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1"/>
  </p:notesMasterIdLst>
  <p:sldIdLst>
    <p:sldId id="256" r:id="rId2"/>
    <p:sldId id="289" r:id="rId3"/>
    <p:sldId id="295" r:id="rId4"/>
    <p:sldId id="294" r:id="rId5"/>
    <p:sldId id="288" r:id="rId6"/>
    <p:sldId id="257" r:id="rId7"/>
    <p:sldId id="258" r:id="rId8"/>
    <p:sldId id="259" r:id="rId9"/>
    <p:sldId id="268" r:id="rId10"/>
    <p:sldId id="261" r:id="rId11"/>
    <p:sldId id="262" r:id="rId12"/>
    <p:sldId id="267" r:id="rId13"/>
    <p:sldId id="275" r:id="rId14"/>
    <p:sldId id="263" r:id="rId15"/>
    <p:sldId id="265" r:id="rId16"/>
    <p:sldId id="266" r:id="rId17"/>
    <p:sldId id="269" r:id="rId18"/>
    <p:sldId id="271" r:id="rId19"/>
    <p:sldId id="272" r:id="rId20"/>
    <p:sldId id="274" r:id="rId21"/>
    <p:sldId id="277" r:id="rId22"/>
    <p:sldId id="290" r:id="rId23"/>
    <p:sldId id="291" r:id="rId24"/>
    <p:sldId id="340" r:id="rId25"/>
    <p:sldId id="341" r:id="rId26"/>
    <p:sldId id="343" r:id="rId27"/>
    <p:sldId id="342" r:id="rId28"/>
    <p:sldId id="278" r:id="rId29"/>
    <p:sldId id="292" r:id="rId30"/>
    <p:sldId id="293" r:id="rId31"/>
    <p:sldId id="296" r:id="rId32"/>
    <p:sldId id="339" r:id="rId33"/>
    <p:sldId id="338" r:id="rId34"/>
    <p:sldId id="276" r:id="rId35"/>
    <p:sldId id="270" r:id="rId36"/>
    <p:sldId id="286" r:id="rId37"/>
    <p:sldId id="287" r:id="rId38"/>
    <p:sldId id="344" r:id="rId39"/>
    <p:sldId id="282" r:id="rId40"/>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Style moyen 1 - Accentuation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6679" autoAdjust="0"/>
  </p:normalViewPr>
  <p:slideViewPr>
    <p:cSldViewPr>
      <p:cViewPr varScale="1">
        <p:scale>
          <a:sx n="103" d="100"/>
          <a:sy n="103" d="100"/>
        </p:scale>
        <p:origin x="1698" y="108"/>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laton\Desktop\temp&#233;rature%20globale\temp&#233;rature%20annuelle.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laton\Desktop\temp&#233;rature%20globale\temp&#233;rature%20annuelle.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file:///C:\Users\laton\Desktop\temp&#233;rature%20globale\temp&#233;rature%20annuelle.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laton\Desktop\temp&#233;rature%20globale\temp&#233;rature%20annuelle.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a:t>Louane - Vinon</a:t>
            </a:r>
            <a:r>
              <a:rPr lang="fr-FR" baseline="0"/>
              <a:t> sur Verdon - Var (83)</a:t>
            </a:r>
            <a:endParaRPr lang="fr-F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scatterChart>
        <c:scatterStyle val="smoothMarker"/>
        <c:varyColors val="0"/>
        <c:ser>
          <c:idx val="0"/>
          <c:order val="0"/>
          <c:tx>
            <c:strRef>
              <c:f>'Données brutes'!$AK$1</c:f>
              <c:strCache>
                <c:ptCount val="1"/>
                <c:pt idx="0">
                  <c:v>Louane médiane 2020</c:v>
                </c:pt>
              </c:strCache>
            </c:strRef>
          </c:tx>
          <c:spPr>
            <a:ln w="19050" cap="rnd">
              <a:solidFill>
                <a:schemeClr val="accent1"/>
              </a:solidFill>
              <a:round/>
            </a:ln>
            <a:effectLst/>
          </c:spPr>
          <c:marker>
            <c:symbol val="circle"/>
            <c:size val="2"/>
            <c:spPr>
              <a:solidFill>
                <a:schemeClr val="accent1"/>
              </a:solidFill>
              <a:ln w="9525">
                <a:solidFill>
                  <a:schemeClr val="accent1"/>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brutes'!$AK$2:$AK$35042</c:f>
              <c:numCache>
                <c:formatCode>General</c:formatCode>
                <c:ptCount val="35041"/>
                <c:pt idx="24928">
                  <c:v>17.033999999999999</c:v>
                </c:pt>
                <c:pt idx="24929">
                  <c:v>17.010999999999999</c:v>
                </c:pt>
                <c:pt idx="24930">
                  <c:v>16.986999999999998</c:v>
                </c:pt>
                <c:pt idx="24931">
                  <c:v>16.963000000000001</c:v>
                </c:pt>
                <c:pt idx="24932">
                  <c:v>16.914999999999999</c:v>
                </c:pt>
                <c:pt idx="24933">
                  <c:v>16.891999999999999</c:v>
                </c:pt>
                <c:pt idx="24934">
                  <c:v>16.867999999999999</c:v>
                </c:pt>
                <c:pt idx="24935">
                  <c:v>16.82</c:v>
                </c:pt>
                <c:pt idx="24936">
                  <c:v>16.795999999999999</c:v>
                </c:pt>
                <c:pt idx="24937">
                  <c:v>16.748999999999999</c:v>
                </c:pt>
                <c:pt idx="24938">
                  <c:v>16.701000000000001</c:v>
                </c:pt>
                <c:pt idx="24939">
                  <c:v>16.654</c:v>
                </c:pt>
                <c:pt idx="24940">
                  <c:v>16.606000000000002</c:v>
                </c:pt>
                <c:pt idx="24941">
                  <c:v>16.558</c:v>
                </c:pt>
                <c:pt idx="24942">
                  <c:v>16.510999999999999</c:v>
                </c:pt>
                <c:pt idx="24943">
                  <c:v>16.463000000000001</c:v>
                </c:pt>
                <c:pt idx="24944">
                  <c:v>16.414999999999999</c:v>
                </c:pt>
                <c:pt idx="24945">
                  <c:v>16.391999999999999</c:v>
                </c:pt>
                <c:pt idx="24946">
                  <c:v>16.344000000000001</c:v>
                </c:pt>
                <c:pt idx="24947">
                  <c:v>16.295999999999999</c:v>
                </c:pt>
                <c:pt idx="24948">
                  <c:v>16.248999999999999</c:v>
                </c:pt>
                <c:pt idx="24949">
                  <c:v>16.225000000000001</c:v>
                </c:pt>
                <c:pt idx="24950">
                  <c:v>16.177</c:v>
                </c:pt>
                <c:pt idx="24951">
                  <c:v>16.152999999999999</c:v>
                </c:pt>
                <c:pt idx="24952">
                  <c:v>16.106000000000002</c:v>
                </c:pt>
                <c:pt idx="24953">
                  <c:v>16.082000000000001</c:v>
                </c:pt>
                <c:pt idx="24954">
                  <c:v>16.058</c:v>
                </c:pt>
                <c:pt idx="24955">
                  <c:v>16.033999999999999</c:v>
                </c:pt>
                <c:pt idx="24956">
                  <c:v>15.986000000000001</c:v>
                </c:pt>
                <c:pt idx="24957">
                  <c:v>15.962999999999999</c:v>
                </c:pt>
                <c:pt idx="24958">
                  <c:v>15.939</c:v>
                </c:pt>
                <c:pt idx="24959">
                  <c:v>15.939</c:v>
                </c:pt>
                <c:pt idx="24960">
                  <c:v>15.914999999999999</c:v>
                </c:pt>
                <c:pt idx="24961">
                  <c:v>15.891</c:v>
                </c:pt>
                <c:pt idx="24962">
                  <c:v>15.867000000000001</c:v>
                </c:pt>
                <c:pt idx="24963">
                  <c:v>15.867000000000001</c:v>
                </c:pt>
                <c:pt idx="24964">
                  <c:v>15.843</c:v>
                </c:pt>
                <c:pt idx="24965">
                  <c:v>15.819000000000001</c:v>
                </c:pt>
                <c:pt idx="24966">
                  <c:v>15.819000000000001</c:v>
                </c:pt>
                <c:pt idx="24967">
                  <c:v>15.819000000000001</c:v>
                </c:pt>
                <c:pt idx="24968">
                  <c:v>15.795999999999999</c:v>
                </c:pt>
                <c:pt idx="24969">
                  <c:v>15.772</c:v>
                </c:pt>
                <c:pt idx="24970">
                  <c:v>15.772</c:v>
                </c:pt>
                <c:pt idx="24971">
                  <c:v>15.747999999999999</c:v>
                </c:pt>
                <c:pt idx="24972">
                  <c:v>15.747999999999999</c:v>
                </c:pt>
                <c:pt idx="24973">
                  <c:v>15.724</c:v>
                </c:pt>
                <c:pt idx="24974">
                  <c:v>15.724</c:v>
                </c:pt>
                <c:pt idx="24975">
                  <c:v>15.7</c:v>
                </c:pt>
                <c:pt idx="24976">
                  <c:v>15.7</c:v>
                </c:pt>
                <c:pt idx="24977">
                  <c:v>15.676</c:v>
                </c:pt>
                <c:pt idx="24978">
                  <c:v>15.676</c:v>
                </c:pt>
                <c:pt idx="24979">
                  <c:v>15.676</c:v>
                </c:pt>
                <c:pt idx="24980">
                  <c:v>15.676</c:v>
                </c:pt>
                <c:pt idx="24981">
                  <c:v>15.651999999999999</c:v>
                </c:pt>
                <c:pt idx="24982">
                  <c:v>15.651999999999999</c:v>
                </c:pt>
                <c:pt idx="24983">
                  <c:v>15.629</c:v>
                </c:pt>
                <c:pt idx="24984">
                  <c:v>15.629</c:v>
                </c:pt>
                <c:pt idx="24985">
                  <c:v>15.629</c:v>
                </c:pt>
                <c:pt idx="24986">
                  <c:v>15.605</c:v>
                </c:pt>
                <c:pt idx="24987">
                  <c:v>15.605</c:v>
                </c:pt>
                <c:pt idx="24988">
                  <c:v>15.605</c:v>
                </c:pt>
                <c:pt idx="24989">
                  <c:v>15.605</c:v>
                </c:pt>
                <c:pt idx="24990">
                  <c:v>15.581</c:v>
                </c:pt>
                <c:pt idx="24991">
                  <c:v>15.581</c:v>
                </c:pt>
                <c:pt idx="24992">
                  <c:v>15.581</c:v>
                </c:pt>
                <c:pt idx="24993">
                  <c:v>15.581</c:v>
                </c:pt>
                <c:pt idx="24994">
                  <c:v>15.605</c:v>
                </c:pt>
                <c:pt idx="24995">
                  <c:v>15.629</c:v>
                </c:pt>
                <c:pt idx="24996">
                  <c:v>15.629</c:v>
                </c:pt>
                <c:pt idx="24997">
                  <c:v>15.651999999999999</c:v>
                </c:pt>
                <c:pt idx="24998">
                  <c:v>15.7</c:v>
                </c:pt>
                <c:pt idx="24999">
                  <c:v>15.724</c:v>
                </c:pt>
                <c:pt idx="25000">
                  <c:v>15.772</c:v>
                </c:pt>
                <c:pt idx="25001">
                  <c:v>15.795999999999999</c:v>
                </c:pt>
                <c:pt idx="25002">
                  <c:v>15.843</c:v>
                </c:pt>
                <c:pt idx="25003">
                  <c:v>15.914999999999999</c:v>
                </c:pt>
                <c:pt idx="25004">
                  <c:v>15.962999999999999</c:v>
                </c:pt>
                <c:pt idx="25005">
                  <c:v>16.010000000000002</c:v>
                </c:pt>
                <c:pt idx="25006">
                  <c:v>16.082000000000001</c:v>
                </c:pt>
                <c:pt idx="25007">
                  <c:v>16.152999999999999</c:v>
                </c:pt>
                <c:pt idx="25008">
                  <c:v>16.225000000000001</c:v>
                </c:pt>
                <c:pt idx="25009">
                  <c:v>16.295999999999999</c:v>
                </c:pt>
                <c:pt idx="25010">
                  <c:v>16.391999999999999</c:v>
                </c:pt>
                <c:pt idx="25011">
                  <c:v>16.439</c:v>
                </c:pt>
                <c:pt idx="25012">
                  <c:v>16.510999999999999</c:v>
                </c:pt>
                <c:pt idx="25013">
                  <c:v>16.558</c:v>
                </c:pt>
                <c:pt idx="25014">
                  <c:v>16.606000000000002</c:v>
                </c:pt>
                <c:pt idx="25015">
                  <c:v>16.654</c:v>
                </c:pt>
                <c:pt idx="25016">
                  <c:v>16.701000000000001</c:v>
                </c:pt>
                <c:pt idx="25017">
                  <c:v>16.773</c:v>
                </c:pt>
                <c:pt idx="25018">
                  <c:v>16.795999999999999</c:v>
                </c:pt>
                <c:pt idx="25019">
                  <c:v>16.844000000000001</c:v>
                </c:pt>
                <c:pt idx="25020">
                  <c:v>16.891999999999999</c:v>
                </c:pt>
                <c:pt idx="25021">
                  <c:v>16.914999999999999</c:v>
                </c:pt>
                <c:pt idx="25022">
                  <c:v>16.963000000000001</c:v>
                </c:pt>
                <c:pt idx="25023">
                  <c:v>16.963000000000001</c:v>
                </c:pt>
                <c:pt idx="25024">
                  <c:v>16.986999999999998</c:v>
                </c:pt>
                <c:pt idx="25025">
                  <c:v>16.986999999999998</c:v>
                </c:pt>
                <c:pt idx="25026">
                  <c:v>17.010999999999999</c:v>
                </c:pt>
                <c:pt idx="25027">
                  <c:v>17.010999999999999</c:v>
                </c:pt>
                <c:pt idx="25028">
                  <c:v>17.010999999999999</c:v>
                </c:pt>
                <c:pt idx="25029">
                  <c:v>16.986999999999998</c:v>
                </c:pt>
                <c:pt idx="25030">
                  <c:v>16.963000000000001</c:v>
                </c:pt>
                <c:pt idx="25031">
                  <c:v>16.939</c:v>
                </c:pt>
                <c:pt idx="25032">
                  <c:v>16.891999999999999</c:v>
                </c:pt>
                <c:pt idx="25033">
                  <c:v>16.867999999999999</c:v>
                </c:pt>
                <c:pt idx="25034">
                  <c:v>16.82</c:v>
                </c:pt>
                <c:pt idx="25035">
                  <c:v>16.748999999999999</c:v>
                </c:pt>
                <c:pt idx="25036">
                  <c:v>16.701000000000001</c:v>
                </c:pt>
                <c:pt idx="25037">
                  <c:v>16.654</c:v>
                </c:pt>
                <c:pt idx="25038">
                  <c:v>16.606000000000002</c:v>
                </c:pt>
                <c:pt idx="25039">
                  <c:v>16.558</c:v>
                </c:pt>
                <c:pt idx="25040">
                  <c:v>16.510999999999999</c:v>
                </c:pt>
                <c:pt idx="25041">
                  <c:v>16.463000000000001</c:v>
                </c:pt>
                <c:pt idx="25042">
                  <c:v>16.414999999999999</c:v>
                </c:pt>
                <c:pt idx="25043">
                  <c:v>16.391999999999999</c:v>
                </c:pt>
                <c:pt idx="25044">
                  <c:v>16.344000000000001</c:v>
                </c:pt>
                <c:pt idx="25045">
                  <c:v>16.295999999999999</c:v>
                </c:pt>
                <c:pt idx="25046">
                  <c:v>16.248999999999999</c:v>
                </c:pt>
                <c:pt idx="25047">
                  <c:v>16.225000000000001</c:v>
                </c:pt>
                <c:pt idx="25048">
                  <c:v>16.201000000000001</c:v>
                </c:pt>
                <c:pt idx="25049">
                  <c:v>16.177</c:v>
                </c:pt>
                <c:pt idx="25050">
                  <c:v>16.152999999999999</c:v>
                </c:pt>
                <c:pt idx="25051">
                  <c:v>16.129000000000001</c:v>
                </c:pt>
                <c:pt idx="25052">
                  <c:v>16.106000000000002</c:v>
                </c:pt>
                <c:pt idx="25053">
                  <c:v>16.106000000000002</c:v>
                </c:pt>
                <c:pt idx="25054">
                  <c:v>16.082000000000001</c:v>
                </c:pt>
                <c:pt idx="25055">
                  <c:v>16.058</c:v>
                </c:pt>
                <c:pt idx="25056">
                  <c:v>16.058</c:v>
                </c:pt>
                <c:pt idx="25057">
                  <c:v>16.033999999999999</c:v>
                </c:pt>
                <c:pt idx="25058">
                  <c:v>16.033999999999999</c:v>
                </c:pt>
                <c:pt idx="25059">
                  <c:v>16.010000000000002</c:v>
                </c:pt>
                <c:pt idx="25060">
                  <c:v>16.010000000000002</c:v>
                </c:pt>
                <c:pt idx="25061">
                  <c:v>16.010000000000002</c:v>
                </c:pt>
                <c:pt idx="25062">
                  <c:v>16.010000000000002</c:v>
                </c:pt>
                <c:pt idx="25063">
                  <c:v>15.986000000000001</c:v>
                </c:pt>
                <c:pt idx="25064">
                  <c:v>15.986000000000001</c:v>
                </c:pt>
                <c:pt idx="25065">
                  <c:v>15.962999999999999</c:v>
                </c:pt>
                <c:pt idx="25066">
                  <c:v>15.962999999999999</c:v>
                </c:pt>
                <c:pt idx="25067">
                  <c:v>15.962999999999999</c:v>
                </c:pt>
                <c:pt idx="25068">
                  <c:v>15.962999999999999</c:v>
                </c:pt>
                <c:pt idx="25069">
                  <c:v>15.962999999999999</c:v>
                </c:pt>
                <c:pt idx="25070">
                  <c:v>15.962999999999999</c:v>
                </c:pt>
                <c:pt idx="25071">
                  <c:v>15.962999999999999</c:v>
                </c:pt>
                <c:pt idx="25072">
                  <c:v>15.962999999999999</c:v>
                </c:pt>
                <c:pt idx="25073">
                  <c:v>15.939</c:v>
                </c:pt>
                <c:pt idx="25074">
                  <c:v>15.962999999999999</c:v>
                </c:pt>
                <c:pt idx="25075">
                  <c:v>15.939</c:v>
                </c:pt>
                <c:pt idx="25076">
                  <c:v>15.939</c:v>
                </c:pt>
                <c:pt idx="25077">
                  <c:v>15.939</c:v>
                </c:pt>
                <c:pt idx="25078">
                  <c:v>15.939</c:v>
                </c:pt>
                <c:pt idx="25079">
                  <c:v>15.914999999999999</c:v>
                </c:pt>
                <c:pt idx="25080">
                  <c:v>15.914999999999999</c:v>
                </c:pt>
                <c:pt idx="25081">
                  <c:v>15.914999999999999</c:v>
                </c:pt>
                <c:pt idx="25082">
                  <c:v>15.914999999999999</c:v>
                </c:pt>
                <c:pt idx="25083">
                  <c:v>15.891</c:v>
                </c:pt>
                <c:pt idx="25084">
                  <c:v>15.891</c:v>
                </c:pt>
                <c:pt idx="25085">
                  <c:v>15.867000000000001</c:v>
                </c:pt>
                <c:pt idx="25086">
                  <c:v>15.867000000000001</c:v>
                </c:pt>
                <c:pt idx="25087">
                  <c:v>15.843</c:v>
                </c:pt>
                <c:pt idx="25088">
                  <c:v>15.843</c:v>
                </c:pt>
                <c:pt idx="25089">
                  <c:v>15.867000000000001</c:v>
                </c:pt>
                <c:pt idx="25090">
                  <c:v>15.867000000000001</c:v>
                </c:pt>
                <c:pt idx="25091">
                  <c:v>15.867000000000001</c:v>
                </c:pt>
                <c:pt idx="25092">
                  <c:v>15.867000000000001</c:v>
                </c:pt>
                <c:pt idx="25093">
                  <c:v>15.891</c:v>
                </c:pt>
                <c:pt idx="25094">
                  <c:v>15.891</c:v>
                </c:pt>
                <c:pt idx="25095">
                  <c:v>15.914999999999999</c:v>
                </c:pt>
                <c:pt idx="25096">
                  <c:v>15.914999999999999</c:v>
                </c:pt>
                <c:pt idx="25097">
                  <c:v>15.939</c:v>
                </c:pt>
                <c:pt idx="25098">
                  <c:v>15.962999999999999</c:v>
                </c:pt>
                <c:pt idx="25099">
                  <c:v>16.010000000000002</c:v>
                </c:pt>
                <c:pt idx="25100">
                  <c:v>16.058</c:v>
                </c:pt>
                <c:pt idx="25101">
                  <c:v>16.106000000000002</c:v>
                </c:pt>
                <c:pt idx="25102">
                  <c:v>16.129000000000001</c:v>
                </c:pt>
                <c:pt idx="25103">
                  <c:v>16.152999999999999</c:v>
                </c:pt>
                <c:pt idx="25104">
                  <c:v>16.201000000000001</c:v>
                </c:pt>
                <c:pt idx="25105">
                  <c:v>16.248999999999999</c:v>
                </c:pt>
                <c:pt idx="25106">
                  <c:v>16.271999999999998</c:v>
                </c:pt>
                <c:pt idx="25107">
                  <c:v>16.295999999999999</c:v>
                </c:pt>
                <c:pt idx="25108">
                  <c:v>16.32</c:v>
                </c:pt>
                <c:pt idx="25109">
                  <c:v>16.344000000000001</c:v>
                </c:pt>
                <c:pt idx="25110">
                  <c:v>16.367999999999999</c:v>
                </c:pt>
                <c:pt idx="25111">
                  <c:v>16.391999999999999</c:v>
                </c:pt>
                <c:pt idx="25112">
                  <c:v>16.414999999999999</c:v>
                </c:pt>
                <c:pt idx="25113">
                  <c:v>16.439</c:v>
                </c:pt>
                <c:pt idx="25114">
                  <c:v>16.486999999999998</c:v>
                </c:pt>
                <c:pt idx="25115">
                  <c:v>16.510999999999999</c:v>
                </c:pt>
                <c:pt idx="25116">
                  <c:v>16.533999999999999</c:v>
                </c:pt>
                <c:pt idx="25117">
                  <c:v>16.558</c:v>
                </c:pt>
                <c:pt idx="25118">
                  <c:v>16.606000000000002</c:v>
                </c:pt>
                <c:pt idx="25119">
                  <c:v>16.606000000000002</c:v>
                </c:pt>
                <c:pt idx="25120">
                  <c:v>16.606000000000002</c:v>
                </c:pt>
                <c:pt idx="25121">
                  <c:v>16.606000000000002</c:v>
                </c:pt>
                <c:pt idx="25122">
                  <c:v>16.606000000000002</c:v>
                </c:pt>
                <c:pt idx="25123">
                  <c:v>16.606000000000002</c:v>
                </c:pt>
                <c:pt idx="25124">
                  <c:v>16.606000000000002</c:v>
                </c:pt>
                <c:pt idx="25125">
                  <c:v>16.582000000000001</c:v>
                </c:pt>
                <c:pt idx="25126">
                  <c:v>16.582000000000001</c:v>
                </c:pt>
                <c:pt idx="25127">
                  <c:v>16.582000000000001</c:v>
                </c:pt>
                <c:pt idx="25128">
                  <c:v>16.582000000000001</c:v>
                </c:pt>
                <c:pt idx="25129">
                  <c:v>16.558</c:v>
                </c:pt>
                <c:pt idx="25130">
                  <c:v>16.533999999999999</c:v>
                </c:pt>
                <c:pt idx="25131">
                  <c:v>16.510999999999999</c:v>
                </c:pt>
                <c:pt idx="25132">
                  <c:v>16.486999999999998</c:v>
                </c:pt>
                <c:pt idx="25133">
                  <c:v>16.463000000000001</c:v>
                </c:pt>
                <c:pt idx="25134">
                  <c:v>16.439</c:v>
                </c:pt>
                <c:pt idx="25135">
                  <c:v>16.414999999999999</c:v>
                </c:pt>
                <c:pt idx="25136">
                  <c:v>16.391999999999999</c:v>
                </c:pt>
                <c:pt idx="25137">
                  <c:v>16.367999999999999</c:v>
                </c:pt>
                <c:pt idx="25138">
                  <c:v>16.344000000000001</c:v>
                </c:pt>
                <c:pt idx="25139">
                  <c:v>16.32</c:v>
                </c:pt>
                <c:pt idx="25140">
                  <c:v>16.295999999999999</c:v>
                </c:pt>
                <c:pt idx="25141">
                  <c:v>16.271999999999998</c:v>
                </c:pt>
                <c:pt idx="25142">
                  <c:v>16.248999999999999</c:v>
                </c:pt>
                <c:pt idx="25143">
                  <c:v>16.225000000000001</c:v>
                </c:pt>
                <c:pt idx="25144">
                  <c:v>16.225000000000001</c:v>
                </c:pt>
                <c:pt idx="25145">
                  <c:v>16.201000000000001</c:v>
                </c:pt>
                <c:pt idx="25146">
                  <c:v>16.177</c:v>
                </c:pt>
                <c:pt idx="25147">
                  <c:v>16.152999999999999</c:v>
                </c:pt>
                <c:pt idx="25148">
                  <c:v>16.152999999999999</c:v>
                </c:pt>
                <c:pt idx="25149">
                  <c:v>16.129000000000001</c:v>
                </c:pt>
                <c:pt idx="25150">
                  <c:v>16.106000000000002</c:v>
                </c:pt>
                <c:pt idx="25151">
                  <c:v>16.106000000000002</c:v>
                </c:pt>
                <c:pt idx="25152">
                  <c:v>16.106000000000002</c:v>
                </c:pt>
                <c:pt idx="25153">
                  <c:v>16.106000000000002</c:v>
                </c:pt>
                <c:pt idx="25154">
                  <c:v>16.106000000000002</c:v>
                </c:pt>
                <c:pt idx="25155">
                  <c:v>16.106000000000002</c:v>
                </c:pt>
                <c:pt idx="25156">
                  <c:v>16.106000000000002</c:v>
                </c:pt>
                <c:pt idx="25157">
                  <c:v>16.106000000000002</c:v>
                </c:pt>
                <c:pt idx="25158">
                  <c:v>16.082000000000001</c:v>
                </c:pt>
                <c:pt idx="25159">
                  <c:v>16.082000000000001</c:v>
                </c:pt>
                <c:pt idx="25160">
                  <c:v>16.082000000000001</c:v>
                </c:pt>
                <c:pt idx="25161">
                  <c:v>16.058</c:v>
                </c:pt>
                <c:pt idx="25162">
                  <c:v>16.058</c:v>
                </c:pt>
                <c:pt idx="25163">
                  <c:v>16.058</c:v>
                </c:pt>
                <c:pt idx="25164">
                  <c:v>16.058</c:v>
                </c:pt>
                <c:pt idx="25165">
                  <c:v>16.033999999999999</c:v>
                </c:pt>
                <c:pt idx="25166">
                  <c:v>16.033999999999999</c:v>
                </c:pt>
                <c:pt idx="25167">
                  <c:v>16.010000000000002</c:v>
                </c:pt>
                <c:pt idx="25168">
                  <c:v>16.010000000000002</c:v>
                </c:pt>
                <c:pt idx="25169">
                  <c:v>15.986000000000001</c:v>
                </c:pt>
                <c:pt idx="25170">
                  <c:v>15.986000000000001</c:v>
                </c:pt>
                <c:pt idx="25171">
                  <c:v>15.986000000000001</c:v>
                </c:pt>
                <c:pt idx="25172">
                  <c:v>15.962999999999999</c:v>
                </c:pt>
                <c:pt idx="25173">
                  <c:v>15.962999999999999</c:v>
                </c:pt>
                <c:pt idx="25174">
                  <c:v>15.962999999999999</c:v>
                </c:pt>
                <c:pt idx="25175">
                  <c:v>15.939</c:v>
                </c:pt>
                <c:pt idx="25176">
                  <c:v>15.939</c:v>
                </c:pt>
                <c:pt idx="25177">
                  <c:v>15.939</c:v>
                </c:pt>
                <c:pt idx="25178">
                  <c:v>15.914999999999999</c:v>
                </c:pt>
                <c:pt idx="25179">
                  <c:v>15.914999999999999</c:v>
                </c:pt>
                <c:pt idx="25180">
                  <c:v>15.914999999999999</c:v>
                </c:pt>
                <c:pt idx="25181">
                  <c:v>15.914999999999999</c:v>
                </c:pt>
                <c:pt idx="25182">
                  <c:v>15.914999999999999</c:v>
                </c:pt>
                <c:pt idx="25183">
                  <c:v>15.914999999999999</c:v>
                </c:pt>
                <c:pt idx="25184">
                  <c:v>15.914999999999999</c:v>
                </c:pt>
                <c:pt idx="25185">
                  <c:v>15.939</c:v>
                </c:pt>
                <c:pt idx="25186">
                  <c:v>15.962999999999999</c:v>
                </c:pt>
                <c:pt idx="25187">
                  <c:v>15.962999999999999</c:v>
                </c:pt>
                <c:pt idx="25188">
                  <c:v>15.986000000000001</c:v>
                </c:pt>
                <c:pt idx="25189">
                  <c:v>16.010000000000002</c:v>
                </c:pt>
                <c:pt idx="25190">
                  <c:v>16.033999999999999</c:v>
                </c:pt>
                <c:pt idx="25191">
                  <c:v>16.058</c:v>
                </c:pt>
                <c:pt idx="25192">
                  <c:v>16.106000000000002</c:v>
                </c:pt>
                <c:pt idx="25193">
                  <c:v>16.152999999999999</c:v>
                </c:pt>
                <c:pt idx="25194">
                  <c:v>16.177</c:v>
                </c:pt>
                <c:pt idx="25195">
                  <c:v>16.201000000000001</c:v>
                </c:pt>
                <c:pt idx="25196">
                  <c:v>16.201000000000001</c:v>
                </c:pt>
                <c:pt idx="25197">
                  <c:v>16.201000000000001</c:v>
                </c:pt>
                <c:pt idx="25198">
                  <c:v>16.201000000000001</c:v>
                </c:pt>
                <c:pt idx="25199">
                  <c:v>16.177</c:v>
                </c:pt>
                <c:pt idx="25200">
                  <c:v>16.177</c:v>
                </c:pt>
                <c:pt idx="25201">
                  <c:v>16.152999999999999</c:v>
                </c:pt>
                <c:pt idx="25202">
                  <c:v>16.152999999999999</c:v>
                </c:pt>
                <c:pt idx="25203">
                  <c:v>16.152999999999999</c:v>
                </c:pt>
                <c:pt idx="25204">
                  <c:v>16.152999999999999</c:v>
                </c:pt>
                <c:pt idx="25205">
                  <c:v>16.152999999999999</c:v>
                </c:pt>
                <c:pt idx="25206">
                  <c:v>16.152999999999999</c:v>
                </c:pt>
                <c:pt idx="25207">
                  <c:v>16.152999999999999</c:v>
                </c:pt>
                <c:pt idx="25208">
                  <c:v>16.152999999999999</c:v>
                </c:pt>
                <c:pt idx="25209">
                  <c:v>16.152999999999999</c:v>
                </c:pt>
                <c:pt idx="25210">
                  <c:v>16.177</c:v>
                </c:pt>
                <c:pt idx="25211">
                  <c:v>16.225000000000001</c:v>
                </c:pt>
                <c:pt idx="25212">
                  <c:v>16.271999999999998</c:v>
                </c:pt>
                <c:pt idx="25213">
                  <c:v>16.32</c:v>
                </c:pt>
                <c:pt idx="25214">
                  <c:v>16.367999999999999</c:v>
                </c:pt>
                <c:pt idx="25215">
                  <c:v>16.414999999999999</c:v>
                </c:pt>
                <c:pt idx="25216">
                  <c:v>16.486999999999998</c:v>
                </c:pt>
                <c:pt idx="25217">
                  <c:v>16.510999999999999</c:v>
                </c:pt>
                <c:pt idx="25218">
                  <c:v>16.533999999999999</c:v>
                </c:pt>
                <c:pt idx="25219">
                  <c:v>16.533999999999999</c:v>
                </c:pt>
                <c:pt idx="25220">
                  <c:v>16.510999999999999</c:v>
                </c:pt>
                <c:pt idx="25221">
                  <c:v>16.486999999999998</c:v>
                </c:pt>
                <c:pt idx="25222">
                  <c:v>16.463000000000001</c:v>
                </c:pt>
                <c:pt idx="25223">
                  <c:v>16.439</c:v>
                </c:pt>
                <c:pt idx="25224">
                  <c:v>16.414999999999999</c:v>
                </c:pt>
                <c:pt idx="25225">
                  <c:v>16.367999999999999</c:v>
                </c:pt>
                <c:pt idx="25226">
                  <c:v>16.344000000000001</c:v>
                </c:pt>
                <c:pt idx="25227">
                  <c:v>16.295999999999999</c:v>
                </c:pt>
                <c:pt idx="25228">
                  <c:v>16.271999999999998</c:v>
                </c:pt>
                <c:pt idx="25229">
                  <c:v>16.248999999999999</c:v>
                </c:pt>
                <c:pt idx="25230">
                  <c:v>16.225000000000001</c:v>
                </c:pt>
                <c:pt idx="25231">
                  <c:v>16.201000000000001</c:v>
                </c:pt>
                <c:pt idx="25232">
                  <c:v>16.177</c:v>
                </c:pt>
                <c:pt idx="25233">
                  <c:v>16.152999999999999</c:v>
                </c:pt>
                <c:pt idx="25234">
                  <c:v>16.129000000000001</c:v>
                </c:pt>
                <c:pt idx="25235">
                  <c:v>16.129000000000001</c:v>
                </c:pt>
                <c:pt idx="25236">
                  <c:v>16.106000000000002</c:v>
                </c:pt>
                <c:pt idx="25237">
                  <c:v>16.106000000000002</c:v>
                </c:pt>
                <c:pt idx="25238">
                  <c:v>16.106000000000002</c:v>
                </c:pt>
                <c:pt idx="25239">
                  <c:v>16.082000000000001</c:v>
                </c:pt>
                <c:pt idx="25240">
                  <c:v>16.082000000000001</c:v>
                </c:pt>
                <c:pt idx="25241">
                  <c:v>16.082000000000001</c:v>
                </c:pt>
                <c:pt idx="25242">
                  <c:v>16.058</c:v>
                </c:pt>
                <c:pt idx="25243">
                  <c:v>16.058</c:v>
                </c:pt>
                <c:pt idx="25244">
                  <c:v>16.058</c:v>
                </c:pt>
                <c:pt idx="25245">
                  <c:v>16.058</c:v>
                </c:pt>
                <c:pt idx="25246">
                  <c:v>16.033999999999999</c:v>
                </c:pt>
                <c:pt idx="25247">
                  <c:v>16.033999999999999</c:v>
                </c:pt>
                <c:pt idx="25248">
                  <c:v>16.033999999999999</c:v>
                </c:pt>
                <c:pt idx="25249">
                  <c:v>16.010000000000002</c:v>
                </c:pt>
                <c:pt idx="25250">
                  <c:v>16.010000000000002</c:v>
                </c:pt>
                <c:pt idx="25251">
                  <c:v>15.986000000000001</c:v>
                </c:pt>
                <c:pt idx="25252">
                  <c:v>15.986000000000001</c:v>
                </c:pt>
                <c:pt idx="25253">
                  <c:v>15.962999999999999</c:v>
                </c:pt>
                <c:pt idx="25254">
                  <c:v>15.962999999999999</c:v>
                </c:pt>
                <c:pt idx="25255">
                  <c:v>15.962999999999999</c:v>
                </c:pt>
                <c:pt idx="25256">
                  <c:v>15.939</c:v>
                </c:pt>
                <c:pt idx="25257">
                  <c:v>15.914999999999999</c:v>
                </c:pt>
                <c:pt idx="25258">
                  <c:v>15.914999999999999</c:v>
                </c:pt>
                <c:pt idx="25259">
                  <c:v>15.914999999999999</c:v>
                </c:pt>
                <c:pt idx="25260">
                  <c:v>15.891</c:v>
                </c:pt>
                <c:pt idx="25261">
                  <c:v>15.867000000000001</c:v>
                </c:pt>
                <c:pt idx="25262">
                  <c:v>15.867000000000001</c:v>
                </c:pt>
                <c:pt idx="25263">
                  <c:v>15.843</c:v>
                </c:pt>
                <c:pt idx="25264">
                  <c:v>15.843</c:v>
                </c:pt>
                <c:pt idx="25265">
                  <c:v>15.867000000000001</c:v>
                </c:pt>
                <c:pt idx="25266">
                  <c:v>15.867000000000001</c:v>
                </c:pt>
                <c:pt idx="25267">
                  <c:v>15.867000000000001</c:v>
                </c:pt>
                <c:pt idx="25268">
                  <c:v>15.867000000000001</c:v>
                </c:pt>
                <c:pt idx="25269">
                  <c:v>15.867000000000001</c:v>
                </c:pt>
                <c:pt idx="25270">
                  <c:v>15.867000000000001</c:v>
                </c:pt>
                <c:pt idx="25271">
                  <c:v>15.867000000000001</c:v>
                </c:pt>
                <c:pt idx="25272">
                  <c:v>15.867000000000001</c:v>
                </c:pt>
                <c:pt idx="25273">
                  <c:v>15.867000000000001</c:v>
                </c:pt>
                <c:pt idx="25274">
                  <c:v>15.867000000000001</c:v>
                </c:pt>
                <c:pt idx="25275">
                  <c:v>15.867000000000001</c:v>
                </c:pt>
                <c:pt idx="25276">
                  <c:v>15.867000000000001</c:v>
                </c:pt>
                <c:pt idx="25277">
                  <c:v>15.867000000000001</c:v>
                </c:pt>
                <c:pt idx="25278">
                  <c:v>15.867000000000001</c:v>
                </c:pt>
                <c:pt idx="25279">
                  <c:v>15.867000000000001</c:v>
                </c:pt>
                <c:pt idx="25280">
                  <c:v>15.867000000000001</c:v>
                </c:pt>
                <c:pt idx="25281">
                  <c:v>15.867000000000001</c:v>
                </c:pt>
                <c:pt idx="25282">
                  <c:v>15.867000000000001</c:v>
                </c:pt>
                <c:pt idx="25283">
                  <c:v>15.891</c:v>
                </c:pt>
                <c:pt idx="25284">
                  <c:v>15.891</c:v>
                </c:pt>
                <c:pt idx="25285">
                  <c:v>15.891</c:v>
                </c:pt>
                <c:pt idx="25286">
                  <c:v>15.914999999999999</c:v>
                </c:pt>
                <c:pt idx="25287">
                  <c:v>15.914999999999999</c:v>
                </c:pt>
                <c:pt idx="25288">
                  <c:v>15.939</c:v>
                </c:pt>
                <c:pt idx="25289">
                  <c:v>15.962999999999999</c:v>
                </c:pt>
                <c:pt idx="25290">
                  <c:v>15.986000000000001</c:v>
                </c:pt>
                <c:pt idx="25291">
                  <c:v>16.010000000000002</c:v>
                </c:pt>
                <c:pt idx="25292">
                  <c:v>16.058</c:v>
                </c:pt>
                <c:pt idx="25293">
                  <c:v>16.106000000000002</c:v>
                </c:pt>
                <c:pt idx="25294">
                  <c:v>16.152999999999999</c:v>
                </c:pt>
                <c:pt idx="25295">
                  <c:v>16.201000000000001</c:v>
                </c:pt>
                <c:pt idx="25296">
                  <c:v>16.248999999999999</c:v>
                </c:pt>
                <c:pt idx="25297">
                  <c:v>16.32</c:v>
                </c:pt>
                <c:pt idx="25298">
                  <c:v>16.391999999999999</c:v>
                </c:pt>
                <c:pt idx="25299">
                  <c:v>16.463000000000001</c:v>
                </c:pt>
                <c:pt idx="25300">
                  <c:v>16.533999999999999</c:v>
                </c:pt>
                <c:pt idx="25301">
                  <c:v>16.582000000000001</c:v>
                </c:pt>
                <c:pt idx="25302">
                  <c:v>16.654</c:v>
                </c:pt>
                <c:pt idx="25303">
                  <c:v>16.701000000000001</c:v>
                </c:pt>
                <c:pt idx="25304">
                  <c:v>16.748999999999999</c:v>
                </c:pt>
                <c:pt idx="25305">
                  <c:v>16.82</c:v>
                </c:pt>
                <c:pt idx="25306">
                  <c:v>16.867999999999999</c:v>
                </c:pt>
                <c:pt idx="25307">
                  <c:v>16.891999999999999</c:v>
                </c:pt>
                <c:pt idx="25308">
                  <c:v>16.939</c:v>
                </c:pt>
                <c:pt idx="25309">
                  <c:v>16.963000000000001</c:v>
                </c:pt>
                <c:pt idx="25310">
                  <c:v>16.986999999999998</c:v>
                </c:pt>
                <c:pt idx="25311">
                  <c:v>17.010999999999999</c:v>
                </c:pt>
                <c:pt idx="25312">
                  <c:v>17.010999999999999</c:v>
                </c:pt>
                <c:pt idx="25313">
                  <c:v>17.033999999999999</c:v>
                </c:pt>
                <c:pt idx="25314">
                  <c:v>17.010999999999999</c:v>
                </c:pt>
                <c:pt idx="25315">
                  <c:v>16.986999999999998</c:v>
                </c:pt>
                <c:pt idx="25316">
                  <c:v>16.963000000000001</c:v>
                </c:pt>
                <c:pt idx="25317">
                  <c:v>16.914999999999999</c:v>
                </c:pt>
                <c:pt idx="25318">
                  <c:v>16.867999999999999</c:v>
                </c:pt>
                <c:pt idx="25319">
                  <c:v>16.82</c:v>
                </c:pt>
                <c:pt idx="25320">
                  <c:v>16.795999999999999</c:v>
                </c:pt>
                <c:pt idx="25321">
                  <c:v>16.748999999999999</c:v>
                </c:pt>
                <c:pt idx="25322">
                  <c:v>16.701000000000001</c:v>
                </c:pt>
                <c:pt idx="25323">
                  <c:v>16.654</c:v>
                </c:pt>
                <c:pt idx="25324">
                  <c:v>16.606000000000002</c:v>
                </c:pt>
                <c:pt idx="25325">
                  <c:v>16.558</c:v>
                </c:pt>
                <c:pt idx="25326">
                  <c:v>16.486999999999998</c:v>
                </c:pt>
                <c:pt idx="25327">
                  <c:v>16.414999999999999</c:v>
                </c:pt>
                <c:pt idx="25328">
                  <c:v>16.367999999999999</c:v>
                </c:pt>
                <c:pt idx="25329">
                  <c:v>16.32</c:v>
                </c:pt>
                <c:pt idx="25330">
                  <c:v>16.271999999999998</c:v>
                </c:pt>
                <c:pt idx="25331">
                  <c:v>16.225000000000001</c:v>
                </c:pt>
                <c:pt idx="25332">
                  <c:v>16.201000000000001</c:v>
                </c:pt>
                <c:pt idx="25333">
                  <c:v>16.152999999999999</c:v>
                </c:pt>
                <c:pt idx="25334">
                  <c:v>16.129000000000001</c:v>
                </c:pt>
                <c:pt idx="25335">
                  <c:v>16.106000000000002</c:v>
                </c:pt>
                <c:pt idx="25336">
                  <c:v>16.082000000000001</c:v>
                </c:pt>
                <c:pt idx="25337">
                  <c:v>16.058</c:v>
                </c:pt>
                <c:pt idx="25338">
                  <c:v>16.058</c:v>
                </c:pt>
                <c:pt idx="25339">
                  <c:v>16.033999999999999</c:v>
                </c:pt>
                <c:pt idx="25340">
                  <c:v>16.010000000000002</c:v>
                </c:pt>
                <c:pt idx="25341">
                  <c:v>16.010000000000002</c:v>
                </c:pt>
                <c:pt idx="25342">
                  <c:v>15.986000000000001</c:v>
                </c:pt>
                <c:pt idx="25343">
                  <c:v>15.986000000000001</c:v>
                </c:pt>
                <c:pt idx="25344">
                  <c:v>15.962999999999999</c:v>
                </c:pt>
                <c:pt idx="25345">
                  <c:v>15.962999999999999</c:v>
                </c:pt>
                <c:pt idx="25346">
                  <c:v>15.939</c:v>
                </c:pt>
                <c:pt idx="25347">
                  <c:v>15.914999999999999</c:v>
                </c:pt>
                <c:pt idx="25348">
                  <c:v>15.914999999999999</c:v>
                </c:pt>
                <c:pt idx="25349">
                  <c:v>15.914999999999999</c:v>
                </c:pt>
                <c:pt idx="25350">
                  <c:v>15.914999999999999</c:v>
                </c:pt>
                <c:pt idx="25351">
                  <c:v>15.914999999999999</c:v>
                </c:pt>
                <c:pt idx="25352">
                  <c:v>15.939</c:v>
                </c:pt>
                <c:pt idx="25353">
                  <c:v>15.939</c:v>
                </c:pt>
                <c:pt idx="25354">
                  <c:v>15.939</c:v>
                </c:pt>
                <c:pt idx="25355">
                  <c:v>15.939</c:v>
                </c:pt>
                <c:pt idx="25356">
                  <c:v>15.939</c:v>
                </c:pt>
                <c:pt idx="25357">
                  <c:v>15.939</c:v>
                </c:pt>
                <c:pt idx="25358">
                  <c:v>15.939</c:v>
                </c:pt>
                <c:pt idx="25359">
                  <c:v>15.939</c:v>
                </c:pt>
                <c:pt idx="25360">
                  <c:v>15.939</c:v>
                </c:pt>
                <c:pt idx="25361">
                  <c:v>15.939</c:v>
                </c:pt>
                <c:pt idx="25362">
                  <c:v>15.939</c:v>
                </c:pt>
                <c:pt idx="25363">
                  <c:v>15.962999999999999</c:v>
                </c:pt>
                <c:pt idx="25364">
                  <c:v>15.962999999999999</c:v>
                </c:pt>
                <c:pt idx="25365">
                  <c:v>15.962999999999999</c:v>
                </c:pt>
                <c:pt idx="25366">
                  <c:v>15.939</c:v>
                </c:pt>
                <c:pt idx="25367">
                  <c:v>15.962999999999999</c:v>
                </c:pt>
                <c:pt idx="25368">
                  <c:v>15.962999999999999</c:v>
                </c:pt>
                <c:pt idx="25369">
                  <c:v>15.962999999999999</c:v>
                </c:pt>
                <c:pt idx="25370">
                  <c:v>15.962999999999999</c:v>
                </c:pt>
                <c:pt idx="25371">
                  <c:v>15.939</c:v>
                </c:pt>
                <c:pt idx="25372">
                  <c:v>15.939</c:v>
                </c:pt>
                <c:pt idx="25373">
                  <c:v>15.939</c:v>
                </c:pt>
                <c:pt idx="25374">
                  <c:v>15.939</c:v>
                </c:pt>
                <c:pt idx="25375">
                  <c:v>15.939</c:v>
                </c:pt>
                <c:pt idx="25376">
                  <c:v>15.939</c:v>
                </c:pt>
                <c:pt idx="25377">
                  <c:v>15.939</c:v>
                </c:pt>
                <c:pt idx="25378">
                  <c:v>15.962999999999999</c:v>
                </c:pt>
                <c:pt idx="25379">
                  <c:v>15.962999999999999</c:v>
                </c:pt>
                <c:pt idx="25380">
                  <c:v>15.962999999999999</c:v>
                </c:pt>
                <c:pt idx="25381">
                  <c:v>15.986000000000001</c:v>
                </c:pt>
                <c:pt idx="25382">
                  <c:v>16.010000000000002</c:v>
                </c:pt>
                <c:pt idx="25383">
                  <c:v>16.010000000000002</c:v>
                </c:pt>
                <c:pt idx="25384">
                  <c:v>16.010000000000002</c:v>
                </c:pt>
                <c:pt idx="25385">
                  <c:v>16.010000000000002</c:v>
                </c:pt>
                <c:pt idx="25386">
                  <c:v>16.010000000000002</c:v>
                </c:pt>
                <c:pt idx="25387">
                  <c:v>16.010000000000002</c:v>
                </c:pt>
                <c:pt idx="25388">
                  <c:v>16.010000000000002</c:v>
                </c:pt>
                <c:pt idx="25389">
                  <c:v>16.010000000000002</c:v>
                </c:pt>
                <c:pt idx="25390">
                  <c:v>16.010000000000002</c:v>
                </c:pt>
                <c:pt idx="25391">
                  <c:v>16.010000000000002</c:v>
                </c:pt>
                <c:pt idx="25392">
                  <c:v>16.010000000000002</c:v>
                </c:pt>
                <c:pt idx="25393">
                  <c:v>16.010000000000002</c:v>
                </c:pt>
                <c:pt idx="25394">
                  <c:v>16.010000000000002</c:v>
                </c:pt>
                <c:pt idx="25395">
                  <c:v>15.986000000000001</c:v>
                </c:pt>
                <c:pt idx="25396">
                  <c:v>15.986000000000001</c:v>
                </c:pt>
                <c:pt idx="25397">
                  <c:v>15.986000000000001</c:v>
                </c:pt>
                <c:pt idx="25398">
                  <c:v>16.010000000000002</c:v>
                </c:pt>
                <c:pt idx="25399">
                  <c:v>16.010000000000002</c:v>
                </c:pt>
                <c:pt idx="25400">
                  <c:v>16.010000000000002</c:v>
                </c:pt>
                <c:pt idx="25401">
                  <c:v>16.010000000000002</c:v>
                </c:pt>
                <c:pt idx="25402">
                  <c:v>16.033999999999999</c:v>
                </c:pt>
                <c:pt idx="25403">
                  <c:v>16.058</c:v>
                </c:pt>
                <c:pt idx="25404">
                  <c:v>16.058</c:v>
                </c:pt>
                <c:pt idx="25405">
                  <c:v>16.082000000000001</c:v>
                </c:pt>
                <c:pt idx="25406">
                  <c:v>16.106000000000002</c:v>
                </c:pt>
                <c:pt idx="25407">
                  <c:v>16.152999999999999</c:v>
                </c:pt>
                <c:pt idx="25408">
                  <c:v>16.177</c:v>
                </c:pt>
                <c:pt idx="25409">
                  <c:v>16.201000000000001</c:v>
                </c:pt>
                <c:pt idx="25410">
                  <c:v>16.225000000000001</c:v>
                </c:pt>
                <c:pt idx="25411">
                  <c:v>16.248999999999999</c:v>
                </c:pt>
                <c:pt idx="25412">
                  <c:v>16.295999999999999</c:v>
                </c:pt>
                <c:pt idx="25413">
                  <c:v>16.295999999999999</c:v>
                </c:pt>
                <c:pt idx="25414">
                  <c:v>16.32</c:v>
                </c:pt>
                <c:pt idx="25415">
                  <c:v>16.32</c:v>
                </c:pt>
                <c:pt idx="25416">
                  <c:v>16.344000000000001</c:v>
                </c:pt>
                <c:pt idx="25417">
                  <c:v>16.344000000000001</c:v>
                </c:pt>
                <c:pt idx="25418">
                  <c:v>16.344000000000001</c:v>
                </c:pt>
                <c:pt idx="25419">
                  <c:v>16.32</c:v>
                </c:pt>
                <c:pt idx="25420">
                  <c:v>16.295999999999999</c:v>
                </c:pt>
                <c:pt idx="25421">
                  <c:v>16.295999999999999</c:v>
                </c:pt>
                <c:pt idx="25422">
                  <c:v>16.248999999999999</c:v>
                </c:pt>
                <c:pt idx="25423">
                  <c:v>16.225000000000001</c:v>
                </c:pt>
                <c:pt idx="25424">
                  <c:v>16.201000000000001</c:v>
                </c:pt>
                <c:pt idx="25425">
                  <c:v>16.152999999999999</c:v>
                </c:pt>
                <c:pt idx="25426">
                  <c:v>16.129000000000001</c:v>
                </c:pt>
                <c:pt idx="25427">
                  <c:v>16.106000000000002</c:v>
                </c:pt>
                <c:pt idx="25428">
                  <c:v>16.082000000000001</c:v>
                </c:pt>
                <c:pt idx="25429">
                  <c:v>16.058</c:v>
                </c:pt>
                <c:pt idx="25430">
                  <c:v>16.058</c:v>
                </c:pt>
                <c:pt idx="25431">
                  <c:v>16.033999999999999</c:v>
                </c:pt>
                <c:pt idx="25432">
                  <c:v>16.010000000000002</c:v>
                </c:pt>
                <c:pt idx="25433">
                  <c:v>16.010000000000002</c:v>
                </c:pt>
                <c:pt idx="25434">
                  <c:v>15.986000000000001</c:v>
                </c:pt>
                <c:pt idx="25435">
                  <c:v>15.986000000000001</c:v>
                </c:pt>
                <c:pt idx="25436">
                  <c:v>15.962999999999999</c:v>
                </c:pt>
                <c:pt idx="25437">
                  <c:v>15.962999999999999</c:v>
                </c:pt>
                <c:pt idx="25438">
                  <c:v>15.962999999999999</c:v>
                </c:pt>
                <c:pt idx="25439">
                  <c:v>15.962999999999999</c:v>
                </c:pt>
                <c:pt idx="25440">
                  <c:v>15.939</c:v>
                </c:pt>
                <c:pt idx="25441">
                  <c:v>15.939</c:v>
                </c:pt>
                <c:pt idx="25442">
                  <c:v>15.939</c:v>
                </c:pt>
                <c:pt idx="25443">
                  <c:v>15.939</c:v>
                </c:pt>
                <c:pt idx="25444">
                  <c:v>15.939</c:v>
                </c:pt>
                <c:pt idx="25445">
                  <c:v>15.939</c:v>
                </c:pt>
                <c:pt idx="25446">
                  <c:v>15.939</c:v>
                </c:pt>
                <c:pt idx="25447">
                  <c:v>15.939</c:v>
                </c:pt>
                <c:pt idx="25448">
                  <c:v>15.939</c:v>
                </c:pt>
                <c:pt idx="25449">
                  <c:v>15.939</c:v>
                </c:pt>
                <c:pt idx="25450">
                  <c:v>15.939</c:v>
                </c:pt>
                <c:pt idx="25451">
                  <c:v>15.939</c:v>
                </c:pt>
                <c:pt idx="25452">
                  <c:v>15.939</c:v>
                </c:pt>
                <c:pt idx="25453">
                  <c:v>15.939</c:v>
                </c:pt>
                <c:pt idx="25454">
                  <c:v>15.939</c:v>
                </c:pt>
                <c:pt idx="25455">
                  <c:v>15.939</c:v>
                </c:pt>
                <c:pt idx="25456">
                  <c:v>15.939</c:v>
                </c:pt>
                <c:pt idx="25457">
                  <c:v>15.939</c:v>
                </c:pt>
                <c:pt idx="25458">
                  <c:v>15.939</c:v>
                </c:pt>
                <c:pt idx="25459">
                  <c:v>15.939</c:v>
                </c:pt>
                <c:pt idx="25460">
                  <c:v>15.939</c:v>
                </c:pt>
                <c:pt idx="25461">
                  <c:v>15.939</c:v>
                </c:pt>
                <c:pt idx="25462">
                  <c:v>15.939</c:v>
                </c:pt>
                <c:pt idx="25463">
                  <c:v>15.939</c:v>
                </c:pt>
                <c:pt idx="25464">
                  <c:v>15.939</c:v>
                </c:pt>
                <c:pt idx="25465">
                  <c:v>15.939</c:v>
                </c:pt>
                <c:pt idx="25466">
                  <c:v>15.939</c:v>
                </c:pt>
                <c:pt idx="25467">
                  <c:v>15.939</c:v>
                </c:pt>
                <c:pt idx="25468">
                  <c:v>15.939</c:v>
                </c:pt>
                <c:pt idx="25469">
                  <c:v>15.939</c:v>
                </c:pt>
                <c:pt idx="25470">
                  <c:v>15.939</c:v>
                </c:pt>
                <c:pt idx="25471">
                  <c:v>15.962999999999999</c:v>
                </c:pt>
                <c:pt idx="25472">
                  <c:v>15.962999999999999</c:v>
                </c:pt>
                <c:pt idx="25473">
                  <c:v>15.962999999999999</c:v>
                </c:pt>
                <c:pt idx="25474">
                  <c:v>15.962999999999999</c:v>
                </c:pt>
                <c:pt idx="25475">
                  <c:v>15.962999999999999</c:v>
                </c:pt>
                <c:pt idx="25476">
                  <c:v>15.962999999999999</c:v>
                </c:pt>
                <c:pt idx="25477">
                  <c:v>15.962999999999999</c:v>
                </c:pt>
                <c:pt idx="25478">
                  <c:v>15.986000000000001</c:v>
                </c:pt>
                <c:pt idx="25479">
                  <c:v>15.986000000000001</c:v>
                </c:pt>
                <c:pt idx="25480">
                  <c:v>16.010000000000002</c:v>
                </c:pt>
                <c:pt idx="25481">
                  <c:v>16.010000000000002</c:v>
                </c:pt>
                <c:pt idx="25482">
                  <c:v>16.033999999999999</c:v>
                </c:pt>
                <c:pt idx="25483">
                  <c:v>16.058</c:v>
                </c:pt>
                <c:pt idx="25484">
                  <c:v>16.106000000000002</c:v>
                </c:pt>
                <c:pt idx="25485">
                  <c:v>16.129000000000001</c:v>
                </c:pt>
                <c:pt idx="25486">
                  <c:v>16.177</c:v>
                </c:pt>
                <c:pt idx="25487">
                  <c:v>16.248999999999999</c:v>
                </c:pt>
                <c:pt idx="25488">
                  <c:v>16.295999999999999</c:v>
                </c:pt>
                <c:pt idx="25489">
                  <c:v>16.367999999999999</c:v>
                </c:pt>
                <c:pt idx="25490">
                  <c:v>16.414999999999999</c:v>
                </c:pt>
                <c:pt idx="25491">
                  <c:v>16.439</c:v>
                </c:pt>
                <c:pt idx="25492">
                  <c:v>16.486999999999998</c:v>
                </c:pt>
                <c:pt idx="25493">
                  <c:v>16.533999999999999</c:v>
                </c:pt>
                <c:pt idx="25494">
                  <c:v>16.606000000000002</c:v>
                </c:pt>
                <c:pt idx="25495">
                  <c:v>16.654</c:v>
                </c:pt>
                <c:pt idx="25496">
                  <c:v>16.701000000000001</c:v>
                </c:pt>
                <c:pt idx="25497">
                  <c:v>16.748999999999999</c:v>
                </c:pt>
                <c:pt idx="25498">
                  <c:v>16.795999999999999</c:v>
                </c:pt>
                <c:pt idx="25499">
                  <c:v>16.844000000000001</c:v>
                </c:pt>
                <c:pt idx="25500">
                  <c:v>16.867999999999999</c:v>
                </c:pt>
                <c:pt idx="25501">
                  <c:v>16.891999999999999</c:v>
                </c:pt>
                <c:pt idx="25502">
                  <c:v>16.914999999999999</c:v>
                </c:pt>
                <c:pt idx="25503">
                  <c:v>16.914999999999999</c:v>
                </c:pt>
                <c:pt idx="25504">
                  <c:v>16.939</c:v>
                </c:pt>
                <c:pt idx="25505">
                  <c:v>16.963000000000001</c:v>
                </c:pt>
                <c:pt idx="25506">
                  <c:v>16.939</c:v>
                </c:pt>
                <c:pt idx="25507">
                  <c:v>16.939</c:v>
                </c:pt>
                <c:pt idx="25508">
                  <c:v>16.914999999999999</c:v>
                </c:pt>
                <c:pt idx="25509">
                  <c:v>16.891999999999999</c:v>
                </c:pt>
                <c:pt idx="25510">
                  <c:v>16.867999999999999</c:v>
                </c:pt>
                <c:pt idx="25511">
                  <c:v>16.844000000000001</c:v>
                </c:pt>
                <c:pt idx="25512">
                  <c:v>16.795999999999999</c:v>
                </c:pt>
                <c:pt idx="25513">
                  <c:v>16.773</c:v>
                </c:pt>
                <c:pt idx="25514">
                  <c:v>16.725000000000001</c:v>
                </c:pt>
                <c:pt idx="25515">
                  <c:v>16.677</c:v>
                </c:pt>
                <c:pt idx="25516">
                  <c:v>16.63</c:v>
                </c:pt>
                <c:pt idx="25517">
                  <c:v>16.582000000000001</c:v>
                </c:pt>
                <c:pt idx="25518">
                  <c:v>16.510999999999999</c:v>
                </c:pt>
                <c:pt idx="25519">
                  <c:v>16.463000000000001</c:v>
                </c:pt>
                <c:pt idx="25520">
                  <c:v>16.391999999999999</c:v>
                </c:pt>
                <c:pt idx="25521">
                  <c:v>16.344000000000001</c:v>
                </c:pt>
                <c:pt idx="25522">
                  <c:v>16.295999999999999</c:v>
                </c:pt>
                <c:pt idx="25523">
                  <c:v>16.248999999999999</c:v>
                </c:pt>
                <c:pt idx="25524">
                  <c:v>16.201000000000001</c:v>
                </c:pt>
                <c:pt idx="25525">
                  <c:v>16.152999999999999</c:v>
                </c:pt>
                <c:pt idx="25526">
                  <c:v>16.129000000000001</c:v>
                </c:pt>
                <c:pt idx="25527">
                  <c:v>16.106000000000002</c:v>
                </c:pt>
                <c:pt idx="25528">
                  <c:v>16.058</c:v>
                </c:pt>
                <c:pt idx="25529">
                  <c:v>16.033999999999999</c:v>
                </c:pt>
                <c:pt idx="25530">
                  <c:v>16.010000000000002</c:v>
                </c:pt>
                <c:pt idx="25531">
                  <c:v>16.010000000000002</c:v>
                </c:pt>
                <c:pt idx="25532">
                  <c:v>15.986000000000001</c:v>
                </c:pt>
                <c:pt idx="25533">
                  <c:v>15.962999999999999</c:v>
                </c:pt>
                <c:pt idx="25534">
                  <c:v>15.962999999999999</c:v>
                </c:pt>
                <c:pt idx="25535">
                  <c:v>15.939</c:v>
                </c:pt>
                <c:pt idx="25536">
                  <c:v>15.914999999999999</c:v>
                </c:pt>
                <c:pt idx="25537">
                  <c:v>15.914999999999999</c:v>
                </c:pt>
                <c:pt idx="25538">
                  <c:v>15.914999999999999</c:v>
                </c:pt>
                <c:pt idx="25539">
                  <c:v>15.891</c:v>
                </c:pt>
                <c:pt idx="25540">
                  <c:v>15.867000000000001</c:v>
                </c:pt>
                <c:pt idx="25541">
                  <c:v>15.867000000000001</c:v>
                </c:pt>
                <c:pt idx="25542">
                  <c:v>15.867000000000001</c:v>
                </c:pt>
                <c:pt idx="25543">
                  <c:v>15.843</c:v>
                </c:pt>
                <c:pt idx="25544">
                  <c:v>15.843</c:v>
                </c:pt>
                <c:pt idx="25545">
                  <c:v>15.843</c:v>
                </c:pt>
                <c:pt idx="25546">
                  <c:v>15.843</c:v>
                </c:pt>
                <c:pt idx="25547">
                  <c:v>15.843</c:v>
                </c:pt>
                <c:pt idx="25548">
                  <c:v>15.843</c:v>
                </c:pt>
                <c:pt idx="25549">
                  <c:v>15.843</c:v>
                </c:pt>
                <c:pt idx="25550">
                  <c:v>15.843</c:v>
                </c:pt>
                <c:pt idx="25551">
                  <c:v>15.843</c:v>
                </c:pt>
                <c:pt idx="25552">
                  <c:v>15.843</c:v>
                </c:pt>
                <c:pt idx="25553">
                  <c:v>15.819000000000001</c:v>
                </c:pt>
                <c:pt idx="25554">
                  <c:v>15.819000000000001</c:v>
                </c:pt>
                <c:pt idx="25555">
                  <c:v>15.819000000000001</c:v>
                </c:pt>
                <c:pt idx="25556">
                  <c:v>15.819000000000001</c:v>
                </c:pt>
                <c:pt idx="25557">
                  <c:v>15.819000000000001</c:v>
                </c:pt>
                <c:pt idx="25558">
                  <c:v>15.819000000000001</c:v>
                </c:pt>
                <c:pt idx="25559">
                  <c:v>15.819000000000001</c:v>
                </c:pt>
                <c:pt idx="25560">
                  <c:v>15.819000000000001</c:v>
                </c:pt>
                <c:pt idx="25561">
                  <c:v>15.819000000000001</c:v>
                </c:pt>
                <c:pt idx="25562">
                  <c:v>15.819000000000001</c:v>
                </c:pt>
                <c:pt idx="25563">
                  <c:v>15.819000000000001</c:v>
                </c:pt>
                <c:pt idx="25564">
                  <c:v>15.819000000000001</c:v>
                </c:pt>
                <c:pt idx="25565">
                  <c:v>15.819000000000001</c:v>
                </c:pt>
                <c:pt idx="25566">
                  <c:v>15.819000000000001</c:v>
                </c:pt>
                <c:pt idx="25567">
                  <c:v>15.819000000000001</c:v>
                </c:pt>
                <c:pt idx="25568">
                  <c:v>15.819000000000001</c:v>
                </c:pt>
                <c:pt idx="25569">
                  <c:v>15.843</c:v>
                </c:pt>
                <c:pt idx="25570">
                  <c:v>15.843</c:v>
                </c:pt>
                <c:pt idx="25571">
                  <c:v>15.843</c:v>
                </c:pt>
                <c:pt idx="25572">
                  <c:v>15.867000000000001</c:v>
                </c:pt>
                <c:pt idx="25573">
                  <c:v>15.891</c:v>
                </c:pt>
                <c:pt idx="25574">
                  <c:v>15.914999999999999</c:v>
                </c:pt>
                <c:pt idx="25575">
                  <c:v>15.939</c:v>
                </c:pt>
                <c:pt idx="25576">
                  <c:v>15.962999999999999</c:v>
                </c:pt>
                <c:pt idx="25577">
                  <c:v>15.986000000000001</c:v>
                </c:pt>
                <c:pt idx="25578">
                  <c:v>16.010000000000002</c:v>
                </c:pt>
                <c:pt idx="25579">
                  <c:v>16.058</c:v>
                </c:pt>
                <c:pt idx="25580">
                  <c:v>16.106000000000002</c:v>
                </c:pt>
                <c:pt idx="25581">
                  <c:v>16.152999999999999</c:v>
                </c:pt>
                <c:pt idx="25582">
                  <c:v>16.225000000000001</c:v>
                </c:pt>
                <c:pt idx="25583">
                  <c:v>16.271999999999998</c:v>
                </c:pt>
                <c:pt idx="25584">
                  <c:v>16.32</c:v>
                </c:pt>
                <c:pt idx="25585">
                  <c:v>16.367999999999999</c:v>
                </c:pt>
                <c:pt idx="25586">
                  <c:v>16.439</c:v>
                </c:pt>
                <c:pt idx="25587">
                  <c:v>16.486999999999998</c:v>
                </c:pt>
                <c:pt idx="25588">
                  <c:v>16.533999999999999</c:v>
                </c:pt>
                <c:pt idx="25589">
                  <c:v>16.606000000000002</c:v>
                </c:pt>
                <c:pt idx="25590">
                  <c:v>16.654</c:v>
                </c:pt>
                <c:pt idx="25591">
                  <c:v>16.701000000000001</c:v>
                </c:pt>
                <c:pt idx="25592">
                  <c:v>16.701000000000001</c:v>
                </c:pt>
                <c:pt idx="25593">
                  <c:v>16.725000000000001</c:v>
                </c:pt>
                <c:pt idx="25594">
                  <c:v>16.725000000000001</c:v>
                </c:pt>
                <c:pt idx="25595">
                  <c:v>16.725000000000001</c:v>
                </c:pt>
                <c:pt idx="25596">
                  <c:v>16.725000000000001</c:v>
                </c:pt>
                <c:pt idx="25597">
                  <c:v>16.725000000000001</c:v>
                </c:pt>
                <c:pt idx="25598">
                  <c:v>16.725000000000001</c:v>
                </c:pt>
                <c:pt idx="25599">
                  <c:v>16.701000000000001</c:v>
                </c:pt>
                <c:pt idx="25600">
                  <c:v>16.701000000000001</c:v>
                </c:pt>
                <c:pt idx="25601">
                  <c:v>16.701000000000001</c:v>
                </c:pt>
                <c:pt idx="25602">
                  <c:v>16.701000000000001</c:v>
                </c:pt>
                <c:pt idx="25603">
                  <c:v>16.677</c:v>
                </c:pt>
                <c:pt idx="25604">
                  <c:v>16.654</c:v>
                </c:pt>
                <c:pt idx="25605">
                  <c:v>16.63</c:v>
                </c:pt>
                <c:pt idx="25606">
                  <c:v>16.582000000000001</c:v>
                </c:pt>
                <c:pt idx="25607">
                  <c:v>16.558</c:v>
                </c:pt>
                <c:pt idx="25608">
                  <c:v>16.533999999999999</c:v>
                </c:pt>
                <c:pt idx="25609">
                  <c:v>16.486999999999998</c:v>
                </c:pt>
                <c:pt idx="25610">
                  <c:v>16.463000000000001</c:v>
                </c:pt>
                <c:pt idx="25611">
                  <c:v>16.439</c:v>
                </c:pt>
                <c:pt idx="25612">
                  <c:v>16.391999999999999</c:v>
                </c:pt>
                <c:pt idx="25613">
                  <c:v>16.367999999999999</c:v>
                </c:pt>
                <c:pt idx="25614">
                  <c:v>16.32</c:v>
                </c:pt>
                <c:pt idx="25615">
                  <c:v>16.295999999999999</c:v>
                </c:pt>
                <c:pt idx="25616">
                  <c:v>16.248999999999999</c:v>
                </c:pt>
                <c:pt idx="25617">
                  <c:v>16.248999999999999</c:v>
                </c:pt>
                <c:pt idx="25618">
                  <c:v>16.225000000000001</c:v>
                </c:pt>
                <c:pt idx="25619">
                  <c:v>16.201000000000001</c:v>
                </c:pt>
                <c:pt idx="25620">
                  <c:v>16.177</c:v>
                </c:pt>
                <c:pt idx="25621">
                  <c:v>16.152999999999999</c:v>
                </c:pt>
                <c:pt idx="25622">
                  <c:v>16.129000000000001</c:v>
                </c:pt>
                <c:pt idx="25623">
                  <c:v>16.106000000000002</c:v>
                </c:pt>
                <c:pt idx="25624">
                  <c:v>16.082000000000001</c:v>
                </c:pt>
                <c:pt idx="25625">
                  <c:v>16.058</c:v>
                </c:pt>
                <c:pt idx="25626">
                  <c:v>16.058</c:v>
                </c:pt>
                <c:pt idx="25627">
                  <c:v>16.033999999999999</c:v>
                </c:pt>
                <c:pt idx="25628">
                  <c:v>16.010000000000002</c:v>
                </c:pt>
                <c:pt idx="25629">
                  <c:v>16.010000000000002</c:v>
                </c:pt>
                <c:pt idx="25630">
                  <c:v>16.010000000000002</c:v>
                </c:pt>
                <c:pt idx="25631">
                  <c:v>15.986000000000001</c:v>
                </c:pt>
                <c:pt idx="25632">
                  <c:v>15.986000000000001</c:v>
                </c:pt>
                <c:pt idx="25633">
                  <c:v>15.962999999999999</c:v>
                </c:pt>
                <c:pt idx="25634">
                  <c:v>15.962999999999999</c:v>
                </c:pt>
                <c:pt idx="25635">
                  <c:v>15.962999999999999</c:v>
                </c:pt>
                <c:pt idx="25636">
                  <c:v>15.939</c:v>
                </c:pt>
                <c:pt idx="25637">
                  <c:v>15.939</c:v>
                </c:pt>
                <c:pt idx="25638">
                  <c:v>15.939</c:v>
                </c:pt>
                <c:pt idx="25639">
                  <c:v>15.914999999999999</c:v>
                </c:pt>
                <c:pt idx="25640">
                  <c:v>15.914999999999999</c:v>
                </c:pt>
                <c:pt idx="25641">
                  <c:v>15.914999999999999</c:v>
                </c:pt>
                <c:pt idx="25642">
                  <c:v>15.914999999999999</c:v>
                </c:pt>
                <c:pt idx="25643">
                  <c:v>15.914999999999999</c:v>
                </c:pt>
                <c:pt idx="25644">
                  <c:v>15.914999999999999</c:v>
                </c:pt>
                <c:pt idx="25645">
                  <c:v>15.914999999999999</c:v>
                </c:pt>
                <c:pt idx="25646">
                  <c:v>15.914999999999999</c:v>
                </c:pt>
                <c:pt idx="25647">
                  <c:v>15.914999999999999</c:v>
                </c:pt>
                <c:pt idx="25648">
                  <c:v>15.914999999999999</c:v>
                </c:pt>
                <c:pt idx="25649">
                  <c:v>15.914999999999999</c:v>
                </c:pt>
                <c:pt idx="25650">
                  <c:v>15.914999999999999</c:v>
                </c:pt>
                <c:pt idx="25651">
                  <c:v>15.914999999999999</c:v>
                </c:pt>
                <c:pt idx="25652">
                  <c:v>15.914999999999999</c:v>
                </c:pt>
                <c:pt idx="25653">
                  <c:v>15.914999999999999</c:v>
                </c:pt>
                <c:pt idx="25654">
                  <c:v>15.914999999999999</c:v>
                </c:pt>
                <c:pt idx="25655">
                  <c:v>15.891</c:v>
                </c:pt>
                <c:pt idx="25656">
                  <c:v>15.891</c:v>
                </c:pt>
                <c:pt idx="25657">
                  <c:v>15.891</c:v>
                </c:pt>
                <c:pt idx="25658">
                  <c:v>15.867000000000001</c:v>
                </c:pt>
                <c:pt idx="25659">
                  <c:v>15.843</c:v>
                </c:pt>
                <c:pt idx="25660">
                  <c:v>15.819000000000001</c:v>
                </c:pt>
                <c:pt idx="25661">
                  <c:v>15.819000000000001</c:v>
                </c:pt>
                <c:pt idx="25662">
                  <c:v>15.819000000000001</c:v>
                </c:pt>
                <c:pt idx="25663">
                  <c:v>15.819000000000001</c:v>
                </c:pt>
                <c:pt idx="25664">
                  <c:v>15.819000000000001</c:v>
                </c:pt>
                <c:pt idx="25665">
                  <c:v>15.795999999999999</c:v>
                </c:pt>
                <c:pt idx="25666">
                  <c:v>15.795999999999999</c:v>
                </c:pt>
                <c:pt idx="25667">
                  <c:v>15.795999999999999</c:v>
                </c:pt>
                <c:pt idx="25668">
                  <c:v>15.795999999999999</c:v>
                </c:pt>
                <c:pt idx="25669">
                  <c:v>15.795999999999999</c:v>
                </c:pt>
                <c:pt idx="25670">
                  <c:v>15.795999999999999</c:v>
                </c:pt>
                <c:pt idx="25671">
                  <c:v>15.795999999999999</c:v>
                </c:pt>
                <c:pt idx="25672">
                  <c:v>15.795999999999999</c:v>
                </c:pt>
                <c:pt idx="25673">
                  <c:v>15.819000000000001</c:v>
                </c:pt>
                <c:pt idx="25674">
                  <c:v>15.819000000000001</c:v>
                </c:pt>
                <c:pt idx="25675">
                  <c:v>15.819000000000001</c:v>
                </c:pt>
                <c:pt idx="25676">
                  <c:v>15.843</c:v>
                </c:pt>
                <c:pt idx="25677">
                  <c:v>15.891</c:v>
                </c:pt>
                <c:pt idx="25678">
                  <c:v>15.914999999999999</c:v>
                </c:pt>
                <c:pt idx="25679">
                  <c:v>15.962999999999999</c:v>
                </c:pt>
                <c:pt idx="25680">
                  <c:v>16.010000000000002</c:v>
                </c:pt>
                <c:pt idx="25681">
                  <c:v>16.033999999999999</c:v>
                </c:pt>
                <c:pt idx="25682">
                  <c:v>16.058</c:v>
                </c:pt>
                <c:pt idx="25683">
                  <c:v>16.106000000000002</c:v>
                </c:pt>
                <c:pt idx="25684">
                  <c:v>16.106000000000002</c:v>
                </c:pt>
                <c:pt idx="25685">
                  <c:v>16.106000000000002</c:v>
                </c:pt>
                <c:pt idx="25686">
                  <c:v>16.152999999999999</c:v>
                </c:pt>
                <c:pt idx="25687">
                  <c:v>16.177</c:v>
                </c:pt>
                <c:pt idx="25688">
                  <c:v>16.177</c:v>
                </c:pt>
                <c:pt idx="25689">
                  <c:v>16.177</c:v>
                </c:pt>
                <c:pt idx="25690">
                  <c:v>16.152999999999999</c:v>
                </c:pt>
                <c:pt idx="25691">
                  <c:v>16.152999999999999</c:v>
                </c:pt>
                <c:pt idx="25692">
                  <c:v>16.082000000000001</c:v>
                </c:pt>
                <c:pt idx="25693">
                  <c:v>16.058</c:v>
                </c:pt>
                <c:pt idx="25694">
                  <c:v>16.033999999999999</c:v>
                </c:pt>
                <c:pt idx="25695">
                  <c:v>15.986000000000001</c:v>
                </c:pt>
                <c:pt idx="25696">
                  <c:v>15.962999999999999</c:v>
                </c:pt>
                <c:pt idx="25697">
                  <c:v>15.962999999999999</c:v>
                </c:pt>
                <c:pt idx="25698">
                  <c:v>15.962999999999999</c:v>
                </c:pt>
                <c:pt idx="25699">
                  <c:v>15.939</c:v>
                </c:pt>
                <c:pt idx="25700">
                  <c:v>15.962999999999999</c:v>
                </c:pt>
                <c:pt idx="25701">
                  <c:v>15.962999999999999</c:v>
                </c:pt>
                <c:pt idx="25702">
                  <c:v>15.962999999999999</c:v>
                </c:pt>
                <c:pt idx="25703">
                  <c:v>15.962999999999999</c:v>
                </c:pt>
                <c:pt idx="25704">
                  <c:v>15.962999999999999</c:v>
                </c:pt>
                <c:pt idx="25705">
                  <c:v>15.962999999999999</c:v>
                </c:pt>
                <c:pt idx="25706">
                  <c:v>15.939</c:v>
                </c:pt>
                <c:pt idx="25707">
                  <c:v>15.914999999999999</c:v>
                </c:pt>
                <c:pt idx="25708">
                  <c:v>15.891</c:v>
                </c:pt>
                <c:pt idx="25709">
                  <c:v>15.867000000000001</c:v>
                </c:pt>
                <c:pt idx="25710">
                  <c:v>15.843</c:v>
                </c:pt>
                <c:pt idx="25711">
                  <c:v>15.819000000000001</c:v>
                </c:pt>
                <c:pt idx="25712">
                  <c:v>15.772</c:v>
                </c:pt>
                <c:pt idx="25713">
                  <c:v>15.747999999999999</c:v>
                </c:pt>
                <c:pt idx="25714">
                  <c:v>15.724</c:v>
                </c:pt>
                <c:pt idx="25715">
                  <c:v>15.724</c:v>
                </c:pt>
                <c:pt idx="25716">
                  <c:v>15.7</c:v>
                </c:pt>
                <c:pt idx="25717">
                  <c:v>15.7</c:v>
                </c:pt>
                <c:pt idx="25718">
                  <c:v>15.676</c:v>
                </c:pt>
                <c:pt idx="25719">
                  <c:v>15.651999999999999</c:v>
                </c:pt>
                <c:pt idx="25720">
                  <c:v>15.629</c:v>
                </c:pt>
                <c:pt idx="25721">
                  <c:v>15.605</c:v>
                </c:pt>
                <c:pt idx="25722">
                  <c:v>15.581</c:v>
                </c:pt>
                <c:pt idx="25723">
                  <c:v>15.581</c:v>
                </c:pt>
                <c:pt idx="25724">
                  <c:v>15.557</c:v>
                </c:pt>
                <c:pt idx="25725">
                  <c:v>15.532999999999999</c:v>
                </c:pt>
                <c:pt idx="25726">
                  <c:v>15.532999999999999</c:v>
                </c:pt>
                <c:pt idx="25727">
                  <c:v>15.532999999999999</c:v>
                </c:pt>
                <c:pt idx="25728">
                  <c:v>15.509</c:v>
                </c:pt>
                <c:pt idx="25729">
                  <c:v>15.484999999999999</c:v>
                </c:pt>
                <c:pt idx="25730">
                  <c:v>15.484999999999999</c:v>
                </c:pt>
                <c:pt idx="25731">
                  <c:v>15.438000000000001</c:v>
                </c:pt>
                <c:pt idx="25732">
                  <c:v>15.438000000000001</c:v>
                </c:pt>
                <c:pt idx="25733">
                  <c:v>15.39</c:v>
                </c:pt>
                <c:pt idx="25734">
                  <c:v>15.366</c:v>
                </c:pt>
                <c:pt idx="25735">
                  <c:v>15.342000000000001</c:v>
                </c:pt>
                <c:pt idx="25736">
                  <c:v>15.342000000000001</c:v>
                </c:pt>
                <c:pt idx="25737">
                  <c:v>15.318</c:v>
                </c:pt>
                <c:pt idx="25738">
                  <c:v>15.318</c:v>
                </c:pt>
                <c:pt idx="25739">
                  <c:v>15.342000000000001</c:v>
                </c:pt>
                <c:pt idx="25740">
                  <c:v>15.342000000000001</c:v>
                </c:pt>
                <c:pt idx="25741">
                  <c:v>15.342000000000001</c:v>
                </c:pt>
                <c:pt idx="25742">
                  <c:v>15.318</c:v>
                </c:pt>
                <c:pt idx="25743">
                  <c:v>15.318</c:v>
                </c:pt>
                <c:pt idx="25744">
                  <c:v>15.318</c:v>
                </c:pt>
                <c:pt idx="25745">
                  <c:v>15.318</c:v>
                </c:pt>
                <c:pt idx="25746">
                  <c:v>15.318</c:v>
                </c:pt>
                <c:pt idx="25747">
                  <c:v>15.318</c:v>
                </c:pt>
                <c:pt idx="25748">
                  <c:v>15.294</c:v>
                </c:pt>
                <c:pt idx="25749">
                  <c:v>15.294</c:v>
                </c:pt>
                <c:pt idx="25750">
                  <c:v>15.294</c:v>
                </c:pt>
                <c:pt idx="25751">
                  <c:v>15.27</c:v>
                </c:pt>
                <c:pt idx="25752">
                  <c:v>15.27</c:v>
                </c:pt>
                <c:pt idx="25753">
                  <c:v>15.247</c:v>
                </c:pt>
                <c:pt idx="25754">
                  <c:v>15.247</c:v>
                </c:pt>
                <c:pt idx="25755">
                  <c:v>15.247</c:v>
                </c:pt>
                <c:pt idx="25756">
                  <c:v>15.247</c:v>
                </c:pt>
                <c:pt idx="25757">
                  <c:v>15.247</c:v>
                </c:pt>
                <c:pt idx="25758">
                  <c:v>15.247</c:v>
                </c:pt>
                <c:pt idx="25759">
                  <c:v>15.247</c:v>
                </c:pt>
                <c:pt idx="25760">
                  <c:v>15.247</c:v>
                </c:pt>
                <c:pt idx="25761">
                  <c:v>15.223000000000001</c:v>
                </c:pt>
                <c:pt idx="25762">
                  <c:v>15.247</c:v>
                </c:pt>
                <c:pt idx="25763">
                  <c:v>15.247</c:v>
                </c:pt>
                <c:pt idx="25764">
                  <c:v>15.27</c:v>
                </c:pt>
                <c:pt idx="25765">
                  <c:v>15.294</c:v>
                </c:pt>
                <c:pt idx="25766">
                  <c:v>15.294</c:v>
                </c:pt>
                <c:pt idx="25767">
                  <c:v>15.318</c:v>
                </c:pt>
                <c:pt idx="25768">
                  <c:v>15.342000000000001</c:v>
                </c:pt>
                <c:pt idx="25769">
                  <c:v>15.342000000000001</c:v>
                </c:pt>
                <c:pt idx="25770">
                  <c:v>15.39</c:v>
                </c:pt>
                <c:pt idx="25771">
                  <c:v>15.438000000000001</c:v>
                </c:pt>
                <c:pt idx="25772">
                  <c:v>15.484999999999999</c:v>
                </c:pt>
                <c:pt idx="25773">
                  <c:v>15.509</c:v>
                </c:pt>
                <c:pt idx="25774">
                  <c:v>15.532999999999999</c:v>
                </c:pt>
                <c:pt idx="25775">
                  <c:v>15.581</c:v>
                </c:pt>
                <c:pt idx="25776">
                  <c:v>15.629</c:v>
                </c:pt>
                <c:pt idx="25777">
                  <c:v>15.7</c:v>
                </c:pt>
                <c:pt idx="25778">
                  <c:v>15.747999999999999</c:v>
                </c:pt>
                <c:pt idx="25779">
                  <c:v>15.795999999999999</c:v>
                </c:pt>
                <c:pt idx="25780">
                  <c:v>15.843</c:v>
                </c:pt>
                <c:pt idx="25781">
                  <c:v>15.891</c:v>
                </c:pt>
                <c:pt idx="25782">
                  <c:v>15.939</c:v>
                </c:pt>
                <c:pt idx="25783">
                  <c:v>15.986000000000001</c:v>
                </c:pt>
                <c:pt idx="25784">
                  <c:v>16.010000000000002</c:v>
                </c:pt>
                <c:pt idx="25785">
                  <c:v>16.058</c:v>
                </c:pt>
                <c:pt idx="25786">
                  <c:v>16.106000000000002</c:v>
                </c:pt>
                <c:pt idx="25787">
                  <c:v>16.129000000000001</c:v>
                </c:pt>
                <c:pt idx="25788">
                  <c:v>16.129000000000001</c:v>
                </c:pt>
                <c:pt idx="25789">
                  <c:v>16.152999999999999</c:v>
                </c:pt>
                <c:pt idx="25790">
                  <c:v>16.152999999999999</c:v>
                </c:pt>
                <c:pt idx="25791">
                  <c:v>16.152999999999999</c:v>
                </c:pt>
                <c:pt idx="25792">
                  <c:v>16.152999999999999</c:v>
                </c:pt>
                <c:pt idx="25793">
                  <c:v>16.152999999999999</c:v>
                </c:pt>
                <c:pt idx="25794">
                  <c:v>16.129000000000001</c:v>
                </c:pt>
                <c:pt idx="25795">
                  <c:v>16.129000000000001</c:v>
                </c:pt>
                <c:pt idx="25796">
                  <c:v>16.106000000000002</c:v>
                </c:pt>
                <c:pt idx="25797">
                  <c:v>16.058</c:v>
                </c:pt>
                <c:pt idx="25798">
                  <c:v>16.058</c:v>
                </c:pt>
                <c:pt idx="25799">
                  <c:v>16.033999999999999</c:v>
                </c:pt>
                <c:pt idx="25800">
                  <c:v>16.010000000000002</c:v>
                </c:pt>
                <c:pt idx="25801">
                  <c:v>15.962999999999999</c:v>
                </c:pt>
                <c:pt idx="25802">
                  <c:v>15.939</c:v>
                </c:pt>
                <c:pt idx="25803">
                  <c:v>15.891</c:v>
                </c:pt>
                <c:pt idx="25804">
                  <c:v>15.843</c:v>
                </c:pt>
                <c:pt idx="25805">
                  <c:v>15.819000000000001</c:v>
                </c:pt>
                <c:pt idx="25806">
                  <c:v>15.772</c:v>
                </c:pt>
                <c:pt idx="25807">
                  <c:v>15.724</c:v>
                </c:pt>
                <c:pt idx="25808">
                  <c:v>15.676</c:v>
                </c:pt>
                <c:pt idx="25809">
                  <c:v>15.651999999999999</c:v>
                </c:pt>
                <c:pt idx="25810">
                  <c:v>15.629</c:v>
                </c:pt>
                <c:pt idx="25811">
                  <c:v>15.581</c:v>
                </c:pt>
                <c:pt idx="25812">
                  <c:v>15.581</c:v>
                </c:pt>
                <c:pt idx="25813">
                  <c:v>15.557</c:v>
                </c:pt>
                <c:pt idx="25814">
                  <c:v>15.532999999999999</c:v>
                </c:pt>
                <c:pt idx="25815">
                  <c:v>15.509</c:v>
                </c:pt>
                <c:pt idx="25816">
                  <c:v>15.484999999999999</c:v>
                </c:pt>
                <c:pt idx="25817">
                  <c:v>15.461</c:v>
                </c:pt>
                <c:pt idx="25818">
                  <c:v>15.438000000000001</c:v>
                </c:pt>
                <c:pt idx="25819">
                  <c:v>15.414</c:v>
                </c:pt>
                <c:pt idx="25820">
                  <c:v>15.39</c:v>
                </c:pt>
                <c:pt idx="25821">
                  <c:v>15.39</c:v>
                </c:pt>
                <c:pt idx="25822">
                  <c:v>15.366</c:v>
                </c:pt>
                <c:pt idx="25823">
                  <c:v>15.342000000000001</c:v>
                </c:pt>
                <c:pt idx="25824">
                  <c:v>15.342000000000001</c:v>
                </c:pt>
                <c:pt idx="25825">
                  <c:v>15.318</c:v>
                </c:pt>
                <c:pt idx="25826">
                  <c:v>15.294</c:v>
                </c:pt>
                <c:pt idx="25827">
                  <c:v>15.294</c:v>
                </c:pt>
                <c:pt idx="25828">
                  <c:v>15.27</c:v>
                </c:pt>
                <c:pt idx="25829">
                  <c:v>15.247</c:v>
                </c:pt>
                <c:pt idx="25830">
                  <c:v>15.247</c:v>
                </c:pt>
                <c:pt idx="25831">
                  <c:v>15.223000000000001</c:v>
                </c:pt>
                <c:pt idx="25832">
                  <c:v>15.223000000000001</c:v>
                </c:pt>
                <c:pt idx="25833">
                  <c:v>15.199</c:v>
                </c:pt>
                <c:pt idx="25834">
                  <c:v>15.199</c:v>
                </c:pt>
                <c:pt idx="25835">
                  <c:v>15.175000000000001</c:v>
                </c:pt>
                <c:pt idx="25836">
                  <c:v>15.151</c:v>
                </c:pt>
                <c:pt idx="25837">
                  <c:v>15.151</c:v>
                </c:pt>
                <c:pt idx="25838">
                  <c:v>15.127000000000001</c:v>
                </c:pt>
                <c:pt idx="25839">
                  <c:v>15.103</c:v>
                </c:pt>
                <c:pt idx="25840">
                  <c:v>15.103</c:v>
                </c:pt>
                <c:pt idx="25841">
                  <c:v>15.079000000000001</c:v>
                </c:pt>
                <c:pt idx="25842">
                  <c:v>15.079000000000001</c:v>
                </c:pt>
                <c:pt idx="25843">
                  <c:v>15.055</c:v>
                </c:pt>
                <c:pt idx="25844">
                  <c:v>15.055</c:v>
                </c:pt>
                <c:pt idx="25845">
                  <c:v>15.031000000000001</c:v>
                </c:pt>
                <c:pt idx="25846">
                  <c:v>15.031000000000001</c:v>
                </c:pt>
                <c:pt idx="25847">
                  <c:v>15.007999999999999</c:v>
                </c:pt>
                <c:pt idx="25848">
                  <c:v>15.007999999999999</c:v>
                </c:pt>
                <c:pt idx="25849">
                  <c:v>14.984</c:v>
                </c:pt>
                <c:pt idx="25850">
                  <c:v>14.984</c:v>
                </c:pt>
                <c:pt idx="25851">
                  <c:v>14.96</c:v>
                </c:pt>
                <c:pt idx="25852">
                  <c:v>14.96</c:v>
                </c:pt>
                <c:pt idx="25853">
                  <c:v>14.936</c:v>
                </c:pt>
                <c:pt idx="25854">
                  <c:v>14.936</c:v>
                </c:pt>
                <c:pt idx="25855">
                  <c:v>14.912000000000001</c:v>
                </c:pt>
                <c:pt idx="25856">
                  <c:v>14.912000000000001</c:v>
                </c:pt>
                <c:pt idx="25857">
                  <c:v>14.912000000000001</c:v>
                </c:pt>
                <c:pt idx="25858">
                  <c:v>14.936</c:v>
                </c:pt>
                <c:pt idx="25859">
                  <c:v>14.936</c:v>
                </c:pt>
                <c:pt idx="25860">
                  <c:v>14.96</c:v>
                </c:pt>
                <c:pt idx="25861">
                  <c:v>14.984</c:v>
                </c:pt>
                <c:pt idx="25862">
                  <c:v>15.007999999999999</c:v>
                </c:pt>
                <c:pt idx="25863">
                  <c:v>15.055</c:v>
                </c:pt>
                <c:pt idx="25864">
                  <c:v>15.103</c:v>
                </c:pt>
                <c:pt idx="25865">
                  <c:v>15.151</c:v>
                </c:pt>
                <c:pt idx="25866">
                  <c:v>15.223000000000001</c:v>
                </c:pt>
                <c:pt idx="25867">
                  <c:v>15.27</c:v>
                </c:pt>
                <c:pt idx="25868">
                  <c:v>15.318</c:v>
                </c:pt>
                <c:pt idx="25869">
                  <c:v>15.342000000000001</c:v>
                </c:pt>
                <c:pt idx="25870">
                  <c:v>15.39</c:v>
                </c:pt>
                <c:pt idx="25871">
                  <c:v>15.438000000000001</c:v>
                </c:pt>
                <c:pt idx="25872">
                  <c:v>15.509</c:v>
                </c:pt>
                <c:pt idx="25873">
                  <c:v>15.581</c:v>
                </c:pt>
                <c:pt idx="25874">
                  <c:v>15.629</c:v>
                </c:pt>
                <c:pt idx="25875">
                  <c:v>15.676</c:v>
                </c:pt>
                <c:pt idx="25876">
                  <c:v>15.747999999999999</c:v>
                </c:pt>
                <c:pt idx="25877">
                  <c:v>15.843</c:v>
                </c:pt>
                <c:pt idx="25878">
                  <c:v>15.914999999999999</c:v>
                </c:pt>
                <c:pt idx="25879">
                  <c:v>15.962999999999999</c:v>
                </c:pt>
                <c:pt idx="25880">
                  <c:v>16.033999999999999</c:v>
                </c:pt>
                <c:pt idx="25881">
                  <c:v>16.082000000000001</c:v>
                </c:pt>
                <c:pt idx="25882">
                  <c:v>16.152999999999999</c:v>
                </c:pt>
                <c:pt idx="25883">
                  <c:v>16.201000000000001</c:v>
                </c:pt>
                <c:pt idx="25884">
                  <c:v>16.248999999999999</c:v>
                </c:pt>
                <c:pt idx="25885">
                  <c:v>16.295999999999999</c:v>
                </c:pt>
                <c:pt idx="25886">
                  <c:v>16.32</c:v>
                </c:pt>
                <c:pt idx="25887">
                  <c:v>16.344000000000001</c:v>
                </c:pt>
                <c:pt idx="25888">
                  <c:v>16.344000000000001</c:v>
                </c:pt>
                <c:pt idx="25889">
                  <c:v>16.344000000000001</c:v>
                </c:pt>
                <c:pt idx="25890">
                  <c:v>16.344000000000001</c:v>
                </c:pt>
                <c:pt idx="25891">
                  <c:v>16.344000000000001</c:v>
                </c:pt>
                <c:pt idx="25892">
                  <c:v>16.344000000000001</c:v>
                </c:pt>
                <c:pt idx="25893">
                  <c:v>16.32</c:v>
                </c:pt>
                <c:pt idx="25894">
                  <c:v>16.295999999999999</c:v>
                </c:pt>
                <c:pt idx="25895">
                  <c:v>16.271999999999998</c:v>
                </c:pt>
                <c:pt idx="25896">
                  <c:v>16.225000000000001</c:v>
                </c:pt>
                <c:pt idx="25897">
                  <c:v>16.201000000000001</c:v>
                </c:pt>
                <c:pt idx="25898">
                  <c:v>16.152999999999999</c:v>
                </c:pt>
                <c:pt idx="25899">
                  <c:v>16.129000000000001</c:v>
                </c:pt>
                <c:pt idx="25900">
                  <c:v>16.082000000000001</c:v>
                </c:pt>
                <c:pt idx="25901">
                  <c:v>16.033999999999999</c:v>
                </c:pt>
                <c:pt idx="25902">
                  <c:v>15.962999999999999</c:v>
                </c:pt>
                <c:pt idx="25903">
                  <c:v>15.914999999999999</c:v>
                </c:pt>
                <c:pt idx="25904">
                  <c:v>15.867000000000001</c:v>
                </c:pt>
                <c:pt idx="25905">
                  <c:v>15.819000000000001</c:v>
                </c:pt>
                <c:pt idx="25906">
                  <c:v>15.772</c:v>
                </c:pt>
                <c:pt idx="25907">
                  <c:v>15.724</c:v>
                </c:pt>
                <c:pt idx="25908">
                  <c:v>15.676</c:v>
                </c:pt>
                <c:pt idx="25909">
                  <c:v>15.651999999999999</c:v>
                </c:pt>
                <c:pt idx="25910">
                  <c:v>15.629</c:v>
                </c:pt>
                <c:pt idx="25911">
                  <c:v>15.629</c:v>
                </c:pt>
                <c:pt idx="25912">
                  <c:v>15.605</c:v>
                </c:pt>
                <c:pt idx="25913">
                  <c:v>15.581</c:v>
                </c:pt>
                <c:pt idx="25914">
                  <c:v>15.581</c:v>
                </c:pt>
                <c:pt idx="25915">
                  <c:v>15.557</c:v>
                </c:pt>
                <c:pt idx="25916">
                  <c:v>15.557</c:v>
                </c:pt>
                <c:pt idx="25917">
                  <c:v>15.532999999999999</c:v>
                </c:pt>
                <c:pt idx="25918">
                  <c:v>15.532999999999999</c:v>
                </c:pt>
                <c:pt idx="25919">
                  <c:v>15.532999999999999</c:v>
                </c:pt>
                <c:pt idx="25920">
                  <c:v>15.509</c:v>
                </c:pt>
                <c:pt idx="25921">
                  <c:v>15.509</c:v>
                </c:pt>
                <c:pt idx="25922">
                  <c:v>15.484999999999999</c:v>
                </c:pt>
                <c:pt idx="25923">
                  <c:v>15.484999999999999</c:v>
                </c:pt>
                <c:pt idx="25924">
                  <c:v>15.484999999999999</c:v>
                </c:pt>
                <c:pt idx="25925">
                  <c:v>15.484999999999999</c:v>
                </c:pt>
                <c:pt idx="25926">
                  <c:v>15.461</c:v>
                </c:pt>
                <c:pt idx="25927">
                  <c:v>15.438000000000001</c:v>
                </c:pt>
                <c:pt idx="25928">
                  <c:v>15.438000000000001</c:v>
                </c:pt>
                <c:pt idx="25929">
                  <c:v>15.414</c:v>
                </c:pt>
                <c:pt idx="25930">
                  <c:v>15.39</c:v>
                </c:pt>
                <c:pt idx="25931">
                  <c:v>15.39</c:v>
                </c:pt>
                <c:pt idx="25932">
                  <c:v>15.366</c:v>
                </c:pt>
                <c:pt idx="25933">
                  <c:v>15.366</c:v>
                </c:pt>
                <c:pt idx="25934">
                  <c:v>15.342000000000001</c:v>
                </c:pt>
                <c:pt idx="25935">
                  <c:v>15.342000000000001</c:v>
                </c:pt>
                <c:pt idx="25936">
                  <c:v>15.318</c:v>
                </c:pt>
                <c:pt idx="25937">
                  <c:v>15.294</c:v>
                </c:pt>
                <c:pt idx="25938">
                  <c:v>15.294</c:v>
                </c:pt>
                <c:pt idx="25939">
                  <c:v>15.27</c:v>
                </c:pt>
                <c:pt idx="25940">
                  <c:v>15.27</c:v>
                </c:pt>
                <c:pt idx="25941">
                  <c:v>15.27</c:v>
                </c:pt>
                <c:pt idx="25942">
                  <c:v>15.247</c:v>
                </c:pt>
                <c:pt idx="25943">
                  <c:v>15.247</c:v>
                </c:pt>
                <c:pt idx="25944">
                  <c:v>15.223000000000001</c:v>
                </c:pt>
                <c:pt idx="25945">
                  <c:v>15.199</c:v>
                </c:pt>
                <c:pt idx="25946">
                  <c:v>15.199</c:v>
                </c:pt>
                <c:pt idx="25947">
                  <c:v>15.175000000000001</c:v>
                </c:pt>
                <c:pt idx="25948">
                  <c:v>15.175000000000001</c:v>
                </c:pt>
                <c:pt idx="25949">
                  <c:v>15.175000000000001</c:v>
                </c:pt>
                <c:pt idx="25950">
                  <c:v>15.151</c:v>
                </c:pt>
                <c:pt idx="25951">
                  <c:v>15.151</c:v>
                </c:pt>
                <c:pt idx="25952">
                  <c:v>15.151</c:v>
                </c:pt>
                <c:pt idx="25953">
                  <c:v>15.175000000000001</c:v>
                </c:pt>
                <c:pt idx="25954">
                  <c:v>15.175000000000001</c:v>
                </c:pt>
                <c:pt idx="25955">
                  <c:v>15.199</c:v>
                </c:pt>
                <c:pt idx="25956">
                  <c:v>15.199</c:v>
                </c:pt>
                <c:pt idx="25957">
                  <c:v>15.223000000000001</c:v>
                </c:pt>
                <c:pt idx="25958">
                  <c:v>15.247</c:v>
                </c:pt>
                <c:pt idx="25959">
                  <c:v>15.247</c:v>
                </c:pt>
                <c:pt idx="25960">
                  <c:v>15.27</c:v>
                </c:pt>
                <c:pt idx="25961">
                  <c:v>15.294</c:v>
                </c:pt>
                <c:pt idx="25962">
                  <c:v>15.342000000000001</c:v>
                </c:pt>
                <c:pt idx="25963">
                  <c:v>15.366</c:v>
                </c:pt>
                <c:pt idx="25964">
                  <c:v>15.414</c:v>
                </c:pt>
                <c:pt idx="25965">
                  <c:v>15.484999999999999</c:v>
                </c:pt>
                <c:pt idx="25966">
                  <c:v>15.532999999999999</c:v>
                </c:pt>
                <c:pt idx="25967">
                  <c:v>15.581</c:v>
                </c:pt>
                <c:pt idx="25968">
                  <c:v>15.629</c:v>
                </c:pt>
                <c:pt idx="25969">
                  <c:v>15.7</c:v>
                </c:pt>
                <c:pt idx="25970">
                  <c:v>15.747999999999999</c:v>
                </c:pt>
                <c:pt idx="25971">
                  <c:v>15.819000000000001</c:v>
                </c:pt>
                <c:pt idx="25972">
                  <c:v>15.914999999999999</c:v>
                </c:pt>
                <c:pt idx="25973">
                  <c:v>15.986000000000001</c:v>
                </c:pt>
                <c:pt idx="25974">
                  <c:v>16.058</c:v>
                </c:pt>
                <c:pt idx="25975">
                  <c:v>16.129000000000001</c:v>
                </c:pt>
                <c:pt idx="25976">
                  <c:v>16.201000000000001</c:v>
                </c:pt>
                <c:pt idx="25977">
                  <c:v>16.271999999999998</c:v>
                </c:pt>
                <c:pt idx="25978">
                  <c:v>16.344000000000001</c:v>
                </c:pt>
                <c:pt idx="25979">
                  <c:v>16.367999999999999</c:v>
                </c:pt>
                <c:pt idx="25980">
                  <c:v>16.414999999999999</c:v>
                </c:pt>
                <c:pt idx="25981">
                  <c:v>16.463000000000001</c:v>
                </c:pt>
                <c:pt idx="25982">
                  <c:v>16.486999999999998</c:v>
                </c:pt>
                <c:pt idx="25983">
                  <c:v>16.510999999999999</c:v>
                </c:pt>
                <c:pt idx="25984">
                  <c:v>16.533999999999999</c:v>
                </c:pt>
                <c:pt idx="25985">
                  <c:v>16.558</c:v>
                </c:pt>
                <c:pt idx="25986">
                  <c:v>16.582000000000001</c:v>
                </c:pt>
                <c:pt idx="25987">
                  <c:v>16.582000000000001</c:v>
                </c:pt>
                <c:pt idx="25988">
                  <c:v>16.558</c:v>
                </c:pt>
                <c:pt idx="25989">
                  <c:v>16.533999999999999</c:v>
                </c:pt>
                <c:pt idx="25990">
                  <c:v>16.510999999999999</c:v>
                </c:pt>
                <c:pt idx="25991">
                  <c:v>16.486999999999998</c:v>
                </c:pt>
                <c:pt idx="25992">
                  <c:v>16.439</c:v>
                </c:pt>
                <c:pt idx="25993">
                  <c:v>16.414999999999999</c:v>
                </c:pt>
                <c:pt idx="25994">
                  <c:v>16.367999999999999</c:v>
                </c:pt>
                <c:pt idx="25995">
                  <c:v>16.32</c:v>
                </c:pt>
                <c:pt idx="25996">
                  <c:v>16.271999999999998</c:v>
                </c:pt>
                <c:pt idx="25997">
                  <c:v>16.225000000000001</c:v>
                </c:pt>
                <c:pt idx="25998">
                  <c:v>16.177</c:v>
                </c:pt>
                <c:pt idx="25999">
                  <c:v>16.106000000000002</c:v>
                </c:pt>
                <c:pt idx="26000">
                  <c:v>16.058</c:v>
                </c:pt>
                <c:pt idx="26001">
                  <c:v>16.010000000000002</c:v>
                </c:pt>
                <c:pt idx="26002">
                  <c:v>15.962999999999999</c:v>
                </c:pt>
                <c:pt idx="26003">
                  <c:v>15.939</c:v>
                </c:pt>
                <c:pt idx="26004">
                  <c:v>15.891</c:v>
                </c:pt>
                <c:pt idx="26005">
                  <c:v>15.867000000000001</c:v>
                </c:pt>
                <c:pt idx="26006">
                  <c:v>15.843</c:v>
                </c:pt>
                <c:pt idx="26007">
                  <c:v>15.819000000000001</c:v>
                </c:pt>
                <c:pt idx="26008">
                  <c:v>15.819000000000001</c:v>
                </c:pt>
                <c:pt idx="26009">
                  <c:v>15.772</c:v>
                </c:pt>
                <c:pt idx="26010">
                  <c:v>15.772</c:v>
                </c:pt>
                <c:pt idx="26011">
                  <c:v>15.747999999999999</c:v>
                </c:pt>
                <c:pt idx="26012">
                  <c:v>15.724</c:v>
                </c:pt>
                <c:pt idx="26013">
                  <c:v>15.724</c:v>
                </c:pt>
                <c:pt idx="26014">
                  <c:v>15.724</c:v>
                </c:pt>
                <c:pt idx="26015">
                  <c:v>15.7</c:v>
                </c:pt>
                <c:pt idx="26016">
                  <c:v>15.7</c:v>
                </c:pt>
                <c:pt idx="26017">
                  <c:v>15.676</c:v>
                </c:pt>
                <c:pt idx="26018">
                  <c:v>15.676</c:v>
                </c:pt>
                <c:pt idx="26019">
                  <c:v>15.651999999999999</c:v>
                </c:pt>
                <c:pt idx="26020">
                  <c:v>15.651999999999999</c:v>
                </c:pt>
                <c:pt idx="26021">
                  <c:v>15.651999999999999</c:v>
                </c:pt>
                <c:pt idx="26022">
                  <c:v>15.629</c:v>
                </c:pt>
                <c:pt idx="26023">
                  <c:v>15.629</c:v>
                </c:pt>
                <c:pt idx="26024">
                  <c:v>15.605</c:v>
                </c:pt>
                <c:pt idx="26025">
                  <c:v>15.605</c:v>
                </c:pt>
                <c:pt idx="26026">
                  <c:v>15.581</c:v>
                </c:pt>
                <c:pt idx="26027">
                  <c:v>15.581</c:v>
                </c:pt>
                <c:pt idx="26028">
                  <c:v>15.557</c:v>
                </c:pt>
                <c:pt idx="26029">
                  <c:v>15.557</c:v>
                </c:pt>
                <c:pt idx="26030">
                  <c:v>15.532999999999999</c:v>
                </c:pt>
                <c:pt idx="26031">
                  <c:v>15.532999999999999</c:v>
                </c:pt>
                <c:pt idx="26032">
                  <c:v>15.532999999999999</c:v>
                </c:pt>
                <c:pt idx="26033">
                  <c:v>15.532999999999999</c:v>
                </c:pt>
                <c:pt idx="26034">
                  <c:v>15.532999999999999</c:v>
                </c:pt>
                <c:pt idx="26035">
                  <c:v>15.509</c:v>
                </c:pt>
                <c:pt idx="26036">
                  <c:v>15.509</c:v>
                </c:pt>
                <c:pt idx="26037">
                  <c:v>15.484999999999999</c:v>
                </c:pt>
                <c:pt idx="26038">
                  <c:v>15.484999999999999</c:v>
                </c:pt>
                <c:pt idx="26039">
                  <c:v>15.461</c:v>
                </c:pt>
                <c:pt idx="26040">
                  <c:v>15.461</c:v>
                </c:pt>
                <c:pt idx="26041">
                  <c:v>15.438000000000001</c:v>
                </c:pt>
                <c:pt idx="26042">
                  <c:v>15.438000000000001</c:v>
                </c:pt>
                <c:pt idx="26043">
                  <c:v>15.414</c:v>
                </c:pt>
                <c:pt idx="26044">
                  <c:v>15.414</c:v>
                </c:pt>
                <c:pt idx="26045">
                  <c:v>15.414</c:v>
                </c:pt>
                <c:pt idx="26046">
                  <c:v>15.39</c:v>
                </c:pt>
                <c:pt idx="26047">
                  <c:v>15.39</c:v>
                </c:pt>
                <c:pt idx="26048">
                  <c:v>15.39</c:v>
                </c:pt>
                <c:pt idx="26049">
                  <c:v>15.39</c:v>
                </c:pt>
                <c:pt idx="26050">
                  <c:v>15.414</c:v>
                </c:pt>
                <c:pt idx="26051">
                  <c:v>15.438000000000001</c:v>
                </c:pt>
                <c:pt idx="26052">
                  <c:v>15.461</c:v>
                </c:pt>
                <c:pt idx="26053">
                  <c:v>15.484999999999999</c:v>
                </c:pt>
                <c:pt idx="26054">
                  <c:v>15.484999999999999</c:v>
                </c:pt>
                <c:pt idx="26055">
                  <c:v>15.532999999999999</c:v>
                </c:pt>
                <c:pt idx="26056">
                  <c:v>15.557</c:v>
                </c:pt>
                <c:pt idx="26057">
                  <c:v>15.581</c:v>
                </c:pt>
                <c:pt idx="26058">
                  <c:v>15.629</c:v>
                </c:pt>
                <c:pt idx="26059">
                  <c:v>15.676</c:v>
                </c:pt>
                <c:pt idx="26060">
                  <c:v>15.724</c:v>
                </c:pt>
                <c:pt idx="26061">
                  <c:v>15.772</c:v>
                </c:pt>
                <c:pt idx="26062">
                  <c:v>15.819000000000001</c:v>
                </c:pt>
                <c:pt idx="26063">
                  <c:v>15.867000000000001</c:v>
                </c:pt>
                <c:pt idx="26064">
                  <c:v>15.914999999999999</c:v>
                </c:pt>
                <c:pt idx="26065">
                  <c:v>15.986000000000001</c:v>
                </c:pt>
                <c:pt idx="26066">
                  <c:v>16.010000000000002</c:v>
                </c:pt>
                <c:pt idx="26067">
                  <c:v>16.082000000000001</c:v>
                </c:pt>
                <c:pt idx="26068">
                  <c:v>16.129000000000001</c:v>
                </c:pt>
                <c:pt idx="26069">
                  <c:v>16.177</c:v>
                </c:pt>
                <c:pt idx="26070">
                  <c:v>16.201000000000001</c:v>
                </c:pt>
                <c:pt idx="26071">
                  <c:v>16.248999999999999</c:v>
                </c:pt>
                <c:pt idx="26072">
                  <c:v>16.271999999999998</c:v>
                </c:pt>
                <c:pt idx="26073">
                  <c:v>16.32</c:v>
                </c:pt>
                <c:pt idx="26074">
                  <c:v>16.344000000000001</c:v>
                </c:pt>
                <c:pt idx="26075">
                  <c:v>16.391999999999999</c:v>
                </c:pt>
                <c:pt idx="26076">
                  <c:v>16.439</c:v>
                </c:pt>
                <c:pt idx="26077">
                  <c:v>16.486999999999998</c:v>
                </c:pt>
                <c:pt idx="26078">
                  <c:v>16.510999999999999</c:v>
                </c:pt>
                <c:pt idx="26079">
                  <c:v>16.533999999999999</c:v>
                </c:pt>
                <c:pt idx="26080">
                  <c:v>16.558</c:v>
                </c:pt>
                <c:pt idx="26081">
                  <c:v>16.582000000000001</c:v>
                </c:pt>
                <c:pt idx="26082">
                  <c:v>16.582000000000001</c:v>
                </c:pt>
                <c:pt idx="26083">
                  <c:v>16.582000000000001</c:v>
                </c:pt>
                <c:pt idx="26084">
                  <c:v>16.582000000000001</c:v>
                </c:pt>
                <c:pt idx="26085">
                  <c:v>16.533999999999999</c:v>
                </c:pt>
                <c:pt idx="26086">
                  <c:v>16.510999999999999</c:v>
                </c:pt>
                <c:pt idx="26087">
                  <c:v>16.463000000000001</c:v>
                </c:pt>
                <c:pt idx="26088">
                  <c:v>16.439</c:v>
                </c:pt>
                <c:pt idx="26089">
                  <c:v>16.391999999999999</c:v>
                </c:pt>
                <c:pt idx="26090">
                  <c:v>16.344000000000001</c:v>
                </c:pt>
                <c:pt idx="26091">
                  <c:v>16.295999999999999</c:v>
                </c:pt>
                <c:pt idx="26092">
                  <c:v>16.248999999999999</c:v>
                </c:pt>
                <c:pt idx="26093">
                  <c:v>16.201000000000001</c:v>
                </c:pt>
                <c:pt idx="26094">
                  <c:v>16.152999999999999</c:v>
                </c:pt>
                <c:pt idx="26095">
                  <c:v>16.106000000000002</c:v>
                </c:pt>
                <c:pt idx="26096">
                  <c:v>16.082000000000001</c:v>
                </c:pt>
                <c:pt idx="26097">
                  <c:v>16.058</c:v>
                </c:pt>
                <c:pt idx="26098">
                  <c:v>16.010000000000002</c:v>
                </c:pt>
                <c:pt idx="26099">
                  <c:v>15.962999999999999</c:v>
                </c:pt>
                <c:pt idx="26100">
                  <c:v>15.939</c:v>
                </c:pt>
                <c:pt idx="26101">
                  <c:v>15.939</c:v>
                </c:pt>
                <c:pt idx="26102">
                  <c:v>15.891</c:v>
                </c:pt>
                <c:pt idx="26103">
                  <c:v>15.867000000000001</c:v>
                </c:pt>
                <c:pt idx="26104">
                  <c:v>15.843</c:v>
                </c:pt>
                <c:pt idx="26105">
                  <c:v>15.819000000000001</c:v>
                </c:pt>
                <c:pt idx="26106">
                  <c:v>15.819000000000001</c:v>
                </c:pt>
                <c:pt idx="26107">
                  <c:v>15.772</c:v>
                </c:pt>
                <c:pt idx="26108">
                  <c:v>15.772</c:v>
                </c:pt>
                <c:pt idx="26109">
                  <c:v>15.747999999999999</c:v>
                </c:pt>
                <c:pt idx="26110">
                  <c:v>15.724</c:v>
                </c:pt>
                <c:pt idx="26111">
                  <c:v>15.7</c:v>
                </c:pt>
                <c:pt idx="26112">
                  <c:v>15.676</c:v>
                </c:pt>
                <c:pt idx="26113">
                  <c:v>15.651999999999999</c:v>
                </c:pt>
                <c:pt idx="26114">
                  <c:v>15.629</c:v>
                </c:pt>
                <c:pt idx="26115">
                  <c:v>15.629</c:v>
                </c:pt>
                <c:pt idx="26116">
                  <c:v>15.605</c:v>
                </c:pt>
                <c:pt idx="26117">
                  <c:v>15.605</c:v>
                </c:pt>
                <c:pt idx="26118">
                  <c:v>15.581</c:v>
                </c:pt>
                <c:pt idx="26119">
                  <c:v>15.557</c:v>
                </c:pt>
                <c:pt idx="26120">
                  <c:v>15.532999999999999</c:v>
                </c:pt>
                <c:pt idx="26121">
                  <c:v>15.532999999999999</c:v>
                </c:pt>
                <c:pt idx="26122">
                  <c:v>15.509</c:v>
                </c:pt>
                <c:pt idx="26123">
                  <c:v>15.509</c:v>
                </c:pt>
                <c:pt idx="26124">
                  <c:v>15.484999999999999</c:v>
                </c:pt>
                <c:pt idx="26125">
                  <c:v>15.484999999999999</c:v>
                </c:pt>
                <c:pt idx="26126">
                  <c:v>15.484999999999999</c:v>
                </c:pt>
                <c:pt idx="26127">
                  <c:v>15.484999999999999</c:v>
                </c:pt>
                <c:pt idx="26128">
                  <c:v>15.461</c:v>
                </c:pt>
                <c:pt idx="26129">
                  <c:v>15.461</c:v>
                </c:pt>
                <c:pt idx="26130">
                  <c:v>15.461</c:v>
                </c:pt>
                <c:pt idx="26131">
                  <c:v>15.438000000000001</c:v>
                </c:pt>
                <c:pt idx="26132">
                  <c:v>15.438000000000001</c:v>
                </c:pt>
                <c:pt idx="26133">
                  <c:v>15.438000000000001</c:v>
                </c:pt>
                <c:pt idx="26134">
                  <c:v>15.438000000000001</c:v>
                </c:pt>
                <c:pt idx="26135">
                  <c:v>15.438000000000001</c:v>
                </c:pt>
                <c:pt idx="26136">
                  <c:v>15.414</c:v>
                </c:pt>
                <c:pt idx="26137">
                  <c:v>15.414</c:v>
                </c:pt>
                <c:pt idx="26138">
                  <c:v>15.39</c:v>
                </c:pt>
                <c:pt idx="26139">
                  <c:v>15.39</c:v>
                </c:pt>
                <c:pt idx="26140">
                  <c:v>15.39</c:v>
                </c:pt>
                <c:pt idx="26141">
                  <c:v>15.39</c:v>
                </c:pt>
                <c:pt idx="26142">
                  <c:v>15.39</c:v>
                </c:pt>
                <c:pt idx="26143">
                  <c:v>15.39</c:v>
                </c:pt>
                <c:pt idx="26144">
                  <c:v>15.39</c:v>
                </c:pt>
                <c:pt idx="26145">
                  <c:v>15.39</c:v>
                </c:pt>
                <c:pt idx="26146">
                  <c:v>15.39</c:v>
                </c:pt>
                <c:pt idx="26147">
                  <c:v>15.39</c:v>
                </c:pt>
                <c:pt idx="26148">
                  <c:v>15.414</c:v>
                </c:pt>
                <c:pt idx="26149">
                  <c:v>15.438000000000001</c:v>
                </c:pt>
                <c:pt idx="26150">
                  <c:v>15.461</c:v>
                </c:pt>
                <c:pt idx="26151">
                  <c:v>15.461</c:v>
                </c:pt>
                <c:pt idx="26152">
                  <c:v>15.484999999999999</c:v>
                </c:pt>
                <c:pt idx="26153">
                  <c:v>15.532999999999999</c:v>
                </c:pt>
                <c:pt idx="26154">
                  <c:v>15.581</c:v>
                </c:pt>
                <c:pt idx="26155">
                  <c:v>15.629</c:v>
                </c:pt>
                <c:pt idx="26156">
                  <c:v>15.676</c:v>
                </c:pt>
                <c:pt idx="26157">
                  <c:v>15.724</c:v>
                </c:pt>
                <c:pt idx="26158">
                  <c:v>15.795999999999999</c:v>
                </c:pt>
                <c:pt idx="26159">
                  <c:v>15.843</c:v>
                </c:pt>
                <c:pt idx="26160">
                  <c:v>15.914999999999999</c:v>
                </c:pt>
                <c:pt idx="26161">
                  <c:v>15.962999999999999</c:v>
                </c:pt>
                <c:pt idx="26162">
                  <c:v>16.033999999999999</c:v>
                </c:pt>
                <c:pt idx="26163">
                  <c:v>16.106000000000002</c:v>
                </c:pt>
                <c:pt idx="26164">
                  <c:v>16.177</c:v>
                </c:pt>
                <c:pt idx="26165">
                  <c:v>16.225000000000001</c:v>
                </c:pt>
                <c:pt idx="26166">
                  <c:v>16.295999999999999</c:v>
                </c:pt>
                <c:pt idx="26167">
                  <c:v>16.344000000000001</c:v>
                </c:pt>
                <c:pt idx="26168">
                  <c:v>16.391999999999999</c:v>
                </c:pt>
                <c:pt idx="26169">
                  <c:v>16.439</c:v>
                </c:pt>
                <c:pt idx="26170">
                  <c:v>16.486999999999998</c:v>
                </c:pt>
                <c:pt idx="26171">
                  <c:v>16.558</c:v>
                </c:pt>
                <c:pt idx="26172">
                  <c:v>16.606000000000002</c:v>
                </c:pt>
                <c:pt idx="26173">
                  <c:v>16.63</c:v>
                </c:pt>
                <c:pt idx="26174">
                  <c:v>16.677</c:v>
                </c:pt>
                <c:pt idx="26175">
                  <c:v>16.677</c:v>
                </c:pt>
                <c:pt idx="26176">
                  <c:v>16.701000000000001</c:v>
                </c:pt>
                <c:pt idx="26177">
                  <c:v>16.701000000000001</c:v>
                </c:pt>
                <c:pt idx="26178">
                  <c:v>16.701000000000001</c:v>
                </c:pt>
                <c:pt idx="26179">
                  <c:v>16.677</c:v>
                </c:pt>
                <c:pt idx="26180">
                  <c:v>16.677</c:v>
                </c:pt>
                <c:pt idx="26181">
                  <c:v>16.654</c:v>
                </c:pt>
                <c:pt idx="26182">
                  <c:v>16.606000000000002</c:v>
                </c:pt>
                <c:pt idx="26183">
                  <c:v>16.582000000000001</c:v>
                </c:pt>
                <c:pt idx="26184">
                  <c:v>16.533999999999999</c:v>
                </c:pt>
                <c:pt idx="26185">
                  <c:v>16.486999999999998</c:v>
                </c:pt>
                <c:pt idx="26186">
                  <c:v>16.439</c:v>
                </c:pt>
                <c:pt idx="26187">
                  <c:v>16.391999999999999</c:v>
                </c:pt>
                <c:pt idx="26188">
                  <c:v>16.32</c:v>
                </c:pt>
                <c:pt idx="26189">
                  <c:v>16.271999999999998</c:v>
                </c:pt>
                <c:pt idx="26190">
                  <c:v>16.225000000000001</c:v>
                </c:pt>
                <c:pt idx="26191">
                  <c:v>16.177</c:v>
                </c:pt>
                <c:pt idx="26192">
                  <c:v>16.106000000000002</c:v>
                </c:pt>
                <c:pt idx="26193">
                  <c:v>16.058</c:v>
                </c:pt>
                <c:pt idx="26194">
                  <c:v>16.033999999999999</c:v>
                </c:pt>
                <c:pt idx="26195">
                  <c:v>15.986000000000001</c:v>
                </c:pt>
                <c:pt idx="26196">
                  <c:v>15.962999999999999</c:v>
                </c:pt>
                <c:pt idx="26197">
                  <c:v>15.914999999999999</c:v>
                </c:pt>
                <c:pt idx="26198">
                  <c:v>15.891</c:v>
                </c:pt>
                <c:pt idx="26199">
                  <c:v>15.867000000000001</c:v>
                </c:pt>
                <c:pt idx="26200">
                  <c:v>15.843</c:v>
                </c:pt>
                <c:pt idx="26201">
                  <c:v>15.819000000000001</c:v>
                </c:pt>
                <c:pt idx="26202">
                  <c:v>15.772</c:v>
                </c:pt>
                <c:pt idx="26203">
                  <c:v>15.772</c:v>
                </c:pt>
                <c:pt idx="26204">
                  <c:v>15.747999999999999</c:v>
                </c:pt>
                <c:pt idx="26205">
                  <c:v>15.724</c:v>
                </c:pt>
                <c:pt idx="26206">
                  <c:v>15.7</c:v>
                </c:pt>
                <c:pt idx="26207">
                  <c:v>15.676</c:v>
                </c:pt>
                <c:pt idx="26208">
                  <c:v>15.676</c:v>
                </c:pt>
                <c:pt idx="26209">
                  <c:v>15.651999999999999</c:v>
                </c:pt>
                <c:pt idx="26210">
                  <c:v>15.629</c:v>
                </c:pt>
                <c:pt idx="26211">
                  <c:v>15.629</c:v>
                </c:pt>
                <c:pt idx="26212">
                  <c:v>15.605</c:v>
                </c:pt>
                <c:pt idx="26213">
                  <c:v>15.581</c:v>
                </c:pt>
                <c:pt idx="26214">
                  <c:v>15.581</c:v>
                </c:pt>
                <c:pt idx="26215">
                  <c:v>15.557</c:v>
                </c:pt>
                <c:pt idx="26216">
                  <c:v>15.532999999999999</c:v>
                </c:pt>
                <c:pt idx="26217">
                  <c:v>15.532999999999999</c:v>
                </c:pt>
                <c:pt idx="26218">
                  <c:v>15.509</c:v>
                </c:pt>
                <c:pt idx="26219">
                  <c:v>15.484999999999999</c:v>
                </c:pt>
                <c:pt idx="26220">
                  <c:v>15.484999999999999</c:v>
                </c:pt>
                <c:pt idx="26221">
                  <c:v>15.461</c:v>
                </c:pt>
                <c:pt idx="26222">
                  <c:v>15.438000000000001</c:v>
                </c:pt>
                <c:pt idx="26223">
                  <c:v>15.438000000000001</c:v>
                </c:pt>
                <c:pt idx="26224">
                  <c:v>15.414</c:v>
                </c:pt>
                <c:pt idx="26225">
                  <c:v>15.414</c:v>
                </c:pt>
                <c:pt idx="26226">
                  <c:v>15.39</c:v>
                </c:pt>
                <c:pt idx="26227">
                  <c:v>15.39</c:v>
                </c:pt>
                <c:pt idx="26228">
                  <c:v>15.366</c:v>
                </c:pt>
                <c:pt idx="26229">
                  <c:v>15.366</c:v>
                </c:pt>
                <c:pt idx="26230">
                  <c:v>15.342000000000001</c:v>
                </c:pt>
                <c:pt idx="26231">
                  <c:v>15.342000000000001</c:v>
                </c:pt>
                <c:pt idx="26232">
                  <c:v>15.318</c:v>
                </c:pt>
                <c:pt idx="26233">
                  <c:v>15.318</c:v>
                </c:pt>
                <c:pt idx="26234">
                  <c:v>15.318</c:v>
                </c:pt>
                <c:pt idx="26235">
                  <c:v>15.294</c:v>
                </c:pt>
                <c:pt idx="26236">
                  <c:v>15.294</c:v>
                </c:pt>
                <c:pt idx="26237">
                  <c:v>15.27</c:v>
                </c:pt>
                <c:pt idx="26238">
                  <c:v>15.27</c:v>
                </c:pt>
                <c:pt idx="26239">
                  <c:v>15.27</c:v>
                </c:pt>
                <c:pt idx="26240">
                  <c:v>15.27</c:v>
                </c:pt>
                <c:pt idx="26241">
                  <c:v>15.294</c:v>
                </c:pt>
                <c:pt idx="26242">
                  <c:v>15.318</c:v>
                </c:pt>
                <c:pt idx="26243">
                  <c:v>15.342000000000001</c:v>
                </c:pt>
                <c:pt idx="26244">
                  <c:v>15.342000000000001</c:v>
                </c:pt>
                <c:pt idx="26245">
                  <c:v>15.366</c:v>
                </c:pt>
                <c:pt idx="26246">
                  <c:v>15.39</c:v>
                </c:pt>
                <c:pt idx="26247">
                  <c:v>15.414</c:v>
                </c:pt>
                <c:pt idx="26248">
                  <c:v>15.438000000000001</c:v>
                </c:pt>
                <c:pt idx="26249">
                  <c:v>15.484999999999999</c:v>
                </c:pt>
                <c:pt idx="26250">
                  <c:v>15.532999999999999</c:v>
                </c:pt>
                <c:pt idx="26251">
                  <c:v>15.581</c:v>
                </c:pt>
                <c:pt idx="26252">
                  <c:v>15.629</c:v>
                </c:pt>
                <c:pt idx="26253">
                  <c:v>15.7</c:v>
                </c:pt>
                <c:pt idx="26254">
                  <c:v>15.772</c:v>
                </c:pt>
                <c:pt idx="26255">
                  <c:v>15.843</c:v>
                </c:pt>
                <c:pt idx="26256">
                  <c:v>15.939</c:v>
                </c:pt>
                <c:pt idx="26257">
                  <c:v>16.010000000000002</c:v>
                </c:pt>
                <c:pt idx="26258">
                  <c:v>16.058</c:v>
                </c:pt>
                <c:pt idx="26259">
                  <c:v>16.129000000000001</c:v>
                </c:pt>
                <c:pt idx="26260">
                  <c:v>16.177</c:v>
                </c:pt>
                <c:pt idx="26261">
                  <c:v>16.225000000000001</c:v>
                </c:pt>
                <c:pt idx="26262">
                  <c:v>16.271999999999998</c:v>
                </c:pt>
                <c:pt idx="26263">
                  <c:v>16.32</c:v>
                </c:pt>
                <c:pt idx="26264">
                  <c:v>16.367999999999999</c:v>
                </c:pt>
                <c:pt idx="26265">
                  <c:v>16.391999999999999</c:v>
                </c:pt>
                <c:pt idx="26266">
                  <c:v>16.414999999999999</c:v>
                </c:pt>
                <c:pt idx="26267">
                  <c:v>16.439</c:v>
                </c:pt>
                <c:pt idx="26268">
                  <c:v>16.439</c:v>
                </c:pt>
                <c:pt idx="26269">
                  <c:v>16.414999999999999</c:v>
                </c:pt>
                <c:pt idx="26270">
                  <c:v>16.414999999999999</c:v>
                </c:pt>
                <c:pt idx="26271">
                  <c:v>16.414999999999999</c:v>
                </c:pt>
                <c:pt idx="26272">
                  <c:v>16.414999999999999</c:v>
                </c:pt>
                <c:pt idx="26273">
                  <c:v>16.414999999999999</c:v>
                </c:pt>
                <c:pt idx="26274">
                  <c:v>16.414999999999999</c:v>
                </c:pt>
                <c:pt idx="26275">
                  <c:v>16.414999999999999</c:v>
                </c:pt>
                <c:pt idx="26276">
                  <c:v>16.391999999999999</c:v>
                </c:pt>
                <c:pt idx="26277">
                  <c:v>16.367999999999999</c:v>
                </c:pt>
                <c:pt idx="26278">
                  <c:v>16.344000000000001</c:v>
                </c:pt>
                <c:pt idx="26279">
                  <c:v>16.32</c:v>
                </c:pt>
                <c:pt idx="26280">
                  <c:v>16.295999999999999</c:v>
                </c:pt>
                <c:pt idx="26281">
                  <c:v>16.248999999999999</c:v>
                </c:pt>
                <c:pt idx="26282">
                  <c:v>16.225000000000001</c:v>
                </c:pt>
                <c:pt idx="26283">
                  <c:v>16.201000000000001</c:v>
                </c:pt>
                <c:pt idx="26284">
                  <c:v>16.177</c:v>
                </c:pt>
                <c:pt idx="26285">
                  <c:v>16.152999999999999</c:v>
                </c:pt>
                <c:pt idx="26286">
                  <c:v>16.129000000000001</c:v>
                </c:pt>
                <c:pt idx="26287">
                  <c:v>16.106000000000002</c:v>
                </c:pt>
                <c:pt idx="26288">
                  <c:v>16.106000000000002</c:v>
                </c:pt>
                <c:pt idx="26289">
                  <c:v>16.082000000000001</c:v>
                </c:pt>
                <c:pt idx="26290">
                  <c:v>16.058</c:v>
                </c:pt>
                <c:pt idx="26291">
                  <c:v>16.058</c:v>
                </c:pt>
                <c:pt idx="26292">
                  <c:v>16.033999999999999</c:v>
                </c:pt>
                <c:pt idx="26293">
                  <c:v>16.033999999999999</c:v>
                </c:pt>
                <c:pt idx="26294">
                  <c:v>16.033999999999999</c:v>
                </c:pt>
                <c:pt idx="26295">
                  <c:v>16.010000000000002</c:v>
                </c:pt>
                <c:pt idx="26296">
                  <c:v>16.010000000000002</c:v>
                </c:pt>
                <c:pt idx="26297">
                  <c:v>16.010000000000002</c:v>
                </c:pt>
                <c:pt idx="26298">
                  <c:v>15.986000000000001</c:v>
                </c:pt>
                <c:pt idx="26299">
                  <c:v>15.962999999999999</c:v>
                </c:pt>
                <c:pt idx="26300">
                  <c:v>15.962999999999999</c:v>
                </c:pt>
                <c:pt idx="26301">
                  <c:v>15.962999999999999</c:v>
                </c:pt>
                <c:pt idx="26302">
                  <c:v>15.939</c:v>
                </c:pt>
                <c:pt idx="26303">
                  <c:v>15.939</c:v>
                </c:pt>
                <c:pt idx="26304">
                  <c:v>15.939</c:v>
                </c:pt>
                <c:pt idx="26305">
                  <c:v>15.939</c:v>
                </c:pt>
                <c:pt idx="26306">
                  <c:v>15.939</c:v>
                </c:pt>
                <c:pt idx="26307">
                  <c:v>15.914999999999999</c:v>
                </c:pt>
                <c:pt idx="26308">
                  <c:v>15.914999999999999</c:v>
                </c:pt>
                <c:pt idx="26309">
                  <c:v>15.914999999999999</c:v>
                </c:pt>
                <c:pt idx="26310">
                  <c:v>15.914999999999999</c:v>
                </c:pt>
                <c:pt idx="26311">
                  <c:v>15.914999999999999</c:v>
                </c:pt>
                <c:pt idx="26312">
                  <c:v>15.914999999999999</c:v>
                </c:pt>
                <c:pt idx="26313">
                  <c:v>15.914999999999999</c:v>
                </c:pt>
                <c:pt idx="26314">
                  <c:v>15.891</c:v>
                </c:pt>
                <c:pt idx="26315">
                  <c:v>15.891</c:v>
                </c:pt>
                <c:pt idx="26316">
                  <c:v>15.891</c:v>
                </c:pt>
                <c:pt idx="26317">
                  <c:v>15.891</c:v>
                </c:pt>
                <c:pt idx="26318">
                  <c:v>15.867000000000001</c:v>
                </c:pt>
                <c:pt idx="26319">
                  <c:v>15.867000000000001</c:v>
                </c:pt>
                <c:pt idx="26320">
                  <c:v>15.867000000000001</c:v>
                </c:pt>
                <c:pt idx="26321">
                  <c:v>15.867000000000001</c:v>
                </c:pt>
                <c:pt idx="26322">
                  <c:v>15.867000000000001</c:v>
                </c:pt>
                <c:pt idx="26323">
                  <c:v>15.867000000000001</c:v>
                </c:pt>
                <c:pt idx="26324">
                  <c:v>15.867000000000001</c:v>
                </c:pt>
                <c:pt idx="26325">
                  <c:v>15.867000000000001</c:v>
                </c:pt>
                <c:pt idx="26326">
                  <c:v>15.867000000000001</c:v>
                </c:pt>
                <c:pt idx="26327">
                  <c:v>15.867000000000001</c:v>
                </c:pt>
                <c:pt idx="26328">
                  <c:v>15.867000000000001</c:v>
                </c:pt>
                <c:pt idx="26329">
                  <c:v>15.867000000000001</c:v>
                </c:pt>
                <c:pt idx="26330">
                  <c:v>15.867000000000001</c:v>
                </c:pt>
                <c:pt idx="26331">
                  <c:v>15.867000000000001</c:v>
                </c:pt>
                <c:pt idx="26332">
                  <c:v>15.867000000000001</c:v>
                </c:pt>
                <c:pt idx="26333">
                  <c:v>15.867000000000001</c:v>
                </c:pt>
                <c:pt idx="26334">
                  <c:v>15.867000000000001</c:v>
                </c:pt>
                <c:pt idx="26335">
                  <c:v>15.867000000000001</c:v>
                </c:pt>
                <c:pt idx="26336">
                  <c:v>15.867000000000001</c:v>
                </c:pt>
                <c:pt idx="26337">
                  <c:v>15.867000000000001</c:v>
                </c:pt>
                <c:pt idx="26338">
                  <c:v>15.891</c:v>
                </c:pt>
                <c:pt idx="26339">
                  <c:v>15.914999999999999</c:v>
                </c:pt>
                <c:pt idx="26340">
                  <c:v>15.914999999999999</c:v>
                </c:pt>
                <c:pt idx="26341">
                  <c:v>15.914999999999999</c:v>
                </c:pt>
                <c:pt idx="26342">
                  <c:v>15.939</c:v>
                </c:pt>
                <c:pt idx="26343">
                  <c:v>15.939</c:v>
                </c:pt>
                <c:pt idx="26344">
                  <c:v>15.962999999999999</c:v>
                </c:pt>
                <c:pt idx="26345">
                  <c:v>15.986000000000001</c:v>
                </c:pt>
                <c:pt idx="26346">
                  <c:v>15.986000000000001</c:v>
                </c:pt>
                <c:pt idx="26347">
                  <c:v>16.010000000000002</c:v>
                </c:pt>
                <c:pt idx="26348">
                  <c:v>16.033999999999999</c:v>
                </c:pt>
                <c:pt idx="26349">
                  <c:v>16.058</c:v>
                </c:pt>
                <c:pt idx="26350">
                  <c:v>16.082000000000001</c:v>
                </c:pt>
                <c:pt idx="26351">
                  <c:v>16.082000000000001</c:v>
                </c:pt>
                <c:pt idx="26352">
                  <c:v>16.106000000000002</c:v>
                </c:pt>
                <c:pt idx="26353">
                  <c:v>16.106000000000002</c:v>
                </c:pt>
                <c:pt idx="26354">
                  <c:v>16.129000000000001</c:v>
                </c:pt>
                <c:pt idx="26355">
                  <c:v>16.129000000000001</c:v>
                </c:pt>
                <c:pt idx="26356">
                  <c:v>16.152999999999999</c:v>
                </c:pt>
                <c:pt idx="26357">
                  <c:v>16.152999999999999</c:v>
                </c:pt>
                <c:pt idx="26358">
                  <c:v>16.152999999999999</c:v>
                </c:pt>
                <c:pt idx="26359">
                  <c:v>16.177</c:v>
                </c:pt>
                <c:pt idx="26360">
                  <c:v>16.201000000000001</c:v>
                </c:pt>
                <c:pt idx="26361">
                  <c:v>16.201000000000001</c:v>
                </c:pt>
                <c:pt idx="26362">
                  <c:v>16.201000000000001</c:v>
                </c:pt>
                <c:pt idx="26363">
                  <c:v>16.201000000000001</c:v>
                </c:pt>
                <c:pt idx="26364">
                  <c:v>16.201000000000001</c:v>
                </c:pt>
                <c:pt idx="26365">
                  <c:v>16.201000000000001</c:v>
                </c:pt>
                <c:pt idx="26366">
                  <c:v>16.201000000000001</c:v>
                </c:pt>
                <c:pt idx="26367">
                  <c:v>16.201000000000001</c:v>
                </c:pt>
                <c:pt idx="26368">
                  <c:v>16.201000000000001</c:v>
                </c:pt>
                <c:pt idx="26369">
                  <c:v>16.177</c:v>
                </c:pt>
                <c:pt idx="26370">
                  <c:v>16.177</c:v>
                </c:pt>
                <c:pt idx="26371">
                  <c:v>16.152999999999999</c:v>
                </c:pt>
                <c:pt idx="26372">
                  <c:v>16.152999999999999</c:v>
                </c:pt>
                <c:pt idx="26373">
                  <c:v>16.152999999999999</c:v>
                </c:pt>
                <c:pt idx="26374">
                  <c:v>16.129000000000001</c:v>
                </c:pt>
                <c:pt idx="26375">
                  <c:v>16.129000000000001</c:v>
                </c:pt>
                <c:pt idx="26376">
                  <c:v>16.106000000000002</c:v>
                </c:pt>
                <c:pt idx="26377">
                  <c:v>16.106000000000002</c:v>
                </c:pt>
                <c:pt idx="26378">
                  <c:v>16.106000000000002</c:v>
                </c:pt>
                <c:pt idx="26379">
                  <c:v>16.082000000000001</c:v>
                </c:pt>
                <c:pt idx="26380">
                  <c:v>16.082000000000001</c:v>
                </c:pt>
                <c:pt idx="26381">
                  <c:v>16.058</c:v>
                </c:pt>
                <c:pt idx="26382">
                  <c:v>16.033999999999999</c:v>
                </c:pt>
                <c:pt idx="26383">
                  <c:v>16.010000000000002</c:v>
                </c:pt>
                <c:pt idx="26384">
                  <c:v>16.010000000000002</c:v>
                </c:pt>
                <c:pt idx="26385">
                  <c:v>15.986000000000001</c:v>
                </c:pt>
                <c:pt idx="26386">
                  <c:v>15.962999999999999</c:v>
                </c:pt>
                <c:pt idx="26387">
                  <c:v>15.962999999999999</c:v>
                </c:pt>
                <c:pt idx="26388">
                  <c:v>15.939</c:v>
                </c:pt>
                <c:pt idx="26389">
                  <c:v>15.914999999999999</c:v>
                </c:pt>
                <c:pt idx="26390">
                  <c:v>15.914999999999999</c:v>
                </c:pt>
                <c:pt idx="26391">
                  <c:v>15.891</c:v>
                </c:pt>
                <c:pt idx="26392">
                  <c:v>15.867000000000001</c:v>
                </c:pt>
                <c:pt idx="26393">
                  <c:v>15.843</c:v>
                </c:pt>
                <c:pt idx="26394">
                  <c:v>15.819000000000001</c:v>
                </c:pt>
                <c:pt idx="26395">
                  <c:v>15.819000000000001</c:v>
                </c:pt>
                <c:pt idx="26396">
                  <c:v>15.772</c:v>
                </c:pt>
                <c:pt idx="26397">
                  <c:v>15.772</c:v>
                </c:pt>
                <c:pt idx="26398">
                  <c:v>15.747999999999999</c:v>
                </c:pt>
                <c:pt idx="26399">
                  <c:v>15.747999999999999</c:v>
                </c:pt>
                <c:pt idx="26400">
                  <c:v>15.747999999999999</c:v>
                </c:pt>
                <c:pt idx="26401">
                  <c:v>15.724</c:v>
                </c:pt>
                <c:pt idx="26402">
                  <c:v>15.724</c:v>
                </c:pt>
                <c:pt idx="26403">
                  <c:v>15.724</c:v>
                </c:pt>
                <c:pt idx="26404">
                  <c:v>15.724</c:v>
                </c:pt>
                <c:pt idx="26405">
                  <c:v>15.724</c:v>
                </c:pt>
                <c:pt idx="26406">
                  <c:v>15.724</c:v>
                </c:pt>
                <c:pt idx="26407">
                  <c:v>15.7</c:v>
                </c:pt>
                <c:pt idx="26408">
                  <c:v>15.7</c:v>
                </c:pt>
                <c:pt idx="26409">
                  <c:v>15.676</c:v>
                </c:pt>
                <c:pt idx="26410">
                  <c:v>15.676</c:v>
                </c:pt>
                <c:pt idx="26411">
                  <c:v>15.676</c:v>
                </c:pt>
                <c:pt idx="26412">
                  <c:v>15.651999999999999</c:v>
                </c:pt>
                <c:pt idx="26413">
                  <c:v>15.651999999999999</c:v>
                </c:pt>
                <c:pt idx="26414">
                  <c:v>15.629</c:v>
                </c:pt>
                <c:pt idx="26415">
                  <c:v>15.629</c:v>
                </c:pt>
                <c:pt idx="26416">
                  <c:v>15.629</c:v>
                </c:pt>
                <c:pt idx="26417">
                  <c:v>15.629</c:v>
                </c:pt>
                <c:pt idx="26418">
                  <c:v>15.605</c:v>
                </c:pt>
                <c:pt idx="26419">
                  <c:v>15.605</c:v>
                </c:pt>
                <c:pt idx="26420">
                  <c:v>15.605</c:v>
                </c:pt>
                <c:pt idx="26421">
                  <c:v>15.605</c:v>
                </c:pt>
                <c:pt idx="26422">
                  <c:v>15.581</c:v>
                </c:pt>
                <c:pt idx="26423">
                  <c:v>15.581</c:v>
                </c:pt>
                <c:pt idx="26424">
                  <c:v>15.581</c:v>
                </c:pt>
                <c:pt idx="26425">
                  <c:v>15.581</c:v>
                </c:pt>
                <c:pt idx="26426">
                  <c:v>15.581</c:v>
                </c:pt>
                <c:pt idx="26427">
                  <c:v>15.581</c:v>
                </c:pt>
                <c:pt idx="26428">
                  <c:v>15.557</c:v>
                </c:pt>
                <c:pt idx="26429">
                  <c:v>15.557</c:v>
                </c:pt>
                <c:pt idx="26430">
                  <c:v>15.532999999999999</c:v>
                </c:pt>
                <c:pt idx="26431">
                  <c:v>15.509</c:v>
                </c:pt>
                <c:pt idx="26432">
                  <c:v>15.509</c:v>
                </c:pt>
                <c:pt idx="26433">
                  <c:v>15.484999999999999</c:v>
                </c:pt>
                <c:pt idx="26434">
                  <c:v>15.509</c:v>
                </c:pt>
                <c:pt idx="26435">
                  <c:v>15.509</c:v>
                </c:pt>
                <c:pt idx="26436">
                  <c:v>15.532999999999999</c:v>
                </c:pt>
                <c:pt idx="26437">
                  <c:v>15.532999999999999</c:v>
                </c:pt>
                <c:pt idx="26438">
                  <c:v>15.509</c:v>
                </c:pt>
                <c:pt idx="26439">
                  <c:v>15.532999999999999</c:v>
                </c:pt>
                <c:pt idx="26440">
                  <c:v>15.557</c:v>
                </c:pt>
                <c:pt idx="26441">
                  <c:v>15.581</c:v>
                </c:pt>
                <c:pt idx="26442">
                  <c:v>15.605</c:v>
                </c:pt>
                <c:pt idx="26443">
                  <c:v>15.629</c:v>
                </c:pt>
                <c:pt idx="26444">
                  <c:v>15.651999999999999</c:v>
                </c:pt>
                <c:pt idx="26445">
                  <c:v>15.651999999999999</c:v>
                </c:pt>
                <c:pt idx="26446">
                  <c:v>15.676</c:v>
                </c:pt>
                <c:pt idx="26447">
                  <c:v>15.676</c:v>
                </c:pt>
                <c:pt idx="26448">
                  <c:v>15.7</c:v>
                </c:pt>
                <c:pt idx="26449">
                  <c:v>15.724</c:v>
                </c:pt>
                <c:pt idx="26450">
                  <c:v>15.747999999999999</c:v>
                </c:pt>
                <c:pt idx="26451">
                  <c:v>15.772</c:v>
                </c:pt>
                <c:pt idx="26452">
                  <c:v>15.795999999999999</c:v>
                </c:pt>
                <c:pt idx="26453">
                  <c:v>15.819000000000001</c:v>
                </c:pt>
                <c:pt idx="26454">
                  <c:v>15.867000000000001</c:v>
                </c:pt>
                <c:pt idx="26455">
                  <c:v>15.914999999999999</c:v>
                </c:pt>
                <c:pt idx="26456">
                  <c:v>15.986000000000001</c:v>
                </c:pt>
                <c:pt idx="26457">
                  <c:v>16.033999999999999</c:v>
                </c:pt>
                <c:pt idx="26458">
                  <c:v>16.082000000000001</c:v>
                </c:pt>
                <c:pt idx="26459">
                  <c:v>16.152999999999999</c:v>
                </c:pt>
                <c:pt idx="26460">
                  <c:v>16.201000000000001</c:v>
                </c:pt>
                <c:pt idx="26461">
                  <c:v>16.225000000000001</c:v>
                </c:pt>
                <c:pt idx="26462">
                  <c:v>16.248999999999999</c:v>
                </c:pt>
                <c:pt idx="26463">
                  <c:v>16.248999999999999</c:v>
                </c:pt>
                <c:pt idx="26464">
                  <c:v>16.248999999999999</c:v>
                </c:pt>
                <c:pt idx="26465">
                  <c:v>16.248999999999999</c:v>
                </c:pt>
                <c:pt idx="26466">
                  <c:v>16.248999999999999</c:v>
                </c:pt>
                <c:pt idx="26467">
                  <c:v>16.225000000000001</c:v>
                </c:pt>
                <c:pt idx="26468">
                  <c:v>16.201000000000001</c:v>
                </c:pt>
                <c:pt idx="26469">
                  <c:v>16.177</c:v>
                </c:pt>
                <c:pt idx="26470">
                  <c:v>16.152999999999999</c:v>
                </c:pt>
                <c:pt idx="26471">
                  <c:v>16.129000000000001</c:v>
                </c:pt>
                <c:pt idx="26472">
                  <c:v>16.106000000000002</c:v>
                </c:pt>
                <c:pt idx="26473">
                  <c:v>16.082000000000001</c:v>
                </c:pt>
                <c:pt idx="26474">
                  <c:v>16.058</c:v>
                </c:pt>
                <c:pt idx="26475">
                  <c:v>16.010000000000002</c:v>
                </c:pt>
                <c:pt idx="26476">
                  <c:v>15.986000000000001</c:v>
                </c:pt>
                <c:pt idx="26477">
                  <c:v>15.939</c:v>
                </c:pt>
                <c:pt idx="26478">
                  <c:v>15.914999999999999</c:v>
                </c:pt>
                <c:pt idx="26479">
                  <c:v>15.891</c:v>
                </c:pt>
                <c:pt idx="26480">
                  <c:v>15.867000000000001</c:v>
                </c:pt>
                <c:pt idx="26481">
                  <c:v>15.843</c:v>
                </c:pt>
                <c:pt idx="26482">
                  <c:v>15.819000000000001</c:v>
                </c:pt>
                <c:pt idx="26483">
                  <c:v>15.795999999999999</c:v>
                </c:pt>
                <c:pt idx="26484">
                  <c:v>15.772</c:v>
                </c:pt>
                <c:pt idx="26485">
                  <c:v>15.747999999999999</c:v>
                </c:pt>
                <c:pt idx="26486">
                  <c:v>15.724</c:v>
                </c:pt>
                <c:pt idx="26487">
                  <c:v>15.724</c:v>
                </c:pt>
                <c:pt idx="26488">
                  <c:v>15.7</c:v>
                </c:pt>
                <c:pt idx="26489">
                  <c:v>15.676</c:v>
                </c:pt>
                <c:pt idx="26490">
                  <c:v>15.676</c:v>
                </c:pt>
                <c:pt idx="26491">
                  <c:v>15.651999999999999</c:v>
                </c:pt>
                <c:pt idx="26492">
                  <c:v>15.651999999999999</c:v>
                </c:pt>
                <c:pt idx="26493">
                  <c:v>15.629</c:v>
                </c:pt>
                <c:pt idx="26494">
                  <c:v>15.629</c:v>
                </c:pt>
                <c:pt idx="26495">
                  <c:v>15.629</c:v>
                </c:pt>
                <c:pt idx="26496">
                  <c:v>15.605</c:v>
                </c:pt>
                <c:pt idx="26497">
                  <c:v>15.605</c:v>
                </c:pt>
                <c:pt idx="26498">
                  <c:v>15.605</c:v>
                </c:pt>
                <c:pt idx="26499">
                  <c:v>15.605</c:v>
                </c:pt>
                <c:pt idx="26500">
                  <c:v>15.605</c:v>
                </c:pt>
                <c:pt idx="26501">
                  <c:v>15.605</c:v>
                </c:pt>
                <c:pt idx="26502">
                  <c:v>15.581</c:v>
                </c:pt>
                <c:pt idx="26503">
                  <c:v>15.581</c:v>
                </c:pt>
                <c:pt idx="26504">
                  <c:v>15.581</c:v>
                </c:pt>
                <c:pt idx="26505">
                  <c:v>15.557</c:v>
                </c:pt>
                <c:pt idx="26506">
                  <c:v>15.557</c:v>
                </c:pt>
                <c:pt idx="26507">
                  <c:v>15.557</c:v>
                </c:pt>
                <c:pt idx="26508">
                  <c:v>15.557</c:v>
                </c:pt>
                <c:pt idx="26509">
                  <c:v>15.557</c:v>
                </c:pt>
                <c:pt idx="26510">
                  <c:v>15.557</c:v>
                </c:pt>
                <c:pt idx="26511">
                  <c:v>15.557</c:v>
                </c:pt>
                <c:pt idx="26512">
                  <c:v>15.557</c:v>
                </c:pt>
                <c:pt idx="26513">
                  <c:v>15.557</c:v>
                </c:pt>
                <c:pt idx="26514">
                  <c:v>15.557</c:v>
                </c:pt>
                <c:pt idx="26515">
                  <c:v>15.532999999999999</c:v>
                </c:pt>
                <c:pt idx="26516">
                  <c:v>15.532999999999999</c:v>
                </c:pt>
                <c:pt idx="26517">
                  <c:v>15.532999999999999</c:v>
                </c:pt>
                <c:pt idx="26518">
                  <c:v>15.509</c:v>
                </c:pt>
                <c:pt idx="26519">
                  <c:v>15.509</c:v>
                </c:pt>
                <c:pt idx="26520">
                  <c:v>15.509</c:v>
                </c:pt>
                <c:pt idx="26521">
                  <c:v>15.484999999999999</c:v>
                </c:pt>
                <c:pt idx="26522">
                  <c:v>15.484999999999999</c:v>
                </c:pt>
                <c:pt idx="26523">
                  <c:v>15.461</c:v>
                </c:pt>
                <c:pt idx="26524">
                  <c:v>15.461</c:v>
                </c:pt>
                <c:pt idx="26525">
                  <c:v>15.461</c:v>
                </c:pt>
                <c:pt idx="26526">
                  <c:v>15.461</c:v>
                </c:pt>
                <c:pt idx="26527">
                  <c:v>15.461</c:v>
                </c:pt>
                <c:pt idx="26528">
                  <c:v>15.438000000000001</c:v>
                </c:pt>
                <c:pt idx="26529">
                  <c:v>15.438000000000001</c:v>
                </c:pt>
                <c:pt idx="26530">
                  <c:v>15.461</c:v>
                </c:pt>
                <c:pt idx="26531">
                  <c:v>15.484999999999999</c:v>
                </c:pt>
                <c:pt idx="26532">
                  <c:v>15.484999999999999</c:v>
                </c:pt>
                <c:pt idx="26533">
                  <c:v>15.509</c:v>
                </c:pt>
                <c:pt idx="26534">
                  <c:v>15.532999999999999</c:v>
                </c:pt>
                <c:pt idx="26535">
                  <c:v>15.557</c:v>
                </c:pt>
                <c:pt idx="26536">
                  <c:v>15.581</c:v>
                </c:pt>
                <c:pt idx="26537">
                  <c:v>15.629</c:v>
                </c:pt>
                <c:pt idx="26538">
                  <c:v>15.651999999999999</c:v>
                </c:pt>
                <c:pt idx="26539">
                  <c:v>15.7</c:v>
                </c:pt>
                <c:pt idx="26540">
                  <c:v>15.747999999999999</c:v>
                </c:pt>
                <c:pt idx="26541">
                  <c:v>15.795999999999999</c:v>
                </c:pt>
                <c:pt idx="26542">
                  <c:v>15.843</c:v>
                </c:pt>
                <c:pt idx="26543">
                  <c:v>15.891</c:v>
                </c:pt>
                <c:pt idx="26544">
                  <c:v>15.962999999999999</c:v>
                </c:pt>
                <c:pt idx="26545">
                  <c:v>16.010000000000002</c:v>
                </c:pt>
                <c:pt idx="26546">
                  <c:v>16.058</c:v>
                </c:pt>
                <c:pt idx="26547">
                  <c:v>16.082000000000001</c:v>
                </c:pt>
                <c:pt idx="26548">
                  <c:v>16.106000000000002</c:v>
                </c:pt>
                <c:pt idx="26549">
                  <c:v>16.106000000000002</c:v>
                </c:pt>
                <c:pt idx="26550">
                  <c:v>16.106000000000002</c:v>
                </c:pt>
                <c:pt idx="26551">
                  <c:v>16.129000000000001</c:v>
                </c:pt>
                <c:pt idx="26552">
                  <c:v>16.152999999999999</c:v>
                </c:pt>
                <c:pt idx="26553">
                  <c:v>16.152999999999999</c:v>
                </c:pt>
                <c:pt idx="26554">
                  <c:v>16.152999999999999</c:v>
                </c:pt>
                <c:pt idx="26555">
                  <c:v>16.177</c:v>
                </c:pt>
                <c:pt idx="26556">
                  <c:v>16.201000000000001</c:v>
                </c:pt>
                <c:pt idx="26557">
                  <c:v>16.201000000000001</c:v>
                </c:pt>
                <c:pt idx="26558">
                  <c:v>16.201000000000001</c:v>
                </c:pt>
                <c:pt idx="26559">
                  <c:v>16.201000000000001</c:v>
                </c:pt>
                <c:pt idx="26560">
                  <c:v>16.177</c:v>
                </c:pt>
                <c:pt idx="26561">
                  <c:v>16.177</c:v>
                </c:pt>
                <c:pt idx="26562">
                  <c:v>16.177</c:v>
                </c:pt>
                <c:pt idx="26563">
                  <c:v>16.177</c:v>
                </c:pt>
                <c:pt idx="26564">
                  <c:v>16.177</c:v>
                </c:pt>
                <c:pt idx="26565">
                  <c:v>16.152999999999999</c:v>
                </c:pt>
                <c:pt idx="26566">
                  <c:v>16.152999999999999</c:v>
                </c:pt>
                <c:pt idx="26567">
                  <c:v>16.129000000000001</c:v>
                </c:pt>
                <c:pt idx="26568">
                  <c:v>16.106000000000002</c:v>
                </c:pt>
                <c:pt idx="26569">
                  <c:v>16.082000000000001</c:v>
                </c:pt>
                <c:pt idx="26570">
                  <c:v>16.058</c:v>
                </c:pt>
                <c:pt idx="26571">
                  <c:v>16.033999999999999</c:v>
                </c:pt>
                <c:pt idx="26572">
                  <c:v>16.010000000000002</c:v>
                </c:pt>
                <c:pt idx="26573">
                  <c:v>15.962999999999999</c:v>
                </c:pt>
                <c:pt idx="26574">
                  <c:v>15.914999999999999</c:v>
                </c:pt>
                <c:pt idx="26575">
                  <c:v>15.891</c:v>
                </c:pt>
                <c:pt idx="26576">
                  <c:v>15.867000000000001</c:v>
                </c:pt>
                <c:pt idx="26577">
                  <c:v>15.819000000000001</c:v>
                </c:pt>
                <c:pt idx="26578">
                  <c:v>15.819000000000001</c:v>
                </c:pt>
                <c:pt idx="26579">
                  <c:v>15.772</c:v>
                </c:pt>
                <c:pt idx="26580">
                  <c:v>15.747999999999999</c:v>
                </c:pt>
                <c:pt idx="26581">
                  <c:v>15.724</c:v>
                </c:pt>
                <c:pt idx="26582">
                  <c:v>15.724</c:v>
                </c:pt>
                <c:pt idx="26583">
                  <c:v>15.7</c:v>
                </c:pt>
                <c:pt idx="26584">
                  <c:v>15.676</c:v>
                </c:pt>
                <c:pt idx="26585">
                  <c:v>15.651999999999999</c:v>
                </c:pt>
                <c:pt idx="26586">
                  <c:v>15.629</c:v>
                </c:pt>
                <c:pt idx="26587">
                  <c:v>15.629</c:v>
                </c:pt>
                <c:pt idx="26588">
                  <c:v>15.629</c:v>
                </c:pt>
                <c:pt idx="26589">
                  <c:v>15.605</c:v>
                </c:pt>
                <c:pt idx="26590">
                  <c:v>15.581</c:v>
                </c:pt>
                <c:pt idx="26591">
                  <c:v>15.581</c:v>
                </c:pt>
                <c:pt idx="26592">
                  <c:v>15.557</c:v>
                </c:pt>
                <c:pt idx="26593">
                  <c:v>15.557</c:v>
                </c:pt>
                <c:pt idx="26594">
                  <c:v>15.532999999999999</c:v>
                </c:pt>
                <c:pt idx="26595">
                  <c:v>15.532999999999999</c:v>
                </c:pt>
                <c:pt idx="26596">
                  <c:v>15.532999999999999</c:v>
                </c:pt>
                <c:pt idx="26597">
                  <c:v>15.509</c:v>
                </c:pt>
                <c:pt idx="26598">
                  <c:v>15.509</c:v>
                </c:pt>
                <c:pt idx="26599">
                  <c:v>15.484999999999999</c:v>
                </c:pt>
                <c:pt idx="26600">
                  <c:v>15.484999999999999</c:v>
                </c:pt>
                <c:pt idx="26601">
                  <c:v>15.438000000000001</c:v>
                </c:pt>
                <c:pt idx="26602">
                  <c:v>15.438000000000001</c:v>
                </c:pt>
                <c:pt idx="26603">
                  <c:v>15.438000000000001</c:v>
                </c:pt>
                <c:pt idx="26604">
                  <c:v>15.414</c:v>
                </c:pt>
                <c:pt idx="26605">
                  <c:v>15.39</c:v>
                </c:pt>
                <c:pt idx="26606">
                  <c:v>15.39</c:v>
                </c:pt>
                <c:pt idx="26607">
                  <c:v>15.39</c:v>
                </c:pt>
                <c:pt idx="26608">
                  <c:v>15.366</c:v>
                </c:pt>
                <c:pt idx="26609">
                  <c:v>15.342000000000001</c:v>
                </c:pt>
                <c:pt idx="26610">
                  <c:v>15.342000000000001</c:v>
                </c:pt>
                <c:pt idx="26611">
                  <c:v>15.342000000000001</c:v>
                </c:pt>
                <c:pt idx="26612">
                  <c:v>15.318</c:v>
                </c:pt>
                <c:pt idx="26613">
                  <c:v>15.294</c:v>
                </c:pt>
                <c:pt idx="26614">
                  <c:v>15.294</c:v>
                </c:pt>
                <c:pt idx="26615">
                  <c:v>15.27</c:v>
                </c:pt>
                <c:pt idx="26616">
                  <c:v>15.27</c:v>
                </c:pt>
                <c:pt idx="26617">
                  <c:v>15.247</c:v>
                </c:pt>
                <c:pt idx="26618">
                  <c:v>15.247</c:v>
                </c:pt>
                <c:pt idx="26619">
                  <c:v>15.223000000000001</c:v>
                </c:pt>
                <c:pt idx="26620">
                  <c:v>15.223000000000001</c:v>
                </c:pt>
                <c:pt idx="26621">
                  <c:v>15.223000000000001</c:v>
                </c:pt>
                <c:pt idx="26622">
                  <c:v>15.199</c:v>
                </c:pt>
                <c:pt idx="26623">
                  <c:v>15.199</c:v>
                </c:pt>
                <c:pt idx="26624">
                  <c:v>15.175000000000001</c:v>
                </c:pt>
                <c:pt idx="26625">
                  <c:v>15.175000000000001</c:v>
                </c:pt>
                <c:pt idx="26626">
                  <c:v>15.175000000000001</c:v>
                </c:pt>
                <c:pt idx="26627">
                  <c:v>15.199</c:v>
                </c:pt>
                <c:pt idx="26628">
                  <c:v>15.199</c:v>
                </c:pt>
                <c:pt idx="26629">
                  <c:v>15.223000000000001</c:v>
                </c:pt>
                <c:pt idx="26630">
                  <c:v>15.247</c:v>
                </c:pt>
                <c:pt idx="26631">
                  <c:v>15.27</c:v>
                </c:pt>
                <c:pt idx="26632">
                  <c:v>15.294</c:v>
                </c:pt>
                <c:pt idx="26633">
                  <c:v>15.318</c:v>
                </c:pt>
                <c:pt idx="26634">
                  <c:v>15.366</c:v>
                </c:pt>
                <c:pt idx="26635">
                  <c:v>15.414</c:v>
                </c:pt>
                <c:pt idx="26636">
                  <c:v>15.461</c:v>
                </c:pt>
                <c:pt idx="26637">
                  <c:v>15.509</c:v>
                </c:pt>
                <c:pt idx="26638">
                  <c:v>15.557</c:v>
                </c:pt>
                <c:pt idx="26639">
                  <c:v>15.629</c:v>
                </c:pt>
                <c:pt idx="26640">
                  <c:v>15.7</c:v>
                </c:pt>
                <c:pt idx="26641">
                  <c:v>15.772</c:v>
                </c:pt>
                <c:pt idx="26642">
                  <c:v>15.819000000000001</c:v>
                </c:pt>
                <c:pt idx="26643">
                  <c:v>15.867000000000001</c:v>
                </c:pt>
                <c:pt idx="26644">
                  <c:v>15.914999999999999</c:v>
                </c:pt>
                <c:pt idx="26645">
                  <c:v>15.939</c:v>
                </c:pt>
                <c:pt idx="26646">
                  <c:v>15.939</c:v>
                </c:pt>
                <c:pt idx="26647">
                  <c:v>15.962999999999999</c:v>
                </c:pt>
                <c:pt idx="26648">
                  <c:v>16.010000000000002</c:v>
                </c:pt>
                <c:pt idx="26649">
                  <c:v>16.058</c:v>
                </c:pt>
                <c:pt idx="26650">
                  <c:v>16.106000000000002</c:v>
                </c:pt>
                <c:pt idx="26651">
                  <c:v>16.129000000000001</c:v>
                </c:pt>
                <c:pt idx="26652">
                  <c:v>16.152999999999999</c:v>
                </c:pt>
                <c:pt idx="26653">
                  <c:v>16.152999999999999</c:v>
                </c:pt>
                <c:pt idx="26654">
                  <c:v>16.177</c:v>
                </c:pt>
                <c:pt idx="26655">
                  <c:v>16.177</c:v>
                </c:pt>
                <c:pt idx="26656">
                  <c:v>16.177</c:v>
                </c:pt>
                <c:pt idx="26657">
                  <c:v>16.177</c:v>
                </c:pt>
                <c:pt idx="26658">
                  <c:v>16.177</c:v>
                </c:pt>
                <c:pt idx="26659">
                  <c:v>16.152999999999999</c:v>
                </c:pt>
                <c:pt idx="26660">
                  <c:v>16.152999999999999</c:v>
                </c:pt>
                <c:pt idx="26661">
                  <c:v>16.129000000000001</c:v>
                </c:pt>
                <c:pt idx="26662">
                  <c:v>16.129000000000001</c:v>
                </c:pt>
                <c:pt idx="26663">
                  <c:v>16.106000000000002</c:v>
                </c:pt>
                <c:pt idx="26664">
                  <c:v>16.106000000000002</c:v>
                </c:pt>
                <c:pt idx="26665">
                  <c:v>16.082000000000001</c:v>
                </c:pt>
                <c:pt idx="26666">
                  <c:v>16.058</c:v>
                </c:pt>
                <c:pt idx="26667">
                  <c:v>16.033999999999999</c:v>
                </c:pt>
                <c:pt idx="26668">
                  <c:v>15.986000000000001</c:v>
                </c:pt>
                <c:pt idx="26669">
                  <c:v>15.939</c:v>
                </c:pt>
                <c:pt idx="26670">
                  <c:v>15.914999999999999</c:v>
                </c:pt>
                <c:pt idx="26671">
                  <c:v>15.867000000000001</c:v>
                </c:pt>
                <c:pt idx="26672">
                  <c:v>15.819000000000001</c:v>
                </c:pt>
                <c:pt idx="26673">
                  <c:v>15.795999999999999</c:v>
                </c:pt>
                <c:pt idx="26674">
                  <c:v>15.772</c:v>
                </c:pt>
                <c:pt idx="26675">
                  <c:v>15.747999999999999</c:v>
                </c:pt>
                <c:pt idx="26676">
                  <c:v>15.724</c:v>
                </c:pt>
                <c:pt idx="26677">
                  <c:v>15.7</c:v>
                </c:pt>
                <c:pt idx="26678">
                  <c:v>15.7</c:v>
                </c:pt>
                <c:pt idx="26679">
                  <c:v>15.676</c:v>
                </c:pt>
                <c:pt idx="26680">
                  <c:v>15.676</c:v>
                </c:pt>
                <c:pt idx="26681">
                  <c:v>15.651999999999999</c:v>
                </c:pt>
                <c:pt idx="26682">
                  <c:v>15.629</c:v>
                </c:pt>
                <c:pt idx="26683">
                  <c:v>15.605</c:v>
                </c:pt>
                <c:pt idx="26684">
                  <c:v>15.605</c:v>
                </c:pt>
                <c:pt idx="26685">
                  <c:v>15.581</c:v>
                </c:pt>
                <c:pt idx="26686">
                  <c:v>15.581</c:v>
                </c:pt>
                <c:pt idx="26687">
                  <c:v>15.581</c:v>
                </c:pt>
                <c:pt idx="26688">
                  <c:v>15.581</c:v>
                </c:pt>
                <c:pt idx="26689">
                  <c:v>15.557</c:v>
                </c:pt>
                <c:pt idx="26690">
                  <c:v>15.532999999999999</c:v>
                </c:pt>
                <c:pt idx="26691">
                  <c:v>15.509</c:v>
                </c:pt>
                <c:pt idx="26692">
                  <c:v>15.509</c:v>
                </c:pt>
                <c:pt idx="26693">
                  <c:v>15.509</c:v>
                </c:pt>
                <c:pt idx="26694">
                  <c:v>15.509</c:v>
                </c:pt>
                <c:pt idx="26695">
                  <c:v>15.509</c:v>
                </c:pt>
                <c:pt idx="26696">
                  <c:v>15.509</c:v>
                </c:pt>
                <c:pt idx="26697">
                  <c:v>15.509</c:v>
                </c:pt>
                <c:pt idx="26698">
                  <c:v>15.509</c:v>
                </c:pt>
                <c:pt idx="26699">
                  <c:v>15.484999999999999</c:v>
                </c:pt>
                <c:pt idx="26700">
                  <c:v>15.484999999999999</c:v>
                </c:pt>
                <c:pt idx="26701">
                  <c:v>15.461</c:v>
                </c:pt>
                <c:pt idx="26702">
                  <c:v>15.438000000000001</c:v>
                </c:pt>
                <c:pt idx="26703">
                  <c:v>15.438000000000001</c:v>
                </c:pt>
                <c:pt idx="26704">
                  <c:v>15.414</c:v>
                </c:pt>
                <c:pt idx="26705">
                  <c:v>15.414</c:v>
                </c:pt>
                <c:pt idx="26706">
                  <c:v>15.39</c:v>
                </c:pt>
                <c:pt idx="26707">
                  <c:v>15.39</c:v>
                </c:pt>
                <c:pt idx="26708">
                  <c:v>15.366</c:v>
                </c:pt>
                <c:pt idx="26709">
                  <c:v>15.342000000000001</c:v>
                </c:pt>
                <c:pt idx="26710">
                  <c:v>15.342000000000001</c:v>
                </c:pt>
                <c:pt idx="26711">
                  <c:v>15.318</c:v>
                </c:pt>
                <c:pt idx="26712">
                  <c:v>15.318</c:v>
                </c:pt>
                <c:pt idx="26713">
                  <c:v>15.294</c:v>
                </c:pt>
                <c:pt idx="26714">
                  <c:v>15.294</c:v>
                </c:pt>
                <c:pt idx="26715">
                  <c:v>15.27</c:v>
                </c:pt>
                <c:pt idx="26716">
                  <c:v>15.27</c:v>
                </c:pt>
                <c:pt idx="26717">
                  <c:v>15.247</c:v>
                </c:pt>
                <c:pt idx="26718">
                  <c:v>15.247</c:v>
                </c:pt>
                <c:pt idx="26719">
                  <c:v>15.247</c:v>
                </c:pt>
                <c:pt idx="26720">
                  <c:v>15.247</c:v>
                </c:pt>
                <c:pt idx="26721">
                  <c:v>15.247</c:v>
                </c:pt>
                <c:pt idx="26722">
                  <c:v>15.27</c:v>
                </c:pt>
                <c:pt idx="26723">
                  <c:v>15.27</c:v>
                </c:pt>
                <c:pt idx="26724">
                  <c:v>15.294</c:v>
                </c:pt>
                <c:pt idx="26725">
                  <c:v>15.294</c:v>
                </c:pt>
                <c:pt idx="26726">
                  <c:v>15.294</c:v>
                </c:pt>
                <c:pt idx="26727">
                  <c:v>15.318</c:v>
                </c:pt>
                <c:pt idx="26728">
                  <c:v>15.318</c:v>
                </c:pt>
                <c:pt idx="26729">
                  <c:v>15.342000000000001</c:v>
                </c:pt>
                <c:pt idx="26730">
                  <c:v>15.366</c:v>
                </c:pt>
                <c:pt idx="26731">
                  <c:v>15.39</c:v>
                </c:pt>
                <c:pt idx="26732">
                  <c:v>15.438000000000001</c:v>
                </c:pt>
                <c:pt idx="26733">
                  <c:v>15.461</c:v>
                </c:pt>
                <c:pt idx="26734">
                  <c:v>15.509</c:v>
                </c:pt>
                <c:pt idx="26735">
                  <c:v>15.532999999999999</c:v>
                </c:pt>
                <c:pt idx="26736">
                  <c:v>15.557</c:v>
                </c:pt>
                <c:pt idx="26737">
                  <c:v>15.605</c:v>
                </c:pt>
                <c:pt idx="26738">
                  <c:v>15.629</c:v>
                </c:pt>
                <c:pt idx="26739">
                  <c:v>15.651999999999999</c:v>
                </c:pt>
                <c:pt idx="26740">
                  <c:v>15.7</c:v>
                </c:pt>
                <c:pt idx="26741">
                  <c:v>15.724</c:v>
                </c:pt>
                <c:pt idx="26742">
                  <c:v>15.747999999999999</c:v>
                </c:pt>
                <c:pt idx="26743">
                  <c:v>15.772</c:v>
                </c:pt>
                <c:pt idx="26744">
                  <c:v>15.819000000000001</c:v>
                </c:pt>
                <c:pt idx="26745">
                  <c:v>15.819000000000001</c:v>
                </c:pt>
                <c:pt idx="26746">
                  <c:v>15.819000000000001</c:v>
                </c:pt>
                <c:pt idx="26747">
                  <c:v>15.843</c:v>
                </c:pt>
                <c:pt idx="26748">
                  <c:v>15.843</c:v>
                </c:pt>
                <c:pt idx="26749">
                  <c:v>15.867000000000001</c:v>
                </c:pt>
                <c:pt idx="26750">
                  <c:v>15.867000000000001</c:v>
                </c:pt>
                <c:pt idx="26751">
                  <c:v>15.867000000000001</c:v>
                </c:pt>
                <c:pt idx="26752">
                  <c:v>15.867000000000001</c:v>
                </c:pt>
                <c:pt idx="26753">
                  <c:v>15.867000000000001</c:v>
                </c:pt>
                <c:pt idx="26754">
                  <c:v>15.867000000000001</c:v>
                </c:pt>
                <c:pt idx="26755">
                  <c:v>15.867000000000001</c:v>
                </c:pt>
                <c:pt idx="26756">
                  <c:v>15.867000000000001</c:v>
                </c:pt>
                <c:pt idx="26757">
                  <c:v>15.867000000000001</c:v>
                </c:pt>
                <c:pt idx="26758">
                  <c:v>15.867000000000001</c:v>
                </c:pt>
                <c:pt idx="26759">
                  <c:v>15.867000000000001</c:v>
                </c:pt>
                <c:pt idx="26760">
                  <c:v>15.843</c:v>
                </c:pt>
                <c:pt idx="26761">
                  <c:v>15.843</c:v>
                </c:pt>
                <c:pt idx="26762">
                  <c:v>15.843</c:v>
                </c:pt>
                <c:pt idx="26763">
                  <c:v>15.819000000000001</c:v>
                </c:pt>
                <c:pt idx="26764">
                  <c:v>15.819000000000001</c:v>
                </c:pt>
                <c:pt idx="26765">
                  <c:v>15.772</c:v>
                </c:pt>
                <c:pt idx="26766">
                  <c:v>15.772</c:v>
                </c:pt>
                <c:pt idx="26767">
                  <c:v>15.747999999999999</c:v>
                </c:pt>
                <c:pt idx="26768">
                  <c:v>15.747999999999999</c:v>
                </c:pt>
                <c:pt idx="26769">
                  <c:v>15.747999999999999</c:v>
                </c:pt>
                <c:pt idx="26770">
                  <c:v>15.724</c:v>
                </c:pt>
                <c:pt idx="26771">
                  <c:v>15.724</c:v>
                </c:pt>
                <c:pt idx="26772">
                  <c:v>15.7</c:v>
                </c:pt>
                <c:pt idx="26773">
                  <c:v>15.7</c:v>
                </c:pt>
                <c:pt idx="26774">
                  <c:v>15.7</c:v>
                </c:pt>
                <c:pt idx="26775">
                  <c:v>15.676</c:v>
                </c:pt>
                <c:pt idx="26776">
                  <c:v>15.676</c:v>
                </c:pt>
                <c:pt idx="26777">
                  <c:v>15.651999999999999</c:v>
                </c:pt>
                <c:pt idx="26778">
                  <c:v>15.651999999999999</c:v>
                </c:pt>
                <c:pt idx="26779">
                  <c:v>15.651999999999999</c:v>
                </c:pt>
                <c:pt idx="26780">
                  <c:v>15.651999999999999</c:v>
                </c:pt>
                <c:pt idx="26781">
                  <c:v>15.651999999999999</c:v>
                </c:pt>
                <c:pt idx="26782">
                  <c:v>15.651999999999999</c:v>
                </c:pt>
                <c:pt idx="26783">
                  <c:v>15.676</c:v>
                </c:pt>
                <c:pt idx="26784">
                  <c:v>15.676</c:v>
                </c:pt>
                <c:pt idx="26785">
                  <c:v>15.676</c:v>
                </c:pt>
                <c:pt idx="26786">
                  <c:v>15.676</c:v>
                </c:pt>
                <c:pt idx="26787">
                  <c:v>15.676</c:v>
                </c:pt>
                <c:pt idx="26788">
                  <c:v>15.676</c:v>
                </c:pt>
                <c:pt idx="26789">
                  <c:v>15.676</c:v>
                </c:pt>
                <c:pt idx="26790">
                  <c:v>15.676</c:v>
                </c:pt>
                <c:pt idx="26791">
                  <c:v>15.676</c:v>
                </c:pt>
                <c:pt idx="26792">
                  <c:v>15.676</c:v>
                </c:pt>
                <c:pt idx="26793">
                  <c:v>15.676</c:v>
                </c:pt>
                <c:pt idx="26794">
                  <c:v>15.676</c:v>
                </c:pt>
                <c:pt idx="26795">
                  <c:v>15.676</c:v>
                </c:pt>
                <c:pt idx="26796">
                  <c:v>15.676</c:v>
                </c:pt>
                <c:pt idx="26797">
                  <c:v>15.676</c:v>
                </c:pt>
                <c:pt idx="26798">
                  <c:v>15.676</c:v>
                </c:pt>
                <c:pt idx="26799">
                  <c:v>15.676</c:v>
                </c:pt>
                <c:pt idx="26800">
                  <c:v>15.676</c:v>
                </c:pt>
                <c:pt idx="26801">
                  <c:v>15.676</c:v>
                </c:pt>
                <c:pt idx="26802">
                  <c:v>15.676</c:v>
                </c:pt>
                <c:pt idx="26803">
                  <c:v>15.676</c:v>
                </c:pt>
                <c:pt idx="26804">
                  <c:v>15.676</c:v>
                </c:pt>
                <c:pt idx="26805">
                  <c:v>15.676</c:v>
                </c:pt>
                <c:pt idx="26806">
                  <c:v>15.676</c:v>
                </c:pt>
                <c:pt idx="26807">
                  <c:v>15.676</c:v>
                </c:pt>
                <c:pt idx="26808">
                  <c:v>15.676</c:v>
                </c:pt>
                <c:pt idx="26809">
                  <c:v>15.651999999999999</c:v>
                </c:pt>
                <c:pt idx="26810">
                  <c:v>15.651999999999999</c:v>
                </c:pt>
                <c:pt idx="26811">
                  <c:v>15.651999999999999</c:v>
                </c:pt>
                <c:pt idx="26812">
                  <c:v>15.651999999999999</c:v>
                </c:pt>
                <c:pt idx="26813">
                  <c:v>15.651999999999999</c:v>
                </c:pt>
                <c:pt idx="26814">
                  <c:v>15.629</c:v>
                </c:pt>
                <c:pt idx="26815">
                  <c:v>15.629</c:v>
                </c:pt>
                <c:pt idx="26816">
                  <c:v>15.629</c:v>
                </c:pt>
                <c:pt idx="26817">
                  <c:v>15.629</c:v>
                </c:pt>
                <c:pt idx="26818">
                  <c:v>15.629</c:v>
                </c:pt>
                <c:pt idx="26819">
                  <c:v>15.629</c:v>
                </c:pt>
                <c:pt idx="26820">
                  <c:v>15.629</c:v>
                </c:pt>
                <c:pt idx="26821">
                  <c:v>15.629</c:v>
                </c:pt>
                <c:pt idx="26822">
                  <c:v>15.629</c:v>
                </c:pt>
                <c:pt idx="26823">
                  <c:v>15.629</c:v>
                </c:pt>
                <c:pt idx="26824">
                  <c:v>15.651999999999999</c:v>
                </c:pt>
                <c:pt idx="26825">
                  <c:v>15.651999999999999</c:v>
                </c:pt>
                <c:pt idx="26826">
                  <c:v>15.676</c:v>
                </c:pt>
                <c:pt idx="26827">
                  <c:v>15.7</c:v>
                </c:pt>
                <c:pt idx="26828">
                  <c:v>15.724</c:v>
                </c:pt>
                <c:pt idx="26829">
                  <c:v>15.747999999999999</c:v>
                </c:pt>
                <c:pt idx="26830">
                  <c:v>15.772</c:v>
                </c:pt>
                <c:pt idx="26831">
                  <c:v>15.819000000000001</c:v>
                </c:pt>
                <c:pt idx="26832">
                  <c:v>15.843</c:v>
                </c:pt>
                <c:pt idx="26833">
                  <c:v>15.914999999999999</c:v>
                </c:pt>
                <c:pt idx="26834">
                  <c:v>15.939</c:v>
                </c:pt>
                <c:pt idx="26835">
                  <c:v>15.986000000000001</c:v>
                </c:pt>
                <c:pt idx="26836">
                  <c:v>16.033999999999999</c:v>
                </c:pt>
                <c:pt idx="26837">
                  <c:v>16.082000000000001</c:v>
                </c:pt>
                <c:pt idx="26838">
                  <c:v>16.129000000000001</c:v>
                </c:pt>
                <c:pt idx="26839">
                  <c:v>16.152999999999999</c:v>
                </c:pt>
                <c:pt idx="26840">
                  <c:v>16.201000000000001</c:v>
                </c:pt>
                <c:pt idx="26841">
                  <c:v>16.248999999999999</c:v>
                </c:pt>
                <c:pt idx="26842">
                  <c:v>16.271999999999998</c:v>
                </c:pt>
                <c:pt idx="26843">
                  <c:v>16.295999999999999</c:v>
                </c:pt>
                <c:pt idx="26844">
                  <c:v>16.32</c:v>
                </c:pt>
                <c:pt idx="26845">
                  <c:v>16.344000000000001</c:v>
                </c:pt>
                <c:pt idx="26846">
                  <c:v>16.367999999999999</c:v>
                </c:pt>
                <c:pt idx="26847">
                  <c:v>16.367999999999999</c:v>
                </c:pt>
                <c:pt idx="26848">
                  <c:v>16.367999999999999</c:v>
                </c:pt>
                <c:pt idx="26849">
                  <c:v>16.344000000000001</c:v>
                </c:pt>
                <c:pt idx="26850">
                  <c:v>16.344000000000001</c:v>
                </c:pt>
                <c:pt idx="26851">
                  <c:v>16.32</c:v>
                </c:pt>
                <c:pt idx="26852">
                  <c:v>16.295999999999999</c:v>
                </c:pt>
                <c:pt idx="26853">
                  <c:v>16.271999999999998</c:v>
                </c:pt>
                <c:pt idx="26854">
                  <c:v>16.248999999999999</c:v>
                </c:pt>
                <c:pt idx="26855">
                  <c:v>16.201000000000001</c:v>
                </c:pt>
                <c:pt idx="26856">
                  <c:v>16.177</c:v>
                </c:pt>
                <c:pt idx="26857">
                  <c:v>16.129000000000001</c:v>
                </c:pt>
                <c:pt idx="26858">
                  <c:v>16.082000000000001</c:v>
                </c:pt>
                <c:pt idx="26859">
                  <c:v>16.033999999999999</c:v>
                </c:pt>
                <c:pt idx="26860">
                  <c:v>16.010000000000002</c:v>
                </c:pt>
                <c:pt idx="26861">
                  <c:v>15.939</c:v>
                </c:pt>
                <c:pt idx="26862">
                  <c:v>15.914999999999999</c:v>
                </c:pt>
                <c:pt idx="26863">
                  <c:v>15.867000000000001</c:v>
                </c:pt>
                <c:pt idx="26864">
                  <c:v>15.819000000000001</c:v>
                </c:pt>
                <c:pt idx="26865">
                  <c:v>15.772</c:v>
                </c:pt>
                <c:pt idx="26866">
                  <c:v>15.747999999999999</c:v>
                </c:pt>
                <c:pt idx="26867">
                  <c:v>15.7</c:v>
                </c:pt>
                <c:pt idx="26868">
                  <c:v>15.676</c:v>
                </c:pt>
                <c:pt idx="26869">
                  <c:v>15.676</c:v>
                </c:pt>
                <c:pt idx="26870">
                  <c:v>15.651999999999999</c:v>
                </c:pt>
                <c:pt idx="26871">
                  <c:v>15.651999999999999</c:v>
                </c:pt>
                <c:pt idx="26872">
                  <c:v>15.651999999999999</c:v>
                </c:pt>
                <c:pt idx="26873">
                  <c:v>15.629</c:v>
                </c:pt>
                <c:pt idx="26874">
                  <c:v>15.605</c:v>
                </c:pt>
                <c:pt idx="26875">
                  <c:v>15.605</c:v>
                </c:pt>
                <c:pt idx="26876">
                  <c:v>15.581</c:v>
                </c:pt>
                <c:pt idx="26877">
                  <c:v>15.581</c:v>
                </c:pt>
                <c:pt idx="26878">
                  <c:v>15.581</c:v>
                </c:pt>
                <c:pt idx="26879">
                  <c:v>15.557</c:v>
                </c:pt>
                <c:pt idx="26880">
                  <c:v>15.557</c:v>
                </c:pt>
                <c:pt idx="26881">
                  <c:v>15.557</c:v>
                </c:pt>
                <c:pt idx="26882">
                  <c:v>15.532999999999999</c:v>
                </c:pt>
                <c:pt idx="26883">
                  <c:v>15.532999999999999</c:v>
                </c:pt>
                <c:pt idx="26884">
                  <c:v>15.532999999999999</c:v>
                </c:pt>
                <c:pt idx="26885">
                  <c:v>15.509</c:v>
                </c:pt>
                <c:pt idx="26886">
                  <c:v>15.509</c:v>
                </c:pt>
                <c:pt idx="26887">
                  <c:v>15.484999999999999</c:v>
                </c:pt>
                <c:pt idx="26888">
                  <c:v>15.461</c:v>
                </c:pt>
                <c:pt idx="26889">
                  <c:v>15.461</c:v>
                </c:pt>
                <c:pt idx="26890">
                  <c:v>15.438000000000001</c:v>
                </c:pt>
                <c:pt idx="26891">
                  <c:v>15.438000000000001</c:v>
                </c:pt>
                <c:pt idx="26892">
                  <c:v>15.438000000000001</c:v>
                </c:pt>
                <c:pt idx="26893">
                  <c:v>15.414</c:v>
                </c:pt>
                <c:pt idx="26894">
                  <c:v>15.39</c:v>
                </c:pt>
                <c:pt idx="26895">
                  <c:v>15.366</c:v>
                </c:pt>
                <c:pt idx="26896">
                  <c:v>15.366</c:v>
                </c:pt>
                <c:pt idx="26897">
                  <c:v>15.342000000000001</c:v>
                </c:pt>
                <c:pt idx="26898">
                  <c:v>15.342000000000001</c:v>
                </c:pt>
                <c:pt idx="26899">
                  <c:v>15.318</c:v>
                </c:pt>
                <c:pt idx="26900">
                  <c:v>15.294</c:v>
                </c:pt>
                <c:pt idx="26901">
                  <c:v>15.294</c:v>
                </c:pt>
                <c:pt idx="26902">
                  <c:v>15.27</c:v>
                </c:pt>
                <c:pt idx="26903">
                  <c:v>15.247</c:v>
                </c:pt>
                <c:pt idx="26904">
                  <c:v>15.247</c:v>
                </c:pt>
                <c:pt idx="26905">
                  <c:v>15.223000000000001</c:v>
                </c:pt>
                <c:pt idx="26906">
                  <c:v>15.223000000000001</c:v>
                </c:pt>
                <c:pt idx="26907">
                  <c:v>15.199</c:v>
                </c:pt>
                <c:pt idx="26908">
                  <c:v>15.199</c:v>
                </c:pt>
                <c:pt idx="26909">
                  <c:v>15.175000000000001</c:v>
                </c:pt>
                <c:pt idx="26910">
                  <c:v>15.151</c:v>
                </c:pt>
                <c:pt idx="26911">
                  <c:v>15.151</c:v>
                </c:pt>
                <c:pt idx="26912">
                  <c:v>15.151</c:v>
                </c:pt>
                <c:pt idx="26913">
                  <c:v>15.151</c:v>
                </c:pt>
                <c:pt idx="26914">
                  <c:v>15.151</c:v>
                </c:pt>
                <c:pt idx="26915">
                  <c:v>15.151</c:v>
                </c:pt>
                <c:pt idx="26916">
                  <c:v>15.175000000000001</c:v>
                </c:pt>
                <c:pt idx="26917">
                  <c:v>15.199</c:v>
                </c:pt>
                <c:pt idx="26918">
                  <c:v>15.223000000000001</c:v>
                </c:pt>
                <c:pt idx="26919">
                  <c:v>15.27</c:v>
                </c:pt>
                <c:pt idx="26920">
                  <c:v>15.294</c:v>
                </c:pt>
                <c:pt idx="26921">
                  <c:v>15.342000000000001</c:v>
                </c:pt>
                <c:pt idx="26922">
                  <c:v>15.39</c:v>
                </c:pt>
                <c:pt idx="26923">
                  <c:v>15.438000000000001</c:v>
                </c:pt>
                <c:pt idx="26924">
                  <c:v>15.509</c:v>
                </c:pt>
                <c:pt idx="26925">
                  <c:v>15.557</c:v>
                </c:pt>
                <c:pt idx="26926">
                  <c:v>15.629</c:v>
                </c:pt>
                <c:pt idx="26927">
                  <c:v>15.676</c:v>
                </c:pt>
                <c:pt idx="26928">
                  <c:v>15.747999999999999</c:v>
                </c:pt>
                <c:pt idx="26929">
                  <c:v>15.819000000000001</c:v>
                </c:pt>
                <c:pt idx="26930">
                  <c:v>15.891</c:v>
                </c:pt>
                <c:pt idx="26931">
                  <c:v>15.962999999999999</c:v>
                </c:pt>
                <c:pt idx="26932">
                  <c:v>16.033999999999999</c:v>
                </c:pt>
                <c:pt idx="26933">
                  <c:v>16.082000000000001</c:v>
                </c:pt>
                <c:pt idx="26934">
                  <c:v>16.152999999999999</c:v>
                </c:pt>
                <c:pt idx="26935">
                  <c:v>16.225000000000001</c:v>
                </c:pt>
                <c:pt idx="26936">
                  <c:v>16.271999999999998</c:v>
                </c:pt>
                <c:pt idx="26937">
                  <c:v>16.32</c:v>
                </c:pt>
                <c:pt idx="26938">
                  <c:v>16.367999999999999</c:v>
                </c:pt>
                <c:pt idx="26939">
                  <c:v>16.414999999999999</c:v>
                </c:pt>
                <c:pt idx="26940">
                  <c:v>16.439</c:v>
                </c:pt>
                <c:pt idx="26941">
                  <c:v>16.463000000000001</c:v>
                </c:pt>
                <c:pt idx="26942">
                  <c:v>16.486999999999998</c:v>
                </c:pt>
                <c:pt idx="26943">
                  <c:v>16.486999999999998</c:v>
                </c:pt>
                <c:pt idx="26944">
                  <c:v>16.486999999999998</c:v>
                </c:pt>
                <c:pt idx="26945">
                  <c:v>16.486999999999998</c:v>
                </c:pt>
                <c:pt idx="26946">
                  <c:v>16.486999999999998</c:v>
                </c:pt>
                <c:pt idx="26947">
                  <c:v>16.463000000000001</c:v>
                </c:pt>
                <c:pt idx="26948">
                  <c:v>16.463000000000001</c:v>
                </c:pt>
                <c:pt idx="26949">
                  <c:v>16.439</c:v>
                </c:pt>
                <c:pt idx="26950">
                  <c:v>16.414999999999999</c:v>
                </c:pt>
                <c:pt idx="26951">
                  <c:v>16.391999999999999</c:v>
                </c:pt>
                <c:pt idx="26952">
                  <c:v>16.344000000000001</c:v>
                </c:pt>
                <c:pt idx="26953">
                  <c:v>16.295999999999999</c:v>
                </c:pt>
                <c:pt idx="26954">
                  <c:v>16.271999999999998</c:v>
                </c:pt>
                <c:pt idx="26955">
                  <c:v>16.225000000000001</c:v>
                </c:pt>
                <c:pt idx="26956">
                  <c:v>16.152999999999999</c:v>
                </c:pt>
                <c:pt idx="26957">
                  <c:v>16.106000000000002</c:v>
                </c:pt>
                <c:pt idx="26958">
                  <c:v>16.058</c:v>
                </c:pt>
                <c:pt idx="26959">
                  <c:v>15.986000000000001</c:v>
                </c:pt>
                <c:pt idx="26960">
                  <c:v>15.939</c:v>
                </c:pt>
                <c:pt idx="26961">
                  <c:v>15.891</c:v>
                </c:pt>
                <c:pt idx="26962">
                  <c:v>15.843</c:v>
                </c:pt>
                <c:pt idx="26963">
                  <c:v>15.819000000000001</c:v>
                </c:pt>
                <c:pt idx="26964">
                  <c:v>15.772</c:v>
                </c:pt>
                <c:pt idx="26965">
                  <c:v>15.724</c:v>
                </c:pt>
                <c:pt idx="26966">
                  <c:v>15.7</c:v>
                </c:pt>
                <c:pt idx="26967">
                  <c:v>15.676</c:v>
                </c:pt>
                <c:pt idx="26968">
                  <c:v>15.651999999999999</c:v>
                </c:pt>
                <c:pt idx="26969">
                  <c:v>15.629</c:v>
                </c:pt>
                <c:pt idx="26970">
                  <c:v>15.605</c:v>
                </c:pt>
                <c:pt idx="26971">
                  <c:v>15.581</c:v>
                </c:pt>
                <c:pt idx="26972">
                  <c:v>15.557</c:v>
                </c:pt>
                <c:pt idx="26973">
                  <c:v>15.532999999999999</c:v>
                </c:pt>
                <c:pt idx="26974">
                  <c:v>15.509</c:v>
                </c:pt>
                <c:pt idx="26975">
                  <c:v>15.484999999999999</c:v>
                </c:pt>
                <c:pt idx="26976">
                  <c:v>15.484999999999999</c:v>
                </c:pt>
                <c:pt idx="26977">
                  <c:v>15.461</c:v>
                </c:pt>
                <c:pt idx="26978">
                  <c:v>15.438000000000001</c:v>
                </c:pt>
                <c:pt idx="26979">
                  <c:v>15.438000000000001</c:v>
                </c:pt>
                <c:pt idx="26980">
                  <c:v>15.414</c:v>
                </c:pt>
                <c:pt idx="26981">
                  <c:v>15.39</c:v>
                </c:pt>
                <c:pt idx="26982">
                  <c:v>15.366</c:v>
                </c:pt>
                <c:pt idx="26983">
                  <c:v>15.342000000000001</c:v>
                </c:pt>
                <c:pt idx="26984">
                  <c:v>15.342000000000001</c:v>
                </c:pt>
                <c:pt idx="26985">
                  <c:v>15.318</c:v>
                </c:pt>
                <c:pt idx="26986">
                  <c:v>15.318</c:v>
                </c:pt>
                <c:pt idx="26987">
                  <c:v>15.294</c:v>
                </c:pt>
                <c:pt idx="26988">
                  <c:v>15.294</c:v>
                </c:pt>
                <c:pt idx="26989">
                  <c:v>15.27</c:v>
                </c:pt>
                <c:pt idx="26990">
                  <c:v>15.27</c:v>
                </c:pt>
                <c:pt idx="26991">
                  <c:v>15.247</c:v>
                </c:pt>
                <c:pt idx="26992">
                  <c:v>15.247</c:v>
                </c:pt>
                <c:pt idx="26993">
                  <c:v>15.247</c:v>
                </c:pt>
                <c:pt idx="26994">
                  <c:v>15.223000000000001</c:v>
                </c:pt>
                <c:pt idx="26995">
                  <c:v>15.223000000000001</c:v>
                </c:pt>
                <c:pt idx="26996">
                  <c:v>15.223000000000001</c:v>
                </c:pt>
                <c:pt idx="26997">
                  <c:v>15.223000000000001</c:v>
                </c:pt>
                <c:pt idx="26998">
                  <c:v>15.199</c:v>
                </c:pt>
                <c:pt idx="26999">
                  <c:v>15.199</c:v>
                </c:pt>
                <c:pt idx="27000">
                  <c:v>15.199</c:v>
                </c:pt>
                <c:pt idx="27001">
                  <c:v>15.175000000000001</c:v>
                </c:pt>
                <c:pt idx="27002">
                  <c:v>15.175000000000001</c:v>
                </c:pt>
                <c:pt idx="27003">
                  <c:v>15.151</c:v>
                </c:pt>
                <c:pt idx="27004">
                  <c:v>15.151</c:v>
                </c:pt>
                <c:pt idx="27005">
                  <c:v>15.151</c:v>
                </c:pt>
                <c:pt idx="27006">
                  <c:v>15.151</c:v>
                </c:pt>
                <c:pt idx="27007">
                  <c:v>15.151</c:v>
                </c:pt>
                <c:pt idx="27008">
                  <c:v>15.127000000000001</c:v>
                </c:pt>
                <c:pt idx="27009">
                  <c:v>15.127000000000001</c:v>
                </c:pt>
                <c:pt idx="27010">
                  <c:v>15.151</c:v>
                </c:pt>
                <c:pt idx="27011">
                  <c:v>15.151</c:v>
                </c:pt>
                <c:pt idx="27012">
                  <c:v>15.199</c:v>
                </c:pt>
                <c:pt idx="27013">
                  <c:v>15.199</c:v>
                </c:pt>
                <c:pt idx="27014">
                  <c:v>15.247</c:v>
                </c:pt>
                <c:pt idx="27015">
                  <c:v>15.294</c:v>
                </c:pt>
                <c:pt idx="27016">
                  <c:v>15.342000000000001</c:v>
                </c:pt>
                <c:pt idx="27017">
                  <c:v>15.39</c:v>
                </c:pt>
                <c:pt idx="27018">
                  <c:v>15.438000000000001</c:v>
                </c:pt>
                <c:pt idx="27019">
                  <c:v>15.484999999999999</c:v>
                </c:pt>
                <c:pt idx="27020">
                  <c:v>15.532999999999999</c:v>
                </c:pt>
                <c:pt idx="27021">
                  <c:v>15.581</c:v>
                </c:pt>
                <c:pt idx="27022">
                  <c:v>15.629</c:v>
                </c:pt>
                <c:pt idx="27023">
                  <c:v>15.676</c:v>
                </c:pt>
                <c:pt idx="27024">
                  <c:v>15.747999999999999</c:v>
                </c:pt>
                <c:pt idx="27025">
                  <c:v>15.795999999999999</c:v>
                </c:pt>
                <c:pt idx="27026">
                  <c:v>15.843</c:v>
                </c:pt>
                <c:pt idx="27027">
                  <c:v>15.891</c:v>
                </c:pt>
                <c:pt idx="27028">
                  <c:v>15.939</c:v>
                </c:pt>
                <c:pt idx="27029">
                  <c:v>15.986000000000001</c:v>
                </c:pt>
                <c:pt idx="27030">
                  <c:v>16.033999999999999</c:v>
                </c:pt>
                <c:pt idx="27031">
                  <c:v>16.082000000000001</c:v>
                </c:pt>
                <c:pt idx="27032">
                  <c:v>16.129000000000001</c:v>
                </c:pt>
                <c:pt idx="27033">
                  <c:v>16.177</c:v>
                </c:pt>
                <c:pt idx="27034">
                  <c:v>16.248999999999999</c:v>
                </c:pt>
                <c:pt idx="27035">
                  <c:v>16.295999999999999</c:v>
                </c:pt>
                <c:pt idx="27036">
                  <c:v>16.32</c:v>
                </c:pt>
                <c:pt idx="27037">
                  <c:v>16.367999999999999</c:v>
                </c:pt>
                <c:pt idx="27038">
                  <c:v>16.367999999999999</c:v>
                </c:pt>
                <c:pt idx="27039">
                  <c:v>16.367999999999999</c:v>
                </c:pt>
                <c:pt idx="27040">
                  <c:v>16.391999999999999</c:v>
                </c:pt>
                <c:pt idx="27041">
                  <c:v>16.391999999999999</c:v>
                </c:pt>
                <c:pt idx="27042">
                  <c:v>16.391999999999999</c:v>
                </c:pt>
                <c:pt idx="27043">
                  <c:v>16.414999999999999</c:v>
                </c:pt>
                <c:pt idx="27044">
                  <c:v>16.391999999999999</c:v>
                </c:pt>
                <c:pt idx="27045">
                  <c:v>16.391999999999999</c:v>
                </c:pt>
                <c:pt idx="27046">
                  <c:v>16.391999999999999</c:v>
                </c:pt>
                <c:pt idx="27047">
                  <c:v>16.367999999999999</c:v>
                </c:pt>
                <c:pt idx="27048">
                  <c:v>16.344000000000001</c:v>
                </c:pt>
                <c:pt idx="27049">
                  <c:v>16.295999999999999</c:v>
                </c:pt>
                <c:pt idx="27050">
                  <c:v>16.271999999999998</c:v>
                </c:pt>
                <c:pt idx="27051">
                  <c:v>16.225000000000001</c:v>
                </c:pt>
                <c:pt idx="27052">
                  <c:v>16.177</c:v>
                </c:pt>
                <c:pt idx="27053">
                  <c:v>16.129000000000001</c:v>
                </c:pt>
                <c:pt idx="27054">
                  <c:v>16.082000000000001</c:v>
                </c:pt>
                <c:pt idx="27055">
                  <c:v>16.033999999999999</c:v>
                </c:pt>
                <c:pt idx="27056">
                  <c:v>16.010000000000002</c:v>
                </c:pt>
                <c:pt idx="27057">
                  <c:v>15.962999999999999</c:v>
                </c:pt>
                <c:pt idx="27058">
                  <c:v>15.914999999999999</c:v>
                </c:pt>
                <c:pt idx="27059">
                  <c:v>15.891</c:v>
                </c:pt>
                <c:pt idx="27060">
                  <c:v>15.867000000000001</c:v>
                </c:pt>
                <c:pt idx="27061">
                  <c:v>15.819000000000001</c:v>
                </c:pt>
                <c:pt idx="27062">
                  <c:v>15.795999999999999</c:v>
                </c:pt>
                <c:pt idx="27063">
                  <c:v>15.772</c:v>
                </c:pt>
                <c:pt idx="27064">
                  <c:v>15.747999999999999</c:v>
                </c:pt>
                <c:pt idx="27065">
                  <c:v>15.724</c:v>
                </c:pt>
                <c:pt idx="27066">
                  <c:v>15.7</c:v>
                </c:pt>
                <c:pt idx="27067">
                  <c:v>15.676</c:v>
                </c:pt>
                <c:pt idx="27068">
                  <c:v>15.651999999999999</c:v>
                </c:pt>
                <c:pt idx="27069">
                  <c:v>15.629</c:v>
                </c:pt>
                <c:pt idx="27070">
                  <c:v>15.605</c:v>
                </c:pt>
                <c:pt idx="27071">
                  <c:v>15.581</c:v>
                </c:pt>
                <c:pt idx="27072">
                  <c:v>15.581</c:v>
                </c:pt>
                <c:pt idx="27073">
                  <c:v>15.557</c:v>
                </c:pt>
                <c:pt idx="27074">
                  <c:v>15.532999999999999</c:v>
                </c:pt>
                <c:pt idx="27075">
                  <c:v>15.532999999999999</c:v>
                </c:pt>
                <c:pt idx="27076">
                  <c:v>15.509</c:v>
                </c:pt>
                <c:pt idx="27077">
                  <c:v>15.484999999999999</c:v>
                </c:pt>
                <c:pt idx="27078">
                  <c:v>15.461</c:v>
                </c:pt>
                <c:pt idx="27079">
                  <c:v>15.438000000000001</c:v>
                </c:pt>
                <c:pt idx="27080">
                  <c:v>15.438000000000001</c:v>
                </c:pt>
                <c:pt idx="27081">
                  <c:v>15.438000000000001</c:v>
                </c:pt>
                <c:pt idx="27082">
                  <c:v>15.414</c:v>
                </c:pt>
                <c:pt idx="27083">
                  <c:v>15.39</c:v>
                </c:pt>
                <c:pt idx="27084">
                  <c:v>15.39</c:v>
                </c:pt>
                <c:pt idx="27085">
                  <c:v>15.366</c:v>
                </c:pt>
                <c:pt idx="27086">
                  <c:v>15.342000000000001</c:v>
                </c:pt>
                <c:pt idx="27087">
                  <c:v>15.342000000000001</c:v>
                </c:pt>
                <c:pt idx="27088">
                  <c:v>15.342000000000001</c:v>
                </c:pt>
                <c:pt idx="27089">
                  <c:v>15.318</c:v>
                </c:pt>
                <c:pt idx="27090">
                  <c:v>15.318</c:v>
                </c:pt>
                <c:pt idx="27091">
                  <c:v>15.318</c:v>
                </c:pt>
                <c:pt idx="27092">
                  <c:v>15.294</c:v>
                </c:pt>
                <c:pt idx="27093">
                  <c:v>15.294</c:v>
                </c:pt>
                <c:pt idx="27094">
                  <c:v>15.294</c:v>
                </c:pt>
                <c:pt idx="27095">
                  <c:v>15.318</c:v>
                </c:pt>
                <c:pt idx="27096">
                  <c:v>15.318</c:v>
                </c:pt>
                <c:pt idx="27097">
                  <c:v>15.318</c:v>
                </c:pt>
                <c:pt idx="27098">
                  <c:v>15.318</c:v>
                </c:pt>
                <c:pt idx="27099">
                  <c:v>15.318</c:v>
                </c:pt>
                <c:pt idx="27100">
                  <c:v>15.294</c:v>
                </c:pt>
                <c:pt idx="27101">
                  <c:v>15.318</c:v>
                </c:pt>
                <c:pt idx="27102">
                  <c:v>15.318</c:v>
                </c:pt>
                <c:pt idx="27103">
                  <c:v>15.318</c:v>
                </c:pt>
                <c:pt idx="27104">
                  <c:v>15.318</c:v>
                </c:pt>
                <c:pt idx="27105">
                  <c:v>15.318</c:v>
                </c:pt>
                <c:pt idx="27106">
                  <c:v>15.342000000000001</c:v>
                </c:pt>
                <c:pt idx="27107">
                  <c:v>15.342000000000001</c:v>
                </c:pt>
                <c:pt idx="27108">
                  <c:v>15.342000000000001</c:v>
                </c:pt>
                <c:pt idx="27109">
                  <c:v>15.342000000000001</c:v>
                </c:pt>
                <c:pt idx="27110">
                  <c:v>15.366</c:v>
                </c:pt>
                <c:pt idx="27111">
                  <c:v>15.366</c:v>
                </c:pt>
                <c:pt idx="27112">
                  <c:v>15.39</c:v>
                </c:pt>
                <c:pt idx="27113">
                  <c:v>15.414</c:v>
                </c:pt>
                <c:pt idx="27114">
                  <c:v>15.438000000000001</c:v>
                </c:pt>
                <c:pt idx="27115">
                  <c:v>15.461</c:v>
                </c:pt>
                <c:pt idx="27116">
                  <c:v>15.484999999999999</c:v>
                </c:pt>
                <c:pt idx="27117">
                  <c:v>15.532999999999999</c:v>
                </c:pt>
                <c:pt idx="27118">
                  <c:v>15.581</c:v>
                </c:pt>
                <c:pt idx="27119">
                  <c:v>15.605</c:v>
                </c:pt>
                <c:pt idx="27120">
                  <c:v>15.629</c:v>
                </c:pt>
                <c:pt idx="27121">
                  <c:v>15.676</c:v>
                </c:pt>
                <c:pt idx="27122">
                  <c:v>15.724</c:v>
                </c:pt>
                <c:pt idx="27123">
                  <c:v>15.772</c:v>
                </c:pt>
                <c:pt idx="27124">
                  <c:v>15.843</c:v>
                </c:pt>
                <c:pt idx="27125">
                  <c:v>15.914999999999999</c:v>
                </c:pt>
                <c:pt idx="27126">
                  <c:v>15.962999999999999</c:v>
                </c:pt>
                <c:pt idx="27127">
                  <c:v>16.033999999999999</c:v>
                </c:pt>
                <c:pt idx="27128">
                  <c:v>16.106000000000002</c:v>
                </c:pt>
                <c:pt idx="27129">
                  <c:v>16.152999999999999</c:v>
                </c:pt>
                <c:pt idx="27130">
                  <c:v>16.201000000000001</c:v>
                </c:pt>
                <c:pt idx="27131">
                  <c:v>16.248999999999999</c:v>
                </c:pt>
                <c:pt idx="27132">
                  <c:v>16.295999999999999</c:v>
                </c:pt>
                <c:pt idx="27133">
                  <c:v>16.344000000000001</c:v>
                </c:pt>
                <c:pt idx="27134">
                  <c:v>16.344000000000001</c:v>
                </c:pt>
                <c:pt idx="27135">
                  <c:v>16.367999999999999</c:v>
                </c:pt>
                <c:pt idx="27136">
                  <c:v>16.391999999999999</c:v>
                </c:pt>
                <c:pt idx="27137">
                  <c:v>16.391999999999999</c:v>
                </c:pt>
                <c:pt idx="27138">
                  <c:v>16.391999999999999</c:v>
                </c:pt>
                <c:pt idx="27139">
                  <c:v>16.367999999999999</c:v>
                </c:pt>
                <c:pt idx="27140">
                  <c:v>16.344000000000001</c:v>
                </c:pt>
                <c:pt idx="27141">
                  <c:v>16.32</c:v>
                </c:pt>
                <c:pt idx="27142">
                  <c:v>16.271999999999998</c:v>
                </c:pt>
                <c:pt idx="27143">
                  <c:v>16.248999999999999</c:v>
                </c:pt>
                <c:pt idx="27144">
                  <c:v>16.201000000000001</c:v>
                </c:pt>
                <c:pt idx="27145">
                  <c:v>16.152999999999999</c:v>
                </c:pt>
                <c:pt idx="27146">
                  <c:v>16.106000000000002</c:v>
                </c:pt>
                <c:pt idx="27147">
                  <c:v>16.058</c:v>
                </c:pt>
                <c:pt idx="27148">
                  <c:v>16.010000000000002</c:v>
                </c:pt>
                <c:pt idx="27149">
                  <c:v>15.962999999999999</c:v>
                </c:pt>
                <c:pt idx="27150">
                  <c:v>15.914999999999999</c:v>
                </c:pt>
                <c:pt idx="27151">
                  <c:v>15.867000000000001</c:v>
                </c:pt>
                <c:pt idx="27152">
                  <c:v>15.843</c:v>
                </c:pt>
                <c:pt idx="27153">
                  <c:v>15.795999999999999</c:v>
                </c:pt>
                <c:pt idx="27154">
                  <c:v>15.747999999999999</c:v>
                </c:pt>
                <c:pt idx="27155">
                  <c:v>15.724</c:v>
                </c:pt>
                <c:pt idx="27156">
                  <c:v>15.7</c:v>
                </c:pt>
                <c:pt idx="27157">
                  <c:v>15.651999999999999</c:v>
                </c:pt>
                <c:pt idx="27158">
                  <c:v>15.629</c:v>
                </c:pt>
                <c:pt idx="27159">
                  <c:v>15.629</c:v>
                </c:pt>
                <c:pt idx="27160">
                  <c:v>15.581</c:v>
                </c:pt>
                <c:pt idx="27161">
                  <c:v>15.557</c:v>
                </c:pt>
                <c:pt idx="27162">
                  <c:v>15.532999999999999</c:v>
                </c:pt>
                <c:pt idx="27163">
                  <c:v>15.532999999999999</c:v>
                </c:pt>
                <c:pt idx="27164">
                  <c:v>15.509</c:v>
                </c:pt>
                <c:pt idx="27165">
                  <c:v>15.484999999999999</c:v>
                </c:pt>
                <c:pt idx="27166">
                  <c:v>15.484999999999999</c:v>
                </c:pt>
                <c:pt idx="27167">
                  <c:v>15.461</c:v>
                </c:pt>
                <c:pt idx="27168">
                  <c:v>15.438000000000001</c:v>
                </c:pt>
                <c:pt idx="27169">
                  <c:v>15.438000000000001</c:v>
                </c:pt>
                <c:pt idx="27170">
                  <c:v>15.414</c:v>
                </c:pt>
                <c:pt idx="27171">
                  <c:v>15.39</c:v>
                </c:pt>
                <c:pt idx="27172">
                  <c:v>15.39</c:v>
                </c:pt>
                <c:pt idx="27173">
                  <c:v>15.366</c:v>
                </c:pt>
                <c:pt idx="27174">
                  <c:v>15.342000000000001</c:v>
                </c:pt>
                <c:pt idx="27175">
                  <c:v>15.342000000000001</c:v>
                </c:pt>
                <c:pt idx="27176">
                  <c:v>15.318</c:v>
                </c:pt>
                <c:pt idx="27177">
                  <c:v>15.318</c:v>
                </c:pt>
                <c:pt idx="27178">
                  <c:v>15.294</c:v>
                </c:pt>
                <c:pt idx="27179">
                  <c:v>15.294</c:v>
                </c:pt>
                <c:pt idx="27180">
                  <c:v>15.27</c:v>
                </c:pt>
                <c:pt idx="27181">
                  <c:v>15.27</c:v>
                </c:pt>
                <c:pt idx="27182">
                  <c:v>15.247</c:v>
                </c:pt>
                <c:pt idx="27183">
                  <c:v>15.247</c:v>
                </c:pt>
                <c:pt idx="27184">
                  <c:v>15.247</c:v>
                </c:pt>
                <c:pt idx="27185">
                  <c:v>15.223000000000001</c:v>
                </c:pt>
                <c:pt idx="27186">
                  <c:v>15.223000000000001</c:v>
                </c:pt>
                <c:pt idx="27187">
                  <c:v>15.199</c:v>
                </c:pt>
                <c:pt idx="27188">
                  <c:v>15.199</c:v>
                </c:pt>
                <c:pt idx="27189">
                  <c:v>15.199</c:v>
                </c:pt>
                <c:pt idx="27190">
                  <c:v>15.199</c:v>
                </c:pt>
                <c:pt idx="27191">
                  <c:v>15.175000000000001</c:v>
                </c:pt>
                <c:pt idx="27192">
                  <c:v>15.175000000000001</c:v>
                </c:pt>
                <c:pt idx="27193">
                  <c:v>15.175000000000001</c:v>
                </c:pt>
                <c:pt idx="27194">
                  <c:v>15.175000000000001</c:v>
                </c:pt>
                <c:pt idx="27195">
                  <c:v>15.151</c:v>
                </c:pt>
                <c:pt idx="27196">
                  <c:v>15.151</c:v>
                </c:pt>
                <c:pt idx="27197">
                  <c:v>15.151</c:v>
                </c:pt>
                <c:pt idx="27198">
                  <c:v>15.127000000000001</c:v>
                </c:pt>
                <c:pt idx="27199">
                  <c:v>15.127000000000001</c:v>
                </c:pt>
                <c:pt idx="27200">
                  <c:v>15.127000000000001</c:v>
                </c:pt>
                <c:pt idx="27201">
                  <c:v>15.103</c:v>
                </c:pt>
                <c:pt idx="27202">
                  <c:v>15.103</c:v>
                </c:pt>
                <c:pt idx="27203">
                  <c:v>15.127000000000001</c:v>
                </c:pt>
                <c:pt idx="27204">
                  <c:v>15.127000000000001</c:v>
                </c:pt>
                <c:pt idx="27205">
                  <c:v>15.151</c:v>
                </c:pt>
                <c:pt idx="27206">
                  <c:v>15.151</c:v>
                </c:pt>
                <c:pt idx="27207">
                  <c:v>15.199</c:v>
                </c:pt>
                <c:pt idx="27208">
                  <c:v>15.199</c:v>
                </c:pt>
                <c:pt idx="27209">
                  <c:v>15.223000000000001</c:v>
                </c:pt>
                <c:pt idx="27210">
                  <c:v>15.27</c:v>
                </c:pt>
                <c:pt idx="27211">
                  <c:v>15.318</c:v>
                </c:pt>
                <c:pt idx="27212">
                  <c:v>15.342000000000001</c:v>
                </c:pt>
                <c:pt idx="27213">
                  <c:v>15.39</c:v>
                </c:pt>
                <c:pt idx="27214">
                  <c:v>15.438000000000001</c:v>
                </c:pt>
                <c:pt idx="27215">
                  <c:v>15.461</c:v>
                </c:pt>
                <c:pt idx="27216">
                  <c:v>15.509</c:v>
                </c:pt>
                <c:pt idx="27217">
                  <c:v>15.581</c:v>
                </c:pt>
                <c:pt idx="27218">
                  <c:v>15.629</c:v>
                </c:pt>
                <c:pt idx="27219">
                  <c:v>15.676</c:v>
                </c:pt>
                <c:pt idx="27220">
                  <c:v>15.724</c:v>
                </c:pt>
                <c:pt idx="27221">
                  <c:v>15.772</c:v>
                </c:pt>
                <c:pt idx="27222">
                  <c:v>15.819000000000001</c:v>
                </c:pt>
                <c:pt idx="27223">
                  <c:v>15.867000000000001</c:v>
                </c:pt>
                <c:pt idx="27224">
                  <c:v>15.891</c:v>
                </c:pt>
                <c:pt idx="27225">
                  <c:v>15.914999999999999</c:v>
                </c:pt>
                <c:pt idx="27226">
                  <c:v>15.962999999999999</c:v>
                </c:pt>
                <c:pt idx="27227">
                  <c:v>16.010000000000002</c:v>
                </c:pt>
                <c:pt idx="27228">
                  <c:v>16.033999999999999</c:v>
                </c:pt>
                <c:pt idx="27229">
                  <c:v>16.033999999999999</c:v>
                </c:pt>
                <c:pt idx="27230">
                  <c:v>16.058</c:v>
                </c:pt>
                <c:pt idx="27231">
                  <c:v>16.058</c:v>
                </c:pt>
                <c:pt idx="27232">
                  <c:v>16.058</c:v>
                </c:pt>
                <c:pt idx="27233">
                  <c:v>16.058</c:v>
                </c:pt>
                <c:pt idx="27234">
                  <c:v>16.058</c:v>
                </c:pt>
                <c:pt idx="27235">
                  <c:v>16.033999999999999</c:v>
                </c:pt>
                <c:pt idx="27236">
                  <c:v>16.010000000000002</c:v>
                </c:pt>
                <c:pt idx="27237">
                  <c:v>15.986000000000001</c:v>
                </c:pt>
                <c:pt idx="27238">
                  <c:v>15.939</c:v>
                </c:pt>
                <c:pt idx="27239">
                  <c:v>15.914999999999999</c:v>
                </c:pt>
                <c:pt idx="27240">
                  <c:v>15.867000000000001</c:v>
                </c:pt>
                <c:pt idx="27241">
                  <c:v>15.843</c:v>
                </c:pt>
                <c:pt idx="27242">
                  <c:v>15.795999999999999</c:v>
                </c:pt>
                <c:pt idx="27243">
                  <c:v>15.747999999999999</c:v>
                </c:pt>
                <c:pt idx="27244">
                  <c:v>15.7</c:v>
                </c:pt>
                <c:pt idx="27245">
                  <c:v>15.629</c:v>
                </c:pt>
                <c:pt idx="27246">
                  <c:v>15.605</c:v>
                </c:pt>
                <c:pt idx="27247">
                  <c:v>15.557</c:v>
                </c:pt>
                <c:pt idx="27248">
                  <c:v>15.509</c:v>
                </c:pt>
                <c:pt idx="27249">
                  <c:v>15.461</c:v>
                </c:pt>
                <c:pt idx="27250">
                  <c:v>15.438000000000001</c:v>
                </c:pt>
                <c:pt idx="27251">
                  <c:v>15.39</c:v>
                </c:pt>
                <c:pt idx="27252">
                  <c:v>15.342000000000001</c:v>
                </c:pt>
                <c:pt idx="27253">
                  <c:v>15.318</c:v>
                </c:pt>
                <c:pt idx="27254">
                  <c:v>15.294</c:v>
                </c:pt>
                <c:pt idx="27255">
                  <c:v>15.294</c:v>
                </c:pt>
                <c:pt idx="27256">
                  <c:v>15.247</c:v>
                </c:pt>
                <c:pt idx="27257">
                  <c:v>15.247</c:v>
                </c:pt>
                <c:pt idx="27258">
                  <c:v>15.223000000000001</c:v>
                </c:pt>
                <c:pt idx="27259">
                  <c:v>15.223000000000001</c:v>
                </c:pt>
                <c:pt idx="27260">
                  <c:v>15.223000000000001</c:v>
                </c:pt>
                <c:pt idx="27261">
                  <c:v>15.199</c:v>
                </c:pt>
                <c:pt idx="27262">
                  <c:v>15.199</c:v>
                </c:pt>
                <c:pt idx="27263">
                  <c:v>15.175000000000001</c:v>
                </c:pt>
                <c:pt idx="27264">
                  <c:v>15.175000000000001</c:v>
                </c:pt>
                <c:pt idx="27265">
                  <c:v>15.151</c:v>
                </c:pt>
                <c:pt idx="27266">
                  <c:v>15.151</c:v>
                </c:pt>
                <c:pt idx="27267">
                  <c:v>15.127000000000001</c:v>
                </c:pt>
                <c:pt idx="27268">
                  <c:v>15.103</c:v>
                </c:pt>
                <c:pt idx="27269">
                  <c:v>15.103</c:v>
                </c:pt>
                <c:pt idx="27270">
                  <c:v>15.103</c:v>
                </c:pt>
                <c:pt idx="27271">
                  <c:v>15.103</c:v>
                </c:pt>
                <c:pt idx="27272">
                  <c:v>15.103</c:v>
                </c:pt>
                <c:pt idx="27273">
                  <c:v>15.079000000000001</c:v>
                </c:pt>
                <c:pt idx="27274">
                  <c:v>15.079000000000001</c:v>
                </c:pt>
                <c:pt idx="27275">
                  <c:v>15.079000000000001</c:v>
                </c:pt>
                <c:pt idx="27276">
                  <c:v>15.055</c:v>
                </c:pt>
                <c:pt idx="27277">
                  <c:v>15.055</c:v>
                </c:pt>
                <c:pt idx="27278">
                  <c:v>15.055</c:v>
                </c:pt>
                <c:pt idx="27279">
                  <c:v>15.031000000000001</c:v>
                </c:pt>
                <c:pt idx="27280">
                  <c:v>15.031000000000001</c:v>
                </c:pt>
                <c:pt idx="27281">
                  <c:v>15.007999999999999</c:v>
                </c:pt>
                <c:pt idx="27282">
                  <c:v>15.007999999999999</c:v>
                </c:pt>
                <c:pt idx="27283">
                  <c:v>14.984</c:v>
                </c:pt>
                <c:pt idx="27284">
                  <c:v>14.984</c:v>
                </c:pt>
                <c:pt idx="27285">
                  <c:v>14.96</c:v>
                </c:pt>
                <c:pt idx="27286">
                  <c:v>14.96</c:v>
                </c:pt>
                <c:pt idx="27287">
                  <c:v>14.96</c:v>
                </c:pt>
                <c:pt idx="27288">
                  <c:v>14.96</c:v>
                </c:pt>
                <c:pt idx="27289">
                  <c:v>14.96</c:v>
                </c:pt>
                <c:pt idx="27290">
                  <c:v>14.96</c:v>
                </c:pt>
                <c:pt idx="27291">
                  <c:v>14.96</c:v>
                </c:pt>
                <c:pt idx="27292">
                  <c:v>14.96</c:v>
                </c:pt>
                <c:pt idx="27293">
                  <c:v>14.96</c:v>
                </c:pt>
                <c:pt idx="27294">
                  <c:v>14.96</c:v>
                </c:pt>
                <c:pt idx="27295">
                  <c:v>14.96</c:v>
                </c:pt>
                <c:pt idx="27296">
                  <c:v>14.936</c:v>
                </c:pt>
                <c:pt idx="27297">
                  <c:v>14.936</c:v>
                </c:pt>
                <c:pt idx="27298">
                  <c:v>14.936</c:v>
                </c:pt>
                <c:pt idx="27299">
                  <c:v>14.96</c:v>
                </c:pt>
                <c:pt idx="27300">
                  <c:v>14.96</c:v>
                </c:pt>
                <c:pt idx="27301">
                  <c:v>15.007999999999999</c:v>
                </c:pt>
                <c:pt idx="27302">
                  <c:v>15.031000000000001</c:v>
                </c:pt>
                <c:pt idx="27303">
                  <c:v>15.079000000000001</c:v>
                </c:pt>
                <c:pt idx="27304">
                  <c:v>15.127000000000001</c:v>
                </c:pt>
                <c:pt idx="27305">
                  <c:v>15.175000000000001</c:v>
                </c:pt>
                <c:pt idx="27306">
                  <c:v>15.223000000000001</c:v>
                </c:pt>
                <c:pt idx="27307">
                  <c:v>15.27</c:v>
                </c:pt>
                <c:pt idx="27308">
                  <c:v>15.342000000000001</c:v>
                </c:pt>
                <c:pt idx="27309">
                  <c:v>15.39</c:v>
                </c:pt>
                <c:pt idx="27310">
                  <c:v>15.461</c:v>
                </c:pt>
                <c:pt idx="27311">
                  <c:v>15.509</c:v>
                </c:pt>
                <c:pt idx="27312">
                  <c:v>15.581</c:v>
                </c:pt>
                <c:pt idx="27313">
                  <c:v>15.651999999999999</c:v>
                </c:pt>
                <c:pt idx="27314">
                  <c:v>15.724</c:v>
                </c:pt>
                <c:pt idx="27315">
                  <c:v>15.772</c:v>
                </c:pt>
                <c:pt idx="27316">
                  <c:v>15.843</c:v>
                </c:pt>
                <c:pt idx="27317">
                  <c:v>15.914999999999999</c:v>
                </c:pt>
                <c:pt idx="27318">
                  <c:v>15.962999999999999</c:v>
                </c:pt>
                <c:pt idx="27319">
                  <c:v>16.010000000000002</c:v>
                </c:pt>
                <c:pt idx="27320">
                  <c:v>16.058</c:v>
                </c:pt>
                <c:pt idx="27321">
                  <c:v>16.106000000000002</c:v>
                </c:pt>
                <c:pt idx="27322">
                  <c:v>16.129000000000001</c:v>
                </c:pt>
                <c:pt idx="27323">
                  <c:v>16.152999999999999</c:v>
                </c:pt>
                <c:pt idx="27324">
                  <c:v>16.152999999999999</c:v>
                </c:pt>
                <c:pt idx="27325">
                  <c:v>16.177</c:v>
                </c:pt>
                <c:pt idx="27326">
                  <c:v>16.201000000000001</c:v>
                </c:pt>
                <c:pt idx="27327">
                  <c:v>16.225000000000001</c:v>
                </c:pt>
                <c:pt idx="27328">
                  <c:v>16.225000000000001</c:v>
                </c:pt>
                <c:pt idx="27329">
                  <c:v>16.201000000000001</c:v>
                </c:pt>
                <c:pt idx="27330">
                  <c:v>16.177</c:v>
                </c:pt>
                <c:pt idx="27331">
                  <c:v>16.152999999999999</c:v>
                </c:pt>
                <c:pt idx="27332">
                  <c:v>16.129000000000001</c:v>
                </c:pt>
                <c:pt idx="27333">
                  <c:v>16.106000000000002</c:v>
                </c:pt>
                <c:pt idx="27334">
                  <c:v>16.058</c:v>
                </c:pt>
                <c:pt idx="27335">
                  <c:v>16.033999999999999</c:v>
                </c:pt>
                <c:pt idx="27336">
                  <c:v>15.986000000000001</c:v>
                </c:pt>
                <c:pt idx="27337">
                  <c:v>15.962999999999999</c:v>
                </c:pt>
                <c:pt idx="27338">
                  <c:v>15.914999999999999</c:v>
                </c:pt>
                <c:pt idx="27339">
                  <c:v>15.867000000000001</c:v>
                </c:pt>
                <c:pt idx="27340">
                  <c:v>15.819000000000001</c:v>
                </c:pt>
                <c:pt idx="27341">
                  <c:v>15.772</c:v>
                </c:pt>
                <c:pt idx="27342">
                  <c:v>15.724</c:v>
                </c:pt>
                <c:pt idx="27343">
                  <c:v>15.676</c:v>
                </c:pt>
                <c:pt idx="27344">
                  <c:v>15.651999999999999</c:v>
                </c:pt>
                <c:pt idx="27345">
                  <c:v>15.605</c:v>
                </c:pt>
                <c:pt idx="27346">
                  <c:v>15.581</c:v>
                </c:pt>
                <c:pt idx="27347">
                  <c:v>15.532999999999999</c:v>
                </c:pt>
                <c:pt idx="27348">
                  <c:v>15.509</c:v>
                </c:pt>
                <c:pt idx="27349">
                  <c:v>15.484999999999999</c:v>
                </c:pt>
                <c:pt idx="27350">
                  <c:v>15.461</c:v>
                </c:pt>
                <c:pt idx="27351">
                  <c:v>15.438000000000001</c:v>
                </c:pt>
                <c:pt idx="27352">
                  <c:v>15.414</c:v>
                </c:pt>
                <c:pt idx="27353">
                  <c:v>15.39</c:v>
                </c:pt>
                <c:pt idx="27354">
                  <c:v>15.366</c:v>
                </c:pt>
                <c:pt idx="27355">
                  <c:v>15.366</c:v>
                </c:pt>
                <c:pt idx="27356">
                  <c:v>15.342000000000001</c:v>
                </c:pt>
                <c:pt idx="27357">
                  <c:v>15.318</c:v>
                </c:pt>
                <c:pt idx="27358">
                  <c:v>15.318</c:v>
                </c:pt>
                <c:pt idx="27359">
                  <c:v>15.294</c:v>
                </c:pt>
                <c:pt idx="27360">
                  <c:v>15.294</c:v>
                </c:pt>
                <c:pt idx="27361">
                  <c:v>15.27</c:v>
                </c:pt>
                <c:pt idx="27362">
                  <c:v>15.27</c:v>
                </c:pt>
                <c:pt idx="27363">
                  <c:v>15.247</c:v>
                </c:pt>
                <c:pt idx="27364">
                  <c:v>15.247</c:v>
                </c:pt>
                <c:pt idx="27365">
                  <c:v>15.247</c:v>
                </c:pt>
                <c:pt idx="27366">
                  <c:v>15.223000000000001</c:v>
                </c:pt>
                <c:pt idx="27367">
                  <c:v>15.199</c:v>
                </c:pt>
                <c:pt idx="27368">
                  <c:v>15.199</c:v>
                </c:pt>
                <c:pt idx="27369">
                  <c:v>15.199</c:v>
                </c:pt>
                <c:pt idx="27370">
                  <c:v>15.199</c:v>
                </c:pt>
                <c:pt idx="27371">
                  <c:v>15.175000000000001</c:v>
                </c:pt>
                <c:pt idx="27372">
                  <c:v>15.175000000000001</c:v>
                </c:pt>
                <c:pt idx="27373">
                  <c:v>15.151</c:v>
                </c:pt>
                <c:pt idx="27374">
                  <c:v>15.151</c:v>
                </c:pt>
                <c:pt idx="27375">
                  <c:v>15.151</c:v>
                </c:pt>
                <c:pt idx="27376">
                  <c:v>15.127000000000001</c:v>
                </c:pt>
                <c:pt idx="27377">
                  <c:v>15.127000000000001</c:v>
                </c:pt>
                <c:pt idx="27378">
                  <c:v>15.103</c:v>
                </c:pt>
                <c:pt idx="27379">
                  <c:v>15.103</c:v>
                </c:pt>
                <c:pt idx="27380">
                  <c:v>15.103</c:v>
                </c:pt>
                <c:pt idx="27381">
                  <c:v>15.079000000000001</c:v>
                </c:pt>
                <c:pt idx="27382">
                  <c:v>15.079000000000001</c:v>
                </c:pt>
                <c:pt idx="27383">
                  <c:v>15.079000000000001</c:v>
                </c:pt>
                <c:pt idx="27384">
                  <c:v>15.079000000000001</c:v>
                </c:pt>
                <c:pt idx="27385">
                  <c:v>15.055</c:v>
                </c:pt>
                <c:pt idx="27386">
                  <c:v>15.055</c:v>
                </c:pt>
                <c:pt idx="27387">
                  <c:v>15.055</c:v>
                </c:pt>
                <c:pt idx="27388">
                  <c:v>15.055</c:v>
                </c:pt>
                <c:pt idx="27389">
                  <c:v>15.055</c:v>
                </c:pt>
                <c:pt idx="27390">
                  <c:v>15.055</c:v>
                </c:pt>
                <c:pt idx="27391">
                  <c:v>15.055</c:v>
                </c:pt>
                <c:pt idx="27392">
                  <c:v>15.031000000000001</c:v>
                </c:pt>
                <c:pt idx="27393">
                  <c:v>15.031000000000001</c:v>
                </c:pt>
                <c:pt idx="27394">
                  <c:v>15.031000000000001</c:v>
                </c:pt>
                <c:pt idx="27395">
                  <c:v>15.031000000000001</c:v>
                </c:pt>
                <c:pt idx="27396">
                  <c:v>15.031000000000001</c:v>
                </c:pt>
                <c:pt idx="27397">
                  <c:v>15.055</c:v>
                </c:pt>
                <c:pt idx="27398">
                  <c:v>15.055</c:v>
                </c:pt>
                <c:pt idx="27399">
                  <c:v>15.079000000000001</c:v>
                </c:pt>
                <c:pt idx="27400">
                  <c:v>15.103</c:v>
                </c:pt>
                <c:pt idx="27401">
                  <c:v>15.127000000000001</c:v>
                </c:pt>
                <c:pt idx="27402">
                  <c:v>15.175000000000001</c:v>
                </c:pt>
                <c:pt idx="27403">
                  <c:v>15.223000000000001</c:v>
                </c:pt>
                <c:pt idx="27404">
                  <c:v>15.27</c:v>
                </c:pt>
                <c:pt idx="27405">
                  <c:v>15.294</c:v>
                </c:pt>
                <c:pt idx="27406">
                  <c:v>15.342000000000001</c:v>
                </c:pt>
                <c:pt idx="27407">
                  <c:v>15.414</c:v>
                </c:pt>
                <c:pt idx="27408">
                  <c:v>15.461</c:v>
                </c:pt>
                <c:pt idx="27409">
                  <c:v>15.532999999999999</c:v>
                </c:pt>
                <c:pt idx="27410">
                  <c:v>15.605</c:v>
                </c:pt>
                <c:pt idx="27411">
                  <c:v>15.629</c:v>
                </c:pt>
                <c:pt idx="27412">
                  <c:v>15.676</c:v>
                </c:pt>
                <c:pt idx="27413">
                  <c:v>15.7</c:v>
                </c:pt>
                <c:pt idx="27414">
                  <c:v>15.747999999999999</c:v>
                </c:pt>
                <c:pt idx="27415">
                  <c:v>15.795999999999999</c:v>
                </c:pt>
                <c:pt idx="27416">
                  <c:v>15.843</c:v>
                </c:pt>
                <c:pt idx="27417">
                  <c:v>15.891</c:v>
                </c:pt>
                <c:pt idx="27418">
                  <c:v>15.939</c:v>
                </c:pt>
                <c:pt idx="27419">
                  <c:v>15.962999999999999</c:v>
                </c:pt>
                <c:pt idx="27420">
                  <c:v>16.010000000000002</c:v>
                </c:pt>
                <c:pt idx="27421">
                  <c:v>16.010000000000002</c:v>
                </c:pt>
                <c:pt idx="27422">
                  <c:v>16.033999999999999</c:v>
                </c:pt>
                <c:pt idx="27423">
                  <c:v>16.033999999999999</c:v>
                </c:pt>
                <c:pt idx="27424">
                  <c:v>16.058</c:v>
                </c:pt>
                <c:pt idx="27425">
                  <c:v>16.058</c:v>
                </c:pt>
                <c:pt idx="27426">
                  <c:v>16.033999999999999</c:v>
                </c:pt>
                <c:pt idx="27427">
                  <c:v>16.010000000000002</c:v>
                </c:pt>
                <c:pt idx="27428">
                  <c:v>16.010000000000002</c:v>
                </c:pt>
                <c:pt idx="27429">
                  <c:v>16.010000000000002</c:v>
                </c:pt>
                <c:pt idx="27430">
                  <c:v>15.986000000000001</c:v>
                </c:pt>
                <c:pt idx="27431">
                  <c:v>15.939</c:v>
                </c:pt>
                <c:pt idx="27432">
                  <c:v>15.891</c:v>
                </c:pt>
                <c:pt idx="27433">
                  <c:v>15.867000000000001</c:v>
                </c:pt>
                <c:pt idx="27434">
                  <c:v>15.819000000000001</c:v>
                </c:pt>
                <c:pt idx="27435">
                  <c:v>15.772</c:v>
                </c:pt>
                <c:pt idx="27436">
                  <c:v>15.724</c:v>
                </c:pt>
                <c:pt idx="27437">
                  <c:v>15.7</c:v>
                </c:pt>
                <c:pt idx="27438">
                  <c:v>15.651999999999999</c:v>
                </c:pt>
                <c:pt idx="27439">
                  <c:v>15.605</c:v>
                </c:pt>
                <c:pt idx="27440">
                  <c:v>15.581</c:v>
                </c:pt>
                <c:pt idx="27441">
                  <c:v>15.532999999999999</c:v>
                </c:pt>
                <c:pt idx="27442">
                  <c:v>15.509</c:v>
                </c:pt>
                <c:pt idx="27443">
                  <c:v>15.484999999999999</c:v>
                </c:pt>
                <c:pt idx="27444">
                  <c:v>15.461</c:v>
                </c:pt>
                <c:pt idx="27445">
                  <c:v>15.438000000000001</c:v>
                </c:pt>
                <c:pt idx="27446">
                  <c:v>15.414</c:v>
                </c:pt>
                <c:pt idx="27447">
                  <c:v>15.39</c:v>
                </c:pt>
                <c:pt idx="27448">
                  <c:v>15.39</c:v>
                </c:pt>
                <c:pt idx="27449">
                  <c:v>15.366</c:v>
                </c:pt>
                <c:pt idx="27450">
                  <c:v>15.342000000000001</c:v>
                </c:pt>
                <c:pt idx="27451">
                  <c:v>15.342000000000001</c:v>
                </c:pt>
                <c:pt idx="27452">
                  <c:v>15.318</c:v>
                </c:pt>
                <c:pt idx="27453">
                  <c:v>15.318</c:v>
                </c:pt>
                <c:pt idx="27454">
                  <c:v>15.318</c:v>
                </c:pt>
                <c:pt idx="27455">
                  <c:v>15.294</c:v>
                </c:pt>
                <c:pt idx="27456">
                  <c:v>15.294</c:v>
                </c:pt>
                <c:pt idx="27457">
                  <c:v>15.294</c:v>
                </c:pt>
                <c:pt idx="27458">
                  <c:v>15.27</c:v>
                </c:pt>
                <c:pt idx="27459">
                  <c:v>15.27</c:v>
                </c:pt>
                <c:pt idx="27460">
                  <c:v>15.247</c:v>
                </c:pt>
                <c:pt idx="27461">
                  <c:v>15.247</c:v>
                </c:pt>
                <c:pt idx="27462">
                  <c:v>15.247</c:v>
                </c:pt>
                <c:pt idx="27463">
                  <c:v>15.247</c:v>
                </c:pt>
                <c:pt idx="27464">
                  <c:v>15.247</c:v>
                </c:pt>
                <c:pt idx="27465">
                  <c:v>15.247</c:v>
                </c:pt>
                <c:pt idx="27466">
                  <c:v>15.223000000000001</c:v>
                </c:pt>
                <c:pt idx="27467">
                  <c:v>15.223000000000001</c:v>
                </c:pt>
                <c:pt idx="27468">
                  <c:v>15.199</c:v>
                </c:pt>
                <c:pt idx="27469">
                  <c:v>15.199</c:v>
                </c:pt>
                <c:pt idx="27470">
                  <c:v>15.175000000000001</c:v>
                </c:pt>
                <c:pt idx="27471">
                  <c:v>15.175000000000001</c:v>
                </c:pt>
                <c:pt idx="27472">
                  <c:v>15.151</c:v>
                </c:pt>
                <c:pt idx="27473">
                  <c:v>15.151</c:v>
                </c:pt>
                <c:pt idx="27474">
                  <c:v>15.127000000000001</c:v>
                </c:pt>
                <c:pt idx="27475">
                  <c:v>15.127000000000001</c:v>
                </c:pt>
                <c:pt idx="27476">
                  <c:v>15.127000000000001</c:v>
                </c:pt>
                <c:pt idx="27477">
                  <c:v>15.103</c:v>
                </c:pt>
                <c:pt idx="27478">
                  <c:v>15.103</c:v>
                </c:pt>
                <c:pt idx="27479">
                  <c:v>15.103</c:v>
                </c:pt>
                <c:pt idx="27480">
                  <c:v>15.079000000000001</c:v>
                </c:pt>
                <c:pt idx="27481">
                  <c:v>15.079000000000001</c:v>
                </c:pt>
                <c:pt idx="27482">
                  <c:v>15.079000000000001</c:v>
                </c:pt>
                <c:pt idx="27483">
                  <c:v>15.055</c:v>
                </c:pt>
                <c:pt idx="27484">
                  <c:v>15.055</c:v>
                </c:pt>
                <c:pt idx="27485">
                  <c:v>15.055</c:v>
                </c:pt>
                <c:pt idx="27486">
                  <c:v>15.055</c:v>
                </c:pt>
                <c:pt idx="27487">
                  <c:v>15.055</c:v>
                </c:pt>
                <c:pt idx="27488">
                  <c:v>15.055</c:v>
                </c:pt>
                <c:pt idx="27489">
                  <c:v>15.055</c:v>
                </c:pt>
                <c:pt idx="27490">
                  <c:v>15.055</c:v>
                </c:pt>
                <c:pt idx="27491">
                  <c:v>15.055</c:v>
                </c:pt>
                <c:pt idx="27492">
                  <c:v>15.055</c:v>
                </c:pt>
                <c:pt idx="27493">
                  <c:v>15.055</c:v>
                </c:pt>
                <c:pt idx="27494">
                  <c:v>15.055</c:v>
                </c:pt>
                <c:pt idx="27495">
                  <c:v>15.055</c:v>
                </c:pt>
                <c:pt idx="27496">
                  <c:v>15.079000000000001</c:v>
                </c:pt>
                <c:pt idx="27497">
                  <c:v>15.103</c:v>
                </c:pt>
                <c:pt idx="27498">
                  <c:v>15.127000000000001</c:v>
                </c:pt>
                <c:pt idx="27499">
                  <c:v>15.175000000000001</c:v>
                </c:pt>
                <c:pt idx="27500">
                  <c:v>15.199</c:v>
                </c:pt>
                <c:pt idx="27501">
                  <c:v>15.247</c:v>
                </c:pt>
                <c:pt idx="27502">
                  <c:v>15.294</c:v>
                </c:pt>
                <c:pt idx="27503">
                  <c:v>15.342000000000001</c:v>
                </c:pt>
                <c:pt idx="27504">
                  <c:v>15.39</c:v>
                </c:pt>
                <c:pt idx="27505">
                  <c:v>15.438000000000001</c:v>
                </c:pt>
                <c:pt idx="27506">
                  <c:v>15.461</c:v>
                </c:pt>
                <c:pt idx="27507">
                  <c:v>15.509</c:v>
                </c:pt>
                <c:pt idx="27508">
                  <c:v>15.557</c:v>
                </c:pt>
                <c:pt idx="27509">
                  <c:v>15.605</c:v>
                </c:pt>
                <c:pt idx="27510">
                  <c:v>15.651999999999999</c:v>
                </c:pt>
                <c:pt idx="27511">
                  <c:v>15.724</c:v>
                </c:pt>
                <c:pt idx="27512">
                  <c:v>15.772</c:v>
                </c:pt>
                <c:pt idx="27513">
                  <c:v>15.819000000000001</c:v>
                </c:pt>
                <c:pt idx="27514">
                  <c:v>15.867000000000001</c:v>
                </c:pt>
                <c:pt idx="27515">
                  <c:v>15.939</c:v>
                </c:pt>
                <c:pt idx="27516">
                  <c:v>15.962999999999999</c:v>
                </c:pt>
                <c:pt idx="27517">
                  <c:v>16.010000000000002</c:v>
                </c:pt>
                <c:pt idx="27518">
                  <c:v>16.033999999999999</c:v>
                </c:pt>
                <c:pt idx="27519">
                  <c:v>16.058</c:v>
                </c:pt>
                <c:pt idx="27520">
                  <c:v>16.058</c:v>
                </c:pt>
                <c:pt idx="27521">
                  <c:v>16.082000000000001</c:v>
                </c:pt>
                <c:pt idx="27522">
                  <c:v>16.082000000000001</c:v>
                </c:pt>
                <c:pt idx="27523">
                  <c:v>16.058</c:v>
                </c:pt>
                <c:pt idx="27524">
                  <c:v>16.033999999999999</c:v>
                </c:pt>
                <c:pt idx="27525">
                  <c:v>16.010000000000002</c:v>
                </c:pt>
                <c:pt idx="27526">
                  <c:v>15.986000000000001</c:v>
                </c:pt>
                <c:pt idx="27527">
                  <c:v>15.939</c:v>
                </c:pt>
                <c:pt idx="27528">
                  <c:v>15.914999999999999</c:v>
                </c:pt>
                <c:pt idx="27529">
                  <c:v>15.867000000000001</c:v>
                </c:pt>
                <c:pt idx="27530">
                  <c:v>15.819000000000001</c:v>
                </c:pt>
                <c:pt idx="27531">
                  <c:v>15.747999999999999</c:v>
                </c:pt>
                <c:pt idx="27532">
                  <c:v>15.7</c:v>
                </c:pt>
                <c:pt idx="27533">
                  <c:v>15.651999999999999</c:v>
                </c:pt>
                <c:pt idx="27534">
                  <c:v>15.629</c:v>
                </c:pt>
                <c:pt idx="27535">
                  <c:v>15.581</c:v>
                </c:pt>
                <c:pt idx="27536">
                  <c:v>15.532999999999999</c:v>
                </c:pt>
                <c:pt idx="27537">
                  <c:v>15.484999999999999</c:v>
                </c:pt>
                <c:pt idx="27538">
                  <c:v>15.461</c:v>
                </c:pt>
                <c:pt idx="27539">
                  <c:v>15.438000000000001</c:v>
                </c:pt>
                <c:pt idx="27540">
                  <c:v>15.39</c:v>
                </c:pt>
                <c:pt idx="27541">
                  <c:v>15.366</c:v>
                </c:pt>
                <c:pt idx="27542">
                  <c:v>15.342000000000001</c:v>
                </c:pt>
                <c:pt idx="27543">
                  <c:v>15.318</c:v>
                </c:pt>
                <c:pt idx="27544">
                  <c:v>15.294</c:v>
                </c:pt>
                <c:pt idx="27545">
                  <c:v>15.27</c:v>
                </c:pt>
                <c:pt idx="27546">
                  <c:v>15.27</c:v>
                </c:pt>
                <c:pt idx="27547">
                  <c:v>15.247</c:v>
                </c:pt>
                <c:pt idx="27548">
                  <c:v>15.223000000000001</c:v>
                </c:pt>
                <c:pt idx="27549">
                  <c:v>15.199</c:v>
                </c:pt>
                <c:pt idx="27550">
                  <c:v>15.199</c:v>
                </c:pt>
                <c:pt idx="27551">
                  <c:v>15.175000000000001</c:v>
                </c:pt>
                <c:pt idx="27552">
                  <c:v>15.151</c:v>
                </c:pt>
                <c:pt idx="27553">
                  <c:v>15.127000000000001</c:v>
                </c:pt>
                <c:pt idx="27554">
                  <c:v>15.127000000000001</c:v>
                </c:pt>
                <c:pt idx="27555">
                  <c:v>15.103</c:v>
                </c:pt>
                <c:pt idx="27556">
                  <c:v>15.103</c:v>
                </c:pt>
                <c:pt idx="27557">
                  <c:v>15.079000000000001</c:v>
                </c:pt>
                <c:pt idx="27558">
                  <c:v>15.079000000000001</c:v>
                </c:pt>
                <c:pt idx="27559">
                  <c:v>15.055</c:v>
                </c:pt>
                <c:pt idx="27560">
                  <c:v>15.055</c:v>
                </c:pt>
                <c:pt idx="27561">
                  <c:v>15.055</c:v>
                </c:pt>
                <c:pt idx="27562">
                  <c:v>15.055</c:v>
                </c:pt>
                <c:pt idx="27563">
                  <c:v>15.031000000000001</c:v>
                </c:pt>
                <c:pt idx="27564">
                  <c:v>15.031000000000001</c:v>
                </c:pt>
                <c:pt idx="27565">
                  <c:v>15.007999999999999</c:v>
                </c:pt>
                <c:pt idx="27566">
                  <c:v>15.007999999999999</c:v>
                </c:pt>
                <c:pt idx="27567">
                  <c:v>15.007999999999999</c:v>
                </c:pt>
                <c:pt idx="27568">
                  <c:v>15.007999999999999</c:v>
                </c:pt>
                <c:pt idx="27569">
                  <c:v>15.007999999999999</c:v>
                </c:pt>
                <c:pt idx="27570">
                  <c:v>14.984</c:v>
                </c:pt>
                <c:pt idx="27571">
                  <c:v>14.984</c:v>
                </c:pt>
                <c:pt idx="27572">
                  <c:v>14.96</c:v>
                </c:pt>
                <c:pt idx="27573">
                  <c:v>14.96</c:v>
                </c:pt>
                <c:pt idx="27574">
                  <c:v>14.96</c:v>
                </c:pt>
                <c:pt idx="27575">
                  <c:v>14.936</c:v>
                </c:pt>
                <c:pt idx="27576">
                  <c:v>14.936</c:v>
                </c:pt>
                <c:pt idx="27577">
                  <c:v>14.912000000000001</c:v>
                </c:pt>
                <c:pt idx="27578">
                  <c:v>14.912000000000001</c:v>
                </c:pt>
                <c:pt idx="27579">
                  <c:v>14.912000000000001</c:v>
                </c:pt>
                <c:pt idx="27580">
                  <c:v>14.888</c:v>
                </c:pt>
                <c:pt idx="27581">
                  <c:v>14.888</c:v>
                </c:pt>
                <c:pt idx="27582">
                  <c:v>14.888</c:v>
                </c:pt>
                <c:pt idx="27583">
                  <c:v>14.864000000000001</c:v>
                </c:pt>
                <c:pt idx="27584">
                  <c:v>14.864000000000001</c:v>
                </c:pt>
                <c:pt idx="27585">
                  <c:v>14.864000000000001</c:v>
                </c:pt>
                <c:pt idx="27586">
                  <c:v>14.864000000000001</c:v>
                </c:pt>
                <c:pt idx="27587">
                  <c:v>14.864000000000001</c:v>
                </c:pt>
                <c:pt idx="27588">
                  <c:v>14.864000000000001</c:v>
                </c:pt>
                <c:pt idx="27589">
                  <c:v>14.864000000000001</c:v>
                </c:pt>
                <c:pt idx="27590">
                  <c:v>14.864000000000001</c:v>
                </c:pt>
                <c:pt idx="27591">
                  <c:v>14.888</c:v>
                </c:pt>
                <c:pt idx="27592">
                  <c:v>14.912000000000001</c:v>
                </c:pt>
                <c:pt idx="27593">
                  <c:v>14.936</c:v>
                </c:pt>
                <c:pt idx="27594">
                  <c:v>14.984</c:v>
                </c:pt>
                <c:pt idx="27595">
                  <c:v>15.031000000000001</c:v>
                </c:pt>
                <c:pt idx="27596">
                  <c:v>15.079000000000001</c:v>
                </c:pt>
                <c:pt idx="27597">
                  <c:v>15.127000000000001</c:v>
                </c:pt>
                <c:pt idx="27598">
                  <c:v>15.175000000000001</c:v>
                </c:pt>
                <c:pt idx="27599">
                  <c:v>15.247</c:v>
                </c:pt>
                <c:pt idx="27600">
                  <c:v>15.294</c:v>
                </c:pt>
                <c:pt idx="27601">
                  <c:v>15.342000000000001</c:v>
                </c:pt>
                <c:pt idx="27602">
                  <c:v>15.414</c:v>
                </c:pt>
                <c:pt idx="27603">
                  <c:v>15.461</c:v>
                </c:pt>
                <c:pt idx="27604">
                  <c:v>15.532999999999999</c:v>
                </c:pt>
                <c:pt idx="27605">
                  <c:v>15.581</c:v>
                </c:pt>
                <c:pt idx="27606">
                  <c:v>15.629</c:v>
                </c:pt>
                <c:pt idx="27607">
                  <c:v>15.676</c:v>
                </c:pt>
                <c:pt idx="27608">
                  <c:v>15.724</c:v>
                </c:pt>
                <c:pt idx="27609">
                  <c:v>15.772</c:v>
                </c:pt>
                <c:pt idx="27610">
                  <c:v>15.819000000000001</c:v>
                </c:pt>
                <c:pt idx="27611">
                  <c:v>15.843</c:v>
                </c:pt>
                <c:pt idx="27612">
                  <c:v>15.867000000000001</c:v>
                </c:pt>
                <c:pt idx="27613">
                  <c:v>15.914999999999999</c:v>
                </c:pt>
                <c:pt idx="27614">
                  <c:v>15.914999999999999</c:v>
                </c:pt>
                <c:pt idx="27615">
                  <c:v>15.939</c:v>
                </c:pt>
                <c:pt idx="27616">
                  <c:v>15.962999999999999</c:v>
                </c:pt>
                <c:pt idx="27617">
                  <c:v>15.962999999999999</c:v>
                </c:pt>
                <c:pt idx="27618">
                  <c:v>15.962999999999999</c:v>
                </c:pt>
                <c:pt idx="27619">
                  <c:v>15.939</c:v>
                </c:pt>
                <c:pt idx="27620">
                  <c:v>15.914999999999999</c:v>
                </c:pt>
                <c:pt idx="27621">
                  <c:v>15.914999999999999</c:v>
                </c:pt>
                <c:pt idx="27622">
                  <c:v>15.867000000000001</c:v>
                </c:pt>
                <c:pt idx="27623">
                  <c:v>15.819000000000001</c:v>
                </c:pt>
                <c:pt idx="27624">
                  <c:v>15.795999999999999</c:v>
                </c:pt>
                <c:pt idx="27625">
                  <c:v>15.747999999999999</c:v>
                </c:pt>
                <c:pt idx="27626">
                  <c:v>15.7</c:v>
                </c:pt>
                <c:pt idx="27627">
                  <c:v>15.651999999999999</c:v>
                </c:pt>
                <c:pt idx="27628">
                  <c:v>15.605</c:v>
                </c:pt>
                <c:pt idx="27629">
                  <c:v>15.557</c:v>
                </c:pt>
                <c:pt idx="27630">
                  <c:v>15.509</c:v>
                </c:pt>
                <c:pt idx="27631">
                  <c:v>15.484999999999999</c:v>
                </c:pt>
                <c:pt idx="27632">
                  <c:v>15.438000000000001</c:v>
                </c:pt>
                <c:pt idx="27633">
                  <c:v>15.438000000000001</c:v>
                </c:pt>
                <c:pt idx="27634">
                  <c:v>15.414</c:v>
                </c:pt>
                <c:pt idx="27635">
                  <c:v>15.39</c:v>
                </c:pt>
                <c:pt idx="27636">
                  <c:v>15.39</c:v>
                </c:pt>
                <c:pt idx="27637">
                  <c:v>15.366</c:v>
                </c:pt>
                <c:pt idx="27638">
                  <c:v>15.366</c:v>
                </c:pt>
                <c:pt idx="27639">
                  <c:v>15.366</c:v>
                </c:pt>
                <c:pt idx="27640">
                  <c:v>15.342000000000001</c:v>
                </c:pt>
                <c:pt idx="27641">
                  <c:v>15.342000000000001</c:v>
                </c:pt>
                <c:pt idx="27642">
                  <c:v>15.342000000000001</c:v>
                </c:pt>
                <c:pt idx="27643">
                  <c:v>15.342000000000001</c:v>
                </c:pt>
                <c:pt idx="27644">
                  <c:v>15.342000000000001</c:v>
                </c:pt>
                <c:pt idx="27645">
                  <c:v>15.342000000000001</c:v>
                </c:pt>
                <c:pt idx="27646">
                  <c:v>15.318</c:v>
                </c:pt>
                <c:pt idx="27647">
                  <c:v>15.318</c:v>
                </c:pt>
                <c:pt idx="27648">
                  <c:v>15.318</c:v>
                </c:pt>
                <c:pt idx="27649">
                  <c:v>15.294</c:v>
                </c:pt>
                <c:pt idx="27650">
                  <c:v>15.294</c:v>
                </c:pt>
                <c:pt idx="27651">
                  <c:v>15.294</c:v>
                </c:pt>
                <c:pt idx="27652">
                  <c:v>15.27</c:v>
                </c:pt>
                <c:pt idx="27653">
                  <c:v>15.27</c:v>
                </c:pt>
                <c:pt idx="27654">
                  <c:v>15.27</c:v>
                </c:pt>
                <c:pt idx="27655">
                  <c:v>15.27</c:v>
                </c:pt>
                <c:pt idx="27656">
                  <c:v>15.27</c:v>
                </c:pt>
                <c:pt idx="27657">
                  <c:v>15.27</c:v>
                </c:pt>
                <c:pt idx="27658">
                  <c:v>15.247</c:v>
                </c:pt>
                <c:pt idx="27659">
                  <c:v>15.247</c:v>
                </c:pt>
                <c:pt idx="27660">
                  <c:v>15.247</c:v>
                </c:pt>
                <c:pt idx="27661">
                  <c:v>15.223000000000001</c:v>
                </c:pt>
                <c:pt idx="27662">
                  <c:v>15.223000000000001</c:v>
                </c:pt>
                <c:pt idx="27663">
                  <c:v>15.223000000000001</c:v>
                </c:pt>
                <c:pt idx="27664">
                  <c:v>15.199</c:v>
                </c:pt>
                <c:pt idx="27665">
                  <c:v>15.175000000000001</c:v>
                </c:pt>
                <c:pt idx="27666">
                  <c:v>15.151</c:v>
                </c:pt>
                <c:pt idx="27667">
                  <c:v>15.151</c:v>
                </c:pt>
                <c:pt idx="27668">
                  <c:v>15.127000000000001</c:v>
                </c:pt>
                <c:pt idx="27669">
                  <c:v>15.103</c:v>
                </c:pt>
                <c:pt idx="27670">
                  <c:v>15.103</c:v>
                </c:pt>
                <c:pt idx="27671">
                  <c:v>15.079000000000001</c:v>
                </c:pt>
                <c:pt idx="27672">
                  <c:v>15.079000000000001</c:v>
                </c:pt>
                <c:pt idx="27673">
                  <c:v>15.055</c:v>
                </c:pt>
                <c:pt idx="27674">
                  <c:v>15.031000000000001</c:v>
                </c:pt>
                <c:pt idx="27675">
                  <c:v>15.007999999999999</c:v>
                </c:pt>
                <c:pt idx="27676">
                  <c:v>15.007999999999999</c:v>
                </c:pt>
                <c:pt idx="27677">
                  <c:v>14.984</c:v>
                </c:pt>
                <c:pt idx="27678">
                  <c:v>14.96</c:v>
                </c:pt>
                <c:pt idx="27679">
                  <c:v>14.936</c:v>
                </c:pt>
                <c:pt idx="27680">
                  <c:v>14.936</c:v>
                </c:pt>
                <c:pt idx="27681">
                  <c:v>14.912000000000001</c:v>
                </c:pt>
                <c:pt idx="27682">
                  <c:v>14.912000000000001</c:v>
                </c:pt>
                <c:pt idx="27683">
                  <c:v>14.912000000000001</c:v>
                </c:pt>
                <c:pt idx="27684">
                  <c:v>14.912000000000001</c:v>
                </c:pt>
                <c:pt idx="27685">
                  <c:v>14.912000000000001</c:v>
                </c:pt>
                <c:pt idx="27686">
                  <c:v>14.912000000000001</c:v>
                </c:pt>
                <c:pt idx="27687">
                  <c:v>14.912000000000001</c:v>
                </c:pt>
                <c:pt idx="27688">
                  <c:v>14.936</c:v>
                </c:pt>
                <c:pt idx="27689">
                  <c:v>14.96</c:v>
                </c:pt>
                <c:pt idx="27690">
                  <c:v>14.984</c:v>
                </c:pt>
                <c:pt idx="27691">
                  <c:v>15.031000000000001</c:v>
                </c:pt>
                <c:pt idx="27692">
                  <c:v>15.055</c:v>
                </c:pt>
                <c:pt idx="27693">
                  <c:v>15.127000000000001</c:v>
                </c:pt>
                <c:pt idx="27694">
                  <c:v>15.175000000000001</c:v>
                </c:pt>
                <c:pt idx="27695">
                  <c:v>15.27</c:v>
                </c:pt>
                <c:pt idx="27696">
                  <c:v>15.318</c:v>
                </c:pt>
                <c:pt idx="27697">
                  <c:v>15.39</c:v>
                </c:pt>
                <c:pt idx="27698">
                  <c:v>15.438000000000001</c:v>
                </c:pt>
                <c:pt idx="27699">
                  <c:v>15.484999999999999</c:v>
                </c:pt>
                <c:pt idx="27700">
                  <c:v>15.532999999999999</c:v>
                </c:pt>
                <c:pt idx="27701">
                  <c:v>15.581</c:v>
                </c:pt>
                <c:pt idx="27702">
                  <c:v>15.605</c:v>
                </c:pt>
                <c:pt idx="27703">
                  <c:v>15.651999999999999</c:v>
                </c:pt>
                <c:pt idx="27704">
                  <c:v>15.7</c:v>
                </c:pt>
                <c:pt idx="27705">
                  <c:v>15.747999999999999</c:v>
                </c:pt>
                <c:pt idx="27706">
                  <c:v>15.795999999999999</c:v>
                </c:pt>
                <c:pt idx="27707">
                  <c:v>15.843</c:v>
                </c:pt>
                <c:pt idx="27708">
                  <c:v>15.891</c:v>
                </c:pt>
                <c:pt idx="27709">
                  <c:v>15.939</c:v>
                </c:pt>
                <c:pt idx="27710">
                  <c:v>15.962999999999999</c:v>
                </c:pt>
                <c:pt idx="27711">
                  <c:v>15.986000000000001</c:v>
                </c:pt>
                <c:pt idx="27712">
                  <c:v>16.010000000000002</c:v>
                </c:pt>
                <c:pt idx="27713">
                  <c:v>16.010000000000002</c:v>
                </c:pt>
                <c:pt idx="27714">
                  <c:v>16.010000000000002</c:v>
                </c:pt>
                <c:pt idx="27715">
                  <c:v>16.010000000000002</c:v>
                </c:pt>
                <c:pt idx="27716">
                  <c:v>16.010000000000002</c:v>
                </c:pt>
                <c:pt idx="27717">
                  <c:v>15.986000000000001</c:v>
                </c:pt>
                <c:pt idx="27718">
                  <c:v>15.962999999999999</c:v>
                </c:pt>
                <c:pt idx="27719">
                  <c:v>15.914999999999999</c:v>
                </c:pt>
                <c:pt idx="27720">
                  <c:v>15.891</c:v>
                </c:pt>
                <c:pt idx="27721">
                  <c:v>15.843</c:v>
                </c:pt>
                <c:pt idx="27722">
                  <c:v>15.795999999999999</c:v>
                </c:pt>
                <c:pt idx="27723">
                  <c:v>15.747999999999999</c:v>
                </c:pt>
                <c:pt idx="27724">
                  <c:v>15.7</c:v>
                </c:pt>
                <c:pt idx="27725">
                  <c:v>15.651999999999999</c:v>
                </c:pt>
                <c:pt idx="27726">
                  <c:v>15.629</c:v>
                </c:pt>
                <c:pt idx="27727">
                  <c:v>15.581</c:v>
                </c:pt>
                <c:pt idx="27728">
                  <c:v>15.532999999999999</c:v>
                </c:pt>
                <c:pt idx="27729">
                  <c:v>15.484999999999999</c:v>
                </c:pt>
                <c:pt idx="27730">
                  <c:v>15.438000000000001</c:v>
                </c:pt>
                <c:pt idx="27731">
                  <c:v>15.414</c:v>
                </c:pt>
                <c:pt idx="27732">
                  <c:v>15.366</c:v>
                </c:pt>
                <c:pt idx="27733">
                  <c:v>15.342000000000001</c:v>
                </c:pt>
                <c:pt idx="27734">
                  <c:v>15.294</c:v>
                </c:pt>
                <c:pt idx="27735">
                  <c:v>15.27</c:v>
                </c:pt>
                <c:pt idx="27736">
                  <c:v>15.247</c:v>
                </c:pt>
                <c:pt idx="27737">
                  <c:v>15.223000000000001</c:v>
                </c:pt>
                <c:pt idx="27738">
                  <c:v>15.199</c:v>
                </c:pt>
                <c:pt idx="27739">
                  <c:v>15.175000000000001</c:v>
                </c:pt>
                <c:pt idx="27740">
                  <c:v>15.151</c:v>
                </c:pt>
                <c:pt idx="27741">
                  <c:v>15.151</c:v>
                </c:pt>
                <c:pt idx="27742">
                  <c:v>15.127000000000001</c:v>
                </c:pt>
                <c:pt idx="27743">
                  <c:v>15.103</c:v>
                </c:pt>
                <c:pt idx="27744">
                  <c:v>15.079000000000001</c:v>
                </c:pt>
                <c:pt idx="27745">
                  <c:v>15.055</c:v>
                </c:pt>
                <c:pt idx="27746">
                  <c:v>15.031000000000001</c:v>
                </c:pt>
                <c:pt idx="27747">
                  <c:v>15.007999999999999</c:v>
                </c:pt>
                <c:pt idx="27748">
                  <c:v>15.007999999999999</c:v>
                </c:pt>
                <c:pt idx="27749">
                  <c:v>14.984</c:v>
                </c:pt>
                <c:pt idx="27750">
                  <c:v>14.96</c:v>
                </c:pt>
                <c:pt idx="27751">
                  <c:v>14.96</c:v>
                </c:pt>
                <c:pt idx="27752">
                  <c:v>14.936</c:v>
                </c:pt>
                <c:pt idx="27753">
                  <c:v>14.912000000000001</c:v>
                </c:pt>
                <c:pt idx="27754">
                  <c:v>14.912000000000001</c:v>
                </c:pt>
                <c:pt idx="27755">
                  <c:v>14.888</c:v>
                </c:pt>
                <c:pt idx="27756">
                  <c:v>14.864000000000001</c:v>
                </c:pt>
                <c:pt idx="27757">
                  <c:v>14.864000000000001</c:v>
                </c:pt>
                <c:pt idx="27758">
                  <c:v>14.84</c:v>
                </c:pt>
                <c:pt idx="27759">
                  <c:v>14.84</c:v>
                </c:pt>
                <c:pt idx="27760">
                  <c:v>14.816000000000001</c:v>
                </c:pt>
                <c:pt idx="27761">
                  <c:v>14.816000000000001</c:v>
                </c:pt>
                <c:pt idx="27762">
                  <c:v>14.816000000000001</c:v>
                </c:pt>
                <c:pt idx="27763">
                  <c:v>14.792</c:v>
                </c:pt>
                <c:pt idx="27764">
                  <c:v>14.792</c:v>
                </c:pt>
                <c:pt idx="27765">
                  <c:v>14.768000000000001</c:v>
                </c:pt>
                <c:pt idx="27766">
                  <c:v>14.768000000000001</c:v>
                </c:pt>
                <c:pt idx="27767">
                  <c:v>14.768000000000001</c:v>
                </c:pt>
                <c:pt idx="27768">
                  <c:v>14.744999999999999</c:v>
                </c:pt>
                <c:pt idx="27769">
                  <c:v>14.768000000000001</c:v>
                </c:pt>
                <c:pt idx="27770">
                  <c:v>14.744999999999999</c:v>
                </c:pt>
                <c:pt idx="27771">
                  <c:v>14.744999999999999</c:v>
                </c:pt>
                <c:pt idx="27772">
                  <c:v>14.721</c:v>
                </c:pt>
                <c:pt idx="27773">
                  <c:v>14.721</c:v>
                </c:pt>
                <c:pt idx="27774">
                  <c:v>14.696999999999999</c:v>
                </c:pt>
                <c:pt idx="27775">
                  <c:v>14.696999999999999</c:v>
                </c:pt>
                <c:pt idx="27776">
                  <c:v>14.696999999999999</c:v>
                </c:pt>
                <c:pt idx="27777">
                  <c:v>14.673</c:v>
                </c:pt>
                <c:pt idx="27778">
                  <c:v>14.673</c:v>
                </c:pt>
                <c:pt idx="27779">
                  <c:v>14.673</c:v>
                </c:pt>
                <c:pt idx="27780">
                  <c:v>14.696999999999999</c:v>
                </c:pt>
                <c:pt idx="27781">
                  <c:v>14.696999999999999</c:v>
                </c:pt>
                <c:pt idx="27782">
                  <c:v>14.721</c:v>
                </c:pt>
                <c:pt idx="27783">
                  <c:v>14.744999999999999</c:v>
                </c:pt>
                <c:pt idx="27784">
                  <c:v>14.768000000000001</c:v>
                </c:pt>
                <c:pt idx="27785">
                  <c:v>14.792</c:v>
                </c:pt>
                <c:pt idx="27786">
                  <c:v>14.816000000000001</c:v>
                </c:pt>
                <c:pt idx="27787">
                  <c:v>14.864000000000001</c:v>
                </c:pt>
                <c:pt idx="27788">
                  <c:v>14.912000000000001</c:v>
                </c:pt>
                <c:pt idx="27789">
                  <c:v>14.96</c:v>
                </c:pt>
                <c:pt idx="27790">
                  <c:v>15.031000000000001</c:v>
                </c:pt>
                <c:pt idx="27791">
                  <c:v>15.103</c:v>
                </c:pt>
                <c:pt idx="27792">
                  <c:v>15.151</c:v>
                </c:pt>
                <c:pt idx="27793">
                  <c:v>15.223000000000001</c:v>
                </c:pt>
                <c:pt idx="27794">
                  <c:v>15.294</c:v>
                </c:pt>
                <c:pt idx="27795">
                  <c:v>15.342000000000001</c:v>
                </c:pt>
                <c:pt idx="27796">
                  <c:v>15.414</c:v>
                </c:pt>
                <c:pt idx="27797">
                  <c:v>15.484999999999999</c:v>
                </c:pt>
                <c:pt idx="27798">
                  <c:v>15.532999999999999</c:v>
                </c:pt>
                <c:pt idx="27799">
                  <c:v>15.605</c:v>
                </c:pt>
                <c:pt idx="27800">
                  <c:v>15.651999999999999</c:v>
                </c:pt>
                <c:pt idx="27801">
                  <c:v>15.724</c:v>
                </c:pt>
                <c:pt idx="27802">
                  <c:v>15.772</c:v>
                </c:pt>
                <c:pt idx="27803">
                  <c:v>15.819000000000001</c:v>
                </c:pt>
                <c:pt idx="27804">
                  <c:v>15.867000000000001</c:v>
                </c:pt>
                <c:pt idx="27805">
                  <c:v>15.914999999999999</c:v>
                </c:pt>
                <c:pt idx="27806">
                  <c:v>15.962999999999999</c:v>
                </c:pt>
                <c:pt idx="27807">
                  <c:v>15.986000000000001</c:v>
                </c:pt>
                <c:pt idx="27808">
                  <c:v>15.986000000000001</c:v>
                </c:pt>
                <c:pt idx="27809">
                  <c:v>16.010000000000002</c:v>
                </c:pt>
                <c:pt idx="27810">
                  <c:v>16.010000000000002</c:v>
                </c:pt>
                <c:pt idx="27811">
                  <c:v>16.010000000000002</c:v>
                </c:pt>
                <c:pt idx="27812">
                  <c:v>16.010000000000002</c:v>
                </c:pt>
                <c:pt idx="27813">
                  <c:v>15.986000000000001</c:v>
                </c:pt>
                <c:pt idx="27814">
                  <c:v>15.962999999999999</c:v>
                </c:pt>
                <c:pt idx="27815">
                  <c:v>15.939</c:v>
                </c:pt>
                <c:pt idx="27816">
                  <c:v>15.891</c:v>
                </c:pt>
                <c:pt idx="27817">
                  <c:v>15.867000000000001</c:v>
                </c:pt>
                <c:pt idx="27818">
                  <c:v>15.819000000000001</c:v>
                </c:pt>
                <c:pt idx="27819">
                  <c:v>15.772</c:v>
                </c:pt>
                <c:pt idx="27820">
                  <c:v>15.724</c:v>
                </c:pt>
                <c:pt idx="27821">
                  <c:v>15.676</c:v>
                </c:pt>
                <c:pt idx="27822">
                  <c:v>15.629</c:v>
                </c:pt>
                <c:pt idx="27823">
                  <c:v>15.581</c:v>
                </c:pt>
                <c:pt idx="27824">
                  <c:v>15.532999999999999</c:v>
                </c:pt>
                <c:pt idx="27825">
                  <c:v>15.484999999999999</c:v>
                </c:pt>
                <c:pt idx="27826">
                  <c:v>15.438000000000001</c:v>
                </c:pt>
                <c:pt idx="27827">
                  <c:v>15.414</c:v>
                </c:pt>
                <c:pt idx="27828">
                  <c:v>15.366</c:v>
                </c:pt>
                <c:pt idx="27829">
                  <c:v>15.342000000000001</c:v>
                </c:pt>
                <c:pt idx="27830">
                  <c:v>15.294</c:v>
                </c:pt>
                <c:pt idx="27831">
                  <c:v>15.247</c:v>
                </c:pt>
                <c:pt idx="27832">
                  <c:v>15.247</c:v>
                </c:pt>
                <c:pt idx="27833">
                  <c:v>15.223000000000001</c:v>
                </c:pt>
                <c:pt idx="27834">
                  <c:v>15.199</c:v>
                </c:pt>
                <c:pt idx="27835">
                  <c:v>15.175000000000001</c:v>
                </c:pt>
                <c:pt idx="27836">
                  <c:v>15.151</c:v>
                </c:pt>
                <c:pt idx="27837">
                  <c:v>15.103</c:v>
                </c:pt>
                <c:pt idx="27838">
                  <c:v>15.103</c:v>
                </c:pt>
                <c:pt idx="27839">
                  <c:v>15.055</c:v>
                </c:pt>
                <c:pt idx="27840">
                  <c:v>15.055</c:v>
                </c:pt>
                <c:pt idx="27841">
                  <c:v>15.031000000000001</c:v>
                </c:pt>
                <c:pt idx="27842">
                  <c:v>15.007999999999999</c:v>
                </c:pt>
                <c:pt idx="27843">
                  <c:v>14.984</c:v>
                </c:pt>
                <c:pt idx="27844">
                  <c:v>14.96</c:v>
                </c:pt>
                <c:pt idx="27845">
                  <c:v>14.96</c:v>
                </c:pt>
                <c:pt idx="27846">
                  <c:v>14.912000000000001</c:v>
                </c:pt>
                <c:pt idx="27847">
                  <c:v>14.912000000000001</c:v>
                </c:pt>
                <c:pt idx="27848">
                  <c:v>14.888</c:v>
                </c:pt>
                <c:pt idx="27849">
                  <c:v>14.864000000000001</c:v>
                </c:pt>
                <c:pt idx="27850">
                  <c:v>14.864000000000001</c:v>
                </c:pt>
                <c:pt idx="27851">
                  <c:v>14.84</c:v>
                </c:pt>
                <c:pt idx="27852">
                  <c:v>14.84</c:v>
                </c:pt>
                <c:pt idx="27853">
                  <c:v>14.816000000000001</c:v>
                </c:pt>
                <c:pt idx="27854">
                  <c:v>14.792</c:v>
                </c:pt>
                <c:pt idx="27855">
                  <c:v>14.792</c:v>
                </c:pt>
                <c:pt idx="27856">
                  <c:v>14.768000000000001</c:v>
                </c:pt>
                <c:pt idx="27857">
                  <c:v>14.768000000000001</c:v>
                </c:pt>
                <c:pt idx="27858">
                  <c:v>14.744999999999999</c:v>
                </c:pt>
                <c:pt idx="27859">
                  <c:v>14.721</c:v>
                </c:pt>
                <c:pt idx="27860">
                  <c:v>14.721</c:v>
                </c:pt>
                <c:pt idx="27861">
                  <c:v>14.721</c:v>
                </c:pt>
                <c:pt idx="27862">
                  <c:v>14.696999999999999</c:v>
                </c:pt>
                <c:pt idx="27863">
                  <c:v>14.696999999999999</c:v>
                </c:pt>
                <c:pt idx="27864">
                  <c:v>14.673</c:v>
                </c:pt>
                <c:pt idx="27865">
                  <c:v>14.673</c:v>
                </c:pt>
                <c:pt idx="27866">
                  <c:v>14.673</c:v>
                </c:pt>
                <c:pt idx="27867">
                  <c:v>14.648999999999999</c:v>
                </c:pt>
                <c:pt idx="27868">
                  <c:v>14.648999999999999</c:v>
                </c:pt>
                <c:pt idx="27869">
                  <c:v>14.648999999999999</c:v>
                </c:pt>
                <c:pt idx="27870">
                  <c:v>14.648999999999999</c:v>
                </c:pt>
                <c:pt idx="27871">
                  <c:v>14.625</c:v>
                </c:pt>
                <c:pt idx="27872">
                  <c:v>14.625</c:v>
                </c:pt>
                <c:pt idx="27873">
                  <c:v>14.625</c:v>
                </c:pt>
                <c:pt idx="27874">
                  <c:v>14.625</c:v>
                </c:pt>
                <c:pt idx="27875">
                  <c:v>14.625</c:v>
                </c:pt>
                <c:pt idx="27876">
                  <c:v>14.625</c:v>
                </c:pt>
                <c:pt idx="27877">
                  <c:v>14.648999999999999</c:v>
                </c:pt>
                <c:pt idx="27878">
                  <c:v>14.648999999999999</c:v>
                </c:pt>
                <c:pt idx="27879">
                  <c:v>14.673</c:v>
                </c:pt>
                <c:pt idx="27880">
                  <c:v>14.696999999999999</c:v>
                </c:pt>
                <c:pt idx="27881">
                  <c:v>14.721</c:v>
                </c:pt>
                <c:pt idx="27882">
                  <c:v>14.768000000000001</c:v>
                </c:pt>
                <c:pt idx="27883">
                  <c:v>14.816000000000001</c:v>
                </c:pt>
                <c:pt idx="27884">
                  <c:v>14.864000000000001</c:v>
                </c:pt>
                <c:pt idx="27885">
                  <c:v>14.888</c:v>
                </c:pt>
                <c:pt idx="27886">
                  <c:v>14.96</c:v>
                </c:pt>
                <c:pt idx="27887">
                  <c:v>15.007999999999999</c:v>
                </c:pt>
                <c:pt idx="27888">
                  <c:v>15.055</c:v>
                </c:pt>
                <c:pt idx="27889">
                  <c:v>15.127000000000001</c:v>
                </c:pt>
                <c:pt idx="27890">
                  <c:v>15.199</c:v>
                </c:pt>
                <c:pt idx="27891">
                  <c:v>15.27</c:v>
                </c:pt>
                <c:pt idx="27892">
                  <c:v>15.342000000000001</c:v>
                </c:pt>
                <c:pt idx="27893">
                  <c:v>15.414</c:v>
                </c:pt>
                <c:pt idx="27894">
                  <c:v>15.484999999999999</c:v>
                </c:pt>
                <c:pt idx="27895">
                  <c:v>15.557</c:v>
                </c:pt>
                <c:pt idx="27896">
                  <c:v>15.629</c:v>
                </c:pt>
                <c:pt idx="27897">
                  <c:v>15.676</c:v>
                </c:pt>
                <c:pt idx="27898">
                  <c:v>15.724</c:v>
                </c:pt>
                <c:pt idx="27899">
                  <c:v>15.772</c:v>
                </c:pt>
                <c:pt idx="27900">
                  <c:v>15.843</c:v>
                </c:pt>
                <c:pt idx="27901">
                  <c:v>15.867000000000001</c:v>
                </c:pt>
                <c:pt idx="27902">
                  <c:v>15.914999999999999</c:v>
                </c:pt>
                <c:pt idx="27903">
                  <c:v>15.939</c:v>
                </c:pt>
                <c:pt idx="27904">
                  <c:v>15.962999999999999</c:v>
                </c:pt>
                <c:pt idx="27905">
                  <c:v>15.986000000000001</c:v>
                </c:pt>
                <c:pt idx="27906">
                  <c:v>15.986000000000001</c:v>
                </c:pt>
                <c:pt idx="27907">
                  <c:v>16.010000000000002</c:v>
                </c:pt>
                <c:pt idx="27908">
                  <c:v>15.986000000000001</c:v>
                </c:pt>
                <c:pt idx="27909">
                  <c:v>15.962999999999999</c:v>
                </c:pt>
                <c:pt idx="27910">
                  <c:v>15.962999999999999</c:v>
                </c:pt>
                <c:pt idx="27911">
                  <c:v>15.939</c:v>
                </c:pt>
                <c:pt idx="27912">
                  <c:v>15.914999999999999</c:v>
                </c:pt>
                <c:pt idx="27913">
                  <c:v>15.867000000000001</c:v>
                </c:pt>
                <c:pt idx="27914">
                  <c:v>15.843</c:v>
                </c:pt>
                <c:pt idx="27915">
                  <c:v>15.795999999999999</c:v>
                </c:pt>
                <c:pt idx="27916">
                  <c:v>15.747999999999999</c:v>
                </c:pt>
                <c:pt idx="27917">
                  <c:v>15.7</c:v>
                </c:pt>
                <c:pt idx="27918">
                  <c:v>15.651999999999999</c:v>
                </c:pt>
                <c:pt idx="27919">
                  <c:v>15.605</c:v>
                </c:pt>
                <c:pt idx="27920">
                  <c:v>15.557</c:v>
                </c:pt>
                <c:pt idx="27921">
                  <c:v>15.532999999999999</c:v>
                </c:pt>
                <c:pt idx="27922">
                  <c:v>15.461</c:v>
                </c:pt>
                <c:pt idx="27923">
                  <c:v>15.438000000000001</c:v>
                </c:pt>
                <c:pt idx="27924">
                  <c:v>15.39</c:v>
                </c:pt>
                <c:pt idx="27925">
                  <c:v>15.342000000000001</c:v>
                </c:pt>
                <c:pt idx="27926">
                  <c:v>15.318</c:v>
                </c:pt>
                <c:pt idx="27927">
                  <c:v>15.294</c:v>
                </c:pt>
                <c:pt idx="27928">
                  <c:v>15.247</c:v>
                </c:pt>
                <c:pt idx="27929">
                  <c:v>15.223000000000001</c:v>
                </c:pt>
                <c:pt idx="27930">
                  <c:v>15.199</c:v>
                </c:pt>
                <c:pt idx="27931">
                  <c:v>15.175000000000001</c:v>
                </c:pt>
                <c:pt idx="27932">
                  <c:v>15.151</c:v>
                </c:pt>
                <c:pt idx="27933">
                  <c:v>15.127000000000001</c:v>
                </c:pt>
                <c:pt idx="27934">
                  <c:v>15.103</c:v>
                </c:pt>
                <c:pt idx="27935">
                  <c:v>15.079000000000001</c:v>
                </c:pt>
                <c:pt idx="27936">
                  <c:v>15.055</c:v>
                </c:pt>
                <c:pt idx="27937">
                  <c:v>15.055</c:v>
                </c:pt>
                <c:pt idx="27938">
                  <c:v>15.031000000000001</c:v>
                </c:pt>
                <c:pt idx="27939">
                  <c:v>15.007999999999999</c:v>
                </c:pt>
                <c:pt idx="27940">
                  <c:v>14.984</c:v>
                </c:pt>
                <c:pt idx="27941">
                  <c:v>14.96</c:v>
                </c:pt>
                <c:pt idx="27942">
                  <c:v>14.936</c:v>
                </c:pt>
                <c:pt idx="27943">
                  <c:v>14.912000000000001</c:v>
                </c:pt>
                <c:pt idx="27944">
                  <c:v>14.912000000000001</c:v>
                </c:pt>
                <c:pt idx="27945">
                  <c:v>14.888</c:v>
                </c:pt>
                <c:pt idx="27946">
                  <c:v>14.864000000000001</c:v>
                </c:pt>
                <c:pt idx="27947">
                  <c:v>14.864000000000001</c:v>
                </c:pt>
                <c:pt idx="27948">
                  <c:v>14.84</c:v>
                </c:pt>
                <c:pt idx="27949">
                  <c:v>14.84</c:v>
                </c:pt>
                <c:pt idx="27950">
                  <c:v>14.816000000000001</c:v>
                </c:pt>
                <c:pt idx="27951">
                  <c:v>14.792</c:v>
                </c:pt>
                <c:pt idx="27952">
                  <c:v>14.792</c:v>
                </c:pt>
                <c:pt idx="27953">
                  <c:v>14.792</c:v>
                </c:pt>
                <c:pt idx="27954">
                  <c:v>14.768000000000001</c:v>
                </c:pt>
                <c:pt idx="27955">
                  <c:v>14.768000000000001</c:v>
                </c:pt>
                <c:pt idx="27956">
                  <c:v>14.768000000000001</c:v>
                </c:pt>
                <c:pt idx="27957">
                  <c:v>14.744999999999999</c:v>
                </c:pt>
                <c:pt idx="27958">
                  <c:v>14.721</c:v>
                </c:pt>
                <c:pt idx="27959">
                  <c:v>14.721</c:v>
                </c:pt>
                <c:pt idx="27960">
                  <c:v>14.696999999999999</c:v>
                </c:pt>
                <c:pt idx="27961">
                  <c:v>14.696999999999999</c:v>
                </c:pt>
                <c:pt idx="27962">
                  <c:v>14.696999999999999</c:v>
                </c:pt>
                <c:pt idx="27963">
                  <c:v>14.696999999999999</c:v>
                </c:pt>
                <c:pt idx="27964">
                  <c:v>14.673</c:v>
                </c:pt>
                <c:pt idx="27965">
                  <c:v>14.673</c:v>
                </c:pt>
                <c:pt idx="27966">
                  <c:v>14.673</c:v>
                </c:pt>
                <c:pt idx="27967">
                  <c:v>14.673</c:v>
                </c:pt>
                <c:pt idx="27968">
                  <c:v>14.673</c:v>
                </c:pt>
                <c:pt idx="27969">
                  <c:v>14.673</c:v>
                </c:pt>
                <c:pt idx="27970">
                  <c:v>14.673</c:v>
                </c:pt>
                <c:pt idx="27971">
                  <c:v>14.648999999999999</c:v>
                </c:pt>
                <c:pt idx="27972">
                  <c:v>14.648999999999999</c:v>
                </c:pt>
                <c:pt idx="27973">
                  <c:v>14.673</c:v>
                </c:pt>
                <c:pt idx="27974">
                  <c:v>14.673</c:v>
                </c:pt>
                <c:pt idx="27975">
                  <c:v>14.721</c:v>
                </c:pt>
                <c:pt idx="27976">
                  <c:v>14.768000000000001</c:v>
                </c:pt>
                <c:pt idx="27977">
                  <c:v>14.816000000000001</c:v>
                </c:pt>
                <c:pt idx="27978">
                  <c:v>14.864000000000001</c:v>
                </c:pt>
                <c:pt idx="27979">
                  <c:v>14.912000000000001</c:v>
                </c:pt>
                <c:pt idx="27980">
                  <c:v>14.936</c:v>
                </c:pt>
                <c:pt idx="27981">
                  <c:v>14.984</c:v>
                </c:pt>
                <c:pt idx="27982">
                  <c:v>15.031000000000001</c:v>
                </c:pt>
                <c:pt idx="27983">
                  <c:v>15.103</c:v>
                </c:pt>
                <c:pt idx="27984">
                  <c:v>15.151</c:v>
                </c:pt>
                <c:pt idx="27985">
                  <c:v>15.247</c:v>
                </c:pt>
                <c:pt idx="27986">
                  <c:v>15.318</c:v>
                </c:pt>
                <c:pt idx="27987">
                  <c:v>15.39</c:v>
                </c:pt>
                <c:pt idx="27988">
                  <c:v>15.461</c:v>
                </c:pt>
                <c:pt idx="27989">
                  <c:v>15.532999999999999</c:v>
                </c:pt>
                <c:pt idx="27990">
                  <c:v>15.629</c:v>
                </c:pt>
                <c:pt idx="27991">
                  <c:v>15.676</c:v>
                </c:pt>
                <c:pt idx="27992">
                  <c:v>15.747999999999999</c:v>
                </c:pt>
                <c:pt idx="27993">
                  <c:v>15.795999999999999</c:v>
                </c:pt>
                <c:pt idx="27994">
                  <c:v>15.843</c:v>
                </c:pt>
                <c:pt idx="27995">
                  <c:v>15.867000000000001</c:v>
                </c:pt>
                <c:pt idx="27996">
                  <c:v>15.914999999999999</c:v>
                </c:pt>
                <c:pt idx="27997">
                  <c:v>15.939</c:v>
                </c:pt>
                <c:pt idx="27998">
                  <c:v>15.962999999999999</c:v>
                </c:pt>
                <c:pt idx="27999">
                  <c:v>15.962999999999999</c:v>
                </c:pt>
                <c:pt idx="28000">
                  <c:v>15.962999999999999</c:v>
                </c:pt>
                <c:pt idx="28001">
                  <c:v>15.962999999999999</c:v>
                </c:pt>
                <c:pt idx="28002">
                  <c:v>15.962999999999999</c:v>
                </c:pt>
                <c:pt idx="28003">
                  <c:v>15.962999999999999</c:v>
                </c:pt>
                <c:pt idx="28004">
                  <c:v>15.939</c:v>
                </c:pt>
                <c:pt idx="28005">
                  <c:v>15.914999999999999</c:v>
                </c:pt>
                <c:pt idx="28006">
                  <c:v>15.914999999999999</c:v>
                </c:pt>
                <c:pt idx="28007">
                  <c:v>15.891</c:v>
                </c:pt>
                <c:pt idx="28008">
                  <c:v>15.867000000000001</c:v>
                </c:pt>
                <c:pt idx="28009">
                  <c:v>15.819000000000001</c:v>
                </c:pt>
                <c:pt idx="28010">
                  <c:v>15.795999999999999</c:v>
                </c:pt>
                <c:pt idx="28011">
                  <c:v>15.747999999999999</c:v>
                </c:pt>
                <c:pt idx="28012">
                  <c:v>15.7</c:v>
                </c:pt>
                <c:pt idx="28013">
                  <c:v>15.651999999999999</c:v>
                </c:pt>
                <c:pt idx="28014">
                  <c:v>15.629</c:v>
                </c:pt>
                <c:pt idx="28015">
                  <c:v>15.581</c:v>
                </c:pt>
                <c:pt idx="28016">
                  <c:v>15.532999999999999</c:v>
                </c:pt>
                <c:pt idx="28017">
                  <c:v>15.509</c:v>
                </c:pt>
                <c:pt idx="28018">
                  <c:v>15.461</c:v>
                </c:pt>
                <c:pt idx="28019">
                  <c:v>15.438000000000001</c:v>
                </c:pt>
                <c:pt idx="28020">
                  <c:v>15.414</c:v>
                </c:pt>
                <c:pt idx="28021">
                  <c:v>15.39</c:v>
                </c:pt>
                <c:pt idx="28022">
                  <c:v>15.366</c:v>
                </c:pt>
                <c:pt idx="28023">
                  <c:v>15.342000000000001</c:v>
                </c:pt>
                <c:pt idx="28024">
                  <c:v>15.342000000000001</c:v>
                </c:pt>
                <c:pt idx="28025">
                  <c:v>15.318</c:v>
                </c:pt>
                <c:pt idx="28026">
                  <c:v>15.294</c:v>
                </c:pt>
                <c:pt idx="28027">
                  <c:v>15.27</c:v>
                </c:pt>
                <c:pt idx="28028">
                  <c:v>15.247</c:v>
                </c:pt>
                <c:pt idx="28029">
                  <c:v>15.247</c:v>
                </c:pt>
                <c:pt idx="28030">
                  <c:v>15.223000000000001</c:v>
                </c:pt>
                <c:pt idx="28031">
                  <c:v>15.199</c:v>
                </c:pt>
                <c:pt idx="28032">
                  <c:v>15.199</c:v>
                </c:pt>
                <c:pt idx="28033">
                  <c:v>15.175000000000001</c:v>
                </c:pt>
                <c:pt idx="28034">
                  <c:v>15.151</c:v>
                </c:pt>
                <c:pt idx="28035">
                  <c:v>15.151</c:v>
                </c:pt>
                <c:pt idx="28036">
                  <c:v>15.151</c:v>
                </c:pt>
                <c:pt idx="28037">
                  <c:v>15.151</c:v>
                </c:pt>
                <c:pt idx="28038">
                  <c:v>15.151</c:v>
                </c:pt>
                <c:pt idx="28039">
                  <c:v>15.127000000000001</c:v>
                </c:pt>
                <c:pt idx="28040">
                  <c:v>15.127000000000001</c:v>
                </c:pt>
                <c:pt idx="28041">
                  <c:v>15.127000000000001</c:v>
                </c:pt>
                <c:pt idx="28042">
                  <c:v>15.127000000000001</c:v>
                </c:pt>
                <c:pt idx="28043">
                  <c:v>15.127000000000001</c:v>
                </c:pt>
                <c:pt idx="28044">
                  <c:v>15.127000000000001</c:v>
                </c:pt>
                <c:pt idx="28045">
                  <c:v>15.127000000000001</c:v>
                </c:pt>
                <c:pt idx="28046">
                  <c:v>15.127000000000001</c:v>
                </c:pt>
                <c:pt idx="28047">
                  <c:v>15.103</c:v>
                </c:pt>
                <c:pt idx="28048">
                  <c:v>15.103</c:v>
                </c:pt>
                <c:pt idx="28049">
                  <c:v>15.103</c:v>
                </c:pt>
                <c:pt idx="28050">
                  <c:v>15.103</c:v>
                </c:pt>
                <c:pt idx="28051">
                  <c:v>15.103</c:v>
                </c:pt>
                <c:pt idx="28052">
                  <c:v>15.103</c:v>
                </c:pt>
                <c:pt idx="28053">
                  <c:v>15.103</c:v>
                </c:pt>
                <c:pt idx="28054">
                  <c:v>15.103</c:v>
                </c:pt>
                <c:pt idx="28055">
                  <c:v>15.103</c:v>
                </c:pt>
                <c:pt idx="28056">
                  <c:v>15.103</c:v>
                </c:pt>
                <c:pt idx="28057">
                  <c:v>15.103</c:v>
                </c:pt>
                <c:pt idx="28058">
                  <c:v>15.103</c:v>
                </c:pt>
                <c:pt idx="28059">
                  <c:v>15.103</c:v>
                </c:pt>
                <c:pt idx="28060">
                  <c:v>15.103</c:v>
                </c:pt>
                <c:pt idx="28061">
                  <c:v>15.103</c:v>
                </c:pt>
                <c:pt idx="28062">
                  <c:v>15.103</c:v>
                </c:pt>
                <c:pt idx="28063">
                  <c:v>15.079000000000001</c:v>
                </c:pt>
                <c:pt idx="28064">
                  <c:v>15.079000000000001</c:v>
                </c:pt>
                <c:pt idx="28065">
                  <c:v>15.103</c:v>
                </c:pt>
                <c:pt idx="28066">
                  <c:v>15.103</c:v>
                </c:pt>
                <c:pt idx="28067">
                  <c:v>15.103</c:v>
                </c:pt>
                <c:pt idx="28068">
                  <c:v>15.127000000000001</c:v>
                </c:pt>
                <c:pt idx="28069">
                  <c:v>15.151</c:v>
                </c:pt>
                <c:pt idx="28070">
                  <c:v>15.151</c:v>
                </c:pt>
                <c:pt idx="28071">
                  <c:v>15.175000000000001</c:v>
                </c:pt>
                <c:pt idx="28072">
                  <c:v>15.199</c:v>
                </c:pt>
                <c:pt idx="28073">
                  <c:v>15.199</c:v>
                </c:pt>
                <c:pt idx="28074">
                  <c:v>15.247</c:v>
                </c:pt>
                <c:pt idx="28075">
                  <c:v>15.247</c:v>
                </c:pt>
                <c:pt idx="28076">
                  <c:v>15.294</c:v>
                </c:pt>
                <c:pt idx="28077">
                  <c:v>15.342000000000001</c:v>
                </c:pt>
                <c:pt idx="28078">
                  <c:v>15.39</c:v>
                </c:pt>
                <c:pt idx="28079">
                  <c:v>15.414</c:v>
                </c:pt>
                <c:pt idx="28080">
                  <c:v>15.461</c:v>
                </c:pt>
                <c:pt idx="28081">
                  <c:v>15.509</c:v>
                </c:pt>
                <c:pt idx="28082">
                  <c:v>15.557</c:v>
                </c:pt>
                <c:pt idx="28083">
                  <c:v>15.605</c:v>
                </c:pt>
                <c:pt idx="28084">
                  <c:v>15.651999999999999</c:v>
                </c:pt>
                <c:pt idx="28085">
                  <c:v>15.7</c:v>
                </c:pt>
                <c:pt idx="28086">
                  <c:v>15.747999999999999</c:v>
                </c:pt>
                <c:pt idx="28087">
                  <c:v>15.795999999999999</c:v>
                </c:pt>
                <c:pt idx="28088">
                  <c:v>15.819000000000001</c:v>
                </c:pt>
                <c:pt idx="28089">
                  <c:v>15.867000000000001</c:v>
                </c:pt>
                <c:pt idx="28090">
                  <c:v>15.891</c:v>
                </c:pt>
                <c:pt idx="28091">
                  <c:v>15.891</c:v>
                </c:pt>
                <c:pt idx="28092">
                  <c:v>15.914999999999999</c:v>
                </c:pt>
                <c:pt idx="28093">
                  <c:v>15.914999999999999</c:v>
                </c:pt>
                <c:pt idx="28094">
                  <c:v>15.914999999999999</c:v>
                </c:pt>
                <c:pt idx="28095">
                  <c:v>15.914999999999999</c:v>
                </c:pt>
                <c:pt idx="28096">
                  <c:v>15.914999999999999</c:v>
                </c:pt>
                <c:pt idx="28097">
                  <c:v>15.914999999999999</c:v>
                </c:pt>
                <c:pt idx="28098">
                  <c:v>15.891</c:v>
                </c:pt>
                <c:pt idx="28099">
                  <c:v>15.867000000000001</c:v>
                </c:pt>
                <c:pt idx="28100">
                  <c:v>15.843</c:v>
                </c:pt>
                <c:pt idx="28101">
                  <c:v>15.819000000000001</c:v>
                </c:pt>
                <c:pt idx="28102">
                  <c:v>15.772</c:v>
                </c:pt>
                <c:pt idx="28103">
                  <c:v>15.747999999999999</c:v>
                </c:pt>
                <c:pt idx="28104">
                  <c:v>15.724</c:v>
                </c:pt>
                <c:pt idx="28105">
                  <c:v>15.676</c:v>
                </c:pt>
                <c:pt idx="28106">
                  <c:v>15.651999999999999</c:v>
                </c:pt>
                <c:pt idx="28107">
                  <c:v>15.629</c:v>
                </c:pt>
                <c:pt idx="28108">
                  <c:v>15.581</c:v>
                </c:pt>
                <c:pt idx="28109">
                  <c:v>15.557</c:v>
                </c:pt>
                <c:pt idx="28110">
                  <c:v>15.532999999999999</c:v>
                </c:pt>
                <c:pt idx="28111">
                  <c:v>15.509</c:v>
                </c:pt>
                <c:pt idx="28112">
                  <c:v>15.484999999999999</c:v>
                </c:pt>
                <c:pt idx="28113">
                  <c:v>15.484999999999999</c:v>
                </c:pt>
                <c:pt idx="28114">
                  <c:v>15.461</c:v>
                </c:pt>
                <c:pt idx="28115">
                  <c:v>15.461</c:v>
                </c:pt>
                <c:pt idx="28116">
                  <c:v>15.438000000000001</c:v>
                </c:pt>
                <c:pt idx="28117">
                  <c:v>15.438000000000001</c:v>
                </c:pt>
                <c:pt idx="28118">
                  <c:v>15.414</c:v>
                </c:pt>
                <c:pt idx="28119">
                  <c:v>15.414</c:v>
                </c:pt>
                <c:pt idx="28120">
                  <c:v>15.39</c:v>
                </c:pt>
                <c:pt idx="28121">
                  <c:v>15.39</c:v>
                </c:pt>
                <c:pt idx="28122">
                  <c:v>15.366</c:v>
                </c:pt>
                <c:pt idx="28123">
                  <c:v>15.366</c:v>
                </c:pt>
                <c:pt idx="28124">
                  <c:v>15.366</c:v>
                </c:pt>
                <c:pt idx="28125">
                  <c:v>15.366</c:v>
                </c:pt>
                <c:pt idx="28126">
                  <c:v>15.342000000000001</c:v>
                </c:pt>
                <c:pt idx="28127">
                  <c:v>15.342000000000001</c:v>
                </c:pt>
                <c:pt idx="28128">
                  <c:v>15.342000000000001</c:v>
                </c:pt>
                <c:pt idx="28129">
                  <c:v>15.342000000000001</c:v>
                </c:pt>
                <c:pt idx="28130">
                  <c:v>15.318</c:v>
                </c:pt>
                <c:pt idx="28131">
                  <c:v>15.318</c:v>
                </c:pt>
                <c:pt idx="28132">
                  <c:v>15.294</c:v>
                </c:pt>
                <c:pt idx="28133">
                  <c:v>15.294</c:v>
                </c:pt>
                <c:pt idx="28134">
                  <c:v>15.294</c:v>
                </c:pt>
                <c:pt idx="28135">
                  <c:v>15.27</c:v>
                </c:pt>
                <c:pt idx="28136">
                  <c:v>15.27</c:v>
                </c:pt>
                <c:pt idx="28137">
                  <c:v>15.247</c:v>
                </c:pt>
                <c:pt idx="28138">
                  <c:v>15.247</c:v>
                </c:pt>
                <c:pt idx="28139">
                  <c:v>15.247</c:v>
                </c:pt>
                <c:pt idx="28140">
                  <c:v>15.223000000000001</c:v>
                </c:pt>
                <c:pt idx="28141">
                  <c:v>15.223000000000001</c:v>
                </c:pt>
                <c:pt idx="28142">
                  <c:v>15.199</c:v>
                </c:pt>
                <c:pt idx="28143">
                  <c:v>15.199</c:v>
                </c:pt>
                <c:pt idx="28144">
                  <c:v>15.175000000000001</c:v>
                </c:pt>
                <c:pt idx="28145">
                  <c:v>15.175000000000001</c:v>
                </c:pt>
                <c:pt idx="28146">
                  <c:v>15.175000000000001</c:v>
                </c:pt>
                <c:pt idx="28147">
                  <c:v>15.151</c:v>
                </c:pt>
                <c:pt idx="28148">
                  <c:v>15.151</c:v>
                </c:pt>
                <c:pt idx="28149">
                  <c:v>15.151</c:v>
                </c:pt>
                <c:pt idx="28150">
                  <c:v>15.127000000000001</c:v>
                </c:pt>
                <c:pt idx="28151">
                  <c:v>15.127000000000001</c:v>
                </c:pt>
                <c:pt idx="28152">
                  <c:v>15.103</c:v>
                </c:pt>
                <c:pt idx="28153">
                  <c:v>15.103</c:v>
                </c:pt>
                <c:pt idx="28154">
                  <c:v>15.103</c:v>
                </c:pt>
                <c:pt idx="28155">
                  <c:v>15.079000000000001</c:v>
                </c:pt>
                <c:pt idx="28156">
                  <c:v>15.079000000000001</c:v>
                </c:pt>
                <c:pt idx="28157">
                  <c:v>15.055</c:v>
                </c:pt>
                <c:pt idx="28158">
                  <c:v>15.055</c:v>
                </c:pt>
                <c:pt idx="28159">
                  <c:v>15.055</c:v>
                </c:pt>
                <c:pt idx="28160">
                  <c:v>15.031000000000001</c:v>
                </c:pt>
                <c:pt idx="28161">
                  <c:v>15.031000000000001</c:v>
                </c:pt>
                <c:pt idx="28162">
                  <c:v>15.007999999999999</c:v>
                </c:pt>
                <c:pt idx="28163">
                  <c:v>15.007999999999999</c:v>
                </c:pt>
                <c:pt idx="28164">
                  <c:v>15.031000000000001</c:v>
                </c:pt>
                <c:pt idx="28165">
                  <c:v>15.031000000000001</c:v>
                </c:pt>
                <c:pt idx="28166">
                  <c:v>15.055</c:v>
                </c:pt>
                <c:pt idx="28167">
                  <c:v>15.055</c:v>
                </c:pt>
                <c:pt idx="28168">
                  <c:v>15.079000000000001</c:v>
                </c:pt>
                <c:pt idx="28169">
                  <c:v>15.103</c:v>
                </c:pt>
                <c:pt idx="28170">
                  <c:v>15.151</c:v>
                </c:pt>
                <c:pt idx="28171">
                  <c:v>15.223000000000001</c:v>
                </c:pt>
                <c:pt idx="28172">
                  <c:v>15.247</c:v>
                </c:pt>
                <c:pt idx="28173">
                  <c:v>15.294</c:v>
                </c:pt>
                <c:pt idx="28174">
                  <c:v>15.342000000000001</c:v>
                </c:pt>
                <c:pt idx="28175">
                  <c:v>15.39</c:v>
                </c:pt>
                <c:pt idx="28176">
                  <c:v>15.461</c:v>
                </c:pt>
                <c:pt idx="28177">
                  <c:v>15.509</c:v>
                </c:pt>
                <c:pt idx="28178">
                  <c:v>15.581</c:v>
                </c:pt>
                <c:pt idx="28179">
                  <c:v>15.629</c:v>
                </c:pt>
                <c:pt idx="28180">
                  <c:v>15.676</c:v>
                </c:pt>
                <c:pt idx="28181">
                  <c:v>15.724</c:v>
                </c:pt>
                <c:pt idx="28182">
                  <c:v>15.772</c:v>
                </c:pt>
                <c:pt idx="28183">
                  <c:v>15.819000000000001</c:v>
                </c:pt>
                <c:pt idx="28184">
                  <c:v>15.867000000000001</c:v>
                </c:pt>
                <c:pt idx="28185">
                  <c:v>15.891</c:v>
                </c:pt>
                <c:pt idx="28186">
                  <c:v>15.914999999999999</c:v>
                </c:pt>
                <c:pt idx="28187">
                  <c:v>15.939</c:v>
                </c:pt>
                <c:pt idx="28188">
                  <c:v>15.962999999999999</c:v>
                </c:pt>
                <c:pt idx="28189">
                  <c:v>15.962999999999999</c:v>
                </c:pt>
                <c:pt idx="28190">
                  <c:v>15.986000000000001</c:v>
                </c:pt>
                <c:pt idx="28191">
                  <c:v>15.986000000000001</c:v>
                </c:pt>
                <c:pt idx="28192">
                  <c:v>15.986000000000001</c:v>
                </c:pt>
                <c:pt idx="28193">
                  <c:v>15.986000000000001</c:v>
                </c:pt>
                <c:pt idx="28194">
                  <c:v>15.962999999999999</c:v>
                </c:pt>
                <c:pt idx="28195">
                  <c:v>15.939</c:v>
                </c:pt>
                <c:pt idx="28196">
                  <c:v>15.939</c:v>
                </c:pt>
                <c:pt idx="28197">
                  <c:v>15.914999999999999</c:v>
                </c:pt>
                <c:pt idx="28198">
                  <c:v>15.867000000000001</c:v>
                </c:pt>
                <c:pt idx="28199">
                  <c:v>15.843</c:v>
                </c:pt>
                <c:pt idx="28200">
                  <c:v>15.795999999999999</c:v>
                </c:pt>
                <c:pt idx="28201">
                  <c:v>15.772</c:v>
                </c:pt>
                <c:pt idx="28202">
                  <c:v>15.724</c:v>
                </c:pt>
                <c:pt idx="28203">
                  <c:v>15.7</c:v>
                </c:pt>
                <c:pt idx="28204">
                  <c:v>15.676</c:v>
                </c:pt>
                <c:pt idx="28205">
                  <c:v>15.651999999999999</c:v>
                </c:pt>
                <c:pt idx="28206">
                  <c:v>15.629</c:v>
                </c:pt>
                <c:pt idx="28207">
                  <c:v>15.629</c:v>
                </c:pt>
                <c:pt idx="28208">
                  <c:v>15.605</c:v>
                </c:pt>
                <c:pt idx="28209">
                  <c:v>15.581</c:v>
                </c:pt>
                <c:pt idx="28210">
                  <c:v>15.581</c:v>
                </c:pt>
                <c:pt idx="28211">
                  <c:v>15.557</c:v>
                </c:pt>
                <c:pt idx="28212">
                  <c:v>15.532999999999999</c:v>
                </c:pt>
                <c:pt idx="28213">
                  <c:v>15.532999999999999</c:v>
                </c:pt>
                <c:pt idx="28214">
                  <c:v>15.532999999999999</c:v>
                </c:pt>
                <c:pt idx="28215">
                  <c:v>15.532999999999999</c:v>
                </c:pt>
                <c:pt idx="28216">
                  <c:v>15.509</c:v>
                </c:pt>
                <c:pt idx="28217">
                  <c:v>15.484999999999999</c:v>
                </c:pt>
                <c:pt idx="28218">
                  <c:v>15.484999999999999</c:v>
                </c:pt>
                <c:pt idx="28219">
                  <c:v>15.484999999999999</c:v>
                </c:pt>
                <c:pt idx="28220">
                  <c:v>15.461</c:v>
                </c:pt>
                <c:pt idx="28221">
                  <c:v>15.461</c:v>
                </c:pt>
                <c:pt idx="28222">
                  <c:v>15.461</c:v>
                </c:pt>
                <c:pt idx="28223">
                  <c:v>15.438000000000001</c:v>
                </c:pt>
                <c:pt idx="28224">
                  <c:v>15.438000000000001</c:v>
                </c:pt>
                <c:pt idx="28225">
                  <c:v>15.438000000000001</c:v>
                </c:pt>
                <c:pt idx="28226">
                  <c:v>15.438000000000001</c:v>
                </c:pt>
                <c:pt idx="28227">
                  <c:v>15.438000000000001</c:v>
                </c:pt>
                <c:pt idx="28228">
                  <c:v>15.438000000000001</c:v>
                </c:pt>
                <c:pt idx="28229">
                  <c:v>15.414</c:v>
                </c:pt>
                <c:pt idx="28230">
                  <c:v>15.414</c:v>
                </c:pt>
                <c:pt idx="28231">
                  <c:v>15.39</c:v>
                </c:pt>
                <c:pt idx="28232">
                  <c:v>15.39</c:v>
                </c:pt>
                <c:pt idx="28233">
                  <c:v>15.39</c:v>
                </c:pt>
                <c:pt idx="28234">
                  <c:v>15.39</c:v>
                </c:pt>
                <c:pt idx="28235">
                  <c:v>15.39</c:v>
                </c:pt>
                <c:pt idx="28236">
                  <c:v>15.414</c:v>
                </c:pt>
                <c:pt idx="28237">
                  <c:v>15.414</c:v>
                </c:pt>
                <c:pt idx="28238">
                  <c:v>15.414</c:v>
                </c:pt>
                <c:pt idx="28239">
                  <c:v>15.39</c:v>
                </c:pt>
                <c:pt idx="28240">
                  <c:v>15.414</c:v>
                </c:pt>
                <c:pt idx="28241">
                  <c:v>15.39</c:v>
                </c:pt>
                <c:pt idx="28242">
                  <c:v>15.39</c:v>
                </c:pt>
                <c:pt idx="28243">
                  <c:v>15.39</c:v>
                </c:pt>
                <c:pt idx="28244">
                  <c:v>15.39</c:v>
                </c:pt>
                <c:pt idx="28245">
                  <c:v>15.39</c:v>
                </c:pt>
                <c:pt idx="28246">
                  <c:v>15.39</c:v>
                </c:pt>
                <c:pt idx="28247">
                  <c:v>15.39</c:v>
                </c:pt>
                <c:pt idx="28248">
                  <c:v>15.39</c:v>
                </c:pt>
                <c:pt idx="28249">
                  <c:v>15.39</c:v>
                </c:pt>
                <c:pt idx="28250">
                  <c:v>15.39</c:v>
                </c:pt>
                <c:pt idx="28251">
                  <c:v>15.39</c:v>
                </c:pt>
                <c:pt idx="28252">
                  <c:v>15.414</c:v>
                </c:pt>
                <c:pt idx="28253">
                  <c:v>15.414</c:v>
                </c:pt>
                <c:pt idx="28254">
                  <c:v>15.414</c:v>
                </c:pt>
                <c:pt idx="28255">
                  <c:v>15.414</c:v>
                </c:pt>
                <c:pt idx="28256">
                  <c:v>15.414</c:v>
                </c:pt>
                <c:pt idx="28257">
                  <c:v>15.414</c:v>
                </c:pt>
                <c:pt idx="28258">
                  <c:v>15.414</c:v>
                </c:pt>
                <c:pt idx="28259">
                  <c:v>15.414</c:v>
                </c:pt>
                <c:pt idx="28260">
                  <c:v>15.414</c:v>
                </c:pt>
                <c:pt idx="28261">
                  <c:v>15.39</c:v>
                </c:pt>
                <c:pt idx="28262">
                  <c:v>15.414</c:v>
                </c:pt>
                <c:pt idx="28263">
                  <c:v>15.414</c:v>
                </c:pt>
                <c:pt idx="28264">
                  <c:v>15.414</c:v>
                </c:pt>
                <c:pt idx="28265">
                  <c:v>15.414</c:v>
                </c:pt>
                <c:pt idx="28266">
                  <c:v>15.438000000000001</c:v>
                </c:pt>
                <c:pt idx="28267">
                  <c:v>15.438000000000001</c:v>
                </c:pt>
                <c:pt idx="28268">
                  <c:v>15.438000000000001</c:v>
                </c:pt>
                <c:pt idx="28269">
                  <c:v>15.438000000000001</c:v>
                </c:pt>
                <c:pt idx="28270">
                  <c:v>15.438000000000001</c:v>
                </c:pt>
                <c:pt idx="28271">
                  <c:v>15.438000000000001</c:v>
                </c:pt>
                <c:pt idx="28272">
                  <c:v>15.438000000000001</c:v>
                </c:pt>
                <c:pt idx="28273">
                  <c:v>15.438000000000001</c:v>
                </c:pt>
                <c:pt idx="28274">
                  <c:v>15.461</c:v>
                </c:pt>
                <c:pt idx="28275">
                  <c:v>15.461</c:v>
                </c:pt>
                <c:pt idx="28276">
                  <c:v>15.461</c:v>
                </c:pt>
                <c:pt idx="28277">
                  <c:v>15.484999999999999</c:v>
                </c:pt>
                <c:pt idx="28278">
                  <c:v>15.484999999999999</c:v>
                </c:pt>
                <c:pt idx="28279">
                  <c:v>15.484999999999999</c:v>
                </c:pt>
                <c:pt idx="28280">
                  <c:v>15.484999999999999</c:v>
                </c:pt>
                <c:pt idx="28281">
                  <c:v>15.484999999999999</c:v>
                </c:pt>
                <c:pt idx="28282">
                  <c:v>15.509</c:v>
                </c:pt>
                <c:pt idx="28283">
                  <c:v>15.532999999999999</c:v>
                </c:pt>
                <c:pt idx="28284">
                  <c:v>15.532999999999999</c:v>
                </c:pt>
                <c:pt idx="28285">
                  <c:v>15.557</c:v>
                </c:pt>
                <c:pt idx="28286">
                  <c:v>15.557</c:v>
                </c:pt>
                <c:pt idx="28287">
                  <c:v>15.581</c:v>
                </c:pt>
                <c:pt idx="28288">
                  <c:v>15.581</c:v>
                </c:pt>
                <c:pt idx="28289">
                  <c:v>15.581</c:v>
                </c:pt>
                <c:pt idx="28290">
                  <c:v>15.581</c:v>
                </c:pt>
                <c:pt idx="28291">
                  <c:v>15.605</c:v>
                </c:pt>
                <c:pt idx="28292">
                  <c:v>15.605</c:v>
                </c:pt>
                <c:pt idx="28293">
                  <c:v>15.629</c:v>
                </c:pt>
                <c:pt idx="28294">
                  <c:v>15.629</c:v>
                </c:pt>
                <c:pt idx="28295">
                  <c:v>15.605</c:v>
                </c:pt>
                <c:pt idx="28296">
                  <c:v>15.605</c:v>
                </c:pt>
                <c:pt idx="28297">
                  <c:v>15.605</c:v>
                </c:pt>
                <c:pt idx="28298">
                  <c:v>15.605</c:v>
                </c:pt>
                <c:pt idx="28299">
                  <c:v>15.581</c:v>
                </c:pt>
                <c:pt idx="28300">
                  <c:v>15.581</c:v>
                </c:pt>
                <c:pt idx="28301">
                  <c:v>15.581</c:v>
                </c:pt>
                <c:pt idx="28302">
                  <c:v>15.581</c:v>
                </c:pt>
                <c:pt idx="28303">
                  <c:v>15.581</c:v>
                </c:pt>
                <c:pt idx="28304">
                  <c:v>15.557</c:v>
                </c:pt>
                <c:pt idx="28305">
                  <c:v>15.557</c:v>
                </c:pt>
                <c:pt idx="28306">
                  <c:v>15.557</c:v>
                </c:pt>
                <c:pt idx="28307">
                  <c:v>15.557</c:v>
                </c:pt>
                <c:pt idx="28308">
                  <c:v>15.532999999999999</c:v>
                </c:pt>
                <c:pt idx="28309">
                  <c:v>15.532999999999999</c:v>
                </c:pt>
                <c:pt idx="28310">
                  <c:v>15.532999999999999</c:v>
                </c:pt>
                <c:pt idx="28311">
                  <c:v>15.532999999999999</c:v>
                </c:pt>
                <c:pt idx="28312">
                  <c:v>15.532999999999999</c:v>
                </c:pt>
                <c:pt idx="28313">
                  <c:v>15.532999999999999</c:v>
                </c:pt>
                <c:pt idx="28314">
                  <c:v>15.532999999999999</c:v>
                </c:pt>
                <c:pt idx="28315">
                  <c:v>15.532999999999999</c:v>
                </c:pt>
                <c:pt idx="28316">
                  <c:v>15.509</c:v>
                </c:pt>
                <c:pt idx="28317">
                  <c:v>15.509</c:v>
                </c:pt>
                <c:pt idx="28318">
                  <c:v>15.509</c:v>
                </c:pt>
                <c:pt idx="28319">
                  <c:v>15.509</c:v>
                </c:pt>
                <c:pt idx="28320">
                  <c:v>15.509</c:v>
                </c:pt>
                <c:pt idx="28321">
                  <c:v>15.484999999999999</c:v>
                </c:pt>
                <c:pt idx="28322">
                  <c:v>15.484999999999999</c:v>
                </c:pt>
                <c:pt idx="28323">
                  <c:v>15.484999999999999</c:v>
                </c:pt>
                <c:pt idx="28324">
                  <c:v>15.461</c:v>
                </c:pt>
                <c:pt idx="28325">
                  <c:v>15.461</c:v>
                </c:pt>
                <c:pt idx="28326">
                  <c:v>15.461</c:v>
                </c:pt>
                <c:pt idx="28327">
                  <c:v>15.461</c:v>
                </c:pt>
                <c:pt idx="28328">
                  <c:v>15.461</c:v>
                </c:pt>
                <c:pt idx="28329">
                  <c:v>15.461</c:v>
                </c:pt>
                <c:pt idx="28330">
                  <c:v>15.438000000000001</c:v>
                </c:pt>
                <c:pt idx="28331">
                  <c:v>15.438000000000001</c:v>
                </c:pt>
                <c:pt idx="28332">
                  <c:v>15.438000000000001</c:v>
                </c:pt>
                <c:pt idx="28333">
                  <c:v>15.438000000000001</c:v>
                </c:pt>
                <c:pt idx="28334">
                  <c:v>15.438000000000001</c:v>
                </c:pt>
                <c:pt idx="28335">
                  <c:v>15.438000000000001</c:v>
                </c:pt>
                <c:pt idx="28336">
                  <c:v>15.438000000000001</c:v>
                </c:pt>
                <c:pt idx="28337">
                  <c:v>15.438000000000001</c:v>
                </c:pt>
                <c:pt idx="28338">
                  <c:v>15.414</c:v>
                </c:pt>
                <c:pt idx="28339">
                  <c:v>15.414</c:v>
                </c:pt>
                <c:pt idx="28340">
                  <c:v>15.414</c:v>
                </c:pt>
                <c:pt idx="28341">
                  <c:v>15.414</c:v>
                </c:pt>
                <c:pt idx="28342">
                  <c:v>15.414</c:v>
                </c:pt>
                <c:pt idx="28343">
                  <c:v>15.414</c:v>
                </c:pt>
                <c:pt idx="28344">
                  <c:v>15.39</c:v>
                </c:pt>
                <c:pt idx="28345">
                  <c:v>15.39</c:v>
                </c:pt>
                <c:pt idx="28346">
                  <c:v>15.39</c:v>
                </c:pt>
                <c:pt idx="28347">
                  <c:v>15.39</c:v>
                </c:pt>
                <c:pt idx="28348">
                  <c:v>15.39</c:v>
                </c:pt>
                <c:pt idx="28349">
                  <c:v>15.39</c:v>
                </c:pt>
                <c:pt idx="28350">
                  <c:v>15.39</c:v>
                </c:pt>
                <c:pt idx="28351">
                  <c:v>15.39</c:v>
                </c:pt>
                <c:pt idx="28352">
                  <c:v>15.39</c:v>
                </c:pt>
                <c:pt idx="28353">
                  <c:v>15.39</c:v>
                </c:pt>
                <c:pt idx="28354">
                  <c:v>15.39</c:v>
                </c:pt>
                <c:pt idx="28355">
                  <c:v>15.39</c:v>
                </c:pt>
                <c:pt idx="28356">
                  <c:v>15.39</c:v>
                </c:pt>
                <c:pt idx="28357">
                  <c:v>15.39</c:v>
                </c:pt>
                <c:pt idx="28358">
                  <c:v>15.414</c:v>
                </c:pt>
                <c:pt idx="28359">
                  <c:v>15.39</c:v>
                </c:pt>
                <c:pt idx="28360">
                  <c:v>15.414</c:v>
                </c:pt>
                <c:pt idx="28361">
                  <c:v>15.414</c:v>
                </c:pt>
                <c:pt idx="28362">
                  <c:v>15.414</c:v>
                </c:pt>
                <c:pt idx="28363">
                  <c:v>15.414</c:v>
                </c:pt>
                <c:pt idx="28364">
                  <c:v>15.438000000000001</c:v>
                </c:pt>
                <c:pt idx="28365">
                  <c:v>15.438000000000001</c:v>
                </c:pt>
                <c:pt idx="28366">
                  <c:v>15.438000000000001</c:v>
                </c:pt>
                <c:pt idx="28367">
                  <c:v>15.438000000000001</c:v>
                </c:pt>
                <c:pt idx="28368">
                  <c:v>15.438000000000001</c:v>
                </c:pt>
                <c:pt idx="28369">
                  <c:v>15.438000000000001</c:v>
                </c:pt>
                <c:pt idx="28370">
                  <c:v>15.461</c:v>
                </c:pt>
                <c:pt idx="28371">
                  <c:v>15.461</c:v>
                </c:pt>
                <c:pt idx="28372">
                  <c:v>15.484999999999999</c:v>
                </c:pt>
                <c:pt idx="28373">
                  <c:v>15.484999999999999</c:v>
                </c:pt>
                <c:pt idx="28374">
                  <c:v>15.484999999999999</c:v>
                </c:pt>
                <c:pt idx="28375">
                  <c:v>15.509</c:v>
                </c:pt>
                <c:pt idx="28376">
                  <c:v>15.509</c:v>
                </c:pt>
                <c:pt idx="28377">
                  <c:v>15.509</c:v>
                </c:pt>
                <c:pt idx="28378">
                  <c:v>15.509</c:v>
                </c:pt>
                <c:pt idx="28379">
                  <c:v>15.532999999999999</c:v>
                </c:pt>
                <c:pt idx="28380">
                  <c:v>15.532999999999999</c:v>
                </c:pt>
                <c:pt idx="28381">
                  <c:v>15.532999999999999</c:v>
                </c:pt>
                <c:pt idx="28382">
                  <c:v>15.557</c:v>
                </c:pt>
                <c:pt idx="28383">
                  <c:v>15.557</c:v>
                </c:pt>
                <c:pt idx="28384">
                  <c:v>15.557</c:v>
                </c:pt>
                <c:pt idx="28385">
                  <c:v>15.581</c:v>
                </c:pt>
                <c:pt idx="28386">
                  <c:v>15.605</c:v>
                </c:pt>
                <c:pt idx="28387">
                  <c:v>15.605</c:v>
                </c:pt>
                <c:pt idx="28388">
                  <c:v>15.629</c:v>
                </c:pt>
                <c:pt idx="28389">
                  <c:v>15.629</c:v>
                </c:pt>
                <c:pt idx="28390">
                  <c:v>15.629</c:v>
                </c:pt>
                <c:pt idx="28391">
                  <c:v>15.629</c:v>
                </c:pt>
                <c:pt idx="28392">
                  <c:v>15.629</c:v>
                </c:pt>
                <c:pt idx="28393">
                  <c:v>15.629</c:v>
                </c:pt>
                <c:pt idx="28394">
                  <c:v>15.629</c:v>
                </c:pt>
                <c:pt idx="28395">
                  <c:v>15.629</c:v>
                </c:pt>
                <c:pt idx="28396">
                  <c:v>15.605</c:v>
                </c:pt>
                <c:pt idx="28397">
                  <c:v>15.581</c:v>
                </c:pt>
                <c:pt idx="28398">
                  <c:v>15.581</c:v>
                </c:pt>
                <c:pt idx="28399">
                  <c:v>15.581</c:v>
                </c:pt>
                <c:pt idx="28400">
                  <c:v>15.557</c:v>
                </c:pt>
                <c:pt idx="28401">
                  <c:v>15.532999999999999</c:v>
                </c:pt>
                <c:pt idx="28402">
                  <c:v>15.509</c:v>
                </c:pt>
                <c:pt idx="28403">
                  <c:v>15.484999999999999</c:v>
                </c:pt>
                <c:pt idx="28404">
                  <c:v>15.484999999999999</c:v>
                </c:pt>
                <c:pt idx="28405">
                  <c:v>15.461</c:v>
                </c:pt>
                <c:pt idx="28406">
                  <c:v>15.461</c:v>
                </c:pt>
                <c:pt idx="28407">
                  <c:v>15.461</c:v>
                </c:pt>
                <c:pt idx="28408">
                  <c:v>15.438000000000001</c:v>
                </c:pt>
                <c:pt idx="28409">
                  <c:v>15.438000000000001</c:v>
                </c:pt>
                <c:pt idx="28410">
                  <c:v>15.438000000000001</c:v>
                </c:pt>
                <c:pt idx="28411">
                  <c:v>15.39</c:v>
                </c:pt>
                <c:pt idx="28412">
                  <c:v>15.39</c:v>
                </c:pt>
                <c:pt idx="28413">
                  <c:v>15.366</c:v>
                </c:pt>
                <c:pt idx="28414">
                  <c:v>15.366</c:v>
                </c:pt>
                <c:pt idx="28415">
                  <c:v>15.342000000000001</c:v>
                </c:pt>
                <c:pt idx="28416">
                  <c:v>15.342000000000001</c:v>
                </c:pt>
                <c:pt idx="28417">
                  <c:v>15.318</c:v>
                </c:pt>
                <c:pt idx="28418">
                  <c:v>15.318</c:v>
                </c:pt>
                <c:pt idx="28419">
                  <c:v>15.294</c:v>
                </c:pt>
                <c:pt idx="28420">
                  <c:v>15.294</c:v>
                </c:pt>
                <c:pt idx="28421">
                  <c:v>15.27</c:v>
                </c:pt>
                <c:pt idx="28422">
                  <c:v>15.27</c:v>
                </c:pt>
                <c:pt idx="28423">
                  <c:v>15.247</c:v>
                </c:pt>
                <c:pt idx="28424">
                  <c:v>15.223000000000001</c:v>
                </c:pt>
                <c:pt idx="28425">
                  <c:v>15.199</c:v>
                </c:pt>
                <c:pt idx="28426">
                  <c:v>15.199</c:v>
                </c:pt>
                <c:pt idx="28427">
                  <c:v>15.175000000000001</c:v>
                </c:pt>
                <c:pt idx="28428">
                  <c:v>15.175000000000001</c:v>
                </c:pt>
                <c:pt idx="28429">
                  <c:v>15.151</c:v>
                </c:pt>
                <c:pt idx="28430">
                  <c:v>15.151</c:v>
                </c:pt>
                <c:pt idx="28431">
                  <c:v>15.151</c:v>
                </c:pt>
                <c:pt idx="28432">
                  <c:v>15.127000000000001</c:v>
                </c:pt>
                <c:pt idx="28433">
                  <c:v>15.127000000000001</c:v>
                </c:pt>
                <c:pt idx="28434">
                  <c:v>15.127000000000001</c:v>
                </c:pt>
                <c:pt idx="28435">
                  <c:v>15.103</c:v>
                </c:pt>
                <c:pt idx="28436">
                  <c:v>15.103</c:v>
                </c:pt>
                <c:pt idx="28437">
                  <c:v>15.103</c:v>
                </c:pt>
                <c:pt idx="28438">
                  <c:v>15.079000000000001</c:v>
                </c:pt>
                <c:pt idx="28439">
                  <c:v>15.079000000000001</c:v>
                </c:pt>
                <c:pt idx="28440">
                  <c:v>15.079000000000001</c:v>
                </c:pt>
                <c:pt idx="28441">
                  <c:v>15.055</c:v>
                </c:pt>
                <c:pt idx="28442">
                  <c:v>15.055</c:v>
                </c:pt>
                <c:pt idx="28443">
                  <c:v>15.055</c:v>
                </c:pt>
                <c:pt idx="28444">
                  <c:v>15.055</c:v>
                </c:pt>
                <c:pt idx="28445">
                  <c:v>15.055</c:v>
                </c:pt>
                <c:pt idx="28446">
                  <c:v>15.055</c:v>
                </c:pt>
                <c:pt idx="28447">
                  <c:v>15.055</c:v>
                </c:pt>
                <c:pt idx="28448">
                  <c:v>15.055</c:v>
                </c:pt>
                <c:pt idx="28449">
                  <c:v>15.055</c:v>
                </c:pt>
                <c:pt idx="28450">
                  <c:v>15.055</c:v>
                </c:pt>
                <c:pt idx="28451">
                  <c:v>15.055</c:v>
                </c:pt>
                <c:pt idx="28452">
                  <c:v>15.055</c:v>
                </c:pt>
                <c:pt idx="28453">
                  <c:v>15.055</c:v>
                </c:pt>
                <c:pt idx="28454">
                  <c:v>15.055</c:v>
                </c:pt>
                <c:pt idx="28455">
                  <c:v>15.079000000000001</c:v>
                </c:pt>
                <c:pt idx="28456">
                  <c:v>15.079000000000001</c:v>
                </c:pt>
                <c:pt idx="28457">
                  <c:v>15.103</c:v>
                </c:pt>
                <c:pt idx="28458">
                  <c:v>15.103</c:v>
                </c:pt>
                <c:pt idx="28459">
                  <c:v>15.127000000000001</c:v>
                </c:pt>
                <c:pt idx="28460">
                  <c:v>15.151</c:v>
                </c:pt>
                <c:pt idx="28461">
                  <c:v>15.175000000000001</c:v>
                </c:pt>
                <c:pt idx="28462">
                  <c:v>15.199</c:v>
                </c:pt>
                <c:pt idx="28463">
                  <c:v>15.223000000000001</c:v>
                </c:pt>
                <c:pt idx="28464">
                  <c:v>15.247</c:v>
                </c:pt>
                <c:pt idx="28465">
                  <c:v>15.294</c:v>
                </c:pt>
                <c:pt idx="28466">
                  <c:v>15.342000000000001</c:v>
                </c:pt>
                <c:pt idx="28467">
                  <c:v>15.39</c:v>
                </c:pt>
                <c:pt idx="28468">
                  <c:v>15.438000000000001</c:v>
                </c:pt>
                <c:pt idx="28469">
                  <c:v>15.509</c:v>
                </c:pt>
                <c:pt idx="28470">
                  <c:v>15.557</c:v>
                </c:pt>
                <c:pt idx="28471">
                  <c:v>15.629</c:v>
                </c:pt>
                <c:pt idx="28472">
                  <c:v>15.676</c:v>
                </c:pt>
                <c:pt idx="28473">
                  <c:v>15.724</c:v>
                </c:pt>
                <c:pt idx="28474">
                  <c:v>15.772</c:v>
                </c:pt>
                <c:pt idx="28475">
                  <c:v>15.819000000000001</c:v>
                </c:pt>
                <c:pt idx="28476">
                  <c:v>15.867000000000001</c:v>
                </c:pt>
                <c:pt idx="28477">
                  <c:v>15.891</c:v>
                </c:pt>
                <c:pt idx="28478">
                  <c:v>15.914999999999999</c:v>
                </c:pt>
                <c:pt idx="28479">
                  <c:v>15.939</c:v>
                </c:pt>
                <c:pt idx="28480">
                  <c:v>15.939</c:v>
                </c:pt>
                <c:pt idx="28481">
                  <c:v>15.962999999999999</c:v>
                </c:pt>
                <c:pt idx="28482">
                  <c:v>15.962999999999999</c:v>
                </c:pt>
                <c:pt idx="28483">
                  <c:v>15.939</c:v>
                </c:pt>
                <c:pt idx="28484">
                  <c:v>15.939</c:v>
                </c:pt>
                <c:pt idx="28485">
                  <c:v>15.914999999999999</c:v>
                </c:pt>
                <c:pt idx="28486">
                  <c:v>15.867000000000001</c:v>
                </c:pt>
                <c:pt idx="28487">
                  <c:v>15.843</c:v>
                </c:pt>
                <c:pt idx="28488">
                  <c:v>15.819000000000001</c:v>
                </c:pt>
                <c:pt idx="28489">
                  <c:v>15.772</c:v>
                </c:pt>
                <c:pt idx="28490">
                  <c:v>15.724</c:v>
                </c:pt>
                <c:pt idx="28491">
                  <c:v>15.676</c:v>
                </c:pt>
                <c:pt idx="28492">
                  <c:v>15.629</c:v>
                </c:pt>
                <c:pt idx="28493">
                  <c:v>15.581</c:v>
                </c:pt>
                <c:pt idx="28494">
                  <c:v>15.532999999999999</c:v>
                </c:pt>
                <c:pt idx="28495">
                  <c:v>15.509</c:v>
                </c:pt>
                <c:pt idx="28496">
                  <c:v>15.484999999999999</c:v>
                </c:pt>
                <c:pt idx="28497">
                  <c:v>15.438000000000001</c:v>
                </c:pt>
                <c:pt idx="28498">
                  <c:v>15.414</c:v>
                </c:pt>
                <c:pt idx="28499">
                  <c:v>15.39</c:v>
                </c:pt>
                <c:pt idx="28500">
                  <c:v>15.366</c:v>
                </c:pt>
                <c:pt idx="28501">
                  <c:v>15.342000000000001</c:v>
                </c:pt>
                <c:pt idx="28502">
                  <c:v>15.318</c:v>
                </c:pt>
                <c:pt idx="28503">
                  <c:v>15.294</c:v>
                </c:pt>
                <c:pt idx="28504">
                  <c:v>15.27</c:v>
                </c:pt>
                <c:pt idx="28505">
                  <c:v>15.247</c:v>
                </c:pt>
                <c:pt idx="28506">
                  <c:v>15.247</c:v>
                </c:pt>
                <c:pt idx="28507">
                  <c:v>15.223000000000001</c:v>
                </c:pt>
                <c:pt idx="28508">
                  <c:v>15.199</c:v>
                </c:pt>
                <c:pt idx="28509">
                  <c:v>15.175000000000001</c:v>
                </c:pt>
                <c:pt idx="28510">
                  <c:v>15.151</c:v>
                </c:pt>
                <c:pt idx="28511">
                  <c:v>15.151</c:v>
                </c:pt>
                <c:pt idx="28512">
                  <c:v>15.127000000000001</c:v>
                </c:pt>
                <c:pt idx="28513">
                  <c:v>15.103</c:v>
                </c:pt>
                <c:pt idx="28514">
                  <c:v>15.079000000000001</c:v>
                </c:pt>
                <c:pt idx="28515">
                  <c:v>15.055</c:v>
                </c:pt>
                <c:pt idx="28516">
                  <c:v>15.055</c:v>
                </c:pt>
                <c:pt idx="28517">
                  <c:v>15.055</c:v>
                </c:pt>
                <c:pt idx="28518">
                  <c:v>15.007999999999999</c:v>
                </c:pt>
                <c:pt idx="28519">
                  <c:v>15.007999999999999</c:v>
                </c:pt>
                <c:pt idx="28520">
                  <c:v>14.984</c:v>
                </c:pt>
                <c:pt idx="28521">
                  <c:v>14.96</c:v>
                </c:pt>
                <c:pt idx="28522">
                  <c:v>14.96</c:v>
                </c:pt>
                <c:pt idx="28523">
                  <c:v>14.96</c:v>
                </c:pt>
                <c:pt idx="28524">
                  <c:v>14.936</c:v>
                </c:pt>
                <c:pt idx="28525">
                  <c:v>14.912000000000001</c:v>
                </c:pt>
                <c:pt idx="28526">
                  <c:v>14.912000000000001</c:v>
                </c:pt>
                <c:pt idx="28527">
                  <c:v>14.912000000000001</c:v>
                </c:pt>
                <c:pt idx="28528">
                  <c:v>14.912000000000001</c:v>
                </c:pt>
                <c:pt idx="28529">
                  <c:v>14.912000000000001</c:v>
                </c:pt>
                <c:pt idx="28530">
                  <c:v>14.912000000000001</c:v>
                </c:pt>
                <c:pt idx="28531">
                  <c:v>14.888</c:v>
                </c:pt>
                <c:pt idx="28532">
                  <c:v>14.888</c:v>
                </c:pt>
                <c:pt idx="28533">
                  <c:v>14.888</c:v>
                </c:pt>
                <c:pt idx="28534">
                  <c:v>14.864000000000001</c:v>
                </c:pt>
                <c:pt idx="28535">
                  <c:v>14.864000000000001</c:v>
                </c:pt>
                <c:pt idx="28536">
                  <c:v>14.864000000000001</c:v>
                </c:pt>
                <c:pt idx="28537">
                  <c:v>14.84</c:v>
                </c:pt>
                <c:pt idx="28538">
                  <c:v>14.84</c:v>
                </c:pt>
                <c:pt idx="28539">
                  <c:v>14.816000000000001</c:v>
                </c:pt>
                <c:pt idx="28540">
                  <c:v>14.816000000000001</c:v>
                </c:pt>
                <c:pt idx="28541">
                  <c:v>14.792</c:v>
                </c:pt>
                <c:pt idx="28542">
                  <c:v>14.792</c:v>
                </c:pt>
                <c:pt idx="28543">
                  <c:v>14.768000000000001</c:v>
                </c:pt>
                <c:pt idx="28544">
                  <c:v>14.768000000000001</c:v>
                </c:pt>
                <c:pt idx="28545">
                  <c:v>14.744999999999999</c:v>
                </c:pt>
                <c:pt idx="28546">
                  <c:v>14.744999999999999</c:v>
                </c:pt>
                <c:pt idx="28547">
                  <c:v>14.721</c:v>
                </c:pt>
                <c:pt idx="28548">
                  <c:v>14.721</c:v>
                </c:pt>
                <c:pt idx="28549">
                  <c:v>14.744999999999999</c:v>
                </c:pt>
                <c:pt idx="28550">
                  <c:v>14.744999999999999</c:v>
                </c:pt>
                <c:pt idx="28551">
                  <c:v>14.768000000000001</c:v>
                </c:pt>
                <c:pt idx="28552">
                  <c:v>14.816000000000001</c:v>
                </c:pt>
                <c:pt idx="28553">
                  <c:v>14.84</c:v>
                </c:pt>
                <c:pt idx="28554">
                  <c:v>14.864000000000001</c:v>
                </c:pt>
                <c:pt idx="28555">
                  <c:v>14.912000000000001</c:v>
                </c:pt>
                <c:pt idx="28556">
                  <c:v>14.96</c:v>
                </c:pt>
                <c:pt idx="28557">
                  <c:v>14.984</c:v>
                </c:pt>
                <c:pt idx="28558">
                  <c:v>15.055</c:v>
                </c:pt>
                <c:pt idx="28559">
                  <c:v>15.103</c:v>
                </c:pt>
                <c:pt idx="28560">
                  <c:v>15.151</c:v>
                </c:pt>
                <c:pt idx="28561">
                  <c:v>15.223000000000001</c:v>
                </c:pt>
                <c:pt idx="28562">
                  <c:v>15.27</c:v>
                </c:pt>
                <c:pt idx="28563">
                  <c:v>15.342000000000001</c:v>
                </c:pt>
                <c:pt idx="28564">
                  <c:v>15.39</c:v>
                </c:pt>
                <c:pt idx="28565">
                  <c:v>15.461</c:v>
                </c:pt>
                <c:pt idx="28566">
                  <c:v>15.509</c:v>
                </c:pt>
                <c:pt idx="28567">
                  <c:v>15.557</c:v>
                </c:pt>
                <c:pt idx="28568">
                  <c:v>15.605</c:v>
                </c:pt>
                <c:pt idx="28569">
                  <c:v>15.629</c:v>
                </c:pt>
                <c:pt idx="28570">
                  <c:v>15.676</c:v>
                </c:pt>
                <c:pt idx="28571">
                  <c:v>15.7</c:v>
                </c:pt>
                <c:pt idx="28572">
                  <c:v>15.724</c:v>
                </c:pt>
                <c:pt idx="28573">
                  <c:v>15.747999999999999</c:v>
                </c:pt>
                <c:pt idx="28574">
                  <c:v>15.772</c:v>
                </c:pt>
                <c:pt idx="28575">
                  <c:v>15.772</c:v>
                </c:pt>
                <c:pt idx="28576">
                  <c:v>15.772</c:v>
                </c:pt>
                <c:pt idx="28577">
                  <c:v>15.772</c:v>
                </c:pt>
                <c:pt idx="28578">
                  <c:v>15.772</c:v>
                </c:pt>
                <c:pt idx="28579">
                  <c:v>15.772</c:v>
                </c:pt>
                <c:pt idx="28580">
                  <c:v>15.772</c:v>
                </c:pt>
                <c:pt idx="28581">
                  <c:v>15.747999999999999</c:v>
                </c:pt>
                <c:pt idx="28582">
                  <c:v>15.724</c:v>
                </c:pt>
                <c:pt idx="28583">
                  <c:v>15.7</c:v>
                </c:pt>
                <c:pt idx="28584">
                  <c:v>15.676</c:v>
                </c:pt>
                <c:pt idx="28585">
                  <c:v>15.676</c:v>
                </c:pt>
                <c:pt idx="28586">
                  <c:v>15.651999999999999</c:v>
                </c:pt>
                <c:pt idx="28587">
                  <c:v>15.629</c:v>
                </c:pt>
                <c:pt idx="28588">
                  <c:v>15.605</c:v>
                </c:pt>
                <c:pt idx="28589">
                  <c:v>15.581</c:v>
                </c:pt>
                <c:pt idx="28590">
                  <c:v>15.557</c:v>
                </c:pt>
                <c:pt idx="28591">
                  <c:v>15.532999999999999</c:v>
                </c:pt>
                <c:pt idx="28592">
                  <c:v>15.484999999999999</c:v>
                </c:pt>
                <c:pt idx="28593">
                  <c:v>15.484999999999999</c:v>
                </c:pt>
                <c:pt idx="28594">
                  <c:v>15.461</c:v>
                </c:pt>
                <c:pt idx="28595">
                  <c:v>15.438000000000001</c:v>
                </c:pt>
                <c:pt idx="28596">
                  <c:v>15.438000000000001</c:v>
                </c:pt>
                <c:pt idx="28597">
                  <c:v>15.438000000000001</c:v>
                </c:pt>
                <c:pt idx="28598">
                  <c:v>15.414</c:v>
                </c:pt>
                <c:pt idx="28599">
                  <c:v>15.39</c:v>
                </c:pt>
                <c:pt idx="28600">
                  <c:v>15.39</c:v>
                </c:pt>
                <c:pt idx="28601">
                  <c:v>15.39</c:v>
                </c:pt>
                <c:pt idx="28602">
                  <c:v>15.39</c:v>
                </c:pt>
                <c:pt idx="28603">
                  <c:v>15.366</c:v>
                </c:pt>
                <c:pt idx="28604">
                  <c:v>15.366</c:v>
                </c:pt>
                <c:pt idx="28605">
                  <c:v>15.366</c:v>
                </c:pt>
                <c:pt idx="28606">
                  <c:v>15.366</c:v>
                </c:pt>
                <c:pt idx="28607">
                  <c:v>15.366</c:v>
                </c:pt>
                <c:pt idx="28608">
                  <c:v>15.366</c:v>
                </c:pt>
                <c:pt idx="28609">
                  <c:v>15.366</c:v>
                </c:pt>
                <c:pt idx="28610">
                  <c:v>15.366</c:v>
                </c:pt>
                <c:pt idx="28611">
                  <c:v>15.366</c:v>
                </c:pt>
                <c:pt idx="28612">
                  <c:v>15.342000000000001</c:v>
                </c:pt>
                <c:pt idx="28613">
                  <c:v>15.342000000000001</c:v>
                </c:pt>
                <c:pt idx="28614">
                  <c:v>15.342000000000001</c:v>
                </c:pt>
                <c:pt idx="28615">
                  <c:v>15.342000000000001</c:v>
                </c:pt>
                <c:pt idx="28616">
                  <c:v>15.342000000000001</c:v>
                </c:pt>
                <c:pt idx="28617">
                  <c:v>15.342000000000001</c:v>
                </c:pt>
                <c:pt idx="28618">
                  <c:v>15.342000000000001</c:v>
                </c:pt>
                <c:pt idx="28619">
                  <c:v>15.342000000000001</c:v>
                </c:pt>
                <c:pt idx="28620">
                  <c:v>15.342000000000001</c:v>
                </c:pt>
                <c:pt idx="28621">
                  <c:v>15.342000000000001</c:v>
                </c:pt>
                <c:pt idx="28622">
                  <c:v>15.342000000000001</c:v>
                </c:pt>
                <c:pt idx="28623">
                  <c:v>15.342000000000001</c:v>
                </c:pt>
                <c:pt idx="28624">
                  <c:v>15.342000000000001</c:v>
                </c:pt>
                <c:pt idx="28625">
                  <c:v>15.342000000000001</c:v>
                </c:pt>
                <c:pt idx="28626">
                  <c:v>15.342000000000001</c:v>
                </c:pt>
                <c:pt idx="28627">
                  <c:v>15.342000000000001</c:v>
                </c:pt>
                <c:pt idx="28628">
                  <c:v>15.342000000000001</c:v>
                </c:pt>
                <c:pt idx="28629">
                  <c:v>15.342000000000001</c:v>
                </c:pt>
                <c:pt idx="28630">
                  <c:v>15.342000000000001</c:v>
                </c:pt>
                <c:pt idx="28631">
                  <c:v>15.342000000000001</c:v>
                </c:pt>
                <c:pt idx="28632">
                  <c:v>15.342000000000001</c:v>
                </c:pt>
                <c:pt idx="28633">
                  <c:v>15.342000000000001</c:v>
                </c:pt>
                <c:pt idx="28634">
                  <c:v>15.342000000000001</c:v>
                </c:pt>
                <c:pt idx="28635">
                  <c:v>15.342000000000001</c:v>
                </c:pt>
                <c:pt idx="28636">
                  <c:v>15.318</c:v>
                </c:pt>
                <c:pt idx="28637">
                  <c:v>15.318</c:v>
                </c:pt>
                <c:pt idx="28638">
                  <c:v>15.318</c:v>
                </c:pt>
                <c:pt idx="28639">
                  <c:v>15.294</c:v>
                </c:pt>
                <c:pt idx="28640">
                  <c:v>15.294</c:v>
                </c:pt>
                <c:pt idx="28641">
                  <c:v>15.294</c:v>
                </c:pt>
                <c:pt idx="28642">
                  <c:v>15.294</c:v>
                </c:pt>
                <c:pt idx="28643">
                  <c:v>15.294</c:v>
                </c:pt>
                <c:pt idx="28644">
                  <c:v>15.27</c:v>
                </c:pt>
                <c:pt idx="28645">
                  <c:v>15.27</c:v>
                </c:pt>
                <c:pt idx="28646">
                  <c:v>15.27</c:v>
                </c:pt>
                <c:pt idx="28647">
                  <c:v>15.27</c:v>
                </c:pt>
                <c:pt idx="28648">
                  <c:v>15.27</c:v>
                </c:pt>
                <c:pt idx="28649">
                  <c:v>15.27</c:v>
                </c:pt>
                <c:pt idx="28650">
                  <c:v>15.27</c:v>
                </c:pt>
                <c:pt idx="28651">
                  <c:v>15.27</c:v>
                </c:pt>
                <c:pt idx="28652">
                  <c:v>15.27</c:v>
                </c:pt>
                <c:pt idx="28653">
                  <c:v>15.27</c:v>
                </c:pt>
                <c:pt idx="28654">
                  <c:v>15.27</c:v>
                </c:pt>
                <c:pt idx="28655">
                  <c:v>15.27</c:v>
                </c:pt>
                <c:pt idx="28656">
                  <c:v>15.27</c:v>
                </c:pt>
                <c:pt idx="28657">
                  <c:v>15.27</c:v>
                </c:pt>
                <c:pt idx="28658">
                  <c:v>15.27</c:v>
                </c:pt>
                <c:pt idx="28659">
                  <c:v>15.294</c:v>
                </c:pt>
                <c:pt idx="28660">
                  <c:v>15.294</c:v>
                </c:pt>
                <c:pt idx="28661">
                  <c:v>15.294</c:v>
                </c:pt>
                <c:pt idx="28662">
                  <c:v>15.294</c:v>
                </c:pt>
                <c:pt idx="28663">
                  <c:v>15.294</c:v>
                </c:pt>
                <c:pt idx="28664">
                  <c:v>15.294</c:v>
                </c:pt>
                <c:pt idx="28665">
                  <c:v>15.294</c:v>
                </c:pt>
                <c:pt idx="28666">
                  <c:v>15.294</c:v>
                </c:pt>
                <c:pt idx="28667">
                  <c:v>15.318</c:v>
                </c:pt>
                <c:pt idx="28668">
                  <c:v>15.318</c:v>
                </c:pt>
                <c:pt idx="28669">
                  <c:v>15.318</c:v>
                </c:pt>
                <c:pt idx="28670">
                  <c:v>15.342000000000001</c:v>
                </c:pt>
                <c:pt idx="28671">
                  <c:v>15.342000000000001</c:v>
                </c:pt>
                <c:pt idx="28672">
                  <c:v>15.342000000000001</c:v>
                </c:pt>
                <c:pt idx="28673">
                  <c:v>15.342000000000001</c:v>
                </c:pt>
                <c:pt idx="28674">
                  <c:v>15.342000000000001</c:v>
                </c:pt>
                <c:pt idx="28675">
                  <c:v>15.342000000000001</c:v>
                </c:pt>
                <c:pt idx="28676">
                  <c:v>15.342000000000001</c:v>
                </c:pt>
                <c:pt idx="28677">
                  <c:v>15.342000000000001</c:v>
                </c:pt>
                <c:pt idx="28678">
                  <c:v>15.342000000000001</c:v>
                </c:pt>
                <c:pt idx="28679">
                  <c:v>15.342000000000001</c:v>
                </c:pt>
                <c:pt idx="28680">
                  <c:v>15.342000000000001</c:v>
                </c:pt>
                <c:pt idx="28681">
                  <c:v>15.342000000000001</c:v>
                </c:pt>
                <c:pt idx="28682">
                  <c:v>15.318</c:v>
                </c:pt>
                <c:pt idx="28683">
                  <c:v>15.294</c:v>
                </c:pt>
                <c:pt idx="28684">
                  <c:v>15.27</c:v>
                </c:pt>
                <c:pt idx="28685">
                  <c:v>15.247</c:v>
                </c:pt>
                <c:pt idx="28686">
                  <c:v>15.223000000000001</c:v>
                </c:pt>
                <c:pt idx="28687">
                  <c:v>15.199</c:v>
                </c:pt>
                <c:pt idx="28688">
                  <c:v>15.175000000000001</c:v>
                </c:pt>
                <c:pt idx="28689">
                  <c:v>15.151</c:v>
                </c:pt>
                <c:pt idx="28690">
                  <c:v>15.103</c:v>
                </c:pt>
                <c:pt idx="28691">
                  <c:v>15.079000000000001</c:v>
                </c:pt>
                <c:pt idx="28692">
                  <c:v>15.055</c:v>
                </c:pt>
                <c:pt idx="28693">
                  <c:v>15.031000000000001</c:v>
                </c:pt>
                <c:pt idx="28694">
                  <c:v>15.007999999999999</c:v>
                </c:pt>
                <c:pt idx="28695">
                  <c:v>14.984</c:v>
                </c:pt>
                <c:pt idx="28696">
                  <c:v>14.96</c:v>
                </c:pt>
                <c:pt idx="28697">
                  <c:v>14.936</c:v>
                </c:pt>
                <c:pt idx="28698">
                  <c:v>14.936</c:v>
                </c:pt>
                <c:pt idx="28699">
                  <c:v>14.912000000000001</c:v>
                </c:pt>
                <c:pt idx="28700">
                  <c:v>14.888</c:v>
                </c:pt>
                <c:pt idx="28701">
                  <c:v>14.864000000000001</c:v>
                </c:pt>
                <c:pt idx="28702">
                  <c:v>14.864000000000001</c:v>
                </c:pt>
                <c:pt idx="28703">
                  <c:v>14.864000000000001</c:v>
                </c:pt>
                <c:pt idx="28704">
                  <c:v>14.864000000000001</c:v>
                </c:pt>
                <c:pt idx="28705">
                  <c:v>14.84</c:v>
                </c:pt>
                <c:pt idx="28706">
                  <c:v>14.84</c:v>
                </c:pt>
                <c:pt idx="28707">
                  <c:v>14.84</c:v>
                </c:pt>
                <c:pt idx="28708">
                  <c:v>14.84</c:v>
                </c:pt>
                <c:pt idx="28709">
                  <c:v>14.816000000000001</c:v>
                </c:pt>
                <c:pt idx="28710">
                  <c:v>14.816000000000001</c:v>
                </c:pt>
                <c:pt idx="28711">
                  <c:v>14.816000000000001</c:v>
                </c:pt>
                <c:pt idx="28712">
                  <c:v>14.792</c:v>
                </c:pt>
                <c:pt idx="28713">
                  <c:v>14.792</c:v>
                </c:pt>
                <c:pt idx="28714">
                  <c:v>14.792</c:v>
                </c:pt>
                <c:pt idx="28715">
                  <c:v>14.768000000000001</c:v>
                </c:pt>
                <c:pt idx="28716">
                  <c:v>14.768000000000001</c:v>
                </c:pt>
                <c:pt idx="28717">
                  <c:v>14.768000000000001</c:v>
                </c:pt>
                <c:pt idx="28718">
                  <c:v>14.768000000000001</c:v>
                </c:pt>
                <c:pt idx="28719">
                  <c:v>14.768000000000001</c:v>
                </c:pt>
                <c:pt idx="28720">
                  <c:v>14.768000000000001</c:v>
                </c:pt>
                <c:pt idx="28721">
                  <c:v>14.744999999999999</c:v>
                </c:pt>
                <c:pt idx="28722">
                  <c:v>14.744999999999999</c:v>
                </c:pt>
                <c:pt idx="28723">
                  <c:v>14.744999999999999</c:v>
                </c:pt>
                <c:pt idx="28724">
                  <c:v>14.744999999999999</c:v>
                </c:pt>
                <c:pt idx="28725">
                  <c:v>14.744999999999999</c:v>
                </c:pt>
                <c:pt idx="28726">
                  <c:v>14.744999999999999</c:v>
                </c:pt>
                <c:pt idx="28727">
                  <c:v>14.744999999999999</c:v>
                </c:pt>
                <c:pt idx="28728">
                  <c:v>14.744999999999999</c:v>
                </c:pt>
                <c:pt idx="28729">
                  <c:v>14.744999999999999</c:v>
                </c:pt>
                <c:pt idx="28730">
                  <c:v>14.744999999999999</c:v>
                </c:pt>
                <c:pt idx="28731">
                  <c:v>14.744999999999999</c:v>
                </c:pt>
                <c:pt idx="28732">
                  <c:v>14.744999999999999</c:v>
                </c:pt>
                <c:pt idx="28733">
                  <c:v>14.721</c:v>
                </c:pt>
                <c:pt idx="28734">
                  <c:v>14.721</c:v>
                </c:pt>
                <c:pt idx="28735">
                  <c:v>14.721</c:v>
                </c:pt>
                <c:pt idx="28736">
                  <c:v>14.721</c:v>
                </c:pt>
                <c:pt idx="28737">
                  <c:v>14.721</c:v>
                </c:pt>
                <c:pt idx="28738">
                  <c:v>14.721</c:v>
                </c:pt>
                <c:pt idx="28739">
                  <c:v>14.721</c:v>
                </c:pt>
                <c:pt idx="28740">
                  <c:v>14.721</c:v>
                </c:pt>
                <c:pt idx="28741">
                  <c:v>14.721</c:v>
                </c:pt>
                <c:pt idx="28742">
                  <c:v>14.744999999999999</c:v>
                </c:pt>
                <c:pt idx="28743">
                  <c:v>14.768000000000001</c:v>
                </c:pt>
                <c:pt idx="28744">
                  <c:v>14.768000000000001</c:v>
                </c:pt>
                <c:pt idx="28745">
                  <c:v>14.792</c:v>
                </c:pt>
                <c:pt idx="28746">
                  <c:v>14.816000000000001</c:v>
                </c:pt>
                <c:pt idx="28747">
                  <c:v>14.864000000000001</c:v>
                </c:pt>
                <c:pt idx="28748">
                  <c:v>14.888</c:v>
                </c:pt>
                <c:pt idx="28749">
                  <c:v>14.912000000000001</c:v>
                </c:pt>
                <c:pt idx="28750">
                  <c:v>14.96</c:v>
                </c:pt>
                <c:pt idx="28751">
                  <c:v>14.984</c:v>
                </c:pt>
                <c:pt idx="28752">
                  <c:v>15.031000000000001</c:v>
                </c:pt>
                <c:pt idx="28753">
                  <c:v>15.079000000000001</c:v>
                </c:pt>
                <c:pt idx="28754">
                  <c:v>15.127000000000001</c:v>
                </c:pt>
                <c:pt idx="28755">
                  <c:v>15.175000000000001</c:v>
                </c:pt>
                <c:pt idx="28756">
                  <c:v>15.223000000000001</c:v>
                </c:pt>
                <c:pt idx="28757">
                  <c:v>15.27</c:v>
                </c:pt>
                <c:pt idx="28758">
                  <c:v>15.318</c:v>
                </c:pt>
                <c:pt idx="28759">
                  <c:v>15.366</c:v>
                </c:pt>
                <c:pt idx="28760">
                  <c:v>15.39</c:v>
                </c:pt>
                <c:pt idx="28761">
                  <c:v>15.438000000000001</c:v>
                </c:pt>
                <c:pt idx="28762">
                  <c:v>15.484999999999999</c:v>
                </c:pt>
                <c:pt idx="28763">
                  <c:v>15.509</c:v>
                </c:pt>
                <c:pt idx="28764">
                  <c:v>15.532999999999999</c:v>
                </c:pt>
                <c:pt idx="28765">
                  <c:v>15.581</c:v>
                </c:pt>
                <c:pt idx="28766">
                  <c:v>15.605</c:v>
                </c:pt>
                <c:pt idx="28767">
                  <c:v>15.605</c:v>
                </c:pt>
                <c:pt idx="28768">
                  <c:v>15.629</c:v>
                </c:pt>
                <c:pt idx="28769">
                  <c:v>15.629</c:v>
                </c:pt>
                <c:pt idx="28770">
                  <c:v>15.629</c:v>
                </c:pt>
                <c:pt idx="28771">
                  <c:v>15.605</c:v>
                </c:pt>
                <c:pt idx="28772">
                  <c:v>15.605</c:v>
                </c:pt>
                <c:pt idx="28773">
                  <c:v>15.581</c:v>
                </c:pt>
                <c:pt idx="28774">
                  <c:v>15.557</c:v>
                </c:pt>
                <c:pt idx="28775">
                  <c:v>15.532999999999999</c:v>
                </c:pt>
                <c:pt idx="28776">
                  <c:v>15.484999999999999</c:v>
                </c:pt>
                <c:pt idx="28777">
                  <c:v>15.461</c:v>
                </c:pt>
                <c:pt idx="28778">
                  <c:v>15.414</c:v>
                </c:pt>
                <c:pt idx="28779">
                  <c:v>15.366</c:v>
                </c:pt>
                <c:pt idx="28780">
                  <c:v>15.342000000000001</c:v>
                </c:pt>
                <c:pt idx="28781">
                  <c:v>15.294</c:v>
                </c:pt>
                <c:pt idx="28782">
                  <c:v>15.247</c:v>
                </c:pt>
                <c:pt idx="28783">
                  <c:v>15.223000000000001</c:v>
                </c:pt>
                <c:pt idx="28784">
                  <c:v>15.175000000000001</c:v>
                </c:pt>
                <c:pt idx="28785">
                  <c:v>15.151</c:v>
                </c:pt>
                <c:pt idx="28786">
                  <c:v>15.103</c:v>
                </c:pt>
                <c:pt idx="28787">
                  <c:v>15.079000000000001</c:v>
                </c:pt>
                <c:pt idx="28788">
                  <c:v>15.055</c:v>
                </c:pt>
                <c:pt idx="28789">
                  <c:v>15.007999999999999</c:v>
                </c:pt>
                <c:pt idx="28790">
                  <c:v>15.007999999999999</c:v>
                </c:pt>
                <c:pt idx="28791">
                  <c:v>14.96</c:v>
                </c:pt>
                <c:pt idx="28792">
                  <c:v>14.96</c:v>
                </c:pt>
                <c:pt idx="28793">
                  <c:v>14.936</c:v>
                </c:pt>
                <c:pt idx="28794">
                  <c:v>14.912000000000001</c:v>
                </c:pt>
                <c:pt idx="28795">
                  <c:v>14.888</c:v>
                </c:pt>
                <c:pt idx="28796">
                  <c:v>14.888</c:v>
                </c:pt>
                <c:pt idx="28797">
                  <c:v>14.864000000000001</c:v>
                </c:pt>
                <c:pt idx="28798">
                  <c:v>14.864000000000001</c:v>
                </c:pt>
                <c:pt idx="28799">
                  <c:v>14.84</c:v>
                </c:pt>
                <c:pt idx="28800">
                  <c:v>14.816000000000001</c:v>
                </c:pt>
                <c:pt idx="28801">
                  <c:v>14.816000000000001</c:v>
                </c:pt>
                <c:pt idx="28802">
                  <c:v>14.792</c:v>
                </c:pt>
                <c:pt idx="28803">
                  <c:v>14.792</c:v>
                </c:pt>
                <c:pt idx="28804">
                  <c:v>14.768000000000001</c:v>
                </c:pt>
                <c:pt idx="28805">
                  <c:v>14.768000000000001</c:v>
                </c:pt>
                <c:pt idx="28806">
                  <c:v>14.744999999999999</c:v>
                </c:pt>
                <c:pt idx="28807">
                  <c:v>14.721</c:v>
                </c:pt>
                <c:pt idx="28808">
                  <c:v>14.721</c:v>
                </c:pt>
                <c:pt idx="28809">
                  <c:v>14.696999999999999</c:v>
                </c:pt>
                <c:pt idx="28810">
                  <c:v>14.696999999999999</c:v>
                </c:pt>
                <c:pt idx="28811">
                  <c:v>14.673</c:v>
                </c:pt>
                <c:pt idx="28812">
                  <c:v>14.673</c:v>
                </c:pt>
                <c:pt idx="28813">
                  <c:v>14.648999999999999</c:v>
                </c:pt>
                <c:pt idx="28814">
                  <c:v>14.648999999999999</c:v>
                </c:pt>
                <c:pt idx="28815">
                  <c:v>14.625</c:v>
                </c:pt>
                <c:pt idx="28816">
                  <c:v>14.625</c:v>
                </c:pt>
                <c:pt idx="28817">
                  <c:v>14.625</c:v>
                </c:pt>
                <c:pt idx="28818">
                  <c:v>14.601000000000001</c:v>
                </c:pt>
                <c:pt idx="28819">
                  <c:v>14.601000000000001</c:v>
                </c:pt>
                <c:pt idx="28820">
                  <c:v>14.601000000000001</c:v>
                </c:pt>
                <c:pt idx="28821">
                  <c:v>14.601000000000001</c:v>
                </c:pt>
                <c:pt idx="28822">
                  <c:v>14.601000000000001</c:v>
                </c:pt>
                <c:pt idx="28823">
                  <c:v>14.601000000000001</c:v>
                </c:pt>
                <c:pt idx="28824">
                  <c:v>14.601000000000001</c:v>
                </c:pt>
                <c:pt idx="28825">
                  <c:v>14.601000000000001</c:v>
                </c:pt>
                <c:pt idx="28826">
                  <c:v>14.601000000000001</c:v>
                </c:pt>
                <c:pt idx="28827">
                  <c:v>14.625</c:v>
                </c:pt>
                <c:pt idx="28828">
                  <c:v>14.625</c:v>
                </c:pt>
                <c:pt idx="28829">
                  <c:v>14.625</c:v>
                </c:pt>
                <c:pt idx="28830">
                  <c:v>14.648999999999999</c:v>
                </c:pt>
                <c:pt idx="28831">
                  <c:v>14.648999999999999</c:v>
                </c:pt>
                <c:pt idx="28832">
                  <c:v>14.673</c:v>
                </c:pt>
                <c:pt idx="28833">
                  <c:v>14.673</c:v>
                </c:pt>
                <c:pt idx="28834">
                  <c:v>14.673</c:v>
                </c:pt>
                <c:pt idx="28835">
                  <c:v>14.696999999999999</c:v>
                </c:pt>
                <c:pt idx="28836">
                  <c:v>14.721</c:v>
                </c:pt>
                <c:pt idx="28837">
                  <c:v>14.721</c:v>
                </c:pt>
                <c:pt idx="28838">
                  <c:v>14.744999999999999</c:v>
                </c:pt>
                <c:pt idx="28839">
                  <c:v>14.768000000000001</c:v>
                </c:pt>
                <c:pt idx="28840">
                  <c:v>14.792</c:v>
                </c:pt>
                <c:pt idx="28841">
                  <c:v>14.816000000000001</c:v>
                </c:pt>
                <c:pt idx="28842">
                  <c:v>14.84</c:v>
                </c:pt>
                <c:pt idx="28843">
                  <c:v>14.888</c:v>
                </c:pt>
                <c:pt idx="28844">
                  <c:v>14.912000000000001</c:v>
                </c:pt>
                <c:pt idx="28845">
                  <c:v>14.96</c:v>
                </c:pt>
                <c:pt idx="28846">
                  <c:v>15.007999999999999</c:v>
                </c:pt>
                <c:pt idx="28847">
                  <c:v>15.055</c:v>
                </c:pt>
                <c:pt idx="28848">
                  <c:v>15.127000000000001</c:v>
                </c:pt>
                <c:pt idx="28849">
                  <c:v>15.199</c:v>
                </c:pt>
                <c:pt idx="28850">
                  <c:v>15.247</c:v>
                </c:pt>
                <c:pt idx="28851">
                  <c:v>15.294</c:v>
                </c:pt>
                <c:pt idx="28852">
                  <c:v>15.342000000000001</c:v>
                </c:pt>
                <c:pt idx="28853">
                  <c:v>15.39</c:v>
                </c:pt>
                <c:pt idx="28854">
                  <c:v>15.461</c:v>
                </c:pt>
                <c:pt idx="28855">
                  <c:v>15.509</c:v>
                </c:pt>
                <c:pt idx="28856">
                  <c:v>15.557</c:v>
                </c:pt>
                <c:pt idx="28857">
                  <c:v>15.605</c:v>
                </c:pt>
                <c:pt idx="28858">
                  <c:v>15.651999999999999</c:v>
                </c:pt>
                <c:pt idx="28859">
                  <c:v>15.676</c:v>
                </c:pt>
                <c:pt idx="28860">
                  <c:v>15.724</c:v>
                </c:pt>
                <c:pt idx="28861">
                  <c:v>15.747999999999999</c:v>
                </c:pt>
                <c:pt idx="28862">
                  <c:v>15.747999999999999</c:v>
                </c:pt>
                <c:pt idx="28863">
                  <c:v>15.772</c:v>
                </c:pt>
                <c:pt idx="28864">
                  <c:v>15.772</c:v>
                </c:pt>
                <c:pt idx="28865">
                  <c:v>15.772</c:v>
                </c:pt>
                <c:pt idx="28866">
                  <c:v>15.772</c:v>
                </c:pt>
                <c:pt idx="28867">
                  <c:v>15.772</c:v>
                </c:pt>
                <c:pt idx="28868">
                  <c:v>15.747999999999999</c:v>
                </c:pt>
                <c:pt idx="28869">
                  <c:v>15.724</c:v>
                </c:pt>
                <c:pt idx="28870">
                  <c:v>15.724</c:v>
                </c:pt>
                <c:pt idx="28871">
                  <c:v>15.676</c:v>
                </c:pt>
                <c:pt idx="28872">
                  <c:v>15.676</c:v>
                </c:pt>
                <c:pt idx="28873">
                  <c:v>15.651999999999999</c:v>
                </c:pt>
                <c:pt idx="28874">
                  <c:v>15.605</c:v>
                </c:pt>
                <c:pt idx="28875">
                  <c:v>15.581</c:v>
                </c:pt>
                <c:pt idx="28876">
                  <c:v>15.532999999999999</c:v>
                </c:pt>
                <c:pt idx="28877">
                  <c:v>15.484999999999999</c:v>
                </c:pt>
                <c:pt idx="28878">
                  <c:v>15.461</c:v>
                </c:pt>
                <c:pt idx="28879">
                  <c:v>15.438000000000001</c:v>
                </c:pt>
                <c:pt idx="28880">
                  <c:v>15.414</c:v>
                </c:pt>
                <c:pt idx="28881">
                  <c:v>15.39</c:v>
                </c:pt>
                <c:pt idx="28882">
                  <c:v>15.39</c:v>
                </c:pt>
                <c:pt idx="28883">
                  <c:v>15.366</c:v>
                </c:pt>
                <c:pt idx="28884">
                  <c:v>15.342000000000001</c:v>
                </c:pt>
                <c:pt idx="28885">
                  <c:v>15.342000000000001</c:v>
                </c:pt>
                <c:pt idx="28886">
                  <c:v>15.318</c:v>
                </c:pt>
                <c:pt idx="28887">
                  <c:v>15.318</c:v>
                </c:pt>
                <c:pt idx="28888">
                  <c:v>15.294</c:v>
                </c:pt>
                <c:pt idx="28889">
                  <c:v>15.294</c:v>
                </c:pt>
                <c:pt idx="28890">
                  <c:v>15.27</c:v>
                </c:pt>
                <c:pt idx="28891">
                  <c:v>15.27</c:v>
                </c:pt>
                <c:pt idx="28892">
                  <c:v>15.247</c:v>
                </c:pt>
                <c:pt idx="28893">
                  <c:v>15.247</c:v>
                </c:pt>
                <c:pt idx="28894">
                  <c:v>15.247</c:v>
                </c:pt>
                <c:pt idx="28895">
                  <c:v>15.247</c:v>
                </c:pt>
                <c:pt idx="28896">
                  <c:v>15.223000000000001</c:v>
                </c:pt>
                <c:pt idx="28897">
                  <c:v>15.223000000000001</c:v>
                </c:pt>
                <c:pt idx="28898">
                  <c:v>15.199</c:v>
                </c:pt>
                <c:pt idx="28899">
                  <c:v>15.199</c:v>
                </c:pt>
                <c:pt idx="28900">
                  <c:v>15.199</c:v>
                </c:pt>
                <c:pt idx="28901">
                  <c:v>15.175000000000001</c:v>
                </c:pt>
                <c:pt idx="28902">
                  <c:v>15.175000000000001</c:v>
                </c:pt>
                <c:pt idx="28903">
                  <c:v>15.151</c:v>
                </c:pt>
                <c:pt idx="28904">
                  <c:v>15.151</c:v>
                </c:pt>
                <c:pt idx="28905">
                  <c:v>15.151</c:v>
                </c:pt>
                <c:pt idx="28906">
                  <c:v>15.151</c:v>
                </c:pt>
                <c:pt idx="28907">
                  <c:v>15.151</c:v>
                </c:pt>
                <c:pt idx="28908">
                  <c:v>15.127000000000001</c:v>
                </c:pt>
                <c:pt idx="28909">
                  <c:v>15.127000000000001</c:v>
                </c:pt>
                <c:pt idx="28910">
                  <c:v>15.127000000000001</c:v>
                </c:pt>
                <c:pt idx="28911">
                  <c:v>15.127000000000001</c:v>
                </c:pt>
                <c:pt idx="28912">
                  <c:v>15.127000000000001</c:v>
                </c:pt>
                <c:pt idx="28913">
                  <c:v>15.127000000000001</c:v>
                </c:pt>
                <c:pt idx="28914">
                  <c:v>15.127000000000001</c:v>
                </c:pt>
                <c:pt idx="28915">
                  <c:v>15.103</c:v>
                </c:pt>
                <c:pt idx="28916">
                  <c:v>15.103</c:v>
                </c:pt>
                <c:pt idx="28917">
                  <c:v>15.103</c:v>
                </c:pt>
                <c:pt idx="28918">
                  <c:v>15.103</c:v>
                </c:pt>
                <c:pt idx="28919">
                  <c:v>15.079000000000001</c:v>
                </c:pt>
                <c:pt idx="28920">
                  <c:v>15.079000000000001</c:v>
                </c:pt>
                <c:pt idx="28921">
                  <c:v>15.079000000000001</c:v>
                </c:pt>
                <c:pt idx="28922">
                  <c:v>15.079000000000001</c:v>
                </c:pt>
                <c:pt idx="28923">
                  <c:v>15.055</c:v>
                </c:pt>
                <c:pt idx="28924">
                  <c:v>15.055</c:v>
                </c:pt>
                <c:pt idx="28925">
                  <c:v>15.055</c:v>
                </c:pt>
                <c:pt idx="28926">
                  <c:v>15.055</c:v>
                </c:pt>
                <c:pt idx="28927">
                  <c:v>15.055</c:v>
                </c:pt>
                <c:pt idx="28928">
                  <c:v>15.031000000000001</c:v>
                </c:pt>
                <c:pt idx="28929">
                  <c:v>15.031000000000001</c:v>
                </c:pt>
                <c:pt idx="28930">
                  <c:v>15.007999999999999</c:v>
                </c:pt>
                <c:pt idx="28931">
                  <c:v>15.007999999999999</c:v>
                </c:pt>
                <c:pt idx="28932">
                  <c:v>15.007999999999999</c:v>
                </c:pt>
                <c:pt idx="28933">
                  <c:v>15.007999999999999</c:v>
                </c:pt>
                <c:pt idx="28934">
                  <c:v>15.031000000000001</c:v>
                </c:pt>
                <c:pt idx="28935">
                  <c:v>15.031000000000001</c:v>
                </c:pt>
                <c:pt idx="28936">
                  <c:v>15.031000000000001</c:v>
                </c:pt>
                <c:pt idx="28937">
                  <c:v>15.055</c:v>
                </c:pt>
                <c:pt idx="28938">
                  <c:v>15.079000000000001</c:v>
                </c:pt>
                <c:pt idx="28939">
                  <c:v>15.103</c:v>
                </c:pt>
                <c:pt idx="28940">
                  <c:v>15.103</c:v>
                </c:pt>
                <c:pt idx="28941">
                  <c:v>15.151</c:v>
                </c:pt>
                <c:pt idx="28942">
                  <c:v>15.175000000000001</c:v>
                </c:pt>
                <c:pt idx="28943">
                  <c:v>15.223000000000001</c:v>
                </c:pt>
                <c:pt idx="28944">
                  <c:v>15.247</c:v>
                </c:pt>
                <c:pt idx="28945">
                  <c:v>15.294</c:v>
                </c:pt>
                <c:pt idx="28946">
                  <c:v>15.342000000000001</c:v>
                </c:pt>
                <c:pt idx="28947">
                  <c:v>15.366</c:v>
                </c:pt>
                <c:pt idx="28948">
                  <c:v>15.414</c:v>
                </c:pt>
                <c:pt idx="28949">
                  <c:v>15.438000000000001</c:v>
                </c:pt>
                <c:pt idx="28950">
                  <c:v>15.484999999999999</c:v>
                </c:pt>
                <c:pt idx="28951">
                  <c:v>15.532999999999999</c:v>
                </c:pt>
                <c:pt idx="28952">
                  <c:v>15.557</c:v>
                </c:pt>
                <c:pt idx="28953">
                  <c:v>15.581</c:v>
                </c:pt>
                <c:pt idx="28954">
                  <c:v>15.605</c:v>
                </c:pt>
                <c:pt idx="28955">
                  <c:v>15.629</c:v>
                </c:pt>
                <c:pt idx="28956">
                  <c:v>15.651999999999999</c:v>
                </c:pt>
                <c:pt idx="28957">
                  <c:v>15.676</c:v>
                </c:pt>
                <c:pt idx="28958">
                  <c:v>15.7</c:v>
                </c:pt>
                <c:pt idx="28959">
                  <c:v>15.7</c:v>
                </c:pt>
                <c:pt idx="28960">
                  <c:v>15.7</c:v>
                </c:pt>
                <c:pt idx="28961">
                  <c:v>15.7</c:v>
                </c:pt>
                <c:pt idx="28962">
                  <c:v>15.7</c:v>
                </c:pt>
                <c:pt idx="28963">
                  <c:v>15.7</c:v>
                </c:pt>
                <c:pt idx="28964">
                  <c:v>15.676</c:v>
                </c:pt>
                <c:pt idx="28965">
                  <c:v>15.651999999999999</c:v>
                </c:pt>
                <c:pt idx="28966">
                  <c:v>15.651999999999999</c:v>
                </c:pt>
                <c:pt idx="28967">
                  <c:v>15.629</c:v>
                </c:pt>
                <c:pt idx="28968">
                  <c:v>15.605</c:v>
                </c:pt>
                <c:pt idx="28969">
                  <c:v>15.557</c:v>
                </c:pt>
                <c:pt idx="28970">
                  <c:v>15.532999999999999</c:v>
                </c:pt>
                <c:pt idx="28971">
                  <c:v>15.484999999999999</c:v>
                </c:pt>
                <c:pt idx="28972">
                  <c:v>15.461</c:v>
                </c:pt>
                <c:pt idx="28973">
                  <c:v>15.414</c:v>
                </c:pt>
                <c:pt idx="28974">
                  <c:v>15.39</c:v>
                </c:pt>
                <c:pt idx="28975">
                  <c:v>15.342000000000001</c:v>
                </c:pt>
                <c:pt idx="28976">
                  <c:v>15.318</c:v>
                </c:pt>
                <c:pt idx="28977">
                  <c:v>15.27</c:v>
                </c:pt>
                <c:pt idx="28978">
                  <c:v>15.247</c:v>
                </c:pt>
                <c:pt idx="28979">
                  <c:v>15.247</c:v>
                </c:pt>
                <c:pt idx="28980">
                  <c:v>15.223000000000001</c:v>
                </c:pt>
                <c:pt idx="28981">
                  <c:v>15.199</c:v>
                </c:pt>
                <c:pt idx="28982">
                  <c:v>15.175000000000001</c:v>
                </c:pt>
                <c:pt idx="28983">
                  <c:v>15.175000000000001</c:v>
                </c:pt>
                <c:pt idx="28984">
                  <c:v>15.151</c:v>
                </c:pt>
                <c:pt idx="28985">
                  <c:v>15.151</c:v>
                </c:pt>
                <c:pt idx="28986">
                  <c:v>15.151</c:v>
                </c:pt>
                <c:pt idx="28987">
                  <c:v>15.127000000000001</c:v>
                </c:pt>
                <c:pt idx="28988">
                  <c:v>15.127000000000001</c:v>
                </c:pt>
                <c:pt idx="28989">
                  <c:v>15.103</c:v>
                </c:pt>
                <c:pt idx="28990">
                  <c:v>15.103</c:v>
                </c:pt>
                <c:pt idx="28991">
                  <c:v>15.079000000000001</c:v>
                </c:pt>
                <c:pt idx="28992">
                  <c:v>15.055</c:v>
                </c:pt>
                <c:pt idx="28993">
                  <c:v>15.055</c:v>
                </c:pt>
                <c:pt idx="28994">
                  <c:v>15.031000000000001</c:v>
                </c:pt>
                <c:pt idx="28995">
                  <c:v>15.007999999999999</c:v>
                </c:pt>
                <c:pt idx="28996">
                  <c:v>15.007999999999999</c:v>
                </c:pt>
                <c:pt idx="28997">
                  <c:v>15.007999999999999</c:v>
                </c:pt>
                <c:pt idx="28998">
                  <c:v>14.984</c:v>
                </c:pt>
                <c:pt idx="28999">
                  <c:v>14.96</c:v>
                </c:pt>
                <c:pt idx="29000">
                  <c:v>14.96</c:v>
                </c:pt>
                <c:pt idx="29001">
                  <c:v>14.936</c:v>
                </c:pt>
                <c:pt idx="29002">
                  <c:v>14.936</c:v>
                </c:pt>
                <c:pt idx="29003">
                  <c:v>14.912000000000001</c:v>
                </c:pt>
                <c:pt idx="29004">
                  <c:v>14.912000000000001</c:v>
                </c:pt>
                <c:pt idx="29005">
                  <c:v>14.888</c:v>
                </c:pt>
                <c:pt idx="29006">
                  <c:v>14.888</c:v>
                </c:pt>
                <c:pt idx="29007">
                  <c:v>14.864000000000001</c:v>
                </c:pt>
                <c:pt idx="29008">
                  <c:v>14.84</c:v>
                </c:pt>
                <c:pt idx="29009">
                  <c:v>14.84</c:v>
                </c:pt>
                <c:pt idx="29010">
                  <c:v>14.816000000000001</c:v>
                </c:pt>
                <c:pt idx="29011">
                  <c:v>14.816000000000001</c:v>
                </c:pt>
                <c:pt idx="29012">
                  <c:v>14.792</c:v>
                </c:pt>
                <c:pt idx="29013">
                  <c:v>14.768000000000001</c:v>
                </c:pt>
                <c:pt idx="29014">
                  <c:v>14.768000000000001</c:v>
                </c:pt>
                <c:pt idx="29015">
                  <c:v>14.768000000000001</c:v>
                </c:pt>
                <c:pt idx="29016">
                  <c:v>14.744999999999999</c:v>
                </c:pt>
                <c:pt idx="29017">
                  <c:v>14.744999999999999</c:v>
                </c:pt>
                <c:pt idx="29018">
                  <c:v>14.721</c:v>
                </c:pt>
                <c:pt idx="29019">
                  <c:v>14.721</c:v>
                </c:pt>
                <c:pt idx="29020">
                  <c:v>14.696999999999999</c:v>
                </c:pt>
                <c:pt idx="29021">
                  <c:v>14.696999999999999</c:v>
                </c:pt>
                <c:pt idx="29022">
                  <c:v>14.673</c:v>
                </c:pt>
                <c:pt idx="29023">
                  <c:v>14.673</c:v>
                </c:pt>
                <c:pt idx="29024">
                  <c:v>14.673</c:v>
                </c:pt>
                <c:pt idx="29025">
                  <c:v>14.673</c:v>
                </c:pt>
                <c:pt idx="29026">
                  <c:v>14.648999999999999</c:v>
                </c:pt>
                <c:pt idx="29027">
                  <c:v>14.648999999999999</c:v>
                </c:pt>
                <c:pt idx="29028">
                  <c:v>14.648999999999999</c:v>
                </c:pt>
                <c:pt idx="29029">
                  <c:v>14.673</c:v>
                </c:pt>
                <c:pt idx="29030">
                  <c:v>14.673</c:v>
                </c:pt>
                <c:pt idx="29031">
                  <c:v>14.696999999999999</c:v>
                </c:pt>
                <c:pt idx="29032">
                  <c:v>14.721</c:v>
                </c:pt>
                <c:pt idx="29033">
                  <c:v>14.744999999999999</c:v>
                </c:pt>
                <c:pt idx="29034">
                  <c:v>14.768000000000001</c:v>
                </c:pt>
                <c:pt idx="29035">
                  <c:v>14.792</c:v>
                </c:pt>
                <c:pt idx="29036">
                  <c:v>14.816000000000001</c:v>
                </c:pt>
                <c:pt idx="29037">
                  <c:v>14.864000000000001</c:v>
                </c:pt>
                <c:pt idx="29038">
                  <c:v>14.888</c:v>
                </c:pt>
                <c:pt idx="29039">
                  <c:v>14.936</c:v>
                </c:pt>
                <c:pt idx="29040">
                  <c:v>14.984</c:v>
                </c:pt>
                <c:pt idx="29041">
                  <c:v>15.031000000000001</c:v>
                </c:pt>
                <c:pt idx="29042">
                  <c:v>15.103</c:v>
                </c:pt>
                <c:pt idx="29043">
                  <c:v>15.151</c:v>
                </c:pt>
                <c:pt idx="29044">
                  <c:v>15.223000000000001</c:v>
                </c:pt>
                <c:pt idx="29045">
                  <c:v>15.27</c:v>
                </c:pt>
                <c:pt idx="29046">
                  <c:v>15.342000000000001</c:v>
                </c:pt>
                <c:pt idx="29047">
                  <c:v>15.39</c:v>
                </c:pt>
                <c:pt idx="29048">
                  <c:v>15.438000000000001</c:v>
                </c:pt>
                <c:pt idx="29049">
                  <c:v>15.509</c:v>
                </c:pt>
                <c:pt idx="29050">
                  <c:v>15.557</c:v>
                </c:pt>
                <c:pt idx="29051">
                  <c:v>15.605</c:v>
                </c:pt>
                <c:pt idx="29052">
                  <c:v>15.629</c:v>
                </c:pt>
                <c:pt idx="29053">
                  <c:v>15.676</c:v>
                </c:pt>
                <c:pt idx="29054">
                  <c:v>15.724</c:v>
                </c:pt>
                <c:pt idx="29055">
                  <c:v>15.747999999999999</c:v>
                </c:pt>
                <c:pt idx="29056">
                  <c:v>15.772</c:v>
                </c:pt>
                <c:pt idx="29057">
                  <c:v>15.772</c:v>
                </c:pt>
                <c:pt idx="29058">
                  <c:v>15.772</c:v>
                </c:pt>
                <c:pt idx="29059">
                  <c:v>15.772</c:v>
                </c:pt>
                <c:pt idx="29060">
                  <c:v>15.772</c:v>
                </c:pt>
                <c:pt idx="29061">
                  <c:v>15.772</c:v>
                </c:pt>
                <c:pt idx="29062">
                  <c:v>15.747999999999999</c:v>
                </c:pt>
                <c:pt idx="29063">
                  <c:v>15.724</c:v>
                </c:pt>
                <c:pt idx="29064">
                  <c:v>15.676</c:v>
                </c:pt>
                <c:pt idx="29065">
                  <c:v>15.651999999999999</c:v>
                </c:pt>
                <c:pt idx="29066">
                  <c:v>15.629</c:v>
                </c:pt>
                <c:pt idx="29067">
                  <c:v>15.581</c:v>
                </c:pt>
                <c:pt idx="29068">
                  <c:v>15.532999999999999</c:v>
                </c:pt>
                <c:pt idx="29069">
                  <c:v>15.484999999999999</c:v>
                </c:pt>
                <c:pt idx="29070">
                  <c:v>15.438000000000001</c:v>
                </c:pt>
                <c:pt idx="29071">
                  <c:v>15.39</c:v>
                </c:pt>
                <c:pt idx="29072">
                  <c:v>15.342000000000001</c:v>
                </c:pt>
                <c:pt idx="29073">
                  <c:v>15.318</c:v>
                </c:pt>
                <c:pt idx="29074">
                  <c:v>15.27</c:v>
                </c:pt>
                <c:pt idx="29075">
                  <c:v>15.223000000000001</c:v>
                </c:pt>
                <c:pt idx="29076">
                  <c:v>15.199</c:v>
                </c:pt>
                <c:pt idx="29077">
                  <c:v>15.175000000000001</c:v>
                </c:pt>
                <c:pt idx="29078">
                  <c:v>15.127000000000001</c:v>
                </c:pt>
                <c:pt idx="29079">
                  <c:v>15.103</c:v>
                </c:pt>
                <c:pt idx="29080">
                  <c:v>15.079000000000001</c:v>
                </c:pt>
                <c:pt idx="29081">
                  <c:v>15.055</c:v>
                </c:pt>
                <c:pt idx="29082">
                  <c:v>15.055</c:v>
                </c:pt>
                <c:pt idx="29083">
                  <c:v>15.007999999999999</c:v>
                </c:pt>
                <c:pt idx="29084">
                  <c:v>15.007999999999999</c:v>
                </c:pt>
                <c:pt idx="29085">
                  <c:v>14.984</c:v>
                </c:pt>
                <c:pt idx="29086">
                  <c:v>14.96</c:v>
                </c:pt>
                <c:pt idx="29087">
                  <c:v>14.936</c:v>
                </c:pt>
                <c:pt idx="29088">
                  <c:v>14.912000000000001</c:v>
                </c:pt>
                <c:pt idx="29089">
                  <c:v>14.888</c:v>
                </c:pt>
                <c:pt idx="29090">
                  <c:v>14.888</c:v>
                </c:pt>
                <c:pt idx="29091">
                  <c:v>14.864000000000001</c:v>
                </c:pt>
                <c:pt idx="29092">
                  <c:v>14.84</c:v>
                </c:pt>
                <c:pt idx="29093">
                  <c:v>14.84</c:v>
                </c:pt>
                <c:pt idx="29094">
                  <c:v>14.816000000000001</c:v>
                </c:pt>
                <c:pt idx="29095">
                  <c:v>14.816000000000001</c:v>
                </c:pt>
                <c:pt idx="29096">
                  <c:v>14.792</c:v>
                </c:pt>
                <c:pt idx="29097">
                  <c:v>14.792</c:v>
                </c:pt>
                <c:pt idx="29098">
                  <c:v>14.768000000000001</c:v>
                </c:pt>
                <c:pt idx="29099">
                  <c:v>14.768000000000001</c:v>
                </c:pt>
                <c:pt idx="29100">
                  <c:v>14.744999999999999</c:v>
                </c:pt>
                <c:pt idx="29101">
                  <c:v>14.721</c:v>
                </c:pt>
                <c:pt idx="29102">
                  <c:v>14.721</c:v>
                </c:pt>
                <c:pt idx="29103">
                  <c:v>14.721</c:v>
                </c:pt>
                <c:pt idx="29104">
                  <c:v>14.696999999999999</c:v>
                </c:pt>
                <c:pt idx="29105">
                  <c:v>14.696999999999999</c:v>
                </c:pt>
                <c:pt idx="29106">
                  <c:v>14.673</c:v>
                </c:pt>
                <c:pt idx="29107">
                  <c:v>14.673</c:v>
                </c:pt>
                <c:pt idx="29108">
                  <c:v>14.673</c:v>
                </c:pt>
                <c:pt idx="29109">
                  <c:v>14.673</c:v>
                </c:pt>
                <c:pt idx="29110">
                  <c:v>14.673</c:v>
                </c:pt>
                <c:pt idx="29111">
                  <c:v>14.648999999999999</c:v>
                </c:pt>
                <c:pt idx="29112">
                  <c:v>14.648999999999999</c:v>
                </c:pt>
                <c:pt idx="29113">
                  <c:v>14.648999999999999</c:v>
                </c:pt>
                <c:pt idx="29114">
                  <c:v>14.648999999999999</c:v>
                </c:pt>
                <c:pt idx="29115">
                  <c:v>14.648999999999999</c:v>
                </c:pt>
                <c:pt idx="29116">
                  <c:v>14.648999999999999</c:v>
                </c:pt>
                <c:pt idx="29117">
                  <c:v>14.648999999999999</c:v>
                </c:pt>
                <c:pt idx="29118">
                  <c:v>14.648999999999999</c:v>
                </c:pt>
                <c:pt idx="29119">
                  <c:v>14.648999999999999</c:v>
                </c:pt>
                <c:pt idx="29120">
                  <c:v>14.673</c:v>
                </c:pt>
                <c:pt idx="29121">
                  <c:v>14.673</c:v>
                </c:pt>
                <c:pt idx="29122">
                  <c:v>14.673</c:v>
                </c:pt>
                <c:pt idx="29123">
                  <c:v>14.673</c:v>
                </c:pt>
                <c:pt idx="29124">
                  <c:v>14.696999999999999</c:v>
                </c:pt>
                <c:pt idx="29125">
                  <c:v>14.696999999999999</c:v>
                </c:pt>
                <c:pt idx="29126">
                  <c:v>14.721</c:v>
                </c:pt>
                <c:pt idx="29127">
                  <c:v>14.744999999999999</c:v>
                </c:pt>
                <c:pt idx="29128">
                  <c:v>14.768000000000001</c:v>
                </c:pt>
                <c:pt idx="29129">
                  <c:v>14.792</c:v>
                </c:pt>
                <c:pt idx="29130">
                  <c:v>14.792</c:v>
                </c:pt>
                <c:pt idx="29131">
                  <c:v>14.816000000000001</c:v>
                </c:pt>
                <c:pt idx="29132">
                  <c:v>14.84</c:v>
                </c:pt>
                <c:pt idx="29133">
                  <c:v>14.864000000000001</c:v>
                </c:pt>
                <c:pt idx="29134">
                  <c:v>14.888</c:v>
                </c:pt>
                <c:pt idx="29135">
                  <c:v>14.912000000000001</c:v>
                </c:pt>
                <c:pt idx="29136">
                  <c:v>14.936</c:v>
                </c:pt>
                <c:pt idx="29137">
                  <c:v>14.96</c:v>
                </c:pt>
                <c:pt idx="29138">
                  <c:v>15.007999999999999</c:v>
                </c:pt>
                <c:pt idx="29139">
                  <c:v>15.055</c:v>
                </c:pt>
                <c:pt idx="29140">
                  <c:v>15.103</c:v>
                </c:pt>
                <c:pt idx="29141">
                  <c:v>15.151</c:v>
                </c:pt>
                <c:pt idx="29142">
                  <c:v>15.199</c:v>
                </c:pt>
                <c:pt idx="29143">
                  <c:v>15.27</c:v>
                </c:pt>
                <c:pt idx="29144">
                  <c:v>15.318</c:v>
                </c:pt>
                <c:pt idx="29145">
                  <c:v>15.366</c:v>
                </c:pt>
                <c:pt idx="29146">
                  <c:v>15.414</c:v>
                </c:pt>
                <c:pt idx="29147">
                  <c:v>15.461</c:v>
                </c:pt>
                <c:pt idx="29148">
                  <c:v>15.509</c:v>
                </c:pt>
                <c:pt idx="29149">
                  <c:v>15.557</c:v>
                </c:pt>
                <c:pt idx="29150">
                  <c:v>15.581</c:v>
                </c:pt>
                <c:pt idx="29151">
                  <c:v>15.629</c:v>
                </c:pt>
                <c:pt idx="29152">
                  <c:v>15.629</c:v>
                </c:pt>
                <c:pt idx="29153">
                  <c:v>15.651999999999999</c:v>
                </c:pt>
                <c:pt idx="29154">
                  <c:v>15.676</c:v>
                </c:pt>
                <c:pt idx="29155">
                  <c:v>15.676</c:v>
                </c:pt>
                <c:pt idx="29156">
                  <c:v>15.676</c:v>
                </c:pt>
                <c:pt idx="29157">
                  <c:v>15.676</c:v>
                </c:pt>
                <c:pt idx="29158">
                  <c:v>15.676</c:v>
                </c:pt>
                <c:pt idx="29159">
                  <c:v>15.651999999999999</c:v>
                </c:pt>
                <c:pt idx="29160">
                  <c:v>15.629</c:v>
                </c:pt>
                <c:pt idx="29161">
                  <c:v>15.605</c:v>
                </c:pt>
                <c:pt idx="29162">
                  <c:v>15.581</c:v>
                </c:pt>
                <c:pt idx="29163">
                  <c:v>15.532999999999999</c:v>
                </c:pt>
                <c:pt idx="29164">
                  <c:v>15.484999999999999</c:v>
                </c:pt>
                <c:pt idx="29165">
                  <c:v>15.461</c:v>
                </c:pt>
                <c:pt idx="29166">
                  <c:v>15.414</c:v>
                </c:pt>
                <c:pt idx="29167">
                  <c:v>15.366</c:v>
                </c:pt>
                <c:pt idx="29168">
                  <c:v>15.318</c:v>
                </c:pt>
                <c:pt idx="29169">
                  <c:v>15.27</c:v>
                </c:pt>
                <c:pt idx="29170">
                  <c:v>15.247</c:v>
                </c:pt>
                <c:pt idx="29171">
                  <c:v>15.199</c:v>
                </c:pt>
                <c:pt idx="29172">
                  <c:v>15.175000000000001</c:v>
                </c:pt>
                <c:pt idx="29173">
                  <c:v>15.127000000000001</c:v>
                </c:pt>
                <c:pt idx="29174">
                  <c:v>15.103</c:v>
                </c:pt>
                <c:pt idx="29175">
                  <c:v>15.079000000000001</c:v>
                </c:pt>
                <c:pt idx="29176">
                  <c:v>15.079000000000001</c:v>
                </c:pt>
                <c:pt idx="29177">
                  <c:v>15.103</c:v>
                </c:pt>
                <c:pt idx="29178">
                  <c:v>15.103</c:v>
                </c:pt>
                <c:pt idx="29179">
                  <c:v>15.103</c:v>
                </c:pt>
                <c:pt idx="29180">
                  <c:v>15.103</c:v>
                </c:pt>
                <c:pt idx="29181">
                  <c:v>15.103</c:v>
                </c:pt>
                <c:pt idx="29182">
                  <c:v>15.103</c:v>
                </c:pt>
                <c:pt idx="29183">
                  <c:v>15.103</c:v>
                </c:pt>
                <c:pt idx="29184">
                  <c:v>15.103</c:v>
                </c:pt>
                <c:pt idx="29185">
                  <c:v>15.103</c:v>
                </c:pt>
                <c:pt idx="29186">
                  <c:v>15.103</c:v>
                </c:pt>
                <c:pt idx="29187">
                  <c:v>15.103</c:v>
                </c:pt>
                <c:pt idx="29188">
                  <c:v>15.103</c:v>
                </c:pt>
                <c:pt idx="29189">
                  <c:v>15.103</c:v>
                </c:pt>
                <c:pt idx="29190">
                  <c:v>15.127000000000001</c:v>
                </c:pt>
                <c:pt idx="29191">
                  <c:v>15.127000000000001</c:v>
                </c:pt>
                <c:pt idx="29192">
                  <c:v>15.127000000000001</c:v>
                </c:pt>
                <c:pt idx="29193">
                  <c:v>15.151</c:v>
                </c:pt>
                <c:pt idx="29194">
                  <c:v>15.151</c:v>
                </c:pt>
                <c:pt idx="29195">
                  <c:v>15.151</c:v>
                </c:pt>
                <c:pt idx="29196">
                  <c:v>15.151</c:v>
                </c:pt>
                <c:pt idx="29197">
                  <c:v>15.151</c:v>
                </c:pt>
                <c:pt idx="29198">
                  <c:v>15.151</c:v>
                </c:pt>
                <c:pt idx="29199">
                  <c:v>15.151</c:v>
                </c:pt>
                <c:pt idx="29200">
                  <c:v>15.151</c:v>
                </c:pt>
                <c:pt idx="29201">
                  <c:v>15.127000000000001</c:v>
                </c:pt>
                <c:pt idx="29202">
                  <c:v>15.127000000000001</c:v>
                </c:pt>
                <c:pt idx="29203">
                  <c:v>15.127000000000001</c:v>
                </c:pt>
                <c:pt idx="29204">
                  <c:v>15.127000000000001</c:v>
                </c:pt>
                <c:pt idx="29205">
                  <c:v>15.103</c:v>
                </c:pt>
                <c:pt idx="29206">
                  <c:v>15.103</c:v>
                </c:pt>
                <c:pt idx="29207">
                  <c:v>15.103</c:v>
                </c:pt>
                <c:pt idx="29208">
                  <c:v>15.103</c:v>
                </c:pt>
                <c:pt idx="29209">
                  <c:v>15.079000000000001</c:v>
                </c:pt>
                <c:pt idx="29210">
                  <c:v>15.079000000000001</c:v>
                </c:pt>
                <c:pt idx="29211">
                  <c:v>15.055</c:v>
                </c:pt>
                <c:pt idx="29212">
                  <c:v>15.055</c:v>
                </c:pt>
                <c:pt idx="29213">
                  <c:v>15.031000000000001</c:v>
                </c:pt>
                <c:pt idx="29214">
                  <c:v>15.007999999999999</c:v>
                </c:pt>
                <c:pt idx="29215">
                  <c:v>15.007999999999999</c:v>
                </c:pt>
                <c:pt idx="29216">
                  <c:v>15.007999999999999</c:v>
                </c:pt>
                <c:pt idx="29217">
                  <c:v>14.984</c:v>
                </c:pt>
                <c:pt idx="29218">
                  <c:v>14.984</c:v>
                </c:pt>
                <c:pt idx="29219">
                  <c:v>14.984</c:v>
                </c:pt>
                <c:pt idx="29220">
                  <c:v>14.984</c:v>
                </c:pt>
                <c:pt idx="29221">
                  <c:v>14.984</c:v>
                </c:pt>
                <c:pt idx="29222">
                  <c:v>14.984</c:v>
                </c:pt>
                <c:pt idx="29223">
                  <c:v>14.984</c:v>
                </c:pt>
                <c:pt idx="29224">
                  <c:v>14.96</c:v>
                </c:pt>
                <c:pt idx="29225">
                  <c:v>14.984</c:v>
                </c:pt>
                <c:pt idx="29226">
                  <c:v>14.984</c:v>
                </c:pt>
                <c:pt idx="29227">
                  <c:v>15.007999999999999</c:v>
                </c:pt>
                <c:pt idx="29228">
                  <c:v>15.031000000000001</c:v>
                </c:pt>
                <c:pt idx="29229">
                  <c:v>15.031000000000001</c:v>
                </c:pt>
                <c:pt idx="29230">
                  <c:v>15.055</c:v>
                </c:pt>
                <c:pt idx="29231">
                  <c:v>15.055</c:v>
                </c:pt>
                <c:pt idx="29232">
                  <c:v>15.055</c:v>
                </c:pt>
                <c:pt idx="29233">
                  <c:v>15.055</c:v>
                </c:pt>
                <c:pt idx="29234">
                  <c:v>15.079000000000001</c:v>
                </c:pt>
                <c:pt idx="29235">
                  <c:v>15.103</c:v>
                </c:pt>
                <c:pt idx="29236">
                  <c:v>15.151</c:v>
                </c:pt>
                <c:pt idx="29237">
                  <c:v>15.223000000000001</c:v>
                </c:pt>
                <c:pt idx="29238">
                  <c:v>15.294</c:v>
                </c:pt>
                <c:pt idx="29239">
                  <c:v>15.318</c:v>
                </c:pt>
                <c:pt idx="29240">
                  <c:v>15.342000000000001</c:v>
                </c:pt>
                <c:pt idx="29241">
                  <c:v>15.39</c:v>
                </c:pt>
                <c:pt idx="29242">
                  <c:v>15.438000000000001</c:v>
                </c:pt>
                <c:pt idx="29243">
                  <c:v>15.509</c:v>
                </c:pt>
                <c:pt idx="29244">
                  <c:v>15.532999999999999</c:v>
                </c:pt>
                <c:pt idx="29245">
                  <c:v>15.557</c:v>
                </c:pt>
                <c:pt idx="29246">
                  <c:v>15.557</c:v>
                </c:pt>
                <c:pt idx="29247">
                  <c:v>15.581</c:v>
                </c:pt>
                <c:pt idx="29248">
                  <c:v>15.605</c:v>
                </c:pt>
                <c:pt idx="29249">
                  <c:v>15.605</c:v>
                </c:pt>
                <c:pt idx="29250">
                  <c:v>15.629</c:v>
                </c:pt>
                <c:pt idx="29251">
                  <c:v>15.629</c:v>
                </c:pt>
                <c:pt idx="29252">
                  <c:v>15.629</c:v>
                </c:pt>
                <c:pt idx="29253">
                  <c:v>15.629</c:v>
                </c:pt>
                <c:pt idx="29254">
                  <c:v>15.605</c:v>
                </c:pt>
                <c:pt idx="29255">
                  <c:v>15.581</c:v>
                </c:pt>
                <c:pt idx="29256">
                  <c:v>15.581</c:v>
                </c:pt>
                <c:pt idx="29257">
                  <c:v>15.532999999999999</c:v>
                </c:pt>
                <c:pt idx="29258">
                  <c:v>15.509</c:v>
                </c:pt>
                <c:pt idx="29259">
                  <c:v>15.484999999999999</c:v>
                </c:pt>
                <c:pt idx="29260">
                  <c:v>15.438000000000001</c:v>
                </c:pt>
                <c:pt idx="29261">
                  <c:v>15.39</c:v>
                </c:pt>
                <c:pt idx="29262">
                  <c:v>15.366</c:v>
                </c:pt>
                <c:pt idx="29263">
                  <c:v>15.342000000000001</c:v>
                </c:pt>
                <c:pt idx="29264">
                  <c:v>15.294</c:v>
                </c:pt>
                <c:pt idx="29265">
                  <c:v>15.27</c:v>
                </c:pt>
                <c:pt idx="29266">
                  <c:v>15.247</c:v>
                </c:pt>
                <c:pt idx="29267">
                  <c:v>15.223000000000001</c:v>
                </c:pt>
                <c:pt idx="29268">
                  <c:v>15.199</c:v>
                </c:pt>
                <c:pt idx="29269">
                  <c:v>15.175000000000001</c:v>
                </c:pt>
                <c:pt idx="29270">
                  <c:v>15.151</c:v>
                </c:pt>
                <c:pt idx="29271">
                  <c:v>15.127000000000001</c:v>
                </c:pt>
                <c:pt idx="29272">
                  <c:v>15.103</c:v>
                </c:pt>
                <c:pt idx="29273">
                  <c:v>15.079000000000001</c:v>
                </c:pt>
                <c:pt idx="29274">
                  <c:v>15.055</c:v>
                </c:pt>
                <c:pt idx="29275">
                  <c:v>15.055</c:v>
                </c:pt>
                <c:pt idx="29276">
                  <c:v>15.031000000000001</c:v>
                </c:pt>
                <c:pt idx="29277">
                  <c:v>15.007999999999999</c:v>
                </c:pt>
                <c:pt idx="29278">
                  <c:v>14.984</c:v>
                </c:pt>
                <c:pt idx="29279">
                  <c:v>14.984</c:v>
                </c:pt>
                <c:pt idx="29280">
                  <c:v>14.96</c:v>
                </c:pt>
                <c:pt idx="29281">
                  <c:v>14.96</c:v>
                </c:pt>
                <c:pt idx="29282">
                  <c:v>14.936</c:v>
                </c:pt>
                <c:pt idx="29283">
                  <c:v>14.912000000000001</c:v>
                </c:pt>
                <c:pt idx="29284">
                  <c:v>14.912000000000001</c:v>
                </c:pt>
                <c:pt idx="29285">
                  <c:v>14.912000000000001</c:v>
                </c:pt>
                <c:pt idx="29286">
                  <c:v>14.912000000000001</c:v>
                </c:pt>
                <c:pt idx="29287">
                  <c:v>14.912000000000001</c:v>
                </c:pt>
                <c:pt idx="29288">
                  <c:v>14.912000000000001</c:v>
                </c:pt>
                <c:pt idx="29289">
                  <c:v>14.912000000000001</c:v>
                </c:pt>
                <c:pt idx="29290">
                  <c:v>14.912000000000001</c:v>
                </c:pt>
                <c:pt idx="29291">
                  <c:v>14.912000000000001</c:v>
                </c:pt>
                <c:pt idx="29292">
                  <c:v>14.912000000000001</c:v>
                </c:pt>
                <c:pt idx="29293">
                  <c:v>14.912000000000001</c:v>
                </c:pt>
                <c:pt idx="29294">
                  <c:v>14.912000000000001</c:v>
                </c:pt>
                <c:pt idx="29295">
                  <c:v>14.912000000000001</c:v>
                </c:pt>
                <c:pt idx="29296">
                  <c:v>14.912000000000001</c:v>
                </c:pt>
                <c:pt idx="29297">
                  <c:v>14.912000000000001</c:v>
                </c:pt>
                <c:pt idx="29298">
                  <c:v>14.912000000000001</c:v>
                </c:pt>
                <c:pt idx="29299">
                  <c:v>14.912000000000001</c:v>
                </c:pt>
                <c:pt idx="29300">
                  <c:v>14.912000000000001</c:v>
                </c:pt>
                <c:pt idx="29301">
                  <c:v>14.912000000000001</c:v>
                </c:pt>
                <c:pt idx="29302">
                  <c:v>14.912000000000001</c:v>
                </c:pt>
                <c:pt idx="29303">
                  <c:v>14.912000000000001</c:v>
                </c:pt>
                <c:pt idx="29304">
                  <c:v>14.912000000000001</c:v>
                </c:pt>
                <c:pt idx="29305">
                  <c:v>14.912000000000001</c:v>
                </c:pt>
                <c:pt idx="29306">
                  <c:v>14.912000000000001</c:v>
                </c:pt>
                <c:pt idx="29307">
                  <c:v>14.936</c:v>
                </c:pt>
                <c:pt idx="29308">
                  <c:v>14.936</c:v>
                </c:pt>
                <c:pt idx="29309">
                  <c:v>14.912000000000001</c:v>
                </c:pt>
                <c:pt idx="29310">
                  <c:v>14.912000000000001</c:v>
                </c:pt>
                <c:pt idx="29311">
                  <c:v>14.912000000000001</c:v>
                </c:pt>
                <c:pt idx="29312">
                  <c:v>14.912000000000001</c:v>
                </c:pt>
                <c:pt idx="29313">
                  <c:v>14.912000000000001</c:v>
                </c:pt>
                <c:pt idx="29314">
                  <c:v>14.912000000000001</c:v>
                </c:pt>
                <c:pt idx="29315">
                  <c:v>14.936</c:v>
                </c:pt>
                <c:pt idx="29316">
                  <c:v>14.936</c:v>
                </c:pt>
                <c:pt idx="29317">
                  <c:v>14.936</c:v>
                </c:pt>
                <c:pt idx="29318">
                  <c:v>14.96</c:v>
                </c:pt>
                <c:pt idx="29319">
                  <c:v>14.96</c:v>
                </c:pt>
                <c:pt idx="29320">
                  <c:v>14.96</c:v>
                </c:pt>
                <c:pt idx="29321">
                  <c:v>14.984</c:v>
                </c:pt>
                <c:pt idx="29322">
                  <c:v>14.984</c:v>
                </c:pt>
                <c:pt idx="29323">
                  <c:v>15.007999999999999</c:v>
                </c:pt>
                <c:pt idx="29324">
                  <c:v>15.031000000000001</c:v>
                </c:pt>
                <c:pt idx="29325">
                  <c:v>15.055</c:v>
                </c:pt>
                <c:pt idx="29326">
                  <c:v>15.055</c:v>
                </c:pt>
                <c:pt idx="29327">
                  <c:v>15.079000000000001</c:v>
                </c:pt>
                <c:pt idx="29328">
                  <c:v>15.103</c:v>
                </c:pt>
                <c:pt idx="29329">
                  <c:v>15.151</c:v>
                </c:pt>
                <c:pt idx="29330">
                  <c:v>15.175000000000001</c:v>
                </c:pt>
                <c:pt idx="29331">
                  <c:v>15.223000000000001</c:v>
                </c:pt>
                <c:pt idx="29332">
                  <c:v>15.27</c:v>
                </c:pt>
                <c:pt idx="29333">
                  <c:v>15.318</c:v>
                </c:pt>
                <c:pt idx="29334">
                  <c:v>15.366</c:v>
                </c:pt>
                <c:pt idx="29335">
                  <c:v>15.414</c:v>
                </c:pt>
                <c:pt idx="29336">
                  <c:v>15.461</c:v>
                </c:pt>
                <c:pt idx="29337">
                  <c:v>15.509</c:v>
                </c:pt>
                <c:pt idx="29338">
                  <c:v>15.557</c:v>
                </c:pt>
                <c:pt idx="29339">
                  <c:v>15.605</c:v>
                </c:pt>
                <c:pt idx="29340">
                  <c:v>15.629</c:v>
                </c:pt>
                <c:pt idx="29341">
                  <c:v>15.651999999999999</c:v>
                </c:pt>
                <c:pt idx="29342">
                  <c:v>15.676</c:v>
                </c:pt>
                <c:pt idx="29343">
                  <c:v>15.7</c:v>
                </c:pt>
                <c:pt idx="29344">
                  <c:v>15.724</c:v>
                </c:pt>
                <c:pt idx="29345">
                  <c:v>15.724</c:v>
                </c:pt>
                <c:pt idx="29346">
                  <c:v>15.747999999999999</c:v>
                </c:pt>
                <c:pt idx="29347">
                  <c:v>15.724</c:v>
                </c:pt>
                <c:pt idx="29348">
                  <c:v>15.724</c:v>
                </c:pt>
                <c:pt idx="29349">
                  <c:v>15.724</c:v>
                </c:pt>
                <c:pt idx="29350">
                  <c:v>15.7</c:v>
                </c:pt>
                <c:pt idx="29351">
                  <c:v>15.676</c:v>
                </c:pt>
                <c:pt idx="29352">
                  <c:v>15.629</c:v>
                </c:pt>
                <c:pt idx="29353">
                  <c:v>15.605</c:v>
                </c:pt>
                <c:pt idx="29354">
                  <c:v>15.557</c:v>
                </c:pt>
                <c:pt idx="29355">
                  <c:v>15.509</c:v>
                </c:pt>
                <c:pt idx="29356">
                  <c:v>15.484999999999999</c:v>
                </c:pt>
                <c:pt idx="29357">
                  <c:v>15.438000000000001</c:v>
                </c:pt>
                <c:pt idx="29358">
                  <c:v>15.39</c:v>
                </c:pt>
                <c:pt idx="29359">
                  <c:v>15.342000000000001</c:v>
                </c:pt>
                <c:pt idx="29360">
                  <c:v>15.294</c:v>
                </c:pt>
                <c:pt idx="29361">
                  <c:v>15.27</c:v>
                </c:pt>
                <c:pt idx="29362">
                  <c:v>15.247</c:v>
                </c:pt>
                <c:pt idx="29363">
                  <c:v>15.247</c:v>
                </c:pt>
                <c:pt idx="29364">
                  <c:v>15.247</c:v>
                </c:pt>
                <c:pt idx="29365">
                  <c:v>15.223000000000001</c:v>
                </c:pt>
                <c:pt idx="29366">
                  <c:v>15.199</c:v>
                </c:pt>
                <c:pt idx="29367">
                  <c:v>15.199</c:v>
                </c:pt>
                <c:pt idx="29368">
                  <c:v>15.199</c:v>
                </c:pt>
                <c:pt idx="29369">
                  <c:v>15.175000000000001</c:v>
                </c:pt>
                <c:pt idx="29370">
                  <c:v>15.151</c:v>
                </c:pt>
                <c:pt idx="29371">
                  <c:v>15.151</c:v>
                </c:pt>
                <c:pt idx="29372">
                  <c:v>15.151</c:v>
                </c:pt>
                <c:pt idx="29373">
                  <c:v>15.151</c:v>
                </c:pt>
                <c:pt idx="29374">
                  <c:v>15.151</c:v>
                </c:pt>
                <c:pt idx="29375">
                  <c:v>15.151</c:v>
                </c:pt>
                <c:pt idx="29376">
                  <c:v>15.151</c:v>
                </c:pt>
                <c:pt idx="29377">
                  <c:v>15.151</c:v>
                </c:pt>
                <c:pt idx="29378">
                  <c:v>15.151</c:v>
                </c:pt>
                <c:pt idx="29379">
                  <c:v>15.151</c:v>
                </c:pt>
                <c:pt idx="29380">
                  <c:v>15.127000000000001</c:v>
                </c:pt>
                <c:pt idx="29381">
                  <c:v>15.127000000000001</c:v>
                </c:pt>
                <c:pt idx="29382">
                  <c:v>15.127000000000001</c:v>
                </c:pt>
                <c:pt idx="29383">
                  <c:v>15.127000000000001</c:v>
                </c:pt>
                <c:pt idx="29384">
                  <c:v>15.127000000000001</c:v>
                </c:pt>
                <c:pt idx="29385">
                  <c:v>15.127000000000001</c:v>
                </c:pt>
                <c:pt idx="29386">
                  <c:v>15.127000000000001</c:v>
                </c:pt>
                <c:pt idx="29387">
                  <c:v>15.127000000000001</c:v>
                </c:pt>
                <c:pt idx="29388">
                  <c:v>15.127000000000001</c:v>
                </c:pt>
                <c:pt idx="29389">
                  <c:v>15.127000000000001</c:v>
                </c:pt>
                <c:pt idx="29390">
                  <c:v>15.103</c:v>
                </c:pt>
                <c:pt idx="29391">
                  <c:v>15.103</c:v>
                </c:pt>
                <c:pt idx="29392">
                  <c:v>15.103</c:v>
                </c:pt>
                <c:pt idx="29393">
                  <c:v>15.103</c:v>
                </c:pt>
                <c:pt idx="29394">
                  <c:v>15.103</c:v>
                </c:pt>
                <c:pt idx="29395">
                  <c:v>15.127000000000001</c:v>
                </c:pt>
                <c:pt idx="29396">
                  <c:v>15.103</c:v>
                </c:pt>
                <c:pt idx="29397">
                  <c:v>15.103</c:v>
                </c:pt>
                <c:pt idx="29398">
                  <c:v>15.103</c:v>
                </c:pt>
                <c:pt idx="29399">
                  <c:v>15.103</c:v>
                </c:pt>
                <c:pt idx="29400">
                  <c:v>15.103</c:v>
                </c:pt>
                <c:pt idx="29401">
                  <c:v>15.103</c:v>
                </c:pt>
                <c:pt idx="29402">
                  <c:v>15.103</c:v>
                </c:pt>
                <c:pt idx="29403">
                  <c:v>15.103</c:v>
                </c:pt>
                <c:pt idx="29404">
                  <c:v>15.103</c:v>
                </c:pt>
                <c:pt idx="29405">
                  <c:v>15.103</c:v>
                </c:pt>
                <c:pt idx="29406">
                  <c:v>15.103</c:v>
                </c:pt>
                <c:pt idx="29407">
                  <c:v>15.103</c:v>
                </c:pt>
                <c:pt idx="29408">
                  <c:v>15.103</c:v>
                </c:pt>
                <c:pt idx="29409">
                  <c:v>15.103</c:v>
                </c:pt>
                <c:pt idx="29410">
                  <c:v>15.103</c:v>
                </c:pt>
                <c:pt idx="29411">
                  <c:v>15.103</c:v>
                </c:pt>
                <c:pt idx="29412">
                  <c:v>15.103</c:v>
                </c:pt>
                <c:pt idx="29413">
                  <c:v>15.103</c:v>
                </c:pt>
                <c:pt idx="29414">
                  <c:v>15.127000000000001</c:v>
                </c:pt>
                <c:pt idx="29415">
                  <c:v>15.127000000000001</c:v>
                </c:pt>
                <c:pt idx="29416">
                  <c:v>15.151</c:v>
                </c:pt>
                <c:pt idx="29417">
                  <c:v>15.151</c:v>
                </c:pt>
                <c:pt idx="29418">
                  <c:v>15.175000000000001</c:v>
                </c:pt>
                <c:pt idx="29419">
                  <c:v>15.175000000000001</c:v>
                </c:pt>
                <c:pt idx="29420">
                  <c:v>15.199</c:v>
                </c:pt>
                <c:pt idx="29421">
                  <c:v>15.223000000000001</c:v>
                </c:pt>
                <c:pt idx="29422">
                  <c:v>15.247</c:v>
                </c:pt>
                <c:pt idx="29423">
                  <c:v>15.27</c:v>
                </c:pt>
                <c:pt idx="29424">
                  <c:v>15.294</c:v>
                </c:pt>
                <c:pt idx="29425">
                  <c:v>15.318</c:v>
                </c:pt>
                <c:pt idx="29426">
                  <c:v>15.342000000000001</c:v>
                </c:pt>
                <c:pt idx="29427">
                  <c:v>15.366</c:v>
                </c:pt>
                <c:pt idx="29428">
                  <c:v>15.366</c:v>
                </c:pt>
                <c:pt idx="29429">
                  <c:v>15.39</c:v>
                </c:pt>
                <c:pt idx="29430">
                  <c:v>15.39</c:v>
                </c:pt>
                <c:pt idx="29431">
                  <c:v>15.414</c:v>
                </c:pt>
                <c:pt idx="29432">
                  <c:v>15.438000000000001</c:v>
                </c:pt>
                <c:pt idx="29433">
                  <c:v>15.438000000000001</c:v>
                </c:pt>
                <c:pt idx="29434">
                  <c:v>15.438000000000001</c:v>
                </c:pt>
                <c:pt idx="29435">
                  <c:v>15.461</c:v>
                </c:pt>
                <c:pt idx="29436">
                  <c:v>15.461</c:v>
                </c:pt>
                <c:pt idx="29437">
                  <c:v>15.484999999999999</c:v>
                </c:pt>
                <c:pt idx="29438">
                  <c:v>15.461</c:v>
                </c:pt>
                <c:pt idx="29439">
                  <c:v>15.484999999999999</c:v>
                </c:pt>
                <c:pt idx="29440">
                  <c:v>15.484999999999999</c:v>
                </c:pt>
                <c:pt idx="29441">
                  <c:v>15.484999999999999</c:v>
                </c:pt>
                <c:pt idx="29442">
                  <c:v>15.484999999999999</c:v>
                </c:pt>
                <c:pt idx="29443">
                  <c:v>15.484999999999999</c:v>
                </c:pt>
                <c:pt idx="29444">
                  <c:v>15.484999999999999</c:v>
                </c:pt>
                <c:pt idx="29445">
                  <c:v>15.484999999999999</c:v>
                </c:pt>
                <c:pt idx="29446">
                  <c:v>15.461</c:v>
                </c:pt>
                <c:pt idx="29447">
                  <c:v>15.461</c:v>
                </c:pt>
                <c:pt idx="29448">
                  <c:v>15.438000000000001</c:v>
                </c:pt>
                <c:pt idx="29449">
                  <c:v>15.438000000000001</c:v>
                </c:pt>
                <c:pt idx="29450">
                  <c:v>15.414</c:v>
                </c:pt>
                <c:pt idx="29451">
                  <c:v>15.39</c:v>
                </c:pt>
                <c:pt idx="29452">
                  <c:v>15.366</c:v>
                </c:pt>
                <c:pt idx="29453">
                  <c:v>15.366</c:v>
                </c:pt>
                <c:pt idx="29454">
                  <c:v>15.342000000000001</c:v>
                </c:pt>
                <c:pt idx="29455">
                  <c:v>15.342000000000001</c:v>
                </c:pt>
                <c:pt idx="29456">
                  <c:v>15.318</c:v>
                </c:pt>
                <c:pt idx="29457">
                  <c:v>15.294</c:v>
                </c:pt>
                <c:pt idx="29458">
                  <c:v>15.27</c:v>
                </c:pt>
                <c:pt idx="29459">
                  <c:v>15.247</c:v>
                </c:pt>
                <c:pt idx="29460">
                  <c:v>15.223000000000001</c:v>
                </c:pt>
                <c:pt idx="29461">
                  <c:v>15.199</c:v>
                </c:pt>
                <c:pt idx="29462">
                  <c:v>15.175000000000001</c:v>
                </c:pt>
                <c:pt idx="29463">
                  <c:v>15.151</c:v>
                </c:pt>
                <c:pt idx="29464">
                  <c:v>15.127000000000001</c:v>
                </c:pt>
                <c:pt idx="29465">
                  <c:v>15.103</c:v>
                </c:pt>
                <c:pt idx="29466">
                  <c:v>15.103</c:v>
                </c:pt>
                <c:pt idx="29467">
                  <c:v>15.079000000000001</c:v>
                </c:pt>
                <c:pt idx="29468">
                  <c:v>15.055</c:v>
                </c:pt>
                <c:pt idx="29469">
                  <c:v>15.031000000000001</c:v>
                </c:pt>
                <c:pt idx="29470">
                  <c:v>15.007999999999999</c:v>
                </c:pt>
                <c:pt idx="29471">
                  <c:v>14.984</c:v>
                </c:pt>
                <c:pt idx="29472">
                  <c:v>14.96</c:v>
                </c:pt>
                <c:pt idx="29473">
                  <c:v>14.96</c:v>
                </c:pt>
                <c:pt idx="29474">
                  <c:v>14.936</c:v>
                </c:pt>
                <c:pt idx="29475">
                  <c:v>14.912000000000001</c:v>
                </c:pt>
                <c:pt idx="29476">
                  <c:v>14.888</c:v>
                </c:pt>
                <c:pt idx="29477">
                  <c:v>14.864000000000001</c:v>
                </c:pt>
                <c:pt idx="29478">
                  <c:v>14.864000000000001</c:v>
                </c:pt>
                <c:pt idx="29479">
                  <c:v>14.84</c:v>
                </c:pt>
                <c:pt idx="29480">
                  <c:v>14.816000000000001</c:v>
                </c:pt>
                <c:pt idx="29481">
                  <c:v>14.816000000000001</c:v>
                </c:pt>
                <c:pt idx="29482">
                  <c:v>14.792</c:v>
                </c:pt>
                <c:pt idx="29483">
                  <c:v>14.768000000000001</c:v>
                </c:pt>
                <c:pt idx="29484">
                  <c:v>14.744999999999999</c:v>
                </c:pt>
                <c:pt idx="29485">
                  <c:v>14.744999999999999</c:v>
                </c:pt>
                <c:pt idx="29486">
                  <c:v>14.721</c:v>
                </c:pt>
                <c:pt idx="29487">
                  <c:v>14.696999999999999</c:v>
                </c:pt>
                <c:pt idx="29488">
                  <c:v>14.673</c:v>
                </c:pt>
                <c:pt idx="29489">
                  <c:v>14.673</c:v>
                </c:pt>
                <c:pt idx="29490">
                  <c:v>14.648999999999999</c:v>
                </c:pt>
                <c:pt idx="29491">
                  <c:v>14.625</c:v>
                </c:pt>
                <c:pt idx="29492">
                  <c:v>14.625</c:v>
                </c:pt>
                <c:pt idx="29493">
                  <c:v>14.601000000000001</c:v>
                </c:pt>
                <c:pt idx="29494">
                  <c:v>14.577</c:v>
                </c:pt>
                <c:pt idx="29495">
                  <c:v>14.577</c:v>
                </c:pt>
                <c:pt idx="29496">
                  <c:v>14.577</c:v>
                </c:pt>
                <c:pt idx="29497">
                  <c:v>14.553000000000001</c:v>
                </c:pt>
                <c:pt idx="29498">
                  <c:v>14.553000000000001</c:v>
                </c:pt>
                <c:pt idx="29499">
                  <c:v>14.529</c:v>
                </c:pt>
                <c:pt idx="29500">
                  <c:v>14.529</c:v>
                </c:pt>
                <c:pt idx="29501">
                  <c:v>14.529</c:v>
                </c:pt>
                <c:pt idx="29502">
                  <c:v>14.553000000000001</c:v>
                </c:pt>
                <c:pt idx="29503">
                  <c:v>14.553000000000001</c:v>
                </c:pt>
                <c:pt idx="29504">
                  <c:v>14.553000000000001</c:v>
                </c:pt>
                <c:pt idx="29505">
                  <c:v>14.577</c:v>
                </c:pt>
                <c:pt idx="29506">
                  <c:v>14.577</c:v>
                </c:pt>
                <c:pt idx="29507">
                  <c:v>14.553000000000001</c:v>
                </c:pt>
                <c:pt idx="29508">
                  <c:v>14.553000000000001</c:v>
                </c:pt>
                <c:pt idx="29509">
                  <c:v>14.577</c:v>
                </c:pt>
                <c:pt idx="29510">
                  <c:v>14.577</c:v>
                </c:pt>
                <c:pt idx="29511">
                  <c:v>14.601000000000001</c:v>
                </c:pt>
                <c:pt idx="29512">
                  <c:v>14.625</c:v>
                </c:pt>
                <c:pt idx="29513">
                  <c:v>14.648999999999999</c:v>
                </c:pt>
                <c:pt idx="29514">
                  <c:v>14.673</c:v>
                </c:pt>
                <c:pt idx="29515">
                  <c:v>14.673</c:v>
                </c:pt>
                <c:pt idx="29516">
                  <c:v>14.721</c:v>
                </c:pt>
                <c:pt idx="29517">
                  <c:v>14.721</c:v>
                </c:pt>
                <c:pt idx="29518">
                  <c:v>14.768000000000001</c:v>
                </c:pt>
                <c:pt idx="29519">
                  <c:v>14.792</c:v>
                </c:pt>
                <c:pt idx="29520">
                  <c:v>14.816000000000001</c:v>
                </c:pt>
                <c:pt idx="29521">
                  <c:v>14.864000000000001</c:v>
                </c:pt>
                <c:pt idx="29522">
                  <c:v>14.912000000000001</c:v>
                </c:pt>
                <c:pt idx="29523">
                  <c:v>14.936</c:v>
                </c:pt>
                <c:pt idx="29524">
                  <c:v>14.984</c:v>
                </c:pt>
                <c:pt idx="29525">
                  <c:v>15.007999999999999</c:v>
                </c:pt>
                <c:pt idx="29526">
                  <c:v>15.055</c:v>
                </c:pt>
                <c:pt idx="29527">
                  <c:v>15.103</c:v>
                </c:pt>
                <c:pt idx="29528">
                  <c:v>15.127000000000001</c:v>
                </c:pt>
                <c:pt idx="29529">
                  <c:v>15.151</c:v>
                </c:pt>
                <c:pt idx="29530">
                  <c:v>15.199</c:v>
                </c:pt>
                <c:pt idx="29531">
                  <c:v>15.247</c:v>
                </c:pt>
                <c:pt idx="29532">
                  <c:v>15.294</c:v>
                </c:pt>
                <c:pt idx="29533">
                  <c:v>15.342000000000001</c:v>
                </c:pt>
                <c:pt idx="29534">
                  <c:v>15.366</c:v>
                </c:pt>
                <c:pt idx="29535">
                  <c:v>15.414</c:v>
                </c:pt>
                <c:pt idx="29536">
                  <c:v>15.438000000000001</c:v>
                </c:pt>
                <c:pt idx="29537">
                  <c:v>15.438000000000001</c:v>
                </c:pt>
                <c:pt idx="29538">
                  <c:v>15.461</c:v>
                </c:pt>
                <c:pt idx="29539">
                  <c:v>15.461</c:v>
                </c:pt>
                <c:pt idx="29540">
                  <c:v>15.484999999999999</c:v>
                </c:pt>
                <c:pt idx="29541">
                  <c:v>15.484999999999999</c:v>
                </c:pt>
                <c:pt idx="29542">
                  <c:v>15.484999999999999</c:v>
                </c:pt>
                <c:pt idx="29543">
                  <c:v>15.484999999999999</c:v>
                </c:pt>
                <c:pt idx="29544">
                  <c:v>15.461</c:v>
                </c:pt>
                <c:pt idx="29545">
                  <c:v>15.438000000000001</c:v>
                </c:pt>
                <c:pt idx="29546">
                  <c:v>15.438000000000001</c:v>
                </c:pt>
                <c:pt idx="29547">
                  <c:v>15.414</c:v>
                </c:pt>
                <c:pt idx="29548">
                  <c:v>15.39</c:v>
                </c:pt>
                <c:pt idx="29549">
                  <c:v>15.366</c:v>
                </c:pt>
                <c:pt idx="29550">
                  <c:v>15.342000000000001</c:v>
                </c:pt>
                <c:pt idx="29551">
                  <c:v>15.318</c:v>
                </c:pt>
                <c:pt idx="29552">
                  <c:v>15.294</c:v>
                </c:pt>
                <c:pt idx="29553">
                  <c:v>15.27</c:v>
                </c:pt>
                <c:pt idx="29554">
                  <c:v>15.247</c:v>
                </c:pt>
                <c:pt idx="29555">
                  <c:v>15.199</c:v>
                </c:pt>
                <c:pt idx="29556">
                  <c:v>15.175000000000001</c:v>
                </c:pt>
                <c:pt idx="29557">
                  <c:v>15.151</c:v>
                </c:pt>
                <c:pt idx="29558">
                  <c:v>15.151</c:v>
                </c:pt>
                <c:pt idx="29559">
                  <c:v>15.127000000000001</c:v>
                </c:pt>
                <c:pt idx="29560">
                  <c:v>15.103</c:v>
                </c:pt>
                <c:pt idx="29561">
                  <c:v>15.079000000000001</c:v>
                </c:pt>
                <c:pt idx="29562">
                  <c:v>15.055</c:v>
                </c:pt>
                <c:pt idx="29563">
                  <c:v>15.031000000000001</c:v>
                </c:pt>
                <c:pt idx="29564">
                  <c:v>15.007999999999999</c:v>
                </c:pt>
                <c:pt idx="29565">
                  <c:v>14.984</c:v>
                </c:pt>
                <c:pt idx="29566">
                  <c:v>14.984</c:v>
                </c:pt>
                <c:pt idx="29567">
                  <c:v>14.96</c:v>
                </c:pt>
                <c:pt idx="29568">
                  <c:v>14.96</c:v>
                </c:pt>
                <c:pt idx="29569">
                  <c:v>14.936</c:v>
                </c:pt>
                <c:pt idx="29570">
                  <c:v>14.936</c:v>
                </c:pt>
                <c:pt idx="29571">
                  <c:v>14.912000000000001</c:v>
                </c:pt>
                <c:pt idx="29572">
                  <c:v>14.912000000000001</c:v>
                </c:pt>
                <c:pt idx="29573">
                  <c:v>14.912000000000001</c:v>
                </c:pt>
                <c:pt idx="29574">
                  <c:v>14.912000000000001</c:v>
                </c:pt>
                <c:pt idx="29575">
                  <c:v>14.888</c:v>
                </c:pt>
                <c:pt idx="29576">
                  <c:v>14.864000000000001</c:v>
                </c:pt>
                <c:pt idx="29577">
                  <c:v>14.864000000000001</c:v>
                </c:pt>
                <c:pt idx="29578">
                  <c:v>14.84</c:v>
                </c:pt>
                <c:pt idx="29579">
                  <c:v>14.816000000000001</c:v>
                </c:pt>
                <c:pt idx="29580">
                  <c:v>14.792</c:v>
                </c:pt>
                <c:pt idx="29581">
                  <c:v>14.768000000000001</c:v>
                </c:pt>
                <c:pt idx="29582">
                  <c:v>14.768000000000001</c:v>
                </c:pt>
                <c:pt idx="29583">
                  <c:v>14.744999999999999</c:v>
                </c:pt>
                <c:pt idx="29584">
                  <c:v>14.744999999999999</c:v>
                </c:pt>
                <c:pt idx="29585">
                  <c:v>14.721</c:v>
                </c:pt>
                <c:pt idx="29586">
                  <c:v>14.721</c:v>
                </c:pt>
                <c:pt idx="29587">
                  <c:v>14.696999999999999</c:v>
                </c:pt>
                <c:pt idx="29588">
                  <c:v>14.696999999999999</c:v>
                </c:pt>
                <c:pt idx="29589">
                  <c:v>14.673</c:v>
                </c:pt>
                <c:pt idx="29590">
                  <c:v>14.673</c:v>
                </c:pt>
                <c:pt idx="29591">
                  <c:v>14.648999999999999</c:v>
                </c:pt>
                <c:pt idx="29592">
                  <c:v>14.625</c:v>
                </c:pt>
                <c:pt idx="29593">
                  <c:v>14.625</c:v>
                </c:pt>
                <c:pt idx="29594">
                  <c:v>14.601000000000001</c:v>
                </c:pt>
                <c:pt idx="29595">
                  <c:v>14.601000000000001</c:v>
                </c:pt>
                <c:pt idx="29596">
                  <c:v>14.577</c:v>
                </c:pt>
                <c:pt idx="29597">
                  <c:v>14.577</c:v>
                </c:pt>
                <c:pt idx="29598">
                  <c:v>14.577</c:v>
                </c:pt>
                <c:pt idx="29599">
                  <c:v>14.553000000000001</c:v>
                </c:pt>
                <c:pt idx="29600">
                  <c:v>14.553000000000001</c:v>
                </c:pt>
                <c:pt idx="29601">
                  <c:v>14.553000000000001</c:v>
                </c:pt>
                <c:pt idx="29602">
                  <c:v>14.553000000000001</c:v>
                </c:pt>
                <c:pt idx="29603">
                  <c:v>14.529</c:v>
                </c:pt>
                <c:pt idx="29604">
                  <c:v>14.529</c:v>
                </c:pt>
                <c:pt idx="29605">
                  <c:v>14.553000000000001</c:v>
                </c:pt>
                <c:pt idx="29606">
                  <c:v>14.553000000000001</c:v>
                </c:pt>
                <c:pt idx="29607">
                  <c:v>14.577</c:v>
                </c:pt>
                <c:pt idx="29608">
                  <c:v>14.577</c:v>
                </c:pt>
                <c:pt idx="29609">
                  <c:v>14.625</c:v>
                </c:pt>
                <c:pt idx="29610">
                  <c:v>14.648999999999999</c:v>
                </c:pt>
                <c:pt idx="29611">
                  <c:v>14.673</c:v>
                </c:pt>
                <c:pt idx="29612">
                  <c:v>14.721</c:v>
                </c:pt>
                <c:pt idx="29613">
                  <c:v>14.768000000000001</c:v>
                </c:pt>
                <c:pt idx="29614">
                  <c:v>14.816000000000001</c:v>
                </c:pt>
                <c:pt idx="29615">
                  <c:v>14.864000000000001</c:v>
                </c:pt>
                <c:pt idx="29616">
                  <c:v>14.936</c:v>
                </c:pt>
                <c:pt idx="29617">
                  <c:v>14.984</c:v>
                </c:pt>
                <c:pt idx="29618">
                  <c:v>15.055</c:v>
                </c:pt>
                <c:pt idx="29619">
                  <c:v>15.103</c:v>
                </c:pt>
                <c:pt idx="29620">
                  <c:v>15.175000000000001</c:v>
                </c:pt>
                <c:pt idx="29621">
                  <c:v>15.223000000000001</c:v>
                </c:pt>
                <c:pt idx="29622">
                  <c:v>15.294</c:v>
                </c:pt>
                <c:pt idx="29623">
                  <c:v>15.342000000000001</c:v>
                </c:pt>
                <c:pt idx="29624">
                  <c:v>15.39</c:v>
                </c:pt>
                <c:pt idx="29625">
                  <c:v>15.438000000000001</c:v>
                </c:pt>
                <c:pt idx="29626">
                  <c:v>15.484999999999999</c:v>
                </c:pt>
                <c:pt idx="29627">
                  <c:v>15.532999999999999</c:v>
                </c:pt>
                <c:pt idx="29628">
                  <c:v>15.557</c:v>
                </c:pt>
                <c:pt idx="29629">
                  <c:v>15.581</c:v>
                </c:pt>
                <c:pt idx="29630">
                  <c:v>15.605</c:v>
                </c:pt>
                <c:pt idx="29631">
                  <c:v>15.629</c:v>
                </c:pt>
                <c:pt idx="29632">
                  <c:v>15.629</c:v>
                </c:pt>
                <c:pt idx="29633">
                  <c:v>15.629</c:v>
                </c:pt>
                <c:pt idx="29634">
                  <c:v>15.629</c:v>
                </c:pt>
                <c:pt idx="29635">
                  <c:v>15.629</c:v>
                </c:pt>
                <c:pt idx="29636">
                  <c:v>15.605</c:v>
                </c:pt>
                <c:pt idx="29637">
                  <c:v>15.581</c:v>
                </c:pt>
                <c:pt idx="29638">
                  <c:v>15.557</c:v>
                </c:pt>
                <c:pt idx="29639">
                  <c:v>15.532999999999999</c:v>
                </c:pt>
                <c:pt idx="29640">
                  <c:v>15.484999999999999</c:v>
                </c:pt>
                <c:pt idx="29641">
                  <c:v>15.461</c:v>
                </c:pt>
                <c:pt idx="29642">
                  <c:v>15.414</c:v>
                </c:pt>
                <c:pt idx="29643">
                  <c:v>15.39</c:v>
                </c:pt>
                <c:pt idx="29644">
                  <c:v>15.342000000000001</c:v>
                </c:pt>
                <c:pt idx="29645">
                  <c:v>15.318</c:v>
                </c:pt>
                <c:pt idx="29646">
                  <c:v>15.27</c:v>
                </c:pt>
                <c:pt idx="29647">
                  <c:v>15.247</c:v>
                </c:pt>
                <c:pt idx="29648">
                  <c:v>15.223000000000001</c:v>
                </c:pt>
                <c:pt idx="29649">
                  <c:v>15.199</c:v>
                </c:pt>
                <c:pt idx="29650">
                  <c:v>15.151</c:v>
                </c:pt>
                <c:pt idx="29651">
                  <c:v>15.151</c:v>
                </c:pt>
                <c:pt idx="29652">
                  <c:v>15.127000000000001</c:v>
                </c:pt>
                <c:pt idx="29653">
                  <c:v>15.103</c:v>
                </c:pt>
                <c:pt idx="29654">
                  <c:v>15.079000000000001</c:v>
                </c:pt>
                <c:pt idx="29655">
                  <c:v>15.055</c:v>
                </c:pt>
                <c:pt idx="29656">
                  <c:v>15.055</c:v>
                </c:pt>
                <c:pt idx="29657">
                  <c:v>15.031000000000001</c:v>
                </c:pt>
                <c:pt idx="29658">
                  <c:v>15.007999999999999</c:v>
                </c:pt>
                <c:pt idx="29659">
                  <c:v>15.007999999999999</c:v>
                </c:pt>
                <c:pt idx="29660">
                  <c:v>14.984</c:v>
                </c:pt>
                <c:pt idx="29661">
                  <c:v>14.96</c:v>
                </c:pt>
                <c:pt idx="29662">
                  <c:v>14.96</c:v>
                </c:pt>
                <c:pt idx="29663">
                  <c:v>14.936</c:v>
                </c:pt>
                <c:pt idx="29664">
                  <c:v>14.912000000000001</c:v>
                </c:pt>
                <c:pt idx="29665">
                  <c:v>14.912000000000001</c:v>
                </c:pt>
                <c:pt idx="29666">
                  <c:v>14.888</c:v>
                </c:pt>
                <c:pt idx="29667">
                  <c:v>14.888</c:v>
                </c:pt>
                <c:pt idx="29668">
                  <c:v>14.864000000000001</c:v>
                </c:pt>
                <c:pt idx="29669">
                  <c:v>14.864000000000001</c:v>
                </c:pt>
                <c:pt idx="29670">
                  <c:v>14.864000000000001</c:v>
                </c:pt>
                <c:pt idx="29671">
                  <c:v>14.84</c:v>
                </c:pt>
                <c:pt idx="29672">
                  <c:v>14.84</c:v>
                </c:pt>
                <c:pt idx="29673">
                  <c:v>14.84</c:v>
                </c:pt>
                <c:pt idx="29674">
                  <c:v>14.816000000000001</c:v>
                </c:pt>
                <c:pt idx="29675">
                  <c:v>14.816000000000001</c:v>
                </c:pt>
                <c:pt idx="29676">
                  <c:v>14.816000000000001</c:v>
                </c:pt>
                <c:pt idx="29677">
                  <c:v>14.792</c:v>
                </c:pt>
                <c:pt idx="29678">
                  <c:v>14.792</c:v>
                </c:pt>
                <c:pt idx="29679">
                  <c:v>14.768000000000001</c:v>
                </c:pt>
                <c:pt idx="29680">
                  <c:v>14.768000000000001</c:v>
                </c:pt>
                <c:pt idx="29681">
                  <c:v>14.768000000000001</c:v>
                </c:pt>
                <c:pt idx="29682">
                  <c:v>14.768000000000001</c:v>
                </c:pt>
                <c:pt idx="29683">
                  <c:v>14.768000000000001</c:v>
                </c:pt>
                <c:pt idx="29684">
                  <c:v>14.744999999999999</c:v>
                </c:pt>
                <c:pt idx="29685">
                  <c:v>14.744999999999999</c:v>
                </c:pt>
                <c:pt idx="29686">
                  <c:v>14.744999999999999</c:v>
                </c:pt>
                <c:pt idx="29687">
                  <c:v>14.721</c:v>
                </c:pt>
                <c:pt idx="29688">
                  <c:v>14.721</c:v>
                </c:pt>
                <c:pt idx="29689">
                  <c:v>14.721</c:v>
                </c:pt>
                <c:pt idx="29690">
                  <c:v>14.721</c:v>
                </c:pt>
                <c:pt idx="29691">
                  <c:v>14.721</c:v>
                </c:pt>
                <c:pt idx="29692">
                  <c:v>14.696999999999999</c:v>
                </c:pt>
                <c:pt idx="29693">
                  <c:v>14.696999999999999</c:v>
                </c:pt>
                <c:pt idx="29694">
                  <c:v>14.696999999999999</c:v>
                </c:pt>
                <c:pt idx="29695">
                  <c:v>14.673</c:v>
                </c:pt>
                <c:pt idx="29696">
                  <c:v>14.673</c:v>
                </c:pt>
                <c:pt idx="29697">
                  <c:v>14.673</c:v>
                </c:pt>
                <c:pt idx="29698">
                  <c:v>14.673</c:v>
                </c:pt>
                <c:pt idx="29699">
                  <c:v>14.673</c:v>
                </c:pt>
                <c:pt idx="29700">
                  <c:v>14.673</c:v>
                </c:pt>
                <c:pt idx="29701">
                  <c:v>14.673</c:v>
                </c:pt>
                <c:pt idx="29702">
                  <c:v>14.673</c:v>
                </c:pt>
                <c:pt idx="29703">
                  <c:v>14.696999999999999</c:v>
                </c:pt>
                <c:pt idx="29704">
                  <c:v>14.721</c:v>
                </c:pt>
                <c:pt idx="29705">
                  <c:v>14.744999999999999</c:v>
                </c:pt>
                <c:pt idx="29706">
                  <c:v>14.768000000000001</c:v>
                </c:pt>
                <c:pt idx="29707">
                  <c:v>14.792</c:v>
                </c:pt>
                <c:pt idx="29708">
                  <c:v>14.84</c:v>
                </c:pt>
                <c:pt idx="29709">
                  <c:v>14.864000000000001</c:v>
                </c:pt>
                <c:pt idx="29710">
                  <c:v>14.912000000000001</c:v>
                </c:pt>
                <c:pt idx="29711">
                  <c:v>14.96</c:v>
                </c:pt>
                <c:pt idx="29712">
                  <c:v>15.007999999999999</c:v>
                </c:pt>
                <c:pt idx="29713">
                  <c:v>15.055</c:v>
                </c:pt>
                <c:pt idx="29714">
                  <c:v>15.103</c:v>
                </c:pt>
                <c:pt idx="29715">
                  <c:v>15.151</c:v>
                </c:pt>
                <c:pt idx="29716">
                  <c:v>15.223000000000001</c:v>
                </c:pt>
                <c:pt idx="29717">
                  <c:v>15.27</c:v>
                </c:pt>
                <c:pt idx="29718">
                  <c:v>15.318</c:v>
                </c:pt>
                <c:pt idx="29719">
                  <c:v>15.366</c:v>
                </c:pt>
                <c:pt idx="29720">
                  <c:v>15.39</c:v>
                </c:pt>
                <c:pt idx="29721">
                  <c:v>15.438000000000001</c:v>
                </c:pt>
                <c:pt idx="29722">
                  <c:v>15.461</c:v>
                </c:pt>
                <c:pt idx="29723">
                  <c:v>15.484999999999999</c:v>
                </c:pt>
                <c:pt idx="29724">
                  <c:v>15.509</c:v>
                </c:pt>
                <c:pt idx="29725">
                  <c:v>15.532999999999999</c:v>
                </c:pt>
                <c:pt idx="29726">
                  <c:v>15.557</c:v>
                </c:pt>
                <c:pt idx="29727">
                  <c:v>15.557</c:v>
                </c:pt>
                <c:pt idx="29728">
                  <c:v>15.557</c:v>
                </c:pt>
                <c:pt idx="29729">
                  <c:v>15.557</c:v>
                </c:pt>
                <c:pt idx="29730">
                  <c:v>15.557</c:v>
                </c:pt>
                <c:pt idx="29731">
                  <c:v>15.532999999999999</c:v>
                </c:pt>
                <c:pt idx="29732">
                  <c:v>15.509</c:v>
                </c:pt>
                <c:pt idx="29733">
                  <c:v>15.484999999999999</c:v>
                </c:pt>
                <c:pt idx="29734">
                  <c:v>15.461</c:v>
                </c:pt>
                <c:pt idx="29735">
                  <c:v>15.438000000000001</c:v>
                </c:pt>
                <c:pt idx="29736">
                  <c:v>15.39</c:v>
                </c:pt>
                <c:pt idx="29737">
                  <c:v>15.366</c:v>
                </c:pt>
                <c:pt idx="29738">
                  <c:v>15.318</c:v>
                </c:pt>
                <c:pt idx="29739">
                  <c:v>15.294</c:v>
                </c:pt>
                <c:pt idx="29740">
                  <c:v>15.247</c:v>
                </c:pt>
                <c:pt idx="29741">
                  <c:v>15.223000000000001</c:v>
                </c:pt>
                <c:pt idx="29742">
                  <c:v>15.199</c:v>
                </c:pt>
                <c:pt idx="29743">
                  <c:v>15.151</c:v>
                </c:pt>
                <c:pt idx="29744">
                  <c:v>15.151</c:v>
                </c:pt>
                <c:pt idx="29745">
                  <c:v>15.103</c:v>
                </c:pt>
                <c:pt idx="29746">
                  <c:v>15.103</c:v>
                </c:pt>
                <c:pt idx="29747">
                  <c:v>15.079000000000001</c:v>
                </c:pt>
                <c:pt idx="29748">
                  <c:v>15.055</c:v>
                </c:pt>
                <c:pt idx="29749">
                  <c:v>15.031000000000001</c:v>
                </c:pt>
                <c:pt idx="29750">
                  <c:v>15.007999999999999</c:v>
                </c:pt>
                <c:pt idx="29751">
                  <c:v>14.984</c:v>
                </c:pt>
                <c:pt idx="29752">
                  <c:v>14.984</c:v>
                </c:pt>
                <c:pt idx="29753">
                  <c:v>14.96</c:v>
                </c:pt>
                <c:pt idx="29754">
                  <c:v>14.936</c:v>
                </c:pt>
                <c:pt idx="29755">
                  <c:v>14.912000000000001</c:v>
                </c:pt>
                <c:pt idx="29756">
                  <c:v>14.888</c:v>
                </c:pt>
                <c:pt idx="29757">
                  <c:v>14.888</c:v>
                </c:pt>
                <c:pt idx="29758">
                  <c:v>14.864000000000001</c:v>
                </c:pt>
                <c:pt idx="29759">
                  <c:v>14.864000000000001</c:v>
                </c:pt>
                <c:pt idx="29760">
                  <c:v>14.84</c:v>
                </c:pt>
                <c:pt idx="29761">
                  <c:v>14.816000000000001</c:v>
                </c:pt>
                <c:pt idx="29762">
                  <c:v>14.816000000000001</c:v>
                </c:pt>
                <c:pt idx="29763">
                  <c:v>14.792</c:v>
                </c:pt>
                <c:pt idx="29764">
                  <c:v>14.792</c:v>
                </c:pt>
                <c:pt idx="29765">
                  <c:v>14.768000000000001</c:v>
                </c:pt>
                <c:pt idx="29766">
                  <c:v>14.768000000000001</c:v>
                </c:pt>
                <c:pt idx="29767">
                  <c:v>14.744999999999999</c:v>
                </c:pt>
                <c:pt idx="29768">
                  <c:v>14.744999999999999</c:v>
                </c:pt>
                <c:pt idx="29769">
                  <c:v>14.721</c:v>
                </c:pt>
                <c:pt idx="29770">
                  <c:v>14.696999999999999</c:v>
                </c:pt>
                <c:pt idx="29771">
                  <c:v>14.696999999999999</c:v>
                </c:pt>
                <c:pt idx="29772">
                  <c:v>14.696999999999999</c:v>
                </c:pt>
                <c:pt idx="29773">
                  <c:v>14.673</c:v>
                </c:pt>
                <c:pt idx="29774">
                  <c:v>14.673</c:v>
                </c:pt>
                <c:pt idx="29775">
                  <c:v>14.648999999999999</c:v>
                </c:pt>
                <c:pt idx="29776">
                  <c:v>14.648999999999999</c:v>
                </c:pt>
                <c:pt idx="29777">
                  <c:v>14.625</c:v>
                </c:pt>
                <c:pt idx="29778">
                  <c:v>14.625</c:v>
                </c:pt>
                <c:pt idx="29779">
                  <c:v>14.625</c:v>
                </c:pt>
                <c:pt idx="29780">
                  <c:v>14.625</c:v>
                </c:pt>
                <c:pt idx="29781">
                  <c:v>14.601000000000001</c:v>
                </c:pt>
                <c:pt idx="29782">
                  <c:v>14.601000000000001</c:v>
                </c:pt>
                <c:pt idx="29783">
                  <c:v>14.577</c:v>
                </c:pt>
                <c:pt idx="29784">
                  <c:v>14.577</c:v>
                </c:pt>
                <c:pt idx="29785">
                  <c:v>14.577</c:v>
                </c:pt>
                <c:pt idx="29786">
                  <c:v>14.553000000000001</c:v>
                </c:pt>
                <c:pt idx="29787">
                  <c:v>14.553000000000001</c:v>
                </c:pt>
                <c:pt idx="29788">
                  <c:v>14.553000000000001</c:v>
                </c:pt>
                <c:pt idx="29789">
                  <c:v>14.553000000000001</c:v>
                </c:pt>
                <c:pt idx="29790">
                  <c:v>14.529</c:v>
                </c:pt>
                <c:pt idx="29791">
                  <c:v>14.529</c:v>
                </c:pt>
                <c:pt idx="29792">
                  <c:v>14.529</c:v>
                </c:pt>
                <c:pt idx="29793">
                  <c:v>14.529</c:v>
                </c:pt>
                <c:pt idx="29794">
                  <c:v>14.529</c:v>
                </c:pt>
                <c:pt idx="29795">
                  <c:v>14.529</c:v>
                </c:pt>
                <c:pt idx="29796">
                  <c:v>14.529</c:v>
                </c:pt>
                <c:pt idx="29797">
                  <c:v>14.553000000000001</c:v>
                </c:pt>
                <c:pt idx="29798">
                  <c:v>14.577</c:v>
                </c:pt>
                <c:pt idx="29799">
                  <c:v>14.625</c:v>
                </c:pt>
                <c:pt idx="29800">
                  <c:v>14.648999999999999</c:v>
                </c:pt>
                <c:pt idx="29801">
                  <c:v>14.673</c:v>
                </c:pt>
                <c:pt idx="29802">
                  <c:v>14.673</c:v>
                </c:pt>
                <c:pt idx="29803">
                  <c:v>14.696999999999999</c:v>
                </c:pt>
                <c:pt idx="29804">
                  <c:v>14.721</c:v>
                </c:pt>
                <c:pt idx="29805">
                  <c:v>14.768000000000001</c:v>
                </c:pt>
                <c:pt idx="29806">
                  <c:v>14.792</c:v>
                </c:pt>
                <c:pt idx="29807">
                  <c:v>14.816000000000001</c:v>
                </c:pt>
                <c:pt idx="29808">
                  <c:v>14.864000000000001</c:v>
                </c:pt>
                <c:pt idx="29809">
                  <c:v>14.912000000000001</c:v>
                </c:pt>
                <c:pt idx="29810">
                  <c:v>14.936</c:v>
                </c:pt>
                <c:pt idx="29811">
                  <c:v>14.984</c:v>
                </c:pt>
                <c:pt idx="29812">
                  <c:v>15.007999999999999</c:v>
                </c:pt>
                <c:pt idx="29813">
                  <c:v>15.055</c:v>
                </c:pt>
                <c:pt idx="29814">
                  <c:v>15.127000000000001</c:v>
                </c:pt>
                <c:pt idx="29815">
                  <c:v>15.151</c:v>
                </c:pt>
                <c:pt idx="29816">
                  <c:v>15.151</c:v>
                </c:pt>
                <c:pt idx="29817">
                  <c:v>15.199</c:v>
                </c:pt>
                <c:pt idx="29818">
                  <c:v>15.247</c:v>
                </c:pt>
                <c:pt idx="29819">
                  <c:v>15.27</c:v>
                </c:pt>
                <c:pt idx="29820">
                  <c:v>15.294</c:v>
                </c:pt>
                <c:pt idx="29821">
                  <c:v>15.318</c:v>
                </c:pt>
                <c:pt idx="29822">
                  <c:v>15.342000000000001</c:v>
                </c:pt>
                <c:pt idx="29823">
                  <c:v>15.342000000000001</c:v>
                </c:pt>
                <c:pt idx="29824">
                  <c:v>15.318</c:v>
                </c:pt>
                <c:pt idx="29825">
                  <c:v>15.318</c:v>
                </c:pt>
                <c:pt idx="29826">
                  <c:v>15.318</c:v>
                </c:pt>
                <c:pt idx="29827">
                  <c:v>15.318</c:v>
                </c:pt>
                <c:pt idx="29828">
                  <c:v>15.294</c:v>
                </c:pt>
                <c:pt idx="29829">
                  <c:v>15.294</c:v>
                </c:pt>
                <c:pt idx="29830">
                  <c:v>15.27</c:v>
                </c:pt>
                <c:pt idx="29831">
                  <c:v>15.27</c:v>
                </c:pt>
                <c:pt idx="29832">
                  <c:v>15.247</c:v>
                </c:pt>
                <c:pt idx="29833">
                  <c:v>15.223000000000001</c:v>
                </c:pt>
                <c:pt idx="29834">
                  <c:v>15.199</c:v>
                </c:pt>
                <c:pt idx="29835">
                  <c:v>15.199</c:v>
                </c:pt>
                <c:pt idx="29836">
                  <c:v>15.175000000000001</c:v>
                </c:pt>
                <c:pt idx="29837">
                  <c:v>15.151</c:v>
                </c:pt>
                <c:pt idx="29838">
                  <c:v>15.127000000000001</c:v>
                </c:pt>
                <c:pt idx="29839">
                  <c:v>15.127000000000001</c:v>
                </c:pt>
                <c:pt idx="29840">
                  <c:v>15.103</c:v>
                </c:pt>
                <c:pt idx="29841">
                  <c:v>15.103</c:v>
                </c:pt>
                <c:pt idx="29842">
                  <c:v>15.079000000000001</c:v>
                </c:pt>
                <c:pt idx="29843">
                  <c:v>15.079000000000001</c:v>
                </c:pt>
                <c:pt idx="29844">
                  <c:v>15.055</c:v>
                </c:pt>
                <c:pt idx="29845">
                  <c:v>15.055</c:v>
                </c:pt>
                <c:pt idx="29846">
                  <c:v>15.055</c:v>
                </c:pt>
                <c:pt idx="29847">
                  <c:v>15.055</c:v>
                </c:pt>
                <c:pt idx="29848">
                  <c:v>15.055</c:v>
                </c:pt>
                <c:pt idx="29849">
                  <c:v>15.031000000000001</c:v>
                </c:pt>
                <c:pt idx="29850">
                  <c:v>15.031000000000001</c:v>
                </c:pt>
                <c:pt idx="29851">
                  <c:v>15.007999999999999</c:v>
                </c:pt>
                <c:pt idx="29852">
                  <c:v>15.007999999999999</c:v>
                </c:pt>
                <c:pt idx="29853">
                  <c:v>15.007999999999999</c:v>
                </c:pt>
                <c:pt idx="29854">
                  <c:v>15.007999999999999</c:v>
                </c:pt>
                <c:pt idx="29855">
                  <c:v>15.007999999999999</c:v>
                </c:pt>
                <c:pt idx="29856">
                  <c:v>15.007999999999999</c:v>
                </c:pt>
                <c:pt idx="29857">
                  <c:v>15.007999999999999</c:v>
                </c:pt>
                <c:pt idx="29858">
                  <c:v>15.007999999999999</c:v>
                </c:pt>
                <c:pt idx="29859">
                  <c:v>14.984</c:v>
                </c:pt>
                <c:pt idx="29860">
                  <c:v>14.984</c:v>
                </c:pt>
                <c:pt idx="29861">
                  <c:v>14.984</c:v>
                </c:pt>
                <c:pt idx="29862">
                  <c:v>14.96</c:v>
                </c:pt>
                <c:pt idx="29863">
                  <c:v>14.96</c:v>
                </c:pt>
                <c:pt idx="29864">
                  <c:v>14.936</c:v>
                </c:pt>
                <c:pt idx="29865">
                  <c:v>14.936</c:v>
                </c:pt>
                <c:pt idx="29866">
                  <c:v>14.912000000000001</c:v>
                </c:pt>
                <c:pt idx="29867">
                  <c:v>14.912000000000001</c:v>
                </c:pt>
                <c:pt idx="29868">
                  <c:v>14.912000000000001</c:v>
                </c:pt>
                <c:pt idx="29869">
                  <c:v>14.888</c:v>
                </c:pt>
                <c:pt idx="29870">
                  <c:v>14.888</c:v>
                </c:pt>
                <c:pt idx="29871">
                  <c:v>14.912000000000001</c:v>
                </c:pt>
                <c:pt idx="29872">
                  <c:v>14.888</c:v>
                </c:pt>
                <c:pt idx="29873">
                  <c:v>14.888</c:v>
                </c:pt>
                <c:pt idx="29874">
                  <c:v>14.888</c:v>
                </c:pt>
                <c:pt idx="29875">
                  <c:v>14.888</c:v>
                </c:pt>
                <c:pt idx="29876">
                  <c:v>14.888</c:v>
                </c:pt>
                <c:pt idx="29877">
                  <c:v>14.864000000000001</c:v>
                </c:pt>
                <c:pt idx="29878">
                  <c:v>14.864000000000001</c:v>
                </c:pt>
                <c:pt idx="29879">
                  <c:v>14.864000000000001</c:v>
                </c:pt>
                <c:pt idx="29880">
                  <c:v>14.888</c:v>
                </c:pt>
                <c:pt idx="29881">
                  <c:v>14.888</c:v>
                </c:pt>
                <c:pt idx="29882">
                  <c:v>14.888</c:v>
                </c:pt>
                <c:pt idx="29883">
                  <c:v>14.888</c:v>
                </c:pt>
                <c:pt idx="29884">
                  <c:v>14.888</c:v>
                </c:pt>
                <c:pt idx="29885">
                  <c:v>14.888</c:v>
                </c:pt>
                <c:pt idx="29886">
                  <c:v>14.888</c:v>
                </c:pt>
                <c:pt idx="29887">
                  <c:v>14.888</c:v>
                </c:pt>
                <c:pt idx="29888">
                  <c:v>14.888</c:v>
                </c:pt>
                <c:pt idx="29889">
                  <c:v>14.888</c:v>
                </c:pt>
                <c:pt idx="29890">
                  <c:v>14.888</c:v>
                </c:pt>
                <c:pt idx="29891">
                  <c:v>14.888</c:v>
                </c:pt>
                <c:pt idx="29892">
                  <c:v>14.864000000000001</c:v>
                </c:pt>
                <c:pt idx="29893">
                  <c:v>14.864000000000001</c:v>
                </c:pt>
                <c:pt idx="29894">
                  <c:v>14.84</c:v>
                </c:pt>
                <c:pt idx="29895">
                  <c:v>14.84</c:v>
                </c:pt>
                <c:pt idx="29896">
                  <c:v>14.864000000000001</c:v>
                </c:pt>
                <c:pt idx="29897">
                  <c:v>14.888</c:v>
                </c:pt>
                <c:pt idx="29898">
                  <c:v>14.912000000000001</c:v>
                </c:pt>
                <c:pt idx="29899">
                  <c:v>14.936</c:v>
                </c:pt>
                <c:pt idx="29900">
                  <c:v>14.96</c:v>
                </c:pt>
                <c:pt idx="29901">
                  <c:v>14.96</c:v>
                </c:pt>
                <c:pt idx="29902">
                  <c:v>14.96</c:v>
                </c:pt>
                <c:pt idx="29903">
                  <c:v>14.96</c:v>
                </c:pt>
                <c:pt idx="29904">
                  <c:v>14.984</c:v>
                </c:pt>
                <c:pt idx="29905">
                  <c:v>14.984</c:v>
                </c:pt>
                <c:pt idx="29906">
                  <c:v>15.007999999999999</c:v>
                </c:pt>
                <c:pt idx="29907">
                  <c:v>15.031000000000001</c:v>
                </c:pt>
                <c:pt idx="29908">
                  <c:v>15.055</c:v>
                </c:pt>
                <c:pt idx="29909">
                  <c:v>15.103</c:v>
                </c:pt>
                <c:pt idx="29910">
                  <c:v>15.103</c:v>
                </c:pt>
                <c:pt idx="29911">
                  <c:v>15.127000000000001</c:v>
                </c:pt>
                <c:pt idx="29912">
                  <c:v>15.175000000000001</c:v>
                </c:pt>
                <c:pt idx="29913">
                  <c:v>15.199</c:v>
                </c:pt>
                <c:pt idx="29914">
                  <c:v>15.247</c:v>
                </c:pt>
                <c:pt idx="29915">
                  <c:v>15.27</c:v>
                </c:pt>
                <c:pt idx="29916">
                  <c:v>15.294</c:v>
                </c:pt>
                <c:pt idx="29917">
                  <c:v>15.318</c:v>
                </c:pt>
                <c:pt idx="29918">
                  <c:v>15.342000000000001</c:v>
                </c:pt>
                <c:pt idx="29919">
                  <c:v>15.366</c:v>
                </c:pt>
                <c:pt idx="29920">
                  <c:v>15.39</c:v>
                </c:pt>
                <c:pt idx="29921">
                  <c:v>15.414</c:v>
                </c:pt>
                <c:pt idx="29922">
                  <c:v>15.438000000000001</c:v>
                </c:pt>
                <c:pt idx="29923">
                  <c:v>15.438000000000001</c:v>
                </c:pt>
                <c:pt idx="29924">
                  <c:v>15.438000000000001</c:v>
                </c:pt>
                <c:pt idx="29925">
                  <c:v>15.414</c:v>
                </c:pt>
                <c:pt idx="29926">
                  <c:v>15.438000000000001</c:v>
                </c:pt>
                <c:pt idx="29927">
                  <c:v>15.414</c:v>
                </c:pt>
                <c:pt idx="29928">
                  <c:v>15.39</c:v>
                </c:pt>
                <c:pt idx="29929">
                  <c:v>15.366</c:v>
                </c:pt>
                <c:pt idx="29930">
                  <c:v>15.318</c:v>
                </c:pt>
                <c:pt idx="29931">
                  <c:v>15.294</c:v>
                </c:pt>
                <c:pt idx="29932">
                  <c:v>15.294</c:v>
                </c:pt>
                <c:pt idx="29933">
                  <c:v>15.27</c:v>
                </c:pt>
                <c:pt idx="29934">
                  <c:v>15.247</c:v>
                </c:pt>
                <c:pt idx="29935">
                  <c:v>15.223000000000001</c:v>
                </c:pt>
                <c:pt idx="29936">
                  <c:v>15.199</c:v>
                </c:pt>
                <c:pt idx="29937">
                  <c:v>15.175000000000001</c:v>
                </c:pt>
                <c:pt idx="29938">
                  <c:v>15.151</c:v>
                </c:pt>
                <c:pt idx="29939">
                  <c:v>15.103</c:v>
                </c:pt>
                <c:pt idx="29940">
                  <c:v>15.079000000000001</c:v>
                </c:pt>
                <c:pt idx="29941">
                  <c:v>15.055</c:v>
                </c:pt>
                <c:pt idx="29942">
                  <c:v>15.055</c:v>
                </c:pt>
                <c:pt idx="29943">
                  <c:v>15.007999999999999</c:v>
                </c:pt>
                <c:pt idx="29944">
                  <c:v>14.984</c:v>
                </c:pt>
                <c:pt idx="29945">
                  <c:v>14.96</c:v>
                </c:pt>
                <c:pt idx="29946">
                  <c:v>14.96</c:v>
                </c:pt>
                <c:pt idx="29947">
                  <c:v>14.936</c:v>
                </c:pt>
                <c:pt idx="29948">
                  <c:v>14.912000000000001</c:v>
                </c:pt>
                <c:pt idx="29949">
                  <c:v>14.912000000000001</c:v>
                </c:pt>
                <c:pt idx="29950">
                  <c:v>14.888</c:v>
                </c:pt>
                <c:pt idx="29951">
                  <c:v>14.888</c:v>
                </c:pt>
                <c:pt idx="29952">
                  <c:v>14.864000000000001</c:v>
                </c:pt>
                <c:pt idx="29953">
                  <c:v>14.864000000000001</c:v>
                </c:pt>
                <c:pt idx="29954">
                  <c:v>14.864000000000001</c:v>
                </c:pt>
                <c:pt idx="29955">
                  <c:v>14.84</c:v>
                </c:pt>
                <c:pt idx="29956">
                  <c:v>14.816000000000001</c:v>
                </c:pt>
                <c:pt idx="29957">
                  <c:v>14.816000000000001</c:v>
                </c:pt>
                <c:pt idx="29958">
                  <c:v>14.816000000000001</c:v>
                </c:pt>
                <c:pt idx="29959">
                  <c:v>14.816000000000001</c:v>
                </c:pt>
                <c:pt idx="29960">
                  <c:v>14.816000000000001</c:v>
                </c:pt>
                <c:pt idx="29961">
                  <c:v>14.816000000000001</c:v>
                </c:pt>
                <c:pt idx="29962">
                  <c:v>14.816000000000001</c:v>
                </c:pt>
                <c:pt idx="29963">
                  <c:v>14.816000000000001</c:v>
                </c:pt>
                <c:pt idx="29964">
                  <c:v>14.816000000000001</c:v>
                </c:pt>
                <c:pt idx="29965">
                  <c:v>14.816000000000001</c:v>
                </c:pt>
                <c:pt idx="29966">
                  <c:v>14.816000000000001</c:v>
                </c:pt>
                <c:pt idx="29967">
                  <c:v>14.816000000000001</c:v>
                </c:pt>
                <c:pt idx="29968">
                  <c:v>14.816000000000001</c:v>
                </c:pt>
                <c:pt idx="29969">
                  <c:v>14.816000000000001</c:v>
                </c:pt>
                <c:pt idx="29970">
                  <c:v>14.816000000000001</c:v>
                </c:pt>
                <c:pt idx="29971">
                  <c:v>14.792</c:v>
                </c:pt>
                <c:pt idx="29972">
                  <c:v>14.792</c:v>
                </c:pt>
                <c:pt idx="29973">
                  <c:v>14.792</c:v>
                </c:pt>
                <c:pt idx="29974">
                  <c:v>14.792</c:v>
                </c:pt>
                <c:pt idx="29975">
                  <c:v>14.792</c:v>
                </c:pt>
                <c:pt idx="29976">
                  <c:v>14.792</c:v>
                </c:pt>
                <c:pt idx="29977">
                  <c:v>14.768000000000001</c:v>
                </c:pt>
                <c:pt idx="29978">
                  <c:v>14.768000000000001</c:v>
                </c:pt>
                <c:pt idx="29979">
                  <c:v>14.768000000000001</c:v>
                </c:pt>
                <c:pt idx="29980">
                  <c:v>14.768000000000001</c:v>
                </c:pt>
                <c:pt idx="29981">
                  <c:v>14.744999999999999</c:v>
                </c:pt>
                <c:pt idx="29982">
                  <c:v>14.744999999999999</c:v>
                </c:pt>
                <c:pt idx="29983">
                  <c:v>14.721</c:v>
                </c:pt>
                <c:pt idx="29984">
                  <c:v>14.696999999999999</c:v>
                </c:pt>
                <c:pt idx="29985">
                  <c:v>14.696999999999999</c:v>
                </c:pt>
                <c:pt idx="29986">
                  <c:v>14.673</c:v>
                </c:pt>
                <c:pt idx="29987">
                  <c:v>14.673</c:v>
                </c:pt>
                <c:pt idx="29988">
                  <c:v>14.673</c:v>
                </c:pt>
                <c:pt idx="29989">
                  <c:v>14.696999999999999</c:v>
                </c:pt>
                <c:pt idx="29990">
                  <c:v>14.696999999999999</c:v>
                </c:pt>
                <c:pt idx="29991">
                  <c:v>14.721</c:v>
                </c:pt>
                <c:pt idx="29992">
                  <c:v>14.721</c:v>
                </c:pt>
                <c:pt idx="29993">
                  <c:v>14.721</c:v>
                </c:pt>
                <c:pt idx="29994">
                  <c:v>14.744999999999999</c:v>
                </c:pt>
                <c:pt idx="29995">
                  <c:v>14.768000000000001</c:v>
                </c:pt>
                <c:pt idx="29996">
                  <c:v>14.792</c:v>
                </c:pt>
                <c:pt idx="29997">
                  <c:v>14.816000000000001</c:v>
                </c:pt>
                <c:pt idx="29998">
                  <c:v>14.84</c:v>
                </c:pt>
                <c:pt idx="29999">
                  <c:v>14.864000000000001</c:v>
                </c:pt>
                <c:pt idx="30000">
                  <c:v>14.888</c:v>
                </c:pt>
                <c:pt idx="30001">
                  <c:v>14.912000000000001</c:v>
                </c:pt>
                <c:pt idx="30002">
                  <c:v>14.936</c:v>
                </c:pt>
                <c:pt idx="30003">
                  <c:v>14.96</c:v>
                </c:pt>
                <c:pt idx="30004">
                  <c:v>15.007999999999999</c:v>
                </c:pt>
                <c:pt idx="30005">
                  <c:v>15.055</c:v>
                </c:pt>
                <c:pt idx="30006">
                  <c:v>15.079000000000001</c:v>
                </c:pt>
                <c:pt idx="30007">
                  <c:v>15.127000000000001</c:v>
                </c:pt>
                <c:pt idx="30008">
                  <c:v>15.175000000000001</c:v>
                </c:pt>
                <c:pt idx="30009">
                  <c:v>15.223000000000001</c:v>
                </c:pt>
                <c:pt idx="30010">
                  <c:v>15.247</c:v>
                </c:pt>
                <c:pt idx="30011">
                  <c:v>15.294</c:v>
                </c:pt>
                <c:pt idx="30012">
                  <c:v>15.342000000000001</c:v>
                </c:pt>
                <c:pt idx="30013">
                  <c:v>15.366</c:v>
                </c:pt>
                <c:pt idx="30014">
                  <c:v>15.39</c:v>
                </c:pt>
                <c:pt idx="30015">
                  <c:v>15.414</c:v>
                </c:pt>
                <c:pt idx="30016">
                  <c:v>15.438000000000001</c:v>
                </c:pt>
                <c:pt idx="30017">
                  <c:v>15.438000000000001</c:v>
                </c:pt>
                <c:pt idx="30018">
                  <c:v>15.438000000000001</c:v>
                </c:pt>
                <c:pt idx="30019">
                  <c:v>15.438000000000001</c:v>
                </c:pt>
                <c:pt idx="30020">
                  <c:v>15.438000000000001</c:v>
                </c:pt>
                <c:pt idx="30021">
                  <c:v>15.414</c:v>
                </c:pt>
                <c:pt idx="30022">
                  <c:v>15.39</c:v>
                </c:pt>
                <c:pt idx="30023">
                  <c:v>15.39</c:v>
                </c:pt>
                <c:pt idx="30024">
                  <c:v>15.342000000000001</c:v>
                </c:pt>
                <c:pt idx="30025">
                  <c:v>15.318</c:v>
                </c:pt>
                <c:pt idx="30026">
                  <c:v>15.27</c:v>
                </c:pt>
                <c:pt idx="30027">
                  <c:v>15.247</c:v>
                </c:pt>
                <c:pt idx="30028">
                  <c:v>15.199</c:v>
                </c:pt>
                <c:pt idx="30029">
                  <c:v>15.151</c:v>
                </c:pt>
                <c:pt idx="30030">
                  <c:v>15.127000000000001</c:v>
                </c:pt>
                <c:pt idx="30031">
                  <c:v>15.103</c:v>
                </c:pt>
                <c:pt idx="30032">
                  <c:v>15.055</c:v>
                </c:pt>
                <c:pt idx="30033">
                  <c:v>15.031000000000001</c:v>
                </c:pt>
                <c:pt idx="30034">
                  <c:v>15.007999999999999</c:v>
                </c:pt>
                <c:pt idx="30035">
                  <c:v>14.984</c:v>
                </c:pt>
                <c:pt idx="30036">
                  <c:v>14.96</c:v>
                </c:pt>
                <c:pt idx="30037">
                  <c:v>14.912000000000001</c:v>
                </c:pt>
                <c:pt idx="30038">
                  <c:v>14.912000000000001</c:v>
                </c:pt>
                <c:pt idx="30039">
                  <c:v>14.888</c:v>
                </c:pt>
                <c:pt idx="30040">
                  <c:v>14.864000000000001</c:v>
                </c:pt>
                <c:pt idx="30041">
                  <c:v>14.84</c:v>
                </c:pt>
                <c:pt idx="30042">
                  <c:v>14.816000000000001</c:v>
                </c:pt>
                <c:pt idx="30043">
                  <c:v>14.816000000000001</c:v>
                </c:pt>
                <c:pt idx="30044">
                  <c:v>14.816000000000001</c:v>
                </c:pt>
                <c:pt idx="30045">
                  <c:v>14.792</c:v>
                </c:pt>
                <c:pt idx="30046">
                  <c:v>14.768000000000001</c:v>
                </c:pt>
                <c:pt idx="30047">
                  <c:v>14.744999999999999</c:v>
                </c:pt>
                <c:pt idx="30048">
                  <c:v>14.721</c:v>
                </c:pt>
                <c:pt idx="30049">
                  <c:v>14.721</c:v>
                </c:pt>
                <c:pt idx="30050">
                  <c:v>14.696999999999999</c:v>
                </c:pt>
                <c:pt idx="30051">
                  <c:v>14.673</c:v>
                </c:pt>
                <c:pt idx="30052">
                  <c:v>14.673</c:v>
                </c:pt>
                <c:pt idx="30053">
                  <c:v>14.648999999999999</c:v>
                </c:pt>
                <c:pt idx="30054">
                  <c:v>14.648999999999999</c:v>
                </c:pt>
                <c:pt idx="30055">
                  <c:v>14.625</c:v>
                </c:pt>
                <c:pt idx="30056">
                  <c:v>14.625</c:v>
                </c:pt>
                <c:pt idx="30057">
                  <c:v>14.625</c:v>
                </c:pt>
                <c:pt idx="30058">
                  <c:v>14.625</c:v>
                </c:pt>
                <c:pt idx="30059">
                  <c:v>14.625</c:v>
                </c:pt>
                <c:pt idx="30060">
                  <c:v>14.648999999999999</c:v>
                </c:pt>
                <c:pt idx="30061">
                  <c:v>14.648999999999999</c:v>
                </c:pt>
                <c:pt idx="30062">
                  <c:v>14.648999999999999</c:v>
                </c:pt>
                <c:pt idx="30063">
                  <c:v>14.648999999999999</c:v>
                </c:pt>
                <c:pt idx="30064">
                  <c:v>14.648999999999999</c:v>
                </c:pt>
                <c:pt idx="30065">
                  <c:v>14.648999999999999</c:v>
                </c:pt>
                <c:pt idx="30066">
                  <c:v>14.648999999999999</c:v>
                </c:pt>
                <c:pt idx="30067">
                  <c:v>14.648999999999999</c:v>
                </c:pt>
                <c:pt idx="30068">
                  <c:v>14.648999999999999</c:v>
                </c:pt>
                <c:pt idx="30069">
                  <c:v>14.648999999999999</c:v>
                </c:pt>
                <c:pt idx="30070">
                  <c:v>14.648999999999999</c:v>
                </c:pt>
                <c:pt idx="30071">
                  <c:v>14.648999999999999</c:v>
                </c:pt>
                <c:pt idx="30072">
                  <c:v>14.648999999999999</c:v>
                </c:pt>
                <c:pt idx="30073">
                  <c:v>14.648999999999999</c:v>
                </c:pt>
                <c:pt idx="30074">
                  <c:v>14.648999999999999</c:v>
                </c:pt>
                <c:pt idx="30075">
                  <c:v>14.648999999999999</c:v>
                </c:pt>
                <c:pt idx="30076">
                  <c:v>14.648999999999999</c:v>
                </c:pt>
                <c:pt idx="30077">
                  <c:v>14.648999999999999</c:v>
                </c:pt>
                <c:pt idx="30078">
                  <c:v>14.648999999999999</c:v>
                </c:pt>
                <c:pt idx="30079">
                  <c:v>14.648999999999999</c:v>
                </c:pt>
                <c:pt idx="30080">
                  <c:v>14.648999999999999</c:v>
                </c:pt>
                <c:pt idx="30081">
                  <c:v>14.648999999999999</c:v>
                </c:pt>
                <c:pt idx="30082">
                  <c:v>14.648999999999999</c:v>
                </c:pt>
                <c:pt idx="30083">
                  <c:v>14.648999999999999</c:v>
                </c:pt>
                <c:pt idx="30084">
                  <c:v>14.648999999999999</c:v>
                </c:pt>
                <c:pt idx="30085">
                  <c:v>14.648999999999999</c:v>
                </c:pt>
                <c:pt idx="30086">
                  <c:v>14.648999999999999</c:v>
                </c:pt>
                <c:pt idx="30087">
                  <c:v>14.648999999999999</c:v>
                </c:pt>
                <c:pt idx="30088">
                  <c:v>14.673</c:v>
                </c:pt>
                <c:pt idx="30089">
                  <c:v>14.673</c:v>
                </c:pt>
                <c:pt idx="30090">
                  <c:v>14.673</c:v>
                </c:pt>
                <c:pt idx="30091">
                  <c:v>14.696999999999999</c:v>
                </c:pt>
                <c:pt idx="30092">
                  <c:v>14.721</c:v>
                </c:pt>
                <c:pt idx="30093">
                  <c:v>14.721</c:v>
                </c:pt>
                <c:pt idx="30094">
                  <c:v>14.744999999999999</c:v>
                </c:pt>
                <c:pt idx="30095">
                  <c:v>14.744999999999999</c:v>
                </c:pt>
                <c:pt idx="30096">
                  <c:v>14.768000000000001</c:v>
                </c:pt>
                <c:pt idx="30097">
                  <c:v>14.792</c:v>
                </c:pt>
                <c:pt idx="30098">
                  <c:v>14.84</c:v>
                </c:pt>
                <c:pt idx="30099">
                  <c:v>14.888</c:v>
                </c:pt>
                <c:pt idx="30100">
                  <c:v>14.936</c:v>
                </c:pt>
                <c:pt idx="30101">
                  <c:v>14.984</c:v>
                </c:pt>
                <c:pt idx="30102">
                  <c:v>15.055</c:v>
                </c:pt>
                <c:pt idx="30103">
                  <c:v>15.103</c:v>
                </c:pt>
                <c:pt idx="30104">
                  <c:v>15.151</c:v>
                </c:pt>
                <c:pt idx="30105">
                  <c:v>15.199</c:v>
                </c:pt>
                <c:pt idx="30106">
                  <c:v>15.247</c:v>
                </c:pt>
                <c:pt idx="30107">
                  <c:v>15.294</c:v>
                </c:pt>
                <c:pt idx="30108">
                  <c:v>15.318</c:v>
                </c:pt>
                <c:pt idx="30109">
                  <c:v>15.342000000000001</c:v>
                </c:pt>
                <c:pt idx="30110">
                  <c:v>15.366</c:v>
                </c:pt>
                <c:pt idx="30111">
                  <c:v>15.39</c:v>
                </c:pt>
                <c:pt idx="30112">
                  <c:v>15.414</c:v>
                </c:pt>
                <c:pt idx="30113">
                  <c:v>15.414</c:v>
                </c:pt>
                <c:pt idx="30114">
                  <c:v>15.414</c:v>
                </c:pt>
                <c:pt idx="30115">
                  <c:v>15.414</c:v>
                </c:pt>
                <c:pt idx="30116">
                  <c:v>15.39</c:v>
                </c:pt>
                <c:pt idx="30117">
                  <c:v>15.39</c:v>
                </c:pt>
                <c:pt idx="30118">
                  <c:v>15.366</c:v>
                </c:pt>
                <c:pt idx="30119">
                  <c:v>15.342000000000001</c:v>
                </c:pt>
                <c:pt idx="30120">
                  <c:v>15.294</c:v>
                </c:pt>
                <c:pt idx="30121">
                  <c:v>15.27</c:v>
                </c:pt>
                <c:pt idx="30122">
                  <c:v>15.247</c:v>
                </c:pt>
                <c:pt idx="30123">
                  <c:v>15.199</c:v>
                </c:pt>
                <c:pt idx="30124">
                  <c:v>15.175000000000001</c:v>
                </c:pt>
                <c:pt idx="30125">
                  <c:v>15.127000000000001</c:v>
                </c:pt>
                <c:pt idx="30126">
                  <c:v>15.103</c:v>
                </c:pt>
                <c:pt idx="30127">
                  <c:v>15.079000000000001</c:v>
                </c:pt>
                <c:pt idx="30128">
                  <c:v>15.055</c:v>
                </c:pt>
                <c:pt idx="30129">
                  <c:v>15.031000000000001</c:v>
                </c:pt>
                <c:pt idx="30130">
                  <c:v>15.007999999999999</c:v>
                </c:pt>
                <c:pt idx="30131">
                  <c:v>14.984</c:v>
                </c:pt>
                <c:pt idx="30132">
                  <c:v>14.96</c:v>
                </c:pt>
                <c:pt idx="30133">
                  <c:v>14.936</c:v>
                </c:pt>
                <c:pt idx="30134">
                  <c:v>14.912000000000001</c:v>
                </c:pt>
                <c:pt idx="30135">
                  <c:v>14.888</c:v>
                </c:pt>
                <c:pt idx="30136">
                  <c:v>14.888</c:v>
                </c:pt>
                <c:pt idx="30137">
                  <c:v>14.864000000000001</c:v>
                </c:pt>
                <c:pt idx="30138">
                  <c:v>14.84</c:v>
                </c:pt>
                <c:pt idx="30139">
                  <c:v>14.84</c:v>
                </c:pt>
                <c:pt idx="30140">
                  <c:v>14.816000000000001</c:v>
                </c:pt>
                <c:pt idx="30141">
                  <c:v>14.816000000000001</c:v>
                </c:pt>
                <c:pt idx="30142">
                  <c:v>14.792</c:v>
                </c:pt>
                <c:pt idx="30143">
                  <c:v>14.768000000000001</c:v>
                </c:pt>
                <c:pt idx="30144">
                  <c:v>14.768000000000001</c:v>
                </c:pt>
                <c:pt idx="30145">
                  <c:v>14.768000000000001</c:v>
                </c:pt>
                <c:pt idx="30146">
                  <c:v>14.744999999999999</c:v>
                </c:pt>
                <c:pt idx="30147">
                  <c:v>14.721</c:v>
                </c:pt>
                <c:pt idx="30148">
                  <c:v>14.721</c:v>
                </c:pt>
                <c:pt idx="30149">
                  <c:v>14.721</c:v>
                </c:pt>
                <c:pt idx="30150">
                  <c:v>14.696999999999999</c:v>
                </c:pt>
                <c:pt idx="30151">
                  <c:v>14.696999999999999</c:v>
                </c:pt>
                <c:pt idx="30152">
                  <c:v>14.696999999999999</c:v>
                </c:pt>
                <c:pt idx="30153">
                  <c:v>14.673</c:v>
                </c:pt>
                <c:pt idx="30154">
                  <c:v>14.673</c:v>
                </c:pt>
                <c:pt idx="30155">
                  <c:v>14.673</c:v>
                </c:pt>
                <c:pt idx="30156">
                  <c:v>14.673</c:v>
                </c:pt>
                <c:pt idx="30157">
                  <c:v>14.673</c:v>
                </c:pt>
                <c:pt idx="30158">
                  <c:v>14.673</c:v>
                </c:pt>
                <c:pt idx="30159">
                  <c:v>14.673</c:v>
                </c:pt>
                <c:pt idx="30160">
                  <c:v>14.673</c:v>
                </c:pt>
                <c:pt idx="30161">
                  <c:v>14.673</c:v>
                </c:pt>
                <c:pt idx="30162">
                  <c:v>14.673</c:v>
                </c:pt>
                <c:pt idx="30163">
                  <c:v>14.673</c:v>
                </c:pt>
                <c:pt idx="30164">
                  <c:v>14.673</c:v>
                </c:pt>
                <c:pt idx="30165">
                  <c:v>14.673</c:v>
                </c:pt>
                <c:pt idx="30166">
                  <c:v>14.673</c:v>
                </c:pt>
                <c:pt idx="30167">
                  <c:v>14.673</c:v>
                </c:pt>
                <c:pt idx="30168">
                  <c:v>14.696999999999999</c:v>
                </c:pt>
                <c:pt idx="30169">
                  <c:v>14.696999999999999</c:v>
                </c:pt>
                <c:pt idx="30170">
                  <c:v>14.696999999999999</c:v>
                </c:pt>
                <c:pt idx="30171">
                  <c:v>14.696999999999999</c:v>
                </c:pt>
                <c:pt idx="30172">
                  <c:v>14.696999999999999</c:v>
                </c:pt>
                <c:pt idx="30173">
                  <c:v>14.696999999999999</c:v>
                </c:pt>
                <c:pt idx="30174">
                  <c:v>14.696999999999999</c:v>
                </c:pt>
                <c:pt idx="30175">
                  <c:v>14.696999999999999</c:v>
                </c:pt>
                <c:pt idx="30176">
                  <c:v>14.673</c:v>
                </c:pt>
                <c:pt idx="30177">
                  <c:v>14.673</c:v>
                </c:pt>
                <c:pt idx="30178">
                  <c:v>14.673</c:v>
                </c:pt>
                <c:pt idx="30179">
                  <c:v>14.648999999999999</c:v>
                </c:pt>
                <c:pt idx="30180">
                  <c:v>14.648999999999999</c:v>
                </c:pt>
                <c:pt idx="30181">
                  <c:v>14.648999999999999</c:v>
                </c:pt>
                <c:pt idx="30182">
                  <c:v>14.648999999999999</c:v>
                </c:pt>
                <c:pt idx="30183">
                  <c:v>14.673</c:v>
                </c:pt>
                <c:pt idx="30184">
                  <c:v>14.673</c:v>
                </c:pt>
                <c:pt idx="30185">
                  <c:v>14.673</c:v>
                </c:pt>
                <c:pt idx="30186">
                  <c:v>14.696999999999999</c:v>
                </c:pt>
                <c:pt idx="30187">
                  <c:v>14.696999999999999</c:v>
                </c:pt>
                <c:pt idx="30188">
                  <c:v>14.721</c:v>
                </c:pt>
                <c:pt idx="30189">
                  <c:v>14.744999999999999</c:v>
                </c:pt>
                <c:pt idx="30190">
                  <c:v>14.792</c:v>
                </c:pt>
                <c:pt idx="30191">
                  <c:v>14.816000000000001</c:v>
                </c:pt>
                <c:pt idx="30192">
                  <c:v>14.864000000000001</c:v>
                </c:pt>
                <c:pt idx="30193">
                  <c:v>14.912000000000001</c:v>
                </c:pt>
                <c:pt idx="30194">
                  <c:v>14.96</c:v>
                </c:pt>
                <c:pt idx="30195">
                  <c:v>15.007999999999999</c:v>
                </c:pt>
                <c:pt idx="30196">
                  <c:v>15.055</c:v>
                </c:pt>
                <c:pt idx="30197">
                  <c:v>15.103</c:v>
                </c:pt>
                <c:pt idx="30198">
                  <c:v>15.127000000000001</c:v>
                </c:pt>
                <c:pt idx="30199">
                  <c:v>15.175000000000001</c:v>
                </c:pt>
                <c:pt idx="30200">
                  <c:v>15.223000000000001</c:v>
                </c:pt>
                <c:pt idx="30201">
                  <c:v>15.247</c:v>
                </c:pt>
                <c:pt idx="30202">
                  <c:v>15.294</c:v>
                </c:pt>
                <c:pt idx="30203">
                  <c:v>15.318</c:v>
                </c:pt>
                <c:pt idx="30204">
                  <c:v>15.342000000000001</c:v>
                </c:pt>
                <c:pt idx="30205">
                  <c:v>15.342000000000001</c:v>
                </c:pt>
                <c:pt idx="30206">
                  <c:v>15.366</c:v>
                </c:pt>
                <c:pt idx="30207">
                  <c:v>15.366</c:v>
                </c:pt>
                <c:pt idx="30208">
                  <c:v>15.366</c:v>
                </c:pt>
                <c:pt idx="30209">
                  <c:v>15.366</c:v>
                </c:pt>
                <c:pt idx="30210">
                  <c:v>15.342000000000001</c:v>
                </c:pt>
                <c:pt idx="30211">
                  <c:v>15.342000000000001</c:v>
                </c:pt>
                <c:pt idx="30212">
                  <c:v>15.318</c:v>
                </c:pt>
                <c:pt idx="30213">
                  <c:v>15.294</c:v>
                </c:pt>
                <c:pt idx="30214">
                  <c:v>15.27</c:v>
                </c:pt>
                <c:pt idx="30215">
                  <c:v>15.247</c:v>
                </c:pt>
                <c:pt idx="30216">
                  <c:v>15.199</c:v>
                </c:pt>
                <c:pt idx="30217">
                  <c:v>15.175000000000001</c:v>
                </c:pt>
                <c:pt idx="30218">
                  <c:v>15.127000000000001</c:v>
                </c:pt>
                <c:pt idx="30219">
                  <c:v>15.103</c:v>
                </c:pt>
                <c:pt idx="30220">
                  <c:v>15.055</c:v>
                </c:pt>
                <c:pt idx="30221">
                  <c:v>15.031000000000001</c:v>
                </c:pt>
                <c:pt idx="30222">
                  <c:v>15.031000000000001</c:v>
                </c:pt>
                <c:pt idx="30223">
                  <c:v>15.007999999999999</c:v>
                </c:pt>
                <c:pt idx="30224">
                  <c:v>14.984</c:v>
                </c:pt>
                <c:pt idx="30225">
                  <c:v>14.96</c:v>
                </c:pt>
                <c:pt idx="30226">
                  <c:v>14.96</c:v>
                </c:pt>
                <c:pt idx="30227">
                  <c:v>14.936</c:v>
                </c:pt>
                <c:pt idx="30228">
                  <c:v>14.912000000000001</c:v>
                </c:pt>
                <c:pt idx="30229">
                  <c:v>14.888</c:v>
                </c:pt>
                <c:pt idx="30230">
                  <c:v>14.888</c:v>
                </c:pt>
                <c:pt idx="30231">
                  <c:v>14.864000000000001</c:v>
                </c:pt>
                <c:pt idx="30232">
                  <c:v>14.864000000000001</c:v>
                </c:pt>
                <c:pt idx="30233">
                  <c:v>14.864000000000001</c:v>
                </c:pt>
                <c:pt idx="30234">
                  <c:v>14.84</c:v>
                </c:pt>
                <c:pt idx="30235">
                  <c:v>14.84</c:v>
                </c:pt>
                <c:pt idx="30236">
                  <c:v>14.84</c:v>
                </c:pt>
                <c:pt idx="30237">
                  <c:v>14.84</c:v>
                </c:pt>
                <c:pt idx="30238">
                  <c:v>14.864000000000001</c:v>
                </c:pt>
                <c:pt idx="30239">
                  <c:v>14.864000000000001</c:v>
                </c:pt>
                <c:pt idx="30240">
                  <c:v>14.864000000000001</c:v>
                </c:pt>
                <c:pt idx="30241">
                  <c:v>14.864000000000001</c:v>
                </c:pt>
                <c:pt idx="30242">
                  <c:v>14.864000000000001</c:v>
                </c:pt>
                <c:pt idx="30243">
                  <c:v>14.864000000000001</c:v>
                </c:pt>
                <c:pt idx="30244">
                  <c:v>14.84</c:v>
                </c:pt>
                <c:pt idx="30245">
                  <c:v>14.84</c:v>
                </c:pt>
                <c:pt idx="30246">
                  <c:v>14.816000000000001</c:v>
                </c:pt>
                <c:pt idx="30247">
                  <c:v>14.816000000000001</c:v>
                </c:pt>
                <c:pt idx="30248">
                  <c:v>14.816000000000001</c:v>
                </c:pt>
                <c:pt idx="30249">
                  <c:v>14.816000000000001</c:v>
                </c:pt>
                <c:pt idx="30250">
                  <c:v>14.816000000000001</c:v>
                </c:pt>
                <c:pt idx="30251">
                  <c:v>14.792</c:v>
                </c:pt>
                <c:pt idx="30252">
                  <c:v>14.792</c:v>
                </c:pt>
                <c:pt idx="30253">
                  <c:v>14.792</c:v>
                </c:pt>
                <c:pt idx="30254">
                  <c:v>14.768000000000001</c:v>
                </c:pt>
                <c:pt idx="30255">
                  <c:v>14.768000000000001</c:v>
                </c:pt>
                <c:pt idx="30256">
                  <c:v>14.768000000000001</c:v>
                </c:pt>
                <c:pt idx="30257">
                  <c:v>14.768000000000001</c:v>
                </c:pt>
                <c:pt idx="30258">
                  <c:v>14.768000000000001</c:v>
                </c:pt>
                <c:pt idx="30259">
                  <c:v>14.768000000000001</c:v>
                </c:pt>
                <c:pt idx="30260">
                  <c:v>14.768000000000001</c:v>
                </c:pt>
                <c:pt idx="30261">
                  <c:v>14.744999999999999</c:v>
                </c:pt>
                <c:pt idx="30262">
                  <c:v>14.744999999999999</c:v>
                </c:pt>
                <c:pt idx="30263">
                  <c:v>14.744999999999999</c:v>
                </c:pt>
                <c:pt idx="30264">
                  <c:v>14.744999999999999</c:v>
                </c:pt>
                <c:pt idx="30265">
                  <c:v>14.744999999999999</c:v>
                </c:pt>
                <c:pt idx="30266">
                  <c:v>14.744999999999999</c:v>
                </c:pt>
                <c:pt idx="30267">
                  <c:v>14.744999999999999</c:v>
                </c:pt>
                <c:pt idx="30268">
                  <c:v>14.744999999999999</c:v>
                </c:pt>
                <c:pt idx="30269">
                  <c:v>14.744999999999999</c:v>
                </c:pt>
                <c:pt idx="30270">
                  <c:v>14.721</c:v>
                </c:pt>
                <c:pt idx="30271">
                  <c:v>14.721</c:v>
                </c:pt>
                <c:pt idx="30272">
                  <c:v>14.721</c:v>
                </c:pt>
                <c:pt idx="30273">
                  <c:v>14.721</c:v>
                </c:pt>
                <c:pt idx="30274">
                  <c:v>14.721</c:v>
                </c:pt>
                <c:pt idx="30275">
                  <c:v>14.721</c:v>
                </c:pt>
                <c:pt idx="30276">
                  <c:v>14.721</c:v>
                </c:pt>
                <c:pt idx="30277">
                  <c:v>14.744999999999999</c:v>
                </c:pt>
                <c:pt idx="30278">
                  <c:v>14.744999999999999</c:v>
                </c:pt>
                <c:pt idx="30279">
                  <c:v>14.744999999999999</c:v>
                </c:pt>
                <c:pt idx="30280">
                  <c:v>14.768000000000001</c:v>
                </c:pt>
                <c:pt idx="30281">
                  <c:v>14.768000000000001</c:v>
                </c:pt>
                <c:pt idx="30282">
                  <c:v>14.768000000000001</c:v>
                </c:pt>
                <c:pt idx="30283">
                  <c:v>14.792</c:v>
                </c:pt>
                <c:pt idx="30284">
                  <c:v>14.816000000000001</c:v>
                </c:pt>
                <c:pt idx="30285">
                  <c:v>14.84</c:v>
                </c:pt>
                <c:pt idx="30286">
                  <c:v>14.84</c:v>
                </c:pt>
                <c:pt idx="30287">
                  <c:v>14.864000000000001</c:v>
                </c:pt>
                <c:pt idx="30288">
                  <c:v>14.888</c:v>
                </c:pt>
                <c:pt idx="30289">
                  <c:v>14.936</c:v>
                </c:pt>
                <c:pt idx="30290">
                  <c:v>14.96</c:v>
                </c:pt>
                <c:pt idx="30291">
                  <c:v>14.984</c:v>
                </c:pt>
                <c:pt idx="30292">
                  <c:v>15.007999999999999</c:v>
                </c:pt>
                <c:pt idx="30293">
                  <c:v>15.007999999999999</c:v>
                </c:pt>
                <c:pt idx="30294">
                  <c:v>15.055</c:v>
                </c:pt>
                <c:pt idx="30295">
                  <c:v>15.079000000000001</c:v>
                </c:pt>
                <c:pt idx="30296">
                  <c:v>15.103</c:v>
                </c:pt>
                <c:pt idx="30297">
                  <c:v>15.127000000000001</c:v>
                </c:pt>
                <c:pt idx="30298">
                  <c:v>15.175000000000001</c:v>
                </c:pt>
                <c:pt idx="30299">
                  <c:v>15.223000000000001</c:v>
                </c:pt>
                <c:pt idx="30300">
                  <c:v>15.247</c:v>
                </c:pt>
                <c:pt idx="30301">
                  <c:v>15.27</c:v>
                </c:pt>
                <c:pt idx="30302">
                  <c:v>15.294</c:v>
                </c:pt>
                <c:pt idx="30303">
                  <c:v>15.318</c:v>
                </c:pt>
                <c:pt idx="30304">
                  <c:v>15.318</c:v>
                </c:pt>
                <c:pt idx="30305">
                  <c:v>15.318</c:v>
                </c:pt>
                <c:pt idx="30306">
                  <c:v>15.318</c:v>
                </c:pt>
                <c:pt idx="30307">
                  <c:v>15.318</c:v>
                </c:pt>
                <c:pt idx="30308">
                  <c:v>15.294</c:v>
                </c:pt>
                <c:pt idx="30309">
                  <c:v>15.294</c:v>
                </c:pt>
                <c:pt idx="30310">
                  <c:v>15.27</c:v>
                </c:pt>
                <c:pt idx="30311">
                  <c:v>15.247</c:v>
                </c:pt>
                <c:pt idx="30312">
                  <c:v>15.199</c:v>
                </c:pt>
                <c:pt idx="30313">
                  <c:v>15.175000000000001</c:v>
                </c:pt>
                <c:pt idx="30314">
                  <c:v>15.127000000000001</c:v>
                </c:pt>
                <c:pt idx="30315">
                  <c:v>15.103</c:v>
                </c:pt>
                <c:pt idx="30316">
                  <c:v>15.055</c:v>
                </c:pt>
                <c:pt idx="30317">
                  <c:v>15.007999999999999</c:v>
                </c:pt>
                <c:pt idx="30318">
                  <c:v>14.984</c:v>
                </c:pt>
                <c:pt idx="30319">
                  <c:v>14.96</c:v>
                </c:pt>
                <c:pt idx="30320">
                  <c:v>14.912000000000001</c:v>
                </c:pt>
                <c:pt idx="30321">
                  <c:v>14.888</c:v>
                </c:pt>
                <c:pt idx="30322">
                  <c:v>14.864000000000001</c:v>
                </c:pt>
                <c:pt idx="30323">
                  <c:v>14.816000000000001</c:v>
                </c:pt>
                <c:pt idx="30324">
                  <c:v>14.816000000000001</c:v>
                </c:pt>
                <c:pt idx="30325">
                  <c:v>14.768000000000001</c:v>
                </c:pt>
                <c:pt idx="30326">
                  <c:v>14.768000000000001</c:v>
                </c:pt>
                <c:pt idx="30327">
                  <c:v>14.744999999999999</c:v>
                </c:pt>
                <c:pt idx="30328">
                  <c:v>14.721</c:v>
                </c:pt>
                <c:pt idx="30329">
                  <c:v>14.696999999999999</c:v>
                </c:pt>
                <c:pt idx="30330">
                  <c:v>14.696999999999999</c:v>
                </c:pt>
                <c:pt idx="30331">
                  <c:v>14.673</c:v>
                </c:pt>
                <c:pt idx="30332">
                  <c:v>14.673</c:v>
                </c:pt>
                <c:pt idx="30333">
                  <c:v>14.648999999999999</c:v>
                </c:pt>
                <c:pt idx="30334">
                  <c:v>14.625</c:v>
                </c:pt>
                <c:pt idx="30335">
                  <c:v>14.625</c:v>
                </c:pt>
                <c:pt idx="30336">
                  <c:v>14.601000000000001</c:v>
                </c:pt>
                <c:pt idx="30337">
                  <c:v>14.601000000000001</c:v>
                </c:pt>
                <c:pt idx="30338">
                  <c:v>14.601000000000001</c:v>
                </c:pt>
                <c:pt idx="30339">
                  <c:v>14.577</c:v>
                </c:pt>
                <c:pt idx="30340">
                  <c:v>14.577</c:v>
                </c:pt>
                <c:pt idx="30341">
                  <c:v>14.577</c:v>
                </c:pt>
                <c:pt idx="30342">
                  <c:v>14.553000000000001</c:v>
                </c:pt>
                <c:pt idx="30343">
                  <c:v>14.553000000000001</c:v>
                </c:pt>
                <c:pt idx="30344">
                  <c:v>14.553000000000001</c:v>
                </c:pt>
                <c:pt idx="30345">
                  <c:v>14.577</c:v>
                </c:pt>
                <c:pt idx="30346">
                  <c:v>14.553000000000001</c:v>
                </c:pt>
                <c:pt idx="30347">
                  <c:v>14.553000000000001</c:v>
                </c:pt>
                <c:pt idx="30348">
                  <c:v>14.553000000000001</c:v>
                </c:pt>
                <c:pt idx="30349">
                  <c:v>14.577</c:v>
                </c:pt>
                <c:pt idx="30350">
                  <c:v>14.577</c:v>
                </c:pt>
                <c:pt idx="30351">
                  <c:v>14.577</c:v>
                </c:pt>
                <c:pt idx="30352">
                  <c:v>14.577</c:v>
                </c:pt>
                <c:pt idx="30353">
                  <c:v>14.577</c:v>
                </c:pt>
                <c:pt idx="30354">
                  <c:v>14.577</c:v>
                </c:pt>
                <c:pt idx="30355">
                  <c:v>14.601000000000001</c:v>
                </c:pt>
                <c:pt idx="30356">
                  <c:v>14.601000000000001</c:v>
                </c:pt>
                <c:pt idx="30357">
                  <c:v>14.601000000000001</c:v>
                </c:pt>
                <c:pt idx="30358">
                  <c:v>14.601000000000001</c:v>
                </c:pt>
                <c:pt idx="30359">
                  <c:v>14.601000000000001</c:v>
                </c:pt>
                <c:pt idx="30360">
                  <c:v>14.601000000000001</c:v>
                </c:pt>
                <c:pt idx="30361">
                  <c:v>14.601000000000001</c:v>
                </c:pt>
                <c:pt idx="30362">
                  <c:v>14.601000000000001</c:v>
                </c:pt>
                <c:pt idx="30363">
                  <c:v>14.625</c:v>
                </c:pt>
                <c:pt idx="30364">
                  <c:v>14.625</c:v>
                </c:pt>
                <c:pt idx="30365">
                  <c:v>14.625</c:v>
                </c:pt>
                <c:pt idx="30366">
                  <c:v>14.625</c:v>
                </c:pt>
                <c:pt idx="30367">
                  <c:v>14.625</c:v>
                </c:pt>
                <c:pt idx="30368">
                  <c:v>14.601000000000001</c:v>
                </c:pt>
                <c:pt idx="30369">
                  <c:v>14.601000000000001</c:v>
                </c:pt>
                <c:pt idx="30370">
                  <c:v>14.601000000000001</c:v>
                </c:pt>
                <c:pt idx="30371">
                  <c:v>14.625</c:v>
                </c:pt>
                <c:pt idx="30372">
                  <c:v>14.601000000000001</c:v>
                </c:pt>
                <c:pt idx="30373">
                  <c:v>14.601000000000001</c:v>
                </c:pt>
                <c:pt idx="30374">
                  <c:v>14.577</c:v>
                </c:pt>
                <c:pt idx="30375">
                  <c:v>14.577</c:v>
                </c:pt>
                <c:pt idx="30376">
                  <c:v>14.601000000000001</c:v>
                </c:pt>
                <c:pt idx="30377">
                  <c:v>14.601000000000001</c:v>
                </c:pt>
                <c:pt idx="30378">
                  <c:v>14.601000000000001</c:v>
                </c:pt>
                <c:pt idx="30379">
                  <c:v>14.625</c:v>
                </c:pt>
                <c:pt idx="30380">
                  <c:v>14.625</c:v>
                </c:pt>
                <c:pt idx="30381">
                  <c:v>14.648999999999999</c:v>
                </c:pt>
                <c:pt idx="30382">
                  <c:v>14.673</c:v>
                </c:pt>
                <c:pt idx="30383">
                  <c:v>14.696999999999999</c:v>
                </c:pt>
                <c:pt idx="30384">
                  <c:v>14.744999999999999</c:v>
                </c:pt>
                <c:pt idx="30385">
                  <c:v>14.768000000000001</c:v>
                </c:pt>
                <c:pt idx="30386">
                  <c:v>14.816000000000001</c:v>
                </c:pt>
                <c:pt idx="30387">
                  <c:v>14.864000000000001</c:v>
                </c:pt>
                <c:pt idx="30388">
                  <c:v>14.912000000000001</c:v>
                </c:pt>
                <c:pt idx="30389">
                  <c:v>14.96</c:v>
                </c:pt>
                <c:pt idx="30390">
                  <c:v>15.007999999999999</c:v>
                </c:pt>
                <c:pt idx="30391">
                  <c:v>15.055</c:v>
                </c:pt>
                <c:pt idx="30392">
                  <c:v>15.079000000000001</c:v>
                </c:pt>
                <c:pt idx="30393">
                  <c:v>15.127000000000001</c:v>
                </c:pt>
                <c:pt idx="30394">
                  <c:v>15.175000000000001</c:v>
                </c:pt>
                <c:pt idx="30395">
                  <c:v>15.199</c:v>
                </c:pt>
                <c:pt idx="30396">
                  <c:v>15.223000000000001</c:v>
                </c:pt>
                <c:pt idx="30397">
                  <c:v>15.247</c:v>
                </c:pt>
                <c:pt idx="30398">
                  <c:v>15.27</c:v>
                </c:pt>
                <c:pt idx="30399">
                  <c:v>15.27</c:v>
                </c:pt>
                <c:pt idx="30400">
                  <c:v>15.27</c:v>
                </c:pt>
                <c:pt idx="30401">
                  <c:v>15.27</c:v>
                </c:pt>
                <c:pt idx="30402">
                  <c:v>15.27</c:v>
                </c:pt>
                <c:pt idx="30403">
                  <c:v>15.247</c:v>
                </c:pt>
                <c:pt idx="30404">
                  <c:v>15.247</c:v>
                </c:pt>
                <c:pt idx="30405">
                  <c:v>15.223000000000001</c:v>
                </c:pt>
                <c:pt idx="30406">
                  <c:v>15.199</c:v>
                </c:pt>
                <c:pt idx="30407">
                  <c:v>15.199</c:v>
                </c:pt>
                <c:pt idx="30408">
                  <c:v>15.175000000000001</c:v>
                </c:pt>
                <c:pt idx="30409">
                  <c:v>15.151</c:v>
                </c:pt>
                <c:pt idx="30410">
                  <c:v>15.127000000000001</c:v>
                </c:pt>
                <c:pt idx="30411">
                  <c:v>15.103</c:v>
                </c:pt>
                <c:pt idx="30412">
                  <c:v>15.079000000000001</c:v>
                </c:pt>
                <c:pt idx="30413">
                  <c:v>15.055</c:v>
                </c:pt>
                <c:pt idx="30414">
                  <c:v>15.055</c:v>
                </c:pt>
                <c:pt idx="30415">
                  <c:v>15.031000000000001</c:v>
                </c:pt>
                <c:pt idx="30416">
                  <c:v>15.031000000000001</c:v>
                </c:pt>
                <c:pt idx="30417">
                  <c:v>15.007999999999999</c:v>
                </c:pt>
                <c:pt idx="30418">
                  <c:v>14.984</c:v>
                </c:pt>
                <c:pt idx="30419">
                  <c:v>14.96</c:v>
                </c:pt>
                <c:pt idx="30420">
                  <c:v>14.96</c:v>
                </c:pt>
                <c:pt idx="30421">
                  <c:v>14.936</c:v>
                </c:pt>
                <c:pt idx="30422">
                  <c:v>14.912000000000001</c:v>
                </c:pt>
                <c:pt idx="30423">
                  <c:v>14.888</c:v>
                </c:pt>
                <c:pt idx="30424">
                  <c:v>14.888</c:v>
                </c:pt>
                <c:pt idx="30425">
                  <c:v>14.864000000000001</c:v>
                </c:pt>
                <c:pt idx="30426">
                  <c:v>14.84</c:v>
                </c:pt>
                <c:pt idx="30427">
                  <c:v>14.816000000000001</c:v>
                </c:pt>
                <c:pt idx="30428">
                  <c:v>14.816000000000001</c:v>
                </c:pt>
                <c:pt idx="30429">
                  <c:v>14.816000000000001</c:v>
                </c:pt>
                <c:pt idx="30430">
                  <c:v>14.792</c:v>
                </c:pt>
                <c:pt idx="30431">
                  <c:v>14.792</c:v>
                </c:pt>
                <c:pt idx="30432">
                  <c:v>14.792</c:v>
                </c:pt>
                <c:pt idx="30433">
                  <c:v>14.768000000000001</c:v>
                </c:pt>
                <c:pt idx="30434">
                  <c:v>14.768000000000001</c:v>
                </c:pt>
                <c:pt idx="30435">
                  <c:v>14.744999999999999</c:v>
                </c:pt>
                <c:pt idx="30436">
                  <c:v>14.721</c:v>
                </c:pt>
                <c:pt idx="30437">
                  <c:v>14.721</c:v>
                </c:pt>
                <c:pt idx="30438">
                  <c:v>14.696999999999999</c:v>
                </c:pt>
                <c:pt idx="30439">
                  <c:v>14.696999999999999</c:v>
                </c:pt>
                <c:pt idx="30440">
                  <c:v>14.673</c:v>
                </c:pt>
                <c:pt idx="30441">
                  <c:v>14.673</c:v>
                </c:pt>
                <c:pt idx="30442">
                  <c:v>14.648999999999999</c:v>
                </c:pt>
                <c:pt idx="30443">
                  <c:v>14.648999999999999</c:v>
                </c:pt>
                <c:pt idx="30444">
                  <c:v>14.625</c:v>
                </c:pt>
                <c:pt idx="30445">
                  <c:v>14.625</c:v>
                </c:pt>
                <c:pt idx="30446">
                  <c:v>14.648999999999999</c:v>
                </c:pt>
                <c:pt idx="30447">
                  <c:v>14.648999999999999</c:v>
                </c:pt>
                <c:pt idx="30448">
                  <c:v>14.648999999999999</c:v>
                </c:pt>
                <c:pt idx="30449">
                  <c:v>14.648999999999999</c:v>
                </c:pt>
                <c:pt idx="30450">
                  <c:v>14.648999999999999</c:v>
                </c:pt>
                <c:pt idx="30451">
                  <c:v>14.648999999999999</c:v>
                </c:pt>
                <c:pt idx="30452">
                  <c:v>14.648999999999999</c:v>
                </c:pt>
                <c:pt idx="30453">
                  <c:v>14.648999999999999</c:v>
                </c:pt>
                <c:pt idx="30454">
                  <c:v>14.648999999999999</c:v>
                </c:pt>
                <c:pt idx="30455">
                  <c:v>14.648999999999999</c:v>
                </c:pt>
                <c:pt idx="30456">
                  <c:v>14.648999999999999</c:v>
                </c:pt>
                <c:pt idx="30457">
                  <c:v>14.673</c:v>
                </c:pt>
                <c:pt idx="30458">
                  <c:v>14.673</c:v>
                </c:pt>
                <c:pt idx="30459">
                  <c:v>14.673</c:v>
                </c:pt>
                <c:pt idx="30460">
                  <c:v>14.673</c:v>
                </c:pt>
                <c:pt idx="30461">
                  <c:v>14.673</c:v>
                </c:pt>
                <c:pt idx="30462">
                  <c:v>14.673</c:v>
                </c:pt>
                <c:pt idx="30463">
                  <c:v>14.696999999999999</c:v>
                </c:pt>
                <c:pt idx="30464">
                  <c:v>14.696999999999999</c:v>
                </c:pt>
                <c:pt idx="30465">
                  <c:v>14.696999999999999</c:v>
                </c:pt>
                <c:pt idx="30466">
                  <c:v>14.696999999999999</c:v>
                </c:pt>
                <c:pt idx="30467">
                  <c:v>14.696999999999999</c:v>
                </c:pt>
                <c:pt idx="30468">
                  <c:v>14.696999999999999</c:v>
                </c:pt>
                <c:pt idx="30469">
                  <c:v>14.721</c:v>
                </c:pt>
                <c:pt idx="30470">
                  <c:v>14.721</c:v>
                </c:pt>
                <c:pt idx="30471">
                  <c:v>14.721</c:v>
                </c:pt>
                <c:pt idx="30472">
                  <c:v>14.721</c:v>
                </c:pt>
                <c:pt idx="30473">
                  <c:v>14.721</c:v>
                </c:pt>
                <c:pt idx="30474">
                  <c:v>14.721</c:v>
                </c:pt>
                <c:pt idx="30475">
                  <c:v>14.768000000000001</c:v>
                </c:pt>
                <c:pt idx="30476">
                  <c:v>14.792</c:v>
                </c:pt>
                <c:pt idx="30477">
                  <c:v>14.816000000000001</c:v>
                </c:pt>
                <c:pt idx="30478">
                  <c:v>14.816000000000001</c:v>
                </c:pt>
                <c:pt idx="30479">
                  <c:v>14.84</c:v>
                </c:pt>
                <c:pt idx="30480">
                  <c:v>14.84</c:v>
                </c:pt>
                <c:pt idx="30481">
                  <c:v>14.888</c:v>
                </c:pt>
                <c:pt idx="30482">
                  <c:v>14.912000000000001</c:v>
                </c:pt>
                <c:pt idx="30483">
                  <c:v>14.96</c:v>
                </c:pt>
                <c:pt idx="30484">
                  <c:v>15.007999999999999</c:v>
                </c:pt>
                <c:pt idx="30485">
                  <c:v>15.031000000000001</c:v>
                </c:pt>
                <c:pt idx="30486">
                  <c:v>15.079000000000001</c:v>
                </c:pt>
                <c:pt idx="30487">
                  <c:v>15.103</c:v>
                </c:pt>
                <c:pt idx="30488">
                  <c:v>15.127000000000001</c:v>
                </c:pt>
                <c:pt idx="30489">
                  <c:v>15.151</c:v>
                </c:pt>
                <c:pt idx="30490">
                  <c:v>15.175000000000001</c:v>
                </c:pt>
                <c:pt idx="30491">
                  <c:v>15.223000000000001</c:v>
                </c:pt>
                <c:pt idx="30492">
                  <c:v>15.247</c:v>
                </c:pt>
                <c:pt idx="30493">
                  <c:v>15.27</c:v>
                </c:pt>
                <c:pt idx="30494">
                  <c:v>15.27</c:v>
                </c:pt>
                <c:pt idx="30495">
                  <c:v>15.294</c:v>
                </c:pt>
                <c:pt idx="30496">
                  <c:v>15.294</c:v>
                </c:pt>
                <c:pt idx="30497">
                  <c:v>15.294</c:v>
                </c:pt>
                <c:pt idx="30498">
                  <c:v>15.294</c:v>
                </c:pt>
                <c:pt idx="30499">
                  <c:v>15.27</c:v>
                </c:pt>
                <c:pt idx="30500">
                  <c:v>15.27</c:v>
                </c:pt>
                <c:pt idx="30501">
                  <c:v>15.247</c:v>
                </c:pt>
                <c:pt idx="30502">
                  <c:v>15.223000000000001</c:v>
                </c:pt>
                <c:pt idx="30503">
                  <c:v>15.199</c:v>
                </c:pt>
                <c:pt idx="30504">
                  <c:v>15.175000000000001</c:v>
                </c:pt>
                <c:pt idx="30505">
                  <c:v>15.127000000000001</c:v>
                </c:pt>
                <c:pt idx="30506">
                  <c:v>15.079000000000001</c:v>
                </c:pt>
                <c:pt idx="30507">
                  <c:v>15.055</c:v>
                </c:pt>
                <c:pt idx="30508">
                  <c:v>15.007999999999999</c:v>
                </c:pt>
                <c:pt idx="30509">
                  <c:v>14.984</c:v>
                </c:pt>
                <c:pt idx="30510">
                  <c:v>14.96</c:v>
                </c:pt>
                <c:pt idx="30511">
                  <c:v>14.936</c:v>
                </c:pt>
                <c:pt idx="30512">
                  <c:v>14.912000000000001</c:v>
                </c:pt>
                <c:pt idx="30513">
                  <c:v>14.888</c:v>
                </c:pt>
                <c:pt idx="30514">
                  <c:v>14.864000000000001</c:v>
                </c:pt>
                <c:pt idx="30515">
                  <c:v>14.84</c:v>
                </c:pt>
                <c:pt idx="30516">
                  <c:v>14.816000000000001</c:v>
                </c:pt>
                <c:pt idx="30517">
                  <c:v>14.792</c:v>
                </c:pt>
                <c:pt idx="30518">
                  <c:v>14.768000000000001</c:v>
                </c:pt>
                <c:pt idx="30519">
                  <c:v>14.768000000000001</c:v>
                </c:pt>
                <c:pt idx="30520">
                  <c:v>14.744999999999999</c:v>
                </c:pt>
                <c:pt idx="30521">
                  <c:v>14.721</c:v>
                </c:pt>
                <c:pt idx="30522">
                  <c:v>14.744999999999999</c:v>
                </c:pt>
                <c:pt idx="30523">
                  <c:v>14.744999999999999</c:v>
                </c:pt>
                <c:pt idx="30524">
                  <c:v>14.744999999999999</c:v>
                </c:pt>
                <c:pt idx="30525">
                  <c:v>14.744999999999999</c:v>
                </c:pt>
                <c:pt idx="30526">
                  <c:v>14.721</c:v>
                </c:pt>
                <c:pt idx="30527">
                  <c:v>14.744999999999999</c:v>
                </c:pt>
                <c:pt idx="30528">
                  <c:v>14.744999999999999</c:v>
                </c:pt>
                <c:pt idx="30529">
                  <c:v>14.744999999999999</c:v>
                </c:pt>
                <c:pt idx="30530">
                  <c:v>14.721</c:v>
                </c:pt>
                <c:pt idx="30531">
                  <c:v>14.696999999999999</c:v>
                </c:pt>
                <c:pt idx="30532">
                  <c:v>14.696999999999999</c:v>
                </c:pt>
                <c:pt idx="30533">
                  <c:v>14.673</c:v>
                </c:pt>
                <c:pt idx="30534">
                  <c:v>14.673</c:v>
                </c:pt>
                <c:pt idx="30535">
                  <c:v>14.673</c:v>
                </c:pt>
                <c:pt idx="30536">
                  <c:v>14.648999999999999</c:v>
                </c:pt>
                <c:pt idx="30537">
                  <c:v>14.673</c:v>
                </c:pt>
                <c:pt idx="30538">
                  <c:v>14.673</c:v>
                </c:pt>
                <c:pt idx="30539">
                  <c:v>14.673</c:v>
                </c:pt>
                <c:pt idx="30540">
                  <c:v>14.648999999999999</c:v>
                </c:pt>
                <c:pt idx="30541">
                  <c:v>14.625</c:v>
                </c:pt>
                <c:pt idx="30542">
                  <c:v>14.625</c:v>
                </c:pt>
                <c:pt idx="30543">
                  <c:v>14.601000000000001</c:v>
                </c:pt>
                <c:pt idx="30544">
                  <c:v>14.577</c:v>
                </c:pt>
                <c:pt idx="30545">
                  <c:v>14.577</c:v>
                </c:pt>
                <c:pt idx="30546">
                  <c:v>14.577</c:v>
                </c:pt>
                <c:pt idx="30547">
                  <c:v>14.577</c:v>
                </c:pt>
                <c:pt idx="30548">
                  <c:v>14.577</c:v>
                </c:pt>
                <c:pt idx="30549">
                  <c:v>14.577</c:v>
                </c:pt>
                <c:pt idx="30550">
                  <c:v>14.577</c:v>
                </c:pt>
                <c:pt idx="30551">
                  <c:v>14.553000000000001</c:v>
                </c:pt>
                <c:pt idx="30552">
                  <c:v>14.553000000000001</c:v>
                </c:pt>
                <c:pt idx="30553">
                  <c:v>14.529</c:v>
                </c:pt>
                <c:pt idx="30554">
                  <c:v>14.529</c:v>
                </c:pt>
                <c:pt idx="30555">
                  <c:v>14.529</c:v>
                </c:pt>
                <c:pt idx="30556">
                  <c:v>14.529</c:v>
                </c:pt>
                <c:pt idx="30557">
                  <c:v>14.505000000000001</c:v>
                </c:pt>
                <c:pt idx="30558">
                  <c:v>14.505000000000001</c:v>
                </c:pt>
                <c:pt idx="30559">
                  <c:v>14.481</c:v>
                </c:pt>
                <c:pt idx="30560">
                  <c:v>14.481</c:v>
                </c:pt>
                <c:pt idx="30561">
                  <c:v>14.457000000000001</c:v>
                </c:pt>
                <c:pt idx="30562">
                  <c:v>14.457000000000001</c:v>
                </c:pt>
                <c:pt idx="30563">
                  <c:v>14.457000000000001</c:v>
                </c:pt>
                <c:pt idx="30564">
                  <c:v>14.481</c:v>
                </c:pt>
                <c:pt idx="30565">
                  <c:v>14.481</c:v>
                </c:pt>
                <c:pt idx="30566">
                  <c:v>14.481</c:v>
                </c:pt>
                <c:pt idx="30567">
                  <c:v>14.481</c:v>
                </c:pt>
                <c:pt idx="30568">
                  <c:v>14.481</c:v>
                </c:pt>
                <c:pt idx="30569">
                  <c:v>14.505000000000001</c:v>
                </c:pt>
                <c:pt idx="30570">
                  <c:v>14.505000000000001</c:v>
                </c:pt>
                <c:pt idx="30571">
                  <c:v>14.529</c:v>
                </c:pt>
                <c:pt idx="30572">
                  <c:v>14.553000000000001</c:v>
                </c:pt>
                <c:pt idx="30573">
                  <c:v>14.577</c:v>
                </c:pt>
                <c:pt idx="30574">
                  <c:v>14.577</c:v>
                </c:pt>
                <c:pt idx="30575">
                  <c:v>14.601000000000001</c:v>
                </c:pt>
                <c:pt idx="30576">
                  <c:v>14.625</c:v>
                </c:pt>
                <c:pt idx="30577">
                  <c:v>14.625</c:v>
                </c:pt>
                <c:pt idx="30578">
                  <c:v>14.648999999999999</c:v>
                </c:pt>
                <c:pt idx="30579">
                  <c:v>14.673</c:v>
                </c:pt>
                <c:pt idx="30580">
                  <c:v>14.673</c:v>
                </c:pt>
                <c:pt idx="30581">
                  <c:v>14.673</c:v>
                </c:pt>
                <c:pt idx="30582">
                  <c:v>14.696999999999999</c:v>
                </c:pt>
                <c:pt idx="30583">
                  <c:v>14.696999999999999</c:v>
                </c:pt>
                <c:pt idx="30584">
                  <c:v>14.721</c:v>
                </c:pt>
                <c:pt idx="30585">
                  <c:v>14.744999999999999</c:v>
                </c:pt>
                <c:pt idx="30586">
                  <c:v>14.768000000000001</c:v>
                </c:pt>
                <c:pt idx="30587">
                  <c:v>14.768000000000001</c:v>
                </c:pt>
                <c:pt idx="30588">
                  <c:v>14.768000000000001</c:v>
                </c:pt>
                <c:pt idx="30589">
                  <c:v>14.768000000000001</c:v>
                </c:pt>
                <c:pt idx="30590">
                  <c:v>14.768000000000001</c:v>
                </c:pt>
                <c:pt idx="30591">
                  <c:v>14.768000000000001</c:v>
                </c:pt>
                <c:pt idx="30592">
                  <c:v>14.792</c:v>
                </c:pt>
                <c:pt idx="30593">
                  <c:v>14.792</c:v>
                </c:pt>
                <c:pt idx="30594">
                  <c:v>14.816000000000001</c:v>
                </c:pt>
                <c:pt idx="30595">
                  <c:v>14.816000000000001</c:v>
                </c:pt>
                <c:pt idx="30596">
                  <c:v>14.816000000000001</c:v>
                </c:pt>
                <c:pt idx="30597">
                  <c:v>14.816000000000001</c:v>
                </c:pt>
                <c:pt idx="30598">
                  <c:v>14.816000000000001</c:v>
                </c:pt>
                <c:pt idx="30599">
                  <c:v>14.816000000000001</c:v>
                </c:pt>
                <c:pt idx="30600">
                  <c:v>14.816000000000001</c:v>
                </c:pt>
                <c:pt idx="30601">
                  <c:v>14.816000000000001</c:v>
                </c:pt>
                <c:pt idx="30602">
                  <c:v>14.816000000000001</c:v>
                </c:pt>
                <c:pt idx="30603">
                  <c:v>14.816000000000001</c:v>
                </c:pt>
                <c:pt idx="30604">
                  <c:v>14.816000000000001</c:v>
                </c:pt>
                <c:pt idx="30605">
                  <c:v>14.792</c:v>
                </c:pt>
                <c:pt idx="30606">
                  <c:v>14.792</c:v>
                </c:pt>
                <c:pt idx="30607">
                  <c:v>14.792</c:v>
                </c:pt>
                <c:pt idx="30608">
                  <c:v>14.792</c:v>
                </c:pt>
                <c:pt idx="30609">
                  <c:v>14.792</c:v>
                </c:pt>
                <c:pt idx="30610">
                  <c:v>14.792</c:v>
                </c:pt>
                <c:pt idx="30611">
                  <c:v>14.792</c:v>
                </c:pt>
                <c:pt idx="30612">
                  <c:v>14.792</c:v>
                </c:pt>
                <c:pt idx="30613">
                  <c:v>14.792</c:v>
                </c:pt>
                <c:pt idx="30614">
                  <c:v>14.792</c:v>
                </c:pt>
                <c:pt idx="30615">
                  <c:v>14.792</c:v>
                </c:pt>
                <c:pt idx="30616">
                  <c:v>14.792</c:v>
                </c:pt>
                <c:pt idx="30617">
                  <c:v>14.792</c:v>
                </c:pt>
                <c:pt idx="30618">
                  <c:v>14.792</c:v>
                </c:pt>
                <c:pt idx="30619">
                  <c:v>14.792</c:v>
                </c:pt>
                <c:pt idx="30620">
                  <c:v>14.792</c:v>
                </c:pt>
                <c:pt idx="30621">
                  <c:v>14.792</c:v>
                </c:pt>
                <c:pt idx="30622">
                  <c:v>14.792</c:v>
                </c:pt>
                <c:pt idx="30623">
                  <c:v>14.792</c:v>
                </c:pt>
                <c:pt idx="30624">
                  <c:v>14.792</c:v>
                </c:pt>
                <c:pt idx="30625">
                  <c:v>14.792</c:v>
                </c:pt>
                <c:pt idx="30626">
                  <c:v>14.768000000000001</c:v>
                </c:pt>
                <c:pt idx="30627">
                  <c:v>14.768000000000001</c:v>
                </c:pt>
                <c:pt idx="30628">
                  <c:v>14.768000000000001</c:v>
                </c:pt>
                <c:pt idx="30629">
                  <c:v>14.768000000000001</c:v>
                </c:pt>
                <c:pt idx="30630">
                  <c:v>14.768000000000001</c:v>
                </c:pt>
                <c:pt idx="30631">
                  <c:v>14.768000000000001</c:v>
                </c:pt>
                <c:pt idx="30632">
                  <c:v>14.768000000000001</c:v>
                </c:pt>
                <c:pt idx="30633">
                  <c:v>14.768000000000001</c:v>
                </c:pt>
                <c:pt idx="30634">
                  <c:v>14.768000000000001</c:v>
                </c:pt>
                <c:pt idx="30635">
                  <c:v>14.768000000000001</c:v>
                </c:pt>
                <c:pt idx="30636">
                  <c:v>14.768000000000001</c:v>
                </c:pt>
                <c:pt idx="30637">
                  <c:v>14.768000000000001</c:v>
                </c:pt>
                <c:pt idx="30638">
                  <c:v>14.768000000000001</c:v>
                </c:pt>
                <c:pt idx="30639">
                  <c:v>14.768000000000001</c:v>
                </c:pt>
                <c:pt idx="30640">
                  <c:v>14.768000000000001</c:v>
                </c:pt>
                <c:pt idx="30641">
                  <c:v>14.744999999999999</c:v>
                </c:pt>
                <c:pt idx="30642">
                  <c:v>14.721</c:v>
                </c:pt>
                <c:pt idx="30643">
                  <c:v>14.721</c:v>
                </c:pt>
                <c:pt idx="30644">
                  <c:v>14.721</c:v>
                </c:pt>
                <c:pt idx="30645">
                  <c:v>14.721</c:v>
                </c:pt>
                <c:pt idx="30646">
                  <c:v>14.721</c:v>
                </c:pt>
                <c:pt idx="30647">
                  <c:v>14.721</c:v>
                </c:pt>
                <c:pt idx="30648">
                  <c:v>14.721</c:v>
                </c:pt>
                <c:pt idx="30649">
                  <c:v>14.721</c:v>
                </c:pt>
                <c:pt idx="30650">
                  <c:v>14.721</c:v>
                </c:pt>
                <c:pt idx="30651">
                  <c:v>14.721</c:v>
                </c:pt>
                <c:pt idx="30652">
                  <c:v>14.696999999999999</c:v>
                </c:pt>
                <c:pt idx="30653">
                  <c:v>14.696999999999999</c:v>
                </c:pt>
                <c:pt idx="30654">
                  <c:v>14.696999999999999</c:v>
                </c:pt>
                <c:pt idx="30655">
                  <c:v>14.673</c:v>
                </c:pt>
                <c:pt idx="30656">
                  <c:v>14.673</c:v>
                </c:pt>
                <c:pt idx="30657">
                  <c:v>14.673</c:v>
                </c:pt>
                <c:pt idx="30658">
                  <c:v>14.673</c:v>
                </c:pt>
                <c:pt idx="30659">
                  <c:v>14.673</c:v>
                </c:pt>
                <c:pt idx="30660">
                  <c:v>14.673</c:v>
                </c:pt>
                <c:pt idx="30661">
                  <c:v>14.673</c:v>
                </c:pt>
                <c:pt idx="30662">
                  <c:v>14.673</c:v>
                </c:pt>
                <c:pt idx="30663">
                  <c:v>14.673</c:v>
                </c:pt>
                <c:pt idx="30664">
                  <c:v>14.673</c:v>
                </c:pt>
                <c:pt idx="30665">
                  <c:v>14.673</c:v>
                </c:pt>
                <c:pt idx="30666">
                  <c:v>14.696999999999999</c:v>
                </c:pt>
                <c:pt idx="30667">
                  <c:v>14.696999999999999</c:v>
                </c:pt>
                <c:pt idx="30668">
                  <c:v>14.696999999999999</c:v>
                </c:pt>
                <c:pt idx="30669">
                  <c:v>14.696999999999999</c:v>
                </c:pt>
                <c:pt idx="30670">
                  <c:v>14.721</c:v>
                </c:pt>
                <c:pt idx="30671">
                  <c:v>14.744999999999999</c:v>
                </c:pt>
                <c:pt idx="30672">
                  <c:v>14.768000000000001</c:v>
                </c:pt>
                <c:pt idx="30673">
                  <c:v>14.792</c:v>
                </c:pt>
                <c:pt idx="30674">
                  <c:v>14.816000000000001</c:v>
                </c:pt>
                <c:pt idx="30675">
                  <c:v>14.864000000000001</c:v>
                </c:pt>
                <c:pt idx="30676">
                  <c:v>14.864000000000001</c:v>
                </c:pt>
                <c:pt idx="30677">
                  <c:v>14.888</c:v>
                </c:pt>
                <c:pt idx="30678">
                  <c:v>14.912000000000001</c:v>
                </c:pt>
                <c:pt idx="30679">
                  <c:v>14.96</c:v>
                </c:pt>
                <c:pt idx="30680">
                  <c:v>14.984</c:v>
                </c:pt>
                <c:pt idx="30681">
                  <c:v>15.007999999999999</c:v>
                </c:pt>
                <c:pt idx="30682">
                  <c:v>15.055</c:v>
                </c:pt>
                <c:pt idx="30683">
                  <c:v>15.055</c:v>
                </c:pt>
                <c:pt idx="30684">
                  <c:v>15.079000000000001</c:v>
                </c:pt>
                <c:pt idx="30685">
                  <c:v>15.103</c:v>
                </c:pt>
                <c:pt idx="30686">
                  <c:v>15.103</c:v>
                </c:pt>
                <c:pt idx="30687">
                  <c:v>15.103</c:v>
                </c:pt>
                <c:pt idx="30688">
                  <c:v>15.127000000000001</c:v>
                </c:pt>
                <c:pt idx="30689">
                  <c:v>15.103</c:v>
                </c:pt>
                <c:pt idx="30690">
                  <c:v>15.079000000000001</c:v>
                </c:pt>
                <c:pt idx="30691">
                  <c:v>15.055</c:v>
                </c:pt>
                <c:pt idx="30692">
                  <c:v>15.031000000000001</c:v>
                </c:pt>
                <c:pt idx="30693">
                  <c:v>15.007999999999999</c:v>
                </c:pt>
                <c:pt idx="30694">
                  <c:v>14.96</c:v>
                </c:pt>
                <c:pt idx="30695">
                  <c:v>14.912000000000001</c:v>
                </c:pt>
                <c:pt idx="30696">
                  <c:v>14.888</c:v>
                </c:pt>
                <c:pt idx="30697">
                  <c:v>14.84</c:v>
                </c:pt>
                <c:pt idx="30698">
                  <c:v>14.816000000000001</c:v>
                </c:pt>
                <c:pt idx="30699">
                  <c:v>14.792</c:v>
                </c:pt>
                <c:pt idx="30700">
                  <c:v>14.744999999999999</c:v>
                </c:pt>
                <c:pt idx="30701">
                  <c:v>14.721</c:v>
                </c:pt>
                <c:pt idx="30702">
                  <c:v>14.696999999999999</c:v>
                </c:pt>
                <c:pt idx="30703">
                  <c:v>14.673</c:v>
                </c:pt>
                <c:pt idx="30704">
                  <c:v>14.673</c:v>
                </c:pt>
                <c:pt idx="30705">
                  <c:v>14.625</c:v>
                </c:pt>
                <c:pt idx="30706">
                  <c:v>14.625</c:v>
                </c:pt>
                <c:pt idx="30707">
                  <c:v>14.601000000000001</c:v>
                </c:pt>
                <c:pt idx="30708">
                  <c:v>14.577</c:v>
                </c:pt>
                <c:pt idx="30709">
                  <c:v>14.577</c:v>
                </c:pt>
                <c:pt idx="30710">
                  <c:v>14.553000000000001</c:v>
                </c:pt>
                <c:pt idx="30711">
                  <c:v>14.529</c:v>
                </c:pt>
                <c:pt idx="30712">
                  <c:v>14.529</c:v>
                </c:pt>
                <c:pt idx="30713">
                  <c:v>14.505000000000001</c:v>
                </c:pt>
                <c:pt idx="30714">
                  <c:v>14.481</c:v>
                </c:pt>
                <c:pt idx="30715">
                  <c:v>14.481</c:v>
                </c:pt>
                <c:pt idx="30716">
                  <c:v>14.481</c:v>
                </c:pt>
                <c:pt idx="30717">
                  <c:v>14.457000000000001</c:v>
                </c:pt>
                <c:pt idx="30718">
                  <c:v>14.457000000000001</c:v>
                </c:pt>
                <c:pt idx="30719">
                  <c:v>14.433</c:v>
                </c:pt>
                <c:pt idx="30720">
                  <c:v>14.409000000000001</c:v>
                </c:pt>
                <c:pt idx="30721">
                  <c:v>14.409000000000001</c:v>
                </c:pt>
                <c:pt idx="30722">
                  <c:v>14.385</c:v>
                </c:pt>
                <c:pt idx="30723">
                  <c:v>14.385</c:v>
                </c:pt>
                <c:pt idx="30724">
                  <c:v>14.361000000000001</c:v>
                </c:pt>
                <c:pt idx="30725">
                  <c:v>14.337</c:v>
                </c:pt>
                <c:pt idx="30726">
                  <c:v>14.337</c:v>
                </c:pt>
                <c:pt idx="30727">
                  <c:v>14.337</c:v>
                </c:pt>
                <c:pt idx="30728">
                  <c:v>14.314</c:v>
                </c:pt>
                <c:pt idx="30729">
                  <c:v>14.29</c:v>
                </c:pt>
                <c:pt idx="30730">
                  <c:v>14.29</c:v>
                </c:pt>
                <c:pt idx="30731">
                  <c:v>14.29</c:v>
                </c:pt>
                <c:pt idx="30732">
                  <c:v>14.266</c:v>
                </c:pt>
                <c:pt idx="30733">
                  <c:v>14.242000000000001</c:v>
                </c:pt>
                <c:pt idx="30734">
                  <c:v>14.242000000000001</c:v>
                </c:pt>
                <c:pt idx="30735">
                  <c:v>14.218</c:v>
                </c:pt>
                <c:pt idx="30736">
                  <c:v>14.194000000000001</c:v>
                </c:pt>
                <c:pt idx="30737">
                  <c:v>14.194000000000001</c:v>
                </c:pt>
                <c:pt idx="30738">
                  <c:v>14.17</c:v>
                </c:pt>
                <c:pt idx="30739">
                  <c:v>14.17</c:v>
                </c:pt>
                <c:pt idx="30740">
                  <c:v>14.146000000000001</c:v>
                </c:pt>
                <c:pt idx="30741">
                  <c:v>14.146000000000001</c:v>
                </c:pt>
                <c:pt idx="30742">
                  <c:v>14.122</c:v>
                </c:pt>
                <c:pt idx="30743">
                  <c:v>14.122</c:v>
                </c:pt>
                <c:pt idx="30744">
                  <c:v>14.098000000000001</c:v>
                </c:pt>
                <c:pt idx="30745">
                  <c:v>14.098000000000001</c:v>
                </c:pt>
                <c:pt idx="30746">
                  <c:v>14.098000000000001</c:v>
                </c:pt>
                <c:pt idx="30747">
                  <c:v>14.074</c:v>
                </c:pt>
                <c:pt idx="30748">
                  <c:v>14.074</c:v>
                </c:pt>
                <c:pt idx="30749">
                  <c:v>14.05</c:v>
                </c:pt>
                <c:pt idx="30750">
                  <c:v>14.05</c:v>
                </c:pt>
                <c:pt idx="30751">
                  <c:v>14.05</c:v>
                </c:pt>
                <c:pt idx="30752">
                  <c:v>14.026</c:v>
                </c:pt>
                <c:pt idx="30753">
                  <c:v>14.026</c:v>
                </c:pt>
                <c:pt idx="30754">
                  <c:v>14.026</c:v>
                </c:pt>
                <c:pt idx="30755">
                  <c:v>14.002000000000001</c:v>
                </c:pt>
                <c:pt idx="30756">
                  <c:v>14.002000000000001</c:v>
                </c:pt>
                <c:pt idx="30757">
                  <c:v>14.026</c:v>
                </c:pt>
                <c:pt idx="30758">
                  <c:v>14.026</c:v>
                </c:pt>
                <c:pt idx="30759">
                  <c:v>14.05</c:v>
                </c:pt>
                <c:pt idx="30760">
                  <c:v>14.05</c:v>
                </c:pt>
                <c:pt idx="30761">
                  <c:v>14.098000000000001</c:v>
                </c:pt>
                <c:pt idx="30762">
                  <c:v>14.122</c:v>
                </c:pt>
                <c:pt idx="30763">
                  <c:v>14.146000000000001</c:v>
                </c:pt>
                <c:pt idx="30764">
                  <c:v>14.194000000000001</c:v>
                </c:pt>
                <c:pt idx="30765">
                  <c:v>14.218</c:v>
                </c:pt>
                <c:pt idx="30766">
                  <c:v>14.266</c:v>
                </c:pt>
                <c:pt idx="30767">
                  <c:v>14.314</c:v>
                </c:pt>
                <c:pt idx="30768">
                  <c:v>14.361000000000001</c:v>
                </c:pt>
                <c:pt idx="30769">
                  <c:v>14.433</c:v>
                </c:pt>
                <c:pt idx="30770">
                  <c:v>14.481</c:v>
                </c:pt>
                <c:pt idx="30771">
                  <c:v>14.553000000000001</c:v>
                </c:pt>
                <c:pt idx="30772">
                  <c:v>14.601000000000001</c:v>
                </c:pt>
                <c:pt idx="30773">
                  <c:v>14.673</c:v>
                </c:pt>
                <c:pt idx="30774">
                  <c:v>14.721</c:v>
                </c:pt>
                <c:pt idx="30775">
                  <c:v>14.768000000000001</c:v>
                </c:pt>
                <c:pt idx="30776">
                  <c:v>14.816000000000001</c:v>
                </c:pt>
                <c:pt idx="30777">
                  <c:v>14.864000000000001</c:v>
                </c:pt>
                <c:pt idx="30778">
                  <c:v>14.912000000000001</c:v>
                </c:pt>
                <c:pt idx="30779">
                  <c:v>14.96</c:v>
                </c:pt>
                <c:pt idx="30780">
                  <c:v>14.984</c:v>
                </c:pt>
                <c:pt idx="30781">
                  <c:v>15.007999999999999</c:v>
                </c:pt>
                <c:pt idx="30782">
                  <c:v>15.055</c:v>
                </c:pt>
                <c:pt idx="30783">
                  <c:v>15.055</c:v>
                </c:pt>
                <c:pt idx="30784">
                  <c:v>15.055</c:v>
                </c:pt>
                <c:pt idx="30785">
                  <c:v>15.055</c:v>
                </c:pt>
                <c:pt idx="30786">
                  <c:v>15.055</c:v>
                </c:pt>
                <c:pt idx="30787">
                  <c:v>15.055</c:v>
                </c:pt>
                <c:pt idx="30788">
                  <c:v>15.055</c:v>
                </c:pt>
                <c:pt idx="30789">
                  <c:v>15.031000000000001</c:v>
                </c:pt>
                <c:pt idx="30790">
                  <c:v>15.007999999999999</c:v>
                </c:pt>
                <c:pt idx="30791">
                  <c:v>14.984</c:v>
                </c:pt>
                <c:pt idx="30792">
                  <c:v>14.96</c:v>
                </c:pt>
                <c:pt idx="30793">
                  <c:v>14.912000000000001</c:v>
                </c:pt>
                <c:pt idx="30794">
                  <c:v>14.888</c:v>
                </c:pt>
                <c:pt idx="30795">
                  <c:v>14.864000000000001</c:v>
                </c:pt>
                <c:pt idx="30796">
                  <c:v>14.816000000000001</c:v>
                </c:pt>
                <c:pt idx="30797">
                  <c:v>14.792</c:v>
                </c:pt>
                <c:pt idx="30798">
                  <c:v>14.768000000000001</c:v>
                </c:pt>
                <c:pt idx="30799">
                  <c:v>14.744999999999999</c:v>
                </c:pt>
                <c:pt idx="30800">
                  <c:v>14.696999999999999</c:v>
                </c:pt>
                <c:pt idx="30801">
                  <c:v>14.673</c:v>
                </c:pt>
                <c:pt idx="30802">
                  <c:v>14.648999999999999</c:v>
                </c:pt>
                <c:pt idx="30803">
                  <c:v>14.625</c:v>
                </c:pt>
                <c:pt idx="30804">
                  <c:v>14.601000000000001</c:v>
                </c:pt>
                <c:pt idx="30805">
                  <c:v>14.601000000000001</c:v>
                </c:pt>
                <c:pt idx="30806">
                  <c:v>14.577</c:v>
                </c:pt>
                <c:pt idx="30807">
                  <c:v>14.553000000000001</c:v>
                </c:pt>
                <c:pt idx="30808">
                  <c:v>14.529</c:v>
                </c:pt>
                <c:pt idx="30809">
                  <c:v>14.529</c:v>
                </c:pt>
                <c:pt idx="30810">
                  <c:v>14.505000000000001</c:v>
                </c:pt>
                <c:pt idx="30811">
                  <c:v>14.481</c:v>
                </c:pt>
                <c:pt idx="30812">
                  <c:v>14.481</c:v>
                </c:pt>
                <c:pt idx="30813">
                  <c:v>14.457000000000001</c:v>
                </c:pt>
                <c:pt idx="30814">
                  <c:v>14.457000000000001</c:v>
                </c:pt>
                <c:pt idx="30815">
                  <c:v>14.433</c:v>
                </c:pt>
                <c:pt idx="30816">
                  <c:v>14.433</c:v>
                </c:pt>
                <c:pt idx="30817">
                  <c:v>14.433</c:v>
                </c:pt>
                <c:pt idx="30818">
                  <c:v>14.409000000000001</c:v>
                </c:pt>
                <c:pt idx="30819">
                  <c:v>14.409000000000001</c:v>
                </c:pt>
                <c:pt idx="30820">
                  <c:v>14.385</c:v>
                </c:pt>
                <c:pt idx="30821">
                  <c:v>14.385</c:v>
                </c:pt>
                <c:pt idx="30822">
                  <c:v>14.361000000000001</c:v>
                </c:pt>
                <c:pt idx="30823">
                  <c:v>14.361000000000001</c:v>
                </c:pt>
                <c:pt idx="30824">
                  <c:v>14.337</c:v>
                </c:pt>
                <c:pt idx="30825">
                  <c:v>14.337</c:v>
                </c:pt>
                <c:pt idx="30826">
                  <c:v>14.314</c:v>
                </c:pt>
                <c:pt idx="30827">
                  <c:v>14.314</c:v>
                </c:pt>
                <c:pt idx="30828">
                  <c:v>14.29</c:v>
                </c:pt>
                <c:pt idx="30829">
                  <c:v>14.29</c:v>
                </c:pt>
                <c:pt idx="30830">
                  <c:v>14.29</c:v>
                </c:pt>
                <c:pt idx="30831">
                  <c:v>14.266</c:v>
                </c:pt>
                <c:pt idx="30832">
                  <c:v>14.242000000000001</c:v>
                </c:pt>
                <c:pt idx="30833">
                  <c:v>14.242000000000001</c:v>
                </c:pt>
                <c:pt idx="30834">
                  <c:v>14.218</c:v>
                </c:pt>
                <c:pt idx="30835">
                  <c:v>14.194000000000001</c:v>
                </c:pt>
                <c:pt idx="30836">
                  <c:v>14.194000000000001</c:v>
                </c:pt>
                <c:pt idx="30837">
                  <c:v>14.17</c:v>
                </c:pt>
                <c:pt idx="30838">
                  <c:v>14.17</c:v>
                </c:pt>
                <c:pt idx="30839">
                  <c:v>14.146000000000001</c:v>
                </c:pt>
                <c:pt idx="30840">
                  <c:v>14.146000000000001</c:v>
                </c:pt>
                <c:pt idx="30841">
                  <c:v>14.122</c:v>
                </c:pt>
                <c:pt idx="30842">
                  <c:v>14.122</c:v>
                </c:pt>
                <c:pt idx="30843">
                  <c:v>14.098000000000001</c:v>
                </c:pt>
                <c:pt idx="30844">
                  <c:v>14.098000000000001</c:v>
                </c:pt>
                <c:pt idx="30845">
                  <c:v>14.074</c:v>
                </c:pt>
                <c:pt idx="30846">
                  <c:v>14.074</c:v>
                </c:pt>
                <c:pt idx="30847">
                  <c:v>14.05</c:v>
                </c:pt>
                <c:pt idx="30848">
                  <c:v>14.05</c:v>
                </c:pt>
                <c:pt idx="30849">
                  <c:v>14.05</c:v>
                </c:pt>
                <c:pt idx="30850">
                  <c:v>14.026</c:v>
                </c:pt>
                <c:pt idx="30851">
                  <c:v>14.026</c:v>
                </c:pt>
                <c:pt idx="30852">
                  <c:v>14.026</c:v>
                </c:pt>
                <c:pt idx="30853">
                  <c:v>14.026</c:v>
                </c:pt>
                <c:pt idx="30854">
                  <c:v>14.026</c:v>
                </c:pt>
                <c:pt idx="30855">
                  <c:v>14.026</c:v>
                </c:pt>
                <c:pt idx="30856">
                  <c:v>14.026</c:v>
                </c:pt>
                <c:pt idx="30857">
                  <c:v>14.05</c:v>
                </c:pt>
                <c:pt idx="30858">
                  <c:v>14.05</c:v>
                </c:pt>
                <c:pt idx="30859">
                  <c:v>14.098000000000001</c:v>
                </c:pt>
                <c:pt idx="30860">
                  <c:v>14.098000000000001</c:v>
                </c:pt>
                <c:pt idx="30861">
                  <c:v>14.146000000000001</c:v>
                </c:pt>
                <c:pt idx="30862">
                  <c:v>14.17</c:v>
                </c:pt>
                <c:pt idx="30863">
                  <c:v>14.218</c:v>
                </c:pt>
                <c:pt idx="30864">
                  <c:v>14.242000000000001</c:v>
                </c:pt>
                <c:pt idx="30865">
                  <c:v>14.29</c:v>
                </c:pt>
                <c:pt idx="30866">
                  <c:v>14.361000000000001</c:v>
                </c:pt>
                <c:pt idx="30867">
                  <c:v>14.409000000000001</c:v>
                </c:pt>
                <c:pt idx="30868">
                  <c:v>14.457000000000001</c:v>
                </c:pt>
                <c:pt idx="30869">
                  <c:v>14.529</c:v>
                </c:pt>
                <c:pt idx="30870">
                  <c:v>14.577</c:v>
                </c:pt>
                <c:pt idx="30871">
                  <c:v>14.625</c:v>
                </c:pt>
                <c:pt idx="30872">
                  <c:v>14.673</c:v>
                </c:pt>
                <c:pt idx="30873">
                  <c:v>14.721</c:v>
                </c:pt>
                <c:pt idx="30874">
                  <c:v>14.768000000000001</c:v>
                </c:pt>
                <c:pt idx="30875">
                  <c:v>14.816000000000001</c:v>
                </c:pt>
                <c:pt idx="30876">
                  <c:v>14.864000000000001</c:v>
                </c:pt>
                <c:pt idx="30877">
                  <c:v>14.888</c:v>
                </c:pt>
                <c:pt idx="30878">
                  <c:v>14.912000000000001</c:v>
                </c:pt>
                <c:pt idx="30879">
                  <c:v>14.936</c:v>
                </c:pt>
                <c:pt idx="30880">
                  <c:v>14.96</c:v>
                </c:pt>
                <c:pt idx="30881">
                  <c:v>14.984</c:v>
                </c:pt>
                <c:pt idx="30882">
                  <c:v>14.984</c:v>
                </c:pt>
                <c:pt idx="30883">
                  <c:v>14.984</c:v>
                </c:pt>
                <c:pt idx="30884">
                  <c:v>14.984</c:v>
                </c:pt>
                <c:pt idx="30885">
                  <c:v>14.96</c:v>
                </c:pt>
                <c:pt idx="30886">
                  <c:v>14.936</c:v>
                </c:pt>
                <c:pt idx="30887">
                  <c:v>14.912000000000001</c:v>
                </c:pt>
                <c:pt idx="30888">
                  <c:v>14.888</c:v>
                </c:pt>
                <c:pt idx="30889">
                  <c:v>14.864000000000001</c:v>
                </c:pt>
                <c:pt idx="30890">
                  <c:v>14.816000000000001</c:v>
                </c:pt>
                <c:pt idx="30891">
                  <c:v>14.768000000000001</c:v>
                </c:pt>
                <c:pt idx="30892">
                  <c:v>14.744999999999999</c:v>
                </c:pt>
                <c:pt idx="30893">
                  <c:v>14.696999999999999</c:v>
                </c:pt>
                <c:pt idx="30894">
                  <c:v>14.673</c:v>
                </c:pt>
                <c:pt idx="30895">
                  <c:v>14.625</c:v>
                </c:pt>
                <c:pt idx="30896">
                  <c:v>14.601000000000001</c:v>
                </c:pt>
                <c:pt idx="30897">
                  <c:v>14.577</c:v>
                </c:pt>
                <c:pt idx="30898">
                  <c:v>14.553000000000001</c:v>
                </c:pt>
                <c:pt idx="30899">
                  <c:v>14.529</c:v>
                </c:pt>
                <c:pt idx="30900">
                  <c:v>14.481</c:v>
                </c:pt>
                <c:pt idx="30901">
                  <c:v>14.481</c:v>
                </c:pt>
                <c:pt idx="30902">
                  <c:v>14.433</c:v>
                </c:pt>
                <c:pt idx="30903">
                  <c:v>14.433</c:v>
                </c:pt>
                <c:pt idx="30904">
                  <c:v>14.409000000000001</c:v>
                </c:pt>
                <c:pt idx="30905">
                  <c:v>14.385</c:v>
                </c:pt>
                <c:pt idx="30906">
                  <c:v>14.361000000000001</c:v>
                </c:pt>
                <c:pt idx="30907">
                  <c:v>14.337</c:v>
                </c:pt>
                <c:pt idx="30908">
                  <c:v>14.337</c:v>
                </c:pt>
                <c:pt idx="30909">
                  <c:v>14.314</c:v>
                </c:pt>
                <c:pt idx="30910">
                  <c:v>14.314</c:v>
                </c:pt>
                <c:pt idx="30911">
                  <c:v>14.29</c:v>
                </c:pt>
                <c:pt idx="30912">
                  <c:v>14.29</c:v>
                </c:pt>
                <c:pt idx="30913">
                  <c:v>14.29</c:v>
                </c:pt>
                <c:pt idx="30914">
                  <c:v>14.266</c:v>
                </c:pt>
                <c:pt idx="30915">
                  <c:v>14.266</c:v>
                </c:pt>
                <c:pt idx="30916">
                  <c:v>14.242000000000001</c:v>
                </c:pt>
                <c:pt idx="30917">
                  <c:v>14.242000000000001</c:v>
                </c:pt>
                <c:pt idx="30918">
                  <c:v>14.242000000000001</c:v>
                </c:pt>
                <c:pt idx="30919">
                  <c:v>14.242000000000001</c:v>
                </c:pt>
                <c:pt idx="30920">
                  <c:v>14.242000000000001</c:v>
                </c:pt>
                <c:pt idx="30921">
                  <c:v>14.218</c:v>
                </c:pt>
                <c:pt idx="30922">
                  <c:v>14.218</c:v>
                </c:pt>
                <c:pt idx="30923">
                  <c:v>14.218</c:v>
                </c:pt>
                <c:pt idx="30924">
                  <c:v>14.194000000000001</c:v>
                </c:pt>
                <c:pt idx="30925">
                  <c:v>14.194000000000001</c:v>
                </c:pt>
                <c:pt idx="30926">
                  <c:v>14.194000000000001</c:v>
                </c:pt>
                <c:pt idx="30927">
                  <c:v>14.194000000000001</c:v>
                </c:pt>
                <c:pt idx="30928">
                  <c:v>14.17</c:v>
                </c:pt>
                <c:pt idx="30929">
                  <c:v>14.17</c:v>
                </c:pt>
                <c:pt idx="30930">
                  <c:v>14.146000000000001</c:v>
                </c:pt>
                <c:pt idx="30931">
                  <c:v>14.146000000000001</c:v>
                </c:pt>
                <c:pt idx="30932">
                  <c:v>14.146000000000001</c:v>
                </c:pt>
                <c:pt idx="30933">
                  <c:v>14.122</c:v>
                </c:pt>
                <c:pt idx="30934">
                  <c:v>14.122</c:v>
                </c:pt>
                <c:pt idx="30935">
                  <c:v>14.098000000000001</c:v>
                </c:pt>
                <c:pt idx="30936">
                  <c:v>14.098000000000001</c:v>
                </c:pt>
                <c:pt idx="30937">
                  <c:v>14.098000000000001</c:v>
                </c:pt>
                <c:pt idx="30938">
                  <c:v>14.074</c:v>
                </c:pt>
                <c:pt idx="30939">
                  <c:v>14.074</c:v>
                </c:pt>
                <c:pt idx="30940">
                  <c:v>14.05</c:v>
                </c:pt>
                <c:pt idx="30941">
                  <c:v>14.05</c:v>
                </c:pt>
                <c:pt idx="30942">
                  <c:v>14.026</c:v>
                </c:pt>
                <c:pt idx="30943">
                  <c:v>14.026</c:v>
                </c:pt>
                <c:pt idx="30944">
                  <c:v>14.026</c:v>
                </c:pt>
                <c:pt idx="30945">
                  <c:v>14.002000000000001</c:v>
                </c:pt>
                <c:pt idx="30946">
                  <c:v>14.002000000000001</c:v>
                </c:pt>
                <c:pt idx="30947">
                  <c:v>14.002000000000001</c:v>
                </c:pt>
                <c:pt idx="30948">
                  <c:v>14.002000000000001</c:v>
                </c:pt>
                <c:pt idx="30949">
                  <c:v>14.002000000000001</c:v>
                </c:pt>
                <c:pt idx="30950">
                  <c:v>14.002000000000001</c:v>
                </c:pt>
                <c:pt idx="30951">
                  <c:v>14.002000000000001</c:v>
                </c:pt>
                <c:pt idx="30952">
                  <c:v>14.002000000000001</c:v>
                </c:pt>
                <c:pt idx="30953">
                  <c:v>14.026</c:v>
                </c:pt>
                <c:pt idx="30954">
                  <c:v>14.026</c:v>
                </c:pt>
                <c:pt idx="30955">
                  <c:v>14.05</c:v>
                </c:pt>
                <c:pt idx="30956">
                  <c:v>14.074</c:v>
                </c:pt>
                <c:pt idx="30957">
                  <c:v>14.098000000000001</c:v>
                </c:pt>
                <c:pt idx="30958">
                  <c:v>14.122</c:v>
                </c:pt>
                <c:pt idx="30959">
                  <c:v>14.17</c:v>
                </c:pt>
                <c:pt idx="30960">
                  <c:v>14.194000000000001</c:v>
                </c:pt>
                <c:pt idx="30961">
                  <c:v>14.242000000000001</c:v>
                </c:pt>
                <c:pt idx="30962">
                  <c:v>14.314</c:v>
                </c:pt>
                <c:pt idx="30963">
                  <c:v>14.361000000000001</c:v>
                </c:pt>
                <c:pt idx="30964">
                  <c:v>14.409000000000001</c:v>
                </c:pt>
                <c:pt idx="30965">
                  <c:v>14.481</c:v>
                </c:pt>
                <c:pt idx="30966">
                  <c:v>14.529</c:v>
                </c:pt>
                <c:pt idx="30967">
                  <c:v>14.601000000000001</c:v>
                </c:pt>
                <c:pt idx="30968">
                  <c:v>14.673</c:v>
                </c:pt>
                <c:pt idx="30969">
                  <c:v>14.721</c:v>
                </c:pt>
                <c:pt idx="30970">
                  <c:v>14.768000000000001</c:v>
                </c:pt>
                <c:pt idx="30971">
                  <c:v>14.816000000000001</c:v>
                </c:pt>
                <c:pt idx="30972">
                  <c:v>14.864000000000001</c:v>
                </c:pt>
                <c:pt idx="30973">
                  <c:v>14.888</c:v>
                </c:pt>
                <c:pt idx="30974">
                  <c:v>14.912000000000001</c:v>
                </c:pt>
                <c:pt idx="30975">
                  <c:v>14.936</c:v>
                </c:pt>
                <c:pt idx="30976">
                  <c:v>14.96</c:v>
                </c:pt>
                <c:pt idx="30977">
                  <c:v>14.984</c:v>
                </c:pt>
                <c:pt idx="30978">
                  <c:v>14.984</c:v>
                </c:pt>
                <c:pt idx="30979">
                  <c:v>14.984</c:v>
                </c:pt>
                <c:pt idx="30980">
                  <c:v>14.984</c:v>
                </c:pt>
                <c:pt idx="30981">
                  <c:v>14.984</c:v>
                </c:pt>
                <c:pt idx="30982">
                  <c:v>14.96</c:v>
                </c:pt>
                <c:pt idx="30983">
                  <c:v>14.936</c:v>
                </c:pt>
                <c:pt idx="30984">
                  <c:v>14.912000000000001</c:v>
                </c:pt>
                <c:pt idx="30985">
                  <c:v>14.888</c:v>
                </c:pt>
                <c:pt idx="30986">
                  <c:v>14.864000000000001</c:v>
                </c:pt>
                <c:pt idx="30987">
                  <c:v>14.84</c:v>
                </c:pt>
                <c:pt idx="30988">
                  <c:v>14.792</c:v>
                </c:pt>
                <c:pt idx="30989">
                  <c:v>14.768000000000001</c:v>
                </c:pt>
                <c:pt idx="30990">
                  <c:v>14.721</c:v>
                </c:pt>
                <c:pt idx="30991">
                  <c:v>14.696999999999999</c:v>
                </c:pt>
                <c:pt idx="30992">
                  <c:v>14.673</c:v>
                </c:pt>
                <c:pt idx="30993">
                  <c:v>14.625</c:v>
                </c:pt>
                <c:pt idx="30994">
                  <c:v>14.601000000000001</c:v>
                </c:pt>
                <c:pt idx="30995">
                  <c:v>14.577</c:v>
                </c:pt>
                <c:pt idx="30996">
                  <c:v>14.529</c:v>
                </c:pt>
                <c:pt idx="30997">
                  <c:v>14.505000000000001</c:v>
                </c:pt>
                <c:pt idx="30998">
                  <c:v>14.481</c:v>
                </c:pt>
                <c:pt idx="30999">
                  <c:v>14.457000000000001</c:v>
                </c:pt>
                <c:pt idx="31000">
                  <c:v>14.433</c:v>
                </c:pt>
                <c:pt idx="31001">
                  <c:v>14.409000000000001</c:v>
                </c:pt>
                <c:pt idx="31002">
                  <c:v>14.385</c:v>
                </c:pt>
                <c:pt idx="31003">
                  <c:v>14.361000000000001</c:v>
                </c:pt>
                <c:pt idx="31004">
                  <c:v>14.361000000000001</c:v>
                </c:pt>
                <c:pt idx="31005">
                  <c:v>14.337</c:v>
                </c:pt>
                <c:pt idx="31006">
                  <c:v>14.314</c:v>
                </c:pt>
                <c:pt idx="31007">
                  <c:v>14.29</c:v>
                </c:pt>
                <c:pt idx="31008">
                  <c:v>14.29</c:v>
                </c:pt>
                <c:pt idx="31009">
                  <c:v>14.242000000000001</c:v>
                </c:pt>
                <c:pt idx="31010">
                  <c:v>14.218</c:v>
                </c:pt>
                <c:pt idx="31011">
                  <c:v>14.218</c:v>
                </c:pt>
                <c:pt idx="31012">
                  <c:v>14.218</c:v>
                </c:pt>
                <c:pt idx="31013">
                  <c:v>14.218</c:v>
                </c:pt>
                <c:pt idx="31014">
                  <c:v>14.218</c:v>
                </c:pt>
                <c:pt idx="31015">
                  <c:v>14.194000000000001</c:v>
                </c:pt>
                <c:pt idx="31016">
                  <c:v>14.194000000000001</c:v>
                </c:pt>
                <c:pt idx="31017">
                  <c:v>14.194000000000001</c:v>
                </c:pt>
                <c:pt idx="31018">
                  <c:v>14.17</c:v>
                </c:pt>
                <c:pt idx="31019">
                  <c:v>14.17</c:v>
                </c:pt>
                <c:pt idx="31020">
                  <c:v>14.17</c:v>
                </c:pt>
                <c:pt idx="31021">
                  <c:v>14.146000000000001</c:v>
                </c:pt>
                <c:pt idx="31022">
                  <c:v>14.146000000000001</c:v>
                </c:pt>
                <c:pt idx="31023">
                  <c:v>14.146000000000001</c:v>
                </c:pt>
                <c:pt idx="31024">
                  <c:v>14.17</c:v>
                </c:pt>
                <c:pt idx="31025">
                  <c:v>14.146000000000001</c:v>
                </c:pt>
                <c:pt idx="31026">
                  <c:v>14.146000000000001</c:v>
                </c:pt>
                <c:pt idx="31027">
                  <c:v>14.146000000000001</c:v>
                </c:pt>
                <c:pt idx="31028">
                  <c:v>14.146000000000001</c:v>
                </c:pt>
                <c:pt idx="31029">
                  <c:v>14.146000000000001</c:v>
                </c:pt>
                <c:pt idx="31030">
                  <c:v>14.146000000000001</c:v>
                </c:pt>
                <c:pt idx="31031">
                  <c:v>14.146000000000001</c:v>
                </c:pt>
                <c:pt idx="31032">
                  <c:v>14.146000000000001</c:v>
                </c:pt>
                <c:pt idx="31033">
                  <c:v>14.146000000000001</c:v>
                </c:pt>
                <c:pt idx="31034">
                  <c:v>14.146000000000001</c:v>
                </c:pt>
                <c:pt idx="31035">
                  <c:v>14.146000000000001</c:v>
                </c:pt>
                <c:pt idx="31036">
                  <c:v>14.146000000000001</c:v>
                </c:pt>
                <c:pt idx="31037">
                  <c:v>14.146000000000001</c:v>
                </c:pt>
                <c:pt idx="31038">
                  <c:v>14.146000000000001</c:v>
                </c:pt>
                <c:pt idx="31039">
                  <c:v>14.146000000000001</c:v>
                </c:pt>
                <c:pt idx="31040">
                  <c:v>14.146000000000001</c:v>
                </c:pt>
                <c:pt idx="31041">
                  <c:v>14.146000000000001</c:v>
                </c:pt>
                <c:pt idx="31042">
                  <c:v>14.146000000000001</c:v>
                </c:pt>
                <c:pt idx="31043">
                  <c:v>14.146000000000001</c:v>
                </c:pt>
                <c:pt idx="31044">
                  <c:v>14.146000000000001</c:v>
                </c:pt>
                <c:pt idx="31045">
                  <c:v>14.146000000000001</c:v>
                </c:pt>
                <c:pt idx="31046">
                  <c:v>14.146000000000001</c:v>
                </c:pt>
                <c:pt idx="31047">
                  <c:v>14.17</c:v>
                </c:pt>
                <c:pt idx="31048">
                  <c:v>14.17</c:v>
                </c:pt>
                <c:pt idx="31049">
                  <c:v>14.194000000000001</c:v>
                </c:pt>
                <c:pt idx="31050">
                  <c:v>14.194000000000001</c:v>
                </c:pt>
                <c:pt idx="31051">
                  <c:v>14.218</c:v>
                </c:pt>
                <c:pt idx="31052">
                  <c:v>14.218</c:v>
                </c:pt>
                <c:pt idx="31053">
                  <c:v>14.242000000000001</c:v>
                </c:pt>
                <c:pt idx="31054">
                  <c:v>14.266</c:v>
                </c:pt>
                <c:pt idx="31055">
                  <c:v>14.29</c:v>
                </c:pt>
                <c:pt idx="31056">
                  <c:v>14.314</c:v>
                </c:pt>
                <c:pt idx="31057">
                  <c:v>14.361000000000001</c:v>
                </c:pt>
                <c:pt idx="31058">
                  <c:v>14.385</c:v>
                </c:pt>
                <c:pt idx="31059">
                  <c:v>14.433</c:v>
                </c:pt>
                <c:pt idx="31060">
                  <c:v>14.457000000000001</c:v>
                </c:pt>
                <c:pt idx="31061">
                  <c:v>14.481</c:v>
                </c:pt>
                <c:pt idx="31062">
                  <c:v>14.529</c:v>
                </c:pt>
                <c:pt idx="31063">
                  <c:v>14.553000000000001</c:v>
                </c:pt>
                <c:pt idx="31064">
                  <c:v>14.601000000000001</c:v>
                </c:pt>
                <c:pt idx="31065">
                  <c:v>14.625</c:v>
                </c:pt>
                <c:pt idx="31066">
                  <c:v>14.673</c:v>
                </c:pt>
                <c:pt idx="31067">
                  <c:v>14.673</c:v>
                </c:pt>
                <c:pt idx="31068">
                  <c:v>14.696999999999999</c:v>
                </c:pt>
                <c:pt idx="31069">
                  <c:v>14.696999999999999</c:v>
                </c:pt>
                <c:pt idx="31070">
                  <c:v>14.721</c:v>
                </c:pt>
                <c:pt idx="31071">
                  <c:v>14.721</c:v>
                </c:pt>
                <c:pt idx="31072">
                  <c:v>14.744999999999999</c:v>
                </c:pt>
                <c:pt idx="31073">
                  <c:v>14.744999999999999</c:v>
                </c:pt>
                <c:pt idx="31074">
                  <c:v>14.721</c:v>
                </c:pt>
                <c:pt idx="31075">
                  <c:v>14.721</c:v>
                </c:pt>
                <c:pt idx="31076">
                  <c:v>14.721</c:v>
                </c:pt>
                <c:pt idx="31077">
                  <c:v>14.696999999999999</c:v>
                </c:pt>
                <c:pt idx="31078">
                  <c:v>14.673</c:v>
                </c:pt>
                <c:pt idx="31079">
                  <c:v>14.648999999999999</c:v>
                </c:pt>
                <c:pt idx="31080">
                  <c:v>14.601000000000001</c:v>
                </c:pt>
                <c:pt idx="31081">
                  <c:v>14.577</c:v>
                </c:pt>
                <c:pt idx="31082">
                  <c:v>14.553000000000001</c:v>
                </c:pt>
                <c:pt idx="31083">
                  <c:v>14.505000000000001</c:v>
                </c:pt>
                <c:pt idx="31084">
                  <c:v>14.481</c:v>
                </c:pt>
                <c:pt idx="31085">
                  <c:v>14.457000000000001</c:v>
                </c:pt>
                <c:pt idx="31086">
                  <c:v>14.409000000000001</c:v>
                </c:pt>
                <c:pt idx="31087">
                  <c:v>14.385</c:v>
                </c:pt>
                <c:pt idx="31088">
                  <c:v>14.361000000000001</c:v>
                </c:pt>
                <c:pt idx="31089">
                  <c:v>14.337</c:v>
                </c:pt>
                <c:pt idx="31090">
                  <c:v>14.314</c:v>
                </c:pt>
                <c:pt idx="31091">
                  <c:v>14.29</c:v>
                </c:pt>
                <c:pt idx="31092">
                  <c:v>14.242000000000001</c:v>
                </c:pt>
                <c:pt idx="31093">
                  <c:v>14.242000000000001</c:v>
                </c:pt>
                <c:pt idx="31094">
                  <c:v>14.218</c:v>
                </c:pt>
                <c:pt idx="31095">
                  <c:v>14.194000000000001</c:v>
                </c:pt>
                <c:pt idx="31096">
                  <c:v>14.17</c:v>
                </c:pt>
                <c:pt idx="31097">
                  <c:v>14.146000000000001</c:v>
                </c:pt>
                <c:pt idx="31098">
                  <c:v>14.146000000000001</c:v>
                </c:pt>
                <c:pt idx="31099">
                  <c:v>14.122</c:v>
                </c:pt>
                <c:pt idx="31100">
                  <c:v>14.098000000000001</c:v>
                </c:pt>
                <c:pt idx="31101">
                  <c:v>14.074</c:v>
                </c:pt>
                <c:pt idx="31102">
                  <c:v>14.05</c:v>
                </c:pt>
                <c:pt idx="31103">
                  <c:v>14.05</c:v>
                </c:pt>
                <c:pt idx="31104">
                  <c:v>14.002000000000001</c:v>
                </c:pt>
                <c:pt idx="31105">
                  <c:v>14.002000000000001</c:v>
                </c:pt>
                <c:pt idx="31106">
                  <c:v>13.978</c:v>
                </c:pt>
                <c:pt idx="31107">
                  <c:v>13.954000000000001</c:v>
                </c:pt>
                <c:pt idx="31108">
                  <c:v>13.954000000000001</c:v>
                </c:pt>
                <c:pt idx="31109">
                  <c:v>13.93</c:v>
                </c:pt>
                <c:pt idx="31110">
                  <c:v>13.906000000000001</c:v>
                </c:pt>
                <c:pt idx="31111">
                  <c:v>13.906000000000001</c:v>
                </c:pt>
                <c:pt idx="31112">
                  <c:v>13.906000000000001</c:v>
                </c:pt>
                <c:pt idx="31113">
                  <c:v>13.882</c:v>
                </c:pt>
                <c:pt idx="31114">
                  <c:v>13.858000000000001</c:v>
                </c:pt>
                <c:pt idx="31115">
                  <c:v>13.858000000000001</c:v>
                </c:pt>
                <c:pt idx="31116">
                  <c:v>13.834</c:v>
                </c:pt>
                <c:pt idx="31117">
                  <c:v>13.834</c:v>
                </c:pt>
                <c:pt idx="31118">
                  <c:v>13.81</c:v>
                </c:pt>
                <c:pt idx="31119">
                  <c:v>13.81</c:v>
                </c:pt>
                <c:pt idx="31120">
                  <c:v>13.786</c:v>
                </c:pt>
                <c:pt idx="31121">
                  <c:v>13.786</c:v>
                </c:pt>
                <c:pt idx="31122">
                  <c:v>13.786</c:v>
                </c:pt>
                <c:pt idx="31123">
                  <c:v>13.762</c:v>
                </c:pt>
                <c:pt idx="31124">
                  <c:v>13.762</c:v>
                </c:pt>
                <c:pt idx="31125">
                  <c:v>13.738</c:v>
                </c:pt>
                <c:pt idx="31126">
                  <c:v>13.738</c:v>
                </c:pt>
                <c:pt idx="31127">
                  <c:v>13.738</c:v>
                </c:pt>
                <c:pt idx="31128">
                  <c:v>13.714</c:v>
                </c:pt>
                <c:pt idx="31129">
                  <c:v>13.714</c:v>
                </c:pt>
                <c:pt idx="31130">
                  <c:v>13.714</c:v>
                </c:pt>
                <c:pt idx="31131">
                  <c:v>13.69</c:v>
                </c:pt>
                <c:pt idx="31132">
                  <c:v>13.69</c:v>
                </c:pt>
                <c:pt idx="31133">
                  <c:v>13.69</c:v>
                </c:pt>
                <c:pt idx="31134">
                  <c:v>13.666</c:v>
                </c:pt>
                <c:pt idx="31135">
                  <c:v>13.666</c:v>
                </c:pt>
                <c:pt idx="31136">
                  <c:v>13.666</c:v>
                </c:pt>
                <c:pt idx="31137">
                  <c:v>13.666</c:v>
                </c:pt>
                <c:pt idx="31138">
                  <c:v>13.666</c:v>
                </c:pt>
                <c:pt idx="31139">
                  <c:v>13.641999999999999</c:v>
                </c:pt>
                <c:pt idx="31140">
                  <c:v>13.641999999999999</c:v>
                </c:pt>
                <c:pt idx="31141">
                  <c:v>13.641999999999999</c:v>
                </c:pt>
                <c:pt idx="31142">
                  <c:v>13.641999999999999</c:v>
                </c:pt>
                <c:pt idx="31143">
                  <c:v>13.666</c:v>
                </c:pt>
                <c:pt idx="31144">
                  <c:v>13.666</c:v>
                </c:pt>
                <c:pt idx="31145">
                  <c:v>13.69</c:v>
                </c:pt>
                <c:pt idx="31146">
                  <c:v>13.714</c:v>
                </c:pt>
                <c:pt idx="31147">
                  <c:v>13.714</c:v>
                </c:pt>
                <c:pt idx="31148">
                  <c:v>13.762</c:v>
                </c:pt>
                <c:pt idx="31149">
                  <c:v>13.786</c:v>
                </c:pt>
                <c:pt idx="31150">
                  <c:v>13.834</c:v>
                </c:pt>
                <c:pt idx="31151">
                  <c:v>13.882</c:v>
                </c:pt>
                <c:pt idx="31152">
                  <c:v>13.906000000000001</c:v>
                </c:pt>
                <c:pt idx="31153">
                  <c:v>13.954000000000001</c:v>
                </c:pt>
                <c:pt idx="31154">
                  <c:v>14.002000000000001</c:v>
                </c:pt>
                <c:pt idx="31155">
                  <c:v>14.074</c:v>
                </c:pt>
                <c:pt idx="31156">
                  <c:v>14.146000000000001</c:v>
                </c:pt>
                <c:pt idx="31157">
                  <c:v>14.194000000000001</c:v>
                </c:pt>
                <c:pt idx="31158">
                  <c:v>14.242000000000001</c:v>
                </c:pt>
                <c:pt idx="31159">
                  <c:v>14.29</c:v>
                </c:pt>
                <c:pt idx="31160">
                  <c:v>14.337</c:v>
                </c:pt>
                <c:pt idx="31161">
                  <c:v>14.361000000000001</c:v>
                </c:pt>
                <c:pt idx="31162">
                  <c:v>14.385</c:v>
                </c:pt>
                <c:pt idx="31163">
                  <c:v>14.433</c:v>
                </c:pt>
                <c:pt idx="31164">
                  <c:v>14.481</c:v>
                </c:pt>
                <c:pt idx="31165">
                  <c:v>14.529</c:v>
                </c:pt>
                <c:pt idx="31166">
                  <c:v>14.577</c:v>
                </c:pt>
                <c:pt idx="31167">
                  <c:v>14.601000000000001</c:v>
                </c:pt>
                <c:pt idx="31168">
                  <c:v>14.625</c:v>
                </c:pt>
                <c:pt idx="31169">
                  <c:v>14.625</c:v>
                </c:pt>
                <c:pt idx="31170">
                  <c:v>14.601000000000001</c:v>
                </c:pt>
                <c:pt idx="31171">
                  <c:v>14.601000000000001</c:v>
                </c:pt>
                <c:pt idx="31172">
                  <c:v>14.601000000000001</c:v>
                </c:pt>
                <c:pt idx="31173">
                  <c:v>14.577</c:v>
                </c:pt>
                <c:pt idx="31174">
                  <c:v>14.577</c:v>
                </c:pt>
                <c:pt idx="31175">
                  <c:v>14.529</c:v>
                </c:pt>
                <c:pt idx="31176">
                  <c:v>14.529</c:v>
                </c:pt>
                <c:pt idx="31177">
                  <c:v>14.481</c:v>
                </c:pt>
                <c:pt idx="31178">
                  <c:v>14.481</c:v>
                </c:pt>
                <c:pt idx="31179">
                  <c:v>14.433</c:v>
                </c:pt>
                <c:pt idx="31180">
                  <c:v>14.409000000000001</c:v>
                </c:pt>
                <c:pt idx="31181">
                  <c:v>14.385</c:v>
                </c:pt>
                <c:pt idx="31182">
                  <c:v>14.337</c:v>
                </c:pt>
                <c:pt idx="31183">
                  <c:v>14.314</c:v>
                </c:pt>
                <c:pt idx="31184">
                  <c:v>14.29</c:v>
                </c:pt>
                <c:pt idx="31185">
                  <c:v>14.266</c:v>
                </c:pt>
                <c:pt idx="31186">
                  <c:v>14.242000000000001</c:v>
                </c:pt>
                <c:pt idx="31187">
                  <c:v>14.194000000000001</c:v>
                </c:pt>
                <c:pt idx="31188">
                  <c:v>14.17</c:v>
                </c:pt>
                <c:pt idx="31189">
                  <c:v>14.146000000000001</c:v>
                </c:pt>
                <c:pt idx="31190">
                  <c:v>14.122</c:v>
                </c:pt>
                <c:pt idx="31191">
                  <c:v>14.098000000000001</c:v>
                </c:pt>
                <c:pt idx="31192">
                  <c:v>14.074</c:v>
                </c:pt>
                <c:pt idx="31193">
                  <c:v>14.05</c:v>
                </c:pt>
                <c:pt idx="31194">
                  <c:v>14.026</c:v>
                </c:pt>
                <c:pt idx="31195">
                  <c:v>14.002000000000001</c:v>
                </c:pt>
                <c:pt idx="31196">
                  <c:v>13.978</c:v>
                </c:pt>
                <c:pt idx="31197">
                  <c:v>13.954000000000001</c:v>
                </c:pt>
                <c:pt idx="31198">
                  <c:v>13.954000000000001</c:v>
                </c:pt>
                <c:pt idx="31199">
                  <c:v>13.93</c:v>
                </c:pt>
                <c:pt idx="31200">
                  <c:v>13.906000000000001</c:v>
                </c:pt>
                <c:pt idx="31201">
                  <c:v>13.906000000000001</c:v>
                </c:pt>
                <c:pt idx="31202">
                  <c:v>13.882</c:v>
                </c:pt>
                <c:pt idx="31203">
                  <c:v>13.858000000000001</c:v>
                </c:pt>
                <c:pt idx="31204">
                  <c:v>13.834</c:v>
                </c:pt>
                <c:pt idx="31205">
                  <c:v>13.834</c:v>
                </c:pt>
                <c:pt idx="31206">
                  <c:v>13.81</c:v>
                </c:pt>
                <c:pt idx="31207">
                  <c:v>13.81</c:v>
                </c:pt>
                <c:pt idx="31208">
                  <c:v>13.786</c:v>
                </c:pt>
                <c:pt idx="31209">
                  <c:v>13.786</c:v>
                </c:pt>
                <c:pt idx="31210">
                  <c:v>13.762</c:v>
                </c:pt>
                <c:pt idx="31211">
                  <c:v>13.762</c:v>
                </c:pt>
                <c:pt idx="31212">
                  <c:v>13.762</c:v>
                </c:pt>
                <c:pt idx="31213">
                  <c:v>13.738</c:v>
                </c:pt>
                <c:pt idx="31214">
                  <c:v>13.738</c:v>
                </c:pt>
                <c:pt idx="31215">
                  <c:v>13.714</c:v>
                </c:pt>
                <c:pt idx="31216">
                  <c:v>13.714</c:v>
                </c:pt>
                <c:pt idx="31217">
                  <c:v>13.714</c:v>
                </c:pt>
                <c:pt idx="31218">
                  <c:v>13.714</c:v>
                </c:pt>
                <c:pt idx="31219">
                  <c:v>13.69</c:v>
                </c:pt>
                <c:pt idx="31220">
                  <c:v>13.69</c:v>
                </c:pt>
                <c:pt idx="31221">
                  <c:v>13.666</c:v>
                </c:pt>
                <c:pt idx="31222">
                  <c:v>13.666</c:v>
                </c:pt>
                <c:pt idx="31223">
                  <c:v>13.666</c:v>
                </c:pt>
                <c:pt idx="31224">
                  <c:v>13.666</c:v>
                </c:pt>
                <c:pt idx="31225">
                  <c:v>13.666</c:v>
                </c:pt>
                <c:pt idx="31226">
                  <c:v>13.666</c:v>
                </c:pt>
                <c:pt idx="31227">
                  <c:v>13.641999999999999</c:v>
                </c:pt>
                <c:pt idx="31228">
                  <c:v>13.641999999999999</c:v>
                </c:pt>
                <c:pt idx="31229">
                  <c:v>13.641999999999999</c:v>
                </c:pt>
                <c:pt idx="31230">
                  <c:v>13.618</c:v>
                </c:pt>
                <c:pt idx="31231">
                  <c:v>13.618</c:v>
                </c:pt>
                <c:pt idx="31232">
                  <c:v>13.618</c:v>
                </c:pt>
                <c:pt idx="31233">
                  <c:v>13.618</c:v>
                </c:pt>
                <c:pt idx="31234">
                  <c:v>13.618</c:v>
                </c:pt>
                <c:pt idx="31235">
                  <c:v>13.593999999999999</c:v>
                </c:pt>
                <c:pt idx="31236">
                  <c:v>13.593999999999999</c:v>
                </c:pt>
                <c:pt idx="31237">
                  <c:v>13.593999999999999</c:v>
                </c:pt>
                <c:pt idx="31238">
                  <c:v>13.593999999999999</c:v>
                </c:pt>
                <c:pt idx="31239">
                  <c:v>13.618</c:v>
                </c:pt>
                <c:pt idx="31240">
                  <c:v>13.618</c:v>
                </c:pt>
                <c:pt idx="31241">
                  <c:v>13.618</c:v>
                </c:pt>
                <c:pt idx="31242">
                  <c:v>13.641999999999999</c:v>
                </c:pt>
                <c:pt idx="31243">
                  <c:v>13.666</c:v>
                </c:pt>
                <c:pt idx="31244">
                  <c:v>13.666</c:v>
                </c:pt>
                <c:pt idx="31245">
                  <c:v>13.69</c:v>
                </c:pt>
                <c:pt idx="31246">
                  <c:v>13.714</c:v>
                </c:pt>
                <c:pt idx="31247">
                  <c:v>13.762</c:v>
                </c:pt>
                <c:pt idx="31248">
                  <c:v>13.786</c:v>
                </c:pt>
                <c:pt idx="31249">
                  <c:v>13.834</c:v>
                </c:pt>
                <c:pt idx="31250">
                  <c:v>13.882</c:v>
                </c:pt>
                <c:pt idx="31251">
                  <c:v>13.93</c:v>
                </c:pt>
                <c:pt idx="31252">
                  <c:v>14.002000000000001</c:v>
                </c:pt>
                <c:pt idx="31253">
                  <c:v>14.05</c:v>
                </c:pt>
                <c:pt idx="31254">
                  <c:v>14.098000000000001</c:v>
                </c:pt>
                <c:pt idx="31255">
                  <c:v>14.146000000000001</c:v>
                </c:pt>
                <c:pt idx="31256">
                  <c:v>14.194000000000001</c:v>
                </c:pt>
                <c:pt idx="31257">
                  <c:v>14.242000000000001</c:v>
                </c:pt>
                <c:pt idx="31258">
                  <c:v>14.314</c:v>
                </c:pt>
                <c:pt idx="31259">
                  <c:v>14.361000000000001</c:v>
                </c:pt>
                <c:pt idx="31260">
                  <c:v>14.409000000000001</c:v>
                </c:pt>
                <c:pt idx="31261">
                  <c:v>14.433</c:v>
                </c:pt>
                <c:pt idx="31262">
                  <c:v>14.481</c:v>
                </c:pt>
                <c:pt idx="31263">
                  <c:v>14.481</c:v>
                </c:pt>
                <c:pt idx="31264">
                  <c:v>14.505000000000001</c:v>
                </c:pt>
                <c:pt idx="31265">
                  <c:v>14.529</c:v>
                </c:pt>
                <c:pt idx="31266">
                  <c:v>14.529</c:v>
                </c:pt>
                <c:pt idx="31267">
                  <c:v>14.529</c:v>
                </c:pt>
                <c:pt idx="31268">
                  <c:v>14.529</c:v>
                </c:pt>
                <c:pt idx="31269">
                  <c:v>14.529</c:v>
                </c:pt>
                <c:pt idx="31270">
                  <c:v>14.505000000000001</c:v>
                </c:pt>
                <c:pt idx="31271">
                  <c:v>14.481</c:v>
                </c:pt>
                <c:pt idx="31272">
                  <c:v>14.457000000000001</c:v>
                </c:pt>
                <c:pt idx="31273">
                  <c:v>14.433</c:v>
                </c:pt>
                <c:pt idx="31274">
                  <c:v>14.409000000000001</c:v>
                </c:pt>
                <c:pt idx="31275">
                  <c:v>14.385</c:v>
                </c:pt>
                <c:pt idx="31276">
                  <c:v>14.337</c:v>
                </c:pt>
                <c:pt idx="31277">
                  <c:v>14.314</c:v>
                </c:pt>
                <c:pt idx="31278">
                  <c:v>14.29</c:v>
                </c:pt>
                <c:pt idx="31279">
                  <c:v>14.266</c:v>
                </c:pt>
                <c:pt idx="31280">
                  <c:v>14.242000000000001</c:v>
                </c:pt>
                <c:pt idx="31281">
                  <c:v>14.218</c:v>
                </c:pt>
                <c:pt idx="31282">
                  <c:v>14.194000000000001</c:v>
                </c:pt>
                <c:pt idx="31283">
                  <c:v>14.17</c:v>
                </c:pt>
                <c:pt idx="31284">
                  <c:v>14.146000000000001</c:v>
                </c:pt>
                <c:pt idx="31285">
                  <c:v>14.122</c:v>
                </c:pt>
                <c:pt idx="31286">
                  <c:v>14.098000000000001</c:v>
                </c:pt>
                <c:pt idx="31287">
                  <c:v>14.074</c:v>
                </c:pt>
                <c:pt idx="31288">
                  <c:v>14.05</c:v>
                </c:pt>
                <c:pt idx="31289">
                  <c:v>14.05</c:v>
                </c:pt>
                <c:pt idx="31290">
                  <c:v>14.026</c:v>
                </c:pt>
                <c:pt idx="31291">
                  <c:v>14.002000000000001</c:v>
                </c:pt>
                <c:pt idx="31292">
                  <c:v>14.002000000000001</c:v>
                </c:pt>
                <c:pt idx="31293">
                  <c:v>13.978</c:v>
                </c:pt>
                <c:pt idx="31294">
                  <c:v>13.954000000000001</c:v>
                </c:pt>
                <c:pt idx="31295">
                  <c:v>13.954000000000001</c:v>
                </c:pt>
                <c:pt idx="31296">
                  <c:v>13.954000000000001</c:v>
                </c:pt>
                <c:pt idx="31297">
                  <c:v>13.954000000000001</c:v>
                </c:pt>
                <c:pt idx="31298">
                  <c:v>13.954000000000001</c:v>
                </c:pt>
                <c:pt idx="31299">
                  <c:v>13.93</c:v>
                </c:pt>
                <c:pt idx="31300">
                  <c:v>13.93</c:v>
                </c:pt>
                <c:pt idx="31301">
                  <c:v>13.93</c:v>
                </c:pt>
                <c:pt idx="31302">
                  <c:v>13.906000000000001</c:v>
                </c:pt>
                <c:pt idx="31303">
                  <c:v>13.906000000000001</c:v>
                </c:pt>
                <c:pt idx="31304">
                  <c:v>13.906000000000001</c:v>
                </c:pt>
                <c:pt idx="31305">
                  <c:v>13.906000000000001</c:v>
                </c:pt>
                <c:pt idx="31306">
                  <c:v>13.93</c:v>
                </c:pt>
                <c:pt idx="31307">
                  <c:v>13.93</c:v>
                </c:pt>
                <c:pt idx="31308">
                  <c:v>13.93</c:v>
                </c:pt>
                <c:pt idx="31309">
                  <c:v>13.93</c:v>
                </c:pt>
                <c:pt idx="31310">
                  <c:v>13.93</c:v>
                </c:pt>
                <c:pt idx="31311">
                  <c:v>13.93</c:v>
                </c:pt>
                <c:pt idx="31312">
                  <c:v>13.93</c:v>
                </c:pt>
                <c:pt idx="31313">
                  <c:v>13.93</c:v>
                </c:pt>
                <c:pt idx="31314">
                  <c:v>13.93</c:v>
                </c:pt>
                <c:pt idx="31315">
                  <c:v>13.93</c:v>
                </c:pt>
                <c:pt idx="31316">
                  <c:v>13.93</c:v>
                </c:pt>
                <c:pt idx="31317">
                  <c:v>13.93</c:v>
                </c:pt>
                <c:pt idx="31318">
                  <c:v>13.906000000000001</c:v>
                </c:pt>
                <c:pt idx="31319">
                  <c:v>13.906000000000001</c:v>
                </c:pt>
                <c:pt idx="31320">
                  <c:v>13.906000000000001</c:v>
                </c:pt>
                <c:pt idx="31321">
                  <c:v>13.906000000000001</c:v>
                </c:pt>
                <c:pt idx="31322">
                  <c:v>13.882</c:v>
                </c:pt>
                <c:pt idx="31323">
                  <c:v>13.882</c:v>
                </c:pt>
                <c:pt idx="31324">
                  <c:v>13.858000000000001</c:v>
                </c:pt>
                <c:pt idx="31325">
                  <c:v>13.858000000000001</c:v>
                </c:pt>
                <c:pt idx="31326">
                  <c:v>13.858000000000001</c:v>
                </c:pt>
                <c:pt idx="31327">
                  <c:v>13.834</c:v>
                </c:pt>
                <c:pt idx="31328">
                  <c:v>13.834</c:v>
                </c:pt>
                <c:pt idx="31329">
                  <c:v>13.81</c:v>
                </c:pt>
                <c:pt idx="31330">
                  <c:v>13.81</c:v>
                </c:pt>
                <c:pt idx="31331">
                  <c:v>13.786</c:v>
                </c:pt>
                <c:pt idx="31332">
                  <c:v>13.786</c:v>
                </c:pt>
                <c:pt idx="31333">
                  <c:v>13.762</c:v>
                </c:pt>
                <c:pt idx="31334">
                  <c:v>13.762</c:v>
                </c:pt>
                <c:pt idx="31335">
                  <c:v>13.786</c:v>
                </c:pt>
                <c:pt idx="31336">
                  <c:v>13.786</c:v>
                </c:pt>
                <c:pt idx="31337">
                  <c:v>13.786</c:v>
                </c:pt>
                <c:pt idx="31338">
                  <c:v>13.786</c:v>
                </c:pt>
                <c:pt idx="31339">
                  <c:v>13.81</c:v>
                </c:pt>
                <c:pt idx="31340">
                  <c:v>13.834</c:v>
                </c:pt>
                <c:pt idx="31341">
                  <c:v>13.834</c:v>
                </c:pt>
                <c:pt idx="31342">
                  <c:v>13.858000000000001</c:v>
                </c:pt>
                <c:pt idx="31343">
                  <c:v>13.906000000000001</c:v>
                </c:pt>
                <c:pt idx="31344">
                  <c:v>13.93</c:v>
                </c:pt>
                <c:pt idx="31345">
                  <c:v>13.954000000000001</c:v>
                </c:pt>
                <c:pt idx="31346">
                  <c:v>14.002000000000001</c:v>
                </c:pt>
                <c:pt idx="31347">
                  <c:v>14.05</c:v>
                </c:pt>
                <c:pt idx="31348">
                  <c:v>14.098000000000001</c:v>
                </c:pt>
                <c:pt idx="31349">
                  <c:v>14.146000000000001</c:v>
                </c:pt>
                <c:pt idx="31350">
                  <c:v>14.194000000000001</c:v>
                </c:pt>
                <c:pt idx="31351">
                  <c:v>14.242000000000001</c:v>
                </c:pt>
                <c:pt idx="31352">
                  <c:v>14.29</c:v>
                </c:pt>
                <c:pt idx="31353">
                  <c:v>14.337</c:v>
                </c:pt>
                <c:pt idx="31354">
                  <c:v>14.385</c:v>
                </c:pt>
                <c:pt idx="31355">
                  <c:v>14.433</c:v>
                </c:pt>
                <c:pt idx="31356">
                  <c:v>14.457000000000001</c:v>
                </c:pt>
                <c:pt idx="31357">
                  <c:v>14.505000000000001</c:v>
                </c:pt>
                <c:pt idx="31358">
                  <c:v>14.529</c:v>
                </c:pt>
                <c:pt idx="31359">
                  <c:v>14.553000000000001</c:v>
                </c:pt>
                <c:pt idx="31360">
                  <c:v>14.577</c:v>
                </c:pt>
                <c:pt idx="31361">
                  <c:v>14.577</c:v>
                </c:pt>
                <c:pt idx="31362">
                  <c:v>14.577</c:v>
                </c:pt>
                <c:pt idx="31363">
                  <c:v>14.577</c:v>
                </c:pt>
                <c:pt idx="31364">
                  <c:v>14.577</c:v>
                </c:pt>
                <c:pt idx="31365">
                  <c:v>14.553000000000001</c:v>
                </c:pt>
                <c:pt idx="31366">
                  <c:v>14.553000000000001</c:v>
                </c:pt>
                <c:pt idx="31367">
                  <c:v>14.529</c:v>
                </c:pt>
                <c:pt idx="31368">
                  <c:v>14.481</c:v>
                </c:pt>
                <c:pt idx="31369">
                  <c:v>14.457000000000001</c:v>
                </c:pt>
                <c:pt idx="31370">
                  <c:v>14.433</c:v>
                </c:pt>
                <c:pt idx="31371">
                  <c:v>14.385</c:v>
                </c:pt>
                <c:pt idx="31372">
                  <c:v>14.361000000000001</c:v>
                </c:pt>
                <c:pt idx="31373">
                  <c:v>14.337</c:v>
                </c:pt>
                <c:pt idx="31374">
                  <c:v>14.29</c:v>
                </c:pt>
                <c:pt idx="31375">
                  <c:v>14.29</c:v>
                </c:pt>
                <c:pt idx="31376">
                  <c:v>14.242000000000001</c:v>
                </c:pt>
                <c:pt idx="31377">
                  <c:v>14.218</c:v>
                </c:pt>
                <c:pt idx="31378">
                  <c:v>14.194000000000001</c:v>
                </c:pt>
                <c:pt idx="31379">
                  <c:v>14.17</c:v>
                </c:pt>
                <c:pt idx="31380">
                  <c:v>14.146000000000001</c:v>
                </c:pt>
                <c:pt idx="31381">
                  <c:v>14.098000000000001</c:v>
                </c:pt>
                <c:pt idx="31382">
                  <c:v>14.098000000000001</c:v>
                </c:pt>
                <c:pt idx="31383">
                  <c:v>14.074</c:v>
                </c:pt>
                <c:pt idx="31384">
                  <c:v>14.05</c:v>
                </c:pt>
                <c:pt idx="31385">
                  <c:v>14.026</c:v>
                </c:pt>
                <c:pt idx="31386">
                  <c:v>14.002000000000001</c:v>
                </c:pt>
                <c:pt idx="31387">
                  <c:v>13.978</c:v>
                </c:pt>
                <c:pt idx="31388">
                  <c:v>13.954000000000001</c:v>
                </c:pt>
                <c:pt idx="31389">
                  <c:v>13.93</c:v>
                </c:pt>
                <c:pt idx="31390">
                  <c:v>13.906000000000001</c:v>
                </c:pt>
                <c:pt idx="31391">
                  <c:v>13.906000000000001</c:v>
                </c:pt>
                <c:pt idx="31392">
                  <c:v>13.882</c:v>
                </c:pt>
                <c:pt idx="31393">
                  <c:v>13.858000000000001</c:v>
                </c:pt>
                <c:pt idx="31394">
                  <c:v>13.858000000000001</c:v>
                </c:pt>
                <c:pt idx="31395">
                  <c:v>13.834</c:v>
                </c:pt>
                <c:pt idx="31396">
                  <c:v>13.834</c:v>
                </c:pt>
                <c:pt idx="31397">
                  <c:v>13.81</c:v>
                </c:pt>
                <c:pt idx="31398">
                  <c:v>13.81</c:v>
                </c:pt>
                <c:pt idx="31399">
                  <c:v>13.786</c:v>
                </c:pt>
                <c:pt idx="31400">
                  <c:v>13.786</c:v>
                </c:pt>
                <c:pt idx="31401">
                  <c:v>13.762</c:v>
                </c:pt>
                <c:pt idx="31402">
                  <c:v>13.762</c:v>
                </c:pt>
                <c:pt idx="31403">
                  <c:v>13.738</c:v>
                </c:pt>
                <c:pt idx="31404">
                  <c:v>13.738</c:v>
                </c:pt>
                <c:pt idx="31405">
                  <c:v>13.714</c:v>
                </c:pt>
                <c:pt idx="31406">
                  <c:v>13.714</c:v>
                </c:pt>
                <c:pt idx="31407">
                  <c:v>13.714</c:v>
                </c:pt>
                <c:pt idx="31408">
                  <c:v>13.714</c:v>
                </c:pt>
                <c:pt idx="31409">
                  <c:v>13.69</c:v>
                </c:pt>
                <c:pt idx="31410">
                  <c:v>13.69</c:v>
                </c:pt>
                <c:pt idx="31411">
                  <c:v>13.666</c:v>
                </c:pt>
                <c:pt idx="31412">
                  <c:v>13.666</c:v>
                </c:pt>
                <c:pt idx="31413">
                  <c:v>13.666</c:v>
                </c:pt>
                <c:pt idx="31414">
                  <c:v>13.666</c:v>
                </c:pt>
                <c:pt idx="31415">
                  <c:v>13.641999999999999</c:v>
                </c:pt>
                <c:pt idx="31416">
                  <c:v>13.641999999999999</c:v>
                </c:pt>
                <c:pt idx="31417">
                  <c:v>13.641999999999999</c:v>
                </c:pt>
                <c:pt idx="31418">
                  <c:v>13.618</c:v>
                </c:pt>
                <c:pt idx="31419">
                  <c:v>13.618</c:v>
                </c:pt>
                <c:pt idx="31420">
                  <c:v>13.641999999999999</c:v>
                </c:pt>
                <c:pt idx="31421">
                  <c:v>13.618</c:v>
                </c:pt>
                <c:pt idx="31422">
                  <c:v>13.618</c:v>
                </c:pt>
                <c:pt idx="31423">
                  <c:v>13.618</c:v>
                </c:pt>
                <c:pt idx="31424">
                  <c:v>13.618</c:v>
                </c:pt>
                <c:pt idx="31425">
                  <c:v>13.618</c:v>
                </c:pt>
                <c:pt idx="31426">
                  <c:v>13.618</c:v>
                </c:pt>
                <c:pt idx="31427">
                  <c:v>13.618</c:v>
                </c:pt>
                <c:pt idx="31428">
                  <c:v>13.593999999999999</c:v>
                </c:pt>
                <c:pt idx="31429">
                  <c:v>13.593999999999999</c:v>
                </c:pt>
                <c:pt idx="31430">
                  <c:v>13.593999999999999</c:v>
                </c:pt>
                <c:pt idx="31431">
                  <c:v>13.618</c:v>
                </c:pt>
                <c:pt idx="31432">
                  <c:v>13.618</c:v>
                </c:pt>
                <c:pt idx="31433">
                  <c:v>13.641999999999999</c:v>
                </c:pt>
                <c:pt idx="31434">
                  <c:v>13.666</c:v>
                </c:pt>
                <c:pt idx="31435">
                  <c:v>13.69</c:v>
                </c:pt>
                <c:pt idx="31436">
                  <c:v>13.714</c:v>
                </c:pt>
                <c:pt idx="31437">
                  <c:v>13.738</c:v>
                </c:pt>
                <c:pt idx="31438">
                  <c:v>13.762</c:v>
                </c:pt>
                <c:pt idx="31439">
                  <c:v>13.786</c:v>
                </c:pt>
                <c:pt idx="31440">
                  <c:v>13.834</c:v>
                </c:pt>
                <c:pt idx="31441">
                  <c:v>13.882</c:v>
                </c:pt>
                <c:pt idx="31442">
                  <c:v>13.93</c:v>
                </c:pt>
                <c:pt idx="31443">
                  <c:v>13.978</c:v>
                </c:pt>
                <c:pt idx="31444">
                  <c:v>14.026</c:v>
                </c:pt>
                <c:pt idx="31445">
                  <c:v>14.098000000000001</c:v>
                </c:pt>
                <c:pt idx="31446">
                  <c:v>14.146000000000001</c:v>
                </c:pt>
                <c:pt idx="31447">
                  <c:v>14.194000000000001</c:v>
                </c:pt>
                <c:pt idx="31448">
                  <c:v>14.242000000000001</c:v>
                </c:pt>
                <c:pt idx="31449">
                  <c:v>14.29</c:v>
                </c:pt>
                <c:pt idx="31450">
                  <c:v>14.337</c:v>
                </c:pt>
                <c:pt idx="31451">
                  <c:v>14.385</c:v>
                </c:pt>
                <c:pt idx="31452">
                  <c:v>14.409000000000001</c:v>
                </c:pt>
                <c:pt idx="31453">
                  <c:v>14.457000000000001</c:v>
                </c:pt>
                <c:pt idx="31454">
                  <c:v>14.481</c:v>
                </c:pt>
                <c:pt idx="31455">
                  <c:v>14.481</c:v>
                </c:pt>
                <c:pt idx="31456">
                  <c:v>14.505000000000001</c:v>
                </c:pt>
                <c:pt idx="31457">
                  <c:v>14.529</c:v>
                </c:pt>
                <c:pt idx="31458">
                  <c:v>14.529</c:v>
                </c:pt>
                <c:pt idx="31459">
                  <c:v>14.529</c:v>
                </c:pt>
                <c:pt idx="31460">
                  <c:v>14.529</c:v>
                </c:pt>
                <c:pt idx="31461">
                  <c:v>14.505000000000001</c:v>
                </c:pt>
                <c:pt idx="31462">
                  <c:v>14.481</c:v>
                </c:pt>
                <c:pt idx="31463">
                  <c:v>14.457000000000001</c:v>
                </c:pt>
                <c:pt idx="31464">
                  <c:v>14.433</c:v>
                </c:pt>
                <c:pt idx="31465">
                  <c:v>14.409000000000001</c:v>
                </c:pt>
                <c:pt idx="31466">
                  <c:v>14.361000000000001</c:v>
                </c:pt>
                <c:pt idx="31467">
                  <c:v>14.337</c:v>
                </c:pt>
                <c:pt idx="31468">
                  <c:v>14.29</c:v>
                </c:pt>
                <c:pt idx="31469">
                  <c:v>14.29</c:v>
                </c:pt>
                <c:pt idx="31470">
                  <c:v>14.242000000000001</c:v>
                </c:pt>
                <c:pt idx="31471">
                  <c:v>14.218</c:v>
                </c:pt>
                <c:pt idx="31472">
                  <c:v>14.194000000000001</c:v>
                </c:pt>
                <c:pt idx="31473">
                  <c:v>14.146000000000001</c:v>
                </c:pt>
                <c:pt idx="31474">
                  <c:v>14.122</c:v>
                </c:pt>
                <c:pt idx="31475">
                  <c:v>14.098000000000001</c:v>
                </c:pt>
                <c:pt idx="31476">
                  <c:v>14.074</c:v>
                </c:pt>
                <c:pt idx="31477">
                  <c:v>14.05</c:v>
                </c:pt>
                <c:pt idx="31478">
                  <c:v>14.026</c:v>
                </c:pt>
                <c:pt idx="31479">
                  <c:v>14.002000000000001</c:v>
                </c:pt>
                <c:pt idx="31480">
                  <c:v>13.978</c:v>
                </c:pt>
                <c:pt idx="31481">
                  <c:v>13.954000000000001</c:v>
                </c:pt>
                <c:pt idx="31482">
                  <c:v>13.93</c:v>
                </c:pt>
                <c:pt idx="31483">
                  <c:v>13.906000000000001</c:v>
                </c:pt>
                <c:pt idx="31484">
                  <c:v>13.882</c:v>
                </c:pt>
                <c:pt idx="31485">
                  <c:v>13.858000000000001</c:v>
                </c:pt>
                <c:pt idx="31486">
                  <c:v>13.834</c:v>
                </c:pt>
                <c:pt idx="31487">
                  <c:v>13.81</c:v>
                </c:pt>
                <c:pt idx="31488">
                  <c:v>13.81</c:v>
                </c:pt>
                <c:pt idx="31489">
                  <c:v>13.786</c:v>
                </c:pt>
                <c:pt idx="31490">
                  <c:v>13.762</c:v>
                </c:pt>
                <c:pt idx="31491">
                  <c:v>13.762</c:v>
                </c:pt>
                <c:pt idx="31492">
                  <c:v>13.738</c:v>
                </c:pt>
                <c:pt idx="31493">
                  <c:v>13.714</c:v>
                </c:pt>
                <c:pt idx="31494">
                  <c:v>13.714</c:v>
                </c:pt>
                <c:pt idx="31495">
                  <c:v>13.714</c:v>
                </c:pt>
                <c:pt idx="31496">
                  <c:v>13.69</c:v>
                </c:pt>
                <c:pt idx="31497">
                  <c:v>13.666</c:v>
                </c:pt>
                <c:pt idx="31498">
                  <c:v>13.666</c:v>
                </c:pt>
                <c:pt idx="31499">
                  <c:v>13.641999999999999</c:v>
                </c:pt>
                <c:pt idx="31500">
                  <c:v>13.641999999999999</c:v>
                </c:pt>
                <c:pt idx="31501">
                  <c:v>13.641999999999999</c:v>
                </c:pt>
                <c:pt idx="31502">
                  <c:v>13.618</c:v>
                </c:pt>
                <c:pt idx="31503">
                  <c:v>13.618</c:v>
                </c:pt>
                <c:pt idx="31504">
                  <c:v>13.618</c:v>
                </c:pt>
                <c:pt idx="31505">
                  <c:v>13.593999999999999</c:v>
                </c:pt>
                <c:pt idx="31506">
                  <c:v>13.593999999999999</c:v>
                </c:pt>
                <c:pt idx="31507">
                  <c:v>13.593999999999999</c:v>
                </c:pt>
                <c:pt idx="31508">
                  <c:v>13.57</c:v>
                </c:pt>
                <c:pt idx="31509">
                  <c:v>13.57</c:v>
                </c:pt>
                <c:pt idx="31510">
                  <c:v>13.57</c:v>
                </c:pt>
                <c:pt idx="31511">
                  <c:v>13.57</c:v>
                </c:pt>
                <c:pt idx="31512">
                  <c:v>13.57</c:v>
                </c:pt>
                <c:pt idx="31513">
                  <c:v>13.545999999999999</c:v>
                </c:pt>
                <c:pt idx="31514">
                  <c:v>13.545999999999999</c:v>
                </c:pt>
                <c:pt idx="31515">
                  <c:v>13.545999999999999</c:v>
                </c:pt>
                <c:pt idx="31516">
                  <c:v>13.522</c:v>
                </c:pt>
                <c:pt idx="31517">
                  <c:v>13.522</c:v>
                </c:pt>
                <c:pt idx="31518">
                  <c:v>13.522</c:v>
                </c:pt>
                <c:pt idx="31519">
                  <c:v>13.522</c:v>
                </c:pt>
                <c:pt idx="31520">
                  <c:v>13.522</c:v>
                </c:pt>
                <c:pt idx="31521">
                  <c:v>13.522</c:v>
                </c:pt>
                <c:pt idx="31522">
                  <c:v>13.522</c:v>
                </c:pt>
                <c:pt idx="31523">
                  <c:v>13.522</c:v>
                </c:pt>
                <c:pt idx="31524">
                  <c:v>13.497</c:v>
                </c:pt>
                <c:pt idx="31525">
                  <c:v>13.497</c:v>
                </c:pt>
                <c:pt idx="31526">
                  <c:v>13.497</c:v>
                </c:pt>
                <c:pt idx="31527">
                  <c:v>13.522</c:v>
                </c:pt>
                <c:pt idx="31528">
                  <c:v>13.522</c:v>
                </c:pt>
                <c:pt idx="31529">
                  <c:v>13.522</c:v>
                </c:pt>
                <c:pt idx="31530">
                  <c:v>13.545999999999999</c:v>
                </c:pt>
                <c:pt idx="31531">
                  <c:v>13.57</c:v>
                </c:pt>
                <c:pt idx="31532">
                  <c:v>13.593999999999999</c:v>
                </c:pt>
                <c:pt idx="31533">
                  <c:v>13.618</c:v>
                </c:pt>
                <c:pt idx="31534">
                  <c:v>13.641999999999999</c:v>
                </c:pt>
                <c:pt idx="31535">
                  <c:v>13.666</c:v>
                </c:pt>
                <c:pt idx="31536">
                  <c:v>13.714</c:v>
                </c:pt>
                <c:pt idx="31537">
                  <c:v>13.762</c:v>
                </c:pt>
                <c:pt idx="31538">
                  <c:v>13.81</c:v>
                </c:pt>
                <c:pt idx="31539">
                  <c:v>13.858000000000001</c:v>
                </c:pt>
                <c:pt idx="31540">
                  <c:v>13.93</c:v>
                </c:pt>
                <c:pt idx="31541">
                  <c:v>13.978</c:v>
                </c:pt>
                <c:pt idx="31542">
                  <c:v>14.05</c:v>
                </c:pt>
                <c:pt idx="31543">
                  <c:v>14.098000000000001</c:v>
                </c:pt>
                <c:pt idx="31544">
                  <c:v>14.17</c:v>
                </c:pt>
                <c:pt idx="31545">
                  <c:v>14.218</c:v>
                </c:pt>
                <c:pt idx="31546">
                  <c:v>14.266</c:v>
                </c:pt>
                <c:pt idx="31547">
                  <c:v>14.29</c:v>
                </c:pt>
                <c:pt idx="31548">
                  <c:v>14.337</c:v>
                </c:pt>
                <c:pt idx="31549">
                  <c:v>14.337</c:v>
                </c:pt>
                <c:pt idx="31550">
                  <c:v>14.385</c:v>
                </c:pt>
                <c:pt idx="31551">
                  <c:v>14.385</c:v>
                </c:pt>
                <c:pt idx="31552">
                  <c:v>14.409000000000001</c:v>
                </c:pt>
                <c:pt idx="31553">
                  <c:v>14.433</c:v>
                </c:pt>
                <c:pt idx="31554">
                  <c:v>14.433</c:v>
                </c:pt>
                <c:pt idx="31555">
                  <c:v>14.433</c:v>
                </c:pt>
                <c:pt idx="31556">
                  <c:v>14.433</c:v>
                </c:pt>
                <c:pt idx="31557">
                  <c:v>14.433</c:v>
                </c:pt>
                <c:pt idx="31558">
                  <c:v>14.409000000000001</c:v>
                </c:pt>
                <c:pt idx="31559">
                  <c:v>14.385</c:v>
                </c:pt>
                <c:pt idx="31560">
                  <c:v>14.361000000000001</c:v>
                </c:pt>
                <c:pt idx="31561">
                  <c:v>14.337</c:v>
                </c:pt>
                <c:pt idx="31562">
                  <c:v>14.314</c:v>
                </c:pt>
                <c:pt idx="31563">
                  <c:v>14.29</c:v>
                </c:pt>
                <c:pt idx="31564">
                  <c:v>14.266</c:v>
                </c:pt>
                <c:pt idx="31565">
                  <c:v>14.242000000000001</c:v>
                </c:pt>
                <c:pt idx="31566">
                  <c:v>14.194000000000001</c:v>
                </c:pt>
                <c:pt idx="31567">
                  <c:v>14.194000000000001</c:v>
                </c:pt>
                <c:pt idx="31568">
                  <c:v>14.17</c:v>
                </c:pt>
                <c:pt idx="31569">
                  <c:v>14.146000000000001</c:v>
                </c:pt>
                <c:pt idx="31570">
                  <c:v>14.122</c:v>
                </c:pt>
                <c:pt idx="31571">
                  <c:v>14.098000000000001</c:v>
                </c:pt>
                <c:pt idx="31572">
                  <c:v>14.074</c:v>
                </c:pt>
                <c:pt idx="31573">
                  <c:v>14.05</c:v>
                </c:pt>
                <c:pt idx="31574">
                  <c:v>14.05</c:v>
                </c:pt>
                <c:pt idx="31575">
                  <c:v>14.026</c:v>
                </c:pt>
                <c:pt idx="31576">
                  <c:v>14.002000000000001</c:v>
                </c:pt>
                <c:pt idx="31577">
                  <c:v>14.002000000000001</c:v>
                </c:pt>
                <c:pt idx="31578">
                  <c:v>13.978</c:v>
                </c:pt>
                <c:pt idx="31579">
                  <c:v>13.954000000000001</c:v>
                </c:pt>
                <c:pt idx="31580">
                  <c:v>13.954000000000001</c:v>
                </c:pt>
                <c:pt idx="31581">
                  <c:v>13.93</c:v>
                </c:pt>
                <c:pt idx="31582">
                  <c:v>13.93</c:v>
                </c:pt>
                <c:pt idx="31583">
                  <c:v>13.906000000000001</c:v>
                </c:pt>
                <c:pt idx="31584">
                  <c:v>13.906000000000001</c:v>
                </c:pt>
                <c:pt idx="31585">
                  <c:v>13.906000000000001</c:v>
                </c:pt>
                <c:pt idx="31586">
                  <c:v>13.882</c:v>
                </c:pt>
                <c:pt idx="31587">
                  <c:v>13.858000000000001</c:v>
                </c:pt>
                <c:pt idx="31588">
                  <c:v>13.858000000000001</c:v>
                </c:pt>
                <c:pt idx="31589">
                  <c:v>13.858000000000001</c:v>
                </c:pt>
                <c:pt idx="31590">
                  <c:v>13.834</c:v>
                </c:pt>
                <c:pt idx="31591">
                  <c:v>13.834</c:v>
                </c:pt>
                <c:pt idx="31592">
                  <c:v>13.834</c:v>
                </c:pt>
                <c:pt idx="31593">
                  <c:v>13.834</c:v>
                </c:pt>
                <c:pt idx="31594">
                  <c:v>13.834</c:v>
                </c:pt>
                <c:pt idx="31595">
                  <c:v>13.834</c:v>
                </c:pt>
                <c:pt idx="31596">
                  <c:v>13.834</c:v>
                </c:pt>
                <c:pt idx="31597">
                  <c:v>13.858000000000001</c:v>
                </c:pt>
                <c:pt idx="31598">
                  <c:v>13.858000000000001</c:v>
                </c:pt>
                <c:pt idx="31599">
                  <c:v>13.858000000000001</c:v>
                </c:pt>
                <c:pt idx="31600">
                  <c:v>13.858000000000001</c:v>
                </c:pt>
                <c:pt idx="31601">
                  <c:v>13.858000000000001</c:v>
                </c:pt>
                <c:pt idx="31602">
                  <c:v>13.858000000000001</c:v>
                </c:pt>
                <c:pt idx="31603">
                  <c:v>13.858000000000001</c:v>
                </c:pt>
                <c:pt idx="31604">
                  <c:v>13.858000000000001</c:v>
                </c:pt>
                <c:pt idx="31605">
                  <c:v>13.858000000000001</c:v>
                </c:pt>
                <c:pt idx="31606">
                  <c:v>13.858000000000001</c:v>
                </c:pt>
                <c:pt idx="31607">
                  <c:v>13.858000000000001</c:v>
                </c:pt>
                <c:pt idx="31608">
                  <c:v>13.858000000000001</c:v>
                </c:pt>
                <c:pt idx="31609">
                  <c:v>13.858000000000001</c:v>
                </c:pt>
                <c:pt idx="31610">
                  <c:v>13.858000000000001</c:v>
                </c:pt>
                <c:pt idx="31611">
                  <c:v>13.858000000000001</c:v>
                </c:pt>
                <c:pt idx="31612">
                  <c:v>13.858000000000001</c:v>
                </c:pt>
                <c:pt idx="31613">
                  <c:v>13.858000000000001</c:v>
                </c:pt>
                <c:pt idx="31614">
                  <c:v>13.858000000000001</c:v>
                </c:pt>
                <c:pt idx="31615">
                  <c:v>13.858000000000001</c:v>
                </c:pt>
                <c:pt idx="31616">
                  <c:v>13.858000000000001</c:v>
                </c:pt>
                <c:pt idx="31617">
                  <c:v>13.858000000000001</c:v>
                </c:pt>
                <c:pt idx="31618">
                  <c:v>13.882</c:v>
                </c:pt>
                <c:pt idx="31619">
                  <c:v>13.882</c:v>
                </c:pt>
                <c:pt idx="31620">
                  <c:v>13.882</c:v>
                </c:pt>
                <c:pt idx="31621">
                  <c:v>13.882</c:v>
                </c:pt>
                <c:pt idx="31622">
                  <c:v>13.906000000000001</c:v>
                </c:pt>
                <c:pt idx="31623">
                  <c:v>13.906000000000001</c:v>
                </c:pt>
                <c:pt idx="31624">
                  <c:v>13.906000000000001</c:v>
                </c:pt>
                <c:pt idx="31625">
                  <c:v>13.906000000000001</c:v>
                </c:pt>
                <c:pt idx="31626">
                  <c:v>13.906000000000001</c:v>
                </c:pt>
                <c:pt idx="31627">
                  <c:v>13.906000000000001</c:v>
                </c:pt>
                <c:pt idx="31628">
                  <c:v>13.93</c:v>
                </c:pt>
                <c:pt idx="31629">
                  <c:v>13.93</c:v>
                </c:pt>
                <c:pt idx="31630">
                  <c:v>13.954000000000001</c:v>
                </c:pt>
                <c:pt idx="31631">
                  <c:v>13.978</c:v>
                </c:pt>
                <c:pt idx="31632">
                  <c:v>14.002000000000001</c:v>
                </c:pt>
                <c:pt idx="31633">
                  <c:v>14.026</c:v>
                </c:pt>
                <c:pt idx="31634">
                  <c:v>14.074</c:v>
                </c:pt>
                <c:pt idx="31635">
                  <c:v>14.098000000000001</c:v>
                </c:pt>
                <c:pt idx="31636">
                  <c:v>14.146000000000001</c:v>
                </c:pt>
                <c:pt idx="31637">
                  <c:v>14.194000000000001</c:v>
                </c:pt>
                <c:pt idx="31638">
                  <c:v>14.242000000000001</c:v>
                </c:pt>
                <c:pt idx="31639">
                  <c:v>14.29</c:v>
                </c:pt>
                <c:pt idx="31640">
                  <c:v>14.337</c:v>
                </c:pt>
                <c:pt idx="31641">
                  <c:v>14.361000000000001</c:v>
                </c:pt>
                <c:pt idx="31642">
                  <c:v>14.409000000000001</c:v>
                </c:pt>
                <c:pt idx="31643">
                  <c:v>14.433</c:v>
                </c:pt>
                <c:pt idx="31644">
                  <c:v>14.481</c:v>
                </c:pt>
                <c:pt idx="31645">
                  <c:v>14.505000000000001</c:v>
                </c:pt>
                <c:pt idx="31646">
                  <c:v>14.529</c:v>
                </c:pt>
                <c:pt idx="31647">
                  <c:v>14.529</c:v>
                </c:pt>
                <c:pt idx="31648">
                  <c:v>14.529</c:v>
                </c:pt>
                <c:pt idx="31649">
                  <c:v>14.553000000000001</c:v>
                </c:pt>
                <c:pt idx="31650">
                  <c:v>14.553000000000001</c:v>
                </c:pt>
                <c:pt idx="31651">
                  <c:v>14.553000000000001</c:v>
                </c:pt>
                <c:pt idx="31652">
                  <c:v>14.529</c:v>
                </c:pt>
                <c:pt idx="31653">
                  <c:v>14.529</c:v>
                </c:pt>
                <c:pt idx="31654">
                  <c:v>14.505000000000001</c:v>
                </c:pt>
                <c:pt idx="31655">
                  <c:v>14.481</c:v>
                </c:pt>
                <c:pt idx="31656">
                  <c:v>14.457000000000001</c:v>
                </c:pt>
                <c:pt idx="31657">
                  <c:v>14.433</c:v>
                </c:pt>
                <c:pt idx="31658">
                  <c:v>14.385</c:v>
                </c:pt>
                <c:pt idx="31659">
                  <c:v>14.361000000000001</c:v>
                </c:pt>
                <c:pt idx="31660">
                  <c:v>14.337</c:v>
                </c:pt>
                <c:pt idx="31661">
                  <c:v>14.29</c:v>
                </c:pt>
                <c:pt idx="31662">
                  <c:v>14.29</c:v>
                </c:pt>
                <c:pt idx="31663">
                  <c:v>14.242000000000001</c:v>
                </c:pt>
                <c:pt idx="31664">
                  <c:v>14.218</c:v>
                </c:pt>
                <c:pt idx="31665">
                  <c:v>14.194000000000001</c:v>
                </c:pt>
                <c:pt idx="31666">
                  <c:v>14.194000000000001</c:v>
                </c:pt>
                <c:pt idx="31667">
                  <c:v>14.17</c:v>
                </c:pt>
                <c:pt idx="31668">
                  <c:v>14.146000000000001</c:v>
                </c:pt>
                <c:pt idx="31669">
                  <c:v>14.122</c:v>
                </c:pt>
                <c:pt idx="31670">
                  <c:v>14.098000000000001</c:v>
                </c:pt>
                <c:pt idx="31671">
                  <c:v>14.074</c:v>
                </c:pt>
                <c:pt idx="31672">
                  <c:v>14.074</c:v>
                </c:pt>
                <c:pt idx="31673">
                  <c:v>14.05</c:v>
                </c:pt>
                <c:pt idx="31674">
                  <c:v>14.05</c:v>
                </c:pt>
                <c:pt idx="31675">
                  <c:v>14.026</c:v>
                </c:pt>
                <c:pt idx="31676">
                  <c:v>14.002000000000001</c:v>
                </c:pt>
                <c:pt idx="31677">
                  <c:v>14.002000000000001</c:v>
                </c:pt>
                <c:pt idx="31678">
                  <c:v>13.978</c:v>
                </c:pt>
                <c:pt idx="31679">
                  <c:v>13.978</c:v>
                </c:pt>
                <c:pt idx="31680">
                  <c:v>13.954000000000001</c:v>
                </c:pt>
                <c:pt idx="31681">
                  <c:v>13.954000000000001</c:v>
                </c:pt>
                <c:pt idx="31682">
                  <c:v>13.93</c:v>
                </c:pt>
                <c:pt idx="31683">
                  <c:v>13.93</c:v>
                </c:pt>
                <c:pt idx="31684">
                  <c:v>13.906000000000001</c:v>
                </c:pt>
                <c:pt idx="31685">
                  <c:v>13.906000000000001</c:v>
                </c:pt>
                <c:pt idx="31686">
                  <c:v>13.906000000000001</c:v>
                </c:pt>
                <c:pt idx="31687">
                  <c:v>13.882</c:v>
                </c:pt>
                <c:pt idx="31688">
                  <c:v>13.882</c:v>
                </c:pt>
                <c:pt idx="31689">
                  <c:v>13.882</c:v>
                </c:pt>
                <c:pt idx="31690">
                  <c:v>13.882</c:v>
                </c:pt>
                <c:pt idx="31691">
                  <c:v>13.882</c:v>
                </c:pt>
                <c:pt idx="31692">
                  <c:v>13.858000000000001</c:v>
                </c:pt>
                <c:pt idx="31693">
                  <c:v>13.858000000000001</c:v>
                </c:pt>
                <c:pt idx="31694">
                  <c:v>13.858000000000001</c:v>
                </c:pt>
                <c:pt idx="31695">
                  <c:v>13.858000000000001</c:v>
                </c:pt>
                <c:pt idx="31696">
                  <c:v>13.858000000000001</c:v>
                </c:pt>
                <c:pt idx="31697">
                  <c:v>13.834</c:v>
                </c:pt>
                <c:pt idx="31698">
                  <c:v>13.834</c:v>
                </c:pt>
                <c:pt idx="31699">
                  <c:v>13.81</c:v>
                </c:pt>
                <c:pt idx="31700">
                  <c:v>13.81</c:v>
                </c:pt>
                <c:pt idx="31701">
                  <c:v>13.81</c:v>
                </c:pt>
                <c:pt idx="31702">
                  <c:v>13.81</c:v>
                </c:pt>
                <c:pt idx="31703">
                  <c:v>13.81</c:v>
                </c:pt>
                <c:pt idx="31704">
                  <c:v>13.81</c:v>
                </c:pt>
                <c:pt idx="31705">
                  <c:v>13.81</c:v>
                </c:pt>
                <c:pt idx="31706">
                  <c:v>13.834</c:v>
                </c:pt>
                <c:pt idx="31707">
                  <c:v>13.834</c:v>
                </c:pt>
                <c:pt idx="31708">
                  <c:v>13.834</c:v>
                </c:pt>
                <c:pt idx="31709">
                  <c:v>13.834</c:v>
                </c:pt>
                <c:pt idx="31710">
                  <c:v>13.834</c:v>
                </c:pt>
                <c:pt idx="31711">
                  <c:v>13.834</c:v>
                </c:pt>
                <c:pt idx="31712">
                  <c:v>13.834</c:v>
                </c:pt>
                <c:pt idx="31713">
                  <c:v>13.834</c:v>
                </c:pt>
                <c:pt idx="31714">
                  <c:v>13.834</c:v>
                </c:pt>
                <c:pt idx="31715">
                  <c:v>13.834</c:v>
                </c:pt>
                <c:pt idx="31716">
                  <c:v>13.834</c:v>
                </c:pt>
                <c:pt idx="31717">
                  <c:v>13.858000000000001</c:v>
                </c:pt>
                <c:pt idx="31718">
                  <c:v>13.858000000000001</c:v>
                </c:pt>
                <c:pt idx="31719">
                  <c:v>13.882</c:v>
                </c:pt>
                <c:pt idx="31720">
                  <c:v>13.906000000000001</c:v>
                </c:pt>
                <c:pt idx="31721">
                  <c:v>13.906000000000001</c:v>
                </c:pt>
                <c:pt idx="31722">
                  <c:v>13.93</c:v>
                </c:pt>
                <c:pt idx="31723">
                  <c:v>13.954000000000001</c:v>
                </c:pt>
                <c:pt idx="31724">
                  <c:v>13.978</c:v>
                </c:pt>
                <c:pt idx="31725">
                  <c:v>14.002000000000001</c:v>
                </c:pt>
                <c:pt idx="31726">
                  <c:v>14.002000000000001</c:v>
                </c:pt>
                <c:pt idx="31727">
                  <c:v>14.026</c:v>
                </c:pt>
                <c:pt idx="31728">
                  <c:v>14.05</c:v>
                </c:pt>
                <c:pt idx="31729">
                  <c:v>14.074</c:v>
                </c:pt>
                <c:pt idx="31730">
                  <c:v>14.098000000000001</c:v>
                </c:pt>
                <c:pt idx="31731">
                  <c:v>14.122</c:v>
                </c:pt>
                <c:pt idx="31732">
                  <c:v>14.17</c:v>
                </c:pt>
                <c:pt idx="31733">
                  <c:v>14.218</c:v>
                </c:pt>
                <c:pt idx="31734">
                  <c:v>14.242000000000001</c:v>
                </c:pt>
                <c:pt idx="31735">
                  <c:v>14.29</c:v>
                </c:pt>
                <c:pt idx="31736">
                  <c:v>14.337</c:v>
                </c:pt>
                <c:pt idx="31737">
                  <c:v>14.409000000000001</c:v>
                </c:pt>
                <c:pt idx="31738">
                  <c:v>14.457000000000001</c:v>
                </c:pt>
                <c:pt idx="31739">
                  <c:v>14.505000000000001</c:v>
                </c:pt>
                <c:pt idx="31740">
                  <c:v>14.553000000000001</c:v>
                </c:pt>
                <c:pt idx="31741">
                  <c:v>14.577</c:v>
                </c:pt>
                <c:pt idx="31742">
                  <c:v>14.577</c:v>
                </c:pt>
                <c:pt idx="31743">
                  <c:v>14.577</c:v>
                </c:pt>
                <c:pt idx="31744">
                  <c:v>14.577</c:v>
                </c:pt>
                <c:pt idx="31745">
                  <c:v>14.577</c:v>
                </c:pt>
                <c:pt idx="31746">
                  <c:v>14.577</c:v>
                </c:pt>
                <c:pt idx="31747">
                  <c:v>14.553000000000001</c:v>
                </c:pt>
                <c:pt idx="31748">
                  <c:v>14.553000000000001</c:v>
                </c:pt>
                <c:pt idx="31749">
                  <c:v>14.529</c:v>
                </c:pt>
                <c:pt idx="31750">
                  <c:v>14.529</c:v>
                </c:pt>
                <c:pt idx="31751">
                  <c:v>14.505000000000001</c:v>
                </c:pt>
                <c:pt idx="31752">
                  <c:v>14.505000000000001</c:v>
                </c:pt>
                <c:pt idx="31753">
                  <c:v>14.481</c:v>
                </c:pt>
                <c:pt idx="31754">
                  <c:v>14.457000000000001</c:v>
                </c:pt>
                <c:pt idx="31755">
                  <c:v>14.433</c:v>
                </c:pt>
                <c:pt idx="31756">
                  <c:v>14.385</c:v>
                </c:pt>
                <c:pt idx="31757">
                  <c:v>14.385</c:v>
                </c:pt>
                <c:pt idx="31758">
                  <c:v>14.337</c:v>
                </c:pt>
                <c:pt idx="31759">
                  <c:v>14.314</c:v>
                </c:pt>
                <c:pt idx="31760">
                  <c:v>14.29</c:v>
                </c:pt>
                <c:pt idx="31761">
                  <c:v>14.29</c:v>
                </c:pt>
                <c:pt idx="31762">
                  <c:v>14.266</c:v>
                </c:pt>
                <c:pt idx="31763">
                  <c:v>14.242000000000001</c:v>
                </c:pt>
                <c:pt idx="31764">
                  <c:v>14.218</c:v>
                </c:pt>
                <c:pt idx="31765">
                  <c:v>14.194000000000001</c:v>
                </c:pt>
                <c:pt idx="31766">
                  <c:v>14.194000000000001</c:v>
                </c:pt>
                <c:pt idx="31767">
                  <c:v>14.17</c:v>
                </c:pt>
                <c:pt idx="31768">
                  <c:v>14.146000000000001</c:v>
                </c:pt>
                <c:pt idx="31769">
                  <c:v>14.146000000000001</c:v>
                </c:pt>
                <c:pt idx="31770">
                  <c:v>14.122</c:v>
                </c:pt>
                <c:pt idx="31771">
                  <c:v>14.098000000000001</c:v>
                </c:pt>
                <c:pt idx="31772">
                  <c:v>14.098000000000001</c:v>
                </c:pt>
                <c:pt idx="31773">
                  <c:v>14.074</c:v>
                </c:pt>
                <c:pt idx="31774">
                  <c:v>14.074</c:v>
                </c:pt>
                <c:pt idx="31775">
                  <c:v>14.05</c:v>
                </c:pt>
                <c:pt idx="31776">
                  <c:v>14.05</c:v>
                </c:pt>
                <c:pt idx="31777">
                  <c:v>14.026</c:v>
                </c:pt>
                <c:pt idx="31778">
                  <c:v>14.002000000000001</c:v>
                </c:pt>
                <c:pt idx="31779">
                  <c:v>14.002000000000001</c:v>
                </c:pt>
                <c:pt idx="31780">
                  <c:v>13.978</c:v>
                </c:pt>
                <c:pt idx="31781">
                  <c:v>13.954000000000001</c:v>
                </c:pt>
                <c:pt idx="31782">
                  <c:v>13.954000000000001</c:v>
                </c:pt>
                <c:pt idx="31783">
                  <c:v>13.93</c:v>
                </c:pt>
                <c:pt idx="31784">
                  <c:v>13.93</c:v>
                </c:pt>
                <c:pt idx="31785">
                  <c:v>13.906000000000001</c:v>
                </c:pt>
                <c:pt idx="31786">
                  <c:v>13.906000000000001</c:v>
                </c:pt>
                <c:pt idx="31787">
                  <c:v>13.882</c:v>
                </c:pt>
                <c:pt idx="31788">
                  <c:v>13.882</c:v>
                </c:pt>
                <c:pt idx="31789">
                  <c:v>13.882</c:v>
                </c:pt>
                <c:pt idx="31790">
                  <c:v>13.882</c:v>
                </c:pt>
                <c:pt idx="31791">
                  <c:v>13.858000000000001</c:v>
                </c:pt>
                <c:pt idx="31792">
                  <c:v>13.858000000000001</c:v>
                </c:pt>
                <c:pt idx="31793">
                  <c:v>13.882</c:v>
                </c:pt>
                <c:pt idx="31794">
                  <c:v>13.858000000000001</c:v>
                </c:pt>
                <c:pt idx="31795">
                  <c:v>13.858000000000001</c:v>
                </c:pt>
                <c:pt idx="31796">
                  <c:v>13.858000000000001</c:v>
                </c:pt>
                <c:pt idx="31797">
                  <c:v>13.834</c:v>
                </c:pt>
                <c:pt idx="31798">
                  <c:v>13.834</c:v>
                </c:pt>
                <c:pt idx="31799">
                  <c:v>13.834</c:v>
                </c:pt>
                <c:pt idx="31800">
                  <c:v>13.834</c:v>
                </c:pt>
                <c:pt idx="31801">
                  <c:v>13.834</c:v>
                </c:pt>
                <c:pt idx="31802">
                  <c:v>13.81</c:v>
                </c:pt>
                <c:pt idx="31803">
                  <c:v>13.81</c:v>
                </c:pt>
                <c:pt idx="31804">
                  <c:v>13.81</c:v>
                </c:pt>
                <c:pt idx="31805">
                  <c:v>13.81</c:v>
                </c:pt>
                <c:pt idx="31806">
                  <c:v>13.81</c:v>
                </c:pt>
                <c:pt idx="31807">
                  <c:v>13.81</c:v>
                </c:pt>
                <c:pt idx="31808">
                  <c:v>13.786</c:v>
                </c:pt>
                <c:pt idx="31809">
                  <c:v>13.786</c:v>
                </c:pt>
                <c:pt idx="31810">
                  <c:v>13.786</c:v>
                </c:pt>
                <c:pt idx="31811">
                  <c:v>13.786</c:v>
                </c:pt>
                <c:pt idx="31812">
                  <c:v>13.786</c:v>
                </c:pt>
                <c:pt idx="31813">
                  <c:v>13.786</c:v>
                </c:pt>
                <c:pt idx="31814">
                  <c:v>13.786</c:v>
                </c:pt>
                <c:pt idx="31815">
                  <c:v>13.81</c:v>
                </c:pt>
                <c:pt idx="31816">
                  <c:v>13.81</c:v>
                </c:pt>
                <c:pt idx="31817">
                  <c:v>13.834</c:v>
                </c:pt>
                <c:pt idx="31818">
                  <c:v>13.858000000000001</c:v>
                </c:pt>
                <c:pt idx="31819">
                  <c:v>13.882</c:v>
                </c:pt>
                <c:pt idx="31820">
                  <c:v>13.906000000000001</c:v>
                </c:pt>
                <c:pt idx="31821">
                  <c:v>13.93</c:v>
                </c:pt>
                <c:pt idx="31822">
                  <c:v>13.978</c:v>
                </c:pt>
                <c:pt idx="31823">
                  <c:v>14.002000000000001</c:v>
                </c:pt>
                <c:pt idx="31824">
                  <c:v>14.026</c:v>
                </c:pt>
                <c:pt idx="31825">
                  <c:v>14.074</c:v>
                </c:pt>
                <c:pt idx="31826">
                  <c:v>14.122</c:v>
                </c:pt>
                <c:pt idx="31827">
                  <c:v>14.17</c:v>
                </c:pt>
                <c:pt idx="31828">
                  <c:v>14.218</c:v>
                </c:pt>
                <c:pt idx="31829">
                  <c:v>14.29</c:v>
                </c:pt>
                <c:pt idx="31830">
                  <c:v>14.314</c:v>
                </c:pt>
                <c:pt idx="31831">
                  <c:v>14.337</c:v>
                </c:pt>
                <c:pt idx="31832">
                  <c:v>14.361000000000001</c:v>
                </c:pt>
                <c:pt idx="31833">
                  <c:v>14.385</c:v>
                </c:pt>
                <c:pt idx="31834">
                  <c:v>14.433</c:v>
                </c:pt>
                <c:pt idx="31835">
                  <c:v>14.433</c:v>
                </c:pt>
                <c:pt idx="31836">
                  <c:v>14.481</c:v>
                </c:pt>
                <c:pt idx="31837">
                  <c:v>14.481</c:v>
                </c:pt>
                <c:pt idx="31838">
                  <c:v>14.505000000000001</c:v>
                </c:pt>
                <c:pt idx="31839">
                  <c:v>14.529</c:v>
                </c:pt>
                <c:pt idx="31840">
                  <c:v>14.529</c:v>
                </c:pt>
                <c:pt idx="31841">
                  <c:v>14.553000000000001</c:v>
                </c:pt>
                <c:pt idx="31842">
                  <c:v>14.553000000000001</c:v>
                </c:pt>
                <c:pt idx="31843">
                  <c:v>14.553000000000001</c:v>
                </c:pt>
                <c:pt idx="31844">
                  <c:v>14.553000000000001</c:v>
                </c:pt>
                <c:pt idx="31845">
                  <c:v>14.529</c:v>
                </c:pt>
                <c:pt idx="31846">
                  <c:v>14.505000000000001</c:v>
                </c:pt>
                <c:pt idx="31847">
                  <c:v>14.505000000000001</c:v>
                </c:pt>
                <c:pt idx="31848">
                  <c:v>14.481</c:v>
                </c:pt>
                <c:pt idx="31849">
                  <c:v>14.481</c:v>
                </c:pt>
                <c:pt idx="31850">
                  <c:v>14.433</c:v>
                </c:pt>
                <c:pt idx="31851">
                  <c:v>14.433</c:v>
                </c:pt>
                <c:pt idx="31852">
                  <c:v>14.409000000000001</c:v>
                </c:pt>
                <c:pt idx="31853">
                  <c:v>14.385</c:v>
                </c:pt>
                <c:pt idx="31854">
                  <c:v>14.361000000000001</c:v>
                </c:pt>
                <c:pt idx="31855">
                  <c:v>14.337</c:v>
                </c:pt>
                <c:pt idx="31856">
                  <c:v>14.314</c:v>
                </c:pt>
                <c:pt idx="31857">
                  <c:v>14.29</c:v>
                </c:pt>
                <c:pt idx="31858">
                  <c:v>14.29</c:v>
                </c:pt>
                <c:pt idx="31859">
                  <c:v>14.266</c:v>
                </c:pt>
                <c:pt idx="31860">
                  <c:v>14.266</c:v>
                </c:pt>
                <c:pt idx="31861">
                  <c:v>14.242000000000001</c:v>
                </c:pt>
                <c:pt idx="31862">
                  <c:v>14.242000000000001</c:v>
                </c:pt>
                <c:pt idx="31863">
                  <c:v>14.218</c:v>
                </c:pt>
                <c:pt idx="31864">
                  <c:v>14.218</c:v>
                </c:pt>
                <c:pt idx="31865">
                  <c:v>14.194000000000001</c:v>
                </c:pt>
                <c:pt idx="31866">
                  <c:v>14.17</c:v>
                </c:pt>
                <c:pt idx="31867">
                  <c:v>14.17</c:v>
                </c:pt>
                <c:pt idx="31868">
                  <c:v>14.146000000000001</c:v>
                </c:pt>
                <c:pt idx="31869">
                  <c:v>14.146000000000001</c:v>
                </c:pt>
                <c:pt idx="31870">
                  <c:v>14.122</c:v>
                </c:pt>
                <c:pt idx="31871">
                  <c:v>14.098000000000001</c:v>
                </c:pt>
                <c:pt idx="31872">
                  <c:v>14.098000000000001</c:v>
                </c:pt>
                <c:pt idx="31873">
                  <c:v>14.074</c:v>
                </c:pt>
                <c:pt idx="31874">
                  <c:v>14.05</c:v>
                </c:pt>
                <c:pt idx="31875">
                  <c:v>14.05</c:v>
                </c:pt>
                <c:pt idx="31876">
                  <c:v>14.026</c:v>
                </c:pt>
                <c:pt idx="31877">
                  <c:v>14.026</c:v>
                </c:pt>
                <c:pt idx="31878">
                  <c:v>14.002000000000001</c:v>
                </c:pt>
                <c:pt idx="31879">
                  <c:v>14.002000000000001</c:v>
                </c:pt>
                <c:pt idx="31880">
                  <c:v>13.978</c:v>
                </c:pt>
                <c:pt idx="31881">
                  <c:v>13.978</c:v>
                </c:pt>
                <c:pt idx="31882">
                  <c:v>13.954000000000001</c:v>
                </c:pt>
                <c:pt idx="31883">
                  <c:v>13.954000000000001</c:v>
                </c:pt>
                <c:pt idx="31884">
                  <c:v>13.93</c:v>
                </c:pt>
                <c:pt idx="31885">
                  <c:v>13.93</c:v>
                </c:pt>
                <c:pt idx="31886">
                  <c:v>13.906000000000001</c:v>
                </c:pt>
                <c:pt idx="31887">
                  <c:v>13.906000000000001</c:v>
                </c:pt>
                <c:pt idx="31888">
                  <c:v>13.906000000000001</c:v>
                </c:pt>
                <c:pt idx="31889">
                  <c:v>13.882</c:v>
                </c:pt>
                <c:pt idx="31890">
                  <c:v>13.882</c:v>
                </c:pt>
                <c:pt idx="31891">
                  <c:v>13.858000000000001</c:v>
                </c:pt>
                <c:pt idx="31892">
                  <c:v>13.858000000000001</c:v>
                </c:pt>
                <c:pt idx="31893">
                  <c:v>13.858000000000001</c:v>
                </c:pt>
                <c:pt idx="31894">
                  <c:v>13.834</c:v>
                </c:pt>
                <c:pt idx="31895">
                  <c:v>13.834</c:v>
                </c:pt>
                <c:pt idx="31896">
                  <c:v>13.81</c:v>
                </c:pt>
                <c:pt idx="31897">
                  <c:v>13.81</c:v>
                </c:pt>
                <c:pt idx="31898">
                  <c:v>13.81</c:v>
                </c:pt>
                <c:pt idx="31899">
                  <c:v>13.786</c:v>
                </c:pt>
                <c:pt idx="31900">
                  <c:v>13.786</c:v>
                </c:pt>
                <c:pt idx="31901">
                  <c:v>13.762</c:v>
                </c:pt>
                <c:pt idx="31902">
                  <c:v>13.762</c:v>
                </c:pt>
                <c:pt idx="31903">
                  <c:v>13.738</c:v>
                </c:pt>
                <c:pt idx="31904">
                  <c:v>13.738</c:v>
                </c:pt>
                <c:pt idx="31905">
                  <c:v>13.714</c:v>
                </c:pt>
                <c:pt idx="31906">
                  <c:v>13.714</c:v>
                </c:pt>
                <c:pt idx="31907">
                  <c:v>13.714</c:v>
                </c:pt>
                <c:pt idx="31908">
                  <c:v>13.69</c:v>
                </c:pt>
                <c:pt idx="31909">
                  <c:v>13.69</c:v>
                </c:pt>
                <c:pt idx="31910">
                  <c:v>13.666</c:v>
                </c:pt>
                <c:pt idx="31911">
                  <c:v>13.666</c:v>
                </c:pt>
                <c:pt idx="31912">
                  <c:v>13.666</c:v>
                </c:pt>
                <c:pt idx="31913">
                  <c:v>13.69</c:v>
                </c:pt>
                <c:pt idx="31914">
                  <c:v>13.69</c:v>
                </c:pt>
                <c:pt idx="31915">
                  <c:v>13.714</c:v>
                </c:pt>
                <c:pt idx="31916">
                  <c:v>13.714</c:v>
                </c:pt>
                <c:pt idx="31917">
                  <c:v>13.738</c:v>
                </c:pt>
                <c:pt idx="31918">
                  <c:v>13.762</c:v>
                </c:pt>
                <c:pt idx="31919">
                  <c:v>13.786</c:v>
                </c:pt>
                <c:pt idx="31920">
                  <c:v>13.81</c:v>
                </c:pt>
                <c:pt idx="31921">
                  <c:v>13.858000000000001</c:v>
                </c:pt>
                <c:pt idx="31922">
                  <c:v>13.906000000000001</c:v>
                </c:pt>
                <c:pt idx="31923">
                  <c:v>13.954000000000001</c:v>
                </c:pt>
                <c:pt idx="31924">
                  <c:v>14.002000000000001</c:v>
                </c:pt>
                <c:pt idx="31925">
                  <c:v>14.05</c:v>
                </c:pt>
                <c:pt idx="31926">
                  <c:v>14.098000000000001</c:v>
                </c:pt>
                <c:pt idx="31927">
                  <c:v>14.146000000000001</c:v>
                </c:pt>
                <c:pt idx="31928">
                  <c:v>14.194000000000001</c:v>
                </c:pt>
                <c:pt idx="31929">
                  <c:v>14.218</c:v>
                </c:pt>
                <c:pt idx="31930">
                  <c:v>14.266</c:v>
                </c:pt>
                <c:pt idx="31931">
                  <c:v>14.29</c:v>
                </c:pt>
                <c:pt idx="31932">
                  <c:v>14.337</c:v>
                </c:pt>
                <c:pt idx="31933">
                  <c:v>14.361000000000001</c:v>
                </c:pt>
                <c:pt idx="31934">
                  <c:v>14.385</c:v>
                </c:pt>
                <c:pt idx="31935">
                  <c:v>14.409000000000001</c:v>
                </c:pt>
                <c:pt idx="31936">
                  <c:v>14.433</c:v>
                </c:pt>
                <c:pt idx="31937">
                  <c:v>14.433</c:v>
                </c:pt>
                <c:pt idx="31938">
                  <c:v>14.433</c:v>
                </c:pt>
                <c:pt idx="31939">
                  <c:v>14.433</c:v>
                </c:pt>
                <c:pt idx="31940">
                  <c:v>14.433</c:v>
                </c:pt>
                <c:pt idx="31941">
                  <c:v>14.409000000000001</c:v>
                </c:pt>
                <c:pt idx="31942">
                  <c:v>14.385</c:v>
                </c:pt>
                <c:pt idx="31943">
                  <c:v>14.361000000000001</c:v>
                </c:pt>
                <c:pt idx="31944">
                  <c:v>14.337</c:v>
                </c:pt>
                <c:pt idx="31945">
                  <c:v>14.314</c:v>
                </c:pt>
                <c:pt idx="31946">
                  <c:v>14.29</c:v>
                </c:pt>
                <c:pt idx="31947">
                  <c:v>14.242000000000001</c:v>
                </c:pt>
                <c:pt idx="31948">
                  <c:v>14.194000000000001</c:v>
                </c:pt>
                <c:pt idx="31949">
                  <c:v>14.17</c:v>
                </c:pt>
                <c:pt idx="31950">
                  <c:v>14.146000000000001</c:v>
                </c:pt>
                <c:pt idx="31951">
                  <c:v>14.122</c:v>
                </c:pt>
                <c:pt idx="31952">
                  <c:v>14.098000000000001</c:v>
                </c:pt>
                <c:pt idx="31953">
                  <c:v>14.05</c:v>
                </c:pt>
                <c:pt idx="31954">
                  <c:v>14.026</c:v>
                </c:pt>
                <c:pt idx="31955">
                  <c:v>14.002000000000001</c:v>
                </c:pt>
                <c:pt idx="31956">
                  <c:v>13.978</c:v>
                </c:pt>
                <c:pt idx="31957">
                  <c:v>13.954000000000001</c:v>
                </c:pt>
                <c:pt idx="31958">
                  <c:v>13.906000000000001</c:v>
                </c:pt>
                <c:pt idx="31959">
                  <c:v>13.906000000000001</c:v>
                </c:pt>
                <c:pt idx="31960">
                  <c:v>13.858000000000001</c:v>
                </c:pt>
                <c:pt idx="31961">
                  <c:v>13.834</c:v>
                </c:pt>
                <c:pt idx="31962">
                  <c:v>13.81</c:v>
                </c:pt>
                <c:pt idx="31963">
                  <c:v>13.786</c:v>
                </c:pt>
                <c:pt idx="31964">
                  <c:v>13.762</c:v>
                </c:pt>
                <c:pt idx="31965">
                  <c:v>13.738</c:v>
                </c:pt>
                <c:pt idx="31966">
                  <c:v>13.714</c:v>
                </c:pt>
                <c:pt idx="31967">
                  <c:v>13.714</c:v>
                </c:pt>
                <c:pt idx="31968">
                  <c:v>13.69</c:v>
                </c:pt>
                <c:pt idx="31969">
                  <c:v>13.666</c:v>
                </c:pt>
                <c:pt idx="31970">
                  <c:v>13.666</c:v>
                </c:pt>
                <c:pt idx="31971">
                  <c:v>13.641999999999999</c:v>
                </c:pt>
                <c:pt idx="31972">
                  <c:v>13.618</c:v>
                </c:pt>
                <c:pt idx="31973">
                  <c:v>13.618</c:v>
                </c:pt>
                <c:pt idx="31974">
                  <c:v>13.593999999999999</c:v>
                </c:pt>
                <c:pt idx="31975">
                  <c:v>13.593999999999999</c:v>
                </c:pt>
                <c:pt idx="31976">
                  <c:v>13.57</c:v>
                </c:pt>
                <c:pt idx="31977">
                  <c:v>13.57</c:v>
                </c:pt>
                <c:pt idx="31978">
                  <c:v>13.545999999999999</c:v>
                </c:pt>
                <c:pt idx="31979">
                  <c:v>13.545999999999999</c:v>
                </c:pt>
                <c:pt idx="31980">
                  <c:v>13.522</c:v>
                </c:pt>
                <c:pt idx="31981">
                  <c:v>13.522</c:v>
                </c:pt>
                <c:pt idx="31982">
                  <c:v>13.497</c:v>
                </c:pt>
                <c:pt idx="31983">
                  <c:v>13.497</c:v>
                </c:pt>
                <c:pt idx="31984">
                  <c:v>13.497</c:v>
                </c:pt>
                <c:pt idx="31985">
                  <c:v>13.473000000000001</c:v>
                </c:pt>
                <c:pt idx="31986">
                  <c:v>13.473000000000001</c:v>
                </c:pt>
                <c:pt idx="31987">
                  <c:v>13.473000000000001</c:v>
                </c:pt>
                <c:pt idx="31988">
                  <c:v>13.449</c:v>
                </c:pt>
                <c:pt idx="31989">
                  <c:v>13.449</c:v>
                </c:pt>
                <c:pt idx="31990">
                  <c:v>13.449</c:v>
                </c:pt>
                <c:pt idx="31991">
                  <c:v>13.425000000000001</c:v>
                </c:pt>
                <c:pt idx="31992">
                  <c:v>13.425000000000001</c:v>
                </c:pt>
                <c:pt idx="31993">
                  <c:v>13.425000000000001</c:v>
                </c:pt>
                <c:pt idx="31994">
                  <c:v>13.425000000000001</c:v>
                </c:pt>
                <c:pt idx="31995">
                  <c:v>13.401</c:v>
                </c:pt>
                <c:pt idx="31996">
                  <c:v>13.401</c:v>
                </c:pt>
                <c:pt idx="31997">
                  <c:v>13.401</c:v>
                </c:pt>
                <c:pt idx="31998">
                  <c:v>13.377000000000001</c:v>
                </c:pt>
                <c:pt idx="31999">
                  <c:v>13.377000000000001</c:v>
                </c:pt>
                <c:pt idx="32000">
                  <c:v>13.377000000000001</c:v>
                </c:pt>
                <c:pt idx="32001">
                  <c:v>13.377000000000001</c:v>
                </c:pt>
                <c:pt idx="32002">
                  <c:v>13.377000000000001</c:v>
                </c:pt>
                <c:pt idx="32003">
                  <c:v>13.377000000000001</c:v>
                </c:pt>
                <c:pt idx="32004">
                  <c:v>13.401</c:v>
                </c:pt>
                <c:pt idx="32005">
                  <c:v>13.425000000000001</c:v>
                </c:pt>
                <c:pt idx="32006">
                  <c:v>13.425000000000001</c:v>
                </c:pt>
                <c:pt idx="32007">
                  <c:v>13.449</c:v>
                </c:pt>
                <c:pt idx="32008">
                  <c:v>13.473000000000001</c:v>
                </c:pt>
                <c:pt idx="32009">
                  <c:v>13.473000000000001</c:v>
                </c:pt>
                <c:pt idx="32010">
                  <c:v>13.522</c:v>
                </c:pt>
                <c:pt idx="32011">
                  <c:v>13.522</c:v>
                </c:pt>
                <c:pt idx="32012">
                  <c:v>13.57</c:v>
                </c:pt>
                <c:pt idx="32013">
                  <c:v>13.593999999999999</c:v>
                </c:pt>
                <c:pt idx="32014">
                  <c:v>13.641999999999999</c:v>
                </c:pt>
                <c:pt idx="32015">
                  <c:v>13.666</c:v>
                </c:pt>
                <c:pt idx="32016">
                  <c:v>13.714</c:v>
                </c:pt>
                <c:pt idx="32017">
                  <c:v>13.738</c:v>
                </c:pt>
                <c:pt idx="32018">
                  <c:v>13.786</c:v>
                </c:pt>
                <c:pt idx="32019">
                  <c:v>13.81</c:v>
                </c:pt>
                <c:pt idx="32020">
                  <c:v>13.858000000000001</c:v>
                </c:pt>
                <c:pt idx="32021">
                  <c:v>13.882</c:v>
                </c:pt>
                <c:pt idx="32022">
                  <c:v>13.906000000000001</c:v>
                </c:pt>
                <c:pt idx="32023">
                  <c:v>13.954000000000001</c:v>
                </c:pt>
                <c:pt idx="32024">
                  <c:v>14.002000000000001</c:v>
                </c:pt>
                <c:pt idx="32025">
                  <c:v>14.05</c:v>
                </c:pt>
                <c:pt idx="32026">
                  <c:v>14.098000000000001</c:v>
                </c:pt>
                <c:pt idx="32027">
                  <c:v>14.146000000000001</c:v>
                </c:pt>
                <c:pt idx="32028">
                  <c:v>14.194000000000001</c:v>
                </c:pt>
                <c:pt idx="32029">
                  <c:v>14.218</c:v>
                </c:pt>
                <c:pt idx="32030">
                  <c:v>14.242000000000001</c:v>
                </c:pt>
                <c:pt idx="32031">
                  <c:v>14.29</c:v>
                </c:pt>
                <c:pt idx="32032">
                  <c:v>14.29</c:v>
                </c:pt>
                <c:pt idx="32033">
                  <c:v>14.29</c:v>
                </c:pt>
                <c:pt idx="32034">
                  <c:v>14.314</c:v>
                </c:pt>
                <c:pt idx="32035">
                  <c:v>14.314</c:v>
                </c:pt>
                <c:pt idx="32036">
                  <c:v>14.29</c:v>
                </c:pt>
                <c:pt idx="32037">
                  <c:v>14.29</c:v>
                </c:pt>
                <c:pt idx="32038">
                  <c:v>14.29</c:v>
                </c:pt>
                <c:pt idx="32039">
                  <c:v>14.242000000000001</c:v>
                </c:pt>
                <c:pt idx="32040">
                  <c:v>14.218</c:v>
                </c:pt>
                <c:pt idx="32041">
                  <c:v>14.194000000000001</c:v>
                </c:pt>
                <c:pt idx="32042">
                  <c:v>14.146000000000001</c:v>
                </c:pt>
                <c:pt idx="32043">
                  <c:v>14.122</c:v>
                </c:pt>
                <c:pt idx="32044">
                  <c:v>14.098000000000001</c:v>
                </c:pt>
                <c:pt idx="32045">
                  <c:v>14.074</c:v>
                </c:pt>
                <c:pt idx="32046">
                  <c:v>14.05</c:v>
                </c:pt>
                <c:pt idx="32047">
                  <c:v>14.026</c:v>
                </c:pt>
                <c:pt idx="32048">
                  <c:v>14.002000000000001</c:v>
                </c:pt>
                <c:pt idx="32049">
                  <c:v>13.954000000000001</c:v>
                </c:pt>
                <c:pt idx="32050">
                  <c:v>13.93</c:v>
                </c:pt>
                <c:pt idx="32051">
                  <c:v>13.906000000000001</c:v>
                </c:pt>
                <c:pt idx="32052">
                  <c:v>13.882</c:v>
                </c:pt>
                <c:pt idx="32053">
                  <c:v>13.834</c:v>
                </c:pt>
                <c:pt idx="32054">
                  <c:v>13.81</c:v>
                </c:pt>
                <c:pt idx="32055">
                  <c:v>13.786</c:v>
                </c:pt>
                <c:pt idx="32056">
                  <c:v>13.762</c:v>
                </c:pt>
                <c:pt idx="32057">
                  <c:v>13.738</c:v>
                </c:pt>
                <c:pt idx="32058">
                  <c:v>13.714</c:v>
                </c:pt>
                <c:pt idx="32059">
                  <c:v>13.69</c:v>
                </c:pt>
                <c:pt idx="32060">
                  <c:v>13.666</c:v>
                </c:pt>
                <c:pt idx="32061">
                  <c:v>13.641999999999999</c:v>
                </c:pt>
                <c:pt idx="32062">
                  <c:v>13.618</c:v>
                </c:pt>
                <c:pt idx="32063">
                  <c:v>13.593999999999999</c:v>
                </c:pt>
                <c:pt idx="32064">
                  <c:v>13.57</c:v>
                </c:pt>
                <c:pt idx="32065">
                  <c:v>13.57</c:v>
                </c:pt>
                <c:pt idx="32066">
                  <c:v>13.545999999999999</c:v>
                </c:pt>
                <c:pt idx="32067">
                  <c:v>13.522</c:v>
                </c:pt>
                <c:pt idx="32068">
                  <c:v>13.497</c:v>
                </c:pt>
                <c:pt idx="32069">
                  <c:v>13.473000000000001</c:v>
                </c:pt>
                <c:pt idx="32070">
                  <c:v>13.473000000000001</c:v>
                </c:pt>
                <c:pt idx="32071">
                  <c:v>13.449</c:v>
                </c:pt>
                <c:pt idx="32072">
                  <c:v>13.449</c:v>
                </c:pt>
                <c:pt idx="32073">
                  <c:v>13.449</c:v>
                </c:pt>
                <c:pt idx="32074">
                  <c:v>13.473000000000001</c:v>
                </c:pt>
                <c:pt idx="32075">
                  <c:v>13.449</c:v>
                </c:pt>
                <c:pt idx="32076">
                  <c:v>13.449</c:v>
                </c:pt>
                <c:pt idx="32077">
                  <c:v>13.449</c:v>
                </c:pt>
                <c:pt idx="32078">
                  <c:v>13.449</c:v>
                </c:pt>
                <c:pt idx="32079">
                  <c:v>13.449</c:v>
                </c:pt>
                <c:pt idx="32080">
                  <c:v>13.449</c:v>
                </c:pt>
                <c:pt idx="32081">
                  <c:v>13.449</c:v>
                </c:pt>
                <c:pt idx="32082">
                  <c:v>13.425000000000001</c:v>
                </c:pt>
                <c:pt idx="32083">
                  <c:v>13.425000000000001</c:v>
                </c:pt>
                <c:pt idx="32084">
                  <c:v>13.425000000000001</c:v>
                </c:pt>
                <c:pt idx="32085">
                  <c:v>13.425000000000001</c:v>
                </c:pt>
                <c:pt idx="32086">
                  <c:v>13.425000000000001</c:v>
                </c:pt>
                <c:pt idx="32087">
                  <c:v>13.425000000000001</c:v>
                </c:pt>
                <c:pt idx="32088">
                  <c:v>13.425000000000001</c:v>
                </c:pt>
                <c:pt idx="32089">
                  <c:v>13.425000000000001</c:v>
                </c:pt>
                <c:pt idx="32090">
                  <c:v>13.425000000000001</c:v>
                </c:pt>
                <c:pt idx="32091">
                  <c:v>13.425000000000001</c:v>
                </c:pt>
                <c:pt idx="32092">
                  <c:v>13.425000000000001</c:v>
                </c:pt>
                <c:pt idx="32093">
                  <c:v>13.425000000000001</c:v>
                </c:pt>
                <c:pt idx="32094">
                  <c:v>13.401</c:v>
                </c:pt>
                <c:pt idx="32095">
                  <c:v>13.401</c:v>
                </c:pt>
                <c:pt idx="32096">
                  <c:v>13.401</c:v>
                </c:pt>
                <c:pt idx="32097">
                  <c:v>13.401</c:v>
                </c:pt>
                <c:pt idx="32098">
                  <c:v>13.425000000000001</c:v>
                </c:pt>
                <c:pt idx="32099">
                  <c:v>13.425000000000001</c:v>
                </c:pt>
                <c:pt idx="32100">
                  <c:v>13.425000000000001</c:v>
                </c:pt>
                <c:pt idx="32101">
                  <c:v>13.425000000000001</c:v>
                </c:pt>
                <c:pt idx="32102">
                  <c:v>13.425000000000001</c:v>
                </c:pt>
                <c:pt idx="32103">
                  <c:v>13.425000000000001</c:v>
                </c:pt>
                <c:pt idx="32104">
                  <c:v>13.425000000000001</c:v>
                </c:pt>
                <c:pt idx="32105">
                  <c:v>13.449</c:v>
                </c:pt>
                <c:pt idx="32106">
                  <c:v>13.449</c:v>
                </c:pt>
                <c:pt idx="32107">
                  <c:v>13.473000000000001</c:v>
                </c:pt>
                <c:pt idx="32108">
                  <c:v>13.473000000000001</c:v>
                </c:pt>
                <c:pt idx="32109">
                  <c:v>13.497</c:v>
                </c:pt>
                <c:pt idx="32110">
                  <c:v>13.522</c:v>
                </c:pt>
                <c:pt idx="32111">
                  <c:v>13.545999999999999</c:v>
                </c:pt>
                <c:pt idx="32112">
                  <c:v>13.57</c:v>
                </c:pt>
                <c:pt idx="32113">
                  <c:v>13.593999999999999</c:v>
                </c:pt>
                <c:pt idx="32114">
                  <c:v>13.618</c:v>
                </c:pt>
                <c:pt idx="32115">
                  <c:v>13.666</c:v>
                </c:pt>
                <c:pt idx="32116">
                  <c:v>13.714</c:v>
                </c:pt>
                <c:pt idx="32117">
                  <c:v>13.738</c:v>
                </c:pt>
                <c:pt idx="32118">
                  <c:v>13.786</c:v>
                </c:pt>
                <c:pt idx="32119">
                  <c:v>13.81</c:v>
                </c:pt>
                <c:pt idx="32120">
                  <c:v>13.834</c:v>
                </c:pt>
                <c:pt idx="32121">
                  <c:v>13.834</c:v>
                </c:pt>
                <c:pt idx="32122">
                  <c:v>13.834</c:v>
                </c:pt>
                <c:pt idx="32123">
                  <c:v>13.834</c:v>
                </c:pt>
                <c:pt idx="32124">
                  <c:v>13.858000000000001</c:v>
                </c:pt>
                <c:pt idx="32125">
                  <c:v>13.858000000000001</c:v>
                </c:pt>
                <c:pt idx="32126">
                  <c:v>13.882</c:v>
                </c:pt>
                <c:pt idx="32127">
                  <c:v>13.906000000000001</c:v>
                </c:pt>
                <c:pt idx="32128">
                  <c:v>13.906000000000001</c:v>
                </c:pt>
                <c:pt idx="32129">
                  <c:v>13.882</c:v>
                </c:pt>
                <c:pt idx="32130">
                  <c:v>13.906000000000001</c:v>
                </c:pt>
                <c:pt idx="32131">
                  <c:v>13.906000000000001</c:v>
                </c:pt>
                <c:pt idx="32132">
                  <c:v>13.906000000000001</c:v>
                </c:pt>
                <c:pt idx="32133">
                  <c:v>13.906000000000001</c:v>
                </c:pt>
                <c:pt idx="32134">
                  <c:v>13.906000000000001</c:v>
                </c:pt>
                <c:pt idx="32135">
                  <c:v>13.882</c:v>
                </c:pt>
                <c:pt idx="32136">
                  <c:v>13.858000000000001</c:v>
                </c:pt>
                <c:pt idx="32137">
                  <c:v>13.834</c:v>
                </c:pt>
                <c:pt idx="32138">
                  <c:v>13.81</c:v>
                </c:pt>
                <c:pt idx="32139">
                  <c:v>13.786</c:v>
                </c:pt>
                <c:pt idx="32140">
                  <c:v>13.762</c:v>
                </c:pt>
                <c:pt idx="32141">
                  <c:v>13.738</c:v>
                </c:pt>
                <c:pt idx="32142">
                  <c:v>13.714</c:v>
                </c:pt>
                <c:pt idx="32143">
                  <c:v>13.69</c:v>
                </c:pt>
                <c:pt idx="32144">
                  <c:v>13.666</c:v>
                </c:pt>
                <c:pt idx="32145">
                  <c:v>13.641999999999999</c:v>
                </c:pt>
                <c:pt idx="32146">
                  <c:v>13.641999999999999</c:v>
                </c:pt>
                <c:pt idx="32147">
                  <c:v>13.618</c:v>
                </c:pt>
                <c:pt idx="32148">
                  <c:v>13.618</c:v>
                </c:pt>
                <c:pt idx="32149">
                  <c:v>13.593999999999999</c:v>
                </c:pt>
                <c:pt idx="32150">
                  <c:v>13.57</c:v>
                </c:pt>
                <c:pt idx="32151">
                  <c:v>13.57</c:v>
                </c:pt>
                <c:pt idx="32152">
                  <c:v>13.545999999999999</c:v>
                </c:pt>
                <c:pt idx="32153">
                  <c:v>13.545999999999999</c:v>
                </c:pt>
                <c:pt idx="32154">
                  <c:v>13.545999999999999</c:v>
                </c:pt>
                <c:pt idx="32155">
                  <c:v>13.545999999999999</c:v>
                </c:pt>
                <c:pt idx="32156">
                  <c:v>13.522</c:v>
                </c:pt>
                <c:pt idx="32157">
                  <c:v>13.522</c:v>
                </c:pt>
                <c:pt idx="32158">
                  <c:v>13.522</c:v>
                </c:pt>
                <c:pt idx="32159">
                  <c:v>13.522</c:v>
                </c:pt>
                <c:pt idx="32160">
                  <c:v>13.522</c:v>
                </c:pt>
                <c:pt idx="32161">
                  <c:v>13.522</c:v>
                </c:pt>
                <c:pt idx="32162">
                  <c:v>13.545999999999999</c:v>
                </c:pt>
                <c:pt idx="32163">
                  <c:v>13.545999999999999</c:v>
                </c:pt>
                <c:pt idx="32164">
                  <c:v>13.57</c:v>
                </c:pt>
                <c:pt idx="32165">
                  <c:v>13.57</c:v>
                </c:pt>
                <c:pt idx="32166">
                  <c:v>13.57</c:v>
                </c:pt>
                <c:pt idx="32167">
                  <c:v>13.57</c:v>
                </c:pt>
                <c:pt idx="32168">
                  <c:v>13.57</c:v>
                </c:pt>
                <c:pt idx="32169">
                  <c:v>13.593999999999999</c:v>
                </c:pt>
                <c:pt idx="32170">
                  <c:v>13.593999999999999</c:v>
                </c:pt>
                <c:pt idx="32171">
                  <c:v>13.593999999999999</c:v>
                </c:pt>
                <c:pt idx="32172">
                  <c:v>13.618</c:v>
                </c:pt>
                <c:pt idx="32173">
                  <c:v>13.618</c:v>
                </c:pt>
                <c:pt idx="32174">
                  <c:v>13.618</c:v>
                </c:pt>
                <c:pt idx="32175">
                  <c:v>13.618</c:v>
                </c:pt>
                <c:pt idx="32176">
                  <c:v>13.618</c:v>
                </c:pt>
                <c:pt idx="32177">
                  <c:v>13.593999999999999</c:v>
                </c:pt>
                <c:pt idx="32178">
                  <c:v>13.593999999999999</c:v>
                </c:pt>
                <c:pt idx="32179">
                  <c:v>13.593999999999999</c:v>
                </c:pt>
                <c:pt idx="32180">
                  <c:v>13.593999999999999</c:v>
                </c:pt>
                <c:pt idx="32181">
                  <c:v>13.593999999999999</c:v>
                </c:pt>
                <c:pt idx="32182">
                  <c:v>13.57</c:v>
                </c:pt>
                <c:pt idx="32183">
                  <c:v>13.57</c:v>
                </c:pt>
                <c:pt idx="32184">
                  <c:v>13.57</c:v>
                </c:pt>
                <c:pt idx="32185">
                  <c:v>13.57</c:v>
                </c:pt>
                <c:pt idx="32186">
                  <c:v>13.57</c:v>
                </c:pt>
                <c:pt idx="32187">
                  <c:v>13.57</c:v>
                </c:pt>
                <c:pt idx="32188">
                  <c:v>13.545999999999999</c:v>
                </c:pt>
                <c:pt idx="32189">
                  <c:v>13.522</c:v>
                </c:pt>
                <c:pt idx="32190">
                  <c:v>13.522</c:v>
                </c:pt>
                <c:pt idx="32191">
                  <c:v>13.522</c:v>
                </c:pt>
                <c:pt idx="32192">
                  <c:v>13.522</c:v>
                </c:pt>
                <c:pt idx="32193">
                  <c:v>13.522</c:v>
                </c:pt>
                <c:pt idx="32194">
                  <c:v>13.522</c:v>
                </c:pt>
                <c:pt idx="32195">
                  <c:v>13.497</c:v>
                </c:pt>
                <c:pt idx="32196">
                  <c:v>13.497</c:v>
                </c:pt>
                <c:pt idx="32197">
                  <c:v>13.473000000000001</c:v>
                </c:pt>
                <c:pt idx="32198">
                  <c:v>13.473000000000001</c:v>
                </c:pt>
                <c:pt idx="32199">
                  <c:v>13.497</c:v>
                </c:pt>
                <c:pt idx="32200">
                  <c:v>13.522</c:v>
                </c:pt>
                <c:pt idx="32201">
                  <c:v>13.522</c:v>
                </c:pt>
                <c:pt idx="32202">
                  <c:v>13.522</c:v>
                </c:pt>
                <c:pt idx="32203">
                  <c:v>13.545999999999999</c:v>
                </c:pt>
                <c:pt idx="32204">
                  <c:v>13.57</c:v>
                </c:pt>
                <c:pt idx="32205">
                  <c:v>13.593999999999999</c:v>
                </c:pt>
                <c:pt idx="32206">
                  <c:v>13.618</c:v>
                </c:pt>
                <c:pt idx="32207">
                  <c:v>13.641999999999999</c:v>
                </c:pt>
                <c:pt idx="32208">
                  <c:v>13.69</c:v>
                </c:pt>
                <c:pt idx="32209">
                  <c:v>13.714</c:v>
                </c:pt>
                <c:pt idx="32210">
                  <c:v>13.738</c:v>
                </c:pt>
                <c:pt idx="32211">
                  <c:v>13.762</c:v>
                </c:pt>
                <c:pt idx="32212">
                  <c:v>13.786</c:v>
                </c:pt>
                <c:pt idx="32213">
                  <c:v>13.81</c:v>
                </c:pt>
                <c:pt idx="32214">
                  <c:v>13.81</c:v>
                </c:pt>
                <c:pt idx="32215">
                  <c:v>13.858000000000001</c:v>
                </c:pt>
                <c:pt idx="32216">
                  <c:v>13.882</c:v>
                </c:pt>
                <c:pt idx="32217">
                  <c:v>13.93</c:v>
                </c:pt>
                <c:pt idx="32218">
                  <c:v>13.954000000000001</c:v>
                </c:pt>
                <c:pt idx="32219">
                  <c:v>13.978</c:v>
                </c:pt>
                <c:pt idx="32220">
                  <c:v>14.002000000000001</c:v>
                </c:pt>
                <c:pt idx="32221">
                  <c:v>14.026</c:v>
                </c:pt>
                <c:pt idx="32222">
                  <c:v>14.05</c:v>
                </c:pt>
                <c:pt idx="32223">
                  <c:v>14.074</c:v>
                </c:pt>
                <c:pt idx="32224">
                  <c:v>14.098000000000001</c:v>
                </c:pt>
                <c:pt idx="32225">
                  <c:v>14.074</c:v>
                </c:pt>
                <c:pt idx="32226">
                  <c:v>14.05</c:v>
                </c:pt>
                <c:pt idx="32227">
                  <c:v>14.05</c:v>
                </c:pt>
                <c:pt idx="32228">
                  <c:v>14.026</c:v>
                </c:pt>
                <c:pt idx="32229">
                  <c:v>14.002000000000001</c:v>
                </c:pt>
                <c:pt idx="32230">
                  <c:v>14.002000000000001</c:v>
                </c:pt>
                <c:pt idx="32231">
                  <c:v>13.954000000000001</c:v>
                </c:pt>
                <c:pt idx="32232">
                  <c:v>13.93</c:v>
                </c:pt>
                <c:pt idx="32233">
                  <c:v>13.906000000000001</c:v>
                </c:pt>
                <c:pt idx="32234">
                  <c:v>13.858000000000001</c:v>
                </c:pt>
                <c:pt idx="32235">
                  <c:v>13.834</c:v>
                </c:pt>
                <c:pt idx="32236">
                  <c:v>13.81</c:v>
                </c:pt>
                <c:pt idx="32237">
                  <c:v>13.786</c:v>
                </c:pt>
                <c:pt idx="32238">
                  <c:v>13.762</c:v>
                </c:pt>
                <c:pt idx="32239">
                  <c:v>13.714</c:v>
                </c:pt>
                <c:pt idx="32240">
                  <c:v>13.714</c:v>
                </c:pt>
                <c:pt idx="32241">
                  <c:v>13.666</c:v>
                </c:pt>
                <c:pt idx="32242">
                  <c:v>13.641999999999999</c:v>
                </c:pt>
                <c:pt idx="32243">
                  <c:v>13.618</c:v>
                </c:pt>
                <c:pt idx="32244">
                  <c:v>13.618</c:v>
                </c:pt>
                <c:pt idx="32245">
                  <c:v>13.593999999999999</c:v>
                </c:pt>
                <c:pt idx="32246">
                  <c:v>13.57</c:v>
                </c:pt>
                <c:pt idx="32247">
                  <c:v>13.545999999999999</c:v>
                </c:pt>
                <c:pt idx="32248">
                  <c:v>13.545999999999999</c:v>
                </c:pt>
                <c:pt idx="32249">
                  <c:v>13.522</c:v>
                </c:pt>
                <c:pt idx="32250">
                  <c:v>13.522</c:v>
                </c:pt>
                <c:pt idx="32251">
                  <c:v>13.497</c:v>
                </c:pt>
                <c:pt idx="32252">
                  <c:v>13.473000000000001</c:v>
                </c:pt>
                <c:pt idx="32253">
                  <c:v>13.473000000000001</c:v>
                </c:pt>
                <c:pt idx="32254">
                  <c:v>13.449</c:v>
                </c:pt>
                <c:pt idx="32255">
                  <c:v>13.449</c:v>
                </c:pt>
                <c:pt idx="32256">
                  <c:v>13.425000000000001</c:v>
                </c:pt>
                <c:pt idx="32257">
                  <c:v>13.425000000000001</c:v>
                </c:pt>
                <c:pt idx="32258">
                  <c:v>13.401</c:v>
                </c:pt>
                <c:pt idx="32259">
                  <c:v>13.401</c:v>
                </c:pt>
                <c:pt idx="32260">
                  <c:v>13.401</c:v>
                </c:pt>
                <c:pt idx="32261">
                  <c:v>13.377000000000001</c:v>
                </c:pt>
                <c:pt idx="32262">
                  <c:v>13.377000000000001</c:v>
                </c:pt>
                <c:pt idx="32263">
                  <c:v>13.377000000000001</c:v>
                </c:pt>
                <c:pt idx="32264">
                  <c:v>13.377000000000001</c:v>
                </c:pt>
                <c:pt idx="32265">
                  <c:v>13.353</c:v>
                </c:pt>
                <c:pt idx="32266">
                  <c:v>13.353</c:v>
                </c:pt>
                <c:pt idx="32267">
                  <c:v>13.329000000000001</c:v>
                </c:pt>
                <c:pt idx="32268">
                  <c:v>13.329000000000001</c:v>
                </c:pt>
                <c:pt idx="32269">
                  <c:v>13.329000000000001</c:v>
                </c:pt>
                <c:pt idx="32270">
                  <c:v>13.329000000000001</c:v>
                </c:pt>
                <c:pt idx="32271">
                  <c:v>13.305</c:v>
                </c:pt>
                <c:pt idx="32272">
                  <c:v>13.281000000000001</c:v>
                </c:pt>
                <c:pt idx="32273">
                  <c:v>13.281000000000001</c:v>
                </c:pt>
                <c:pt idx="32274">
                  <c:v>13.281000000000001</c:v>
                </c:pt>
                <c:pt idx="32275">
                  <c:v>13.281000000000001</c:v>
                </c:pt>
                <c:pt idx="32276">
                  <c:v>13.257</c:v>
                </c:pt>
                <c:pt idx="32277">
                  <c:v>13.257</c:v>
                </c:pt>
                <c:pt idx="32278">
                  <c:v>13.233000000000001</c:v>
                </c:pt>
                <c:pt idx="32279">
                  <c:v>13.233000000000001</c:v>
                </c:pt>
                <c:pt idx="32280">
                  <c:v>13.233000000000001</c:v>
                </c:pt>
                <c:pt idx="32281">
                  <c:v>13.209</c:v>
                </c:pt>
                <c:pt idx="32282">
                  <c:v>13.209</c:v>
                </c:pt>
                <c:pt idx="32283">
                  <c:v>13.209</c:v>
                </c:pt>
                <c:pt idx="32284">
                  <c:v>13.209</c:v>
                </c:pt>
                <c:pt idx="32285">
                  <c:v>13.185</c:v>
                </c:pt>
                <c:pt idx="32286">
                  <c:v>13.185</c:v>
                </c:pt>
                <c:pt idx="32287">
                  <c:v>13.185</c:v>
                </c:pt>
                <c:pt idx="32288">
                  <c:v>13.161</c:v>
                </c:pt>
                <c:pt idx="32289">
                  <c:v>13.161</c:v>
                </c:pt>
                <c:pt idx="32290">
                  <c:v>13.137</c:v>
                </c:pt>
                <c:pt idx="32291">
                  <c:v>13.137</c:v>
                </c:pt>
                <c:pt idx="32292">
                  <c:v>13.137</c:v>
                </c:pt>
                <c:pt idx="32293">
                  <c:v>13.137</c:v>
                </c:pt>
                <c:pt idx="32294">
                  <c:v>13.112</c:v>
                </c:pt>
                <c:pt idx="32295">
                  <c:v>13.137</c:v>
                </c:pt>
                <c:pt idx="32296">
                  <c:v>13.137</c:v>
                </c:pt>
                <c:pt idx="32297">
                  <c:v>13.137</c:v>
                </c:pt>
                <c:pt idx="32298">
                  <c:v>13.161</c:v>
                </c:pt>
                <c:pt idx="32299">
                  <c:v>13.185</c:v>
                </c:pt>
                <c:pt idx="32300">
                  <c:v>13.185</c:v>
                </c:pt>
                <c:pt idx="32301">
                  <c:v>13.209</c:v>
                </c:pt>
                <c:pt idx="32302">
                  <c:v>13.233000000000001</c:v>
                </c:pt>
                <c:pt idx="32303">
                  <c:v>13.257</c:v>
                </c:pt>
                <c:pt idx="32304">
                  <c:v>13.305</c:v>
                </c:pt>
                <c:pt idx="32305">
                  <c:v>13.353</c:v>
                </c:pt>
                <c:pt idx="32306">
                  <c:v>13.401</c:v>
                </c:pt>
                <c:pt idx="32307">
                  <c:v>13.449</c:v>
                </c:pt>
                <c:pt idx="32308">
                  <c:v>13.522</c:v>
                </c:pt>
                <c:pt idx="32309">
                  <c:v>13.57</c:v>
                </c:pt>
                <c:pt idx="32310">
                  <c:v>13.641999999999999</c:v>
                </c:pt>
                <c:pt idx="32311">
                  <c:v>13.69</c:v>
                </c:pt>
                <c:pt idx="32312">
                  <c:v>13.738</c:v>
                </c:pt>
                <c:pt idx="32313">
                  <c:v>13.786</c:v>
                </c:pt>
                <c:pt idx="32314">
                  <c:v>13.81</c:v>
                </c:pt>
                <c:pt idx="32315">
                  <c:v>13.858000000000001</c:v>
                </c:pt>
                <c:pt idx="32316">
                  <c:v>13.906000000000001</c:v>
                </c:pt>
                <c:pt idx="32317">
                  <c:v>13.93</c:v>
                </c:pt>
                <c:pt idx="32318">
                  <c:v>13.954000000000001</c:v>
                </c:pt>
                <c:pt idx="32319">
                  <c:v>13.954000000000001</c:v>
                </c:pt>
                <c:pt idx="32320">
                  <c:v>13.978</c:v>
                </c:pt>
                <c:pt idx="32321">
                  <c:v>13.978</c:v>
                </c:pt>
                <c:pt idx="32322">
                  <c:v>13.978</c:v>
                </c:pt>
                <c:pt idx="32323">
                  <c:v>13.978</c:v>
                </c:pt>
                <c:pt idx="32324">
                  <c:v>13.954000000000001</c:v>
                </c:pt>
                <c:pt idx="32325">
                  <c:v>13.954000000000001</c:v>
                </c:pt>
                <c:pt idx="32326">
                  <c:v>13.93</c:v>
                </c:pt>
                <c:pt idx="32327">
                  <c:v>13.906000000000001</c:v>
                </c:pt>
                <c:pt idx="32328">
                  <c:v>13.882</c:v>
                </c:pt>
                <c:pt idx="32329">
                  <c:v>13.858000000000001</c:v>
                </c:pt>
                <c:pt idx="32330">
                  <c:v>13.834</c:v>
                </c:pt>
                <c:pt idx="32331">
                  <c:v>13.81</c:v>
                </c:pt>
                <c:pt idx="32332">
                  <c:v>13.81</c:v>
                </c:pt>
                <c:pt idx="32333">
                  <c:v>13.786</c:v>
                </c:pt>
                <c:pt idx="32334">
                  <c:v>13.762</c:v>
                </c:pt>
                <c:pt idx="32335">
                  <c:v>13.762</c:v>
                </c:pt>
                <c:pt idx="32336">
                  <c:v>13.738</c:v>
                </c:pt>
                <c:pt idx="32337">
                  <c:v>13.714</c:v>
                </c:pt>
                <c:pt idx="32338">
                  <c:v>13.714</c:v>
                </c:pt>
                <c:pt idx="32339">
                  <c:v>13.714</c:v>
                </c:pt>
                <c:pt idx="32340">
                  <c:v>13.69</c:v>
                </c:pt>
                <c:pt idx="32341">
                  <c:v>13.666</c:v>
                </c:pt>
                <c:pt idx="32342">
                  <c:v>13.666</c:v>
                </c:pt>
                <c:pt idx="32343">
                  <c:v>13.641999999999999</c:v>
                </c:pt>
                <c:pt idx="32344">
                  <c:v>13.641999999999999</c:v>
                </c:pt>
                <c:pt idx="32345">
                  <c:v>13.618</c:v>
                </c:pt>
                <c:pt idx="32346">
                  <c:v>13.618</c:v>
                </c:pt>
                <c:pt idx="32347">
                  <c:v>13.593999999999999</c:v>
                </c:pt>
                <c:pt idx="32348">
                  <c:v>13.593999999999999</c:v>
                </c:pt>
                <c:pt idx="32349">
                  <c:v>13.57</c:v>
                </c:pt>
                <c:pt idx="32350">
                  <c:v>13.57</c:v>
                </c:pt>
                <c:pt idx="32351">
                  <c:v>13.57</c:v>
                </c:pt>
                <c:pt idx="32352">
                  <c:v>13.57</c:v>
                </c:pt>
                <c:pt idx="32353">
                  <c:v>13.545999999999999</c:v>
                </c:pt>
                <c:pt idx="32354">
                  <c:v>13.57</c:v>
                </c:pt>
                <c:pt idx="32355">
                  <c:v>13.57</c:v>
                </c:pt>
                <c:pt idx="32356">
                  <c:v>13.57</c:v>
                </c:pt>
                <c:pt idx="32357">
                  <c:v>13.545999999999999</c:v>
                </c:pt>
                <c:pt idx="32358">
                  <c:v>13.545999999999999</c:v>
                </c:pt>
                <c:pt idx="32359">
                  <c:v>13.545999999999999</c:v>
                </c:pt>
                <c:pt idx="32360">
                  <c:v>13.545999999999999</c:v>
                </c:pt>
                <c:pt idx="32361">
                  <c:v>13.522</c:v>
                </c:pt>
                <c:pt idx="32362">
                  <c:v>13.545999999999999</c:v>
                </c:pt>
                <c:pt idx="32363">
                  <c:v>13.545999999999999</c:v>
                </c:pt>
                <c:pt idx="32364">
                  <c:v>13.545999999999999</c:v>
                </c:pt>
                <c:pt idx="32365">
                  <c:v>13.545999999999999</c:v>
                </c:pt>
                <c:pt idx="32366">
                  <c:v>13.545999999999999</c:v>
                </c:pt>
                <c:pt idx="32367">
                  <c:v>13.57</c:v>
                </c:pt>
                <c:pt idx="32368">
                  <c:v>13.57</c:v>
                </c:pt>
                <c:pt idx="32369">
                  <c:v>13.57</c:v>
                </c:pt>
                <c:pt idx="32370">
                  <c:v>13.57</c:v>
                </c:pt>
                <c:pt idx="32371">
                  <c:v>13.593999999999999</c:v>
                </c:pt>
                <c:pt idx="32372">
                  <c:v>13.593999999999999</c:v>
                </c:pt>
                <c:pt idx="32373">
                  <c:v>13.618</c:v>
                </c:pt>
                <c:pt idx="32374">
                  <c:v>13.618</c:v>
                </c:pt>
                <c:pt idx="32375">
                  <c:v>13.618</c:v>
                </c:pt>
                <c:pt idx="32376">
                  <c:v>13.618</c:v>
                </c:pt>
                <c:pt idx="32377">
                  <c:v>13.641999999999999</c:v>
                </c:pt>
                <c:pt idx="32378">
                  <c:v>13.641999999999999</c:v>
                </c:pt>
                <c:pt idx="32379">
                  <c:v>13.641999999999999</c:v>
                </c:pt>
                <c:pt idx="32380">
                  <c:v>13.641999999999999</c:v>
                </c:pt>
                <c:pt idx="32381">
                  <c:v>13.666</c:v>
                </c:pt>
                <c:pt idx="32382">
                  <c:v>13.666</c:v>
                </c:pt>
                <c:pt idx="32383">
                  <c:v>13.641999999999999</c:v>
                </c:pt>
                <c:pt idx="32384">
                  <c:v>13.641999999999999</c:v>
                </c:pt>
                <c:pt idx="32385">
                  <c:v>13.666</c:v>
                </c:pt>
                <c:pt idx="32386">
                  <c:v>13.666</c:v>
                </c:pt>
                <c:pt idx="32387">
                  <c:v>13.69</c:v>
                </c:pt>
                <c:pt idx="32388">
                  <c:v>13.714</c:v>
                </c:pt>
                <c:pt idx="32389">
                  <c:v>13.714</c:v>
                </c:pt>
                <c:pt idx="32390">
                  <c:v>13.714</c:v>
                </c:pt>
                <c:pt idx="32391">
                  <c:v>13.738</c:v>
                </c:pt>
                <c:pt idx="32392">
                  <c:v>13.762</c:v>
                </c:pt>
                <c:pt idx="32393">
                  <c:v>13.786</c:v>
                </c:pt>
                <c:pt idx="32394">
                  <c:v>13.786</c:v>
                </c:pt>
                <c:pt idx="32395">
                  <c:v>13.786</c:v>
                </c:pt>
                <c:pt idx="32396">
                  <c:v>13.81</c:v>
                </c:pt>
                <c:pt idx="32397">
                  <c:v>13.834</c:v>
                </c:pt>
                <c:pt idx="32398">
                  <c:v>13.834</c:v>
                </c:pt>
                <c:pt idx="32399">
                  <c:v>13.858000000000001</c:v>
                </c:pt>
                <c:pt idx="32400">
                  <c:v>13.858000000000001</c:v>
                </c:pt>
                <c:pt idx="32401">
                  <c:v>13.882</c:v>
                </c:pt>
                <c:pt idx="32402">
                  <c:v>13.906000000000001</c:v>
                </c:pt>
                <c:pt idx="32403">
                  <c:v>13.906000000000001</c:v>
                </c:pt>
                <c:pt idx="32404">
                  <c:v>13.93</c:v>
                </c:pt>
                <c:pt idx="32405">
                  <c:v>13.978</c:v>
                </c:pt>
                <c:pt idx="32406">
                  <c:v>13.978</c:v>
                </c:pt>
                <c:pt idx="32407">
                  <c:v>14.002000000000001</c:v>
                </c:pt>
                <c:pt idx="32408">
                  <c:v>14.002000000000001</c:v>
                </c:pt>
                <c:pt idx="32409">
                  <c:v>14.026</c:v>
                </c:pt>
                <c:pt idx="32410">
                  <c:v>14.05</c:v>
                </c:pt>
                <c:pt idx="32411">
                  <c:v>14.074</c:v>
                </c:pt>
                <c:pt idx="32412">
                  <c:v>14.074</c:v>
                </c:pt>
                <c:pt idx="32413">
                  <c:v>14.098000000000001</c:v>
                </c:pt>
                <c:pt idx="32414">
                  <c:v>14.098000000000001</c:v>
                </c:pt>
                <c:pt idx="32415">
                  <c:v>14.098000000000001</c:v>
                </c:pt>
                <c:pt idx="32416">
                  <c:v>14.098000000000001</c:v>
                </c:pt>
                <c:pt idx="32417">
                  <c:v>14.122</c:v>
                </c:pt>
                <c:pt idx="32418">
                  <c:v>14.098000000000001</c:v>
                </c:pt>
                <c:pt idx="32419">
                  <c:v>14.098000000000001</c:v>
                </c:pt>
                <c:pt idx="32420">
                  <c:v>14.098000000000001</c:v>
                </c:pt>
                <c:pt idx="32421">
                  <c:v>14.074</c:v>
                </c:pt>
                <c:pt idx="32422">
                  <c:v>14.074</c:v>
                </c:pt>
                <c:pt idx="32423">
                  <c:v>14.05</c:v>
                </c:pt>
                <c:pt idx="32424">
                  <c:v>14.05</c:v>
                </c:pt>
                <c:pt idx="32425">
                  <c:v>14.05</c:v>
                </c:pt>
                <c:pt idx="32426">
                  <c:v>14.026</c:v>
                </c:pt>
                <c:pt idx="32427">
                  <c:v>14.002000000000001</c:v>
                </c:pt>
                <c:pt idx="32428">
                  <c:v>13.978</c:v>
                </c:pt>
                <c:pt idx="32429">
                  <c:v>13.954000000000001</c:v>
                </c:pt>
                <c:pt idx="32430">
                  <c:v>13.954000000000001</c:v>
                </c:pt>
                <c:pt idx="32431">
                  <c:v>13.93</c:v>
                </c:pt>
                <c:pt idx="32432">
                  <c:v>13.906000000000001</c:v>
                </c:pt>
                <c:pt idx="32433">
                  <c:v>13.906000000000001</c:v>
                </c:pt>
                <c:pt idx="32434">
                  <c:v>13.882</c:v>
                </c:pt>
                <c:pt idx="32435">
                  <c:v>13.858000000000001</c:v>
                </c:pt>
                <c:pt idx="32436">
                  <c:v>13.858000000000001</c:v>
                </c:pt>
                <c:pt idx="32437">
                  <c:v>13.834</c:v>
                </c:pt>
                <c:pt idx="32438">
                  <c:v>13.834</c:v>
                </c:pt>
                <c:pt idx="32439">
                  <c:v>13.81</c:v>
                </c:pt>
                <c:pt idx="32440">
                  <c:v>13.81</c:v>
                </c:pt>
                <c:pt idx="32441">
                  <c:v>13.786</c:v>
                </c:pt>
                <c:pt idx="32442">
                  <c:v>13.762</c:v>
                </c:pt>
                <c:pt idx="32443">
                  <c:v>13.762</c:v>
                </c:pt>
                <c:pt idx="32444">
                  <c:v>13.738</c:v>
                </c:pt>
                <c:pt idx="32445">
                  <c:v>13.714</c:v>
                </c:pt>
                <c:pt idx="32446">
                  <c:v>13.714</c:v>
                </c:pt>
                <c:pt idx="32447">
                  <c:v>13.69</c:v>
                </c:pt>
                <c:pt idx="32448">
                  <c:v>13.666</c:v>
                </c:pt>
                <c:pt idx="32449">
                  <c:v>13.666</c:v>
                </c:pt>
                <c:pt idx="32450">
                  <c:v>13.641999999999999</c:v>
                </c:pt>
                <c:pt idx="32451">
                  <c:v>13.618</c:v>
                </c:pt>
                <c:pt idx="32452">
                  <c:v>13.593999999999999</c:v>
                </c:pt>
                <c:pt idx="32453">
                  <c:v>13.593999999999999</c:v>
                </c:pt>
                <c:pt idx="32454">
                  <c:v>13.57</c:v>
                </c:pt>
                <c:pt idx="32455">
                  <c:v>13.545999999999999</c:v>
                </c:pt>
                <c:pt idx="32456">
                  <c:v>13.545999999999999</c:v>
                </c:pt>
                <c:pt idx="32457">
                  <c:v>13.522</c:v>
                </c:pt>
                <c:pt idx="32458">
                  <c:v>13.522</c:v>
                </c:pt>
                <c:pt idx="32459">
                  <c:v>13.522</c:v>
                </c:pt>
                <c:pt idx="32460">
                  <c:v>13.497</c:v>
                </c:pt>
                <c:pt idx="32461">
                  <c:v>13.497</c:v>
                </c:pt>
                <c:pt idx="32462">
                  <c:v>13.497</c:v>
                </c:pt>
                <c:pt idx="32463">
                  <c:v>13.497</c:v>
                </c:pt>
                <c:pt idx="32464">
                  <c:v>13.497</c:v>
                </c:pt>
                <c:pt idx="32465">
                  <c:v>13.497</c:v>
                </c:pt>
                <c:pt idx="32466">
                  <c:v>13.497</c:v>
                </c:pt>
                <c:pt idx="32467">
                  <c:v>13.497</c:v>
                </c:pt>
                <c:pt idx="32468">
                  <c:v>13.497</c:v>
                </c:pt>
                <c:pt idx="32469">
                  <c:v>13.497</c:v>
                </c:pt>
                <c:pt idx="32470">
                  <c:v>13.473000000000001</c:v>
                </c:pt>
                <c:pt idx="32471">
                  <c:v>13.473000000000001</c:v>
                </c:pt>
                <c:pt idx="32472">
                  <c:v>13.473000000000001</c:v>
                </c:pt>
                <c:pt idx="32473">
                  <c:v>13.473000000000001</c:v>
                </c:pt>
                <c:pt idx="32474">
                  <c:v>13.473000000000001</c:v>
                </c:pt>
                <c:pt idx="32475">
                  <c:v>13.473000000000001</c:v>
                </c:pt>
                <c:pt idx="32476">
                  <c:v>13.473000000000001</c:v>
                </c:pt>
                <c:pt idx="32477">
                  <c:v>13.473000000000001</c:v>
                </c:pt>
                <c:pt idx="32478">
                  <c:v>13.449</c:v>
                </c:pt>
                <c:pt idx="32479">
                  <c:v>13.449</c:v>
                </c:pt>
                <c:pt idx="32480">
                  <c:v>13.449</c:v>
                </c:pt>
                <c:pt idx="32481">
                  <c:v>13.449</c:v>
                </c:pt>
                <c:pt idx="32482">
                  <c:v>13.449</c:v>
                </c:pt>
                <c:pt idx="32483">
                  <c:v>13.425000000000001</c:v>
                </c:pt>
                <c:pt idx="32484">
                  <c:v>13.425000000000001</c:v>
                </c:pt>
                <c:pt idx="32485">
                  <c:v>13.425000000000001</c:v>
                </c:pt>
                <c:pt idx="32486">
                  <c:v>13.425000000000001</c:v>
                </c:pt>
                <c:pt idx="32487">
                  <c:v>13.425000000000001</c:v>
                </c:pt>
                <c:pt idx="32488">
                  <c:v>13.425000000000001</c:v>
                </c:pt>
                <c:pt idx="32489">
                  <c:v>13.425000000000001</c:v>
                </c:pt>
                <c:pt idx="32490">
                  <c:v>13.425000000000001</c:v>
                </c:pt>
                <c:pt idx="32491">
                  <c:v>13.425000000000001</c:v>
                </c:pt>
                <c:pt idx="32492">
                  <c:v>13.425000000000001</c:v>
                </c:pt>
                <c:pt idx="32493">
                  <c:v>13.425000000000001</c:v>
                </c:pt>
                <c:pt idx="32494">
                  <c:v>13.425000000000001</c:v>
                </c:pt>
                <c:pt idx="32495">
                  <c:v>13.425000000000001</c:v>
                </c:pt>
                <c:pt idx="32496">
                  <c:v>13.449</c:v>
                </c:pt>
                <c:pt idx="32497">
                  <c:v>13.473000000000001</c:v>
                </c:pt>
                <c:pt idx="32498">
                  <c:v>13.473000000000001</c:v>
                </c:pt>
                <c:pt idx="32499">
                  <c:v>13.473000000000001</c:v>
                </c:pt>
                <c:pt idx="32500">
                  <c:v>13.497</c:v>
                </c:pt>
                <c:pt idx="32501">
                  <c:v>13.522</c:v>
                </c:pt>
                <c:pt idx="32502">
                  <c:v>13.522</c:v>
                </c:pt>
                <c:pt idx="32503">
                  <c:v>13.522</c:v>
                </c:pt>
                <c:pt idx="32504">
                  <c:v>13.545999999999999</c:v>
                </c:pt>
                <c:pt idx="32505">
                  <c:v>13.545999999999999</c:v>
                </c:pt>
                <c:pt idx="32506">
                  <c:v>13.57</c:v>
                </c:pt>
                <c:pt idx="32507">
                  <c:v>13.57</c:v>
                </c:pt>
                <c:pt idx="32508">
                  <c:v>13.57</c:v>
                </c:pt>
                <c:pt idx="32509">
                  <c:v>13.593999999999999</c:v>
                </c:pt>
                <c:pt idx="32510">
                  <c:v>13.593999999999999</c:v>
                </c:pt>
                <c:pt idx="32511">
                  <c:v>13.593999999999999</c:v>
                </c:pt>
                <c:pt idx="32512">
                  <c:v>13.593999999999999</c:v>
                </c:pt>
                <c:pt idx="32513">
                  <c:v>13.618</c:v>
                </c:pt>
                <c:pt idx="32514">
                  <c:v>13.618</c:v>
                </c:pt>
                <c:pt idx="32515">
                  <c:v>13.618</c:v>
                </c:pt>
                <c:pt idx="32516">
                  <c:v>13.618</c:v>
                </c:pt>
                <c:pt idx="32517">
                  <c:v>13.618</c:v>
                </c:pt>
                <c:pt idx="32518">
                  <c:v>13.618</c:v>
                </c:pt>
                <c:pt idx="32519">
                  <c:v>13.618</c:v>
                </c:pt>
                <c:pt idx="32520">
                  <c:v>13.618</c:v>
                </c:pt>
                <c:pt idx="32521">
                  <c:v>13.593999999999999</c:v>
                </c:pt>
                <c:pt idx="32522">
                  <c:v>13.593999999999999</c:v>
                </c:pt>
                <c:pt idx="32523">
                  <c:v>13.593999999999999</c:v>
                </c:pt>
                <c:pt idx="32524">
                  <c:v>13.57</c:v>
                </c:pt>
                <c:pt idx="32525">
                  <c:v>13.57</c:v>
                </c:pt>
                <c:pt idx="32526">
                  <c:v>13.57</c:v>
                </c:pt>
                <c:pt idx="32527">
                  <c:v>13.57</c:v>
                </c:pt>
                <c:pt idx="32528">
                  <c:v>13.545999999999999</c:v>
                </c:pt>
                <c:pt idx="32529">
                  <c:v>13.545999999999999</c:v>
                </c:pt>
                <c:pt idx="32530">
                  <c:v>13.522</c:v>
                </c:pt>
                <c:pt idx="32531">
                  <c:v>13.522</c:v>
                </c:pt>
                <c:pt idx="32532">
                  <c:v>13.522</c:v>
                </c:pt>
                <c:pt idx="32533">
                  <c:v>13.522</c:v>
                </c:pt>
                <c:pt idx="32534">
                  <c:v>13.522</c:v>
                </c:pt>
                <c:pt idx="32535">
                  <c:v>13.497</c:v>
                </c:pt>
                <c:pt idx="32536">
                  <c:v>13.497</c:v>
                </c:pt>
                <c:pt idx="32537">
                  <c:v>13.473000000000001</c:v>
                </c:pt>
                <c:pt idx="32538">
                  <c:v>13.473000000000001</c:v>
                </c:pt>
                <c:pt idx="32539">
                  <c:v>13.473000000000001</c:v>
                </c:pt>
                <c:pt idx="32540">
                  <c:v>13.473000000000001</c:v>
                </c:pt>
                <c:pt idx="32541">
                  <c:v>13.473000000000001</c:v>
                </c:pt>
                <c:pt idx="32542">
                  <c:v>13.473000000000001</c:v>
                </c:pt>
                <c:pt idx="32543">
                  <c:v>13.449</c:v>
                </c:pt>
                <c:pt idx="32544">
                  <c:v>13.449</c:v>
                </c:pt>
                <c:pt idx="32545">
                  <c:v>13.449</c:v>
                </c:pt>
                <c:pt idx="32546">
                  <c:v>13.449</c:v>
                </c:pt>
                <c:pt idx="32547">
                  <c:v>13.449</c:v>
                </c:pt>
                <c:pt idx="32548">
                  <c:v>13.449</c:v>
                </c:pt>
                <c:pt idx="32549">
                  <c:v>13.449</c:v>
                </c:pt>
                <c:pt idx="32550">
                  <c:v>13.449</c:v>
                </c:pt>
                <c:pt idx="32551">
                  <c:v>13.449</c:v>
                </c:pt>
                <c:pt idx="32552">
                  <c:v>13.449</c:v>
                </c:pt>
                <c:pt idx="32553">
                  <c:v>13.425000000000001</c:v>
                </c:pt>
                <c:pt idx="32554">
                  <c:v>13.425000000000001</c:v>
                </c:pt>
                <c:pt idx="32555">
                  <c:v>13.425000000000001</c:v>
                </c:pt>
                <c:pt idx="32556">
                  <c:v>13.425000000000001</c:v>
                </c:pt>
                <c:pt idx="32557">
                  <c:v>13.425000000000001</c:v>
                </c:pt>
                <c:pt idx="32558">
                  <c:v>13.425000000000001</c:v>
                </c:pt>
                <c:pt idx="32559">
                  <c:v>13.425000000000001</c:v>
                </c:pt>
                <c:pt idx="32560">
                  <c:v>13.425000000000001</c:v>
                </c:pt>
                <c:pt idx="32561">
                  <c:v>13.425000000000001</c:v>
                </c:pt>
                <c:pt idx="32562">
                  <c:v>13.425000000000001</c:v>
                </c:pt>
                <c:pt idx="32563">
                  <c:v>13.425000000000001</c:v>
                </c:pt>
                <c:pt idx="32564">
                  <c:v>13.425000000000001</c:v>
                </c:pt>
                <c:pt idx="32565">
                  <c:v>13.425000000000001</c:v>
                </c:pt>
                <c:pt idx="32566">
                  <c:v>13.425000000000001</c:v>
                </c:pt>
                <c:pt idx="32567">
                  <c:v>13.425000000000001</c:v>
                </c:pt>
                <c:pt idx="32568">
                  <c:v>13.425000000000001</c:v>
                </c:pt>
                <c:pt idx="32569">
                  <c:v>13.425000000000001</c:v>
                </c:pt>
                <c:pt idx="32570">
                  <c:v>13.425000000000001</c:v>
                </c:pt>
                <c:pt idx="32571">
                  <c:v>13.425000000000001</c:v>
                </c:pt>
                <c:pt idx="32572">
                  <c:v>13.449</c:v>
                </c:pt>
                <c:pt idx="32573">
                  <c:v>13.449</c:v>
                </c:pt>
                <c:pt idx="32574">
                  <c:v>13.449</c:v>
                </c:pt>
                <c:pt idx="32575">
                  <c:v>13.449</c:v>
                </c:pt>
                <c:pt idx="32576">
                  <c:v>13.449</c:v>
                </c:pt>
                <c:pt idx="32577">
                  <c:v>13.449</c:v>
                </c:pt>
                <c:pt idx="32578">
                  <c:v>13.449</c:v>
                </c:pt>
                <c:pt idx="32579">
                  <c:v>13.449</c:v>
                </c:pt>
                <c:pt idx="32580">
                  <c:v>13.425000000000001</c:v>
                </c:pt>
                <c:pt idx="32581">
                  <c:v>13.425000000000001</c:v>
                </c:pt>
                <c:pt idx="32582">
                  <c:v>13.425000000000001</c:v>
                </c:pt>
                <c:pt idx="32583">
                  <c:v>13.425000000000001</c:v>
                </c:pt>
                <c:pt idx="32584">
                  <c:v>13.449</c:v>
                </c:pt>
                <c:pt idx="32585">
                  <c:v>13.449</c:v>
                </c:pt>
                <c:pt idx="32586">
                  <c:v>13.449</c:v>
                </c:pt>
                <c:pt idx="32587">
                  <c:v>13.473000000000001</c:v>
                </c:pt>
                <c:pt idx="32588">
                  <c:v>13.473000000000001</c:v>
                </c:pt>
                <c:pt idx="32589">
                  <c:v>13.497</c:v>
                </c:pt>
                <c:pt idx="32590">
                  <c:v>13.497</c:v>
                </c:pt>
                <c:pt idx="32591">
                  <c:v>13.522</c:v>
                </c:pt>
                <c:pt idx="32592">
                  <c:v>13.522</c:v>
                </c:pt>
                <c:pt idx="32593">
                  <c:v>13.545999999999999</c:v>
                </c:pt>
                <c:pt idx="32594">
                  <c:v>13.57</c:v>
                </c:pt>
                <c:pt idx="32595">
                  <c:v>13.57</c:v>
                </c:pt>
                <c:pt idx="32596">
                  <c:v>13.593999999999999</c:v>
                </c:pt>
                <c:pt idx="32597">
                  <c:v>13.618</c:v>
                </c:pt>
                <c:pt idx="32598">
                  <c:v>13.641999999999999</c:v>
                </c:pt>
                <c:pt idx="32599">
                  <c:v>13.666</c:v>
                </c:pt>
                <c:pt idx="32600">
                  <c:v>13.666</c:v>
                </c:pt>
                <c:pt idx="32601">
                  <c:v>13.69</c:v>
                </c:pt>
                <c:pt idx="32602">
                  <c:v>13.714</c:v>
                </c:pt>
                <c:pt idx="32603">
                  <c:v>13.714</c:v>
                </c:pt>
                <c:pt idx="32604">
                  <c:v>13.714</c:v>
                </c:pt>
                <c:pt idx="32605">
                  <c:v>13.738</c:v>
                </c:pt>
                <c:pt idx="32606">
                  <c:v>13.762</c:v>
                </c:pt>
                <c:pt idx="32607">
                  <c:v>13.786</c:v>
                </c:pt>
                <c:pt idx="32608">
                  <c:v>13.81</c:v>
                </c:pt>
                <c:pt idx="32609">
                  <c:v>13.834</c:v>
                </c:pt>
                <c:pt idx="32610">
                  <c:v>13.834</c:v>
                </c:pt>
                <c:pt idx="32611">
                  <c:v>13.81</c:v>
                </c:pt>
                <c:pt idx="32612">
                  <c:v>13.81</c:v>
                </c:pt>
                <c:pt idx="32613">
                  <c:v>13.81</c:v>
                </c:pt>
                <c:pt idx="32614">
                  <c:v>13.786</c:v>
                </c:pt>
                <c:pt idx="32615">
                  <c:v>13.762</c:v>
                </c:pt>
                <c:pt idx="32616">
                  <c:v>13.738</c:v>
                </c:pt>
                <c:pt idx="32617">
                  <c:v>13.714</c:v>
                </c:pt>
                <c:pt idx="32618">
                  <c:v>13.666</c:v>
                </c:pt>
                <c:pt idx="32619">
                  <c:v>13.666</c:v>
                </c:pt>
                <c:pt idx="32620">
                  <c:v>13.641999999999999</c:v>
                </c:pt>
                <c:pt idx="32621">
                  <c:v>13.641999999999999</c:v>
                </c:pt>
                <c:pt idx="32622">
                  <c:v>13.618</c:v>
                </c:pt>
                <c:pt idx="32623">
                  <c:v>13.618</c:v>
                </c:pt>
                <c:pt idx="32624">
                  <c:v>13.618</c:v>
                </c:pt>
                <c:pt idx="32625">
                  <c:v>13.593999999999999</c:v>
                </c:pt>
                <c:pt idx="32626">
                  <c:v>13.593999999999999</c:v>
                </c:pt>
                <c:pt idx="32627">
                  <c:v>13.57</c:v>
                </c:pt>
                <c:pt idx="32628">
                  <c:v>13.57</c:v>
                </c:pt>
                <c:pt idx="32629">
                  <c:v>13.545999999999999</c:v>
                </c:pt>
                <c:pt idx="32630">
                  <c:v>13.522</c:v>
                </c:pt>
                <c:pt idx="32631">
                  <c:v>13.522</c:v>
                </c:pt>
                <c:pt idx="32632">
                  <c:v>13.497</c:v>
                </c:pt>
                <c:pt idx="32633">
                  <c:v>13.497</c:v>
                </c:pt>
                <c:pt idx="32634">
                  <c:v>13.497</c:v>
                </c:pt>
                <c:pt idx="32635">
                  <c:v>13.497</c:v>
                </c:pt>
                <c:pt idx="32636">
                  <c:v>13.497</c:v>
                </c:pt>
                <c:pt idx="32637">
                  <c:v>13.497</c:v>
                </c:pt>
                <c:pt idx="32638">
                  <c:v>13.473000000000001</c:v>
                </c:pt>
                <c:pt idx="32639">
                  <c:v>13.449</c:v>
                </c:pt>
                <c:pt idx="32640">
                  <c:v>13.449</c:v>
                </c:pt>
                <c:pt idx="32641">
                  <c:v>13.425000000000001</c:v>
                </c:pt>
                <c:pt idx="32642">
                  <c:v>13.425000000000001</c:v>
                </c:pt>
                <c:pt idx="32643">
                  <c:v>13.425000000000001</c:v>
                </c:pt>
                <c:pt idx="32644">
                  <c:v>13.401</c:v>
                </c:pt>
                <c:pt idx="32645">
                  <c:v>13.377000000000001</c:v>
                </c:pt>
                <c:pt idx="32646">
                  <c:v>13.377000000000001</c:v>
                </c:pt>
                <c:pt idx="32647">
                  <c:v>13.377000000000001</c:v>
                </c:pt>
                <c:pt idx="32648">
                  <c:v>13.377000000000001</c:v>
                </c:pt>
                <c:pt idx="32649">
                  <c:v>13.377000000000001</c:v>
                </c:pt>
                <c:pt idx="32650">
                  <c:v>13.353</c:v>
                </c:pt>
                <c:pt idx="32651">
                  <c:v>13.353</c:v>
                </c:pt>
                <c:pt idx="32652">
                  <c:v>13.329000000000001</c:v>
                </c:pt>
                <c:pt idx="32653">
                  <c:v>13.329000000000001</c:v>
                </c:pt>
                <c:pt idx="32654">
                  <c:v>13.305</c:v>
                </c:pt>
                <c:pt idx="32655">
                  <c:v>13.305</c:v>
                </c:pt>
                <c:pt idx="32656">
                  <c:v>13.281000000000001</c:v>
                </c:pt>
                <c:pt idx="32657">
                  <c:v>13.281000000000001</c:v>
                </c:pt>
                <c:pt idx="32658">
                  <c:v>13.281000000000001</c:v>
                </c:pt>
                <c:pt idx="32659">
                  <c:v>13.281000000000001</c:v>
                </c:pt>
                <c:pt idx="32660">
                  <c:v>13.257</c:v>
                </c:pt>
                <c:pt idx="32661">
                  <c:v>13.257</c:v>
                </c:pt>
                <c:pt idx="32662">
                  <c:v>13.233000000000001</c:v>
                </c:pt>
                <c:pt idx="32663">
                  <c:v>13.233000000000001</c:v>
                </c:pt>
                <c:pt idx="32664">
                  <c:v>13.233000000000001</c:v>
                </c:pt>
                <c:pt idx="32665">
                  <c:v>13.233000000000001</c:v>
                </c:pt>
                <c:pt idx="32666">
                  <c:v>13.209</c:v>
                </c:pt>
                <c:pt idx="32667">
                  <c:v>13.209</c:v>
                </c:pt>
                <c:pt idx="32668">
                  <c:v>13.185</c:v>
                </c:pt>
                <c:pt idx="32669">
                  <c:v>13.185</c:v>
                </c:pt>
                <c:pt idx="32670">
                  <c:v>13.185</c:v>
                </c:pt>
                <c:pt idx="32671">
                  <c:v>13.161</c:v>
                </c:pt>
                <c:pt idx="32672">
                  <c:v>13.161</c:v>
                </c:pt>
                <c:pt idx="32673">
                  <c:v>13.137</c:v>
                </c:pt>
                <c:pt idx="32674">
                  <c:v>13.137</c:v>
                </c:pt>
                <c:pt idx="32675">
                  <c:v>13.137</c:v>
                </c:pt>
                <c:pt idx="32676">
                  <c:v>13.112</c:v>
                </c:pt>
                <c:pt idx="32677">
                  <c:v>13.112</c:v>
                </c:pt>
                <c:pt idx="32678">
                  <c:v>13.112</c:v>
                </c:pt>
                <c:pt idx="32679">
                  <c:v>13.087999999999999</c:v>
                </c:pt>
                <c:pt idx="32680">
                  <c:v>13.112</c:v>
                </c:pt>
                <c:pt idx="32681">
                  <c:v>13.112</c:v>
                </c:pt>
                <c:pt idx="32682">
                  <c:v>13.112</c:v>
                </c:pt>
                <c:pt idx="32683">
                  <c:v>13.137</c:v>
                </c:pt>
                <c:pt idx="32684">
                  <c:v>13.137</c:v>
                </c:pt>
                <c:pt idx="32685">
                  <c:v>13.137</c:v>
                </c:pt>
                <c:pt idx="32686">
                  <c:v>13.161</c:v>
                </c:pt>
                <c:pt idx="32687">
                  <c:v>13.185</c:v>
                </c:pt>
                <c:pt idx="32688">
                  <c:v>13.209</c:v>
                </c:pt>
                <c:pt idx="32689">
                  <c:v>13.257</c:v>
                </c:pt>
                <c:pt idx="32690">
                  <c:v>13.281000000000001</c:v>
                </c:pt>
                <c:pt idx="32691">
                  <c:v>13.329000000000001</c:v>
                </c:pt>
                <c:pt idx="32692">
                  <c:v>13.377000000000001</c:v>
                </c:pt>
                <c:pt idx="32693">
                  <c:v>13.401</c:v>
                </c:pt>
                <c:pt idx="32694">
                  <c:v>13.473000000000001</c:v>
                </c:pt>
                <c:pt idx="32695">
                  <c:v>13.497</c:v>
                </c:pt>
                <c:pt idx="32696">
                  <c:v>13.522</c:v>
                </c:pt>
                <c:pt idx="32697">
                  <c:v>13.57</c:v>
                </c:pt>
                <c:pt idx="32698">
                  <c:v>13.618</c:v>
                </c:pt>
                <c:pt idx="32699">
                  <c:v>13.641999999999999</c:v>
                </c:pt>
                <c:pt idx="32700">
                  <c:v>13.666</c:v>
                </c:pt>
                <c:pt idx="32701">
                  <c:v>13.714</c:v>
                </c:pt>
                <c:pt idx="32702">
                  <c:v>13.738</c:v>
                </c:pt>
                <c:pt idx="32703">
                  <c:v>13.762</c:v>
                </c:pt>
                <c:pt idx="32704">
                  <c:v>13.762</c:v>
                </c:pt>
                <c:pt idx="32705">
                  <c:v>13.786</c:v>
                </c:pt>
                <c:pt idx="32706">
                  <c:v>13.786</c:v>
                </c:pt>
                <c:pt idx="32707">
                  <c:v>13.786</c:v>
                </c:pt>
                <c:pt idx="32708">
                  <c:v>13.786</c:v>
                </c:pt>
                <c:pt idx="32709">
                  <c:v>13.762</c:v>
                </c:pt>
                <c:pt idx="32710">
                  <c:v>13.762</c:v>
                </c:pt>
                <c:pt idx="32711">
                  <c:v>13.738</c:v>
                </c:pt>
                <c:pt idx="32712">
                  <c:v>13.738</c:v>
                </c:pt>
                <c:pt idx="32713">
                  <c:v>13.714</c:v>
                </c:pt>
                <c:pt idx="32714">
                  <c:v>13.714</c:v>
                </c:pt>
                <c:pt idx="32715">
                  <c:v>13.69</c:v>
                </c:pt>
                <c:pt idx="32716">
                  <c:v>13.69</c:v>
                </c:pt>
                <c:pt idx="32717">
                  <c:v>13.666</c:v>
                </c:pt>
                <c:pt idx="32718">
                  <c:v>13.666</c:v>
                </c:pt>
                <c:pt idx="32719">
                  <c:v>13.641999999999999</c:v>
                </c:pt>
                <c:pt idx="32720">
                  <c:v>13.641999999999999</c:v>
                </c:pt>
                <c:pt idx="32721">
                  <c:v>13.641999999999999</c:v>
                </c:pt>
                <c:pt idx="32722">
                  <c:v>13.618</c:v>
                </c:pt>
                <c:pt idx="32723">
                  <c:v>13.618</c:v>
                </c:pt>
                <c:pt idx="32724">
                  <c:v>13.618</c:v>
                </c:pt>
                <c:pt idx="32725">
                  <c:v>13.618</c:v>
                </c:pt>
                <c:pt idx="32726">
                  <c:v>13.593999999999999</c:v>
                </c:pt>
                <c:pt idx="32727">
                  <c:v>13.593999999999999</c:v>
                </c:pt>
                <c:pt idx="32728">
                  <c:v>13.593999999999999</c:v>
                </c:pt>
                <c:pt idx="32729">
                  <c:v>13.593999999999999</c:v>
                </c:pt>
                <c:pt idx="32730">
                  <c:v>13.57</c:v>
                </c:pt>
                <c:pt idx="32731">
                  <c:v>13.57</c:v>
                </c:pt>
                <c:pt idx="32732">
                  <c:v>13.57</c:v>
                </c:pt>
                <c:pt idx="32733">
                  <c:v>13.57</c:v>
                </c:pt>
                <c:pt idx="32734">
                  <c:v>13.57</c:v>
                </c:pt>
                <c:pt idx="32735">
                  <c:v>13.57</c:v>
                </c:pt>
                <c:pt idx="32736">
                  <c:v>13.57</c:v>
                </c:pt>
                <c:pt idx="32737">
                  <c:v>13.545999999999999</c:v>
                </c:pt>
                <c:pt idx="32738">
                  <c:v>13.545999999999999</c:v>
                </c:pt>
                <c:pt idx="32739">
                  <c:v>13.545999999999999</c:v>
                </c:pt>
                <c:pt idx="32740">
                  <c:v>13.545999999999999</c:v>
                </c:pt>
                <c:pt idx="32741">
                  <c:v>13.545999999999999</c:v>
                </c:pt>
                <c:pt idx="32742">
                  <c:v>13.522</c:v>
                </c:pt>
                <c:pt idx="32743">
                  <c:v>13.522</c:v>
                </c:pt>
                <c:pt idx="32744">
                  <c:v>13.522</c:v>
                </c:pt>
                <c:pt idx="32745">
                  <c:v>13.522</c:v>
                </c:pt>
                <c:pt idx="32746">
                  <c:v>13.497</c:v>
                </c:pt>
                <c:pt idx="32747">
                  <c:v>13.473000000000001</c:v>
                </c:pt>
                <c:pt idx="32748">
                  <c:v>13.473000000000001</c:v>
                </c:pt>
                <c:pt idx="32749">
                  <c:v>13.449</c:v>
                </c:pt>
                <c:pt idx="32750">
                  <c:v>13.449</c:v>
                </c:pt>
                <c:pt idx="32751">
                  <c:v>13.449</c:v>
                </c:pt>
                <c:pt idx="32752">
                  <c:v>13.449</c:v>
                </c:pt>
                <c:pt idx="32753">
                  <c:v>13.449</c:v>
                </c:pt>
                <c:pt idx="32754">
                  <c:v>13.449</c:v>
                </c:pt>
                <c:pt idx="32755">
                  <c:v>13.425000000000001</c:v>
                </c:pt>
                <c:pt idx="32756">
                  <c:v>13.425000000000001</c:v>
                </c:pt>
                <c:pt idx="32757">
                  <c:v>13.425000000000001</c:v>
                </c:pt>
                <c:pt idx="32758">
                  <c:v>13.425000000000001</c:v>
                </c:pt>
                <c:pt idx="32759">
                  <c:v>13.425000000000001</c:v>
                </c:pt>
                <c:pt idx="32760">
                  <c:v>13.425000000000001</c:v>
                </c:pt>
                <c:pt idx="32761">
                  <c:v>13.425000000000001</c:v>
                </c:pt>
                <c:pt idx="32762">
                  <c:v>13.401</c:v>
                </c:pt>
                <c:pt idx="32763">
                  <c:v>13.401</c:v>
                </c:pt>
                <c:pt idx="32764">
                  <c:v>13.401</c:v>
                </c:pt>
                <c:pt idx="32765">
                  <c:v>13.401</c:v>
                </c:pt>
                <c:pt idx="32766">
                  <c:v>13.377000000000001</c:v>
                </c:pt>
                <c:pt idx="32767">
                  <c:v>13.377000000000001</c:v>
                </c:pt>
                <c:pt idx="32768">
                  <c:v>13.377000000000001</c:v>
                </c:pt>
                <c:pt idx="32769">
                  <c:v>13.377000000000001</c:v>
                </c:pt>
                <c:pt idx="32770">
                  <c:v>13.377000000000001</c:v>
                </c:pt>
                <c:pt idx="32771">
                  <c:v>13.377000000000001</c:v>
                </c:pt>
                <c:pt idx="32772">
                  <c:v>13.377000000000001</c:v>
                </c:pt>
                <c:pt idx="32773">
                  <c:v>13.377000000000001</c:v>
                </c:pt>
                <c:pt idx="32774">
                  <c:v>13.377000000000001</c:v>
                </c:pt>
                <c:pt idx="32775">
                  <c:v>13.377000000000001</c:v>
                </c:pt>
                <c:pt idx="32776">
                  <c:v>13.377000000000001</c:v>
                </c:pt>
                <c:pt idx="32777">
                  <c:v>13.377000000000001</c:v>
                </c:pt>
                <c:pt idx="32778">
                  <c:v>13.401</c:v>
                </c:pt>
                <c:pt idx="32779">
                  <c:v>13.401</c:v>
                </c:pt>
                <c:pt idx="32780">
                  <c:v>13.425000000000001</c:v>
                </c:pt>
                <c:pt idx="32781">
                  <c:v>13.425000000000001</c:v>
                </c:pt>
                <c:pt idx="32782">
                  <c:v>13.449</c:v>
                </c:pt>
                <c:pt idx="32783">
                  <c:v>13.449</c:v>
                </c:pt>
                <c:pt idx="32784">
                  <c:v>13.449</c:v>
                </c:pt>
                <c:pt idx="32785">
                  <c:v>13.473000000000001</c:v>
                </c:pt>
                <c:pt idx="32786">
                  <c:v>13.473000000000001</c:v>
                </c:pt>
                <c:pt idx="32787">
                  <c:v>13.522</c:v>
                </c:pt>
                <c:pt idx="32788">
                  <c:v>13.522</c:v>
                </c:pt>
                <c:pt idx="32789">
                  <c:v>13.545999999999999</c:v>
                </c:pt>
                <c:pt idx="32790">
                  <c:v>13.57</c:v>
                </c:pt>
                <c:pt idx="32791">
                  <c:v>13.593999999999999</c:v>
                </c:pt>
                <c:pt idx="32792">
                  <c:v>13.618</c:v>
                </c:pt>
                <c:pt idx="32793">
                  <c:v>13.641999999999999</c:v>
                </c:pt>
                <c:pt idx="32794">
                  <c:v>13.666</c:v>
                </c:pt>
                <c:pt idx="32795">
                  <c:v>13.69</c:v>
                </c:pt>
                <c:pt idx="32796">
                  <c:v>13.714</c:v>
                </c:pt>
                <c:pt idx="32797">
                  <c:v>13.714</c:v>
                </c:pt>
                <c:pt idx="32798">
                  <c:v>13.738</c:v>
                </c:pt>
                <c:pt idx="32799">
                  <c:v>13.762</c:v>
                </c:pt>
                <c:pt idx="32800">
                  <c:v>13.762</c:v>
                </c:pt>
                <c:pt idx="32801">
                  <c:v>13.762</c:v>
                </c:pt>
                <c:pt idx="32802">
                  <c:v>13.762</c:v>
                </c:pt>
                <c:pt idx="32803">
                  <c:v>13.762</c:v>
                </c:pt>
                <c:pt idx="32804">
                  <c:v>13.762</c:v>
                </c:pt>
                <c:pt idx="32805">
                  <c:v>13.762</c:v>
                </c:pt>
                <c:pt idx="32806">
                  <c:v>13.738</c:v>
                </c:pt>
                <c:pt idx="32807">
                  <c:v>13.738</c:v>
                </c:pt>
                <c:pt idx="32808">
                  <c:v>13.714</c:v>
                </c:pt>
                <c:pt idx="32809">
                  <c:v>13.69</c:v>
                </c:pt>
                <c:pt idx="32810">
                  <c:v>13.666</c:v>
                </c:pt>
                <c:pt idx="32811">
                  <c:v>13.641999999999999</c:v>
                </c:pt>
                <c:pt idx="32812">
                  <c:v>13.618</c:v>
                </c:pt>
                <c:pt idx="32813">
                  <c:v>13.618</c:v>
                </c:pt>
                <c:pt idx="32814">
                  <c:v>13.593999999999999</c:v>
                </c:pt>
                <c:pt idx="32815">
                  <c:v>13.57</c:v>
                </c:pt>
                <c:pt idx="32816">
                  <c:v>13.545999999999999</c:v>
                </c:pt>
                <c:pt idx="32817">
                  <c:v>13.522</c:v>
                </c:pt>
                <c:pt idx="32818">
                  <c:v>13.522</c:v>
                </c:pt>
                <c:pt idx="32819">
                  <c:v>13.522</c:v>
                </c:pt>
                <c:pt idx="32820">
                  <c:v>13.497</c:v>
                </c:pt>
                <c:pt idx="32821">
                  <c:v>13.473000000000001</c:v>
                </c:pt>
                <c:pt idx="32822">
                  <c:v>13.473000000000001</c:v>
                </c:pt>
                <c:pt idx="32823">
                  <c:v>13.473000000000001</c:v>
                </c:pt>
                <c:pt idx="32824">
                  <c:v>13.473000000000001</c:v>
                </c:pt>
                <c:pt idx="32825">
                  <c:v>13.449</c:v>
                </c:pt>
                <c:pt idx="32826">
                  <c:v>13.449</c:v>
                </c:pt>
                <c:pt idx="32827">
                  <c:v>13.449</c:v>
                </c:pt>
                <c:pt idx="32828">
                  <c:v>13.449</c:v>
                </c:pt>
                <c:pt idx="32829">
                  <c:v>13.425000000000001</c:v>
                </c:pt>
                <c:pt idx="32830">
                  <c:v>13.425000000000001</c:v>
                </c:pt>
                <c:pt idx="32831">
                  <c:v>13.425000000000001</c:v>
                </c:pt>
                <c:pt idx="32832">
                  <c:v>13.401</c:v>
                </c:pt>
                <c:pt idx="32833">
                  <c:v>13.401</c:v>
                </c:pt>
                <c:pt idx="32834">
                  <c:v>13.377000000000001</c:v>
                </c:pt>
                <c:pt idx="32835">
                  <c:v>13.377000000000001</c:v>
                </c:pt>
                <c:pt idx="32836">
                  <c:v>13.377000000000001</c:v>
                </c:pt>
                <c:pt idx="32837">
                  <c:v>13.353</c:v>
                </c:pt>
                <c:pt idx="32838">
                  <c:v>13.353</c:v>
                </c:pt>
                <c:pt idx="32839">
                  <c:v>13.329000000000001</c:v>
                </c:pt>
                <c:pt idx="32840">
                  <c:v>13.329000000000001</c:v>
                </c:pt>
                <c:pt idx="32841">
                  <c:v>13.329000000000001</c:v>
                </c:pt>
                <c:pt idx="32842">
                  <c:v>13.305</c:v>
                </c:pt>
                <c:pt idx="32843">
                  <c:v>13.305</c:v>
                </c:pt>
                <c:pt idx="32844">
                  <c:v>13.281000000000001</c:v>
                </c:pt>
                <c:pt idx="32845">
                  <c:v>13.281000000000001</c:v>
                </c:pt>
                <c:pt idx="32846">
                  <c:v>13.257</c:v>
                </c:pt>
                <c:pt idx="32847">
                  <c:v>13.257</c:v>
                </c:pt>
                <c:pt idx="32848">
                  <c:v>13.257</c:v>
                </c:pt>
                <c:pt idx="32849">
                  <c:v>13.233000000000001</c:v>
                </c:pt>
                <c:pt idx="32850">
                  <c:v>13.233000000000001</c:v>
                </c:pt>
                <c:pt idx="32851">
                  <c:v>13.233000000000001</c:v>
                </c:pt>
                <c:pt idx="32852">
                  <c:v>13.209</c:v>
                </c:pt>
                <c:pt idx="32853">
                  <c:v>13.209</c:v>
                </c:pt>
                <c:pt idx="32854">
                  <c:v>13.185</c:v>
                </c:pt>
                <c:pt idx="32855">
                  <c:v>13.185</c:v>
                </c:pt>
                <c:pt idx="32856">
                  <c:v>13.161</c:v>
                </c:pt>
                <c:pt idx="32857">
                  <c:v>13.161</c:v>
                </c:pt>
                <c:pt idx="32858">
                  <c:v>13.137</c:v>
                </c:pt>
                <c:pt idx="32859">
                  <c:v>13.137</c:v>
                </c:pt>
                <c:pt idx="32860">
                  <c:v>13.137</c:v>
                </c:pt>
                <c:pt idx="32861">
                  <c:v>13.137</c:v>
                </c:pt>
                <c:pt idx="32862">
                  <c:v>13.112</c:v>
                </c:pt>
                <c:pt idx="32863">
                  <c:v>13.087999999999999</c:v>
                </c:pt>
                <c:pt idx="32864">
                  <c:v>13.087999999999999</c:v>
                </c:pt>
                <c:pt idx="32865">
                  <c:v>13.087999999999999</c:v>
                </c:pt>
                <c:pt idx="32866">
                  <c:v>13.064</c:v>
                </c:pt>
                <c:pt idx="32867">
                  <c:v>13.064</c:v>
                </c:pt>
                <c:pt idx="32868">
                  <c:v>13.04</c:v>
                </c:pt>
                <c:pt idx="32869">
                  <c:v>13.04</c:v>
                </c:pt>
                <c:pt idx="32870">
                  <c:v>13.04</c:v>
                </c:pt>
                <c:pt idx="32871">
                  <c:v>13.04</c:v>
                </c:pt>
                <c:pt idx="32872">
                  <c:v>13.064</c:v>
                </c:pt>
                <c:pt idx="32873">
                  <c:v>13.064</c:v>
                </c:pt>
                <c:pt idx="32874">
                  <c:v>13.064</c:v>
                </c:pt>
                <c:pt idx="32875">
                  <c:v>13.064</c:v>
                </c:pt>
                <c:pt idx="32876">
                  <c:v>13.087999999999999</c:v>
                </c:pt>
                <c:pt idx="32877">
                  <c:v>13.112</c:v>
                </c:pt>
                <c:pt idx="32878">
                  <c:v>13.137</c:v>
                </c:pt>
                <c:pt idx="32879">
                  <c:v>13.161</c:v>
                </c:pt>
                <c:pt idx="32880">
                  <c:v>13.185</c:v>
                </c:pt>
                <c:pt idx="32881">
                  <c:v>13.209</c:v>
                </c:pt>
                <c:pt idx="32882">
                  <c:v>13.257</c:v>
                </c:pt>
                <c:pt idx="32883">
                  <c:v>13.305</c:v>
                </c:pt>
                <c:pt idx="32884">
                  <c:v>13.353</c:v>
                </c:pt>
                <c:pt idx="32885">
                  <c:v>13.401</c:v>
                </c:pt>
                <c:pt idx="32886">
                  <c:v>13.425000000000001</c:v>
                </c:pt>
                <c:pt idx="32887">
                  <c:v>13.473000000000001</c:v>
                </c:pt>
                <c:pt idx="32888">
                  <c:v>13.497</c:v>
                </c:pt>
                <c:pt idx="32889">
                  <c:v>13.522</c:v>
                </c:pt>
                <c:pt idx="32890">
                  <c:v>13.57</c:v>
                </c:pt>
                <c:pt idx="32891">
                  <c:v>13.57</c:v>
                </c:pt>
                <c:pt idx="32892">
                  <c:v>13.593999999999999</c:v>
                </c:pt>
                <c:pt idx="32893">
                  <c:v>13.618</c:v>
                </c:pt>
                <c:pt idx="32894">
                  <c:v>13.618</c:v>
                </c:pt>
                <c:pt idx="32895">
                  <c:v>13.618</c:v>
                </c:pt>
                <c:pt idx="32896">
                  <c:v>13.618</c:v>
                </c:pt>
                <c:pt idx="32897">
                  <c:v>13.618</c:v>
                </c:pt>
                <c:pt idx="32898">
                  <c:v>13.618</c:v>
                </c:pt>
                <c:pt idx="32899">
                  <c:v>13.593999999999999</c:v>
                </c:pt>
                <c:pt idx="32900">
                  <c:v>13.57</c:v>
                </c:pt>
                <c:pt idx="32901">
                  <c:v>13.545999999999999</c:v>
                </c:pt>
                <c:pt idx="32902">
                  <c:v>13.522</c:v>
                </c:pt>
                <c:pt idx="32903">
                  <c:v>13.497</c:v>
                </c:pt>
                <c:pt idx="32904">
                  <c:v>13.473000000000001</c:v>
                </c:pt>
                <c:pt idx="32905">
                  <c:v>13.425000000000001</c:v>
                </c:pt>
                <c:pt idx="32906">
                  <c:v>13.425000000000001</c:v>
                </c:pt>
                <c:pt idx="32907">
                  <c:v>13.401</c:v>
                </c:pt>
                <c:pt idx="32908">
                  <c:v>13.377000000000001</c:v>
                </c:pt>
                <c:pt idx="32909">
                  <c:v>13.353</c:v>
                </c:pt>
                <c:pt idx="32910">
                  <c:v>13.329000000000001</c:v>
                </c:pt>
                <c:pt idx="32911">
                  <c:v>13.305</c:v>
                </c:pt>
                <c:pt idx="32912">
                  <c:v>13.281000000000001</c:v>
                </c:pt>
                <c:pt idx="32913">
                  <c:v>13.281000000000001</c:v>
                </c:pt>
                <c:pt idx="32914">
                  <c:v>13.257</c:v>
                </c:pt>
                <c:pt idx="32915">
                  <c:v>13.233000000000001</c:v>
                </c:pt>
                <c:pt idx="32916">
                  <c:v>13.233000000000001</c:v>
                </c:pt>
                <c:pt idx="32917">
                  <c:v>13.233000000000001</c:v>
                </c:pt>
                <c:pt idx="32918">
                  <c:v>13.233000000000001</c:v>
                </c:pt>
                <c:pt idx="32919">
                  <c:v>13.233000000000001</c:v>
                </c:pt>
                <c:pt idx="32920">
                  <c:v>13.233000000000001</c:v>
                </c:pt>
                <c:pt idx="32921">
                  <c:v>13.233000000000001</c:v>
                </c:pt>
                <c:pt idx="32922">
                  <c:v>13.209</c:v>
                </c:pt>
                <c:pt idx="32923">
                  <c:v>13.209</c:v>
                </c:pt>
                <c:pt idx="32924">
                  <c:v>13.209</c:v>
                </c:pt>
                <c:pt idx="32925">
                  <c:v>13.209</c:v>
                </c:pt>
                <c:pt idx="32926">
                  <c:v>13.209</c:v>
                </c:pt>
                <c:pt idx="32927">
                  <c:v>13.185</c:v>
                </c:pt>
                <c:pt idx="32928">
                  <c:v>13.185</c:v>
                </c:pt>
                <c:pt idx="32929">
                  <c:v>13.185</c:v>
                </c:pt>
                <c:pt idx="32930">
                  <c:v>13.185</c:v>
                </c:pt>
                <c:pt idx="32931">
                  <c:v>13.185</c:v>
                </c:pt>
                <c:pt idx="32932">
                  <c:v>13.161</c:v>
                </c:pt>
                <c:pt idx="32933">
                  <c:v>13.161</c:v>
                </c:pt>
                <c:pt idx="32934">
                  <c:v>13.161</c:v>
                </c:pt>
                <c:pt idx="32935">
                  <c:v>13.161</c:v>
                </c:pt>
                <c:pt idx="32936">
                  <c:v>13.137</c:v>
                </c:pt>
                <c:pt idx="32937">
                  <c:v>13.137</c:v>
                </c:pt>
                <c:pt idx="32938">
                  <c:v>13.137</c:v>
                </c:pt>
                <c:pt idx="32939">
                  <c:v>13.112</c:v>
                </c:pt>
                <c:pt idx="32940">
                  <c:v>13.087999999999999</c:v>
                </c:pt>
                <c:pt idx="32941">
                  <c:v>13.087999999999999</c:v>
                </c:pt>
                <c:pt idx="32942">
                  <c:v>13.087999999999999</c:v>
                </c:pt>
                <c:pt idx="32943">
                  <c:v>13.064</c:v>
                </c:pt>
                <c:pt idx="32944">
                  <c:v>13.04</c:v>
                </c:pt>
                <c:pt idx="32945">
                  <c:v>13.04</c:v>
                </c:pt>
                <c:pt idx="32946">
                  <c:v>13.04</c:v>
                </c:pt>
                <c:pt idx="32947">
                  <c:v>13.016</c:v>
                </c:pt>
                <c:pt idx="32948">
                  <c:v>12.992000000000001</c:v>
                </c:pt>
                <c:pt idx="32949">
                  <c:v>12.992000000000001</c:v>
                </c:pt>
                <c:pt idx="32950">
                  <c:v>12.968</c:v>
                </c:pt>
                <c:pt idx="32951">
                  <c:v>12.944000000000001</c:v>
                </c:pt>
                <c:pt idx="32952">
                  <c:v>12.944000000000001</c:v>
                </c:pt>
                <c:pt idx="32953">
                  <c:v>12.944000000000001</c:v>
                </c:pt>
                <c:pt idx="32954">
                  <c:v>12.92</c:v>
                </c:pt>
                <c:pt idx="32955">
                  <c:v>12.92</c:v>
                </c:pt>
                <c:pt idx="32956">
                  <c:v>12.896000000000001</c:v>
                </c:pt>
                <c:pt idx="32957">
                  <c:v>12.896000000000001</c:v>
                </c:pt>
                <c:pt idx="32958">
                  <c:v>12.871</c:v>
                </c:pt>
                <c:pt idx="32959">
                  <c:v>12.871</c:v>
                </c:pt>
                <c:pt idx="32960">
                  <c:v>12.871</c:v>
                </c:pt>
                <c:pt idx="32961">
                  <c:v>12.847</c:v>
                </c:pt>
                <c:pt idx="32962">
                  <c:v>12.847</c:v>
                </c:pt>
                <c:pt idx="32963">
                  <c:v>12.847</c:v>
                </c:pt>
                <c:pt idx="32964">
                  <c:v>12.847</c:v>
                </c:pt>
                <c:pt idx="32965">
                  <c:v>12.871</c:v>
                </c:pt>
                <c:pt idx="32966">
                  <c:v>12.871</c:v>
                </c:pt>
                <c:pt idx="32967">
                  <c:v>12.871</c:v>
                </c:pt>
                <c:pt idx="32968">
                  <c:v>12.896000000000001</c:v>
                </c:pt>
                <c:pt idx="32969">
                  <c:v>12.92</c:v>
                </c:pt>
                <c:pt idx="32970">
                  <c:v>12.92</c:v>
                </c:pt>
                <c:pt idx="32971">
                  <c:v>12.944000000000001</c:v>
                </c:pt>
                <c:pt idx="32972">
                  <c:v>12.968</c:v>
                </c:pt>
                <c:pt idx="32973">
                  <c:v>12.992000000000001</c:v>
                </c:pt>
                <c:pt idx="32974">
                  <c:v>13.016</c:v>
                </c:pt>
                <c:pt idx="32975">
                  <c:v>13.04</c:v>
                </c:pt>
                <c:pt idx="32976">
                  <c:v>13.087999999999999</c:v>
                </c:pt>
                <c:pt idx="32977">
                  <c:v>13.112</c:v>
                </c:pt>
                <c:pt idx="32978">
                  <c:v>13.137</c:v>
                </c:pt>
                <c:pt idx="32979">
                  <c:v>13.185</c:v>
                </c:pt>
                <c:pt idx="32980">
                  <c:v>13.209</c:v>
                </c:pt>
                <c:pt idx="32981">
                  <c:v>13.233000000000001</c:v>
                </c:pt>
                <c:pt idx="32982">
                  <c:v>13.281000000000001</c:v>
                </c:pt>
                <c:pt idx="32983">
                  <c:v>13.329000000000001</c:v>
                </c:pt>
                <c:pt idx="32984">
                  <c:v>13.353</c:v>
                </c:pt>
                <c:pt idx="32985">
                  <c:v>13.377000000000001</c:v>
                </c:pt>
                <c:pt idx="32986">
                  <c:v>13.401</c:v>
                </c:pt>
                <c:pt idx="32987">
                  <c:v>13.425000000000001</c:v>
                </c:pt>
                <c:pt idx="32988">
                  <c:v>13.449</c:v>
                </c:pt>
                <c:pt idx="32989">
                  <c:v>13.473000000000001</c:v>
                </c:pt>
                <c:pt idx="32990">
                  <c:v>13.473000000000001</c:v>
                </c:pt>
                <c:pt idx="32991">
                  <c:v>13.497</c:v>
                </c:pt>
                <c:pt idx="32992">
                  <c:v>13.497</c:v>
                </c:pt>
                <c:pt idx="32993">
                  <c:v>13.522</c:v>
                </c:pt>
                <c:pt idx="32994">
                  <c:v>13.522</c:v>
                </c:pt>
                <c:pt idx="32995">
                  <c:v>13.522</c:v>
                </c:pt>
                <c:pt idx="32996">
                  <c:v>13.522</c:v>
                </c:pt>
                <c:pt idx="32997">
                  <c:v>13.522</c:v>
                </c:pt>
                <c:pt idx="32998">
                  <c:v>13.522</c:v>
                </c:pt>
                <c:pt idx="32999">
                  <c:v>13.522</c:v>
                </c:pt>
                <c:pt idx="33000">
                  <c:v>13.497</c:v>
                </c:pt>
                <c:pt idx="33001">
                  <c:v>13.473000000000001</c:v>
                </c:pt>
                <c:pt idx="33002">
                  <c:v>13.473000000000001</c:v>
                </c:pt>
                <c:pt idx="33003">
                  <c:v>13.449</c:v>
                </c:pt>
                <c:pt idx="33004">
                  <c:v>13.449</c:v>
                </c:pt>
                <c:pt idx="33005">
                  <c:v>13.425000000000001</c:v>
                </c:pt>
                <c:pt idx="33006">
                  <c:v>13.401</c:v>
                </c:pt>
                <c:pt idx="33007">
                  <c:v>13.377000000000001</c:v>
                </c:pt>
                <c:pt idx="33008">
                  <c:v>13.353</c:v>
                </c:pt>
                <c:pt idx="33009">
                  <c:v>13.329000000000001</c:v>
                </c:pt>
                <c:pt idx="33010">
                  <c:v>13.329000000000001</c:v>
                </c:pt>
                <c:pt idx="33011">
                  <c:v>13.305</c:v>
                </c:pt>
                <c:pt idx="33012">
                  <c:v>13.281000000000001</c:v>
                </c:pt>
                <c:pt idx="33013">
                  <c:v>13.257</c:v>
                </c:pt>
                <c:pt idx="33014">
                  <c:v>13.257</c:v>
                </c:pt>
                <c:pt idx="33015">
                  <c:v>13.233000000000001</c:v>
                </c:pt>
                <c:pt idx="33016">
                  <c:v>13.233000000000001</c:v>
                </c:pt>
                <c:pt idx="33017">
                  <c:v>13.209</c:v>
                </c:pt>
                <c:pt idx="33018">
                  <c:v>13.185</c:v>
                </c:pt>
                <c:pt idx="33019">
                  <c:v>13.185</c:v>
                </c:pt>
                <c:pt idx="33020">
                  <c:v>13.161</c:v>
                </c:pt>
                <c:pt idx="33021">
                  <c:v>13.161</c:v>
                </c:pt>
                <c:pt idx="33022">
                  <c:v>13.137</c:v>
                </c:pt>
                <c:pt idx="33023">
                  <c:v>13.137</c:v>
                </c:pt>
                <c:pt idx="33024">
                  <c:v>13.137</c:v>
                </c:pt>
                <c:pt idx="33025">
                  <c:v>13.137</c:v>
                </c:pt>
                <c:pt idx="33026">
                  <c:v>13.112</c:v>
                </c:pt>
                <c:pt idx="33027">
                  <c:v>13.112</c:v>
                </c:pt>
                <c:pt idx="33028">
                  <c:v>13.087999999999999</c:v>
                </c:pt>
                <c:pt idx="33029">
                  <c:v>13.087999999999999</c:v>
                </c:pt>
                <c:pt idx="33030">
                  <c:v>13.087999999999999</c:v>
                </c:pt>
                <c:pt idx="33031">
                  <c:v>13.087999999999999</c:v>
                </c:pt>
                <c:pt idx="33032">
                  <c:v>13.064</c:v>
                </c:pt>
                <c:pt idx="33033">
                  <c:v>13.064</c:v>
                </c:pt>
                <c:pt idx="33034">
                  <c:v>13.064</c:v>
                </c:pt>
                <c:pt idx="33035">
                  <c:v>13.064</c:v>
                </c:pt>
                <c:pt idx="33036">
                  <c:v>13.04</c:v>
                </c:pt>
                <c:pt idx="33037">
                  <c:v>13.04</c:v>
                </c:pt>
                <c:pt idx="33038">
                  <c:v>13.04</c:v>
                </c:pt>
                <c:pt idx="33039">
                  <c:v>13.04</c:v>
                </c:pt>
                <c:pt idx="33040">
                  <c:v>13.04</c:v>
                </c:pt>
                <c:pt idx="33041">
                  <c:v>13.016</c:v>
                </c:pt>
                <c:pt idx="33042">
                  <c:v>13.016</c:v>
                </c:pt>
                <c:pt idx="33043">
                  <c:v>13.016</c:v>
                </c:pt>
                <c:pt idx="33044">
                  <c:v>13.016</c:v>
                </c:pt>
                <c:pt idx="33045">
                  <c:v>13.016</c:v>
                </c:pt>
                <c:pt idx="33046">
                  <c:v>13.016</c:v>
                </c:pt>
                <c:pt idx="33047">
                  <c:v>12.992000000000001</c:v>
                </c:pt>
                <c:pt idx="33048">
                  <c:v>12.992000000000001</c:v>
                </c:pt>
                <c:pt idx="33049">
                  <c:v>12.992000000000001</c:v>
                </c:pt>
                <c:pt idx="33050">
                  <c:v>12.992000000000001</c:v>
                </c:pt>
                <c:pt idx="33051">
                  <c:v>12.992000000000001</c:v>
                </c:pt>
                <c:pt idx="33052">
                  <c:v>12.968</c:v>
                </c:pt>
                <c:pt idx="33053">
                  <c:v>12.968</c:v>
                </c:pt>
                <c:pt idx="33054">
                  <c:v>12.968</c:v>
                </c:pt>
                <c:pt idx="33055">
                  <c:v>12.968</c:v>
                </c:pt>
                <c:pt idx="33056">
                  <c:v>12.968</c:v>
                </c:pt>
                <c:pt idx="33057">
                  <c:v>12.968</c:v>
                </c:pt>
                <c:pt idx="33058">
                  <c:v>12.968</c:v>
                </c:pt>
                <c:pt idx="33059">
                  <c:v>12.968</c:v>
                </c:pt>
                <c:pt idx="33060">
                  <c:v>12.968</c:v>
                </c:pt>
                <c:pt idx="33061">
                  <c:v>12.968</c:v>
                </c:pt>
                <c:pt idx="33062">
                  <c:v>12.968</c:v>
                </c:pt>
                <c:pt idx="33063">
                  <c:v>12.968</c:v>
                </c:pt>
                <c:pt idx="33064">
                  <c:v>12.968</c:v>
                </c:pt>
                <c:pt idx="33065">
                  <c:v>12.992000000000001</c:v>
                </c:pt>
                <c:pt idx="33066">
                  <c:v>13.016</c:v>
                </c:pt>
                <c:pt idx="33067">
                  <c:v>13.016</c:v>
                </c:pt>
                <c:pt idx="33068">
                  <c:v>13.04</c:v>
                </c:pt>
                <c:pt idx="33069">
                  <c:v>13.04</c:v>
                </c:pt>
                <c:pt idx="33070">
                  <c:v>13.04</c:v>
                </c:pt>
                <c:pt idx="33071">
                  <c:v>13.064</c:v>
                </c:pt>
                <c:pt idx="33072">
                  <c:v>13.04</c:v>
                </c:pt>
                <c:pt idx="33073">
                  <c:v>13.04</c:v>
                </c:pt>
                <c:pt idx="33074">
                  <c:v>13.04</c:v>
                </c:pt>
                <c:pt idx="33075">
                  <c:v>13.04</c:v>
                </c:pt>
                <c:pt idx="33076">
                  <c:v>13.064</c:v>
                </c:pt>
                <c:pt idx="33077">
                  <c:v>13.064</c:v>
                </c:pt>
                <c:pt idx="33078">
                  <c:v>13.087999999999999</c:v>
                </c:pt>
                <c:pt idx="33079">
                  <c:v>13.137</c:v>
                </c:pt>
                <c:pt idx="33080">
                  <c:v>13.137</c:v>
                </c:pt>
                <c:pt idx="33081">
                  <c:v>13.137</c:v>
                </c:pt>
                <c:pt idx="33082">
                  <c:v>13.161</c:v>
                </c:pt>
                <c:pt idx="33083">
                  <c:v>13.185</c:v>
                </c:pt>
                <c:pt idx="33084">
                  <c:v>13.185</c:v>
                </c:pt>
                <c:pt idx="33085">
                  <c:v>13.209</c:v>
                </c:pt>
                <c:pt idx="33086">
                  <c:v>13.209</c:v>
                </c:pt>
                <c:pt idx="33087">
                  <c:v>13.233000000000001</c:v>
                </c:pt>
                <c:pt idx="33088">
                  <c:v>13.233000000000001</c:v>
                </c:pt>
                <c:pt idx="33089">
                  <c:v>13.233000000000001</c:v>
                </c:pt>
                <c:pt idx="33090">
                  <c:v>13.257</c:v>
                </c:pt>
                <c:pt idx="33091">
                  <c:v>13.257</c:v>
                </c:pt>
                <c:pt idx="33092">
                  <c:v>13.281000000000001</c:v>
                </c:pt>
                <c:pt idx="33093">
                  <c:v>13.281000000000001</c:v>
                </c:pt>
                <c:pt idx="33094">
                  <c:v>13.281000000000001</c:v>
                </c:pt>
                <c:pt idx="33095">
                  <c:v>13.281000000000001</c:v>
                </c:pt>
                <c:pt idx="33096">
                  <c:v>13.281000000000001</c:v>
                </c:pt>
                <c:pt idx="33097">
                  <c:v>13.281000000000001</c:v>
                </c:pt>
                <c:pt idx="33098">
                  <c:v>13.305</c:v>
                </c:pt>
                <c:pt idx="33099">
                  <c:v>13.305</c:v>
                </c:pt>
                <c:pt idx="33100">
                  <c:v>13.305</c:v>
                </c:pt>
                <c:pt idx="33101">
                  <c:v>13.305</c:v>
                </c:pt>
                <c:pt idx="33102">
                  <c:v>13.305</c:v>
                </c:pt>
                <c:pt idx="33103">
                  <c:v>13.305</c:v>
                </c:pt>
                <c:pt idx="33104">
                  <c:v>13.281000000000001</c:v>
                </c:pt>
                <c:pt idx="33105">
                  <c:v>13.281000000000001</c:v>
                </c:pt>
                <c:pt idx="33106">
                  <c:v>13.305</c:v>
                </c:pt>
                <c:pt idx="33107">
                  <c:v>13.305</c:v>
                </c:pt>
                <c:pt idx="33108">
                  <c:v>13.305</c:v>
                </c:pt>
                <c:pt idx="33109">
                  <c:v>13.281000000000001</c:v>
                </c:pt>
                <c:pt idx="33110">
                  <c:v>13.281000000000001</c:v>
                </c:pt>
                <c:pt idx="33111">
                  <c:v>13.281000000000001</c:v>
                </c:pt>
                <c:pt idx="33112">
                  <c:v>13.305</c:v>
                </c:pt>
                <c:pt idx="33113">
                  <c:v>13.305</c:v>
                </c:pt>
                <c:pt idx="33114">
                  <c:v>13.329000000000001</c:v>
                </c:pt>
                <c:pt idx="33115">
                  <c:v>13.329000000000001</c:v>
                </c:pt>
                <c:pt idx="33116">
                  <c:v>13.329000000000001</c:v>
                </c:pt>
                <c:pt idx="33117">
                  <c:v>13.305</c:v>
                </c:pt>
                <c:pt idx="33118">
                  <c:v>13.305</c:v>
                </c:pt>
                <c:pt idx="33119">
                  <c:v>13.329000000000001</c:v>
                </c:pt>
                <c:pt idx="33120">
                  <c:v>13.329000000000001</c:v>
                </c:pt>
                <c:pt idx="33121">
                  <c:v>13.329000000000001</c:v>
                </c:pt>
                <c:pt idx="33122">
                  <c:v>13.329000000000001</c:v>
                </c:pt>
                <c:pt idx="33123">
                  <c:v>13.329000000000001</c:v>
                </c:pt>
                <c:pt idx="33124">
                  <c:v>13.353</c:v>
                </c:pt>
                <c:pt idx="33125">
                  <c:v>13.353</c:v>
                </c:pt>
                <c:pt idx="33126">
                  <c:v>13.353</c:v>
                </c:pt>
                <c:pt idx="33127">
                  <c:v>13.353</c:v>
                </c:pt>
                <c:pt idx="33128">
                  <c:v>13.353</c:v>
                </c:pt>
                <c:pt idx="33129">
                  <c:v>13.353</c:v>
                </c:pt>
                <c:pt idx="33130">
                  <c:v>13.353</c:v>
                </c:pt>
                <c:pt idx="33131">
                  <c:v>13.353</c:v>
                </c:pt>
                <c:pt idx="33132">
                  <c:v>13.353</c:v>
                </c:pt>
                <c:pt idx="33133">
                  <c:v>13.353</c:v>
                </c:pt>
                <c:pt idx="33134">
                  <c:v>13.353</c:v>
                </c:pt>
                <c:pt idx="33135">
                  <c:v>13.329000000000001</c:v>
                </c:pt>
                <c:pt idx="33136">
                  <c:v>13.329000000000001</c:v>
                </c:pt>
                <c:pt idx="33137">
                  <c:v>13.329000000000001</c:v>
                </c:pt>
                <c:pt idx="33138">
                  <c:v>13.329000000000001</c:v>
                </c:pt>
                <c:pt idx="33139">
                  <c:v>13.329000000000001</c:v>
                </c:pt>
                <c:pt idx="33140">
                  <c:v>13.329000000000001</c:v>
                </c:pt>
                <c:pt idx="33141">
                  <c:v>13.329000000000001</c:v>
                </c:pt>
                <c:pt idx="33142">
                  <c:v>13.329000000000001</c:v>
                </c:pt>
                <c:pt idx="33143">
                  <c:v>13.329000000000001</c:v>
                </c:pt>
                <c:pt idx="33144">
                  <c:v>13.329000000000001</c:v>
                </c:pt>
                <c:pt idx="33145">
                  <c:v>13.329000000000001</c:v>
                </c:pt>
                <c:pt idx="33146">
                  <c:v>13.329000000000001</c:v>
                </c:pt>
                <c:pt idx="33147">
                  <c:v>13.329000000000001</c:v>
                </c:pt>
                <c:pt idx="33148">
                  <c:v>13.329000000000001</c:v>
                </c:pt>
                <c:pt idx="33149">
                  <c:v>13.329000000000001</c:v>
                </c:pt>
                <c:pt idx="33150">
                  <c:v>13.329000000000001</c:v>
                </c:pt>
                <c:pt idx="33151">
                  <c:v>13.329000000000001</c:v>
                </c:pt>
                <c:pt idx="33152">
                  <c:v>13.329000000000001</c:v>
                </c:pt>
                <c:pt idx="33153">
                  <c:v>13.329000000000001</c:v>
                </c:pt>
                <c:pt idx="33154">
                  <c:v>13.329000000000001</c:v>
                </c:pt>
                <c:pt idx="33155">
                  <c:v>13.329000000000001</c:v>
                </c:pt>
                <c:pt idx="33156">
                  <c:v>13.329000000000001</c:v>
                </c:pt>
                <c:pt idx="33157">
                  <c:v>13.329000000000001</c:v>
                </c:pt>
                <c:pt idx="33158">
                  <c:v>13.329000000000001</c:v>
                </c:pt>
                <c:pt idx="33159">
                  <c:v>13.353</c:v>
                </c:pt>
                <c:pt idx="33160">
                  <c:v>13.353</c:v>
                </c:pt>
                <c:pt idx="33161">
                  <c:v>13.377000000000001</c:v>
                </c:pt>
                <c:pt idx="33162">
                  <c:v>13.377000000000001</c:v>
                </c:pt>
                <c:pt idx="33163">
                  <c:v>13.377000000000001</c:v>
                </c:pt>
                <c:pt idx="33164">
                  <c:v>13.401</c:v>
                </c:pt>
                <c:pt idx="33165">
                  <c:v>13.401</c:v>
                </c:pt>
                <c:pt idx="33166">
                  <c:v>13.425000000000001</c:v>
                </c:pt>
                <c:pt idx="33167">
                  <c:v>13.425000000000001</c:v>
                </c:pt>
                <c:pt idx="33168">
                  <c:v>13.449</c:v>
                </c:pt>
                <c:pt idx="33169">
                  <c:v>13.473000000000001</c:v>
                </c:pt>
                <c:pt idx="33170">
                  <c:v>13.473000000000001</c:v>
                </c:pt>
                <c:pt idx="33171">
                  <c:v>13.473000000000001</c:v>
                </c:pt>
                <c:pt idx="33172">
                  <c:v>13.497</c:v>
                </c:pt>
                <c:pt idx="33173">
                  <c:v>13.522</c:v>
                </c:pt>
                <c:pt idx="33174">
                  <c:v>13.57</c:v>
                </c:pt>
                <c:pt idx="33175">
                  <c:v>13.618</c:v>
                </c:pt>
                <c:pt idx="33176">
                  <c:v>13.641999999999999</c:v>
                </c:pt>
                <c:pt idx="33177">
                  <c:v>13.666</c:v>
                </c:pt>
                <c:pt idx="33178">
                  <c:v>13.666</c:v>
                </c:pt>
                <c:pt idx="33179">
                  <c:v>13.69</c:v>
                </c:pt>
                <c:pt idx="33180">
                  <c:v>13.69</c:v>
                </c:pt>
                <c:pt idx="33181">
                  <c:v>13.69</c:v>
                </c:pt>
                <c:pt idx="33182">
                  <c:v>13.666</c:v>
                </c:pt>
                <c:pt idx="33183">
                  <c:v>13.666</c:v>
                </c:pt>
                <c:pt idx="33184">
                  <c:v>13.641999999999999</c:v>
                </c:pt>
                <c:pt idx="33185">
                  <c:v>13.641999999999999</c:v>
                </c:pt>
                <c:pt idx="33186">
                  <c:v>13.618</c:v>
                </c:pt>
                <c:pt idx="33187">
                  <c:v>13.618</c:v>
                </c:pt>
                <c:pt idx="33188">
                  <c:v>13.593999999999999</c:v>
                </c:pt>
                <c:pt idx="33189">
                  <c:v>13.57</c:v>
                </c:pt>
                <c:pt idx="33190">
                  <c:v>13.57</c:v>
                </c:pt>
                <c:pt idx="33191">
                  <c:v>13.57</c:v>
                </c:pt>
                <c:pt idx="33192">
                  <c:v>13.545999999999999</c:v>
                </c:pt>
                <c:pt idx="33193">
                  <c:v>13.522</c:v>
                </c:pt>
                <c:pt idx="33194">
                  <c:v>13.497</c:v>
                </c:pt>
                <c:pt idx="33195">
                  <c:v>13.473000000000001</c:v>
                </c:pt>
                <c:pt idx="33196">
                  <c:v>13.449</c:v>
                </c:pt>
                <c:pt idx="33197">
                  <c:v>13.425000000000001</c:v>
                </c:pt>
                <c:pt idx="33198">
                  <c:v>13.401</c:v>
                </c:pt>
                <c:pt idx="33199">
                  <c:v>13.377000000000001</c:v>
                </c:pt>
                <c:pt idx="33200">
                  <c:v>13.353</c:v>
                </c:pt>
                <c:pt idx="33201">
                  <c:v>13.353</c:v>
                </c:pt>
                <c:pt idx="33202">
                  <c:v>13.353</c:v>
                </c:pt>
                <c:pt idx="33203">
                  <c:v>13.329000000000001</c:v>
                </c:pt>
                <c:pt idx="33204">
                  <c:v>13.329000000000001</c:v>
                </c:pt>
                <c:pt idx="33205">
                  <c:v>13.305</c:v>
                </c:pt>
                <c:pt idx="33206">
                  <c:v>13.281000000000001</c:v>
                </c:pt>
                <c:pt idx="33207">
                  <c:v>13.281000000000001</c:v>
                </c:pt>
                <c:pt idx="33208">
                  <c:v>13.257</c:v>
                </c:pt>
                <c:pt idx="33209">
                  <c:v>13.257</c:v>
                </c:pt>
                <c:pt idx="33210">
                  <c:v>13.257</c:v>
                </c:pt>
                <c:pt idx="33211">
                  <c:v>13.257</c:v>
                </c:pt>
                <c:pt idx="33212">
                  <c:v>13.257</c:v>
                </c:pt>
                <c:pt idx="33213">
                  <c:v>13.257</c:v>
                </c:pt>
                <c:pt idx="33214">
                  <c:v>13.233000000000001</c:v>
                </c:pt>
                <c:pt idx="33215">
                  <c:v>13.233000000000001</c:v>
                </c:pt>
                <c:pt idx="33216">
                  <c:v>13.233000000000001</c:v>
                </c:pt>
                <c:pt idx="33217">
                  <c:v>13.233000000000001</c:v>
                </c:pt>
                <c:pt idx="33218">
                  <c:v>13.233000000000001</c:v>
                </c:pt>
                <c:pt idx="33219">
                  <c:v>13.233000000000001</c:v>
                </c:pt>
                <c:pt idx="33220">
                  <c:v>13.209</c:v>
                </c:pt>
                <c:pt idx="33221">
                  <c:v>13.209</c:v>
                </c:pt>
                <c:pt idx="33222">
                  <c:v>13.209</c:v>
                </c:pt>
                <c:pt idx="33223">
                  <c:v>13.209</c:v>
                </c:pt>
                <c:pt idx="33224">
                  <c:v>13.209</c:v>
                </c:pt>
                <c:pt idx="33225">
                  <c:v>13.209</c:v>
                </c:pt>
                <c:pt idx="33226">
                  <c:v>13.209</c:v>
                </c:pt>
                <c:pt idx="33227">
                  <c:v>13.209</c:v>
                </c:pt>
                <c:pt idx="33228">
                  <c:v>13.185</c:v>
                </c:pt>
                <c:pt idx="33229">
                  <c:v>13.161</c:v>
                </c:pt>
                <c:pt idx="33230">
                  <c:v>13.161</c:v>
                </c:pt>
                <c:pt idx="33231">
                  <c:v>13.137</c:v>
                </c:pt>
                <c:pt idx="33232">
                  <c:v>13.137</c:v>
                </c:pt>
                <c:pt idx="33233">
                  <c:v>13.137</c:v>
                </c:pt>
                <c:pt idx="33234">
                  <c:v>13.137</c:v>
                </c:pt>
                <c:pt idx="33235">
                  <c:v>13.112</c:v>
                </c:pt>
                <c:pt idx="33236">
                  <c:v>13.087999999999999</c:v>
                </c:pt>
                <c:pt idx="33237">
                  <c:v>13.087999999999999</c:v>
                </c:pt>
                <c:pt idx="33238">
                  <c:v>13.064</c:v>
                </c:pt>
                <c:pt idx="33239">
                  <c:v>13.04</c:v>
                </c:pt>
                <c:pt idx="33240">
                  <c:v>13.04</c:v>
                </c:pt>
                <c:pt idx="33241">
                  <c:v>13.04</c:v>
                </c:pt>
                <c:pt idx="33242">
                  <c:v>13.04</c:v>
                </c:pt>
                <c:pt idx="33243">
                  <c:v>13.04</c:v>
                </c:pt>
                <c:pt idx="33244">
                  <c:v>13.04</c:v>
                </c:pt>
                <c:pt idx="33245">
                  <c:v>13.04</c:v>
                </c:pt>
                <c:pt idx="33246">
                  <c:v>13.016</c:v>
                </c:pt>
                <c:pt idx="33247">
                  <c:v>12.992000000000001</c:v>
                </c:pt>
                <c:pt idx="33248">
                  <c:v>12.968</c:v>
                </c:pt>
                <c:pt idx="33249">
                  <c:v>12.968</c:v>
                </c:pt>
                <c:pt idx="33250">
                  <c:v>12.944000000000001</c:v>
                </c:pt>
                <c:pt idx="33251">
                  <c:v>12.944000000000001</c:v>
                </c:pt>
                <c:pt idx="33252">
                  <c:v>12.944000000000001</c:v>
                </c:pt>
                <c:pt idx="33253">
                  <c:v>12.92</c:v>
                </c:pt>
                <c:pt idx="33254">
                  <c:v>12.92</c:v>
                </c:pt>
                <c:pt idx="33255">
                  <c:v>12.92</c:v>
                </c:pt>
                <c:pt idx="33256">
                  <c:v>12.92</c:v>
                </c:pt>
                <c:pt idx="33257">
                  <c:v>12.92</c:v>
                </c:pt>
                <c:pt idx="33258">
                  <c:v>12.944000000000001</c:v>
                </c:pt>
                <c:pt idx="33259">
                  <c:v>12.944000000000001</c:v>
                </c:pt>
                <c:pt idx="33260">
                  <c:v>12.944000000000001</c:v>
                </c:pt>
                <c:pt idx="33261">
                  <c:v>12.968</c:v>
                </c:pt>
                <c:pt idx="33262">
                  <c:v>12.992000000000001</c:v>
                </c:pt>
                <c:pt idx="33263">
                  <c:v>13.016</c:v>
                </c:pt>
                <c:pt idx="33264">
                  <c:v>13.04</c:v>
                </c:pt>
                <c:pt idx="33265">
                  <c:v>13.087999999999999</c:v>
                </c:pt>
                <c:pt idx="33266">
                  <c:v>13.112</c:v>
                </c:pt>
                <c:pt idx="33267">
                  <c:v>13.161</c:v>
                </c:pt>
                <c:pt idx="33268">
                  <c:v>13.209</c:v>
                </c:pt>
                <c:pt idx="33269">
                  <c:v>13.257</c:v>
                </c:pt>
                <c:pt idx="33270">
                  <c:v>13.305</c:v>
                </c:pt>
                <c:pt idx="33271">
                  <c:v>13.329000000000001</c:v>
                </c:pt>
                <c:pt idx="33272">
                  <c:v>13.377000000000001</c:v>
                </c:pt>
                <c:pt idx="33273">
                  <c:v>13.425000000000001</c:v>
                </c:pt>
                <c:pt idx="33274">
                  <c:v>13.449</c:v>
                </c:pt>
                <c:pt idx="33275">
                  <c:v>13.497</c:v>
                </c:pt>
                <c:pt idx="33276">
                  <c:v>13.522</c:v>
                </c:pt>
                <c:pt idx="33277">
                  <c:v>13.57</c:v>
                </c:pt>
                <c:pt idx="33278">
                  <c:v>13.57</c:v>
                </c:pt>
                <c:pt idx="33279">
                  <c:v>13.593999999999999</c:v>
                </c:pt>
                <c:pt idx="33280">
                  <c:v>13.618</c:v>
                </c:pt>
                <c:pt idx="33281">
                  <c:v>13.618</c:v>
                </c:pt>
                <c:pt idx="33282">
                  <c:v>13.618</c:v>
                </c:pt>
                <c:pt idx="33283">
                  <c:v>13.618</c:v>
                </c:pt>
                <c:pt idx="33284">
                  <c:v>13.618</c:v>
                </c:pt>
                <c:pt idx="33285">
                  <c:v>13.618</c:v>
                </c:pt>
                <c:pt idx="33286">
                  <c:v>13.593999999999999</c:v>
                </c:pt>
                <c:pt idx="33287">
                  <c:v>13.57</c:v>
                </c:pt>
                <c:pt idx="33288">
                  <c:v>13.522</c:v>
                </c:pt>
                <c:pt idx="33289">
                  <c:v>13.497</c:v>
                </c:pt>
                <c:pt idx="33290">
                  <c:v>13.473000000000001</c:v>
                </c:pt>
                <c:pt idx="33291">
                  <c:v>13.449</c:v>
                </c:pt>
                <c:pt idx="33292">
                  <c:v>13.425000000000001</c:v>
                </c:pt>
                <c:pt idx="33293">
                  <c:v>13.377000000000001</c:v>
                </c:pt>
                <c:pt idx="33294">
                  <c:v>13.353</c:v>
                </c:pt>
                <c:pt idx="33295">
                  <c:v>13.329000000000001</c:v>
                </c:pt>
                <c:pt idx="33296">
                  <c:v>13.305</c:v>
                </c:pt>
                <c:pt idx="33297">
                  <c:v>13.281000000000001</c:v>
                </c:pt>
                <c:pt idx="33298">
                  <c:v>13.257</c:v>
                </c:pt>
                <c:pt idx="33299">
                  <c:v>13.233000000000001</c:v>
                </c:pt>
                <c:pt idx="33300">
                  <c:v>13.209</c:v>
                </c:pt>
                <c:pt idx="33301">
                  <c:v>13.185</c:v>
                </c:pt>
                <c:pt idx="33302">
                  <c:v>13.161</c:v>
                </c:pt>
                <c:pt idx="33303">
                  <c:v>13.137</c:v>
                </c:pt>
                <c:pt idx="33304">
                  <c:v>13.137</c:v>
                </c:pt>
                <c:pt idx="33305">
                  <c:v>13.112</c:v>
                </c:pt>
                <c:pt idx="33306">
                  <c:v>13.087999999999999</c:v>
                </c:pt>
                <c:pt idx="33307">
                  <c:v>13.064</c:v>
                </c:pt>
                <c:pt idx="33308">
                  <c:v>13.04</c:v>
                </c:pt>
                <c:pt idx="33309">
                  <c:v>13.04</c:v>
                </c:pt>
                <c:pt idx="33310">
                  <c:v>13.04</c:v>
                </c:pt>
                <c:pt idx="33311">
                  <c:v>13.016</c:v>
                </c:pt>
                <c:pt idx="33312">
                  <c:v>12.992000000000001</c:v>
                </c:pt>
                <c:pt idx="33313">
                  <c:v>12.992000000000001</c:v>
                </c:pt>
                <c:pt idx="33314">
                  <c:v>12.992000000000001</c:v>
                </c:pt>
                <c:pt idx="33315">
                  <c:v>12.992000000000001</c:v>
                </c:pt>
                <c:pt idx="33316">
                  <c:v>12.992000000000001</c:v>
                </c:pt>
                <c:pt idx="33317">
                  <c:v>12.968</c:v>
                </c:pt>
                <c:pt idx="33318">
                  <c:v>12.968</c:v>
                </c:pt>
                <c:pt idx="33319">
                  <c:v>12.968</c:v>
                </c:pt>
                <c:pt idx="33320">
                  <c:v>12.944000000000001</c:v>
                </c:pt>
                <c:pt idx="33321">
                  <c:v>12.944000000000001</c:v>
                </c:pt>
                <c:pt idx="33322">
                  <c:v>12.944000000000001</c:v>
                </c:pt>
                <c:pt idx="33323">
                  <c:v>12.944000000000001</c:v>
                </c:pt>
                <c:pt idx="33324">
                  <c:v>12.944000000000001</c:v>
                </c:pt>
                <c:pt idx="33325">
                  <c:v>12.92</c:v>
                </c:pt>
                <c:pt idx="33326">
                  <c:v>12.92</c:v>
                </c:pt>
                <c:pt idx="33327">
                  <c:v>12.896000000000001</c:v>
                </c:pt>
                <c:pt idx="33328">
                  <c:v>12.896000000000001</c:v>
                </c:pt>
                <c:pt idx="33329">
                  <c:v>12.896000000000001</c:v>
                </c:pt>
                <c:pt idx="33330">
                  <c:v>12.871</c:v>
                </c:pt>
                <c:pt idx="33331">
                  <c:v>12.871</c:v>
                </c:pt>
                <c:pt idx="33332">
                  <c:v>12.847</c:v>
                </c:pt>
                <c:pt idx="33333">
                  <c:v>12.847</c:v>
                </c:pt>
                <c:pt idx="33334">
                  <c:v>12.847</c:v>
                </c:pt>
                <c:pt idx="33335">
                  <c:v>12.847</c:v>
                </c:pt>
                <c:pt idx="33336">
                  <c:v>12.823</c:v>
                </c:pt>
                <c:pt idx="33337">
                  <c:v>12.823</c:v>
                </c:pt>
                <c:pt idx="33338">
                  <c:v>12.798999999999999</c:v>
                </c:pt>
                <c:pt idx="33339">
                  <c:v>12.798999999999999</c:v>
                </c:pt>
                <c:pt idx="33340">
                  <c:v>12.798999999999999</c:v>
                </c:pt>
                <c:pt idx="33341">
                  <c:v>12.798999999999999</c:v>
                </c:pt>
                <c:pt idx="33342">
                  <c:v>12.775</c:v>
                </c:pt>
                <c:pt idx="33343">
                  <c:v>12.775</c:v>
                </c:pt>
                <c:pt idx="33344">
                  <c:v>12.775</c:v>
                </c:pt>
                <c:pt idx="33345">
                  <c:v>12.775</c:v>
                </c:pt>
                <c:pt idx="33346">
                  <c:v>12.750999999999999</c:v>
                </c:pt>
                <c:pt idx="33347">
                  <c:v>12.750999999999999</c:v>
                </c:pt>
                <c:pt idx="33348">
                  <c:v>12.750999999999999</c:v>
                </c:pt>
                <c:pt idx="33349">
                  <c:v>12.775</c:v>
                </c:pt>
                <c:pt idx="33350">
                  <c:v>12.775</c:v>
                </c:pt>
                <c:pt idx="33351">
                  <c:v>12.798999999999999</c:v>
                </c:pt>
                <c:pt idx="33352">
                  <c:v>12.798999999999999</c:v>
                </c:pt>
                <c:pt idx="33353">
                  <c:v>12.798999999999999</c:v>
                </c:pt>
                <c:pt idx="33354">
                  <c:v>12.823</c:v>
                </c:pt>
                <c:pt idx="33355">
                  <c:v>12.847</c:v>
                </c:pt>
                <c:pt idx="33356">
                  <c:v>12.871</c:v>
                </c:pt>
                <c:pt idx="33357">
                  <c:v>12.896000000000001</c:v>
                </c:pt>
                <c:pt idx="33358">
                  <c:v>12.92</c:v>
                </c:pt>
                <c:pt idx="33359">
                  <c:v>12.944000000000001</c:v>
                </c:pt>
                <c:pt idx="33360">
                  <c:v>12.968</c:v>
                </c:pt>
                <c:pt idx="33361">
                  <c:v>12.992000000000001</c:v>
                </c:pt>
                <c:pt idx="33362">
                  <c:v>13.04</c:v>
                </c:pt>
                <c:pt idx="33363">
                  <c:v>13.087999999999999</c:v>
                </c:pt>
                <c:pt idx="33364">
                  <c:v>13.161</c:v>
                </c:pt>
                <c:pt idx="33365">
                  <c:v>13.233000000000001</c:v>
                </c:pt>
                <c:pt idx="33366">
                  <c:v>13.281000000000001</c:v>
                </c:pt>
                <c:pt idx="33367">
                  <c:v>13.329000000000001</c:v>
                </c:pt>
                <c:pt idx="33368">
                  <c:v>13.353</c:v>
                </c:pt>
                <c:pt idx="33369">
                  <c:v>13.377000000000001</c:v>
                </c:pt>
                <c:pt idx="33370">
                  <c:v>13.425000000000001</c:v>
                </c:pt>
                <c:pt idx="33371">
                  <c:v>13.449</c:v>
                </c:pt>
                <c:pt idx="33372">
                  <c:v>13.473000000000001</c:v>
                </c:pt>
                <c:pt idx="33373">
                  <c:v>13.522</c:v>
                </c:pt>
                <c:pt idx="33374">
                  <c:v>13.522</c:v>
                </c:pt>
                <c:pt idx="33375">
                  <c:v>13.545999999999999</c:v>
                </c:pt>
                <c:pt idx="33376">
                  <c:v>13.57</c:v>
                </c:pt>
                <c:pt idx="33377">
                  <c:v>13.57</c:v>
                </c:pt>
                <c:pt idx="33378">
                  <c:v>13.57</c:v>
                </c:pt>
                <c:pt idx="33379">
                  <c:v>13.57</c:v>
                </c:pt>
                <c:pt idx="33380">
                  <c:v>13.57</c:v>
                </c:pt>
                <c:pt idx="33381">
                  <c:v>13.57</c:v>
                </c:pt>
                <c:pt idx="33382">
                  <c:v>13.57</c:v>
                </c:pt>
                <c:pt idx="33383">
                  <c:v>13.57</c:v>
                </c:pt>
                <c:pt idx="33384">
                  <c:v>13.57</c:v>
                </c:pt>
                <c:pt idx="33385">
                  <c:v>13.57</c:v>
                </c:pt>
                <c:pt idx="33386">
                  <c:v>13.545999999999999</c:v>
                </c:pt>
                <c:pt idx="33387">
                  <c:v>13.545999999999999</c:v>
                </c:pt>
                <c:pt idx="33388">
                  <c:v>13.545999999999999</c:v>
                </c:pt>
                <c:pt idx="33389">
                  <c:v>13.522</c:v>
                </c:pt>
                <c:pt idx="33390">
                  <c:v>13.522</c:v>
                </c:pt>
                <c:pt idx="33391">
                  <c:v>13.522</c:v>
                </c:pt>
                <c:pt idx="33392">
                  <c:v>13.522</c:v>
                </c:pt>
                <c:pt idx="33393">
                  <c:v>13.522</c:v>
                </c:pt>
                <c:pt idx="33394">
                  <c:v>13.522</c:v>
                </c:pt>
                <c:pt idx="33395">
                  <c:v>13.522</c:v>
                </c:pt>
                <c:pt idx="33396">
                  <c:v>13.497</c:v>
                </c:pt>
                <c:pt idx="33397">
                  <c:v>13.497</c:v>
                </c:pt>
                <c:pt idx="33398">
                  <c:v>13.473000000000001</c:v>
                </c:pt>
                <c:pt idx="33399">
                  <c:v>13.473000000000001</c:v>
                </c:pt>
                <c:pt idx="33400">
                  <c:v>13.473000000000001</c:v>
                </c:pt>
                <c:pt idx="33401">
                  <c:v>13.449</c:v>
                </c:pt>
                <c:pt idx="33402">
                  <c:v>13.449</c:v>
                </c:pt>
                <c:pt idx="33403">
                  <c:v>13.449</c:v>
                </c:pt>
                <c:pt idx="33404">
                  <c:v>13.449</c:v>
                </c:pt>
                <c:pt idx="33405">
                  <c:v>13.449</c:v>
                </c:pt>
                <c:pt idx="33406">
                  <c:v>13.449</c:v>
                </c:pt>
                <c:pt idx="33407">
                  <c:v>13.449</c:v>
                </c:pt>
                <c:pt idx="33408">
                  <c:v>13.449</c:v>
                </c:pt>
                <c:pt idx="33409">
                  <c:v>13.425000000000001</c:v>
                </c:pt>
                <c:pt idx="33410">
                  <c:v>13.425000000000001</c:v>
                </c:pt>
                <c:pt idx="33411">
                  <c:v>13.401</c:v>
                </c:pt>
                <c:pt idx="33412">
                  <c:v>13.401</c:v>
                </c:pt>
                <c:pt idx="33413">
                  <c:v>13.401</c:v>
                </c:pt>
                <c:pt idx="33414">
                  <c:v>13.401</c:v>
                </c:pt>
                <c:pt idx="33415">
                  <c:v>13.401</c:v>
                </c:pt>
                <c:pt idx="33416">
                  <c:v>13.401</c:v>
                </c:pt>
                <c:pt idx="33417">
                  <c:v>13.401</c:v>
                </c:pt>
                <c:pt idx="33418">
                  <c:v>13.401</c:v>
                </c:pt>
                <c:pt idx="33419">
                  <c:v>13.377000000000001</c:v>
                </c:pt>
                <c:pt idx="33420">
                  <c:v>13.377000000000001</c:v>
                </c:pt>
                <c:pt idx="33421">
                  <c:v>13.377000000000001</c:v>
                </c:pt>
                <c:pt idx="33422">
                  <c:v>13.377000000000001</c:v>
                </c:pt>
                <c:pt idx="33423">
                  <c:v>13.377000000000001</c:v>
                </c:pt>
                <c:pt idx="33424">
                  <c:v>13.377000000000001</c:v>
                </c:pt>
                <c:pt idx="33425">
                  <c:v>13.377000000000001</c:v>
                </c:pt>
                <c:pt idx="33426">
                  <c:v>13.377000000000001</c:v>
                </c:pt>
                <c:pt idx="33427">
                  <c:v>13.377000000000001</c:v>
                </c:pt>
                <c:pt idx="33428">
                  <c:v>13.377000000000001</c:v>
                </c:pt>
                <c:pt idx="33429">
                  <c:v>13.377000000000001</c:v>
                </c:pt>
                <c:pt idx="33430">
                  <c:v>13.377000000000001</c:v>
                </c:pt>
                <c:pt idx="33431">
                  <c:v>13.377000000000001</c:v>
                </c:pt>
                <c:pt idx="33432">
                  <c:v>13.377000000000001</c:v>
                </c:pt>
                <c:pt idx="33433">
                  <c:v>13.377000000000001</c:v>
                </c:pt>
                <c:pt idx="33434">
                  <c:v>13.377000000000001</c:v>
                </c:pt>
                <c:pt idx="33435">
                  <c:v>13.377000000000001</c:v>
                </c:pt>
                <c:pt idx="33436">
                  <c:v>13.377000000000001</c:v>
                </c:pt>
                <c:pt idx="33437">
                  <c:v>13.377000000000001</c:v>
                </c:pt>
                <c:pt idx="33438">
                  <c:v>13.377000000000001</c:v>
                </c:pt>
                <c:pt idx="33439">
                  <c:v>13.377000000000001</c:v>
                </c:pt>
                <c:pt idx="33440">
                  <c:v>13.377000000000001</c:v>
                </c:pt>
                <c:pt idx="33441">
                  <c:v>13.377000000000001</c:v>
                </c:pt>
                <c:pt idx="33442">
                  <c:v>13.377000000000001</c:v>
                </c:pt>
                <c:pt idx="33443">
                  <c:v>13.353</c:v>
                </c:pt>
                <c:pt idx="33444">
                  <c:v>13.377000000000001</c:v>
                </c:pt>
                <c:pt idx="33445">
                  <c:v>13.377000000000001</c:v>
                </c:pt>
                <c:pt idx="33446">
                  <c:v>13.353</c:v>
                </c:pt>
                <c:pt idx="33447">
                  <c:v>13.353</c:v>
                </c:pt>
                <c:pt idx="33448">
                  <c:v>13.353</c:v>
                </c:pt>
                <c:pt idx="33449">
                  <c:v>13.377000000000001</c:v>
                </c:pt>
                <c:pt idx="33450">
                  <c:v>13.377000000000001</c:v>
                </c:pt>
                <c:pt idx="33451">
                  <c:v>13.401</c:v>
                </c:pt>
                <c:pt idx="33452">
                  <c:v>13.401</c:v>
                </c:pt>
                <c:pt idx="33453">
                  <c:v>13.401</c:v>
                </c:pt>
                <c:pt idx="33454">
                  <c:v>13.425000000000001</c:v>
                </c:pt>
                <c:pt idx="33455">
                  <c:v>13.449</c:v>
                </c:pt>
                <c:pt idx="33456">
                  <c:v>13.473000000000001</c:v>
                </c:pt>
                <c:pt idx="33457">
                  <c:v>13.497</c:v>
                </c:pt>
                <c:pt idx="33458">
                  <c:v>13.497</c:v>
                </c:pt>
                <c:pt idx="33459">
                  <c:v>13.497</c:v>
                </c:pt>
                <c:pt idx="33460">
                  <c:v>13.522</c:v>
                </c:pt>
                <c:pt idx="33461">
                  <c:v>13.545999999999999</c:v>
                </c:pt>
                <c:pt idx="33462">
                  <c:v>13.57</c:v>
                </c:pt>
                <c:pt idx="33463">
                  <c:v>13.593999999999999</c:v>
                </c:pt>
                <c:pt idx="33464">
                  <c:v>13.593999999999999</c:v>
                </c:pt>
                <c:pt idx="33465">
                  <c:v>13.593999999999999</c:v>
                </c:pt>
                <c:pt idx="33466">
                  <c:v>13.593999999999999</c:v>
                </c:pt>
                <c:pt idx="33467">
                  <c:v>13.57</c:v>
                </c:pt>
                <c:pt idx="33468">
                  <c:v>13.593999999999999</c:v>
                </c:pt>
                <c:pt idx="33469">
                  <c:v>13.593999999999999</c:v>
                </c:pt>
                <c:pt idx="33470">
                  <c:v>13.593999999999999</c:v>
                </c:pt>
                <c:pt idx="33471">
                  <c:v>13.593999999999999</c:v>
                </c:pt>
                <c:pt idx="33472">
                  <c:v>13.593999999999999</c:v>
                </c:pt>
                <c:pt idx="33473">
                  <c:v>13.593999999999999</c:v>
                </c:pt>
                <c:pt idx="33474">
                  <c:v>13.593999999999999</c:v>
                </c:pt>
                <c:pt idx="33475">
                  <c:v>13.593999999999999</c:v>
                </c:pt>
                <c:pt idx="33476">
                  <c:v>13.57</c:v>
                </c:pt>
                <c:pt idx="33477">
                  <c:v>13.57</c:v>
                </c:pt>
                <c:pt idx="33478">
                  <c:v>13.57</c:v>
                </c:pt>
                <c:pt idx="33479">
                  <c:v>13.545999999999999</c:v>
                </c:pt>
                <c:pt idx="33480">
                  <c:v>13.545999999999999</c:v>
                </c:pt>
                <c:pt idx="33481">
                  <c:v>13.522</c:v>
                </c:pt>
                <c:pt idx="33482">
                  <c:v>13.522</c:v>
                </c:pt>
                <c:pt idx="33483">
                  <c:v>13.522</c:v>
                </c:pt>
                <c:pt idx="33484">
                  <c:v>13.497</c:v>
                </c:pt>
                <c:pt idx="33485">
                  <c:v>13.497</c:v>
                </c:pt>
                <c:pt idx="33486">
                  <c:v>13.497</c:v>
                </c:pt>
                <c:pt idx="33487">
                  <c:v>13.497</c:v>
                </c:pt>
                <c:pt idx="33488">
                  <c:v>13.473000000000001</c:v>
                </c:pt>
                <c:pt idx="33489">
                  <c:v>13.473000000000001</c:v>
                </c:pt>
                <c:pt idx="33490">
                  <c:v>13.473000000000001</c:v>
                </c:pt>
                <c:pt idx="33491">
                  <c:v>13.473000000000001</c:v>
                </c:pt>
                <c:pt idx="33492">
                  <c:v>13.449</c:v>
                </c:pt>
                <c:pt idx="33493">
                  <c:v>13.449</c:v>
                </c:pt>
                <c:pt idx="33494">
                  <c:v>13.449</c:v>
                </c:pt>
                <c:pt idx="33495">
                  <c:v>13.449</c:v>
                </c:pt>
                <c:pt idx="33496">
                  <c:v>13.449</c:v>
                </c:pt>
                <c:pt idx="33497">
                  <c:v>13.425000000000001</c:v>
                </c:pt>
                <c:pt idx="33498">
                  <c:v>13.425000000000001</c:v>
                </c:pt>
                <c:pt idx="33499">
                  <c:v>13.425000000000001</c:v>
                </c:pt>
                <c:pt idx="33500">
                  <c:v>13.425000000000001</c:v>
                </c:pt>
                <c:pt idx="33501">
                  <c:v>13.425000000000001</c:v>
                </c:pt>
                <c:pt idx="33502">
                  <c:v>13.425000000000001</c:v>
                </c:pt>
                <c:pt idx="33503">
                  <c:v>13.377000000000001</c:v>
                </c:pt>
                <c:pt idx="33504">
                  <c:v>13.377000000000001</c:v>
                </c:pt>
                <c:pt idx="33505">
                  <c:v>13.377000000000001</c:v>
                </c:pt>
                <c:pt idx="33506">
                  <c:v>13.377000000000001</c:v>
                </c:pt>
                <c:pt idx="33507">
                  <c:v>13.377000000000001</c:v>
                </c:pt>
                <c:pt idx="33508">
                  <c:v>13.377000000000001</c:v>
                </c:pt>
                <c:pt idx="33509">
                  <c:v>13.377000000000001</c:v>
                </c:pt>
                <c:pt idx="33510">
                  <c:v>13.377000000000001</c:v>
                </c:pt>
                <c:pt idx="33511">
                  <c:v>13.353</c:v>
                </c:pt>
                <c:pt idx="33512">
                  <c:v>13.353</c:v>
                </c:pt>
                <c:pt idx="33513">
                  <c:v>13.353</c:v>
                </c:pt>
                <c:pt idx="33514">
                  <c:v>13.353</c:v>
                </c:pt>
                <c:pt idx="33515">
                  <c:v>13.353</c:v>
                </c:pt>
                <c:pt idx="33516">
                  <c:v>13.353</c:v>
                </c:pt>
                <c:pt idx="33517">
                  <c:v>13.329000000000001</c:v>
                </c:pt>
                <c:pt idx="33518">
                  <c:v>13.329000000000001</c:v>
                </c:pt>
                <c:pt idx="33519">
                  <c:v>13.329000000000001</c:v>
                </c:pt>
                <c:pt idx="33520">
                  <c:v>13.329000000000001</c:v>
                </c:pt>
                <c:pt idx="33521">
                  <c:v>13.329000000000001</c:v>
                </c:pt>
                <c:pt idx="33522">
                  <c:v>13.329000000000001</c:v>
                </c:pt>
                <c:pt idx="33523">
                  <c:v>13.329000000000001</c:v>
                </c:pt>
                <c:pt idx="33524">
                  <c:v>13.329000000000001</c:v>
                </c:pt>
                <c:pt idx="33525">
                  <c:v>13.329000000000001</c:v>
                </c:pt>
                <c:pt idx="33526">
                  <c:v>13.329000000000001</c:v>
                </c:pt>
                <c:pt idx="33527">
                  <c:v>13.329000000000001</c:v>
                </c:pt>
                <c:pt idx="33528">
                  <c:v>13.305</c:v>
                </c:pt>
                <c:pt idx="33529">
                  <c:v>13.281000000000001</c:v>
                </c:pt>
                <c:pt idx="33530">
                  <c:v>13.281000000000001</c:v>
                </c:pt>
                <c:pt idx="33531">
                  <c:v>13.257</c:v>
                </c:pt>
                <c:pt idx="33532">
                  <c:v>13.233000000000001</c:v>
                </c:pt>
                <c:pt idx="33533">
                  <c:v>13.233000000000001</c:v>
                </c:pt>
                <c:pt idx="33534">
                  <c:v>13.233000000000001</c:v>
                </c:pt>
                <c:pt idx="33535">
                  <c:v>13.233000000000001</c:v>
                </c:pt>
                <c:pt idx="33536">
                  <c:v>13.209</c:v>
                </c:pt>
                <c:pt idx="33537">
                  <c:v>13.209</c:v>
                </c:pt>
                <c:pt idx="33538">
                  <c:v>13.185</c:v>
                </c:pt>
                <c:pt idx="33539">
                  <c:v>13.161</c:v>
                </c:pt>
                <c:pt idx="33540">
                  <c:v>13.161</c:v>
                </c:pt>
                <c:pt idx="33541">
                  <c:v>13.161</c:v>
                </c:pt>
                <c:pt idx="33542">
                  <c:v>13.161</c:v>
                </c:pt>
                <c:pt idx="33543">
                  <c:v>13.161</c:v>
                </c:pt>
                <c:pt idx="33544">
                  <c:v>13.137</c:v>
                </c:pt>
                <c:pt idx="33545">
                  <c:v>13.137</c:v>
                </c:pt>
                <c:pt idx="33546">
                  <c:v>13.137</c:v>
                </c:pt>
                <c:pt idx="33547">
                  <c:v>13.137</c:v>
                </c:pt>
                <c:pt idx="33548">
                  <c:v>13.161</c:v>
                </c:pt>
                <c:pt idx="33549">
                  <c:v>13.161</c:v>
                </c:pt>
                <c:pt idx="33550">
                  <c:v>13.161</c:v>
                </c:pt>
                <c:pt idx="33551">
                  <c:v>13.185</c:v>
                </c:pt>
                <c:pt idx="33552">
                  <c:v>13.233000000000001</c:v>
                </c:pt>
                <c:pt idx="33553">
                  <c:v>13.281000000000001</c:v>
                </c:pt>
                <c:pt idx="33554">
                  <c:v>13.305</c:v>
                </c:pt>
                <c:pt idx="33555">
                  <c:v>13.353</c:v>
                </c:pt>
                <c:pt idx="33556">
                  <c:v>13.377000000000001</c:v>
                </c:pt>
                <c:pt idx="33557">
                  <c:v>13.425000000000001</c:v>
                </c:pt>
                <c:pt idx="33558">
                  <c:v>13.522</c:v>
                </c:pt>
                <c:pt idx="33559">
                  <c:v>13.57</c:v>
                </c:pt>
                <c:pt idx="33560">
                  <c:v>13.618</c:v>
                </c:pt>
                <c:pt idx="33561">
                  <c:v>13.666</c:v>
                </c:pt>
                <c:pt idx="33562">
                  <c:v>13.69</c:v>
                </c:pt>
                <c:pt idx="33563">
                  <c:v>13.714</c:v>
                </c:pt>
                <c:pt idx="33564">
                  <c:v>13.714</c:v>
                </c:pt>
                <c:pt idx="33565">
                  <c:v>13.738</c:v>
                </c:pt>
                <c:pt idx="33566">
                  <c:v>13.762</c:v>
                </c:pt>
                <c:pt idx="33567">
                  <c:v>13.762</c:v>
                </c:pt>
                <c:pt idx="33568">
                  <c:v>13.762</c:v>
                </c:pt>
                <c:pt idx="33569">
                  <c:v>13.762</c:v>
                </c:pt>
                <c:pt idx="33570">
                  <c:v>13.762</c:v>
                </c:pt>
                <c:pt idx="33571">
                  <c:v>13.738</c:v>
                </c:pt>
                <c:pt idx="33572">
                  <c:v>13.714</c:v>
                </c:pt>
                <c:pt idx="33573">
                  <c:v>13.714</c:v>
                </c:pt>
                <c:pt idx="33574">
                  <c:v>13.69</c:v>
                </c:pt>
                <c:pt idx="33575">
                  <c:v>13.666</c:v>
                </c:pt>
                <c:pt idx="33576">
                  <c:v>13.618</c:v>
                </c:pt>
                <c:pt idx="33577">
                  <c:v>13.593999999999999</c:v>
                </c:pt>
                <c:pt idx="33578">
                  <c:v>13.545999999999999</c:v>
                </c:pt>
                <c:pt idx="33579">
                  <c:v>13.522</c:v>
                </c:pt>
                <c:pt idx="33580">
                  <c:v>13.497</c:v>
                </c:pt>
                <c:pt idx="33581">
                  <c:v>13.473000000000001</c:v>
                </c:pt>
                <c:pt idx="33582">
                  <c:v>13.473000000000001</c:v>
                </c:pt>
                <c:pt idx="33583">
                  <c:v>13.425000000000001</c:v>
                </c:pt>
                <c:pt idx="33584">
                  <c:v>13.425000000000001</c:v>
                </c:pt>
                <c:pt idx="33585">
                  <c:v>13.401</c:v>
                </c:pt>
                <c:pt idx="33586">
                  <c:v>13.377000000000001</c:v>
                </c:pt>
                <c:pt idx="33587">
                  <c:v>13.353</c:v>
                </c:pt>
                <c:pt idx="33588">
                  <c:v>13.329000000000001</c:v>
                </c:pt>
                <c:pt idx="33589">
                  <c:v>13.329000000000001</c:v>
                </c:pt>
                <c:pt idx="33590">
                  <c:v>13.305</c:v>
                </c:pt>
                <c:pt idx="33591">
                  <c:v>13.281000000000001</c:v>
                </c:pt>
                <c:pt idx="33592">
                  <c:v>13.281000000000001</c:v>
                </c:pt>
                <c:pt idx="33593">
                  <c:v>13.281000000000001</c:v>
                </c:pt>
                <c:pt idx="33594">
                  <c:v>13.281000000000001</c:v>
                </c:pt>
                <c:pt idx="33595">
                  <c:v>13.281000000000001</c:v>
                </c:pt>
                <c:pt idx="33596">
                  <c:v>13.281000000000001</c:v>
                </c:pt>
                <c:pt idx="33597">
                  <c:v>13.281000000000001</c:v>
                </c:pt>
                <c:pt idx="33598">
                  <c:v>13.281000000000001</c:v>
                </c:pt>
                <c:pt idx="33599">
                  <c:v>13.257</c:v>
                </c:pt>
                <c:pt idx="33600">
                  <c:v>13.257</c:v>
                </c:pt>
                <c:pt idx="33601">
                  <c:v>13.233000000000001</c:v>
                </c:pt>
                <c:pt idx="33602">
                  <c:v>13.233000000000001</c:v>
                </c:pt>
                <c:pt idx="33603">
                  <c:v>13.209</c:v>
                </c:pt>
                <c:pt idx="33604">
                  <c:v>13.209</c:v>
                </c:pt>
                <c:pt idx="33605">
                  <c:v>13.185</c:v>
                </c:pt>
                <c:pt idx="33606">
                  <c:v>13.185</c:v>
                </c:pt>
                <c:pt idx="33607">
                  <c:v>13.185</c:v>
                </c:pt>
                <c:pt idx="33608">
                  <c:v>13.209</c:v>
                </c:pt>
                <c:pt idx="33609">
                  <c:v>13.209</c:v>
                </c:pt>
                <c:pt idx="33610">
                  <c:v>13.209</c:v>
                </c:pt>
                <c:pt idx="33611">
                  <c:v>13.209</c:v>
                </c:pt>
                <c:pt idx="33612">
                  <c:v>13.209</c:v>
                </c:pt>
                <c:pt idx="33613">
                  <c:v>13.209</c:v>
                </c:pt>
                <c:pt idx="33614">
                  <c:v>13.209</c:v>
                </c:pt>
                <c:pt idx="33615">
                  <c:v>13.209</c:v>
                </c:pt>
                <c:pt idx="33616">
                  <c:v>13.209</c:v>
                </c:pt>
                <c:pt idx="33617">
                  <c:v>13.209</c:v>
                </c:pt>
                <c:pt idx="33618">
                  <c:v>13.209</c:v>
                </c:pt>
                <c:pt idx="33619">
                  <c:v>13.209</c:v>
                </c:pt>
                <c:pt idx="33620">
                  <c:v>13.209</c:v>
                </c:pt>
                <c:pt idx="33621">
                  <c:v>13.209</c:v>
                </c:pt>
                <c:pt idx="33622">
                  <c:v>13.209</c:v>
                </c:pt>
                <c:pt idx="33623">
                  <c:v>13.209</c:v>
                </c:pt>
                <c:pt idx="33624">
                  <c:v>13.209</c:v>
                </c:pt>
                <c:pt idx="33625">
                  <c:v>13.209</c:v>
                </c:pt>
                <c:pt idx="33626">
                  <c:v>13.233000000000001</c:v>
                </c:pt>
                <c:pt idx="33627">
                  <c:v>13.233000000000001</c:v>
                </c:pt>
                <c:pt idx="33628">
                  <c:v>13.233000000000001</c:v>
                </c:pt>
                <c:pt idx="33629">
                  <c:v>13.233000000000001</c:v>
                </c:pt>
                <c:pt idx="33630">
                  <c:v>13.233000000000001</c:v>
                </c:pt>
                <c:pt idx="33631">
                  <c:v>13.233000000000001</c:v>
                </c:pt>
                <c:pt idx="33632">
                  <c:v>13.233000000000001</c:v>
                </c:pt>
                <c:pt idx="33633">
                  <c:v>13.233000000000001</c:v>
                </c:pt>
                <c:pt idx="33634">
                  <c:v>13.233000000000001</c:v>
                </c:pt>
                <c:pt idx="33635">
                  <c:v>13.257</c:v>
                </c:pt>
                <c:pt idx="33636">
                  <c:v>13.257</c:v>
                </c:pt>
                <c:pt idx="33637">
                  <c:v>13.257</c:v>
                </c:pt>
                <c:pt idx="33638">
                  <c:v>13.257</c:v>
                </c:pt>
                <c:pt idx="33639">
                  <c:v>13.257</c:v>
                </c:pt>
                <c:pt idx="33640">
                  <c:v>13.257</c:v>
                </c:pt>
                <c:pt idx="33641">
                  <c:v>13.281000000000001</c:v>
                </c:pt>
                <c:pt idx="33642">
                  <c:v>13.281000000000001</c:v>
                </c:pt>
                <c:pt idx="33643">
                  <c:v>13.305</c:v>
                </c:pt>
                <c:pt idx="33644">
                  <c:v>13.305</c:v>
                </c:pt>
                <c:pt idx="33645">
                  <c:v>13.329000000000001</c:v>
                </c:pt>
                <c:pt idx="33646">
                  <c:v>13.329000000000001</c:v>
                </c:pt>
                <c:pt idx="33647">
                  <c:v>13.329000000000001</c:v>
                </c:pt>
                <c:pt idx="33648">
                  <c:v>13.353</c:v>
                </c:pt>
                <c:pt idx="33649">
                  <c:v>13.353</c:v>
                </c:pt>
                <c:pt idx="33650">
                  <c:v>13.377000000000001</c:v>
                </c:pt>
                <c:pt idx="33651">
                  <c:v>13.401</c:v>
                </c:pt>
                <c:pt idx="33652">
                  <c:v>13.425000000000001</c:v>
                </c:pt>
                <c:pt idx="33653">
                  <c:v>13.425000000000001</c:v>
                </c:pt>
                <c:pt idx="33654">
                  <c:v>13.449</c:v>
                </c:pt>
                <c:pt idx="33655">
                  <c:v>13.449</c:v>
                </c:pt>
                <c:pt idx="33656">
                  <c:v>13.473000000000001</c:v>
                </c:pt>
                <c:pt idx="33657">
                  <c:v>13.497</c:v>
                </c:pt>
                <c:pt idx="33658">
                  <c:v>13.522</c:v>
                </c:pt>
                <c:pt idx="33659">
                  <c:v>13.497</c:v>
                </c:pt>
                <c:pt idx="33660">
                  <c:v>13.522</c:v>
                </c:pt>
                <c:pt idx="33661">
                  <c:v>13.522</c:v>
                </c:pt>
                <c:pt idx="33662">
                  <c:v>13.522</c:v>
                </c:pt>
                <c:pt idx="33663">
                  <c:v>13.522</c:v>
                </c:pt>
                <c:pt idx="33664">
                  <c:v>13.545999999999999</c:v>
                </c:pt>
                <c:pt idx="33665">
                  <c:v>13.545999999999999</c:v>
                </c:pt>
                <c:pt idx="33666">
                  <c:v>13.545999999999999</c:v>
                </c:pt>
                <c:pt idx="33667">
                  <c:v>13.545999999999999</c:v>
                </c:pt>
                <c:pt idx="33668">
                  <c:v>13.545999999999999</c:v>
                </c:pt>
                <c:pt idx="33669">
                  <c:v>13.545999999999999</c:v>
                </c:pt>
                <c:pt idx="33670">
                  <c:v>13.545999999999999</c:v>
                </c:pt>
                <c:pt idx="33671">
                  <c:v>13.522</c:v>
                </c:pt>
                <c:pt idx="33672">
                  <c:v>13.522</c:v>
                </c:pt>
                <c:pt idx="33673">
                  <c:v>13.497</c:v>
                </c:pt>
                <c:pt idx="33674">
                  <c:v>13.473000000000001</c:v>
                </c:pt>
                <c:pt idx="33675">
                  <c:v>13.473000000000001</c:v>
                </c:pt>
                <c:pt idx="33676">
                  <c:v>13.449</c:v>
                </c:pt>
                <c:pt idx="33677">
                  <c:v>13.425000000000001</c:v>
                </c:pt>
                <c:pt idx="33678">
                  <c:v>13.425000000000001</c:v>
                </c:pt>
                <c:pt idx="33679">
                  <c:v>13.401</c:v>
                </c:pt>
                <c:pt idx="33680">
                  <c:v>13.401</c:v>
                </c:pt>
                <c:pt idx="33681">
                  <c:v>13.377000000000001</c:v>
                </c:pt>
                <c:pt idx="33682">
                  <c:v>13.377000000000001</c:v>
                </c:pt>
                <c:pt idx="33683">
                  <c:v>13.377000000000001</c:v>
                </c:pt>
                <c:pt idx="33684">
                  <c:v>13.353</c:v>
                </c:pt>
                <c:pt idx="33685">
                  <c:v>13.353</c:v>
                </c:pt>
                <c:pt idx="33686">
                  <c:v>13.353</c:v>
                </c:pt>
                <c:pt idx="33687">
                  <c:v>13.353</c:v>
                </c:pt>
                <c:pt idx="33688">
                  <c:v>13.353</c:v>
                </c:pt>
                <c:pt idx="33689">
                  <c:v>13.353</c:v>
                </c:pt>
                <c:pt idx="33690">
                  <c:v>13.329000000000001</c:v>
                </c:pt>
                <c:pt idx="33691">
                  <c:v>13.329000000000001</c:v>
                </c:pt>
                <c:pt idx="33692">
                  <c:v>13.329000000000001</c:v>
                </c:pt>
                <c:pt idx="33693">
                  <c:v>13.329000000000001</c:v>
                </c:pt>
                <c:pt idx="33694">
                  <c:v>13.329000000000001</c:v>
                </c:pt>
                <c:pt idx="33695">
                  <c:v>13.329000000000001</c:v>
                </c:pt>
                <c:pt idx="33696">
                  <c:v>13.329000000000001</c:v>
                </c:pt>
                <c:pt idx="33697">
                  <c:v>13.353</c:v>
                </c:pt>
                <c:pt idx="33698">
                  <c:v>13.353</c:v>
                </c:pt>
                <c:pt idx="33699">
                  <c:v>13.353</c:v>
                </c:pt>
                <c:pt idx="33700">
                  <c:v>13.353</c:v>
                </c:pt>
                <c:pt idx="33701">
                  <c:v>13.377000000000001</c:v>
                </c:pt>
                <c:pt idx="33702">
                  <c:v>13.377000000000001</c:v>
                </c:pt>
                <c:pt idx="33703">
                  <c:v>13.377000000000001</c:v>
                </c:pt>
                <c:pt idx="33704">
                  <c:v>13.377000000000001</c:v>
                </c:pt>
                <c:pt idx="33705">
                  <c:v>13.377000000000001</c:v>
                </c:pt>
                <c:pt idx="33706">
                  <c:v>13.377000000000001</c:v>
                </c:pt>
                <c:pt idx="33707">
                  <c:v>13.377000000000001</c:v>
                </c:pt>
                <c:pt idx="33708">
                  <c:v>13.377000000000001</c:v>
                </c:pt>
                <c:pt idx="33709">
                  <c:v>13.377000000000001</c:v>
                </c:pt>
                <c:pt idx="33710">
                  <c:v>13.377000000000001</c:v>
                </c:pt>
                <c:pt idx="33711">
                  <c:v>13.377000000000001</c:v>
                </c:pt>
                <c:pt idx="33712">
                  <c:v>13.377000000000001</c:v>
                </c:pt>
                <c:pt idx="33713">
                  <c:v>13.377000000000001</c:v>
                </c:pt>
                <c:pt idx="33714">
                  <c:v>13.377000000000001</c:v>
                </c:pt>
                <c:pt idx="33715">
                  <c:v>13.377000000000001</c:v>
                </c:pt>
                <c:pt idx="33716">
                  <c:v>13.377000000000001</c:v>
                </c:pt>
                <c:pt idx="33717">
                  <c:v>13.377000000000001</c:v>
                </c:pt>
                <c:pt idx="33718">
                  <c:v>13.377000000000001</c:v>
                </c:pt>
                <c:pt idx="33719">
                  <c:v>13.377000000000001</c:v>
                </c:pt>
                <c:pt idx="33720">
                  <c:v>13.377000000000001</c:v>
                </c:pt>
                <c:pt idx="33721">
                  <c:v>13.377000000000001</c:v>
                </c:pt>
                <c:pt idx="33722">
                  <c:v>13.377000000000001</c:v>
                </c:pt>
                <c:pt idx="33723">
                  <c:v>13.377000000000001</c:v>
                </c:pt>
                <c:pt idx="33724">
                  <c:v>13.377000000000001</c:v>
                </c:pt>
                <c:pt idx="33725">
                  <c:v>13.377000000000001</c:v>
                </c:pt>
                <c:pt idx="33726">
                  <c:v>13.377000000000001</c:v>
                </c:pt>
                <c:pt idx="33727">
                  <c:v>13.377000000000001</c:v>
                </c:pt>
                <c:pt idx="33728">
                  <c:v>13.377000000000001</c:v>
                </c:pt>
                <c:pt idx="33729">
                  <c:v>13.377000000000001</c:v>
                </c:pt>
                <c:pt idx="33730">
                  <c:v>13.377000000000001</c:v>
                </c:pt>
                <c:pt idx="33731">
                  <c:v>13.377000000000001</c:v>
                </c:pt>
                <c:pt idx="33732">
                  <c:v>13.377000000000001</c:v>
                </c:pt>
                <c:pt idx="33733">
                  <c:v>13.377000000000001</c:v>
                </c:pt>
                <c:pt idx="33734">
                  <c:v>13.377000000000001</c:v>
                </c:pt>
                <c:pt idx="33735">
                  <c:v>13.377000000000001</c:v>
                </c:pt>
                <c:pt idx="33736">
                  <c:v>13.377000000000001</c:v>
                </c:pt>
                <c:pt idx="33737">
                  <c:v>13.377000000000001</c:v>
                </c:pt>
                <c:pt idx="33738">
                  <c:v>13.377000000000001</c:v>
                </c:pt>
                <c:pt idx="33739">
                  <c:v>13.377000000000001</c:v>
                </c:pt>
                <c:pt idx="33740">
                  <c:v>13.401</c:v>
                </c:pt>
                <c:pt idx="33741">
                  <c:v>13.425000000000001</c:v>
                </c:pt>
                <c:pt idx="33742">
                  <c:v>13.425000000000001</c:v>
                </c:pt>
                <c:pt idx="33743">
                  <c:v>13.449</c:v>
                </c:pt>
                <c:pt idx="33744">
                  <c:v>13.449</c:v>
                </c:pt>
                <c:pt idx="33745">
                  <c:v>13.473000000000001</c:v>
                </c:pt>
                <c:pt idx="33746">
                  <c:v>13.473000000000001</c:v>
                </c:pt>
                <c:pt idx="33747">
                  <c:v>13.497</c:v>
                </c:pt>
                <c:pt idx="33748">
                  <c:v>13.522</c:v>
                </c:pt>
                <c:pt idx="33749">
                  <c:v>13.522</c:v>
                </c:pt>
                <c:pt idx="33750">
                  <c:v>13.57</c:v>
                </c:pt>
                <c:pt idx="33751">
                  <c:v>13.57</c:v>
                </c:pt>
                <c:pt idx="33752">
                  <c:v>13.593999999999999</c:v>
                </c:pt>
                <c:pt idx="33753">
                  <c:v>13.618</c:v>
                </c:pt>
                <c:pt idx="33754">
                  <c:v>13.618</c:v>
                </c:pt>
                <c:pt idx="33755">
                  <c:v>13.618</c:v>
                </c:pt>
                <c:pt idx="33756">
                  <c:v>13.618</c:v>
                </c:pt>
                <c:pt idx="33757">
                  <c:v>13.618</c:v>
                </c:pt>
                <c:pt idx="33758">
                  <c:v>13.618</c:v>
                </c:pt>
                <c:pt idx="33759">
                  <c:v>13.618</c:v>
                </c:pt>
                <c:pt idx="33760">
                  <c:v>13.641999999999999</c:v>
                </c:pt>
                <c:pt idx="33761">
                  <c:v>13.641999999999999</c:v>
                </c:pt>
                <c:pt idx="33762">
                  <c:v>13.641999999999999</c:v>
                </c:pt>
                <c:pt idx="33763">
                  <c:v>13.641999999999999</c:v>
                </c:pt>
                <c:pt idx="33764">
                  <c:v>13.618</c:v>
                </c:pt>
                <c:pt idx="33765">
                  <c:v>13.618</c:v>
                </c:pt>
                <c:pt idx="33766">
                  <c:v>13.593999999999999</c:v>
                </c:pt>
                <c:pt idx="33767">
                  <c:v>13.593999999999999</c:v>
                </c:pt>
                <c:pt idx="33768">
                  <c:v>13.57</c:v>
                </c:pt>
                <c:pt idx="33769">
                  <c:v>13.545999999999999</c:v>
                </c:pt>
                <c:pt idx="33770">
                  <c:v>13.522</c:v>
                </c:pt>
                <c:pt idx="33771">
                  <c:v>13.522</c:v>
                </c:pt>
                <c:pt idx="33772">
                  <c:v>13.497</c:v>
                </c:pt>
                <c:pt idx="33773">
                  <c:v>13.473000000000001</c:v>
                </c:pt>
                <c:pt idx="33774">
                  <c:v>13.449</c:v>
                </c:pt>
                <c:pt idx="33775">
                  <c:v>13.425000000000001</c:v>
                </c:pt>
                <c:pt idx="33776">
                  <c:v>13.401</c:v>
                </c:pt>
                <c:pt idx="33777">
                  <c:v>13.377000000000001</c:v>
                </c:pt>
                <c:pt idx="33778">
                  <c:v>13.329000000000001</c:v>
                </c:pt>
                <c:pt idx="33779">
                  <c:v>13.329000000000001</c:v>
                </c:pt>
                <c:pt idx="33780">
                  <c:v>13.305</c:v>
                </c:pt>
                <c:pt idx="33781">
                  <c:v>13.281000000000001</c:v>
                </c:pt>
                <c:pt idx="33782">
                  <c:v>13.281000000000001</c:v>
                </c:pt>
                <c:pt idx="33783">
                  <c:v>13.281000000000001</c:v>
                </c:pt>
                <c:pt idx="33784">
                  <c:v>13.257</c:v>
                </c:pt>
                <c:pt idx="33785">
                  <c:v>13.257</c:v>
                </c:pt>
                <c:pt idx="33786">
                  <c:v>13.233000000000001</c:v>
                </c:pt>
                <c:pt idx="33787">
                  <c:v>13.233000000000001</c:v>
                </c:pt>
                <c:pt idx="33788">
                  <c:v>13.233000000000001</c:v>
                </c:pt>
                <c:pt idx="33789">
                  <c:v>13.209</c:v>
                </c:pt>
                <c:pt idx="33790">
                  <c:v>13.209</c:v>
                </c:pt>
                <c:pt idx="33791">
                  <c:v>13.185</c:v>
                </c:pt>
                <c:pt idx="33792">
                  <c:v>13.161</c:v>
                </c:pt>
                <c:pt idx="33793">
                  <c:v>13.161</c:v>
                </c:pt>
                <c:pt idx="33794">
                  <c:v>13.137</c:v>
                </c:pt>
                <c:pt idx="33795">
                  <c:v>13.137</c:v>
                </c:pt>
                <c:pt idx="33796">
                  <c:v>13.112</c:v>
                </c:pt>
                <c:pt idx="33797">
                  <c:v>13.087999999999999</c:v>
                </c:pt>
                <c:pt idx="33798">
                  <c:v>13.087999999999999</c:v>
                </c:pt>
                <c:pt idx="33799">
                  <c:v>13.064</c:v>
                </c:pt>
                <c:pt idx="33800">
                  <c:v>13.04</c:v>
                </c:pt>
                <c:pt idx="33801">
                  <c:v>13.04</c:v>
                </c:pt>
                <c:pt idx="33802">
                  <c:v>13.016</c:v>
                </c:pt>
                <c:pt idx="33803">
                  <c:v>12.992000000000001</c:v>
                </c:pt>
                <c:pt idx="33804">
                  <c:v>12.992000000000001</c:v>
                </c:pt>
                <c:pt idx="33805">
                  <c:v>12.968</c:v>
                </c:pt>
                <c:pt idx="33806">
                  <c:v>12.968</c:v>
                </c:pt>
                <c:pt idx="33807">
                  <c:v>12.968</c:v>
                </c:pt>
                <c:pt idx="33808">
                  <c:v>12.968</c:v>
                </c:pt>
                <c:pt idx="33809">
                  <c:v>12.992000000000001</c:v>
                </c:pt>
                <c:pt idx="33810">
                  <c:v>12.992000000000001</c:v>
                </c:pt>
                <c:pt idx="33811">
                  <c:v>12.992000000000001</c:v>
                </c:pt>
                <c:pt idx="33812">
                  <c:v>12.992000000000001</c:v>
                </c:pt>
                <c:pt idx="33813">
                  <c:v>12.968</c:v>
                </c:pt>
                <c:pt idx="33814">
                  <c:v>12.968</c:v>
                </c:pt>
                <c:pt idx="33815">
                  <c:v>12.992000000000001</c:v>
                </c:pt>
                <c:pt idx="33816">
                  <c:v>12.992000000000001</c:v>
                </c:pt>
                <c:pt idx="33817">
                  <c:v>12.992000000000001</c:v>
                </c:pt>
                <c:pt idx="33818">
                  <c:v>12.992000000000001</c:v>
                </c:pt>
                <c:pt idx="33819">
                  <c:v>12.992000000000001</c:v>
                </c:pt>
                <c:pt idx="33820">
                  <c:v>12.968</c:v>
                </c:pt>
                <c:pt idx="33821">
                  <c:v>12.968</c:v>
                </c:pt>
                <c:pt idx="33822">
                  <c:v>12.944000000000001</c:v>
                </c:pt>
                <c:pt idx="33823">
                  <c:v>12.968</c:v>
                </c:pt>
                <c:pt idx="33824">
                  <c:v>12.968</c:v>
                </c:pt>
                <c:pt idx="33825">
                  <c:v>12.992000000000001</c:v>
                </c:pt>
                <c:pt idx="33826">
                  <c:v>12.992000000000001</c:v>
                </c:pt>
                <c:pt idx="33827">
                  <c:v>13.016</c:v>
                </c:pt>
                <c:pt idx="33828">
                  <c:v>13.016</c:v>
                </c:pt>
                <c:pt idx="33829">
                  <c:v>13.016</c:v>
                </c:pt>
                <c:pt idx="33830">
                  <c:v>13.016</c:v>
                </c:pt>
                <c:pt idx="33831">
                  <c:v>13.016</c:v>
                </c:pt>
                <c:pt idx="33832">
                  <c:v>13.04</c:v>
                </c:pt>
                <c:pt idx="33833">
                  <c:v>13.04</c:v>
                </c:pt>
                <c:pt idx="33834">
                  <c:v>13.064</c:v>
                </c:pt>
                <c:pt idx="33835">
                  <c:v>13.087999999999999</c:v>
                </c:pt>
                <c:pt idx="33836">
                  <c:v>13.137</c:v>
                </c:pt>
                <c:pt idx="33837">
                  <c:v>13.161</c:v>
                </c:pt>
                <c:pt idx="33838">
                  <c:v>13.185</c:v>
                </c:pt>
                <c:pt idx="33839">
                  <c:v>13.209</c:v>
                </c:pt>
                <c:pt idx="33840">
                  <c:v>13.233000000000001</c:v>
                </c:pt>
                <c:pt idx="33841">
                  <c:v>13.257</c:v>
                </c:pt>
                <c:pt idx="33842">
                  <c:v>13.281000000000001</c:v>
                </c:pt>
                <c:pt idx="33843">
                  <c:v>13.305</c:v>
                </c:pt>
                <c:pt idx="33844">
                  <c:v>13.329000000000001</c:v>
                </c:pt>
                <c:pt idx="33845">
                  <c:v>13.353</c:v>
                </c:pt>
                <c:pt idx="33846">
                  <c:v>13.401</c:v>
                </c:pt>
                <c:pt idx="33847">
                  <c:v>13.449</c:v>
                </c:pt>
                <c:pt idx="33848">
                  <c:v>13.449</c:v>
                </c:pt>
                <c:pt idx="33849">
                  <c:v>13.473000000000001</c:v>
                </c:pt>
                <c:pt idx="33850">
                  <c:v>13.522</c:v>
                </c:pt>
                <c:pt idx="33851">
                  <c:v>13.545999999999999</c:v>
                </c:pt>
                <c:pt idx="33852">
                  <c:v>13.57</c:v>
                </c:pt>
                <c:pt idx="33853">
                  <c:v>13.57</c:v>
                </c:pt>
                <c:pt idx="33854">
                  <c:v>13.57</c:v>
                </c:pt>
                <c:pt idx="33855">
                  <c:v>13.593999999999999</c:v>
                </c:pt>
                <c:pt idx="33856">
                  <c:v>13.593999999999999</c:v>
                </c:pt>
                <c:pt idx="33857">
                  <c:v>13.618</c:v>
                </c:pt>
                <c:pt idx="33858">
                  <c:v>13.618</c:v>
                </c:pt>
                <c:pt idx="33859">
                  <c:v>13.618</c:v>
                </c:pt>
                <c:pt idx="33860">
                  <c:v>13.618</c:v>
                </c:pt>
                <c:pt idx="33861">
                  <c:v>13.593999999999999</c:v>
                </c:pt>
                <c:pt idx="33862">
                  <c:v>13.593999999999999</c:v>
                </c:pt>
                <c:pt idx="33863">
                  <c:v>13.57</c:v>
                </c:pt>
                <c:pt idx="33864">
                  <c:v>13.57</c:v>
                </c:pt>
                <c:pt idx="33865">
                  <c:v>13.545999999999999</c:v>
                </c:pt>
                <c:pt idx="33866">
                  <c:v>13.545999999999999</c:v>
                </c:pt>
                <c:pt idx="33867">
                  <c:v>13.522</c:v>
                </c:pt>
                <c:pt idx="33868">
                  <c:v>13.522</c:v>
                </c:pt>
                <c:pt idx="33869">
                  <c:v>13.522</c:v>
                </c:pt>
                <c:pt idx="33870">
                  <c:v>13.497</c:v>
                </c:pt>
                <c:pt idx="33871">
                  <c:v>13.497</c:v>
                </c:pt>
                <c:pt idx="33872">
                  <c:v>13.473000000000001</c:v>
                </c:pt>
                <c:pt idx="33873">
                  <c:v>13.449</c:v>
                </c:pt>
                <c:pt idx="33874">
                  <c:v>13.449</c:v>
                </c:pt>
                <c:pt idx="33875">
                  <c:v>13.425000000000001</c:v>
                </c:pt>
                <c:pt idx="33876">
                  <c:v>13.425000000000001</c:v>
                </c:pt>
                <c:pt idx="33877">
                  <c:v>13.401</c:v>
                </c:pt>
                <c:pt idx="33878">
                  <c:v>13.401</c:v>
                </c:pt>
                <c:pt idx="33879">
                  <c:v>13.377000000000001</c:v>
                </c:pt>
                <c:pt idx="33880">
                  <c:v>13.377000000000001</c:v>
                </c:pt>
                <c:pt idx="33881">
                  <c:v>13.377000000000001</c:v>
                </c:pt>
                <c:pt idx="33882">
                  <c:v>13.377000000000001</c:v>
                </c:pt>
                <c:pt idx="33883">
                  <c:v>13.377000000000001</c:v>
                </c:pt>
                <c:pt idx="33884">
                  <c:v>13.353</c:v>
                </c:pt>
                <c:pt idx="33885">
                  <c:v>13.353</c:v>
                </c:pt>
                <c:pt idx="33886">
                  <c:v>13.353</c:v>
                </c:pt>
                <c:pt idx="33887">
                  <c:v>13.353</c:v>
                </c:pt>
                <c:pt idx="33888">
                  <c:v>13.329000000000001</c:v>
                </c:pt>
                <c:pt idx="33889">
                  <c:v>13.329000000000001</c:v>
                </c:pt>
                <c:pt idx="33890">
                  <c:v>13.329000000000001</c:v>
                </c:pt>
                <c:pt idx="33891">
                  <c:v>13.329000000000001</c:v>
                </c:pt>
                <c:pt idx="33892">
                  <c:v>13.329000000000001</c:v>
                </c:pt>
                <c:pt idx="33893">
                  <c:v>13.329000000000001</c:v>
                </c:pt>
                <c:pt idx="33894">
                  <c:v>13.329000000000001</c:v>
                </c:pt>
                <c:pt idx="33895">
                  <c:v>13.329000000000001</c:v>
                </c:pt>
                <c:pt idx="33896">
                  <c:v>13.329000000000001</c:v>
                </c:pt>
                <c:pt idx="33897">
                  <c:v>13.329000000000001</c:v>
                </c:pt>
                <c:pt idx="33898">
                  <c:v>13.329000000000001</c:v>
                </c:pt>
                <c:pt idx="33899">
                  <c:v>13.329000000000001</c:v>
                </c:pt>
                <c:pt idx="33900">
                  <c:v>13.329000000000001</c:v>
                </c:pt>
                <c:pt idx="33901">
                  <c:v>13.329000000000001</c:v>
                </c:pt>
                <c:pt idx="33902">
                  <c:v>13.329000000000001</c:v>
                </c:pt>
                <c:pt idx="33903">
                  <c:v>13.329000000000001</c:v>
                </c:pt>
                <c:pt idx="33904">
                  <c:v>13.329000000000001</c:v>
                </c:pt>
                <c:pt idx="33905">
                  <c:v>13.329000000000001</c:v>
                </c:pt>
                <c:pt idx="33906">
                  <c:v>13.329000000000001</c:v>
                </c:pt>
                <c:pt idx="33907">
                  <c:v>13.305</c:v>
                </c:pt>
                <c:pt idx="33908">
                  <c:v>13.305</c:v>
                </c:pt>
                <c:pt idx="33909">
                  <c:v>13.281000000000001</c:v>
                </c:pt>
                <c:pt idx="33910">
                  <c:v>13.281000000000001</c:v>
                </c:pt>
                <c:pt idx="33911">
                  <c:v>13.281000000000001</c:v>
                </c:pt>
                <c:pt idx="33912">
                  <c:v>13.281000000000001</c:v>
                </c:pt>
                <c:pt idx="33913">
                  <c:v>13.281000000000001</c:v>
                </c:pt>
                <c:pt idx="33914">
                  <c:v>13.281000000000001</c:v>
                </c:pt>
                <c:pt idx="33915">
                  <c:v>13.281000000000001</c:v>
                </c:pt>
                <c:pt idx="33916">
                  <c:v>13.281000000000001</c:v>
                </c:pt>
                <c:pt idx="33917">
                  <c:v>13.281000000000001</c:v>
                </c:pt>
                <c:pt idx="33918">
                  <c:v>13.281000000000001</c:v>
                </c:pt>
                <c:pt idx="33919">
                  <c:v>13.281000000000001</c:v>
                </c:pt>
                <c:pt idx="33920">
                  <c:v>13.281000000000001</c:v>
                </c:pt>
                <c:pt idx="33921">
                  <c:v>13.281000000000001</c:v>
                </c:pt>
                <c:pt idx="33922">
                  <c:v>13.281000000000001</c:v>
                </c:pt>
                <c:pt idx="33923">
                  <c:v>13.281000000000001</c:v>
                </c:pt>
                <c:pt idx="33924">
                  <c:v>13.257</c:v>
                </c:pt>
                <c:pt idx="33925">
                  <c:v>13.257</c:v>
                </c:pt>
                <c:pt idx="33926">
                  <c:v>13.257</c:v>
                </c:pt>
                <c:pt idx="33927">
                  <c:v>13.257</c:v>
                </c:pt>
                <c:pt idx="33928">
                  <c:v>13.281000000000001</c:v>
                </c:pt>
                <c:pt idx="33929">
                  <c:v>13.281000000000001</c:v>
                </c:pt>
                <c:pt idx="33930">
                  <c:v>13.281000000000001</c:v>
                </c:pt>
                <c:pt idx="33931">
                  <c:v>13.281000000000001</c:v>
                </c:pt>
                <c:pt idx="33932">
                  <c:v>13.305</c:v>
                </c:pt>
                <c:pt idx="33933">
                  <c:v>13.305</c:v>
                </c:pt>
                <c:pt idx="33934">
                  <c:v>13.329000000000001</c:v>
                </c:pt>
                <c:pt idx="33935">
                  <c:v>13.329000000000001</c:v>
                </c:pt>
                <c:pt idx="33936">
                  <c:v>13.329000000000001</c:v>
                </c:pt>
                <c:pt idx="33937">
                  <c:v>13.329000000000001</c:v>
                </c:pt>
                <c:pt idx="33938">
                  <c:v>13.353</c:v>
                </c:pt>
                <c:pt idx="33939">
                  <c:v>13.353</c:v>
                </c:pt>
                <c:pt idx="33940">
                  <c:v>13.377000000000001</c:v>
                </c:pt>
                <c:pt idx="33941">
                  <c:v>13.401</c:v>
                </c:pt>
                <c:pt idx="33942">
                  <c:v>13.401</c:v>
                </c:pt>
                <c:pt idx="33943">
                  <c:v>13.401</c:v>
                </c:pt>
                <c:pt idx="33944">
                  <c:v>13.425000000000001</c:v>
                </c:pt>
                <c:pt idx="33945">
                  <c:v>13.425000000000001</c:v>
                </c:pt>
                <c:pt idx="33946">
                  <c:v>13.425000000000001</c:v>
                </c:pt>
                <c:pt idx="33947">
                  <c:v>13.449</c:v>
                </c:pt>
                <c:pt idx="33948">
                  <c:v>13.449</c:v>
                </c:pt>
                <c:pt idx="33949">
                  <c:v>13.473000000000001</c:v>
                </c:pt>
                <c:pt idx="33950">
                  <c:v>13.473000000000001</c:v>
                </c:pt>
                <c:pt idx="33951">
                  <c:v>13.497</c:v>
                </c:pt>
                <c:pt idx="33952">
                  <c:v>13.497</c:v>
                </c:pt>
                <c:pt idx="33953">
                  <c:v>13.497</c:v>
                </c:pt>
                <c:pt idx="33954">
                  <c:v>13.497</c:v>
                </c:pt>
                <c:pt idx="33955">
                  <c:v>13.497</c:v>
                </c:pt>
                <c:pt idx="33956">
                  <c:v>13.497</c:v>
                </c:pt>
                <c:pt idx="33957">
                  <c:v>13.497</c:v>
                </c:pt>
                <c:pt idx="33958">
                  <c:v>13.473000000000001</c:v>
                </c:pt>
                <c:pt idx="33959">
                  <c:v>13.473000000000001</c:v>
                </c:pt>
                <c:pt idx="33960">
                  <c:v>13.473000000000001</c:v>
                </c:pt>
                <c:pt idx="33961">
                  <c:v>13.473000000000001</c:v>
                </c:pt>
                <c:pt idx="33962">
                  <c:v>13.473000000000001</c:v>
                </c:pt>
                <c:pt idx="33963">
                  <c:v>13.449</c:v>
                </c:pt>
                <c:pt idx="33964">
                  <c:v>13.425000000000001</c:v>
                </c:pt>
                <c:pt idx="33965">
                  <c:v>13.425000000000001</c:v>
                </c:pt>
                <c:pt idx="33966">
                  <c:v>13.425000000000001</c:v>
                </c:pt>
                <c:pt idx="33967">
                  <c:v>13.425000000000001</c:v>
                </c:pt>
                <c:pt idx="33968">
                  <c:v>13.425000000000001</c:v>
                </c:pt>
                <c:pt idx="33969">
                  <c:v>13.425000000000001</c:v>
                </c:pt>
                <c:pt idx="33970">
                  <c:v>13.401</c:v>
                </c:pt>
                <c:pt idx="33971">
                  <c:v>13.401</c:v>
                </c:pt>
                <c:pt idx="33972">
                  <c:v>13.377000000000001</c:v>
                </c:pt>
                <c:pt idx="33973">
                  <c:v>13.377000000000001</c:v>
                </c:pt>
                <c:pt idx="33974">
                  <c:v>13.377000000000001</c:v>
                </c:pt>
                <c:pt idx="33975">
                  <c:v>13.377000000000001</c:v>
                </c:pt>
                <c:pt idx="33976">
                  <c:v>13.353</c:v>
                </c:pt>
                <c:pt idx="33977">
                  <c:v>13.353</c:v>
                </c:pt>
                <c:pt idx="33978">
                  <c:v>13.353</c:v>
                </c:pt>
                <c:pt idx="33979">
                  <c:v>13.353</c:v>
                </c:pt>
                <c:pt idx="33980">
                  <c:v>13.329000000000001</c:v>
                </c:pt>
                <c:pt idx="33981">
                  <c:v>13.329000000000001</c:v>
                </c:pt>
                <c:pt idx="33982">
                  <c:v>13.329000000000001</c:v>
                </c:pt>
                <c:pt idx="33983">
                  <c:v>13.329000000000001</c:v>
                </c:pt>
                <c:pt idx="33984">
                  <c:v>13.329000000000001</c:v>
                </c:pt>
                <c:pt idx="33985">
                  <c:v>13.305</c:v>
                </c:pt>
                <c:pt idx="33986">
                  <c:v>13.281000000000001</c:v>
                </c:pt>
                <c:pt idx="33987">
                  <c:v>13.281000000000001</c:v>
                </c:pt>
                <c:pt idx="33988">
                  <c:v>13.281000000000001</c:v>
                </c:pt>
                <c:pt idx="33989">
                  <c:v>13.257</c:v>
                </c:pt>
                <c:pt idx="33990">
                  <c:v>13.257</c:v>
                </c:pt>
                <c:pt idx="33991">
                  <c:v>13.233000000000001</c:v>
                </c:pt>
                <c:pt idx="33992">
                  <c:v>13.233000000000001</c:v>
                </c:pt>
                <c:pt idx="33993">
                  <c:v>13.233000000000001</c:v>
                </c:pt>
                <c:pt idx="33994">
                  <c:v>13.233000000000001</c:v>
                </c:pt>
                <c:pt idx="33995">
                  <c:v>13.233000000000001</c:v>
                </c:pt>
                <c:pt idx="33996">
                  <c:v>13.233000000000001</c:v>
                </c:pt>
                <c:pt idx="33997">
                  <c:v>13.233000000000001</c:v>
                </c:pt>
                <c:pt idx="33998">
                  <c:v>13.233000000000001</c:v>
                </c:pt>
                <c:pt idx="33999">
                  <c:v>13.209</c:v>
                </c:pt>
                <c:pt idx="34000">
                  <c:v>13.209</c:v>
                </c:pt>
                <c:pt idx="34001">
                  <c:v>13.209</c:v>
                </c:pt>
                <c:pt idx="34002">
                  <c:v>13.185</c:v>
                </c:pt>
                <c:pt idx="34003">
                  <c:v>13.185</c:v>
                </c:pt>
                <c:pt idx="34004">
                  <c:v>13.185</c:v>
                </c:pt>
                <c:pt idx="34005">
                  <c:v>13.185</c:v>
                </c:pt>
                <c:pt idx="34006">
                  <c:v>13.185</c:v>
                </c:pt>
                <c:pt idx="34007">
                  <c:v>13.161</c:v>
                </c:pt>
                <c:pt idx="34008">
                  <c:v>13.161</c:v>
                </c:pt>
                <c:pt idx="34009">
                  <c:v>13.161</c:v>
                </c:pt>
                <c:pt idx="34010">
                  <c:v>13.137</c:v>
                </c:pt>
                <c:pt idx="34011">
                  <c:v>13.137</c:v>
                </c:pt>
                <c:pt idx="34012">
                  <c:v>13.137</c:v>
                </c:pt>
                <c:pt idx="34013">
                  <c:v>13.112</c:v>
                </c:pt>
                <c:pt idx="34014">
                  <c:v>13.112</c:v>
                </c:pt>
                <c:pt idx="34015">
                  <c:v>13.112</c:v>
                </c:pt>
                <c:pt idx="34016">
                  <c:v>13.087999999999999</c:v>
                </c:pt>
                <c:pt idx="34017">
                  <c:v>13.064</c:v>
                </c:pt>
                <c:pt idx="34018">
                  <c:v>13.04</c:v>
                </c:pt>
                <c:pt idx="34019">
                  <c:v>13.04</c:v>
                </c:pt>
                <c:pt idx="34020">
                  <c:v>13.016</c:v>
                </c:pt>
                <c:pt idx="34021">
                  <c:v>13.016</c:v>
                </c:pt>
                <c:pt idx="34022">
                  <c:v>13.016</c:v>
                </c:pt>
                <c:pt idx="34023">
                  <c:v>13.016</c:v>
                </c:pt>
                <c:pt idx="34024">
                  <c:v>12.992000000000001</c:v>
                </c:pt>
                <c:pt idx="34025">
                  <c:v>13.016</c:v>
                </c:pt>
                <c:pt idx="34026">
                  <c:v>13.016</c:v>
                </c:pt>
                <c:pt idx="34027">
                  <c:v>13.016</c:v>
                </c:pt>
                <c:pt idx="34028">
                  <c:v>13.016</c:v>
                </c:pt>
                <c:pt idx="34029">
                  <c:v>13.04</c:v>
                </c:pt>
                <c:pt idx="34030">
                  <c:v>13.04</c:v>
                </c:pt>
                <c:pt idx="34031">
                  <c:v>13.064</c:v>
                </c:pt>
                <c:pt idx="34032">
                  <c:v>13.087999999999999</c:v>
                </c:pt>
                <c:pt idx="34033">
                  <c:v>13.087999999999999</c:v>
                </c:pt>
                <c:pt idx="34034">
                  <c:v>13.112</c:v>
                </c:pt>
                <c:pt idx="34035">
                  <c:v>13.112</c:v>
                </c:pt>
                <c:pt idx="34036">
                  <c:v>13.137</c:v>
                </c:pt>
                <c:pt idx="34037">
                  <c:v>13.161</c:v>
                </c:pt>
                <c:pt idx="34038">
                  <c:v>13.185</c:v>
                </c:pt>
                <c:pt idx="34039">
                  <c:v>13.209</c:v>
                </c:pt>
                <c:pt idx="34040">
                  <c:v>13.257</c:v>
                </c:pt>
                <c:pt idx="34041">
                  <c:v>13.305</c:v>
                </c:pt>
                <c:pt idx="34042">
                  <c:v>13.353</c:v>
                </c:pt>
                <c:pt idx="34043">
                  <c:v>13.377000000000001</c:v>
                </c:pt>
                <c:pt idx="34044">
                  <c:v>13.401</c:v>
                </c:pt>
                <c:pt idx="34045">
                  <c:v>13.425000000000001</c:v>
                </c:pt>
                <c:pt idx="34046">
                  <c:v>13.473000000000001</c:v>
                </c:pt>
                <c:pt idx="34047">
                  <c:v>13.473000000000001</c:v>
                </c:pt>
                <c:pt idx="34048">
                  <c:v>13.497</c:v>
                </c:pt>
                <c:pt idx="34049">
                  <c:v>13.497</c:v>
                </c:pt>
                <c:pt idx="34050">
                  <c:v>13.522</c:v>
                </c:pt>
                <c:pt idx="34051">
                  <c:v>13.522</c:v>
                </c:pt>
                <c:pt idx="34052">
                  <c:v>13.497</c:v>
                </c:pt>
                <c:pt idx="34053">
                  <c:v>13.497</c:v>
                </c:pt>
                <c:pt idx="34054">
                  <c:v>13.497</c:v>
                </c:pt>
                <c:pt idx="34055">
                  <c:v>13.473000000000001</c:v>
                </c:pt>
                <c:pt idx="34056">
                  <c:v>13.449</c:v>
                </c:pt>
                <c:pt idx="34057">
                  <c:v>13.449</c:v>
                </c:pt>
                <c:pt idx="34058">
                  <c:v>13.425000000000001</c:v>
                </c:pt>
                <c:pt idx="34059">
                  <c:v>13.425000000000001</c:v>
                </c:pt>
                <c:pt idx="34060">
                  <c:v>13.401</c:v>
                </c:pt>
                <c:pt idx="34061">
                  <c:v>13.377000000000001</c:v>
                </c:pt>
                <c:pt idx="34062">
                  <c:v>13.353</c:v>
                </c:pt>
                <c:pt idx="34063">
                  <c:v>13.353</c:v>
                </c:pt>
                <c:pt idx="34064">
                  <c:v>13.329000000000001</c:v>
                </c:pt>
                <c:pt idx="34065">
                  <c:v>13.329000000000001</c:v>
                </c:pt>
                <c:pt idx="34066">
                  <c:v>13.305</c:v>
                </c:pt>
                <c:pt idx="34067">
                  <c:v>13.281000000000001</c:v>
                </c:pt>
                <c:pt idx="34068">
                  <c:v>13.257</c:v>
                </c:pt>
                <c:pt idx="34069">
                  <c:v>13.233000000000001</c:v>
                </c:pt>
                <c:pt idx="34070">
                  <c:v>13.233000000000001</c:v>
                </c:pt>
                <c:pt idx="34071">
                  <c:v>13.209</c:v>
                </c:pt>
                <c:pt idx="34072">
                  <c:v>13.209</c:v>
                </c:pt>
                <c:pt idx="34073">
                  <c:v>13.185</c:v>
                </c:pt>
                <c:pt idx="34074">
                  <c:v>13.185</c:v>
                </c:pt>
                <c:pt idx="34075">
                  <c:v>13.161</c:v>
                </c:pt>
                <c:pt idx="34076">
                  <c:v>13.161</c:v>
                </c:pt>
                <c:pt idx="34077">
                  <c:v>13.137</c:v>
                </c:pt>
                <c:pt idx="34078">
                  <c:v>13.137</c:v>
                </c:pt>
                <c:pt idx="34079">
                  <c:v>13.112</c:v>
                </c:pt>
                <c:pt idx="34080">
                  <c:v>13.087999999999999</c:v>
                </c:pt>
                <c:pt idx="34081">
                  <c:v>13.087999999999999</c:v>
                </c:pt>
                <c:pt idx="34082">
                  <c:v>13.087999999999999</c:v>
                </c:pt>
                <c:pt idx="34083">
                  <c:v>13.087999999999999</c:v>
                </c:pt>
                <c:pt idx="34084">
                  <c:v>13.087999999999999</c:v>
                </c:pt>
                <c:pt idx="34085">
                  <c:v>13.087999999999999</c:v>
                </c:pt>
                <c:pt idx="34086">
                  <c:v>13.087999999999999</c:v>
                </c:pt>
                <c:pt idx="34087">
                  <c:v>13.087999999999999</c:v>
                </c:pt>
                <c:pt idx="34088">
                  <c:v>13.087999999999999</c:v>
                </c:pt>
                <c:pt idx="34089">
                  <c:v>13.087999999999999</c:v>
                </c:pt>
                <c:pt idx="34090">
                  <c:v>13.087999999999999</c:v>
                </c:pt>
                <c:pt idx="34091">
                  <c:v>13.087999999999999</c:v>
                </c:pt>
                <c:pt idx="34092">
                  <c:v>13.087999999999999</c:v>
                </c:pt>
                <c:pt idx="34093">
                  <c:v>13.087999999999999</c:v>
                </c:pt>
                <c:pt idx="34094">
                  <c:v>13.087999999999999</c:v>
                </c:pt>
                <c:pt idx="34095">
                  <c:v>13.087999999999999</c:v>
                </c:pt>
                <c:pt idx="34096">
                  <c:v>13.087999999999999</c:v>
                </c:pt>
                <c:pt idx="34097">
                  <c:v>13.087999999999999</c:v>
                </c:pt>
                <c:pt idx="34098">
                  <c:v>13.087999999999999</c:v>
                </c:pt>
                <c:pt idx="34099">
                  <c:v>13.087999999999999</c:v>
                </c:pt>
                <c:pt idx="34100">
                  <c:v>13.087999999999999</c:v>
                </c:pt>
                <c:pt idx="34101">
                  <c:v>13.087999999999999</c:v>
                </c:pt>
                <c:pt idx="34102">
                  <c:v>13.112</c:v>
                </c:pt>
                <c:pt idx="34103">
                  <c:v>13.112</c:v>
                </c:pt>
                <c:pt idx="34104">
                  <c:v>13.112</c:v>
                </c:pt>
                <c:pt idx="34105">
                  <c:v>13.112</c:v>
                </c:pt>
                <c:pt idx="34106">
                  <c:v>13.087999999999999</c:v>
                </c:pt>
                <c:pt idx="34107">
                  <c:v>13.087999999999999</c:v>
                </c:pt>
                <c:pt idx="34108">
                  <c:v>13.087999999999999</c:v>
                </c:pt>
                <c:pt idx="34109">
                  <c:v>13.087999999999999</c:v>
                </c:pt>
                <c:pt idx="34110">
                  <c:v>13.087999999999999</c:v>
                </c:pt>
                <c:pt idx="34111">
                  <c:v>13.087999999999999</c:v>
                </c:pt>
                <c:pt idx="34112">
                  <c:v>13.087999999999999</c:v>
                </c:pt>
                <c:pt idx="34113">
                  <c:v>13.087999999999999</c:v>
                </c:pt>
                <c:pt idx="34114">
                  <c:v>13.087999999999999</c:v>
                </c:pt>
                <c:pt idx="34115">
                  <c:v>13.087999999999999</c:v>
                </c:pt>
                <c:pt idx="34116">
                  <c:v>13.087999999999999</c:v>
                </c:pt>
                <c:pt idx="34117">
                  <c:v>13.087999999999999</c:v>
                </c:pt>
                <c:pt idx="34118">
                  <c:v>13.087999999999999</c:v>
                </c:pt>
                <c:pt idx="34119">
                  <c:v>13.087999999999999</c:v>
                </c:pt>
                <c:pt idx="34120">
                  <c:v>13.087999999999999</c:v>
                </c:pt>
                <c:pt idx="34121">
                  <c:v>13.087999999999999</c:v>
                </c:pt>
                <c:pt idx="34122">
                  <c:v>13.087999999999999</c:v>
                </c:pt>
                <c:pt idx="34123">
                  <c:v>13.087999999999999</c:v>
                </c:pt>
                <c:pt idx="34124">
                  <c:v>13.087999999999999</c:v>
                </c:pt>
                <c:pt idx="34125">
                  <c:v>13.087999999999999</c:v>
                </c:pt>
                <c:pt idx="34126">
                  <c:v>13.112</c:v>
                </c:pt>
                <c:pt idx="34127">
                  <c:v>13.087999999999999</c:v>
                </c:pt>
                <c:pt idx="34128">
                  <c:v>13.087999999999999</c:v>
                </c:pt>
                <c:pt idx="34129">
                  <c:v>13.112</c:v>
                </c:pt>
                <c:pt idx="34130">
                  <c:v>13.137</c:v>
                </c:pt>
                <c:pt idx="34131">
                  <c:v>13.137</c:v>
                </c:pt>
                <c:pt idx="34132">
                  <c:v>13.185</c:v>
                </c:pt>
                <c:pt idx="34133">
                  <c:v>13.209</c:v>
                </c:pt>
                <c:pt idx="34134">
                  <c:v>13.257</c:v>
                </c:pt>
                <c:pt idx="34135">
                  <c:v>13.281000000000001</c:v>
                </c:pt>
                <c:pt idx="34136">
                  <c:v>13.329000000000001</c:v>
                </c:pt>
                <c:pt idx="34137">
                  <c:v>13.353</c:v>
                </c:pt>
                <c:pt idx="34138">
                  <c:v>13.377000000000001</c:v>
                </c:pt>
                <c:pt idx="34139">
                  <c:v>13.425000000000001</c:v>
                </c:pt>
                <c:pt idx="34140">
                  <c:v>13.449</c:v>
                </c:pt>
                <c:pt idx="34141">
                  <c:v>13.449</c:v>
                </c:pt>
                <c:pt idx="34142">
                  <c:v>13.473000000000001</c:v>
                </c:pt>
                <c:pt idx="34143">
                  <c:v>13.497</c:v>
                </c:pt>
                <c:pt idx="34144">
                  <c:v>13.497</c:v>
                </c:pt>
                <c:pt idx="34145">
                  <c:v>13.497</c:v>
                </c:pt>
                <c:pt idx="34146">
                  <c:v>13.497</c:v>
                </c:pt>
                <c:pt idx="34147">
                  <c:v>13.497</c:v>
                </c:pt>
                <c:pt idx="34148">
                  <c:v>13.497</c:v>
                </c:pt>
                <c:pt idx="34149">
                  <c:v>13.473000000000001</c:v>
                </c:pt>
                <c:pt idx="34150">
                  <c:v>13.473000000000001</c:v>
                </c:pt>
                <c:pt idx="34151">
                  <c:v>13.449</c:v>
                </c:pt>
                <c:pt idx="34152">
                  <c:v>13.425000000000001</c:v>
                </c:pt>
                <c:pt idx="34153">
                  <c:v>13.401</c:v>
                </c:pt>
                <c:pt idx="34154">
                  <c:v>13.377000000000001</c:v>
                </c:pt>
                <c:pt idx="34155">
                  <c:v>13.353</c:v>
                </c:pt>
                <c:pt idx="34156">
                  <c:v>13.329000000000001</c:v>
                </c:pt>
                <c:pt idx="34157">
                  <c:v>13.281000000000001</c:v>
                </c:pt>
                <c:pt idx="34158">
                  <c:v>13.257</c:v>
                </c:pt>
                <c:pt idx="34159">
                  <c:v>13.233000000000001</c:v>
                </c:pt>
                <c:pt idx="34160">
                  <c:v>13.209</c:v>
                </c:pt>
                <c:pt idx="34161">
                  <c:v>13.185</c:v>
                </c:pt>
                <c:pt idx="34162">
                  <c:v>13.161</c:v>
                </c:pt>
                <c:pt idx="34163">
                  <c:v>13.137</c:v>
                </c:pt>
                <c:pt idx="34164">
                  <c:v>13.112</c:v>
                </c:pt>
                <c:pt idx="34165">
                  <c:v>13.087999999999999</c:v>
                </c:pt>
                <c:pt idx="34166">
                  <c:v>13.064</c:v>
                </c:pt>
                <c:pt idx="34167">
                  <c:v>13.04</c:v>
                </c:pt>
                <c:pt idx="34168">
                  <c:v>13.016</c:v>
                </c:pt>
                <c:pt idx="34169">
                  <c:v>12.992000000000001</c:v>
                </c:pt>
                <c:pt idx="34170">
                  <c:v>12.968</c:v>
                </c:pt>
                <c:pt idx="34171">
                  <c:v>12.968</c:v>
                </c:pt>
                <c:pt idx="34172">
                  <c:v>12.944000000000001</c:v>
                </c:pt>
                <c:pt idx="34173">
                  <c:v>12.92</c:v>
                </c:pt>
                <c:pt idx="34174">
                  <c:v>12.896000000000001</c:v>
                </c:pt>
                <c:pt idx="34175">
                  <c:v>12.896000000000001</c:v>
                </c:pt>
                <c:pt idx="34176">
                  <c:v>12.871</c:v>
                </c:pt>
                <c:pt idx="34177">
                  <c:v>12.871</c:v>
                </c:pt>
                <c:pt idx="34178">
                  <c:v>12.871</c:v>
                </c:pt>
                <c:pt idx="34179">
                  <c:v>12.871</c:v>
                </c:pt>
                <c:pt idx="34180">
                  <c:v>12.896000000000001</c:v>
                </c:pt>
                <c:pt idx="34181">
                  <c:v>12.896000000000001</c:v>
                </c:pt>
                <c:pt idx="34182">
                  <c:v>12.896000000000001</c:v>
                </c:pt>
                <c:pt idx="34183">
                  <c:v>12.896000000000001</c:v>
                </c:pt>
                <c:pt idx="34184">
                  <c:v>12.896000000000001</c:v>
                </c:pt>
                <c:pt idx="34185">
                  <c:v>12.896000000000001</c:v>
                </c:pt>
                <c:pt idx="34186">
                  <c:v>12.92</c:v>
                </c:pt>
                <c:pt idx="34187">
                  <c:v>12.92</c:v>
                </c:pt>
                <c:pt idx="34188">
                  <c:v>12.92</c:v>
                </c:pt>
                <c:pt idx="34189">
                  <c:v>12.92</c:v>
                </c:pt>
                <c:pt idx="34190">
                  <c:v>12.944000000000001</c:v>
                </c:pt>
                <c:pt idx="34191">
                  <c:v>12.944000000000001</c:v>
                </c:pt>
                <c:pt idx="34192">
                  <c:v>12.944000000000001</c:v>
                </c:pt>
                <c:pt idx="34193">
                  <c:v>12.968</c:v>
                </c:pt>
                <c:pt idx="34194">
                  <c:v>12.968</c:v>
                </c:pt>
                <c:pt idx="34195">
                  <c:v>12.968</c:v>
                </c:pt>
                <c:pt idx="34196">
                  <c:v>12.968</c:v>
                </c:pt>
                <c:pt idx="34197">
                  <c:v>12.992000000000001</c:v>
                </c:pt>
                <c:pt idx="34198">
                  <c:v>12.992000000000001</c:v>
                </c:pt>
                <c:pt idx="34199">
                  <c:v>12.992000000000001</c:v>
                </c:pt>
                <c:pt idx="34200">
                  <c:v>12.992000000000001</c:v>
                </c:pt>
                <c:pt idx="34201">
                  <c:v>12.992000000000001</c:v>
                </c:pt>
                <c:pt idx="34202">
                  <c:v>12.992000000000001</c:v>
                </c:pt>
                <c:pt idx="34203">
                  <c:v>12.992000000000001</c:v>
                </c:pt>
                <c:pt idx="34204">
                  <c:v>12.992000000000001</c:v>
                </c:pt>
                <c:pt idx="34205">
                  <c:v>12.992000000000001</c:v>
                </c:pt>
                <c:pt idx="34206">
                  <c:v>12.992000000000001</c:v>
                </c:pt>
                <c:pt idx="34207">
                  <c:v>12.992000000000001</c:v>
                </c:pt>
                <c:pt idx="34208">
                  <c:v>12.992000000000001</c:v>
                </c:pt>
                <c:pt idx="34209">
                  <c:v>12.992000000000001</c:v>
                </c:pt>
                <c:pt idx="34210">
                  <c:v>12.992000000000001</c:v>
                </c:pt>
                <c:pt idx="34211">
                  <c:v>12.992000000000001</c:v>
                </c:pt>
                <c:pt idx="34212">
                  <c:v>12.968</c:v>
                </c:pt>
                <c:pt idx="34213">
                  <c:v>12.968</c:v>
                </c:pt>
                <c:pt idx="34214">
                  <c:v>12.968</c:v>
                </c:pt>
                <c:pt idx="34215">
                  <c:v>12.968</c:v>
                </c:pt>
                <c:pt idx="34216">
                  <c:v>12.968</c:v>
                </c:pt>
                <c:pt idx="34217">
                  <c:v>12.968</c:v>
                </c:pt>
                <c:pt idx="34218">
                  <c:v>12.968</c:v>
                </c:pt>
                <c:pt idx="34219">
                  <c:v>12.992000000000001</c:v>
                </c:pt>
                <c:pt idx="34220">
                  <c:v>12.992000000000001</c:v>
                </c:pt>
                <c:pt idx="34221">
                  <c:v>12.992000000000001</c:v>
                </c:pt>
                <c:pt idx="34222">
                  <c:v>13.016</c:v>
                </c:pt>
                <c:pt idx="34223">
                  <c:v>13.016</c:v>
                </c:pt>
                <c:pt idx="34224">
                  <c:v>13.04</c:v>
                </c:pt>
                <c:pt idx="34225">
                  <c:v>13.064</c:v>
                </c:pt>
                <c:pt idx="34226">
                  <c:v>13.064</c:v>
                </c:pt>
                <c:pt idx="34227">
                  <c:v>13.087999999999999</c:v>
                </c:pt>
                <c:pt idx="34228">
                  <c:v>13.087999999999999</c:v>
                </c:pt>
                <c:pt idx="34229">
                  <c:v>13.112</c:v>
                </c:pt>
                <c:pt idx="34230">
                  <c:v>13.137</c:v>
                </c:pt>
                <c:pt idx="34231">
                  <c:v>13.137</c:v>
                </c:pt>
                <c:pt idx="34232">
                  <c:v>13.137</c:v>
                </c:pt>
                <c:pt idx="34233">
                  <c:v>13.137</c:v>
                </c:pt>
                <c:pt idx="34234">
                  <c:v>13.161</c:v>
                </c:pt>
                <c:pt idx="34235">
                  <c:v>13.161</c:v>
                </c:pt>
                <c:pt idx="34236">
                  <c:v>13.161</c:v>
                </c:pt>
                <c:pt idx="34237">
                  <c:v>13.185</c:v>
                </c:pt>
                <c:pt idx="34238">
                  <c:v>13.185</c:v>
                </c:pt>
                <c:pt idx="34239">
                  <c:v>13.185</c:v>
                </c:pt>
                <c:pt idx="34240">
                  <c:v>13.185</c:v>
                </c:pt>
                <c:pt idx="34241">
                  <c:v>13.185</c:v>
                </c:pt>
                <c:pt idx="34242">
                  <c:v>13.185</c:v>
                </c:pt>
                <c:pt idx="34243">
                  <c:v>13.185</c:v>
                </c:pt>
                <c:pt idx="34244">
                  <c:v>13.209</c:v>
                </c:pt>
                <c:pt idx="34245">
                  <c:v>13.209</c:v>
                </c:pt>
                <c:pt idx="34246">
                  <c:v>13.209</c:v>
                </c:pt>
                <c:pt idx="34247">
                  <c:v>13.209</c:v>
                </c:pt>
                <c:pt idx="34248">
                  <c:v>13.209</c:v>
                </c:pt>
                <c:pt idx="34249">
                  <c:v>13.185</c:v>
                </c:pt>
                <c:pt idx="34250">
                  <c:v>13.209</c:v>
                </c:pt>
                <c:pt idx="34251">
                  <c:v>13.209</c:v>
                </c:pt>
                <c:pt idx="34252">
                  <c:v>13.185</c:v>
                </c:pt>
                <c:pt idx="34253">
                  <c:v>13.209</c:v>
                </c:pt>
                <c:pt idx="34254">
                  <c:v>13.209</c:v>
                </c:pt>
                <c:pt idx="34255">
                  <c:v>13.209</c:v>
                </c:pt>
                <c:pt idx="34256">
                  <c:v>13.185</c:v>
                </c:pt>
                <c:pt idx="34257">
                  <c:v>13.185</c:v>
                </c:pt>
                <c:pt idx="34258">
                  <c:v>13.185</c:v>
                </c:pt>
                <c:pt idx="34259">
                  <c:v>13.185</c:v>
                </c:pt>
                <c:pt idx="34260">
                  <c:v>13.185</c:v>
                </c:pt>
                <c:pt idx="34261">
                  <c:v>13.185</c:v>
                </c:pt>
                <c:pt idx="34262">
                  <c:v>13.185</c:v>
                </c:pt>
                <c:pt idx="34263">
                  <c:v>13.185</c:v>
                </c:pt>
                <c:pt idx="34264">
                  <c:v>13.185</c:v>
                </c:pt>
                <c:pt idx="34265">
                  <c:v>13.185</c:v>
                </c:pt>
                <c:pt idx="34266">
                  <c:v>13.185</c:v>
                </c:pt>
                <c:pt idx="34267">
                  <c:v>13.185</c:v>
                </c:pt>
                <c:pt idx="34268">
                  <c:v>13.209</c:v>
                </c:pt>
                <c:pt idx="34269">
                  <c:v>13.209</c:v>
                </c:pt>
                <c:pt idx="34270">
                  <c:v>13.209</c:v>
                </c:pt>
                <c:pt idx="34271">
                  <c:v>13.209</c:v>
                </c:pt>
                <c:pt idx="34272">
                  <c:v>13.209</c:v>
                </c:pt>
                <c:pt idx="34273">
                  <c:v>13.209</c:v>
                </c:pt>
                <c:pt idx="34274">
                  <c:v>13.233000000000001</c:v>
                </c:pt>
                <c:pt idx="34275">
                  <c:v>13.233000000000001</c:v>
                </c:pt>
                <c:pt idx="34276">
                  <c:v>13.233000000000001</c:v>
                </c:pt>
                <c:pt idx="34277">
                  <c:v>13.233000000000001</c:v>
                </c:pt>
                <c:pt idx="34278">
                  <c:v>13.233000000000001</c:v>
                </c:pt>
                <c:pt idx="34279">
                  <c:v>13.233000000000001</c:v>
                </c:pt>
                <c:pt idx="34280">
                  <c:v>13.233000000000001</c:v>
                </c:pt>
                <c:pt idx="34281">
                  <c:v>13.233000000000001</c:v>
                </c:pt>
                <c:pt idx="34282">
                  <c:v>13.233000000000001</c:v>
                </c:pt>
                <c:pt idx="34283">
                  <c:v>13.257</c:v>
                </c:pt>
                <c:pt idx="34284">
                  <c:v>13.257</c:v>
                </c:pt>
                <c:pt idx="34285">
                  <c:v>13.257</c:v>
                </c:pt>
                <c:pt idx="34286">
                  <c:v>13.257</c:v>
                </c:pt>
                <c:pt idx="34287">
                  <c:v>13.257</c:v>
                </c:pt>
                <c:pt idx="34288">
                  <c:v>13.257</c:v>
                </c:pt>
                <c:pt idx="34289">
                  <c:v>13.257</c:v>
                </c:pt>
                <c:pt idx="34290">
                  <c:v>13.257</c:v>
                </c:pt>
                <c:pt idx="34291">
                  <c:v>13.257</c:v>
                </c:pt>
                <c:pt idx="34292">
                  <c:v>13.257</c:v>
                </c:pt>
                <c:pt idx="34293">
                  <c:v>13.257</c:v>
                </c:pt>
                <c:pt idx="34294">
                  <c:v>13.257</c:v>
                </c:pt>
                <c:pt idx="34295">
                  <c:v>13.257</c:v>
                </c:pt>
                <c:pt idx="34296">
                  <c:v>13.257</c:v>
                </c:pt>
                <c:pt idx="34297">
                  <c:v>13.257</c:v>
                </c:pt>
                <c:pt idx="34298">
                  <c:v>13.257</c:v>
                </c:pt>
                <c:pt idx="34299">
                  <c:v>13.257</c:v>
                </c:pt>
                <c:pt idx="34300">
                  <c:v>13.257</c:v>
                </c:pt>
                <c:pt idx="34301">
                  <c:v>13.257</c:v>
                </c:pt>
                <c:pt idx="34302">
                  <c:v>13.257</c:v>
                </c:pt>
                <c:pt idx="34303">
                  <c:v>13.257</c:v>
                </c:pt>
                <c:pt idx="34304">
                  <c:v>13.257</c:v>
                </c:pt>
                <c:pt idx="34305">
                  <c:v>13.257</c:v>
                </c:pt>
                <c:pt idx="34306">
                  <c:v>13.233000000000001</c:v>
                </c:pt>
                <c:pt idx="34307">
                  <c:v>13.257</c:v>
                </c:pt>
                <c:pt idx="34308">
                  <c:v>13.257</c:v>
                </c:pt>
                <c:pt idx="34309">
                  <c:v>13.233000000000001</c:v>
                </c:pt>
                <c:pt idx="34310">
                  <c:v>13.233000000000001</c:v>
                </c:pt>
                <c:pt idx="34311">
                  <c:v>13.233000000000001</c:v>
                </c:pt>
                <c:pt idx="34312">
                  <c:v>13.233000000000001</c:v>
                </c:pt>
                <c:pt idx="34313">
                  <c:v>13.233000000000001</c:v>
                </c:pt>
                <c:pt idx="34314">
                  <c:v>13.233000000000001</c:v>
                </c:pt>
                <c:pt idx="34315">
                  <c:v>13.233000000000001</c:v>
                </c:pt>
                <c:pt idx="34316">
                  <c:v>13.233000000000001</c:v>
                </c:pt>
                <c:pt idx="34317">
                  <c:v>13.233000000000001</c:v>
                </c:pt>
                <c:pt idx="34318">
                  <c:v>13.233000000000001</c:v>
                </c:pt>
                <c:pt idx="34319">
                  <c:v>13.257</c:v>
                </c:pt>
                <c:pt idx="34320">
                  <c:v>13.257</c:v>
                </c:pt>
                <c:pt idx="34321">
                  <c:v>13.257</c:v>
                </c:pt>
                <c:pt idx="34322">
                  <c:v>13.281000000000001</c:v>
                </c:pt>
                <c:pt idx="34323">
                  <c:v>13.281000000000001</c:v>
                </c:pt>
                <c:pt idx="34324">
                  <c:v>13.281000000000001</c:v>
                </c:pt>
                <c:pt idx="34325">
                  <c:v>13.305</c:v>
                </c:pt>
                <c:pt idx="34326">
                  <c:v>13.329000000000001</c:v>
                </c:pt>
                <c:pt idx="34327">
                  <c:v>13.353</c:v>
                </c:pt>
                <c:pt idx="34328">
                  <c:v>13.377000000000001</c:v>
                </c:pt>
                <c:pt idx="34329">
                  <c:v>13.401</c:v>
                </c:pt>
                <c:pt idx="34330">
                  <c:v>13.401</c:v>
                </c:pt>
                <c:pt idx="34331">
                  <c:v>13.401</c:v>
                </c:pt>
                <c:pt idx="34332">
                  <c:v>13.425000000000001</c:v>
                </c:pt>
                <c:pt idx="34333">
                  <c:v>13.449</c:v>
                </c:pt>
                <c:pt idx="34334">
                  <c:v>13.449</c:v>
                </c:pt>
                <c:pt idx="34335">
                  <c:v>13.473000000000001</c:v>
                </c:pt>
                <c:pt idx="34336">
                  <c:v>13.449</c:v>
                </c:pt>
                <c:pt idx="34337">
                  <c:v>13.449</c:v>
                </c:pt>
                <c:pt idx="34338">
                  <c:v>13.425000000000001</c:v>
                </c:pt>
                <c:pt idx="34339">
                  <c:v>13.377000000000001</c:v>
                </c:pt>
                <c:pt idx="34340">
                  <c:v>13.377000000000001</c:v>
                </c:pt>
                <c:pt idx="34341">
                  <c:v>13.353</c:v>
                </c:pt>
                <c:pt idx="34342">
                  <c:v>13.329000000000001</c:v>
                </c:pt>
                <c:pt idx="34343">
                  <c:v>13.305</c:v>
                </c:pt>
                <c:pt idx="34344">
                  <c:v>13.281000000000001</c:v>
                </c:pt>
                <c:pt idx="34345">
                  <c:v>13.233000000000001</c:v>
                </c:pt>
                <c:pt idx="34346">
                  <c:v>13.209</c:v>
                </c:pt>
                <c:pt idx="34347">
                  <c:v>13.185</c:v>
                </c:pt>
                <c:pt idx="34348">
                  <c:v>13.161</c:v>
                </c:pt>
                <c:pt idx="34349">
                  <c:v>13.137</c:v>
                </c:pt>
                <c:pt idx="34350">
                  <c:v>13.087999999999999</c:v>
                </c:pt>
                <c:pt idx="34351">
                  <c:v>13.087999999999999</c:v>
                </c:pt>
                <c:pt idx="34352">
                  <c:v>13.064</c:v>
                </c:pt>
                <c:pt idx="34353">
                  <c:v>13.04</c:v>
                </c:pt>
                <c:pt idx="34354">
                  <c:v>13.016</c:v>
                </c:pt>
                <c:pt idx="34355">
                  <c:v>12.992000000000001</c:v>
                </c:pt>
                <c:pt idx="34356">
                  <c:v>12.968</c:v>
                </c:pt>
                <c:pt idx="34357">
                  <c:v>12.968</c:v>
                </c:pt>
                <c:pt idx="34358">
                  <c:v>12.944000000000001</c:v>
                </c:pt>
                <c:pt idx="34359">
                  <c:v>12.944000000000001</c:v>
                </c:pt>
                <c:pt idx="34360">
                  <c:v>12.92</c:v>
                </c:pt>
                <c:pt idx="34361">
                  <c:v>12.92</c:v>
                </c:pt>
                <c:pt idx="34362">
                  <c:v>12.896000000000001</c:v>
                </c:pt>
                <c:pt idx="34363">
                  <c:v>12.896000000000001</c:v>
                </c:pt>
                <c:pt idx="34364">
                  <c:v>12.871</c:v>
                </c:pt>
                <c:pt idx="34365">
                  <c:v>12.871</c:v>
                </c:pt>
                <c:pt idx="34366">
                  <c:v>12.847</c:v>
                </c:pt>
                <c:pt idx="34367">
                  <c:v>12.847</c:v>
                </c:pt>
                <c:pt idx="34368">
                  <c:v>12.823</c:v>
                </c:pt>
                <c:pt idx="34369">
                  <c:v>12.798999999999999</c:v>
                </c:pt>
                <c:pt idx="34370">
                  <c:v>12.798999999999999</c:v>
                </c:pt>
                <c:pt idx="34371">
                  <c:v>12.798999999999999</c:v>
                </c:pt>
                <c:pt idx="34372">
                  <c:v>12.775</c:v>
                </c:pt>
                <c:pt idx="34373">
                  <c:v>12.775</c:v>
                </c:pt>
                <c:pt idx="34374">
                  <c:v>12.750999999999999</c:v>
                </c:pt>
                <c:pt idx="34375">
                  <c:v>12.750999999999999</c:v>
                </c:pt>
                <c:pt idx="34376">
                  <c:v>12.750999999999999</c:v>
                </c:pt>
                <c:pt idx="34377">
                  <c:v>12.775</c:v>
                </c:pt>
                <c:pt idx="34378">
                  <c:v>12.775</c:v>
                </c:pt>
                <c:pt idx="34379">
                  <c:v>12.775</c:v>
                </c:pt>
                <c:pt idx="34380">
                  <c:v>12.775</c:v>
                </c:pt>
                <c:pt idx="34381">
                  <c:v>12.775</c:v>
                </c:pt>
                <c:pt idx="34382">
                  <c:v>12.775</c:v>
                </c:pt>
                <c:pt idx="34383">
                  <c:v>12.775</c:v>
                </c:pt>
                <c:pt idx="34384">
                  <c:v>12.775</c:v>
                </c:pt>
                <c:pt idx="34385">
                  <c:v>12.775</c:v>
                </c:pt>
                <c:pt idx="34386">
                  <c:v>12.798999999999999</c:v>
                </c:pt>
                <c:pt idx="34387">
                  <c:v>12.798999999999999</c:v>
                </c:pt>
                <c:pt idx="34388">
                  <c:v>12.775</c:v>
                </c:pt>
                <c:pt idx="34389">
                  <c:v>12.775</c:v>
                </c:pt>
                <c:pt idx="34390">
                  <c:v>12.750999999999999</c:v>
                </c:pt>
                <c:pt idx="34391">
                  <c:v>12.750999999999999</c:v>
                </c:pt>
                <c:pt idx="34392">
                  <c:v>12.727</c:v>
                </c:pt>
                <c:pt idx="34393">
                  <c:v>12.727</c:v>
                </c:pt>
                <c:pt idx="34394">
                  <c:v>12.702999999999999</c:v>
                </c:pt>
                <c:pt idx="34395">
                  <c:v>12.702999999999999</c:v>
                </c:pt>
                <c:pt idx="34396">
                  <c:v>12.678000000000001</c:v>
                </c:pt>
                <c:pt idx="34397">
                  <c:v>12.678000000000001</c:v>
                </c:pt>
                <c:pt idx="34398">
                  <c:v>12.654</c:v>
                </c:pt>
                <c:pt idx="34399">
                  <c:v>12.654</c:v>
                </c:pt>
                <c:pt idx="34400">
                  <c:v>12.63</c:v>
                </c:pt>
                <c:pt idx="34401">
                  <c:v>12.63</c:v>
                </c:pt>
                <c:pt idx="34402">
                  <c:v>12.606</c:v>
                </c:pt>
                <c:pt idx="34403">
                  <c:v>12.606</c:v>
                </c:pt>
                <c:pt idx="34404">
                  <c:v>12.582000000000001</c:v>
                </c:pt>
                <c:pt idx="34405">
                  <c:v>12.582000000000001</c:v>
                </c:pt>
                <c:pt idx="34406">
                  <c:v>12.582000000000001</c:v>
                </c:pt>
                <c:pt idx="34407">
                  <c:v>12.582000000000001</c:v>
                </c:pt>
                <c:pt idx="34408">
                  <c:v>12.558</c:v>
                </c:pt>
                <c:pt idx="34409">
                  <c:v>12.558</c:v>
                </c:pt>
                <c:pt idx="34410">
                  <c:v>12.534000000000001</c:v>
                </c:pt>
                <c:pt idx="34411">
                  <c:v>12.534000000000001</c:v>
                </c:pt>
                <c:pt idx="34412">
                  <c:v>12.534000000000001</c:v>
                </c:pt>
                <c:pt idx="34413">
                  <c:v>12.534000000000001</c:v>
                </c:pt>
                <c:pt idx="34414">
                  <c:v>12.558</c:v>
                </c:pt>
                <c:pt idx="34415">
                  <c:v>12.534000000000001</c:v>
                </c:pt>
                <c:pt idx="34416">
                  <c:v>12.558</c:v>
                </c:pt>
                <c:pt idx="34417">
                  <c:v>12.558</c:v>
                </c:pt>
                <c:pt idx="34418">
                  <c:v>12.582000000000001</c:v>
                </c:pt>
                <c:pt idx="34419">
                  <c:v>12.606</c:v>
                </c:pt>
                <c:pt idx="34420">
                  <c:v>12.63</c:v>
                </c:pt>
                <c:pt idx="34421">
                  <c:v>12.654</c:v>
                </c:pt>
                <c:pt idx="34422">
                  <c:v>12.702999999999999</c:v>
                </c:pt>
                <c:pt idx="34423">
                  <c:v>12.702999999999999</c:v>
                </c:pt>
                <c:pt idx="34424">
                  <c:v>12.727</c:v>
                </c:pt>
                <c:pt idx="34425">
                  <c:v>12.750999999999999</c:v>
                </c:pt>
                <c:pt idx="34426">
                  <c:v>12.775</c:v>
                </c:pt>
                <c:pt idx="34427">
                  <c:v>12.798999999999999</c:v>
                </c:pt>
                <c:pt idx="34428">
                  <c:v>12.798999999999999</c:v>
                </c:pt>
                <c:pt idx="34429">
                  <c:v>12.798999999999999</c:v>
                </c:pt>
                <c:pt idx="34430">
                  <c:v>12.775</c:v>
                </c:pt>
                <c:pt idx="34431">
                  <c:v>12.775</c:v>
                </c:pt>
                <c:pt idx="34432">
                  <c:v>12.750999999999999</c:v>
                </c:pt>
                <c:pt idx="34433">
                  <c:v>12.750999999999999</c:v>
                </c:pt>
                <c:pt idx="34434">
                  <c:v>12.750999999999999</c:v>
                </c:pt>
                <c:pt idx="34435">
                  <c:v>12.750999999999999</c:v>
                </c:pt>
                <c:pt idx="34436">
                  <c:v>12.750999999999999</c:v>
                </c:pt>
                <c:pt idx="34437">
                  <c:v>12.750999999999999</c:v>
                </c:pt>
                <c:pt idx="34438">
                  <c:v>12.702999999999999</c:v>
                </c:pt>
                <c:pt idx="34439">
                  <c:v>12.702999999999999</c:v>
                </c:pt>
                <c:pt idx="34440">
                  <c:v>12.702999999999999</c:v>
                </c:pt>
                <c:pt idx="34441">
                  <c:v>12.678000000000001</c:v>
                </c:pt>
                <c:pt idx="34442">
                  <c:v>12.654</c:v>
                </c:pt>
                <c:pt idx="34443">
                  <c:v>12.654</c:v>
                </c:pt>
                <c:pt idx="34444">
                  <c:v>12.606</c:v>
                </c:pt>
                <c:pt idx="34445">
                  <c:v>12.606</c:v>
                </c:pt>
                <c:pt idx="34446">
                  <c:v>12.606</c:v>
                </c:pt>
                <c:pt idx="34447">
                  <c:v>12.582000000000001</c:v>
                </c:pt>
                <c:pt idx="34448">
                  <c:v>12.582000000000001</c:v>
                </c:pt>
                <c:pt idx="34449">
                  <c:v>12.558</c:v>
                </c:pt>
                <c:pt idx="34450">
                  <c:v>12.558</c:v>
                </c:pt>
                <c:pt idx="34451">
                  <c:v>12.558</c:v>
                </c:pt>
                <c:pt idx="34452">
                  <c:v>12.582000000000001</c:v>
                </c:pt>
                <c:pt idx="34453">
                  <c:v>12.582000000000001</c:v>
                </c:pt>
                <c:pt idx="34454">
                  <c:v>12.558</c:v>
                </c:pt>
                <c:pt idx="34455">
                  <c:v>12.534000000000001</c:v>
                </c:pt>
                <c:pt idx="34456">
                  <c:v>12.534000000000001</c:v>
                </c:pt>
                <c:pt idx="34457">
                  <c:v>12.534000000000001</c:v>
                </c:pt>
                <c:pt idx="34458">
                  <c:v>12.534000000000001</c:v>
                </c:pt>
                <c:pt idx="34459">
                  <c:v>12.509</c:v>
                </c:pt>
                <c:pt idx="34460">
                  <c:v>12.509</c:v>
                </c:pt>
                <c:pt idx="34461">
                  <c:v>12.484999999999999</c:v>
                </c:pt>
                <c:pt idx="34462">
                  <c:v>12.484999999999999</c:v>
                </c:pt>
                <c:pt idx="34463">
                  <c:v>12.461</c:v>
                </c:pt>
                <c:pt idx="34464">
                  <c:v>12.461</c:v>
                </c:pt>
                <c:pt idx="34465">
                  <c:v>12.461</c:v>
                </c:pt>
                <c:pt idx="34466">
                  <c:v>12.461</c:v>
                </c:pt>
                <c:pt idx="34467">
                  <c:v>12.436999999999999</c:v>
                </c:pt>
                <c:pt idx="34468">
                  <c:v>12.413</c:v>
                </c:pt>
                <c:pt idx="34469">
                  <c:v>12.413</c:v>
                </c:pt>
                <c:pt idx="34470">
                  <c:v>12.364000000000001</c:v>
                </c:pt>
                <c:pt idx="34471">
                  <c:v>12.34</c:v>
                </c:pt>
                <c:pt idx="34472">
                  <c:v>12.34</c:v>
                </c:pt>
                <c:pt idx="34473">
                  <c:v>12.34</c:v>
                </c:pt>
                <c:pt idx="34474">
                  <c:v>12.34</c:v>
                </c:pt>
                <c:pt idx="34475">
                  <c:v>12.364000000000001</c:v>
                </c:pt>
                <c:pt idx="34476">
                  <c:v>12.364000000000001</c:v>
                </c:pt>
                <c:pt idx="34477">
                  <c:v>12.34</c:v>
                </c:pt>
                <c:pt idx="34478">
                  <c:v>12.34</c:v>
                </c:pt>
                <c:pt idx="34479">
                  <c:v>12.364000000000001</c:v>
                </c:pt>
                <c:pt idx="34480">
                  <c:v>12.364000000000001</c:v>
                </c:pt>
                <c:pt idx="34481">
                  <c:v>12.364000000000001</c:v>
                </c:pt>
                <c:pt idx="34482">
                  <c:v>12.364000000000001</c:v>
                </c:pt>
                <c:pt idx="34483">
                  <c:v>12.364000000000001</c:v>
                </c:pt>
                <c:pt idx="34484">
                  <c:v>12.364000000000001</c:v>
                </c:pt>
                <c:pt idx="34485">
                  <c:v>12.364000000000001</c:v>
                </c:pt>
                <c:pt idx="34486">
                  <c:v>12.34</c:v>
                </c:pt>
                <c:pt idx="34487">
                  <c:v>12.34</c:v>
                </c:pt>
                <c:pt idx="34488">
                  <c:v>12.364000000000001</c:v>
                </c:pt>
                <c:pt idx="34489">
                  <c:v>12.364000000000001</c:v>
                </c:pt>
                <c:pt idx="34490">
                  <c:v>12.34</c:v>
                </c:pt>
                <c:pt idx="34491">
                  <c:v>12.316000000000001</c:v>
                </c:pt>
                <c:pt idx="34492">
                  <c:v>12.316000000000001</c:v>
                </c:pt>
                <c:pt idx="34493">
                  <c:v>12.316000000000001</c:v>
                </c:pt>
                <c:pt idx="34494">
                  <c:v>12.316000000000001</c:v>
                </c:pt>
                <c:pt idx="34495">
                  <c:v>12.316000000000001</c:v>
                </c:pt>
                <c:pt idx="34496">
                  <c:v>12.316000000000001</c:v>
                </c:pt>
                <c:pt idx="34497">
                  <c:v>12.316000000000001</c:v>
                </c:pt>
                <c:pt idx="34498">
                  <c:v>12.316000000000001</c:v>
                </c:pt>
                <c:pt idx="34499">
                  <c:v>12.292</c:v>
                </c:pt>
                <c:pt idx="34500">
                  <c:v>12.292</c:v>
                </c:pt>
                <c:pt idx="34501">
                  <c:v>12.292</c:v>
                </c:pt>
                <c:pt idx="34502">
                  <c:v>12.292</c:v>
                </c:pt>
                <c:pt idx="34503">
                  <c:v>12.292</c:v>
                </c:pt>
                <c:pt idx="34504">
                  <c:v>12.268000000000001</c:v>
                </c:pt>
                <c:pt idx="34505">
                  <c:v>12.292</c:v>
                </c:pt>
                <c:pt idx="34506">
                  <c:v>12.292</c:v>
                </c:pt>
                <c:pt idx="34507">
                  <c:v>12.316000000000001</c:v>
                </c:pt>
                <c:pt idx="34508">
                  <c:v>12.316000000000001</c:v>
                </c:pt>
                <c:pt idx="34509">
                  <c:v>12.364000000000001</c:v>
                </c:pt>
                <c:pt idx="34510">
                  <c:v>12.388999999999999</c:v>
                </c:pt>
                <c:pt idx="34511">
                  <c:v>12.388999999999999</c:v>
                </c:pt>
                <c:pt idx="34512">
                  <c:v>12.413</c:v>
                </c:pt>
                <c:pt idx="34513">
                  <c:v>12.461</c:v>
                </c:pt>
                <c:pt idx="34514">
                  <c:v>12.484999999999999</c:v>
                </c:pt>
                <c:pt idx="34515">
                  <c:v>12.534000000000001</c:v>
                </c:pt>
                <c:pt idx="34516">
                  <c:v>12.582000000000001</c:v>
                </c:pt>
                <c:pt idx="34517">
                  <c:v>12.606</c:v>
                </c:pt>
                <c:pt idx="34518">
                  <c:v>12.654</c:v>
                </c:pt>
                <c:pt idx="34519">
                  <c:v>12.702999999999999</c:v>
                </c:pt>
                <c:pt idx="34520">
                  <c:v>12.750999999999999</c:v>
                </c:pt>
                <c:pt idx="34521">
                  <c:v>12.775</c:v>
                </c:pt>
                <c:pt idx="34522">
                  <c:v>12.798999999999999</c:v>
                </c:pt>
                <c:pt idx="34523">
                  <c:v>12.847</c:v>
                </c:pt>
                <c:pt idx="34524">
                  <c:v>12.871</c:v>
                </c:pt>
                <c:pt idx="34525">
                  <c:v>12.896000000000001</c:v>
                </c:pt>
                <c:pt idx="34526">
                  <c:v>12.92</c:v>
                </c:pt>
                <c:pt idx="34527">
                  <c:v>12.92</c:v>
                </c:pt>
                <c:pt idx="34528">
                  <c:v>12.92</c:v>
                </c:pt>
                <c:pt idx="34529">
                  <c:v>12.92</c:v>
                </c:pt>
                <c:pt idx="34530">
                  <c:v>12.92</c:v>
                </c:pt>
                <c:pt idx="34531">
                  <c:v>12.896000000000001</c:v>
                </c:pt>
                <c:pt idx="34532">
                  <c:v>12.896000000000001</c:v>
                </c:pt>
                <c:pt idx="34533">
                  <c:v>12.871</c:v>
                </c:pt>
                <c:pt idx="34534">
                  <c:v>12.847</c:v>
                </c:pt>
                <c:pt idx="34535">
                  <c:v>12.823</c:v>
                </c:pt>
                <c:pt idx="34536">
                  <c:v>12.798999999999999</c:v>
                </c:pt>
                <c:pt idx="34537">
                  <c:v>12.750999999999999</c:v>
                </c:pt>
                <c:pt idx="34538">
                  <c:v>12.750999999999999</c:v>
                </c:pt>
                <c:pt idx="34539">
                  <c:v>12.702999999999999</c:v>
                </c:pt>
                <c:pt idx="34540">
                  <c:v>12.654</c:v>
                </c:pt>
                <c:pt idx="34541">
                  <c:v>12.63</c:v>
                </c:pt>
                <c:pt idx="34542">
                  <c:v>12.582000000000001</c:v>
                </c:pt>
                <c:pt idx="34543">
                  <c:v>12.558</c:v>
                </c:pt>
                <c:pt idx="34544">
                  <c:v>12.534000000000001</c:v>
                </c:pt>
                <c:pt idx="34545">
                  <c:v>12.509</c:v>
                </c:pt>
                <c:pt idx="34546">
                  <c:v>12.484999999999999</c:v>
                </c:pt>
                <c:pt idx="34547">
                  <c:v>12.461</c:v>
                </c:pt>
                <c:pt idx="34548">
                  <c:v>12.436999999999999</c:v>
                </c:pt>
                <c:pt idx="34549">
                  <c:v>12.413</c:v>
                </c:pt>
                <c:pt idx="34550">
                  <c:v>12.388999999999999</c:v>
                </c:pt>
                <c:pt idx="34551">
                  <c:v>12.364000000000001</c:v>
                </c:pt>
                <c:pt idx="34552">
                  <c:v>12.364000000000001</c:v>
                </c:pt>
                <c:pt idx="34553">
                  <c:v>12.34</c:v>
                </c:pt>
                <c:pt idx="34554">
                  <c:v>12.316000000000001</c:v>
                </c:pt>
                <c:pt idx="34555">
                  <c:v>12.292</c:v>
                </c:pt>
                <c:pt idx="34556">
                  <c:v>12.268000000000001</c:v>
                </c:pt>
                <c:pt idx="34557">
                  <c:v>12.268000000000001</c:v>
                </c:pt>
                <c:pt idx="34558">
                  <c:v>12.268000000000001</c:v>
                </c:pt>
                <c:pt idx="34559">
                  <c:v>12.243</c:v>
                </c:pt>
                <c:pt idx="34560">
                  <c:v>12.218999999999999</c:v>
                </c:pt>
                <c:pt idx="34561">
                  <c:v>12.218999999999999</c:v>
                </c:pt>
                <c:pt idx="34562">
                  <c:v>12.195</c:v>
                </c:pt>
                <c:pt idx="34563">
                  <c:v>12.195</c:v>
                </c:pt>
                <c:pt idx="34564">
                  <c:v>12.170999999999999</c:v>
                </c:pt>
                <c:pt idx="34565">
                  <c:v>12.170999999999999</c:v>
                </c:pt>
                <c:pt idx="34566">
                  <c:v>12.170999999999999</c:v>
                </c:pt>
                <c:pt idx="34567">
                  <c:v>12.147</c:v>
                </c:pt>
                <c:pt idx="34568">
                  <c:v>12.147</c:v>
                </c:pt>
                <c:pt idx="34569">
                  <c:v>12.122</c:v>
                </c:pt>
                <c:pt idx="34570">
                  <c:v>12.122</c:v>
                </c:pt>
                <c:pt idx="34571">
                  <c:v>12.122</c:v>
                </c:pt>
                <c:pt idx="34572">
                  <c:v>12.098000000000001</c:v>
                </c:pt>
                <c:pt idx="34573">
                  <c:v>12.098000000000001</c:v>
                </c:pt>
                <c:pt idx="34574">
                  <c:v>12.074</c:v>
                </c:pt>
                <c:pt idx="34575">
                  <c:v>12.074</c:v>
                </c:pt>
                <c:pt idx="34576">
                  <c:v>12.074</c:v>
                </c:pt>
                <c:pt idx="34577">
                  <c:v>12.074</c:v>
                </c:pt>
                <c:pt idx="34578">
                  <c:v>12.05</c:v>
                </c:pt>
                <c:pt idx="34579">
                  <c:v>12.05</c:v>
                </c:pt>
                <c:pt idx="34580">
                  <c:v>12.05</c:v>
                </c:pt>
                <c:pt idx="34581">
                  <c:v>12.025</c:v>
                </c:pt>
                <c:pt idx="34582">
                  <c:v>12.025</c:v>
                </c:pt>
                <c:pt idx="34583">
                  <c:v>12.025</c:v>
                </c:pt>
                <c:pt idx="34584">
                  <c:v>12.000999999999999</c:v>
                </c:pt>
                <c:pt idx="34585">
                  <c:v>12.000999999999999</c:v>
                </c:pt>
                <c:pt idx="34586">
                  <c:v>12.000999999999999</c:v>
                </c:pt>
                <c:pt idx="34587">
                  <c:v>12.000999999999999</c:v>
                </c:pt>
                <c:pt idx="34588">
                  <c:v>12.000999999999999</c:v>
                </c:pt>
                <c:pt idx="34589">
                  <c:v>11.977</c:v>
                </c:pt>
                <c:pt idx="34590">
                  <c:v>11.977</c:v>
                </c:pt>
                <c:pt idx="34591">
                  <c:v>11.977</c:v>
                </c:pt>
                <c:pt idx="34592">
                  <c:v>11.977</c:v>
                </c:pt>
                <c:pt idx="34593">
                  <c:v>11.977</c:v>
                </c:pt>
                <c:pt idx="34594">
                  <c:v>11.977</c:v>
                </c:pt>
                <c:pt idx="34595">
                  <c:v>11.977</c:v>
                </c:pt>
                <c:pt idx="34596">
                  <c:v>11.977</c:v>
                </c:pt>
                <c:pt idx="34597">
                  <c:v>11.977</c:v>
                </c:pt>
                <c:pt idx="34598">
                  <c:v>11.977</c:v>
                </c:pt>
                <c:pt idx="34599">
                  <c:v>11.977</c:v>
                </c:pt>
                <c:pt idx="34600">
                  <c:v>12.000999999999999</c:v>
                </c:pt>
                <c:pt idx="34601">
                  <c:v>12.025</c:v>
                </c:pt>
                <c:pt idx="34602">
                  <c:v>12.025</c:v>
                </c:pt>
                <c:pt idx="34603">
                  <c:v>12.05</c:v>
                </c:pt>
                <c:pt idx="34604">
                  <c:v>12.074</c:v>
                </c:pt>
                <c:pt idx="34605">
                  <c:v>12.098000000000001</c:v>
                </c:pt>
                <c:pt idx="34606">
                  <c:v>12.122</c:v>
                </c:pt>
                <c:pt idx="34607">
                  <c:v>12.170999999999999</c:v>
                </c:pt>
                <c:pt idx="34608">
                  <c:v>12.195</c:v>
                </c:pt>
                <c:pt idx="34609">
                  <c:v>12.218999999999999</c:v>
                </c:pt>
                <c:pt idx="34610">
                  <c:v>12.268000000000001</c:v>
                </c:pt>
                <c:pt idx="34611">
                  <c:v>12.316000000000001</c:v>
                </c:pt>
                <c:pt idx="34612">
                  <c:v>12.34</c:v>
                </c:pt>
                <c:pt idx="34613">
                  <c:v>12.388999999999999</c:v>
                </c:pt>
                <c:pt idx="34614">
                  <c:v>12.413</c:v>
                </c:pt>
                <c:pt idx="34615">
                  <c:v>12.436999999999999</c:v>
                </c:pt>
                <c:pt idx="34616">
                  <c:v>12.461</c:v>
                </c:pt>
                <c:pt idx="34617">
                  <c:v>12.484999999999999</c:v>
                </c:pt>
                <c:pt idx="34618">
                  <c:v>12.534000000000001</c:v>
                </c:pt>
                <c:pt idx="34619">
                  <c:v>12.558</c:v>
                </c:pt>
                <c:pt idx="34620">
                  <c:v>12.606</c:v>
                </c:pt>
                <c:pt idx="34621">
                  <c:v>12.654</c:v>
                </c:pt>
                <c:pt idx="34622">
                  <c:v>12.678000000000001</c:v>
                </c:pt>
                <c:pt idx="34623">
                  <c:v>12.702999999999999</c:v>
                </c:pt>
                <c:pt idx="34624">
                  <c:v>12.727</c:v>
                </c:pt>
                <c:pt idx="34625">
                  <c:v>12.750999999999999</c:v>
                </c:pt>
                <c:pt idx="34626">
                  <c:v>12.750999999999999</c:v>
                </c:pt>
                <c:pt idx="34627">
                  <c:v>12.750999999999999</c:v>
                </c:pt>
                <c:pt idx="34628">
                  <c:v>12.750999999999999</c:v>
                </c:pt>
                <c:pt idx="34629">
                  <c:v>12.750999999999999</c:v>
                </c:pt>
                <c:pt idx="34630">
                  <c:v>12.727</c:v>
                </c:pt>
                <c:pt idx="34631">
                  <c:v>12.702999999999999</c:v>
                </c:pt>
                <c:pt idx="34632">
                  <c:v>12.702999999999999</c:v>
                </c:pt>
                <c:pt idx="34633">
                  <c:v>12.702999999999999</c:v>
                </c:pt>
                <c:pt idx="34634">
                  <c:v>12.678000000000001</c:v>
                </c:pt>
                <c:pt idx="34635">
                  <c:v>12.678000000000001</c:v>
                </c:pt>
                <c:pt idx="34636">
                  <c:v>12.678000000000001</c:v>
                </c:pt>
                <c:pt idx="34637">
                  <c:v>12.654</c:v>
                </c:pt>
                <c:pt idx="34638">
                  <c:v>12.654</c:v>
                </c:pt>
                <c:pt idx="34639">
                  <c:v>12.654</c:v>
                </c:pt>
                <c:pt idx="34640">
                  <c:v>12.654</c:v>
                </c:pt>
                <c:pt idx="34641">
                  <c:v>12.654</c:v>
                </c:pt>
                <c:pt idx="34642">
                  <c:v>12.63</c:v>
                </c:pt>
                <c:pt idx="34643">
                  <c:v>12.63</c:v>
                </c:pt>
                <c:pt idx="34644">
                  <c:v>12.63</c:v>
                </c:pt>
                <c:pt idx="34645">
                  <c:v>12.63</c:v>
                </c:pt>
                <c:pt idx="34646">
                  <c:v>12.63</c:v>
                </c:pt>
                <c:pt idx="34647">
                  <c:v>12.63</c:v>
                </c:pt>
                <c:pt idx="34648">
                  <c:v>12.63</c:v>
                </c:pt>
                <c:pt idx="34649">
                  <c:v>12.63</c:v>
                </c:pt>
                <c:pt idx="34650">
                  <c:v>12.63</c:v>
                </c:pt>
                <c:pt idx="34651">
                  <c:v>12.63</c:v>
                </c:pt>
                <c:pt idx="34652">
                  <c:v>12.654</c:v>
                </c:pt>
                <c:pt idx="34653">
                  <c:v>12.654</c:v>
                </c:pt>
                <c:pt idx="34654">
                  <c:v>12.654</c:v>
                </c:pt>
                <c:pt idx="34655">
                  <c:v>12.654</c:v>
                </c:pt>
                <c:pt idx="34656">
                  <c:v>12.654</c:v>
                </c:pt>
                <c:pt idx="34657">
                  <c:v>12.654</c:v>
                </c:pt>
                <c:pt idx="34658">
                  <c:v>12.654</c:v>
                </c:pt>
                <c:pt idx="34659">
                  <c:v>12.654</c:v>
                </c:pt>
                <c:pt idx="34660">
                  <c:v>12.654</c:v>
                </c:pt>
                <c:pt idx="34661">
                  <c:v>12.654</c:v>
                </c:pt>
                <c:pt idx="34662">
                  <c:v>12.678000000000001</c:v>
                </c:pt>
                <c:pt idx="34663">
                  <c:v>12.702999999999999</c:v>
                </c:pt>
                <c:pt idx="34664">
                  <c:v>12.702999999999999</c:v>
                </c:pt>
                <c:pt idx="34665">
                  <c:v>12.727</c:v>
                </c:pt>
                <c:pt idx="34666">
                  <c:v>12.727</c:v>
                </c:pt>
                <c:pt idx="34667">
                  <c:v>12.750999999999999</c:v>
                </c:pt>
                <c:pt idx="34668">
                  <c:v>12.750999999999999</c:v>
                </c:pt>
                <c:pt idx="34669">
                  <c:v>12.750999999999999</c:v>
                </c:pt>
                <c:pt idx="34670">
                  <c:v>12.750999999999999</c:v>
                </c:pt>
                <c:pt idx="34671">
                  <c:v>12.750999999999999</c:v>
                </c:pt>
                <c:pt idx="34672">
                  <c:v>12.750999999999999</c:v>
                </c:pt>
                <c:pt idx="34673">
                  <c:v>12.775</c:v>
                </c:pt>
                <c:pt idx="34674">
                  <c:v>12.775</c:v>
                </c:pt>
                <c:pt idx="34675">
                  <c:v>12.775</c:v>
                </c:pt>
                <c:pt idx="34676">
                  <c:v>12.775</c:v>
                </c:pt>
                <c:pt idx="34677">
                  <c:v>12.775</c:v>
                </c:pt>
                <c:pt idx="34678">
                  <c:v>12.775</c:v>
                </c:pt>
                <c:pt idx="34679">
                  <c:v>12.775</c:v>
                </c:pt>
                <c:pt idx="34680">
                  <c:v>12.775</c:v>
                </c:pt>
                <c:pt idx="34681">
                  <c:v>12.775</c:v>
                </c:pt>
                <c:pt idx="34682">
                  <c:v>12.775</c:v>
                </c:pt>
                <c:pt idx="34683">
                  <c:v>12.775</c:v>
                </c:pt>
                <c:pt idx="34684">
                  <c:v>12.775</c:v>
                </c:pt>
                <c:pt idx="34685">
                  <c:v>12.775</c:v>
                </c:pt>
                <c:pt idx="34686">
                  <c:v>12.775</c:v>
                </c:pt>
                <c:pt idx="34687">
                  <c:v>12.750999999999999</c:v>
                </c:pt>
                <c:pt idx="34688">
                  <c:v>12.750999999999999</c:v>
                </c:pt>
                <c:pt idx="34689">
                  <c:v>12.750999999999999</c:v>
                </c:pt>
                <c:pt idx="34690">
                  <c:v>12.775</c:v>
                </c:pt>
                <c:pt idx="34691">
                  <c:v>12.750999999999999</c:v>
                </c:pt>
                <c:pt idx="34692">
                  <c:v>12.750999999999999</c:v>
                </c:pt>
                <c:pt idx="34693">
                  <c:v>12.750999999999999</c:v>
                </c:pt>
                <c:pt idx="34694">
                  <c:v>12.750999999999999</c:v>
                </c:pt>
                <c:pt idx="34695">
                  <c:v>12.750999999999999</c:v>
                </c:pt>
                <c:pt idx="34696">
                  <c:v>12.750999999999999</c:v>
                </c:pt>
                <c:pt idx="34697">
                  <c:v>12.750999999999999</c:v>
                </c:pt>
                <c:pt idx="34698">
                  <c:v>12.750999999999999</c:v>
                </c:pt>
                <c:pt idx="34699">
                  <c:v>12.775</c:v>
                </c:pt>
                <c:pt idx="34700">
                  <c:v>12.775</c:v>
                </c:pt>
                <c:pt idx="34701">
                  <c:v>12.775</c:v>
                </c:pt>
                <c:pt idx="34702">
                  <c:v>12.798999999999999</c:v>
                </c:pt>
                <c:pt idx="34703">
                  <c:v>12.798999999999999</c:v>
                </c:pt>
                <c:pt idx="34704">
                  <c:v>12.823</c:v>
                </c:pt>
                <c:pt idx="34705">
                  <c:v>12.847</c:v>
                </c:pt>
                <c:pt idx="34706">
                  <c:v>12.847</c:v>
                </c:pt>
                <c:pt idx="34707">
                  <c:v>12.871</c:v>
                </c:pt>
                <c:pt idx="34708">
                  <c:v>12.871</c:v>
                </c:pt>
                <c:pt idx="34709">
                  <c:v>12.871</c:v>
                </c:pt>
                <c:pt idx="34710">
                  <c:v>12.896000000000001</c:v>
                </c:pt>
                <c:pt idx="34711">
                  <c:v>12.92</c:v>
                </c:pt>
                <c:pt idx="34712">
                  <c:v>12.92</c:v>
                </c:pt>
                <c:pt idx="34713">
                  <c:v>12.944000000000001</c:v>
                </c:pt>
                <c:pt idx="34714">
                  <c:v>12.944000000000001</c:v>
                </c:pt>
                <c:pt idx="34715">
                  <c:v>12.968</c:v>
                </c:pt>
                <c:pt idx="34716">
                  <c:v>12.992000000000001</c:v>
                </c:pt>
                <c:pt idx="34717">
                  <c:v>12.992000000000001</c:v>
                </c:pt>
                <c:pt idx="34718">
                  <c:v>12.992000000000001</c:v>
                </c:pt>
                <c:pt idx="34719">
                  <c:v>12.992000000000001</c:v>
                </c:pt>
                <c:pt idx="34720">
                  <c:v>12.992000000000001</c:v>
                </c:pt>
                <c:pt idx="34721">
                  <c:v>12.968</c:v>
                </c:pt>
                <c:pt idx="34722">
                  <c:v>12.944000000000001</c:v>
                </c:pt>
                <c:pt idx="34723">
                  <c:v>12.92</c:v>
                </c:pt>
                <c:pt idx="34724">
                  <c:v>12.896000000000001</c:v>
                </c:pt>
                <c:pt idx="34725">
                  <c:v>12.896000000000001</c:v>
                </c:pt>
                <c:pt idx="34726">
                  <c:v>12.871</c:v>
                </c:pt>
                <c:pt idx="34727">
                  <c:v>12.847</c:v>
                </c:pt>
                <c:pt idx="34728">
                  <c:v>12.823</c:v>
                </c:pt>
                <c:pt idx="34729">
                  <c:v>12.798999999999999</c:v>
                </c:pt>
                <c:pt idx="34730">
                  <c:v>12.775</c:v>
                </c:pt>
                <c:pt idx="34731">
                  <c:v>12.750999999999999</c:v>
                </c:pt>
                <c:pt idx="34732">
                  <c:v>12.727</c:v>
                </c:pt>
                <c:pt idx="34733">
                  <c:v>12.702999999999999</c:v>
                </c:pt>
                <c:pt idx="34734">
                  <c:v>12.702999999999999</c:v>
                </c:pt>
                <c:pt idx="34735">
                  <c:v>12.678000000000001</c:v>
                </c:pt>
                <c:pt idx="34736">
                  <c:v>12.678000000000001</c:v>
                </c:pt>
                <c:pt idx="34737">
                  <c:v>12.678000000000001</c:v>
                </c:pt>
                <c:pt idx="34738">
                  <c:v>12.654</c:v>
                </c:pt>
                <c:pt idx="34739">
                  <c:v>12.678000000000001</c:v>
                </c:pt>
                <c:pt idx="34740">
                  <c:v>12.678000000000001</c:v>
                </c:pt>
                <c:pt idx="34741">
                  <c:v>12.678000000000001</c:v>
                </c:pt>
                <c:pt idx="34742">
                  <c:v>12.702999999999999</c:v>
                </c:pt>
                <c:pt idx="34743">
                  <c:v>12.702999999999999</c:v>
                </c:pt>
                <c:pt idx="34744">
                  <c:v>12.678000000000001</c:v>
                </c:pt>
                <c:pt idx="34745">
                  <c:v>12.678000000000001</c:v>
                </c:pt>
                <c:pt idx="34746">
                  <c:v>12.678000000000001</c:v>
                </c:pt>
                <c:pt idx="34747">
                  <c:v>12.702999999999999</c:v>
                </c:pt>
                <c:pt idx="34748">
                  <c:v>12.702999999999999</c:v>
                </c:pt>
                <c:pt idx="34749">
                  <c:v>12.702999999999999</c:v>
                </c:pt>
                <c:pt idx="34750">
                  <c:v>12.702999999999999</c:v>
                </c:pt>
                <c:pt idx="34751">
                  <c:v>12.727</c:v>
                </c:pt>
                <c:pt idx="34752">
                  <c:v>12.727</c:v>
                </c:pt>
                <c:pt idx="34753">
                  <c:v>12.727</c:v>
                </c:pt>
                <c:pt idx="34754">
                  <c:v>12.727</c:v>
                </c:pt>
                <c:pt idx="34755">
                  <c:v>12.727</c:v>
                </c:pt>
                <c:pt idx="34756">
                  <c:v>12.727</c:v>
                </c:pt>
                <c:pt idx="34757">
                  <c:v>12.750999999999999</c:v>
                </c:pt>
                <c:pt idx="34758">
                  <c:v>12.750999999999999</c:v>
                </c:pt>
                <c:pt idx="34759">
                  <c:v>12.750999999999999</c:v>
                </c:pt>
                <c:pt idx="34760">
                  <c:v>12.750999999999999</c:v>
                </c:pt>
                <c:pt idx="34761">
                  <c:v>12.750999999999999</c:v>
                </c:pt>
                <c:pt idx="34762">
                  <c:v>12.750999999999999</c:v>
                </c:pt>
                <c:pt idx="34763">
                  <c:v>12.750999999999999</c:v>
                </c:pt>
                <c:pt idx="34764">
                  <c:v>12.750999999999999</c:v>
                </c:pt>
                <c:pt idx="34765">
                  <c:v>12.750999999999999</c:v>
                </c:pt>
                <c:pt idx="34766">
                  <c:v>12.750999999999999</c:v>
                </c:pt>
                <c:pt idx="34767">
                  <c:v>12.750999999999999</c:v>
                </c:pt>
                <c:pt idx="34768">
                  <c:v>12.750999999999999</c:v>
                </c:pt>
                <c:pt idx="34769">
                  <c:v>12.750999999999999</c:v>
                </c:pt>
                <c:pt idx="34770">
                  <c:v>12.750999999999999</c:v>
                </c:pt>
                <c:pt idx="34771">
                  <c:v>12.750999999999999</c:v>
                </c:pt>
                <c:pt idx="34772">
                  <c:v>12.750999999999999</c:v>
                </c:pt>
                <c:pt idx="34773">
                  <c:v>12.750999999999999</c:v>
                </c:pt>
                <c:pt idx="34774">
                  <c:v>12.750999999999999</c:v>
                </c:pt>
                <c:pt idx="34775">
                  <c:v>12.750999999999999</c:v>
                </c:pt>
                <c:pt idx="34776">
                  <c:v>12.750999999999999</c:v>
                </c:pt>
                <c:pt idx="34777">
                  <c:v>12.750999999999999</c:v>
                </c:pt>
                <c:pt idx="34778">
                  <c:v>12.750999999999999</c:v>
                </c:pt>
                <c:pt idx="34779">
                  <c:v>12.750999999999999</c:v>
                </c:pt>
                <c:pt idx="34780">
                  <c:v>12.750999999999999</c:v>
                </c:pt>
                <c:pt idx="34781">
                  <c:v>12.750999999999999</c:v>
                </c:pt>
                <c:pt idx="34782">
                  <c:v>12.750999999999999</c:v>
                </c:pt>
                <c:pt idx="34783">
                  <c:v>12.750999999999999</c:v>
                </c:pt>
                <c:pt idx="34784">
                  <c:v>12.750999999999999</c:v>
                </c:pt>
                <c:pt idx="34785">
                  <c:v>12.750999999999999</c:v>
                </c:pt>
                <c:pt idx="34786">
                  <c:v>12.750999999999999</c:v>
                </c:pt>
                <c:pt idx="34787">
                  <c:v>12.750999999999999</c:v>
                </c:pt>
                <c:pt idx="34788">
                  <c:v>12.727</c:v>
                </c:pt>
                <c:pt idx="34789">
                  <c:v>12.702999999999999</c:v>
                </c:pt>
                <c:pt idx="34790">
                  <c:v>12.702999999999999</c:v>
                </c:pt>
                <c:pt idx="34791">
                  <c:v>12.702999999999999</c:v>
                </c:pt>
                <c:pt idx="34792">
                  <c:v>12.702999999999999</c:v>
                </c:pt>
                <c:pt idx="34793">
                  <c:v>12.702999999999999</c:v>
                </c:pt>
                <c:pt idx="34794">
                  <c:v>12.702999999999999</c:v>
                </c:pt>
                <c:pt idx="34795">
                  <c:v>12.702999999999999</c:v>
                </c:pt>
                <c:pt idx="34796">
                  <c:v>12.702999999999999</c:v>
                </c:pt>
                <c:pt idx="34797">
                  <c:v>12.702999999999999</c:v>
                </c:pt>
                <c:pt idx="34798">
                  <c:v>12.727</c:v>
                </c:pt>
                <c:pt idx="34799">
                  <c:v>12.727</c:v>
                </c:pt>
                <c:pt idx="34800">
                  <c:v>12.750999999999999</c:v>
                </c:pt>
                <c:pt idx="34801">
                  <c:v>12.750999999999999</c:v>
                </c:pt>
                <c:pt idx="34802">
                  <c:v>12.775</c:v>
                </c:pt>
                <c:pt idx="34803">
                  <c:v>12.798999999999999</c:v>
                </c:pt>
                <c:pt idx="34804">
                  <c:v>12.823</c:v>
                </c:pt>
                <c:pt idx="34805">
                  <c:v>12.847</c:v>
                </c:pt>
                <c:pt idx="34806">
                  <c:v>12.896000000000001</c:v>
                </c:pt>
                <c:pt idx="34807">
                  <c:v>12.896000000000001</c:v>
                </c:pt>
                <c:pt idx="34808">
                  <c:v>12.896000000000001</c:v>
                </c:pt>
                <c:pt idx="34809">
                  <c:v>12.92</c:v>
                </c:pt>
                <c:pt idx="34810">
                  <c:v>12.944000000000001</c:v>
                </c:pt>
                <c:pt idx="34811">
                  <c:v>12.944000000000001</c:v>
                </c:pt>
                <c:pt idx="34812">
                  <c:v>12.968</c:v>
                </c:pt>
                <c:pt idx="34813">
                  <c:v>12.992000000000001</c:v>
                </c:pt>
                <c:pt idx="34814">
                  <c:v>12.992000000000001</c:v>
                </c:pt>
                <c:pt idx="34815">
                  <c:v>12.992000000000001</c:v>
                </c:pt>
                <c:pt idx="34816">
                  <c:v>12.992000000000001</c:v>
                </c:pt>
                <c:pt idx="34817">
                  <c:v>12.992000000000001</c:v>
                </c:pt>
                <c:pt idx="34818">
                  <c:v>12.968</c:v>
                </c:pt>
                <c:pt idx="34819">
                  <c:v>12.968</c:v>
                </c:pt>
                <c:pt idx="34820">
                  <c:v>12.944000000000001</c:v>
                </c:pt>
                <c:pt idx="34821">
                  <c:v>12.92</c:v>
                </c:pt>
                <c:pt idx="34822">
                  <c:v>12.896000000000001</c:v>
                </c:pt>
                <c:pt idx="34823">
                  <c:v>12.871</c:v>
                </c:pt>
                <c:pt idx="34824">
                  <c:v>12.847</c:v>
                </c:pt>
                <c:pt idx="34825">
                  <c:v>12.798999999999999</c:v>
                </c:pt>
                <c:pt idx="34826">
                  <c:v>12.775</c:v>
                </c:pt>
                <c:pt idx="34827">
                  <c:v>12.750999999999999</c:v>
                </c:pt>
                <c:pt idx="34828">
                  <c:v>12.727</c:v>
                </c:pt>
                <c:pt idx="34829">
                  <c:v>12.702999999999999</c:v>
                </c:pt>
                <c:pt idx="34830">
                  <c:v>12.678000000000001</c:v>
                </c:pt>
                <c:pt idx="34831">
                  <c:v>12.654</c:v>
                </c:pt>
                <c:pt idx="34832">
                  <c:v>12.63</c:v>
                </c:pt>
                <c:pt idx="34833">
                  <c:v>12.606</c:v>
                </c:pt>
                <c:pt idx="34834">
                  <c:v>12.606</c:v>
                </c:pt>
                <c:pt idx="34835">
                  <c:v>12.582000000000001</c:v>
                </c:pt>
                <c:pt idx="34836">
                  <c:v>12.558</c:v>
                </c:pt>
                <c:pt idx="34837">
                  <c:v>12.534000000000001</c:v>
                </c:pt>
                <c:pt idx="34838">
                  <c:v>12.534000000000001</c:v>
                </c:pt>
                <c:pt idx="34839">
                  <c:v>12.509</c:v>
                </c:pt>
                <c:pt idx="34840">
                  <c:v>12.484999999999999</c:v>
                </c:pt>
                <c:pt idx="34841">
                  <c:v>12.484999999999999</c:v>
                </c:pt>
                <c:pt idx="34842">
                  <c:v>12.461</c:v>
                </c:pt>
                <c:pt idx="34843">
                  <c:v>12.461</c:v>
                </c:pt>
                <c:pt idx="34844">
                  <c:v>12.436999999999999</c:v>
                </c:pt>
                <c:pt idx="34845">
                  <c:v>12.436999999999999</c:v>
                </c:pt>
                <c:pt idx="34846">
                  <c:v>12.413</c:v>
                </c:pt>
                <c:pt idx="34847">
                  <c:v>12.413</c:v>
                </c:pt>
                <c:pt idx="34848">
                  <c:v>12.413</c:v>
                </c:pt>
                <c:pt idx="34849">
                  <c:v>12.413</c:v>
                </c:pt>
                <c:pt idx="34850">
                  <c:v>12.388999999999999</c:v>
                </c:pt>
                <c:pt idx="34851">
                  <c:v>12.388999999999999</c:v>
                </c:pt>
                <c:pt idx="34852">
                  <c:v>12.388999999999999</c:v>
                </c:pt>
                <c:pt idx="34853">
                  <c:v>12.364000000000001</c:v>
                </c:pt>
                <c:pt idx="34854">
                  <c:v>12.364000000000001</c:v>
                </c:pt>
                <c:pt idx="34855">
                  <c:v>12.364000000000001</c:v>
                </c:pt>
                <c:pt idx="34856">
                  <c:v>12.364000000000001</c:v>
                </c:pt>
                <c:pt idx="34857">
                  <c:v>12.364000000000001</c:v>
                </c:pt>
                <c:pt idx="34858">
                  <c:v>12.364000000000001</c:v>
                </c:pt>
                <c:pt idx="34859">
                  <c:v>12.34</c:v>
                </c:pt>
                <c:pt idx="34860">
                  <c:v>12.34</c:v>
                </c:pt>
                <c:pt idx="34861">
                  <c:v>12.34</c:v>
                </c:pt>
                <c:pt idx="34862">
                  <c:v>12.316000000000001</c:v>
                </c:pt>
                <c:pt idx="34863">
                  <c:v>12.316000000000001</c:v>
                </c:pt>
                <c:pt idx="34864">
                  <c:v>12.316000000000001</c:v>
                </c:pt>
                <c:pt idx="34865">
                  <c:v>12.292</c:v>
                </c:pt>
                <c:pt idx="34866">
                  <c:v>12.292</c:v>
                </c:pt>
                <c:pt idx="34867">
                  <c:v>12.292</c:v>
                </c:pt>
                <c:pt idx="34868">
                  <c:v>12.292</c:v>
                </c:pt>
                <c:pt idx="34869">
                  <c:v>12.292</c:v>
                </c:pt>
                <c:pt idx="34870">
                  <c:v>12.292</c:v>
                </c:pt>
                <c:pt idx="34871">
                  <c:v>12.292</c:v>
                </c:pt>
                <c:pt idx="34872">
                  <c:v>12.292</c:v>
                </c:pt>
                <c:pt idx="34873">
                  <c:v>12.292</c:v>
                </c:pt>
                <c:pt idx="34874">
                  <c:v>12.268000000000001</c:v>
                </c:pt>
                <c:pt idx="34875">
                  <c:v>12.268000000000001</c:v>
                </c:pt>
                <c:pt idx="34876">
                  <c:v>12.268000000000001</c:v>
                </c:pt>
                <c:pt idx="34877">
                  <c:v>12.268000000000001</c:v>
                </c:pt>
                <c:pt idx="34878">
                  <c:v>12.243</c:v>
                </c:pt>
                <c:pt idx="34879">
                  <c:v>12.243</c:v>
                </c:pt>
                <c:pt idx="34880">
                  <c:v>12.243</c:v>
                </c:pt>
                <c:pt idx="34881">
                  <c:v>12.243</c:v>
                </c:pt>
                <c:pt idx="34882">
                  <c:v>12.268000000000001</c:v>
                </c:pt>
                <c:pt idx="34883">
                  <c:v>12.243</c:v>
                </c:pt>
                <c:pt idx="34884">
                  <c:v>12.243</c:v>
                </c:pt>
                <c:pt idx="34885">
                  <c:v>12.243</c:v>
                </c:pt>
                <c:pt idx="34886">
                  <c:v>12.243</c:v>
                </c:pt>
                <c:pt idx="34887">
                  <c:v>12.243</c:v>
                </c:pt>
                <c:pt idx="34888">
                  <c:v>12.268000000000001</c:v>
                </c:pt>
                <c:pt idx="34889">
                  <c:v>12.268000000000001</c:v>
                </c:pt>
                <c:pt idx="34890">
                  <c:v>12.268000000000001</c:v>
                </c:pt>
                <c:pt idx="34891">
                  <c:v>12.268000000000001</c:v>
                </c:pt>
                <c:pt idx="34892">
                  <c:v>12.268000000000001</c:v>
                </c:pt>
                <c:pt idx="34893">
                  <c:v>12.292</c:v>
                </c:pt>
                <c:pt idx="34894">
                  <c:v>12.292</c:v>
                </c:pt>
                <c:pt idx="34895">
                  <c:v>12.316000000000001</c:v>
                </c:pt>
                <c:pt idx="34896">
                  <c:v>12.34</c:v>
                </c:pt>
                <c:pt idx="34897">
                  <c:v>12.364000000000001</c:v>
                </c:pt>
                <c:pt idx="34898">
                  <c:v>12.388999999999999</c:v>
                </c:pt>
                <c:pt idx="34899">
                  <c:v>12.413</c:v>
                </c:pt>
                <c:pt idx="34900">
                  <c:v>12.413</c:v>
                </c:pt>
                <c:pt idx="34901">
                  <c:v>12.436999999999999</c:v>
                </c:pt>
                <c:pt idx="34902">
                  <c:v>12.461</c:v>
                </c:pt>
                <c:pt idx="34903">
                  <c:v>12.509</c:v>
                </c:pt>
                <c:pt idx="34904">
                  <c:v>12.558</c:v>
                </c:pt>
                <c:pt idx="34905">
                  <c:v>12.63</c:v>
                </c:pt>
                <c:pt idx="34906">
                  <c:v>12.654</c:v>
                </c:pt>
                <c:pt idx="34907">
                  <c:v>12.702999999999999</c:v>
                </c:pt>
                <c:pt idx="34908">
                  <c:v>12.750999999999999</c:v>
                </c:pt>
                <c:pt idx="34909">
                  <c:v>12.750999999999999</c:v>
                </c:pt>
                <c:pt idx="34910">
                  <c:v>12.775</c:v>
                </c:pt>
                <c:pt idx="34911">
                  <c:v>12.775</c:v>
                </c:pt>
                <c:pt idx="34912">
                  <c:v>12.750999999999999</c:v>
                </c:pt>
                <c:pt idx="34913">
                  <c:v>12.750999999999999</c:v>
                </c:pt>
                <c:pt idx="34914">
                  <c:v>12.727</c:v>
                </c:pt>
                <c:pt idx="34915">
                  <c:v>12.702999999999999</c:v>
                </c:pt>
                <c:pt idx="34916">
                  <c:v>12.678000000000001</c:v>
                </c:pt>
                <c:pt idx="34917">
                  <c:v>12.654</c:v>
                </c:pt>
                <c:pt idx="34918">
                  <c:v>12.606</c:v>
                </c:pt>
                <c:pt idx="34919">
                  <c:v>12.606</c:v>
                </c:pt>
                <c:pt idx="34920">
                  <c:v>12.582000000000001</c:v>
                </c:pt>
                <c:pt idx="34921">
                  <c:v>12.558</c:v>
                </c:pt>
                <c:pt idx="34922">
                  <c:v>12.534000000000001</c:v>
                </c:pt>
                <c:pt idx="34923">
                  <c:v>12.534000000000001</c:v>
                </c:pt>
                <c:pt idx="34924">
                  <c:v>12.509</c:v>
                </c:pt>
                <c:pt idx="34925">
                  <c:v>12.484999999999999</c:v>
                </c:pt>
                <c:pt idx="34926">
                  <c:v>12.461</c:v>
                </c:pt>
                <c:pt idx="34927">
                  <c:v>12.436999999999999</c:v>
                </c:pt>
                <c:pt idx="34928">
                  <c:v>12.436999999999999</c:v>
                </c:pt>
                <c:pt idx="34929">
                  <c:v>12.413</c:v>
                </c:pt>
                <c:pt idx="34930">
                  <c:v>12.413</c:v>
                </c:pt>
                <c:pt idx="34931">
                  <c:v>12.388999999999999</c:v>
                </c:pt>
                <c:pt idx="34932">
                  <c:v>12.364000000000001</c:v>
                </c:pt>
                <c:pt idx="34933">
                  <c:v>12.364000000000001</c:v>
                </c:pt>
                <c:pt idx="34934">
                  <c:v>12.364000000000001</c:v>
                </c:pt>
                <c:pt idx="34935">
                  <c:v>12.34</c:v>
                </c:pt>
                <c:pt idx="34936">
                  <c:v>12.316000000000001</c:v>
                </c:pt>
                <c:pt idx="34937">
                  <c:v>12.316000000000001</c:v>
                </c:pt>
                <c:pt idx="34938">
                  <c:v>12.316000000000001</c:v>
                </c:pt>
                <c:pt idx="34939">
                  <c:v>12.316000000000001</c:v>
                </c:pt>
                <c:pt idx="34940">
                  <c:v>12.292</c:v>
                </c:pt>
                <c:pt idx="34941">
                  <c:v>12.292</c:v>
                </c:pt>
                <c:pt idx="34942">
                  <c:v>12.268000000000001</c:v>
                </c:pt>
                <c:pt idx="34943">
                  <c:v>12.268000000000001</c:v>
                </c:pt>
                <c:pt idx="34944">
                  <c:v>12.243</c:v>
                </c:pt>
                <c:pt idx="34945">
                  <c:v>12.243</c:v>
                </c:pt>
                <c:pt idx="34946">
                  <c:v>12.243</c:v>
                </c:pt>
                <c:pt idx="34947">
                  <c:v>12.218999999999999</c:v>
                </c:pt>
                <c:pt idx="34948">
                  <c:v>12.195</c:v>
                </c:pt>
                <c:pt idx="34949">
                  <c:v>12.195</c:v>
                </c:pt>
                <c:pt idx="34950">
                  <c:v>12.170999999999999</c:v>
                </c:pt>
                <c:pt idx="34951">
                  <c:v>12.170999999999999</c:v>
                </c:pt>
                <c:pt idx="34952">
                  <c:v>12.170999999999999</c:v>
                </c:pt>
                <c:pt idx="34953">
                  <c:v>12.147</c:v>
                </c:pt>
                <c:pt idx="34954">
                  <c:v>12.122</c:v>
                </c:pt>
                <c:pt idx="34955">
                  <c:v>12.122</c:v>
                </c:pt>
                <c:pt idx="34956">
                  <c:v>12.098000000000001</c:v>
                </c:pt>
                <c:pt idx="34957">
                  <c:v>12.098000000000001</c:v>
                </c:pt>
                <c:pt idx="34958">
                  <c:v>12.074</c:v>
                </c:pt>
                <c:pt idx="34959">
                  <c:v>12.074</c:v>
                </c:pt>
                <c:pt idx="34960">
                  <c:v>12.074</c:v>
                </c:pt>
                <c:pt idx="34961">
                  <c:v>12.05</c:v>
                </c:pt>
                <c:pt idx="34962">
                  <c:v>12.05</c:v>
                </c:pt>
                <c:pt idx="34963">
                  <c:v>12.025</c:v>
                </c:pt>
                <c:pt idx="34964">
                  <c:v>12.025</c:v>
                </c:pt>
                <c:pt idx="34965">
                  <c:v>12.025</c:v>
                </c:pt>
                <c:pt idx="34966">
                  <c:v>12.025</c:v>
                </c:pt>
                <c:pt idx="34967">
                  <c:v>12.000999999999999</c:v>
                </c:pt>
                <c:pt idx="34968">
                  <c:v>12.000999999999999</c:v>
                </c:pt>
                <c:pt idx="34969">
                  <c:v>12.000999999999999</c:v>
                </c:pt>
                <c:pt idx="34970">
                  <c:v>11.977</c:v>
                </c:pt>
                <c:pt idx="34971">
                  <c:v>11.977</c:v>
                </c:pt>
                <c:pt idx="34972">
                  <c:v>11.977</c:v>
                </c:pt>
                <c:pt idx="34973">
                  <c:v>11.977</c:v>
                </c:pt>
                <c:pt idx="34974">
                  <c:v>11.977</c:v>
                </c:pt>
                <c:pt idx="34975">
                  <c:v>11.977</c:v>
                </c:pt>
                <c:pt idx="34976">
                  <c:v>11.952999999999999</c:v>
                </c:pt>
                <c:pt idx="34977">
                  <c:v>11.952999999999999</c:v>
                </c:pt>
                <c:pt idx="34978">
                  <c:v>11.952999999999999</c:v>
                </c:pt>
                <c:pt idx="34979">
                  <c:v>11.929</c:v>
                </c:pt>
                <c:pt idx="34980">
                  <c:v>11.929</c:v>
                </c:pt>
                <c:pt idx="34981">
                  <c:v>11.929</c:v>
                </c:pt>
                <c:pt idx="34982">
                  <c:v>11.952999999999999</c:v>
                </c:pt>
                <c:pt idx="34983">
                  <c:v>11.952999999999999</c:v>
                </c:pt>
                <c:pt idx="34984">
                  <c:v>11.977</c:v>
                </c:pt>
                <c:pt idx="34985">
                  <c:v>12.025</c:v>
                </c:pt>
                <c:pt idx="34986">
                  <c:v>12.025</c:v>
                </c:pt>
                <c:pt idx="34987">
                  <c:v>12.074</c:v>
                </c:pt>
                <c:pt idx="34988">
                  <c:v>12.098000000000001</c:v>
                </c:pt>
                <c:pt idx="34989">
                  <c:v>12.098000000000001</c:v>
                </c:pt>
                <c:pt idx="34990">
                  <c:v>12.122</c:v>
                </c:pt>
                <c:pt idx="34991">
                  <c:v>12.147</c:v>
                </c:pt>
                <c:pt idx="34992">
                  <c:v>12.170999999999999</c:v>
                </c:pt>
                <c:pt idx="34993">
                  <c:v>12.147</c:v>
                </c:pt>
                <c:pt idx="34994">
                  <c:v>12.170999999999999</c:v>
                </c:pt>
                <c:pt idx="34995">
                  <c:v>12.195</c:v>
                </c:pt>
                <c:pt idx="34996">
                  <c:v>12.195</c:v>
                </c:pt>
                <c:pt idx="34997">
                  <c:v>12.218999999999999</c:v>
                </c:pt>
                <c:pt idx="34998">
                  <c:v>12.268000000000001</c:v>
                </c:pt>
                <c:pt idx="34999">
                  <c:v>12.292</c:v>
                </c:pt>
                <c:pt idx="35000">
                  <c:v>12.316000000000001</c:v>
                </c:pt>
                <c:pt idx="35001">
                  <c:v>12.316000000000001</c:v>
                </c:pt>
                <c:pt idx="35002">
                  <c:v>12.316000000000001</c:v>
                </c:pt>
                <c:pt idx="35003">
                  <c:v>12.34</c:v>
                </c:pt>
                <c:pt idx="35004">
                  <c:v>12.364000000000001</c:v>
                </c:pt>
                <c:pt idx="35005">
                  <c:v>12.388999999999999</c:v>
                </c:pt>
                <c:pt idx="35006">
                  <c:v>12.388999999999999</c:v>
                </c:pt>
                <c:pt idx="35007">
                  <c:v>12.388999999999999</c:v>
                </c:pt>
                <c:pt idx="35008">
                  <c:v>12.413</c:v>
                </c:pt>
                <c:pt idx="35009">
                  <c:v>12.436999999999999</c:v>
                </c:pt>
                <c:pt idx="35010">
                  <c:v>12.436999999999999</c:v>
                </c:pt>
                <c:pt idx="35011">
                  <c:v>12.461</c:v>
                </c:pt>
                <c:pt idx="35012">
                  <c:v>12.461</c:v>
                </c:pt>
                <c:pt idx="35013">
                  <c:v>12.461</c:v>
                </c:pt>
                <c:pt idx="35014">
                  <c:v>12.461</c:v>
                </c:pt>
                <c:pt idx="35015">
                  <c:v>12.461</c:v>
                </c:pt>
                <c:pt idx="35016">
                  <c:v>12.461</c:v>
                </c:pt>
                <c:pt idx="35017">
                  <c:v>12.461</c:v>
                </c:pt>
                <c:pt idx="35018">
                  <c:v>12.436999999999999</c:v>
                </c:pt>
                <c:pt idx="35019">
                  <c:v>12.413</c:v>
                </c:pt>
                <c:pt idx="35020">
                  <c:v>12.413</c:v>
                </c:pt>
                <c:pt idx="35021">
                  <c:v>12.388999999999999</c:v>
                </c:pt>
                <c:pt idx="35022">
                  <c:v>12.364000000000001</c:v>
                </c:pt>
                <c:pt idx="35023">
                  <c:v>12.364000000000001</c:v>
                </c:pt>
                <c:pt idx="35024">
                  <c:v>12.364000000000001</c:v>
                </c:pt>
                <c:pt idx="35025">
                  <c:v>12.364000000000001</c:v>
                </c:pt>
                <c:pt idx="35026">
                  <c:v>12.364000000000001</c:v>
                </c:pt>
                <c:pt idx="35027">
                  <c:v>12.364000000000001</c:v>
                </c:pt>
                <c:pt idx="35028">
                  <c:v>12.364000000000001</c:v>
                </c:pt>
                <c:pt idx="35029">
                  <c:v>12.364000000000001</c:v>
                </c:pt>
                <c:pt idx="35030">
                  <c:v>12.316000000000001</c:v>
                </c:pt>
                <c:pt idx="35031">
                  <c:v>12.316000000000001</c:v>
                </c:pt>
                <c:pt idx="35032">
                  <c:v>12.316000000000001</c:v>
                </c:pt>
                <c:pt idx="35033">
                  <c:v>12.316000000000001</c:v>
                </c:pt>
                <c:pt idx="35034">
                  <c:v>12.316000000000001</c:v>
                </c:pt>
                <c:pt idx="35035">
                  <c:v>12.34</c:v>
                </c:pt>
                <c:pt idx="35036">
                  <c:v>12.34</c:v>
                </c:pt>
                <c:pt idx="35037">
                  <c:v>12.34</c:v>
                </c:pt>
                <c:pt idx="35038">
                  <c:v>12.34</c:v>
                </c:pt>
                <c:pt idx="35039">
                  <c:v>12.34</c:v>
                </c:pt>
              </c:numCache>
            </c:numRef>
          </c:yVal>
          <c:smooth val="1"/>
          <c:extLst>
            <c:ext xmlns:c16="http://schemas.microsoft.com/office/drawing/2014/chart" uri="{C3380CC4-5D6E-409C-BE32-E72D297353CC}">
              <c16:uniqueId val="{00000000-18E6-4D9D-B16C-086AB4017D82}"/>
            </c:ext>
          </c:extLst>
        </c:ser>
        <c:ser>
          <c:idx val="1"/>
          <c:order val="1"/>
          <c:tx>
            <c:strRef>
              <c:f>'Données brutes'!$AL$1</c:f>
              <c:strCache>
                <c:ptCount val="1"/>
                <c:pt idx="0">
                  <c:v>Louane médiane 2021</c:v>
                </c:pt>
              </c:strCache>
            </c:strRef>
          </c:tx>
          <c:spPr>
            <a:ln w="3175" cap="rnd">
              <a:solidFill>
                <a:schemeClr val="accent2"/>
              </a:solidFill>
              <a:round/>
            </a:ln>
            <a:effectLst/>
          </c:spPr>
          <c:marker>
            <c:symbol val="circle"/>
            <c:size val="2"/>
            <c:spPr>
              <a:solidFill>
                <a:schemeClr val="accent2"/>
              </a:solidFill>
              <a:ln w="9525">
                <a:solidFill>
                  <a:schemeClr val="accent2"/>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brutes'!$AL$2:$AL$35042</c:f>
              <c:numCache>
                <c:formatCode>General</c:formatCode>
                <c:ptCount val="35041"/>
                <c:pt idx="0">
                  <c:v>12.34</c:v>
                </c:pt>
                <c:pt idx="1">
                  <c:v>12.34</c:v>
                </c:pt>
                <c:pt idx="2">
                  <c:v>12.34</c:v>
                </c:pt>
                <c:pt idx="3">
                  <c:v>12.364000000000001</c:v>
                </c:pt>
                <c:pt idx="4">
                  <c:v>12.364000000000001</c:v>
                </c:pt>
                <c:pt idx="5">
                  <c:v>12.364000000000001</c:v>
                </c:pt>
                <c:pt idx="6">
                  <c:v>12.364000000000001</c:v>
                </c:pt>
                <c:pt idx="7">
                  <c:v>12.364000000000001</c:v>
                </c:pt>
                <c:pt idx="8">
                  <c:v>12.364000000000001</c:v>
                </c:pt>
                <c:pt idx="9">
                  <c:v>12.364000000000001</c:v>
                </c:pt>
                <c:pt idx="10">
                  <c:v>12.388999999999999</c:v>
                </c:pt>
                <c:pt idx="11">
                  <c:v>12.388999999999999</c:v>
                </c:pt>
                <c:pt idx="12">
                  <c:v>12.388999999999999</c:v>
                </c:pt>
                <c:pt idx="13">
                  <c:v>12.364000000000001</c:v>
                </c:pt>
                <c:pt idx="14">
                  <c:v>12.364000000000001</c:v>
                </c:pt>
                <c:pt idx="15">
                  <c:v>12.364000000000001</c:v>
                </c:pt>
                <c:pt idx="16">
                  <c:v>12.364000000000001</c:v>
                </c:pt>
                <c:pt idx="17">
                  <c:v>12.364000000000001</c:v>
                </c:pt>
                <c:pt idx="18">
                  <c:v>12.364000000000001</c:v>
                </c:pt>
                <c:pt idx="19">
                  <c:v>12.364000000000001</c:v>
                </c:pt>
                <c:pt idx="20">
                  <c:v>12.388999999999999</c:v>
                </c:pt>
                <c:pt idx="21">
                  <c:v>12.388999999999999</c:v>
                </c:pt>
                <c:pt idx="22">
                  <c:v>12.388999999999999</c:v>
                </c:pt>
                <c:pt idx="23">
                  <c:v>12.388999999999999</c:v>
                </c:pt>
                <c:pt idx="24">
                  <c:v>12.364000000000001</c:v>
                </c:pt>
                <c:pt idx="25">
                  <c:v>12.364000000000001</c:v>
                </c:pt>
                <c:pt idx="26">
                  <c:v>12.388999999999999</c:v>
                </c:pt>
                <c:pt idx="27">
                  <c:v>12.388999999999999</c:v>
                </c:pt>
                <c:pt idx="28">
                  <c:v>12.388999999999999</c:v>
                </c:pt>
                <c:pt idx="29">
                  <c:v>12.364000000000001</c:v>
                </c:pt>
                <c:pt idx="30">
                  <c:v>12.388999999999999</c:v>
                </c:pt>
                <c:pt idx="31">
                  <c:v>12.413</c:v>
                </c:pt>
                <c:pt idx="32">
                  <c:v>12.413</c:v>
                </c:pt>
                <c:pt idx="33">
                  <c:v>12.413</c:v>
                </c:pt>
                <c:pt idx="34">
                  <c:v>12.413</c:v>
                </c:pt>
                <c:pt idx="35">
                  <c:v>12.413</c:v>
                </c:pt>
                <c:pt idx="36">
                  <c:v>12.413</c:v>
                </c:pt>
                <c:pt idx="37">
                  <c:v>12.388999999999999</c:v>
                </c:pt>
                <c:pt idx="38">
                  <c:v>12.388999999999999</c:v>
                </c:pt>
                <c:pt idx="39">
                  <c:v>12.413</c:v>
                </c:pt>
                <c:pt idx="40">
                  <c:v>12.413</c:v>
                </c:pt>
                <c:pt idx="41">
                  <c:v>12.413</c:v>
                </c:pt>
                <c:pt idx="42">
                  <c:v>12.413</c:v>
                </c:pt>
                <c:pt idx="43">
                  <c:v>12.436999999999999</c:v>
                </c:pt>
                <c:pt idx="44">
                  <c:v>12.436999999999999</c:v>
                </c:pt>
                <c:pt idx="45">
                  <c:v>12.461</c:v>
                </c:pt>
                <c:pt idx="46">
                  <c:v>12.461</c:v>
                </c:pt>
                <c:pt idx="47">
                  <c:v>12.461</c:v>
                </c:pt>
                <c:pt idx="48">
                  <c:v>12.461</c:v>
                </c:pt>
                <c:pt idx="49">
                  <c:v>12.484999999999999</c:v>
                </c:pt>
                <c:pt idx="50">
                  <c:v>12.509</c:v>
                </c:pt>
                <c:pt idx="51">
                  <c:v>12.509</c:v>
                </c:pt>
                <c:pt idx="52">
                  <c:v>12.509</c:v>
                </c:pt>
                <c:pt idx="53">
                  <c:v>12.534000000000001</c:v>
                </c:pt>
                <c:pt idx="54">
                  <c:v>12.558</c:v>
                </c:pt>
                <c:pt idx="55">
                  <c:v>12.582000000000001</c:v>
                </c:pt>
                <c:pt idx="56">
                  <c:v>12.606</c:v>
                </c:pt>
                <c:pt idx="57">
                  <c:v>12.606</c:v>
                </c:pt>
                <c:pt idx="58">
                  <c:v>12.606</c:v>
                </c:pt>
                <c:pt idx="59">
                  <c:v>12.606</c:v>
                </c:pt>
                <c:pt idx="60">
                  <c:v>12.63</c:v>
                </c:pt>
                <c:pt idx="61">
                  <c:v>12.63</c:v>
                </c:pt>
                <c:pt idx="62">
                  <c:v>12.654</c:v>
                </c:pt>
                <c:pt idx="63">
                  <c:v>12.654</c:v>
                </c:pt>
                <c:pt idx="64">
                  <c:v>12.654</c:v>
                </c:pt>
                <c:pt idx="65">
                  <c:v>12.654</c:v>
                </c:pt>
                <c:pt idx="66">
                  <c:v>12.654</c:v>
                </c:pt>
                <c:pt idx="67">
                  <c:v>12.654</c:v>
                </c:pt>
                <c:pt idx="68">
                  <c:v>12.654</c:v>
                </c:pt>
                <c:pt idx="69">
                  <c:v>12.654</c:v>
                </c:pt>
                <c:pt idx="70">
                  <c:v>12.654</c:v>
                </c:pt>
                <c:pt idx="71">
                  <c:v>12.63</c:v>
                </c:pt>
                <c:pt idx="72">
                  <c:v>12.63</c:v>
                </c:pt>
                <c:pt idx="73">
                  <c:v>12.63</c:v>
                </c:pt>
                <c:pt idx="74">
                  <c:v>12.63</c:v>
                </c:pt>
                <c:pt idx="75">
                  <c:v>12.606</c:v>
                </c:pt>
                <c:pt idx="76">
                  <c:v>12.606</c:v>
                </c:pt>
                <c:pt idx="77">
                  <c:v>12.606</c:v>
                </c:pt>
                <c:pt idx="78">
                  <c:v>12.582000000000001</c:v>
                </c:pt>
                <c:pt idx="79">
                  <c:v>12.582000000000001</c:v>
                </c:pt>
                <c:pt idx="80">
                  <c:v>12.558</c:v>
                </c:pt>
                <c:pt idx="81">
                  <c:v>12.558</c:v>
                </c:pt>
                <c:pt idx="82">
                  <c:v>12.558</c:v>
                </c:pt>
                <c:pt idx="83">
                  <c:v>12.534000000000001</c:v>
                </c:pt>
                <c:pt idx="84">
                  <c:v>12.534000000000001</c:v>
                </c:pt>
                <c:pt idx="85">
                  <c:v>12.534000000000001</c:v>
                </c:pt>
                <c:pt idx="86">
                  <c:v>12.534000000000001</c:v>
                </c:pt>
                <c:pt idx="87">
                  <c:v>12.509</c:v>
                </c:pt>
                <c:pt idx="88">
                  <c:v>12.509</c:v>
                </c:pt>
                <c:pt idx="89">
                  <c:v>12.509</c:v>
                </c:pt>
                <c:pt idx="90">
                  <c:v>12.509</c:v>
                </c:pt>
                <c:pt idx="91">
                  <c:v>12.509</c:v>
                </c:pt>
                <c:pt idx="92">
                  <c:v>12.509</c:v>
                </c:pt>
                <c:pt idx="93">
                  <c:v>12.484999999999999</c:v>
                </c:pt>
                <c:pt idx="94">
                  <c:v>12.484999999999999</c:v>
                </c:pt>
                <c:pt idx="95">
                  <c:v>12.484999999999999</c:v>
                </c:pt>
                <c:pt idx="96">
                  <c:v>12.484999999999999</c:v>
                </c:pt>
                <c:pt idx="97">
                  <c:v>12.484999999999999</c:v>
                </c:pt>
                <c:pt idx="98">
                  <c:v>12.484999999999999</c:v>
                </c:pt>
                <c:pt idx="99">
                  <c:v>12.461</c:v>
                </c:pt>
                <c:pt idx="100">
                  <c:v>12.461</c:v>
                </c:pt>
                <c:pt idx="101">
                  <c:v>12.436999999999999</c:v>
                </c:pt>
                <c:pt idx="102">
                  <c:v>12.413</c:v>
                </c:pt>
                <c:pt idx="103">
                  <c:v>12.413</c:v>
                </c:pt>
                <c:pt idx="104">
                  <c:v>12.413</c:v>
                </c:pt>
                <c:pt idx="105">
                  <c:v>12.413</c:v>
                </c:pt>
                <c:pt idx="106">
                  <c:v>12.413</c:v>
                </c:pt>
                <c:pt idx="107">
                  <c:v>12.413</c:v>
                </c:pt>
                <c:pt idx="108">
                  <c:v>12.413</c:v>
                </c:pt>
                <c:pt idx="109">
                  <c:v>12.413</c:v>
                </c:pt>
                <c:pt idx="110">
                  <c:v>12.413</c:v>
                </c:pt>
                <c:pt idx="111">
                  <c:v>12.413</c:v>
                </c:pt>
                <c:pt idx="112">
                  <c:v>12.413</c:v>
                </c:pt>
                <c:pt idx="113">
                  <c:v>12.413</c:v>
                </c:pt>
                <c:pt idx="114">
                  <c:v>12.413</c:v>
                </c:pt>
                <c:pt idx="115">
                  <c:v>12.413</c:v>
                </c:pt>
                <c:pt idx="116">
                  <c:v>12.413</c:v>
                </c:pt>
                <c:pt idx="117">
                  <c:v>12.388999999999999</c:v>
                </c:pt>
                <c:pt idx="118">
                  <c:v>12.388999999999999</c:v>
                </c:pt>
                <c:pt idx="119">
                  <c:v>12.388999999999999</c:v>
                </c:pt>
                <c:pt idx="120">
                  <c:v>12.388999999999999</c:v>
                </c:pt>
                <c:pt idx="121">
                  <c:v>12.388999999999999</c:v>
                </c:pt>
                <c:pt idx="122">
                  <c:v>12.364000000000001</c:v>
                </c:pt>
                <c:pt idx="123">
                  <c:v>12.364000000000001</c:v>
                </c:pt>
                <c:pt idx="124">
                  <c:v>12.364000000000001</c:v>
                </c:pt>
                <c:pt idx="125">
                  <c:v>12.34</c:v>
                </c:pt>
                <c:pt idx="126">
                  <c:v>12.34</c:v>
                </c:pt>
                <c:pt idx="127">
                  <c:v>12.34</c:v>
                </c:pt>
                <c:pt idx="128">
                  <c:v>12.34</c:v>
                </c:pt>
                <c:pt idx="129">
                  <c:v>12.316000000000001</c:v>
                </c:pt>
                <c:pt idx="130">
                  <c:v>12.316000000000001</c:v>
                </c:pt>
                <c:pt idx="131">
                  <c:v>12.316000000000001</c:v>
                </c:pt>
                <c:pt idx="132">
                  <c:v>12.316000000000001</c:v>
                </c:pt>
                <c:pt idx="133">
                  <c:v>12.316000000000001</c:v>
                </c:pt>
                <c:pt idx="134">
                  <c:v>12.316000000000001</c:v>
                </c:pt>
                <c:pt idx="135">
                  <c:v>12.316000000000001</c:v>
                </c:pt>
                <c:pt idx="136">
                  <c:v>12.292</c:v>
                </c:pt>
                <c:pt idx="137">
                  <c:v>12.292</c:v>
                </c:pt>
                <c:pt idx="138">
                  <c:v>12.316000000000001</c:v>
                </c:pt>
                <c:pt idx="139">
                  <c:v>12.34</c:v>
                </c:pt>
                <c:pt idx="140">
                  <c:v>12.364000000000001</c:v>
                </c:pt>
                <c:pt idx="141">
                  <c:v>12.364000000000001</c:v>
                </c:pt>
                <c:pt idx="142">
                  <c:v>12.364000000000001</c:v>
                </c:pt>
                <c:pt idx="143">
                  <c:v>12.388999999999999</c:v>
                </c:pt>
                <c:pt idx="144">
                  <c:v>12.413</c:v>
                </c:pt>
                <c:pt idx="145">
                  <c:v>12.436999999999999</c:v>
                </c:pt>
                <c:pt idx="146">
                  <c:v>12.461</c:v>
                </c:pt>
                <c:pt idx="147">
                  <c:v>12.484999999999999</c:v>
                </c:pt>
                <c:pt idx="148">
                  <c:v>12.509</c:v>
                </c:pt>
                <c:pt idx="149">
                  <c:v>12.558</c:v>
                </c:pt>
                <c:pt idx="150">
                  <c:v>12.606</c:v>
                </c:pt>
                <c:pt idx="151">
                  <c:v>12.63</c:v>
                </c:pt>
                <c:pt idx="152">
                  <c:v>12.654</c:v>
                </c:pt>
                <c:pt idx="153">
                  <c:v>12.678000000000001</c:v>
                </c:pt>
                <c:pt idx="154">
                  <c:v>12.702999999999999</c:v>
                </c:pt>
                <c:pt idx="155">
                  <c:v>12.750999999999999</c:v>
                </c:pt>
                <c:pt idx="156">
                  <c:v>12.750999999999999</c:v>
                </c:pt>
                <c:pt idx="157">
                  <c:v>12.750999999999999</c:v>
                </c:pt>
                <c:pt idx="158">
                  <c:v>12.750999999999999</c:v>
                </c:pt>
                <c:pt idx="159">
                  <c:v>12.750999999999999</c:v>
                </c:pt>
                <c:pt idx="160">
                  <c:v>12.750999999999999</c:v>
                </c:pt>
                <c:pt idx="161">
                  <c:v>12.750999999999999</c:v>
                </c:pt>
                <c:pt idx="162">
                  <c:v>12.750999999999999</c:v>
                </c:pt>
                <c:pt idx="163">
                  <c:v>12.750999999999999</c:v>
                </c:pt>
                <c:pt idx="164">
                  <c:v>12.750999999999999</c:v>
                </c:pt>
                <c:pt idx="165">
                  <c:v>12.750999999999999</c:v>
                </c:pt>
                <c:pt idx="166">
                  <c:v>12.750999999999999</c:v>
                </c:pt>
                <c:pt idx="167">
                  <c:v>12.727</c:v>
                </c:pt>
                <c:pt idx="168">
                  <c:v>12.702999999999999</c:v>
                </c:pt>
                <c:pt idx="169">
                  <c:v>12.678000000000001</c:v>
                </c:pt>
                <c:pt idx="170">
                  <c:v>12.654</c:v>
                </c:pt>
                <c:pt idx="171">
                  <c:v>12.654</c:v>
                </c:pt>
                <c:pt idx="172">
                  <c:v>12.654</c:v>
                </c:pt>
                <c:pt idx="173">
                  <c:v>12.63</c:v>
                </c:pt>
                <c:pt idx="174">
                  <c:v>12.606</c:v>
                </c:pt>
                <c:pt idx="175">
                  <c:v>12.606</c:v>
                </c:pt>
                <c:pt idx="176">
                  <c:v>12.606</c:v>
                </c:pt>
                <c:pt idx="177">
                  <c:v>12.582000000000001</c:v>
                </c:pt>
                <c:pt idx="178">
                  <c:v>12.582000000000001</c:v>
                </c:pt>
                <c:pt idx="179">
                  <c:v>12.558</c:v>
                </c:pt>
                <c:pt idx="180">
                  <c:v>12.558</c:v>
                </c:pt>
                <c:pt idx="181">
                  <c:v>12.558</c:v>
                </c:pt>
                <c:pt idx="182">
                  <c:v>12.534000000000001</c:v>
                </c:pt>
                <c:pt idx="183">
                  <c:v>12.534000000000001</c:v>
                </c:pt>
                <c:pt idx="184">
                  <c:v>12.509</c:v>
                </c:pt>
                <c:pt idx="185">
                  <c:v>12.509</c:v>
                </c:pt>
                <c:pt idx="186">
                  <c:v>12.509</c:v>
                </c:pt>
                <c:pt idx="187">
                  <c:v>12.509</c:v>
                </c:pt>
                <c:pt idx="188">
                  <c:v>12.509</c:v>
                </c:pt>
                <c:pt idx="189">
                  <c:v>12.484999999999999</c:v>
                </c:pt>
                <c:pt idx="190">
                  <c:v>12.484999999999999</c:v>
                </c:pt>
                <c:pt idx="191">
                  <c:v>12.484999999999999</c:v>
                </c:pt>
                <c:pt idx="192">
                  <c:v>12.461</c:v>
                </c:pt>
                <c:pt idx="193">
                  <c:v>12.461</c:v>
                </c:pt>
                <c:pt idx="194">
                  <c:v>12.461</c:v>
                </c:pt>
                <c:pt idx="195">
                  <c:v>12.461</c:v>
                </c:pt>
                <c:pt idx="196">
                  <c:v>12.461</c:v>
                </c:pt>
                <c:pt idx="197">
                  <c:v>12.436999999999999</c:v>
                </c:pt>
                <c:pt idx="198">
                  <c:v>12.436999999999999</c:v>
                </c:pt>
                <c:pt idx="199">
                  <c:v>12.413</c:v>
                </c:pt>
                <c:pt idx="200">
                  <c:v>12.413</c:v>
                </c:pt>
                <c:pt idx="201">
                  <c:v>12.413</c:v>
                </c:pt>
                <c:pt idx="202">
                  <c:v>12.388999999999999</c:v>
                </c:pt>
                <c:pt idx="203">
                  <c:v>12.388999999999999</c:v>
                </c:pt>
                <c:pt idx="204">
                  <c:v>12.364000000000001</c:v>
                </c:pt>
                <c:pt idx="205">
                  <c:v>12.364000000000001</c:v>
                </c:pt>
                <c:pt idx="206">
                  <c:v>12.34</c:v>
                </c:pt>
                <c:pt idx="207">
                  <c:v>12.34</c:v>
                </c:pt>
                <c:pt idx="208">
                  <c:v>12.34</c:v>
                </c:pt>
                <c:pt idx="209">
                  <c:v>12.34</c:v>
                </c:pt>
                <c:pt idx="210">
                  <c:v>12.316000000000001</c:v>
                </c:pt>
                <c:pt idx="211">
                  <c:v>12.34</c:v>
                </c:pt>
                <c:pt idx="212">
                  <c:v>12.316000000000001</c:v>
                </c:pt>
                <c:pt idx="213">
                  <c:v>12.316000000000001</c:v>
                </c:pt>
                <c:pt idx="214">
                  <c:v>12.316000000000001</c:v>
                </c:pt>
                <c:pt idx="215">
                  <c:v>12.316000000000001</c:v>
                </c:pt>
                <c:pt idx="216">
                  <c:v>12.316000000000001</c:v>
                </c:pt>
                <c:pt idx="217">
                  <c:v>12.316000000000001</c:v>
                </c:pt>
                <c:pt idx="218">
                  <c:v>12.316000000000001</c:v>
                </c:pt>
                <c:pt idx="219">
                  <c:v>12.316000000000001</c:v>
                </c:pt>
                <c:pt idx="220">
                  <c:v>12.316000000000001</c:v>
                </c:pt>
                <c:pt idx="221">
                  <c:v>12.316000000000001</c:v>
                </c:pt>
                <c:pt idx="222">
                  <c:v>12.316000000000001</c:v>
                </c:pt>
                <c:pt idx="223">
                  <c:v>12.316000000000001</c:v>
                </c:pt>
                <c:pt idx="224">
                  <c:v>12.316000000000001</c:v>
                </c:pt>
                <c:pt idx="225">
                  <c:v>12.316000000000001</c:v>
                </c:pt>
                <c:pt idx="226">
                  <c:v>12.34</c:v>
                </c:pt>
                <c:pt idx="227">
                  <c:v>12.34</c:v>
                </c:pt>
                <c:pt idx="228">
                  <c:v>12.34</c:v>
                </c:pt>
                <c:pt idx="229">
                  <c:v>12.34</c:v>
                </c:pt>
                <c:pt idx="230">
                  <c:v>12.316000000000001</c:v>
                </c:pt>
                <c:pt idx="231">
                  <c:v>12.316000000000001</c:v>
                </c:pt>
                <c:pt idx="232">
                  <c:v>12.34</c:v>
                </c:pt>
                <c:pt idx="233">
                  <c:v>12.364000000000001</c:v>
                </c:pt>
                <c:pt idx="234">
                  <c:v>12.364000000000001</c:v>
                </c:pt>
                <c:pt idx="235">
                  <c:v>12.364000000000001</c:v>
                </c:pt>
                <c:pt idx="236">
                  <c:v>12.388999999999999</c:v>
                </c:pt>
                <c:pt idx="237">
                  <c:v>12.413</c:v>
                </c:pt>
                <c:pt idx="238">
                  <c:v>12.413</c:v>
                </c:pt>
                <c:pt idx="239">
                  <c:v>12.436999999999999</c:v>
                </c:pt>
                <c:pt idx="240">
                  <c:v>12.461</c:v>
                </c:pt>
                <c:pt idx="241">
                  <c:v>12.461</c:v>
                </c:pt>
                <c:pt idx="242">
                  <c:v>12.461</c:v>
                </c:pt>
                <c:pt idx="243">
                  <c:v>12.484999999999999</c:v>
                </c:pt>
                <c:pt idx="244">
                  <c:v>12.484999999999999</c:v>
                </c:pt>
                <c:pt idx="245">
                  <c:v>12.509</c:v>
                </c:pt>
                <c:pt idx="246">
                  <c:v>12.558</c:v>
                </c:pt>
                <c:pt idx="247">
                  <c:v>12.558</c:v>
                </c:pt>
                <c:pt idx="248">
                  <c:v>12.582000000000001</c:v>
                </c:pt>
                <c:pt idx="249">
                  <c:v>12.606</c:v>
                </c:pt>
                <c:pt idx="250">
                  <c:v>12.63</c:v>
                </c:pt>
                <c:pt idx="251">
                  <c:v>12.63</c:v>
                </c:pt>
                <c:pt idx="252">
                  <c:v>12.654</c:v>
                </c:pt>
                <c:pt idx="253">
                  <c:v>12.654</c:v>
                </c:pt>
                <c:pt idx="254">
                  <c:v>12.654</c:v>
                </c:pt>
                <c:pt idx="255">
                  <c:v>12.678000000000001</c:v>
                </c:pt>
                <c:pt idx="256">
                  <c:v>12.678000000000001</c:v>
                </c:pt>
                <c:pt idx="257">
                  <c:v>12.678000000000001</c:v>
                </c:pt>
                <c:pt idx="258">
                  <c:v>12.702999999999999</c:v>
                </c:pt>
                <c:pt idx="259">
                  <c:v>12.678000000000001</c:v>
                </c:pt>
                <c:pt idx="260">
                  <c:v>12.654</c:v>
                </c:pt>
                <c:pt idx="261">
                  <c:v>12.654</c:v>
                </c:pt>
                <c:pt idx="262">
                  <c:v>12.63</c:v>
                </c:pt>
                <c:pt idx="263">
                  <c:v>12.606</c:v>
                </c:pt>
                <c:pt idx="264">
                  <c:v>12.606</c:v>
                </c:pt>
                <c:pt idx="265">
                  <c:v>12.582000000000001</c:v>
                </c:pt>
                <c:pt idx="266">
                  <c:v>12.582000000000001</c:v>
                </c:pt>
                <c:pt idx="267">
                  <c:v>12.558</c:v>
                </c:pt>
                <c:pt idx="268">
                  <c:v>12.534000000000001</c:v>
                </c:pt>
                <c:pt idx="269">
                  <c:v>12.534000000000001</c:v>
                </c:pt>
                <c:pt idx="270">
                  <c:v>12.509</c:v>
                </c:pt>
                <c:pt idx="271">
                  <c:v>12.509</c:v>
                </c:pt>
                <c:pt idx="272">
                  <c:v>12.484999999999999</c:v>
                </c:pt>
                <c:pt idx="273">
                  <c:v>12.461</c:v>
                </c:pt>
                <c:pt idx="274">
                  <c:v>12.436999999999999</c:v>
                </c:pt>
                <c:pt idx="275">
                  <c:v>12.413</c:v>
                </c:pt>
                <c:pt idx="276">
                  <c:v>12.413</c:v>
                </c:pt>
                <c:pt idx="277">
                  <c:v>12.388999999999999</c:v>
                </c:pt>
                <c:pt idx="278">
                  <c:v>12.364000000000001</c:v>
                </c:pt>
                <c:pt idx="279">
                  <c:v>12.364000000000001</c:v>
                </c:pt>
                <c:pt idx="280">
                  <c:v>12.364000000000001</c:v>
                </c:pt>
                <c:pt idx="281">
                  <c:v>12.364000000000001</c:v>
                </c:pt>
                <c:pt idx="282">
                  <c:v>12.364000000000001</c:v>
                </c:pt>
                <c:pt idx="283">
                  <c:v>12.34</c:v>
                </c:pt>
                <c:pt idx="284">
                  <c:v>12.34</c:v>
                </c:pt>
                <c:pt idx="285">
                  <c:v>12.316000000000001</c:v>
                </c:pt>
                <c:pt idx="286">
                  <c:v>12.316000000000001</c:v>
                </c:pt>
                <c:pt idx="287">
                  <c:v>12.292</c:v>
                </c:pt>
                <c:pt idx="288">
                  <c:v>12.268000000000001</c:v>
                </c:pt>
                <c:pt idx="289">
                  <c:v>12.268000000000001</c:v>
                </c:pt>
                <c:pt idx="290">
                  <c:v>12.243</c:v>
                </c:pt>
                <c:pt idx="291">
                  <c:v>12.243</c:v>
                </c:pt>
                <c:pt idx="292">
                  <c:v>12.218999999999999</c:v>
                </c:pt>
                <c:pt idx="293">
                  <c:v>12.218999999999999</c:v>
                </c:pt>
                <c:pt idx="294">
                  <c:v>12.218999999999999</c:v>
                </c:pt>
                <c:pt idx="295">
                  <c:v>12.218999999999999</c:v>
                </c:pt>
                <c:pt idx="296">
                  <c:v>12.218999999999999</c:v>
                </c:pt>
                <c:pt idx="297">
                  <c:v>12.218999999999999</c:v>
                </c:pt>
                <c:pt idx="298">
                  <c:v>12.218999999999999</c:v>
                </c:pt>
                <c:pt idx="299">
                  <c:v>12.218999999999999</c:v>
                </c:pt>
                <c:pt idx="300">
                  <c:v>12.218999999999999</c:v>
                </c:pt>
                <c:pt idx="301">
                  <c:v>12.195</c:v>
                </c:pt>
                <c:pt idx="302">
                  <c:v>12.195</c:v>
                </c:pt>
                <c:pt idx="303">
                  <c:v>12.195</c:v>
                </c:pt>
                <c:pt idx="304">
                  <c:v>12.195</c:v>
                </c:pt>
                <c:pt idx="305">
                  <c:v>12.170999999999999</c:v>
                </c:pt>
                <c:pt idx="306">
                  <c:v>12.170999999999999</c:v>
                </c:pt>
                <c:pt idx="307">
                  <c:v>12.170999999999999</c:v>
                </c:pt>
                <c:pt idx="308">
                  <c:v>12.170999999999999</c:v>
                </c:pt>
                <c:pt idx="309">
                  <c:v>12.170999999999999</c:v>
                </c:pt>
                <c:pt idx="310">
                  <c:v>12.170999999999999</c:v>
                </c:pt>
                <c:pt idx="311">
                  <c:v>12.170999999999999</c:v>
                </c:pt>
                <c:pt idx="312">
                  <c:v>12.170999999999999</c:v>
                </c:pt>
                <c:pt idx="313">
                  <c:v>12.170999999999999</c:v>
                </c:pt>
                <c:pt idx="314">
                  <c:v>12.170999999999999</c:v>
                </c:pt>
                <c:pt idx="315">
                  <c:v>12.147</c:v>
                </c:pt>
                <c:pt idx="316">
                  <c:v>12.147</c:v>
                </c:pt>
                <c:pt idx="317">
                  <c:v>12.147</c:v>
                </c:pt>
                <c:pt idx="318">
                  <c:v>12.147</c:v>
                </c:pt>
                <c:pt idx="319">
                  <c:v>12.147</c:v>
                </c:pt>
                <c:pt idx="320">
                  <c:v>12.147</c:v>
                </c:pt>
                <c:pt idx="321">
                  <c:v>12.122</c:v>
                </c:pt>
                <c:pt idx="322">
                  <c:v>12.122</c:v>
                </c:pt>
                <c:pt idx="323">
                  <c:v>12.122</c:v>
                </c:pt>
                <c:pt idx="324">
                  <c:v>12.122</c:v>
                </c:pt>
                <c:pt idx="325">
                  <c:v>12.122</c:v>
                </c:pt>
                <c:pt idx="326">
                  <c:v>12.147</c:v>
                </c:pt>
                <c:pt idx="327">
                  <c:v>12.147</c:v>
                </c:pt>
                <c:pt idx="328">
                  <c:v>12.147</c:v>
                </c:pt>
                <c:pt idx="329">
                  <c:v>12.147</c:v>
                </c:pt>
                <c:pt idx="330">
                  <c:v>12.147</c:v>
                </c:pt>
                <c:pt idx="331">
                  <c:v>12.170999999999999</c:v>
                </c:pt>
                <c:pt idx="332">
                  <c:v>12.170999999999999</c:v>
                </c:pt>
                <c:pt idx="333">
                  <c:v>12.195</c:v>
                </c:pt>
                <c:pt idx="334">
                  <c:v>12.218999999999999</c:v>
                </c:pt>
                <c:pt idx="335">
                  <c:v>12.218999999999999</c:v>
                </c:pt>
                <c:pt idx="336">
                  <c:v>12.243</c:v>
                </c:pt>
                <c:pt idx="337">
                  <c:v>12.268000000000001</c:v>
                </c:pt>
                <c:pt idx="338">
                  <c:v>12.292</c:v>
                </c:pt>
                <c:pt idx="339">
                  <c:v>12.292</c:v>
                </c:pt>
                <c:pt idx="340">
                  <c:v>12.292</c:v>
                </c:pt>
                <c:pt idx="341">
                  <c:v>12.316000000000001</c:v>
                </c:pt>
                <c:pt idx="342">
                  <c:v>12.316000000000001</c:v>
                </c:pt>
                <c:pt idx="343">
                  <c:v>12.316000000000001</c:v>
                </c:pt>
                <c:pt idx="344">
                  <c:v>12.316000000000001</c:v>
                </c:pt>
                <c:pt idx="345">
                  <c:v>12.316000000000001</c:v>
                </c:pt>
                <c:pt idx="346">
                  <c:v>12.316000000000001</c:v>
                </c:pt>
                <c:pt idx="347">
                  <c:v>12.316000000000001</c:v>
                </c:pt>
                <c:pt idx="348">
                  <c:v>12.292</c:v>
                </c:pt>
                <c:pt idx="349">
                  <c:v>12.268000000000001</c:v>
                </c:pt>
                <c:pt idx="350">
                  <c:v>12.218999999999999</c:v>
                </c:pt>
                <c:pt idx="351">
                  <c:v>12.243</c:v>
                </c:pt>
                <c:pt idx="352">
                  <c:v>12.218999999999999</c:v>
                </c:pt>
                <c:pt idx="353">
                  <c:v>12.218999999999999</c:v>
                </c:pt>
                <c:pt idx="354">
                  <c:v>12.243</c:v>
                </c:pt>
                <c:pt idx="355">
                  <c:v>12.243</c:v>
                </c:pt>
                <c:pt idx="356">
                  <c:v>12.243</c:v>
                </c:pt>
                <c:pt idx="357">
                  <c:v>12.243</c:v>
                </c:pt>
                <c:pt idx="358">
                  <c:v>12.218999999999999</c:v>
                </c:pt>
                <c:pt idx="359">
                  <c:v>12.218999999999999</c:v>
                </c:pt>
                <c:pt idx="360">
                  <c:v>12.218999999999999</c:v>
                </c:pt>
                <c:pt idx="361">
                  <c:v>12.218999999999999</c:v>
                </c:pt>
                <c:pt idx="362">
                  <c:v>12.218999999999999</c:v>
                </c:pt>
                <c:pt idx="363">
                  <c:v>12.243</c:v>
                </c:pt>
                <c:pt idx="364">
                  <c:v>12.243</c:v>
                </c:pt>
                <c:pt idx="365">
                  <c:v>12.243</c:v>
                </c:pt>
                <c:pt idx="366">
                  <c:v>12.218999999999999</c:v>
                </c:pt>
                <c:pt idx="367">
                  <c:v>12.218999999999999</c:v>
                </c:pt>
                <c:pt idx="368">
                  <c:v>12.218999999999999</c:v>
                </c:pt>
                <c:pt idx="369">
                  <c:v>12.218999999999999</c:v>
                </c:pt>
                <c:pt idx="370">
                  <c:v>12.218999999999999</c:v>
                </c:pt>
                <c:pt idx="371">
                  <c:v>12.195</c:v>
                </c:pt>
                <c:pt idx="372">
                  <c:v>12.195</c:v>
                </c:pt>
                <c:pt idx="373">
                  <c:v>12.195</c:v>
                </c:pt>
                <c:pt idx="374">
                  <c:v>12.195</c:v>
                </c:pt>
                <c:pt idx="375">
                  <c:v>12.195</c:v>
                </c:pt>
                <c:pt idx="376">
                  <c:v>12.195</c:v>
                </c:pt>
                <c:pt idx="377">
                  <c:v>12.195</c:v>
                </c:pt>
                <c:pt idx="378">
                  <c:v>12.195</c:v>
                </c:pt>
                <c:pt idx="379">
                  <c:v>12.218999999999999</c:v>
                </c:pt>
                <c:pt idx="380">
                  <c:v>12.218999999999999</c:v>
                </c:pt>
                <c:pt idx="381">
                  <c:v>12.218999999999999</c:v>
                </c:pt>
                <c:pt idx="382">
                  <c:v>12.218999999999999</c:v>
                </c:pt>
                <c:pt idx="383">
                  <c:v>12.218999999999999</c:v>
                </c:pt>
                <c:pt idx="384">
                  <c:v>12.218999999999999</c:v>
                </c:pt>
                <c:pt idx="385">
                  <c:v>12.243</c:v>
                </c:pt>
                <c:pt idx="386">
                  <c:v>12.243</c:v>
                </c:pt>
                <c:pt idx="387">
                  <c:v>12.243</c:v>
                </c:pt>
                <c:pt idx="388">
                  <c:v>12.243</c:v>
                </c:pt>
                <c:pt idx="389">
                  <c:v>12.243</c:v>
                </c:pt>
                <c:pt idx="390">
                  <c:v>12.243</c:v>
                </c:pt>
                <c:pt idx="391">
                  <c:v>12.243</c:v>
                </c:pt>
                <c:pt idx="392">
                  <c:v>12.268000000000001</c:v>
                </c:pt>
                <c:pt idx="393">
                  <c:v>12.243</c:v>
                </c:pt>
                <c:pt idx="394">
                  <c:v>12.243</c:v>
                </c:pt>
                <c:pt idx="395">
                  <c:v>12.243</c:v>
                </c:pt>
                <c:pt idx="396">
                  <c:v>12.243</c:v>
                </c:pt>
                <c:pt idx="397">
                  <c:v>12.218999999999999</c:v>
                </c:pt>
                <c:pt idx="398">
                  <c:v>12.218999999999999</c:v>
                </c:pt>
                <c:pt idx="399">
                  <c:v>12.195</c:v>
                </c:pt>
                <c:pt idx="400">
                  <c:v>12.195</c:v>
                </c:pt>
                <c:pt idx="401">
                  <c:v>12.170999999999999</c:v>
                </c:pt>
                <c:pt idx="402">
                  <c:v>12.170999999999999</c:v>
                </c:pt>
                <c:pt idx="403">
                  <c:v>12.147</c:v>
                </c:pt>
                <c:pt idx="404">
                  <c:v>12.122</c:v>
                </c:pt>
                <c:pt idx="405">
                  <c:v>12.098000000000001</c:v>
                </c:pt>
                <c:pt idx="406">
                  <c:v>12.098000000000001</c:v>
                </c:pt>
                <c:pt idx="407">
                  <c:v>12.074</c:v>
                </c:pt>
                <c:pt idx="408">
                  <c:v>12.05</c:v>
                </c:pt>
                <c:pt idx="409">
                  <c:v>12.05</c:v>
                </c:pt>
                <c:pt idx="410">
                  <c:v>12.025</c:v>
                </c:pt>
                <c:pt idx="411">
                  <c:v>12.000999999999999</c:v>
                </c:pt>
                <c:pt idx="412">
                  <c:v>12.000999999999999</c:v>
                </c:pt>
                <c:pt idx="413">
                  <c:v>11.977</c:v>
                </c:pt>
                <c:pt idx="414">
                  <c:v>11.977</c:v>
                </c:pt>
                <c:pt idx="415">
                  <c:v>11.952999999999999</c:v>
                </c:pt>
                <c:pt idx="416">
                  <c:v>11.929</c:v>
                </c:pt>
                <c:pt idx="417">
                  <c:v>11.929</c:v>
                </c:pt>
                <c:pt idx="418">
                  <c:v>11.929</c:v>
                </c:pt>
                <c:pt idx="419">
                  <c:v>11.904</c:v>
                </c:pt>
                <c:pt idx="420">
                  <c:v>11.904</c:v>
                </c:pt>
                <c:pt idx="421">
                  <c:v>11.88</c:v>
                </c:pt>
                <c:pt idx="422">
                  <c:v>11.88</c:v>
                </c:pt>
                <c:pt idx="423">
                  <c:v>11.88</c:v>
                </c:pt>
                <c:pt idx="424">
                  <c:v>11.88</c:v>
                </c:pt>
                <c:pt idx="425">
                  <c:v>11.88</c:v>
                </c:pt>
                <c:pt idx="426">
                  <c:v>11.88</c:v>
                </c:pt>
                <c:pt idx="427">
                  <c:v>11.88</c:v>
                </c:pt>
                <c:pt idx="428">
                  <c:v>11.904</c:v>
                </c:pt>
                <c:pt idx="429">
                  <c:v>11.929</c:v>
                </c:pt>
                <c:pt idx="430">
                  <c:v>11.929</c:v>
                </c:pt>
                <c:pt idx="431">
                  <c:v>11.952999999999999</c:v>
                </c:pt>
                <c:pt idx="432">
                  <c:v>11.977</c:v>
                </c:pt>
                <c:pt idx="433">
                  <c:v>12.000999999999999</c:v>
                </c:pt>
                <c:pt idx="434">
                  <c:v>12.05</c:v>
                </c:pt>
                <c:pt idx="435">
                  <c:v>12.122</c:v>
                </c:pt>
                <c:pt idx="436">
                  <c:v>12.170999999999999</c:v>
                </c:pt>
                <c:pt idx="437">
                  <c:v>12.218999999999999</c:v>
                </c:pt>
                <c:pt idx="438">
                  <c:v>12.268000000000001</c:v>
                </c:pt>
                <c:pt idx="439">
                  <c:v>12.34</c:v>
                </c:pt>
                <c:pt idx="440">
                  <c:v>12.388999999999999</c:v>
                </c:pt>
                <c:pt idx="441">
                  <c:v>12.436999999999999</c:v>
                </c:pt>
                <c:pt idx="442">
                  <c:v>12.461</c:v>
                </c:pt>
                <c:pt idx="443">
                  <c:v>12.509</c:v>
                </c:pt>
                <c:pt idx="444">
                  <c:v>12.558</c:v>
                </c:pt>
                <c:pt idx="445">
                  <c:v>12.582000000000001</c:v>
                </c:pt>
                <c:pt idx="446">
                  <c:v>12.606</c:v>
                </c:pt>
                <c:pt idx="447">
                  <c:v>12.606</c:v>
                </c:pt>
                <c:pt idx="448">
                  <c:v>12.606</c:v>
                </c:pt>
                <c:pt idx="449">
                  <c:v>12.606</c:v>
                </c:pt>
                <c:pt idx="450">
                  <c:v>12.606</c:v>
                </c:pt>
                <c:pt idx="451">
                  <c:v>12.582000000000001</c:v>
                </c:pt>
                <c:pt idx="452">
                  <c:v>12.582000000000001</c:v>
                </c:pt>
                <c:pt idx="453">
                  <c:v>12.558</c:v>
                </c:pt>
                <c:pt idx="454">
                  <c:v>12.534000000000001</c:v>
                </c:pt>
                <c:pt idx="455">
                  <c:v>12.509</c:v>
                </c:pt>
                <c:pt idx="456">
                  <c:v>12.484999999999999</c:v>
                </c:pt>
                <c:pt idx="457">
                  <c:v>12.436999999999999</c:v>
                </c:pt>
                <c:pt idx="458">
                  <c:v>12.413</c:v>
                </c:pt>
                <c:pt idx="459">
                  <c:v>12.364000000000001</c:v>
                </c:pt>
                <c:pt idx="460">
                  <c:v>12.316000000000001</c:v>
                </c:pt>
                <c:pt idx="461">
                  <c:v>12.268000000000001</c:v>
                </c:pt>
                <c:pt idx="462">
                  <c:v>12.243</c:v>
                </c:pt>
                <c:pt idx="463">
                  <c:v>12.218999999999999</c:v>
                </c:pt>
                <c:pt idx="464">
                  <c:v>12.195</c:v>
                </c:pt>
                <c:pt idx="465">
                  <c:v>12.170999999999999</c:v>
                </c:pt>
                <c:pt idx="466">
                  <c:v>12.170999999999999</c:v>
                </c:pt>
                <c:pt idx="467">
                  <c:v>12.147</c:v>
                </c:pt>
                <c:pt idx="468">
                  <c:v>12.147</c:v>
                </c:pt>
                <c:pt idx="469">
                  <c:v>12.122</c:v>
                </c:pt>
                <c:pt idx="470">
                  <c:v>12.122</c:v>
                </c:pt>
                <c:pt idx="471">
                  <c:v>12.122</c:v>
                </c:pt>
                <c:pt idx="472">
                  <c:v>12.122</c:v>
                </c:pt>
                <c:pt idx="473">
                  <c:v>12.122</c:v>
                </c:pt>
                <c:pt idx="474">
                  <c:v>12.122</c:v>
                </c:pt>
                <c:pt idx="475">
                  <c:v>12.122</c:v>
                </c:pt>
                <c:pt idx="476">
                  <c:v>12.122</c:v>
                </c:pt>
                <c:pt idx="477">
                  <c:v>12.122</c:v>
                </c:pt>
                <c:pt idx="478">
                  <c:v>12.122</c:v>
                </c:pt>
                <c:pt idx="479">
                  <c:v>12.122</c:v>
                </c:pt>
                <c:pt idx="480">
                  <c:v>12.122</c:v>
                </c:pt>
                <c:pt idx="481">
                  <c:v>12.122</c:v>
                </c:pt>
                <c:pt idx="482">
                  <c:v>12.122</c:v>
                </c:pt>
                <c:pt idx="483">
                  <c:v>12.147</c:v>
                </c:pt>
                <c:pt idx="484">
                  <c:v>12.147</c:v>
                </c:pt>
                <c:pt idx="485">
                  <c:v>12.147</c:v>
                </c:pt>
                <c:pt idx="486">
                  <c:v>12.147</c:v>
                </c:pt>
                <c:pt idx="487">
                  <c:v>12.147</c:v>
                </c:pt>
                <c:pt idx="488">
                  <c:v>12.147</c:v>
                </c:pt>
                <c:pt idx="489">
                  <c:v>12.147</c:v>
                </c:pt>
                <c:pt idx="490">
                  <c:v>12.147</c:v>
                </c:pt>
                <c:pt idx="491">
                  <c:v>12.170999999999999</c:v>
                </c:pt>
                <c:pt idx="492">
                  <c:v>12.147</c:v>
                </c:pt>
                <c:pt idx="493">
                  <c:v>12.170999999999999</c:v>
                </c:pt>
                <c:pt idx="494">
                  <c:v>12.170999999999999</c:v>
                </c:pt>
                <c:pt idx="495">
                  <c:v>12.170999999999999</c:v>
                </c:pt>
                <c:pt idx="496">
                  <c:v>12.170999999999999</c:v>
                </c:pt>
                <c:pt idx="497">
                  <c:v>12.170999999999999</c:v>
                </c:pt>
                <c:pt idx="498">
                  <c:v>12.170999999999999</c:v>
                </c:pt>
                <c:pt idx="499">
                  <c:v>12.170999999999999</c:v>
                </c:pt>
                <c:pt idx="500">
                  <c:v>12.170999999999999</c:v>
                </c:pt>
                <c:pt idx="501">
                  <c:v>12.170999999999999</c:v>
                </c:pt>
                <c:pt idx="502">
                  <c:v>12.147</c:v>
                </c:pt>
                <c:pt idx="503">
                  <c:v>12.147</c:v>
                </c:pt>
                <c:pt idx="504">
                  <c:v>12.147</c:v>
                </c:pt>
                <c:pt idx="505">
                  <c:v>12.147</c:v>
                </c:pt>
                <c:pt idx="506">
                  <c:v>12.147</c:v>
                </c:pt>
                <c:pt idx="507">
                  <c:v>12.147</c:v>
                </c:pt>
                <c:pt idx="508">
                  <c:v>12.147</c:v>
                </c:pt>
                <c:pt idx="509">
                  <c:v>12.122</c:v>
                </c:pt>
                <c:pt idx="510">
                  <c:v>12.122</c:v>
                </c:pt>
                <c:pt idx="511">
                  <c:v>12.122</c:v>
                </c:pt>
                <c:pt idx="512">
                  <c:v>12.122</c:v>
                </c:pt>
                <c:pt idx="513">
                  <c:v>12.122</c:v>
                </c:pt>
                <c:pt idx="514">
                  <c:v>12.122</c:v>
                </c:pt>
                <c:pt idx="515">
                  <c:v>12.122</c:v>
                </c:pt>
                <c:pt idx="516">
                  <c:v>12.122</c:v>
                </c:pt>
                <c:pt idx="517">
                  <c:v>12.122</c:v>
                </c:pt>
                <c:pt idx="518">
                  <c:v>12.122</c:v>
                </c:pt>
                <c:pt idx="519">
                  <c:v>12.098000000000001</c:v>
                </c:pt>
                <c:pt idx="520">
                  <c:v>12.098000000000001</c:v>
                </c:pt>
                <c:pt idx="521">
                  <c:v>12.098000000000001</c:v>
                </c:pt>
                <c:pt idx="522">
                  <c:v>12.074</c:v>
                </c:pt>
                <c:pt idx="523">
                  <c:v>12.074</c:v>
                </c:pt>
                <c:pt idx="524">
                  <c:v>12.074</c:v>
                </c:pt>
                <c:pt idx="525">
                  <c:v>12.074</c:v>
                </c:pt>
                <c:pt idx="526">
                  <c:v>12.074</c:v>
                </c:pt>
                <c:pt idx="527">
                  <c:v>12.074</c:v>
                </c:pt>
                <c:pt idx="528">
                  <c:v>12.074</c:v>
                </c:pt>
                <c:pt idx="529">
                  <c:v>12.098000000000001</c:v>
                </c:pt>
                <c:pt idx="530">
                  <c:v>12.122</c:v>
                </c:pt>
                <c:pt idx="531">
                  <c:v>12.147</c:v>
                </c:pt>
                <c:pt idx="532">
                  <c:v>12.170999999999999</c:v>
                </c:pt>
                <c:pt idx="533">
                  <c:v>12.195</c:v>
                </c:pt>
                <c:pt idx="534">
                  <c:v>12.243</c:v>
                </c:pt>
                <c:pt idx="535">
                  <c:v>12.268000000000001</c:v>
                </c:pt>
                <c:pt idx="536">
                  <c:v>12.292</c:v>
                </c:pt>
                <c:pt idx="537">
                  <c:v>12.34</c:v>
                </c:pt>
                <c:pt idx="538">
                  <c:v>12.364000000000001</c:v>
                </c:pt>
                <c:pt idx="539">
                  <c:v>12.364000000000001</c:v>
                </c:pt>
                <c:pt idx="540">
                  <c:v>12.388999999999999</c:v>
                </c:pt>
                <c:pt idx="541">
                  <c:v>12.413</c:v>
                </c:pt>
                <c:pt idx="542">
                  <c:v>12.413</c:v>
                </c:pt>
                <c:pt idx="543">
                  <c:v>12.413</c:v>
                </c:pt>
                <c:pt idx="544">
                  <c:v>12.413</c:v>
                </c:pt>
                <c:pt idx="545">
                  <c:v>12.413</c:v>
                </c:pt>
                <c:pt idx="546">
                  <c:v>12.413</c:v>
                </c:pt>
                <c:pt idx="547">
                  <c:v>12.413</c:v>
                </c:pt>
                <c:pt idx="548">
                  <c:v>12.388999999999999</c:v>
                </c:pt>
                <c:pt idx="549">
                  <c:v>12.364000000000001</c:v>
                </c:pt>
                <c:pt idx="550">
                  <c:v>12.34</c:v>
                </c:pt>
                <c:pt idx="551">
                  <c:v>12.316000000000001</c:v>
                </c:pt>
                <c:pt idx="552">
                  <c:v>12.292</c:v>
                </c:pt>
                <c:pt idx="553">
                  <c:v>12.268000000000001</c:v>
                </c:pt>
                <c:pt idx="554">
                  <c:v>12.218999999999999</c:v>
                </c:pt>
                <c:pt idx="555">
                  <c:v>12.195</c:v>
                </c:pt>
                <c:pt idx="556">
                  <c:v>12.170999999999999</c:v>
                </c:pt>
                <c:pt idx="557">
                  <c:v>12.147</c:v>
                </c:pt>
                <c:pt idx="558">
                  <c:v>12.122</c:v>
                </c:pt>
                <c:pt idx="559">
                  <c:v>12.098000000000001</c:v>
                </c:pt>
                <c:pt idx="560">
                  <c:v>12.098000000000001</c:v>
                </c:pt>
                <c:pt idx="561">
                  <c:v>12.074</c:v>
                </c:pt>
                <c:pt idx="562">
                  <c:v>12.05</c:v>
                </c:pt>
                <c:pt idx="563">
                  <c:v>12.05</c:v>
                </c:pt>
                <c:pt idx="564">
                  <c:v>12.025</c:v>
                </c:pt>
                <c:pt idx="565">
                  <c:v>12.025</c:v>
                </c:pt>
                <c:pt idx="566">
                  <c:v>12.000999999999999</c:v>
                </c:pt>
                <c:pt idx="567">
                  <c:v>11.977</c:v>
                </c:pt>
                <c:pt idx="568">
                  <c:v>11.977</c:v>
                </c:pt>
                <c:pt idx="569">
                  <c:v>11.977</c:v>
                </c:pt>
                <c:pt idx="570">
                  <c:v>11.952999999999999</c:v>
                </c:pt>
                <c:pt idx="571">
                  <c:v>11.929</c:v>
                </c:pt>
                <c:pt idx="572">
                  <c:v>11.929</c:v>
                </c:pt>
                <c:pt idx="573">
                  <c:v>11.929</c:v>
                </c:pt>
                <c:pt idx="574">
                  <c:v>11.904</c:v>
                </c:pt>
                <c:pt idx="575">
                  <c:v>11.904</c:v>
                </c:pt>
                <c:pt idx="576">
                  <c:v>11.904</c:v>
                </c:pt>
                <c:pt idx="577">
                  <c:v>11.904</c:v>
                </c:pt>
                <c:pt idx="578">
                  <c:v>11.88</c:v>
                </c:pt>
                <c:pt idx="579">
                  <c:v>11.88</c:v>
                </c:pt>
                <c:pt idx="580">
                  <c:v>11.856</c:v>
                </c:pt>
                <c:pt idx="581">
                  <c:v>11.856</c:v>
                </c:pt>
                <c:pt idx="582">
                  <c:v>11.832000000000001</c:v>
                </c:pt>
                <c:pt idx="583">
                  <c:v>11.832000000000001</c:v>
                </c:pt>
                <c:pt idx="584">
                  <c:v>11.832000000000001</c:v>
                </c:pt>
                <c:pt idx="585">
                  <c:v>11.807</c:v>
                </c:pt>
                <c:pt idx="586">
                  <c:v>11.807</c:v>
                </c:pt>
                <c:pt idx="587">
                  <c:v>11.782999999999999</c:v>
                </c:pt>
                <c:pt idx="588">
                  <c:v>11.782999999999999</c:v>
                </c:pt>
                <c:pt idx="589">
                  <c:v>11.759</c:v>
                </c:pt>
                <c:pt idx="590">
                  <c:v>11.759</c:v>
                </c:pt>
                <c:pt idx="591">
                  <c:v>11.734</c:v>
                </c:pt>
                <c:pt idx="592">
                  <c:v>11.734</c:v>
                </c:pt>
                <c:pt idx="593">
                  <c:v>11.734</c:v>
                </c:pt>
                <c:pt idx="594">
                  <c:v>11.759</c:v>
                </c:pt>
                <c:pt idx="595">
                  <c:v>11.734</c:v>
                </c:pt>
                <c:pt idx="596">
                  <c:v>11.734</c:v>
                </c:pt>
                <c:pt idx="597">
                  <c:v>11.734</c:v>
                </c:pt>
                <c:pt idx="598">
                  <c:v>11.734</c:v>
                </c:pt>
                <c:pt idx="599">
                  <c:v>11.734</c:v>
                </c:pt>
                <c:pt idx="600">
                  <c:v>11.734</c:v>
                </c:pt>
                <c:pt idx="601">
                  <c:v>11.734</c:v>
                </c:pt>
                <c:pt idx="602">
                  <c:v>11.734</c:v>
                </c:pt>
                <c:pt idx="603">
                  <c:v>11.734</c:v>
                </c:pt>
                <c:pt idx="604">
                  <c:v>11.71</c:v>
                </c:pt>
                <c:pt idx="605">
                  <c:v>11.71</c:v>
                </c:pt>
                <c:pt idx="606">
                  <c:v>11.71</c:v>
                </c:pt>
                <c:pt idx="607">
                  <c:v>11.71</c:v>
                </c:pt>
                <c:pt idx="608">
                  <c:v>11.71</c:v>
                </c:pt>
                <c:pt idx="609">
                  <c:v>11.686</c:v>
                </c:pt>
                <c:pt idx="610">
                  <c:v>11.686</c:v>
                </c:pt>
                <c:pt idx="611">
                  <c:v>11.686</c:v>
                </c:pt>
                <c:pt idx="612">
                  <c:v>11.686</c:v>
                </c:pt>
                <c:pt idx="613">
                  <c:v>11.662000000000001</c:v>
                </c:pt>
                <c:pt idx="614">
                  <c:v>11.662000000000001</c:v>
                </c:pt>
                <c:pt idx="615">
                  <c:v>11.662000000000001</c:v>
                </c:pt>
                <c:pt idx="616">
                  <c:v>11.637</c:v>
                </c:pt>
                <c:pt idx="617">
                  <c:v>11.637</c:v>
                </c:pt>
                <c:pt idx="618">
                  <c:v>11.637</c:v>
                </c:pt>
                <c:pt idx="619">
                  <c:v>11.637</c:v>
                </c:pt>
                <c:pt idx="620">
                  <c:v>11.637</c:v>
                </c:pt>
                <c:pt idx="621">
                  <c:v>11.662000000000001</c:v>
                </c:pt>
                <c:pt idx="622">
                  <c:v>11.662000000000001</c:v>
                </c:pt>
                <c:pt idx="623">
                  <c:v>11.686</c:v>
                </c:pt>
                <c:pt idx="624">
                  <c:v>11.686</c:v>
                </c:pt>
                <c:pt idx="625">
                  <c:v>11.734</c:v>
                </c:pt>
                <c:pt idx="626">
                  <c:v>11.759</c:v>
                </c:pt>
                <c:pt idx="627">
                  <c:v>11.807</c:v>
                </c:pt>
                <c:pt idx="628">
                  <c:v>11.856</c:v>
                </c:pt>
                <c:pt idx="629">
                  <c:v>11.904</c:v>
                </c:pt>
                <c:pt idx="630">
                  <c:v>11.952999999999999</c:v>
                </c:pt>
                <c:pt idx="631">
                  <c:v>11.977</c:v>
                </c:pt>
                <c:pt idx="632">
                  <c:v>12.025</c:v>
                </c:pt>
                <c:pt idx="633">
                  <c:v>12.074</c:v>
                </c:pt>
                <c:pt idx="634">
                  <c:v>12.122</c:v>
                </c:pt>
                <c:pt idx="635">
                  <c:v>12.147</c:v>
                </c:pt>
                <c:pt idx="636">
                  <c:v>12.170999999999999</c:v>
                </c:pt>
                <c:pt idx="637">
                  <c:v>12.195</c:v>
                </c:pt>
                <c:pt idx="638">
                  <c:v>12.218999999999999</c:v>
                </c:pt>
                <c:pt idx="639">
                  <c:v>12.243</c:v>
                </c:pt>
                <c:pt idx="640">
                  <c:v>12.243</c:v>
                </c:pt>
                <c:pt idx="641">
                  <c:v>12.268000000000001</c:v>
                </c:pt>
                <c:pt idx="642">
                  <c:v>12.243</c:v>
                </c:pt>
                <c:pt idx="643">
                  <c:v>12.243</c:v>
                </c:pt>
                <c:pt idx="644">
                  <c:v>12.243</c:v>
                </c:pt>
                <c:pt idx="645">
                  <c:v>12.243</c:v>
                </c:pt>
                <c:pt idx="646">
                  <c:v>12.218999999999999</c:v>
                </c:pt>
                <c:pt idx="647">
                  <c:v>12.218999999999999</c:v>
                </c:pt>
                <c:pt idx="648">
                  <c:v>12.195</c:v>
                </c:pt>
                <c:pt idx="649">
                  <c:v>12.170999999999999</c:v>
                </c:pt>
                <c:pt idx="650">
                  <c:v>12.147</c:v>
                </c:pt>
                <c:pt idx="651">
                  <c:v>12.147</c:v>
                </c:pt>
                <c:pt idx="652">
                  <c:v>12.122</c:v>
                </c:pt>
                <c:pt idx="653">
                  <c:v>12.122</c:v>
                </c:pt>
                <c:pt idx="654">
                  <c:v>12.098000000000001</c:v>
                </c:pt>
                <c:pt idx="655">
                  <c:v>12.074</c:v>
                </c:pt>
                <c:pt idx="656">
                  <c:v>12.05</c:v>
                </c:pt>
                <c:pt idx="657">
                  <c:v>12.05</c:v>
                </c:pt>
                <c:pt idx="658">
                  <c:v>12.025</c:v>
                </c:pt>
                <c:pt idx="659">
                  <c:v>12.025</c:v>
                </c:pt>
                <c:pt idx="660">
                  <c:v>12.025</c:v>
                </c:pt>
                <c:pt idx="661">
                  <c:v>12.000999999999999</c:v>
                </c:pt>
                <c:pt idx="662">
                  <c:v>12.000999999999999</c:v>
                </c:pt>
                <c:pt idx="663">
                  <c:v>12.000999999999999</c:v>
                </c:pt>
                <c:pt idx="664">
                  <c:v>12.000999999999999</c:v>
                </c:pt>
                <c:pt idx="665">
                  <c:v>11.977</c:v>
                </c:pt>
                <c:pt idx="666">
                  <c:v>11.977</c:v>
                </c:pt>
                <c:pt idx="667">
                  <c:v>11.977</c:v>
                </c:pt>
                <c:pt idx="668">
                  <c:v>11.977</c:v>
                </c:pt>
                <c:pt idx="669">
                  <c:v>12.000999999999999</c:v>
                </c:pt>
                <c:pt idx="670">
                  <c:v>12.000999999999999</c:v>
                </c:pt>
                <c:pt idx="671">
                  <c:v>12.000999999999999</c:v>
                </c:pt>
                <c:pt idx="672">
                  <c:v>12.000999999999999</c:v>
                </c:pt>
                <c:pt idx="673">
                  <c:v>12.000999999999999</c:v>
                </c:pt>
                <c:pt idx="674">
                  <c:v>11.977</c:v>
                </c:pt>
                <c:pt idx="675">
                  <c:v>11.977</c:v>
                </c:pt>
                <c:pt idx="676">
                  <c:v>11.977</c:v>
                </c:pt>
                <c:pt idx="677">
                  <c:v>11.977</c:v>
                </c:pt>
                <c:pt idx="678">
                  <c:v>11.952999999999999</c:v>
                </c:pt>
                <c:pt idx="679">
                  <c:v>11.929</c:v>
                </c:pt>
                <c:pt idx="680">
                  <c:v>11.929</c:v>
                </c:pt>
                <c:pt idx="681">
                  <c:v>11.929</c:v>
                </c:pt>
                <c:pt idx="682">
                  <c:v>11.904</c:v>
                </c:pt>
                <c:pt idx="683">
                  <c:v>11.88</c:v>
                </c:pt>
                <c:pt idx="684">
                  <c:v>11.88</c:v>
                </c:pt>
                <c:pt idx="685">
                  <c:v>11.856</c:v>
                </c:pt>
                <c:pt idx="686">
                  <c:v>11.832000000000001</c:v>
                </c:pt>
                <c:pt idx="687">
                  <c:v>11.807</c:v>
                </c:pt>
                <c:pt idx="688">
                  <c:v>11.807</c:v>
                </c:pt>
                <c:pt idx="689">
                  <c:v>11.807</c:v>
                </c:pt>
                <c:pt idx="690">
                  <c:v>11.782999999999999</c:v>
                </c:pt>
                <c:pt idx="691">
                  <c:v>11.782999999999999</c:v>
                </c:pt>
                <c:pt idx="692">
                  <c:v>11.759</c:v>
                </c:pt>
                <c:pt idx="693">
                  <c:v>11.759</c:v>
                </c:pt>
                <c:pt idx="694">
                  <c:v>11.734</c:v>
                </c:pt>
                <c:pt idx="695">
                  <c:v>11.734</c:v>
                </c:pt>
                <c:pt idx="696">
                  <c:v>11.71</c:v>
                </c:pt>
                <c:pt idx="697">
                  <c:v>11.71</c:v>
                </c:pt>
                <c:pt idx="698">
                  <c:v>11.71</c:v>
                </c:pt>
                <c:pt idx="699">
                  <c:v>11.71</c:v>
                </c:pt>
                <c:pt idx="700">
                  <c:v>11.686</c:v>
                </c:pt>
                <c:pt idx="701">
                  <c:v>11.686</c:v>
                </c:pt>
                <c:pt idx="702">
                  <c:v>11.662000000000001</c:v>
                </c:pt>
                <c:pt idx="703">
                  <c:v>11.662000000000001</c:v>
                </c:pt>
                <c:pt idx="704">
                  <c:v>11.637</c:v>
                </c:pt>
                <c:pt idx="705">
                  <c:v>11.637</c:v>
                </c:pt>
                <c:pt idx="706">
                  <c:v>11.637</c:v>
                </c:pt>
                <c:pt idx="707">
                  <c:v>11.613</c:v>
                </c:pt>
                <c:pt idx="708">
                  <c:v>11.589</c:v>
                </c:pt>
                <c:pt idx="709">
                  <c:v>11.589</c:v>
                </c:pt>
                <c:pt idx="710">
                  <c:v>11.589</c:v>
                </c:pt>
                <c:pt idx="711">
                  <c:v>11.589</c:v>
                </c:pt>
                <c:pt idx="712">
                  <c:v>11.589</c:v>
                </c:pt>
                <c:pt idx="713">
                  <c:v>11.589</c:v>
                </c:pt>
                <c:pt idx="714">
                  <c:v>11.613</c:v>
                </c:pt>
                <c:pt idx="715">
                  <c:v>11.613</c:v>
                </c:pt>
                <c:pt idx="716">
                  <c:v>11.613</c:v>
                </c:pt>
                <c:pt idx="717">
                  <c:v>11.637</c:v>
                </c:pt>
                <c:pt idx="718">
                  <c:v>11.662000000000001</c:v>
                </c:pt>
                <c:pt idx="719">
                  <c:v>11.686</c:v>
                </c:pt>
                <c:pt idx="720">
                  <c:v>11.71</c:v>
                </c:pt>
                <c:pt idx="721">
                  <c:v>11.759</c:v>
                </c:pt>
                <c:pt idx="722">
                  <c:v>11.782999999999999</c:v>
                </c:pt>
                <c:pt idx="723">
                  <c:v>11.832000000000001</c:v>
                </c:pt>
                <c:pt idx="724">
                  <c:v>11.88</c:v>
                </c:pt>
                <c:pt idx="725">
                  <c:v>11.929</c:v>
                </c:pt>
                <c:pt idx="726">
                  <c:v>11.977</c:v>
                </c:pt>
                <c:pt idx="727">
                  <c:v>12.025</c:v>
                </c:pt>
                <c:pt idx="728">
                  <c:v>12.05</c:v>
                </c:pt>
                <c:pt idx="729">
                  <c:v>12.098000000000001</c:v>
                </c:pt>
                <c:pt idx="730">
                  <c:v>12.147</c:v>
                </c:pt>
                <c:pt idx="731">
                  <c:v>12.170999999999999</c:v>
                </c:pt>
                <c:pt idx="732">
                  <c:v>12.195</c:v>
                </c:pt>
                <c:pt idx="733">
                  <c:v>12.218999999999999</c:v>
                </c:pt>
                <c:pt idx="734">
                  <c:v>12.243</c:v>
                </c:pt>
                <c:pt idx="735">
                  <c:v>12.243</c:v>
                </c:pt>
                <c:pt idx="736">
                  <c:v>12.268000000000001</c:v>
                </c:pt>
                <c:pt idx="737">
                  <c:v>12.243</c:v>
                </c:pt>
                <c:pt idx="738">
                  <c:v>12.243</c:v>
                </c:pt>
                <c:pt idx="739">
                  <c:v>12.218999999999999</c:v>
                </c:pt>
                <c:pt idx="740">
                  <c:v>12.218999999999999</c:v>
                </c:pt>
                <c:pt idx="741">
                  <c:v>12.195</c:v>
                </c:pt>
                <c:pt idx="742">
                  <c:v>12.170999999999999</c:v>
                </c:pt>
                <c:pt idx="743">
                  <c:v>12.147</c:v>
                </c:pt>
                <c:pt idx="744">
                  <c:v>12.122</c:v>
                </c:pt>
                <c:pt idx="745">
                  <c:v>12.098000000000001</c:v>
                </c:pt>
                <c:pt idx="746">
                  <c:v>12.074</c:v>
                </c:pt>
                <c:pt idx="747">
                  <c:v>12.05</c:v>
                </c:pt>
                <c:pt idx="748">
                  <c:v>12.025</c:v>
                </c:pt>
                <c:pt idx="749">
                  <c:v>12.025</c:v>
                </c:pt>
                <c:pt idx="750">
                  <c:v>12.000999999999999</c:v>
                </c:pt>
                <c:pt idx="751">
                  <c:v>11.977</c:v>
                </c:pt>
                <c:pt idx="752">
                  <c:v>11.977</c:v>
                </c:pt>
                <c:pt idx="753">
                  <c:v>11.977</c:v>
                </c:pt>
                <c:pt idx="754">
                  <c:v>11.952999999999999</c:v>
                </c:pt>
                <c:pt idx="755">
                  <c:v>11.952999999999999</c:v>
                </c:pt>
                <c:pt idx="756">
                  <c:v>11.929</c:v>
                </c:pt>
                <c:pt idx="757">
                  <c:v>11.929</c:v>
                </c:pt>
                <c:pt idx="758">
                  <c:v>11.904</c:v>
                </c:pt>
                <c:pt idx="759">
                  <c:v>11.904</c:v>
                </c:pt>
                <c:pt idx="760">
                  <c:v>11.88</c:v>
                </c:pt>
                <c:pt idx="761">
                  <c:v>11.88</c:v>
                </c:pt>
                <c:pt idx="762">
                  <c:v>11.88</c:v>
                </c:pt>
                <c:pt idx="763">
                  <c:v>11.856</c:v>
                </c:pt>
                <c:pt idx="764">
                  <c:v>11.856</c:v>
                </c:pt>
                <c:pt idx="765">
                  <c:v>11.856</c:v>
                </c:pt>
                <c:pt idx="766">
                  <c:v>11.856</c:v>
                </c:pt>
                <c:pt idx="767">
                  <c:v>11.832000000000001</c:v>
                </c:pt>
                <c:pt idx="768">
                  <c:v>11.832000000000001</c:v>
                </c:pt>
                <c:pt idx="769">
                  <c:v>11.832000000000001</c:v>
                </c:pt>
                <c:pt idx="770">
                  <c:v>11.832000000000001</c:v>
                </c:pt>
                <c:pt idx="771">
                  <c:v>11.832000000000001</c:v>
                </c:pt>
                <c:pt idx="772">
                  <c:v>11.832000000000001</c:v>
                </c:pt>
                <c:pt idx="773">
                  <c:v>11.832000000000001</c:v>
                </c:pt>
                <c:pt idx="774">
                  <c:v>11.832000000000001</c:v>
                </c:pt>
                <c:pt idx="775">
                  <c:v>11.832000000000001</c:v>
                </c:pt>
                <c:pt idx="776">
                  <c:v>11.807</c:v>
                </c:pt>
                <c:pt idx="777">
                  <c:v>11.807</c:v>
                </c:pt>
                <c:pt idx="778">
                  <c:v>11.807</c:v>
                </c:pt>
                <c:pt idx="779">
                  <c:v>11.807</c:v>
                </c:pt>
                <c:pt idx="780">
                  <c:v>11.807</c:v>
                </c:pt>
                <c:pt idx="781">
                  <c:v>11.807</c:v>
                </c:pt>
                <c:pt idx="782">
                  <c:v>11.807</c:v>
                </c:pt>
                <c:pt idx="783">
                  <c:v>11.807</c:v>
                </c:pt>
                <c:pt idx="784">
                  <c:v>11.832000000000001</c:v>
                </c:pt>
                <c:pt idx="785">
                  <c:v>11.832000000000001</c:v>
                </c:pt>
                <c:pt idx="786">
                  <c:v>11.832000000000001</c:v>
                </c:pt>
                <c:pt idx="787">
                  <c:v>11.832000000000001</c:v>
                </c:pt>
                <c:pt idx="788">
                  <c:v>11.832000000000001</c:v>
                </c:pt>
                <c:pt idx="789">
                  <c:v>11.832000000000001</c:v>
                </c:pt>
                <c:pt idx="790">
                  <c:v>11.832000000000001</c:v>
                </c:pt>
                <c:pt idx="791">
                  <c:v>11.832000000000001</c:v>
                </c:pt>
                <c:pt idx="792">
                  <c:v>11.832000000000001</c:v>
                </c:pt>
                <c:pt idx="793">
                  <c:v>11.832000000000001</c:v>
                </c:pt>
                <c:pt idx="794">
                  <c:v>11.856</c:v>
                </c:pt>
                <c:pt idx="795">
                  <c:v>11.856</c:v>
                </c:pt>
                <c:pt idx="796">
                  <c:v>11.856</c:v>
                </c:pt>
                <c:pt idx="797">
                  <c:v>11.856</c:v>
                </c:pt>
                <c:pt idx="798">
                  <c:v>11.856</c:v>
                </c:pt>
                <c:pt idx="799">
                  <c:v>11.856</c:v>
                </c:pt>
                <c:pt idx="800">
                  <c:v>11.856</c:v>
                </c:pt>
                <c:pt idx="801">
                  <c:v>11.856</c:v>
                </c:pt>
                <c:pt idx="802">
                  <c:v>11.856</c:v>
                </c:pt>
                <c:pt idx="803">
                  <c:v>11.856</c:v>
                </c:pt>
                <c:pt idx="804">
                  <c:v>11.832000000000001</c:v>
                </c:pt>
                <c:pt idx="805">
                  <c:v>11.832000000000001</c:v>
                </c:pt>
                <c:pt idx="806">
                  <c:v>11.832000000000001</c:v>
                </c:pt>
                <c:pt idx="807">
                  <c:v>11.856</c:v>
                </c:pt>
                <c:pt idx="808">
                  <c:v>11.856</c:v>
                </c:pt>
                <c:pt idx="809">
                  <c:v>11.856</c:v>
                </c:pt>
                <c:pt idx="810">
                  <c:v>11.88</c:v>
                </c:pt>
                <c:pt idx="811">
                  <c:v>11.904</c:v>
                </c:pt>
                <c:pt idx="812">
                  <c:v>11.929</c:v>
                </c:pt>
                <c:pt idx="813">
                  <c:v>11.929</c:v>
                </c:pt>
                <c:pt idx="814">
                  <c:v>11.952999999999999</c:v>
                </c:pt>
                <c:pt idx="815">
                  <c:v>11.977</c:v>
                </c:pt>
                <c:pt idx="816">
                  <c:v>11.977</c:v>
                </c:pt>
                <c:pt idx="817">
                  <c:v>12.000999999999999</c:v>
                </c:pt>
                <c:pt idx="818">
                  <c:v>12.025</c:v>
                </c:pt>
                <c:pt idx="819">
                  <c:v>12.025</c:v>
                </c:pt>
                <c:pt idx="820">
                  <c:v>12.05</c:v>
                </c:pt>
                <c:pt idx="821">
                  <c:v>12.074</c:v>
                </c:pt>
                <c:pt idx="822">
                  <c:v>12.074</c:v>
                </c:pt>
                <c:pt idx="823">
                  <c:v>12.122</c:v>
                </c:pt>
                <c:pt idx="824">
                  <c:v>12.147</c:v>
                </c:pt>
                <c:pt idx="825">
                  <c:v>12.170999999999999</c:v>
                </c:pt>
                <c:pt idx="826">
                  <c:v>12.218999999999999</c:v>
                </c:pt>
                <c:pt idx="827">
                  <c:v>12.243</c:v>
                </c:pt>
                <c:pt idx="828">
                  <c:v>12.268000000000001</c:v>
                </c:pt>
                <c:pt idx="829">
                  <c:v>12.268000000000001</c:v>
                </c:pt>
                <c:pt idx="830">
                  <c:v>12.292</c:v>
                </c:pt>
                <c:pt idx="831">
                  <c:v>12.292</c:v>
                </c:pt>
                <c:pt idx="832">
                  <c:v>12.292</c:v>
                </c:pt>
                <c:pt idx="833">
                  <c:v>12.292</c:v>
                </c:pt>
                <c:pt idx="834">
                  <c:v>12.292</c:v>
                </c:pt>
                <c:pt idx="835">
                  <c:v>12.268000000000001</c:v>
                </c:pt>
                <c:pt idx="836">
                  <c:v>12.268000000000001</c:v>
                </c:pt>
                <c:pt idx="837">
                  <c:v>12.243</c:v>
                </c:pt>
                <c:pt idx="838">
                  <c:v>12.218999999999999</c:v>
                </c:pt>
                <c:pt idx="839">
                  <c:v>12.218999999999999</c:v>
                </c:pt>
                <c:pt idx="840">
                  <c:v>12.195</c:v>
                </c:pt>
                <c:pt idx="841">
                  <c:v>12.170999999999999</c:v>
                </c:pt>
                <c:pt idx="842">
                  <c:v>12.170999999999999</c:v>
                </c:pt>
                <c:pt idx="843">
                  <c:v>12.147</c:v>
                </c:pt>
                <c:pt idx="844">
                  <c:v>12.147</c:v>
                </c:pt>
                <c:pt idx="845">
                  <c:v>12.122</c:v>
                </c:pt>
                <c:pt idx="846">
                  <c:v>12.122</c:v>
                </c:pt>
                <c:pt idx="847">
                  <c:v>12.098000000000001</c:v>
                </c:pt>
                <c:pt idx="848">
                  <c:v>12.098000000000001</c:v>
                </c:pt>
                <c:pt idx="849">
                  <c:v>12.074</c:v>
                </c:pt>
                <c:pt idx="850">
                  <c:v>12.074</c:v>
                </c:pt>
                <c:pt idx="851">
                  <c:v>12.074</c:v>
                </c:pt>
                <c:pt idx="852">
                  <c:v>12.074</c:v>
                </c:pt>
                <c:pt idx="853">
                  <c:v>12.05</c:v>
                </c:pt>
                <c:pt idx="854">
                  <c:v>12.05</c:v>
                </c:pt>
                <c:pt idx="855">
                  <c:v>12.025</c:v>
                </c:pt>
                <c:pt idx="856">
                  <c:v>12.025</c:v>
                </c:pt>
                <c:pt idx="857">
                  <c:v>12.025</c:v>
                </c:pt>
                <c:pt idx="858">
                  <c:v>12.000999999999999</c:v>
                </c:pt>
                <c:pt idx="859">
                  <c:v>12.000999999999999</c:v>
                </c:pt>
                <c:pt idx="860">
                  <c:v>12.000999999999999</c:v>
                </c:pt>
                <c:pt idx="861">
                  <c:v>12.000999999999999</c:v>
                </c:pt>
                <c:pt idx="862">
                  <c:v>11.977</c:v>
                </c:pt>
                <c:pt idx="863">
                  <c:v>11.977</c:v>
                </c:pt>
                <c:pt idx="864">
                  <c:v>11.977</c:v>
                </c:pt>
                <c:pt idx="865">
                  <c:v>11.977</c:v>
                </c:pt>
                <c:pt idx="866">
                  <c:v>11.977</c:v>
                </c:pt>
                <c:pt idx="867">
                  <c:v>11.977</c:v>
                </c:pt>
                <c:pt idx="868">
                  <c:v>11.977</c:v>
                </c:pt>
                <c:pt idx="869">
                  <c:v>11.977</c:v>
                </c:pt>
                <c:pt idx="870">
                  <c:v>11.977</c:v>
                </c:pt>
                <c:pt idx="871">
                  <c:v>11.977</c:v>
                </c:pt>
                <c:pt idx="872">
                  <c:v>11.977</c:v>
                </c:pt>
                <c:pt idx="873">
                  <c:v>11.977</c:v>
                </c:pt>
                <c:pt idx="874">
                  <c:v>11.977</c:v>
                </c:pt>
                <c:pt idx="875">
                  <c:v>11.977</c:v>
                </c:pt>
                <c:pt idx="876">
                  <c:v>11.977</c:v>
                </c:pt>
                <c:pt idx="877">
                  <c:v>11.952999999999999</c:v>
                </c:pt>
                <c:pt idx="878">
                  <c:v>11.952999999999999</c:v>
                </c:pt>
                <c:pt idx="879">
                  <c:v>11.952999999999999</c:v>
                </c:pt>
                <c:pt idx="880">
                  <c:v>11.929</c:v>
                </c:pt>
                <c:pt idx="881">
                  <c:v>11.929</c:v>
                </c:pt>
                <c:pt idx="882">
                  <c:v>11.929</c:v>
                </c:pt>
                <c:pt idx="883">
                  <c:v>11.929</c:v>
                </c:pt>
                <c:pt idx="884">
                  <c:v>11.929</c:v>
                </c:pt>
                <c:pt idx="885">
                  <c:v>11.929</c:v>
                </c:pt>
                <c:pt idx="886">
                  <c:v>11.929</c:v>
                </c:pt>
                <c:pt idx="887">
                  <c:v>11.929</c:v>
                </c:pt>
                <c:pt idx="888">
                  <c:v>11.929</c:v>
                </c:pt>
                <c:pt idx="889">
                  <c:v>11.929</c:v>
                </c:pt>
                <c:pt idx="890">
                  <c:v>11.929</c:v>
                </c:pt>
                <c:pt idx="891">
                  <c:v>11.929</c:v>
                </c:pt>
                <c:pt idx="892">
                  <c:v>11.929</c:v>
                </c:pt>
                <c:pt idx="893">
                  <c:v>11.904</c:v>
                </c:pt>
                <c:pt idx="894">
                  <c:v>11.904</c:v>
                </c:pt>
                <c:pt idx="895">
                  <c:v>11.904</c:v>
                </c:pt>
                <c:pt idx="896">
                  <c:v>11.904</c:v>
                </c:pt>
                <c:pt idx="897">
                  <c:v>11.904</c:v>
                </c:pt>
                <c:pt idx="898">
                  <c:v>11.904</c:v>
                </c:pt>
                <c:pt idx="899">
                  <c:v>11.904</c:v>
                </c:pt>
                <c:pt idx="900">
                  <c:v>11.904</c:v>
                </c:pt>
                <c:pt idx="901">
                  <c:v>11.904</c:v>
                </c:pt>
                <c:pt idx="902">
                  <c:v>11.904</c:v>
                </c:pt>
                <c:pt idx="903">
                  <c:v>11.904</c:v>
                </c:pt>
                <c:pt idx="904">
                  <c:v>11.904</c:v>
                </c:pt>
                <c:pt idx="905">
                  <c:v>11.88</c:v>
                </c:pt>
                <c:pt idx="906">
                  <c:v>11.88</c:v>
                </c:pt>
                <c:pt idx="907">
                  <c:v>11.904</c:v>
                </c:pt>
                <c:pt idx="908">
                  <c:v>11.904</c:v>
                </c:pt>
                <c:pt idx="909">
                  <c:v>11.904</c:v>
                </c:pt>
                <c:pt idx="910">
                  <c:v>11.904</c:v>
                </c:pt>
                <c:pt idx="911">
                  <c:v>11.929</c:v>
                </c:pt>
                <c:pt idx="912">
                  <c:v>11.929</c:v>
                </c:pt>
                <c:pt idx="913">
                  <c:v>11.929</c:v>
                </c:pt>
                <c:pt idx="914">
                  <c:v>11.929</c:v>
                </c:pt>
                <c:pt idx="915">
                  <c:v>11.952999999999999</c:v>
                </c:pt>
                <c:pt idx="916">
                  <c:v>11.952999999999999</c:v>
                </c:pt>
                <c:pt idx="917">
                  <c:v>11.952999999999999</c:v>
                </c:pt>
                <c:pt idx="918">
                  <c:v>11.977</c:v>
                </c:pt>
                <c:pt idx="919">
                  <c:v>11.977</c:v>
                </c:pt>
                <c:pt idx="920">
                  <c:v>11.977</c:v>
                </c:pt>
                <c:pt idx="921">
                  <c:v>12.000999999999999</c:v>
                </c:pt>
                <c:pt idx="922">
                  <c:v>12.000999999999999</c:v>
                </c:pt>
                <c:pt idx="923">
                  <c:v>12.025</c:v>
                </c:pt>
                <c:pt idx="924">
                  <c:v>12.05</c:v>
                </c:pt>
                <c:pt idx="925">
                  <c:v>12.05</c:v>
                </c:pt>
                <c:pt idx="926">
                  <c:v>12.05</c:v>
                </c:pt>
                <c:pt idx="927">
                  <c:v>12.074</c:v>
                </c:pt>
                <c:pt idx="928">
                  <c:v>12.074</c:v>
                </c:pt>
                <c:pt idx="929">
                  <c:v>12.074</c:v>
                </c:pt>
                <c:pt idx="930">
                  <c:v>12.074</c:v>
                </c:pt>
                <c:pt idx="931">
                  <c:v>12.074</c:v>
                </c:pt>
                <c:pt idx="932">
                  <c:v>12.05</c:v>
                </c:pt>
                <c:pt idx="933">
                  <c:v>12.05</c:v>
                </c:pt>
                <c:pt idx="934">
                  <c:v>12.025</c:v>
                </c:pt>
                <c:pt idx="935">
                  <c:v>12.025</c:v>
                </c:pt>
                <c:pt idx="936">
                  <c:v>12.000999999999999</c:v>
                </c:pt>
                <c:pt idx="937">
                  <c:v>12.000999999999999</c:v>
                </c:pt>
                <c:pt idx="938">
                  <c:v>11.977</c:v>
                </c:pt>
                <c:pt idx="939">
                  <c:v>11.977</c:v>
                </c:pt>
                <c:pt idx="940">
                  <c:v>11.977</c:v>
                </c:pt>
                <c:pt idx="941">
                  <c:v>11.977</c:v>
                </c:pt>
                <c:pt idx="942">
                  <c:v>11.977</c:v>
                </c:pt>
                <c:pt idx="943">
                  <c:v>11.977</c:v>
                </c:pt>
                <c:pt idx="944">
                  <c:v>11.929</c:v>
                </c:pt>
                <c:pt idx="945">
                  <c:v>11.929</c:v>
                </c:pt>
                <c:pt idx="946">
                  <c:v>11.929</c:v>
                </c:pt>
                <c:pt idx="947">
                  <c:v>11.904</c:v>
                </c:pt>
                <c:pt idx="948">
                  <c:v>11.904</c:v>
                </c:pt>
                <c:pt idx="949">
                  <c:v>11.904</c:v>
                </c:pt>
                <c:pt idx="950">
                  <c:v>11.88</c:v>
                </c:pt>
                <c:pt idx="951">
                  <c:v>11.904</c:v>
                </c:pt>
                <c:pt idx="952">
                  <c:v>11.88</c:v>
                </c:pt>
                <c:pt idx="953">
                  <c:v>11.904</c:v>
                </c:pt>
                <c:pt idx="954">
                  <c:v>11.904</c:v>
                </c:pt>
                <c:pt idx="955">
                  <c:v>11.904</c:v>
                </c:pt>
                <c:pt idx="956">
                  <c:v>11.904</c:v>
                </c:pt>
                <c:pt idx="957">
                  <c:v>11.904</c:v>
                </c:pt>
                <c:pt idx="958">
                  <c:v>11.904</c:v>
                </c:pt>
                <c:pt idx="959">
                  <c:v>11.904</c:v>
                </c:pt>
                <c:pt idx="960">
                  <c:v>11.904</c:v>
                </c:pt>
                <c:pt idx="961">
                  <c:v>11.929</c:v>
                </c:pt>
                <c:pt idx="962">
                  <c:v>11.929</c:v>
                </c:pt>
                <c:pt idx="963">
                  <c:v>11.929</c:v>
                </c:pt>
                <c:pt idx="964">
                  <c:v>11.904</c:v>
                </c:pt>
                <c:pt idx="965">
                  <c:v>11.904</c:v>
                </c:pt>
                <c:pt idx="966">
                  <c:v>11.904</c:v>
                </c:pt>
                <c:pt idx="967">
                  <c:v>11.904</c:v>
                </c:pt>
                <c:pt idx="968">
                  <c:v>11.904</c:v>
                </c:pt>
                <c:pt idx="969">
                  <c:v>11.904</c:v>
                </c:pt>
                <c:pt idx="970">
                  <c:v>11.88</c:v>
                </c:pt>
                <c:pt idx="971">
                  <c:v>11.88</c:v>
                </c:pt>
                <c:pt idx="972">
                  <c:v>11.88</c:v>
                </c:pt>
                <c:pt idx="973">
                  <c:v>11.856</c:v>
                </c:pt>
                <c:pt idx="974">
                  <c:v>11.856</c:v>
                </c:pt>
                <c:pt idx="975">
                  <c:v>11.832000000000001</c:v>
                </c:pt>
                <c:pt idx="976">
                  <c:v>11.832000000000001</c:v>
                </c:pt>
                <c:pt idx="977">
                  <c:v>11.832000000000001</c:v>
                </c:pt>
                <c:pt idx="978">
                  <c:v>11.807</c:v>
                </c:pt>
                <c:pt idx="979">
                  <c:v>11.807</c:v>
                </c:pt>
                <c:pt idx="980">
                  <c:v>11.782999999999999</c:v>
                </c:pt>
                <c:pt idx="981">
                  <c:v>11.782999999999999</c:v>
                </c:pt>
                <c:pt idx="982">
                  <c:v>11.782999999999999</c:v>
                </c:pt>
                <c:pt idx="983">
                  <c:v>11.759</c:v>
                </c:pt>
                <c:pt idx="984">
                  <c:v>11.734</c:v>
                </c:pt>
                <c:pt idx="985">
                  <c:v>11.71</c:v>
                </c:pt>
                <c:pt idx="986">
                  <c:v>11.686</c:v>
                </c:pt>
                <c:pt idx="987">
                  <c:v>11.686</c:v>
                </c:pt>
                <c:pt idx="988">
                  <c:v>11.662000000000001</c:v>
                </c:pt>
                <c:pt idx="989">
                  <c:v>11.637</c:v>
                </c:pt>
                <c:pt idx="990">
                  <c:v>11.637</c:v>
                </c:pt>
                <c:pt idx="991">
                  <c:v>11.613</c:v>
                </c:pt>
                <c:pt idx="992">
                  <c:v>11.613</c:v>
                </c:pt>
                <c:pt idx="993">
                  <c:v>11.589</c:v>
                </c:pt>
                <c:pt idx="994">
                  <c:v>11.589</c:v>
                </c:pt>
                <c:pt idx="995">
                  <c:v>11.589</c:v>
                </c:pt>
                <c:pt idx="996">
                  <c:v>11.589</c:v>
                </c:pt>
                <c:pt idx="997">
                  <c:v>11.589</c:v>
                </c:pt>
                <c:pt idx="998">
                  <c:v>11.589</c:v>
                </c:pt>
                <c:pt idx="999">
                  <c:v>11.589</c:v>
                </c:pt>
                <c:pt idx="1000">
                  <c:v>11.565</c:v>
                </c:pt>
                <c:pt idx="1001">
                  <c:v>11.565</c:v>
                </c:pt>
                <c:pt idx="1002">
                  <c:v>11.565</c:v>
                </c:pt>
                <c:pt idx="1003">
                  <c:v>11.589</c:v>
                </c:pt>
                <c:pt idx="1004">
                  <c:v>11.589</c:v>
                </c:pt>
                <c:pt idx="1005">
                  <c:v>11.589</c:v>
                </c:pt>
                <c:pt idx="1006">
                  <c:v>11.589</c:v>
                </c:pt>
                <c:pt idx="1007">
                  <c:v>11.613</c:v>
                </c:pt>
                <c:pt idx="1008">
                  <c:v>11.662000000000001</c:v>
                </c:pt>
                <c:pt idx="1009">
                  <c:v>11.686</c:v>
                </c:pt>
                <c:pt idx="1010">
                  <c:v>11.734</c:v>
                </c:pt>
                <c:pt idx="1011">
                  <c:v>11.782999999999999</c:v>
                </c:pt>
                <c:pt idx="1012">
                  <c:v>11.807</c:v>
                </c:pt>
                <c:pt idx="1013">
                  <c:v>11.856</c:v>
                </c:pt>
                <c:pt idx="1014">
                  <c:v>11.88</c:v>
                </c:pt>
                <c:pt idx="1015">
                  <c:v>11.929</c:v>
                </c:pt>
                <c:pt idx="1016">
                  <c:v>11.977</c:v>
                </c:pt>
                <c:pt idx="1017">
                  <c:v>12.000999999999999</c:v>
                </c:pt>
                <c:pt idx="1018">
                  <c:v>12.025</c:v>
                </c:pt>
                <c:pt idx="1019">
                  <c:v>12.05</c:v>
                </c:pt>
                <c:pt idx="1020">
                  <c:v>12.074</c:v>
                </c:pt>
                <c:pt idx="1021">
                  <c:v>12.098000000000001</c:v>
                </c:pt>
                <c:pt idx="1022">
                  <c:v>12.122</c:v>
                </c:pt>
                <c:pt idx="1023">
                  <c:v>12.122</c:v>
                </c:pt>
                <c:pt idx="1024">
                  <c:v>12.147</c:v>
                </c:pt>
                <c:pt idx="1025">
                  <c:v>12.147</c:v>
                </c:pt>
                <c:pt idx="1026">
                  <c:v>12.147</c:v>
                </c:pt>
                <c:pt idx="1027">
                  <c:v>12.122</c:v>
                </c:pt>
                <c:pt idx="1028">
                  <c:v>12.122</c:v>
                </c:pt>
                <c:pt idx="1029">
                  <c:v>12.098000000000001</c:v>
                </c:pt>
                <c:pt idx="1030">
                  <c:v>12.074</c:v>
                </c:pt>
                <c:pt idx="1031">
                  <c:v>12.05</c:v>
                </c:pt>
                <c:pt idx="1032">
                  <c:v>12.025</c:v>
                </c:pt>
                <c:pt idx="1033">
                  <c:v>12.000999999999999</c:v>
                </c:pt>
                <c:pt idx="1034">
                  <c:v>11.977</c:v>
                </c:pt>
                <c:pt idx="1035">
                  <c:v>11.952999999999999</c:v>
                </c:pt>
                <c:pt idx="1036">
                  <c:v>11.904</c:v>
                </c:pt>
                <c:pt idx="1037">
                  <c:v>11.88</c:v>
                </c:pt>
                <c:pt idx="1038">
                  <c:v>11.88</c:v>
                </c:pt>
                <c:pt idx="1039">
                  <c:v>11.832000000000001</c:v>
                </c:pt>
                <c:pt idx="1040">
                  <c:v>11.832000000000001</c:v>
                </c:pt>
                <c:pt idx="1041">
                  <c:v>11.807</c:v>
                </c:pt>
                <c:pt idx="1042">
                  <c:v>11.782999999999999</c:v>
                </c:pt>
                <c:pt idx="1043">
                  <c:v>11.759</c:v>
                </c:pt>
                <c:pt idx="1044">
                  <c:v>11.734</c:v>
                </c:pt>
                <c:pt idx="1045">
                  <c:v>11.734</c:v>
                </c:pt>
                <c:pt idx="1046">
                  <c:v>11.71</c:v>
                </c:pt>
                <c:pt idx="1047">
                  <c:v>11.71</c:v>
                </c:pt>
                <c:pt idx="1048">
                  <c:v>11.71</c:v>
                </c:pt>
                <c:pt idx="1049">
                  <c:v>11.71</c:v>
                </c:pt>
                <c:pt idx="1050">
                  <c:v>11.686</c:v>
                </c:pt>
                <c:pt idx="1051">
                  <c:v>11.662000000000001</c:v>
                </c:pt>
                <c:pt idx="1052">
                  <c:v>11.662000000000001</c:v>
                </c:pt>
                <c:pt idx="1053">
                  <c:v>11.637</c:v>
                </c:pt>
                <c:pt idx="1054">
                  <c:v>11.637</c:v>
                </c:pt>
                <c:pt idx="1055">
                  <c:v>11.637</c:v>
                </c:pt>
                <c:pt idx="1056">
                  <c:v>11.613</c:v>
                </c:pt>
                <c:pt idx="1057">
                  <c:v>11.613</c:v>
                </c:pt>
                <c:pt idx="1058">
                  <c:v>11.589</c:v>
                </c:pt>
                <c:pt idx="1059">
                  <c:v>11.589</c:v>
                </c:pt>
                <c:pt idx="1060">
                  <c:v>11.589</c:v>
                </c:pt>
                <c:pt idx="1061">
                  <c:v>11.589</c:v>
                </c:pt>
                <c:pt idx="1062">
                  <c:v>11.589</c:v>
                </c:pt>
                <c:pt idx="1063">
                  <c:v>11.589</c:v>
                </c:pt>
                <c:pt idx="1064">
                  <c:v>11.565</c:v>
                </c:pt>
                <c:pt idx="1065">
                  <c:v>11.565</c:v>
                </c:pt>
                <c:pt idx="1066">
                  <c:v>11.565</c:v>
                </c:pt>
                <c:pt idx="1067">
                  <c:v>11.565</c:v>
                </c:pt>
                <c:pt idx="1068">
                  <c:v>11.54</c:v>
                </c:pt>
                <c:pt idx="1069">
                  <c:v>11.54</c:v>
                </c:pt>
                <c:pt idx="1070">
                  <c:v>11.54</c:v>
                </c:pt>
                <c:pt idx="1071">
                  <c:v>11.54</c:v>
                </c:pt>
                <c:pt idx="1072">
                  <c:v>11.54</c:v>
                </c:pt>
                <c:pt idx="1073">
                  <c:v>11.516</c:v>
                </c:pt>
                <c:pt idx="1074">
                  <c:v>11.516</c:v>
                </c:pt>
                <c:pt idx="1075">
                  <c:v>11.516</c:v>
                </c:pt>
                <c:pt idx="1076">
                  <c:v>11.492000000000001</c:v>
                </c:pt>
                <c:pt idx="1077">
                  <c:v>11.492000000000001</c:v>
                </c:pt>
                <c:pt idx="1078">
                  <c:v>11.492000000000001</c:v>
                </c:pt>
                <c:pt idx="1079">
                  <c:v>11.492000000000001</c:v>
                </c:pt>
                <c:pt idx="1080">
                  <c:v>11.492000000000001</c:v>
                </c:pt>
                <c:pt idx="1081">
                  <c:v>11.492000000000001</c:v>
                </c:pt>
                <c:pt idx="1082">
                  <c:v>11.492000000000001</c:v>
                </c:pt>
                <c:pt idx="1083">
                  <c:v>11.492000000000001</c:v>
                </c:pt>
                <c:pt idx="1084">
                  <c:v>11.492000000000001</c:v>
                </c:pt>
                <c:pt idx="1085">
                  <c:v>11.467000000000001</c:v>
                </c:pt>
                <c:pt idx="1086">
                  <c:v>11.467000000000001</c:v>
                </c:pt>
                <c:pt idx="1087">
                  <c:v>11.467000000000001</c:v>
                </c:pt>
                <c:pt idx="1088">
                  <c:v>11.467000000000001</c:v>
                </c:pt>
                <c:pt idx="1089">
                  <c:v>11.467000000000001</c:v>
                </c:pt>
                <c:pt idx="1090">
                  <c:v>11.443</c:v>
                </c:pt>
                <c:pt idx="1091">
                  <c:v>11.443</c:v>
                </c:pt>
                <c:pt idx="1092">
                  <c:v>11.443</c:v>
                </c:pt>
                <c:pt idx="1093">
                  <c:v>11.443</c:v>
                </c:pt>
                <c:pt idx="1094">
                  <c:v>11.467000000000001</c:v>
                </c:pt>
                <c:pt idx="1095">
                  <c:v>11.467000000000001</c:v>
                </c:pt>
                <c:pt idx="1096">
                  <c:v>11.467000000000001</c:v>
                </c:pt>
                <c:pt idx="1097">
                  <c:v>11.467000000000001</c:v>
                </c:pt>
                <c:pt idx="1098">
                  <c:v>11.492000000000001</c:v>
                </c:pt>
                <c:pt idx="1099">
                  <c:v>11.492000000000001</c:v>
                </c:pt>
                <c:pt idx="1100">
                  <c:v>11.516</c:v>
                </c:pt>
                <c:pt idx="1101">
                  <c:v>11.516</c:v>
                </c:pt>
                <c:pt idx="1102">
                  <c:v>11.54</c:v>
                </c:pt>
                <c:pt idx="1103">
                  <c:v>11.565</c:v>
                </c:pt>
                <c:pt idx="1104">
                  <c:v>11.589</c:v>
                </c:pt>
                <c:pt idx="1105">
                  <c:v>11.589</c:v>
                </c:pt>
                <c:pt idx="1106">
                  <c:v>11.613</c:v>
                </c:pt>
                <c:pt idx="1107">
                  <c:v>11.637</c:v>
                </c:pt>
                <c:pt idx="1108">
                  <c:v>11.662000000000001</c:v>
                </c:pt>
                <c:pt idx="1109">
                  <c:v>11.662000000000001</c:v>
                </c:pt>
                <c:pt idx="1110">
                  <c:v>11.71</c:v>
                </c:pt>
                <c:pt idx="1111">
                  <c:v>11.759</c:v>
                </c:pt>
                <c:pt idx="1112">
                  <c:v>11.782999999999999</c:v>
                </c:pt>
                <c:pt idx="1113">
                  <c:v>11.832000000000001</c:v>
                </c:pt>
                <c:pt idx="1114">
                  <c:v>11.856</c:v>
                </c:pt>
                <c:pt idx="1115">
                  <c:v>11.88</c:v>
                </c:pt>
                <c:pt idx="1116">
                  <c:v>11.904</c:v>
                </c:pt>
                <c:pt idx="1117">
                  <c:v>11.952999999999999</c:v>
                </c:pt>
                <c:pt idx="1118">
                  <c:v>11.977</c:v>
                </c:pt>
                <c:pt idx="1119">
                  <c:v>12.000999999999999</c:v>
                </c:pt>
                <c:pt idx="1120">
                  <c:v>12.000999999999999</c:v>
                </c:pt>
                <c:pt idx="1121">
                  <c:v>12.000999999999999</c:v>
                </c:pt>
                <c:pt idx="1122">
                  <c:v>12.000999999999999</c:v>
                </c:pt>
                <c:pt idx="1123">
                  <c:v>11.977</c:v>
                </c:pt>
                <c:pt idx="1124">
                  <c:v>11.952999999999999</c:v>
                </c:pt>
                <c:pt idx="1125">
                  <c:v>11.929</c:v>
                </c:pt>
                <c:pt idx="1126">
                  <c:v>11.904</c:v>
                </c:pt>
                <c:pt idx="1127">
                  <c:v>11.88</c:v>
                </c:pt>
                <c:pt idx="1128">
                  <c:v>11.856</c:v>
                </c:pt>
                <c:pt idx="1129">
                  <c:v>11.832000000000001</c:v>
                </c:pt>
                <c:pt idx="1130">
                  <c:v>11.807</c:v>
                </c:pt>
                <c:pt idx="1131">
                  <c:v>11.782999999999999</c:v>
                </c:pt>
                <c:pt idx="1132">
                  <c:v>11.782999999999999</c:v>
                </c:pt>
                <c:pt idx="1133">
                  <c:v>11.782999999999999</c:v>
                </c:pt>
                <c:pt idx="1134">
                  <c:v>11.759</c:v>
                </c:pt>
                <c:pt idx="1135">
                  <c:v>11.734</c:v>
                </c:pt>
                <c:pt idx="1136">
                  <c:v>11.734</c:v>
                </c:pt>
                <c:pt idx="1137">
                  <c:v>11.734</c:v>
                </c:pt>
                <c:pt idx="1138">
                  <c:v>11.734</c:v>
                </c:pt>
                <c:pt idx="1139">
                  <c:v>11.734</c:v>
                </c:pt>
                <c:pt idx="1140">
                  <c:v>11.734</c:v>
                </c:pt>
                <c:pt idx="1141">
                  <c:v>11.734</c:v>
                </c:pt>
                <c:pt idx="1142">
                  <c:v>11.734</c:v>
                </c:pt>
                <c:pt idx="1143">
                  <c:v>11.734</c:v>
                </c:pt>
                <c:pt idx="1144">
                  <c:v>11.734</c:v>
                </c:pt>
                <c:pt idx="1145">
                  <c:v>11.734</c:v>
                </c:pt>
                <c:pt idx="1146">
                  <c:v>11.734</c:v>
                </c:pt>
                <c:pt idx="1147">
                  <c:v>11.759</c:v>
                </c:pt>
                <c:pt idx="1148">
                  <c:v>11.759</c:v>
                </c:pt>
                <c:pt idx="1149">
                  <c:v>11.759</c:v>
                </c:pt>
                <c:pt idx="1150">
                  <c:v>11.759</c:v>
                </c:pt>
                <c:pt idx="1151">
                  <c:v>11.782999999999999</c:v>
                </c:pt>
                <c:pt idx="1152">
                  <c:v>11.782999999999999</c:v>
                </c:pt>
                <c:pt idx="1153">
                  <c:v>11.782999999999999</c:v>
                </c:pt>
                <c:pt idx="1154">
                  <c:v>11.782999999999999</c:v>
                </c:pt>
                <c:pt idx="1155">
                  <c:v>11.782999999999999</c:v>
                </c:pt>
                <c:pt idx="1156">
                  <c:v>11.782999999999999</c:v>
                </c:pt>
                <c:pt idx="1157">
                  <c:v>11.782999999999999</c:v>
                </c:pt>
                <c:pt idx="1158">
                  <c:v>11.759</c:v>
                </c:pt>
                <c:pt idx="1159">
                  <c:v>11.759</c:v>
                </c:pt>
                <c:pt idx="1160">
                  <c:v>11.759</c:v>
                </c:pt>
                <c:pt idx="1161">
                  <c:v>11.782999999999999</c:v>
                </c:pt>
                <c:pt idx="1162">
                  <c:v>11.782999999999999</c:v>
                </c:pt>
                <c:pt idx="1163">
                  <c:v>11.782999999999999</c:v>
                </c:pt>
                <c:pt idx="1164">
                  <c:v>11.782999999999999</c:v>
                </c:pt>
                <c:pt idx="1165">
                  <c:v>11.782999999999999</c:v>
                </c:pt>
                <c:pt idx="1166">
                  <c:v>11.782999999999999</c:v>
                </c:pt>
                <c:pt idx="1167">
                  <c:v>11.782999999999999</c:v>
                </c:pt>
                <c:pt idx="1168">
                  <c:v>11.782999999999999</c:v>
                </c:pt>
                <c:pt idx="1169">
                  <c:v>11.782999999999999</c:v>
                </c:pt>
                <c:pt idx="1170">
                  <c:v>11.807</c:v>
                </c:pt>
                <c:pt idx="1171">
                  <c:v>11.807</c:v>
                </c:pt>
                <c:pt idx="1172">
                  <c:v>11.782999999999999</c:v>
                </c:pt>
                <c:pt idx="1173">
                  <c:v>11.782999999999999</c:v>
                </c:pt>
                <c:pt idx="1174">
                  <c:v>11.782999999999999</c:v>
                </c:pt>
                <c:pt idx="1175">
                  <c:v>11.807</c:v>
                </c:pt>
                <c:pt idx="1176">
                  <c:v>11.782999999999999</c:v>
                </c:pt>
                <c:pt idx="1177">
                  <c:v>11.807</c:v>
                </c:pt>
                <c:pt idx="1178">
                  <c:v>11.807</c:v>
                </c:pt>
                <c:pt idx="1179">
                  <c:v>11.807</c:v>
                </c:pt>
                <c:pt idx="1180">
                  <c:v>11.807</c:v>
                </c:pt>
                <c:pt idx="1181">
                  <c:v>11.807</c:v>
                </c:pt>
                <c:pt idx="1182">
                  <c:v>11.807</c:v>
                </c:pt>
                <c:pt idx="1183">
                  <c:v>11.807</c:v>
                </c:pt>
                <c:pt idx="1184">
                  <c:v>11.807</c:v>
                </c:pt>
                <c:pt idx="1185">
                  <c:v>11.807</c:v>
                </c:pt>
                <c:pt idx="1186">
                  <c:v>11.807</c:v>
                </c:pt>
                <c:pt idx="1187">
                  <c:v>11.807</c:v>
                </c:pt>
                <c:pt idx="1188">
                  <c:v>11.782999999999999</c:v>
                </c:pt>
                <c:pt idx="1189">
                  <c:v>11.782999999999999</c:v>
                </c:pt>
                <c:pt idx="1190">
                  <c:v>11.782999999999999</c:v>
                </c:pt>
                <c:pt idx="1191">
                  <c:v>11.782999999999999</c:v>
                </c:pt>
                <c:pt idx="1192">
                  <c:v>11.807</c:v>
                </c:pt>
                <c:pt idx="1193">
                  <c:v>11.807</c:v>
                </c:pt>
                <c:pt idx="1194">
                  <c:v>11.807</c:v>
                </c:pt>
                <c:pt idx="1195">
                  <c:v>11.832000000000001</c:v>
                </c:pt>
                <c:pt idx="1196">
                  <c:v>11.832000000000001</c:v>
                </c:pt>
                <c:pt idx="1197">
                  <c:v>11.856</c:v>
                </c:pt>
                <c:pt idx="1198">
                  <c:v>11.88</c:v>
                </c:pt>
                <c:pt idx="1199">
                  <c:v>11.904</c:v>
                </c:pt>
                <c:pt idx="1200">
                  <c:v>11.929</c:v>
                </c:pt>
                <c:pt idx="1201">
                  <c:v>11.977</c:v>
                </c:pt>
                <c:pt idx="1202">
                  <c:v>12.025</c:v>
                </c:pt>
                <c:pt idx="1203">
                  <c:v>12.074</c:v>
                </c:pt>
                <c:pt idx="1204">
                  <c:v>12.098000000000001</c:v>
                </c:pt>
                <c:pt idx="1205">
                  <c:v>12.147</c:v>
                </c:pt>
                <c:pt idx="1206">
                  <c:v>12.170999999999999</c:v>
                </c:pt>
                <c:pt idx="1207">
                  <c:v>12.195</c:v>
                </c:pt>
                <c:pt idx="1208">
                  <c:v>12.243</c:v>
                </c:pt>
                <c:pt idx="1209">
                  <c:v>12.268000000000001</c:v>
                </c:pt>
                <c:pt idx="1210">
                  <c:v>12.292</c:v>
                </c:pt>
                <c:pt idx="1211">
                  <c:v>12.316000000000001</c:v>
                </c:pt>
                <c:pt idx="1212">
                  <c:v>12.364000000000001</c:v>
                </c:pt>
                <c:pt idx="1213">
                  <c:v>12.364000000000001</c:v>
                </c:pt>
                <c:pt idx="1214">
                  <c:v>12.364000000000001</c:v>
                </c:pt>
                <c:pt idx="1215">
                  <c:v>12.364000000000001</c:v>
                </c:pt>
                <c:pt idx="1216">
                  <c:v>12.34</c:v>
                </c:pt>
                <c:pt idx="1217">
                  <c:v>12.316000000000001</c:v>
                </c:pt>
                <c:pt idx="1218">
                  <c:v>12.292</c:v>
                </c:pt>
                <c:pt idx="1219">
                  <c:v>12.268000000000001</c:v>
                </c:pt>
                <c:pt idx="1220">
                  <c:v>12.243</c:v>
                </c:pt>
                <c:pt idx="1221">
                  <c:v>12.218999999999999</c:v>
                </c:pt>
                <c:pt idx="1222">
                  <c:v>12.218999999999999</c:v>
                </c:pt>
                <c:pt idx="1223">
                  <c:v>12.195</c:v>
                </c:pt>
                <c:pt idx="1224">
                  <c:v>12.170999999999999</c:v>
                </c:pt>
                <c:pt idx="1225">
                  <c:v>12.147</c:v>
                </c:pt>
                <c:pt idx="1226">
                  <c:v>12.098000000000001</c:v>
                </c:pt>
                <c:pt idx="1227">
                  <c:v>12.074</c:v>
                </c:pt>
                <c:pt idx="1228">
                  <c:v>12.074</c:v>
                </c:pt>
                <c:pt idx="1229">
                  <c:v>12.05</c:v>
                </c:pt>
                <c:pt idx="1230">
                  <c:v>12.025</c:v>
                </c:pt>
                <c:pt idx="1231">
                  <c:v>12.000999999999999</c:v>
                </c:pt>
                <c:pt idx="1232">
                  <c:v>11.977</c:v>
                </c:pt>
                <c:pt idx="1233">
                  <c:v>11.977</c:v>
                </c:pt>
                <c:pt idx="1234">
                  <c:v>11.977</c:v>
                </c:pt>
                <c:pt idx="1235">
                  <c:v>11.952999999999999</c:v>
                </c:pt>
                <c:pt idx="1236">
                  <c:v>11.952999999999999</c:v>
                </c:pt>
                <c:pt idx="1237">
                  <c:v>11.929</c:v>
                </c:pt>
                <c:pt idx="1238">
                  <c:v>11.929</c:v>
                </c:pt>
                <c:pt idx="1239">
                  <c:v>11.929</c:v>
                </c:pt>
                <c:pt idx="1240">
                  <c:v>11.904</c:v>
                </c:pt>
                <c:pt idx="1241">
                  <c:v>11.904</c:v>
                </c:pt>
                <c:pt idx="1242">
                  <c:v>11.88</c:v>
                </c:pt>
                <c:pt idx="1243">
                  <c:v>11.88</c:v>
                </c:pt>
                <c:pt idx="1244">
                  <c:v>11.88</c:v>
                </c:pt>
                <c:pt idx="1245">
                  <c:v>11.88</c:v>
                </c:pt>
                <c:pt idx="1246">
                  <c:v>11.88</c:v>
                </c:pt>
                <c:pt idx="1247">
                  <c:v>11.88</c:v>
                </c:pt>
                <c:pt idx="1248">
                  <c:v>11.856</c:v>
                </c:pt>
                <c:pt idx="1249">
                  <c:v>11.856</c:v>
                </c:pt>
                <c:pt idx="1250">
                  <c:v>11.856</c:v>
                </c:pt>
                <c:pt idx="1251">
                  <c:v>11.856</c:v>
                </c:pt>
                <c:pt idx="1252">
                  <c:v>11.832000000000001</c:v>
                </c:pt>
                <c:pt idx="1253">
                  <c:v>11.832000000000001</c:v>
                </c:pt>
                <c:pt idx="1254">
                  <c:v>11.832000000000001</c:v>
                </c:pt>
                <c:pt idx="1255">
                  <c:v>11.832000000000001</c:v>
                </c:pt>
                <c:pt idx="1256">
                  <c:v>11.832000000000001</c:v>
                </c:pt>
                <c:pt idx="1257">
                  <c:v>11.832000000000001</c:v>
                </c:pt>
                <c:pt idx="1258">
                  <c:v>11.807</c:v>
                </c:pt>
                <c:pt idx="1259">
                  <c:v>11.832000000000001</c:v>
                </c:pt>
                <c:pt idx="1260">
                  <c:v>11.832000000000001</c:v>
                </c:pt>
                <c:pt idx="1261">
                  <c:v>11.832000000000001</c:v>
                </c:pt>
                <c:pt idx="1262">
                  <c:v>11.832000000000001</c:v>
                </c:pt>
                <c:pt idx="1263">
                  <c:v>11.832000000000001</c:v>
                </c:pt>
                <c:pt idx="1264">
                  <c:v>11.832000000000001</c:v>
                </c:pt>
                <c:pt idx="1265">
                  <c:v>11.832000000000001</c:v>
                </c:pt>
                <c:pt idx="1266">
                  <c:v>11.807</c:v>
                </c:pt>
                <c:pt idx="1267">
                  <c:v>11.807</c:v>
                </c:pt>
                <c:pt idx="1268">
                  <c:v>11.807</c:v>
                </c:pt>
                <c:pt idx="1269">
                  <c:v>11.807</c:v>
                </c:pt>
                <c:pt idx="1270">
                  <c:v>11.807</c:v>
                </c:pt>
                <c:pt idx="1271">
                  <c:v>11.832000000000001</c:v>
                </c:pt>
                <c:pt idx="1272">
                  <c:v>11.832000000000001</c:v>
                </c:pt>
                <c:pt idx="1273">
                  <c:v>11.832000000000001</c:v>
                </c:pt>
                <c:pt idx="1274">
                  <c:v>11.832000000000001</c:v>
                </c:pt>
                <c:pt idx="1275">
                  <c:v>11.832000000000001</c:v>
                </c:pt>
                <c:pt idx="1276">
                  <c:v>11.807</c:v>
                </c:pt>
                <c:pt idx="1277">
                  <c:v>11.807</c:v>
                </c:pt>
                <c:pt idx="1278">
                  <c:v>11.782999999999999</c:v>
                </c:pt>
                <c:pt idx="1279">
                  <c:v>11.782999999999999</c:v>
                </c:pt>
                <c:pt idx="1280">
                  <c:v>11.759</c:v>
                </c:pt>
                <c:pt idx="1281">
                  <c:v>11.759</c:v>
                </c:pt>
                <c:pt idx="1282">
                  <c:v>11.734</c:v>
                </c:pt>
                <c:pt idx="1283">
                  <c:v>11.734</c:v>
                </c:pt>
                <c:pt idx="1284">
                  <c:v>11.734</c:v>
                </c:pt>
                <c:pt idx="1285">
                  <c:v>11.734</c:v>
                </c:pt>
                <c:pt idx="1286">
                  <c:v>11.734</c:v>
                </c:pt>
                <c:pt idx="1287">
                  <c:v>11.734</c:v>
                </c:pt>
                <c:pt idx="1288">
                  <c:v>11.734</c:v>
                </c:pt>
                <c:pt idx="1289">
                  <c:v>11.734</c:v>
                </c:pt>
                <c:pt idx="1290">
                  <c:v>11.734</c:v>
                </c:pt>
                <c:pt idx="1291">
                  <c:v>11.734</c:v>
                </c:pt>
                <c:pt idx="1292">
                  <c:v>11.734</c:v>
                </c:pt>
                <c:pt idx="1293">
                  <c:v>11.734</c:v>
                </c:pt>
                <c:pt idx="1294">
                  <c:v>11.734</c:v>
                </c:pt>
                <c:pt idx="1295">
                  <c:v>11.782999999999999</c:v>
                </c:pt>
                <c:pt idx="1296">
                  <c:v>11.807</c:v>
                </c:pt>
                <c:pt idx="1297">
                  <c:v>11.832000000000001</c:v>
                </c:pt>
                <c:pt idx="1298">
                  <c:v>11.856</c:v>
                </c:pt>
                <c:pt idx="1299">
                  <c:v>11.904</c:v>
                </c:pt>
                <c:pt idx="1300">
                  <c:v>11.929</c:v>
                </c:pt>
                <c:pt idx="1301">
                  <c:v>11.977</c:v>
                </c:pt>
                <c:pt idx="1302">
                  <c:v>12.000999999999999</c:v>
                </c:pt>
                <c:pt idx="1303">
                  <c:v>12.05</c:v>
                </c:pt>
                <c:pt idx="1304">
                  <c:v>12.074</c:v>
                </c:pt>
                <c:pt idx="1305">
                  <c:v>12.098000000000001</c:v>
                </c:pt>
                <c:pt idx="1306">
                  <c:v>12.122</c:v>
                </c:pt>
                <c:pt idx="1307">
                  <c:v>12.147</c:v>
                </c:pt>
                <c:pt idx="1308">
                  <c:v>12.170999999999999</c:v>
                </c:pt>
                <c:pt idx="1309">
                  <c:v>12.195</c:v>
                </c:pt>
                <c:pt idx="1310">
                  <c:v>12.195</c:v>
                </c:pt>
                <c:pt idx="1311">
                  <c:v>12.195</c:v>
                </c:pt>
                <c:pt idx="1312">
                  <c:v>12.195</c:v>
                </c:pt>
                <c:pt idx="1313">
                  <c:v>12.195</c:v>
                </c:pt>
                <c:pt idx="1314">
                  <c:v>12.195</c:v>
                </c:pt>
                <c:pt idx="1315">
                  <c:v>12.170999999999999</c:v>
                </c:pt>
                <c:pt idx="1316">
                  <c:v>12.170999999999999</c:v>
                </c:pt>
                <c:pt idx="1317">
                  <c:v>12.147</c:v>
                </c:pt>
                <c:pt idx="1318">
                  <c:v>12.122</c:v>
                </c:pt>
                <c:pt idx="1319">
                  <c:v>12.098000000000001</c:v>
                </c:pt>
                <c:pt idx="1320">
                  <c:v>12.074</c:v>
                </c:pt>
                <c:pt idx="1321">
                  <c:v>12.05</c:v>
                </c:pt>
                <c:pt idx="1322">
                  <c:v>12.025</c:v>
                </c:pt>
                <c:pt idx="1323">
                  <c:v>11.977</c:v>
                </c:pt>
                <c:pt idx="1324">
                  <c:v>11.952999999999999</c:v>
                </c:pt>
                <c:pt idx="1325">
                  <c:v>11.929</c:v>
                </c:pt>
                <c:pt idx="1326">
                  <c:v>11.904</c:v>
                </c:pt>
                <c:pt idx="1327">
                  <c:v>11.88</c:v>
                </c:pt>
                <c:pt idx="1328">
                  <c:v>11.88</c:v>
                </c:pt>
                <c:pt idx="1329">
                  <c:v>11.856</c:v>
                </c:pt>
                <c:pt idx="1330">
                  <c:v>11.856</c:v>
                </c:pt>
                <c:pt idx="1331">
                  <c:v>11.856</c:v>
                </c:pt>
                <c:pt idx="1332">
                  <c:v>11.856</c:v>
                </c:pt>
                <c:pt idx="1333">
                  <c:v>11.832000000000001</c:v>
                </c:pt>
                <c:pt idx="1334">
                  <c:v>11.832000000000001</c:v>
                </c:pt>
                <c:pt idx="1335">
                  <c:v>11.832000000000001</c:v>
                </c:pt>
                <c:pt idx="1336">
                  <c:v>11.832000000000001</c:v>
                </c:pt>
                <c:pt idx="1337">
                  <c:v>11.832000000000001</c:v>
                </c:pt>
                <c:pt idx="1338">
                  <c:v>11.832000000000001</c:v>
                </c:pt>
                <c:pt idx="1339">
                  <c:v>11.832000000000001</c:v>
                </c:pt>
                <c:pt idx="1340">
                  <c:v>11.832000000000001</c:v>
                </c:pt>
                <c:pt idx="1341">
                  <c:v>11.832000000000001</c:v>
                </c:pt>
                <c:pt idx="1342">
                  <c:v>11.832000000000001</c:v>
                </c:pt>
                <c:pt idx="1343">
                  <c:v>11.856</c:v>
                </c:pt>
                <c:pt idx="1344">
                  <c:v>11.88</c:v>
                </c:pt>
                <c:pt idx="1345">
                  <c:v>11.88</c:v>
                </c:pt>
                <c:pt idx="1346">
                  <c:v>11.88</c:v>
                </c:pt>
                <c:pt idx="1347">
                  <c:v>11.88</c:v>
                </c:pt>
                <c:pt idx="1348">
                  <c:v>11.88</c:v>
                </c:pt>
                <c:pt idx="1349">
                  <c:v>11.88</c:v>
                </c:pt>
                <c:pt idx="1350">
                  <c:v>11.88</c:v>
                </c:pt>
                <c:pt idx="1351">
                  <c:v>11.856</c:v>
                </c:pt>
                <c:pt idx="1352">
                  <c:v>11.856</c:v>
                </c:pt>
                <c:pt idx="1353">
                  <c:v>11.856</c:v>
                </c:pt>
                <c:pt idx="1354">
                  <c:v>11.832000000000001</c:v>
                </c:pt>
                <c:pt idx="1355">
                  <c:v>11.832000000000001</c:v>
                </c:pt>
                <c:pt idx="1356">
                  <c:v>11.807</c:v>
                </c:pt>
                <c:pt idx="1357">
                  <c:v>11.807</c:v>
                </c:pt>
                <c:pt idx="1358">
                  <c:v>11.807</c:v>
                </c:pt>
                <c:pt idx="1359">
                  <c:v>11.807</c:v>
                </c:pt>
                <c:pt idx="1360">
                  <c:v>11.807</c:v>
                </c:pt>
                <c:pt idx="1361">
                  <c:v>11.807</c:v>
                </c:pt>
                <c:pt idx="1362">
                  <c:v>11.807</c:v>
                </c:pt>
                <c:pt idx="1363">
                  <c:v>11.807</c:v>
                </c:pt>
                <c:pt idx="1364">
                  <c:v>11.832000000000001</c:v>
                </c:pt>
                <c:pt idx="1365">
                  <c:v>11.832000000000001</c:v>
                </c:pt>
                <c:pt idx="1366">
                  <c:v>11.832000000000001</c:v>
                </c:pt>
                <c:pt idx="1367">
                  <c:v>11.832000000000001</c:v>
                </c:pt>
                <c:pt idx="1368">
                  <c:v>11.832000000000001</c:v>
                </c:pt>
                <c:pt idx="1369">
                  <c:v>11.832000000000001</c:v>
                </c:pt>
                <c:pt idx="1370">
                  <c:v>11.832000000000001</c:v>
                </c:pt>
                <c:pt idx="1371">
                  <c:v>11.832000000000001</c:v>
                </c:pt>
                <c:pt idx="1372">
                  <c:v>11.832000000000001</c:v>
                </c:pt>
                <c:pt idx="1373">
                  <c:v>11.832000000000001</c:v>
                </c:pt>
                <c:pt idx="1374">
                  <c:v>11.807</c:v>
                </c:pt>
                <c:pt idx="1375">
                  <c:v>11.807</c:v>
                </c:pt>
                <c:pt idx="1376">
                  <c:v>11.782999999999999</c:v>
                </c:pt>
                <c:pt idx="1377">
                  <c:v>11.782999999999999</c:v>
                </c:pt>
                <c:pt idx="1378">
                  <c:v>11.782999999999999</c:v>
                </c:pt>
                <c:pt idx="1379">
                  <c:v>11.759</c:v>
                </c:pt>
                <c:pt idx="1380">
                  <c:v>11.759</c:v>
                </c:pt>
                <c:pt idx="1381">
                  <c:v>11.734</c:v>
                </c:pt>
                <c:pt idx="1382">
                  <c:v>11.734</c:v>
                </c:pt>
                <c:pt idx="1383">
                  <c:v>11.734</c:v>
                </c:pt>
                <c:pt idx="1384">
                  <c:v>11.734</c:v>
                </c:pt>
                <c:pt idx="1385">
                  <c:v>11.734</c:v>
                </c:pt>
                <c:pt idx="1386">
                  <c:v>11.734</c:v>
                </c:pt>
                <c:pt idx="1387">
                  <c:v>11.734</c:v>
                </c:pt>
                <c:pt idx="1388">
                  <c:v>11.734</c:v>
                </c:pt>
                <c:pt idx="1389">
                  <c:v>11.759</c:v>
                </c:pt>
                <c:pt idx="1390">
                  <c:v>11.782999999999999</c:v>
                </c:pt>
                <c:pt idx="1391">
                  <c:v>11.782999999999999</c:v>
                </c:pt>
                <c:pt idx="1392">
                  <c:v>11.807</c:v>
                </c:pt>
                <c:pt idx="1393">
                  <c:v>11.832000000000001</c:v>
                </c:pt>
                <c:pt idx="1394">
                  <c:v>11.856</c:v>
                </c:pt>
                <c:pt idx="1395">
                  <c:v>11.88</c:v>
                </c:pt>
                <c:pt idx="1396">
                  <c:v>11.929</c:v>
                </c:pt>
                <c:pt idx="1397">
                  <c:v>11.977</c:v>
                </c:pt>
                <c:pt idx="1398">
                  <c:v>12.000999999999999</c:v>
                </c:pt>
                <c:pt idx="1399">
                  <c:v>12.025</c:v>
                </c:pt>
                <c:pt idx="1400">
                  <c:v>12.05</c:v>
                </c:pt>
                <c:pt idx="1401">
                  <c:v>12.074</c:v>
                </c:pt>
                <c:pt idx="1402">
                  <c:v>12.074</c:v>
                </c:pt>
                <c:pt idx="1403">
                  <c:v>12.074</c:v>
                </c:pt>
                <c:pt idx="1404">
                  <c:v>12.05</c:v>
                </c:pt>
                <c:pt idx="1405">
                  <c:v>12.025</c:v>
                </c:pt>
                <c:pt idx="1406">
                  <c:v>12.025</c:v>
                </c:pt>
                <c:pt idx="1407">
                  <c:v>12.000999999999999</c:v>
                </c:pt>
                <c:pt idx="1408">
                  <c:v>11.977</c:v>
                </c:pt>
                <c:pt idx="1409">
                  <c:v>11.977</c:v>
                </c:pt>
                <c:pt idx="1410">
                  <c:v>11.977</c:v>
                </c:pt>
                <c:pt idx="1411">
                  <c:v>11.952999999999999</c:v>
                </c:pt>
                <c:pt idx="1412">
                  <c:v>11.952999999999999</c:v>
                </c:pt>
                <c:pt idx="1413">
                  <c:v>11.904</c:v>
                </c:pt>
                <c:pt idx="1414">
                  <c:v>11.856</c:v>
                </c:pt>
                <c:pt idx="1415">
                  <c:v>11.856</c:v>
                </c:pt>
                <c:pt idx="1416">
                  <c:v>11.832000000000001</c:v>
                </c:pt>
                <c:pt idx="1417">
                  <c:v>11.807</c:v>
                </c:pt>
                <c:pt idx="1418">
                  <c:v>11.759</c:v>
                </c:pt>
                <c:pt idx="1419">
                  <c:v>11.71</c:v>
                </c:pt>
                <c:pt idx="1420">
                  <c:v>11.662000000000001</c:v>
                </c:pt>
                <c:pt idx="1421">
                  <c:v>11.637</c:v>
                </c:pt>
                <c:pt idx="1422">
                  <c:v>11.613</c:v>
                </c:pt>
                <c:pt idx="1423">
                  <c:v>11.589</c:v>
                </c:pt>
                <c:pt idx="1424">
                  <c:v>11.565</c:v>
                </c:pt>
                <c:pt idx="1425">
                  <c:v>11.54</c:v>
                </c:pt>
                <c:pt idx="1426">
                  <c:v>11.516</c:v>
                </c:pt>
                <c:pt idx="1427">
                  <c:v>11.516</c:v>
                </c:pt>
                <c:pt idx="1428">
                  <c:v>11.516</c:v>
                </c:pt>
                <c:pt idx="1429">
                  <c:v>11.516</c:v>
                </c:pt>
                <c:pt idx="1430">
                  <c:v>11.492000000000001</c:v>
                </c:pt>
                <c:pt idx="1431">
                  <c:v>11.492000000000001</c:v>
                </c:pt>
                <c:pt idx="1432">
                  <c:v>11.492000000000001</c:v>
                </c:pt>
                <c:pt idx="1433">
                  <c:v>11.492000000000001</c:v>
                </c:pt>
                <c:pt idx="1434">
                  <c:v>11.492000000000001</c:v>
                </c:pt>
                <c:pt idx="1435">
                  <c:v>11.492000000000001</c:v>
                </c:pt>
                <c:pt idx="1436">
                  <c:v>11.492000000000001</c:v>
                </c:pt>
                <c:pt idx="1437">
                  <c:v>11.492000000000001</c:v>
                </c:pt>
                <c:pt idx="1438">
                  <c:v>11.516</c:v>
                </c:pt>
                <c:pt idx="1439">
                  <c:v>11.516</c:v>
                </c:pt>
                <c:pt idx="1440">
                  <c:v>11.54</c:v>
                </c:pt>
                <c:pt idx="1441">
                  <c:v>11.54</c:v>
                </c:pt>
                <c:pt idx="1442">
                  <c:v>11.54</c:v>
                </c:pt>
                <c:pt idx="1443">
                  <c:v>11.565</c:v>
                </c:pt>
                <c:pt idx="1444">
                  <c:v>11.565</c:v>
                </c:pt>
                <c:pt idx="1445">
                  <c:v>11.589</c:v>
                </c:pt>
                <c:pt idx="1446">
                  <c:v>11.589</c:v>
                </c:pt>
                <c:pt idx="1447">
                  <c:v>11.589</c:v>
                </c:pt>
                <c:pt idx="1448">
                  <c:v>11.589</c:v>
                </c:pt>
                <c:pt idx="1449">
                  <c:v>11.565</c:v>
                </c:pt>
                <c:pt idx="1450">
                  <c:v>11.54</c:v>
                </c:pt>
                <c:pt idx="1451">
                  <c:v>11.54</c:v>
                </c:pt>
                <c:pt idx="1452">
                  <c:v>11.54</c:v>
                </c:pt>
                <c:pt idx="1453">
                  <c:v>11.54</c:v>
                </c:pt>
                <c:pt idx="1454">
                  <c:v>11.54</c:v>
                </c:pt>
                <c:pt idx="1455">
                  <c:v>11.54</c:v>
                </c:pt>
                <c:pt idx="1456">
                  <c:v>11.54</c:v>
                </c:pt>
                <c:pt idx="1457">
                  <c:v>11.492000000000001</c:v>
                </c:pt>
                <c:pt idx="1458">
                  <c:v>11.492000000000001</c:v>
                </c:pt>
                <c:pt idx="1459">
                  <c:v>11.467000000000001</c:v>
                </c:pt>
                <c:pt idx="1460">
                  <c:v>11.467000000000001</c:v>
                </c:pt>
                <c:pt idx="1461">
                  <c:v>11.443</c:v>
                </c:pt>
                <c:pt idx="1462">
                  <c:v>11.443</c:v>
                </c:pt>
                <c:pt idx="1463">
                  <c:v>11.419</c:v>
                </c:pt>
                <c:pt idx="1464">
                  <c:v>11.419</c:v>
                </c:pt>
                <c:pt idx="1465">
                  <c:v>11.394</c:v>
                </c:pt>
                <c:pt idx="1466">
                  <c:v>11.394</c:v>
                </c:pt>
                <c:pt idx="1467">
                  <c:v>11.394</c:v>
                </c:pt>
                <c:pt idx="1468">
                  <c:v>11.37</c:v>
                </c:pt>
                <c:pt idx="1469">
                  <c:v>11.37</c:v>
                </c:pt>
                <c:pt idx="1470">
                  <c:v>11.346</c:v>
                </c:pt>
                <c:pt idx="1471">
                  <c:v>11.346</c:v>
                </c:pt>
                <c:pt idx="1472">
                  <c:v>11.346</c:v>
                </c:pt>
                <c:pt idx="1473">
                  <c:v>11.346</c:v>
                </c:pt>
                <c:pt idx="1474">
                  <c:v>11.321</c:v>
                </c:pt>
                <c:pt idx="1475">
                  <c:v>11.321</c:v>
                </c:pt>
                <c:pt idx="1476">
                  <c:v>11.297000000000001</c:v>
                </c:pt>
                <c:pt idx="1477">
                  <c:v>11.297000000000001</c:v>
                </c:pt>
                <c:pt idx="1478">
                  <c:v>11.297000000000001</c:v>
                </c:pt>
                <c:pt idx="1479">
                  <c:v>11.297000000000001</c:v>
                </c:pt>
                <c:pt idx="1480">
                  <c:v>11.297000000000001</c:v>
                </c:pt>
                <c:pt idx="1481">
                  <c:v>11.297000000000001</c:v>
                </c:pt>
                <c:pt idx="1482">
                  <c:v>11.297000000000001</c:v>
                </c:pt>
                <c:pt idx="1483">
                  <c:v>11.321</c:v>
                </c:pt>
                <c:pt idx="1484">
                  <c:v>11.346</c:v>
                </c:pt>
                <c:pt idx="1485">
                  <c:v>11.346</c:v>
                </c:pt>
                <c:pt idx="1486">
                  <c:v>11.394</c:v>
                </c:pt>
                <c:pt idx="1487">
                  <c:v>11.419</c:v>
                </c:pt>
                <c:pt idx="1488">
                  <c:v>11.443</c:v>
                </c:pt>
                <c:pt idx="1489">
                  <c:v>11.492000000000001</c:v>
                </c:pt>
                <c:pt idx="1490">
                  <c:v>11.54</c:v>
                </c:pt>
                <c:pt idx="1491">
                  <c:v>11.589</c:v>
                </c:pt>
                <c:pt idx="1492">
                  <c:v>11.637</c:v>
                </c:pt>
                <c:pt idx="1493">
                  <c:v>11.71</c:v>
                </c:pt>
                <c:pt idx="1494">
                  <c:v>11.759</c:v>
                </c:pt>
                <c:pt idx="1495">
                  <c:v>11.782999999999999</c:v>
                </c:pt>
                <c:pt idx="1496">
                  <c:v>11.807</c:v>
                </c:pt>
                <c:pt idx="1497">
                  <c:v>11.832000000000001</c:v>
                </c:pt>
                <c:pt idx="1498">
                  <c:v>11.856</c:v>
                </c:pt>
                <c:pt idx="1499">
                  <c:v>11.88</c:v>
                </c:pt>
                <c:pt idx="1500">
                  <c:v>11.904</c:v>
                </c:pt>
                <c:pt idx="1501">
                  <c:v>11.904</c:v>
                </c:pt>
                <c:pt idx="1502">
                  <c:v>11.904</c:v>
                </c:pt>
                <c:pt idx="1503">
                  <c:v>11.929</c:v>
                </c:pt>
                <c:pt idx="1504">
                  <c:v>11.929</c:v>
                </c:pt>
                <c:pt idx="1505">
                  <c:v>11.929</c:v>
                </c:pt>
                <c:pt idx="1506">
                  <c:v>11.904</c:v>
                </c:pt>
                <c:pt idx="1507">
                  <c:v>11.904</c:v>
                </c:pt>
                <c:pt idx="1508">
                  <c:v>11.88</c:v>
                </c:pt>
                <c:pt idx="1509">
                  <c:v>11.856</c:v>
                </c:pt>
                <c:pt idx="1510">
                  <c:v>11.832000000000001</c:v>
                </c:pt>
                <c:pt idx="1511">
                  <c:v>11.782999999999999</c:v>
                </c:pt>
                <c:pt idx="1512">
                  <c:v>11.759</c:v>
                </c:pt>
                <c:pt idx="1513">
                  <c:v>11.734</c:v>
                </c:pt>
                <c:pt idx="1514">
                  <c:v>11.686</c:v>
                </c:pt>
                <c:pt idx="1515">
                  <c:v>11.662000000000001</c:v>
                </c:pt>
                <c:pt idx="1516">
                  <c:v>11.637</c:v>
                </c:pt>
                <c:pt idx="1517">
                  <c:v>11.589</c:v>
                </c:pt>
                <c:pt idx="1518">
                  <c:v>11.589</c:v>
                </c:pt>
                <c:pt idx="1519">
                  <c:v>11.54</c:v>
                </c:pt>
                <c:pt idx="1520">
                  <c:v>11.54</c:v>
                </c:pt>
                <c:pt idx="1521">
                  <c:v>11.516</c:v>
                </c:pt>
                <c:pt idx="1522">
                  <c:v>11.492000000000001</c:v>
                </c:pt>
                <c:pt idx="1523">
                  <c:v>11.492000000000001</c:v>
                </c:pt>
                <c:pt idx="1524">
                  <c:v>11.467000000000001</c:v>
                </c:pt>
                <c:pt idx="1525">
                  <c:v>11.443</c:v>
                </c:pt>
                <c:pt idx="1526">
                  <c:v>11.443</c:v>
                </c:pt>
                <c:pt idx="1527">
                  <c:v>11.419</c:v>
                </c:pt>
                <c:pt idx="1528">
                  <c:v>11.419</c:v>
                </c:pt>
                <c:pt idx="1529">
                  <c:v>11.394</c:v>
                </c:pt>
                <c:pt idx="1530">
                  <c:v>11.394</c:v>
                </c:pt>
                <c:pt idx="1531">
                  <c:v>11.37</c:v>
                </c:pt>
                <c:pt idx="1532">
                  <c:v>11.37</c:v>
                </c:pt>
                <c:pt idx="1533">
                  <c:v>11.37</c:v>
                </c:pt>
                <c:pt idx="1534">
                  <c:v>11.37</c:v>
                </c:pt>
                <c:pt idx="1535">
                  <c:v>11.346</c:v>
                </c:pt>
                <c:pt idx="1536">
                  <c:v>11.346</c:v>
                </c:pt>
                <c:pt idx="1537">
                  <c:v>11.346</c:v>
                </c:pt>
                <c:pt idx="1538">
                  <c:v>11.346</c:v>
                </c:pt>
                <c:pt idx="1539">
                  <c:v>11.321</c:v>
                </c:pt>
                <c:pt idx="1540">
                  <c:v>11.321</c:v>
                </c:pt>
                <c:pt idx="1541">
                  <c:v>11.321</c:v>
                </c:pt>
                <c:pt idx="1542">
                  <c:v>11.321</c:v>
                </c:pt>
                <c:pt idx="1543">
                  <c:v>11.346</c:v>
                </c:pt>
                <c:pt idx="1544">
                  <c:v>11.346</c:v>
                </c:pt>
                <c:pt idx="1545">
                  <c:v>11.346</c:v>
                </c:pt>
                <c:pt idx="1546">
                  <c:v>11.346</c:v>
                </c:pt>
                <c:pt idx="1547">
                  <c:v>11.37</c:v>
                </c:pt>
                <c:pt idx="1548">
                  <c:v>11.37</c:v>
                </c:pt>
                <c:pt idx="1549">
                  <c:v>11.37</c:v>
                </c:pt>
                <c:pt idx="1550">
                  <c:v>11.37</c:v>
                </c:pt>
                <c:pt idx="1551">
                  <c:v>11.37</c:v>
                </c:pt>
                <c:pt idx="1552">
                  <c:v>11.394</c:v>
                </c:pt>
                <c:pt idx="1553">
                  <c:v>11.419</c:v>
                </c:pt>
                <c:pt idx="1554">
                  <c:v>11.419</c:v>
                </c:pt>
                <c:pt idx="1555">
                  <c:v>11.419</c:v>
                </c:pt>
                <c:pt idx="1556">
                  <c:v>11.443</c:v>
                </c:pt>
                <c:pt idx="1557">
                  <c:v>11.443</c:v>
                </c:pt>
                <c:pt idx="1558">
                  <c:v>11.467000000000001</c:v>
                </c:pt>
                <c:pt idx="1559">
                  <c:v>11.467000000000001</c:v>
                </c:pt>
                <c:pt idx="1560">
                  <c:v>11.467000000000001</c:v>
                </c:pt>
                <c:pt idx="1561">
                  <c:v>11.467000000000001</c:v>
                </c:pt>
                <c:pt idx="1562">
                  <c:v>11.467000000000001</c:v>
                </c:pt>
                <c:pt idx="1563">
                  <c:v>11.467000000000001</c:v>
                </c:pt>
                <c:pt idx="1564">
                  <c:v>11.492000000000001</c:v>
                </c:pt>
                <c:pt idx="1565">
                  <c:v>11.467000000000001</c:v>
                </c:pt>
                <c:pt idx="1566">
                  <c:v>11.467000000000001</c:v>
                </c:pt>
                <c:pt idx="1567">
                  <c:v>11.467000000000001</c:v>
                </c:pt>
                <c:pt idx="1568">
                  <c:v>11.467000000000001</c:v>
                </c:pt>
                <c:pt idx="1569">
                  <c:v>11.492000000000001</c:v>
                </c:pt>
                <c:pt idx="1570">
                  <c:v>11.492000000000001</c:v>
                </c:pt>
                <c:pt idx="1571">
                  <c:v>11.492000000000001</c:v>
                </c:pt>
                <c:pt idx="1572">
                  <c:v>11.492000000000001</c:v>
                </c:pt>
                <c:pt idx="1573">
                  <c:v>11.467000000000001</c:v>
                </c:pt>
                <c:pt idx="1574">
                  <c:v>11.467000000000001</c:v>
                </c:pt>
                <c:pt idx="1575">
                  <c:v>11.467000000000001</c:v>
                </c:pt>
                <c:pt idx="1576">
                  <c:v>11.467000000000001</c:v>
                </c:pt>
                <c:pt idx="1577">
                  <c:v>11.492000000000001</c:v>
                </c:pt>
                <c:pt idx="1578">
                  <c:v>11.492000000000001</c:v>
                </c:pt>
                <c:pt idx="1579">
                  <c:v>11.492000000000001</c:v>
                </c:pt>
                <c:pt idx="1580">
                  <c:v>11.516</c:v>
                </c:pt>
                <c:pt idx="1581">
                  <c:v>11.516</c:v>
                </c:pt>
                <c:pt idx="1582">
                  <c:v>11.54</c:v>
                </c:pt>
                <c:pt idx="1583">
                  <c:v>11.565</c:v>
                </c:pt>
                <c:pt idx="1584">
                  <c:v>11.589</c:v>
                </c:pt>
                <c:pt idx="1585">
                  <c:v>11.613</c:v>
                </c:pt>
                <c:pt idx="1586">
                  <c:v>11.662000000000001</c:v>
                </c:pt>
                <c:pt idx="1587">
                  <c:v>11.686</c:v>
                </c:pt>
                <c:pt idx="1588">
                  <c:v>11.734</c:v>
                </c:pt>
                <c:pt idx="1589">
                  <c:v>11.782999999999999</c:v>
                </c:pt>
                <c:pt idx="1590">
                  <c:v>11.832000000000001</c:v>
                </c:pt>
                <c:pt idx="1591">
                  <c:v>11.88</c:v>
                </c:pt>
                <c:pt idx="1592">
                  <c:v>11.904</c:v>
                </c:pt>
                <c:pt idx="1593">
                  <c:v>11.929</c:v>
                </c:pt>
                <c:pt idx="1594">
                  <c:v>11.929</c:v>
                </c:pt>
                <c:pt idx="1595">
                  <c:v>11.977</c:v>
                </c:pt>
                <c:pt idx="1596">
                  <c:v>12.000999999999999</c:v>
                </c:pt>
                <c:pt idx="1597">
                  <c:v>12.025</c:v>
                </c:pt>
                <c:pt idx="1598">
                  <c:v>12.05</c:v>
                </c:pt>
                <c:pt idx="1599">
                  <c:v>12.05</c:v>
                </c:pt>
                <c:pt idx="1600">
                  <c:v>12.05</c:v>
                </c:pt>
                <c:pt idx="1601">
                  <c:v>12.025</c:v>
                </c:pt>
                <c:pt idx="1602">
                  <c:v>12.025</c:v>
                </c:pt>
                <c:pt idx="1603">
                  <c:v>12.000999999999999</c:v>
                </c:pt>
                <c:pt idx="1604">
                  <c:v>12.000999999999999</c:v>
                </c:pt>
                <c:pt idx="1605">
                  <c:v>12.000999999999999</c:v>
                </c:pt>
                <c:pt idx="1606">
                  <c:v>11.977</c:v>
                </c:pt>
                <c:pt idx="1607">
                  <c:v>11.952999999999999</c:v>
                </c:pt>
                <c:pt idx="1608">
                  <c:v>11.904</c:v>
                </c:pt>
                <c:pt idx="1609">
                  <c:v>11.856</c:v>
                </c:pt>
                <c:pt idx="1610">
                  <c:v>11.807</c:v>
                </c:pt>
                <c:pt idx="1611">
                  <c:v>11.734</c:v>
                </c:pt>
                <c:pt idx="1612">
                  <c:v>11.686</c:v>
                </c:pt>
                <c:pt idx="1613">
                  <c:v>11.662000000000001</c:v>
                </c:pt>
                <c:pt idx="1614">
                  <c:v>11.637</c:v>
                </c:pt>
                <c:pt idx="1615">
                  <c:v>11.589</c:v>
                </c:pt>
                <c:pt idx="1616">
                  <c:v>11.565</c:v>
                </c:pt>
                <c:pt idx="1617">
                  <c:v>11.589</c:v>
                </c:pt>
                <c:pt idx="1618">
                  <c:v>11.565</c:v>
                </c:pt>
                <c:pt idx="1619">
                  <c:v>11.54</c:v>
                </c:pt>
                <c:pt idx="1620">
                  <c:v>11.516</c:v>
                </c:pt>
                <c:pt idx="1621">
                  <c:v>11.492000000000001</c:v>
                </c:pt>
                <c:pt idx="1622">
                  <c:v>11.467000000000001</c:v>
                </c:pt>
                <c:pt idx="1623">
                  <c:v>11.443</c:v>
                </c:pt>
                <c:pt idx="1624">
                  <c:v>11.443</c:v>
                </c:pt>
                <c:pt idx="1625">
                  <c:v>11.443</c:v>
                </c:pt>
                <c:pt idx="1626">
                  <c:v>11.443</c:v>
                </c:pt>
                <c:pt idx="1627">
                  <c:v>11.419</c:v>
                </c:pt>
                <c:pt idx="1628">
                  <c:v>11.419</c:v>
                </c:pt>
                <c:pt idx="1629">
                  <c:v>11.419</c:v>
                </c:pt>
                <c:pt idx="1630">
                  <c:v>11.419</c:v>
                </c:pt>
                <c:pt idx="1631">
                  <c:v>11.394</c:v>
                </c:pt>
                <c:pt idx="1632">
                  <c:v>11.394</c:v>
                </c:pt>
                <c:pt idx="1633">
                  <c:v>11.419</c:v>
                </c:pt>
                <c:pt idx="1634">
                  <c:v>11.394</c:v>
                </c:pt>
                <c:pt idx="1635">
                  <c:v>11.394</c:v>
                </c:pt>
                <c:pt idx="1636">
                  <c:v>11.37</c:v>
                </c:pt>
                <c:pt idx="1637">
                  <c:v>11.37</c:v>
                </c:pt>
                <c:pt idx="1638">
                  <c:v>11.346</c:v>
                </c:pt>
                <c:pt idx="1639">
                  <c:v>11.346</c:v>
                </c:pt>
                <c:pt idx="1640">
                  <c:v>11.346</c:v>
                </c:pt>
                <c:pt idx="1641">
                  <c:v>11.321</c:v>
                </c:pt>
                <c:pt idx="1642">
                  <c:v>11.321</c:v>
                </c:pt>
                <c:pt idx="1643">
                  <c:v>11.321</c:v>
                </c:pt>
                <c:pt idx="1644">
                  <c:v>11.297000000000001</c:v>
                </c:pt>
                <c:pt idx="1645">
                  <c:v>11.297000000000001</c:v>
                </c:pt>
                <c:pt idx="1646">
                  <c:v>11.273</c:v>
                </c:pt>
                <c:pt idx="1647">
                  <c:v>11.273</c:v>
                </c:pt>
                <c:pt idx="1648">
                  <c:v>11.273</c:v>
                </c:pt>
                <c:pt idx="1649">
                  <c:v>11.247999999999999</c:v>
                </c:pt>
                <c:pt idx="1650">
                  <c:v>11.224</c:v>
                </c:pt>
                <c:pt idx="1651">
                  <c:v>11.224</c:v>
                </c:pt>
                <c:pt idx="1652">
                  <c:v>11.224</c:v>
                </c:pt>
                <c:pt idx="1653">
                  <c:v>11.2</c:v>
                </c:pt>
                <c:pt idx="1654">
                  <c:v>11.2</c:v>
                </c:pt>
                <c:pt idx="1655">
                  <c:v>11.2</c:v>
                </c:pt>
                <c:pt idx="1656">
                  <c:v>11.175000000000001</c:v>
                </c:pt>
                <c:pt idx="1657">
                  <c:v>11.175000000000001</c:v>
                </c:pt>
                <c:pt idx="1658">
                  <c:v>11.151</c:v>
                </c:pt>
                <c:pt idx="1659">
                  <c:v>11.151</c:v>
                </c:pt>
                <c:pt idx="1660">
                  <c:v>11.127000000000001</c:v>
                </c:pt>
                <c:pt idx="1661">
                  <c:v>11.127000000000001</c:v>
                </c:pt>
                <c:pt idx="1662">
                  <c:v>11.127000000000001</c:v>
                </c:pt>
                <c:pt idx="1663">
                  <c:v>11.102</c:v>
                </c:pt>
                <c:pt idx="1664">
                  <c:v>11.102</c:v>
                </c:pt>
                <c:pt idx="1665">
                  <c:v>11.077999999999999</c:v>
                </c:pt>
                <c:pt idx="1666">
                  <c:v>11.077999999999999</c:v>
                </c:pt>
                <c:pt idx="1667">
                  <c:v>11.077999999999999</c:v>
                </c:pt>
                <c:pt idx="1668">
                  <c:v>11.053000000000001</c:v>
                </c:pt>
                <c:pt idx="1669">
                  <c:v>11.053000000000001</c:v>
                </c:pt>
                <c:pt idx="1670">
                  <c:v>11.053000000000001</c:v>
                </c:pt>
                <c:pt idx="1671">
                  <c:v>11.053000000000001</c:v>
                </c:pt>
                <c:pt idx="1672">
                  <c:v>11.053000000000001</c:v>
                </c:pt>
                <c:pt idx="1673">
                  <c:v>11.053000000000001</c:v>
                </c:pt>
                <c:pt idx="1674">
                  <c:v>11.077999999999999</c:v>
                </c:pt>
                <c:pt idx="1675">
                  <c:v>11.102</c:v>
                </c:pt>
                <c:pt idx="1676">
                  <c:v>11.102</c:v>
                </c:pt>
                <c:pt idx="1677">
                  <c:v>11.151</c:v>
                </c:pt>
                <c:pt idx="1678">
                  <c:v>11.175000000000001</c:v>
                </c:pt>
                <c:pt idx="1679">
                  <c:v>11.2</c:v>
                </c:pt>
                <c:pt idx="1680">
                  <c:v>11.247999999999999</c:v>
                </c:pt>
                <c:pt idx="1681">
                  <c:v>11.297000000000001</c:v>
                </c:pt>
                <c:pt idx="1682">
                  <c:v>11.346</c:v>
                </c:pt>
                <c:pt idx="1683">
                  <c:v>11.419</c:v>
                </c:pt>
                <c:pt idx="1684">
                  <c:v>11.467000000000001</c:v>
                </c:pt>
                <c:pt idx="1685">
                  <c:v>11.516</c:v>
                </c:pt>
                <c:pt idx="1686">
                  <c:v>11.589</c:v>
                </c:pt>
                <c:pt idx="1687">
                  <c:v>11.637</c:v>
                </c:pt>
                <c:pt idx="1688">
                  <c:v>11.686</c:v>
                </c:pt>
                <c:pt idx="1689">
                  <c:v>11.734</c:v>
                </c:pt>
                <c:pt idx="1690">
                  <c:v>11.807</c:v>
                </c:pt>
                <c:pt idx="1691">
                  <c:v>11.832000000000001</c:v>
                </c:pt>
                <c:pt idx="1692">
                  <c:v>11.88</c:v>
                </c:pt>
                <c:pt idx="1693">
                  <c:v>11.929</c:v>
                </c:pt>
                <c:pt idx="1694">
                  <c:v>11.977</c:v>
                </c:pt>
                <c:pt idx="1695">
                  <c:v>12.000999999999999</c:v>
                </c:pt>
                <c:pt idx="1696">
                  <c:v>12.025</c:v>
                </c:pt>
                <c:pt idx="1697">
                  <c:v>12.05</c:v>
                </c:pt>
                <c:pt idx="1698">
                  <c:v>12.05</c:v>
                </c:pt>
                <c:pt idx="1699">
                  <c:v>12.025</c:v>
                </c:pt>
                <c:pt idx="1700">
                  <c:v>12.025</c:v>
                </c:pt>
                <c:pt idx="1701">
                  <c:v>12.025</c:v>
                </c:pt>
                <c:pt idx="1702">
                  <c:v>12.000999999999999</c:v>
                </c:pt>
                <c:pt idx="1703">
                  <c:v>11.977</c:v>
                </c:pt>
                <c:pt idx="1704">
                  <c:v>11.952999999999999</c:v>
                </c:pt>
                <c:pt idx="1705">
                  <c:v>11.904</c:v>
                </c:pt>
                <c:pt idx="1706">
                  <c:v>11.88</c:v>
                </c:pt>
                <c:pt idx="1707">
                  <c:v>11.832000000000001</c:v>
                </c:pt>
                <c:pt idx="1708">
                  <c:v>11.782999999999999</c:v>
                </c:pt>
                <c:pt idx="1709">
                  <c:v>11.734</c:v>
                </c:pt>
                <c:pt idx="1710">
                  <c:v>11.686</c:v>
                </c:pt>
                <c:pt idx="1711">
                  <c:v>11.662000000000001</c:v>
                </c:pt>
                <c:pt idx="1712">
                  <c:v>11.613</c:v>
                </c:pt>
                <c:pt idx="1713">
                  <c:v>11.589</c:v>
                </c:pt>
                <c:pt idx="1714">
                  <c:v>11.565</c:v>
                </c:pt>
                <c:pt idx="1715">
                  <c:v>11.54</c:v>
                </c:pt>
                <c:pt idx="1716">
                  <c:v>11.492000000000001</c:v>
                </c:pt>
                <c:pt idx="1717">
                  <c:v>11.467000000000001</c:v>
                </c:pt>
                <c:pt idx="1718">
                  <c:v>11.443</c:v>
                </c:pt>
                <c:pt idx="1719">
                  <c:v>11.419</c:v>
                </c:pt>
                <c:pt idx="1720">
                  <c:v>11.394</c:v>
                </c:pt>
                <c:pt idx="1721">
                  <c:v>11.37</c:v>
                </c:pt>
                <c:pt idx="1722">
                  <c:v>11.346</c:v>
                </c:pt>
                <c:pt idx="1723">
                  <c:v>11.321</c:v>
                </c:pt>
                <c:pt idx="1724">
                  <c:v>11.297000000000001</c:v>
                </c:pt>
                <c:pt idx="1725">
                  <c:v>11.273</c:v>
                </c:pt>
                <c:pt idx="1726">
                  <c:v>11.247999999999999</c:v>
                </c:pt>
                <c:pt idx="1727">
                  <c:v>11.224</c:v>
                </c:pt>
                <c:pt idx="1728">
                  <c:v>11.2</c:v>
                </c:pt>
                <c:pt idx="1729">
                  <c:v>11.2</c:v>
                </c:pt>
                <c:pt idx="1730">
                  <c:v>11.175000000000001</c:v>
                </c:pt>
                <c:pt idx="1731">
                  <c:v>11.151</c:v>
                </c:pt>
                <c:pt idx="1732">
                  <c:v>11.151</c:v>
                </c:pt>
                <c:pt idx="1733">
                  <c:v>11.151</c:v>
                </c:pt>
                <c:pt idx="1734">
                  <c:v>11.127000000000001</c:v>
                </c:pt>
                <c:pt idx="1735">
                  <c:v>11.127000000000001</c:v>
                </c:pt>
                <c:pt idx="1736">
                  <c:v>11.127000000000001</c:v>
                </c:pt>
                <c:pt idx="1737">
                  <c:v>11.102</c:v>
                </c:pt>
                <c:pt idx="1738">
                  <c:v>11.102</c:v>
                </c:pt>
                <c:pt idx="1739">
                  <c:v>11.102</c:v>
                </c:pt>
                <c:pt idx="1740">
                  <c:v>11.102</c:v>
                </c:pt>
                <c:pt idx="1741">
                  <c:v>11.102</c:v>
                </c:pt>
                <c:pt idx="1742">
                  <c:v>11.102</c:v>
                </c:pt>
                <c:pt idx="1743">
                  <c:v>11.102</c:v>
                </c:pt>
                <c:pt idx="1744">
                  <c:v>11.077999999999999</c:v>
                </c:pt>
                <c:pt idx="1745">
                  <c:v>11.077999999999999</c:v>
                </c:pt>
                <c:pt idx="1746">
                  <c:v>11.053000000000001</c:v>
                </c:pt>
                <c:pt idx="1747">
                  <c:v>11.053000000000001</c:v>
                </c:pt>
                <c:pt idx="1748">
                  <c:v>11.053000000000001</c:v>
                </c:pt>
                <c:pt idx="1749">
                  <c:v>11.029</c:v>
                </c:pt>
                <c:pt idx="1750">
                  <c:v>11.029</c:v>
                </c:pt>
                <c:pt idx="1751">
                  <c:v>11.005000000000001</c:v>
                </c:pt>
                <c:pt idx="1752">
                  <c:v>11.005000000000001</c:v>
                </c:pt>
                <c:pt idx="1753">
                  <c:v>11.005000000000001</c:v>
                </c:pt>
                <c:pt idx="1754">
                  <c:v>11.005000000000001</c:v>
                </c:pt>
                <c:pt idx="1755">
                  <c:v>10.98</c:v>
                </c:pt>
                <c:pt idx="1756">
                  <c:v>10.98</c:v>
                </c:pt>
                <c:pt idx="1757">
                  <c:v>10.98</c:v>
                </c:pt>
                <c:pt idx="1758">
                  <c:v>10.956</c:v>
                </c:pt>
                <c:pt idx="1759">
                  <c:v>10.956</c:v>
                </c:pt>
                <c:pt idx="1760">
                  <c:v>10.956</c:v>
                </c:pt>
                <c:pt idx="1761">
                  <c:v>10.956</c:v>
                </c:pt>
                <c:pt idx="1762">
                  <c:v>10.932</c:v>
                </c:pt>
                <c:pt idx="1763">
                  <c:v>10.932</c:v>
                </c:pt>
                <c:pt idx="1764">
                  <c:v>10.907</c:v>
                </c:pt>
                <c:pt idx="1765">
                  <c:v>10.907</c:v>
                </c:pt>
                <c:pt idx="1766">
                  <c:v>10.907</c:v>
                </c:pt>
                <c:pt idx="1767">
                  <c:v>10.932</c:v>
                </c:pt>
                <c:pt idx="1768">
                  <c:v>10.932</c:v>
                </c:pt>
                <c:pt idx="1769">
                  <c:v>10.932</c:v>
                </c:pt>
                <c:pt idx="1770">
                  <c:v>10.956</c:v>
                </c:pt>
                <c:pt idx="1771">
                  <c:v>10.98</c:v>
                </c:pt>
                <c:pt idx="1772">
                  <c:v>11.005000000000001</c:v>
                </c:pt>
                <c:pt idx="1773">
                  <c:v>11.005000000000001</c:v>
                </c:pt>
                <c:pt idx="1774">
                  <c:v>11.029</c:v>
                </c:pt>
                <c:pt idx="1775">
                  <c:v>11.053000000000001</c:v>
                </c:pt>
                <c:pt idx="1776">
                  <c:v>11.102</c:v>
                </c:pt>
                <c:pt idx="1777">
                  <c:v>11.151</c:v>
                </c:pt>
                <c:pt idx="1778">
                  <c:v>11.2</c:v>
                </c:pt>
                <c:pt idx="1779">
                  <c:v>11.247999999999999</c:v>
                </c:pt>
                <c:pt idx="1780">
                  <c:v>11.321</c:v>
                </c:pt>
                <c:pt idx="1781">
                  <c:v>11.394</c:v>
                </c:pt>
                <c:pt idx="1782">
                  <c:v>11.443</c:v>
                </c:pt>
                <c:pt idx="1783">
                  <c:v>11.516</c:v>
                </c:pt>
                <c:pt idx="1784">
                  <c:v>11.565</c:v>
                </c:pt>
                <c:pt idx="1785">
                  <c:v>11.613</c:v>
                </c:pt>
                <c:pt idx="1786">
                  <c:v>11.662000000000001</c:v>
                </c:pt>
                <c:pt idx="1787">
                  <c:v>11.71</c:v>
                </c:pt>
                <c:pt idx="1788">
                  <c:v>11.759</c:v>
                </c:pt>
                <c:pt idx="1789">
                  <c:v>11.782999999999999</c:v>
                </c:pt>
                <c:pt idx="1790">
                  <c:v>11.832000000000001</c:v>
                </c:pt>
                <c:pt idx="1791">
                  <c:v>11.832000000000001</c:v>
                </c:pt>
                <c:pt idx="1792">
                  <c:v>11.856</c:v>
                </c:pt>
                <c:pt idx="1793">
                  <c:v>11.88</c:v>
                </c:pt>
                <c:pt idx="1794">
                  <c:v>11.88</c:v>
                </c:pt>
                <c:pt idx="1795">
                  <c:v>11.88</c:v>
                </c:pt>
                <c:pt idx="1796">
                  <c:v>11.88</c:v>
                </c:pt>
                <c:pt idx="1797">
                  <c:v>11.88</c:v>
                </c:pt>
                <c:pt idx="1798">
                  <c:v>11.832000000000001</c:v>
                </c:pt>
                <c:pt idx="1799">
                  <c:v>11.807</c:v>
                </c:pt>
                <c:pt idx="1800">
                  <c:v>11.782999999999999</c:v>
                </c:pt>
                <c:pt idx="1801">
                  <c:v>11.734</c:v>
                </c:pt>
                <c:pt idx="1802">
                  <c:v>11.71</c:v>
                </c:pt>
                <c:pt idx="1803">
                  <c:v>11.662000000000001</c:v>
                </c:pt>
                <c:pt idx="1804">
                  <c:v>11.637</c:v>
                </c:pt>
                <c:pt idx="1805">
                  <c:v>11.589</c:v>
                </c:pt>
                <c:pt idx="1806">
                  <c:v>11.565</c:v>
                </c:pt>
                <c:pt idx="1807">
                  <c:v>11.516</c:v>
                </c:pt>
                <c:pt idx="1808">
                  <c:v>11.492000000000001</c:v>
                </c:pt>
                <c:pt idx="1809">
                  <c:v>11.467000000000001</c:v>
                </c:pt>
                <c:pt idx="1810">
                  <c:v>11.443</c:v>
                </c:pt>
                <c:pt idx="1811">
                  <c:v>11.394</c:v>
                </c:pt>
                <c:pt idx="1812">
                  <c:v>11.394</c:v>
                </c:pt>
                <c:pt idx="1813">
                  <c:v>11.37</c:v>
                </c:pt>
                <c:pt idx="1814">
                  <c:v>11.346</c:v>
                </c:pt>
                <c:pt idx="1815">
                  <c:v>11.321</c:v>
                </c:pt>
                <c:pt idx="1816">
                  <c:v>11.297000000000001</c:v>
                </c:pt>
                <c:pt idx="1817">
                  <c:v>11.297000000000001</c:v>
                </c:pt>
                <c:pt idx="1818">
                  <c:v>11.297000000000001</c:v>
                </c:pt>
                <c:pt idx="1819">
                  <c:v>11.321</c:v>
                </c:pt>
                <c:pt idx="1820">
                  <c:v>11.321</c:v>
                </c:pt>
                <c:pt idx="1821">
                  <c:v>11.321</c:v>
                </c:pt>
                <c:pt idx="1822">
                  <c:v>11.346</c:v>
                </c:pt>
                <c:pt idx="1823">
                  <c:v>11.346</c:v>
                </c:pt>
                <c:pt idx="1824">
                  <c:v>11.37</c:v>
                </c:pt>
                <c:pt idx="1825">
                  <c:v>11.37</c:v>
                </c:pt>
                <c:pt idx="1826">
                  <c:v>11.394</c:v>
                </c:pt>
                <c:pt idx="1827">
                  <c:v>11.394</c:v>
                </c:pt>
                <c:pt idx="1828">
                  <c:v>11.419</c:v>
                </c:pt>
                <c:pt idx="1829">
                  <c:v>11.419</c:v>
                </c:pt>
                <c:pt idx="1830">
                  <c:v>11.419</c:v>
                </c:pt>
                <c:pt idx="1831">
                  <c:v>11.443</c:v>
                </c:pt>
                <c:pt idx="1832">
                  <c:v>11.443</c:v>
                </c:pt>
                <c:pt idx="1833">
                  <c:v>11.443</c:v>
                </c:pt>
                <c:pt idx="1834">
                  <c:v>11.467000000000001</c:v>
                </c:pt>
                <c:pt idx="1835">
                  <c:v>11.467000000000001</c:v>
                </c:pt>
                <c:pt idx="1836">
                  <c:v>11.492000000000001</c:v>
                </c:pt>
                <c:pt idx="1837">
                  <c:v>11.492000000000001</c:v>
                </c:pt>
                <c:pt idx="1838">
                  <c:v>11.492000000000001</c:v>
                </c:pt>
                <c:pt idx="1839">
                  <c:v>11.492000000000001</c:v>
                </c:pt>
                <c:pt idx="1840">
                  <c:v>11.516</c:v>
                </c:pt>
                <c:pt idx="1841">
                  <c:v>11.516</c:v>
                </c:pt>
                <c:pt idx="1842">
                  <c:v>11.516</c:v>
                </c:pt>
                <c:pt idx="1843">
                  <c:v>11.492000000000001</c:v>
                </c:pt>
                <c:pt idx="1844">
                  <c:v>11.492000000000001</c:v>
                </c:pt>
                <c:pt idx="1845">
                  <c:v>11.492000000000001</c:v>
                </c:pt>
                <c:pt idx="1846">
                  <c:v>11.516</c:v>
                </c:pt>
                <c:pt idx="1847">
                  <c:v>11.516</c:v>
                </c:pt>
                <c:pt idx="1848">
                  <c:v>11.516</c:v>
                </c:pt>
                <c:pt idx="1849">
                  <c:v>11.516</c:v>
                </c:pt>
                <c:pt idx="1850">
                  <c:v>11.516</c:v>
                </c:pt>
                <c:pt idx="1851">
                  <c:v>11.516</c:v>
                </c:pt>
                <c:pt idx="1852">
                  <c:v>11.516</c:v>
                </c:pt>
                <c:pt idx="1853">
                  <c:v>11.516</c:v>
                </c:pt>
                <c:pt idx="1854">
                  <c:v>11.492000000000001</c:v>
                </c:pt>
                <c:pt idx="1855">
                  <c:v>11.492000000000001</c:v>
                </c:pt>
                <c:pt idx="1856">
                  <c:v>11.516</c:v>
                </c:pt>
                <c:pt idx="1857">
                  <c:v>11.516</c:v>
                </c:pt>
                <c:pt idx="1858">
                  <c:v>11.516</c:v>
                </c:pt>
                <c:pt idx="1859">
                  <c:v>11.492000000000001</c:v>
                </c:pt>
                <c:pt idx="1860">
                  <c:v>11.492000000000001</c:v>
                </c:pt>
                <c:pt idx="1861">
                  <c:v>11.492000000000001</c:v>
                </c:pt>
                <c:pt idx="1862">
                  <c:v>11.492000000000001</c:v>
                </c:pt>
                <c:pt idx="1863">
                  <c:v>11.492000000000001</c:v>
                </c:pt>
                <c:pt idx="1864">
                  <c:v>11.516</c:v>
                </c:pt>
                <c:pt idx="1865">
                  <c:v>11.54</c:v>
                </c:pt>
                <c:pt idx="1866">
                  <c:v>11.54</c:v>
                </c:pt>
                <c:pt idx="1867">
                  <c:v>11.54</c:v>
                </c:pt>
                <c:pt idx="1868">
                  <c:v>11.565</c:v>
                </c:pt>
                <c:pt idx="1869">
                  <c:v>11.589</c:v>
                </c:pt>
                <c:pt idx="1870">
                  <c:v>11.613</c:v>
                </c:pt>
                <c:pt idx="1871">
                  <c:v>11.613</c:v>
                </c:pt>
                <c:pt idx="1872">
                  <c:v>11.662000000000001</c:v>
                </c:pt>
                <c:pt idx="1873">
                  <c:v>11.686</c:v>
                </c:pt>
                <c:pt idx="1874">
                  <c:v>11.734</c:v>
                </c:pt>
                <c:pt idx="1875">
                  <c:v>11.759</c:v>
                </c:pt>
                <c:pt idx="1876">
                  <c:v>11.782999999999999</c:v>
                </c:pt>
                <c:pt idx="1877">
                  <c:v>11.807</c:v>
                </c:pt>
                <c:pt idx="1878">
                  <c:v>11.832000000000001</c:v>
                </c:pt>
                <c:pt idx="1879">
                  <c:v>11.856</c:v>
                </c:pt>
                <c:pt idx="1880">
                  <c:v>11.88</c:v>
                </c:pt>
                <c:pt idx="1881">
                  <c:v>11.904</c:v>
                </c:pt>
                <c:pt idx="1882">
                  <c:v>11.952999999999999</c:v>
                </c:pt>
                <c:pt idx="1883">
                  <c:v>11.977</c:v>
                </c:pt>
                <c:pt idx="1884">
                  <c:v>11.977</c:v>
                </c:pt>
                <c:pt idx="1885">
                  <c:v>12.000999999999999</c:v>
                </c:pt>
                <c:pt idx="1886">
                  <c:v>12.025</c:v>
                </c:pt>
                <c:pt idx="1887">
                  <c:v>12.05</c:v>
                </c:pt>
                <c:pt idx="1888">
                  <c:v>12.05</c:v>
                </c:pt>
                <c:pt idx="1889">
                  <c:v>12.05</c:v>
                </c:pt>
                <c:pt idx="1890">
                  <c:v>12.05</c:v>
                </c:pt>
                <c:pt idx="1891">
                  <c:v>12.05</c:v>
                </c:pt>
                <c:pt idx="1892">
                  <c:v>12.025</c:v>
                </c:pt>
                <c:pt idx="1893">
                  <c:v>12.025</c:v>
                </c:pt>
                <c:pt idx="1894">
                  <c:v>12.025</c:v>
                </c:pt>
                <c:pt idx="1895">
                  <c:v>12.000999999999999</c:v>
                </c:pt>
                <c:pt idx="1896">
                  <c:v>11.977</c:v>
                </c:pt>
                <c:pt idx="1897">
                  <c:v>11.977</c:v>
                </c:pt>
                <c:pt idx="1898">
                  <c:v>11.952999999999999</c:v>
                </c:pt>
                <c:pt idx="1899">
                  <c:v>11.929</c:v>
                </c:pt>
                <c:pt idx="1900">
                  <c:v>11.929</c:v>
                </c:pt>
                <c:pt idx="1901">
                  <c:v>11.904</c:v>
                </c:pt>
                <c:pt idx="1902">
                  <c:v>11.88</c:v>
                </c:pt>
                <c:pt idx="1903">
                  <c:v>11.856</c:v>
                </c:pt>
                <c:pt idx="1904">
                  <c:v>11.832000000000001</c:v>
                </c:pt>
                <c:pt idx="1905">
                  <c:v>11.807</c:v>
                </c:pt>
                <c:pt idx="1906">
                  <c:v>11.807</c:v>
                </c:pt>
                <c:pt idx="1907">
                  <c:v>11.782999999999999</c:v>
                </c:pt>
                <c:pt idx="1908">
                  <c:v>11.782999999999999</c:v>
                </c:pt>
                <c:pt idx="1909">
                  <c:v>11.759</c:v>
                </c:pt>
                <c:pt idx="1910">
                  <c:v>11.734</c:v>
                </c:pt>
                <c:pt idx="1911">
                  <c:v>11.71</c:v>
                </c:pt>
                <c:pt idx="1912">
                  <c:v>11.71</c:v>
                </c:pt>
                <c:pt idx="1913">
                  <c:v>11.71</c:v>
                </c:pt>
                <c:pt idx="1914">
                  <c:v>11.71</c:v>
                </c:pt>
                <c:pt idx="1915">
                  <c:v>11.71</c:v>
                </c:pt>
                <c:pt idx="1916">
                  <c:v>11.686</c:v>
                </c:pt>
                <c:pt idx="1917">
                  <c:v>11.686</c:v>
                </c:pt>
                <c:pt idx="1918">
                  <c:v>11.686</c:v>
                </c:pt>
                <c:pt idx="1919">
                  <c:v>11.686</c:v>
                </c:pt>
                <c:pt idx="1920">
                  <c:v>11.686</c:v>
                </c:pt>
                <c:pt idx="1921">
                  <c:v>11.686</c:v>
                </c:pt>
                <c:pt idx="1922">
                  <c:v>11.71</c:v>
                </c:pt>
                <c:pt idx="1923">
                  <c:v>11.71</c:v>
                </c:pt>
                <c:pt idx="1924">
                  <c:v>11.71</c:v>
                </c:pt>
                <c:pt idx="1925">
                  <c:v>11.71</c:v>
                </c:pt>
                <c:pt idx="1926">
                  <c:v>11.71</c:v>
                </c:pt>
                <c:pt idx="1927">
                  <c:v>11.71</c:v>
                </c:pt>
                <c:pt idx="1928">
                  <c:v>11.71</c:v>
                </c:pt>
                <c:pt idx="1929">
                  <c:v>11.71</c:v>
                </c:pt>
                <c:pt idx="1930">
                  <c:v>11.734</c:v>
                </c:pt>
                <c:pt idx="1931">
                  <c:v>11.734</c:v>
                </c:pt>
                <c:pt idx="1932">
                  <c:v>11.734</c:v>
                </c:pt>
                <c:pt idx="1933">
                  <c:v>11.734</c:v>
                </c:pt>
                <c:pt idx="1934">
                  <c:v>11.734</c:v>
                </c:pt>
                <c:pt idx="1935">
                  <c:v>11.734</c:v>
                </c:pt>
                <c:pt idx="1936">
                  <c:v>11.734</c:v>
                </c:pt>
                <c:pt idx="1937">
                  <c:v>11.734</c:v>
                </c:pt>
                <c:pt idx="1938">
                  <c:v>11.734</c:v>
                </c:pt>
                <c:pt idx="1939">
                  <c:v>11.734</c:v>
                </c:pt>
                <c:pt idx="1940">
                  <c:v>11.759</c:v>
                </c:pt>
                <c:pt idx="1941">
                  <c:v>11.759</c:v>
                </c:pt>
                <c:pt idx="1942">
                  <c:v>11.759</c:v>
                </c:pt>
                <c:pt idx="1943">
                  <c:v>11.734</c:v>
                </c:pt>
                <c:pt idx="1944">
                  <c:v>11.759</c:v>
                </c:pt>
                <c:pt idx="1945">
                  <c:v>11.759</c:v>
                </c:pt>
                <c:pt idx="1946">
                  <c:v>11.759</c:v>
                </c:pt>
                <c:pt idx="1947">
                  <c:v>11.759</c:v>
                </c:pt>
                <c:pt idx="1948">
                  <c:v>11.759</c:v>
                </c:pt>
                <c:pt idx="1949">
                  <c:v>11.759</c:v>
                </c:pt>
                <c:pt idx="1950">
                  <c:v>11.759</c:v>
                </c:pt>
                <c:pt idx="1951">
                  <c:v>11.759</c:v>
                </c:pt>
                <c:pt idx="1952">
                  <c:v>11.759</c:v>
                </c:pt>
                <c:pt idx="1953">
                  <c:v>11.759</c:v>
                </c:pt>
                <c:pt idx="1954">
                  <c:v>11.782999999999999</c:v>
                </c:pt>
                <c:pt idx="1955">
                  <c:v>11.782999999999999</c:v>
                </c:pt>
                <c:pt idx="1956">
                  <c:v>11.782999999999999</c:v>
                </c:pt>
                <c:pt idx="1957">
                  <c:v>11.782999999999999</c:v>
                </c:pt>
                <c:pt idx="1958">
                  <c:v>11.782999999999999</c:v>
                </c:pt>
                <c:pt idx="1959">
                  <c:v>11.782999999999999</c:v>
                </c:pt>
                <c:pt idx="1960">
                  <c:v>11.782999999999999</c:v>
                </c:pt>
                <c:pt idx="1961">
                  <c:v>11.782999999999999</c:v>
                </c:pt>
                <c:pt idx="1962">
                  <c:v>11.807</c:v>
                </c:pt>
                <c:pt idx="1963">
                  <c:v>11.807</c:v>
                </c:pt>
                <c:pt idx="1964">
                  <c:v>11.807</c:v>
                </c:pt>
                <c:pt idx="1965">
                  <c:v>11.807</c:v>
                </c:pt>
                <c:pt idx="1966">
                  <c:v>11.807</c:v>
                </c:pt>
                <c:pt idx="1967">
                  <c:v>11.807</c:v>
                </c:pt>
                <c:pt idx="1968">
                  <c:v>11.832000000000001</c:v>
                </c:pt>
                <c:pt idx="1969">
                  <c:v>11.856</c:v>
                </c:pt>
                <c:pt idx="1970">
                  <c:v>11.88</c:v>
                </c:pt>
                <c:pt idx="1971">
                  <c:v>11.929</c:v>
                </c:pt>
                <c:pt idx="1972">
                  <c:v>11.929</c:v>
                </c:pt>
                <c:pt idx="1973">
                  <c:v>11.977</c:v>
                </c:pt>
                <c:pt idx="1974">
                  <c:v>12.025</c:v>
                </c:pt>
                <c:pt idx="1975">
                  <c:v>12.074</c:v>
                </c:pt>
                <c:pt idx="1976">
                  <c:v>12.098000000000001</c:v>
                </c:pt>
                <c:pt idx="1977">
                  <c:v>12.122</c:v>
                </c:pt>
                <c:pt idx="1978">
                  <c:v>12.147</c:v>
                </c:pt>
                <c:pt idx="1979">
                  <c:v>12.170999999999999</c:v>
                </c:pt>
                <c:pt idx="1980">
                  <c:v>12.195</c:v>
                </c:pt>
                <c:pt idx="1981">
                  <c:v>12.170999999999999</c:v>
                </c:pt>
                <c:pt idx="1982">
                  <c:v>12.170999999999999</c:v>
                </c:pt>
                <c:pt idx="1983">
                  <c:v>12.170999999999999</c:v>
                </c:pt>
                <c:pt idx="1984">
                  <c:v>12.170999999999999</c:v>
                </c:pt>
                <c:pt idx="1985">
                  <c:v>12.170999999999999</c:v>
                </c:pt>
                <c:pt idx="1986">
                  <c:v>12.170999999999999</c:v>
                </c:pt>
                <c:pt idx="1987">
                  <c:v>12.170999999999999</c:v>
                </c:pt>
                <c:pt idx="1988">
                  <c:v>12.147</c:v>
                </c:pt>
                <c:pt idx="1989">
                  <c:v>12.122</c:v>
                </c:pt>
                <c:pt idx="1990">
                  <c:v>12.098000000000001</c:v>
                </c:pt>
                <c:pt idx="1991">
                  <c:v>12.098000000000001</c:v>
                </c:pt>
                <c:pt idx="1992">
                  <c:v>12.074</c:v>
                </c:pt>
                <c:pt idx="1993">
                  <c:v>12.05</c:v>
                </c:pt>
                <c:pt idx="1994">
                  <c:v>12.025</c:v>
                </c:pt>
                <c:pt idx="1995">
                  <c:v>12.025</c:v>
                </c:pt>
                <c:pt idx="1996">
                  <c:v>12.000999999999999</c:v>
                </c:pt>
                <c:pt idx="1997">
                  <c:v>11.977</c:v>
                </c:pt>
                <c:pt idx="1998">
                  <c:v>11.977</c:v>
                </c:pt>
                <c:pt idx="1999">
                  <c:v>11.952999999999999</c:v>
                </c:pt>
                <c:pt idx="2000">
                  <c:v>11.929</c:v>
                </c:pt>
                <c:pt idx="2001">
                  <c:v>11.904</c:v>
                </c:pt>
                <c:pt idx="2002">
                  <c:v>11.904</c:v>
                </c:pt>
                <c:pt idx="2003">
                  <c:v>11.904</c:v>
                </c:pt>
                <c:pt idx="2004">
                  <c:v>11.904</c:v>
                </c:pt>
                <c:pt idx="2005">
                  <c:v>11.88</c:v>
                </c:pt>
                <c:pt idx="2006">
                  <c:v>11.88</c:v>
                </c:pt>
                <c:pt idx="2007">
                  <c:v>11.88</c:v>
                </c:pt>
                <c:pt idx="2008">
                  <c:v>11.88</c:v>
                </c:pt>
                <c:pt idx="2009">
                  <c:v>11.856</c:v>
                </c:pt>
                <c:pt idx="2010">
                  <c:v>11.856</c:v>
                </c:pt>
                <c:pt idx="2011">
                  <c:v>11.856</c:v>
                </c:pt>
                <c:pt idx="2012">
                  <c:v>11.856</c:v>
                </c:pt>
                <c:pt idx="2013">
                  <c:v>11.856</c:v>
                </c:pt>
                <c:pt idx="2014">
                  <c:v>11.856</c:v>
                </c:pt>
                <c:pt idx="2015">
                  <c:v>11.856</c:v>
                </c:pt>
                <c:pt idx="2016">
                  <c:v>11.856</c:v>
                </c:pt>
                <c:pt idx="2017">
                  <c:v>11.856</c:v>
                </c:pt>
                <c:pt idx="2018">
                  <c:v>11.856</c:v>
                </c:pt>
                <c:pt idx="2019">
                  <c:v>11.832000000000001</c:v>
                </c:pt>
                <c:pt idx="2020">
                  <c:v>11.832000000000001</c:v>
                </c:pt>
                <c:pt idx="2021">
                  <c:v>11.832000000000001</c:v>
                </c:pt>
                <c:pt idx="2022">
                  <c:v>11.856</c:v>
                </c:pt>
                <c:pt idx="2023">
                  <c:v>11.856</c:v>
                </c:pt>
                <c:pt idx="2024">
                  <c:v>11.856</c:v>
                </c:pt>
                <c:pt idx="2025">
                  <c:v>11.856</c:v>
                </c:pt>
                <c:pt idx="2026">
                  <c:v>11.856</c:v>
                </c:pt>
                <c:pt idx="2027">
                  <c:v>11.856</c:v>
                </c:pt>
                <c:pt idx="2028">
                  <c:v>11.856</c:v>
                </c:pt>
                <c:pt idx="2029">
                  <c:v>11.832000000000001</c:v>
                </c:pt>
                <c:pt idx="2030">
                  <c:v>11.832000000000001</c:v>
                </c:pt>
                <c:pt idx="2031">
                  <c:v>11.782999999999999</c:v>
                </c:pt>
                <c:pt idx="2032">
                  <c:v>11.782999999999999</c:v>
                </c:pt>
                <c:pt idx="2033">
                  <c:v>11.759</c:v>
                </c:pt>
                <c:pt idx="2034">
                  <c:v>11.734</c:v>
                </c:pt>
                <c:pt idx="2035">
                  <c:v>11.71</c:v>
                </c:pt>
                <c:pt idx="2036">
                  <c:v>11.71</c:v>
                </c:pt>
                <c:pt idx="2037">
                  <c:v>11.71</c:v>
                </c:pt>
                <c:pt idx="2038">
                  <c:v>11.71</c:v>
                </c:pt>
                <c:pt idx="2039">
                  <c:v>11.71</c:v>
                </c:pt>
                <c:pt idx="2040">
                  <c:v>11.71</c:v>
                </c:pt>
                <c:pt idx="2041">
                  <c:v>11.71</c:v>
                </c:pt>
                <c:pt idx="2042">
                  <c:v>11.71</c:v>
                </c:pt>
                <c:pt idx="2043">
                  <c:v>11.686</c:v>
                </c:pt>
                <c:pt idx="2044">
                  <c:v>11.686</c:v>
                </c:pt>
                <c:pt idx="2045">
                  <c:v>11.662000000000001</c:v>
                </c:pt>
                <c:pt idx="2046">
                  <c:v>11.662000000000001</c:v>
                </c:pt>
                <c:pt idx="2047">
                  <c:v>11.662000000000001</c:v>
                </c:pt>
                <c:pt idx="2048">
                  <c:v>11.662000000000001</c:v>
                </c:pt>
                <c:pt idx="2049">
                  <c:v>11.662000000000001</c:v>
                </c:pt>
                <c:pt idx="2050">
                  <c:v>11.662000000000001</c:v>
                </c:pt>
                <c:pt idx="2051">
                  <c:v>11.662000000000001</c:v>
                </c:pt>
                <c:pt idx="2052">
                  <c:v>11.686</c:v>
                </c:pt>
                <c:pt idx="2053">
                  <c:v>11.686</c:v>
                </c:pt>
                <c:pt idx="2054">
                  <c:v>11.686</c:v>
                </c:pt>
                <c:pt idx="2055">
                  <c:v>11.686</c:v>
                </c:pt>
                <c:pt idx="2056">
                  <c:v>11.71</c:v>
                </c:pt>
                <c:pt idx="2057">
                  <c:v>11.734</c:v>
                </c:pt>
                <c:pt idx="2058">
                  <c:v>11.759</c:v>
                </c:pt>
                <c:pt idx="2059">
                  <c:v>11.782999999999999</c:v>
                </c:pt>
                <c:pt idx="2060">
                  <c:v>11.782999999999999</c:v>
                </c:pt>
                <c:pt idx="2061">
                  <c:v>11.782999999999999</c:v>
                </c:pt>
                <c:pt idx="2062">
                  <c:v>11.807</c:v>
                </c:pt>
                <c:pt idx="2063">
                  <c:v>11.807</c:v>
                </c:pt>
                <c:pt idx="2064">
                  <c:v>11.832000000000001</c:v>
                </c:pt>
                <c:pt idx="2065">
                  <c:v>11.856</c:v>
                </c:pt>
                <c:pt idx="2066">
                  <c:v>11.904</c:v>
                </c:pt>
                <c:pt idx="2067">
                  <c:v>11.952999999999999</c:v>
                </c:pt>
                <c:pt idx="2068">
                  <c:v>11.977</c:v>
                </c:pt>
                <c:pt idx="2069">
                  <c:v>11.929</c:v>
                </c:pt>
                <c:pt idx="2070">
                  <c:v>11.929</c:v>
                </c:pt>
                <c:pt idx="2071">
                  <c:v>11.952999999999999</c:v>
                </c:pt>
                <c:pt idx="2072">
                  <c:v>11.952999999999999</c:v>
                </c:pt>
                <c:pt idx="2073">
                  <c:v>11.952999999999999</c:v>
                </c:pt>
                <c:pt idx="2074">
                  <c:v>11.977</c:v>
                </c:pt>
                <c:pt idx="2075">
                  <c:v>11.977</c:v>
                </c:pt>
                <c:pt idx="2076">
                  <c:v>11.952999999999999</c:v>
                </c:pt>
                <c:pt idx="2077">
                  <c:v>11.952999999999999</c:v>
                </c:pt>
                <c:pt idx="2078">
                  <c:v>11.977</c:v>
                </c:pt>
                <c:pt idx="2079">
                  <c:v>11.977</c:v>
                </c:pt>
                <c:pt idx="2080">
                  <c:v>11.977</c:v>
                </c:pt>
                <c:pt idx="2081">
                  <c:v>11.977</c:v>
                </c:pt>
                <c:pt idx="2082">
                  <c:v>11.977</c:v>
                </c:pt>
                <c:pt idx="2083">
                  <c:v>11.977</c:v>
                </c:pt>
                <c:pt idx="2084">
                  <c:v>11.977</c:v>
                </c:pt>
                <c:pt idx="2085">
                  <c:v>11.952999999999999</c:v>
                </c:pt>
                <c:pt idx="2086">
                  <c:v>11.904</c:v>
                </c:pt>
                <c:pt idx="2087">
                  <c:v>11.88</c:v>
                </c:pt>
                <c:pt idx="2088">
                  <c:v>11.88</c:v>
                </c:pt>
                <c:pt idx="2089">
                  <c:v>11.88</c:v>
                </c:pt>
                <c:pt idx="2090">
                  <c:v>11.88</c:v>
                </c:pt>
                <c:pt idx="2091">
                  <c:v>11.856</c:v>
                </c:pt>
                <c:pt idx="2092">
                  <c:v>11.832000000000001</c:v>
                </c:pt>
                <c:pt idx="2093">
                  <c:v>11.807</c:v>
                </c:pt>
                <c:pt idx="2094">
                  <c:v>11.782999999999999</c:v>
                </c:pt>
                <c:pt idx="2095">
                  <c:v>11.782999999999999</c:v>
                </c:pt>
                <c:pt idx="2096">
                  <c:v>11.759</c:v>
                </c:pt>
                <c:pt idx="2097">
                  <c:v>11.734</c:v>
                </c:pt>
                <c:pt idx="2098">
                  <c:v>11.734</c:v>
                </c:pt>
                <c:pt idx="2099">
                  <c:v>11.71</c:v>
                </c:pt>
                <c:pt idx="2100">
                  <c:v>11.686</c:v>
                </c:pt>
                <c:pt idx="2101">
                  <c:v>11.686</c:v>
                </c:pt>
                <c:pt idx="2102">
                  <c:v>11.662000000000001</c:v>
                </c:pt>
                <c:pt idx="2103">
                  <c:v>11.637</c:v>
                </c:pt>
                <c:pt idx="2104">
                  <c:v>11.613</c:v>
                </c:pt>
                <c:pt idx="2105">
                  <c:v>11.589</c:v>
                </c:pt>
                <c:pt idx="2106">
                  <c:v>11.565</c:v>
                </c:pt>
                <c:pt idx="2107">
                  <c:v>11.54</c:v>
                </c:pt>
                <c:pt idx="2108">
                  <c:v>11.516</c:v>
                </c:pt>
                <c:pt idx="2109">
                  <c:v>11.516</c:v>
                </c:pt>
                <c:pt idx="2110">
                  <c:v>11.492000000000001</c:v>
                </c:pt>
                <c:pt idx="2111">
                  <c:v>11.492000000000001</c:v>
                </c:pt>
                <c:pt idx="2112">
                  <c:v>11.467000000000001</c:v>
                </c:pt>
                <c:pt idx="2113">
                  <c:v>11.443</c:v>
                </c:pt>
                <c:pt idx="2114">
                  <c:v>11.419</c:v>
                </c:pt>
                <c:pt idx="2115">
                  <c:v>11.394</c:v>
                </c:pt>
                <c:pt idx="2116">
                  <c:v>11.37</c:v>
                </c:pt>
                <c:pt idx="2117">
                  <c:v>11.37</c:v>
                </c:pt>
                <c:pt idx="2118">
                  <c:v>11.346</c:v>
                </c:pt>
                <c:pt idx="2119">
                  <c:v>11.321</c:v>
                </c:pt>
                <c:pt idx="2120">
                  <c:v>11.297000000000001</c:v>
                </c:pt>
                <c:pt idx="2121">
                  <c:v>11.297000000000001</c:v>
                </c:pt>
                <c:pt idx="2122">
                  <c:v>11.273</c:v>
                </c:pt>
                <c:pt idx="2123">
                  <c:v>11.247999999999999</c:v>
                </c:pt>
                <c:pt idx="2124">
                  <c:v>11.224</c:v>
                </c:pt>
                <c:pt idx="2125">
                  <c:v>11.2</c:v>
                </c:pt>
                <c:pt idx="2126">
                  <c:v>11.2</c:v>
                </c:pt>
                <c:pt idx="2127">
                  <c:v>11.2</c:v>
                </c:pt>
                <c:pt idx="2128">
                  <c:v>11.2</c:v>
                </c:pt>
                <c:pt idx="2129">
                  <c:v>11.2</c:v>
                </c:pt>
                <c:pt idx="2130">
                  <c:v>11.2</c:v>
                </c:pt>
                <c:pt idx="2131">
                  <c:v>11.2</c:v>
                </c:pt>
                <c:pt idx="2132">
                  <c:v>11.2</c:v>
                </c:pt>
                <c:pt idx="2133">
                  <c:v>11.2</c:v>
                </c:pt>
                <c:pt idx="2134">
                  <c:v>11.175000000000001</c:v>
                </c:pt>
                <c:pt idx="2135">
                  <c:v>11.175000000000001</c:v>
                </c:pt>
                <c:pt idx="2136">
                  <c:v>11.2</c:v>
                </c:pt>
                <c:pt idx="2137">
                  <c:v>11.175000000000001</c:v>
                </c:pt>
                <c:pt idx="2138">
                  <c:v>11.2</c:v>
                </c:pt>
                <c:pt idx="2139">
                  <c:v>11.2</c:v>
                </c:pt>
                <c:pt idx="2140">
                  <c:v>11.2</c:v>
                </c:pt>
                <c:pt idx="2141">
                  <c:v>11.2</c:v>
                </c:pt>
                <c:pt idx="2142">
                  <c:v>11.2</c:v>
                </c:pt>
                <c:pt idx="2143">
                  <c:v>11.2</c:v>
                </c:pt>
                <c:pt idx="2144">
                  <c:v>11.2</c:v>
                </c:pt>
                <c:pt idx="2145">
                  <c:v>11.2</c:v>
                </c:pt>
                <c:pt idx="2146">
                  <c:v>11.2</c:v>
                </c:pt>
                <c:pt idx="2147">
                  <c:v>11.2</c:v>
                </c:pt>
                <c:pt idx="2148">
                  <c:v>11.2</c:v>
                </c:pt>
                <c:pt idx="2149">
                  <c:v>11.2</c:v>
                </c:pt>
                <c:pt idx="2150">
                  <c:v>11.224</c:v>
                </c:pt>
                <c:pt idx="2151">
                  <c:v>11.224</c:v>
                </c:pt>
                <c:pt idx="2152">
                  <c:v>11.247999999999999</c:v>
                </c:pt>
                <c:pt idx="2153">
                  <c:v>11.247999999999999</c:v>
                </c:pt>
                <c:pt idx="2154">
                  <c:v>11.247999999999999</c:v>
                </c:pt>
                <c:pt idx="2155">
                  <c:v>11.273</c:v>
                </c:pt>
                <c:pt idx="2156">
                  <c:v>11.297000000000001</c:v>
                </c:pt>
                <c:pt idx="2157">
                  <c:v>11.321</c:v>
                </c:pt>
                <c:pt idx="2158">
                  <c:v>11.346</c:v>
                </c:pt>
                <c:pt idx="2159">
                  <c:v>11.394</c:v>
                </c:pt>
                <c:pt idx="2160">
                  <c:v>11.443</c:v>
                </c:pt>
                <c:pt idx="2161">
                  <c:v>11.492000000000001</c:v>
                </c:pt>
                <c:pt idx="2162">
                  <c:v>11.54</c:v>
                </c:pt>
                <c:pt idx="2163">
                  <c:v>11.589</c:v>
                </c:pt>
                <c:pt idx="2164">
                  <c:v>11.589</c:v>
                </c:pt>
                <c:pt idx="2165">
                  <c:v>11.613</c:v>
                </c:pt>
                <c:pt idx="2166">
                  <c:v>11.662000000000001</c:v>
                </c:pt>
                <c:pt idx="2167">
                  <c:v>11.71</c:v>
                </c:pt>
                <c:pt idx="2168">
                  <c:v>11.734</c:v>
                </c:pt>
                <c:pt idx="2169">
                  <c:v>11.734</c:v>
                </c:pt>
                <c:pt idx="2170">
                  <c:v>11.734</c:v>
                </c:pt>
                <c:pt idx="2171">
                  <c:v>11.759</c:v>
                </c:pt>
                <c:pt idx="2172">
                  <c:v>11.759</c:v>
                </c:pt>
                <c:pt idx="2173">
                  <c:v>11.734</c:v>
                </c:pt>
                <c:pt idx="2174">
                  <c:v>11.734</c:v>
                </c:pt>
                <c:pt idx="2175">
                  <c:v>11.71</c:v>
                </c:pt>
                <c:pt idx="2176">
                  <c:v>11.71</c:v>
                </c:pt>
                <c:pt idx="2177">
                  <c:v>11.71</c:v>
                </c:pt>
                <c:pt idx="2178">
                  <c:v>11.71</c:v>
                </c:pt>
                <c:pt idx="2179">
                  <c:v>11.686</c:v>
                </c:pt>
                <c:pt idx="2180">
                  <c:v>11.686</c:v>
                </c:pt>
                <c:pt idx="2181">
                  <c:v>11.662000000000001</c:v>
                </c:pt>
                <c:pt idx="2182">
                  <c:v>11.637</c:v>
                </c:pt>
                <c:pt idx="2183">
                  <c:v>11.637</c:v>
                </c:pt>
                <c:pt idx="2184">
                  <c:v>11.613</c:v>
                </c:pt>
                <c:pt idx="2185">
                  <c:v>11.613</c:v>
                </c:pt>
                <c:pt idx="2186">
                  <c:v>11.589</c:v>
                </c:pt>
                <c:pt idx="2187">
                  <c:v>11.589</c:v>
                </c:pt>
                <c:pt idx="2188">
                  <c:v>11.589</c:v>
                </c:pt>
                <c:pt idx="2189">
                  <c:v>11.565</c:v>
                </c:pt>
                <c:pt idx="2190">
                  <c:v>11.54</c:v>
                </c:pt>
                <c:pt idx="2191">
                  <c:v>11.54</c:v>
                </c:pt>
                <c:pt idx="2192">
                  <c:v>11.54</c:v>
                </c:pt>
                <c:pt idx="2193">
                  <c:v>11.516</c:v>
                </c:pt>
                <c:pt idx="2194">
                  <c:v>11.516</c:v>
                </c:pt>
                <c:pt idx="2195">
                  <c:v>11.516</c:v>
                </c:pt>
                <c:pt idx="2196">
                  <c:v>11.516</c:v>
                </c:pt>
                <c:pt idx="2197">
                  <c:v>11.516</c:v>
                </c:pt>
                <c:pt idx="2198">
                  <c:v>11.516</c:v>
                </c:pt>
                <c:pt idx="2199">
                  <c:v>11.492000000000001</c:v>
                </c:pt>
                <c:pt idx="2200">
                  <c:v>11.492000000000001</c:v>
                </c:pt>
                <c:pt idx="2201">
                  <c:v>11.492000000000001</c:v>
                </c:pt>
                <c:pt idx="2202">
                  <c:v>11.492000000000001</c:v>
                </c:pt>
                <c:pt idx="2203">
                  <c:v>11.492000000000001</c:v>
                </c:pt>
                <c:pt idx="2204">
                  <c:v>11.492000000000001</c:v>
                </c:pt>
                <c:pt idx="2205">
                  <c:v>11.492000000000001</c:v>
                </c:pt>
                <c:pt idx="2206">
                  <c:v>11.492000000000001</c:v>
                </c:pt>
                <c:pt idx="2207">
                  <c:v>11.467000000000001</c:v>
                </c:pt>
                <c:pt idx="2208">
                  <c:v>11.467000000000001</c:v>
                </c:pt>
                <c:pt idx="2209">
                  <c:v>11.467000000000001</c:v>
                </c:pt>
                <c:pt idx="2210">
                  <c:v>11.467000000000001</c:v>
                </c:pt>
                <c:pt idx="2211">
                  <c:v>11.467000000000001</c:v>
                </c:pt>
                <c:pt idx="2212">
                  <c:v>11.467000000000001</c:v>
                </c:pt>
                <c:pt idx="2213">
                  <c:v>11.467000000000001</c:v>
                </c:pt>
                <c:pt idx="2214">
                  <c:v>11.467000000000001</c:v>
                </c:pt>
                <c:pt idx="2215">
                  <c:v>11.467000000000001</c:v>
                </c:pt>
                <c:pt idx="2216">
                  <c:v>11.443</c:v>
                </c:pt>
                <c:pt idx="2217">
                  <c:v>11.467000000000001</c:v>
                </c:pt>
                <c:pt idx="2218">
                  <c:v>11.467000000000001</c:v>
                </c:pt>
                <c:pt idx="2219">
                  <c:v>11.467000000000001</c:v>
                </c:pt>
                <c:pt idx="2220">
                  <c:v>11.467000000000001</c:v>
                </c:pt>
                <c:pt idx="2221">
                  <c:v>11.467000000000001</c:v>
                </c:pt>
                <c:pt idx="2222">
                  <c:v>11.467000000000001</c:v>
                </c:pt>
                <c:pt idx="2223">
                  <c:v>11.467000000000001</c:v>
                </c:pt>
                <c:pt idx="2224">
                  <c:v>11.467000000000001</c:v>
                </c:pt>
                <c:pt idx="2225">
                  <c:v>11.467000000000001</c:v>
                </c:pt>
                <c:pt idx="2226">
                  <c:v>11.467000000000001</c:v>
                </c:pt>
                <c:pt idx="2227">
                  <c:v>11.467000000000001</c:v>
                </c:pt>
                <c:pt idx="2228">
                  <c:v>11.467000000000001</c:v>
                </c:pt>
                <c:pt idx="2229">
                  <c:v>11.467000000000001</c:v>
                </c:pt>
                <c:pt idx="2230">
                  <c:v>11.467000000000001</c:v>
                </c:pt>
                <c:pt idx="2231">
                  <c:v>11.467000000000001</c:v>
                </c:pt>
                <c:pt idx="2232">
                  <c:v>11.467000000000001</c:v>
                </c:pt>
                <c:pt idx="2233">
                  <c:v>11.467000000000001</c:v>
                </c:pt>
                <c:pt idx="2234">
                  <c:v>11.443</c:v>
                </c:pt>
                <c:pt idx="2235">
                  <c:v>11.443</c:v>
                </c:pt>
                <c:pt idx="2236">
                  <c:v>11.443</c:v>
                </c:pt>
                <c:pt idx="2237">
                  <c:v>11.443</c:v>
                </c:pt>
                <c:pt idx="2238">
                  <c:v>11.419</c:v>
                </c:pt>
                <c:pt idx="2239">
                  <c:v>11.419</c:v>
                </c:pt>
                <c:pt idx="2240">
                  <c:v>11.419</c:v>
                </c:pt>
                <c:pt idx="2241">
                  <c:v>11.394</c:v>
                </c:pt>
                <c:pt idx="2242">
                  <c:v>11.394</c:v>
                </c:pt>
                <c:pt idx="2243">
                  <c:v>11.37</c:v>
                </c:pt>
                <c:pt idx="2244">
                  <c:v>11.346</c:v>
                </c:pt>
                <c:pt idx="2245">
                  <c:v>11.346</c:v>
                </c:pt>
                <c:pt idx="2246">
                  <c:v>11.321</c:v>
                </c:pt>
                <c:pt idx="2247">
                  <c:v>11.321</c:v>
                </c:pt>
                <c:pt idx="2248">
                  <c:v>11.321</c:v>
                </c:pt>
                <c:pt idx="2249">
                  <c:v>11.321</c:v>
                </c:pt>
                <c:pt idx="2250">
                  <c:v>11.321</c:v>
                </c:pt>
                <c:pt idx="2251">
                  <c:v>11.346</c:v>
                </c:pt>
                <c:pt idx="2252">
                  <c:v>11.346</c:v>
                </c:pt>
                <c:pt idx="2253">
                  <c:v>11.346</c:v>
                </c:pt>
                <c:pt idx="2254">
                  <c:v>11.346</c:v>
                </c:pt>
                <c:pt idx="2255">
                  <c:v>11.37</c:v>
                </c:pt>
                <c:pt idx="2256">
                  <c:v>11.394</c:v>
                </c:pt>
                <c:pt idx="2257">
                  <c:v>11.394</c:v>
                </c:pt>
                <c:pt idx="2258">
                  <c:v>11.443</c:v>
                </c:pt>
                <c:pt idx="2259">
                  <c:v>11.492000000000001</c:v>
                </c:pt>
                <c:pt idx="2260">
                  <c:v>11.516</c:v>
                </c:pt>
                <c:pt idx="2261">
                  <c:v>11.54</c:v>
                </c:pt>
                <c:pt idx="2262">
                  <c:v>11.589</c:v>
                </c:pt>
                <c:pt idx="2263">
                  <c:v>11.637</c:v>
                </c:pt>
                <c:pt idx="2264">
                  <c:v>11.686</c:v>
                </c:pt>
                <c:pt idx="2265">
                  <c:v>11.71</c:v>
                </c:pt>
                <c:pt idx="2266">
                  <c:v>11.734</c:v>
                </c:pt>
                <c:pt idx="2267">
                  <c:v>11.782999999999999</c:v>
                </c:pt>
                <c:pt idx="2268">
                  <c:v>11.782999999999999</c:v>
                </c:pt>
                <c:pt idx="2269">
                  <c:v>11.807</c:v>
                </c:pt>
                <c:pt idx="2270">
                  <c:v>11.832000000000001</c:v>
                </c:pt>
                <c:pt idx="2271">
                  <c:v>11.832000000000001</c:v>
                </c:pt>
                <c:pt idx="2272">
                  <c:v>11.856</c:v>
                </c:pt>
                <c:pt idx="2273">
                  <c:v>11.856</c:v>
                </c:pt>
                <c:pt idx="2274">
                  <c:v>11.856</c:v>
                </c:pt>
                <c:pt idx="2275">
                  <c:v>11.832000000000001</c:v>
                </c:pt>
                <c:pt idx="2276">
                  <c:v>11.832000000000001</c:v>
                </c:pt>
                <c:pt idx="2277">
                  <c:v>11.782999999999999</c:v>
                </c:pt>
                <c:pt idx="2278">
                  <c:v>11.782999999999999</c:v>
                </c:pt>
                <c:pt idx="2279">
                  <c:v>11.734</c:v>
                </c:pt>
                <c:pt idx="2280">
                  <c:v>11.686</c:v>
                </c:pt>
                <c:pt idx="2281">
                  <c:v>11.637</c:v>
                </c:pt>
                <c:pt idx="2282">
                  <c:v>11.613</c:v>
                </c:pt>
                <c:pt idx="2283">
                  <c:v>11.589</c:v>
                </c:pt>
                <c:pt idx="2284">
                  <c:v>11.54</c:v>
                </c:pt>
                <c:pt idx="2285">
                  <c:v>11.516</c:v>
                </c:pt>
                <c:pt idx="2286">
                  <c:v>11.467000000000001</c:v>
                </c:pt>
                <c:pt idx="2287">
                  <c:v>11.443</c:v>
                </c:pt>
                <c:pt idx="2288">
                  <c:v>11.419</c:v>
                </c:pt>
                <c:pt idx="2289">
                  <c:v>11.394</c:v>
                </c:pt>
                <c:pt idx="2290">
                  <c:v>11.394</c:v>
                </c:pt>
                <c:pt idx="2291">
                  <c:v>11.37</c:v>
                </c:pt>
                <c:pt idx="2292">
                  <c:v>11.346</c:v>
                </c:pt>
                <c:pt idx="2293">
                  <c:v>11.321</c:v>
                </c:pt>
                <c:pt idx="2294">
                  <c:v>11.297000000000001</c:v>
                </c:pt>
                <c:pt idx="2295">
                  <c:v>11.297000000000001</c:v>
                </c:pt>
                <c:pt idx="2296">
                  <c:v>11.297000000000001</c:v>
                </c:pt>
                <c:pt idx="2297">
                  <c:v>11.297000000000001</c:v>
                </c:pt>
                <c:pt idx="2298">
                  <c:v>11.297000000000001</c:v>
                </c:pt>
                <c:pt idx="2299">
                  <c:v>11.297000000000001</c:v>
                </c:pt>
                <c:pt idx="2300">
                  <c:v>11.297000000000001</c:v>
                </c:pt>
                <c:pt idx="2301">
                  <c:v>11.297000000000001</c:v>
                </c:pt>
                <c:pt idx="2302">
                  <c:v>11.297000000000001</c:v>
                </c:pt>
                <c:pt idx="2303">
                  <c:v>11.297000000000001</c:v>
                </c:pt>
                <c:pt idx="2304">
                  <c:v>11.273</c:v>
                </c:pt>
                <c:pt idx="2305">
                  <c:v>11.297000000000001</c:v>
                </c:pt>
                <c:pt idx="2306">
                  <c:v>11.297000000000001</c:v>
                </c:pt>
                <c:pt idx="2307">
                  <c:v>11.297000000000001</c:v>
                </c:pt>
                <c:pt idx="2308">
                  <c:v>11.297000000000001</c:v>
                </c:pt>
                <c:pt idx="2309">
                  <c:v>11.297000000000001</c:v>
                </c:pt>
                <c:pt idx="2310">
                  <c:v>11.297000000000001</c:v>
                </c:pt>
                <c:pt idx="2311">
                  <c:v>11.297000000000001</c:v>
                </c:pt>
                <c:pt idx="2312">
                  <c:v>11.297000000000001</c:v>
                </c:pt>
                <c:pt idx="2313">
                  <c:v>11.297000000000001</c:v>
                </c:pt>
                <c:pt idx="2314">
                  <c:v>11.297000000000001</c:v>
                </c:pt>
                <c:pt idx="2315">
                  <c:v>11.297000000000001</c:v>
                </c:pt>
                <c:pt idx="2316">
                  <c:v>11.297000000000001</c:v>
                </c:pt>
                <c:pt idx="2317">
                  <c:v>11.321</c:v>
                </c:pt>
                <c:pt idx="2318">
                  <c:v>11.321</c:v>
                </c:pt>
                <c:pt idx="2319">
                  <c:v>11.321</c:v>
                </c:pt>
                <c:pt idx="2320">
                  <c:v>11.321</c:v>
                </c:pt>
                <c:pt idx="2321">
                  <c:v>11.321</c:v>
                </c:pt>
                <c:pt idx="2322">
                  <c:v>11.321</c:v>
                </c:pt>
                <c:pt idx="2323">
                  <c:v>11.321</c:v>
                </c:pt>
                <c:pt idx="2324">
                  <c:v>11.346</c:v>
                </c:pt>
                <c:pt idx="2325">
                  <c:v>11.346</c:v>
                </c:pt>
                <c:pt idx="2326">
                  <c:v>11.346</c:v>
                </c:pt>
                <c:pt idx="2327">
                  <c:v>11.346</c:v>
                </c:pt>
                <c:pt idx="2328">
                  <c:v>11.346</c:v>
                </c:pt>
                <c:pt idx="2329">
                  <c:v>11.321</c:v>
                </c:pt>
                <c:pt idx="2330">
                  <c:v>11.321</c:v>
                </c:pt>
                <c:pt idx="2331">
                  <c:v>11.321</c:v>
                </c:pt>
                <c:pt idx="2332">
                  <c:v>11.321</c:v>
                </c:pt>
                <c:pt idx="2333">
                  <c:v>11.297000000000001</c:v>
                </c:pt>
                <c:pt idx="2334">
                  <c:v>11.297000000000001</c:v>
                </c:pt>
                <c:pt idx="2335">
                  <c:v>11.297000000000001</c:v>
                </c:pt>
                <c:pt idx="2336">
                  <c:v>11.297000000000001</c:v>
                </c:pt>
                <c:pt idx="2337">
                  <c:v>11.321</c:v>
                </c:pt>
                <c:pt idx="2338">
                  <c:v>11.321</c:v>
                </c:pt>
                <c:pt idx="2339">
                  <c:v>11.321</c:v>
                </c:pt>
                <c:pt idx="2340">
                  <c:v>11.321</c:v>
                </c:pt>
                <c:pt idx="2341">
                  <c:v>11.321</c:v>
                </c:pt>
                <c:pt idx="2342">
                  <c:v>11.321</c:v>
                </c:pt>
                <c:pt idx="2343">
                  <c:v>11.297000000000001</c:v>
                </c:pt>
                <c:pt idx="2344">
                  <c:v>11.297000000000001</c:v>
                </c:pt>
                <c:pt idx="2345">
                  <c:v>11.321</c:v>
                </c:pt>
                <c:pt idx="2346">
                  <c:v>11.321</c:v>
                </c:pt>
                <c:pt idx="2347">
                  <c:v>11.346</c:v>
                </c:pt>
                <c:pt idx="2348">
                  <c:v>11.346</c:v>
                </c:pt>
                <c:pt idx="2349">
                  <c:v>11.37</c:v>
                </c:pt>
                <c:pt idx="2350">
                  <c:v>11.37</c:v>
                </c:pt>
                <c:pt idx="2351">
                  <c:v>11.394</c:v>
                </c:pt>
                <c:pt idx="2352">
                  <c:v>11.419</c:v>
                </c:pt>
                <c:pt idx="2353">
                  <c:v>11.443</c:v>
                </c:pt>
                <c:pt idx="2354">
                  <c:v>11.467000000000001</c:v>
                </c:pt>
                <c:pt idx="2355">
                  <c:v>11.492000000000001</c:v>
                </c:pt>
                <c:pt idx="2356">
                  <c:v>11.516</c:v>
                </c:pt>
                <c:pt idx="2357">
                  <c:v>11.54</c:v>
                </c:pt>
                <c:pt idx="2358">
                  <c:v>11.589</c:v>
                </c:pt>
                <c:pt idx="2359">
                  <c:v>11.637</c:v>
                </c:pt>
                <c:pt idx="2360">
                  <c:v>11.686</c:v>
                </c:pt>
                <c:pt idx="2361">
                  <c:v>11.734</c:v>
                </c:pt>
                <c:pt idx="2362">
                  <c:v>11.759</c:v>
                </c:pt>
                <c:pt idx="2363">
                  <c:v>11.759</c:v>
                </c:pt>
                <c:pt idx="2364">
                  <c:v>11.782999999999999</c:v>
                </c:pt>
                <c:pt idx="2365">
                  <c:v>11.782999999999999</c:v>
                </c:pt>
                <c:pt idx="2366">
                  <c:v>11.807</c:v>
                </c:pt>
                <c:pt idx="2367">
                  <c:v>11.782999999999999</c:v>
                </c:pt>
                <c:pt idx="2368">
                  <c:v>11.759</c:v>
                </c:pt>
                <c:pt idx="2369">
                  <c:v>11.734</c:v>
                </c:pt>
                <c:pt idx="2370">
                  <c:v>11.734</c:v>
                </c:pt>
                <c:pt idx="2371">
                  <c:v>11.686</c:v>
                </c:pt>
                <c:pt idx="2372">
                  <c:v>11.662000000000001</c:v>
                </c:pt>
                <c:pt idx="2373">
                  <c:v>11.637</c:v>
                </c:pt>
                <c:pt idx="2374">
                  <c:v>11.613</c:v>
                </c:pt>
                <c:pt idx="2375">
                  <c:v>11.589</c:v>
                </c:pt>
                <c:pt idx="2376">
                  <c:v>11.54</c:v>
                </c:pt>
                <c:pt idx="2377">
                  <c:v>11.492000000000001</c:v>
                </c:pt>
                <c:pt idx="2378">
                  <c:v>11.467000000000001</c:v>
                </c:pt>
                <c:pt idx="2379">
                  <c:v>11.419</c:v>
                </c:pt>
                <c:pt idx="2380">
                  <c:v>11.37</c:v>
                </c:pt>
                <c:pt idx="2381">
                  <c:v>11.321</c:v>
                </c:pt>
                <c:pt idx="2382">
                  <c:v>11.273</c:v>
                </c:pt>
                <c:pt idx="2383">
                  <c:v>11.224</c:v>
                </c:pt>
                <c:pt idx="2384">
                  <c:v>11.2</c:v>
                </c:pt>
                <c:pt idx="2385">
                  <c:v>11.151</c:v>
                </c:pt>
                <c:pt idx="2386">
                  <c:v>11.102</c:v>
                </c:pt>
                <c:pt idx="2387">
                  <c:v>11.077999999999999</c:v>
                </c:pt>
                <c:pt idx="2388">
                  <c:v>11.053000000000001</c:v>
                </c:pt>
                <c:pt idx="2389">
                  <c:v>11.029</c:v>
                </c:pt>
                <c:pt idx="2390">
                  <c:v>11.005000000000001</c:v>
                </c:pt>
                <c:pt idx="2391">
                  <c:v>11.005000000000001</c:v>
                </c:pt>
                <c:pt idx="2392">
                  <c:v>11.005000000000001</c:v>
                </c:pt>
                <c:pt idx="2393">
                  <c:v>10.98</c:v>
                </c:pt>
                <c:pt idx="2394">
                  <c:v>10.98</c:v>
                </c:pt>
                <c:pt idx="2395">
                  <c:v>10.98</c:v>
                </c:pt>
                <c:pt idx="2396">
                  <c:v>10.956</c:v>
                </c:pt>
                <c:pt idx="2397">
                  <c:v>10.956</c:v>
                </c:pt>
                <c:pt idx="2398">
                  <c:v>10.932</c:v>
                </c:pt>
                <c:pt idx="2399">
                  <c:v>10.932</c:v>
                </c:pt>
                <c:pt idx="2400">
                  <c:v>10.932</c:v>
                </c:pt>
                <c:pt idx="2401">
                  <c:v>10.932</c:v>
                </c:pt>
                <c:pt idx="2402">
                  <c:v>10.907</c:v>
                </c:pt>
                <c:pt idx="2403">
                  <c:v>10.932</c:v>
                </c:pt>
                <c:pt idx="2404">
                  <c:v>10.932</c:v>
                </c:pt>
                <c:pt idx="2405">
                  <c:v>10.932</c:v>
                </c:pt>
                <c:pt idx="2406">
                  <c:v>10.907</c:v>
                </c:pt>
                <c:pt idx="2407">
                  <c:v>10.907</c:v>
                </c:pt>
                <c:pt idx="2408">
                  <c:v>10.907</c:v>
                </c:pt>
                <c:pt idx="2409">
                  <c:v>10.907</c:v>
                </c:pt>
                <c:pt idx="2410">
                  <c:v>10.907</c:v>
                </c:pt>
                <c:pt idx="2411">
                  <c:v>10.907</c:v>
                </c:pt>
                <c:pt idx="2412">
                  <c:v>10.907</c:v>
                </c:pt>
                <c:pt idx="2413">
                  <c:v>10.882999999999999</c:v>
                </c:pt>
                <c:pt idx="2414">
                  <c:v>10.882999999999999</c:v>
                </c:pt>
                <c:pt idx="2415">
                  <c:v>10.882999999999999</c:v>
                </c:pt>
                <c:pt idx="2416">
                  <c:v>10.858000000000001</c:v>
                </c:pt>
                <c:pt idx="2417">
                  <c:v>10.858000000000001</c:v>
                </c:pt>
                <c:pt idx="2418">
                  <c:v>10.858000000000001</c:v>
                </c:pt>
                <c:pt idx="2419">
                  <c:v>10.858000000000001</c:v>
                </c:pt>
                <c:pt idx="2420">
                  <c:v>10.858000000000001</c:v>
                </c:pt>
                <c:pt idx="2421">
                  <c:v>10.834</c:v>
                </c:pt>
                <c:pt idx="2422">
                  <c:v>10.834</c:v>
                </c:pt>
                <c:pt idx="2423">
                  <c:v>10.834</c:v>
                </c:pt>
                <c:pt idx="2424">
                  <c:v>10.834</c:v>
                </c:pt>
                <c:pt idx="2425">
                  <c:v>10.81</c:v>
                </c:pt>
                <c:pt idx="2426">
                  <c:v>10.81</c:v>
                </c:pt>
                <c:pt idx="2427">
                  <c:v>10.81</c:v>
                </c:pt>
                <c:pt idx="2428">
                  <c:v>10.81</c:v>
                </c:pt>
                <c:pt idx="2429">
                  <c:v>10.81</c:v>
                </c:pt>
                <c:pt idx="2430">
                  <c:v>10.81</c:v>
                </c:pt>
                <c:pt idx="2431">
                  <c:v>10.81</c:v>
                </c:pt>
                <c:pt idx="2432">
                  <c:v>10.81</c:v>
                </c:pt>
                <c:pt idx="2433">
                  <c:v>10.785</c:v>
                </c:pt>
                <c:pt idx="2434">
                  <c:v>10.785</c:v>
                </c:pt>
                <c:pt idx="2435">
                  <c:v>10.785</c:v>
                </c:pt>
                <c:pt idx="2436">
                  <c:v>10.785</c:v>
                </c:pt>
                <c:pt idx="2437">
                  <c:v>10.785</c:v>
                </c:pt>
                <c:pt idx="2438">
                  <c:v>10.760999999999999</c:v>
                </c:pt>
                <c:pt idx="2439">
                  <c:v>10.785</c:v>
                </c:pt>
                <c:pt idx="2440">
                  <c:v>10.785</c:v>
                </c:pt>
                <c:pt idx="2441">
                  <c:v>10.81</c:v>
                </c:pt>
                <c:pt idx="2442">
                  <c:v>10.81</c:v>
                </c:pt>
                <c:pt idx="2443">
                  <c:v>10.834</c:v>
                </c:pt>
                <c:pt idx="2444">
                  <c:v>10.858000000000001</c:v>
                </c:pt>
                <c:pt idx="2445">
                  <c:v>10.907</c:v>
                </c:pt>
                <c:pt idx="2446">
                  <c:v>10.932</c:v>
                </c:pt>
                <c:pt idx="2447">
                  <c:v>10.98</c:v>
                </c:pt>
                <c:pt idx="2448">
                  <c:v>11.029</c:v>
                </c:pt>
                <c:pt idx="2449">
                  <c:v>11.077999999999999</c:v>
                </c:pt>
                <c:pt idx="2450">
                  <c:v>11.127000000000001</c:v>
                </c:pt>
                <c:pt idx="2451">
                  <c:v>11.2</c:v>
                </c:pt>
                <c:pt idx="2452">
                  <c:v>11.247999999999999</c:v>
                </c:pt>
                <c:pt idx="2453">
                  <c:v>11.297000000000001</c:v>
                </c:pt>
                <c:pt idx="2454">
                  <c:v>11.37</c:v>
                </c:pt>
                <c:pt idx="2455">
                  <c:v>11.419</c:v>
                </c:pt>
                <c:pt idx="2456">
                  <c:v>11.467000000000001</c:v>
                </c:pt>
                <c:pt idx="2457">
                  <c:v>11.516</c:v>
                </c:pt>
                <c:pt idx="2458">
                  <c:v>11.565</c:v>
                </c:pt>
                <c:pt idx="2459">
                  <c:v>11.613</c:v>
                </c:pt>
                <c:pt idx="2460">
                  <c:v>11.637</c:v>
                </c:pt>
                <c:pt idx="2461">
                  <c:v>11.686</c:v>
                </c:pt>
                <c:pt idx="2462">
                  <c:v>11.71</c:v>
                </c:pt>
                <c:pt idx="2463">
                  <c:v>11.734</c:v>
                </c:pt>
                <c:pt idx="2464">
                  <c:v>11.734</c:v>
                </c:pt>
                <c:pt idx="2465">
                  <c:v>11.759</c:v>
                </c:pt>
                <c:pt idx="2466">
                  <c:v>11.759</c:v>
                </c:pt>
                <c:pt idx="2467">
                  <c:v>11.759</c:v>
                </c:pt>
                <c:pt idx="2468">
                  <c:v>11.759</c:v>
                </c:pt>
                <c:pt idx="2469">
                  <c:v>11.734</c:v>
                </c:pt>
                <c:pt idx="2470">
                  <c:v>11.734</c:v>
                </c:pt>
                <c:pt idx="2471">
                  <c:v>11.686</c:v>
                </c:pt>
                <c:pt idx="2472">
                  <c:v>11.662000000000001</c:v>
                </c:pt>
                <c:pt idx="2473">
                  <c:v>11.637</c:v>
                </c:pt>
                <c:pt idx="2474">
                  <c:v>11.589</c:v>
                </c:pt>
                <c:pt idx="2475">
                  <c:v>11.589</c:v>
                </c:pt>
                <c:pt idx="2476">
                  <c:v>11.54</c:v>
                </c:pt>
                <c:pt idx="2477">
                  <c:v>11.516</c:v>
                </c:pt>
                <c:pt idx="2478">
                  <c:v>11.467000000000001</c:v>
                </c:pt>
                <c:pt idx="2479">
                  <c:v>11.443</c:v>
                </c:pt>
                <c:pt idx="2480">
                  <c:v>11.419</c:v>
                </c:pt>
                <c:pt idx="2481">
                  <c:v>11.394</c:v>
                </c:pt>
                <c:pt idx="2482">
                  <c:v>11.37</c:v>
                </c:pt>
                <c:pt idx="2483">
                  <c:v>11.346</c:v>
                </c:pt>
                <c:pt idx="2484">
                  <c:v>11.321</c:v>
                </c:pt>
                <c:pt idx="2485">
                  <c:v>11.321</c:v>
                </c:pt>
                <c:pt idx="2486">
                  <c:v>11.321</c:v>
                </c:pt>
                <c:pt idx="2487">
                  <c:v>11.297000000000001</c:v>
                </c:pt>
                <c:pt idx="2488">
                  <c:v>11.297000000000001</c:v>
                </c:pt>
                <c:pt idx="2489">
                  <c:v>11.273</c:v>
                </c:pt>
                <c:pt idx="2490">
                  <c:v>11.273</c:v>
                </c:pt>
                <c:pt idx="2491">
                  <c:v>11.247999999999999</c:v>
                </c:pt>
                <c:pt idx="2492">
                  <c:v>11.2</c:v>
                </c:pt>
                <c:pt idx="2493">
                  <c:v>11.2</c:v>
                </c:pt>
                <c:pt idx="2494">
                  <c:v>11.175000000000001</c:v>
                </c:pt>
                <c:pt idx="2495">
                  <c:v>11.151</c:v>
                </c:pt>
                <c:pt idx="2496">
                  <c:v>11.127000000000001</c:v>
                </c:pt>
                <c:pt idx="2497">
                  <c:v>11.127000000000001</c:v>
                </c:pt>
                <c:pt idx="2498">
                  <c:v>11.102</c:v>
                </c:pt>
                <c:pt idx="2499">
                  <c:v>11.102</c:v>
                </c:pt>
                <c:pt idx="2500">
                  <c:v>11.077999999999999</c:v>
                </c:pt>
                <c:pt idx="2501">
                  <c:v>11.053000000000001</c:v>
                </c:pt>
                <c:pt idx="2502">
                  <c:v>11.053000000000001</c:v>
                </c:pt>
                <c:pt idx="2503">
                  <c:v>11.029</c:v>
                </c:pt>
                <c:pt idx="2504">
                  <c:v>11.005000000000001</c:v>
                </c:pt>
                <c:pt idx="2505">
                  <c:v>11.005000000000001</c:v>
                </c:pt>
                <c:pt idx="2506">
                  <c:v>11.005000000000001</c:v>
                </c:pt>
                <c:pt idx="2507">
                  <c:v>10.98</c:v>
                </c:pt>
                <c:pt idx="2508">
                  <c:v>10.956</c:v>
                </c:pt>
                <c:pt idx="2509">
                  <c:v>10.956</c:v>
                </c:pt>
                <c:pt idx="2510">
                  <c:v>10.956</c:v>
                </c:pt>
                <c:pt idx="2511">
                  <c:v>10.956</c:v>
                </c:pt>
                <c:pt idx="2512">
                  <c:v>10.932</c:v>
                </c:pt>
                <c:pt idx="2513">
                  <c:v>10.956</c:v>
                </c:pt>
                <c:pt idx="2514">
                  <c:v>10.956</c:v>
                </c:pt>
                <c:pt idx="2515">
                  <c:v>10.956</c:v>
                </c:pt>
                <c:pt idx="2516">
                  <c:v>10.932</c:v>
                </c:pt>
                <c:pt idx="2517">
                  <c:v>10.956</c:v>
                </c:pt>
                <c:pt idx="2518">
                  <c:v>10.956</c:v>
                </c:pt>
                <c:pt idx="2519">
                  <c:v>10.956</c:v>
                </c:pt>
                <c:pt idx="2520">
                  <c:v>10.956</c:v>
                </c:pt>
                <c:pt idx="2521">
                  <c:v>10.956</c:v>
                </c:pt>
                <c:pt idx="2522">
                  <c:v>10.956</c:v>
                </c:pt>
                <c:pt idx="2523">
                  <c:v>10.98</c:v>
                </c:pt>
                <c:pt idx="2524">
                  <c:v>10.98</c:v>
                </c:pt>
                <c:pt idx="2525">
                  <c:v>10.98</c:v>
                </c:pt>
                <c:pt idx="2526">
                  <c:v>11.005000000000001</c:v>
                </c:pt>
                <c:pt idx="2527">
                  <c:v>11.005000000000001</c:v>
                </c:pt>
                <c:pt idx="2528">
                  <c:v>11.005000000000001</c:v>
                </c:pt>
                <c:pt idx="2529">
                  <c:v>11.029</c:v>
                </c:pt>
                <c:pt idx="2530">
                  <c:v>11.029</c:v>
                </c:pt>
                <c:pt idx="2531">
                  <c:v>11.029</c:v>
                </c:pt>
                <c:pt idx="2532">
                  <c:v>11.005000000000001</c:v>
                </c:pt>
                <c:pt idx="2533">
                  <c:v>11.005000000000001</c:v>
                </c:pt>
                <c:pt idx="2534">
                  <c:v>11.005000000000001</c:v>
                </c:pt>
                <c:pt idx="2535">
                  <c:v>11.005000000000001</c:v>
                </c:pt>
                <c:pt idx="2536">
                  <c:v>11.005000000000001</c:v>
                </c:pt>
                <c:pt idx="2537">
                  <c:v>11.005000000000001</c:v>
                </c:pt>
                <c:pt idx="2538">
                  <c:v>11.029</c:v>
                </c:pt>
                <c:pt idx="2539">
                  <c:v>11.053000000000001</c:v>
                </c:pt>
                <c:pt idx="2540">
                  <c:v>11.053000000000001</c:v>
                </c:pt>
                <c:pt idx="2541">
                  <c:v>11.077999999999999</c:v>
                </c:pt>
                <c:pt idx="2542">
                  <c:v>11.102</c:v>
                </c:pt>
                <c:pt idx="2543">
                  <c:v>11.151</c:v>
                </c:pt>
                <c:pt idx="2544">
                  <c:v>11.2</c:v>
                </c:pt>
                <c:pt idx="2545">
                  <c:v>11.224</c:v>
                </c:pt>
                <c:pt idx="2546">
                  <c:v>11.273</c:v>
                </c:pt>
                <c:pt idx="2547">
                  <c:v>11.321</c:v>
                </c:pt>
                <c:pt idx="2548">
                  <c:v>11.346</c:v>
                </c:pt>
                <c:pt idx="2549">
                  <c:v>11.394</c:v>
                </c:pt>
                <c:pt idx="2550">
                  <c:v>11.443</c:v>
                </c:pt>
                <c:pt idx="2551">
                  <c:v>11.492000000000001</c:v>
                </c:pt>
                <c:pt idx="2552">
                  <c:v>11.516</c:v>
                </c:pt>
                <c:pt idx="2553">
                  <c:v>11.54</c:v>
                </c:pt>
                <c:pt idx="2554">
                  <c:v>11.589</c:v>
                </c:pt>
                <c:pt idx="2555">
                  <c:v>11.613</c:v>
                </c:pt>
                <c:pt idx="2556">
                  <c:v>11.662000000000001</c:v>
                </c:pt>
                <c:pt idx="2557">
                  <c:v>11.686</c:v>
                </c:pt>
                <c:pt idx="2558">
                  <c:v>11.71</c:v>
                </c:pt>
                <c:pt idx="2559">
                  <c:v>11.759</c:v>
                </c:pt>
                <c:pt idx="2560">
                  <c:v>11.782999999999999</c:v>
                </c:pt>
                <c:pt idx="2561">
                  <c:v>11.782999999999999</c:v>
                </c:pt>
                <c:pt idx="2562">
                  <c:v>11.807</c:v>
                </c:pt>
                <c:pt idx="2563">
                  <c:v>11.807</c:v>
                </c:pt>
                <c:pt idx="2564">
                  <c:v>11.807</c:v>
                </c:pt>
                <c:pt idx="2565">
                  <c:v>11.782999999999999</c:v>
                </c:pt>
                <c:pt idx="2566">
                  <c:v>11.782999999999999</c:v>
                </c:pt>
                <c:pt idx="2567">
                  <c:v>11.759</c:v>
                </c:pt>
                <c:pt idx="2568">
                  <c:v>11.71</c:v>
                </c:pt>
                <c:pt idx="2569">
                  <c:v>11.686</c:v>
                </c:pt>
                <c:pt idx="2570">
                  <c:v>11.662000000000001</c:v>
                </c:pt>
                <c:pt idx="2571">
                  <c:v>11.637</c:v>
                </c:pt>
                <c:pt idx="2572">
                  <c:v>11.613</c:v>
                </c:pt>
                <c:pt idx="2573">
                  <c:v>11.589</c:v>
                </c:pt>
                <c:pt idx="2574">
                  <c:v>11.54</c:v>
                </c:pt>
                <c:pt idx="2575">
                  <c:v>11.54</c:v>
                </c:pt>
                <c:pt idx="2576">
                  <c:v>11.516</c:v>
                </c:pt>
                <c:pt idx="2577">
                  <c:v>11.492000000000001</c:v>
                </c:pt>
                <c:pt idx="2578">
                  <c:v>11.492000000000001</c:v>
                </c:pt>
                <c:pt idx="2579">
                  <c:v>11.467000000000001</c:v>
                </c:pt>
                <c:pt idx="2580">
                  <c:v>11.443</c:v>
                </c:pt>
                <c:pt idx="2581">
                  <c:v>11.443</c:v>
                </c:pt>
                <c:pt idx="2582">
                  <c:v>11.443</c:v>
                </c:pt>
                <c:pt idx="2583">
                  <c:v>11.443</c:v>
                </c:pt>
                <c:pt idx="2584">
                  <c:v>11.443</c:v>
                </c:pt>
                <c:pt idx="2585">
                  <c:v>11.443</c:v>
                </c:pt>
                <c:pt idx="2586">
                  <c:v>11.443</c:v>
                </c:pt>
                <c:pt idx="2587">
                  <c:v>11.443</c:v>
                </c:pt>
                <c:pt idx="2588">
                  <c:v>11.467000000000001</c:v>
                </c:pt>
                <c:pt idx="2589">
                  <c:v>11.443</c:v>
                </c:pt>
                <c:pt idx="2590">
                  <c:v>11.467000000000001</c:v>
                </c:pt>
                <c:pt idx="2591">
                  <c:v>11.467000000000001</c:v>
                </c:pt>
                <c:pt idx="2592">
                  <c:v>11.492000000000001</c:v>
                </c:pt>
                <c:pt idx="2593">
                  <c:v>11.492000000000001</c:v>
                </c:pt>
                <c:pt idx="2594">
                  <c:v>11.492000000000001</c:v>
                </c:pt>
                <c:pt idx="2595">
                  <c:v>11.492000000000001</c:v>
                </c:pt>
                <c:pt idx="2596">
                  <c:v>11.492000000000001</c:v>
                </c:pt>
                <c:pt idx="2597">
                  <c:v>11.467000000000001</c:v>
                </c:pt>
                <c:pt idx="2598">
                  <c:v>11.443</c:v>
                </c:pt>
                <c:pt idx="2599">
                  <c:v>11.443</c:v>
                </c:pt>
                <c:pt idx="2600">
                  <c:v>11.443</c:v>
                </c:pt>
                <c:pt idx="2601">
                  <c:v>11.443</c:v>
                </c:pt>
                <c:pt idx="2602">
                  <c:v>11.443</c:v>
                </c:pt>
                <c:pt idx="2603">
                  <c:v>11.443</c:v>
                </c:pt>
                <c:pt idx="2604">
                  <c:v>11.443</c:v>
                </c:pt>
                <c:pt idx="2605">
                  <c:v>11.443</c:v>
                </c:pt>
                <c:pt idx="2606">
                  <c:v>11.419</c:v>
                </c:pt>
                <c:pt idx="2607">
                  <c:v>11.419</c:v>
                </c:pt>
                <c:pt idx="2608">
                  <c:v>11.394</c:v>
                </c:pt>
                <c:pt idx="2609">
                  <c:v>11.394</c:v>
                </c:pt>
                <c:pt idx="2610">
                  <c:v>11.37</c:v>
                </c:pt>
                <c:pt idx="2611">
                  <c:v>11.37</c:v>
                </c:pt>
                <c:pt idx="2612">
                  <c:v>11.346</c:v>
                </c:pt>
                <c:pt idx="2613">
                  <c:v>11.346</c:v>
                </c:pt>
                <c:pt idx="2614">
                  <c:v>11.346</c:v>
                </c:pt>
                <c:pt idx="2615">
                  <c:v>11.346</c:v>
                </c:pt>
                <c:pt idx="2616">
                  <c:v>11.321</c:v>
                </c:pt>
                <c:pt idx="2617">
                  <c:v>11.321</c:v>
                </c:pt>
                <c:pt idx="2618">
                  <c:v>11.321</c:v>
                </c:pt>
                <c:pt idx="2619">
                  <c:v>11.321</c:v>
                </c:pt>
                <c:pt idx="2620">
                  <c:v>11.321</c:v>
                </c:pt>
                <c:pt idx="2621">
                  <c:v>11.297000000000001</c:v>
                </c:pt>
                <c:pt idx="2622">
                  <c:v>11.297000000000001</c:v>
                </c:pt>
                <c:pt idx="2623">
                  <c:v>11.297000000000001</c:v>
                </c:pt>
                <c:pt idx="2624">
                  <c:v>11.297000000000001</c:v>
                </c:pt>
                <c:pt idx="2625">
                  <c:v>11.321</c:v>
                </c:pt>
                <c:pt idx="2626">
                  <c:v>11.321</c:v>
                </c:pt>
                <c:pt idx="2627">
                  <c:v>11.321</c:v>
                </c:pt>
                <c:pt idx="2628">
                  <c:v>11.321</c:v>
                </c:pt>
                <c:pt idx="2629">
                  <c:v>11.321</c:v>
                </c:pt>
                <c:pt idx="2630">
                  <c:v>11.297000000000001</c:v>
                </c:pt>
                <c:pt idx="2631">
                  <c:v>11.321</c:v>
                </c:pt>
                <c:pt idx="2632">
                  <c:v>11.321</c:v>
                </c:pt>
                <c:pt idx="2633">
                  <c:v>11.346</c:v>
                </c:pt>
                <c:pt idx="2634">
                  <c:v>11.394</c:v>
                </c:pt>
                <c:pt idx="2635">
                  <c:v>11.394</c:v>
                </c:pt>
                <c:pt idx="2636">
                  <c:v>11.443</c:v>
                </c:pt>
                <c:pt idx="2637">
                  <c:v>11.467000000000001</c:v>
                </c:pt>
                <c:pt idx="2638">
                  <c:v>11.492000000000001</c:v>
                </c:pt>
                <c:pt idx="2639">
                  <c:v>11.516</c:v>
                </c:pt>
                <c:pt idx="2640">
                  <c:v>11.54</c:v>
                </c:pt>
                <c:pt idx="2641">
                  <c:v>11.565</c:v>
                </c:pt>
                <c:pt idx="2642">
                  <c:v>11.613</c:v>
                </c:pt>
                <c:pt idx="2643">
                  <c:v>11.637</c:v>
                </c:pt>
                <c:pt idx="2644">
                  <c:v>11.686</c:v>
                </c:pt>
                <c:pt idx="2645">
                  <c:v>11.734</c:v>
                </c:pt>
                <c:pt idx="2646">
                  <c:v>11.782999999999999</c:v>
                </c:pt>
                <c:pt idx="2647">
                  <c:v>11.832000000000001</c:v>
                </c:pt>
                <c:pt idx="2648">
                  <c:v>11.856</c:v>
                </c:pt>
                <c:pt idx="2649">
                  <c:v>11.88</c:v>
                </c:pt>
                <c:pt idx="2650">
                  <c:v>11.904</c:v>
                </c:pt>
                <c:pt idx="2651">
                  <c:v>11.952999999999999</c:v>
                </c:pt>
                <c:pt idx="2652">
                  <c:v>11.977</c:v>
                </c:pt>
                <c:pt idx="2653">
                  <c:v>12.025</c:v>
                </c:pt>
                <c:pt idx="2654">
                  <c:v>12.05</c:v>
                </c:pt>
                <c:pt idx="2655">
                  <c:v>12.05</c:v>
                </c:pt>
                <c:pt idx="2656">
                  <c:v>12.05</c:v>
                </c:pt>
                <c:pt idx="2657">
                  <c:v>12.074</c:v>
                </c:pt>
                <c:pt idx="2658">
                  <c:v>12.074</c:v>
                </c:pt>
                <c:pt idx="2659">
                  <c:v>12.05</c:v>
                </c:pt>
                <c:pt idx="2660">
                  <c:v>12.025</c:v>
                </c:pt>
                <c:pt idx="2661">
                  <c:v>12.000999999999999</c:v>
                </c:pt>
                <c:pt idx="2662">
                  <c:v>11.977</c:v>
                </c:pt>
                <c:pt idx="2663">
                  <c:v>11.952999999999999</c:v>
                </c:pt>
                <c:pt idx="2664">
                  <c:v>11.929</c:v>
                </c:pt>
                <c:pt idx="2665">
                  <c:v>11.88</c:v>
                </c:pt>
                <c:pt idx="2666">
                  <c:v>11.856</c:v>
                </c:pt>
                <c:pt idx="2667">
                  <c:v>11.832000000000001</c:v>
                </c:pt>
                <c:pt idx="2668">
                  <c:v>11.782999999999999</c:v>
                </c:pt>
                <c:pt idx="2669">
                  <c:v>11.782999999999999</c:v>
                </c:pt>
                <c:pt idx="2670">
                  <c:v>11.734</c:v>
                </c:pt>
                <c:pt idx="2671">
                  <c:v>11.71</c:v>
                </c:pt>
                <c:pt idx="2672">
                  <c:v>11.686</c:v>
                </c:pt>
                <c:pt idx="2673">
                  <c:v>11.662000000000001</c:v>
                </c:pt>
                <c:pt idx="2674">
                  <c:v>11.637</c:v>
                </c:pt>
                <c:pt idx="2675">
                  <c:v>11.613</c:v>
                </c:pt>
                <c:pt idx="2676">
                  <c:v>11.589</c:v>
                </c:pt>
                <c:pt idx="2677">
                  <c:v>11.565</c:v>
                </c:pt>
                <c:pt idx="2678">
                  <c:v>11.54</c:v>
                </c:pt>
                <c:pt idx="2679">
                  <c:v>11.516</c:v>
                </c:pt>
                <c:pt idx="2680">
                  <c:v>11.492000000000001</c:v>
                </c:pt>
                <c:pt idx="2681">
                  <c:v>11.492000000000001</c:v>
                </c:pt>
                <c:pt idx="2682">
                  <c:v>11.492000000000001</c:v>
                </c:pt>
                <c:pt idx="2683">
                  <c:v>11.467000000000001</c:v>
                </c:pt>
                <c:pt idx="2684">
                  <c:v>11.467000000000001</c:v>
                </c:pt>
                <c:pt idx="2685">
                  <c:v>11.467000000000001</c:v>
                </c:pt>
                <c:pt idx="2686">
                  <c:v>11.443</c:v>
                </c:pt>
                <c:pt idx="2687">
                  <c:v>11.443</c:v>
                </c:pt>
                <c:pt idx="2688">
                  <c:v>11.443</c:v>
                </c:pt>
                <c:pt idx="2689">
                  <c:v>11.443</c:v>
                </c:pt>
                <c:pt idx="2690">
                  <c:v>11.443</c:v>
                </c:pt>
                <c:pt idx="2691">
                  <c:v>11.467000000000001</c:v>
                </c:pt>
                <c:pt idx="2692">
                  <c:v>11.467000000000001</c:v>
                </c:pt>
                <c:pt idx="2693">
                  <c:v>11.492000000000001</c:v>
                </c:pt>
                <c:pt idx="2694">
                  <c:v>11.492000000000001</c:v>
                </c:pt>
                <c:pt idx="2695">
                  <c:v>11.492000000000001</c:v>
                </c:pt>
                <c:pt idx="2696">
                  <c:v>11.492000000000001</c:v>
                </c:pt>
                <c:pt idx="2697">
                  <c:v>11.516</c:v>
                </c:pt>
                <c:pt idx="2698">
                  <c:v>11.492000000000001</c:v>
                </c:pt>
                <c:pt idx="2699">
                  <c:v>11.492000000000001</c:v>
                </c:pt>
                <c:pt idx="2700">
                  <c:v>11.492000000000001</c:v>
                </c:pt>
                <c:pt idx="2701">
                  <c:v>11.467000000000001</c:v>
                </c:pt>
                <c:pt idx="2702">
                  <c:v>11.443</c:v>
                </c:pt>
                <c:pt idx="2703">
                  <c:v>11.443</c:v>
                </c:pt>
                <c:pt idx="2704">
                  <c:v>11.467000000000001</c:v>
                </c:pt>
                <c:pt idx="2705">
                  <c:v>11.467000000000001</c:v>
                </c:pt>
                <c:pt idx="2706">
                  <c:v>11.467000000000001</c:v>
                </c:pt>
                <c:pt idx="2707">
                  <c:v>11.467000000000001</c:v>
                </c:pt>
                <c:pt idx="2708">
                  <c:v>11.467000000000001</c:v>
                </c:pt>
                <c:pt idx="2709">
                  <c:v>11.467000000000001</c:v>
                </c:pt>
                <c:pt idx="2710">
                  <c:v>11.467000000000001</c:v>
                </c:pt>
                <c:pt idx="2711">
                  <c:v>11.467000000000001</c:v>
                </c:pt>
                <c:pt idx="2712">
                  <c:v>11.467000000000001</c:v>
                </c:pt>
                <c:pt idx="2713">
                  <c:v>11.467000000000001</c:v>
                </c:pt>
                <c:pt idx="2714">
                  <c:v>11.467000000000001</c:v>
                </c:pt>
                <c:pt idx="2715">
                  <c:v>11.467000000000001</c:v>
                </c:pt>
                <c:pt idx="2716">
                  <c:v>11.467000000000001</c:v>
                </c:pt>
                <c:pt idx="2717">
                  <c:v>11.467000000000001</c:v>
                </c:pt>
                <c:pt idx="2718">
                  <c:v>11.467000000000001</c:v>
                </c:pt>
                <c:pt idx="2719">
                  <c:v>11.467000000000001</c:v>
                </c:pt>
                <c:pt idx="2720">
                  <c:v>11.467000000000001</c:v>
                </c:pt>
                <c:pt idx="2721">
                  <c:v>11.443</c:v>
                </c:pt>
                <c:pt idx="2722">
                  <c:v>11.419</c:v>
                </c:pt>
                <c:pt idx="2723">
                  <c:v>11.419</c:v>
                </c:pt>
                <c:pt idx="2724">
                  <c:v>11.394</c:v>
                </c:pt>
                <c:pt idx="2725">
                  <c:v>11.394</c:v>
                </c:pt>
                <c:pt idx="2726">
                  <c:v>11.394</c:v>
                </c:pt>
                <c:pt idx="2727">
                  <c:v>11.394</c:v>
                </c:pt>
                <c:pt idx="2728">
                  <c:v>11.394</c:v>
                </c:pt>
                <c:pt idx="2729">
                  <c:v>11.394</c:v>
                </c:pt>
                <c:pt idx="2730">
                  <c:v>11.419</c:v>
                </c:pt>
                <c:pt idx="2731">
                  <c:v>11.419</c:v>
                </c:pt>
                <c:pt idx="2732">
                  <c:v>11.443</c:v>
                </c:pt>
                <c:pt idx="2733">
                  <c:v>11.467000000000001</c:v>
                </c:pt>
                <c:pt idx="2734">
                  <c:v>11.492000000000001</c:v>
                </c:pt>
                <c:pt idx="2735">
                  <c:v>11.516</c:v>
                </c:pt>
                <c:pt idx="2736">
                  <c:v>11.54</c:v>
                </c:pt>
                <c:pt idx="2737">
                  <c:v>11.565</c:v>
                </c:pt>
                <c:pt idx="2738">
                  <c:v>11.589</c:v>
                </c:pt>
                <c:pt idx="2739">
                  <c:v>11.637</c:v>
                </c:pt>
                <c:pt idx="2740">
                  <c:v>11.686</c:v>
                </c:pt>
                <c:pt idx="2741">
                  <c:v>11.734</c:v>
                </c:pt>
                <c:pt idx="2742">
                  <c:v>11.782999999999999</c:v>
                </c:pt>
                <c:pt idx="2743">
                  <c:v>11.832000000000001</c:v>
                </c:pt>
                <c:pt idx="2744">
                  <c:v>11.88</c:v>
                </c:pt>
                <c:pt idx="2745">
                  <c:v>11.929</c:v>
                </c:pt>
                <c:pt idx="2746">
                  <c:v>11.977</c:v>
                </c:pt>
                <c:pt idx="2747">
                  <c:v>12.000999999999999</c:v>
                </c:pt>
                <c:pt idx="2748">
                  <c:v>12.025</c:v>
                </c:pt>
                <c:pt idx="2749">
                  <c:v>12.05</c:v>
                </c:pt>
                <c:pt idx="2750">
                  <c:v>12.074</c:v>
                </c:pt>
                <c:pt idx="2751">
                  <c:v>12.074</c:v>
                </c:pt>
                <c:pt idx="2752">
                  <c:v>12.074</c:v>
                </c:pt>
                <c:pt idx="2753">
                  <c:v>12.098000000000001</c:v>
                </c:pt>
                <c:pt idx="2754">
                  <c:v>12.074</c:v>
                </c:pt>
                <c:pt idx="2755">
                  <c:v>12.05</c:v>
                </c:pt>
                <c:pt idx="2756">
                  <c:v>12.025</c:v>
                </c:pt>
                <c:pt idx="2757">
                  <c:v>12.000999999999999</c:v>
                </c:pt>
                <c:pt idx="2758">
                  <c:v>11.977</c:v>
                </c:pt>
                <c:pt idx="2759">
                  <c:v>11.952999999999999</c:v>
                </c:pt>
                <c:pt idx="2760">
                  <c:v>11.929</c:v>
                </c:pt>
                <c:pt idx="2761">
                  <c:v>11.88</c:v>
                </c:pt>
                <c:pt idx="2762">
                  <c:v>11.832000000000001</c:v>
                </c:pt>
                <c:pt idx="2763">
                  <c:v>11.807</c:v>
                </c:pt>
                <c:pt idx="2764">
                  <c:v>11.782999999999999</c:v>
                </c:pt>
                <c:pt idx="2765">
                  <c:v>11.734</c:v>
                </c:pt>
                <c:pt idx="2766">
                  <c:v>11.71</c:v>
                </c:pt>
                <c:pt idx="2767">
                  <c:v>11.686</c:v>
                </c:pt>
                <c:pt idx="2768">
                  <c:v>11.637</c:v>
                </c:pt>
                <c:pt idx="2769">
                  <c:v>11.637</c:v>
                </c:pt>
                <c:pt idx="2770">
                  <c:v>11.589</c:v>
                </c:pt>
                <c:pt idx="2771">
                  <c:v>11.589</c:v>
                </c:pt>
                <c:pt idx="2772">
                  <c:v>11.565</c:v>
                </c:pt>
                <c:pt idx="2773">
                  <c:v>11.54</c:v>
                </c:pt>
                <c:pt idx="2774">
                  <c:v>11.516</c:v>
                </c:pt>
                <c:pt idx="2775">
                  <c:v>11.492000000000001</c:v>
                </c:pt>
                <c:pt idx="2776">
                  <c:v>11.492000000000001</c:v>
                </c:pt>
                <c:pt idx="2777">
                  <c:v>11.467000000000001</c:v>
                </c:pt>
                <c:pt idx="2778">
                  <c:v>11.467000000000001</c:v>
                </c:pt>
                <c:pt idx="2779">
                  <c:v>11.443</c:v>
                </c:pt>
                <c:pt idx="2780">
                  <c:v>11.443</c:v>
                </c:pt>
                <c:pt idx="2781">
                  <c:v>11.419</c:v>
                </c:pt>
                <c:pt idx="2782">
                  <c:v>11.419</c:v>
                </c:pt>
                <c:pt idx="2783">
                  <c:v>11.419</c:v>
                </c:pt>
                <c:pt idx="2784">
                  <c:v>11.394</c:v>
                </c:pt>
                <c:pt idx="2785">
                  <c:v>11.394</c:v>
                </c:pt>
                <c:pt idx="2786">
                  <c:v>11.37</c:v>
                </c:pt>
                <c:pt idx="2787">
                  <c:v>11.37</c:v>
                </c:pt>
                <c:pt idx="2788">
                  <c:v>11.37</c:v>
                </c:pt>
                <c:pt idx="2789">
                  <c:v>11.37</c:v>
                </c:pt>
                <c:pt idx="2790">
                  <c:v>11.37</c:v>
                </c:pt>
                <c:pt idx="2791">
                  <c:v>11.346</c:v>
                </c:pt>
                <c:pt idx="2792">
                  <c:v>11.346</c:v>
                </c:pt>
                <c:pt idx="2793">
                  <c:v>11.346</c:v>
                </c:pt>
                <c:pt idx="2794">
                  <c:v>11.321</c:v>
                </c:pt>
                <c:pt idx="2795">
                  <c:v>11.297000000000001</c:v>
                </c:pt>
                <c:pt idx="2796">
                  <c:v>11.297000000000001</c:v>
                </c:pt>
                <c:pt idx="2797">
                  <c:v>11.297000000000001</c:v>
                </c:pt>
                <c:pt idx="2798">
                  <c:v>11.297000000000001</c:v>
                </c:pt>
                <c:pt idx="2799">
                  <c:v>11.273</c:v>
                </c:pt>
                <c:pt idx="2800">
                  <c:v>11.273</c:v>
                </c:pt>
                <c:pt idx="2801">
                  <c:v>11.273</c:v>
                </c:pt>
                <c:pt idx="2802">
                  <c:v>11.247999999999999</c:v>
                </c:pt>
                <c:pt idx="2803">
                  <c:v>11.247999999999999</c:v>
                </c:pt>
                <c:pt idx="2804">
                  <c:v>11.247999999999999</c:v>
                </c:pt>
                <c:pt idx="2805">
                  <c:v>11.247999999999999</c:v>
                </c:pt>
                <c:pt idx="2806">
                  <c:v>11.247999999999999</c:v>
                </c:pt>
                <c:pt idx="2807">
                  <c:v>11.247999999999999</c:v>
                </c:pt>
                <c:pt idx="2808">
                  <c:v>11.224</c:v>
                </c:pt>
                <c:pt idx="2809">
                  <c:v>11.224</c:v>
                </c:pt>
                <c:pt idx="2810">
                  <c:v>11.224</c:v>
                </c:pt>
                <c:pt idx="2811">
                  <c:v>11.224</c:v>
                </c:pt>
                <c:pt idx="2812">
                  <c:v>11.224</c:v>
                </c:pt>
                <c:pt idx="2813">
                  <c:v>11.2</c:v>
                </c:pt>
                <c:pt idx="2814">
                  <c:v>11.2</c:v>
                </c:pt>
                <c:pt idx="2815">
                  <c:v>11.2</c:v>
                </c:pt>
                <c:pt idx="2816">
                  <c:v>11.2</c:v>
                </c:pt>
                <c:pt idx="2817">
                  <c:v>11.175000000000001</c:v>
                </c:pt>
                <c:pt idx="2818">
                  <c:v>11.151</c:v>
                </c:pt>
                <c:pt idx="2819">
                  <c:v>11.151</c:v>
                </c:pt>
                <c:pt idx="2820">
                  <c:v>11.127000000000001</c:v>
                </c:pt>
                <c:pt idx="2821">
                  <c:v>11.127000000000001</c:v>
                </c:pt>
                <c:pt idx="2822">
                  <c:v>11.102</c:v>
                </c:pt>
                <c:pt idx="2823">
                  <c:v>11.102</c:v>
                </c:pt>
                <c:pt idx="2824">
                  <c:v>11.127000000000001</c:v>
                </c:pt>
                <c:pt idx="2825">
                  <c:v>11.151</c:v>
                </c:pt>
                <c:pt idx="2826">
                  <c:v>11.2</c:v>
                </c:pt>
                <c:pt idx="2827">
                  <c:v>11.2</c:v>
                </c:pt>
                <c:pt idx="2828">
                  <c:v>11.224</c:v>
                </c:pt>
                <c:pt idx="2829">
                  <c:v>11.247999999999999</c:v>
                </c:pt>
                <c:pt idx="2830">
                  <c:v>11.297000000000001</c:v>
                </c:pt>
                <c:pt idx="2831">
                  <c:v>11.321</c:v>
                </c:pt>
                <c:pt idx="2832">
                  <c:v>11.37</c:v>
                </c:pt>
                <c:pt idx="2833">
                  <c:v>11.394</c:v>
                </c:pt>
                <c:pt idx="2834">
                  <c:v>11.443</c:v>
                </c:pt>
                <c:pt idx="2835">
                  <c:v>11.467000000000001</c:v>
                </c:pt>
                <c:pt idx="2836">
                  <c:v>11.492000000000001</c:v>
                </c:pt>
                <c:pt idx="2837">
                  <c:v>11.54</c:v>
                </c:pt>
                <c:pt idx="2838">
                  <c:v>11.565</c:v>
                </c:pt>
                <c:pt idx="2839">
                  <c:v>11.589</c:v>
                </c:pt>
                <c:pt idx="2840">
                  <c:v>11.637</c:v>
                </c:pt>
                <c:pt idx="2841">
                  <c:v>11.71</c:v>
                </c:pt>
                <c:pt idx="2842">
                  <c:v>11.734</c:v>
                </c:pt>
                <c:pt idx="2843">
                  <c:v>11.759</c:v>
                </c:pt>
                <c:pt idx="2844">
                  <c:v>11.759</c:v>
                </c:pt>
                <c:pt idx="2845">
                  <c:v>11.759</c:v>
                </c:pt>
                <c:pt idx="2846">
                  <c:v>11.782999999999999</c:v>
                </c:pt>
                <c:pt idx="2847">
                  <c:v>11.782999999999999</c:v>
                </c:pt>
                <c:pt idx="2848">
                  <c:v>11.759</c:v>
                </c:pt>
                <c:pt idx="2849">
                  <c:v>11.734</c:v>
                </c:pt>
                <c:pt idx="2850">
                  <c:v>11.734</c:v>
                </c:pt>
                <c:pt idx="2851">
                  <c:v>11.734</c:v>
                </c:pt>
                <c:pt idx="2852">
                  <c:v>11.71</c:v>
                </c:pt>
                <c:pt idx="2853">
                  <c:v>11.686</c:v>
                </c:pt>
                <c:pt idx="2854">
                  <c:v>11.686</c:v>
                </c:pt>
                <c:pt idx="2855">
                  <c:v>11.662000000000001</c:v>
                </c:pt>
                <c:pt idx="2856">
                  <c:v>11.637</c:v>
                </c:pt>
                <c:pt idx="2857">
                  <c:v>11.613</c:v>
                </c:pt>
                <c:pt idx="2858">
                  <c:v>11.589</c:v>
                </c:pt>
                <c:pt idx="2859">
                  <c:v>11.565</c:v>
                </c:pt>
                <c:pt idx="2860">
                  <c:v>11.54</c:v>
                </c:pt>
                <c:pt idx="2861">
                  <c:v>11.54</c:v>
                </c:pt>
                <c:pt idx="2862">
                  <c:v>11.516</c:v>
                </c:pt>
                <c:pt idx="2863">
                  <c:v>11.516</c:v>
                </c:pt>
                <c:pt idx="2864">
                  <c:v>11.492000000000001</c:v>
                </c:pt>
                <c:pt idx="2865">
                  <c:v>11.492000000000001</c:v>
                </c:pt>
                <c:pt idx="2866">
                  <c:v>11.492000000000001</c:v>
                </c:pt>
                <c:pt idx="2867">
                  <c:v>11.492000000000001</c:v>
                </c:pt>
                <c:pt idx="2868">
                  <c:v>11.467000000000001</c:v>
                </c:pt>
                <c:pt idx="2869">
                  <c:v>11.467000000000001</c:v>
                </c:pt>
                <c:pt idx="2870">
                  <c:v>11.443</c:v>
                </c:pt>
                <c:pt idx="2871">
                  <c:v>11.443</c:v>
                </c:pt>
                <c:pt idx="2872">
                  <c:v>11.443</c:v>
                </c:pt>
                <c:pt idx="2873">
                  <c:v>11.419</c:v>
                </c:pt>
                <c:pt idx="2874">
                  <c:v>11.419</c:v>
                </c:pt>
                <c:pt idx="2875">
                  <c:v>11.394</c:v>
                </c:pt>
                <c:pt idx="2876">
                  <c:v>11.37</c:v>
                </c:pt>
                <c:pt idx="2877">
                  <c:v>11.37</c:v>
                </c:pt>
                <c:pt idx="2878">
                  <c:v>11.346</c:v>
                </c:pt>
                <c:pt idx="2879">
                  <c:v>11.346</c:v>
                </c:pt>
                <c:pt idx="2880">
                  <c:v>11.346</c:v>
                </c:pt>
                <c:pt idx="2881">
                  <c:v>11.346</c:v>
                </c:pt>
                <c:pt idx="2882">
                  <c:v>11.346</c:v>
                </c:pt>
                <c:pt idx="2883">
                  <c:v>11.346</c:v>
                </c:pt>
                <c:pt idx="2884">
                  <c:v>11.321</c:v>
                </c:pt>
                <c:pt idx="2885">
                  <c:v>11.321</c:v>
                </c:pt>
                <c:pt idx="2886">
                  <c:v>11.297000000000001</c:v>
                </c:pt>
                <c:pt idx="2887">
                  <c:v>11.297000000000001</c:v>
                </c:pt>
                <c:pt idx="2888">
                  <c:v>11.273</c:v>
                </c:pt>
                <c:pt idx="2889">
                  <c:v>11.247999999999999</c:v>
                </c:pt>
                <c:pt idx="2890">
                  <c:v>11.247999999999999</c:v>
                </c:pt>
                <c:pt idx="2891">
                  <c:v>11.247999999999999</c:v>
                </c:pt>
                <c:pt idx="2892">
                  <c:v>11.247999999999999</c:v>
                </c:pt>
                <c:pt idx="2893">
                  <c:v>11.224</c:v>
                </c:pt>
                <c:pt idx="2894">
                  <c:v>11.224</c:v>
                </c:pt>
                <c:pt idx="2895">
                  <c:v>11.224</c:v>
                </c:pt>
                <c:pt idx="2896">
                  <c:v>11.2</c:v>
                </c:pt>
                <c:pt idx="2897">
                  <c:v>11.2</c:v>
                </c:pt>
                <c:pt idx="2898">
                  <c:v>11.2</c:v>
                </c:pt>
                <c:pt idx="2899">
                  <c:v>11.2</c:v>
                </c:pt>
                <c:pt idx="2900">
                  <c:v>11.2</c:v>
                </c:pt>
                <c:pt idx="2901">
                  <c:v>11.2</c:v>
                </c:pt>
                <c:pt idx="2902">
                  <c:v>11.175000000000001</c:v>
                </c:pt>
                <c:pt idx="2903">
                  <c:v>11.175000000000001</c:v>
                </c:pt>
                <c:pt idx="2904">
                  <c:v>11.175000000000001</c:v>
                </c:pt>
                <c:pt idx="2905">
                  <c:v>11.151</c:v>
                </c:pt>
                <c:pt idx="2906">
                  <c:v>11.151</c:v>
                </c:pt>
                <c:pt idx="2907">
                  <c:v>11.151</c:v>
                </c:pt>
                <c:pt idx="2908">
                  <c:v>11.151</c:v>
                </c:pt>
                <c:pt idx="2909">
                  <c:v>11.151</c:v>
                </c:pt>
                <c:pt idx="2910">
                  <c:v>11.151</c:v>
                </c:pt>
                <c:pt idx="2911">
                  <c:v>11.127000000000001</c:v>
                </c:pt>
                <c:pt idx="2912">
                  <c:v>11.127000000000001</c:v>
                </c:pt>
                <c:pt idx="2913">
                  <c:v>11.127000000000001</c:v>
                </c:pt>
                <c:pt idx="2914">
                  <c:v>11.127000000000001</c:v>
                </c:pt>
                <c:pt idx="2915">
                  <c:v>11.127000000000001</c:v>
                </c:pt>
                <c:pt idx="2916">
                  <c:v>11.127000000000001</c:v>
                </c:pt>
                <c:pt idx="2917">
                  <c:v>11.102</c:v>
                </c:pt>
                <c:pt idx="2918">
                  <c:v>11.127000000000001</c:v>
                </c:pt>
                <c:pt idx="2919">
                  <c:v>11.127000000000001</c:v>
                </c:pt>
                <c:pt idx="2920">
                  <c:v>11.151</c:v>
                </c:pt>
                <c:pt idx="2921">
                  <c:v>11.151</c:v>
                </c:pt>
                <c:pt idx="2922">
                  <c:v>11.2</c:v>
                </c:pt>
                <c:pt idx="2923">
                  <c:v>11.2</c:v>
                </c:pt>
                <c:pt idx="2924">
                  <c:v>11.224</c:v>
                </c:pt>
                <c:pt idx="2925">
                  <c:v>11.247999999999999</c:v>
                </c:pt>
                <c:pt idx="2926">
                  <c:v>11.297000000000001</c:v>
                </c:pt>
                <c:pt idx="2927">
                  <c:v>11.321</c:v>
                </c:pt>
                <c:pt idx="2928">
                  <c:v>11.37</c:v>
                </c:pt>
                <c:pt idx="2929">
                  <c:v>11.419</c:v>
                </c:pt>
                <c:pt idx="2930">
                  <c:v>11.467000000000001</c:v>
                </c:pt>
                <c:pt idx="2931">
                  <c:v>11.516</c:v>
                </c:pt>
                <c:pt idx="2932">
                  <c:v>11.589</c:v>
                </c:pt>
                <c:pt idx="2933">
                  <c:v>11.637</c:v>
                </c:pt>
                <c:pt idx="2934">
                  <c:v>11.686</c:v>
                </c:pt>
                <c:pt idx="2935">
                  <c:v>11.734</c:v>
                </c:pt>
                <c:pt idx="2936">
                  <c:v>11.782999999999999</c:v>
                </c:pt>
                <c:pt idx="2937">
                  <c:v>11.832000000000001</c:v>
                </c:pt>
                <c:pt idx="2938">
                  <c:v>11.88</c:v>
                </c:pt>
                <c:pt idx="2939">
                  <c:v>11.929</c:v>
                </c:pt>
                <c:pt idx="2940">
                  <c:v>11.952999999999999</c:v>
                </c:pt>
                <c:pt idx="2941">
                  <c:v>11.977</c:v>
                </c:pt>
                <c:pt idx="2942">
                  <c:v>12.000999999999999</c:v>
                </c:pt>
                <c:pt idx="2943">
                  <c:v>12.025</c:v>
                </c:pt>
                <c:pt idx="2944">
                  <c:v>12.025</c:v>
                </c:pt>
                <c:pt idx="2945">
                  <c:v>12.05</c:v>
                </c:pt>
                <c:pt idx="2946">
                  <c:v>12.025</c:v>
                </c:pt>
                <c:pt idx="2947">
                  <c:v>12.025</c:v>
                </c:pt>
                <c:pt idx="2948">
                  <c:v>12.025</c:v>
                </c:pt>
                <c:pt idx="2949">
                  <c:v>12.000999999999999</c:v>
                </c:pt>
                <c:pt idx="2950">
                  <c:v>11.977</c:v>
                </c:pt>
                <c:pt idx="2951">
                  <c:v>11.977</c:v>
                </c:pt>
                <c:pt idx="2952">
                  <c:v>11.929</c:v>
                </c:pt>
                <c:pt idx="2953">
                  <c:v>11.904</c:v>
                </c:pt>
                <c:pt idx="2954">
                  <c:v>11.88</c:v>
                </c:pt>
                <c:pt idx="2955">
                  <c:v>11.832000000000001</c:v>
                </c:pt>
                <c:pt idx="2956">
                  <c:v>11.759</c:v>
                </c:pt>
                <c:pt idx="2957">
                  <c:v>11.686</c:v>
                </c:pt>
                <c:pt idx="2958">
                  <c:v>11.637</c:v>
                </c:pt>
                <c:pt idx="2959">
                  <c:v>11.589</c:v>
                </c:pt>
                <c:pt idx="2960">
                  <c:v>11.565</c:v>
                </c:pt>
                <c:pt idx="2961">
                  <c:v>11.54</c:v>
                </c:pt>
                <c:pt idx="2962">
                  <c:v>11.492000000000001</c:v>
                </c:pt>
                <c:pt idx="2963">
                  <c:v>11.467000000000001</c:v>
                </c:pt>
                <c:pt idx="2964">
                  <c:v>11.443</c:v>
                </c:pt>
                <c:pt idx="2965">
                  <c:v>11.419</c:v>
                </c:pt>
                <c:pt idx="2966">
                  <c:v>11.394</c:v>
                </c:pt>
                <c:pt idx="2967">
                  <c:v>11.394</c:v>
                </c:pt>
                <c:pt idx="2968">
                  <c:v>11.37</c:v>
                </c:pt>
                <c:pt idx="2969">
                  <c:v>11.37</c:v>
                </c:pt>
                <c:pt idx="2970">
                  <c:v>11.37</c:v>
                </c:pt>
                <c:pt idx="2971">
                  <c:v>11.346</c:v>
                </c:pt>
                <c:pt idx="2972">
                  <c:v>11.346</c:v>
                </c:pt>
                <c:pt idx="2973">
                  <c:v>11.346</c:v>
                </c:pt>
                <c:pt idx="2974">
                  <c:v>11.346</c:v>
                </c:pt>
                <c:pt idx="2975">
                  <c:v>11.346</c:v>
                </c:pt>
                <c:pt idx="2976">
                  <c:v>11.346</c:v>
                </c:pt>
                <c:pt idx="2977">
                  <c:v>11.346</c:v>
                </c:pt>
                <c:pt idx="2978">
                  <c:v>11.346</c:v>
                </c:pt>
                <c:pt idx="2979">
                  <c:v>11.346</c:v>
                </c:pt>
                <c:pt idx="2980">
                  <c:v>11.346</c:v>
                </c:pt>
                <c:pt idx="2981">
                  <c:v>11.346</c:v>
                </c:pt>
                <c:pt idx="2982">
                  <c:v>11.37</c:v>
                </c:pt>
                <c:pt idx="2983">
                  <c:v>11.37</c:v>
                </c:pt>
                <c:pt idx="2984">
                  <c:v>11.37</c:v>
                </c:pt>
                <c:pt idx="2985">
                  <c:v>11.394</c:v>
                </c:pt>
                <c:pt idx="2986">
                  <c:v>11.394</c:v>
                </c:pt>
                <c:pt idx="2987">
                  <c:v>11.394</c:v>
                </c:pt>
                <c:pt idx="2988">
                  <c:v>11.394</c:v>
                </c:pt>
                <c:pt idx="2989">
                  <c:v>11.394</c:v>
                </c:pt>
                <c:pt idx="2990">
                  <c:v>11.394</c:v>
                </c:pt>
                <c:pt idx="2991">
                  <c:v>11.394</c:v>
                </c:pt>
                <c:pt idx="2992">
                  <c:v>11.394</c:v>
                </c:pt>
                <c:pt idx="2993">
                  <c:v>11.394</c:v>
                </c:pt>
                <c:pt idx="2994">
                  <c:v>11.394</c:v>
                </c:pt>
                <c:pt idx="2995">
                  <c:v>11.394</c:v>
                </c:pt>
                <c:pt idx="2996">
                  <c:v>11.394</c:v>
                </c:pt>
                <c:pt idx="2997">
                  <c:v>11.394</c:v>
                </c:pt>
                <c:pt idx="2998">
                  <c:v>11.394</c:v>
                </c:pt>
                <c:pt idx="2999">
                  <c:v>11.394</c:v>
                </c:pt>
                <c:pt idx="3000">
                  <c:v>11.394</c:v>
                </c:pt>
                <c:pt idx="3001">
                  <c:v>11.394</c:v>
                </c:pt>
                <c:pt idx="3002">
                  <c:v>11.394</c:v>
                </c:pt>
                <c:pt idx="3003">
                  <c:v>11.394</c:v>
                </c:pt>
                <c:pt idx="3004">
                  <c:v>11.394</c:v>
                </c:pt>
                <c:pt idx="3005">
                  <c:v>11.394</c:v>
                </c:pt>
                <c:pt idx="3006">
                  <c:v>11.394</c:v>
                </c:pt>
                <c:pt idx="3007">
                  <c:v>11.394</c:v>
                </c:pt>
                <c:pt idx="3008">
                  <c:v>11.394</c:v>
                </c:pt>
                <c:pt idx="3009">
                  <c:v>11.394</c:v>
                </c:pt>
                <c:pt idx="3010">
                  <c:v>11.394</c:v>
                </c:pt>
                <c:pt idx="3011">
                  <c:v>11.394</c:v>
                </c:pt>
                <c:pt idx="3012">
                  <c:v>11.394</c:v>
                </c:pt>
                <c:pt idx="3013">
                  <c:v>11.394</c:v>
                </c:pt>
                <c:pt idx="3014">
                  <c:v>11.394</c:v>
                </c:pt>
                <c:pt idx="3015">
                  <c:v>11.419</c:v>
                </c:pt>
                <c:pt idx="3016">
                  <c:v>11.419</c:v>
                </c:pt>
                <c:pt idx="3017">
                  <c:v>11.419</c:v>
                </c:pt>
                <c:pt idx="3018">
                  <c:v>11.443</c:v>
                </c:pt>
                <c:pt idx="3019">
                  <c:v>11.443</c:v>
                </c:pt>
                <c:pt idx="3020">
                  <c:v>11.467000000000001</c:v>
                </c:pt>
                <c:pt idx="3021">
                  <c:v>11.492000000000001</c:v>
                </c:pt>
                <c:pt idx="3022">
                  <c:v>11.516</c:v>
                </c:pt>
                <c:pt idx="3023">
                  <c:v>11.54</c:v>
                </c:pt>
                <c:pt idx="3024">
                  <c:v>11.589</c:v>
                </c:pt>
                <c:pt idx="3025">
                  <c:v>11.589</c:v>
                </c:pt>
                <c:pt idx="3026">
                  <c:v>11.637</c:v>
                </c:pt>
                <c:pt idx="3027">
                  <c:v>11.662000000000001</c:v>
                </c:pt>
                <c:pt idx="3028">
                  <c:v>11.71</c:v>
                </c:pt>
                <c:pt idx="3029">
                  <c:v>11.734</c:v>
                </c:pt>
                <c:pt idx="3030">
                  <c:v>11.759</c:v>
                </c:pt>
                <c:pt idx="3031">
                  <c:v>11.782999999999999</c:v>
                </c:pt>
                <c:pt idx="3032">
                  <c:v>11.807</c:v>
                </c:pt>
                <c:pt idx="3033">
                  <c:v>11.832000000000001</c:v>
                </c:pt>
                <c:pt idx="3034">
                  <c:v>11.856</c:v>
                </c:pt>
                <c:pt idx="3035">
                  <c:v>11.88</c:v>
                </c:pt>
                <c:pt idx="3036">
                  <c:v>11.904</c:v>
                </c:pt>
                <c:pt idx="3037">
                  <c:v>11.904</c:v>
                </c:pt>
                <c:pt idx="3038">
                  <c:v>11.929</c:v>
                </c:pt>
                <c:pt idx="3039">
                  <c:v>11.929</c:v>
                </c:pt>
                <c:pt idx="3040">
                  <c:v>11.929</c:v>
                </c:pt>
                <c:pt idx="3041">
                  <c:v>11.929</c:v>
                </c:pt>
                <c:pt idx="3042">
                  <c:v>11.929</c:v>
                </c:pt>
                <c:pt idx="3043">
                  <c:v>11.929</c:v>
                </c:pt>
                <c:pt idx="3044">
                  <c:v>11.929</c:v>
                </c:pt>
                <c:pt idx="3045">
                  <c:v>11.904</c:v>
                </c:pt>
                <c:pt idx="3046">
                  <c:v>11.88</c:v>
                </c:pt>
                <c:pt idx="3047">
                  <c:v>11.88</c:v>
                </c:pt>
                <c:pt idx="3048">
                  <c:v>11.856</c:v>
                </c:pt>
                <c:pt idx="3049">
                  <c:v>11.832000000000001</c:v>
                </c:pt>
                <c:pt idx="3050">
                  <c:v>11.807</c:v>
                </c:pt>
                <c:pt idx="3051">
                  <c:v>11.782999999999999</c:v>
                </c:pt>
                <c:pt idx="3052">
                  <c:v>11.759</c:v>
                </c:pt>
                <c:pt idx="3053">
                  <c:v>11.734</c:v>
                </c:pt>
                <c:pt idx="3054">
                  <c:v>11.71</c:v>
                </c:pt>
                <c:pt idx="3055">
                  <c:v>11.686</c:v>
                </c:pt>
                <c:pt idx="3056">
                  <c:v>11.662000000000001</c:v>
                </c:pt>
                <c:pt idx="3057">
                  <c:v>11.637</c:v>
                </c:pt>
                <c:pt idx="3058">
                  <c:v>11.589</c:v>
                </c:pt>
                <c:pt idx="3059">
                  <c:v>11.565</c:v>
                </c:pt>
                <c:pt idx="3060">
                  <c:v>11.54</c:v>
                </c:pt>
                <c:pt idx="3061">
                  <c:v>11.516</c:v>
                </c:pt>
                <c:pt idx="3062">
                  <c:v>11.492000000000001</c:v>
                </c:pt>
                <c:pt idx="3063">
                  <c:v>11.467000000000001</c:v>
                </c:pt>
                <c:pt idx="3064">
                  <c:v>11.443</c:v>
                </c:pt>
                <c:pt idx="3065">
                  <c:v>11.443</c:v>
                </c:pt>
                <c:pt idx="3066">
                  <c:v>11.419</c:v>
                </c:pt>
                <c:pt idx="3067">
                  <c:v>11.394</c:v>
                </c:pt>
                <c:pt idx="3068">
                  <c:v>11.394</c:v>
                </c:pt>
                <c:pt idx="3069">
                  <c:v>11.394</c:v>
                </c:pt>
                <c:pt idx="3070">
                  <c:v>11.394</c:v>
                </c:pt>
                <c:pt idx="3071">
                  <c:v>11.394</c:v>
                </c:pt>
                <c:pt idx="3072">
                  <c:v>11.37</c:v>
                </c:pt>
                <c:pt idx="3073">
                  <c:v>11.346</c:v>
                </c:pt>
                <c:pt idx="3074">
                  <c:v>11.346</c:v>
                </c:pt>
                <c:pt idx="3075">
                  <c:v>11.346</c:v>
                </c:pt>
                <c:pt idx="3076">
                  <c:v>11.346</c:v>
                </c:pt>
                <c:pt idx="3077">
                  <c:v>11.346</c:v>
                </c:pt>
                <c:pt idx="3078">
                  <c:v>11.346</c:v>
                </c:pt>
                <c:pt idx="3079">
                  <c:v>11.321</c:v>
                </c:pt>
                <c:pt idx="3080">
                  <c:v>11.297000000000001</c:v>
                </c:pt>
                <c:pt idx="3081">
                  <c:v>11.297000000000001</c:v>
                </c:pt>
                <c:pt idx="3082">
                  <c:v>11.297000000000001</c:v>
                </c:pt>
                <c:pt idx="3083">
                  <c:v>11.297000000000001</c:v>
                </c:pt>
                <c:pt idx="3084">
                  <c:v>11.297000000000001</c:v>
                </c:pt>
                <c:pt idx="3085">
                  <c:v>11.321</c:v>
                </c:pt>
                <c:pt idx="3086">
                  <c:v>11.297000000000001</c:v>
                </c:pt>
                <c:pt idx="3087">
                  <c:v>11.273</c:v>
                </c:pt>
                <c:pt idx="3088">
                  <c:v>11.273</c:v>
                </c:pt>
                <c:pt idx="3089">
                  <c:v>11.247999999999999</c:v>
                </c:pt>
                <c:pt idx="3090">
                  <c:v>11.247999999999999</c:v>
                </c:pt>
                <c:pt idx="3091">
                  <c:v>11.247999999999999</c:v>
                </c:pt>
                <c:pt idx="3092">
                  <c:v>11.224</c:v>
                </c:pt>
                <c:pt idx="3093">
                  <c:v>11.2</c:v>
                </c:pt>
                <c:pt idx="3094">
                  <c:v>11.2</c:v>
                </c:pt>
                <c:pt idx="3095">
                  <c:v>11.2</c:v>
                </c:pt>
                <c:pt idx="3096">
                  <c:v>11.2</c:v>
                </c:pt>
                <c:pt idx="3097">
                  <c:v>11.175000000000001</c:v>
                </c:pt>
                <c:pt idx="3098">
                  <c:v>11.151</c:v>
                </c:pt>
                <c:pt idx="3099">
                  <c:v>11.151</c:v>
                </c:pt>
                <c:pt idx="3100">
                  <c:v>11.151</c:v>
                </c:pt>
                <c:pt idx="3101">
                  <c:v>11.127000000000001</c:v>
                </c:pt>
                <c:pt idx="3102">
                  <c:v>11.127000000000001</c:v>
                </c:pt>
                <c:pt idx="3103">
                  <c:v>11.127000000000001</c:v>
                </c:pt>
                <c:pt idx="3104">
                  <c:v>11.127000000000001</c:v>
                </c:pt>
                <c:pt idx="3105">
                  <c:v>11.102</c:v>
                </c:pt>
                <c:pt idx="3106">
                  <c:v>11.102</c:v>
                </c:pt>
                <c:pt idx="3107">
                  <c:v>11.102</c:v>
                </c:pt>
                <c:pt idx="3108">
                  <c:v>11.102</c:v>
                </c:pt>
                <c:pt idx="3109">
                  <c:v>11.077999999999999</c:v>
                </c:pt>
                <c:pt idx="3110">
                  <c:v>11.102</c:v>
                </c:pt>
                <c:pt idx="3111">
                  <c:v>11.102</c:v>
                </c:pt>
                <c:pt idx="3112">
                  <c:v>11.102</c:v>
                </c:pt>
                <c:pt idx="3113">
                  <c:v>11.127000000000001</c:v>
                </c:pt>
                <c:pt idx="3114">
                  <c:v>11.151</c:v>
                </c:pt>
                <c:pt idx="3115">
                  <c:v>11.2</c:v>
                </c:pt>
                <c:pt idx="3116">
                  <c:v>11.224</c:v>
                </c:pt>
                <c:pt idx="3117">
                  <c:v>11.247999999999999</c:v>
                </c:pt>
                <c:pt idx="3118">
                  <c:v>11.273</c:v>
                </c:pt>
                <c:pt idx="3119">
                  <c:v>11.297000000000001</c:v>
                </c:pt>
                <c:pt idx="3120">
                  <c:v>11.346</c:v>
                </c:pt>
                <c:pt idx="3121">
                  <c:v>11.394</c:v>
                </c:pt>
                <c:pt idx="3122">
                  <c:v>11.419</c:v>
                </c:pt>
                <c:pt idx="3123">
                  <c:v>11.467000000000001</c:v>
                </c:pt>
                <c:pt idx="3124">
                  <c:v>11.492000000000001</c:v>
                </c:pt>
                <c:pt idx="3125">
                  <c:v>11.54</c:v>
                </c:pt>
                <c:pt idx="3126">
                  <c:v>11.565</c:v>
                </c:pt>
                <c:pt idx="3127">
                  <c:v>11.589</c:v>
                </c:pt>
                <c:pt idx="3128">
                  <c:v>11.637</c:v>
                </c:pt>
                <c:pt idx="3129">
                  <c:v>11.686</c:v>
                </c:pt>
                <c:pt idx="3130">
                  <c:v>11.71</c:v>
                </c:pt>
                <c:pt idx="3131">
                  <c:v>11.782999999999999</c:v>
                </c:pt>
                <c:pt idx="3132">
                  <c:v>11.832000000000001</c:v>
                </c:pt>
                <c:pt idx="3133">
                  <c:v>11.88</c:v>
                </c:pt>
                <c:pt idx="3134">
                  <c:v>11.904</c:v>
                </c:pt>
                <c:pt idx="3135">
                  <c:v>11.952999999999999</c:v>
                </c:pt>
                <c:pt idx="3136">
                  <c:v>11.977</c:v>
                </c:pt>
                <c:pt idx="3137">
                  <c:v>11.977</c:v>
                </c:pt>
                <c:pt idx="3138">
                  <c:v>11.977</c:v>
                </c:pt>
                <c:pt idx="3139">
                  <c:v>11.977</c:v>
                </c:pt>
                <c:pt idx="3140">
                  <c:v>11.977</c:v>
                </c:pt>
                <c:pt idx="3141">
                  <c:v>11.977</c:v>
                </c:pt>
                <c:pt idx="3142">
                  <c:v>11.952999999999999</c:v>
                </c:pt>
                <c:pt idx="3143">
                  <c:v>11.929</c:v>
                </c:pt>
                <c:pt idx="3144">
                  <c:v>11.929</c:v>
                </c:pt>
                <c:pt idx="3145">
                  <c:v>11.904</c:v>
                </c:pt>
                <c:pt idx="3146">
                  <c:v>11.88</c:v>
                </c:pt>
                <c:pt idx="3147">
                  <c:v>11.856</c:v>
                </c:pt>
                <c:pt idx="3148">
                  <c:v>11.832000000000001</c:v>
                </c:pt>
                <c:pt idx="3149">
                  <c:v>11.782999999999999</c:v>
                </c:pt>
                <c:pt idx="3150">
                  <c:v>11.759</c:v>
                </c:pt>
                <c:pt idx="3151">
                  <c:v>11.71</c:v>
                </c:pt>
                <c:pt idx="3152">
                  <c:v>11.686</c:v>
                </c:pt>
                <c:pt idx="3153">
                  <c:v>11.662000000000001</c:v>
                </c:pt>
                <c:pt idx="3154">
                  <c:v>11.662000000000001</c:v>
                </c:pt>
                <c:pt idx="3155">
                  <c:v>11.637</c:v>
                </c:pt>
                <c:pt idx="3156">
                  <c:v>11.613</c:v>
                </c:pt>
                <c:pt idx="3157">
                  <c:v>11.589</c:v>
                </c:pt>
                <c:pt idx="3158">
                  <c:v>11.565</c:v>
                </c:pt>
                <c:pt idx="3159">
                  <c:v>11.54</c:v>
                </c:pt>
                <c:pt idx="3160">
                  <c:v>11.516</c:v>
                </c:pt>
                <c:pt idx="3161">
                  <c:v>11.492000000000001</c:v>
                </c:pt>
                <c:pt idx="3162">
                  <c:v>11.467000000000001</c:v>
                </c:pt>
                <c:pt idx="3163">
                  <c:v>11.443</c:v>
                </c:pt>
                <c:pt idx="3164">
                  <c:v>11.443</c:v>
                </c:pt>
                <c:pt idx="3165">
                  <c:v>11.419</c:v>
                </c:pt>
                <c:pt idx="3166">
                  <c:v>11.394</c:v>
                </c:pt>
                <c:pt idx="3167">
                  <c:v>11.394</c:v>
                </c:pt>
                <c:pt idx="3168">
                  <c:v>11.394</c:v>
                </c:pt>
                <c:pt idx="3169">
                  <c:v>11.394</c:v>
                </c:pt>
                <c:pt idx="3170">
                  <c:v>11.37</c:v>
                </c:pt>
                <c:pt idx="3171">
                  <c:v>11.346</c:v>
                </c:pt>
                <c:pt idx="3172">
                  <c:v>11.321</c:v>
                </c:pt>
                <c:pt idx="3173">
                  <c:v>11.297000000000001</c:v>
                </c:pt>
                <c:pt idx="3174">
                  <c:v>11.273</c:v>
                </c:pt>
                <c:pt idx="3175">
                  <c:v>11.273</c:v>
                </c:pt>
                <c:pt idx="3176">
                  <c:v>11.247999999999999</c:v>
                </c:pt>
                <c:pt idx="3177">
                  <c:v>11.247999999999999</c:v>
                </c:pt>
                <c:pt idx="3178">
                  <c:v>11.247999999999999</c:v>
                </c:pt>
                <c:pt idx="3179">
                  <c:v>11.224</c:v>
                </c:pt>
                <c:pt idx="3180">
                  <c:v>11.2</c:v>
                </c:pt>
                <c:pt idx="3181">
                  <c:v>11.2</c:v>
                </c:pt>
                <c:pt idx="3182">
                  <c:v>11.2</c:v>
                </c:pt>
                <c:pt idx="3183">
                  <c:v>11.175000000000001</c:v>
                </c:pt>
                <c:pt idx="3184">
                  <c:v>11.151</c:v>
                </c:pt>
                <c:pt idx="3185">
                  <c:v>11.151</c:v>
                </c:pt>
                <c:pt idx="3186">
                  <c:v>11.151</c:v>
                </c:pt>
                <c:pt idx="3187">
                  <c:v>11.151</c:v>
                </c:pt>
                <c:pt idx="3188">
                  <c:v>11.151</c:v>
                </c:pt>
                <c:pt idx="3189">
                  <c:v>11.127000000000001</c:v>
                </c:pt>
                <c:pt idx="3190">
                  <c:v>11.102</c:v>
                </c:pt>
                <c:pt idx="3191">
                  <c:v>11.102</c:v>
                </c:pt>
                <c:pt idx="3192">
                  <c:v>11.077999999999999</c:v>
                </c:pt>
                <c:pt idx="3193">
                  <c:v>11.077999999999999</c:v>
                </c:pt>
                <c:pt idx="3194">
                  <c:v>11.053000000000001</c:v>
                </c:pt>
                <c:pt idx="3195">
                  <c:v>11.053000000000001</c:v>
                </c:pt>
                <c:pt idx="3196">
                  <c:v>11.053000000000001</c:v>
                </c:pt>
                <c:pt idx="3197">
                  <c:v>11.053000000000001</c:v>
                </c:pt>
                <c:pt idx="3198">
                  <c:v>11.077999999999999</c:v>
                </c:pt>
                <c:pt idx="3199">
                  <c:v>11.077999999999999</c:v>
                </c:pt>
                <c:pt idx="3200">
                  <c:v>11.053000000000001</c:v>
                </c:pt>
                <c:pt idx="3201">
                  <c:v>11.053000000000001</c:v>
                </c:pt>
                <c:pt idx="3202">
                  <c:v>11.029</c:v>
                </c:pt>
                <c:pt idx="3203">
                  <c:v>11.005000000000001</c:v>
                </c:pt>
                <c:pt idx="3204">
                  <c:v>11.005000000000001</c:v>
                </c:pt>
                <c:pt idx="3205">
                  <c:v>11.005000000000001</c:v>
                </c:pt>
                <c:pt idx="3206">
                  <c:v>11.053000000000001</c:v>
                </c:pt>
                <c:pt idx="3207">
                  <c:v>11.053000000000001</c:v>
                </c:pt>
                <c:pt idx="3208">
                  <c:v>11.102</c:v>
                </c:pt>
                <c:pt idx="3209">
                  <c:v>11.102</c:v>
                </c:pt>
                <c:pt idx="3210">
                  <c:v>11.151</c:v>
                </c:pt>
                <c:pt idx="3211">
                  <c:v>11.175000000000001</c:v>
                </c:pt>
                <c:pt idx="3212">
                  <c:v>11.2</c:v>
                </c:pt>
                <c:pt idx="3213">
                  <c:v>11.224</c:v>
                </c:pt>
                <c:pt idx="3214">
                  <c:v>11.247999999999999</c:v>
                </c:pt>
                <c:pt idx="3215">
                  <c:v>11.247999999999999</c:v>
                </c:pt>
                <c:pt idx="3216">
                  <c:v>11.297000000000001</c:v>
                </c:pt>
                <c:pt idx="3217">
                  <c:v>11.346</c:v>
                </c:pt>
                <c:pt idx="3218">
                  <c:v>11.394</c:v>
                </c:pt>
                <c:pt idx="3219">
                  <c:v>11.443</c:v>
                </c:pt>
                <c:pt idx="3220">
                  <c:v>11.54</c:v>
                </c:pt>
                <c:pt idx="3221">
                  <c:v>11.637</c:v>
                </c:pt>
                <c:pt idx="3222">
                  <c:v>11.686</c:v>
                </c:pt>
                <c:pt idx="3223">
                  <c:v>11.734</c:v>
                </c:pt>
                <c:pt idx="3224">
                  <c:v>11.782999999999999</c:v>
                </c:pt>
                <c:pt idx="3225">
                  <c:v>11.832000000000001</c:v>
                </c:pt>
                <c:pt idx="3226">
                  <c:v>11.88</c:v>
                </c:pt>
                <c:pt idx="3227">
                  <c:v>11.952999999999999</c:v>
                </c:pt>
                <c:pt idx="3228">
                  <c:v>12.000999999999999</c:v>
                </c:pt>
                <c:pt idx="3229">
                  <c:v>12.05</c:v>
                </c:pt>
                <c:pt idx="3230">
                  <c:v>12.074</c:v>
                </c:pt>
                <c:pt idx="3231">
                  <c:v>12.098000000000001</c:v>
                </c:pt>
                <c:pt idx="3232">
                  <c:v>12.098000000000001</c:v>
                </c:pt>
                <c:pt idx="3233">
                  <c:v>12.098000000000001</c:v>
                </c:pt>
                <c:pt idx="3234">
                  <c:v>12.098000000000001</c:v>
                </c:pt>
                <c:pt idx="3235">
                  <c:v>12.074</c:v>
                </c:pt>
                <c:pt idx="3236">
                  <c:v>12.05</c:v>
                </c:pt>
                <c:pt idx="3237">
                  <c:v>12.025</c:v>
                </c:pt>
                <c:pt idx="3238">
                  <c:v>12.000999999999999</c:v>
                </c:pt>
                <c:pt idx="3239">
                  <c:v>11.952999999999999</c:v>
                </c:pt>
                <c:pt idx="3240">
                  <c:v>11.904</c:v>
                </c:pt>
                <c:pt idx="3241">
                  <c:v>11.856</c:v>
                </c:pt>
                <c:pt idx="3242">
                  <c:v>11.832000000000001</c:v>
                </c:pt>
                <c:pt idx="3243">
                  <c:v>11.782999999999999</c:v>
                </c:pt>
                <c:pt idx="3244">
                  <c:v>11.734</c:v>
                </c:pt>
                <c:pt idx="3245">
                  <c:v>11.71</c:v>
                </c:pt>
                <c:pt idx="3246">
                  <c:v>11.662000000000001</c:v>
                </c:pt>
                <c:pt idx="3247">
                  <c:v>11.637</c:v>
                </c:pt>
                <c:pt idx="3248">
                  <c:v>11.589</c:v>
                </c:pt>
                <c:pt idx="3249">
                  <c:v>11.565</c:v>
                </c:pt>
                <c:pt idx="3250">
                  <c:v>11.54</c:v>
                </c:pt>
                <c:pt idx="3251">
                  <c:v>11.492000000000001</c:v>
                </c:pt>
                <c:pt idx="3252">
                  <c:v>11.467000000000001</c:v>
                </c:pt>
                <c:pt idx="3253">
                  <c:v>11.443</c:v>
                </c:pt>
                <c:pt idx="3254">
                  <c:v>11.394</c:v>
                </c:pt>
                <c:pt idx="3255">
                  <c:v>11.394</c:v>
                </c:pt>
                <c:pt idx="3256">
                  <c:v>11.346</c:v>
                </c:pt>
                <c:pt idx="3257">
                  <c:v>11.321</c:v>
                </c:pt>
                <c:pt idx="3258">
                  <c:v>11.297000000000001</c:v>
                </c:pt>
                <c:pt idx="3259">
                  <c:v>11.273</c:v>
                </c:pt>
                <c:pt idx="3260">
                  <c:v>11.247999999999999</c:v>
                </c:pt>
                <c:pt idx="3261">
                  <c:v>11.224</c:v>
                </c:pt>
                <c:pt idx="3262">
                  <c:v>11.2</c:v>
                </c:pt>
                <c:pt idx="3263">
                  <c:v>11.2</c:v>
                </c:pt>
                <c:pt idx="3264">
                  <c:v>11.175000000000001</c:v>
                </c:pt>
                <c:pt idx="3265">
                  <c:v>11.151</c:v>
                </c:pt>
                <c:pt idx="3266">
                  <c:v>11.151</c:v>
                </c:pt>
                <c:pt idx="3267">
                  <c:v>11.127000000000001</c:v>
                </c:pt>
                <c:pt idx="3268">
                  <c:v>11.102</c:v>
                </c:pt>
                <c:pt idx="3269">
                  <c:v>11.102</c:v>
                </c:pt>
                <c:pt idx="3270">
                  <c:v>11.102</c:v>
                </c:pt>
                <c:pt idx="3271">
                  <c:v>11.077999999999999</c:v>
                </c:pt>
                <c:pt idx="3272">
                  <c:v>11.077999999999999</c:v>
                </c:pt>
                <c:pt idx="3273">
                  <c:v>11.077999999999999</c:v>
                </c:pt>
                <c:pt idx="3274">
                  <c:v>11.053000000000001</c:v>
                </c:pt>
                <c:pt idx="3275">
                  <c:v>11.053000000000001</c:v>
                </c:pt>
                <c:pt idx="3276">
                  <c:v>11.053000000000001</c:v>
                </c:pt>
                <c:pt idx="3277">
                  <c:v>11.053000000000001</c:v>
                </c:pt>
                <c:pt idx="3278">
                  <c:v>11.053000000000001</c:v>
                </c:pt>
                <c:pt idx="3279">
                  <c:v>11.053000000000001</c:v>
                </c:pt>
                <c:pt idx="3280">
                  <c:v>11.053000000000001</c:v>
                </c:pt>
                <c:pt idx="3281">
                  <c:v>11.053000000000001</c:v>
                </c:pt>
                <c:pt idx="3282">
                  <c:v>11.053000000000001</c:v>
                </c:pt>
                <c:pt idx="3283">
                  <c:v>11.053000000000001</c:v>
                </c:pt>
                <c:pt idx="3284">
                  <c:v>11.053000000000001</c:v>
                </c:pt>
                <c:pt idx="3285">
                  <c:v>11.053000000000001</c:v>
                </c:pt>
                <c:pt idx="3286">
                  <c:v>11.053000000000001</c:v>
                </c:pt>
                <c:pt idx="3287">
                  <c:v>11.053000000000001</c:v>
                </c:pt>
                <c:pt idx="3288">
                  <c:v>11.053000000000001</c:v>
                </c:pt>
                <c:pt idx="3289">
                  <c:v>11.053000000000001</c:v>
                </c:pt>
                <c:pt idx="3290">
                  <c:v>11.053000000000001</c:v>
                </c:pt>
                <c:pt idx="3291">
                  <c:v>11.053000000000001</c:v>
                </c:pt>
                <c:pt idx="3292">
                  <c:v>11.029</c:v>
                </c:pt>
                <c:pt idx="3293">
                  <c:v>11.029</c:v>
                </c:pt>
                <c:pt idx="3294">
                  <c:v>11.053000000000001</c:v>
                </c:pt>
                <c:pt idx="3295">
                  <c:v>11.029</c:v>
                </c:pt>
                <c:pt idx="3296">
                  <c:v>11.029</c:v>
                </c:pt>
                <c:pt idx="3297">
                  <c:v>11.029</c:v>
                </c:pt>
                <c:pt idx="3298">
                  <c:v>11.029</c:v>
                </c:pt>
                <c:pt idx="3299">
                  <c:v>11.029</c:v>
                </c:pt>
                <c:pt idx="3300">
                  <c:v>11.029</c:v>
                </c:pt>
                <c:pt idx="3301">
                  <c:v>11.029</c:v>
                </c:pt>
                <c:pt idx="3302">
                  <c:v>11.029</c:v>
                </c:pt>
                <c:pt idx="3303">
                  <c:v>11.029</c:v>
                </c:pt>
                <c:pt idx="3304">
                  <c:v>11.053000000000001</c:v>
                </c:pt>
                <c:pt idx="3305">
                  <c:v>11.053000000000001</c:v>
                </c:pt>
                <c:pt idx="3306">
                  <c:v>11.077999999999999</c:v>
                </c:pt>
                <c:pt idx="3307">
                  <c:v>11.077999999999999</c:v>
                </c:pt>
                <c:pt idx="3308">
                  <c:v>11.102</c:v>
                </c:pt>
                <c:pt idx="3309">
                  <c:v>11.102</c:v>
                </c:pt>
                <c:pt idx="3310">
                  <c:v>11.127000000000001</c:v>
                </c:pt>
                <c:pt idx="3311">
                  <c:v>11.151</c:v>
                </c:pt>
                <c:pt idx="3312">
                  <c:v>11.2</c:v>
                </c:pt>
                <c:pt idx="3313">
                  <c:v>11.224</c:v>
                </c:pt>
                <c:pt idx="3314">
                  <c:v>11.247999999999999</c:v>
                </c:pt>
                <c:pt idx="3315">
                  <c:v>11.273</c:v>
                </c:pt>
                <c:pt idx="3316">
                  <c:v>11.297000000000001</c:v>
                </c:pt>
                <c:pt idx="3317">
                  <c:v>11.321</c:v>
                </c:pt>
                <c:pt idx="3318">
                  <c:v>11.37</c:v>
                </c:pt>
                <c:pt idx="3319">
                  <c:v>11.419</c:v>
                </c:pt>
                <c:pt idx="3320">
                  <c:v>11.443</c:v>
                </c:pt>
                <c:pt idx="3321">
                  <c:v>11.492000000000001</c:v>
                </c:pt>
                <c:pt idx="3322">
                  <c:v>11.54</c:v>
                </c:pt>
                <c:pt idx="3323">
                  <c:v>11.589</c:v>
                </c:pt>
                <c:pt idx="3324">
                  <c:v>11.613</c:v>
                </c:pt>
                <c:pt idx="3325">
                  <c:v>11.662000000000001</c:v>
                </c:pt>
                <c:pt idx="3326">
                  <c:v>11.686</c:v>
                </c:pt>
                <c:pt idx="3327">
                  <c:v>11.71</c:v>
                </c:pt>
                <c:pt idx="3328">
                  <c:v>11.759</c:v>
                </c:pt>
                <c:pt idx="3329">
                  <c:v>11.782999999999999</c:v>
                </c:pt>
                <c:pt idx="3330">
                  <c:v>11.782999999999999</c:v>
                </c:pt>
                <c:pt idx="3331">
                  <c:v>11.782999999999999</c:v>
                </c:pt>
                <c:pt idx="3332">
                  <c:v>11.782999999999999</c:v>
                </c:pt>
                <c:pt idx="3333">
                  <c:v>11.782999999999999</c:v>
                </c:pt>
                <c:pt idx="3334">
                  <c:v>11.759</c:v>
                </c:pt>
                <c:pt idx="3335">
                  <c:v>11.734</c:v>
                </c:pt>
                <c:pt idx="3336">
                  <c:v>11.71</c:v>
                </c:pt>
                <c:pt idx="3337">
                  <c:v>11.686</c:v>
                </c:pt>
                <c:pt idx="3338">
                  <c:v>11.662000000000001</c:v>
                </c:pt>
                <c:pt idx="3339">
                  <c:v>11.637</c:v>
                </c:pt>
                <c:pt idx="3340">
                  <c:v>11.637</c:v>
                </c:pt>
                <c:pt idx="3341">
                  <c:v>11.613</c:v>
                </c:pt>
                <c:pt idx="3342">
                  <c:v>11.589</c:v>
                </c:pt>
                <c:pt idx="3343">
                  <c:v>11.565</c:v>
                </c:pt>
                <c:pt idx="3344">
                  <c:v>11.54</c:v>
                </c:pt>
                <c:pt idx="3345">
                  <c:v>11.516</c:v>
                </c:pt>
                <c:pt idx="3346">
                  <c:v>11.492000000000001</c:v>
                </c:pt>
                <c:pt idx="3347">
                  <c:v>11.467000000000001</c:v>
                </c:pt>
                <c:pt idx="3348">
                  <c:v>11.443</c:v>
                </c:pt>
                <c:pt idx="3349">
                  <c:v>11.419</c:v>
                </c:pt>
                <c:pt idx="3350">
                  <c:v>11.419</c:v>
                </c:pt>
                <c:pt idx="3351">
                  <c:v>11.419</c:v>
                </c:pt>
                <c:pt idx="3352">
                  <c:v>11.394</c:v>
                </c:pt>
                <c:pt idx="3353">
                  <c:v>11.394</c:v>
                </c:pt>
                <c:pt idx="3354">
                  <c:v>11.394</c:v>
                </c:pt>
                <c:pt idx="3355">
                  <c:v>11.394</c:v>
                </c:pt>
                <c:pt idx="3356">
                  <c:v>11.394</c:v>
                </c:pt>
                <c:pt idx="3357">
                  <c:v>11.37</c:v>
                </c:pt>
                <c:pt idx="3358">
                  <c:v>11.37</c:v>
                </c:pt>
                <c:pt idx="3359">
                  <c:v>11.37</c:v>
                </c:pt>
                <c:pt idx="3360">
                  <c:v>11.37</c:v>
                </c:pt>
                <c:pt idx="3361">
                  <c:v>11.346</c:v>
                </c:pt>
                <c:pt idx="3362">
                  <c:v>11.346</c:v>
                </c:pt>
                <c:pt idx="3363">
                  <c:v>11.346</c:v>
                </c:pt>
                <c:pt idx="3364">
                  <c:v>11.346</c:v>
                </c:pt>
                <c:pt idx="3365">
                  <c:v>11.346</c:v>
                </c:pt>
                <c:pt idx="3366">
                  <c:v>11.346</c:v>
                </c:pt>
                <c:pt idx="3367">
                  <c:v>11.346</c:v>
                </c:pt>
                <c:pt idx="3368">
                  <c:v>11.346</c:v>
                </c:pt>
                <c:pt idx="3369">
                  <c:v>11.346</c:v>
                </c:pt>
                <c:pt idx="3370">
                  <c:v>11.346</c:v>
                </c:pt>
                <c:pt idx="3371">
                  <c:v>11.346</c:v>
                </c:pt>
                <c:pt idx="3372">
                  <c:v>11.346</c:v>
                </c:pt>
                <c:pt idx="3373">
                  <c:v>11.346</c:v>
                </c:pt>
                <c:pt idx="3374">
                  <c:v>11.346</c:v>
                </c:pt>
                <c:pt idx="3375">
                  <c:v>11.321</c:v>
                </c:pt>
                <c:pt idx="3376">
                  <c:v>11.321</c:v>
                </c:pt>
                <c:pt idx="3377">
                  <c:v>11.321</c:v>
                </c:pt>
                <c:pt idx="3378">
                  <c:v>11.297000000000001</c:v>
                </c:pt>
                <c:pt idx="3379">
                  <c:v>11.297000000000001</c:v>
                </c:pt>
                <c:pt idx="3380">
                  <c:v>11.297000000000001</c:v>
                </c:pt>
                <c:pt idx="3381">
                  <c:v>11.297000000000001</c:v>
                </c:pt>
                <c:pt idx="3382">
                  <c:v>11.297000000000001</c:v>
                </c:pt>
                <c:pt idx="3383">
                  <c:v>11.297000000000001</c:v>
                </c:pt>
                <c:pt idx="3384">
                  <c:v>11.273</c:v>
                </c:pt>
                <c:pt idx="3385">
                  <c:v>11.273</c:v>
                </c:pt>
                <c:pt idx="3386">
                  <c:v>11.273</c:v>
                </c:pt>
                <c:pt idx="3387">
                  <c:v>11.247999999999999</c:v>
                </c:pt>
                <c:pt idx="3388">
                  <c:v>11.247999999999999</c:v>
                </c:pt>
                <c:pt idx="3389">
                  <c:v>11.247999999999999</c:v>
                </c:pt>
                <c:pt idx="3390">
                  <c:v>11.247999999999999</c:v>
                </c:pt>
                <c:pt idx="3391">
                  <c:v>11.224</c:v>
                </c:pt>
                <c:pt idx="3392">
                  <c:v>11.224</c:v>
                </c:pt>
                <c:pt idx="3393">
                  <c:v>11.224</c:v>
                </c:pt>
                <c:pt idx="3394">
                  <c:v>11.224</c:v>
                </c:pt>
                <c:pt idx="3395">
                  <c:v>11.2</c:v>
                </c:pt>
                <c:pt idx="3396">
                  <c:v>11.2</c:v>
                </c:pt>
                <c:pt idx="3397">
                  <c:v>11.2</c:v>
                </c:pt>
                <c:pt idx="3398">
                  <c:v>11.2</c:v>
                </c:pt>
                <c:pt idx="3399">
                  <c:v>11.2</c:v>
                </c:pt>
                <c:pt idx="3400">
                  <c:v>11.2</c:v>
                </c:pt>
                <c:pt idx="3401">
                  <c:v>11.2</c:v>
                </c:pt>
                <c:pt idx="3402">
                  <c:v>11.224</c:v>
                </c:pt>
                <c:pt idx="3403">
                  <c:v>11.224</c:v>
                </c:pt>
                <c:pt idx="3404">
                  <c:v>11.247999999999999</c:v>
                </c:pt>
                <c:pt idx="3405">
                  <c:v>11.273</c:v>
                </c:pt>
                <c:pt idx="3406">
                  <c:v>11.297000000000001</c:v>
                </c:pt>
                <c:pt idx="3407">
                  <c:v>11.321</c:v>
                </c:pt>
                <c:pt idx="3408">
                  <c:v>11.346</c:v>
                </c:pt>
                <c:pt idx="3409">
                  <c:v>11.394</c:v>
                </c:pt>
                <c:pt idx="3410">
                  <c:v>11.419</c:v>
                </c:pt>
                <c:pt idx="3411">
                  <c:v>11.443</c:v>
                </c:pt>
                <c:pt idx="3412">
                  <c:v>11.467000000000001</c:v>
                </c:pt>
                <c:pt idx="3413">
                  <c:v>11.492000000000001</c:v>
                </c:pt>
                <c:pt idx="3414">
                  <c:v>11.54</c:v>
                </c:pt>
                <c:pt idx="3415">
                  <c:v>11.589</c:v>
                </c:pt>
                <c:pt idx="3416">
                  <c:v>11.613</c:v>
                </c:pt>
                <c:pt idx="3417">
                  <c:v>11.637</c:v>
                </c:pt>
                <c:pt idx="3418">
                  <c:v>11.637</c:v>
                </c:pt>
                <c:pt idx="3419">
                  <c:v>11.662000000000001</c:v>
                </c:pt>
                <c:pt idx="3420">
                  <c:v>11.686</c:v>
                </c:pt>
                <c:pt idx="3421">
                  <c:v>11.686</c:v>
                </c:pt>
                <c:pt idx="3422">
                  <c:v>11.686</c:v>
                </c:pt>
                <c:pt idx="3423">
                  <c:v>11.662000000000001</c:v>
                </c:pt>
                <c:pt idx="3424">
                  <c:v>11.662000000000001</c:v>
                </c:pt>
                <c:pt idx="3425">
                  <c:v>11.662000000000001</c:v>
                </c:pt>
                <c:pt idx="3426">
                  <c:v>11.662000000000001</c:v>
                </c:pt>
                <c:pt idx="3427">
                  <c:v>11.662000000000001</c:v>
                </c:pt>
                <c:pt idx="3428">
                  <c:v>11.662000000000001</c:v>
                </c:pt>
                <c:pt idx="3429">
                  <c:v>11.662000000000001</c:v>
                </c:pt>
                <c:pt idx="3430">
                  <c:v>11.637</c:v>
                </c:pt>
                <c:pt idx="3431">
                  <c:v>11.637</c:v>
                </c:pt>
                <c:pt idx="3432">
                  <c:v>11.613</c:v>
                </c:pt>
                <c:pt idx="3433">
                  <c:v>11.589</c:v>
                </c:pt>
                <c:pt idx="3434">
                  <c:v>11.54</c:v>
                </c:pt>
                <c:pt idx="3435">
                  <c:v>11.516</c:v>
                </c:pt>
                <c:pt idx="3436">
                  <c:v>11.492000000000001</c:v>
                </c:pt>
                <c:pt idx="3437">
                  <c:v>11.443</c:v>
                </c:pt>
                <c:pt idx="3438">
                  <c:v>11.443</c:v>
                </c:pt>
                <c:pt idx="3439">
                  <c:v>11.394</c:v>
                </c:pt>
                <c:pt idx="3440">
                  <c:v>11.394</c:v>
                </c:pt>
                <c:pt idx="3441">
                  <c:v>11.346</c:v>
                </c:pt>
                <c:pt idx="3442">
                  <c:v>11.346</c:v>
                </c:pt>
                <c:pt idx="3443">
                  <c:v>11.321</c:v>
                </c:pt>
                <c:pt idx="3444">
                  <c:v>11.297000000000001</c:v>
                </c:pt>
                <c:pt idx="3445">
                  <c:v>11.297000000000001</c:v>
                </c:pt>
                <c:pt idx="3446">
                  <c:v>11.273</c:v>
                </c:pt>
                <c:pt idx="3447">
                  <c:v>11.247999999999999</c:v>
                </c:pt>
                <c:pt idx="3448">
                  <c:v>11.247999999999999</c:v>
                </c:pt>
                <c:pt idx="3449">
                  <c:v>11.247999999999999</c:v>
                </c:pt>
                <c:pt idx="3450">
                  <c:v>11.247999999999999</c:v>
                </c:pt>
                <c:pt idx="3451">
                  <c:v>11.247999999999999</c:v>
                </c:pt>
                <c:pt idx="3452">
                  <c:v>11.224</c:v>
                </c:pt>
                <c:pt idx="3453">
                  <c:v>11.224</c:v>
                </c:pt>
                <c:pt idx="3454">
                  <c:v>11.224</c:v>
                </c:pt>
                <c:pt idx="3455">
                  <c:v>11.2</c:v>
                </c:pt>
                <c:pt idx="3456">
                  <c:v>11.2</c:v>
                </c:pt>
                <c:pt idx="3457">
                  <c:v>11.2</c:v>
                </c:pt>
                <c:pt idx="3458">
                  <c:v>11.2</c:v>
                </c:pt>
                <c:pt idx="3459">
                  <c:v>11.175000000000001</c:v>
                </c:pt>
                <c:pt idx="3460">
                  <c:v>11.175000000000001</c:v>
                </c:pt>
                <c:pt idx="3461">
                  <c:v>11.175000000000001</c:v>
                </c:pt>
                <c:pt idx="3462">
                  <c:v>11.151</c:v>
                </c:pt>
                <c:pt idx="3463">
                  <c:v>11.151</c:v>
                </c:pt>
                <c:pt idx="3464">
                  <c:v>11.151</c:v>
                </c:pt>
                <c:pt idx="3465">
                  <c:v>11.127000000000001</c:v>
                </c:pt>
                <c:pt idx="3466">
                  <c:v>11.127000000000001</c:v>
                </c:pt>
                <c:pt idx="3467">
                  <c:v>11.102</c:v>
                </c:pt>
                <c:pt idx="3468">
                  <c:v>11.102</c:v>
                </c:pt>
                <c:pt idx="3469">
                  <c:v>11.102</c:v>
                </c:pt>
                <c:pt idx="3470">
                  <c:v>11.102</c:v>
                </c:pt>
                <c:pt idx="3471">
                  <c:v>11.102</c:v>
                </c:pt>
                <c:pt idx="3472">
                  <c:v>11.102</c:v>
                </c:pt>
                <c:pt idx="3473">
                  <c:v>11.102</c:v>
                </c:pt>
                <c:pt idx="3474">
                  <c:v>11.127000000000001</c:v>
                </c:pt>
                <c:pt idx="3475">
                  <c:v>11.127000000000001</c:v>
                </c:pt>
                <c:pt idx="3476">
                  <c:v>11.127000000000001</c:v>
                </c:pt>
                <c:pt idx="3477">
                  <c:v>11.127000000000001</c:v>
                </c:pt>
                <c:pt idx="3478">
                  <c:v>11.127000000000001</c:v>
                </c:pt>
                <c:pt idx="3479">
                  <c:v>11.127000000000001</c:v>
                </c:pt>
                <c:pt idx="3480">
                  <c:v>11.127000000000001</c:v>
                </c:pt>
                <c:pt idx="3481">
                  <c:v>11.127000000000001</c:v>
                </c:pt>
                <c:pt idx="3482">
                  <c:v>11.127000000000001</c:v>
                </c:pt>
                <c:pt idx="3483">
                  <c:v>11.151</c:v>
                </c:pt>
                <c:pt idx="3484">
                  <c:v>11.151</c:v>
                </c:pt>
                <c:pt idx="3485">
                  <c:v>11.151</c:v>
                </c:pt>
                <c:pt idx="3486">
                  <c:v>11.151</c:v>
                </c:pt>
                <c:pt idx="3487">
                  <c:v>11.151</c:v>
                </c:pt>
                <c:pt idx="3488">
                  <c:v>11.151</c:v>
                </c:pt>
                <c:pt idx="3489">
                  <c:v>11.151</c:v>
                </c:pt>
                <c:pt idx="3490">
                  <c:v>11.175000000000001</c:v>
                </c:pt>
                <c:pt idx="3491">
                  <c:v>11.175000000000001</c:v>
                </c:pt>
                <c:pt idx="3492">
                  <c:v>11.175000000000001</c:v>
                </c:pt>
                <c:pt idx="3493">
                  <c:v>11.175000000000001</c:v>
                </c:pt>
                <c:pt idx="3494">
                  <c:v>11.2</c:v>
                </c:pt>
                <c:pt idx="3495">
                  <c:v>11.2</c:v>
                </c:pt>
                <c:pt idx="3496">
                  <c:v>11.2</c:v>
                </c:pt>
                <c:pt idx="3497">
                  <c:v>11.2</c:v>
                </c:pt>
                <c:pt idx="3498">
                  <c:v>11.224</c:v>
                </c:pt>
                <c:pt idx="3499">
                  <c:v>11.247999999999999</c:v>
                </c:pt>
                <c:pt idx="3500">
                  <c:v>11.247999999999999</c:v>
                </c:pt>
                <c:pt idx="3501">
                  <c:v>11.297000000000001</c:v>
                </c:pt>
                <c:pt idx="3502">
                  <c:v>11.321</c:v>
                </c:pt>
                <c:pt idx="3503">
                  <c:v>11.346</c:v>
                </c:pt>
                <c:pt idx="3504">
                  <c:v>11.394</c:v>
                </c:pt>
                <c:pt idx="3505">
                  <c:v>11.419</c:v>
                </c:pt>
                <c:pt idx="3506">
                  <c:v>11.443</c:v>
                </c:pt>
                <c:pt idx="3507">
                  <c:v>11.443</c:v>
                </c:pt>
                <c:pt idx="3508">
                  <c:v>11.467000000000001</c:v>
                </c:pt>
                <c:pt idx="3509">
                  <c:v>11.492000000000001</c:v>
                </c:pt>
                <c:pt idx="3510">
                  <c:v>11.492000000000001</c:v>
                </c:pt>
                <c:pt idx="3511">
                  <c:v>11.54</c:v>
                </c:pt>
                <c:pt idx="3512">
                  <c:v>11.589</c:v>
                </c:pt>
                <c:pt idx="3513">
                  <c:v>11.637</c:v>
                </c:pt>
                <c:pt idx="3514">
                  <c:v>11.637</c:v>
                </c:pt>
                <c:pt idx="3515">
                  <c:v>11.637</c:v>
                </c:pt>
                <c:pt idx="3516">
                  <c:v>11.637</c:v>
                </c:pt>
                <c:pt idx="3517">
                  <c:v>11.686</c:v>
                </c:pt>
                <c:pt idx="3518">
                  <c:v>11.686</c:v>
                </c:pt>
                <c:pt idx="3519">
                  <c:v>11.686</c:v>
                </c:pt>
                <c:pt idx="3520">
                  <c:v>11.686</c:v>
                </c:pt>
                <c:pt idx="3521">
                  <c:v>11.686</c:v>
                </c:pt>
                <c:pt idx="3522">
                  <c:v>11.686</c:v>
                </c:pt>
                <c:pt idx="3523">
                  <c:v>11.662000000000001</c:v>
                </c:pt>
                <c:pt idx="3524">
                  <c:v>11.662000000000001</c:v>
                </c:pt>
                <c:pt idx="3525">
                  <c:v>11.686</c:v>
                </c:pt>
                <c:pt idx="3526">
                  <c:v>11.662000000000001</c:v>
                </c:pt>
                <c:pt idx="3527">
                  <c:v>11.637</c:v>
                </c:pt>
                <c:pt idx="3528">
                  <c:v>11.637</c:v>
                </c:pt>
                <c:pt idx="3529">
                  <c:v>11.613</c:v>
                </c:pt>
                <c:pt idx="3530">
                  <c:v>11.613</c:v>
                </c:pt>
                <c:pt idx="3531">
                  <c:v>11.589</c:v>
                </c:pt>
                <c:pt idx="3532">
                  <c:v>11.565</c:v>
                </c:pt>
                <c:pt idx="3533">
                  <c:v>11.54</c:v>
                </c:pt>
                <c:pt idx="3534">
                  <c:v>11.54</c:v>
                </c:pt>
                <c:pt idx="3535">
                  <c:v>11.516</c:v>
                </c:pt>
                <c:pt idx="3536">
                  <c:v>11.516</c:v>
                </c:pt>
                <c:pt idx="3537">
                  <c:v>11.492000000000001</c:v>
                </c:pt>
                <c:pt idx="3538">
                  <c:v>11.492000000000001</c:v>
                </c:pt>
                <c:pt idx="3539">
                  <c:v>11.467000000000001</c:v>
                </c:pt>
                <c:pt idx="3540">
                  <c:v>11.467000000000001</c:v>
                </c:pt>
                <c:pt idx="3541">
                  <c:v>11.443</c:v>
                </c:pt>
                <c:pt idx="3542">
                  <c:v>11.443</c:v>
                </c:pt>
                <c:pt idx="3543">
                  <c:v>11.443</c:v>
                </c:pt>
                <c:pt idx="3544">
                  <c:v>11.419</c:v>
                </c:pt>
                <c:pt idx="3545">
                  <c:v>11.419</c:v>
                </c:pt>
                <c:pt idx="3546">
                  <c:v>11.419</c:v>
                </c:pt>
                <c:pt idx="3547">
                  <c:v>11.419</c:v>
                </c:pt>
                <c:pt idx="3548">
                  <c:v>11.419</c:v>
                </c:pt>
                <c:pt idx="3549">
                  <c:v>11.394</c:v>
                </c:pt>
                <c:pt idx="3550">
                  <c:v>11.394</c:v>
                </c:pt>
                <c:pt idx="3551">
                  <c:v>11.37</c:v>
                </c:pt>
                <c:pt idx="3552">
                  <c:v>11.37</c:v>
                </c:pt>
                <c:pt idx="3553">
                  <c:v>11.37</c:v>
                </c:pt>
                <c:pt idx="3554">
                  <c:v>11.37</c:v>
                </c:pt>
                <c:pt idx="3555">
                  <c:v>11.346</c:v>
                </c:pt>
                <c:pt idx="3556">
                  <c:v>11.346</c:v>
                </c:pt>
                <c:pt idx="3557">
                  <c:v>11.346</c:v>
                </c:pt>
                <c:pt idx="3558">
                  <c:v>11.346</c:v>
                </c:pt>
                <c:pt idx="3559">
                  <c:v>11.321</c:v>
                </c:pt>
                <c:pt idx="3560">
                  <c:v>11.297000000000001</c:v>
                </c:pt>
                <c:pt idx="3561">
                  <c:v>11.297000000000001</c:v>
                </c:pt>
                <c:pt idx="3562">
                  <c:v>11.297000000000001</c:v>
                </c:pt>
                <c:pt idx="3563">
                  <c:v>11.297000000000001</c:v>
                </c:pt>
                <c:pt idx="3564">
                  <c:v>11.321</c:v>
                </c:pt>
                <c:pt idx="3565">
                  <c:v>11.321</c:v>
                </c:pt>
                <c:pt idx="3566">
                  <c:v>11.321</c:v>
                </c:pt>
                <c:pt idx="3567">
                  <c:v>11.321</c:v>
                </c:pt>
                <c:pt idx="3568">
                  <c:v>11.297000000000001</c:v>
                </c:pt>
                <c:pt idx="3569">
                  <c:v>11.297000000000001</c:v>
                </c:pt>
                <c:pt idx="3570">
                  <c:v>11.297000000000001</c:v>
                </c:pt>
                <c:pt idx="3571">
                  <c:v>11.297000000000001</c:v>
                </c:pt>
                <c:pt idx="3572">
                  <c:v>11.297000000000001</c:v>
                </c:pt>
                <c:pt idx="3573">
                  <c:v>11.321</c:v>
                </c:pt>
                <c:pt idx="3574">
                  <c:v>11.346</c:v>
                </c:pt>
                <c:pt idx="3575">
                  <c:v>11.346</c:v>
                </c:pt>
                <c:pt idx="3576">
                  <c:v>11.346</c:v>
                </c:pt>
                <c:pt idx="3577">
                  <c:v>11.321</c:v>
                </c:pt>
                <c:pt idx="3578">
                  <c:v>11.321</c:v>
                </c:pt>
                <c:pt idx="3579">
                  <c:v>11.297000000000001</c:v>
                </c:pt>
                <c:pt idx="3580">
                  <c:v>11.297000000000001</c:v>
                </c:pt>
                <c:pt idx="3581">
                  <c:v>11.297000000000001</c:v>
                </c:pt>
                <c:pt idx="3582">
                  <c:v>11.297000000000001</c:v>
                </c:pt>
                <c:pt idx="3583">
                  <c:v>11.297000000000001</c:v>
                </c:pt>
                <c:pt idx="3584">
                  <c:v>11.321</c:v>
                </c:pt>
                <c:pt idx="3585">
                  <c:v>11.297000000000001</c:v>
                </c:pt>
                <c:pt idx="3586">
                  <c:v>11.297000000000001</c:v>
                </c:pt>
                <c:pt idx="3587">
                  <c:v>11.297000000000001</c:v>
                </c:pt>
                <c:pt idx="3588">
                  <c:v>11.297000000000001</c:v>
                </c:pt>
                <c:pt idx="3589">
                  <c:v>11.297000000000001</c:v>
                </c:pt>
                <c:pt idx="3590">
                  <c:v>11.297000000000001</c:v>
                </c:pt>
                <c:pt idx="3591">
                  <c:v>11.297000000000001</c:v>
                </c:pt>
                <c:pt idx="3592">
                  <c:v>11.297000000000001</c:v>
                </c:pt>
                <c:pt idx="3593">
                  <c:v>11.297000000000001</c:v>
                </c:pt>
                <c:pt idx="3594">
                  <c:v>11.321</c:v>
                </c:pt>
                <c:pt idx="3595">
                  <c:v>11.321</c:v>
                </c:pt>
                <c:pt idx="3596">
                  <c:v>11.321</c:v>
                </c:pt>
                <c:pt idx="3597">
                  <c:v>11.346</c:v>
                </c:pt>
                <c:pt idx="3598">
                  <c:v>11.346</c:v>
                </c:pt>
                <c:pt idx="3599">
                  <c:v>11.346</c:v>
                </c:pt>
                <c:pt idx="3600">
                  <c:v>11.346</c:v>
                </c:pt>
                <c:pt idx="3601">
                  <c:v>11.37</c:v>
                </c:pt>
                <c:pt idx="3602">
                  <c:v>11.394</c:v>
                </c:pt>
                <c:pt idx="3603">
                  <c:v>11.394</c:v>
                </c:pt>
                <c:pt idx="3604">
                  <c:v>11.394</c:v>
                </c:pt>
                <c:pt idx="3605">
                  <c:v>11.394</c:v>
                </c:pt>
                <c:pt idx="3606">
                  <c:v>11.443</c:v>
                </c:pt>
                <c:pt idx="3607">
                  <c:v>11.467000000000001</c:v>
                </c:pt>
                <c:pt idx="3608">
                  <c:v>11.492000000000001</c:v>
                </c:pt>
                <c:pt idx="3609">
                  <c:v>11.492000000000001</c:v>
                </c:pt>
                <c:pt idx="3610">
                  <c:v>11.516</c:v>
                </c:pt>
                <c:pt idx="3611">
                  <c:v>11.516</c:v>
                </c:pt>
                <c:pt idx="3612">
                  <c:v>11.54</c:v>
                </c:pt>
                <c:pt idx="3613">
                  <c:v>11.54</c:v>
                </c:pt>
                <c:pt idx="3614">
                  <c:v>11.565</c:v>
                </c:pt>
                <c:pt idx="3615">
                  <c:v>11.589</c:v>
                </c:pt>
                <c:pt idx="3616">
                  <c:v>11.589</c:v>
                </c:pt>
                <c:pt idx="3617">
                  <c:v>11.613</c:v>
                </c:pt>
                <c:pt idx="3618">
                  <c:v>11.613</c:v>
                </c:pt>
                <c:pt idx="3619">
                  <c:v>11.613</c:v>
                </c:pt>
                <c:pt idx="3620">
                  <c:v>11.589</c:v>
                </c:pt>
                <c:pt idx="3621">
                  <c:v>11.589</c:v>
                </c:pt>
                <c:pt idx="3622">
                  <c:v>11.589</c:v>
                </c:pt>
                <c:pt idx="3623">
                  <c:v>11.589</c:v>
                </c:pt>
                <c:pt idx="3624">
                  <c:v>11.54</c:v>
                </c:pt>
                <c:pt idx="3625">
                  <c:v>11.516</c:v>
                </c:pt>
                <c:pt idx="3626">
                  <c:v>11.492000000000001</c:v>
                </c:pt>
                <c:pt idx="3627">
                  <c:v>11.443</c:v>
                </c:pt>
                <c:pt idx="3628">
                  <c:v>11.419</c:v>
                </c:pt>
                <c:pt idx="3629">
                  <c:v>11.394</c:v>
                </c:pt>
                <c:pt idx="3630">
                  <c:v>11.346</c:v>
                </c:pt>
                <c:pt idx="3631">
                  <c:v>11.321</c:v>
                </c:pt>
                <c:pt idx="3632">
                  <c:v>11.297000000000001</c:v>
                </c:pt>
                <c:pt idx="3633">
                  <c:v>11.247999999999999</c:v>
                </c:pt>
                <c:pt idx="3634">
                  <c:v>11.224</c:v>
                </c:pt>
                <c:pt idx="3635">
                  <c:v>11.2</c:v>
                </c:pt>
                <c:pt idx="3636">
                  <c:v>11.175000000000001</c:v>
                </c:pt>
                <c:pt idx="3637">
                  <c:v>11.127000000000001</c:v>
                </c:pt>
                <c:pt idx="3638">
                  <c:v>11.102</c:v>
                </c:pt>
                <c:pt idx="3639">
                  <c:v>11.053000000000001</c:v>
                </c:pt>
                <c:pt idx="3640">
                  <c:v>11.029</c:v>
                </c:pt>
                <c:pt idx="3641">
                  <c:v>11.005000000000001</c:v>
                </c:pt>
                <c:pt idx="3642">
                  <c:v>10.98</c:v>
                </c:pt>
                <c:pt idx="3643">
                  <c:v>10.98</c:v>
                </c:pt>
                <c:pt idx="3644">
                  <c:v>10.956</c:v>
                </c:pt>
                <c:pt idx="3645">
                  <c:v>10.932</c:v>
                </c:pt>
                <c:pt idx="3646">
                  <c:v>10.932</c:v>
                </c:pt>
                <c:pt idx="3647">
                  <c:v>10.932</c:v>
                </c:pt>
                <c:pt idx="3648">
                  <c:v>10.907</c:v>
                </c:pt>
                <c:pt idx="3649">
                  <c:v>10.907</c:v>
                </c:pt>
                <c:pt idx="3650">
                  <c:v>10.907</c:v>
                </c:pt>
                <c:pt idx="3651">
                  <c:v>10.882999999999999</c:v>
                </c:pt>
                <c:pt idx="3652">
                  <c:v>10.882999999999999</c:v>
                </c:pt>
                <c:pt idx="3653">
                  <c:v>10.858000000000001</c:v>
                </c:pt>
                <c:pt idx="3654">
                  <c:v>10.858000000000001</c:v>
                </c:pt>
                <c:pt idx="3655">
                  <c:v>10.858000000000001</c:v>
                </c:pt>
                <c:pt idx="3656">
                  <c:v>10.834</c:v>
                </c:pt>
                <c:pt idx="3657">
                  <c:v>10.834</c:v>
                </c:pt>
                <c:pt idx="3658">
                  <c:v>10.834</c:v>
                </c:pt>
                <c:pt idx="3659">
                  <c:v>10.834</c:v>
                </c:pt>
                <c:pt idx="3660">
                  <c:v>10.81</c:v>
                </c:pt>
                <c:pt idx="3661">
                  <c:v>10.81</c:v>
                </c:pt>
                <c:pt idx="3662">
                  <c:v>10.81</c:v>
                </c:pt>
                <c:pt idx="3663">
                  <c:v>10.81</c:v>
                </c:pt>
                <c:pt idx="3664">
                  <c:v>10.81</c:v>
                </c:pt>
                <c:pt idx="3665">
                  <c:v>10.81</c:v>
                </c:pt>
                <c:pt idx="3666">
                  <c:v>10.81</c:v>
                </c:pt>
                <c:pt idx="3667">
                  <c:v>10.834</c:v>
                </c:pt>
                <c:pt idx="3668">
                  <c:v>10.834</c:v>
                </c:pt>
                <c:pt idx="3669">
                  <c:v>10.834</c:v>
                </c:pt>
                <c:pt idx="3670">
                  <c:v>10.834</c:v>
                </c:pt>
                <c:pt idx="3671">
                  <c:v>10.858000000000001</c:v>
                </c:pt>
                <c:pt idx="3672">
                  <c:v>10.858000000000001</c:v>
                </c:pt>
                <c:pt idx="3673">
                  <c:v>10.858000000000001</c:v>
                </c:pt>
                <c:pt idx="3674">
                  <c:v>10.858000000000001</c:v>
                </c:pt>
                <c:pt idx="3675">
                  <c:v>10.834</c:v>
                </c:pt>
                <c:pt idx="3676">
                  <c:v>10.834</c:v>
                </c:pt>
                <c:pt idx="3677">
                  <c:v>10.834</c:v>
                </c:pt>
                <c:pt idx="3678">
                  <c:v>10.834</c:v>
                </c:pt>
                <c:pt idx="3679">
                  <c:v>10.81</c:v>
                </c:pt>
                <c:pt idx="3680">
                  <c:v>10.81</c:v>
                </c:pt>
                <c:pt idx="3681">
                  <c:v>10.81</c:v>
                </c:pt>
                <c:pt idx="3682">
                  <c:v>10.81</c:v>
                </c:pt>
                <c:pt idx="3683">
                  <c:v>10.785</c:v>
                </c:pt>
                <c:pt idx="3684">
                  <c:v>10.760999999999999</c:v>
                </c:pt>
                <c:pt idx="3685">
                  <c:v>10.760999999999999</c:v>
                </c:pt>
                <c:pt idx="3686">
                  <c:v>10.760999999999999</c:v>
                </c:pt>
                <c:pt idx="3687">
                  <c:v>10.760999999999999</c:v>
                </c:pt>
                <c:pt idx="3688">
                  <c:v>10.785</c:v>
                </c:pt>
                <c:pt idx="3689">
                  <c:v>10.785</c:v>
                </c:pt>
                <c:pt idx="3690">
                  <c:v>10.81</c:v>
                </c:pt>
                <c:pt idx="3691">
                  <c:v>10.81</c:v>
                </c:pt>
                <c:pt idx="3692">
                  <c:v>10.834</c:v>
                </c:pt>
                <c:pt idx="3693">
                  <c:v>10.858000000000001</c:v>
                </c:pt>
                <c:pt idx="3694">
                  <c:v>10.882999999999999</c:v>
                </c:pt>
                <c:pt idx="3695">
                  <c:v>10.932</c:v>
                </c:pt>
                <c:pt idx="3696">
                  <c:v>10.956</c:v>
                </c:pt>
                <c:pt idx="3697">
                  <c:v>11.005000000000001</c:v>
                </c:pt>
                <c:pt idx="3698">
                  <c:v>11.077999999999999</c:v>
                </c:pt>
                <c:pt idx="3699">
                  <c:v>11.151</c:v>
                </c:pt>
                <c:pt idx="3700">
                  <c:v>11.2</c:v>
                </c:pt>
                <c:pt idx="3701">
                  <c:v>11.273</c:v>
                </c:pt>
                <c:pt idx="3702">
                  <c:v>11.346</c:v>
                </c:pt>
                <c:pt idx="3703">
                  <c:v>11.394</c:v>
                </c:pt>
                <c:pt idx="3704">
                  <c:v>11.492000000000001</c:v>
                </c:pt>
                <c:pt idx="3705">
                  <c:v>11.54</c:v>
                </c:pt>
                <c:pt idx="3706">
                  <c:v>11.589</c:v>
                </c:pt>
                <c:pt idx="3707">
                  <c:v>11.613</c:v>
                </c:pt>
                <c:pt idx="3708">
                  <c:v>11.637</c:v>
                </c:pt>
                <c:pt idx="3709">
                  <c:v>11.71</c:v>
                </c:pt>
                <c:pt idx="3710">
                  <c:v>11.782999999999999</c:v>
                </c:pt>
                <c:pt idx="3711">
                  <c:v>11.807</c:v>
                </c:pt>
                <c:pt idx="3712">
                  <c:v>11.832000000000001</c:v>
                </c:pt>
                <c:pt idx="3713">
                  <c:v>11.832000000000001</c:v>
                </c:pt>
                <c:pt idx="3714">
                  <c:v>11.807</c:v>
                </c:pt>
                <c:pt idx="3715">
                  <c:v>11.807</c:v>
                </c:pt>
                <c:pt idx="3716">
                  <c:v>11.782999999999999</c:v>
                </c:pt>
                <c:pt idx="3717">
                  <c:v>11.782999999999999</c:v>
                </c:pt>
                <c:pt idx="3718">
                  <c:v>11.734</c:v>
                </c:pt>
                <c:pt idx="3719">
                  <c:v>11.71</c:v>
                </c:pt>
                <c:pt idx="3720">
                  <c:v>11.686</c:v>
                </c:pt>
                <c:pt idx="3721">
                  <c:v>11.637</c:v>
                </c:pt>
                <c:pt idx="3722">
                  <c:v>11.613</c:v>
                </c:pt>
                <c:pt idx="3723">
                  <c:v>11.565</c:v>
                </c:pt>
                <c:pt idx="3724">
                  <c:v>11.54</c:v>
                </c:pt>
                <c:pt idx="3725">
                  <c:v>11.492000000000001</c:v>
                </c:pt>
                <c:pt idx="3726">
                  <c:v>11.492000000000001</c:v>
                </c:pt>
                <c:pt idx="3727">
                  <c:v>11.467000000000001</c:v>
                </c:pt>
                <c:pt idx="3728">
                  <c:v>11.443</c:v>
                </c:pt>
                <c:pt idx="3729">
                  <c:v>11.419</c:v>
                </c:pt>
                <c:pt idx="3730">
                  <c:v>11.394</c:v>
                </c:pt>
                <c:pt idx="3731">
                  <c:v>11.37</c:v>
                </c:pt>
                <c:pt idx="3732">
                  <c:v>11.346</c:v>
                </c:pt>
                <c:pt idx="3733">
                  <c:v>11.346</c:v>
                </c:pt>
                <c:pt idx="3734">
                  <c:v>11.321</c:v>
                </c:pt>
                <c:pt idx="3735">
                  <c:v>11.321</c:v>
                </c:pt>
                <c:pt idx="3736">
                  <c:v>11.297000000000001</c:v>
                </c:pt>
                <c:pt idx="3737">
                  <c:v>11.297000000000001</c:v>
                </c:pt>
                <c:pt idx="3738">
                  <c:v>11.273</c:v>
                </c:pt>
                <c:pt idx="3739">
                  <c:v>11.247999999999999</c:v>
                </c:pt>
                <c:pt idx="3740">
                  <c:v>11.247999999999999</c:v>
                </c:pt>
                <c:pt idx="3741">
                  <c:v>11.224</c:v>
                </c:pt>
                <c:pt idx="3742">
                  <c:v>11.2</c:v>
                </c:pt>
                <c:pt idx="3743">
                  <c:v>11.2</c:v>
                </c:pt>
                <c:pt idx="3744">
                  <c:v>11.2</c:v>
                </c:pt>
                <c:pt idx="3745">
                  <c:v>11.2</c:v>
                </c:pt>
                <c:pt idx="3746">
                  <c:v>11.2</c:v>
                </c:pt>
                <c:pt idx="3747">
                  <c:v>11.175000000000001</c:v>
                </c:pt>
                <c:pt idx="3748">
                  <c:v>11.151</c:v>
                </c:pt>
                <c:pt idx="3749">
                  <c:v>11.151</c:v>
                </c:pt>
                <c:pt idx="3750">
                  <c:v>11.151</c:v>
                </c:pt>
                <c:pt idx="3751">
                  <c:v>11.151</c:v>
                </c:pt>
                <c:pt idx="3752">
                  <c:v>11.151</c:v>
                </c:pt>
                <c:pt idx="3753">
                  <c:v>11.151</c:v>
                </c:pt>
                <c:pt idx="3754">
                  <c:v>11.151</c:v>
                </c:pt>
                <c:pt idx="3755">
                  <c:v>11.127000000000001</c:v>
                </c:pt>
                <c:pt idx="3756">
                  <c:v>11.127000000000001</c:v>
                </c:pt>
                <c:pt idx="3757">
                  <c:v>11.127000000000001</c:v>
                </c:pt>
                <c:pt idx="3758">
                  <c:v>11.127000000000001</c:v>
                </c:pt>
                <c:pt idx="3759">
                  <c:v>11.127000000000001</c:v>
                </c:pt>
                <c:pt idx="3760">
                  <c:v>11.127000000000001</c:v>
                </c:pt>
                <c:pt idx="3761">
                  <c:v>11.102</c:v>
                </c:pt>
                <c:pt idx="3762">
                  <c:v>11.102</c:v>
                </c:pt>
                <c:pt idx="3763">
                  <c:v>11.077999999999999</c:v>
                </c:pt>
                <c:pt idx="3764">
                  <c:v>11.053000000000001</c:v>
                </c:pt>
                <c:pt idx="3765">
                  <c:v>11.053000000000001</c:v>
                </c:pt>
                <c:pt idx="3766">
                  <c:v>11.053000000000001</c:v>
                </c:pt>
                <c:pt idx="3767">
                  <c:v>11.077999999999999</c:v>
                </c:pt>
                <c:pt idx="3768">
                  <c:v>11.077999999999999</c:v>
                </c:pt>
                <c:pt idx="3769">
                  <c:v>11.102</c:v>
                </c:pt>
                <c:pt idx="3770">
                  <c:v>11.102</c:v>
                </c:pt>
                <c:pt idx="3771">
                  <c:v>11.102</c:v>
                </c:pt>
                <c:pt idx="3772">
                  <c:v>11.102</c:v>
                </c:pt>
                <c:pt idx="3773">
                  <c:v>11.077999999999999</c:v>
                </c:pt>
                <c:pt idx="3774">
                  <c:v>11.077999999999999</c:v>
                </c:pt>
                <c:pt idx="3775">
                  <c:v>11.053000000000001</c:v>
                </c:pt>
                <c:pt idx="3776">
                  <c:v>11.053000000000001</c:v>
                </c:pt>
                <c:pt idx="3777">
                  <c:v>11.053000000000001</c:v>
                </c:pt>
                <c:pt idx="3778">
                  <c:v>11.053000000000001</c:v>
                </c:pt>
                <c:pt idx="3779">
                  <c:v>11.053000000000001</c:v>
                </c:pt>
                <c:pt idx="3780">
                  <c:v>11.053000000000001</c:v>
                </c:pt>
                <c:pt idx="3781">
                  <c:v>11.029</c:v>
                </c:pt>
                <c:pt idx="3782">
                  <c:v>11.029</c:v>
                </c:pt>
                <c:pt idx="3783">
                  <c:v>11.053000000000001</c:v>
                </c:pt>
                <c:pt idx="3784">
                  <c:v>11.077999999999999</c:v>
                </c:pt>
                <c:pt idx="3785">
                  <c:v>11.102</c:v>
                </c:pt>
                <c:pt idx="3786">
                  <c:v>11.102</c:v>
                </c:pt>
                <c:pt idx="3787">
                  <c:v>11.127000000000001</c:v>
                </c:pt>
                <c:pt idx="3788">
                  <c:v>11.151</c:v>
                </c:pt>
                <c:pt idx="3789">
                  <c:v>11.2</c:v>
                </c:pt>
                <c:pt idx="3790">
                  <c:v>11.2</c:v>
                </c:pt>
                <c:pt idx="3791">
                  <c:v>11.247999999999999</c:v>
                </c:pt>
                <c:pt idx="3792">
                  <c:v>11.247999999999999</c:v>
                </c:pt>
                <c:pt idx="3793">
                  <c:v>11.273</c:v>
                </c:pt>
                <c:pt idx="3794">
                  <c:v>11.321</c:v>
                </c:pt>
                <c:pt idx="3795">
                  <c:v>11.37</c:v>
                </c:pt>
                <c:pt idx="3796">
                  <c:v>11.419</c:v>
                </c:pt>
                <c:pt idx="3797">
                  <c:v>11.492000000000001</c:v>
                </c:pt>
                <c:pt idx="3798">
                  <c:v>11.54</c:v>
                </c:pt>
                <c:pt idx="3799">
                  <c:v>11.589</c:v>
                </c:pt>
                <c:pt idx="3800">
                  <c:v>11.637</c:v>
                </c:pt>
                <c:pt idx="3801">
                  <c:v>11.686</c:v>
                </c:pt>
                <c:pt idx="3802">
                  <c:v>11.734</c:v>
                </c:pt>
                <c:pt idx="3803">
                  <c:v>11.782999999999999</c:v>
                </c:pt>
                <c:pt idx="3804">
                  <c:v>11.807</c:v>
                </c:pt>
                <c:pt idx="3805">
                  <c:v>11.832000000000001</c:v>
                </c:pt>
                <c:pt idx="3806">
                  <c:v>11.807</c:v>
                </c:pt>
                <c:pt idx="3807">
                  <c:v>11.807</c:v>
                </c:pt>
                <c:pt idx="3808">
                  <c:v>11.782999999999999</c:v>
                </c:pt>
                <c:pt idx="3809">
                  <c:v>11.782999999999999</c:v>
                </c:pt>
                <c:pt idx="3810">
                  <c:v>11.782999999999999</c:v>
                </c:pt>
                <c:pt idx="3811">
                  <c:v>11.782999999999999</c:v>
                </c:pt>
                <c:pt idx="3812">
                  <c:v>11.759</c:v>
                </c:pt>
                <c:pt idx="3813">
                  <c:v>11.734</c:v>
                </c:pt>
                <c:pt idx="3814">
                  <c:v>11.734</c:v>
                </c:pt>
                <c:pt idx="3815">
                  <c:v>11.686</c:v>
                </c:pt>
                <c:pt idx="3816">
                  <c:v>11.662000000000001</c:v>
                </c:pt>
                <c:pt idx="3817">
                  <c:v>11.613</c:v>
                </c:pt>
                <c:pt idx="3818">
                  <c:v>11.565</c:v>
                </c:pt>
                <c:pt idx="3819">
                  <c:v>11.516</c:v>
                </c:pt>
                <c:pt idx="3820">
                  <c:v>11.492000000000001</c:v>
                </c:pt>
                <c:pt idx="3821">
                  <c:v>11.467000000000001</c:v>
                </c:pt>
                <c:pt idx="3822">
                  <c:v>11.443</c:v>
                </c:pt>
                <c:pt idx="3823">
                  <c:v>11.419</c:v>
                </c:pt>
                <c:pt idx="3824">
                  <c:v>11.394</c:v>
                </c:pt>
                <c:pt idx="3825">
                  <c:v>11.346</c:v>
                </c:pt>
                <c:pt idx="3826">
                  <c:v>11.321</c:v>
                </c:pt>
                <c:pt idx="3827">
                  <c:v>11.297000000000001</c:v>
                </c:pt>
                <c:pt idx="3828">
                  <c:v>11.273</c:v>
                </c:pt>
                <c:pt idx="3829">
                  <c:v>11.247999999999999</c:v>
                </c:pt>
                <c:pt idx="3830">
                  <c:v>11.247999999999999</c:v>
                </c:pt>
                <c:pt idx="3831">
                  <c:v>11.224</c:v>
                </c:pt>
                <c:pt idx="3832">
                  <c:v>11.224</c:v>
                </c:pt>
                <c:pt idx="3833">
                  <c:v>11.2</c:v>
                </c:pt>
                <c:pt idx="3834">
                  <c:v>11.2</c:v>
                </c:pt>
                <c:pt idx="3835">
                  <c:v>11.2</c:v>
                </c:pt>
                <c:pt idx="3836">
                  <c:v>11.2</c:v>
                </c:pt>
                <c:pt idx="3837">
                  <c:v>11.2</c:v>
                </c:pt>
                <c:pt idx="3838">
                  <c:v>11.2</c:v>
                </c:pt>
                <c:pt idx="3839">
                  <c:v>11.2</c:v>
                </c:pt>
                <c:pt idx="3840">
                  <c:v>11.2</c:v>
                </c:pt>
                <c:pt idx="3841">
                  <c:v>11.2</c:v>
                </c:pt>
                <c:pt idx="3842">
                  <c:v>11.175000000000001</c:v>
                </c:pt>
                <c:pt idx="3843">
                  <c:v>11.175000000000001</c:v>
                </c:pt>
                <c:pt idx="3844">
                  <c:v>11.175000000000001</c:v>
                </c:pt>
                <c:pt idx="3845">
                  <c:v>11.175000000000001</c:v>
                </c:pt>
                <c:pt idx="3846">
                  <c:v>11.175000000000001</c:v>
                </c:pt>
                <c:pt idx="3847">
                  <c:v>11.175000000000001</c:v>
                </c:pt>
                <c:pt idx="3848">
                  <c:v>11.175000000000001</c:v>
                </c:pt>
                <c:pt idx="3849">
                  <c:v>11.175000000000001</c:v>
                </c:pt>
                <c:pt idx="3850">
                  <c:v>11.175000000000001</c:v>
                </c:pt>
                <c:pt idx="3851">
                  <c:v>11.175000000000001</c:v>
                </c:pt>
                <c:pt idx="3852">
                  <c:v>11.151</c:v>
                </c:pt>
                <c:pt idx="3853">
                  <c:v>11.175000000000001</c:v>
                </c:pt>
                <c:pt idx="3854">
                  <c:v>11.175000000000001</c:v>
                </c:pt>
                <c:pt idx="3855">
                  <c:v>11.175000000000001</c:v>
                </c:pt>
                <c:pt idx="3856">
                  <c:v>11.151</c:v>
                </c:pt>
                <c:pt idx="3857">
                  <c:v>11.151</c:v>
                </c:pt>
                <c:pt idx="3858">
                  <c:v>11.151</c:v>
                </c:pt>
                <c:pt idx="3859">
                  <c:v>11.151</c:v>
                </c:pt>
                <c:pt idx="3860">
                  <c:v>11.151</c:v>
                </c:pt>
                <c:pt idx="3861">
                  <c:v>11.127000000000001</c:v>
                </c:pt>
                <c:pt idx="3862">
                  <c:v>11.102</c:v>
                </c:pt>
                <c:pt idx="3863">
                  <c:v>11.102</c:v>
                </c:pt>
                <c:pt idx="3864">
                  <c:v>11.102</c:v>
                </c:pt>
                <c:pt idx="3865">
                  <c:v>11.077999999999999</c:v>
                </c:pt>
                <c:pt idx="3866">
                  <c:v>11.053000000000001</c:v>
                </c:pt>
                <c:pt idx="3867">
                  <c:v>11.053000000000001</c:v>
                </c:pt>
                <c:pt idx="3868">
                  <c:v>11.053000000000001</c:v>
                </c:pt>
                <c:pt idx="3869">
                  <c:v>11.029</c:v>
                </c:pt>
                <c:pt idx="3870">
                  <c:v>11.005000000000001</c:v>
                </c:pt>
                <c:pt idx="3871">
                  <c:v>11.005000000000001</c:v>
                </c:pt>
                <c:pt idx="3872">
                  <c:v>10.98</c:v>
                </c:pt>
                <c:pt idx="3873">
                  <c:v>10.956</c:v>
                </c:pt>
                <c:pt idx="3874">
                  <c:v>10.956</c:v>
                </c:pt>
                <c:pt idx="3875">
                  <c:v>10.932</c:v>
                </c:pt>
                <c:pt idx="3876">
                  <c:v>10.907</c:v>
                </c:pt>
                <c:pt idx="3877">
                  <c:v>10.907</c:v>
                </c:pt>
                <c:pt idx="3878">
                  <c:v>10.907</c:v>
                </c:pt>
                <c:pt idx="3879">
                  <c:v>10.907</c:v>
                </c:pt>
                <c:pt idx="3880">
                  <c:v>10.956</c:v>
                </c:pt>
                <c:pt idx="3881">
                  <c:v>10.98</c:v>
                </c:pt>
                <c:pt idx="3882">
                  <c:v>11.005000000000001</c:v>
                </c:pt>
                <c:pt idx="3883">
                  <c:v>11.005000000000001</c:v>
                </c:pt>
                <c:pt idx="3884">
                  <c:v>11.005000000000001</c:v>
                </c:pt>
                <c:pt idx="3885">
                  <c:v>11.029</c:v>
                </c:pt>
                <c:pt idx="3886">
                  <c:v>11.053000000000001</c:v>
                </c:pt>
                <c:pt idx="3887">
                  <c:v>11.102</c:v>
                </c:pt>
                <c:pt idx="3888">
                  <c:v>11.151</c:v>
                </c:pt>
                <c:pt idx="3889">
                  <c:v>11.2</c:v>
                </c:pt>
                <c:pt idx="3890">
                  <c:v>11.247999999999999</c:v>
                </c:pt>
                <c:pt idx="3891">
                  <c:v>11.297000000000001</c:v>
                </c:pt>
                <c:pt idx="3892">
                  <c:v>11.346</c:v>
                </c:pt>
                <c:pt idx="3893">
                  <c:v>11.419</c:v>
                </c:pt>
                <c:pt idx="3894">
                  <c:v>11.443</c:v>
                </c:pt>
                <c:pt idx="3895">
                  <c:v>11.492000000000001</c:v>
                </c:pt>
                <c:pt idx="3896">
                  <c:v>11.54</c:v>
                </c:pt>
                <c:pt idx="3897">
                  <c:v>11.589</c:v>
                </c:pt>
                <c:pt idx="3898">
                  <c:v>11.613</c:v>
                </c:pt>
                <c:pt idx="3899">
                  <c:v>11.637</c:v>
                </c:pt>
                <c:pt idx="3900">
                  <c:v>11.662000000000001</c:v>
                </c:pt>
                <c:pt idx="3901">
                  <c:v>11.686</c:v>
                </c:pt>
                <c:pt idx="3902">
                  <c:v>11.71</c:v>
                </c:pt>
                <c:pt idx="3903">
                  <c:v>11.71</c:v>
                </c:pt>
                <c:pt idx="3904">
                  <c:v>11.734</c:v>
                </c:pt>
                <c:pt idx="3905">
                  <c:v>11.71</c:v>
                </c:pt>
                <c:pt idx="3906">
                  <c:v>11.71</c:v>
                </c:pt>
                <c:pt idx="3907">
                  <c:v>11.686</c:v>
                </c:pt>
                <c:pt idx="3908">
                  <c:v>11.662000000000001</c:v>
                </c:pt>
                <c:pt idx="3909">
                  <c:v>11.637</c:v>
                </c:pt>
                <c:pt idx="3910">
                  <c:v>11.613</c:v>
                </c:pt>
                <c:pt idx="3911">
                  <c:v>11.565</c:v>
                </c:pt>
                <c:pt idx="3912">
                  <c:v>11.54</c:v>
                </c:pt>
                <c:pt idx="3913">
                  <c:v>11.492000000000001</c:v>
                </c:pt>
                <c:pt idx="3914">
                  <c:v>11.443</c:v>
                </c:pt>
                <c:pt idx="3915">
                  <c:v>11.394</c:v>
                </c:pt>
                <c:pt idx="3916">
                  <c:v>11.37</c:v>
                </c:pt>
                <c:pt idx="3917">
                  <c:v>11.321</c:v>
                </c:pt>
                <c:pt idx="3918">
                  <c:v>11.297000000000001</c:v>
                </c:pt>
                <c:pt idx="3919">
                  <c:v>11.247999999999999</c:v>
                </c:pt>
                <c:pt idx="3920">
                  <c:v>11.2</c:v>
                </c:pt>
                <c:pt idx="3921">
                  <c:v>11.151</c:v>
                </c:pt>
                <c:pt idx="3922">
                  <c:v>11.127000000000001</c:v>
                </c:pt>
                <c:pt idx="3923">
                  <c:v>11.102</c:v>
                </c:pt>
                <c:pt idx="3924">
                  <c:v>11.077999999999999</c:v>
                </c:pt>
                <c:pt idx="3925">
                  <c:v>11.053000000000001</c:v>
                </c:pt>
                <c:pt idx="3926">
                  <c:v>11.053000000000001</c:v>
                </c:pt>
                <c:pt idx="3927">
                  <c:v>11.029</c:v>
                </c:pt>
                <c:pt idx="3928">
                  <c:v>11.005000000000001</c:v>
                </c:pt>
                <c:pt idx="3929">
                  <c:v>11.005000000000001</c:v>
                </c:pt>
                <c:pt idx="3930">
                  <c:v>10.98</c:v>
                </c:pt>
                <c:pt idx="3931">
                  <c:v>10.98</c:v>
                </c:pt>
                <c:pt idx="3932">
                  <c:v>11.005000000000001</c:v>
                </c:pt>
                <c:pt idx="3933">
                  <c:v>10.98</c:v>
                </c:pt>
                <c:pt idx="3934">
                  <c:v>10.956</c:v>
                </c:pt>
                <c:pt idx="3935">
                  <c:v>10.956</c:v>
                </c:pt>
                <c:pt idx="3936">
                  <c:v>10.932</c:v>
                </c:pt>
                <c:pt idx="3937">
                  <c:v>10.907</c:v>
                </c:pt>
                <c:pt idx="3938">
                  <c:v>10.882999999999999</c:v>
                </c:pt>
                <c:pt idx="3939">
                  <c:v>10.882999999999999</c:v>
                </c:pt>
                <c:pt idx="3940">
                  <c:v>10.882999999999999</c:v>
                </c:pt>
                <c:pt idx="3941">
                  <c:v>10.882999999999999</c:v>
                </c:pt>
                <c:pt idx="3942">
                  <c:v>10.882999999999999</c:v>
                </c:pt>
                <c:pt idx="3943">
                  <c:v>10.858000000000001</c:v>
                </c:pt>
                <c:pt idx="3944">
                  <c:v>10.834</c:v>
                </c:pt>
                <c:pt idx="3945">
                  <c:v>10.834</c:v>
                </c:pt>
                <c:pt idx="3946">
                  <c:v>10.834</c:v>
                </c:pt>
                <c:pt idx="3947">
                  <c:v>10.81</c:v>
                </c:pt>
                <c:pt idx="3948">
                  <c:v>10.785</c:v>
                </c:pt>
                <c:pt idx="3949">
                  <c:v>10.760999999999999</c:v>
                </c:pt>
                <c:pt idx="3950">
                  <c:v>10.760999999999999</c:v>
                </c:pt>
                <c:pt idx="3951">
                  <c:v>10.760999999999999</c:v>
                </c:pt>
                <c:pt idx="3952">
                  <c:v>10.760999999999999</c:v>
                </c:pt>
                <c:pt idx="3953">
                  <c:v>10.760999999999999</c:v>
                </c:pt>
                <c:pt idx="3954">
                  <c:v>10.760999999999999</c:v>
                </c:pt>
                <c:pt idx="3955">
                  <c:v>10.760999999999999</c:v>
                </c:pt>
                <c:pt idx="3956">
                  <c:v>10.760999999999999</c:v>
                </c:pt>
                <c:pt idx="3957">
                  <c:v>10.760999999999999</c:v>
                </c:pt>
                <c:pt idx="3958">
                  <c:v>10.760999999999999</c:v>
                </c:pt>
                <c:pt idx="3959">
                  <c:v>10.736000000000001</c:v>
                </c:pt>
                <c:pt idx="3960">
                  <c:v>10.760999999999999</c:v>
                </c:pt>
                <c:pt idx="3961">
                  <c:v>10.760999999999999</c:v>
                </c:pt>
                <c:pt idx="3962">
                  <c:v>10.760999999999999</c:v>
                </c:pt>
                <c:pt idx="3963">
                  <c:v>10.760999999999999</c:v>
                </c:pt>
                <c:pt idx="3964">
                  <c:v>10.760999999999999</c:v>
                </c:pt>
                <c:pt idx="3965">
                  <c:v>10.760999999999999</c:v>
                </c:pt>
                <c:pt idx="3966">
                  <c:v>10.736000000000001</c:v>
                </c:pt>
                <c:pt idx="3967">
                  <c:v>10.736000000000001</c:v>
                </c:pt>
                <c:pt idx="3968">
                  <c:v>10.736000000000001</c:v>
                </c:pt>
                <c:pt idx="3969">
                  <c:v>10.760999999999999</c:v>
                </c:pt>
                <c:pt idx="3970">
                  <c:v>10.736000000000001</c:v>
                </c:pt>
                <c:pt idx="3971">
                  <c:v>10.736000000000001</c:v>
                </c:pt>
                <c:pt idx="3972">
                  <c:v>10.760999999999999</c:v>
                </c:pt>
                <c:pt idx="3973">
                  <c:v>10.760999999999999</c:v>
                </c:pt>
                <c:pt idx="3974">
                  <c:v>10.760999999999999</c:v>
                </c:pt>
                <c:pt idx="3975">
                  <c:v>10.785</c:v>
                </c:pt>
                <c:pt idx="3976">
                  <c:v>10.81</c:v>
                </c:pt>
                <c:pt idx="3977">
                  <c:v>10.81</c:v>
                </c:pt>
                <c:pt idx="3978">
                  <c:v>10.834</c:v>
                </c:pt>
                <c:pt idx="3979">
                  <c:v>10.858000000000001</c:v>
                </c:pt>
                <c:pt idx="3980">
                  <c:v>10.907</c:v>
                </c:pt>
                <c:pt idx="3981">
                  <c:v>10.932</c:v>
                </c:pt>
                <c:pt idx="3982">
                  <c:v>10.956</c:v>
                </c:pt>
                <c:pt idx="3983">
                  <c:v>11.005000000000001</c:v>
                </c:pt>
                <c:pt idx="3984">
                  <c:v>11.077999999999999</c:v>
                </c:pt>
                <c:pt idx="3985">
                  <c:v>11.127000000000001</c:v>
                </c:pt>
                <c:pt idx="3986">
                  <c:v>11.2</c:v>
                </c:pt>
                <c:pt idx="3987">
                  <c:v>11.247999999999999</c:v>
                </c:pt>
                <c:pt idx="3988">
                  <c:v>11.297000000000001</c:v>
                </c:pt>
                <c:pt idx="3989">
                  <c:v>11.346</c:v>
                </c:pt>
                <c:pt idx="3990">
                  <c:v>11.394</c:v>
                </c:pt>
                <c:pt idx="3991">
                  <c:v>11.443</c:v>
                </c:pt>
                <c:pt idx="3992">
                  <c:v>11.492000000000001</c:v>
                </c:pt>
                <c:pt idx="3993">
                  <c:v>11.54</c:v>
                </c:pt>
                <c:pt idx="3994">
                  <c:v>11.589</c:v>
                </c:pt>
                <c:pt idx="3995">
                  <c:v>11.637</c:v>
                </c:pt>
                <c:pt idx="3996">
                  <c:v>11.662000000000001</c:v>
                </c:pt>
                <c:pt idx="3997">
                  <c:v>11.686</c:v>
                </c:pt>
                <c:pt idx="3998">
                  <c:v>11.71</c:v>
                </c:pt>
                <c:pt idx="3999">
                  <c:v>11.734</c:v>
                </c:pt>
                <c:pt idx="4000">
                  <c:v>11.782999999999999</c:v>
                </c:pt>
                <c:pt idx="4001">
                  <c:v>11.782999999999999</c:v>
                </c:pt>
                <c:pt idx="4002">
                  <c:v>11.782999999999999</c:v>
                </c:pt>
                <c:pt idx="4003">
                  <c:v>11.807</c:v>
                </c:pt>
                <c:pt idx="4004">
                  <c:v>11.807</c:v>
                </c:pt>
                <c:pt idx="4005">
                  <c:v>11.782999999999999</c:v>
                </c:pt>
                <c:pt idx="4006">
                  <c:v>11.734</c:v>
                </c:pt>
                <c:pt idx="4007">
                  <c:v>11.686</c:v>
                </c:pt>
                <c:pt idx="4008">
                  <c:v>11.637</c:v>
                </c:pt>
                <c:pt idx="4009">
                  <c:v>11.589</c:v>
                </c:pt>
                <c:pt idx="4010">
                  <c:v>11.565</c:v>
                </c:pt>
                <c:pt idx="4011">
                  <c:v>11.516</c:v>
                </c:pt>
                <c:pt idx="4012">
                  <c:v>11.467000000000001</c:v>
                </c:pt>
                <c:pt idx="4013">
                  <c:v>11.394</c:v>
                </c:pt>
                <c:pt idx="4014">
                  <c:v>11.346</c:v>
                </c:pt>
                <c:pt idx="4015">
                  <c:v>11.297000000000001</c:v>
                </c:pt>
                <c:pt idx="4016">
                  <c:v>11.247999999999999</c:v>
                </c:pt>
                <c:pt idx="4017">
                  <c:v>11.2</c:v>
                </c:pt>
                <c:pt idx="4018">
                  <c:v>11.175000000000001</c:v>
                </c:pt>
                <c:pt idx="4019">
                  <c:v>11.127000000000001</c:v>
                </c:pt>
                <c:pt idx="4020">
                  <c:v>11.102</c:v>
                </c:pt>
                <c:pt idx="4021">
                  <c:v>11.053000000000001</c:v>
                </c:pt>
                <c:pt idx="4022">
                  <c:v>11.029</c:v>
                </c:pt>
                <c:pt idx="4023">
                  <c:v>11.005000000000001</c:v>
                </c:pt>
                <c:pt idx="4024">
                  <c:v>10.98</c:v>
                </c:pt>
                <c:pt idx="4025">
                  <c:v>10.956</c:v>
                </c:pt>
                <c:pt idx="4026">
                  <c:v>10.932</c:v>
                </c:pt>
                <c:pt idx="4027">
                  <c:v>10.907</c:v>
                </c:pt>
                <c:pt idx="4028">
                  <c:v>10.882999999999999</c:v>
                </c:pt>
                <c:pt idx="4029">
                  <c:v>10.858000000000001</c:v>
                </c:pt>
                <c:pt idx="4030">
                  <c:v>10.858000000000001</c:v>
                </c:pt>
                <c:pt idx="4031">
                  <c:v>10.834</c:v>
                </c:pt>
                <c:pt idx="4032">
                  <c:v>10.81</c:v>
                </c:pt>
                <c:pt idx="4033">
                  <c:v>10.785</c:v>
                </c:pt>
                <c:pt idx="4034">
                  <c:v>10.785</c:v>
                </c:pt>
                <c:pt idx="4035">
                  <c:v>10.760999999999999</c:v>
                </c:pt>
                <c:pt idx="4036">
                  <c:v>10.760999999999999</c:v>
                </c:pt>
                <c:pt idx="4037">
                  <c:v>10.736000000000001</c:v>
                </c:pt>
                <c:pt idx="4038">
                  <c:v>10.736000000000001</c:v>
                </c:pt>
                <c:pt idx="4039">
                  <c:v>10.712</c:v>
                </c:pt>
                <c:pt idx="4040">
                  <c:v>10.712</c:v>
                </c:pt>
                <c:pt idx="4041">
                  <c:v>10.712</c:v>
                </c:pt>
                <c:pt idx="4042">
                  <c:v>10.686999999999999</c:v>
                </c:pt>
                <c:pt idx="4043">
                  <c:v>10.663</c:v>
                </c:pt>
                <c:pt idx="4044">
                  <c:v>10.663</c:v>
                </c:pt>
                <c:pt idx="4045">
                  <c:v>10.638</c:v>
                </c:pt>
                <c:pt idx="4046">
                  <c:v>10.638</c:v>
                </c:pt>
                <c:pt idx="4047">
                  <c:v>10.638</c:v>
                </c:pt>
                <c:pt idx="4048">
                  <c:v>10.638</c:v>
                </c:pt>
                <c:pt idx="4049">
                  <c:v>10.638</c:v>
                </c:pt>
                <c:pt idx="4050">
                  <c:v>10.638</c:v>
                </c:pt>
                <c:pt idx="4051">
                  <c:v>10.638</c:v>
                </c:pt>
                <c:pt idx="4052">
                  <c:v>10.663</c:v>
                </c:pt>
                <c:pt idx="4053">
                  <c:v>10.663</c:v>
                </c:pt>
                <c:pt idx="4054">
                  <c:v>10.663</c:v>
                </c:pt>
                <c:pt idx="4055">
                  <c:v>10.663</c:v>
                </c:pt>
                <c:pt idx="4056">
                  <c:v>10.686999999999999</c:v>
                </c:pt>
                <c:pt idx="4057">
                  <c:v>10.686999999999999</c:v>
                </c:pt>
                <c:pt idx="4058">
                  <c:v>10.712</c:v>
                </c:pt>
                <c:pt idx="4059">
                  <c:v>10.712</c:v>
                </c:pt>
                <c:pt idx="4060">
                  <c:v>10.712</c:v>
                </c:pt>
                <c:pt idx="4061">
                  <c:v>10.736000000000001</c:v>
                </c:pt>
                <c:pt idx="4062">
                  <c:v>10.736000000000001</c:v>
                </c:pt>
                <c:pt idx="4063">
                  <c:v>10.760999999999999</c:v>
                </c:pt>
                <c:pt idx="4064">
                  <c:v>10.760999999999999</c:v>
                </c:pt>
                <c:pt idx="4065">
                  <c:v>10.760999999999999</c:v>
                </c:pt>
                <c:pt idx="4066">
                  <c:v>10.760999999999999</c:v>
                </c:pt>
                <c:pt idx="4067">
                  <c:v>10.785</c:v>
                </c:pt>
                <c:pt idx="4068">
                  <c:v>10.81</c:v>
                </c:pt>
                <c:pt idx="4069">
                  <c:v>10.81</c:v>
                </c:pt>
                <c:pt idx="4070">
                  <c:v>10.834</c:v>
                </c:pt>
                <c:pt idx="4071">
                  <c:v>10.858000000000001</c:v>
                </c:pt>
                <c:pt idx="4072">
                  <c:v>10.858000000000001</c:v>
                </c:pt>
                <c:pt idx="4073">
                  <c:v>10.882999999999999</c:v>
                </c:pt>
                <c:pt idx="4074">
                  <c:v>10.907</c:v>
                </c:pt>
                <c:pt idx="4075">
                  <c:v>10.932</c:v>
                </c:pt>
                <c:pt idx="4076">
                  <c:v>10.956</c:v>
                </c:pt>
                <c:pt idx="4077">
                  <c:v>10.98</c:v>
                </c:pt>
                <c:pt idx="4078">
                  <c:v>11.005000000000001</c:v>
                </c:pt>
                <c:pt idx="4079">
                  <c:v>11.029</c:v>
                </c:pt>
                <c:pt idx="4080">
                  <c:v>11.053000000000001</c:v>
                </c:pt>
                <c:pt idx="4081">
                  <c:v>11.053000000000001</c:v>
                </c:pt>
                <c:pt idx="4082">
                  <c:v>11.102</c:v>
                </c:pt>
                <c:pt idx="4083">
                  <c:v>11.175000000000001</c:v>
                </c:pt>
                <c:pt idx="4084">
                  <c:v>11.2</c:v>
                </c:pt>
                <c:pt idx="4085">
                  <c:v>11.224</c:v>
                </c:pt>
                <c:pt idx="4086">
                  <c:v>11.224</c:v>
                </c:pt>
                <c:pt idx="4087">
                  <c:v>11.247999999999999</c:v>
                </c:pt>
                <c:pt idx="4088">
                  <c:v>11.273</c:v>
                </c:pt>
                <c:pt idx="4089">
                  <c:v>11.273</c:v>
                </c:pt>
                <c:pt idx="4090">
                  <c:v>11.297000000000001</c:v>
                </c:pt>
                <c:pt idx="4091">
                  <c:v>11.297000000000001</c:v>
                </c:pt>
                <c:pt idx="4092">
                  <c:v>11.297000000000001</c:v>
                </c:pt>
                <c:pt idx="4093">
                  <c:v>11.297000000000001</c:v>
                </c:pt>
                <c:pt idx="4094">
                  <c:v>11.297000000000001</c:v>
                </c:pt>
                <c:pt idx="4095">
                  <c:v>11.297000000000001</c:v>
                </c:pt>
                <c:pt idx="4096">
                  <c:v>11.297000000000001</c:v>
                </c:pt>
                <c:pt idx="4097">
                  <c:v>11.297000000000001</c:v>
                </c:pt>
                <c:pt idx="4098">
                  <c:v>11.297000000000001</c:v>
                </c:pt>
                <c:pt idx="4099">
                  <c:v>11.297000000000001</c:v>
                </c:pt>
                <c:pt idx="4100">
                  <c:v>11.273</c:v>
                </c:pt>
                <c:pt idx="4101">
                  <c:v>11.273</c:v>
                </c:pt>
                <c:pt idx="4102">
                  <c:v>11.247999999999999</c:v>
                </c:pt>
                <c:pt idx="4103">
                  <c:v>11.247999999999999</c:v>
                </c:pt>
                <c:pt idx="4104">
                  <c:v>11.247999999999999</c:v>
                </c:pt>
                <c:pt idx="4105">
                  <c:v>11.224</c:v>
                </c:pt>
                <c:pt idx="4106">
                  <c:v>11.224</c:v>
                </c:pt>
                <c:pt idx="4107">
                  <c:v>11.224</c:v>
                </c:pt>
                <c:pt idx="4108">
                  <c:v>11.224</c:v>
                </c:pt>
                <c:pt idx="4109">
                  <c:v>11.2</c:v>
                </c:pt>
                <c:pt idx="4110">
                  <c:v>11.2</c:v>
                </c:pt>
                <c:pt idx="4111">
                  <c:v>11.2</c:v>
                </c:pt>
                <c:pt idx="4112">
                  <c:v>11.2</c:v>
                </c:pt>
                <c:pt idx="4113">
                  <c:v>11.2</c:v>
                </c:pt>
                <c:pt idx="4114">
                  <c:v>11.2</c:v>
                </c:pt>
                <c:pt idx="4115">
                  <c:v>11.2</c:v>
                </c:pt>
                <c:pt idx="4116">
                  <c:v>11.175000000000001</c:v>
                </c:pt>
                <c:pt idx="4117">
                  <c:v>11.175000000000001</c:v>
                </c:pt>
                <c:pt idx="4118">
                  <c:v>11.175000000000001</c:v>
                </c:pt>
                <c:pt idx="4119">
                  <c:v>11.151</c:v>
                </c:pt>
                <c:pt idx="4120">
                  <c:v>11.151</c:v>
                </c:pt>
                <c:pt idx="4121">
                  <c:v>11.151</c:v>
                </c:pt>
                <c:pt idx="4122">
                  <c:v>11.151</c:v>
                </c:pt>
                <c:pt idx="4123">
                  <c:v>11.151</c:v>
                </c:pt>
                <c:pt idx="4124">
                  <c:v>11.151</c:v>
                </c:pt>
                <c:pt idx="4125">
                  <c:v>11.151</c:v>
                </c:pt>
                <c:pt idx="4126">
                  <c:v>11.151</c:v>
                </c:pt>
                <c:pt idx="4127">
                  <c:v>11.127000000000001</c:v>
                </c:pt>
                <c:pt idx="4128">
                  <c:v>11.127000000000001</c:v>
                </c:pt>
                <c:pt idx="4129">
                  <c:v>11.127000000000001</c:v>
                </c:pt>
                <c:pt idx="4130">
                  <c:v>11.127000000000001</c:v>
                </c:pt>
                <c:pt idx="4131">
                  <c:v>11.127000000000001</c:v>
                </c:pt>
                <c:pt idx="4132">
                  <c:v>11.127000000000001</c:v>
                </c:pt>
                <c:pt idx="4133">
                  <c:v>11.127000000000001</c:v>
                </c:pt>
                <c:pt idx="4134">
                  <c:v>11.127000000000001</c:v>
                </c:pt>
                <c:pt idx="4135">
                  <c:v>11.127000000000001</c:v>
                </c:pt>
                <c:pt idx="4136">
                  <c:v>11.127000000000001</c:v>
                </c:pt>
                <c:pt idx="4137">
                  <c:v>11.102</c:v>
                </c:pt>
                <c:pt idx="4138">
                  <c:v>11.102</c:v>
                </c:pt>
                <c:pt idx="4139">
                  <c:v>11.102</c:v>
                </c:pt>
                <c:pt idx="4140">
                  <c:v>11.102</c:v>
                </c:pt>
                <c:pt idx="4141">
                  <c:v>11.102</c:v>
                </c:pt>
                <c:pt idx="4142">
                  <c:v>11.102</c:v>
                </c:pt>
                <c:pt idx="4143">
                  <c:v>11.102</c:v>
                </c:pt>
                <c:pt idx="4144">
                  <c:v>11.077999999999999</c:v>
                </c:pt>
                <c:pt idx="4145">
                  <c:v>11.077999999999999</c:v>
                </c:pt>
                <c:pt idx="4146">
                  <c:v>11.077999999999999</c:v>
                </c:pt>
                <c:pt idx="4147">
                  <c:v>11.053000000000001</c:v>
                </c:pt>
                <c:pt idx="4148">
                  <c:v>11.053000000000001</c:v>
                </c:pt>
                <c:pt idx="4149">
                  <c:v>11.053000000000001</c:v>
                </c:pt>
                <c:pt idx="4150">
                  <c:v>11.053000000000001</c:v>
                </c:pt>
                <c:pt idx="4151">
                  <c:v>11.053000000000001</c:v>
                </c:pt>
                <c:pt idx="4152">
                  <c:v>11.053000000000001</c:v>
                </c:pt>
                <c:pt idx="4153">
                  <c:v>11.053000000000001</c:v>
                </c:pt>
                <c:pt idx="4154">
                  <c:v>11.053000000000001</c:v>
                </c:pt>
                <c:pt idx="4155">
                  <c:v>11.053000000000001</c:v>
                </c:pt>
                <c:pt idx="4156">
                  <c:v>11.053000000000001</c:v>
                </c:pt>
                <c:pt idx="4157">
                  <c:v>11.053000000000001</c:v>
                </c:pt>
                <c:pt idx="4158">
                  <c:v>11.053000000000001</c:v>
                </c:pt>
                <c:pt idx="4159">
                  <c:v>11.053000000000001</c:v>
                </c:pt>
                <c:pt idx="4160">
                  <c:v>11.053000000000001</c:v>
                </c:pt>
                <c:pt idx="4161">
                  <c:v>11.029</c:v>
                </c:pt>
                <c:pt idx="4162">
                  <c:v>11.029</c:v>
                </c:pt>
                <c:pt idx="4163">
                  <c:v>11.029</c:v>
                </c:pt>
                <c:pt idx="4164">
                  <c:v>11.029</c:v>
                </c:pt>
                <c:pt idx="4165">
                  <c:v>11.005000000000001</c:v>
                </c:pt>
                <c:pt idx="4166">
                  <c:v>11.005000000000001</c:v>
                </c:pt>
                <c:pt idx="4167">
                  <c:v>11.005000000000001</c:v>
                </c:pt>
                <c:pt idx="4168">
                  <c:v>11.005000000000001</c:v>
                </c:pt>
                <c:pt idx="4169">
                  <c:v>11.005000000000001</c:v>
                </c:pt>
                <c:pt idx="4170">
                  <c:v>11.029</c:v>
                </c:pt>
                <c:pt idx="4171">
                  <c:v>11.029</c:v>
                </c:pt>
                <c:pt idx="4172">
                  <c:v>11.029</c:v>
                </c:pt>
                <c:pt idx="4173">
                  <c:v>11.053000000000001</c:v>
                </c:pt>
                <c:pt idx="4174">
                  <c:v>11.077999999999999</c:v>
                </c:pt>
                <c:pt idx="4175">
                  <c:v>11.102</c:v>
                </c:pt>
                <c:pt idx="4176">
                  <c:v>11.102</c:v>
                </c:pt>
                <c:pt idx="4177">
                  <c:v>11.102</c:v>
                </c:pt>
                <c:pt idx="4178">
                  <c:v>11.151</c:v>
                </c:pt>
                <c:pt idx="4179">
                  <c:v>11.175000000000001</c:v>
                </c:pt>
                <c:pt idx="4180">
                  <c:v>11.224</c:v>
                </c:pt>
                <c:pt idx="4181">
                  <c:v>11.273</c:v>
                </c:pt>
                <c:pt idx="4182">
                  <c:v>11.297000000000001</c:v>
                </c:pt>
                <c:pt idx="4183">
                  <c:v>11.297000000000001</c:v>
                </c:pt>
                <c:pt idx="4184">
                  <c:v>11.321</c:v>
                </c:pt>
                <c:pt idx="4185">
                  <c:v>11.321</c:v>
                </c:pt>
                <c:pt idx="4186">
                  <c:v>11.346</c:v>
                </c:pt>
                <c:pt idx="4187">
                  <c:v>11.419</c:v>
                </c:pt>
                <c:pt idx="4188">
                  <c:v>11.419</c:v>
                </c:pt>
                <c:pt idx="4189">
                  <c:v>11.443</c:v>
                </c:pt>
                <c:pt idx="4190">
                  <c:v>11.467000000000001</c:v>
                </c:pt>
                <c:pt idx="4191">
                  <c:v>11.467000000000001</c:v>
                </c:pt>
                <c:pt idx="4192">
                  <c:v>11.492000000000001</c:v>
                </c:pt>
                <c:pt idx="4193">
                  <c:v>11.492000000000001</c:v>
                </c:pt>
                <c:pt idx="4194">
                  <c:v>11.492000000000001</c:v>
                </c:pt>
                <c:pt idx="4195">
                  <c:v>11.492000000000001</c:v>
                </c:pt>
                <c:pt idx="4196">
                  <c:v>11.443</c:v>
                </c:pt>
                <c:pt idx="4197">
                  <c:v>11.419</c:v>
                </c:pt>
                <c:pt idx="4198">
                  <c:v>11.419</c:v>
                </c:pt>
                <c:pt idx="4199">
                  <c:v>11.419</c:v>
                </c:pt>
                <c:pt idx="4200">
                  <c:v>11.394</c:v>
                </c:pt>
                <c:pt idx="4201">
                  <c:v>11.346</c:v>
                </c:pt>
                <c:pt idx="4202">
                  <c:v>11.321</c:v>
                </c:pt>
                <c:pt idx="4203">
                  <c:v>11.297000000000001</c:v>
                </c:pt>
                <c:pt idx="4204">
                  <c:v>11.273</c:v>
                </c:pt>
                <c:pt idx="4205">
                  <c:v>11.224</c:v>
                </c:pt>
                <c:pt idx="4206">
                  <c:v>11.2</c:v>
                </c:pt>
                <c:pt idx="4207">
                  <c:v>11.2</c:v>
                </c:pt>
                <c:pt idx="4208">
                  <c:v>11.2</c:v>
                </c:pt>
                <c:pt idx="4209">
                  <c:v>11.175000000000001</c:v>
                </c:pt>
                <c:pt idx="4210">
                  <c:v>11.151</c:v>
                </c:pt>
                <c:pt idx="4211">
                  <c:v>11.102</c:v>
                </c:pt>
                <c:pt idx="4212">
                  <c:v>11.077999999999999</c:v>
                </c:pt>
                <c:pt idx="4213">
                  <c:v>11.053000000000001</c:v>
                </c:pt>
                <c:pt idx="4214">
                  <c:v>11.029</c:v>
                </c:pt>
                <c:pt idx="4215">
                  <c:v>11.029</c:v>
                </c:pt>
                <c:pt idx="4216">
                  <c:v>11.005000000000001</c:v>
                </c:pt>
                <c:pt idx="4217">
                  <c:v>10.98</c:v>
                </c:pt>
                <c:pt idx="4218">
                  <c:v>10.956</c:v>
                </c:pt>
                <c:pt idx="4219">
                  <c:v>10.956</c:v>
                </c:pt>
                <c:pt idx="4220">
                  <c:v>10.956</c:v>
                </c:pt>
                <c:pt idx="4221">
                  <c:v>10.956</c:v>
                </c:pt>
                <c:pt idx="4222">
                  <c:v>10.956</c:v>
                </c:pt>
                <c:pt idx="4223">
                  <c:v>10.956</c:v>
                </c:pt>
                <c:pt idx="4224">
                  <c:v>10.932</c:v>
                </c:pt>
                <c:pt idx="4225">
                  <c:v>10.932</c:v>
                </c:pt>
                <c:pt idx="4226">
                  <c:v>10.932</c:v>
                </c:pt>
                <c:pt idx="4227">
                  <c:v>10.932</c:v>
                </c:pt>
                <c:pt idx="4228">
                  <c:v>10.932</c:v>
                </c:pt>
                <c:pt idx="4229">
                  <c:v>10.932</c:v>
                </c:pt>
                <c:pt idx="4230">
                  <c:v>10.932</c:v>
                </c:pt>
                <c:pt idx="4231">
                  <c:v>10.907</c:v>
                </c:pt>
                <c:pt idx="4232">
                  <c:v>10.907</c:v>
                </c:pt>
                <c:pt idx="4233">
                  <c:v>10.907</c:v>
                </c:pt>
                <c:pt idx="4234">
                  <c:v>10.907</c:v>
                </c:pt>
                <c:pt idx="4235">
                  <c:v>10.907</c:v>
                </c:pt>
                <c:pt idx="4236">
                  <c:v>10.907</c:v>
                </c:pt>
                <c:pt idx="4237">
                  <c:v>10.907</c:v>
                </c:pt>
                <c:pt idx="4238">
                  <c:v>10.907</c:v>
                </c:pt>
                <c:pt idx="4239">
                  <c:v>10.882999999999999</c:v>
                </c:pt>
                <c:pt idx="4240">
                  <c:v>10.882999999999999</c:v>
                </c:pt>
                <c:pt idx="4241">
                  <c:v>10.858000000000001</c:v>
                </c:pt>
                <c:pt idx="4242">
                  <c:v>10.858000000000001</c:v>
                </c:pt>
                <c:pt idx="4243">
                  <c:v>10.858000000000001</c:v>
                </c:pt>
                <c:pt idx="4244">
                  <c:v>10.834</c:v>
                </c:pt>
                <c:pt idx="4245">
                  <c:v>10.834</c:v>
                </c:pt>
                <c:pt idx="4246">
                  <c:v>10.834</c:v>
                </c:pt>
                <c:pt idx="4247">
                  <c:v>10.81</c:v>
                </c:pt>
                <c:pt idx="4248">
                  <c:v>10.81</c:v>
                </c:pt>
                <c:pt idx="4249">
                  <c:v>10.785</c:v>
                </c:pt>
                <c:pt idx="4250">
                  <c:v>10.760999999999999</c:v>
                </c:pt>
                <c:pt idx="4251">
                  <c:v>10.760999999999999</c:v>
                </c:pt>
                <c:pt idx="4252">
                  <c:v>10.760999999999999</c:v>
                </c:pt>
                <c:pt idx="4253">
                  <c:v>10.760999999999999</c:v>
                </c:pt>
                <c:pt idx="4254">
                  <c:v>10.760999999999999</c:v>
                </c:pt>
                <c:pt idx="4255">
                  <c:v>10.736000000000001</c:v>
                </c:pt>
                <c:pt idx="4256">
                  <c:v>10.736000000000001</c:v>
                </c:pt>
                <c:pt idx="4257">
                  <c:v>10.712</c:v>
                </c:pt>
                <c:pt idx="4258">
                  <c:v>10.712</c:v>
                </c:pt>
                <c:pt idx="4259">
                  <c:v>10.712</c:v>
                </c:pt>
                <c:pt idx="4260">
                  <c:v>10.712</c:v>
                </c:pt>
                <c:pt idx="4261">
                  <c:v>10.736000000000001</c:v>
                </c:pt>
                <c:pt idx="4262">
                  <c:v>10.760999999999999</c:v>
                </c:pt>
                <c:pt idx="4263">
                  <c:v>10.760999999999999</c:v>
                </c:pt>
                <c:pt idx="4264">
                  <c:v>10.785</c:v>
                </c:pt>
                <c:pt idx="4265">
                  <c:v>10.81</c:v>
                </c:pt>
                <c:pt idx="4266">
                  <c:v>10.834</c:v>
                </c:pt>
                <c:pt idx="4267">
                  <c:v>10.858000000000001</c:v>
                </c:pt>
                <c:pt idx="4268">
                  <c:v>10.882999999999999</c:v>
                </c:pt>
                <c:pt idx="4269">
                  <c:v>10.907</c:v>
                </c:pt>
                <c:pt idx="4270">
                  <c:v>10.907</c:v>
                </c:pt>
                <c:pt idx="4271">
                  <c:v>10.932</c:v>
                </c:pt>
                <c:pt idx="4272">
                  <c:v>10.932</c:v>
                </c:pt>
                <c:pt idx="4273">
                  <c:v>10.956</c:v>
                </c:pt>
                <c:pt idx="4274">
                  <c:v>10.98</c:v>
                </c:pt>
                <c:pt idx="4275">
                  <c:v>10.98</c:v>
                </c:pt>
                <c:pt idx="4276">
                  <c:v>11.005000000000001</c:v>
                </c:pt>
                <c:pt idx="4277">
                  <c:v>11.029</c:v>
                </c:pt>
                <c:pt idx="4278">
                  <c:v>11.029</c:v>
                </c:pt>
                <c:pt idx="4279">
                  <c:v>11.053000000000001</c:v>
                </c:pt>
                <c:pt idx="4280">
                  <c:v>11.053000000000001</c:v>
                </c:pt>
                <c:pt idx="4281">
                  <c:v>11.053000000000001</c:v>
                </c:pt>
                <c:pt idx="4282">
                  <c:v>11.077999999999999</c:v>
                </c:pt>
                <c:pt idx="4283">
                  <c:v>11.077999999999999</c:v>
                </c:pt>
                <c:pt idx="4284">
                  <c:v>11.077999999999999</c:v>
                </c:pt>
                <c:pt idx="4285">
                  <c:v>11.102</c:v>
                </c:pt>
                <c:pt idx="4286">
                  <c:v>11.102</c:v>
                </c:pt>
                <c:pt idx="4287">
                  <c:v>11.102</c:v>
                </c:pt>
                <c:pt idx="4288">
                  <c:v>11.102</c:v>
                </c:pt>
                <c:pt idx="4289">
                  <c:v>11.102</c:v>
                </c:pt>
                <c:pt idx="4290">
                  <c:v>11.102</c:v>
                </c:pt>
                <c:pt idx="4291">
                  <c:v>11.102</c:v>
                </c:pt>
                <c:pt idx="4292">
                  <c:v>11.102</c:v>
                </c:pt>
                <c:pt idx="4293">
                  <c:v>11.102</c:v>
                </c:pt>
                <c:pt idx="4294">
                  <c:v>11.102</c:v>
                </c:pt>
                <c:pt idx="4295">
                  <c:v>11.077999999999999</c:v>
                </c:pt>
                <c:pt idx="4296">
                  <c:v>11.077999999999999</c:v>
                </c:pt>
                <c:pt idx="4297">
                  <c:v>11.053000000000001</c:v>
                </c:pt>
                <c:pt idx="4298">
                  <c:v>11.053000000000001</c:v>
                </c:pt>
                <c:pt idx="4299">
                  <c:v>11.029</c:v>
                </c:pt>
                <c:pt idx="4300">
                  <c:v>11.029</c:v>
                </c:pt>
                <c:pt idx="4301">
                  <c:v>11.005000000000001</c:v>
                </c:pt>
                <c:pt idx="4302">
                  <c:v>11.005000000000001</c:v>
                </c:pt>
                <c:pt idx="4303">
                  <c:v>10.98</c:v>
                </c:pt>
                <c:pt idx="4304">
                  <c:v>10.956</c:v>
                </c:pt>
                <c:pt idx="4305">
                  <c:v>10.932</c:v>
                </c:pt>
                <c:pt idx="4306">
                  <c:v>10.907</c:v>
                </c:pt>
                <c:pt idx="4307">
                  <c:v>10.882999999999999</c:v>
                </c:pt>
                <c:pt idx="4308">
                  <c:v>10.858000000000001</c:v>
                </c:pt>
                <c:pt idx="4309">
                  <c:v>10.834</c:v>
                </c:pt>
                <c:pt idx="4310">
                  <c:v>10.81</c:v>
                </c:pt>
                <c:pt idx="4311">
                  <c:v>10.81</c:v>
                </c:pt>
                <c:pt idx="4312">
                  <c:v>10.760999999999999</c:v>
                </c:pt>
                <c:pt idx="4313">
                  <c:v>10.760999999999999</c:v>
                </c:pt>
                <c:pt idx="4314">
                  <c:v>10.736000000000001</c:v>
                </c:pt>
                <c:pt idx="4315">
                  <c:v>10.712</c:v>
                </c:pt>
                <c:pt idx="4316">
                  <c:v>10.686999999999999</c:v>
                </c:pt>
                <c:pt idx="4317">
                  <c:v>10.686999999999999</c:v>
                </c:pt>
                <c:pt idx="4318">
                  <c:v>10.663</c:v>
                </c:pt>
                <c:pt idx="4319">
                  <c:v>10.638</c:v>
                </c:pt>
                <c:pt idx="4320">
                  <c:v>10.638</c:v>
                </c:pt>
                <c:pt idx="4321">
                  <c:v>10.614000000000001</c:v>
                </c:pt>
                <c:pt idx="4322">
                  <c:v>10.59</c:v>
                </c:pt>
                <c:pt idx="4323">
                  <c:v>10.565</c:v>
                </c:pt>
                <c:pt idx="4324">
                  <c:v>10.565</c:v>
                </c:pt>
                <c:pt idx="4325">
                  <c:v>10.541</c:v>
                </c:pt>
                <c:pt idx="4326">
                  <c:v>10.541</c:v>
                </c:pt>
                <c:pt idx="4327">
                  <c:v>10.516</c:v>
                </c:pt>
                <c:pt idx="4328">
                  <c:v>10.516</c:v>
                </c:pt>
                <c:pt idx="4329">
                  <c:v>10.516</c:v>
                </c:pt>
                <c:pt idx="4330">
                  <c:v>10.516</c:v>
                </c:pt>
                <c:pt idx="4331">
                  <c:v>10.492000000000001</c:v>
                </c:pt>
                <c:pt idx="4332">
                  <c:v>10.492000000000001</c:v>
                </c:pt>
                <c:pt idx="4333">
                  <c:v>10.467000000000001</c:v>
                </c:pt>
                <c:pt idx="4334">
                  <c:v>10.467000000000001</c:v>
                </c:pt>
                <c:pt idx="4335">
                  <c:v>10.467000000000001</c:v>
                </c:pt>
                <c:pt idx="4336">
                  <c:v>10.467000000000001</c:v>
                </c:pt>
                <c:pt idx="4337">
                  <c:v>10.443</c:v>
                </c:pt>
                <c:pt idx="4338">
                  <c:v>10.443</c:v>
                </c:pt>
                <c:pt idx="4339">
                  <c:v>10.443</c:v>
                </c:pt>
                <c:pt idx="4340">
                  <c:v>10.443</c:v>
                </c:pt>
                <c:pt idx="4341">
                  <c:v>10.443</c:v>
                </c:pt>
                <c:pt idx="4342">
                  <c:v>10.443</c:v>
                </c:pt>
                <c:pt idx="4343">
                  <c:v>10.443</c:v>
                </c:pt>
                <c:pt idx="4344">
                  <c:v>10.443</c:v>
                </c:pt>
                <c:pt idx="4345">
                  <c:v>10.417999999999999</c:v>
                </c:pt>
                <c:pt idx="4346">
                  <c:v>10.417999999999999</c:v>
                </c:pt>
                <c:pt idx="4347">
                  <c:v>10.417999999999999</c:v>
                </c:pt>
                <c:pt idx="4348">
                  <c:v>10.417999999999999</c:v>
                </c:pt>
                <c:pt idx="4349">
                  <c:v>10.417999999999999</c:v>
                </c:pt>
                <c:pt idx="4350">
                  <c:v>10.417999999999999</c:v>
                </c:pt>
                <c:pt idx="4351">
                  <c:v>10.394</c:v>
                </c:pt>
                <c:pt idx="4352">
                  <c:v>10.394</c:v>
                </c:pt>
                <c:pt idx="4353">
                  <c:v>10.369</c:v>
                </c:pt>
                <c:pt idx="4354">
                  <c:v>10.369</c:v>
                </c:pt>
                <c:pt idx="4355">
                  <c:v>10.369</c:v>
                </c:pt>
                <c:pt idx="4356">
                  <c:v>10.369</c:v>
                </c:pt>
                <c:pt idx="4357">
                  <c:v>10.345000000000001</c:v>
                </c:pt>
                <c:pt idx="4358">
                  <c:v>10.369</c:v>
                </c:pt>
                <c:pt idx="4359">
                  <c:v>10.369</c:v>
                </c:pt>
                <c:pt idx="4360">
                  <c:v>10.394</c:v>
                </c:pt>
                <c:pt idx="4361">
                  <c:v>10.417999999999999</c:v>
                </c:pt>
                <c:pt idx="4362">
                  <c:v>10.443</c:v>
                </c:pt>
                <c:pt idx="4363">
                  <c:v>10.467000000000001</c:v>
                </c:pt>
                <c:pt idx="4364">
                  <c:v>10.516</c:v>
                </c:pt>
                <c:pt idx="4365">
                  <c:v>10.541</c:v>
                </c:pt>
                <c:pt idx="4366">
                  <c:v>10.59</c:v>
                </c:pt>
                <c:pt idx="4367">
                  <c:v>10.638</c:v>
                </c:pt>
                <c:pt idx="4368">
                  <c:v>10.686999999999999</c:v>
                </c:pt>
                <c:pt idx="4369">
                  <c:v>10.760999999999999</c:v>
                </c:pt>
                <c:pt idx="4370">
                  <c:v>10.834</c:v>
                </c:pt>
                <c:pt idx="4371">
                  <c:v>10.907</c:v>
                </c:pt>
                <c:pt idx="4372">
                  <c:v>10.956</c:v>
                </c:pt>
                <c:pt idx="4373">
                  <c:v>11.029</c:v>
                </c:pt>
                <c:pt idx="4374">
                  <c:v>11.102</c:v>
                </c:pt>
                <c:pt idx="4375">
                  <c:v>11.175000000000001</c:v>
                </c:pt>
                <c:pt idx="4376">
                  <c:v>11.247999999999999</c:v>
                </c:pt>
                <c:pt idx="4377">
                  <c:v>11.273</c:v>
                </c:pt>
                <c:pt idx="4378">
                  <c:v>11.346</c:v>
                </c:pt>
                <c:pt idx="4379">
                  <c:v>11.37</c:v>
                </c:pt>
                <c:pt idx="4380">
                  <c:v>11.419</c:v>
                </c:pt>
                <c:pt idx="4381">
                  <c:v>11.467000000000001</c:v>
                </c:pt>
                <c:pt idx="4382">
                  <c:v>11.492000000000001</c:v>
                </c:pt>
                <c:pt idx="4383">
                  <c:v>11.54</c:v>
                </c:pt>
                <c:pt idx="4384">
                  <c:v>11.565</c:v>
                </c:pt>
                <c:pt idx="4385">
                  <c:v>11.589</c:v>
                </c:pt>
                <c:pt idx="4386">
                  <c:v>11.589</c:v>
                </c:pt>
                <c:pt idx="4387">
                  <c:v>11.589</c:v>
                </c:pt>
                <c:pt idx="4388">
                  <c:v>11.589</c:v>
                </c:pt>
                <c:pt idx="4389">
                  <c:v>11.565</c:v>
                </c:pt>
                <c:pt idx="4390">
                  <c:v>11.54</c:v>
                </c:pt>
                <c:pt idx="4391">
                  <c:v>11.516</c:v>
                </c:pt>
                <c:pt idx="4392">
                  <c:v>11.492000000000001</c:v>
                </c:pt>
                <c:pt idx="4393">
                  <c:v>11.443</c:v>
                </c:pt>
                <c:pt idx="4394">
                  <c:v>11.394</c:v>
                </c:pt>
                <c:pt idx="4395">
                  <c:v>11.346</c:v>
                </c:pt>
                <c:pt idx="4396">
                  <c:v>11.321</c:v>
                </c:pt>
                <c:pt idx="4397">
                  <c:v>11.297000000000001</c:v>
                </c:pt>
                <c:pt idx="4398">
                  <c:v>11.273</c:v>
                </c:pt>
                <c:pt idx="4399">
                  <c:v>11.224</c:v>
                </c:pt>
                <c:pt idx="4400">
                  <c:v>11.2</c:v>
                </c:pt>
                <c:pt idx="4401">
                  <c:v>11.151</c:v>
                </c:pt>
                <c:pt idx="4402">
                  <c:v>11.127000000000001</c:v>
                </c:pt>
                <c:pt idx="4403">
                  <c:v>11.077999999999999</c:v>
                </c:pt>
                <c:pt idx="4404">
                  <c:v>11.053000000000001</c:v>
                </c:pt>
                <c:pt idx="4405">
                  <c:v>11.053000000000001</c:v>
                </c:pt>
                <c:pt idx="4406">
                  <c:v>11.029</c:v>
                </c:pt>
                <c:pt idx="4407">
                  <c:v>11.029</c:v>
                </c:pt>
                <c:pt idx="4408">
                  <c:v>11.005000000000001</c:v>
                </c:pt>
                <c:pt idx="4409">
                  <c:v>11.005000000000001</c:v>
                </c:pt>
                <c:pt idx="4410">
                  <c:v>11.005000000000001</c:v>
                </c:pt>
                <c:pt idx="4411">
                  <c:v>10.98</c:v>
                </c:pt>
                <c:pt idx="4412">
                  <c:v>10.98</c:v>
                </c:pt>
                <c:pt idx="4413">
                  <c:v>10.956</c:v>
                </c:pt>
                <c:pt idx="4414">
                  <c:v>10.956</c:v>
                </c:pt>
                <c:pt idx="4415">
                  <c:v>10.956</c:v>
                </c:pt>
                <c:pt idx="4416">
                  <c:v>10.956</c:v>
                </c:pt>
                <c:pt idx="4417">
                  <c:v>10.956</c:v>
                </c:pt>
                <c:pt idx="4418">
                  <c:v>10.932</c:v>
                </c:pt>
                <c:pt idx="4419">
                  <c:v>10.932</c:v>
                </c:pt>
                <c:pt idx="4420">
                  <c:v>10.932</c:v>
                </c:pt>
                <c:pt idx="4421">
                  <c:v>10.907</c:v>
                </c:pt>
                <c:pt idx="4422">
                  <c:v>10.907</c:v>
                </c:pt>
                <c:pt idx="4423">
                  <c:v>10.907</c:v>
                </c:pt>
                <c:pt idx="4424">
                  <c:v>10.907</c:v>
                </c:pt>
                <c:pt idx="4425">
                  <c:v>10.907</c:v>
                </c:pt>
                <c:pt idx="4426">
                  <c:v>10.882999999999999</c:v>
                </c:pt>
                <c:pt idx="4427">
                  <c:v>10.882999999999999</c:v>
                </c:pt>
                <c:pt idx="4428">
                  <c:v>10.882999999999999</c:v>
                </c:pt>
                <c:pt idx="4429">
                  <c:v>10.882999999999999</c:v>
                </c:pt>
                <c:pt idx="4430">
                  <c:v>10.858000000000001</c:v>
                </c:pt>
                <c:pt idx="4431">
                  <c:v>10.858000000000001</c:v>
                </c:pt>
                <c:pt idx="4432">
                  <c:v>10.858000000000001</c:v>
                </c:pt>
                <c:pt idx="4433">
                  <c:v>10.858000000000001</c:v>
                </c:pt>
                <c:pt idx="4434">
                  <c:v>10.858000000000001</c:v>
                </c:pt>
                <c:pt idx="4435">
                  <c:v>10.858000000000001</c:v>
                </c:pt>
                <c:pt idx="4436">
                  <c:v>10.834</c:v>
                </c:pt>
                <c:pt idx="4437">
                  <c:v>10.858000000000001</c:v>
                </c:pt>
                <c:pt idx="4438">
                  <c:v>10.858000000000001</c:v>
                </c:pt>
                <c:pt idx="4439">
                  <c:v>10.858000000000001</c:v>
                </c:pt>
                <c:pt idx="4440">
                  <c:v>10.858000000000001</c:v>
                </c:pt>
                <c:pt idx="4441">
                  <c:v>10.858000000000001</c:v>
                </c:pt>
                <c:pt idx="4442">
                  <c:v>10.858000000000001</c:v>
                </c:pt>
                <c:pt idx="4443">
                  <c:v>10.858000000000001</c:v>
                </c:pt>
                <c:pt idx="4444">
                  <c:v>10.858000000000001</c:v>
                </c:pt>
                <c:pt idx="4445">
                  <c:v>10.858000000000001</c:v>
                </c:pt>
                <c:pt idx="4446">
                  <c:v>10.858000000000001</c:v>
                </c:pt>
                <c:pt idx="4447">
                  <c:v>10.858000000000001</c:v>
                </c:pt>
                <c:pt idx="4448">
                  <c:v>10.858000000000001</c:v>
                </c:pt>
                <c:pt idx="4449">
                  <c:v>10.858000000000001</c:v>
                </c:pt>
                <c:pt idx="4450">
                  <c:v>10.858000000000001</c:v>
                </c:pt>
                <c:pt idx="4451">
                  <c:v>10.834</c:v>
                </c:pt>
                <c:pt idx="4452">
                  <c:v>10.834</c:v>
                </c:pt>
                <c:pt idx="4453">
                  <c:v>10.858000000000001</c:v>
                </c:pt>
                <c:pt idx="4454">
                  <c:v>10.858000000000001</c:v>
                </c:pt>
                <c:pt idx="4455">
                  <c:v>10.858000000000001</c:v>
                </c:pt>
                <c:pt idx="4456">
                  <c:v>10.858000000000001</c:v>
                </c:pt>
                <c:pt idx="4457">
                  <c:v>10.858000000000001</c:v>
                </c:pt>
                <c:pt idx="4458">
                  <c:v>10.858000000000001</c:v>
                </c:pt>
                <c:pt idx="4459">
                  <c:v>10.882999999999999</c:v>
                </c:pt>
                <c:pt idx="4460">
                  <c:v>10.907</c:v>
                </c:pt>
                <c:pt idx="4461">
                  <c:v>10.907</c:v>
                </c:pt>
                <c:pt idx="4462">
                  <c:v>10.907</c:v>
                </c:pt>
                <c:pt idx="4463">
                  <c:v>10.932</c:v>
                </c:pt>
                <c:pt idx="4464">
                  <c:v>10.956</c:v>
                </c:pt>
                <c:pt idx="4465">
                  <c:v>10.956</c:v>
                </c:pt>
                <c:pt idx="4466">
                  <c:v>10.98</c:v>
                </c:pt>
                <c:pt idx="4467">
                  <c:v>11.005000000000001</c:v>
                </c:pt>
                <c:pt idx="4468">
                  <c:v>11.005000000000001</c:v>
                </c:pt>
                <c:pt idx="4469">
                  <c:v>11.029</c:v>
                </c:pt>
                <c:pt idx="4470">
                  <c:v>11.053000000000001</c:v>
                </c:pt>
                <c:pt idx="4471">
                  <c:v>11.053000000000001</c:v>
                </c:pt>
                <c:pt idx="4472">
                  <c:v>11.077999999999999</c:v>
                </c:pt>
                <c:pt idx="4473">
                  <c:v>11.102</c:v>
                </c:pt>
                <c:pt idx="4474">
                  <c:v>11.102</c:v>
                </c:pt>
                <c:pt idx="4475">
                  <c:v>11.127000000000001</c:v>
                </c:pt>
                <c:pt idx="4476">
                  <c:v>11.151</c:v>
                </c:pt>
                <c:pt idx="4477">
                  <c:v>11.151</c:v>
                </c:pt>
                <c:pt idx="4478">
                  <c:v>11.151</c:v>
                </c:pt>
                <c:pt idx="4479">
                  <c:v>11.175000000000001</c:v>
                </c:pt>
                <c:pt idx="4480">
                  <c:v>11.2</c:v>
                </c:pt>
                <c:pt idx="4481">
                  <c:v>11.2</c:v>
                </c:pt>
                <c:pt idx="4482">
                  <c:v>11.2</c:v>
                </c:pt>
                <c:pt idx="4483">
                  <c:v>11.224</c:v>
                </c:pt>
                <c:pt idx="4484">
                  <c:v>11.224</c:v>
                </c:pt>
                <c:pt idx="4485">
                  <c:v>11.224</c:v>
                </c:pt>
                <c:pt idx="4486">
                  <c:v>11.224</c:v>
                </c:pt>
                <c:pt idx="4487">
                  <c:v>11.224</c:v>
                </c:pt>
                <c:pt idx="4488">
                  <c:v>11.224</c:v>
                </c:pt>
                <c:pt idx="4489">
                  <c:v>11.2</c:v>
                </c:pt>
                <c:pt idx="4490">
                  <c:v>11.2</c:v>
                </c:pt>
                <c:pt idx="4491">
                  <c:v>11.2</c:v>
                </c:pt>
                <c:pt idx="4492">
                  <c:v>11.2</c:v>
                </c:pt>
                <c:pt idx="4493">
                  <c:v>11.2</c:v>
                </c:pt>
                <c:pt idx="4494">
                  <c:v>11.2</c:v>
                </c:pt>
                <c:pt idx="4495">
                  <c:v>11.2</c:v>
                </c:pt>
                <c:pt idx="4496">
                  <c:v>11.175000000000001</c:v>
                </c:pt>
                <c:pt idx="4497">
                  <c:v>11.175000000000001</c:v>
                </c:pt>
                <c:pt idx="4498">
                  <c:v>11.151</c:v>
                </c:pt>
                <c:pt idx="4499">
                  <c:v>11.151</c:v>
                </c:pt>
                <c:pt idx="4500">
                  <c:v>11.151</c:v>
                </c:pt>
                <c:pt idx="4501">
                  <c:v>11.127000000000001</c:v>
                </c:pt>
                <c:pt idx="4502">
                  <c:v>11.127000000000001</c:v>
                </c:pt>
                <c:pt idx="4503">
                  <c:v>11.127000000000001</c:v>
                </c:pt>
                <c:pt idx="4504">
                  <c:v>11.127000000000001</c:v>
                </c:pt>
                <c:pt idx="4505">
                  <c:v>11.102</c:v>
                </c:pt>
                <c:pt idx="4506">
                  <c:v>11.102</c:v>
                </c:pt>
                <c:pt idx="4507">
                  <c:v>11.102</c:v>
                </c:pt>
                <c:pt idx="4508">
                  <c:v>11.102</c:v>
                </c:pt>
                <c:pt idx="4509">
                  <c:v>11.102</c:v>
                </c:pt>
                <c:pt idx="4510">
                  <c:v>11.102</c:v>
                </c:pt>
                <c:pt idx="4511">
                  <c:v>11.102</c:v>
                </c:pt>
                <c:pt idx="4512">
                  <c:v>11.102</c:v>
                </c:pt>
                <c:pt idx="4513">
                  <c:v>11.077999999999999</c:v>
                </c:pt>
                <c:pt idx="4514">
                  <c:v>11.077999999999999</c:v>
                </c:pt>
                <c:pt idx="4515">
                  <c:v>11.077999999999999</c:v>
                </c:pt>
                <c:pt idx="4516">
                  <c:v>11.077999999999999</c:v>
                </c:pt>
                <c:pt idx="4517">
                  <c:v>11.077999999999999</c:v>
                </c:pt>
                <c:pt idx="4518">
                  <c:v>11.077999999999999</c:v>
                </c:pt>
                <c:pt idx="4519">
                  <c:v>11.077999999999999</c:v>
                </c:pt>
                <c:pt idx="4520">
                  <c:v>11.077999999999999</c:v>
                </c:pt>
                <c:pt idx="4521">
                  <c:v>11.053000000000001</c:v>
                </c:pt>
                <c:pt idx="4522">
                  <c:v>11.053000000000001</c:v>
                </c:pt>
                <c:pt idx="4523">
                  <c:v>11.029</c:v>
                </c:pt>
                <c:pt idx="4524">
                  <c:v>11.005000000000001</c:v>
                </c:pt>
                <c:pt idx="4525">
                  <c:v>10.98</c:v>
                </c:pt>
                <c:pt idx="4526">
                  <c:v>11.005000000000001</c:v>
                </c:pt>
                <c:pt idx="4527">
                  <c:v>11.005000000000001</c:v>
                </c:pt>
                <c:pt idx="4528">
                  <c:v>11.005000000000001</c:v>
                </c:pt>
                <c:pt idx="4529">
                  <c:v>11.005000000000001</c:v>
                </c:pt>
                <c:pt idx="4530">
                  <c:v>11.005000000000001</c:v>
                </c:pt>
                <c:pt idx="4531">
                  <c:v>11.005000000000001</c:v>
                </c:pt>
                <c:pt idx="4532">
                  <c:v>10.956</c:v>
                </c:pt>
                <c:pt idx="4533">
                  <c:v>10.956</c:v>
                </c:pt>
                <c:pt idx="4534">
                  <c:v>10.932</c:v>
                </c:pt>
                <c:pt idx="4535">
                  <c:v>10.932</c:v>
                </c:pt>
                <c:pt idx="4536">
                  <c:v>10.932</c:v>
                </c:pt>
                <c:pt idx="4537">
                  <c:v>10.932</c:v>
                </c:pt>
                <c:pt idx="4538">
                  <c:v>10.907</c:v>
                </c:pt>
                <c:pt idx="4539">
                  <c:v>10.907</c:v>
                </c:pt>
                <c:pt idx="4540">
                  <c:v>10.907</c:v>
                </c:pt>
                <c:pt idx="4541">
                  <c:v>10.907</c:v>
                </c:pt>
                <c:pt idx="4542">
                  <c:v>10.907</c:v>
                </c:pt>
                <c:pt idx="4543">
                  <c:v>10.907</c:v>
                </c:pt>
                <c:pt idx="4544">
                  <c:v>10.907</c:v>
                </c:pt>
                <c:pt idx="4545">
                  <c:v>10.907</c:v>
                </c:pt>
                <c:pt idx="4546">
                  <c:v>10.907</c:v>
                </c:pt>
                <c:pt idx="4547">
                  <c:v>10.907</c:v>
                </c:pt>
                <c:pt idx="4548">
                  <c:v>10.907</c:v>
                </c:pt>
                <c:pt idx="4549">
                  <c:v>10.907</c:v>
                </c:pt>
                <c:pt idx="4550">
                  <c:v>10.907</c:v>
                </c:pt>
                <c:pt idx="4551">
                  <c:v>10.907</c:v>
                </c:pt>
                <c:pt idx="4552">
                  <c:v>10.932</c:v>
                </c:pt>
                <c:pt idx="4553">
                  <c:v>10.956</c:v>
                </c:pt>
                <c:pt idx="4554">
                  <c:v>10.956</c:v>
                </c:pt>
                <c:pt idx="4555">
                  <c:v>10.98</c:v>
                </c:pt>
                <c:pt idx="4556">
                  <c:v>11.005000000000001</c:v>
                </c:pt>
                <c:pt idx="4557">
                  <c:v>11.053000000000001</c:v>
                </c:pt>
                <c:pt idx="4558">
                  <c:v>11.077999999999999</c:v>
                </c:pt>
                <c:pt idx="4559">
                  <c:v>11.102</c:v>
                </c:pt>
                <c:pt idx="4560">
                  <c:v>11.151</c:v>
                </c:pt>
                <c:pt idx="4561">
                  <c:v>11.2</c:v>
                </c:pt>
                <c:pt idx="4562">
                  <c:v>11.247999999999999</c:v>
                </c:pt>
                <c:pt idx="4563">
                  <c:v>11.297000000000001</c:v>
                </c:pt>
                <c:pt idx="4564">
                  <c:v>11.297000000000001</c:v>
                </c:pt>
                <c:pt idx="4565">
                  <c:v>11.297000000000001</c:v>
                </c:pt>
                <c:pt idx="4566">
                  <c:v>11.37</c:v>
                </c:pt>
                <c:pt idx="4567">
                  <c:v>11.419</c:v>
                </c:pt>
                <c:pt idx="4568">
                  <c:v>11.492000000000001</c:v>
                </c:pt>
                <c:pt idx="4569">
                  <c:v>11.54</c:v>
                </c:pt>
                <c:pt idx="4570">
                  <c:v>11.613</c:v>
                </c:pt>
                <c:pt idx="4571">
                  <c:v>11.686</c:v>
                </c:pt>
                <c:pt idx="4572">
                  <c:v>11.759</c:v>
                </c:pt>
                <c:pt idx="4573">
                  <c:v>11.807</c:v>
                </c:pt>
                <c:pt idx="4574">
                  <c:v>11.832000000000001</c:v>
                </c:pt>
                <c:pt idx="4575">
                  <c:v>11.88</c:v>
                </c:pt>
                <c:pt idx="4576">
                  <c:v>11.904</c:v>
                </c:pt>
                <c:pt idx="4577">
                  <c:v>11.929</c:v>
                </c:pt>
                <c:pt idx="4578">
                  <c:v>11.952999999999999</c:v>
                </c:pt>
                <c:pt idx="4579">
                  <c:v>11.952999999999999</c:v>
                </c:pt>
                <c:pt idx="4580">
                  <c:v>11.952999999999999</c:v>
                </c:pt>
                <c:pt idx="4581">
                  <c:v>11.929</c:v>
                </c:pt>
                <c:pt idx="4582">
                  <c:v>11.929</c:v>
                </c:pt>
                <c:pt idx="4583">
                  <c:v>11.88</c:v>
                </c:pt>
                <c:pt idx="4584">
                  <c:v>11.856</c:v>
                </c:pt>
                <c:pt idx="4585">
                  <c:v>11.832000000000001</c:v>
                </c:pt>
                <c:pt idx="4586">
                  <c:v>11.782999999999999</c:v>
                </c:pt>
                <c:pt idx="4587">
                  <c:v>11.734</c:v>
                </c:pt>
                <c:pt idx="4588">
                  <c:v>11.686</c:v>
                </c:pt>
                <c:pt idx="4589">
                  <c:v>11.613</c:v>
                </c:pt>
                <c:pt idx="4590">
                  <c:v>11.565</c:v>
                </c:pt>
                <c:pt idx="4591">
                  <c:v>11.492000000000001</c:v>
                </c:pt>
                <c:pt idx="4592">
                  <c:v>11.443</c:v>
                </c:pt>
                <c:pt idx="4593">
                  <c:v>11.394</c:v>
                </c:pt>
                <c:pt idx="4594">
                  <c:v>11.321</c:v>
                </c:pt>
                <c:pt idx="4595">
                  <c:v>11.273</c:v>
                </c:pt>
                <c:pt idx="4596">
                  <c:v>11.224</c:v>
                </c:pt>
                <c:pt idx="4597">
                  <c:v>11.175000000000001</c:v>
                </c:pt>
                <c:pt idx="4598">
                  <c:v>11.127000000000001</c:v>
                </c:pt>
                <c:pt idx="4599">
                  <c:v>11.102</c:v>
                </c:pt>
                <c:pt idx="4600">
                  <c:v>11.053000000000001</c:v>
                </c:pt>
                <c:pt idx="4601">
                  <c:v>11.005000000000001</c:v>
                </c:pt>
                <c:pt idx="4602">
                  <c:v>10.98</c:v>
                </c:pt>
                <c:pt idx="4603">
                  <c:v>10.956</c:v>
                </c:pt>
                <c:pt idx="4604">
                  <c:v>10.907</c:v>
                </c:pt>
                <c:pt idx="4605">
                  <c:v>10.882999999999999</c:v>
                </c:pt>
                <c:pt idx="4606">
                  <c:v>10.858000000000001</c:v>
                </c:pt>
                <c:pt idx="4607">
                  <c:v>10.834</c:v>
                </c:pt>
                <c:pt idx="4608">
                  <c:v>10.81</c:v>
                </c:pt>
                <c:pt idx="4609">
                  <c:v>10.785</c:v>
                </c:pt>
                <c:pt idx="4610">
                  <c:v>10.760999999999999</c:v>
                </c:pt>
                <c:pt idx="4611">
                  <c:v>10.736000000000001</c:v>
                </c:pt>
                <c:pt idx="4612">
                  <c:v>10.712</c:v>
                </c:pt>
                <c:pt idx="4613">
                  <c:v>10.712</c:v>
                </c:pt>
                <c:pt idx="4614">
                  <c:v>10.686999999999999</c:v>
                </c:pt>
                <c:pt idx="4615">
                  <c:v>10.663</c:v>
                </c:pt>
                <c:pt idx="4616">
                  <c:v>10.638</c:v>
                </c:pt>
                <c:pt idx="4617">
                  <c:v>10.638</c:v>
                </c:pt>
                <c:pt idx="4618">
                  <c:v>10.614000000000001</c:v>
                </c:pt>
                <c:pt idx="4619">
                  <c:v>10.614000000000001</c:v>
                </c:pt>
                <c:pt idx="4620">
                  <c:v>10.59</c:v>
                </c:pt>
                <c:pt idx="4621">
                  <c:v>10.59</c:v>
                </c:pt>
                <c:pt idx="4622">
                  <c:v>10.59</c:v>
                </c:pt>
                <c:pt idx="4623">
                  <c:v>10.614000000000001</c:v>
                </c:pt>
                <c:pt idx="4624">
                  <c:v>10.614000000000001</c:v>
                </c:pt>
                <c:pt idx="4625">
                  <c:v>10.614000000000001</c:v>
                </c:pt>
                <c:pt idx="4626">
                  <c:v>10.638</c:v>
                </c:pt>
                <c:pt idx="4627">
                  <c:v>10.663</c:v>
                </c:pt>
                <c:pt idx="4628">
                  <c:v>10.663</c:v>
                </c:pt>
                <c:pt idx="4629">
                  <c:v>10.686999999999999</c:v>
                </c:pt>
                <c:pt idx="4630">
                  <c:v>10.686999999999999</c:v>
                </c:pt>
                <c:pt idx="4631">
                  <c:v>10.712</c:v>
                </c:pt>
                <c:pt idx="4632">
                  <c:v>10.712</c:v>
                </c:pt>
                <c:pt idx="4633">
                  <c:v>10.736000000000001</c:v>
                </c:pt>
                <c:pt idx="4634">
                  <c:v>10.736000000000001</c:v>
                </c:pt>
                <c:pt idx="4635">
                  <c:v>10.760999999999999</c:v>
                </c:pt>
                <c:pt idx="4636">
                  <c:v>10.760999999999999</c:v>
                </c:pt>
                <c:pt idx="4637">
                  <c:v>10.760999999999999</c:v>
                </c:pt>
                <c:pt idx="4638">
                  <c:v>10.760999999999999</c:v>
                </c:pt>
                <c:pt idx="4639">
                  <c:v>10.736000000000001</c:v>
                </c:pt>
                <c:pt idx="4640">
                  <c:v>10.736000000000001</c:v>
                </c:pt>
                <c:pt idx="4641">
                  <c:v>10.736000000000001</c:v>
                </c:pt>
                <c:pt idx="4642">
                  <c:v>10.712</c:v>
                </c:pt>
                <c:pt idx="4643">
                  <c:v>10.712</c:v>
                </c:pt>
                <c:pt idx="4644">
                  <c:v>10.712</c:v>
                </c:pt>
                <c:pt idx="4645">
                  <c:v>10.712</c:v>
                </c:pt>
                <c:pt idx="4646">
                  <c:v>10.736000000000001</c:v>
                </c:pt>
                <c:pt idx="4647">
                  <c:v>10.760999999999999</c:v>
                </c:pt>
                <c:pt idx="4648">
                  <c:v>10.785</c:v>
                </c:pt>
                <c:pt idx="4649">
                  <c:v>10.81</c:v>
                </c:pt>
                <c:pt idx="4650">
                  <c:v>10.834</c:v>
                </c:pt>
                <c:pt idx="4651">
                  <c:v>10.858000000000001</c:v>
                </c:pt>
                <c:pt idx="4652">
                  <c:v>10.858000000000001</c:v>
                </c:pt>
                <c:pt idx="4653">
                  <c:v>10.882999999999999</c:v>
                </c:pt>
                <c:pt idx="4654">
                  <c:v>10.907</c:v>
                </c:pt>
                <c:pt idx="4655">
                  <c:v>10.932</c:v>
                </c:pt>
                <c:pt idx="4656">
                  <c:v>10.956</c:v>
                </c:pt>
                <c:pt idx="4657">
                  <c:v>10.98</c:v>
                </c:pt>
                <c:pt idx="4658">
                  <c:v>11.005000000000001</c:v>
                </c:pt>
                <c:pt idx="4659">
                  <c:v>11.029</c:v>
                </c:pt>
                <c:pt idx="4660">
                  <c:v>11.077999999999999</c:v>
                </c:pt>
                <c:pt idx="4661">
                  <c:v>11.102</c:v>
                </c:pt>
                <c:pt idx="4662">
                  <c:v>11.151</c:v>
                </c:pt>
                <c:pt idx="4663">
                  <c:v>11.151</c:v>
                </c:pt>
                <c:pt idx="4664">
                  <c:v>11.2</c:v>
                </c:pt>
                <c:pt idx="4665">
                  <c:v>11.2</c:v>
                </c:pt>
                <c:pt idx="4666">
                  <c:v>11.247999999999999</c:v>
                </c:pt>
                <c:pt idx="4667">
                  <c:v>11.273</c:v>
                </c:pt>
                <c:pt idx="4668">
                  <c:v>11.297000000000001</c:v>
                </c:pt>
                <c:pt idx="4669">
                  <c:v>11.321</c:v>
                </c:pt>
                <c:pt idx="4670">
                  <c:v>11.346</c:v>
                </c:pt>
                <c:pt idx="4671">
                  <c:v>11.346</c:v>
                </c:pt>
                <c:pt idx="4672">
                  <c:v>11.346</c:v>
                </c:pt>
                <c:pt idx="4673">
                  <c:v>11.37</c:v>
                </c:pt>
                <c:pt idx="4674">
                  <c:v>11.37</c:v>
                </c:pt>
                <c:pt idx="4675">
                  <c:v>11.394</c:v>
                </c:pt>
                <c:pt idx="4676">
                  <c:v>11.37</c:v>
                </c:pt>
                <c:pt idx="4677">
                  <c:v>11.37</c:v>
                </c:pt>
                <c:pt idx="4678">
                  <c:v>11.37</c:v>
                </c:pt>
                <c:pt idx="4679">
                  <c:v>11.37</c:v>
                </c:pt>
                <c:pt idx="4680">
                  <c:v>11.37</c:v>
                </c:pt>
                <c:pt idx="4681">
                  <c:v>11.346</c:v>
                </c:pt>
                <c:pt idx="4682">
                  <c:v>11.346</c:v>
                </c:pt>
                <c:pt idx="4683">
                  <c:v>11.346</c:v>
                </c:pt>
                <c:pt idx="4684">
                  <c:v>11.321</c:v>
                </c:pt>
                <c:pt idx="4685">
                  <c:v>11.297000000000001</c:v>
                </c:pt>
                <c:pt idx="4686">
                  <c:v>11.273</c:v>
                </c:pt>
                <c:pt idx="4687">
                  <c:v>11.247999999999999</c:v>
                </c:pt>
                <c:pt idx="4688">
                  <c:v>11.224</c:v>
                </c:pt>
                <c:pt idx="4689">
                  <c:v>11.2</c:v>
                </c:pt>
                <c:pt idx="4690">
                  <c:v>11.175000000000001</c:v>
                </c:pt>
                <c:pt idx="4691">
                  <c:v>11.151</c:v>
                </c:pt>
                <c:pt idx="4692">
                  <c:v>11.151</c:v>
                </c:pt>
                <c:pt idx="4693">
                  <c:v>11.127000000000001</c:v>
                </c:pt>
                <c:pt idx="4694">
                  <c:v>11.127000000000001</c:v>
                </c:pt>
                <c:pt idx="4695">
                  <c:v>11.127000000000001</c:v>
                </c:pt>
                <c:pt idx="4696">
                  <c:v>11.127000000000001</c:v>
                </c:pt>
                <c:pt idx="4697">
                  <c:v>11.102</c:v>
                </c:pt>
                <c:pt idx="4698">
                  <c:v>11.102</c:v>
                </c:pt>
                <c:pt idx="4699">
                  <c:v>11.077999999999999</c:v>
                </c:pt>
                <c:pt idx="4700">
                  <c:v>11.053000000000001</c:v>
                </c:pt>
                <c:pt idx="4701">
                  <c:v>11.029</c:v>
                </c:pt>
                <c:pt idx="4702">
                  <c:v>11.005000000000001</c:v>
                </c:pt>
                <c:pt idx="4703">
                  <c:v>11.005000000000001</c:v>
                </c:pt>
                <c:pt idx="4704">
                  <c:v>10.98</c:v>
                </c:pt>
                <c:pt idx="4705">
                  <c:v>10.98</c:v>
                </c:pt>
                <c:pt idx="4706">
                  <c:v>10.956</c:v>
                </c:pt>
                <c:pt idx="4707">
                  <c:v>10.956</c:v>
                </c:pt>
                <c:pt idx="4708">
                  <c:v>10.932</c:v>
                </c:pt>
                <c:pt idx="4709">
                  <c:v>10.932</c:v>
                </c:pt>
                <c:pt idx="4710">
                  <c:v>10.907</c:v>
                </c:pt>
                <c:pt idx="4711">
                  <c:v>10.932</c:v>
                </c:pt>
                <c:pt idx="4712">
                  <c:v>10.932</c:v>
                </c:pt>
                <c:pt idx="4713">
                  <c:v>10.932</c:v>
                </c:pt>
                <c:pt idx="4714">
                  <c:v>10.932</c:v>
                </c:pt>
                <c:pt idx="4715">
                  <c:v>10.932</c:v>
                </c:pt>
                <c:pt idx="4716">
                  <c:v>10.932</c:v>
                </c:pt>
                <c:pt idx="4717">
                  <c:v>10.932</c:v>
                </c:pt>
                <c:pt idx="4718">
                  <c:v>10.907</c:v>
                </c:pt>
                <c:pt idx="4719">
                  <c:v>10.907</c:v>
                </c:pt>
                <c:pt idx="4720">
                  <c:v>10.907</c:v>
                </c:pt>
                <c:pt idx="4721">
                  <c:v>10.907</c:v>
                </c:pt>
                <c:pt idx="4722">
                  <c:v>10.907</c:v>
                </c:pt>
                <c:pt idx="4723">
                  <c:v>10.907</c:v>
                </c:pt>
                <c:pt idx="4724">
                  <c:v>10.907</c:v>
                </c:pt>
                <c:pt idx="4725">
                  <c:v>10.932</c:v>
                </c:pt>
                <c:pt idx="4726">
                  <c:v>10.932</c:v>
                </c:pt>
                <c:pt idx="4727">
                  <c:v>10.932</c:v>
                </c:pt>
                <c:pt idx="4728">
                  <c:v>10.932</c:v>
                </c:pt>
                <c:pt idx="4729">
                  <c:v>10.932</c:v>
                </c:pt>
                <c:pt idx="4730">
                  <c:v>10.932</c:v>
                </c:pt>
                <c:pt idx="4731">
                  <c:v>10.932</c:v>
                </c:pt>
                <c:pt idx="4732">
                  <c:v>10.932</c:v>
                </c:pt>
                <c:pt idx="4733">
                  <c:v>10.932</c:v>
                </c:pt>
                <c:pt idx="4734">
                  <c:v>10.932</c:v>
                </c:pt>
                <c:pt idx="4735">
                  <c:v>10.932</c:v>
                </c:pt>
                <c:pt idx="4736">
                  <c:v>10.932</c:v>
                </c:pt>
                <c:pt idx="4737">
                  <c:v>10.932</c:v>
                </c:pt>
                <c:pt idx="4738">
                  <c:v>10.932</c:v>
                </c:pt>
                <c:pt idx="4739">
                  <c:v>10.956</c:v>
                </c:pt>
                <c:pt idx="4740">
                  <c:v>10.956</c:v>
                </c:pt>
                <c:pt idx="4741">
                  <c:v>10.956</c:v>
                </c:pt>
                <c:pt idx="4742">
                  <c:v>10.98</c:v>
                </c:pt>
                <c:pt idx="4743">
                  <c:v>10.98</c:v>
                </c:pt>
                <c:pt idx="4744">
                  <c:v>11.005000000000001</c:v>
                </c:pt>
                <c:pt idx="4745">
                  <c:v>11.005000000000001</c:v>
                </c:pt>
                <c:pt idx="4746">
                  <c:v>11.029</c:v>
                </c:pt>
                <c:pt idx="4747">
                  <c:v>11.053000000000001</c:v>
                </c:pt>
                <c:pt idx="4748">
                  <c:v>11.053000000000001</c:v>
                </c:pt>
                <c:pt idx="4749">
                  <c:v>11.102</c:v>
                </c:pt>
                <c:pt idx="4750">
                  <c:v>11.127000000000001</c:v>
                </c:pt>
                <c:pt idx="4751">
                  <c:v>11.151</c:v>
                </c:pt>
                <c:pt idx="4752">
                  <c:v>11.2</c:v>
                </c:pt>
                <c:pt idx="4753">
                  <c:v>11.224</c:v>
                </c:pt>
                <c:pt idx="4754">
                  <c:v>11.247999999999999</c:v>
                </c:pt>
                <c:pt idx="4755">
                  <c:v>11.273</c:v>
                </c:pt>
                <c:pt idx="4756">
                  <c:v>11.297000000000001</c:v>
                </c:pt>
                <c:pt idx="4757">
                  <c:v>11.321</c:v>
                </c:pt>
                <c:pt idx="4758">
                  <c:v>11.37</c:v>
                </c:pt>
                <c:pt idx="4759">
                  <c:v>11.394</c:v>
                </c:pt>
                <c:pt idx="4760">
                  <c:v>11.443</c:v>
                </c:pt>
                <c:pt idx="4761">
                  <c:v>11.492000000000001</c:v>
                </c:pt>
                <c:pt idx="4762">
                  <c:v>11.516</c:v>
                </c:pt>
                <c:pt idx="4763">
                  <c:v>11.54</c:v>
                </c:pt>
                <c:pt idx="4764">
                  <c:v>11.565</c:v>
                </c:pt>
                <c:pt idx="4765">
                  <c:v>11.589</c:v>
                </c:pt>
                <c:pt idx="4766">
                  <c:v>11.613</c:v>
                </c:pt>
                <c:pt idx="4767">
                  <c:v>11.637</c:v>
                </c:pt>
                <c:pt idx="4768">
                  <c:v>11.637</c:v>
                </c:pt>
                <c:pt idx="4769">
                  <c:v>11.637</c:v>
                </c:pt>
                <c:pt idx="4770">
                  <c:v>11.662000000000001</c:v>
                </c:pt>
                <c:pt idx="4771">
                  <c:v>11.662000000000001</c:v>
                </c:pt>
                <c:pt idx="4772">
                  <c:v>11.637</c:v>
                </c:pt>
                <c:pt idx="4773">
                  <c:v>11.637</c:v>
                </c:pt>
                <c:pt idx="4774">
                  <c:v>11.613</c:v>
                </c:pt>
                <c:pt idx="4775">
                  <c:v>11.589</c:v>
                </c:pt>
                <c:pt idx="4776">
                  <c:v>11.589</c:v>
                </c:pt>
                <c:pt idx="4777">
                  <c:v>11.54</c:v>
                </c:pt>
                <c:pt idx="4778">
                  <c:v>11.516</c:v>
                </c:pt>
                <c:pt idx="4779">
                  <c:v>11.492000000000001</c:v>
                </c:pt>
                <c:pt idx="4780">
                  <c:v>11.443</c:v>
                </c:pt>
                <c:pt idx="4781">
                  <c:v>11.394</c:v>
                </c:pt>
                <c:pt idx="4782">
                  <c:v>11.37</c:v>
                </c:pt>
                <c:pt idx="4783">
                  <c:v>11.346</c:v>
                </c:pt>
                <c:pt idx="4784">
                  <c:v>11.321</c:v>
                </c:pt>
                <c:pt idx="4785">
                  <c:v>11.297000000000001</c:v>
                </c:pt>
                <c:pt idx="4786">
                  <c:v>11.297000000000001</c:v>
                </c:pt>
                <c:pt idx="4787">
                  <c:v>11.247999999999999</c:v>
                </c:pt>
                <c:pt idx="4788">
                  <c:v>11.2</c:v>
                </c:pt>
                <c:pt idx="4789">
                  <c:v>11.175000000000001</c:v>
                </c:pt>
                <c:pt idx="4790">
                  <c:v>11.151</c:v>
                </c:pt>
                <c:pt idx="4791">
                  <c:v>11.102</c:v>
                </c:pt>
                <c:pt idx="4792">
                  <c:v>11.102</c:v>
                </c:pt>
                <c:pt idx="4793">
                  <c:v>11.077999999999999</c:v>
                </c:pt>
                <c:pt idx="4794">
                  <c:v>11.053000000000001</c:v>
                </c:pt>
                <c:pt idx="4795">
                  <c:v>11.029</c:v>
                </c:pt>
                <c:pt idx="4796">
                  <c:v>11.005000000000001</c:v>
                </c:pt>
                <c:pt idx="4797">
                  <c:v>11.005000000000001</c:v>
                </c:pt>
                <c:pt idx="4798">
                  <c:v>11.005000000000001</c:v>
                </c:pt>
                <c:pt idx="4799">
                  <c:v>10.98</c:v>
                </c:pt>
                <c:pt idx="4800">
                  <c:v>10.98</c:v>
                </c:pt>
                <c:pt idx="4801">
                  <c:v>10.98</c:v>
                </c:pt>
                <c:pt idx="4802">
                  <c:v>10.956</c:v>
                </c:pt>
                <c:pt idx="4803">
                  <c:v>10.956</c:v>
                </c:pt>
                <c:pt idx="4804">
                  <c:v>10.956</c:v>
                </c:pt>
                <c:pt idx="4805">
                  <c:v>10.956</c:v>
                </c:pt>
                <c:pt idx="4806">
                  <c:v>10.932</c:v>
                </c:pt>
                <c:pt idx="4807">
                  <c:v>10.932</c:v>
                </c:pt>
                <c:pt idx="4808">
                  <c:v>10.932</c:v>
                </c:pt>
                <c:pt idx="4809">
                  <c:v>10.907</c:v>
                </c:pt>
                <c:pt idx="4810">
                  <c:v>10.907</c:v>
                </c:pt>
                <c:pt idx="4811">
                  <c:v>10.882999999999999</c:v>
                </c:pt>
                <c:pt idx="4812">
                  <c:v>10.858000000000001</c:v>
                </c:pt>
                <c:pt idx="4813">
                  <c:v>10.834</c:v>
                </c:pt>
                <c:pt idx="4814">
                  <c:v>10.834</c:v>
                </c:pt>
                <c:pt idx="4815">
                  <c:v>10.81</c:v>
                </c:pt>
                <c:pt idx="4816">
                  <c:v>10.785</c:v>
                </c:pt>
                <c:pt idx="4817">
                  <c:v>10.760999999999999</c:v>
                </c:pt>
                <c:pt idx="4818">
                  <c:v>10.760999999999999</c:v>
                </c:pt>
                <c:pt idx="4819">
                  <c:v>10.736000000000001</c:v>
                </c:pt>
                <c:pt idx="4820">
                  <c:v>10.712</c:v>
                </c:pt>
                <c:pt idx="4821">
                  <c:v>10.712</c:v>
                </c:pt>
                <c:pt idx="4822">
                  <c:v>10.686999999999999</c:v>
                </c:pt>
                <c:pt idx="4823">
                  <c:v>10.663</c:v>
                </c:pt>
                <c:pt idx="4824">
                  <c:v>10.663</c:v>
                </c:pt>
                <c:pt idx="4825">
                  <c:v>10.638</c:v>
                </c:pt>
                <c:pt idx="4826">
                  <c:v>10.638</c:v>
                </c:pt>
                <c:pt idx="4827">
                  <c:v>10.614000000000001</c:v>
                </c:pt>
                <c:pt idx="4828">
                  <c:v>10.614000000000001</c:v>
                </c:pt>
                <c:pt idx="4829">
                  <c:v>10.614000000000001</c:v>
                </c:pt>
                <c:pt idx="4830">
                  <c:v>10.59</c:v>
                </c:pt>
                <c:pt idx="4831">
                  <c:v>10.59</c:v>
                </c:pt>
                <c:pt idx="4832">
                  <c:v>10.565</c:v>
                </c:pt>
                <c:pt idx="4833">
                  <c:v>10.565</c:v>
                </c:pt>
                <c:pt idx="4834">
                  <c:v>10.565</c:v>
                </c:pt>
                <c:pt idx="4835">
                  <c:v>10.541</c:v>
                </c:pt>
                <c:pt idx="4836">
                  <c:v>10.565</c:v>
                </c:pt>
                <c:pt idx="4837">
                  <c:v>10.565</c:v>
                </c:pt>
                <c:pt idx="4838">
                  <c:v>10.565</c:v>
                </c:pt>
                <c:pt idx="4839">
                  <c:v>10.59</c:v>
                </c:pt>
                <c:pt idx="4840">
                  <c:v>10.614000000000001</c:v>
                </c:pt>
                <c:pt idx="4841">
                  <c:v>10.638</c:v>
                </c:pt>
                <c:pt idx="4842">
                  <c:v>10.663</c:v>
                </c:pt>
                <c:pt idx="4843">
                  <c:v>10.712</c:v>
                </c:pt>
                <c:pt idx="4844">
                  <c:v>10.760999999999999</c:v>
                </c:pt>
                <c:pt idx="4845">
                  <c:v>10.81</c:v>
                </c:pt>
                <c:pt idx="4846">
                  <c:v>10.858000000000001</c:v>
                </c:pt>
                <c:pt idx="4847">
                  <c:v>10.907</c:v>
                </c:pt>
                <c:pt idx="4848">
                  <c:v>10.98</c:v>
                </c:pt>
                <c:pt idx="4849">
                  <c:v>11.029</c:v>
                </c:pt>
                <c:pt idx="4850">
                  <c:v>11.102</c:v>
                </c:pt>
                <c:pt idx="4851">
                  <c:v>11.175000000000001</c:v>
                </c:pt>
                <c:pt idx="4852">
                  <c:v>11.247999999999999</c:v>
                </c:pt>
                <c:pt idx="4853">
                  <c:v>11.321</c:v>
                </c:pt>
                <c:pt idx="4854">
                  <c:v>11.394</c:v>
                </c:pt>
                <c:pt idx="4855">
                  <c:v>11.443</c:v>
                </c:pt>
                <c:pt idx="4856">
                  <c:v>11.492000000000001</c:v>
                </c:pt>
                <c:pt idx="4857">
                  <c:v>11.54</c:v>
                </c:pt>
                <c:pt idx="4858">
                  <c:v>11.589</c:v>
                </c:pt>
                <c:pt idx="4859">
                  <c:v>11.637</c:v>
                </c:pt>
                <c:pt idx="4860">
                  <c:v>11.662000000000001</c:v>
                </c:pt>
                <c:pt idx="4861">
                  <c:v>11.686</c:v>
                </c:pt>
                <c:pt idx="4862">
                  <c:v>11.71</c:v>
                </c:pt>
                <c:pt idx="4863">
                  <c:v>11.71</c:v>
                </c:pt>
                <c:pt idx="4864">
                  <c:v>11.734</c:v>
                </c:pt>
                <c:pt idx="4865">
                  <c:v>11.734</c:v>
                </c:pt>
                <c:pt idx="4866">
                  <c:v>11.734</c:v>
                </c:pt>
                <c:pt idx="4867">
                  <c:v>11.71</c:v>
                </c:pt>
                <c:pt idx="4868">
                  <c:v>11.686</c:v>
                </c:pt>
                <c:pt idx="4869">
                  <c:v>11.662000000000001</c:v>
                </c:pt>
                <c:pt idx="4870">
                  <c:v>11.637</c:v>
                </c:pt>
                <c:pt idx="4871">
                  <c:v>11.613</c:v>
                </c:pt>
                <c:pt idx="4872">
                  <c:v>11.565</c:v>
                </c:pt>
                <c:pt idx="4873">
                  <c:v>11.516</c:v>
                </c:pt>
                <c:pt idx="4874">
                  <c:v>11.467000000000001</c:v>
                </c:pt>
                <c:pt idx="4875">
                  <c:v>11.419</c:v>
                </c:pt>
                <c:pt idx="4876">
                  <c:v>11.37</c:v>
                </c:pt>
                <c:pt idx="4877">
                  <c:v>11.321</c:v>
                </c:pt>
                <c:pt idx="4878">
                  <c:v>11.273</c:v>
                </c:pt>
                <c:pt idx="4879">
                  <c:v>11.224</c:v>
                </c:pt>
                <c:pt idx="4880">
                  <c:v>11.175000000000001</c:v>
                </c:pt>
                <c:pt idx="4881">
                  <c:v>11.127000000000001</c:v>
                </c:pt>
                <c:pt idx="4882">
                  <c:v>11.102</c:v>
                </c:pt>
                <c:pt idx="4883">
                  <c:v>11.053000000000001</c:v>
                </c:pt>
                <c:pt idx="4884">
                  <c:v>11.029</c:v>
                </c:pt>
                <c:pt idx="4885">
                  <c:v>11.005000000000001</c:v>
                </c:pt>
                <c:pt idx="4886">
                  <c:v>10.98</c:v>
                </c:pt>
                <c:pt idx="4887">
                  <c:v>10.956</c:v>
                </c:pt>
                <c:pt idx="4888">
                  <c:v>10.956</c:v>
                </c:pt>
                <c:pt idx="4889">
                  <c:v>10.932</c:v>
                </c:pt>
                <c:pt idx="4890">
                  <c:v>10.932</c:v>
                </c:pt>
                <c:pt idx="4891">
                  <c:v>10.932</c:v>
                </c:pt>
                <c:pt idx="4892">
                  <c:v>10.932</c:v>
                </c:pt>
                <c:pt idx="4893">
                  <c:v>10.907</c:v>
                </c:pt>
                <c:pt idx="4894">
                  <c:v>10.907</c:v>
                </c:pt>
                <c:pt idx="4895">
                  <c:v>10.907</c:v>
                </c:pt>
                <c:pt idx="4896">
                  <c:v>10.882999999999999</c:v>
                </c:pt>
                <c:pt idx="4897">
                  <c:v>10.882999999999999</c:v>
                </c:pt>
                <c:pt idx="4898">
                  <c:v>10.882999999999999</c:v>
                </c:pt>
                <c:pt idx="4899">
                  <c:v>10.882999999999999</c:v>
                </c:pt>
                <c:pt idx="4900">
                  <c:v>10.882999999999999</c:v>
                </c:pt>
                <c:pt idx="4901">
                  <c:v>10.858000000000001</c:v>
                </c:pt>
                <c:pt idx="4902">
                  <c:v>10.834</c:v>
                </c:pt>
                <c:pt idx="4903">
                  <c:v>10.81</c:v>
                </c:pt>
                <c:pt idx="4904">
                  <c:v>10.81</c:v>
                </c:pt>
                <c:pt idx="4905">
                  <c:v>10.785</c:v>
                </c:pt>
                <c:pt idx="4906">
                  <c:v>10.760999999999999</c:v>
                </c:pt>
                <c:pt idx="4907">
                  <c:v>10.760999999999999</c:v>
                </c:pt>
                <c:pt idx="4908">
                  <c:v>10.736000000000001</c:v>
                </c:pt>
                <c:pt idx="4909">
                  <c:v>10.712</c:v>
                </c:pt>
                <c:pt idx="4910">
                  <c:v>10.712</c:v>
                </c:pt>
                <c:pt idx="4911">
                  <c:v>10.686999999999999</c:v>
                </c:pt>
                <c:pt idx="4912">
                  <c:v>10.686999999999999</c:v>
                </c:pt>
                <c:pt idx="4913">
                  <c:v>10.663</c:v>
                </c:pt>
                <c:pt idx="4914">
                  <c:v>10.663</c:v>
                </c:pt>
                <c:pt idx="4915">
                  <c:v>10.638</c:v>
                </c:pt>
                <c:pt idx="4916">
                  <c:v>10.614000000000001</c:v>
                </c:pt>
                <c:pt idx="4917">
                  <c:v>10.614000000000001</c:v>
                </c:pt>
                <c:pt idx="4918">
                  <c:v>10.614000000000001</c:v>
                </c:pt>
                <c:pt idx="4919">
                  <c:v>10.59</c:v>
                </c:pt>
                <c:pt idx="4920">
                  <c:v>10.59</c:v>
                </c:pt>
                <c:pt idx="4921">
                  <c:v>10.59</c:v>
                </c:pt>
                <c:pt idx="4922">
                  <c:v>10.565</c:v>
                </c:pt>
                <c:pt idx="4923">
                  <c:v>10.565</c:v>
                </c:pt>
                <c:pt idx="4924">
                  <c:v>10.565</c:v>
                </c:pt>
                <c:pt idx="4925">
                  <c:v>10.541</c:v>
                </c:pt>
                <c:pt idx="4926">
                  <c:v>10.541</c:v>
                </c:pt>
                <c:pt idx="4927">
                  <c:v>10.516</c:v>
                </c:pt>
                <c:pt idx="4928">
                  <c:v>10.516</c:v>
                </c:pt>
                <c:pt idx="4929">
                  <c:v>10.516</c:v>
                </c:pt>
                <c:pt idx="4930">
                  <c:v>10.492000000000001</c:v>
                </c:pt>
                <c:pt idx="4931">
                  <c:v>10.492000000000001</c:v>
                </c:pt>
                <c:pt idx="4932">
                  <c:v>10.492000000000001</c:v>
                </c:pt>
                <c:pt idx="4933">
                  <c:v>10.492000000000001</c:v>
                </c:pt>
                <c:pt idx="4934">
                  <c:v>10.492000000000001</c:v>
                </c:pt>
                <c:pt idx="4935">
                  <c:v>10.516</c:v>
                </c:pt>
                <c:pt idx="4936">
                  <c:v>10.565</c:v>
                </c:pt>
                <c:pt idx="4937">
                  <c:v>10.59</c:v>
                </c:pt>
                <c:pt idx="4938">
                  <c:v>10.614000000000001</c:v>
                </c:pt>
                <c:pt idx="4939">
                  <c:v>10.663</c:v>
                </c:pt>
                <c:pt idx="4940">
                  <c:v>10.712</c:v>
                </c:pt>
                <c:pt idx="4941">
                  <c:v>10.760999999999999</c:v>
                </c:pt>
                <c:pt idx="4942">
                  <c:v>10.81</c:v>
                </c:pt>
                <c:pt idx="4943">
                  <c:v>10.882999999999999</c:v>
                </c:pt>
                <c:pt idx="4944">
                  <c:v>10.956</c:v>
                </c:pt>
                <c:pt idx="4945">
                  <c:v>11.053000000000001</c:v>
                </c:pt>
                <c:pt idx="4946">
                  <c:v>11.127000000000001</c:v>
                </c:pt>
                <c:pt idx="4947">
                  <c:v>11.2</c:v>
                </c:pt>
                <c:pt idx="4948">
                  <c:v>11.273</c:v>
                </c:pt>
                <c:pt idx="4949">
                  <c:v>11.346</c:v>
                </c:pt>
                <c:pt idx="4950">
                  <c:v>11.419</c:v>
                </c:pt>
                <c:pt idx="4951">
                  <c:v>11.492000000000001</c:v>
                </c:pt>
                <c:pt idx="4952">
                  <c:v>11.54</c:v>
                </c:pt>
                <c:pt idx="4953">
                  <c:v>11.589</c:v>
                </c:pt>
                <c:pt idx="4954">
                  <c:v>11.662000000000001</c:v>
                </c:pt>
                <c:pt idx="4955">
                  <c:v>11.686</c:v>
                </c:pt>
                <c:pt idx="4956">
                  <c:v>11.734</c:v>
                </c:pt>
                <c:pt idx="4957">
                  <c:v>11.759</c:v>
                </c:pt>
                <c:pt idx="4958">
                  <c:v>11.782999999999999</c:v>
                </c:pt>
                <c:pt idx="4959">
                  <c:v>11.782999999999999</c:v>
                </c:pt>
                <c:pt idx="4960">
                  <c:v>11.782999999999999</c:v>
                </c:pt>
                <c:pt idx="4961">
                  <c:v>11.782999999999999</c:v>
                </c:pt>
                <c:pt idx="4962">
                  <c:v>11.782999999999999</c:v>
                </c:pt>
                <c:pt idx="4963">
                  <c:v>11.782999999999999</c:v>
                </c:pt>
                <c:pt idx="4964">
                  <c:v>11.734</c:v>
                </c:pt>
                <c:pt idx="4965">
                  <c:v>11.734</c:v>
                </c:pt>
                <c:pt idx="4966">
                  <c:v>11.686</c:v>
                </c:pt>
                <c:pt idx="4967">
                  <c:v>11.662000000000001</c:v>
                </c:pt>
                <c:pt idx="4968">
                  <c:v>11.589</c:v>
                </c:pt>
                <c:pt idx="4969">
                  <c:v>11.54</c:v>
                </c:pt>
                <c:pt idx="4970">
                  <c:v>11.492000000000001</c:v>
                </c:pt>
                <c:pt idx="4971">
                  <c:v>11.394</c:v>
                </c:pt>
                <c:pt idx="4972">
                  <c:v>11.346</c:v>
                </c:pt>
                <c:pt idx="4973">
                  <c:v>11.297000000000001</c:v>
                </c:pt>
                <c:pt idx="4974">
                  <c:v>11.224</c:v>
                </c:pt>
                <c:pt idx="4975">
                  <c:v>11.175000000000001</c:v>
                </c:pt>
                <c:pt idx="4976">
                  <c:v>11.127000000000001</c:v>
                </c:pt>
                <c:pt idx="4977">
                  <c:v>11.077999999999999</c:v>
                </c:pt>
                <c:pt idx="4978">
                  <c:v>11.029</c:v>
                </c:pt>
                <c:pt idx="4979">
                  <c:v>11.005000000000001</c:v>
                </c:pt>
                <c:pt idx="4980">
                  <c:v>10.956</c:v>
                </c:pt>
                <c:pt idx="4981">
                  <c:v>10.932</c:v>
                </c:pt>
                <c:pt idx="4982">
                  <c:v>10.907</c:v>
                </c:pt>
                <c:pt idx="4983">
                  <c:v>10.907</c:v>
                </c:pt>
                <c:pt idx="4984">
                  <c:v>10.882999999999999</c:v>
                </c:pt>
                <c:pt idx="4985">
                  <c:v>10.858000000000001</c:v>
                </c:pt>
                <c:pt idx="4986">
                  <c:v>10.858000000000001</c:v>
                </c:pt>
                <c:pt idx="4987">
                  <c:v>10.834</c:v>
                </c:pt>
                <c:pt idx="4988">
                  <c:v>10.834</c:v>
                </c:pt>
                <c:pt idx="4989">
                  <c:v>10.81</c:v>
                </c:pt>
                <c:pt idx="4990">
                  <c:v>10.81</c:v>
                </c:pt>
                <c:pt idx="4991">
                  <c:v>10.81</c:v>
                </c:pt>
                <c:pt idx="4992">
                  <c:v>10.81</c:v>
                </c:pt>
                <c:pt idx="4993">
                  <c:v>10.81</c:v>
                </c:pt>
                <c:pt idx="4994">
                  <c:v>10.81</c:v>
                </c:pt>
                <c:pt idx="4995">
                  <c:v>10.785</c:v>
                </c:pt>
                <c:pt idx="4996">
                  <c:v>10.785</c:v>
                </c:pt>
                <c:pt idx="4997">
                  <c:v>10.760999999999999</c:v>
                </c:pt>
                <c:pt idx="4998">
                  <c:v>10.760999999999999</c:v>
                </c:pt>
                <c:pt idx="4999">
                  <c:v>10.760999999999999</c:v>
                </c:pt>
                <c:pt idx="5000">
                  <c:v>10.760999999999999</c:v>
                </c:pt>
                <c:pt idx="5001">
                  <c:v>10.760999999999999</c:v>
                </c:pt>
                <c:pt idx="5002">
                  <c:v>10.760999999999999</c:v>
                </c:pt>
                <c:pt idx="5003">
                  <c:v>10.760999999999999</c:v>
                </c:pt>
                <c:pt idx="5004">
                  <c:v>10.760999999999999</c:v>
                </c:pt>
                <c:pt idx="5005">
                  <c:v>10.736000000000001</c:v>
                </c:pt>
                <c:pt idx="5006">
                  <c:v>10.736000000000001</c:v>
                </c:pt>
                <c:pt idx="5007">
                  <c:v>10.736000000000001</c:v>
                </c:pt>
                <c:pt idx="5008">
                  <c:v>10.736000000000001</c:v>
                </c:pt>
                <c:pt idx="5009">
                  <c:v>10.736000000000001</c:v>
                </c:pt>
                <c:pt idx="5010">
                  <c:v>10.712</c:v>
                </c:pt>
                <c:pt idx="5011">
                  <c:v>10.712</c:v>
                </c:pt>
                <c:pt idx="5012">
                  <c:v>10.712</c:v>
                </c:pt>
                <c:pt idx="5013">
                  <c:v>10.712</c:v>
                </c:pt>
                <c:pt idx="5014">
                  <c:v>10.712</c:v>
                </c:pt>
                <c:pt idx="5015">
                  <c:v>10.736000000000001</c:v>
                </c:pt>
                <c:pt idx="5016">
                  <c:v>10.760999999999999</c:v>
                </c:pt>
                <c:pt idx="5017">
                  <c:v>10.760999999999999</c:v>
                </c:pt>
                <c:pt idx="5018">
                  <c:v>10.760999999999999</c:v>
                </c:pt>
                <c:pt idx="5019">
                  <c:v>10.760999999999999</c:v>
                </c:pt>
                <c:pt idx="5020">
                  <c:v>10.736000000000001</c:v>
                </c:pt>
                <c:pt idx="5021">
                  <c:v>10.736000000000001</c:v>
                </c:pt>
                <c:pt idx="5022">
                  <c:v>10.736000000000001</c:v>
                </c:pt>
                <c:pt idx="5023">
                  <c:v>10.760999999999999</c:v>
                </c:pt>
                <c:pt idx="5024">
                  <c:v>10.760999999999999</c:v>
                </c:pt>
                <c:pt idx="5025">
                  <c:v>10.760999999999999</c:v>
                </c:pt>
                <c:pt idx="5026">
                  <c:v>10.760999999999999</c:v>
                </c:pt>
                <c:pt idx="5027">
                  <c:v>10.760999999999999</c:v>
                </c:pt>
                <c:pt idx="5028">
                  <c:v>10.760999999999999</c:v>
                </c:pt>
                <c:pt idx="5029">
                  <c:v>10.785</c:v>
                </c:pt>
                <c:pt idx="5030">
                  <c:v>10.785</c:v>
                </c:pt>
                <c:pt idx="5031">
                  <c:v>10.785</c:v>
                </c:pt>
                <c:pt idx="5032">
                  <c:v>10.785</c:v>
                </c:pt>
                <c:pt idx="5033">
                  <c:v>10.81</c:v>
                </c:pt>
                <c:pt idx="5034">
                  <c:v>10.81</c:v>
                </c:pt>
                <c:pt idx="5035">
                  <c:v>10.81</c:v>
                </c:pt>
                <c:pt idx="5036">
                  <c:v>10.834</c:v>
                </c:pt>
                <c:pt idx="5037">
                  <c:v>10.858000000000001</c:v>
                </c:pt>
                <c:pt idx="5038">
                  <c:v>10.858000000000001</c:v>
                </c:pt>
                <c:pt idx="5039">
                  <c:v>10.882999999999999</c:v>
                </c:pt>
                <c:pt idx="5040">
                  <c:v>10.882999999999999</c:v>
                </c:pt>
                <c:pt idx="5041">
                  <c:v>10.907</c:v>
                </c:pt>
                <c:pt idx="5042">
                  <c:v>10.907</c:v>
                </c:pt>
                <c:pt idx="5043">
                  <c:v>10.907</c:v>
                </c:pt>
                <c:pt idx="5044">
                  <c:v>10.932</c:v>
                </c:pt>
                <c:pt idx="5045">
                  <c:v>10.932</c:v>
                </c:pt>
                <c:pt idx="5046">
                  <c:v>10.956</c:v>
                </c:pt>
                <c:pt idx="5047">
                  <c:v>10.956</c:v>
                </c:pt>
                <c:pt idx="5048">
                  <c:v>10.956</c:v>
                </c:pt>
                <c:pt idx="5049">
                  <c:v>10.98</c:v>
                </c:pt>
                <c:pt idx="5050">
                  <c:v>10.98</c:v>
                </c:pt>
                <c:pt idx="5051">
                  <c:v>10.98</c:v>
                </c:pt>
                <c:pt idx="5052">
                  <c:v>10.98</c:v>
                </c:pt>
                <c:pt idx="5053">
                  <c:v>11.005000000000001</c:v>
                </c:pt>
                <c:pt idx="5054">
                  <c:v>11.005000000000001</c:v>
                </c:pt>
                <c:pt idx="5055">
                  <c:v>11.005000000000001</c:v>
                </c:pt>
                <c:pt idx="5056">
                  <c:v>11.005000000000001</c:v>
                </c:pt>
                <c:pt idx="5057">
                  <c:v>11.005000000000001</c:v>
                </c:pt>
                <c:pt idx="5058">
                  <c:v>11.005000000000001</c:v>
                </c:pt>
                <c:pt idx="5059">
                  <c:v>11.005000000000001</c:v>
                </c:pt>
                <c:pt idx="5060">
                  <c:v>11.029</c:v>
                </c:pt>
                <c:pt idx="5061">
                  <c:v>11.029</c:v>
                </c:pt>
                <c:pt idx="5062">
                  <c:v>11.029</c:v>
                </c:pt>
                <c:pt idx="5063">
                  <c:v>11.029</c:v>
                </c:pt>
                <c:pt idx="5064">
                  <c:v>11.029</c:v>
                </c:pt>
                <c:pt idx="5065">
                  <c:v>11.029</c:v>
                </c:pt>
                <c:pt idx="5066">
                  <c:v>11.005000000000001</c:v>
                </c:pt>
                <c:pt idx="5067">
                  <c:v>11.005000000000001</c:v>
                </c:pt>
                <c:pt idx="5068">
                  <c:v>11.005000000000001</c:v>
                </c:pt>
                <c:pt idx="5069">
                  <c:v>11.005000000000001</c:v>
                </c:pt>
                <c:pt idx="5070">
                  <c:v>11.005000000000001</c:v>
                </c:pt>
                <c:pt idx="5071">
                  <c:v>10.98</c:v>
                </c:pt>
                <c:pt idx="5072">
                  <c:v>10.98</c:v>
                </c:pt>
                <c:pt idx="5073">
                  <c:v>10.956</c:v>
                </c:pt>
                <c:pt idx="5074">
                  <c:v>10.956</c:v>
                </c:pt>
                <c:pt idx="5075">
                  <c:v>10.956</c:v>
                </c:pt>
                <c:pt idx="5076">
                  <c:v>10.956</c:v>
                </c:pt>
                <c:pt idx="5077">
                  <c:v>10.956</c:v>
                </c:pt>
                <c:pt idx="5078">
                  <c:v>10.932</c:v>
                </c:pt>
                <c:pt idx="5079">
                  <c:v>10.932</c:v>
                </c:pt>
                <c:pt idx="5080">
                  <c:v>10.932</c:v>
                </c:pt>
                <c:pt idx="5081">
                  <c:v>10.932</c:v>
                </c:pt>
                <c:pt idx="5082">
                  <c:v>10.907</c:v>
                </c:pt>
                <c:pt idx="5083">
                  <c:v>10.907</c:v>
                </c:pt>
                <c:pt idx="5084">
                  <c:v>10.907</c:v>
                </c:pt>
                <c:pt idx="5085">
                  <c:v>10.907</c:v>
                </c:pt>
                <c:pt idx="5086">
                  <c:v>10.907</c:v>
                </c:pt>
                <c:pt idx="5087">
                  <c:v>10.907</c:v>
                </c:pt>
                <c:pt idx="5088">
                  <c:v>10.907</c:v>
                </c:pt>
                <c:pt idx="5089">
                  <c:v>10.907</c:v>
                </c:pt>
                <c:pt idx="5090">
                  <c:v>10.882999999999999</c:v>
                </c:pt>
                <c:pt idx="5091">
                  <c:v>10.907</c:v>
                </c:pt>
                <c:pt idx="5092">
                  <c:v>10.882999999999999</c:v>
                </c:pt>
                <c:pt idx="5093">
                  <c:v>10.882999999999999</c:v>
                </c:pt>
                <c:pt idx="5094">
                  <c:v>10.882999999999999</c:v>
                </c:pt>
                <c:pt idx="5095">
                  <c:v>10.882999999999999</c:v>
                </c:pt>
                <c:pt idx="5096">
                  <c:v>10.882999999999999</c:v>
                </c:pt>
                <c:pt idx="5097">
                  <c:v>10.882999999999999</c:v>
                </c:pt>
                <c:pt idx="5098">
                  <c:v>10.882999999999999</c:v>
                </c:pt>
                <c:pt idx="5099">
                  <c:v>10.882999999999999</c:v>
                </c:pt>
                <c:pt idx="5100">
                  <c:v>10.882999999999999</c:v>
                </c:pt>
                <c:pt idx="5101">
                  <c:v>10.882999999999999</c:v>
                </c:pt>
                <c:pt idx="5102">
                  <c:v>10.882999999999999</c:v>
                </c:pt>
                <c:pt idx="5103">
                  <c:v>10.858000000000001</c:v>
                </c:pt>
                <c:pt idx="5104">
                  <c:v>10.858000000000001</c:v>
                </c:pt>
                <c:pt idx="5105">
                  <c:v>10.858000000000001</c:v>
                </c:pt>
                <c:pt idx="5106">
                  <c:v>10.858000000000001</c:v>
                </c:pt>
                <c:pt idx="5107">
                  <c:v>10.834</c:v>
                </c:pt>
                <c:pt idx="5108">
                  <c:v>10.81</c:v>
                </c:pt>
                <c:pt idx="5109">
                  <c:v>10.81</c:v>
                </c:pt>
                <c:pt idx="5110">
                  <c:v>10.81</c:v>
                </c:pt>
                <c:pt idx="5111">
                  <c:v>10.81</c:v>
                </c:pt>
                <c:pt idx="5112">
                  <c:v>10.785</c:v>
                </c:pt>
                <c:pt idx="5113">
                  <c:v>10.760999999999999</c:v>
                </c:pt>
                <c:pt idx="5114">
                  <c:v>10.760999999999999</c:v>
                </c:pt>
                <c:pt idx="5115">
                  <c:v>10.736000000000001</c:v>
                </c:pt>
                <c:pt idx="5116">
                  <c:v>10.736000000000001</c:v>
                </c:pt>
                <c:pt idx="5117">
                  <c:v>10.736000000000001</c:v>
                </c:pt>
                <c:pt idx="5118">
                  <c:v>10.712</c:v>
                </c:pt>
                <c:pt idx="5119">
                  <c:v>10.712</c:v>
                </c:pt>
                <c:pt idx="5120">
                  <c:v>10.712</c:v>
                </c:pt>
                <c:pt idx="5121">
                  <c:v>10.686999999999999</c:v>
                </c:pt>
                <c:pt idx="5122">
                  <c:v>10.663</c:v>
                </c:pt>
                <c:pt idx="5123">
                  <c:v>10.663</c:v>
                </c:pt>
                <c:pt idx="5124">
                  <c:v>10.663</c:v>
                </c:pt>
                <c:pt idx="5125">
                  <c:v>10.663</c:v>
                </c:pt>
                <c:pt idx="5126">
                  <c:v>10.663</c:v>
                </c:pt>
                <c:pt idx="5127">
                  <c:v>10.686999999999999</c:v>
                </c:pt>
                <c:pt idx="5128">
                  <c:v>10.712</c:v>
                </c:pt>
                <c:pt idx="5129">
                  <c:v>10.712</c:v>
                </c:pt>
                <c:pt idx="5130">
                  <c:v>10.736000000000001</c:v>
                </c:pt>
                <c:pt idx="5131">
                  <c:v>10.760999999999999</c:v>
                </c:pt>
                <c:pt idx="5132">
                  <c:v>10.760999999999999</c:v>
                </c:pt>
                <c:pt idx="5133">
                  <c:v>10.81</c:v>
                </c:pt>
                <c:pt idx="5134">
                  <c:v>10.858000000000001</c:v>
                </c:pt>
                <c:pt idx="5135">
                  <c:v>10.907</c:v>
                </c:pt>
                <c:pt idx="5136">
                  <c:v>10.956</c:v>
                </c:pt>
                <c:pt idx="5137">
                  <c:v>11.005000000000001</c:v>
                </c:pt>
                <c:pt idx="5138">
                  <c:v>11.053000000000001</c:v>
                </c:pt>
                <c:pt idx="5139">
                  <c:v>11.127000000000001</c:v>
                </c:pt>
                <c:pt idx="5140">
                  <c:v>11.2</c:v>
                </c:pt>
                <c:pt idx="5141">
                  <c:v>11.247999999999999</c:v>
                </c:pt>
                <c:pt idx="5142">
                  <c:v>11.297000000000001</c:v>
                </c:pt>
                <c:pt idx="5143">
                  <c:v>11.37</c:v>
                </c:pt>
                <c:pt idx="5144">
                  <c:v>11.419</c:v>
                </c:pt>
                <c:pt idx="5145">
                  <c:v>11.443</c:v>
                </c:pt>
                <c:pt idx="5146">
                  <c:v>11.492000000000001</c:v>
                </c:pt>
                <c:pt idx="5147">
                  <c:v>11.54</c:v>
                </c:pt>
                <c:pt idx="5148">
                  <c:v>11.565</c:v>
                </c:pt>
                <c:pt idx="5149">
                  <c:v>11.589</c:v>
                </c:pt>
                <c:pt idx="5150">
                  <c:v>11.613</c:v>
                </c:pt>
                <c:pt idx="5151">
                  <c:v>11.637</c:v>
                </c:pt>
                <c:pt idx="5152">
                  <c:v>11.637</c:v>
                </c:pt>
                <c:pt idx="5153">
                  <c:v>11.637</c:v>
                </c:pt>
                <c:pt idx="5154">
                  <c:v>11.637</c:v>
                </c:pt>
                <c:pt idx="5155">
                  <c:v>11.637</c:v>
                </c:pt>
                <c:pt idx="5156">
                  <c:v>11.613</c:v>
                </c:pt>
                <c:pt idx="5157">
                  <c:v>11.589</c:v>
                </c:pt>
                <c:pt idx="5158">
                  <c:v>11.565</c:v>
                </c:pt>
                <c:pt idx="5159">
                  <c:v>11.54</c:v>
                </c:pt>
                <c:pt idx="5160">
                  <c:v>11.516</c:v>
                </c:pt>
                <c:pt idx="5161">
                  <c:v>11.467000000000001</c:v>
                </c:pt>
                <c:pt idx="5162">
                  <c:v>11.419</c:v>
                </c:pt>
                <c:pt idx="5163">
                  <c:v>11.394</c:v>
                </c:pt>
                <c:pt idx="5164">
                  <c:v>11.346</c:v>
                </c:pt>
                <c:pt idx="5165">
                  <c:v>11.297000000000001</c:v>
                </c:pt>
                <c:pt idx="5166">
                  <c:v>11.224</c:v>
                </c:pt>
                <c:pt idx="5167">
                  <c:v>11.2</c:v>
                </c:pt>
                <c:pt idx="5168">
                  <c:v>11.151</c:v>
                </c:pt>
                <c:pt idx="5169">
                  <c:v>11.102</c:v>
                </c:pt>
                <c:pt idx="5170">
                  <c:v>11.053000000000001</c:v>
                </c:pt>
                <c:pt idx="5171">
                  <c:v>11.029</c:v>
                </c:pt>
                <c:pt idx="5172">
                  <c:v>10.98</c:v>
                </c:pt>
                <c:pt idx="5173">
                  <c:v>10.956</c:v>
                </c:pt>
                <c:pt idx="5174">
                  <c:v>10.932</c:v>
                </c:pt>
                <c:pt idx="5175">
                  <c:v>10.907</c:v>
                </c:pt>
                <c:pt idx="5176">
                  <c:v>10.858000000000001</c:v>
                </c:pt>
                <c:pt idx="5177">
                  <c:v>10.858000000000001</c:v>
                </c:pt>
                <c:pt idx="5178">
                  <c:v>10.834</c:v>
                </c:pt>
                <c:pt idx="5179">
                  <c:v>10.81</c:v>
                </c:pt>
                <c:pt idx="5180">
                  <c:v>10.785</c:v>
                </c:pt>
                <c:pt idx="5181">
                  <c:v>10.760999999999999</c:v>
                </c:pt>
                <c:pt idx="5182">
                  <c:v>10.760999999999999</c:v>
                </c:pt>
                <c:pt idx="5183">
                  <c:v>10.736000000000001</c:v>
                </c:pt>
                <c:pt idx="5184">
                  <c:v>10.712</c:v>
                </c:pt>
                <c:pt idx="5185">
                  <c:v>10.712</c:v>
                </c:pt>
                <c:pt idx="5186">
                  <c:v>10.686999999999999</c:v>
                </c:pt>
                <c:pt idx="5187">
                  <c:v>10.686999999999999</c:v>
                </c:pt>
                <c:pt idx="5188">
                  <c:v>10.663</c:v>
                </c:pt>
                <c:pt idx="5189">
                  <c:v>10.663</c:v>
                </c:pt>
                <c:pt idx="5190">
                  <c:v>10.638</c:v>
                </c:pt>
                <c:pt idx="5191">
                  <c:v>10.614000000000001</c:v>
                </c:pt>
                <c:pt idx="5192">
                  <c:v>10.614000000000001</c:v>
                </c:pt>
                <c:pt idx="5193">
                  <c:v>10.614000000000001</c:v>
                </c:pt>
                <c:pt idx="5194">
                  <c:v>10.59</c:v>
                </c:pt>
                <c:pt idx="5195">
                  <c:v>10.59</c:v>
                </c:pt>
                <c:pt idx="5196">
                  <c:v>10.565</c:v>
                </c:pt>
                <c:pt idx="5197">
                  <c:v>10.565</c:v>
                </c:pt>
                <c:pt idx="5198">
                  <c:v>10.565</c:v>
                </c:pt>
                <c:pt idx="5199">
                  <c:v>10.565</c:v>
                </c:pt>
                <c:pt idx="5200">
                  <c:v>10.565</c:v>
                </c:pt>
                <c:pt idx="5201">
                  <c:v>10.541</c:v>
                </c:pt>
                <c:pt idx="5202">
                  <c:v>10.541</c:v>
                </c:pt>
                <c:pt idx="5203">
                  <c:v>10.541</c:v>
                </c:pt>
                <c:pt idx="5204">
                  <c:v>10.541</c:v>
                </c:pt>
                <c:pt idx="5205">
                  <c:v>10.516</c:v>
                </c:pt>
                <c:pt idx="5206">
                  <c:v>10.516</c:v>
                </c:pt>
                <c:pt idx="5207">
                  <c:v>10.516</c:v>
                </c:pt>
                <c:pt idx="5208">
                  <c:v>10.516</c:v>
                </c:pt>
                <c:pt idx="5209">
                  <c:v>10.492000000000001</c:v>
                </c:pt>
                <c:pt idx="5210">
                  <c:v>10.492000000000001</c:v>
                </c:pt>
                <c:pt idx="5211">
                  <c:v>10.492000000000001</c:v>
                </c:pt>
                <c:pt idx="5212">
                  <c:v>10.467000000000001</c:v>
                </c:pt>
                <c:pt idx="5213">
                  <c:v>10.467000000000001</c:v>
                </c:pt>
                <c:pt idx="5214">
                  <c:v>10.467000000000001</c:v>
                </c:pt>
                <c:pt idx="5215">
                  <c:v>10.443</c:v>
                </c:pt>
                <c:pt idx="5216">
                  <c:v>10.443</c:v>
                </c:pt>
                <c:pt idx="5217">
                  <c:v>10.417999999999999</c:v>
                </c:pt>
                <c:pt idx="5218">
                  <c:v>10.417999999999999</c:v>
                </c:pt>
                <c:pt idx="5219">
                  <c:v>10.417999999999999</c:v>
                </c:pt>
                <c:pt idx="5220">
                  <c:v>10.417999999999999</c:v>
                </c:pt>
                <c:pt idx="5221">
                  <c:v>10.417999999999999</c:v>
                </c:pt>
                <c:pt idx="5222">
                  <c:v>10.443</c:v>
                </c:pt>
                <c:pt idx="5223">
                  <c:v>10.443</c:v>
                </c:pt>
                <c:pt idx="5224">
                  <c:v>10.467000000000001</c:v>
                </c:pt>
                <c:pt idx="5225">
                  <c:v>10.516</c:v>
                </c:pt>
                <c:pt idx="5226">
                  <c:v>10.541</c:v>
                </c:pt>
                <c:pt idx="5227">
                  <c:v>10.59</c:v>
                </c:pt>
                <c:pt idx="5228">
                  <c:v>10.638</c:v>
                </c:pt>
                <c:pt idx="5229">
                  <c:v>10.686999999999999</c:v>
                </c:pt>
                <c:pt idx="5230">
                  <c:v>10.736000000000001</c:v>
                </c:pt>
                <c:pt idx="5231">
                  <c:v>10.81</c:v>
                </c:pt>
                <c:pt idx="5232">
                  <c:v>10.882999999999999</c:v>
                </c:pt>
                <c:pt idx="5233">
                  <c:v>10.956</c:v>
                </c:pt>
                <c:pt idx="5234">
                  <c:v>11.029</c:v>
                </c:pt>
                <c:pt idx="5235">
                  <c:v>11.102</c:v>
                </c:pt>
                <c:pt idx="5236">
                  <c:v>11.151</c:v>
                </c:pt>
                <c:pt idx="5237">
                  <c:v>11.247999999999999</c:v>
                </c:pt>
                <c:pt idx="5238">
                  <c:v>11.297000000000001</c:v>
                </c:pt>
                <c:pt idx="5239">
                  <c:v>11.37</c:v>
                </c:pt>
                <c:pt idx="5240">
                  <c:v>11.443</c:v>
                </c:pt>
                <c:pt idx="5241">
                  <c:v>11.492000000000001</c:v>
                </c:pt>
                <c:pt idx="5242">
                  <c:v>11.54</c:v>
                </c:pt>
                <c:pt idx="5243">
                  <c:v>11.589</c:v>
                </c:pt>
                <c:pt idx="5244">
                  <c:v>11.637</c:v>
                </c:pt>
                <c:pt idx="5245">
                  <c:v>11.662000000000001</c:v>
                </c:pt>
                <c:pt idx="5246">
                  <c:v>11.686</c:v>
                </c:pt>
                <c:pt idx="5247">
                  <c:v>11.71</c:v>
                </c:pt>
                <c:pt idx="5248">
                  <c:v>11.734</c:v>
                </c:pt>
                <c:pt idx="5249">
                  <c:v>11.734</c:v>
                </c:pt>
                <c:pt idx="5250">
                  <c:v>11.734</c:v>
                </c:pt>
                <c:pt idx="5251">
                  <c:v>11.734</c:v>
                </c:pt>
                <c:pt idx="5252">
                  <c:v>11.71</c:v>
                </c:pt>
                <c:pt idx="5253">
                  <c:v>11.686</c:v>
                </c:pt>
                <c:pt idx="5254">
                  <c:v>11.662000000000001</c:v>
                </c:pt>
                <c:pt idx="5255">
                  <c:v>11.613</c:v>
                </c:pt>
                <c:pt idx="5256">
                  <c:v>11.589</c:v>
                </c:pt>
                <c:pt idx="5257">
                  <c:v>11.54</c:v>
                </c:pt>
                <c:pt idx="5258">
                  <c:v>11.492000000000001</c:v>
                </c:pt>
                <c:pt idx="5259">
                  <c:v>11.419</c:v>
                </c:pt>
                <c:pt idx="5260">
                  <c:v>11.37</c:v>
                </c:pt>
                <c:pt idx="5261">
                  <c:v>11.297000000000001</c:v>
                </c:pt>
                <c:pt idx="5262">
                  <c:v>11.247999999999999</c:v>
                </c:pt>
                <c:pt idx="5263">
                  <c:v>11.2</c:v>
                </c:pt>
                <c:pt idx="5264">
                  <c:v>11.151</c:v>
                </c:pt>
                <c:pt idx="5265">
                  <c:v>11.077999999999999</c:v>
                </c:pt>
                <c:pt idx="5266">
                  <c:v>11.029</c:v>
                </c:pt>
                <c:pt idx="5267">
                  <c:v>11.005000000000001</c:v>
                </c:pt>
                <c:pt idx="5268">
                  <c:v>10.956</c:v>
                </c:pt>
                <c:pt idx="5269">
                  <c:v>10.907</c:v>
                </c:pt>
                <c:pt idx="5270">
                  <c:v>10.882999999999999</c:v>
                </c:pt>
                <c:pt idx="5271">
                  <c:v>10.834</c:v>
                </c:pt>
                <c:pt idx="5272">
                  <c:v>10.81</c:v>
                </c:pt>
                <c:pt idx="5273">
                  <c:v>10.785</c:v>
                </c:pt>
                <c:pt idx="5274">
                  <c:v>10.760999999999999</c:v>
                </c:pt>
                <c:pt idx="5275">
                  <c:v>10.736000000000001</c:v>
                </c:pt>
                <c:pt idx="5276">
                  <c:v>10.712</c:v>
                </c:pt>
                <c:pt idx="5277">
                  <c:v>10.686999999999999</c:v>
                </c:pt>
                <c:pt idx="5278">
                  <c:v>10.663</c:v>
                </c:pt>
                <c:pt idx="5279">
                  <c:v>10.663</c:v>
                </c:pt>
                <c:pt idx="5280">
                  <c:v>10.638</c:v>
                </c:pt>
                <c:pt idx="5281">
                  <c:v>10.638</c:v>
                </c:pt>
                <c:pt idx="5282">
                  <c:v>10.614000000000001</c:v>
                </c:pt>
                <c:pt idx="5283">
                  <c:v>10.614000000000001</c:v>
                </c:pt>
                <c:pt idx="5284">
                  <c:v>10.59</c:v>
                </c:pt>
                <c:pt idx="5285">
                  <c:v>10.565</c:v>
                </c:pt>
                <c:pt idx="5286">
                  <c:v>10.565</c:v>
                </c:pt>
                <c:pt idx="5287">
                  <c:v>10.541</c:v>
                </c:pt>
                <c:pt idx="5288">
                  <c:v>10.541</c:v>
                </c:pt>
                <c:pt idx="5289">
                  <c:v>10.516</c:v>
                </c:pt>
                <c:pt idx="5290">
                  <c:v>10.516</c:v>
                </c:pt>
                <c:pt idx="5291">
                  <c:v>10.516</c:v>
                </c:pt>
                <c:pt idx="5292">
                  <c:v>10.516</c:v>
                </c:pt>
                <c:pt idx="5293">
                  <c:v>10.492000000000001</c:v>
                </c:pt>
                <c:pt idx="5294">
                  <c:v>10.492000000000001</c:v>
                </c:pt>
                <c:pt idx="5295">
                  <c:v>10.492000000000001</c:v>
                </c:pt>
                <c:pt idx="5296">
                  <c:v>10.492000000000001</c:v>
                </c:pt>
                <c:pt idx="5297">
                  <c:v>10.492000000000001</c:v>
                </c:pt>
                <c:pt idx="5298">
                  <c:v>10.492000000000001</c:v>
                </c:pt>
                <c:pt idx="5299">
                  <c:v>10.467000000000001</c:v>
                </c:pt>
                <c:pt idx="5300">
                  <c:v>10.467000000000001</c:v>
                </c:pt>
                <c:pt idx="5301">
                  <c:v>10.467000000000001</c:v>
                </c:pt>
                <c:pt idx="5302">
                  <c:v>10.467000000000001</c:v>
                </c:pt>
                <c:pt idx="5303">
                  <c:v>10.467000000000001</c:v>
                </c:pt>
                <c:pt idx="5304">
                  <c:v>10.443</c:v>
                </c:pt>
                <c:pt idx="5305">
                  <c:v>10.443</c:v>
                </c:pt>
                <c:pt idx="5306">
                  <c:v>10.417999999999999</c:v>
                </c:pt>
                <c:pt idx="5307">
                  <c:v>10.417999999999999</c:v>
                </c:pt>
                <c:pt idx="5308">
                  <c:v>10.417999999999999</c:v>
                </c:pt>
                <c:pt idx="5309">
                  <c:v>10.417999999999999</c:v>
                </c:pt>
                <c:pt idx="5310">
                  <c:v>10.417999999999999</c:v>
                </c:pt>
                <c:pt idx="5311">
                  <c:v>10.417999999999999</c:v>
                </c:pt>
                <c:pt idx="5312">
                  <c:v>10.417999999999999</c:v>
                </c:pt>
                <c:pt idx="5313">
                  <c:v>10.394</c:v>
                </c:pt>
                <c:pt idx="5314">
                  <c:v>10.394</c:v>
                </c:pt>
                <c:pt idx="5315">
                  <c:v>10.394</c:v>
                </c:pt>
                <c:pt idx="5316">
                  <c:v>10.394</c:v>
                </c:pt>
                <c:pt idx="5317">
                  <c:v>10.417999999999999</c:v>
                </c:pt>
                <c:pt idx="5318">
                  <c:v>10.417999999999999</c:v>
                </c:pt>
                <c:pt idx="5319">
                  <c:v>10.443</c:v>
                </c:pt>
                <c:pt idx="5320">
                  <c:v>10.492000000000001</c:v>
                </c:pt>
                <c:pt idx="5321">
                  <c:v>10.541</c:v>
                </c:pt>
                <c:pt idx="5322">
                  <c:v>10.565</c:v>
                </c:pt>
                <c:pt idx="5323">
                  <c:v>10.614000000000001</c:v>
                </c:pt>
                <c:pt idx="5324">
                  <c:v>10.686999999999999</c:v>
                </c:pt>
                <c:pt idx="5325">
                  <c:v>10.736000000000001</c:v>
                </c:pt>
                <c:pt idx="5326">
                  <c:v>10.81</c:v>
                </c:pt>
                <c:pt idx="5327">
                  <c:v>10.858000000000001</c:v>
                </c:pt>
                <c:pt idx="5328">
                  <c:v>10.932</c:v>
                </c:pt>
                <c:pt idx="5329">
                  <c:v>11.005000000000001</c:v>
                </c:pt>
                <c:pt idx="5330">
                  <c:v>11.102</c:v>
                </c:pt>
                <c:pt idx="5331">
                  <c:v>11.175000000000001</c:v>
                </c:pt>
                <c:pt idx="5332">
                  <c:v>11.273</c:v>
                </c:pt>
                <c:pt idx="5333">
                  <c:v>11.346</c:v>
                </c:pt>
                <c:pt idx="5334">
                  <c:v>11.419</c:v>
                </c:pt>
                <c:pt idx="5335">
                  <c:v>11.492000000000001</c:v>
                </c:pt>
                <c:pt idx="5336">
                  <c:v>11.589</c:v>
                </c:pt>
                <c:pt idx="5337">
                  <c:v>11.637</c:v>
                </c:pt>
                <c:pt idx="5338">
                  <c:v>11.686</c:v>
                </c:pt>
                <c:pt idx="5339">
                  <c:v>11.734</c:v>
                </c:pt>
                <c:pt idx="5340">
                  <c:v>11.782999999999999</c:v>
                </c:pt>
                <c:pt idx="5341">
                  <c:v>11.832000000000001</c:v>
                </c:pt>
                <c:pt idx="5342">
                  <c:v>11.832000000000001</c:v>
                </c:pt>
                <c:pt idx="5343">
                  <c:v>11.832000000000001</c:v>
                </c:pt>
                <c:pt idx="5344">
                  <c:v>11.856</c:v>
                </c:pt>
                <c:pt idx="5345">
                  <c:v>11.856</c:v>
                </c:pt>
                <c:pt idx="5346">
                  <c:v>11.856</c:v>
                </c:pt>
                <c:pt idx="5347">
                  <c:v>11.856</c:v>
                </c:pt>
                <c:pt idx="5348">
                  <c:v>11.832000000000001</c:v>
                </c:pt>
                <c:pt idx="5349">
                  <c:v>11.832000000000001</c:v>
                </c:pt>
                <c:pt idx="5350">
                  <c:v>11.782999999999999</c:v>
                </c:pt>
                <c:pt idx="5351">
                  <c:v>11.759</c:v>
                </c:pt>
                <c:pt idx="5352">
                  <c:v>11.71</c:v>
                </c:pt>
                <c:pt idx="5353">
                  <c:v>11.637</c:v>
                </c:pt>
                <c:pt idx="5354">
                  <c:v>11.589</c:v>
                </c:pt>
                <c:pt idx="5355">
                  <c:v>11.516</c:v>
                </c:pt>
                <c:pt idx="5356">
                  <c:v>11.443</c:v>
                </c:pt>
                <c:pt idx="5357">
                  <c:v>11.394</c:v>
                </c:pt>
                <c:pt idx="5358">
                  <c:v>11.321</c:v>
                </c:pt>
                <c:pt idx="5359">
                  <c:v>11.247999999999999</c:v>
                </c:pt>
                <c:pt idx="5360">
                  <c:v>11.2</c:v>
                </c:pt>
                <c:pt idx="5361">
                  <c:v>11.127000000000001</c:v>
                </c:pt>
                <c:pt idx="5362">
                  <c:v>11.077999999999999</c:v>
                </c:pt>
                <c:pt idx="5363">
                  <c:v>11.029</c:v>
                </c:pt>
                <c:pt idx="5364">
                  <c:v>10.98</c:v>
                </c:pt>
                <c:pt idx="5365">
                  <c:v>10.932</c:v>
                </c:pt>
                <c:pt idx="5366">
                  <c:v>10.907</c:v>
                </c:pt>
                <c:pt idx="5367">
                  <c:v>10.858000000000001</c:v>
                </c:pt>
                <c:pt idx="5368">
                  <c:v>10.834</c:v>
                </c:pt>
                <c:pt idx="5369">
                  <c:v>10.81</c:v>
                </c:pt>
                <c:pt idx="5370">
                  <c:v>10.760999999999999</c:v>
                </c:pt>
                <c:pt idx="5371">
                  <c:v>10.736000000000001</c:v>
                </c:pt>
                <c:pt idx="5372">
                  <c:v>10.712</c:v>
                </c:pt>
                <c:pt idx="5373">
                  <c:v>10.686999999999999</c:v>
                </c:pt>
                <c:pt idx="5374">
                  <c:v>10.663</c:v>
                </c:pt>
                <c:pt idx="5375">
                  <c:v>10.638</c:v>
                </c:pt>
                <c:pt idx="5376">
                  <c:v>10.614000000000001</c:v>
                </c:pt>
                <c:pt idx="5377">
                  <c:v>10.614000000000001</c:v>
                </c:pt>
                <c:pt idx="5378">
                  <c:v>10.59</c:v>
                </c:pt>
                <c:pt idx="5379">
                  <c:v>10.565</c:v>
                </c:pt>
                <c:pt idx="5380">
                  <c:v>10.565</c:v>
                </c:pt>
                <c:pt idx="5381">
                  <c:v>10.541</c:v>
                </c:pt>
                <c:pt idx="5382">
                  <c:v>10.516</c:v>
                </c:pt>
                <c:pt idx="5383">
                  <c:v>10.516</c:v>
                </c:pt>
                <c:pt idx="5384">
                  <c:v>10.492000000000001</c:v>
                </c:pt>
                <c:pt idx="5385">
                  <c:v>10.492000000000001</c:v>
                </c:pt>
                <c:pt idx="5386">
                  <c:v>10.467000000000001</c:v>
                </c:pt>
                <c:pt idx="5387">
                  <c:v>10.467000000000001</c:v>
                </c:pt>
                <c:pt idx="5388">
                  <c:v>10.443</c:v>
                </c:pt>
                <c:pt idx="5389">
                  <c:v>10.417999999999999</c:v>
                </c:pt>
                <c:pt idx="5390">
                  <c:v>10.417999999999999</c:v>
                </c:pt>
                <c:pt idx="5391">
                  <c:v>10.417999999999999</c:v>
                </c:pt>
                <c:pt idx="5392">
                  <c:v>10.394</c:v>
                </c:pt>
                <c:pt idx="5393">
                  <c:v>10.394</c:v>
                </c:pt>
                <c:pt idx="5394">
                  <c:v>10.369</c:v>
                </c:pt>
                <c:pt idx="5395">
                  <c:v>10.369</c:v>
                </c:pt>
                <c:pt idx="5396">
                  <c:v>10.369</c:v>
                </c:pt>
                <c:pt idx="5397">
                  <c:v>10.369</c:v>
                </c:pt>
                <c:pt idx="5398">
                  <c:v>10.345000000000001</c:v>
                </c:pt>
                <c:pt idx="5399">
                  <c:v>10.345000000000001</c:v>
                </c:pt>
                <c:pt idx="5400">
                  <c:v>10.345000000000001</c:v>
                </c:pt>
                <c:pt idx="5401">
                  <c:v>10.32</c:v>
                </c:pt>
                <c:pt idx="5402">
                  <c:v>10.32</c:v>
                </c:pt>
                <c:pt idx="5403">
                  <c:v>10.32</c:v>
                </c:pt>
                <c:pt idx="5404">
                  <c:v>10.32</c:v>
                </c:pt>
                <c:pt idx="5405">
                  <c:v>10.32</c:v>
                </c:pt>
                <c:pt idx="5406">
                  <c:v>10.295999999999999</c:v>
                </c:pt>
                <c:pt idx="5407">
                  <c:v>10.295999999999999</c:v>
                </c:pt>
                <c:pt idx="5408">
                  <c:v>10.295999999999999</c:v>
                </c:pt>
                <c:pt idx="5409">
                  <c:v>10.295999999999999</c:v>
                </c:pt>
                <c:pt idx="5410">
                  <c:v>10.295999999999999</c:v>
                </c:pt>
                <c:pt idx="5411">
                  <c:v>10.295999999999999</c:v>
                </c:pt>
                <c:pt idx="5412">
                  <c:v>10.32</c:v>
                </c:pt>
                <c:pt idx="5413">
                  <c:v>10.32</c:v>
                </c:pt>
                <c:pt idx="5414">
                  <c:v>10.345000000000001</c:v>
                </c:pt>
                <c:pt idx="5415">
                  <c:v>10.345000000000001</c:v>
                </c:pt>
                <c:pt idx="5416">
                  <c:v>10.394</c:v>
                </c:pt>
                <c:pt idx="5417">
                  <c:v>10.417999999999999</c:v>
                </c:pt>
                <c:pt idx="5418">
                  <c:v>10.467000000000001</c:v>
                </c:pt>
                <c:pt idx="5419">
                  <c:v>10.516</c:v>
                </c:pt>
                <c:pt idx="5420">
                  <c:v>10.565</c:v>
                </c:pt>
                <c:pt idx="5421">
                  <c:v>10.638</c:v>
                </c:pt>
                <c:pt idx="5422">
                  <c:v>10.686999999999999</c:v>
                </c:pt>
                <c:pt idx="5423">
                  <c:v>10.760999999999999</c:v>
                </c:pt>
                <c:pt idx="5424">
                  <c:v>10.81</c:v>
                </c:pt>
                <c:pt idx="5425">
                  <c:v>10.882999999999999</c:v>
                </c:pt>
                <c:pt idx="5426">
                  <c:v>10.956</c:v>
                </c:pt>
                <c:pt idx="5427">
                  <c:v>11.029</c:v>
                </c:pt>
                <c:pt idx="5428">
                  <c:v>11.102</c:v>
                </c:pt>
                <c:pt idx="5429">
                  <c:v>11.2</c:v>
                </c:pt>
                <c:pt idx="5430">
                  <c:v>11.247999999999999</c:v>
                </c:pt>
                <c:pt idx="5431">
                  <c:v>11.321</c:v>
                </c:pt>
                <c:pt idx="5432">
                  <c:v>11.37</c:v>
                </c:pt>
                <c:pt idx="5433">
                  <c:v>11.419</c:v>
                </c:pt>
                <c:pt idx="5434">
                  <c:v>11.467000000000001</c:v>
                </c:pt>
                <c:pt idx="5435">
                  <c:v>11.516</c:v>
                </c:pt>
                <c:pt idx="5436">
                  <c:v>11.54</c:v>
                </c:pt>
                <c:pt idx="5437">
                  <c:v>11.589</c:v>
                </c:pt>
                <c:pt idx="5438">
                  <c:v>11.613</c:v>
                </c:pt>
                <c:pt idx="5439">
                  <c:v>11.637</c:v>
                </c:pt>
                <c:pt idx="5440">
                  <c:v>11.637</c:v>
                </c:pt>
                <c:pt idx="5441">
                  <c:v>11.637</c:v>
                </c:pt>
                <c:pt idx="5442">
                  <c:v>11.637</c:v>
                </c:pt>
                <c:pt idx="5443">
                  <c:v>11.613</c:v>
                </c:pt>
                <c:pt idx="5444">
                  <c:v>11.589</c:v>
                </c:pt>
                <c:pt idx="5445">
                  <c:v>11.565</c:v>
                </c:pt>
                <c:pt idx="5446">
                  <c:v>11.516</c:v>
                </c:pt>
                <c:pt idx="5447">
                  <c:v>11.492000000000001</c:v>
                </c:pt>
                <c:pt idx="5448">
                  <c:v>11.443</c:v>
                </c:pt>
                <c:pt idx="5449">
                  <c:v>11.419</c:v>
                </c:pt>
                <c:pt idx="5450">
                  <c:v>11.37</c:v>
                </c:pt>
                <c:pt idx="5451">
                  <c:v>11.297000000000001</c:v>
                </c:pt>
                <c:pt idx="5452">
                  <c:v>11.247999999999999</c:v>
                </c:pt>
                <c:pt idx="5453">
                  <c:v>11.2</c:v>
                </c:pt>
                <c:pt idx="5454">
                  <c:v>11.127000000000001</c:v>
                </c:pt>
                <c:pt idx="5455">
                  <c:v>11.077999999999999</c:v>
                </c:pt>
                <c:pt idx="5456">
                  <c:v>11.029</c:v>
                </c:pt>
                <c:pt idx="5457">
                  <c:v>10.98</c:v>
                </c:pt>
                <c:pt idx="5458">
                  <c:v>10.932</c:v>
                </c:pt>
                <c:pt idx="5459">
                  <c:v>10.907</c:v>
                </c:pt>
                <c:pt idx="5460">
                  <c:v>10.858000000000001</c:v>
                </c:pt>
                <c:pt idx="5461">
                  <c:v>10.834</c:v>
                </c:pt>
                <c:pt idx="5462">
                  <c:v>10.785</c:v>
                </c:pt>
                <c:pt idx="5463">
                  <c:v>10.760999999999999</c:v>
                </c:pt>
                <c:pt idx="5464">
                  <c:v>10.736000000000001</c:v>
                </c:pt>
                <c:pt idx="5465">
                  <c:v>10.712</c:v>
                </c:pt>
                <c:pt idx="5466">
                  <c:v>10.686999999999999</c:v>
                </c:pt>
                <c:pt idx="5467">
                  <c:v>10.663</c:v>
                </c:pt>
                <c:pt idx="5468">
                  <c:v>10.638</c:v>
                </c:pt>
                <c:pt idx="5469">
                  <c:v>10.614000000000001</c:v>
                </c:pt>
                <c:pt idx="5470">
                  <c:v>10.614000000000001</c:v>
                </c:pt>
                <c:pt idx="5471">
                  <c:v>10.59</c:v>
                </c:pt>
                <c:pt idx="5472">
                  <c:v>10.565</c:v>
                </c:pt>
                <c:pt idx="5473">
                  <c:v>10.565</c:v>
                </c:pt>
                <c:pt idx="5474">
                  <c:v>10.565</c:v>
                </c:pt>
                <c:pt idx="5475">
                  <c:v>10.541</c:v>
                </c:pt>
                <c:pt idx="5476">
                  <c:v>10.541</c:v>
                </c:pt>
                <c:pt idx="5477">
                  <c:v>10.516</c:v>
                </c:pt>
                <c:pt idx="5478">
                  <c:v>10.516</c:v>
                </c:pt>
                <c:pt idx="5479">
                  <c:v>10.516</c:v>
                </c:pt>
                <c:pt idx="5480">
                  <c:v>10.516</c:v>
                </c:pt>
                <c:pt idx="5481">
                  <c:v>10.516</c:v>
                </c:pt>
                <c:pt idx="5482">
                  <c:v>10.492000000000001</c:v>
                </c:pt>
                <c:pt idx="5483">
                  <c:v>10.492000000000001</c:v>
                </c:pt>
                <c:pt idx="5484">
                  <c:v>10.492000000000001</c:v>
                </c:pt>
                <c:pt idx="5485">
                  <c:v>10.467000000000001</c:v>
                </c:pt>
                <c:pt idx="5486">
                  <c:v>10.467000000000001</c:v>
                </c:pt>
                <c:pt idx="5487">
                  <c:v>10.467000000000001</c:v>
                </c:pt>
                <c:pt idx="5488">
                  <c:v>10.443</c:v>
                </c:pt>
                <c:pt idx="5489">
                  <c:v>10.443</c:v>
                </c:pt>
                <c:pt idx="5490">
                  <c:v>10.443</c:v>
                </c:pt>
                <c:pt idx="5491">
                  <c:v>10.417999999999999</c:v>
                </c:pt>
                <c:pt idx="5492">
                  <c:v>10.417999999999999</c:v>
                </c:pt>
                <c:pt idx="5493">
                  <c:v>10.417999999999999</c:v>
                </c:pt>
                <c:pt idx="5494">
                  <c:v>10.417999999999999</c:v>
                </c:pt>
                <c:pt idx="5495">
                  <c:v>10.417999999999999</c:v>
                </c:pt>
                <c:pt idx="5496">
                  <c:v>10.394</c:v>
                </c:pt>
                <c:pt idx="5497">
                  <c:v>10.394</c:v>
                </c:pt>
                <c:pt idx="5498">
                  <c:v>10.369</c:v>
                </c:pt>
                <c:pt idx="5499">
                  <c:v>10.369</c:v>
                </c:pt>
                <c:pt idx="5500">
                  <c:v>10.369</c:v>
                </c:pt>
                <c:pt idx="5501">
                  <c:v>10.345000000000001</c:v>
                </c:pt>
                <c:pt idx="5502">
                  <c:v>10.345000000000001</c:v>
                </c:pt>
                <c:pt idx="5503">
                  <c:v>10.345000000000001</c:v>
                </c:pt>
                <c:pt idx="5504">
                  <c:v>10.32</c:v>
                </c:pt>
                <c:pt idx="5505">
                  <c:v>10.32</c:v>
                </c:pt>
                <c:pt idx="5506">
                  <c:v>10.32</c:v>
                </c:pt>
                <c:pt idx="5507">
                  <c:v>10.345000000000001</c:v>
                </c:pt>
                <c:pt idx="5508">
                  <c:v>10.369</c:v>
                </c:pt>
                <c:pt idx="5509">
                  <c:v>10.369</c:v>
                </c:pt>
                <c:pt idx="5510">
                  <c:v>10.394</c:v>
                </c:pt>
                <c:pt idx="5511">
                  <c:v>10.443</c:v>
                </c:pt>
                <c:pt idx="5512">
                  <c:v>10.467000000000001</c:v>
                </c:pt>
                <c:pt idx="5513">
                  <c:v>10.492000000000001</c:v>
                </c:pt>
                <c:pt idx="5514">
                  <c:v>10.516</c:v>
                </c:pt>
                <c:pt idx="5515">
                  <c:v>10.541</c:v>
                </c:pt>
                <c:pt idx="5516">
                  <c:v>10.565</c:v>
                </c:pt>
                <c:pt idx="5517">
                  <c:v>10.59</c:v>
                </c:pt>
                <c:pt idx="5518">
                  <c:v>10.638</c:v>
                </c:pt>
                <c:pt idx="5519">
                  <c:v>10.686999999999999</c:v>
                </c:pt>
                <c:pt idx="5520">
                  <c:v>10.736000000000001</c:v>
                </c:pt>
                <c:pt idx="5521">
                  <c:v>10.834</c:v>
                </c:pt>
                <c:pt idx="5522">
                  <c:v>10.932</c:v>
                </c:pt>
                <c:pt idx="5523">
                  <c:v>11.029</c:v>
                </c:pt>
                <c:pt idx="5524">
                  <c:v>11.127000000000001</c:v>
                </c:pt>
                <c:pt idx="5525">
                  <c:v>11.2</c:v>
                </c:pt>
                <c:pt idx="5526">
                  <c:v>11.247999999999999</c:v>
                </c:pt>
                <c:pt idx="5527">
                  <c:v>11.247999999999999</c:v>
                </c:pt>
                <c:pt idx="5528">
                  <c:v>11.273</c:v>
                </c:pt>
                <c:pt idx="5529">
                  <c:v>11.297000000000001</c:v>
                </c:pt>
                <c:pt idx="5530">
                  <c:v>11.273</c:v>
                </c:pt>
                <c:pt idx="5531">
                  <c:v>11.297000000000001</c:v>
                </c:pt>
                <c:pt idx="5532">
                  <c:v>11.273</c:v>
                </c:pt>
                <c:pt idx="5533">
                  <c:v>11.247999999999999</c:v>
                </c:pt>
                <c:pt idx="5534">
                  <c:v>11.247999999999999</c:v>
                </c:pt>
                <c:pt idx="5535">
                  <c:v>11.2</c:v>
                </c:pt>
                <c:pt idx="5536">
                  <c:v>11.2</c:v>
                </c:pt>
                <c:pt idx="5537">
                  <c:v>11.175000000000001</c:v>
                </c:pt>
                <c:pt idx="5538">
                  <c:v>11.151</c:v>
                </c:pt>
                <c:pt idx="5539">
                  <c:v>11.151</c:v>
                </c:pt>
                <c:pt idx="5540">
                  <c:v>11.151</c:v>
                </c:pt>
                <c:pt idx="5541">
                  <c:v>11.127000000000001</c:v>
                </c:pt>
                <c:pt idx="5542">
                  <c:v>11.102</c:v>
                </c:pt>
                <c:pt idx="5543">
                  <c:v>11.102</c:v>
                </c:pt>
                <c:pt idx="5544">
                  <c:v>11.127000000000001</c:v>
                </c:pt>
                <c:pt idx="5545">
                  <c:v>11.151</c:v>
                </c:pt>
                <c:pt idx="5546">
                  <c:v>11.151</c:v>
                </c:pt>
                <c:pt idx="5547">
                  <c:v>11.127000000000001</c:v>
                </c:pt>
                <c:pt idx="5548">
                  <c:v>11.127000000000001</c:v>
                </c:pt>
                <c:pt idx="5549">
                  <c:v>11.127000000000001</c:v>
                </c:pt>
                <c:pt idx="5550">
                  <c:v>11.102</c:v>
                </c:pt>
                <c:pt idx="5551">
                  <c:v>11.102</c:v>
                </c:pt>
                <c:pt idx="5552">
                  <c:v>11.077999999999999</c:v>
                </c:pt>
                <c:pt idx="5553">
                  <c:v>11.053000000000001</c:v>
                </c:pt>
                <c:pt idx="5554">
                  <c:v>11.029</c:v>
                </c:pt>
                <c:pt idx="5555">
                  <c:v>11.005000000000001</c:v>
                </c:pt>
                <c:pt idx="5556">
                  <c:v>10.956</c:v>
                </c:pt>
                <c:pt idx="5557">
                  <c:v>10.932</c:v>
                </c:pt>
                <c:pt idx="5558">
                  <c:v>10.907</c:v>
                </c:pt>
                <c:pt idx="5559">
                  <c:v>10.882999999999999</c:v>
                </c:pt>
                <c:pt idx="5560">
                  <c:v>10.858000000000001</c:v>
                </c:pt>
                <c:pt idx="5561">
                  <c:v>10.858000000000001</c:v>
                </c:pt>
                <c:pt idx="5562">
                  <c:v>10.834</c:v>
                </c:pt>
                <c:pt idx="5563">
                  <c:v>10.81</c:v>
                </c:pt>
                <c:pt idx="5564">
                  <c:v>10.81</c:v>
                </c:pt>
                <c:pt idx="5565">
                  <c:v>10.785</c:v>
                </c:pt>
                <c:pt idx="5566">
                  <c:v>10.760999999999999</c:v>
                </c:pt>
                <c:pt idx="5567">
                  <c:v>10.760999999999999</c:v>
                </c:pt>
                <c:pt idx="5568">
                  <c:v>10.736000000000001</c:v>
                </c:pt>
                <c:pt idx="5569">
                  <c:v>10.712</c:v>
                </c:pt>
                <c:pt idx="5570">
                  <c:v>10.712</c:v>
                </c:pt>
                <c:pt idx="5571">
                  <c:v>10.686999999999999</c:v>
                </c:pt>
                <c:pt idx="5572">
                  <c:v>10.663</c:v>
                </c:pt>
                <c:pt idx="5573">
                  <c:v>10.663</c:v>
                </c:pt>
                <c:pt idx="5574">
                  <c:v>10.638</c:v>
                </c:pt>
                <c:pt idx="5575">
                  <c:v>10.638</c:v>
                </c:pt>
                <c:pt idx="5576">
                  <c:v>10.614000000000001</c:v>
                </c:pt>
                <c:pt idx="5577">
                  <c:v>10.614000000000001</c:v>
                </c:pt>
                <c:pt idx="5578">
                  <c:v>10.59</c:v>
                </c:pt>
                <c:pt idx="5579">
                  <c:v>10.565</c:v>
                </c:pt>
                <c:pt idx="5580">
                  <c:v>10.565</c:v>
                </c:pt>
                <c:pt idx="5581">
                  <c:v>10.541</c:v>
                </c:pt>
                <c:pt idx="5582">
                  <c:v>10.516</c:v>
                </c:pt>
                <c:pt idx="5583">
                  <c:v>10.516</c:v>
                </c:pt>
                <c:pt idx="5584">
                  <c:v>10.492000000000001</c:v>
                </c:pt>
                <c:pt idx="5585">
                  <c:v>10.492000000000001</c:v>
                </c:pt>
                <c:pt idx="5586">
                  <c:v>10.467000000000001</c:v>
                </c:pt>
                <c:pt idx="5587">
                  <c:v>10.467000000000001</c:v>
                </c:pt>
                <c:pt idx="5588">
                  <c:v>10.443</c:v>
                </c:pt>
                <c:pt idx="5589">
                  <c:v>10.443</c:v>
                </c:pt>
                <c:pt idx="5590">
                  <c:v>10.417999999999999</c:v>
                </c:pt>
                <c:pt idx="5591">
                  <c:v>10.417999999999999</c:v>
                </c:pt>
                <c:pt idx="5592">
                  <c:v>10.417999999999999</c:v>
                </c:pt>
                <c:pt idx="5593">
                  <c:v>10.394</c:v>
                </c:pt>
                <c:pt idx="5594">
                  <c:v>10.394</c:v>
                </c:pt>
                <c:pt idx="5595">
                  <c:v>10.369</c:v>
                </c:pt>
                <c:pt idx="5596">
                  <c:v>10.369</c:v>
                </c:pt>
                <c:pt idx="5597">
                  <c:v>10.369</c:v>
                </c:pt>
                <c:pt idx="5598">
                  <c:v>10.369</c:v>
                </c:pt>
                <c:pt idx="5599">
                  <c:v>10.345000000000001</c:v>
                </c:pt>
                <c:pt idx="5600">
                  <c:v>10.345000000000001</c:v>
                </c:pt>
                <c:pt idx="5601">
                  <c:v>10.345000000000001</c:v>
                </c:pt>
                <c:pt idx="5602">
                  <c:v>10.32</c:v>
                </c:pt>
                <c:pt idx="5603">
                  <c:v>10.32</c:v>
                </c:pt>
                <c:pt idx="5604">
                  <c:v>10.345000000000001</c:v>
                </c:pt>
                <c:pt idx="5605">
                  <c:v>10.345000000000001</c:v>
                </c:pt>
                <c:pt idx="5606">
                  <c:v>10.369</c:v>
                </c:pt>
                <c:pt idx="5607">
                  <c:v>10.394</c:v>
                </c:pt>
                <c:pt idx="5608">
                  <c:v>10.417999999999999</c:v>
                </c:pt>
                <c:pt idx="5609">
                  <c:v>10.467000000000001</c:v>
                </c:pt>
                <c:pt idx="5610">
                  <c:v>10.492000000000001</c:v>
                </c:pt>
                <c:pt idx="5611">
                  <c:v>10.541</c:v>
                </c:pt>
                <c:pt idx="5612">
                  <c:v>10.614000000000001</c:v>
                </c:pt>
                <c:pt idx="5613">
                  <c:v>10.663</c:v>
                </c:pt>
                <c:pt idx="5614">
                  <c:v>10.712</c:v>
                </c:pt>
                <c:pt idx="5615">
                  <c:v>10.785</c:v>
                </c:pt>
                <c:pt idx="5616">
                  <c:v>10.858000000000001</c:v>
                </c:pt>
                <c:pt idx="5617">
                  <c:v>10.907</c:v>
                </c:pt>
                <c:pt idx="5618">
                  <c:v>10.98</c:v>
                </c:pt>
                <c:pt idx="5619">
                  <c:v>11.053000000000001</c:v>
                </c:pt>
                <c:pt idx="5620">
                  <c:v>11.127000000000001</c:v>
                </c:pt>
                <c:pt idx="5621">
                  <c:v>11.2</c:v>
                </c:pt>
                <c:pt idx="5622">
                  <c:v>11.273</c:v>
                </c:pt>
                <c:pt idx="5623">
                  <c:v>11.321</c:v>
                </c:pt>
                <c:pt idx="5624">
                  <c:v>11.37</c:v>
                </c:pt>
                <c:pt idx="5625">
                  <c:v>11.419</c:v>
                </c:pt>
                <c:pt idx="5626">
                  <c:v>11.467000000000001</c:v>
                </c:pt>
                <c:pt idx="5627">
                  <c:v>11.492000000000001</c:v>
                </c:pt>
                <c:pt idx="5628">
                  <c:v>11.54</c:v>
                </c:pt>
                <c:pt idx="5629">
                  <c:v>11.565</c:v>
                </c:pt>
                <c:pt idx="5630">
                  <c:v>11.589</c:v>
                </c:pt>
                <c:pt idx="5631">
                  <c:v>11.589</c:v>
                </c:pt>
                <c:pt idx="5632">
                  <c:v>11.589</c:v>
                </c:pt>
                <c:pt idx="5633">
                  <c:v>11.589</c:v>
                </c:pt>
                <c:pt idx="5634">
                  <c:v>11.589</c:v>
                </c:pt>
                <c:pt idx="5635">
                  <c:v>11.54</c:v>
                </c:pt>
                <c:pt idx="5636">
                  <c:v>11.516</c:v>
                </c:pt>
                <c:pt idx="5637">
                  <c:v>11.492000000000001</c:v>
                </c:pt>
                <c:pt idx="5638">
                  <c:v>11.443</c:v>
                </c:pt>
                <c:pt idx="5639">
                  <c:v>11.394</c:v>
                </c:pt>
                <c:pt idx="5640">
                  <c:v>11.346</c:v>
                </c:pt>
                <c:pt idx="5641">
                  <c:v>11.297000000000001</c:v>
                </c:pt>
                <c:pt idx="5642">
                  <c:v>11.247999999999999</c:v>
                </c:pt>
                <c:pt idx="5643">
                  <c:v>11.175000000000001</c:v>
                </c:pt>
                <c:pt idx="5644">
                  <c:v>11.127000000000001</c:v>
                </c:pt>
                <c:pt idx="5645">
                  <c:v>11.053000000000001</c:v>
                </c:pt>
                <c:pt idx="5646">
                  <c:v>11.005000000000001</c:v>
                </c:pt>
                <c:pt idx="5647">
                  <c:v>10.956</c:v>
                </c:pt>
                <c:pt idx="5648">
                  <c:v>10.882999999999999</c:v>
                </c:pt>
                <c:pt idx="5649">
                  <c:v>10.834</c:v>
                </c:pt>
                <c:pt idx="5650">
                  <c:v>10.81</c:v>
                </c:pt>
                <c:pt idx="5651">
                  <c:v>10.760999999999999</c:v>
                </c:pt>
                <c:pt idx="5652">
                  <c:v>10.712</c:v>
                </c:pt>
                <c:pt idx="5653">
                  <c:v>10.686999999999999</c:v>
                </c:pt>
                <c:pt idx="5654">
                  <c:v>10.663</c:v>
                </c:pt>
                <c:pt idx="5655">
                  <c:v>10.614000000000001</c:v>
                </c:pt>
                <c:pt idx="5656">
                  <c:v>10.614000000000001</c:v>
                </c:pt>
                <c:pt idx="5657">
                  <c:v>10.565</c:v>
                </c:pt>
                <c:pt idx="5658">
                  <c:v>10.565</c:v>
                </c:pt>
                <c:pt idx="5659">
                  <c:v>10.541</c:v>
                </c:pt>
                <c:pt idx="5660">
                  <c:v>10.516</c:v>
                </c:pt>
                <c:pt idx="5661">
                  <c:v>10.492000000000001</c:v>
                </c:pt>
                <c:pt idx="5662">
                  <c:v>10.467000000000001</c:v>
                </c:pt>
                <c:pt idx="5663">
                  <c:v>10.467000000000001</c:v>
                </c:pt>
                <c:pt idx="5664">
                  <c:v>10.443</c:v>
                </c:pt>
                <c:pt idx="5665">
                  <c:v>10.417999999999999</c:v>
                </c:pt>
                <c:pt idx="5666">
                  <c:v>10.417999999999999</c:v>
                </c:pt>
                <c:pt idx="5667">
                  <c:v>10.417999999999999</c:v>
                </c:pt>
                <c:pt idx="5668">
                  <c:v>10.394</c:v>
                </c:pt>
                <c:pt idx="5669">
                  <c:v>10.369</c:v>
                </c:pt>
                <c:pt idx="5670">
                  <c:v>10.369</c:v>
                </c:pt>
                <c:pt idx="5671">
                  <c:v>10.345000000000001</c:v>
                </c:pt>
                <c:pt idx="5672">
                  <c:v>10.32</c:v>
                </c:pt>
                <c:pt idx="5673">
                  <c:v>10.32</c:v>
                </c:pt>
                <c:pt idx="5674">
                  <c:v>10.32</c:v>
                </c:pt>
                <c:pt idx="5675">
                  <c:v>10.295999999999999</c:v>
                </c:pt>
                <c:pt idx="5676">
                  <c:v>10.295999999999999</c:v>
                </c:pt>
                <c:pt idx="5677">
                  <c:v>10.271000000000001</c:v>
                </c:pt>
                <c:pt idx="5678">
                  <c:v>10.271000000000001</c:v>
                </c:pt>
                <c:pt idx="5679">
                  <c:v>10.271000000000001</c:v>
                </c:pt>
                <c:pt idx="5680">
                  <c:v>10.271000000000001</c:v>
                </c:pt>
                <c:pt idx="5681">
                  <c:v>10.247</c:v>
                </c:pt>
                <c:pt idx="5682">
                  <c:v>10.247</c:v>
                </c:pt>
                <c:pt idx="5683">
                  <c:v>10.247</c:v>
                </c:pt>
                <c:pt idx="5684">
                  <c:v>10.222</c:v>
                </c:pt>
                <c:pt idx="5685">
                  <c:v>10.222</c:v>
                </c:pt>
                <c:pt idx="5686">
                  <c:v>10.222</c:v>
                </c:pt>
                <c:pt idx="5687">
                  <c:v>10.222</c:v>
                </c:pt>
                <c:pt idx="5688">
                  <c:v>10.198</c:v>
                </c:pt>
                <c:pt idx="5689">
                  <c:v>10.198</c:v>
                </c:pt>
                <c:pt idx="5690">
                  <c:v>10.198</c:v>
                </c:pt>
                <c:pt idx="5691">
                  <c:v>10.198</c:v>
                </c:pt>
                <c:pt idx="5692">
                  <c:v>10.198</c:v>
                </c:pt>
                <c:pt idx="5693">
                  <c:v>10.173</c:v>
                </c:pt>
                <c:pt idx="5694">
                  <c:v>10.173</c:v>
                </c:pt>
                <c:pt idx="5695">
                  <c:v>10.173</c:v>
                </c:pt>
                <c:pt idx="5696">
                  <c:v>10.173</c:v>
                </c:pt>
                <c:pt idx="5697">
                  <c:v>10.173</c:v>
                </c:pt>
                <c:pt idx="5698">
                  <c:v>10.173</c:v>
                </c:pt>
                <c:pt idx="5699">
                  <c:v>10.173</c:v>
                </c:pt>
                <c:pt idx="5700">
                  <c:v>10.173</c:v>
                </c:pt>
                <c:pt idx="5701">
                  <c:v>10.198</c:v>
                </c:pt>
                <c:pt idx="5702">
                  <c:v>10.198</c:v>
                </c:pt>
                <c:pt idx="5703">
                  <c:v>10.222</c:v>
                </c:pt>
                <c:pt idx="5704">
                  <c:v>10.247</c:v>
                </c:pt>
                <c:pt idx="5705">
                  <c:v>10.295999999999999</c:v>
                </c:pt>
                <c:pt idx="5706">
                  <c:v>10.345000000000001</c:v>
                </c:pt>
                <c:pt idx="5707">
                  <c:v>10.394</c:v>
                </c:pt>
                <c:pt idx="5708">
                  <c:v>10.443</c:v>
                </c:pt>
                <c:pt idx="5709">
                  <c:v>10.516</c:v>
                </c:pt>
                <c:pt idx="5710">
                  <c:v>10.565</c:v>
                </c:pt>
                <c:pt idx="5711">
                  <c:v>10.638</c:v>
                </c:pt>
                <c:pt idx="5712">
                  <c:v>10.712</c:v>
                </c:pt>
                <c:pt idx="5713">
                  <c:v>10.785</c:v>
                </c:pt>
                <c:pt idx="5714">
                  <c:v>10.858000000000001</c:v>
                </c:pt>
                <c:pt idx="5715">
                  <c:v>10.932</c:v>
                </c:pt>
                <c:pt idx="5716">
                  <c:v>11.005000000000001</c:v>
                </c:pt>
                <c:pt idx="5717">
                  <c:v>11.053000000000001</c:v>
                </c:pt>
                <c:pt idx="5718">
                  <c:v>11.127000000000001</c:v>
                </c:pt>
                <c:pt idx="5719">
                  <c:v>11.2</c:v>
                </c:pt>
                <c:pt idx="5720">
                  <c:v>11.247999999999999</c:v>
                </c:pt>
                <c:pt idx="5721">
                  <c:v>11.297000000000001</c:v>
                </c:pt>
                <c:pt idx="5722">
                  <c:v>11.346</c:v>
                </c:pt>
                <c:pt idx="5723">
                  <c:v>11.394</c:v>
                </c:pt>
                <c:pt idx="5724">
                  <c:v>11.443</c:v>
                </c:pt>
                <c:pt idx="5725">
                  <c:v>11.467000000000001</c:v>
                </c:pt>
                <c:pt idx="5726">
                  <c:v>11.492000000000001</c:v>
                </c:pt>
                <c:pt idx="5727">
                  <c:v>11.492000000000001</c:v>
                </c:pt>
                <c:pt idx="5728">
                  <c:v>11.492000000000001</c:v>
                </c:pt>
                <c:pt idx="5729">
                  <c:v>11.492000000000001</c:v>
                </c:pt>
                <c:pt idx="5730">
                  <c:v>11.492000000000001</c:v>
                </c:pt>
                <c:pt idx="5731">
                  <c:v>11.467000000000001</c:v>
                </c:pt>
                <c:pt idx="5732">
                  <c:v>11.443</c:v>
                </c:pt>
                <c:pt idx="5733">
                  <c:v>11.394</c:v>
                </c:pt>
                <c:pt idx="5734">
                  <c:v>11.37</c:v>
                </c:pt>
                <c:pt idx="5735">
                  <c:v>11.346</c:v>
                </c:pt>
                <c:pt idx="5736">
                  <c:v>11.297000000000001</c:v>
                </c:pt>
                <c:pt idx="5737">
                  <c:v>11.247999999999999</c:v>
                </c:pt>
                <c:pt idx="5738">
                  <c:v>11.2</c:v>
                </c:pt>
                <c:pt idx="5739">
                  <c:v>11.151</c:v>
                </c:pt>
                <c:pt idx="5740">
                  <c:v>11.102</c:v>
                </c:pt>
                <c:pt idx="5741">
                  <c:v>11.053000000000001</c:v>
                </c:pt>
                <c:pt idx="5742">
                  <c:v>10.98</c:v>
                </c:pt>
                <c:pt idx="5743">
                  <c:v>10.932</c:v>
                </c:pt>
                <c:pt idx="5744">
                  <c:v>10.882999999999999</c:v>
                </c:pt>
                <c:pt idx="5745">
                  <c:v>10.834</c:v>
                </c:pt>
                <c:pt idx="5746">
                  <c:v>10.785</c:v>
                </c:pt>
                <c:pt idx="5747">
                  <c:v>10.736000000000001</c:v>
                </c:pt>
                <c:pt idx="5748">
                  <c:v>10.712</c:v>
                </c:pt>
                <c:pt idx="5749">
                  <c:v>10.663</c:v>
                </c:pt>
                <c:pt idx="5750">
                  <c:v>10.638</c:v>
                </c:pt>
                <c:pt idx="5751">
                  <c:v>10.614000000000001</c:v>
                </c:pt>
                <c:pt idx="5752">
                  <c:v>10.59</c:v>
                </c:pt>
                <c:pt idx="5753">
                  <c:v>10.565</c:v>
                </c:pt>
                <c:pt idx="5754">
                  <c:v>10.541</c:v>
                </c:pt>
                <c:pt idx="5755">
                  <c:v>10.541</c:v>
                </c:pt>
                <c:pt idx="5756">
                  <c:v>10.516</c:v>
                </c:pt>
                <c:pt idx="5757">
                  <c:v>10.492000000000001</c:v>
                </c:pt>
                <c:pt idx="5758">
                  <c:v>10.467000000000001</c:v>
                </c:pt>
                <c:pt idx="5759">
                  <c:v>10.467000000000001</c:v>
                </c:pt>
                <c:pt idx="5760">
                  <c:v>10.443</c:v>
                </c:pt>
                <c:pt idx="5761">
                  <c:v>10.417999999999999</c:v>
                </c:pt>
                <c:pt idx="5762">
                  <c:v>10.417999999999999</c:v>
                </c:pt>
                <c:pt idx="5763">
                  <c:v>10.394</c:v>
                </c:pt>
                <c:pt idx="5764">
                  <c:v>10.369</c:v>
                </c:pt>
                <c:pt idx="5765">
                  <c:v>10.369</c:v>
                </c:pt>
                <c:pt idx="5766">
                  <c:v>10.369</c:v>
                </c:pt>
                <c:pt idx="5767">
                  <c:v>10.345000000000001</c:v>
                </c:pt>
                <c:pt idx="5768">
                  <c:v>10.345000000000001</c:v>
                </c:pt>
                <c:pt idx="5769">
                  <c:v>10.32</c:v>
                </c:pt>
                <c:pt idx="5770">
                  <c:v>10.32</c:v>
                </c:pt>
                <c:pt idx="5771">
                  <c:v>10.32</c:v>
                </c:pt>
                <c:pt idx="5772">
                  <c:v>10.295999999999999</c:v>
                </c:pt>
                <c:pt idx="5773">
                  <c:v>10.295999999999999</c:v>
                </c:pt>
                <c:pt idx="5774">
                  <c:v>10.295999999999999</c:v>
                </c:pt>
                <c:pt idx="5775">
                  <c:v>10.271000000000001</c:v>
                </c:pt>
                <c:pt idx="5776">
                  <c:v>10.271000000000001</c:v>
                </c:pt>
                <c:pt idx="5777">
                  <c:v>10.271000000000001</c:v>
                </c:pt>
                <c:pt idx="5778">
                  <c:v>10.247</c:v>
                </c:pt>
                <c:pt idx="5779">
                  <c:v>10.247</c:v>
                </c:pt>
                <c:pt idx="5780">
                  <c:v>10.247</c:v>
                </c:pt>
                <c:pt idx="5781">
                  <c:v>10.222</c:v>
                </c:pt>
                <c:pt idx="5782">
                  <c:v>10.222</c:v>
                </c:pt>
                <c:pt idx="5783">
                  <c:v>10.222</c:v>
                </c:pt>
                <c:pt idx="5784">
                  <c:v>10.222</c:v>
                </c:pt>
                <c:pt idx="5785">
                  <c:v>10.222</c:v>
                </c:pt>
                <c:pt idx="5786">
                  <c:v>10.222</c:v>
                </c:pt>
                <c:pt idx="5787">
                  <c:v>10.198</c:v>
                </c:pt>
                <c:pt idx="5788">
                  <c:v>10.198</c:v>
                </c:pt>
                <c:pt idx="5789">
                  <c:v>10.198</c:v>
                </c:pt>
                <c:pt idx="5790">
                  <c:v>10.173</c:v>
                </c:pt>
                <c:pt idx="5791">
                  <c:v>10.173</c:v>
                </c:pt>
                <c:pt idx="5792">
                  <c:v>10.173</c:v>
                </c:pt>
                <c:pt idx="5793">
                  <c:v>10.173</c:v>
                </c:pt>
                <c:pt idx="5794">
                  <c:v>10.173</c:v>
                </c:pt>
                <c:pt idx="5795">
                  <c:v>10.173</c:v>
                </c:pt>
                <c:pt idx="5796">
                  <c:v>10.173</c:v>
                </c:pt>
                <c:pt idx="5797">
                  <c:v>10.198</c:v>
                </c:pt>
                <c:pt idx="5798">
                  <c:v>10.222</c:v>
                </c:pt>
                <c:pt idx="5799">
                  <c:v>10.247</c:v>
                </c:pt>
                <c:pt idx="5800">
                  <c:v>10.271000000000001</c:v>
                </c:pt>
                <c:pt idx="5801">
                  <c:v>10.32</c:v>
                </c:pt>
                <c:pt idx="5802">
                  <c:v>10.369</c:v>
                </c:pt>
                <c:pt idx="5803">
                  <c:v>10.417999999999999</c:v>
                </c:pt>
                <c:pt idx="5804">
                  <c:v>10.443</c:v>
                </c:pt>
                <c:pt idx="5805">
                  <c:v>10.467000000000001</c:v>
                </c:pt>
                <c:pt idx="5806">
                  <c:v>10.541</c:v>
                </c:pt>
                <c:pt idx="5807">
                  <c:v>10.59</c:v>
                </c:pt>
                <c:pt idx="5808">
                  <c:v>10.614000000000001</c:v>
                </c:pt>
                <c:pt idx="5809">
                  <c:v>10.663</c:v>
                </c:pt>
                <c:pt idx="5810">
                  <c:v>10.712</c:v>
                </c:pt>
                <c:pt idx="5811">
                  <c:v>10.736000000000001</c:v>
                </c:pt>
                <c:pt idx="5812">
                  <c:v>10.785</c:v>
                </c:pt>
                <c:pt idx="5813">
                  <c:v>10.81</c:v>
                </c:pt>
                <c:pt idx="5814">
                  <c:v>10.858000000000001</c:v>
                </c:pt>
                <c:pt idx="5815">
                  <c:v>10.882999999999999</c:v>
                </c:pt>
                <c:pt idx="5816">
                  <c:v>10.907</c:v>
                </c:pt>
                <c:pt idx="5817">
                  <c:v>10.932</c:v>
                </c:pt>
                <c:pt idx="5818">
                  <c:v>10.956</c:v>
                </c:pt>
                <c:pt idx="5819">
                  <c:v>10.98</c:v>
                </c:pt>
                <c:pt idx="5820">
                  <c:v>10.98</c:v>
                </c:pt>
                <c:pt idx="5821">
                  <c:v>11.005000000000001</c:v>
                </c:pt>
                <c:pt idx="5822">
                  <c:v>11.005000000000001</c:v>
                </c:pt>
                <c:pt idx="5823">
                  <c:v>11.029</c:v>
                </c:pt>
                <c:pt idx="5824">
                  <c:v>11.005000000000001</c:v>
                </c:pt>
                <c:pt idx="5825">
                  <c:v>11.005000000000001</c:v>
                </c:pt>
                <c:pt idx="5826">
                  <c:v>11.005000000000001</c:v>
                </c:pt>
                <c:pt idx="5827">
                  <c:v>10.98</c:v>
                </c:pt>
                <c:pt idx="5828">
                  <c:v>10.98</c:v>
                </c:pt>
                <c:pt idx="5829">
                  <c:v>10.956</c:v>
                </c:pt>
                <c:pt idx="5830">
                  <c:v>10.932</c:v>
                </c:pt>
                <c:pt idx="5831">
                  <c:v>10.907</c:v>
                </c:pt>
                <c:pt idx="5832">
                  <c:v>10.907</c:v>
                </c:pt>
                <c:pt idx="5833">
                  <c:v>10.882999999999999</c:v>
                </c:pt>
                <c:pt idx="5834">
                  <c:v>10.858000000000001</c:v>
                </c:pt>
                <c:pt idx="5835">
                  <c:v>10.834</c:v>
                </c:pt>
                <c:pt idx="5836">
                  <c:v>10.81</c:v>
                </c:pt>
                <c:pt idx="5837">
                  <c:v>10.760999999999999</c:v>
                </c:pt>
                <c:pt idx="5838">
                  <c:v>10.760999999999999</c:v>
                </c:pt>
                <c:pt idx="5839">
                  <c:v>10.712</c:v>
                </c:pt>
                <c:pt idx="5840">
                  <c:v>10.712</c:v>
                </c:pt>
                <c:pt idx="5841">
                  <c:v>10.663</c:v>
                </c:pt>
                <c:pt idx="5842">
                  <c:v>10.663</c:v>
                </c:pt>
                <c:pt idx="5843">
                  <c:v>10.638</c:v>
                </c:pt>
                <c:pt idx="5844">
                  <c:v>10.614000000000001</c:v>
                </c:pt>
                <c:pt idx="5845">
                  <c:v>10.59</c:v>
                </c:pt>
                <c:pt idx="5846">
                  <c:v>10.565</c:v>
                </c:pt>
                <c:pt idx="5847">
                  <c:v>10.565</c:v>
                </c:pt>
                <c:pt idx="5848">
                  <c:v>10.541</c:v>
                </c:pt>
                <c:pt idx="5849">
                  <c:v>10.516</c:v>
                </c:pt>
                <c:pt idx="5850">
                  <c:v>10.516</c:v>
                </c:pt>
                <c:pt idx="5851">
                  <c:v>10.492000000000001</c:v>
                </c:pt>
                <c:pt idx="5852">
                  <c:v>10.467000000000001</c:v>
                </c:pt>
                <c:pt idx="5853">
                  <c:v>10.467000000000001</c:v>
                </c:pt>
                <c:pt idx="5854">
                  <c:v>10.467000000000001</c:v>
                </c:pt>
                <c:pt idx="5855">
                  <c:v>10.443</c:v>
                </c:pt>
                <c:pt idx="5856">
                  <c:v>10.443</c:v>
                </c:pt>
                <c:pt idx="5857">
                  <c:v>10.417999999999999</c:v>
                </c:pt>
                <c:pt idx="5858">
                  <c:v>10.417999999999999</c:v>
                </c:pt>
                <c:pt idx="5859">
                  <c:v>10.417999999999999</c:v>
                </c:pt>
                <c:pt idx="5860">
                  <c:v>10.394</c:v>
                </c:pt>
                <c:pt idx="5861">
                  <c:v>10.394</c:v>
                </c:pt>
                <c:pt idx="5862">
                  <c:v>10.369</c:v>
                </c:pt>
                <c:pt idx="5863">
                  <c:v>10.369</c:v>
                </c:pt>
                <c:pt idx="5864">
                  <c:v>10.369</c:v>
                </c:pt>
                <c:pt idx="5865">
                  <c:v>10.369</c:v>
                </c:pt>
                <c:pt idx="5866">
                  <c:v>10.345000000000001</c:v>
                </c:pt>
                <c:pt idx="5867">
                  <c:v>10.345000000000001</c:v>
                </c:pt>
                <c:pt idx="5868">
                  <c:v>10.345000000000001</c:v>
                </c:pt>
                <c:pt idx="5869">
                  <c:v>10.345000000000001</c:v>
                </c:pt>
                <c:pt idx="5870">
                  <c:v>10.32</c:v>
                </c:pt>
                <c:pt idx="5871">
                  <c:v>10.32</c:v>
                </c:pt>
                <c:pt idx="5872">
                  <c:v>10.32</c:v>
                </c:pt>
                <c:pt idx="5873">
                  <c:v>10.32</c:v>
                </c:pt>
                <c:pt idx="5874">
                  <c:v>10.32</c:v>
                </c:pt>
                <c:pt idx="5875">
                  <c:v>10.295999999999999</c:v>
                </c:pt>
                <c:pt idx="5876">
                  <c:v>10.295999999999999</c:v>
                </c:pt>
                <c:pt idx="5877">
                  <c:v>10.295999999999999</c:v>
                </c:pt>
                <c:pt idx="5878">
                  <c:v>10.295999999999999</c:v>
                </c:pt>
                <c:pt idx="5879">
                  <c:v>10.271000000000001</c:v>
                </c:pt>
                <c:pt idx="5880">
                  <c:v>10.271000000000001</c:v>
                </c:pt>
                <c:pt idx="5881">
                  <c:v>10.271000000000001</c:v>
                </c:pt>
                <c:pt idx="5882">
                  <c:v>10.271000000000001</c:v>
                </c:pt>
                <c:pt idx="5883">
                  <c:v>10.271000000000001</c:v>
                </c:pt>
                <c:pt idx="5884">
                  <c:v>10.271000000000001</c:v>
                </c:pt>
                <c:pt idx="5885">
                  <c:v>10.247</c:v>
                </c:pt>
                <c:pt idx="5886">
                  <c:v>10.247</c:v>
                </c:pt>
                <c:pt idx="5887">
                  <c:v>10.247</c:v>
                </c:pt>
                <c:pt idx="5888">
                  <c:v>10.247</c:v>
                </c:pt>
                <c:pt idx="5889">
                  <c:v>10.247</c:v>
                </c:pt>
                <c:pt idx="5890">
                  <c:v>10.247</c:v>
                </c:pt>
                <c:pt idx="5891">
                  <c:v>10.247</c:v>
                </c:pt>
                <c:pt idx="5892">
                  <c:v>10.247</c:v>
                </c:pt>
                <c:pt idx="5893">
                  <c:v>10.247</c:v>
                </c:pt>
                <c:pt idx="5894">
                  <c:v>10.271000000000001</c:v>
                </c:pt>
                <c:pt idx="5895">
                  <c:v>10.271000000000001</c:v>
                </c:pt>
                <c:pt idx="5896">
                  <c:v>10.295999999999999</c:v>
                </c:pt>
                <c:pt idx="5897">
                  <c:v>10.295999999999999</c:v>
                </c:pt>
                <c:pt idx="5898">
                  <c:v>10.32</c:v>
                </c:pt>
                <c:pt idx="5899">
                  <c:v>10.345000000000001</c:v>
                </c:pt>
                <c:pt idx="5900">
                  <c:v>10.369</c:v>
                </c:pt>
                <c:pt idx="5901">
                  <c:v>10.369</c:v>
                </c:pt>
                <c:pt idx="5902">
                  <c:v>10.417999999999999</c:v>
                </c:pt>
                <c:pt idx="5903">
                  <c:v>10.417999999999999</c:v>
                </c:pt>
                <c:pt idx="5904">
                  <c:v>10.443</c:v>
                </c:pt>
                <c:pt idx="5905">
                  <c:v>10.467000000000001</c:v>
                </c:pt>
                <c:pt idx="5906">
                  <c:v>10.516</c:v>
                </c:pt>
                <c:pt idx="5907">
                  <c:v>10.565</c:v>
                </c:pt>
                <c:pt idx="5908">
                  <c:v>10.614000000000001</c:v>
                </c:pt>
                <c:pt idx="5909">
                  <c:v>10.638</c:v>
                </c:pt>
                <c:pt idx="5910">
                  <c:v>10.686999999999999</c:v>
                </c:pt>
                <c:pt idx="5911">
                  <c:v>10.736000000000001</c:v>
                </c:pt>
                <c:pt idx="5912">
                  <c:v>10.760999999999999</c:v>
                </c:pt>
                <c:pt idx="5913">
                  <c:v>10.81</c:v>
                </c:pt>
                <c:pt idx="5914">
                  <c:v>10.834</c:v>
                </c:pt>
                <c:pt idx="5915">
                  <c:v>10.882999999999999</c:v>
                </c:pt>
                <c:pt idx="5916">
                  <c:v>10.907</c:v>
                </c:pt>
                <c:pt idx="5917">
                  <c:v>10.932</c:v>
                </c:pt>
                <c:pt idx="5918">
                  <c:v>10.956</c:v>
                </c:pt>
                <c:pt idx="5919">
                  <c:v>10.956</c:v>
                </c:pt>
                <c:pt idx="5920">
                  <c:v>10.98</c:v>
                </c:pt>
                <c:pt idx="5921">
                  <c:v>11.005000000000001</c:v>
                </c:pt>
                <c:pt idx="5922">
                  <c:v>11.005000000000001</c:v>
                </c:pt>
                <c:pt idx="5923">
                  <c:v>11.005000000000001</c:v>
                </c:pt>
                <c:pt idx="5924">
                  <c:v>11.005000000000001</c:v>
                </c:pt>
                <c:pt idx="5925">
                  <c:v>11.005000000000001</c:v>
                </c:pt>
                <c:pt idx="5926">
                  <c:v>11.005000000000001</c:v>
                </c:pt>
                <c:pt idx="5927">
                  <c:v>11.005000000000001</c:v>
                </c:pt>
                <c:pt idx="5928">
                  <c:v>10.98</c:v>
                </c:pt>
                <c:pt idx="5929">
                  <c:v>10.98</c:v>
                </c:pt>
                <c:pt idx="5930">
                  <c:v>10.956</c:v>
                </c:pt>
                <c:pt idx="5931">
                  <c:v>10.932</c:v>
                </c:pt>
                <c:pt idx="5932">
                  <c:v>10.907</c:v>
                </c:pt>
                <c:pt idx="5933">
                  <c:v>10.882999999999999</c:v>
                </c:pt>
                <c:pt idx="5934">
                  <c:v>10.834</c:v>
                </c:pt>
                <c:pt idx="5935">
                  <c:v>10.81</c:v>
                </c:pt>
                <c:pt idx="5936">
                  <c:v>10.760999999999999</c:v>
                </c:pt>
                <c:pt idx="5937">
                  <c:v>10.736000000000001</c:v>
                </c:pt>
                <c:pt idx="5938">
                  <c:v>10.712</c:v>
                </c:pt>
                <c:pt idx="5939">
                  <c:v>10.686999999999999</c:v>
                </c:pt>
                <c:pt idx="5940">
                  <c:v>10.663</c:v>
                </c:pt>
                <c:pt idx="5941">
                  <c:v>10.614000000000001</c:v>
                </c:pt>
                <c:pt idx="5942">
                  <c:v>10.614000000000001</c:v>
                </c:pt>
                <c:pt idx="5943">
                  <c:v>10.565</c:v>
                </c:pt>
                <c:pt idx="5944">
                  <c:v>10.541</c:v>
                </c:pt>
                <c:pt idx="5945">
                  <c:v>10.516</c:v>
                </c:pt>
                <c:pt idx="5946">
                  <c:v>10.492000000000001</c:v>
                </c:pt>
                <c:pt idx="5947">
                  <c:v>10.467000000000001</c:v>
                </c:pt>
                <c:pt idx="5948">
                  <c:v>10.443</c:v>
                </c:pt>
                <c:pt idx="5949">
                  <c:v>10.417999999999999</c:v>
                </c:pt>
                <c:pt idx="5950">
                  <c:v>10.417999999999999</c:v>
                </c:pt>
                <c:pt idx="5951">
                  <c:v>10.394</c:v>
                </c:pt>
                <c:pt idx="5952">
                  <c:v>10.369</c:v>
                </c:pt>
                <c:pt idx="5953">
                  <c:v>10.369</c:v>
                </c:pt>
                <c:pt idx="5954">
                  <c:v>10.345000000000001</c:v>
                </c:pt>
                <c:pt idx="5955">
                  <c:v>10.345000000000001</c:v>
                </c:pt>
                <c:pt idx="5956">
                  <c:v>10.32</c:v>
                </c:pt>
                <c:pt idx="5957">
                  <c:v>10.32</c:v>
                </c:pt>
                <c:pt idx="5958">
                  <c:v>10.295999999999999</c:v>
                </c:pt>
                <c:pt idx="5959">
                  <c:v>10.295999999999999</c:v>
                </c:pt>
                <c:pt idx="5960">
                  <c:v>10.271000000000001</c:v>
                </c:pt>
                <c:pt idx="5961">
                  <c:v>10.271000000000001</c:v>
                </c:pt>
                <c:pt idx="5962">
                  <c:v>10.271000000000001</c:v>
                </c:pt>
                <c:pt idx="5963">
                  <c:v>10.247</c:v>
                </c:pt>
                <c:pt idx="5964">
                  <c:v>10.247</c:v>
                </c:pt>
                <c:pt idx="5965">
                  <c:v>10.247</c:v>
                </c:pt>
                <c:pt idx="5966">
                  <c:v>10.247</c:v>
                </c:pt>
                <c:pt idx="5967">
                  <c:v>10.222</c:v>
                </c:pt>
                <c:pt idx="5968">
                  <c:v>10.247</c:v>
                </c:pt>
                <c:pt idx="5969">
                  <c:v>10.222</c:v>
                </c:pt>
                <c:pt idx="5970">
                  <c:v>10.222</c:v>
                </c:pt>
                <c:pt idx="5971">
                  <c:v>10.222</c:v>
                </c:pt>
                <c:pt idx="5972">
                  <c:v>10.222</c:v>
                </c:pt>
                <c:pt idx="5973">
                  <c:v>10.222</c:v>
                </c:pt>
                <c:pt idx="5974">
                  <c:v>10.222</c:v>
                </c:pt>
                <c:pt idx="5975">
                  <c:v>10.222</c:v>
                </c:pt>
                <c:pt idx="5976">
                  <c:v>10.222</c:v>
                </c:pt>
                <c:pt idx="5977">
                  <c:v>10.222</c:v>
                </c:pt>
                <c:pt idx="5978">
                  <c:v>10.222</c:v>
                </c:pt>
                <c:pt idx="5979">
                  <c:v>10.198</c:v>
                </c:pt>
                <c:pt idx="5980">
                  <c:v>10.198</c:v>
                </c:pt>
                <c:pt idx="5981">
                  <c:v>10.198</c:v>
                </c:pt>
                <c:pt idx="5982">
                  <c:v>10.198</c:v>
                </c:pt>
                <c:pt idx="5983">
                  <c:v>10.198</c:v>
                </c:pt>
                <c:pt idx="5984">
                  <c:v>10.198</c:v>
                </c:pt>
                <c:pt idx="5985">
                  <c:v>10.198</c:v>
                </c:pt>
                <c:pt idx="5986">
                  <c:v>10.198</c:v>
                </c:pt>
                <c:pt idx="5987">
                  <c:v>10.198</c:v>
                </c:pt>
                <c:pt idx="5988">
                  <c:v>10.222</c:v>
                </c:pt>
                <c:pt idx="5989">
                  <c:v>10.247</c:v>
                </c:pt>
                <c:pt idx="5990">
                  <c:v>10.271000000000001</c:v>
                </c:pt>
                <c:pt idx="5991">
                  <c:v>10.271000000000001</c:v>
                </c:pt>
                <c:pt idx="5992">
                  <c:v>10.295999999999999</c:v>
                </c:pt>
                <c:pt idx="5993">
                  <c:v>10.32</c:v>
                </c:pt>
                <c:pt idx="5994">
                  <c:v>10.369</c:v>
                </c:pt>
                <c:pt idx="5995">
                  <c:v>10.417999999999999</c:v>
                </c:pt>
                <c:pt idx="5996">
                  <c:v>10.443</c:v>
                </c:pt>
                <c:pt idx="5997">
                  <c:v>10.467000000000001</c:v>
                </c:pt>
                <c:pt idx="5998">
                  <c:v>10.516</c:v>
                </c:pt>
                <c:pt idx="5999">
                  <c:v>10.565</c:v>
                </c:pt>
                <c:pt idx="6000">
                  <c:v>10.614000000000001</c:v>
                </c:pt>
                <c:pt idx="6001">
                  <c:v>10.638</c:v>
                </c:pt>
                <c:pt idx="6002">
                  <c:v>10.686999999999999</c:v>
                </c:pt>
                <c:pt idx="6003">
                  <c:v>10.712</c:v>
                </c:pt>
                <c:pt idx="6004">
                  <c:v>10.760999999999999</c:v>
                </c:pt>
                <c:pt idx="6005">
                  <c:v>10.81</c:v>
                </c:pt>
                <c:pt idx="6006">
                  <c:v>10.858000000000001</c:v>
                </c:pt>
                <c:pt idx="6007">
                  <c:v>10.882999999999999</c:v>
                </c:pt>
                <c:pt idx="6008">
                  <c:v>10.956</c:v>
                </c:pt>
                <c:pt idx="6009">
                  <c:v>11.029</c:v>
                </c:pt>
                <c:pt idx="6010">
                  <c:v>11.053000000000001</c:v>
                </c:pt>
                <c:pt idx="6011">
                  <c:v>11.102</c:v>
                </c:pt>
                <c:pt idx="6012">
                  <c:v>11.127000000000001</c:v>
                </c:pt>
                <c:pt idx="6013">
                  <c:v>11.151</c:v>
                </c:pt>
                <c:pt idx="6014">
                  <c:v>11.2</c:v>
                </c:pt>
                <c:pt idx="6015">
                  <c:v>11.224</c:v>
                </c:pt>
                <c:pt idx="6016">
                  <c:v>11.247999999999999</c:v>
                </c:pt>
                <c:pt idx="6017">
                  <c:v>11.247999999999999</c:v>
                </c:pt>
                <c:pt idx="6018">
                  <c:v>11.247999999999999</c:v>
                </c:pt>
                <c:pt idx="6019">
                  <c:v>11.273</c:v>
                </c:pt>
                <c:pt idx="6020">
                  <c:v>11.273</c:v>
                </c:pt>
                <c:pt idx="6021">
                  <c:v>11.247999999999999</c:v>
                </c:pt>
                <c:pt idx="6022">
                  <c:v>11.224</c:v>
                </c:pt>
                <c:pt idx="6023">
                  <c:v>11.2</c:v>
                </c:pt>
                <c:pt idx="6024">
                  <c:v>11.2</c:v>
                </c:pt>
                <c:pt idx="6025">
                  <c:v>11.151</c:v>
                </c:pt>
                <c:pt idx="6026">
                  <c:v>11.102</c:v>
                </c:pt>
                <c:pt idx="6027">
                  <c:v>11.077999999999999</c:v>
                </c:pt>
                <c:pt idx="6028">
                  <c:v>11.029</c:v>
                </c:pt>
                <c:pt idx="6029">
                  <c:v>10.98</c:v>
                </c:pt>
                <c:pt idx="6030">
                  <c:v>10.932</c:v>
                </c:pt>
                <c:pt idx="6031">
                  <c:v>10.882999999999999</c:v>
                </c:pt>
                <c:pt idx="6032">
                  <c:v>10.834</c:v>
                </c:pt>
                <c:pt idx="6033">
                  <c:v>10.81</c:v>
                </c:pt>
                <c:pt idx="6034">
                  <c:v>10.760999999999999</c:v>
                </c:pt>
                <c:pt idx="6035">
                  <c:v>10.712</c:v>
                </c:pt>
                <c:pt idx="6036">
                  <c:v>10.686999999999999</c:v>
                </c:pt>
                <c:pt idx="6037">
                  <c:v>10.663</c:v>
                </c:pt>
                <c:pt idx="6038">
                  <c:v>10.638</c:v>
                </c:pt>
                <c:pt idx="6039">
                  <c:v>10.614000000000001</c:v>
                </c:pt>
                <c:pt idx="6040">
                  <c:v>10.59</c:v>
                </c:pt>
                <c:pt idx="6041">
                  <c:v>10.59</c:v>
                </c:pt>
                <c:pt idx="6042">
                  <c:v>10.565</c:v>
                </c:pt>
                <c:pt idx="6043">
                  <c:v>10.565</c:v>
                </c:pt>
                <c:pt idx="6044">
                  <c:v>10.565</c:v>
                </c:pt>
                <c:pt idx="6045">
                  <c:v>10.565</c:v>
                </c:pt>
                <c:pt idx="6046">
                  <c:v>10.565</c:v>
                </c:pt>
                <c:pt idx="6047">
                  <c:v>10.565</c:v>
                </c:pt>
                <c:pt idx="6048">
                  <c:v>10.565</c:v>
                </c:pt>
                <c:pt idx="6049">
                  <c:v>10.565</c:v>
                </c:pt>
                <c:pt idx="6050">
                  <c:v>10.565</c:v>
                </c:pt>
                <c:pt idx="6051">
                  <c:v>10.565</c:v>
                </c:pt>
                <c:pt idx="6052">
                  <c:v>10.565</c:v>
                </c:pt>
                <c:pt idx="6053">
                  <c:v>10.59</c:v>
                </c:pt>
                <c:pt idx="6054">
                  <c:v>10.59</c:v>
                </c:pt>
                <c:pt idx="6055">
                  <c:v>10.59</c:v>
                </c:pt>
                <c:pt idx="6056">
                  <c:v>10.59</c:v>
                </c:pt>
                <c:pt idx="6057">
                  <c:v>10.59</c:v>
                </c:pt>
                <c:pt idx="6058">
                  <c:v>10.59</c:v>
                </c:pt>
                <c:pt idx="6059">
                  <c:v>10.59</c:v>
                </c:pt>
                <c:pt idx="6060">
                  <c:v>10.59</c:v>
                </c:pt>
                <c:pt idx="6061">
                  <c:v>10.59</c:v>
                </c:pt>
                <c:pt idx="6062">
                  <c:v>10.59</c:v>
                </c:pt>
                <c:pt idx="6063">
                  <c:v>10.59</c:v>
                </c:pt>
                <c:pt idx="6064">
                  <c:v>10.59</c:v>
                </c:pt>
                <c:pt idx="6065">
                  <c:v>10.565</c:v>
                </c:pt>
                <c:pt idx="6066">
                  <c:v>10.565</c:v>
                </c:pt>
                <c:pt idx="6067">
                  <c:v>10.565</c:v>
                </c:pt>
                <c:pt idx="6068">
                  <c:v>10.565</c:v>
                </c:pt>
                <c:pt idx="6069">
                  <c:v>10.565</c:v>
                </c:pt>
                <c:pt idx="6070">
                  <c:v>10.565</c:v>
                </c:pt>
                <c:pt idx="6071">
                  <c:v>10.565</c:v>
                </c:pt>
                <c:pt idx="6072">
                  <c:v>10.565</c:v>
                </c:pt>
                <c:pt idx="6073">
                  <c:v>10.565</c:v>
                </c:pt>
                <c:pt idx="6074">
                  <c:v>10.565</c:v>
                </c:pt>
                <c:pt idx="6075">
                  <c:v>10.565</c:v>
                </c:pt>
                <c:pt idx="6076">
                  <c:v>10.541</c:v>
                </c:pt>
                <c:pt idx="6077">
                  <c:v>10.565</c:v>
                </c:pt>
                <c:pt idx="6078">
                  <c:v>10.541</c:v>
                </c:pt>
                <c:pt idx="6079">
                  <c:v>10.541</c:v>
                </c:pt>
                <c:pt idx="6080">
                  <c:v>10.541</c:v>
                </c:pt>
                <c:pt idx="6081">
                  <c:v>10.516</c:v>
                </c:pt>
                <c:pt idx="6082">
                  <c:v>10.516</c:v>
                </c:pt>
                <c:pt idx="6083">
                  <c:v>10.516</c:v>
                </c:pt>
                <c:pt idx="6084">
                  <c:v>10.541</c:v>
                </c:pt>
                <c:pt idx="6085">
                  <c:v>10.541</c:v>
                </c:pt>
                <c:pt idx="6086">
                  <c:v>10.541</c:v>
                </c:pt>
                <c:pt idx="6087">
                  <c:v>10.565</c:v>
                </c:pt>
                <c:pt idx="6088">
                  <c:v>10.565</c:v>
                </c:pt>
                <c:pt idx="6089">
                  <c:v>10.59</c:v>
                </c:pt>
                <c:pt idx="6090">
                  <c:v>10.614000000000001</c:v>
                </c:pt>
                <c:pt idx="6091">
                  <c:v>10.614000000000001</c:v>
                </c:pt>
                <c:pt idx="6092">
                  <c:v>10.638</c:v>
                </c:pt>
                <c:pt idx="6093">
                  <c:v>10.686999999999999</c:v>
                </c:pt>
                <c:pt idx="6094">
                  <c:v>10.712</c:v>
                </c:pt>
                <c:pt idx="6095">
                  <c:v>10.760999999999999</c:v>
                </c:pt>
                <c:pt idx="6096">
                  <c:v>10.785</c:v>
                </c:pt>
                <c:pt idx="6097">
                  <c:v>10.834</c:v>
                </c:pt>
                <c:pt idx="6098">
                  <c:v>10.882999999999999</c:v>
                </c:pt>
                <c:pt idx="6099">
                  <c:v>10.932</c:v>
                </c:pt>
                <c:pt idx="6100">
                  <c:v>11.005000000000001</c:v>
                </c:pt>
                <c:pt idx="6101">
                  <c:v>11.053000000000001</c:v>
                </c:pt>
                <c:pt idx="6102">
                  <c:v>11.102</c:v>
                </c:pt>
                <c:pt idx="6103">
                  <c:v>11.175000000000001</c:v>
                </c:pt>
                <c:pt idx="6104">
                  <c:v>11.224</c:v>
                </c:pt>
                <c:pt idx="6105">
                  <c:v>11.273</c:v>
                </c:pt>
                <c:pt idx="6106">
                  <c:v>11.297000000000001</c:v>
                </c:pt>
                <c:pt idx="6107">
                  <c:v>11.321</c:v>
                </c:pt>
                <c:pt idx="6108">
                  <c:v>11.346</c:v>
                </c:pt>
                <c:pt idx="6109">
                  <c:v>11.394</c:v>
                </c:pt>
                <c:pt idx="6110">
                  <c:v>11.419</c:v>
                </c:pt>
                <c:pt idx="6111">
                  <c:v>11.443</c:v>
                </c:pt>
                <c:pt idx="6112">
                  <c:v>11.443</c:v>
                </c:pt>
                <c:pt idx="6113">
                  <c:v>11.443</c:v>
                </c:pt>
                <c:pt idx="6114">
                  <c:v>11.443</c:v>
                </c:pt>
                <c:pt idx="6115">
                  <c:v>11.467000000000001</c:v>
                </c:pt>
                <c:pt idx="6116">
                  <c:v>11.443</c:v>
                </c:pt>
                <c:pt idx="6117">
                  <c:v>11.419</c:v>
                </c:pt>
                <c:pt idx="6118">
                  <c:v>11.37</c:v>
                </c:pt>
                <c:pt idx="6119">
                  <c:v>11.346</c:v>
                </c:pt>
                <c:pt idx="6120">
                  <c:v>11.297000000000001</c:v>
                </c:pt>
                <c:pt idx="6121">
                  <c:v>11.247999999999999</c:v>
                </c:pt>
                <c:pt idx="6122">
                  <c:v>11.2</c:v>
                </c:pt>
                <c:pt idx="6123">
                  <c:v>11.151</c:v>
                </c:pt>
                <c:pt idx="6124">
                  <c:v>11.102</c:v>
                </c:pt>
                <c:pt idx="6125">
                  <c:v>11.029</c:v>
                </c:pt>
                <c:pt idx="6126">
                  <c:v>10.98</c:v>
                </c:pt>
                <c:pt idx="6127">
                  <c:v>10.956</c:v>
                </c:pt>
                <c:pt idx="6128">
                  <c:v>10.907</c:v>
                </c:pt>
                <c:pt idx="6129">
                  <c:v>10.858000000000001</c:v>
                </c:pt>
                <c:pt idx="6130">
                  <c:v>10.834</c:v>
                </c:pt>
                <c:pt idx="6131">
                  <c:v>10.785</c:v>
                </c:pt>
                <c:pt idx="6132">
                  <c:v>10.736000000000001</c:v>
                </c:pt>
                <c:pt idx="6133">
                  <c:v>10.712</c:v>
                </c:pt>
                <c:pt idx="6134">
                  <c:v>10.663</c:v>
                </c:pt>
                <c:pt idx="6135">
                  <c:v>10.663</c:v>
                </c:pt>
                <c:pt idx="6136">
                  <c:v>10.614000000000001</c:v>
                </c:pt>
                <c:pt idx="6137">
                  <c:v>10.614000000000001</c:v>
                </c:pt>
                <c:pt idx="6138">
                  <c:v>10.565</c:v>
                </c:pt>
                <c:pt idx="6139">
                  <c:v>10.541</c:v>
                </c:pt>
                <c:pt idx="6140">
                  <c:v>10.541</c:v>
                </c:pt>
                <c:pt idx="6141">
                  <c:v>10.516</c:v>
                </c:pt>
                <c:pt idx="6142">
                  <c:v>10.492000000000001</c:v>
                </c:pt>
                <c:pt idx="6143">
                  <c:v>10.467000000000001</c:v>
                </c:pt>
                <c:pt idx="6144">
                  <c:v>10.443</c:v>
                </c:pt>
                <c:pt idx="6145">
                  <c:v>10.443</c:v>
                </c:pt>
                <c:pt idx="6146">
                  <c:v>10.417999999999999</c:v>
                </c:pt>
                <c:pt idx="6147">
                  <c:v>10.417999999999999</c:v>
                </c:pt>
                <c:pt idx="6148">
                  <c:v>10.394</c:v>
                </c:pt>
                <c:pt idx="6149">
                  <c:v>10.369</c:v>
                </c:pt>
                <c:pt idx="6150">
                  <c:v>10.369</c:v>
                </c:pt>
                <c:pt idx="6151">
                  <c:v>10.345000000000001</c:v>
                </c:pt>
                <c:pt idx="6152">
                  <c:v>10.345000000000001</c:v>
                </c:pt>
                <c:pt idx="6153">
                  <c:v>10.32</c:v>
                </c:pt>
                <c:pt idx="6154">
                  <c:v>10.32</c:v>
                </c:pt>
                <c:pt idx="6155">
                  <c:v>10.32</c:v>
                </c:pt>
                <c:pt idx="6156">
                  <c:v>10.295999999999999</c:v>
                </c:pt>
                <c:pt idx="6157">
                  <c:v>10.295999999999999</c:v>
                </c:pt>
                <c:pt idx="6158">
                  <c:v>10.271000000000001</c:v>
                </c:pt>
                <c:pt idx="6159">
                  <c:v>10.271000000000001</c:v>
                </c:pt>
                <c:pt idx="6160">
                  <c:v>10.271000000000001</c:v>
                </c:pt>
                <c:pt idx="6161">
                  <c:v>10.247</c:v>
                </c:pt>
                <c:pt idx="6162">
                  <c:v>10.247</c:v>
                </c:pt>
                <c:pt idx="6163">
                  <c:v>10.247</c:v>
                </c:pt>
                <c:pt idx="6164">
                  <c:v>10.247</c:v>
                </c:pt>
                <c:pt idx="6165">
                  <c:v>10.222</c:v>
                </c:pt>
                <c:pt idx="6166">
                  <c:v>10.222</c:v>
                </c:pt>
                <c:pt idx="6167">
                  <c:v>10.247</c:v>
                </c:pt>
                <c:pt idx="6168">
                  <c:v>10.247</c:v>
                </c:pt>
                <c:pt idx="6169">
                  <c:v>10.271000000000001</c:v>
                </c:pt>
                <c:pt idx="6170">
                  <c:v>10.271000000000001</c:v>
                </c:pt>
                <c:pt idx="6171">
                  <c:v>10.295999999999999</c:v>
                </c:pt>
                <c:pt idx="6172">
                  <c:v>10.295999999999999</c:v>
                </c:pt>
                <c:pt idx="6173">
                  <c:v>10.295999999999999</c:v>
                </c:pt>
                <c:pt idx="6174">
                  <c:v>10.32</c:v>
                </c:pt>
                <c:pt idx="6175">
                  <c:v>10.32</c:v>
                </c:pt>
                <c:pt idx="6176">
                  <c:v>10.32</c:v>
                </c:pt>
                <c:pt idx="6177">
                  <c:v>10.345000000000001</c:v>
                </c:pt>
                <c:pt idx="6178">
                  <c:v>10.345000000000001</c:v>
                </c:pt>
                <c:pt idx="6179">
                  <c:v>10.369</c:v>
                </c:pt>
                <c:pt idx="6180">
                  <c:v>10.369</c:v>
                </c:pt>
                <c:pt idx="6181">
                  <c:v>10.369</c:v>
                </c:pt>
                <c:pt idx="6182">
                  <c:v>10.417999999999999</c:v>
                </c:pt>
                <c:pt idx="6183">
                  <c:v>10.417999999999999</c:v>
                </c:pt>
                <c:pt idx="6184">
                  <c:v>10.443</c:v>
                </c:pt>
                <c:pt idx="6185">
                  <c:v>10.443</c:v>
                </c:pt>
                <c:pt idx="6186">
                  <c:v>10.492000000000001</c:v>
                </c:pt>
                <c:pt idx="6187">
                  <c:v>10.516</c:v>
                </c:pt>
                <c:pt idx="6188">
                  <c:v>10.541</c:v>
                </c:pt>
                <c:pt idx="6189">
                  <c:v>10.59</c:v>
                </c:pt>
                <c:pt idx="6190">
                  <c:v>10.638</c:v>
                </c:pt>
                <c:pt idx="6191">
                  <c:v>10.712</c:v>
                </c:pt>
                <c:pt idx="6192">
                  <c:v>10.736000000000001</c:v>
                </c:pt>
                <c:pt idx="6193">
                  <c:v>10.785</c:v>
                </c:pt>
                <c:pt idx="6194">
                  <c:v>10.834</c:v>
                </c:pt>
                <c:pt idx="6195">
                  <c:v>10.858000000000001</c:v>
                </c:pt>
                <c:pt idx="6196">
                  <c:v>10.882999999999999</c:v>
                </c:pt>
                <c:pt idx="6197">
                  <c:v>10.907</c:v>
                </c:pt>
                <c:pt idx="6198">
                  <c:v>10.932</c:v>
                </c:pt>
                <c:pt idx="6199">
                  <c:v>11.005000000000001</c:v>
                </c:pt>
                <c:pt idx="6200">
                  <c:v>11.053000000000001</c:v>
                </c:pt>
                <c:pt idx="6201">
                  <c:v>11.077999999999999</c:v>
                </c:pt>
                <c:pt idx="6202">
                  <c:v>11.127000000000001</c:v>
                </c:pt>
                <c:pt idx="6203">
                  <c:v>11.175000000000001</c:v>
                </c:pt>
                <c:pt idx="6204">
                  <c:v>11.224</c:v>
                </c:pt>
                <c:pt idx="6205">
                  <c:v>11.247999999999999</c:v>
                </c:pt>
                <c:pt idx="6206">
                  <c:v>11.273</c:v>
                </c:pt>
                <c:pt idx="6207">
                  <c:v>11.273</c:v>
                </c:pt>
                <c:pt idx="6208">
                  <c:v>11.297000000000001</c:v>
                </c:pt>
                <c:pt idx="6209">
                  <c:v>11.321</c:v>
                </c:pt>
                <c:pt idx="6210">
                  <c:v>11.297000000000001</c:v>
                </c:pt>
                <c:pt idx="6211">
                  <c:v>11.297000000000001</c:v>
                </c:pt>
                <c:pt idx="6212">
                  <c:v>11.297000000000001</c:v>
                </c:pt>
                <c:pt idx="6213">
                  <c:v>11.247999999999999</c:v>
                </c:pt>
                <c:pt idx="6214">
                  <c:v>11.2</c:v>
                </c:pt>
                <c:pt idx="6215">
                  <c:v>11.175000000000001</c:v>
                </c:pt>
                <c:pt idx="6216">
                  <c:v>11.127000000000001</c:v>
                </c:pt>
                <c:pt idx="6217">
                  <c:v>11.077999999999999</c:v>
                </c:pt>
                <c:pt idx="6218">
                  <c:v>11.005000000000001</c:v>
                </c:pt>
                <c:pt idx="6219">
                  <c:v>10.956</c:v>
                </c:pt>
                <c:pt idx="6220">
                  <c:v>10.907</c:v>
                </c:pt>
                <c:pt idx="6221">
                  <c:v>10.858000000000001</c:v>
                </c:pt>
                <c:pt idx="6222">
                  <c:v>10.81</c:v>
                </c:pt>
                <c:pt idx="6223">
                  <c:v>10.785</c:v>
                </c:pt>
                <c:pt idx="6224">
                  <c:v>10.736000000000001</c:v>
                </c:pt>
                <c:pt idx="6225">
                  <c:v>10.712</c:v>
                </c:pt>
                <c:pt idx="6226">
                  <c:v>10.712</c:v>
                </c:pt>
                <c:pt idx="6227">
                  <c:v>10.686999999999999</c:v>
                </c:pt>
                <c:pt idx="6228">
                  <c:v>10.663</c:v>
                </c:pt>
                <c:pt idx="6229">
                  <c:v>10.638</c:v>
                </c:pt>
                <c:pt idx="6230">
                  <c:v>10.614000000000001</c:v>
                </c:pt>
                <c:pt idx="6231">
                  <c:v>10.614000000000001</c:v>
                </c:pt>
                <c:pt idx="6232">
                  <c:v>10.59</c:v>
                </c:pt>
                <c:pt idx="6233">
                  <c:v>10.565</c:v>
                </c:pt>
                <c:pt idx="6234">
                  <c:v>10.541</c:v>
                </c:pt>
                <c:pt idx="6235">
                  <c:v>10.516</c:v>
                </c:pt>
                <c:pt idx="6236">
                  <c:v>10.516</c:v>
                </c:pt>
                <c:pt idx="6237">
                  <c:v>10.492000000000001</c:v>
                </c:pt>
                <c:pt idx="6238">
                  <c:v>10.467000000000001</c:v>
                </c:pt>
                <c:pt idx="6239">
                  <c:v>10.467000000000001</c:v>
                </c:pt>
                <c:pt idx="6240">
                  <c:v>10.443</c:v>
                </c:pt>
                <c:pt idx="6241">
                  <c:v>10.417999999999999</c:v>
                </c:pt>
                <c:pt idx="6242">
                  <c:v>10.417999999999999</c:v>
                </c:pt>
                <c:pt idx="6243">
                  <c:v>10.417999999999999</c:v>
                </c:pt>
                <c:pt idx="6244">
                  <c:v>10.394</c:v>
                </c:pt>
                <c:pt idx="6245">
                  <c:v>10.369</c:v>
                </c:pt>
                <c:pt idx="6246">
                  <c:v>10.369</c:v>
                </c:pt>
                <c:pt idx="6247">
                  <c:v>10.345000000000001</c:v>
                </c:pt>
                <c:pt idx="6248">
                  <c:v>10.345000000000001</c:v>
                </c:pt>
                <c:pt idx="6249">
                  <c:v>10.32</c:v>
                </c:pt>
                <c:pt idx="6250">
                  <c:v>10.32</c:v>
                </c:pt>
                <c:pt idx="6251">
                  <c:v>10.32</c:v>
                </c:pt>
                <c:pt idx="6252">
                  <c:v>10.32</c:v>
                </c:pt>
                <c:pt idx="6253">
                  <c:v>10.32</c:v>
                </c:pt>
                <c:pt idx="6254">
                  <c:v>10.32</c:v>
                </c:pt>
                <c:pt idx="6255">
                  <c:v>10.32</c:v>
                </c:pt>
                <c:pt idx="6256">
                  <c:v>10.32</c:v>
                </c:pt>
                <c:pt idx="6257">
                  <c:v>10.345000000000001</c:v>
                </c:pt>
                <c:pt idx="6258">
                  <c:v>10.32</c:v>
                </c:pt>
                <c:pt idx="6259">
                  <c:v>10.32</c:v>
                </c:pt>
                <c:pt idx="6260">
                  <c:v>10.32</c:v>
                </c:pt>
                <c:pt idx="6261">
                  <c:v>10.32</c:v>
                </c:pt>
                <c:pt idx="6262">
                  <c:v>10.32</c:v>
                </c:pt>
                <c:pt idx="6263">
                  <c:v>10.32</c:v>
                </c:pt>
                <c:pt idx="6264">
                  <c:v>10.32</c:v>
                </c:pt>
                <c:pt idx="6265">
                  <c:v>10.32</c:v>
                </c:pt>
                <c:pt idx="6266">
                  <c:v>10.295999999999999</c:v>
                </c:pt>
                <c:pt idx="6267">
                  <c:v>10.295999999999999</c:v>
                </c:pt>
                <c:pt idx="6268">
                  <c:v>10.271000000000001</c:v>
                </c:pt>
                <c:pt idx="6269">
                  <c:v>10.271000000000001</c:v>
                </c:pt>
                <c:pt idx="6270">
                  <c:v>10.271000000000001</c:v>
                </c:pt>
                <c:pt idx="6271">
                  <c:v>10.247</c:v>
                </c:pt>
                <c:pt idx="6272">
                  <c:v>10.247</c:v>
                </c:pt>
                <c:pt idx="6273">
                  <c:v>10.222</c:v>
                </c:pt>
                <c:pt idx="6274">
                  <c:v>10.222</c:v>
                </c:pt>
                <c:pt idx="6275">
                  <c:v>10.222</c:v>
                </c:pt>
                <c:pt idx="6276">
                  <c:v>10.222</c:v>
                </c:pt>
                <c:pt idx="6277">
                  <c:v>10.247</c:v>
                </c:pt>
                <c:pt idx="6278">
                  <c:v>10.271000000000001</c:v>
                </c:pt>
                <c:pt idx="6279">
                  <c:v>10.295999999999999</c:v>
                </c:pt>
                <c:pt idx="6280">
                  <c:v>10.32</c:v>
                </c:pt>
                <c:pt idx="6281">
                  <c:v>10.369</c:v>
                </c:pt>
                <c:pt idx="6282">
                  <c:v>10.417999999999999</c:v>
                </c:pt>
                <c:pt idx="6283">
                  <c:v>10.443</c:v>
                </c:pt>
                <c:pt idx="6284">
                  <c:v>10.492000000000001</c:v>
                </c:pt>
                <c:pt idx="6285">
                  <c:v>10.541</c:v>
                </c:pt>
                <c:pt idx="6286">
                  <c:v>10.614000000000001</c:v>
                </c:pt>
                <c:pt idx="6287">
                  <c:v>10.638</c:v>
                </c:pt>
                <c:pt idx="6288">
                  <c:v>10.712</c:v>
                </c:pt>
                <c:pt idx="6289">
                  <c:v>10.760999999999999</c:v>
                </c:pt>
                <c:pt idx="6290">
                  <c:v>10.834</c:v>
                </c:pt>
                <c:pt idx="6291">
                  <c:v>10.882999999999999</c:v>
                </c:pt>
                <c:pt idx="6292">
                  <c:v>10.932</c:v>
                </c:pt>
                <c:pt idx="6293">
                  <c:v>10.956</c:v>
                </c:pt>
                <c:pt idx="6294">
                  <c:v>11.029</c:v>
                </c:pt>
                <c:pt idx="6295">
                  <c:v>11.053000000000001</c:v>
                </c:pt>
                <c:pt idx="6296">
                  <c:v>11.102</c:v>
                </c:pt>
                <c:pt idx="6297">
                  <c:v>11.151</c:v>
                </c:pt>
                <c:pt idx="6298">
                  <c:v>11.151</c:v>
                </c:pt>
                <c:pt idx="6299">
                  <c:v>11.2</c:v>
                </c:pt>
                <c:pt idx="6300">
                  <c:v>11.2</c:v>
                </c:pt>
                <c:pt idx="6301">
                  <c:v>11.247999999999999</c:v>
                </c:pt>
                <c:pt idx="6302">
                  <c:v>11.224</c:v>
                </c:pt>
                <c:pt idx="6303">
                  <c:v>11.247999999999999</c:v>
                </c:pt>
                <c:pt idx="6304">
                  <c:v>11.297000000000001</c:v>
                </c:pt>
                <c:pt idx="6305">
                  <c:v>11.346</c:v>
                </c:pt>
                <c:pt idx="6306">
                  <c:v>11.321</c:v>
                </c:pt>
                <c:pt idx="6307">
                  <c:v>11.321</c:v>
                </c:pt>
                <c:pt idx="6308">
                  <c:v>11.321</c:v>
                </c:pt>
                <c:pt idx="6309">
                  <c:v>11.321</c:v>
                </c:pt>
                <c:pt idx="6310">
                  <c:v>11.297000000000001</c:v>
                </c:pt>
                <c:pt idx="6311">
                  <c:v>11.273</c:v>
                </c:pt>
                <c:pt idx="6312">
                  <c:v>11.224</c:v>
                </c:pt>
                <c:pt idx="6313">
                  <c:v>11.175000000000001</c:v>
                </c:pt>
                <c:pt idx="6314">
                  <c:v>11.127000000000001</c:v>
                </c:pt>
                <c:pt idx="6315">
                  <c:v>11.077999999999999</c:v>
                </c:pt>
                <c:pt idx="6316">
                  <c:v>11.029</c:v>
                </c:pt>
                <c:pt idx="6317">
                  <c:v>10.98</c:v>
                </c:pt>
                <c:pt idx="6318">
                  <c:v>10.932</c:v>
                </c:pt>
                <c:pt idx="6319">
                  <c:v>10.882999999999999</c:v>
                </c:pt>
                <c:pt idx="6320">
                  <c:v>10.858000000000001</c:v>
                </c:pt>
                <c:pt idx="6321">
                  <c:v>10.81</c:v>
                </c:pt>
                <c:pt idx="6322">
                  <c:v>10.81</c:v>
                </c:pt>
                <c:pt idx="6323">
                  <c:v>10.760999999999999</c:v>
                </c:pt>
                <c:pt idx="6324">
                  <c:v>10.736000000000001</c:v>
                </c:pt>
                <c:pt idx="6325">
                  <c:v>10.712</c:v>
                </c:pt>
                <c:pt idx="6326">
                  <c:v>10.712</c:v>
                </c:pt>
                <c:pt idx="6327">
                  <c:v>10.686999999999999</c:v>
                </c:pt>
                <c:pt idx="6328">
                  <c:v>10.663</c:v>
                </c:pt>
                <c:pt idx="6329">
                  <c:v>10.663</c:v>
                </c:pt>
                <c:pt idx="6330">
                  <c:v>10.638</c:v>
                </c:pt>
                <c:pt idx="6331">
                  <c:v>10.638</c:v>
                </c:pt>
                <c:pt idx="6332">
                  <c:v>10.638</c:v>
                </c:pt>
                <c:pt idx="6333">
                  <c:v>10.614000000000001</c:v>
                </c:pt>
                <c:pt idx="6334">
                  <c:v>10.614000000000001</c:v>
                </c:pt>
                <c:pt idx="6335">
                  <c:v>10.59</c:v>
                </c:pt>
                <c:pt idx="6336">
                  <c:v>10.59</c:v>
                </c:pt>
                <c:pt idx="6337">
                  <c:v>10.565</c:v>
                </c:pt>
                <c:pt idx="6338">
                  <c:v>10.541</c:v>
                </c:pt>
                <c:pt idx="6339">
                  <c:v>10.516</c:v>
                </c:pt>
                <c:pt idx="6340">
                  <c:v>10.516</c:v>
                </c:pt>
                <c:pt idx="6341">
                  <c:v>10.516</c:v>
                </c:pt>
                <c:pt idx="6342">
                  <c:v>10.492000000000001</c:v>
                </c:pt>
                <c:pt idx="6343">
                  <c:v>10.467000000000001</c:v>
                </c:pt>
                <c:pt idx="6344">
                  <c:v>10.467000000000001</c:v>
                </c:pt>
                <c:pt idx="6345">
                  <c:v>10.443</c:v>
                </c:pt>
                <c:pt idx="6346">
                  <c:v>10.443</c:v>
                </c:pt>
                <c:pt idx="6347">
                  <c:v>10.443</c:v>
                </c:pt>
                <c:pt idx="6348">
                  <c:v>10.417999999999999</c:v>
                </c:pt>
                <c:pt idx="6349">
                  <c:v>10.417999999999999</c:v>
                </c:pt>
                <c:pt idx="6350">
                  <c:v>10.417999999999999</c:v>
                </c:pt>
                <c:pt idx="6351">
                  <c:v>10.394</c:v>
                </c:pt>
                <c:pt idx="6352">
                  <c:v>10.394</c:v>
                </c:pt>
                <c:pt idx="6353">
                  <c:v>10.394</c:v>
                </c:pt>
                <c:pt idx="6354">
                  <c:v>10.394</c:v>
                </c:pt>
                <c:pt idx="6355">
                  <c:v>10.394</c:v>
                </c:pt>
                <c:pt idx="6356">
                  <c:v>10.369</c:v>
                </c:pt>
                <c:pt idx="6357">
                  <c:v>10.369</c:v>
                </c:pt>
                <c:pt idx="6358">
                  <c:v>10.369</c:v>
                </c:pt>
                <c:pt idx="6359">
                  <c:v>10.369</c:v>
                </c:pt>
                <c:pt idx="6360">
                  <c:v>10.345000000000001</c:v>
                </c:pt>
                <c:pt idx="6361">
                  <c:v>10.345000000000001</c:v>
                </c:pt>
                <c:pt idx="6362">
                  <c:v>10.32</c:v>
                </c:pt>
                <c:pt idx="6363">
                  <c:v>10.32</c:v>
                </c:pt>
                <c:pt idx="6364">
                  <c:v>10.32</c:v>
                </c:pt>
                <c:pt idx="6365">
                  <c:v>10.295999999999999</c:v>
                </c:pt>
                <c:pt idx="6366">
                  <c:v>10.295999999999999</c:v>
                </c:pt>
                <c:pt idx="6367">
                  <c:v>10.271000000000001</c:v>
                </c:pt>
                <c:pt idx="6368">
                  <c:v>10.271000000000001</c:v>
                </c:pt>
                <c:pt idx="6369">
                  <c:v>10.247</c:v>
                </c:pt>
                <c:pt idx="6370">
                  <c:v>10.247</c:v>
                </c:pt>
                <c:pt idx="6371">
                  <c:v>10.247</c:v>
                </c:pt>
                <c:pt idx="6372">
                  <c:v>10.271000000000001</c:v>
                </c:pt>
                <c:pt idx="6373">
                  <c:v>10.247</c:v>
                </c:pt>
                <c:pt idx="6374">
                  <c:v>10.271000000000001</c:v>
                </c:pt>
                <c:pt idx="6375">
                  <c:v>10.271000000000001</c:v>
                </c:pt>
                <c:pt idx="6376">
                  <c:v>10.295999999999999</c:v>
                </c:pt>
                <c:pt idx="6377">
                  <c:v>10.32</c:v>
                </c:pt>
                <c:pt idx="6378">
                  <c:v>10.394</c:v>
                </c:pt>
                <c:pt idx="6379">
                  <c:v>10.417999999999999</c:v>
                </c:pt>
                <c:pt idx="6380">
                  <c:v>10.492000000000001</c:v>
                </c:pt>
                <c:pt idx="6381">
                  <c:v>10.541</c:v>
                </c:pt>
                <c:pt idx="6382">
                  <c:v>10.614000000000001</c:v>
                </c:pt>
                <c:pt idx="6383">
                  <c:v>10.663</c:v>
                </c:pt>
                <c:pt idx="6384">
                  <c:v>10.736000000000001</c:v>
                </c:pt>
                <c:pt idx="6385">
                  <c:v>10.81</c:v>
                </c:pt>
                <c:pt idx="6386">
                  <c:v>10.858000000000001</c:v>
                </c:pt>
                <c:pt idx="6387">
                  <c:v>10.932</c:v>
                </c:pt>
                <c:pt idx="6388">
                  <c:v>11.005000000000001</c:v>
                </c:pt>
                <c:pt idx="6389">
                  <c:v>11.053000000000001</c:v>
                </c:pt>
                <c:pt idx="6390">
                  <c:v>11.127000000000001</c:v>
                </c:pt>
                <c:pt idx="6391">
                  <c:v>11.175000000000001</c:v>
                </c:pt>
                <c:pt idx="6392">
                  <c:v>11.224</c:v>
                </c:pt>
                <c:pt idx="6393">
                  <c:v>11.247999999999999</c:v>
                </c:pt>
                <c:pt idx="6394">
                  <c:v>11.297000000000001</c:v>
                </c:pt>
                <c:pt idx="6395">
                  <c:v>11.297000000000001</c:v>
                </c:pt>
                <c:pt idx="6396">
                  <c:v>11.321</c:v>
                </c:pt>
                <c:pt idx="6397">
                  <c:v>11.346</c:v>
                </c:pt>
                <c:pt idx="6398">
                  <c:v>11.346</c:v>
                </c:pt>
                <c:pt idx="6399">
                  <c:v>11.346</c:v>
                </c:pt>
                <c:pt idx="6400">
                  <c:v>11.346</c:v>
                </c:pt>
                <c:pt idx="6401">
                  <c:v>11.321</c:v>
                </c:pt>
                <c:pt idx="6402">
                  <c:v>11.321</c:v>
                </c:pt>
                <c:pt idx="6403">
                  <c:v>11.297000000000001</c:v>
                </c:pt>
                <c:pt idx="6404">
                  <c:v>11.297000000000001</c:v>
                </c:pt>
                <c:pt idx="6405">
                  <c:v>11.247999999999999</c:v>
                </c:pt>
                <c:pt idx="6406">
                  <c:v>11.224</c:v>
                </c:pt>
                <c:pt idx="6407">
                  <c:v>11.2</c:v>
                </c:pt>
                <c:pt idx="6408">
                  <c:v>11.151</c:v>
                </c:pt>
                <c:pt idx="6409">
                  <c:v>11.102</c:v>
                </c:pt>
                <c:pt idx="6410">
                  <c:v>11.053000000000001</c:v>
                </c:pt>
                <c:pt idx="6411">
                  <c:v>11.005000000000001</c:v>
                </c:pt>
                <c:pt idx="6412">
                  <c:v>10.956</c:v>
                </c:pt>
                <c:pt idx="6413">
                  <c:v>10.907</c:v>
                </c:pt>
                <c:pt idx="6414">
                  <c:v>10.858000000000001</c:v>
                </c:pt>
                <c:pt idx="6415">
                  <c:v>10.81</c:v>
                </c:pt>
                <c:pt idx="6416">
                  <c:v>10.785</c:v>
                </c:pt>
                <c:pt idx="6417">
                  <c:v>10.760999999999999</c:v>
                </c:pt>
                <c:pt idx="6418">
                  <c:v>10.712</c:v>
                </c:pt>
                <c:pt idx="6419">
                  <c:v>10.686999999999999</c:v>
                </c:pt>
                <c:pt idx="6420">
                  <c:v>10.638</c:v>
                </c:pt>
                <c:pt idx="6421">
                  <c:v>10.614000000000001</c:v>
                </c:pt>
                <c:pt idx="6422">
                  <c:v>10.614000000000001</c:v>
                </c:pt>
                <c:pt idx="6423">
                  <c:v>10.565</c:v>
                </c:pt>
                <c:pt idx="6424">
                  <c:v>10.541</c:v>
                </c:pt>
                <c:pt idx="6425">
                  <c:v>10.516</c:v>
                </c:pt>
                <c:pt idx="6426">
                  <c:v>10.516</c:v>
                </c:pt>
                <c:pt idx="6427">
                  <c:v>10.492000000000001</c:v>
                </c:pt>
                <c:pt idx="6428">
                  <c:v>10.467000000000001</c:v>
                </c:pt>
                <c:pt idx="6429">
                  <c:v>10.443</c:v>
                </c:pt>
                <c:pt idx="6430">
                  <c:v>10.417999999999999</c:v>
                </c:pt>
                <c:pt idx="6431">
                  <c:v>10.417999999999999</c:v>
                </c:pt>
                <c:pt idx="6432">
                  <c:v>10.417999999999999</c:v>
                </c:pt>
                <c:pt idx="6433">
                  <c:v>10.394</c:v>
                </c:pt>
                <c:pt idx="6434">
                  <c:v>10.369</c:v>
                </c:pt>
                <c:pt idx="6435">
                  <c:v>10.345000000000001</c:v>
                </c:pt>
                <c:pt idx="6436">
                  <c:v>10.345000000000001</c:v>
                </c:pt>
                <c:pt idx="6437">
                  <c:v>10.32</c:v>
                </c:pt>
                <c:pt idx="6438">
                  <c:v>10.32</c:v>
                </c:pt>
                <c:pt idx="6439">
                  <c:v>10.295999999999999</c:v>
                </c:pt>
                <c:pt idx="6440">
                  <c:v>10.295999999999999</c:v>
                </c:pt>
                <c:pt idx="6441">
                  <c:v>10.271000000000001</c:v>
                </c:pt>
                <c:pt idx="6442">
                  <c:v>10.271000000000001</c:v>
                </c:pt>
                <c:pt idx="6443">
                  <c:v>10.247</c:v>
                </c:pt>
                <c:pt idx="6444">
                  <c:v>10.247</c:v>
                </c:pt>
                <c:pt idx="6445">
                  <c:v>10.222</c:v>
                </c:pt>
                <c:pt idx="6446">
                  <c:v>10.222</c:v>
                </c:pt>
                <c:pt idx="6447">
                  <c:v>10.222</c:v>
                </c:pt>
                <c:pt idx="6448">
                  <c:v>10.222</c:v>
                </c:pt>
                <c:pt idx="6449">
                  <c:v>10.198</c:v>
                </c:pt>
                <c:pt idx="6450">
                  <c:v>10.198</c:v>
                </c:pt>
                <c:pt idx="6451">
                  <c:v>10.198</c:v>
                </c:pt>
                <c:pt idx="6452">
                  <c:v>10.198</c:v>
                </c:pt>
                <c:pt idx="6453">
                  <c:v>10.222</c:v>
                </c:pt>
                <c:pt idx="6454">
                  <c:v>10.222</c:v>
                </c:pt>
                <c:pt idx="6455">
                  <c:v>10.198</c:v>
                </c:pt>
                <c:pt idx="6456">
                  <c:v>10.198</c:v>
                </c:pt>
                <c:pt idx="6457">
                  <c:v>10.198</c:v>
                </c:pt>
                <c:pt idx="6458">
                  <c:v>10.198</c:v>
                </c:pt>
                <c:pt idx="6459">
                  <c:v>10.198</c:v>
                </c:pt>
                <c:pt idx="6460">
                  <c:v>10.173</c:v>
                </c:pt>
                <c:pt idx="6461">
                  <c:v>10.173</c:v>
                </c:pt>
                <c:pt idx="6462">
                  <c:v>10.173</c:v>
                </c:pt>
                <c:pt idx="6463">
                  <c:v>10.173</c:v>
                </c:pt>
                <c:pt idx="6464">
                  <c:v>10.148999999999999</c:v>
                </c:pt>
                <c:pt idx="6465">
                  <c:v>10.148999999999999</c:v>
                </c:pt>
                <c:pt idx="6466">
                  <c:v>10.148999999999999</c:v>
                </c:pt>
                <c:pt idx="6467">
                  <c:v>10.148999999999999</c:v>
                </c:pt>
                <c:pt idx="6468">
                  <c:v>10.173</c:v>
                </c:pt>
                <c:pt idx="6469">
                  <c:v>10.173</c:v>
                </c:pt>
                <c:pt idx="6470">
                  <c:v>10.198</c:v>
                </c:pt>
                <c:pt idx="6471">
                  <c:v>10.222</c:v>
                </c:pt>
                <c:pt idx="6472">
                  <c:v>10.271000000000001</c:v>
                </c:pt>
                <c:pt idx="6473">
                  <c:v>10.295999999999999</c:v>
                </c:pt>
                <c:pt idx="6474">
                  <c:v>10.345000000000001</c:v>
                </c:pt>
                <c:pt idx="6475">
                  <c:v>10.369</c:v>
                </c:pt>
                <c:pt idx="6476">
                  <c:v>10.417999999999999</c:v>
                </c:pt>
                <c:pt idx="6477">
                  <c:v>10.492000000000001</c:v>
                </c:pt>
                <c:pt idx="6478">
                  <c:v>10.516</c:v>
                </c:pt>
                <c:pt idx="6479">
                  <c:v>10.59</c:v>
                </c:pt>
                <c:pt idx="6480">
                  <c:v>10.663</c:v>
                </c:pt>
                <c:pt idx="6481">
                  <c:v>10.712</c:v>
                </c:pt>
                <c:pt idx="6482">
                  <c:v>10.785</c:v>
                </c:pt>
                <c:pt idx="6483">
                  <c:v>10.834</c:v>
                </c:pt>
                <c:pt idx="6484">
                  <c:v>10.907</c:v>
                </c:pt>
                <c:pt idx="6485">
                  <c:v>11.005000000000001</c:v>
                </c:pt>
                <c:pt idx="6486">
                  <c:v>11.053000000000001</c:v>
                </c:pt>
                <c:pt idx="6487">
                  <c:v>11.127000000000001</c:v>
                </c:pt>
                <c:pt idx="6488">
                  <c:v>11.224</c:v>
                </c:pt>
                <c:pt idx="6489">
                  <c:v>11.273</c:v>
                </c:pt>
                <c:pt idx="6490">
                  <c:v>11.321</c:v>
                </c:pt>
                <c:pt idx="6491">
                  <c:v>11.346</c:v>
                </c:pt>
                <c:pt idx="6492">
                  <c:v>11.346</c:v>
                </c:pt>
                <c:pt idx="6493">
                  <c:v>11.37</c:v>
                </c:pt>
                <c:pt idx="6494">
                  <c:v>11.419</c:v>
                </c:pt>
                <c:pt idx="6495">
                  <c:v>11.443</c:v>
                </c:pt>
                <c:pt idx="6496">
                  <c:v>11.443</c:v>
                </c:pt>
                <c:pt idx="6497">
                  <c:v>11.419</c:v>
                </c:pt>
                <c:pt idx="6498">
                  <c:v>11.394</c:v>
                </c:pt>
                <c:pt idx="6499">
                  <c:v>11.37</c:v>
                </c:pt>
                <c:pt idx="6500">
                  <c:v>11.346</c:v>
                </c:pt>
                <c:pt idx="6501">
                  <c:v>11.297000000000001</c:v>
                </c:pt>
                <c:pt idx="6502">
                  <c:v>11.247999999999999</c:v>
                </c:pt>
                <c:pt idx="6503">
                  <c:v>11.2</c:v>
                </c:pt>
                <c:pt idx="6504">
                  <c:v>11.151</c:v>
                </c:pt>
                <c:pt idx="6505">
                  <c:v>11.102</c:v>
                </c:pt>
                <c:pt idx="6506">
                  <c:v>11.029</c:v>
                </c:pt>
                <c:pt idx="6507">
                  <c:v>10.98</c:v>
                </c:pt>
                <c:pt idx="6508">
                  <c:v>10.907</c:v>
                </c:pt>
                <c:pt idx="6509">
                  <c:v>10.858000000000001</c:v>
                </c:pt>
                <c:pt idx="6510">
                  <c:v>10.81</c:v>
                </c:pt>
                <c:pt idx="6511">
                  <c:v>10.736000000000001</c:v>
                </c:pt>
                <c:pt idx="6512">
                  <c:v>10.663</c:v>
                </c:pt>
                <c:pt idx="6513">
                  <c:v>10.614000000000001</c:v>
                </c:pt>
                <c:pt idx="6514">
                  <c:v>10.59</c:v>
                </c:pt>
                <c:pt idx="6515">
                  <c:v>10.541</c:v>
                </c:pt>
                <c:pt idx="6516">
                  <c:v>10.492000000000001</c:v>
                </c:pt>
                <c:pt idx="6517">
                  <c:v>10.467000000000001</c:v>
                </c:pt>
                <c:pt idx="6518">
                  <c:v>10.443</c:v>
                </c:pt>
                <c:pt idx="6519">
                  <c:v>10.417999999999999</c:v>
                </c:pt>
                <c:pt idx="6520">
                  <c:v>10.369</c:v>
                </c:pt>
                <c:pt idx="6521">
                  <c:v>10.369</c:v>
                </c:pt>
                <c:pt idx="6522">
                  <c:v>10.345000000000001</c:v>
                </c:pt>
                <c:pt idx="6523">
                  <c:v>10.32</c:v>
                </c:pt>
                <c:pt idx="6524">
                  <c:v>10.32</c:v>
                </c:pt>
                <c:pt idx="6525">
                  <c:v>10.295999999999999</c:v>
                </c:pt>
                <c:pt idx="6526">
                  <c:v>10.271000000000001</c:v>
                </c:pt>
                <c:pt idx="6527">
                  <c:v>10.271000000000001</c:v>
                </c:pt>
                <c:pt idx="6528">
                  <c:v>10.247</c:v>
                </c:pt>
                <c:pt idx="6529">
                  <c:v>10.247</c:v>
                </c:pt>
                <c:pt idx="6530">
                  <c:v>10.222</c:v>
                </c:pt>
                <c:pt idx="6531">
                  <c:v>10.222</c:v>
                </c:pt>
                <c:pt idx="6532">
                  <c:v>10.198</c:v>
                </c:pt>
                <c:pt idx="6533">
                  <c:v>10.198</c:v>
                </c:pt>
                <c:pt idx="6534">
                  <c:v>10.173</c:v>
                </c:pt>
                <c:pt idx="6535">
                  <c:v>10.173</c:v>
                </c:pt>
                <c:pt idx="6536">
                  <c:v>10.148999999999999</c:v>
                </c:pt>
                <c:pt idx="6537">
                  <c:v>10.124000000000001</c:v>
                </c:pt>
                <c:pt idx="6538">
                  <c:v>10.124000000000001</c:v>
                </c:pt>
                <c:pt idx="6539">
                  <c:v>10.124000000000001</c:v>
                </c:pt>
                <c:pt idx="6540">
                  <c:v>10.1</c:v>
                </c:pt>
                <c:pt idx="6541">
                  <c:v>10.1</c:v>
                </c:pt>
                <c:pt idx="6542">
                  <c:v>10.074999999999999</c:v>
                </c:pt>
                <c:pt idx="6543">
                  <c:v>10.074999999999999</c:v>
                </c:pt>
                <c:pt idx="6544">
                  <c:v>10.051</c:v>
                </c:pt>
                <c:pt idx="6545">
                  <c:v>10.051</c:v>
                </c:pt>
                <c:pt idx="6546">
                  <c:v>10.026</c:v>
                </c:pt>
                <c:pt idx="6547">
                  <c:v>10.026</c:v>
                </c:pt>
                <c:pt idx="6548">
                  <c:v>10.026</c:v>
                </c:pt>
                <c:pt idx="6549">
                  <c:v>10.026</c:v>
                </c:pt>
                <c:pt idx="6550">
                  <c:v>10.000999999999999</c:v>
                </c:pt>
                <c:pt idx="6551">
                  <c:v>10.000999999999999</c:v>
                </c:pt>
                <c:pt idx="6552">
                  <c:v>9.9770000000000003</c:v>
                </c:pt>
                <c:pt idx="6553">
                  <c:v>9.9770000000000003</c:v>
                </c:pt>
                <c:pt idx="6554">
                  <c:v>9.9770000000000003</c:v>
                </c:pt>
                <c:pt idx="6555">
                  <c:v>9.9770000000000003</c:v>
                </c:pt>
                <c:pt idx="6556">
                  <c:v>9.952</c:v>
                </c:pt>
                <c:pt idx="6557">
                  <c:v>9.952</c:v>
                </c:pt>
                <c:pt idx="6558">
                  <c:v>9.952</c:v>
                </c:pt>
                <c:pt idx="6559">
                  <c:v>9.952</c:v>
                </c:pt>
                <c:pt idx="6560">
                  <c:v>9.9280000000000008</c:v>
                </c:pt>
                <c:pt idx="6561">
                  <c:v>9.9280000000000008</c:v>
                </c:pt>
                <c:pt idx="6562">
                  <c:v>9.9280000000000008</c:v>
                </c:pt>
                <c:pt idx="6563">
                  <c:v>9.952</c:v>
                </c:pt>
                <c:pt idx="6564">
                  <c:v>9.952</c:v>
                </c:pt>
                <c:pt idx="6565">
                  <c:v>9.9770000000000003</c:v>
                </c:pt>
                <c:pt idx="6566">
                  <c:v>10.000999999999999</c:v>
                </c:pt>
                <c:pt idx="6567">
                  <c:v>10.026</c:v>
                </c:pt>
                <c:pt idx="6568">
                  <c:v>10.074999999999999</c:v>
                </c:pt>
                <c:pt idx="6569">
                  <c:v>10.124000000000001</c:v>
                </c:pt>
                <c:pt idx="6570">
                  <c:v>10.148999999999999</c:v>
                </c:pt>
                <c:pt idx="6571">
                  <c:v>10.222</c:v>
                </c:pt>
                <c:pt idx="6572">
                  <c:v>10.271000000000001</c:v>
                </c:pt>
                <c:pt idx="6573">
                  <c:v>10.369</c:v>
                </c:pt>
                <c:pt idx="6574">
                  <c:v>10.417999999999999</c:v>
                </c:pt>
                <c:pt idx="6575">
                  <c:v>10.492000000000001</c:v>
                </c:pt>
                <c:pt idx="6576">
                  <c:v>10.565</c:v>
                </c:pt>
                <c:pt idx="6577">
                  <c:v>10.638</c:v>
                </c:pt>
                <c:pt idx="6578">
                  <c:v>10.712</c:v>
                </c:pt>
                <c:pt idx="6579">
                  <c:v>10.785</c:v>
                </c:pt>
                <c:pt idx="6580">
                  <c:v>10.834</c:v>
                </c:pt>
                <c:pt idx="6581">
                  <c:v>10.907</c:v>
                </c:pt>
                <c:pt idx="6582">
                  <c:v>10.98</c:v>
                </c:pt>
                <c:pt idx="6583">
                  <c:v>11.029</c:v>
                </c:pt>
                <c:pt idx="6584">
                  <c:v>11.102</c:v>
                </c:pt>
                <c:pt idx="6585">
                  <c:v>11.151</c:v>
                </c:pt>
                <c:pt idx="6586">
                  <c:v>11.2</c:v>
                </c:pt>
                <c:pt idx="6587">
                  <c:v>11.224</c:v>
                </c:pt>
                <c:pt idx="6588">
                  <c:v>11.247999999999999</c:v>
                </c:pt>
                <c:pt idx="6589">
                  <c:v>11.273</c:v>
                </c:pt>
                <c:pt idx="6590">
                  <c:v>11.297000000000001</c:v>
                </c:pt>
                <c:pt idx="6591">
                  <c:v>11.321</c:v>
                </c:pt>
                <c:pt idx="6592">
                  <c:v>11.297000000000001</c:v>
                </c:pt>
                <c:pt idx="6593">
                  <c:v>11.297000000000001</c:v>
                </c:pt>
                <c:pt idx="6594">
                  <c:v>11.297000000000001</c:v>
                </c:pt>
                <c:pt idx="6595">
                  <c:v>11.273</c:v>
                </c:pt>
                <c:pt idx="6596">
                  <c:v>11.247999999999999</c:v>
                </c:pt>
                <c:pt idx="6597">
                  <c:v>11.224</c:v>
                </c:pt>
                <c:pt idx="6598">
                  <c:v>11.2</c:v>
                </c:pt>
                <c:pt idx="6599">
                  <c:v>11.127000000000001</c:v>
                </c:pt>
                <c:pt idx="6600">
                  <c:v>11.102</c:v>
                </c:pt>
                <c:pt idx="6601">
                  <c:v>11.053000000000001</c:v>
                </c:pt>
                <c:pt idx="6602">
                  <c:v>11.005000000000001</c:v>
                </c:pt>
                <c:pt idx="6603">
                  <c:v>10.956</c:v>
                </c:pt>
                <c:pt idx="6604">
                  <c:v>10.882999999999999</c:v>
                </c:pt>
                <c:pt idx="6605">
                  <c:v>10.834</c:v>
                </c:pt>
                <c:pt idx="6606">
                  <c:v>10.760999999999999</c:v>
                </c:pt>
                <c:pt idx="6607">
                  <c:v>10.712</c:v>
                </c:pt>
                <c:pt idx="6608">
                  <c:v>10.638</c:v>
                </c:pt>
                <c:pt idx="6609">
                  <c:v>10.59</c:v>
                </c:pt>
                <c:pt idx="6610">
                  <c:v>10.565</c:v>
                </c:pt>
                <c:pt idx="6611">
                  <c:v>10.516</c:v>
                </c:pt>
                <c:pt idx="6612">
                  <c:v>10.467000000000001</c:v>
                </c:pt>
                <c:pt idx="6613">
                  <c:v>10.443</c:v>
                </c:pt>
                <c:pt idx="6614">
                  <c:v>10.417999999999999</c:v>
                </c:pt>
                <c:pt idx="6615">
                  <c:v>10.394</c:v>
                </c:pt>
                <c:pt idx="6616">
                  <c:v>10.369</c:v>
                </c:pt>
                <c:pt idx="6617">
                  <c:v>10.345000000000001</c:v>
                </c:pt>
                <c:pt idx="6618">
                  <c:v>10.32</c:v>
                </c:pt>
                <c:pt idx="6619">
                  <c:v>10.295999999999999</c:v>
                </c:pt>
                <c:pt idx="6620">
                  <c:v>10.271000000000001</c:v>
                </c:pt>
                <c:pt idx="6621">
                  <c:v>10.271000000000001</c:v>
                </c:pt>
                <c:pt idx="6622">
                  <c:v>10.247</c:v>
                </c:pt>
                <c:pt idx="6623">
                  <c:v>10.222</c:v>
                </c:pt>
                <c:pt idx="6624">
                  <c:v>10.222</c:v>
                </c:pt>
                <c:pt idx="6625">
                  <c:v>10.198</c:v>
                </c:pt>
                <c:pt idx="6626">
                  <c:v>10.173</c:v>
                </c:pt>
                <c:pt idx="6627">
                  <c:v>10.173</c:v>
                </c:pt>
                <c:pt idx="6628">
                  <c:v>10.173</c:v>
                </c:pt>
                <c:pt idx="6629">
                  <c:v>10.148999999999999</c:v>
                </c:pt>
                <c:pt idx="6630">
                  <c:v>10.148999999999999</c:v>
                </c:pt>
                <c:pt idx="6631">
                  <c:v>10.124000000000001</c:v>
                </c:pt>
                <c:pt idx="6632">
                  <c:v>10.124000000000001</c:v>
                </c:pt>
                <c:pt idx="6633">
                  <c:v>10.124000000000001</c:v>
                </c:pt>
                <c:pt idx="6634">
                  <c:v>10.124000000000001</c:v>
                </c:pt>
                <c:pt idx="6635">
                  <c:v>10.124000000000001</c:v>
                </c:pt>
                <c:pt idx="6636">
                  <c:v>10.124000000000001</c:v>
                </c:pt>
                <c:pt idx="6637">
                  <c:v>10.124000000000001</c:v>
                </c:pt>
                <c:pt idx="6638">
                  <c:v>10.124000000000001</c:v>
                </c:pt>
                <c:pt idx="6639">
                  <c:v>10.124000000000001</c:v>
                </c:pt>
                <c:pt idx="6640">
                  <c:v>10.124000000000001</c:v>
                </c:pt>
                <c:pt idx="6641">
                  <c:v>10.124000000000001</c:v>
                </c:pt>
                <c:pt idx="6642">
                  <c:v>10.124000000000001</c:v>
                </c:pt>
                <c:pt idx="6643">
                  <c:v>10.124000000000001</c:v>
                </c:pt>
                <c:pt idx="6644">
                  <c:v>10.124000000000001</c:v>
                </c:pt>
                <c:pt idx="6645">
                  <c:v>10.124000000000001</c:v>
                </c:pt>
                <c:pt idx="6646">
                  <c:v>10.124000000000001</c:v>
                </c:pt>
                <c:pt idx="6647">
                  <c:v>10.124000000000001</c:v>
                </c:pt>
                <c:pt idx="6648">
                  <c:v>10.148999999999999</c:v>
                </c:pt>
                <c:pt idx="6649">
                  <c:v>10.148999999999999</c:v>
                </c:pt>
                <c:pt idx="6650">
                  <c:v>10.148999999999999</c:v>
                </c:pt>
                <c:pt idx="6651">
                  <c:v>10.148999999999999</c:v>
                </c:pt>
                <c:pt idx="6652">
                  <c:v>10.148999999999999</c:v>
                </c:pt>
                <c:pt idx="6653">
                  <c:v>10.148999999999999</c:v>
                </c:pt>
                <c:pt idx="6654">
                  <c:v>10.148999999999999</c:v>
                </c:pt>
                <c:pt idx="6655">
                  <c:v>10.148999999999999</c:v>
                </c:pt>
                <c:pt idx="6656">
                  <c:v>10.148999999999999</c:v>
                </c:pt>
                <c:pt idx="6657">
                  <c:v>10.173</c:v>
                </c:pt>
                <c:pt idx="6658">
                  <c:v>10.173</c:v>
                </c:pt>
                <c:pt idx="6659">
                  <c:v>10.173</c:v>
                </c:pt>
                <c:pt idx="6660">
                  <c:v>10.198</c:v>
                </c:pt>
                <c:pt idx="6661">
                  <c:v>10.222</c:v>
                </c:pt>
                <c:pt idx="6662">
                  <c:v>10.222</c:v>
                </c:pt>
                <c:pt idx="6663">
                  <c:v>10.247</c:v>
                </c:pt>
                <c:pt idx="6664">
                  <c:v>10.271000000000001</c:v>
                </c:pt>
                <c:pt idx="6665">
                  <c:v>10.295999999999999</c:v>
                </c:pt>
                <c:pt idx="6666">
                  <c:v>10.32</c:v>
                </c:pt>
                <c:pt idx="6667">
                  <c:v>10.345000000000001</c:v>
                </c:pt>
                <c:pt idx="6668">
                  <c:v>10.369</c:v>
                </c:pt>
                <c:pt idx="6669">
                  <c:v>10.369</c:v>
                </c:pt>
                <c:pt idx="6670">
                  <c:v>10.443</c:v>
                </c:pt>
                <c:pt idx="6671">
                  <c:v>10.492000000000001</c:v>
                </c:pt>
                <c:pt idx="6672">
                  <c:v>10.516</c:v>
                </c:pt>
                <c:pt idx="6673">
                  <c:v>10.565</c:v>
                </c:pt>
                <c:pt idx="6674">
                  <c:v>10.638</c:v>
                </c:pt>
                <c:pt idx="6675">
                  <c:v>10.712</c:v>
                </c:pt>
                <c:pt idx="6676">
                  <c:v>10.81</c:v>
                </c:pt>
                <c:pt idx="6677">
                  <c:v>10.834</c:v>
                </c:pt>
                <c:pt idx="6678">
                  <c:v>10.907</c:v>
                </c:pt>
                <c:pt idx="6679">
                  <c:v>11.005000000000001</c:v>
                </c:pt>
                <c:pt idx="6680">
                  <c:v>11.053000000000001</c:v>
                </c:pt>
                <c:pt idx="6681">
                  <c:v>11.127000000000001</c:v>
                </c:pt>
                <c:pt idx="6682">
                  <c:v>11.2</c:v>
                </c:pt>
                <c:pt idx="6683">
                  <c:v>11.247999999999999</c:v>
                </c:pt>
                <c:pt idx="6684">
                  <c:v>11.297000000000001</c:v>
                </c:pt>
                <c:pt idx="6685">
                  <c:v>11.346</c:v>
                </c:pt>
                <c:pt idx="6686">
                  <c:v>11.37</c:v>
                </c:pt>
                <c:pt idx="6687">
                  <c:v>11.394</c:v>
                </c:pt>
                <c:pt idx="6688">
                  <c:v>11.394</c:v>
                </c:pt>
                <c:pt idx="6689">
                  <c:v>11.419</c:v>
                </c:pt>
                <c:pt idx="6690">
                  <c:v>11.443</c:v>
                </c:pt>
                <c:pt idx="6691">
                  <c:v>11.443</c:v>
                </c:pt>
                <c:pt idx="6692">
                  <c:v>11.443</c:v>
                </c:pt>
                <c:pt idx="6693">
                  <c:v>11.419</c:v>
                </c:pt>
                <c:pt idx="6694">
                  <c:v>11.394</c:v>
                </c:pt>
                <c:pt idx="6695">
                  <c:v>11.37</c:v>
                </c:pt>
                <c:pt idx="6696">
                  <c:v>11.321</c:v>
                </c:pt>
                <c:pt idx="6697">
                  <c:v>11.297000000000001</c:v>
                </c:pt>
                <c:pt idx="6698">
                  <c:v>11.247999999999999</c:v>
                </c:pt>
                <c:pt idx="6699">
                  <c:v>11.2</c:v>
                </c:pt>
                <c:pt idx="6700">
                  <c:v>11.151</c:v>
                </c:pt>
                <c:pt idx="6701">
                  <c:v>11.127000000000001</c:v>
                </c:pt>
                <c:pt idx="6702">
                  <c:v>11.077999999999999</c:v>
                </c:pt>
                <c:pt idx="6703">
                  <c:v>11.029</c:v>
                </c:pt>
                <c:pt idx="6704">
                  <c:v>10.98</c:v>
                </c:pt>
                <c:pt idx="6705">
                  <c:v>10.932</c:v>
                </c:pt>
                <c:pt idx="6706">
                  <c:v>10.882999999999999</c:v>
                </c:pt>
                <c:pt idx="6707">
                  <c:v>10.858000000000001</c:v>
                </c:pt>
                <c:pt idx="6708">
                  <c:v>10.81</c:v>
                </c:pt>
                <c:pt idx="6709">
                  <c:v>10.785</c:v>
                </c:pt>
                <c:pt idx="6710">
                  <c:v>10.760999999999999</c:v>
                </c:pt>
                <c:pt idx="6711">
                  <c:v>10.712</c:v>
                </c:pt>
                <c:pt idx="6712">
                  <c:v>10.686999999999999</c:v>
                </c:pt>
                <c:pt idx="6713">
                  <c:v>10.663</c:v>
                </c:pt>
                <c:pt idx="6714">
                  <c:v>10.663</c:v>
                </c:pt>
                <c:pt idx="6715">
                  <c:v>10.638</c:v>
                </c:pt>
                <c:pt idx="6716">
                  <c:v>10.638</c:v>
                </c:pt>
                <c:pt idx="6717">
                  <c:v>10.614000000000001</c:v>
                </c:pt>
                <c:pt idx="6718">
                  <c:v>10.614000000000001</c:v>
                </c:pt>
                <c:pt idx="6719">
                  <c:v>10.59</c:v>
                </c:pt>
                <c:pt idx="6720">
                  <c:v>10.59</c:v>
                </c:pt>
                <c:pt idx="6721">
                  <c:v>10.565</c:v>
                </c:pt>
                <c:pt idx="6722">
                  <c:v>10.541</c:v>
                </c:pt>
                <c:pt idx="6723">
                  <c:v>10.541</c:v>
                </c:pt>
                <c:pt idx="6724">
                  <c:v>10.516</c:v>
                </c:pt>
                <c:pt idx="6725">
                  <c:v>10.516</c:v>
                </c:pt>
                <c:pt idx="6726">
                  <c:v>10.516</c:v>
                </c:pt>
                <c:pt idx="6727">
                  <c:v>10.516</c:v>
                </c:pt>
                <c:pt idx="6728">
                  <c:v>10.492000000000001</c:v>
                </c:pt>
                <c:pt idx="6729">
                  <c:v>10.492000000000001</c:v>
                </c:pt>
                <c:pt idx="6730">
                  <c:v>10.467000000000001</c:v>
                </c:pt>
                <c:pt idx="6731">
                  <c:v>10.467000000000001</c:v>
                </c:pt>
                <c:pt idx="6732">
                  <c:v>10.443</c:v>
                </c:pt>
                <c:pt idx="6733">
                  <c:v>10.443</c:v>
                </c:pt>
                <c:pt idx="6734">
                  <c:v>10.443</c:v>
                </c:pt>
                <c:pt idx="6735">
                  <c:v>10.443</c:v>
                </c:pt>
                <c:pt idx="6736">
                  <c:v>10.443</c:v>
                </c:pt>
                <c:pt idx="6737">
                  <c:v>10.443</c:v>
                </c:pt>
                <c:pt idx="6738">
                  <c:v>10.443</c:v>
                </c:pt>
                <c:pt idx="6739">
                  <c:v>10.417999999999999</c:v>
                </c:pt>
                <c:pt idx="6740">
                  <c:v>10.417999999999999</c:v>
                </c:pt>
                <c:pt idx="6741">
                  <c:v>10.417999999999999</c:v>
                </c:pt>
                <c:pt idx="6742">
                  <c:v>10.417999999999999</c:v>
                </c:pt>
                <c:pt idx="6743">
                  <c:v>10.417999999999999</c:v>
                </c:pt>
                <c:pt idx="6744">
                  <c:v>10.417999999999999</c:v>
                </c:pt>
                <c:pt idx="6745">
                  <c:v>10.417999999999999</c:v>
                </c:pt>
                <c:pt idx="6746">
                  <c:v>10.394</c:v>
                </c:pt>
                <c:pt idx="6747">
                  <c:v>10.394</c:v>
                </c:pt>
                <c:pt idx="6748">
                  <c:v>10.369</c:v>
                </c:pt>
                <c:pt idx="6749">
                  <c:v>10.369</c:v>
                </c:pt>
                <c:pt idx="6750">
                  <c:v>10.369</c:v>
                </c:pt>
                <c:pt idx="6751">
                  <c:v>10.369</c:v>
                </c:pt>
                <c:pt idx="6752">
                  <c:v>10.369</c:v>
                </c:pt>
                <c:pt idx="6753">
                  <c:v>10.369</c:v>
                </c:pt>
                <c:pt idx="6754">
                  <c:v>10.369</c:v>
                </c:pt>
                <c:pt idx="6755">
                  <c:v>10.369</c:v>
                </c:pt>
                <c:pt idx="6756">
                  <c:v>10.394</c:v>
                </c:pt>
                <c:pt idx="6757">
                  <c:v>10.394</c:v>
                </c:pt>
                <c:pt idx="6758">
                  <c:v>10.417999999999999</c:v>
                </c:pt>
                <c:pt idx="6759">
                  <c:v>10.417999999999999</c:v>
                </c:pt>
                <c:pt idx="6760">
                  <c:v>10.467000000000001</c:v>
                </c:pt>
                <c:pt idx="6761">
                  <c:v>10.492000000000001</c:v>
                </c:pt>
                <c:pt idx="6762">
                  <c:v>10.516</c:v>
                </c:pt>
                <c:pt idx="6763">
                  <c:v>10.541</c:v>
                </c:pt>
                <c:pt idx="6764">
                  <c:v>10.565</c:v>
                </c:pt>
                <c:pt idx="6765">
                  <c:v>10.614000000000001</c:v>
                </c:pt>
                <c:pt idx="6766">
                  <c:v>10.638</c:v>
                </c:pt>
                <c:pt idx="6767">
                  <c:v>10.760999999999999</c:v>
                </c:pt>
                <c:pt idx="6768">
                  <c:v>10.834</c:v>
                </c:pt>
                <c:pt idx="6769">
                  <c:v>10.858000000000001</c:v>
                </c:pt>
                <c:pt idx="6770">
                  <c:v>10.932</c:v>
                </c:pt>
                <c:pt idx="6771">
                  <c:v>11.029</c:v>
                </c:pt>
                <c:pt idx="6772">
                  <c:v>11.102</c:v>
                </c:pt>
                <c:pt idx="6773">
                  <c:v>11.151</c:v>
                </c:pt>
                <c:pt idx="6774">
                  <c:v>11.224</c:v>
                </c:pt>
                <c:pt idx="6775">
                  <c:v>11.247999999999999</c:v>
                </c:pt>
                <c:pt idx="6776">
                  <c:v>11.247999999999999</c:v>
                </c:pt>
                <c:pt idx="6777">
                  <c:v>11.273</c:v>
                </c:pt>
                <c:pt idx="6778">
                  <c:v>11.346</c:v>
                </c:pt>
                <c:pt idx="6779">
                  <c:v>11.321</c:v>
                </c:pt>
                <c:pt idx="6780">
                  <c:v>11.297000000000001</c:v>
                </c:pt>
                <c:pt idx="6781">
                  <c:v>11.297000000000001</c:v>
                </c:pt>
                <c:pt idx="6782">
                  <c:v>11.321</c:v>
                </c:pt>
                <c:pt idx="6783">
                  <c:v>11.297000000000001</c:v>
                </c:pt>
                <c:pt idx="6784">
                  <c:v>11.273</c:v>
                </c:pt>
                <c:pt idx="6785">
                  <c:v>11.247999999999999</c:v>
                </c:pt>
                <c:pt idx="6786">
                  <c:v>11.247999999999999</c:v>
                </c:pt>
                <c:pt idx="6787">
                  <c:v>11.247999999999999</c:v>
                </c:pt>
                <c:pt idx="6788">
                  <c:v>11.224</c:v>
                </c:pt>
                <c:pt idx="6789">
                  <c:v>11.224</c:v>
                </c:pt>
                <c:pt idx="6790">
                  <c:v>11.2</c:v>
                </c:pt>
                <c:pt idx="6791">
                  <c:v>11.2</c:v>
                </c:pt>
                <c:pt idx="6792">
                  <c:v>11.151</c:v>
                </c:pt>
                <c:pt idx="6793">
                  <c:v>11.127000000000001</c:v>
                </c:pt>
                <c:pt idx="6794">
                  <c:v>11.053000000000001</c:v>
                </c:pt>
                <c:pt idx="6795">
                  <c:v>11.005000000000001</c:v>
                </c:pt>
                <c:pt idx="6796">
                  <c:v>10.932</c:v>
                </c:pt>
                <c:pt idx="6797">
                  <c:v>10.882999999999999</c:v>
                </c:pt>
                <c:pt idx="6798">
                  <c:v>10.834</c:v>
                </c:pt>
                <c:pt idx="6799">
                  <c:v>10.785</c:v>
                </c:pt>
                <c:pt idx="6800">
                  <c:v>10.712</c:v>
                </c:pt>
                <c:pt idx="6801">
                  <c:v>10.663</c:v>
                </c:pt>
                <c:pt idx="6802">
                  <c:v>10.614000000000001</c:v>
                </c:pt>
                <c:pt idx="6803">
                  <c:v>10.565</c:v>
                </c:pt>
                <c:pt idx="6804">
                  <c:v>10.516</c:v>
                </c:pt>
                <c:pt idx="6805">
                  <c:v>10.467000000000001</c:v>
                </c:pt>
                <c:pt idx="6806">
                  <c:v>10.443</c:v>
                </c:pt>
                <c:pt idx="6807">
                  <c:v>10.417999999999999</c:v>
                </c:pt>
                <c:pt idx="6808">
                  <c:v>10.394</c:v>
                </c:pt>
                <c:pt idx="6809">
                  <c:v>10.369</c:v>
                </c:pt>
                <c:pt idx="6810">
                  <c:v>10.345000000000001</c:v>
                </c:pt>
                <c:pt idx="6811">
                  <c:v>10.345000000000001</c:v>
                </c:pt>
                <c:pt idx="6812">
                  <c:v>10.32</c:v>
                </c:pt>
                <c:pt idx="6813">
                  <c:v>10.32</c:v>
                </c:pt>
                <c:pt idx="6814">
                  <c:v>10.295999999999999</c:v>
                </c:pt>
                <c:pt idx="6815">
                  <c:v>10.271000000000001</c:v>
                </c:pt>
                <c:pt idx="6816">
                  <c:v>10.271000000000001</c:v>
                </c:pt>
                <c:pt idx="6817">
                  <c:v>10.247</c:v>
                </c:pt>
                <c:pt idx="6818">
                  <c:v>10.247</c:v>
                </c:pt>
                <c:pt idx="6819">
                  <c:v>10.247</c:v>
                </c:pt>
                <c:pt idx="6820">
                  <c:v>10.247</c:v>
                </c:pt>
                <c:pt idx="6821">
                  <c:v>10.222</c:v>
                </c:pt>
                <c:pt idx="6822">
                  <c:v>10.222</c:v>
                </c:pt>
                <c:pt idx="6823">
                  <c:v>10.222</c:v>
                </c:pt>
                <c:pt idx="6824">
                  <c:v>10.222</c:v>
                </c:pt>
                <c:pt idx="6825">
                  <c:v>10.222</c:v>
                </c:pt>
                <c:pt idx="6826">
                  <c:v>10.222</c:v>
                </c:pt>
                <c:pt idx="6827">
                  <c:v>10.222</c:v>
                </c:pt>
                <c:pt idx="6828">
                  <c:v>10.222</c:v>
                </c:pt>
                <c:pt idx="6829">
                  <c:v>10.222</c:v>
                </c:pt>
                <c:pt idx="6830">
                  <c:v>10.222</c:v>
                </c:pt>
                <c:pt idx="6831">
                  <c:v>10.247</c:v>
                </c:pt>
                <c:pt idx="6832">
                  <c:v>10.247</c:v>
                </c:pt>
                <c:pt idx="6833">
                  <c:v>10.247</c:v>
                </c:pt>
                <c:pt idx="6834">
                  <c:v>10.247</c:v>
                </c:pt>
                <c:pt idx="6835">
                  <c:v>10.247</c:v>
                </c:pt>
                <c:pt idx="6836">
                  <c:v>10.222</c:v>
                </c:pt>
                <c:pt idx="6837">
                  <c:v>10.222</c:v>
                </c:pt>
                <c:pt idx="6838">
                  <c:v>10.222</c:v>
                </c:pt>
                <c:pt idx="6839">
                  <c:v>10.222</c:v>
                </c:pt>
                <c:pt idx="6840">
                  <c:v>10.222</c:v>
                </c:pt>
                <c:pt idx="6841">
                  <c:v>10.222</c:v>
                </c:pt>
                <c:pt idx="6842">
                  <c:v>10.222</c:v>
                </c:pt>
                <c:pt idx="6843">
                  <c:v>10.222</c:v>
                </c:pt>
                <c:pt idx="6844">
                  <c:v>10.222</c:v>
                </c:pt>
                <c:pt idx="6845">
                  <c:v>10.222</c:v>
                </c:pt>
                <c:pt idx="6846">
                  <c:v>10.222</c:v>
                </c:pt>
                <c:pt idx="6847">
                  <c:v>10.222</c:v>
                </c:pt>
                <c:pt idx="6848">
                  <c:v>10.198</c:v>
                </c:pt>
                <c:pt idx="6849">
                  <c:v>10.198</c:v>
                </c:pt>
                <c:pt idx="6850">
                  <c:v>10.222</c:v>
                </c:pt>
                <c:pt idx="6851">
                  <c:v>10.222</c:v>
                </c:pt>
                <c:pt idx="6852">
                  <c:v>10.222</c:v>
                </c:pt>
                <c:pt idx="6853">
                  <c:v>10.247</c:v>
                </c:pt>
                <c:pt idx="6854">
                  <c:v>10.271000000000001</c:v>
                </c:pt>
                <c:pt idx="6855">
                  <c:v>10.32</c:v>
                </c:pt>
                <c:pt idx="6856">
                  <c:v>10.345000000000001</c:v>
                </c:pt>
                <c:pt idx="6857">
                  <c:v>10.394</c:v>
                </c:pt>
                <c:pt idx="6858">
                  <c:v>10.467000000000001</c:v>
                </c:pt>
                <c:pt idx="6859">
                  <c:v>10.516</c:v>
                </c:pt>
                <c:pt idx="6860">
                  <c:v>10.59</c:v>
                </c:pt>
                <c:pt idx="6861">
                  <c:v>10.638</c:v>
                </c:pt>
                <c:pt idx="6862">
                  <c:v>10.712</c:v>
                </c:pt>
                <c:pt idx="6863">
                  <c:v>10.760999999999999</c:v>
                </c:pt>
                <c:pt idx="6864">
                  <c:v>10.81</c:v>
                </c:pt>
                <c:pt idx="6865">
                  <c:v>10.882999999999999</c:v>
                </c:pt>
                <c:pt idx="6866">
                  <c:v>10.932</c:v>
                </c:pt>
                <c:pt idx="6867">
                  <c:v>11.005000000000001</c:v>
                </c:pt>
                <c:pt idx="6868">
                  <c:v>11.053000000000001</c:v>
                </c:pt>
                <c:pt idx="6869">
                  <c:v>11.127000000000001</c:v>
                </c:pt>
                <c:pt idx="6870">
                  <c:v>11.2</c:v>
                </c:pt>
                <c:pt idx="6871">
                  <c:v>11.247999999999999</c:v>
                </c:pt>
                <c:pt idx="6872">
                  <c:v>11.297000000000001</c:v>
                </c:pt>
                <c:pt idx="6873">
                  <c:v>11.37</c:v>
                </c:pt>
                <c:pt idx="6874">
                  <c:v>11.419</c:v>
                </c:pt>
                <c:pt idx="6875">
                  <c:v>11.467000000000001</c:v>
                </c:pt>
                <c:pt idx="6876">
                  <c:v>11.516</c:v>
                </c:pt>
                <c:pt idx="6877">
                  <c:v>11.492000000000001</c:v>
                </c:pt>
                <c:pt idx="6878">
                  <c:v>11.516</c:v>
                </c:pt>
                <c:pt idx="6879">
                  <c:v>11.516</c:v>
                </c:pt>
                <c:pt idx="6880">
                  <c:v>11.516</c:v>
                </c:pt>
                <c:pt idx="6881">
                  <c:v>11.54</c:v>
                </c:pt>
                <c:pt idx="6882">
                  <c:v>11.492000000000001</c:v>
                </c:pt>
                <c:pt idx="6883">
                  <c:v>11.467000000000001</c:v>
                </c:pt>
                <c:pt idx="6884">
                  <c:v>11.419</c:v>
                </c:pt>
                <c:pt idx="6885">
                  <c:v>11.37</c:v>
                </c:pt>
                <c:pt idx="6886">
                  <c:v>11.346</c:v>
                </c:pt>
                <c:pt idx="6887">
                  <c:v>11.297000000000001</c:v>
                </c:pt>
                <c:pt idx="6888">
                  <c:v>11.224</c:v>
                </c:pt>
                <c:pt idx="6889">
                  <c:v>11.2</c:v>
                </c:pt>
                <c:pt idx="6890">
                  <c:v>11.127000000000001</c:v>
                </c:pt>
                <c:pt idx="6891">
                  <c:v>11.077999999999999</c:v>
                </c:pt>
                <c:pt idx="6892">
                  <c:v>11.029</c:v>
                </c:pt>
                <c:pt idx="6893">
                  <c:v>10.98</c:v>
                </c:pt>
                <c:pt idx="6894">
                  <c:v>10.932</c:v>
                </c:pt>
                <c:pt idx="6895">
                  <c:v>10.907</c:v>
                </c:pt>
                <c:pt idx="6896">
                  <c:v>10.858000000000001</c:v>
                </c:pt>
                <c:pt idx="6897">
                  <c:v>10.81</c:v>
                </c:pt>
                <c:pt idx="6898">
                  <c:v>10.760999999999999</c:v>
                </c:pt>
                <c:pt idx="6899">
                  <c:v>10.736000000000001</c:v>
                </c:pt>
                <c:pt idx="6900">
                  <c:v>10.686999999999999</c:v>
                </c:pt>
                <c:pt idx="6901">
                  <c:v>10.663</c:v>
                </c:pt>
                <c:pt idx="6902">
                  <c:v>10.638</c:v>
                </c:pt>
                <c:pt idx="6903">
                  <c:v>10.614000000000001</c:v>
                </c:pt>
                <c:pt idx="6904">
                  <c:v>10.59</c:v>
                </c:pt>
                <c:pt idx="6905">
                  <c:v>10.59</c:v>
                </c:pt>
                <c:pt idx="6906">
                  <c:v>10.59</c:v>
                </c:pt>
                <c:pt idx="6907">
                  <c:v>10.565</c:v>
                </c:pt>
                <c:pt idx="6908">
                  <c:v>10.565</c:v>
                </c:pt>
                <c:pt idx="6909">
                  <c:v>10.565</c:v>
                </c:pt>
                <c:pt idx="6910">
                  <c:v>10.565</c:v>
                </c:pt>
                <c:pt idx="6911">
                  <c:v>10.565</c:v>
                </c:pt>
                <c:pt idx="6912">
                  <c:v>10.565</c:v>
                </c:pt>
                <c:pt idx="6913">
                  <c:v>10.541</c:v>
                </c:pt>
                <c:pt idx="6914">
                  <c:v>10.541</c:v>
                </c:pt>
                <c:pt idx="6915">
                  <c:v>10.516</c:v>
                </c:pt>
                <c:pt idx="6916">
                  <c:v>10.516</c:v>
                </c:pt>
                <c:pt idx="6917">
                  <c:v>10.516</c:v>
                </c:pt>
                <c:pt idx="6918">
                  <c:v>10.516</c:v>
                </c:pt>
                <c:pt idx="6919">
                  <c:v>10.516</c:v>
                </c:pt>
                <c:pt idx="6920">
                  <c:v>10.492000000000001</c:v>
                </c:pt>
                <c:pt idx="6921">
                  <c:v>10.492000000000001</c:v>
                </c:pt>
                <c:pt idx="6922">
                  <c:v>10.492000000000001</c:v>
                </c:pt>
                <c:pt idx="6923">
                  <c:v>10.492000000000001</c:v>
                </c:pt>
                <c:pt idx="6924">
                  <c:v>10.492000000000001</c:v>
                </c:pt>
                <c:pt idx="6925">
                  <c:v>10.492000000000001</c:v>
                </c:pt>
                <c:pt idx="6926">
                  <c:v>10.467000000000001</c:v>
                </c:pt>
                <c:pt idx="6927">
                  <c:v>10.467000000000001</c:v>
                </c:pt>
                <c:pt idx="6928">
                  <c:v>10.467000000000001</c:v>
                </c:pt>
                <c:pt idx="6929">
                  <c:v>10.467000000000001</c:v>
                </c:pt>
                <c:pt idx="6930">
                  <c:v>10.467000000000001</c:v>
                </c:pt>
                <c:pt idx="6931">
                  <c:v>10.467000000000001</c:v>
                </c:pt>
                <c:pt idx="6932">
                  <c:v>10.467000000000001</c:v>
                </c:pt>
                <c:pt idx="6933">
                  <c:v>10.467000000000001</c:v>
                </c:pt>
                <c:pt idx="6934">
                  <c:v>10.443</c:v>
                </c:pt>
                <c:pt idx="6935">
                  <c:v>10.443</c:v>
                </c:pt>
                <c:pt idx="6936">
                  <c:v>10.417999999999999</c:v>
                </c:pt>
                <c:pt idx="6937">
                  <c:v>10.417999999999999</c:v>
                </c:pt>
                <c:pt idx="6938">
                  <c:v>10.417999999999999</c:v>
                </c:pt>
                <c:pt idx="6939">
                  <c:v>10.417999999999999</c:v>
                </c:pt>
                <c:pt idx="6940">
                  <c:v>10.417999999999999</c:v>
                </c:pt>
                <c:pt idx="6941">
                  <c:v>10.394</c:v>
                </c:pt>
                <c:pt idx="6942">
                  <c:v>10.394</c:v>
                </c:pt>
                <c:pt idx="6943">
                  <c:v>10.369</c:v>
                </c:pt>
                <c:pt idx="6944">
                  <c:v>10.369</c:v>
                </c:pt>
                <c:pt idx="6945">
                  <c:v>10.345000000000001</c:v>
                </c:pt>
                <c:pt idx="6946">
                  <c:v>10.32</c:v>
                </c:pt>
                <c:pt idx="6947">
                  <c:v>10.345000000000001</c:v>
                </c:pt>
                <c:pt idx="6948">
                  <c:v>10.345000000000001</c:v>
                </c:pt>
                <c:pt idx="6949">
                  <c:v>10.369</c:v>
                </c:pt>
                <c:pt idx="6950">
                  <c:v>10.369</c:v>
                </c:pt>
                <c:pt idx="6951">
                  <c:v>10.394</c:v>
                </c:pt>
                <c:pt idx="6952">
                  <c:v>10.394</c:v>
                </c:pt>
                <c:pt idx="6953">
                  <c:v>10.369</c:v>
                </c:pt>
                <c:pt idx="6954">
                  <c:v>10.417999999999999</c:v>
                </c:pt>
                <c:pt idx="6955">
                  <c:v>10.467000000000001</c:v>
                </c:pt>
                <c:pt idx="6956">
                  <c:v>10.516</c:v>
                </c:pt>
                <c:pt idx="6957">
                  <c:v>10.565</c:v>
                </c:pt>
                <c:pt idx="6958">
                  <c:v>10.614000000000001</c:v>
                </c:pt>
                <c:pt idx="6959">
                  <c:v>10.663</c:v>
                </c:pt>
                <c:pt idx="6960">
                  <c:v>10.712</c:v>
                </c:pt>
                <c:pt idx="6961">
                  <c:v>10.760999999999999</c:v>
                </c:pt>
                <c:pt idx="6962">
                  <c:v>10.81</c:v>
                </c:pt>
                <c:pt idx="6963">
                  <c:v>10.882999999999999</c:v>
                </c:pt>
                <c:pt idx="6964">
                  <c:v>10.932</c:v>
                </c:pt>
                <c:pt idx="6965">
                  <c:v>11.005000000000001</c:v>
                </c:pt>
                <c:pt idx="6966">
                  <c:v>11.053000000000001</c:v>
                </c:pt>
                <c:pt idx="6967">
                  <c:v>11.102</c:v>
                </c:pt>
                <c:pt idx="6968">
                  <c:v>11.102</c:v>
                </c:pt>
                <c:pt idx="6969">
                  <c:v>11.151</c:v>
                </c:pt>
                <c:pt idx="6970">
                  <c:v>11.2</c:v>
                </c:pt>
                <c:pt idx="6971">
                  <c:v>11.247999999999999</c:v>
                </c:pt>
                <c:pt idx="6972">
                  <c:v>11.273</c:v>
                </c:pt>
                <c:pt idx="6973">
                  <c:v>11.297000000000001</c:v>
                </c:pt>
                <c:pt idx="6974">
                  <c:v>11.297000000000001</c:v>
                </c:pt>
                <c:pt idx="6975">
                  <c:v>11.346</c:v>
                </c:pt>
                <c:pt idx="6976">
                  <c:v>11.37</c:v>
                </c:pt>
                <c:pt idx="6977">
                  <c:v>11.346</c:v>
                </c:pt>
                <c:pt idx="6978">
                  <c:v>11.321</c:v>
                </c:pt>
                <c:pt idx="6979">
                  <c:v>11.297000000000001</c:v>
                </c:pt>
                <c:pt idx="6980">
                  <c:v>11.273</c:v>
                </c:pt>
                <c:pt idx="6981">
                  <c:v>11.247999999999999</c:v>
                </c:pt>
                <c:pt idx="6982">
                  <c:v>11.2</c:v>
                </c:pt>
                <c:pt idx="6983">
                  <c:v>11.151</c:v>
                </c:pt>
                <c:pt idx="6984">
                  <c:v>11.102</c:v>
                </c:pt>
                <c:pt idx="6985">
                  <c:v>11.029</c:v>
                </c:pt>
                <c:pt idx="6986">
                  <c:v>11.005000000000001</c:v>
                </c:pt>
                <c:pt idx="6987">
                  <c:v>10.907</c:v>
                </c:pt>
                <c:pt idx="6988">
                  <c:v>10.858000000000001</c:v>
                </c:pt>
                <c:pt idx="6989">
                  <c:v>10.785</c:v>
                </c:pt>
                <c:pt idx="6990">
                  <c:v>10.712</c:v>
                </c:pt>
                <c:pt idx="6991">
                  <c:v>10.638</c:v>
                </c:pt>
                <c:pt idx="6992">
                  <c:v>10.565</c:v>
                </c:pt>
                <c:pt idx="6993">
                  <c:v>10.516</c:v>
                </c:pt>
                <c:pt idx="6994">
                  <c:v>10.467000000000001</c:v>
                </c:pt>
                <c:pt idx="6995">
                  <c:v>10.417999999999999</c:v>
                </c:pt>
                <c:pt idx="6996">
                  <c:v>10.345000000000001</c:v>
                </c:pt>
                <c:pt idx="6997">
                  <c:v>10.32</c:v>
                </c:pt>
                <c:pt idx="6998">
                  <c:v>10.32</c:v>
                </c:pt>
                <c:pt idx="6999">
                  <c:v>10.271000000000001</c:v>
                </c:pt>
                <c:pt idx="7000">
                  <c:v>10.247</c:v>
                </c:pt>
                <c:pt idx="7001">
                  <c:v>10.222</c:v>
                </c:pt>
                <c:pt idx="7002">
                  <c:v>10.222</c:v>
                </c:pt>
                <c:pt idx="7003">
                  <c:v>10.198</c:v>
                </c:pt>
                <c:pt idx="7004">
                  <c:v>10.173</c:v>
                </c:pt>
                <c:pt idx="7005">
                  <c:v>10.148999999999999</c:v>
                </c:pt>
                <c:pt idx="7006">
                  <c:v>10.148999999999999</c:v>
                </c:pt>
                <c:pt idx="7007">
                  <c:v>10.148999999999999</c:v>
                </c:pt>
                <c:pt idx="7008">
                  <c:v>10.148999999999999</c:v>
                </c:pt>
                <c:pt idx="7009">
                  <c:v>10.173</c:v>
                </c:pt>
                <c:pt idx="7010">
                  <c:v>10.148999999999999</c:v>
                </c:pt>
                <c:pt idx="7011">
                  <c:v>10.148999999999999</c:v>
                </c:pt>
                <c:pt idx="7012">
                  <c:v>10.148999999999999</c:v>
                </c:pt>
                <c:pt idx="7013">
                  <c:v>10.148999999999999</c:v>
                </c:pt>
                <c:pt idx="7014">
                  <c:v>10.124000000000001</c:v>
                </c:pt>
                <c:pt idx="7015">
                  <c:v>10.148999999999999</c:v>
                </c:pt>
                <c:pt idx="7016">
                  <c:v>10.148999999999999</c:v>
                </c:pt>
                <c:pt idx="7017">
                  <c:v>10.148999999999999</c:v>
                </c:pt>
                <c:pt idx="7018">
                  <c:v>10.148999999999999</c:v>
                </c:pt>
                <c:pt idx="7019">
                  <c:v>10.173</c:v>
                </c:pt>
                <c:pt idx="7020">
                  <c:v>10.173</c:v>
                </c:pt>
                <c:pt idx="7021">
                  <c:v>10.173</c:v>
                </c:pt>
                <c:pt idx="7022">
                  <c:v>10.173</c:v>
                </c:pt>
                <c:pt idx="7023">
                  <c:v>10.173</c:v>
                </c:pt>
                <c:pt idx="7024">
                  <c:v>10.173</c:v>
                </c:pt>
                <c:pt idx="7025">
                  <c:v>10.173</c:v>
                </c:pt>
                <c:pt idx="7026">
                  <c:v>10.173</c:v>
                </c:pt>
                <c:pt idx="7027">
                  <c:v>10.173</c:v>
                </c:pt>
                <c:pt idx="7028">
                  <c:v>10.173</c:v>
                </c:pt>
                <c:pt idx="7029">
                  <c:v>10.173</c:v>
                </c:pt>
                <c:pt idx="7030">
                  <c:v>10.173</c:v>
                </c:pt>
                <c:pt idx="7031">
                  <c:v>10.173</c:v>
                </c:pt>
                <c:pt idx="7032">
                  <c:v>10.173</c:v>
                </c:pt>
                <c:pt idx="7033">
                  <c:v>10.173</c:v>
                </c:pt>
                <c:pt idx="7034">
                  <c:v>10.173</c:v>
                </c:pt>
                <c:pt idx="7035">
                  <c:v>10.173</c:v>
                </c:pt>
                <c:pt idx="7036">
                  <c:v>10.173</c:v>
                </c:pt>
                <c:pt idx="7037">
                  <c:v>10.173</c:v>
                </c:pt>
                <c:pt idx="7038">
                  <c:v>10.173</c:v>
                </c:pt>
                <c:pt idx="7039">
                  <c:v>10.148999999999999</c:v>
                </c:pt>
                <c:pt idx="7040">
                  <c:v>10.148999999999999</c:v>
                </c:pt>
                <c:pt idx="7041">
                  <c:v>10.148999999999999</c:v>
                </c:pt>
                <c:pt idx="7042">
                  <c:v>10.148999999999999</c:v>
                </c:pt>
                <c:pt idx="7043">
                  <c:v>10.173</c:v>
                </c:pt>
                <c:pt idx="7044">
                  <c:v>10.173</c:v>
                </c:pt>
                <c:pt idx="7045">
                  <c:v>10.198</c:v>
                </c:pt>
                <c:pt idx="7046">
                  <c:v>10.222</c:v>
                </c:pt>
                <c:pt idx="7047">
                  <c:v>10.247</c:v>
                </c:pt>
                <c:pt idx="7048">
                  <c:v>10.271000000000001</c:v>
                </c:pt>
                <c:pt idx="7049">
                  <c:v>10.32</c:v>
                </c:pt>
                <c:pt idx="7050">
                  <c:v>10.345000000000001</c:v>
                </c:pt>
                <c:pt idx="7051">
                  <c:v>10.394</c:v>
                </c:pt>
                <c:pt idx="7052">
                  <c:v>10.417999999999999</c:v>
                </c:pt>
                <c:pt idx="7053">
                  <c:v>10.467000000000001</c:v>
                </c:pt>
                <c:pt idx="7054">
                  <c:v>10.541</c:v>
                </c:pt>
                <c:pt idx="7055">
                  <c:v>10.59</c:v>
                </c:pt>
                <c:pt idx="7056">
                  <c:v>10.663</c:v>
                </c:pt>
                <c:pt idx="7057">
                  <c:v>10.736000000000001</c:v>
                </c:pt>
                <c:pt idx="7058">
                  <c:v>10.834</c:v>
                </c:pt>
                <c:pt idx="7059">
                  <c:v>10.956</c:v>
                </c:pt>
                <c:pt idx="7060">
                  <c:v>11.005000000000001</c:v>
                </c:pt>
                <c:pt idx="7061">
                  <c:v>11.053000000000001</c:v>
                </c:pt>
                <c:pt idx="7062">
                  <c:v>11.077999999999999</c:v>
                </c:pt>
                <c:pt idx="7063">
                  <c:v>11.102</c:v>
                </c:pt>
                <c:pt idx="7064">
                  <c:v>11.102</c:v>
                </c:pt>
                <c:pt idx="7065">
                  <c:v>11.127000000000001</c:v>
                </c:pt>
                <c:pt idx="7066">
                  <c:v>11.102</c:v>
                </c:pt>
                <c:pt idx="7067">
                  <c:v>11.127000000000001</c:v>
                </c:pt>
                <c:pt idx="7068">
                  <c:v>11.127000000000001</c:v>
                </c:pt>
                <c:pt idx="7069">
                  <c:v>11.053000000000001</c:v>
                </c:pt>
                <c:pt idx="7070">
                  <c:v>10.98</c:v>
                </c:pt>
                <c:pt idx="7071">
                  <c:v>10.932</c:v>
                </c:pt>
                <c:pt idx="7072">
                  <c:v>10.882999999999999</c:v>
                </c:pt>
                <c:pt idx="7073">
                  <c:v>10.858000000000001</c:v>
                </c:pt>
                <c:pt idx="7074">
                  <c:v>10.858000000000001</c:v>
                </c:pt>
                <c:pt idx="7075">
                  <c:v>10.834</c:v>
                </c:pt>
                <c:pt idx="7076">
                  <c:v>10.81</c:v>
                </c:pt>
                <c:pt idx="7077">
                  <c:v>10.785</c:v>
                </c:pt>
                <c:pt idx="7078">
                  <c:v>10.785</c:v>
                </c:pt>
                <c:pt idx="7079">
                  <c:v>10.760999999999999</c:v>
                </c:pt>
                <c:pt idx="7080">
                  <c:v>10.760999999999999</c:v>
                </c:pt>
                <c:pt idx="7081">
                  <c:v>10.760999999999999</c:v>
                </c:pt>
                <c:pt idx="7082">
                  <c:v>10.736000000000001</c:v>
                </c:pt>
                <c:pt idx="7083">
                  <c:v>10.712</c:v>
                </c:pt>
                <c:pt idx="7084">
                  <c:v>10.686999999999999</c:v>
                </c:pt>
                <c:pt idx="7085">
                  <c:v>10.638</c:v>
                </c:pt>
                <c:pt idx="7086">
                  <c:v>10.614000000000001</c:v>
                </c:pt>
                <c:pt idx="7087">
                  <c:v>10.565</c:v>
                </c:pt>
                <c:pt idx="7088">
                  <c:v>10.516</c:v>
                </c:pt>
                <c:pt idx="7089">
                  <c:v>10.467000000000001</c:v>
                </c:pt>
                <c:pt idx="7090">
                  <c:v>10.443</c:v>
                </c:pt>
                <c:pt idx="7091">
                  <c:v>10.417999999999999</c:v>
                </c:pt>
                <c:pt idx="7092">
                  <c:v>10.369</c:v>
                </c:pt>
                <c:pt idx="7093">
                  <c:v>10.345000000000001</c:v>
                </c:pt>
                <c:pt idx="7094">
                  <c:v>10.32</c:v>
                </c:pt>
                <c:pt idx="7095">
                  <c:v>10.32</c:v>
                </c:pt>
                <c:pt idx="7096">
                  <c:v>10.295999999999999</c:v>
                </c:pt>
                <c:pt idx="7097">
                  <c:v>10.271000000000001</c:v>
                </c:pt>
                <c:pt idx="7098">
                  <c:v>10.247</c:v>
                </c:pt>
                <c:pt idx="7099">
                  <c:v>10.247</c:v>
                </c:pt>
                <c:pt idx="7100">
                  <c:v>10.222</c:v>
                </c:pt>
                <c:pt idx="7101">
                  <c:v>10.222</c:v>
                </c:pt>
                <c:pt idx="7102">
                  <c:v>10.222</c:v>
                </c:pt>
                <c:pt idx="7103">
                  <c:v>10.198</c:v>
                </c:pt>
                <c:pt idx="7104">
                  <c:v>10.198</c:v>
                </c:pt>
                <c:pt idx="7105">
                  <c:v>10.173</c:v>
                </c:pt>
                <c:pt idx="7106">
                  <c:v>10.173</c:v>
                </c:pt>
                <c:pt idx="7107">
                  <c:v>10.173</c:v>
                </c:pt>
                <c:pt idx="7108">
                  <c:v>10.173</c:v>
                </c:pt>
                <c:pt idx="7109">
                  <c:v>10.148999999999999</c:v>
                </c:pt>
                <c:pt idx="7110">
                  <c:v>10.148999999999999</c:v>
                </c:pt>
                <c:pt idx="7111">
                  <c:v>10.148999999999999</c:v>
                </c:pt>
                <c:pt idx="7112">
                  <c:v>10.148999999999999</c:v>
                </c:pt>
                <c:pt idx="7113">
                  <c:v>10.148999999999999</c:v>
                </c:pt>
                <c:pt idx="7114">
                  <c:v>10.124000000000001</c:v>
                </c:pt>
                <c:pt idx="7115">
                  <c:v>10.124000000000001</c:v>
                </c:pt>
                <c:pt idx="7116">
                  <c:v>10.124000000000001</c:v>
                </c:pt>
                <c:pt idx="7117">
                  <c:v>10.124000000000001</c:v>
                </c:pt>
                <c:pt idx="7118">
                  <c:v>10.124000000000001</c:v>
                </c:pt>
                <c:pt idx="7119">
                  <c:v>10.124000000000001</c:v>
                </c:pt>
                <c:pt idx="7120">
                  <c:v>10.1</c:v>
                </c:pt>
                <c:pt idx="7121">
                  <c:v>10.1</c:v>
                </c:pt>
                <c:pt idx="7122">
                  <c:v>10.1</c:v>
                </c:pt>
                <c:pt idx="7123">
                  <c:v>10.074999999999999</c:v>
                </c:pt>
                <c:pt idx="7124">
                  <c:v>10.124000000000001</c:v>
                </c:pt>
                <c:pt idx="7125">
                  <c:v>10.124000000000001</c:v>
                </c:pt>
                <c:pt idx="7126">
                  <c:v>10.124000000000001</c:v>
                </c:pt>
                <c:pt idx="7127">
                  <c:v>10.124000000000001</c:v>
                </c:pt>
                <c:pt idx="7128">
                  <c:v>10.124000000000001</c:v>
                </c:pt>
                <c:pt idx="7129">
                  <c:v>10.124000000000001</c:v>
                </c:pt>
                <c:pt idx="7130">
                  <c:v>10.124000000000001</c:v>
                </c:pt>
                <c:pt idx="7131">
                  <c:v>10.124000000000001</c:v>
                </c:pt>
                <c:pt idx="7132">
                  <c:v>10.124000000000001</c:v>
                </c:pt>
                <c:pt idx="7133">
                  <c:v>10.124000000000001</c:v>
                </c:pt>
                <c:pt idx="7134">
                  <c:v>10.124000000000001</c:v>
                </c:pt>
                <c:pt idx="7135">
                  <c:v>10.124000000000001</c:v>
                </c:pt>
                <c:pt idx="7136">
                  <c:v>10.1</c:v>
                </c:pt>
                <c:pt idx="7137">
                  <c:v>10.074999999999999</c:v>
                </c:pt>
                <c:pt idx="7138">
                  <c:v>10.1</c:v>
                </c:pt>
                <c:pt idx="7139">
                  <c:v>10.124000000000001</c:v>
                </c:pt>
                <c:pt idx="7140">
                  <c:v>10.148999999999999</c:v>
                </c:pt>
                <c:pt idx="7141">
                  <c:v>10.173</c:v>
                </c:pt>
                <c:pt idx="7142">
                  <c:v>10.222</c:v>
                </c:pt>
                <c:pt idx="7143">
                  <c:v>10.247</c:v>
                </c:pt>
                <c:pt idx="7144">
                  <c:v>10.271000000000001</c:v>
                </c:pt>
                <c:pt idx="7145">
                  <c:v>10.32</c:v>
                </c:pt>
                <c:pt idx="7146">
                  <c:v>10.345000000000001</c:v>
                </c:pt>
                <c:pt idx="7147">
                  <c:v>10.417999999999999</c:v>
                </c:pt>
                <c:pt idx="7148">
                  <c:v>10.516</c:v>
                </c:pt>
                <c:pt idx="7149">
                  <c:v>10.565</c:v>
                </c:pt>
                <c:pt idx="7150">
                  <c:v>10.638</c:v>
                </c:pt>
                <c:pt idx="7151">
                  <c:v>10.712</c:v>
                </c:pt>
                <c:pt idx="7152">
                  <c:v>10.736000000000001</c:v>
                </c:pt>
                <c:pt idx="7153">
                  <c:v>10.81</c:v>
                </c:pt>
                <c:pt idx="7154">
                  <c:v>10.858000000000001</c:v>
                </c:pt>
                <c:pt idx="7155">
                  <c:v>10.932</c:v>
                </c:pt>
                <c:pt idx="7156">
                  <c:v>11.005000000000001</c:v>
                </c:pt>
                <c:pt idx="7157">
                  <c:v>11.053000000000001</c:v>
                </c:pt>
                <c:pt idx="7158">
                  <c:v>11.127000000000001</c:v>
                </c:pt>
                <c:pt idx="7159">
                  <c:v>11.2</c:v>
                </c:pt>
                <c:pt idx="7160">
                  <c:v>11.247999999999999</c:v>
                </c:pt>
                <c:pt idx="7161">
                  <c:v>11.321</c:v>
                </c:pt>
                <c:pt idx="7162">
                  <c:v>11.37</c:v>
                </c:pt>
                <c:pt idx="7163">
                  <c:v>11.394</c:v>
                </c:pt>
                <c:pt idx="7164">
                  <c:v>11.467000000000001</c:v>
                </c:pt>
                <c:pt idx="7165">
                  <c:v>11.492000000000001</c:v>
                </c:pt>
                <c:pt idx="7166">
                  <c:v>11.516</c:v>
                </c:pt>
                <c:pt idx="7167">
                  <c:v>11.516</c:v>
                </c:pt>
                <c:pt idx="7168">
                  <c:v>11.54</c:v>
                </c:pt>
                <c:pt idx="7169">
                  <c:v>11.516</c:v>
                </c:pt>
                <c:pt idx="7170">
                  <c:v>11.516</c:v>
                </c:pt>
                <c:pt idx="7171">
                  <c:v>11.492000000000001</c:v>
                </c:pt>
                <c:pt idx="7172">
                  <c:v>11.492000000000001</c:v>
                </c:pt>
                <c:pt idx="7173">
                  <c:v>11.443</c:v>
                </c:pt>
                <c:pt idx="7174">
                  <c:v>11.419</c:v>
                </c:pt>
                <c:pt idx="7175">
                  <c:v>11.37</c:v>
                </c:pt>
                <c:pt idx="7176">
                  <c:v>11.297000000000001</c:v>
                </c:pt>
                <c:pt idx="7177">
                  <c:v>11.247999999999999</c:v>
                </c:pt>
                <c:pt idx="7178">
                  <c:v>11.2</c:v>
                </c:pt>
                <c:pt idx="7179">
                  <c:v>11.127000000000001</c:v>
                </c:pt>
                <c:pt idx="7180">
                  <c:v>11.053000000000001</c:v>
                </c:pt>
                <c:pt idx="7181">
                  <c:v>11.005000000000001</c:v>
                </c:pt>
                <c:pt idx="7182">
                  <c:v>10.907</c:v>
                </c:pt>
                <c:pt idx="7183">
                  <c:v>10.834</c:v>
                </c:pt>
                <c:pt idx="7184">
                  <c:v>10.760999999999999</c:v>
                </c:pt>
                <c:pt idx="7185">
                  <c:v>10.663</c:v>
                </c:pt>
                <c:pt idx="7186">
                  <c:v>10.638</c:v>
                </c:pt>
                <c:pt idx="7187">
                  <c:v>10.59</c:v>
                </c:pt>
                <c:pt idx="7188">
                  <c:v>10.541</c:v>
                </c:pt>
                <c:pt idx="7189">
                  <c:v>10.492000000000001</c:v>
                </c:pt>
                <c:pt idx="7190">
                  <c:v>10.443</c:v>
                </c:pt>
                <c:pt idx="7191">
                  <c:v>10.417999999999999</c:v>
                </c:pt>
                <c:pt idx="7192">
                  <c:v>10.369</c:v>
                </c:pt>
                <c:pt idx="7193">
                  <c:v>10.32</c:v>
                </c:pt>
                <c:pt idx="7194">
                  <c:v>10.271000000000001</c:v>
                </c:pt>
                <c:pt idx="7195">
                  <c:v>10.222</c:v>
                </c:pt>
                <c:pt idx="7196">
                  <c:v>10.222</c:v>
                </c:pt>
                <c:pt idx="7197">
                  <c:v>10.222</c:v>
                </c:pt>
                <c:pt idx="7198">
                  <c:v>10.198</c:v>
                </c:pt>
                <c:pt idx="7199">
                  <c:v>10.173</c:v>
                </c:pt>
                <c:pt idx="7200">
                  <c:v>10.173</c:v>
                </c:pt>
                <c:pt idx="7201">
                  <c:v>10.173</c:v>
                </c:pt>
                <c:pt idx="7202">
                  <c:v>10.173</c:v>
                </c:pt>
                <c:pt idx="7203">
                  <c:v>10.148999999999999</c:v>
                </c:pt>
                <c:pt idx="7204">
                  <c:v>10.148999999999999</c:v>
                </c:pt>
                <c:pt idx="7205">
                  <c:v>10.148999999999999</c:v>
                </c:pt>
                <c:pt idx="7206">
                  <c:v>10.148999999999999</c:v>
                </c:pt>
                <c:pt idx="7207">
                  <c:v>10.124000000000001</c:v>
                </c:pt>
                <c:pt idx="7208">
                  <c:v>10.148999999999999</c:v>
                </c:pt>
                <c:pt idx="7209">
                  <c:v>10.124000000000001</c:v>
                </c:pt>
                <c:pt idx="7210">
                  <c:v>10.148999999999999</c:v>
                </c:pt>
                <c:pt idx="7211">
                  <c:v>10.148999999999999</c:v>
                </c:pt>
                <c:pt idx="7212">
                  <c:v>10.148999999999999</c:v>
                </c:pt>
                <c:pt idx="7213">
                  <c:v>10.148999999999999</c:v>
                </c:pt>
                <c:pt idx="7214">
                  <c:v>10.148999999999999</c:v>
                </c:pt>
                <c:pt idx="7215">
                  <c:v>10.148999999999999</c:v>
                </c:pt>
                <c:pt idx="7216">
                  <c:v>10.148999999999999</c:v>
                </c:pt>
                <c:pt idx="7217">
                  <c:v>10.173</c:v>
                </c:pt>
                <c:pt idx="7218">
                  <c:v>10.148999999999999</c:v>
                </c:pt>
                <c:pt idx="7219">
                  <c:v>10.173</c:v>
                </c:pt>
                <c:pt idx="7220">
                  <c:v>10.173</c:v>
                </c:pt>
                <c:pt idx="7221">
                  <c:v>10.148999999999999</c:v>
                </c:pt>
                <c:pt idx="7222">
                  <c:v>10.148999999999999</c:v>
                </c:pt>
                <c:pt idx="7223">
                  <c:v>10.148999999999999</c:v>
                </c:pt>
                <c:pt idx="7224">
                  <c:v>10.124000000000001</c:v>
                </c:pt>
                <c:pt idx="7225">
                  <c:v>10.124000000000001</c:v>
                </c:pt>
                <c:pt idx="7226">
                  <c:v>10.124000000000001</c:v>
                </c:pt>
                <c:pt idx="7227">
                  <c:v>10.1</c:v>
                </c:pt>
                <c:pt idx="7228">
                  <c:v>10.1</c:v>
                </c:pt>
                <c:pt idx="7229">
                  <c:v>10.074999999999999</c:v>
                </c:pt>
                <c:pt idx="7230">
                  <c:v>10.1</c:v>
                </c:pt>
                <c:pt idx="7231">
                  <c:v>10.1</c:v>
                </c:pt>
                <c:pt idx="7232">
                  <c:v>10.124000000000001</c:v>
                </c:pt>
                <c:pt idx="7233">
                  <c:v>10.1</c:v>
                </c:pt>
                <c:pt idx="7234">
                  <c:v>10.1</c:v>
                </c:pt>
                <c:pt idx="7235">
                  <c:v>10.1</c:v>
                </c:pt>
                <c:pt idx="7236">
                  <c:v>10.124000000000001</c:v>
                </c:pt>
                <c:pt idx="7237">
                  <c:v>10.148999999999999</c:v>
                </c:pt>
                <c:pt idx="7238">
                  <c:v>10.173</c:v>
                </c:pt>
                <c:pt idx="7239">
                  <c:v>10.222</c:v>
                </c:pt>
                <c:pt idx="7240">
                  <c:v>10.271000000000001</c:v>
                </c:pt>
                <c:pt idx="7241">
                  <c:v>10.32</c:v>
                </c:pt>
                <c:pt idx="7242">
                  <c:v>10.369</c:v>
                </c:pt>
                <c:pt idx="7243">
                  <c:v>10.467000000000001</c:v>
                </c:pt>
                <c:pt idx="7244">
                  <c:v>10.541</c:v>
                </c:pt>
                <c:pt idx="7245">
                  <c:v>10.638</c:v>
                </c:pt>
                <c:pt idx="7246">
                  <c:v>10.712</c:v>
                </c:pt>
                <c:pt idx="7247">
                  <c:v>10.760999999999999</c:v>
                </c:pt>
                <c:pt idx="7248">
                  <c:v>10.834</c:v>
                </c:pt>
                <c:pt idx="7249">
                  <c:v>10.882999999999999</c:v>
                </c:pt>
                <c:pt idx="7250">
                  <c:v>10.956</c:v>
                </c:pt>
                <c:pt idx="7251">
                  <c:v>11.077999999999999</c:v>
                </c:pt>
                <c:pt idx="7252">
                  <c:v>11.151</c:v>
                </c:pt>
                <c:pt idx="7253">
                  <c:v>11.2</c:v>
                </c:pt>
                <c:pt idx="7254">
                  <c:v>11.224</c:v>
                </c:pt>
                <c:pt idx="7255">
                  <c:v>11.224</c:v>
                </c:pt>
                <c:pt idx="7256">
                  <c:v>11.247999999999999</c:v>
                </c:pt>
                <c:pt idx="7257">
                  <c:v>11.297000000000001</c:v>
                </c:pt>
                <c:pt idx="7258">
                  <c:v>11.321</c:v>
                </c:pt>
                <c:pt idx="7259">
                  <c:v>11.346</c:v>
                </c:pt>
                <c:pt idx="7260">
                  <c:v>11.394</c:v>
                </c:pt>
                <c:pt idx="7261">
                  <c:v>11.419</c:v>
                </c:pt>
                <c:pt idx="7262">
                  <c:v>11.419</c:v>
                </c:pt>
                <c:pt idx="7263">
                  <c:v>11.419</c:v>
                </c:pt>
                <c:pt idx="7264">
                  <c:v>11.443</c:v>
                </c:pt>
                <c:pt idx="7265">
                  <c:v>11.443</c:v>
                </c:pt>
                <c:pt idx="7266">
                  <c:v>11.467000000000001</c:v>
                </c:pt>
                <c:pt idx="7267">
                  <c:v>11.467000000000001</c:v>
                </c:pt>
                <c:pt idx="7268">
                  <c:v>11.443</c:v>
                </c:pt>
                <c:pt idx="7269">
                  <c:v>11.443</c:v>
                </c:pt>
                <c:pt idx="7270">
                  <c:v>11.419</c:v>
                </c:pt>
                <c:pt idx="7271">
                  <c:v>11.394</c:v>
                </c:pt>
                <c:pt idx="7272">
                  <c:v>11.321</c:v>
                </c:pt>
                <c:pt idx="7273">
                  <c:v>11.273</c:v>
                </c:pt>
                <c:pt idx="7274">
                  <c:v>11.2</c:v>
                </c:pt>
                <c:pt idx="7275">
                  <c:v>11.151</c:v>
                </c:pt>
                <c:pt idx="7276">
                  <c:v>11.077999999999999</c:v>
                </c:pt>
                <c:pt idx="7277">
                  <c:v>11.029</c:v>
                </c:pt>
                <c:pt idx="7278">
                  <c:v>10.956</c:v>
                </c:pt>
                <c:pt idx="7279">
                  <c:v>10.882999999999999</c:v>
                </c:pt>
                <c:pt idx="7280">
                  <c:v>10.834</c:v>
                </c:pt>
                <c:pt idx="7281">
                  <c:v>10.760999999999999</c:v>
                </c:pt>
                <c:pt idx="7282">
                  <c:v>10.712</c:v>
                </c:pt>
                <c:pt idx="7283">
                  <c:v>10.638</c:v>
                </c:pt>
                <c:pt idx="7284">
                  <c:v>10.59</c:v>
                </c:pt>
                <c:pt idx="7285">
                  <c:v>10.541</c:v>
                </c:pt>
                <c:pt idx="7286">
                  <c:v>10.516</c:v>
                </c:pt>
                <c:pt idx="7287">
                  <c:v>10.492000000000001</c:v>
                </c:pt>
                <c:pt idx="7288">
                  <c:v>10.443</c:v>
                </c:pt>
                <c:pt idx="7289">
                  <c:v>10.417999999999999</c:v>
                </c:pt>
                <c:pt idx="7290">
                  <c:v>10.394</c:v>
                </c:pt>
                <c:pt idx="7291">
                  <c:v>10.369</c:v>
                </c:pt>
                <c:pt idx="7292">
                  <c:v>10.345000000000001</c:v>
                </c:pt>
                <c:pt idx="7293">
                  <c:v>10.32</c:v>
                </c:pt>
                <c:pt idx="7294">
                  <c:v>10.32</c:v>
                </c:pt>
                <c:pt idx="7295">
                  <c:v>10.295999999999999</c:v>
                </c:pt>
                <c:pt idx="7296">
                  <c:v>10.271000000000001</c:v>
                </c:pt>
                <c:pt idx="7297">
                  <c:v>10.271000000000001</c:v>
                </c:pt>
                <c:pt idx="7298">
                  <c:v>10.271000000000001</c:v>
                </c:pt>
                <c:pt idx="7299">
                  <c:v>10.247</c:v>
                </c:pt>
                <c:pt idx="7300">
                  <c:v>10.222</c:v>
                </c:pt>
                <c:pt idx="7301">
                  <c:v>10.222</c:v>
                </c:pt>
                <c:pt idx="7302">
                  <c:v>10.198</c:v>
                </c:pt>
                <c:pt idx="7303">
                  <c:v>10.173</c:v>
                </c:pt>
                <c:pt idx="7304">
                  <c:v>10.173</c:v>
                </c:pt>
                <c:pt idx="7305">
                  <c:v>10.148999999999999</c:v>
                </c:pt>
                <c:pt idx="7306">
                  <c:v>10.148999999999999</c:v>
                </c:pt>
                <c:pt idx="7307">
                  <c:v>10.124000000000001</c:v>
                </c:pt>
                <c:pt idx="7308">
                  <c:v>10.124000000000001</c:v>
                </c:pt>
                <c:pt idx="7309">
                  <c:v>10.1</c:v>
                </c:pt>
                <c:pt idx="7310">
                  <c:v>10.1</c:v>
                </c:pt>
                <c:pt idx="7311">
                  <c:v>10.074999999999999</c:v>
                </c:pt>
                <c:pt idx="7312">
                  <c:v>10.074999999999999</c:v>
                </c:pt>
                <c:pt idx="7313">
                  <c:v>10.051</c:v>
                </c:pt>
                <c:pt idx="7314">
                  <c:v>10.051</c:v>
                </c:pt>
                <c:pt idx="7315">
                  <c:v>10.051</c:v>
                </c:pt>
                <c:pt idx="7316">
                  <c:v>10.051</c:v>
                </c:pt>
                <c:pt idx="7317">
                  <c:v>10.051</c:v>
                </c:pt>
                <c:pt idx="7318">
                  <c:v>10.051</c:v>
                </c:pt>
                <c:pt idx="7319">
                  <c:v>10.051</c:v>
                </c:pt>
                <c:pt idx="7320">
                  <c:v>10.051</c:v>
                </c:pt>
                <c:pt idx="7321">
                  <c:v>10.051</c:v>
                </c:pt>
                <c:pt idx="7322">
                  <c:v>10.051</c:v>
                </c:pt>
                <c:pt idx="7323">
                  <c:v>10.051</c:v>
                </c:pt>
                <c:pt idx="7324">
                  <c:v>10.074999999999999</c:v>
                </c:pt>
                <c:pt idx="7325">
                  <c:v>10.074999999999999</c:v>
                </c:pt>
                <c:pt idx="7326">
                  <c:v>10.074999999999999</c:v>
                </c:pt>
                <c:pt idx="7327">
                  <c:v>10.051</c:v>
                </c:pt>
                <c:pt idx="7328">
                  <c:v>10.051</c:v>
                </c:pt>
                <c:pt idx="7329">
                  <c:v>10.074999999999999</c:v>
                </c:pt>
                <c:pt idx="7330">
                  <c:v>10.1</c:v>
                </c:pt>
                <c:pt idx="7331">
                  <c:v>10.124000000000001</c:v>
                </c:pt>
                <c:pt idx="7332">
                  <c:v>10.148999999999999</c:v>
                </c:pt>
                <c:pt idx="7333">
                  <c:v>10.148999999999999</c:v>
                </c:pt>
                <c:pt idx="7334">
                  <c:v>10.173</c:v>
                </c:pt>
                <c:pt idx="7335">
                  <c:v>10.222</c:v>
                </c:pt>
                <c:pt idx="7336">
                  <c:v>10.271000000000001</c:v>
                </c:pt>
                <c:pt idx="7337">
                  <c:v>10.32</c:v>
                </c:pt>
                <c:pt idx="7338">
                  <c:v>10.394</c:v>
                </c:pt>
                <c:pt idx="7339">
                  <c:v>10.467000000000001</c:v>
                </c:pt>
                <c:pt idx="7340">
                  <c:v>10.541</c:v>
                </c:pt>
                <c:pt idx="7341">
                  <c:v>10.614000000000001</c:v>
                </c:pt>
                <c:pt idx="7342">
                  <c:v>10.712</c:v>
                </c:pt>
                <c:pt idx="7343">
                  <c:v>10.81</c:v>
                </c:pt>
                <c:pt idx="7344">
                  <c:v>10.932</c:v>
                </c:pt>
                <c:pt idx="7345">
                  <c:v>10.956</c:v>
                </c:pt>
                <c:pt idx="7346">
                  <c:v>10.98</c:v>
                </c:pt>
                <c:pt idx="7347">
                  <c:v>11.005000000000001</c:v>
                </c:pt>
                <c:pt idx="7348">
                  <c:v>11.053000000000001</c:v>
                </c:pt>
                <c:pt idx="7349">
                  <c:v>11.053000000000001</c:v>
                </c:pt>
                <c:pt idx="7350">
                  <c:v>11.102</c:v>
                </c:pt>
                <c:pt idx="7351">
                  <c:v>11.151</c:v>
                </c:pt>
                <c:pt idx="7352">
                  <c:v>11.2</c:v>
                </c:pt>
                <c:pt idx="7353">
                  <c:v>11.175000000000001</c:v>
                </c:pt>
                <c:pt idx="7354">
                  <c:v>11.151</c:v>
                </c:pt>
                <c:pt idx="7355">
                  <c:v>11.151</c:v>
                </c:pt>
                <c:pt idx="7356">
                  <c:v>11.151</c:v>
                </c:pt>
                <c:pt idx="7357">
                  <c:v>11.127000000000001</c:v>
                </c:pt>
                <c:pt idx="7358">
                  <c:v>11.151</c:v>
                </c:pt>
                <c:pt idx="7359">
                  <c:v>11.151</c:v>
                </c:pt>
                <c:pt idx="7360">
                  <c:v>11.151</c:v>
                </c:pt>
                <c:pt idx="7361">
                  <c:v>11.151</c:v>
                </c:pt>
                <c:pt idx="7362">
                  <c:v>11.151</c:v>
                </c:pt>
                <c:pt idx="7363">
                  <c:v>11.151</c:v>
                </c:pt>
                <c:pt idx="7364">
                  <c:v>11.175000000000001</c:v>
                </c:pt>
                <c:pt idx="7365">
                  <c:v>11.175000000000001</c:v>
                </c:pt>
                <c:pt idx="7366">
                  <c:v>11.175000000000001</c:v>
                </c:pt>
                <c:pt idx="7367">
                  <c:v>11.175000000000001</c:v>
                </c:pt>
                <c:pt idx="7368">
                  <c:v>11.127000000000001</c:v>
                </c:pt>
                <c:pt idx="7369">
                  <c:v>11.102</c:v>
                </c:pt>
                <c:pt idx="7370">
                  <c:v>11.053000000000001</c:v>
                </c:pt>
                <c:pt idx="7371">
                  <c:v>11.053000000000001</c:v>
                </c:pt>
                <c:pt idx="7372">
                  <c:v>11.029</c:v>
                </c:pt>
                <c:pt idx="7373">
                  <c:v>11.005000000000001</c:v>
                </c:pt>
                <c:pt idx="7374">
                  <c:v>10.98</c:v>
                </c:pt>
                <c:pt idx="7375">
                  <c:v>10.956</c:v>
                </c:pt>
                <c:pt idx="7376">
                  <c:v>10.907</c:v>
                </c:pt>
                <c:pt idx="7377">
                  <c:v>10.858000000000001</c:v>
                </c:pt>
                <c:pt idx="7378">
                  <c:v>10.785</c:v>
                </c:pt>
                <c:pt idx="7379">
                  <c:v>10.712</c:v>
                </c:pt>
                <c:pt idx="7380">
                  <c:v>10.663</c:v>
                </c:pt>
                <c:pt idx="7381">
                  <c:v>10.614000000000001</c:v>
                </c:pt>
                <c:pt idx="7382">
                  <c:v>10.59</c:v>
                </c:pt>
                <c:pt idx="7383">
                  <c:v>10.565</c:v>
                </c:pt>
                <c:pt idx="7384">
                  <c:v>10.541</c:v>
                </c:pt>
                <c:pt idx="7385">
                  <c:v>10.516</c:v>
                </c:pt>
                <c:pt idx="7386">
                  <c:v>10.516</c:v>
                </c:pt>
                <c:pt idx="7387">
                  <c:v>10.492000000000001</c:v>
                </c:pt>
                <c:pt idx="7388">
                  <c:v>10.443</c:v>
                </c:pt>
                <c:pt idx="7389">
                  <c:v>10.443</c:v>
                </c:pt>
                <c:pt idx="7390">
                  <c:v>10.417999999999999</c:v>
                </c:pt>
                <c:pt idx="7391">
                  <c:v>10.417999999999999</c:v>
                </c:pt>
                <c:pt idx="7392">
                  <c:v>10.417999999999999</c:v>
                </c:pt>
                <c:pt idx="7393">
                  <c:v>10.417999999999999</c:v>
                </c:pt>
                <c:pt idx="7394">
                  <c:v>10.417999999999999</c:v>
                </c:pt>
                <c:pt idx="7395">
                  <c:v>10.417999999999999</c:v>
                </c:pt>
                <c:pt idx="7396">
                  <c:v>10.417999999999999</c:v>
                </c:pt>
                <c:pt idx="7397">
                  <c:v>10.417999999999999</c:v>
                </c:pt>
                <c:pt idx="7398">
                  <c:v>10.394</c:v>
                </c:pt>
                <c:pt idx="7399">
                  <c:v>10.394</c:v>
                </c:pt>
                <c:pt idx="7400">
                  <c:v>10.394</c:v>
                </c:pt>
                <c:pt idx="7401">
                  <c:v>10.394</c:v>
                </c:pt>
                <c:pt idx="7402">
                  <c:v>10.394</c:v>
                </c:pt>
                <c:pt idx="7403">
                  <c:v>10.394</c:v>
                </c:pt>
                <c:pt idx="7404">
                  <c:v>10.394</c:v>
                </c:pt>
                <c:pt idx="7405">
                  <c:v>10.394</c:v>
                </c:pt>
                <c:pt idx="7406">
                  <c:v>10.394</c:v>
                </c:pt>
                <c:pt idx="7407">
                  <c:v>10.369</c:v>
                </c:pt>
                <c:pt idx="7408">
                  <c:v>10.369</c:v>
                </c:pt>
                <c:pt idx="7409">
                  <c:v>10.369</c:v>
                </c:pt>
                <c:pt idx="7410">
                  <c:v>10.369</c:v>
                </c:pt>
                <c:pt idx="7411">
                  <c:v>10.369</c:v>
                </c:pt>
                <c:pt idx="7412">
                  <c:v>10.345000000000001</c:v>
                </c:pt>
                <c:pt idx="7413">
                  <c:v>10.345000000000001</c:v>
                </c:pt>
                <c:pt idx="7414">
                  <c:v>10.345000000000001</c:v>
                </c:pt>
                <c:pt idx="7415">
                  <c:v>10.345000000000001</c:v>
                </c:pt>
                <c:pt idx="7416">
                  <c:v>10.345000000000001</c:v>
                </c:pt>
                <c:pt idx="7417">
                  <c:v>10.32</c:v>
                </c:pt>
                <c:pt idx="7418">
                  <c:v>10.32</c:v>
                </c:pt>
                <c:pt idx="7419">
                  <c:v>10.32</c:v>
                </c:pt>
                <c:pt idx="7420">
                  <c:v>10.32</c:v>
                </c:pt>
                <c:pt idx="7421">
                  <c:v>10.32</c:v>
                </c:pt>
                <c:pt idx="7422">
                  <c:v>10.32</c:v>
                </c:pt>
                <c:pt idx="7423">
                  <c:v>10.32</c:v>
                </c:pt>
                <c:pt idx="7424">
                  <c:v>10.32</c:v>
                </c:pt>
                <c:pt idx="7425">
                  <c:v>10.295999999999999</c:v>
                </c:pt>
                <c:pt idx="7426">
                  <c:v>10.271000000000001</c:v>
                </c:pt>
                <c:pt idx="7427">
                  <c:v>10.247</c:v>
                </c:pt>
                <c:pt idx="7428">
                  <c:v>10.247</c:v>
                </c:pt>
                <c:pt idx="7429">
                  <c:v>10.247</c:v>
                </c:pt>
                <c:pt idx="7430">
                  <c:v>10.271000000000001</c:v>
                </c:pt>
                <c:pt idx="7431">
                  <c:v>10.295999999999999</c:v>
                </c:pt>
                <c:pt idx="7432">
                  <c:v>10.32</c:v>
                </c:pt>
                <c:pt idx="7433">
                  <c:v>10.345000000000001</c:v>
                </c:pt>
                <c:pt idx="7434">
                  <c:v>10.369</c:v>
                </c:pt>
                <c:pt idx="7435">
                  <c:v>10.417999999999999</c:v>
                </c:pt>
                <c:pt idx="7436">
                  <c:v>10.467000000000001</c:v>
                </c:pt>
                <c:pt idx="7437">
                  <c:v>10.492000000000001</c:v>
                </c:pt>
                <c:pt idx="7438">
                  <c:v>10.541</c:v>
                </c:pt>
                <c:pt idx="7439">
                  <c:v>10.614000000000001</c:v>
                </c:pt>
                <c:pt idx="7440">
                  <c:v>10.614000000000001</c:v>
                </c:pt>
                <c:pt idx="7441">
                  <c:v>10.638</c:v>
                </c:pt>
                <c:pt idx="7442">
                  <c:v>10.663</c:v>
                </c:pt>
                <c:pt idx="7443">
                  <c:v>10.712</c:v>
                </c:pt>
                <c:pt idx="7444">
                  <c:v>10.736000000000001</c:v>
                </c:pt>
                <c:pt idx="7445">
                  <c:v>10.760999999999999</c:v>
                </c:pt>
                <c:pt idx="7446">
                  <c:v>10.81</c:v>
                </c:pt>
                <c:pt idx="7447">
                  <c:v>10.834</c:v>
                </c:pt>
                <c:pt idx="7448">
                  <c:v>10.882999999999999</c:v>
                </c:pt>
                <c:pt idx="7449">
                  <c:v>10.882999999999999</c:v>
                </c:pt>
                <c:pt idx="7450">
                  <c:v>10.81</c:v>
                </c:pt>
                <c:pt idx="7451">
                  <c:v>10.81</c:v>
                </c:pt>
                <c:pt idx="7452">
                  <c:v>10.858000000000001</c:v>
                </c:pt>
                <c:pt idx="7453">
                  <c:v>10.907</c:v>
                </c:pt>
                <c:pt idx="7454">
                  <c:v>10.932</c:v>
                </c:pt>
                <c:pt idx="7455">
                  <c:v>10.932</c:v>
                </c:pt>
                <c:pt idx="7456">
                  <c:v>10.956</c:v>
                </c:pt>
                <c:pt idx="7457">
                  <c:v>10.98</c:v>
                </c:pt>
                <c:pt idx="7458">
                  <c:v>11.005000000000001</c:v>
                </c:pt>
                <c:pt idx="7459">
                  <c:v>11.005000000000001</c:v>
                </c:pt>
                <c:pt idx="7460">
                  <c:v>10.98</c:v>
                </c:pt>
                <c:pt idx="7461">
                  <c:v>10.98</c:v>
                </c:pt>
                <c:pt idx="7462">
                  <c:v>10.956</c:v>
                </c:pt>
                <c:pt idx="7463">
                  <c:v>10.956</c:v>
                </c:pt>
                <c:pt idx="7464">
                  <c:v>10.932</c:v>
                </c:pt>
                <c:pt idx="7465">
                  <c:v>10.932</c:v>
                </c:pt>
                <c:pt idx="7466">
                  <c:v>10.907</c:v>
                </c:pt>
                <c:pt idx="7467">
                  <c:v>10.882999999999999</c:v>
                </c:pt>
                <c:pt idx="7468">
                  <c:v>10.858000000000001</c:v>
                </c:pt>
                <c:pt idx="7469">
                  <c:v>10.834</c:v>
                </c:pt>
                <c:pt idx="7470">
                  <c:v>10.81</c:v>
                </c:pt>
                <c:pt idx="7471">
                  <c:v>10.760999999999999</c:v>
                </c:pt>
                <c:pt idx="7472">
                  <c:v>10.736000000000001</c:v>
                </c:pt>
                <c:pt idx="7473">
                  <c:v>10.712</c:v>
                </c:pt>
                <c:pt idx="7474">
                  <c:v>10.663</c:v>
                </c:pt>
                <c:pt idx="7475">
                  <c:v>10.614000000000001</c:v>
                </c:pt>
                <c:pt idx="7476">
                  <c:v>10.59</c:v>
                </c:pt>
                <c:pt idx="7477">
                  <c:v>10.565</c:v>
                </c:pt>
                <c:pt idx="7478">
                  <c:v>10.541</c:v>
                </c:pt>
                <c:pt idx="7479">
                  <c:v>10.541</c:v>
                </c:pt>
                <c:pt idx="7480">
                  <c:v>10.516</c:v>
                </c:pt>
                <c:pt idx="7481">
                  <c:v>10.492000000000001</c:v>
                </c:pt>
                <c:pt idx="7482">
                  <c:v>10.467000000000001</c:v>
                </c:pt>
                <c:pt idx="7483">
                  <c:v>10.467000000000001</c:v>
                </c:pt>
                <c:pt idx="7484">
                  <c:v>10.443</c:v>
                </c:pt>
                <c:pt idx="7485">
                  <c:v>10.417999999999999</c:v>
                </c:pt>
                <c:pt idx="7486">
                  <c:v>10.369</c:v>
                </c:pt>
                <c:pt idx="7487">
                  <c:v>10.345000000000001</c:v>
                </c:pt>
                <c:pt idx="7488">
                  <c:v>10.32</c:v>
                </c:pt>
                <c:pt idx="7489">
                  <c:v>10.295999999999999</c:v>
                </c:pt>
                <c:pt idx="7490">
                  <c:v>10.271000000000001</c:v>
                </c:pt>
                <c:pt idx="7491">
                  <c:v>10.247</c:v>
                </c:pt>
                <c:pt idx="7492">
                  <c:v>10.222</c:v>
                </c:pt>
                <c:pt idx="7493">
                  <c:v>10.198</c:v>
                </c:pt>
                <c:pt idx="7494">
                  <c:v>10.173</c:v>
                </c:pt>
                <c:pt idx="7495">
                  <c:v>10.173</c:v>
                </c:pt>
                <c:pt idx="7496">
                  <c:v>10.148999999999999</c:v>
                </c:pt>
                <c:pt idx="7497">
                  <c:v>10.124000000000001</c:v>
                </c:pt>
                <c:pt idx="7498">
                  <c:v>10.1</c:v>
                </c:pt>
                <c:pt idx="7499">
                  <c:v>10.074999999999999</c:v>
                </c:pt>
                <c:pt idx="7500">
                  <c:v>10.074999999999999</c:v>
                </c:pt>
                <c:pt idx="7501">
                  <c:v>10.051</c:v>
                </c:pt>
                <c:pt idx="7502">
                  <c:v>10.026</c:v>
                </c:pt>
                <c:pt idx="7503">
                  <c:v>10.026</c:v>
                </c:pt>
                <c:pt idx="7504">
                  <c:v>10.000999999999999</c:v>
                </c:pt>
                <c:pt idx="7505">
                  <c:v>10.000999999999999</c:v>
                </c:pt>
                <c:pt idx="7506">
                  <c:v>9.9770000000000003</c:v>
                </c:pt>
                <c:pt idx="7507">
                  <c:v>9.952</c:v>
                </c:pt>
                <c:pt idx="7508">
                  <c:v>9.952</c:v>
                </c:pt>
                <c:pt idx="7509">
                  <c:v>9.9280000000000008</c:v>
                </c:pt>
                <c:pt idx="7510">
                  <c:v>9.9280000000000008</c:v>
                </c:pt>
                <c:pt idx="7511">
                  <c:v>9.9280000000000008</c:v>
                </c:pt>
                <c:pt idx="7512">
                  <c:v>9.9030000000000005</c:v>
                </c:pt>
                <c:pt idx="7513">
                  <c:v>9.9030000000000005</c:v>
                </c:pt>
                <c:pt idx="7514">
                  <c:v>9.8789999999999996</c:v>
                </c:pt>
                <c:pt idx="7515">
                  <c:v>9.8789999999999996</c:v>
                </c:pt>
                <c:pt idx="7516">
                  <c:v>9.8789999999999996</c:v>
                </c:pt>
                <c:pt idx="7517">
                  <c:v>9.8539999999999992</c:v>
                </c:pt>
                <c:pt idx="7518">
                  <c:v>9.8539999999999992</c:v>
                </c:pt>
                <c:pt idx="7519">
                  <c:v>9.8539999999999992</c:v>
                </c:pt>
                <c:pt idx="7520">
                  <c:v>9.8290000000000006</c:v>
                </c:pt>
                <c:pt idx="7521">
                  <c:v>9.8539999999999992</c:v>
                </c:pt>
                <c:pt idx="7522">
                  <c:v>9.8539999999999992</c:v>
                </c:pt>
                <c:pt idx="7523">
                  <c:v>9.8789999999999996</c:v>
                </c:pt>
                <c:pt idx="7524">
                  <c:v>9.9030000000000005</c:v>
                </c:pt>
                <c:pt idx="7525">
                  <c:v>9.9280000000000008</c:v>
                </c:pt>
                <c:pt idx="7526">
                  <c:v>9.9280000000000008</c:v>
                </c:pt>
                <c:pt idx="7527">
                  <c:v>9.9770000000000003</c:v>
                </c:pt>
                <c:pt idx="7528">
                  <c:v>10.026</c:v>
                </c:pt>
                <c:pt idx="7529">
                  <c:v>10.1</c:v>
                </c:pt>
                <c:pt idx="7530">
                  <c:v>10.173</c:v>
                </c:pt>
                <c:pt idx="7531">
                  <c:v>10.247</c:v>
                </c:pt>
                <c:pt idx="7532">
                  <c:v>10.345000000000001</c:v>
                </c:pt>
                <c:pt idx="7533">
                  <c:v>10.417999999999999</c:v>
                </c:pt>
                <c:pt idx="7534">
                  <c:v>10.516</c:v>
                </c:pt>
                <c:pt idx="7535">
                  <c:v>10.565</c:v>
                </c:pt>
                <c:pt idx="7536">
                  <c:v>10.663</c:v>
                </c:pt>
                <c:pt idx="7537">
                  <c:v>10.736000000000001</c:v>
                </c:pt>
                <c:pt idx="7538">
                  <c:v>10.81</c:v>
                </c:pt>
                <c:pt idx="7539">
                  <c:v>10.907</c:v>
                </c:pt>
                <c:pt idx="7540">
                  <c:v>10.98</c:v>
                </c:pt>
                <c:pt idx="7541">
                  <c:v>11.053000000000001</c:v>
                </c:pt>
                <c:pt idx="7542">
                  <c:v>11.102</c:v>
                </c:pt>
                <c:pt idx="7543">
                  <c:v>11.2</c:v>
                </c:pt>
                <c:pt idx="7544">
                  <c:v>11.297000000000001</c:v>
                </c:pt>
                <c:pt idx="7545">
                  <c:v>11.37</c:v>
                </c:pt>
                <c:pt idx="7546">
                  <c:v>11.419</c:v>
                </c:pt>
                <c:pt idx="7547">
                  <c:v>11.467000000000001</c:v>
                </c:pt>
                <c:pt idx="7548">
                  <c:v>11.516</c:v>
                </c:pt>
                <c:pt idx="7549">
                  <c:v>11.516</c:v>
                </c:pt>
                <c:pt idx="7550">
                  <c:v>11.565</c:v>
                </c:pt>
                <c:pt idx="7551">
                  <c:v>11.637</c:v>
                </c:pt>
                <c:pt idx="7552">
                  <c:v>11.662000000000001</c:v>
                </c:pt>
                <c:pt idx="7553">
                  <c:v>11.637</c:v>
                </c:pt>
                <c:pt idx="7554">
                  <c:v>11.637</c:v>
                </c:pt>
                <c:pt idx="7555">
                  <c:v>11.637</c:v>
                </c:pt>
                <c:pt idx="7556">
                  <c:v>11.613</c:v>
                </c:pt>
                <c:pt idx="7557">
                  <c:v>11.589</c:v>
                </c:pt>
                <c:pt idx="7558">
                  <c:v>11.565</c:v>
                </c:pt>
                <c:pt idx="7559">
                  <c:v>11.516</c:v>
                </c:pt>
                <c:pt idx="7560">
                  <c:v>11.443</c:v>
                </c:pt>
                <c:pt idx="7561">
                  <c:v>11.37</c:v>
                </c:pt>
                <c:pt idx="7562">
                  <c:v>11.297000000000001</c:v>
                </c:pt>
                <c:pt idx="7563">
                  <c:v>11.247999999999999</c:v>
                </c:pt>
                <c:pt idx="7564">
                  <c:v>11.2</c:v>
                </c:pt>
                <c:pt idx="7565">
                  <c:v>11.151</c:v>
                </c:pt>
                <c:pt idx="7566">
                  <c:v>11.077999999999999</c:v>
                </c:pt>
                <c:pt idx="7567">
                  <c:v>10.98</c:v>
                </c:pt>
                <c:pt idx="7568">
                  <c:v>10.907</c:v>
                </c:pt>
                <c:pt idx="7569">
                  <c:v>10.834</c:v>
                </c:pt>
                <c:pt idx="7570">
                  <c:v>10.760999999999999</c:v>
                </c:pt>
                <c:pt idx="7571">
                  <c:v>10.686999999999999</c:v>
                </c:pt>
                <c:pt idx="7572">
                  <c:v>10.638</c:v>
                </c:pt>
                <c:pt idx="7573">
                  <c:v>10.614000000000001</c:v>
                </c:pt>
                <c:pt idx="7574">
                  <c:v>10.565</c:v>
                </c:pt>
                <c:pt idx="7575">
                  <c:v>10.516</c:v>
                </c:pt>
                <c:pt idx="7576">
                  <c:v>10.492000000000001</c:v>
                </c:pt>
                <c:pt idx="7577">
                  <c:v>10.443</c:v>
                </c:pt>
                <c:pt idx="7578">
                  <c:v>10.417999999999999</c:v>
                </c:pt>
                <c:pt idx="7579">
                  <c:v>10.394</c:v>
                </c:pt>
                <c:pt idx="7580">
                  <c:v>10.345000000000001</c:v>
                </c:pt>
                <c:pt idx="7581">
                  <c:v>10.32</c:v>
                </c:pt>
                <c:pt idx="7582">
                  <c:v>10.295999999999999</c:v>
                </c:pt>
                <c:pt idx="7583">
                  <c:v>10.271000000000001</c:v>
                </c:pt>
                <c:pt idx="7584">
                  <c:v>10.247</c:v>
                </c:pt>
                <c:pt idx="7585">
                  <c:v>10.222</c:v>
                </c:pt>
                <c:pt idx="7586">
                  <c:v>10.198</c:v>
                </c:pt>
                <c:pt idx="7587">
                  <c:v>10.173</c:v>
                </c:pt>
                <c:pt idx="7588">
                  <c:v>10.148999999999999</c:v>
                </c:pt>
                <c:pt idx="7589">
                  <c:v>10.124000000000001</c:v>
                </c:pt>
                <c:pt idx="7590">
                  <c:v>10.1</c:v>
                </c:pt>
                <c:pt idx="7591">
                  <c:v>10.1</c:v>
                </c:pt>
                <c:pt idx="7592">
                  <c:v>10.074999999999999</c:v>
                </c:pt>
                <c:pt idx="7593">
                  <c:v>10.051</c:v>
                </c:pt>
                <c:pt idx="7594">
                  <c:v>10.026</c:v>
                </c:pt>
                <c:pt idx="7595">
                  <c:v>10.026</c:v>
                </c:pt>
                <c:pt idx="7596">
                  <c:v>10.000999999999999</c:v>
                </c:pt>
                <c:pt idx="7597">
                  <c:v>9.9770000000000003</c:v>
                </c:pt>
                <c:pt idx="7598">
                  <c:v>9.9770000000000003</c:v>
                </c:pt>
                <c:pt idx="7599">
                  <c:v>9.952</c:v>
                </c:pt>
                <c:pt idx="7600">
                  <c:v>9.952</c:v>
                </c:pt>
                <c:pt idx="7601">
                  <c:v>9.9280000000000008</c:v>
                </c:pt>
                <c:pt idx="7602">
                  <c:v>9.9030000000000005</c:v>
                </c:pt>
                <c:pt idx="7603">
                  <c:v>9.9030000000000005</c:v>
                </c:pt>
                <c:pt idx="7604">
                  <c:v>9.8789999999999996</c:v>
                </c:pt>
                <c:pt idx="7605">
                  <c:v>9.8789999999999996</c:v>
                </c:pt>
                <c:pt idx="7606">
                  <c:v>9.8539999999999992</c:v>
                </c:pt>
                <c:pt idx="7607">
                  <c:v>9.8539999999999992</c:v>
                </c:pt>
                <c:pt idx="7608">
                  <c:v>9.8290000000000006</c:v>
                </c:pt>
                <c:pt idx="7609">
                  <c:v>9.8290000000000006</c:v>
                </c:pt>
                <c:pt idx="7610">
                  <c:v>9.8290000000000006</c:v>
                </c:pt>
                <c:pt idx="7611">
                  <c:v>9.8290000000000006</c:v>
                </c:pt>
                <c:pt idx="7612">
                  <c:v>9.8049999999999997</c:v>
                </c:pt>
                <c:pt idx="7613">
                  <c:v>9.7799999999999994</c:v>
                </c:pt>
                <c:pt idx="7614">
                  <c:v>9.7799999999999994</c:v>
                </c:pt>
                <c:pt idx="7615">
                  <c:v>9.7799999999999994</c:v>
                </c:pt>
                <c:pt idx="7616">
                  <c:v>9.7799999999999994</c:v>
                </c:pt>
                <c:pt idx="7617">
                  <c:v>9.7799999999999994</c:v>
                </c:pt>
                <c:pt idx="7618">
                  <c:v>9.7799999999999994</c:v>
                </c:pt>
                <c:pt idx="7619">
                  <c:v>9.8049999999999997</c:v>
                </c:pt>
                <c:pt idx="7620">
                  <c:v>9.8290000000000006</c:v>
                </c:pt>
                <c:pt idx="7621">
                  <c:v>9.8539999999999992</c:v>
                </c:pt>
                <c:pt idx="7622">
                  <c:v>9.8789999999999996</c:v>
                </c:pt>
                <c:pt idx="7623">
                  <c:v>9.9280000000000008</c:v>
                </c:pt>
                <c:pt idx="7624">
                  <c:v>9.9770000000000003</c:v>
                </c:pt>
                <c:pt idx="7625">
                  <c:v>10.051</c:v>
                </c:pt>
                <c:pt idx="7626">
                  <c:v>10.124000000000001</c:v>
                </c:pt>
                <c:pt idx="7627">
                  <c:v>10.173</c:v>
                </c:pt>
                <c:pt idx="7628">
                  <c:v>10.271000000000001</c:v>
                </c:pt>
                <c:pt idx="7629">
                  <c:v>10.345000000000001</c:v>
                </c:pt>
                <c:pt idx="7630">
                  <c:v>10.443</c:v>
                </c:pt>
                <c:pt idx="7631">
                  <c:v>10.516</c:v>
                </c:pt>
                <c:pt idx="7632">
                  <c:v>10.614000000000001</c:v>
                </c:pt>
                <c:pt idx="7633">
                  <c:v>10.686999999999999</c:v>
                </c:pt>
                <c:pt idx="7634">
                  <c:v>10.760999999999999</c:v>
                </c:pt>
                <c:pt idx="7635">
                  <c:v>10.858000000000001</c:v>
                </c:pt>
                <c:pt idx="7636">
                  <c:v>10.932</c:v>
                </c:pt>
                <c:pt idx="7637">
                  <c:v>11.029</c:v>
                </c:pt>
                <c:pt idx="7638">
                  <c:v>11.102</c:v>
                </c:pt>
                <c:pt idx="7639">
                  <c:v>11.2</c:v>
                </c:pt>
                <c:pt idx="7640">
                  <c:v>11.247999999999999</c:v>
                </c:pt>
                <c:pt idx="7641">
                  <c:v>11.321</c:v>
                </c:pt>
                <c:pt idx="7642">
                  <c:v>11.394</c:v>
                </c:pt>
                <c:pt idx="7643">
                  <c:v>11.443</c:v>
                </c:pt>
                <c:pt idx="7644">
                  <c:v>11.492000000000001</c:v>
                </c:pt>
                <c:pt idx="7645">
                  <c:v>11.54</c:v>
                </c:pt>
                <c:pt idx="7646">
                  <c:v>11.589</c:v>
                </c:pt>
                <c:pt idx="7647">
                  <c:v>11.613</c:v>
                </c:pt>
                <c:pt idx="7648">
                  <c:v>11.637</c:v>
                </c:pt>
                <c:pt idx="7649">
                  <c:v>11.637</c:v>
                </c:pt>
                <c:pt idx="7650">
                  <c:v>11.662000000000001</c:v>
                </c:pt>
                <c:pt idx="7651">
                  <c:v>11.662000000000001</c:v>
                </c:pt>
                <c:pt idx="7652">
                  <c:v>11.662000000000001</c:v>
                </c:pt>
                <c:pt idx="7653">
                  <c:v>11.637</c:v>
                </c:pt>
                <c:pt idx="7654">
                  <c:v>11.613</c:v>
                </c:pt>
                <c:pt idx="7655">
                  <c:v>11.589</c:v>
                </c:pt>
                <c:pt idx="7656">
                  <c:v>11.54</c:v>
                </c:pt>
                <c:pt idx="7657">
                  <c:v>11.516</c:v>
                </c:pt>
                <c:pt idx="7658">
                  <c:v>11.467000000000001</c:v>
                </c:pt>
                <c:pt idx="7659">
                  <c:v>11.419</c:v>
                </c:pt>
                <c:pt idx="7660">
                  <c:v>11.346</c:v>
                </c:pt>
                <c:pt idx="7661">
                  <c:v>11.297000000000001</c:v>
                </c:pt>
                <c:pt idx="7662">
                  <c:v>11.2</c:v>
                </c:pt>
                <c:pt idx="7663">
                  <c:v>11.127000000000001</c:v>
                </c:pt>
                <c:pt idx="7664">
                  <c:v>11.053000000000001</c:v>
                </c:pt>
                <c:pt idx="7665">
                  <c:v>10.98</c:v>
                </c:pt>
                <c:pt idx="7666">
                  <c:v>10.882999999999999</c:v>
                </c:pt>
                <c:pt idx="7667">
                  <c:v>10.81</c:v>
                </c:pt>
                <c:pt idx="7668">
                  <c:v>10.736000000000001</c:v>
                </c:pt>
                <c:pt idx="7669">
                  <c:v>10.686999999999999</c:v>
                </c:pt>
                <c:pt idx="7670">
                  <c:v>10.614000000000001</c:v>
                </c:pt>
                <c:pt idx="7671">
                  <c:v>10.565</c:v>
                </c:pt>
                <c:pt idx="7672">
                  <c:v>10.516</c:v>
                </c:pt>
                <c:pt idx="7673">
                  <c:v>10.467000000000001</c:v>
                </c:pt>
                <c:pt idx="7674">
                  <c:v>10.443</c:v>
                </c:pt>
                <c:pt idx="7675">
                  <c:v>10.417999999999999</c:v>
                </c:pt>
                <c:pt idx="7676">
                  <c:v>10.369</c:v>
                </c:pt>
                <c:pt idx="7677">
                  <c:v>10.345000000000001</c:v>
                </c:pt>
                <c:pt idx="7678">
                  <c:v>10.295999999999999</c:v>
                </c:pt>
                <c:pt idx="7679">
                  <c:v>10.271000000000001</c:v>
                </c:pt>
                <c:pt idx="7680">
                  <c:v>10.247</c:v>
                </c:pt>
                <c:pt idx="7681">
                  <c:v>10.222</c:v>
                </c:pt>
                <c:pt idx="7682">
                  <c:v>10.198</c:v>
                </c:pt>
                <c:pt idx="7683">
                  <c:v>10.173</c:v>
                </c:pt>
                <c:pt idx="7684">
                  <c:v>10.148999999999999</c:v>
                </c:pt>
                <c:pt idx="7685">
                  <c:v>10.124000000000001</c:v>
                </c:pt>
                <c:pt idx="7686">
                  <c:v>10.1</c:v>
                </c:pt>
                <c:pt idx="7687">
                  <c:v>10.1</c:v>
                </c:pt>
                <c:pt idx="7688">
                  <c:v>10.074999999999999</c:v>
                </c:pt>
                <c:pt idx="7689">
                  <c:v>10.051</c:v>
                </c:pt>
                <c:pt idx="7690">
                  <c:v>10.051</c:v>
                </c:pt>
                <c:pt idx="7691">
                  <c:v>10.026</c:v>
                </c:pt>
                <c:pt idx="7692">
                  <c:v>10.026</c:v>
                </c:pt>
                <c:pt idx="7693">
                  <c:v>10.000999999999999</c:v>
                </c:pt>
                <c:pt idx="7694">
                  <c:v>9.9770000000000003</c:v>
                </c:pt>
                <c:pt idx="7695">
                  <c:v>9.9770000000000003</c:v>
                </c:pt>
                <c:pt idx="7696">
                  <c:v>9.952</c:v>
                </c:pt>
                <c:pt idx="7697">
                  <c:v>9.952</c:v>
                </c:pt>
                <c:pt idx="7698">
                  <c:v>9.9280000000000008</c:v>
                </c:pt>
                <c:pt idx="7699">
                  <c:v>9.9280000000000008</c:v>
                </c:pt>
                <c:pt idx="7700">
                  <c:v>9.9280000000000008</c:v>
                </c:pt>
                <c:pt idx="7701">
                  <c:v>9.9030000000000005</c:v>
                </c:pt>
                <c:pt idx="7702">
                  <c:v>9.9030000000000005</c:v>
                </c:pt>
                <c:pt idx="7703">
                  <c:v>9.8789999999999996</c:v>
                </c:pt>
                <c:pt idx="7704">
                  <c:v>9.8789999999999996</c:v>
                </c:pt>
                <c:pt idx="7705">
                  <c:v>9.8539999999999992</c:v>
                </c:pt>
                <c:pt idx="7706">
                  <c:v>9.8539999999999992</c:v>
                </c:pt>
                <c:pt idx="7707">
                  <c:v>9.8539999999999992</c:v>
                </c:pt>
                <c:pt idx="7708">
                  <c:v>9.8290000000000006</c:v>
                </c:pt>
                <c:pt idx="7709">
                  <c:v>9.8290000000000006</c:v>
                </c:pt>
                <c:pt idx="7710">
                  <c:v>9.8290000000000006</c:v>
                </c:pt>
                <c:pt idx="7711">
                  <c:v>9.8049999999999997</c:v>
                </c:pt>
                <c:pt idx="7712">
                  <c:v>9.8049999999999997</c:v>
                </c:pt>
                <c:pt idx="7713">
                  <c:v>9.8290000000000006</c:v>
                </c:pt>
                <c:pt idx="7714">
                  <c:v>9.8290000000000006</c:v>
                </c:pt>
                <c:pt idx="7715">
                  <c:v>9.8539999999999992</c:v>
                </c:pt>
                <c:pt idx="7716">
                  <c:v>9.8789999999999996</c:v>
                </c:pt>
                <c:pt idx="7717">
                  <c:v>9.9030000000000005</c:v>
                </c:pt>
                <c:pt idx="7718">
                  <c:v>9.9280000000000008</c:v>
                </c:pt>
                <c:pt idx="7719">
                  <c:v>10.000999999999999</c:v>
                </c:pt>
                <c:pt idx="7720">
                  <c:v>10.051</c:v>
                </c:pt>
                <c:pt idx="7721">
                  <c:v>10.124000000000001</c:v>
                </c:pt>
                <c:pt idx="7722">
                  <c:v>10.198</c:v>
                </c:pt>
                <c:pt idx="7723">
                  <c:v>10.271000000000001</c:v>
                </c:pt>
                <c:pt idx="7724">
                  <c:v>10.369</c:v>
                </c:pt>
                <c:pt idx="7725">
                  <c:v>10.467000000000001</c:v>
                </c:pt>
                <c:pt idx="7726">
                  <c:v>10.541</c:v>
                </c:pt>
                <c:pt idx="7727">
                  <c:v>10.638</c:v>
                </c:pt>
                <c:pt idx="7728">
                  <c:v>10.712</c:v>
                </c:pt>
                <c:pt idx="7729">
                  <c:v>10.81</c:v>
                </c:pt>
                <c:pt idx="7730">
                  <c:v>10.882999999999999</c:v>
                </c:pt>
                <c:pt idx="7731">
                  <c:v>10.956</c:v>
                </c:pt>
                <c:pt idx="7732">
                  <c:v>11.053000000000001</c:v>
                </c:pt>
                <c:pt idx="7733">
                  <c:v>11.151</c:v>
                </c:pt>
                <c:pt idx="7734">
                  <c:v>11.224</c:v>
                </c:pt>
                <c:pt idx="7735">
                  <c:v>11.297000000000001</c:v>
                </c:pt>
                <c:pt idx="7736">
                  <c:v>11.37</c:v>
                </c:pt>
                <c:pt idx="7737">
                  <c:v>11.443</c:v>
                </c:pt>
                <c:pt idx="7738">
                  <c:v>11.516</c:v>
                </c:pt>
                <c:pt idx="7739">
                  <c:v>11.565</c:v>
                </c:pt>
                <c:pt idx="7740">
                  <c:v>11.637</c:v>
                </c:pt>
                <c:pt idx="7741">
                  <c:v>11.662000000000001</c:v>
                </c:pt>
                <c:pt idx="7742">
                  <c:v>11.71</c:v>
                </c:pt>
                <c:pt idx="7743">
                  <c:v>11.759</c:v>
                </c:pt>
                <c:pt idx="7744">
                  <c:v>11.782999999999999</c:v>
                </c:pt>
                <c:pt idx="7745">
                  <c:v>11.782999999999999</c:v>
                </c:pt>
                <c:pt idx="7746">
                  <c:v>11.807</c:v>
                </c:pt>
                <c:pt idx="7747">
                  <c:v>11.807</c:v>
                </c:pt>
                <c:pt idx="7748">
                  <c:v>11.782999999999999</c:v>
                </c:pt>
                <c:pt idx="7749">
                  <c:v>11.759</c:v>
                </c:pt>
                <c:pt idx="7750">
                  <c:v>11.71</c:v>
                </c:pt>
                <c:pt idx="7751">
                  <c:v>11.662000000000001</c:v>
                </c:pt>
                <c:pt idx="7752">
                  <c:v>11.613</c:v>
                </c:pt>
                <c:pt idx="7753">
                  <c:v>11.54</c:v>
                </c:pt>
                <c:pt idx="7754">
                  <c:v>11.492000000000001</c:v>
                </c:pt>
                <c:pt idx="7755">
                  <c:v>11.443</c:v>
                </c:pt>
                <c:pt idx="7756">
                  <c:v>11.37</c:v>
                </c:pt>
                <c:pt idx="7757">
                  <c:v>11.297000000000001</c:v>
                </c:pt>
                <c:pt idx="7758">
                  <c:v>11.224</c:v>
                </c:pt>
                <c:pt idx="7759">
                  <c:v>11.127000000000001</c:v>
                </c:pt>
                <c:pt idx="7760">
                  <c:v>11.029</c:v>
                </c:pt>
                <c:pt idx="7761">
                  <c:v>10.932</c:v>
                </c:pt>
                <c:pt idx="7762">
                  <c:v>10.834</c:v>
                </c:pt>
                <c:pt idx="7763">
                  <c:v>10.760999999999999</c:v>
                </c:pt>
                <c:pt idx="7764">
                  <c:v>10.686999999999999</c:v>
                </c:pt>
                <c:pt idx="7765">
                  <c:v>10.614000000000001</c:v>
                </c:pt>
                <c:pt idx="7766">
                  <c:v>10.565</c:v>
                </c:pt>
                <c:pt idx="7767">
                  <c:v>10.492000000000001</c:v>
                </c:pt>
                <c:pt idx="7768">
                  <c:v>10.467000000000001</c:v>
                </c:pt>
                <c:pt idx="7769">
                  <c:v>10.417999999999999</c:v>
                </c:pt>
                <c:pt idx="7770">
                  <c:v>10.369</c:v>
                </c:pt>
                <c:pt idx="7771">
                  <c:v>10.32</c:v>
                </c:pt>
                <c:pt idx="7772">
                  <c:v>10.295999999999999</c:v>
                </c:pt>
                <c:pt idx="7773">
                  <c:v>10.271000000000001</c:v>
                </c:pt>
                <c:pt idx="7774">
                  <c:v>10.222</c:v>
                </c:pt>
                <c:pt idx="7775">
                  <c:v>10.222</c:v>
                </c:pt>
                <c:pt idx="7776">
                  <c:v>10.173</c:v>
                </c:pt>
                <c:pt idx="7777">
                  <c:v>10.148999999999999</c:v>
                </c:pt>
                <c:pt idx="7778">
                  <c:v>10.124000000000001</c:v>
                </c:pt>
                <c:pt idx="7779">
                  <c:v>10.1</c:v>
                </c:pt>
                <c:pt idx="7780">
                  <c:v>10.074999999999999</c:v>
                </c:pt>
                <c:pt idx="7781">
                  <c:v>10.051</c:v>
                </c:pt>
                <c:pt idx="7782">
                  <c:v>10.051</c:v>
                </c:pt>
                <c:pt idx="7783">
                  <c:v>10.026</c:v>
                </c:pt>
                <c:pt idx="7784">
                  <c:v>10.026</c:v>
                </c:pt>
                <c:pt idx="7785">
                  <c:v>10.000999999999999</c:v>
                </c:pt>
                <c:pt idx="7786">
                  <c:v>9.9770000000000003</c:v>
                </c:pt>
                <c:pt idx="7787">
                  <c:v>9.9770000000000003</c:v>
                </c:pt>
                <c:pt idx="7788">
                  <c:v>9.9770000000000003</c:v>
                </c:pt>
                <c:pt idx="7789">
                  <c:v>9.952</c:v>
                </c:pt>
                <c:pt idx="7790">
                  <c:v>9.952</c:v>
                </c:pt>
                <c:pt idx="7791">
                  <c:v>9.952</c:v>
                </c:pt>
                <c:pt idx="7792">
                  <c:v>9.9280000000000008</c:v>
                </c:pt>
                <c:pt idx="7793">
                  <c:v>9.9280000000000008</c:v>
                </c:pt>
                <c:pt idx="7794">
                  <c:v>9.9280000000000008</c:v>
                </c:pt>
                <c:pt idx="7795">
                  <c:v>9.9280000000000008</c:v>
                </c:pt>
                <c:pt idx="7796">
                  <c:v>9.9030000000000005</c:v>
                </c:pt>
                <c:pt idx="7797">
                  <c:v>9.9030000000000005</c:v>
                </c:pt>
                <c:pt idx="7798">
                  <c:v>9.8789999999999996</c:v>
                </c:pt>
                <c:pt idx="7799">
                  <c:v>9.8789999999999996</c:v>
                </c:pt>
                <c:pt idx="7800">
                  <c:v>9.8789999999999996</c:v>
                </c:pt>
                <c:pt idx="7801">
                  <c:v>9.8789999999999996</c:v>
                </c:pt>
                <c:pt idx="7802">
                  <c:v>9.8789999999999996</c:v>
                </c:pt>
                <c:pt idx="7803">
                  <c:v>9.8539999999999992</c:v>
                </c:pt>
                <c:pt idx="7804">
                  <c:v>9.8539999999999992</c:v>
                </c:pt>
                <c:pt idx="7805">
                  <c:v>9.8539999999999992</c:v>
                </c:pt>
                <c:pt idx="7806">
                  <c:v>9.8290000000000006</c:v>
                </c:pt>
                <c:pt idx="7807">
                  <c:v>9.8290000000000006</c:v>
                </c:pt>
                <c:pt idx="7808">
                  <c:v>9.8539999999999992</c:v>
                </c:pt>
                <c:pt idx="7809">
                  <c:v>9.8539999999999992</c:v>
                </c:pt>
                <c:pt idx="7810">
                  <c:v>9.8789999999999996</c:v>
                </c:pt>
                <c:pt idx="7811">
                  <c:v>9.9280000000000008</c:v>
                </c:pt>
                <c:pt idx="7812">
                  <c:v>9.9280000000000008</c:v>
                </c:pt>
                <c:pt idx="7813">
                  <c:v>9.9770000000000003</c:v>
                </c:pt>
                <c:pt idx="7814">
                  <c:v>10.000999999999999</c:v>
                </c:pt>
                <c:pt idx="7815">
                  <c:v>10.051</c:v>
                </c:pt>
                <c:pt idx="7816">
                  <c:v>10.124000000000001</c:v>
                </c:pt>
                <c:pt idx="7817">
                  <c:v>10.173</c:v>
                </c:pt>
                <c:pt idx="7818">
                  <c:v>10.247</c:v>
                </c:pt>
                <c:pt idx="7819">
                  <c:v>10.345000000000001</c:v>
                </c:pt>
                <c:pt idx="7820">
                  <c:v>10.417999999999999</c:v>
                </c:pt>
                <c:pt idx="7821">
                  <c:v>10.516</c:v>
                </c:pt>
                <c:pt idx="7822">
                  <c:v>10.614000000000001</c:v>
                </c:pt>
                <c:pt idx="7823">
                  <c:v>10.663</c:v>
                </c:pt>
                <c:pt idx="7824">
                  <c:v>10.760999999999999</c:v>
                </c:pt>
                <c:pt idx="7825">
                  <c:v>10.834</c:v>
                </c:pt>
                <c:pt idx="7826">
                  <c:v>10.907</c:v>
                </c:pt>
                <c:pt idx="7827">
                  <c:v>10.98</c:v>
                </c:pt>
                <c:pt idx="7828">
                  <c:v>11.077999999999999</c:v>
                </c:pt>
                <c:pt idx="7829">
                  <c:v>11.175000000000001</c:v>
                </c:pt>
                <c:pt idx="7830">
                  <c:v>11.247999999999999</c:v>
                </c:pt>
                <c:pt idx="7831">
                  <c:v>11.247999999999999</c:v>
                </c:pt>
                <c:pt idx="7832">
                  <c:v>11.297000000000001</c:v>
                </c:pt>
                <c:pt idx="7833">
                  <c:v>11.394</c:v>
                </c:pt>
                <c:pt idx="7834">
                  <c:v>11.443</c:v>
                </c:pt>
                <c:pt idx="7835">
                  <c:v>11.443</c:v>
                </c:pt>
                <c:pt idx="7836">
                  <c:v>11.492000000000001</c:v>
                </c:pt>
                <c:pt idx="7837">
                  <c:v>11.492000000000001</c:v>
                </c:pt>
                <c:pt idx="7838">
                  <c:v>11.516</c:v>
                </c:pt>
                <c:pt idx="7839">
                  <c:v>11.565</c:v>
                </c:pt>
                <c:pt idx="7840">
                  <c:v>11.589</c:v>
                </c:pt>
                <c:pt idx="7841">
                  <c:v>11.589</c:v>
                </c:pt>
                <c:pt idx="7842">
                  <c:v>11.589</c:v>
                </c:pt>
                <c:pt idx="7843">
                  <c:v>11.589</c:v>
                </c:pt>
                <c:pt idx="7844">
                  <c:v>11.516</c:v>
                </c:pt>
                <c:pt idx="7845">
                  <c:v>11.467000000000001</c:v>
                </c:pt>
                <c:pt idx="7846">
                  <c:v>11.467000000000001</c:v>
                </c:pt>
                <c:pt idx="7847">
                  <c:v>11.443</c:v>
                </c:pt>
                <c:pt idx="7848">
                  <c:v>11.394</c:v>
                </c:pt>
                <c:pt idx="7849">
                  <c:v>11.321</c:v>
                </c:pt>
                <c:pt idx="7850">
                  <c:v>11.247999999999999</c:v>
                </c:pt>
                <c:pt idx="7851">
                  <c:v>11.2</c:v>
                </c:pt>
                <c:pt idx="7852">
                  <c:v>11.151</c:v>
                </c:pt>
                <c:pt idx="7853">
                  <c:v>11.077999999999999</c:v>
                </c:pt>
                <c:pt idx="7854">
                  <c:v>11.005000000000001</c:v>
                </c:pt>
                <c:pt idx="7855">
                  <c:v>10.932</c:v>
                </c:pt>
                <c:pt idx="7856">
                  <c:v>10.858000000000001</c:v>
                </c:pt>
                <c:pt idx="7857">
                  <c:v>10.81</c:v>
                </c:pt>
                <c:pt idx="7858">
                  <c:v>10.736000000000001</c:v>
                </c:pt>
                <c:pt idx="7859">
                  <c:v>10.663</c:v>
                </c:pt>
                <c:pt idx="7860">
                  <c:v>10.614000000000001</c:v>
                </c:pt>
                <c:pt idx="7861">
                  <c:v>10.565</c:v>
                </c:pt>
                <c:pt idx="7862">
                  <c:v>10.516</c:v>
                </c:pt>
                <c:pt idx="7863">
                  <c:v>10.467000000000001</c:v>
                </c:pt>
                <c:pt idx="7864">
                  <c:v>10.417999999999999</c:v>
                </c:pt>
                <c:pt idx="7865">
                  <c:v>10.394</c:v>
                </c:pt>
                <c:pt idx="7866">
                  <c:v>10.345000000000001</c:v>
                </c:pt>
                <c:pt idx="7867">
                  <c:v>10.32</c:v>
                </c:pt>
                <c:pt idx="7868">
                  <c:v>10.271000000000001</c:v>
                </c:pt>
                <c:pt idx="7869">
                  <c:v>10.247</c:v>
                </c:pt>
                <c:pt idx="7870">
                  <c:v>10.222</c:v>
                </c:pt>
                <c:pt idx="7871">
                  <c:v>10.198</c:v>
                </c:pt>
                <c:pt idx="7872">
                  <c:v>10.173</c:v>
                </c:pt>
                <c:pt idx="7873">
                  <c:v>10.148999999999999</c:v>
                </c:pt>
                <c:pt idx="7874">
                  <c:v>10.124000000000001</c:v>
                </c:pt>
                <c:pt idx="7875">
                  <c:v>10.124000000000001</c:v>
                </c:pt>
                <c:pt idx="7876">
                  <c:v>10.1</c:v>
                </c:pt>
                <c:pt idx="7877">
                  <c:v>10.074999999999999</c:v>
                </c:pt>
                <c:pt idx="7878">
                  <c:v>10.074999999999999</c:v>
                </c:pt>
                <c:pt idx="7879">
                  <c:v>10.051</c:v>
                </c:pt>
                <c:pt idx="7880">
                  <c:v>10.051</c:v>
                </c:pt>
                <c:pt idx="7881">
                  <c:v>10.026</c:v>
                </c:pt>
                <c:pt idx="7882">
                  <c:v>10.026</c:v>
                </c:pt>
                <c:pt idx="7883">
                  <c:v>10.000999999999999</c:v>
                </c:pt>
                <c:pt idx="7884">
                  <c:v>10.000999999999999</c:v>
                </c:pt>
                <c:pt idx="7885">
                  <c:v>9.9770000000000003</c:v>
                </c:pt>
                <c:pt idx="7886">
                  <c:v>9.9770000000000003</c:v>
                </c:pt>
                <c:pt idx="7887">
                  <c:v>9.9770000000000003</c:v>
                </c:pt>
                <c:pt idx="7888">
                  <c:v>9.952</c:v>
                </c:pt>
                <c:pt idx="7889">
                  <c:v>9.952</c:v>
                </c:pt>
                <c:pt idx="7890">
                  <c:v>9.9280000000000008</c:v>
                </c:pt>
                <c:pt idx="7891">
                  <c:v>9.9280000000000008</c:v>
                </c:pt>
                <c:pt idx="7892">
                  <c:v>9.9280000000000008</c:v>
                </c:pt>
                <c:pt idx="7893">
                  <c:v>9.9280000000000008</c:v>
                </c:pt>
                <c:pt idx="7894">
                  <c:v>9.9030000000000005</c:v>
                </c:pt>
                <c:pt idx="7895">
                  <c:v>9.9030000000000005</c:v>
                </c:pt>
                <c:pt idx="7896">
                  <c:v>9.9030000000000005</c:v>
                </c:pt>
                <c:pt idx="7897">
                  <c:v>9.8789999999999996</c:v>
                </c:pt>
                <c:pt idx="7898">
                  <c:v>9.8789999999999996</c:v>
                </c:pt>
                <c:pt idx="7899">
                  <c:v>9.8789999999999996</c:v>
                </c:pt>
                <c:pt idx="7900">
                  <c:v>9.8789999999999996</c:v>
                </c:pt>
                <c:pt idx="7901">
                  <c:v>9.8539999999999992</c:v>
                </c:pt>
                <c:pt idx="7902">
                  <c:v>9.8539999999999992</c:v>
                </c:pt>
                <c:pt idx="7903">
                  <c:v>9.8539999999999992</c:v>
                </c:pt>
                <c:pt idx="7904">
                  <c:v>9.8539999999999992</c:v>
                </c:pt>
                <c:pt idx="7905">
                  <c:v>9.8539999999999992</c:v>
                </c:pt>
                <c:pt idx="7906">
                  <c:v>9.8789999999999996</c:v>
                </c:pt>
                <c:pt idx="7907">
                  <c:v>9.9030000000000005</c:v>
                </c:pt>
                <c:pt idx="7908">
                  <c:v>9.9280000000000008</c:v>
                </c:pt>
                <c:pt idx="7909">
                  <c:v>9.952</c:v>
                </c:pt>
                <c:pt idx="7910">
                  <c:v>9.9770000000000003</c:v>
                </c:pt>
                <c:pt idx="7911">
                  <c:v>10.026</c:v>
                </c:pt>
                <c:pt idx="7912">
                  <c:v>10.074999999999999</c:v>
                </c:pt>
                <c:pt idx="7913">
                  <c:v>10.148999999999999</c:v>
                </c:pt>
                <c:pt idx="7914">
                  <c:v>10.222</c:v>
                </c:pt>
                <c:pt idx="7915">
                  <c:v>10.295999999999999</c:v>
                </c:pt>
                <c:pt idx="7916">
                  <c:v>10.394</c:v>
                </c:pt>
                <c:pt idx="7917">
                  <c:v>10.467000000000001</c:v>
                </c:pt>
                <c:pt idx="7918">
                  <c:v>10.565</c:v>
                </c:pt>
                <c:pt idx="7919">
                  <c:v>10.663</c:v>
                </c:pt>
                <c:pt idx="7920">
                  <c:v>10.736000000000001</c:v>
                </c:pt>
                <c:pt idx="7921">
                  <c:v>10.81</c:v>
                </c:pt>
                <c:pt idx="7922">
                  <c:v>10.907</c:v>
                </c:pt>
                <c:pt idx="7923">
                  <c:v>10.98</c:v>
                </c:pt>
                <c:pt idx="7924">
                  <c:v>11.077999999999999</c:v>
                </c:pt>
                <c:pt idx="7925">
                  <c:v>11.151</c:v>
                </c:pt>
                <c:pt idx="7926">
                  <c:v>11.247999999999999</c:v>
                </c:pt>
                <c:pt idx="7927">
                  <c:v>11.321</c:v>
                </c:pt>
                <c:pt idx="7928">
                  <c:v>11.394</c:v>
                </c:pt>
                <c:pt idx="7929">
                  <c:v>11.467000000000001</c:v>
                </c:pt>
                <c:pt idx="7930">
                  <c:v>11.54</c:v>
                </c:pt>
                <c:pt idx="7931">
                  <c:v>11.613</c:v>
                </c:pt>
                <c:pt idx="7932">
                  <c:v>11.662000000000001</c:v>
                </c:pt>
                <c:pt idx="7933">
                  <c:v>11.71</c:v>
                </c:pt>
                <c:pt idx="7934">
                  <c:v>11.759</c:v>
                </c:pt>
                <c:pt idx="7935">
                  <c:v>11.782999999999999</c:v>
                </c:pt>
                <c:pt idx="7936">
                  <c:v>11.782999999999999</c:v>
                </c:pt>
                <c:pt idx="7937">
                  <c:v>11.807</c:v>
                </c:pt>
                <c:pt idx="7938">
                  <c:v>11.807</c:v>
                </c:pt>
                <c:pt idx="7939">
                  <c:v>11.807</c:v>
                </c:pt>
                <c:pt idx="7940">
                  <c:v>11.782999999999999</c:v>
                </c:pt>
                <c:pt idx="7941">
                  <c:v>11.759</c:v>
                </c:pt>
                <c:pt idx="7942">
                  <c:v>11.734</c:v>
                </c:pt>
                <c:pt idx="7943">
                  <c:v>11.71</c:v>
                </c:pt>
                <c:pt idx="7944">
                  <c:v>11.662000000000001</c:v>
                </c:pt>
                <c:pt idx="7945">
                  <c:v>11.613</c:v>
                </c:pt>
                <c:pt idx="7946">
                  <c:v>11.589</c:v>
                </c:pt>
                <c:pt idx="7947">
                  <c:v>11.516</c:v>
                </c:pt>
                <c:pt idx="7948">
                  <c:v>11.443</c:v>
                </c:pt>
                <c:pt idx="7949">
                  <c:v>11.346</c:v>
                </c:pt>
                <c:pt idx="7950">
                  <c:v>11.247999999999999</c:v>
                </c:pt>
                <c:pt idx="7951">
                  <c:v>11.175000000000001</c:v>
                </c:pt>
                <c:pt idx="7952">
                  <c:v>11.102</c:v>
                </c:pt>
                <c:pt idx="7953">
                  <c:v>11.005000000000001</c:v>
                </c:pt>
                <c:pt idx="7954">
                  <c:v>10.932</c:v>
                </c:pt>
                <c:pt idx="7955">
                  <c:v>10.858000000000001</c:v>
                </c:pt>
                <c:pt idx="7956">
                  <c:v>10.81</c:v>
                </c:pt>
                <c:pt idx="7957">
                  <c:v>10.712</c:v>
                </c:pt>
                <c:pt idx="7958">
                  <c:v>10.663</c:v>
                </c:pt>
                <c:pt idx="7959">
                  <c:v>10.614000000000001</c:v>
                </c:pt>
                <c:pt idx="7960">
                  <c:v>10.565</c:v>
                </c:pt>
                <c:pt idx="7961">
                  <c:v>10.516</c:v>
                </c:pt>
                <c:pt idx="7962">
                  <c:v>10.467000000000001</c:v>
                </c:pt>
                <c:pt idx="7963">
                  <c:v>10.417999999999999</c:v>
                </c:pt>
                <c:pt idx="7964">
                  <c:v>10.394</c:v>
                </c:pt>
                <c:pt idx="7965">
                  <c:v>10.345000000000001</c:v>
                </c:pt>
                <c:pt idx="7966">
                  <c:v>10.32</c:v>
                </c:pt>
                <c:pt idx="7967">
                  <c:v>10.295999999999999</c:v>
                </c:pt>
                <c:pt idx="7968">
                  <c:v>10.247</c:v>
                </c:pt>
                <c:pt idx="7969">
                  <c:v>10.222</c:v>
                </c:pt>
                <c:pt idx="7970">
                  <c:v>10.222</c:v>
                </c:pt>
                <c:pt idx="7971">
                  <c:v>10.173</c:v>
                </c:pt>
                <c:pt idx="7972">
                  <c:v>10.173</c:v>
                </c:pt>
                <c:pt idx="7973">
                  <c:v>10.148999999999999</c:v>
                </c:pt>
                <c:pt idx="7974">
                  <c:v>10.124000000000001</c:v>
                </c:pt>
                <c:pt idx="7975">
                  <c:v>10.1</c:v>
                </c:pt>
                <c:pt idx="7976">
                  <c:v>10.074999999999999</c:v>
                </c:pt>
                <c:pt idx="7977">
                  <c:v>10.074999999999999</c:v>
                </c:pt>
                <c:pt idx="7978">
                  <c:v>10.051</c:v>
                </c:pt>
                <c:pt idx="7979">
                  <c:v>10.051</c:v>
                </c:pt>
                <c:pt idx="7980">
                  <c:v>10.026</c:v>
                </c:pt>
                <c:pt idx="7981">
                  <c:v>10.026</c:v>
                </c:pt>
                <c:pt idx="7982">
                  <c:v>10.026</c:v>
                </c:pt>
                <c:pt idx="7983">
                  <c:v>10.000999999999999</c:v>
                </c:pt>
                <c:pt idx="7984">
                  <c:v>9.9770000000000003</c:v>
                </c:pt>
                <c:pt idx="7985">
                  <c:v>9.9770000000000003</c:v>
                </c:pt>
                <c:pt idx="7986">
                  <c:v>9.9770000000000003</c:v>
                </c:pt>
                <c:pt idx="7987">
                  <c:v>9.952</c:v>
                </c:pt>
                <c:pt idx="7988">
                  <c:v>9.952</c:v>
                </c:pt>
                <c:pt idx="7989">
                  <c:v>9.952</c:v>
                </c:pt>
                <c:pt idx="7990">
                  <c:v>9.952</c:v>
                </c:pt>
                <c:pt idx="7991">
                  <c:v>9.9280000000000008</c:v>
                </c:pt>
                <c:pt idx="7992">
                  <c:v>9.9280000000000008</c:v>
                </c:pt>
                <c:pt idx="7993">
                  <c:v>9.9280000000000008</c:v>
                </c:pt>
                <c:pt idx="7994">
                  <c:v>9.9030000000000005</c:v>
                </c:pt>
                <c:pt idx="7995">
                  <c:v>9.9030000000000005</c:v>
                </c:pt>
                <c:pt idx="7996">
                  <c:v>9.9030000000000005</c:v>
                </c:pt>
                <c:pt idx="7997">
                  <c:v>9.8789999999999996</c:v>
                </c:pt>
                <c:pt idx="7998">
                  <c:v>9.8789999999999996</c:v>
                </c:pt>
                <c:pt idx="7999">
                  <c:v>9.8789999999999996</c:v>
                </c:pt>
                <c:pt idx="8000">
                  <c:v>9.8789999999999996</c:v>
                </c:pt>
                <c:pt idx="8001">
                  <c:v>9.8789999999999996</c:v>
                </c:pt>
                <c:pt idx="8002">
                  <c:v>9.9030000000000005</c:v>
                </c:pt>
                <c:pt idx="8003">
                  <c:v>9.9280000000000008</c:v>
                </c:pt>
                <c:pt idx="8004">
                  <c:v>9.952</c:v>
                </c:pt>
                <c:pt idx="8005">
                  <c:v>9.9770000000000003</c:v>
                </c:pt>
                <c:pt idx="8006">
                  <c:v>10.026</c:v>
                </c:pt>
                <c:pt idx="8007">
                  <c:v>10.051</c:v>
                </c:pt>
                <c:pt idx="8008">
                  <c:v>10.124000000000001</c:v>
                </c:pt>
                <c:pt idx="8009">
                  <c:v>10.173</c:v>
                </c:pt>
                <c:pt idx="8010">
                  <c:v>10.247</c:v>
                </c:pt>
                <c:pt idx="8011">
                  <c:v>10.32</c:v>
                </c:pt>
                <c:pt idx="8012">
                  <c:v>10.417999999999999</c:v>
                </c:pt>
                <c:pt idx="8013">
                  <c:v>10.516</c:v>
                </c:pt>
                <c:pt idx="8014">
                  <c:v>10.59</c:v>
                </c:pt>
                <c:pt idx="8015">
                  <c:v>10.712</c:v>
                </c:pt>
                <c:pt idx="8016">
                  <c:v>10.760999999999999</c:v>
                </c:pt>
                <c:pt idx="8017">
                  <c:v>10.834</c:v>
                </c:pt>
                <c:pt idx="8018">
                  <c:v>10.932</c:v>
                </c:pt>
                <c:pt idx="8019">
                  <c:v>11.029</c:v>
                </c:pt>
                <c:pt idx="8020">
                  <c:v>11.102</c:v>
                </c:pt>
                <c:pt idx="8021">
                  <c:v>11.151</c:v>
                </c:pt>
                <c:pt idx="8022">
                  <c:v>11.247999999999999</c:v>
                </c:pt>
                <c:pt idx="8023">
                  <c:v>11.346</c:v>
                </c:pt>
                <c:pt idx="8024">
                  <c:v>11.419</c:v>
                </c:pt>
                <c:pt idx="8025">
                  <c:v>11.492000000000001</c:v>
                </c:pt>
                <c:pt idx="8026">
                  <c:v>11.54</c:v>
                </c:pt>
                <c:pt idx="8027">
                  <c:v>11.613</c:v>
                </c:pt>
                <c:pt idx="8028">
                  <c:v>11.686</c:v>
                </c:pt>
                <c:pt idx="8029">
                  <c:v>11.71</c:v>
                </c:pt>
                <c:pt idx="8030">
                  <c:v>11.782999999999999</c:v>
                </c:pt>
                <c:pt idx="8031">
                  <c:v>11.782999999999999</c:v>
                </c:pt>
                <c:pt idx="8032">
                  <c:v>11.832000000000001</c:v>
                </c:pt>
                <c:pt idx="8033">
                  <c:v>11.832000000000001</c:v>
                </c:pt>
                <c:pt idx="8034">
                  <c:v>11.832000000000001</c:v>
                </c:pt>
                <c:pt idx="8035">
                  <c:v>11.832000000000001</c:v>
                </c:pt>
                <c:pt idx="8036">
                  <c:v>11.832000000000001</c:v>
                </c:pt>
                <c:pt idx="8037">
                  <c:v>11.807</c:v>
                </c:pt>
                <c:pt idx="8038">
                  <c:v>11.807</c:v>
                </c:pt>
                <c:pt idx="8039">
                  <c:v>11.759</c:v>
                </c:pt>
                <c:pt idx="8040">
                  <c:v>11.71</c:v>
                </c:pt>
                <c:pt idx="8041">
                  <c:v>11.662000000000001</c:v>
                </c:pt>
                <c:pt idx="8042">
                  <c:v>11.613</c:v>
                </c:pt>
                <c:pt idx="8043">
                  <c:v>11.54</c:v>
                </c:pt>
                <c:pt idx="8044">
                  <c:v>11.492000000000001</c:v>
                </c:pt>
                <c:pt idx="8045">
                  <c:v>11.394</c:v>
                </c:pt>
                <c:pt idx="8046">
                  <c:v>11.346</c:v>
                </c:pt>
                <c:pt idx="8047">
                  <c:v>11.247999999999999</c:v>
                </c:pt>
                <c:pt idx="8048">
                  <c:v>11.175000000000001</c:v>
                </c:pt>
                <c:pt idx="8049">
                  <c:v>11.102</c:v>
                </c:pt>
                <c:pt idx="8050">
                  <c:v>11.029</c:v>
                </c:pt>
                <c:pt idx="8051">
                  <c:v>10.956</c:v>
                </c:pt>
                <c:pt idx="8052">
                  <c:v>10.882999999999999</c:v>
                </c:pt>
                <c:pt idx="8053">
                  <c:v>10.834</c:v>
                </c:pt>
                <c:pt idx="8054">
                  <c:v>10.760999999999999</c:v>
                </c:pt>
                <c:pt idx="8055">
                  <c:v>10.712</c:v>
                </c:pt>
                <c:pt idx="8056">
                  <c:v>10.686999999999999</c:v>
                </c:pt>
                <c:pt idx="8057">
                  <c:v>10.638</c:v>
                </c:pt>
                <c:pt idx="8058">
                  <c:v>10.614000000000001</c:v>
                </c:pt>
                <c:pt idx="8059">
                  <c:v>10.59</c:v>
                </c:pt>
                <c:pt idx="8060">
                  <c:v>10.565</c:v>
                </c:pt>
                <c:pt idx="8061">
                  <c:v>10.516</c:v>
                </c:pt>
                <c:pt idx="8062">
                  <c:v>10.492000000000001</c:v>
                </c:pt>
                <c:pt idx="8063">
                  <c:v>10.467000000000001</c:v>
                </c:pt>
                <c:pt idx="8064">
                  <c:v>10.443</c:v>
                </c:pt>
                <c:pt idx="8065">
                  <c:v>10.417999999999999</c:v>
                </c:pt>
                <c:pt idx="8066">
                  <c:v>10.417999999999999</c:v>
                </c:pt>
                <c:pt idx="8067">
                  <c:v>10.369</c:v>
                </c:pt>
                <c:pt idx="8068">
                  <c:v>10.369</c:v>
                </c:pt>
                <c:pt idx="8069">
                  <c:v>10.345000000000001</c:v>
                </c:pt>
                <c:pt idx="8070">
                  <c:v>10.32</c:v>
                </c:pt>
                <c:pt idx="8071">
                  <c:v>10.295999999999999</c:v>
                </c:pt>
                <c:pt idx="8072">
                  <c:v>10.271000000000001</c:v>
                </c:pt>
                <c:pt idx="8073">
                  <c:v>10.271000000000001</c:v>
                </c:pt>
                <c:pt idx="8074">
                  <c:v>10.247</c:v>
                </c:pt>
                <c:pt idx="8075">
                  <c:v>10.247</c:v>
                </c:pt>
                <c:pt idx="8076">
                  <c:v>10.222</c:v>
                </c:pt>
                <c:pt idx="8077">
                  <c:v>10.222</c:v>
                </c:pt>
                <c:pt idx="8078">
                  <c:v>10.198</c:v>
                </c:pt>
                <c:pt idx="8079">
                  <c:v>10.198</c:v>
                </c:pt>
                <c:pt idx="8080">
                  <c:v>10.173</c:v>
                </c:pt>
                <c:pt idx="8081">
                  <c:v>10.148999999999999</c:v>
                </c:pt>
                <c:pt idx="8082">
                  <c:v>10.148999999999999</c:v>
                </c:pt>
                <c:pt idx="8083">
                  <c:v>10.124000000000001</c:v>
                </c:pt>
                <c:pt idx="8084">
                  <c:v>10.124000000000001</c:v>
                </c:pt>
                <c:pt idx="8085">
                  <c:v>10.1</c:v>
                </c:pt>
                <c:pt idx="8086">
                  <c:v>10.1</c:v>
                </c:pt>
                <c:pt idx="8087">
                  <c:v>10.074999999999999</c:v>
                </c:pt>
                <c:pt idx="8088">
                  <c:v>10.074999999999999</c:v>
                </c:pt>
                <c:pt idx="8089">
                  <c:v>10.074999999999999</c:v>
                </c:pt>
                <c:pt idx="8090">
                  <c:v>10.051</c:v>
                </c:pt>
                <c:pt idx="8091">
                  <c:v>10.051</c:v>
                </c:pt>
                <c:pt idx="8092">
                  <c:v>10.026</c:v>
                </c:pt>
                <c:pt idx="8093">
                  <c:v>10.026</c:v>
                </c:pt>
                <c:pt idx="8094">
                  <c:v>10.026</c:v>
                </c:pt>
                <c:pt idx="8095">
                  <c:v>10.026</c:v>
                </c:pt>
                <c:pt idx="8096">
                  <c:v>10.026</c:v>
                </c:pt>
                <c:pt idx="8097">
                  <c:v>10.026</c:v>
                </c:pt>
                <c:pt idx="8098">
                  <c:v>10.051</c:v>
                </c:pt>
                <c:pt idx="8099">
                  <c:v>10.074999999999999</c:v>
                </c:pt>
                <c:pt idx="8100">
                  <c:v>10.1</c:v>
                </c:pt>
                <c:pt idx="8101">
                  <c:v>10.148999999999999</c:v>
                </c:pt>
                <c:pt idx="8102">
                  <c:v>10.173</c:v>
                </c:pt>
                <c:pt idx="8103">
                  <c:v>10.222</c:v>
                </c:pt>
                <c:pt idx="8104">
                  <c:v>10.295999999999999</c:v>
                </c:pt>
                <c:pt idx="8105">
                  <c:v>10.345000000000001</c:v>
                </c:pt>
                <c:pt idx="8106">
                  <c:v>10.417999999999999</c:v>
                </c:pt>
                <c:pt idx="8107">
                  <c:v>10.516</c:v>
                </c:pt>
                <c:pt idx="8108">
                  <c:v>10.614000000000001</c:v>
                </c:pt>
                <c:pt idx="8109">
                  <c:v>10.712</c:v>
                </c:pt>
                <c:pt idx="8110">
                  <c:v>10.81</c:v>
                </c:pt>
                <c:pt idx="8111">
                  <c:v>10.858000000000001</c:v>
                </c:pt>
                <c:pt idx="8112">
                  <c:v>10.956</c:v>
                </c:pt>
                <c:pt idx="8113">
                  <c:v>11.053000000000001</c:v>
                </c:pt>
                <c:pt idx="8114">
                  <c:v>11.151</c:v>
                </c:pt>
                <c:pt idx="8115">
                  <c:v>11.2</c:v>
                </c:pt>
                <c:pt idx="8116">
                  <c:v>11.297000000000001</c:v>
                </c:pt>
                <c:pt idx="8117">
                  <c:v>11.346</c:v>
                </c:pt>
                <c:pt idx="8118">
                  <c:v>11.467000000000001</c:v>
                </c:pt>
                <c:pt idx="8119">
                  <c:v>11.492000000000001</c:v>
                </c:pt>
                <c:pt idx="8120">
                  <c:v>11.589</c:v>
                </c:pt>
                <c:pt idx="8121">
                  <c:v>11.71</c:v>
                </c:pt>
                <c:pt idx="8122">
                  <c:v>11.71</c:v>
                </c:pt>
                <c:pt idx="8123">
                  <c:v>11.734</c:v>
                </c:pt>
                <c:pt idx="8124">
                  <c:v>11.807</c:v>
                </c:pt>
                <c:pt idx="8125">
                  <c:v>11.88</c:v>
                </c:pt>
                <c:pt idx="8126">
                  <c:v>11.832000000000001</c:v>
                </c:pt>
                <c:pt idx="8127">
                  <c:v>11.856</c:v>
                </c:pt>
                <c:pt idx="8128">
                  <c:v>11.88</c:v>
                </c:pt>
                <c:pt idx="8129">
                  <c:v>11.929</c:v>
                </c:pt>
                <c:pt idx="8130">
                  <c:v>11.88</c:v>
                </c:pt>
                <c:pt idx="8131">
                  <c:v>11.904</c:v>
                </c:pt>
                <c:pt idx="8132">
                  <c:v>11.856</c:v>
                </c:pt>
                <c:pt idx="8133">
                  <c:v>11.807</c:v>
                </c:pt>
                <c:pt idx="8134">
                  <c:v>11.782999999999999</c:v>
                </c:pt>
                <c:pt idx="8135">
                  <c:v>11.734</c:v>
                </c:pt>
                <c:pt idx="8136">
                  <c:v>11.686</c:v>
                </c:pt>
                <c:pt idx="8137">
                  <c:v>11.637</c:v>
                </c:pt>
                <c:pt idx="8138">
                  <c:v>11.589</c:v>
                </c:pt>
                <c:pt idx="8139">
                  <c:v>11.54</c:v>
                </c:pt>
                <c:pt idx="8140">
                  <c:v>11.467000000000001</c:v>
                </c:pt>
                <c:pt idx="8141">
                  <c:v>11.394</c:v>
                </c:pt>
                <c:pt idx="8142">
                  <c:v>11.346</c:v>
                </c:pt>
                <c:pt idx="8143">
                  <c:v>11.273</c:v>
                </c:pt>
                <c:pt idx="8144">
                  <c:v>11.2</c:v>
                </c:pt>
                <c:pt idx="8145">
                  <c:v>11.151</c:v>
                </c:pt>
                <c:pt idx="8146">
                  <c:v>11.102</c:v>
                </c:pt>
                <c:pt idx="8147">
                  <c:v>11.053000000000001</c:v>
                </c:pt>
                <c:pt idx="8148">
                  <c:v>11.005000000000001</c:v>
                </c:pt>
                <c:pt idx="8149">
                  <c:v>10.956</c:v>
                </c:pt>
                <c:pt idx="8150">
                  <c:v>10.907</c:v>
                </c:pt>
                <c:pt idx="8151">
                  <c:v>10.882999999999999</c:v>
                </c:pt>
                <c:pt idx="8152">
                  <c:v>10.858000000000001</c:v>
                </c:pt>
                <c:pt idx="8153">
                  <c:v>10.834</c:v>
                </c:pt>
                <c:pt idx="8154">
                  <c:v>10.81</c:v>
                </c:pt>
                <c:pt idx="8155">
                  <c:v>10.81</c:v>
                </c:pt>
                <c:pt idx="8156">
                  <c:v>10.785</c:v>
                </c:pt>
                <c:pt idx="8157">
                  <c:v>10.785</c:v>
                </c:pt>
                <c:pt idx="8158">
                  <c:v>10.760999999999999</c:v>
                </c:pt>
                <c:pt idx="8159">
                  <c:v>10.760999999999999</c:v>
                </c:pt>
                <c:pt idx="8160">
                  <c:v>10.760999999999999</c:v>
                </c:pt>
                <c:pt idx="8161">
                  <c:v>10.736000000000001</c:v>
                </c:pt>
                <c:pt idx="8162">
                  <c:v>10.736000000000001</c:v>
                </c:pt>
                <c:pt idx="8163">
                  <c:v>10.736000000000001</c:v>
                </c:pt>
                <c:pt idx="8164">
                  <c:v>10.736000000000001</c:v>
                </c:pt>
                <c:pt idx="8165">
                  <c:v>10.712</c:v>
                </c:pt>
                <c:pt idx="8166">
                  <c:v>10.712</c:v>
                </c:pt>
                <c:pt idx="8167">
                  <c:v>10.712</c:v>
                </c:pt>
                <c:pt idx="8168">
                  <c:v>10.712</c:v>
                </c:pt>
                <c:pt idx="8169">
                  <c:v>10.712</c:v>
                </c:pt>
                <c:pt idx="8170">
                  <c:v>10.712</c:v>
                </c:pt>
                <c:pt idx="8171">
                  <c:v>10.712</c:v>
                </c:pt>
                <c:pt idx="8172">
                  <c:v>10.712</c:v>
                </c:pt>
                <c:pt idx="8173">
                  <c:v>10.712</c:v>
                </c:pt>
                <c:pt idx="8174">
                  <c:v>10.712</c:v>
                </c:pt>
                <c:pt idx="8175">
                  <c:v>10.712</c:v>
                </c:pt>
                <c:pt idx="8176">
                  <c:v>10.686999999999999</c:v>
                </c:pt>
                <c:pt idx="8177">
                  <c:v>10.712</c:v>
                </c:pt>
                <c:pt idx="8178">
                  <c:v>10.686999999999999</c:v>
                </c:pt>
                <c:pt idx="8179">
                  <c:v>10.686999999999999</c:v>
                </c:pt>
                <c:pt idx="8180">
                  <c:v>10.686999999999999</c:v>
                </c:pt>
                <c:pt idx="8181">
                  <c:v>10.686999999999999</c:v>
                </c:pt>
                <c:pt idx="8182">
                  <c:v>10.686999999999999</c:v>
                </c:pt>
                <c:pt idx="8183">
                  <c:v>10.663</c:v>
                </c:pt>
                <c:pt idx="8184">
                  <c:v>10.663</c:v>
                </c:pt>
                <c:pt idx="8185">
                  <c:v>10.663</c:v>
                </c:pt>
                <c:pt idx="8186">
                  <c:v>10.638</c:v>
                </c:pt>
                <c:pt idx="8187">
                  <c:v>10.638</c:v>
                </c:pt>
                <c:pt idx="8188">
                  <c:v>10.638</c:v>
                </c:pt>
                <c:pt idx="8189">
                  <c:v>10.638</c:v>
                </c:pt>
                <c:pt idx="8190">
                  <c:v>10.638</c:v>
                </c:pt>
                <c:pt idx="8191">
                  <c:v>10.614000000000001</c:v>
                </c:pt>
                <c:pt idx="8192">
                  <c:v>10.614000000000001</c:v>
                </c:pt>
                <c:pt idx="8193">
                  <c:v>10.614000000000001</c:v>
                </c:pt>
                <c:pt idx="8194">
                  <c:v>10.614000000000001</c:v>
                </c:pt>
                <c:pt idx="8195">
                  <c:v>10.614000000000001</c:v>
                </c:pt>
                <c:pt idx="8196">
                  <c:v>10.614000000000001</c:v>
                </c:pt>
                <c:pt idx="8197">
                  <c:v>10.638</c:v>
                </c:pt>
                <c:pt idx="8198">
                  <c:v>10.638</c:v>
                </c:pt>
                <c:pt idx="8199">
                  <c:v>10.663</c:v>
                </c:pt>
                <c:pt idx="8200">
                  <c:v>10.686999999999999</c:v>
                </c:pt>
                <c:pt idx="8201">
                  <c:v>10.736000000000001</c:v>
                </c:pt>
                <c:pt idx="8202">
                  <c:v>10.785</c:v>
                </c:pt>
                <c:pt idx="8203">
                  <c:v>10.785</c:v>
                </c:pt>
                <c:pt idx="8204">
                  <c:v>10.81</c:v>
                </c:pt>
                <c:pt idx="8205">
                  <c:v>10.956</c:v>
                </c:pt>
                <c:pt idx="8206">
                  <c:v>11.029</c:v>
                </c:pt>
                <c:pt idx="8207">
                  <c:v>11.077999999999999</c:v>
                </c:pt>
                <c:pt idx="8208">
                  <c:v>11.151</c:v>
                </c:pt>
                <c:pt idx="8209">
                  <c:v>11.224</c:v>
                </c:pt>
                <c:pt idx="8210">
                  <c:v>11.297000000000001</c:v>
                </c:pt>
                <c:pt idx="8211">
                  <c:v>11.37</c:v>
                </c:pt>
                <c:pt idx="8212">
                  <c:v>11.37</c:v>
                </c:pt>
                <c:pt idx="8213">
                  <c:v>11.443</c:v>
                </c:pt>
                <c:pt idx="8214">
                  <c:v>11.492000000000001</c:v>
                </c:pt>
                <c:pt idx="8215">
                  <c:v>11.589</c:v>
                </c:pt>
                <c:pt idx="8216">
                  <c:v>11.637</c:v>
                </c:pt>
                <c:pt idx="8217">
                  <c:v>11.662000000000001</c:v>
                </c:pt>
                <c:pt idx="8218">
                  <c:v>11.71</c:v>
                </c:pt>
                <c:pt idx="8219">
                  <c:v>11.734</c:v>
                </c:pt>
                <c:pt idx="8220">
                  <c:v>11.759</c:v>
                </c:pt>
                <c:pt idx="8221">
                  <c:v>11.782999999999999</c:v>
                </c:pt>
                <c:pt idx="8222">
                  <c:v>11.782999999999999</c:v>
                </c:pt>
                <c:pt idx="8223">
                  <c:v>11.807</c:v>
                </c:pt>
                <c:pt idx="8224">
                  <c:v>11.807</c:v>
                </c:pt>
                <c:pt idx="8225">
                  <c:v>11.782999999999999</c:v>
                </c:pt>
                <c:pt idx="8226">
                  <c:v>11.782999999999999</c:v>
                </c:pt>
                <c:pt idx="8227">
                  <c:v>11.759</c:v>
                </c:pt>
                <c:pt idx="8228">
                  <c:v>11.734</c:v>
                </c:pt>
                <c:pt idx="8229">
                  <c:v>11.686</c:v>
                </c:pt>
                <c:pt idx="8230">
                  <c:v>11.637</c:v>
                </c:pt>
                <c:pt idx="8231">
                  <c:v>11.589</c:v>
                </c:pt>
                <c:pt idx="8232">
                  <c:v>11.54</c:v>
                </c:pt>
                <c:pt idx="8233">
                  <c:v>11.492000000000001</c:v>
                </c:pt>
                <c:pt idx="8234">
                  <c:v>11.419</c:v>
                </c:pt>
                <c:pt idx="8235">
                  <c:v>11.346</c:v>
                </c:pt>
                <c:pt idx="8236">
                  <c:v>11.273</c:v>
                </c:pt>
                <c:pt idx="8237">
                  <c:v>11.2</c:v>
                </c:pt>
                <c:pt idx="8238">
                  <c:v>11.102</c:v>
                </c:pt>
                <c:pt idx="8239">
                  <c:v>11.029</c:v>
                </c:pt>
                <c:pt idx="8240">
                  <c:v>10.956</c:v>
                </c:pt>
                <c:pt idx="8241">
                  <c:v>10.858000000000001</c:v>
                </c:pt>
                <c:pt idx="8242">
                  <c:v>10.785</c:v>
                </c:pt>
                <c:pt idx="8243">
                  <c:v>10.712</c:v>
                </c:pt>
                <c:pt idx="8244">
                  <c:v>10.663</c:v>
                </c:pt>
                <c:pt idx="8245">
                  <c:v>10.614000000000001</c:v>
                </c:pt>
                <c:pt idx="8246">
                  <c:v>10.565</c:v>
                </c:pt>
                <c:pt idx="8247">
                  <c:v>10.516</c:v>
                </c:pt>
                <c:pt idx="8248">
                  <c:v>10.467000000000001</c:v>
                </c:pt>
                <c:pt idx="8249">
                  <c:v>10.443</c:v>
                </c:pt>
                <c:pt idx="8250">
                  <c:v>10.417999999999999</c:v>
                </c:pt>
                <c:pt idx="8251">
                  <c:v>10.369</c:v>
                </c:pt>
                <c:pt idx="8252">
                  <c:v>10.345000000000001</c:v>
                </c:pt>
                <c:pt idx="8253">
                  <c:v>10.32</c:v>
                </c:pt>
                <c:pt idx="8254">
                  <c:v>10.295999999999999</c:v>
                </c:pt>
                <c:pt idx="8255">
                  <c:v>10.271000000000001</c:v>
                </c:pt>
                <c:pt idx="8256">
                  <c:v>10.271000000000001</c:v>
                </c:pt>
                <c:pt idx="8257">
                  <c:v>10.247</c:v>
                </c:pt>
                <c:pt idx="8258">
                  <c:v>10.222</c:v>
                </c:pt>
                <c:pt idx="8259">
                  <c:v>10.222</c:v>
                </c:pt>
                <c:pt idx="8260">
                  <c:v>10.198</c:v>
                </c:pt>
                <c:pt idx="8261">
                  <c:v>10.173</c:v>
                </c:pt>
                <c:pt idx="8262">
                  <c:v>10.173</c:v>
                </c:pt>
                <c:pt idx="8263">
                  <c:v>10.148999999999999</c:v>
                </c:pt>
                <c:pt idx="8264">
                  <c:v>10.148999999999999</c:v>
                </c:pt>
                <c:pt idx="8265">
                  <c:v>10.124000000000001</c:v>
                </c:pt>
                <c:pt idx="8266">
                  <c:v>10.124000000000001</c:v>
                </c:pt>
                <c:pt idx="8267">
                  <c:v>10.148999999999999</c:v>
                </c:pt>
                <c:pt idx="8268">
                  <c:v>10.173</c:v>
                </c:pt>
                <c:pt idx="8269">
                  <c:v>10.173</c:v>
                </c:pt>
                <c:pt idx="8270">
                  <c:v>10.173</c:v>
                </c:pt>
                <c:pt idx="8271">
                  <c:v>10.173</c:v>
                </c:pt>
                <c:pt idx="8272">
                  <c:v>10.173</c:v>
                </c:pt>
                <c:pt idx="8273">
                  <c:v>10.198</c:v>
                </c:pt>
                <c:pt idx="8274">
                  <c:v>10.198</c:v>
                </c:pt>
                <c:pt idx="8275">
                  <c:v>10.198</c:v>
                </c:pt>
                <c:pt idx="8276">
                  <c:v>10.222</c:v>
                </c:pt>
                <c:pt idx="8277">
                  <c:v>10.222</c:v>
                </c:pt>
                <c:pt idx="8278">
                  <c:v>10.222</c:v>
                </c:pt>
                <c:pt idx="8279">
                  <c:v>10.222</c:v>
                </c:pt>
                <c:pt idx="8280">
                  <c:v>10.222</c:v>
                </c:pt>
                <c:pt idx="8281">
                  <c:v>10.222</c:v>
                </c:pt>
                <c:pt idx="8282">
                  <c:v>10.222</c:v>
                </c:pt>
                <c:pt idx="8283">
                  <c:v>10.222</c:v>
                </c:pt>
                <c:pt idx="8284">
                  <c:v>10.222</c:v>
                </c:pt>
                <c:pt idx="8285">
                  <c:v>10.222</c:v>
                </c:pt>
                <c:pt idx="8286">
                  <c:v>10.222</c:v>
                </c:pt>
                <c:pt idx="8287">
                  <c:v>10.222</c:v>
                </c:pt>
                <c:pt idx="8288">
                  <c:v>10.222</c:v>
                </c:pt>
                <c:pt idx="8289">
                  <c:v>10.222</c:v>
                </c:pt>
                <c:pt idx="8290">
                  <c:v>10.222</c:v>
                </c:pt>
                <c:pt idx="8291">
                  <c:v>10.222</c:v>
                </c:pt>
                <c:pt idx="8292">
                  <c:v>10.222</c:v>
                </c:pt>
                <c:pt idx="8293">
                  <c:v>10.247</c:v>
                </c:pt>
                <c:pt idx="8294">
                  <c:v>10.271000000000001</c:v>
                </c:pt>
                <c:pt idx="8295">
                  <c:v>10.295999999999999</c:v>
                </c:pt>
                <c:pt idx="8296">
                  <c:v>10.32</c:v>
                </c:pt>
                <c:pt idx="8297">
                  <c:v>10.369</c:v>
                </c:pt>
                <c:pt idx="8298">
                  <c:v>10.417999999999999</c:v>
                </c:pt>
                <c:pt idx="8299">
                  <c:v>10.467000000000001</c:v>
                </c:pt>
                <c:pt idx="8300">
                  <c:v>10.541</c:v>
                </c:pt>
                <c:pt idx="8301">
                  <c:v>10.638</c:v>
                </c:pt>
                <c:pt idx="8302">
                  <c:v>10.712</c:v>
                </c:pt>
                <c:pt idx="8303">
                  <c:v>10.81</c:v>
                </c:pt>
                <c:pt idx="8304">
                  <c:v>10.882999999999999</c:v>
                </c:pt>
                <c:pt idx="8305">
                  <c:v>10.932</c:v>
                </c:pt>
                <c:pt idx="8306">
                  <c:v>10.98</c:v>
                </c:pt>
                <c:pt idx="8307">
                  <c:v>11.053000000000001</c:v>
                </c:pt>
                <c:pt idx="8308">
                  <c:v>11.151</c:v>
                </c:pt>
                <c:pt idx="8309">
                  <c:v>11.247999999999999</c:v>
                </c:pt>
                <c:pt idx="8310">
                  <c:v>11.321</c:v>
                </c:pt>
                <c:pt idx="8311">
                  <c:v>11.394</c:v>
                </c:pt>
                <c:pt idx="8312">
                  <c:v>11.443</c:v>
                </c:pt>
                <c:pt idx="8313">
                  <c:v>11.516</c:v>
                </c:pt>
                <c:pt idx="8314">
                  <c:v>11.589</c:v>
                </c:pt>
                <c:pt idx="8315">
                  <c:v>11.637</c:v>
                </c:pt>
                <c:pt idx="8316">
                  <c:v>11.686</c:v>
                </c:pt>
                <c:pt idx="8317">
                  <c:v>11.71</c:v>
                </c:pt>
                <c:pt idx="8318">
                  <c:v>11.734</c:v>
                </c:pt>
                <c:pt idx="8319">
                  <c:v>11.782999999999999</c:v>
                </c:pt>
                <c:pt idx="8320">
                  <c:v>11.782999999999999</c:v>
                </c:pt>
                <c:pt idx="8321">
                  <c:v>11.782999999999999</c:v>
                </c:pt>
                <c:pt idx="8322">
                  <c:v>11.759</c:v>
                </c:pt>
                <c:pt idx="8323">
                  <c:v>11.734</c:v>
                </c:pt>
                <c:pt idx="8324">
                  <c:v>11.734</c:v>
                </c:pt>
                <c:pt idx="8325">
                  <c:v>11.686</c:v>
                </c:pt>
                <c:pt idx="8326">
                  <c:v>11.662000000000001</c:v>
                </c:pt>
                <c:pt idx="8327">
                  <c:v>11.613</c:v>
                </c:pt>
                <c:pt idx="8328">
                  <c:v>11.589</c:v>
                </c:pt>
                <c:pt idx="8329">
                  <c:v>11.516</c:v>
                </c:pt>
                <c:pt idx="8330">
                  <c:v>11.467000000000001</c:v>
                </c:pt>
                <c:pt idx="8331">
                  <c:v>11.394</c:v>
                </c:pt>
                <c:pt idx="8332">
                  <c:v>11.321</c:v>
                </c:pt>
                <c:pt idx="8333">
                  <c:v>11.247999999999999</c:v>
                </c:pt>
                <c:pt idx="8334">
                  <c:v>11.2</c:v>
                </c:pt>
                <c:pt idx="8335">
                  <c:v>11.102</c:v>
                </c:pt>
                <c:pt idx="8336">
                  <c:v>11.029</c:v>
                </c:pt>
                <c:pt idx="8337">
                  <c:v>10.956</c:v>
                </c:pt>
                <c:pt idx="8338">
                  <c:v>10.882999999999999</c:v>
                </c:pt>
                <c:pt idx="8339">
                  <c:v>10.81</c:v>
                </c:pt>
                <c:pt idx="8340">
                  <c:v>10.760999999999999</c:v>
                </c:pt>
                <c:pt idx="8341">
                  <c:v>10.712</c:v>
                </c:pt>
                <c:pt idx="8342">
                  <c:v>10.663</c:v>
                </c:pt>
                <c:pt idx="8343">
                  <c:v>10.614000000000001</c:v>
                </c:pt>
                <c:pt idx="8344">
                  <c:v>10.565</c:v>
                </c:pt>
                <c:pt idx="8345">
                  <c:v>10.541</c:v>
                </c:pt>
                <c:pt idx="8346">
                  <c:v>10.516</c:v>
                </c:pt>
                <c:pt idx="8347">
                  <c:v>10.467000000000001</c:v>
                </c:pt>
                <c:pt idx="8348">
                  <c:v>10.443</c:v>
                </c:pt>
                <c:pt idx="8349">
                  <c:v>10.417999999999999</c:v>
                </c:pt>
                <c:pt idx="8350">
                  <c:v>10.394</c:v>
                </c:pt>
                <c:pt idx="8351">
                  <c:v>10.369</c:v>
                </c:pt>
                <c:pt idx="8352">
                  <c:v>10.345000000000001</c:v>
                </c:pt>
                <c:pt idx="8353">
                  <c:v>10.32</c:v>
                </c:pt>
                <c:pt idx="8354">
                  <c:v>10.32</c:v>
                </c:pt>
                <c:pt idx="8355">
                  <c:v>10.295999999999999</c:v>
                </c:pt>
                <c:pt idx="8356">
                  <c:v>10.271000000000001</c:v>
                </c:pt>
                <c:pt idx="8357">
                  <c:v>10.271000000000001</c:v>
                </c:pt>
                <c:pt idx="8358">
                  <c:v>10.247</c:v>
                </c:pt>
                <c:pt idx="8359">
                  <c:v>10.222</c:v>
                </c:pt>
                <c:pt idx="8360">
                  <c:v>10.222</c:v>
                </c:pt>
                <c:pt idx="8361">
                  <c:v>10.198</c:v>
                </c:pt>
                <c:pt idx="8362">
                  <c:v>10.173</c:v>
                </c:pt>
                <c:pt idx="8363">
                  <c:v>10.173</c:v>
                </c:pt>
                <c:pt idx="8364">
                  <c:v>10.148999999999999</c:v>
                </c:pt>
                <c:pt idx="8365">
                  <c:v>10.148999999999999</c:v>
                </c:pt>
                <c:pt idx="8366">
                  <c:v>10.124000000000001</c:v>
                </c:pt>
                <c:pt idx="8367">
                  <c:v>10.124000000000001</c:v>
                </c:pt>
                <c:pt idx="8368">
                  <c:v>10.124000000000001</c:v>
                </c:pt>
                <c:pt idx="8369">
                  <c:v>10.1</c:v>
                </c:pt>
                <c:pt idx="8370">
                  <c:v>10.1</c:v>
                </c:pt>
                <c:pt idx="8371">
                  <c:v>10.074999999999999</c:v>
                </c:pt>
                <c:pt idx="8372">
                  <c:v>10.074999999999999</c:v>
                </c:pt>
                <c:pt idx="8373">
                  <c:v>10.074999999999999</c:v>
                </c:pt>
                <c:pt idx="8374">
                  <c:v>10.051</c:v>
                </c:pt>
                <c:pt idx="8375">
                  <c:v>10.051</c:v>
                </c:pt>
                <c:pt idx="8376">
                  <c:v>10.026</c:v>
                </c:pt>
                <c:pt idx="8377">
                  <c:v>10.026</c:v>
                </c:pt>
                <c:pt idx="8378">
                  <c:v>10.026</c:v>
                </c:pt>
                <c:pt idx="8379">
                  <c:v>10.026</c:v>
                </c:pt>
                <c:pt idx="8380">
                  <c:v>10.026</c:v>
                </c:pt>
                <c:pt idx="8381">
                  <c:v>10.000999999999999</c:v>
                </c:pt>
                <c:pt idx="8382">
                  <c:v>10.000999999999999</c:v>
                </c:pt>
                <c:pt idx="8383">
                  <c:v>10.000999999999999</c:v>
                </c:pt>
                <c:pt idx="8384">
                  <c:v>10.000999999999999</c:v>
                </c:pt>
                <c:pt idx="8385">
                  <c:v>10.026</c:v>
                </c:pt>
                <c:pt idx="8386">
                  <c:v>10.026</c:v>
                </c:pt>
                <c:pt idx="8387">
                  <c:v>10.051</c:v>
                </c:pt>
                <c:pt idx="8388">
                  <c:v>10.074999999999999</c:v>
                </c:pt>
                <c:pt idx="8389">
                  <c:v>10.124000000000001</c:v>
                </c:pt>
                <c:pt idx="8390">
                  <c:v>10.148999999999999</c:v>
                </c:pt>
                <c:pt idx="8391">
                  <c:v>10.198</c:v>
                </c:pt>
                <c:pt idx="8392">
                  <c:v>10.247</c:v>
                </c:pt>
                <c:pt idx="8393">
                  <c:v>10.32</c:v>
                </c:pt>
                <c:pt idx="8394">
                  <c:v>10.417999999999999</c:v>
                </c:pt>
                <c:pt idx="8395">
                  <c:v>10.492000000000001</c:v>
                </c:pt>
                <c:pt idx="8396">
                  <c:v>10.565</c:v>
                </c:pt>
                <c:pt idx="8397">
                  <c:v>10.663</c:v>
                </c:pt>
                <c:pt idx="8398">
                  <c:v>10.736000000000001</c:v>
                </c:pt>
                <c:pt idx="8399">
                  <c:v>10.834</c:v>
                </c:pt>
                <c:pt idx="8400">
                  <c:v>10.907</c:v>
                </c:pt>
                <c:pt idx="8401">
                  <c:v>11.005000000000001</c:v>
                </c:pt>
                <c:pt idx="8402">
                  <c:v>11.077999999999999</c:v>
                </c:pt>
                <c:pt idx="8403">
                  <c:v>11.151</c:v>
                </c:pt>
                <c:pt idx="8404">
                  <c:v>11.247999999999999</c:v>
                </c:pt>
                <c:pt idx="8405">
                  <c:v>11.346</c:v>
                </c:pt>
                <c:pt idx="8406">
                  <c:v>11.419</c:v>
                </c:pt>
                <c:pt idx="8407">
                  <c:v>11.492000000000001</c:v>
                </c:pt>
                <c:pt idx="8408">
                  <c:v>11.565</c:v>
                </c:pt>
                <c:pt idx="8409">
                  <c:v>11.613</c:v>
                </c:pt>
                <c:pt idx="8410">
                  <c:v>11.662000000000001</c:v>
                </c:pt>
                <c:pt idx="8411">
                  <c:v>11.71</c:v>
                </c:pt>
                <c:pt idx="8412">
                  <c:v>11.759</c:v>
                </c:pt>
                <c:pt idx="8413">
                  <c:v>11.807</c:v>
                </c:pt>
                <c:pt idx="8414">
                  <c:v>11.832000000000001</c:v>
                </c:pt>
                <c:pt idx="8415">
                  <c:v>11.832000000000001</c:v>
                </c:pt>
                <c:pt idx="8416">
                  <c:v>11.856</c:v>
                </c:pt>
                <c:pt idx="8417">
                  <c:v>11.856</c:v>
                </c:pt>
                <c:pt idx="8418">
                  <c:v>11.856</c:v>
                </c:pt>
                <c:pt idx="8419">
                  <c:v>11.856</c:v>
                </c:pt>
                <c:pt idx="8420">
                  <c:v>11.832000000000001</c:v>
                </c:pt>
                <c:pt idx="8421">
                  <c:v>11.782999999999999</c:v>
                </c:pt>
                <c:pt idx="8422">
                  <c:v>11.759</c:v>
                </c:pt>
                <c:pt idx="8423">
                  <c:v>11.734</c:v>
                </c:pt>
                <c:pt idx="8424">
                  <c:v>11.686</c:v>
                </c:pt>
                <c:pt idx="8425">
                  <c:v>11.637</c:v>
                </c:pt>
                <c:pt idx="8426">
                  <c:v>11.589</c:v>
                </c:pt>
                <c:pt idx="8427">
                  <c:v>11.516</c:v>
                </c:pt>
                <c:pt idx="8428">
                  <c:v>11.443</c:v>
                </c:pt>
                <c:pt idx="8429">
                  <c:v>11.37</c:v>
                </c:pt>
                <c:pt idx="8430">
                  <c:v>11.297000000000001</c:v>
                </c:pt>
                <c:pt idx="8431">
                  <c:v>11.224</c:v>
                </c:pt>
                <c:pt idx="8432">
                  <c:v>11.127000000000001</c:v>
                </c:pt>
                <c:pt idx="8433">
                  <c:v>11.053000000000001</c:v>
                </c:pt>
                <c:pt idx="8434">
                  <c:v>10.98</c:v>
                </c:pt>
                <c:pt idx="8435">
                  <c:v>10.907</c:v>
                </c:pt>
                <c:pt idx="8436">
                  <c:v>10.834</c:v>
                </c:pt>
                <c:pt idx="8437">
                  <c:v>10.785</c:v>
                </c:pt>
                <c:pt idx="8438">
                  <c:v>10.736000000000001</c:v>
                </c:pt>
                <c:pt idx="8439">
                  <c:v>10.686999999999999</c:v>
                </c:pt>
                <c:pt idx="8440">
                  <c:v>10.638</c:v>
                </c:pt>
                <c:pt idx="8441">
                  <c:v>10.614000000000001</c:v>
                </c:pt>
                <c:pt idx="8442">
                  <c:v>10.565</c:v>
                </c:pt>
                <c:pt idx="8443">
                  <c:v>10.541</c:v>
                </c:pt>
                <c:pt idx="8444">
                  <c:v>10.516</c:v>
                </c:pt>
                <c:pt idx="8445">
                  <c:v>10.467000000000001</c:v>
                </c:pt>
                <c:pt idx="8446">
                  <c:v>10.443</c:v>
                </c:pt>
                <c:pt idx="8447">
                  <c:v>10.417999999999999</c:v>
                </c:pt>
                <c:pt idx="8448">
                  <c:v>10.394</c:v>
                </c:pt>
                <c:pt idx="8449">
                  <c:v>10.369</c:v>
                </c:pt>
                <c:pt idx="8450">
                  <c:v>10.345000000000001</c:v>
                </c:pt>
                <c:pt idx="8451">
                  <c:v>10.345000000000001</c:v>
                </c:pt>
                <c:pt idx="8452">
                  <c:v>10.32</c:v>
                </c:pt>
                <c:pt idx="8453">
                  <c:v>10.295999999999999</c:v>
                </c:pt>
                <c:pt idx="8454">
                  <c:v>10.295999999999999</c:v>
                </c:pt>
                <c:pt idx="8455">
                  <c:v>10.271000000000001</c:v>
                </c:pt>
                <c:pt idx="8456">
                  <c:v>10.271000000000001</c:v>
                </c:pt>
                <c:pt idx="8457">
                  <c:v>10.247</c:v>
                </c:pt>
                <c:pt idx="8458">
                  <c:v>10.222</c:v>
                </c:pt>
                <c:pt idx="8459">
                  <c:v>10.222</c:v>
                </c:pt>
                <c:pt idx="8460">
                  <c:v>10.198</c:v>
                </c:pt>
                <c:pt idx="8461">
                  <c:v>10.198</c:v>
                </c:pt>
                <c:pt idx="8462">
                  <c:v>10.173</c:v>
                </c:pt>
                <c:pt idx="8463">
                  <c:v>10.173</c:v>
                </c:pt>
                <c:pt idx="8464">
                  <c:v>10.173</c:v>
                </c:pt>
                <c:pt idx="8465">
                  <c:v>10.148999999999999</c:v>
                </c:pt>
                <c:pt idx="8466">
                  <c:v>10.148999999999999</c:v>
                </c:pt>
                <c:pt idx="8467">
                  <c:v>10.124000000000001</c:v>
                </c:pt>
                <c:pt idx="8468">
                  <c:v>10.124000000000001</c:v>
                </c:pt>
                <c:pt idx="8469">
                  <c:v>10.124000000000001</c:v>
                </c:pt>
                <c:pt idx="8470">
                  <c:v>10.1</c:v>
                </c:pt>
                <c:pt idx="8471">
                  <c:v>10.1</c:v>
                </c:pt>
                <c:pt idx="8472">
                  <c:v>10.1</c:v>
                </c:pt>
                <c:pt idx="8473">
                  <c:v>10.074999999999999</c:v>
                </c:pt>
                <c:pt idx="8474">
                  <c:v>10.074999999999999</c:v>
                </c:pt>
                <c:pt idx="8475">
                  <c:v>10.074999999999999</c:v>
                </c:pt>
                <c:pt idx="8476">
                  <c:v>10.074999999999999</c:v>
                </c:pt>
                <c:pt idx="8477">
                  <c:v>10.051</c:v>
                </c:pt>
                <c:pt idx="8478">
                  <c:v>10.051</c:v>
                </c:pt>
                <c:pt idx="8479">
                  <c:v>10.051</c:v>
                </c:pt>
                <c:pt idx="8480">
                  <c:v>10.051</c:v>
                </c:pt>
                <c:pt idx="8481">
                  <c:v>10.074999999999999</c:v>
                </c:pt>
                <c:pt idx="8482">
                  <c:v>10.074999999999999</c:v>
                </c:pt>
                <c:pt idx="8483">
                  <c:v>10.1</c:v>
                </c:pt>
                <c:pt idx="8484">
                  <c:v>10.124000000000001</c:v>
                </c:pt>
                <c:pt idx="8485">
                  <c:v>10.173</c:v>
                </c:pt>
                <c:pt idx="8486">
                  <c:v>10.222</c:v>
                </c:pt>
                <c:pt idx="8487">
                  <c:v>10.271000000000001</c:v>
                </c:pt>
                <c:pt idx="8488">
                  <c:v>10.32</c:v>
                </c:pt>
                <c:pt idx="8489">
                  <c:v>10.394</c:v>
                </c:pt>
                <c:pt idx="8490">
                  <c:v>10.467000000000001</c:v>
                </c:pt>
                <c:pt idx="8491">
                  <c:v>10.565</c:v>
                </c:pt>
                <c:pt idx="8492">
                  <c:v>10.638</c:v>
                </c:pt>
                <c:pt idx="8493">
                  <c:v>10.736000000000001</c:v>
                </c:pt>
                <c:pt idx="8494">
                  <c:v>10.81</c:v>
                </c:pt>
                <c:pt idx="8495">
                  <c:v>10.907</c:v>
                </c:pt>
                <c:pt idx="8496">
                  <c:v>11.005000000000001</c:v>
                </c:pt>
                <c:pt idx="8497">
                  <c:v>11.077999999999999</c:v>
                </c:pt>
                <c:pt idx="8498">
                  <c:v>11.151</c:v>
                </c:pt>
                <c:pt idx="8499">
                  <c:v>11.247999999999999</c:v>
                </c:pt>
                <c:pt idx="8500">
                  <c:v>11.321</c:v>
                </c:pt>
                <c:pt idx="8501">
                  <c:v>11.394</c:v>
                </c:pt>
                <c:pt idx="8502">
                  <c:v>11.467000000000001</c:v>
                </c:pt>
                <c:pt idx="8503">
                  <c:v>11.565</c:v>
                </c:pt>
                <c:pt idx="8504">
                  <c:v>11.637</c:v>
                </c:pt>
                <c:pt idx="8505">
                  <c:v>11.686</c:v>
                </c:pt>
                <c:pt idx="8506">
                  <c:v>11.734</c:v>
                </c:pt>
                <c:pt idx="8507">
                  <c:v>11.782999999999999</c:v>
                </c:pt>
                <c:pt idx="8508">
                  <c:v>11.832000000000001</c:v>
                </c:pt>
                <c:pt idx="8509">
                  <c:v>11.856</c:v>
                </c:pt>
                <c:pt idx="8510">
                  <c:v>11.856</c:v>
                </c:pt>
                <c:pt idx="8511">
                  <c:v>11.88</c:v>
                </c:pt>
                <c:pt idx="8512">
                  <c:v>11.904</c:v>
                </c:pt>
                <c:pt idx="8513">
                  <c:v>11.904</c:v>
                </c:pt>
                <c:pt idx="8514">
                  <c:v>11.904</c:v>
                </c:pt>
                <c:pt idx="8515">
                  <c:v>11.88</c:v>
                </c:pt>
                <c:pt idx="8516">
                  <c:v>11.856</c:v>
                </c:pt>
                <c:pt idx="8517">
                  <c:v>11.832000000000001</c:v>
                </c:pt>
                <c:pt idx="8518">
                  <c:v>11.782999999999999</c:v>
                </c:pt>
                <c:pt idx="8519">
                  <c:v>11.759</c:v>
                </c:pt>
                <c:pt idx="8520">
                  <c:v>11.71</c:v>
                </c:pt>
                <c:pt idx="8521">
                  <c:v>11.637</c:v>
                </c:pt>
                <c:pt idx="8522">
                  <c:v>11.589</c:v>
                </c:pt>
                <c:pt idx="8523">
                  <c:v>11.516</c:v>
                </c:pt>
                <c:pt idx="8524">
                  <c:v>11.443</c:v>
                </c:pt>
                <c:pt idx="8525">
                  <c:v>11.37</c:v>
                </c:pt>
                <c:pt idx="8526">
                  <c:v>11.297000000000001</c:v>
                </c:pt>
                <c:pt idx="8527">
                  <c:v>11.2</c:v>
                </c:pt>
                <c:pt idx="8528">
                  <c:v>11.127000000000001</c:v>
                </c:pt>
                <c:pt idx="8529">
                  <c:v>11.053000000000001</c:v>
                </c:pt>
                <c:pt idx="8530">
                  <c:v>10.956</c:v>
                </c:pt>
                <c:pt idx="8531">
                  <c:v>10.907</c:v>
                </c:pt>
                <c:pt idx="8532">
                  <c:v>10.834</c:v>
                </c:pt>
                <c:pt idx="8533">
                  <c:v>10.760999999999999</c:v>
                </c:pt>
                <c:pt idx="8534">
                  <c:v>10.712</c:v>
                </c:pt>
                <c:pt idx="8535">
                  <c:v>10.663</c:v>
                </c:pt>
                <c:pt idx="8536">
                  <c:v>10.614000000000001</c:v>
                </c:pt>
                <c:pt idx="8537">
                  <c:v>10.59</c:v>
                </c:pt>
                <c:pt idx="8538">
                  <c:v>10.541</c:v>
                </c:pt>
                <c:pt idx="8539">
                  <c:v>10.516</c:v>
                </c:pt>
                <c:pt idx="8540">
                  <c:v>10.492000000000001</c:v>
                </c:pt>
                <c:pt idx="8541">
                  <c:v>10.467000000000001</c:v>
                </c:pt>
                <c:pt idx="8542">
                  <c:v>10.417999999999999</c:v>
                </c:pt>
                <c:pt idx="8543">
                  <c:v>10.417999999999999</c:v>
                </c:pt>
                <c:pt idx="8544">
                  <c:v>10.394</c:v>
                </c:pt>
                <c:pt idx="8545">
                  <c:v>10.369</c:v>
                </c:pt>
                <c:pt idx="8546">
                  <c:v>10.345000000000001</c:v>
                </c:pt>
                <c:pt idx="8547">
                  <c:v>10.32</c:v>
                </c:pt>
                <c:pt idx="8548">
                  <c:v>10.32</c:v>
                </c:pt>
                <c:pt idx="8549">
                  <c:v>10.295999999999999</c:v>
                </c:pt>
                <c:pt idx="8550">
                  <c:v>10.271000000000001</c:v>
                </c:pt>
                <c:pt idx="8551">
                  <c:v>10.271000000000001</c:v>
                </c:pt>
                <c:pt idx="8552">
                  <c:v>10.247</c:v>
                </c:pt>
                <c:pt idx="8553">
                  <c:v>10.222</c:v>
                </c:pt>
                <c:pt idx="8554">
                  <c:v>10.222</c:v>
                </c:pt>
                <c:pt idx="8555">
                  <c:v>10.198</c:v>
                </c:pt>
                <c:pt idx="8556">
                  <c:v>10.173</c:v>
                </c:pt>
                <c:pt idx="8557">
                  <c:v>10.173</c:v>
                </c:pt>
                <c:pt idx="8558">
                  <c:v>10.173</c:v>
                </c:pt>
                <c:pt idx="8559">
                  <c:v>10.148999999999999</c:v>
                </c:pt>
                <c:pt idx="8560">
                  <c:v>10.148999999999999</c:v>
                </c:pt>
                <c:pt idx="8561">
                  <c:v>10.148999999999999</c:v>
                </c:pt>
                <c:pt idx="8562">
                  <c:v>10.124000000000001</c:v>
                </c:pt>
                <c:pt idx="8563">
                  <c:v>10.124000000000001</c:v>
                </c:pt>
                <c:pt idx="8564">
                  <c:v>10.124000000000001</c:v>
                </c:pt>
                <c:pt idx="8565">
                  <c:v>10.1</c:v>
                </c:pt>
                <c:pt idx="8566">
                  <c:v>10.1</c:v>
                </c:pt>
                <c:pt idx="8567">
                  <c:v>10.1</c:v>
                </c:pt>
                <c:pt idx="8568">
                  <c:v>10.074999999999999</c:v>
                </c:pt>
                <c:pt idx="8569">
                  <c:v>10.074999999999999</c:v>
                </c:pt>
                <c:pt idx="8570">
                  <c:v>10.074999999999999</c:v>
                </c:pt>
                <c:pt idx="8571">
                  <c:v>10.051</c:v>
                </c:pt>
                <c:pt idx="8572">
                  <c:v>10.051</c:v>
                </c:pt>
                <c:pt idx="8573">
                  <c:v>10.051</c:v>
                </c:pt>
                <c:pt idx="8574">
                  <c:v>10.051</c:v>
                </c:pt>
                <c:pt idx="8575">
                  <c:v>10.026</c:v>
                </c:pt>
                <c:pt idx="8576">
                  <c:v>10.051</c:v>
                </c:pt>
                <c:pt idx="8577">
                  <c:v>10.051</c:v>
                </c:pt>
                <c:pt idx="8578">
                  <c:v>10.074999999999999</c:v>
                </c:pt>
                <c:pt idx="8579">
                  <c:v>10.1</c:v>
                </c:pt>
                <c:pt idx="8580">
                  <c:v>10.124000000000001</c:v>
                </c:pt>
                <c:pt idx="8581">
                  <c:v>10.173</c:v>
                </c:pt>
                <c:pt idx="8582">
                  <c:v>10.222</c:v>
                </c:pt>
                <c:pt idx="8583">
                  <c:v>10.271000000000001</c:v>
                </c:pt>
                <c:pt idx="8584">
                  <c:v>10.345000000000001</c:v>
                </c:pt>
                <c:pt idx="8585">
                  <c:v>10.417999999999999</c:v>
                </c:pt>
                <c:pt idx="8586">
                  <c:v>10.492000000000001</c:v>
                </c:pt>
                <c:pt idx="8587">
                  <c:v>10.565</c:v>
                </c:pt>
                <c:pt idx="8588">
                  <c:v>10.663</c:v>
                </c:pt>
                <c:pt idx="8589">
                  <c:v>10.760999999999999</c:v>
                </c:pt>
                <c:pt idx="8590">
                  <c:v>10.858000000000001</c:v>
                </c:pt>
                <c:pt idx="8591">
                  <c:v>10.932</c:v>
                </c:pt>
                <c:pt idx="8592">
                  <c:v>11.005000000000001</c:v>
                </c:pt>
                <c:pt idx="8593">
                  <c:v>11.102</c:v>
                </c:pt>
                <c:pt idx="8594">
                  <c:v>11.175000000000001</c:v>
                </c:pt>
                <c:pt idx="8595">
                  <c:v>11.247999999999999</c:v>
                </c:pt>
                <c:pt idx="8596">
                  <c:v>11.321</c:v>
                </c:pt>
                <c:pt idx="8597">
                  <c:v>11.419</c:v>
                </c:pt>
                <c:pt idx="8598">
                  <c:v>11.467000000000001</c:v>
                </c:pt>
                <c:pt idx="8599">
                  <c:v>11.54</c:v>
                </c:pt>
                <c:pt idx="8600">
                  <c:v>11.613</c:v>
                </c:pt>
                <c:pt idx="8601">
                  <c:v>11.662000000000001</c:v>
                </c:pt>
                <c:pt idx="8602">
                  <c:v>11.71</c:v>
                </c:pt>
                <c:pt idx="8603">
                  <c:v>11.734</c:v>
                </c:pt>
                <c:pt idx="8604">
                  <c:v>11.782999999999999</c:v>
                </c:pt>
                <c:pt idx="8605">
                  <c:v>11.807</c:v>
                </c:pt>
                <c:pt idx="8606">
                  <c:v>11.807</c:v>
                </c:pt>
                <c:pt idx="8607">
                  <c:v>11.807</c:v>
                </c:pt>
                <c:pt idx="8608">
                  <c:v>11.807</c:v>
                </c:pt>
                <c:pt idx="8609">
                  <c:v>11.807</c:v>
                </c:pt>
                <c:pt idx="8610">
                  <c:v>11.807</c:v>
                </c:pt>
                <c:pt idx="8611">
                  <c:v>11.782999999999999</c:v>
                </c:pt>
                <c:pt idx="8612">
                  <c:v>11.734</c:v>
                </c:pt>
                <c:pt idx="8613">
                  <c:v>11.71</c:v>
                </c:pt>
                <c:pt idx="8614">
                  <c:v>11.662000000000001</c:v>
                </c:pt>
                <c:pt idx="8615">
                  <c:v>11.613</c:v>
                </c:pt>
                <c:pt idx="8616">
                  <c:v>11.565</c:v>
                </c:pt>
                <c:pt idx="8617">
                  <c:v>11.492000000000001</c:v>
                </c:pt>
                <c:pt idx="8618">
                  <c:v>11.419</c:v>
                </c:pt>
                <c:pt idx="8619">
                  <c:v>11.346</c:v>
                </c:pt>
                <c:pt idx="8620">
                  <c:v>11.297000000000001</c:v>
                </c:pt>
                <c:pt idx="8621">
                  <c:v>11.2</c:v>
                </c:pt>
                <c:pt idx="8622">
                  <c:v>11.127000000000001</c:v>
                </c:pt>
                <c:pt idx="8623">
                  <c:v>11.053000000000001</c:v>
                </c:pt>
                <c:pt idx="8624">
                  <c:v>10.956</c:v>
                </c:pt>
                <c:pt idx="8625">
                  <c:v>10.882999999999999</c:v>
                </c:pt>
                <c:pt idx="8626">
                  <c:v>10.81</c:v>
                </c:pt>
                <c:pt idx="8627">
                  <c:v>10.760999999999999</c:v>
                </c:pt>
                <c:pt idx="8628">
                  <c:v>10.712</c:v>
                </c:pt>
                <c:pt idx="8629">
                  <c:v>10.663</c:v>
                </c:pt>
                <c:pt idx="8630">
                  <c:v>10.614000000000001</c:v>
                </c:pt>
                <c:pt idx="8631">
                  <c:v>10.59</c:v>
                </c:pt>
                <c:pt idx="8632">
                  <c:v>10.541</c:v>
                </c:pt>
                <c:pt idx="8633">
                  <c:v>10.516</c:v>
                </c:pt>
                <c:pt idx="8634">
                  <c:v>10.492000000000001</c:v>
                </c:pt>
                <c:pt idx="8635">
                  <c:v>10.467000000000001</c:v>
                </c:pt>
                <c:pt idx="8636">
                  <c:v>10.443</c:v>
                </c:pt>
                <c:pt idx="8637">
                  <c:v>10.417999999999999</c:v>
                </c:pt>
                <c:pt idx="8638">
                  <c:v>10.417999999999999</c:v>
                </c:pt>
                <c:pt idx="8639">
                  <c:v>10.394</c:v>
                </c:pt>
                <c:pt idx="8640">
                  <c:v>10.369</c:v>
                </c:pt>
                <c:pt idx="8641">
                  <c:v>10.345000000000001</c:v>
                </c:pt>
                <c:pt idx="8642">
                  <c:v>10.32</c:v>
                </c:pt>
                <c:pt idx="8643">
                  <c:v>10.32</c:v>
                </c:pt>
                <c:pt idx="8644">
                  <c:v>10.32</c:v>
                </c:pt>
                <c:pt idx="8645">
                  <c:v>10.295999999999999</c:v>
                </c:pt>
                <c:pt idx="8646">
                  <c:v>10.295999999999999</c:v>
                </c:pt>
                <c:pt idx="8647">
                  <c:v>10.271000000000001</c:v>
                </c:pt>
                <c:pt idx="8648">
                  <c:v>10.271000000000001</c:v>
                </c:pt>
                <c:pt idx="8649">
                  <c:v>10.247</c:v>
                </c:pt>
                <c:pt idx="8650">
                  <c:v>10.247</c:v>
                </c:pt>
                <c:pt idx="8651">
                  <c:v>10.222</c:v>
                </c:pt>
                <c:pt idx="8652">
                  <c:v>10.222</c:v>
                </c:pt>
                <c:pt idx="8653">
                  <c:v>10.198</c:v>
                </c:pt>
                <c:pt idx="8654">
                  <c:v>10.198</c:v>
                </c:pt>
                <c:pt idx="8655">
                  <c:v>10.173</c:v>
                </c:pt>
                <c:pt idx="8656">
                  <c:v>10.173</c:v>
                </c:pt>
                <c:pt idx="8657">
                  <c:v>10.173</c:v>
                </c:pt>
                <c:pt idx="8658">
                  <c:v>10.148999999999999</c:v>
                </c:pt>
                <c:pt idx="8659">
                  <c:v>10.148999999999999</c:v>
                </c:pt>
                <c:pt idx="8660">
                  <c:v>10.124000000000001</c:v>
                </c:pt>
                <c:pt idx="8661">
                  <c:v>10.124000000000001</c:v>
                </c:pt>
                <c:pt idx="8662">
                  <c:v>10.124000000000001</c:v>
                </c:pt>
                <c:pt idx="8663">
                  <c:v>10.1</c:v>
                </c:pt>
                <c:pt idx="8664">
                  <c:v>10.1</c:v>
                </c:pt>
                <c:pt idx="8665">
                  <c:v>10.1</c:v>
                </c:pt>
                <c:pt idx="8666">
                  <c:v>10.074999999999999</c:v>
                </c:pt>
                <c:pt idx="8667">
                  <c:v>10.074999999999999</c:v>
                </c:pt>
                <c:pt idx="8668">
                  <c:v>10.074999999999999</c:v>
                </c:pt>
                <c:pt idx="8669">
                  <c:v>10.074999999999999</c:v>
                </c:pt>
                <c:pt idx="8670">
                  <c:v>10.051</c:v>
                </c:pt>
                <c:pt idx="8671">
                  <c:v>10.051</c:v>
                </c:pt>
                <c:pt idx="8672">
                  <c:v>10.051</c:v>
                </c:pt>
                <c:pt idx="8673">
                  <c:v>10.074999999999999</c:v>
                </c:pt>
                <c:pt idx="8674">
                  <c:v>10.1</c:v>
                </c:pt>
                <c:pt idx="8675">
                  <c:v>10.124000000000001</c:v>
                </c:pt>
                <c:pt idx="8676">
                  <c:v>10.148999999999999</c:v>
                </c:pt>
                <c:pt idx="8677">
                  <c:v>10.198</c:v>
                </c:pt>
                <c:pt idx="8678">
                  <c:v>10.222</c:v>
                </c:pt>
                <c:pt idx="8679">
                  <c:v>10.295999999999999</c:v>
                </c:pt>
                <c:pt idx="8680">
                  <c:v>10.345000000000001</c:v>
                </c:pt>
                <c:pt idx="8681">
                  <c:v>10.417999999999999</c:v>
                </c:pt>
                <c:pt idx="8682">
                  <c:v>10.516</c:v>
                </c:pt>
                <c:pt idx="8683">
                  <c:v>10.59</c:v>
                </c:pt>
                <c:pt idx="8684">
                  <c:v>10.686999999999999</c:v>
                </c:pt>
                <c:pt idx="8685">
                  <c:v>10.760999999999999</c:v>
                </c:pt>
                <c:pt idx="8686">
                  <c:v>10.858000000000001</c:v>
                </c:pt>
                <c:pt idx="8687">
                  <c:v>10.956</c:v>
                </c:pt>
                <c:pt idx="8688">
                  <c:v>11.029</c:v>
                </c:pt>
                <c:pt idx="8689">
                  <c:v>11.127000000000001</c:v>
                </c:pt>
                <c:pt idx="8690">
                  <c:v>11.2</c:v>
                </c:pt>
                <c:pt idx="8691">
                  <c:v>11.273</c:v>
                </c:pt>
                <c:pt idx="8692">
                  <c:v>11.346</c:v>
                </c:pt>
                <c:pt idx="8693">
                  <c:v>11.443</c:v>
                </c:pt>
                <c:pt idx="8694">
                  <c:v>11.516</c:v>
                </c:pt>
                <c:pt idx="8695">
                  <c:v>11.589</c:v>
                </c:pt>
                <c:pt idx="8696">
                  <c:v>11.637</c:v>
                </c:pt>
                <c:pt idx="8697">
                  <c:v>11.71</c:v>
                </c:pt>
                <c:pt idx="8698">
                  <c:v>11.734</c:v>
                </c:pt>
                <c:pt idx="8699">
                  <c:v>11.782999999999999</c:v>
                </c:pt>
                <c:pt idx="8700">
                  <c:v>11.832000000000001</c:v>
                </c:pt>
                <c:pt idx="8701">
                  <c:v>11.832000000000001</c:v>
                </c:pt>
                <c:pt idx="8702">
                  <c:v>11.88</c:v>
                </c:pt>
                <c:pt idx="8703">
                  <c:v>11.88</c:v>
                </c:pt>
                <c:pt idx="8704">
                  <c:v>11.88</c:v>
                </c:pt>
                <c:pt idx="8705">
                  <c:v>11.88</c:v>
                </c:pt>
                <c:pt idx="8706">
                  <c:v>11.856</c:v>
                </c:pt>
                <c:pt idx="8707">
                  <c:v>11.856</c:v>
                </c:pt>
                <c:pt idx="8708">
                  <c:v>11.832000000000001</c:v>
                </c:pt>
                <c:pt idx="8709">
                  <c:v>11.782999999999999</c:v>
                </c:pt>
                <c:pt idx="8710">
                  <c:v>11.734</c:v>
                </c:pt>
                <c:pt idx="8711">
                  <c:v>11.686</c:v>
                </c:pt>
                <c:pt idx="8712">
                  <c:v>11.637</c:v>
                </c:pt>
                <c:pt idx="8713">
                  <c:v>11.589</c:v>
                </c:pt>
                <c:pt idx="8714">
                  <c:v>11.516</c:v>
                </c:pt>
                <c:pt idx="8715">
                  <c:v>11.443</c:v>
                </c:pt>
                <c:pt idx="8716">
                  <c:v>11.37</c:v>
                </c:pt>
                <c:pt idx="8717">
                  <c:v>11.297000000000001</c:v>
                </c:pt>
                <c:pt idx="8718">
                  <c:v>11.2</c:v>
                </c:pt>
                <c:pt idx="8719">
                  <c:v>11.102</c:v>
                </c:pt>
                <c:pt idx="8720">
                  <c:v>11.029</c:v>
                </c:pt>
                <c:pt idx="8721">
                  <c:v>10.932</c:v>
                </c:pt>
                <c:pt idx="8722">
                  <c:v>10.858000000000001</c:v>
                </c:pt>
                <c:pt idx="8723">
                  <c:v>10.81</c:v>
                </c:pt>
                <c:pt idx="8724">
                  <c:v>10.736000000000001</c:v>
                </c:pt>
                <c:pt idx="8725">
                  <c:v>10.663</c:v>
                </c:pt>
                <c:pt idx="8726">
                  <c:v>10.614000000000001</c:v>
                </c:pt>
                <c:pt idx="8727">
                  <c:v>10.565</c:v>
                </c:pt>
                <c:pt idx="8728">
                  <c:v>10.516</c:v>
                </c:pt>
                <c:pt idx="8729">
                  <c:v>10.492000000000001</c:v>
                </c:pt>
                <c:pt idx="8730">
                  <c:v>10.467000000000001</c:v>
                </c:pt>
                <c:pt idx="8731">
                  <c:v>10.417999999999999</c:v>
                </c:pt>
                <c:pt idx="8732">
                  <c:v>10.394</c:v>
                </c:pt>
                <c:pt idx="8733">
                  <c:v>10.369</c:v>
                </c:pt>
                <c:pt idx="8734">
                  <c:v>10.345000000000001</c:v>
                </c:pt>
                <c:pt idx="8735">
                  <c:v>10.32</c:v>
                </c:pt>
                <c:pt idx="8736">
                  <c:v>10.295999999999999</c:v>
                </c:pt>
                <c:pt idx="8737">
                  <c:v>10.271000000000001</c:v>
                </c:pt>
                <c:pt idx="8738">
                  <c:v>10.247</c:v>
                </c:pt>
                <c:pt idx="8739">
                  <c:v>10.247</c:v>
                </c:pt>
                <c:pt idx="8740">
                  <c:v>10.222</c:v>
                </c:pt>
                <c:pt idx="8741">
                  <c:v>10.222</c:v>
                </c:pt>
                <c:pt idx="8742">
                  <c:v>10.198</c:v>
                </c:pt>
                <c:pt idx="8743">
                  <c:v>10.173</c:v>
                </c:pt>
                <c:pt idx="8744">
                  <c:v>10.173</c:v>
                </c:pt>
                <c:pt idx="8745">
                  <c:v>10.173</c:v>
                </c:pt>
                <c:pt idx="8746">
                  <c:v>10.148999999999999</c:v>
                </c:pt>
                <c:pt idx="8747">
                  <c:v>10.148999999999999</c:v>
                </c:pt>
                <c:pt idx="8748">
                  <c:v>10.124000000000001</c:v>
                </c:pt>
                <c:pt idx="8749">
                  <c:v>10.124000000000001</c:v>
                </c:pt>
                <c:pt idx="8750">
                  <c:v>10.124000000000001</c:v>
                </c:pt>
                <c:pt idx="8751">
                  <c:v>10.124000000000001</c:v>
                </c:pt>
                <c:pt idx="8752">
                  <c:v>10.1</c:v>
                </c:pt>
                <c:pt idx="8753">
                  <c:v>10.1</c:v>
                </c:pt>
                <c:pt idx="8754">
                  <c:v>10.1</c:v>
                </c:pt>
                <c:pt idx="8755">
                  <c:v>10.074999999999999</c:v>
                </c:pt>
                <c:pt idx="8756">
                  <c:v>10.074999999999999</c:v>
                </c:pt>
                <c:pt idx="8757">
                  <c:v>10.074999999999999</c:v>
                </c:pt>
                <c:pt idx="8758">
                  <c:v>10.051</c:v>
                </c:pt>
                <c:pt idx="8759">
                  <c:v>10.051</c:v>
                </c:pt>
                <c:pt idx="8760">
                  <c:v>10.051</c:v>
                </c:pt>
                <c:pt idx="8761">
                  <c:v>10.051</c:v>
                </c:pt>
                <c:pt idx="8762">
                  <c:v>10.026</c:v>
                </c:pt>
                <c:pt idx="8763">
                  <c:v>10.026</c:v>
                </c:pt>
                <c:pt idx="8764">
                  <c:v>10.026</c:v>
                </c:pt>
                <c:pt idx="8765">
                  <c:v>10.026</c:v>
                </c:pt>
                <c:pt idx="8766">
                  <c:v>10.026</c:v>
                </c:pt>
                <c:pt idx="8767">
                  <c:v>10.026</c:v>
                </c:pt>
                <c:pt idx="8768">
                  <c:v>10.026</c:v>
                </c:pt>
                <c:pt idx="8769">
                  <c:v>10.026</c:v>
                </c:pt>
                <c:pt idx="8770">
                  <c:v>10.074999999999999</c:v>
                </c:pt>
                <c:pt idx="8771">
                  <c:v>10.1</c:v>
                </c:pt>
                <c:pt idx="8772">
                  <c:v>10.124000000000001</c:v>
                </c:pt>
                <c:pt idx="8773">
                  <c:v>10.148999999999999</c:v>
                </c:pt>
                <c:pt idx="8774">
                  <c:v>10.198</c:v>
                </c:pt>
                <c:pt idx="8775">
                  <c:v>10.247</c:v>
                </c:pt>
                <c:pt idx="8776">
                  <c:v>10.32</c:v>
                </c:pt>
                <c:pt idx="8777">
                  <c:v>10.394</c:v>
                </c:pt>
                <c:pt idx="8778">
                  <c:v>10.467000000000001</c:v>
                </c:pt>
                <c:pt idx="8779">
                  <c:v>10.541</c:v>
                </c:pt>
                <c:pt idx="8780">
                  <c:v>10.638</c:v>
                </c:pt>
                <c:pt idx="8781">
                  <c:v>10.736000000000001</c:v>
                </c:pt>
                <c:pt idx="8782">
                  <c:v>10.81</c:v>
                </c:pt>
                <c:pt idx="8783">
                  <c:v>10.907</c:v>
                </c:pt>
                <c:pt idx="8784">
                  <c:v>11.005000000000001</c:v>
                </c:pt>
                <c:pt idx="8785">
                  <c:v>11.077999999999999</c:v>
                </c:pt>
                <c:pt idx="8786">
                  <c:v>11.151</c:v>
                </c:pt>
                <c:pt idx="8787">
                  <c:v>11.247999999999999</c:v>
                </c:pt>
                <c:pt idx="8788">
                  <c:v>11.321</c:v>
                </c:pt>
                <c:pt idx="8789">
                  <c:v>11.394</c:v>
                </c:pt>
                <c:pt idx="8790">
                  <c:v>11.492000000000001</c:v>
                </c:pt>
                <c:pt idx="8791">
                  <c:v>11.565</c:v>
                </c:pt>
                <c:pt idx="8792">
                  <c:v>11.637</c:v>
                </c:pt>
                <c:pt idx="8793">
                  <c:v>11.686</c:v>
                </c:pt>
                <c:pt idx="8794">
                  <c:v>11.759</c:v>
                </c:pt>
                <c:pt idx="8795">
                  <c:v>11.782999999999999</c:v>
                </c:pt>
                <c:pt idx="8796">
                  <c:v>11.832000000000001</c:v>
                </c:pt>
                <c:pt idx="8797">
                  <c:v>11.856</c:v>
                </c:pt>
                <c:pt idx="8798">
                  <c:v>11.904</c:v>
                </c:pt>
                <c:pt idx="8799">
                  <c:v>11.904</c:v>
                </c:pt>
                <c:pt idx="8800">
                  <c:v>11.929</c:v>
                </c:pt>
                <c:pt idx="8801">
                  <c:v>11.929</c:v>
                </c:pt>
                <c:pt idx="8802">
                  <c:v>11.929</c:v>
                </c:pt>
                <c:pt idx="8803">
                  <c:v>11.904</c:v>
                </c:pt>
                <c:pt idx="8804">
                  <c:v>11.904</c:v>
                </c:pt>
                <c:pt idx="8805">
                  <c:v>11.856</c:v>
                </c:pt>
                <c:pt idx="8806">
                  <c:v>11.832000000000001</c:v>
                </c:pt>
                <c:pt idx="8807">
                  <c:v>11.782999999999999</c:v>
                </c:pt>
                <c:pt idx="8808">
                  <c:v>11.734</c:v>
                </c:pt>
                <c:pt idx="8809">
                  <c:v>11.686</c:v>
                </c:pt>
                <c:pt idx="8810">
                  <c:v>11.637</c:v>
                </c:pt>
                <c:pt idx="8811">
                  <c:v>11.565</c:v>
                </c:pt>
                <c:pt idx="8812">
                  <c:v>11.492000000000001</c:v>
                </c:pt>
                <c:pt idx="8813">
                  <c:v>11.394</c:v>
                </c:pt>
                <c:pt idx="8814">
                  <c:v>11.321</c:v>
                </c:pt>
                <c:pt idx="8815">
                  <c:v>11.247999999999999</c:v>
                </c:pt>
                <c:pt idx="8816">
                  <c:v>11.151</c:v>
                </c:pt>
                <c:pt idx="8817">
                  <c:v>11.053000000000001</c:v>
                </c:pt>
                <c:pt idx="8818">
                  <c:v>11.005000000000001</c:v>
                </c:pt>
                <c:pt idx="8819">
                  <c:v>10.907</c:v>
                </c:pt>
                <c:pt idx="8820">
                  <c:v>10.858000000000001</c:v>
                </c:pt>
                <c:pt idx="8821">
                  <c:v>10.785</c:v>
                </c:pt>
                <c:pt idx="8822">
                  <c:v>10.736000000000001</c:v>
                </c:pt>
                <c:pt idx="8823">
                  <c:v>10.686999999999999</c:v>
                </c:pt>
                <c:pt idx="8824">
                  <c:v>10.638</c:v>
                </c:pt>
                <c:pt idx="8825">
                  <c:v>10.614000000000001</c:v>
                </c:pt>
                <c:pt idx="8826">
                  <c:v>10.565</c:v>
                </c:pt>
                <c:pt idx="8827">
                  <c:v>10.541</c:v>
                </c:pt>
                <c:pt idx="8828">
                  <c:v>10.516</c:v>
                </c:pt>
                <c:pt idx="8829">
                  <c:v>10.467000000000001</c:v>
                </c:pt>
                <c:pt idx="8830">
                  <c:v>10.467000000000001</c:v>
                </c:pt>
                <c:pt idx="8831">
                  <c:v>10.417999999999999</c:v>
                </c:pt>
                <c:pt idx="8832">
                  <c:v>10.417999999999999</c:v>
                </c:pt>
                <c:pt idx="8833">
                  <c:v>10.394</c:v>
                </c:pt>
                <c:pt idx="8834">
                  <c:v>10.369</c:v>
                </c:pt>
                <c:pt idx="8835">
                  <c:v>10.345000000000001</c:v>
                </c:pt>
                <c:pt idx="8836">
                  <c:v>10.32</c:v>
                </c:pt>
                <c:pt idx="8837">
                  <c:v>10.32</c:v>
                </c:pt>
                <c:pt idx="8838">
                  <c:v>10.295999999999999</c:v>
                </c:pt>
                <c:pt idx="8839">
                  <c:v>10.295999999999999</c:v>
                </c:pt>
                <c:pt idx="8840">
                  <c:v>10.271000000000001</c:v>
                </c:pt>
                <c:pt idx="8841">
                  <c:v>10.271000000000001</c:v>
                </c:pt>
                <c:pt idx="8842">
                  <c:v>10.247</c:v>
                </c:pt>
                <c:pt idx="8843">
                  <c:v>10.247</c:v>
                </c:pt>
                <c:pt idx="8844">
                  <c:v>10.222</c:v>
                </c:pt>
                <c:pt idx="8845">
                  <c:v>10.222</c:v>
                </c:pt>
                <c:pt idx="8846">
                  <c:v>10.222</c:v>
                </c:pt>
                <c:pt idx="8847">
                  <c:v>10.198</c:v>
                </c:pt>
                <c:pt idx="8848">
                  <c:v>10.198</c:v>
                </c:pt>
                <c:pt idx="8849">
                  <c:v>10.173</c:v>
                </c:pt>
                <c:pt idx="8850">
                  <c:v>10.173</c:v>
                </c:pt>
                <c:pt idx="8851">
                  <c:v>10.173</c:v>
                </c:pt>
                <c:pt idx="8852">
                  <c:v>10.148999999999999</c:v>
                </c:pt>
                <c:pt idx="8853">
                  <c:v>10.148999999999999</c:v>
                </c:pt>
                <c:pt idx="8854">
                  <c:v>10.148999999999999</c:v>
                </c:pt>
                <c:pt idx="8855">
                  <c:v>10.148999999999999</c:v>
                </c:pt>
                <c:pt idx="8856">
                  <c:v>10.124000000000001</c:v>
                </c:pt>
                <c:pt idx="8857">
                  <c:v>10.124000000000001</c:v>
                </c:pt>
                <c:pt idx="8858">
                  <c:v>10.124000000000001</c:v>
                </c:pt>
                <c:pt idx="8859">
                  <c:v>10.124000000000001</c:v>
                </c:pt>
                <c:pt idx="8860">
                  <c:v>10.124000000000001</c:v>
                </c:pt>
                <c:pt idx="8861">
                  <c:v>10.124000000000001</c:v>
                </c:pt>
                <c:pt idx="8862">
                  <c:v>10.1</c:v>
                </c:pt>
                <c:pt idx="8863">
                  <c:v>10.124000000000001</c:v>
                </c:pt>
                <c:pt idx="8864">
                  <c:v>10.124000000000001</c:v>
                </c:pt>
                <c:pt idx="8865">
                  <c:v>10.148999999999999</c:v>
                </c:pt>
                <c:pt idx="8866">
                  <c:v>10.173</c:v>
                </c:pt>
                <c:pt idx="8867">
                  <c:v>10.198</c:v>
                </c:pt>
                <c:pt idx="8868">
                  <c:v>10.222</c:v>
                </c:pt>
                <c:pt idx="8869">
                  <c:v>10.271000000000001</c:v>
                </c:pt>
                <c:pt idx="8870">
                  <c:v>10.32</c:v>
                </c:pt>
                <c:pt idx="8871">
                  <c:v>10.369</c:v>
                </c:pt>
                <c:pt idx="8872">
                  <c:v>10.417999999999999</c:v>
                </c:pt>
                <c:pt idx="8873">
                  <c:v>10.516</c:v>
                </c:pt>
                <c:pt idx="8874">
                  <c:v>10.59</c:v>
                </c:pt>
                <c:pt idx="8875">
                  <c:v>10.686999999999999</c:v>
                </c:pt>
                <c:pt idx="8876">
                  <c:v>10.760999999999999</c:v>
                </c:pt>
                <c:pt idx="8877">
                  <c:v>10.858000000000001</c:v>
                </c:pt>
                <c:pt idx="8878">
                  <c:v>10.956</c:v>
                </c:pt>
                <c:pt idx="8879">
                  <c:v>11.053000000000001</c:v>
                </c:pt>
                <c:pt idx="8880">
                  <c:v>11.127000000000001</c:v>
                </c:pt>
                <c:pt idx="8881">
                  <c:v>11.224</c:v>
                </c:pt>
                <c:pt idx="8882">
                  <c:v>11.321</c:v>
                </c:pt>
                <c:pt idx="8883">
                  <c:v>11.394</c:v>
                </c:pt>
                <c:pt idx="8884">
                  <c:v>11.492000000000001</c:v>
                </c:pt>
                <c:pt idx="8885">
                  <c:v>11.589</c:v>
                </c:pt>
                <c:pt idx="8886">
                  <c:v>11.686</c:v>
                </c:pt>
                <c:pt idx="8887">
                  <c:v>11.759</c:v>
                </c:pt>
                <c:pt idx="8888">
                  <c:v>11.832000000000001</c:v>
                </c:pt>
                <c:pt idx="8889">
                  <c:v>11.904</c:v>
                </c:pt>
                <c:pt idx="8890">
                  <c:v>11.977</c:v>
                </c:pt>
                <c:pt idx="8891">
                  <c:v>12.025</c:v>
                </c:pt>
                <c:pt idx="8892">
                  <c:v>12.074</c:v>
                </c:pt>
                <c:pt idx="8893">
                  <c:v>12.170999999999999</c:v>
                </c:pt>
                <c:pt idx="8894">
                  <c:v>12.170999999999999</c:v>
                </c:pt>
                <c:pt idx="8895">
                  <c:v>12.170999999999999</c:v>
                </c:pt>
                <c:pt idx="8896">
                  <c:v>12.170999999999999</c:v>
                </c:pt>
                <c:pt idx="8897">
                  <c:v>12.218999999999999</c:v>
                </c:pt>
                <c:pt idx="8898">
                  <c:v>12.243</c:v>
                </c:pt>
                <c:pt idx="8899">
                  <c:v>12.195</c:v>
                </c:pt>
                <c:pt idx="8900">
                  <c:v>12.170999999999999</c:v>
                </c:pt>
                <c:pt idx="8901">
                  <c:v>12.170999999999999</c:v>
                </c:pt>
                <c:pt idx="8902">
                  <c:v>12.147</c:v>
                </c:pt>
                <c:pt idx="8903">
                  <c:v>12.098000000000001</c:v>
                </c:pt>
                <c:pt idx="8904">
                  <c:v>12.025</c:v>
                </c:pt>
                <c:pt idx="8905">
                  <c:v>11.952999999999999</c:v>
                </c:pt>
                <c:pt idx="8906">
                  <c:v>11.856</c:v>
                </c:pt>
                <c:pt idx="8907">
                  <c:v>11.782999999999999</c:v>
                </c:pt>
                <c:pt idx="8908">
                  <c:v>11.686</c:v>
                </c:pt>
                <c:pt idx="8909">
                  <c:v>11.589</c:v>
                </c:pt>
                <c:pt idx="8910">
                  <c:v>11.492000000000001</c:v>
                </c:pt>
                <c:pt idx="8911">
                  <c:v>11.005000000000001</c:v>
                </c:pt>
                <c:pt idx="8912">
                  <c:v>10.932</c:v>
                </c:pt>
                <c:pt idx="8913">
                  <c:v>11.053000000000001</c:v>
                </c:pt>
                <c:pt idx="8914">
                  <c:v>11.029</c:v>
                </c:pt>
                <c:pt idx="8915">
                  <c:v>10.98</c:v>
                </c:pt>
                <c:pt idx="8916">
                  <c:v>10.907</c:v>
                </c:pt>
                <c:pt idx="8917">
                  <c:v>10.858000000000001</c:v>
                </c:pt>
                <c:pt idx="8918">
                  <c:v>10.81</c:v>
                </c:pt>
                <c:pt idx="8919">
                  <c:v>10.760999999999999</c:v>
                </c:pt>
                <c:pt idx="8920">
                  <c:v>10.712</c:v>
                </c:pt>
                <c:pt idx="8921">
                  <c:v>10.663</c:v>
                </c:pt>
                <c:pt idx="8922">
                  <c:v>10.614000000000001</c:v>
                </c:pt>
                <c:pt idx="8923">
                  <c:v>10.59</c:v>
                </c:pt>
                <c:pt idx="8924">
                  <c:v>10.565</c:v>
                </c:pt>
                <c:pt idx="8925">
                  <c:v>10.541</c:v>
                </c:pt>
                <c:pt idx="8926">
                  <c:v>10.516</c:v>
                </c:pt>
                <c:pt idx="8927">
                  <c:v>10.492000000000001</c:v>
                </c:pt>
                <c:pt idx="8928">
                  <c:v>10.467000000000001</c:v>
                </c:pt>
                <c:pt idx="8929">
                  <c:v>10.467000000000001</c:v>
                </c:pt>
                <c:pt idx="8930">
                  <c:v>10.443</c:v>
                </c:pt>
                <c:pt idx="8931">
                  <c:v>10.417999999999999</c:v>
                </c:pt>
                <c:pt idx="8932">
                  <c:v>10.417999999999999</c:v>
                </c:pt>
                <c:pt idx="8933">
                  <c:v>10.394</c:v>
                </c:pt>
                <c:pt idx="8934">
                  <c:v>10.369</c:v>
                </c:pt>
                <c:pt idx="8935">
                  <c:v>10.369</c:v>
                </c:pt>
                <c:pt idx="8936">
                  <c:v>10.345000000000001</c:v>
                </c:pt>
                <c:pt idx="8937">
                  <c:v>10.345000000000001</c:v>
                </c:pt>
                <c:pt idx="8938">
                  <c:v>10.32</c:v>
                </c:pt>
                <c:pt idx="8939">
                  <c:v>10.32</c:v>
                </c:pt>
                <c:pt idx="8940">
                  <c:v>10.32</c:v>
                </c:pt>
                <c:pt idx="8941">
                  <c:v>10.295999999999999</c:v>
                </c:pt>
                <c:pt idx="8942">
                  <c:v>10.295999999999999</c:v>
                </c:pt>
                <c:pt idx="8943">
                  <c:v>10.271000000000001</c:v>
                </c:pt>
                <c:pt idx="8944">
                  <c:v>10.271000000000001</c:v>
                </c:pt>
                <c:pt idx="8945">
                  <c:v>10.247</c:v>
                </c:pt>
                <c:pt idx="8946">
                  <c:v>10.247</c:v>
                </c:pt>
                <c:pt idx="8947">
                  <c:v>10.222</c:v>
                </c:pt>
                <c:pt idx="8948">
                  <c:v>10.247</c:v>
                </c:pt>
                <c:pt idx="8949">
                  <c:v>10.247</c:v>
                </c:pt>
                <c:pt idx="8950">
                  <c:v>10.247</c:v>
                </c:pt>
                <c:pt idx="8951">
                  <c:v>10.222</c:v>
                </c:pt>
                <c:pt idx="8952">
                  <c:v>10.222</c:v>
                </c:pt>
                <c:pt idx="8953">
                  <c:v>10.222</c:v>
                </c:pt>
                <c:pt idx="8954">
                  <c:v>10.198</c:v>
                </c:pt>
                <c:pt idx="8955">
                  <c:v>10.198</c:v>
                </c:pt>
                <c:pt idx="8956">
                  <c:v>10.173</c:v>
                </c:pt>
                <c:pt idx="8957">
                  <c:v>10.173</c:v>
                </c:pt>
                <c:pt idx="8958">
                  <c:v>10.173</c:v>
                </c:pt>
                <c:pt idx="8959">
                  <c:v>10.173</c:v>
                </c:pt>
                <c:pt idx="8960">
                  <c:v>10.173</c:v>
                </c:pt>
                <c:pt idx="8961">
                  <c:v>10.173</c:v>
                </c:pt>
                <c:pt idx="8962">
                  <c:v>10.198</c:v>
                </c:pt>
                <c:pt idx="8963">
                  <c:v>10.222</c:v>
                </c:pt>
                <c:pt idx="8964">
                  <c:v>10.222</c:v>
                </c:pt>
                <c:pt idx="8965">
                  <c:v>10.247</c:v>
                </c:pt>
                <c:pt idx="8966">
                  <c:v>10.271000000000001</c:v>
                </c:pt>
                <c:pt idx="8967">
                  <c:v>10.295999999999999</c:v>
                </c:pt>
                <c:pt idx="8968">
                  <c:v>10.369</c:v>
                </c:pt>
                <c:pt idx="8969">
                  <c:v>10.394</c:v>
                </c:pt>
                <c:pt idx="8970">
                  <c:v>10.467000000000001</c:v>
                </c:pt>
                <c:pt idx="8971">
                  <c:v>10.565</c:v>
                </c:pt>
                <c:pt idx="8972">
                  <c:v>10.663</c:v>
                </c:pt>
                <c:pt idx="8973">
                  <c:v>10.712</c:v>
                </c:pt>
                <c:pt idx="8974">
                  <c:v>10.81</c:v>
                </c:pt>
                <c:pt idx="8975">
                  <c:v>10.882999999999999</c:v>
                </c:pt>
                <c:pt idx="8976">
                  <c:v>10.932</c:v>
                </c:pt>
                <c:pt idx="8977">
                  <c:v>11.029</c:v>
                </c:pt>
                <c:pt idx="8978">
                  <c:v>11.102</c:v>
                </c:pt>
                <c:pt idx="8979">
                  <c:v>11.2</c:v>
                </c:pt>
                <c:pt idx="8980">
                  <c:v>11.247999999999999</c:v>
                </c:pt>
                <c:pt idx="8981">
                  <c:v>11.297000000000001</c:v>
                </c:pt>
                <c:pt idx="8982">
                  <c:v>11.321</c:v>
                </c:pt>
                <c:pt idx="8983">
                  <c:v>11.37</c:v>
                </c:pt>
                <c:pt idx="8984">
                  <c:v>11.37</c:v>
                </c:pt>
                <c:pt idx="8985">
                  <c:v>11.394</c:v>
                </c:pt>
                <c:pt idx="8986">
                  <c:v>11.443</c:v>
                </c:pt>
                <c:pt idx="8987">
                  <c:v>11.467000000000001</c:v>
                </c:pt>
                <c:pt idx="8988">
                  <c:v>11.467000000000001</c:v>
                </c:pt>
                <c:pt idx="8989">
                  <c:v>11.443</c:v>
                </c:pt>
                <c:pt idx="8990">
                  <c:v>11.443</c:v>
                </c:pt>
                <c:pt idx="8991">
                  <c:v>11.492000000000001</c:v>
                </c:pt>
                <c:pt idx="8992">
                  <c:v>11.467000000000001</c:v>
                </c:pt>
                <c:pt idx="8993">
                  <c:v>11.443</c:v>
                </c:pt>
                <c:pt idx="8994">
                  <c:v>11.443</c:v>
                </c:pt>
                <c:pt idx="8995">
                  <c:v>11.443</c:v>
                </c:pt>
                <c:pt idx="8996">
                  <c:v>11.443</c:v>
                </c:pt>
                <c:pt idx="8997">
                  <c:v>11.443</c:v>
                </c:pt>
                <c:pt idx="8998">
                  <c:v>11.419</c:v>
                </c:pt>
                <c:pt idx="8999">
                  <c:v>11.394</c:v>
                </c:pt>
                <c:pt idx="9000">
                  <c:v>11.37</c:v>
                </c:pt>
                <c:pt idx="9001">
                  <c:v>11.346</c:v>
                </c:pt>
                <c:pt idx="9002">
                  <c:v>11.346</c:v>
                </c:pt>
                <c:pt idx="9003">
                  <c:v>11.297000000000001</c:v>
                </c:pt>
                <c:pt idx="9004">
                  <c:v>11.273</c:v>
                </c:pt>
                <c:pt idx="9005">
                  <c:v>11.224</c:v>
                </c:pt>
                <c:pt idx="9006">
                  <c:v>11.151</c:v>
                </c:pt>
                <c:pt idx="9007">
                  <c:v>11.102</c:v>
                </c:pt>
                <c:pt idx="9008">
                  <c:v>11.029</c:v>
                </c:pt>
                <c:pt idx="9009">
                  <c:v>10.956</c:v>
                </c:pt>
                <c:pt idx="9010">
                  <c:v>10.882999999999999</c:v>
                </c:pt>
                <c:pt idx="9011">
                  <c:v>10.834</c:v>
                </c:pt>
                <c:pt idx="9012">
                  <c:v>10.785</c:v>
                </c:pt>
                <c:pt idx="9013">
                  <c:v>10.712</c:v>
                </c:pt>
                <c:pt idx="9014">
                  <c:v>10.663</c:v>
                </c:pt>
                <c:pt idx="9015">
                  <c:v>10.614000000000001</c:v>
                </c:pt>
                <c:pt idx="9016">
                  <c:v>10.565</c:v>
                </c:pt>
                <c:pt idx="9017">
                  <c:v>10.516</c:v>
                </c:pt>
                <c:pt idx="9018">
                  <c:v>10.492000000000001</c:v>
                </c:pt>
                <c:pt idx="9019">
                  <c:v>10.443</c:v>
                </c:pt>
                <c:pt idx="9020">
                  <c:v>10.417999999999999</c:v>
                </c:pt>
                <c:pt idx="9021">
                  <c:v>10.369</c:v>
                </c:pt>
                <c:pt idx="9022">
                  <c:v>10.345000000000001</c:v>
                </c:pt>
                <c:pt idx="9023">
                  <c:v>10.32</c:v>
                </c:pt>
                <c:pt idx="9024">
                  <c:v>10.295999999999999</c:v>
                </c:pt>
                <c:pt idx="9025">
                  <c:v>10.271000000000001</c:v>
                </c:pt>
                <c:pt idx="9026">
                  <c:v>10.247</c:v>
                </c:pt>
                <c:pt idx="9027">
                  <c:v>10.247</c:v>
                </c:pt>
                <c:pt idx="9028">
                  <c:v>10.222</c:v>
                </c:pt>
                <c:pt idx="9029">
                  <c:v>10.198</c:v>
                </c:pt>
                <c:pt idx="9030">
                  <c:v>10.198</c:v>
                </c:pt>
                <c:pt idx="9031">
                  <c:v>10.173</c:v>
                </c:pt>
                <c:pt idx="9032">
                  <c:v>10.173</c:v>
                </c:pt>
                <c:pt idx="9033">
                  <c:v>10.148999999999999</c:v>
                </c:pt>
                <c:pt idx="9034">
                  <c:v>10.148999999999999</c:v>
                </c:pt>
                <c:pt idx="9035">
                  <c:v>10.124000000000001</c:v>
                </c:pt>
                <c:pt idx="9036">
                  <c:v>10.124000000000001</c:v>
                </c:pt>
                <c:pt idx="9037">
                  <c:v>10.124000000000001</c:v>
                </c:pt>
                <c:pt idx="9038">
                  <c:v>10.1</c:v>
                </c:pt>
                <c:pt idx="9039">
                  <c:v>10.1</c:v>
                </c:pt>
                <c:pt idx="9040">
                  <c:v>10.1</c:v>
                </c:pt>
                <c:pt idx="9041">
                  <c:v>10.074999999999999</c:v>
                </c:pt>
                <c:pt idx="9042">
                  <c:v>10.074999999999999</c:v>
                </c:pt>
                <c:pt idx="9043">
                  <c:v>10.074999999999999</c:v>
                </c:pt>
                <c:pt idx="9044">
                  <c:v>10.074999999999999</c:v>
                </c:pt>
                <c:pt idx="9045">
                  <c:v>10.051</c:v>
                </c:pt>
                <c:pt idx="9046">
                  <c:v>10.051</c:v>
                </c:pt>
                <c:pt idx="9047">
                  <c:v>10.051</c:v>
                </c:pt>
                <c:pt idx="9048">
                  <c:v>10.051</c:v>
                </c:pt>
                <c:pt idx="9049">
                  <c:v>10.051</c:v>
                </c:pt>
                <c:pt idx="9050">
                  <c:v>10.026</c:v>
                </c:pt>
                <c:pt idx="9051">
                  <c:v>10.026</c:v>
                </c:pt>
                <c:pt idx="9052">
                  <c:v>10.026</c:v>
                </c:pt>
                <c:pt idx="9053">
                  <c:v>10.026</c:v>
                </c:pt>
                <c:pt idx="9054">
                  <c:v>10.026</c:v>
                </c:pt>
                <c:pt idx="9055">
                  <c:v>10.026</c:v>
                </c:pt>
                <c:pt idx="9056">
                  <c:v>10.051</c:v>
                </c:pt>
                <c:pt idx="9057">
                  <c:v>10.074999999999999</c:v>
                </c:pt>
                <c:pt idx="9058">
                  <c:v>10.1</c:v>
                </c:pt>
                <c:pt idx="9059">
                  <c:v>10.148999999999999</c:v>
                </c:pt>
                <c:pt idx="9060">
                  <c:v>10.173</c:v>
                </c:pt>
                <c:pt idx="9061">
                  <c:v>10.222</c:v>
                </c:pt>
                <c:pt idx="9062">
                  <c:v>10.271000000000001</c:v>
                </c:pt>
                <c:pt idx="9063">
                  <c:v>10.32</c:v>
                </c:pt>
                <c:pt idx="9064">
                  <c:v>10.369</c:v>
                </c:pt>
                <c:pt idx="9065">
                  <c:v>10.443</c:v>
                </c:pt>
                <c:pt idx="9066">
                  <c:v>10.516</c:v>
                </c:pt>
                <c:pt idx="9067">
                  <c:v>10.614000000000001</c:v>
                </c:pt>
                <c:pt idx="9068">
                  <c:v>10.686999999999999</c:v>
                </c:pt>
                <c:pt idx="9069">
                  <c:v>10.785</c:v>
                </c:pt>
                <c:pt idx="9070">
                  <c:v>10.858000000000001</c:v>
                </c:pt>
                <c:pt idx="9071">
                  <c:v>10.956</c:v>
                </c:pt>
                <c:pt idx="9072">
                  <c:v>11.029</c:v>
                </c:pt>
                <c:pt idx="9073">
                  <c:v>11.102</c:v>
                </c:pt>
                <c:pt idx="9074">
                  <c:v>11.175000000000001</c:v>
                </c:pt>
                <c:pt idx="9075">
                  <c:v>11.247999999999999</c:v>
                </c:pt>
                <c:pt idx="9076">
                  <c:v>11.321</c:v>
                </c:pt>
                <c:pt idx="9077">
                  <c:v>11.297000000000001</c:v>
                </c:pt>
                <c:pt idx="9078">
                  <c:v>11.419</c:v>
                </c:pt>
                <c:pt idx="9079">
                  <c:v>11.492000000000001</c:v>
                </c:pt>
                <c:pt idx="9080">
                  <c:v>11.565</c:v>
                </c:pt>
                <c:pt idx="9081">
                  <c:v>11.589</c:v>
                </c:pt>
                <c:pt idx="9082">
                  <c:v>11.637</c:v>
                </c:pt>
                <c:pt idx="9083">
                  <c:v>11.662000000000001</c:v>
                </c:pt>
                <c:pt idx="9084">
                  <c:v>11.686</c:v>
                </c:pt>
                <c:pt idx="9085">
                  <c:v>11.686</c:v>
                </c:pt>
                <c:pt idx="9086">
                  <c:v>11.71</c:v>
                </c:pt>
                <c:pt idx="9087">
                  <c:v>11.759</c:v>
                </c:pt>
                <c:pt idx="9088">
                  <c:v>11.782999999999999</c:v>
                </c:pt>
                <c:pt idx="9089">
                  <c:v>11.782999999999999</c:v>
                </c:pt>
                <c:pt idx="9090">
                  <c:v>11.734</c:v>
                </c:pt>
                <c:pt idx="9091">
                  <c:v>11.71</c:v>
                </c:pt>
                <c:pt idx="9092">
                  <c:v>11.686</c:v>
                </c:pt>
                <c:pt idx="9093">
                  <c:v>11.686</c:v>
                </c:pt>
                <c:pt idx="9094">
                  <c:v>11.662000000000001</c:v>
                </c:pt>
                <c:pt idx="9095">
                  <c:v>11.637</c:v>
                </c:pt>
                <c:pt idx="9096">
                  <c:v>11.613</c:v>
                </c:pt>
                <c:pt idx="9097">
                  <c:v>11.565</c:v>
                </c:pt>
                <c:pt idx="9098">
                  <c:v>11.492000000000001</c:v>
                </c:pt>
                <c:pt idx="9099">
                  <c:v>11.443</c:v>
                </c:pt>
                <c:pt idx="9100">
                  <c:v>11.37</c:v>
                </c:pt>
                <c:pt idx="9101">
                  <c:v>11.297000000000001</c:v>
                </c:pt>
                <c:pt idx="9102">
                  <c:v>11.247999999999999</c:v>
                </c:pt>
                <c:pt idx="9103">
                  <c:v>11.175000000000001</c:v>
                </c:pt>
                <c:pt idx="9104">
                  <c:v>11.102</c:v>
                </c:pt>
                <c:pt idx="9105">
                  <c:v>11.029</c:v>
                </c:pt>
                <c:pt idx="9106">
                  <c:v>10.956</c:v>
                </c:pt>
                <c:pt idx="9107">
                  <c:v>10.858000000000001</c:v>
                </c:pt>
                <c:pt idx="9108">
                  <c:v>10.81</c:v>
                </c:pt>
                <c:pt idx="9109">
                  <c:v>10.736000000000001</c:v>
                </c:pt>
                <c:pt idx="9110">
                  <c:v>10.686999999999999</c:v>
                </c:pt>
                <c:pt idx="9111">
                  <c:v>10.638</c:v>
                </c:pt>
                <c:pt idx="9112">
                  <c:v>10.59</c:v>
                </c:pt>
                <c:pt idx="9113">
                  <c:v>10.565</c:v>
                </c:pt>
                <c:pt idx="9114">
                  <c:v>10.516</c:v>
                </c:pt>
                <c:pt idx="9115">
                  <c:v>10.492000000000001</c:v>
                </c:pt>
                <c:pt idx="9116">
                  <c:v>10.467000000000001</c:v>
                </c:pt>
                <c:pt idx="9117">
                  <c:v>10.467000000000001</c:v>
                </c:pt>
                <c:pt idx="9118">
                  <c:v>10.417999999999999</c:v>
                </c:pt>
                <c:pt idx="9119">
                  <c:v>10.417999999999999</c:v>
                </c:pt>
                <c:pt idx="9120">
                  <c:v>10.394</c:v>
                </c:pt>
                <c:pt idx="9121">
                  <c:v>10.369</c:v>
                </c:pt>
                <c:pt idx="9122">
                  <c:v>10.369</c:v>
                </c:pt>
                <c:pt idx="9123">
                  <c:v>10.345000000000001</c:v>
                </c:pt>
                <c:pt idx="9124">
                  <c:v>10.345000000000001</c:v>
                </c:pt>
                <c:pt idx="9125">
                  <c:v>10.32</c:v>
                </c:pt>
                <c:pt idx="9126">
                  <c:v>10.32</c:v>
                </c:pt>
                <c:pt idx="9127">
                  <c:v>10.32</c:v>
                </c:pt>
                <c:pt idx="9128">
                  <c:v>10.32</c:v>
                </c:pt>
                <c:pt idx="9129">
                  <c:v>10.32</c:v>
                </c:pt>
                <c:pt idx="9130">
                  <c:v>10.295999999999999</c:v>
                </c:pt>
                <c:pt idx="9131">
                  <c:v>10.295999999999999</c:v>
                </c:pt>
                <c:pt idx="9132">
                  <c:v>10.295999999999999</c:v>
                </c:pt>
                <c:pt idx="9133">
                  <c:v>10.295999999999999</c:v>
                </c:pt>
                <c:pt idx="9134">
                  <c:v>10.271000000000001</c:v>
                </c:pt>
                <c:pt idx="9135">
                  <c:v>10.271000000000001</c:v>
                </c:pt>
                <c:pt idx="9136">
                  <c:v>10.271000000000001</c:v>
                </c:pt>
                <c:pt idx="9137">
                  <c:v>10.271000000000001</c:v>
                </c:pt>
                <c:pt idx="9138">
                  <c:v>10.247</c:v>
                </c:pt>
                <c:pt idx="9139">
                  <c:v>10.222</c:v>
                </c:pt>
                <c:pt idx="9140">
                  <c:v>10.222</c:v>
                </c:pt>
                <c:pt idx="9141">
                  <c:v>10.222</c:v>
                </c:pt>
                <c:pt idx="9142">
                  <c:v>10.222</c:v>
                </c:pt>
                <c:pt idx="9143">
                  <c:v>10.198</c:v>
                </c:pt>
                <c:pt idx="9144">
                  <c:v>10.173</c:v>
                </c:pt>
                <c:pt idx="9145">
                  <c:v>10.173</c:v>
                </c:pt>
                <c:pt idx="9146">
                  <c:v>10.148999999999999</c:v>
                </c:pt>
                <c:pt idx="9147">
                  <c:v>10.148999999999999</c:v>
                </c:pt>
                <c:pt idx="9148">
                  <c:v>10.124000000000001</c:v>
                </c:pt>
                <c:pt idx="9149">
                  <c:v>10.124000000000001</c:v>
                </c:pt>
                <c:pt idx="9150">
                  <c:v>10.1</c:v>
                </c:pt>
                <c:pt idx="9151">
                  <c:v>10.074999999999999</c:v>
                </c:pt>
                <c:pt idx="9152">
                  <c:v>10.1</c:v>
                </c:pt>
                <c:pt idx="9153">
                  <c:v>10.1</c:v>
                </c:pt>
                <c:pt idx="9154">
                  <c:v>10.124000000000001</c:v>
                </c:pt>
                <c:pt idx="9155">
                  <c:v>10.148999999999999</c:v>
                </c:pt>
                <c:pt idx="9156">
                  <c:v>10.173</c:v>
                </c:pt>
                <c:pt idx="9157">
                  <c:v>10.173</c:v>
                </c:pt>
                <c:pt idx="9158">
                  <c:v>10.222</c:v>
                </c:pt>
                <c:pt idx="9159">
                  <c:v>10.247</c:v>
                </c:pt>
                <c:pt idx="9160">
                  <c:v>10.295999999999999</c:v>
                </c:pt>
                <c:pt idx="9161">
                  <c:v>10.369</c:v>
                </c:pt>
                <c:pt idx="9162">
                  <c:v>10.417999999999999</c:v>
                </c:pt>
                <c:pt idx="9163">
                  <c:v>10.492000000000001</c:v>
                </c:pt>
                <c:pt idx="9164">
                  <c:v>10.541</c:v>
                </c:pt>
                <c:pt idx="9165">
                  <c:v>10.614000000000001</c:v>
                </c:pt>
                <c:pt idx="9166">
                  <c:v>10.663</c:v>
                </c:pt>
                <c:pt idx="9167">
                  <c:v>10.736000000000001</c:v>
                </c:pt>
                <c:pt idx="9168">
                  <c:v>10.81</c:v>
                </c:pt>
                <c:pt idx="9169">
                  <c:v>10.858000000000001</c:v>
                </c:pt>
                <c:pt idx="9170">
                  <c:v>10.932</c:v>
                </c:pt>
                <c:pt idx="9171">
                  <c:v>11.005000000000001</c:v>
                </c:pt>
                <c:pt idx="9172">
                  <c:v>11.053000000000001</c:v>
                </c:pt>
                <c:pt idx="9173">
                  <c:v>11.127000000000001</c:v>
                </c:pt>
                <c:pt idx="9174">
                  <c:v>11.2</c:v>
                </c:pt>
                <c:pt idx="9175">
                  <c:v>11.247999999999999</c:v>
                </c:pt>
                <c:pt idx="9176">
                  <c:v>11.297000000000001</c:v>
                </c:pt>
                <c:pt idx="9177">
                  <c:v>11.321</c:v>
                </c:pt>
                <c:pt idx="9178">
                  <c:v>11.37</c:v>
                </c:pt>
                <c:pt idx="9179">
                  <c:v>11.394</c:v>
                </c:pt>
                <c:pt idx="9180">
                  <c:v>11.419</c:v>
                </c:pt>
                <c:pt idx="9181">
                  <c:v>11.443</c:v>
                </c:pt>
                <c:pt idx="9182">
                  <c:v>11.443</c:v>
                </c:pt>
                <c:pt idx="9183">
                  <c:v>11.419</c:v>
                </c:pt>
                <c:pt idx="9184">
                  <c:v>11.394</c:v>
                </c:pt>
                <c:pt idx="9185">
                  <c:v>11.394</c:v>
                </c:pt>
                <c:pt idx="9186">
                  <c:v>11.394</c:v>
                </c:pt>
                <c:pt idx="9187">
                  <c:v>11.37</c:v>
                </c:pt>
                <c:pt idx="9188">
                  <c:v>11.37</c:v>
                </c:pt>
                <c:pt idx="9189">
                  <c:v>11.321</c:v>
                </c:pt>
                <c:pt idx="9190">
                  <c:v>11.273</c:v>
                </c:pt>
                <c:pt idx="9191">
                  <c:v>11.224</c:v>
                </c:pt>
                <c:pt idx="9192">
                  <c:v>11.175000000000001</c:v>
                </c:pt>
                <c:pt idx="9193">
                  <c:v>11.102</c:v>
                </c:pt>
                <c:pt idx="9194">
                  <c:v>11.005000000000001</c:v>
                </c:pt>
                <c:pt idx="9195">
                  <c:v>10.932</c:v>
                </c:pt>
                <c:pt idx="9196">
                  <c:v>10.858000000000001</c:v>
                </c:pt>
                <c:pt idx="9197">
                  <c:v>10.760999999999999</c:v>
                </c:pt>
                <c:pt idx="9198">
                  <c:v>10.663</c:v>
                </c:pt>
                <c:pt idx="9199">
                  <c:v>10.59</c:v>
                </c:pt>
                <c:pt idx="9200">
                  <c:v>10.516</c:v>
                </c:pt>
                <c:pt idx="9201">
                  <c:v>10.443</c:v>
                </c:pt>
                <c:pt idx="9202">
                  <c:v>10.369</c:v>
                </c:pt>
                <c:pt idx="9203">
                  <c:v>10.32</c:v>
                </c:pt>
                <c:pt idx="9204">
                  <c:v>10.222</c:v>
                </c:pt>
                <c:pt idx="9205">
                  <c:v>10.148999999999999</c:v>
                </c:pt>
                <c:pt idx="9206">
                  <c:v>10.1</c:v>
                </c:pt>
                <c:pt idx="9207">
                  <c:v>10.074999999999999</c:v>
                </c:pt>
                <c:pt idx="9208">
                  <c:v>10.074999999999999</c:v>
                </c:pt>
                <c:pt idx="9209">
                  <c:v>10.051</c:v>
                </c:pt>
                <c:pt idx="9210">
                  <c:v>10.026</c:v>
                </c:pt>
                <c:pt idx="9211">
                  <c:v>10.026</c:v>
                </c:pt>
                <c:pt idx="9212">
                  <c:v>10.000999999999999</c:v>
                </c:pt>
                <c:pt idx="9213">
                  <c:v>9.9770000000000003</c:v>
                </c:pt>
                <c:pt idx="9214">
                  <c:v>9.9770000000000003</c:v>
                </c:pt>
                <c:pt idx="9215">
                  <c:v>9.9770000000000003</c:v>
                </c:pt>
                <c:pt idx="9216">
                  <c:v>9.952</c:v>
                </c:pt>
                <c:pt idx="9217">
                  <c:v>9.952</c:v>
                </c:pt>
                <c:pt idx="9218">
                  <c:v>9.9280000000000008</c:v>
                </c:pt>
                <c:pt idx="9219">
                  <c:v>9.9280000000000008</c:v>
                </c:pt>
                <c:pt idx="9220">
                  <c:v>9.9280000000000008</c:v>
                </c:pt>
                <c:pt idx="9221">
                  <c:v>9.9280000000000008</c:v>
                </c:pt>
                <c:pt idx="9222">
                  <c:v>9.9280000000000008</c:v>
                </c:pt>
                <c:pt idx="9223">
                  <c:v>9.9280000000000008</c:v>
                </c:pt>
                <c:pt idx="9224">
                  <c:v>9.9030000000000005</c:v>
                </c:pt>
                <c:pt idx="9225">
                  <c:v>9.9030000000000005</c:v>
                </c:pt>
                <c:pt idx="9226">
                  <c:v>9.8789999999999996</c:v>
                </c:pt>
                <c:pt idx="9227">
                  <c:v>9.8789999999999996</c:v>
                </c:pt>
                <c:pt idx="9228">
                  <c:v>9.8789999999999996</c:v>
                </c:pt>
                <c:pt idx="9229">
                  <c:v>9.8789999999999996</c:v>
                </c:pt>
                <c:pt idx="9230">
                  <c:v>9.8539999999999992</c:v>
                </c:pt>
                <c:pt idx="9231">
                  <c:v>9.8789999999999996</c:v>
                </c:pt>
                <c:pt idx="9232">
                  <c:v>9.8789999999999996</c:v>
                </c:pt>
                <c:pt idx="9233">
                  <c:v>9.8789999999999996</c:v>
                </c:pt>
                <c:pt idx="9234">
                  <c:v>9.8789999999999996</c:v>
                </c:pt>
                <c:pt idx="9235">
                  <c:v>9.8539999999999992</c:v>
                </c:pt>
                <c:pt idx="9236">
                  <c:v>9.8539999999999992</c:v>
                </c:pt>
                <c:pt idx="9237">
                  <c:v>9.8290000000000006</c:v>
                </c:pt>
                <c:pt idx="9238">
                  <c:v>9.8290000000000006</c:v>
                </c:pt>
                <c:pt idx="9239">
                  <c:v>9.8049999999999997</c:v>
                </c:pt>
                <c:pt idx="9240">
                  <c:v>9.8049999999999997</c:v>
                </c:pt>
                <c:pt idx="9241">
                  <c:v>9.8049999999999997</c:v>
                </c:pt>
                <c:pt idx="9242">
                  <c:v>9.8049999999999997</c:v>
                </c:pt>
                <c:pt idx="9243">
                  <c:v>9.8049999999999997</c:v>
                </c:pt>
                <c:pt idx="9244">
                  <c:v>9.7799999999999994</c:v>
                </c:pt>
                <c:pt idx="9245">
                  <c:v>9.7799999999999994</c:v>
                </c:pt>
                <c:pt idx="9246">
                  <c:v>9.7799999999999994</c:v>
                </c:pt>
                <c:pt idx="9247">
                  <c:v>9.7799999999999994</c:v>
                </c:pt>
                <c:pt idx="9248">
                  <c:v>9.8049999999999997</c:v>
                </c:pt>
                <c:pt idx="9249">
                  <c:v>9.8049999999999997</c:v>
                </c:pt>
                <c:pt idx="9250">
                  <c:v>9.7799999999999994</c:v>
                </c:pt>
                <c:pt idx="9251">
                  <c:v>9.8049999999999997</c:v>
                </c:pt>
                <c:pt idx="9252">
                  <c:v>9.8539999999999992</c:v>
                </c:pt>
                <c:pt idx="9253">
                  <c:v>9.8789999999999996</c:v>
                </c:pt>
                <c:pt idx="9254">
                  <c:v>9.9030000000000005</c:v>
                </c:pt>
                <c:pt idx="9255">
                  <c:v>9.952</c:v>
                </c:pt>
                <c:pt idx="9256">
                  <c:v>9.9770000000000003</c:v>
                </c:pt>
                <c:pt idx="9257">
                  <c:v>10.051</c:v>
                </c:pt>
                <c:pt idx="9258">
                  <c:v>10.124000000000001</c:v>
                </c:pt>
                <c:pt idx="9259">
                  <c:v>10.198</c:v>
                </c:pt>
                <c:pt idx="9260">
                  <c:v>10.271000000000001</c:v>
                </c:pt>
                <c:pt idx="9261">
                  <c:v>10.345000000000001</c:v>
                </c:pt>
                <c:pt idx="9262">
                  <c:v>10.417999999999999</c:v>
                </c:pt>
                <c:pt idx="9263">
                  <c:v>10.492000000000001</c:v>
                </c:pt>
                <c:pt idx="9264">
                  <c:v>10.565</c:v>
                </c:pt>
                <c:pt idx="9265">
                  <c:v>10.638</c:v>
                </c:pt>
                <c:pt idx="9266">
                  <c:v>10.712</c:v>
                </c:pt>
                <c:pt idx="9267">
                  <c:v>10.785</c:v>
                </c:pt>
                <c:pt idx="9268">
                  <c:v>10.858000000000001</c:v>
                </c:pt>
                <c:pt idx="9269">
                  <c:v>10.956</c:v>
                </c:pt>
                <c:pt idx="9270">
                  <c:v>11.029</c:v>
                </c:pt>
                <c:pt idx="9271">
                  <c:v>11.102</c:v>
                </c:pt>
                <c:pt idx="9272">
                  <c:v>11.151</c:v>
                </c:pt>
                <c:pt idx="9273">
                  <c:v>11.224</c:v>
                </c:pt>
                <c:pt idx="9274">
                  <c:v>11.273</c:v>
                </c:pt>
                <c:pt idx="9275">
                  <c:v>11.321</c:v>
                </c:pt>
                <c:pt idx="9276">
                  <c:v>11.346</c:v>
                </c:pt>
                <c:pt idx="9277">
                  <c:v>11.394</c:v>
                </c:pt>
                <c:pt idx="9278">
                  <c:v>11.419</c:v>
                </c:pt>
                <c:pt idx="9279">
                  <c:v>11.443</c:v>
                </c:pt>
                <c:pt idx="9280">
                  <c:v>11.443</c:v>
                </c:pt>
                <c:pt idx="9281">
                  <c:v>11.443</c:v>
                </c:pt>
                <c:pt idx="9282">
                  <c:v>11.443</c:v>
                </c:pt>
                <c:pt idx="9283">
                  <c:v>11.443</c:v>
                </c:pt>
                <c:pt idx="9284">
                  <c:v>11.419</c:v>
                </c:pt>
                <c:pt idx="9285">
                  <c:v>11.394</c:v>
                </c:pt>
                <c:pt idx="9286">
                  <c:v>11.37</c:v>
                </c:pt>
                <c:pt idx="9287">
                  <c:v>11.321</c:v>
                </c:pt>
                <c:pt idx="9288">
                  <c:v>11.273</c:v>
                </c:pt>
                <c:pt idx="9289">
                  <c:v>11.2</c:v>
                </c:pt>
                <c:pt idx="9290">
                  <c:v>11.151</c:v>
                </c:pt>
                <c:pt idx="9291">
                  <c:v>11.053000000000001</c:v>
                </c:pt>
                <c:pt idx="9292">
                  <c:v>11.005000000000001</c:v>
                </c:pt>
                <c:pt idx="9293">
                  <c:v>10.907</c:v>
                </c:pt>
                <c:pt idx="9294">
                  <c:v>10.834</c:v>
                </c:pt>
                <c:pt idx="9295">
                  <c:v>10.760999999999999</c:v>
                </c:pt>
                <c:pt idx="9296">
                  <c:v>10.686999999999999</c:v>
                </c:pt>
                <c:pt idx="9297">
                  <c:v>10.614000000000001</c:v>
                </c:pt>
                <c:pt idx="9298">
                  <c:v>10.541</c:v>
                </c:pt>
                <c:pt idx="9299">
                  <c:v>10.467000000000001</c:v>
                </c:pt>
                <c:pt idx="9300">
                  <c:v>10.417999999999999</c:v>
                </c:pt>
                <c:pt idx="9301">
                  <c:v>10.369</c:v>
                </c:pt>
                <c:pt idx="9302">
                  <c:v>10.32</c:v>
                </c:pt>
                <c:pt idx="9303">
                  <c:v>10.271000000000001</c:v>
                </c:pt>
                <c:pt idx="9304">
                  <c:v>10.247</c:v>
                </c:pt>
                <c:pt idx="9305">
                  <c:v>10.222</c:v>
                </c:pt>
                <c:pt idx="9306">
                  <c:v>10.173</c:v>
                </c:pt>
                <c:pt idx="9307">
                  <c:v>10.148999999999999</c:v>
                </c:pt>
                <c:pt idx="9308">
                  <c:v>10.124000000000001</c:v>
                </c:pt>
                <c:pt idx="9309">
                  <c:v>10.1</c:v>
                </c:pt>
                <c:pt idx="9310">
                  <c:v>10.074999999999999</c:v>
                </c:pt>
                <c:pt idx="9311">
                  <c:v>10.051</c:v>
                </c:pt>
                <c:pt idx="9312">
                  <c:v>10.026</c:v>
                </c:pt>
                <c:pt idx="9313">
                  <c:v>10.026</c:v>
                </c:pt>
                <c:pt idx="9314">
                  <c:v>10.000999999999999</c:v>
                </c:pt>
                <c:pt idx="9315">
                  <c:v>9.9770000000000003</c:v>
                </c:pt>
                <c:pt idx="9316">
                  <c:v>9.952</c:v>
                </c:pt>
                <c:pt idx="9317">
                  <c:v>9.952</c:v>
                </c:pt>
                <c:pt idx="9318">
                  <c:v>9.9280000000000008</c:v>
                </c:pt>
                <c:pt idx="9319">
                  <c:v>9.9280000000000008</c:v>
                </c:pt>
                <c:pt idx="9320">
                  <c:v>9.9030000000000005</c:v>
                </c:pt>
                <c:pt idx="9321">
                  <c:v>9.8789999999999996</c:v>
                </c:pt>
                <c:pt idx="9322">
                  <c:v>9.8789999999999996</c:v>
                </c:pt>
                <c:pt idx="9323">
                  <c:v>9.8789999999999996</c:v>
                </c:pt>
                <c:pt idx="9324">
                  <c:v>9.8539999999999992</c:v>
                </c:pt>
                <c:pt idx="9325">
                  <c:v>9.8539999999999992</c:v>
                </c:pt>
                <c:pt idx="9326">
                  <c:v>9.8290000000000006</c:v>
                </c:pt>
                <c:pt idx="9327">
                  <c:v>9.8290000000000006</c:v>
                </c:pt>
                <c:pt idx="9328">
                  <c:v>9.8290000000000006</c:v>
                </c:pt>
                <c:pt idx="9329">
                  <c:v>9.8049999999999997</c:v>
                </c:pt>
                <c:pt idx="9330">
                  <c:v>9.8049999999999997</c:v>
                </c:pt>
                <c:pt idx="9331">
                  <c:v>9.7799999999999994</c:v>
                </c:pt>
                <c:pt idx="9332">
                  <c:v>9.7799999999999994</c:v>
                </c:pt>
                <c:pt idx="9333">
                  <c:v>9.7799999999999994</c:v>
                </c:pt>
                <c:pt idx="9334">
                  <c:v>9.7560000000000002</c:v>
                </c:pt>
                <c:pt idx="9335">
                  <c:v>9.7560000000000002</c:v>
                </c:pt>
                <c:pt idx="9336">
                  <c:v>9.7560000000000002</c:v>
                </c:pt>
                <c:pt idx="9337">
                  <c:v>9.7309999999999999</c:v>
                </c:pt>
                <c:pt idx="9338">
                  <c:v>9.7309999999999999</c:v>
                </c:pt>
                <c:pt idx="9339">
                  <c:v>9.7309999999999999</c:v>
                </c:pt>
                <c:pt idx="9340">
                  <c:v>9.7309999999999999</c:v>
                </c:pt>
                <c:pt idx="9341">
                  <c:v>9.7059999999999995</c:v>
                </c:pt>
                <c:pt idx="9342">
                  <c:v>9.7059999999999995</c:v>
                </c:pt>
                <c:pt idx="9343">
                  <c:v>9.7309999999999999</c:v>
                </c:pt>
                <c:pt idx="9344">
                  <c:v>9.7309999999999999</c:v>
                </c:pt>
                <c:pt idx="9345">
                  <c:v>9.7560000000000002</c:v>
                </c:pt>
                <c:pt idx="9346">
                  <c:v>9.7799999999999994</c:v>
                </c:pt>
                <c:pt idx="9347">
                  <c:v>9.8049999999999997</c:v>
                </c:pt>
                <c:pt idx="9348">
                  <c:v>9.8539999999999992</c:v>
                </c:pt>
                <c:pt idx="9349">
                  <c:v>9.9030000000000005</c:v>
                </c:pt>
                <c:pt idx="9350">
                  <c:v>9.952</c:v>
                </c:pt>
                <c:pt idx="9351">
                  <c:v>10.026</c:v>
                </c:pt>
                <c:pt idx="9352">
                  <c:v>10.074999999999999</c:v>
                </c:pt>
                <c:pt idx="9353">
                  <c:v>10.173</c:v>
                </c:pt>
                <c:pt idx="9354">
                  <c:v>10.247</c:v>
                </c:pt>
                <c:pt idx="9355">
                  <c:v>10.345000000000001</c:v>
                </c:pt>
                <c:pt idx="9356">
                  <c:v>10.443</c:v>
                </c:pt>
                <c:pt idx="9357">
                  <c:v>10.516</c:v>
                </c:pt>
                <c:pt idx="9358">
                  <c:v>10.614000000000001</c:v>
                </c:pt>
                <c:pt idx="9359">
                  <c:v>10.712</c:v>
                </c:pt>
                <c:pt idx="9360">
                  <c:v>10.785</c:v>
                </c:pt>
                <c:pt idx="9361">
                  <c:v>10.882999999999999</c:v>
                </c:pt>
                <c:pt idx="9362">
                  <c:v>10.956</c:v>
                </c:pt>
                <c:pt idx="9363">
                  <c:v>11.029</c:v>
                </c:pt>
                <c:pt idx="9364">
                  <c:v>11.102</c:v>
                </c:pt>
                <c:pt idx="9365">
                  <c:v>11.2</c:v>
                </c:pt>
                <c:pt idx="9366">
                  <c:v>11.273</c:v>
                </c:pt>
                <c:pt idx="9367">
                  <c:v>11.346</c:v>
                </c:pt>
                <c:pt idx="9368">
                  <c:v>11.394</c:v>
                </c:pt>
                <c:pt idx="9369">
                  <c:v>11.443</c:v>
                </c:pt>
                <c:pt idx="9370">
                  <c:v>11.516</c:v>
                </c:pt>
                <c:pt idx="9371">
                  <c:v>11.54</c:v>
                </c:pt>
                <c:pt idx="9372">
                  <c:v>11.589</c:v>
                </c:pt>
                <c:pt idx="9373">
                  <c:v>11.637</c:v>
                </c:pt>
                <c:pt idx="9374">
                  <c:v>11.662000000000001</c:v>
                </c:pt>
                <c:pt idx="9375">
                  <c:v>11.662000000000001</c:v>
                </c:pt>
                <c:pt idx="9376">
                  <c:v>11.686</c:v>
                </c:pt>
                <c:pt idx="9377">
                  <c:v>11.686</c:v>
                </c:pt>
                <c:pt idx="9378">
                  <c:v>11.686</c:v>
                </c:pt>
                <c:pt idx="9379">
                  <c:v>11.686</c:v>
                </c:pt>
                <c:pt idx="9380">
                  <c:v>11.662000000000001</c:v>
                </c:pt>
                <c:pt idx="9381">
                  <c:v>11.637</c:v>
                </c:pt>
                <c:pt idx="9382">
                  <c:v>11.613</c:v>
                </c:pt>
                <c:pt idx="9383">
                  <c:v>11.589</c:v>
                </c:pt>
                <c:pt idx="9384">
                  <c:v>11.54</c:v>
                </c:pt>
                <c:pt idx="9385">
                  <c:v>11.492000000000001</c:v>
                </c:pt>
                <c:pt idx="9386">
                  <c:v>11.419</c:v>
                </c:pt>
                <c:pt idx="9387">
                  <c:v>11.346</c:v>
                </c:pt>
                <c:pt idx="9388">
                  <c:v>11.247999999999999</c:v>
                </c:pt>
                <c:pt idx="9389">
                  <c:v>11.175000000000001</c:v>
                </c:pt>
                <c:pt idx="9390">
                  <c:v>11.077999999999999</c:v>
                </c:pt>
                <c:pt idx="9391">
                  <c:v>11.005000000000001</c:v>
                </c:pt>
                <c:pt idx="9392">
                  <c:v>10.907</c:v>
                </c:pt>
                <c:pt idx="9393">
                  <c:v>10.834</c:v>
                </c:pt>
                <c:pt idx="9394">
                  <c:v>10.760999999999999</c:v>
                </c:pt>
                <c:pt idx="9395">
                  <c:v>10.686999999999999</c:v>
                </c:pt>
                <c:pt idx="9396">
                  <c:v>10.614000000000001</c:v>
                </c:pt>
                <c:pt idx="9397">
                  <c:v>10.565</c:v>
                </c:pt>
                <c:pt idx="9398">
                  <c:v>10.516</c:v>
                </c:pt>
                <c:pt idx="9399">
                  <c:v>10.467000000000001</c:v>
                </c:pt>
                <c:pt idx="9400">
                  <c:v>10.417999999999999</c:v>
                </c:pt>
                <c:pt idx="9401">
                  <c:v>10.394</c:v>
                </c:pt>
                <c:pt idx="9402">
                  <c:v>10.345000000000001</c:v>
                </c:pt>
                <c:pt idx="9403">
                  <c:v>10.32</c:v>
                </c:pt>
                <c:pt idx="9404">
                  <c:v>10.295999999999999</c:v>
                </c:pt>
                <c:pt idx="9405">
                  <c:v>10.271000000000001</c:v>
                </c:pt>
                <c:pt idx="9406">
                  <c:v>10.247</c:v>
                </c:pt>
                <c:pt idx="9407">
                  <c:v>10.222</c:v>
                </c:pt>
                <c:pt idx="9408">
                  <c:v>10.198</c:v>
                </c:pt>
                <c:pt idx="9409">
                  <c:v>10.173</c:v>
                </c:pt>
                <c:pt idx="9410">
                  <c:v>10.148999999999999</c:v>
                </c:pt>
                <c:pt idx="9411">
                  <c:v>10.124000000000001</c:v>
                </c:pt>
                <c:pt idx="9412">
                  <c:v>10.124000000000001</c:v>
                </c:pt>
                <c:pt idx="9413">
                  <c:v>10.1</c:v>
                </c:pt>
                <c:pt idx="9414">
                  <c:v>10.074999999999999</c:v>
                </c:pt>
                <c:pt idx="9415">
                  <c:v>10.074999999999999</c:v>
                </c:pt>
                <c:pt idx="9416">
                  <c:v>10.051</c:v>
                </c:pt>
                <c:pt idx="9417">
                  <c:v>10.051</c:v>
                </c:pt>
                <c:pt idx="9418">
                  <c:v>10.026</c:v>
                </c:pt>
                <c:pt idx="9419">
                  <c:v>10.026</c:v>
                </c:pt>
                <c:pt idx="9420">
                  <c:v>10.026</c:v>
                </c:pt>
                <c:pt idx="9421">
                  <c:v>10.000999999999999</c:v>
                </c:pt>
                <c:pt idx="9422">
                  <c:v>10.000999999999999</c:v>
                </c:pt>
                <c:pt idx="9423">
                  <c:v>9.9770000000000003</c:v>
                </c:pt>
                <c:pt idx="9424">
                  <c:v>9.9770000000000003</c:v>
                </c:pt>
                <c:pt idx="9425">
                  <c:v>9.9770000000000003</c:v>
                </c:pt>
                <c:pt idx="9426">
                  <c:v>9.9770000000000003</c:v>
                </c:pt>
                <c:pt idx="9427">
                  <c:v>9.9770000000000003</c:v>
                </c:pt>
                <c:pt idx="9428">
                  <c:v>9.952</c:v>
                </c:pt>
                <c:pt idx="9429">
                  <c:v>9.952</c:v>
                </c:pt>
                <c:pt idx="9430">
                  <c:v>9.952</c:v>
                </c:pt>
                <c:pt idx="9431">
                  <c:v>9.952</c:v>
                </c:pt>
                <c:pt idx="9432">
                  <c:v>9.952</c:v>
                </c:pt>
                <c:pt idx="9433">
                  <c:v>9.9280000000000008</c:v>
                </c:pt>
                <c:pt idx="9434">
                  <c:v>9.9280000000000008</c:v>
                </c:pt>
                <c:pt idx="9435">
                  <c:v>9.9280000000000008</c:v>
                </c:pt>
                <c:pt idx="9436">
                  <c:v>9.9280000000000008</c:v>
                </c:pt>
                <c:pt idx="9437">
                  <c:v>9.9280000000000008</c:v>
                </c:pt>
                <c:pt idx="9438">
                  <c:v>9.9030000000000005</c:v>
                </c:pt>
                <c:pt idx="9439">
                  <c:v>9.9280000000000008</c:v>
                </c:pt>
                <c:pt idx="9440">
                  <c:v>9.9280000000000008</c:v>
                </c:pt>
                <c:pt idx="9441">
                  <c:v>9.952</c:v>
                </c:pt>
                <c:pt idx="9442">
                  <c:v>9.9770000000000003</c:v>
                </c:pt>
                <c:pt idx="9443">
                  <c:v>10.026</c:v>
                </c:pt>
                <c:pt idx="9444">
                  <c:v>10.051</c:v>
                </c:pt>
                <c:pt idx="9445">
                  <c:v>10.1</c:v>
                </c:pt>
                <c:pt idx="9446">
                  <c:v>10.148999999999999</c:v>
                </c:pt>
                <c:pt idx="9447">
                  <c:v>10.222</c:v>
                </c:pt>
                <c:pt idx="9448">
                  <c:v>10.295999999999999</c:v>
                </c:pt>
                <c:pt idx="9449">
                  <c:v>10.369</c:v>
                </c:pt>
                <c:pt idx="9450">
                  <c:v>10.467000000000001</c:v>
                </c:pt>
                <c:pt idx="9451">
                  <c:v>10.565</c:v>
                </c:pt>
                <c:pt idx="9452">
                  <c:v>10.663</c:v>
                </c:pt>
                <c:pt idx="9453">
                  <c:v>10.712</c:v>
                </c:pt>
                <c:pt idx="9454">
                  <c:v>10.858000000000001</c:v>
                </c:pt>
                <c:pt idx="9455">
                  <c:v>10.882999999999999</c:v>
                </c:pt>
                <c:pt idx="9456">
                  <c:v>10.956</c:v>
                </c:pt>
                <c:pt idx="9457">
                  <c:v>11.029</c:v>
                </c:pt>
                <c:pt idx="9458">
                  <c:v>11.127000000000001</c:v>
                </c:pt>
                <c:pt idx="9459">
                  <c:v>11.2</c:v>
                </c:pt>
                <c:pt idx="9460">
                  <c:v>11.297000000000001</c:v>
                </c:pt>
                <c:pt idx="9461">
                  <c:v>11.394</c:v>
                </c:pt>
                <c:pt idx="9462">
                  <c:v>11.492000000000001</c:v>
                </c:pt>
                <c:pt idx="9463">
                  <c:v>11.492000000000001</c:v>
                </c:pt>
                <c:pt idx="9464">
                  <c:v>11.589</c:v>
                </c:pt>
                <c:pt idx="9465">
                  <c:v>11.662000000000001</c:v>
                </c:pt>
                <c:pt idx="9466">
                  <c:v>11.734</c:v>
                </c:pt>
                <c:pt idx="9467">
                  <c:v>11.782999999999999</c:v>
                </c:pt>
                <c:pt idx="9468">
                  <c:v>11.807</c:v>
                </c:pt>
                <c:pt idx="9469">
                  <c:v>11.856</c:v>
                </c:pt>
                <c:pt idx="9470">
                  <c:v>11.88</c:v>
                </c:pt>
                <c:pt idx="9471">
                  <c:v>11.904</c:v>
                </c:pt>
                <c:pt idx="9472">
                  <c:v>11.929</c:v>
                </c:pt>
                <c:pt idx="9473">
                  <c:v>11.929</c:v>
                </c:pt>
                <c:pt idx="9474">
                  <c:v>11.952999999999999</c:v>
                </c:pt>
                <c:pt idx="9475">
                  <c:v>11.952999999999999</c:v>
                </c:pt>
                <c:pt idx="9476">
                  <c:v>11.929</c:v>
                </c:pt>
                <c:pt idx="9477">
                  <c:v>11.929</c:v>
                </c:pt>
                <c:pt idx="9478">
                  <c:v>11.904</c:v>
                </c:pt>
                <c:pt idx="9479">
                  <c:v>11.88</c:v>
                </c:pt>
                <c:pt idx="9480">
                  <c:v>11.856</c:v>
                </c:pt>
                <c:pt idx="9481">
                  <c:v>11.807</c:v>
                </c:pt>
                <c:pt idx="9482">
                  <c:v>11.759</c:v>
                </c:pt>
                <c:pt idx="9483">
                  <c:v>11.686</c:v>
                </c:pt>
                <c:pt idx="9484">
                  <c:v>11.637</c:v>
                </c:pt>
                <c:pt idx="9485">
                  <c:v>11.54</c:v>
                </c:pt>
                <c:pt idx="9486">
                  <c:v>11.467000000000001</c:v>
                </c:pt>
                <c:pt idx="9487">
                  <c:v>11.37</c:v>
                </c:pt>
                <c:pt idx="9488">
                  <c:v>11.297000000000001</c:v>
                </c:pt>
                <c:pt idx="9489">
                  <c:v>11.2</c:v>
                </c:pt>
                <c:pt idx="9490">
                  <c:v>11.151</c:v>
                </c:pt>
                <c:pt idx="9491">
                  <c:v>11.077999999999999</c:v>
                </c:pt>
                <c:pt idx="9492">
                  <c:v>11.005000000000001</c:v>
                </c:pt>
                <c:pt idx="9493">
                  <c:v>10.956</c:v>
                </c:pt>
                <c:pt idx="9494">
                  <c:v>10.907</c:v>
                </c:pt>
                <c:pt idx="9495">
                  <c:v>10.858000000000001</c:v>
                </c:pt>
                <c:pt idx="9496">
                  <c:v>10.81</c:v>
                </c:pt>
                <c:pt idx="9497">
                  <c:v>10.785</c:v>
                </c:pt>
                <c:pt idx="9498">
                  <c:v>10.760999999999999</c:v>
                </c:pt>
                <c:pt idx="9499">
                  <c:v>10.712</c:v>
                </c:pt>
                <c:pt idx="9500">
                  <c:v>10.712</c:v>
                </c:pt>
                <c:pt idx="9501">
                  <c:v>10.686999999999999</c:v>
                </c:pt>
                <c:pt idx="9502">
                  <c:v>10.663</c:v>
                </c:pt>
                <c:pt idx="9503">
                  <c:v>10.638</c:v>
                </c:pt>
                <c:pt idx="9504">
                  <c:v>10.638</c:v>
                </c:pt>
                <c:pt idx="9505">
                  <c:v>10.614000000000001</c:v>
                </c:pt>
                <c:pt idx="9506">
                  <c:v>10.614000000000001</c:v>
                </c:pt>
                <c:pt idx="9507">
                  <c:v>10.614000000000001</c:v>
                </c:pt>
                <c:pt idx="9508">
                  <c:v>10.59</c:v>
                </c:pt>
                <c:pt idx="9509">
                  <c:v>10.59</c:v>
                </c:pt>
                <c:pt idx="9510">
                  <c:v>10.565</c:v>
                </c:pt>
                <c:pt idx="9511">
                  <c:v>10.565</c:v>
                </c:pt>
                <c:pt idx="9512">
                  <c:v>10.565</c:v>
                </c:pt>
                <c:pt idx="9513">
                  <c:v>10.565</c:v>
                </c:pt>
                <c:pt idx="9514">
                  <c:v>10.541</c:v>
                </c:pt>
                <c:pt idx="9515">
                  <c:v>10.541</c:v>
                </c:pt>
                <c:pt idx="9516">
                  <c:v>10.541</c:v>
                </c:pt>
                <c:pt idx="9517">
                  <c:v>10.516</c:v>
                </c:pt>
                <c:pt idx="9518">
                  <c:v>10.516</c:v>
                </c:pt>
                <c:pt idx="9519">
                  <c:v>10.516</c:v>
                </c:pt>
                <c:pt idx="9520">
                  <c:v>10.516</c:v>
                </c:pt>
                <c:pt idx="9521">
                  <c:v>10.516</c:v>
                </c:pt>
                <c:pt idx="9522">
                  <c:v>10.516</c:v>
                </c:pt>
                <c:pt idx="9523">
                  <c:v>10.516</c:v>
                </c:pt>
                <c:pt idx="9524">
                  <c:v>10.516</c:v>
                </c:pt>
                <c:pt idx="9525">
                  <c:v>10.516</c:v>
                </c:pt>
                <c:pt idx="9526">
                  <c:v>10.516</c:v>
                </c:pt>
                <c:pt idx="9527">
                  <c:v>10.516</c:v>
                </c:pt>
                <c:pt idx="9528">
                  <c:v>10.492000000000001</c:v>
                </c:pt>
                <c:pt idx="9529">
                  <c:v>10.492000000000001</c:v>
                </c:pt>
                <c:pt idx="9530">
                  <c:v>10.492000000000001</c:v>
                </c:pt>
                <c:pt idx="9531">
                  <c:v>10.492000000000001</c:v>
                </c:pt>
                <c:pt idx="9532">
                  <c:v>10.492000000000001</c:v>
                </c:pt>
                <c:pt idx="9533">
                  <c:v>10.492000000000001</c:v>
                </c:pt>
                <c:pt idx="9534">
                  <c:v>10.492000000000001</c:v>
                </c:pt>
                <c:pt idx="9535">
                  <c:v>10.492000000000001</c:v>
                </c:pt>
                <c:pt idx="9536">
                  <c:v>10.492000000000001</c:v>
                </c:pt>
                <c:pt idx="9537">
                  <c:v>10.516</c:v>
                </c:pt>
                <c:pt idx="9538">
                  <c:v>10.516</c:v>
                </c:pt>
                <c:pt idx="9539">
                  <c:v>10.516</c:v>
                </c:pt>
                <c:pt idx="9540">
                  <c:v>10.516</c:v>
                </c:pt>
                <c:pt idx="9541">
                  <c:v>10.541</c:v>
                </c:pt>
                <c:pt idx="9542">
                  <c:v>10.541</c:v>
                </c:pt>
                <c:pt idx="9543">
                  <c:v>10.541</c:v>
                </c:pt>
                <c:pt idx="9544">
                  <c:v>10.565</c:v>
                </c:pt>
                <c:pt idx="9545">
                  <c:v>10.565</c:v>
                </c:pt>
                <c:pt idx="9546">
                  <c:v>10.59</c:v>
                </c:pt>
                <c:pt idx="9547">
                  <c:v>10.59</c:v>
                </c:pt>
                <c:pt idx="9548">
                  <c:v>10.614000000000001</c:v>
                </c:pt>
                <c:pt idx="9549">
                  <c:v>10.614000000000001</c:v>
                </c:pt>
                <c:pt idx="9550">
                  <c:v>10.614000000000001</c:v>
                </c:pt>
                <c:pt idx="9551">
                  <c:v>10.638</c:v>
                </c:pt>
                <c:pt idx="9552">
                  <c:v>10.638</c:v>
                </c:pt>
                <c:pt idx="9553">
                  <c:v>10.663</c:v>
                </c:pt>
                <c:pt idx="9554">
                  <c:v>10.686999999999999</c:v>
                </c:pt>
                <c:pt idx="9555">
                  <c:v>10.736000000000001</c:v>
                </c:pt>
                <c:pt idx="9556">
                  <c:v>10.760999999999999</c:v>
                </c:pt>
                <c:pt idx="9557">
                  <c:v>10.760999999999999</c:v>
                </c:pt>
                <c:pt idx="9558">
                  <c:v>10.81</c:v>
                </c:pt>
                <c:pt idx="9559">
                  <c:v>10.81</c:v>
                </c:pt>
                <c:pt idx="9560">
                  <c:v>10.834</c:v>
                </c:pt>
                <c:pt idx="9561">
                  <c:v>10.834</c:v>
                </c:pt>
                <c:pt idx="9562">
                  <c:v>10.834</c:v>
                </c:pt>
                <c:pt idx="9563">
                  <c:v>10.834</c:v>
                </c:pt>
                <c:pt idx="9564">
                  <c:v>10.858000000000001</c:v>
                </c:pt>
                <c:pt idx="9565">
                  <c:v>10.858000000000001</c:v>
                </c:pt>
                <c:pt idx="9566">
                  <c:v>10.858000000000001</c:v>
                </c:pt>
                <c:pt idx="9567">
                  <c:v>10.858000000000001</c:v>
                </c:pt>
                <c:pt idx="9568">
                  <c:v>10.858000000000001</c:v>
                </c:pt>
                <c:pt idx="9569">
                  <c:v>10.858000000000001</c:v>
                </c:pt>
                <c:pt idx="9570">
                  <c:v>10.858000000000001</c:v>
                </c:pt>
                <c:pt idx="9571">
                  <c:v>10.834</c:v>
                </c:pt>
                <c:pt idx="9572">
                  <c:v>10.834</c:v>
                </c:pt>
                <c:pt idx="9573">
                  <c:v>10.81</c:v>
                </c:pt>
                <c:pt idx="9574">
                  <c:v>10.81</c:v>
                </c:pt>
                <c:pt idx="9575">
                  <c:v>10.81</c:v>
                </c:pt>
                <c:pt idx="9576">
                  <c:v>10.785</c:v>
                </c:pt>
                <c:pt idx="9577">
                  <c:v>10.785</c:v>
                </c:pt>
                <c:pt idx="9578">
                  <c:v>10.760999999999999</c:v>
                </c:pt>
                <c:pt idx="9579">
                  <c:v>10.760999999999999</c:v>
                </c:pt>
                <c:pt idx="9580">
                  <c:v>10.736000000000001</c:v>
                </c:pt>
                <c:pt idx="9581">
                  <c:v>10.712</c:v>
                </c:pt>
                <c:pt idx="9582">
                  <c:v>10.712</c:v>
                </c:pt>
                <c:pt idx="9583">
                  <c:v>10.712</c:v>
                </c:pt>
                <c:pt idx="9584">
                  <c:v>10.686999999999999</c:v>
                </c:pt>
                <c:pt idx="9585">
                  <c:v>10.663</c:v>
                </c:pt>
                <c:pt idx="9586">
                  <c:v>10.638</c:v>
                </c:pt>
                <c:pt idx="9587">
                  <c:v>10.638</c:v>
                </c:pt>
                <c:pt idx="9588">
                  <c:v>10.614000000000001</c:v>
                </c:pt>
                <c:pt idx="9589">
                  <c:v>10.614000000000001</c:v>
                </c:pt>
                <c:pt idx="9590">
                  <c:v>10.614000000000001</c:v>
                </c:pt>
                <c:pt idx="9591">
                  <c:v>10.614000000000001</c:v>
                </c:pt>
                <c:pt idx="9592">
                  <c:v>10.614000000000001</c:v>
                </c:pt>
                <c:pt idx="9593">
                  <c:v>10.59</c:v>
                </c:pt>
                <c:pt idx="9594">
                  <c:v>10.59</c:v>
                </c:pt>
                <c:pt idx="9595">
                  <c:v>10.59</c:v>
                </c:pt>
                <c:pt idx="9596">
                  <c:v>10.565</c:v>
                </c:pt>
                <c:pt idx="9597">
                  <c:v>10.565</c:v>
                </c:pt>
                <c:pt idx="9598">
                  <c:v>10.565</c:v>
                </c:pt>
                <c:pt idx="9599">
                  <c:v>10.565</c:v>
                </c:pt>
                <c:pt idx="9600">
                  <c:v>10.565</c:v>
                </c:pt>
                <c:pt idx="9601">
                  <c:v>10.565</c:v>
                </c:pt>
                <c:pt idx="9602">
                  <c:v>10.541</c:v>
                </c:pt>
                <c:pt idx="9603">
                  <c:v>10.541</c:v>
                </c:pt>
                <c:pt idx="9604">
                  <c:v>10.541</c:v>
                </c:pt>
                <c:pt idx="9605">
                  <c:v>10.541</c:v>
                </c:pt>
                <c:pt idx="9606">
                  <c:v>10.516</c:v>
                </c:pt>
                <c:pt idx="9607">
                  <c:v>10.516</c:v>
                </c:pt>
                <c:pt idx="9608">
                  <c:v>10.541</c:v>
                </c:pt>
                <c:pt idx="9609">
                  <c:v>10.516</c:v>
                </c:pt>
                <c:pt idx="9610">
                  <c:v>10.541</c:v>
                </c:pt>
                <c:pt idx="9611">
                  <c:v>10.541</c:v>
                </c:pt>
                <c:pt idx="9612">
                  <c:v>10.541</c:v>
                </c:pt>
                <c:pt idx="9613">
                  <c:v>10.516</c:v>
                </c:pt>
                <c:pt idx="9614">
                  <c:v>10.516</c:v>
                </c:pt>
                <c:pt idx="9615">
                  <c:v>10.516</c:v>
                </c:pt>
                <c:pt idx="9616">
                  <c:v>10.516</c:v>
                </c:pt>
                <c:pt idx="9617">
                  <c:v>10.541</c:v>
                </c:pt>
                <c:pt idx="9618">
                  <c:v>10.541</c:v>
                </c:pt>
                <c:pt idx="9619">
                  <c:v>10.541</c:v>
                </c:pt>
                <c:pt idx="9620">
                  <c:v>10.541</c:v>
                </c:pt>
                <c:pt idx="9621">
                  <c:v>10.541</c:v>
                </c:pt>
                <c:pt idx="9622">
                  <c:v>10.541</c:v>
                </c:pt>
                <c:pt idx="9623">
                  <c:v>10.541</c:v>
                </c:pt>
                <c:pt idx="9624">
                  <c:v>10.541</c:v>
                </c:pt>
                <c:pt idx="9625">
                  <c:v>10.516</c:v>
                </c:pt>
                <c:pt idx="9626">
                  <c:v>10.516</c:v>
                </c:pt>
                <c:pt idx="9627">
                  <c:v>10.516</c:v>
                </c:pt>
                <c:pt idx="9628">
                  <c:v>10.516</c:v>
                </c:pt>
                <c:pt idx="9629">
                  <c:v>10.492000000000001</c:v>
                </c:pt>
                <c:pt idx="9630">
                  <c:v>10.492000000000001</c:v>
                </c:pt>
                <c:pt idx="9631">
                  <c:v>10.516</c:v>
                </c:pt>
                <c:pt idx="9632">
                  <c:v>10.541</c:v>
                </c:pt>
                <c:pt idx="9633">
                  <c:v>10.541</c:v>
                </c:pt>
                <c:pt idx="9634">
                  <c:v>10.565</c:v>
                </c:pt>
                <c:pt idx="9635">
                  <c:v>10.59</c:v>
                </c:pt>
                <c:pt idx="9636">
                  <c:v>10.614000000000001</c:v>
                </c:pt>
                <c:pt idx="9637">
                  <c:v>10.614000000000001</c:v>
                </c:pt>
                <c:pt idx="9638">
                  <c:v>10.663</c:v>
                </c:pt>
                <c:pt idx="9639">
                  <c:v>10.686999999999999</c:v>
                </c:pt>
                <c:pt idx="9640">
                  <c:v>10.736000000000001</c:v>
                </c:pt>
                <c:pt idx="9641">
                  <c:v>10.785</c:v>
                </c:pt>
                <c:pt idx="9642">
                  <c:v>10.81</c:v>
                </c:pt>
                <c:pt idx="9643">
                  <c:v>10.785</c:v>
                </c:pt>
                <c:pt idx="9644">
                  <c:v>10.81</c:v>
                </c:pt>
                <c:pt idx="9645">
                  <c:v>10.882999999999999</c:v>
                </c:pt>
                <c:pt idx="9646">
                  <c:v>10.907</c:v>
                </c:pt>
                <c:pt idx="9647">
                  <c:v>10.956</c:v>
                </c:pt>
                <c:pt idx="9648">
                  <c:v>10.98</c:v>
                </c:pt>
                <c:pt idx="9649">
                  <c:v>11.029</c:v>
                </c:pt>
                <c:pt idx="9650">
                  <c:v>11.127000000000001</c:v>
                </c:pt>
                <c:pt idx="9651">
                  <c:v>11.224</c:v>
                </c:pt>
                <c:pt idx="9652">
                  <c:v>11.273</c:v>
                </c:pt>
                <c:pt idx="9653">
                  <c:v>11.321</c:v>
                </c:pt>
                <c:pt idx="9654">
                  <c:v>11.419</c:v>
                </c:pt>
                <c:pt idx="9655">
                  <c:v>11.394</c:v>
                </c:pt>
                <c:pt idx="9656">
                  <c:v>11.346</c:v>
                </c:pt>
                <c:pt idx="9657">
                  <c:v>11.394</c:v>
                </c:pt>
                <c:pt idx="9658">
                  <c:v>11.443</c:v>
                </c:pt>
                <c:pt idx="9659">
                  <c:v>11.467000000000001</c:v>
                </c:pt>
                <c:pt idx="9660">
                  <c:v>11.467000000000001</c:v>
                </c:pt>
                <c:pt idx="9661">
                  <c:v>11.516</c:v>
                </c:pt>
                <c:pt idx="9662">
                  <c:v>11.516</c:v>
                </c:pt>
                <c:pt idx="9663">
                  <c:v>11.492000000000001</c:v>
                </c:pt>
                <c:pt idx="9664">
                  <c:v>11.467000000000001</c:v>
                </c:pt>
                <c:pt idx="9665">
                  <c:v>11.443</c:v>
                </c:pt>
                <c:pt idx="9666">
                  <c:v>11.443</c:v>
                </c:pt>
                <c:pt idx="9667">
                  <c:v>11.394</c:v>
                </c:pt>
                <c:pt idx="9668">
                  <c:v>11.346</c:v>
                </c:pt>
                <c:pt idx="9669">
                  <c:v>11.297000000000001</c:v>
                </c:pt>
                <c:pt idx="9670">
                  <c:v>11.247999999999999</c:v>
                </c:pt>
                <c:pt idx="9671">
                  <c:v>11.224</c:v>
                </c:pt>
                <c:pt idx="9672">
                  <c:v>11.2</c:v>
                </c:pt>
                <c:pt idx="9673">
                  <c:v>11.175000000000001</c:v>
                </c:pt>
                <c:pt idx="9674">
                  <c:v>11.127000000000001</c:v>
                </c:pt>
                <c:pt idx="9675">
                  <c:v>11.102</c:v>
                </c:pt>
                <c:pt idx="9676">
                  <c:v>11.053000000000001</c:v>
                </c:pt>
                <c:pt idx="9677">
                  <c:v>11.029</c:v>
                </c:pt>
                <c:pt idx="9678">
                  <c:v>11.005000000000001</c:v>
                </c:pt>
                <c:pt idx="9679">
                  <c:v>10.98</c:v>
                </c:pt>
                <c:pt idx="9680">
                  <c:v>10.956</c:v>
                </c:pt>
                <c:pt idx="9681">
                  <c:v>10.932</c:v>
                </c:pt>
                <c:pt idx="9682">
                  <c:v>10.907</c:v>
                </c:pt>
                <c:pt idx="9683">
                  <c:v>10.882999999999999</c:v>
                </c:pt>
                <c:pt idx="9684">
                  <c:v>10.858000000000001</c:v>
                </c:pt>
                <c:pt idx="9685">
                  <c:v>10.858000000000001</c:v>
                </c:pt>
                <c:pt idx="9686">
                  <c:v>10.834</c:v>
                </c:pt>
                <c:pt idx="9687">
                  <c:v>10.81</c:v>
                </c:pt>
                <c:pt idx="9688">
                  <c:v>10.81</c:v>
                </c:pt>
                <c:pt idx="9689">
                  <c:v>10.81</c:v>
                </c:pt>
                <c:pt idx="9690">
                  <c:v>10.785</c:v>
                </c:pt>
                <c:pt idx="9691">
                  <c:v>10.760999999999999</c:v>
                </c:pt>
                <c:pt idx="9692">
                  <c:v>10.760999999999999</c:v>
                </c:pt>
                <c:pt idx="9693">
                  <c:v>10.736000000000001</c:v>
                </c:pt>
                <c:pt idx="9694">
                  <c:v>10.736000000000001</c:v>
                </c:pt>
                <c:pt idx="9695">
                  <c:v>10.736000000000001</c:v>
                </c:pt>
                <c:pt idx="9696">
                  <c:v>10.736000000000001</c:v>
                </c:pt>
                <c:pt idx="9697">
                  <c:v>10.712</c:v>
                </c:pt>
                <c:pt idx="9698">
                  <c:v>10.712</c:v>
                </c:pt>
                <c:pt idx="9699">
                  <c:v>10.712</c:v>
                </c:pt>
                <c:pt idx="9700">
                  <c:v>10.712</c:v>
                </c:pt>
                <c:pt idx="9701">
                  <c:v>10.712</c:v>
                </c:pt>
                <c:pt idx="9702">
                  <c:v>10.712</c:v>
                </c:pt>
                <c:pt idx="9703">
                  <c:v>10.712</c:v>
                </c:pt>
                <c:pt idx="9704">
                  <c:v>10.686999999999999</c:v>
                </c:pt>
                <c:pt idx="9705">
                  <c:v>10.686999999999999</c:v>
                </c:pt>
                <c:pt idx="9706">
                  <c:v>10.686999999999999</c:v>
                </c:pt>
                <c:pt idx="9707">
                  <c:v>10.686999999999999</c:v>
                </c:pt>
                <c:pt idx="9708">
                  <c:v>10.686999999999999</c:v>
                </c:pt>
                <c:pt idx="9709">
                  <c:v>10.663</c:v>
                </c:pt>
                <c:pt idx="9710">
                  <c:v>10.638</c:v>
                </c:pt>
                <c:pt idx="9711">
                  <c:v>10.638</c:v>
                </c:pt>
                <c:pt idx="9712">
                  <c:v>10.638</c:v>
                </c:pt>
                <c:pt idx="9713">
                  <c:v>10.614000000000001</c:v>
                </c:pt>
                <c:pt idx="9714">
                  <c:v>10.614000000000001</c:v>
                </c:pt>
                <c:pt idx="9715">
                  <c:v>10.614000000000001</c:v>
                </c:pt>
                <c:pt idx="9716">
                  <c:v>10.614000000000001</c:v>
                </c:pt>
                <c:pt idx="9717">
                  <c:v>10.59</c:v>
                </c:pt>
                <c:pt idx="9718">
                  <c:v>10.59</c:v>
                </c:pt>
                <c:pt idx="9719">
                  <c:v>10.565</c:v>
                </c:pt>
                <c:pt idx="9720">
                  <c:v>10.565</c:v>
                </c:pt>
                <c:pt idx="9721">
                  <c:v>10.565</c:v>
                </c:pt>
                <c:pt idx="9722">
                  <c:v>10.565</c:v>
                </c:pt>
                <c:pt idx="9723">
                  <c:v>10.565</c:v>
                </c:pt>
                <c:pt idx="9724">
                  <c:v>10.541</c:v>
                </c:pt>
                <c:pt idx="9725">
                  <c:v>10.541</c:v>
                </c:pt>
                <c:pt idx="9726">
                  <c:v>10.516</c:v>
                </c:pt>
                <c:pt idx="9727">
                  <c:v>10.516</c:v>
                </c:pt>
                <c:pt idx="9728">
                  <c:v>10.516</c:v>
                </c:pt>
                <c:pt idx="9729">
                  <c:v>10.516</c:v>
                </c:pt>
                <c:pt idx="9730">
                  <c:v>10.516</c:v>
                </c:pt>
                <c:pt idx="9731">
                  <c:v>10.541</c:v>
                </c:pt>
                <c:pt idx="9732">
                  <c:v>10.565</c:v>
                </c:pt>
                <c:pt idx="9733">
                  <c:v>10.638</c:v>
                </c:pt>
                <c:pt idx="9734">
                  <c:v>10.638</c:v>
                </c:pt>
                <c:pt idx="9735">
                  <c:v>10.663</c:v>
                </c:pt>
                <c:pt idx="9736">
                  <c:v>10.686999999999999</c:v>
                </c:pt>
                <c:pt idx="9737">
                  <c:v>10.760999999999999</c:v>
                </c:pt>
                <c:pt idx="9738">
                  <c:v>10.81</c:v>
                </c:pt>
                <c:pt idx="9739">
                  <c:v>10.858000000000001</c:v>
                </c:pt>
                <c:pt idx="9740">
                  <c:v>10.932</c:v>
                </c:pt>
                <c:pt idx="9741">
                  <c:v>11.077999999999999</c:v>
                </c:pt>
                <c:pt idx="9742">
                  <c:v>11.151</c:v>
                </c:pt>
                <c:pt idx="9743">
                  <c:v>11.127000000000001</c:v>
                </c:pt>
                <c:pt idx="9744">
                  <c:v>11.151</c:v>
                </c:pt>
                <c:pt idx="9745">
                  <c:v>11.224</c:v>
                </c:pt>
                <c:pt idx="9746">
                  <c:v>11.321</c:v>
                </c:pt>
                <c:pt idx="9747">
                  <c:v>11.297000000000001</c:v>
                </c:pt>
                <c:pt idx="9748">
                  <c:v>11.37</c:v>
                </c:pt>
                <c:pt idx="9749">
                  <c:v>11.443</c:v>
                </c:pt>
                <c:pt idx="9750">
                  <c:v>11.54</c:v>
                </c:pt>
                <c:pt idx="9751">
                  <c:v>11.54</c:v>
                </c:pt>
                <c:pt idx="9752">
                  <c:v>11.516</c:v>
                </c:pt>
                <c:pt idx="9753">
                  <c:v>11.589</c:v>
                </c:pt>
                <c:pt idx="9754">
                  <c:v>11.686</c:v>
                </c:pt>
                <c:pt idx="9755">
                  <c:v>11.71</c:v>
                </c:pt>
                <c:pt idx="9756">
                  <c:v>11.71</c:v>
                </c:pt>
                <c:pt idx="9757">
                  <c:v>11.782999999999999</c:v>
                </c:pt>
                <c:pt idx="9758">
                  <c:v>11.807</c:v>
                </c:pt>
                <c:pt idx="9759">
                  <c:v>11.832000000000001</c:v>
                </c:pt>
                <c:pt idx="9760">
                  <c:v>11.832000000000001</c:v>
                </c:pt>
                <c:pt idx="9761">
                  <c:v>11.832000000000001</c:v>
                </c:pt>
                <c:pt idx="9762">
                  <c:v>11.832000000000001</c:v>
                </c:pt>
                <c:pt idx="9763">
                  <c:v>11.832000000000001</c:v>
                </c:pt>
                <c:pt idx="9764">
                  <c:v>11.832000000000001</c:v>
                </c:pt>
                <c:pt idx="9765">
                  <c:v>11.807</c:v>
                </c:pt>
                <c:pt idx="9766">
                  <c:v>11.782999999999999</c:v>
                </c:pt>
                <c:pt idx="9767">
                  <c:v>11.759</c:v>
                </c:pt>
                <c:pt idx="9768">
                  <c:v>11.71</c:v>
                </c:pt>
                <c:pt idx="9769">
                  <c:v>11.686</c:v>
                </c:pt>
                <c:pt idx="9770">
                  <c:v>11.637</c:v>
                </c:pt>
                <c:pt idx="9771">
                  <c:v>11.589</c:v>
                </c:pt>
                <c:pt idx="9772">
                  <c:v>11.54</c:v>
                </c:pt>
                <c:pt idx="9773">
                  <c:v>11.492000000000001</c:v>
                </c:pt>
                <c:pt idx="9774">
                  <c:v>11.419</c:v>
                </c:pt>
                <c:pt idx="9775">
                  <c:v>11.346</c:v>
                </c:pt>
                <c:pt idx="9776">
                  <c:v>11.273</c:v>
                </c:pt>
                <c:pt idx="9777">
                  <c:v>11.2</c:v>
                </c:pt>
                <c:pt idx="9778">
                  <c:v>11.102</c:v>
                </c:pt>
                <c:pt idx="9779">
                  <c:v>11.005000000000001</c:v>
                </c:pt>
                <c:pt idx="9780">
                  <c:v>10.907</c:v>
                </c:pt>
                <c:pt idx="9781">
                  <c:v>10.81</c:v>
                </c:pt>
                <c:pt idx="9782">
                  <c:v>10.760999999999999</c:v>
                </c:pt>
                <c:pt idx="9783">
                  <c:v>10.686999999999999</c:v>
                </c:pt>
                <c:pt idx="9784">
                  <c:v>10.614000000000001</c:v>
                </c:pt>
                <c:pt idx="9785">
                  <c:v>10.541</c:v>
                </c:pt>
                <c:pt idx="9786">
                  <c:v>10.516</c:v>
                </c:pt>
                <c:pt idx="9787">
                  <c:v>10.467000000000001</c:v>
                </c:pt>
                <c:pt idx="9788">
                  <c:v>10.417999999999999</c:v>
                </c:pt>
                <c:pt idx="9789">
                  <c:v>10.417999999999999</c:v>
                </c:pt>
                <c:pt idx="9790">
                  <c:v>10.369</c:v>
                </c:pt>
                <c:pt idx="9791">
                  <c:v>10.369</c:v>
                </c:pt>
                <c:pt idx="9792">
                  <c:v>10.345000000000001</c:v>
                </c:pt>
                <c:pt idx="9793">
                  <c:v>10.32</c:v>
                </c:pt>
                <c:pt idx="9794">
                  <c:v>10.295999999999999</c:v>
                </c:pt>
                <c:pt idx="9795">
                  <c:v>10.271000000000001</c:v>
                </c:pt>
                <c:pt idx="9796">
                  <c:v>10.271000000000001</c:v>
                </c:pt>
                <c:pt idx="9797">
                  <c:v>10.247</c:v>
                </c:pt>
                <c:pt idx="9798">
                  <c:v>10.222</c:v>
                </c:pt>
                <c:pt idx="9799">
                  <c:v>10.198</c:v>
                </c:pt>
                <c:pt idx="9800">
                  <c:v>10.173</c:v>
                </c:pt>
                <c:pt idx="9801">
                  <c:v>10.173</c:v>
                </c:pt>
                <c:pt idx="9802">
                  <c:v>10.173</c:v>
                </c:pt>
                <c:pt idx="9803">
                  <c:v>10.173</c:v>
                </c:pt>
                <c:pt idx="9804">
                  <c:v>10.148999999999999</c:v>
                </c:pt>
                <c:pt idx="9805">
                  <c:v>10.148999999999999</c:v>
                </c:pt>
                <c:pt idx="9806">
                  <c:v>10.124000000000001</c:v>
                </c:pt>
                <c:pt idx="9807">
                  <c:v>10.124000000000001</c:v>
                </c:pt>
                <c:pt idx="9808">
                  <c:v>10.1</c:v>
                </c:pt>
                <c:pt idx="9809">
                  <c:v>10.074999999999999</c:v>
                </c:pt>
                <c:pt idx="9810">
                  <c:v>10.074999999999999</c:v>
                </c:pt>
                <c:pt idx="9811">
                  <c:v>10.074999999999999</c:v>
                </c:pt>
                <c:pt idx="9812">
                  <c:v>10.051</c:v>
                </c:pt>
                <c:pt idx="9813">
                  <c:v>10.026</c:v>
                </c:pt>
                <c:pt idx="9814">
                  <c:v>10.026</c:v>
                </c:pt>
                <c:pt idx="9815">
                  <c:v>10.026</c:v>
                </c:pt>
                <c:pt idx="9816">
                  <c:v>10.000999999999999</c:v>
                </c:pt>
                <c:pt idx="9817">
                  <c:v>10.000999999999999</c:v>
                </c:pt>
                <c:pt idx="9818">
                  <c:v>9.9770000000000003</c:v>
                </c:pt>
                <c:pt idx="9819">
                  <c:v>9.9770000000000003</c:v>
                </c:pt>
                <c:pt idx="9820">
                  <c:v>9.9770000000000003</c:v>
                </c:pt>
                <c:pt idx="9821">
                  <c:v>9.9770000000000003</c:v>
                </c:pt>
                <c:pt idx="9822">
                  <c:v>9.9770000000000003</c:v>
                </c:pt>
                <c:pt idx="9823">
                  <c:v>9.9770000000000003</c:v>
                </c:pt>
                <c:pt idx="9824">
                  <c:v>10.000999999999999</c:v>
                </c:pt>
                <c:pt idx="9825">
                  <c:v>10.026</c:v>
                </c:pt>
                <c:pt idx="9826">
                  <c:v>10.051</c:v>
                </c:pt>
                <c:pt idx="9827">
                  <c:v>10.1</c:v>
                </c:pt>
                <c:pt idx="9828">
                  <c:v>10.173</c:v>
                </c:pt>
                <c:pt idx="9829">
                  <c:v>10.222</c:v>
                </c:pt>
                <c:pt idx="9830">
                  <c:v>10.271000000000001</c:v>
                </c:pt>
                <c:pt idx="9831">
                  <c:v>10.32</c:v>
                </c:pt>
                <c:pt idx="9832">
                  <c:v>10.394</c:v>
                </c:pt>
                <c:pt idx="9833">
                  <c:v>10.467000000000001</c:v>
                </c:pt>
                <c:pt idx="9834">
                  <c:v>10.565</c:v>
                </c:pt>
                <c:pt idx="9835">
                  <c:v>10.663</c:v>
                </c:pt>
                <c:pt idx="9836">
                  <c:v>10.736000000000001</c:v>
                </c:pt>
                <c:pt idx="9837">
                  <c:v>10.834</c:v>
                </c:pt>
                <c:pt idx="9838">
                  <c:v>10.932</c:v>
                </c:pt>
                <c:pt idx="9839">
                  <c:v>11.029</c:v>
                </c:pt>
                <c:pt idx="9840">
                  <c:v>11.102</c:v>
                </c:pt>
                <c:pt idx="9841">
                  <c:v>11.2</c:v>
                </c:pt>
                <c:pt idx="9842">
                  <c:v>11.273</c:v>
                </c:pt>
                <c:pt idx="9843">
                  <c:v>11.37</c:v>
                </c:pt>
                <c:pt idx="9844">
                  <c:v>11.443</c:v>
                </c:pt>
                <c:pt idx="9845">
                  <c:v>11.54</c:v>
                </c:pt>
                <c:pt idx="9846">
                  <c:v>11.637</c:v>
                </c:pt>
                <c:pt idx="9847">
                  <c:v>11.734</c:v>
                </c:pt>
                <c:pt idx="9848">
                  <c:v>11.807</c:v>
                </c:pt>
                <c:pt idx="9849">
                  <c:v>11.88</c:v>
                </c:pt>
                <c:pt idx="9850">
                  <c:v>11.929</c:v>
                </c:pt>
                <c:pt idx="9851">
                  <c:v>12.000999999999999</c:v>
                </c:pt>
                <c:pt idx="9852">
                  <c:v>12.074</c:v>
                </c:pt>
                <c:pt idx="9853">
                  <c:v>12.098000000000001</c:v>
                </c:pt>
                <c:pt idx="9854">
                  <c:v>12.147</c:v>
                </c:pt>
                <c:pt idx="9855">
                  <c:v>12.170999999999999</c:v>
                </c:pt>
                <c:pt idx="9856">
                  <c:v>12.195</c:v>
                </c:pt>
                <c:pt idx="9857">
                  <c:v>12.195</c:v>
                </c:pt>
                <c:pt idx="9858">
                  <c:v>12.218999999999999</c:v>
                </c:pt>
                <c:pt idx="9859">
                  <c:v>12.195</c:v>
                </c:pt>
                <c:pt idx="9860">
                  <c:v>12.218999999999999</c:v>
                </c:pt>
                <c:pt idx="9861">
                  <c:v>12.195</c:v>
                </c:pt>
                <c:pt idx="9862">
                  <c:v>12.170999999999999</c:v>
                </c:pt>
                <c:pt idx="9863">
                  <c:v>12.122</c:v>
                </c:pt>
                <c:pt idx="9864">
                  <c:v>12.074</c:v>
                </c:pt>
                <c:pt idx="9865">
                  <c:v>12.05</c:v>
                </c:pt>
                <c:pt idx="9866">
                  <c:v>12.000999999999999</c:v>
                </c:pt>
                <c:pt idx="9867">
                  <c:v>11.952999999999999</c:v>
                </c:pt>
                <c:pt idx="9868">
                  <c:v>11.88</c:v>
                </c:pt>
                <c:pt idx="9869">
                  <c:v>11.807</c:v>
                </c:pt>
                <c:pt idx="9870">
                  <c:v>11.734</c:v>
                </c:pt>
                <c:pt idx="9871">
                  <c:v>11.662000000000001</c:v>
                </c:pt>
                <c:pt idx="9872">
                  <c:v>11.589</c:v>
                </c:pt>
                <c:pt idx="9873">
                  <c:v>11.492000000000001</c:v>
                </c:pt>
                <c:pt idx="9874">
                  <c:v>11.394</c:v>
                </c:pt>
                <c:pt idx="9875">
                  <c:v>11.321</c:v>
                </c:pt>
                <c:pt idx="9876">
                  <c:v>11.224</c:v>
                </c:pt>
                <c:pt idx="9877">
                  <c:v>11.151</c:v>
                </c:pt>
                <c:pt idx="9878">
                  <c:v>11.053000000000001</c:v>
                </c:pt>
                <c:pt idx="9879">
                  <c:v>10.98</c:v>
                </c:pt>
                <c:pt idx="9880">
                  <c:v>10.907</c:v>
                </c:pt>
                <c:pt idx="9881">
                  <c:v>10.858000000000001</c:v>
                </c:pt>
                <c:pt idx="9882">
                  <c:v>10.81</c:v>
                </c:pt>
                <c:pt idx="9883">
                  <c:v>10.736000000000001</c:v>
                </c:pt>
                <c:pt idx="9884">
                  <c:v>10.686999999999999</c:v>
                </c:pt>
                <c:pt idx="9885">
                  <c:v>10.638</c:v>
                </c:pt>
                <c:pt idx="9886">
                  <c:v>10.614000000000001</c:v>
                </c:pt>
                <c:pt idx="9887">
                  <c:v>10.565</c:v>
                </c:pt>
                <c:pt idx="9888">
                  <c:v>10.541</c:v>
                </c:pt>
                <c:pt idx="9889">
                  <c:v>10.516</c:v>
                </c:pt>
                <c:pt idx="9890">
                  <c:v>10.467000000000001</c:v>
                </c:pt>
                <c:pt idx="9891">
                  <c:v>10.467000000000001</c:v>
                </c:pt>
                <c:pt idx="9892">
                  <c:v>10.417999999999999</c:v>
                </c:pt>
                <c:pt idx="9893">
                  <c:v>10.417999999999999</c:v>
                </c:pt>
                <c:pt idx="9894">
                  <c:v>10.394</c:v>
                </c:pt>
                <c:pt idx="9895">
                  <c:v>10.369</c:v>
                </c:pt>
                <c:pt idx="9896">
                  <c:v>10.345000000000001</c:v>
                </c:pt>
                <c:pt idx="9897">
                  <c:v>10.32</c:v>
                </c:pt>
                <c:pt idx="9898">
                  <c:v>10.32</c:v>
                </c:pt>
                <c:pt idx="9899">
                  <c:v>10.295999999999999</c:v>
                </c:pt>
                <c:pt idx="9900">
                  <c:v>10.295999999999999</c:v>
                </c:pt>
                <c:pt idx="9901">
                  <c:v>10.271000000000001</c:v>
                </c:pt>
                <c:pt idx="9902">
                  <c:v>10.247</c:v>
                </c:pt>
                <c:pt idx="9903">
                  <c:v>10.247</c:v>
                </c:pt>
                <c:pt idx="9904">
                  <c:v>10.222</c:v>
                </c:pt>
                <c:pt idx="9905">
                  <c:v>10.222</c:v>
                </c:pt>
                <c:pt idx="9906">
                  <c:v>10.222</c:v>
                </c:pt>
                <c:pt idx="9907">
                  <c:v>10.198</c:v>
                </c:pt>
                <c:pt idx="9908">
                  <c:v>10.173</c:v>
                </c:pt>
                <c:pt idx="9909">
                  <c:v>10.173</c:v>
                </c:pt>
                <c:pt idx="9910">
                  <c:v>10.148999999999999</c:v>
                </c:pt>
                <c:pt idx="9911">
                  <c:v>10.148999999999999</c:v>
                </c:pt>
                <c:pt idx="9912">
                  <c:v>10.124000000000001</c:v>
                </c:pt>
                <c:pt idx="9913">
                  <c:v>10.124000000000001</c:v>
                </c:pt>
                <c:pt idx="9914">
                  <c:v>10.1</c:v>
                </c:pt>
                <c:pt idx="9915">
                  <c:v>10.1</c:v>
                </c:pt>
                <c:pt idx="9916">
                  <c:v>10.074999999999999</c:v>
                </c:pt>
                <c:pt idx="9917">
                  <c:v>10.074999999999999</c:v>
                </c:pt>
                <c:pt idx="9918">
                  <c:v>10.074999999999999</c:v>
                </c:pt>
                <c:pt idx="9919">
                  <c:v>10.074999999999999</c:v>
                </c:pt>
                <c:pt idx="9920">
                  <c:v>10.124000000000001</c:v>
                </c:pt>
                <c:pt idx="9921">
                  <c:v>10.148999999999999</c:v>
                </c:pt>
                <c:pt idx="9922">
                  <c:v>10.173</c:v>
                </c:pt>
                <c:pt idx="9923">
                  <c:v>10.222</c:v>
                </c:pt>
                <c:pt idx="9924">
                  <c:v>10.271000000000001</c:v>
                </c:pt>
                <c:pt idx="9925">
                  <c:v>10.32</c:v>
                </c:pt>
                <c:pt idx="9926">
                  <c:v>10.369</c:v>
                </c:pt>
                <c:pt idx="9927">
                  <c:v>10.417999999999999</c:v>
                </c:pt>
                <c:pt idx="9928">
                  <c:v>10.467000000000001</c:v>
                </c:pt>
                <c:pt idx="9929">
                  <c:v>10.565</c:v>
                </c:pt>
                <c:pt idx="9930">
                  <c:v>10.663</c:v>
                </c:pt>
                <c:pt idx="9931">
                  <c:v>10.736000000000001</c:v>
                </c:pt>
                <c:pt idx="9932">
                  <c:v>10.834</c:v>
                </c:pt>
                <c:pt idx="9933">
                  <c:v>10.907</c:v>
                </c:pt>
                <c:pt idx="9934">
                  <c:v>10.98</c:v>
                </c:pt>
                <c:pt idx="9935">
                  <c:v>11.053000000000001</c:v>
                </c:pt>
                <c:pt idx="9936">
                  <c:v>11.127000000000001</c:v>
                </c:pt>
                <c:pt idx="9937">
                  <c:v>11.077999999999999</c:v>
                </c:pt>
                <c:pt idx="9938">
                  <c:v>11.102</c:v>
                </c:pt>
                <c:pt idx="9939">
                  <c:v>11.151</c:v>
                </c:pt>
                <c:pt idx="9940">
                  <c:v>11.224</c:v>
                </c:pt>
                <c:pt idx="9941">
                  <c:v>11.2</c:v>
                </c:pt>
                <c:pt idx="9942">
                  <c:v>11.224</c:v>
                </c:pt>
                <c:pt idx="9943">
                  <c:v>11.247999999999999</c:v>
                </c:pt>
                <c:pt idx="9944">
                  <c:v>11.321</c:v>
                </c:pt>
                <c:pt idx="9945">
                  <c:v>11.37</c:v>
                </c:pt>
                <c:pt idx="9946">
                  <c:v>11.467000000000001</c:v>
                </c:pt>
                <c:pt idx="9947">
                  <c:v>11.419</c:v>
                </c:pt>
                <c:pt idx="9948">
                  <c:v>11.37</c:v>
                </c:pt>
                <c:pt idx="9949">
                  <c:v>11.346</c:v>
                </c:pt>
                <c:pt idx="9950">
                  <c:v>11.346</c:v>
                </c:pt>
                <c:pt idx="9951">
                  <c:v>11.346</c:v>
                </c:pt>
                <c:pt idx="9952">
                  <c:v>11.346</c:v>
                </c:pt>
                <c:pt idx="9953">
                  <c:v>11.346</c:v>
                </c:pt>
                <c:pt idx="9954">
                  <c:v>11.467000000000001</c:v>
                </c:pt>
                <c:pt idx="9955">
                  <c:v>11.467000000000001</c:v>
                </c:pt>
                <c:pt idx="9956">
                  <c:v>11.419</c:v>
                </c:pt>
                <c:pt idx="9957">
                  <c:v>11.394</c:v>
                </c:pt>
                <c:pt idx="9958">
                  <c:v>11.37</c:v>
                </c:pt>
                <c:pt idx="9959">
                  <c:v>11.346</c:v>
                </c:pt>
                <c:pt idx="9960">
                  <c:v>11.321</c:v>
                </c:pt>
                <c:pt idx="9961">
                  <c:v>11.297000000000001</c:v>
                </c:pt>
                <c:pt idx="9962">
                  <c:v>11.273</c:v>
                </c:pt>
                <c:pt idx="9963">
                  <c:v>11.247999999999999</c:v>
                </c:pt>
                <c:pt idx="9964">
                  <c:v>11.224</c:v>
                </c:pt>
                <c:pt idx="9965">
                  <c:v>11.2</c:v>
                </c:pt>
                <c:pt idx="9966">
                  <c:v>11.2</c:v>
                </c:pt>
                <c:pt idx="9967">
                  <c:v>11.151</c:v>
                </c:pt>
                <c:pt idx="9968">
                  <c:v>11.127000000000001</c:v>
                </c:pt>
                <c:pt idx="9969">
                  <c:v>11.102</c:v>
                </c:pt>
                <c:pt idx="9970">
                  <c:v>11.053000000000001</c:v>
                </c:pt>
                <c:pt idx="9971">
                  <c:v>11.005000000000001</c:v>
                </c:pt>
                <c:pt idx="9972">
                  <c:v>10.98</c:v>
                </c:pt>
                <c:pt idx="9973">
                  <c:v>10.932</c:v>
                </c:pt>
                <c:pt idx="9974">
                  <c:v>10.907</c:v>
                </c:pt>
                <c:pt idx="9975">
                  <c:v>10.858000000000001</c:v>
                </c:pt>
                <c:pt idx="9976">
                  <c:v>10.81</c:v>
                </c:pt>
                <c:pt idx="9977">
                  <c:v>10.760999999999999</c:v>
                </c:pt>
                <c:pt idx="9978">
                  <c:v>10.736000000000001</c:v>
                </c:pt>
                <c:pt idx="9979">
                  <c:v>10.686999999999999</c:v>
                </c:pt>
                <c:pt idx="9980">
                  <c:v>10.663</c:v>
                </c:pt>
                <c:pt idx="9981">
                  <c:v>10.638</c:v>
                </c:pt>
                <c:pt idx="9982">
                  <c:v>10.614000000000001</c:v>
                </c:pt>
                <c:pt idx="9983">
                  <c:v>10.59</c:v>
                </c:pt>
                <c:pt idx="9984">
                  <c:v>10.565</c:v>
                </c:pt>
                <c:pt idx="9985">
                  <c:v>10.516</c:v>
                </c:pt>
                <c:pt idx="9986">
                  <c:v>10.516</c:v>
                </c:pt>
                <c:pt idx="9987">
                  <c:v>10.492000000000001</c:v>
                </c:pt>
                <c:pt idx="9988">
                  <c:v>10.467000000000001</c:v>
                </c:pt>
                <c:pt idx="9989">
                  <c:v>10.417999999999999</c:v>
                </c:pt>
                <c:pt idx="9990">
                  <c:v>10.417999999999999</c:v>
                </c:pt>
                <c:pt idx="9991">
                  <c:v>10.417999999999999</c:v>
                </c:pt>
                <c:pt idx="9992">
                  <c:v>10.394</c:v>
                </c:pt>
                <c:pt idx="9993">
                  <c:v>10.369</c:v>
                </c:pt>
                <c:pt idx="9994">
                  <c:v>10.345000000000001</c:v>
                </c:pt>
                <c:pt idx="9995">
                  <c:v>10.32</c:v>
                </c:pt>
                <c:pt idx="9996">
                  <c:v>10.295999999999999</c:v>
                </c:pt>
                <c:pt idx="9997">
                  <c:v>10.295999999999999</c:v>
                </c:pt>
                <c:pt idx="9998">
                  <c:v>10.271000000000001</c:v>
                </c:pt>
                <c:pt idx="9999">
                  <c:v>10.247</c:v>
                </c:pt>
                <c:pt idx="10000">
                  <c:v>10.247</c:v>
                </c:pt>
                <c:pt idx="10001">
                  <c:v>10.222</c:v>
                </c:pt>
                <c:pt idx="10002">
                  <c:v>10.222</c:v>
                </c:pt>
                <c:pt idx="10003">
                  <c:v>10.198</c:v>
                </c:pt>
                <c:pt idx="10004">
                  <c:v>10.198</c:v>
                </c:pt>
                <c:pt idx="10005">
                  <c:v>10.173</c:v>
                </c:pt>
                <c:pt idx="10006">
                  <c:v>10.173</c:v>
                </c:pt>
                <c:pt idx="10007">
                  <c:v>10.148999999999999</c:v>
                </c:pt>
                <c:pt idx="10008">
                  <c:v>10.124000000000001</c:v>
                </c:pt>
                <c:pt idx="10009">
                  <c:v>10.124000000000001</c:v>
                </c:pt>
                <c:pt idx="10010">
                  <c:v>10.1</c:v>
                </c:pt>
                <c:pt idx="10011">
                  <c:v>10.1</c:v>
                </c:pt>
                <c:pt idx="10012">
                  <c:v>10.074999999999999</c:v>
                </c:pt>
                <c:pt idx="10013">
                  <c:v>10.074999999999999</c:v>
                </c:pt>
                <c:pt idx="10014">
                  <c:v>10.074999999999999</c:v>
                </c:pt>
                <c:pt idx="10015">
                  <c:v>10.1</c:v>
                </c:pt>
                <c:pt idx="10016">
                  <c:v>10.1</c:v>
                </c:pt>
                <c:pt idx="10017">
                  <c:v>10.124000000000001</c:v>
                </c:pt>
                <c:pt idx="10018">
                  <c:v>10.173</c:v>
                </c:pt>
                <c:pt idx="10019">
                  <c:v>10.222</c:v>
                </c:pt>
                <c:pt idx="10020">
                  <c:v>10.247</c:v>
                </c:pt>
                <c:pt idx="10021">
                  <c:v>10.295999999999999</c:v>
                </c:pt>
                <c:pt idx="10022">
                  <c:v>10.369</c:v>
                </c:pt>
                <c:pt idx="10023">
                  <c:v>10.417999999999999</c:v>
                </c:pt>
                <c:pt idx="10024">
                  <c:v>10.417999999999999</c:v>
                </c:pt>
                <c:pt idx="10025">
                  <c:v>10.492000000000001</c:v>
                </c:pt>
                <c:pt idx="10026">
                  <c:v>10.59</c:v>
                </c:pt>
                <c:pt idx="10027">
                  <c:v>10.686999999999999</c:v>
                </c:pt>
                <c:pt idx="10028">
                  <c:v>10.785</c:v>
                </c:pt>
                <c:pt idx="10029">
                  <c:v>10.882999999999999</c:v>
                </c:pt>
                <c:pt idx="10030">
                  <c:v>10.98</c:v>
                </c:pt>
                <c:pt idx="10031">
                  <c:v>11.077999999999999</c:v>
                </c:pt>
                <c:pt idx="10032">
                  <c:v>11.175000000000001</c:v>
                </c:pt>
                <c:pt idx="10033">
                  <c:v>11.247999999999999</c:v>
                </c:pt>
                <c:pt idx="10034">
                  <c:v>11.297000000000001</c:v>
                </c:pt>
                <c:pt idx="10035">
                  <c:v>11.37</c:v>
                </c:pt>
                <c:pt idx="10036">
                  <c:v>11.443</c:v>
                </c:pt>
                <c:pt idx="10037">
                  <c:v>11.565</c:v>
                </c:pt>
                <c:pt idx="10038">
                  <c:v>11.686</c:v>
                </c:pt>
                <c:pt idx="10039">
                  <c:v>11.734</c:v>
                </c:pt>
                <c:pt idx="10040">
                  <c:v>11.662000000000001</c:v>
                </c:pt>
                <c:pt idx="10041">
                  <c:v>11.782999999999999</c:v>
                </c:pt>
                <c:pt idx="10042">
                  <c:v>11.832000000000001</c:v>
                </c:pt>
                <c:pt idx="10043">
                  <c:v>11.856</c:v>
                </c:pt>
                <c:pt idx="10044">
                  <c:v>11.977</c:v>
                </c:pt>
                <c:pt idx="10045">
                  <c:v>12.000999999999999</c:v>
                </c:pt>
                <c:pt idx="10046">
                  <c:v>12.000999999999999</c:v>
                </c:pt>
                <c:pt idx="10047">
                  <c:v>11.929</c:v>
                </c:pt>
                <c:pt idx="10048">
                  <c:v>11.904</c:v>
                </c:pt>
                <c:pt idx="10049">
                  <c:v>11.88</c:v>
                </c:pt>
                <c:pt idx="10050">
                  <c:v>11.832000000000001</c:v>
                </c:pt>
                <c:pt idx="10051">
                  <c:v>11.782999999999999</c:v>
                </c:pt>
                <c:pt idx="10052">
                  <c:v>11.759</c:v>
                </c:pt>
                <c:pt idx="10053">
                  <c:v>11.686</c:v>
                </c:pt>
                <c:pt idx="10054">
                  <c:v>11.637</c:v>
                </c:pt>
                <c:pt idx="10055">
                  <c:v>11.589</c:v>
                </c:pt>
                <c:pt idx="10056">
                  <c:v>11.516</c:v>
                </c:pt>
                <c:pt idx="10057">
                  <c:v>11.467000000000001</c:v>
                </c:pt>
                <c:pt idx="10058">
                  <c:v>11.394</c:v>
                </c:pt>
                <c:pt idx="10059">
                  <c:v>11.346</c:v>
                </c:pt>
                <c:pt idx="10060">
                  <c:v>11.297000000000001</c:v>
                </c:pt>
                <c:pt idx="10061">
                  <c:v>11.247999999999999</c:v>
                </c:pt>
                <c:pt idx="10062">
                  <c:v>11.2</c:v>
                </c:pt>
                <c:pt idx="10063">
                  <c:v>11.102</c:v>
                </c:pt>
                <c:pt idx="10064">
                  <c:v>11.053000000000001</c:v>
                </c:pt>
                <c:pt idx="10065">
                  <c:v>11.005000000000001</c:v>
                </c:pt>
                <c:pt idx="10066">
                  <c:v>10.956</c:v>
                </c:pt>
                <c:pt idx="10067">
                  <c:v>10.907</c:v>
                </c:pt>
                <c:pt idx="10068">
                  <c:v>10.882999999999999</c:v>
                </c:pt>
                <c:pt idx="10069">
                  <c:v>10.858000000000001</c:v>
                </c:pt>
                <c:pt idx="10070">
                  <c:v>10.81</c:v>
                </c:pt>
                <c:pt idx="10071">
                  <c:v>10.785</c:v>
                </c:pt>
                <c:pt idx="10072">
                  <c:v>10.760999999999999</c:v>
                </c:pt>
                <c:pt idx="10073">
                  <c:v>10.736000000000001</c:v>
                </c:pt>
                <c:pt idx="10074">
                  <c:v>10.712</c:v>
                </c:pt>
                <c:pt idx="10075">
                  <c:v>10.686999999999999</c:v>
                </c:pt>
                <c:pt idx="10076">
                  <c:v>10.663</c:v>
                </c:pt>
                <c:pt idx="10077">
                  <c:v>10.638</c:v>
                </c:pt>
                <c:pt idx="10078">
                  <c:v>10.614000000000001</c:v>
                </c:pt>
                <c:pt idx="10079">
                  <c:v>10.59</c:v>
                </c:pt>
                <c:pt idx="10080">
                  <c:v>10.565</c:v>
                </c:pt>
                <c:pt idx="10081">
                  <c:v>10.541</c:v>
                </c:pt>
                <c:pt idx="10082">
                  <c:v>10.516</c:v>
                </c:pt>
                <c:pt idx="10083">
                  <c:v>10.516</c:v>
                </c:pt>
                <c:pt idx="10084">
                  <c:v>10.492000000000001</c:v>
                </c:pt>
                <c:pt idx="10085">
                  <c:v>10.467000000000001</c:v>
                </c:pt>
                <c:pt idx="10086">
                  <c:v>10.443</c:v>
                </c:pt>
                <c:pt idx="10087">
                  <c:v>10.417999999999999</c:v>
                </c:pt>
                <c:pt idx="10088">
                  <c:v>10.417999999999999</c:v>
                </c:pt>
                <c:pt idx="10089">
                  <c:v>10.369</c:v>
                </c:pt>
                <c:pt idx="10090">
                  <c:v>10.369</c:v>
                </c:pt>
                <c:pt idx="10091">
                  <c:v>10.345000000000001</c:v>
                </c:pt>
                <c:pt idx="10092">
                  <c:v>10.32</c:v>
                </c:pt>
                <c:pt idx="10093">
                  <c:v>10.295999999999999</c:v>
                </c:pt>
                <c:pt idx="10094">
                  <c:v>10.271000000000001</c:v>
                </c:pt>
                <c:pt idx="10095">
                  <c:v>10.271000000000001</c:v>
                </c:pt>
                <c:pt idx="10096">
                  <c:v>10.247</c:v>
                </c:pt>
                <c:pt idx="10097">
                  <c:v>10.222</c:v>
                </c:pt>
                <c:pt idx="10098">
                  <c:v>10.222</c:v>
                </c:pt>
                <c:pt idx="10099">
                  <c:v>10.173</c:v>
                </c:pt>
                <c:pt idx="10100">
                  <c:v>10.173</c:v>
                </c:pt>
                <c:pt idx="10101">
                  <c:v>10.148999999999999</c:v>
                </c:pt>
                <c:pt idx="10102">
                  <c:v>10.124000000000001</c:v>
                </c:pt>
                <c:pt idx="10103">
                  <c:v>10.124000000000001</c:v>
                </c:pt>
                <c:pt idx="10104">
                  <c:v>10.124000000000001</c:v>
                </c:pt>
                <c:pt idx="10105">
                  <c:v>10.1</c:v>
                </c:pt>
                <c:pt idx="10106">
                  <c:v>10.1</c:v>
                </c:pt>
                <c:pt idx="10107">
                  <c:v>10.074999999999999</c:v>
                </c:pt>
                <c:pt idx="10108">
                  <c:v>10.074999999999999</c:v>
                </c:pt>
                <c:pt idx="10109">
                  <c:v>10.074999999999999</c:v>
                </c:pt>
                <c:pt idx="10110">
                  <c:v>10.051</c:v>
                </c:pt>
                <c:pt idx="10111">
                  <c:v>10.074999999999999</c:v>
                </c:pt>
                <c:pt idx="10112">
                  <c:v>10.074999999999999</c:v>
                </c:pt>
                <c:pt idx="10113">
                  <c:v>10.1</c:v>
                </c:pt>
                <c:pt idx="10114">
                  <c:v>10.124000000000001</c:v>
                </c:pt>
                <c:pt idx="10115">
                  <c:v>10.198</c:v>
                </c:pt>
                <c:pt idx="10116">
                  <c:v>10.222</c:v>
                </c:pt>
                <c:pt idx="10117">
                  <c:v>10.247</c:v>
                </c:pt>
                <c:pt idx="10118">
                  <c:v>10.345000000000001</c:v>
                </c:pt>
                <c:pt idx="10119">
                  <c:v>10.369</c:v>
                </c:pt>
                <c:pt idx="10120">
                  <c:v>10.417999999999999</c:v>
                </c:pt>
                <c:pt idx="10121">
                  <c:v>10.516</c:v>
                </c:pt>
                <c:pt idx="10122">
                  <c:v>10.565</c:v>
                </c:pt>
                <c:pt idx="10123">
                  <c:v>10.59</c:v>
                </c:pt>
                <c:pt idx="10124">
                  <c:v>10.614000000000001</c:v>
                </c:pt>
                <c:pt idx="10125">
                  <c:v>10.614000000000001</c:v>
                </c:pt>
                <c:pt idx="10126">
                  <c:v>10.638</c:v>
                </c:pt>
                <c:pt idx="10127">
                  <c:v>10.663</c:v>
                </c:pt>
                <c:pt idx="10128">
                  <c:v>10.663</c:v>
                </c:pt>
                <c:pt idx="10129">
                  <c:v>10.712</c:v>
                </c:pt>
                <c:pt idx="10130">
                  <c:v>10.760999999999999</c:v>
                </c:pt>
                <c:pt idx="10131">
                  <c:v>10.81</c:v>
                </c:pt>
                <c:pt idx="10132">
                  <c:v>10.785</c:v>
                </c:pt>
                <c:pt idx="10133">
                  <c:v>10.81</c:v>
                </c:pt>
                <c:pt idx="10134">
                  <c:v>10.81</c:v>
                </c:pt>
                <c:pt idx="10135">
                  <c:v>10.858000000000001</c:v>
                </c:pt>
                <c:pt idx="10136">
                  <c:v>10.932</c:v>
                </c:pt>
                <c:pt idx="10137">
                  <c:v>10.956</c:v>
                </c:pt>
                <c:pt idx="10138">
                  <c:v>11.005000000000001</c:v>
                </c:pt>
                <c:pt idx="10139">
                  <c:v>11.005000000000001</c:v>
                </c:pt>
                <c:pt idx="10140">
                  <c:v>11.053000000000001</c:v>
                </c:pt>
                <c:pt idx="10141">
                  <c:v>11.053000000000001</c:v>
                </c:pt>
                <c:pt idx="10142">
                  <c:v>11.053000000000001</c:v>
                </c:pt>
                <c:pt idx="10143">
                  <c:v>11.102</c:v>
                </c:pt>
                <c:pt idx="10144">
                  <c:v>11.102</c:v>
                </c:pt>
                <c:pt idx="10145">
                  <c:v>11.053000000000001</c:v>
                </c:pt>
                <c:pt idx="10146">
                  <c:v>11.053000000000001</c:v>
                </c:pt>
                <c:pt idx="10147">
                  <c:v>11.053000000000001</c:v>
                </c:pt>
                <c:pt idx="10148">
                  <c:v>11.102</c:v>
                </c:pt>
                <c:pt idx="10149">
                  <c:v>11.102</c:v>
                </c:pt>
                <c:pt idx="10150">
                  <c:v>11.102</c:v>
                </c:pt>
                <c:pt idx="10151">
                  <c:v>11.077999999999999</c:v>
                </c:pt>
                <c:pt idx="10152">
                  <c:v>11.102</c:v>
                </c:pt>
                <c:pt idx="10153">
                  <c:v>11.127000000000001</c:v>
                </c:pt>
                <c:pt idx="10154">
                  <c:v>11.029</c:v>
                </c:pt>
                <c:pt idx="10155">
                  <c:v>10.956</c:v>
                </c:pt>
                <c:pt idx="10156">
                  <c:v>10.932</c:v>
                </c:pt>
                <c:pt idx="10157">
                  <c:v>10.882999999999999</c:v>
                </c:pt>
                <c:pt idx="10158">
                  <c:v>10.834</c:v>
                </c:pt>
                <c:pt idx="10159">
                  <c:v>10.81</c:v>
                </c:pt>
                <c:pt idx="10160">
                  <c:v>10.785</c:v>
                </c:pt>
                <c:pt idx="10161">
                  <c:v>10.760999999999999</c:v>
                </c:pt>
                <c:pt idx="10162">
                  <c:v>10.736000000000001</c:v>
                </c:pt>
                <c:pt idx="10163">
                  <c:v>10.712</c:v>
                </c:pt>
                <c:pt idx="10164">
                  <c:v>10.686999999999999</c:v>
                </c:pt>
                <c:pt idx="10165">
                  <c:v>10.663</c:v>
                </c:pt>
                <c:pt idx="10166">
                  <c:v>10.638</c:v>
                </c:pt>
                <c:pt idx="10167">
                  <c:v>10.638</c:v>
                </c:pt>
                <c:pt idx="10168">
                  <c:v>10.59</c:v>
                </c:pt>
                <c:pt idx="10169">
                  <c:v>10.565</c:v>
                </c:pt>
                <c:pt idx="10170">
                  <c:v>10.541</c:v>
                </c:pt>
                <c:pt idx="10171">
                  <c:v>10.541</c:v>
                </c:pt>
                <c:pt idx="10172">
                  <c:v>10.541</c:v>
                </c:pt>
                <c:pt idx="10173">
                  <c:v>10.516</c:v>
                </c:pt>
                <c:pt idx="10174">
                  <c:v>10.492000000000001</c:v>
                </c:pt>
                <c:pt idx="10175">
                  <c:v>10.492000000000001</c:v>
                </c:pt>
                <c:pt idx="10176">
                  <c:v>10.492000000000001</c:v>
                </c:pt>
                <c:pt idx="10177">
                  <c:v>10.492000000000001</c:v>
                </c:pt>
                <c:pt idx="10178">
                  <c:v>10.492000000000001</c:v>
                </c:pt>
                <c:pt idx="10179">
                  <c:v>10.467000000000001</c:v>
                </c:pt>
                <c:pt idx="10180">
                  <c:v>10.467000000000001</c:v>
                </c:pt>
                <c:pt idx="10181">
                  <c:v>10.467000000000001</c:v>
                </c:pt>
                <c:pt idx="10182">
                  <c:v>10.467000000000001</c:v>
                </c:pt>
                <c:pt idx="10183">
                  <c:v>10.467000000000001</c:v>
                </c:pt>
                <c:pt idx="10184">
                  <c:v>10.467000000000001</c:v>
                </c:pt>
                <c:pt idx="10185">
                  <c:v>10.467000000000001</c:v>
                </c:pt>
                <c:pt idx="10186">
                  <c:v>10.467000000000001</c:v>
                </c:pt>
                <c:pt idx="10187">
                  <c:v>10.467000000000001</c:v>
                </c:pt>
                <c:pt idx="10188">
                  <c:v>10.443</c:v>
                </c:pt>
                <c:pt idx="10189">
                  <c:v>10.443</c:v>
                </c:pt>
                <c:pt idx="10190">
                  <c:v>10.443</c:v>
                </c:pt>
                <c:pt idx="10191">
                  <c:v>10.443</c:v>
                </c:pt>
                <c:pt idx="10192">
                  <c:v>10.443</c:v>
                </c:pt>
                <c:pt idx="10193">
                  <c:v>10.443</c:v>
                </c:pt>
                <c:pt idx="10194">
                  <c:v>10.417999999999999</c:v>
                </c:pt>
                <c:pt idx="10195">
                  <c:v>10.417999999999999</c:v>
                </c:pt>
                <c:pt idx="10196">
                  <c:v>10.417999999999999</c:v>
                </c:pt>
                <c:pt idx="10197">
                  <c:v>10.417999999999999</c:v>
                </c:pt>
                <c:pt idx="10198">
                  <c:v>10.417999999999999</c:v>
                </c:pt>
                <c:pt idx="10199">
                  <c:v>10.417999999999999</c:v>
                </c:pt>
                <c:pt idx="10200">
                  <c:v>10.417999999999999</c:v>
                </c:pt>
                <c:pt idx="10201">
                  <c:v>10.417999999999999</c:v>
                </c:pt>
                <c:pt idx="10202">
                  <c:v>10.417999999999999</c:v>
                </c:pt>
                <c:pt idx="10203">
                  <c:v>10.417999999999999</c:v>
                </c:pt>
                <c:pt idx="10204">
                  <c:v>10.443</c:v>
                </c:pt>
                <c:pt idx="10205">
                  <c:v>10.443</c:v>
                </c:pt>
                <c:pt idx="10206">
                  <c:v>10.443</c:v>
                </c:pt>
                <c:pt idx="10207">
                  <c:v>10.443</c:v>
                </c:pt>
                <c:pt idx="10208">
                  <c:v>10.443</c:v>
                </c:pt>
                <c:pt idx="10209">
                  <c:v>10.443</c:v>
                </c:pt>
                <c:pt idx="10210">
                  <c:v>10.467000000000001</c:v>
                </c:pt>
                <c:pt idx="10211">
                  <c:v>10.467000000000001</c:v>
                </c:pt>
                <c:pt idx="10212">
                  <c:v>10.492000000000001</c:v>
                </c:pt>
                <c:pt idx="10213">
                  <c:v>10.516</c:v>
                </c:pt>
                <c:pt idx="10214">
                  <c:v>10.516</c:v>
                </c:pt>
                <c:pt idx="10215">
                  <c:v>10.541</c:v>
                </c:pt>
                <c:pt idx="10216">
                  <c:v>10.565</c:v>
                </c:pt>
                <c:pt idx="10217">
                  <c:v>10.614000000000001</c:v>
                </c:pt>
                <c:pt idx="10218">
                  <c:v>10.638</c:v>
                </c:pt>
                <c:pt idx="10219">
                  <c:v>10.686999999999999</c:v>
                </c:pt>
                <c:pt idx="10220">
                  <c:v>10.712</c:v>
                </c:pt>
                <c:pt idx="10221">
                  <c:v>10.785</c:v>
                </c:pt>
                <c:pt idx="10222">
                  <c:v>10.907</c:v>
                </c:pt>
                <c:pt idx="10223">
                  <c:v>10.932</c:v>
                </c:pt>
                <c:pt idx="10224">
                  <c:v>10.956</c:v>
                </c:pt>
                <c:pt idx="10225">
                  <c:v>11.127000000000001</c:v>
                </c:pt>
                <c:pt idx="10226">
                  <c:v>11.151</c:v>
                </c:pt>
                <c:pt idx="10227">
                  <c:v>11.175000000000001</c:v>
                </c:pt>
                <c:pt idx="10228">
                  <c:v>11.2</c:v>
                </c:pt>
                <c:pt idx="10229">
                  <c:v>11.224</c:v>
                </c:pt>
                <c:pt idx="10230">
                  <c:v>11.2</c:v>
                </c:pt>
                <c:pt idx="10231">
                  <c:v>11.224</c:v>
                </c:pt>
                <c:pt idx="10232">
                  <c:v>11.247999999999999</c:v>
                </c:pt>
                <c:pt idx="10233">
                  <c:v>11.224</c:v>
                </c:pt>
                <c:pt idx="10234">
                  <c:v>11.2</c:v>
                </c:pt>
                <c:pt idx="10235">
                  <c:v>11.151</c:v>
                </c:pt>
                <c:pt idx="10236">
                  <c:v>11.151</c:v>
                </c:pt>
                <c:pt idx="10237">
                  <c:v>11.127000000000001</c:v>
                </c:pt>
                <c:pt idx="10238">
                  <c:v>11.127000000000001</c:v>
                </c:pt>
                <c:pt idx="10239">
                  <c:v>11.127000000000001</c:v>
                </c:pt>
                <c:pt idx="10240">
                  <c:v>11.102</c:v>
                </c:pt>
                <c:pt idx="10241">
                  <c:v>11.053000000000001</c:v>
                </c:pt>
                <c:pt idx="10242">
                  <c:v>11.053000000000001</c:v>
                </c:pt>
                <c:pt idx="10243">
                  <c:v>11.029</c:v>
                </c:pt>
                <c:pt idx="10244">
                  <c:v>11.005000000000001</c:v>
                </c:pt>
                <c:pt idx="10245">
                  <c:v>11.005000000000001</c:v>
                </c:pt>
                <c:pt idx="10246">
                  <c:v>11.005000000000001</c:v>
                </c:pt>
                <c:pt idx="10247">
                  <c:v>11.005000000000001</c:v>
                </c:pt>
                <c:pt idx="10248">
                  <c:v>11.005000000000001</c:v>
                </c:pt>
                <c:pt idx="10249">
                  <c:v>10.98</c:v>
                </c:pt>
                <c:pt idx="10250">
                  <c:v>10.956</c:v>
                </c:pt>
                <c:pt idx="10251">
                  <c:v>10.932</c:v>
                </c:pt>
                <c:pt idx="10252">
                  <c:v>10.907</c:v>
                </c:pt>
                <c:pt idx="10253">
                  <c:v>10.907</c:v>
                </c:pt>
                <c:pt idx="10254">
                  <c:v>10.882999999999999</c:v>
                </c:pt>
                <c:pt idx="10255">
                  <c:v>10.858000000000001</c:v>
                </c:pt>
                <c:pt idx="10256">
                  <c:v>10.834</c:v>
                </c:pt>
                <c:pt idx="10257">
                  <c:v>10.81</c:v>
                </c:pt>
                <c:pt idx="10258">
                  <c:v>10.81</c:v>
                </c:pt>
                <c:pt idx="10259">
                  <c:v>10.785</c:v>
                </c:pt>
                <c:pt idx="10260">
                  <c:v>10.760999999999999</c:v>
                </c:pt>
                <c:pt idx="10261">
                  <c:v>10.736000000000001</c:v>
                </c:pt>
                <c:pt idx="10262">
                  <c:v>10.712</c:v>
                </c:pt>
                <c:pt idx="10263">
                  <c:v>10.712</c:v>
                </c:pt>
                <c:pt idx="10264">
                  <c:v>10.686999999999999</c:v>
                </c:pt>
                <c:pt idx="10265">
                  <c:v>10.663</c:v>
                </c:pt>
                <c:pt idx="10266">
                  <c:v>10.638</c:v>
                </c:pt>
                <c:pt idx="10267">
                  <c:v>10.638</c:v>
                </c:pt>
                <c:pt idx="10268">
                  <c:v>10.614000000000001</c:v>
                </c:pt>
                <c:pt idx="10269">
                  <c:v>10.59</c:v>
                </c:pt>
                <c:pt idx="10270">
                  <c:v>10.565</c:v>
                </c:pt>
                <c:pt idx="10271">
                  <c:v>10.541</c:v>
                </c:pt>
                <c:pt idx="10272">
                  <c:v>10.541</c:v>
                </c:pt>
                <c:pt idx="10273">
                  <c:v>10.516</c:v>
                </c:pt>
                <c:pt idx="10274">
                  <c:v>10.492000000000001</c:v>
                </c:pt>
                <c:pt idx="10275">
                  <c:v>10.467000000000001</c:v>
                </c:pt>
                <c:pt idx="10276">
                  <c:v>10.443</c:v>
                </c:pt>
                <c:pt idx="10277">
                  <c:v>10.417999999999999</c:v>
                </c:pt>
                <c:pt idx="10278">
                  <c:v>10.417999999999999</c:v>
                </c:pt>
                <c:pt idx="10279">
                  <c:v>10.394</c:v>
                </c:pt>
                <c:pt idx="10280">
                  <c:v>10.394</c:v>
                </c:pt>
                <c:pt idx="10281">
                  <c:v>10.394</c:v>
                </c:pt>
                <c:pt idx="10282">
                  <c:v>10.394</c:v>
                </c:pt>
                <c:pt idx="10283">
                  <c:v>10.394</c:v>
                </c:pt>
                <c:pt idx="10284">
                  <c:v>10.394</c:v>
                </c:pt>
                <c:pt idx="10285">
                  <c:v>10.394</c:v>
                </c:pt>
                <c:pt idx="10286">
                  <c:v>10.369</c:v>
                </c:pt>
                <c:pt idx="10287">
                  <c:v>10.369</c:v>
                </c:pt>
                <c:pt idx="10288">
                  <c:v>10.369</c:v>
                </c:pt>
                <c:pt idx="10289">
                  <c:v>10.369</c:v>
                </c:pt>
                <c:pt idx="10290">
                  <c:v>10.394</c:v>
                </c:pt>
                <c:pt idx="10291">
                  <c:v>10.394</c:v>
                </c:pt>
                <c:pt idx="10292">
                  <c:v>10.394</c:v>
                </c:pt>
                <c:pt idx="10293">
                  <c:v>10.394</c:v>
                </c:pt>
                <c:pt idx="10294">
                  <c:v>10.394</c:v>
                </c:pt>
                <c:pt idx="10295">
                  <c:v>10.394</c:v>
                </c:pt>
                <c:pt idx="10296">
                  <c:v>10.394</c:v>
                </c:pt>
                <c:pt idx="10297">
                  <c:v>10.394</c:v>
                </c:pt>
                <c:pt idx="10298">
                  <c:v>10.369</c:v>
                </c:pt>
                <c:pt idx="10299">
                  <c:v>10.369</c:v>
                </c:pt>
                <c:pt idx="10300">
                  <c:v>10.369</c:v>
                </c:pt>
                <c:pt idx="10301">
                  <c:v>10.369</c:v>
                </c:pt>
                <c:pt idx="10302">
                  <c:v>10.369</c:v>
                </c:pt>
                <c:pt idx="10303">
                  <c:v>10.369</c:v>
                </c:pt>
                <c:pt idx="10304">
                  <c:v>10.394</c:v>
                </c:pt>
                <c:pt idx="10305">
                  <c:v>10.394</c:v>
                </c:pt>
                <c:pt idx="10306">
                  <c:v>10.417999999999999</c:v>
                </c:pt>
                <c:pt idx="10307">
                  <c:v>10.443</c:v>
                </c:pt>
                <c:pt idx="10308">
                  <c:v>10.467000000000001</c:v>
                </c:pt>
                <c:pt idx="10309">
                  <c:v>10.467000000000001</c:v>
                </c:pt>
                <c:pt idx="10310">
                  <c:v>10.565</c:v>
                </c:pt>
                <c:pt idx="10311">
                  <c:v>10.638</c:v>
                </c:pt>
                <c:pt idx="10312">
                  <c:v>10.712</c:v>
                </c:pt>
                <c:pt idx="10313">
                  <c:v>10.785</c:v>
                </c:pt>
                <c:pt idx="10314">
                  <c:v>10.882999999999999</c:v>
                </c:pt>
                <c:pt idx="10315">
                  <c:v>10.98</c:v>
                </c:pt>
                <c:pt idx="10316">
                  <c:v>11.029</c:v>
                </c:pt>
                <c:pt idx="10317">
                  <c:v>11.102</c:v>
                </c:pt>
                <c:pt idx="10318">
                  <c:v>11.151</c:v>
                </c:pt>
                <c:pt idx="10319">
                  <c:v>11.273</c:v>
                </c:pt>
                <c:pt idx="10320">
                  <c:v>11.37</c:v>
                </c:pt>
                <c:pt idx="10321">
                  <c:v>11.467000000000001</c:v>
                </c:pt>
                <c:pt idx="10322">
                  <c:v>11.516</c:v>
                </c:pt>
                <c:pt idx="10323">
                  <c:v>11.589</c:v>
                </c:pt>
                <c:pt idx="10324">
                  <c:v>11.686</c:v>
                </c:pt>
                <c:pt idx="10325">
                  <c:v>11.782999999999999</c:v>
                </c:pt>
                <c:pt idx="10326">
                  <c:v>11.904</c:v>
                </c:pt>
                <c:pt idx="10327">
                  <c:v>11.977</c:v>
                </c:pt>
                <c:pt idx="10328">
                  <c:v>12.025</c:v>
                </c:pt>
                <c:pt idx="10329">
                  <c:v>12.098000000000001</c:v>
                </c:pt>
                <c:pt idx="10330">
                  <c:v>12.122</c:v>
                </c:pt>
                <c:pt idx="10331">
                  <c:v>12.098000000000001</c:v>
                </c:pt>
                <c:pt idx="10332">
                  <c:v>12.074</c:v>
                </c:pt>
                <c:pt idx="10333">
                  <c:v>12.074</c:v>
                </c:pt>
                <c:pt idx="10334">
                  <c:v>12.05</c:v>
                </c:pt>
                <c:pt idx="10335">
                  <c:v>12.000999999999999</c:v>
                </c:pt>
                <c:pt idx="10336">
                  <c:v>12.000999999999999</c:v>
                </c:pt>
                <c:pt idx="10337">
                  <c:v>11.952999999999999</c:v>
                </c:pt>
                <c:pt idx="10338">
                  <c:v>11.88</c:v>
                </c:pt>
                <c:pt idx="10339">
                  <c:v>11.807</c:v>
                </c:pt>
                <c:pt idx="10340">
                  <c:v>11.71</c:v>
                </c:pt>
                <c:pt idx="10341">
                  <c:v>11.613</c:v>
                </c:pt>
                <c:pt idx="10342">
                  <c:v>11.54</c:v>
                </c:pt>
                <c:pt idx="10343">
                  <c:v>11.492000000000001</c:v>
                </c:pt>
                <c:pt idx="10344">
                  <c:v>11.419</c:v>
                </c:pt>
                <c:pt idx="10345">
                  <c:v>11.37</c:v>
                </c:pt>
                <c:pt idx="10346">
                  <c:v>11.297000000000001</c:v>
                </c:pt>
                <c:pt idx="10347">
                  <c:v>11.247999999999999</c:v>
                </c:pt>
                <c:pt idx="10348">
                  <c:v>11.175000000000001</c:v>
                </c:pt>
                <c:pt idx="10349">
                  <c:v>11.102</c:v>
                </c:pt>
                <c:pt idx="10350">
                  <c:v>11.053000000000001</c:v>
                </c:pt>
                <c:pt idx="10351">
                  <c:v>11.005000000000001</c:v>
                </c:pt>
                <c:pt idx="10352">
                  <c:v>10.98</c:v>
                </c:pt>
                <c:pt idx="10353">
                  <c:v>10.932</c:v>
                </c:pt>
                <c:pt idx="10354">
                  <c:v>10.907</c:v>
                </c:pt>
                <c:pt idx="10355">
                  <c:v>10.882999999999999</c:v>
                </c:pt>
                <c:pt idx="10356">
                  <c:v>10.858000000000001</c:v>
                </c:pt>
                <c:pt idx="10357">
                  <c:v>10.834</c:v>
                </c:pt>
                <c:pt idx="10358">
                  <c:v>10.81</c:v>
                </c:pt>
                <c:pt idx="10359">
                  <c:v>10.785</c:v>
                </c:pt>
                <c:pt idx="10360">
                  <c:v>10.736000000000001</c:v>
                </c:pt>
                <c:pt idx="10361">
                  <c:v>10.712</c:v>
                </c:pt>
                <c:pt idx="10362">
                  <c:v>10.663</c:v>
                </c:pt>
                <c:pt idx="10363">
                  <c:v>10.638</c:v>
                </c:pt>
                <c:pt idx="10364">
                  <c:v>10.614000000000001</c:v>
                </c:pt>
                <c:pt idx="10365">
                  <c:v>10.614000000000001</c:v>
                </c:pt>
                <c:pt idx="10366">
                  <c:v>10.565</c:v>
                </c:pt>
                <c:pt idx="10367">
                  <c:v>10.541</c:v>
                </c:pt>
                <c:pt idx="10368">
                  <c:v>10.516</c:v>
                </c:pt>
                <c:pt idx="10369">
                  <c:v>10.516</c:v>
                </c:pt>
                <c:pt idx="10370">
                  <c:v>10.467000000000001</c:v>
                </c:pt>
                <c:pt idx="10371">
                  <c:v>10.467000000000001</c:v>
                </c:pt>
                <c:pt idx="10372">
                  <c:v>10.443</c:v>
                </c:pt>
                <c:pt idx="10373">
                  <c:v>10.417999999999999</c:v>
                </c:pt>
                <c:pt idx="10374">
                  <c:v>10.417999999999999</c:v>
                </c:pt>
                <c:pt idx="10375">
                  <c:v>10.394</c:v>
                </c:pt>
                <c:pt idx="10376">
                  <c:v>10.369</c:v>
                </c:pt>
                <c:pt idx="10377">
                  <c:v>10.345000000000001</c:v>
                </c:pt>
                <c:pt idx="10378">
                  <c:v>10.32</c:v>
                </c:pt>
                <c:pt idx="10379">
                  <c:v>10.32</c:v>
                </c:pt>
                <c:pt idx="10380">
                  <c:v>10.295999999999999</c:v>
                </c:pt>
                <c:pt idx="10381">
                  <c:v>10.271000000000001</c:v>
                </c:pt>
                <c:pt idx="10382">
                  <c:v>10.271000000000001</c:v>
                </c:pt>
                <c:pt idx="10383">
                  <c:v>10.271000000000001</c:v>
                </c:pt>
                <c:pt idx="10384">
                  <c:v>10.247</c:v>
                </c:pt>
                <c:pt idx="10385">
                  <c:v>10.222</c:v>
                </c:pt>
                <c:pt idx="10386">
                  <c:v>10.222</c:v>
                </c:pt>
                <c:pt idx="10387">
                  <c:v>10.222</c:v>
                </c:pt>
                <c:pt idx="10388">
                  <c:v>10.198</c:v>
                </c:pt>
                <c:pt idx="10389">
                  <c:v>10.198</c:v>
                </c:pt>
                <c:pt idx="10390">
                  <c:v>10.173</c:v>
                </c:pt>
                <c:pt idx="10391">
                  <c:v>10.173</c:v>
                </c:pt>
                <c:pt idx="10392">
                  <c:v>10.173</c:v>
                </c:pt>
                <c:pt idx="10393">
                  <c:v>10.173</c:v>
                </c:pt>
                <c:pt idx="10394">
                  <c:v>10.173</c:v>
                </c:pt>
                <c:pt idx="10395">
                  <c:v>10.173</c:v>
                </c:pt>
                <c:pt idx="10396">
                  <c:v>10.198</c:v>
                </c:pt>
                <c:pt idx="10397">
                  <c:v>10.198</c:v>
                </c:pt>
                <c:pt idx="10398">
                  <c:v>10.222</c:v>
                </c:pt>
                <c:pt idx="10399">
                  <c:v>10.222</c:v>
                </c:pt>
                <c:pt idx="10400">
                  <c:v>10.247</c:v>
                </c:pt>
                <c:pt idx="10401">
                  <c:v>10.271000000000001</c:v>
                </c:pt>
                <c:pt idx="10402">
                  <c:v>10.295999999999999</c:v>
                </c:pt>
                <c:pt idx="10403">
                  <c:v>10.32</c:v>
                </c:pt>
                <c:pt idx="10404">
                  <c:v>10.369</c:v>
                </c:pt>
                <c:pt idx="10405">
                  <c:v>10.417999999999999</c:v>
                </c:pt>
                <c:pt idx="10406">
                  <c:v>10.516</c:v>
                </c:pt>
                <c:pt idx="10407">
                  <c:v>10.565</c:v>
                </c:pt>
                <c:pt idx="10408">
                  <c:v>10.638</c:v>
                </c:pt>
                <c:pt idx="10409">
                  <c:v>10.736000000000001</c:v>
                </c:pt>
                <c:pt idx="10410">
                  <c:v>10.834</c:v>
                </c:pt>
                <c:pt idx="10411">
                  <c:v>10.932</c:v>
                </c:pt>
                <c:pt idx="10412">
                  <c:v>11.053000000000001</c:v>
                </c:pt>
                <c:pt idx="10413">
                  <c:v>11.151</c:v>
                </c:pt>
                <c:pt idx="10414">
                  <c:v>11.247999999999999</c:v>
                </c:pt>
                <c:pt idx="10415">
                  <c:v>11.346</c:v>
                </c:pt>
                <c:pt idx="10416">
                  <c:v>11.443</c:v>
                </c:pt>
                <c:pt idx="10417">
                  <c:v>11.492000000000001</c:v>
                </c:pt>
                <c:pt idx="10418">
                  <c:v>11.613</c:v>
                </c:pt>
                <c:pt idx="10419">
                  <c:v>11.686</c:v>
                </c:pt>
                <c:pt idx="10420">
                  <c:v>11.71</c:v>
                </c:pt>
                <c:pt idx="10421">
                  <c:v>11.759</c:v>
                </c:pt>
                <c:pt idx="10422">
                  <c:v>11.856</c:v>
                </c:pt>
                <c:pt idx="10423">
                  <c:v>12.000999999999999</c:v>
                </c:pt>
                <c:pt idx="10424">
                  <c:v>12.122</c:v>
                </c:pt>
                <c:pt idx="10425">
                  <c:v>12.122</c:v>
                </c:pt>
                <c:pt idx="10426">
                  <c:v>12.074</c:v>
                </c:pt>
                <c:pt idx="10427">
                  <c:v>12.000999999999999</c:v>
                </c:pt>
                <c:pt idx="10428">
                  <c:v>11.977</c:v>
                </c:pt>
                <c:pt idx="10429">
                  <c:v>11.977</c:v>
                </c:pt>
                <c:pt idx="10430">
                  <c:v>11.929</c:v>
                </c:pt>
                <c:pt idx="10431">
                  <c:v>11.88</c:v>
                </c:pt>
                <c:pt idx="10432">
                  <c:v>11.88</c:v>
                </c:pt>
                <c:pt idx="10433">
                  <c:v>11.88</c:v>
                </c:pt>
                <c:pt idx="10434">
                  <c:v>11.832000000000001</c:v>
                </c:pt>
                <c:pt idx="10435">
                  <c:v>11.782999999999999</c:v>
                </c:pt>
                <c:pt idx="10436">
                  <c:v>11.71</c:v>
                </c:pt>
                <c:pt idx="10437">
                  <c:v>11.686</c:v>
                </c:pt>
                <c:pt idx="10438">
                  <c:v>11.637</c:v>
                </c:pt>
                <c:pt idx="10439">
                  <c:v>11.613</c:v>
                </c:pt>
                <c:pt idx="10440">
                  <c:v>11.565</c:v>
                </c:pt>
                <c:pt idx="10441">
                  <c:v>11.516</c:v>
                </c:pt>
                <c:pt idx="10442">
                  <c:v>11.467000000000001</c:v>
                </c:pt>
                <c:pt idx="10443">
                  <c:v>11.419</c:v>
                </c:pt>
                <c:pt idx="10444">
                  <c:v>11.346</c:v>
                </c:pt>
                <c:pt idx="10445">
                  <c:v>11.297000000000001</c:v>
                </c:pt>
                <c:pt idx="10446">
                  <c:v>11.247999999999999</c:v>
                </c:pt>
                <c:pt idx="10447">
                  <c:v>11.175000000000001</c:v>
                </c:pt>
                <c:pt idx="10448">
                  <c:v>11.102</c:v>
                </c:pt>
                <c:pt idx="10449">
                  <c:v>11.053000000000001</c:v>
                </c:pt>
                <c:pt idx="10450">
                  <c:v>10.98</c:v>
                </c:pt>
                <c:pt idx="10451">
                  <c:v>10.932</c:v>
                </c:pt>
                <c:pt idx="10452">
                  <c:v>10.882999999999999</c:v>
                </c:pt>
                <c:pt idx="10453">
                  <c:v>10.834</c:v>
                </c:pt>
                <c:pt idx="10454">
                  <c:v>10.81</c:v>
                </c:pt>
                <c:pt idx="10455">
                  <c:v>10.760999999999999</c:v>
                </c:pt>
                <c:pt idx="10456">
                  <c:v>10.736000000000001</c:v>
                </c:pt>
                <c:pt idx="10457">
                  <c:v>10.686999999999999</c:v>
                </c:pt>
                <c:pt idx="10458">
                  <c:v>10.663</c:v>
                </c:pt>
                <c:pt idx="10459">
                  <c:v>10.638</c:v>
                </c:pt>
                <c:pt idx="10460">
                  <c:v>10.614000000000001</c:v>
                </c:pt>
                <c:pt idx="10461">
                  <c:v>10.565</c:v>
                </c:pt>
                <c:pt idx="10462">
                  <c:v>10.541</c:v>
                </c:pt>
                <c:pt idx="10463">
                  <c:v>10.516</c:v>
                </c:pt>
                <c:pt idx="10464">
                  <c:v>10.516</c:v>
                </c:pt>
                <c:pt idx="10465">
                  <c:v>10.492000000000001</c:v>
                </c:pt>
                <c:pt idx="10466">
                  <c:v>10.467000000000001</c:v>
                </c:pt>
                <c:pt idx="10467">
                  <c:v>10.443</c:v>
                </c:pt>
                <c:pt idx="10468">
                  <c:v>10.417999999999999</c:v>
                </c:pt>
                <c:pt idx="10469">
                  <c:v>10.417999999999999</c:v>
                </c:pt>
                <c:pt idx="10470">
                  <c:v>10.394</c:v>
                </c:pt>
                <c:pt idx="10471">
                  <c:v>10.369</c:v>
                </c:pt>
                <c:pt idx="10472">
                  <c:v>10.369</c:v>
                </c:pt>
                <c:pt idx="10473">
                  <c:v>10.345000000000001</c:v>
                </c:pt>
                <c:pt idx="10474">
                  <c:v>10.32</c:v>
                </c:pt>
                <c:pt idx="10475">
                  <c:v>10.32</c:v>
                </c:pt>
                <c:pt idx="10476">
                  <c:v>10.295999999999999</c:v>
                </c:pt>
                <c:pt idx="10477">
                  <c:v>10.295999999999999</c:v>
                </c:pt>
                <c:pt idx="10478">
                  <c:v>10.271000000000001</c:v>
                </c:pt>
                <c:pt idx="10479">
                  <c:v>10.271000000000001</c:v>
                </c:pt>
                <c:pt idx="10480">
                  <c:v>10.247</c:v>
                </c:pt>
                <c:pt idx="10481">
                  <c:v>10.247</c:v>
                </c:pt>
                <c:pt idx="10482">
                  <c:v>10.222</c:v>
                </c:pt>
                <c:pt idx="10483">
                  <c:v>10.222</c:v>
                </c:pt>
                <c:pt idx="10484">
                  <c:v>10.222</c:v>
                </c:pt>
                <c:pt idx="10485">
                  <c:v>10.198</c:v>
                </c:pt>
                <c:pt idx="10486">
                  <c:v>10.173</c:v>
                </c:pt>
                <c:pt idx="10487">
                  <c:v>10.173</c:v>
                </c:pt>
                <c:pt idx="10488">
                  <c:v>10.173</c:v>
                </c:pt>
                <c:pt idx="10489">
                  <c:v>10.148999999999999</c:v>
                </c:pt>
                <c:pt idx="10490">
                  <c:v>10.148999999999999</c:v>
                </c:pt>
                <c:pt idx="10491">
                  <c:v>10.148999999999999</c:v>
                </c:pt>
                <c:pt idx="10492">
                  <c:v>10.124000000000001</c:v>
                </c:pt>
                <c:pt idx="10493">
                  <c:v>10.124000000000001</c:v>
                </c:pt>
                <c:pt idx="10494">
                  <c:v>10.148999999999999</c:v>
                </c:pt>
                <c:pt idx="10495">
                  <c:v>10.148999999999999</c:v>
                </c:pt>
                <c:pt idx="10496">
                  <c:v>10.173</c:v>
                </c:pt>
                <c:pt idx="10497">
                  <c:v>10.222</c:v>
                </c:pt>
                <c:pt idx="10498">
                  <c:v>10.247</c:v>
                </c:pt>
                <c:pt idx="10499">
                  <c:v>10.32</c:v>
                </c:pt>
                <c:pt idx="10500">
                  <c:v>10.369</c:v>
                </c:pt>
                <c:pt idx="10501">
                  <c:v>10.443</c:v>
                </c:pt>
                <c:pt idx="10502">
                  <c:v>10.516</c:v>
                </c:pt>
                <c:pt idx="10503">
                  <c:v>10.565</c:v>
                </c:pt>
                <c:pt idx="10504">
                  <c:v>10.663</c:v>
                </c:pt>
                <c:pt idx="10505">
                  <c:v>10.736000000000001</c:v>
                </c:pt>
                <c:pt idx="10506">
                  <c:v>10.834</c:v>
                </c:pt>
                <c:pt idx="10507">
                  <c:v>10.932</c:v>
                </c:pt>
                <c:pt idx="10508">
                  <c:v>11.029</c:v>
                </c:pt>
                <c:pt idx="10509">
                  <c:v>11.127000000000001</c:v>
                </c:pt>
                <c:pt idx="10510">
                  <c:v>11.2</c:v>
                </c:pt>
                <c:pt idx="10511">
                  <c:v>11.297000000000001</c:v>
                </c:pt>
                <c:pt idx="10512">
                  <c:v>11.394</c:v>
                </c:pt>
                <c:pt idx="10513">
                  <c:v>11.467000000000001</c:v>
                </c:pt>
                <c:pt idx="10514">
                  <c:v>11.54</c:v>
                </c:pt>
                <c:pt idx="10515">
                  <c:v>11.637</c:v>
                </c:pt>
                <c:pt idx="10516">
                  <c:v>11.71</c:v>
                </c:pt>
                <c:pt idx="10517">
                  <c:v>11.759</c:v>
                </c:pt>
                <c:pt idx="10518">
                  <c:v>11.832000000000001</c:v>
                </c:pt>
                <c:pt idx="10519">
                  <c:v>11.904</c:v>
                </c:pt>
                <c:pt idx="10520">
                  <c:v>11.977</c:v>
                </c:pt>
                <c:pt idx="10521">
                  <c:v>12.025</c:v>
                </c:pt>
                <c:pt idx="10522">
                  <c:v>12.05</c:v>
                </c:pt>
                <c:pt idx="10523">
                  <c:v>12.098000000000001</c:v>
                </c:pt>
                <c:pt idx="10524">
                  <c:v>12.122</c:v>
                </c:pt>
                <c:pt idx="10525">
                  <c:v>12.122</c:v>
                </c:pt>
                <c:pt idx="10526">
                  <c:v>12.122</c:v>
                </c:pt>
                <c:pt idx="10527">
                  <c:v>12.170999999999999</c:v>
                </c:pt>
                <c:pt idx="10528">
                  <c:v>12.170999999999999</c:v>
                </c:pt>
                <c:pt idx="10529">
                  <c:v>12.170999999999999</c:v>
                </c:pt>
                <c:pt idx="10530">
                  <c:v>12.098000000000001</c:v>
                </c:pt>
                <c:pt idx="10531">
                  <c:v>12.074</c:v>
                </c:pt>
                <c:pt idx="10532">
                  <c:v>12.05</c:v>
                </c:pt>
                <c:pt idx="10533">
                  <c:v>11.977</c:v>
                </c:pt>
                <c:pt idx="10534">
                  <c:v>11.929</c:v>
                </c:pt>
                <c:pt idx="10535">
                  <c:v>11.856</c:v>
                </c:pt>
                <c:pt idx="10536">
                  <c:v>11.782999999999999</c:v>
                </c:pt>
                <c:pt idx="10537">
                  <c:v>11.71</c:v>
                </c:pt>
                <c:pt idx="10538">
                  <c:v>11.637</c:v>
                </c:pt>
                <c:pt idx="10539">
                  <c:v>11.54</c:v>
                </c:pt>
                <c:pt idx="10540">
                  <c:v>11.467000000000001</c:v>
                </c:pt>
                <c:pt idx="10541">
                  <c:v>11.394</c:v>
                </c:pt>
                <c:pt idx="10542">
                  <c:v>11.321</c:v>
                </c:pt>
                <c:pt idx="10543">
                  <c:v>11.247999999999999</c:v>
                </c:pt>
                <c:pt idx="10544">
                  <c:v>11.2</c:v>
                </c:pt>
                <c:pt idx="10545">
                  <c:v>11.127000000000001</c:v>
                </c:pt>
                <c:pt idx="10546">
                  <c:v>11.077999999999999</c:v>
                </c:pt>
                <c:pt idx="10547">
                  <c:v>11.029</c:v>
                </c:pt>
                <c:pt idx="10548">
                  <c:v>11.005000000000001</c:v>
                </c:pt>
                <c:pt idx="10549">
                  <c:v>10.956</c:v>
                </c:pt>
                <c:pt idx="10550">
                  <c:v>10.932</c:v>
                </c:pt>
                <c:pt idx="10551">
                  <c:v>10.907</c:v>
                </c:pt>
                <c:pt idx="10552">
                  <c:v>10.882999999999999</c:v>
                </c:pt>
                <c:pt idx="10553">
                  <c:v>10.858000000000001</c:v>
                </c:pt>
                <c:pt idx="10554">
                  <c:v>10.834</c:v>
                </c:pt>
                <c:pt idx="10555">
                  <c:v>10.81</c:v>
                </c:pt>
                <c:pt idx="10556">
                  <c:v>10.81</c:v>
                </c:pt>
                <c:pt idx="10557">
                  <c:v>10.81</c:v>
                </c:pt>
                <c:pt idx="10558">
                  <c:v>10.785</c:v>
                </c:pt>
                <c:pt idx="10559">
                  <c:v>10.760999999999999</c:v>
                </c:pt>
                <c:pt idx="10560">
                  <c:v>10.760999999999999</c:v>
                </c:pt>
                <c:pt idx="10561">
                  <c:v>10.760999999999999</c:v>
                </c:pt>
                <c:pt idx="10562">
                  <c:v>10.760999999999999</c:v>
                </c:pt>
                <c:pt idx="10563">
                  <c:v>10.736000000000001</c:v>
                </c:pt>
                <c:pt idx="10564">
                  <c:v>10.736000000000001</c:v>
                </c:pt>
                <c:pt idx="10565">
                  <c:v>10.712</c:v>
                </c:pt>
                <c:pt idx="10566">
                  <c:v>10.712</c:v>
                </c:pt>
                <c:pt idx="10567">
                  <c:v>10.712</c:v>
                </c:pt>
                <c:pt idx="10568">
                  <c:v>10.712</c:v>
                </c:pt>
                <c:pt idx="10569">
                  <c:v>10.686999999999999</c:v>
                </c:pt>
                <c:pt idx="10570">
                  <c:v>10.686999999999999</c:v>
                </c:pt>
                <c:pt idx="10571">
                  <c:v>10.686999999999999</c:v>
                </c:pt>
                <c:pt idx="10572">
                  <c:v>10.663</c:v>
                </c:pt>
                <c:pt idx="10573">
                  <c:v>10.663</c:v>
                </c:pt>
                <c:pt idx="10574">
                  <c:v>10.663</c:v>
                </c:pt>
                <c:pt idx="10575">
                  <c:v>10.663</c:v>
                </c:pt>
                <c:pt idx="10576">
                  <c:v>10.663</c:v>
                </c:pt>
                <c:pt idx="10577">
                  <c:v>10.638</c:v>
                </c:pt>
                <c:pt idx="10578">
                  <c:v>10.614000000000001</c:v>
                </c:pt>
                <c:pt idx="10579">
                  <c:v>10.614000000000001</c:v>
                </c:pt>
                <c:pt idx="10580">
                  <c:v>10.614000000000001</c:v>
                </c:pt>
                <c:pt idx="10581">
                  <c:v>10.59</c:v>
                </c:pt>
                <c:pt idx="10582">
                  <c:v>10.59</c:v>
                </c:pt>
                <c:pt idx="10583">
                  <c:v>10.614000000000001</c:v>
                </c:pt>
                <c:pt idx="10584">
                  <c:v>10.614000000000001</c:v>
                </c:pt>
                <c:pt idx="10585">
                  <c:v>10.614000000000001</c:v>
                </c:pt>
                <c:pt idx="10586">
                  <c:v>10.59</c:v>
                </c:pt>
                <c:pt idx="10587">
                  <c:v>10.59</c:v>
                </c:pt>
                <c:pt idx="10588">
                  <c:v>10.59</c:v>
                </c:pt>
                <c:pt idx="10589">
                  <c:v>10.59</c:v>
                </c:pt>
                <c:pt idx="10590">
                  <c:v>10.614000000000001</c:v>
                </c:pt>
                <c:pt idx="10591">
                  <c:v>10.614000000000001</c:v>
                </c:pt>
                <c:pt idx="10592">
                  <c:v>10.614000000000001</c:v>
                </c:pt>
                <c:pt idx="10593">
                  <c:v>10.638</c:v>
                </c:pt>
                <c:pt idx="10594">
                  <c:v>10.663</c:v>
                </c:pt>
                <c:pt idx="10595">
                  <c:v>10.712</c:v>
                </c:pt>
                <c:pt idx="10596">
                  <c:v>10.712</c:v>
                </c:pt>
                <c:pt idx="10597">
                  <c:v>10.736000000000001</c:v>
                </c:pt>
                <c:pt idx="10598">
                  <c:v>10.81</c:v>
                </c:pt>
                <c:pt idx="10599">
                  <c:v>10.858000000000001</c:v>
                </c:pt>
                <c:pt idx="10600">
                  <c:v>10.882999999999999</c:v>
                </c:pt>
                <c:pt idx="10601">
                  <c:v>10.956</c:v>
                </c:pt>
                <c:pt idx="10602">
                  <c:v>10.956</c:v>
                </c:pt>
                <c:pt idx="10603">
                  <c:v>10.956</c:v>
                </c:pt>
                <c:pt idx="10604">
                  <c:v>11.005000000000001</c:v>
                </c:pt>
                <c:pt idx="10605">
                  <c:v>11.053000000000001</c:v>
                </c:pt>
                <c:pt idx="10606">
                  <c:v>11.077999999999999</c:v>
                </c:pt>
                <c:pt idx="10607">
                  <c:v>11.102</c:v>
                </c:pt>
                <c:pt idx="10608">
                  <c:v>11.102</c:v>
                </c:pt>
                <c:pt idx="10609">
                  <c:v>11.151</c:v>
                </c:pt>
                <c:pt idx="10610">
                  <c:v>11.2</c:v>
                </c:pt>
                <c:pt idx="10611">
                  <c:v>11.224</c:v>
                </c:pt>
                <c:pt idx="10612">
                  <c:v>11.247999999999999</c:v>
                </c:pt>
                <c:pt idx="10613">
                  <c:v>11.321</c:v>
                </c:pt>
                <c:pt idx="10614">
                  <c:v>11.37</c:v>
                </c:pt>
                <c:pt idx="10615">
                  <c:v>11.443</c:v>
                </c:pt>
                <c:pt idx="10616">
                  <c:v>11.467000000000001</c:v>
                </c:pt>
                <c:pt idx="10617">
                  <c:v>11.467000000000001</c:v>
                </c:pt>
                <c:pt idx="10618">
                  <c:v>11.467000000000001</c:v>
                </c:pt>
                <c:pt idx="10619">
                  <c:v>11.492000000000001</c:v>
                </c:pt>
                <c:pt idx="10620">
                  <c:v>11.637</c:v>
                </c:pt>
                <c:pt idx="10621">
                  <c:v>11.662000000000001</c:v>
                </c:pt>
                <c:pt idx="10622">
                  <c:v>11.613</c:v>
                </c:pt>
                <c:pt idx="10623">
                  <c:v>11.589</c:v>
                </c:pt>
                <c:pt idx="10624">
                  <c:v>11.565</c:v>
                </c:pt>
                <c:pt idx="10625">
                  <c:v>11.54</c:v>
                </c:pt>
                <c:pt idx="10626">
                  <c:v>11.54</c:v>
                </c:pt>
                <c:pt idx="10627">
                  <c:v>11.516</c:v>
                </c:pt>
                <c:pt idx="10628">
                  <c:v>11.467000000000001</c:v>
                </c:pt>
                <c:pt idx="10629">
                  <c:v>11.419</c:v>
                </c:pt>
                <c:pt idx="10630">
                  <c:v>11.419</c:v>
                </c:pt>
                <c:pt idx="10631">
                  <c:v>11.346</c:v>
                </c:pt>
                <c:pt idx="10632">
                  <c:v>11.297000000000001</c:v>
                </c:pt>
                <c:pt idx="10633">
                  <c:v>11.247999999999999</c:v>
                </c:pt>
                <c:pt idx="10634">
                  <c:v>11.2</c:v>
                </c:pt>
                <c:pt idx="10635">
                  <c:v>11.2</c:v>
                </c:pt>
                <c:pt idx="10636">
                  <c:v>11.151</c:v>
                </c:pt>
                <c:pt idx="10637">
                  <c:v>11.127000000000001</c:v>
                </c:pt>
                <c:pt idx="10638">
                  <c:v>11.102</c:v>
                </c:pt>
                <c:pt idx="10639">
                  <c:v>11.077999999999999</c:v>
                </c:pt>
                <c:pt idx="10640">
                  <c:v>11.029</c:v>
                </c:pt>
                <c:pt idx="10641">
                  <c:v>11.005000000000001</c:v>
                </c:pt>
                <c:pt idx="10642">
                  <c:v>10.956</c:v>
                </c:pt>
                <c:pt idx="10643">
                  <c:v>10.932</c:v>
                </c:pt>
                <c:pt idx="10644">
                  <c:v>10.882999999999999</c:v>
                </c:pt>
                <c:pt idx="10645">
                  <c:v>10.834</c:v>
                </c:pt>
                <c:pt idx="10646">
                  <c:v>10.81</c:v>
                </c:pt>
                <c:pt idx="10647">
                  <c:v>10.785</c:v>
                </c:pt>
                <c:pt idx="10648">
                  <c:v>10.760999999999999</c:v>
                </c:pt>
                <c:pt idx="10649">
                  <c:v>10.760999999999999</c:v>
                </c:pt>
                <c:pt idx="10650">
                  <c:v>10.760999999999999</c:v>
                </c:pt>
                <c:pt idx="10651">
                  <c:v>10.760999999999999</c:v>
                </c:pt>
                <c:pt idx="10652">
                  <c:v>10.736000000000001</c:v>
                </c:pt>
                <c:pt idx="10653">
                  <c:v>10.712</c:v>
                </c:pt>
                <c:pt idx="10654">
                  <c:v>10.686999999999999</c:v>
                </c:pt>
                <c:pt idx="10655">
                  <c:v>10.686999999999999</c:v>
                </c:pt>
                <c:pt idx="10656">
                  <c:v>10.663</c:v>
                </c:pt>
                <c:pt idx="10657">
                  <c:v>10.638</c:v>
                </c:pt>
                <c:pt idx="10658">
                  <c:v>10.614000000000001</c:v>
                </c:pt>
                <c:pt idx="10659">
                  <c:v>10.59</c:v>
                </c:pt>
                <c:pt idx="10660">
                  <c:v>10.565</c:v>
                </c:pt>
                <c:pt idx="10661">
                  <c:v>10.565</c:v>
                </c:pt>
                <c:pt idx="10662">
                  <c:v>10.541</c:v>
                </c:pt>
                <c:pt idx="10663">
                  <c:v>10.516</c:v>
                </c:pt>
                <c:pt idx="10664">
                  <c:v>10.516</c:v>
                </c:pt>
                <c:pt idx="10665">
                  <c:v>10.492000000000001</c:v>
                </c:pt>
                <c:pt idx="10666">
                  <c:v>10.467000000000001</c:v>
                </c:pt>
                <c:pt idx="10667">
                  <c:v>10.443</c:v>
                </c:pt>
                <c:pt idx="10668">
                  <c:v>10.443</c:v>
                </c:pt>
                <c:pt idx="10669">
                  <c:v>10.417999999999999</c:v>
                </c:pt>
                <c:pt idx="10670">
                  <c:v>10.417999999999999</c:v>
                </c:pt>
                <c:pt idx="10671">
                  <c:v>10.394</c:v>
                </c:pt>
                <c:pt idx="10672">
                  <c:v>10.369</c:v>
                </c:pt>
                <c:pt idx="10673">
                  <c:v>10.345000000000001</c:v>
                </c:pt>
                <c:pt idx="10674">
                  <c:v>10.345000000000001</c:v>
                </c:pt>
                <c:pt idx="10675">
                  <c:v>10.32</c:v>
                </c:pt>
                <c:pt idx="10676">
                  <c:v>10.32</c:v>
                </c:pt>
                <c:pt idx="10677">
                  <c:v>10.295999999999999</c:v>
                </c:pt>
                <c:pt idx="10678">
                  <c:v>10.295999999999999</c:v>
                </c:pt>
                <c:pt idx="10679">
                  <c:v>10.271000000000001</c:v>
                </c:pt>
                <c:pt idx="10680">
                  <c:v>10.271000000000001</c:v>
                </c:pt>
                <c:pt idx="10681">
                  <c:v>10.247</c:v>
                </c:pt>
                <c:pt idx="10682">
                  <c:v>10.247</c:v>
                </c:pt>
                <c:pt idx="10683">
                  <c:v>10.222</c:v>
                </c:pt>
                <c:pt idx="10684">
                  <c:v>10.222</c:v>
                </c:pt>
                <c:pt idx="10685">
                  <c:v>10.222</c:v>
                </c:pt>
                <c:pt idx="10686">
                  <c:v>10.247</c:v>
                </c:pt>
                <c:pt idx="10687">
                  <c:v>10.247</c:v>
                </c:pt>
                <c:pt idx="10688">
                  <c:v>10.295999999999999</c:v>
                </c:pt>
                <c:pt idx="10689">
                  <c:v>10.32</c:v>
                </c:pt>
                <c:pt idx="10690">
                  <c:v>10.369</c:v>
                </c:pt>
                <c:pt idx="10691">
                  <c:v>10.417999999999999</c:v>
                </c:pt>
                <c:pt idx="10692">
                  <c:v>10.492000000000001</c:v>
                </c:pt>
                <c:pt idx="10693">
                  <c:v>10.565</c:v>
                </c:pt>
                <c:pt idx="10694">
                  <c:v>10.614000000000001</c:v>
                </c:pt>
                <c:pt idx="10695">
                  <c:v>10.712</c:v>
                </c:pt>
                <c:pt idx="10696">
                  <c:v>10.785</c:v>
                </c:pt>
                <c:pt idx="10697">
                  <c:v>10.882999999999999</c:v>
                </c:pt>
                <c:pt idx="10698">
                  <c:v>11.005000000000001</c:v>
                </c:pt>
                <c:pt idx="10699">
                  <c:v>11.102</c:v>
                </c:pt>
                <c:pt idx="10700">
                  <c:v>11.2</c:v>
                </c:pt>
                <c:pt idx="10701">
                  <c:v>11.297000000000001</c:v>
                </c:pt>
                <c:pt idx="10702">
                  <c:v>11.394</c:v>
                </c:pt>
                <c:pt idx="10703">
                  <c:v>11.492000000000001</c:v>
                </c:pt>
                <c:pt idx="10704">
                  <c:v>11.589</c:v>
                </c:pt>
                <c:pt idx="10705">
                  <c:v>11.686</c:v>
                </c:pt>
                <c:pt idx="10706">
                  <c:v>11.782999999999999</c:v>
                </c:pt>
                <c:pt idx="10707">
                  <c:v>11.88</c:v>
                </c:pt>
                <c:pt idx="10708">
                  <c:v>11.952999999999999</c:v>
                </c:pt>
                <c:pt idx="10709">
                  <c:v>12.05</c:v>
                </c:pt>
                <c:pt idx="10710">
                  <c:v>12.122</c:v>
                </c:pt>
                <c:pt idx="10711">
                  <c:v>12.218999999999999</c:v>
                </c:pt>
                <c:pt idx="10712">
                  <c:v>12.268000000000001</c:v>
                </c:pt>
                <c:pt idx="10713">
                  <c:v>12.316000000000001</c:v>
                </c:pt>
                <c:pt idx="10714">
                  <c:v>12.364000000000001</c:v>
                </c:pt>
                <c:pt idx="10715">
                  <c:v>12.413</c:v>
                </c:pt>
                <c:pt idx="10716">
                  <c:v>12.461</c:v>
                </c:pt>
                <c:pt idx="10717">
                  <c:v>12.509</c:v>
                </c:pt>
                <c:pt idx="10718">
                  <c:v>12.534000000000001</c:v>
                </c:pt>
                <c:pt idx="10719">
                  <c:v>12.558</c:v>
                </c:pt>
                <c:pt idx="10720">
                  <c:v>12.558</c:v>
                </c:pt>
                <c:pt idx="10721">
                  <c:v>12.558</c:v>
                </c:pt>
                <c:pt idx="10722">
                  <c:v>12.558</c:v>
                </c:pt>
                <c:pt idx="10723">
                  <c:v>12.558</c:v>
                </c:pt>
                <c:pt idx="10724">
                  <c:v>12.558</c:v>
                </c:pt>
                <c:pt idx="10725">
                  <c:v>12.461</c:v>
                </c:pt>
                <c:pt idx="10726">
                  <c:v>12.413</c:v>
                </c:pt>
                <c:pt idx="10727">
                  <c:v>12.388999999999999</c:v>
                </c:pt>
                <c:pt idx="10728">
                  <c:v>12.316000000000001</c:v>
                </c:pt>
                <c:pt idx="10729">
                  <c:v>12.218999999999999</c:v>
                </c:pt>
                <c:pt idx="10730">
                  <c:v>12.147</c:v>
                </c:pt>
                <c:pt idx="10731">
                  <c:v>12.05</c:v>
                </c:pt>
                <c:pt idx="10732">
                  <c:v>11.977</c:v>
                </c:pt>
                <c:pt idx="10733">
                  <c:v>11.88</c:v>
                </c:pt>
                <c:pt idx="10734">
                  <c:v>11.782999999999999</c:v>
                </c:pt>
                <c:pt idx="10735">
                  <c:v>11.686</c:v>
                </c:pt>
                <c:pt idx="10736">
                  <c:v>11.589</c:v>
                </c:pt>
                <c:pt idx="10737">
                  <c:v>11.492000000000001</c:v>
                </c:pt>
                <c:pt idx="10738">
                  <c:v>11.419</c:v>
                </c:pt>
                <c:pt idx="10739">
                  <c:v>11.346</c:v>
                </c:pt>
                <c:pt idx="10740">
                  <c:v>11.247999999999999</c:v>
                </c:pt>
                <c:pt idx="10741">
                  <c:v>11.2</c:v>
                </c:pt>
                <c:pt idx="10742">
                  <c:v>11.127000000000001</c:v>
                </c:pt>
                <c:pt idx="10743">
                  <c:v>11.077999999999999</c:v>
                </c:pt>
                <c:pt idx="10744">
                  <c:v>11.029</c:v>
                </c:pt>
                <c:pt idx="10745">
                  <c:v>11.005000000000001</c:v>
                </c:pt>
                <c:pt idx="10746">
                  <c:v>10.956</c:v>
                </c:pt>
                <c:pt idx="10747">
                  <c:v>10.907</c:v>
                </c:pt>
                <c:pt idx="10748">
                  <c:v>10.882999999999999</c:v>
                </c:pt>
                <c:pt idx="10749">
                  <c:v>10.834</c:v>
                </c:pt>
                <c:pt idx="10750">
                  <c:v>10.81</c:v>
                </c:pt>
                <c:pt idx="10751">
                  <c:v>10.785</c:v>
                </c:pt>
                <c:pt idx="10752">
                  <c:v>10.760999999999999</c:v>
                </c:pt>
                <c:pt idx="10753">
                  <c:v>10.736000000000001</c:v>
                </c:pt>
                <c:pt idx="10754">
                  <c:v>10.712</c:v>
                </c:pt>
                <c:pt idx="10755">
                  <c:v>10.686999999999999</c:v>
                </c:pt>
                <c:pt idx="10756">
                  <c:v>10.663</c:v>
                </c:pt>
                <c:pt idx="10757">
                  <c:v>10.638</c:v>
                </c:pt>
                <c:pt idx="10758">
                  <c:v>10.614000000000001</c:v>
                </c:pt>
                <c:pt idx="10759">
                  <c:v>10.614000000000001</c:v>
                </c:pt>
                <c:pt idx="10760">
                  <c:v>10.59</c:v>
                </c:pt>
                <c:pt idx="10761">
                  <c:v>10.565</c:v>
                </c:pt>
                <c:pt idx="10762">
                  <c:v>10.541</c:v>
                </c:pt>
                <c:pt idx="10763">
                  <c:v>10.541</c:v>
                </c:pt>
                <c:pt idx="10764">
                  <c:v>10.516</c:v>
                </c:pt>
                <c:pt idx="10765">
                  <c:v>10.516</c:v>
                </c:pt>
                <c:pt idx="10766">
                  <c:v>10.492000000000001</c:v>
                </c:pt>
                <c:pt idx="10767">
                  <c:v>10.467000000000001</c:v>
                </c:pt>
                <c:pt idx="10768">
                  <c:v>10.467000000000001</c:v>
                </c:pt>
                <c:pt idx="10769">
                  <c:v>10.443</c:v>
                </c:pt>
                <c:pt idx="10770">
                  <c:v>10.417999999999999</c:v>
                </c:pt>
                <c:pt idx="10771">
                  <c:v>10.417999999999999</c:v>
                </c:pt>
                <c:pt idx="10772">
                  <c:v>10.417999999999999</c:v>
                </c:pt>
                <c:pt idx="10773">
                  <c:v>10.394</c:v>
                </c:pt>
                <c:pt idx="10774">
                  <c:v>10.369</c:v>
                </c:pt>
                <c:pt idx="10775">
                  <c:v>10.369</c:v>
                </c:pt>
                <c:pt idx="10776">
                  <c:v>10.345000000000001</c:v>
                </c:pt>
                <c:pt idx="10777">
                  <c:v>10.345000000000001</c:v>
                </c:pt>
                <c:pt idx="10778">
                  <c:v>10.32</c:v>
                </c:pt>
                <c:pt idx="10779">
                  <c:v>10.32</c:v>
                </c:pt>
                <c:pt idx="10780">
                  <c:v>10.32</c:v>
                </c:pt>
                <c:pt idx="10781">
                  <c:v>10.32</c:v>
                </c:pt>
                <c:pt idx="10782">
                  <c:v>10.32</c:v>
                </c:pt>
                <c:pt idx="10783">
                  <c:v>10.345000000000001</c:v>
                </c:pt>
                <c:pt idx="10784">
                  <c:v>10.369</c:v>
                </c:pt>
                <c:pt idx="10785">
                  <c:v>10.417999999999999</c:v>
                </c:pt>
                <c:pt idx="10786">
                  <c:v>10.467000000000001</c:v>
                </c:pt>
                <c:pt idx="10787">
                  <c:v>10.516</c:v>
                </c:pt>
                <c:pt idx="10788">
                  <c:v>10.59</c:v>
                </c:pt>
                <c:pt idx="10789">
                  <c:v>10.638</c:v>
                </c:pt>
                <c:pt idx="10790">
                  <c:v>10.712</c:v>
                </c:pt>
                <c:pt idx="10791">
                  <c:v>10.81</c:v>
                </c:pt>
                <c:pt idx="10792">
                  <c:v>10.882999999999999</c:v>
                </c:pt>
                <c:pt idx="10793">
                  <c:v>11.005000000000001</c:v>
                </c:pt>
                <c:pt idx="10794">
                  <c:v>11.102</c:v>
                </c:pt>
                <c:pt idx="10795">
                  <c:v>11.2</c:v>
                </c:pt>
                <c:pt idx="10796">
                  <c:v>11.297000000000001</c:v>
                </c:pt>
                <c:pt idx="10797">
                  <c:v>11.394</c:v>
                </c:pt>
                <c:pt idx="10798">
                  <c:v>11.516</c:v>
                </c:pt>
                <c:pt idx="10799">
                  <c:v>11.613</c:v>
                </c:pt>
                <c:pt idx="10800">
                  <c:v>11.71</c:v>
                </c:pt>
                <c:pt idx="10801">
                  <c:v>11.807</c:v>
                </c:pt>
                <c:pt idx="10802">
                  <c:v>11.904</c:v>
                </c:pt>
                <c:pt idx="10803">
                  <c:v>11.977</c:v>
                </c:pt>
                <c:pt idx="10804">
                  <c:v>12.074</c:v>
                </c:pt>
                <c:pt idx="10805">
                  <c:v>12.170999999999999</c:v>
                </c:pt>
                <c:pt idx="10806">
                  <c:v>12.243</c:v>
                </c:pt>
                <c:pt idx="10807">
                  <c:v>12.316000000000001</c:v>
                </c:pt>
                <c:pt idx="10808">
                  <c:v>12.413</c:v>
                </c:pt>
                <c:pt idx="10809">
                  <c:v>12.461</c:v>
                </c:pt>
                <c:pt idx="10810">
                  <c:v>12.509</c:v>
                </c:pt>
                <c:pt idx="10811">
                  <c:v>12.558</c:v>
                </c:pt>
                <c:pt idx="10812">
                  <c:v>12.606</c:v>
                </c:pt>
                <c:pt idx="10813">
                  <c:v>12.63</c:v>
                </c:pt>
                <c:pt idx="10814">
                  <c:v>12.678000000000001</c:v>
                </c:pt>
                <c:pt idx="10815">
                  <c:v>12.702999999999999</c:v>
                </c:pt>
                <c:pt idx="10816">
                  <c:v>12.727</c:v>
                </c:pt>
                <c:pt idx="10817">
                  <c:v>12.702999999999999</c:v>
                </c:pt>
                <c:pt idx="10818">
                  <c:v>12.702999999999999</c:v>
                </c:pt>
                <c:pt idx="10819">
                  <c:v>12.702999999999999</c:v>
                </c:pt>
                <c:pt idx="10820">
                  <c:v>12.678000000000001</c:v>
                </c:pt>
                <c:pt idx="10821">
                  <c:v>12.63</c:v>
                </c:pt>
                <c:pt idx="10822">
                  <c:v>12.582000000000001</c:v>
                </c:pt>
                <c:pt idx="10823">
                  <c:v>12.509</c:v>
                </c:pt>
                <c:pt idx="10824">
                  <c:v>12.484999999999999</c:v>
                </c:pt>
                <c:pt idx="10825">
                  <c:v>12.413</c:v>
                </c:pt>
                <c:pt idx="10826">
                  <c:v>12.34</c:v>
                </c:pt>
                <c:pt idx="10827">
                  <c:v>12.268000000000001</c:v>
                </c:pt>
                <c:pt idx="10828">
                  <c:v>12.170999999999999</c:v>
                </c:pt>
                <c:pt idx="10829">
                  <c:v>12.074</c:v>
                </c:pt>
                <c:pt idx="10830">
                  <c:v>11.977</c:v>
                </c:pt>
                <c:pt idx="10831">
                  <c:v>11.856</c:v>
                </c:pt>
                <c:pt idx="10832">
                  <c:v>11.759</c:v>
                </c:pt>
                <c:pt idx="10833">
                  <c:v>11.662000000000001</c:v>
                </c:pt>
                <c:pt idx="10834">
                  <c:v>11.565</c:v>
                </c:pt>
                <c:pt idx="10835">
                  <c:v>11.467000000000001</c:v>
                </c:pt>
                <c:pt idx="10836">
                  <c:v>11.37</c:v>
                </c:pt>
                <c:pt idx="10837">
                  <c:v>11.297000000000001</c:v>
                </c:pt>
                <c:pt idx="10838">
                  <c:v>11.224</c:v>
                </c:pt>
                <c:pt idx="10839">
                  <c:v>11.151</c:v>
                </c:pt>
                <c:pt idx="10840">
                  <c:v>11.102</c:v>
                </c:pt>
                <c:pt idx="10841">
                  <c:v>11.053000000000001</c:v>
                </c:pt>
                <c:pt idx="10842">
                  <c:v>11.005000000000001</c:v>
                </c:pt>
                <c:pt idx="10843">
                  <c:v>10.956</c:v>
                </c:pt>
                <c:pt idx="10844">
                  <c:v>10.907</c:v>
                </c:pt>
                <c:pt idx="10845">
                  <c:v>10.882999999999999</c:v>
                </c:pt>
                <c:pt idx="10846">
                  <c:v>10.834</c:v>
                </c:pt>
                <c:pt idx="10847">
                  <c:v>10.81</c:v>
                </c:pt>
                <c:pt idx="10848">
                  <c:v>10.785</c:v>
                </c:pt>
                <c:pt idx="10849">
                  <c:v>10.760999999999999</c:v>
                </c:pt>
                <c:pt idx="10850">
                  <c:v>10.736000000000001</c:v>
                </c:pt>
                <c:pt idx="10851">
                  <c:v>10.712</c:v>
                </c:pt>
                <c:pt idx="10852">
                  <c:v>10.686999999999999</c:v>
                </c:pt>
                <c:pt idx="10853">
                  <c:v>10.663</c:v>
                </c:pt>
                <c:pt idx="10854">
                  <c:v>10.638</c:v>
                </c:pt>
                <c:pt idx="10855">
                  <c:v>10.614000000000001</c:v>
                </c:pt>
                <c:pt idx="10856">
                  <c:v>10.614000000000001</c:v>
                </c:pt>
                <c:pt idx="10857">
                  <c:v>10.59</c:v>
                </c:pt>
                <c:pt idx="10858">
                  <c:v>10.565</c:v>
                </c:pt>
                <c:pt idx="10859">
                  <c:v>10.565</c:v>
                </c:pt>
                <c:pt idx="10860">
                  <c:v>10.541</c:v>
                </c:pt>
                <c:pt idx="10861">
                  <c:v>10.541</c:v>
                </c:pt>
                <c:pt idx="10862">
                  <c:v>10.516</c:v>
                </c:pt>
                <c:pt idx="10863">
                  <c:v>10.492000000000001</c:v>
                </c:pt>
                <c:pt idx="10864">
                  <c:v>10.492000000000001</c:v>
                </c:pt>
                <c:pt idx="10865">
                  <c:v>10.467000000000001</c:v>
                </c:pt>
                <c:pt idx="10866">
                  <c:v>10.467000000000001</c:v>
                </c:pt>
                <c:pt idx="10867">
                  <c:v>10.443</c:v>
                </c:pt>
                <c:pt idx="10868">
                  <c:v>10.443</c:v>
                </c:pt>
                <c:pt idx="10869">
                  <c:v>10.417999999999999</c:v>
                </c:pt>
                <c:pt idx="10870">
                  <c:v>10.417999999999999</c:v>
                </c:pt>
                <c:pt idx="10871">
                  <c:v>10.417999999999999</c:v>
                </c:pt>
                <c:pt idx="10872">
                  <c:v>10.394</c:v>
                </c:pt>
                <c:pt idx="10873">
                  <c:v>10.394</c:v>
                </c:pt>
                <c:pt idx="10874">
                  <c:v>10.369</c:v>
                </c:pt>
                <c:pt idx="10875">
                  <c:v>10.369</c:v>
                </c:pt>
                <c:pt idx="10876">
                  <c:v>10.345000000000001</c:v>
                </c:pt>
                <c:pt idx="10877">
                  <c:v>10.369</c:v>
                </c:pt>
                <c:pt idx="10878">
                  <c:v>10.369</c:v>
                </c:pt>
                <c:pt idx="10879">
                  <c:v>10.417999999999999</c:v>
                </c:pt>
                <c:pt idx="10880">
                  <c:v>10.443</c:v>
                </c:pt>
                <c:pt idx="10881">
                  <c:v>10.467000000000001</c:v>
                </c:pt>
                <c:pt idx="10882">
                  <c:v>10.516</c:v>
                </c:pt>
                <c:pt idx="10883">
                  <c:v>10.541</c:v>
                </c:pt>
                <c:pt idx="10884">
                  <c:v>10.614000000000001</c:v>
                </c:pt>
                <c:pt idx="10885">
                  <c:v>10.686999999999999</c:v>
                </c:pt>
                <c:pt idx="10886">
                  <c:v>10.785</c:v>
                </c:pt>
                <c:pt idx="10887">
                  <c:v>10.834</c:v>
                </c:pt>
                <c:pt idx="10888">
                  <c:v>10.932</c:v>
                </c:pt>
                <c:pt idx="10889">
                  <c:v>11.005000000000001</c:v>
                </c:pt>
                <c:pt idx="10890">
                  <c:v>11.077999999999999</c:v>
                </c:pt>
                <c:pt idx="10891">
                  <c:v>11.151</c:v>
                </c:pt>
                <c:pt idx="10892">
                  <c:v>11.247999999999999</c:v>
                </c:pt>
                <c:pt idx="10893">
                  <c:v>11.321</c:v>
                </c:pt>
                <c:pt idx="10894">
                  <c:v>11.467000000000001</c:v>
                </c:pt>
                <c:pt idx="10895">
                  <c:v>11.516</c:v>
                </c:pt>
                <c:pt idx="10896">
                  <c:v>11.613</c:v>
                </c:pt>
                <c:pt idx="10897">
                  <c:v>11.71</c:v>
                </c:pt>
                <c:pt idx="10898">
                  <c:v>11.807</c:v>
                </c:pt>
                <c:pt idx="10899">
                  <c:v>11.856</c:v>
                </c:pt>
                <c:pt idx="10900">
                  <c:v>11.977</c:v>
                </c:pt>
                <c:pt idx="10901">
                  <c:v>12.05</c:v>
                </c:pt>
                <c:pt idx="10902">
                  <c:v>12.147</c:v>
                </c:pt>
                <c:pt idx="10903">
                  <c:v>12.218999999999999</c:v>
                </c:pt>
                <c:pt idx="10904">
                  <c:v>12.292</c:v>
                </c:pt>
                <c:pt idx="10905">
                  <c:v>12.364000000000001</c:v>
                </c:pt>
                <c:pt idx="10906">
                  <c:v>12.364000000000001</c:v>
                </c:pt>
                <c:pt idx="10907">
                  <c:v>12.413</c:v>
                </c:pt>
                <c:pt idx="10908">
                  <c:v>12.484999999999999</c:v>
                </c:pt>
                <c:pt idx="10909">
                  <c:v>12.509</c:v>
                </c:pt>
                <c:pt idx="10910">
                  <c:v>12.509</c:v>
                </c:pt>
                <c:pt idx="10911">
                  <c:v>12.509</c:v>
                </c:pt>
                <c:pt idx="10912">
                  <c:v>12.484999999999999</c:v>
                </c:pt>
                <c:pt idx="10913">
                  <c:v>12.509</c:v>
                </c:pt>
                <c:pt idx="10914">
                  <c:v>12.558</c:v>
                </c:pt>
                <c:pt idx="10915">
                  <c:v>12.582000000000001</c:v>
                </c:pt>
                <c:pt idx="10916">
                  <c:v>12.534000000000001</c:v>
                </c:pt>
                <c:pt idx="10917">
                  <c:v>12.509</c:v>
                </c:pt>
                <c:pt idx="10918">
                  <c:v>12.461</c:v>
                </c:pt>
                <c:pt idx="10919">
                  <c:v>12.388999999999999</c:v>
                </c:pt>
                <c:pt idx="10920">
                  <c:v>12.34</c:v>
                </c:pt>
                <c:pt idx="10921">
                  <c:v>12.292</c:v>
                </c:pt>
                <c:pt idx="10922">
                  <c:v>12.218999999999999</c:v>
                </c:pt>
                <c:pt idx="10923">
                  <c:v>12.147</c:v>
                </c:pt>
                <c:pt idx="10924">
                  <c:v>12.074</c:v>
                </c:pt>
                <c:pt idx="10925">
                  <c:v>12.000999999999999</c:v>
                </c:pt>
                <c:pt idx="10926">
                  <c:v>11.904</c:v>
                </c:pt>
                <c:pt idx="10927">
                  <c:v>11.807</c:v>
                </c:pt>
                <c:pt idx="10928">
                  <c:v>11.71</c:v>
                </c:pt>
                <c:pt idx="10929">
                  <c:v>11.613</c:v>
                </c:pt>
                <c:pt idx="10930">
                  <c:v>11.516</c:v>
                </c:pt>
                <c:pt idx="10931">
                  <c:v>11.419</c:v>
                </c:pt>
                <c:pt idx="10932">
                  <c:v>11.346</c:v>
                </c:pt>
                <c:pt idx="10933">
                  <c:v>11.273</c:v>
                </c:pt>
                <c:pt idx="10934">
                  <c:v>11.2</c:v>
                </c:pt>
                <c:pt idx="10935">
                  <c:v>11.151</c:v>
                </c:pt>
                <c:pt idx="10936">
                  <c:v>11.077999999999999</c:v>
                </c:pt>
                <c:pt idx="10937">
                  <c:v>11.029</c:v>
                </c:pt>
                <c:pt idx="10938">
                  <c:v>11.005000000000001</c:v>
                </c:pt>
                <c:pt idx="10939">
                  <c:v>10.956</c:v>
                </c:pt>
                <c:pt idx="10940">
                  <c:v>10.907</c:v>
                </c:pt>
                <c:pt idx="10941">
                  <c:v>10.882999999999999</c:v>
                </c:pt>
                <c:pt idx="10942">
                  <c:v>10.858000000000001</c:v>
                </c:pt>
                <c:pt idx="10943">
                  <c:v>10.81</c:v>
                </c:pt>
                <c:pt idx="10944">
                  <c:v>10.785</c:v>
                </c:pt>
                <c:pt idx="10945">
                  <c:v>10.760999999999999</c:v>
                </c:pt>
                <c:pt idx="10946">
                  <c:v>10.736000000000001</c:v>
                </c:pt>
                <c:pt idx="10947">
                  <c:v>10.712</c:v>
                </c:pt>
                <c:pt idx="10948">
                  <c:v>10.686999999999999</c:v>
                </c:pt>
                <c:pt idx="10949">
                  <c:v>10.686999999999999</c:v>
                </c:pt>
                <c:pt idx="10950">
                  <c:v>10.663</c:v>
                </c:pt>
                <c:pt idx="10951">
                  <c:v>10.638</c:v>
                </c:pt>
                <c:pt idx="10952">
                  <c:v>10.614000000000001</c:v>
                </c:pt>
                <c:pt idx="10953">
                  <c:v>10.614000000000001</c:v>
                </c:pt>
                <c:pt idx="10954">
                  <c:v>10.59</c:v>
                </c:pt>
                <c:pt idx="10955">
                  <c:v>10.565</c:v>
                </c:pt>
                <c:pt idx="10956">
                  <c:v>10.565</c:v>
                </c:pt>
                <c:pt idx="10957">
                  <c:v>10.541</c:v>
                </c:pt>
                <c:pt idx="10958">
                  <c:v>10.541</c:v>
                </c:pt>
                <c:pt idx="10959">
                  <c:v>10.516</c:v>
                </c:pt>
                <c:pt idx="10960">
                  <c:v>10.516</c:v>
                </c:pt>
                <c:pt idx="10961">
                  <c:v>10.492000000000001</c:v>
                </c:pt>
                <c:pt idx="10962">
                  <c:v>10.492000000000001</c:v>
                </c:pt>
                <c:pt idx="10963">
                  <c:v>10.467000000000001</c:v>
                </c:pt>
                <c:pt idx="10964">
                  <c:v>10.467000000000001</c:v>
                </c:pt>
                <c:pt idx="10965">
                  <c:v>10.443</c:v>
                </c:pt>
                <c:pt idx="10966">
                  <c:v>10.443</c:v>
                </c:pt>
                <c:pt idx="10967">
                  <c:v>10.443</c:v>
                </c:pt>
                <c:pt idx="10968">
                  <c:v>10.443</c:v>
                </c:pt>
                <c:pt idx="10969">
                  <c:v>10.417999999999999</c:v>
                </c:pt>
                <c:pt idx="10970">
                  <c:v>10.417999999999999</c:v>
                </c:pt>
                <c:pt idx="10971">
                  <c:v>10.417999999999999</c:v>
                </c:pt>
                <c:pt idx="10972">
                  <c:v>10.417999999999999</c:v>
                </c:pt>
                <c:pt idx="10973">
                  <c:v>10.417999999999999</c:v>
                </c:pt>
                <c:pt idx="10974">
                  <c:v>10.417999999999999</c:v>
                </c:pt>
                <c:pt idx="10975">
                  <c:v>10.443</c:v>
                </c:pt>
                <c:pt idx="10976">
                  <c:v>10.467000000000001</c:v>
                </c:pt>
                <c:pt idx="10977">
                  <c:v>10.516</c:v>
                </c:pt>
                <c:pt idx="10978">
                  <c:v>10.565</c:v>
                </c:pt>
                <c:pt idx="10979">
                  <c:v>10.614000000000001</c:v>
                </c:pt>
                <c:pt idx="10980">
                  <c:v>10.663</c:v>
                </c:pt>
                <c:pt idx="10981">
                  <c:v>10.686999999999999</c:v>
                </c:pt>
                <c:pt idx="10982">
                  <c:v>10.760999999999999</c:v>
                </c:pt>
                <c:pt idx="10983">
                  <c:v>10.858000000000001</c:v>
                </c:pt>
                <c:pt idx="10984">
                  <c:v>10.956</c:v>
                </c:pt>
                <c:pt idx="10985">
                  <c:v>11.053000000000001</c:v>
                </c:pt>
                <c:pt idx="10986">
                  <c:v>11.127000000000001</c:v>
                </c:pt>
                <c:pt idx="10987">
                  <c:v>11.224</c:v>
                </c:pt>
                <c:pt idx="10988">
                  <c:v>11.346</c:v>
                </c:pt>
                <c:pt idx="10989">
                  <c:v>11.443</c:v>
                </c:pt>
                <c:pt idx="10990">
                  <c:v>11.565</c:v>
                </c:pt>
                <c:pt idx="10991">
                  <c:v>11.662000000000001</c:v>
                </c:pt>
                <c:pt idx="10992">
                  <c:v>11.759</c:v>
                </c:pt>
                <c:pt idx="10993">
                  <c:v>11.832000000000001</c:v>
                </c:pt>
                <c:pt idx="10994">
                  <c:v>11.904</c:v>
                </c:pt>
                <c:pt idx="10995">
                  <c:v>12.025</c:v>
                </c:pt>
                <c:pt idx="10996">
                  <c:v>12.05</c:v>
                </c:pt>
                <c:pt idx="10997">
                  <c:v>12.074</c:v>
                </c:pt>
                <c:pt idx="10998">
                  <c:v>12.170999999999999</c:v>
                </c:pt>
                <c:pt idx="10999">
                  <c:v>12.218999999999999</c:v>
                </c:pt>
                <c:pt idx="11000">
                  <c:v>12.268000000000001</c:v>
                </c:pt>
                <c:pt idx="11001">
                  <c:v>12.316000000000001</c:v>
                </c:pt>
                <c:pt idx="11002">
                  <c:v>12.292</c:v>
                </c:pt>
                <c:pt idx="11003">
                  <c:v>12.292</c:v>
                </c:pt>
                <c:pt idx="11004">
                  <c:v>12.292</c:v>
                </c:pt>
                <c:pt idx="11005">
                  <c:v>12.292</c:v>
                </c:pt>
                <c:pt idx="11006">
                  <c:v>12.243</c:v>
                </c:pt>
                <c:pt idx="11007">
                  <c:v>12.218999999999999</c:v>
                </c:pt>
                <c:pt idx="11008">
                  <c:v>12.195</c:v>
                </c:pt>
                <c:pt idx="11009">
                  <c:v>12.122</c:v>
                </c:pt>
                <c:pt idx="11010">
                  <c:v>12.074</c:v>
                </c:pt>
                <c:pt idx="11011">
                  <c:v>12.025</c:v>
                </c:pt>
                <c:pt idx="11012">
                  <c:v>11.977</c:v>
                </c:pt>
                <c:pt idx="11013">
                  <c:v>11.904</c:v>
                </c:pt>
                <c:pt idx="11014">
                  <c:v>11.807</c:v>
                </c:pt>
                <c:pt idx="11015">
                  <c:v>11.734</c:v>
                </c:pt>
                <c:pt idx="11016">
                  <c:v>11.662000000000001</c:v>
                </c:pt>
                <c:pt idx="11017">
                  <c:v>11.613</c:v>
                </c:pt>
                <c:pt idx="11018">
                  <c:v>11.54</c:v>
                </c:pt>
                <c:pt idx="11019">
                  <c:v>11.492000000000001</c:v>
                </c:pt>
                <c:pt idx="11020">
                  <c:v>11.443</c:v>
                </c:pt>
                <c:pt idx="11021">
                  <c:v>11.394</c:v>
                </c:pt>
                <c:pt idx="11022">
                  <c:v>11.346</c:v>
                </c:pt>
                <c:pt idx="11023">
                  <c:v>11.297000000000001</c:v>
                </c:pt>
                <c:pt idx="11024">
                  <c:v>11.247999999999999</c:v>
                </c:pt>
                <c:pt idx="11025">
                  <c:v>11.2</c:v>
                </c:pt>
                <c:pt idx="11026">
                  <c:v>11.151</c:v>
                </c:pt>
                <c:pt idx="11027">
                  <c:v>11.102</c:v>
                </c:pt>
                <c:pt idx="11028">
                  <c:v>11.077999999999999</c:v>
                </c:pt>
                <c:pt idx="11029">
                  <c:v>11.053000000000001</c:v>
                </c:pt>
                <c:pt idx="11030">
                  <c:v>11.005000000000001</c:v>
                </c:pt>
                <c:pt idx="11031">
                  <c:v>10.98</c:v>
                </c:pt>
                <c:pt idx="11032">
                  <c:v>10.956</c:v>
                </c:pt>
                <c:pt idx="11033">
                  <c:v>10.932</c:v>
                </c:pt>
                <c:pt idx="11034">
                  <c:v>10.907</c:v>
                </c:pt>
                <c:pt idx="11035">
                  <c:v>10.882999999999999</c:v>
                </c:pt>
                <c:pt idx="11036">
                  <c:v>10.858000000000001</c:v>
                </c:pt>
                <c:pt idx="11037">
                  <c:v>10.834</c:v>
                </c:pt>
                <c:pt idx="11038">
                  <c:v>10.81</c:v>
                </c:pt>
                <c:pt idx="11039">
                  <c:v>10.81</c:v>
                </c:pt>
                <c:pt idx="11040">
                  <c:v>10.785</c:v>
                </c:pt>
                <c:pt idx="11041">
                  <c:v>10.785</c:v>
                </c:pt>
                <c:pt idx="11042">
                  <c:v>10.760999999999999</c:v>
                </c:pt>
                <c:pt idx="11043">
                  <c:v>10.760999999999999</c:v>
                </c:pt>
                <c:pt idx="11044">
                  <c:v>10.736000000000001</c:v>
                </c:pt>
                <c:pt idx="11045">
                  <c:v>10.736000000000001</c:v>
                </c:pt>
                <c:pt idx="11046">
                  <c:v>10.712</c:v>
                </c:pt>
                <c:pt idx="11047">
                  <c:v>10.712</c:v>
                </c:pt>
                <c:pt idx="11048">
                  <c:v>10.686999999999999</c:v>
                </c:pt>
                <c:pt idx="11049">
                  <c:v>10.686999999999999</c:v>
                </c:pt>
                <c:pt idx="11050">
                  <c:v>10.686999999999999</c:v>
                </c:pt>
                <c:pt idx="11051">
                  <c:v>10.663</c:v>
                </c:pt>
                <c:pt idx="11052">
                  <c:v>10.663</c:v>
                </c:pt>
                <c:pt idx="11053">
                  <c:v>10.663</c:v>
                </c:pt>
                <c:pt idx="11054">
                  <c:v>10.686999999999999</c:v>
                </c:pt>
                <c:pt idx="11055">
                  <c:v>10.686999999999999</c:v>
                </c:pt>
                <c:pt idx="11056">
                  <c:v>10.686999999999999</c:v>
                </c:pt>
                <c:pt idx="11057">
                  <c:v>10.686999999999999</c:v>
                </c:pt>
                <c:pt idx="11058">
                  <c:v>10.686999999999999</c:v>
                </c:pt>
                <c:pt idx="11059">
                  <c:v>10.686999999999999</c:v>
                </c:pt>
                <c:pt idx="11060">
                  <c:v>10.686999999999999</c:v>
                </c:pt>
                <c:pt idx="11061">
                  <c:v>10.686999999999999</c:v>
                </c:pt>
                <c:pt idx="11062">
                  <c:v>10.686999999999999</c:v>
                </c:pt>
                <c:pt idx="11063">
                  <c:v>10.686999999999999</c:v>
                </c:pt>
                <c:pt idx="11064">
                  <c:v>10.712</c:v>
                </c:pt>
                <c:pt idx="11065">
                  <c:v>10.712</c:v>
                </c:pt>
                <c:pt idx="11066">
                  <c:v>10.712</c:v>
                </c:pt>
                <c:pt idx="11067">
                  <c:v>10.712</c:v>
                </c:pt>
                <c:pt idx="11068">
                  <c:v>10.712</c:v>
                </c:pt>
                <c:pt idx="11069">
                  <c:v>10.712</c:v>
                </c:pt>
                <c:pt idx="11070">
                  <c:v>10.712</c:v>
                </c:pt>
                <c:pt idx="11071">
                  <c:v>10.736000000000001</c:v>
                </c:pt>
                <c:pt idx="11072">
                  <c:v>10.736000000000001</c:v>
                </c:pt>
                <c:pt idx="11073">
                  <c:v>10.760999999999999</c:v>
                </c:pt>
                <c:pt idx="11074">
                  <c:v>10.785</c:v>
                </c:pt>
                <c:pt idx="11075">
                  <c:v>10.81</c:v>
                </c:pt>
                <c:pt idx="11076">
                  <c:v>10.834</c:v>
                </c:pt>
                <c:pt idx="11077">
                  <c:v>10.858000000000001</c:v>
                </c:pt>
                <c:pt idx="11078">
                  <c:v>10.907</c:v>
                </c:pt>
                <c:pt idx="11079">
                  <c:v>10.932</c:v>
                </c:pt>
                <c:pt idx="11080">
                  <c:v>10.956</c:v>
                </c:pt>
                <c:pt idx="11081">
                  <c:v>11.029</c:v>
                </c:pt>
                <c:pt idx="11082">
                  <c:v>11.102</c:v>
                </c:pt>
                <c:pt idx="11083">
                  <c:v>11.2</c:v>
                </c:pt>
                <c:pt idx="11084">
                  <c:v>11.247999999999999</c:v>
                </c:pt>
                <c:pt idx="11085">
                  <c:v>11.321</c:v>
                </c:pt>
                <c:pt idx="11086">
                  <c:v>11.37</c:v>
                </c:pt>
                <c:pt idx="11087">
                  <c:v>11.394</c:v>
                </c:pt>
                <c:pt idx="11088">
                  <c:v>11.443</c:v>
                </c:pt>
                <c:pt idx="11089">
                  <c:v>11.516</c:v>
                </c:pt>
                <c:pt idx="11090">
                  <c:v>11.565</c:v>
                </c:pt>
                <c:pt idx="11091">
                  <c:v>11.565</c:v>
                </c:pt>
                <c:pt idx="11092">
                  <c:v>11.589</c:v>
                </c:pt>
                <c:pt idx="11093">
                  <c:v>11.71</c:v>
                </c:pt>
                <c:pt idx="11094">
                  <c:v>11.759</c:v>
                </c:pt>
                <c:pt idx="11095">
                  <c:v>11.832000000000001</c:v>
                </c:pt>
                <c:pt idx="11096">
                  <c:v>11.952999999999999</c:v>
                </c:pt>
                <c:pt idx="11097">
                  <c:v>12.000999999999999</c:v>
                </c:pt>
                <c:pt idx="11098">
                  <c:v>11.977</c:v>
                </c:pt>
                <c:pt idx="11099">
                  <c:v>12.000999999999999</c:v>
                </c:pt>
                <c:pt idx="11100">
                  <c:v>12.025</c:v>
                </c:pt>
                <c:pt idx="11101">
                  <c:v>12.098000000000001</c:v>
                </c:pt>
                <c:pt idx="11102">
                  <c:v>12.170999999999999</c:v>
                </c:pt>
                <c:pt idx="11103">
                  <c:v>12.195</c:v>
                </c:pt>
                <c:pt idx="11104">
                  <c:v>12.195</c:v>
                </c:pt>
                <c:pt idx="11105">
                  <c:v>12.147</c:v>
                </c:pt>
                <c:pt idx="11106">
                  <c:v>12.098000000000001</c:v>
                </c:pt>
                <c:pt idx="11107">
                  <c:v>12.05</c:v>
                </c:pt>
                <c:pt idx="11108">
                  <c:v>11.977</c:v>
                </c:pt>
                <c:pt idx="11109">
                  <c:v>11.904</c:v>
                </c:pt>
                <c:pt idx="11110">
                  <c:v>11.832000000000001</c:v>
                </c:pt>
                <c:pt idx="11111">
                  <c:v>11.759</c:v>
                </c:pt>
                <c:pt idx="11112">
                  <c:v>11.662000000000001</c:v>
                </c:pt>
                <c:pt idx="11113">
                  <c:v>11.589</c:v>
                </c:pt>
                <c:pt idx="11114">
                  <c:v>11.492000000000001</c:v>
                </c:pt>
                <c:pt idx="11115">
                  <c:v>11.419</c:v>
                </c:pt>
                <c:pt idx="11116">
                  <c:v>11.346</c:v>
                </c:pt>
                <c:pt idx="11117">
                  <c:v>11.273</c:v>
                </c:pt>
                <c:pt idx="11118">
                  <c:v>11.2</c:v>
                </c:pt>
                <c:pt idx="11119">
                  <c:v>11.151</c:v>
                </c:pt>
                <c:pt idx="11120">
                  <c:v>11.102</c:v>
                </c:pt>
                <c:pt idx="11121">
                  <c:v>11.077999999999999</c:v>
                </c:pt>
                <c:pt idx="11122">
                  <c:v>11.053000000000001</c:v>
                </c:pt>
                <c:pt idx="11123">
                  <c:v>11.029</c:v>
                </c:pt>
                <c:pt idx="11124">
                  <c:v>11.005000000000001</c:v>
                </c:pt>
                <c:pt idx="11125">
                  <c:v>10.98</c:v>
                </c:pt>
                <c:pt idx="11126">
                  <c:v>10.956</c:v>
                </c:pt>
                <c:pt idx="11127">
                  <c:v>10.932</c:v>
                </c:pt>
                <c:pt idx="11128">
                  <c:v>10.932</c:v>
                </c:pt>
                <c:pt idx="11129">
                  <c:v>10.907</c:v>
                </c:pt>
                <c:pt idx="11130">
                  <c:v>10.907</c:v>
                </c:pt>
                <c:pt idx="11131">
                  <c:v>10.907</c:v>
                </c:pt>
                <c:pt idx="11132">
                  <c:v>10.882999999999999</c:v>
                </c:pt>
                <c:pt idx="11133">
                  <c:v>10.882999999999999</c:v>
                </c:pt>
                <c:pt idx="11134">
                  <c:v>10.858000000000001</c:v>
                </c:pt>
                <c:pt idx="11135">
                  <c:v>10.858000000000001</c:v>
                </c:pt>
                <c:pt idx="11136">
                  <c:v>10.858000000000001</c:v>
                </c:pt>
                <c:pt idx="11137">
                  <c:v>10.858000000000001</c:v>
                </c:pt>
                <c:pt idx="11138">
                  <c:v>10.858000000000001</c:v>
                </c:pt>
                <c:pt idx="11139">
                  <c:v>10.834</c:v>
                </c:pt>
                <c:pt idx="11140">
                  <c:v>10.834</c:v>
                </c:pt>
                <c:pt idx="11141">
                  <c:v>10.834</c:v>
                </c:pt>
                <c:pt idx="11142">
                  <c:v>10.834</c:v>
                </c:pt>
                <c:pt idx="11143">
                  <c:v>10.834</c:v>
                </c:pt>
                <c:pt idx="11144">
                  <c:v>10.834</c:v>
                </c:pt>
                <c:pt idx="11145">
                  <c:v>10.81</c:v>
                </c:pt>
                <c:pt idx="11146">
                  <c:v>10.81</c:v>
                </c:pt>
                <c:pt idx="11147">
                  <c:v>10.81</c:v>
                </c:pt>
                <c:pt idx="11148">
                  <c:v>10.785</c:v>
                </c:pt>
                <c:pt idx="11149">
                  <c:v>10.760999999999999</c:v>
                </c:pt>
                <c:pt idx="11150">
                  <c:v>10.760999999999999</c:v>
                </c:pt>
                <c:pt idx="11151">
                  <c:v>10.760999999999999</c:v>
                </c:pt>
                <c:pt idx="11152">
                  <c:v>10.760999999999999</c:v>
                </c:pt>
                <c:pt idx="11153">
                  <c:v>10.736000000000001</c:v>
                </c:pt>
                <c:pt idx="11154">
                  <c:v>10.736000000000001</c:v>
                </c:pt>
                <c:pt idx="11155">
                  <c:v>10.736000000000001</c:v>
                </c:pt>
                <c:pt idx="11156">
                  <c:v>10.736000000000001</c:v>
                </c:pt>
                <c:pt idx="11157">
                  <c:v>10.736000000000001</c:v>
                </c:pt>
                <c:pt idx="11158">
                  <c:v>10.712</c:v>
                </c:pt>
                <c:pt idx="11159">
                  <c:v>10.712</c:v>
                </c:pt>
                <c:pt idx="11160">
                  <c:v>10.712</c:v>
                </c:pt>
                <c:pt idx="11161">
                  <c:v>10.712</c:v>
                </c:pt>
                <c:pt idx="11162">
                  <c:v>10.712</c:v>
                </c:pt>
                <c:pt idx="11163">
                  <c:v>10.712</c:v>
                </c:pt>
                <c:pt idx="11164">
                  <c:v>10.712</c:v>
                </c:pt>
                <c:pt idx="11165">
                  <c:v>10.736000000000001</c:v>
                </c:pt>
                <c:pt idx="11166">
                  <c:v>10.736000000000001</c:v>
                </c:pt>
                <c:pt idx="11167">
                  <c:v>10.760999999999999</c:v>
                </c:pt>
                <c:pt idx="11168">
                  <c:v>10.760999999999999</c:v>
                </c:pt>
                <c:pt idx="11169">
                  <c:v>10.785</c:v>
                </c:pt>
                <c:pt idx="11170">
                  <c:v>10.785</c:v>
                </c:pt>
                <c:pt idx="11171">
                  <c:v>10.81</c:v>
                </c:pt>
                <c:pt idx="11172">
                  <c:v>10.834</c:v>
                </c:pt>
                <c:pt idx="11173">
                  <c:v>10.858000000000001</c:v>
                </c:pt>
                <c:pt idx="11174">
                  <c:v>10.882999999999999</c:v>
                </c:pt>
                <c:pt idx="11175">
                  <c:v>10.907</c:v>
                </c:pt>
                <c:pt idx="11176">
                  <c:v>10.932</c:v>
                </c:pt>
                <c:pt idx="11177">
                  <c:v>10.956</c:v>
                </c:pt>
                <c:pt idx="11178">
                  <c:v>11.005000000000001</c:v>
                </c:pt>
                <c:pt idx="11179">
                  <c:v>11.029</c:v>
                </c:pt>
                <c:pt idx="11180">
                  <c:v>11.077999999999999</c:v>
                </c:pt>
                <c:pt idx="11181">
                  <c:v>11.102</c:v>
                </c:pt>
                <c:pt idx="11182">
                  <c:v>11.127000000000001</c:v>
                </c:pt>
                <c:pt idx="11183">
                  <c:v>11.175000000000001</c:v>
                </c:pt>
                <c:pt idx="11184">
                  <c:v>11.224</c:v>
                </c:pt>
                <c:pt idx="11185">
                  <c:v>11.273</c:v>
                </c:pt>
                <c:pt idx="11186">
                  <c:v>11.321</c:v>
                </c:pt>
                <c:pt idx="11187">
                  <c:v>11.394</c:v>
                </c:pt>
                <c:pt idx="11188">
                  <c:v>11.492000000000001</c:v>
                </c:pt>
                <c:pt idx="11189">
                  <c:v>11.54</c:v>
                </c:pt>
                <c:pt idx="11190">
                  <c:v>11.565</c:v>
                </c:pt>
                <c:pt idx="11191">
                  <c:v>11.613</c:v>
                </c:pt>
                <c:pt idx="11192">
                  <c:v>11.637</c:v>
                </c:pt>
                <c:pt idx="11193">
                  <c:v>11.686</c:v>
                </c:pt>
                <c:pt idx="11194">
                  <c:v>11.686</c:v>
                </c:pt>
                <c:pt idx="11195">
                  <c:v>11.686</c:v>
                </c:pt>
                <c:pt idx="11196">
                  <c:v>11.686</c:v>
                </c:pt>
                <c:pt idx="11197">
                  <c:v>11.686</c:v>
                </c:pt>
                <c:pt idx="11198">
                  <c:v>11.637</c:v>
                </c:pt>
                <c:pt idx="11199">
                  <c:v>11.613</c:v>
                </c:pt>
                <c:pt idx="11200">
                  <c:v>11.589</c:v>
                </c:pt>
                <c:pt idx="11201">
                  <c:v>11.54</c:v>
                </c:pt>
                <c:pt idx="11202">
                  <c:v>11.516</c:v>
                </c:pt>
                <c:pt idx="11203">
                  <c:v>11.467000000000001</c:v>
                </c:pt>
                <c:pt idx="11204">
                  <c:v>11.443</c:v>
                </c:pt>
                <c:pt idx="11205">
                  <c:v>11.443</c:v>
                </c:pt>
                <c:pt idx="11206">
                  <c:v>11.394</c:v>
                </c:pt>
                <c:pt idx="11207">
                  <c:v>11.346</c:v>
                </c:pt>
                <c:pt idx="11208">
                  <c:v>11.321</c:v>
                </c:pt>
                <c:pt idx="11209">
                  <c:v>11.297000000000001</c:v>
                </c:pt>
                <c:pt idx="11210">
                  <c:v>11.247999999999999</c:v>
                </c:pt>
                <c:pt idx="11211">
                  <c:v>11.224</c:v>
                </c:pt>
                <c:pt idx="11212">
                  <c:v>11.2</c:v>
                </c:pt>
                <c:pt idx="11213">
                  <c:v>11.175000000000001</c:v>
                </c:pt>
                <c:pt idx="11214">
                  <c:v>11.151</c:v>
                </c:pt>
                <c:pt idx="11215">
                  <c:v>11.127000000000001</c:v>
                </c:pt>
                <c:pt idx="11216">
                  <c:v>11.102</c:v>
                </c:pt>
                <c:pt idx="11217">
                  <c:v>11.077999999999999</c:v>
                </c:pt>
                <c:pt idx="11218">
                  <c:v>11.053000000000001</c:v>
                </c:pt>
                <c:pt idx="11219">
                  <c:v>11.053000000000001</c:v>
                </c:pt>
                <c:pt idx="11220">
                  <c:v>11.029</c:v>
                </c:pt>
                <c:pt idx="11221">
                  <c:v>11.005000000000001</c:v>
                </c:pt>
                <c:pt idx="11222">
                  <c:v>10.98</c:v>
                </c:pt>
                <c:pt idx="11223">
                  <c:v>10.956</c:v>
                </c:pt>
                <c:pt idx="11224">
                  <c:v>10.956</c:v>
                </c:pt>
                <c:pt idx="11225">
                  <c:v>10.932</c:v>
                </c:pt>
                <c:pt idx="11226">
                  <c:v>10.932</c:v>
                </c:pt>
                <c:pt idx="11227">
                  <c:v>10.932</c:v>
                </c:pt>
                <c:pt idx="11228">
                  <c:v>10.907</c:v>
                </c:pt>
                <c:pt idx="11229">
                  <c:v>10.907</c:v>
                </c:pt>
                <c:pt idx="11230">
                  <c:v>10.907</c:v>
                </c:pt>
                <c:pt idx="11231">
                  <c:v>10.907</c:v>
                </c:pt>
                <c:pt idx="11232">
                  <c:v>10.882999999999999</c:v>
                </c:pt>
                <c:pt idx="11233">
                  <c:v>10.882999999999999</c:v>
                </c:pt>
                <c:pt idx="11234">
                  <c:v>10.882999999999999</c:v>
                </c:pt>
                <c:pt idx="11235">
                  <c:v>10.882999999999999</c:v>
                </c:pt>
                <c:pt idx="11236">
                  <c:v>10.882999999999999</c:v>
                </c:pt>
                <c:pt idx="11237">
                  <c:v>10.858000000000001</c:v>
                </c:pt>
                <c:pt idx="11238">
                  <c:v>10.858000000000001</c:v>
                </c:pt>
                <c:pt idx="11239">
                  <c:v>10.858000000000001</c:v>
                </c:pt>
                <c:pt idx="11240">
                  <c:v>10.858000000000001</c:v>
                </c:pt>
                <c:pt idx="11241">
                  <c:v>10.858000000000001</c:v>
                </c:pt>
                <c:pt idx="11242">
                  <c:v>10.858000000000001</c:v>
                </c:pt>
                <c:pt idx="11243">
                  <c:v>10.858000000000001</c:v>
                </c:pt>
                <c:pt idx="11244">
                  <c:v>10.858000000000001</c:v>
                </c:pt>
                <c:pt idx="11245">
                  <c:v>10.858000000000001</c:v>
                </c:pt>
                <c:pt idx="11246">
                  <c:v>10.858000000000001</c:v>
                </c:pt>
                <c:pt idx="11247">
                  <c:v>10.858000000000001</c:v>
                </c:pt>
                <c:pt idx="11248">
                  <c:v>10.834</c:v>
                </c:pt>
                <c:pt idx="11249">
                  <c:v>10.834</c:v>
                </c:pt>
                <c:pt idx="11250">
                  <c:v>10.834</c:v>
                </c:pt>
                <c:pt idx="11251">
                  <c:v>10.834</c:v>
                </c:pt>
                <c:pt idx="11252">
                  <c:v>10.834</c:v>
                </c:pt>
                <c:pt idx="11253">
                  <c:v>10.834</c:v>
                </c:pt>
                <c:pt idx="11254">
                  <c:v>10.834</c:v>
                </c:pt>
                <c:pt idx="11255">
                  <c:v>10.834</c:v>
                </c:pt>
                <c:pt idx="11256">
                  <c:v>10.834</c:v>
                </c:pt>
                <c:pt idx="11257">
                  <c:v>10.834</c:v>
                </c:pt>
                <c:pt idx="11258">
                  <c:v>10.834</c:v>
                </c:pt>
                <c:pt idx="11259">
                  <c:v>10.834</c:v>
                </c:pt>
                <c:pt idx="11260">
                  <c:v>10.834</c:v>
                </c:pt>
                <c:pt idx="11261">
                  <c:v>10.834</c:v>
                </c:pt>
                <c:pt idx="11262">
                  <c:v>10.834</c:v>
                </c:pt>
                <c:pt idx="11263">
                  <c:v>10.834</c:v>
                </c:pt>
                <c:pt idx="11264">
                  <c:v>10.834</c:v>
                </c:pt>
                <c:pt idx="11265">
                  <c:v>10.858000000000001</c:v>
                </c:pt>
                <c:pt idx="11266">
                  <c:v>10.858000000000001</c:v>
                </c:pt>
                <c:pt idx="11267">
                  <c:v>10.858000000000001</c:v>
                </c:pt>
                <c:pt idx="11268">
                  <c:v>10.858000000000001</c:v>
                </c:pt>
                <c:pt idx="11269">
                  <c:v>10.882999999999999</c:v>
                </c:pt>
                <c:pt idx="11270">
                  <c:v>10.882999999999999</c:v>
                </c:pt>
                <c:pt idx="11271">
                  <c:v>10.882999999999999</c:v>
                </c:pt>
                <c:pt idx="11272">
                  <c:v>10.907</c:v>
                </c:pt>
                <c:pt idx="11273">
                  <c:v>10.907</c:v>
                </c:pt>
                <c:pt idx="11274">
                  <c:v>10.907</c:v>
                </c:pt>
                <c:pt idx="11275">
                  <c:v>10.932</c:v>
                </c:pt>
                <c:pt idx="11276">
                  <c:v>10.956</c:v>
                </c:pt>
                <c:pt idx="11277">
                  <c:v>10.98</c:v>
                </c:pt>
                <c:pt idx="11278">
                  <c:v>11.005000000000001</c:v>
                </c:pt>
                <c:pt idx="11279">
                  <c:v>11.005000000000001</c:v>
                </c:pt>
                <c:pt idx="11280">
                  <c:v>11.053000000000001</c:v>
                </c:pt>
                <c:pt idx="11281">
                  <c:v>11.053000000000001</c:v>
                </c:pt>
                <c:pt idx="11282">
                  <c:v>11.077999999999999</c:v>
                </c:pt>
                <c:pt idx="11283">
                  <c:v>11.127000000000001</c:v>
                </c:pt>
                <c:pt idx="11284">
                  <c:v>11.151</c:v>
                </c:pt>
                <c:pt idx="11285">
                  <c:v>11.2</c:v>
                </c:pt>
                <c:pt idx="11286">
                  <c:v>11.224</c:v>
                </c:pt>
                <c:pt idx="11287">
                  <c:v>11.297000000000001</c:v>
                </c:pt>
                <c:pt idx="11288">
                  <c:v>11.346</c:v>
                </c:pt>
                <c:pt idx="11289">
                  <c:v>11.394</c:v>
                </c:pt>
                <c:pt idx="11290">
                  <c:v>11.419</c:v>
                </c:pt>
                <c:pt idx="11291">
                  <c:v>11.419</c:v>
                </c:pt>
                <c:pt idx="11292">
                  <c:v>11.394</c:v>
                </c:pt>
                <c:pt idx="11293">
                  <c:v>11.37</c:v>
                </c:pt>
                <c:pt idx="11294">
                  <c:v>11.37</c:v>
                </c:pt>
                <c:pt idx="11295">
                  <c:v>11.346</c:v>
                </c:pt>
                <c:pt idx="11296">
                  <c:v>11.321</c:v>
                </c:pt>
                <c:pt idx="11297">
                  <c:v>11.297000000000001</c:v>
                </c:pt>
                <c:pt idx="11298">
                  <c:v>11.247999999999999</c:v>
                </c:pt>
                <c:pt idx="11299">
                  <c:v>11.224</c:v>
                </c:pt>
                <c:pt idx="11300">
                  <c:v>11.2</c:v>
                </c:pt>
                <c:pt idx="11301">
                  <c:v>11.151</c:v>
                </c:pt>
                <c:pt idx="11302">
                  <c:v>11.151</c:v>
                </c:pt>
                <c:pt idx="11303">
                  <c:v>11.151</c:v>
                </c:pt>
                <c:pt idx="11304">
                  <c:v>11.151</c:v>
                </c:pt>
                <c:pt idx="11305">
                  <c:v>11.127000000000001</c:v>
                </c:pt>
                <c:pt idx="11306">
                  <c:v>11.102</c:v>
                </c:pt>
                <c:pt idx="11307">
                  <c:v>11.077999999999999</c:v>
                </c:pt>
                <c:pt idx="11308">
                  <c:v>11.077999999999999</c:v>
                </c:pt>
                <c:pt idx="11309">
                  <c:v>11.053000000000001</c:v>
                </c:pt>
                <c:pt idx="11310">
                  <c:v>11.053000000000001</c:v>
                </c:pt>
                <c:pt idx="11311">
                  <c:v>11.029</c:v>
                </c:pt>
                <c:pt idx="11312">
                  <c:v>11.005000000000001</c:v>
                </c:pt>
                <c:pt idx="11313">
                  <c:v>11.005000000000001</c:v>
                </c:pt>
                <c:pt idx="11314">
                  <c:v>10.956</c:v>
                </c:pt>
                <c:pt idx="11315">
                  <c:v>10.956</c:v>
                </c:pt>
                <c:pt idx="11316">
                  <c:v>10.932</c:v>
                </c:pt>
                <c:pt idx="11317">
                  <c:v>10.907</c:v>
                </c:pt>
                <c:pt idx="11318">
                  <c:v>10.907</c:v>
                </c:pt>
                <c:pt idx="11319">
                  <c:v>10.882999999999999</c:v>
                </c:pt>
                <c:pt idx="11320">
                  <c:v>10.858000000000001</c:v>
                </c:pt>
                <c:pt idx="11321">
                  <c:v>10.858000000000001</c:v>
                </c:pt>
                <c:pt idx="11322">
                  <c:v>10.834</c:v>
                </c:pt>
                <c:pt idx="11323">
                  <c:v>10.834</c:v>
                </c:pt>
                <c:pt idx="11324">
                  <c:v>10.834</c:v>
                </c:pt>
                <c:pt idx="11325">
                  <c:v>10.81</c:v>
                </c:pt>
                <c:pt idx="11326">
                  <c:v>10.81</c:v>
                </c:pt>
                <c:pt idx="11327">
                  <c:v>10.81</c:v>
                </c:pt>
                <c:pt idx="11328">
                  <c:v>10.81</c:v>
                </c:pt>
                <c:pt idx="11329">
                  <c:v>10.81</c:v>
                </c:pt>
                <c:pt idx="11330">
                  <c:v>10.81</c:v>
                </c:pt>
                <c:pt idx="11331">
                  <c:v>10.81</c:v>
                </c:pt>
                <c:pt idx="11332">
                  <c:v>10.785</c:v>
                </c:pt>
                <c:pt idx="11333">
                  <c:v>10.785</c:v>
                </c:pt>
                <c:pt idx="11334">
                  <c:v>10.785</c:v>
                </c:pt>
                <c:pt idx="11335">
                  <c:v>10.785</c:v>
                </c:pt>
                <c:pt idx="11336">
                  <c:v>10.785</c:v>
                </c:pt>
                <c:pt idx="11337">
                  <c:v>10.760999999999999</c:v>
                </c:pt>
                <c:pt idx="11338">
                  <c:v>10.760999999999999</c:v>
                </c:pt>
                <c:pt idx="11339">
                  <c:v>10.760999999999999</c:v>
                </c:pt>
                <c:pt idx="11340">
                  <c:v>10.760999999999999</c:v>
                </c:pt>
                <c:pt idx="11341">
                  <c:v>10.760999999999999</c:v>
                </c:pt>
                <c:pt idx="11342">
                  <c:v>10.760999999999999</c:v>
                </c:pt>
                <c:pt idx="11343">
                  <c:v>10.760999999999999</c:v>
                </c:pt>
                <c:pt idx="11344">
                  <c:v>10.760999999999999</c:v>
                </c:pt>
                <c:pt idx="11345">
                  <c:v>10.760999999999999</c:v>
                </c:pt>
                <c:pt idx="11346">
                  <c:v>10.760999999999999</c:v>
                </c:pt>
                <c:pt idx="11347">
                  <c:v>10.760999999999999</c:v>
                </c:pt>
                <c:pt idx="11348">
                  <c:v>10.760999999999999</c:v>
                </c:pt>
                <c:pt idx="11349">
                  <c:v>10.760999999999999</c:v>
                </c:pt>
                <c:pt idx="11350">
                  <c:v>10.760999999999999</c:v>
                </c:pt>
                <c:pt idx="11351">
                  <c:v>10.760999999999999</c:v>
                </c:pt>
                <c:pt idx="11352">
                  <c:v>10.760999999999999</c:v>
                </c:pt>
                <c:pt idx="11353">
                  <c:v>10.736000000000001</c:v>
                </c:pt>
                <c:pt idx="11354">
                  <c:v>10.736000000000001</c:v>
                </c:pt>
                <c:pt idx="11355">
                  <c:v>10.760999999999999</c:v>
                </c:pt>
                <c:pt idx="11356">
                  <c:v>10.736000000000001</c:v>
                </c:pt>
                <c:pt idx="11357">
                  <c:v>10.760999999999999</c:v>
                </c:pt>
                <c:pt idx="11358">
                  <c:v>10.760999999999999</c:v>
                </c:pt>
                <c:pt idx="11359">
                  <c:v>10.760999999999999</c:v>
                </c:pt>
                <c:pt idx="11360">
                  <c:v>10.760999999999999</c:v>
                </c:pt>
                <c:pt idx="11361">
                  <c:v>10.760999999999999</c:v>
                </c:pt>
                <c:pt idx="11362">
                  <c:v>10.760999999999999</c:v>
                </c:pt>
                <c:pt idx="11363">
                  <c:v>10.760999999999999</c:v>
                </c:pt>
                <c:pt idx="11364">
                  <c:v>10.760999999999999</c:v>
                </c:pt>
                <c:pt idx="11365">
                  <c:v>10.760999999999999</c:v>
                </c:pt>
                <c:pt idx="11366">
                  <c:v>10.760999999999999</c:v>
                </c:pt>
                <c:pt idx="11367">
                  <c:v>10.785</c:v>
                </c:pt>
                <c:pt idx="11368">
                  <c:v>10.785</c:v>
                </c:pt>
                <c:pt idx="11369">
                  <c:v>10.81</c:v>
                </c:pt>
                <c:pt idx="11370">
                  <c:v>10.81</c:v>
                </c:pt>
                <c:pt idx="11371">
                  <c:v>10.81</c:v>
                </c:pt>
                <c:pt idx="11372">
                  <c:v>10.81</c:v>
                </c:pt>
                <c:pt idx="11373">
                  <c:v>10.81</c:v>
                </c:pt>
                <c:pt idx="11374">
                  <c:v>10.81</c:v>
                </c:pt>
                <c:pt idx="11375">
                  <c:v>10.81</c:v>
                </c:pt>
                <c:pt idx="11376">
                  <c:v>10.834</c:v>
                </c:pt>
                <c:pt idx="11377">
                  <c:v>10.834</c:v>
                </c:pt>
                <c:pt idx="11378">
                  <c:v>10.834</c:v>
                </c:pt>
                <c:pt idx="11379">
                  <c:v>10.834</c:v>
                </c:pt>
                <c:pt idx="11380">
                  <c:v>10.858000000000001</c:v>
                </c:pt>
                <c:pt idx="11381">
                  <c:v>10.882999999999999</c:v>
                </c:pt>
                <c:pt idx="11382">
                  <c:v>10.882999999999999</c:v>
                </c:pt>
                <c:pt idx="11383">
                  <c:v>10.907</c:v>
                </c:pt>
                <c:pt idx="11384">
                  <c:v>10.932</c:v>
                </c:pt>
                <c:pt idx="11385">
                  <c:v>10.932</c:v>
                </c:pt>
                <c:pt idx="11386">
                  <c:v>10.932</c:v>
                </c:pt>
                <c:pt idx="11387">
                  <c:v>10.956</c:v>
                </c:pt>
                <c:pt idx="11388">
                  <c:v>10.98</c:v>
                </c:pt>
                <c:pt idx="11389">
                  <c:v>11.053000000000001</c:v>
                </c:pt>
                <c:pt idx="11390">
                  <c:v>11.102</c:v>
                </c:pt>
                <c:pt idx="11391">
                  <c:v>11.151</c:v>
                </c:pt>
                <c:pt idx="11392">
                  <c:v>11.175000000000001</c:v>
                </c:pt>
                <c:pt idx="11393">
                  <c:v>11.224</c:v>
                </c:pt>
                <c:pt idx="11394">
                  <c:v>11.273</c:v>
                </c:pt>
                <c:pt idx="11395">
                  <c:v>11.346</c:v>
                </c:pt>
                <c:pt idx="11396">
                  <c:v>11.419</c:v>
                </c:pt>
                <c:pt idx="11397">
                  <c:v>11.467000000000001</c:v>
                </c:pt>
                <c:pt idx="11398">
                  <c:v>11.492000000000001</c:v>
                </c:pt>
                <c:pt idx="11399">
                  <c:v>11.516</c:v>
                </c:pt>
                <c:pt idx="11400">
                  <c:v>11.492000000000001</c:v>
                </c:pt>
                <c:pt idx="11401">
                  <c:v>11.443</c:v>
                </c:pt>
                <c:pt idx="11402">
                  <c:v>11.394</c:v>
                </c:pt>
                <c:pt idx="11403">
                  <c:v>11.346</c:v>
                </c:pt>
                <c:pt idx="11404">
                  <c:v>11.297000000000001</c:v>
                </c:pt>
                <c:pt idx="11405">
                  <c:v>11.247999999999999</c:v>
                </c:pt>
                <c:pt idx="11406">
                  <c:v>11.175000000000001</c:v>
                </c:pt>
                <c:pt idx="11407">
                  <c:v>11.102</c:v>
                </c:pt>
                <c:pt idx="11408">
                  <c:v>11.077999999999999</c:v>
                </c:pt>
                <c:pt idx="11409">
                  <c:v>11.029</c:v>
                </c:pt>
                <c:pt idx="11410">
                  <c:v>11.005000000000001</c:v>
                </c:pt>
                <c:pt idx="11411">
                  <c:v>10.98</c:v>
                </c:pt>
                <c:pt idx="11412">
                  <c:v>10.956</c:v>
                </c:pt>
                <c:pt idx="11413">
                  <c:v>10.932</c:v>
                </c:pt>
                <c:pt idx="11414">
                  <c:v>10.907</c:v>
                </c:pt>
                <c:pt idx="11415">
                  <c:v>10.882999999999999</c:v>
                </c:pt>
                <c:pt idx="11416">
                  <c:v>10.858000000000001</c:v>
                </c:pt>
                <c:pt idx="11417">
                  <c:v>10.834</c:v>
                </c:pt>
                <c:pt idx="11418">
                  <c:v>10.81</c:v>
                </c:pt>
                <c:pt idx="11419">
                  <c:v>10.81</c:v>
                </c:pt>
                <c:pt idx="11420">
                  <c:v>10.81</c:v>
                </c:pt>
                <c:pt idx="11421">
                  <c:v>10.760999999999999</c:v>
                </c:pt>
                <c:pt idx="11422">
                  <c:v>10.760999999999999</c:v>
                </c:pt>
                <c:pt idx="11423">
                  <c:v>10.736000000000001</c:v>
                </c:pt>
                <c:pt idx="11424">
                  <c:v>10.736000000000001</c:v>
                </c:pt>
                <c:pt idx="11425">
                  <c:v>10.712</c:v>
                </c:pt>
                <c:pt idx="11426">
                  <c:v>10.712</c:v>
                </c:pt>
                <c:pt idx="11427">
                  <c:v>10.712</c:v>
                </c:pt>
                <c:pt idx="11428">
                  <c:v>10.712</c:v>
                </c:pt>
                <c:pt idx="11429">
                  <c:v>10.686999999999999</c:v>
                </c:pt>
                <c:pt idx="11430">
                  <c:v>10.686999999999999</c:v>
                </c:pt>
                <c:pt idx="11431">
                  <c:v>10.686999999999999</c:v>
                </c:pt>
                <c:pt idx="11432">
                  <c:v>10.712</c:v>
                </c:pt>
                <c:pt idx="11433">
                  <c:v>10.712</c:v>
                </c:pt>
                <c:pt idx="11434">
                  <c:v>10.712</c:v>
                </c:pt>
                <c:pt idx="11435">
                  <c:v>10.712</c:v>
                </c:pt>
                <c:pt idx="11436">
                  <c:v>10.712</c:v>
                </c:pt>
                <c:pt idx="11437">
                  <c:v>10.736000000000001</c:v>
                </c:pt>
                <c:pt idx="11438">
                  <c:v>10.736000000000001</c:v>
                </c:pt>
                <c:pt idx="11439">
                  <c:v>10.736000000000001</c:v>
                </c:pt>
                <c:pt idx="11440">
                  <c:v>10.760999999999999</c:v>
                </c:pt>
                <c:pt idx="11441">
                  <c:v>10.760999999999999</c:v>
                </c:pt>
                <c:pt idx="11442">
                  <c:v>10.736000000000001</c:v>
                </c:pt>
                <c:pt idx="11443">
                  <c:v>10.736000000000001</c:v>
                </c:pt>
                <c:pt idx="11444">
                  <c:v>10.736000000000001</c:v>
                </c:pt>
                <c:pt idx="11445">
                  <c:v>10.760999999999999</c:v>
                </c:pt>
                <c:pt idx="11446">
                  <c:v>10.760999999999999</c:v>
                </c:pt>
                <c:pt idx="11447">
                  <c:v>10.760999999999999</c:v>
                </c:pt>
                <c:pt idx="11448">
                  <c:v>10.760999999999999</c:v>
                </c:pt>
                <c:pt idx="11449">
                  <c:v>10.760999999999999</c:v>
                </c:pt>
                <c:pt idx="11450">
                  <c:v>10.760999999999999</c:v>
                </c:pt>
                <c:pt idx="11451">
                  <c:v>10.760999999999999</c:v>
                </c:pt>
                <c:pt idx="11452">
                  <c:v>10.760999999999999</c:v>
                </c:pt>
                <c:pt idx="11453">
                  <c:v>10.760999999999999</c:v>
                </c:pt>
                <c:pt idx="11454">
                  <c:v>10.760999999999999</c:v>
                </c:pt>
                <c:pt idx="11455">
                  <c:v>10.760999999999999</c:v>
                </c:pt>
                <c:pt idx="11456">
                  <c:v>10.785</c:v>
                </c:pt>
                <c:pt idx="11457">
                  <c:v>10.785</c:v>
                </c:pt>
                <c:pt idx="11458">
                  <c:v>10.81</c:v>
                </c:pt>
                <c:pt idx="11459">
                  <c:v>10.834</c:v>
                </c:pt>
                <c:pt idx="11460">
                  <c:v>10.907</c:v>
                </c:pt>
                <c:pt idx="11461">
                  <c:v>10.932</c:v>
                </c:pt>
                <c:pt idx="11462">
                  <c:v>10.956</c:v>
                </c:pt>
                <c:pt idx="11463">
                  <c:v>10.956</c:v>
                </c:pt>
                <c:pt idx="11464">
                  <c:v>10.98</c:v>
                </c:pt>
                <c:pt idx="11465">
                  <c:v>11.005000000000001</c:v>
                </c:pt>
                <c:pt idx="11466">
                  <c:v>11.029</c:v>
                </c:pt>
                <c:pt idx="11467">
                  <c:v>11.053000000000001</c:v>
                </c:pt>
                <c:pt idx="11468">
                  <c:v>11.102</c:v>
                </c:pt>
                <c:pt idx="11469">
                  <c:v>11.102</c:v>
                </c:pt>
                <c:pt idx="11470">
                  <c:v>11.127000000000001</c:v>
                </c:pt>
                <c:pt idx="11471">
                  <c:v>11.127000000000001</c:v>
                </c:pt>
                <c:pt idx="11472">
                  <c:v>11.127000000000001</c:v>
                </c:pt>
                <c:pt idx="11473">
                  <c:v>11.151</c:v>
                </c:pt>
                <c:pt idx="11474">
                  <c:v>11.151</c:v>
                </c:pt>
                <c:pt idx="11475">
                  <c:v>11.127000000000001</c:v>
                </c:pt>
                <c:pt idx="11476">
                  <c:v>11.127000000000001</c:v>
                </c:pt>
                <c:pt idx="11477">
                  <c:v>11.127000000000001</c:v>
                </c:pt>
                <c:pt idx="11478">
                  <c:v>11.2</c:v>
                </c:pt>
                <c:pt idx="11479">
                  <c:v>11.224</c:v>
                </c:pt>
                <c:pt idx="11480">
                  <c:v>11.224</c:v>
                </c:pt>
                <c:pt idx="11481">
                  <c:v>11.273</c:v>
                </c:pt>
                <c:pt idx="11482">
                  <c:v>11.321</c:v>
                </c:pt>
                <c:pt idx="11483">
                  <c:v>11.394</c:v>
                </c:pt>
                <c:pt idx="11484">
                  <c:v>11.419</c:v>
                </c:pt>
                <c:pt idx="11485">
                  <c:v>11.419</c:v>
                </c:pt>
                <c:pt idx="11486">
                  <c:v>11.467000000000001</c:v>
                </c:pt>
                <c:pt idx="11487">
                  <c:v>11.492000000000001</c:v>
                </c:pt>
                <c:pt idx="11488">
                  <c:v>11.516</c:v>
                </c:pt>
                <c:pt idx="11489">
                  <c:v>11.516</c:v>
                </c:pt>
                <c:pt idx="11490">
                  <c:v>11.54</c:v>
                </c:pt>
                <c:pt idx="11491">
                  <c:v>11.516</c:v>
                </c:pt>
                <c:pt idx="11492">
                  <c:v>11.492000000000001</c:v>
                </c:pt>
                <c:pt idx="11493">
                  <c:v>11.492000000000001</c:v>
                </c:pt>
                <c:pt idx="11494">
                  <c:v>11.492000000000001</c:v>
                </c:pt>
                <c:pt idx="11495">
                  <c:v>11.467000000000001</c:v>
                </c:pt>
                <c:pt idx="11496">
                  <c:v>11.443</c:v>
                </c:pt>
                <c:pt idx="11497">
                  <c:v>11.394</c:v>
                </c:pt>
                <c:pt idx="11498">
                  <c:v>11.37</c:v>
                </c:pt>
                <c:pt idx="11499">
                  <c:v>11.37</c:v>
                </c:pt>
                <c:pt idx="11500">
                  <c:v>11.321</c:v>
                </c:pt>
                <c:pt idx="11501">
                  <c:v>11.297000000000001</c:v>
                </c:pt>
                <c:pt idx="11502">
                  <c:v>11.247999999999999</c:v>
                </c:pt>
                <c:pt idx="11503">
                  <c:v>11.2</c:v>
                </c:pt>
                <c:pt idx="11504">
                  <c:v>11.175000000000001</c:v>
                </c:pt>
                <c:pt idx="11505">
                  <c:v>11.127000000000001</c:v>
                </c:pt>
                <c:pt idx="11506">
                  <c:v>11.102</c:v>
                </c:pt>
                <c:pt idx="11507">
                  <c:v>11.053000000000001</c:v>
                </c:pt>
                <c:pt idx="11508">
                  <c:v>11.029</c:v>
                </c:pt>
                <c:pt idx="11509">
                  <c:v>11.005000000000001</c:v>
                </c:pt>
                <c:pt idx="11510">
                  <c:v>10.98</c:v>
                </c:pt>
                <c:pt idx="11511">
                  <c:v>10.956</c:v>
                </c:pt>
                <c:pt idx="11512">
                  <c:v>10.932</c:v>
                </c:pt>
                <c:pt idx="11513">
                  <c:v>10.907</c:v>
                </c:pt>
                <c:pt idx="11514">
                  <c:v>10.907</c:v>
                </c:pt>
                <c:pt idx="11515">
                  <c:v>10.907</c:v>
                </c:pt>
                <c:pt idx="11516">
                  <c:v>10.907</c:v>
                </c:pt>
                <c:pt idx="11517">
                  <c:v>10.907</c:v>
                </c:pt>
                <c:pt idx="11518">
                  <c:v>10.882999999999999</c:v>
                </c:pt>
                <c:pt idx="11519">
                  <c:v>10.882999999999999</c:v>
                </c:pt>
                <c:pt idx="11520">
                  <c:v>10.882999999999999</c:v>
                </c:pt>
                <c:pt idx="11521">
                  <c:v>10.882999999999999</c:v>
                </c:pt>
                <c:pt idx="11522">
                  <c:v>10.882999999999999</c:v>
                </c:pt>
                <c:pt idx="11523">
                  <c:v>10.858000000000001</c:v>
                </c:pt>
                <c:pt idx="11524">
                  <c:v>10.858000000000001</c:v>
                </c:pt>
                <c:pt idx="11525">
                  <c:v>10.858000000000001</c:v>
                </c:pt>
                <c:pt idx="11526">
                  <c:v>10.858000000000001</c:v>
                </c:pt>
                <c:pt idx="11527">
                  <c:v>10.858000000000001</c:v>
                </c:pt>
                <c:pt idx="11528">
                  <c:v>10.834</c:v>
                </c:pt>
                <c:pt idx="11529">
                  <c:v>10.834</c:v>
                </c:pt>
                <c:pt idx="11530">
                  <c:v>10.834</c:v>
                </c:pt>
                <c:pt idx="11531">
                  <c:v>10.834</c:v>
                </c:pt>
                <c:pt idx="11532">
                  <c:v>10.81</c:v>
                </c:pt>
                <c:pt idx="11533">
                  <c:v>10.81</c:v>
                </c:pt>
                <c:pt idx="11534">
                  <c:v>10.81</c:v>
                </c:pt>
                <c:pt idx="11535">
                  <c:v>10.81</c:v>
                </c:pt>
                <c:pt idx="11536">
                  <c:v>10.81</c:v>
                </c:pt>
                <c:pt idx="11537">
                  <c:v>10.81</c:v>
                </c:pt>
                <c:pt idx="11538">
                  <c:v>10.81</c:v>
                </c:pt>
                <c:pt idx="11539">
                  <c:v>10.81</c:v>
                </c:pt>
                <c:pt idx="11540">
                  <c:v>10.81</c:v>
                </c:pt>
                <c:pt idx="11541">
                  <c:v>10.81</c:v>
                </c:pt>
                <c:pt idx="11542">
                  <c:v>10.81</c:v>
                </c:pt>
                <c:pt idx="11543">
                  <c:v>10.785</c:v>
                </c:pt>
                <c:pt idx="11544">
                  <c:v>10.785</c:v>
                </c:pt>
                <c:pt idx="11545">
                  <c:v>10.785</c:v>
                </c:pt>
                <c:pt idx="11546">
                  <c:v>10.785</c:v>
                </c:pt>
                <c:pt idx="11547">
                  <c:v>10.785</c:v>
                </c:pt>
                <c:pt idx="11548">
                  <c:v>10.785</c:v>
                </c:pt>
                <c:pt idx="11549">
                  <c:v>10.785</c:v>
                </c:pt>
                <c:pt idx="11550">
                  <c:v>10.785</c:v>
                </c:pt>
                <c:pt idx="11551">
                  <c:v>10.81</c:v>
                </c:pt>
                <c:pt idx="11552">
                  <c:v>10.81</c:v>
                </c:pt>
                <c:pt idx="11553">
                  <c:v>10.81</c:v>
                </c:pt>
                <c:pt idx="11554">
                  <c:v>10.81</c:v>
                </c:pt>
                <c:pt idx="11555">
                  <c:v>10.834</c:v>
                </c:pt>
                <c:pt idx="11556">
                  <c:v>10.858000000000001</c:v>
                </c:pt>
                <c:pt idx="11557">
                  <c:v>10.858000000000001</c:v>
                </c:pt>
                <c:pt idx="11558">
                  <c:v>10.882999999999999</c:v>
                </c:pt>
                <c:pt idx="11559">
                  <c:v>10.882999999999999</c:v>
                </c:pt>
                <c:pt idx="11560">
                  <c:v>10.907</c:v>
                </c:pt>
                <c:pt idx="11561">
                  <c:v>10.907</c:v>
                </c:pt>
                <c:pt idx="11562">
                  <c:v>10.907</c:v>
                </c:pt>
                <c:pt idx="11563">
                  <c:v>10.932</c:v>
                </c:pt>
                <c:pt idx="11564">
                  <c:v>10.956</c:v>
                </c:pt>
                <c:pt idx="11565">
                  <c:v>10.956</c:v>
                </c:pt>
                <c:pt idx="11566">
                  <c:v>10.956</c:v>
                </c:pt>
                <c:pt idx="11567">
                  <c:v>10.956</c:v>
                </c:pt>
                <c:pt idx="11568">
                  <c:v>10.98</c:v>
                </c:pt>
                <c:pt idx="11569">
                  <c:v>10.98</c:v>
                </c:pt>
                <c:pt idx="11570">
                  <c:v>10.98</c:v>
                </c:pt>
                <c:pt idx="11571">
                  <c:v>10.98</c:v>
                </c:pt>
                <c:pt idx="11572">
                  <c:v>11.005000000000001</c:v>
                </c:pt>
                <c:pt idx="11573">
                  <c:v>10.98</c:v>
                </c:pt>
                <c:pt idx="11574">
                  <c:v>10.98</c:v>
                </c:pt>
                <c:pt idx="11575">
                  <c:v>11.005000000000001</c:v>
                </c:pt>
                <c:pt idx="11576">
                  <c:v>11.005000000000001</c:v>
                </c:pt>
                <c:pt idx="11577">
                  <c:v>11.005000000000001</c:v>
                </c:pt>
                <c:pt idx="11578">
                  <c:v>11.005000000000001</c:v>
                </c:pt>
                <c:pt idx="11579">
                  <c:v>11.005000000000001</c:v>
                </c:pt>
                <c:pt idx="11580">
                  <c:v>11.005000000000001</c:v>
                </c:pt>
                <c:pt idx="11581">
                  <c:v>11.005000000000001</c:v>
                </c:pt>
                <c:pt idx="11582">
                  <c:v>11.005000000000001</c:v>
                </c:pt>
                <c:pt idx="11583">
                  <c:v>11.005000000000001</c:v>
                </c:pt>
                <c:pt idx="11584">
                  <c:v>11.005000000000001</c:v>
                </c:pt>
                <c:pt idx="11585">
                  <c:v>11.005000000000001</c:v>
                </c:pt>
                <c:pt idx="11586">
                  <c:v>11.005000000000001</c:v>
                </c:pt>
                <c:pt idx="11587">
                  <c:v>11.005000000000001</c:v>
                </c:pt>
                <c:pt idx="11588">
                  <c:v>11.005000000000001</c:v>
                </c:pt>
                <c:pt idx="11589">
                  <c:v>11.005000000000001</c:v>
                </c:pt>
                <c:pt idx="11590">
                  <c:v>11.005000000000001</c:v>
                </c:pt>
                <c:pt idx="11591">
                  <c:v>11.005000000000001</c:v>
                </c:pt>
                <c:pt idx="11592">
                  <c:v>10.98</c:v>
                </c:pt>
                <c:pt idx="11593">
                  <c:v>10.956</c:v>
                </c:pt>
                <c:pt idx="11594">
                  <c:v>10.956</c:v>
                </c:pt>
                <c:pt idx="11595">
                  <c:v>10.956</c:v>
                </c:pt>
                <c:pt idx="11596">
                  <c:v>10.932</c:v>
                </c:pt>
                <c:pt idx="11597">
                  <c:v>10.907</c:v>
                </c:pt>
                <c:pt idx="11598">
                  <c:v>10.907</c:v>
                </c:pt>
                <c:pt idx="11599">
                  <c:v>10.907</c:v>
                </c:pt>
                <c:pt idx="11600">
                  <c:v>10.882999999999999</c:v>
                </c:pt>
                <c:pt idx="11601">
                  <c:v>10.882999999999999</c:v>
                </c:pt>
                <c:pt idx="11602">
                  <c:v>10.858000000000001</c:v>
                </c:pt>
                <c:pt idx="11603">
                  <c:v>10.858000000000001</c:v>
                </c:pt>
                <c:pt idx="11604">
                  <c:v>10.834</c:v>
                </c:pt>
                <c:pt idx="11605">
                  <c:v>10.81</c:v>
                </c:pt>
                <c:pt idx="11606">
                  <c:v>10.81</c:v>
                </c:pt>
                <c:pt idx="11607">
                  <c:v>10.785</c:v>
                </c:pt>
                <c:pt idx="11608">
                  <c:v>10.760999999999999</c:v>
                </c:pt>
                <c:pt idx="11609">
                  <c:v>10.760999999999999</c:v>
                </c:pt>
                <c:pt idx="11610">
                  <c:v>10.736000000000001</c:v>
                </c:pt>
                <c:pt idx="11611">
                  <c:v>10.712</c:v>
                </c:pt>
                <c:pt idx="11612">
                  <c:v>10.712</c:v>
                </c:pt>
                <c:pt idx="11613">
                  <c:v>10.686999999999999</c:v>
                </c:pt>
                <c:pt idx="11614">
                  <c:v>10.686999999999999</c:v>
                </c:pt>
                <c:pt idx="11615">
                  <c:v>10.663</c:v>
                </c:pt>
                <c:pt idx="11616">
                  <c:v>10.663</c:v>
                </c:pt>
                <c:pt idx="11617">
                  <c:v>10.663</c:v>
                </c:pt>
                <c:pt idx="11618">
                  <c:v>10.638</c:v>
                </c:pt>
                <c:pt idx="11619">
                  <c:v>10.638</c:v>
                </c:pt>
                <c:pt idx="11620">
                  <c:v>10.614000000000001</c:v>
                </c:pt>
                <c:pt idx="11621">
                  <c:v>10.614000000000001</c:v>
                </c:pt>
                <c:pt idx="11622">
                  <c:v>10.614000000000001</c:v>
                </c:pt>
                <c:pt idx="11623">
                  <c:v>10.614000000000001</c:v>
                </c:pt>
                <c:pt idx="11624">
                  <c:v>10.614000000000001</c:v>
                </c:pt>
                <c:pt idx="11625">
                  <c:v>10.59</c:v>
                </c:pt>
                <c:pt idx="11626">
                  <c:v>10.59</c:v>
                </c:pt>
                <c:pt idx="11627">
                  <c:v>10.59</c:v>
                </c:pt>
                <c:pt idx="11628">
                  <c:v>10.59</c:v>
                </c:pt>
                <c:pt idx="11629">
                  <c:v>10.565</c:v>
                </c:pt>
                <c:pt idx="11630">
                  <c:v>10.565</c:v>
                </c:pt>
                <c:pt idx="11631">
                  <c:v>10.565</c:v>
                </c:pt>
                <c:pt idx="11632">
                  <c:v>10.565</c:v>
                </c:pt>
                <c:pt idx="11633">
                  <c:v>10.565</c:v>
                </c:pt>
                <c:pt idx="11634">
                  <c:v>10.565</c:v>
                </c:pt>
                <c:pt idx="11635">
                  <c:v>10.565</c:v>
                </c:pt>
                <c:pt idx="11636">
                  <c:v>10.541</c:v>
                </c:pt>
                <c:pt idx="11637">
                  <c:v>10.541</c:v>
                </c:pt>
                <c:pt idx="11638">
                  <c:v>10.541</c:v>
                </c:pt>
                <c:pt idx="11639">
                  <c:v>10.541</c:v>
                </c:pt>
                <c:pt idx="11640">
                  <c:v>10.516</c:v>
                </c:pt>
                <c:pt idx="11641">
                  <c:v>10.516</c:v>
                </c:pt>
                <c:pt idx="11642">
                  <c:v>10.516</c:v>
                </c:pt>
                <c:pt idx="11643">
                  <c:v>10.516</c:v>
                </c:pt>
                <c:pt idx="11644">
                  <c:v>10.516</c:v>
                </c:pt>
                <c:pt idx="11645">
                  <c:v>10.541</c:v>
                </c:pt>
                <c:pt idx="11646">
                  <c:v>10.541</c:v>
                </c:pt>
                <c:pt idx="11647">
                  <c:v>10.565</c:v>
                </c:pt>
                <c:pt idx="11648">
                  <c:v>10.59</c:v>
                </c:pt>
                <c:pt idx="11649">
                  <c:v>10.614000000000001</c:v>
                </c:pt>
                <c:pt idx="11650">
                  <c:v>10.663</c:v>
                </c:pt>
                <c:pt idx="11651">
                  <c:v>10.712</c:v>
                </c:pt>
                <c:pt idx="11652">
                  <c:v>10.760999999999999</c:v>
                </c:pt>
                <c:pt idx="11653">
                  <c:v>10.834</c:v>
                </c:pt>
                <c:pt idx="11654">
                  <c:v>10.907</c:v>
                </c:pt>
                <c:pt idx="11655">
                  <c:v>11.005000000000001</c:v>
                </c:pt>
                <c:pt idx="11656">
                  <c:v>11.077999999999999</c:v>
                </c:pt>
                <c:pt idx="11657">
                  <c:v>11.151</c:v>
                </c:pt>
                <c:pt idx="11658">
                  <c:v>11.224</c:v>
                </c:pt>
                <c:pt idx="11659">
                  <c:v>11.297000000000001</c:v>
                </c:pt>
                <c:pt idx="11660">
                  <c:v>11.394</c:v>
                </c:pt>
                <c:pt idx="11661">
                  <c:v>11.467000000000001</c:v>
                </c:pt>
                <c:pt idx="11662">
                  <c:v>11.54</c:v>
                </c:pt>
                <c:pt idx="11663">
                  <c:v>11.637</c:v>
                </c:pt>
                <c:pt idx="11664">
                  <c:v>11.71</c:v>
                </c:pt>
                <c:pt idx="11665">
                  <c:v>11.782999999999999</c:v>
                </c:pt>
                <c:pt idx="11666">
                  <c:v>11.856</c:v>
                </c:pt>
                <c:pt idx="11667">
                  <c:v>11.904</c:v>
                </c:pt>
                <c:pt idx="11668">
                  <c:v>11.977</c:v>
                </c:pt>
                <c:pt idx="11669">
                  <c:v>12.025</c:v>
                </c:pt>
                <c:pt idx="11670">
                  <c:v>12.074</c:v>
                </c:pt>
                <c:pt idx="11671">
                  <c:v>12.122</c:v>
                </c:pt>
                <c:pt idx="11672">
                  <c:v>12.170999999999999</c:v>
                </c:pt>
                <c:pt idx="11673">
                  <c:v>12.195</c:v>
                </c:pt>
                <c:pt idx="11674">
                  <c:v>12.218999999999999</c:v>
                </c:pt>
                <c:pt idx="11675">
                  <c:v>12.218999999999999</c:v>
                </c:pt>
                <c:pt idx="11676">
                  <c:v>12.243</c:v>
                </c:pt>
                <c:pt idx="11677">
                  <c:v>12.243</c:v>
                </c:pt>
                <c:pt idx="11678">
                  <c:v>12.243</c:v>
                </c:pt>
                <c:pt idx="11679">
                  <c:v>12.243</c:v>
                </c:pt>
                <c:pt idx="11680">
                  <c:v>12.218999999999999</c:v>
                </c:pt>
                <c:pt idx="11681">
                  <c:v>12.218999999999999</c:v>
                </c:pt>
                <c:pt idx="11682">
                  <c:v>12.195</c:v>
                </c:pt>
                <c:pt idx="11683">
                  <c:v>12.170999999999999</c:v>
                </c:pt>
                <c:pt idx="11684">
                  <c:v>12.147</c:v>
                </c:pt>
                <c:pt idx="11685">
                  <c:v>12.098000000000001</c:v>
                </c:pt>
                <c:pt idx="11686">
                  <c:v>12.05</c:v>
                </c:pt>
                <c:pt idx="11687">
                  <c:v>12.000999999999999</c:v>
                </c:pt>
                <c:pt idx="11688">
                  <c:v>11.929</c:v>
                </c:pt>
                <c:pt idx="11689">
                  <c:v>11.832000000000001</c:v>
                </c:pt>
                <c:pt idx="11690">
                  <c:v>11.759</c:v>
                </c:pt>
                <c:pt idx="11691">
                  <c:v>11.686</c:v>
                </c:pt>
                <c:pt idx="11692">
                  <c:v>11.589</c:v>
                </c:pt>
                <c:pt idx="11693">
                  <c:v>11.492000000000001</c:v>
                </c:pt>
                <c:pt idx="11694">
                  <c:v>11.394</c:v>
                </c:pt>
                <c:pt idx="11695">
                  <c:v>11.321</c:v>
                </c:pt>
                <c:pt idx="11696">
                  <c:v>11.224</c:v>
                </c:pt>
                <c:pt idx="11697">
                  <c:v>11.151</c:v>
                </c:pt>
                <c:pt idx="11698">
                  <c:v>11.102</c:v>
                </c:pt>
                <c:pt idx="11699">
                  <c:v>11.029</c:v>
                </c:pt>
                <c:pt idx="11700">
                  <c:v>11.005000000000001</c:v>
                </c:pt>
                <c:pt idx="11701">
                  <c:v>10.956</c:v>
                </c:pt>
                <c:pt idx="11702">
                  <c:v>10.907</c:v>
                </c:pt>
                <c:pt idx="11703">
                  <c:v>10.882999999999999</c:v>
                </c:pt>
                <c:pt idx="11704">
                  <c:v>10.858000000000001</c:v>
                </c:pt>
                <c:pt idx="11705">
                  <c:v>10.834</c:v>
                </c:pt>
                <c:pt idx="11706">
                  <c:v>10.81</c:v>
                </c:pt>
                <c:pt idx="11707">
                  <c:v>10.785</c:v>
                </c:pt>
                <c:pt idx="11708">
                  <c:v>10.760999999999999</c:v>
                </c:pt>
                <c:pt idx="11709">
                  <c:v>10.736000000000001</c:v>
                </c:pt>
                <c:pt idx="11710">
                  <c:v>10.736000000000001</c:v>
                </c:pt>
                <c:pt idx="11711">
                  <c:v>10.712</c:v>
                </c:pt>
                <c:pt idx="11712">
                  <c:v>10.712</c:v>
                </c:pt>
                <c:pt idx="11713">
                  <c:v>10.686999999999999</c:v>
                </c:pt>
                <c:pt idx="11714">
                  <c:v>10.686999999999999</c:v>
                </c:pt>
                <c:pt idx="11715">
                  <c:v>10.663</c:v>
                </c:pt>
                <c:pt idx="11716">
                  <c:v>10.663</c:v>
                </c:pt>
                <c:pt idx="11717">
                  <c:v>10.638</c:v>
                </c:pt>
                <c:pt idx="11718">
                  <c:v>10.638</c:v>
                </c:pt>
                <c:pt idx="11719">
                  <c:v>10.614000000000001</c:v>
                </c:pt>
                <c:pt idx="11720">
                  <c:v>10.614000000000001</c:v>
                </c:pt>
                <c:pt idx="11721">
                  <c:v>10.614000000000001</c:v>
                </c:pt>
                <c:pt idx="11722">
                  <c:v>10.59</c:v>
                </c:pt>
                <c:pt idx="11723">
                  <c:v>10.59</c:v>
                </c:pt>
                <c:pt idx="11724">
                  <c:v>10.59</c:v>
                </c:pt>
                <c:pt idx="11725">
                  <c:v>10.565</c:v>
                </c:pt>
                <c:pt idx="11726">
                  <c:v>10.565</c:v>
                </c:pt>
                <c:pt idx="11727">
                  <c:v>10.541</c:v>
                </c:pt>
                <c:pt idx="11728">
                  <c:v>10.541</c:v>
                </c:pt>
                <c:pt idx="11729">
                  <c:v>10.516</c:v>
                </c:pt>
                <c:pt idx="11730">
                  <c:v>10.516</c:v>
                </c:pt>
                <c:pt idx="11731">
                  <c:v>10.492000000000001</c:v>
                </c:pt>
                <c:pt idx="11732">
                  <c:v>10.467000000000001</c:v>
                </c:pt>
                <c:pt idx="11733">
                  <c:v>10.467000000000001</c:v>
                </c:pt>
                <c:pt idx="11734">
                  <c:v>10.443</c:v>
                </c:pt>
                <c:pt idx="11735">
                  <c:v>10.443</c:v>
                </c:pt>
                <c:pt idx="11736">
                  <c:v>10.417999999999999</c:v>
                </c:pt>
                <c:pt idx="11737">
                  <c:v>10.417999999999999</c:v>
                </c:pt>
                <c:pt idx="11738">
                  <c:v>10.417999999999999</c:v>
                </c:pt>
                <c:pt idx="11739">
                  <c:v>10.394</c:v>
                </c:pt>
                <c:pt idx="11740">
                  <c:v>10.394</c:v>
                </c:pt>
                <c:pt idx="11741">
                  <c:v>10.394</c:v>
                </c:pt>
                <c:pt idx="11742">
                  <c:v>10.417999999999999</c:v>
                </c:pt>
                <c:pt idx="11743">
                  <c:v>10.417999999999999</c:v>
                </c:pt>
                <c:pt idx="11744">
                  <c:v>10.443</c:v>
                </c:pt>
                <c:pt idx="11745">
                  <c:v>10.467000000000001</c:v>
                </c:pt>
                <c:pt idx="11746">
                  <c:v>10.541</c:v>
                </c:pt>
                <c:pt idx="11747">
                  <c:v>10.59</c:v>
                </c:pt>
                <c:pt idx="11748">
                  <c:v>10.663</c:v>
                </c:pt>
                <c:pt idx="11749">
                  <c:v>10.736000000000001</c:v>
                </c:pt>
                <c:pt idx="11750">
                  <c:v>10.81</c:v>
                </c:pt>
                <c:pt idx="11751">
                  <c:v>10.907</c:v>
                </c:pt>
                <c:pt idx="11752">
                  <c:v>11.005000000000001</c:v>
                </c:pt>
                <c:pt idx="11753">
                  <c:v>11.077999999999999</c:v>
                </c:pt>
                <c:pt idx="11754">
                  <c:v>11.2</c:v>
                </c:pt>
                <c:pt idx="11755">
                  <c:v>11.273</c:v>
                </c:pt>
                <c:pt idx="11756">
                  <c:v>11.37</c:v>
                </c:pt>
                <c:pt idx="11757">
                  <c:v>11.467000000000001</c:v>
                </c:pt>
                <c:pt idx="11758">
                  <c:v>11.565</c:v>
                </c:pt>
                <c:pt idx="11759">
                  <c:v>11.662000000000001</c:v>
                </c:pt>
                <c:pt idx="11760">
                  <c:v>11.759</c:v>
                </c:pt>
                <c:pt idx="11761">
                  <c:v>11.832000000000001</c:v>
                </c:pt>
                <c:pt idx="11762">
                  <c:v>11.904</c:v>
                </c:pt>
                <c:pt idx="11763">
                  <c:v>11.977</c:v>
                </c:pt>
                <c:pt idx="11764">
                  <c:v>12.025</c:v>
                </c:pt>
                <c:pt idx="11765">
                  <c:v>12.098000000000001</c:v>
                </c:pt>
                <c:pt idx="11766">
                  <c:v>12.170999999999999</c:v>
                </c:pt>
                <c:pt idx="11767">
                  <c:v>12.195</c:v>
                </c:pt>
                <c:pt idx="11768">
                  <c:v>12.268000000000001</c:v>
                </c:pt>
                <c:pt idx="11769">
                  <c:v>12.316000000000001</c:v>
                </c:pt>
                <c:pt idx="11770">
                  <c:v>12.364000000000001</c:v>
                </c:pt>
                <c:pt idx="11771">
                  <c:v>12.388999999999999</c:v>
                </c:pt>
                <c:pt idx="11772">
                  <c:v>12.388999999999999</c:v>
                </c:pt>
                <c:pt idx="11773">
                  <c:v>12.413</c:v>
                </c:pt>
                <c:pt idx="11774">
                  <c:v>12.461</c:v>
                </c:pt>
                <c:pt idx="11775">
                  <c:v>12.436999999999999</c:v>
                </c:pt>
                <c:pt idx="11776">
                  <c:v>12.461</c:v>
                </c:pt>
                <c:pt idx="11777">
                  <c:v>12.436999999999999</c:v>
                </c:pt>
                <c:pt idx="11778">
                  <c:v>12.413</c:v>
                </c:pt>
                <c:pt idx="11779">
                  <c:v>12.388999999999999</c:v>
                </c:pt>
                <c:pt idx="11780">
                  <c:v>12.364000000000001</c:v>
                </c:pt>
                <c:pt idx="11781">
                  <c:v>12.316000000000001</c:v>
                </c:pt>
                <c:pt idx="11782">
                  <c:v>12.268000000000001</c:v>
                </c:pt>
                <c:pt idx="11783">
                  <c:v>12.218999999999999</c:v>
                </c:pt>
                <c:pt idx="11784">
                  <c:v>12.147</c:v>
                </c:pt>
                <c:pt idx="11785">
                  <c:v>12.074</c:v>
                </c:pt>
                <c:pt idx="11786">
                  <c:v>12.000999999999999</c:v>
                </c:pt>
                <c:pt idx="11787">
                  <c:v>11.929</c:v>
                </c:pt>
                <c:pt idx="11788">
                  <c:v>11.832000000000001</c:v>
                </c:pt>
                <c:pt idx="11789">
                  <c:v>11.734</c:v>
                </c:pt>
                <c:pt idx="11790">
                  <c:v>11.637</c:v>
                </c:pt>
                <c:pt idx="11791">
                  <c:v>11.565</c:v>
                </c:pt>
                <c:pt idx="11792">
                  <c:v>11.467000000000001</c:v>
                </c:pt>
                <c:pt idx="11793">
                  <c:v>11.37</c:v>
                </c:pt>
                <c:pt idx="11794">
                  <c:v>11.297000000000001</c:v>
                </c:pt>
                <c:pt idx="11795">
                  <c:v>11.224</c:v>
                </c:pt>
                <c:pt idx="11796">
                  <c:v>11.175000000000001</c:v>
                </c:pt>
                <c:pt idx="11797">
                  <c:v>11.127000000000001</c:v>
                </c:pt>
                <c:pt idx="11798">
                  <c:v>11.077999999999999</c:v>
                </c:pt>
                <c:pt idx="11799">
                  <c:v>11.029</c:v>
                </c:pt>
                <c:pt idx="11800">
                  <c:v>11.005000000000001</c:v>
                </c:pt>
                <c:pt idx="11801">
                  <c:v>10.98</c:v>
                </c:pt>
                <c:pt idx="11802">
                  <c:v>10.932</c:v>
                </c:pt>
                <c:pt idx="11803">
                  <c:v>10.907</c:v>
                </c:pt>
                <c:pt idx="11804">
                  <c:v>10.882999999999999</c:v>
                </c:pt>
                <c:pt idx="11805">
                  <c:v>10.858000000000001</c:v>
                </c:pt>
                <c:pt idx="11806">
                  <c:v>10.834</c:v>
                </c:pt>
                <c:pt idx="11807">
                  <c:v>10.81</c:v>
                </c:pt>
                <c:pt idx="11808">
                  <c:v>10.785</c:v>
                </c:pt>
                <c:pt idx="11809">
                  <c:v>10.760999999999999</c:v>
                </c:pt>
                <c:pt idx="11810">
                  <c:v>10.760999999999999</c:v>
                </c:pt>
                <c:pt idx="11811">
                  <c:v>10.736000000000001</c:v>
                </c:pt>
                <c:pt idx="11812">
                  <c:v>10.712</c:v>
                </c:pt>
                <c:pt idx="11813">
                  <c:v>10.712</c:v>
                </c:pt>
                <c:pt idx="11814">
                  <c:v>10.686999999999999</c:v>
                </c:pt>
                <c:pt idx="11815">
                  <c:v>10.663</c:v>
                </c:pt>
                <c:pt idx="11816">
                  <c:v>10.638</c:v>
                </c:pt>
                <c:pt idx="11817">
                  <c:v>10.638</c:v>
                </c:pt>
                <c:pt idx="11818">
                  <c:v>10.614000000000001</c:v>
                </c:pt>
                <c:pt idx="11819">
                  <c:v>10.614000000000001</c:v>
                </c:pt>
                <c:pt idx="11820">
                  <c:v>10.59</c:v>
                </c:pt>
                <c:pt idx="11821">
                  <c:v>10.59</c:v>
                </c:pt>
                <c:pt idx="11822">
                  <c:v>10.565</c:v>
                </c:pt>
                <c:pt idx="11823">
                  <c:v>10.565</c:v>
                </c:pt>
                <c:pt idx="11824">
                  <c:v>10.541</c:v>
                </c:pt>
                <c:pt idx="11825">
                  <c:v>10.541</c:v>
                </c:pt>
                <c:pt idx="11826">
                  <c:v>10.516</c:v>
                </c:pt>
                <c:pt idx="11827">
                  <c:v>10.516</c:v>
                </c:pt>
                <c:pt idx="11828">
                  <c:v>10.516</c:v>
                </c:pt>
                <c:pt idx="11829">
                  <c:v>10.492000000000001</c:v>
                </c:pt>
                <c:pt idx="11830">
                  <c:v>10.492000000000001</c:v>
                </c:pt>
                <c:pt idx="11831">
                  <c:v>10.467000000000001</c:v>
                </c:pt>
                <c:pt idx="11832">
                  <c:v>10.467000000000001</c:v>
                </c:pt>
                <c:pt idx="11833">
                  <c:v>10.467000000000001</c:v>
                </c:pt>
                <c:pt idx="11834">
                  <c:v>10.443</c:v>
                </c:pt>
                <c:pt idx="11835">
                  <c:v>10.443</c:v>
                </c:pt>
                <c:pt idx="11836">
                  <c:v>10.443</c:v>
                </c:pt>
                <c:pt idx="11837">
                  <c:v>10.443</c:v>
                </c:pt>
                <c:pt idx="11838">
                  <c:v>10.467000000000001</c:v>
                </c:pt>
                <c:pt idx="11839">
                  <c:v>10.467000000000001</c:v>
                </c:pt>
                <c:pt idx="11840">
                  <c:v>10.516</c:v>
                </c:pt>
                <c:pt idx="11841">
                  <c:v>10.541</c:v>
                </c:pt>
                <c:pt idx="11842">
                  <c:v>10.614000000000001</c:v>
                </c:pt>
                <c:pt idx="11843">
                  <c:v>10.663</c:v>
                </c:pt>
                <c:pt idx="11844">
                  <c:v>10.736000000000001</c:v>
                </c:pt>
                <c:pt idx="11845">
                  <c:v>10.81</c:v>
                </c:pt>
                <c:pt idx="11846">
                  <c:v>10.882999999999999</c:v>
                </c:pt>
                <c:pt idx="11847">
                  <c:v>10.98</c:v>
                </c:pt>
                <c:pt idx="11848">
                  <c:v>11.053000000000001</c:v>
                </c:pt>
                <c:pt idx="11849">
                  <c:v>11.151</c:v>
                </c:pt>
                <c:pt idx="11850">
                  <c:v>11.247999999999999</c:v>
                </c:pt>
                <c:pt idx="11851">
                  <c:v>11.346</c:v>
                </c:pt>
                <c:pt idx="11852">
                  <c:v>11.443</c:v>
                </c:pt>
                <c:pt idx="11853">
                  <c:v>11.54</c:v>
                </c:pt>
                <c:pt idx="11854">
                  <c:v>11.637</c:v>
                </c:pt>
                <c:pt idx="11855">
                  <c:v>11.759</c:v>
                </c:pt>
                <c:pt idx="11856">
                  <c:v>11.832000000000001</c:v>
                </c:pt>
                <c:pt idx="11857">
                  <c:v>11.929</c:v>
                </c:pt>
                <c:pt idx="11858">
                  <c:v>12.000999999999999</c:v>
                </c:pt>
                <c:pt idx="11859">
                  <c:v>12.074</c:v>
                </c:pt>
                <c:pt idx="11860">
                  <c:v>12.147</c:v>
                </c:pt>
                <c:pt idx="11861">
                  <c:v>12.195</c:v>
                </c:pt>
                <c:pt idx="11862">
                  <c:v>12.268000000000001</c:v>
                </c:pt>
                <c:pt idx="11863">
                  <c:v>12.316000000000001</c:v>
                </c:pt>
                <c:pt idx="11864">
                  <c:v>12.388999999999999</c:v>
                </c:pt>
                <c:pt idx="11865">
                  <c:v>12.461</c:v>
                </c:pt>
                <c:pt idx="11866">
                  <c:v>12.461</c:v>
                </c:pt>
                <c:pt idx="11867">
                  <c:v>12.484999999999999</c:v>
                </c:pt>
                <c:pt idx="11868">
                  <c:v>12.484999999999999</c:v>
                </c:pt>
                <c:pt idx="11869">
                  <c:v>12.461</c:v>
                </c:pt>
                <c:pt idx="11870">
                  <c:v>12.461</c:v>
                </c:pt>
                <c:pt idx="11871">
                  <c:v>12.436999999999999</c:v>
                </c:pt>
                <c:pt idx="11872">
                  <c:v>12.388999999999999</c:v>
                </c:pt>
                <c:pt idx="11873">
                  <c:v>12.364000000000001</c:v>
                </c:pt>
                <c:pt idx="11874">
                  <c:v>12.316000000000001</c:v>
                </c:pt>
                <c:pt idx="11875">
                  <c:v>12.292</c:v>
                </c:pt>
                <c:pt idx="11876">
                  <c:v>12.268000000000001</c:v>
                </c:pt>
                <c:pt idx="11877">
                  <c:v>12.243</c:v>
                </c:pt>
                <c:pt idx="11878">
                  <c:v>12.170999999999999</c:v>
                </c:pt>
                <c:pt idx="11879">
                  <c:v>12.147</c:v>
                </c:pt>
                <c:pt idx="11880">
                  <c:v>12.098000000000001</c:v>
                </c:pt>
                <c:pt idx="11881">
                  <c:v>12.05</c:v>
                </c:pt>
                <c:pt idx="11882">
                  <c:v>12.000999999999999</c:v>
                </c:pt>
                <c:pt idx="11883">
                  <c:v>11.929</c:v>
                </c:pt>
                <c:pt idx="11884">
                  <c:v>11.832000000000001</c:v>
                </c:pt>
                <c:pt idx="11885">
                  <c:v>11.759</c:v>
                </c:pt>
                <c:pt idx="11886">
                  <c:v>11.686</c:v>
                </c:pt>
                <c:pt idx="11887">
                  <c:v>11.613</c:v>
                </c:pt>
                <c:pt idx="11888">
                  <c:v>11.54</c:v>
                </c:pt>
                <c:pt idx="11889">
                  <c:v>11.467000000000001</c:v>
                </c:pt>
                <c:pt idx="11890">
                  <c:v>11.394</c:v>
                </c:pt>
                <c:pt idx="11891">
                  <c:v>11.321</c:v>
                </c:pt>
                <c:pt idx="11892">
                  <c:v>11.273</c:v>
                </c:pt>
                <c:pt idx="11893">
                  <c:v>11.224</c:v>
                </c:pt>
                <c:pt idx="11894">
                  <c:v>11.175000000000001</c:v>
                </c:pt>
                <c:pt idx="11895">
                  <c:v>11.127000000000001</c:v>
                </c:pt>
                <c:pt idx="11896">
                  <c:v>11.102</c:v>
                </c:pt>
                <c:pt idx="11897">
                  <c:v>11.053000000000001</c:v>
                </c:pt>
                <c:pt idx="11898">
                  <c:v>11.029</c:v>
                </c:pt>
                <c:pt idx="11899">
                  <c:v>11.005000000000001</c:v>
                </c:pt>
                <c:pt idx="11900">
                  <c:v>11.005000000000001</c:v>
                </c:pt>
                <c:pt idx="11901">
                  <c:v>10.956</c:v>
                </c:pt>
                <c:pt idx="11902">
                  <c:v>10.956</c:v>
                </c:pt>
                <c:pt idx="11903">
                  <c:v>10.932</c:v>
                </c:pt>
                <c:pt idx="11904">
                  <c:v>10.907</c:v>
                </c:pt>
                <c:pt idx="11905">
                  <c:v>10.907</c:v>
                </c:pt>
                <c:pt idx="11906">
                  <c:v>10.882999999999999</c:v>
                </c:pt>
                <c:pt idx="11907">
                  <c:v>10.882999999999999</c:v>
                </c:pt>
                <c:pt idx="11908">
                  <c:v>10.858000000000001</c:v>
                </c:pt>
                <c:pt idx="11909">
                  <c:v>10.858000000000001</c:v>
                </c:pt>
                <c:pt idx="11910">
                  <c:v>10.834</c:v>
                </c:pt>
                <c:pt idx="11911">
                  <c:v>10.834</c:v>
                </c:pt>
                <c:pt idx="11912">
                  <c:v>10.81</c:v>
                </c:pt>
                <c:pt idx="11913">
                  <c:v>10.81</c:v>
                </c:pt>
                <c:pt idx="11914">
                  <c:v>10.81</c:v>
                </c:pt>
                <c:pt idx="11915">
                  <c:v>10.81</c:v>
                </c:pt>
                <c:pt idx="11916">
                  <c:v>10.81</c:v>
                </c:pt>
                <c:pt idx="11917">
                  <c:v>10.785</c:v>
                </c:pt>
                <c:pt idx="11918">
                  <c:v>10.785</c:v>
                </c:pt>
                <c:pt idx="11919">
                  <c:v>10.785</c:v>
                </c:pt>
                <c:pt idx="11920">
                  <c:v>10.785</c:v>
                </c:pt>
                <c:pt idx="11921">
                  <c:v>10.785</c:v>
                </c:pt>
                <c:pt idx="11922">
                  <c:v>10.81</c:v>
                </c:pt>
                <c:pt idx="11923">
                  <c:v>10.81</c:v>
                </c:pt>
                <c:pt idx="11924">
                  <c:v>10.81</c:v>
                </c:pt>
                <c:pt idx="11925">
                  <c:v>10.81</c:v>
                </c:pt>
                <c:pt idx="11926">
                  <c:v>10.81</c:v>
                </c:pt>
                <c:pt idx="11927">
                  <c:v>10.81</c:v>
                </c:pt>
                <c:pt idx="11928">
                  <c:v>10.81</c:v>
                </c:pt>
                <c:pt idx="11929">
                  <c:v>10.834</c:v>
                </c:pt>
                <c:pt idx="11930">
                  <c:v>10.834</c:v>
                </c:pt>
                <c:pt idx="11931">
                  <c:v>10.834</c:v>
                </c:pt>
                <c:pt idx="11932">
                  <c:v>10.858000000000001</c:v>
                </c:pt>
                <c:pt idx="11933">
                  <c:v>10.858000000000001</c:v>
                </c:pt>
                <c:pt idx="11934">
                  <c:v>10.858000000000001</c:v>
                </c:pt>
                <c:pt idx="11935">
                  <c:v>10.882999999999999</c:v>
                </c:pt>
                <c:pt idx="11936">
                  <c:v>10.907</c:v>
                </c:pt>
                <c:pt idx="11937">
                  <c:v>10.907</c:v>
                </c:pt>
                <c:pt idx="11938">
                  <c:v>10.956</c:v>
                </c:pt>
                <c:pt idx="11939">
                  <c:v>10.956</c:v>
                </c:pt>
                <c:pt idx="11940">
                  <c:v>10.98</c:v>
                </c:pt>
                <c:pt idx="11941">
                  <c:v>11.005000000000001</c:v>
                </c:pt>
                <c:pt idx="11942">
                  <c:v>11.029</c:v>
                </c:pt>
                <c:pt idx="11943">
                  <c:v>11.077999999999999</c:v>
                </c:pt>
                <c:pt idx="11944">
                  <c:v>11.2</c:v>
                </c:pt>
                <c:pt idx="11945">
                  <c:v>11.297000000000001</c:v>
                </c:pt>
                <c:pt idx="11946">
                  <c:v>11.346</c:v>
                </c:pt>
                <c:pt idx="11947">
                  <c:v>11.346</c:v>
                </c:pt>
                <c:pt idx="11948">
                  <c:v>11.492000000000001</c:v>
                </c:pt>
                <c:pt idx="11949">
                  <c:v>11.613</c:v>
                </c:pt>
                <c:pt idx="11950">
                  <c:v>11.734</c:v>
                </c:pt>
                <c:pt idx="11951">
                  <c:v>11.782999999999999</c:v>
                </c:pt>
                <c:pt idx="11952">
                  <c:v>11.832000000000001</c:v>
                </c:pt>
                <c:pt idx="11953">
                  <c:v>11.977</c:v>
                </c:pt>
                <c:pt idx="11954">
                  <c:v>12.05</c:v>
                </c:pt>
                <c:pt idx="11955">
                  <c:v>12.147</c:v>
                </c:pt>
                <c:pt idx="11956">
                  <c:v>12.195</c:v>
                </c:pt>
                <c:pt idx="11957">
                  <c:v>12.195</c:v>
                </c:pt>
                <c:pt idx="11958">
                  <c:v>12.243</c:v>
                </c:pt>
                <c:pt idx="11959">
                  <c:v>12.268000000000001</c:v>
                </c:pt>
                <c:pt idx="11960">
                  <c:v>12.364000000000001</c:v>
                </c:pt>
                <c:pt idx="11961">
                  <c:v>12.34</c:v>
                </c:pt>
                <c:pt idx="11962">
                  <c:v>12.316000000000001</c:v>
                </c:pt>
                <c:pt idx="11963">
                  <c:v>12.292</c:v>
                </c:pt>
                <c:pt idx="11964">
                  <c:v>12.292</c:v>
                </c:pt>
                <c:pt idx="11965">
                  <c:v>12.292</c:v>
                </c:pt>
                <c:pt idx="11966">
                  <c:v>12.292</c:v>
                </c:pt>
                <c:pt idx="11967">
                  <c:v>12.243</c:v>
                </c:pt>
                <c:pt idx="11968">
                  <c:v>12.268000000000001</c:v>
                </c:pt>
                <c:pt idx="11969">
                  <c:v>12.268000000000001</c:v>
                </c:pt>
                <c:pt idx="11970">
                  <c:v>12.292</c:v>
                </c:pt>
                <c:pt idx="11971">
                  <c:v>12.292</c:v>
                </c:pt>
                <c:pt idx="11972">
                  <c:v>12.268000000000001</c:v>
                </c:pt>
                <c:pt idx="11973">
                  <c:v>12.268000000000001</c:v>
                </c:pt>
                <c:pt idx="11974">
                  <c:v>12.243</c:v>
                </c:pt>
                <c:pt idx="11975">
                  <c:v>12.218999999999999</c:v>
                </c:pt>
                <c:pt idx="11976">
                  <c:v>12.195</c:v>
                </c:pt>
                <c:pt idx="11977">
                  <c:v>12.170999999999999</c:v>
                </c:pt>
                <c:pt idx="11978">
                  <c:v>12.122</c:v>
                </c:pt>
                <c:pt idx="11979">
                  <c:v>12.05</c:v>
                </c:pt>
                <c:pt idx="11980">
                  <c:v>11.977</c:v>
                </c:pt>
                <c:pt idx="11981">
                  <c:v>11.904</c:v>
                </c:pt>
                <c:pt idx="11982">
                  <c:v>11.807</c:v>
                </c:pt>
                <c:pt idx="11983">
                  <c:v>11.734</c:v>
                </c:pt>
                <c:pt idx="11984">
                  <c:v>11.637</c:v>
                </c:pt>
                <c:pt idx="11985">
                  <c:v>11.54</c:v>
                </c:pt>
                <c:pt idx="11986">
                  <c:v>11.467000000000001</c:v>
                </c:pt>
                <c:pt idx="11987">
                  <c:v>11.394</c:v>
                </c:pt>
                <c:pt idx="11988">
                  <c:v>11.321</c:v>
                </c:pt>
                <c:pt idx="11989">
                  <c:v>11.273</c:v>
                </c:pt>
                <c:pt idx="11990">
                  <c:v>11.224</c:v>
                </c:pt>
                <c:pt idx="11991">
                  <c:v>11.175000000000001</c:v>
                </c:pt>
                <c:pt idx="11992">
                  <c:v>11.127000000000001</c:v>
                </c:pt>
                <c:pt idx="11993">
                  <c:v>11.102</c:v>
                </c:pt>
                <c:pt idx="11994">
                  <c:v>11.053000000000001</c:v>
                </c:pt>
                <c:pt idx="11995">
                  <c:v>11.029</c:v>
                </c:pt>
                <c:pt idx="11996">
                  <c:v>11.005000000000001</c:v>
                </c:pt>
                <c:pt idx="11997">
                  <c:v>10.98</c:v>
                </c:pt>
                <c:pt idx="11998">
                  <c:v>10.956</c:v>
                </c:pt>
                <c:pt idx="11999">
                  <c:v>10.932</c:v>
                </c:pt>
                <c:pt idx="12000">
                  <c:v>10.907</c:v>
                </c:pt>
                <c:pt idx="12001">
                  <c:v>10.907</c:v>
                </c:pt>
                <c:pt idx="12002">
                  <c:v>10.882999999999999</c:v>
                </c:pt>
                <c:pt idx="12003">
                  <c:v>10.858000000000001</c:v>
                </c:pt>
                <c:pt idx="12004">
                  <c:v>10.858000000000001</c:v>
                </c:pt>
                <c:pt idx="12005">
                  <c:v>10.858000000000001</c:v>
                </c:pt>
                <c:pt idx="12006">
                  <c:v>10.834</c:v>
                </c:pt>
                <c:pt idx="12007">
                  <c:v>10.834</c:v>
                </c:pt>
                <c:pt idx="12008">
                  <c:v>10.834</c:v>
                </c:pt>
                <c:pt idx="12009">
                  <c:v>10.81</c:v>
                </c:pt>
                <c:pt idx="12010">
                  <c:v>10.81</c:v>
                </c:pt>
                <c:pt idx="12011">
                  <c:v>10.81</c:v>
                </c:pt>
                <c:pt idx="12012">
                  <c:v>10.785</c:v>
                </c:pt>
                <c:pt idx="12013">
                  <c:v>10.760999999999999</c:v>
                </c:pt>
                <c:pt idx="12014">
                  <c:v>10.760999999999999</c:v>
                </c:pt>
                <c:pt idx="12015">
                  <c:v>10.736000000000001</c:v>
                </c:pt>
                <c:pt idx="12016">
                  <c:v>10.712</c:v>
                </c:pt>
                <c:pt idx="12017">
                  <c:v>10.712</c:v>
                </c:pt>
                <c:pt idx="12018">
                  <c:v>10.686999999999999</c:v>
                </c:pt>
                <c:pt idx="12019">
                  <c:v>10.663</c:v>
                </c:pt>
                <c:pt idx="12020">
                  <c:v>10.663</c:v>
                </c:pt>
                <c:pt idx="12021">
                  <c:v>10.663</c:v>
                </c:pt>
                <c:pt idx="12022">
                  <c:v>10.638</c:v>
                </c:pt>
                <c:pt idx="12023">
                  <c:v>10.638</c:v>
                </c:pt>
                <c:pt idx="12024">
                  <c:v>10.614000000000001</c:v>
                </c:pt>
                <c:pt idx="12025">
                  <c:v>10.614000000000001</c:v>
                </c:pt>
                <c:pt idx="12026">
                  <c:v>10.59</c:v>
                </c:pt>
                <c:pt idx="12027">
                  <c:v>10.59</c:v>
                </c:pt>
                <c:pt idx="12028">
                  <c:v>10.59</c:v>
                </c:pt>
                <c:pt idx="12029">
                  <c:v>10.59</c:v>
                </c:pt>
                <c:pt idx="12030">
                  <c:v>10.614000000000001</c:v>
                </c:pt>
                <c:pt idx="12031">
                  <c:v>10.614000000000001</c:v>
                </c:pt>
                <c:pt idx="12032">
                  <c:v>10.638</c:v>
                </c:pt>
                <c:pt idx="12033">
                  <c:v>10.663</c:v>
                </c:pt>
                <c:pt idx="12034">
                  <c:v>10.712</c:v>
                </c:pt>
                <c:pt idx="12035">
                  <c:v>10.760999999999999</c:v>
                </c:pt>
                <c:pt idx="12036">
                  <c:v>10.834</c:v>
                </c:pt>
                <c:pt idx="12037">
                  <c:v>10.882999999999999</c:v>
                </c:pt>
                <c:pt idx="12038">
                  <c:v>10.956</c:v>
                </c:pt>
                <c:pt idx="12039">
                  <c:v>11.053000000000001</c:v>
                </c:pt>
                <c:pt idx="12040">
                  <c:v>11.127000000000001</c:v>
                </c:pt>
                <c:pt idx="12041">
                  <c:v>11.224</c:v>
                </c:pt>
                <c:pt idx="12042">
                  <c:v>11.297000000000001</c:v>
                </c:pt>
                <c:pt idx="12043">
                  <c:v>11.419</c:v>
                </c:pt>
                <c:pt idx="12044">
                  <c:v>11.492000000000001</c:v>
                </c:pt>
                <c:pt idx="12045">
                  <c:v>11.589</c:v>
                </c:pt>
                <c:pt idx="12046">
                  <c:v>11.662000000000001</c:v>
                </c:pt>
                <c:pt idx="12047">
                  <c:v>11.759</c:v>
                </c:pt>
                <c:pt idx="12048">
                  <c:v>11.807</c:v>
                </c:pt>
                <c:pt idx="12049">
                  <c:v>11.929</c:v>
                </c:pt>
                <c:pt idx="12050">
                  <c:v>12.000999999999999</c:v>
                </c:pt>
                <c:pt idx="12051">
                  <c:v>12.025</c:v>
                </c:pt>
                <c:pt idx="12052">
                  <c:v>12.05</c:v>
                </c:pt>
                <c:pt idx="12053">
                  <c:v>12.074</c:v>
                </c:pt>
                <c:pt idx="12054">
                  <c:v>12.098000000000001</c:v>
                </c:pt>
                <c:pt idx="12055">
                  <c:v>12.122</c:v>
                </c:pt>
                <c:pt idx="12056">
                  <c:v>12.170999999999999</c:v>
                </c:pt>
                <c:pt idx="12057">
                  <c:v>12.195</c:v>
                </c:pt>
                <c:pt idx="12058">
                  <c:v>12.218999999999999</c:v>
                </c:pt>
                <c:pt idx="12059">
                  <c:v>12.218999999999999</c:v>
                </c:pt>
                <c:pt idx="12060">
                  <c:v>12.268000000000001</c:v>
                </c:pt>
                <c:pt idx="12061">
                  <c:v>12.268000000000001</c:v>
                </c:pt>
                <c:pt idx="12062">
                  <c:v>12.243</c:v>
                </c:pt>
                <c:pt idx="12063">
                  <c:v>12.268000000000001</c:v>
                </c:pt>
                <c:pt idx="12064">
                  <c:v>12.268000000000001</c:v>
                </c:pt>
                <c:pt idx="12065">
                  <c:v>12.243</c:v>
                </c:pt>
                <c:pt idx="12066">
                  <c:v>12.218999999999999</c:v>
                </c:pt>
                <c:pt idx="12067">
                  <c:v>12.195</c:v>
                </c:pt>
                <c:pt idx="12068">
                  <c:v>12.147</c:v>
                </c:pt>
                <c:pt idx="12069">
                  <c:v>12.098000000000001</c:v>
                </c:pt>
                <c:pt idx="12070">
                  <c:v>12.025</c:v>
                </c:pt>
                <c:pt idx="12071">
                  <c:v>11.977</c:v>
                </c:pt>
                <c:pt idx="12072">
                  <c:v>11.904</c:v>
                </c:pt>
                <c:pt idx="12073">
                  <c:v>11.807</c:v>
                </c:pt>
                <c:pt idx="12074">
                  <c:v>11.759</c:v>
                </c:pt>
                <c:pt idx="12075">
                  <c:v>11.686</c:v>
                </c:pt>
                <c:pt idx="12076">
                  <c:v>11.637</c:v>
                </c:pt>
                <c:pt idx="12077">
                  <c:v>11.565</c:v>
                </c:pt>
                <c:pt idx="12078">
                  <c:v>11.492000000000001</c:v>
                </c:pt>
                <c:pt idx="12079">
                  <c:v>11.443</c:v>
                </c:pt>
                <c:pt idx="12080">
                  <c:v>11.394</c:v>
                </c:pt>
                <c:pt idx="12081">
                  <c:v>11.346</c:v>
                </c:pt>
                <c:pt idx="12082">
                  <c:v>11.297000000000001</c:v>
                </c:pt>
                <c:pt idx="12083">
                  <c:v>11.273</c:v>
                </c:pt>
                <c:pt idx="12084">
                  <c:v>11.224</c:v>
                </c:pt>
                <c:pt idx="12085">
                  <c:v>11.2</c:v>
                </c:pt>
                <c:pt idx="12086">
                  <c:v>11.175000000000001</c:v>
                </c:pt>
                <c:pt idx="12087">
                  <c:v>11.151</c:v>
                </c:pt>
                <c:pt idx="12088">
                  <c:v>11.127000000000001</c:v>
                </c:pt>
                <c:pt idx="12089">
                  <c:v>11.102</c:v>
                </c:pt>
                <c:pt idx="12090">
                  <c:v>11.077999999999999</c:v>
                </c:pt>
                <c:pt idx="12091">
                  <c:v>11.053000000000001</c:v>
                </c:pt>
                <c:pt idx="12092">
                  <c:v>11.053000000000001</c:v>
                </c:pt>
                <c:pt idx="12093">
                  <c:v>11.053000000000001</c:v>
                </c:pt>
                <c:pt idx="12094">
                  <c:v>11.029</c:v>
                </c:pt>
                <c:pt idx="12095">
                  <c:v>11.029</c:v>
                </c:pt>
                <c:pt idx="12096">
                  <c:v>11.005000000000001</c:v>
                </c:pt>
                <c:pt idx="12097">
                  <c:v>11.005000000000001</c:v>
                </c:pt>
                <c:pt idx="12098">
                  <c:v>11.005000000000001</c:v>
                </c:pt>
                <c:pt idx="12099">
                  <c:v>11.005000000000001</c:v>
                </c:pt>
                <c:pt idx="12100">
                  <c:v>10.98</c:v>
                </c:pt>
                <c:pt idx="12101">
                  <c:v>10.98</c:v>
                </c:pt>
                <c:pt idx="12102">
                  <c:v>10.98</c:v>
                </c:pt>
                <c:pt idx="12103">
                  <c:v>10.98</c:v>
                </c:pt>
                <c:pt idx="12104">
                  <c:v>10.98</c:v>
                </c:pt>
                <c:pt idx="12105">
                  <c:v>10.98</c:v>
                </c:pt>
                <c:pt idx="12106">
                  <c:v>10.98</c:v>
                </c:pt>
                <c:pt idx="12107">
                  <c:v>10.98</c:v>
                </c:pt>
                <c:pt idx="12108">
                  <c:v>10.956</c:v>
                </c:pt>
                <c:pt idx="12109">
                  <c:v>10.98</c:v>
                </c:pt>
                <c:pt idx="12110">
                  <c:v>10.98</c:v>
                </c:pt>
                <c:pt idx="12111">
                  <c:v>10.98</c:v>
                </c:pt>
                <c:pt idx="12112">
                  <c:v>10.98</c:v>
                </c:pt>
                <c:pt idx="12113">
                  <c:v>10.98</c:v>
                </c:pt>
                <c:pt idx="12114">
                  <c:v>10.98</c:v>
                </c:pt>
                <c:pt idx="12115">
                  <c:v>10.98</c:v>
                </c:pt>
                <c:pt idx="12116">
                  <c:v>10.98</c:v>
                </c:pt>
                <c:pt idx="12117">
                  <c:v>10.98</c:v>
                </c:pt>
                <c:pt idx="12118">
                  <c:v>10.98</c:v>
                </c:pt>
                <c:pt idx="12119">
                  <c:v>10.98</c:v>
                </c:pt>
                <c:pt idx="12120">
                  <c:v>10.98</c:v>
                </c:pt>
                <c:pt idx="12121">
                  <c:v>10.98</c:v>
                </c:pt>
                <c:pt idx="12122">
                  <c:v>10.98</c:v>
                </c:pt>
                <c:pt idx="12123">
                  <c:v>10.98</c:v>
                </c:pt>
                <c:pt idx="12124">
                  <c:v>10.98</c:v>
                </c:pt>
                <c:pt idx="12125">
                  <c:v>10.98</c:v>
                </c:pt>
                <c:pt idx="12126">
                  <c:v>10.98</c:v>
                </c:pt>
                <c:pt idx="12127">
                  <c:v>11.005000000000001</c:v>
                </c:pt>
                <c:pt idx="12128">
                  <c:v>11.005000000000001</c:v>
                </c:pt>
                <c:pt idx="12129">
                  <c:v>11.029</c:v>
                </c:pt>
                <c:pt idx="12130">
                  <c:v>11.053000000000001</c:v>
                </c:pt>
                <c:pt idx="12131">
                  <c:v>11.102</c:v>
                </c:pt>
                <c:pt idx="12132">
                  <c:v>11.151</c:v>
                </c:pt>
                <c:pt idx="12133">
                  <c:v>11.2</c:v>
                </c:pt>
                <c:pt idx="12134">
                  <c:v>11.247999999999999</c:v>
                </c:pt>
                <c:pt idx="12135">
                  <c:v>11.297000000000001</c:v>
                </c:pt>
                <c:pt idx="12136">
                  <c:v>11.346</c:v>
                </c:pt>
                <c:pt idx="12137">
                  <c:v>11.419</c:v>
                </c:pt>
                <c:pt idx="12138">
                  <c:v>11.54</c:v>
                </c:pt>
                <c:pt idx="12139">
                  <c:v>11.637</c:v>
                </c:pt>
                <c:pt idx="12140">
                  <c:v>11.734</c:v>
                </c:pt>
                <c:pt idx="12141">
                  <c:v>11.832000000000001</c:v>
                </c:pt>
                <c:pt idx="12142">
                  <c:v>11.929</c:v>
                </c:pt>
                <c:pt idx="12143">
                  <c:v>12.025</c:v>
                </c:pt>
                <c:pt idx="12144">
                  <c:v>12.122</c:v>
                </c:pt>
                <c:pt idx="12145">
                  <c:v>12.195</c:v>
                </c:pt>
                <c:pt idx="12146">
                  <c:v>12.268000000000001</c:v>
                </c:pt>
                <c:pt idx="12147">
                  <c:v>12.34</c:v>
                </c:pt>
                <c:pt idx="12148">
                  <c:v>12.413</c:v>
                </c:pt>
                <c:pt idx="12149">
                  <c:v>12.461</c:v>
                </c:pt>
                <c:pt idx="12150">
                  <c:v>12.509</c:v>
                </c:pt>
                <c:pt idx="12151">
                  <c:v>12.558</c:v>
                </c:pt>
                <c:pt idx="12152">
                  <c:v>12.63</c:v>
                </c:pt>
                <c:pt idx="12153">
                  <c:v>12.678000000000001</c:v>
                </c:pt>
                <c:pt idx="12154">
                  <c:v>12.702999999999999</c:v>
                </c:pt>
                <c:pt idx="12155">
                  <c:v>12.702999999999999</c:v>
                </c:pt>
                <c:pt idx="12156">
                  <c:v>12.750999999999999</c:v>
                </c:pt>
                <c:pt idx="12157">
                  <c:v>12.750999999999999</c:v>
                </c:pt>
                <c:pt idx="12158">
                  <c:v>12.750999999999999</c:v>
                </c:pt>
                <c:pt idx="12159">
                  <c:v>12.775</c:v>
                </c:pt>
                <c:pt idx="12160">
                  <c:v>12.775</c:v>
                </c:pt>
                <c:pt idx="12161">
                  <c:v>12.750999999999999</c:v>
                </c:pt>
                <c:pt idx="12162">
                  <c:v>12.702999999999999</c:v>
                </c:pt>
                <c:pt idx="12163">
                  <c:v>12.678000000000001</c:v>
                </c:pt>
                <c:pt idx="12164">
                  <c:v>12.654</c:v>
                </c:pt>
                <c:pt idx="12165">
                  <c:v>12.582000000000001</c:v>
                </c:pt>
                <c:pt idx="12166">
                  <c:v>12.509</c:v>
                </c:pt>
                <c:pt idx="12167">
                  <c:v>12.461</c:v>
                </c:pt>
                <c:pt idx="12168">
                  <c:v>12.388999999999999</c:v>
                </c:pt>
                <c:pt idx="12169">
                  <c:v>12.34</c:v>
                </c:pt>
                <c:pt idx="12170">
                  <c:v>12.268000000000001</c:v>
                </c:pt>
                <c:pt idx="12171">
                  <c:v>12.195</c:v>
                </c:pt>
                <c:pt idx="12172">
                  <c:v>12.098000000000001</c:v>
                </c:pt>
                <c:pt idx="12173">
                  <c:v>12.000999999999999</c:v>
                </c:pt>
                <c:pt idx="12174">
                  <c:v>11.904</c:v>
                </c:pt>
                <c:pt idx="12175">
                  <c:v>11.807</c:v>
                </c:pt>
                <c:pt idx="12176">
                  <c:v>11.71</c:v>
                </c:pt>
                <c:pt idx="12177">
                  <c:v>11.637</c:v>
                </c:pt>
                <c:pt idx="12178">
                  <c:v>11.54</c:v>
                </c:pt>
                <c:pt idx="12179">
                  <c:v>11.492000000000001</c:v>
                </c:pt>
                <c:pt idx="12180">
                  <c:v>11.419</c:v>
                </c:pt>
                <c:pt idx="12181">
                  <c:v>11.37</c:v>
                </c:pt>
                <c:pt idx="12182">
                  <c:v>11.321</c:v>
                </c:pt>
                <c:pt idx="12183">
                  <c:v>11.273</c:v>
                </c:pt>
                <c:pt idx="12184">
                  <c:v>11.224</c:v>
                </c:pt>
                <c:pt idx="12185">
                  <c:v>11.2</c:v>
                </c:pt>
                <c:pt idx="12186">
                  <c:v>11.175000000000001</c:v>
                </c:pt>
                <c:pt idx="12187">
                  <c:v>11.151</c:v>
                </c:pt>
                <c:pt idx="12188">
                  <c:v>11.127000000000001</c:v>
                </c:pt>
                <c:pt idx="12189">
                  <c:v>11.102</c:v>
                </c:pt>
                <c:pt idx="12190">
                  <c:v>11.077999999999999</c:v>
                </c:pt>
                <c:pt idx="12191">
                  <c:v>11.053000000000001</c:v>
                </c:pt>
                <c:pt idx="12192">
                  <c:v>11.029</c:v>
                </c:pt>
                <c:pt idx="12193">
                  <c:v>11.029</c:v>
                </c:pt>
                <c:pt idx="12194">
                  <c:v>11.029</c:v>
                </c:pt>
                <c:pt idx="12195">
                  <c:v>11.005000000000001</c:v>
                </c:pt>
                <c:pt idx="12196">
                  <c:v>11.005000000000001</c:v>
                </c:pt>
                <c:pt idx="12197">
                  <c:v>10.98</c:v>
                </c:pt>
                <c:pt idx="12198">
                  <c:v>10.956</c:v>
                </c:pt>
                <c:pt idx="12199">
                  <c:v>10.956</c:v>
                </c:pt>
                <c:pt idx="12200">
                  <c:v>10.932</c:v>
                </c:pt>
                <c:pt idx="12201">
                  <c:v>10.907</c:v>
                </c:pt>
                <c:pt idx="12202">
                  <c:v>10.882999999999999</c:v>
                </c:pt>
                <c:pt idx="12203">
                  <c:v>10.858000000000001</c:v>
                </c:pt>
                <c:pt idx="12204">
                  <c:v>10.858000000000001</c:v>
                </c:pt>
                <c:pt idx="12205">
                  <c:v>10.834</c:v>
                </c:pt>
                <c:pt idx="12206">
                  <c:v>10.81</c:v>
                </c:pt>
                <c:pt idx="12207">
                  <c:v>10.81</c:v>
                </c:pt>
                <c:pt idx="12208">
                  <c:v>10.785</c:v>
                </c:pt>
                <c:pt idx="12209">
                  <c:v>10.760999999999999</c:v>
                </c:pt>
                <c:pt idx="12210">
                  <c:v>10.736000000000001</c:v>
                </c:pt>
                <c:pt idx="12211">
                  <c:v>10.712</c:v>
                </c:pt>
                <c:pt idx="12212">
                  <c:v>10.712</c:v>
                </c:pt>
                <c:pt idx="12213">
                  <c:v>10.686999999999999</c:v>
                </c:pt>
                <c:pt idx="12214">
                  <c:v>10.686999999999999</c:v>
                </c:pt>
                <c:pt idx="12215">
                  <c:v>10.663</c:v>
                </c:pt>
                <c:pt idx="12216">
                  <c:v>10.663</c:v>
                </c:pt>
                <c:pt idx="12217">
                  <c:v>10.638</c:v>
                </c:pt>
                <c:pt idx="12218">
                  <c:v>10.638</c:v>
                </c:pt>
                <c:pt idx="12219">
                  <c:v>10.614000000000001</c:v>
                </c:pt>
                <c:pt idx="12220">
                  <c:v>10.614000000000001</c:v>
                </c:pt>
                <c:pt idx="12221">
                  <c:v>10.638</c:v>
                </c:pt>
                <c:pt idx="12222">
                  <c:v>10.638</c:v>
                </c:pt>
                <c:pt idx="12223">
                  <c:v>10.663</c:v>
                </c:pt>
                <c:pt idx="12224">
                  <c:v>10.686999999999999</c:v>
                </c:pt>
                <c:pt idx="12225">
                  <c:v>10.712</c:v>
                </c:pt>
                <c:pt idx="12226">
                  <c:v>10.760999999999999</c:v>
                </c:pt>
                <c:pt idx="12227">
                  <c:v>10.81</c:v>
                </c:pt>
                <c:pt idx="12228">
                  <c:v>10.882999999999999</c:v>
                </c:pt>
                <c:pt idx="12229">
                  <c:v>10.956</c:v>
                </c:pt>
                <c:pt idx="12230">
                  <c:v>11.029</c:v>
                </c:pt>
                <c:pt idx="12231">
                  <c:v>11.102</c:v>
                </c:pt>
                <c:pt idx="12232">
                  <c:v>11.2</c:v>
                </c:pt>
                <c:pt idx="12233">
                  <c:v>11.273</c:v>
                </c:pt>
                <c:pt idx="12234">
                  <c:v>11.37</c:v>
                </c:pt>
                <c:pt idx="12235">
                  <c:v>11.467000000000001</c:v>
                </c:pt>
                <c:pt idx="12236">
                  <c:v>11.54</c:v>
                </c:pt>
                <c:pt idx="12237">
                  <c:v>11.637</c:v>
                </c:pt>
                <c:pt idx="12238">
                  <c:v>11.71</c:v>
                </c:pt>
                <c:pt idx="12239">
                  <c:v>11.782999999999999</c:v>
                </c:pt>
                <c:pt idx="12240">
                  <c:v>11.88</c:v>
                </c:pt>
                <c:pt idx="12241">
                  <c:v>11.952999999999999</c:v>
                </c:pt>
                <c:pt idx="12242">
                  <c:v>12.000999999999999</c:v>
                </c:pt>
                <c:pt idx="12243">
                  <c:v>12.074</c:v>
                </c:pt>
                <c:pt idx="12244">
                  <c:v>12.122</c:v>
                </c:pt>
                <c:pt idx="12245">
                  <c:v>12.170999999999999</c:v>
                </c:pt>
                <c:pt idx="12246">
                  <c:v>12.243</c:v>
                </c:pt>
                <c:pt idx="12247">
                  <c:v>12.292</c:v>
                </c:pt>
                <c:pt idx="12248">
                  <c:v>12.316000000000001</c:v>
                </c:pt>
                <c:pt idx="12249">
                  <c:v>12.364000000000001</c:v>
                </c:pt>
                <c:pt idx="12250">
                  <c:v>12.388999999999999</c:v>
                </c:pt>
                <c:pt idx="12251">
                  <c:v>12.436999999999999</c:v>
                </c:pt>
                <c:pt idx="12252">
                  <c:v>12.461</c:v>
                </c:pt>
                <c:pt idx="12253">
                  <c:v>12.436999999999999</c:v>
                </c:pt>
                <c:pt idx="12254">
                  <c:v>12.436999999999999</c:v>
                </c:pt>
                <c:pt idx="12255">
                  <c:v>12.413</c:v>
                </c:pt>
                <c:pt idx="12256">
                  <c:v>12.413</c:v>
                </c:pt>
                <c:pt idx="12257">
                  <c:v>12.388999999999999</c:v>
                </c:pt>
                <c:pt idx="12258">
                  <c:v>12.364000000000001</c:v>
                </c:pt>
                <c:pt idx="12259">
                  <c:v>12.34</c:v>
                </c:pt>
                <c:pt idx="12260">
                  <c:v>12.292</c:v>
                </c:pt>
                <c:pt idx="12261">
                  <c:v>12.268000000000001</c:v>
                </c:pt>
                <c:pt idx="12262">
                  <c:v>12.243</c:v>
                </c:pt>
                <c:pt idx="12263">
                  <c:v>12.170999999999999</c:v>
                </c:pt>
                <c:pt idx="12264">
                  <c:v>12.122</c:v>
                </c:pt>
                <c:pt idx="12265">
                  <c:v>12.05</c:v>
                </c:pt>
                <c:pt idx="12266">
                  <c:v>11.977</c:v>
                </c:pt>
                <c:pt idx="12267">
                  <c:v>11.88</c:v>
                </c:pt>
                <c:pt idx="12268">
                  <c:v>11.832000000000001</c:v>
                </c:pt>
                <c:pt idx="12269">
                  <c:v>11.734</c:v>
                </c:pt>
                <c:pt idx="12270">
                  <c:v>11.637</c:v>
                </c:pt>
                <c:pt idx="12271">
                  <c:v>11.565</c:v>
                </c:pt>
                <c:pt idx="12272">
                  <c:v>11.492000000000001</c:v>
                </c:pt>
                <c:pt idx="12273">
                  <c:v>11.419</c:v>
                </c:pt>
                <c:pt idx="12274">
                  <c:v>11.37</c:v>
                </c:pt>
                <c:pt idx="12275">
                  <c:v>11.297000000000001</c:v>
                </c:pt>
                <c:pt idx="12276">
                  <c:v>11.247999999999999</c:v>
                </c:pt>
                <c:pt idx="12277">
                  <c:v>11.224</c:v>
                </c:pt>
                <c:pt idx="12278">
                  <c:v>11.175000000000001</c:v>
                </c:pt>
                <c:pt idx="12279">
                  <c:v>11.151</c:v>
                </c:pt>
                <c:pt idx="12280">
                  <c:v>11.127000000000001</c:v>
                </c:pt>
                <c:pt idx="12281">
                  <c:v>11.102</c:v>
                </c:pt>
                <c:pt idx="12282">
                  <c:v>11.077999999999999</c:v>
                </c:pt>
                <c:pt idx="12283">
                  <c:v>11.053000000000001</c:v>
                </c:pt>
                <c:pt idx="12284">
                  <c:v>11.029</c:v>
                </c:pt>
                <c:pt idx="12285">
                  <c:v>11.029</c:v>
                </c:pt>
                <c:pt idx="12286">
                  <c:v>11.005000000000001</c:v>
                </c:pt>
                <c:pt idx="12287">
                  <c:v>11.005000000000001</c:v>
                </c:pt>
                <c:pt idx="12288">
                  <c:v>11.005000000000001</c:v>
                </c:pt>
                <c:pt idx="12289">
                  <c:v>10.98</c:v>
                </c:pt>
                <c:pt idx="12290">
                  <c:v>10.956</c:v>
                </c:pt>
                <c:pt idx="12291">
                  <c:v>10.956</c:v>
                </c:pt>
                <c:pt idx="12292">
                  <c:v>10.956</c:v>
                </c:pt>
                <c:pt idx="12293">
                  <c:v>10.932</c:v>
                </c:pt>
                <c:pt idx="12294">
                  <c:v>10.932</c:v>
                </c:pt>
                <c:pt idx="12295">
                  <c:v>10.932</c:v>
                </c:pt>
                <c:pt idx="12296">
                  <c:v>10.907</c:v>
                </c:pt>
                <c:pt idx="12297">
                  <c:v>10.907</c:v>
                </c:pt>
                <c:pt idx="12298">
                  <c:v>10.907</c:v>
                </c:pt>
                <c:pt idx="12299">
                  <c:v>10.907</c:v>
                </c:pt>
                <c:pt idx="12300">
                  <c:v>10.907</c:v>
                </c:pt>
                <c:pt idx="12301">
                  <c:v>10.907</c:v>
                </c:pt>
                <c:pt idx="12302">
                  <c:v>10.907</c:v>
                </c:pt>
                <c:pt idx="12303">
                  <c:v>10.882999999999999</c:v>
                </c:pt>
                <c:pt idx="12304">
                  <c:v>10.882999999999999</c:v>
                </c:pt>
                <c:pt idx="12305">
                  <c:v>10.882999999999999</c:v>
                </c:pt>
                <c:pt idx="12306">
                  <c:v>10.907</c:v>
                </c:pt>
                <c:pt idx="12307">
                  <c:v>10.882999999999999</c:v>
                </c:pt>
                <c:pt idx="12308">
                  <c:v>10.907</c:v>
                </c:pt>
                <c:pt idx="12309">
                  <c:v>10.907</c:v>
                </c:pt>
                <c:pt idx="12310">
                  <c:v>10.907</c:v>
                </c:pt>
                <c:pt idx="12311">
                  <c:v>10.907</c:v>
                </c:pt>
                <c:pt idx="12312">
                  <c:v>10.907</c:v>
                </c:pt>
                <c:pt idx="12313">
                  <c:v>10.907</c:v>
                </c:pt>
                <c:pt idx="12314">
                  <c:v>10.932</c:v>
                </c:pt>
                <c:pt idx="12315">
                  <c:v>10.932</c:v>
                </c:pt>
                <c:pt idx="12316">
                  <c:v>10.956</c:v>
                </c:pt>
                <c:pt idx="12317">
                  <c:v>10.956</c:v>
                </c:pt>
                <c:pt idx="12318">
                  <c:v>10.98</c:v>
                </c:pt>
                <c:pt idx="12319">
                  <c:v>11.005000000000001</c:v>
                </c:pt>
                <c:pt idx="12320">
                  <c:v>11.005000000000001</c:v>
                </c:pt>
                <c:pt idx="12321">
                  <c:v>11.029</c:v>
                </c:pt>
                <c:pt idx="12322">
                  <c:v>11.053000000000001</c:v>
                </c:pt>
                <c:pt idx="12323">
                  <c:v>11.102</c:v>
                </c:pt>
                <c:pt idx="12324">
                  <c:v>11.175000000000001</c:v>
                </c:pt>
                <c:pt idx="12325">
                  <c:v>11.247999999999999</c:v>
                </c:pt>
                <c:pt idx="12326">
                  <c:v>11.321</c:v>
                </c:pt>
                <c:pt idx="12327">
                  <c:v>11.37</c:v>
                </c:pt>
                <c:pt idx="12328">
                  <c:v>11.443</c:v>
                </c:pt>
                <c:pt idx="12329">
                  <c:v>11.516</c:v>
                </c:pt>
                <c:pt idx="12330">
                  <c:v>11.589</c:v>
                </c:pt>
                <c:pt idx="12331">
                  <c:v>11.637</c:v>
                </c:pt>
                <c:pt idx="12332">
                  <c:v>11.686</c:v>
                </c:pt>
                <c:pt idx="12333">
                  <c:v>11.759</c:v>
                </c:pt>
                <c:pt idx="12334">
                  <c:v>11.929</c:v>
                </c:pt>
                <c:pt idx="12335">
                  <c:v>12.05</c:v>
                </c:pt>
                <c:pt idx="12336">
                  <c:v>12.122</c:v>
                </c:pt>
                <c:pt idx="12337">
                  <c:v>12.218999999999999</c:v>
                </c:pt>
                <c:pt idx="12338">
                  <c:v>12.316000000000001</c:v>
                </c:pt>
                <c:pt idx="12339">
                  <c:v>12.388999999999999</c:v>
                </c:pt>
                <c:pt idx="12340">
                  <c:v>12.436999999999999</c:v>
                </c:pt>
                <c:pt idx="12341">
                  <c:v>12.534000000000001</c:v>
                </c:pt>
                <c:pt idx="12342">
                  <c:v>12.582000000000001</c:v>
                </c:pt>
                <c:pt idx="12343">
                  <c:v>12.63</c:v>
                </c:pt>
                <c:pt idx="12344">
                  <c:v>12.678000000000001</c:v>
                </c:pt>
                <c:pt idx="12345">
                  <c:v>12.750999999999999</c:v>
                </c:pt>
                <c:pt idx="12346">
                  <c:v>12.775</c:v>
                </c:pt>
                <c:pt idx="12347">
                  <c:v>12.775</c:v>
                </c:pt>
                <c:pt idx="12348">
                  <c:v>12.823</c:v>
                </c:pt>
                <c:pt idx="12349">
                  <c:v>12.847</c:v>
                </c:pt>
                <c:pt idx="12350">
                  <c:v>12.847</c:v>
                </c:pt>
                <c:pt idx="12351">
                  <c:v>12.798999999999999</c:v>
                </c:pt>
                <c:pt idx="12352">
                  <c:v>12.750999999999999</c:v>
                </c:pt>
                <c:pt idx="12353">
                  <c:v>12.798999999999999</c:v>
                </c:pt>
                <c:pt idx="12354">
                  <c:v>12.847</c:v>
                </c:pt>
                <c:pt idx="12355">
                  <c:v>12.750999999999999</c:v>
                </c:pt>
                <c:pt idx="12356">
                  <c:v>12.63</c:v>
                </c:pt>
                <c:pt idx="12357">
                  <c:v>12.534000000000001</c:v>
                </c:pt>
                <c:pt idx="12358">
                  <c:v>12.461</c:v>
                </c:pt>
                <c:pt idx="12359">
                  <c:v>12.364000000000001</c:v>
                </c:pt>
                <c:pt idx="12360">
                  <c:v>12.292</c:v>
                </c:pt>
                <c:pt idx="12361">
                  <c:v>12.195</c:v>
                </c:pt>
                <c:pt idx="12362">
                  <c:v>12.098000000000001</c:v>
                </c:pt>
                <c:pt idx="12363">
                  <c:v>12.025</c:v>
                </c:pt>
                <c:pt idx="12364">
                  <c:v>11.952999999999999</c:v>
                </c:pt>
                <c:pt idx="12365">
                  <c:v>11.88</c:v>
                </c:pt>
                <c:pt idx="12366">
                  <c:v>11.807</c:v>
                </c:pt>
                <c:pt idx="12367">
                  <c:v>11.759</c:v>
                </c:pt>
                <c:pt idx="12368">
                  <c:v>11.71</c:v>
                </c:pt>
                <c:pt idx="12369">
                  <c:v>11.637</c:v>
                </c:pt>
                <c:pt idx="12370">
                  <c:v>11.589</c:v>
                </c:pt>
                <c:pt idx="12371">
                  <c:v>11.565</c:v>
                </c:pt>
                <c:pt idx="12372">
                  <c:v>11.516</c:v>
                </c:pt>
                <c:pt idx="12373">
                  <c:v>11.492000000000001</c:v>
                </c:pt>
                <c:pt idx="12374">
                  <c:v>11.467000000000001</c:v>
                </c:pt>
                <c:pt idx="12375">
                  <c:v>11.443</c:v>
                </c:pt>
                <c:pt idx="12376">
                  <c:v>11.419</c:v>
                </c:pt>
                <c:pt idx="12377">
                  <c:v>11.394</c:v>
                </c:pt>
                <c:pt idx="12378">
                  <c:v>11.37</c:v>
                </c:pt>
                <c:pt idx="12379">
                  <c:v>11.346</c:v>
                </c:pt>
                <c:pt idx="12380">
                  <c:v>11.321</c:v>
                </c:pt>
                <c:pt idx="12381">
                  <c:v>11.297000000000001</c:v>
                </c:pt>
                <c:pt idx="12382">
                  <c:v>11.297000000000001</c:v>
                </c:pt>
                <c:pt idx="12383">
                  <c:v>11.273</c:v>
                </c:pt>
                <c:pt idx="12384">
                  <c:v>11.247999999999999</c:v>
                </c:pt>
                <c:pt idx="12385">
                  <c:v>11.224</c:v>
                </c:pt>
                <c:pt idx="12386">
                  <c:v>11.2</c:v>
                </c:pt>
                <c:pt idx="12387">
                  <c:v>11.2</c:v>
                </c:pt>
                <c:pt idx="12388">
                  <c:v>11.175000000000001</c:v>
                </c:pt>
                <c:pt idx="12389">
                  <c:v>11.175000000000001</c:v>
                </c:pt>
                <c:pt idx="12390">
                  <c:v>11.151</c:v>
                </c:pt>
                <c:pt idx="12391">
                  <c:v>11.151</c:v>
                </c:pt>
                <c:pt idx="12392">
                  <c:v>11.151</c:v>
                </c:pt>
                <c:pt idx="12393">
                  <c:v>11.127000000000001</c:v>
                </c:pt>
                <c:pt idx="12394">
                  <c:v>11.102</c:v>
                </c:pt>
                <c:pt idx="12395">
                  <c:v>11.102</c:v>
                </c:pt>
                <c:pt idx="12396">
                  <c:v>11.102</c:v>
                </c:pt>
                <c:pt idx="12397">
                  <c:v>11.102</c:v>
                </c:pt>
                <c:pt idx="12398">
                  <c:v>11.102</c:v>
                </c:pt>
                <c:pt idx="12399">
                  <c:v>11.102</c:v>
                </c:pt>
                <c:pt idx="12400">
                  <c:v>11.102</c:v>
                </c:pt>
                <c:pt idx="12401">
                  <c:v>11.077999999999999</c:v>
                </c:pt>
                <c:pt idx="12402">
                  <c:v>11.077999999999999</c:v>
                </c:pt>
                <c:pt idx="12403">
                  <c:v>11.102</c:v>
                </c:pt>
                <c:pt idx="12404">
                  <c:v>11.102</c:v>
                </c:pt>
                <c:pt idx="12405">
                  <c:v>11.102</c:v>
                </c:pt>
                <c:pt idx="12406">
                  <c:v>11.102</c:v>
                </c:pt>
                <c:pt idx="12407">
                  <c:v>11.102</c:v>
                </c:pt>
                <c:pt idx="12408">
                  <c:v>11.102</c:v>
                </c:pt>
                <c:pt idx="12409">
                  <c:v>11.102</c:v>
                </c:pt>
                <c:pt idx="12410">
                  <c:v>11.102</c:v>
                </c:pt>
                <c:pt idx="12411">
                  <c:v>11.102</c:v>
                </c:pt>
                <c:pt idx="12412">
                  <c:v>11.102</c:v>
                </c:pt>
                <c:pt idx="12413">
                  <c:v>11.102</c:v>
                </c:pt>
                <c:pt idx="12414">
                  <c:v>11.102</c:v>
                </c:pt>
                <c:pt idx="12415">
                  <c:v>11.102</c:v>
                </c:pt>
                <c:pt idx="12416">
                  <c:v>11.102</c:v>
                </c:pt>
                <c:pt idx="12417">
                  <c:v>11.102</c:v>
                </c:pt>
                <c:pt idx="12418">
                  <c:v>11.102</c:v>
                </c:pt>
                <c:pt idx="12419">
                  <c:v>11.127000000000001</c:v>
                </c:pt>
                <c:pt idx="12420">
                  <c:v>11.127000000000001</c:v>
                </c:pt>
                <c:pt idx="12421">
                  <c:v>11.127000000000001</c:v>
                </c:pt>
                <c:pt idx="12422">
                  <c:v>11.151</c:v>
                </c:pt>
                <c:pt idx="12423">
                  <c:v>11.151</c:v>
                </c:pt>
                <c:pt idx="12424">
                  <c:v>11.151</c:v>
                </c:pt>
                <c:pt idx="12425">
                  <c:v>11.151</c:v>
                </c:pt>
                <c:pt idx="12426">
                  <c:v>11.151</c:v>
                </c:pt>
                <c:pt idx="12427">
                  <c:v>11.151</c:v>
                </c:pt>
                <c:pt idx="12428">
                  <c:v>11.151</c:v>
                </c:pt>
                <c:pt idx="12429">
                  <c:v>11.151</c:v>
                </c:pt>
                <c:pt idx="12430">
                  <c:v>11.151</c:v>
                </c:pt>
                <c:pt idx="12431">
                  <c:v>11.151</c:v>
                </c:pt>
                <c:pt idx="12432">
                  <c:v>11.151</c:v>
                </c:pt>
                <c:pt idx="12433">
                  <c:v>11.151</c:v>
                </c:pt>
                <c:pt idx="12434">
                  <c:v>11.151</c:v>
                </c:pt>
                <c:pt idx="12435">
                  <c:v>11.151</c:v>
                </c:pt>
                <c:pt idx="12436">
                  <c:v>11.151</c:v>
                </c:pt>
                <c:pt idx="12437">
                  <c:v>11.175000000000001</c:v>
                </c:pt>
                <c:pt idx="12438">
                  <c:v>11.175000000000001</c:v>
                </c:pt>
                <c:pt idx="12439">
                  <c:v>11.175000000000001</c:v>
                </c:pt>
                <c:pt idx="12440">
                  <c:v>11.2</c:v>
                </c:pt>
                <c:pt idx="12441">
                  <c:v>11.2</c:v>
                </c:pt>
                <c:pt idx="12442">
                  <c:v>11.2</c:v>
                </c:pt>
                <c:pt idx="12443">
                  <c:v>11.224</c:v>
                </c:pt>
                <c:pt idx="12444">
                  <c:v>11.224</c:v>
                </c:pt>
                <c:pt idx="12445">
                  <c:v>11.247999999999999</c:v>
                </c:pt>
                <c:pt idx="12446">
                  <c:v>11.247999999999999</c:v>
                </c:pt>
                <c:pt idx="12447">
                  <c:v>11.247999999999999</c:v>
                </c:pt>
                <c:pt idx="12448">
                  <c:v>11.273</c:v>
                </c:pt>
                <c:pt idx="12449">
                  <c:v>11.273</c:v>
                </c:pt>
                <c:pt idx="12450">
                  <c:v>11.273</c:v>
                </c:pt>
                <c:pt idx="12451">
                  <c:v>11.297000000000001</c:v>
                </c:pt>
                <c:pt idx="12452">
                  <c:v>11.297000000000001</c:v>
                </c:pt>
                <c:pt idx="12453">
                  <c:v>11.297000000000001</c:v>
                </c:pt>
                <c:pt idx="12454">
                  <c:v>11.297000000000001</c:v>
                </c:pt>
                <c:pt idx="12455">
                  <c:v>11.297000000000001</c:v>
                </c:pt>
                <c:pt idx="12456">
                  <c:v>11.297000000000001</c:v>
                </c:pt>
                <c:pt idx="12457">
                  <c:v>11.297000000000001</c:v>
                </c:pt>
                <c:pt idx="12458">
                  <c:v>11.297000000000001</c:v>
                </c:pt>
                <c:pt idx="12459">
                  <c:v>11.297000000000001</c:v>
                </c:pt>
                <c:pt idx="12460">
                  <c:v>11.297000000000001</c:v>
                </c:pt>
                <c:pt idx="12461">
                  <c:v>11.297000000000001</c:v>
                </c:pt>
                <c:pt idx="12462">
                  <c:v>11.297000000000001</c:v>
                </c:pt>
                <c:pt idx="12463">
                  <c:v>11.297000000000001</c:v>
                </c:pt>
                <c:pt idx="12464">
                  <c:v>11.297000000000001</c:v>
                </c:pt>
                <c:pt idx="12465">
                  <c:v>11.297000000000001</c:v>
                </c:pt>
                <c:pt idx="12466">
                  <c:v>11.273</c:v>
                </c:pt>
                <c:pt idx="12467">
                  <c:v>11.273</c:v>
                </c:pt>
                <c:pt idx="12468">
                  <c:v>11.273</c:v>
                </c:pt>
                <c:pt idx="12469">
                  <c:v>11.273</c:v>
                </c:pt>
                <c:pt idx="12470">
                  <c:v>11.247999999999999</c:v>
                </c:pt>
                <c:pt idx="12471">
                  <c:v>11.247999999999999</c:v>
                </c:pt>
                <c:pt idx="12472">
                  <c:v>11.247999999999999</c:v>
                </c:pt>
                <c:pt idx="12473">
                  <c:v>11.247999999999999</c:v>
                </c:pt>
                <c:pt idx="12474">
                  <c:v>11.247999999999999</c:v>
                </c:pt>
                <c:pt idx="12475">
                  <c:v>11.224</c:v>
                </c:pt>
                <c:pt idx="12476">
                  <c:v>11.224</c:v>
                </c:pt>
                <c:pt idx="12477">
                  <c:v>11.224</c:v>
                </c:pt>
                <c:pt idx="12478">
                  <c:v>11.224</c:v>
                </c:pt>
                <c:pt idx="12479">
                  <c:v>11.224</c:v>
                </c:pt>
                <c:pt idx="12480">
                  <c:v>11.224</c:v>
                </c:pt>
                <c:pt idx="12481">
                  <c:v>11.224</c:v>
                </c:pt>
                <c:pt idx="12482">
                  <c:v>11.224</c:v>
                </c:pt>
                <c:pt idx="12483">
                  <c:v>11.224</c:v>
                </c:pt>
                <c:pt idx="12484">
                  <c:v>11.2</c:v>
                </c:pt>
                <c:pt idx="12485">
                  <c:v>11.2</c:v>
                </c:pt>
                <c:pt idx="12486">
                  <c:v>11.224</c:v>
                </c:pt>
                <c:pt idx="12487">
                  <c:v>11.224</c:v>
                </c:pt>
                <c:pt idx="12488">
                  <c:v>11.2</c:v>
                </c:pt>
                <c:pt idx="12489">
                  <c:v>11.2</c:v>
                </c:pt>
                <c:pt idx="12490">
                  <c:v>11.2</c:v>
                </c:pt>
                <c:pt idx="12491">
                  <c:v>11.224</c:v>
                </c:pt>
                <c:pt idx="12492">
                  <c:v>11.224</c:v>
                </c:pt>
                <c:pt idx="12493">
                  <c:v>11.224</c:v>
                </c:pt>
                <c:pt idx="12494">
                  <c:v>11.224</c:v>
                </c:pt>
                <c:pt idx="12495">
                  <c:v>11.224</c:v>
                </c:pt>
                <c:pt idx="12496">
                  <c:v>11.224</c:v>
                </c:pt>
                <c:pt idx="12497">
                  <c:v>11.224</c:v>
                </c:pt>
                <c:pt idx="12498">
                  <c:v>11.224</c:v>
                </c:pt>
                <c:pt idx="12499">
                  <c:v>11.224</c:v>
                </c:pt>
                <c:pt idx="12500">
                  <c:v>11.224</c:v>
                </c:pt>
                <c:pt idx="12501">
                  <c:v>11.224</c:v>
                </c:pt>
                <c:pt idx="12502">
                  <c:v>11.247999999999999</c:v>
                </c:pt>
                <c:pt idx="12503">
                  <c:v>11.224</c:v>
                </c:pt>
                <c:pt idx="12504">
                  <c:v>11.224</c:v>
                </c:pt>
                <c:pt idx="12505">
                  <c:v>11.224</c:v>
                </c:pt>
                <c:pt idx="12506">
                  <c:v>11.224</c:v>
                </c:pt>
                <c:pt idx="12507">
                  <c:v>11.224</c:v>
                </c:pt>
                <c:pt idx="12508">
                  <c:v>11.224</c:v>
                </c:pt>
                <c:pt idx="12509">
                  <c:v>11.224</c:v>
                </c:pt>
                <c:pt idx="12510">
                  <c:v>11.224</c:v>
                </c:pt>
                <c:pt idx="12511">
                  <c:v>11.224</c:v>
                </c:pt>
                <c:pt idx="12512">
                  <c:v>11.224</c:v>
                </c:pt>
                <c:pt idx="12513">
                  <c:v>11.224</c:v>
                </c:pt>
                <c:pt idx="12514">
                  <c:v>11.247999999999999</c:v>
                </c:pt>
                <c:pt idx="12515">
                  <c:v>11.297000000000001</c:v>
                </c:pt>
                <c:pt idx="12516">
                  <c:v>11.37</c:v>
                </c:pt>
                <c:pt idx="12517">
                  <c:v>11.346</c:v>
                </c:pt>
                <c:pt idx="12518">
                  <c:v>11.321</c:v>
                </c:pt>
                <c:pt idx="12519">
                  <c:v>11.346</c:v>
                </c:pt>
                <c:pt idx="12520">
                  <c:v>11.394</c:v>
                </c:pt>
                <c:pt idx="12521">
                  <c:v>11.443</c:v>
                </c:pt>
                <c:pt idx="12522">
                  <c:v>11.419</c:v>
                </c:pt>
                <c:pt idx="12523">
                  <c:v>11.37</c:v>
                </c:pt>
                <c:pt idx="12524">
                  <c:v>11.346</c:v>
                </c:pt>
                <c:pt idx="12525">
                  <c:v>11.346</c:v>
                </c:pt>
                <c:pt idx="12526">
                  <c:v>11.346</c:v>
                </c:pt>
                <c:pt idx="12527">
                  <c:v>11.467000000000001</c:v>
                </c:pt>
                <c:pt idx="12528">
                  <c:v>11.613</c:v>
                </c:pt>
                <c:pt idx="12529">
                  <c:v>11.662000000000001</c:v>
                </c:pt>
                <c:pt idx="12530">
                  <c:v>11.71</c:v>
                </c:pt>
                <c:pt idx="12531">
                  <c:v>11.759</c:v>
                </c:pt>
                <c:pt idx="12532">
                  <c:v>11.782999999999999</c:v>
                </c:pt>
                <c:pt idx="12533">
                  <c:v>11.856</c:v>
                </c:pt>
                <c:pt idx="12534">
                  <c:v>11.952999999999999</c:v>
                </c:pt>
                <c:pt idx="12535">
                  <c:v>12.025</c:v>
                </c:pt>
                <c:pt idx="12536">
                  <c:v>12.025</c:v>
                </c:pt>
                <c:pt idx="12537">
                  <c:v>12.05</c:v>
                </c:pt>
                <c:pt idx="12538">
                  <c:v>12.147</c:v>
                </c:pt>
                <c:pt idx="12539">
                  <c:v>12.218999999999999</c:v>
                </c:pt>
                <c:pt idx="12540">
                  <c:v>12.268000000000001</c:v>
                </c:pt>
                <c:pt idx="12541">
                  <c:v>12.268000000000001</c:v>
                </c:pt>
                <c:pt idx="12542">
                  <c:v>12.218999999999999</c:v>
                </c:pt>
                <c:pt idx="12543">
                  <c:v>12.170999999999999</c:v>
                </c:pt>
                <c:pt idx="12544">
                  <c:v>12.147</c:v>
                </c:pt>
                <c:pt idx="12545">
                  <c:v>12.147</c:v>
                </c:pt>
                <c:pt idx="12546">
                  <c:v>12.170999999999999</c:v>
                </c:pt>
                <c:pt idx="12547">
                  <c:v>12.170999999999999</c:v>
                </c:pt>
                <c:pt idx="12548">
                  <c:v>12.098000000000001</c:v>
                </c:pt>
                <c:pt idx="12549">
                  <c:v>12.025</c:v>
                </c:pt>
                <c:pt idx="12550">
                  <c:v>11.929</c:v>
                </c:pt>
                <c:pt idx="12551">
                  <c:v>11.904</c:v>
                </c:pt>
                <c:pt idx="12552">
                  <c:v>11.904</c:v>
                </c:pt>
                <c:pt idx="12553">
                  <c:v>11.88</c:v>
                </c:pt>
                <c:pt idx="12554">
                  <c:v>11.832000000000001</c:v>
                </c:pt>
                <c:pt idx="12555">
                  <c:v>11.759</c:v>
                </c:pt>
                <c:pt idx="12556">
                  <c:v>11.734</c:v>
                </c:pt>
                <c:pt idx="12557">
                  <c:v>11.71</c:v>
                </c:pt>
                <c:pt idx="12558">
                  <c:v>11.637</c:v>
                </c:pt>
                <c:pt idx="12559">
                  <c:v>11.589</c:v>
                </c:pt>
                <c:pt idx="12560">
                  <c:v>11.54</c:v>
                </c:pt>
                <c:pt idx="12561">
                  <c:v>11.516</c:v>
                </c:pt>
                <c:pt idx="12562">
                  <c:v>11.467000000000001</c:v>
                </c:pt>
                <c:pt idx="12563">
                  <c:v>11.443</c:v>
                </c:pt>
                <c:pt idx="12564">
                  <c:v>11.394</c:v>
                </c:pt>
                <c:pt idx="12565">
                  <c:v>11.346</c:v>
                </c:pt>
                <c:pt idx="12566">
                  <c:v>11.321</c:v>
                </c:pt>
                <c:pt idx="12567">
                  <c:v>11.273</c:v>
                </c:pt>
                <c:pt idx="12568">
                  <c:v>11.247999999999999</c:v>
                </c:pt>
                <c:pt idx="12569">
                  <c:v>11.224</c:v>
                </c:pt>
                <c:pt idx="12570">
                  <c:v>11.2</c:v>
                </c:pt>
                <c:pt idx="12571">
                  <c:v>11.175000000000001</c:v>
                </c:pt>
                <c:pt idx="12572">
                  <c:v>11.151</c:v>
                </c:pt>
                <c:pt idx="12573">
                  <c:v>11.127000000000001</c:v>
                </c:pt>
                <c:pt idx="12574">
                  <c:v>11.127000000000001</c:v>
                </c:pt>
                <c:pt idx="12575">
                  <c:v>11.102</c:v>
                </c:pt>
                <c:pt idx="12576">
                  <c:v>11.102</c:v>
                </c:pt>
                <c:pt idx="12577">
                  <c:v>11.077999999999999</c:v>
                </c:pt>
                <c:pt idx="12578">
                  <c:v>11.077999999999999</c:v>
                </c:pt>
                <c:pt idx="12579">
                  <c:v>11.053000000000001</c:v>
                </c:pt>
                <c:pt idx="12580">
                  <c:v>11.053000000000001</c:v>
                </c:pt>
                <c:pt idx="12581">
                  <c:v>11.053000000000001</c:v>
                </c:pt>
                <c:pt idx="12582">
                  <c:v>11.053000000000001</c:v>
                </c:pt>
                <c:pt idx="12583">
                  <c:v>11.029</c:v>
                </c:pt>
                <c:pt idx="12584">
                  <c:v>11.029</c:v>
                </c:pt>
                <c:pt idx="12585">
                  <c:v>11.029</c:v>
                </c:pt>
                <c:pt idx="12586">
                  <c:v>11.005000000000001</c:v>
                </c:pt>
                <c:pt idx="12587">
                  <c:v>11.005000000000001</c:v>
                </c:pt>
                <c:pt idx="12588">
                  <c:v>11.005000000000001</c:v>
                </c:pt>
                <c:pt idx="12589">
                  <c:v>11.005000000000001</c:v>
                </c:pt>
                <c:pt idx="12590">
                  <c:v>11.005000000000001</c:v>
                </c:pt>
                <c:pt idx="12591">
                  <c:v>10.98</c:v>
                </c:pt>
                <c:pt idx="12592">
                  <c:v>10.98</c:v>
                </c:pt>
                <c:pt idx="12593">
                  <c:v>10.98</c:v>
                </c:pt>
                <c:pt idx="12594">
                  <c:v>10.956</c:v>
                </c:pt>
                <c:pt idx="12595">
                  <c:v>10.956</c:v>
                </c:pt>
                <c:pt idx="12596">
                  <c:v>10.956</c:v>
                </c:pt>
                <c:pt idx="12597">
                  <c:v>10.956</c:v>
                </c:pt>
                <c:pt idx="12598">
                  <c:v>10.956</c:v>
                </c:pt>
                <c:pt idx="12599">
                  <c:v>10.932</c:v>
                </c:pt>
                <c:pt idx="12600">
                  <c:v>10.932</c:v>
                </c:pt>
                <c:pt idx="12601">
                  <c:v>10.932</c:v>
                </c:pt>
                <c:pt idx="12602">
                  <c:v>10.932</c:v>
                </c:pt>
                <c:pt idx="12603">
                  <c:v>10.932</c:v>
                </c:pt>
                <c:pt idx="12604">
                  <c:v>10.932</c:v>
                </c:pt>
                <c:pt idx="12605">
                  <c:v>10.956</c:v>
                </c:pt>
                <c:pt idx="12606">
                  <c:v>10.956</c:v>
                </c:pt>
                <c:pt idx="12607">
                  <c:v>10.956</c:v>
                </c:pt>
                <c:pt idx="12608">
                  <c:v>10.98</c:v>
                </c:pt>
                <c:pt idx="12609">
                  <c:v>11.029</c:v>
                </c:pt>
                <c:pt idx="12610">
                  <c:v>11.102</c:v>
                </c:pt>
                <c:pt idx="12611">
                  <c:v>11.151</c:v>
                </c:pt>
                <c:pt idx="12612">
                  <c:v>11.2</c:v>
                </c:pt>
                <c:pt idx="12613">
                  <c:v>11.273</c:v>
                </c:pt>
                <c:pt idx="12614">
                  <c:v>11.346</c:v>
                </c:pt>
                <c:pt idx="12615">
                  <c:v>11.419</c:v>
                </c:pt>
                <c:pt idx="12616">
                  <c:v>11.492000000000001</c:v>
                </c:pt>
                <c:pt idx="12617">
                  <c:v>11.565</c:v>
                </c:pt>
                <c:pt idx="12618">
                  <c:v>11.637</c:v>
                </c:pt>
                <c:pt idx="12619">
                  <c:v>11.734</c:v>
                </c:pt>
                <c:pt idx="12620">
                  <c:v>11.807</c:v>
                </c:pt>
                <c:pt idx="12621">
                  <c:v>11.904</c:v>
                </c:pt>
                <c:pt idx="12622">
                  <c:v>12.000999999999999</c:v>
                </c:pt>
                <c:pt idx="12623">
                  <c:v>12.074</c:v>
                </c:pt>
                <c:pt idx="12624">
                  <c:v>12.147</c:v>
                </c:pt>
                <c:pt idx="12625">
                  <c:v>12.218999999999999</c:v>
                </c:pt>
                <c:pt idx="12626">
                  <c:v>12.292</c:v>
                </c:pt>
                <c:pt idx="12627">
                  <c:v>12.364000000000001</c:v>
                </c:pt>
                <c:pt idx="12628">
                  <c:v>12.413</c:v>
                </c:pt>
                <c:pt idx="12629">
                  <c:v>12.461</c:v>
                </c:pt>
                <c:pt idx="12630">
                  <c:v>12.534000000000001</c:v>
                </c:pt>
                <c:pt idx="12631">
                  <c:v>12.606</c:v>
                </c:pt>
                <c:pt idx="12632">
                  <c:v>12.654</c:v>
                </c:pt>
                <c:pt idx="12633">
                  <c:v>12.678000000000001</c:v>
                </c:pt>
                <c:pt idx="12634">
                  <c:v>12.727</c:v>
                </c:pt>
                <c:pt idx="12635">
                  <c:v>12.750999999999999</c:v>
                </c:pt>
                <c:pt idx="12636">
                  <c:v>12.775</c:v>
                </c:pt>
                <c:pt idx="12637">
                  <c:v>12.775</c:v>
                </c:pt>
                <c:pt idx="12638">
                  <c:v>12.798999999999999</c:v>
                </c:pt>
                <c:pt idx="12639">
                  <c:v>12.823</c:v>
                </c:pt>
                <c:pt idx="12640">
                  <c:v>12.798999999999999</c:v>
                </c:pt>
                <c:pt idx="12641">
                  <c:v>12.798999999999999</c:v>
                </c:pt>
                <c:pt idx="12642">
                  <c:v>12.775</c:v>
                </c:pt>
                <c:pt idx="12643">
                  <c:v>12.750999999999999</c:v>
                </c:pt>
                <c:pt idx="12644">
                  <c:v>12.750999999999999</c:v>
                </c:pt>
                <c:pt idx="12645">
                  <c:v>12.678000000000001</c:v>
                </c:pt>
                <c:pt idx="12646">
                  <c:v>12.654</c:v>
                </c:pt>
                <c:pt idx="12647">
                  <c:v>12.606</c:v>
                </c:pt>
                <c:pt idx="12648">
                  <c:v>12.534000000000001</c:v>
                </c:pt>
                <c:pt idx="12649">
                  <c:v>12.461</c:v>
                </c:pt>
                <c:pt idx="12650">
                  <c:v>12.364000000000001</c:v>
                </c:pt>
                <c:pt idx="12651">
                  <c:v>12.268000000000001</c:v>
                </c:pt>
                <c:pt idx="12652">
                  <c:v>12.170999999999999</c:v>
                </c:pt>
                <c:pt idx="12653">
                  <c:v>12.074</c:v>
                </c:pt>
                <c:pt idx="12654">
                  <c:v>11.977</c:v>
                </c:pt>
                <c:pt idx="12655">
                  <c:v>11.929</c:v>
                </c:pt>
                <c:pt idx="12656">
                  <c:v>11.832000000000001</c:v>
                </c:pt>
                <c:pt idx="12657">
                  <c:v>11.734</c:v>
                </c:pt>
                <c:pt idx="12658">
                  <c:v>11.662000000000001</c:v>
                </c:pt>
                <c:pt idx="12659">
                  <c:v>11.589</c:v>
                </c:pt>
                <c:pt idx="12660">
                  <c:v>11.516</c:v>
                </c:pt>
                <c:pt idx="12661">
                  <c:v>11.467000000000001</c:v>
                </c:pt>
                <c:pt idx="12662">
                  <c:v>11.419</c:v>
                </c:pt>
                <c:pt idx="12663">
                  <c:v>11.394</c:v>
                </c:pt>
                <c:pt idx="12664">
                  <c:v>11.37</c:v>
                </c:pt>
                <c:pt idx="12665">
                  <c:v>11.321</c:v>
                </c:pt>
                <c:pt idx="12666">
                  <c:v>11.297000000000001</c:v>
                </c:pt>
                <c:pt idx="12667">
                  <c:v>11.297000000000001</c:v>
                </c:pt>
                <c:pt idx="12668">
                  <c:v>11.273</c:v>
                </c:pt>
                <c:pt idx="12669">
                  <c:v>11.247999999999999</c:v>
                </c:pt>
                <c:pt idx="12670">
                  <c:v>11.224</c:v>
                </c:pt>
                <c:pt idx="12671">
                  <c:v>11.2</c:v>
                </c:pt>
                <c:pt idx="12672">
                  <c:v>11.2</c:v>
                </c:pt>
                <c:pt idx="12673">
                  <c:v>11.175000000000001</c:v>
                </c:pt>
                <c:pt idx="12674">
                  <c:v>11.151</c:v>
                </c:pt>
                <c:pt idx="12675">
                  <c:v>11.151</c:v>
                </c:pt>
                <c:pt idx="12676">
                  <c:v>11.151</c:v>
                </c:pt>
                <c:pt idx="12677">
                  <c:v>11.127000000000001</c:v>
                </c:pt>
                <c:pt idx="12678">
                  <c:v>11.102</c:v>
                </c:pt>
                <c:pt idx="12679">
                  <c:v>11.102</c:v>
                </c:pt>
                <c:pt idx="12680">
                  <c:v>11.077999999999999</c:v>
                </c:pt>
                <c:pt idx="12681">
                  <c:v>11.077999999999999</c:v>
                </c:pt>
                <c:pt idx="12682">
                  <c:v>11.077999999999999</c:v>
                </c:pt>
                <c:pt idx="12683">
                  <c:v>11.077999999999999</c:v>
                </c:pt>
                <c:pt idx="12684">
                  <c:v>11.053000000000001</c:v>
                </c:pt>
                <c:pt idx="12685">
                  <c:v>11.053000000000001</c:v>
                </c:pt>
                <c:pt idx="12686">
                  <c:v>11.053000000000001</c:v>
                </c:pt>
                <c:pt idx="12687">
                  <c:v>11.029</c:v>
                </c:pt>
                <c:pt idx="12688">
                  <c:v>11.029</c:v>
                </c:pt>
                <c:pt idx="12689">
                  <c:v>11.029</c:v>
                </c:pt>
                <c:pt idx="12690">
                  <c:v>11.005000000000001</c:v>
                </c:pt>
                <c:pt idx="12691">
                  <c:v>11.005000000000001</c:v>
                </c:pt>
                <c:pt idx="12692">
                  <c:v>11.005000000000001</c:v>
                </c:pt>
                <c:pt idx="12693">
                  <c:v>11.005000000000001</c:v>
                </c:pt>
                <c:pt idx="12694">
                  <c:v>11.005000000000001</c:v>
                </c:pt>
                <c:pt idx="12695">
                  <c:v>11.005000000000001</c:v>
                </c:pt>
                <c:pt idx="12696">
                  <c:v>10.98</c:v>
                </c:pt>
                <c:pt idx="12697">
                  <c:v>10.98</c:v>
                </c:pt>
                <c:pt idx="12698">
                  <c:v>10.98</c:v>
                </c:pt>
                <c:pt idx="12699">
                  <c:v>10.98</c:v>
                </c:pt>
                <c:pt idx="12700">
                  <c:v>10.98</c:v>
                </c:pt>
                <c:pt idx="12701">
                  <c:v>11.005000000000001</c:v>
                </c:pt>
                <c:pt idx="12702">
                  <c:v>11.005000000000001</c:v>
                </c:pt>
                <c:pt idx="12703">
                  <c:v>11.005000000000001</c:v>
                </c:pt>
                <c:pt idx="12704">
                  <c:v>11.029</c:v>
                </c:pt>
                <c:pt idx="12705">
                  <c:v>11.053000000000001</c:v>
                </c:pt>
                <c:pt idx="12706">
                  <c:v>11.127000000000001</c:v>
                </c:pt>
                <c:pt idx="12707">
                  <c:v>11.2</c:v>
                </c:pt>
                <c:pt idx="12708">
                  <c:v>11.247999999999999</c:v>
                </c:pt>
                <c:pt idx="12709">
                  <c:v>11.321</c:v>
                </c:pt>
                <c:pt idx="12710">
                  <c:v>11.37</c:v>
                </c:pt>
                <c:pt idx="12711">
                  <c:v>11.443</c:v>
                </c:pt>
                <c:pt idx="12712">
                  <c:v>11.516</c:v>
                </c:pt>
                <c:pt idx="12713">
                  <c:v>11.589</c:v>
                </c:pt>
                <c:pt idx="12714">
                  <c:v>11.686</c:v>
                </c:pt>
                <c:pt idx="12715">
                  <c:v>11.759</c:v>
                </c:pt>
                <c:pt idx="12716">
                  <c:v>11.856</c:v>
                </c:pt>
                <c:pt idx="12717">
                  <c:v>11.929</c:v>
                </c:pt>
                <c:pt idx="12718">
                  <c:v>12.025</c:v>
                </c:pt>
                <c:pt idx="12719">
                  <c:v>12.122</c:v>
                </c:pt>
                <c:pt idx="12720">
                  <c:v>12.195</c:v>
                </c:pt>
                <c:pt idx="12721">
                  <c:v>12.268000000000001</c:v>
                </c:pt>
                <c:pt idx="12722">
                  <c:v>12.34</c:v>
                </c:pt>
                <c:pt idx="12723">
                  <c:v>12.388999999999999</c:v>
                </c:pt>
                <c:pt idx="12724">
                  <c:v>12.461</c:v>
                </c:pt>
                <c:pt idx="12725">
                  <c:v>12.509</c:v>
                </c:pt>
                <c:pt idx="12726">
                  <c:v>12.582000000000001</c:v>
                </c:pt>
                <c:pt idx="12727">
                  <c:v>12.606</c:v>
                </c:pt>
                <c:pt idx="12728">
                  <c:v>12.63</c:v>
                </c:pt>
                <c:pt idx="12729">
                  <c:v>12.678000000000001</c:v>
                </c:pt>
                <c:pt idx="12730">
                  <c:v>12.727</c:v>
                </c:pt>
                <c:pt idx="12731">
                  <c:v>12.775</c:v>
                </c:pt>
                <c:pt idx="12732">
                  <c:v>12.775</c:v>
                </c:pt>
                <c:pt idx="12733">
                  <c:v>12.775</c:v>
                </c:pt>
                <c:pt idx="12734">
                  <c:v>12.775</c:v>
                </c:pt>
                <c:pt idx="12735">
                  <c:v>12.775</c:v>
                </c:pt>
                <c:pt idx="12736">
                  <c:v>12.775</c:v>
                </c:pt>
                <c:pt idx="12737">
                  <c:v>12.775</c:v>
                </c:pt>
                <c:pt idx="12738">
                  <c:v>12.750999999999999</c:v>
                </c:pt>
                <c:pt idx="12739">
                  <c:v>12.678000000000001</c:v>
                </c:pt>
                <c:pt idx="12740">
                  <c:v>12.63</c:v>
                </c:pt>
                <c:pt idx="12741">
                  <c:v>12.582000000000001</c:v>
                </c:pt>
                <c:pt idx="12742">
                  <c:v>12.509</c:v>
                </c:pt>
                <c:pt idx="12743">
                  <c:v>12.436999999999999</c:v>
                </c:pt>
                <c:pt idx="12744">
                  <c:v>12.34</c:v>
                </c:pt>
                <c:pt idx="12745">
                  <c:v>12.268000000000001</c:v>
                </c:pt>
                <c:pt idx="12746">
                  <c:v>12.170999999999999</c:v>
                </c:pt>
                <c:pt idx="12747">
                  <c:v>12.074</c:v>
                </c:pt>
                <c:pt idx="12748">
                  <c:v>11.977</c:v>
                </c:pt>
                <c:pt idx="12749">
                  <c:v>11.88</c:v>
                </c:pt>
                <c:pt idx="12750">
                  <c:v>11.782999999999999</c:v>
                </c:pt>
                <c:pt idx="12751">
                  <c:v>11.686</c:v>
                </c:pt>
                <c:pt idx="12752">
                  <c:v>11.589</c:v>
                </c:pt>
                <c:pt idx="12753">
                  <c:v>11.516</c:v>
                </c:pt>
                <c:pt idx="12754">
                  <c:v>11.467000000000001</c:v>
                </c:pt>
                <c:pt idx="12755">
                  <c:v>11.394</c:v>
                </c:pt>
                <c:pt idx="12756">
                  <c:v>11.346</c:v>
                </c:pt>
                <c:pt idx="12757">
                  <c:v>11.321</c:v>
                </c:pt>
                <c:pt idx="12758">
                  <c:v>11.273</c:v>
                </c:pt>
                <c:pt idx="12759">
                  <c:v>11.247999999999999</c:v>
                </c:pt>
                <c:pt idx="12760">
                  <c:v>11.224</c:v>
                </c:pt>
                <c:pt idx="12761">
                  <c:v>11.2</c:v>
                </c:pt>
                <c:pt idx="12762">
                  <c:v>11.175000000000001</c:v>
                </c:pt>
                <c:pt idx="12763">
                  <c:v>11.151</c:v>
                </c:pt>
                <c:pt idx="12764">
                  <c:v>11.151</c:v>
                </c:pt>
                <c:pt idx="12765">
                  <c:v>11.151</c:v>
                </c:pt>
                <c:pt idx="12766">
                  <c:v>11.151</c:v>
                </c:pt>
                <c:pt idx="12767">
                  <c:v>11.127000000000001</c:v>
                </c:pt>
                <c:pt idx="12768">
                  <c:v>11.127000000000001</c:v>
                </c:pt>
                <c:pt idx="12769">
                  <c:v>11.127000000000001</c:v>
                </c:pt>
                <c:pt idx="12770">
                  <c:v>11.127000000000001</c:v>
                </c:pt>
                <c:pt idx="12771">
                  <c:v>11.127000000000001</c:v>
                </c:pt>
                <c:pt idx="12772">
                  <c:v>11.127000000000001</c:v>
                </c:pt>
                <c:pt idx="12773">
                  <c:v>11.127000000000001</c:v>
                </c:pt>
                <c:pt idx="12774">
                  <c:v>11.127000000000001</c:v>
                </c:pt>
                <c:pt idx="12775">
                  <c:v>11.127000000000001</c:v>
                </c:pt>
                <c:pt idx="12776">
                  <c:v>11.127000000000001</c:v>
                </c:pt>
                <c:pt idx="12777">
                  <c:v>11.127000000000001</c:v>
                </c:pt>
                <c:pt idx="12778">
                  <c:v>11.127000000000001</c:v>
                </c:pt>
                <c:pt idx="12779">
                  <c:v>11.127000000000001</c:v>
                </c:pt>
                <c:pt idx="12780">
                  <c:v>11.127000000000001</c:v>
                </c:pt>
                <c:pt idx="12781">
                  <c:v>11.127000000000001</c:v>
                </c:pt>
                <c:pt idx="12782">
                  <c:v>11.127000000000001</c:v>
                </c:pt>
                <c:pt idx="12783">
                  <c:v>11.127000000000001</c:v>
                </c:pt>
                <c:pt idx="12784">
                  <c:v>11.127000000000001</c:v>
                </c:pt>
                <c:pt idx="12785">
                  <c:v>11.102</c:v>
                </c:pt>
                <c:pt idx="12786">
                  <c:v>11.102</c:v>
                </c:pt>
                <c:pt idx="12787">
                  <c:v>11.102</c:v>
                </c:pt>
                <c:pt idx="12788">
                  <c:v>11.102</c:v>
                </c:pt>
                <c:pt idx="12789">
                  <c:v>11.102</c:v>
                </c:pt>
                <c:pt idx="12790">
                  <c:v>11.102</c:v>
                </c:pt>
                <c:pt idx="12791">
                  <c:v>11.102</c:v>
                </c:pt>
                <c:pt idx="12792">
                  <c:v>11.077999999999999</c:v>
                </c:pt>
                <c:pt idx="12793">
                  <c:v>11.077999999999999</c:v>
                </c:pt>
                <c:pt idx="12794">
                  <c:v>11.077999999999999</c:v>
                </c:pt>
                <c:pt idx="12795">
                  <c:v>11.077999999999999</c:v>
                </c:pt>
                <c:pt idx="12796">
                  <c:v>11.077999999999999</c:v>
                </c:pt>
                <c:pt idx="12797">
                  <c:v>11.053000000000001</c:v>
                </c:pt>
                <c:pt idx="12798">
                  <c:v>11.053000000000001</c:v>
                </c:pt>
                <c:pt idx="12799">
                  <c:v>11.077999999999999</c:v>
                </c:pt>
                <c:pt idx="12800">
                  <c:v>11.102</c:v>
                </c:pt>
                <c:pt idx="12801">
                  <c:v>11.102</c:v>
                </c:pt>
                <c:pt idx="12802">
                  <c:v>11.102</c:v>
                </c:pt>
                <c:pt idx="12803">
                  <c:v>11.175000000000001</c:v>
                </c:pt>
                <c:pt idx="12804">
                  <c:v>11.224</c:v>
                </c:pt>
                <c:pt idx="12805">
                  <c:v>11.273</c:v>
                </c:pt>
                <c:pt idx="12806">
                  <c:v>11.346</c:v>
                </c:pt>
                <c:pt idx="12807">
                  <c:v>11.37</c:v>
                </c:pt>
                <c:pt idx="12808">
                  <c:v>11.394</c:v>
                </c:pt>
                <c:pt idx="12809">
                  <c:v>11.443</c:v>
                </c:pt>
                <c:pt idx="12810">
                  <c:v>11.516</c:v>
                </c:pt>
                <c:pt idx="12811">
                  <c:v>11.637</c:v>
                </c:pt>
                <c:pt idx="12812">
                  <c:v>11.686</c:v>
                </c:pt>
                <c:pt idx="12813">
                  <c:v>11.759</c:v>
                </c:pt>
                <c:pt idx="12814">
                  <c:v>11.782999999999999</c:v>
                </c:pt>
                <c:pt idx="12815">
                  <c:v>11.88</c:v>
                </c:pt>
                <c:pt idx="12816">
                  <c:v>11.977</c:v>
                </c:pt>
                <c:pt idx="12817">
                  <c:v>12.000999999999999</c:v>
                </c:pt>
                <c:pt idx="12818">
                  <c:v>12.05</c:v>
                </c:pt>
                <c:pt idx="12819">
                  <c:v>12.122</c:v>
                </c:pt>
                <c:pt idx="12820">
                  <c:v>12.170999999999999</c:v>
                </c:pt>
                <c:pt idx="12821">
                  <c:v>12.218999999999999</c:v>
                </c:pt>
                <c:pt idx="12822">
                  <c:v>12.218999999999999</c:v>
                </c:pt>
                <c:pt idx="12823">
                  <c:v>12.292</c:v>
                </c:pt>
                <c:pt idx="12824">
                  <c:v>12.364000000000001</c:v>
                </c:pt>
                <c:pt idx="12825">
                  <c:v>12.388999999999999</c:v>
                </c:pt>
                <c:pt idx="12826">
                  <c:v>12.436999999999999</c:v>
                </c:pt>
                <c:pt idx="12827">
                  <c:v>12.461</c:v>
                </c:pt>
                <c:pt idx="12828">
                  <c:v>12.461</c:v>
                </c:pt>
                <c:pt idx="12829">
                  <c:v>12.509</c:v>
                </c:pt>
                <c:pt idx="12830">
                  <c:v>12.509</c:v>
                </c:pt>
                <c:pt idx="12831">
                  <c:v>12.461</c:v>
                </c:pt>
                <c:pt idx="12832">
                  <c:v>12.436999999999999</c:v>
                </c:pt>
                <c:pt idx="12833">
                  <c:v>12.413</c:v>
                </c:pt>
                <c:pt idx="12834">
                  <c:v>12.388999999999999</c:v>
                </c:pt>
                <c:pt idx="12835">
                  <c:v>12.34</c:v>
                </c:pt>
                <c:pt idx="12836">
                  <c:v>12.292</c:v>
                </c:pt>
                <c:pt idx="12837">
                  <c:v>12.268000000000001</c:v>
                </c:pt>
                <c:pt idx="12838">
                  <c:v>12.218999999999999</c:v>
                </c:pt>
                <c:pt idx="12839">
                  <c:v>12.170999999999999</c:v>
                </c:pt>
                <c:pt idx="12840">
                  <c:v>12.098000000000001</c:v>
                </c:pt>
                <c:pt idx="12841">
                  <c:v>12.074</c:v>
                </c:pt>
                <c:pt idx="12842">
                  <c:v>12.000999999999999</c:v>
                </c:pt>
                <c:pt idx="12843">
                  <c:v>11.904</c:v>
                </c:pt>
                <c:pt idx="12844">
                  <c:v>11.832000000000001</c:v>
                </c:pt>
                <c:pt idx="12845">
                  <c:v>11.734</c:v>
                </c:pt>
                <c:pt idx="12846">
                  <c:v>11.662000000000001</c:v>
                </c:pt>
                <c:pt idx="12847">
                  <c:v>11.589</c:v>
                </c:pt>
                <c:pt idx="12848">
                  <c:v>11.516</c:v>
                </c:pt>
                <c:pt idx="12849">
                  <c:v>11.443</c:v>
                </c:pt>
                <c:pt idx="12850">
                  <c:v>11.394</c:v>
                </c:pt>
                <c:pt idx="12851">
                  <c:v>11.346</c:v>
                </c:pt>
                <c:pt idx="12852">
                  <c:v>11.297000000000001</c:v>
                </c:pt>
                <c:pt idx="12853">
                  <c:v>11.247999999999999</c:v>
                </c:pt>
                <c:pt idx="12854">
                  <c:v>11.224</c:v>
                </c:pt>
                <c:pt idx="12855">
                  <c:v>11.2</c:v>
                </c:pt>
                <c:pt idx="12856">
                  <c:v>11.2</c:v>
                </c:pt>
                <c:pt idx="12857">
                  <c:v>11.151</c:v>
                </c:pt>
                <c:pt idx="12858">
                  <c:v>11.127000000000001</c:v>
                </c:pt>
                <c:pt idx="12859">
                  <c:v>11.127000000000001</c:v>
                </c:pt>
                <c:pt idx="12860">
                  <c:v>11.102</c:v>
                </c:pt>
                <c:pt idx="12861">
                  <c:v>11.102</c:v>
                </c:pt>
                <c:pt idx="12862">
                  <c:v>11.077999999999999</c:v>
                </c:pt>
                <c:pt idx="12863">
                  <c:v>11.077999999999999</c:v>
                </c:pt>
                <c:pt idx="12864">
                  <c:v>11.053000000000001</c:v>
                </c:pt>
                <c:pt idx="12865">
                  <c:v>11.053000000000001</c:v>
                </c:pt>
                <c:pt idx="12866">
                  <c:v>11.053000000000001</c:v>
                </c:pt>
                <c:pt idx="12867">
                  <c:v>11.053000000000001</c:v>
                </c:pt>
                <c:pt idx="12868">
                  <c:v>11.029</c:v>
                </c:pt>
                <c:pt idx="12869">
                  <c:v>11.029</c:v>
                </c:pt>
                <c:pt idx="12870">
                  <c:v>11.005000000000001</c:v>
                </c:pt>
                <c:pt idx="12871">
                  <c:v>11.005000000000001</c:v>
                </c:pt>
                <c:pt idx="12872">
                  <c:v>11.005000000000001</c:v>
                </c:pt>
                <c:pt idx="12873">
                  <c:v>11.005000000000001</c:v>
                </c:pt>
                <c:pt idx="12874">
                  <c:v>11.005000000000001</c:v>
                </c:pt>
                <c:pt idx="12875">
                  <c:v>11.005000000000001</c:v>
                </c:pt>
                <c:pt idx="12876">
                  <c:v>10.98</c:v>
                </c:pt>
                <c:pt idx="12877">
                  <c:v>10.98</c:v>
                </c:pt>
                <c:pt idx="12878">
                  <c:v>10.956</c:v>
                </c:pt>
                <c:pt idx="12879">
                  <c:v>10.956</c:v>
                </c:pt>
                <c:pt idx="12880">
                  <c:v>10.956</c:v>
                </c:pt>
                <c:pt idx="12881">
                  <c:v>10.932</c:v>
                </c:pt>
                <c:pt idx="12882">
                  <c:v>10.932</c:v>
                </c:pt>
                <c:pt idx="12883">
                  <c:v>10.907</c:v>
                </c:pt>
                <c:pt idx="12884">
                  <c:v>10.907</c:v>
                </c:pt>
                <c:pt idx="12885">
                  <c:v>10.907</c:v>
                </c:pt>
                <c:pt idx="12886">
                  <c:v>10.907</c:v>
                </c:pt>
                <c:pt idx="12887">
                  <c:v>10.907</c:v>
                </c:pt>
                <c:pt idx="12888">
                  <c:v>10.882999999999999</c:v>
                </c:pt>
                <c:pt idx="12889">
                  <c:v>10.882999999999999</c:v>
                </c:pt>
                <c:pt idx="12890">
                  <c:v>10.882999999999999</c:v>
                </c:pt>
                <c:pt idx="12891">
                  <c:v>10.882999999999999</c:v>
                </c:pt>
                <c:pt idx="12892">
                  <c:v>10.907</c:v>
                </c:pt>
                <c:pt idx="12893">
                  <c:v>10.907</c:v>
                </c:pt>
                <c:pt idx="12894">
                  <c:v>10.907</c:v>
                </c:pt>
                <c:pt idx="12895">
                  <c:v>10.907</c:v>
                </c:pt>
                <c:pt idx="12896">
                  <c:v>10.932</c:v>
                </c:pt>
                <c:pt idx="12897">
                  <c:v>10.956</c:v>
                </c:pt>
                <c:pt idx="12898">
                  <c:v>11.005000000000001</c:v>
                </c:pt>
                <c:pt idx="12899">
                  <c:v>11.077999999999999</c:v>
                </c:pt>
                <c:pt idx="12900">
                  <c:v>11.127000000000001</c:v>
                </c:pt>
                <c:pt idx="12901">
                  <c:v>11.175000000000001</c:v>
                </c:pt>
                <c:pt idx="12902">
                  <c:v>11.2</c:v>
                </c:pt>
                <c:pt idx="12903">
                  <c:v>11.247999999999999</c:v>
                </c:pt>
                <c:pt idx="12904">
                  <c:v>11.346</c:v>
                </c:pt>
                <c:pt idx="12905">
                  <c:v>11.37</c:v>
                </c:pt>
                <c:pt idx="12906">
                  <c:v>11.394</c:v>
                </c:pt>
                <c:pt idx="12907">
                  <c:v>11.467000000000001</c:v>
                </c:pt>
                <c:pt idx="12908">
                  <c:v>11.492000000000001</c:v>
                </c:pt>
                <c:pt idx="12909">
                  <c:v>11.54</c:v>
                </c:pt>
                <c:pt idx="12910">
                  <c:v>11.54</c:v>
                </c:pt>
                <c:pt idx="12911">
                  <c:v>11.54</c:v>
                </c:pt>
                <c:pt idx="12912">
                  <c:v>11.565</c:v>
                </c:pt>
                <c:pt idx="12913">
                  <c:v>11.589</c:v>
                </c:pt>
                <c:pt idx="12914">
                  <c:v>11.613</c:v>
                </c:pt>
                <c:pt idx="12915">
                  <c:v>11.662000000000001</c:v>
                </c:pt>
                <c:pt idx="12916">
                  <c:v>11.662000000000001</c:v>
                </c:pt>
                <c:pt idx="12917">
                  <c:v>11.662000000000001</c:v>
                </c:pt>
                <c:pt idx="12918">
                  <c:v>11.686</c:v>
                </c:pt>
                <c:pt idx="12919">
                  <c:v>11.686</c:v>
                </c:pt>
                <c:pt idx="12920">
                  <c:v>11.686</c:v>
                </c:pt>
                <c:pt idx="12921">
                  <c:v>11.71</c:v>
                </c:pt>
                <c:pt idx="12922">
                  <c:v>11.734</c:v>
                </c:pt>
                <c:pt idx="12923">
                  <c:v>11.759</c:v>
                </c:pt>
                <c:pt idx="12924">
                  <c:v>11.782999999999999</c:v>
                </c:pt>
                <c:pt idx="12925">
                  <c:v>11.782999999999999</c:v>
                </c:pt>
                <c:pt idx="12926">
                  <c:v>11.759</c:v>
                </c:pt>
                <c:pt idx="12927">
                  <c:v>11.759</c:v>
                </c:pt>
                <c:pt idx="12928">
                  <c:v>11.759</c:v>
                </c:pt>
                <c:pt idx="12929">
                  <c:v>11.734</c:v>
                </c:pt>
                <c:pt idx="12930">
                  <c:v>11.71</c:v>
                </c:pt>
                <c:pt idx="12931">
                  <c:v>11.686</c:v>
                </c:pt>
                <c:pt idx="12932">
                  <c:v>11.686</c:v>
                </c:pt>
                <c:pt idx="12933">
                  <c:v>11.686</c:v>
                </c:pt>
                <c:pt idx="12934">
                  <c:v>11.662000000000001</c:v>
                </c:pt>
                <c:pt idx="12935">
                  <c:v>11.637</c:v>
                </c:pt>
                <c:pt idx="12936">
                  <c:v>11.637</c:v>
                </c:pt>
                <c:pt idx="12937">
                  <c:v>11.613</c:v>
                </c:pt>
                <c:pt idx="12938">
                  <c:v>11.589</c:v>
                </c:pt>
                <c:pt idx="12939">
                  <c:v>11.589</c:v>
                </c:pt>
                <c:pt idx="12940">
                  <c:v>11.565</c:v>
                </c:pt>
                <c:pt idx="12941">
                  <c:v>11.54</c:v>
                </c:pt>
                <c:pt idx="12942">
                  <c:v>11.516</c:v>
                </c:pt>
                <c:pt idx="12943">
                  <c:v>11.516</c:v>
                </c:pt>
                <c:pt idx="12944">
                  <c:v>11.492000000000001</c:v>
                </c:pt>
                <c:pt idx="12945">
                  <c:v>11.467000000000001</c:v>
                </c:pt>
                <c:pt idx="12946">
                  <c:v>11.467000000000001</c:v>
                </c:pt>
                <c:pt idx="12947">
                  <c:v>11.443</c:v>
                </c:pt>
                <c:pt idx="12948">
                  <c:v>11.419</c:v>
                </c:pt>
                <c:pt idx="12949">
                  <c:v>11.419</c:v>
                </c:pt>
                <c:pt idx="12950">
                  <c:v>11.394</c:v>
                </c:pt>
                <c:pt idx="12951">
                  <c:v>11.37</c:v>
                </c:pt>
                <c:pt idx="12952">
                  <c:v>11.37</c:v>
                </c:pt>
                <c:pt idx="12953">
                  <c:v>11.346</c:v>
                </c:pt>
                <c:pt idx="12954">
                  <c:v>11.346</c:v>
                </c:pt>
                <c:pt idx="12955">
                  <c:v>11.321</c:v>
                </c:pt>
                <c:pt idx="12956">
                  <c:v>11.297000000000001</c:v>
                </c:pt>
                <c:pt idx="12957">
                  <c:v>11.297000000000001</c:v>
                </c:pt>
                <c:pt idx="12958">
                  <c:v>11.297000000000001</c:v>
                </c:pt>
                <c:pt idx="12959">
                  <c:v>11.297000000000001</c:v>
                </c:pt>
                <c:pt idx="12960">
                  <c:v>11.297000000000001</c:v>
                </c:pt>
                <c:pt idx="12961">
                  <c:v>11.297000000000001</c:v>
                </c:pt>
                <c:pt idx="12962">
                  <c:v>11.297000000000001</c:v>
                </c:pt>
                <c:pt idx="12963">
                  <c:v>11.273</c:v>
                </c:pt>
                <c:pt idx="12964">
                  <c:v>11.273</c:v>
                </c:pt>
                <c:pt idx="12965">
                  <c:v>11.273</c:v>
                </c:pt>
                <c:pt idx="12966">
                  <c:v>11.273</c:v>
                </c:pt>
                <c:pt idx="12967">
                  <c:v>11.273</c:v>
                </c:pt>
                <c:pt idx="12968">
                  <c:v>11.273</c:v>
                </c:pt>
                <c:pt idx="12969">
                  <c:v>11.273</c:v>
                </c:pt>
                <c:pt idx="12970">
                  <c:v>11.273</c:v>
                </c:pt>
                <c:pt idx="12971">
                  <c:v>11.273</c:v>
                </c:pt>
                <c:pt idx="12972">
                  <c:v>11.273</c:v>
                </c:pt>
                <c:pt idx="12973">
                  <c:v>11.273</c:v>
                </c:pt>
                <c:pt idx="12974">
                  <c:v>11.273</c:v>
                </c:pt>
                <c:pt idx="12975">
                  <c:v>11.273</c:v>
                </c:pt>
                <c:pt idx="12976">
                  <c:v>11.273</c:v>
                </c:pt>
                <c:pt idx="12977">
                  <c:v>11.273</c:v>
                </c:pt>
                <c:pt idx="12978">
                  <c:v>11.273</c:v>
                </c:pt>
                <c:pt idx="12979">
                  <c:v>11.273</c:v>
                </c:pt>
                <c:pt idx="12980">
                  <c:v>11.273</c:v>
                </c:pt>
                <c:pt idx="12981">
                  <c:v>11.273</c:v>
                </c:pt>
                <c:pt idx="12982">
                  <c:v>11.273</c:v>
                </c:pt>
                <c:pt idx="12983">
                  <c:v>11.273</c:v>
                </c:pt>
                <c:pt idx="12984">
                  <c:v>11.273</c:v>
                </c:pt>
                <c:pt idx="12985">
                  <c:v>11.273</c:v>
                </c:pt>
                <c:pt idx="12986">
                  <c:v>11.273</c:v>
                </c:pt>
                <c:pt idx="12987">
                  <c:v>11.273</c:v>
                </c:pt>
                <c:pt idx="12988">
                  <c:v>11.273</c:v>
                </c:pt>
                <c:pt idx="12989">
                  <c:v>11.273</c:v>
                </c:pt>
                <c:pt idx="12990">
                  <c:v>11.297000000000001</c:v>
                </c:pt>
                <c:pt idx="12991">
                  <c:v>11.297000000000001</c:v>
                </c:pt>
                <c:pt idx="12992">
                  <c:v>11.297000000000001</c:v>
                </c:pt>
                <c:pt idx="12993">
                  <c:v>11.321</c:v>
                </c:pt>
                <c:pt idx="12994">
                  <c:v>11.321</c:v>
                </c:pt>
                <c:pt idx="12995">
                  <c:v>11.346</c:v>
                </c:pt>
                <c:pt idx="12996">
                  <c:v>11.37</c:v>
                </c:pt>
                <c:pt idx="12997">
                  <c:v>11.394</c:v>
                </c:pt>
                <c:pt idx="12998">
                  <c:v>11.419</c:v>
                </c:pt>
                <c:pt idx="12999">
                  <c:v>11.443</c:v>
                </c:pt>
                <c:pt idx="13000">
                  <c:v>11.443</c:v>
                </c:pt>
                <c:pt idx="13001">
                  <c:v>11.492000000000001</c:v>
                </c:pt>
                <c:pt idx="13002">
                  <c:v>11.516</c:v>
                </c:pt>
                <c:pt idx="13003">
                  <c:v>11.54</c:v>
                </c:pt>
                <c:pt idx="13004">
                  <c:v>11.565</c:v>
                </c:pt>
                <c:pt idx="13005">
                  <c:v>11.589</c:v>
                </c:pt>
                <c:pt idx="13006">
                  <c:v>11.589</c:v>
                </c:pt>
                <c:pt idx="13007">
                  <c:v>11.613</c:v>
                </c:pt>
                <c:pt idx="13008">
                  <c:v>11.637</c:v>
                </c:pt>
                <c:pt idx="13009">
                  <c:v>11.637</c:v>
                </c:pt>
                <c:pt idx="13010">
                  <c:v>11.662000000000001</c:v>
                </c:pt>
                <c:pt idx="13011">
                  <c:v>11.662000000000001</c:v>
                </c:pt>
                <c:pt idx="13012">
                  <c:v>11.662000000000001</c:v>
                </c:pt>
                <c:pt idx="13013">
                  <c:v>11.686</c:v>
                </c:pt>
                <c:pt idx="13014">
                  <c:v>11.71</c:v>
                </c:pt>
                <c:pt idx="13015">
                  <c:v>11.71</c:v>
                </c:pt>
                <c:pt idx="13016">
                  <c:v>11.734</c:v>
                </c:pt>
                <c:pt idx="13017">
                  <c:v>11.782999999999999</c:v>
                </c:pt>
                <c:pt idx="13018">
                  <c:v>11.807</c:v>
                </c:pt>
                <c:pt idx="13019">
                  <c:v>11.807</c:v>
                </c:pt>
                <c:pt idx="13020">
                  <c:v>11.832000000000001</c:v>
                </c:pt>
                <c:pt idx="13021">
                  <c:v>11.88</c:v>
                </c:pt>
                <c:pt idx="13022">
                  <c:v>11.856</c:v>
                </c:pt>
                <c:pt idx="13023">
                  <c:v>11.88</c:v>
                </c:pt>
                <c:pt idx="13024">
                  <c:v>11.88</c:v>
                </c:pt>
                <c:pt idx="13025">
                  <c:v>11.88</c:v>
                </c:pt>
                <c:pt idx="13026">
                  <c:v>11.88</c:v>
                </c:pt>
                <c:pt idx="13027">
                  <c:v>11.88</c:v>
                </c:pt>
                <c:pt idx="13028">
                  <c:v>11.856</c:v>
                </c:pt>
                <c:pt idx="13029">
                  <c:v>11.856</c:v>
                </c:pt>
                <c:pt idx="13030">
                  <c:v>11.832000000000001</c:v>
                </c:pt>
                <c:pt idx="13031">
                  <c:v>11.782999999999999</c:v>
                </c:pt>
                <c:pt idx="13032">
                  <c:v>11.782999999999999</c:v>
                </c:pt>
                <c:pt idx="13033">
                  <c:v>11.759</c:v>
                </c:pt>
                <c:pt idx="13034">
                  <c:v>11.734</c:v>
                </c:pt>
                <c:pt idx="13035">
                  <c:v>11.71</c:v>
                </c:pt>
                <c:pt idx="13036">
                  <c:v>11.686</c:v>
                </c:pt>
                <c:pt idx="13037">
                  <c:v>11.662000000000001</c:v>
                </c:pt>
                <c:pt idx="13038">
                  <c:v>11.637</c:v>
                </c:pt>
                <c:pt idx="13039">
                  <c:v>11.637</c:v>
                </c:pt>
                <c:pt idx="13040">
                  <c:v>11.613</c:v>
                </c:pt>
                <c:pt idx="13041">
                  <c:v>11.589</c:v>
                </c:pt>
                <c:pt idx="13042">
                  <c:v>11.589</c:v>
                </c:pt>
                <c:pt idx="13043">
                  <c:v>11.565</c:v>
                </c:pt>
                <c:pt idx="13044">
                  <c:v>11.54</c:v>
                </c:pt>
                <c:pt idx="13045">
                  <c:v>11.54</c:v>
                </c:pt>
                <c:pt idx="13046">
                  <c:v>11.516</c:v>
                </c:pt>
                <c:pt idx="13047">
                  <c:v>11.516</c:v>
                </c:pt>
                <c:pt idx="13048">
                  <c:v>11.492000000000001</c:v>
                </c:pt>
                <c:pt idx="13049">
                  <c:v>11.492000000000001</c:v>
                </c:pt>
                <c:pt idx="13050">
                  <c:v>11.467000000000001</c:v>
                </c:pt>
                <c:pt idx="13051">
                  <c:v>11.443</c:v>
                </c:pt>
                <c:pt idx="13052">
                  <c:v>11.443</c:v>
                </c:pt>
                <c:pt idx="13053">
                  <c:v>11.443</c:v>
                </c:pt>
                <c:pt idx="13054">
                  <c:v>11.419</c:v>
                </c:pt>
                <c:pt idx="13055">
                  <c:v>11.419</c:v>
                </c:pt>
                <c:pt idx="13056">
                  <c:v>11.394</c:v>
                </c:pt>
                <c:pt idx="13057">
                  <c:v>11.394</c:v>
                </c:pt>
                <c:pt idx="13058">
                  <c:v>11.37</c:v>
                </c:pt>
                <c:pt idx="13059">
                  <c:v>11.346</c:v>
                </c:pt>
                <c:pt idx="13060">
                  <c:v>11.321</c:v>
                </c:pt>
                <c:pt idx="13061">
                  <c:v>11.297000000000001</c:v>
                </c:pt>
                <c:pt idx="13062">
                  <c:v>11.297000000000001</c:v>
                </c:pt>
                <c:pt idx="13063">
                  <c:v>11.273</c:v>
                </c:pt>
                <c:pt idx="13064">
                  <c:v>11.273</c:v>
                </c:pt>
                <c:pt idx="13065">
                  <c:v>11.247999999999999</c:v>
                </c:pt>
                <c:pt idx="13066">
                  <c:v>11.247999999999999</c:v>
                </c:pt>
                <c:pt idx="13067">
                  <c:v>11.224</c:v>
                </c:pt>
                <c:pt idx="13068">
                  <c:v>11.2</c:v>
                </c:pt>
                <c:pt idx="13069">
                  <c:v>11.2</c:v>
                </c:pt>
                <c:pt idx="13070">
                  <c:v>11.175000000000001</c:v>
                </c:pt>
                <c:pt idx="13071">
                  <c:v>11.175000000000001</c:v>
                </c:pt>
                <c:pt idx="13072">
                  <c:v>11.151</c:v>
                </c:pt>
                <c:pt idx="13073">
                  <c:v>11.151</c:v>
                </c:pt>
                <c:pt idx="13074">
                  <c:v>11.151</c:v>
                </c:pt>
                <c:pt idx="13075">
                  <c:v>11.151</c:v>
                </c:pt>
                <c:pt idx="13076">
                  <c:v>11.127000000000001</c:v>
                </c:pt>
                <c:pt idx="13077">
                  <c:v>11.127000000000001</c:v>
                </c:pt>
                <c:pt idx="13078">
                  <c:v>11.127000000000001</c:v>
                </c:pt>
                <c:pt idx="13079">
                  <c:v>11.127000000000001</c:v>
                </c:pt>
                <c:pt idx="13080">
                  <c:v>11.102</c:v>
                </c:pt>
                <c:pt idx="13081">
                  <c:v>11.102</c:v>
                </c:pt>
                <c:pt idx="13082">
                  <c:v>11.102</c:v>
                </c:pt>
                <c:pt idx="13083">
                  <c:v>11.102</c:v>
                </c:pt>
                <c:pt idx="13084">
                  <c:v>11.127000000000001</c:v>
                </c:pt>
                <c:pt idx="13085">
                  <c:v>11.151</c:v>
                </c:pt>
                <c:pt idx="13086">
                  <c:v>11.151</c:v>
                </c:pt>
                <c:pt idx="13087">
                  <c:v>11.175000000000001</c:v>
                </c:pt>
                <c:pt idx="13088">
                  <c:v>11.2</c:v>
                </c:pt>
                <c:pt idx="13089">
                  <c:v>11.247999999999999</c:v>
                </c:pt>
                <c:pt idx="13090">
                  <c:v>11.297000000000001</c:v>
                </c:pt>
                <c:pt idx="13091">
                  <c:v>11.37</c:v>
                </c:pt>
                <c:pt idx="13092">
                  <c:v>11.419</c:v>
                </c:pt>
                <c:pt idx="13093">
                  <c:v>11.492000000000001</c:v>
                </c:pt>
                <c:pt idx="13094">
                  <c:v>11.54</c:v>
                </c:pt>
                <c:pt idx="13095">
                  <c:v>11.613</c:v>
                </c:pt>
                <c:pt idx="13096">
                  <c:v>11.686</c:v>
                </c:pt>
                <c:pt idx="13097">
                  <c:v>11.734</c:v>
                </c:pt>
                <c:pt idx="13098">
                  <c:v>11.782999999999999</c:v>
                </c:pt>
                <c:pt idx="13099">
                  <c:v>11.88</c:v>
                </c:pt>
                <c:pt idx="13100">
                  <c:v>11.929</c:v>
                </c:pt>
                <c:pt idx="13101">
                  <c:v>11.977</c:v>
                </c:pt>
                <c:pt idx="13102">
                  <c:v>12.074</c:v>
                </c:pt>
                <c:pt idx="13103">
                  <c:v>12.170999999999999</c:v>
                </c:pt>
                <c:pt idx="13104">
                  <c:v>12.243</c:v>
                </c:pt>
                <c:pt idx="13105">
                  <c:v>12.292</c:v>
                </c:pt>
                <c:pt idx="13106">
                  <c:v>12.34</c:v>
                </c:pt>
                <c:pt idx="13107">
                  <c:v>12.388999999999999</c:v>
                </c:pt>
                <c:pt idx="13108">
                  <c:v>12.436999999999999</c:v>
                </c:pt>
                <c:pt idx="13109">
                  <c:v>12.484999999999999</c:v>
                </c:pt>
                <c:pt idx="13110">
                  <c:v>12.509</c:v>
                </c:pt>
                <c:pt idx="13111">
                  <c:v>12.558</c:v>
                </c:pt>
                <c:pt idx="13112">
                  <c:v>12.582000000000001</c:v>
                </c:pt>
                <c:pt idx="13113">
                  <c:v>12.63</c:v>
                </c:pt>
                <c:pt idx="13114">
                  <c:v>12.654</c:v>
                </c:pt>
                <c:pt idx="13115">
                  <c:v>12.678000000000001</c:v>
                </c:pt>
                <c:pt idx="13116">
                  <c:v>12.678000000000001</c:v>
                </c:pt>
                <c:pt idx="13117">
                  <c:v>12.678000000000001</c:v>
                </c:pt>
                <c:pt idx="13118">
                  <c:v>12.678000000000001</c:v>
                </c:pt>
                <c:pt idx="13119">
                  <c:v>12.654</c:v>
                </c:pt>
                <c:pt idx="13120">
                  <c:v>12.63</c:v>
                </c:pt>
                <c:pt idx="13121">
                  <c:v>12.63</c:v>
                </c:pt>
                <c:pt idx="13122">
                  <c:v>12.606</c:v>
                </c:pt>
                <c:pt idx="13123">
                  <c:v>12.558</c:v>
                </c:pt>
                <c:pt idx="13124">
                  <c:v>12.509</c:v>
                </c:pt>
                <c:pt idx="13125">
                  <c:v>12.461</c:v>
                </c:pt>
                <c:pt idx="13126">
                  <c:v>12.413</c:v>
                </c:pt>
                <c:pt idx="13127">
                  <c:v>12.364000000000001</c:v>
                </c:pt>
                <c:pt idx="13128">
                  <c:v>12.292</c:v>
                </c:pt>
                <c:pt idx="13129">
                  <c:v>12.218999999999999</c:v>
                </c:pt>
                <c:pt idx="13130">
                  <c:v>12.147</c:v>
                </c:pt>
                <c:pt idx="13131">
                  <c:v>12.074</c:v>
                </c:pt>
                <c:pt idx="13132">
                  <c:v>11.977</c:v>
                </c:pt>
                <c:pt idx="13133">
                  <c:v>11.88</c:v>
                </c:pt>
                <c:pt idx="13134">
                  <c:v>11.807</c:v>
                </c:pt>
                <c:pt idx="13135">
                  <c:v>11.734</c:v>
                </c:pt>
                <c:pt idx="13136">
                  <c:v>11.662000000000001</c:v>
                </c:pt>
                <c:pt idx="13137">
                  <c:v>11.589</c:v>
                </c:pt>
                <c:pt idx="13138">
                  <c:v>11.54</c:v>
                </c:pt>
                <c:pt idx="13139">
                  <c:v>11.492000000000001</c:v>
                </c:pt>
                <c:pt idx="13140">
                  <c:v>11.443</c:v>
                </c:pt>
                <c:pt idx="13141">
                  <c:v>11.394</c:v>
                </c:pt>
                <c:pt idx="13142">
                  <c:v>11.37</c:v>
                </c:pt>
                <c:pt idx="13143">
                  <c:v>11.346</c:v>
                </c:pt>
                <c:pt idx="13144">
                  <c:v>11.321</c:v>
                </c:pt>
                <c:pt idx="13145">
                  <c:v>11.297000000000001</c:v>
                </c:pt>
                <c:pt idx="13146">
                  <c:v>11.273</c:v>
                </c:pt>
                <c:pt idx="13147">
                  <c:v>11.247999999999999</c:v>
                </c:pt>
                <c:pt idx="13148">
                  <c:v>11.247999999999999</c:v>
                </c:pt>
                <c:pt idx="13149">
                  <c:v>11.224</c:v>
                </c:pt>
                <c:pt idx="13150">
                  <c:v>11.2</c:v>
                </c:pt>
                <c:pt idx="13151">
                  <c:v>11.2</c:v>
                </c:pt>
                <c:pt idx="13152">
                  <c:v>11.2</c:v>
                </c:pt>
                <c:pt idx="13153">
                  <c:v>11.2</c:v>
                </c:pt>
                <c:pt idx="13154">
                  <c:v>11.175000000000001</c:v>
                </c:pt>
                <c:pt idx="13155">
                  <c:v>11.151</c:v>
                </c:pt>
                <c:pt idx="13156">
                  <c:v>11.151</c:v>
                </c:pt>
                <c:pt idx="13157">
                  <c:v>11.151</c:v>
                </c:pt>
                <c:pt idx="13158">
                  <c:v>11.127000000000001</c:v>
                </c:pt>
                <c:pt idx="13159">
                  <c:v>11.127000000000001</c:v>
                </c:pt>
                <c:pt idx="13160">
                  <c:v>11.127000000000001</c:v>
                </c:pt>
                <c:pt idx="13161">
                  <c:v>11.102</c:v>
                </c:pt>
                <c:pt idx="13162">
                  <c:v>11.102</c:v>
                </c:pt>
                <c:pt idx="13163">
                  <c:v>11.102</c:v>
                </c:pt>
                <c:pt idx="13164">
                  <c:v>11.102</c:v>
                </c:pt>
                <c:pt idx="13165">
                  <c:v>11.102</c:v>
                </c:pt>
                <c:pt idx="13166">
                  <c:v>11.102</c:v>
                </c:pt>
                <c:pt idx="13167">
                  <c:v>11.102</c:v>
                </c:pt>
                <c:pt idx="13168">
                  <c:v>11.077999999999999</c:v>
                </c:pt>
                <c:pt idx="13169">
                  <c:v>11.077999999999999</c:v>
                </c:pt>
                <c:pt idx="13170">
                  <c:v>11.077999999999999</c:v>
                </c:pt>
                <c:pt idx="13171">
                  <c:v>11.077999999999999</c:v>
                </c:pt>
                <c:pt idx="13172">
                  <c:v>11.077999999999999</c:v>
                </c:pt>
                <c:pt idx="13173">
                  <c:v>11.077999999999999</c:v>
                </c:pt>
                <c:pt idx="13174">
                  <c:v>11.053000000000001</c:v>
                </c:pt>
                <c:pt idx="13175">
                  <c:v>11.053000000000001</c:v>
                </c:pt>
                <c:pt idx="13176">
                  <c:v>11.053000000000001</c:v>
                </c:pt>
                <c:pt idx="13177">
                  <c:v>11.053000000000001</c:v>
                </c:pt>
                <c:pt idx="13178">
                  <c:v>11.053000000000001</c:v>
                </c:pt>
                <c:pt idx="13179">
                  <c:v>11.053000000000001</c:v>
                </c:pt>
                <c:pt idx="13180">
                  <c:v>11.053000000000001</c:v>
                </c:pt>
                <c:pt idx="13181">
                  <c:v>11.077999999999999</c:v>
                </c:pt>
                <c:pt idx="13182">
                  <c:v>11.077999999999999</c:v>
                </c:pt>
                <c:pt idx="13183">
                  <c:v>11.102</c:v>
                </c:pt>
                <c:pt idx="13184">
                  <c:v>11.127000000000001</c:v>
                </c:pt>
                <c:pt idx="13185">
                  <c:v>11.151</c:v>
                </c:pt>
                <c:pt idx="13186">
                  <c:v>11.2</c:v>
                </c:pt>
                <c:pt idx="13187">
                  <c:v>11.224</c:v>
                </c:pt>
                <c:pt idx="13188">
                  <c:v>11.273</c:v>
                </c:pt>
                <c:pt idx="13189">
                  <c:v>11.346</c:v>
                </c:pt>
                <c:pt idx="13190">
                  <c:v>11.443</c:v>
                </c:pt>
                <c:pt idx="13191">
                  <c:v>11.516</c:v>
                </c:pt>
                <c:pt idx="13192">
                  <c:v>11.589</c:v>
                </c:pt>
                <c:pt idx="13193">
                  <c:v>11.662000000000001</c:v>
                </c:pt>
                <c:pt idx="13194">
                  <c:v>11.734</c:v>
                </c:pt>
                <c:pt idx="13195">
                  <c:v>11.832000000000001</c:v>
                </c:pt>
                <c:pt idx="13196">
                  <c:v>11.904</c:v>
                </c:pt>
                <c:pt idx="13197">
                  <c:v>11.977</c:v>
                </c:pt>
                <c:pt idx="13198">
                  <c:v>12.025</c:v>
                </c:pt>
                <c:pt idx="13199">
                  <c:v>12.098000000000001</c:v>
                </c:pt>
                <c:pt idx="13200">
                  <c:v>12.170999999999999</c:v>
                </c:pt>
                <c:pt idx="13201">
                  <c:v>12.195</c:v>
                </c:pt>
                <c:pt idx="13202">
                  <c:v>12.268000000000001</c:v>
                </c:pt>
                <c:pt idx="13203">
                  <c:v>12.316000000000001</c:v>
                </c:pt>
                <c:pt idx="13204">
                  <c:v>12.364000000000001</c:v>
                </c:pt>
                <c:pt idx="13205">
                  <c:v>12.413</c:v>
                </c:pt>
                <c:pt idx="13206">
                  <c:v>12.461</c:v>
                </c:pt>
                <c:pt idx="13207">
                  <c:v>12.461</c:v>
                </c:pt>
                <c:pt idx="13208">
                  <c:v>12.461</c:v>
                </c:pt>
                <c:pt idx="13209">
                  <c:v>12.509</c:v>
                </c:pt>
                <c:pt idx="13210">
                  <c:v>12.509</c:v>
                </c:pt>
                <c:pt idx="13211">
                  <c:v>12.509</c:v>
                </c:pt>
                <c:pt idx="13212">
                  <c:v>12.484999999999999</c:v>
                </c:pt>
                <c:pt idx="13213">
                  <c:v>12.436999999999999</c:v>
                </c:pt>
                <c:pt idx="13214">
                  <c:v>12.388999999999999</c:v>
                </c:pt>
                <c:pt idx="13215">
                  <c:v>12.388999999999999</c:v>
                </c:pt>
                <c:pt idx="13216">
                  <c:v>12.364000000000001</c:v>
                </c:pt>
                <c:pt idx="13217">
                  <c:v>12.364000000000001</c:v>
                </c:pt>
                <c:pt idx="13218">
                  <c:v>12.34</c:v>
                </c:pt>
                <c:pt idx="13219">
                  <c:v>12.34</c:v>
                </c:pt>
                <c:pt idx="13220">
                  <c:v>12.292</c:v>
                </c:pt>
                <c:pt idx="13221">
                  <c:v>12.243</c:v>
                </c:pt>
                <c:pt idx="13222">
                  <c:v>12.218999999999999</c:v>
                </c:pt>
                <c:pt idx="13223">
                  <c:v>12.170999999999999</c:v>
                </c:pt>
                <c:pt idx="13224">
                  <c:v>12.098000000000001</c:v>
                </c:pt>
                <c:pt idx="13225">
                  <c:v>12.05</c:v>
                </c:pt>
                <c:pt idx="13226">
                  <c:v>11.977</c:v>
                </c:pt>
                <c:pt idx="13227">
                  <c:v>11.904</c:v>
                </c:pt>
                <c:pt idx="13228">
                  <c:v>11.807</c:v>
                </c:pt>
                <c:pt idx="13229">
                  <c:v>11.759</c:v>
                </c:pt>
                <c:pt idx="13230">
                  <c:v>11.71</c:v>
                </c:pt>
                <c:pt idx="13231">
                  <c:v>11.637</c:v>
                </c:pt>
                <c:pt idx="13232">
                  <c:v>11.589</c:v>
                </c:pt>
                <c:pt idx="13233">
                  <c:v>11.565</c:v>
                </c:pt>
                <c:pt idx="13234">
                  <c:v>11.516</c:v>
                </c:pt>
                <c:pt idx="13235">
                  <c:v>11.492000000000001</c:v>
                </c:pt>
                <c:pt idx="13236">
                  <c:v>11.467000000000001</c:v>
                </c:pt>
                <c:pt idx="13237">
                  <c:v>11.443</c:v>
                </c:pt>
                <c:pt idx="13238">
                  <c:v>11.419</c:v>
                </c:pt>
                <c:pt idx="13239">
                  <c:v>11.394</c:v>
                </c:pt>
                <c:pt idx="13240">
                  <c:v>11.37</c:v>
                </c:pt>
                <c:pt idx="13241">
                  <c:v>11.346</c:v>
                </c:pt>
                <c:pt idx="13242">
                  <c:v>11.346</c:v>
                </c:pt>
                <c:pt idx="13243">
                  <c:v>11.346</c:v>
                </c:pt>
                <c:pt idx="13244">
                  <c:v>11.321</c:v>
                </c:pt>
                <c:pt idx="13245">
                  <c:v>11.321</c:v>
                </c:pt>
                <c:pt idx="13246">
                  <c:v>11.297000000000001</c:v>
                </c:pt>
                <c:pt idx="13247">
                  <c:v>11.297000000000001</c:v>
                </c:pt>
                <c:pt idx="13248">
                  <c:v>11.273</c:v>
                </c:pt>
                <c:pt idx="13249">
                  <c:v>11.273</c:v>
                </c:pt>
                <c:pt idx="13250">
                  <c:v>11.247999999999999</c:v>
                </c:pt>
                <c:pt idx="13251">
                  <c:v>11.247999999999999</c:v>
                </c:pt>
                <c:pt idx="13252">
                  <c:v>11.224</c:v>
                </c:pt>
                <c:pt idx="13253">
                  <c:v>11.224</c:v>
                </c:pt>
                <c:pt idx="13254">
                  <c:v>11.2</c:v>
                </c:pt>
                <c:pt idx="13255">
                  <c:v>11.2</c:v>
                </c:pt>
                <c:pt idx="13256">
                  <c:v>11.2</c:v>
                </c:pt>
                <c:pt idx="13257">
                  <c:v>11.175000000000001</c:v>
                </c:pt>
                <c:pt idx="13258">
                  <c:v>11.175000000000001</c:v>
                </c:pt>
                <c:pt idx="13259">
                  <c:v>11.151</c:v>
                </c:pt>
                <c:pt idx="13260">
                  <c:v>11.151</c:v>
                </c:pt>
                <c:pt idx="13261">
                  <c:v>11.127000000000001</c:v>
                </c:pt>
                <c:pt idx="13262">
                  <c:v>11.127000000000001</c:v>
                </c:pt>
                <c:pt idx="13263">
                  <c:v>11.102</c:v>
                </c:pt>
                <c:pt idx="13264">
                  <c:v>11.102</c:v>
                </c:pt>
                <c:pt idx="13265">
                  <c:v>11.102</c:v>
                </c:pt>
                <c:pt idx="13266">
                  <c:v>11.077999999999999</c:v>
                </c:pt>
                <c:pt idx="13267">
                  <c:v>11.077999999999999</c:v>
                </c:pt>
                <c:pt idx="13268">
                  <c:v>11.077999999999999</c:v>
                </c:pt>
                <c:pt idx="13269">
                  <c:v>11.053000000000001</c:v>
                </c:pt>
                <c:pt idx="13270">
                  <c:v>11.053000000000001</c:v>
                </c:pt>
                <c:pt idx="13271">
                  <c:v>11.053000000000001</c:v>
                </c:pt>
                <c:pt idx="13272">
                  <c:v>11.029</c:v>
                </c:pt>
                <c:pt idx="13273">
                  <c:v>11.029</c:v>
                </c:pt>
                <c:pt idx="13274">
                  <c:v>11.029</c:v>
                </c:pt>
                <c:pt idx="13275">
                  <c:v>11.029</c:v>
                </c:pt>
                <c:pt idx="13276">
                  <c:v>11.005000000000001</c:v>
                </c:pt>
                <c:pt idx="13277">
                  <c:v>11.029</c:v>
                </c:pt>
                <c:pt idx="13278">
                  <c:v>11.029</c:v>
                </c:pt>
                <c:pt idx="13279">
                  <c:v>11.053000000000001</c:v>
                </c:pt>
                <c:pt idx="13280">
                  <c:v>11.077999999999999</c:v>
                </c:pt>
                <c:pt idx="13281">
                  <c:v>11.127000000000001</c:v>
                </c:pt>
                <c:pt idx="13282">
                  <c:v>11.175000000000001</c:v>
                </c:pt>
                <c:pt idx="13283">
                  <c:v>11.224</c:v>
                </c:pt>
                <c:pt idx="13284">
                  <c:v>11.273</c:v>
                </c:pt>
                <c:pt idx="13285">
                  <c:v>11.346</c:v>
                </c:pt>
                <c:pt idx="13286">
                  <c:v>11.394</c:v>
                </c:pt>
                <c:pt idx="13287">
                  <c:v>11.443</c:v>
                </c:pt>
                <c:pt idx="13288">
                  <c:v>11.492000000000001</c:v>
                </c:pt>
                <c:pt idx="13289">
                  <c:v>11.589</c:v>
                </c:pt>
                <c:pt idx="13290">
                  <c:v>11.662000000000001</c:v>
                </c:pt>
                <c:pt idx="13291">
                  <c:v>11.71</c:v>
                </c:pt>
                <c:pt idx="13292">
                  <c:v>11.807</c:v>
                </c:pt>
                <c:pt idx="13293">
                  <c:v>11.904</c:v>
                </c:pt>
                <c:pt idx="13294">
                  <c:v>11.977</c:v>
                </c:pt>
                <c:pt idx="13295">
                  <c:v>12.05</c:v>
                </c:pt>
                <c:pt idx="13296">
                  <c:v>12.098000000000001</c:v>
                </c:pt>
                <c:pt idx="13297">
                  <c:v>12.147</c:v>
                </c:pt>
                <c:pt idx="13298">
                  <c:v>12.218999999999999</c:v>
                </c:pt>
                <c:pt idx="13299">
                  <c:v>12.268000000000001</c:v>
                </c:pt>
                <c:pt idx="13300">
                  <c:v>12.316000000000001</c:v>
                </c:pt>
                <c:pt idx="13301">
                  <c:v>12.364000000000001</c:v>
                </c:pt>
                <c:pt idx="13302">
                  <c:v>12.413</c:v>
                </c:pt>
                <c:pt idx="13303">
                  <c:v>12.461</c:v>
                </c:pt>
                <c:pt idx="13304">
                  <c:v>12.509</c:v>
                </c:pt>
                <c:pt idx="13305">
                  <c:v>12.534000000000001</c:v>
                </c:pt>
                <c:pt idx="13306">
                  <c:v>12.558</c:v>
                </c:pt>
                <c:pt idx="13307">
                  <c:v>12.534000000000001</c:v>
                </c:pt>
                <c:pt idx="13308">
                  <c:v>12.534000000000001</c:v>
                </c:pt>
                <c:pt idx="13309">
                  <c:v>12.534000000000001</c:v>
                </c:pt>
                <c:pt idx="13310">
                  <c:v>12.534000000000001</c:v>
                </c:pt>
                <c:pt idx="13311">
                  <c:v>12.534000000000001</c:v>
                </c:pt>
                <c:pt idx="13312">
                  <c:v>12.534000000000001</c:v>
                </c:pt>
                <c:pt idx="13313">
                  <c:v>12.558</c:v>
                </c:pt>
                <c:pt idx="13314">
                  <c:v>12.534000000000001</c:v>
                </c:pt>
                <c:pt idx="13315">
                  <c:v>12.509</c:v>
                </c:pt>
                <c:pt idx="13316">
                  <c:v>12.509</c:v>
                </c:pt>
                <c:pt idx="13317">
                  <c:v>12.461</c:v>
                </c:pt>
                <c:pt idx="13318">
                  <c:v>12.413</c:v>
                </c:pt>
                <c:pt idx="13319">
                  <c:v>12.364000000000001</c:v>
                </c:pt>
                <c:pt idx="13320">
                  <c:v>12.316000000000001</c:v>
                </c:pt>
                <c:pt idx="13321">
                  <c:v>12.268000000000001</c:v>
                </c:pt>
                <c:pt idx="13322">
                  <c:v>12.195</c:v>
                </c:pt>
                <c:pt idx="13323">
                  <c:v>12.098000000000001</c:v>
                </c:pt>
                <c:pt idx="13324">
                  <c:v>12.000999999999999</c:v>
                </c:pt>
                <c:pt idx="13325">
                  <c:v>11.904</c:v>
                </c:pt>
                <c:pt idx="13326">
                  <c:v>11.832000000000001</c:v>
                </c:pt>
                <c:pt idx="13327">
                  <c:v>11.734</c:v>
                </c:pt>
                <c:pt idx="13328">
                  <c:v>11.662000000000001</c:v>
                </c:pt>
                <c:pt idx="13329">
                  <c:v>11.589</c:v>
                </c:pt>
                <c:pt idx="13330">
                  <c:v>11.54</c:v>
                </c:pt>
                <c:pt idx="13331">
                  <c:v>11.492000000000001</c:v>
                </c:pt>
                <c:pt idx="13332">
                  <c:v>11.443</c:v>
                </c:pt>
                <c:pt idx="13333">
                  <c:v>11.394</c:v>
                </c:pt>
                <c:pt idx="13334">
                  <c:v>11.37</c:v>
                </c:pt>
                <c:pt idx="13335">
                  <c:v>11.346</c:v>
                </c:pt>
                <c:pt idx="13336">
                  <c:v>11.297000000000001</c:v>
                </c:pt>
                <c:pt idx="13337">
                  <c:v>11.297000000000001</c:v>
                </c:pt>
                <c:pt idx="13338">
                  <c:v>11.273</c:v>
                </c:pt>
                <c:pt idx="13339">
                  <c:v>11.247999999999999</c:v>
                </c:pt>
                <c:pt idx="13340">
                  <c:v>11.224</c:v>
                </c:pt>
                <c:pt idx="13341">
                  <c:v>11.224</c:v>
                </c:pt>
                <c:pt idx="13342">
                  <c:v>11.2</c:v>
                </c:pt>
                <c:pt idx="13343">
                  <c:v>11.2</c:v>
                </c:pt>
                <c:pt idx="13344">
                  <c:v>11.2</c:v>
                </c:pt>
                <c:pt idx="13345">
                  <c:v>11.2</c:v>
                </c:pt>
                <c:pt idx="13346">
                  <c:v>11.175000000000001</c:v>
                </c:pt>
                <c:pt idx="13347">
                  <c:v>11.175000000000001</c:v>
                </c:pt>
                <c:pt idx="13348">
                  <c:v>11.175000000000001</c:v>
                </c:pt>
                <c:pt idx="13349">
                  <c:v>11.151</c:v>
                </c:pt>
                <c:pt idx="13350">
                  <c:v>11.151</c:v>
                </c:pt>
                <c:pt idx="13351">
                  <c:v>11.151</c:v>
                </c:pt>
                <c:pt idx="13352">
                  <c:v>11.151</c:v>
                </c:pt>
                <c:pt idx="13353">
                  <c:v>11.151</c:v>
                </c:pt>
                <c:pt idx="13354">
                  <c:v>11.151</c:v>
                </c:pt>
                <c:pt idx="13355">
                  <c:v>11.151</c:v>
                </c:pt>
                <c:pt idx="13356">
                  <c:v>11.151</c:v>
                </c:pt>
                <c:pt idx="13357">
                  <c:v>11.127000000000001</c:v>
                </c:pt>
                <c:pt idx="13358">
                  <c:v>11.127000000000001</c:v>
                </c:pt>
                <c:pt idx="13359">
                  <c:v>11.127000000000001</c:v>
                </c:pt>
                <c:pt idx="13360">
                  <c:v>11.127000000000001</c:v>
                </c:pt>
                <c:pt idx="13361">
                  <c:v>11.102</c:v>
                </c:pt>
                <c:pt idx="13362">
                  <c:v>11.102</c:v>
                </c:pt>
                <c:pt idx="13363">
                  <c:v>11.102</c:v>
                </c:pt>
                <c:pt idx="13364">
                  <c:v>11.102</c:v>
                </c:pt>
                <c:pt idx="13365">
                  <c:v>11.102</c:v>
                </c:pt>
                <c:pt idx="13366">
                  <c:v>11.102</c:v>
                </c:pt>
                <c:pt idx="13367">
                  <c:v>11.102</c:v>
                </c:pt>
                <c:pt idx="13368">
                  <c:v>11.077999999999999</c:v>
                </c:pt>
                <c:pt idx="13369">
                  <c:v>11.077999999999999</c:v>
                </c:pt>
                <c:pt idx="13370">
                  <c:v>11.053000000000001</c:v>
                </c:pt>
                <c:pt idx="13371">
                  <c:v>11.053000000000001</c:v>
                </c:pt>
                <c:pt idx="13372">
                  <c:v>11.053000000000001</c:v>
                </c:pt>
                <c:pt idx="13373">
                  <c:v>11.077999999999999</c:v>
                </c:pt>
                <c:pt idx="13374">
                  <c:v>11.077999999999999</c:v>
                </c:pt>
                <c:pt idx="13375">
                  <c:v>11.102</c:v>
                </c:pt>
                <c:pt idx="13376">
                  <c:v>11.102</c:v>
                </c:pt>
                <c:pt idx="13377">
                  <c:v>11.151</c:v>
                </c:pt>
                <c:pt idx="13378">
                  <c:v>11.2</c:v>
                </c:pt>
                <c:pt idx="13379">
                  <c:v>11.273</c:v>
                </c:pt>
                <c:pt idx="13380">
                  <c:v>11.321</c:v>
                </c:pt>
                <c:pt idx="13381">
                  <c:v>11.394</c:v>
                </c:pt>
                <c:pt idx="13382">
                  <c:v>11.467000000000001</c:v>
                </c:pt>
                <c:pt idx="13383">
                  <c:v>11.54</c:v>
                </c:pt>
                <c:pt idx="13384">
                  <c:v>11.613</c:v>
                </c:pt>
                <c:pt idx="13385">
                  <c:v>11.686</c:v>
                </c:pt>
                <c:pt idx="13386">
                  <c:v>11.782999999999999</c:v>
                </c:pt>
                <c:pt idx="13387">
                  <c:v>11.856</c:v>
                </c:pt>
                <c:pt idx="13388">
                  <c:v>11.929</c:v>
                </c:pt>
                <c:pt idx="13389">
                  <c:v>12.025</c:v>
                </c:pt>
                <c:pt idx="13390">
                  <c:v>12.098000000000001</c:v>
                </c:pt>
                <c:pt idx="13391">
                  <c:v>12.170999999999999</c:v>
                </c:pt>
                <c:pt idx="13392">
                  <c:v>12.218999999999999</c:v>
                </c:pt>
                <c:pt idx="13393">
                  <c:v>12.268000000000001</c:v>
                </c:pt>
                <c:pt idx="13394">
                  <c:v>12.316000000000001</c:v>
                </c:pt>
                <c:pt idx="13395">
                  <c:v>12.364000000000001</c:v>
                </c:pt>
                <c:pt idx="13396">
                  <c:v>12.388999999999999</c:v>
                </c:pt>
                <c:pt idx="13397">
                  <c:v>12.436999999999999</c:v>
                </c:pt>
                <c:pt idx="13398">
                  <c:v>12.461</c:v>
                </c:pt>
                <c:pt idx="13399">
                  <c:v>12.509</c:v>
                </c:pt>
                <c:pt idx="13400">
                  <c:v>12.509</c:v>
                </c:pt>
                <c:pt idx="13401">
                  <c:v>12.534000000000001</c:v>
                </c:pt>
                <c:pt idx="13402">
                  <c:v>12.558</c:v>
                </c:pt>
                <c:pt idx="13403">
                  <c:v>12.509</c:v>
                </c:pt>
                <c:pt idx="13404">
                  <c:v>12.509</c:v>
                </c:pt>
                <c:pt idx="13405">
                  <c:v>12.509</c:v>
                </c:pt>
                <c:pt idx="13406">
                  <c:v>12.509</c:v>
                </c:pt>
                <c:pt idx="13407">
                  <c:v>12.509</c:v>
                </c:pt>
                <c:pt idx="13408">
                  <c:v>12.534000000000001</c:v>
                </c:pt>
                <c:pt idx="13409">
                  <c:v>12.558</c:v>
                </c:pt>
                <c:pt idx="13410">
                  <c:v>12.534000000000001</c:v>
                </c:pt>
                <c:pt idx="13411">
                  <c:v>12.509</c:v>
                </c:pt>
                <c:pt idx="13412">
                  <c:v>12.509</c:v>
                </c:pt>
                <c:pt idx="13413">
                  <c:v>12.461</c:v>
                </c:pt>
                <c:pt idx="13414">
                  <c:v>12.436999999999999</c:v>
                </c:pt>
                <c:pt idx="13415">
                  <c:v>12.364000000000001</c:v>
                </c:pt>
                <c:pt idx="13416">
                  <c:v>12.316000000000001</c:v>
                </c:pt>
                <c:pt idx="13417">
                  <c:v>12.243</c:v>
                </c:pt>
                <c:pt idx="13418">
                  <c:v>12.195</c:v>
                </c:pt>
                <c:pt idx="13419">
                  <c:v>12.098000000000001</c:v>
                </c:pt>
                <c:pt idx="13420">
                  <c:v>12.025</c:v>
                </c:pt>
                <c:pt idx="13421">
                  <c:v>11.977</c:v>
                </c:pt>
                <c:pt idx="13422">
                  <c:v>11.88</c:v>
                </c:pt>
                <c:pt idx="13423">
                  <c:v>11.807</c:v>
                </c:pt>
                <c:pt idx="13424">
                  <c:v>11.759</c:v>
                </c:pt>
                <c:pt idx="13425">
                  <c:v>11.71</c:v>
                </c:pt>
                <c:pt idx="13426">
                  <c:v>11.662000000000001</c:v>
                </c:pt>
                <c:pt idx="13427">
                  <c:v>11.613</c:v>
                </c:pt>
                <c:pt idx="13428">
                  <c:v>11.589</c:v>
                </c:pt>
                <c:pt idx="13429">
                  <c:v>11.54</c:v>
                </c:pt>
                <c:pt idx="13430">
                  <c:v>11.516</c:v>
                </c:pt>
                <c:pt idx="13431">
                  <c:v>11.492000000000001</c:v>
                </c:pt>
                <c:pt idx="13432">
                  <c:v>11.443</c:v>
                </c:pt>
                <c:pt idx="13433">
                  <c:v>11.419</c:v>
                </c:pt>
                <c:pt idx="13434">
                  <c:v>11.394</c:v>
                </c:pt>
                <c:pt idx="13435">
                  <c:v>11.394</c:v>
                </c:pt>
                <c:pt idx="13436">
                  <c:v>11.37</c:v>
                </c:pt>
                <c:pt idx="13437">
                  <c:v>11.346</c:v>
                </c:pt>
                <c:pt idx="13438">
                  <c:v>11.321</c:v>
                </c:pt>
                <c:pt idx="13439">
                  <c:v>11.321</c:v>
                </c:pt>
                <c:pt idx="13440">
                  <c:v>11.297000000000001</c:v>
                </c:pt>
                <c:pt idx="13441">
                  <c:v>11.273</c:v>
                </c:pt>
                <c:pt idx="13442">
                  <c:v>11.273</c:v>
                </c:pt>
                <c:pt idx="13443">
                  <c:v>11.247999999999999</c:v>
                </c:pt>
                <c:pt idx="13444">
                  <c:v>11.247999999999999</c:v>
                </c:pt>
                <c:pt idx="13445">
                  <c:v>11.247999999999999</c:v>
                </c:pt>
                <c:pt idx="13446">
                  <c:v>11.247999999999999</c:v>
                </c:pt>
                <c:pt idx="13447">
                  <c:v>11.224</c:v>
                </c:pt>
                <c:pt idx="13448">
                  <c:v>11.224</c:v>
                </c:pt>
                <c:pt idx="13449">
                  <c:v>11.224</c:v>
                </c:pt>
                <c:pt idx="13450">
                  <c:v>11.224</c:v>
                </c:pt>
                <c:pt idx="13451">
                  <c:v>11.2</c:v>
                </c:pt>
                <c:pt idx="13452">
                  <c:v>11.2</c:v>
                </c:pt>
                <c:pt idx="13453">
                  <c:v>11.2</c:v>
                </c:pt>
                <c:pt idx="13454">
                  <c:v>11.2</c:v>
                </c:pt>
                <c:pt idx="13455">
                  <c:v>11.224</c:v>
                </c:pt>
                <c:pt idx="13456">
                  <c:v>11.2</c:v>
                </c:pt>
                <c:pt idx="13457">
                  <c:v>11.2</c:v>
                </c:pt>
                <c:pt idx="13458">
                  <c:v>11.2</c:v>
                </c:pt>
                <c:pt idx="13459">
                  <c:v>11.175000000000001</c:v>
                </c:pt>
                <c:pt idx="13460">
                  <c:v>11.175000000000001</c:v>
                </c:pt>
                <c:pt idx="13461">
                  <c:v>11.175000000000001</c:v>
                </c:pt>
                <c:pt idx="13462">
                  <c:v>11.151</c:v>
                </c:pt>
                <c:pt idx="13463">
                  <c:v>11.151</c:v>
                </c:pt>
                <c:pt idx="13464">
                  <c:v>11.151</c:v>
                </c:pt>
                <c:pt idx="13465">
                  <c:v>11.151</c:v>
                </c:pt>
                <c:pt idx="13466">
                  <c:v>11.127000000000001</c:v>
                </c:pt>
                <c:pt idx="13467">
                  <c:v>11.127000000000001</c:v>
                </c:pt>
                <c:pt idx="13468">
                  <c:v>11.127000000000001</c:v>
                </c:pt>
                <c:pt idx="13469">
                  <c:v>11.151</c:v>
                </c:pt>
                <c:pt idx="13470">
                  <c:v>11.151</c:v>
                </c:pt>
                <c:pt idx="13471">
                  <c:v>11.175000000000001</c:v>
                </c:pt>
                <c:pt idx="13472">
                  <c:v>11.2</c:v>
                </c:pt>
                <c:pt idx="13473">
                  <c:v>11.224</c:v>
                </c:pt>
                <c:pt idx="13474">
                  <c:v>11.273</c:v>
                </c:pt>
                <c:pt idx="13475">
                  <c:v>11.321</c:v>
                </c:pt>
                <c:pt idx="13476">
                  <c:v>11.394</c:v>
                </c:pt>
                <c:pt idx="13477">
                  <c:v>11.443</c:v>
                </c:pt>
                <c:pt idx="13478">
                  <c:v>11.516</c:v>
                </c:pt>
                <c:pt idx="13479">
                  <c:v>11.589</c:v>
                </c:pt>
                <c:pt idx="13480">
                  <c:v>11.662000000000001</c:v>
                </c:pt>
                <c:pt idx="13481">
                  <c:v>11.734</c:v>
                </c:pt>
                <c:pt idx="13482">
                  <c:v>11.832000000000001</c:v>
                </c:pt>
                <c:pt idx="13483">
                  <c:v>11.904</c:v>
                </c:pt>
                <c:pt idx="13484">
                  <c:v>12.000999999999999</c:v>
                </c:pt>
                <c:pt idx="13485">
                  <c:v>12.074</c:v>
                </c:pt>
                <c:pt idx="13486">
                  <c:v>12.074</c:v>
                </c:pt>
                <c:pt idx="13487">
                  <c:v>12.170999999999999</c:v>
                </c:pt>
                <c:pt idx="13488">
                  <c:v>12.268000000000001</c:v>
                </c:pt>
                <c:pt idx="13489">
                  <c:v>12.316000000000001</c:v>
                </c:pt>
                <c:pt idx="13490">
                  <c:v>12.364000000000001</c:v>
                </c:pt>
                <c:pt idx="13491">
                  <c:v>12.436999999999999</c:v>
                </c:pt>
                <c:pt idx="13492">
                  <c:v>12.484999999999999</c:v>
                </c:pt>
                <c:pt idx="13493">
                  <c:v>12.534000000000001</c:v>
                </c:pt>
                <c:pt idx="13494">
                  <c:v>12.582000000000001</c:v>
                </c:pt>
                <c:pt idx="13495">
                  <c:v>12.558</c:v>
                </c:pt>
                <c:pt idx="13496">
                  <c:v>12.558</c:v>
                </c:pt>
                <c:pt idx="13497">
                  <c:v>12.558</c:v>
                </c:pt>
                <c:pt idx="13498">
                  <c:v>12.534000000000001</c:v>
                </c:pt>
                <c:pt idx="13499">
                  <c:v>12.484999999999999</c:v>
                </c:pt>
                <c:pt idx="13500">
                  <c:v>12.461</c:v>
                </c:pt>
                <c:pt idx="13501">
                  <c:v>12.436999999999999</c:v>
                </c:pt>
                <c:pt idx="13502">
                  <c:v>12.364000000000001</c:v>
                </c:pt>
                <c:pt idx="13503">
                  <c:v>12.292</c:v>
                </c:pt>
                <c:pt idx="13504">
                  <c:v>12.268000000000001</c:v>
                </c:pt>
                <c:pt idx="13505">
                  <c:v>12.218999999999999</c:v>
                </c:pt>
                <c:pt idx="13506">
                  <c:v>12.170999999999999</c:v>
                </c:pt>
                <c:pt idx="13507">
                  <c:v>12.122</c:v>
                </c:pt>
                <c:pt idx="13508">
                  <c:v>12.098000000000001</c:v>
                </c:pt>
                <c:pt idx="13509">
                  <c:v>12.074</c:v>
                </c:pt>
                <c:pt idx="13510">
                  <c:v>12.025</c:v>
                </c:pt>
                <c:pt idx="13511">
                  <c:v>12.025</c:v>
                </c:pt>
                <c:pt idx="13512">
                  <c:v>11.977</c:v>
                </c:pt>
                <c:pt idx="13513">
                  <c:v>11.952999999999999</c:v>
                </c:pt>
                <c:pt idx="13514">
                  <c:v>11.929</c:v>
                </c:pt>
                <c:pt idx="13515">
                  <c:v>11.88</c:v>
                </c:pt>
                <c:pt idx="13516">
                  <c:v>11.856</c:v>
                </c:pt>
                <c:pt idx="13517">
                  <c:v>11.832000000000001</c:v>
                </c:pt>
                <c:pt idx="13518">
                  <c:v>11.782999999999999</c:v>
                </c:pt>
                <c:pt idx="13519">
                  <c:v>11.759</c:v>
                </c:pt>
                <c:pt idx="13520">
                  <c:v>11.734</c:v>
                </c:pt>
                <c:pt idx="13521">
                  <c:v>11.686</c:v>
                </c:pt>
                <c:pt idx="13522">
                  <c:v>11.662000000000001</c:v>
                </c:pt>
                <c:pt idx="13523">
                  <c:v>11.637</c:v>
                </c:pt>
                <c:pt idx="13524">
                  <c:v>11.613</c:v>
                </c:pt>
                <c:pt idx="13525">
                  <c:v>11.589</c:v>
                </c:pt>
                <c:pt idx="13526">
                  <c:v>11.589</c:v>
                </c:pt>
                <c:pt idx="13527">
                  <c:v>11.565</c:v>
                </c:pt>
                <c:pt idx="13528">
                  <c:v>11.54</c:v>
                </c:pt>
                <c:pt idx="13529">
                  <c:v>11.54</c:v>
                </c:pt>
                <c:pt idx="13530">
                  <c:v>11.516</c:v>
                </c:pt>
                <c:pt idx="13531">
                  <c:v>11.516</c:v>
                </c:pt>
                <c:pt idx="13532">
                  <c:v>11.516</c:v>
                </c:pt>
                <c:pt idx="13533">
                  <c:v>11.492000000000001</c:v>
                </c:pt>
                <c:pt idx="13534">
                  <c:v>11.492000000000001</c:v>
                </c:pt>
                <c:pt idx="13535">
                  <c:v>11.492000000000001</c:v>
                </c:pt>
                <c:pt idx="13536">
                  <c:v>11.492000000000001</c:v>
                </c:pt>
                <c:pt idx="13537">
                  <c:v>11.492000000000001</c:v>
                </c:pt>
                <c:pt idx="13538">
                  <c:v>11.467000000000001</c:v>
                </c:pt>
                <c:pt idx="13539">
                  <c:v>11.467000000000001</c:v>
                </c:pt>
                <c:pt idx="13540">
                  <c:v>11.467000000000001</c:v>
                </c:pt>
                <c:pt idx="13541">
                  <c:v>11.467000000000001</c:v>
                </c:pt>
                <c:pt idx="13542">
                  <c:v>11.467000000000001</c:v>
                </c:pt>
                <c:pt idx="13543">
                  <c:v>11.467000000000001</c:v>
                </c:pt>
                <c:pt idx="13544">
                  <c:v>11.443</c:v>
                </c:pt>
                <c:pt idx="13545">
                  <c:v>11.443</c:v>
                </c:pt>
                <c:pt idx="13546">
                  <c:v>11.443</c:v>
                </c:pt>
                <c:pt idx="13547">
                  <c:v>11.443</c:v>
                </c:pt>
                <c:pt idx="13548">
                  <c:v>11.443</c:v>
                </c:pt>
                <c:pt idx="13549">
                  <c:v>11.443</c:v>
                </c:pt>
                <c:pt idx="13550">
                  <c:v>11.443</c:v>
                </c:pt>
                <c:pt idx="13551">
                  <c:v>11.443</c:v>
                </c:pt>
                <c:pt idx="13552">
                  <c:v>11.443</c:v>
                </c:pt>
                <c:pt idx="13553">
                  <c:v>11.443</c:v>
                </c:pt>
                <c:pt idx="13554">
                  <c:v>11.443</c:v>
                </c:pt>
                <c:pt idx="13555">
                  <c:v>11.443</c:v>
                </c:pt>
                <c:pt idx="13556">
                  <c:v>11.443</c:v>
                </c:pt>
                <c:pt idx="13557">
                  <c:v>11.443</c:v>
                </c:pt>
                <c:pt idx="13558">
                  <c:v>11.443</c:v>
                </c:pt>
                <c:pt idx="13559">
                  <c:v>11.419</c:v>
                </c:pt>
                <c:pt idx="13560">
                  <c:v>11.419</c:v>
                </c:pt>
                <c:pt idx="13561">
                  <c:v>11.419</c:v>
                </c:pt>
                <c:pt idx="13562">
                  <c:v>11.419</c:v>
                </c:pt>
                <c:pt idx="13563">
                  <c:v>11.394</c:v>
                </c:pt>
                <c:pt idx="13564">
                  <c:v>11.394</c:v>
                </c:pt>
                <c:pt idx="13565">
                  <c:v>11.394</c:v>
                </c:pt>
                <c:pt idx="13566">
                  <c:v>11.394</c:v>
                </c:pt>
                <c:pt idx="13567">
                  <c:v>11.419</c:v>
                </c:pt>
                <c:pt idx="13568">
                  <c:v>11.419</c:v>
                </c:pt>
                <c:pt idx="13569">
                  <c:v>11.443</c:v>
                </c:pt>
                <c:pt idx="13570">
                  <c:v>11.467000000000001</c:v>
                </c:pt>
                <c:pt idx="13571">
                  <c:v>11.492000000000001</c:v>
                </c:pt>
                <c:pt idx="13572">
                  <c:v>11.492000000000001</c:v>
                </c:pt>
                <c:pt idx="13573">
                  <c:v>11.54</c:v>
                </c:pt>
                <c:pt idx="13574">
                  <c:v>11.54</c:v>
                </c:pt>
                <c:pt idx="13575">
                  <c:v>11.589</c:v>
                </c:pt>
                <c:pt idx="13576">
                  <c:v>11.589</c:v>
                </c:pt>
                <c:pt idx="13577">
                  <c:v>11.637</c:v>
                </c:pt>
                <c:pt idx="13578">
                  <c:v>11.686</c:v>
                </c:pt>
                <c:pt idx="13579">
                  <c:v>11.734</c:v>
                </c:pt>
                <c:pt idx="13580">
                  <c:v>11.782999999999999</c:v>
                </c:pt>
                <c:pt idx="13581">
                  <c:v>11.782999999999999</c:v>
                </c:pt>
                <c:pt idx="13582">
                  <c:v>11.832000000000001</c:v>
                </c:pt>
                <c:pt idx="13583">
                  <c:v>11.88</c:v>
                </c:pt>
                <c:pt idx="13584">
                  <c:v>11.929</c:v>
                </c:pt>
                <c:pt idx="13585">
                  <c:v>11.977</c:v>
                </c:pt>
                <c:pt idx="13586">
                  <c:v>12.025</c:v>
                </c:pt>
                <c:pt idx="13587">
                  <c:v>12.074</c:v>
                </c:pt>
                <c:pt idx="13588">
                  <c:v>12.098000000000001</c:v>
                </c:pt>
                <c:pt idx="13589">
                  <c:v>12.122</c:v>
                </c:pt>
                <c:pt idx="13590">
                  <c:v>12.147</c:v>
                </c:pt>
                <c:pt idx="13591">
                  <c:v>12.170999999999999</c:v>
                </c:pt>
                <c:pt idx="13592">
                  <c:v>12.195</c:v>
                </c:pt>
                <c:pt idx="13593">
                  <c:v>12.243</c:v>
                </c:pt>
                <c:pt idx="13594">
                  <c:v>12.243</c:v>
                </c:pt>
                <c:pt idx="13595">
                  <c:v>12.243</c:v>
                </c:pt>
                <c:pt idx="13596">
                  <c:v>12.243</c:v>
                </c:pt>
                <c:pt idx="13597">
                  <c:v>12.218999999999999</c:v>
                </c:pt>
                <c:pt idx="13598">
                  <c:v>12.170999999999999</c:v>
                </c:pt>
                <c:pt idx="13599">
                  <c:v>12.170999999999999</c:v>
                </c:pt>
                <c:pt idx="13600">
                  <c:v>12.147</c:v>
                </c:pt>
                <c:pt idx="13601">
                  <c:v>12.122</c:v>
                </c:pt>
                <c:pt idx="13602">
                  <c:v>12.074</c:v>
                </c:pt>
                <c:pt idx="13603">
                  <c:v>12.025</c:v>
                </c:pt>
                <c:pt idx="13604">
                  <c:v>12.000999999999999</c:v>
                </c:pt>
                <c:pt idx="13605">
                  <c:v>11.977</c:v>
                </c:pt>
                <c:pt idx="13606">
                  <c:v>11.929</c:v>
                </c:pt>
                <c:pt idx="13607">
                  <c:v>11.88</c:v>
                </c:pt>
                <c:pt idx="13608">
                  <c:v>11.856</c:v>
                </c:pt>
                <c:pt idx="13609">
                  <c:v>11.832000000000001</c:v>
                </c:pt>
                <c:pt idx="13610">
                  <c:v>11.782999999999999</c:v>
                </c:pt>
                <c:pt idx="13611">
                  <c:v>11.782999999999999</c:v>
                </c:pt>
                <c:pt idx="13612">
                  <c:v>11.734</c:v>
                </c:pt>
                <c:pt idx="13613">
                  <c:v>11.71</c:v>
                </c:pt>
                <c:pt idx="13614">
                  <c:v>11.71</c:v>
                </c:pt>
                <c:pt idx="13615">
                  <c:v>11.686</c:v>
                </c:pt>
                <c:pt idx="13616">
                  <c:v>11.662000000000001</c:v>
                </c:pt>
                <c:pt idx="13617">
                  <c:v>11.637</c:v>
                </c:pt>
                <c:pt idx="13618">
                  <c:v>11.613</c:v>
                </c:pt>
                <c:pt idx="13619">
                  <c:v>11.589</c:v>
                </c:pt>
                <c:pt idx="13620">
                  <c:v>11.589</c:v>
                </c:pt>
                <c:pt idx="13621">
                  <c:v>11.565</c:v>
                </c:pt>
                <c:pt idx="13622">
                  <c:v>11.54</c:v>
                </c:pt>
                <c:pt idx="13623">
                  <c:v>11.516</c:v>
                </c:pt>
                <c:pt idx="13624">
                  <c:v>11.516</c:v>
                </c:pt>
                <c:pt idx="13625">
                  <c:v>11.492000000000001</c:v>
                </c:pt>
                <c:pt idx="13626">
                  <c:v>11.467000000000001</c:v>
                </c:pt>
                <c:pt idx="13627">
                  <c:v>11.467000000000001</c:v>
                </c:pt>
                <c:pt idx="13628">
                  <c:v>11.443</c:v>
                </c:pt>
                <c:pt idx="13629">
                  <c:v>11.443</c:v>
                </c:pt>
                <c:pt idx="13630">
                  <c:v>11.419</c:v>
                </c:pt>
                <c:pt idx="13631">
                  <c:v>11.419</c:v>
                </c:pt>
                <c:pt idx="13632">
                  <c:v>11.394</c:v>
                </c:pt>
                <c:pt idx="13633">
                  <c:v>11.394</c:v>
                </c:pt>
                <c:pt idx="13634">
                  <c:v>11.37</c:v>
                </c:pt>
                <c:pt idx="13635">
                  <c:v>11.37</c:v>
                </c:pt>
                <c:pt idx="13636">
                  <c:v>11.346</c:v>
                </c:pt>
                <c:pt idx="13637">
                  <c:v>11.346</c:v>
                </c:pt>
                <c:pt idx="13638">
                  <c:v>11.346</c:v>
                </c:pt>
                <c:pt idx="13639">
                  <c:v>11.321</c:v>
                </c:pt>
                <c:pt idx="13640">
                  <c:v>11.297000000000001</c:v>
                </c:pt>
                <c:pt idx="13641">
                  <c:v>11.297000000000001</c:v>
                </c:pt>
                <c:pt idx="13642">
                  <c:v>11.297000000000001</c:v>
                </c:pt>
                <c:pt idx="13643">
                  <c:v>11.297000000000001</c:v>
                </c:pt>
                <c:pt idx="13644">
                  <c:v>11.273</c:v>
                </c:pt>
                <c:pt idx="13645">
                  <c:v>11.273</c:v>
                </c:pt>
                <c:pt idx="13646">
                  <c:v>11.247999999999999</c:v>
                </c:pt>
                <c:pt idx="13647">
                  <c:v>11.247999999999999</c:v>
                </c:pt>
                <c:pt idx="13648">
                  <c:v>11.273</c:v>
                </c:pt>
                <c:pt idx="13649">
                  <c:v>11.273</c:v>
                </c:pt>
                <c:pt idx="13650">
                  <c:v>11.273</c:v>
                </c:pt>
                <c:pt idx="13651">
                  <c:v>11.273</c:v>
                </c:pt>
                <c:pt idx="13652">
                  <c:v>11.273</c:v>
                </c:pt>
                <c:pt idx="13653">
                  <c:v>11.297000000000001</c:v>
                </c:pt>
                <c:pt idx="13654">
                  <c:v>11.297000000000001</c:v>
                </c:pt>
                <c:pt idx="13655">
                  <c:v>11.297000000000001</c:v>
                </c:pt>
                <c:pt idx="13656">
                  <c:v>11.297000000000001</c:v>
                </c:pt>
                <c:pt idx="13657">
                  <c:v>11.297000000000001</c:v>
                </c:pt>
                <c:pt idx="13658">
                  <c:v>11.297000000000001</c:v>
                </c:pt>
                <c:pt idx="13659">
                  <c:v>11.321</c:v>
                </c:pt>
                <c:pt idx="13660">
                  <c:v>11.321</c:v>
                </c:pt>
                <c:pt idx="13661">
                  <c:v>11.321</c:v>
                </c:pt>
                <c:pt idx="13662">
                  <c:v>11.346</c:v>
                </c:pt>
                <c:pt idx="13663">
                  <c:v>11.346</c:v>
                </c:pt>
                <c:pt idx="13664">
                  <c:v>11.37</c:v>
                </c:pt>
                <c:pt idx="13665">
                  <c:v>11.394</c:v>
                </c:pt>
                <c:pt idx="13666">
                  <c:v>11.419</c:v>
                </c:pt>
                <c:pt idx="13667">
                  <c:v>11.467000000000001</c:v>
                </c:pt>
                <c:pt idx="13668">
                  <c:v>11.516</c:v>
                </c:pt>
                <c:pt idx="13669">
                  <c:v>11.54</c:v>
                </c:pt>
                <c:pt idx="13670">
                  <c:v>11.565</c:v>
                </c:pt>
                <c:pt idx="13671">
                  <c:v>11.589</c:v>
                </c:pt>
                <c:pt idx="13672">
                  <c:v>11.662000000000001</c:v>
                </c:pt>
                <c:pt idx="13673">
                  <c:v>11.734</c:v>
                </c:pt>
                <c:pt idx="13674">
                  <c:v>11.782999999999999</c:v>
                </c:pt>
                <c:pt idx="13675">
                  <c:v>11.807</c:v>
                </c:pt>
                <c:pt idx="13676">
                  <c:v>11.832000000000001</c:v>
                </c:pt>
                <c:pt idx="13677">
                  <c:v>11.88</c:v>
                </c:pt>
                <c:pt idx="13678">
                  <c:v>11.904</c:v>
                </c:pt>
                <c:pt idx="13679">
                  <c:v>11.929</c:v>
                </c:pt>
                <c:pt idx="13680">
                  <c:v>11.952999999999999</c:v>
                </c:pt>
                <c:pt idx="13681">
                  <c:v>12.000999999999999</c:v>
                </c:pt>
                <c:pt idx="13682">
                  <c:v>12.025</c:v>
                </c:pt>
                <c:pt idx="13683">
                  <c:v>12.098000000000001</c:v>
                </c:pt>
                <c:pt idx="13684">
                  <c:v>12.170999999999999</c:v>
                </c:pt>
                <c:pt idx="13685">
                  <c:v>12.243</c:v>
                </c:pt>
                <c:pt idx="13686">
                  <c:v>12.316000000000001</c:v>
                </c:pt>
                <c:pt idx="13687">
                  <c:v>12.388999999999999</c:v>
                </c:pt>
                <c:pt idx="13688">
                  <c:v>12.484999999999999</c:v>
                </c:pt>
                <c:pt idx="13689">
                  <c:v>12.558</c:v>
                </c:pt>
                <c:pt idx="13690">
                  <c:v>12.606</c:v>
                </c:pt>
                <c:pt idx="13691">
                  <c:v>12.654</c:v>
                </c:pt>
                <c:pt idx="13692">
                  <c:v>12.678000000000001</c:v>
                </c:pt>
                <c:pt idx="13693">
                  <c:v>12.702999999999999</c:v>
                </c:pt>
                <c:pt idx="13694">
                  <c:v>12.678000000000001</c:v>
                </c:pt>
                <c:pt idx="13695">
                  <c:v>12.654</c:v>
                </c:pt>
                <c:pt idx="13696">
                  <c:v>12.654</c:v>
                </c:pt>
                <c:pt idx="13697">
                  <c:v>12.606</c:v>
                </c:pt>
                <c:pt idx="13698">
                  <c:v>12.558</c:v>
                </c:pt>
                <c:pt idx="13699">
                  <c:v>12.484999999999999</c:v>
                </c:pt>
                <c:pt idx="13700">
                  <c:v>12.436999999999999</c:v>
                </c:pt>
                <c:pt idx="13701">
                  <c:v>12.364000000000001</c:v>
                </c:pt>
                <c:pt idx="13702">
                  <c:v>12.316000000000001</c:v>
                </c:pt>
                <c:pt idx="13703">
                  <c:v>12.268000000000001</c:v>
                </c:pt>
                <c:pt idx="13704">
                  <c:v>12.218999999999999</c:v>
                </c:pt>
                <c:pt idx="13705">
                  <c:v>12.170999999999999</c:v>
                </c:pt>
                <c:pt idx="13706">
                  <c:v>12.122</c:v>
                </c:pt>
                <c:pt idx="13707">
                  <c:v>12.074</c:v>
                </c:pt>
                <c:pt idx="13708">
                  <c:v>12.025</c:v>
                </c:pt>
                <c:pt idx="13709">
                  <c:v>11.977</c:v>
                </c:pt>
                <c:pt idx="13710">
                  <c:v>11.929</c:v>
                </c:pt>
                <c:pt idx="13711">
                  <c:v>11.904</c:v>
                </c:pt>
                <c:pt idx="13712">
                  <c:v>11.856</c:v>
                </c:pt>
                <c:pt idx="13713">
                  <c:v>11.807</c:v>
                </c:pt>
                <c:pt idx="13714">
                  <c:v>11.782999999999999</c:v>
                </c:pt>
                <c:pt idx="13715">
                  <c:v>11.734</c:v>
                </c:pt>
                <c:pt idx="13716">
                  <c:v>11.71</c:v>
                </c:pt>
                <c:pt idx="13717">
                  <c:v>11.662000000000001</c:v>
                </c:pt>
                <c:pt idx="13718">
                  <c:v>11.637</c:v>
                </c:pt>
                <c:pt idx="13719">
                  <c:v>11.613</c:v>
                </c:pt>
                <c:pt idx="13720">
                  <c:v>11.589</c:v>
                </c:pt>
                <c:pt idx="13721">
                  <c:v>11.589</c:v>
                </c:pt>
                <c:pt idx="13722">
                  <c:v>11.54</c:v>
                </c:pt>
                <c:pt idx="13723">
                  <c:v>11.54</c:v>
                </c:pt>
                <c:pt idx="13724">
                  <c:v>11.516</c:v>
                </c:pt>
                <c:pt idx="13725">
                  <c:v>11.492000000000001</c:v>
                </c:pt>
                <c:pt idx="13726">
                  <c:v>11.492000000000001</c:v>
                </c:pt>
                <c:pt idx="13727">
                  <c:v>11.492000000000001</c:v>
                </c:pt>
                <c:pt idx="13728">
                  <c:v>11.492000000000001</c:v>
                </c:pt>
                <c:pt idx="13729">
                  <c:v>11.492000000000001</c:v>
                </c:pt>
                <c:pt idx="13730">
                  <c:v>11.492000000000001</c:v>
                </c:pt>
                <c:pt idx="13731">
                  <c:v>11.492000000000001</c:v>
                </c:pt>
                <c:pt idx="13732">
                  <c:v>11.492000000000001</c:v>
                </c:pt>
                <c:pt idx="13733">
                  <c:v>11.467000000000001</c:v>
                </c:pt>
                <c:pt idx="13734">
                  <c:v>11.467000000000001</c:v>
                </c:pt>
                <c:pt idx="13735">
                  <c:v>11.467000000000001</c:v>
                </c:pt>
                <c:pt idx="13736">
                  <c:v>11.467000000000001</c:v>
                </c:pt>
                <c:pt idx="13737">
                  <c:v>11.467000000000001</c:v>
                </c:pt>
                <c:pt idx="13738">
                  <c:v>11.467000000000001</c:v>
                </c:pt>
                <c:pt idx="13739">
                  <c:v>11.467000000000001</c:v>
                </c:pt>
                <c:pt idx="13740">
                  <c:v>11.467000000000001</c:v>
                </c:pt>
                <c:pt idx="13741">
                  <c:v>11.467000000000001</c:v>
                </c:pt>
                <c:pt idx="13742">
                  <c:v>11.467000000000001</c:v>
                </c:pt>
                <c:pt idx="13743">
                  <c:v>11.467000000000001</c:v>
                </c:pt>
                <c:pt idx="13744">
                  <c:v>11.467000000000001</c:v>
                </c:pt>
                <c:pt idx="13745">
                  <c:v>11.467000000000001</c:v>
                </c:pt>
                <c:pt idx="13746">
                  <c:v>11.467000000000001</c:v>
                </c:pt>
                <c:pt idx="13747">
                  <c:v>11.467000000000001</c:v>
                </c:pt>
                <c:pt idx="13748">
                  <c:v>11.467000000000001</c:v>
                </c:pt>
                <c:pt idx="13749">
                  <c:v>11.467000000000001</c:v>
                </c:pt>
                <c:pt idx="13750">
                  <c:v>11.467000000000001</c:v>
                </c:pt>
                <c:pt idx="13751">
                  <c:v>11.467000000000001</c:v>
                </c:pt>
                <c:pt idx="13752">
                  <c:v>11.467000000000001</c:v>
                </c:pt>
                <c:pt idx="13753">
                  <c:v>11.467000000000001</c:v>
                </c:pt>
                <c:pt idx="13754">
                  <c:v>11.467000000000001</c:v>
                </c:pt>
                <c:pt idx="13755">
                  <c:v>11.492000000000001</c:v>
                </c:pt>
                <c:pt idx="13756">
                  <c:v>11.492000000000001</c:v>
                </c:pt>
                <c:pt idx="13757">
                  <c:v>11.492000000000001</c:v>
                </c:pt>
                <c:pt idx="13758">
                  <c:v>11.492000000000001</c:v>
                </c:pt>
                <c:pt idx="13759">
                  <c:v>11.492000000000001</c:v>
                </c:pt>
                <c:pt idx="13760">
                  <c:v>11.492000000000001</c:v>
                </c:pt>
                <c:pt idx="13761">
                  <c:v>11.492000000000001</c:v>
                </c:pt>
                <c:pt idx="13762">
                  <c:v>11.492000000000001</c:v>
                </c:pt>
                <c:pt idx="13763">
                  <c:v>11.516</c:v>
                </c:pt>
                <c:pt idx="13764">
                  <c:v>11.516</c:v>
                </c:pt>
                <c:pt idx="13765">
                  <c:v>11.54</c:v>
                </c:pt>
                <c:pt idx="13766">
                  <c:v>11.54</c:v>
                </c:pt>
                <c:pt idx="13767">
                  <c:v>11.54</c:v>
                </c:pt>
                <c:pt idx="13768">
                  <c:v>11.565</c:v>
                </c:pt>
                <c:pt idx="13769">
                  <c:v>11.589</c:v>
                </c:pt>
                <c:pt idx="13770">
                  <c:v>11.589</c:v>
                </c:pt>
                <c:pt idx="13771">
                  <c:v>11.613</c:v>
                </c:pt>
                <c:pt idx="13772">
                  <c:v>11.637</c:v>
                </c:pt>
                <c:pt idx="13773">
                  <c:v>11.637</c:v>
                </c:pt>
                <c:pt idx="13774">
                  <c:v>11.662000000000001</c:v>
                </c:pt>
                <c:pt idx="13775">
                  <c:v>11.686</c:v>
                </c:pt>
                <c:pt idx="13776">
                  <c:v>11.759</c:v>
                </c:pt>
                <c:pt idx="13777">
                  <c:v>11.856</c:v>
                </c:pt>
                <c:pt idx="13778">
                  <c:v>11.88</c:v>
                </c:pt>
                <c:pt idx="13779">
                  <c:v>11.904</c:v>
                </c:pt>
                <c:pt idx="13780">
                  <c:v>11.977</c:v>
                </c:pt>
                <c:pt idx="13781">
                  <c:v>12.000999999999999</c:v>
                </c:pt>
                <c:pt idx="13782">
                  <c:v>12.000999999999999</c:v>
                </c:pt>
                <c:pt idx="13783">
                  <c:v>12.098000000000001</c:v>
                </c:pt>
                <c:pt idx="13784">
                  <c:v>12.170999999999999</c:v>
                </c:pt>
                <c:pt idx="13785">
                  <c:v>12.218999999999999</c:v>
                </c:pt>
                <c:pt idx="13786">
                  <c:v>12.243</c:v>
                </c:pt>
                <c:pt idx="13787">
                  <c:v>12.292</c:v>
                </c:pt>
                <c:pt idx="13788">
                  <c:v>12.364000000000001</c:v>
                </c:pt>
                <c:pt idx="13789">
                  <c:v>12.388999999999999</c:v>
                </c:pt>
                <c:pt idx="13790">
                  <c:v>12.436999999999999</c:v>
                </c:pt>
                <c:pt idx="13791">
                  <c:v>12.461</c:v>
                </c:pt>
                <c:pt idx="13792">
                  <c:v>12.509</c:v>
                </c:pt>
                <c:pt idx="13793">
                  <c:v>12.534000000000001</c:v>
                </c:pt>
                <c:pt idx="13794">
                  <c:v>12.558</c:v>
                </c:pt>
                <c:pt idx="13795">
                  <c:v>12.558</c:v>
                </c:pt>
                <c:pt idx="13796">
                  <c:v>12.558</c:v>
                </c:pt>
                <c:pt idx="13797">
                  <c:v>12.534000000000001</c:v>
                </c:pt>
                <c:pt idx="13798">
                  <c:v>12.484999999999999</c:v>
                </c:pt>
                <c:pt idx="13799">
                  <c:v>12.461</c:v>
                </c:pt>
                <c:pt idx="13800">
                  <c:v>12.413</c:v>
                </c:pt>
                <c:pt idx="13801">
                  <c:v>12.316000000000001</c:v>
                </c:pt>
                <c:pt idx="13802">
                  <c:v>12.268000000000001</c:v>
                </c:pt>
                <c:pt idx="13803">
                  <c:v>12.218999999999999</c:v>
                </c:pt>
                <c:pt idx="13804">
                  <c:v>12.147</c:v>
                </c:pt>
                <c:pt idx="13805">
                  <c:v>12.074</c:v>
                </c:pt>
                <c:pt idx="13806">
                  <c:v>12.025</c:v>
                </c:pt>
                <c:pt idx="13807">
                  <c:v>11.977</c:v>
                </c:pt>
                <c:pt idx="13808">
                  <c:v>11.904</c:v>
                </c:pt>
                <c:pt idx="13809">
                  <c:v>11.856</c:v>
                </c:pt>
                <c:pt idx="13810">
                  <c:v>11.832000000000001</c:v>
                </c:pt>
                <c:pt idx="13811">
                  <c:v>11.782999999999999</c:v>
                </c:pt>
                <c:pt idx="13812">
                  <c:v>11.734</c:v>
                </c:pt>
                <c:pt idx="13813">
                  <c:v>11.71</c:v>
                </c:pt>
                <c:pt idx="13814">
                  <c:v>11.71</c:v>
                </c:pt>
                <c:pt idx="13815">
                  <c:v>11.686</c:v>
                </c:pt>
                <c:pt idx="13816">
                  <c:v>11.662000000000001</c:v>
                </c:pt>
                <c:pt idx="13817">
                  <c:v>11.637</c:v>
                </c:pt>
                <c:pt idx="13818">
                  <c:v>11.613</c:v>
                </c:pt>
                <c:pt idx="13819">
                  <c:v>11.589</c:v>
                </c:pt>
                <c:pt idx="13820">
                  <c:v>11.589</c:v>
                </c:pt>
                <c:pt idx="13821">
                  <c:v>11.565</c:v>
                </c:pt>
                <c:pt idx="13822">
                  <c:v>11.54</c:v>
                </c:pt>
                <c:pt idx="13823">
                  <c:v>11.54</c:v>
                </c:pt>
                <c:pt idx="13824">
                  <c:v>11.516</c:v>
                </c:pt>
                <c:pt idx="13825">
                  <c:v>11.492000000000001</c:v>
                </c:pt>
                <c:pt idx="13826">
                  <c:v>11.492000000000001</c:v>
                </c:pt>
                <c:pt idx="13827">
                  <c:v>11.492000000000001</c:v>
                </c:pt>
                <c:pt idx="13828">
                  <c:v>11.467000000000001</c:v>
                </c:pt>
                <c:pt idx="13829">
                  <c:v>11.443</c:v>
                </c:pt>
                <c:pt idx="13830">
                  <c:v>11.443</c:v>
                </c:pt>
                <c:pt idx="13831">
                  <c:v>11.443</c:v>
                </c:pt>
                <c:pt idx="13832">
                  <c:v>11.443</c:v>
                </c:pt>
                <c:pt idx="13833">
                  <c:v>11.419</c:v>
                </c:pt>
                <c:pt idx="13834">
                  <c:v>11.419</c:v>
                </c:pt>
                <c:pt idx="13835">
                  <c:v>11.419</c:v>
                </c:pt>
                <c:pt idx="13836">
                  <c:v>11.419</c:v>
                </c:pt>
                <c:pt idx="13837">
                  <c:v>11.394</c:v>
                </c:pt>
                <c:pt idx="13838">
                  <c:v>11.394</c:v>
                </c:pt>
                <c:pt idx="13839">
                  <c:v>11.394</c:v>
                </c:pt>
                <c:pt idx="13840">
                  <c:v>11.394</c:v>
                </c:pt>
                <c:pt idx="13841">
                  <c:v>11.37</c:v>
                </c:pt>
                <c:pt idx="13842">
                  <c:v>11.37</c:v>
                </c:pt>
                <c:pt idx="13843">
                  <c:v>11.346</c:v>
                </c:pt>
                <c:pt idx="13844">
                  <c:v>11.346</c:v>
                </c:pt>
                <c:pt idx="13845">
                  <c:v>11.346</c:v>
                </c:pt>
                <c:pt idx="13846">
                  <c:v>11.346</c:v>
                </c:pt>
                <c:pt idx="13847">
                  <c:v>11.346</c:v>
                </c:pt>
                <c:pt idx="13848">
                  <c:v>11.321</c:v>
                </c:pt>
                <c:pt idx="13849">
                  <c:v>11.321</c:v>
                </c:pt>
                <c:pt idx="13850">
                  <c:v>11.321</c:v>
                </c:pt>
                <c:pt idx="13851">
                  <c:v>11.346</c:v>
                </c:pt>
                <c:pt idx="13852">
                  <c:v>11.346</c:v>
                </c:pt>
                <c:pt idx="13853">
                  <c:v>11.346</c:v>
                </c:pt>
                <c:pt idx="13854">
                  <c:v>11.37</c:v>
                </c:pt>
                <c:pt idx="13855">
                  <c:v>11.394</c:v>
                </c:pt>
                <c:pt idx="13856">
                  <c:v>11.394</c:v>
                </c:pt>
                <c:pt idx="13857">
                  <c:v>11.419</c:v>
                </c:pt>
                <c:pt idx="13858">
                  <c:v>11.467000000000001</c:v>
                </c:pt>
                <c:pt idx="13859">
                  <c:v>11.516</c:v>
                </c:pt>
                <c:pt idx="13860">
                  <c:v>11.589</c:v>
                </c:pt>
                <c:pt idx="13861">
                  <c:v>11.637</c:v>
                </c:pt>
                <c:pt idx="13862">
                  <c:v>11.71</c:v>
                </c:pt>
                <c:pt idx="13863">
                  <c:v>11.782999999999999</c:v>
                </c:pt>
                <c:pt idx="13864">
                  <c:v>11.832000000000001</c:v>
                </c:pt>
                <c:pt idx="13865">
                  <c:v>11.904</c:v>
                </c:pt>
                <c:pt idx="13866">
                  <c:v>11.977</c:v>
                </c:pt>
                <c:pt idx="13867">
                  <c:v>12.05</c:v>
                </c:pt>
                <c:pt idx="13868">
                  <c:v>12.147</c:v>
                </c:pt>
                <c:pt idx="13869">
                  <c:v>12.218999999999999</c:v>
                </c:pt>
                <c:pt idx="13870">
                  <c:v>12.268000000000001</c:v>
                </c:pt>
                <c:pt idx="13871">
                  <c:v>12.316000000000001</c:v>
                </c:pt>
                <c:pt idx="13872">
                  <c:v>12.413</c:v>
                </c:pt>
                <c:pt idx="13873">
                  <c:v>12.461</c:v>
                </c:pt>
                <c:pt idx="13874">
                  <c:v>12.534000000000001</c:v>
                </c:pt>
                <c:pt idx="13875">
                  <c:v>12.582000000000001</c:v>
                </c:pt>
                <c:pt idx="13876">
                  <c:v>12.654</c:v>
                </c:pt>
                <c:pt idx="13877">
                  <c:v>12.702999999999999</c:v>
                </c:pt>
                <c:pt idx="13878">
                  <c:v>12.775</c:v>
                </c:pt>
                <c:pt idx="13879">
                  <c:v>12.798999999999999</c:v>
                </c:pt>
                <c:pt idx="13880">
                  <c:v>12.847</c:v>
                </c:pt>
                <c:pt idx="13881">
                  <c:v>12.896000000000001</c:v>
                </c:pt>
                <c:pt idx="13882">
                  <c:v>12.968</c:v>
                </c:pt>
                <c:pt idx="13883">
                  <c:v>12.968</c:v>
                </c:pt>
                <c:pt idx="13884">
                  <c:v>12.992000000000001</c:v>
                </c:pt>
                <c:pt idx="13885">
                  <c:v>12.992000000000001</c:v>
                </c:pt>
                <c:pt idx="13886">
                  <c:v>13.016</c:v>
                </c:pt>
                <c:pt idx="13887">
                  <c:v>13.04</c:v>
                </c:pt>
                <c:pt idx="13888">
                  <c:v>13.04</c:v>
                </c:pt>
                <c:pt idx="13889">
                  <c:v>13.016</c:v>
                </c:pt>
                <c:pt idx="13890">
                  <c:v>12.992000000000001</c:v>
                </c:pt>
                <c:pt idx="13891">
                  <c:v>12.968</c:v>
                </c:pt>
                <c:pt idx="13892">
                  <c:v>12.92</c:v>
                </c:pt>
                <c:pt idx="13893">
                  <c:v>12.896000000000001</c:v>
                </c:pt>
                <c:pt idx="13894">
                  <c:v>12.847</c:v>
                </c:pt>
                <c:pt idx="13895">
                  <c:v>12.798999999999999</c:v>
                </c:pt>
                <c:pt idx="13896">
                  <c:v>12.727</c:v>
                </c:pt>
                <c:pt idx="13897">
                  <c:v>12.654</c:v>
                </c:pt>
                <c:pt idx="13898">
                  <c:v>12.582000000000001</c:v>
                </c:pt>
                <c:pt idx="13899">
                  <c:v>12.484999999999999</c:v>
                </c:pt>
                <c:pt idx="13900">
                  <c:v>12.413</c:v>
                </c:pt>
                <c:pt idx="13901">
                  <c:v>12.34</c:v>
                </c:pt>
                <c:pt idx="13902">
                  <c:v>12.268000000000001</c:v>
                </c:pt>
                <c:pt idx="13903">
                  <c:v>12.170999999999999</c:v>
                </c:pt>
                <c:pt idx="13904">
                  <c:v>12.074</c:v>
                </c:pt>
                <c:pt idx="13905">
                  <c:v>12.000999999999999</c:v>
                </c:pt>
                <c:pt idx="13906">
                  <c:v>11.929</c:v>
                </c:pt>
                <c:pt idx="13907">
                  <c:v>11.88</c:v>
                </c:pt>
                <c:pt idx="13908">
                  <c:v>11.807</c:v>
                </c:pt>
                <c:pt idx="13909">
                  <c:v>11.759</c:v>
                </c:pt>
                <c:pt idx="13910">
                  <c:v>11.734</c:v>
                </c:pt>
                <c:pt idx="13911">
                  <c:v>11.686</c:v>
                </c:pt>
                <c:pt idx="13912">
                  <c:v>11.662000000000001</c:v>
                </c:pt>
                <c:pt idx="13913">
                  <c:v>11.613</c:v>
                </c:pt>
                <c:pt idx="13914">
                  <c:v>11.589</c:v>
                </c:pt>
                <c:pt idx="13915">
                  <c:v>11.589</c:v>
                </c:pt>
                <c:pt idx="13916">
                  <c:v>11.54</c:v>
                </c:pt>
                <c:pt idx="13917">
                  <c:v>11.54</c:v>
                </c:pt>
                <c:pt idx="13918">
                  <c:v>11.516</c:v>
                </c:pt>
                <c:pt idx="13919">
                  <c:v>11.492000000000001</c:v>
                </c:pt>
                <c:pt idx="13920">
                  <c:v>11.467000000000001</c:v>
                </c:pt>
                <c:pt idx="13921">
                  <c:v>11.443</c:v>
                </c:pt>
                <c:pt idx="13922">
                  <c:v>11.443</c:v>
                </c:pt>
                <c:pt idx="13923">
                  <c:v>11.419</c:v>
                </c:pt>
                <c:pt idx="13924">
                  <c:v>11.394</c:v>
                </c:pt>
                <c:pt idx="13925">
                  <c:v>11.394</c:v>
                </c:pt>
                <c:pt idx="13926">
                  <c:v>11.37</c:v>
                </c:pt>
                <c:pt idx="13927">
                  <c:v>11.346</c:v>
                </c:pt>
                <c:pt idx="13928">
                  <c:v>11.346</c:v>
                </c:pt>
                <c:pt idx="13929">
                  <c:v>11.321</c:v>
                </c:pt>
                <c:pt idx="13930">
                  <c:v>11.297000000000001</c:v>
                </c:pt>
                <c:pt idx="13931">
                  <c:v>11.297000000000001</c:v>
                </c:pt>
                <c:pt idx="13932">
                  <c:v>11.297000000000001</c:v>
                </c:pt>
                <c:pt idx="13933">
                  <c:v>11.273</c:v>
                </c:pt>
                <c:pt idx="13934">
                  <c:v>11.273</c:v>
                </c:pt>
                <c:pt idx="13935">
                  <c:v>11.247999999999999</c:v>
                </c:pt>
                <c:pt idx="13936">
                  <c:v>11.247999999999999</c:v>
                </c:pt>
                <c:pt idx="13937">
                  <c:v>11.247999999999999</c:v>
                </c:pt>
                <c:pt idx="13938">
                  <c:v>11.224</c:v>
                </c:pt>
                <c:pt idx="13939">
                  <c:v>11.224</c:v>
                </c:pt>
                <c:pt idx="13940">
                  <c:v>11.2</c:v>
                </c:pt>
                <c:pt idx="13941">
                  <c:v>11.2</c:v>
                </c:pt>
                <c:pt idx="13942">
                  <c:v>11.2</c:v>
                </c:pt>
                <c:pt idx="13943">
                  <c:v>11.2</c:v>
                </c:pt>
                <c:pt idx="13944">
                  <c:v>11.2</c:v>
                </c:pt>
                <c:pt idx="13945">
                  <c:v>11.175000000000001</c:v>
                </c:pt>
                <c:pt idx="13946">
                  <c:v>11.175000000000001</c:v>
                </c:pt>
                <c:pt idx="13947">
                  <c:v>11.175000000000001</c:v>
                </c:pt>
                <c:pt idx="13948">
                  <c:v>11.2</c:v>
                </c:pt>
                <c:pt idx="13949">
                  <c:v>11.2</c:v>
                </c:pt>
                <c:pt idx="13950">
                  <c:v>11.2</c:v>
                </c:pt>
                <c:pt idx="13951">
                  <c:v>11.224</c:v>
                </c:pt>
                <c:pt idx="13952">
                  <c:v>11.247999999999999</c:v>
                </c:pt>
                <c:pt idx="13953">
                  <c:v>11.273</c:v>
                </c:pt>
                <c:pt idx="13954">
                  <c:v>11.321</c:v>
                </c:pt>
                <c:pt idx="13955">
                  <c:v>11.394</c:v>
                </c:pt>
                <c:pt idx="13956">
                  <c:v>11.443</c:v>
                </c:pt>
                <c:pt idx="13957">
                  <c:v>11.516</c:v>
                </c:pt>
                <c:pt idx="13958">
                  <c:v>11.589</c:v>
                </c:pt>
                <c:pt idx="13959">
                  <c:v>11.662000000000001</c:v>
                </c:pt>
                <c:pt idx="13960">
                  <c:v>11.734</c:v>
                </c:pt>
                <c:pt idx="13961">
                  <c:v>11.832000000000001</c:v>
                </c:pt>
                <c:pt idx="13962">
                  <c:v>11.904</c:v>
                </c:pt>
                <c:pt idx="13963">
                  <c:v>11.977</c:v>
                </c:pt>
                <c:pt idx="13964">
                  <c:v>12.074</c:v>
                </c:pt>
                <c:pt idx="13965">
                  <c:v>12.170999999999999</c:v>
                </c:pt>
                <c:pt idx="13966">
                  <c:v>12.243</c:v>
                </c:pt>
                <c:pt idx="13967">
                  <c:v>12.316000000000001</c:v>
                </c:pt>
                <c:pt idx="13968">
                  <c:v>12.413</c:v>
                </c:pt>
                <c:pt idx="13969">
                  <c:v>12.484999999999999</c:v>
                </c:pt>
                <c:pt idx="13970">
                  <c:v>12.534000000000001</c:v>
                </c:pt>
                <c:pt idx="13971">
                  <c:v>12.606</c:v>
                </c:pt>
                <c:pt idx="13972">
                  <c:v>12.654</c:v>
                </c:pt>
                <c:pt idx="13973">
                  <c:v>12.702999999999999</c:v>
                </c:pt>
                <c:pt idx="13974">
                  <c:v>12.750999999999999</c:v>
                </c:pt>
                <c:pt idx="13975">
                  <c:v>12.798999999999999</c:v>
                </c:pt>
                <c:pt idx="13976">
                  <c:v>12.823</c:v>
                </c:pt>
                <c:pt idx="13977">
                  <c:v>12.847</c:v>
                </c:pt>
                <c:pt idx="13978">
                  <c:v>12.871</c:v>
                </c:pt>
                <c:pt idx="13979">
                  <c:v>12.896000000000001</c:v>
                </c:pt>
                <c:pt idx="13980">
                  <c:v>12.92</c:v>
                </c:pt>
                <c:pt idx="13981">
                  <c:v>12.92</c:v>
                </c:pt>
                <c:pt idx="13982">
                  <c:v>12.92</c:v>
                </c:pt>
                <c:pt idx="13983">
                  <c:v>12.92</c:v>
                </c:pt>
                <c:pt idx="13984">
                  <c:v>12.896000000000001</c:v>
                </c:pt>
                <c:pt idx="13985">
                  <c:v>12.871</c:v>
                </c:pt>
                <c:pt idx="13986">
                  <c:v>12.847</c:v>
                </c:pt>
                <c:pt idx="13987">
                  <c:v>12.823</c:v>
                </c:pt>
                <c:pt idx="13988">
                  <c:v>12.775</c:v>
                </c:pt>
                <c:pt idx="13989">
                  <c:v>12.727</c:v>
                </c:pt>
                <c:pt idx="13990">
                  <c:v>12.678000000000001</c:v>
                </c:pt>
                <c:pt idx="13991">
                  <c:v>12.606</c:v>
                </c:pt>
                <c:pt idx="13992">
                  <c:v>12.558</c:v>
                </c:pt>
                <c:pt idx="13993">
                  <c:v>12.484999999999999</c:v>
                </c:pt>
                <c:pt idx="13994">
                  <c:v>12.413</c:v>
                </c:pt>
                <c:pt idx="13995">
                  <c:v>12.364000000000001</c:v>
                </c:pt>
                <c:pt idx="13996">
                  <c:v>12.268000000000001</c:v>
                </c:pt>
                <c:pt idx="13997">
                  <c:v>12.218999999999999</c:v>
                </c:pt>
                <c:pt idx="13998">
                  <c:v>12.122</c:v>
                </c:pt>
                <c:pt idx="13999">
                  <c:v>12.074</c:v>
                </c:pt>
                <c:pt idx="14000">
                  <c:v>12.025</c:v>
                </c:pt>
                <c:pt idx="14001">
                  <c:v>11.977</c:v>
                </c:pt>
                <c:pt idx="14002">
                  <c:v>11.929</c:v>
                </c:pt>
                <c:pt idx="14003">
                  <c:v>11.88</c:v>
                </c:pt>
                <c:pt idx="14004">
                  <c:v>11.856</c:v>
                </c:pt>
                <c:pt idx="14005">
                  <c:v>11.807</c:v>
                </c:pt>
                <c:pt idx="14006">
                  <c:v>11.782999999999999</c:v>
                </c:pt>
                <c:pt idx="14007">
                  <c:v>11.759</c:v>
                </c:pt>
                <c:pt idx="14008">
                  <c:v>11.734</c:v>
                </c:pt>
                <c:pt idx="14009">
                  <c:v>11.71</c:v>
                </c:pt>
                <c:pt idx="14010">
                  <c:v>11.686</c:v>
                </c:pt>
                <c:pt idx="14011">
                  <c:v>11.662000000000001</c:v>
                </c:pt>
                <c:pt idx="14012">
                  <c:v>11.662000000000001</c:v>
                </c:pt>
                <c:pt idx="14013">
                  <c:v>11.637</c:v>
                </c:pt>
                <c:pt idx="14014">
                  <c:v>11.613</c:v>
                </c:pt>
                <c:pt idx="14015">
                  <c:v>11.613</c:v>
                </c:pt>
                <c:pt idx="14016">
                  <c:v>11.589</c:v>
                </c:pt>
                <c:pt idx="14017">
                  <c:v>11.589</c:v>
                </c:pt>
                <c:pt idx="14018">
                  <c:v>11.589</c:v>
                </c:pt>
                <c:pt idx="14019">
                  <c:v>11.565</c:v>
                </c:pt>
                <c:pt idx="14020">
                  <c:v>11.565</c:v>
                </c:pt>
                <c:pt idx="14021">
                  <c:v>11.54</c:v>
                </c:pt>
                <c:pt idx="14022">
                  <c:v>11.54</c:v>
                </c:pt>
                <c:pt idx="14023">
                  <c:v>11.54</c:v>
                </c:pt>
                <c:pt idx="14024">
                  <c:v>11.516</c:v>
                </c:pt>
                <c:pt idx="14025">
                  <c:v>11.492000000000001</c:v>
                </c:pt>
                <c:pt idx="14026">
                  <c:v>11.492000000000001</c:v>
                </c:pt>
                <c:pt idx="14027">
                  <c:v>11.492000000000001</c:v>
                </c:pt>
                <c:pt idx="14028">
                  <c:v>11.467000000000001</c:v>
                </c:pt>
                <c:pt idx="14029">
                  <c:v>11.467000000000001</c:v>
                </c:pt>
                <c:pt idx="14030">
                  <c:v>11.443</c:v>
                </c:pt>
                <c:pt idx="14031">
                  <c:v>11.443</c:v>
                </c:pt>
                <c:pt idx="14032">
                  <c:v>11.419</c:v>
                </c:pt>
                <c:pt idx="14033">
                  <c:v>11.419</c:v>
                </c:pt>
                <c:pt idx="14034">
                  <c:v>11.419</c:v>
                </c:pt>
                <c:pt idx="14035">
                  <c:v>11.394</c:v>
                </c:pt>
                <c:pt idx="14036">
                  <c:v>11.394</c:v>
                </c:pt>
                <c:pt idx="14037">
                  <c:v>11.394</c:v>
                </c:pt>
                <c:pt idx="14038">
                  <c:v>11.394</c:v>
                </c:pt>
                <c:pt idx="14039">
                  <c:v>11.37</c:v>
                </c:pt>
                <c:pt idx="14040">
                  <c:v>11.37</c:v>
                </c:pt>
                <c:pt idx="14041">
                  <c:v>11.37</c:v>
                </c:pt>
                <c:pt idx="14042">
                  <c:v>11.346</c:v>
                </c:pt>
                <c:pt idx="14043">
                  <c:v>11.346</c:v>
                </c:pt>
                <c:pt idx="14044">
                  <c:v>11.37</c:v>
                </c:pt>
                <c:pt idx="14045">
                  <c:v>11.394</c:v>
                </c:pt>
                <c:pt idx="14046">
                  <c:v>11.394</c:v>
                </c:pt>
                <c:pt idx="14047">
                  <c:v>11.419</c:v>
                </c:pt>
                <c:pt idx="14048">
                  <c:v>11.443</c:v>
                </c:pt>
                <c:pt idx="14049">
                  <c:v>11.467000000000001</c:v>
                </c:pt>
                <c:pt idx="14050">
                  <c:v>11.516</c:v>
                </c:pt>
                <c:pt idx="14051">
                  <c:v>11.589</c:v>
                </c:pt>
                <c:pt idx="14052">
                  <c:v>11.637</c:v>
                </c:pt>
                <c:pt idx="14053">
                  <c:v>11.686</c:v>
                </c:pt>
                <c:pt idx="14054">
                  <c:v>11.782999999999999</c:v>
                </c:pt>
                <c:pt idx="14055">
                  <c:v>11.832000000000001</c:v>
                </c:pt>
                <c:pt idx="14056">
                  <c:v>11.904</c:v>
                </c:pt>
                <c:pt idx="14057">
                  <c:v>12.000999999999999</c:v>
                </c:pt>
                <c:pt idx="14058">
                  <c:v>12.074</c:v>
                </c:pt>
                <c:pt idx="14059">
                  <c:v>12.170999999999999</c:v>
                </c:pt>
                <c:pt idx="14060">
                  <c:v>12.243</c:v>
                </c:pt>
                <c:pt idx="14061">
                  <c:v>12.316000000000001</c:v>
                </c:pt>
                <c:pt idx="14062">
                  <c:v>12.388999999999999</c:v>
                </c:pt>
                <c:pt idx="14063">
                  <c:v>12.461</c:v>
                </c:pt>
                <c:pt idx="14064">
                  <c:v>12.558</c:v>
                </c:pt>
                <c:pt idx="14065">
                  <c:v>12.606</c:v>
                </c:pt>
                <c:pt idx="14066">
                  <c:v>12.678000000000001</c:v>
                </c:pt>
                <c:pt idx="14067">
                  <c:v>12.727</c:v>
                </c:pt>
                <c:pt idx="14068">
                  <c:v>12.798999999999999</c:v>
                </c:pt>
                <c:pt idx="14069">
                  <c:v>12.847</c:v>
                </c:pt>
                <c:pt idx="14070">
                  <c:v>12.896000000000001</c:v>
                </c:pt>
                <c:pt idx="14071">
                  <c:v>12.92</c:v>
                </c:pt>
                <c:pt idx="14072">
                  <c:v>12.944000000000001</c:v>
                </c:pt>
                <c:pt idx="14073">
                  <c:v>12.992000000000001</c:v>
                </c:pt>
                <c:pt idx="14074">
                  <c:v>13.016</c:v>
                </c:pt>
                <c:pt idx="14075">
                  <c:v>13.04</c:v>
                </c:pt>
                <c:pt idx="14076">
                  <c:v>13.04</c:v>
                </c:pt>
                <c:pt idx="14077">
                  <c:v>13.064</c:v>
                </c:pt>
                <c:pt idx="14078">
                  <c:v>13.04</c:v>
                </c:pt>
                <c:pt idx="14079">
                  <c:v>13.04</c:v>
                </c:pt>
                <c:pt idx="14080">
                  <c:v>13.04</c:v>
                </c:pt>
                <c:pt idx="14081">
                  <c:v>13.04</c:v>
                </c:pt>
                <c:pt idx="14082">
                  <c:v>12.992000000000001</c:v>
                </c:pt>
                <c:pt idx="14083">
                  <c:v>12.944000000000001</c:v>
                </c:pt>
                <c:pt idx="14084">
                  <c:v>12.92</c:v>
                </c:pt>
                <c:pt idx="14085">
                  <c:v>12.871</c:v>
                </c:pt>
                <c:pt idx="14086">
                  <c:v>12.823</c:v>
                </c:pt>
                <c:pt idx="14087">
                  <c:v>12.775</c:v>
                </c:pt>
                <c:pt idx="14088">
                  <c:v>12.702999999999999</c:v>
                </c:pt>
                <c:pt idx="14089">
                  <c:v>12.63</c:v>
                </c:pt>
                <c:pt idx="14090">
                  <c:v>12.558</c:v>
                </c:pt>
                <c:pt idx="14091">
                  <c:v>12.484999999999999</c:v>
                </c:pt>
                <c:pt idx="14092">
                  <c:v>12.413</c:v>
                </c:pt>
                <c:pt idx="14093">
                  <c:v>12.34</c:v>
                </c:pt>
                <c:pt idx="14094">
                  <c:v>12.268000000000001</c:v>
                </c:pt>
                <c:pt idx="14095">
                  <c:v>12.170999999999999</c:v>
                </c:pt>
                <c:pt idx="14096">
                  <c:v>12.122</c:v>
                </c:pt>
                <c:pt idx="14097">
                  <c:v>12.074</c:v>
                </c:pt>
                <c:pt idx="14098">
                  <c:v>12.000999999999999</c:v>
                </c:pt>
                <c:pt idx="14099">
                  <c:v>11.977</c:v>
                </c:pt>
                <c:pt idx="14100">
                  <c:v>11.929</c:v>
                </c:pt>
                <c:pt idx="14101">
                  <c:v>11.88</c:v>
                </c:pt>
                <c:pt idx="14102">
                  <c:v>11.832000000000001</c:v>
                </c:pt>
                <c:pt idx="14103">
                  <c:v>11.807</c:v>
                </c:pt>
                <c:pt idx="14104">
                  <c:v>11.782999999999999</c:v>
                </c:pt>
                <c:pt idx="14105">
                  <c:v>11.782999999999999</c:v>
                </c:pt>
                <c:pt idx="14106">
                  <c:v>11.759</c:v>
                </c:pt>
                <c:pt idx="14107">
                  <c:v>11.734</c:v>
                </c:pt>
                <c:pt idx="14108">
                  <c:v>11.71</c:v>
                </c:pt>
                <c:pt idx="14109">
                  <c:v>11.686</c:v>
                </c:pt>
                <c:pt idx="14110">
                  <c:v>11.686</c:v>
                </c:pt>
                <c:pt idx="14111">
                  <c:v>11.662000000000001</c:v>
                </c:pt>
                <c:pt idx="14112">
                  <c:v>11.637</c:v>
                </c:pt>
                <c:pt idx="14113">
                  <c:v>11.637</c:v>
                </c:pt>
                <c:pt idx="14114">
                  <c:v>11.613</c:v>
                </c:pt>
                <c:pt idx="14115">
                  <c:v>11.613</c:v>
                </c:pt>
                <c:pt idx="14116">
                  <c:v>11.613</c:v>
                </c:pt>
                <c:pt idx="14117">
                  <c:v>11.589</c:v>
                </c:pt>
                <c:pt idx="14118">
                  <c:v>11.589</c:v>
                </c:pt>
                <c:pt idx="14119">
                  <c:v>11.589</c:v>
                </c:pt>
                <c:pt idx="14120">
                  <c:v>11.589</c:v>
                </c:pt>
                <c:pt idx="14121">
                  <c:v>11.565</c:v>
                </c:pt>
                <c:pt idx="14122">
                  <c:v>11.565</c:v>
                </c:pt>
                <c:pt idx="14123">
                  <c:v>11.565</c:v>
                </c:pt>
                <c:pt idx="14124">
                  <c:v>11.54</c:v>
                </c:pt>
                <c:pt idx="14125">
                  <c:v>11.54</c:v>
                </c:pt>
                <c:pt idx="14126">
                  <c:v>11.54</c:v>
                </c:pt>
                <c:pt idx="14127">
                  <c:v>11.54</c:v>
                </c:pt>
                <c:pt idx="14128">
                  <c:v>11.516</c:v>
                </c:pt>
                <c:pt idx="14129">
                  <c:v>11.516</c:v>
                </c:pt>
                <c:pt idx="14130">
                  <c:v>11.492000000000001</c:v>
                </c:pt>
                <c:pt idx="14131">
                  <c:v>11.492000000000001</c:v>
                </c:pt>
                <c:pt idx="14132">
                  <c:v>11.492000000000001</c:v>
                </c:pt>
                <c:pt idx="14133">
                  <c:v>11.492000000000001</c:v>
                </c:pt>
                <c:pt idx="14134">
                  <c:v>11.492000000000001</c:v>
                </c:pt>
                <c:pt idx="14135">
                  <c:v>11.467000000000001</c:v>
                </c:pt>
                <c:pt idx="14136">
                  <c:v>11.467000000000001</c:v>
                </c:pt>
                <c:pt idx="14137">
                  <c:v>11.467000000000001</c:v>
                </c:pt>
                <c:pt idx="14138">
                  <c:v>11.467000000000001</c:v>
                </c:pt>
                <c:pt idx="14139">
                  <c:v>11.467000000000001</c:v>
                </c:pt>
                <c:pt idx="14140">
                  <c:v>11.492000000000001</c:v>
                </c:pt>
                <c:pt idx="14141">
                  <c:v>11.492000000000001</c:v>
                </c:pt>
                <c:pt idx="14142">
                  <c:v>11.492000000000001</c:v>
                </c:pt>
                <c:pt idx="14143">
                  <c:v>11.516</c:v>
                </c:pt>
                <c:pt idx="14144">
                  <c:v>11.54</c:v>
                </c:pt>
                <c:pt idx="14145">
                  <c:v>11.565</c:v>
                </c:pt>
                <c:pt idx="14146">
                  <c:v>11.613</c:v>
                </c:pt>
                <c:pt idx="14147">
                  <c:v>11.662000000000001</c:v>
                </c:pt>
                <c:pt idx="14148">
                  <c:v>11.734</c:v>
                </c:pt>
                <c:pt idx="14149">
                  <c:v>11.782999999999999</c:v>
                </c:pt>
                <c:pt idx="14150">
                  <c:v>11.856</c:v>
                </c:pt>
                <c:pt idx="14151">
                  <c:v>11.929</c:v>
                </c:pt>
                <c:pt idx="14152">
                  <c:v>12.000999999999999</c:v>
                </c:pt>
                <c:pt idx="14153">
                  <c:v>12.074</c:v>
                </c:pt>
                <c:pt idx="14154">
                  <c:v>12.147</c:v>
                </c:pt>
                <c:pt idx="14155">
                  <c:v>12.218999999999999</c:v>
                </c:pt>
                <c:pt idx="14156">
                  <c:v>12.316000000000001</c:v>
                </c:pt>
                <c:pt idx="14157">
                  <c:v>12.388999999999999</c:v>
                </c:pt>
                <c:pt idx="14158">
                  <c:v>12.413</c:v>
                </c:pt>
                <c:pt idx="14159">
                  <c:v>12.484999999999999</c:v>
                </c:pt>
                <c:pt idx="14160">
                  <c:v>12.558</c:v>
                </c:pt>
                <c:pt idx="14161">
                  <c:v>12.63</c:v>
                </c:pt>
                <c:pt idx="14162">
                  <c:v>12.678000000000001</c:v>
                </c:pt>
                <c:pt idx="14163">
                  <c:v>12.727</c:v>
                </c:pt>
                <c:pt idx="14164">
                  <c:v>12.775</c:v>
                </c:pt>
                <c:pt idx="14165">
                  <c:v>12.847</c:v>
                </c:pt>
                <c:pt idx="14166">
                  <c:v>12.896000000000001</c:v>
                </c:pt>
                <c:pt idx="14167">
                  <c:v>12.944000000000001</c:v>
                </c:pt>
                <c:pt idx="14168">
                  <c:v>12.968</c:v>
                </c:pt>
                <c:pt idx="14169">
                  <c:v>12.968</c:v>
                </c:pt>
                <c:pt idx="14170">
                  <c:v>12.968</c:v>
                </c:pt>
                <c:pt idx="14171">
                  <c:v>12.992000000000001</c:v>
                </c:pt>
                <c:pt idx="14172">
                  <c:v>12.992000000000001</c:v>
                </c:pt>
                <c:pt idx="14173">
                  <c:v>12.992000000000001</c:v>
                </c:pt>
                <c:pt idx="14174">
                  <c:v>12.968</c:v>
                </c:pt>
                <c:pt idx="14175">
                  <c:v>12.92</c:v>
                </c:pt>
                <c:pt idx="14176">
                  <c:v>12.896000000000001</c:v>
                </c:pt>
                <c:pt idx="14177">
                  <c:v>12.847</c:v>
                </c:pt>
                <c:pt idx="14178">
                  <c:v>12.823</c:v>
                </c:pt>
                <c:pt idx="14179">
                  <c:v>12.750999999999999</c:v>
                </c:pt>
                <c:pt idx="14180">
                  <c:v>12.727</c:v>
                </c:pt>
                <c:pt idx="14181">
                  <c:v>12.678000000000001</c:v>
                </c:pt>
                <c:pt idx="14182">
                  <c:v>12.654</c:v>
                </c:pt>
                <c:pt idx="14183">
                  <c:v>12.606</c:v>
                </c:pt>
                <c:pt idx="14184">
                  <c:v>12.558</c:v>
                </c:pt>
                <c:pt idx="14185">
                  <c:v>12.509</c:v>
                </c:pt>
                <c:pt idx="14186">
                  <c:v>12.484999999999999</c:v>
                </c:pt>
                <c:pt idx="14187">
                  <c:v>12.436999999999999</c:v>
                </c:pt>
                <c:pt idx="14188">
                  <c:v>12.413</c:v>
                </c:pt>
                <c:pt idx="14189">
                  <c:v>12.364000000000001</c:v>
                </c:pt>
                <c:pt idx="14190">
                  <c:v>12.292</c:v>
                </c:pt>
                <c:pt idx="14191">
                  <c:v>12.243</c:v>
                </c:pt>
                <c:pt idx="14192">
                  <c:v>12.195</c:v>
                </c:pt>
                <c:pt idx="14193">
                  <c:v>12.147</c:v>
                </c:pt>
                <c:pt idx="14194">
                  <c:v>12.098000000000001</c:v>
                </c:pt>
                <c:pt idx="14195">
                  <c:v>12.05</c:v>
                </c:pt>
                <c:pt idx="14196">
                  <c:v>12.025</c:v>
                </c:pt>
                <c:pt idx="14197">
                  <c:v>11.977</c:v>
                </c:pt>
                <c:pt idx="14198">
                  <c:v>11.952999999999999</c:v>
                </c:pt>
                <c:pt idx="14199">
                  <c:v>11.929</c:v>
                </c:pt>
                <c:pt idx="14200">
                  <c:v>11.904</c:v>
                </c:pt>
                <c:pt idx="14201">
                  <c:v>11.88</c:v>
                </c:pt>
                <c:pt idx="14202">
                  <c:v>11.832000000000001</c:v>
                </c:pt>
                <c:pt idx="14203">
                  <c:v>11.832000000000001</c:v>
                </c:pt>
                <c:pt idx="14204">
                  <c:v>11.807</c:v>
                </c:pt>
                <c:pt idx="14205">
                  <c:v>11.782999999999999</c:v>
                </c:pt>
                <c:pt idx="14206">
                  <c:v>11.759</c:v>
                </c:pt>
                <c:pt idx="14207">
                  <c:v>11.734</c:v>
                </c:pt>
                <c:pt idx="14208">
                  <c:v>11.734</c:v>
                </c:pt>
                <c:pt idx="14209">
                  <c:v>11.734</c:v>
                </c:pt>
                <c:pt idx="14210">
                  <c:v>11.71</c:v>
                </c:pt>
                <c:pt idx="14211">
                  <c:v>11.686</c:v>
                </c:pt>
                <c:pt idx="14212">
                  <c:v>11.686</c:v>
                </c:pt>
                <c:pt idx="14213">
                  <c:v>11.686</c:v>
                </c:pt>
                <c:pt idx="14214">
                  <c:v>11.662000000000001</c:v>
                </c:pt>
                <c:pt idx="14215">
                  <c:v>11.662000000000001</c:v>
                </c:pt>
                <c:pt idx="14216">
                  <c:v>11.637</c:v>
                </c:pt>
                <c:pt idx="14217">
                  <c:v>11.637</c:v>
                </c:pt>
                <c:pt idx="14218">
                  <c:v>11.637</c:v>
                </c:pt>
                <c:pt idx="14219">
                  <c:v>11.637</c:v>
                </c:pt>
                <c:pt idx="14220">
                  <c:v>11.613</c:v>
                </c:pt>
                <c:pt idx="14221">
                  <c:v>11.613</c:v>
                </c:pt>
                <c:pt idx="14222">
                  <c:v>11.613</c:v>
                </c:pt>
                <c:pt idx="14223">
                  <c:v>11.589</c:v>
                </c:pt>
                <c:pt idx="14224">
                  <c:v>11.589</c:v>
                </c:pt>
                <c:pt idx="14225">
                  <c:v>11.589</c:v>
                </c:pt>
                <c:pt idx="14226">
                  <c:v>11.589</c:v>
                </c:pt>
                <c:pt idx="14227">
                  <c:v>11.589</c:v>
                </c:pt>
                <c:pt idx="14228">
                  <c:v>11.589</c:v>
                </c:pt>
                <c:pt idx="14229">
                  <c:v>11.589</c:v>
                </c:pt>
                <c:pt idx="14230">
                  <c:v>11.565</c:v>
                </c:pt>
                <c:pt idx="14231">
                  <c:v>11.565</c:v>
                </c:pt>
                <c:pt idx="14232">
                  <c:v>11.565</c:v>
                </c:pt>
                <c:pt idx="14233">
                  <c:v>11.565</c:v>
                </c:pt>
                <c:pt idx="14234">
                  <c:v>11.565</c:v>
                </c:pt>
                <c:pt idx="14235">
                  <c:v>11.565</c:v>
                </c:pt>
                <c:pt idx="14236">
                  <c:v>11.565</c:v>
                </c:pt>
                <c:pt idx="14237">
                  <c:v>11.565</c:v>
                </c:pt>
                <c:pt idx="14238">
                  <c:v>11.589</c:v>
                </c:pt>
                <c:pt idx="14239">
                  <c:v>11.589</c:v>
                </c:pt>
                <c:pt idx="14240">
                  <c:v>11.613</c:v>
                </c:pt>
                <c:pt idx="14241">
                  <c:v>11.662000000000001</c:v>
                </c:pt>
                <c:pt idx="14242">
                  <c:v>11.686</c:v>
                </c:pt>
                <c:pt idx="14243">
                  <c:v>11.734</c:v>
                </c:pt>
                <c:pt idx="14244">
                  <c:v>11.782999999999999</c:v>
                </c:pt>
                <c:pt idx="14245">
                  <c:v>11.856</c:v>
                </c:pt>
                <c:pt idx="14246">
                  <c:v>11.929</c:v>
                </c:pt>
                <c:pt idx="14247">
                  <c:v>11.977</c:v>
                </c:pt>
                <c:pt idx="14248">
                  <c:v>12.05</c:v>
                </c:pt>
                <c:pt idx="14249">
                  <c:v>12.098000000000001</c:v>
                </c:pt>
                <c:pt idx="14250">
                  <c:v>12.170999999999999</c:v>
                </c:pt>
                <c:pt idx="14251">
                  <c:v>12.195</c:v>
                </c:pt>
                <c:pt idx="14252">
                  <c:v>12.243</c:v>
                </c:pt>
                <c:pt idx="14253">
                  <c:v>12.292</c:v>
                </c:pt>
                <c:pt idx="14254">
                  <c:v>12.364000000000001</c:v>
                </c:pt>
                <c:pt idx="14255">
                  <c:v>12.436999999999999</c:v>
                </c:pt>
                <c:pt idx="14256">
                  <c:v>12.509</c:v>
                </c:pt>
                <c:pt idx="14257">
                  <c:v>12.606</c:v>
                </c:pt>
                <c:pt idx="14258">
                  <c:v>12.63</c:v>
                </c:pt>
                <c:pt idx="14259">
                  <c:v>12.727</c:v>
                </c:pt>
                <c:pt idx="14260">
                  <c:v>12.798999999999999</c:v>
                </c:pt>
                <c:pt idx="14261">
                  <c:v>12.823</c:v>
                </c:pt>
                <c:pt idx="14262">
                  <c:v>12.871</c:v>
                </c:pt>
                <c:pt idx="14263">
                  <c:v>12.896000000000001</c:v>
                </c:pt>
                <c:pt idx="14264">
                  <c:v>12.968</c:v>
                </c:pt>
                <c:pt idx="14265">
                  <c:v>12.968</c:v>
                </c:pt>
                <c:pt idx="14266">
                  <c:v>12.992000000000001</c:v>
                </c:pt>
                <c:pt idx="14267">
                  <c:v>13.016</c:v>
                </c:pt>
                <c:pt idx="14268">
                  <c:v>13.087999999999999</c:v>
                </c:pt>
                <c:pt idx="14269">
                  <c:v>13.087999999999999</c:v>
                </c:pt>
                <c:pt idx="14270">
                  <c:v>13.087999999999999</c:v>
                </c:pt>
                <c:pt idx="14271">
                  <c:v>13.137</c:v>
                </c:pt>
                <c:pt idx="14272">
                  <c:v>13.137</c:v>
                </c:pt>
                <c:pt idx="14273">
                  <c:v>13.137</c:v>
                </c:pt>
                <c:pt idx="14274">
                  <c:v>13.087999999999999</c:v>
                </c:pt>
                <c:pt idx="14275">
                  <c:v>13.04</c:v>
                </c:pt>
                <c:pt idx="14276">
                  <c:v>12.992000000000001</c:v>
                </c:pt>
                <c:pt idx="14277">
                  <c:v>12.968</c:v>
                </c:pt>
                <c:pt idx="14278">
                  <c:v>12.944000000000001</c:v>
                </c:pt>
                <c:pt idx="14279">
                  <c:v>12.896000000000001</c:v>
                </c:pt>
                <c:pt idx="14280">
                  <c:v>12.823</c:v>
                </c:pt>
                <c:pt idx="14281">
                  <c:v>12.750999999999999</c:v>
                </c:pt>
                <c:pt idx="14282">
                  <c:v>12.702999999999999</c:v>
                </c:pt>
                <c:pt idx="14283">
                  <c:v>12.606</c:v>
                </c:pt>
                <c:pt idx="14284">
                  <c:v>12.534000000000001</c:v>
                </c:pt>
                <c:pt idx="14285">
                  <c:v>12.461</c:v>
                </c:pt>
                <c:pt idx="14286">
                  <c:v>12.388999999999999</c:v>
                </c:pt>
                <c:pt idx="14287">
                  <c:v>12.316000000000001</c:v>
                </c:pt>
                <c:pt idx="14288">
                  <c:v>12.243</c:v>
                </c:pt>
                <c:pt idx="14289">
                  <c:v>12.170999999999999</c:v>
                </c:pt>
                <c:pt idx="14290">
                  <c:v>12.122</c:v>
                </c:pt>
                <c:pt idx="14291">
                  <c:v>12.074</c:v>
                </c:pt>
                <c:pt idx="14292">
                  <c:v>12.05</c:v>
                </c:pt>
                <c:pt idx="14293">
                  <c:v>12.000999999999999</c:v>
                </c:pt>
                <c:pt idx="14294">
                  <c:v>11.977</c:v>
                </c:pt>
                <c:pt idx="14295">
                  <c:v>11.952999999999999</c:v>
                </c:pt>
                <c:pt idx="14296">
                  <c:v>11.929</c:v>
                </c:pt>
                <c:pt idx="14297">
                  <c:v>11.904</c:v>
                </c:pt>
                <c:pt idx="14298">
                  <c:v>11.88</c:v>
                </c:pt>
                <c:pt idx="14299">
                  <c:v>11.856</c:v>
                </c:pt>
                <c:pt idx="14300">
                  <c:v>11.856</c:v>
                </c:pt>
                <c:pt idx="14301">
                  <c:v>11.832000000000001</c:v>
                </c:pt>
                <c:pt idx="14302">
                  <c:v>11.832000000000001</c:v>
                </c:pt>
                <c:pt idx="14303">
                  <c:v>11.807</c:v>
                </c:pt>
                <c:pt idx="14304">
                  <c:v>11.782999999999999</c:v>
                </c:pt>
                <c:pt idx="14305">
                  <c:v>11.782999999999999</c:v>
                </c:pt>
                <c:pt idx="14306">
                  <c:v>11.782999999999999</c:v>
                </c:pt>
                <c:pt idx="14307">
                  <c:v>11.782999999999999</c:v>
                </c:pt>
                <c:pt idx="14308">
                  <c:v>11.759</c:v>
                </c:pt>
                <c:pt idx="14309">
                  <c:v>11.759</c:v>
                </c:pt>
                <c:pt idx="14310">
                  <c:v>11.759</c:v>
                </c:pt>
                <c:pt idx="14311">
                  <c:v>11.759</c:v>
                </c:pt>
                <c:pt idx="14312">
                  <c:v>11.734</c:v>
                </c:pt>
                <c:pt idx="14313">
                  <c:v>11.734</c:v>
                </c:pt>
                <c:pt idx="14314">
                  <c:v>11.734</c:v>
                </c:pt>
                <c:pt idx="14315">
                  <c:v>11.734</c:v>
                </c:pt>
                <c:pt idx="14316">
                  <c:v>11.71</c:v>
                </c:pt>
                <c:pt idx="14317">
                  <c:v>11.71</c:v>
                </c:pt>
                <c:pt idx="14318">
                  <c:v>11.71</c:v>
                </c:pt>
                <c:pt idx="14319">
                  <c:v>11.686</c:v>
                </c:pt>
                <c:pt idx="14320">
                  <c:v>11.686</c:v>
                </c:pt>
                <c:pt idx="14321">
                  <c:v>11.686</c:v>
                </c:pt>
                <c:pt idx="14322">
                  <c:v>11.686</c:v>
                </c:pt>
                <c:pt idx="14323">
                  <c:v>11.662000000000001</c:v>
                </c:pt>
                <c:pt idx="14324">
                  <c:v>11.662000000000001</c:v>
                </c:pt>
                <c:pt idx="14325">
                  <c:v>11.662000000000001</c:v>
                </c:pt>
                <c:pt idx="14326">
                  <c:v>11.662000000000001</c:v>
                </c:pt>
                <c:pt idx="14327">
                  <c:v>11.662000000000001</c:v>
                </c:pt>
                <c:pt idx="14328">
                  <c:v>11.662000000000001</c:v>
                </c:pt>
                <c:pt idx="14329">
                  <c:v>11.637</c:v>
                </c:pt>
                <c:pt idx="14330">
                  <c:v>11.637</c:v>
                </c:pt>
                <c:pt idx="14331">
                  <c:v>11.662000000000001</c:v>
                </c:pt>
                <c:pt idx="14332">
                  <c:v>11.686</c:v>
                </c:pt>
                <c:pt idx="14333">
                  <c:v>11.686</c:v>
                </c:pt>
                <c:pt idx="14334">
                  <c:v>11.686</c:v>
                </c:pt>
                <c:pt idx="14335">
                  <c:v>11.71</c:v>
                </c:pt>
                <c:pt idx="14336">
                  <c:v>11.734</c:v>
                </c:pt>
                <c:pt idx="14337">
                  <c:v>11.759</c:v>
                </c:pt>
                <c:pt idx="14338">
                  <c:v>11.782999999999999</c:v>
                </c:pt>
                <c:pt idx="14339">
                  <c:v>11.856</c:v>
                </c:pt>
                <c:pt idx="14340">
                  <c:v>11.88</c:v>
                </c:pt>
                <c:pt idx="14341">
                  <c:v>11.929</c:v>
                </c:pt>
                <c:pt idx="14342">
                  <c:v>11.952999999999999</c:v>
                </c:pt>
                <c:pt idx="14343">
                  <c:v>12.000999999999999</c:v>
                </c:pt>
                <c:pt idx="14344">
                  <c:v>12.05</c:v>
                </c:pt>
                <c:pt idx="14345">
                  <c:v>12.122</c:v>
                </c:pt>
                <c:pt idx="14346">
                  <c:v>12.195</c:v>
                </c:pt>
                <c:pt idx="14347">
                  <c:v>12.292</c:v>
                </c:pt>
                <c:pt idx="14348">
                  <c:v>12.364000000000001</c:v>
                </c:pt>
                <c:pt idx="14349">
                  <c:v>12.461</c:v>
                </c:pt>
                <c:pt idx="14350">
                  <c:v>12.534000000000001</c:v>
                </c:pt>
                <c:pt idx="14351">
                  <c:v>12.606</c:v>
                </c:pt>
                <c:pt idx="14352">
                  <c:v>12.702999999999999</c:v>
                </c:pt>
                <c:pt idx="14353">
                  <c:v>12.750999999999999</c:v>
                </c:pt>
                <c:pt idx="14354">
                  <c:v>12.798999999999999</c:v>
                </c:pt>
                <c:pt idx="14355">
                  <c:v>12.847</c:v>
                </c:pt>
                <c:pt idx="14356">
                  <c:v>12.896000000000001</c:v>
                </c:pt>
                <c:pt idx="14357">
                  <c:v>12.944000000000001</c:v>
                </c:pt>
                <c:pt idx="14358">
                  <c:v>12.992000000000001</c:v>
                </c:pt>
                <c:pt idx="14359">
                  <c:v>13.016</c:v>
                </c:pt>
                <c:pt idx="14360">
                  <c:v>13.04</c:v>
                </c:pt>
                <c:pt idx="14361">
                  <c:v>13.016</c:v>
                </c:pt>
                <c:pt idx="14362">
                  <c:v>13.04</c:v>
                </c:pt>
                <c:pt idx="14363">
                  <c:v>12.968</c:v>
                </c:pt>
                <c:pt idx="14364">
                  <c:v>12.871</c:v>
                </c:pt>
                <c:pt idx="14365">
                  <c:v>12.847</c:v>
                </c:pt>
                <c:pt idx="14366">
                  <c:v>12.750999999999999</c:v>
                </c:pt>
                <c:pt idx="14367">
                  <c:v>12.678000000000001</c:v>
                </c:pt>
                <c:pt idx="14368">
                  <c:v>12.582000000000001</c:v>
                </c:pt>
                <c:pt idx="14369">
                  <c:v>12.509</c:v>
                </c:pt>
                <c:pt idx="14370">
                  <c:v>12.436999999999999</c:v>
                </c:pt>
                <c:pt idx="14371">
                  <c:v>12.364000000000001</c:v>
                </c:pt>
                <c:pt idx="14372">
                  <c:v>12.316000000000001</c:v>
                </c:pt>
                <c:pt idx="14373">
                  <c:v>12.316000000000001</c:v>
                </c:pt>
                <c:pt idx="14374">
                  <c:v>12.364000000000001</c:v>
                </c:pt>
                <c:pt idx="14375">
                  <c:v>12.364000000000001</c:v>
                </c:pt>
                <c:pt idx="14376">
                  <c:v>12.364000000000001</c:v>
                </c:pt>
                <c:pt idx="14377">
                  <c:v>12.364000000000001</c:v>
                </c:pt>
                <c:pt idx="14378">
                  <c:v>12.364000000000001</c:v>
                </c:pt>
                <c:pt idx="14379">
                  <c:v>12.34</c:v>
                </c:pt>
                <c:pt idx="14380">
                  <c:v>12.316000000000001</c:v>
                </c:pt>
                <c:pt idx="14381">
                  <c:v>12.268000000000001</c:v>
                </c:pt>
                <c:pt idx="14382">
                  <c:v>12.218999999999999</c:v>
                </c:pt>
                <c:pt idx="14383">
                  <c:v>12.195</c:v>
                </c:pt>
                <c:pt idx="14384">
                  <c:v>12.147</c:v>
                </c:pt>
                <c:pt idx="14385">
                  <c:v>12.122</c:v>
                </c:pt>
                <c:pt idx="14386">
                  <c:v>12.074</c:v>
                </c:pt>
                <c:pt idx="14387">
                  <c:v>12.05</c:v>
                </c:pt>
                <c:pt idx="14388">
                  <c:v>12.000999999999999</c:v>
                </c:pt>
                <c:pt idx="14389">
                  <c:v>11.977</c:v>
                </c:pt>
                <c:pt idx="14390">
                  <c:v>11.952999999999999</c:v>
                </c:pt>
                <c:pt idx="14391">
                  <c:v>11.929</c:v>
                </c:pt>
                <c:pt idx="14392">
                  <c:v>11.904</c:v>
                </c:pt>
                <c:pt idx="14393">
                  <c:v>11.88</c:v>
                </c:pt>
                <c:pt idx="14394">
                  <c:v>11.88</c:v>
                </c:pt>
                <c:pt idx="14395">
                  <c:v>11.856</c:v>
                </c:pt>
                <c:pt idx="14396">
                  <c:v>11.832000000000001</c:v>
                </c:pt>
                <c:pt idx="14397">
                  <c:v>11.832000000000001</c:v>
                </c:pt>
                <c:pt idx="14398">
                  <c:v>11.807</c:v>
                </c:pt>
                <c:pt idx="14399">
                  <c:v>11.807</c:v>
                </c:pt>
                <c:pt idx="14400">
                  <c:v>11.782999999999999</c:v>
                </c:pt>
                <c:pt idx="14401">
                  <c:v>11.782999999999999</c:v>
                </c:pt>
                <c:pt idx="14402">
                  <c:v>11.782999999999999</c:v>
                </c:pt>
                <c:pt idx="14403">
                  <c:v>11.759</c:v>
                </c:pt>
                <c:pt idx="14404">
                  <c:v>11.759</c:v>
                </c:pt>
                <c:pt idx="14405">
                  <c:v>11.734</c:v>
                </c:pt>
                <c:pt idx="14406">
                  <c:v>11.734</c:v>
                </c:pt>
                <c:pt idx="14407">
                  <c:v>11.734</c:v>
                </c:pt>
                <c:pt idx="14408">
                  <c:v>11.734</c:v>
                </c:pt>
                <c:pt idx="14409">
                  <c:v>11.71</c:v>
                </c:pt>
                <c:pt idx="14410">
                  <c:v>11.71</c:v>
                </c:pt>
                <c:pt idx="14411">
                  <c:v>11.71</c:v>
                </c:pt>
                <c:pt idx="14412">
                  <c:v>11.71</c:v>
                </c:pt>
                <c:pt idx="14413">
                  <c:v>11.71</c:v>
                </c:pt>
                <c:pt idx="14414">
                  <c:v>11.71</c:v>
                </c:pt>
                <c:pt idx="14415">
                  <c:v>11.71</c:v>
                </c:pt>
                <c:pt idx="14416">
                  <c:v>11.71</c:v>
                </c:pt>
                <c:pt idx="14417">
                  <c:v>11.71</c:v>
                </c:pt>
                <c:pt idx="14418">
                  <c:v>11.71</c:v>
                </c:pt>
                <c:pt idx="14419">
                  <c:v>11.71</c:v>
                </c:pt>
                <c:pt idx="14420">
                  <c:v>11.734</c:v>
                </c:pt>
                <c:pt idx="14421">
                  <c:v>11.734</c:v>
                </c:pt>
                <c:pt idx="14422">
                  <c:v>11.734</c:v>
                </c:pt>
                <c:pt idx="14423">
                  <c:v>11.734</c:v>
                </c:pt>
                <c:pt idx="14424">
                  <c:v>11.734</c:v>
                </c:pt>
                <c:pt idx="14425">
                  <c:v>11.734</c:v>
                </c:pt>
                <c:pt idx="14426">
                  <c:v>11.734</c:v>
                </c:pt>
                <c:pt idx="14427">
                  <c:v>11.734</c:v>
                </c:pt>
                <c:pt idx="14428">
                  <c:v>11.734</c:v>
                </c:pt>
                <c:pt idx="14429">
                  <c:v>11.759</c:v>
                </c:pt>
                <c:pt idx="14430">
                  <c:v>11.759</c:v>
                </c:pt>
                <c:pt idx="14431">
                  <c:v>11.782999999999999</c:v>
                </c:pt>
                <c:pt idx="14432">
                  <c:v>11.782999999999999</c:v>
                </c:pt>
                <c:pt idx="14433">
                  <c:v>11.782999999999999</c:v>
                </c:pt>
                <c:pt idx="14434">
                  <c:v>11.807</c:v>
                </c:pt>
                <c:pt idx="14435">
                  <c:v>11.88</c:v>
                </c:pt>
                <c:pt idx="14436">
                  <c:v>11.904</c:v>
                </c:pt>
                <c:pt idx="14437">
                  <c:v>11.929</c:v>
                </c:pt>
                <c:pt idx="14438">
                  <c:v>11.977</c:v>
                </c:pt>
                <c:pt idx="14439">
                  <c:v>12.074</c:v>
                </c:pt>
                <c:pt idx="14440">
                  <c:v>12.098000000000001</c:v>
                </c:pt>
                <c:pt idx="14441">
                  <c:v>12.170999999999999</c:v>
                </c:pt>
                <c:pt idx="14442">
                  <c:v>12.243</c:v>
                </c:pt>
                <c:pt idx="14443">
                  <c:v>12.34</c:v>
                </c:pt>
                <c:pt idx="14444">
                  <c:v>12.436999999999999</c:v>
                </c:pt>
                <c:pt idx="14445">
                  <c:v>12.509</c:v>
                </c:pt>
                <c:pt idx="14446">
                  <c:v>12.582000000000001</c:v>
                </c:pt>
                <c:pt idx="14447">
                  <c:v>12.654</c:v>
                </c:pt>
                <c:pt idx="14448">
                  <c:v>12.727</c:v>
                </c:pt>
                <c:pt idx="14449">
                  <c:v>12.798999999999999</c:v>
                </c:pt>
                <c:pt idx="14450">
                  <c:v>12.847</c:v>
                </c:pt>
                <c:pt idx="14451">
                  <c:v>12.92</c:v>
                </c:pt>
                <c:pt idx="14452">
                  <c:v>12.944000000000001</c:v>
                </c:pt>
                <c:pt idx="14453">
                  <c:v>12.992000000000001</c:v>
                </c:pt>
                <c:pt idx="14454">
                  <c:v>13.016</c:v>
                </c:pt>
                <c:pt idx="14455">
                  <c:v>13.064</c:v>
                </c:pt>
                <c:pt idx="14456">
                  <c:v>13.087999999999999</c:v>
                </c:pt>
                <c:pt idx="14457">
                  <c:v>13.04</c:v>
                </c:pt>
                <c:pt idx="14458">
                  <c:v>13.064</c:v>
                </c:pt>
                <c:pt idx="14459">
                  <c:v>13.064</c:v>
                </c:pt>
                <c:pt idx="14460">
                  <c:v>12.992000000000001</c:v>
                </c:pt>
                <c:pt idx="14461">
                  <c:v>12.871</c:v>
                </c:pt>
                <c:pt idx="14462">
                  <c:v>12.823</c:v>
                </c:pt>
                <c:pt idx="14463">
                  <c:v>12.750999999999999</c:v>
                </c:pt>
                <c:pt idx="14464">
                  <c:v>12.654</c:v>
                </c:pt>
                <c:pt idx="14465">
                  <c:v>12.534000000000001</c:v>
                </c:pt>
                <c:pt idx="14466">
                  <c:v>12.436999999999999</c:v>
                </c:pt>
                <c:pt idx="14467">
                  <c:v>12.364000000000001</c:v>
                </c:pt>
                <c:pt idx="14468">
                  <c:v>12.388999999999999</c:v>
                </c:pt>
                <c:pt idx="14469">
                  <c:v>12.388999999999999</c:v>
                </c:pt>
                <c:pt idx="14470">
                  <c:v>12.364000000000001</c:v>
                </c:pt>
                <c:pt idx="14471">
                  <c:v>12.364000000000001</c:v>
                </c:pt>
                <c:pt idx="14472">
                  <c:v>12.364000000000001</c:v>
                </c:pt>
                <c:pt idx="14473">
                  <c:v>12.388999999999999</c:v>
                </c:pt>
                <c:pt idx="14474">
                  <c:v>12.364000000000001</c:v>
                </c:pt>
                <c:pt idx="14475">
                  <c:v>12.364000000000001</c:v>
                </c:pt>
                <c:pt idx="14476">
                  <c:v>12.316000000000001</c:v>
                </c:pt>
                <c:pt idx="14477">
                  <c:v>12.316000000000001</c:v>
                </c:pt>
                <c:pt idx="14478">
                  <c:v>12.292</c:v>
                </c:pt>
                <c:pt idx="14479">
                  <c:v>12.243</c:v>
                </c:pt>
                <c:pt idx="14480">
                  <c:v>12.218999999999999</c:v>
                </c:pt>
                <c:pt idx="14481">
                  <c:v>12.170999999999999</c:v>
                </c:pt>
                <c:pt idx="14482">
                  <c:v>12.122</c:v>
                </c:pt>
                <c:pt idx="14483">
                  <c:v>12.098000000000001</c:v>
                </c:pt>
                <c:pt idx="14484">
                  <c:v>12.05</c:v>
                </c:pt>
                <c:pt idx="14485">
                  <c:v>12.025</c:v>
                </c:pt>
                <c:pt idx="14486">
                  <c:v>11.977</c:v>
                </c:pt>
                <c:pt idx="14487">
                  <c:v>11.977</c:v>
                </c:pt>
                <c:pt idx="14488">
                  <c:v>11.929</c:v>
                </c:pt>
                <c:pt idx="14489">
                  <c:v>11.904</c:v>
                </c:pt>
                <c:pt idx="14490">
                  <c:v>11.88</c:v>
                </c:pt>
                <c:pt idx="14491">
                  <c:v>11.88</c:v>
                </c:pt>
                <c:pt idx="14492">
                  <c:v>11.856</c:v>
                </c:pt>
                <c:pt idx="14493">
                  <c:v>11.832000000000001</c:v>
                </c:pt>
                <c:pt idx="14494">
                  <c:v>11.832000000000001</c:v>
                </c:pt>
                <c:pt idx="14495">
                  <c:v>11.807</c:v>
                </c:pt>
                <c:pt idx="14496">
                  <c:v>11.807</c:v>
                </c:pt>
                <c:pt idx="14497">
                  <c:v>11.782999999999999</c:v>
                </c:pt>
                <c:pt idx="14498">
                  <c:v>11.782999999999999</c:v>
                </c:pt>
                <c:pt idx="14499">
                  <c:v>11.759</c:v>
                </c:pt>
                <c:pt idx="14500">
                  <c:v>11.759</c:v>
                </c:pt>
                <c:pt idx="14501">
                  <c:v>11.734</c:v>
                </c:pt>
                <c:pt idx="14502">
                  <c:v>11.734</c:v>
                </c:pt>
                <c:pt idx="14503">
                  <c:v>11.734</c:v>
                </c:pt>
                <c:pt idx="14504">
                  <c:v>11.734</c:v>
                </c:pt>
                <c:pt idx="14505">
                  <c:v>11.71</c:v>
                </c:pt>
                <c:pt idx="14506">
                  <c:v>11.71</c:v>
                </c:pt>
                <c:pt idx="14507">
                  <c:v>11.686</c:v>
                </c:pt>
                <c:pt idx="14508">
                  <c:v>11.686</c:v>
                </c:pt>
                <c:pt idx="14509">
                  <c:v>11.686</c:v>
                </c:pt>
                <c:pt idx="14510">
                  <c:v>11.686</c:v>
                </c:pt>
                <c:pt idx="14511">
                  <c:v>11.662000000000001</c:v>
                </c:pt>
                <c:pt idx="14512">
                  <c:v>11.662000000000001</c:v>
                </c:pt>
                <c:pt idx="14513">
                  <c:v>11.662000000000001</c:v>
                </c:pt>
                <c:pt idx="14514">
                  <c:v>11.637</c:v>
                </c:pt>
                <c:pt idx="14515">
                  <c:v>11.637</c:v>
                </c:pt>
                <c:pt idx="14516">
                  <c:v>11.637</c:v>
                </c:pt>
                <c:pt idx="14517">
                  <c:v>11.637</c:v>
                </c:pt>
                <c:pt idx="14518">
                  <c:v>11.613</c:v>
                </c:pt>
                <c:pt idx="14519">
                  <c:v>11.613</c:v>
                </c:pt>
                <c:pt idx="14520">
                  <c:v>11.613</c:v>
                </c:pt>
                <c:pt idx="14521">
                  <c:v>11.613</c:v>
                </c:pt>
                <c:pt idx="14522">
                  <c:v>11.613</c:v>
                </c:pt>
                <c:pt idx="14523">
                  <c:v>11.613</c:v>
                </c:pt>
                <c:pt idx="14524">
                  <c:v>11.637</c:v>
                </c:pt>
                <c:pt idx="14525">
                  <c:v>11.662000000000001</c:v>
                </c:pt>
                <c:pt idx="14526">
                  <c:v>11.686</c:v>
                </c:pt>
                <c:pt idx="14527">
                  <c:v>11.686</c:v>
                </c:pt>
                <c:pt idx="14528">
                  <c:v>11.734</c:v>
                </c:pt>
                <c:pt idx="14529">
                  <c:v>11.759</c:v>
                </c:pt>
                <c:pt idx="14530">
                  <c:v>11.782999999999999</c:v>
                </c:pt>
                <c:pt idx="14531">
                  <c:v>11.807</c:v>
                </c:pt>
                <c:pt idx="14532">
                  <c:v>11.856</c:v>
                </c:pt>
                <c:pt idx="14533">
                  <c:v>11.904</c:v>
                </c:pt>
                <c:pt idx="14534">
                  <c:v>11.929</c:v>
                </c:pt>
                <c:pt idx="14535">
                  <c:v>11.977</c:v>
                </c:pt>
                <c:pt idx="14536">
                  <c:v>12.000999999999999</c:v>
                </c:pt>
                <c:pt idx="14537">
                  <c:v>12.025</c:v>
                </c:pt>
                <c:pt idx="14538">
                  <c:v>12.074</c:v>
                </c:pt>
                <c:pt idx="14539">
                  <c:v>12.122</c:v>
                </c:pt>
                <c:pt idx="14540">
                  <c:v>12.170999999999999</c:v>
                </c:pt>
                <c:pt idx="14541">
                  <c:v>12.170999999999999</c:v>
                </c:pt>
                <c:pt idx="14542">
                  <c:v>12.243</c:v>
                </c:pt>
                <c:pt idx="14543">
                  <c:v>12.292</c:v>
                </c:pt>
                <c:pt idx="14544">
                  <c:v>12.268000000000001</c:v>
                </c:pt>
                <c:pt idx="14545">
                  <c:v>12.268000000000001</c:v>
                </c:pt>
                <c:pt idx="14546">
                  <c:v>12.364000000000001</c:v>
                </c:pt>
                <c:pt idx="14547">
                  <c:v>12.461</c:v>
                </c:pt>
                <c:pt idx="14548">
                  <c:v>12.558</c:v>
                </c:pt>
                <c:pt idx="14549">
                  <c:v>12.63</c:v>
                </c:pt>
                <c:pt idx="14550">
                  <c:v>12.702999999999999</c:v>
                </c:pt>
                <c:pt idx="14551">
                  <c:v>12.750999999999999</c:v>
                </c:pt>
                <c:pt idx="14552">
                  <c:v>12.871</c:v>
                </c:pt>
                <c:pt idx="14553">
                  <c:v>12.968</c:v>
                </c:pt>
                <c:pt idx="14554">
                  <c:v>12.992000000000001</c:v>
                </c:pt>
                <c:pt idx="14555">
                  <c:v>13.087999999999999</c:v>
                </c:pt>
                <c:pt idx="14556">
                  <c:v>13.137</c:v>
                </c:pt>
                <c:pt idx="14557">
                  <c:v>13.112</c:v>
                </c:pt>
                <c:pt idx="14558">
                  <c:v>13.112</c:v>
                </c:pt>
                <c:pt idx="14559">
                  <c:v>13.137</c:v>
                </c:pt>
                <c:pt idx="14560">
                  <c:v>13.137</c:v>
                </c:pt>
                <c:pt idx="14561">
                  <c:v>13.137</c:v>
                </c:pt>
                <c:pt idx="14562">
                  <c:v>13.087999999999999</c:v>
                </c:pt>
                <c:pt idx="14563">
                  <c:v>13.04</c:v>
                </c:pt>
                <c:pt idx="14564">
                  <c:v>13.016</c:v>
                </c:pt>
                <c:pt idx="14565">
                  <c:v>12.968</c:v>
                </c:pt>
                <c:pt idx="14566">
                  <c:v>12.944000000000001</c:v>
                </c:pt>
                <c:pt idx="14567">
                  <c:v>12.896000000000001</c:v>
                </c:pt>
                <c:pt idx="14568">
                  <c:v>12.847</c:v>
                </c:pt>
                <c:pt idx="14569">
                  <c:v>12.775</c:v>
                </c:pt>
                <c:pt idx="14570">
                  <c:v>12.750999999999999</c:v>
                </c:pt>
                <c:pt idx="14571">
                  <c:v>12.678000000000001</c:v>
                </c:pt>
                <c:pt idx="14572">
                  <c:v>12.606</c:v>
                </c:pt>
                <c:pt idx="14573">
                  <c:v>12.558</c:v>
                </c:pt>
                <c:pt idx="14574">
                  <c:v>12.509</c:v>
                </c:pt>
                <c:pt idx="14575">
                  <c:v>12.461</c:v>
                </c:pt>
                <c:pt idx="14576">
                  <c:v>12.413</c:v>
                </c:pt>
                <c:pt idx="14577">
                  <c:v>12.364000000000001</c:v>
                </c:pt>
                <c:pt idx="14578">
                  <c:v>12.316000000000001</c:v>
                </c:pt>
                <c:pt idx="14579">
                  <c:v>12.268000000000001</c:v>
                </c:pt>
                <c:pt idx="14580">
                  <c:v>12.243</c:v>
                </c:pt>
                <c:pt idx="14581">
                  <c:v>12.195</c:v>
                </c:pt>
                <c:pt idx="14582">
                  <c:v>12.170999999999999</c:v>
                </c:pt>
                <c:pt idx="14583">
                  <c:v>12.122</c:v>
                </c:pt>
                <c:pt idx="14584">
                  <c:v>12.098000000000001</c:v>
                </c:pt>
                <c:pt idx="14585">
                  <c:v>12.074</c:v>
                </c:pt>
                <c:pt idx="14586">
                  <c:v>12.074</c:v>
                </c:pt>
                <c:pt idx="14587">
                  <c:v>12.05</c:v>
                </c:pt>
                <c:pt idx="14588">
                  <c:v>12.025</c:v>
                </c:pt>
                <c:pt idx="14589">
                  <c:v>12.000999999999999</c:v>
                </c:pt>
                <c:pt idx="14590">
                  <c:v>12.000999999999999</c:v>
                </c:pt>
                <c:pt idx="14591">
                  <c:v>11.977</c:v>
                </c:pt>
                <c:pt idx="14592">
                  <c:v>11.977</c:v>
                </c:pt>
                <c:pt idx="14593">
                  <c:v>11.977</c:v>
                </c:pt>
                <c:pt idx="14594">
                  <c:v>11.977</c:v>
                </c:pt>
                <c:pt idx="14595">
                  <c:v>11.952999999999999</c:v>
                </c:pt>
                <c:pt idx="14596">
                  <c:v>11.952999999999999</c:v>
                </c:pt>
                <c:pt idx="14597">
                  <c:v>11.929</c:v>
                </c:pt>
                <c:pt idx="14598">
                  <c:v>11.929</c:v>
                </c:pt>
                <c:pt idx="14599">
                  <c:v>11.929</c:v>
                </c:pt>
                <c:pt idx="14600">
                  <c:v>11.952999999999999</c:v>
                </c:pt>
                <c:pt idx="14601">
                  <c:v>11.952999999999999</c:v>
                </c:pt>
                <c:pt idx="14602">
                  <c:v>11.929</c:v>
                </c:pt>
                <c:pt idx="14603">
                  <c:v>11.929</c:v>
                </c:pt>
                <c:pt idx="14604">
                  <c:v>11.929</c:v>
                </c:pt>
                <c:pt idx="14605">
                  <c:v>11.929</c:v>
                </c:pt>
                <c:pt idx="14606">
                  <c:v>11.929</c:v>
                </c:pt>
                <c:pt idx="14607">
                  <c:v>11.929</c:v>
                </c:pt>
                <c:pt idx="14608">
                  <c:v>11.904</c:v>
                </c:pt>
                <c:pt idx="14609">
                  <c:v>11.904</c:v>
                </c:pt>
                <c:pt idx="14610">
                  <c:v>11.904</c:v>
                </c:pt>
                <c:pt idx="14611">
                  <c:v>11.904</c:v>
                </c:pt>
                <c:pt idx="14612">
                  <c:v>11.88</c:v>
                </c:pt>
                <c:pt idx="14613">
                  <c:v>11.88</c:v>
                </c:pt>
                <c:pt idx="14614">
                  <c:v>11.88</c:v>
                </c:pt>
                <c:pt idx="14615">
                  <c:v>11.88</c:v>
                </c:pt>
                <c:pt idx="14616">
                  <c:v>11.88</c:v>
                </c:pt>
                <c:pt idx="14617">
                  <c:v>11.88</c:v>
                </c:pt>
                <c:pt idx="14618">
                  <c:v>11.88</c:v>
                </c:pt>
                <c:pt idx="14619">
                  <c:v>11.88</c:v>
                </c:pt>
                <c:pt idx="14620">
                  <c:v>11.88</c:v>
                </c:pt>
                <c:pt idx="14621">
                  <c:v>11.88</c:v>
                </c:pt>
                <c:pt idx="14622">
                  <c:v>11.88</c:v>
                </c:pt>
                <c:pt idx="14623">
                  <c:v>11.88</c:v>
                </c:pt>
                <c:pt idx="14624">
                  <c:v>11.88</c:v>
                </c:pt>
                <c:pt idx="14625">
                  <c:v>11.88</c:v>
                </c:pt>
                <c:pt idx="14626">
                  <c:v>11.904</c:v>
                </c:pt>
                <c:pt idx="14627">
                  <c:v>11.904</c:v>
                </c:pt>
                <c:pt idx="14628">
                  <c:v>11.904</c:v>
                </c:pt>
                <c:pt idx="14629">
                  <c:v>11.929</c:v>
                </c:pt>
                <c:pt idx="14630">
                  <c:v>11.929</c:v>
                </c:pt>
                <c:pt idx="14631">
                  <c:v>11.952999999999999</c:v>
                </c:pt>
                <c:pt idx="14632">
                  <c:v>11.977</c:v>
                </c:pt>
                <c:pt idx="14633">
                  <c:v>12.000999999999999</c:v>
                </c:pt>
                <c:pt idx="14634">
                  <c:v>12.05</c:v>
                </c:pt>
                <c:pt idx="14635">
                  <c:v>12.074</c:v>
                </c:pt>
                <c:pt idx="14636">
                  <c:v>12.122</c:v>
                </c:pt>
                <c:pt idx="14637">
                  <c:v>12.147</c:v>
                </c:pt>
                <c:pt idx="14638">
                  <c:v>12.170999999999999</c:v>
                </c:pt>
                <c:pt idx="14639">
                  <c:v>12.218999999999999</c:v>
                </c:pt>
                <c:pt idx="14640">
                  <c:v>12.268000000000001</c:v>
                </c:pt>
                <c:pt idx="14641">
                  <c:v>12.316000000000001</c:v>
                </c:pt>
                <c:pt idx="14642">
                  <c:v>12.388999999999999</c:v>
                </c:pt>
                <c:pt idx="14643">
                  <c:v>12.436999999999999</c:v>
                </c:pt>
                <c:pt idx="14644">
                  <c:v>12.484999999999999</c:v>
                </c:pt>
                <c:pt idx="14645">
                  <c:v>12.534000000000001</c:v>
                </c:pt>
                <c:pt idx="14646">
                  <c:v>12.606</c:v>
                </c:pt>
                <c:pt idx="14647">
                  <c:v>12.606</c:v>
                </c:pt>
                <c:pt idx="14648">
                  <c:v>12.606</c:v>
                </c:pt>
                <c:pt idx="14649">
                  <c:v>12.63</c:v>
                </c:pt>
                <c:pt idx="14650">
                  <c:v>12.678000000000001</c:v>
                </c:pt>
                <c:pt idx="14651">
                  <c:v>12.702999999999999</c:v>
                </c:pt>
                <c:pt idx="14652">
                  <c:v>12.702999999999999</c:v>
                </c:pt>
                <c:pt idx="14653">
                  <c:v>12.702999999999999</c:v>
                </c:pt>
                <c:pt idx="14654">
                  <c:v>12.678000000000001</c:v>
                </c:pt>
                <c:pt idx="14655">
                  <c:v>12.654</c:v>
                </c:pt>
                <c:pt idx="14656">
                  <c:v>12.606</c:v>
                </c:pt>
                <c:pt idx="14657">
                  <c:v>12.582000000000001</c:v>
                </c:pt>
                <c:pt idx="14658">
                  <c:v>12.534000000000001</c:v>
                </c:pt>
                <c:pt idx="14659">
                  <c:v>12.484999999999999</c:v>
                </c:pt>
                <c:pt idx="14660">
                  <c:v>12.461</c:v>
                </c:pt>
                <c:pt idx="14661">
                  <c:v>12.413</c:v>
                </c:pt>
                <c:pt idx="14662">
                  <c:v>12.413</c:v>
                </c:pt>
                <c:pt idx="14663">
                  <c:v>12.413</c:v>
                </c:pt>
                <c:pt idx="14664">
                  <c:v>12.364000000000001</c:v>
                </c:pt>
                <c:pt idx="14665">
                  <c:v>12.34</c:v>
                </c:pt>
                <c:pt idx="14666">
                  <c:v>12.316000000000001</c:v>
                </c:pt>
                <c:pt idx="14667">
                  <c:v>12.292</c:v>
                </c:pt>
                <c:pt idx="14668">
                  <c:v>12.268000000000001</c:v>
                </c:pt>
                <c:pt idx="14669">
                  <c:v>12.243</c:v>
                </c:pt>
                <c:pt idx="14670">
                  <c:v>12.218999999999999</c:v>
                </c:pt>
                <c:pt idx="14671">
                  <c:v>12.195</c:v>
                </c:pt>
                <c:pt idx="14672">
                  <c:v>12.170999999999999</c:v>
                </c:pt>
                <c:pt idx="14673">
                  <c:v>12.170999999999999</c:v>
                </c:pt>
                <c:pt idx="14674">
                  <c:v>12.147</c:v>
                </c:pt>
                <c:pt idx="14675">
                  <c:v>12.122</c:v>
                </c:pt>
                <c:pt idx="14676">
                  <c:v>12.074</c:v>
                </c:pt>
                <c:pt idx="14677">
                  <c:v>12.074</c:v>
                </c:pt>
                <c:pt idx="14678">
                  <c:v>12.05</c:v>
                </c:pt>
                <c:pt idx="14679">
                  <c:v>12.025</c:v>
                </c:pt>
                <c:pt idx="14680">
                  <c:v>12.000999999999999</c:v>
                </c:pt>
                <c:pt idx="14681">
                  <c:v>11.977</c:v>
                </c:pt>
                <c:pt idx="14682">
                  <c:v>11.977</c:v>
                </c:pt>
                <c:pt idx="14683">
                  <c:v>11.952999999999999</c:v>
                </c:pt>
                <c:pt idx="14684">
                  <c:v>11.929</c:v>
                </c:pt>
                <c:pt idx="14685">
                  <c:v>11.929</c:v>
                </c:pt>
                <c:pt idx="14686">
                  <c:v>11.904</c:v>
                </c:pt>
                <c:pt idx="14687">
                  <c:v>11.88</c:v>
                </c:pt>
                <c:pt idx="14688">
                  <c:v>11.88</c:v>
                </c:pt>
                <c:pt idx="14689">
                  <c:v>11.88</c:v>
                </c:pt>
                <c:pt idx="14690">
                  <c:v>11.856</c:v>
                </c:pt>
                <c:pt idx="14691">
                  <c:v>11.856</c:v>
                </c:pt>
                <c:pt idx="14692">
                  <c:v>11.832000000000001</c:v>
                </c:pt>
                <c:pt idx="14693">
                  <c:v>11.832000000000001</c:v>
                </c:pt>
                <c:pt idx="14694">
                  <c:v>11.832000000000001</c:v>
                </c:pt>
                <c:pt idx="14695">
                  <c:v>11.807</c:v>
                </c:pt>
                <c:pt idx="14696">
                  <c:v>11.807</c:v>
                </c:pt>
                <c:pt idx="14697">
                  <c:v>11.807</c:v>
                </c:pt>
                <c:pt idx="14698">
                  <c:v>11.807</c:v>
                </c:pt>
                <c:pt idx="14699">
                  <c:v>11.782999999999999</c:v>
                </c:pt>
                <c:pt idx="14700">
                  <c:v>11.782999999999999</c:v>
                </c:pt>
                <c:pt idx="14701">
                  <c:v>11.782999999999999</c:v>
                </c:pt>
                <c:pt idx="14702">
                  <c:v>11.782999999999999</c:v>
                </c:pt>
                <c:pt idx="14703">
                  <c:v>11.759</c:v>
                </c:pt>
                <c:pt idx="14704">
                  <c:v>11.759</c:v>
                </c:pt>
                <c:pt idx="14705">
                  <c:v>11.759</c:v>
                </c:pt>
                <c:pt idx="14706">
                  <c:v>11.759</c:v>
                </c:pt>
                <c:pt idx="14707">
                  <c:v>11.734</c:v>
                </c:pt>
                <c:pt idx="14708">
                  <c:v>11.734</c:v>
                </c:pt>
                <c:pt idx="14709">
                  <c:v>11.734</c:v>
                </c:pt>
                <c:pt idx="14710">
                  <c:v>11.734</c:v>
                </c:pt>
                <c:pt idx="14711">
                  <c:v>11.734</c:v>
                </c:pt>
                <c:pt idx="14712">
                  <c:v>11.71</c:v>
                </c:pt>
                <c:pt idx="14713">
                  <c:v>11.71</c:v>
                </c:pt>
                <c:pt idx="14714">
                  <c:v>11.71</c:v>
                </c:pt>
                <c:pt idx="14715">
                  <c:v>11.734</c:v>
                </c:pt>
                <c:pt idx="14716">
                  <c:v>11.734</c:v>
                </c:pt>
                <c:pt idx="14717">
                  <c:v>11.734</c:v>
                </c:pt>
                <c:pt idx="14718">
                  <c:v>11.759</c:v>
                </c:pt>
                <c:pt idx="14719">
                  <c:v>11.782999999999999</c:v>
                </c:pt>
                <c:pt idx="14720">
                  <c:v>11.807</c:v>
                </c:pt>
                <c:pt idx="14721">
                  <c:v>11.832000000000001</c:v>
                </c:pt>
                <c:pt idx="14722">
                  <c:v>11.88</c:v>
                </c:pt>
                <c:pt idx="14723">
                  <c:v>11.929</c:v>
                </c:pt>
                <c:pt idx="14724">
                  <c:v>11.977</c:v>
                </c:pt>
                <c:pt idx="14725">
                  <c:v>12.05</c:v>
                </c:pt>
                <c:pt idx="14726">
                  <c:v>12.122</c:v>
                </c:pt>
                <c:pt idx="14727">
                  <c:v>12.195</c:v>
                </c:pt>
                <c:pt idx="14728">
                  <c:v>12.268000000000001</c:v>
                </c:pt>
                <c:pt idx="14729">
                  <c:v>12.34</c:v>
                </c:pt>
                <c:pt idx="14730">
                  <c:v>12.413</c:v>
                </c:pt>
                <c:pt idx="14731">
                  <c:v>12.484999999999999</c:v>
                </c:pt>
                <c:pt idx="14732">
                  <c:v>12.582000000000001</c:v>
                </c:pt>
                <c:pt idx="14733">
                  <c:v>12.654</c:v>
                </c:pt>
                <c:pt idx="14734">
                  <c:v>12.727</c:v>
                </c:pt>
                <c:pt idx="14735">
                  <c:v>12.823</c:v>
                </c:pt>
                <c:pt idx="14736">
                  <c:v>12.896000000000001</c:v>
                </c:pt>
                <c:pt idx="14737">
                  <c:v>12.896000000000001</c:v>
                </c:pt>
                <c:pt idx="14738">
                  <c:v>12.944000000000001</c:v>
                </c:pt>
                <c:pt idx="14739">
                  <c:v>12.944000000000001</c:v>
                </c:pt>
                <c:pt idx="14740">
                  <c:v>12.992000000000001</c:v>
                </c:pt>
                <c:pt idx="14741">
                  <c:v>13.04</c:v>
                </c:pt>
                <c:pt idx="14742">
                  <c:v>13.04</c:v>
                </c:pt>
                <c:pt idx="14743">
                  <c:v>13.064</c:v>
                </c:pt>
                <c:pt idx="14744">
                  <c:v>13.064</c:v>
                </c:pt>
                <c:pt idx="14745">
                  <c:v>13.064</c:v>
                </c:pt>
                <c:pt idx="14746">
                  <c:v>13.064</c:v>
                </c:pt>
                <c:pt idx="14747">
                  <c:v>13.04</c:v>
                </c:pt>
                <c:pt idx="14748">
                  <c:v>13.016</c:v>
                </c:pt>
                <c:pt idx="14749">
                  <c:v>12.968</c:v>
                </c:pt>
                <c:pt idx="14750">
                  <c:v>12.944000000000001</c:v>
                </c:pt>
                <c:pt idx="14751">
                  <c:v>12.871</c:v>
                </c:pt>
                <c:pt idx="14752">
                  <c:v>12.847</c:v>
                </c:pt>
                <c:pt idx="14753">
                  <c:v>12.847</c:v>
                </c:pt>
                <c:pt idx="14754">
                  <c:v>12.798999999999999</c:v>
                </c:pt>
                <c:pt idx="14755">
                  <c:v>12.798999999999999</c:v>
                </c:pt>
                <c:pt idx="14756">
                  <c:v>12.798999999999999</c:v>
                </c:pt>
                <c:pt idx="14757">
                  <c:v>12.798999999999999</c:v>
                </c:pt>
                <c:pt idx="14758">
                  <c:v>12.798999999999999</c:v>
                </c:pt>
                <c:pt idx="14759">
                  <c:v>12.798999999999999</c:v>
                </c:pt>
                <c:pt idx="14760">
                  <c:v>12.798999999999999</c:v>
                </c:pt>
                <c:pt idx="14761">
                  <c:v>12.798999999999999</c:v>
                </c:pt>
                <c:pt idx="14762">
                  <c:v>12.775</c:v>
                </c:pt>
                <c:pt idx="14763">
                  <c:v>12.750999999999999</c:v>
                </c:pt>
                <c:pt idx="14764">
                  <c:v>12.678000000000001</c:v>
                </c:pt>
                <c:pt idx="14765">
                  <c:v>12.63</c:v>
                </c:pt>
                <c:pt idx="14766">
                  <c:v>12.582000000000001</c:v>
                </c:pt>
                <c:pt idx="14767">
                  <c:v>12.534000000000001</c:v>
                </c:pt>
                <c:pt idx="14768">
                  <c:v>12.484999999999999</c:v>
                </c:pt>
                <c:pt idx="14769">
                  <c:v>12.436999999999999</c:v>
                </c:pt>
                <c:pt idx="14770">
                  <c:v>12.388999999999999</c:v>
                </c:pt>
                <c:pt idx="14771">
                  <c:v>12.34</c:v>
                </c:pt>
                <c:pt idx="14772">
                  <c:v>12.292</c:v>
                </c:pt>
                <c:pt idx="14773">
                  <c:v>12.243</c:v>
                </c:pt>
                <c:pt idx="14774">
                  <c:v>12.195</c:v>
                </c:pt>
                <c:pt idx="14775">
                  <c:v>12.170999999999999</c:v>
                </c:pt>
                <c:pt idx="14776">
                  <c:v>12.122</c:v>
                </c:pt>
                <c:pt idx="14777">
                  <c:v>12.098000000000001</c:v>
                </c:pt>
                <c:pt idx="14778">
                  <c:v>12.074</c:v>
                </c:pt>
                <c:pt idx="14779">
                  <c:v>12.025</c:v>
                </c:pt>
                <c:pt idx="14780">
                  <c:v>12.025</c:v>
                </c:pt>
                <c:pt idx="14781">
                  <c:v>12.000999999999999</c:v>
                </c:pt>
                <c:pt idx="14782">
                  <c:v>11.977</c:v>
                </c:pt>
                <c:pt idx="14783">
                  <c:v>11.952999999999999</c:v>
                </c:pt>
                <c:pt idx="14784">
                  <c:v>11.929</c:v>
                </c:pt>
                <c:pt idx="14785">
                  <c:v>11.929</c:v>
                </c:pt>
                <c:pt idx="14786">
                  <c:v>11.904</c:v>
                </c:pt>
                <c:pt idx="14787">
                  <c:v>11.904</c:v>
                </c:pt>
                <c:pt idx="14788">
                  <c:v>11.88</c:v>
                </c:pt>
                <c:pt idx="14789">
                  <c:v>11.88</c:v>
                </c:pt>
                <c:pt idx="14790">
                  <c:v>11.88</c:v>
                </c:pt>
                <c:pt idx="14791">
                  <c:v>11.856</c:v>
                </c:pt>
                <c:pt idx="14792">
                  <c:v>11.832000000000001</c:v>
                </c:pt>
                <c:pt idx="14793">
                  <c:v>11.832000000000001</c:v>
                </c:pt>
                <c:pt idx="14794">
                  <c:v>11.832000000000001</c:v>
                </c:pt>
                <c:pt idx="14795">
                  <c:v>11.807</c:v>
                </c:pt>
                <c:pt idx="14796">
                  <c:v>11.807</c:v>
                </c:pt>
                <c:pt idx="14797">
                  <c:v>11.782999999999999</c:v>
                </c:pt>
                <c:pt idx="14798">
                  <c:v>11.782999999999999</c:v>
                </c:pt>
                <c:pt idx="14799">
                  <c:v>11.782999999999999</c:v>
                </c:pt>
                <c:pt idx="14800">
                  <c:v>11.782999999999999</c:v>
                </c:pt>
                <c:pt idx="14801">
                  <c:v>11.759</c:v>
                </c:pt>
                <c:pt idx="14802">
                  <c:v>11.759</c:v>
                </c:pt>
                <c:pt idx="14803">
                  <c:v>11.759</c:v>
                </c:pt>
                <c:pt idx="14804">
                  <c:v>11.734</c:v>
                </c:pt>
                <c:pt idx="14805">
                  <c:v>11.734</c:v>
                </c:pt>
                <c:pt idx="14806">
                  <c:v>11.734</c:v>
                </c:pt>
                <c:pt idx="14807">
                  <c:v>11.734</c:v>
                </c:pt>
                <c:pt idx="14808">
                  <c:v>11.71</c:v>
                </c:pt>
                <c:pt idx="14809">
                  <c:v>11.71</c:v>
                </c:pt>
                <c:pt idx="14810">
                  <c:v>11.71</c:v>
                </c:pt>
                <c:pt idx="14811">
                  <c:v>11.71</c:v>
                </c:pt>
                <c:pt idx="14812">
                  <c:v>11.734</c:v>
                </c:pt>
                <c:pt idx="14813">
                  <c:v>11.734</c:v>
                </c:pt>
                <c:pt idx="14814">
                  <c:v>11.759</c:v>
                </c:pt>
                <c:pt idx="14815">
                  <c:v>11.782999999999999</c:v>
                </c:pt>
                <c:pt idx="14816">
                  <c:v>11.782999999999999</c:v>
                </c:pt>
                <c:pt idx="14817">
                  <c:v>11.832000000000001</c:v>
                </c:pt>
                <c:pt idx="14818">
                  <c:v>11.88</c:v>
                </c:pt>
                <c:pt idx="14819">
                  <c:v>11.929</c:v>
                </c:pt>
                <c:pt idx="14820">
                  <c:v>11.977</c:v>
                </c:pt>
                <c:pt idx="14821">
                  <c:v>12.05</c:v>
                </c:pt>
                <c:pt idx="14822">
                  <c:v>12.122</c:v>
                </c:pt>
                <c:pt idx="14823">
                  <c:v>12.195</c:v>
                </c:pt>
                <c:pt idx="14824">
                  <c:v>12.268000000000001</c:v>
                </c:pt>
                <c:pt idx="14825">
                  <c:v>12.34</c:v>
                </c:pt>
                <c:pt idx="14826">
                  <c:v>12.413</c:v>
                </c:pt>
                <c:pt idx="14827">
                  <c:v>12.509</c:v>
                </c:pt>
                <c:pt idx="14828">
                  <c:v>12.582000000000001</c:v>
                </c:pt>
                <c:pt idx="14829">
                  <c:v>12.678000000000001</c:v>
                </c:pt>
                <c:pt idx="14830">
                  <c:v>12.750999999999999</c:v>
                </c:pt>
                <c:pt idx="14831">
                  <c:v>12.823</c:v>
                </c:pt>
                <c:pt idx="14832">
                  <c:v>12.896000000000001</c:v>
                </c:pt>
                <c:pt idx="14833">
                  <c:v>12.944000000000001</c:v>
                </c:pt>
                <c:pt idx="14834">
                  <c:v>12.992000000000001</c:v>
                </c:pt>
                <c:pt idx="14835">
                  <c:v>13.064</c:v>
                </c:pt>
                <c:pt idx="14836">
                  <c:v>13.112</c:v>
                </c:pt>
                <c:pt idx="14837">
                  <c:v>13.137</c:v>
                </c:pt>
                <c:pt idx="14838">
                  <c:v>13.185</c:v>
                </c:pt>
                <c:pt idx="14839">
                  <c:v>13.233000000000001</c:v>
                </c:pt>
                <c:pt idx="14840">
                  <c:v>13.281000000000001</c:v>
                </c:pt>
                <c:pt idx="14841">
                  <c:v>13.305</c:v>
                </c:pt>
                <c:pt idx="14842">
                  <c:v>13.353</c:v>
                </c:pt>
                <c:pt idx="14843">
                  <c:v>13.353</c:v>
                </c:pt>
                <c:pt idx="14844">
                  <c:v>13.353</c:v>
                </c:pt>
                <c:pt idx="14845">
                  <c:v>13.353</c:v>
                </c:pt>
                <c:pt idx="14846">
                  <c:v>13.305</c:v>
                </c:pt>
                <c:pt idx="14847">
                  <c:v>13.257</c:v>
                </c:pt>
                <c:pt idx="14848">
                  <c:v>13.209</c:v>
                </c:pt>
                <c:pt idx="14849">
                  <c:v>13.161</c:v>
                </c:pt>
                <c:pt idx="14850">
                  <c:v>13.087999999999999</c:v>
                </c:pt>
                <c:pt idx="14851">
                  <c:v>13.016</c:v>
                </c:pt>
                <c:pt idx="14852">
                  <c:v>12.92</c:v>
                </c:pt>
                <c:pt idx="14853">
                  <c:v>12.847</c:v>
                </c:pt>
                <c:pt idx="14854">
                  <c:v>12.798999999999999</c:v>
                </c:pt>
                <c:pt idx="14855">
                  <c:v>12.727</c:v>
                </c:pt>
                <c:pt idx="14856">
                  <c:v>12.654</c:v>
                </c:pt>
                <c:pt idx="14857">
                  <c:v>12.606</c:v>
                </c:pt>
                <c:pt idx="14858">
                  <c:v>12.558</c:v>
                </c:pt>
                <c:pt idx="14859">
                  <c:v>12.509</c:v>
                </c:pt>
                <c:pt idx="14860">
                  <c:v>12.484999999999999</c:v>
                </c:pt>
                <c:pt idx="14861">
                  <c:v>12.436999999999999</c:v>
                </c:pt>
                <c:pt idx="14862">
                  <c:v>12.413</c:v>
                </c:pt>
                <c:pt idx="14863">
                  <c:v>12.388999999999999</c:v>
                </c:pt>
                <c:pt idx="14864">
                  <c:v>12.364000000000001</c:v>
                </c:pt>
                <c:pt idx="14865">
                  <c:v>12.316000000000001</c:v>
                </c:pt>
                <c:pt idx="14866">
                  <c:v>12.292</c:v>
                </c:pt>
                <c:pt idx="14867">
                  <c:v>12.268000000000001</c:v>
                </c:pt>
                <c:pt idx="14868">
                  <c:v>12.218999999999999</c:v>
                </c:pt>
                <c:pt idx="14869">
                  <c:v>12.195</c:v>
                </c:pt>
                <c:pt idx="14870">
                  <c:v>12.170999999999999</c:v>
                </c:pt>
                <c:pt idx="14871">
                  <c:v>12.122</c:v>
                </c:pt>
                <c:pt idx="14872">
                  <c:v>12.122</c:v>
                </c:pt>
                <c:pt idx="14873">
                  <c:v>12.098000000000001</c:v>
                </c:pt>
                <c:pt idx="14874">
                  <c:v>12.074</c:v>
                </c:pt>
                <c:pt idx="14875">
                  <c:v>12.05</c:v>
                </c:pt>
                <c:pt idx="14876">
                  <c:v>12.025</c:v>
                </c:pt>
                <c:pt idx="14877">
                  <c:v>12.025</c:v>
                </c:pt>
                <c:pt idx="14878">
                  <c:v>12.025</c:v>
                </c:pt>
                <c:pt idx="14879">
                  <c:v>12.000999999999999</c:v>
                </c:pt>
                <c:pt idx="14880">
                  <c:v>12.000999999999999</c:v>
                </c:pt>
                <c:pt idx="14881">
                  <c:v>11.977</c:v>
                </c:pt>
                <c:pt idx="14882">
                  <c:v>11.977</c:v>
                </c:pt>
                <c:pt idx="14883">
                  <c:v>11.977</c:v>
                </c:pt>
                <c:pt idx="14884">
                  <c:v>11.977</c:v>
                </c:pt>
                <c:pt idx="14885">
                  <c:v>11.977</c:v>
                </c:pt>
                <c:pt idx="14886">
                  <c:v>11.977</c:v>
                </c:pt>
                <c:pt idx="14887">
                  <c:v>11.977</c:v>
                </c:pt>
                <c:pt idx="14888">
                  <c:v>11.977</c:v>
                </c:pt>
                <c:pt idx="14889">
                  <c:v>11.977</c:v>
                </c:pt>
                <c:pt idx="14890">
                  <c:v>11.952999999999999</c:v>
                </c:pt>
                <c:pt idx="14891">
                  <c:v>11.952999999999999</c:v>
                </c:pt>
                <c:pt idx="14892">
                  <c:v>11.929</c:v>
                </c:pt>
                <c:pt idx="14893">
                  <c:v>11.929</c:v>
                </c:pt>
                <c:pt idx="14894">
                  <c:v>11.929</c:v>
                </c:pt>
                <c:pt idx="14895">
                  <c:v>11.929</c:v>
                </c:pt>
                <c:pt idx="14896">
                  <c:v>11.929</c:v>
                </c:pt>
                <c:pt idx="14897">
                  <c:v>11.929</c:v>
                </c:pt>
                <c:pt idx="14898">
                  <c:v>11.929</c:v>
                </c:pt>
                <c:pt idx="14899">
                  <c:v>11.929</c:v>
                </c:pt>
                <c:pt idx="14900">
                  <c:v>11.929</c:v>
                </c:pt>
                <c:pt idx="14901">
                  <c:v>11.929</c:v>
                </c:pt>
                <c:pt idx="14902">
                  <c:v>11.929</c:v>
                </c:pt>
                <c:pt idx="14903">
                  <c:v>11.929</c:v>
                </c:pt>
                <c:pt idx="14904">
                  <c:v>11.929</c:v>
                </c:pt>
                <c:pt idx="14905">
                  <c:v>11.929</c:v>
                </c:pt>
                <c:pt idx="14906">
                  <c:v>11.929</c:v>
                </c:pt>
                <c:pt idx="14907">
                  <c:v>11.929</c:v>
                </c:pt>
                <c:pt idx="14908">
                  <c:v>11.929</c:v>
                </c:pt>
                <c:pt idx="14909">
                  <c:v>11.929</c:v>
                </c:pt>
                <c:pt idx="14910">
                  <c:v>11.952999999999999</c:v>
                </c:pt>
                <c:pt idx="14911">
                  <c:v>11.952999999999999</c:v>
                </c:pt>
                <c:pt idx="14912">
                  <c:v>11.977</c:v>
                </c:pt>
                <c:pt idx="14913">
                  <c:v>12.025</c:v>
                </c:pt>
                <c:pt idx="14914">
                  <c:v>12.05</c:v>
                </c:pt>
                <c:pt idx="14915">
                  <c:v>12.074</c:v>
                </c:pt>
                <c:pt idx="14916">
                  <c:v>12.098000000000001</c:v>
                </c:pt>
                <c:pt idx="14917">
                  <c:v>12.147</c:v>
                </c:pt>
                <c:pt idx="14918">
                  <c:v>12.218999999999999</c:v>
                </c:pt>
                <c:pt idx="14919">
                  <c:v>12.292</c:v>
                </c:pt>
                <c:pt idx="14920">
                  <c:v>12.364000000000001</c:v>
                </c:pt>
                <c:pt idx="14921">
                  <c:v>12.436999999999999</c:v>
                </c:pt>
                <c:pt idx="14922">
                  <c:v>12.509</c:v>
                </c:pt>
                <c:pt idx="14923">
                  <c:v>12.582000000000001</c:v>
                </c:pt>
                <c:pt idx="14924">
                  <c:v>12.654</c:v>
                </c:pt>
                <c:pt idx="14925">
                  <c:v>12.750999999999999</c:v>
                </c:pt>
                <c:pt idx="14926">
                  <c:v>12.823</c:v>
                </c:pt>
                <c:pt idx="14927">
                  <c:v>12.896000000000001</c:v>
                </c:pt>
                <c:pt idx="14928">
                  <c:v>12.992000000000001</c:v>
                </c:pt>
                <c:pt idx="14929">
                  <c:v>13.064</c:v>
                </c:pt>
                <c:pt idx="14930">
                  <c:v>13.137</c:v>
                </c:pt>
                <c:pt idx="14931">
                  <c:v>13.185</c:v>
                </c:pt>
                <c:pt idx="14932">
                  <c:v>13.233000000000001</c:v>
                </c:pt>
                <c:pt idx="14933">
                  <c:v>13.233000000000001</c:v>
                </c:pt>
                <c:pt idx="14934">
                  <c:v>13.281000000000001</c:v>
                </c:pt>
                <c:pt idx="14935">
                  <c:v>13.305</c:v>
                </c:pt>
                <c:pt idx="14936">
                  <c:v>13.353</c:v>
                </c:pt>
                <c:pt idx="14937">
                  <c:v>13.377000000000001</c:v>
                </c:pt>
                <c:pt idx="14938">
                  <c:v>13.425000000000001</c:v>
                </c:pt>
                <c:pt idx="14939">
                  <c:v>13.449</c:v>
                </c:pt>
                <c:pt idx="14940">
                  <c:v>13.473000000000001</c:v>
                </c:pt>
                <c:pt idx="14941">
                  <c:v>13.522</c:v>
                </c:pt>
                <c:pt idx="14942">
                  <c:v>13.522</c:v>
                </c:pt>
                <c:pt idx="14943">
                  <c:v>13.522</c:v>
                </c:pt>
                <c:pt idx="14944">
                  <c:v>13.522</c:v>
                </c:pt>
                <c:pt idx="14945">
                  <c:v>13.522</c:v>
                </c:pt>
                <c:pt idx="14946">
                  <c:v>13.473000000000001</c:v>
                </c:pt>
                <c:pt idx="14947">
                  <c:v>13.449</c:v>
                </c:pt>
                <c:pt idx="14948">
                  <c:v>13.425000000000001</c:v>
                </c:pt>
                <c:pt idx="14949">
                  <c:v>13.377000000000001</c:v>
                </c:pt>
                <c:pt idx="14950">
                  <c:v>13.329000000000001</c:v>
                </c:pt>
                <c:pt idx="14951">
                  <c:v>13.281000000000001</c:v>
                </c:pt>
                <c:pt idx="14952">
                  <c:v>13.233000000000001</c:v>
                </c:pt>
                <c:pt idx="14953">
                  <c:v>13.137</c:v>
                </c:pt>
                <c:pt idx="14954">
                  <c:v>13.064</c:v>
                </c:pt>
                <c:pt idx="14955">
                  <c:v>12.992000000000001</c:v>
                </c:pt>
                <c:pt idx="14956">
                  <c:v>12.92</c:v>
                </c:pt>
                <c:pt idx="14957">
                  <c:v>12.823</c:v>
                </c:pt>
                <c:pt idx="14958">
                  <c:v>12.750999999999999</c:v>
                </c:pt>
                <c:pt idx="14959">
                  <c:v>12.678000000000001</c:v>
                </c:pt>
                <c:pt idx="14960">
                  <c:v>12.606</c:v>
                </c:pt>
                <c:pt idx="14961">
                  <c:v>12.534000000000001</c:v>
                </c:pt>
                <c:pt idx="14962">
                  <c:v>12.461</c:v>
                </c:pt>
                <c:pt idx="14963">
                  <c:v>12.413</c:v>
                </c:pt>
                <c:pt idx="14964">
                  <c:v>12.364000000000001</c:v>
                </c:pt>
                <c:pt idx="14965">
                  <c:v>12.316000000000001</c:v>
                </c:pt>
                <c:pt idx="14966">
                  <c:v>12.268000000000001</c:v>
                </c:pt>
                <c:pt idx="14967">
                  <c:v>12.243</c:v>
                </c:pt>
                <c:pt idx="14968">
                  <c:v>12.195</c:v>
                </c:pt>
                <c:pt idx="14969">
                  <c:v>12.170999999999999</c:v>
                </c:pt>
                <c:pt idx="14970">
                  <c:v>12.147</c:v>
                </c:pt>
                <c:pt idx="14971">
                  <c:v>12.122</c:v>
                </c:pt>
                <c:pt idx="14972">
                  <c:v>12.098000000000001</c:v>
                </c:pt>
                <c:pt idx="14973">
                  <c:v>12.074</c:v>
                </c:pt>
                <c:pt idx="14974">
                  <c:v>12.05</c:v>
                </c:pt>
                <c:pt idx="14975">
                  <c:v>12.025</c:v>
                </c:pt>
                <c:pt idx="14976">
                  <c:v>12.025</c:v>
                </c:pt>
                <c:pt idx="14977">
                  <c:v>12.000999999999999</c:v>
                </c:pt>
                <c:pt idx="14978">
                  <c:v>12.000999999999999</c:v>
                </c:pt>
                <c:pt idx="14979">
                  <c:v>11.977</c:v>
                </c:pt>
                <c:pt idx="14980">
                  <c:v>11.977</c:v>
                </c:pt>
                <c:pt idx="14981">
                  <c:v>11.977</c:v>
                </c:pt>
                <c:pt idx="14982">
                  <c:v>11.952999999999999</c:v>
                </c:pt>
                <c:pt idx="14983">
                  <c:v>11.952999999999999</c:v>
                </c:pt>
                <c:pt idx="14984">
                  <c:v>11.929</c:v>
                </c:pt>
                <c:pt idx="14985">
                  <c:v>11.929</c:v>
                </c:pt>
                <c:pt idx="14986">
                  <c:v>11.929</c:v>
                </c:pt>
                <c:pt idx="14987">
                  <c:v>11.904</c:v>
                </c:pt>
                <c:pt idx="14988">
                  <c:v>11.904</c:v>
                </c:pt>
                <c:pt idx="14989">
                  <c:v>11.904</c:v>
                </c:pt>
                <c:pt idx="14990">
                  <c:v>11.88</c:v>
                </c:pt>
                <c:pt idx="14991">
                  <c:v>11.88</c:v>
                </c:pt>
                <c:pt idx="14992">
                  <c:v>11.88</c:v>
                </c:pt>
                <c:pt idx="14993">
                  <c:v>11.88</c:v>
                </c:pt>
                <c:pt idx="14994">
                  <c:v>11.856</c:v>
                </c:pt>
                <c:pt idx="14995">
                  <c:v>11.856</c:v>
                </c:pt>
                <c:pt idx="14996">
                  <c:v>11.856</c:v>
                </c:pt>
                <c:pt idx="14997">
                  <c:v>11.832000000000001</c:v>
                </c:pt>
                <c:pt idx="14998">
                  <c:v>11.832000000000001</c:v>
                </c:pt>
                <c:pt idx="14999">
                  <c:v>11.832000000000001</c:v>
                </c:pt>
                <c:pt idx="15000">
                  <c:v>11.832000000000001</c:v>
                </c:pt>
                <c:pt idx="15001">
                  <c:v>11.832000000000001</c:v>
                </c:pt>
                <c:pt idx="15002">
                  <c:v>11.832000000000001</c:v>
                </c:pt>
                <c:pt idx="15003">
                  <c:v>11.856</c:v>
                </c:pt>
                <c:pt idx="15004">
                  <c:v>11.88</c:v>
                </c:pt>
                <c:pt idx="15005">
                  <c:v>11.88</c:v>
                </c:pt>
                <c:pt idx="15006">
                  <c:v>11.88</c:v>
                </c:pt>
                <c:pt idx="15007">
                  <c:v>11.904</c:v>
                </c:pt>
                <c:pt idx="15008">
                  <c:v>11.929</c:v>
                </c:pt>
                <c:pt idx="15009">
                  <c:v>11.977</c:v>
                </c:pt>
                <c:pt idx="15010">
                  <c:v>12.000999999999999</c:v>
                </c:pt>
                <c:pt idx="15011">
                  <c:v>12.05</c:v>
                </c:pt>
                <c:pt idx="15012">
                  <c:v>12.122</c:v>
                </c:pt>
                <c:pt idx="15013">
                  <c:v>12.170999999999999</c:v>
                </c:pt>
                <c:pt idx="15014">
                  <c:v>12.243</c:v>
                </c:pt>
                <c:pt idx="15015">
                  <c:v>12.316000000000001</c:v>
                </c:pt>
                <c:pt idx="15016">
                  <c:v>12.364000000000001</c:v>
                </c:pt>
                <c:pt idx="15017">
                  <c:v>12.436999999999999</c:v>
                </c:pt>
                <c:pt idx="15018">
                  <c:v>12.509</c:v>
                </c:pt>
                <c:pt idx="15019">
                  <c:v>12.582000000000001</c:v>
                </c:pt>
                <c:pt idx="15020">
                  <c:v>12.654</c:v>
                </c:pt>
                <c:pt idx="15021">
                  <c:v>12.727</c:v>
                </c:pt>
                <c:pt idx="15022">
                  <c:v>12.775</c:v>
                </c:pt>
                <c:pt idx="15023">
                  <c:v>12.823</c:v>
                </c:pt>
                <c:pt idx="15024">
                  <c:v>12.896000000000001</c:v>
                </c:pt>
                <c:pt idx="15025">
                  <c:v>12.944000000000001</c:v>
                </c:pt>
                <c:pt idx="15026">
                  <c:v>12.896000000000001</c:v>
                </c:pt>
                <c:pt idx="15027">
                  <c:v>12.896000000000001</c:v>
                </c:pt>
                <c:pt idx="15028">
                  <c:v>12.992000000000001</c:v>
                </c:pt>
                <c:pt idx="15029">
                  <c:v>13.064</c:v>
                </c:pt>
                <c:pt idx="15030">
                  <c:v>13.112</c:v>
                </c:pt>
                <c:pt idx="15031">
                  <c:v>13.137</c:v>
                </c:pt>
                <c:pt idx="15032">
                  <c:v>13.281000000000001</c:v>
                </c:pt>
                <c:pt idx="15033">
                  <c:v>13.353</c:v>
                </c:pt>
                <c:pt idx="15034">
                  <c:v>13.401</c:v>
                </c:pt>
                <c:pt idx="15035">
                  <c:v>13.473000000000001</c:v>
                </c:pt>
                <c:pt idx="15036">
                  <c:v>13.497</c:v>
                </c:pt>
                <c:pt idx="15037">
                  <c:v>13.497</c:v>
                </c:pt>
                <c:pt idx="15038">
                  <c:v>13.497</c:v>
                </c:pt>
                <c:pt idx="15039">
                  <c:v>13.473000000000001</c:v>
                </c:pt>
                <c:pt idx="15040">
                  <c:v>13.473000000000001</c:v>
                </c:pt>
                <c:pt idx="15041">
                  <c:v>13.425000000000001</c:v>
                </c:pt>
                <c:pt idx="15042">
                  <c:v>13.401</c:v>
                </c:pt>
                <c:pt idx="15043">
                  <c:v>13.377000000000001</c:v>
                </c:pt>
                <c:pt idx="15044">
                  <c:v>13.329000000000001</c:v>
                </c:pt>
                <c:pt idx="15045">
                  <c:v>13.281000000000001</c:v>
                </c:pt>
                <c:pt idx="15046">
                  <c:v>13.233000000000001</c:v>
                </c:pt>
                <c:pt idx="15047">
                  <c:v>13.185</c:v>
                </c:pt>
                <c:pt idx="15048">
                  <c:v>13.161</c:v>
                </c:pt>
                <c:pt idx="15049">
                  <c:v>13.112</c:v>
                </c:pt>
                <c:pt idx="15050">
                  <c:v>13.04</c:v>
                </c:pt>
                <c:pt idx="15051">
                  <c:v>12.992000000000001</c:v>
                </c:pt>
                <c:pt idx="15052">
                  <c:v>12.944000000000001</c:v>
                </c:pt>
                <c:pt idx="15053">
                  <c:v>12.871</c:v>
                </c:pt>
                <c:pt idx="15054">
                  <c:v>12.798999999999999</c:v>
                </c:pt>
                <c:pt idx="15055">
                  <c:v>12.750999999999999</c:v>
                </c:pt>
                <c:pt idx="15056">
                  <c:v>12.678000000000001</c:v>
                </c:pt>
                <c:pt idx="15057">
                  <c:v>12.606</c:v>
                </c:pt>
                <c:pt idx="15058">
                  <c:v>12.558</c:v>
                </c:pt>
                <c:pt idx="15059">
                  <c:v>12.484999999999999</c:v>
                </c:pt>
                <c:pt idx="15060">
                  <c:v>12.436999999999999</c:v>
                </c:pt>
                <c:pt idx="15061">
                  <c:v>12.388999999999999</c:v>
                </c:pt>
                <c:pt idx="15062">
                  <c:v>12.364000000000001</c:v>
                </c:pt>
                <c:pt idx="15063">
                  <c:v>12.316000000000001</c:v>
                </c:pt>
                <c:pt idx="15064">
                  <c:v>12.268000000000001</c:v>
                </c:pt>
                <c:pt idx="15065">
                  <c:v>12.243</c:v>
                </c:pt>
                <c:pt idx="15066">
                  <c:v>12.218999999999999</c:v>
                </c:pt>
                <c:pt idx="15067">
                  <c:v>12.195</c:v>
                </c:pt>
                <c:pt idx="15068">
                  <c:v>12.170999999999999</c:v>
                </c:pt>
                <c:pt idx="15069">
                  <c:v>12.147</c:v>
                </c:pt>
                <c:pt idx="15070">
                  <c:v>12.122</c:v>
                </c:pt>
                <c:pt idx="15071">
                  <c:v>12.098000000000001</c:v>
                </c:pt>
                <c:pt idx="15072">
                  <c:v>12.074</c:v>
                </c:pt>
                <c:pt idx="15073">
                  <c:v>12.074</c:v>
                </c:pt>
                <c:pt idx="15074">
                  <c:v>12.074</c:v>
                </c:pt>
                <c:pt idx="15075">
                  <c:v>12.05</c:v>
                </c:pt>
                <c:pt idx="15076">
                  <c:v>12.025</c:v>
                </c:pt>
                <c:pt idx="15077">
                  <c:v>12.025</c:v>
                </c:pt>
                <c:pt idx="15078">
                  <c:v>12.025</c:v>
                </c:pt>
                <c:pt idx="15079">
                  <c:v>12.000999999999999</c:v>
                </c:pt>
                <c:pt idx="15080">
                  <c:v>12.000999999999999</c:v>
                </c:pt>
                <c:pt idx="15081">
                  <c:v>11.977</c:v>
                </c:pt>
                <c:pt idx="15082">
                  <c:v>11.977</c:v>
                </c:pt>
                <c:pt idx="15083">
                  <c:v>11.977</c:v>
                </c:pt>
                <c:pt idx="15084">
                  <c:v>11.977</c:v>
                </c:pt>
                <c:pt idx="15085">
                  <c:v>11.952999999999999</c:v>
                </c:pt>
                <c:pt idx="15086">
                  <c:v>11.952999999999999</c:v>
                </c:pt>
                <c:pt idx="15087">
                  <c:v>11.977</c:v>
                </c:pt>
                <c:pt idx="15088">
                  <c:v>11.977</c:v>
                </c:pt>
                <c:pt idx="15089">
                  <c:v>11.952999999999999</c:v>
                </c:pt>
                <c:pt idx="15090">
                  <c:v>11.929</c:v>
                </c:pt>
                <c:pt idx="15091">
                  <c:v>11.929</c:v>
                </c:pt>
                <c:pt idx="15092">
                  <c:v>11.929</c:v>
                </c:pt>
                <c:pt idx="15093">
                  <c:v>11.929</c:v>
                </c:pt>
                <c:pt idx="15094">
                  <c:v>11.904</c:v>
                </c:pt>
                <c:pt idx="15095">
                  <c:v>11.904</c:v>
                </c:pt>
                <c:pt idx="15096">
                  <c:v>11.904</c:v>
                </c:pt>
                <c:pt idx="15097">
                  <c:v>11.904</c:v>
                </c:pt>
                <c:pt idx="15098">
                  <c:v>11.904</c:v>
                </c:pt>
                <c:pt idx="15099">
                  <c:v>11.904</c:v>
                </c:pt>
                <c:pt idx="15100">
                  <c:v>11.904</c:v>
                </c:pt>
                <c:pt idx="15101">
                  <c:v>11.929</c:v>
                </c:pt>
                <c:pt idx="15102">
                  <c:v>11.929</c:v>
                </c:pt>
                <c:pt idx="15103">
                  <c:v>11.952999999999999</c:v>
                </c:pt>
                <c:pt idx="15104">
                  <c:v>11.977</c:v>
                </c:pt>
                <c:pt idx="15105">
                  <c:v>12.000999999999999</c:v>
                </c:pt>
                <c:pt idx="15106">
                  <c:v>12.025</c:v>
                </c:pt>
                <c:pt idx="15107">
                  <c:v>12.05</c:v>
                </c:pt>
                <c:pt idx="15108">
                  <c:v>12.098000000000001</c:v>
                </c:pt>
                <c:pt idx="15109">
                  <c:v>12.147</c:v>
                </c:pt>
                <c:pt idx="15110">
                  <c:v>12.195</c:v>
                </c:pt>
                <c:pt idx="15111">
                  <c:v>12.292</c:v>
                </c:pt>
                <c:pt idx="15112">
                  <c:v>12.388999999999999</c:v>
                </c:pt>
                <c:pt idx="15113">
                  <c:v>12.461</c:v>
                </c:pt>
                <c:pt idx="15114">
                  <c:v>12.461</c:v>
                </c:pt>
                <c:pt idx="15115">
                  <c:v>12.558</c:v>
                </c:pt>
                <c:pt idx="15116">
                  <c:v>12.702999999999999</c:v>
                </c:pt>
                <c:pt idx="15117">
                  <c:v>12.750999999999999</c:v>
                </c:pt>
                <c:pt idx="15118">
                  <c:v>12.798999999999999</c:v>
                </c:pt>
                <c:pt idx="15119">
                  <c:v>12.944000000000001</c:v>
                </c:pt>
                <c:pt idx="15120">
                  <c:v>12.992000000000001</c:v>
                </c:pt>
                <c:pt idx="15121">
                  <c:v>12.92</c:v>
                </c:pt>
                <c:pt idx="15122">
                  <c:v>12.92</c:v>
                </c:pt>
                <c:pt idx="15123">
                  <c:v>13.04</c:v>
                </c:pt>
                <c:pt idx="15124">
                  <c:v>13.087999999999999</c:v>
                </c:pt>
                <c:pt idx="15125">
                  <c:v>13.112</c:v>
                </c:pt>
                <c:pt idx="15126">
                  <c:v>13.209</c:v>
                </c:pt>
                <c:pt idx="15127">
                  <c:v>13.281000000000001</c:v>
                </c:pt>
                <c:pt idx="15128">
                  <c:v>13.377000000000001</c:v>
                </c:pt>
                <c:pt idx="15129">
                  <c:v>13.425000000000001</c:v>
                </c:pt>
                <c:pt idx="15130">
                  <c:v>13.497</c:v>
                </c:pt>
                <c:pt idx="15131">
                  <c:v>13.545999999999999</c:v>
                </c:pt>
                <c:pt idx="15132">
                  <c:v>13.57</c:v>
                </c:pt>
                <c:pt idx="15133">
                  <c:v>13.593999999999999</c:v>
                </c:pt>
                <c:pt idx="15134">
                  <c:v>13.618</c:v>
                </c:pt>
                <c:pt idx="15135">
                  <c:v>13.593999999999999</c:v>
                </c:pt>
                <c:pt idx="15136">
                  <c:v>13.593999999999999</c:v>
                </c:pt>
                <c:pt idx="15137">
                  <c:v>13.57</c:v>
                </c:pt>
                <c:pt idx="15138">
                  <c:v>13.545999999999999</c:v>
                </c:pt>
                <c:pt idx="15139">
                  <c:v>13.522</c:v>
                </c:pt>
                <c:pt idx="15140">
                  <c:v>13.522</c:v>
                </c:pt>
                <c:pt idx="15141">
                  <c:v>13.449</c:v>
                </c:pt>
                <c:pt idx="15142">
                  <c:v>13.401</c:v>
                </c:pt>
                <c:pt idx="15143">
                  <c:v>13.377000000000001</c:v>
                </c:pt>
                <c:pt idx="15144">
                  <c:v>13.329000000000001</c:v>
                </c:pt>
                <c:pt idx="15145">
                  <c:v>13.281000000000001</c:v>
                </c:pt>
                <c:pt idx="15146">
                  <c:v>13.233000000000001</c:v>
                </c:pt>
                <c:pt idx="15147">
                  <c:v>13.161</c:v>
                </c:pt>
                <c:pt idx="15148">
                  <c:v>13.064</c:v>
                </c:pt>
                <c:pt idx="15149">
                  <c:v>12.968</c:v>
                </c:pt>
                <c:pt idx="15150">
                  <c:v>12.896000000000001</c:v>
                </c:pt>
                <c:pt idx="15151">
                  <c:v>12.847</c:v>
                </c:pt>
                <c:pt idx="15152">
                  <c:v>12.798999999999999</c:v>
                </c:pt>
                <c:pt idx="15153">
                  <c:v>12.750999999999999</c:v>
                </c:pt>
                <c:pt idx="15154">
                  <c:v>12.654</c:v>
                </c:pt>
                <c:pt idx="15155">
                  <c:v>12.582000000000001</c:v>
                </c:pt>
                <c:pt idx="15156">
                  <c:v>12.534000000000001</c:v>
                </c:pt>
                <c:pt idx="15157">
                  <c:v>12.484999999999999</c:v>
                </c:pt>
                <c:pt idx="15158">
                  <c:v>12.436999999999999</c:v>
                </c:pt>
                <c:pt idx="15159">
                  <c:v>12.388999999999999</c:v>
                </c:pt>
                <c:pt idx="15160">
                  <c:v>12.34</c:v>
                </c:pt>
                <c:pt idx="15161">
                  <c:v>12.316000000000001</c:v>
                </c:pt>
                <c:pt idx="15162">
                  <c:v>12.268000000000001</c:v>
                </c:pt>
                <c:pt idx="15163">
                  <c:v>12.268000000000001</c:v>
                </c:pt>
                <c:pt idx="15164">
                  <c:v>12.218999999999999</c:v>
                </c:pt>
                <c:pt idx="15165">
                  <c:v>12.195</c:v>
                </c:pt>
                <c:pt idx="15166">
                  <c:v>12.195</c:v>
                </c:pt>
                <c:pt idx="15167">
                  <c:v>12.170999999999999</c:v>
                </c:pt>
                <c:pt idx="15168">
                  <c:v>12.147</c:v>
                </c:pt>
                <c:pt idx="15169">
                  <c:v>12.122</c:v>
                </c:pt>
                <c:pt idx="15170">
                  <c:v>12.122</c:v>
                </c:pt>
                <c:pt idx="15171">
                  <c:v>12.098000000000001</c:v>
                </c:pt>
                <c:pt idx="15172">
                  <c:v>12.098000000000001</c:v>
                </c:pt>
                <c:pt idx="15173">
                  <c:v>12.074</c:v>
                </c:pt>
                <c:pt idx="15174">
                  <c:v>12.074</c:v>
                </c:pt>
                <c:pt idx="15175">
                  <c:v>12.074</c:v>
                </c:pt>
                <c:pt idx="15176">
                  <c:v>12.05</c:v>
                </c:pt>
                <c:pt idx="15177">
                  <c:v>12.05</c:v>
                </c:pt>
                <c:pt idx="15178">
                  <c:v>12.05</c:v>
                </c:pt>
                <c:pt idx="15179">
                  <c:v>12.025</c:v>
                </c:pt>
                <c:pt idx="15180">
                  <c:v>12.025</c:v>
                </c:pt>
                <c:pt idx="15181">
                  <c:v>12.025</c:v>
                </c:pt>
                <c:pt idx="15182">
                  <c:v>12.025</c:v>
                </c:pt>
                <c:pt idx="15183">
                  <c:v>12.025</c:v>
                </c:pt>
                <c:pt idx="15184">
                  <c:v>12.025</c:v>
                </c:pt>
                <c:pt idx="15185">
                  <c:v>12.025</c:v>
                </c:pt>
                <c:pt idx="15186">
                  <c:v>12.025</c:v>
                </c:pt>
                <c:pt idx="15187">
                  <c:v>12.025</c:v>
                </c:pt>
                <c:pt idx="15188">
                  <c:v>12.025</c:v>
                </c:pt>
                <c:pt idx="15189">
                  <c:v>12.025</c:v>
                </c:pt>
                <c:pt idx="15190">
                  <c:v>12.025</c:v>
                </c:pt>
                <c:pt idx="15191">
                  <c:v>12.025</c:v>
                </c:pt>
                <c:pt idx="15192">
                  <c:v>12.025</c:v>
                </c:pt>
                <c:pt idx="15193">
                  <c:v>12.025</c:v>
                </c:pt>
                <c:pt idx="15194">
                  <c:v>12.025</c:v>
                </c:pt>
                <c:pt idx="15195">
                  <c:v>12.025</c:v>
                </c:pt>
                <c:pt idx="15196">
                  <c:v>12.05</c:v>
                </c:pt>
                <c:pt idx="15197">
                  <c:v>12.05</c:v>
                </c:pt>
                <c:pt idx="15198">
                  <c:v>12.05</c:v>
                </c:pt>
                <c:pt idx="15199">
                  <c:v>12.074</c:v>
                </c:pt>
                <c:pt idx="15200">
                  <c:v>12.074</c:v>
                </c:pt>
                <c:pt idx="15201">
                  <c:v>12.122</c:v>
                </c:pt>
                <c:pt idx="15202">
                  <c:v>12.122</c:v>
                </c:pt>
                <c:pt idx="15203">
                  <c:v>12.147</c:v>
                </c:pt>
                <c:pt idx="15204">
                  <c:v>12.170999999999999</c:v>
                </c:pt>
                <c:pt idx="15205">
                  <c:v>12.195</c:v>
                </c:pt>
                <c:pt idx="15206">
                  <c:v>12.268000000000001</c:v>
                </c:pt>
                <c:pt idx="15207">
                  <c:v>12.316000000000001</c:v>
                </c:pt>
                <c:pt idx="15208">
                  <c:v>12.388999999999999</c:v>
                </c:pt>
                <c:pt idx="15209">
                  <c:v>12.461</c:v>
                </c:pt>
                <c:pt idx="15210">
                  <c:v>12.558</c:v>
                </c:pt>
                <c:pt idx="15211">
                  <c:v>12.63</c:v>
                </c:pt>
                <c:pt idx="15212">
                  <c:v>12.727</c:v>
                </c:pt>
                <c:pt idx="15213">
                  <c:v>12.823</c:v>
                </c:pt>
                <c:pt idx="15214">
                  <c:v>12.92</c:v>
                </c:pt>
                <c:pt idx="15215">
                  <c:v>13.016</c:v>
                </c:pt>
                <c:pt idx="15216">
                  <c:v>13.112</c:v>
                </c:pt>
                <c:pt idx="15217">
                  <c:v>13.137</c:v>
                </c:pt>
                <c:pt idx="15218">
                  <c:v>13.185</c:v>
                </c:pt>
                <c:pt idx="15219">
                  <c:v>13.233000000000001</c:v>
                </c:pt>
                <c:pt idx="15220">
                  <c:v>13.305</c:v>
                </c:pt>
                <c:pt idx="15221">
                  <c:v>13.353</c:v>
                </c:pt>
                <c:pt idx="15222">
                  <c:v>13.425000000000001</c:v>
                </c:pt>
                <c:pt idx="15223">
                  <c:v>13.473000000000001</c:v>
                </c:pt>
                <c:pt idx="15224">
                  <c:v>13.449</c:v>
                </c:pt>
                <c:pt idx="15225">
                  <c:v>13.522</c:v>
                </c:pt>
                <c:pt idx="15226">
                  <c:v>13.545999999999999</c:v>
                </c:pt>
                <c:pt idx="15227">
                  <c:v>13.473000000000001</c:v>
                </c:pt>
                <c:pt idx="15228">
                  <c:v>13.425000000000001</c:v>
                </c:pt>
                <c:pt idx="15229">
                  <c:v>13.401</c:v>
                </c:pt>
                <c:pt idx="15230">
                  <c:v>13.353</c:v>
                </c:pt>
                <c:pt idx="15231">
                  <c:v>13.329000000000001</c:v>
                </c:pt>
                <c:pt idx="15232">
                  <c:v>13.257</c:v>
                </c:pt>
                <c:pt idx="15233">
                  <c:v>13.185</c:v>
                </c:pt>
                <c:pt idx="15234">
                  <c:v>13.087999999999999</c:v>
                </c:pt>
                <c:pt idx="15235">
                  <c:v>13.016</c:v>
                </c:pt>
                <c:pt idx="15236">
                  <c:v>12.944000000000001</c:v>
                </c:pt>
                <c:pt idx="15237">
                  <c:v>12.896000000000001</c:v>
                </c:pt>
                <c:pt idx="15238">
                  <c:v>12.823</c:v>
                </c:pt>
                <c:pt idx="15239">
                  <c:v>12.775</c:v>
                </c:pt>
                <c:pt idx="15240">
                  <c:v>12.727</c:v>
                </c:pt>
                <c:pt idx="15241">
                  <c:v>12.654</c:v>
                </c:pt>
                <c:pt idx="15242">
                  <c:v>12.63</c:v>
                </c:pt>
                <c:pt idx="15243">
                  <c:v>12.606</c:v>
                </c:pt>
                <c:pt idx="15244">
                  <c:v>12.606</c:v>
                </c:pt>
                <c:pt idx="15245">
                  <c:v>12.606</c:v>
                </c:pt>
                <c:pt idx="15246">
                  <c:v>12.606</c:v>
                </c:pt>
                <c:pt idx="15247">
                  <c:v>12.582000000000001</c:v>
                </c:pt>
                <c:pt idx="15248">
                  <c:v>12.558</c:v>
                </c:pt>
                <c:pt idx="15249">
                  <c:v>12.534000000000001</c:v>
                </c:pt>
                <c:pt idx="15250">
                  <c:v>12.509</c:v>
                </c:pt>
                <c:pt idx="15251">
                  <c:v>12.509</c:v>
                </c:pt>
                <c:pt idx="15252">
                  <c:v>12.509</c:v>
                </c:pt>
                <c:pt idx="15253">
                  <c:v>12.461</c:v>
                </c:pt>
                <c:pt idx="15254">
                  <c:v>12.413</c:v>
                </c:pt>
                <c:pt idx="15255">
                  <c:v>12.388999999999999</c:v>
                </c:pt>
                <c:pt idx="15256">
                  <c:v>12.364000000000001</c:v>
                </c:pt>
                <c:pt idx="15257">
                  <c:v>12.34</c:v>
                </c:pt>
                <c:pt idx="15258">
                  <c:v>12.316000000000001</c:v>
                </c:pt>
                <c:pt idx="15259">
                  <c:v>12.292</c:v>
                </c:pt>
                <c:pt idx="15260">
                  <c:v>12.268000000000001</c:v>
                </c:pt>
                <c:pt idx="15261">
                  <c:v>12.243</c:v>
                </c:pt>
                <c:pt idx="15262">
                  <c:v>12.243</c:v>
                </c:pt>
                <c:pt idx="15263">
                  <c:v>12.218999999999999</c:v>
                </c:pt>
                <c:pt idx="15264">
                  <c:v>12.218999999999999</c:v>
                </c:pt>
                <c:pt idx="15265">
                  <c:v>12.195</c:v>
                </c:pt>
                <c:pt idx="15266">
                  <c:v>12.195</c:v>
                </c:pt>
                <c:pt idx="15267">
                  <c:v>12.170999999999999</c:v>
                </c:pt>
                <c:pt idx="15268">
                  <c:v>12.170999999999999</c:v>
                </c:pt>
                <c:pt idx="15269">
                  <c:v>12.147</c:v>
                </c:pt>
                <c:pt idx="15270">
                  <c:v>12.147</c:v>
                </c:pt>
                <c:pt idx="15271">
                  <c:v>12.122</c:v>
                </c:pt>
                <c:pt idx="15272">
                  <c:v>12.122</c:v>
                </c:pt>
                <c:pt idx="15273">
                  <c:v>12.122</c:v>
                </c:pt>
                <c:pt idx="15274">
                  <c:v>12.098000000000001</c:v>
                </c:pt>
                <c:pt idx="15275">
                  <c:v>12.098000000000001</c:v>
                </c:pt>
                <c:pt idx="15276">
                  <c:v>12.074</c:v>
                </c:pt>
                <c:pt idx="15277">
                  <c:v>12.074</c:v>
                </c:pt>
                <c:pt idx="15278">
                  <c:v>12.074</c:v>
                </c:pt>
                <c:pt idx="15279">
                  <c:v>12.074</c:v>
                </c:pt>
                <c:pt idx="15280">
                  <c:v>12.05</c:v>
                </c:pt>
                <c:pt idx="15281">
                  <c:v>12.05</c:v>
                </c:pt>
                <c:pt idx="15282">
                  <c:v>12.05</c:v>
                </c:pt>
                <c:pt idx="15283">
                  <c:v>12.05</c:v>
                </c:pt>
                <c:pt idx="15284">
                  <c:v>12.025</c:v>
                </c:pt>
                <c:pt idx="15285">
                  <c:v>12.025</c:v>
                </c:pt>
                <c:pt idx="15286">
                  <c:v>12.025</c:v>
                </c:pt>
                <c:pt idx="15287">
                  <c:v>12.025</c:v>
                </c:pt>
                <c:pt idx="15288">
                  <c:v>12.025</c:v>
                </c:pt>
                <c:pt idx="15289">
                  <c:v>12.05</c:v>
                </c:pt>
                <c:pt idx="15290">
                  <c:v>12.05</c:v>
                </c:pt>
                <c:pt idx="15291">
                  <c:v>12.05</c:v>
                </c:pt>
                <c:pt idx="15292">
                  <c:v>12.074</c:v>
                </c:pt>
                <c:pt idx="15293">
                  <c:v>12.074</c:v>
                </c:pt>
                <c:pt idx="15294">
                  <c:v>12.098000000000001</c:v>
                </c:pt>
                <c:pt idx="15295">
                  <c:v>12.122</c:v>
                </c:pt>
                <c:pt idx="15296">
                  <c:v>12.122</c:v>
                </c:pt>
                <c:pt idx="15297">
                  <c:v>12.147</c:v>
                </c:pt>
                <c:pt idx="15298">
                  <c:v>12.195</c:v>
                </c:pt>
                <c:pt idx="15299">
                  <c:v>12.243</c:v>
                </c:pt>
                <c:pt idx="15300">
                  <c:v>12.292</c:v>
                </c:pt>
                <c:pt idx="15301">
                  <c:v>12.364000000000001</c:v>
                </c:pt>
                <c:pt idx="15302">
                  <c:v>12.413</c:v>
                </c:pt>
                <c:pt idx="15303">
                  <c:v>12.484999999999999</c:v>
                </c:pt>
                <c:pt idx="15304">
                  <c:v>12.558</c:v>
                </c:pt>
                <c:pt idx="15305">
                  <c:v>12.63</c:v>
                </c:pt>
                <c:pt idx="15306">
                  <c:v>12.702999999999999</c:v>
                </c:pt>
                <c:pt idx="15307">
                  <c:v>12.775</c:v>
                </c:pt>
                <c:pt idx="15308">
                  <c:v>12.871</c:v>
                </c:pt>
                <c:pt idx="15309">
                  <c:v>12.944000000000001</c:v>
                </c:pt>
                <c:pt idx="15310">
                  <c:v>13.016</c:v>
                </c:pt>
                <c:pt idx="16800">
                  <c:v>12.944000000000001</c:v>
                </c:pt>
                <c:pt idx="16801">
                  <c:v>12.944000000000001</c:v>
                </c:pt>
                <c:pt idx="16802">
                  <c:v>12.92</c:v>
                </c:pt>
                <c:pt idx="16803">
                  <c:v>12.896000000000001</c:v>
                </c:pt>
                <c:pt idx="16804">
                  <c:v>12.871</c:v>
                </c:pt>
                <c:pt idx="16805">
                  <c:v>12.847</c:v>
                </c:pt>
                <c:pt idx="16806">
                  <c:v>12.823</c:v>
                </c:pt>
                <c:pt idx="16807">
                  <c:v>12.798999999999999</c:v>
                </c:pt>
                <c:pt idx="16808">
                  <c:v>12.798999999999999</c:v>
                </c:pt>
                <c:pt idx="16809">
                  <c:v>12.798999999999999</c:v>
                </c:pt>
                <c:pt idx="16810">
                  <c:v>12.775</c:v>
                </c:pt>
                <c:pt idx="16811">
                  <c:v>12.750999999999999</c:v>
                </c:pt>
                <c:pt idx="16812">
                  <c:v>12.750999999999999</c:v>
                </c:pt>
                <c:pt idx="16813">
                  <c:v>12.750999999999999</c:v>
                </c:pt>
                <c:pt idx="16814">
                  <c:v>12.702999999999999</c:v>
                </c:pt>
                <c:pt idx="16815">
                  <c:v>12.702999999999999</c:v>
                </c:pt>
                <c:pt idx="16816">
                  <c:v>12.702999999999999</c:v>
                </c:pt>
                <c:pt idx="16817">
                  <c:v>12.678000000000001</c:v>
                </c:pt>
                <c:pt idx="16818">
                  <c:v>12.654</c:v>
                </c:pt>
                <c:pt idx="16819">
                  <c:v>12.654</c:v>
                </c:pt>
                <c:pt idx="16820">
                  <c:v>12.654</c:v>
                </c:pt>
                <c:pt idx="16821">
                  <c:v>12.63</c:v>
                </c:pt>
                <c:pt idx="16822">
                  <c:v>12.63</c:v>
                </c:pt>
                <c:pt idx="16823">
                  <c:v>12.606</c:v>
                </c:pt>
                <c:pt idx="16824">
                  <c:v>12.606</c:v>
                </c:pt>
                <c:pt idx="16825">
                  <c:v>12.606</c:v>
                </c:pt>
                <c:pt idx="16826">
                  <c:v>12.606</c:v>
                </c:pt>
                <c:pt idx="16827">
                  <c:v>12.606</c:v>
                </c:pt>
                <c:pt idx="16828">
                  <c:v>12.606</c:v>
                </c:pt>
                <c:pt idx="16829">
                  <c:v>12.606</c:v>
                </c:pt>
                <c:pt idx="16830">
                  <c:v>12.63</c:v>
                </c:pt>
                <c:pt idx="16831">
                  <c:v>12.654</c:v>
                </c:pt>
                <c:pt idx="16832">
                  <c:v>12.654</c:v>
                </c:pt>
                <c:pt idx="16833">
                  <c:v>12.702999999999999</c:v>
                </c:pt>
                <c:pt idx="16834">
                  <c:v>12.750999999999999</c:v>
                </c:pt>
                <c:pt idx="16835">
                  <c:v>12.775</c:v>
                </c:pt>
                <c:pt idx="16836">
                  <c:v>12.847</c:v>
                </c:pt>
                <c:pt idx="16837">
                  <c:v>12.896000000000001</c:v>
                </c:pt>
                <c:pt idx="16838">
                  <c:v>12.968</c:v>
                </c:pt>
                <c:pt idx="16839">
                  <c:v>13.04</c:v>
                </c:pt>
                <c:pt idx="16840">
                  <c:v>13.112</c:v>
                </c:pt>
                <c:pt idx="16841">
                  <c:v>13.185</c:v>
                </c:pt>
                <c:pt idx="16842">
                  <c:v>13.257</c:v>
                </c:pt>
                <c:pt idx="16843">
                  <c:v>13.353</c:v>
                </c:pt>
                <c:pt idx="16844">
                  <c:v>13.449</c:v>
                </c:pt>
                <c:pt idx="16845">
                  <c:v>13.545999999999999</c:v>
                </c:pt>
                <c:pt idx="16846">
                  <c:v>13.666</c:v>
                </c:pt>
                <c:pt idx="16847">
                  <c:v>13.762</c:v>
                </c:pt>
                <c:pt idx="16848">
                  <c:v>13.858000000000001</c:v>
                </c:pt>
                <c:pt idx="16849">
                  <c:v>13.978</c:v>
                </c:pt>
                <c:pt idx="16850">
                  <c:v>14.05</c:v>
                </c:pt>
                <c:pt idx="16851">
                  <c:v>14.122</c:v>
                </c:pt>
                <c:pt idx="16852">
                  <c:v>14.194000000000001</c:v>
                </c:pt>
                <c:pt idx="16853">
                  <c:v>14.29</c:v>
                </c:pt>
                <c:pt idx="16854">
                  <c:v>14.361000000000001</c:v>
                </c:pt>
                <c:pt idx="16855">
                  <c:v>14.409000000000001</c:v>
                </c:pt>
                <c:pt idx="16856">
                  <c:v>14.481</c:v>
                </c:pt>
                <c:pt idx="16857">
                  <c:v>14.529</c:v>
                </c:pt>
                <c:pt idx="16858">
                  <c:v>14.577</c:v>
                </c:pt>
                <c:pt idx="16859">
                  <c:v>14.625</c:v>
                </c:pt>
                <c:pt idx="16860">
                  <c:v>14.673</c:v>
                </c:pt>
                <c:pt idx="16861">
                  <c:v>14.696999999999999</c:v>
                </c:pt>
                <c:pt idx="16862">
                  <c:v>14.721</c:v>
                </c:pt>
                <c:pt idx="16863">
                  <c:v>14.721</c:v>
                </c:pt>
                <c:pt idx="16864">
                  <c:v>14.744999999999999</c:v>
                </c:pt>
                <c:pt idx="16865">
                  <c:v>14.744999999999999</c:v>
                </c:pt>
                <c:pt idx="16866">
                  <c:v>14.744999999999999</c:v>
                </c:pt>
                <c:pt idx="16867">
                  <c:v>14.721</c:v>
                </c:pt>
                <c:pt idx="16868">
                  <c:v>14.721</c:v>
                </c:pt>
                <c:pt idx="16869">
                  <c:v>14.696999999999999</c:v>
                </c:pt>
                <c:pt idx="16870">
                  <c:v>14.648999999999999</c:v>
                </c:pt>
                <c:pt idx="16871">
                  <c:v>14.625</c:v>
                </c:pt>
                <c:pt idx="16872">
                  <c:v>14.577</c:v>
                </c:pt>
                <c:pt idx="16873">
                  <c:v>14.529</c:v>
                </c:pt>
                <c:pt idx="16874">
                  <c:v>14.457000000000001</c:v>
                </c:pt>
                <c:pt idx="16875">
                  <c:v>14.385</c:v>
                </c:pt>
                <c:pt idx="16876">
                  <c:v>14.314</c:v>
                </c:pt>
                <c:pt idx="16877">
                  <c:v>14.218</c:v>
                </c:pt>
                <c:pt idx="16878">
                  <c:v>14.122</c:v>
                </c:pt>
                <c:pt idx="16879">
                  <c:v>14.05</c:v>
                </c:pt>
                <c:pt idx="16880">
                  <c:v>13.954000000000001</c:v>
                </c:pt>
                <c:pt idx="16881">
                  <c:v>13.858000000000001</c:v>
                </c:pt>
                <c:pt idx="16882">
                  <c:v>13.762</c:v>
                </c:pt>
                <c:pt idx="16883">
                  <c:v>13.666</c:v>
                </c:pt>
                <c:pt idx="16884">
                  <c:v>13.57</c:v>
                </c:pt>
                <c:pt idx="16885">
                  <c:v>13.497</c:v>
                </c:pt>
                <c:pt idx="16886">
                  <c:v>13.425000000000001</c:v>
                </c:pt>
                <c:pt idx="16887">
                  <c:v>13.329000000000001</c:v>
                </c:pt>
                <c:pt idx="16888">
                  <c:v>13.281000000000001</c:v>
                </c:pt>
                <c:pt idx="16889">
                  <c:v>13.209</c:v>
                </c:pt>
                <c:pt idx="16890">
                  <c:v>13.161</c:v>
                </c:pt>
                <c:pt idx="16891">
                  <c:v>13.112</c:v>
                </c:pt>
                <c:pt idx="16892">
                  <c:v>13.064</c:v>
                </c:pt>
                <c:pt idx="16893">
                  <c:v>13.016</c:v>
                </c:pt>
                <c:pt idx="16894">
                  <c:v>12.992000000000001</c:v>
                </c:pt>
                <c:pt idx="16895">
                  <c:v>12.944000000000001</c:v>
                </c:pt>
                <c:pt idx="16896">
                  <c:v>12.92</c:v>
                </c:pt>
                <c:pt idx="16897">
                  <c:v>12.896000000000001</c:v>
                </c:pt>
                <c:pt idx="16898">
                  <c:v>12.871</c:v>
                </c:pt>
                <c:pt idx="16899">
                  <c:v>12.847</c:v>
                </c:pt>
                <c:pt idx="16900">
                  <c:v>12.823</c:v>
                </c:pt>
                <c:pt idx="16901">
                  <c:v>12.798999999999999</c:v>
                </c:pt>
                <c:pt idx="16902">
                  <c:v>12.775</c:v>
                </c:pt>
                <c:pt idx="16903">
                  <c:v>12.750999999999999</c:v>
                </c:pt>
                <c:pt idx="16904">
                  <c:v>12.750999999999999</c:v>
                </c:pt>
                <c:pt idx="16905">
                  <c:v>12.702999999999999</c:v>
                </c:pt>
                <c:pt idx="16906">
                  <c:v>12.702999999999999</c:v>
                </c:pt>
                <c:pt idx="16907">
                  <c:v>12.678000000000001</c:v>
                </c:pt>
                <c:pt idx="16908">
                  <c:v>12.678000000000001</c:v>
                </c:pt>
                <c:pt idx="16909">
                  <c:v>12.654</c:v>
                </c:pt>
                <c:pt idx="16910">
                  <c:v>12.654</c:v>
                </c:pt>
                <c:pt idx="16911">
                  <c:v>12.63</c:v>
                </c:pt>
                <c:pt idx="16912">
                  <c:v>12.606</c:v>
                </c:pt>
                <c:pt idx="16913">
                  <c:v>12.606</c:v>
                </c:pt>
                <c:pt idx="16914">
                  <c:v>12.606</c:v>
                </c:pt>
                <c:pt idx="16915">
                  <c:v>12.582000000000001</c:v>
                </c:pt>
                <c:pt idx="16916">
                  <c:v>12.558</c:v>
                </c:pt>
                <c:pt idx="16917">
                  <c:v>12.558</c:v>
                </c:pt>
                <c:pt idx="16918">
                  <c:v>12.558</c:v>
                </c:pt>
                <c:pt idx="16919">
                  <c:v>12.558</c:v>
                </c:pt>
                <c:pt idx="16920">
                  <c:v>12.534000000000001</c:v>
                </c:pt>
                <c:pt idx="16921">
                  <c:v>12.534000000000001</c:v>
                </c:pt>
                <c:pt idx="16922">
                  <c:v>12.534000000000001</c:v>
                </c:pt>
                <c:pt idx="16923">
                  <c:v>12.534000000000001</c:v>
                </c:pt>
                <c:pt idx="16924">
                  <c:v>12.534000000000001</c:v>
                </c:pt>
                <c:pt idx="16925">
                  <c:v>12.558</c:v>
                </c:pt>
                <c:pt idx="16926">
                  <c:v>12.558</c:v>
                </c:pt>
                <c:pt idx="16927">
                  <c:v>12.582000000000001</c:v>
                </c:pt>
                <c:pt idx="16928">
                  <c:v>12.606</c:v>
                </c:pt>
                <c:pt idx="16929">
                  <c:v>12.63</c:v>
                </c:pt>
                <c:pt idx="16930">
                  <c:v>12.678000000000001</c:v>
                </c:pt>
                <c:pt idx="16931">
                  <c:v>12.750999999999999</c:v>
                </c:pt>
                <c:pt idx="16932">
                  <c:v>12.798999999999999</c:v>
                </c:pt>
                <c:pt idx="16933">
                  <c:v>12.871</c:v>
                </c:pt>
                <c:pt idx="16934">
                  <c:v>12.944000000000001</c:v>
                </c:pt>
                <c:pt idx="16935">
                  <c:v>13.016</c:v>
                </c:pt>
                <c:pt idx="16936">
                  <c:v>13.087999999999999</c:v>
                </c:pt>
                <c:pt idx="16937">
                  <c:v>13.161</c:v>
                </c:pt>
                <c:pt idx="16938">
                  <c:v>13.233000000000001</c:v>
                </c:pt>
                <c:pt idx="16939">
                  <c:v>13.329000000000001</c:v>
                </c:pt>
                <c:pt idx="16940">
                  <c:v>13.425000000000001</c:v>
                </c:pt>
                <c:pt idx="16941">
                  <c:v>13.497</c:v>
                </c:pt>
                <c:pt idx="16942">
                  <c:v>13.57</c:v>
                </c:pt>
                <c:pt idx="16943">
                  <c:v>13.666</c:v>
                </c:pt>
                <c:pt idx="16944">
                  <c:v>13.762</c:v>
                </c:pt>
                <c:pt idx="16945">
                  <c:v>13.858000000000001</c:v>
                </c:pt>
                <c:pt idx="16946">
                  <c:v>13.93</c:v>
                </c:pt>
                <c:pt idx="16947">
                  <c:v>14.002000000000001</c:v>
                </c:pt>
                <c:pt idx="16948">
                  <c:v>14.098000000000001</c:v>
                </c:pt>
                <c:pt idx="16949">
                  <c:v>14.17</c:v>
                </c:pt>
                <c:pt idx="16950">
                  <c:v>14.218</c:v>
                </c:pt>
                <c:pt idx="16951">
                  <c:v>14.29</c:v>
                </c:pt>
                <c:pt idx="16952">
                  <c:v>14.314</c:v>
                </c:pt>
                <c:pt idx="16953">
                  <c:v>14.361000000000001</c:v>
                </c:pt>
                <c:pt idx="16954">
                  <c:v>14.409000000000001</c:v>
                </c:pt>
                <c:pt idx="16955">
                  <c:v>14.433</c:v>
                </c:pt>
                <c:pt idx="16956">
                  <c:v>14.433</c:v>
                </c:pt>
                <c:pt idx="16957">
                  <c:v>14.433</c:v>
                </c:pt>
                <c:pt idx="16958">
                  <c:v>14.433</c:v>
                </c:pt>
                <c:pt idx="16959">
                  <c:v>14.457000000000001</c:v>
                </c:pt>
                <c:pt idx="16960">
                  <c:v>14.457000000000001</c:v>
                </c:pt>
                <c:pt idx="16961">
                  <c:v>14.433</c:v>
                </c:pt>
                <c:pt idx="16962">
                  <c:v>14.433</c:v>
                </c:pt>
                <c:pt idx="16963">
                  <c:v>14.433</c:v>
                </c:pt>
                <c:pt idx="16964">
                  <c:v>14.409000000000001</c:v>
                </c:pt>
                <c:pt idx="16965">
                  <c:v>14.361000000000001</c:v>
                </c:pt>
                <c:pt idx="16966">
                  <c:v>14.337</c:v>
                </c:pt>
                <c:pt idx="16967">
                  <c:v>14.29</c:v>
                </c:pt>
                <c:pt idx="16968">
                  <c:v>14.242000000000001</c:v>
                </c:pt>
                <c:pt idx="16969">
                  <c:v>14.194000000000001</c:v>
                </c:pt>
                <c:pt idx="16970">
                  <c:v>14.122</c:v>
                </c:pt>
                <c:pt idx="16971">
                  <c:v>14.05</c:v>
                </c:pt>
                <c:pt idx="16972">
                  <c:v>13.978</c:v>
                </c:pt>
                <c:pt idx="16973">
                  <c:v>13.906000000000001</c:v>
                </c:pt>
                <c:pt idx="16974">
                  <c:v>13.834</c:v>
                </c:pt>
                <c:pt idx="16975">
                  <c:v>13.762</c:v>
                </c:pt>
                <c:pt idx="16976">
                  <c:v>13.69</c:v>
                </c:pt>
                <c:pt idx="16977">
                  <c:v>13.618</c:v>
                </c:pt>
                <c:pt idx="16978">
                  <c:v>13.522</c:v>
                </c:pt>
                <c:pt idx="16979">
                  <c:v>13.449</c:v>
                </c:pt>
                <c:pt idx="16980">
                  <c:v>13.401</c:v>
                </c:pt>
                <c:pt idx="16981">
                  <c:v>13.353</c:v>
                </c:pt>
                <c:pt idx="16982">
                  <c:v>13.305</c:v>
                </c:pt>
                <c:pt idx="16983">
                  <c:v>13.257</c:v>
                </c:pt>
                <c:pt idx="16984">
                  <c:v>13.233000000000001</c:v>
                </c:pt>
                <c:pt idx="16985">
                  <c:v>13.185</c:v>
                </c:pt>
                <c:pt idx="16986">
                  <c:v>13.137</c:v>
                </c:pt>
                <c:pt idx="16987">
                  <c:v>13.112</c:v>
                </c:pt>
                <c:pt idx="16988">
                  <c:v>13.087999999999999</c:v>
                </c:pt>
                <c:pt idx="16989">
                  <c:v>13.064</c:v>
                </c:pt>
                <c:pt idx="16990">
                  <c:v>13.04</c:v>
                </c:pt>
                <c:pt idx="16991">
                  <c:v>13.016</c:v>
                </c:pt>
                <c:pt idx="16992">
                  <c:v>12.992000000000001</c:v>
                </c:pt>
                <c:pt idx="16993">
                  <c:v>12.968</c:v>
                </c:pt>
                <c:pt idx="16994">
                  <c:v>12.944000000000001</c:v>
                </c:pt>
                <c:pt idx="16995">
                  <c:v>12.944000000000001</c:v>
                </c:pt>
                <c:pt idx="16996">
                  <c:v>12.92</c:v>
                </c:pt>
                <c:pt idx="16997">
                  <c:v>12.896000000000001</c:v>
                </c:pt>
                <c:pt idx="16998">
                  <c:v>12.896000000000001</c:v>
                </c:pt>
                <c:pt idx="16999">
                  <c:v>12.871</c:v>
                </c:pt>
                <c:pt idx="17000">
                  <c:v>12.871</c:v>
                </c:pt>
                <c:pt idx="17001">
                  <c:v>12.847</c:v>
                </c:pt>
                <c:pt idx="17002">
                  <c:v>12.847</c:v>
                </c:pt>
                <c:pt idx="17003">
                  <c:v>12.847</c:v>
                </c:pt>
                <c:pt idx="17004">
                  <c:v>12.823</c:v>
                </c:pt>
                <c:pt idx="17005">
                  <c:v>12.823</c:v>
                </c:pt>
                <c:pt idx="17006">
                  <c:v>12.823</c:v>
                </c:pt>
                <c:pt idx="17007">
                  <c:v>12.798999999999999</c:v>
                </c:pt>
                <c:pt idx="17008">
                  <c:v>12.798999999999999</c:v>
                </c:pt>
                <c:pt idx="17009">
                  <c:v>12.798999999999999</c:v>
                </c:pt>
                <c:pt idx="17010">
                  <c:v>12.775</c:v>
                </c:pt>
                <c:pt idx="17011">
                  <c:v>12.775</c:v>
                </c:pt>
                <c:pt idx="17012">
                  <c:v>12.775</c:v>
                </c:pt>
                <c:pt idx="17013">
                  <c:v>12.775</c:v>
                </c:pt>
                <c:pt idx="17014">
                  <c:v>12.750999999999999</c:v>
                </c:pt>
                <c:pt idx="17015">
                  <c:v>12.750999999999999</c:v>
                </c:pt>
                <c:pt idx="17016">
                  <c:v>12.750999999999999</c:v>
                </c:pt>
                <c:pt idx="17017">
                  <c:v>12.750999999999999</c:v>
                </c:pt>
                <c:pt idx="17018">
                  <c:v>12.750999999999999</c:v>
                </c:pt>
                <c:pt idx="17019">
                  <c:v>12.750999999999999</c:v>
                </c:pt>
                <c:pt idx="17020">
                  <c:v>12.750999999999999</c:v>
                </c:pt>
                <c:pt idx="17021">
                  <c:v>12.775</c:v>
                </c:pt>
                <c:pt idx="17022">
                  <c:v>12.798999999999999</c:v>
                </c:pt>
                <c:pt idx="17023">
                  <c:v>12.798999999999999</c:v>
                </c:pt>
                <c:pt idx="17024">
                  <c:v>12.823</c:v>
                </c:pt>
                <c:pt idx="17025">
                  <c:v>12.847</c:v>
                </c:pt>
                <c:pt idx="17026">
                  <c:v>12.871</c:v>
                </c:pt>
                <c:pt idx="17027">
                  <c:v>12.92</c:v>
                </c:pt>
                <c:pt idx="17028">
                  <c:v>12.968</c:v>
                </c:pt>
                <c:pt idx="17029">
                  <c:v>13.04</c:v>
                </c:pt>
                <c:pt idx="17030">
                  <c:v>13.112</c:v>
                </c:pt>
                <c:pt idx="17031">
                  <c:v>13.161</c:v>
                </c:pt>
                <c:pt idx="17032">
                  <c:v>13.209</c:v>
                </c:pt>
                <c:pt idx="17033">
                  <c:v>13.281000000000001</c:v>
                </c:pt>
                <c:pt idx="17034">
                  <c:v>13.353</c:v>
                </c:pt>
                <c:pt idx="17035">
                  <c:v>13.425000000000001</c:v>
                </c:pt>
                <c:pt idx="17036">
                  <c:v>13.473000000000001</c:v>
                </c:pt>
                <c:pt idx="17037">
                  <c:v>13.522</c:v>
                </c:pt>
                <c:pt idx="17038">
                  <c:v>13.57</c:v>
                </c:pt>
                <c:pt idx="17039">
                  <c:v>13.69</c:v>
                </c:pt>
                <c:pt idx="17040">
                  <c:v>13.714</c:v>
                </c:pt>
                <c:pt idx="17041">
                  <c:v>13.786</c:v>
                </c:pt>
                <c:pt idx="17042">
                  <c:v>13.882</c:v>
                </c:pt>
                <c:pt idx="17043">
                  <c:v>13.906000000000001</c:v>
                </c:pt>
                <c:pt idx="17044">
                  <c:v>13.954000000000001</c:v>
                </c:pt>
                <c:pt idx="17045">
                  <c:v>13.978</c:v>
                </c:pt>
                <c:pt idx="17046">
                  <c:v>13.978</c:v>
                </c:pt>
                <c:pt idx="17047">
                  <c:v>14.002000000000001</c:v>
                </c:pt>
                <c:pt idx="17048">
                  <c:v>14.05</c:v>
                </c:pt>
                <c:pt idx="17049">
                  <c:v>14.098000000000001</c:v>
                </c:pt>
                <c:pt idx="17050">
                  <c:v>14.098000000000001</c:v>
                </c:pt>
                <c:pt idx="17051">
                  <c:v>14.074</c:v>
                </c:pt>
                <c:pt idx="17052">
                  <c:v>14.098000000000001</c:v>
                </c:pt>
                <c:pt idx="17053">
                  <c:v>14.146000000000001</c:v>
                </c:pt>
                <c:pt idx="17054">
                  <c:v>14.17</c:v>
                </c:pt>
                <c:pt idx="17055">
                  <c:v>14.218</c:v>
                </c:pt>
                <c:pt idx="17056">
                  <c:v>14.266</c:v>
                </c:pt>
                <c:pt idx="17057">
                  <c:v>14.29</c:v>
                </c:pt>
                <c:pt idx="17058">
                  <c:v>14.337</c:v>
                </c:pt>
                <c:pt idx="17059">
                  <c:v>14.361000000000001</c:v>
                </c:pt>
                <c:pt idx="17060">
                  <c:v>14.385</c:v>
                </c:pt>
                <c:pt idx="17061">
                  <c:v>14.385</c:v>
                </c:pt>
                <c:pt idx="17062">
                  <c:v>14.409000000000001</c:v>
                </c:pt>
                <c:pt idx="17063">
                  <c:v>14.409000000000001</c:v>
                </c:pt>
                <c:pt idx="17064">
                  <c:v>14.409000000000001</c:v>
                </c:pt>
                <c:pt idx="17065">
                  <c:v>14.337</c:v>
                </c:pt>
                <c:pt idx="17066">
                  <c:v>14.29</c:v>
                </c:pt>
                <c:pt idx="17067">
                  <c:v>14.242000000000001</c:v>
                </c:pt>
                <c:pt idx="17068">
                  <c:v>14.17</c:v>
                </c:pt>
                <c:pt idx="17069">
                  <c:v>14.122</c:v>
                </c:pt>
                <c:pt idx="17070">
                  <c:v>14.074</c:v>
                </c:pt>
                <c:pt idx="17071">
                  <c:v>14.002000000000001</c:v>
                </c:pt>
                <c:pt idx="17072">
                  <c:v>13.93</c:v>
                </c:pt>
                <c:pt idx="17073">
                  <c:v>13.858000000000001</c:v>
                </c:pt>
                <c:pt idx="17074">
                  <c:v>13.786</c:v>
                </c:pt>
                <c:pt idx="17075">
                  <c:v>13.714</c:v>
                </c:pt>
                <c:pt idx="17076">
                  <c:v>13.641999999999999</c:v>
                </c:pt>
                <c:pt idx="17077">
                  <c:v>13.57</c:v>
                </c:pt>
                <c:pt idx="17078">
                  <c:v>13.522</c:v>
                </c:pt>
                <c:pt idx="17079">
                  <c:v>13.449</c:v>
                </c:pt>
                <c:pt idx="17080">
                  <c:v>13.425000000000001</c:v>
                </c:pt>
                <c:pt idx="17081">
                  <c:v>13.377000000000001</c:v>
                </c:pt>
                <c:pt idx="17082">
                  <c:v>13.329000000000001</c:v>
                </c:pt>
                <c:pt idx="17083">
                  <c:v>13.305</c:v>
                </c:pt>
                <c:pt idx="17084">
                  <c:v>13.257</c:v>
                </c:pt>
                <c:pt idx="17085">
                  <c:v>13.233000000000001</c:v>
                </c:pt>
                <c:pt idx="17086">
                  <c:v>13.185</c:v>
                </c:pt>
                <c:pt idx="17087">
                  <c:v>13.161</c:v>
                </c:pt>
                <c:pt idx="17088">
                  <c:v>13.137</c:v>
                </c:pt>
                <c:pt idx="17089">
                  <c:v>13.112</c:v>
                </c:pt>
                <c:pt idx="17090">
                  <c:v>13.087999999999999</c:v>
                </c:pt>
                <c:pt idx="17091">
                  <c:v>13.064</c:v>
                </c:pt>
                <c:pt idx="17092">
                  <c:v>13.04</c:v>
                </c:pt>
                <c:pt idx="17093">
                  <c:v>13.016</c:v>
                </c:pt>
                <c:pt idx="17094">
                  <c:v>13.016</c:v>
                </c:pt>
                <c:pt idx="17095">
                  <c:v>12.992000000000001</c:v>
                </c:pt>
                <c:pt idx="17096">
                  <c:v>12.968</c:v>
                </c:pt>
                <c:pt idx="17097">
                  <c:v>12.968</c:v>
                </c:pt>
                <c:pt idx="17098">
                  <c:v>12.944000000000001</c:v>
                </c:pt>
                <c:pt idx="17099">
                  <c:v>12.944000000000001</c:v>
                </c:pt>
                <c:pt idx="17100">
                  <c:v>12.92</c:v>
                </c:pt>
                <c:pt idx="17101">
                  <c:v>12.92</c:v>
                </c:pt>
                <c:pt idx="17102">
                  <c:v>12.896000000000001</c:v>
                </c:pt>
                <c:pt idx="17103">
                  <c:v>12.896000000000001</c:v>
                </c:pt>
                <c:pt idx="17104">
                  <c:v>12.871</c:v>
                </c:pt>
                <c:pt idx="17105">
                  <c:v>12.871</c:v>
                </c:pt>
                <c:pt idx="17106">
                  <c:v>12.847</c:v>
                </c:pt>
                <c:pt idx="17107">
                  <c:v>12.847</c:v>
                </c:pt>
                <c:pt idx="17108">
                  <c:v>12.847</c:v>
                </c:pt>
                <c:pt idx="17109">
                  <c:v>12.823</c:v>
                </c:pt>
                <c:pt idx="17110">
                  <c:v>12.823</c:v>
                </c:pt>
                <c:pt idx="17111">
                  <c:v>12.823</c:v>
                </c:pt>
                <c:pt idx="17112">
                  <c:v>12.823</c:v>
                </c:pt>
                <c:pt idx="17113">
                  <c:v>12.798999999999999</c:v>
                </c:pt>
                <c:pt idx="17114">
                  <c:v>12.798999999999999</c:v>
                </c:pt>
                <c:pt idx="17115">
                  <c:v>12.798999999999999</c:v>
                </c:pt>
                <c:pt idx="17116">
                  <c:v>12.823</c:v>
                </c:pt>
                <c:pt idx="17117">
                  <c:v>12.823</c:v>
                </c:pt>
                <c:pt idx="17118">
                  <c:v>12.847</c:v>
                </c:pt>
                <c:pt idx="17119">
                  <c:v>12.847</c:v>
                </c:pt>
                <c:pt idx="17120">
                  <c:v>12.871</c:v>
                </c:pt>
                <c:pt idx="17121">
                  <c:v>12.896000000000001</c:v>
                </c:pt>
                <c:pt idx="17122">
                  <c:v>12.92</c:v>
                </c:pt>
                <c:pt idx="17123">
                  <c:v>12.968</c:v>
                </c:pt>
                <c:pt idx="17124">
                  <c:v>13.016</c:v>
                </c:pt>
                <c:pt idx="17125">
                  <c:v>13.087999999999999</c:v>
                </c:pt>
                <c:pt idx="17126">
                  <c:v>13.161</c:v>
                </c:pt>
                <c:pt idx="17127">
                  <c:v>13.233000000000001</c:v>
                </c:pt>
                <c:pt idx="17128">
                  <c:v>13.281000000000001</c:v>
                </c:pt>
                <c:pt idx="17129">
                  <c:v>13.329000000000001</c:v>
                </c:pt>
                <c:pt idx="17130">
                  <c:v>13.401</c:v>
                </c:pt>
                <c:pt idx="17131">
                  <c:v>13.473000000000001</c:v>
                </c:pt>
                <c:pt idx="17132">
                  <c:v>13.57</c:v>
                </c:pt>
                <c:pt idx="17133">
                  <c:v>13.666</c:v>
                </c:pt>
                <c:pt idx="17134">
                  <c:v>13.762</c:v>
                </c:pt>
                <c:pt idx="17135">
                  <c:v>13.834</c:v>
                </c:pt>
                <c:pt idx="17136">
                  <c:v>13.906000000000001</c:v>
                </c:pt>
                <c:pt idx="17137">
                  <c:v>14.002000000000001</c:v>
                </c:pt>
                <c:pt idx="17138">
                  <c:v>14.074</c:v>
                </c:pt>
                <c:pt idx="17139">
                  <c:v>14.098000000000001</c:v>
                </c:pt>
                <c:pt idx="17140">
                  <c:v>14.146000000000001</c:v>
                </c:pt>
                <c:pt idx="17141">
                  <c:v>14.194000000000001</c:v>
                </c:pt>
                <c:pt idx="17142">
                  <c:v>14.242000000000001</c:v>
                </c:pt>
                <c:pt idx="17143">
                  <c:v>14.314</c:v>
                </c:pt>
                <c:pt idx="17144">
                  <c:v>14.337</c:v>
                </c:pt>
                <c:pt idx="17145">
                  <c:v>14.361000000000001</c:v>
                </c:pt>
                <c:pt idx="17146">
                  <c:v>14.385</c:v>
                </c:pt>
                <c:pt idx="17147">
                  <c:v>14.433</c:v>
                </c:pt>
                <c:pt idx="17148">
                  <c:v>14.457000000000001</c:v>
                </c:pt>
                <c:pt idx="17149">
                  <c:v>14.481</c:v>
                </c:pt>
                <c:pt idx="17150">
                  <c:v>14.481</c:v>
                </c:pt>
                <c:pt idx="17151">
                  <c:v>14.529</c:v>
                </c:pt>
                <c:pt idx="17152">
                  <c:v>14.529</c:v>
                </c:pt>
                <c:pt idx="17153">
                  <c:v>14.553000000000001</c:v>
                </c:pt>
                <c:pt idx="17154">
                  <c:v>14.577</c:v>
                </c:pt>
                <c:pt idx="17155">
                  <c:v>14.577</c:v>
                </c:pt>
                <c:pt idx="17156">
                  <c:v>14.577</c:v>
                </c:pt>
                <c:pt idx="17157">
                  <c:v>14.601000000000001</c:v>
                </c:pt>
                <c:pt idx="17158">
                  <c:v>14.577</c:v>
                </c:pt>
                <c:pt idx="17159">
                  <c:v>14.529</c:v>
                </c:pt>
                <c:pt idx="17160">
                  <c:v>14.481</c:v>
                </c:pt>
                <c:pt idx="17161">
                  <c:v>14.481</c:v>
                </c:pt>
                <c:pt idx="17162">
                  <c:v>14.433</c:v>
                </c:pt>
                <c:pt idx="17163">
                  <c:v>14.385</c:v>
                </c:pt>
                <c:pt idx="17164">
                  <c:v>14.337</c:v>
                </c:pt>
                <c:pt idx="17165">
                  <c:v>14.266</c:v>
                </c:pt>
                <c:pt idx="17166">
                  <c:v>14.194000000000001</c:v>
                </c:pt>
                <c:pt idx="17167">
                  <c:v>14.098000000000001</c:v>
                </c:pt>
                <c:pt idx="17168">
                  <c:v>14.002000000000001</c:v>
                </c:pt>
                <c:pt idx="17169">
                  <c:v>13.93</c:v>
                </c:pt>
                <c:pt idx="17170">
                  <c:v>13.834</c:v>
                </c:pt>
                <c:pt idx="17171">
                  <c:v>13.762</c:v>
                </c:pt>
                <c:pt idx="17172">
                  <c:v>13.666</c:v>
                </c:pt>
                <c:pt idx="17173">
                  <c:v>13.618</c:v>
                </c:pt>
                <c:pt idx="17174">
                  <c:v>13.545999999999999</c:v>
                </c:pt>
                <c:pt idx="17175">
                  <c:v>13.473000000000001</c:v>
                </c:pt>
                <c:pt idx="17176">
                  <c:v>13.425000000000001</c:v>
                </c:pt>
                <c:pt idx="17177">
                  <c:v>13.377000000000001</c:v>
                </c:pt>
                <c:pt idx="17178">
                  <c:v>13.329000000000001</c:v>
                </c:pt>
                <c:pt idx="17179">
                  <c:v>13.281000000000001</c:v>
                </c:pt>
                <c:pt idx="17180">
                  <c:v>13.257</c:v>
                </c:pt>
                <c:pt idx="17181">
                  <c:v>13.209</c:v>
                </c:pt>
                <c:pt idx="17182">
                  <c:v>13.185</c:v>
                </c:pt>
                <c:pt idx="17183">
                  <c:v>13.137</c:v>
                </c:pt>
                <c:pt idx="17184">
                  <c:v>13.137</c:v>
                </c:pt>
                <c:pt idx="17185">
                  <c:v>13.087999999999999</c:v>
                </c:pt>
                <c:pt idx="17186">
                  <c:v>13.087999999999999</c:v>
                </c:pt>
                <c:pt idx="17187">
                  <c:v>13.04</c:v>
                </c:pt>
                <c:pt idx="17188">
                  <c:v>13.04</c:v>
                </c:pt>
                <c:pt idx="17189">
                  <c:v>13.016</c:v>
                </c:pt>
                <c:pt idx="17190">
                  <c:v>12.992000000000001</c:v>
                </c:pt>
                <c:pt idx="17191">
                  <c:v>12.992000000000001</c:v>
                </c:pt>
                <c:pt idx="17192">
                  <c:v>12.968</c:v>
                </c:pt>
                <c:pt idx="17193">
                  <c:v>12.944000000000001</c:v>
                </c:pt>
                <c:pt idx="17194">
                  <c:v>12.944000000000001</c:v>
                </c:pt>
                <c:pt idx="17195">
                  <c:v>12.92</c:v>
                </c:pt>
                <c:pt idx="17196">
                  <c:v>12.92</c:v>
                </c:pt>
                <c:pt idx="17197">
                  <c:v>12.896000000000001</c:v>
                </c:pt>
                <c:pt idx="17198">
                  <c:v>12.896000000000001</c:v>
                </c:pt>
                <c:pt idx="17199">
                  <c:v>12.896000000000001</c:v>
                </c:pt>
                <c:pt idx="17200">
                  <c:v>12.871</c:v>
                </c:pt>
                <c:pt idx="17201">
                  <c:v>12.847</c:v>
                </c:pt>
                <c:pt idx="17202">
                  <c:v>12.847</c:v>
                </c:pt>
                <c:pt idx="17203">
                  <c:v>12.847</c:v>
                </c:pt>
                <c:pt idx="17204">
                  <c:v>12.823</c:v>
                </c:pt>
                <c:pt idx="17205">
                  <c:v>12.823</c:v>
                </c:pt>
                <c:pt idx="17206">
                  <c:v>12.823</c:v>
                </c:pt>
                <c:pt idx="17207">
                  <c:v>12.798999999999999</c:v>
                </c:pt>
                <c:pt idx="17208">
                  <c:v>12.798999999999999</c:v>
                </c:pt>
                <c:pt idx="17209">
                  <c:v>12.798999999999999</c:v>
                </c:pt>
                <c:pt idx="17210">
                  <c:v>12.798999999999999</c:v>
                </c:pt>
                <c:pt idx="17211">
                  <c:v>12.798999999999999</c:v>
                </c:pt>
                <c:pt idx="17212">
                  <c:v>12.798999999999999</c:v>
                </c:pt>
                <c:pt idx="17213">
                  <c:v>12.823</c:v>
                </c:pt>
                <c:pt idx="17214">
                  <c:v>12.823</c:v>
                </c:pt>
                <c:pt idx="17215">
                  <c:v>12.847</c:v>
                </c:pt>
                <c:pt idx="17216">
                  <c:v>12.871</c:v>
                </c:pt>
                <c:pt idx="17217">
                  <c:v>12.896000000000001</c:v>
                </c:pt>
                <c:pt idx="17218">
                  <c:v>12.944000000000001</c:v>
                </c:pt>
                <c:pt idx="17219">
                  <c:v>12.968</c:v>
                </c:pt>
                <c:pt idx="17220">
                  <c:v>13.04</c:v>
                </c:pt>
                <c:pt idx="17221">
                  <c:v>13.087999999999999</c:v>
                </c:pt>
                <c:pt idx="17222">
                  <c:v>13.161</c:v>
                </c:pt>
                <c:pt idx="17223">
                  <c:v>13.233000000000001</c:v>
                </c:pt>
                <c:pt idx="17224">
                  <c:v>13.305</c:v>
                </c:pt>
                <c:pt idx="17225">
                  <c:v>13.377000000000001</c:v>
                </c:pt>
                <c:pt idx="17226">
                  <c:v>13.473000000000001</c:v>
                </c:pt>
                <c:pt idx="17227">
                  <c:v>13.57</c:v>
                </c:pt>
                <c:pt idx="17228">
                  <c:v>13.666</c:v>
                </c:pt>
                <c:pt idx="17229">
                  <c:v>13.762</c:v>
                </c:pt>
                <c:pt idx="17230">
                  <c:v>13.858000000000001</c:v>
                </c:pt>
                <c:pt idx="17231">
                  <c:v>13.954000000000001</c:v>
                </c:pt>
                <c:pt idx="17232">
                  <c:v>14.05</c:v>
                </c:pt>
                <c:pt idx="17233">
                  <c:v>14.146000000000001</c:v>
                </c:pt>
                <c:pt idx="17234">
                  <c:v>14.218</c:v>
                </c:pt>
                <c:pt idx="17235">
                  <c:v>14.29</c:v>
                </c:pt>
                <c:pt idx="17236">
                  <c:v>14.385</c:v>
                </c:pt>
                <c:pt idx="17237">
                  <c:v>14.457000000000001</c:v>
                </c:pt>
                <c:pt idx="17238">
                  <c:v>14.505000000000001</c:v>
                </c:pt>
                <c:pt idx="17239">
                  <c:v>14.577</c:v>
                </c:pt>
                <c:pt idx="17240">
                  <c:v>14.625</c:v>
                </c:pt>
                <c:pt idx="17241">
                  <c:v>14.673</c:v>
                </c:pt>
                <c:pt idx="17242">
                  <c:v>14.696999999999999</c:v>
                </c:pt>
                <c:pt idx="17243">
                  <c:v>14.744999999999999</c:v>
                </c:pt>
                <c:pt idx="17244">
                  <c:v>14.768000000000001</c:v>
                </c:pt>
                <c:pt idx="17245">
                  <c:v>14.816000000000001</c:v>
                </c:pt>
                <c:pt idx="17246">
                  <c:v>14.84</c:v>
                </c:pt>
                <c:pt idx="17247">
                  <c:v>14.864000000000001</c:v>
                </c:pt>
                <c:pt idx="17248">
                  <c:v>14.864000000000001</c:v>
                </c:pt>
                <c:pt idx="17249">
                  <c:v>14.864000000000001</c:v>
                </c:pt>
                <c:pt idx="17250">
                  <c:v>14.864000000000001</c:v>
                </c:pt>
                <c:pt idx="17251">
                  <c:v>14.864000000000001</c:v>
                </c:pt>
                <c:pt idx="17252">
                  <c:v>14.816000000000001</c:v>
                </c:pt>
                <c:pt idx="17253">
                  <c:v>14.768000000000001</c:v>
                </c:pt>
                <c:pt idx="17254">
                  <c:v>14.721</c:v>
                </c:pt>
                <c:pt idx="17255">
                  <c:v>14.673</c:v>
                </c:pt>
                <c:pt idx="17256">
                  <c:v>14.625</c:v>
                </c:pt>
                <c:pt idx="17257">
                  <c:v>14.553000000000001</c:v>
                </c:pt>
                <c:pt idx="17258">
                  <c:v>14.481</c:v>
                </c:pt>
                <c:pt idx="17259">
                  <c:v>14.433</c:v>
                </c:pt>
                <c:pt idx="17260">
                  <c:v>14.337</c:v>
                </c:pt>
                <c:pt idx="17261">
                  <c:v>14.242000000000001</c:v>
                </c:pt>
                <c:pt idx="17262">
                  <c:v>14.146000000000001</c:v>
                </c:pt>
                <c:pt idx="17263">
                  <c:v>14.074</c:v>
                </c:pt>
                <c:pt idx="17264">
                  <c:v>13.978</c:v>
                </c:pt>
                <c:pt idx="17265">
                  <c:v>13.906000000000001</c:v>
                </c:pt>
                <c:pt idx="17266">
                  <c:v>13.834</c:v>
                </c:pt>
                <c:pt idx="17267">
                  <c:v>13.738</c:v>
                </c:pt>
                <c:pt idx="17268">
                  <c:v>13.666</c:v>
                </c:pt>
                <c:pt idx="17269">
                  <c:v>13.593999999999999</c:v>
                </c:pt>
                <c:pt idx="17270">
                  <c:v>13.545999999999999</c:v>
                </c:pt>
                <c:pt idx="17271">
                  <c:v>13.473000000000001</c:v>
                </c:pt>
                <c:pt idx="17272">
                  <c:v>13.425000000000001</c:v>
                </c:pt>
                <c:pt idx="17273">
                  <c:v>13.377000000000001</c:v>
                </c:pt>
                <c:pt idx="17274">
                  <c:v>13.329000000000001</c:v>
                </c:pt>
                <c:pt idx="17275">
                  <c:v>13.305</c:v>
                </c:pt>
                <c:pt idx="17276">
                  <c:v>13.281000000000001</c:v>
                </c:pt>
                <c:pt idx="17277">
                  <c:v>13.233000000000001</c:v>
                </c:pt>
                <c:pt idx="17278">
                  <c:v>13.209</c:v>
                </c:pt>
                <c:pt idx="17279">
                  <c:v>13.185</c:v>
                </c:pt>
                <c:pt idx="17280">
                  <c:v>13.161</c:v>
                </c:pt>
                <c:pt idx="17281">
                  <c:v>13.137</c:v>
                </c:pt>
                <c:pt idx="17282">
                  <c:v>13.137</c:v>
                </c:pt>
                <c:pt idx="17283">
                  <c:v>13.112</c:v>
                </c:pt>
                <c:pt idx="17284">
                  <c:v>13.087999999999999</c:v>
                </c:pt>
                <c:pt idx="17285">
                  <c:v>13.087999999999999</c:v>
                </c:pt>
                <c:pt idx="17286">
                  <c:v>13.064</c:v>
                </c:pt>
                <c:pt idx="17287">
                  <c:v>13.064</c:v>
                </c:pt>
                <c:pt idx="17288">
                  <c:v>13.04</c:v>
                </c:pt>
                <c:pt idx="17289">
                  <c:v>13.04</c:v>
                </c:pt>
                <c:pt idx="17290">
                  <c:v>13.016</c:v>
                </c:pt>
                <c:pt idx="17291">
                  <c:v>13.016</c:v>
                </c:pt>
                <c:pt idx="17292">
                  <c:v>12.992000000000001</c:v>
                </c:pt>
                <c:pt idx="17293">
                  <c:v>12.992000000000001</c:v>
                </c:pt>
                <c:pt idx="17294">
                  <c:v>12.992000000000001</c:v>
                </c:pt>
                <c:pt idx="17295">
                  <c:v>12.968</c:v>
                </c:pt>
                <c:pt idx="17296">
                  <c:v>12.968</c:v>
                </c:pt>
                <c:pt idx="17297">
                  <c:v>12.944000000000001</c:v>
                </c:pt>
                <c:pt idx="17298">
                  <c:v>12.944000000000001</c:v>
                </c:pt>
                <c:pt idx="17299">
                  <c:v>12.944000000000001</c:v>
                </c:pt>
                <c:pt idx="17300">
                  <c:v>12.944000000000001</c:v>
                </c:pt>
                <c:pt idx="17301">
                  <c:v>12.944000000000001</c:v>
                </c:pt>
                <c:pt idx="17302">
                  <c:v>12.92</c:v>
                </c:pt>
                <c:pt idx="17303">
                  <c:v>12.896000000000001</c:v>
                </c:pt>
                <c:pt idx="17304">
                  <c:v>12.896000000000001</c:v>
                </c:pt>
                <c:pt idx="17305">
                  <c:v>12.871</c:v>
                </c:pt>
                <c:pt idx="17306">
                  <c:v>12.871</c:v>
                </c:pt>
                <c:pt idx="17307">
                  <c:v>12.896000000000001</c:v>
                </c:pt>
                <c:pt idx="17308">
                  <c:v>12.896000000000001</c:v>
                </c:pt>
                <c:pt idx="17309">
                  <c:v>12.92</c:v>
                </c:pt>
                <c:pt idx="17310">
                  <c:v>12.92</c:v>
                </c:pt>
                <c:pt idx="17311">
                  <c:v>12.944000000000001</c:v>
                </c:pt>
                <c:pt idx="17312">
                  <c:v>12.944000000000001</c:v>
                </c:pt>
                <c:pt idx="17313">
                  <c:v>12.968</c:v>
                </c:pt>
                <c:pt idx="17314">
                  <c:v>12.992000000000001</c:v>
                </c:pt>
                <c:pt idx="17315">
                  <c:v>13.04</c:v>
                </c:pt>
                <c:pt idx="17316">
                  <c:v>13.087999999999999</c:v>
                </c:pt>
                <c:pt idx="17317">
                  <c:v>13.161</c:v>
                </c:pt>
                <c:pt idx="17318">
                  <c:v>13.233000000000001</c:v>
                </c:pt>
                <c:pt idx="17319">
                  <c:v>13.281000000000001</c:v>
                </c:pt>
                <c:pt idx="17320">
                  <c:v>13.353</c:v>
                </c:pt>
                <c:pt idx="17321">
                  <c:v>13.425000000000001</c:v>
                </c:pt>
                <c:pt idx="17322">
                  <c:v>13.522</c:v>
                </c:pt>
                <c:pt idx="17323">
                  <c:v>13.593999999999999</c:v>
                </c:pt>
                <c:pt idx="17324">
                  <c:v>13.666</c:v>
                </c:pt>
                <c:pt idx="17325">
                  <c:v>13.786</c:v>
                </c:pt>
                <c:pt idx="17326">
                  <c:v>13.858000000000001</c:v>
                </c:pt>
                <c:pt idx="17327">
                  <c:v>13.978</c:v>
                </c:pt>
                <c:pt idx="17328">
                  <c:v>14.074</c:v>
                </c:pt>
                <c:pt idx="17329">
                  <c:v>14.146000000000001</c:v>
                </c:pt>
                <c:pt idx="17330">
                  <c:v>14.242000000000001</c:v>
                </c:pt>
                <c:pt idx="17331">
                  <c:v>14.314</c:v>
                </c:pt>
                <c:pt idx="17332">
                  <c:v>14.385</c:v>
                </c:pt>
                <c:pt idx="17333">
                  <c:v>14.457000000000001</c:v>
                </c:pt>
                <c:pt idx="17334">
                  <c:v>14.505000000000001</c:v>
                </c:pt>
                <c:pt idx="17335">
                  <c:v>14.577</c:v>
                </c:pt>
                <c:pt idx="17336">
                  <c:v>14.601000000000001</c:v>
                </c:pt>
                <c:pt idx="17337">
                  <c:v>14.673</c:v>
                </c:pt>
                <c:pt idx="17338">
                  <c:v>14.721</c:v>
                </c:pt>
                <c:pt idx="17339">
                  <c:v>14.768000000000001</c:v>
                </c:pt>
                <c:pt idx="17340">
                  <c:v>14.792</c:v>
                </c:pt>
                <c:pt idx="17341">
                  <c:v>14.84</c:v>
                </c:pt>
                <c:pt idx="17342">
                  <c:v>14.864000000000001</c:v>
                </c:pt>
                <c:pt idx="17343">
                  <c:v>14.888</c:v>
                </c:pt>
                <c:pt idx="17344">
                  <c:v>14.888</c:v>
                </c:pt>
                <c:pt idx="17345">
                  <c:v>14.888</c:v>
                </c:pt>
                <c:pt idx="17346">
                  <c:v>14.864000000000001</c:v>
                </c:pt>
                <c:pt idx="17347">
                  <c:v>14.864000000000001</c:v>
                </c:pt>
                <c:pt idx="17348">
                  <c:v>14.84</c:v>
                </c:pt>
                <c:pt idx="17349">
                  <c:v>14.816000000000001</c:v>
                </c:pt>
                <c:pt idx="17350">
                  <c:v>14.768000000000001</c:v>
                </c:pt>
                <c:pt idx="17351">
                  <c:v>14.744999999999999</c:v>
                </c:pt>
                <c:pt idx="17352">
                  <c:v>14.696999999999999</c:v>
                </c:pt>
                <c:pt idx="17353">
                  <c:v>14.625</c:v>
                </c:pt>
                <c:pt idx="17354">
                  <c:v>14.553000000000001</c:v>
                </c:pt>
                <c:pt idx="17355">
                  <c:v>14.505000000000001</c:v>
                </c:pt>
                <c:pt idx="17356">
                  <c:v>14.433</c:v>
                </c:pt>
                <c:pt idx="17357">
                  <c:v>14.337</c:v>
                </c:pt>
                <c:pt idx="17358">
                  <c:v>14.242000000000001</c:v>
                </c:pt>
                <c:pt idx="17359">
                  <c:v>14.146000000000001</c:v>
                </c:pt>
                <c:pt idx="17360">
                  <c:v>14.074</c:v>
                </c:pt>
                <c:pt idx="17361">
                  <c:v>13.978</c:v>
                </c:pt>
                <c:pt idx="17362">
                  <c:v>13.882</c:v>
                </c:pt>
                <c:pt idx="17363">
                  <c:v>13.81</c:v>
                </c:pt>
                <c:pt idx="17364">
                  <c:v>13.714</c:v>
                </c:pt>
                <c:pt idx="17365">
                  <c:v>13.641999999999999</c:v>
                </c:pt>
                <c:pt idx="17366">
                  <c:v>13.57</c:v>
                </c:pt>
                <c:pt idx="17367">
                  <c:v>13.522</c:v>
                </c:pt>
                <c:pt idx="17368">
                  <c:v>13.449</c:v>
                </c:pt>
                <c:pt idx="17369">
                  <c:v>13.401</c:v>
                </c:pt>
                <c:pt idx="17370">
                  <c:v>13.377000000000001</c:v>
                </c:pt>
                <c:pt idx="17371">
                  <c:v>13.329000000000001</c:v>
                </c:pt>
                <c:pt idx="17372">
                  <c:v>13.305</c:v>
                </c:pt>
                <c:pt idx="17373">
                  <c:v>13.281000000000001</c:v>
                </c:pt>
                <c:pt idx="17374">
                  <c:v>13.233000000000001</c:v>
                </c:pt>
                <c:pt idx="17375">
                  <c:v>13.209</c:v>
                </c:pt>
                <c:pt idx="17376">
                  <c:v>13.185</c:v>
                </c:pt>
                <c:pt idx="17377">
                  <c:v>13.161</c:v>
                </c:pt>
                <c:pt idx="17378">
                  <c:v>13.137</c:v>
                </c:pt>
                <c:pt idx="17379">
                  <c:v>13.137</c:v>
                </c:pt>
                <c:pt idx="17380">
                  <c:v>13.112</c:v>
                </c:pt>
                <c:pt idx="17381">
                  <c:v>13.087999999999999</c:v>
                </c:pt>
                <c:pt idx="17382">
                  <c:v>13.064</c:v>
                </c:pt>
                <c:pt idx="17383">
                  <c:v>13.064</c:v>
                </c:pt>
                <c:pt idx="17384">
                  <c:v>13.04</c:v>
                </c:pt>
                <c:pt idx="17385">
                  <c:v>13.04</c:v>
                </c:pt>
                <c:pt idx="17386">
                  <c:v>13.016</c:v>
                </c:pt>
                <c:pt idx="17387">
                  <c:v>12.992000000000001</c:v>
                </c:pt>
                <c:pt idx="17388">
                  <c:v>12.968</c:v>
                </c:pt>
                <c:pt idx="17389">
                  <c:v>12.968</c:v>
                </c:pt>
                <c:pt idx="17390">
                  <c:v>12.944000000000001</c:v>
                </c:pt>
                <c:pt idx="17391">
                  <c:v>12.944000000000001</c:v>
                </c:pt>
                <c:pt idx="17392">
                  <c:v>12.92</c:v>
                </c:pt>
                <c:pt idx="17393">
                  <c:v>12.92</c:v>
                </c:pt>
                <c:pt idx="17394">
                  <c:v>12.896000000000001</c:v>
                </c:pt>
                <c:pt idx="17395">
                  <c:v>12.871</c:v>
                </c:pt>
                <c:pt idx="17396">
                  <c:v>12.871</c:v>
                </c:pt>
                <c:pt idx="17397">
                  <c:v>12.847</c:v>
                </c:pt>
                <c:pt idx="17398">
                  <c:v>12.847</c:v>
                </c:pt>
                <c:pt idx="17399">
                  <c:v>12.847</c:v>
                </c:pt>
                <c:pt idx="17400">
                  <c:v>12.823</c:v>
                </c:pt>
                <c:pt idx="17401">
                  <c:v>12.823</c:v>
                </c:pt>
                <c:pt idx="17402">
                  <c:v>12.798999999999999</c:v>
                </c:pt>
                <c:pt idx="17403">
                  <c:v>12.823</c:v>
                </c:pt>
                <c:pt idx="17404">
                  <c:v>12.823</c:v>
                </c:pt>
                <c:pt idx="17405">
                  <c:v>12.823</c:v>
                </c:pt>
                <c:pt idx="17406">
                  <c:v>12.847</c:v>
                </c:pt>
                <c:pt idx="17407">
                  <c:v>12.847</c:v>
                </c:pt>
                <c:pt idx="17408">
                  <c:v>12.871</c:v>
                </c:pt>
                <c:pt idx="17409">
                  <c:v>12.896000000000001</c:v>
                </c:pt>
                <c:pt idx="17410">
                  <c:v>12.944000000000001</c:v>
                </c:pt>
                <c:pt idx="17411">
                  <c:v>12.992000000000001</c:v>
                </c:pt>
                <c:pt idx="17412">
                  <c:v>13.04</c:v>
                </c:pt>
                <c:pt idx="17413">
                  <c:v>13.112</c:v>
                </c:pt>
                <c:pt idx="17414">
                  <c:v>13.185</c:v>
                </c:pt>
                <c:pt idx="17415">
                  <c:v>13.257</c:v>
                </c:pt>
                <c:pt idx="17416">
                  <c:v>13.329000000000001</c:v>
                </c:pt>
                <c:pt idx="17417">
                  <c:v>13.425000000000001</c:v>
                </c:pt>
                <c:pt idx="17418">
                  <c:v>13.522</c:v>
                </c:pt>
                <c:pt idx="17419">
                  <c:v>13.618</c:v>
                </c:pt>
                <c:pt idx="17420">
                  <c:v>13.714</c:v>
                </c:pt>
                <c:pt idx="17421">
                  <c:v>13.834</c:v>
                </c:pt>
                <c:pt idx="17422">
                  <c:v>13.93</c:v>
                </c:pt>
                <c:pt idx="17423">
                  <c:v>14.026</c:v>
                </c:pt>
                <c:pt idx="17424">
                  <c:v>14.122</c:v>
                </c:pt>
                <c:pt idx="17425">
                  <c:v>14.218</c:v>
                </c:pt>
                <c:pt idx="17426">
                  <c:v>14.314</c:v>
                </c:pt>
                <c:pt idx="17427">
                  <c:v>14.385</c:v>
                </c:pt>
                <c:pt idx="17428">
                  <c:v>14.481</c:v>
                </c:pt>
                <c:pt idx="17429">
                  <c:v>14.553000000000001</c:v>
                </c:pt>
                <c:pt idx="17430">
                  <c:v>14.601000000000001</c:v>
                </c:pt>
                <c:pt idx="17431">
                  <c:v>14.673</c:v>
                </c:pt>
                <c:pt idx="17432">
                  <c:v>14.721</c:v>
                </c:pt>
                <c:pt idx="17433">
                  <c:v>14.792</c:v>
                </c:pt>
                <c:pt idx="17434">
                  <c:v>14.864000000000001</c:v>
                </c:pt>
                <c:pt idx="17435">
                  <c:v>14.912000000000001</c:v>
                </c:pt>
                <c:pt idx="17436">
                  <c:v>14.936</c:v>
                </c:pt>
                <c:pt idx="17437">
                  <c:v>14.96</c:v>
                </c:pt>
                <c:pt idx="17438">
                  <c:v>14.984</c:v>
                </c:pt>
                <c:pt idx="17439">
                  <c:v>15.007999999999999</c:v>
                </c:pt>
                <c:pt idx="17440">
                  <c:v>15.007999999999999</c:v>
                </c:pt>
                <c:pt idx="17441">
                  <c:v>15.007999999999999</c:v>
                </c:pt>
                <c:pt idx="17442">
                  <c:v>15.007999999999999</c:v>
                </c:pt>
                <c:pt idx="17443">
                  <c:v>15.007999999999999</c:v>
                </c:pt>
                <c:pt idx="17444">
                  <c:v>14.984</c:v>
                </c:pt>
                <c:pt idx="17445">
                  <c:v>14.936</c:v>
                </c:pt>
                <c:pt idx="17446">
                  <c:v>14.888</c:v>
                </c:pt>
                <c:pt idx="17447">
                  <c:v>14.816000000000001</c:v>
                </c:pt>
                <c:pt idx="17448">
                  <c:v>14.768000000000001</c:v>
                </c:pt>
                <c:pt idx="17449">
                  <c:v>14.696999999999999</c:v>
                </c:pt>
                <c:pt idx="17450">
                  <c:v>14.625</c:v>
                </c:pt>
                <c:pt idx="17451">
                  <c:v>14.529</c:v>
                </c:pt>
                <c:pt idx="17452">
                  <c:v>14.433</c:v>
                </c:pt>
                <c:pt idx="17453">
                  <c:v>14.337</c:v>
                </c:pt>
                <c:pt idx="17454">
                  <c:v>14.242000000000001</c:v>
                </c:pt>
                <c:pt idx="17455">
                  <c:v>14.146000000000001</c:v>
                </c:pt>
                <c:pt idx="17456">
                  <c:v>14.05</c:v>
                </c:pt>
                <c:pt idx="17457">
                  <c:v>13.954000000000001</c:v>
                </c:pt>
                <c:pt idx="17458">
                  <c:v>13.882</c:v>
                </c:pt>
                <c:pt idx="17459">
                  <c:v>13.81</c:v>
                </c:pt>
                <c:pt idx="17460">
                  <c:v>13.738</c:v>
                </c:pt>
                <c:pt idx="17461">
                  <c:v>13.666</c:v>
                </c:pt>
                <c:pt idx="17462">
                  <c:v>13.618</c:v>
                </c:pt>
                <c:pt idx="17463">
                  <c:v>13.545999999999999</c:v>
                </c:pt>
                <c:pt idx="17464">
                  <c:v>13.522</c:v>
                </c:pt>
                <c:pt idx="17465">
                  <c:v>13.449</c:v>
                </c:pt>
                <c:pt idx="17466">
                  <c:v>13.425000000000001</c:v>
                </c:pt>
                <c:pt idx="17467">
                  <c:v>13.377000000000001</c:v>
                </c:pt>
                <c:pt idx="17468">
                  <c:v>13.353</c:v>
                </c:pt>
                <c:pt idx="17469">
                  <c:v>13.329000000000001</c:v>
                </c:pt>
                <c:pt idx="17470">
                  <c:v>13.281000000000001</c:v>
                </c:pt>
                <c:pt idx="17471">
                  <c:v>13.257</c:v>
                </c:pt>
                <c:pt idx="17472">
                  <c:v>13.233000000000001</c:v>
                </c:pt>
                <c:pt idx="17473">
                  <c:v>13.209</c:v>
                </c:pt>
                <c:pt idx="17474">
                  <c:v>13.185</c:v>
                </c:pt>
                <c:pt idx="17475">
                  <c:v>13.161</c:v>
                </c:pt>
                <c:pt idx="17476">
                  <c:v>13.161</c:v>
                </c:pt>
                <c:pt idx="17477">
                  <c:v>13.137</c:v>
                </c:pt>
                <c:pt idx="17478">
                  <c:v>13.112</c:v>
                </c:pt>
                <c:pt idx="17479">
                  <c:v>13.087999999999999</c:v>
                </c:pt>
                <c:pt idx="17480">
                  <c:v>13.087999999999999</c:v>
                </c:pt>
                <c:pt idx="17481">
                  <c:v>13.064</c:v>
                </c:pt>
                <c:pt idx="17482">
                  <c:v>13.064</c:v>
                </c:pt>
                <c:pt idx="17483">
                  <c:v>13.04</c:v>
                </c:pt>
                <c:pt idx="17484">
                  <c:v>13.04</c:v>
                </c:pt>
                <c:pt idx="17485">
                  <c:v>13.016</c:v>
                </c:pt>
                <c:pt idx="17486">
                  <c:v>13.016</c:v>
                </c:pt>
                <c:pt idx="17487">
                  <c:v>12.992000000000001</c:v>
                </c:pt>
                <c:pt idx="17488">
                  <c:v>12.992000000000001</c:v>
                </c:pt>
                <c:pt idx="17489">
                  <c:v>12.992000000000001</c:v>
                </c:pt>
                <c:pt idx="17490">
                  <c:v>12.968</c:v>
                </c:pt>
                <c:pt idx="17491">
                  <c:v>12.968</c:v>
                </c:pt>
                <c:pt idx="17492">
                  <c:v>12.968</c:v>
                </c:pt>
                <c:pt idx="17493">
                  <c:v>12.944000000000001</c:v>
                </c:pt>
                <c:pt idx="17494">
                  <c:v>12.944000000000001</c:v>
                </c:pt>
                <c:pt idx="17495">
                  <c:v>12.944000000000001</c:v>
                </c:pt>
                <c:pt idx="17496">
                  <c:v>12.944000000000001</c:v>
                </c:pt>
                <c:pt idx="17497">
                  <c:v>12.92</c:v>
                </c:pt>
                <c:pt idx="17498">
                  <c:v>12.92</c:v>
                </c:pt>
                <c:pt idx="17499">
                  <c:v>12.92</c:v>
                </c:pt>
                <c:pt idx="17500">
                  <c:v>12.92</c:v>
                </c:pt>
                <c:pt idx="17501">
                  <c:v>12.944000000000001</c:v>
                </c:pt>
                <c:pt idx="17502">
                  <c:v>12.944000000000001</c:v>
                </c:pt>
                <c:pt idx="17503">
                  <c:v>12.968</c:v>
                </c:pt>
                <c:pt idx="17504">
                  <c:v>12.992000000000001</c:v>
                </c:pt>
                <c:pt idx="17505">
                  <c:v>13.016</c:v>
                </c:pt>
                <c:pt idx="17506">
                  <c:v>13.04</c:v>
                </c:pt>
                <c:pt idx="17507">
                  <c:v>13.087999999999999</c:v>
                </c:pt>
                <c:pt idx="17508">
                  <c:v>13.137</c:v>
                </c:pt>
                <c:pt idx="17509">
                  <c:v>13.185</c:v>
                </c:pt>
                <c:pt idx="17510">
                  <c:v>13.257</c:v>
                </c:pt>
                <c:pt idx="17511">
                  <c:v>13.329000000000001</c:v>
                </c:pt>
                <c:pt idx="17512">
                  <c:v>13.401</c:v>
                </c:pt>
                <c:pt idx="17513">
                  <c:v>13.497</c:v>
                </c:pt>
                <c:pt idx="17514">
                  <c:v>13.57</c:v>
                </c:pt>
                <c:pt idx="17515">
                  <c:v>13.666</c:v>
                </c:pt>
                <c:pt idx="17516">
                  <c:v>13.762</c:v>
                </c:pt>
                <c:pt idx="17517">
                  <c:v>13.858000000000001</c:v>
                </c:pt>
                <c:pt idx="17518">
                  <c:v>13.93</c:v>
                </c:pt>
                <c:pt idx="17519">
                  <c:v>14.002000000000001</c:v>
                </c:pt>
                <c:pt idx="17520">
                  <c:v>14.122</c:v>
                </c:pt>
                <c:pt idx="17521">
                  <c:v>14.218</c:v>
                </c:pt>
                <c:pt idx="17522">
                  <c:v>14.29</c:v>
                </c:pt>
                <c:pt idx="17523">
                  <c:v>14.385</c:v>
                </c:pt>
                <c:pt idx="17524">
                  <c:v>14.481</c:v>
                </c:pt>
                <c:pt idx="17525">
                  <c:v>14.553000000000001</c:v>
                </c:pt>
                <c:pt idx="17526">
                  <c:v>14.625</c:v>
                </c:pt>
                <c:pt idx="17527">
                  <c:v>14.696999999999999</c:v>
                </c:pt>
                <c:pt idx="17528">
                  <c:v>14.768000000000001</c:v>
                </c:pt>
                <c:pt idx="17529">
                  <c:v>14.816000000000001</c:v>
                </c:pt>
                <c:pt idx="17530">
                  <c:v>14.864000000000001</c:v>
                </c:pt>
                <c:pt idx="17531">
                  <c:v>14.912000000000001</c:v>
                </c:pt>
                <c:pt idx="17532">
                  <c:v>14.936</c:v>
                </c:pt>
                <c:pt idx="17533">
                  <c:v>14.984</c:v>
                </c:pt>
                <c:pt idx="17534">
                  <c:v>15.007999999999999</c:v>
                </c:pt>
                <c:pt idx="17535">
                  <c:v>15.007999999999999</c:v>
                </c:pt>
                <c:pt idx="17536">
                  <c:v>15.007999999999999</c:v>
                </c:pt>
                <c:pt idx="17537">
                  <c:v>14.984</c:v>
                </c:pt>
                <c:pt idx="17538">
                  <c:v>14.984</c:v>
                </c:pt>
                <c:pt idx="17539">
                  <c:v>14.96</c:v>
                </c:pt>
                <c:pt idx="17540">
                  <c:v>14.936</c:v>
                </c:pt>
                <c:pt idx="17541">
                  <c:v>14.912000000000001</c:v>
                </c:pt>
                <c:pt idx="17542">
                  <c:v>14.888</c:v>
                </c:pt>
                <c:pt idx="17543">
                  <c:v>14.84</c:v>
                </c:pt>
                <c:pt idx="17544">
                  <c:v>14.768000000000001</c:v>
                </c:pt>
                <c:pt idx="17545">
                  <c:v>14.721</c:v>
                </c:pt>
                <c:pt idx="17546">
                  <c:v>14.648999999999999</c:v>
                </c:pt>
                <c:pt idx="17547">
                  <c:v>14.601000000000001</c:v>
                </c:pt>
                <c:pt idx="17548">
                  <c:v>14.529</c:v>
                </c:pt>
                <c:pt idx="17549">
                  <c:v>14.457000000000001</c:v>
                </c:pt>
                <c:pt idx="17550">
                  <c:v>14.361000000000001</c:v>
                </c:pt>
                <c:pt idx="17551">
                  <c:v>14.29</c:v>
                </c:pt>
                <c:pt idx="17552">
                  <c:v>14.194000000000001</c:v>
                </c:pt>
                <c:pt idx="17553">
                  <c:v>14.098000000000001</c:v>
                </c:pt>
                <c:pt idx="17554">
                  <c:v>14.026</c:v>
                </c:pt>
                <c:pt idx="17555">
                  <c:v>13.954000000000001</c:v>
                </c:pt>
                <c:pt idx="17556">
                  <c:v>13.882</c:v>
                </c:pt>
                <c:pt idx="17557">
                  <c:v>13.81</c:v>
                </c:pt>
                <c:pt idx="17558">
                  <c:v>13.762</c:v>
                </c:pt>
                <c:pt idx="17559">
                  <c:v>13.69</c:v>
                </c:pt>
                <c:pt idx="17560">
                  <c:v>13.641999999999999</c:v>
                </c:pt>
                <c:pt idx="17561">
                  <c:v>13.593999999999999</c:v>
                </c:pt>
                <c:pt idx="17562">
                  <c:v>13.57</c:v>
                </c:pt>
                <c:pt idx="17563">
                  <c:v>13.522</c:v>
                </c:pt>
                <c:pt idx="17564">
                  <c:v>13.497</c:v>
                </c:pt>
                <c:pt idx="17565">
                  <c:v>13.473000000000001</c:v>
                </c:pt>
                <c:pt idx="17566">
                  <c:v>13.449</c:v>
                </c:pt>
                <c:pt idx="17567">
                  <c:v>13.425000000000001</c:v>
                </c:pt>
                <c:pt idx="17568">
                  <c:v>13.401</c:v>
                </c:pt>
                <c:pt idx="17569">
                  <c:v>13.377000000000001</c:v>
                </c:pt>
                <c:pt idx="17570">
                  <c:v>13.377000000000001</c:v>
                </c:pt>
                <c:pt idx="17571">
                  <c:v>13.353</c:v>
                </c:pt>
                <c:pt idx="17572">
                  <c:v>13.329000000000001</c:v>
                </c:pt>
                <c:pt idx="17573">
                  <c:v>13.329000000000001</c:v>
                </c:pt>
                <c:pt idx="17574">
                  <c:v>13.305</c:v>
                </c:pt>
                <c:pt idx="17575">
                  <c:v>13.281000000000001</c:v>
                </c:pt>
                <c:pt idx="17576">
                  <c:v>13.281000000000001</c:v>
                </c:pt>
                <c:pt idx="17577">
                  <c:v>13.281000000000001</c:v>
                </c:pt>
                <c:pt idx="17578">
                  <c:v>13.257</c:v>
                </c:pt>
                <c:pt idx="17579">
                  <c:v>13.233000000000001</c:v>
                </c:pt>
                <c:pt idx="17580">
                  <c:v>13.233000000000001</c:v>
                </c:pt>
                <c:pt idx="17581">
                  <c:v>13.233000000000001</c:v>
                </c:pt>
                <c:pt idx="17582">
                  <c:v>13.209</c:v>
                </c:pt>
                <c:pt idx="17583">
                  <c:v>13.209</c:v>
                </c:pt>
                <c:pt idx="17584">
                  <c:v>13.209</c:v>
                </c:pt>
                <c:pt idx="17585">
                  <c:v>13.185</c:v>
                </c:pt>
                <c:pt idx="17586">
                  <c:v>13.185</c:v>
                </c:pt>
                <c:pt idx="17587">
                  <c:v>13.185</c:v>
                </c:pt>
                <c:pt idx="17588">
                  <c:v>13.185</c:v>
                </c:pt>
                <c:pt idx="17589">
                  <c:v>13.185</c:v>
                </c:pt>
                <c:pt idx="17590">
                  <c:v>13.161</c:v>
                </c:pt>
                <c:pt idx="17591">
                  <c:v>13.161</c:v>
                </c:pt>
                <c:pt idx="17592">
                  <c:v>13.161</c:v>
                </c:pt>
                <c:pt idx="17593">
                  <c:v>13.161</c:v>
                </c:pt>
                <c:pt idx="17594">
                  <c:v>13.161</c:v>
                </c:pt>
                <c:pt idx="17595">
                  <c:v>13.161</c:v>
                </c:pt>
                <c:pt idx="17596">
                  <c:v>13.161</c:v>
                </c:pt>
                <c:pt idx="17597">
                  <c:v>13.161</c:v>
                </c:pt>
                <c:pt idx="17598">
                  <c:v>13.161</c:v>
                </c:pt>
                <c:pt idx="17599">
                  <c:v>13.185</c:v>
                </c:pt>
                <c:pt idx="17600">
                  <c:v>13.209</c:v>
                </c:pt>
                <c:pt idx="17601">
                  <c:v>13.233000000000001</c:v>
                </c:pt>
                <c:pt idx="17602">
                  <c:v>13.233000000000001</c:v>
                </c:pt>
                <c:pt idx="17603">
                  <c:v>13.281000000000001</c:v>
                </c:pt>
                <c:pt idx="17604">
                  <c:v>13.353</c:v>
                </c:pt>
                <c:pt idx="17605">
                  <c:v>13.401</c:v>
                </c:pt>
                <c:pt idx="17606">
                  <c:v>13.449</c:v>
                </c:pt>
                <c:pt idx="17607">
                  <c:v>13.522</c:v>
                </c:pt>
                <c:pt idx="17608">
                  <c:v>13.57</c:v>
                </c:pt>
                <c:pt idx="17609">
                  <c:v>13.593999999999999</c:v>
                </c:pt>
                <c:pt idx="17610">
                  <c:v>13.641999999999999</c:v>
                </c:pt>
                <c:pt idx="17611">
                  <c:v>13.714</c:v>
                </c:pt>
                <c:pt idx="17612">
                  <c:v>13.81</c:v>
                </c:pt>
                <c:pt idx="17613">
                  <c:v>13.906000000000001</c:v>
                </c:pt>
                <c:pt idx="17614">
                  <c:v>14.002000000000001</c:v>
                </c:pt>
                <c:pt idx="17615">
                  <c:v>14.098000000000001</c:v>
                </c:pt>
                <c:pt idx="17616">
                  <c:v>14.17</c:v>
                </c:pt>
                <c:pt idx="17617">
                  <c:v>14.242000000000001</c:v>
                </c:pt>
                <c:pt idx="17618">
                  <c:v>14.337</c:v>
                </c:pt>
                <c:pt idx="17619">
                  <c:v>14.409000000000001</c:v>
                </c:pt>
                <c:pt idx="17620">
                  <c:v>14.505000000000001</c:v>
                </c:pt>
                <c:pt idx="17621">
                  <c:v>14.577</c:v>
                </c:pt>
                <c:pt idx="17622">
                  <c:v>14.625</c:v>
                </c:pt>
                <c:pt idx="17623">
                  <c:v>14.696999999999999</c:v>
                </c:pt>
                <c:pt idx="17624">
                  <c:v>14.768000000000001</c:v>
                </c:pt>
                <c:pt idx="17625">
                  <c:v>14.792</c:v>
                </c:pt>
                <c:pt idx="17626">
                  <c:v>14.84</c:v>
                </c:pt>
                <c:pt idx="17627">
                  <c:v>14.912000000000001</c:v>
                </c:pt>
                <c:pt idx="17628">
                  <c:v>14.936</c:v>
                </c:pt>
                <c:pt idx="17629">
                  <c:v>14.96</c:v>
                </c:pt>
                <c:pt idx="17630">
                  <c:v>15.007999999999999</c:v>
                </c:pt>
                <c:pt idx="17631">
                  <c:v>15.007999999999999</c:v>
                </c:pt>
                <c:pt idx="17632">
                  <c:v>14.96</c:v>
                </c:pt>
                <c:pt idx="17633">
                  <c:v>14.936</c:v>
                </c:pt>
                <c:pt idx="17634">
                  <c:v>14.912000000000001</c:v>
                </c:pt>
                <c:pt idx="17635">
                  <c:v>14.888</c:v>
                </c:pt>
                <c:pt idx="17636">
                  <c:v>14.816000000000001</c:v>
                </c:pt>
                <c:pt idx="17637">
                  <c:v>14.744999999999999</c:v>
                </c:pt>
                <c:pt idx="17638">
                  <c:v>14.673</c:v>
                </c:pt>
                <c:pt idx="17639">
                  <c:v>14.601000000000001</c:v>
                </c:pt>
                <c:pt idx="17640">
                  <c:v>14.529</c:v>
                </c:pt>
                <c:pt idx="17641">
                  <c:v>14.481</c:v>
                </c:pt>
                <c:pt idx="17642">
                  <c:v>14.433</c:v>
                </c:pt>
                <c:pt idx="17643">
                  <c:v>14.385</c:v>
                </c:pt>
                <c:pt idx="17644">
                  <c:v>14.337</c:v>
                </c:pt>
                <c:pt idx="17645">
                  <c:v>14.242000000000001</c:v>
                </c:pt>
                <c:pt idx="17646">
                  <c:v>14.17</c:v>
                </c:pt>
                <c:pt idx="17647">
                  <c:v>14.122</c:v>
                </c:pt>
                <c:pt idx="17648">
                  <c:v>14.074</c:v>
                </c:pt>
                <c:pt idx="17649">
                  <c:v>14.002000000000001</c:v>
                </c:pt>
                <c:pt idx="17650">
                  <c:v>13.954000000000001</c:v>
                </c:pt>
                <c:pt idx="17651">
                  <c:v>13.906000000000001</c:v>
                </c:pt>
                <c:pt idx="17652">
                  <c:v>13.858000000000001</c:v>
                </c:pt>
                <c:pt idx="17653">
                  <c:v>13.786</c:v>
                </c:pt>
                <c:pt idx="17654">
                  <c:v>13.738</c:v>
                </c:pt>
                <c:pt idx="17655">
                  <c:v>13.714</c:v>
                </c:pt>
                <c:pt idx="17656">
                  <c:v>13.666</c:v>
                </c:pt>
                <c:pt idx="17657">
                  <c:v>13.618</c:v>
                </c:pt>
                <c:pt idx="17658">
                  <c:v>13.57</c:v>
                </c:pt>
                <c:pt idx="17659">
                  <c:v>13.545999999999999</c:v>
                </c:pt>
                <c:pt idx="17660">
                  <c:v>13.497</c:v>
                </c:pt>
                <c:pt idx="17661">
                  <c:v>13.473000000000001</c:v>
                </c:pt>
                <c:pt idx="17662">
                  <c:v>13.449</c:v>
                </c:pt>
                <c:pt idx="17663">
                  <c:v>13.425000000000001</c:v>
                </c:pt>
                <c:pt idx="17664">
                  <c:v>13.377000000000001</c:v>
                </c:pt>
                <c:pt idx="17665">
                  <c:v>13.377000000000001</c:v>
                </c:pt>
                <c:pt idx="17666">
                  <c:v>13.353</c:v>
                </c:pt>
                <c:pt idx="17667">
                  <c:v>13.329000000000001</c:v>
                </c:pt>
                <c:pt idx="17668">
                  <c:v>13.329000000000001</c:v>
                </c:pt>
                <c:pt idx="17669">
                  <c:v>13.305</c:v>
                </c:pt>
                <c:pt idx="17670">
                  <c:v>13.281000000000001</c:v>
                </c:pt>
                <c:pt idx="17671">
                  <c:v>13.281000000000001</c:v>
                </c:pt>
                <c:pt idx="17672">
                  <c:v>13.257</c:v>
                </c:pt>
                <c:pt idx="17673">
                  <c:v>13.233000000000001</c:v>
                </c:pt>
                <c:pt idx="17674">
                  <c:v>13.233000000000001</c:v>
                </c:pt>
                <c:pt idx="17675">
                  <c:v>13.233000000000001</c:v>
                </c:pt>
                <c:pt idx="17676">
                  <c:v>13.209</c:v>
                </c:pt>
                <c:pt idx="17677">
                  <c:v>13.209</c:v>
                </c:pt>
                <c:pt idx="17678">
                  <c:v>13.209</c:v>
                </c:pt>
                <c:pt idx="17679">
                  <c:v>13.185</c:v>
                </c:pt>
                <c:pt idx="17680">
                  <c:v>13.185</c:v>
                </c:pt>
                <c:pt idx="17681">
                  <c:v>13.185</c:v>
                </c:pt>
                <c:pt idx="17682">
                  <c:v>13.185</c:v>
                </c:pt>
                <c:pt idx="17683">
                  <c:v>13.161</c:v>
                </c:pt>
                <c:pt idx="17684">
                  <c:v>13.161</c:v>
                </c:pt>
                <c:pt idx="17685">
                  <c:v>13.161</c:v>
                </c:pt>
                <c:pt idx="17686">
                  <c:v>13.137</c:v>
                </c:pt>
                <c:pt idx="17687">
                  <c:v>13.137</c:v>
                </c:pt>
                <c:pt idx="17688">
                  <c:v>13.161</c:v>
                </c:pt>
                <c:pt idx="17689">
                  <c:v>13.161</c:v>
                </c:pt>
                <c:pt idx="17690">
                  <c:v>13.161</c:v>
                </c:pt>
                <c:pt idx="17691">
                  <c:v>13.161</c:v>
                </c:pt>
                <c:pt idx="17692">
                  <c:v>13.161</c:v>
                </c:pt>
                <c:pt idx="17693">
                  <c:v>13.161</c:v>
                </c:pt>
                <c:pt idx="17694">
                  <c:v>13.185</c:v>
                </c:pt>
                <c:pt idx="17695">
                  <c:v>13.185</c:v>
                </c:pt>
                <c:pt idx="17696">
                  <c:v>13.185</c:v>
                </c:pt>
                <c:pt idx="17697">
                  <c:v>13.185</c:v>
                </c:pt>
                <c:pt idx="17698">
                  <c:v>13.185</c:v>
                </c:pt>
                <c:pt idx="17699">
                  <c:v>13.209</c:v>
                </c:pt>
                <c:pt idx="17700">
                  <c:v>13.209</c:v>
                </c:pt>
                <c:pt idx="17701">
                  <c:v>13.209</c:v>
                </c:pt>
                <c:pt idx="17702">
                  <c:v>13.233000000000001</c:v>
                </c:pt>
                <c:pt idx="17703">
                  <c:v>13.233000000000001</c:v>
                </c:pt>
                <c:pt idx="17704">
                  <c:v>13.233000000000001</c:v>
                </c:pt>
                <c:pt idx="17705">
                  <c:v>13.233000000000001</c:v>
                </c:pt>
                <c:pt idx="17706">
                  <c:v>13.257</c:v>
                </c:pt>
                <c:pt idx="17707">
                  <c:v>13.257</c:v>
                </c:pt>
                <c:pt idx="17708">
                  <c:v>13.281000000000001</c:v>
                </c:pt>
                <c:pt idx="17709">
                  <c:v>13.281000000000001</c:v>
                </c:pt>
                <c:pt idx="17710">
                  <c:v>13.281000000000001</c:v>
                </c:pt>
                <c:pt idx="17711">
                  <c:v>13.305</c:v>
                </c:pt>
                <c:pt idx="17712">
                  <c:v>13.329000000000001</c:v>
                </c:pt>
                <c:pt idx="17713">
                  <c:v>13.353</c:v>
                </c:pt>
                <c:pt idx="17714">
                  <c:v>13.377000000000001</c:v>
                </c:pt>
                <c:pt idx="17715">
                  <c:v>13.425000000000001</c:v>
                </c:pt>
                <c:pt idx="17716">
                  <c:v>13.425000000000001</c:v>
                </c:pt>
                <c:pt idx="17717">
                  <c:v>13.449</c:v>
                </c:pt>
                <c:pt idx="17718">
                  <c:v>13.473000000000001</c:v>
                </c:pt>
                <c:pt idx="17719">
                  <c:v>13.497</c:v>
                </c:pt>
                <c:pt idx="17720">
                  <c:v>13.522</c:v>
                </c:pt>
                <c:pt idx="17721">
                  <c:v>13.57</c:v>
                </c:pt>
                <c:pt idx="17722">
                  <c:v>13.618</c:v>
                </c:pt>
                <c:pt idx="17723">
                  <c:v>13.714</c:v>
                </c:pt>
                <c:pt idx="17724">
                  <c:v>13.762</c:v>
                </c:pt>
                <c:pt idx="17725">
                  <c:v>13.834</c:v>
                </c:pt>
                <c:pt idx="17726">
                  <c:v>13.858000000000001</c:v>
                </c:pt>
                <c:pt idx="17727">
                  <c:v>13.93</c:v>
                </c:pt>
                <c:pt idx="17728">
                  <c:v>13.954000000000001</c:v>
                </c:pt>
                <c:pt idx="17729">
                  <c:v>14.002000000000001</c:v>
                </c:pt>
                <c:pt idx="17730">
                  <c:v>14.074</c:v>
                </c:pt>
                <c:pt idx="17731">
                  <c:v>14.146000000000001</c:v>
                </c:pt>
                <c:pt idx="17732">
                  <c:v>14.194000000000001</c:v>
                </c:pt>
                <c:pt idx="17733">
                  <c:v>14.218</c:v>
                </c:pt>
                <c:pt idx="17734">
                  <c:v>14.242000000000001</c:v>
                </c:pt>
                <c:pt idx="17735">
                  <c:v>14.242000000000001</c:v>
                </c:pt>
                <c:pt idx="17736">
                  <c:v>14.242000000000001</c:v>
                </c:pt>
                <c:pt idx="17737">
                  <c:v>14.242000000000001</c:v>
                </c:pt>
                <c:pt idx="17738">
                  <c:v>14.242000000000001</c:v>
                </c:pt>
                <c:pt idx="17739">
                  <c:v>14.218</c:v>
                </c:pt>
                <c:pt idx="17740">
                  <c:v>14.194000000000001</c:v>
                </c:pt>
                <c:pt idx="17741">
                  <c:v>14.17</c:v>
                </c:pt>
                <c:pt idx="17742">
                  <c:v>14.122</c:v>
                </c:pt>
                <c:pt idx="17743">
                  <c:v>14.074</c:v>
                </c:pt>
                <c:pt idx="17744">
                  <c:v>14.026</c:v>
                </c:pt>
                <c:pt idx="17745">
                  <c:v>13.954000000000001</c:v>
                </c:pt>
                <c:pt idx="17746">
                  <c:v>13.906000000000001</c:v>
                </c:pt>
                <c:pt idx="17747">
                  <c:v>13.834</c:v>
                </c:pt>
                <c:pt idx="17748">
                  <c:v>13.786</c:v>
                </c:pt>
                <c:pt idx="17749">
                  <c:v>13.714</c:v>
                </c:pt>
                <c:pt idx="17750">
                  <c:v>13.666</c:v>
                </c:pt>
                <c:pt idx="17751">
                  <c:v>13.618</c:v>
                </c:pt>
                <c:pt idx="17752">
                  <c:v>13.57</c:v>
                </c:pt>
                <c:pt idx="17753">
                  <c:v>13.545999999999999</c:v>
                </c:pt>
                <c:pt idx="17754">
                  <c:v>13.522</c:v>
                </c:pt>
                <c:pt idx="17755">
                  <c:v>13.473000000000001</c:v>
                </c:pt>
                <c:pt idx="17756">
                  <c:v>13.449</c:v>
                </c:pt>
                <c:pt idx="17757">
                  <c:v>13.425000000000001</c:v>
                </c:pt>
                <c:pt idx="17758">
                  <c:v>13.401</c:v>
                </c:pt>
                <c:pt idx="17759">
                  <c:v>13.377000000000001</c:v>
                </c:pt>
                <c:pt idx="17760">
                  <c:v>13.353</c:v>
                </c:pt>
                <c:pt idx="17761">
                  <c:v>13.353</c:v>
                </c:pt>
                <c:pt idx="17762">
                  <c:v>13.329000000000001</c:v>
                </c:pt>
                <c:pt idx="17763">
                  <c:v>13.329000000000001</c:v>
                </c:pt>
                <c:pt idx="17764">
                  <c:v>13.329000000000001</c:v>
                </c:pt>
                <c:pt idx="17765">
                  <c:v>13.305</c:v>
                </c:pt>
                <c:pt idx="17766">
                  <c:v>13.281000000000001</c:v>
                </c:pt>
                <c:pt idx="17767">
                  <c:v>13.281000000000001</c:v>
                </c:pt>
                <c:pt idx="17768">
                  <c:v>13.281000000000001</c:v>
                </c:pt>
                <c:pt idx="17769">
                  <c:v>13.257</c:v>
                </c:pt>
                <c:pt idx="17770">
                  <c:v>13.257</c:v>
                </c:pt>
                <c:pt idx="17771">
                  <c:v>13.257</c:v>
                </c:pt>
                <c:pt idx="17772">
                  <c:v>13.233000000000001</c:v>
                </c:pt>
                <c:pt idx="17773">
                  <c:v>13.233000000000001</c:v>
                </c:pt>
                <c:pt idx="17774">
                  <c:v>13.233000000000001</c:v>
                </c:pt>
                <c:pt idx="17775">
                  <c:v>13.233000000000001</c:v>
                </c:pt>
                <c:pt idx="17776">
                  <c:v>13.209</c:v>
                </c:pt>
                <c:pt idx="17777">
                  <c:v>13.209</c:v>
                </c:pt>
                <c:pt idx="17778">
                  <c:v>13.209</c:v>
                </c:pt>
                <c:pt idx="17779">
                  <c:v>13.185</c:v>
                </c:pt>
                <c:pt idx="17780">
                  <c:v>13.185</c:v>
                </c:pt>
                <c:pt idx="17781">
                  <c:v>13.185</c:v>
                </c:pt>
                <c:pt idx="17782">
                  <c:v>13.161</c:v>
                </c:pt>
                <c:pt idx="17783">
                  <c:v>13.161</c:v>
                </c:pt>
                <c:pt idx="17784">
                  <c:v>13.161</c:v>
                </c:pt>
                <c:pt idx="17785">
                  <c:v>13.137</c:v>
                </c:pt>
                <c:pt idx="17786">
                  <c:v>13.137</c:v>
                </c:pt>
                <c:pt idx="17787">
                  <c:v>13.161</c:v>
                </c:pt>
                <c:pt idx="17788">
                  <c:v>13.161</c:v>
                </c:pt>
                <c:pt idx="17789">
                  <c:v>13.161</c:v>
                </c:pt>
                <c:pt idx="17790">
                  <c:v>13.185</c:v>
                </c:pt>
                <c:pt idx="17791">
                  <c:v>13.185</c:v>
                </c:pt>
                <c:pt idx="17792">
                  <c:v>13.185</c:v>
                </c:pt>
                <c:pt idx="17793">
                  <c:v>13.209</c:v>
                </c:pt>
                <c:pt idx="17794">
                  <c:v>13.233000000000001</c:v>
                </c:pt>
                <c:pt idx="17795">
                  <c:v>13.281000000000001</c:v>
                </c:pt>
                <c:pt idx="17796">
                  <c:v>13.329000000000001</c:v>
                </c:pt>
                <c:pt idx="17797">
                  <c:v>13.401</c:v>
                </c:pt>
                <c:pt idx="17798">
                  <c:v>13.473000000000001</c:v>
                </c:pt>
                <c:pt idx="17799">
                  <c:v>13.545999999999999</c:v>
                </c:pt>
                <c:pt idx="17800">
                  <c:v>13.618</c:v>
                </c:pt>
                <c:pt idx="17801">
                  <c:v>13.666</c:v>
                </c:pt>
                <c:pt idx="17802">
                  <c:v>13.762</c:v>
                </c:pt>
                <c:pt idx="17803">
                  <c:v>13.834</c:v>
                </c:pt>
                <c:pt idx="17804">
                  <c:v>13.93</c:v>
                </c:pt>
                <c:pt idx="17805">
                  <c:v>14.026</c:v>
                </c:pt>
                <c:pt idx="17806">
                  <c:v>14.122</c:v>
                </c:pt>
                <c:pt idx="17807">
                  <c:v>14.242000000000001</c:v>
                </c:pt>
                <c:pt idx="17808">
                  <c:v>14.337</c:v>
                </c:pt>
                <c:pt idx="17809">
                  <c:v>14.409000000000001</c:v>
                </c:pt>
                <c:pt idx="17810">
                  <c:v>14.481</c:v>
                </c:pt>
                <c:pt idx="17811">
                  <c:v>14.577</c:v>
                </c:pt>
                <c:pt idx="17812">
                  <c:v>14.648999999999999</c:v>
                </c:pt>
                <c:pt idx="17813">
                  <c:v>14.721</c:v>
                </c:pt>
                <c:pt idx="17814">
                  <c:v>14.792</c:v>
                </c:pt>
                <c:pt idx="17815">
                  <c:v>14.864000000000001</c:v>
                </c:pt>
                <c:pt idx="17816">
                  <c:v>14.96</c:v>
                </c:pt>
                <c:pt idx="17817">
                  <c:v>15.007999999999999</c:v>
                </c:pt>
                <c:pt idx="17818">
                  <c:v>15.055</c:v>
                </c:pt>
                <c:pt idx="17819">
                  <c:v>15.079000000000001</c:v>
                </c:pt>
                <c:pt idx="17820">
                  <c:v>15.127000000000001</c:v>
                </c:pt>
                <c:pt idx="17821">
                  <c:v>15.151</c:v>
                </c:pt>
                <c:pt idx="17822">
                  <c:v>15.175000000000001</c:v>
                </c:pt>
                <c:pt idx="17823">
                  <c:v>15.199</c:v>
                </c:pt>
                <c:pt idx="17824">
                  <c:v>15.223000000000001</c:v>
                </c:pt>
                <c:pt idx="17825">
                  <c:v>15.223000000000001</c:v>
                </c:pt>
                <c:pt idx="17826">
                  <c:v>15.223000000000001</c:v>
                </c:pt>
                <c:pt idx="17827">
                  <c:v>15.199</c:v>
                </c:pt>
                <c:pt idx="17828">
                  <c:v>15.199</c:v>
                </c:pt>
                <c:pt idx="17829">
                  <c:v>15.175000000000001</c:v>
                </c:pt>
                <c:pt idx="17830">
                  <c:v>15.151</c:v>
                </c:pt>
                <c:pt idx="17831">
                  <c:v>15.103</c:v>
                </c:pt>
                <c:pt idx="17832">
                  <c:v>15.055</c:v>
                </c:pt>
                <c:pt idx="17833">
                  <c:v>15.007999999999999</c:v>
                </c:pt>
                <c:pt idx="17834">
                  <c:v>14.936</c:v>
                </c:pt>
                <c:pt idx="17835">
                  <c:v>14.864000000000001</c:v>
                </c:pt>
                <c:pt idx="17836">
                  <c:v>14.792</c:v>
                </c:pt>
                <c:pt idx="17837">
                  <c:v>14.696999999999999</c:v>
                </c:pt>
                <c:pt idx="17838">
                  <c:v>14.625</c:v>
                </c:pt>
                <c:pt idx="17839">
                  <c:v>14.529</c:v>
                </c:pt>
                <c:pt idx="17840">
                  <c:v>14.433</c:v>
                </c:pt>
                <c:pt idx="17841">
                  <c:v>14.337</c:v>
                </c:pt>
                <c:pt idx="17842">
                  <c:v>14.266</c:v>
                </c:pt>
                <c:pt idx="17843">
                  <c:v>14.17</c:v>
                </c:pt>
                <c:pt idx="17844">
                  <c:v>14.098000000000001</c:v>
                </c:pt>
                <c:pt idx="17845">
                  <c:v>14.002000000000001</c:v>
                </c:pt>
                <c:pt idx="17846">
                  <c:v>13.93</c:v>
                </c:pt>
                <c:pt idx="17847">
                  <c:v>13.858000000000001</c:v>
                </c:pt>
                <c:pt idx="17848">
                  <c:v>13.81</c:v>
                </c:pt>
                <c:pt idx="17849">
                  <c:v>13.762</c:v>
                </c:pt>
                <c:pt idx="17850">
                  <c:v>13.714</c:v>
                </c:pt>
                <c:pt idx="17851">
                  <c:v>13.666</c:v>
                </c:pt>
                <c:pt idx="17852">
                  <c:v>13.618</c:v>
                </c:pt>
                <c:pt idx="17853">
                  <c:v>13.593999999999999</c:v>
                </c:pt>
                <c:pt idx="17854">
                  <c:v>13.545999999999999</c:v>
                </c:pt>
                <c:pt idx="17855">
                  <c:v>13.522</c:v>
                </c:pt>
                <c:pt idx="17856">
                  <c:v>13.497</c:v>
                </c:pt>
                <c:pt idx="17857">
                  <c:v>13.473000000000001</c:v>
                </c:pt>
                <c:pt idx="17858">
                  <c:v>13.449</c:v>
                </c:pt>
                <c:pt idx="17859">
                  <c:v>13.425000000000001</c:v>
                </c:pt>
                <c:pt idx="17860">
                  <c:v>13.401</c:v>
                </c:pt>
                <c:pt idx="17861">
                  <c:v>13.377000000000001</c:v>
                </c:pt>
                <c:pt idx="17862">
                  <c:v>13.353</c:v>
                </c:pt>
                <c:pt idx="17863">
                  <c:v>13.353</c:v>
                </c:pt>
                <c:pt idx="17864">
                  <c:v>13.329000000000001</c:v>
                </c:pt>
                <c:pt idx="17865">
                  <c:v>13.329000000000001</c:v>
                </c:pt>
                <c:pt idx="17866">
                  <c:v>13.329000000000001</c:v>
                </c:pt>
                <c:pt idx="17867">
                  <c:v>13.305</c:v>
                </c:pt>
                <c:pt idx="17868">
                  <c:v>13.281000000000001</c:v>
                </c:pt>
                <c:pt idx="17869">
                  <c:v>13.281000000000001</c:v>
                </c:pt>
                <c:pt idx="17870">
                  <c:v>13.281000000000001</c:v>
                </c:pt>
                <c:pt idx="17871">
                  <c:v>13.257</c:v>
                </c:pt>
                <c:pt idx="17872">
                  <c:v>13.257</c:v>
                </c:pt>
                <c:pt idx="17873">
                  <c:v>13.257</c:v>
                </c:pt>
                <c:pt idx="17874">
                  <c:v>13.233000000000001</c:v>
                </c:pt>
                <c:pt idx="17875">
                  <c:v>13.233000000000001</c:v>
                </c:pt>
                <c:pt idx="17876">
                  <c:v>13.233000000000001</c:v>
                </c:pt>
                <c:pt idx="17877">
                  <c:v>13.233000000000001</c:v>
                </c:pt>
                <c:pt idx="17878">
                  <c:v>13.209</c:v>
                </c:pt>
                <c:pt idx="17879">
                  <c:v>13.209</c:v>
                </c:pt>
                <c:pt idx="17880">
                  <c:v>13.209</c:v>
                </c:pt>
                <c:pt idx="17881">
                  <c:v>13.209</c:v>
                </c:pt>
                <c:pt idx="17882">
                  <c:v>13.209</c:v>
                </c:pt>
                <c:pt idx="17883">
                  <c:v>13.233000000000001</c:v>
                </c:pt>
                <c:pt idx="17884">
                  <c:v>13.233000000000001</c:v>
                </c:pt>
                <c:pt idx="17885">
                  <c:v>13.233000000000001</c:v>
                </c:pt>
                <c:pt idx="17886">
                  <c:v>13.233000000000001</c:v>
                </c:pt>
                <c:pt idx="17887">
                  <c:v>13.257</c:v>
                </c:pt>
                <c:pt idx="17888">
                  <c:v>13.281000000000001</c:v>
                </c:pt>
                <c:pt idx="17889">
                  <c:v>13.305</c:v>
                </c:pt>
                <c:pt idx="17890">
                  <c:v>13.353</c:v>
                </c:pt>
                <c:pt idx="17891">
                  <c:v>13.377000000000001</c:v>
                </c:pt>
                <c:pt idx="17892">
                  <c:v>13.425000000000001</c:v>
                </c:pt>
                <c:pt idx="17893">
                  <c:v>13.473000000000001</c:v>
                </c:pt>
                <c:pt idx="17894">
                  <c:v>13.522</c:v>
                </c:pt>
                <c:pt idx="17895">
                  <c:v>13.57</c:v>
                </c:pt>
                <c:pt idx="17896">
                  <c:v>13.641999999999999</c:v>
                </c:pt>
                <c:pt idx="17897">
                  <c:v>13.738</c:v>
                </c:pt>
                <c:pt idx="17898">
                  <c:v>13.834</c:v>
                </c:pt>
                <c:pt idx="17899">
                  <c:v>13.906000000000001</c:v>
                </c:pt>
                <c:pt idx="17900">
                  <c:v>13.93</c:v>
                </c:pt>
                <c:pt idx="17901">
                  <c:v>14.002000000000001</c:v>
                </c:pt>
                <c:pt idx="17902">
                  <c:v>14.098000000000001</c:v>
                </c:pt>
                <c:pt idx="17903">
                  <c:v>14.146000000000001</c:v>
                </c:pt>
                <c:pt idx="17904">
                  <c:v>14.266</c:v>
                </c:pt>
                <c:pt idx="17905">
                  <c:v>14.337</c:v>
                </c:pt>
                <c:pt idx="17906">
                  <c:v>14.457000000000001</c:v>
                </c:pt>
                <c:pt idx="17907">
                  <c:v>14.505000000000001</c:v>
                </c:pt>
                <c:pt idx="17908">
                  <c:v>14.577</c:v>
                </c:pt>
                <c:pt idx="17909">
                  <c:v>14.625</c:v>
                </c:pt>
                <c:pt idx="17910">
                  <c:v>14.721</c:v>
                </c:pt>
                <c:pt idx="17911">
                  <c:v>14.744999999999999</c:v>
                </c:pt>
                <c:pt idx="17912">
                  <c:v>14.768000000000001</c:v>
                </c:pt>
                <c:pt idx="17913">
                  <c:v>14.768000000000001</c:v>
                </c:pt>
                <c:pt idx="17914">
                  <c:v>14.816000000000001</c:v>
                </c:pt>
                <c:pt idx="17915">
                  <c:v>14.816000000000001</c:v>
                </c:pt>
                <c:pt idx="17916">
                  <c:v>14.84</c:v>
                </c:pt>
                <c:pt idx="17917">
                  <c:v>14.864000000000001</c:v>
                </c:pt>
                <c:pt idx="17918">
                  <c:v>14.864000000000001</c:v>
                </c:pt>
                <c:pt idx="17919">
                  <c:v>14.816000000000001</c:v>
                </c:pt>
                <c:pt idx="17920">
                  <c:v>14.768000000000001</c:v>
                </c:pt>
                <c:pt idx="17921">
                  <c:v>14.721</c:v>
                </c:pt>
                <c:pt idx="17922">
                  <c:v>14.721</c:v>
                </c:pt>
                <c:pt idx="17923">
                  <c:v>14.721</c:v>
                </c:pt>
                <c:pt idx="17924">
                  <c:v>14.744999999999999</c:v>
                </c:pt>
                <c:pt idx="17925">
                  <c:v>14.744999999999999</c:v>
                </c:pt>
                <c:pt idx="17926">
                  <c:v>14.721</c:v>
                </c:pt>
                <c:pt idx="17927">
                  <c:v>14.673</c:v>
                </c:pt>
                <c:pt idx="17928">
                  <c:v>14.648999999999999</c:v>
                </c:pt>
                <c:pt idx="17929">
                  <c:v>14.601000000000001</c:v>
                </c:pt>
                <c:pt idx="17930">
                  <c:v>14.577</c:v>
                </c:pt>
                <c:pt idx="17931">
                  <c:v>14.505000000000001</c:v>
                </c:pt>
                <c:pt idx="17932">
                  <c:v>14.481</c:v>
                </c:pt>
                <c:pt idx="17933">
                  <c:v>14.433</c:v>
                </c:pt>
                <c:pt idx="17934">
                  <c:v>14.361000000000001</c:v>
                </c:pt>
                <c:pt idx="17935">
                  <c:v>14.314</c:v>
                </c:pt>
                <c:pt idx="17936">
                  <c:v>14.242000000000001</c:v>
                </c:pt>
                <c:pt idx="17937">
                  <c:v>14.194000000000001</c:v>
                </c:pt>
                <c:pt idx="17938">
                  <c:v>14.146000000000001</c:v>
                </c:pt>
                <c:pt idx="17939">
                  <c:v>14.074</c:v>
                </c:pt>
                <c:pt idx="17940">
                  <c:v>14.026</c:v>
                </c:pt>
                <c:pt idx="17941">
                  <c:v>13.954000000000001</c:v>
                </c:pt>
                <c:pt idx="17942">
                  <c:v>13.906000000000001</c:v>
                </c:pt>
                <c:pt idx="17943">
                  <c:v>13.858000000000001</c:v>
                </c:pt>
                <c:pt idx="17944">
                  <c:v>13.81</c:v>
                </c:pt>
                <c:pt idx="17945">
                  <c:v>13.762</c:v>
                </c:pt>
                <c:pt idx="17946">
                  <c:v>13.738</c:v>
                </c:pt>
                <c:pt idx="17947">
                  <c:v>13.714</c:v>
                </c:pt>
                <c:pt idx="17948">
                  <c:v>13.666</c:v>
                </c:pt>
                <c:pt idx="17949">
                  <c:v>13.641999999999999</c:v>
                </c:pt>
                <c:pt idx="17950">
                  <c:v>13.593999999999999</c:v>
                </c:pt>
                <c:pt idx="17951">
                  <c:v>13.57</c:v>
                </c:pt>
                <c:pt idx="17952">
                  <c:v>13.545999999999999</c:v>
                </c:pt>
                <c:pt idx="17953">
                  <c:v>13.522</c:v>
                </c:pt>
                <c:pt idx="17954">
                  <c:v>13.497</c:v>
                </c:pt>
                <c:pt idx="17955">
                  <c:v>13.473000000000001</c:v>
                </c:pt>
                <c:pt idx="17956">
                  <c:v>13.449</c:v>
                </c:pt>
                <c:pt idx="17957">
                  <c:v>13.449</c:v>
                </c:pt>
                <c:pt idx="17958">
                  <c:v>13.425000000000001</c:v>
                </c:pt>
                <c:pt idx="17959">
                  <c:v>13.425000000000001</c:v>
                </c:pt>
                <c:pt idx="17960">
                  <c:v>13.401</c:v>
                </c:pt>
                <c:pt idx="17961">
                  <c:v>13.401</c:v>
                </c:pt>
                <c:pt idx="17962">
                  <c:v>13.377000000000001</c:v>
                </c:pt>
                <c:pt idx="17963">
                  <c:v>13.377000000000001</c:v>
                </c:pt>
                <c:pt idx="17964">
                  <c:v>13.377000000000001</c:v>
                </c:pt>
                <c:pt idx="17965">
                  <c:v>13.377000000000001</c:v>
                </c:pt>
                <c:pt idx="17966">
                  <c:v>13.377000000000001</c:v>
                </c:pt>
                <c:pt idx="17967">
                  <c:v>13.377000000000001</c:v>
                </c:pt>
                <c:pt idx="17968">
                  <c:v>13.377000000000001</c:v>
                </c:pt>
                <c:pt idx="17969">
                  <c:v>13.377000000000001</c:v>
                </c:pt>
                <c:pt idx="17970">
                  <c:v>13.377000000000001</c:v>
                </c:pt>
                <c:pt idx="17971">
                  <c:v>13.377000000000001</c:v>
                </c:pt>
                <c:pt idx="17972">
                  <c:v>13.377000000000001</c:v>
                </c:pt>
                <c:pt idx="17973">
                  <c:v>13.353</c:v>
                </c:pt>
                <c:pt idx="17974">
                  <c:v>13.353</c:v>
                </c:pt>
                <c:pt idx="17975">
                  <c:v>13.353</c:v>
                </c:pt>
                <c:pt idx="17976">
                  <c:v>13.353</c:v>
                </c:pt>
                <c:pt idx="17977">
                  <c:v>13.353</c:v>
                </c:pt>
                <c:pt idx="17978">
                  <c:v>13.353</c:v>
                </c:pt>
                <c:pt idx="17979">
                  <c:v>13.353</c:v>
                </c:pt>
                <c:pt idx="17980">
                  <c:v>13.377000000000001</c:v>
                </c:pt>
                <c:pt idx="17981">
                  <c:v>13.401</c:v>
                </c:pt>
                <c:pt idx="17982">
                  <c:v>13.401</c:v>
                </c:pt>
                <c:pt idx="17983">
                  <c:v>13.425000000000001</c:v>
                </c:pt>
                <c:pt idx="17984">
                  <c:v>13.449</c:v>
                </c:pt>
                <c:pt idx="17985">
                  <c:v>13.473000000000001</c:v>
                </c:pt>
                <c:pt idx="17986">
                  <c:v>13.473000000000001</c:v>
                </c:pt>
                <c:pt idx="17987">
                  <c:v>13.473000000000001</c:v>
                </c:pt>
                <c:pt idx="17988">
                  <c:v>13.473000000000001</c:v>
                </c:pt>
                <c:pt idx="17989">
                  <c:v>13.522</c:v>
                </c:pt>
                <c:pt idx="17990">
                  <c:v>13.545999999999999</c:v>
                </c:pt>
                <c:pt idx="17991">
                  <c:v>13.618</c:v>
                </c:pt>
                <c:pt idx="17992">
                  <c:v>13.666</c:v>
                </c:pt>
                <c:pt idx="17993">
                  <c:v>13.714</c:v>
                </c:pt>
                <c:pt idx="17994">
                  <c:v>13.786</c:v>
                </c:pt>
                <c:pt idx="17995">
                  <c:v>13.858000000000001</c:v>
                </c:pt>
                <c:pt idx="17996">
                  <c:v>13.93</c:v>
                </c:pt>
                <c:pt idx="17997">
                  <c:v>13.954000000000001</c:v>
                </c:pt>
                <c:pt idx="17998">
                  <c:v>14.002000000000001</c:v>
                </c:pt>
                <c:pt idx="17999">
                  <c:v>14.026</c:v>
                </c:pt>
                <c:pt idx="18000">
                  <c:v>14.05</c:v>
                </c:pt>
                <c:pt idx="18001">
                  <c:v>14.098000000000001</c:v>
                </c:pt>
                <c:pt idx="18002">
                  <c:v>14.146000000000001</c:v>
                </c:pt>
                <c:pt idx="18003">
                  <c:v>14.194000000000001</c:v>
                </c:pt>
                <c:pt idx="18004">
                  <c:v>14.29</c:v>
                </c:pt>
                <c:pt idx="18005">
                  <c:v>14.29</c:v>
                </c:pt>
                <c:pt idx="18006">
                  <c:v>14.29</c:v>
                </c:pt>
                <c:pt idx="18007">
                  <c:v>14.314</c:v>
                </c:pt>
                <c:pt idx="18008">
                  <c:v>14.337</c:v>
                </c:pt>
                <c:pt idx="18009">
                  <c:v>14.385</c:v>
                </c:pt>
                <c:pt idx="18010">
                  <c:v>14.385</c:v>
                </c:pt>
                <c:pt idx="18011">
                  <c:v>14.361000000000001</c:v>
                </c:pt>
                <c:pt idx="18012">
                  <c:v>14.337</c:v>
                </c:pt>
                <c:pt idx="18013">
                  <c:v>14.314</c:v>
                </c:pt>
                <c:pt idx="18014">
                  <c:v>14.314</c:v>
                </c:pt>
                <c:pt idx="18015">
                  <c:v>14.314</c:v>
                </c:pt>
                <c:pt idx="18016">
                  <c:v>14.314</c:v>
                </c:pt>
                <c:pt idx="18017">
                  <c:v>14.29</c:v>
                </c:pt>
                <c:pt idx="18018">
                  <c:v>14.29</c:v>
                </c:pt>
                <c:pt idx="18019">
                  <c:v>14.266</c:v>
                </c:pt>
                <c:pt idx="18020">
                  <c:v>14.242000000000001</c:v>
                </c:pt>
                <c:pt idx="18021">
                  <c:v>14.194000000000001</c:v>
                </c:pt>
                <c:pt idx="18022">
                  <c:v>14.146000000000001</c:v>
                </c:pt>
                <c:pt idx="18023">
                  <c:v>14.146000000000001</c:v>
                </c:pt>
                <c:pt idx="18024">
                  <c:v>14.098000000000001</c:v>
                </c:pt>
                <c:pt idx="18025">
                  <c:v>14.098000000000001</c:v>
                </c:pt>
                <c:pt idx="18026">
                  <c:v>14.074</c:v>
                </c:pt>
                <c:pt idx="18027">
                  <c:v>14.05</c:v>
                </c:pt>
                <c:pt idx="18028">
                  <c:v>14.026</c:v>
                </c:pt>
                <c:pt idx="18029">
                  <c:v>14.026</c:v>
                </c:pt>
                <c:pt idx="18030">
                  <c:v>14.002000000000001</c:v>
                </c:pt>
                <c:pt idx="18031">
                  <c:v>14.002000000000001</c:v>
                </c:pt>
                <c:pt idx="18032">
                  <c:v>13.978</c:v>
                </c:pt>
                <c:pt idx="18033">
                  <c:v>13.954000000000001</c:v>
                </c:pt>
                <c:pt idx="18034">
                  <c:v>13.906000000000001</c:v>
                </c:pt>
                <c:pt idx="18035">
                  <c:v>13.858000000000001</c:v>
                </c:pt>
                <c:pt idx="18036">
                  <c:v>13.834</c:v>
                </c:pt>
                <c:pt idx="18037">
                  <c:v>13.786</c:v>
                </c:pt>
                <c:pt idx="18038">
                  <c:v>13.762</c:v>
                </c:pt>
                <c:pt idx="18039">
                  <c:v>13.714</c:v>
                </c:pt>
                <c:pt idx="18040">
                  <c:v>13.69</c:v>
                </c:pt>
                <c:pt idx="18041">
                  <c:v>13.666</c:v>
                </c:pt>
                <c:pt idx="18042">
                  <c:v>13.641999999999999</c:v>
                </c:pt>
                <c:pt idx="18043">
                  <c:v>13.618</c:v>
                </c:pt>
                <c:pt idx="18044">
                  <c:v>13.593999999999999</c:v>
                </c:pt>
                <c:pt idx="18045">
                  <c:v>13.593999999999999</c:v>
                </c:pt>
                <c:pt idx="18046">
                  <c:v>13.57</c:v>
                </c:pt>
                <c:pt idx="18047">
                  <c:v>13.57</c:v>
                </c:pt>
                <c:pt idx="18048">
                  <c:v>13.57</c:v>
                </c:pt>
                <c:pt idx="18049">
                  <c:v>13.545999999999999</c:v>
                </c:pt>
                <c:pt idx="18050">
                  <c:v>13.522</c:v>
                </c:pt>
                <c:pt idx="18051">
                  <c:v>13.522</c:v>
                </c:pt>
                <c:pt idx="18052">
                  <c:v>13.522</c:v>
                </c:pt>
                <c:pt idx="18053">
                  <c:v>13.497</c:v>
                </c:pt>
                <c:pt idx="18054">
                  <c:v>13.497</c:v>
                </c:pt>
                <c:pt idx="18055">
                  <c:v>13.473000000000001</c:v>
                </c:pt>
                <c:pt idx="18056">
                  <c:v>13.473000000000001</c:v>
                </c:pt>
                <c:pt idx="18057">
                  <c:v>13.473000000000001</c:v>
                </c:pt>
                <c:pt idx="18058">
                  <c:v>13.449</c:v>
                </c:pt>
                <c:pt idx="18059">
                  <c:v>13.449</c:v>
                </c:pt>
                <c:pt idx="18060">
                  <c:v>13.425000000000001</c:v>
                </c:pt>
                <c:pt idx="18061">
                  <c:v>13.425000000000001</c:v>
                </c:pt>
                <c:pt idx="18062">
                  <c:v>13.425000000000001</c:v>
                </c:pt>
                <c:pt idx="18063">
                  <c:v>13.401</c:v>
                </c:pt>
                <c:pt idx="18064">
                  <c:v>13.377000000000001</c:v>
                </c:pt>
                <c:pt idx="18065">
                  <c:v>13.377000000000001</c:v>
                </c:pt>
                <c:pt idx="18066">
                  <c:v>13.377000000000001</c:v>
                </c:pt>
                <c:pt idx="18067">
                  <c:v>13.353</c:v>
                </c:pt>
                <c:pt idx="18068">
                  <c:v>13.353</c:v>
                </c:pt>
                <c:pt idx="18069">
                  <c:v>13.353</c:v>
                </c:pt>
                <c:pt idx="18070">
                  <c:v>13.329000000000001</c:v>
                </c:pt>
                <c:pt idx="18071">
                  <c:v>13.329000000000001</c:v>
                </c:pt>
                <c:pt idx="18072">
                  <c:v>13.329000000000001</c:v>
                </c:pt>
                <c:pt idx="18073">
                  <c:v>13.329000000000001</c:v>
                </c:pt>
                <c:pt idx="18074">
                  <c:v>13.305</c:v>
                </c:pt>
                <c:pt idx="18075">
                  <c:v>13.305</c:v>
                </c:pt>
                <c:pt idx="18076">
                  <c:v>13.305</c:v>
                </c:pt>
                <c:pt idx="18077">
                  <c:v>13.329000000000001</c:v>
                </c:pt>
                <c:pt idx="18078">
                  <c:v>13.329000000000001</c:v>
                </c:pt>
                <c:pt idx="18079">
                  <c:v>13.353</c:v>
                </c:pt>
                <c:pt idx="18080">
                  <c:v>13.353</c:v>
                </c:pt>
                <c:pt idx="18081">
                  <c:v>13.377000000000001</c:v>
                </c:pt>
                <c:pt idx="18082">
                  <c:v>13.425000000000001</c:v>
                </c:pt>
                <c:pt idx="18083">
                  <c:v>13.449</c:v>
                </c:pt>
                <c:pt idx="18084">
                  <c:v>13.497</c:v>
                </c:pt>
                <c:pt idx="18085">
                  <c:v>13.545999999999999</c:v>
                </c:pt>
                <c:pt idx="18086">
                  <c:v>13.593999999999999</c:v>
                </c:pt>
                <c:pt idx="18087">
                  <c:v>13.618</c:v>
                </c:pt>
                <c:pt idx="18088">
                  <c:v>13.666</c:v>
                </c:pt>
                <c:pt idx="18089">
                  <c:v>13.69</c:v>
                </c:pt>
                <c:pt idx="18090">
                  <c:v>13.738</c:v>
                </c:pt>
                <c:pt idx="18091">
                  <c:v>13.81</c:v>
                </c:pt>
                <c:pt idx="18092">
                  <c:v>13.882</c:v>
                </c:pt>
                <c:pt idx="18093">
                  <c:v>13.906000000000001</c:v>
                </c:pt>
                <c:pt idx="18094">
                  <c:v>13.93</c:v>
                </c:pt>
                <c:pt idx="18095">
                  <c:v>13.954000000000001</c:v>
                </c:pt>
                <c:pt idx="18096">
                  <c:v>13.978</c:v>
                </c:pt>
                <c:pt idx="18097">
                  <c:v>13.978</c:v>
                </c:pt>
                <c:pt idx="18098">
                  <c:v>14.098000000000001</c:v>
                </c:pt>
                <c:pt idx="18099">
                  <c:v>14.146000000000001</c:v>
                </c:pt>
                <c:pt idx="18100">
                  <c:v>14.146000000000001</c:v>
                </c:pt>
                <c:pt idx="18101">
                  <c:v>14.218</c:v>
                </c:pt>
                <c:pt idx="18102">
                  <c:v>14.194000000000001</c:v>
                </c:pt>
                <c:pt idx="18103">
                  <c:v>14.194000000000001</c:v>
                </c:pt>
                <c:pt idx="18104">
                  <c:v>14.146000000000001</c:v>
                </c:pt>
                <c:pt idx="18105">
                  <c:v>14.122</c:v>
                </c:pt>
                <c:pt idx="18106">
                  <c:v>14.098000000000001</c:v>
                </c:pt>
                <c:pt idx="18107">
                  <c:v>14.122</c:v>
                </c:pt>
                <c:pt idx="18108">
                  <c:v>14.194000000000001</c:v>
                </c:pt>
                <c:pt idx="18109">
                  <c:v>14.242000000000001</c:v>
                </c:pt>
                <c:pt idx="18110">
                  <c:v>14.314</c:v>
                </c:pt>
                <c:pt idx="18111">
                  <c:v>14.361000000000001</c:v>
                </c:pt>
                <c:pt idx="18112">
                  <c:v>14.385</c:v>
                </c:pt>
                <c:pt idx="18113">
                  <c:v>14.433</c:v>
                </c:pt>
                <c:pt idx="18114">
                  <c:v>14.481</c:v>
                </c:pt>
                <c:pt idx="18115">
                  <c:v>14.553000000000001</c:v>
                </c:pt>
                <c:pt idx="18116">
                  <c:v>14.601000000000001</c:v>
                </c:pt>
                <c:pt idx="18117">
                  <c:v>14.625</c:v>
                </c:pt>
                <c:pt idx="18118">
                  <c:v>14.648999999999999</c:v>
                </c:pt>
                <c:pt idx="18119">
                  <c:v>14.673</c:v>
                </c:pt>
                <c:pt idx="18120">
                  <c:v>14.673</c:v>
                </c:pt>
                <c:pt idx="18121">
                  <c:v>14.648999999999999</c:v>
                </c:pt>
                <c:pt idx="18122">
                  <c:v>14.625</c:v>
                </c:pt>
                <c:pt idx="18123">
                  <c:v>14.601000000000001</c:v>
                </c:pt>
                <c:pt idx="18124">
                  <c:v>14.553000000000001</c:v>
                </c:pt>
                <c:pt idx="18125">
                  <c:v>14.505000000000001</c:v>
                </c:pt>
                <c:pt idx="18126">
                  <c:v>14.433</c:v>
                </c:pt>
                <c:pt idx="18127">
                  <c:v>14.385</c:v>
                </c:pt>
                <c:pt idx="18128">
                  <c:v>14.314</c:v>
                </c:pt>
                <c:pt idx="18129">
                  <c:v>14.242000000000001</c:v>
                </c:pt>
                <c:pt idx="18130">
                  <c:v>14.146000000000001</c:v>
                </c:pt>
                <c:pt idx="18131">
                  <c:v>14.074</c:v>
                </c:pt>
                <c:pt idx="18132">
                  <c:v>14.002000000000001</c:v>
                </c:pt>
                <c:pt idx="18133">
                  <c:v>13.93</c:v>
                </c:pt>
                <c:pt idx="18134">
                  <c:v>13.882</c:v>
                </c:pt>
                <c:pt idx="18135">
                  <c:v>13.81</c:v>
                </c:pt>
                <c:pt idx="18136">
                  <c:v>13.762</c:v>
                </c:pt>
                <c:pt idx="18137">
                  <c:v>13.714</c:v>
                </c:pt>
                <c:pt idx="18138">
                  <c:v>13.69</c:v>
                </c:pt>
                <c:pt idx="18139">
                  <c:v>13.666</c:v>
                </c:pt>
                <c:pt idx="18140">
                  <c:v>13.618</c:v>
                </c:pt>
                <c:pt idx="18141">
                  <c:v>13.593999999999999</c:v>
                </c:pt>
                <c:pt idx="18142">
                  <c:v>13.57</c:v>
                </c:pt>
                <c:pt idx="18143">
                  <c:v>13.545999999999999</c:v>
                </c:pt>
                <c:pt idx="18144">
                  <c:v>13.522</c:v>
                </c:pt>
                <c:pt idx="18145">
                  <c:v>13.497</c:v>
                </c:pt>
                <c:pt idx="18146">
                  <c:v>13.473000000000001</c:v>
                </c:pt>
                <c:pt idx="18147">
                  <c:v>13.473000000000001</c:v>
                </c:pt>
                <c:pt idx="18148">
                  <c:v>13.449</c:v>
                </c:pt>
                <c:pt idx="18149">
                  <c:v>13.425000000000001</c:v>
                </c:pt>
                <c:pt idx="18150">
                  <c:v>13.425000000000001</c:v>
                </c:pt>
                <c:pt idx="18151">
                  <c:v>13.401</c:v>
                </c:pt>
                <c:pt idx="18152">
                  <c:v>13.401</c:v>
                </c:pt>
                <c:pt idx="18153">
                  <c:v>13.377000000000001</c:v>
                </c:pt>
                <c:pt idx="18154">
                  <c:v>13.377000000000001</c:v>
                </c:pt>
                <c:pt idx="18155">
                  <c:v>13.353</c:v>
                </c:pt>
                <c:pt idx="18156">
                  <c:v>13.353</c:v>
                </c:pt>
                <c:pt idx="18157">
                  <c:v>13.353</c:v>
                </c:pt>
                <c:pt idx="18158">
                  <c:v>13.329000000000001</c:v>
                </c:pt>
                <c:pt idx="18159">
                  <c:v>13.329000000000001</c:v>
                </c:pt>
                <c:pt idx="18160">
                  <c:v>13.329000000000001</c:v>
                </c:pt>
                <c:pt idx="18161">
                  <c:v>13.305</c:v>
                </c:pt>
                <c:pt idx="18162">
                  <c:v>13.305</c:v>
                </c:pt>
                <c:pt idx="18163">
                  <c:v>13.281000000000001</c:v>
                </c:pt>
                <c:pt idx="18164">
                  <c:v>13.281000000000001</c:v>
                </c:pt>
                <c:pt idx="18165">
                  <c:v>13.257</c:v>
                </c:pt>
                <c:pt idx="18166">
                  <c:v>13.257</c:v>
                </c:pt>
                <c:pt idx="18167">
                  <c:v>13.233000000000001</c:v>
                </c:pt>
                <c:pt idx="18168">
                  <c:v>13.233000000000001</c:v>
                </c:pt>
                <c:pt idx="18169">
                  <c:v>13.233000000000001</c:v>
                </c:pt>
                <c:pt idx="18170">
                  <c:v>13.233000000000001</c:v>
                </c:pt>
                <c:pt idx="18171">
                  <c:v>13.233000000000001</c:v>
                </c:pt>
                <c:pt idx="18172">
                  <c:v>13.233000000000001</c:v>
                </c:pt>
                <c:pt idx="18173">
                  <c:v>13.233000000000001</c:v>
                </c:pt>
                <c:pt idx="18174">
                  <c:v>13.257</c:v>
                </c:pt>
                <c:pt idx="18175">
                  <c:v>13.257</c:v>
                </c:pt>
                <c:pt idx="18176">
                  <c:v>13.281000000000001</c:v>
                </c:pt>
                <c:pt idx="18177">
                  <c:v>13.281000000000001</c:v>
                </c:pt>
                <c:pt idx="18178">
                  <c:v>13.329000000000001</c:v>
                </c:pt>
                <c:pt idx="18179">
                  <c:v>13.377000000000001</c:v>
                </c:pt>
                <c:pt idx="18180">
                  <c:v>13.425000000000001</c:v>
                </c:pt>
                <c:pt idx="18181">
                  <c:v>13.473000000000001</c:v>
                </c:pt>
                <c:pt idx="18182">
                  <c:v>13.545999999999999</c:v>
                </c:pt>
                <c:pt idx="18183">
                  <c:v>13.618</c:v>
                </c:pt>
                <c:pt idx="18184">
                  <c:v>13.69</c:v>
                </c:pt>
                <c:pt idx="18185">
                  <c:v>13.762</c:v>
                </c:pt>
                <c:pt idx="18186">
                  <c:v>13.834</c:v>
                </c:pt>
                <c:pt idx="18187">
                  <c:v>13.906000000000001</c:v>
                </c:pt>
                <c:pt idx="18188">
                  <c:v>14.002000000000001</c:v>
                </c:pt>
                <c:pt idx="18189">
                  <c:v>14.098000000000001</c:v>
                </c:pt>
                <c:pt idx="18190">
                  <c:v>14.194000000000001</c:v>
                </c:pt>
                <c:pt idx="18191">
                  <c:v>14.29</c:v>
                </c:pt>
                <c:pt idx="18192">
                  <c:v>14.385</c:v>
                </c:pt>
                <c:pt idx="18193">
                  <c:v>14.481</c:v>
                </c:pt>
                <c:pt idx="18194">
                  <c:v>14.529</c:v>
                </c:pt>
                <c:pt idx="18195">
                  <c:v>14.625</c:v>
                </c:pt>
                <c:pt idx="18196">
                  <c:v>14.696999999999999</c:v>
                </c:pt>
                <c:pt idx="18197">
                  <c:v>14.768000000000001</c:v>
                </c:pt>
                <c:pt idx="18198">
                  <c:v>14.84</c:v>
                </c:pt>
                <c:pt idx="18199">
                  <c:v>14.912000000000001</c:v>
                </c:pt>
                <c:pt idx="18200">
                  <c:v>14.96</c:v>
                </c:pt>
                <c:pt idx="18201">
                  <c:v>15.031000000000001</c:v>
                </c:pt>
                <c:pt idx="18202">
                  <c:v>15.079000000000001</c:v>
                </c:pt>
                <c:pt idx="18203">
                  <c:v>15.103</c:v>
                </c:pt>
                <c:pt idx="18204">
                  <c:v>15.151</c:v>
                </c:pt>
                <c:pt idx="18205">
                  <c:v>15.175000000000001</c:v>
                </c:pt>
                <c:pt idx="18206">
                  <c:v>15.199</c:v>
                </c:pt>
                <c:pt idx="18207">
                  <c:v>15.223000000000001</c:v>
                </c:pt>
                <c:pt idx="18208">
                  <c:v>15.247</c:v>
                </c:pt>
                <c:pt idx="18209">
                  <c:v>15.247</c:v>
                </c:pt>
                <c:pt idx="18210">
                  <c:v>15.247</c:v>
                </c:pt>
                <c:pt idx="18211">
                  <c:v>15.247</c:v>
                </c:pt>
                <c:pt idx="18212">
                  <c:v>15.199</c:v>
                </c:pt>
                <c:pt idx="18213">
                  <c:v>15.175000000000001</c:v>
                </c:pt>
                <c:pt idx="18214">
                  <c:v>15.151</c:v>
                </c:pt>
                <c:pt idx="18215">
                  <c:v>15.127000000000001</c:v>
                </c:pt>
                <c:pt idx="18216">
                  <c:v>15.079000000000001</c:v>
                </c:pt>
                <c:pt idx="18217">
                  <c:v>15.031000000000001</c:v>
                </c:pt>
                <c:pt idx="18218">
                  <c:v>14.96</c:v>
                </c:pt>
                <c:pt idx="18219">
                  <c:v>14.888</c:v>
                </c:pt>
                <c:pt idx="18220">
                  <c:v>14.816000000000001</c:v>
                </c:pt>
                <c:pt idx="18221">
                  <c:v>14.744999999999999</c:v>
                </c:pt>
                <c:pt idx="18222">
                  <c:v>14.673</c:v>
                </c:pt>
                <c:pt idx="18223">
                  <c:v>14.577</c:v>
                </c:pt>
                <c:pt idx="18224">
                  <c:v>14.505000000000001</c:v>
                </c:pt>
                <c:pt idx="18225">
                  <c:v>14.409000000000001</c:v>
                </c:pt>
                <c:pt idx="18226">
                  <c:v>14.314</c:v>
                </c:pt>
                <c:pt idx="18227">
                  <c:v>14.242000000000001</c:v>
                </c:pt>
                <c:pt idx="18228">
                  <c:v>14.146000000000001</c:v>
                </c:pt>
                <c:pt idx="18229">
                  <c:v>14.074</c:v>
                </c:pt>
                <c:pt idx="18230">
                  <c:v>14.002000000000001</c:v>
                </c:pt>
                <c:pt idx="18231">
                  <c:v>13.954000000000001</c:v>
                </c:pt>
                <c:pt idx="18232">
                  <c:v>13.906000000000001</c:v>
                </c:pt>
                <c:pt idx="18233">
                  <c:v>13.834</c:v>
                </c:pt>
                <c:pt idx="18234">
                  <c:v>13.81</c:v>
                </c:pt>
                <c:pt idx="18235">
                  <c:v>13.762</c:v>
                </c:pt>
                <c:pt idx="18236">
                  <c:v>13.714</c:v>
                </c:pt>
                <c:pt idx="18237">
                  <c:v>13.666</c:v>
                </c:pt>
                <c:pt idx="18238">
                  <c:v>13.641999999999999</c:v>
                </c:pt>
                <c:pt idx="18239">
                  <c:v>13.618</c:v>
                </c:pt>
                <c:pt idx="18240">
                  <c:v>13.593999999999999</c:v>
                </c:pt>
                <c:pt idx="18241">
                  <c:v>13.57</c:v>
                </c:pt>
                <c:pt idx="18242">
                  <c:v>13.522</c:v>
                </c:pt>
                <c:pt idx="18243">
                  <c:v>13.522</c:v>
                </c:pt>
                <c:pt idx="18244">
                  <c:v>13.497</c:v>
                </c:pt>
                <c:pt idx="18245">
                  <c:v>13.473000000000001</c:v>
                </c:pt>
                <c:pt idx="18246">
                  <c:v>13.473000000000001</c:v>
                </c:pt>
                <c:pt idx="18247">
                  <c:v>13.449</c:v>
                </c:pt>
                <c:pt idx="18248">
                  <c:v>13.449</c:v>
                </c:pt>
                <c:pt idx="18249">
                  <c:v>13.425000000000001</c:v>
                </c:pt>
                <c:pt idx="18250">
                  <c:v>13.425000000000001</c:v>
                </c:pt>
                <c:pt idx="18251">
                  <c:v>13.401</c:v>
                </c:pt>
                <c:pt idx="18252">
                  <c:v>13.401</c:v>
                </c:pt>
                <c:pt idx="18253">
                  <c:v>13.377000000000001</c:v>
                </c:pt>
                <c:pt idx="18254">
                  <c:v>13.377000000000001</c:v>
                </c:pt>
                <c:pt idx="18255">
                  <c:v>13.353</c:v>
                </c:pt>
                <c:pt idx="18256">
                  <c:v>13.329000000000001</c:v>
                </c:pt>
                <c:pt idx="18257">
                  <c:v>13.329000000000001</c:v>
                </c:pt>
                <c:pt idx="18258">
                  <c:v>13.329000000000001</c:v>
                </c:pt>
                <c:pt idx="18259">
                  <c:v>13.305</c:v>
                </c:pt>
                <c:pt idx="18260">
                  <c:v>13.305</c:v>
                </c:pt>
                <c:pt idx="18261">
                  <c:v>13.305</c:v>
                </c:pt>
                <c:pt idx="18262">
                  <c:v>13.281000000000001</c:v>
                </c:pt>
                <c:pt idx="18263">
                  <c:v>13.281000000000001</c:v>
                </c:pt>
                <c:pt idx="18264">
                  <c:v>13.257</c:v>
                </c:pt>
                <c:pt idx="18265">
                  <c:v>13.257</c:v>
                </c:pt>
                <c:pt idx="18266">
                  <c:v>13.257</c:v>
                </c:pt>
                <c:pt idx="18267">
                  <c:v>13.257</c:v>
                </c:pt>
                <c:pt idx="18268">
                  <c:v>13.257</c:v>
                </c:pt>
                <c:pt idx="18269">
                  <c:v>13.257</c:v>
                </c:pt>
                <c:pt idx="18270">
                  <c:v>13.281000000000001</c:v>
                </c:pt>
                <c:pt idx="18271">
                  <c:v>13.281000000000001</c:v>
                </c:pt>
                <c:pt idx="18272">
                  <c:v>13.305</c:v>
                </c:pt>
                <c:pt idx="18273">
                  <c:v>13.329000000000001</c:v>
                </c:pt>
                <c:pt idx="18274">
                  <c:v>13.353</c:v>
                </c:pt>
                <c:pt idx="18275">
                  <c:v>13.401</c:v>
                </c:pt>
                <c:pt idx="18276">
                  <c:v>13.473000000000001</c:v>
                </c:pt>
                <c:pt idx="18277">
                  <c:v>13.522</c:v>
                </c:pt>
                <c:pt idx="18278">
                  <c:v>13.593999999999999</c:v>
                </c:pt>
                <c:pt idx="18279">
                  <c:v>13.666</c:v>
                </c:pt>
                <c:pt idx="18280">
                  <c:v>13.738</c:v>
                </c:pt>
                <c:pt idx="18281">
                  <c:v>13.834</c:v>
                </c:pt>
                <c:pt idx="18282">
                  <c:v>13.906000000000001</c:v>
                </c:pt>
                <c:pt idx="18283">
                  <c:v>14.002000000000001</c:v>
                </c:pt>
                <c:pt idx="18284">
                  <c:v>14.098000000000001</c:v>
                </c:pt>
                <c:pt idx="18285">
                  <c:v>14.194000000000001</c:v>
                </c:pt>
                <c:pt idx="18286">
                  <c:v>14.29</c:v>
                </c:pt>
                <c:pt idx="18287">
                  <c:v>14.361000000000001</c:v>
                </c:pt>
                <c:pt idx="18288">
                  <c:v>14.433</c:v>
                </c:pt>
                <c:pt idx="18289">
                  <c:v>14.505000000000001</c:v>
                </c:pt>
                <c:pt idx="18290">
                  <c:v>14.577</c:v>
                </c:pt>
                <c:pt idx="18291">
                  <c:v>14.648999999999999</c:v>
                </c:pt>
                <c:pt idx="18292">
                  <c:v>14.696999999999999</c:v>
                </c:pt>
                <c:pt idx="18293">
                  <c:v>14.768000000000001</c:v>
                </c:pt>
                <c:pt idx="18294">
                  <c:v>14.816000000000001</c:v>
                </c:pt>
                <c:pt idx="18295">
                  <c:v>14.864000000000001</c:v>
                </c:pt>
                <c:pt idx="18296">
                  <c:v>14.912000000000001</c:v>
                </c:pt>
                <c:pt idx="18297">
                  <c:v>14.936</c:v>
                </c:pt>
                <c:pt idx="18298">
                  <c:v>14.96</c:v>
                </c:pt>
                <c:pt idx="18299">
                  <c:v>15.007999999999999</c:v>
                </c:pt>
                <c:pt idx="18300">
                  <c:v>15.007999999999999</c:v>
                </c:pt>
                <c:pt idx="18301">
                  <c:v>15.007999999999999</c:v>
                </c:pt>
                <c:pt idx="18302">
                  <c:v>15.007999999999999</c:v>
                </c:pt>
                <c:pt idx="18303">
                  <c:v>15.007999999999999</c:v>
                </c:pt>
                <c:pt idx="18304">
                  <c:v>15.007999999999999</c:v>
                </c:pt>
                <c:pt idx="18305">
                  <c:v>15.007999999999999</c:v>
                </c:pt>
                <c:pt idx="18306">
                  <c:v>14.984</c:v>
                </c:pt>
                <c:pt idx="18307">
                  <c:v>14.96</c:v>
                </c:pt>
                <c:pt idx="18308">
                  <c:v>14.96</c:v>
                </c:pt>
                <c:pt idx="18309">
                  <c:v>14.912000000000001</c:v>
                </c:pt>
                <c:pt idx="18310">
                  <c:v>14.888</c:v>
                </c:pt>
                <c:pt idx="18311">
                  <c:v>14.84</c:v>
                </c:pt>
                <c:pt idx="18312">
                  <c:v>14.816000000000001</c:v>
                </c:pt>
                <c:pt idx="18313">
                  <c:v>14.768000000000001</c:v>
                </c:pt>
                <c:pt idx="18314">
                  <c:v>14.696999999999999</c:v>
                </c:pt>
                <c:pt idx="18315">
                  <c:v>14.648999999999999</c:v>
                </c:pt>
                <c:pt idx="18316">
                  <c:v>14.577</c:v>
                </c:pt>
                <c:pt idx="18317">
                  <c:v>14.529</c:v>
                </c:pt>
                <c:pt idx="18318">
                  <c:v>14.457000000000001</c:v>
                </c:pt>
                <c:pt idx="18319">
                  <c:v>14.385</c:v>
                </c:pt>
                <c:pt idx="18320">
                  <c:v>14.314</c:v>
                </c:pt>
                <c:pt idx="18321">
                  <c:v>14.242000000000001</c:v>
                </c:pt>
                <c:pt idx="18322">
                  <c:v>14.17</c:v>
                </c:pt>
                <c:pt idx="18323">
                  <c:v>14.122</c:v>
                </c:pt>
                <c:pt idx="18324">
                  <c:v>14.074</c:v>
                </c:pt>
                <c:pt idx="18325">
                  <c:v>14.002000000000001</c:v>
                </c:pt>
                <c:pt idx="18326">
                  <c:v>13.954000000000001</c:v>
                </c:pt>
                <c:pt idx="18327">
                  <c:v>13.93</c:v>
                </c:pt>
                <c:pt idx="18328">
                  <c:v>13.882</c:v>
                </c:pt>
                <c:pt idx="18329">
                  <c:v>13.858000000000001</c:v>
                </c:pt>
                <c:pt idx="18330">
                  <c:v>13.834</c:v>
                </c:pt>
                <c:pt idx="18331">
                  <c:v>13.786</c:v>
                </c:pt>
                <c:pt idx="18332">
                  <c:v>13.762</c:v>
                </c:pt>
                <c:pt idx="18333">
                  <c:v>13.738</c:v>
                </c:pt>
                <c:pt idx="18334">
                  <c:v>13.714</c:v>
                </c:pt>
                <c:pt idx="18335">
                  <c:v>13.69</c:v>
                </c:pt>
                <c:pt idx="18336">
                  <c:v>13.666</c:v>
                </c:pt>
                <c:pt idx="18337">
                  <c:v>13.666</c:v>
                </c:pt>
                <c:pt idx="18338">
                  <c:v>13.641999999999999</c:v>
                </c:pt>
                <c:pt idx="18339">
                  <c:v>13.618</c:v>
                </c:pt>
                <c:pt idx="18340">
                  <c:v>13.593999999999999</c:v>
                </c:pt>
                <c:pt idx="18341">
                  <c:v>13.593999999999999</c:v>
                </c:pt>
                <c:pt idx="18342">
                  <c:v>13.57</c:v>
                </c:pt>
                <c:pt idx="18343">
                  <c:v>13.57</c:v>
                </c:pt>
                <c:pt idx="18344">
                  <c:v>13.545999999999999</c:v>
                </c:pt>
                <c:pt idx="18345">
                  <c:v>13.545999999999999</c:v>
                </c:pt>
                <c:pt idx="18346">
                  <c:v>13.522</c:v>
                </c:pt>
                <c:pt idx="18347">
                  <c:v>13.522</c:v>
                </c:pt>
                <c:pt idx="18348">
                  <c:v>13.497</c:v>
                </c:pt>
                <c:pt idx="18349">
                  <c:v>13.473000000000001</c:v>
                </c:pt>
                <c:pt idx="18350">
                  <c:v>13.473000000000001</c:v>
                </c:pt>
                <c:pt idx="18351">
                  <c:v>13.473000000000001</c:v>
                </c:pt>
                <c:pt idx="18352">
                  <c:v>13.449</c:v>
                </c:pt>
                <c:pt idx="18353">
                  <c:v>13.449</c:v>
                </c:pt>
                <c:pt idx="18354">
                  <c:v>13.449</c:v>
                </c:pt>
                <c:pt idx="18355">
                  <c:v>13.425000000000001</c:v>
                </c:pt>
                <c:pt idx="18356">
                  <c:v>13.425000000000001</c:v>
                </c:pt>
                <c:pt idx="18357">
                  <c:v>13.425000000000001</c:v>
                </c:pt>
                <c:pt idx="18358">
                  <c:v>13.401</c:v>
                </c:pt>
                <c:pt idx="18359">
                  <c:v>13.401</c:v>
                </c:pt>
                <c:pt idx="18360">
                  <c:v>13.377000000000001</c:v>
                </c:pt>
                <c:pt idx="18361">
                  <c:v>13.377000000000001</c:v>
                </c:pt>
                <c:pt idx="18362">
                  <c:v>13.377000000000001</c:v>
                </c:pt>
                <c:pt idx="18363">
                  <c:v>13.377000000000001</c:v>
                </c:pt>
                <c:pt idx="18364">
                  <c:v>13.377000000000001</c:v>
                </c:pt>
                <c:pt idx="18365">
                  <c:v>13.377000000000001</c:v>
                </c:pt>
                <c:pt idx="18366">
                  <c:v>13.401</c:v>
                </c:pt>
                <c:pt idx="18367">
                  <c:v>13.425000000000001</c:v>
                </c:pt>
                <c:pt idx="18368">
                  <c:v>13.425000000000001</c:v>
                </c:pt>
                <c:pt idx="18369">
                  <c:v>13.449</c:v>
                </c:pt>
                <c:pt idx="18370">
                  <c:v>13.473000000000001</c:v>
                </c:pt>
                <c:pt idx="18371">
                  <c:v>13.522</c:v>
                </c:pt>
                <c:pt idx="18372">
                  <c:v>13.57</c:v>
                </c:pt>
                <c:pt idx="18373">
                  <c:v>13.641999999999999</c:v>
                </c:pt>
                <c:pt idx="18374">
                  <c:v>13.69</c:v>
                </c:pt>
                <c:pt idx="18375">
                  <c:v>13.762</c:v>
                </c:pt>
                <c:pt idx="18376">
                  <c:v>13.834</c:v>
                </c:pt>
                <c:pt idx="18377">
                  <c:v>13.906000000000001</c:v>
                </c:pt>
                <c:pt idx="18378">
                  <c:v>13.978</c:v>
                </c:pt>
                <c:pt idx="18379">
                  <c:v>14.074</c:v>
                </c:pt>
                <c:pt idx="18380">
                  <c:v>14.146000000000001</c:v>
                </c:pt>
                <c:pt idx="18381">
                  <c:v>14.266</c:v>
                </c:pt>
                <c:pt idx="18382">
                  <c:v>14.361000000000001</c:v>
                </c:pt>
                <c:pt idx="18383">
                  <c:v>14.457000000000001</c:v>
                </c:pt>
                <c:pt idx="18384">
                  <c:v>14.553000000000001</c:v>
                </c:pt>
                <c:pt idx="18385">
                  <c:v>14.648999999999999</c:v>
                </c:pt>
                <c:pt idx="18386">
                  <c:v>14.721</c:v>
                </c:pt>
                <c:pt idx="18387">
                  <c:v>14.792</c:v>
                </c:pt>
                <c:pt idx="18388">
                  <c:v>14.864000000000001</c:v>
                </c:pt>
                <c:pt idx="18389">
                  <c:v>14.936</c:v>
                </c:pt>
                <c:pt idx="18390">
                  <c:v>15.007999999999999</c:v>
                </c:pt>
                <c:pt idx="18391">
                  <c:v>15.079000000000001</c:v>
                </c:pt>
                <c:pt idx="18392">
                  <c:v>15.151</c:v>
                </c:pt>
                <c:pt idx="18393">
                  <c:v>15.199</c:v>
                </c:pt>
                <c:pt idx="18394">
                  <c:v>15.247</c:v>
                </c:pt>
                <c:pt idx="18395">
                  <c:v>15.294</c:v>
                </c:pt>
                <c:pt idx="18396">
                  <c:v>15.342000000000001</c:v>
                </c:pt>
                <c:pt idx="18397">
                  <c:v>15.366</c:v>
                </c:pt>
                <c:pt idx="18398">
                  <c:v>15.39</c:v>
                </c:pt>
                <c:pt idx="18399">
                  <c:v>15.39</c:v>
                </c:pt>
                <c:pt idx="18400">
                  <c:v>15.39</c:v>
                </c:pt>
                <c:pt idx="18401">
                  <c:v>15.39</c:v>
                </c:pt>
                <c:pt idx="18402">
                  <c:v>15.39</c:v>
                </c:pt>
                <c:pt idx="18403">
                  <c:v>15.39</c:v>
                </c:pt>
                <c:pt idx="18404">
                  <c:v>15.342000000000001</c:v>
                </c:pt>
                <c:pt idx="18405">
                  <c:v>15.318</c:v>
                </c:pt>
                <c:pt idx="18406">
                  <c:v>15.294</c:v>
                </c:pt>
                <c:pt idx="18407">
                  <c:v>15.247</c:v>
                </c:pt>
                <c:pt idx="18408">
                  <c:v>15.223000000000001</c:v>
                </c:pt>
                <c:pt idx="18409">
                  <c:v>15.151</c:v>
                </c:pt>
                <c:pt idx="18410">
                  <c:v>15.079000000000001</c:v>
                </c:pt>
                <c:pt idx="18411">
                  <c:v>15.007999999999999</c:v>
                </c:pt>
                <c:pt idx="18412">
                  <c:v>14.936</c:v>
                </c:pt>
                <c:pt idx="18413">
                  <c:v>14.84</c:v>
                </c:pt>
                <c:pt idx="18414">
                  <c:v>14.768000000000001</c:v>
                </c:pt>
                <c:pt idx="18415">
                  <c:v>14.673</c:v>
                </c:pt>
                <c:pt idx="18416">
                  <c:v>14.601000000000001</c:v>
                </c:pt>
                <c:pt idx="18417">
                  <c:v>14.505000000000001</c:v>
                </c:pt>
                <c:pt idx="18418">
                  <c:v>14.409000000000001</c:v>
                </c:pt>
                <c:pt idx="18419">
                  <c:v>14.337</c:v>
                </c:pt>
                <c:pt idx="18420">
                  <c:v>14.266</c:v>
                </c:pt>
                <c:pt idx="18421">
                  <c:v>14.194000000000001</c:v>
                </c:pt>
                <c:pt idx="18422">
                  <c:v>14.122</c:v>
                </c:pt>
                <c:pt idx="18423">
                  <c:v>14.05</c:v>
                </c:pt>
                <c:pt idx="18424">
                  <c:v>14.002000000000001</c:v>
                </c:pt>
                <c:pt idx="18425">
                  <c:v>13.954000000000001</c:v>
                </c:pt>
                <c:pt idx="18426">
                  <c:v>13.906000000000001</c:v>
                </c:pt>
                <c:pt idx="18427">
                  <c:v>13.858000000000001</c:v>
                </c:pt>
                <c:pt idx="18428">
                  <c:v>13.834</c:v>
                </c:pt>
                <c:pt idx="18429">
                  <c:v>13.81</c:v>
                </c:pt>
                <c:pt idx="18430">
                  <c:v>13.762</c:v>
                </c:pt>
                <c:pt idx="18431">
                  <c:v>13.738</c:v>
                </c:pt>
                <c:pt idx="18432">
                  <c:v>13.714</c:v>
                </c:pt>
                <c:pt idx="18433">
                  <c:v>13.69</c:v>
                </c:pt>
                <c:pt idx="18434">
                  <c:v>13.666</c:v>
                </c:pt>
                <c:pt idx="18435">
                  <c:v>13.666</c:v>
                </c:pt>
                <c:pt idx="18436">
                  <c:v>13.641999999999999</c:v>
                </c:pt>
                <c:pt idx="18437">
                  <c:v>13.618</c:v>
                </c:pt>
                <c:pt idx="18438">
                  <c:v>13.618</c:v>
                </c:pt>
                <c:pt idx="18439">
                  <c:v>13.593999999999999</c:v>
                </c:pt>
                <c:pt idx="18440">
                  <c:v>13.593999999999999</c:v>
                </c:pt>
                <c:pt idx="18441">
                  <c:v>13.593999999999999</c:v>
                </c:pt>
                <c:pt idx="18442">
                  <c:v>13.593999999999999</c:v>
                </c:pt>
                <c:pt idx="18443">
                  <c:v>13.593999999999999</c:v>
                </c:pt>
                <c:pt idx="18444">
                  <c:v>13.57</c:v>
                </c:pt>
                <c:pt idx="18445">
                  <c:v>13.593999999999999</c:v>
                </c:pt>
                <c:pt idx="18446">
                  <c:v>13.618</c:v>
                </c:pt>
                <c:pt idx="18447">
                  <c:v>13.618</c:v>
                </c:pt>
                <c:pt idx="18448">
                  <c:v>13.618</c:v>
                </c:pt>
                <c:pt idx="18449">
                  <c:v>13.618</c:v>
                </c:pt>
                <c:pt idx="18450">
                  <c:v>13.618</c:v>
                </c:pt>
                <c:pt idx="18451">
                  <c:v>13.618</c:v>
                </c:pt>
                <c:pt idx="18452">
                  <c:v>13.618</c:v>
                </c:pt>
                <c:pt idx="18453">
                  <c:v>13.593999999999999</c:v>
                </c:pt>
                <c:pt idx="18454">
                  <c:v>13.593999999999999</c:v>
                </c:pt>
                <c:pt idx="18455">
                  <c:v>13.593999999999999</c:v>
                </c:pt>
                <c:pt idx="18456">
                  <c:v>13.593999999999999</c:v>
                </c:pt>
                <c:pt idx="18457">
                  <c:v>13.593999999999999</c:v>
                </c:pt>
                <c:pt idx="18458">
                  <c:v>13.57</c:v>
                </c:pt>
                <c:pt idx="18459">
                  <c:v>13.57</c:v>
                </c:pt>
                <c:pt idx="18460">
                  <c:v>13.57</c:v>
                </c:pt>
                <c:pt idx="18461">
                  <c:v>13.593999999999999</c:v>
                </c:pt>
                <c:pt idx="18462">
                  <c:v>13.593999999999999</c:v>
                </c:pt>
                <c:pt idx="18463">
                  <c:v>13.593999999999999</c:v>
                </c:pt>
                <c:pt idx="18464">
                  <c:v>13.618</c:v>
                </c:pt>
                <c:pt idx="18465">
                  <c:v>13.641999999999999</c:v>
                </c:pt>
                <c:pt idx="18466">
                  <c:v>13.666</c:v>
                </c:pt>
                <c:pt idx="18467">
                  <c:v>13.666</c:v>
                </c:pt>
                <c:pt idx="18468">
                  <c:v>13.714</c:v>
                </c:pt>
                <c:pt idx="18469">
                  <c:v>13.762</c:v>
                </c:pt>
                <c:pt idx="18470">
                  <c:v>13.81</c:v>
                </c:pt>
                <c:pt idx="18471">
                  <c:v>13.858000000000001</c:v>
                </c:pt>
                <c:pt idx="18472">
                  <c:v>13.93</c:v>
                </c:pt>
                <c:pt idx="18473">
                  <c:v>14.002000000000001</c:v>
                </c:pt>
                <c:pt idx="18474">
                  <c:v>14.074</c:v>
                </c:pt>
                <c:pt idx="18475">
                  <c:v>14.146000000000001</c:v>
                </c:pt>
                <c:pt idx="18476">
                  <c:v>14.218</c:v>
                </c:pt>
                <c:pt idx="18477">
                  <c:v>14.29</c:v>
                </c:pt>
                <c:pt idx="18478">
                  <c:v>14.361000000000001</c:v>
                </c:pt>
                <c:pt idx="18479">
                  <c:v>14.433</c:v>
                </c:pt>
                <c:pt idx="18480">
                  <c:v>14.529</c:v>
                </c:pt>
                <c:pt idx="18481">
                  <c:v>14.601000000000001</c:v>
                </c:pt>
                <c:pt idx="18482">
                  <c:v>14.648999999999999</c:v>
                </c:pt>
                <c:pt idx="18483">
                  <c:v>14.721</c:v>
                </c:pt>
                <c:pt idx="18484">
                  <c:v>14.792</c:v>
                </c:pt>
                <c:pt idx="18485">
                  <c:v>14.84</c:v>
                </c:pt>
                <c:pt idx="18486">
                  <c:v>14.912000000000001</c:v>
                </c:pt>
                <c:pt idx="18487">
                  <c:v>14.96</c:v>
                </c:pt>
                <c:pt idx="18488">
                  <c:v>14.984</c:v>
                </c:pt>
                <c:pt idx="18489">
                  <c:v>15.031000000000001</c:v>
                </c:pt>
                <c:pt idx="18490">
                  <c:v>15.103</c:v>
                </c:pt>
                <c:pt idx="18491">
                  <c:v>15.127000000000001</c:v>
                </c:pt>
                <c:pt idx="18492">
                  <c:v>15.151</c:v>
                </c:pt>
                <c:pt idx="18493">
                  <c:v>15.199</c:v>
                </c:pt>
                <c:pt idx="18494">
                  <c:v>15.223000000000001</c:v>
                </c:pt>
                <c:pt idx="18495">
                  <c:v>15.247</c:v>
                </c:pt>
                <c:pt idx="18496">
                  <c:v>15.247</c:v>
                </c:pt>
                <c:pt idx="18497">
                  <c:v>15.223000000000001</c:v>
                </c:pt>
                <c:pt idx="18498">
                  <c:v>15.223000000000001</c:v>
                </c:pt>
                <c:pt idx="18499">
                  <c:v>15.199</c:v>
                </c:pt>
                <c:pt idx="18500">
                  <c:v>15.199</c:v>
                </c:pt>
                <c:pt idx="18501">
                  <c:v>15.175000000000001</c:v>
                </c:pt>
                <c:pt idx="18502">
                  <c:v>15.151</c:v>
                </c:pt>
                <c:pt idx="18503">
                  <c:v>15.127000000000001</c:v>
                </c:pt>
                <c:pt idx="18504">
                  <c:v>15.079000000000001</c:v>
                </c:pt>
                <c:pt idx="18505">
                  <c:v>15.007999999999999</c:v>
                </c:pt>
                <c:pt idx="18506">
                  <c:v>14.96</c:v>
                </c:pt>
                <c:pt idx="18507">
                  <c:v>14.888</c:v>
                </c:pt>
                <c:pt idx="18508">
                  <c:v>14.816000000000001</c:v>
                </c:pt>
                <c:pt idx="18509">
                  <c:v>14.744999999999999</c:v>
                </c:pt>
                <c:pt idx="18510">
                  <c:v>14.673</c:v>
                </c:pt>
                <c:pt idx="18511">
                  <c:v>14.625</c:v>
                </c:pt>
                <c:pt idx="18512">
                  <c:v>14.553000000000001</c:v>
                </c:pt>
                <c:pt idx="18513">
                  <c:v>14.481</c:v>
                </c:pt>
                <c:pt idx="18514">
                  <c:v>14.433</c:v>
                </c:pt>
                <c:pt idx="18515">
                  <c:v>14.361000000000001</c:v>
                </c:pt>
                <c:pt idx="18516">
                  <c:v>14.314</c:v>
                </c:pt>
                <c:pt idx="18517">
                  <c:v>14.242000000000001</c:v>
                </c:pt>
                <c:pt idx="18518">
                  <c:v>14.194000000000001</c:v>
                </c:pt>
                <c:pt idx="18519">
                  <c:v>14.146000000000001</c:v>
                </c:pt>
                <c:pt idx="18520">
                  <c:v>14.122</c:v>
                </c:pt>
                <c:pt idx="18521">
                  <c:v>14.098000000000001</c:v>
                </c:pt>
                <c:pt idx="18522">
                  <c:v>14.05</c:v>
                </c:pt>
                <c:pt idx="18523">
                  <c:v>14.026</c:v>
                </c:pt>
                <c:pt idx="18524">
                  <c:v>14.002000000000001</c:v>
                </c:pt>
                <c:pt idx="18525">
                  <c:v>13.954000000000001</c:v>
                </c:pt>
                <c:pt idx="18526">
                  <c:v>13.93</c:v>
                </c:pt>
                <c:pt idx="18527">
                  <c:v>13.93</c:v>
                </c:pt>
                <c:pt idx="18528">
                  <c:v>13.906000000000001</c:v>
                </c:pt>
                <c:pt idx="18529">
                  <c:v>13.882</c:v>
                </c:pt>
                <c:pt idx="18530">
                  <c:v>13.858000000000001</c:v>
                </c:pt>
                <c:pt idx="18531">
                  <c:v>13.858000000000001</c:v>
                </c:pt>
                <c:pt idx="18532">
                  <c:v>13.834</c:v>
                </c:pt>
                <c:pt idx="18533">
                  <c:v>13.834</c:v>
                </c:pt>
                <c:pt idx="18534">
                  <c:v>13.81</c:v>
                </c:pt>
                <c:pt idx="18535">
                  <c:v>13.81</c:v>
                </c:pt>
                <c:pt idx="18536">
                  <c:v>13.81</c:v>
                </c:pt>
                <c:pt idx="18537">
                  <c:v>13.786</c:v>
                </c:pt>
                <c:pt idx="18538">
                  <c:v>13.762</c:v>
                </c:pt>
                <c:pt idx="18539">
                  <c:v>13.738</c:v>
                </c:pt>
                <c:pt idx="18540">
                  <c:v>13.738</c:v>
                </c:pt>
                <c:pt idx="18541">
                  <c:v>13.738</c:v>
                </c:pt>
                <c:pt idx="18542">
                  <c:v>13.714</c:v>
                </c:pt>
                <c:pt idx="18543">
                  <c:v>13.714</c:v>
                </c:pt>
                <c:pt idx="18544">
                  <c:v>13.714</c:v>
                </c:pt>
                <c:pt idx="18545">
                  <c:v>13.69</c:v>
                </c:pt>
                <c:pt idx="18546">
                  <c:v>13.69</c:v>
                </c:pt>
                <c:pt idx="18547">
                  <c:v>13.666</c:v>
                </c:pt>
                <c:pt idx="18548">
                  <c:v>13.666</c:v>
                </c:pt>
                <c:pt idx="18549">
                  <c:v>13.641999999999999</c:v>
                </c:pt>
                <c:pt idx="18550">
                  <c:v>13.641999999999999</c:v>
                </c:pt>
                <c:pt idx="18551">
                  <c:v>13.618</c:v>
                </c:pt>
                <c:pt idx="18552">
                  <c:v>13.618</c:v>
                </c:pt>
                <c:pt idx="18553">
                  <c:v>13.593999999999999</c:v>
                </c:pt>
                <c:pt idx="18554">
                  <c:v>13.593999999999999</c:v>
                </c:pt>
                <c:pt idx="18555">
                  <c:v>13.593999999999999</c:v>
                </c:pt>
                <c:pt idx="18556">
                  <c:v>13.618</c:v>
                </c:pt>
                <c:pt idx="18557">
                  <c:v>13.618</c:v>
                </c:pt>
                <c:pt idx="18558">
                  <c:v>13.618</c:v>
                </c:pt>
                <c:pt idx="18559">
                  <c:v>13.618</c:v>
                </c:pt>
                <c:pt idx="18560">
                  <c:v>13.618</c:v>
                </c:pt>
                <c:pt idx="18561">
                  <c:v>13.618</c:v>
                </c:pt>
                <c:pt idx="18562">
                  <c:v>13.666</c:v>
                </c:pt>
                <c:pt idx="18563">
                  <c:v>13.69</c:v>
                </c:pt>
                <c:pt idx="18564">
                  <c:v>13.738</c:v>
                </c:pt>
                <c:pt idx="18565">
                  <c:v>13.786</c:v>
                </c:pt>
                <c:pt idx="18566">
                  <c:v>13.834</c:v>
                </c:pt>
                <c:pt idx="18567">
                  <c:v>13.906000000000001</c:v>
                </c:pt>
                <c:pt idx="18568">
                  <c:v>13.93</c:v>
                </c:pt>
                <c:pt idx="18569">
                  <c:v>14.026</c:v>
                </c:pt>
                <c:pt idx="18570">
                  <c:v>14.098000000000001</c:v>
                </c:pt>
                <c:pt idx="18571">
                  <c:v>14.17</c:v>
                </c:pt>
                <c:pt idx="18572">
                  <c:v>14.266</c:v>
                </c:pt>
                <c:pt idx="18573">
                  <c:v>14.361000000000001</c:v>
                </c:pt>
                <c:pt idx="18574">
                  <c:v>14.409000000000001</c:v>
                </c:pt>
                <c:pt idx="18575">
                  <c:v>14.457000000000001</c:v>
                </c:pt>
                <c:pt idx="18576">
                  <c:v>14.529</c:v>
                </c:pt>
                <c:pt idx="18577">
                  <c:v>14.577</c:v>
                </c:pt>
                <c:pt idx="18578">
                  <c:v>14.648999999999999</c:v>
                </c:pt>
                <c:pt idx="18579">
                  <c:v>14.673</c:v>
                </c:pt>
                <c:pt idx="18580">
                  <c:v>14.721</c:v>
                </c:pt>
                <c:pt idx="18581">
                  <c:v>14.768000000000001</c:v>
                </c:pt>
                <c:pt idx="18582">
                  <c:v>14.816000000000001</c:v>
                </c:pt>
                <c:pt idx="18583">
                  <c:v>14.816000000000001</c:v>
                </c:pt>
                <c:pt idx="18584">
                  <c:v>14.864000000000001</c:v>
                </c:pt>
                <c:pt idx="18585">
                  <c:v>14.912000000000001</c:v>
                </c:pt>
                <c:pt idx="18586">
                  <c:v>14.96</c:v>
                </c:pt>
                <c:pt idx="18587">
                  <c:v>15.007999999999999</c:v>
                </c:pt>
                <c:pt idx="18588">
                  <c:v>15.007999999999999</c:v>
                </c:pt>
                <c:pt idx="18589">
                  <c:v>15.007999999999999</c:v>
                </c:pt>
                <c:pt idx="18590">
                  <c:v>15.031000000000001</c:v>
                </c:pt>
                <c:pt idx="18591">
                  <c:v>15.055</c:v>
                </c:pt>
                <c:pt idx="18592">
                  <c:v>15.055</c:v>
                </c:pt>
                <c:pt idx="18593">
                  <c:v>15.007999999999999</c:v>
                </c:pt>
                <c:pt idx="18594">
                  <c:v>15.007999999999999</c:v>
                </c:pt>
                <c:pt idx="18595">
                  <c:v>14.984</c:v>
                </c:pt>
                <c:pt idx="18596">
                  <c:v>14.96</c:v>
                </c:pt>
                <c:pt idx="18597">
                  <c:v>14.936</c:v>
                </c:pt>
                <c:pt idx="18598">
                  <c:v>14.912000000000001</c:v>
                </c:pt>
                <c:pt idx="18599">
                  <c:v>14.864000000000001</c:v>
                </c:pt>
                <c:pt idx="18600">
                  <c:v>14.792</c:v>
                </c:pt>
                <c:pt idx="18601">
                  <c:v>14.768000000000001</c:v>
                </c:pt>
                <c:pt idx="18602">
                  <c:v>14.696999999999999</c:v>
                </c:pt>
                <c:pt idx="18603">
                  <c:v>14.625</c:v>
                </c:pt>
                <c:pt idx="18604">
                  <c:v>14.577</c:v>
                </c:pt>
                <c:pt idx="18605">
                  <c:v>14.481</c:v>
                </c:pt>
                <c:pt idx="18606">
                  <c:v>14.385</c:v>
                </c:pt>
                <c:pt idx="18607">
                  <c:v>14.314</c:v>
                </c:pt>
                <c:pt idx="18608">
                  <c:v>14.218</c:v>
                </c:pt>
                <c:pt idx="18609">
                  <c:v>14.146000000000001</c:v>
                </c:pt>
                <c:pt idx="18610">
                  <c:v>14.074</c:v>
                </c:pt>
                <c:pt idx="18611">
                  <c:v>14.002000000000001</c:v>
                </c:pt>
                <c:pt idx="18612">
                  <c:v>13.954000000000001</c:v>
                </c:pt>
                <c:pt idx="18613">
                  <c:v>13.906000000000001</c:v>
                </c:pt>
                <c:pt idx="18614">
                  <c:v>13.858000000000001</c:v>
                </c:pt>
                <c:pt idx="18615">
                  <c:v>13.834</c:v>
                </c:pt>
                <c:pt idx="18616">
                  <c:v>13.786</c:v>
                </c:pt>
                <c:pt idx="18617">
                  <c:v>13.762</c:v>
                </c:pt>
                <c:pt idx="18618">
                  <c:v>13.738</c:v>
                </c:pt>
                <c:pt idx="18619">
                  <c:v>13.714</c:v>
                </c:pt>
                <c:pt idx="18620">
                  <c:v>13.69</c:v>
                </c:pt>
                <c:pt idx="18621">
                  <c:v>13.666</c:v>
                </c:pt>
                <c:pt idx="18622">
                  <c:v>13.641999999999999</c:v>
                </c:pt>
                <c:pt idx="18623">
                  <c:v>13.641999999999999</c:v>
                </c:pt>
                <c:pt idx="18624">
                  <c:v>13.618</c:v>
                </c:pt>
                <c:pt idx="18625">
                  <c:v>13.618</c:v>
                </c:pt>
                <c:pt idx="18626">
                  <c:v>13.593999999999999</c:v>
                </c:pt>
                <c:pt idx="18627">
                  <c:v>13.593999999999999</c:v>
                </c:pt>
                <c:pt idx="18628">
                  <c:v>13.593999999999999</c:v>
                </c:pt>
                <c:pt idx="18629">
                  <c:v>13.57</c:v>
                </c:pt>
                <c:pt idx="18630">
                  <c:v>13.57</c:v>
                </c:pt>
                <c:pt idx="18631">
                  <c:v>13.57</c:v>
                </c:pt>
                <c:pt idx="18632">
                  <c:v>13.57</c:v>
                </c:pt>
                <c:pt idx="18633">
                  <c:v>13.545999999999999</c:v>
                </c:pt>
                <c:pt idx="18634">
                  <c:v>13.545999999999999</c:v>
                </c:pt>
                <c:pt idx="18635">
                  <c:v>13.545999999999999</c:v>
                </c:pt>
                <c:pt idx="18636">
                  <c:v>13.522</c:v>
                </c:pt>
                <c:pt idx="18637">
                  <c:v>13.522</c:v>
                </c:pt>
                <c:pt idx="18638">
                  <c:v>13.522</c:v>
                </c:pt>
                <c:pt idx="18639">
                  <c:v>13.522</c:v>
                </c:pt>
                <c:pt idx="18640">
                  <c:v>13.522</c:v>
                </c:pt>
                <c:pt idx="18641">
                  <c:v>13.522</c:v>
                </c:pt>
                <c:pt idx="18642">
                  <c:v>13.522</c:v>
                </c:pt>
                <c:pt idx="18643">
                  <c:v>13.522</c:v>
                </c:pt>
                <c:pt idx="18644">
                  <c:v>13.522</c:v>
                </c:pt>
                <c:pt idx="18645">
                  <c:v>13.522</c:v>
                </c:pt>
                <c:pt idx="18646">
                  <c:v>13.497</c:v>
                </c:pt>
                <c:pt idx="18647">
                  <c:v>13.497</c:v>
                </c:pt>
                <c:pt idx="18648">
                  <c:v>13.497</c:v>
                </c:pt>
                <c:pt idx="18649">
                  <c:v>13.473000000000001</c:v>
                </c:pt>
                <c:pt idx="18650">
                  <c:v>13.473000000000001</c:v>
                </c:pt>
                <c:pt idx="18651">
                  <c:v>13.473000000000001</c:v>
                </c:pt>
                <c:pt idx="18652">
                  <c:v>13.497</c:v>
                </c:pt>
                <c:pt idx="18653">
                  <c:v>13.522</c:v>
                </c:pt>
                <c:pt idx="18654">
                  <c:v>13.522</c:v>
                </c:pt>
                <c:pt idx="18655">
                  <c:v>13.522</c:v>
                </c:pt>
                <c:pt idx="18656">
                  <c:v>13.545999999999999</c:v>
                </c:pt>
                <c:pt idx="18657">
                  <c:v>13.57</c:v>
                </c:pt>
                <c:pt idx="18658">
                  <c:v>13.593999999999999</c:v>
                </c:pt>
                <c:pt idx="18659">
                  <c:v>13.618</c:v>
                </c:pt>
                <c:pt idx="18660">
                  <c:v>13.69</c:v>
                </c:pt>
                <c:pt idx="18661">
                  <c:v>13.738</c:v>
                </c:pt>
                <c:pt idx="18662">
                  <c:v>13.81</c:v>
                </c:pt>
                <c:pt idx="18663">
                  <c:v>13.882</c:v>
                </c:pt>
                <c:pt idx="18664">
                  <c:v>13.93</c:v>
                </c:pt>
                <c:pt idx="18665">
                  <c:v>14.002000000000001</c:v>
                </c:pt>
                <c:pt idx="18666">
                  <c:v>14.074</c:v>
                </c:pt>
                <c:pt idx="18667">
                  <c:v>14.17</c:v>
                </c:pt>
                <c:pt idx="18668">
                  <c:v>14.242000000000001</c:v>
                </c:pt>
                <c:pt idx="18669">
                  <c:v>14.361000000000001</c:v>
                </c:pt>
                <c:pt idx="18670">
                  <c:v>14.433</c:v>
                </c:pt>
                <c:pt idx="18671">
                  <c:v>14.529</c:v>
                </c:pt>
                <c:pt idx="18672">
                  <c:v>14.625</c:v>
                </c:pt>
                <c:pt idx="18673">
                  <c:v>14.696999999999999</c:v>
                </c:pt>
                <c:pt idx="18674">
                  <c:v>14.792</c:v>
                </c:pt>
                <c:pt idx="18675">
                  <c:v>14.864000000000001</c:v>
                </c:pt>
                <c:pt idx="18676">
                  <c:v>14.936</c:v>
                </c:pt>
                <c:pt idx="18677">
                  <c:v>15.007999999999999</c:v>
                </c:pt>
                <c:pt idx="18678">
                  <c:v>15.007999999999999</c:v>
                </c:pt>
                <c:pt idx="18679">
                  <c:v>15.031000000000001</c:v>
                </c:pt>
                <c:pt idx="18680">
                  <c:v>15.031000000000001</c:v>
                </c:pt>
                <c:pt idx="18681">
                  <c:v>15.055</c:v>
                </c:pt>
                <c:pt idx="18682">
                  <c:v>15.055</c:v>
                </c:pt>
                <c:pt idx="18683">
                  <c:v>15.103</c:v>
                </c:pt>
                <c:pt idx="18684">
                  <c:v>15.127000000000001</c:v>
                </c:pt>
                <c:pt idx="18685">
                  <c:v>15.103</c:v>
                </c:pt>
                <c:pt idx="18686">
                  <c:v>15.055</c:v>
                </c:pt>
                <c:pt idx="18687">
                  <c:v>15.007999999999999</c:v>
                </c:pt>
                <c:pt idx="18688">
                  <c:v>14.984</c:v>
                </c:pt>
                <c:pt idx="18689">
                  <c:v>14.96</c:v>
                </c:pt>
                <c:pt idx="18690">
                  <c:v>14.888</c:v>
                </c:pt>
                <c:pt idx="18691">
                  <c:v>14.864000000000001</c:v>
                </c:pt>
                <c:pt idx="18692">
                  <c:v>14.816000000000001</c:v>
                </c:pt>
                <c:pt idx="18693">
                  <c:v>14.816000000000001</c:v>
                </c:pt>
                <c:pt idx="18694">
                  <c:v>14.792</c:v>
                </c:pt>
                <c:pt idx="18695">
                  <c:v>14.768000000000001</c:v>
                </c:pt>
                <c:pt idx="18696">
                  <c:v>14.744999999999999</c:v>
                </c:pt>
                <c:pt idx="18697">
                  <c:v>14.721</c:v>
                </c:pt>
                <c:pt idx="18698">
                  <c:v>14.696999999999999</c:v>
                </c:pt>
                <c:pt idx="18699">
                  <c:v>14.673</c:v>
                </c:pt>
                <c:pt idx="18700">
                  <c:v>14.625</c:v>
                </c:pt>
                <c:pt idx="18701">
                  <c:v>14.601000000000001</c:v>
                </c:pt>
                <c:pt idx="18702">
                  <c:v>14.553000000000001</c:v>
                </c:pt>
                <c:pt idx="18703">
                  <c:v>14.505000000000001</c:v>
                </c:pt>
                <c:pt idx="18704">
                  <c:v>14.457000000000001</c:v>
                </c:pt>
                <c:pt idx="18705">
                  <c:v>14.409000000000001</c:v>
                </c:pt>
                <c:pt idx="18706">
                  <c:v>14.337</c:v>
                </c:pt>
                <c:pt idx="18707">
                  <c:v>14.29</c:v>
                </c:pt>
                <c:pt idx="18708">
                  <c:v>14.218</c:v>
                </c:pt>
                <c:pt idx="18709">
                  <c:v>14.17</c:v>
                </c:pt>
                <c:pt idx="18710">
                  <c:v>14.122</c:v>
                </c:pt>
                <c:pt idx="18711">
                  <c:v>14.098000000000001</c:v>
                </c:pt>
                <c:pt idx="18712">
                  <c:v>14.05</c:v>
                </c:pt>
                <c:pt idx="18713">
                  <c:v>14.002000000000001</c:v>
                </c:pt>
                <c:pt idx="18714">
                  <c:v>13.954000000000001</c:v>
                </c:pt>
                <c:pt idx="18715">
                  <c:v>13.93</c:v>
                </c:pt>
                <c:pt idx="18716">
                  <c:v>13.906000000000001</c:v>
                </c:pt>
                <c:pt idx="18717">
                  <c:v>13.882</c:v>
                </c:pt>
                <c:pt idx="18718">
                  <c:v>13.858000000000001</c:v>
                </c:pt>
                <c:pt idx="18719">
                  <c:v>13.834</c:v>
                </c:pt>
                <c:pt idx="18720">
                  <c:v>13.81</c:v>
                </c:pt>
                <c:pt idx="18721">
                  <c:v>13.786</c:v>
                </c:pt>
                <c:pt idx="18722">
                  <c:v>13.762</c:v>
                </c:pt>
                <c:pt idx="18723">
                  <c:v>13.762</c:v>
                </c:pt>
                <c:pt idx="18724">
                  <c:v>13.738</c:v>
                </c:pt>
                <c:pt idx="18725">
                  <c:v>13.714</c:v>
                </c:pt>
                <c:pt idx="18726">
                  <c:v>13.714</c:v>
                </c:pt>
                <c:pt idx="18727">
                  <c:v>13.69</c:v>
                </c:pt>
                <c:pt idx="18728">
                  <c:v>13.69</c:v>
                </c:pt>
                <c:pt idx="18729">
                  <c:v>13.666</c:v>
                </c:pt>
                <c:pt idx="18730">
                  <c:v>13.666</c:v>
                </c:pt>
                <c:pt idx="18731">
                  <c:v>13.666</c:v>
                </c:pt>
                <c:pt idx="18732">
                  <c:v>13.666</c:v>
                </c:pt>
                <c:pt idx="18733">
                  <c:v>13.641999999999999</c:v>
                </c:pt>
                <c:pt idx="18734">
                  <c:v>13.641999999999999</c:v>
                </c:pt>
                <c:pt idx="18735">
                  <c:v>13.641999999999999</c:v>
                </c:pt>
                <c:pt idx="18736">
                  <c:v>13.618</c:v>
                </c:pt>
                <c:pt idx="18737">
                  <c:v>13.618</c:v>
                </c:pt>
                <c:pt idx="18738">
                  <c:v>13.618</c:v>
                </c:pt>
                <c:pt idx="18739">
                  <c:v>13.618</c:v>
                </c:pt>
                <c:pt idx="18740">
                  <c:v>13.618</c:v>
                </c:pt>
                <c:pt idx="18741">
                  <c:v>13.618</c:v>
                </c:pt>
                <c:pt idx="18742">
                  <c:v>13.618</c:v>
                </c:pt>
                <c:pt idx="18743">
                  <c:v>13.618</c:v>
                </c:pt>
                <c:pt idx="18744">
                  <c:v>13.618</c:v>
                </c:pt>
                <c:pt idx="18745">
                  <c:v>13.618</c:v>
                </c:pt>
                <c:pt idx="18746">
                  <c:v>13.618</c:v>
                </c:pt>
                <c:pt idx="18747">
                  <c:v>13.618</c:v>
                </c:pt>
                <c:pt idx="18748">
                  <c:v>13.641999999999999</c:v>
                </c:pt>
                <c:pt idx="18749">
                  <c:v>13.666</c:v>
                </c:pt>
                <c:pt idx="18750">
                  <c:v>13.69</c:v>
                </c:pt>
                <c:pt idx="18751">
                  <c:v>13.69</c:v>
                </c:pt>
                <c:pt idx="18752">
                  <c:v>13.714</c:v>
                </c:pt>
                <c:pt idx="18753">
                  <c:v>13.738</c:v>
                </c:pt>
                <c:pt idx="18754">
                  <c:v>13.762</c:v>
                </c:pt>
                <c:pt idx="18755">
                  <c:v>13.834</c:v>
                </c:pt>
                <c:pt idx="18756">
                  <c:v>13.882</c:v>
                </c:pt>
                <c:pt idx="18757">
                  <c:v>13.954000000000001</c:v>
                </c:pt>
                <c:pt idx="18758">
                  <c:v>14.002000000000001</c:v>
                </c:pt>
                <c:pt idx="18759">
                  <c:v>14.074</c:v>
                </c:pt>
                <c:pt idx="18760">
                  <c:v>14.146000000000001</c:v>
                </c:pt>
                <c:pt idx="18761">
                  <c:v>14.242000000000001</c:v>
                </c:pt>
                <c:pt idx="18762">
                  <c:v>14.337</c:v>
                </c:pt>
                <c:pt idx="18763">
                  <c:v>14.433</c:v>
                </c:pt>
                <c:pt idx="18764">
                  <c:v>14.529</c:v>
                </c:pt>
                <c:pt idx="18765">
                  <c:v>14.577</c:v>
                </c:pt>
                <c:pt idx="18766">
                  <c:v>14.577</c:v>
                </c:pt>
                <c:pt idx="18767">
                  <c:v>14.625</c:v>
                </c:pt>
                <c:pt idx="18768">
                  <c:v>14.721</c:v>
                </c:pt>
                <c:pt idx="18769">
                  <c:v>14.721</c:v>
                </c:pt>
                <c:pt idx="18770">
                  <c:v>14.84</c:v>
                </c:pt>
                <c:pt idx="18771">
                  <c:v>14.912000000000001</c:v>
                </c:pt>
                <c:pt idx="18772">
                  <c:v>15.007999999999999</c:v>
                </c:pt>
                <c:pt idx="18773">
                  <c:v>15.007999999999999</c:v>
                </c:pt>
                <c:pt idx="18774">
                  <c:v>15.055</c:v>
                </c:pt>
                <c:pt idx="18775">
                  <c:v>15.103</c:v>
                </c:pt>
                <c:pt idx="18776">
                  <c:v>15.175000000000001</c:v>
                </c:pt>
                <c:pt idx="18777">
                  <c:v>15.247</c:v>
                </c:pt>
                <c:pt idx="18778">
                  <c:v>15.318</c:v>
                </c:pt>
                <c:pt idx="18779">
                  <c:v>15.366</c:v>
                </c:pt>
                <c:pt idx="18780">
                  <c:v>15.39</c:v>
                </c:pt>
                <c:pt idx="18781">
                  <c:v>15.438000000000001</c:v>
                </c:pt>
                <c:pt idx="18782">
                  <c:v>15.461</c:v>
                </c:pt>
                <c:pt idx="18783">
                  <c:v>15.484999999999999</c:v>
                </c:pt>
                <c:pt idx="18784">
                  <c:v>15.484999999999999</c:v>
                </c:pt>
                <c:pt idx="18785">
                  <c:v>15.509</c:v>
                </c:pt>
                <c:pt idx="18786">
                  <c:v>15.484999999999999</c:v>
                </c:pt>
                <c:pt idx="18787">
                  <c:v>15.461</c:v>
                </c:pt>
                <c:pt idx="18788">
                  <c:v>15.414</c:v>
                </c:pt>
                <c:pt idx="18789">
                  <c:v>15.366</c:v>
                </c:pt>
                <c:pt idx="18790">
                  <c:v>15.318</c:v>
                </c:pt>
                <c:pt idx="18791">
                  <c:v>15.27</c:v>
                </c:pt>
                <c:pt idx="18792">
                  <c:v>15.199</c:v>
                </c:pt>
                <c:pt idx="18793">
                  <c:v>15.127000000000001</c:v>
                </c:pt>
                <c:pt idx="18794">
                  <c:v>15.055</c:v>
                </c:pt>
                <c:pt idx="18795">
                  <c:v>14.96</c:v>
                </c:pt>
                <c:pt idx="18796">
                  <c:v>14.864000000000001</c:v>
                </c:pt>
                <c:pt idx="18797">
                  <c:v>14.792</c:v>
                </c:pt>
                <c:pt idx="18798">
                  <c:v>14.696999999999999</c:v>
                </c:pt>
                <c:pt idx="18799">
                  <c:v>14.625</c:v>
                </c:pt>
                <c:pt idx="18800">
                  <c:v>14.577</c:v>
                </c:pt>
                <c:pt idx="18801">
                  <c:v>14.505000000000001</c:v>
                </c:pt>
                <c:pt idx="18802">
                  <c:v>14.433</c:v>
                </c:pt>
                <c:pt idx="18803">
                  <c:v>14.385</c:v>
                </c:pt>
                <c:pt idx="18804">
                  <c:v>14.314</c:v>
                </c:pt>
                <c:pt idx="18805">
                  <c:v>14.266</c:v>
                </c:pt>
                <c:pt idx="18806">
                  <c:v>14.218</c:v>
                </c:pt>
                <c:pt idx="18807">
                  <c:v>14.17</c:v>
                </c:pt>
                <c:pt idx="18808">
                  <c:v>14.146000000000001</c:v>
                </c:pt>
                <c:pt idx="18809">
                  <c:v>14.098000000000001</c:v>
                </c:pt>
                <c:pt idx="18810">
                  <c:v>14.074</c:v>
                </c:pt>
                <c:pt idx="18811">
                  <c:v>14.05</c:v>
                </c:pt>
                <c:pt idx="18812">
                  <c:v>14.026</c:v>
                </c:pt>
                <c:pt idx="18813">
                  <c:v>14.002000000000001</c:v>
                </c:pt>
                <c:pt idx="18814">
                  <c:v>13.978</c:v>
                </c:pt>
                <c:pt idx="18815">
                  <c:v>13.954000000000001</c:v>
                </c:pt>
                <c:pt idx="18816">
                  <c:v>13.954000000000001</c:v>
                </c:pt>
                <c:pt idx="18817">
                  <c:v>13.93</c:v>
                </c:pt>
                <c:pt idx="18818">
                  <c:v>13.906000000000001</c:v>
                </c:pt>
                <c:pt idx="18819">
                  <c:v>13.906000000000001</c:v>
                </c:pt>
                <c:pt idx="18820">
                  <c:v>13.882</c:v>
                </c:pt>
                <c:pt idx="18821">
                  <c:v>13.882</c:v>
                </c:pt>
                <c:pt idx="18822">
                  <c:v>13.858000000000001</c:v>
                </c:pt>
                <c:pt idx="18823">
                  <c:v>13.858000000000001</c:v>
                </c:pt>
                <c:pt idx="18824">
                  <c:v>13.834</c:v>
                </c:pt>
                <c:pt idx="18825">
                  <c:v>13.81</c:v>
                </c:pt>
                <c:pt idx="18826">
                  <c:v>13.81</c:v>
                </c:pt>
                <c:pt idx="18827">
                  <c:v>13.786</c:v>
                </c:pt>
                <c:pt idx="18828">
                  <c:v>13.786</c:v>
                </c:pt>
                <c:pt idx="18829">
                  <c:v>13.762</c:v>
                </c:pt>
                <c:pt idx="18830">
                  <c:v>13.762</c:v>
                </c:pt>
                <c:pt idx="18831">
                  <c:v>13.738</c:v>
                </c:pt>
                <c:pt idx="18832">
                  <c:v>13.738</c:v>
                </c:pt>
                <c:pt idx="18833">
                  <c:v>13.738</c:v>
                </c:pt>
                <c:pt idx="18834">
                  <c:v>13.714</c:v>
                </c:pt>
                <c:pt idx="18835">
                  <c:v>13.714</c:v>
                </c:pt>
                <c:pt idx="18836">
                  <c:v>13.714</c:v>
                </c:pt>
                <c:pt idx="18837">
                  <c:v>13.714</c:v>
                </c:pt>
                <c:pt idx="18838">
                  <c:v>13.714</c:v>
                </c:pt>
                <c:pt idx="18839">
                  <c:v>13.69</c:v>
                </c:pt>
                <c:pt idx="18840">
                  <c:v>13.69</c:v>
                </c:pt>
                <c:pt idx="18841">
                  <c:v>13.666</c:v>
                </c:pt>
                <c:pt idx="18842">
                  <c:v>13.666</c:v>
                </c:pt>
                <c:pt idx="18843">
                  <c:v>13.666</c:v>
                </c:pt>
                <c:pt idx="18844">
                  <c:v>13.69</c:v>
                </c:pt>
                <c:pt idx="18845">
                  <c:v>13.69</c:v>
                </c:pt>
                <c:pt idx="18846">
                  <c:v>13.714</c:v>
                </c:pt>
                <c:pt idx="18847">
                  <c:v>13.714</c:v>
                </c:pt>
                <c:pt idx="18848">
                  <c:v>13.714</c:v>
                </c:pt>
                <c:pt idx="18849">
                  <c:v>13.738</c:v>
                </c:pt>
                <c:pt idx="18850">
                  <c:v>13.786</c:v>
                </c:pt>
                <c:pt idx="18851">
                  <c:v>13.81</c:v>
                </c:pt>
                <c:pt idx="18852">
                  <c:v>13.858000000000001</c:v>
                </c:pt>
                <c:pt idx="18853">
                  <c:v>13.93</c:v>
                </c:pt>
                <c:pt idx="18854">
                  <c:v>14.002000000000001</c:v>
                </c:pt>
                <c:pt idx="18855">
                  <c:v>14.05</c:v>
                </c:pt>
                <c:pt idx="18856">
                  <c:v>14.122</c:v>
                </c:pt>
                <c:pt idx="18857">
                  <c:v>14.194000000000001</c:v>
                </c:pt>
                <c:pt idx="18858">
                  <c:v>14.266</c:v>
                </c:pt>
                <c:pt idx="18859">
                  <c:v>14.361000000000001</c:v>
                </c:pt>
                <c:pt idx="18860">
                  <c:v>14.433</c:v>
                </c:pt>
                <c:pt idx="18861">
                  <c:v>14.529</c:v>
                </c:pt>
                <c:pt idx="18862">
                  <c:v>14.577</c:v>
                </c:pt>
                <c:pt idx="18863">
                  <c:v>14.648999999999999</c:v>
                </c:pt>
                <c:pt idx="18864">
                  <c:v>14.673</c:v>
                </c:pt>
                <c:pt idx="18865">
                  <c:v>14.673</c:v>
                </c:pt>
                <c:pt idx="18866">
                  <c:v>14.673</c:v>
                </c:pt>
                <c:pt idx="18867">
                  <c:v>14.673</c:v>
                </c:pt>
                <c:pt idx="18868">
                  <c:v>14.744999999999999</c:v>
                </c:pt>
                <c:pt idx="18869">
                  <c:v>14.84</c:v>
                </c:pt>
                <c:pt idx="18870">
                  <c:v>14.816000000000001</c:v>
                </c:pt>
                <c:pt idx="18871">
                  <c:v>14.768000000000001</c:v>
                </c:pt>
                <c:pt idx="18872">
                  <c:v>14.84</c:v>
                </c:pt>
                <c:pt idx="18873">
                  <c:v>14.912000000000001</c:v>
                </c:pt>
                <c:pt idx="18874">
                  <c:v>15.007999999999999</c:v>
                </c:pt>
                <c:pt idx="18875">
                  <c:v>15.103</c:v>
                </c:pt>
                <c:pt idx="18876">
                  <c:v>15.151</c:v>
                </c:pt>
                <c:pt idx="18877">
                  <c:v>15.223000000000001</c:v>
                </c:pt>
                <c:pt idx="18878">
                  <c:v>15.223000000000001</c:v>
                </c:pt>
                <c:pt idx="18879">
                  <c:v>15.199</c:v>
                </c:pt>
                <c:pt idx="18880">
                  <c:v>15.175000000000001</c:v>
                </c:pt>
                <c:pt idx="18881">
                  <c:v>15.151</c:v>
                </c:pt>
                <c:pt idx="18882">
                  <c:v>15.127000000000001</c:v>
                </c:pt>
                <c:pt idx="18883">
                  <c:v>15.103</c:v>
                </c:pt>
                <c:pt idx="18884">
                  <c:v>15.103</c:v>
                </c:pt>
                <c:pt idx="18885">
                  <c:v>15.055</c:v>
                </c:pt>
                <c:pt idx="18886">
                  <c:v>14.984</c:v>
                </c:pt>
                <c:pt idx="18887">
                  <c:v>14.912000000000001</c:v>
                </c:pt>
                <c:pt idx="18888">
                  <c:v>14.864000000000001</c:v>
                </c:pt>
                <c:pt idx="18889">
                  <c:v>14.792</c:v>
                </c:pt>
                <c:pt idx="18890">
                  <c:v>14.721</c:v>
                </c:pt>
                <c:pt idx="18891">
                  <c:v>14.673</c:v>
                </c:pt>
                <c:pt idx="18892">
                  <c:v>14.601000000000001</c:v>
                </c:pt>
                <c:pt idx="18893">
                  <c:v>14.553000000000001</c:v>
                </c:pt>
                <c:pt idx="18894">
                  <c:v>14.505000000000001</c:v>
                </c:pt>
                <c:pt idx="18895">
                  <c:v>14.457000000000001</c:v>
                </c:pt>
                <c:pt idx="18896">
                  <c:v>14.409000000000001</c:v>
                </c:pt>
                <c:pt idx="18897">
                  <c:v>14.385</c:v>
                </c:pt>
                <c:pt idx="18898">
                  <c:v>14.361000000000001</c:v>
                </c:pt>
                <c:pt idx="18899">
                  <c:v>14.314</c:v>
                </c:pt>
                <c:pt idx="18900">
                  <c:v>14.266</c:v>
                </c:pt>
                <c:pt idx="18901">
                  <c:v>14.218</c:v>
                </c:pt>
                <c:pt idx="18902">
                  <c:v>14.194000000000001</c:v>
                </c:pt>
                <c:pt idx="18903">
                  <c:v>14.146000000000001</c:v>
                </c:pt>
                <c:pt idx="18904">
                  <c:v>14.098000000000001</c:v>
                </c:pt>
                <c:pt idx="18905">
                  <c:v>14.074</c:v>
                </c:pt>
                <c:pt idx="18906">
                  <c:v>14.026</c:v>
                </c:pt>
                <c:pt idx="18907">
                  <c:v>14.002000000000001</c:v>
                </c:pt>
                <c:pt idx="18908">
                  <c:v>13.978</c:v>
                </c:pt>
                <c:pt idx="18909">
                  <c:v>13.954000000000001</c:v>
                </c:pt>
                <c:pt idx="18910">
                  <c:v>13.93</c:v>
                </c:pt>
                <c:pt idx="18911">
                  <c:v>13.906000000000001</c:v>
                </c:pt>
                <c:pt idx="18912">
                  <c:v>13.882</c:v>
                </c:pt>
                <c:pt idx="18913">
                  <c:v>13.858000000000001</c:v>
                </c:pt>
                <c:pt idx="18914">
                  <c:v>13.834</c:v>
                </c:pt>
                <c:pt idx="18915">
                  <c:v>13.834</c:v>
                </c:pt>
                <c:pt idx="18916">
                  <c:v>13.81</c:v>
                </c:pt>
                <c:pt idx="18917">
                  <c:v>13.786</c:v>
                </c:pt>
                <c:pt idx="18918">
                  <c:v>13.786</c:v>
                </c:pt>
                <c:pt idx="18919">
                  <c:v>13.762</c:v>
                </c:pt>
                <c:pt idx="18920">
                  <c:v>13.738</c:v>
                </c:pt>
                <c:pt idx="18921">
                  <c:v>13.738</c:v>
                </c:pt>
                <c:pt idx="18922">
                  <c:v>13.714</c:v>
                </c:pt>
                <c:pt idx="18923">
                  <c:v>13.714</c:v>
                </c:pt>
                <c:pt idx="18924">
                  <c:v>13.714</c:v>
                </c:pt>
                <c:pt idx="18925">
                  <c:v>13.69</c:v>
                </c:pt>
                <c:pt idx="18926">
                  <c:v>13.69</c:v>
                </c:pt>
                <c:pt idx="18927">
                  <c:v>13.666</c:v>
                </c:pt>
                <c:pt idx="18928">
                  <c:v>13.666</c:v>
                </c:pt>
                <c:pt idx="18929">
                  <c:v>13.666</c:v>
                </c:pt>
                <c:pt idx="18930">
                  <c:v>13.641999999999999</c:v>
                </c:pt>
                <c:pt idx="18931">
                  <c:v>13.641999999999999</c:v>
                </c:pt>
                <c:pt idx="18932">
                  <c:v>13.618</c:v>
                </c:pt>
                <c:pt idx="18933">
                  <c:v>13.618</c:v>
                </c:pt>
                <c:pt idx="18934">
                  <c:v>13.618</c:v>
                </c:pt>
                <c:pt idx="18935">
                  <c:v>13.593999999999999</c:v>
                </c:pt>
                <c:pt idx="18936">
                  <c:v>13.593999999999999</c:v>
                </c:pt>
                <c:pt idx="18937">
                  <c:v>13.593999999999999</c:v>
                </c:pt>
                <c:pt idx="18938">
                  <c:v>13.57</c:v>
                </c:pt>
                <c:pt idx="18939">
                  <c:v>13.57</c:v>
                </c:pt>
                <c:pt idx="18940">
                  <c:v>13.57</c:v>
                </c:pt>
                <c:pt idx="18941">
                  <c:v>13.593999999999999</c:v>
                </c:pt>
                <c:pt idx="18942">
                  <c:v>13.618</c:v>
                </c:pt>
                <c:pt idx="18943">
                  <c:v>13.618</c:v>
                </c:pt>
                <c:pt idx="18944">
                  <c:v>13.641999999999999</c:v>
                </c:pt>
                <c:pt idx="18945">
                  <c:v>13.666</c:v>
                </c:pt>
                <c:pt idx="18946">
                  <c:v>13.69</c:v>
                </c:pt>
                <c:pt idx="18947">
                  <c:v>13.738</c:v>
                </c:pt>
                <c:pt idx="18948">
                  <c:v>13.786</c:v>
                </c:pt>
                <c:pt idx="18949">
                  <c:v>13.834</c:v>
                </c:pt>
                <c:pt idx="18950">
                  <c:v>13.906000000000001</c:v>
                </c:pt>
                <c:pt idx="18951">
                  <c:v>13.978</c:v>
                </c:pt>
                <c:pt idx="18952">
                  <c:v>14.05</c:v>
                </c:pt>
                <c:pt idx="18953">
                  <c:v>14.122</c:v>
                </c:pt>
                <c:pt idx="18954">
                  <c:v>14.194000000000001</c:v>
                </c:pt>
                <c:pt idx="18955">
                  <c:v>14.29</c:v>
                </c:pt>
                <c:pt idx="18956">
                  <c:v>14.361000000000001</c:v>
                </c:pt>
                <c:pt idx="18957">
                  <c:v>14.481</c:v>
                </c:pt>
                <c:pt idx="18958">
                  <c:v>14.577</c:v>
                </c:pt>
                <c:pt idx="18959">
                  <c:v>14.673</c:v>
                </c:pt>
                <c:pt idx="18960">
                  <c:v>14.768000000000001</c:v>
                </c:pt>
                <c:pt idx="18961">
                  <c:v>14.864000000000001</c:v>
                </c:pt>
                <c:pt idx="18962">
                  <c:v>14.936</c:v>
                </c:pt>
                <c:pt idx="18963">
                  <c:v>15.007999999999999</c:v>
                </c:pt>
                <c:pt idx="18964">
                  <c:v>15.103</c:v>
                </c:pt>
                <c:pt idx="18965">
                  <c:v>15.175000000000001</c:v>
                </c:pt>
                <c:pt idx="18966">
                  <c:v>15.247</c:v>
                </c:pt>
                <c:pt idx="18967">
                  <c:v>15.318</c:v>
                </c:pt>
                <c:pt idx="18968">
                  <c:v>15.366</c:v>
                </c:pt>
                <c:pt idx="18969">
                  <c:v>15.438000000000001</c:v>
                </c:pt>
                <c:pt idx="18970">
                  <c:v>15.484999999999999</c:v>
                </c:pt>
                <c:pt idx="18971">
                  <c:v>15.532999999999999</c:v>
                </c:pt>
                <c:pt idx="18972">
                  <c:v>15.581</c:v>
                </c:pt>
                <c:pt idx="18973">
                  <c:v>15.605</c:v>
                </c:pt>
                <c:pt idx="18974">
                  <c:v>15.629</c:v>
                </c:pt>
                <c:pt idx="18975">
                  <c:v>15.651999999999999</c:v>
                </c:pt>
                <c:pt idx="18976">
                  <c:v>15.676</c:v>
                </c:pt>
                <c:pt idx="18977">
                  <c:v>15.7</c:v>
                </c:pt>
                <c:pt idx="18978">
                  <c:v>15.676</c:v>
                </c:pt>
                <c:pt idx="18979">
                  <c:v>15.676</c:v>
                </c:pt>
                <c:pt idx="18980">
                  <c:v>15.676</c:v>
                </c:pt>
                <c:pt idx="18981">
                  <c:v>15.651999999999999</c:v>
                </c:pt>
                <c:pt idx="18982">
                  <c:v>15.629</c:v>
                </c:pt>
                <c:pt idx="18983">
                  <c:v>15.532999999999999</c:v>
                </c:pt>
                <c:pt idx="18984">
                  <c:v>15.461</c:v>
                </c:pt>
                <c:pt idx="18985">
                  <c:v>15.39</c:v>
                </c:pt>
                <c:pt idx="18986">
                  <c:v>15.294</c:v>
                </c:pt>
                <c:pt idx="18987">
                  <c:v>15.247</c:v>
                </c:pt>
                <c:pt idx="18988">
                  <c:v>15.175000000000001</c:v>
                </c:pt>
                <c:pt idx="18989">
                  <c:v>15.103</c:v>
                </c:pt>
                <c:pt idx="18990">
                  <c:v>15.031000000000001</c:v>
                </c:pt>
                <c:pt idx="18991">
                  <c:v>14.96</c:v>
                </c:pt>
                <c:pt idx="18992">
                  <c:v>14.864000000000001</c:v>
                </c:pt>
                <c:pt idx="18993">
                  <c:v>14.768000000000001</c:v>
                </c:pt>
                <c:pt idx="18994">
                  <c:v>14.673</c:v>
                </c:pt>
                <c:pt idx="18995">
                  <c:v>14.577</c:v>
                </c:pt>
                <c:pt idx="18996">
                  <c:v>14.505000000000001</c:v>
                </c:pt>
                <c:pt idx="18997">
                  <c:v>14.433</c:v>
                </c:pt>
                <c:pt idx="18998">
                  <c:v>14.385</c:v>
                </c:pt>
                <c:pt idx="18999">
                  <c:v>14.314</c:v>
                </c:pt>
                <c:pt idx="19000">
                  <c:v>14.29</c:v>
                </c:pt>
                <c:pt idx="19001">
                  <c:v>14.218</c:v>
                </c:pt>
                <c:pt idx="19002">
                  <c:v>14.194000000000001</c:v>
                </c:pt>
                <c:pt idx="19003">
                  <c:v>14.146000000000001</c:v>
                </c:pt>
                <c:pt idx="19004">
                  <c:v>14.098000000000001</c:v>
                </c:pt>
                <c:pt idx="19005">
                  <c:v>14.074</c:v>
                </c:pt>
                <c:pt idx="19006">
                  <c:v>14.05</c:v>
                </c:pt>
                <c:pt idx="19007">
                  <c:v>14.002000000000001</c:v>
                </c:pt>
                <c:pt idx="19008">
                  <c:v>14.002000000000001</c:v>
                </c:pt>
                <c:pt idx="19009">
                  <c:v>13.954000000000001</c:v>
                </c:pt>
                <c:pt idx="19010">
                  <c:v>13.954000000000001</c:v>
                </c:pt>
                <c:pt idx="19011">
                  <c:v>13.93</c:v>
                </c:pt>
                <c:pt idx="19012">
                  <c:v>13.906000000000001</c:v>
                </c:pt>
                <c:pt idx="19013">
                  <c:v>13.906000000000001</c:v>
                </c:pt>
                <c:pt idx="19014">
                  <c:v>13.882</c:v>
                </c:pt>
                <c:pt idx="19015">
                  <c:v>13.858000000000001</c:v>
                </c:pt>
                <c:pt idx="19016">
                  <c:v>13.834</c:v>
                </c:pt>
                <c:pt idx="19017">
                  <c:v>13.81</c:v>
                </c:pt>
                <c:pt idx="19018">
                  <c:v>13.81</c:v>
                </c:pt>
                <c:pt idx="19019">
                  <c:v>13.81</c:v>
                </c:pt>
                <c:pt idx="19020">
                  <c:v>13.786</c:v>
                </c:pt>
                <c:pt idx="19021">
                  <c:v>13.762</c:v>
                </c:pt>
                <c:pt idx="19022">
                  <c:v>13.762</c:v>
                </c:pt>
                <c:pt idx="19023">
                  <c:v>13.762</c:v>
                </c:pt>
                <c:pt idx="19024">
                  <c:v>13.738</c:v>
                </c:pt>
                <c:pt idx="19025">
                  <c:v>13.738</c:v>
                </c:pt>
                <c:pt idx="19026">
                  <c:v>13.714</c:v>
                </c:pt>
                <c:pt idx="19027">
                  <c:v>13.714</c:v>
                </c:pt>
                <c:pt idx="19028">
                  <c:v>13.714</c:v>
                </c:pt>
                <c:pt idx="19029">
                  <c:v>13.714</c:v>
                </c:pt>
                <c:pt idx="19030">
                  <c:v>13.69</c:v>
                </c:pt>
                <c:pt idx="19031">
                  <c:v>13.69</c:v>
                </c:pt>
                <c:pt idx="19032">
                  <c:v>13.666</c:v>
                </c:pt>
                <c:pt idx="19033">
                  <c:v>13.666</c:v>
                </c:pt>
                <c:pt idx="19034">
                  <c:v>13.666</c:v>
                </c:pt>
                <c:pt idx="19035">
                  <c:v>13.666</c:v>
                </c:pt>
                <c:pt idx="19036">
                  <c:v>13.666</c:v>
                </c:pt>
                <c:pt idx="19037">
                  <c:v>13.666</c:v>
                </c:pt>
                <c:pt idx="19038">
                  <c:v>13.69</c:v>
                </c:pt>
                <c:pt idx="19039">
                  <c:v>13.714</c:v>
                </c:pt>
                <c:pt idx="19040">
                  <c:v>13.714</c:v>
                </c:pt>
                <c:pt idx="19041">
                  <c:v>13.738</c:v>
                </c:pt>
                <c:pt idx="19042">
                  <c:v>13.762</c:v>
                </c:pt>
                <c:pt idx="19043">
                  <c:v>13.81</c:v>
                </c:pt>
                <c:pt idx="19044">
                  <c:v>13.882</c:v>
                </c:pt>
                <c:pt idx="19045">
                  <c:v>13.93</c:v>
                </c:pt>
                <c:pt idx="19046">
                  <c:v>14.026</c:v>
                </c:pt>
                <c:pt idx="19047">
                  <c:v>14.098000000000001</c:v>
                </c:pt>
                <c:pt idx="19048">
                  <c:v>14.194000000000001</c:v>
                </c:pt>
                <c:pt idx="19049">
                  <c:v>14.266</c:v>
                </c:pt>
                <c:pt idx="19050">
                  <c:v>14.361000000000001</c:v>
                </c:pt>
                <c:pt idx="19051">
                  <c:v>14.433</c:v>
                </c:pt>
                <c:pt idx="19052">
                  <c:v>14.529</c:v>
                </c:pt>
                <c:pt idx="19053">
                  <c:v>14.625</c:v>
                </c:pt>
                <c:pt idx="19054">
                  <c:v>14.696999999999999</c:v>
                </c:pt>
                <c:pt idx="19055">
                  <c:v>14.816000000000001</c:v>
                </c:pt>
                <c:pt idx="19056">
                  <c:v>14.888</c:v>
                </c:pt>
                <c:pt idx="19057">
                  <c:v>14.984</c:v>
                </c:pt>
                <c:pt idx="19058">
                  <c:v>15.055</c:v>
                </c:pt>
                <c:pt idx="19059">
                  <c:v>15.151</c:v>
                </c:pt>
                <c:pt idx="19060">
                  <c:v>15.223000000000001</c:v>
                </c:pt>
                <c:pt idx="19061">
                  <c:v>15.318</c:v>
                </c:pt>
                <c:pt idx="19062">
                  <c:v>15.39</c:v>
                </c:pt>
                <c:pt idx="19063">
                  <c:v>15.438000000000001</c:v>
                </c:pt>
                <c:pt idx="19064">
                  <c:v>15.509</c:v>
                </c:pt>
                <c:pt idx="19065">
                  <c:v>15.581</c:v>
                </c:pt>
                <c:pt idx="19066">
                  <c:v>15.629</c:v>
                </c:pt>
                <c:pt idx="19067">
                  <c:v>15.676</c:v>
                </c:pt>
                <c:pt idx="19068">
                  <c:v>15.676</c:v>
                </c:pt>
                <c:pt idx="19069">
                  <c:v>15.724</c:v>
                </c:pt>
                <c:pt idx="19070">
                  <c:v>15.724</c:v>
                </c:pt>
                <c:pt idx="19071">
                  <c:v>15.724</c:v>
                </c:pt>
                <c:pt idx="19072">
                  <c:v>15.724</c:v>
                </c:pt>
                <c:pt idx="19073">
                  <c:v>15.676</c:v>
                </c:pt>
                <c:pt idx="19074">
                  <c:v>15.651999999999999</c:v>
                </c:pt>
                <c:pt idx="19075">
                  <c:v>15.629</c:v>
                </c:pt>
                <c:pt idx="19076">
                  <c:v>15.629</c:v>
                </c:pt>
                <c:pt idx="19077">
                  <c:v>15.605</c:v>
                </c:pt>
                <c:pt idx="19078">
                  <c:v>15.557</c:v>
                </c:pt>
                <c:pt idx="19079">
                  <c:v>15.532999999999999</c:v>
                </c:pt>
                <c:pt idx="19080">
                  <c:v>15.461</c:v>
                </c:pt>
                <c:pt idx="19081">
                  <c:v>15.39</c:v>
                </c:pt>
                <c:pt idx="19082">
                  <c:v>15.342000000000001</c:v>
                </c:pt>
                <c:pt idx="19083">
                  <c:v>15.294</c:v>
                </c:pt>
                <c:pt idx="19084">
                  <c:v>15.247</c:v>
                </c:pt>
                <c:pt idx="19085">
                  <c:v>15.175000000000001</c:v>
                </c:pt>
                <c:pt idx="19086">
                  <c:v>15.103</c:v>
                </c:pt>
                <c:pt idx="19087">
                  <c:v>15.031000000000001</c:v>
                </c:pt>
                <c:pt idx="19088">
                  <c:v>14.96</c:v>
                </c:pt>
                <c:pt idx="19089">
                  <c:v>14.888</c:v>
                </c:pt>
                <c:pt idx="19090">
                  <c:v>14.816000000000001</c:v>
                </c:pt>
                <c:pt idx="19091">
                  <c:v>14.721</c:v>
                </c:pt>
                <c:pt idx="19092">
                  <c:v>14.648999999999999</c:v>
                </c:pt>
                <c:pt idx="19093">
                  <c:v>14.577</c:v>
                </c:pt>
                <c:pt idx="19094">
                  <c:v>14.529</c:v>
                </c:pt>
                <c:pt idx="19095">
                  <c:v>14.457000000000001</c:v>
                </c:pt>
                <c:pt idx="19096">
                  <c:v>14.409000000000001</c:v>
                </c:pt>
                <c:pt idx="19097">
                  <c:v>14.361000000000001</c:v>
                </c:pt>
                <c:pt idx="19098">
                  <c:v>14.314</c:v>
                </c:pt>
                <c:pt idx="19099">
                  <c:v>14.29</c:v>
                </c:pt>
                <c:pt idx="19100">
                  <c:v>14.242000000000001</c:v>
                </c:pt>
                <c:pt idx="19101">
                  <c:v>14.194000000000001</c:v>
                </c:pt>
                <c:pt idx="19102">
                  <c:v>14.17</c:v>
                </c:pt>
                <c:pt idx="19103">
                  <c:v>14.146000000000001</c:v>
                </c:pt>
                <c:pt idx="19104">
                  <c:v>14.098000000000001</c:v>
                </c:pt>
                <c:pt idx="19105">
                  <c:v>14.098000000000001</c:v>
                </c:pt>
                <c:pt idx="19106">
                  <c:v>14.074</c:v>
                </c:pt>
                <c:pt idx="19107">
                  <c:v>14.05</c:v>
                </c:pt>
                <c:pt idx="19108">
                  <c:v>14.026</c:v>
                </c:pt>
                <c:pt idx="19109">
                  <c:v>14.002000000000001</c:v>
                </c:pt>
                <c:pt idx="19110">
                  <c:v>14.002000000000001</c:v>
                </c:pt>
                <c:pt idx="19111">
                  <c:v>13.978</c:v>
                </c:pt>
                <c:pt idx="19112">
                  <c:v>13.978</c:v>
                </c:pt>
                <c:pt idx="19113">
                  <c:v>13.978</c:v>
                </c:pt>
                <c:pt idx="19114">
                  <c:v>13.954000000000001</c:v>
                </c:pt>
                <c:pt idx="19115">
                  <c:v>13.954000000000001</c:v>
                </c:pt>
                <c:pt idx="19116">
                  <c:v>13.954000000000001</c:v>
                </c:pt>
                <c:pt idx="19117">
                  <c:v>13.954000000000001</c:v>
                </c:pt>
                <c:pt idx="19118">
                  <c:v>13.93</c:v>
                </c:pt>
                <c:pt idx="19119">
                  <c:v>13.93</c:v>
                </c:pt>
                <c:pt idx="19120">
                  <c:v>13.93</c:v>
                </c:pt>
                <c:pt idx="19121">
                  <c:v>13.93</c:v>
                </c:pt>
                <c:pt idx="19122">
                  <c:v>13.906000000000001</c:v>
                </c:pt>
                <c:pt idx="19123">
                  <c:v>13.906000000000001</c:v>
                </c:pt>
                <c:pt idx="19124">
                  <c:v>13.906000000000001</c:v>
                </c:pt>
                <c:pt idx="19125">
                  <c:v>13.906000000000001</c:v>
                </c:pt>
                <c:pt idx="19126">
                  <c:v>13.906000000000001</c:v>
                </c:pt>
                <c:pt idx="19127">
                  <c:v>13.882</c:v>
                </c:pt>
                <c:pt idx="19128">
                  <c:v>13.882</c:v>
                </c:pt>
                <c:pt idx="19129">
                  <c:v>13.882</c:v>
                </c:pt>
                <c:pt idx="19130">
                  <c:v>13.882</c:v>
                </c:pt>
                <c:pt idx="19131">
                  <c:v>13.858000000000001</c:v>
                </c:pt>
                <c:pt idx="19132">
                  <c:v>13.858000000000001</c:v>
                </c:pt>
                <c:pt idx="19133">
                  <c:v>13.882</c:v>
                </c:pt>
                <c:pt idx="19134">
                  <c:v>13.882</c:v>
                </c:pt>
                <c:pt idx="19135">
                  <c:v>13.882</c:v>
                </c:pt>
                <c:pt idx="19136">
                  <c:v>13.906000000000001</c:v>
                </c:pt>
                <c:pt idx="19137">
                  <c:v>13.906000000000001</c:v>
                </c:pt>
                <c:pt idx="19138">
                  <c:v>13.954000000000001</c:v>
                </c:pt>
                <c:pt idx="19139">
                  <c:v>13.954000000000001</c:v>
                </c:pt>
                <c:pt idx="19140">
                  <c:v>13.978</c:v>
                </c:pt>
                <c:pt idx="19141">
                  <c:v>14.026</c:v>
                </c:pt>
                <c:pt idx="19142">
                  <c:v>14.074</c:v>
                </c:pt>
                <c:pt idx="19143">
                  <c:v>14.122</c:v>
                </c:pt>
                <c:pt idx="19144">
                  <c:v>14.17</c:v>
                </c:pt>
                <c:pt idx="19145">
                  <c:v>14.218</c:v>
                </c:pt>
                <c:pt idx="19146">
                  <c:v>14.242000000000001</c:v>
                </c:pt>
                <c:pt idx="19147">
                  <c:v>14.29</c:v>
                </c:pt>
                <c:pt idx="19148">
                  <c:v>14.337</c:v>
                </c:pt>
                <c:pt idx="19149">
                  <c:v>14.361000000000001</c:v>
                </c:pt>
                <c:pt idx="19150">
                  <c:v>14.409000000000001</c:v>
                </c:pt>
                <c:pt idx="19151">
                  <c:v>14.433</c:v>
                </c:pt>
                <c:pt idx="19152">
                  <c:v>14.529</c:v>
                </c:pt>
                <c:pt idx="19153">
                  <c:v>14.577</c:v>
                </c:pt>
                <c:pt idx="19154">
                  <c:v>14.648999999999999</c:v>
                </c:pt>
                <c:pt idx="19155">
                  <c:v>14.744999999999999</c:v>
                </c:pt>
                <c:pt idx="19156">
                  <c:v>14.816000000000001</c:v>
                </c:pt>
                <c:pt idx="19157">
                  <c:v>14.936</c:v>
                </c:pt>
                <c:pt idx="19158">
                  <c:v>15.007999999999999</c:v>
                </c:pt>
                <c:pt idx="19159">
                  <c:v>15.127000000000001</c:v>
                </c:pt>
                <c:pt idx="19160">
                  <c:v>15.223000000000001</c:v>
                </c:pt>
                <c:pt idx="19161">
                  <c:v>15.318</c:v>
                </c:pt>
                <c:pt idx="19162">
                  <c:v>15.414</c:v>
                </c:pt>
                <c:pt idx="19163">
                  <c:v>15.509</c:v>
                </c:pt>
                <c:pt idx="19164">
                  <c:v>15.581</c:v>
                </c:pt>
                <c:pt idx="19165">
                  <c:v>15.629</c:v>
                </c:pt>
                <c:pt idx="19166">
                  <c:v>15.676</c:v>
                </c:pt>
                <c:pt idx="19167">
                  <c:v>15.724</c:v>
                </c:pt>
                <c:pt idx="19168">
                  <c:v>15.772</c:v>
                </c:pt>
                <c:pt idx="19169">
                  <c:v>15.795999999999999</c:v>
                </c:pt>
                <c:pt idx="19170">
                  <c:v>15.747999999999999</c:v>
                </c:pt>
                <c:pt idx="19171">
                  <c:v>15.676</c:v>
                </c:pt>
                <c:pt idx="19172">
                  <c:v>15.629</c:v>
                </c:pt>
                <c:pt idx="19173">
                  <c:v>15.532999999999999</c:v>
                </c:pt>
                <c:pt idx="19174">
                  <c:v>15.581</c:v>
                </c:pt>
                <c:pt idx="19175">
                  <c:v>15.605</c:v>
                </c:pt>
                <c:pt idx="19176">
                  <c:v>15.484999999999999</c:v>
                </c:pt>
                <c:pt idx="19177">
                  <c:v>15.294</c:v>
                </c:pt>
                <c:pt idx="19178">
                  <c:v>15.151</c:v>
                </c:pt>
                <c:pt idx="19179">
                  <c:v>15.055</c:v>
                </c:pt>
                <c:pt idx="19180">
                  <c:v>14.936</c:v>
                </c:pt>
                <c:pt idx="19181">
                  <c:v>14.84</c:v>
                </c:pt>
                <c:pt idx="19182">
                  <c:v>14.768000000000001</c:v>
                </c:pt>
                <c:pt idx="19183">
                  <c:v>14.721</c:v>
                </c:pt>
                <c:pt idx="19184">
                  <c:v>14.673</c:v>
                </c:pt>
                <c:pt idx="19185">
                  <c:v>14.625</c:v>
                </c:pt>
                <c:pt idx="19186">
                  <c:v>14.577</c:v>
                </c:pt>
                <c:pt idx="19187">
                  <c:v>14.529</c:v>
                </c:pt>
                <c:pt idx="19188">
                  <c:v>14.481</c:v>
                </c:pt>
                <c:pt idx="19189">
                  <c:v>14.433</c:v>
                </c:pt>
                <c:pt idx="19190">
                  <c:v>14.385</c:v>
                </c:pt>
                <c:pt idx="19191">
                  <c:v>14.337</c:v>
                </c:pt>
                <c:pt idx="19192">
                  <c:v>14.29</c:v>
                </c:pt>
                <c:pt idx="19193">
                  <c:v>14.242000000000001</c:v>
                </c:pt>
                <c:pt idx="19194">
                  <c:v>14.194000000000001</c:v>
                </c:pt>
                <c:pt idx="19195">
                  <c:v>14.17</c:v>
                </c:pt>
                <c:pt idx="19196">
                  <c:v>14.146000000000001</c:v>
                </c:pt>
                <c:pt idx="19197">
                  <c:v>14.122</c:v>
                </c:pt>
                <c:pt idx="19198">
                  <c:v>14.098000000000001</c:v>
                </c:pt>
                <c:pt idx="19199">
                  <c:v>14.05</c:v>
                </c:pt>
                <c:pt idx="19200">
                  <c:v>14.05</c:v>
                </c:pt>
                <c:pt idx="19201">
                  <c:v>14.026</c:v>
                </c:pt>
                <c:pt idx="19202">
                  <c:v>14.002000000000001</c:v>
                </c:pt>
                <c:pt idx="19203">
                  <c:v>14.002000000000001</c:v>
                </c:pt>
                <c:pt idx="19204">
                  <c:v>13.978</c:v>
                </c:pt>
                <c:pt idx="19205">
                  <c:v>13.978</c:v>
                </c:pt>
                <c:pt idx="19206">
                  <c:v>13.954000000000001</c:v>
                </c:pt>
                <c:pt idx="19207">
                  <c:v>13.954000000000001</c:v>
                </c:pt>
                <c:pt idx="19208">
                  <c:v>13.954000000000001</c:v>
                </c:pt>
                <c:pt idx="19209">
                  <c:v>13.93</c:v>
                </c:pt>
                <c:pt idx="19210">
                  <c:v>13.93</c:v>
                </c:pt>
                <c:pt idx="19211">
                  <c:v>13.93</c:v>
                </c:pt>
                <c:pt idx="19212">
                  <c:v>13.93</c:v>
                </c:pt>
                <c:pt idx="19213">
                  <c:v>13.906000000000001</c:v>
                </c:pt>
                <c:pt idx="19214">
                  <c:v>13.906000000000001</c:v>
                </c:pt>
                <c:pt idx="19215">
                  <c:v>13.906000000000001</c:v>
                </c:pt>
                <c:pt idx="19216">
                  <c:v>13.906000000000001</c:v>
                </c:pt>
                <c:pt idx="19217">
                  <c:v>13.906000000000001</c:v>
                </c:pt>
                <c:pt idx="19218">
                  <c:v>13.906000000000001</c:v>
                </c:pt>
                <c:pt idx="19219">
                  <c:v>13.906000000000001</c:v>
                </c:pt>
                <c:pt idx="19220">
                  <c:v>13.906000000000001</c:v>
                </c:pt>
                <c:pt idx="19221">
                  <c:v>13.906000000000001</c:v>
                </c:pt>
                <c:pt idx="19222">
                  <c:v>13.906000000000001</c:v>
                </c:pt>
                <c:pt idx="19223">
                  <c:v>13.906000000000001</c:v>
                </c:pt>
                <c:pt idx="19224">
                  <c:v>13.906000000000001</c:v>
                </c:pt>
                <c:pt idx="19225">
                  <c:v>13.906000000000001</c:v>
                </c:pt>
                <c:pt idx="19226">
                  <c:v>13.906000000000001</c:v>
                </c:pt>
                <c:pt idx="19227">
                  <c:v>13.906000000000001</c:v>
                </c:pt>
                <c:pt idx="19228">
                  <c:v>13.906000000000001</c:v>
                </c:pt>
                <c:pt idx="19229">
                  <c:v>13.906000000000001</c:v>
                </c:pt>
                <c:pt idx="19230">
                  <c:v>13.906000000000001</c:v>
                </c:pt>
                <c:pt idx="19231">
                  <c:v>13.906000000000001</c:v>
                </c:pt>
                <c:pt idx="19232">
                  <c:v>13.93</c:v>
                </c:pt>
                <c:pt idx="19233">
                  <c:v>13.93</c:v>
                </c:pt>
                <c:pt idx="19234">
                  <c:v>13.978</c:v>
                </c:pt>
                <c:pt idx="19235">
                  <c:v>14.002000000000001</c:v>
                </c:pt>
                <c:pt idx="19236">
                  <c:v>14.05</c:v>
                </c:pt>
                <c:pt idx="19237">
                  <c:v>14.098000000000001</c:v>
                </c:pt>
                <c:pt idx="19238">
                  <c:v>14.17</c:v>
                </c:pt>
                <c:pt idx="19239">
                  <c:v>14.218</c:v>
                </c:pt>
                <c:pt idx="19240">
                  <c:v>14.29</c:v>
                </c:pt>
                <c:pt idx="19241">
                  <c:v>14.337</c:v>
                </c:pt>
                <c:pt idx="19242">
                  <c:v>14.433</c:v>
                </c:pt>
                <c:pt idx="19243">
                  <c:v>14.505000000000001</c:v>
                </c:pt>
                <c:pt idx="19244">
                  <c:v>14.577</c:v>
                </c:pt>
                <c:pt idx="19245">
                  <c:v>14.673</c:v>
                </c:pt>
                <c:pt idx="19246">
                  <c:v>14.768000000000001</c:v>
                </c:pt>
                <c:pt idx="19247">
                  <c:v>14.864000000000001</c:v>
                </c:pt>
                <c:pt idx="19248">
                  <c:v>14.96</c:v>
                </c:pt>
                <c:pt idx="19249">
                  <c:v>15.055</c:v>
                </c:pt>
                <c:pt idx="19250">
                  <c:v>15.127000000000001</c:v>
                </c:pt>
                <c:pt idx="19251">
                  <c:v>15.199</c:v>
                </c:pt>
                <c:pt idx="19252">
                  <c:v>15.294</c:v>
                </c:pt>
                <c:pt idx="19253">
                  <c:v>15.342000000000001</c:v>
                </c:pt>
                <c:pt idx="19254">
                  <c:v>15.414</c:v>
                </c:pt>
                <c:pt idx="19255">
                  <c:v>15.484999999999999</c:v>
                </c:pt>
                <c:pt idx="19256">
                  <c:v>15.557</c:v>
                </c:pt>
                <c:pt idx="19257">
                  <c:v>15.605</c:v>
                </c:pt>
                <c:pt idx="19258">
                  <c:v>15.651999999999999</c:v>
                </c:pt>
                <c:pt idx="19259">
                  <c:v>15.7</c:v>
                </c:pt>
                <c:pt idx="19260">
                  <c:v>15.747999999999999</c:v>
                </c:pt>
                <c:pt idx="19261">
                  <c:v>15.772</c:v>
                </c:pt>
                <c:pt idx="19262">
                  <c:v>15.819000000000001</c:v>
                </c:pt>
                <c:pt idx="19263">
                  <c:v>15.819000000000001</c:v>
                </c:pt>
                <c:pt idx="19264">
                  <c:v>15.843</c:v>
                </c:pt>
                <c:pt idx="19265">
                  <c:v>15.843</c:v>
                </c:pt>
                <c:pt idx="19266">
                  <c:v>15.843</c:v>
                </c:pt>
                <c:pt idx="19267">
                  <c:v>15.843</c:v>
                </c:pt>
                <c:pt idx="19268">
                  <c:v>15.819000000000001</c:v>
                </c:pt>
                <c:pt idx="19269">
                  <c:v>15.819000000000001</c:v>
                </c:pt>
                <c:pt idx="19270">
                  <c:v>15.772</c:v>
                </c:pt>
                <c:pt idx="19271">
                  <c:v>15.724</c:v>
                </c:pt>
                <c:pt idx="19272">
                  <c:v>15.676</c:v>
                </c:pt>
                <c:pt idx="19273">
                  <c:v>15.629</c:v>
                </c:pt>
                <c:pt idx="19274">
                  <c:v>15.581</c:v>
                </c:pt>
                <c:pt idx="19275">
                  <c:v>15.484999999999999</c:v>
                </c:pt>
                <c:pt idx="19276">
                  <c:v>15.438000000000001</c:v>
                </c:pt>
                <c:pt idx="19277">
                  <c:v>15.342000000000001</c:v>
                </c:pt>
                <c:pt idx="19278">
                  <c:v>15.27</c:v>
                </c:pt>
                <c:pt idx="19279">
                  <c:v>15.175000000000001</c:v>
                </c:pt>
                <c:pt idx="19280">
                  <c:v>15.079000000000001</c:v>
                </c:pt>
                <c:pt idx="19281">
                  <c:v>15.007999999999999</c:v>
                </c:pt>
                <c:pt idx="19282">
                  <c:v>14.912000000000001</c:v>
                </c:pt>
                <c:pt idx="19283">
                  <c:v>14.816000000000001</c:v>
                </c:pt>
                <c:pt idx="19284">
                  <c:v>14.744999999999999</c:v>
                </c:pt>
                <c:pt idx="19285">
                  <c:v>14.673</c:v>
                </c:pt>
                <c:pt idx="19286">
                  <c:v>14.601000000000001</c:v>
                </c:pt>
                <c:pt idx="19287">
                  <c:v>14.553000000000001</c:v>
                </c:pt>
                <c:pt idx="19288">
                  <c:v>14.481</c:v>
                </c:pt>
                <c:pt idx="19289">
                  <c:v>14.457000000000001</c:v>
                </c:pt>
                <c:pt idx="19290">
                  <c:v>14.409000000000001</c:v>
                </c:pt>
                <c:pt idx="19291">
                  <c:v>14.361000000000001</c:v>
                </c:pt>
                <c:pt idx="19292">
                  <c:v>14.337</c:v>
                </c:pt>
                <c:pt idx="19293">
                  <c:v>14.314</c:v>
                </c:pt>
                <c:pt idx="19294">
                  <c:v>14.29</c:v>
                </c:pt>
                <c:pt idx="19295">
                  <c:v>14.266</c:v>
                </c:pt>
                <c:pt idx="19296">
                  <c:v>14.242000000000001</c:v>
                </c:pt>
                <c:pt idx="19297">
                  <c:v>14.218</c:v>
                </c:pt>
                <c:pt idx="19298">
                  <c:v>14.194000000000001</c:v>
                </c:pt>
                <c:pt idx="19299">
                  <c:v>14.17</c:v>
                </c:pt>
                <c:pt idx="19300">
                  <c:v>14.146000000000001</c:v>
                </c:pt>
                <c:pt idx="19301">
                  <c:v>14.122</c:v>
                </c:pt>
                <c:pt idx="19302">
                  <c:v>14.122</c:v>
                </c:pt>
                <c:pt idx="19303">
                  <c:v>14.098000000000001</c:v>
                </c:pt>
                <c:pt idx="19304">
                  <c:v>14.098000000000001</c:v>
                </c:pt>
                <c:pt idx="19305">
                  <c:v>14.074</c:v>
                </c:pt>
                <c:pt idx="19306">
                  <c:v>14.05</c:v>
                </c:pt>
                <c:pt idx="19307">
                  <c:v>14.05</c:v>
                </c:pt>
                <c:pt idx="19308">
                  <c:v>14.026</c:v>
                </c:pt>
                <c:pt idx="19309">
                  <c:v>14.002000000000001</c:v>
                </c:pt>
                <c:pt idx="19310">
                  <c:v>14.002000000000001</c:v>
                </c:pt>
                <c:pt idx="19311">
                  <c:v>14.002000000000001</c:v>
                </c:pt>
                <c:pt idx="19312">
                  <c:v>13.978</c:v>
                </c:pt>
                <c:pt idx="19313">
                  <c:v>13.954000000000001</c:v>
                </c:pt>
                <c:pt idx="19314">
                  <c:v>13.954000000000001</c:v>
                </c:pt>
                <c:pt idx="19315">
                  <c:v>13.954000000000001</c:v>
                </c:pt>
                <c:pt idx="19316">
                  <c:v>13.93</c:v>
                </c:pt>
                <c:pt idx="19317">
                  <c:v>13.93</c:v>
                </c:pt>
                <c:pt idx="19318">
                  <c:v>13.93</c:v>
                </c:pt>
                <c:pt idx="19319">
                  <c:v>13.906000000000001</c:v>
                </c:pt>
                <c:pt idx="19320">
                  <c:v>13.906000000000001</c:v>
                </c:pt>
                <c:pt idx="19321">
                  <c:v>13.906000000000001</c:v>
                </c:pt>
                <c:pt idx="19322">
                  <c:v>13.906000000000001</c:v>
                </c:pt>
                <c:pt idx="19323">
                  <c:v>13.906000000000001</c:v>
                </c:pt>
                <c:pt idx="19324">
                  <c:v>13.906000000000001</c:v>
                </c:pt>
                <c:pt idx="19325">
                  <c:v>13.906000000000001</c:v>
                </c:pt>
                <c:pt idx="19326">
                  <c:v>13.93</c:v>
                </c:pt>
                <c:pt idx="19327">
                  <c:v>13.954000000000001</c:v>
                </c:pt>
                <c:pt idx="19328">
                  <c:v>13.978</c:v>
                </c:pt>
                <c:pt idx="19329">
                  <c:v>14.002000000000001</c:v>
                </c:pt>
                <c:pt idx="19330">
                  <c:v>14.002000000000001</c:v>
                </c:pt>
                <c:pt idx="19331">
                  <c:v>14.026</c:v>
                </c:pt>
                <c:pt idx="19332">
                  <c:v>14.074</c:v>
                </c:pt>
                <c:pt idx="19333">
                  <c:v>14.098000000000001</c:v>
                </c:pt>
                <c:pt idx="19334">
                  <c:v>14.146000000000001</c:v>
                </c:pt>
                <c:pt idx="19335">
                  <c:v>14.218</c:v>
                </c:pt>
                <c:pt idx="19336">
                  <c:v>14.29</c:v>
                </c:pt>
                <c:pt idx="19337">
                  <c:v>14.337</c:v>
                </c:pt>
                <c:pt idx="19338">
                  <c:v>14.433</c:v>
                </c:pt>
                <c:pt idx="19339">
                  <c:v>14.529</c:v>
                </c:pt>
                <c:pt idx="19340">
                  <c:v>14.601000000000001</c:v>
                </c:pt>
                <c:pt idx="19341">
                  <c:v>14.648999999999999</c:v>
                </c:pt>
                <c:pt idx="19342">
                  <c:v>14.721</c:v>
                </c:pt>
                <c:pt idx="19343">
                  <c:v>14.744999999999999</c:v>
                </c:pt>
                <c:pt idx="19344">
                  <c:v>14.768000000000001</c:v>
                </c:pt>
                <c:pt idx="19345">
                  <c:v>14.816000000000001</c:v>
                </c:pt>
                <c:pt idx="19346">
                  <c:v>14.888</c:v>
                </c:pt>
                <c:pt idx="19347">
                  <c:v>14.936</c:v>
                </c:pt>
                <c:pt idx="19348">
                  <c:v>15.007999999999999</c:v>
                </c:pt>
                <c:pt idx="19349">
                  <c:v>15.103</c:v>
                </c:pt>
                <c:pt idx="19350">
                  <c:v>15.199</c:v>
                </c:pt>
                <c:pt idx="19351">
                  <c:v>15.27</c:v>
                </c:pt>
                <c:pt idx="19352">
                  <c:v>15.342000000000001</c:v>
                </c:pt>
                <c:pt idx="19353">
                  <c:v>15.438000000000001</c:v>
                </c:pt>
                <c:pt idx="19354">
                  <c:v>15.509</c:v>
                </c:pt>
                <c:pt idx="19355">
                  <c:v>15.581</c:v>
                </c:pt>
                <c:pt idx="19356">
                  <c:v>15.629</c:v>
                </c:pt>
                <c:pt idx="19357">
                  <c:v>15.676</c:v>
                </c:pt>
                <c:pt idx="19358">
                  <c:v>15.724</c:v>
                </c:pt>
                <c:pt idx="19359">
                  <c:v>15.772</c:v>
                </c:pt>
                <c:pt idx="19360">
                  <c:v>15.795999999999999</c:v>
                </c:pt>
                <c:pt idx="19361">
                  <c:v>15.819000000000001</c:v>
                </c:pt>
                <c:pt idx="19362">
                  <c:v>15.819000000000001</c:v>
                </c:pt>
                <c:pt idx="19363">
                  <c:v>15.819000000000001</c:v>
                </c:pt>
                <c:pt idx="19364">
                  <c:v>15.819000000000001</c:v>
                </c:pt>
                <c:pt idx="19365">
                  <c:v>15.795999999999999</c:v>
                </c:pt>
                <c:pt idx="19366">
                  <c:v>15.772</c:v>
                </c:pt>
                <c:pt idx="19367">
                  <c:v>15.724</c:v>
                </c:pt>
                <c:pt idx="19368">
                  <c:v>15.676</c:v>
                </c:pt>
                <c:pt idx="19369">
                  <c:v>15.629</c:v>
                </c:pt>
                <c:pt idx="19370">
                  <c:v>15.581</c:v>
                </c:pt>
                <c:pt idx="19371">
                  <c:v>15.509</c:v>
                </c:pt>
                <c:pt idx="19372">
                  <c:v>15.438000000000001</c:v>
                </c:pt>
                <c:pt idx="19373">
                  <c:v>15.39</c:v>
                </c:pt>
                <c:pt idx="19374">
                  <c:v>15.318</c:v>
                </c:pt>
                <c:pt idx="19375">
                  <c:v>15.247</c:v>
                </c:pt>
                <c:pt idx="19376">
                  <c:v>15.151</c:v>
                </c:pt>
                <c:pt idx="19377">
                  <c:v>15.055</c:v>
                </c:pt>
                <c:pt idx="19378">
                  <c:v>14.984</c:v>
                </c:pt>
                <c:pt idx="19379">
                  <c:v>14.912000000000001</c:v>
                </c:pt>
                <c:pt idx="19380">
                  <c:v>14.84</c:v>
                </c:pt>
                <c:pt idx="19381">
                  <c:v>14.768000000000001</c:v>
                </c:pt>
                <c:pt idx="19382">
                  <c:v>14.696999999999999</c:v>
                </c:pt>
                <c:pt idx="19383">
                  <c:v>14.625</c:v>
                </c:pt>
                <c:pt idx="19384">
                  <c:v>14.577</c:v>
                </c:pt>
                <c:pt idx="19385">
                  <c:v>14.529</c:v>
                </c:pt>
                <c:pt idx="19386">
                  <c:v>14.481</c:v>
                </c:pt>
                <c:pt idx="19387">
                  <c:v>14.433</c:v>
                </c:pt>
                <c:pt idx="19388">
                  <c:v>14.409000000000001</c:v>
                </c:pt>
                <c:pt idx="19389">
                  <c:v>14.361000000000001</c:v>
                </c:pt>
                <c:pt idx="19390">
                  <c:v>14.337</c:v>
                </c:pt>
                <c:pt idx="19391">
                  <c:v>14.29</c:v>
                </c:pt>
                <c:pt idx="19392">
                  <c:v>14.29</c:v>
                </c:pt>
                <c:pt idx="19393">
                  <c:v>14.242000000000001</c:v>
                </c:pt>
                <c:pt idx="19394">
                  <c:v>14.218</c:v>
                </c:pt>
                <c:pt idx="19395">
                  <c:v>14.194000000000001</c:v>
                </c:pt>
                <c:pt idx="19396">
                  <c:v>14.194000000000001</c:v>
                </c:pt>
                <c:pt idx="19397">
                  <c:v>14.17</c:v>
                </c:pt>
                <c:pt idx="19398">
                  <c:v>14.146000000000001</c:v>
                </c:pt>
                <c:pt idx="19399">
                  <c:v>14.122</c:v>
                </c:pt>
                <c:pt idx="19400">
                  <c:v>14.122</c:v>
                </c:pt>
                <c:pt idx="19401">
                  <c:v>14.098000000000001</c:v>
                </c:pt>
                <c:pt idx="19402">
                  <c:v>14.098000000000001</c:v>
                </c:pt>
                <c:pt idx="19403">
                  <c:v>14.074</c:v>
                </c:pt>
                <c:pt idx="19404">
                  <c:v>14.074</c:v>
                </c:pt>
                <c:pt idx="19405">
                  <c:v>14.05</c:v>
                </c:pt>
                <c:pt idx="19406">
                  <c:v>14.05</c:v>
                </c:pt>
                <c:pt idx="19407">
                  <c:v>14.05</c:v>
                </c:pt>
                <c:pt idx="19408">
                  <c:v>14.026</c:v>
                </c:pt>
                <c:pt idx="19409">
                  <c:v>14.026</c:v>
                </c:pt>
                <c:pt idx="19410">
                  <c:v>14.026</c:v>
                </c:pt>
                <c:pt idx="19411">
                  <c:v>14.002000000000001</c:v>
                </c:pt>
                <c:pt idx="19412">
                  <c:v>14.002000000000001</c:v>
                </c:pt>
                <c:pt idx="19413">
                  <c:v>14.002000000000001</c:v>
                </c:pt>
                <c:pt idx="19414">
                  <c:v>13.978</c:v>
                </c:pt>
                <c:pt idx="19415">
                  <c:v>13.978</c:v>
                </c:pt>
                <c:pt idx="19416">
                  <c:v>13.978</c:v>
                </c:pt>
                <c:pt idx="19417">
                  <c:v>13.954000000000001</c:v>
                </c:pt>
                <c:pt idx="19418">
                  <c:v>13.954000000000001</c:v>
                </c:pt>
                <c:pt idx="19419">
                  <c:v>13.954000000000001</c:v>
                </c:pt>
                <c:pt idx="19420">
                  <c:v>13.954000000000001</c:v>
                </c:pt>
                <c:pt idx="19421">
                  <c:v>13.954000000000001</c:v>
                </c:pt>
                <c:pt idx="19422">
                  <c:v>13.954000000000001</c:v>
                </c:pt>
                <c:pt idx="19423">
                  <c:v>13.978</c:v>
                </c:pt>
                <c:pt idx="19424">
                  <c:v>13.978</c:v>
                </c:pt>
                <c:pt idx="19425">
                  <c:v>14.002000000000001</c:v>
                </c:pt>
                <c:pt idx="19426">
                  <c:v>14.026</c:v>
                </c:pt>
                <c:pt idx="19427">
                  <c:v>14.074</c:v>
                </c:pt>
                <c:pt idx="19428">
                  <c:v>14.122</c:v>
                </c:pt>
                <c:pt idx="19429">
                  <c:v>14.17</c:v>
                </c:pt>
                <c:pt idx="19430">
                  <c:v>14.218</c:v>
                </c:pt>
                <c:pt idx="19431">
                  <c:v>14.29</c:v>
                </c:pt>
                <c:pt idx="19432">
                  <c:v>14.337</c:v>
                </c:pt>
                <c:pt idx="19433">
                  <c:v>14.409000000000001</c:v>
                </c:pt>
                <c:pt idx="19434">
                  <c:v>14.505000000000001</c:v>
                </c:pt>
                <c:pt idx="19435">
                  <c:v>14.577</c:v>
                </c:pt>
                <c:pt idx="19436">
                  <c:v>14.673</c:v>
                </c:pt>
                <c:pt idx="19437">
                  <c:v>14.768000000000001</c:v>
                </c:pt>
                <c:pt idx="19438">
                  <c:v>14.864000000000001</c:v>
                </c:pt>
                <c:pt idx="19439">
                  <c:v>14.96</c:v>
                </c:pt>
                <c:pt idx="19440">
                  <c:v>15.055</c:v>
                </c:pt>
                <c:pt idx="19441">
                  <c:v>15.151</c:v>
                </c:pt>
                <c:pt idx="19442">
                  <c:v>15.223000000000001</c:v>
                </c:pt>
                <c:pt idx="19443">
                  <c:v>15.294</c:v>
                </c:pt>
                <c:pt idx="19444">
                  <c:v>15.39</c:v>
                </c:pt>
                <c:pt idx="19445">
                  <c:v>15.461</c:v>
                </c:pt>
                <c:pt idx="19446">
                  <c:v>15.532999999999999</c:v>
                </c:pt>
                <c:pt idx="19447">
                  <c:v>15.581</c:v>
                </c:pt>
                <c:pt idx="19448">
                  <c:v>15.651999999999999</c:v>
                </c:pt>
                <c:pt idx="19449">
                  <c:v>15.724</c:v>
                </c:pt>
                <c:pt idx="19450">
                  <c:v>15.772</c:v>
                </c:pt>
                <c:pt idx="19451">
                  <c:v>15.819000000000001</c:v>
                </c:pt>
                <c:pt idx="19452">
                  <c:v>15.867000000000001</c:v>
                </c:pt>
                <c:pt idx="19453">
                  <c:v>15.891</c:v>
                </c:pt>
                <c:pt idx="19454">
                  <c:v>15.914999999999999</c:v>
                </c:pt>
                <c:pt idx="19455">
                  <c:v>15.939</c:v>
                </c:pt>
                <c:pt idx="19456">
                  <c:v>15.939</c:v>
                </c:pt>
                <c:pt idx="19457">
                  <c:v>15.939</c:v>
                </c:pt>
                <c:pt idx="19458">
                  <c:v>15.962999999999999</c:v>
                </c:pt>
                <c:pt idx="19459">
                  <c:v>15.939</c:v>
                </c:pt>
                <c:pt idx="19460">
                  <c:v>15.914999999999999</c:v>
                </c:pt>
                <c:pt idx="19461">
                  <c:v>15.891</c:v>
                </c:pt>
                <c:pt idx="19462">
                  <c:v>15.867000000000001</c:v>
                </c:pt>
                <c:pt idx="19463">
                  <c:v>15.819000000000001</c:v>
                </c:pt>
                <c:pt idx="19464">
                  <c:v>15.772</c:v>
                </c:pt>
                <c:pt idx="19465">
                  <c:v>15.724</c:v>
                </c:pt>
                <c:pt idx="19466">
                  <c:v>15.676</c:v>
                </c:pt>
                <c:pt idx="19467">
                  <c:v>15.605</c:v>
                </c:pt>
                <c:pt idx="19468">
                  <c:v>15.532999999999999</c:v>
                </c:pt>
                <c:pt idx="19469">
                  <c:v>15.461</c:v>
                </c:pt>
                <c:pt idx="19470">
                  <c:v>15.366</c:v>
                </c:pt>
                <c:pt idx="19471">
                  <c:v>15.294</c:v>
                </c:pt>
                <c:pt idx="19472">
                  <c:v>15.199</c:v>
                </c:pt>
                <c:pt idx="19473">
                  <c:v>15.103</c:v>
                </c:pt>
                <c:pt idx="19474">
                  <c:v>15.007999999999999</c:v>
                </c:pt>
                <c:pt idx="19475">
                  <c:v>14.936</c:v>
                </c:pt>
                <c:pt idx="19476">
                  <c:v>14.864000000000001</c:v>
                </c:pt>
                <c:pt idx="19477">
                  <c:v>14.792</c:v>
                </c:pt>
                <c:pt idx="19478">
                  <c:v>14.721</c:v>
                </c:pt>
                <c:pt idx="19479">
                  <c:v>14.648999999999999</c:v>
                </c:pt>
                <c:pt idx="19480">
                  <c:v>14.601000000000001</c:v>
                </c:pt>
                <c:pt idx="19481">
                  <c:v>14.553000000000001</c:v>
                </c:pt>
                <c:pt idx="19482">
                  <c:v>14.505000000000001</c:v>
                </c:pt>
                <c:pt idx="19483">
                  <c:v>14.457000000000001</c:v>
                </c:pt>
                <c:pt idx="19484">
                  <c:v>14.409000000000001</c:v>
                </c:pt>
                <c:pt idx="19485">
                  <c:v>14.385</c:v>
                </c:pt>
                <c:pt idx="19486">
                  <c:v>14.361000000000001</c:v>
                </c:pt>
                <c:pt idx="19487">
                  <c:v>14.337</c:v>
                </c:pt>
                <c:pt idx="19488">
                  <c:v>14.29</c:v>
                </c:pt>
                <c:pt idx="19489">
                  <c:v>14.29</c:v>
                </c:pt>
                <c:pt idx="19490">
                  <c:v>14.242000000000001</c:v>
                </c:pt>
                <c:pt idx="19491">
                  <c:v>14.242000000000001</c:v>
                </c:pt>
                <c:pt idx="19492">
                  <c:v>14.218</c:v>
                </c:pt>
                <c:pt idx="19493">
                  <c:v>14.194000000000001</c:v>
                </c:pt>
                <c:pt idx="19494">
                  <c:v>14.17</c:v>
                </c:pt>
                <c:pt idx="19495">
                  <c:v>14.17</c:v>
                </c:pt>
                <c:pt idx="19496">
                  <c:v>14.146000000000001</c:v>
                </c:pt>
                <c:pt idx="19497">
                  <c:v>14.146000000000001</c:v>
                </c:pt>
                <c:pt idx="19498">
                  <c:v>14.122</c:v>
                </c:pt>
                <c:pt idx="19499">
                  <c:v>14.098000000000001</c:v>
                </c:pt>
                <c:pt idx="19500">
                  <c:v>14.098000000000001</c:v>
                </c:pt>
                <c:pt idx="19501">
                  <c:v>14.098000000000001</c:v>
                </c:pt>
                <c:pt idx="19502">
                  <c:v>14.074</c:v>
                </c:pt>
                <c:pt idx="19503">
                  <c:v>14.074</c:v>
                </c:pt>
                <c:pt idx="19504">
                  <c:v>14.05</c:v>
                </c:pt>
                <c:pt idx="19505">
                  <c:v>14.05</c:v>
                </c:pt>
                <c:pt idx="19506">
                  <c:v>14.05</c:v>
                </c:pt>
                <c:pt idx="19507">
                  <c:v>14.026</c:v>
                </c:pt>
                <c:pt idx="19508">
                  <c:v>14.026</c:v>
                </c:pt>
                <c:pt idx="19509">
                  <c:v>14.002000000000001</c:v>
                </c:pt>
                <c:pt idx="19510">
                  <c:v>14.002000000000001</c:v>
                </c:pt>
                <c:pt idx="19511">
                  <c:v>14.002000000000001</c:v>
                </c:pt>
                <c:pt idx="19512">
                  <c:v>14.002000000000001</c:v>
                </c:pt>
                <c:pt idx="19513">
                  <c:v>14.002000000000001</c:v>
                </c:pt>
                <c:pt idx="19514">
                  <c:v>13.978</c:v>
                </c:pt>
                <c:pt idx="19515">
                  <c:v>13.978</c:v>
                </c:pt>
                <c:pt idx="19516">
                  <c:v>14.002000000000001</c:v>
                </c:pt>
                <c:pt idx="19517">
                  <c:v>14.002000000000001</c:v>
                </c:pt>
                <c:pt idx="19518">
                  <c:v>14.002000000000001</c:v>
                </c:pt>
                <c:pt idx="19519">
                  <c:v>14.026</c:v>
                </c:pt>
                <c:pt idx="19520">
                  <c:v>14.026</c:v>
                </c:pt>
                <c:pt idx="19521">
                  <c:v>14.05</c:v>
                </c:pt>
                <c:pt idx="19522">
                  <c:v>14.074</c:v>
                </c:pt>
                <c:pt idx="19523">
                  <c:v>14.098000000000001</c:v>
                </c:pt>
                <c:pt idx="19524">
                  <c:v>14.146000000000001</c:v>
                </c:pt>
                <c:pt idx="19525">
                  <c:v>14.17</c:v>
                </c:pt>
                <c:pt idx="19526">
                  <c:v>14.242000000000001</c:v>
                </c:pt>
                <c:pt idx="19527">
                  <c:v>14.314</c:v>
                </c:pt>
                <c:pt idx="19528">
                  <c:v>14.361000000000001</c:v>
                </c:pt>
                <c:pt idx="19529">
                  <c:v>14.385</c:v>
                </c:pt>
                <c:pt idx="19530">
                  <c:v>14.481</c:v>
                </c:pt>
                <c:pt idx="19531">
                  <c:v>14.553000000000001</c:v>
                </c:pt>
                <c:pt idx="19532">
                  <c:v>14.648999999999999</c:v>
                </c:pt>
                <c:pt idx="19533">
                  <c:v>14.744999999999999</c:v>
                </c:pt>
                <c:pt idx="19534">
                  <c:v>14.84</c:v>
                </c:pt>
                <c:pt idx="19535">
                  <c:v>14.936</c:v>
                </c:pt>
                <c:pt idx="19536">
                  <c:v>15.055</c:v>
                </c:pt>
                <c:pt idx="19537">
                  <c:v>15.127000000000001</c:v>
                </c:pt>
                <c:pt idx="19538">
                  <c:v>15.223000000000001</c:v>
                </c:pt>
                <c:pt idx="19539">
                  <c:v>15.294</c:v>
                </c:pt>
                <c:pt idx="19540">
                  <c:v>15.342000000000001</c:v>
                </c:pt>
                <c:pt idx="19541">
                  <c:v>15.414</c:v>
                </c:pt>
                <c:pt idx="19542">
                  <c:v>15.484999999999999</c:v>
                </c:pt>
                <c:pt idx="19543">
                  <c:v>15.557</c:v>
                </c:pt>
                <c:pt idx="19544">
                  <c:v>15.605</c:v>
                </c:pt>
                <c:pt idx="19545">
                  <c:v>15.676</c:v>
                </c:pt>
                <c:pt idx="19546">
                  <c:v>15.747999999999999</c:v>
                </c:pt>
                <c:pt idx="19547">
                  <c:v>15.795999999999999</c:v>
                </c:pt>
                <c:pt idx="19548">
                  <c:v>15.843</c:v>
                </c:pt>
                <c:pt idx="19549">
                  <c:v>15.867000000000001</c:v>
                </c:pt>
                <c:pt idx="19550">
                  <c:v>15.914999999999999</c:v>
                </c:pt>
                <c:pt idx="19551">
                  <c:v>15.914999999999999</c:v>
                </c:pt>
                <c:pt idx="19552">
                  <c:v>15.939</c:v>
                </c:pt>
                <c:pt idx="19553">
                  <c:v>15.962999999999999</c:v>
                </c:pt>
                <c:pt idx="19554">
                  <c:v>15.939</c:v>
                </c:pt>
                <c:pt idx="19555">
                  <c:v>15.914999999999999</c:v>
                </c:pt>
                <c:pt idx="19556">
                  <c:v>15.891</c:v>
                </c:pt>
                <c:pt idx="19557">
                  <c:v>15.843</c:v>
                </c:pt>
                <c:pt idx="19558">
                  <c:v>15.795999999999999</c:v>
                </c:pt>
                <c:pt idx="19559">
                  <c:v>15.747999999999999</c:v>
                </c:pt>
                <c:pt idx="19560">
                  <c:v>15.7</c:v>
                </c:pt>
                <c:pt idx="19561">
                  <c:v>15.629</c:v>
                </c:pt>
                <c:pt idx="19562">
                  <c:v>15.557</c:v>
                </c:pt>
                <c:pt idx="19563">
                  <c:v>15.484999999999999</c:v>
                </c:pt>
                <c:pt idx="19564">
                  <c:v>15.39</c:v>
                </c:pt>
                <c:pt idx="19565">
                  <c:v>15.318</c:v>
                </c:pt>
                <c:pt idx="19566">
                  <c:v>15.247</c:v>
                </c:pt>
                <c:pt idx="19567">
                  <c:v>15.151</c:v>
                </c:pt>
                <c:pt idx="19568">
                  <c:v>15.079000000000001</c:v>
                </c:pt>
                <c:pt idx="19569">
                  <c:v>15.007999999999999</c:v>
                </c:pt>
                <c:pt idx="19570">
                  <c:v>14.936</c:v>
                </c:pt>
                <c:pt idx="19571">
                  <c:v>14.864000000000001</c:v>
                </c:pt>
                <c:pt idx="19572">
                  <c:v>14.768000000000001</c:v>
                </c:pt>
                <c:pt idx="19573">
                  <c:v>14.721</c:v>
                </c:pt>
                <c:pt idx="19574">
                  <c:v>14.648999999999999</c:v>
                </c:pt>
                <c:pt idx="19575">
                  <c:v>14.601000000000001</c:v>
                </c:pt>
                <c:pt idx="19576">
                  <c:v>14.553000000000001</c:v>
                </c:pt>
                <c:pt idx="19577">
                  <c:v>14.505000000000001</c:v>
                </c:pt>
                <c:pt idx="19578">
                  <c:v>14.457000000000001</c:v>
                </c:pt>
                <c:pt idx="19579">
                  <c:v>14.433</c:v>
                </c:pt>
                <c:pt idx="19580">
                  <c:v>14.385</c:v>
                </c:pt>
                <c:pt idx="19581">
                  <c:v>14.361000000000001</c:v>
                </c:pt>
                <c:pt idx="19582">
                  <c:v>14.337</c:v>
                </c:pt>
                <c:pt idx="19583">
                  <c:v>14.29</c:v>
                </c:pt>
                <c:pt idx="19584">
                  <c:v>14.29</c:v>
                </c:pt>
                <c:pt idx="19585">
                  <c:v>14.266</c:v>
                </c:pt>
                <c:pt idx="19586">
                  <c:v>14.242000000000001</c:v>
                </c:pt>
                <c:pt idx="19587">
                  <c:v>14.218</c:v>
                </c:pt>
                <c:pt idx="19588">
                  <c:v>14.218</c:v>
                </c:pt>
                <c:pt idx="19589">
                  <c:v>14.194000000000001</c:v>
                </c:pt>
                <c:pt idx="19590">
                  <c:v>14.17</c:v>
                </c:pt>
                <c:pt idx="19591">
                  <c:v>14.17</c:v>
                </c:pt>
                <c:pt idx="19592">
                  <c:v>14.146000000000001</c:v>
                </c:pt>
                <c:pt idx="19593">
                  <c:v>14.146000000000001</c:v>
                </c:pt>
                <c:pt idx="19594">
                  <c:v>14.122</c:v>
                </c:pt>
                <c:pt idx="19595">
                  <c:v>14.122</c:v>
                </c:pt>
                <c:pt idx="19596">
                  <c:v>14.122</c:v>
                </c:pt>
                <c:pt idx="19597">
                  <c:v>14.122</c:v>
                </c:pt>
                <c:pt idx="19598">
                  <c:v>14.098000000000001</c:v>
                </c:pt>
                <c:pt idx="19599">
                  <c:v>14.098000000000001</c:v>
                </c:pt>
                <c:pt idx="19600">
                  <c:v>14.098000000000001</c:v>
                </c:pt>
                <c:pt idx="19601">
                  <c:v>14.098000000000001</c:v>
                </c:pt>
                <c:pt idx="19602">
                  <c:v>14.074</c:v>
                </c:pt>
                <c:pt idx="19603">
                  <c:v>14.074</c:v>
                </c:pt>
                <c:pt idx="19604">
                  <c:v>14.05</c:v>
                </c:pt>
                <c:pt idx="19605">
                  <c:v>14.05</c:v>
                </c:pt>
                <c:pt idx="19606">
                  <c:v>14.05</c:v>
                </c:pt>
                <c:pt idx="19607">
                  <c:v>14.026</c:v>
                </c:pt>
                <c:pt idx="19608">
                  <c:v>14.026</c:v>
                </c:pt>
                <c:pt idx="19609">
                  <c:v>14.026</c:v>
                </c:pt>
                <c:pt idx="19610">
                  <c:v>14.026</c:v>
                </c:pt>
                <c:pt idx="19611">
                  <c:v>14.026</c:v>
                </c:pt>
                <c:pt idx="19612">
                  <c:v>14.05</c:v>
                </c:pt>
                <c:pt idx="19613">
                  <c:v>14.05</c:v>
                </c:pt>
                <c:pt idx="19614">
                  <c:v>14.05</c:v>
                </c:pt>
                <c:pt idx="19615">
                  <c:v>14.05</c:v>
                </c:pt>
                <c:pt idx="19616">
                  <c:v>14.074</c:v>
                </c:pt>
                <c:pt idx="19617">
                  <c:v>14.074</c:v>
                </c:pt>
                <c:pt idx="19618">
                  <c:v>14.098000000000001</c:v>
                </c:pt>
                <c:pt idx="19619">
                  <c:v>14.098000000000001</c:v>
                </c:pt>
                <c:pt idx="19620">
                  <c:v>14.146000000000001</c:v>
                </c:pt>
                <c:pt idx="19621">
                  <c:v>14.194000000000001</c:v>
                </c:pt>
                <c:pt idx="19622">
                  <c:v>14.242000000000001</c:v>
                </c:pt>
                <c:pt idx="19623">
                  <c:v>14.29</c:v>
                </c:pt>
                <c:pt idx="19624">
                  <c:v>14.337</c:v>
                </c:pt>
                <c:pt idx="19625">
                  <c:v>14.385</c:v>
                </c:pt>
                <c:pt idx="19626">
                  <c:v>14.433</c:v>
                </c:pt>
                <c:pt idx="19627">
                  <c:v>14.481</c:v>
                </c:pt>
                <c:pt idx="19628">
                  <c:v>14.529</c:v>
                </c:pt>
                <c:pt idx="19629">
                  <c:v>14.601000000000001</c:v>
                </c:pt>
                <c:pt idx="19630">
                  <c:v>14.648999999999999</c:v>
                </c:pt>
                <c:pt idx="19631">
                  <c:v>14.696999999999999</c:v>
                </c:pt>
                <c:pt idx="19632">
                  <c:v>14.721</c:v>
                </c:pt>
                <c:pt idx="19633">
                  <c:v>14.816000000000001</c:v>
                </c:pt>
                <c:pt idx="19634">
                  <c:v>14.888</c:v>
                </c:pt>
                <c:pt idx="19635">
                  <c:v>14.912000000000001</c:v>
                </c:pt>
                <c:pt idx="19636">
                  <c:v>14.984</c:v>
                </c:pt>
                <c:pt idx="19637">
                  <c:v>15.103</c:v>
                </c:pt>
                <c:pt idx="19638">
                  <c:v>15.199</c:v>
                </c:pt>
                <c:pt idx="19639">
                  <c:v>15.294</c:v>
                </c:pt>
                <c:pt idx="19640">
                  <c:v>15.39</c:v>
                </c:pt>
                <c:pt idx="19641">
                  <c:v>15.484999999999999</c:v>
                </c:pt>
                <c:pt idx="19642">
                  <c:v>15.581</c:v>
                </c:pt>
                <c:pt idx="19643">
                  <c:v>15.629</c:v>
                </c:pt>
                <c:pt idx="19644">
                  <c:v>15.7</c:v>
                </c:pt>
                <c:pt idx="19645">
                  <c:v>15.747999999999999</c:v>
                </c:pt>
                <c:pt idx="19646">
                  <c:v>15.795999999999999</c:v>
                </c:pt>
                <c:pt idx="19647">
                  <c:v>15.819000000000001</c:v>
                </c:pt>
                <c:pt idx="19648">
                  <c:v>15.843</c:v>
                </c:pt>
                <c:pt idx="19649">
                  <c:v>15.843</c:v>
                </c:pt>
                <c:pt idx="19650">
                  <c:v>15.819000000000001</c:v>
                </c:pt>
                <c:pt idx="19651">
                  <c:v>15.795999999999999</c:v>
                </c:pt>
                <c:pt idx="19652">
                  <c:v>15.747999999999999</c:v>
                </c:pt>
                <c:pt idx="19653">
                  <c:v>15.7</c:v>
                </c:pt>
                <c:pt idx="19654">
                  <c:v>15.651999999999999</c:v>
                </c:pt>
                <c:pt idx="19655">
                  <c:v>15.581</c:v>
                </c:pt>
                <c:pt idx="19656">
                  <c:v>15.532999999999999</c:v>
                </c:pt>
                <c:pt idx="19657">
                  <c:v>15.461</c:v>
                </c:pt>
                <c:pt idx="19658">
                  <c:v>15.39</c:v>
                </c:pt>
                <c:pt idx="19659">
                  <c:v>15.342000000000001</c:v>
                </c:pt>
                <c:pt idx="19660">
                  <c:v>15.27</c:v>
                </c:pt>
                <c:pt idx="19661">
                  <c:v>15.199</c:v>
                </c:pt>
                <c:pt idx="19662">
                  <c:v>15.151</c:v>
                </c:pt>
                <c:pt idx="19663">
                  <c:v>15.079000000000001</c:v>
                </c:pt>
                <c:pt idx="19664">
                  <c:v>15.007999999999999</c:v>
                </c:pt>
                <c:pt idx="19665">
                  <c:v>14.96</c:v>
                </c:pt>
                <c:pt idx="19666">
                  <c:v>14.912000000000001</c:v>
                </c:pt>
                <c:pt idx="19667">
                  <c:v>14.84</c:v>
                </c:pt>
                <c:pt idx="19668">
                  <c:v>14.792</c:v>
                </c:pt>
                <c:pt idx="19669">
                  <c:v>14.744999999999999</c:v>
                </c:pt>
                <c:pt idx="19670">
                  <c:v>14.696999999999999</c:v>
                </c:pt>
                <c:pt idx="19671">
                  <c:v>14.648999999999999</c:v>
                </c:pt>
                <c:pt idx="19672">
                  <c:v>14.601000000000001</c:v>
                </c:pt>
                <c:pt idx="19673">
                  <c:v>14.577</c:v>
                </c:pt>
                <c:pt idx="19674">
                  <c:v>14.529</c:v>
                </c:pt>
                <c:pt idx="19675">
                  <c:v>14.481</c:v>
                </c:pt>
                <c:pt idx="19676">
                  <c:v>14.457000000000001</c:v>
                </c:pt>
                <c:pt idx="19677">
                  <c:v>14.433</c:v>
                </c:pt>
                <c:pt idx="19678">
                  <c:v>14.409000000000001</c:v>
                </c:pt>
                <c:pt idx="19679">
                  <c:v>14.385</c:v>
                </c:pt>
                <c:pt idx="19680">
                  <c:v>14.337</c:v>
                </c:pt>
                <c:pt idx="19681">
                  <c:v>14.314</c:v>
                </c:pt>
                <c:pt idx="19682">
                  <c:v>14.29</c:v>
                </c:pt>
                <c:pt idx="19683">
                  <c:v>14.29</c:v>
                </c:pt>
                <c:pt idx="19684">
                  <c:v>14.266</c:v>
                </c:pt>
                <c:pt idx="19685">
                  <c:v>14.242000000000001</c:v>
                </c:pt>
                <c:pt idx="19686">
                  <c:v>14.218</c:v>
                </c:pt>
                <c:pt idx="19687">
                  <c:v>14.218</c:v>
                </c:pt>
                <c:pt idx="19688">
                  <c:v>14.194000000000001</c:v>
                </c:pt>
                <c:pt idx="19689">
                  <c:v>14.194000000000001</c:v>
                </c:pt>
                <c:pt idx="19690">
                  <c:v>14.17</c:v>
                </c:pt>
                <c:pt idx="19691">
                  <c:v>14.17</c:v>
                </c:pt>
                <c:pt idx="19692">
                  <c:v>14.17</c:v>
                </c:pt>
                <c:pt idx="19693">
                  <c:v>14.146000000000001</c:v>
                </c:pt>
                <c:pt idx="19694">
                  <c:v>14.146000000000001</c:v>
                </c:pt>
                <c:pt idx="19695">
                  <c:v>14.146000000000001</c:v>
                </c:pt>
                <c:pt idx="19696">
                  <c:v>14.146000000000001</c:v>
                </c:pt>
                <c:pt idx="19697">
                  <c:v>14.122</c:v>
                </c:pt>
                <c:pt idx="19698">
                  <c:v>14.122</c:v>
                </c:pt>
                <c:pt idx="19699">
                  <c:v>14.122</c:v>
                </c:pt>
                <c:pt idx="19700">
                  <c:v>14.098000000000001</c:v>
                </c:pt>
                <c:pt idx="19701">
                  <c:v>14.098000000000001</c:v>
                </c:pt>
                <c:pt idx="19702">
                  <c:v>14.098000000000001</c:v>
                </c:pt>
                <c:pt idx="19703">
                  <c:v>14.098000000000001</c:v>
                </c:pt>
                <c:pt idx="19704">
                  <c:v>14.098000000000001</c:v>
                </c:pt>
                <c:pt idx="19705">
                  <c:v>14.098000000000001</c:v>
                </c:pt>
                <c:pt idx="19706">
                  <c:v>14.074</c:v>
                </c:pt>
                <c:pt idx="19707">
                  <c:v>14.074</c:v>
                </c:pt>
                <c:pt idx="19708">
                  <c:v>14.098000000000001</c:v>
                </c:pt>
                <c:pt idx="19709">
                  <c:v>14.098000000000001</c:v>
                </c:pt>
                <c:pt idx="19710">
                  <c:v>14.098000000000001</c:v>
                </c:pt>
                <c:pt idx="19711">
                  <c:v>14.098000000000001</c:v>
                </c:pt>
                <c:pt idx="19712">
                  <c:v>14.122</c:v>
                </c:pt>
                <c:pt idx="19713">
                  <c:v>14.122</c:v>
                </c:pt>
                <c:pt idx="19714">
                  <c:v>14.146000000000001</c:v>
                </c:pt>
                <c:pt idx="19715">
                  <c:v>14.17</c:v>
                </c:pt>
                <c:pt idx="19716">
                  <c:v>14.194000000000001</c:v>
                </c:pt>
                <c:pt idx="19717">
                  <c:v>14.242000000000001</c:v>
                </c:pt>
                <c:pt idx="19718">
                  <c:v>14.266</c:v>
                </c:pt>
                <c:pt idx="19719">
                  <c:v>14.314</c:v>
                </c:pt>
                <c:pt idx="19720">
                  <c:v>14.361000000000001</c:v>
                </c:pt>
                <c:pt idx="19721">
                  <c:v>14.433</c:v>
                </c:pt>
                <c:pt idx="19722">
                  <c:v>14.505000000000001</c:v>
                </c:pt>
                <c:pt idx="19723">
                  <c:v>14.601000000000001</c:v>
                </c:pt>
                <c:pt idx="19724">
                  <c:v>14.673</c:v>
                </c:pt>
                <c:pt idx="19725">
                  <c:v>14.768000000000001</c:v>
                </c:pt>
                <c:pt idx="19726">
                  <c:v>14.864000000000001</c:v>
                </c:pt>
                <c:pt idx="19727">
                  <c:v>14.96</c:v>
                </c:pt>
                <c:pt idx="19728">
                  <c:v>15.055</c:v>
                </c:pt>
                <c:pt idx="19729">
                  <c:v>15.151</c:v>
                </c:pt>
                <c:pt idx="19730">
                  <c:v>15.247</c:v>
                </c:pt>
                <c:pt idx="19731">
                  <c:v>15.342000000000001</c:v>
                </c:pt>
                <c:pt idx="19732">
                  <c:v>15.438000000000001</c:v>
                </c:pt>
                <c:pt idx="19733">
                  <c:v>15.509</c:v>
                </c:pt>
                <c:pt idx="19734">
                  <c:v>15.581</c:v>
                </c:pt>
                <c:pt idx="19735">
                  <c:v>15.651999999999999</c:v>
                </c:pt>
                <c:pt idx="19736">
                  <c:v>15.724</c:v>
                </c:pt>
                <c:pt idx="19737">
                  <c:v>15.772</c:v>
                </c:pt>
                <c:pt idx="19738">
                  <c:v>15.843</c:v>
                </c:pt>
                <c:pt idx="19739">
                  <c:v>15.867000000000001</c:v>
                </c:pt>
                <c:pt idx="19740">
                  <c:v>15.914999999999999</c:v>
                </c:pt>
                <c:pt idx="19741">
                  <c:v>15.939</c:v>
                </c:pt>
                <c:pt idx="19742">
                  <c:v>15.962999999999999</c:v>
                </c:pt>
                <c:pt idx="19743">
                  <c:v>15.962999999999999</c:v>
                </c:pt>
                <c:pt idx="19744">
                  <c:v>15.962999999999999</c:v>
                </c:pt>
                <c:pt idx="19745">
                  <c:v>15.986000000000001</c:v>
                </c:pt>
                <c:pt idx="19746">
                  <c:v>15.962999999999999</c:v>
                </c:pt>
                <c:pt idx="19747">
                  <c:v>15.914999999999999</c:v>
                </c:pt>
                <c:pt idx="19748">
                  <c:v>15.891</c:v>
                </c:pt>
                <c:pt idx="19749">
                  <c:v>15.843</c:v>
                </c:pt>
                <c:pt idx="19750">
                  <c:v>15.819000000000001</c:v>
                </c:pt>
                <c:pt idx="19751">
                  <c:v>15.772</c:v>
                </c:pt>
                <c:pt idx="19752">
                  <c:v>15.7</c:v>
                </c:pt>
                <c:pt idx="19753">
                  <c:v>15.629</c:v>
                </c:pt>
                <c:pt idx="19754">
                  <c:v>15.557</c:v>
                </c:pt>
                <c:pt idx="19755">
                  <c:v>15.509</c:v>
                </c:pt>
                <c:pt idx="19756">
                  <c:v>15.438000000000001</c:v>
                </c:pt>
                <c:pt idx="19757">
                  <c:v>15.342000000000001</c:v>
                </c:pt>
                <c:pt idx="19758">
                  <c:v>15.27</c:v>
                </c:pt>
                <c:pt idx="19759">
                  <c:v>15.199</c:v>
                </c:pt>
                <c:pt idx="19760">
                  <c:v>15.103</c:v>
                </c:pt>
                <c:pt idx="19761">
                  <c:v>15.031000000000001</c:v>
                </c:pt>
                <c:pt idx="19762">
                  <c:v>14.96</c:v>
                </c:pt>
                <c:pt idx="19763">
                  <c:v>14.888</c:v>
                </c:pt>
                <c:pt idx="19764">
                  <c:v>14.816000000000001</c:v>
                </c:pt>
                <c:pt idx="19765">
                  <c:v>14.768000000000001</c:v>
                </c:pt>
                <c:pt idx="19766">
                  <c:v>14.696999999999999</c:v>
                </c:pt>
                <c:pt idx="19767">
                  <c:v>14.673</c:v>
                </c:pt>
                <c:pt idx="19768">
                  <c:v>14.601000000000001</c:v>
                </c:pt>
                <c:pt idx="19769">
                  <c:v>14.577</c:v>
                </c:pt>
                <c:pt idx="19770">
                  <c:v>14.529</c:v>
                </c:pt>
                <c:pt idx="19771">
                  <c:v>14.481</c:v>
                </c:pt>
                <c:pt idx="19772">
                  <c:v>14.457000000000001</c:v>
                </c:pt>
                <c:pt idx="19773">
                  <c:v>14.409000000000001</c:v>
                </c:pt>
                <c:pt idx="19774">
                  <c:v>14.385</c:v>
                </c:pt>
                <c:pt idx="19775">
                  <c:v>14.361000000000001</c:v>
                </c:pt>
                <c:pt idx="19776">
                  <c:v>14.337</c:v>
                </c:pt>
                <c:pt idx="19777">
                  <c:v>14.314</c:v>
                </c:pt>
                <c:pt idx="19778">
                  <c:v>14.29</c:v>
                </c:pt>
                <c:pt idx="19779">
                  <c:v>14.29</c:v>
                </c:pt>
                <c:pt idx="19780">
                  <c:v>14.266</c:v>
                </c:pt>
                <c:pt idx="19781">
                  <c:v>14.242000000000001</c:v>
                </c:pt>
                <c:pt idx="19782">
                  <c:v>14.218</c:v>
                </c:pt>
                <c:pt idx="19783">
                  <c:v>14.218</c:v>
                </c:pt>
                <c:pt idx="19784">
                  <c:v>14.194000000000001</c:v>
                </c:pt>
                <c:pt idx="19785">
                  <c:v>14.194000000000001</c:v>
                </c:pt>
                <c:pt idx="19786">
                  <c:v>14.17</c:v>
                </c:pt>
                <c:pt idx="19787">
                  <c:v>14.17</c:v>
                </c:pt>
                <c:pt idx="19788">
                  <c:v>14.146000000000001</c:v>
                </c:pt>
                <c:pt idx="19789">
                  <c:v>14.146000000000001</c:v>
                </c:pt>
                <c:pt idx="19790">
                  <c:v>14.122</c:v>
                </c:pt>
                <c:pt idx="19791">
                  <c:v>14.122</c:v>
                </c:pt>
                <c:pt idx="19792">
                  <c:v>14.098000000000001</c:v>
                </c:pt>
                <c:pt idx="19793">
                  <c:v>14.098000000000001</c:v>
                </c:pt>
                <c:pt idx="19794">
                  <c:v>14.098000000000001</c:v>
                </c:pt>
                <c:pt idx="19795">
                  <c:v>14.074</c:v>
                </c:pt>
                <c:pt idx="19796">
                  <c:v>14.074</c:v>
                </c:pt>
                <c:pt idx="19797">
                  <c:v>14.074</c:v>
                </c:pt>
                <c:pt idx="19798">
                  <c:v>14.05</c:v>
                </c:pt>
                <c:pt idx="19799">
                  <c:v>14.05</c:v>
                </c:pt>
                <c:pt idx="19800">
                  <c:v>14.05</c:v>
                </c:pt>
                <c:pt idx="19801">
                  <c:v>14.026</c:v>
                </c:pt>
                <c:pt idx="19802">
                  <c:v>14.026</c:v>
                </c:pt>
                <c:pt idx="19803">
                  <c:v>14.026</c:v>
                </c:pt>
                <c:pt idx="19804">
                  <c:v>14.026</c:v>
                </c:pt>
                <c:pt idx="19805">
                  <c:v>14.026</c:v>
                </c:pt>
                <c:pt idx="19806">
                  <c:v>14.026</c:v>
                </c:pt>
                <c:pt idx="19807">
                  <c:v>14.05</c:v>
                </c:pt>
                <c:pt idx="19808">
                  <c:v>14.05</c:v>
                </c:pt>
                <c:pt idx="19809">
                  <c:v>14.074</c:v>
                </c:pt>
                <c:pt idx="19810">
                  <c:v>14.098000000000001</c:v>
                </c:pt>
                <c:pt idx="19811">
                  <c:v>14.146000000000001</c:v>
                </c:pt>
                <c:pt idx="19812">
                  <c:v>14.17</c:v>
                </c:pt>
                <c:pt idx="19813">
                  <c:v>14.218</c:v>
                </c:pt>
                <c:pt idx="19814">
                  <c:v>14.266</c:v>
                </c:pt>
                <c:pt idx="19815">
                  <c:v>14.337</c:v>
                </c:pt>
                <c:pt idx="19816">
                  <c:v>14.385</c:v>
                </c:pt>
                <c:pt idx="19817">
                  <c:v>14.457000000000001</c:v>
                </c:pt>
                <c:pt idx="19818">
                  <c:v>14.529</c:v>
                </c:pt>
                <c:pt idx="19819">
                  <c:v>14.625</c:v>
                </c:pt>
                <c:pt idx="19820">
                  <c:v>14.721</c:v>
                </c:pt>
                <c:pt idx="19821">
                  <c:v>14.792</c:v>
                </c:pt>
                <c:pt idx="19822">
                  <c:v>14.864000000000001</c:v>
                </c:pt>
                <c:pt idx="19823">
                  <c:v>14.936</c:v>
                </c:pt>
                <c:pt idx="19824">
                  <c:v>15.007999999999999</c:v>
                </c:pt>
                <c:pt idx="19825">
                  <c:v>15.055</c:v>
                </c:pt>
                <c:pt idx="19826">
                  <c:v>15.103</c:v>
                </c:pt>
                <c:pt idx="19827">
                  <c:v>15.175000000000001</c:v>
                </c:pt>
                <c:pt idx="19828">
                  <c:v>15.27</c:v>
                </c:pt>
                <c:pt idx="19829">
                  <c:v>15.342000000000001</c:v>
                </c:pt>
                <c:pt idx="19830">
                  <c:v>15.438000000000001</c:v>
                </c:pt>
                <c:pt idx="19831">
                  <c:v>15.484999999999999</c:v>
                </c:pt>
                <c:pt idx="19832">
                  <c:v>15.557</c:v>
                </c:pt>
                <c:pt idx="19833">
                  <c:v>15.629</c:v>
                </c:pt>
                <c:pt idx="19834">
                  <c:v>15.676</c:v>
                </c:pt>
                <c:pt idx="19835">
                  <c:v>15.747999999999999</c:v>
                </c:pt>
                <c:pt idx="19836">
                  <c:v>15.795999999999999</c:v>
                </c:pt>
                <c:pt idx="19837">
                  <c:v>15.843</c:v>
                </c:pt>
                <c:pt idx="19838">
                  <c:v>15.867000000000001</c:v>
                </c:pt>
                <c:pt idx="19839">
                  <c:v>15.867000000000001</c:v>
                </c:pt>
                <c:pt idx="19840">
                  <c:v>15.891</c:v>
                </c:pt>
                <c:pt idx="19841">
                  <c:v>15.914999999999999</c:v>
                </c:pt>
                <c:pt idx="19842">
                  <c:v>15.939</c:v>
                </c:pt>
                <c:pt idx="19843">
                  <c:v>15.914999999999999</c:v>
                </c:pt>
                <c:pt idx="19844">
                  <c:v>15.914999999999999</c:v>
                </c:pt>
                <c:pt idx="19845">
                  <c:v>15.891</c:v>
                </c:pt>
                <c:pt idx="19846">
                  <c:v>15.867000000000001</c:v>
                </c:pt>
                <c:pt idx="19847">
                  <c:v>15.819000000000001</c:v>
                </c:pt>
                <c:pt idx="19848">
                  <c:v>15.747999999999999</c:v>
                </c:pt>
                <c:pt idx="19849">
                  <c:v>15.676</c:v>
                </c:pt>
                <c:pt idx="19850">
                  <c:v>15.629</c:v>
                </c:pt>
                <c:pt idx="19851">
                  <c:v>15.557</c:v>
                </c:pt>
                <c:pt idx="19852">
                  <c:v>15.484999999999999</c:v>
                </c:pt>
                <c:pt idx="19853">
                  <c:v>15.414</c:v>
                </c:pt>
                <c:pt idx="19854">
                  <c:v>15.342000000000001</c:v>
                </c:pt>
                <c:pt idx="19855">
                  <c:v>15.247</c:v>
                </c:pt>
                <c:pt idx="19856">
                  <c:v>15.175000000000001</c:v>
                </c:pt>
                <c:pt idx="19857">
                  <c:v>15.079000000000001</c:v>
                </c:pt>
                <c:pt idx="19858">
                  <c:v>15.007999999999999</c:v>
                </c:pt>
                <c:pt idx="19859">
                  <c:v>14.936</c:v>
                </c:pt>
                <c:pt idx="19860">
                  <c:v>14.864000000000001</c:v>
                </c:pt>
                <c:pt idx="19861">
                  <c:v>14.792</c:v>
                </c:pt>
                <c:pt idx="19862">
                  <c:v>14.744999999999999</c:v>
                </c:pt>
                <c:pt idx="19863">
                  <c:v>14.696999999999999</c:v>
                </c:pt>
                <c:pt idx="19864">
                  <c:v>14.648999999999999</c:v>
                </c:pt>
                <c:pt idx="19865">
                  <c:v>14.625</c:v>
                </c:pt>
                <c:pt idx="19866">
                  <c:v>14.577</c:v>
                </c:pt>
                <c:pt idx="19867">
                  <c:v>14.553000000000001</c:v>
                </c:pt>
                <c:pt idx="19868">
                  <c:v>14.529</c:v>
                </c:pt>
                <c:pt idx="19869">
                  <c:v>14.505000000000001</c:v>
                </c:pt>
                <c:pt idx="19870">
                  <c:v>14.481</c:v>
                </c:pt>
                <c:pt idx="19871">
                  <c:v>14.457000000000001</c:v>
                </c:pt>
                <c:pt idx="19872">
                  <c:v>14.457000000000001</c:v>
                </c:pt>
                <c:pt idx="19873">
                  <c:v>14.433</c:v>
                </c:pt>
                <c:pt idx="19874">
                  <c:v>14.433</c:v>
                </c:pt>
                <c:pt idx="19875">
                  <c:v>14.409000000000001</c:v>
                </c:pt>
                <c:pt idx="19876">
                  <c:v>14.409000000000001</c:v>
                </c:pt>
                <c:pt idx="19877">
                  <c:v>14.385</c:v>
                </c:pt>
                <c:pt idx="19878">
                  <c:v>14.385</c:v>
                </c:pt>
                <c:pt idx="19879">
                  <c:v>14.361000000000001</c:v>
                </c:pt>
                <c:pt idx="19880">
                  <c:v>14.361000000000001</c:v>
                </c:pt>
                <c:pt idx="19881">
                  <c:v>14.337</c:v>
                </c:pt>
                <c:pt idx="19882">
                  <c:v>14.337</c:v>
                </c:pt>
                <c:pt idx="19883">
                  <c:v>14.314</c:v>
                </c:pt>
                <c:pt idx="19884">
                  <c:v>14.29</c:v>
                </c:pt>
                <c:pt idx="19885">
                  <c:v>14.29</c:v>
                </c:pt>
                <c:pt idx="19886">
                  <c:v>14.29</c:v>
                </c:pt>
                <c:pt idx="19887">
                  <c:v>14.29</c:v>
                </c:pt>
                <c:pt idx="19888">
                  <c:v>14.266</c:v>
                </c:pt>
                <c:pt idx="19889">
                  <c:v>14.242000000000001</c:v>
                </c:pt>
                <c:pt idx="19890">
                  <c:v>14.242000000000001</c:v>
                </c:pt>
                <c:pt idx="19891">
                  <c:v>14.242000000000001</c:v>
                </c:pt>
                <c:pt idx="19892">
                  <c:v>14.218</c:v>
                </c:pt>
                <c:pt idx="19893">
                  <c:v>14.218</c:v>
                </c:pt>
                <c:pt idx="19894">
                  <c:v>14.194000000000001</c:v>
                </c:pt>
                <c:pt idx="19895">
                  <c:v>14.194000000000001</c:v>
                </c:pt>
                <c:pt idx="19896">
                  <c:v>14.194000000000001</c:v>
                </c:pt>
                <c:pt idx="19897">
                  <c:v>14.17</c:v>
                </c:pt>
                <c:pt idx="19898">
                  <c:v>14.17</c:v>
                </c:pt>
                <c:pt idx="19899">
                  <c:v>14.146000000000001</c:v>
                </c:pt>
                <c:pt idx="19900">
                  <c:v>14.146000000000001</c:v>
                </c:pt>
                <c:pt idx="19901">
                  <c:v>14.17</c:v>
                </c:pt>
                <c:pt idx="19902">
                  <c:v>14.17</c:v>
                </c:pt>
                <c:pt idx="19903">
                  <c:v>14.194000000000001</c:v>
                </c:pt>
                <c:pt idx="19904">
                  <c:v>14.194000000000001</c:v>
                </c:pt>
                <c:pt idx="19905">
                  <c:v>14.218</c:v>
                </c:pt>
                <c:pt idx="19906">
                  <c:v>14.242000000000001</c:v>
                </c:pt>
                <c:pt idx="19907">
                  <c:v>14.29</c:v>
                </c:pt>
                <c:pt idx="19908">
                  <c:v>14.314</c:v>
                </c:pt>
                <c:pt idx="19909">
                  <c:v>14.361000000000001</c:v>
                </c:pt>
                <c:pt idx="19910">
                  <c:v>14.433</c:v>
                </c:pt>
                <c:pt idx="19911">
                  <c:v>14.481</c:v>
                </c:pt>
                <c:pt idx="19912">
                  <c:v>14.529</c:v>
                </c:pt>
                <c:pt idx="19913">
                  <c:v>14.601000000000001</c:v>
                </c:pt>
                <c:pt idx="19914">
                  <c:v>14.673</c:v>
                </c:pt>
                <c:pt idx="19915">
                  <c:v>14.768000000000001</c:v>
                </c:pt>
                <c:pt idx="19916">
                  <c:v>14.864000000000001</c:v>
                </c:pt>
                <c:pt idx="19917">
                  <c:v>14.936</c:v>
                </c:pt>
                <c:pt idx="19918">
                  <c:v>15.031000000000001</c:v>
                </c:pt>
                <c:pt idx="19919">
                  <c:v>15.151</c:v>
                </c:pt>
                <c:pt idx="19920">
                  <c:v>15.223000000000001</c:v>
                </c:pt>
                <c:pt idx="19921">
                  <c:v>15.294</c:v>
                </c:pt>
                <c:pt idx="19922">
                  <c:v>15.342000000000001</c:v>
                </c:pt>
                <c:pt idx="19923">
                  <c:v>15.414</c:v>
                </c:pt>
                <c:pt idx="19924">
                  <c:v>15.484999999999999</c:v>
                </c:pt>
                <c:pt idx="19925">
                  <c:v>15.581</c:v>
                </c:pt>
                <c:pt idx="19926">
                  <c:v>15.629</c:v>
                </c:pt>
                <c:pt idx="19927">
                  <c:v>15.605</c:v>
                </c:pt>
                <c:pt idx="19928">
                  <c:v>15.557</c:v>
                </c:pt>
                <c:pt idx="19929">
                  <c:v>15.557</c:v>
                </c:pt>
                <c:pt idx="19930">
                  <c:v>15.532999999999999</c:v>
                </c:pt>
                <c:pt idx="19931">
                  <c:v>15.532999999999999</c:v>
                </c:pt>
                <c:pt idx="19932">
                  <c:v>15.461</c:v>
                </c:pt>
                <c:pt idx="19933">
                  <c:v>15.39</c:v>
                </c:pt>
                <c:pt idx="19934">
                  <c:v>15.318</c:v>
                </c:pt>
                <c:pt idx="19935">
                  <c:v>15.318</c:v>
                </c:pt>
                <c:pt idx="19936">
                  <c:v>15.318</c:v>
                </c:pt>
                <c:pt idx="19937">
                  <c:v>15.247</c:v>
                </c:pt>
                <c:pt idx="19938">
                  <c:v>15.199</c:v>
                </c:pt>
                <c:pt idx="19939">
                  <c:v>15.151</c:v>
                </c:pt>
                <c:pt idx="19940">
                  <c:v>15.103</c:v>
                </c:pt>
                <c:pt idx="19941">
                  <c:v>15.055</c:v>
                </c:pt>
                <c:pt idx="19942">
                  <c:v>15.055</c:v>
                </c:pt>
                <c:pt idx="19943">
                  <c:v>15.055</c:v>
                </c:pt>
                <c:pt idx="19944">
                  <c:v>15.055</c:v>
                </c:pt>
                <c:pt idx="19945">
                  <c:v>15.055</c:v>
                </c:pt>
                <c:pt idx="19946">
                  <c:v>15.055</c:v>
                </c:pt>
                <c:pt idx="19947">
                  <c:v>15.055</c:v>
                </c:pt>
                <c:pt idx="19948">
                  <c:v>15.007999999999999</c:v>
                </c:pt>
                <c:pt idx="19949">
                  <c:v>15.007999999999999</c:v>
                </c:pt>
                <c:pt idx="19950">
                  <c:v>14.984</c:v>
                </c:pt>
                <c:pt idx="19951">
                  <c:v>14.96</c:v>
                </c:pt>
                <c:pt idx="19952">
                  <c:v>14.936</c:v>
                </c:pt>
                <c:pt idx="19953">
                  <c:v>14.912000000000001</c:v>
                </c:pt>
                <c:pt idx="19954">
                  <c:v>14.864000000000001</c:v>
                </c:pt>
                <c:pt idx="19955">
                  <c:v>14.816000000000001</c:v>
                </c:pt>
                <c:pt idx="19956">
                  <c:v>14.768000000000001</c:v>
                </c:pt>
                <c:pt idx="19957">
                  <c:v>14.721</c:v>
                </c:pt>
                <c:pt idx="19958">
                  <c:v>14.673</c:v>
                </c:pt>
                <c:pt idx="19959">
                  <c:v>14.648999999999999</c:v>
                </c:pt>
                <c:pt idx="19960">
                  <c:v>14.601000000000001</c:v>
                </c:pt>
                <c:pt idx="19961">
                  <c:v>14.577</c:v>
                </c:pt>
                <c:pt idx="19962">
                  <c:v>14.529</c:v>
                </c:pt>
                <c:pt idx="19963">
                  <c:v>14.505000000000001</c:v>
                </c:pt>
                <c:pt idx="19964">
                  <c:v>14.481</c:v>
                </c:pt>
                <c:pt idx="19965">
                  <c:v>14.433</c:v>
                </c:pt>
                <c:pt idx="19966">
                  <c:v>14.409000000000001</c:v>
                </c:pt>
                <c:pt idx="19967">
                  <c:v>14.385</c:v>
                </c:pt>
                <c:pt idx="19968">
                  <c:v>14.361000000000001</c:v>
                </c:pt>
                <c:pt idx="19969">
                  <c:v>14.337</c:v>
                </c:pt>
                <c:pt idx="19970">
                  <c:v>14.337</c:v>
                </c:pt>
                <c:pt idx="19971">
                  <c:v>14.314</c:v>
                </c:pt>
                <c:pt idx="19972">
                  <c:v>14.29</c:v>
                </c:pt>
                <c:pt idx="19973">
                  <c:v>14.29</c:v>
                </c:pt>
                <c:pt idx="19974">
                  <c:v>14.266</c:v>
                </c:pt>
                <c:pt idx="19975">
                  <c:v>14.242000000000001</c:v>
                </c:pt>
                <c:pt idx="19976">
                  <c:v>14.242000000000001</c:v>
                </c:pt>
                <c:pt idx="19977">
                  <c:v>14.218</c:v>
                </c:pt>
                <c:pt idx="19978">
                  <c:v>14.218</c:v>
                </c:pt>
                <c:pt idx="19979">
                  <c:v>14.194000000000001</c:v>
                </c:pt>
                <c:pt idx="19980">
                  <c:v>14.194000000000001</c:v>
                </c:pt>
                <c:pt idx="19981">
                  <c:v>14.194000000000001</c:v>
                </c:pt>
                <c:pt idx="19982">
                  <c:v>14.17</c:v>
                </c:pt>
                <c:pt idx="19983">
                  <c:v>14.17</c:v>
                </c:pt>
                <c:pt idx="19984">
                  <c:v>14.17</c:v>
                </c:pt>
                <c:pt idx="19985">
                  <c:v>14.146000000000001</c:v>
                </c:pt>
                <c:pt idx="19986">
                  <c:v>14.146000000000001</c:v>
                </c:pt>
                <c:pt idx="19987">
                  <c:v>14.146000000000001</c:v>
                </c:pt>
                <c:pt idx="19988">
                  <c:v>14.146000000000001</c:v>
                </c:pt>
                <c:pt idx="19989">
                  <c:v>14.122</c:v>
                </c:pt>
                <c:pt idx="19990">
                  <c:v>14.122</c:v>
                </c:pt>
                <c:pt idx="19991">
                  <c:v>14.122</c:v>
                </c:pt>
                <c:pt idx="19992">
                  <c:v>14.122</c:v>
                </c:pt>
                <c:pt idx="19993">
                  <c:v>14.122</c:v>
                </c:pt>
                <c:pt idx="19994">
                  <c:v>14.122</c:v>
                </c:pt>
                <c:pt idx="19995">
                  <c:v>14.122</c:v>
                </c:pt>
                <c:pt idx="19996">
                  <c:v>14.122</c:v>
                </c:pt>
                <c:pt idx="19997">
                  <c:v>14.122</c:v>
                </c:pt>
                <c:pt idx="19998">
                  <c:v>14.122</c:v>
                </c:pt>
                <c:pt idx="19999">
                  <c:v>14.146000000000001</c:v>
                </c:pt>
                <c:pt idx="20000">
                  <c:v>14.17</c:v>
                </c:pt>
                <c:pt idx="20001">
                  <c:v>14.194000000000001</c:v>
                </c:pt>
                <c:pt idx="20002">
                  <c:v>14.194000000000001</c:v>
                </c:pt>
                <c:pt idx="20003">
                  <c:v>14.194000000000001</c:v>
                </c:pt>
                <c:pt idx="20004">
                  <c:v>14.218</c:v>
                </c:pt>
                <c:pt idx="20005">
                  <c:v>14.218</c:v>
                </c:pt>
                <c:pt idx="20006">
                  <c:v>14.242000000000001</c:v>
                </c:pt>
                <c:pt idx="20007">
                  <c:v>14.266</c:v>
                </c:pt>
                <c:pt idx="20008">
                  <c:v>14.314</c:v>
                </c:pt>
                <c:pt idx="20009">
                  <c:v>14.361000000000001</c:v>
                </c:pt>
                <c:pt idx="20010">
                  <c:v>14.361000000000001</c:v>
                </c:pt>
                <c:pt idx="20011">
                  <c:v>14.385</c:v>
                </c:pt>
                <c:pt idx="20012">
                  <c:v>14.433</c:v>
                </c:pt>
                <c:pt idx="20013">
                  <c:v>14.457000000000001</c:v>
                </c:pt>
                <c:pt idx="20014">
                  <c:v>14.457000000000001</c:v>
                </c:pt>
                <c:pt idx="20015">
                  <c:v>14.505000000000001</c:v>
                </c:pt>
                <c:pt idx="20016">
                  <c:v>14.577</c:v>
                </c:pt>
                <c:pt idx="20017">
                  <c:v>14.601000000000001</c:v>
                </c:pt>
                <c:pt idx="20018">
                  <c:v>14.696999999999999</c:v>
                </c:pt>
                <c:pt idx="20019">
                  <c:v>14.792</c:v>
                </c:pt>
                <c:pt idx="20020">
                  <c:v>14.888</c:v>
                </c:pt>
                <c:pt idx="20021">
                  <c:v>14.984</c:v>
                </c:pt>
                <c:pt idx="20022">
                  <c:v>15.103</c:v>
                </c:pt>
                <c:pt idx="20023">
                  <c:v>15.199</c:v>
                </c:pt>
                <c:pt idx="20024">
                  <c:v>15.294</c:v>
                </c:pt>
                <c:pt idx="20025">
                  <c:v>15.39</c:v>
                </c:pt>
                <c:pt idx="20026">
                  <c:v>15.484999999999999</c:v>
                </c:pt>
                <c:pt idx="20027">
                  <c:v>15.557</c:v>
                </c:pt>
                <c:pt idx="20028">
                  <c:v>15.651999999999999</c:v>
                </c:pt>
                <c:pt idx="20029">
                  <c:v>15.724</c:v>
                </c:pt>
                <c:pt idx="20030">
                  <c:v>15.772</c:v>
                </c:pt>
                <c:pt idx="20031">
                  <c:v>15.819000000000001</c:v>
                </c:pt>
                <c:pt idx="20032">
                  <c:v>15.867000000000001</c:v>
                </c:pt>
                <c:pt idx="20033">
                  <c:v>15.914999999999999</c:v>
                </c:pt>
                <c:pt idx="20034">
                  <c:v>15.939</c:v>
                </c:pt>
                <c:pt idx="20035">
                  <c:v>15.939</c:v>
                </c:pt>
                <c:pt idx="20036">
                  <c:v>15.939</c:v>
                </c:pt>
                <c:pt idx="20037">
                  <c:v>15.914999999999999</c:v>
                </c:pt>
                <c:pt idx="20038">
                  <c:v>15.914999999999999</c:v>
                </c:pt>
                <c:pt idx="20039">
                  <c:v>15.867000000000001</c:v>
                </c:pt>
                <c:pt idx="20040">
                  <c:v>15.843</c:v>
                </c:pt>
                <c:pt idx="20041">
                  <c:v>15.795999999999999</c:v>
                </c:pt>
                <c:pt idx="20042">
                  <c:v>15.747999999999999</c:v>
                </c:pt>
                <c:pt idx="20043">
                  <c:v>15.676</c:v>
                </c:pt>
                <c:pt idx="20044">
                  <c:v>15.629</c:v>
                </c:pt>
                <c:pt idx="20045">
                  <c:v>15.557</c:v>
                </c:pt>
                <c:pt idx="20046">
                  <c:v>15.484999999999999</c:v>
                </c:pt>
                <c:pt idx="20047">
                  <c:v>15.39</c:v>
                </c:pt>
                <c:pt idx="20048">
                  <c:v>15.318</c:v>
                </c:pt>
                <c:pt idx="20049">
                  <c:v>15.223000000000001</c:v>
                </c:pt>
                <c:pt idx="20050">
                  <c:v>15.151</c:v>
                </c:pt>
                <c:pt idx="20051">
                  <c:v>15.055</c:v>
                </c:pt>
                <c:pt idx="20052">
                  <c:v>14.984</c:v>
                </c:pt>
                <c:pt idx="20053">
                  <c:v>14.912000000000001</c:v>
                </c:pt>
                <c:pt idx="20054">
                  <c:v>14.84</c:v>
                </c:pt>
                <c:pt idx="20055">
                  <c:v>14.768000000000001</c:v>
                </c:pt>
                <c:pt idx="20056">
                  <c:v>14.721</c:v>
                </c:pt>
                <c:pt idx="20057">
                  <c:v>14.673</c:v>
                </c:pt>
                <c:pt idx="20058">
                  <c:v>14.625</c:v>
                </c:pt>
                <c:pt idx="20059">
                  <c:v>14.577</c:v>
                </c:pt>
                <c:pt idx="20060">
                  <c:v>14.553000000000001</c:v>
                </c:pt>
                <c:pt idx="20061">
                  <c:v>14.529</c:v>
                </c:pt>
                <c:pt idx="20062">
                  <c:v>14.481</c:v>
                </c:pt>
                <c:pt idx="20063">
                  <c:v>14.481</c:v>
                </c:pt>
                <c:pt idx="20064">
                  <c:v>14.433</c:v>
                </c:pt>
                <c:pt idx="20065">
                  <c:v>14.409000000000001</c:v>
                </c:pt>
                <c:pt idx="20066">
                  <c:v>14.385</c:v>
                </c:pt>
                <c:pt idx="20067">
                  <c:v>14.385</c:v>
                </c:pt>
                <c:pt idx="20068">
                  <c:v>14.361000000000001</c:v>
                </c:pt>
                <c:pt idx="20069">
                  <c:v>14.337</c:v>
                </c:pt>
                <c:pt idx="20070">
                  <c:v>14.337</c:v>
                </c:pt>
                <c:pt idx="20071">
                  <c:v>14.314</c:v>
                </c:pt>
                <c:pt idx="20072">
                  <c:v>14.29</c:v>
                </c:pt>
                <c:pt idx="20073">
                  <c:v>14.29</c:v>
                </c:pt>
                <c:pt idx="20074">
                  <c:v>14.29</c:v>
                </c:pt>
                <c:pt idx="20075">
                  <c:v>14.266</c:v>
                </c:pt>
                <c:pt idx="20076">
                  <c:v>14.242000000000001</c:v>
                </c:pt>
                <c:pt idx="20077">
                  <c:v>14.242000000000001</c:v>
                </c:pt>
                <c:pt idx="20078">
                  <c:v>14.242000000000001</c:v>
                </c:pt>
                <c:pt idx="20079">
                  <c:v>14.218</c:v>
                </c:pt>
                <c:pt idx="20080">
                  <c:v>14.218</c:v>
                </c:pt>
                <c:pt idx="20081">
                  <c:v>14.194000000000001</c:v>
                </c:pt>
                <c:pt idx="20082">
                  <c:v>14.194000000000001</c:v>
                </c:pt>
                <c:pt idx="20083">
                  <c:v>14.194000000000001</c:v>
                </c:pt>
                <c:pt idx="20084">
                  <c:v>14.194000000000001</c:v>
                </c:pt>
                <c:pt idx="20085">
                  <c:v>14.17</c:v>
                </c:pt>
                <c:pt idx="20086">
                  <c:v>14.17</c:v>
                </c:pt>
                <c:pt idx="20087">
                  <c:v>14.146000000000001</c:v>
                </c:pt>
                <c:pt idx="20088">
                  <c:v>14.146000000000001</c:v>
                </c:pt>
                <c:pt idx="20089">
                  <c:v>14.146000000000001</c:v>
                </c:pt>
                <c:pt idx="20090">
                  <c:v>14.146000000000001</c:v>
                </c:pt>
                <c:pt idx="20091">
                  <c:v>14.122</c:v>
                </c:pt>
                <c:pt idx="20092">
                  <c:v>14.146000000000001</c:v>
                </c:pt>
                <c:pt idx="20093">
                  <c:v>14.146000000000001</c:v>
                </c:pt>
                <c:pt idx="20094">
                  <c:v>14.146000000000001</c:v>
                </c:pt>
                <c:pt idx="20095">
                  <c:v>14.17</c:v>
                </c:pt>
                <c:pt idx="20096">
                  <c:v>14.17</c:v>
                </c:pt>
                <c:pt idx="20097">
                  <c:v>14.194000000000001</c:v>
                </c:pt>
                <c:pt idx="20098">
                  <c:v>14.218</c:v>
                </c:pt>
                <c:pt idx="20099">
                  <c:v>14.266</c:v>
                </c:pt>
                <c:pt idx="20100">
                  <c:v>14.29</c:v>
                </c:pt>
                <c:pt idx="20101">
                  <c:v>14.361000000000001</c:v>
                </c:pt>
                <c:pt idx="20102">
                  <c:v>14.409000000000001</c:v>
                </c:pt>
                <c:pt idx="20103">
                  <c:v>14.481</c:v>
                </c:pt>
                <c:pt idx="20104">
                  <c:v>14.529</c:v>
                </c:pt>
                <c:pt idx="20105">
                  <c:v>14.601000000000001</c:v>
                </c:pt>
                <c:pt idx="20106">
                  <c:v>14.673</c:v>
                </c:pt>
                <c:pt idx="20107">
                  <c:v>14.768000000000001</c:v>
                </c:pt>
                <c:pt idx="20108">
                  <c:v>14.864000000000001</c:v>
                </c:pt>
                <c:pt idx="20109">
                  <c:v>14.936</c:v>
                </c:pt>
                <c:pt idx="20110">
                  <c:v>15.031000000000001</c:v>
                </c:pt>
                <c:pt idx="20111">
                  <c:v>15.127000000000001</c:v>
                </c:pt>
                <c:pt idx="20112">
                  <c:v>15.223000000000001</c:v>
                </c:pt>
                <c:pt idx="20113">
                  <c:v>15.294</c:v>
                </c:pt>
                <c:pt idx="20114">
                  <c:v>15.366</c:v>
                </c:pt>
                <c:pt idx="20115">
                  <c:v>15.461</c:v>
                </c:pt>
                <c:pt idx="20116">
                  <c:v>15.532999999999999</c:v>
                </c:pt>
                <c:pt idx="20117">
                  <c:v>15.605</c:v>
                </c:pt>
                <c:pt idx="20118">
                  <c:v>15.676</c:v>
                </c:pt>
                <c:pt idx="20119">
                  <c:v>15.747999999999999</c:v>
                </c:pt>
                <c:pt idx="20120">
                  <c:v>15.819000000000001</c:v>
                </c:pt>
                <c:pt idx="20121">
                  <c:v>15.867000000000001</c:v>
                </c:pt>
                <c:pt idx="20122">
                  <c:v>15.939</c:v>
                </c:pt>
                <c:pt idx="20123">
                  <c:v>15.986000000000001</c:v>
                </c:pt>
                <c:pt idx="20124">
                  <c:v>16.010000000000002</c:v>
                </c:pt>
                <c:pt idx="20125">
                  <c:v>16.033999999999999</c:v>
                </c:pt>
                <c:pt idx="20126">
                  <c:v>16.058</c:v>
                </c:pt>
                <c:pt idx="20127">
                  <c:v>16.082000000000001</c:v>
                </c:pt>
                <c:pt idx="20128">
                  <c:v>16.106000000000002</c:v>
                </c:pt>
                <c:pt idx="20129">
                  <c:v>16.129000000000001</c:v>
                </c:pt>
                <c:pt idx="20130">
                  <c:v>16.129000000000001</c:v>
                </c:pt>
                <c:pt idx="20131">
                  <c:v>16.129000000000001</c:v>
                </c:pt>
                <c:pt idx="20132">
                  <c:v>16.106000000000002</c:v>
                </c:pt>
                <c:pt idx="20133">
                  <c:v>16.082000000000001</c:v>
                </c:pt>
                <c:pt idx="20134">
                  <c:v>16.058</c:v>
                </c:pt>
                <c:pt idx="20135">
                  <c:v>16.010000000000002</c:v>
                </c:pt>
                <c:pt idx="20136">
                  <c:v>15.986000000000001</c:v>
                </c:pt>
                <c:pt idx="20137">
                  <c:v>15.914999999999999</c:v>
                </c:pt>
                <c:pt idx="20138">
                  <c:v>15.867000000000001</c:v>
                </c:pt>
                <c:pt idx="20139">
                  <c:v>15.819000000000001</c:v>
                </c:pt>
                <c:pt idx="20140">
                  <c:v>15.747999999999999</c:v>
                </c:pt>
                <c:pt idx="20141">
                  <c:v>15.676</c:v>
                </c:pt>
                <c:pt idx="20142">
                  <c:v>15.605</c:v>
                </c:pt>
                <c:pt idx="20143">
                  <c:v>15.532999999999999</c:v>
                </c:pt>
                <c:pt idx="20144">
                  <c:v>15.438000000000001</c:v>
                </c:pt>
                <c:pt idx="20145">
                  <c:v>15.342000000000001</c:v>
                </c:pt>
                <c:pt idx="20146">
                  <c:v>15.247</c:v>
                </c:pt>
                <c:pt idx="20147">
                  <c:v>15.175000000000001</c:v>
                </c:pt>
                <c:pt idx="20148">
                  <c:v>15.103</c:v>
                </c:pt>
                <c:pt idx="20149">
                  <c:v>15.055</c:v>
                </c:pt>
                <c:pt idx="20150">
                  <c:v>14.984</c:v>
                </c:pt>
                <c:pt idx="20151">
                  <c:v>14.912000000000001</c:v>
                </c:pt>
                <c:pt idx="20152">
                  <c:v>14.864000000000001</c:v>
                </c:pt>
                <c:pt idx="20153">
                  <c:v>14.816000000000001</c:v>
                </c:pt>
                <c:pt idx="20154">
                  <c:v>14.768000000000001</c:v>
                </c:pt>
                <c:pt idx="20155">
                  <c:v>14.721</c:v>
                </c:pt>
                <c:pt idx="20156">
                  <c:v>14.673</c:v>
                </c:pt>
                <c:pt idx="20157">
                  <c:v>14.648999999999999</c:v>
                </c:pt>
                <c:pt idx="20158">
                  <c:v>14.625</c:v>
                </c:pt>
                <c:pt idx="20159">
                  <c:v>14.577</c:v>
                </c:pt>
                <c:pt idx="20160">
                  <c:v>14.553000000000001</c:v>
                </c:pt>
                <c:pt idx="20161">
                  <c:v>14.529</c:v>
                </c:pt>
                <c:pt idx="20162">
                  <c:v>14.505000000000001</c:v>
                </c:pt>
                <c:pt idx="20163">
                  <c:v>14.481</c:v>
                </c:pt>
                <c:pt idx="20164">
                  <c:v>14.481</c:v>
                </c:pt>
                <c:pt idx="20165">
                  <c:v>14.457000000000001</c:v>
                </c:pt>
                <c:pt idx="20166">
                  <c:v>14.433</c:v>
                </c:pt>
                <c:pt idx="20167">
                  <c:v>14.433</c:v>
                </c:pt>
                <c:pt idx="20168">
                  <c:v>14.409000000000001</c:v>
                </c:pt>
                <c:pt idx="20169">
                  <c:v>14.385</c:v>
                </c:pt>
                <c:pt idx="20170">
                  <c:v>14.385</c:v>
                </c:pt>
                <c:pt idx="20171">
                  <c:v>14.385</c:v>
                </c:pt>
                <c:pt idx="20172">
                  <c:v>14.361000000000001</c:v>
                </c:pt>
                <c:pt idx="20173">
                  <c:v>14.361000000000001</c:v>
                </c:pt>
                <c:pt idx="20174">
                  <c:v>14.337</c:v>
                </c:pt>
                <c:pt idx="20175">
                  <c:v>14.337</c:v>
                </c:pt>
                <c:pt idx="20176">
                  <c:v>14.337</c:v>
                </c:pt>
                <c:pt idx="20177">
                  <c:v>14.314</c:v>
                </c:pt>
                <c:pt idx="20178">
                  <c:v>14.314</c:v>
                </c:pt>
                <c:pt idx="20179">
                  <c:v>14.29</c:v>
                </c:pt>
                <c:pt idx="20180">
                  <c:v>14.29</c:v>
                </c:pt>
                <c:pt idx="20181">
                  <c:v>14.29</c:v>
                </c:pt>
                <c:pt idx="20182">
                  <c:v>14.29</c:v>
                </c:pt>
                <c:pt idx="20183">
                  <c:v>14.29</c:v>
                </c:pt>
                <c:pt idx="20184">
                  <c:v>14.29</c:v>
                </c:pt>
                <c:pt idx="20185">
                  <c:v>14.266</c:v>
                </c:pt>
                <c:pt idx="20186">
                  <c:v>14.266</c:v>
                </c:pt>
                <c:pt idx="20187">
                  <c:v>14.242000000000001</c:v>
                </c:pt>
                <c:pt idx="20188">
                  <c:v>14.242000000000001</c:v>
                </c:pt>
                <c:pt idx="20189">
                  <c:v>14.266</c:v>
                </c:pt>
                <c:pt idx="20190">
                  <c:v>14.266</c:v>
                </c:pt>
                <c:pt idx="20191">
                  <c:v>14.29</c:v>
                </c:pt>
                <c:pt idx="20192">
                  <c:v>14.29</c:v>
                </c:pt>
                <c:pt idx="20193">
                  <c:v>14.314</c:v>
                </c:pt>
                <c:pt idx="20194">
                  <c:v>14.314</c:v>
                </c:pt>
                <c:pt idx="20195">
                  <c:v>14.337</c:v>
                </c:pt>
                <c:pt idx="20196">
                  <c:v>14.361000000000001</c:v>
                </c:pt>
                <c:pt idx="20197">
                  <c:v>14.385</c:v>
                </c:pt>
                <c:pt idx="20198">
                  <c:v>14.409000000000001</c:v>
                </c:pt>
                <c:pt idx="20199">
                  <c:v>14.433</c:v>
                </c:pt>
                <c:pt idx="20200">
                  <c:v>14.457000000000001</c:v>
                </c:pt>
                <c:pt idx="20201">
                  <c:v>14.481</c:v>
                </c:pt>
                <c:pt idx="20202">
                  <c:v>14.505000000000001</c:v>
                </c:pt>
                <c:pt idx="20203">
                  <c:v>14.577</c:v>
                </c:pt>
                <c:pt idx="20204">
                  <c:v>14.673</c:v>
                </c:pt>
                <c:pt idx="20205">
                  <c:v>14.768000000000001</c:v>
                </c:pt>
                <c:pt idx="20206">
                  <c:v>14.864000000000001</c:v>
                </c:pt>
                <c:pt idx="20207">
                  <c:v>14.96</c:v>
                </c:pt>
                <c:pt idx="20208">
                  <c:v>15.055</c:v>
                </c:pt>
                <c:pt idx="20209">
                  <c:v>15.175000000000001</c:v>
                </c:pt>
                <c:pt idx="20210">
                  <c:v>15.27</c:v>
                </c:pt>
                <c:pt idx="20211">
                  <c:v>15.342000000000001</c:v>
                </c:pt>
                <c:pt idx="20212">
                  <c:v>15.438000000000001</c:v>
                </c:pt>
                <c:pt idx="20213">
                  <c:v>15.461</c:v>
                </c:pt>
                <c:pt idx="20214">
                  <c:v>15.581</c:v>
                </c:pt>
                <c:pt idx="20215">
                  <c:v>15.651999999999999</c:v>
                </c:pt>
                <c:pt idx="20216">
                  <c:v>15.747999999999999</c:v>
                </c:pt>
                <c:pt idx="20217">
                  <c:v>15.819000000000001</c:v>
                </c:pt>
                <c:pt idx="20218">
                  <c:v>15.867000000000001</c:v>
                </c:pt>
                <c:pt idx="20219">
                  <c:v>15.914999999999999</c:v>
                </c:pt>
                <c:pt idx="20220">
                  <c:v>15.962999999999999</c:v>
                </c:pt>
                <c:pt idx="20221">
                  <c:v>15.986000000000001</c:v>
                </c:pt>
                <c:pt idx="20222">
                  <c:v>16.033999999999999</c:v>
                </c:pt>
                <c:pt idx="20223">
                  <c:v>16.058</c:v>
                </c:pt>
                <c:pt idx="20224">
                  <c:v>16.058</c:v>
                </c:pt>
                <c:pt idx="20225">
                  <c:v>16.058</c:v>
                </c:pt>
                <c:pt idx="20226">
                  <c:v>16.058</c:v>
                </c:pt>
                <c:pt idx="20227">
                  <c:v>16.082000000000001</c:v>
                </c:pt>
                <c:pt idx="20228">
                  <c:v>16.058</c:v>
                </c:pt>
                <c:pt idx="20229">
                  <c:v>16.010000000000002</c:v>
                </c:pt>
                <c:pt idx="20230">
                  <c:v>15.986000000000001</c:v>
                </c:pt>
                <c:pt idx="20231">
                  <c:v>15.939</c:v>
                </c:pt>
                <c:pt idx="20232">
                  <c:v>15.891</c:v>
                </c:pt>
                <c:pt idx="20233">
                  <c:v>15.843</c:v>
                </c:pt>
                <c:pt idx="20234">
                  <c:v>15.772</c:v>
                </c:pt>
                <c:pt idx="20235">
                  <c:v>15.724</c:v>
                </c:pt>
                <c:pt idx="20236">
                  <c:v>15.676</c:v>
                </c:pt>
                <c:pt idx="20237">
                  <c:v>15.605</c:v>
                </c:pt>
                <c:pt idx="20238">
                  <c:v>15.532999999999999</c:v>
                </c:pt>
                <c:pt idx="20239">
                  <c:v>15.438000000000001</c:v>
                </c:pt>
                <c:pt idx="20240">
                  <c:v>15.366</c:v>
                </c:pt>
                <c:pt idx="20241">
                  <c:v>15.294</c:v>
                </c:pt>
                <c:pt idx="20242">
                  <c:v>15.199</c:v>
                </c:pt>
                <c:pt idx="20243">
                  <c:v>15.127000000000001</c:v>
                </c:pt>
                <c:pt idx="20244">
                  <c:v>15.055</c:v>
                </c:pt>
                <c:pt idx="20245">
                  <c:v>15.007999999999999</c:v>
                </c:pt>
                <c:pt idx="20246">
                  <c:v>14.936</c:v>
                </c:pt>
                <c:pt idx="20247">
                  <c:v>14.888</c:v>
                </c:pt>
                <c:pt idx="20248">
                  <c:v>14.816000000000001</c:v>
                </c:pt>
                <c:pt idx="20249">
                  <c:v>14.792</c:v>
                </c:pt>
                <c:pt idx="20250">
                  <c:v>14.744999999999999</c:v>
                </c:pt>
                <c:pt idx="20251">
                  <c:v>14.696999999999999</c:v>
                </c:pt>
                <c:pt idx="20252">
                  <c:v>14.673</c:v>
                </c:pt>
                <c:pt idx="20253">
                  <c:v>14.648999999999999</c:v>
                </c:pt>
                <c:pt idx="20254">
                  <c:v>14.601000000000001</c:v>
                </c:pt>
                <c:pt idx="20255">
                  <c:v>14.577</c:v>
                </c:pt>
                <c:pt idx="20256">
                  <c:v>14.553000000000001</c:v>
                </c:pt>
                <c:pt idx="20257">
                  <c:v>14.529</c:v>
                </c:pt>
                <c:pt idx="20258">
                  <c:v>14.529</c:v>
                </c:pt>
                <c:pt idx="20259">
                  <c:v>14.505000000000001</c:v>
                </c:pt>
                <c:pt idx="20260">
                  <c:v>14.481</c:v>
                </c:pt>
                <c:pt idx="20261">
                  <c:v>14.481</c:v>
                </c:pt>
                <c:pt idx="20262">
                  <c:v>14.457000000000001</c:v>
                </c:pt>
                <c:pt idx="20263">
                  <c:v>14.433</c:v>
                </c:pt>
                <c:pt idx="20264">
                  <c:v>14.433</c:v>
                </c:pt>
                <c:pt idx="20265">
                  <c:v>14.433</c:v>
                </c:pt>
                <c:pt idx="20266">
                  <c:v>14.409000000000001</c:v>
                </c:pt>
                <c:pt idx="20267">
                  <c:v>14.409000000000001</c:v>
                </c:pt>
                <c:pt idx="20268">
                  <c:v>14.385</c:v>
                </c:pt>
                <c:pt idx="20269">
                  <c:v>14.385</c:v>
                </c:pt>
                <c:pt idx="20270">
                  <c:v>14.385</c:v>
                </c:pt>
                <c:pt idx="20271">
                  <c:v>14.361000000000001</c:v>
                </c:pt>
                <c:pt idx="20272">
                  <c:v>14.361000000000001</c:v>
                </c:pt>
                <c:pt idx="20273">
                  <c:v>14.361000000000001</c:v>
                </c:pt>
                <c:pt idx="20274">
                  <c:v>14.337</c:v>
                </c:pt>
                <c:pt idx="20275">
                  <c:v>14.337</c:v>
                </c:pt>
                <c:pt idx="20276">
                  <c:v>14.337</c:v>
                </c:pt>
                <c:pt idx="20277">
                  <c:v>14.314</c:v>
                </c:pt>
                <c:pt idx="20278">
                  <c:v>14.314</c:v>
                </c:pt>
                <c:pt idx="20279">
                  <c:v>14.314</c:v>
                </c:pt>
                <c:pt idx="20280">
                  <c:v>14.314</c:v>
                </c:pt>
                <c:pt idx="20281">
                  <c:v>14.29</c:v>
                </c:pt>
                <c:pt idx="20282">
                  <c:v>14.29</c:v>
                </c:pt>
                <c:pt idx="20283">
                  <c:v>14.29</c:v>
                </c:pt>
                <c:pt idx="20284">
                  <c:v>14.29</c:v>
                </c:pt>
                <c:pt idx="20285">
                  <c:v>14.29</c:v>
                </c:pt>
                <c:pt idx="20286">
                  <c:v>14.29</c:v>
                </c:pt>
                <c:pt idx="20287">
                  <c:v>14.314</c:v>
                </c:pt>
                <c:pt idx="20288">
                  <c:v>14.314</c:v>
                </c:pt>
                <c:pt idx="20289">
                  <c:v>14.337</c:v>
                </c:pt>
                <c:pt idx="20290">
                  <c:v>14.361000000000001</c:v>
                </c:pt>
                <c:pt idx="20291">
                  <c:v>14.409000000000001</c:v>
                </c:pt>
                <c:pt idx="20292">
                  <c:v>14.433</c:v>
                </c:pt>
                <c:pt idx="20293">
                  <c:v>14.481</c:v>
                </c:pt>
                <c:pt idx="20294">
                  <c:v>14.529</c:v>
                </c:pt>
                <c:pt idx="20295">
                  <c:v>14.577</c:v>
                </c:pt>
                <c:pt idx="20296">
                  <c:v>14.625</c:v>
                </c:pt>
                <c:pt idx="20297">
                  <c:v>14.673</c:v>
                </c:pt>
                <c:pt idx="20298">
                  <c:v>14.721</c:v>
                </c:pt>
                <c:pt idx="20299">
                  <c:v>14.792</c:v>
                </c:pt>
                <c:pt idx="20300">
                  <c:v>14.888</c:v>
                </c:pt>
                <c:pt idx="20301">
                  <c:v>14.912000000000001</c:v>
                </c:pt>
                <c:pt idx="20302">
                  <c:v>14.984</c:v>
                </c:pt>
                <c:pt idx="20303">
                  <c:v>15.079000000000001</c:v>
                </c:pt>
                <c:pt idx="20304">
                  <c:v>15.175000000000001</c:v>
                </c:pt>
                <c:pt idx="20305">
                  <c:v>15.27</c:v>
                </c:pt>
                <c:pt idx="20306">
                  <c:v>15.342000000000001</c:v>
                </c:pt>
                <c:pt idx="20307">
                  <c:v>15.39</c:v>
                </c:pt>
                <c:pt idx="20308">
                  <c:v>15.438000000000001</c:v>
                </c:pt>
                <c:pt idx="20309">
                  <c:v>15.532999999999999</c:v>
                </c:pt>
                <c:pt idx="20310">
                  <c:v>15.605</c:v>
                </c:pt>
                <c:pt idx="20311">
                  <c:v>15.724</c:v>
                </c:pt>
                <c:pt idx="20312">
                  <c:v>15.795999999999999</c:v>
                </c:pt>
                <c:pt idx="20313">
                  <c:v>15.867000000000001</c:v>
                </c:pt>
                <c:pt idx="20314">
                  <c:v>15.939</c:v>
                </c:pt>
                <c:pt idx="20315">
                  <c:v>15.962999999999999</c:v>
                </c:pt>
                <c:pt idx="20316">
                  <c:v>15.962999999999999</c:v>
                </c:pt>
                <c:pt idx="20317">
                  <c:v>16.010000000000002</c:v>
                </c:pt>
                <c:pt idx="20318">
                  <c:v>16.033999999999999</c:v>
                </c:pt>
                <c:pt idx="20319">
                  <c:v>16.058</c:v>
                </c:pt>
                <c:pt idx="20320">
                  <c:v>16.082000000000001</c:v>
                </c:pt>
                <c:pt idx="20321">
                  <c:v>16.106000000000002</c:v>
                </c:pt>
                <c:pt idx="20322">
                  <c:v>16.106000000000002</c:v>
                </c:pt>
                <c:pt idx="20323">
                  <c:v>16.082000000000001</c:v>
                </c:pt>
                <c:pt idx="20324">
                  <c:v>16.058</c:v>
                </c:pt>
                <c:pt idx="20325">
                  <c:v>16.010000000000002</c:v>
                </c:pt>
                <c:pt idx="20326">
                  <c:v>15.962999999999999</c:v>
                </c:pt>
                <c:pt idx="20327">
                  <c:v>15.914999999999999</c:v>
                </c:pt>
                <c:pt idx="20328">
                  <c:v>15.843</c:v>
                </c:pt>
                <c:pt idx="20329">
                  <c:v>15.772</c:v>
                </c:pt>
                <c:pt idx="20330">
                  <c:v>15.724</c:v>
                </c:pt>
                <c:pt idx="20331">
                  <c:v>15.651999999999999</c:v>
                </c:pt>
                <c:pt idx="20332">
                  <c:v>15.581</c:v>
                </c:pt>
                <c:pt idx="20333">
                  <c:v>15.509</c:v>
                </c:pt>
                <c:pt idx="20334">
                  <c:v>15.414</c:v>
                </c:pt>
                <c:pt idx="20335">
                  <c:v>15.342000000000001</c:v>
                </c:pt>
                <c:pt idx="20336">
                  <c:v>15.27</c:v>
                </c:pt>
                <c:pt idx="20337">
                  <c:v>15.199</c:v>
                </c:pt>
                <c:pt idx="20338">
                  <c:v>15.127000000000001</c:v>
                </c:pt>
                <c:pt idx="20339">
                  <c:v>15.055</c:v>
                </c:pt>
                <c:pt idx="20340">
                  <c:v>15.007999999999999</c:v>
                </c:pt>
                <c:pt idx="20341">
                  <c:v>14.96</c:v>
                </c:pt>
                <c:pt idx="20342">
                  <c:v>14.888</c:v>
                </c:pt>
                <c:pt idx="20343">
                  <c:v>14.864000000000001</c:v>
                </c:pt>
                <c:pt idx="20344">
                  <c:v>14.816000000000001</c:v>
                </c:pt>
                <c:pt idx="20345">
                  <c:v>14.768000000000001</c:v>
                </c:pt>
                <c:pt idx="20346">
                  <c:v>14.744999999999999</c:v>
                </c:pt>
                <c:pt idx="20347">
                  <c:v>14.721</c:v>
                </c:pt>
                <c:pt idx="20348">
                  <c:v>14.696999999999999</c:v>
                </c:pt>
                <c:pt idx="20349">
                  <c:v>14.673</c:v>
                </c:pt>
                <c:pt idx="20350">
                  <c:v>14.673</c:v>
                </c:pt>
                <c:pt idx="20351">
                  <c:v>14.625</c:v>
                </c:pt>
                <c:pt idx="20352">
                  <c:v>14.625</c:v>
                </c:pt>
                <c:pt idx="20353">
                  <c:v>14.601000000000001</c:v>
                </c:pt>
                <c:pt idx="20354">
                  <c:v>14.577</c:v>
                </c:pt>
                <c:pt idx="20355">
                  <c:v>14.577</c:v>
                </c:pt>
                <c:pt idx="20356">
                  <c:v>14.553000000000001</c:v>
                </c:pt>
                <c:pt idx="20357">
                  <c:v>14.553000000000001</c:v>
                </c:pt>
                <c:pt idx="20358">
                  <c:v>14.529</c:v>
                </c:pt>
                <c:pt idx="20359">
                  <c:v>14.529</c:v>
                </c:pt>
                <c:pt idx="20360">
                  <c:v>14.505000000000001</c:v>
                </c:pt>
                <c:pt idx="20361">
                  <c:v>14.481</c:v>
                </c:pt>
                <c:pt idx="20362">
                  <c:v>14.481</c:v>
                </c:pt>
                <c:pt idx="20363">
                  <c:v>14.481</c:v>
                </c:pt>
                <c:pt idx="20364">
                  <c:v>14.457000000000001</c:v>
                </c:pt>
                <c:pt idx="20365">
                  <c:v>14.457000000000001</c:v>
                </c:pt>
                <c:pt idx="20366">
                  <c:v>14.457000000000001</c:v>
                </c:pt>
                <c:pt idx="20367">
                  <c:v>14.433</c:v>
                </c:pt>
                <c:pt idx="20368">
                  <c:v>14.433</c:v>
                </c:pt>
                <c:pt idx="20369">
                  <c:v>14.433</c:v>
                </c:pt>
                <c:pt idx="20370">
                  <c:v>14.409000000000001</c:v>
                </c:pt>
                <c:pt idx="20371">
                  <c:v>14.409000000000001</c:v>
                </c:pt>
                <c:pt idx="20372">
                  <c:v>14.409000000000001</c:v>
                </c:pt>
                <c:pt idx="20373">
                  <c:v>14.409000000000001</c:v>
                </c:pt>
                <c:pt idx="20374">
                  <c:v>14.409000000000001</c:v>
                </c:pt>
                <c:pt idx="20375">
                  <c:v>14.409000000000001</c:v>
                </c:pt>
                <c:pt idx="20376">
                  <c:v>14.385</c:v>
                </c:pt>
                <c:pt idx="20377">
                  <c:v>14.385</c:v>
                </c:pt>
                <c:pt idx="20378">
                  <c:v>14.385</c:v>
                </c:pt>
                <c:pt idx="20379">
                  <c:v>14.385</c:v>
                </c:pt>
                <c:pt idx="20380">
                  <c:v>14.385</c:v>
                </c:pt>
                <c:pt idx="20381">
                  <c:v>14.385</c:v>
                </c:pt>
                <c:pt idx="20382">
                  <c:v>14.385</c:v>
                </c:pt>
                <c:pt idx="20383">
                  <c:v>14.385</c:v>
                </c:pt>
                <c:pt idx="20384">
                  <c:v>14.385</c:v>
                </c:pt>
                <c:pt idx="20385">
                  <c:v>14.385</c:v>
                </c:pt>
                <c:pt idx="20386">
                  <c:v>14.409000000000001</c:v>
                </c:pt>
                <c:pt idx="20387">
                  <c:v>14.433</c:v>
                </c:pt>
                <c:pt idx="20388">
                  <c:v>14.481</c:v>
                </c:pt>
                <c:pt idx="20389">
                  <c:v>14.529</c:v>
                </c:pt>
                <c:pt idx="20390">
                  <c:v>14.577</c:v>
                </c:pt>
                <c:pt idx="20391">
                  <c:v>14.625</c:v>
                </c:pt>
                <c:pt idx="20392">
                  <c:v>14.673</c:v>
                </c:pt>
                <c:pt idx="20393">
                  <c:v>14.721</c:v>
                </c:pt>
                <c:pt idx="20394">
                  <c:v>14.792</c:v>
                </c:pt>
                <c:pt idx="20395">
                  <c:v>14.864000000000001</c:v>
                </c:pt>
                <c:pt idx="20396">
                  <c:v>14.96</c:v>
                </c:pt>
                <c:pt idx="20397">
                  <c:v>15.031000000000001</c:v>
                </c:pt>
                <c:pt idx="20398">
                  <c:v>15.103</c:v>
                </c:pt>
                <c:pt idx="20399">
                  <c:v>15.199</c:v>
                </c:pt>
                <c:pt idx="20400">
                  <c:v>15.27</c:v>
                </c:pt>
                <c:pt idx="20401">
                  <c:v>15.342000000000001</c:v>
                </c:pt>
                <c:pt idx="20402">
                  <c:v>15.438000000000001</c:v>
                </c:pt>
                <c:pt idx="20403">
                  <c:v>15.461</c:v>
                </c:pt>
                <c:pt idx="20404">
                  <c:v>15.532999999999999</c:v>
                </c:pt>
                <c:pt idx="20405">
                  <c:v>15.557</c:v>
                </c:pt>
                <c:pt idx="20406">
                  <c:v>15.629</c:v>
                </c:pt>
                <c:pt idx="20407">
                  <c:v>15.676</c:v>
                </c:pt>
                <c:pt idx="20408">
                  <c:v>15.7</c:v>
                </c:pt>
                <c:pt idx="20409">
                  <c:v>15.7</c:v>
                </c:pt>
                <c:pt idx="20410">
                  <c:v>15.747999999999999</c:v>
                </c:pt>
                <c:pt idx="20411">
                  <c:v>15.772</c:v>
                </c:pt>
                <c:pt idx="20412">
                  <c:v>15.819000000000001</c:v>
                </c:pt>
                <c:pt idx="20413">
                  <c:v>15.843</c:v>
                </c:pt>
                <c:pt idx="20414">
                  <c:v>15.867000000000001</c:v>
                </c:pt>
                <c:pt idx="20415">
                  <c:v>15.867000000000001</c:v>
                </c:pt>
                <c:pt idx="20416">
                  <c:v>15.891</c:v>
                </c:pt>
                <c:pt idx="20417">
                  <c:v>15.914999999999999</c:v>
                </c:pt>
                <c:pt idx="20418">
                  <c:v>15.914999999999999</c:v>
                </c:pt>
                <c:pt idx="20419">
                  <c:v>15.914999999999999</c:v>
                </c:pt>
                <c:pt idx="20420">
                  <c:v>15.914999999999999</c:v>
                </c:pt>
                <c:pt idx="20421">
                  <c:v>15.914999999999999</c:v>
                </c:pt>
                <c:pt idx="20422">
                  <c:v>15.891</c:v>
                </c:pt>
                <c:pt idx="20423">
                  <c:v>15.867000000000001</c:v>
                </c:pt>
                <c:pt idx="20424">
                  <c:v>15.843</c:v>
                </c:pt>
                <c:pt idx="20425">
                  <c:v>15.795999999999999</c:v>
                </c:pt>
                <c:pt idx="20426">
                  <c:v>15.724</c:v>
                </c:pt>
                <c:pt idx="20427">
                  <c:v>15.676</c:v>
                </c:pt>
                <c:pt idx="20428">
                  <c:v>15.629</c:v>
                </c:pt>
                <c:pt idx="20429">
                  <c:v>15.532999999999999</c:v>
                </c:pt>
                <c:pt idx="20430">
                  <c:v>15.461</c:v>
                </c:pt>
                <c:pt idx="20431">
                  <c:v>15.39</c:v>
                </c:pt>
                <c:pt idx="20432">
                  <c:v>15.318</c:v>
                </c:pt>
                <c:pt idx="20433">
                  <c:v>15.223000000000001</c:v>
                </c:pt>
                <c:pt idx="20434">
                  <c:v>15.151</c:v>
                </c:pt>
                <c:pt idx="20435">
                  <c:v>15.055</c:v>
                </c:pt>
                <c:pt idx="20436">
                  <c:v>14.984</c:v>
                </c:pt>
                <c:pt idx="20437">
                  <c:v>14.912000000000001</c:v>
                </c:pt>
                <c:pt idx="20438">
                  <c:v>14.864000000000001</c:v>
                </c:pt>
                <c:pt idx="20439">
                  <c:v>14.792</c:v>
                </c:pt>
                <c:pt idx="20440">
                  <c:v>14.744999999999999</c:v>
                </c:pt>
                <c:pt idx="20441">
                  <c:v>14.721</c:v>
                </c:pt>
                <c:pt idx="20442">
                  <c:v>14.673</c:v>
                </c:pt>
                <c:pt idx="20443">
                  <c:v>14.648999999999999</c:v>
                </c:pt>
                <c:pt idx="20444">
                  <c:v>14.601000000000001</c:v>
                </c:pt>
                <c:pt idx="20445">
                  <c:v>14.577</c:v>
                </c:pt>
                <c:pt idx="20446">
                  <c:v>14.553000000000001</c:v>
                </c:pt>
                <c:pt idx="20447">
                  <c:v>14.529</c:v>
                </c:pt>
                <c:pt idx="20448">
                  <c:v>14.505000000000001</c:v>
                </c:pt>
                <c:pt idx="20449">
                  <c:v>14.481</c:v>
                </c:pt>
                <c:pt idx="20450">
                  <c:v>14.457000000000001</c:v>
                </c:pt>
                <c:pt idx="20451">
                  <c:v>14.433</c:v>
                </c:pt>
                <c:pt idx="20452">
                  <c:v>14.433</c:v>
                </c:pt>
                <c:pt idx="20453">
                  <c:v>14.409000000000001</c:v>
                </c:pt>
                <c:pt idx="20454">
                  <c:v>14.409000000000001</c:v>
                </c:pt>
                <c:pt idx="20455">
                  <c:v>14.385</c:v>
                </c:pt>
                <c:pt idx="20456">
                  <c:v>14.361000000000001</c:v>
                </c:pt>
                <c:pt idx="20457">
                  <c:v>14.361000000000001</c:v>
                </c:pt>
                <c:pt idx="20458">
                  <c:v>14.337</c:v>
                </c:pt>
                <c:pt idx="20459">
                  <c:v>14.337</c:v>
                </c:pt>
                <c:pt idx="20460">
                  <c:v>14.337</c:v>
                </c:pt>
                <c:pt idx="20461">
                  <c:v>14.314</c:v>
                </c:pt>
                <c:pt idx="20462">
                  <c:v>14.314</c:v>
                </c:pt>
                <c:pt idx="20463">
                  <c:v>14.314</c:v>
                </c:pt>
                <c:pt idx="20464">
                  <c:v>14.29</c:v>
                </c:pt>
                <c:pt idx="20465">
                  <c:v>14.29</c:v>
                </c:pt>
                <c:pt idx="20466">
                  <c:v>14.29</c:v>
                </c:pt>
                <c:pt idx="20467">
                  <c:v>14.29</c:v>
                </c:pt>
                <c:pt idx="20468">
                  <c:v>14.266</c:v>
                </c:pt>
                <c:pt idx="20469">
                  <c:v>14.266</c:v>
                </c:pt>
                <c:pt idx="20470">
                  <c:v>14.242000000000001</c:v>
                </c:pt>
                <c:pt idx="20471">
                  <c:v>14.242000000000001</c:v>
                </c:pt>
                <c:pt idx="20472">
                  <c:v>14.218</c:v>
                </c:pt>
                <c:pt idx="20473">
                  <c:v>14.194000000000001</c:v>
                </c:pt>
                <c:pt idx="20474">
                  <c:v>14.194000000000001</c:v>
                </c:pt>
                <c:pt idx="20475">
                  <c:v>14.194000000000001</c:v>
                </c:pt>
                <c:pt idx="20476">
                  <c:v>14.194000000000001</c:v>
                </c:pt>
                <c:pt idx="20477">
                  <c:v>14.194000000000001</c:v>
                </c:pt>
                <c:pt idx="20478">
                  <c:v>14.194000000000001</c:v>
                </c:pt>
                <c:pt idx="20479">
                  <c:v>14.194000000000001</c:v>
                </c:pt>
                <c:pt idx="20480">
                  <c:v>14.194000000000001</c:v>
                </c:pt>
                <c:pt idx="20481">
                  <c:v>14.218</c:v>
                </c:pt>
                <c:pt idx="20482">
                  <c:v>14.266</c:v>
                </c:pt>
                <c:pt idx="20483">
                  <c:v>14.29</c:v>
                </c:pt>
                <c:pt idx="20484">
                  <c:v>14.337</c:v>
                </c:pt>
                <c:pt idx="20485">
                  <c:v>14.385</c:v>
                </c:pt>
                <c:pt idx="20486">
                  <c:v>14.433</c:v>
                </c:pt>
                <c:pt idx="20487">
                  <c:v>14.481</c:v>
                </c:pt>
                <c:pt idx="20488">
                  <c:v>14.553000000000001</c:v>
                </c:pt>
                <c:pt idx="20489">
                  <c:v>14.625</c:v>
                </c:pt>
                <c:pt idx="20490">
                  <c:v>14.696999999999999</c:v>
                </c:pt>
                <c:pt idx="20491">
                  <c:v>14.768000000000001</c:v>
                </c:pt>
                <c:pt idx="20492">
                  <c:v>14.864000000000001</c:v>
                </c:pt>
                <c:pt idx="20493">
                  <c:v>14.936</c:v>
                </c:pt>
                <c:pt idx="20494">
                  <c:v>15.031000000000001</c:v>
                </c:pt>
                <c:pt idx="20495">
                  <c:v>15.127000000000001</c:v>
                </c:pt>
                <c:pt idx="20496">
                  <c:v>15.223000000000001</c:v>
                </c:pt>
                <c:pt idx="20497">
                  <c:v>15.294</c:v>
                </c:pt>
                <c:pt idx="20498">
                  <c:v>15.366</c:v>
                </c:pt>
                <c:pt idx="20499">
                  <c:v>15.438000000000001</c:v>
                </c:pt>
                <c:pt idx="20500">
                  <c:v>15.509</c:v>
                </c:pt>
                <c:pt idx="20501">
                  <c:v>15.581</c:v>
                </c:pt>
                <c:pt idx="20502">
                  <c:v>15.651999999999999</c:v>
                </c:pt>
                <c:pt idx="20503">
                  <c:v>15.724</c:v>
                </c:pt>
                <c:pt idx="20504">
                  <c:v>15.795999999999999</c:v>
                </c:pt>
                <c:pt idx="20505">
                  <c:v>15.843</c:v>
                </c:pt>
                <c:pt idx="20506">
                  <c:v>15.914999999999999</c:v>
                </c:pt>
                <c:pt idx="20507">
                  <c:v>15.962999999999999</c:v>
                </c:pt>
                <c:pt idx="20508">
                  <c:v>15.962999999999999</c:v>
                </c:pt>
                <c:pt idx="20509">
                  <c:v>16.010000000000002</c:v>
                </c:pt>
                <c:pt idx="20510">
                  <c:v>16.010000000000002</c:v>
                </c:pt>
                <c:pt idx="20511">
                  <c:v>16.033999999999999</c:v>
                </c:pt>
                <c:pt idx="20512">
                  <c:v>16.058</c:v>
                </c:pt>
                <c:pt idx="20513">
                  <c:v>16.058</c:v>
                </c:pt>
                <c:pt idx="20514">
                  <c:v>16.058</c:v>
                </c:pt>
                <c:pt idx="20515">
                  <c:v>16.058</c:v>
                </c:pt>
                <c:pt idx="20516">
                  <c:v>16.033999999999999</c:v>
                </c:pt>
                <c:pt idx="20517">
                  <c:v>16.010000000000002</c:v>
                </c:pt>
                <c:pt idx="20518">
                  <c:v>15.986000000000001</c:v>
                </c:pt>
                <c:pt idx="20519">
                  <c:v>15.939</c:v>
                </c:pt>
                <c:pt idx="20520">
                  <c:v>15.891</c:v>
                </c:pt>
                <c:pt idx="20521">
                  <c:v>15.843</c:v>
                </c:pt>
                <c:pt idx="20522">
                  <c:v>15.772</c:v>
                </c:pt>
                <c:pt idx="20523">
                  <c:v>15.724</c:v>
                </c:pt>
                <c:pt idx="20524">
                  <c:v>15.651999999999999</c:v>
                </c:pt>
                <c:pt idx="20525">
                  <c:v>15.581</c:v>
                </c:pt>
                <c:pt idx="20526">
                  <c:v>15.484999999999999</c:v>
                </c:pt>
                <c:pt idx="20527">
                  <c:v>15.414</c:v>
                </c:pt>
                <c:pt idx="20528">
                  <c:v>15.318</c:v>
                </c:pt>
                <c:pt idx="20529">
                  <c:v>15.247</c:v>
                </c:pt>
                <c:pt idx="20530">
                  <c:v>15.151</c:v>
                </c:pt>
                <c:pt idx="20531">
                  <c:v>15.079000000000001</c:v>
                </c:pt>
                <c:pt idx="20532">
                  <c:v>15.007999999999999</c:v>
                </c:pt>
                <c:pt idx="20533">
                  <c:v>14.936</c:v>
                </c:pt>
                <c:pt idx="20534">
                  <c:v>14.864000000000001</c:v>
                </c:pt>
                <c:pt idx="20535">
                  <c:v>14.816000000000001</c:v>
                </c:pt>
                <c:pt idx="20536">
                  <c:v>14.768000000000001</c:v>
                </c:pt>
                <c:pt idx="20537">
                  <c:v>14.721</c:v>
                </c:pt>
                <c:pt idx="20538">
                  <c:v>14.696999999999999</c:v>
                </c:pt>
                <c:pt idx="20539">
                  <c:v>14.673</c:v>
                </c:pt>
                <c:pt idx="20540">
                  <c:v>14.625</c:v>
                </c:pt>
                <c:pt idx="20541">
                  <c:v>14.601000000000001</c:v>
                </c:pt>
                <c:pt idx="20542">
                  <c:v>14.577</c:v>
                </c:pt>
                <c:pt idx="20543">
                  <c:v>14.553000000000001</c:v>
                </c:pt>
                <c:pt idx="20544">
                  <c:v>14.529</c:v>
                </c:pt>
                <c:pt idx="20545">
                  <c:v>14.529</c:v>
                </c:pt>
                <c:pt idx="20546">
                  <c:v>14.505000000000001</c:v>
                </c:pt>
                <c:pt idx="20547">
                  <c:v>14.481</c:v>
                </c:pt>
                <c:pt idx="20548">
                  <c:v>14.481</c:v>
                </c:pt>
                <c:pt idx="20549">
                  <c:v>14.457000000000001</c:v>
                </c:pt>
                <c:pt idx="20550">
                  <c:v>14.457000000000001</c:v>
                </c:pt>
                <c:pt idx="20551">
                  <c:v>14.433</c:v>
                </c:pt>
                <c:pt idx="20552">
                  <c:v>14.433</c:v>
                </c:pt>
                <c:pt idx="20553">
                  <c:v>14.409000000000001</c:v>
                </c:pt>
                <c:pt idx="20554">
                  <c:v>14.409000000000001</c:v>
                </c:pt>
                <c:pt idx="20555">
                  <c:v>14.385</c:v>
                </c:pt>
                <c:pt idx="20556">
                  <c:v>14.385</c:v>
                </c:pt>
                <c:pt idx="20557">
                  <c:v>14.361000000000001</c:v>
                </c:pt>
                <c:pt idx="20558">
                  <c:v>14.337</c:v>
                </c:pt>
                <c:pt idx="20559">
                  <c:v>14.337</c:v>
                </c:pt>
                <c:pt idx="20560">
                  <c:v>14.314</c:v>
                </c:pt>
                <c:pt idx="20561">
                  <c:v>14.314</c:v>
                </c:pt>
                <c:pt idx="20562">
                  <c:v>14.29</c:v>
                </c:pt>
                <c:pt idx="20563">
                  <c:v>14.29</c:v>
                </c:pt>
                <c:pt idx="20564">
                  <c:v>14.266</c:v>
                </c:pt>
                <c:pt idx="20565">
                  <c:v>14.242000000000001</c:v>
                </c:pt>
                <c:pt idx="20566">
                  <c:v>14.242000000000001</c:v>
                </c:pt>
                <c:pt idx="20567">
                  <c:v>14.242000000000001</c:v>
                </c:pt>
                <c:pt idx="20568">
                  <c:v>14.218</c:v>
                </c:pt>
                <c:pt idx="20569">
                  <c:v>14.194000000000001</c:v>
                </c:pt>
                <c:pt idx="20570">
                  <c:v>14.194000000000001</c:v>
                </c:pt>
                <c:pt idx="20571">
                  <c:v>14.17</c:v>
                </c:pt>
                <c:pt idx="20572">
                  <c:v>14.17</c:v>
                </c:pt>
                <c:pt idx="20573">
                  <c:v>14.17</c:v>
                </c:pt>
                <c:pt idx="20574">
                  <c:v>14.17</c:v>
                </c:pt>
                <c:pt idx="20575">
                  <c:v>14.194000000000001</c:v>
                </c:pt>
                <c:pt idx="20576">
                  <c:v>14.194000000000001</c:v>
                </c:pt>
                <c:pt idx="20577">
                  <c:v>14.218</c:v>
                </c:pt>
                <c:pt idx="20578">
                  <c:v>14.242000000000001</c:v>
                </c:pt>
                <c:pt idx="20579">
                  <c:v>14.29</c:v>
                </c:pt>
                <c:pt idx="20580">
                  <c:v>14.337</c:v>
                </c:pt>
                <c:pt idx="20581">
                  <c:v>14.385</c:v>
                </c:pt>
                <c:pt idx="20582">
                  <c:v>14.457000000000001</c:v>
                </c:pt>
                <c:pt idx="20583">
                  <c:v>14.505000000000001</c:v>
                </c:pt>
                <c:pt idx="20584">
                  <c:v>14.577</c:v>
                </c:pt>
                <c:pt idx="20585">
                  <c:v>14.625</c:v>
                </c:pt>
                <c:pt idx="20586">
                  <c:v>14.696999999999999</c:v>
                </c:pt>
                <c:pt idx="20587">
                  <c:v>14.792</c:v>
                </c:pt>
                <c:pt idx="20588">
                  <c:v>14.888</c:v>
                </c:pt>
                <c:pt idx="20589">
                  <c:v>14.984</c:v>
                </c:pt>
                <c:pt idx="20590">
                  <c:v>15.055</c:v>
                </c:pt>
                <c:pt idx="20591">
                  <c:v>15.175000000000001</c:v>
                </c:pt>
                <c:pt idx="20592">
                  <c:v>15.27</c:v>
                </c:pt>
                <c:pt idx="20593">
                  <c:v>15.366</c:v>
                </c:pt>
                <c:pt idx="20594">
                  <c:v>15.438000000000001</c:v>
                </c:pt>
                <c:pt idx="20595">
                  <c:v>15.532999999999999</c:v>
                </c:pt>
                <c:pt idx="20596">
                  <c:v>15.581</c:v>
                </c:pt>
                <c:pt idx="20597">
                  <c:v>15.651999999999999</c:v>
                </c:pt>
                <c:pt idx="20598">
                  <c:v>15.724</c:v>
                </c:pt>
                <c:pt idx="20599">
                  <c:v>15.819000000000001</c:v>
                </c:pt>
                <c:pt idx="20600">
                  <c:v>15.867000000000001</c:v>
                </c:pt>
                <c:pt idx="20601">
                  <c:v>15.867000000000001</c:v>
                </c:pt>
                <c:pt idx="20602">
                  <c:v>15.939</c:v>
                </c:pt>
                <c:pt idx="20603">
                  <c:v>15.986000000000001</c:v>
                </c:pt>
                <c:pt idx="20604">
                  <c:v>15.986000000000001</c:v>
                </c:pt>
                <c:pt idx="20605">
                  <c:v>16.010000000000002</c:v>
                </c:pt>
                <c:pt idx="20606">
                  <c:v>16.010000000000002</c:v>
                </c:pt>
                <c:pt idx="20607">
                  <c:v>15.986000000000001</c:v>
                </c:pt>
                <c:pt idx="20608">
                  <c:v>15.986000000000001</c:v>
                </c:pt>
                <c:pt idx="20609">
                  <c:v>15.962999999999999</c:v>
                </c:pt>
                <c:pt idx="20610">
                  <c:v>15.914999999999999</c:v>
                </c:pt>
                <c:pt idx="20611">
                  <c:v>15.891</c:v>
                </c:pt>
                <c:pt idx="20612">
                  <c:v>15.843</c:v>
                </c:pt>
                <c:pt idx="20613">
                  <c:v>15.819000000000001</c:v>
                </c:pt>
                <c:pt idx="20614">
                  <c:v>15.772</c:v>
                </c:pt>
                <c:pt idx="20615">
                  <c:v>15.747999999999999</c:v>
                </c:pt>
                <c:pt idx="20616">
                  <c:v>15.724</c:v>
                </c:pt>
                <c:pt idx="20617">
                  <c:v>15.651999999999999</c:v>
                </c:pt>
                <c:pt idx="20618">
                  <c:v>15.629</c:v>
                </c:pt>
                <c:pt idx="20619">
                  <c:v>15.581</c:v>
                </c:pt>
                <c:pt idx="20620">
                  <c:v>15.532999999999999</c:v>
                </c:pt>
                <c:pt idx="20621">
                  <c:v>15.484999999999999</c:v>
                </c:pt>
                <c:pt idx="20622">
                  <c:v>15.438000000000001</c:v>
                </c:pt>
                <c:pt idx="20623">
                  <c:v>15.39</c:v>
                </c:pt>
                <c:pt idx="20624">
                  <c:v>15.342000000000001</c:v>
                </c:pt>
                <c:pt idx="20625">
                  <c:v>15.27</c:v>
                </c:pt>
                <c:pt idx="20626">
                  <c:v>15.223000000000001</c:v>
                </c:pt>
                <c:pt idx="20627">
                  <c:v>15.151</c:v>
                </c:pt>
                <c:pt idx="20628">
                  <c:v>15.103</c:v>
                </c:pt>
                <c:pt idx="20629">
                  <c:v>15.055</c:v>
                </c:pt>
                <c:pt idx="20630">
                  <c:v>15.007999999999999</c:v>
                </c:pt>
                <c:pt idx="20631">
                  <c:v>14.96</c:v>
                </c:pt>
                <c:pt idx="20632">
                  <c:v>14.912000000000001</c:v>
                </c:pt>
                <c:pt idx="20633">
                  <c:v>14.864000000000001</c:v>
                </c:pt>
                <c:pt idx="20634">
                  <c:v>14.816000000000001</c:v>
                </c:pt>
                <c:pt idx="20635">
                  <c:v>14.792</c:v>
                </c:pt>
                <c:pt idx="20636">
                  <c:v>14.768000000000001</c:v>
                </c:pt>
                <c:pt idx="20637">
                  <c:v>14.721</c:v>
                </c:pt>
                <c:pt idx="20638">
                  <c:v>14.721</c:v>
                </c:pt>
                <c:pt idx="20639">
                  <c:v>14.696999999999999</c:v>
                </c:pt>
                <c:pt idx="20640">
                  <c:v>14.673</c:v>
                </c:pt>
                <c:pt idx="20641">
                  <c:v>14.673</c:v>
                </c:pt>
                <c:pt idx="20642">
                  <c:v>14.648999999999999</c:v>
                </c:pt>
                <c:pt idx="20643">
                  <c:v>14.625</c:v>
                </c:pt>
                <c:pt idx="20644">
                  <c:v>14.625</c:v>
                </c:pt>
                <c:pt idx="20645">
                  <c:v>14.601000000000001</c:v>
                </c:pt>
                <c:pt idx="20646">
                  <c:v>14.601000000000001</c:v>
                </c:pt>
                <c:pt idx="20647">
                  <c:v>14.577</c:v>
                </c:pt>
                <c:pt idx="20648">
                  <c:v>14.577</c:v>
                </c:pt>
                <c:pt idx="20649">
                  <c:v>14.577</c:v>
                </c:pt>
                <c:pt idx="20650">
                  <c:v>14.577</c:v>
                </c:pt>
                <c:pt idx="20651">
                  <c:v>14.577</c:v>
                </c:pt>
                <c:pt idx="20652">
                  <c:v>14.553000000000001</c:v>
                </c:pt>
                <c:pt idx="20653">
                  <c:v>14.553000000000001</c:v>
                </c:pt>
                <c:pt idx="20654">
                  <c:v>14.529</c:v>
                </c:pt>
                <c:pt idx="20655">
                  <c:v>14.529</c:v>
                </c:pt>
                <c:pt idx="20656">
                  <c:v>14.505000000000001</c:v>
                </c:pt>
                <c:pt idx="20657">
                  <c:v>14.505000000000001</c:v>
                </c:pt>
                <c:pt idx="20658">
                  <c:v>14.505000000000001</c:v>
                </c:pt>
                <c:pt idx="20659">
                  <c:v>14.505000000000001</c:v>
                </c:pt>
                <c:pt idx="20660">
                  <c:v>14.505000000000001</c:v>
                </c:pt>
                <c:pt idx="20661">
                  <c:v>14.505000000000001</c:v>
                </c:pt>
                <c:pt idx="20662">
                  <c:v>14.505000000000001</c:v>
                </c:pt>
                <c:pt idx="20663">
                  <c:v>14.505000000000001</c:v>
                </c:pt>
                <c:pt idx="20664">
                  <c:v>14.505000000000001</c:v>
                </c:pt>
                <c:pt idx="20665">
                  <c:v>14.505000000000001</c:v>
                </c:pt>
                <c:pt idx="20666">
                  <c:v>14.505000000000001</c:v>
                </c:pt>
                <c:pt idx="20667">
                  <c:v>14.505000000000001</c:v>
                </c:pt>
                <c:pt idx="20668">
                  <c:v>14.505000000000001</c:v>
                </c:pt>
                <c:pt idx="20669">
                  <c:v>14.505000000000001</c:v>
                </c:pt>
                <c:pt idx="20670">
                  <c:v>14.505000000000001</c:v>
                </c:pt>
                <c:pt idx="20671">
                  <c:v>14.505000000000001</c:v>
                </c:pt>
                <c:pt idx="20672">
                  <c:v>14.505000000000001</c:v>
                </c:pt>
                <c:pt idx="20673">
                  <c:v>14.529</c:v>
                </c:pt>
                <c:pt idx="20674">
                  <c:v>14.529</c:v>
                </c:pt>
                <c:pt idx="20675">
                  <c:v>14.529</c:v>
                </c:pt>
                <c:pt idx="20676">
                  <c:v>14.553000000000001</c:v>
                </c:pt>
                <c:pt idx="20677">
                  <c:v>14.577</c:v>
                </c:pt>
                <c:pt idx="20678">
                  <c:v>14.577</c:v>
                </c:pt>
                <c:pt idx="20679">
                  <c:v>14.601000000000001</c:v>
                </c:pt>
                <c:pt idx="20680">
                  <c:v>14.601000000000001</c:v>
                </c:pt>
                <c:pt idx="20681">
                  <c:v>14.601000000000001</c:v>
                </c:pt>
                <c:pt idx="20682">
                  <c:v>14.601000000000001</c:v>
                </c:pt>
                <c:pt idx="20683">
                  <c:v>14.625</c:v>
                </c:pt>
                <c:pt idx="20684">
                  <c:v>14.648999999999999</c:v>
                </c:pt>
                <c:pt idx="20685">
                  <c:v>14.648999999999999</c:v>
                </c:pt>
                <c:pt idx="20686">
                  <c:v>14.673</c:v>
                </c:pt>
                <c:pt idx="20687">
                  <c:v>14.673</c:v>
                </c:pt>
                <c:pt idx="20688">
                  <c:v>14.696999999999999</c:v>
                </c:pt>
                <c:pt idx="20689">
                  <c:v>14.696999999999999</c:v>
                </c:pt>
                <c:pt idx="20690">
                  <c:v>14.721</c:v>
                </c:pt>
                <c:pt idx="20691">
                  <c:v>14.721</c:v>
                </c:pt>
                <c:pt idx="20692">
                  <c:v>14.768000000000001</c:v>
                </c:pt>
                <c:pt idx="20693">
                  <c:v>14.792</c:v>
                </c:pt>
                <c:pt idx="20694">
                  <c:v>14.792</c:v>
                </c:pt>
                <c:pt idx="20695">
                  <c:v>14.792</c:v>
                </c:pt>
                <c:pt idx="20696">
                  <c:v>14.792</c:v>
                </c:pt>
                <c:pt idx="20697">
                  <c:v>14.816000000000001</c:v>
                </c:pt>
                <c:pt idx="20698">
                  <c:v>14.84</c:v>
                </c:pt>
                <c:pt idx="20699">
                  <c:v>14.864000000000001</c:v>
                </c:pt>
                <c:pt idx="20700">
                  <c:v>14.864000000000001</c:v>
                </c:pt>
                <c:pt idx="20701">
                  <c:v>14.864000000000001</c:v>
                </c:pt>
                <c:pt idx="20702">
                  <c:v>14.912000000000001</c:v>
                </c:pt>
                <c:pt idx="20703">
                  <c:v>14.912000000000001</c:v>
                </c:pt>
                <c:pt idx="20704">
                  <c:v>14.912000000000001</c:v>
                </c:pt>
                <c:pt idx="20705">
                  <c:v>14.912000000000001</c:v>
                </c:pt>
                <c:pt idx="20706">
                  <c:v>14.936</c:v>
                </c:pt>
                <c:pt idx="20707">
                  <c:v>14.96</c:v>
                </c:pt>
                <c:pt idx="20708">
                  <c:v>14.96</c:v>
                </c:pt>
                <c:pt idx="20709">
                  <c:v>14.96</c:v>
                </c:pt>
                <c:pt idx="20710">
                  <c:v>15.007999999999999</c:v>
                </c:pt>
                <c:pt idx="20711">
                  <c:v>15.031000000000001</c:v>
                </c:pt>
                <c:pt idx="20712">
                  <c:v>15.055</c:v>
                </c:pt>
                <c:pt idx="20713">
                  <c:v>15.055</c:v>
                </c:pt>
                <c:pt idx="20714">
                  <c:v>15.055</c:v>
                </c:pt>
                <c:pt idx="20715">
                  <c:v>15.055</c:v>
                </c:pt>
                <c:pt idx="20716">
                  <c:v>15.079000000000001</c:v>
                </c:pt>
                <c:pt idx="20717">
                  <c:v>15.079000000000001</c:v>
                </c:pt>
                <c:pt idx="20718">
                  <c:v>15.079000000000001</c:v>
                </c:pt>
                <c:pt idx="20719">
                  <c:v>15.055</c:v>
                </c:pt>
                <c:pt idx="20720">
                  <c:v>15.031000000000001</c:v>
                </c:pt>
                <c:pt idx="20721">
                  <c:v>15.007999999999999</c:v>
                </c:pt>
                <c:pt idx="20722">
                  <c:v>14.96</c:v>
                </c:pt>
                <c:pt idx="20723">
                  <c:v>14.936</c:v>
                </c:pt>
                <c:pt idx="20724">
                  <c:v>14.912000000000001</c:v>
                </c:pt>
                <c:pt idx="20725">
                  <c:v>14.888</c:v>
                </c:pt>
                <c:pt idx="20726">
                  <c:v>14.864000000000001</c:v>
                </c:pt>
                <c:pt idx="20727">
                  <c:v>14.816000000000001</c:v>
                </c:pt>
                <c:pt idx="20728">
                  <c:v>14.792</c:v>
                </c:pt>
                <c:pt idx="20729">
                  <c:v>14.768000000000001</c:v>
                </c:pt>
                <c:pt idx="20730">
                  <c:v>14.744999999999999</c:v>
                </c:pt>
                <c:pt idx="20731">
                  <c:v>14.721</c:v>
                </c:pt>
                <c:pt idx="20732">
                  <c:v>14.721</c:v>
                </c:pt>
                <c:pt idx="20733">
                  <c:v>14.696999999999999</c:v>
                </c:pt>
                <c:pt idx="20734">
                  <c:v>14.673</c:v>
                </c:pt>
                <c:pt idx="20735">
                  <c:v>14.648999999999999</c:v>
                </c:pt>
                <c:pt idx="20736">
                  <c:v>14.625</c:v>
                </c:pt>
                <c:pt idx="20737">
                  <c:v>14.601000000000001</c:v>
                </c:pt>
                <c:pt idx="20738">
                  <c:v>14.601000000000001</c:v>
                </c:pt>
                <c:pt idx="20739">
                  <c:v>14.601000000000001</c:v>
                </c:pt>
                <c:pt idx="20740">
                  <c:v>14.601000000000001</c:v>
                </c:pt>
                <c:pt idx="20741">
                  <c:v>14.601000000000001</c:v>
                </c:pt>
                <c:pt idx="20742">
                  <c:v>14.577</c:v>
                </c:pt>
                <c:pt idx="20743">
                  <c:v>14.577</c:v>
                </c:pt>
                <c:pt idx="20744">
                  <c:v>14.553000000000001</c:v>
                </c:pt>
                <c:pt idx="20745">
                  <c:v>14.553000000000001</c:v>
                </c:pt>
                <c:pt idx="20746">
                  <c:v>14.529</c:v>
                </c:pt>
                <c:pt idx="20747">
                  <c:v>14.529</c:v>
                </c:pt>
                <c:pt idx="20748">
                  <c:v>14.529</c:v>
                </c:pt>
                <c:pt idx="20749">
                  <c:v>14.529</c:v>
                </c:pt>
                <c:pt idx="20750">
                  <c:v>14.529</c:v>
                </c:pt>
                <c:pt idx="20751">
                  <c:v>14.529</c:v>
                </c:pt>
                <c:pt idx="20752">
                  <c:v>14.505000000000001</c:v>
                </c:pt>
                <c:pt idx="20753">
                  <c:v>14.505000000000001</c:v>
                </c:pt>
                <c:pt idx="20754">
                  <c:v>14.505000000000001</c:v>
                </c:pt>
                <c:pt idx="20755">
                  <c:v>14.505000000000001</c:v>
                </c:pt>
                <c:pt idx="20756">
                  <c:v>14.505000000000001</c:v>
                </c:pt>
                <c:pt idx="20757">
                  <c:v>14.505000000000001</c:v>
                </c:pt>
                <c:pt idx="20758">
                  <c:v>14.505000000000001</c:v>
                </c:pt>
                <c:pt idx="20759">
                  <c:v>14.505000000000001</c:v>
                </c:pt>
                <c:pt idx="20760">
                  <c:v>14.505000000000001</c:v>
                </c:pt>
                <c:pt idx="20761">
                  <c:v>14.481</c:v>
                </c:pt>
                <c:pt idx="20762">
                  <c:v>14.481</c:v>
                </c:pt>
                <c:pt idx="20763">
                  <c:v>14.505000000000001</c:v>
                </c:pt>
                <c:pt idx="20764">
                  <c:v>14.481</c:v>
                </c:pt>
                <c:pt idx="20765">
                  <c:v>14.505000000000001</c:v>
                </c:pt>
                <c:pt idx="20766">
                  <c:v>14.505000000000001</c:v>
                </c:pt>
                <c:pt idx="20767">
                  <c:v>14.529</c:v>
                </c:pt>
                <c:pt idx="20768">
                  <c:v>14.529</c:v>
                </c:pt>
                <c:pt idx="20769">
                  <c:v>14.553000000000001</c:v>
                </c:pt>
                <c:pt idx="20770">
                  <c:v>14.553000000000001</c:v>
                </c:pt>
                <c:pt idx="20771">
                  <c:v>14.577</c:v>
                </c:pt>
                <c:pt idx="20772">
                  <c:v>14.601000000000001</c:v>
                </c:pt>
                <c:pt idx="20773">
                  <c:v>14.648999999999999</c:v>
                </c:pt>
                <c:pt idx="20774">
                  <c:v>14.696999999999999</c:v>
                </c:pt>
                <c:pt idx="20775">
                  <c:v>14.768000000000001</c:v>
                </c:pt>
                <c:pt idx="20776">
                  <c:v>14.816000000000001</c:v>
                </c:pt>
                <c:pt idx="20777">
                  <c:v>14.888</c:v>
                </c:pt>
                <c:pt idx="20778">
                  <c:v>14.96</c:v>
                </c:pt>
                <c:pt idx="20779">
                  <c:v>15.031000000000001</c:v>
                </c:pt>
                <c:pt idx="20780">
                  <c:v>15.127000000000001</c:v>
                </c:pt>
                <c:pt idx="20781">
                  <c:v>15.199</c:v>
                </c:pt>
                <c:pt idx="20782">
                  <c:v>15.27</c:v>
                </c:pt>
                <c:pt idx="20783">
                  <c:v>15.318</c:v>
                </c:pt>
                <c:pt idx="20784">
                  <c:v>15.39</c:v>
                </c:pt>
                <c:pt idx="20785">
                  <c:v>15.438000000000001</c:v>
                </c:pt>
                <c:pt idx="20786">
                  <c:v>15.509</c:v>
                </c:pt>
                <c:pt idx="20787">
                  <c:v>15.581</c:v>
                </c:pt>
                <c:pt idx="20788">
                  <c:v>15.629</c:v>
                </c:pt>
                <c:pt idx="20789">
                  <c:v>15.7</c:v>
                </c:pt>
                <c:pt idx="20790">
                  <c:v>15.772</c:v>
                </c:pt>
                <c:pt idx="20791">
                  <c:v>15.843</c:v>
                </c:pt>
                <c:pt idx="20792">
                  <c:v>15.914999999999999</c:v>
                </c:pt>
                <c:pt idx="20793">
                  <c:v>15.962999999999999</c:v>
                </c:pt>
                <c:pt idx="20794">
                  <c:v>16.010000000000002</c:v>
                </c:pt>
                <c:pt idx="20795">
                  <c:v>16.033999999999999</c:v>
                </c:pt>
                <c:pt idx="20796">
                  <c:v>16.082000000000001</c:v>
                </c:pt>
                <c:pt idx="20797">
                  <c:v>16.129000000000001</c:v>
                </c:pt>
                <c:pt idx="20798">
                  <c:v>16.152999999999999</c:v>
                </c:pt>
                <c:pt idx="20799">
                  <c:v>16.177</c:v>
                </c:pt>
                <c:pt idx="20800">
                  <c:v>16.201000000000001</c:v>
                </c:pt>
                <c:pt idx="20801">
                  <c:v>16.201000000000001</c:v>
                </c:pt>
                <c:pt idx="20802">
                  <c:v>16.225000000000001</c:v>
                </c:pt>
                <c:pt idx="20803">
                  <c:v>16.201000000000001</c:v>
                </c:pt>
                <c:pt idx="20804">
                  <c:v>16.201000000000001</c:v>
                </c:pt>
                <c:pt idx="20805">
                  <c:v>16.177</c:v>
                </c:pt>
                <c:pt idx="20806">
                  <c:v>16.152999999999999</c:v>
                </c:pt>
                <c:pt idx="20807">
                  <c:v>16.129000000000001</c:v>
                </c:pt>
                <c:pt idx="20808">
                  <c:v>16.082000000000001</c:v>
                </c:pt>
                <c:pt idx="20809">
                  <c:v>16.033999999999999</c:v>
                </c:pt>
                <c:pt idx="20810">
                  <c:v>15.986000000000001</c:v>
                </c:pt>
                <c:pt idx="20811">
                  <c:v>15.914999999999999</c:v>
                </c:pt>
                <c:pt idx="20812">
                  <c:v>15.867000000000001</c:v>
                </c:pt>
                <c:pt idx="20813">
                  <c:v>15.772</c:v>
                </c:pt>
                <c:pt idx="20814">
                  <c:v>15.7</c:v>
                </c:pt>
                <c:pt idx="20815">
                  <c:v>15.629</c:v>
                </c:pt>
                <c:pt idx="20816">
                  <c:v>15.532999999999999</c:v>
                </c:pt>
                <c:pt idx="20817">
                  <c:v>15.461</c:v>
                </c:pt>
                <c:pt idx="20818">
                  <c:v>15.39</c:v>
                </c:pt>
                <c:pt idx="20819">
                  <c:v>15.294</c:v>
                </c:pt>
                <c:pt idx="20820">
                  <c:v>15.223000000000001</c:v>
                </c:pt>
                <c:pt idx="20821">
                  <c:v>15.151</c:v>
                </c:pt>
                <c:pt idx="20822">
                  <c:v>15.079000000000001</c:v>
                </c:pt>
                <c:pt idx="20823">
                  <c:v>15.031000000000001</c:v>
                </c:pt>
                <c:pt idx="20824">
                  <c:v>14.984</c:v>
                </c:pt>
                <c:pt idx="20825">
                  <c:v>14.936</c:v>
                </c:pt>
                <c:pt idx="20826">
                  <c:v>14.912000000000001</c:v>
                </c:pt>
                <c:pt idx="20827">
                  <c:v>14.864000000000001</c:v>
                </c:pt>
                <c:pt idx="20828">
                  <c:v>14.84</c:v>
                </c:pt>
                <c:pt idx="20829">
                  <c:v>14.816000000000001</c:v>
                </c:pt>
                <c:pt idx="20830">
                  <c:v>14.792</c:v>
                </c:pt>
                <c:pt idx="20831">
                  <c:v>14.768000000000001</c:v>
                </c:pt>
                <c:pt idx="20832">
                  <c:v>14.768000000000001</c:v>
                </c:pt>
                <c:pt idx="20833">
                  <c:v>14.721</c:v>
                </c:pt>
                <c:pt idx="20834">
                  <c:v>14.721</c:v>
                </c:pt>
                <c:pt idx="20835">
                  <c:v>14.696999999999999</c:v>
                </c:pt>
                <c:pt idx="20836">
                  <c:v>14.673</c:v>
                </c:pt>
                <c:pt idx="20837">
                  <c:v>14.673</c:v>
                </c:pt>
                <c:pt idx="20838">
                  <c:v>14.648999999999999</c:v>
                </c:pt>
                <c:pt idx="20839">
                  <c:v>14.625</c:v>
                </c:pt>
                <c:pt idx="20840">
                  <c:v>14.625</c:v>
                </c:pt>
                <c:pt idx="20841">
                  <c:v>14.625</c:v>
                </c:pt>
                <c:pt idx="20842">
                  <c:v>14.601000000000001</c:v>
                </c:pt>
                <c:pt idx="20843">
                  <c:v>14.601000000000001</c:v>
                </c:pt>
                <c:pt idx="20844">
                  <c:v>14.601000000000001</c:v>
                </c:pt>
                <c:pt idx="20845">
                  <c:v>14.601000000000001</c:v>
                </c:pt>
                <c:pt idx="20846">
                  <c:v>14.601000000000001</c:v>
                </c:pt>
                <c:pt idx="20847">
                  <c:v>14.577</c:v>
                </c:pt>
                <c:pt idx="20848">
                  <c:v>14.577</c:v>
                </c:pt>
                <c:pt idx="20849">
                  <c:v>14.577</c:v>
                </c:pt>
                <c:pt idx="20850">
                  <c:v>14.577</c:v>
                </c:pt>
                <c:pt idx="20851">
                  <c:v>14.577</c:v>
                </c:pt>
                <c:pt idx="20852">
                  <c:v>14.601000000000001</c:v>
                </c:pt>
                <c:pt idx="20853">
                  <c:v>14.577</c:v>
                </c:pt>
                <c:pt idx="20854">
                  <c:v>14.577</c:v>
                </c:pt>
                <c:pt idx="20855">
                  <c:v>14.577</c:v>
                </c:pt>
                <c:pt idx="20856">
                  <c:v>14.577</c:v>
                </c:pt>
                <c:pt idx="20857">
                  <c:v>14.577</c:v>
                </c:pt>
                <c:pt idx="20858">
                  <c:v>14.553000000000001</c:v>
                </c:pt>
                <c:pt idx="20859">
                  <c:v>14.553000000000001</c:v>
                </c:pt>
                <c:pt idx="20860">
                  <c:v>14.553000000000001</c:v>
                </c:pt>
                <c:pt idx="20861">
                  <c:v>14.553000000000001</c:v>
                </c:pt>
                <c:pt idx="20862">
                  <c:v>14.553000000000001</c:v>
                </c:pt>
                <c:pt idx="20863">
                  <c:v>14.577</c:v>
                </c:pt>
                <c:pt idx="20864">
                  <c:v>14.577</c:v>
                </c:pt>
                <c:pt idx="20865">
                  <c:v>14.601000000000001</c:v>
                </c:pt>
                <c:pt idx="20866">
                  <c:v>14.625</c:v>
                </c:pt>
                <c:pt idx="20867">
                  <c:v>14.673</c:v>
                </c:pt>
                <c:pt idx="20868">
                  <c:v>14.696999999999999</c:v>
                </c:pt>
                <c:pt idx="20869">
                  <c:v>14.744999999999999</c:v>
                </c:pt>
                <c:pt idx="20870">
                  <c:v>14.816000000000001</c:v>
                </c:pt>
                <c:pt idx="20871">
                  <c:v>14.864000000000001</c:v>
                </c:pt>
                <c:pt idx="20872">
                  <c:v>14.912000000000001</c:v>
                </c:pt>
                <c:pt idx="20873">
                  <c:v>14.984</c:v>
                </c:pt>
                <c:pt idx="20874">
                  <c:v>15.055</c:v>
                </c:pt>
                <c:pt idx="20875">
                  <c:v>15.151</c:v>
                </c:pt>
                <c:pt idx="20876">
                  <c:v>15.247</c:v>
                </c:pt>
                <c:pt idx="20877">
                  <c:v>15.342000000000001</c:v>
                </c:pt>
                <c:pt idx="20878">
                  <c:v>15.414</c:v>
                </c:pt>
                <c:pt idx="20879">
                  <c:v>15.509</c:v>
                </c:pt>
                <c:pt idx="20880">
                  <c:v>15.605</c:v>
                </c:pt>
                <c:pt idx="20881">
                  <c:v>15.676</c:v>
                </c:pt>
                <c:pt idx="20882">
                  <c:v>15.747999999999999</c:v>
                </c:pt>
                <c:pt idx="20883">
                  <c:v>15.819000000000001</c:v>
                </c:pt>
                <c:pt idx="20884">
                  <c:v>15.891</c:v>
                </c:pt>
                <c:pt idx="20885">
                  <c:v>15.962999999999999</c:v>
                </c:pt>
                <c:pt idx="20886">
                  <c:v>16.033999999999999</c:v>
                </c:pt>
                <c:pt idx="20887">
                  <c:v>16.082000000000001</c:v>
                </c:pt>
                <c:pt idx="20888">
                  <c:v>16.152999999999999</c:v>
                </c:pt>
                <c:pt idx="20889">
                  <c:v>16.201000000000001</c:v>
                </c:pt>
                <c:pt idx="20890">
                  <c:v>16.248999999999999</c:v>
                </c:pt>
                <c:pt idx="20891">
                  <c:v>16.271999999999998</c:v>
                </c:pt>
                <c:pt idx="20892">
                  <c:v>16.32</c:v>
                </c:pt>
                <c:pt idx="20893">
                  <c:v>16.367999999999999</c:v>
                </c:pt>
                <c:pt idx="20894">
                  <c:v>16.391999999999999</c:v>
                </c:pt>
                <c:pt idx="20895">
                  <c:v>16.414999999999999</c:v>
                </c:pt>
                <c:pt idx="20896">
                  <c:v>16.439</c:v>
                </c:pt>
                <c:pt idx="20897">
                  <c:v>16.439</c:v>
                </c:pt>
                <c:pt idx="20898">
                  <c:v>16.439</c:v>
                </c:pt>
                <c:pt idx="20899">
                  <c:v>16.439</c:v>
                </c:pt>
                <c:pt idx="20900">
                  <c:v>16.439</c:v>
                </c:pt>
                <c:pt idx="20901">
                  <c:v>16.414999999999999</c:v>
                </c:pt>
                <c:pt idx="20902">
                  <c:v>16.391999999999999</c:v>
                </c:pt>
                <c:pt idx="20903">
                  <c:v>16.367999999999999</c:v>
                </c:pt>
                <c:pt idx="20904">
                  <c:v>16.32</c:v>
                </c:pt>
                <c:pt idx="20905">
                  <c:v>16.271999999999998</c:v>
                </c:pt>
                <c:pt idx="20906">
                  <c:v>16.201000000000001</c:v>
                </c:pt>
                <c:pt idx="20907">
                  <c:v>16.152999999999999</c:v>
                </c:pt>
                <c:pt idx="20908">
                  <c:v>16.082000000000001</c:v>
                </c:pt>
                <c:pt idx="20909">
                  <c:v>16.010000000000002</c:v>
                </c:pt>
                <c:pt idx="20910">
                  <c:v>15.914999999999999</c:v>
                </c:pt>
                <c:pt idx="20911">
                  <c:v>15.843</c:v>
                </c:pt>
                <c:pt idx="20912">
                  <c:v>15.772</c:v>
                </c:pt>
                <c:pt idx="20913">
                  <c:v>15.676</c:v>
                </c:pt>
                <c:pt idx="20914">
                  <c:v>15.581</c:v>
                </c:pt>
                <c:pt idx="20915">
                  <c:v>15.484999999999999</c:v>
                </c:pt>
                <c:pt idx="20916">
                  <c:v>15.414</c:v>
                </c:pt>
                <c:pt idx="20917">
                  <c:v>15.342000000000001</c:v>
                </c:pt>
                <c:pt idx="20918">
                  <c:v>15.27</c:v>
                </c:pt>
                <c:pt idx="20919">
                  <c:v>15.199</c:v>
                </c:pt>
                <c:pt idx="20920">
                  <c:v>15.151</c:v>
                </c:pt>
                <c:pt idx="20921">
                  <c:v>15.103</c:v>
                </c:pt>
                <c:pt idx="20922">
                  <c:v>15.055</c:v>
                </c:pt>
                <c:pt idx="20923">
                  <c:v>15.007999999999999</c:v>
                </c:pt>
                <c:pt idx="20924">
                  <c:v>14.96</c:v>
                </c:pt>
                <c:pt idx="20925">
                  <c:v>14.936</c:v>
                </c:pt>
                <c:pt idx="20926">
                  <c:v>14.912000000000001</c:v>
                </c:pt>
                <c:pt idx="20927">
                  <c:v>14.864000000000001</c:v>
                </c:pt>
                <c:pt idx="20928">
                  <c:v>14.84</c:v>
                </c:pt>
                <c:pt idx="20929">
                  <c:v>14.816000000000001</c:v>
                </c:pt>
                <c:pt idx="20930">
                  <c:v>14.792</c:v>
                </c:pt>
                <c:pt idx="20931">
                  <c:v>14.768000000000001</c:v>
                </c:pt>
                <c:pt idx="20932">
                  <c:v>14.721</c:v>
                </c:pt>
                <c:pt idx="20933">
                  <c:v>14.721</c:v>
                </c:pt>
                <c:pt idx="20934">
                  <c:v>14.696999999999999</c:v>
                </c:pt>
                <c:pt idx="20935">
                  <c:v>14.673</c:v>
                </c:pt>
                <c:pt idx="20936">
                  <c:v>14.673</c:v>
                </c:pt>
                <c:pt idx="20937">
                  <c:v>14.648999999999999</c:v>
                </c:pt>
                <c:pt idx="20938">
                  <c:v>14.625</c:v>
                </c:pt>
                <c:pt idx="20939">
                  <c:v>14.625</c:v>
                </c:pt>
                <c:pt idx="20940">
                  <c:v>14.601000000000001</c:v>
                </c:pt>
                <c:pt idx="20941">
                  <c:v>14.601000000000001</c:v>
                </c:pt>
                <c:pt idx="20942">
                  <c:v>14.577</c:v>
                </c:pt>
                <c:pt idx="20943">
                  <c:v>14.577</c:v>
                </c:pt>
                <c:pt idx="20944">
                  <c:v>14.577</c:v>
                </c:pt>
                <c:pt idx="20945">
                  <c:v>14.577</c:v>
                </c:pt>
                <c:pt idx="20946">
                  <c:v>14.553000000000001</c:v>
                </c:pt>
                <c:pt idx="20947">
                  <c:v>14.553000000000001</c:v>
                </c:pt>
                <c:pt idx="20948">
                  <c:v>14.529</c:v>
                </c:pt>
                <c:pt idx="20949">
                  <c:v>14.529</c:v>
                </c:pt>
                <c:pt idx="20950">
                  <c:v>14.529</c:v>
                </c:pt>
                <c:pt idx="20951">
                  <c:v>14.529</c:v>
                </c:pt>
                <c:pt idx="20952">
                  <c:v>14.505000000000001</c:v>
                </c:pt>
                <c:pt idx="20953">
                  <c:v>14.505000000000001</c:v>
                </c:pt>
                <c:pt idx="20954">
                  <c:v>14.505000000000001</c:v>
                </c:pt>
                <c:pt idx="20955">
                  <c:v>14.505000000000001</c:v>
                </c:pt>
                <c:pt idx="20956">
                  <c:v>14.505000000000001</c:v>
                </c:pt>
                <c:pt idx="20957">
                  <c:v>14.505000000000001</c:v>
                </c:pt>
                <c:pt idx="20958">
                  <c:v>14.505000000000001</c:v>
                </c:pt>
                <c:pt idx="20959">
                  <c:v>14.529</c:v>
                </c:pt>
                <c:pt idx="20960">
                  <c:v>14.529</c:v>
                </c:pt>
                <c:pt idx="20961">
                  <c:v>14.553000000000001</c:v>
                </c:pt>
                <c:pt idx="20962">
                  <c:v>14.601000000000001</c:v>
                </c:pt>
                <c:pt idx="20963">
                  <c:v>14.625</c:v>
                </c:pt>
                <c:pt idx="20964">
                  <c:v>14.673</c:v>
                </c:pt>
                <c:pt idx="20965">
                  <c:v>14.721</c:v>
                </c:pt>
                <c:pt idx="20966">
                  <c:v>14.768000000000001</c:v>
                </c:pt>
                <c:pt idx="20967">
                  <c:v>14.84</c:v>
                </c:pt>
                <c:pt idx="20968">
                  <c:v>14.888</c:v>
                </c:pt>
                <c:pt idx="20969">
                  <c:v>14.984</c:v>
                </c:pt>
                <c:pt idx="20970">
                  <c:v>15.079000000000001</c:v>
                </c:pt>
                <c:pt idx="20971">
                  <c:v>15.199</c:v>
                </c:pt>
                <c:pt idx="20972">
                  <c:v>15.294</c:v>
                </c:pt>
                <c:pt idx="20973">
                  <c:v>15.342000000000001</c:v>
                </c:pt>
                <c:pt idx="20974">
                  <c:v>15.39</c:v>
                </c:pt>
                <c:pt idx="20975">
                  <c:v>15.438000000000001</c:v>
                </c:pt>
                <c:pt idx="20976">
                  <c:v>15.438000000000001</c:v>
                </c:pt>
                <c:pt idx="20977">
                  <c:v>15.461</c:v>
                </c:pt>
                <c:pt idx="20978">
                  <c:v>15.509</c:v>
                </c:pt>
                <c:pt idx="20979">
                  <c:v>15.509</c:v>
                </c:pt>
                <c:pt idx="20980">
                  <c:v>15.557</c:v>
                </c:pt>
                <c:pt idx="20981">
                  <c:v>15.676</c:v>
                </c:pt>
                <c:pt idx="20982">
                  <c:v>15.724</c:v>
                </c:pt>
                <c:pt idx="20983">
                  <c:v>15.772</c:v>
                </c:pt>
                <c:pt idx="20984">
                  <c:v>15.795999999999999</c:v>
                </c:pt>
                <c:pt idx="20985">
                  <c:v>15.843</c:v>
                </c:pt>
                <c:pt idx="20986">
                  <c:v>15.867000000000001</c:v>
                </c:pt>
                <c:pt idx="20987">
                  <c:v>15.914999999999999</c:v>
                </c:pt>
                <c:pt idx="20988">
                  <c:v>15.914999999999999</c:v>
                </c:pt>
                <c:pt idx="20989">
                  <c:v>15.891</c:v>
                </c:pt>
                <c:pt idx="20990">
                  <c:v>15.891</c:v>
                </c:pt>
                <c:pt idx="20991">
                  <c:v>15.914999999999999</c:v>
                </c:pt>
                <c:pt idx="20992">
                  <c:v>15.914999999999999</c:v>
                </c:pt>
                <c:pt idx="20993">
                  <c:v>15.891</c:v>
                </c:pt>
                <c:pt idx="20994">
                  <c:v>15.891</c:v>
                </c:pt>
                <c:pt idx="20995">
                  <c:v>15.867000000000001</c:v>
                </c:pt>
                <c:pt idx="20996">
                  <c:v>15.843</c:v>
                </c:pt>
                <c:pt idx="20997">
                  <c:v>15.819000000000001</c:v>
                </c:pt>
                <c:pt idx="20998">
                  <c:v>15.772</c:v>
                </c:pt>
                <c:pt idx="20999">
                  <c:v>15.747999999999999</c:v>
                </c:pt>
                <c:pt idx="21000">
                  <c:v>15.7</c:v>
                </c:pt>
                <c:pt idx="21001">
                  <c:v>15.651999999999999</c:v>
                </c:pt>
                <c:pt idx="21002">
                  <c:v>15.629</c:v>
                </c:pt>
                <c:pt idx="21003">
                  <c:v>15.581</c:v>
                </c:pt>
                <c:pt idx="21004">
                  <c:v>15.532999999999999</c:v>
                </c:pt>
                <c:pt idx="21005">
                  <c:v>15.509</c:v>
                </c:pt>
                <c:pt idx="21006">
                  <c:v>15.461</c:v>
                </c:pt>
                <c:pt idx="21007">
                  <c:v>15.438000000000001</c:v>
                </c:pt>
                <c:pt idx="21008">
                  <c:v>15.39</c:v>
                </c:pt>
                <c:pt idx="21009">
                  <c:v>15.342000000000001</c:v>
                </c:pt>
                <c:pt idx="21010">
                  <c:v>15.294</c:v>
                </c:pt>
                <c:pt idx="21011">
                  <c:v>15.247</c:v>
                </c:pt>
                <c:pt idx="21012">
                  <c:v>15.199</c:v>
                </c:pt>
                <c:pt idx="21013">
                  <c:v>15.175000000000001</c:v>
                </c:pt>
                <c:pt idx="21014">
                  <c:v>15.127000000000001</c:v>
                </c:pt>
                <c:pt idx="21015">
                  <c:v>15.103</c:v>
                </c:pt>
                <c:pt idx="21016">
                  <c:v>15.055</c:v>
                </c:pt>
                <c:pt idx="21017">
                  <c:v>15.031000000000001</c:v>
                </c:pt>
                <c:pt idx="21018">
                  <c:v>15.007999999999999</c:v>
                </c:pt>
                <c:pt idx="21019">
                  <c:v>14.984</c:v>
                </c:pt>
                <c:pt idx="21020">
                  <c:v>14.96</c:v>
                </c:pt>
                <c:pt idx="21021">
                  <c:v>14.936</c:v>
                </c:pt>
                <c:pt idx="21022">
                  <c:v>14.912000000000001</c:v>
                </c:pt>
                <c:pt idx="21023">
                  <c:v>14.864000000000001</c:v>
                </c:pt>
                <c:pt idx="21024">
                  <c:v>14.864000000000001</c:v>
                </c:pt>
                <c:pt idx="21025">
                  <c:v>14.84</c:v>
                </c:pt>
                <c:pt idx="21026">
                  <c:v>14.816000000000001</c:v>
                </c:pt>
                <c:pt idx="21027">
                  <c:v>14.792</c:v>
                </c:pt>
                <c:pt idx="21028">
                  <c:v>14.768000000000001</c:v>
                </c:pt>
                <c:pt idx="21029">
                  <c:v>14.744999999999999</c:v>
                </c:pt>
                <c:pt idx="21030">
                  <c:v>14.721</c:v>
                </c:pt>
                <c:pt idx="21031">
                  <c:v>14.721</c:v>
                </c:pt>
                <c:pt idx="21032">
                  <c:v>14.696999999999999</c:v>
                </c:pt>
                <c:pt idx="21033">
                  <c:v>14.673</c:v>
                </c:pt>
                <c:pt idx="21034">
                  <c:v>14.673</c:v>
                </c:pt>
                <c:pt idx="21035">
                  <c:v>14.648999999999999</c:v>
                </c:pt>
                <c:pt idx="21036">
                  <c:v>14.648999999999999</c:v>
                </c:pt>
                <c:pt idx="21037">
                  <c:v>14.625</c:v>
                </c:pt>
                <c:pt idx="21038">
                  <c:v>14.648999999999999</c:v>
                </c:pt>
                <c:pt idx="21039">
                  <c:v>14.625</c:v>
                </c:pt>
                <c:pt idx="21040">
                  <c:v>14.625</c:v>
                </c:pt>
                <c:pt idx="21041">
                  <c:v>14.625</c:v>
                </c:pt>
                <c:pt idx="21042">
                  <c:v>14.601000000000001</c:v>
                </c:pt>
                <c:pt idx="21043">
                  <c:v>14.601000000000001</c:v>
                </c:pt>
                <c:pt idx="21044">
                  <c:v>14.577</c:v>
                </c:pt>
                <c:pt idx="21045">
                  <c:v>14.577</c:v>
                </c:pt>
                <c:pt idx="21046">
                  <c:v>14.577</c:v>
                </c:pt>
                <c:pt idx="21047">
                  <c:v>14.553000000000001</c:v>
                </c:pt>
                <c:pt idx="21048">
                  <c:v>14.553000000000001</c:v>
                </c:pt>
                <c:pt idx="21049">
                  <c:v>14.529</c:v>
                </c:pt>
                <c:pt idx="21050">
                  <c:v>14.529</c:v>
                </c:pt>
                <c:pt idx="21051">
                  <c:v>14.529</c:v>
                </c:pt>
                <c:pt idx="21052">
                  <c:v>14.529</c:v>
                </c:pt>
                <c:pt idx="21053">
                  <c:v>14.529</c:v>
                </c:pt>
                <c:pt idx="21054">
                  <c:v>14.529</c:v>
                </c:pt>
                <c:pt idx="21055">
                  <c:v>14.553000000000001</c:v>
                </c:pt>
                <c:pt idx="21056">
                  <c:v>14.553000000000001</c:v>
                </c:pt>
                <c:pt idx="21057">
                  <c:v>14.577</c:v>
                </c:pt>
                <c:pt idx="21058">
                  <c:v>14.601000000000001</c:v>
                </c:pt>
                <c:pt idx="21059">
                  <c:v>14.673</c:v>
                </c:pt>
                <c:pt idx="21060">
                  <c:v>14.696999999999999</c:v>
                </c:pt>
                <c:pt idx="21061">
                  <c:v>14.744999999999999</c:v>
                </c:pt>
                <c:pt idx="21062">
                  <c:v>14.792</c:v>
                </c:pt>
                <c:pt idx="21063">
                  <c:v>14.84</c:v>
                </c:pt>
                <c:pt idx="21064">
                  <c:v>14.912000000000001</c:v>
                </c:pt>
                <c:pt idx="21065">
                  <c:v>14.96</c:v>
                </c:pt>
                <c:pt idx="21066">
                  <c:v>15.007999999999999</c:v>
                </c:pt>
                <c:pt idx="21067">
                  <c:v>15.079000000000001</c:v>
                </c:pt>
                <c:pt idx="21068">
                  <c:v>15.151</c:v>
                </c:pt>
                <c:pt idx="21069">
                  <c:v>15.223000000000001</c:v>
                </c:pt>
                <c:pt idx="21070">
                  <c:v>15.294</c:v>
                </c:pt>
                <c:pt idx="21071">
                  <c:v>15.366</c:v>
                </c:pt>
                <c:pt idx="21072">
                  <c:v>15.438000000000001</c:v>
                </c:pt>
                <c:pt idx="21073">
                  <c:v>15.484999999999999</c:v>
                </c:pt>
                <c:pt idx="21074">
                  <c:v>15.532999999999999</c:v>
                </c:pt>
                <c:pt idx="21075">
                  <c:v>15.581</c:v>
                </c:pt>
                <c:pt idx="21076">
                  <c:v>15.629</c:v>
                </c:pt>
                <c:pt idx="21077">
                  <c:v>15.676</c:v>
                </c:pt>
                <c:pt idx="21078">
                  <c:v>15.724</c:v>
                </c:pt>
                <c:pt idx="21079">
                  <c:v>15.747999999999999</c:v>
                </c:pt>
                <c:pt idx="21080">
                  <c:v>15.772</c:v>
                </c:pt>
                <c:pt idx="21081">
                  <c:v>15.819000000000001</c:v>
                </c:pt>
                <c:pt idx="21082">
                  <c:v>15.843</c:v>
                </c:pt>
                <c:pt idx="21083">
                  <c:v>15.867000000000001</c:v>
                </c:pt>
                <c:pt idx="21084">
                  <c:v>15.891</c:v>
                </c:pt>
                <c:pt idx="21085">
                  <c:v>15.891</c:v>
                </c:pt>
                <c:pt idx="21086">
                  <c:v>15.891</c:v>
                </c:pt>
                <c:pt idx="21087">
                  <c:v>15.891</c:v>
                </c:pt>
                <c:pt idx="21088">
                  <c:v>15.914999999999999</c:v>
                </c:pt>
                <c:pt idx="21089">
                  <c:v>15.914999999999999</c:v>
                </c:pt>
                <c:pt idx="21090">
                  <c:v>15.914999999999999</c:v>
                </c:pt>
                <c:pt idx="21091">
                  <c:v>15.914999999999999</c:v>
                </c:pt>
                <c:pt idx="21092">
                  <c:v>15.914999999999999</c:v>
                </c:pt>
                <c:pt idx="21093">
                  <c:v>15.914999999999999</c:v>
                </c:pt>
                <c:pt idx="21094">
                  <c:v>15.891</c:v>
                </c:pt>
                <c:pt idx="21095">
                  <c:v>15.867000000000001</c:v>
                </c:pt>
                <c:pt idx="21096">
                  <c:v>15.843</c:v>
                </c:pt>
                <c:pt idx="21097">
                  <c:v>15.795999999999999</c:v>
                </c:pt>
                <c:pt idx="21098">
                  <c:v>15.747999999999999</c:v>
                </c:pt>
                <c:pt idx="21099">
                  <c:v>15.676</c:v>
                </c:pt>
                <c:pt idx="21100">
                  <c:v>15.629</c:v>
                </c:pt>
                <c:pt idx="21101">
                  <c:v>15.532999999999999</c:v>
                </c:pt>
                <c:pt idx="21102">
                  <c:v>15.461</c:v>
                </c:pt>
                <c:pt idx="21103">
                  <c:v>15.39</c:v>
                </c:pt>
                <c:pt idx="21104">
                  <c:v>15.294</c:v>
                </c:pt>
                <c:pt idx="21105">
                  <c:v>15.247</c:v>
                </c:pt>
                <c:pt idx="21106">
                  <c:v>15.175000000000001</c:v>
                </c:pt>
                <c:pt idx="21107">
                  <c:v>15.103</c:v>
                </c:pt>
                <c:pt idx="21108">
                  <c:v>15.055</c:v>
                </c:pt>
                <c:pt idx="21109">
                  <c:v>15.007999999999999</c:v>
                </c:pt>
                <c:pt idx="21110">
                  <c:v>14.96</c:v>
                </c:pt>
                <c:pt idx="21111">
                  <c:v>14.912000000000001</c:v>
                </c:pt>
                <c:pt idx="21112">
                  <c:v>14.888</c:v>
                </c:pt>
                <c:pt idx="21113">
                  <c:v>14.864000000000001</c:v>
                </c:pt>
                <c:pt idx="21114">
                  <c:v>14.84</c:v>
                </c:pt>
                <c:pt idx="21115">
                  <c:v>14.816000000000001</c:v>
                </c:pt>
                <c:pt idx="21116">
                  <c:v>14.768000000000001</c:v>
                </c:pt>
                <c:pt idx="21117">
                  <c:v>14.768000000000001</c:v>
                </c:pt>
                <c:pt idx="21118">
                  <c:v>14.744999999999999</c:v>
                </c:pt>
                <c:pt idx="21119">
                  <c:v>14.721</c:v>
                </c:pt>
                <c:pt idx="21120">
                  <c:v>14.696999999999999</c:v>
                </c:pt>
                <c:pt idx="21121">
                  <c:v>14.696999999999999</c:v>
                </c:pt>
                <c:pt idx="21122">
                  <c:v>14.673</c:v>
                </c:pt>
                <c:pt idx="21123">
                  <c:v>14.673</c:v>
                </c:pt>
                <c:pt idx="21124">
                  <c:v>14.648999999999999</c:v>
                </c:pt>
                <c:pt idx="21125">
                  <c:v>14.625</c:v>
                </c:pt>
                <c:pt idx="21126">
                  <c:v>14.625</c:v>
                </c:pt>
                <c:pt idx="21127">
                  <c:v>14.601000000000001</c:v>
                </c:pt>
                <c:pt idx="21128">
                  <c:v>14.601000000000001</c:v>
                </c:pt>
                <c:pt idx="21129">
                  <c:v>14.577</c:v>
                </c:pt>
                <c:pt idx="21130">
                  <c:v>14.553000000000001</c:v>
                </c:pt>
                <c:pt idx="21131">
                  <c:v>14.553000000000001</c:v>
                </c:pt>
                <c:pt idx="21132">
                  <c:v>14.529</c:v>
                </c:pt>
                <c:pt idx="21133">
                  <c:v>14.529</c:v>
                </c:pt>
                <c:pt idx="21134">
                  <c:v>14.505000000000001</c:v>
                </c:pt>
                <c:pt idx="21135">
                  <c:v>14.505000000000001</c:v>
                </c:pt>
                <c:pt idx="21136">
                  <c:v>14.481</c:v>
                </c:pt>
                <c:pt idx="21137">
                  <c:v>14.481</c:v>
                </c:pt>
                <c:pt idx="21138">
                  <c:v>14.457000000000001</c:v>
                </c:pt>
                <c:pt idx="21139">
                  <c:v>14.433</c:v>
                </c:pt>
                <c:pt idx="21140">
                  <c:v>14.433</c:v>
                </c:pt>
                <c:pt idx="21141">
                  <c:v>14.433</c:v>
                </c:pt>
                <c:pt idx="21142">
                  <c:v>14.409000000000001</c:v>
                </c:pt>
                <c:pt idx="21143">
                  <c:v>14.409000000000001</c:v>
                </c:pt>
                <c:pt idx="21144">
                  <c:v>14.385</c:v>
                </c:pt>
                <c:pt idx="21145">
                  <c:v>14.385</c:v>
                </c:pt>
                <c:pt idx="21146">
                  <c:v>14.361000000000001</c:v>
                </c:pt>
                <c:pt idx="21147">
                  <c:v>14.361000000000001</c:v>
                </c:pt>
                <c:pt idx="21148">
                  <c:v>14.361000000000001</c:v>
                </c:pt>
                <c:pt idx="21149">
                  <c:v>14.337</c:v>
                </c:pt>
                <c:pt idx="21150">
                  <c:v>14.361000000000001</c:v>
                </c:pt>
                <c:pt idx="21151">
                  <c:v>14.361000000000001</c:v>
                </c:pt>
                <c:pt idx="21152">
                  <c:v>14.385</c:v>
                </c:pt>
                <c:pt idx="21153">
                  <c:v>14.385</c:v>
                </c:pt>
                <c:pt idx="21154">
                  <c:v>14.409000000000001</c:v>
                </c:pt>
                <c:pt idx="21155">
                  <c:v>14.457000000000001</c:v>
                </c:pt>
                <c:pt idx="21156">
                  <c:v>14.505000000000001</c:v>
                </c:pt>
                <c:pt idx="21157">
                  <c:v>14.577</c:v>
                </c:pt>
                <c:pt idx="21158">
                  <c:v>14.625</c:v>
                </c:pt>
                <c:pt idx="21159">
                  <c:v>14.673</c:v>
                </c:pt>
                <c:pt idx="21160">
                  <c:v>14.744999999999999</c:v>
                </c:pt>
                <c:pt idx="21161">
                  <c:v>14.816000000000001</c:v>
                </c:pt>
                <c:pt idx="21162">
                  <c:v>14.912000000000001</c:v>
                </c:pt>
                <c:pt idx="21163">
                  <c:v>14.984</c:v>
                </c:pt>
                <c:pt idx="21164">
                  <c:v>15.103</c:v>
                </c:pt>
                <c:pt idx="21165">
                  <c:v>15.175000000000001</c:v>
                </c:pt>
                <c:pt idx="21166">
                  <c:v>15.294</c:v>
                </c:pt>
                <c:pt idx="21167">
                  <c:v>15.39</c:v>
                </c:pt>
                <c:pt idx="21168">
                  <c:v>15.484999999999999</c:v>
                </c:pt>
                <c:pt idx="21169">
                  <c:v>15.557</c:v>
                </c:pt>
                <c:pt idx="21170">
                  <c:v>15.651999999999999</c:v>
                </c:pt>
                <c:pt idx="21171">
                  <c:v>15.724</c:v>
                </c:pt>
                <c:pt idx="21172">
                  <c:v>15.819000000000001</c:v>
                </c:pt>
                <c:pt idx="21173">
                  <c:v>15.914999999999999</c:v>
                </c:pt>
                <c:pt idx="21174">
                  <c:v>15.986000000000001</c:v>
                </c:pt>
                <c:pt idx="21175">
                  <c:v>16.058</c:v>
                </c:pt>
                <c:pt idx="21176">
                  <c:v>16.129000000000001</c:v>
                </c:pt>
                <c:pt idx="21177">
                  <c:v>16.201000000000001</c:v>
                </c:pt>
                <c:pt idx="21178">
                  <c:v>16.225000000000001</c:v>
                </c:pt>
                <c:pt idx="21179">
                  <c:v>16.271999999999998</c:v>
                </c:pt>
                <c:pt idx="21180">
                  <c:v>16.32</c:v>
                </c:pt>
                <c:pt idx="21181">
                  <c:v>16.344000000000001</c:v>
                </c:pt>
                <c:pt idx="21182">
                  <c:v>16.367999999999999</c:v>
                </c:pt>
                <c:pt idx="21183">
                  <c:v>16.391999999999999</c:v>
                </c:pt>
                <c:pt idx="21184">
                  <c:v>16.414999999999999</c:v>
                </c:pt>
                <c:pt idx="21185">
                  <c:v>16.439</c:v>
                </c:pt>
                <c:pt idx="21186">
                  <c:v>16.439</c:v>
                </c:pt>
                <c:pt idx="21187">
                  <c:v>16.439</c:v>
                </c:pt>
                <c:pt idx="21188">
                  <c:v>16.439</c:v>
                </c:pt>
                <c:pt idx="21189">
                  <c:v>16.414999999999999</c:v>
                </c:pt>
                <c:pt idx="21190">
                  <c:v>16.391999999999999</c:v>
                </c:pt>
                <c:pt idx="21191">
                  <c:v>16.344000000000001</c:v>
                </c:pt>
                <c:pt idx="21192">
                  <c:v>16.32</c:v>
                </c:pt>
                <c:pt idx="21193">
                  <c:v>16.271999999999998</c:v>
                </c:pt>
                <c:pt idx="21194">
                  <c:v>16.225000000000001</c:v>
                </c:pt>
                <c:pt idx="21195">
                  <c:v>16.152999999999999</c:v>
                </c:pt>
                <c:pt idx="21196">
                  <c:v>16.082000000000001</c:v>
                </c:pt>
                <c:pt idx="21197">
                  <c:v>16.010000000000002</c:v>
                </c:pt>
                <c:pt idx="21198">
                  <c:v>15.939</c:v>
                </c:pt>
                <c:pt idx="21199">
                  <c:v>15.867000000000001</c:v>
                </c:pt>
                <c:pt idx="21200">
                  <c:v>15.772</c:v>
                </c:pt>
                <c:pt idx="21201">
                  <c:v>15.676</c:v>
                </c:pt>
                <c:pt idx="21202">
                  <c:v>15.605</c:v>
                </c:pt>
                <c:pt idx="21203">
                  <c:v>15.509</c:v>
                </c:pt>
                <c:pt idx="21204">
                  <c:v>15.438000000000001</c:v>
                </c:pt>
                <c:pt idx="21205">
                  <c:v>15.366</c:v>
                </c:pt>
                <c:pt idx="21206">
                  <c:v>15.294</c:v>
                </c:pt>
                <c:pt idx="21207">
                  <c:v>15.247</c:v>
                </c:pt>
                <c:pt idx="21208">
                  <c:v>15.199</c:v>
                </c:pt>
                <c:pt idx="21209">
                  <c:v>15.151</c:v>
                </c:pt>
                <c:pt idx="21210">
                  <c:v>15.103</c:v>
                </c:pt>
                <c:pt idx="21211">
                  <c:v>15.055</c:v>
                </c:pt>
                <c:pt idx="21212">
                  <c:v>15.007999999999999</c:v>
                </c:pt>
                <c:pt idx="21213">
                  <c:v>14.984</c:v>
                </c:pt>
                <c:pt idx="21214">
                  <c:v>14.96</c:v>
                </c:pt>
                <c:pt idx="21215">
                  <c:v>14.936</c:v>
                </c:pt>
                <c:pt idx="21216">
                  <c:v>14.912000000000001</c:v>
                </c:pt>
                <c:pt idx="21217">
                  <c:v>14.864000000000001</c:v>
                </c:pt>
                <c:pt idx="21218">
                  <c:v>14.864000000000001</c:v>
                </c:pt>
                <c:pt idx="21219">
                  <c:v>14.816000000000001</c:v>
                </c:pt>
                <c:pt idx="21220">
                  <c:v>14.816000000000001</c:v>
                </c:pt>
                <c:pt idx="21221">
                  <c:v>14.792</c:v>
                </c:pt>
                <c:pt idx="21222">
                  <c:v>14.792</c:v>
                </c:pt>
                <c:pt idx="21223">
                  <c:v>14.768000000000001</c:v>
                </c:pt>
                <c:pt idx="21224">
                  <c:v>14.744999999999999</c:v>
                </c:pt>
                <c:pt idx="21225">
                  <c:v>14.744999999999999</c:v>
                </c:pt>
                <c:pt idx="21226">
                  <c:v>14.721</c:v>
                </c:pt>
                <c:pt idx="21227">
                  <c:v>14.721</c:v>
                </c:pt>
                <c:pt idx="21228">
                  <c:v>14.696999999999999</c:v>
                </c:pt>
                <c:pt idx="21229">
                  <c:v>14.696999999999999</c:v>
                </c:pt>
                <c:pt idx="21230">
                  <c:v>14.696999999999999</c:v>
                </c:pt>
                <c:pt idx="21231">
                  <c:v>14.673</c:v>
                </c:pt>
                <c:pt idx="21232">
                  <c:v>14.673</c:v>
                </c:pt>
                <c:pt idx="21233">
                  <c:v>14.673</c:v>
                </c:pt>
                <c:pt idx="21234">
                  <c:v>14.673</c:v>
                </c:pt>
                <c:pt idx="21235">
                  <c:v>14.673</c:v>
                </c:pt>
                <c:pt idx="21236">
                  <c:v>14.648999999999999</c:v>
                </c:pt>
                <c:pt idx="21237">
                  <c:v>14.648999999999999</c:v>
                </c:pt>
                <c:pt idx="21238">
                  <c:v>14.648999999999999</c:v>
                </c:pt>
                <c:pt idx="21239">
                  <c:v>14.648999999999999</c:v>
                </c:pt>
                <c:pt idx="21240">
                  <c:v>14.625</c:v>
                </c:pt>
                <c:pt idx="21241">
                  <c:v>14.625</c:v>
                </c:pt>
                <c:pt idx="21242">
                  <c:v>14.625</c:v>
                </c:pt>
                <c:pt idx="21243">
                  <c:v>14.625</c:v>
                </c:pt>
                <c:pt idx="21244">
                  <c:v>14.625</c:v>
                </c:pt>
                <c:pt idx="21245">
                  <c:v>14.625</c:v>
                </c:pt>
                <c:pt idx="21246">
                  <c:v>14.648999999999999</c:v>
                </c:pt>
                <c:pt idx="21247">
                  <c:v>14.648999999999999</c:v>
                </c:pt>
                <c:pt idx="21248">
                  <c:v>14.673</c:v>
                </c:pt>
                <c:pt idx="21249">
                  <c:v>14.696999999999999</c:v>
                </c:pt>
                <c:pt idx="21250">
                  <c:v>14.696999999999999</c:v>
                </c:pt>
                <c:pt idx="21251">
                  <c:v>14.744999999999999</c:v>
                </c:pt>
                <c:pt idx="21252">
                  <c:v>14.768000000000001</c:v>
                </c:pt>
                <c:pt idx="21253">
                  <c:v>14.816000000000001</c:v>
                </c:pt>
                <c:pt idx="21254">
                  <c:v>14.864000000000001</c:v>
                </c:pt>
                <c:pt idx="21255">
                  <c:v>14.912000000000001</c:v>
                </c:pt>
                <c:pt idx="21256">
                  <c:v>14.96</c:v>
                </c:pt>
                <c:pt idx="21257">
                  <c:v>15.055</c:v>
                </c:pt>
                <c:pt idx="21258">
                  <c:v>15.103</c:v>
                </c:pt>
                <c:pt idx="21259">
                  <c:v>15.175000000000001</c:v>
                </c:pt>
                <c:pt idx="21260">
                  <c:v>15.27</c:v>
                </c:pt>
                <c:pt idx="21261">
                  <c:v>15.342000000000001</c:v>
                </c:pt>
                <c:pt idx="21262">
                  <c:v>15.438000000000001</c:v>
                </c:pt>
                <c:pt idx="21263">
                  <c:v>15.532999999999999</c:v>
                </c:pt>
                <c:pt idx="21264">
                  <c:v>15.629</c:v>
                </c:pt>
                <c:pt idx="21265">
                  <c:v>15.724</c:v>
                </c:pt>
                <c:pt idx="21266">
                  <c:v>15.795999999999999</c:v>
                </c:pt>
                <c:pt idx="21267">
                  <c:v>15.867000000000001</c:v>
                </c:pt>
                <c:pt idx="21268">
                  <c:v>15.962999999999999</c:v>
                </c:pt>
                <c:pt idx="21269">
                  <c:v>16.033999999999999</c:v>
                </c:pt>
                <c:pt idx="21270">
                  <c:v>16.106000000000002</c:v>
                </c:pt>
                <c:pt idx="21271">
                  <c:v>16.152999999999999</c:v>
                </c:pt>
                <c:pt idx="21272">
                  <c:v>16.225000000000001</c:v>
                </c:pt>
                <c:pt idx="21273">
                  <c:v>16.295999999999999</c:v>
                </c:pt>
                <c:pt idx="21274">
                  <c:v>16.344000000000001</c:v>
                </c:pt>
                <c:pt idx="21275">
                  <c:v>16.391999999999999</c:v>
                </c:pt>
                <c:pt idx="21276">
                  <c:v>16.391999999999999</c:v>
                </c:pt>
                <c:pt idx="21277">
                  <c:v>16.414999999999999</c:v>
                </c:pt>
                <c:pt idx="21278">
                  <c:v>16.439</c:v>
                </c:pt>
                <c:pt idx="21279">
                  <c:v>16.463000000000001</c:v>
                </c:pt>
                <c:pt idx="21280">
                  <c:v>16.486999999999998</c:v>
                </c:pt>
                <c:pt idx="21281">
                  <c:v>16.486999999999998</c:v>
                </c:pt>
                <c:pt idx="21282">
                  <c:v>16.486999999999998</c:v>
                </c:pt>
                <c:pt idx="21283">
                  <c:v>16.463000000000001</c:v>
                </c:pt>
                <c:pt idx="21284">
                  <c:v>16.439</c:v>
                </c:pt>
                <c:pt idx="21285">
                  <c:v>16.414999999999999</c:v>
                </c:pt>
                <c:pt idx="21286">
                  <c:v>16.391999999999999</c:v>
                </c:pt>
                <c:pt idx="21287">
                  <c:v>16.344000000000001</c:v>
                </c:pt>
                <c:pt idx="21288">
                  <c:v>16.295999999999999</c:v>
                </c:pt>
                <c:pt idx="21289">
                  <c:v>16.248999999999999</c:v>
                </c:pt>
                <c:pt idx="21290">
                  <c:v>16.201000000000001</c:v>
                </c:pt>
                <c:pt idx="21291">
                  <c:v>16.129000000000001</c:v>
                </c:pt>
                <c:pt idx="21292">
                  <c:v>16.058</c:v>
                </c:pt>
                <c:pt idx="21293">
                  <c:v>15.986000000000001</c:v>
                </c:pt>
                <c:pt idx="21294">
                  <c:v>15.914999999999999</c:v>
                </c:pt>
                <c:pt idx="21295">
                  <c:v>15.843</c:v>
                </c:pt>
                <c:pt idx="21296">
                  <c:v>15.772</c:v>
                </c:pt>
                <c:pt idx="21297">
                  <c:v>15.676</c:v>
                </c:pt>
                <c:pt idx="21298">
                  <c:v>15.605</c:v>
                </c:pt>
                <c:pt idx="21299">
                  <c:v>15.532999999999999</c:v>
                </c:pt>
                <c:pt idx="21300">
                  <c:v>15.484999999999999</c:v>
                </c:pt>
                <c:pt idx="21301">
                  <c:v>15.414</c:v>
                </c:pt>
                <c:pt idx="21302">
                  <c:v>15.366</c:v>
                </c:pt>
                <c:pt idx="21303">
                  <c:v>15.294</c:v>
                </c:pt>
                <c:pt idx="21304">
                  <c:v>15.247</c:v>
                </c:pt>
                <c:pt idx="21305">
                  <c:v>15.199</c:v>
                </c:pt>
                <c:pt idx="21306">
                  <c:v>15.175000000000001</c:v>
                </c:pt>
                <c:pt idx="21307">
                  <c:v>15.127000000000001</c:v>
                </c:pt>
                <c:pt idx="21308">
                  <c:v>15.079000000000001</c:v>
                </c:pt>
                <c:pt idx="21309">
                  <c:v>15.055</c:v>
                </c:pt>
                <c:pt idx="21310">
                  <c:v>15.031000000000001</c:v>
                </c:pt>
                <c:pt idx="21311">
                  <c:v>14.984</c:v>
                </c:pt>
                <c:pt idx="21312">
                  <c:v>14.96</c:v>
                </c:pt>
                <c:pt idx="21313">
                  <c:v>14.936</c:v>
                </c:pt>
                <c:pt idx="21314">
                  <c:v>14.912000000000001</c:v>
                </c:pt>
                <c:pt idx="21315">
                  <c:v>14.912000000000001</c:v>
                </c:pt>
                <c:pt idx="21316">
                  <c:v>14.912000000000001</c:v>
                </c:pt>
                <c:pt idx="21317">
                  <c:v>14.888</c:v>
                </c:pt>
                <c:pt idx="21318">
                  <c:v>14.864000000000001</c:v>
                </c:pt>
                <c:pt idx="21319">
                  <c:v>14.864000000000001</c:v>
                </c:pt>
                <c:pt idx="21320">
                  <c:v>14.864000000000001</c:v>
                </c:pt>
                <c:pt idx="21321">
                  <c:v>14.84</c:v>
                </c:pt>
                <c:pt idx="21322">
                  <c:v>14.816000000000001</c:v>
                </c:pt>
                <c:pt idx="21323">
                  <c:v>14.816000000000001</c:v>
                </c:pt>
                <c:pt idx="21324">
                  <c:v>14.816000000000001</c:v>
                </c:pt>
                <c:pt idx="21325">
                  <c:v>14.792</c:v>
                </c:pt>
                <c:pt idx="21326">
                  <c:v>14.792</c:v>
                </c:pt>
                <c:pt idx="21327">
                  <c:v>14.768000000000001</c:v>
                </c:pt>
                <c:pt idx="21328">
                  <c:v>14.768000000000001</c:v>
                </c:pt>
                <c:pt idx="21329">
                  <c:v>14.768000000000001</c:v>
                </c:pt>
                <c:pt idx="21330">
                  <c:v>14.768000000000001</c:v>
                </c:pt>
                <c:pt idx="21331">
                  <c:v>14.744999999999999</c:v>
                </c:pt>
                <c:pt idx="21332">
                  <c:v>14.744999999999999</c:v>
                </c:pt>
                <c:pt idx="21333">
                  <c:v>14.721</c:v>
                </c:pt>
                <c:pt idx="21334">
                  <c:v>14.721</c:v>
                </c:pt>
                <c:pt idx="21335">
                  <c:v>14.721</c:v>
                </c:pt>
                <c:pt idx="21336">
                  <c:v>14.721</c:v>
                </c:pt>
                <c:pt idx="21337">
                  <c:v>14.696999999999999</c:v>
                </c:pt>
                <c:pt idx="21338">
                  <c:v>14.696999999999999</c:v>
                </c:pt>
                <c:pt idx="21339">
                  <c:v>14.696999999999999</c:v>
                </c:pt>
                <c:pt idx="21340">
                  <c:v>14.673</c:v>
                </c:pt>
                <c:pt idx="21341">
                  <c:v>14.673</c:v>
                </c:pt>
                <c:pt idx="21342">
                  <c:v>14.696999999999999</c:v>
                </c:pt>
                <c:pt idx="21343">
                  <c:v>14.696999999999999</c:v>
                </c:pt>
                <c:pt idx="21344">
                  <c:v>14.721</c:v>
                </c:pt>
                <c:pt idx="21345">
                  <c:v>14.721</c:v>
                </c:pt>
                <c:pt idx="21346">
                  <c:v>14.744999999999999</c:v>
                </c:pt>
                <c:pt idx="21347">
                  <c:v>14.768000000000001</c:v>
                </c:pt>
                <c:pt idx="21348">
                  <c:v>14.816000000000001</c:v>
                </c:pt>
                <c:pt idx="21349">
                  <c:v>14.864000000000001</c:v>
                </c:pt>
                <c:pt idx="21350">
                  <c:v>14.912000000000001</c:v>
                </c:pt>
                <c:pt idx="21351">
                  <c:v>14.96</c:v>
                </c:pt>
                <c:pt idx="21352">
                  <c:v>15.031000000000001</c:v>
                </c:pt>
                <c:pt idx="21353">
                  <c:v>15.103</c:v>
                </c:pt>
                <c:pt idx="21354">
                  <c:v>15.175000000000001</c:v>
                </c:pt>
                <c:pt idx="21355">
                  <c:v>15.27</c:v>
                </c:pt>
                <c:pt idx="21356">
                  <c:v>15.366</c:v>
                </c:pt>
                <c:pt idx="21357">
                  <c:v>15.461</c:v>
                </c:pt>
                <c:pt idx="21358">
                  <c:v>15.557</c:v>
                </c:pt>
                <c:pt idx="21359">
                  <c:v>15.651999999999999</c:v>
                </c:pt>
                <c:pt idx="21360">
                  <c:v>15.724</c:v>
                </c:pt>
                <c:pt idx="21361">
                  <c:v>15.819000000000001</c:v>
                </c:pt>
                <c:pt idx="21362">
                  <c:v>15.867000000000001</c:v>
                </c:pt>
                <c:pt idx="21363">
                  <c:v>15.962999999999999</c:v>
                </c:pt>
                <c:pt idx="21364">
                  <c:v>16.033999999999999</c:v>
                </c:pt>
                <c:pt idx="21365">
                  <c:v>16.106000000000002</c:v>
                </c:pt>
                <c:pt idx="21366">
                  <c:v>16.201000000000001</c:v>
                </c:pt>
                <c:pt idx="21367">
                  <c:v>16.248999999999999</c:v>
                </c:pt>
                <c:pt idx="21368">
                  <c:v>16.344000000000001</c:v>
                </c:pt>
                <c:pt idx="21369">
                  <c:v>16.391999999999999</c:v>
                </c:pt>
                <c:pt idx="21370">
                  <c:v>16.463000000000001</c:v>
                </c:pt>
                <c:pt idx="21371">
                  <c:v>16.510999999999999</c:v>
                </c:pt>
                <c:pt idx="21372">
                  <c:v>16.558</c:v>
                </c:pt>
                <c:pt idx="21373">
                  <c:v>16.606000000000002</c:v>
                </c:pt>
                <c:pt idx="21374">
                  <c:v>16.63</c:v>
                </c:pt>
                <c:pt idx="21375">
                  <c:v>16.654</c:v>
                </c:pt>
                <c:pt idx="21376">
                  <c:v>16.654</c:v>
                </c:pt>
                <c:pt idx="21377">
                  <c:v>16.654</c:v>
                </c:pt>
                <c:pt idx="21378">
                  <c:v>16.677</c:v>
                </c:pt>
                <c:pt idx="21379">
                  <c:v>16.677</c:v>
                </c:pt>
                <c:pt idx="21380">
                  <c:v>16.654</c:v>
                </c:pt>
                <c:pt idx="21381">
                  <c:v>16.63</c:v>
                </c:pt>
                <c:pt idx="21382">
                  <c:v>16.606000000000002</c:v>
                </c:pt>
                <c:pt idx="21383">
                  <c:v>16.582000000000001</c:v>
                </c:pt>
                <c:pt idx="21384">
                  <c:v>16.533999999999999</c:v>
                </c:pt>
                <c:pt idx="21385">
                  <c:v>16.486999999999998</c:v>
                </c:pt>
                <c:pt idx="21386">
                  <c:v>16.414999999999999</c:v>
                </c:pt>
                <c:pt idx="21387">
                  <c:v>16.367999999999999</c:v>
                </c:pt>
                <c:pt idx="21388">
                  <c:v>16.295999999999999</c:v>
                </c:pt>
                <c:pt idx="21389">
                  <c:v>16.225000000000001</c:v>
                </c:pt>
                <c:pt idx="21390">
                  <c:v>16.129000000000001</c:v>
                </c:pt>
                <c:pt idx="21391">
                  <c:v>16.058</c:v>
                </c:pt>
                <c:pt idx="21392">
                  <c:v>15.962999999999999</c:v>
                </c:pt>
                <c:pt idx="21393">
                  <c:v>15.867000000000001</c:v>
                </c:pt>
                <c:pt idx="21394">
                  <c:v>15.772</c:v>
                </c:pt>
                <c:pt idx="21395">
                  <c:v>15.7</c:v>
                </c:pt>
                <c:pt idx="21396">
                  <c:v>15.629</c:v>
                </c:pt>
                <c:pt idx="21397">
                  <c:v>15.532999999999999</c:v>
                </c:pt>
                <c:pt idx="21398">
                  <c:v>15.484999999999999</c:v>
                </c:pt>
                <c:pt idx="21399">
                  <c:v>15.414</c:v>
                </c:pt>
                <c:pt idx="21400">
                  <c:v>15.366</c:v>
                </c:pt>
                <c:pt idx="21401">
                  <c:v>15.318</c:v>
                </c:pt>
                <c:pt idx="21402">
                  <c:v>15.27</c:v>
                </c:pt>
                <c:pt idx="21403">
                  <c:v>15.247</c:v>
                </c:pt>
                <c:pt idx="21404">
                  <c:v>15.199</c:v>
                </c:pt>
                <c:pt idx="21405">
                  <c:v>15.175000000000001</c:v>
                </c:pt>
                <c:pt idx="21406">
                  <c:v>15.151</c:v>
                </c:pt>
                <c:pt idx="21407">
                  <c:v>15.103</c:v>
                </c:pt>
                <c:pt idx="21408">
                  <c:v>15.103</c:v>
                </c:pt>
                <c:pt idx="21409">
                  <c:v>15.079000000000001</c:v>
                </c:pt>
                <c:pt idx="21410">
                  <c:v>15.055</c:v>
                </c:pt>
                <c:pt idx="21411">
                  <c:v>15.031000000000001</c:v>
                </c:pt>
                <c:pt idx="21412">
                  <c:v>15.007999999999999</c:v>
                </c:pt>
                <c:pt idx="21413">
                  <c:v>14.984</c:v>
                </c:pt>
                <c:pt idx="21414">
                  <c:v>14.984</c:v>
                </c:pt>
                <c:pt idx="21415">
                  <c:v>14.96</c:v>
                </c:pt>
                <c:pt idx="21416">
                  <c:v>14.96</c:v>
                </c:pt>
                <c:pt idx="21417">
                  <c:v>14.936</c:v>
                </c:pt>
                <c:pt idx="21418">
                  <c:v>14.912000000000001</c:v>
                </c:pt>
                <c:pt idx="21419">
                  <c:v>14.912000000000001</c:v>
                </c:pt>
                <c:pt idx="21420">
                  <c:v>14.912000000000001</c:v>
                </c:pt>
                <c:pt idx="21421">
                  <c:v>14.888</c:v>
                </c:pt>
                <c:pt idx="21422">
                  <c:v>14.888</c:v>
                </c:pt>
                <c:pt idx="21423">
                  <c:v>14.864000000000001</c:v>
                </c:pt>
                <c:pt idx="21424">
                  <c:v>14.864000000000001</c:v>
                </c:pt>
                <c:pt idx="21425">
                  <c:v>14.864000000000001</c:v>
                </c:pt>
                <c:pt idx="21426">
                  <c:v>14.84</c:v>
                </c:pt>
                <c:pt idx="21427">
                  <c:v>14.84</c:v>
                </c:pt>
                <c:pt idx="21428">
                  <c:v>14.816000000000001</c:v>
                </c:pt>
                <c:pt idx="21429">
                  <c:v>14.816000000000001</c:v>
                </c:pt>
                <c:pt idx="21430">
                  <c:v>14.816000000000001</c:v>
                </c:pt>
                <c:pt idx="21431">
                  <c:v>14.816000000000001</c:v>
                </c:pt>
                <c:pt idx="21432">
                  <c:v>14.816000000000001</c:v>
                </c:pt>
                <c:pt idx="21433">
                  <c:v>14.792</c:v>
                </c:pt>
                <c:pt idx="21434">
                  <c:v>14.792</c:v>
                </c:pt>
                <c:pt idx="21435">
                  <c:v>14.792</c:v>
                </c:pt>
                <c:pt idx="21436">
                  <c:v>14.792</c:v>
                </c:pt>
                <c:pt idx="21437">
                  <c:v>14.792</c:v>
                </c:pt>
                <c:pt idx="21438">
                  <c:v>14.792</c:v>
                </c:pt>
                <c:pt idx="21439">
                  <c:v>14.816000000000001</c:v>
                </c:pt>
                <c:pt idx="21440">
                  <c:v>14.816000000000001</c:v>
                </c:pt>
                <c:pt idx="21441">
                  <c:v>14.84</c:v>
                </c:pt>
                <c:pt idx="21442">
                  <c:v>14.864000000000001</c:v>
                </c:pt>
                <c:pt idx="21443">
                  <c:v>14.864000000000001</c:v>
                </c:pt>
                <c:pt idx="21444">
                  <c:v>14.912000000000001</c:v>
                </c:pt>
                <c:pt idx="21445">
                  <c:v>14.96</c:v>
                </c:pt>
                <c:pt idx="21446">
                  <c:v>15.007999999999999</c:v>
                </c:pt>
                <c:pt idx="21447">
                  <c:v>15.055</c:v>
                </c:pt>
                <c:pt idx="21448">
                  <c:v>15.079000000000001</c:v>
                </c:pt>
                <c:pt idx="21449">
                  <c:v>15.151</c:v>
                </c:pt>
                <c:pt idx="21450">
                  <c:v>15.199</c:v>
                </c:pt>
                <c:pt idx="21451">
                  <c:v>15.223000000000001</c:v>
                </c:pt>
                <c:pt idx="21452">
                  <c:v>15.294</c:v>
                </c:pt>
                <c:pt idx="21453">
                  <c:v>15.342000000000001</c:v>
                </c:pt>
                <c:pt idx="21454">
                  <c:v>15.414</c:v>
                </c:pt>
                <c:pt idx="21455">
                  <c:v>15.461</c:v>
                </c:pt>
                <c:pt idx="21456">
                  <c:v>15.532999999999999</c:v>
                </c:pt>
                <c:pt idx="21457">
                  <c:v>15.532999999999999</c:v>
                </c:pt>
                <c:pt idx="21458">
                  <c:v>15.557</c:v>
                </c:pt>
                <c:pt idx="21459">
                  <c:v>15.581</c:v>
                </c:pt>
                <c:pt idx="21460">
                  <c:v>15.629</c:v>
                </c:pt>
                <c:pt idx="21461">
                  <c:v>15.7</c:v>
                </c:pt>
                <c:pt idx="21462">
                  <c:v>15.772</c:v>
                </c:pt>
                <c:pt idx="21463">
                  <c:v>15.819000000000001</c:v>
                </c:pt>
                <c:pt idx="21464">
                  <c:v>15.867000000000001</c:v>
                </c:pt>
                <c:pt idx="21465">
                  <c:v>15.962999999999999</c:v>
                </c:pt>
                <c:pt idx="21466">
                  <c:v>16.010000000000002</c:v>
                </c:pt>
                <c:pt idx="21467">
                  <c:v>16.082000000000001</c:v>
                </c:pt>
                <c:pt idx="21468">
                  <c:v>16.129000000000001</c:v>
                </c:pt>
                <c:pt idx="21469">
                  <c:v>16.201000000000001</c:v>
                </c:pt>
                <c:pt idx="21470">
                  <c:v>16.248999999999999</c:v>
                </c:pt>
                <c:pt idx="21471">
                  <c:v>16.295999999999999</c:v>
                </c:pt>
                <c:pt idx="21472">
                  <c:v>16.344000000000001</c:v>
                </c:pt>
                <c:pt idx="21473">
                  <c:v>16.367999999999999</c:v>
                </c:pt>
                <c:pt idx="21474">
                  <c:v>16.391999999999999</c:v>
                </c:pt>
                <c:pt idx="21475">
                  <c:v>16.414999999999999</c:v>
                </c:pt>
                <c:pt idx="21476">
                  <c:v>16.439</c:v>
                </c:pt>
                <c:pt idx="21477">
                  <c:v>16.439</c:v>
                </c:pt>
                <c:pt idx="21478">
                  <c:v>16.414999999999999</c:v>
                </c:pt>
                <c:pt idx="21479">
                  <c:v>16.414999999999999</c:v>
                </c:pt>
                <c:pt idx="21480">
                  <c:v>16.391999999999999</c:v>
                </c:pt>
                <c:pt idx="21481">
                  <c:v>16.367999999999999</c:v>
                </c:pt>
                <c:pt idx="21482">
                  <c:v>16.32</c:v>
                </c:pt>
                <c:pt idx="21483">
                  <c:v>16.271999999999998</c:v>
                </c:pt>
                <c:pt idx="21484">
                  <c:v>16.201000000000001</c:v>
                </c:pt>
                <c:pt idx="21485">
                  <c:v>16.152999999999999</c:v>
                </c:pt>
                <c:pt idx="21486">
                  <c:v>16.082000000000001</c:v>
                </c:pt>
                <c:pt idx="21487">
                  <c:v>16.010000000000002</c:v>
                </c:pt>
                <c:pt idx="21488">
                  <c:v>15.939</c:v>
                </c:pt>
                <c:pt idx="21489">
                  <c:v>15.867000000000001</c:v>
                </c:pt>
                <c:pt idx="21490">
                  <c:v>15.772</c:v>
                </c:pt>
                <c:pt idx="21491">
                  <c:v>15.7</c:v>
                </c:pt>
                <c:pt idx="21492">
                  <c:v>15.629</c:v>
                </c:pt>
                <c:pt idx="21493">
                  <c:v>15.557</c:v>
                </c:pt>
                <c:pt idx="21494">
                  <c:v>15.509</c:v>
                </c:pt>
                <c:pt idx="21495">
                  <c:v>15.438000000000001</c:v>
                </c:pt>
                <c:pt idx="21496">
                  <c:v>15.39</c:v>
                </c:pt>
                <c:pt idx="21497">
                  <c:v>15.342000000000001</c:v>
                </c:pt>
                <c:pt idx="21498">
                  <c:v>15.294</c:v>
                </c:pt>
                <c:pt idx="21499">
                  <c:v>15.247</c:v>
                </c:pt>
                <c:pt idx="21500">
                  <c:v>15.199</c:v>
                </c:pt>
                <c:pt idx="21501">
                  <c:v>15.175000000000001</c:v>
                </c:pt>
                <c:pt idx="21502">
                  <c:v>15.151</c:v>
                </c:pt>
                <c:pt idx="21503">
                  <c:v>15.103</c:v>
                </c:pt>
                <c:pt idx="21504">
                  <c:v>15.079000000000001</c:v>
                </c:pt>
                <c:pt idx="21505">
                  <c:v>15.055</c:v>
                </c:pt>
                <c:pt idx="21506">
                  <c:v>15.031000000000001</c:v>
                </c:pt>
                <c:pt idx="21507">
                  <c:v>15.007999999999999</c:v>
                </c:pt>
                <c:pt idx="21508">
                  <c:v>15.007999999999999</c:v>
                </c:pt>
                <c:pt idx="21509">
                  <c:v>14.984</c:v>
                </c:pt>
                <c:pt idx="21510">
                  <c:v>14.96</c:v>
                </c:pt>
                <c:pt idx="21511">
                  <c:v>14.96</c:v>
                </c:pt>
                <c:pt idx="21512">
                  <c:v>14.936</c:v>
                </c:pt>
                <c:pt idx="21513">
                  <c:v>14.936</c:v>
                </c:pt>
                <c:pt idx="21514">
                  <c:v>14.912000000000001</c:v>
                </c:pt>
                <c:pt idx="21515">
                  <c:v>14.912000000000001</c:v>
                </c:pt>
                <c:pt idx="21516">
                  <c:v>14.912000000000001</c:v>
                </c:pt>
                <c:pt idx="21517">
                  <c:v>14.888</c:v>
                </c:pt>
                <c:pt idx="21518">
                  <c:v>14.888</c:v>
                </c:pt>
                <c:pt idx="21519">
                  <c:v>14.888</c:v>
                </c:pt>
                <c:pt idx="21520">
                  <c:v>14.888</c:v>
                </c:pt>
                <c:pt idx="21521">
                  <c:v>14.864000000000001</c:v>
                </c:pt>
                <c:pt idx="21522">
                  <c:v>14.864000000000001</c:v>
                </c:pt>
                <c:pt idx="21523">
                  <c:v>14.864000000000001</c:v>
                </c:pt>
                <c:pt idx="21524">
                  <c:v>14.864000000000001</c:v>
                </c:pt>
                <c:pt idx="21525">
                  <c:v>14.864000000000001</c:v>
                </c:pt>
                <c:pt idx="21526">
                  <c:v>14.84</c:v>
                </c:pt>
                <c:pt idx="21527">
                  <c:v>14.84</c:v>
                </c:pt>
                <c:pt idx="21528">
                  <c:v>14.84</c:v>
                </c:pt>
                <c:pt idx="21529">
                  <c:v>14.84</c:v>
                </c:pt>
                <c:pt idx="21530">
                  <c:v>14.816000000000001</c:v>
                </c:pt>
                <c:pt idx="21531">
                  <c:v>14.816000000000001</c:v>
                </c:pt>
                <c:pt idx="21532">
                  <c:v>14.816000000000001</c:v>
                </c:pt>
                <c:pt idx="21533">
                  <c:v>14.816000000000001</c:v>
                </c:pt>
                <c:pt idx="21534">
                  <c:v>14.816000000000001</c:v>
                </c:pt>
                <c:pt idx="21535">
                  <c:v>14.816000000000001</c:v>
                </c:pt>
                <c:pt idx="21536">
                  <c:v>14.84</c:v>
                </c:pt>
                <c:pt idx="21537">
                  <c:v>14.864000000000001</c:v>
                </c:pt>
                <c:pt idx="21538">
                  <c:v>14.864000000000001</c:v>
                </c:pt>
                <c:pt idx="21539">
                  <c:v>14.912000000000001</c:v>
                </c:pt>
                <c:pt idx="21540">
                  <c:v>14.936</c:v>
                </c:pt>
                <c:pt idx="21541">
                  <c:v>14.96</c:v>
                </c:pt>
                <c:pt idx="21542">
                  <c:v>15.007999999999999</c:v>
                </c:pt>
                <c:pt idx="21543">
                  <c:v>15.055</c:v>
                </c:pt>
                <c:pt idx="21544">
                  <c:v>15.103</c:v>
                </c:pt>
                <c:pt idx="21545">
                  <c:v>15.175000000000001</c:v>
                </c:pt>
                <c:pt idx="21546">
                  <c:v>15.247</c:v>
                </c:pt>
                <c:pt idx="21547">
                  <c:v>15.294</c:v>
                </c:pt>
                <c:pt idx="21548">
                  <c:v>15.39</c:v>
                </c:pt>
                <c:pt idx="21549">
                  <c:v>15.461</c:v>
                </c:pt>
                <c:pt idx="21550">
                  <c:v>15.557</c:v>
                </c:pt>
                <c:pt idx="21551">
                  <c:v>15.651999999999999</c:v>
                </c:pt>
                <c:pt idx="21552">
                  <c:v>15.724</c:v>
                </c:pt>
                <c:pt idx="21553">
                  <c:v>15.819000000000001</c:v>
                </c:pt>
                <c:pt idx="21554">
                  <c:v>15.891</c:v>
                </c:pt>
                <c:pt idx="21555">
                  <c:v>15.962999999999999</c:v>
                </c:pt>
                <c:pt idx="21556">
                  <c:v>16.058</c:v>
                </c:pt>
                <c:pt idx="21557">
                  <c:v>16.106000000000002</c:v>
                </c:pt>
                <c:pt idx="21558">
                  <c:v>16.201000000000001</c:v>
                </c:pt>
                <c:pt idx="21559">
                  <c:v>16.248999999999999</c:v>
                </c:pt>
                <c:pt idx="21560">
                  <c:v>16.32</c:v>
                </c:pt>
                <c:pt idx="21561">
                  <c:v>16.391999999999999</c:v>
                </c:pt>
                <c:pt idx="21562">
                  <c:v>16.439</c:v>
                </c:pt>
                <c:pt idx="21563">
                  <c:v>16.486999999999998</c:v>
                </c:pt>
                <c:pt idx="21564">
                  <c:v>16.533999999999999</c:v>
                </c:pt>
                <c:pt idx="21565">
                  <c:v>16.558</c:v>
                </c:pt>
                <c:pt idx="21566">
                  <c:v>16.606000000000002</c:v>
                </c:pt>
                <c:pt idx="21567">
                  <c:v>16.63</c:v>
                </c:pt>
                <c:pt idx="21568">
                  <c:v>16.654</c:v>
                </c:pt>
                <c:pt idx="21569">
                  <c:v>16.677</c:v>
                </c:pt>
                <c:pt idx="21570">
                  <c:v>16.677</c:v>
                </c:pt>
                <c:pt idx="21571">
                  <c:v>16.677</c:v>
                </c:pt>
                <c:pt idx="21572">
                  <c:v>16.677</c:v>
                </c:pt>
                <c:pt idx="21573">
                  <c:v>16.654</c:v>
                </c:pt>
                <c:pt idx="21574">
                  <c:v>16.63</c:v>
                </c:pt>
                <c:pt idx="21575">
                  <c:v>16.582000000000001</c:v>
                </c:pt>
                <c:pt idx="21576">
                  <c:v>16.533999999999999</c:v>
                </c:pt>
                <c:pt idx="21577">
                  <c:v>16.486999999999998</c:v>
                </c:pt>
                <c:pt idx="21578">
                  <c:v>16.439</c:v>
                </c:pt>
                <c:pt idx="21579">
                  <c:v>16.391999999999999</c:v>
                </c:pt>
                <c:pt idx="21580">
                  <c:v>16.344000000000001</c:v>
                </c:pt>
                <c:pt idx="21581">
                  <c:v>16.271999999999998</c:v>
                </c:pt>
                <c:pt idx="21582">
                  <c:v>16.201000000000001</c:v>
                </c:pt>
                <c:pt idx="21583">
                  <c:v>16.106000000000002</c:v>
                </c:pt>
                <c:pt idx="21584">
                  <c:v>16.033999999999999</c:v>
                </c:pt>
                <c:pt idx="21585">
                  <c:v>15.939</c:v>
                </c:pt>
                <c:pt idx="21586">
                  <c:v>15.867000000000001</c:v>
                </c:pt>
                <c:pt idx="21587">
                  <c:v>15.795999999999999</c:v>
                </c:pt>
                <c:pt idx="21588">
                  <c:v>15.724</c:v>
                </c:pt>
                <c:pt idx="21589">
                  <c:v>15.651999999999999</c:v>
                </c:pt>
                <c:pt idx="21590">
                  <c:v>15.605</c:v>
                </c:pt>
                <c:pt idx="21591">
                  <c:v>15.532999999999999</c:v>
                </c:pt>
                <c:pt idx="21592">
                  <c:v>15.484999999999999</c:v>
                </c:pt>
                <c:pt idx="21593">
                  <c:v>15.438000000000001</c:v>
                </c:pt>
                <c:pt idx="21594">
                  <c:v>15.39</c:v>
                </c:pt>
                <c:pt idx="21595">
                  <c:v>15.342000000000001</c:v>
                </c:pt>
                <c:pt idx="21596">
                  <c:v>15.294</c:v>
                </c:pt>
                <c:pt idx="21597">
                  <c:v>15.27</c:v>
                </c:pt>
                <c:pt idx="21598">
                  <c:v>15.247</c:v>
                </c:pt>
                <c:pt idx="21599">
                  <c:v>15.199</c:v>
                </c:pt>
                <c:pt idx="21600">
                  <c:v>15.175000000000001</c:v>
                </c:pt>
                <c:pt idx="21601">
                  <c:v>15.151</c:v>
                </c:pt>
                <c:pt idx="21602">
                  <c:v>15.103</c:v>
                </c:pt>
                <c:pt idx="21603">
                  <c:v>15.079000000000001</c:v>
                </c:pt>
                <c:pt idx="21604">
                  <c:v>15.055</c:v>
                </c:pt>
                <c:pt idx="21605">
                  <c:v>15.055</c:v>
                </c:pt>
                <c:pt idx="21606">
                  <c:v>15.031000000000001</c:v>
                </c:pt>
                <c:pt idx="21607">
                  <c:v>15.031000000000001</c:v>
                </c:pt>
                <c:pt idx="21608">
                  <c:v>15.007999999999999</c:v>
                </c:pt>
                <c:pt idx="21609">
                  <c:v>15.007999999999999</c:v>
                </c:pt>
                <c:pt idx="21610">
                  <c:v>15.007999999999999</c:v>
                </c:pt>
                <c:pt idx="21611">
                  <c:v>15.007999999999999</c:v>
                </c:pt>
                <c:pt idx="21612">
                  <c:v>15.007999999999999</c:v>
                </c:pt>
                <c:pt idx="21613">
                  <c:v>14.984</c:v>
                </c:pt>
                <c:pt idx="21614">
                  <c:v>14.984</c:v>
                </c:pt>
                <c:pt idx="21615">
                  <c:v>14.984</c:v>
                </c:pt>
                <c:pt idx="21616">
                  <c:v>14.96</c:v>
                </c:pt>
                <c:pt idx="21617">
                  <c:v>14.96</c:v>
                </c:pt>
                <c:pt idx="21618">
                  <c:v>14.96</c:v>
                </c:pt>
                <c:pt idx="21619">
                  <c:v>14.96</c:v>
                </c:pt>
                <c:pt idx="21620">
                  <c:v>14.96</c:v>
                </c:pt>
                <c:pt idx="21621">
                  <c:v>14.96</c:v>
                </c:pt>
                <c:pt idx="21622">
                  <c:v>14.936</c:v>
                </c:pt>
                <c:pt idx="21623">
                  <c:v>14.936</c:v>
                </c:pt>
                <c:pt idx="21624">
                  <c:v>14.936</c:v>
                </c:pt>
                <c:pt idx="21625">
                  <c:v>14.936</c:v>
                </c:pt>
                <c:pt idx="21626">
                  <c:v>14.936</c:v>
                </c:pt>
                <c:pt idx="21627">
                  <c:v>14.936</c:v>
                </c:pt>
                <c:pt idx="21628">
                  <c:v>14.936</c:v>
                </c:pt>
                <c:pt idx="21629">
                  <c:v>14.936</c:v>
                </c:pt>
                <c:pt idx="21630">
                  <c:v>14.936</c:v>
                </c:pt>
                <c:pt idx="21631">
                  <c:v>14.936</c:v>
                </c:pt>
                <c:pt idx="21632">
                  <c:v>14.96</c:v>
                </c:pt>
                <c:pt idx="21633">
                  <c:v>14.96</c:v>
                </c:pt>
                <c:pt idx="21634">
                  <c:v>14.984</c:v>
                </c:pt>
                <c:pt idx="21635">
                  <c:v>15.031000000000001</c:v>
                </c:pt>
                <c:pt idx="21636">
                  <c:v>15.055</c:v>
                </c:pt>
                <c:pt idx="21637">
                  <c:v>15.103</c:v>
                </c:pt>
                <c:pt idx="21638">
                  <c:v>15.151</c:v>
                </c:pt>
                <c:pt idx="21639">
                  <c:v>15.199</c:v>
                </c:pt>
                <c:pt idx="21640">
                  <c:v>15.247</c:v>
                </c:pt>
                <c:pt idx="21641">
                  <c:v>15.318</c:v>
                </c:pt>
                <c:pt idx="21642">
                  <c:v>15.39</c:v>
                </c:pt>
                <c:pt idx="21643">
                  <c:v>15.461</c:v>
                </c:pt>
                <c:pt idx="21644">
                  <c:v>15.532999999999999</c:v>
                </c:pt>
                <c:pt idx="21645">
                  <c:v>15.605</c:v>
                </c:pt>
                <c:pt idx="21646">
                  <c:v>15.676</c:v>
                </c:pt>
                <c:pt idx="21647">
                  <c:v>15.747999999999999</c:v>
                </c:pt>
                <c:pt idx="21648">
                  <c:v>15.819000000000001</c:v>
                </c:pt>
                <c:pt idx="21649">
                  <c:v>15.891</c:v>
                </c:pt>
                <c:pt idx="21650">
                  <c:v>15.962999999999999</c:v>
                </c:pt>
                <c:pt idx="21651">
                  <c:v>16.010000000000002</c:v>
                </c:pt>
                <c:pt idx="21652">
                  <c:v>16.058</c:v>
                </c:pt>
                <c:pt idx="21653">
                  <c:v>16.129000000000001</c:v>
                </c:pt>
                <c:pt idx="21654">
                  <c:v>16.177</c:v>
                </c:pt>
                <c:pt idx="21655">
                  <c:v>16.225000000000001</c:v>
                </c:pt>
                <c:pt idx="21656">
                  <c:v>16.248999999999999</c:v>
                </c:pt>
                <c:pt idx="21657">
                  <c:v>16.295999999999999</c:v>
                </c:pt>
                <c:pt idx="21658">
                  <c:v>16.344000000000001</c:v>
                </c:pt>
                <c:pt idx="21659">
                  <c:v>16.367999999999999</c:v>
                </c:pt>
                <c:pt idx="21660">
                  <c:v>16.391999999999999</c:v>
                </c:pt>
                <c:pt idx="21661">
                  <c:v>16.414999999999999</c:v>
                </c:pt>
                <c:pt idx="21662">
                  <c:v>16.439</c:v>
                </c:pt>
                <c:pt idx="21663">
                  <c:v>16.439</c:v>
                </c:pt>
                <c:pt idx="21664">
                  <c:v>16.439</c:v>
                </c:pt>
                <c:pt idx="21665">
                  <c:v>16.439</c:v>
                </c:pt>
                <c:pt idx="21666">
                  <c:v>16.414999999999999</c:v>
                </c:pt>
                <c:pt idx="21667">
                  <c:v>16.414999999999999</c:v>
                </c:pt>
                <c:pt idx="21668">
                  <c:v>16.391999999999999</c:v>
                </c:pt>
                <c:pt idx="21669">
                  <c:v>16.344000000000001</c:v>
                </c:pt>
                <c:pt idx="21670">
                  <c:v>16.295999999999999</c:v>
                </c:pt>
                <c:pt idx="21671">
                  <c:v>16.271999999999998</c:v>
                </c:pt>
                <c:pt idx="21672">
                  <c:v>16.201000000000001</c:v>
                </c:pt>
                <c:pt idx="21673">
                  <c:v>16.152999999999999</c:v>
                </c:pt>
                <c:pt idx="21674">
                  <c:v>16.082000000000001</c:v>
                </c:pt>
                <c:pt idx="21675">
                  <c:v>16.010000000000002</c:v>
                </c:pt>
                <c:pt idx="21676">
                  <c:v>15.939</c:v>
                </c:pt>
                <c:pt idx="21677">
                  <c:v>15.867000000000001</c:v>
                </c:pt>
                <c:pt idx="21678">
                  <c:v>15.795999999999999</c:v>
                </c:pt>
                <c:pt idx="21679">
                  <c:v>15.724</c:v>
                </c:pt>
                <c:pt idx="21680">
                  <c:v>15.629</c:v>
                </c:pt>
                <c:pt idx="21681">
                  <c:v>15.557</c:v>
                </c:pt>
                <c:pt idx="21682">
                  <c:v>15.509</c:v>
                </c:pt>
                <c:pt idx="21683">
                  <c:v>15.438000000000001</c:v>
                </c:pt>
                <c:pt idx="21684">
                  <c:v>15.39</c:v>
                </c:pt>
                <c:pt idx="21685">
                  <c:v>15.342000000000001</c:v>
                </c:pt>
                <c:pt idx="21686">
                  <c:v>15.294</c:v>
                </c:pt>
                <c:pt idx="21687">
                  <c:v>15.27</c:v>
                </c:pt>
                <c:pt idx="21688">
                  <c:v>15.247</c:v>
                </c:pt>
                <c:pt idx="21689">
                  <c:v>15.199</c:v>
                </c:pt>
                <c:pt idx="21690">
                  <c:v>15.175000000000001</c:v>
                </c:pt>
                <c:pt idx="21691">
                  <c:v>15.151</c:v>
                </c:pt>
                <c:pt idx="21692">
                  <c:v>15.151</c:v>
                </c:pt>
                <c:pt idx="21693">
                  <c:v>15.127000000000001</c:v>
                </c:pt>
                <c:pt idx="21694">
                  <c:v>15.103</c:v>
                </c:pt>
                <c:pt idx="21695">
                  <c:v>15.103</c:v>
                </c:pt>
                <c:pt idx="21696">
                  <c:v>15.079000000000001</c:v>
                </c:pt>
                <c:pt idx="21697">
                  <c:v>15.079000000000001</c:v>
                </c:pt>
                <c:pt idx="21698">
                  <c:v>15.055</c:v>
                </c:pt>
                <c:pt idx="21699">
                  <c:v>15.055</c:v>
                </c:pt>
                <c:pt idx="21700">
                  <c:v>15.055</c:v>
                </c:pt>
                <c:pt idx="21701">
                  <c:v>15.055</c:v>
                </c:pt>
                <c:pt idx="21702">
                  <c:v>15.031000000000001</c:v>
                </c:pt>
                <c:pt idx="21703">
                  <c:v>15.007999999999999</c:v>
                </c:pt>
                <c:pt idx="21704">
                  <c:v>15.007999999999999</c:v>
                </c:pt>
                <c:pt idx="21705">
                  <c:v>15.007999999999999</c:v>
                </c:pt>
                <c:pt idx="21706">
                  <c:v>15.007999999999999</c:v>
                </c:pt>
                <c:pt idx="21707">
                  <c:v>14.984</c:v>
                </c:pt>
                <c:pt idx="21708">
                  <c:v>14.984</c:v>
                </c:pt>
                <c:pt idx="21709">
                  <c:v>14.984</c:v>
                </c:pt>
                <c:pt idx="21710">
                  <c:v>14.984</c:v>
                </c:pt>
                <c:pt idx="21711">
                  <c:v>14.96</c:v>
                </c:pt>
                <c:pt idx="21712">
                  <c:v>14.96</c:v>
                </c:pt>
                <c:pt idx="21713">
                  <c:v>14.96</c:v>
                </c:pt>
                <c:pt idx="21714">
                  <c:v>14.96</c:v>
                </c:pt>
                <c:pt idx="21715">
                  <c:v>14.96</c:v>
                </c:pt>
                <c:pt idx="21716">
                  <c:v>14.936</c:v>
                </c:pt>
                <c:pt idx="21717">
                  <c:v>14.936</c:v>
                </c:pt>
                <c:pt idx="21718">
                  <c:v>14.936</c:v>
                </c:pt>
                <c:pt idx="21719">
                  <c:v>14.936</c:v>
                </c:pt>
                <c:pt idx="21720">
                  <c:v>14.912000000000001</c:v>
                </c:pt>
                <c:pt idx="21721">
                  <c:v>14.912000000000001</c:v>
                </c:pt>
                <c:pt idx="21722">
                  <c:v>14.912000000000001</c:v>
                </c:pt>
                <c:pt idx="21723">
                  <c:v>14.912000000000001</c:v>
                </c:pt>
                <c:pt idx="21724">
                  <c:v>14.912000000000001</c:v>
                </c:pt>
                <c:pt idx="21725">
                  <c:v>14.912000000000001</c:v>
                </c:pt>
                <c:pt idx="21726">
                  <c:v>14.912000000000001</c:v>
                </c:pt>
                <c:pt idx="21727">
                  <c:v>14.912000000000001</c:v>
                </c:pt>
                <c:pt idx="21728">
                  <c:v>14.936</c:v>
                </c:pt>
                <c:pt idx="21729">
                  <c:v>14.96</c:v>
                </c:pt>
                <c:pt idx="21730">
                  <c:v>14.984</c:v>
                </c:pt>
                <c:pt idx="21731">
                  <c:v>15.007999999999999</c:v>
                </c:pt>
                <c:pt idx="21732">
                  <c:v>15.055</c:v>
                </c:pt>
                <c:pt idx="21733">
                  <c:v>15.079000000000001</c:v>
                </c:pt>
                <c:pt idx="21734">
                  <c:v>15.127000000000001</c:v>
                </c:pt>
                <c:pt idx="21735">
                  <c:v>15.175000000000001</c:v>
                </c:pt>
                <c:pt idx="21736">
                  <c:v>15.247</c:v>
                </c:pt>
                <c:pt idx="21737">
                  <c:v>15.294</c:v>
                </c:pt>
                <c:pt idx="21738">
                  <c:v>15.366</c:v>
                </c:pt>
                <c:pt idx="21739">
                  <c:v>15.438000000000001</c:v>
                </c:pt>
                <c:pt idx="21740">
                  <c:v>15.509</c:v>
                </c:pt>
                <c:pt idx="21741">
                  <c:v>15.581</c:v>
                </c:pt>
                <c:pt idx="21742">
                  <c:v>15.651999999999999</c:v>
                </c:pt>
                <c:pt idx="21743">
                  <c:v>15.724</c:v>
                </c:pt>
                <c:pt idx="21744">
                  <c:v>15.772</c:v>
                </c:pt>
                <c:pt idx="21745">
                  <c:v>15.843</c:v>
                </c:pt>
                <c:pt idx="21746">
                  <c:v>15.914999999999999</c:v>
                </c:pt>
                <c:pt idx="21747">
                  <c:v>15.962999999999999</c:v>
                </c:pt>
                <c:pt idx="21748">
                  <c:v>16.010000000000002</c:v>
                </c:pt>
                <c:pt idx="21749">
                  <c:v>16.082000000000001</c:v>
                </c:pt>
                <c:pt idx="21750">
                  <c:v>16.129000000000001</c:v>
                </c:pt>
                <c:pt idx="21751">
                  <c:v>16.177</c:v>
                </c:pt>
                <c:pt idx="21752">
                  <c:v>16.225000000000001</c:v>
                </c:pt>
                <c:pt idx="21753">
                  <c:v>16.248999999999999</c:v>
                </c:pt>
                <c:pt idx="21754">
                  <c:v>16.295999999999999</c:v>
                </c:pt>
                <c:pt idx="21755">
                  <c:v>16.32</c:v>
                </c:pt>
                <c:pt idx="21756">
                  <c:v>16.344000000000001</c:v>
                </c:pt>
                <c:pt idx="21757">
                  <c:v>16.344000000000001</c:v>
                </c:pt>
                <c:pt idx="21758">
                  <c:v>16.367999999999999</c:v>
                </c:pt>
                <c:pt idx="21759">
                  <c:v>16.367999999999999</c:v>
                </c:pt>
                <c:pt idx="21760">
                  <c:v>16.367999999999999</c:v>
                </c:pt>
                <c:pt idx="21761">
                  <c:v>16.344000000000001</c:v>
                </c:pt>
                <c:pt idx="21762">
                  <c:v>16.32</c:v>
                </c:pt>
                <c:pt idx="21763">
                  <c:v>16.248999999999999</c:v>
                </c:pt>
                <c:pt idx="21764">
                  <c:v>16.225000000000001</c:v>
                </c:pt>
                <c:pt idx="21765">
                  <c:v>16.177</c:v>
                </c:pt>
                <c:pt idx="21766">
                  <c:v>16.129000000000001</c:v>
                </c:pt>
                <c:pt idx="21767">
                  <c:v>16.106000000000002</c:v>
                </c:pt>
                <c:pt idx="21768">
                  <c:v>16.058</c:v>
                </c:pt>
                <c:pt idx="21769">
                  <c:v>16.010000000000002</c:v>
                </c:pt>
                <c:pt idx="21770">
                  <c:v>15.962999999999999</c:v>
                </c:pt>
                <c:pt idx="21771">
                  <c:v>15.891</c:v>
                </c:pt>
                <c:pt idx="21772">
                  <c:v>15.843</c:v>
                </c:pt>
                <c:pt idx="21773">
                  <c:v>15.772</c:v>
                </c:pt>
                <c:pt idx="21774">
                  <c:v>15.724</c:v>
                </c:pt>
                <c:pt idx="21775">
                  <c:v>15.676</c:v>
                </c:pt>
                <c:pt idx="21776">
                  <c:v>15.629</c:v>
                </c:pt>
                <c:pt idx="21777">
                  <c:v>15.557</c:v>
                </c:pt>
                <c:pt idx="21778">
                  <c:v>15.509</c:v>
                </c:pt>
                <c:pt idx="21779">
                  <c:v>15.484999999999999</c:v>
                </c:pt>
                <c:pt idx="21780">
                  <c:v>15.438000000000001</c:v>
                </c:pt>
                <c:pt idx="21781">
                  <c:v>15.414</c:v>
                </c:pt>
                <c:pt idx="21782">
                  <c:v>15.39</c:v>
                </c:pt>
                <c:pt idx="21783">
                  <c:v>15.366</c:v>
                </c:pt>
                <c:pt idx="21784">
                  <c:v>15.342000000000001</c:v>
                </c:pt>
                <c:pt idx="21785">
                  <c:v>15.342000000000001</c:v>
                </c:pt>
                <c:pt idx="21786">
                  <c:v>15.318</c:v>
                </c:pt>
                <c:pt idx="21787">
                  <c:v>15.318</c:v>
                </c:pt>
                <c:pt idx="21788">
                  <c:v>15.294</c:v>
                </c:pt>
                <c:pt idx="21789">
                  <c:v>15.294</c:v>
                </c:pt>
                <c:pt idx="21790">
                  <c:v>15.27</c:v>
                </c:pt>
                <c:pt idx="21791">
                  <c:v>15.247</c:v>
                </c:pt>
                <c:pt idx="21792">
                  <c:v>15.247</c:v>
                </c:pt>
                <c:pt idx="21793">
                  <c:v>15.223000000000001</c:v>
                </c:pt>
                <c:pt idx="21794">
                  <c:v>15.223000000000001</c:v>
                </c:pt>
                <c:pt idx="21795">
                  <c:v>15.199</c:v>
                </c:pt>
                <c:pt idx="21796">
                  <c:v>15.199</c:v>
                </c:pt>
                <c:pt idx="21797">
                  <c:v>15.175000000000001</c:v>
                </c:pt>
                <c:pt idx="21798">
                  <c:v>15.175000000000001</c:v>
                </c:pt>
                <c:pt idx="21799">
                  <c:v>15.151</c:v>
                </c:pt>
                <c:pt idx="21800">
                  <c:v>15.151</c:v>
                </c:pt>
                <c:pt idx="21801">
                  <c:v>15.151</c:v>
                </c:pt>
                <c:pt idx="21802">
                  <c:v>15.151</c:v>
                </c:pt>
                <c:pt idx="21803">
                  <c:v>15.127000000000001</c:v>
                </c:pt>
                <c:pt idx="21804">
                  <c:v>15.127000000000001</c:v>
                </c:pt>
                <c:pt idx="21805">
                  <c:v>15.127000000000001</c:v>
                </c:pt>
                <c:pt idx="21806">
                  <c:v>15.103</c:v>
                </c:pt>
                <c:pt idx="21807">
                  <c:v>15.103</c:v>
                </c:pt>
                <c:pt idx="21808">
                  <c:v>15.103</c:v>
                </c:pt>
                <c:pt idx="21809">
                  <c:v>15.103</c:v>
                </c:pt>
                <c:pt idx="21810">
                  <c:v>15.103</c:v>
                </c:pt>
                <c:pt idx="21811">
                  <c:v>15.079000000000001</c:v>
                </c:pt>
                <c:pt idx="21812">
                  <c:v>15.079000000000001</c:v>
                </c:pt>
                <c:pt idx="21813">
                  <c:v>15.079000000000001</c:v>
                </c:pt>
                <c:pt idx="21814">
                  <c:v>15.079000000000001</c:v>
                </c:pt>
                <c:pt idx="21815">
                  <c:v>15.079000000000001</c:v>
                </c:pt>
                <c:pt idx="21816">
                  <c:v>15.055</c:v>
                </c:pt>
                <c:pt idx="21817">
                  <c:v>15.055</c:v>
                </c:pt>
                <c:pt idx="21818">
                  <c:v>15.055</c:v>
                </c:pt>
                <c:pt idx="21819">
                  <c:v>15.055</c:v>
                </c:pt>
                <c:pt idx="21820">
                  <c:v>15.055</c:v>
                </c:pt>
                <c:pt idx="21821">
                  <c:v>15.055</c:v>
                </c:pt>
                <c:pt idx="21822">
                  <c:v>15.055</c:v>
                </c:pt>
                <c:pt idx="21823">
                  <c:v>15.055</c:v>
                </c:pt>
                <c:pt idx="21824">
                  <c:v>15.079000000000001</c:v>
                </c:pt>
                <c:pt idx="21825">
                  <c:v>15.079000000000001</c:v>
                </c:pt>
                <c:pt idx="21826">
                  <c:v>15.103</c:v>
                </c:pt>
                <c:pt idx="21827">
                  <c:v>15.151</c:v>
                </c:pt>
                <c:pt idx="21828">
                  <c:v>15.175000000000001</c:v>
                </c:pt>
                <c:pt idx="21829">
                  <c:v>15.223000000000001</c:v>
                </c:pt>
                <c:pt idx="21830">
                  <c:v>15.27</c:v>
                </c:pt>
                <c:pt idx="21831">
                  <c:v>15.318</c:v>
                </c:pt>
                <c:pt idx="21832">
                  <c:v>15.39</c:v>
                </c:pt>
                <c:pt idx="21833">
                  <c:v>15.438000000000001</c:v>
                </c:pt>
                <c:pt idx="21834">
                  <c:v>15.509</c:v>
                </c:pt>
                <c:pt idx="21835">
                  <c:v>15.581</c:v>
                </c:pt>
                <c:pt idx="21836">
                  <c:v>15.651999999999999</c:v>
                </c:pt>
                <c:pt idx="21837">
                  <c:v>15.724</c:v>
                </c:pt>
                <c:pt idx="21838">
                  <c:v>15.819000000000001</c:v>
                </c:pt>
                <c:pt idx="21839">
                  <c:v>15.891</c:v>
                </c:pt>
                <c:pt idx="21840">
                  <c:v>15.962999999999999</c:v>
                </c:pt>
                <c:pt idx="21841">
                  <c:v>16.033999999999999</c:v>
                </c:pt>
                <c:pt idx="21842">
                  <c:v>16.106000000000002</c:v>
                </c:pt>
                <c:pt idx="21843">
                  <c:v>16.177</c:v>
                </c:pt>
                <c:pt idx="21844">
                  <c:v>16.248999999999999</c:v>
                </c:pt>
                <c:pt idx="21845">
                  <c:v>16.295999999999999</c:v>
                </c:pt>
                <c:pt idx="21846">
                  <c:v>16.367999999999999</c:v>
                </c:pt>
                <c:pt idx="21847">
                  <c:v>16.414999999999999</c:v>
                </c:pt>
                <c:pt idx="21848">
                  <c:v>16.463000000000001</c:v>
                </c:pt>
                <c:pt idx="21849">
                  <c:v>16.486999999999998</c:v>
                </c:pt>
                <c:pt idx="21850">
                  <c:v>16.533999999999999</c:v>
                </c:pt>
                <c:pt idx="21851">
                  <c:v>16.582000000000001</c:v>
                </c:pt>
                <c:pt idx="21852">
                  <c:v>16.606000000000002</c:v>
                </c:pt>
                <c:pt idx="21853">
                  <c:v>16.606000000000002</c:v>
                </c:pt>
                <c:pt idx="21854">
                  <c:v>16.63</c:v>
                </c:pt>
                <c:pt idx="21855">
                  <c:v>16.63</c:v>
                </c:pt>
                <c:pt idx="21856">
                  <c:v>16.63</c:v>
                </c:pt>
                <c:pt idx="21857">
                  <c:v>16.63</c:v>
                </c:pt>
                <c:pt idx="21858">
                  <c:v>16.606000000000002</c:v>
                </c:pt>
                <c:pt idx="21859">
                  <c:v>16.582000000000001</c:v>
                </c:pt>
                <c:pt idx="21860">
                  <c:v>16.558</c:v>
                </c:pt>
                <c:pt idx="21861">
                  <c:v>16.510999999999999</c:v>
                </c:pt>
                <c:pt idx="21862">
                  <c:v>16.486999999999998</c:v>
                </c:pt>
                <c:pt idx="21863">
                  <c:v>16.414999999999999</c:v>
                </c:pt>
                <c:pt idx="21864">
                  <c:v>16.344000000000001</c:v>
                </c:pt>
                <c:pt idx="21865">
                  <c:v>16.295999999999999</c:v>
                </c:pt>
                <c:pt idx="21866">
                  <c:v>16.248999999999999</c:v>
                </c:pt>
                <c:pt idx="21867">
                  <c:v>16.177</c:v>
                </c:pt>
                <c:pt idx="21868">
                  <c:v>16.106000000000002</c:v>
                </c:pt>
                <c:pt idx="21869">
                  <c:v>16.010000000000002</c:v>
                </c:pt>
                <c:pt idx="21870">
                  <c:v>15.939</c:v>
                </c:pt>
                <c:pt idx="21871">
                  <c:v>15.867000000000001</c:v>
                </c:pt>
                <c:pt idx="21872">
                  <c:v>15.772</c:v>
                </c:pt>
                <c:pt idx="21873">
                  <c:v>15.676</c:v>
                </c:pt>
                <c:pt idx="21874">
                  <c:v>15.605</c:v>
                </c:pt>
                <c:pt idx="21875">
                  <c:v>15.532999999999999</c:v>
                </c:pt>
                <c:pt idx="21876">
                  <c:v>15.461</c:v>
                </c:pt>
                <c:pt idx="21877">
                  <c:v>15.39</c:v>
                </c:pt>
                <c:pt idx="21878">
                  <c:v>15.342000000000001</c:v>
                </c:pt>
                <c:pt idx="21879">
                  <c:v>15.294</c:v>
                </c:pt>
                <c:pt idx="21880">
                  <c:v>15.27</c:v>
                </c:pt>
                <c:pt idx="21881">
                  <c:v>15.223000000000001</c:v>
                </c:pt>
                <c:pt idx="21882">
                  <c:v>15.199</c:v>
                </c:pt>
                <c:pt idx="21883">
                  <c:v>15.175000000000001</c:v>
                </c:pt>
                <c:pt idx="21884">
                  <c:v>15.151</c:v>
                </c:pt>
                <c:pt idx="21885">
                  <c:v>15.127000000000001</c:v>
                </c:pt>
                <c:pt idx="21886">
                  <c:v>15.103</c:v>
                </c:pt>
                <c:pt idx="21887">
                  <c:v>15.079000000000001</c:v>
                </c:pt>
                <c:pt idx="21888">
                  <c:v>15.055</c:v>
                </c:pt>
                <c:pt idx="21889">
                  <c:v>15.055</c:v>
                </c:pt>
                <c:pt idx="21890">
                  <c:v>15.031000000000001</c:v>
                </c:pt>
                <c:pt idx="21891">
                  <c:v>15.031000000000001</c:v>
                </c:pt>
                <c:pt idx="21892">
                  <c:v>15.007999999999999</c:v>
                </c:pt>
                <c:pt idx="21893">
                  <c:v>15.007999999999999</c:v>
                </c:pt>
                <c:pt idx="21894">
                  <c:v>14.984</c:v>
                </c:pt>
                <c:pt idx="21895">
                  <c:v>14.984</c:v>
                </c:pt>
                <c:pt idx="21896">
                  <c:v>14.984</c:v>
                </c:pt>
                <c:pt idx="21897">
                  <c:v>14.96</c:v>
                </c:pt>
                <c:pt idx="21898">
                  <c:v>14.96</c:v>
                </c:pt>
                <c:pt idx="21899">
                  <c:v>14.96</c:v>
                </c:pt>
                <c:pt idx="21900">
                  <c:v>14.96</c:v>
                </c:pt>
                <c:pt idx="21901">
                  <c:v>14.96</c:v>
                </c:pt>
                <c:pt idx="21902">
                  <c:v>14.96</c:v>
                </c:pt>
                <c:pt idx="21903">
                  <c:v>14.96</c:v>
                </c:pt>
                <c:pt idx="21904">
                  <c:v>14.96</c:v>
                </c:pt>
                <c:pt idx="21905">
                  <c:v>14.936</c:v>
                </c:pt>
                <c:pt idx="21906">
                  <c:v>14.936</c:v>
                </c:pt>
                <c:pt idx="21907">
                  <c:v>14.912000000000001</c:v>
                </c:pt>
                <c:pt idx="21908">
                  <c:v>14.912000000000001</c:v>
                </c:pt>
                <c:pt idx="21909">
                  <c:v>14.888</c:v>
                </c:pt>
                <c:pt idx="21910">
                  <c:v>14.864000000000001</c:v>
                </c:pt>
                <c:pt idx="21911">
                  <c:v>14.864000000000001</c:v>
                </c:pt>
                <c:pt idx="21912">
                  <c:v>14.864000000000001</c:v>
                </c:pt>
                <c:pt idx="21913">
                  <c:v>14.864000000000001</c:v>
                </c:pt>
                <c:pt idx="21914">
                  <c:v>14.84</c:v>
                </c:pt>
                <c:pt idx="21915">
                  <c:v>14.84</c:v>
                </c:pt>
                <c:pt idx="21916">
                  <c:v>14.816000000000001</c:v>
                </c:pt>
                <c:pt idx="21917">
                  <c:v>14.816000000000001</c:v>
                </c:pt>
                <c:pt idx="21918">
                  <c:v>14.816000000000001</c:v>
                </c:pt>
                <c:pt idx="21919">
                  <c:v>14.816000000000001</c:v>
                </c:pt>
                <c:pt idx="21920">
                  <c:v>14.84</c:v>
                </c:pt>
                <c:pt idx="21921">
                  <c:v>14.864000000000001</c:v>
                </c:pt>
                <c:pt idx="21922">
                  <c:v>14.888</c:v>
                </c:pt>
                <c:pt idx="21923">
                  <c:v>14.936</c:v>
                </c:pt>
                <c:pt idx="21924">
                  <c:v>14.984</c:v>
                </c:pt>
                <c:pt idx="21925">
                  <c:v>15.031000000000001</c:v>
                </c:pt>
                <c:pt idx="21926">
                  <c:v>15.103</c:v>
                </c:pt>
                <c:pt idx="21927">
                  <c:v>15.151</c:v>
                </c:pt>
                <c:pt idx="21928">
                  <c:v>15.223000000000001</c:v>
                </c:pt>
                <c:pt idx="21929">
                  <c:v>15.294</c:v>
                </c:pt>
                <c:pt idx="21930">
                  <c:v>15.366</c:v>
                </c:pt>
                <c:pt idx="21931">
                  <c:v>15.438000000000001</c:v>
                </c:pt>
                <c:pt idx="21932">
                  <c:v>15.532999999999999</c:v>
                </c:pt>
                <c:pt idx="21933">
                  <c:v>15.605</c:v>
                </c:pt>
                <c:pt idx="21934">
                  <c:v>15.7</c:v>
                </c:pt>
                <c:pt idx="21935">
                  <c:v>15.795999999999999</c:v>
                </c:pt>
                <c:pt idx="21936">
                  <c:v>15.867000000000001</c:v>
                </c:pt>
                <c:pt idx="21937">
                  <c:v>15.939</c:v>
                </c:pt>
                <c:pt idx="21938">
                  <c:v>16.010000000000002</c:v>
                </c:pt>
                <c:pt idx="21939">
                  <c:v>16.058</c:v>
                </c:pt>
                <c:pt idx="21940">
                  <c:v>16.129000000000001</c:v>
                </c:pt>
                <c:pt idx="21941">
                  <c:v>16.177</c:v>
                </c:pt>
                <c:pt idx="21942">
                  <c:v>16.225000000000001</c:v>
                </c:pt>
                <c:pt idx="21943">
                  <c:v>16.271999999999998</c:v>
                </c:pt>
                <c:pt idx="21944">
                  <c:v>16.32</c:v>
                </c:pt>
                <c:pt idx="21945">
                  <c:v>16.344000000000001</c:v>
                </c:pt>
                <c:pt idx="21946">
                  <c:v>16.367999999999999</c:v>
                </c:pt>
                <c:pt idx="21947">
                  <c:v>16.391999999999999</c:v>
                </c:pt>
                <c:pt idx="21948">
                  <c:v>16.414999999999999</c:v>
                </c:pt>
                <c:pt idx="21949">
                  <c:v>16.439</c:v>
                </c:pt>
                <c:pt idx="21950">
                  <c:v>16.439</c:v>
                </c:pt>
                <c:pt idx="21951">
                  <c:v>16.439</c:v>
                </c:pt>
                <c:pt idx="21952">
                  <c:v>16.439</c:v>
                </c:pt>
                <c:pt idx="21953">
                  <c:v>16.439</c:v>
                </c:pt>
                <c:pt idx="21954">
                  <c:v>16.414999999999999</c:v>
                </c:pt>
                <c:pt idx="21955">
                  <c:v>16.391999999999999</c:v>
                </c:pt>
                <c:pt idx="21956">
                  <c:v>16.367999999999999</c:v>
                </c:pt>
                <c:pt idx="21957">
                  <c:v>16.344000000000001</c:v>
                </c:pt>
                <c:pt idx="21958">
                  <c:v>16.295999999999999</c:v>
                </c:pt>
                <c:pt idx="21959">
                  <c:v>16.248999999999999</c:v>
                </c:pt>
                <c:pt idx="21960">
                  <c:v>16.201000000000001</c:v>
                </c:pt>
                <c:pt idx="21961">
                  <c:v>16.129000000000001</c:v>
                </c:pt>
                <c:pt idx="21962">
                  <c:v>16.082000000000001</c:v>
                </c:pt>
                <c:pt idx="21963">
                  <c:v>16.010000000000002</c:v>
                </c:pt>
                <c:pt idx="21964">
                  <c:v>15.939</c:v>
                </c:pt>
                <c:pt idx="21965">
                  <c:v>15.867000000000001</c:v>
                </c:pt>
                <c:pt idx="21966">
                  <c:v>15.795999999999999</c:v>
                </c:pt>
                <c:pt idx="21967">
                  <c:v>15.724</c:v>
                </c:pt>
                <c:pt idx="21968">
                  <c:v>15.629</c:v>
                </c:pt>
                <c:pt idx="21969">
                  <c:v>15.581</c:v>
                </c:pt>
                <c:pt idx="21970">
                  <c:v>15.509</c:v>
                </c:pt>
                <c:pt idx="21971">
                  <c:v>15.438000000000001</c:v>
                </c:pt>
                <c:pt idx="21972">
                  <c:v>15.39</c:v>
                </c:pt>
                <c:pt idx="21973">
                  <c:v>15.366</c:v>
                </c:pt>
                <c:pt idx="21974">
                  <c:v>15.318</c:v>
                </c:pt>
                <c:pt idx="21975">
                  <c:v>15.294</c:v>
                </c:pt>
                <c:pt idx="21976">
                  <c:v>15.27</c:v>
                </c:pt>
                <c:pt idx="21977">
                  <c:v>15.247</c:v>
                </c:pt>
                <c:pt idx="21978">
                  <c:v>15.223000000000001</c:v>
                </c:pt>
                <c:pt idx="21979">
                  <c:v>15.199</c:v>
                </c:pt>
                <c:pt idx="21980">
                  <c:v>15.199</c:v>
                </c:pt>
                <c:pt idx="21981">
                  <c:v>15.175000000000001</c:v>
                </c:pt>
                <c:pt idx="21982">
                  <c:v>15.175000000000001</c:v>
                </c:pt>
                <c:pt idx="21983">
                  <c:v>15.151</c:v>
                </c:pt>
                <c:pt idx="21984">
                  <c:v>15.151</c:v>
                </c:pt>
                <c:pt idx="21985">
                  <c:v>15.151</c:v>
                </c:pt>
                <c:pt idx="21986">
                  <c:v>15.127000000000001</c:v>
                </c:pt>
                <c:pt idx="21987">
                  <c:v>15.127000000000001</c:v>
                </c:pt>
                <c:pt idx="21988">
                  <c:v>15.103</c:v>
                </c:pt>
                <c:pt idx="21989">
                  <c:v>15.103</c:v>
                </c:pt>
                <c:pt idx="21990">
                  <c:v>15.103</c:v>
                </c:pt>
                <c:pt idx="21991">
                  <c:v>15.079000000000001</c:v>
                </c:pt>
                <c:pt idx="21992">
                  <c:v>15.079000000000001</c:v>
                </c:pt>
                <c:pt idx="21993">
                  <c:v>15.055</c:v>
                </c:pt>
                <c:pt idx="21994">
                  <c:v>15.055</c:v>
                </c:pt>
                <c:pt idx="21995">
                  <c:v>15.055</c:v>
                </c:pt>
                <c:pt idx="21996">
                  <c:v>15.031000000000001</c:v>
                </c:pt>
                <c:pt idx="21997">
                  <c:v>15.007999999999999</c:v>
                </c:pt>
                <c:pt idx="21998">
                  <c:v>15.007999999999999</c:v>
                </c:pt>
                <c:pt idx="21999">
                  <c:v>15.007999999999999</c:v>
                </c:pt>
                <c:pt idx="22000">
                  <c:v>15.007999999999999</c:v>
                </c:pt>
                <c:pt idx="22001">
                  <c:v>14.984</c:v>
                </c:pt>
                <c:pt idx="22002">
                  <c:v>14.984</c:v>
                </c:pt>
                <c:pt idx="22003">
                  <c:v>14.96</c:v>
                </c:pt>
                <c:pt idx="22004">
                  <c:v>14.96</c:v>
                </c:pt>
                <c:pt idx="22005">
                  <c:v>14.96</c:v>
                </c:pt>
                <c:pt idx="22006">
                  <c:v>14.936</c:v>
                </c:pt>
                <c:pt idx="22007">
                  <c:v>14.936</c:v>
                </c:pt>
                <c:pt idx="22008">
                  <c:v>14.912000000000001</c:v>
                </c:pt>
                <c:pt idx="22009">
                  <c:v>14.912000000000001</c:v>
                </c:pt>
                <c:pt idx="22010">
                  <c:v>14.888</c:v>
                </c:pt>
                <c:pt idx="22011">
                  <c:v>14.888</c:v>
                </c:pt>
                <c:pt idx="22012">
                  <c:v>14.888</c:v>
                </c:pt>
                <c:pt idx="22013">
                  <c:v>14.864000000000001</c:v>
                </c:pt>
                <c:pt idx="22014">
                  <c:v>14.888</c:v>
                </c:pt>
                <c:pt idx="22015">
                  <c:v>14.888</c:v>
                </c:pt>
                <c:pt idx="22016">
                  <c:v>14.912000000000001</c:v>
                </c:pt>
                <c:pt idx="22017">
                  <c:v>14.912000000000001</c:v>
                </c:pt>
                <c:pt idx="22018">
                  <c:v>14.96</c:v>
                </c:pt>
                <c:pt idx="22019">
                  <c:v>14.984</c:v>
                </c:pt>
                <c:pt idx="22020">
                  <c:v>15.031000000000001</c:v>
                </c:pt>
                <c:pt idx="22021">
                  <c:v>15.079000000000001</c:v>
                </c:pt>
                <c:pt idx="22022">
                  <c:v>15.103</c:v>
                </c:pt>
                <c:pt idx="22023">
                  <c:v>15.175000000000001</c:v>
                </c:pt>
                <c:pt idx="22024">
                  <c:v>15.223000000000001</c:v>
                </c:pt>
                <c:pt idx="22025">
                  <c:v>15.294</c:v>
                </c:pt>
                <c:pt idx="22026">
                  <c:v>15.342000000000001</c:v>
                </c:pt>
                <c:pt idx="22027">
                  <c:v>15.438000000000001</c:v>
                </c:pt>
                <c:pt idx="22028">
                  <c:v>15.484999999999999</c:v>
                </c:pt>
                <c:pt idx="22029">
                  <c:v>15.581</c:v>
                </c:pt>
                <c:pt idx="22030">
                  <c:v>15.651999999999999</c:v>
                </c:pt>
                <c:pt idx="22031">
                  <c:v>15.724</c:v>
                </c:pt>
                <c:pt idx="22032">
                  <c:v>15.795999999999999</c:v>
                </c:pt>
                <c:pt idx="22033">
                  <c:v>15.867000000000001</c:v>
                </c:pt>
                <c:pt idx="22034">
                  <c:v>15.914999999999999</c:v>
                </c:pt>
                <c:pt idx="22035">
                  <c:v>15.986000000000001</c:v>
                </c:pt>
                <c:pt idx="22036">
                  <c:v>16.033999999999999</c:v>
                </c:pt>
                <c:pt idx="22037">
                  <c:v>16.106000000000002</c:v>
                </c:pt>
                <c:pt idx="22038">
                  <c:v>16.152999999999999</c:v>
                </c:pt>
                <c:pt idx="22039">
                  <c:v>16.201000000000001</c:v>
                </c:pt>
                <c:pt idx="22040">
                  <c:v>16.248999999999999</c:v>
                </c:pt>
                <c:pt idx="22041">
                  <c:v>16.295999999999999</c:v>
                </c:pt>
                <c:pt idx="22042">
                  <c:v>16.32</c:v>
                </c:pt>
                <c:pt idx="22043">
                  <c:v>16.344000000000001</c:v>
                </c:pt>
                <c:pt idx="22044">
                  <c:v>16.391999999999999</c:v>
                </c:pt>
                <c:pt idx="22045">
                  <c:v>16.391999999999999</c:v>
                </c:pt>
                <c:pt idx="22046">
                  <c:v>16.414999999999999</c:v>
                </c:pt>
                <c:pt idx="22047">
                  <c:v>16.439</c:v>
                </c:pt>
                <c:pt idx="22048">
                  <c:v>16.439</c:v>
                </c:pt>
                <c:pt idx="22049">
                  <c:v>16.414999999999999</c:v>
                </c:pt>
                <c:pt idx="22050">
                  <c:v>16.414999999999999</c:v>
                </c:pt>
                <c:pt idx="22051">
                  <c:v>16.391999999999999</c:v>
                </c:pt>
                <c:pt idx="22052">
                  <c:v>16.391999999999999</c:v>
                </c:pt>
                <c:pt idx="22053">
                  <c:v>16.344000000000001</c:v>
                </c:pt>
                <c:pt idx="22054">
                  <c:v>16.295999999999999</c:v>
                </c:pt>
                <c:pt idx="22055">
                  <c:v>16.271999999999998</c:v>
                </c:pt>
                <c:pt idx="22056">
                  <c:v>16.225000000000001</c:v>
                </c:pt>
                <c:pt idx="22057">
                  <c:v>16.177</c:v>
                </c:pt>
                <c:pt idx="22058">
                  <c:v>16.106000000000002</c:v>
                </c:pt>
                <c:pt idx="22059">
                  <c:v>16.058</c:v>
                </c:pt>
                <c:pt idx="22060">
                  <c:v>15.962999999999999</c:v>
                </c:pt>
                <c:pt idx="22061">
                  <c:v>15.914999999999999</c:v>
                </c:pt>
                <c:pt idx="22062">
                  <c:v>15.867000000000001</c:v>
                </c:pt>
                <c:pt idx="22063">
                  <c:v>15.795999999999999</c:v>
                </c:pt>
                <c:pt idx="22064">
                  <c:v>15.724</c:v>
                </c:pt>
                <c:pt idx="22065">
                  <c:v>15.651999999999999</c:v>
                </c:pt>
                <c:pt idx="22066">
                  <c:v>15.581</c:v>
                </c:pt>
                <c:pt idx="22067">
                  <c:v>15.532999999999999</c:v>
                </c:pt>
                <c:pt idx="22068">
                  <c:v>15.484999999999999</c:v>
                </c:pt>
                <c:pt idx="22069">
                  <c:v>15.438000000000001</c:v>
                </c:pt>
                <c:pt idx="22070">
                  <c:v>15.39</c:v>
                </c:pt>
                <c:pt idx="22071">
                  <c:v>15.366</c:v>
                </c:pt>
                <c:pt idx="22072">
                  <c:v>15.342000000000001</c:v>
                </c:pt>
                <c:pt idx="22073">
                  <c:v>15.318</c:v>
                </c:pt>
                <c:pt idx="22074">
                  <c:v>15.294</c:v>
                </c:pt>
                <c:pt idx="22075">
                  <c:v>15.27</c:v>
                </c:pt>
                <c:pt idx="22076">
                  <c:v>15.247</c:v>
                </c:pt>
                <c:pt idx="22077">
                  <c:v>15.223000000000001</c:v>
                </c:pt>
                <c:pt idx="22078">
                  <c:v>15.199</c:v>
                </c:pt>
                <c:pt idx="22079">
                  <c:v>15.199</c:v>
                </c:pt>
                <c:pt idx="22080">
                  <c:v>15.175000000000001</c:v>
                </c:pt>
                <c:pt idx="22081">
                  <c:v>15.151</c:v>
                </c:pt>
                <c:pt idx="22082">
                  <c:v>15.151</c:v>
                </c:pt>
                <c:pt idx="22083">
                  <c:v>15.151</c:v>
                </c:pt>
                <c:pt idx="22084">
                  <c:v>15.127000000000001</c:v>
                </c:pt>
                <c:pt idx="22085">
                  <c:v>15.103</c:v>
                </c:pt>
                <c:pt idx="22086">
                  <c:v>15.103</c:v>
                </c:pt>
                <c:pt idx="22087">
                  <c:v>15.079000000000001</c:v>
                </c:pt>
                <c:pt idx="22088">
                  <c:v>15.055</c:v>
                </c:pt>
                <c:pt idx="22089">
                  <c:v>15.055</c:v>
                </c:pt>
                <c:pt idx="22090">
                  <c:v>15.031000000000001</c:v>
                </c:pt>
                <c:pt idx="22091">
                  <c:v>15.031000000000001</c:v>
                </c:pt>
                <c:pt idx="22092">
                  <c:v>15.007999999999999</c:v>
                </c:pt>
                <c:pt idx="22093">
                  <c:v>15.007999999999999</c:v>
                </c:pt>
                <c:pt idx="22094">
                  <c:v>15.007999999999999</c:v>
                </c:pt>
                <c:pt idx="22095">
                  <c:v>14.984</c:v>
                </c:pt>
                <c:pt idx="22096">
                  <c:v>14.984</c:v>
                </c:pt>
                <c:pt idx="22097">
                  <c:v>14.96</c:v>
                </c:pt>
                <c:pt idx="22098">
                  <c:v>14.96</c:v>
                </c:pt>
                <c:pt idx="22099">
                  <c:v>14.96</c:v>
                </c:pt>
                <c:pt idx="22100">
                  <c:v>14.936</c:v>
                </c:pt>
                <c:pt idx="22101">
                  <c:v>14.936</c:v>
                </c:pt>
                <c:pt idx="22102">
                  <c:v>14.936</c:v>
                </c:pt>
                <c:pt idx="22103">
                  <c:v>14.912000000000001</c:v>
                </c:pt>
                <c:pt idx="22104">
                  <c:v>14.912000000000001</c:v>
                </c:pt>
                <c:pt idx="22105">
                  <c:v>14.912000000000001</c:v>
                </c:pt>
                <c:pt idx="22106">
                  <c:v>14.888</c:v>
                </c:pt>
                <c:pt idx="22107">
                  <c:v>14.888</c:v>
                </c:pt>
                <c:pt idx="22108">
                  <c:v>14.864000000000001</c:v>
                </c:pt>
                <c:pt idx="22109">
                  <c:v>14.864000000000001</c:v>
                </c:pt>
                <c:pt idx="22110">
                  <c:v>14.864000000000001</c:v>
                </c:pt>
                <c:pt idx="22111">
                  <c:v>14.888</c:v>
                </c:pt>
                <c:pt idx="22112">
                  <c:v>14.888</c:v>
                </c:pt>
                <c:pt idx="22113">
                  <c:v>14.912000000000001</c:v>
                </c:pt>
                <c:pt idx="22114">
                  <c:v>14.96</c:v>
                </c:pt>
                <c:pt idx="22115">
                  <c:v>15.007999999999999</c:v>
                </c:pt>
                <c:pt idx="22116">
                  <c:v>15.055</c:v>
                </c:pt>
                <c:pt idx="22117">
                  <c:v>15.103</c:v>
                </c:pt>
                <c:pt idx="22118">
                  <c:v>15.151</c:v>
                </c:pt>
                <c:pt idx="22119">
                  <c:v>15.199</c:v>
                </c:pt>
                <c:pt idx="22120">
                  <c:v>15.27</c:v>
                </c:pt>
                <c:pt idx="22121">
                  <c:v>15.342000000000001</c:v>
                </c:pt>
                <c:pt idx="22122">
                  <c:v>15.414</c:v>
                </c:pt>
                <c:pt idx="22123">
                  <c:v>15.484999999999999</c:v>
                </c:pt>
                <c:pt idx="22124">
                  <c:v>15.581</c:v>
                </c:pt>
                <c:pt idx="22125">
                  <c:v>15.651999999999999</c:v>
                </c:pt>
                <c:pt idx="22126">
                  <c:v>15.747999999999999</c:v>
                </c:pt>
                <c:pt idx="22127">
                  <c:v>15.819000000000001</c:v>
                </c:pt>
                <c:pt idx="22128">
                  <c:v>15.914999999999999</c:v>
                </c:pt>
                <c:pt idx="22129">
                  <c:v>15.986000000000001</c:v>
                </c:pt>
                <c:pt idx="22130">
                  <c:v>16.058</c:v>
                </c:pt>
                <c:pt idx="22131">
                  <c:v>16.129000000000001</c:v>
                </c:pt>
                <c:pt idx="22132">
                  <c:v>16.201000000000001</c:v>
                </c:pt>
                <c:pt idx="22133">
                  <c:v>16.248999999999999</c:v>
                </c:pt>
                <c:pt idx="22134">
                  <c:v>16.344000000000001</c:v>
                </c:pt>
                <c:pt idx="22135">
                  <c:v>16.391999999999999</c:v>
                </c:pt>
                <c:pt idx="22136">
                  <c:v>16.439</c:v>
                </c:pt>
                <c:pt idx="22137">
                  <c:v>16.463000000000001</c:v>
                </c:pt>
                <c:pt idx="22138">
                  <c:v>16.510999999999999</c:v>
                </c:pt>
                <c:pt idx="22139">
                  <c:v>16.533999999999999</c:v>
                </c:pt>
                <c:pt idx="22140">
                  <c:v>16.582000000000001</c:v>
                </c:pt>
                <c:pt idx="22141">
                  <c:v>16.582000000000001</c:v>
                </c:pt>
                <c:pt idx="22142">
                  <c:v>16.606000000000002</c:v>
                </c:pt>
                <c:pt idx="22143">
                  <c:v>16.582000000000001</c:v>
                </c:pt>
                <c:pt idx="22144">
                  <c:v>16.558</c:v>
                </c:pt>
                <c:pt idx="22145">
                  <c:v>16.533999999999999</c:v>
                </c:pt>
                <c:pt idx="22146">
                  <c:v>16.486999999999998</c:v>
                </c:pt>
                <c:pt idx="22147">
                  <c:v>16.439</c:v>
                </c:pt>
                <c:pt idx="22148">
                  <c:v>16.367999999999999</c:v>
                </c:pt>
                <c:pt idx="22149">
                  <c:v>16.295999999999999</c:v>
                </c:pt>
                <c:pt idx="22150">
                  <c:v>16.201000000000001</c:v>
                </c:pt>
                <c:pt idx="22151">
                  <c:v>16.106000000000002</c:v>
                </c:pt>
                <c:pt idx="22152">
                  <c:v>16.033999999999999</c:v>
                </c:pt>
                <c:pt idx="22153">
                  <c:v>15.939</c:v>
                </c:pt>
                <c:pt idx="22154">
                  <c:v>15.867000000000001</c:v>
                </c:pt>
                <c:pt idx="22155">
                  <c:v>15.819000000000001</c:v>
                </c:pt>
                <c:pt idx="22156">
                  <c:v>15.772</c:v>
                </c:pt>
                <c:pt idx="22157">
                  <c:v>15.724</c:v>
                </c:pt>
                <c:pt idx="22158">
                  <c:v>15.676</c:v>
                </c:pt>
                <c:pt idx="22159">
                  <c:v>15.651999999999999</c:v>
                </c:pt>
                <c:pt idx="22160">
                  <c:v>15.605</c:v>
                </c:pt>
                <c:pt idx="22161">
                  <c:v>15.581</c:v>
                </c:pt>
                <c:pt idx="22162">
                  <c:v>15.532999999999999</c:v>
                </c:pt>
                <c:pt idx="22163">
                  <c:v>15.509</c:v>
                </c:pt>
                <c:pt idx="22164">
                  <c:v>15.484999999999999</c:v>
                </c:pt>
                <c:pt idx="22165">
                  <c:v>15.461</c:v>
                </c:pt>
                <c:pt idx="22166">
                  <c:v>15.438000000000001</c:v>
                </c:pt>
                <c:pt idx="22167">
                  <c:v>15.39</c:v>
                </c:pt>
                <c:pt idx="22168">
                  <c:v>15.39</c:v>
                </c:pt>
                <c:pt idx="22169">
                  <c:v>15.366</c:v>
                </c:pt>
                <c:pt idx="22170">
                  <c:v>15.342000000000001</c:v>
                </c:pt>
                <c:pt idx="22171">
                  <c:v>15.318</c:v>
                </c:pt>
                <c:pt idx="22172">
                  <c:v>15.294</c:v>
                </c:pt>
                <c:pt idx="22173">
                  <c:v>15.27</c:v>
                </c:pt>
                <c:pt idx="22174">
                  <c:v>15.27</c:v>
                </c:pt>
                <c:pt idx="22175">
                  <c:v>15.247</c:v>
                </c:pt>
                <c:pt idx="22176">
                  <c:v>15.247</c:v>
                </c:pt>
                <c:pt idx="22177">
                  <c:v>15.247</c:v>
                </c:pt>
                <c:pt idx="22178">
                  <c:v>15.247</c:v>
                </c:pt>
                <c:pt idx="22179">
                  <c:v>15.223000000000001</c:v>
                </c:pt>
                <c:pt idx="22180">
                  <c:v>15.223000000000001</c:v>
                </c:pt>
                <c:pt idx="22181">
                  <c:v>15.199</c:v>
                </c:pt>
                <c:pt idx="22182">
                  <c:v>15.199</c:v>
                </c:pt>
                <c:pt idx="22183">
                  <c:v>15.199</c:v>
                </c:pt>
                <c:pt idx="22184">
                  <c:v>15.199</c:v>
                </c:pt>
                <c:pt idx="22185">
                  <c:v>15.199</c:v>
                </c:pt>
                <c:pt idx="22186">
                  <c:v>15.175000000000001</c:v>
                </c:pt>
                <c:pt idx="22187">
                  <c:v>15.175000000000001</c:v>
                </c:pt>
                <c:pt idx="22188">
                  <c:v>15.175000000000001</c:v>
                </c:pt>
                <c:pt idx="22189">
                  <c:v>15.151</c:v>
                </c:pt>
                <c:pt idx="22190">
                  <c:v>15.151</c:v>
                </c:pt>
                <c:pt idx="22191">
                  <c:v>15.127000000000001</c:v>
                </c:pt>
                <c:pt idx="22192">
                  <c:v>15.103</c:v>
                </c:pt>
                <c:pt idx="22193">
                  <c:v>15.103</c:v>
                </c:pt>
                <c:pt idx="22194">
                  <c:v>15.079000000000001</c:v>
                </c:pt>
                <c:pt idx="22195">
                  <c:v>15.079000000000001</c:v>
                </c:pt>
                <c:pt idx="22196">
                  <c:v>15.055</c:v>
                </c:pt>
                <c:pt idx="22197">
                  <c:v>15.055</c:v>
                </c:pt>
                <c:pt idx="22198">
                  <c:v>15.055</c:v>
                </c:pt>
                <c:pt idx="22199">
                  <c:v>15.031000000000001</c:v>
                </c:pt>
                <c:pt idx="22200">
                  <c:v>15.007999999999999</c:v>
                </c:pt>
                <c:pt idx="22201">
                  <c:v>15.007999999999999</c:v>
                </c:pt>
                <c:pt idx="22202">
                  <c:v>15.007999999999999</c:v>
                </c:pt>
                <c:pt idx="22203">
                  <c:v>15.007999999999999</c:v>
                </c:pt>
                <c:pt idx="22204">
                  <c:v>14.984</c:v>
                </c:pt>
                <c:pt idx="22205">
                  <c:v>14.984</c:v>
                </c:pt>
                <c:pt idx="22206">
                  <c:v>14.984</c:v>
                </c:pt>
                <c:pt idx="22207">
                  <c:v>14.984</c:v>
                </c:pt>
                <c:pt idx="22208">
                  <c:v>15.007999999999999</c:v>
                </c:pt>
                <c:pt idx="22209">
                  <c:v>15.007999999999999</c:v>
                </c:pt>
                <c:pt idx="22210">
                  <c:v>15.055</c:v>
                </c:pt>
                <c:pt idx="22211">
                  <c:v>15.079000000000001</c:v>
                </c:pt>
                <c:pt idx="22212">
                  <c:v>15.103</c:v>
                </c:pt>
                <c:pt idx="22213">
                  <c:v>15.151</c:v>
                </c:pt>
                <c:pt idx="22214">
                  <c:v>15.199</c:v>
                </c:pt>
                <c:pt idx="22215">
                  <c:v>15.247</c:v>
                </c:pt>
                <c:pt idx="22216">
                  <c:v>15.294</c:v>
                </c:pt>
                <c:pt idx="22217">
                  <c:v>15.342000000000001</c:v>
                </c:pt>
                <c:pt idx="22218">
                  <c:v>15.438000000000001</c:v>
                </c:pt>
                <c:pt idx="22219">
                  <c:v>15.509</c:v>
                </c:pt>
                <c:pt idx="22220">
                  <c:v>15.581</c:v>
                </c:pt>
                <c:pt idx="22221">
                  <c:v>15.651999999999999</c:v>
                </c:pt>
                <c:pt idx="22222">
                  <c:v>15.724</c:v>
                </c:pt>
                <c:pt idx="22223">
                  <c:v>15.819000000000001</c:v>
                </c:pt>
                <c:pt idx="22224">
                  <c:v>15.891</c:v>
                </c:pt>
                <c:pt idx="22225">
                  <c:v>15.962999999999999</c:v>
                </c:pt>
                <c:pt idx="22226">
                  <c:v>16.033999999999999</c:v>
                </c:pt>
                <c:pt idx="22227">
                  <c:v>16.106000000000002</c:v>
                </c:pt>
                <c:pt idx="22228">
                  <c:v>16.177</c:v>
                </c:pt>
                <c:pt idx="22229">
                  <c:v>16.248999999999999</c:v>
                </c:pt>
                <c:pt idx="22230">
                  <c:v>16.32</c:v>
                </c:pt>
                <c:pt idx="22231">
                  <c:v>16.367999999999999</c:v>
                </c:pt>
                <c:pt idx="22232">
                  <c:v>16.439</c:v>
                </c:pt>
                <c:pt idx="22233">
                  <c:v>16.486999999999998</c:v>
                </c:pt>
                <c:pt idx="22234">
                  <c:v>16.510999999999999</c:v>
                </c:pt>
                <c:pt idx="22235">
                  <c:v>16.558</c:v>
                </c:pt>
                <c:pt idx="22236">
                  <c:v>16.582000000000001</c:v>
                </c:pt>
                <c:pt idx="22237">
                  <c:v>16.63</c:v>
                </c:pt>
                <c:pt idx="22238">
                  <c:v>16.654</c:v>
                </c:pt>
                <c:pt idx="22239">
                  <c:v>16.677</c:v>
                </c:pt>
                <c:pt idx="22240">
                  <c:v>16.677</c:v>
                </c:pt>
                <c:pt idx="22241">
                  <c:v>16.701000000000001</c:v>
                </c:pt>
                <c:pt idx="22242">
                  <c:v>16.701000000000001</c:v>
                </c:pt>
                <c:pt idx="22243">
                  <c:v>16.677</c:v>
                </c:pt>
                <c:pt idx="22244">
                  <c:v>16.677</c:v>
                </c:pt>
                <c:pt idx="22245">
                  <c:v>16.654</c:v>
                </c:pt>
                <c:pt idx="22246">
                  <c:v>16.63</c:v>
                </c:pt>
                <c:pt idx="22247">
                  <c:v>16.582000000000001</c:v>
                </c:pt>
                <c:pt idx="22248">
                  <c:v>16.533999999999999</c:v>
                </c:pt>
                <c:pt idx="22249">
                  <c:v>16.486999999999998</c:v>
                </c:pt>
                <c:pt idx="22250">
                  <c:v>16.439</c:v>
                </c:pt>
                <c:pt idx="22251">
                  <c:v>16.367999999999999</c:v>
                </c:pt>
                <c:pt idx="22252">
                  <c:v>16.295999999999999</c:v>
                </c:pt>
                <c:pt idx="22253">
                  <c:v>16.248999999999999</c:v>
                </c:pt>
                <c:pt idx="22254">
                  <c:v>16.152999999999999</c:v>
                </c:pt>
                <c:pt idx="22255">
                  <c:v>16.082000000000001</c:v>
                </c:pt>
                <c:pt idx="22256">
                  <c:v>16.010000000000002</c:v>
                </c:pt>
                <c:pt idx="22257">
                  <c:v>15.914999999999999</c:v>
                </c:pt>
                <c:pt idx="22258">
                  <c:v>15.843</c:v>
                </c:pt>
                <c:pt idx="22259">
                  <c:v>15.772</c:v>
                </c:pt>
                <c:pt idx="22260">
                  <c:v>15.7</c:v>
                </c:pt>
                <c:pt idx="22261">
                  <c:v>15.651999999999999</c:v>
                </c:pt>
                <c:pt idx="22262">
                  <c:v>15.581</c:v>
                </c:pt>
                <c:pt idx="22263">
                  <c:v>15.532999999999999</c:v>
                </c:pt>
                <c:pt idx="22264">
                  <c:v>15.484999999999999</c:v>
                </c:pt>
                <c:pt idx="22265">
                  <c:v>15.461</c:v>
                </c:pt>
                <c:pt idx="22266">
                  <c:v>15.414</c:v>
                </c:pt>
                <c:pt idx="22267">
                  <c:v>15.39</c:v>
                </c:pt>
                <c:pt idx="22268">
                  <c:v>15.342000000000001</c:v>
                </c:pt>
                <c:pt idx="22269">
                  <c:v>15.318</c:v>
                </c:pt>
                <c:pt idx="22270">
                  <c:v>15.294</c:v>
                </c:pt>
                <c:pt idx="22271">
                  <c:v>15.27</c:v>
                </c:pt>
                <c:pt idx="22272">
                  <c:v>15.247</c:v>
                </c:pt>
                <c:pt idx="22273">
                  <c:v>15.223000000000001</c:v>
                </c:pt>
                <c:pt idx="22274">
                  <c:v>15.199</c:v>
                </c:pt>
                <c:pt idx="22275">
                  <c:v>15.175000000000001</c:v>
                </c:pt>
                <c:pt idx="22276">
                  <c:v>15.151</c:v>
                </c:pt>
                <c:pt idx="22277">
                  <c:v>15.151</c:v>
                </c:pt>
                <c:pt idx="22278">
                  <c:v>15.151</c:v>
                </c:pt>
                <c:pt idx="22279">
                  <c:v>15.127000000000001</c:v>
                </c:pt>
                <c:pt idx="22280">
                  <c:v>15.103</c:v>
                </c:pt>
                <c:pt idx="22281">
                  <c:v>15.079000000000001</c:v>
                </c:pt>
                <c:pt idx="22282">
                  <c:v>15.079000000000001</c:v>
                </c:pt>
                <c:pt idx="22283">
                  <c:v>15.055</c:v>
                </c:pt>
                <c:pt idx="22284">
                  <c:v>15.055</c:v>
                </c:pt>
                <c:pt idx="22285">
                  <c:v>15.055</c:v>
                </c:pt>
                <c:pt idx="22286">
                  <c:v>15.031000000000001</c:v>
                </c:pt>
                <c:pt idx="22287">
                  <c:v>15.031000000000001</c:v>
                </c:pt>
                <c:pt idx="22288">
                  <c:v>15.007999999999999</c:v>
                </c:pt>
                <c:pt idx="22289">
                  <c:v>15.007999999999999</c:v>
                </c:pt>
                <c:pt idx="22290">
                  <c:v>15.007999999999999</c:v>
                </c:pt>
                <c:pt idx="22291">
                  <c:v>14.984</c:v>
                </c:pt>
                <c:pt idx="22292">
                  <c:v>14.96</c:v>
                </c:pt>
                <c:pt idx="22293">
                  <c:v>14.96</c:v>
                </c:pt>
                <c:pt idx="22294">
                  <c:v>14.96</c:v>
                </c:pt>
                <c:pt idx="22295">
                  <c:v>14.96</c:v>
                </c:pt>
                <c:pt idx="22296">
                  <c:v>14.936</c:v>
                </c:pt>
                <c:pt idx="22297">
                  <c:v>14.936</c:v>
                </c:pt>
                <c:pt idx="22298">
                  <c:v>14.912000000000001</c:v>
                </c:pt>
                <c:pt idx="22299">
                  <c:v>14.912000000000001</c:v>
                </c:pt>
                <c:pt idx="22300">
                  <c:v>14.912000000000001</c:v>
                </c:pt>
                <c:pt idx="22301">
                  <c:v>14.912000000000001</c:v>
                </c:pt>
                <c:pt idx="22302">
                  <c:v>14.912000000000001</c:v>
                </c:pt>
                <c:pt idx="22303">
                  <c:v>14.912000000000001</c:v>
                </c:pt>
                <c:pt idx="22304">
                  <c:v>14.912000000000001</c:v>
                </c:pt>
                <c:pt idx="22305">
                  <c:v>14.936</c:v>
                </c:pt>
                <c:pt idx="22306">
                  <c:v>14.984</c:v>
                </c:pt>
                <c:pt idx="22307">
                  <c:v>15.007999999999999</c:v>
                </c:pt>
                <c:pt idx="22308">
                  <c:v>15.055</c:v>
                </c:pt>
                <c:pt idx="22309">
                  <c:v>15.079000000000001</c:v>
                </c:pt>
                <c:pt idx="22310">
                  <c:v>15.127000000000001</c:v>
                </c:pt>
                <c:pt idx="22311">
                  <c:v>15.175000000000001</c:v>
                </c:pt>
                <c:pt idx="22312">
                  <c:v>15.247</c:v>
                </c:pt>
                <c:pt idx="22313">
                  <c:v>15.294</c:v>
                </c:pt>
                <c:pt idx="22314">
                  <c:v>15.366</c:v>
                </c:pt>
                <c:pt idx="22315">
                  <c:v>15.438000000000001</c:v>
                </c:pt>
                <c:pt idx="22316">
                  <c:v>15.532999999999999</c:v>
                </c:pt>
                <c:pt idx="22317">
                  <c:v>15.605</c:v>
                </c:pt>
                <c:pt idx="22318">
                  <c:v>15.7</c:v>
                </c:pt>
                <c:pt idx="22319">
                  <c:v>15.772</c:v>
                </c:pt>
                <c:pt idx="22320">
                  <c:v>15.867000000000001</c:v>
                </c:pt>
                <c:pt idx="22321">
                  <c:v>15.939</c:v>
                </c:pt>
                <c:pt idx="22322">
                  <c:v>16.010000000000002</c:v>
                </c:pt>
                <c:pt idx="22323">
                  <c:v>16.106000000000002</c:v>
                </c:pt>
                <c:pt idx="22324">
                  <c:v>16.177</c:v>
                </c:pt>
                <c:pt idx="22325">
                  <c:v>16.248999999999999</c:v>
                </c:pt>
                <c:pt idx="22326">
                  <c:v>16.32</c:v>
                </c:pt>
                <c:pt idx="22327">
                  <c:v>16.391999999999999</c:v>
                </c:pt>
                <c:pt idx="22328">
                  <c:v>16.439</c:v>
                </c:pt>
                <c:pt idx="22329">
                  <c:v>16.510999999999999</c:v>
                </c:pt>
                <c:pt idx="22330">
                  <c:v>16.558</c:v>
                </c:pt>
                <c:pt idx="22331">
                  <c:v>16.606000000000002</c:v>
                </c:pt>
                <c:pt idx="22332">
                  <c:v>16.63</c:v>
                </c:pt>
                <c:pt idx="22333">
                  <c:v>16.677</c:v>
                </c:pt>
                <c:pt idx="22334">
                  <c:v>16.725000000000001</c:v>
                </c:pt>
                <c:pt idx="22335">
                  <c:v>16.748999999999999</c:v>
                </c:pt>
                <c:pt idx="22336">
                  <c:v>16.773</c:v>
                </c:pt>
                <c:pt idx="22337">
                  <c:v>16.773</c:v>
                </c:pt>
                <c:pt idx="22338">
                  <c:v>16.795999999999999</c:v>
                </c:pt>
                <c:pt idx="22339">
                  <c:v>16.795999999999999</c:v>
                </c:pt>
                <c:pt idx="22340">
                  <c:v>16.795999999999999</c:v>
                </c:pt>
                <c:pt idx="22341">
                  <c:v>16.773</c:v>
                </c:pt>
                <c:pt idx="22342">
                  <c:v>16.748999999999999</c:v>
                </c:pt>
                <c:pt idx="22343">
                  <c:v>16.725000000000001</c:v>
                </c:pt>
                <c:pt idx="22344">
                  <c:v>16.677</c:v>
                </c:pt>
                <c:pt idx="22345">
                  <c:v>16.63</c:v>
                </c:pt>
                <c:pt idx="22346">
                  <c:v>16.582000000000001</c:v>
                </c:pt>
                <c:pt idx="22347">
                  <c:v>16.533999999999999</c:v>
                </c:pt>
                <c:pt idx="22348">
                  <c:v>16.486999999999998</c:v>
                </c:pt>
                <c:pt idx="22349">
                  <c:v>16.414999999999999</c:v>
                </c:pt>
                <c:pt idx="22350">
                  <c:v>16.344000000000001</c:v>
                </c:pt>
                <c:pt idx="22351">
                  <c:v>16.271999999999998</c:v>
                </c:pt>
                <c:pt idx="22352">
                  <c:v>16.201000000000001</c:v>
                </c:pt>
                <c:pt idx="22353">
                  <c:v>16.106000000000002</c:v>
                </c:pt>
                <c:pt idx="22354">
                  <c:v>16.033999999999999</c:v>
                </c:pt>
                <c:pt idx="22355">
                  <c:v>15.962999999999999</c:v>
                </c:pt>
                <c:pt idx="22356">
                  <c:v>15.891</c:v>
                </c:pt>
                <c:pt idx="22357">
                  <c:v>15.843</c:v>
                </c:pt>
                <c:pt idx="22358">
                  <c:v>15.772</c:v>
                </c:pt>
                <c:pt idx="22359">
                  <c:v>15.724</c:v>
                </c:pt>
                <c:pt idx="22360">
                  <c:v>15.676</c:v>
                </c:pt>
                <c:pt idx="22361">
                  <c:v>15.629</c:v>
                </c:pt>
                <c:pt idx="22362">
                  <c:v>15.605</c:v>
                </c:pt>
                <c:pt idx="22363">
                  <c:v>15.557</c:v>
                </c:pt>
                <c:pt idx="22364">
                  <c:v>15.532999999999999</c:v>
                </c:pt>
                <c:pt idx="22365">
                  <c:v>15.484999999999999</c:v>
                </c:pt>
                <c:pt idx="22366">
                  <c:v>15.461</c:v>
                </c:pt>
                <c:pt idx="22367">
                  <c:v>15.438000000000001</c:v>
                </c:pt>
                <c:pt idx="22368">
                  <c:v>15.414</c:v>
                </c:pt>
                <c:pt idx="22369">
                  <c:v>15.39</c:v>
                </c:pt>
                <c:pt idx="22370">
                  <c:v>15.342000000000001</c:v>
                </c:pt>
                <c:pt idx="22371">
                  <c:v>15.342000000000001</c:v>
                </c:pt>
                <c:pt idx="22372">
                  <c:v>15.318</c:v>
                </c:pt>
                <c:pt idx="22373">
                  <c:v>15.294</c:v>
                </c:pt>
                <c:pt idx="22374">
                  <c:v>15.27</c:v>
                </c:pt>
                <c:pt idx="22375">
                  <c:v>15.27</c:v>
                </c:pt>
                <c:pt idx="22376">
                  <c:v>15.247</c:v>
                </c:pt>
                <c:pt idx="22377">
                  <c:v>15.247</c:v>
                </c:pt>
                <c:pt idx="22378">
                  <c:v>15.247</c:v>
                </c:pt>
                <c:pt idx="22379">
                  <c:v>15.247</c:v>
                </c:pt>
                <c:pt idx="22380">
                  <c:v>15.247</c:v>
                </c:pt>
                <c:pt idx="22381">
                  <c:v>15.247</c:v>
                </c:pt>
                <c:pt idx="22382">
                  <c:v>15.223000000000001</c:v>
                </c:pt>
                <c:pt idx="22383">
                  <c:v>15.223000000000001</c:v>
                </c:pt>
                <c:pt idx="22384">
                  <c:v>15.199</c:v>
                </c:pt>
                <c:pt idx="22385">
                  <c:v>15.199</c:v>
                </c:pt>
                <c:pt idx="22386">
                  <c:v>15.199</c:v>
                </c:pt>
                <c:pt idx="22387">
                  <c:v>15.199</c:v>
                </c:pt>
                <c:pt idx="22388">
                  <c:v>15.199</c:v>
                </c:pt>
                <c:pt idx="22389">
                  <c:v>15.199</c:v>
                </c:pt>
                <c:pt idx="22390">
                  <c:v>15.199</c:v>
                </c:pt>
                <c:pt idx="22391">
                  <c:v>15.199</c:v>
                </c:pt>
                <c:pt idx="22392">
                  <c:v>15.199</c:v>
                </c:pt>
                <c:pt idx="22393">
                  <c:v>15.199</c:v>
                </c:pt>
                <c:pt idx="22394">
                  <c:v>15.199</c:v>
                </c:pt>
                <c:pt idx="22395">
                  <c:v>15.175000000000001</c:v>
                </c:pt>
                <c:pt idx="22396">
                  <c:v>15.175000000000001</c:v>
                </c:pt>
                <c:pt idx="22397">
                  <c:v>15.175000000000001</c:v>
                </c:pt>
                <c:pt idx="22398">
                  <c:v>15.175000000000001</c:v>
                </c:pt>
                <c:pt idx="22399">
                  <c:v>15.199</c:v>
                </c:pt>
                <c:pt idx="22400">
                  <c:v>15.199</c:v>
                </c:pt>
                <c:pt idx="22401">
                  <c:v>15.223000000000001</c:v>
                </c:pt>
                <c:pt idx="22402">
                  <c:v>15.247</c:v>
                </c:pt>
                <c:pt idx="22403">
                  <c:v>15.247</c:v>
                </c:pt>
                <c:pt idx="22404">
                  <c:v>15.294</c:v>
                </c:pt>
                <c:pt idx="22405">
                  <c:v>15.318</c:v>
                </c:pt>
                <c:pt idx="22406">
                  <c:v>15.366</c:v>
                </c:pt>
                <c:pt idx="22407">
                  <c:v>15.39</c:v>
                </c:pt>
                <c:pt idx="22408">
                  <c:v>15.438000000000001</c:v>
                </c:pt>
                <c:pt idx="22409">
                  <c:v>15.484999999999999</c:v>
                </c:pt>
                <c:pt idx="22410">
                  <c:v>15.557</c:v>
                </c:pt>
                <c:pt idx="22411">
                  <c:v>15.629</c:v>
                </c:pt>
                <c:pt idx="22412">
                  <c:v>15.676</c:v>
                </c:pt>
                <c:pt idx="22413">
                  <c:v>15.747999999999999</c:v>
                </c:pt>
                <c:pt idx="22414">
                  <c:v>15.819000000000001</c:v>
                </c:pt>
                <c:pt idx="22415">
                  <c:v>15.891</c:v>
                </c:pt>
                <c:pt idx="22416">
                  <c:v>15.962999999999999</c:v>
                </c:pt>
                <c:pt idx="22417">
                  <c:v>16.033999999999999</c:v>
                </c:pt>
                <c:pt idx="22418">
                  <c:v>16.106000000000002</c:v>
                </c:pt>
                <c:pt idx="22419">
                  <c:v>16.152999999999999</c:v>
                </c:pt>
                <c:pt idx="22420">
                  <c:v>16.248999999999999</c:v>
                </c:pt>
                <c:pt idx="22421">
                  <c:v>16.32</c:v>
                </c:pt>
                <c:pt idx="22422">
                  <c:v>16.391999999999999</c:v>
                </c:pt>
                <c:pt idx="22423">
                  <c:v>16.439</c:v>
                </c:pt>
                <c:pt idx="22424">
                  <c:v>16.486999999999998</c:v>
                </c:pt>
                <c:pt idx="22425">
                  <c:v>16.510999999999999</c:v>
                </c:pt>
                <c:pt idx="22426">
                  <c:v>16.558</c:v>
                </c:pt>
                <c:pt idx="22427">
                  <c:v>16.582000000000001</c:v>
                </c:pt>
                <c:pt idx="22428">
                  <c:v>16.63</c:v>
                </c:pt>
                <c:pt idx="22429">
                  <c:v>16.654</c:v>
                </c:pt>
                <c:pt idx="22430">
                  <c:v>16.677</c:v>
                </c:pt>
                <c:pt idx="22431">
                  <c:v>16.701000000000001</c:v>
                </c:pt>
                <c:pt idx="22432">
                  <c:v>16.701000000000001</c:v>
                </c:pt>
                <c:pt idx="22433">
                  <c:v>16.725000000000001</c:v>
                </c:pt>
                <c:pt idx="22434">
                  <c:v>16.725000000000001</c:v>
                </c:pt>
                <c:pt idx="22435">
                  <c:v>16.725000000000001</c:v>
                </c:pt>
                <c:pt idx="22436">
                  <c:v>16.701000000000001</c:v>
                </c:pt>
                <c:pt idx="22437">
                  <c:v>16.677</c:v>
                </c:pt>
                <c:pt idx="22438">
                  <c:v>16.654</c:v>
                </c:pt>
                <c:pt idx="22439">
                  <c:v>16.63</c:v>
                </c:pt>
                <c:pt idx="22440">
                  <c:v>16.582000000000001</c:v>
                </c:pt>
                <c:pt idx="22441">
                  <c:v>16.533999999999999</c:v>
                </c:pt>
                <c:pt idx="22442">
                  <c:v>16.486999999999998</c:v>
                </c:pt>
                <c:pt idx="22443">
                  <c:v>16.439</c:v>
                </c:pt>
                <c:pt idx="22444">
                  <c:v>16.367999999999999</c:v>
                </c:pt>
                <c:pt idx="22445">
                  <c:v>16.32</c:v>
                </c:pt>
                <c:pt idx="22446">
                  <c:v>16.248999999999999</c:v>
                </c:pt>
                <c:pt idx="22447">
                  <c:v>16.177</c:v>
                </c:pt>
                <c:pt idx="22448">
                  <c:v>16.106000000000002</c:v>
                </c:pt>
                <c:pt idx="22449">
                  <c:v>16.033999999999999</c:v>
                </c:pt>
                <c:pt idx="22450">
                  <c:v>15.962999999999999</c:v>
                </c:pt>
                <c:pt idx="22451">
                  <c:v>15.891</c:v>
                </c:pt>
                <c:pt idx="22452">
                  <c:v>15.819000000000001</c:v>
                </c:pt>
                <c:pt idx="22453">
                  <c:v>15.772</c:v>
                </c:pt>
                <c:pt idx="22454">
                  <c:v>15.724</c:v>
                </c:pt>
                <c:pt idx="22455">
                  <c:v>15.676</c:v>
                </c:pt>
                <c:pt idx="22456">
                  <c:v>15.629</c:v>
                </c:pt>
                <c:pt idx="22457">
                  <c:v>15.605</c:v>
                </c:pt>
                <c:pt idx="22458">
                  <c:v>15.557</c:v>
                </c:pt>
                <c:pt idx="22459">
                  <c:v>15.532999999999999</c:v>
                </c:pt>
                <c:pt idx="22460">
                  <c:v>15.509</c:v>
                </c:pt>
                <c:pt idx="22461">
                  <c:v>15.484999999999999</c:v>
                </c:pt>
                <c:pt idx="22462">
                  <c:v>15.438000000000001</c:v>
                </c:pt>
                <c:pt idx="22463">
                  <c:v>15.438000000000001</c:v>
                </c:pt>
                <c:pt idx="22464">
                  <c:v>15.414</c:v>
                </c:pt>
                <c:pt idx="22465">
                  <c:v>15.39</c:v>
                </c:pt>
                <c:pt idx="22466">
                  <c:v>15.366</c:v>
                </c:pt>
                <c:pt idx="22467">
                  <c:v>15.342000000000001</c:v>
                </c:pt>
                <c:pt idx="22468">
                  <c:v>15.342000000000001</c:v>
                </c:pt>
                <c:pt idx="22469">
                  <c:v>15.318</c:v>
                </c:pt>
                <c:pt idx="22470">
                  <c:v>15.294</c:v>
                </c:pt>
                <c:pt idx="22471">
                  <c:v>15.294</c:v>
                </c:pt>
                <c:pt idx="22472">
                  <c:v>15.27</c:v>
                </c:pt>
                <c:pt idx="22473">
                  <c:v>15.27</c:v>
                </c:pt>
                <c:pt idx="22474">
                  <c:v>15.247</c:v>
                </c:pt>
                <c:pt idx="22475">
                  <c:v>15.247</c:v>
                </c:pt>
                <c:pt idx="22476">
                  <c:v>15.247</c:v>
                </c:pt>
                <c:pt idx="22477">
                  <c:v>15.223000000000001</c:v>
                </c:pt>
                <c:pt idx="22478">
                  <c:v>15.223000000000001</c:v>
                </c:pt>
                <c:pt idx="22479">
                  <c:v>15.199</c:v>
                </c:pt>
                <c:pt idx="22480">
                  <c:v>15.199</c:v>
                </c:pt>
                <c:pt idx="22481">
                  <c:v>15.199</c:v>
                </c:pt>
                <c:pt idx="22482">
                  <c:v>15.175000000000001</c:v>
                </c:pt>
                <c:pt idx="22483">
                  <c:v>15.175000000000001</c:v>
                </c:pt>
                <c:pt idx="22484">
                  <c:v>15.175000000000001</c:v>
                </c:pt>
                <c:pt idx="22485">
                  <c:v>15.175000000000001</c:v>
                </c:pt>
                <c:pt idx="22486">
                  <c:v>15.151</c:v>
                </c:pt>
                <c:pt idx="22487">
                  <c:v>15.151</c:v>
                </c:pt>
                <c:pt idx="22488">
                  <c:v>15.151</c:v>
                </c:pt>
                <c:pt idx="22489">
                  <c:v>15.151</c:v>
                </c:pt>
                <c:pt idx="22490">
                  <c:v>15.151</c:v>
                </c:pt>
                <c:pt idx="22491">
                  <c:v>15.151</c:v>
                </c:pt>
                <c:pt idx="22492">
                  <c:v>15.127000000000001</c:v>
                </c:pt>
                <c:pt idx="22493">
                  <c:v>15.127000000000001</c:v>
                </c:pt>
                <c:pt idx="22494">
                  <c:v>15.127000000000001</c:v>
                </c:pt>
                <c:pt idx="22495">
                  <c:v>15.151</c:v>
                </c:pt>
                <c:pt idx="22496">
                  <c:v>15.151</c:v>
                </c:pt>
                <c:pt idx="22497">
                  <c:v>15.151</c:v>
                </c:pt>
                <c:pt idx="22498">
                  <c:v>15.175000000000001</c:v>
                </c:pt>
                <c:pt idx="22499">
                  <c:v>15.199</c:v>
                </c:pt>
                <c:pt idx="22500">
                  <c:v>15.247</c:v>
                </c:pt>
                <c:pt idx="22501">
                  <c:v>15.27</c:v>
                </c:pt>
                <c:pt idx="22502">
                  <c:v>15.294</c:v>
                </c:pt>
                <c:pt idx="22503">
                  <c:v>15.342000000000001</c:v>
                </c:pt>
                <c:pt idx="22504">
                  <c:v>15.39</c:v>
                </c:pt>
                <c:pt idx="22505">
                  <c:v>15.438000000000001</c:v>
                </c:pt>
                <c:pt idx="22506">
                  <c:v>15.509</c:v>
                </c:pt>
                <c:pt idx="22507">
                  <c:v>15.581</c:v>
                </c:pt>
                <c:pt idx="22508">
                  <c:v>15.629</c:v>
                </c:pt>
                <c:pt idx="22509">
                  <c:v>15.7</c:v>
                </c:pt>
                <c:pt idx="22510">
                  <c:v>15.772</c:v>
                </c:pt>
                <c:pt idx="22511">
                  <c:v>15.843</c:v>
                </c:pt>
                <c:pt idx="22512">
                  <c:v>15.914999999999999</c:v>
                </c:pt>
                <c:pt idx="22513">
                  <c:v>15.986000000000001</c:v>
                </c:pt>
                <c:pt idx="22514">
                  <c:v>16.058</c:v>
                </c:pt>
                <c:pt idx="22515">
                  <c:v>16.106000000000002</c:v>
                </c:pt>
                <c:pt idx="22516">
                  <c:v>16.177</c:v>
                </c:pt>
                <c:pt idx="22517">
                  <c:v>16.225000000000001</c:v>
                </c:pt>
                <c:pt idx="22518">
                  <c:v>16.295999999999999</c:v>
                </c:pt>
                <c:pt idx="22519">
                  <c:v>16.344000000000001</c:v>
                </c:pt>
                <c:pt idx="22520">
                  <c:v>16.391999999999999</c:v>
                </c:pt>
                <c:pt idx="22521">
                  <c:v>16.439</c:v>
                </c:pt>
                <c:pt idx="22522">
                  <c:v>16.486999999999998</c:v>
                </c:pt>
                <c:pt idx="22523">
                  <c:v>16.533999999999999</c:v>
                </c:pt>
                <c:pt idx="22524">
                  <c:v>16.582000000000001</c:v>
                </c:pt>
                <c:pt idx="22525">
                  <c:v>16.606000000000002</c:v>
                </c:pt>
                <c:pt idx="22526">
                  <c:v>16.63</c:v>
                </c:pt>
                <c:pt idx="22527">
                  <c:v>16.654</c:v>
                </c:pt>
                <c:pt idx="22528">
                  <c:v>16.677</c:v>
                </c:pt>
                <c:pt idx="22529">
                  <c:v>16.677</c:v>
                </c:pt>
                <c:pt idx="22530">
                  <c:v>16.677</c:v>
                </c:pt>
                <c:pt idx="22531">
                  <c:v>16.654</c:v>
                </c:pt>
                <c:pt idx="22532">
                  <c:v>16.63</c:v>
                </c:pt>
                <c:pt idx="22533">
                  <c:v>16.606000000000002</c:v>
                </c:pt>
                <c:pt idx="22534">
                  <c:v>16.582000000000001</c:v>
                </c:pt>
                <c:pt idx="22535">
                  <c:v>16.533999999999999</c:v>
                </c:pt>
                <c:pt idx="22536">
                  <c:v>16.510999999999999</c:v>
                </c:pt>
                <c:pt idx="22537">
                  <c:v>16.463000000000001</c:v>
                </c:pt>
                <c:pt idx="22538">
                  <c:v>16.391999999999999</c:v>
                </c:pt>
                <c:pt idx="22539">
                  <c:v>16.344000000000001</c:v>
                </c:pt>
                <c:pt idx="22540">
                  <c:v>16.295999999999999</c:v>
                </c:pt>
                <c:pt idx="22541">
                  <c:v>16.225000000000001</c:v>
                </c:pt>
                <c:pt idx="22542">
                  <c:v>16.152999999999999</c:v>
                </c:pt>
                <c:pt idx="22543">
                  <c:v>16.082000000000001</c:v>
                </c:pt>
                <c:pt idx="22544">
                  <c:v>16.010000000000002</c:v>
                </c:pt>
                <c:pt idx="22545">
                  <c:v>15.939</c:v>
                </c:pt>
                <c:pt idx="22546">
                  <c:v>15.867000000000001</c:v>
                </c:pt>
                <c:pt idx="22547">
                  <c:v>15.819000000000001</c:v>
                </c:pt>
                <c:pt idx="22548">
                  <c:v>15.747999999999999</c:v>
                </c:pt>
                <c:pt idx="22549">
                  <c:v>15.676</c:v>
                </c:pt>
                <c:pt idx="22550">
                  <c:v>15.629</c:v>
                </c:pt>
                <c:pt idx="22551">
                  <c:v>15.581</c:v>
                </c:pt>
                <c:pt idx="22552">
                  <c:v>15.532999999999999</c:v>
                </c:pt>
                <c:pt idx="22553">
                  <c:v>15.509</c:v>
                </c:pt>
                <c:pt idx="22554">
                  <c:v>15.461</c:v>
                </c:pt>
                <c:pt idx="22555">
                  <c:v>15.438000000000001</c:v>
                </c:pt>
                <c:pt idx="22556">
                  <c:v>15.39</c:v>
                </c:pt>
                <c:pt idx="22557">
                  <c:v>15.39</c:v>
                </c:pt>
                <c:pt idx="22558">
                  <c:v>15.366</c:v>
                </c:pt>
                <c:pt idx="22559">
                  <c:v>15.366</c:v>
                </c:pt>
                <c:pt idx="22560">
                  <c:v>15.342000000000001</c:v>
                </c:pt>
                <c:pt idx="22561">
                  <c:v>15.342000000000001</c:v>
                </c:pt>
                <c:pt idx="22562">
                  <c:v>15.318</c:v>
                </c:pt>
                <c:pt idx="22563">
                  <c:v>15.294</c:v>
                </c:pt>
                <c:pt idx="22564">
                  <c:v>15.294</c:v>
                </c:pt>
                <c:pt idx="22565">
                  <c:v>15.27</c:v>
                </c:pt>
                <c:pt idx="22566">
                  <c:v>15.247</c:v>
                </c:pt>
                <c:pt idx="22567">
                  <c:v>15.247</c:v>
                </c:pt>
                <c:pt idx="22568">
                  <c:v>15.247</c:v>
                </c:pt>
                <c:pt idx="22569">
                  <c:v>15.247</c:v>
                </c:pt>
                <c:pt idx="22570">
                  <c:v>15.223000000000001</c:v>
                </c:pt>
                <c:pt idx="22571">
                  <c:v>15.199</c:v>
                </c:pt>
                <c:pt idx="22572">
                  <c:v>15.199</c:v>
                </c:pt>
                <c:pt idx="22573">
                  <c:v>15.199</c:v>
                </c:pt>
                <c:pt idx="22574">
                  <c:v>15.175000000000001</c:v>
                </c:pt>
                <c:pt idx="22575">
                  <c:v>15.175000000000001</c:v>
                </c:pt>
                <c:pt idx="22576">
                  <c:v>15.175000000000001</c:v>
                </c:pt>
                <c:pt idx="22577">
                  <c:v>15.175000000000001</c:v>
                </c:pt>
                <c:pt idx="22578">
                  <c:v>15.175000000000001</c:v>
                </c:pt>
                <c:pt idx="22579">
                  <c:v>15.175000000000001</c:v>
                </c:pt>
                <c:pt idx="22580">
                  <c:v>15.151</c:v>
                </c:pt>
                <c:pt idx="22581">
                  <c:v>15.151</c:v>
                </c:pt>
                <c:pt idx="22582">
                  <c:v>15.151</c:v>
                </c:pt>
                <c:pt idx="22583">
                  <c:v>15.151</c:v>
                </c:pt>
                <c:pt idx="22584">
                  <c:v>15.151</c:v>
                </c:pt>
                <c:pt idx="22585">
                  <c:v>15.151</c:v>
                </c:pt>
                <c:pt idx="22586">
                  <c:v>15.151</c:v>
                </c:pt>
                <c:pt idx="22587">
                  <c:v>15.151</c:v>
                </c:pt>
                <c:pt idx="22588">
                  <c:v>15.151</c:v>
                </c:pt>
                <c:pt idx="22589">
                  <c:v>15.151</c:v>
                </c:pt>
                <c:pt idx="22590">
                  <c:v>15.151</c:v>
                </c:pt>
                <c:pt idx="22591">
                  <c:v>15.175000000000001</c:v>
                </c:pt>
                <c:pt idx="22592">
                  <c:v>15.175000000000001</c:v>
                </c:pt>
                <c:pt idx="22593">
                  <c:v>15.199</c:v>
                </c:pt>
                <c:pt idx="22594">
                  <c:v>15.247</c:v>
                </c:pt>
                <c:pt idx="22595">
                  <c:v>15.247</c:v>
                </c:pt>
                <c:pt idx="22596">
                  <c:v>15.294</c:v>
                </c:pt>
                <c:pt idx="22597">
                  <c:v>15.318</c:v>
                </c:pt>
                <c:pt idx="22598">
                  <c:v>15.366</c:v>
                </c:pt>
                <c:pt idx="22599">
                  <c:v>15.414</c:v>
                </c:pt>
                <c:pt idx="22600">
                  <c:v>15.461</c:v>
                </c:pt>
                <c:pt idx="22601">
                  <c:v>15.484999999999999</c:v>
                </c:pt>
                <c:pt idx="22602">
                  <c:v>15.509</c:v>
                </c:pt>
                <c:pt idx="22603">
                  <c:v>15.557</c:v>
                </c:pt>
                <c:pt idx="22604">
                  <c:v>15.605</c:v>
                </c:pt>
                <c:pt idx="22605">
                  <c:v>15.651999999999999</c:v>
                </c:pt>
                <c:pt idx="22606">
                  <c:v>15.676</c:v>
                </c:pt>
                <c:pt idx="22607">
                  <c:v>15.724</c:v>
                </c:pt>
                <c:pt idx="22608">
                  <c:v>15.747999999999999</c:v>
                </c:pt>
                <c:pt idx="22609">
                  <c:v>15.772</c:v>
                </c:pt>
                <c:pt idx="22610">
                  <c:v>15.772</c:v>
                </c:pt>
                <c:pt idx="22611">
                  <c:v>15.747999999999999</c:v>
                </c:pt>
                <c:pt idx="22612">
                  <c:v>15.747999999999999</c:v>
                </c:pt>
                <c:pt idx="22613">
                  <c:v>15.724</c:v>
                </c:pt>
                <c:pt idx="22614">
                  <c:v>15.724</c:v>
                </c:pt>
                <c:pt idx="22615">
                  <c:v>15.676</c:v>
                </c:pt>
                <c:pt idx="22616">
                  <c:v>15.629</c:v>
                </c:pt>
                <c:pt idx="22617">
                  <c:v>15.581</c:v>
                </c:pt>
                <c:pt idx="22618">
                  <c:v>15.557</c:v>
                </c:pt>
                <c:pt idx="22619">
                  <c:v>15.532999999999999</c:v>
                </c:pt>
                <c:pt idx="22620">
                  <c:v>15.509</c:v>
                </c:pt>
                <c:pt idx="22621">
                  <c:v>15.484999999999999</c:v>
                </c:pt>
                <c:pt idx="22622">
                  <c:v>15.461</c:v>
                </c:pt>
                <c:pt idx="22623">
                  <c:v>15.438000000000001</c:v>
                </c:pt>
                <c:pt idx="22624">
                  <c:v>15.438000000000001</c:v>
                </c:pt>
                <c:pt idx="22625">
                  <c:v>15.414</c:v>
                </c:pt>
                <c:pt idx="22626">
                  <c:v>15.414</c:v>
                </c:pt>
                <c:pt idx="22627">
                  <c:v>15.39</c:v>
                </c:pt>
                <c:pt idx="22628">
                  <c:v>15.39</c:v>
                </c:pt>
                <c:pt idx="22629">
                  <c:v>15.39</c:v>
                </c:pt>
                <c:pt idx="22630">
                  <c:v>15.39</c:v>
                </c:pt>
                <c:pt idx="22631">
                  <c:v>15.39</c:v>
                </c:pt>
                <c:pt idx="22632">
                  <c:v>15.39</c:v>
                </c:pt>
                <c:pt idx="22633">
                  <c:v>15.39</c:v>
                </c:pt>
                <c:pt idx="22634">
                  <c:v>15.39</c:v>
                </c:pt>
                <c:pt idx="22635">
                  <c:v>15.39</c:v>
                </c:pt>
                <c:pt idx="22636">
                  <c:v>15.414</c:v>
                </c:pt>
                <c:pt idx="22637">
                  <c:v>15.414</c:v>
                </c:pt>
                <c:pt idx="22638">
                  <c:v>15.414</c:v>
                </c:pt>
                <c:pt idx="22639">
                  <c:v>15.414</c:v>
                </c:pt>
                <c:pt idx="22640">
                  <c:v>15.414</c:v>
                </c:pt>
                <c:pt idx="22641">
                  <c:v>15.414</c:v>
                </c:pt>
                <c:pt idx="22642">
                  <c:v>15.414</c:v>
                </c:pt>
                <c:pt idx="22643">
                  <c:v>15.414</c:v>
                </c:pt>
                <c:pt idx="22644">
                  <c:v>15.39</c:v>
                </c:pt>
                <c:pt idx="22645">
                  <c:v>15.39</c:v>
                </c:pt>
                <c:pt idx="22646">
                  <c:v>15.366</c:v>
                </c:pt>
                <c:pt idx="22647">
                  <c:v>15.342000000000001</c:v>
                </c:pt>
                <c:pt idx="22648">
                  <c:v>15.342000000000001</c:v>
                </c:pt>
                <c:pt idx="22649">
                  <c:v>15.342000000000001</c:v>
                </c:pt>
                <c:pt idx="22650">
                  <c:v>15.342000000000001</c:v>
                </c:pt>
                <c:pt idx="22651">
                  <c:v>15.318</c:v>
                </c:pt>
                <c:pt idx="22652">
                  <c:v>15.318</c:v>
                </c:pt>
                <c:pt idx="22653">
                  <c:v>15.294</c:v>
                </c:pt>
                <c:pt idx="22654">
                  <c:v>15.27</c:v>
                </c:pt>
                <c:pt idx="22655">
                  <c:v>15.247</c:v>
                </c:pt>
                <c:pt idx="22656">
                  <c:v>15.247</c:v>
                </c:pt>
                <c:pt idx="22657">
                  <c:v>15.223000000000001</c:v>
                </c:pt>
                <c:pt idx="22658">
                  <c:v>15.199</c:v>
                </c:pt>
                <c:pt idx="22659">
                  <c:v>15.199</c:v>
                </c:pt>
                <c:pt idx="22660">
                  <c:v>15.175000000000001</c:v>
                </c:pt>
                <c:pt idx="22661">
                  <c:v>15.175000000000001</c:v>
                </c:pt>
                <c:pt idx="22662">
                  <c:v>15.151</c:v>
                </c:pt>
                <c:pt idx="22663">
                  <c:v>15.151</c:v>
                </c:pt>
                <c:pt idx="22664">
                  <c:v>15.151</c:v>
                </c:pt>
                <c:pt idx="22665">
                  <c:v>15.151</c:v>
                </c:pt>
                <c:pt idx="22666">
                  <c:v>15.127000000000001</c:v>
                </c:pt>
                <c:pt idx="22667">
                  <c:v>15.127000000000001</c:v>
                </c:pt>
                <c:pt idx="22668">
                  <c:v>15.103</c:v>
                </c:pt>
                <c:pt idx="22669">
                  <c:v>15.103</c:v>
                </c:pt>
                <c:pt idx="22670">
                  <c:v>15.103</c:v>
                </c:pt>
                <c:pt idx="22671">
                  <c:v>15.079000000000001</c:v>
                </c:pt>
                <c:pt idx="22672">
                  <c:v>15.079000000000001</c:v>
                </c:pt>
                <c:pt idx="22673">
                  <c:v>15.079000000000001</c:v>
                </c:pt>
                <c:pt idx="22674">
                  <c:v>15.079000000000001</c:v>
                </c:pt>
                <c:pt idx="22675">
                  <c:v>15.055</c:v>
                </c:pt>
                <c:pt idx="22676">
                  <c:v>15.055</c:v>
                </c:pt>
                <c:pt idx="22677">
                  <c:v>15.055</c:v>
                </c:pt>
                <c:pt idx="22678">
                  <c:v>15.055</c:v>
                </c:pt>
                <c:pt idx="22679">
                  <c:v>15.031000000000001</c:v>
                </c:pt>
                <c:pt idx="22680">
                  <c:v>15.031000000000001</c:v>
                </c:pt>
                <c:pt idx="22681">
                  <c:v>15.031000000000001</c:v>
                </c:pt>
                <c:pt idx="22682">
                  <c:v>15.031000000000001</c:v>
                </c:pt>
                <c:pt idx="22683">
                  <c:v>15.007999999999999</c:v>
                </c:pt>
                <c:pt idx="22684">
                  <c:v>15.007999999999999</c:v>
                </c:pt>
                <c:pt idx="22685">
                  <c:v>15.007999999999999</c:v>
                </c:pt>
                <c:pt idx="22686">
                  <c:v>15.031000000000001</c:v>
                </c:pt>
                <c:pt idx="22687">
                  <c:v>15.055</c:v>
                </c:pt>
                <c:pt idx="22688">
                  <c:v>15.055</c:v>
                </c:pt>
                <c:pt idx="22689">
                  <c:v>15.055</c:v>
                </c:pt>
                <c:pt idx="22690">
                  <c:v>15.103</c:v>
                </c:pt>
                <c:pt idx="22691">
                  <c:v>15.151</c:v>
                </c:pt>
                <c:pt idx="22692">
                  <c:v>15.199</c:v>
                </c:pt>
                <c:pt idx="22693">
                  <c:v>15.247</c:v>
                </c:pt>
                <c:pt idx="22694">
                  <c:v>15.27</c:v>
                </c:pt>
                <c:pt idx="22695">
                  <c:v>15.318</c:v>
                </c:pt>
                <c:pt idx="22696">
                  <c:v>15.39</c:v>
                </c:pt>
                <c:pt idx="22697">
                  <c:v>15.438000000000001</c:v>
                </c:pt>
                <c:pt idx="22698">
                  <c:v>15.509</c:v>
                </c:pt>
                <c:pt idx="22699">
                  <c:v>15.581</c:v>
                </c:pt>
                <c:pt idx="22700">
                  <c:v>15.629</c:v>
                </c:pt>
                <c:pt idx="22701">
                  <c:v>15.676</c:v>
                </c:pt>
                <c:pt idx="22702">
                  <c:v>15.7</c:v>
                </c:pt>
                <c:pt idx="22703">
                  <c:v>15.747999999999999</c:v>
                </c:pt>
                <c:pt idx="22704">
                  <c:v>15.843</c:v>
                </c:pt>
                <c:pt idx="22705">
                  <c:v>15.939</c:v>
                </c:pt>
                <c:pt idx="22706">
                  <c:v>16.010000000000002</c:v>
                </c:pt>
                <c:pt idx="22707">
                  <c:v>16.058</c:v>
                </c:pt>
                <c:pt idx="22708">
                  <c:v>16.129000000000001</c:v>
                </c:pt>
                <c:pt idx="22709">
                  <c:v>16.201000000000001</c:v>
                </c:pt>
                <c:pt idx="22710">
                  <c:v>16.271999999999998</c:v>
                </c:pt>
                <c:pt idx="22711">
                  <c:v>16.344000000000001</c:v>
                </c:pt>
                <c:pt idx="22712">
                  <c:v>16.344000000000001</c:v>
                </c:pt>
                <c:pt idx="22713">
                  <c:v>16.367999999999999</c:v>
                </c:pt>
                <c:pt idx="22714">
                  <c:v>16.391999999999999</c:v>
                </c:pt>
                <c:pt idx="22715">
                  <c:v>16.391999999999999</c:v>
                </c:pt>
                <c:pt idx="22716">
                  <c:v>16.391999999999999</c:v>
                </c:pt>
                <c:pt idx="22717">
                  <c:v>16.391999999999999</c:v>
                </c:pt>
                <c:pt idx="22718">
                  <c:v>16.391999999999999</c:v>
                </c:pt>
                <c:pt idx="22719">
                  <c:v>16.367999999999999</c:v>
                </c:pt>
                <c:pt idx="22720">
                  <c:v>16.367999999999999</c:v>
                </c:pt>
                <c:pt idx="22721">
                  <c:v>16.391999999999999</c:v>
                </c:pt>
                <c:pt idx="22722">
                  <c:v>16.367999999999999</c:v>
                </c:pt>
                <c:pt idx="22723">
                  <c:v>16.32</c:v>
                </c:pt>
                <c:pt idx="22724">
                  <c:v>16.295999999999999</c:v>
                </c:pt>
                <c:pt idx="22725">
                  <c:v>16.248999999999999</c:v>
                </c:pt>
                <c:pt idx="22726">
                  <c:v>16.201000000000001</c:v>
                </c:pt>
                <c:pt idx="22727">
                  <c:v>16.152999999999999</c:v>
                </c:pt>
                <c:pt idx="22728">
                  <c:v>16.106000000000002</c:v>
                </c:pt>
                <c:pt idx="22729">
                  <c:v>16.058</c:v>
                </c:pt>
                <c:pt idx="22730">
                  <c:v>16.010000000000002</c:v>
                </c:pt>
                <c:pt idx="22731">
                  <c:v>15.962999999999999</c:v>
                </c:pt>
                <c:pt idx="22732">
                  <c:v>15.914999999999999</c:v>
                </c:pt>
                <c:pt idx="22733">
                  <c:v>15.867000000000001</c:v>
                </c:pt>
                <c:pt idx="22734">
                  <c:v>15.819000000000001</c:v>
                </c:pt>
                <c:pt idx="22735">
                  <c:v>15.795999999999999</c:v>
                </c:pt>
                <c:pt idx="22736">
                  <c:v>15.772</c:v>
                </c:pt>
                <c:pt idx="22737">
                  <c:v>15.724</c:v>
                </c:pt>
                <c:pt idx="22738">
                  <c:v>15.676</c:v>
                </c:pt>
                <c:pt idx="22739">
                  <c:v>15.651999999999999</c:v>
                </c:pt>
                <c:pt idx="22740">
                  <c:v>15.605</c:v>
                </c:pt>
                <c:pt idx="22741">
                  <c:v>15.581</c:v>
                </c:pt>
                <c:pt idx="22742">
                  <c:v>15.532999999999999</c:v>
                </c:pt>
                <c:pt idx="22743">
                  <c:v>15.509</c:v>
                </c:pt>
                <c:pt idx="22744">
                  <c:v>15.484999999999999</c:v>
                </c:pt>
                <c:pt idx="22745">
                  <c:v>15.461</c:v>
                </c:pt>
                <c:pt idx="22746">
                  <c:v>15.438000000000001</c:v>
                </c:pt>
                <c:pt idx="22747">
                  <c:v>15.438000000000001</c:v>
                </c:pt>
                <c:pt idx="22748">
                  <c:v>15.414</c:v>
                </c:pt>
                <c:pt idx="22749">
                  <c:v>15.39</c:v>
                </c:pt>
                <c:pt idx="22750">
                  <c:v>15.39</c:v>
                </c:pt>
                <c:pt idx="22751">
                  <c:v>15.366</c:v>
                </c:pt>
                <c:pt idx="22752">
                  <c:v>15.342000000000001</c:v>
                </c:pt>
                <c:pt idx="22753">
                  <c:v>15.342000000000001</c:v>
                </c:pt>
                <c:pt idx="22754">
                  <c:v>15.342000000000001</c:v>
                </c:pt>
                <c:pt idx="22755">
                  <c:v>15.318</c:v>
                </c:pt>
                <c:pt idx="22756">
                  <c:v>15.294</c:v>
                </c:pt>
                <c:pt idx="22757">
                  <c:v>15.294</c:v>
                </c:pt>
                <c:pt idx="22758">
                  <c:v>15.294</c:v>
                </c:pt>
                <c:pt idx="22759">
                  <c:v>15.27</c:v>
                </c:pt>
                <c:pt idx="22760">
                  <c:v>15.27</c:v>
                </c:pt>
                <c:pt idx="22761">
                  <c:v>15.247</c:v>
                </c:pt>
                <c:pt idx="22762">
                  <c:v>15.247</c:v>
                </c:pt>
                <c:pt idx="22763">
                  <c:v>15.223000000000001</c:v>
                </c:pt>
                <c:pt idx="22764">
                  <c:v>15.223000000000001</c:v>
                </c:pt>
                <c:pt idx="22765">
                  <c:v>15.199</c:v>
                </c:pt>
                <c:pt idx="22766">
                  <c:v>15.199</c:v>
                </c:pt>
                <c:pt idx="22767">
                  <c:v>15.199</c:v>
                </c:pt>
                <c:pt idx="22768">
                  <c:v>15.175000000000001</c:v>
                </c:pt>
                <c:pt idx="22769">
                  <c:v>15.175000000000001</c:v>
                </c:pt>
                <c:pt idx="22770">
                  <c:v>15.151</c:v>
                </c:pt>
                <c:pt idx="22771">
                  <c:v>15.151</c:v>
                </c:pt>
                <c:pt idx="22772">
                  <c:v>15.151</c:v>
                </c:pt>
                <c:pt idx="22773">
                  <c:v>15.151</c:v>
                </c:pt>
                <c:pt idx="22774">
                  <c:v>15.127000000000001</c:v>
                </c:pt>
                <c:pt idx="22775">
                  <c:v>15.127000000000001</c:v>
                </c:pt>
                <c:pt idx="22776">
                  <c:v>15.127000000000001</c:v>
                </c:pt>
                <c:pt idx="22777">
                  <c:v>15.127000000000001</c:v>
                </c:pt>
                <c:pt idx="22778">
                  <c:v>15.103</c:v>
                </c:pt>
                <c:pt idx="22779">
                  <c:v>15.103</c:v>
                </c:pt>
                <c:pt idx="22780">
                  <c:v>15.103</c:v>
                </c:pt>
                <c:pt idx="22781">
                  <c:v>15.103</c:v>
                </c:pt>
                <c:pt idx="22782">
                  <c:v>15.103</c:v>
                </c:pt>
                <c:pt idx="22783">
                  <c:v>15.103</c:v>
                </c:pt>
                <c:pt idx="22784">
                  <c:v>15.103</c:v>
                </c:pt>
                <c:pt idx="22785">
                  <c:v>15.127000000000001</c:v>
                </c:pt>
                <c:pt idx="22786">
                  <c:v>15.151</c:v>
                </c:pt>
                <c:pt idx="22787">
                  <c:v>15.175000000000001</c:v>
                </c:pt>
                <c:pt idx="22788">
                  <c:v>15.199</c:v>
                </c:pt>
                <c:pt idx="22789">
                  <c:v>15.247</c:v>
                </c:pt>
                <c:pt idx="22790">
                  <c:v>15.27</c:v>
                </c:pt>
                <c:pt idx="22791">
                  <c:v>15.318</c:v>
                </c:pt>
                <c:pt idx="22792">
                  <c:v>15.366</c:v>
                </c:pt>
                <c:pt idx="22793">
                  <c:v>15.438000000000001</c:v>
                </c:pt>
                <c:pt idx="22794">
                  <c:v>15.484999999999999</c:v>
                </c:pt>
                <c:pt idx="22795">
                  <c:v>15.557</c:v>
                </c:pt>
                <c:pt idx="22796">
                  <c:v>15.629</c:v>
                </c:pt>
                <c:pt idx="22797">
                  <c:v>15.7</c:v>
                </c:pt>
                <c:pt idx="22798">
                  <c:v>15.795999999999999</c:v>
                </c:pt>
                <c:pt idx="22799">
                  <c:v>15.867000000000001</c:v>
                </c:pt>
                <c:pt idx="22800">
                  <c:v>15.939</c:v>
                </c:pt>
                <c:pt idx="22801">
                  <c:v>16.010000000000002</c:v>
                </c:pt>
                <c:pt idx="22802">
                  <c:v>16.082000000000001</c:v>
                </c:pt>
                <c:pt idx="22803">
                  <c:v>16.152999999999999</c:v>
                </c:pt>
                <c:pt idx="22804">
                  <c:v>16.225000000000001</c:v>
                </c:pt>
                <c:pt idx="22805">
                  <c:v>16.295999999999999</c:v>
                </c:pt>
                <c:pt idx="22806">
                  <c:v>16.367999999999999</c:v>
                </c:pt>
                <c:pt idx="22807">
                  <c:v>16.439</c:v>
                </c:pt>
                <c:pt idx="22808">
                  <c:v>16.486999999999998</c:v>
                </c:pt>
                <c:pt idx="22809">
                  <c:v>16.533999999999999</c:v>
                </c:pt>
                <c:pt idx="22810">
                  <c:v>16.582000000000001</c:v>
                </c:pt>
                <c:pt idx="22811">
                  <c:v>16.606000000000002</c:v>
                </c:pt>
                <c:pt idx="22812">
                  <c:v>16.654</c:v>
                </c:pt>
                <c:pt idx="22813">
                  <c:v>16.677</c:v>
                </c:pt>
                <c:pt idx="22814">
                  <c:v>16.725000000000001</c:v>
                </c:pt>
                <c:pt idx="22815">
                  <c:v>16.725000000000001</c:v>
                </c:pt>
                <c:pt idx="22816">
                  <c:v>16.748999999999999</c:v>
                </c:pt>
                <c:pt idx="22817">
                  <c:v>16.725000000000001</c:v>
                </c:pt>
                <c:pt idx="22818">
                  <c:v>16.725000000000001</c:v>
                </c:pt>
                <c:pt idx="22819">
                  <c:v>16.701000000000001</c:v>
                </c:pt>
                <c:pt idx="22820">
                  <c:v>16.677</c:v>
                </c:pt>
                <c:pt idx="22821">
                  <c:v>16.63</c:v>
                </c:pt>
                <c:pt idx="22822">
                  <c:v>16.606000000000002</c:v>
                </c:pt>
                <c:pt idx="22823">
                  <c:v>16.558</c:v>
                </c:pt>
                <c:pt idx="22824">
                  <c:v>16.510999999999999</c:v>
                </c:pt>
                <c:pt idx="22825">
                  <c:v>16.439</c:v>
                </c:pt>
                <c:pt idx="22826">
                  <c:v>16.391999999999999</c:v>
                </c:pt>
                <c:pt idx="22827">
                  <c:v>16.344000000000001</c:v>
                </c:pt>
                <c:pt idx="22828">
                  <c:v>16.271999999999998</c:v>
                </c:pt>
                <c:pt idx="22829">
                  <c:v>16.201000000000001</c:v>
                </c:pt>
                <c:pt idx="22830">
                  <c:v>16.129000000000001</c:v>
                </c:pt>
                <c:pt idx="22831">
                  <c:v>16.058</c:v>
                </c:pt>
                <c:pt idx="22832">
                  <c:v>15.986000000000001</c:v>
                </c:pt>
                <c:pt idx="22833">
                  <c:v>15.914999999999999</c:v>
                </c:pt>
                <c:pt idx="22834">
                  <c:v>15.843</c:v>
                </c:pt>
                <c:pt idx="22835">
                  <c:v>15.772</c:v>
                </c:pt>
                <c:pt idx="22836">
                  <c:v>15.724</c:v>
                </c:pt>
                <c:pt idx="22837">
                  <c:v>15.676</c:v>
                </c:pt>
                <c:pt idx="22838">
                  <c:v>15.629</c:v>
                </c:pt>
                <c:pt idx="22839">
                  <c:v>15.581</c:v>
                </c:pt>
                <c:pt idx="22840">
                  <c:v>15.532999999999999</c:v>
                </c:pt>
                <c:pt idx="22841">
                  <c:v>15.484999999999999</c:v>
                </c:pt>
                <c:pt idx="22842">
                  <c:v>15.461</c:v>
                </c:pt>
                <c:pt idx="22843">
                  <c:v>15.438000000000001</c:v>
                </c:pt>
                <c:pt idx="22844">
                  <c:v>15.414</c:v>
                </c:pt>
                <c:pt idx="22845">
                  <c:v>15.39</c:v>
                </c:pt>
                <c:pt idx="22846">
                  <c:v>15.366</c:v>
                </c:pt>
                <c:pt idx="22847">
                  <c:v>15.342000000000001</c:v>
                </c:pt>
                <c:pt idx="22848">
                  <c:v>15.318</c:v>
                </c:pt>
                <c:pt idx="22849">
                  <c:v>15.294</c:v>
                </c:pt>
                <c:pt idx="22850">
                  <c:v>15.294</c:v>
                </c:pt>
                <c:pt idx="22851">
                  <c:v>15.27</c:v>
                </c:pt>
                <c:pt idx="22852">
                  <c:v>15.27</c:v>
                </c:pt>
                <c:pt idx="22853">
                  <c:v>15.247</c:v>
                </c:pt>
                <c:pt idx="22854">
                  <c:v>15.247</c:v>
                </c:pt>
                <c:pt idx="22855">
                  <c:v>15.247</c:v>
                </c:pt>
                <c:pt idx="22856">
                  <c:v>15.223000000000001</c:v>
                </c:pt>
                <c:pt idx="22857">
                  <c:v>15.199</c:v>
                </c:pt>
                <c:pt idx="22858">
                  <c:v>15.199</c:v>
                </c:pt>
                <c:pt idx="22859">
                  <c:v>15.199</c:v>
                </c:pt>
                <c:pt idx="22860">
                  <c:v>15.199</c:v>
                </c:pt>
                <c:pt idx="22861">
                  <c:v>15.199</c:v>
                </c:pt>
                <c:pt idx="22862">
                  <c:v>15.199</c:v>
                </c:pt>
                <c:pt idx="22863">
                  <c:v>15.199</c:v>
                </c:pt>
                <c:pt idx="22864">
                  <c:v>15.175000000000001</c:v>
                </c:pt>
                <c:pt idx="22865">
                  <c:v>15.175000000000001</c:v>
                </c:pt>
                <c:pt idx="22866">
                  <c:v>15.175000000000001</c:v>
                </c:pt>
                <c:pt idx="22867">
                  <c:v>15.175000000000001</c:v>
                </c:pt>
                <c:pt idx="22868">
                  <c:v>15.151</c:v>
                </c:pt>
                <c:pt idx="22869">
                  <c:v>15.151</c:v>
                </c:pt>
                <c:pt idx="22870">
                  <c:v>15.127000000000001</c:v>
                </c:pt>
                <c:pt idx="22871">
                  <c:v>15.151</c:v>
                </c:pt>
                <c:pt idx="22872">
                  <c:v>15.127000000000001</c:v>
                </c:pt>
                <c:pt idx="22873">
                  <c:v>15.127000000000001</c:v>
                </c:pt>
                <c:pt idx="22874">
                  <c:v>15.127000000000001</c:v>
                </c:pt>
                <c:pt idx="22875">
                  <c:v>15.103</c:v>
                </c:pt>
                <c:pt idx="22876">
                  <c:v>15.103</c:v>
                </c:pt>
                <c:pt idx="22877">
                  <c:v>15.103</c:v>
                </c:pt>
                <c:pt idx="22878">
                  <c:v>15.103</c:v>
                </c:pt>
                <c:pt idx="22879">
                  <c:v>15.103</c:v>
                </c:pt>
                <c:pt idx="22880">
                  <c:v>15.103</c:v>
                </c:pt>
                <c:pt idx="22881">
                  <c:v>15.127000000000001</c:v>
                </c:pt>
                <c:pt idx="22882">
                  <c:v>15.151</c:v>
                </c:pt>
                <c:pt idx="22883">
                  <c:v>15.175000000000001</c:v>
                </c:pt>
                <c:pt idx="22884">
                  <c:v>15.199</c:v>
                </c:pt>
                <c:pt idx="22885">
                  <c:v>15.223000000000001</c:v>
                </c:pt>
                <c:pt idx="22886">
                  <c:v>15.27</c:v>
                </c:pt>
                <c:pt idx="22887">
                  <c:v>15.294</c:v>
                </c:pt>
                <c:pt idx="22888">
                  <c:v>15.342000000000001</c:v>
                </c:pt>
                <c:pt idx="22889">
                  <c:v>15.414</c:v>
                </c:pt>
                <c:pt idx="22890">
                  <c:v>15.484999999999999</c:v>
                </c:pt>
                <c:pt idx="22891">
                  <c:v>15.532999999999999</c:v>
                </c:pt>
                <c:pt idx="22892">
                  <c:v>15.605</c:v>
                </c:pt>
                <c:pt idx="22893">
                  <c:v>15.676</c:v>
                </c:pt>
                <c:pt idx="22894">
                  <c:v>15.772</c:v>
                </c:pt>
                <c:pt idx="22895">
                  <c:v>15.843</c:v>
                </c:pt>
                <c:pt idx="22896">
                  <c:v>15.914999999999999</c:v>
                </c:pt>
                <c:pt idx="22897">
                  <c:v>15.986000000000001</c:v>
                </c:pt>
                <c:pt idx="22898">
                  <c:v>16.058</c:v>
                </c:pt>
                <c:pt idx="22899">
                  <c:v>16.106000000000002</c:v>
                </c:pt>
                <c:pt idx="22900">
                  <c:v>16.177</c:v>
                </c:pt>
                <c:pt idx="22901">
                  <c:v>16.248999999999999</c:v>
                </c:pt>
                <c:pt idx="22902">
                  <c:v>16.295999999999999</c:v>
                </c:pt>
                <c:pt idx="22903">
                  <c:v>16.367999999999999</c:v>
                </c:pt>
                <c:pt idx="22904">
                  <c:v>16.414999999999999</c:v>
                </c:pt>
                <c:pt idx="22905">
                  <c:v>16.463000000000001</c:v>
                </c:pt>
                <c:pt idx="22906">
                  <c:v>16.510999999999999</c:v>
                </c:pt>
                <c:pt idx="22907">
                  <c:v>16.533999999999999</c:v>
                </c:pt>
                <c:pt idx="22908">
                  <c:v>16.582000000000001</c:v>
                </c:pt>
                <c:pt idx="22909">
                  <c:v>16.606000000000002</c:v>
                </c:pt>
                <c:pt idx="22910">
                  <c:v>16.63</c:v>
                </c:pt>
                <c:pt idx="22911">
                  <c:v>16.654</c:v>
                </c:pt>
                <c:pt idx="22912">
                  <c:v>16.654</c:v>
                </c:pt>
                <c:pt idx="22913">
                  <c:v>16.654</c:v>
                </c:pt>
                <c:pt idx="22914">
                  <c:v>16.63</c:v>
                </c:pt>
                <c:pt idx="22915">
                  <c:v>16.63</c:v>
                </c:pt>
                <c:pt idx="22916">
                  <c:v>16.606000000000002</c:v>
                </c:pt>
                <c:pt idx="22917">
                  <c:v>16.582000000000001</c:v>
                </c:pt>
                <c:pt idx="22918">
                  <c:v>16.533999999999999</c:v>
                </c:pt>
                <c:pt idx="22919">
                  <c:v>16.510999999999999</c:v>
                </c:pt>
                <c:pt idx="22920">
                  <c:v>16.463000000000001</c:v>
                </c:pt>
                <c:pt idx="22921">
                  <c:v>16.414999999999999</c:v>
                </c:pt>
                <c:pt idx="22922">
                  <c:v>16.367999999999999</c:v>
                </c:pt>
                <c:pt idx="22923">
                  <c:v>16.295999999999999</c:v>
                </c:pt>
                <c:pt idx="22924">
                  <c:v>16.248999999999999</c:v>
                </c:pt>
                <c:pt idx="22925">
                  <c:v>16.177</c:v>
                </c:pt>
                <c:pt idx="22926">
                  <c:v>16.106000000000002</c:v>
                </c:pt>
                <c:pt idx="22927">
                  <c:v>16.033999999999999</c:v>
                </c:pt>
                <c:pt idx="22928">
                  <c:v>15.962999999999999</c:v>
                </c:pt>
                <c:pt idx="22929">
                  <c:v>15.891</c:v>
                </c:pt>
                <c:pt idx="22930">
                  <c:v>15.819000000000001</c:v>
                </c:pt>
                <c:pt idx="22931">
                  <c:v>15.772</c:v>
                </c:pt>
                <c:pt idx="22932">
                  <c:v>15.7</c:v>
                </c:pt>
                <c:pt idx="22933">
                  <c:v>15.651999999999999</c:v>
                </c:pt>
                <c:pt idx="22934">
                  <c:v>15.605</c:v>
                </c:pt>
                <c:pt idx="22935">
                  <c:v>15.557</c:v>
                </c:pt>
                <c:pt idx="22936">
                  <c:v>15.509</c:v>
                </c:pt>
                <c:pt idx="22937">
                  <c:v>15.461</c:v>
                </c:pt>
                <c:pt idx="22938">
                  <c:v>15.438000000000001</c:v>
                </c:pt>
                <c:pt idx="22939">
                  <c:v>15.414</c:v>
                </c:pt>
                <c:pt idx="22940">
                  <c:v>15.366</c:v>
                </c:pt>
                <c:pt idx="22941">
                  <c:v>15.342000000000001</c:v>
                </c:pt>
                <c:pt idx="22942">
                  <c:v>15.318</c:v>
                </c:pt>
                <c:pt idx="22943">
                  <c:v>15.294</c:v>
                </c:pt>
                <c:pt idx="22944">
                  <c:v>15.27</c:v>
                </c:pt>
                <c:pt idx="22945">
                  <c:v>15.247</c:v>
                </c:pt>
                <c:pt idx="22946">
                  <c:v>15.247</c:v>
                </c:pt>
                <c:pt idx="22947">
                  <c:v>15.223000000000001</c:v>
                </c:pt>
                <c:pt idx="22948">
                  <c:v>15.199</c:v>
                </c:pt>
                <c:pt idx="22949">
                  <c:v>15.175000000000001</c:v>
                </c:pt>
                <c:pt idx="22950">
                  <c:v>15.175000000000001</c:v>
                </c:pt>
                <c:pt idx="22951">
                  <c:v>15.151</c:v>
                </c:pt>
                <c:pt idx="22952">
                  <c:v>15.151</c:v>
                </c:pt>
                <c:pt idx="22953">
                  <c:v>15.127000000000001</c:v>
                </c:pt>
                <c:pt idx="22954">
                  <c:v>15.103</c:v>
                </c:pt>
                <c:pt idx="22955">
                  <c:v>15.103</c:v>
                </c:pt>
                <c:pt idx="22956">
                  <c:v>15.079000000000001</c:v>
                </c:pt>
                <c:pt idx="22957">
                  <c:v>15.055</c:v>
                </c:pt>
                <c:pt idx="22958">
                  <c:v>15.055</c:v>
                </c:pt>
                <c:pt idx="22959">
                  <c:v>15.055</c:v>
                </c:pt>
                <c:pt idx="22960">
                  <c:v>15.031000000000001</c:v>
                </c:pt>
                <c:pt idx="22961">
                  <c:v>15.031000000000001</c:v>
                </c:pt>
                <c:pt idx="22962">
                  <c:v>15.007999999999999</c:v>
                </c:pt>
                <c:pt idx="22963">
                  <c:v>15.007999999999999</c:v>
                </c:pt>
                <c:pt idx="22964">
                  <c:v>14.984</c:v>
                </c:pt>
                <c:pt idx="22965">
                  <c:v>14.984</c:v>
                </c:pt>
                <c:pt idx="22966">
                  <c:v>14.96</c:v>
                </c:pt>
                <c:pt idx="22967">
                  <c:v>14.96</c:v>
                </c:pt>
                <c:pt idx="22968">
                  <c:v>14.96</c:v>
                </c:pt>
                <c:pt idx="22969">
                  <c:v>14.936</c:v>
                </c:pt>
                <c:pt idx="22970">
                  <c:v>14.936</c:v>
                </c:pt>
                <c:pt idx="22971">
                  <c:v>14.912000000000001</c:v>
                </c:pt>
                <c:pt idx="22972">
                  <c:v>14.912000000000001</c:v>
                </c:pt>
                <c:pt idx="22973">
                  <c:v>14.936</c:v>
                </c:pt>
                <c:pt idx="22974">
                  <c:v>14.936</c:v>
                </c:pt>
                <c:pt idx="22975">
                  <c:v>14.96</c:v>
                </c:pt>
                <c:pt idx="22976">
                  <c:v>14.984</c:v>
                </c:pt>
                <c:pt idx="22977">
                  <c:v>15.007999999999999</c:v>
                </c:pt>
                <c:pt idx="22978">
                  <c:v>15.031000000000001</c:v>
                </c:pt>
                <c:pt idx="22979">
                  <c:v>15.055</c:v>
                </c:pt>
                <c:pt idx="22980">
                  <c:v>15.103</c:v>
                </c:pt>
                <c:pt idx="22981">
                  <c:v>15.127000000000001</c:v>
                </c:pt>
                <c:pt idx="22982">
                  <c:v>15.175000000000001</c:v>
                </c:pt>
                <c:pt idx="22983">
                  <c:v>15.223000000000001</c:v>
                </c:pt>
                <c:pt idx="22984">
                  <c:v>15.294</c:v>
                </c:pt>
                <c:pt idx="22985">
                  <c:v>15.366</c:v>
                </c:pt>
                <c:pt idx="22986">
                  <c:v>15.438000000000001</c:v>
                </c:pt>
                <c:pt idx="22987">
                  <c:v>15.532999999999999</c:v>
                </c:pt>
                <c:pt idx="22988">
                  <c:v>15.605</c:v>
                </c:pt>
                <c:pt idx="22989">
                  <c:v>15.7</c:v>
                </c:pt>
                <c:pt idx="22990">
                  <c:v>15.772</c:v>
                </c:pt>
                <c:pt idx="22991">
                  <c:v>15.867000000000001</c:v>
                </c:pt>
                <c:pt idx="22992">
                  <c:v>15.939</c:v>
                </c:pt>
                <c:pt idx="22993">
                  <c:v>16.010000000000002</c:v>
                </c:pt>
                <c:pt idx="22994">
                  <c:v>16.106000000000002</c:v>
                </c:pt>
                <c:pt idx="22995">
                  <c:v>16.152999999999999</c:v>
                </c:pt>
                <c:pt idx="22996">
                  <c:v>16.225000000000001</c:v>
                </c:pt>
                <c:pt idx="22997">
                  <c:v>16.295999999999999</c:v>
                </c:pt>
                <c:pt idx="22998">
                  <c:v>16.367999999999999</c:v>
                </c:pt>
                <c:pt idx="22999">
                  <c:v>16.414999999999999</c:v>
                </c:pt>
                <c:pt idx="23000">
                  <c:v>16.463000000000001</c:v>
                </c:pt>
                <c:pt idx="23001">
                  <c:v>16.510999999999999</c:v>
                </c:pt>
                <c:pt idx="23002">
                  <c:v>16.533999999999999</c:v>
                </c:pt>
                <c:pt idx="23003">
                  <c:v>16.582000000000001</c:v>
                </c:pt>
                <c:pt idx="23004">
                  <c:v>16.606000000000002</c:v>
                </c:pt>
                <c:pt idx="23005">
                  <c:v>16.63</c:v>
                </c:pt>
                <c:pt idx="23006">
                  <c:v>16.63</c:v>
                </c:pt>
                <c:pt idx="23007">
                  <c:v>16.654</c:v>
                </c:pt>
                <c:pt idx="23008">
                  <c:v>16.63</c:v>
                </c:pt>
                <c:pt idx="23009">
                  <c:v>16.63</c:v>
                </c:pt>
                <c:pt idx="23010">
                  <c:v>16.606000000000002</c:v>
                </c:pt>
                <c:pt idx="23011">
                  <c:v>16.582000000000001</c:v>
                </c:pt>
                <c:pt idx="23012">
                  <c:v>16.558</c:v>
                </c:pt>
                <c:pt idx="23013">
                  <c:v>16.533999999999999</c:v>
                </c:pt>
                <c:pt idx="23014">
                  <c:v>16.486999999999998</c:v>
                </c:pt>
                <c:pt idx="23015">
                  <c:v>16.439</c:v>
                </c:pt>
                <c:pt idx="23016">
                  <c:v>16.391999999999999</c:v>
                </c:pt>
                <c:pt idx="23017">
                  <c:v>16.32</c:v>
                </c:pt>
                <c:pt idx="23018">
                  <c:v>16.271999999999998</c:v>
                </c:pt>
                <c:pt idx="23019">
                  <c:v>16.201000000000001</c:v>
                </c:pt>
                <c:pt idx="23020">
                  <c:v>16.152999999999999</c:v>
                </c:pt>
                <c:pt idx="23021">
                  <c:v>16.082000000000001</c:v>
                </c:pt>
                <c:pt idx="23022">
                  <c:v>16.010000000000002</c:v>
                </c:pt>
                <c:pt idx="23023">
                  <c:v>15.939</c:v>
                </c:pt>
                <c:pt idx="23024">
                  <c:v>15.867000000000001</c:v>
                </c:pt>
                <c:pt idx="23025">
                  <c:v>15.819000000000001</c:v>
                </c:pt>
                <c:pt idx="23026">
                  <c:v>15.747999999999999</c:v>
                </c:pt>
                <c:pt idx="23027">
                  <c:v>15.7</c:v>
                </c:pt>
                <c:pt idx="23028">
                  <c:v>15.651999999999999</c:v>
                </c:pt>
                <c:pt idx="23029">
                  <c:v>15.605</c:v>
                </c:pt>
                <c:pt idx="23030">
                  <c:v>15.581</c:v>
                </c:pt>
                <c:pt idx="23031">
                  <c:v>15.557</c:v>
                </c:pt>
                <c:pt idx="23032">
                  <c:v>15.532999999999999</c:v>
                </c:pt>
                <c:pt idx="23033">
                  <c:v>15.509</c:v>
                </c:pt>
                <c:pt idx="23034">
                  <c:v>15.484999999999999</c:v>
                </c:pt>
                <c:pt idx="23035">
                  <c:v>15.461</c:v>
                </c:pt>
                <c:pt idx="23036">
                  <c:v>15.438000000000001</c:v>
                </c:pt>
                <c:pt idx="23037">
                  <c:v>15.438000000000001</c:v>
                </c:pt>
                <c:pt idx="23038">
                  <c:v>15.414</c:v>
                </c:pt>
                <c:pt idx="23039">
                  <c:v>15.39</c:v>
                </c:pt>
                <c:pt idx="23040">
                  <c:v>15.39</c:v>
                </c:pt>
                <c:pt idx="23041">
                  <c:v>15.366</c:v>
                </c:pt>
                <c:pt idx="23042">
                  <c:v>15.366</c:v>
                </c:pt>
                <c:pt idx="23043">
                  <c:v>15.342000000000001</c:v>
                </c:pt>
                <c:pt idx="23044">
                  <c:v>15.342000000000001</c:v>
                </c:pt>
                <c:pt idx="23045">
                  <c:v>15.342000000000001</c:v>
                </c:pt>
                <c:pt idx="23046">
                  <c:v>15.318</c:v>
                </c:pt>
                <c:pt idx="23047">
                  <c:v>15.318</c:v>
                </c:pt>
                <c:pt idx="23048">
                  <c:v>15.318</c:v>
                </c:pt>
                <c:pt idx="23049">
                  <c:v>15.294</c:v>
                </c:pt>
                <c:pt idx="23050">
                  <c:v>15.294</c:v>
                </c:pt>
                <c:pt idx="23051">
                  <c:v>15.27</c:v>
                </c:pt>
                <c:pt idx="23052">
                  <c:v>15.27</c:v>
                </c:pt>
                <c:pt idx="23053">
                  <c:v>15.247</c:v>
                </c:pt>
                <c:pt idx="23054">
                  <c:v>15.247</c:v>
                </c:pt>
                <c:pt idx="23055">
                  <c:v>15.247</c:v>
                </c:pt>
                <c:pt idx="23056">
                  <c:v>15.247</c:v>
                </c:pt>
                <c:pt idx="23057">
                  <c:v>15.247</c:v>
                </c:pt>
                <c:pt idx="23058">
                  <c:v>15.223000000000001</c:v>
                </c:pt>
                <c:pt idx="23059">
                  <c:v>15.223000000000001</c:v>
                </c:pt>
                <c:pt idx="23060">
                  <c:v>15.223000000000001</c:v>
                </c:pt>
                <c:pt idx="23061">
                  <c:v>15.223000000000001</c:v>
                </c:pt>
                <c:pt idx="23062">
                  <c:v>15.199</c:v>
                </c:pt>
                <c:pt idx="23063">
                  <c:v>15.199</c:v>
                </c:pt>
                <c:pt idx="23064">
                  <c:v>15.199</c:v>
                </c:pt>
                <c:pt idx="23065">
                  <c:v>15.199</c:v>
                </c:pt>
                <c:pt idx="23066">
                  <c:v>15.199</c:v>
                </c:pt>
                <c:pt idx="23067">
                  <c:v>15.175000000000001</c:v>
                </c:pt>
                <c:pt idx="23068">
                  <c:v>15.175000000000001</c:v>
                </c:pt>
                <c:pt idx="23069">
                  <c:v>15.175000000000001</c:v>
                </c:pt>
                <c:pt idx="23070">
                  <c:v>15.175000000000001</c:v>
                </c:pt>
                <c:pt idx="23071">
                  <c:v>15.175000000000001</c:v>
                </c:pt>
                <c:pt idx="23072">
                  <c:v>15.199</c:v>
                </c:pt>
                <c:pt idx="23073">
                  <c:v>15.223000000000001</c:v>
                </c:pt>
                <c:pt idx="23074">
                  <c:v>15.247</c:v>
                </c:pt>
                <c:pt idx="23075">
                  <c:v>15.27</c:v>
                </c:pt>
                <c:pt idx="23076">
                  <c:v>15.318</c:v>
                </c:pt>
                <c:pt idx="23077">
                  <c:v>15.342000000000001</c:v>
                </c:pt>
                <c:pt idx="23078">
                  <c:v>15.39</c:v>
                </c:pt>
                <c:pt idx="23079">
                  <c:v>15.438000000000001</c:v>
                </c:pt>
                <c:pt idx="23080">
                  <c:v>15.509</c:v>
                </c:pt>
                <c:pt idx="23081">
                  <c:v>15.581</c:v>
                </c:pt>
                <c:pt idx="23082">
                  <c:v>15.629</c:v>
                </c:pt>
                <c:pt idx="23083">
                  <c:v>15.7</c:v>
                </c:pt>
                <c:pt idx="23084">
                  <c:v>15.772</c:v>
                </c:pt>
                <c:pt idx="23085">
                  <c:v>15.843</c:v>
                </c:pt>
                <c:pt idx="23086">
                  <c:v>15.914999999999999</c:v>
                </c:pt>
                <c:pt idx="23087">
                  <c:v>15.986000000000001</c:v>
                </c:pt>
                <c:pt idx="23088">
                  <c:v>16.058</c:v>
                </c:pt>
                <c:pt idx="23089">
                  <c:v>16.106000000000002</c:v>
                </c:pt>
                <c:pt idx="23090">
                  <c:v>16.177</c:v>
                </c:pt>
                <c:pt idx="23091">
                  <c:v>16.225000000000001</c:v>
                </c:pt>
                <c:pt idx="23092">
                  <c:v>16.295999999999999</c:v>
                </c:pt>
                <c:pt idx="23093">
                  <c:v>16.344000000000001</c:v>
                </c:pt>
                <c:pt idx="23094">
                  <c:v>16.391999999999999</c:v>
                </c:pt>
                <c:pt idx="23095">
                  <c:v>16.439</c:v>
                </c:pt>
                <c:pt idx="23096">
                  <c:v>16.486999999999998</c:v>
                </c:pt>
                <c:pt idx="23097">
                  <c:v>16.510999999999999</c:v>
                </c:pt>
                <c:pt idx="23098">
                  <c:v>16.533999999999999</c:v>
                </c:pt>
                <c:pt idx="23099">
                  <c:v>16.533999999999999</c:v>
                </c:pt>
                <c:pt idx="23100">
                  <c:v>16.558</c:v>
                </c:pt>
                <c:pt idx="23101">
                  <c:v>16.582000000000001</c:v>
                </c:pt>
                <c:pt idx="23102">
                  <c:v>16.582000000000001</c:v>
                </c:pt>
                <c:pt idx="23103">
                  <c:v>16.582000000000001</c:v>
                </c:pt>
                <c:pt idx="23104">
                  <c:v>16.582000000000001</c:v>
                </c:pt>
                <c:pt idx="23105">
                  <c:v>16.558</c:v>
                </c:pt>
                <c:pt idx="23106">
                  <c:v>16.533999999999999</c:v>
                </c:pt>
                <c:pt idx="23107">
                  <c:v>16.510999999999999</c:v>
                </c:pt>
                <c:pt idx="23108">
                  <c:v>16.486999999999998</c:v>
                </c:pt>
                <c:pt idx="23109">
                  <c:v>16.439</c:v>
                </c:pt>
                <c:pt idx="23110">
                  <c:v>16.391999999999999</c:v>
                </c:pt>
                <c:pt idx="23111">
                  <c:v>16.344000000000001</c:v>
                </c:pt>
                <c:pt idx="23112">
                  <c:v>16.295999999999999</c:v>
                </c:pt>
                <c:pt idx="23113">
                  <c:v>16.248999999999999</c:v>
                </c:pt>
                <c:pt idx="23114">
                  <c:v>16.201000000000001</c:v>
                </c:pt>
                <c:pt idx="23115">
                  <c:v>16.129000000000001</c:v>
                </c:pt>
                <c:pt idx="23116">
                  <c:v>16.082000000000001</c:v>
                </c:pt>
                <c:pt idx="23117">
                  <c:v>16.010000000000002</c:v>
                </c:pt>
                <c:pt idx="23118">
                  <c:v>15.939</c:v>
                </c:pt>
                <c:pt idx="23119">
                  <c:v>15.891</c:v>
                </c:pt>
                <c:pt idx="23120">
                  <c:v>15.819000000000001</c:v>
                </c:pt>
                <c:pt idx="23121">
                  <c:v>15.772</c:v>
                </c:pt>
                <c:pt idx="23122">
                  <c:v>15.724</c:v>
                </c:pt>
                <c:pt idx="23123">
                  <c:v>15.676</c:v>
                </c:pt>
                <c:pt idx="23124">
                  <c:v>15.651999999999999</c:v>
                </c:pt>
                <c:pt idx="23125">
                  <c:v>15.629</c:v>
                </c:pt>
                <c:pt idx="23126">
                  <c:v>15.581</c:v>
                </c:pt>
                <c:pt idx="23127">
                  <c:v>15.581</c:v>
                </c:pt>
                <c:pt idx="23128">
                  <c:v>15.557</c:v>
                </c:pt>
                <c:pt idx="23129">
                  <c:v>15.532999999999999</c:v>
                </c:pt>
                <c:pt idx="23130">
                  <c:v>15.509</c:v>
                </c:pt>
                <c:pt idx="23131">
                  <c:v>15.484999999999999</c:v>
                </c:pt>
                <c:pt idx="23132">
                  <c:v>15.484999999999999</c:v>
                </c:pt>
                <c:pt idx="23133">
                  <c:v>15.461</c:v>
                </c:pt>
                <c:pt idx="23134">
                  <c:v>15.461</c:v>
                </c:pt>
                <c:pt idx="23135">
                  <c:v>15.438000000000001</c:v>
                </c:pt>
                <c:pt idx="23136">
                  <c:v>15.438000000000001</c:v>
                </c:pt>
                <c:pt idx="23137">
                  <c:v>15.414</c:v>
                </c:pt>
                <c:pt idx="23138">
                  <c:v>15.414</c:v>
                </c:pt>
                <c:pt idx="23139">
                  <c:v>15.39</c:v>
                </c:pt>
                <c:pt idx="23140">
                  <c:v>15.39</c:v>
                </c:pt>
                <c:pt idx="23141">
                  <c:v>15.366</c:v>
                </c:pt>
                <c:pt idx="23142">
                  <c:v>15.366</c:v>
                </c:pt>
                <c:pt idx="23143">
                  <c:v>15.342000000000001</c:v>
                </c:pt>
                <c:pt idx="23144">
                  <c:v>15.342000000000001</c:v>
                </c:pt>
                <c:pt idx="23145">
                  <c:v>15.342000000000001</c:v>
                </c:pt>
                <c:pt idx="23146">
                  <c:v>15.318</c:v>
                </c:pt>
                <c:pt idx="23147">
                  <c:v>15.294</c:v>
                </c:pt>
                <c:pt idx="23148">
                  <c:v>15.294</c:v>
                </c:pt>
                <c:pt idx="23149">
                  <c:v>15.294</c:v>
                </c:pt>
                <c:pt idx="23150">
                  <c:v>15.294</c:v>
                </c:pt>
                <c:pt idx="23151">
                  <c:v>15.27</c:v>
                </c:pt>
                <c:pt idx="23152">
                  <c:v>15.27</c:v>
                </c:pt>
                <c:pt idx="23153">
                  <c:v>15.247</c:v>
                </c:pt>
                <c:pt idx="23154">
                  <c:v>15.247</c:v>
                </c:pt>
                <c:pt idx="23155">
                  <c:v>15.247</c:v>
                </c:pt>
                <c:pt idx="23156">
                  <c:v>15.247</c:v>
                </c:pt>
                <c:pt idx="23157">
                  <c:v>15.223000000000001</c:v>
                </c:pt>
                <c:pt idx="23158">
                  <c:v>15.223000000000001</c:v>
                </c:pt>
                <c:pt idx="23159">
                  <c:v>15.223000000000001</c:v>
                </c:pt>
                <c:pt idx="23160">
                  <c:v>15.199</c:v>
                </c:pt>
                <c:pt idx="23161">
                  <c:v>15.199</c:v>
                </c:pt>
                <c:pt idx="23162">
                  <c:v>15.199</c:v>
                </c:pt>
                <c:pt idx="23163">
                  <c:v>15.199</c:v>
                </c:pt>
                <c:pt idx="23164">
                  <c:v>15.175000000000001</c:v>
                </c:pt>
                <c:pt idx="23165">
                  <c:v>15.175000000000001</c:v>
                </c:pt>
                <c:pt idx="23166">
                  <c:v>15.175000000000001</c:v>
                </c:pt>
                <c:pt idx="23167">
                  <c:v>15.175000000000001</c:v>
                </c:pt>
                <c:pt idx="23168">
                  <c:v>15.199</c:v>
                </c:pt>
                <c:pt idx="23169">
                  <c:v>15.223000000000001</c:v>
                </c:pt>
                <c:pt idx="23170">
                  <c:v>15.247</c:v>
                </c:pt>
                <c:pt idx="23171">
                  <c:v>15.27</c:v>
                </c:pt>
                <c:pt idx="23172">
                  <c:v>15.294</c:v>
                </c:pt>
                <c:pt idx="23173">
                  <c:v>15.342000000000001</c:v>
                </c:pt>
                <c:pt idx="23174">
                  <c:v>15.39</c:v>
                </c:pt>
                <c:pt idx="23175">
                  <c:v>15.438000000000001</c:v>
                </c:pt>
                <c:pt idx="23176">
                  <c:v>15.509</c:v>
                </c:pt>
                <c:pt idx="23177">
                  <c:v>15.557</c:v>
                </c:pt>
                <c:pt idx="23178">
                  <c:v>15.629</c:v>
                </c:pt>
                <c:pt idx="23179">
                  <c:v>15.7</c:v>
                </c:pt>
                <c:pt idx="23180">
                  <c:v>15.772</c:v>
                </c:pt>
                <c:pt idx="23181">
                  <c:v>15.843</c:v>
                </c:pt>
                <c:pt idx="23182">
                  <c:v>15.914999999999999</c:v>
                </c:pt>
                <c:pt idx="23183">
                  <c:v>15.986000000000001</c:v>
                </c:pt>
                <c:pt idx="23184">
                  <c:v>16.058</c:v>
                </c:pt>
                <c:pt idx="23185">
                  <c:v>16.129000000000001</c:v>
                </c:pt>
                <c:pt idx="23186">
                  <c:v>16.177</c:v>
                </c:pt>
                <c:pt idx="23187">
                  <c:v>16.248999999999999</c:v>
                </c:pt>
                <c:pt idx="23188">
                  <c:v>16.295999999999999</c:v>
                </c:pt>
                <c:pt idx="23189">
                  <c:v>16.344000000000001</c:v>
                </c:pt>
                <c:pt idx="23190">
                  <c:v>16.391999999999999</c:v>
                </c:pt>
                <c:pt idx="23191">
                  <c:v>16.439</c:v>
                </c:pt>
                <c:pt idx="23192">
                  <c:v>16.463000000000001</c:v>
                </c:pt>
                <c:pt idx="23193">
                  <c:v>16.486999999999998</c:v>
                </c:pt>
                <c:pt idx="23194">
                  <c:v>16.510999999999999</c:v>
                </c:pt>
                <c:pt idx="23195">
                  <c:v>16.533999999999999</c:v>
                </c:pt>
                <c:pt idx="23196">
                  <c:v>16.558</c:v>
                </c:pt>
                <c:pt idx="23197">
                  <c:v>16.582000000000001</c:v>
                </c:pt>
                <c:pt idx="23198">
                  <c:v>16.582000000000001</c:v>
                </c:pt>
                <c:pt idx="23199">
                  <c:v>16.582000000000001</c:v>
                </c:pt>
                <c:pt idx="23200">
                  <c:v>16.582000000000001</c:v>
                </c:pt>
                <c:pt idx="23201">
                  <c:v>16.558</c:v>
                </c:pt>
                <c:pt idx="23202">
                  <c:v>16.533999999999999</c:v>
                </c:pt>
                <c:pt idx="23203">
                  <c:v>16.510999999999999</c:v>
                </c:pt>
                <c:pt idx="23204">
                  <c:v>16.486999999999998</c:v>
                </c:pt>
                <c:pt idx="23205">
                  <c:v>16.439</c:v>
                </c:pt>
                <c:pt idx="23206">
                  <c:v>16.414999999999999</c:v>
                </c:pt>
                <c:pt idx="23207">
                  <c:v>16.367999999999999</c:v>
                </c:pt>
                <c:pt idx="23208">
                  <c:v>16.32</c:v>
                </c:pt>
                <c:pt idx="23209">
                  <c:v>16.271999999999998</c:v>
                </c:pt>
                <c:pt idx="23210">
                  <c:v>16.201000000000001</c:v>
                </c:pt>
                <c:pt idx="23211">
                  <c:v>16.152999999999999</c:v>
                </c:pt>
                <c:pt idx="23212">
                  <c:v>16.106000000000002</c:v>
                </c:pt>
                <c:pt idx="23213">
                  <c:v>16.033999999999999</c:v>
                </c:pt>
                <c:pt idx="23214">
                  <c:v>15.986000000000001</c:v>
                </c:pt>
                <c:pt idx="23215">
                  <c:v>15.914999999999999</c:v>
                </c:pt>
                <c:pt idx="23216">
                  <c:v>15.843</c:v>
                </c:pt>
                <c:pt idx="23217">
                  <c:v>15.795999999999999</c:v>
                </c:pt>
                <c:pt idx="23218">
                  <c:v>15.747999999999999</c:v>
                </c:pt>
                <c:pt idx="23219">
                  <c:v>15.7</c:v>
                </c:pt>
                <c:pt idx="23220">
                  <c:v>15.651999999999999</c:v>
                </c:pt>
                <c:pt idx="23221">
                  <c:v>15.629</c:v>
                </c:pt>
                <c:pt idx="23222">
                  <c:v>15.581</c:v>
                </c:pt>
                <c:pt idx="23223">
                  <c:v>15.557</c:v>
                </c:pt>
                <c:pt idx="23224">
                  <c:v>15.532999999999999</c:v>
                </c:pt>
                <c:pt idx="23225">
                  <c:v>15.509</c:v>
                </c:pt>
                <c:pt idx="23226">
                  <c:v>15.484999999999999</c:v>
                </c:pt>
                <c:pt idx="23227">
                  <c:v>15.461</c:v>
                </c:pt>
                <c:pt idx="23228">
                  <c:v>15.438000000000001</c:v>
                </c:pt>
                <c:pt idx="23229">
                  <c:v>15.438000000000001</c:v>
                </c:pt>
                <c:pt idx="23230">
                  <c:v>15.414</c:v>
                </c:pt>
                <c:pt idx="23231">
                  <c:v>15.39</c:v>
                </c:pt>
                <c:pt idx="23232">
                  <c:v>15.39</c:v>
                </c:pt>
                <c:pt idx="23233">
                  <c:v>15.366</c:v>
                </c:pt>
                <c:pt idx="23234">
                  <c:v>15.342000000000001</c:v>
                </c:pt>
                <c:pt idx="23235">
                  <c:v>15.342000000000001</c:v>
                </c:pt>
                <c:pt idx="23236">
                  <c:v>15.318</c:v>
                </c:pt>
                <c:pt idx="23237">
                  <c:v>15.294</c:v>
                </c:pt>
                <c:pt idx="23238">
                  <c:v>15.294</c:v>
                </c:pt>
                <c:pt idx="23239">
                  <c:v>15.27</c:v>
                </c:pt>
                <c:pt idx="23240">
                  <c:v>15.27</c:v>
                </c:pt>
                <c:pt idx="23241">
                  <c:v>15.247</c:v>
                </c:pt>
                <c:pt idx="23242">
                  <c:v>15.247</c:v>
                </c:pt>
                <c:pt idx="23243">
                  <c:v>15.247</c:v>
                </c:pt>
                <c:pt idx="23244">
                  <c:v>15.223000000000001</c:v>
                </c:pt>
                <c:pt idx="23245">
                  <c:v>15.199</c:v>
                </c:pt>
                <c:pt idx="23246">
                  <c:v>15.199</c:v>
                </c:pt>
                <c:pt idx="23247">
                  <c:v>15.175000000000001</c:v>
                </c:pt>
                <c:pt idx="23248">
                  <c:v>15.175000000000001</c:v>
                </c:pt>
                <c:pt idx="23249">
                  <c:v>15.151</c:v>
                </c:pt>
                <c:pt idx="23250">
                  <c:v>15.151</c:v>
                </c:pt>
                <c:pt idx="23251">
                  <c:v>15.151</c:v>
                </c:pt>
                <c:pt idx="23252">
                  <c:v>15.127000000000001</c:v>
                </c:pt>
                <c:pt idx="23253">
                  <c:v>15.127000000000001</c:v>
                </c:pt>
                <c:pt idx="23254">
                  <c:v>15.103</c:v>
                </c:pt>
                <c:pt idx="23255">
                  <c:v>15.103</c:v>
                </c:pt>
                <c:pt idx="23256">
                  <c:v>15.079000000000001</c:v>
                </c:pt>
                <c:pt idx="23257">
                  <c:v>15.079000000000001</c:v>
                </c:pt>
                <c:pt idx="23258">
                  <c:v>15.055</c:v>
                </c:pt>
                <c:pt idx="23259">
                  <c:v>15.055</c:v>
                </c:pt>
                <c:pt idx="23260">
                  <c:v>15.055</c:v>
                </c:pt>
                <c:pt idx="23261">
                  <c:v>15.055</c:v>
                </c:pt>
                <c:pt idx="23262">
                  <c:v>15.055</c:v>
                </c:pt>
                <c:pt idx="23263">
                  <c:v>15.103</c:v>
                </c:pt>
                <c:pt idx="23264">
                  <c:v>15.127000000000001</c:v>
                </c:pt>
                <c:pt idx="23265">
                  <c:v>15.151</c:v>
                </c:pt>
                <c:pt idx="23266">
                  <c:v>15.175000000000001</c:v>
                </c:pt>
                <c:pt idx="23267">
                  <c:v>15.199</c:v>
                </c:pt>
                <c:pt idx="23268">
                  <c:v>15.223000000000001</c:v>
                </c:pt>
                <c:pt idx="23269">
                  <c:v>15.247</c:v>
                </c:pt>
                <c:pt idx="23270">
                  <c:v>15.294</c:v>
                </c:pt>
                <c:pt idx="23271">
                  <c:v>15.342000000000001</c:v>
                </c:pt>
                <c:pt idx="23272">
                  <c:v>15.39</c:v>
                </c:pt>
                <c:pt idx="23273">
                  <c:v>15.461</c:v>
                </c:pt>
                <c:pt idx="23274">
                  <c:v>15.532999999999999</c:v>
                </c:pt>
                <c:pt idx="23275">
                  <c:v>15.629</c:v>
                </c:pt>
                <c:pt idx="23276">
                  <c:v>15.7</c:v>
                </c:pt>
                <c:pt idx="23277">
                  <c:v>15.795999999999999</c:v>
                </c:pt>
                <c:pt idx="23278">
                  <c:v>15.891</c:v>
                </c:pt>
                <c:pt idx="23279">
                  <c:v>15.986000000000001</c:v>
                </c:pt>
                <c:pt idx="23280">
                  <c:v>16.058</c:v>
                </c:pt>
                <c:pt idx="23281">
                  <c:v>16.129000000000001</c:v>
                </c:pt>
                <c:pt idx="23282">
                  <c:v>16.201000000000001</c:v>
                </c:pt>
                <c:pt idx="23283">
                  <c:v>16.271999999999998</c:v>
                </c:pt>
                <c:pt idx="23284">
                  <c:v>16.32</c:v>
                </c:pt>
                <c:pt idx="23285">
                  <c:v>16.391999999999999</c:v>
                </c:pt>
                <c:pt idx="23286">
                  <c:v>16.439</c:v>
                </c:pt>
                <c:pt idx="23287">
                  <c:v>16.486999999999998</c:v>
                </c:pt>
                <c:pt idx="23288">
                  <c:v>16.533999999999999</c:v>
                </c:pt>
                <c:pt idx="23289">
                  <c:v>16.558</c:v>
                </c:pt>
                <c:pt idx="23290">
                  <c:v>16.582000000000001</c:v>
                </c:pt>
                <c:pt idx="23291">
                  <c:v>16.63</c:v>
                </c:pt>
                <c:pt idx="23292">
                  <c:v>16.63</c:v>
                </c:pt>
                <c:pt idx="23293">
                  <c:v>16.654</c:v>
                </c:pt>
                <c:pt idx="23294">
                  <c:v>16.677</c:v>
                </c:pt>
                <c:pt idx="23295">
                  <c:v>16.677</c:v>
                </c:pt>
                <c:pt idx="23296">
                  <c:v>16.677</c:v>
                </c:pt>
                <c:pt idx="23297">
                  <c:v>16.654</c:v>
                </c:pt>
                <c:pt idx="23298">
                  <c:v>16.654</c:v>
                </c:pt>
                <c:pt idx="23299">
                  <c:v>16.63</c:v>
                </c:pt>
                <c:pt idx="23300">
                  <c:v>16.606000000000002</c:v>
                </c:pt>
                <c:pt idx="23301">
                  <c:v>16.582000000000001</c:v>
                </c:pt>
                <c:pt idx="23302">
                  <c:v>16.533999999999999</c:v>
                </c:pt>
                <c:pt idx="23303">
                  <c:v>16.510999999999999</c:v>
                </c:pt>
                <c:pt idx="23304">
                  <c:v>16.463000000000001</c:v>
                </c:pt>
                <c:pt idx="23305">
                  <c:v>16.414999999999999</c:v>
                </c:pt>
                <c:pt idx="23306">
                  <c:v>16.367999999999999</c:v>
                </c:pt>
                <c:pt idx="23307">
                  <c:v>16.295999999999999</c:v>
                </c:pt>
                <c:pt idx="23308">
                  <c:v>16.248999999999999</c:v>
                </c:pt>
                <c:pt idx="23309">
                  <c:v>16.177</c:v>
                </c:pt>
                <c:pt idx="23310">
                  <c:v>16.106000000000002</c:v>
                </c:pt>
                <c:pt idx="23311">
                  <c:v>16.058</c:v>
                </c:pt>
                <c:pt idx="23312">
                  <c:v>15.986000000000001</c:v>
                </c:pt>
                <c:pt idx="23313">
                  <c:v>15.914999999999999</c:v>
                </c:pt>
                <c:pt idx="23314">
                  <c:v>15.867000000000001</c:v>
                </c:pt>
                <c:pt idx="23315">
                  <c:v>15.819000000000001</c:v>
                </c:pt>
                <c:pt idx="23316">
                  <c:v>15.772</c:v>
                </c:pt>
                <c:pt idx="23317">
                  <c:v>15.724</c:v>
                </c:pt>
                <c:pt idx="23318">
                  <c:v>15.676</c:v>
                </c:pt>
                <c:pt idx="23319">
                  <c:v>15.651999999999999</c:v>
                </c:pt>
                <c:pt idx="23320">
                  <c:v>15.629</c:v>
                </c:pt>
                <c:pt idx="23321">
                  <c:v>15.581</c:v>
                </c:pt>
                <c:pt idx="23322">
                  <c:v>15.557</c:v>
                </c:pt>
                <c:pt idx="23323">
                  <c:v>15.532999999999999</c:v>
                </c:pt>
                <c:pt idx="23324">
                  <c:v>15.509</c:v>
                </c:pt>
                <c:pt idx="23325">
                  <c:v>15.509</c:v>
                </c:pt>
                <c:pt idx="23326">
                  <c:v>15.484999999999999</c:v>
                </c:pt>
                <c:pt idx="23327">
                  <c:v>15.461</c:v>
                </c:pt>
                <c:pt idx="23328">
                  <c:v>15.438000000000001</c:v>
                </c:pt>
                <c:pt idx="23329">
                  <c:v>15.438000000000001</c:v>
                </c:pt>
                <c:pt idx="23330">
                  <c:v>15.438000000000001</c:v>
                </c:pt>
                <c:pt idx="23331">
                  <c:v>15.414</c:v>
                </c:pt>
                <c:pt idx="23332">
                  <c:v>15.39</c:v>
                </c:pt>
                <c:pt idx="23333">
                  <c:v>15.366</c:v>
                </c:pt>
                <c:pt idx="23334">
                  <c:v>15.366</c:v>
                </c:pt>
                <c:pt idx="23335">
                  <c:v>15.342000000000001</c:v>
                </c:pt>
                <c:pt idx="23336">
                  <c:v>15.342000000000001</c:v>
                </c:pt>
                <c:pt idx="23337">
                  <c:v>15.342000000000001</c:v>
                </c:pt>
                <c:pt idx="23338">
                  <c:v>15.318</c:v>
                </c:pt>
                <c:pt idx="23339">
                  <c:v>15.318</c:v>
                </c:pt>
                <c:pt idx="23340">
                  <c:v>15.294</c:v>
                </c:pt>
                <c:pt idx="23341">
                  <c:v>15.294</c:v>
                </c:pt>
                <c:pt idx="23342">
                  <c:v>15.294</c:v>
                </c:pt>
                <c:pt idx="23343">
                  <c:v>15.27</c:v>
                </c:pt>
                <c:pt idx="23344">
                  <c:v>15.27</c:v>
                </c:pt>
                <c:pt idx="23345">
                  <c:v>15.27</c:v>
                </c:pt>
                <c:pt idx="23346">
                  <c:v>15.247</c:v>
                </c:pt>
                <c:pt idx="23347">
                  <c:v>15.247</c:v>
                </c:pt>
                <c:pt idx="23348">
                  <c:v>15.247</c:v>
                </c:pt>
                <c:pt idx="23349">
                  <c:v>15.247</c:v>
                </c:pt>
                <c:pt idx="23350">
                  <c:v>15.223000000000001</c:v>
                </c:pt>
                <c:pt idx="23351">
                  <c:v>15.223000000000001</c:v>
                </c:pt>
                <c:pt idx="23352">
                  <c:v>15.199</c:v>
                </c:pt>
                <c:pt idx="23353">
                  <c:v>15.199</c:v>
                </c:pt>
                <c:pt idx="23354">
                  <c:v>15.199</c:v>
                </c:pt>
                <c:pt idx="23355">
                  <c:v>15.199</c:v>
                </c:pt>
                <c:pt idx="23356">
                  <c:v>15.175000000000001</c:v>
                </c:pt>
                <c:pt idx="23357">
                  <c:v>15.175000000000001</c:v>
                </c:pt>
                <c:pt idx="23358">
                  <c:v>15.175000000000001</c:v>
                </c:pt>
                <c:pt idx="23359">
                  <c:v>15.175000000000001</c:v>
                </c:pt>
                <c:pt idx="23360">
                  <c:v>15.199</c:v>
                </c:pt>
                <c:pt idx="23361">
                  <c:v>15.247</c:v>
                </c:pt>
                <c:pt idx="23362">
                  <c:v>15.27</c:v>
                </c:pt>
                <c:pt idx="23363">
                  <c:v>15.294</c:v>
                </c:pt>
                <c:pt idx="23364">
                  <c:v>15.318</c:v>
                </c:pt>
                <c:pt idx="23365">
                  <c:v>15.342000000000001</c:v>
                </c:pt>
                <c:pt idx="23366">
                  <c:v>15.39</c:v>
                </c:pt>
                <c:pt idx="23367">
                  <c:v>15.438000000000001</c:v>
                </c:pt>
                <c:pt idx="23368">
                  <c:v>15.484999999999999</c:v>
                </c:pt>
                <c:pt idx="23369">
                  <c:v>15.557</c:v>
                </c:pt>
                <c:pt idx="23370">
                  <c:v>15.629</c:v>
                </c:pt>
                <c:pt idx="23371">
                  <c:v>15.7</c:v>
                </c:pt>
                <c:pt idx="23372">
                  <c:v>15.772</c:v>
                </c:pt>
                <c:pt idx="23373">
                  <c:v>15.867000000000001</c:v>
                </c:pt>
                <c:pt idx="23374">
                  <c:v>15.962999999999999</c:v>
                </c:pt>
                <c:pt idx="23375">
                  <c:v>16.033999999999999</c:v>
                </c:pt>
                <c:pt idx="23376">
                  <c:v>16.129000000000001</c:v>
                </c:pt>
                <c:pt idx="23377">
                  <c:v>16.201000000000001</c:v>
                </c:pt>
                <c:pt idx="23378">
                  <c:v>16.271999999999998</c:v>
                </c:pt>
                <c:pt idx="23379">
                  <c:v>16.344000000000001</c:v>
                </c:pt>
                <c:pt idx="23380">
                  <c:v>16.391999999999999</c:v>
                </c:pt>
                <c:pt idx="23381">
                  <c:v>16.463000000000001</c:v>
                </c:pt>
                <c:pt idx="23382">
                  <c:v>16.533999999999999</c:v>
                </c:pt>
                <c:pt idx="23383">
                  <c:v>16.582000000000001</c:v>
                </c:pt>
                <c:pt idx="23384">
                  <c:v>16.606000000000002</c:v>
                </c:pt>
                <c:pt idx="23385">
                  <c:v>16.63</c:v>
                </c:pt>
                <c:pt idx="23386">
                  <c:v>16.63</c:v>
                </c:pt>
                <c:pt idx="23387">
                  <c:v>16.654</c:v>
                </c:pt>
                <c:pt idx="23388">
                  <c:v>16.677</c:v>
                </c:pt>
                <c:pt idx="23389">
                  <c:v>16.701000000000001</c:v>
                </c:pt>
                <c:pt idx="23390">
                  <c:v>16.701000000000001</c:v>
                </c:pt>
                <c:pt idx="23391">
                  <c:v>16.677</c:v>
                </c:pt>
                <c:pt idx="23392">
                  <c:v>16.677</c:v>
                </c:pt>
                <c:pt idx="23393">
                  <c:v>16.677</c:v>
                </c:pt>
                <c:pt idx="23394">
                  <c:v>16.654</c:v>
                </c:pt>
                <c:pt idx="23395">
                  <c:v>16.63</c:v>
                </c:pt>
                <c:pt idx="23396">
                  <c:v>16.63</c:v>
                </c:pt>
                <c:pt idx="23397">
                  <c:v>16.582000000000001</c:v>
                </c:pt>
                <c:pt idx="23398">
                  <c:v>16.533999999999999</c:v>
                </c:pt>
                <c:pt idx="23399">
                  <c:v>16.486999999999998</c:v>
                </c:pt>
                <c:pt idx="23400">
                  <c:v>16.439</c:v>
                </c:pt>
                <c:pt idx="23401">
                  <c:v>16.391999999999999</c:v>
                </c:pt>
                <c:pt idx="23402">
                  <c:v>16.344000000000001</c:v>
                </c:pt>
                <c:pt idx="23403">
                  <c:v>16.271999999999998</c:v>
                </c:pt>
                <c:pt idx="23404">
                  <c:v>16.201000000000001</c:v>
                </c:pt>
                <c:pt idx="23405">
                  <c:v>16.152999999999999</c:v>
                </c:pt>
                <c:pt idx="23406">
                  <c:v>16.082000000000001</c:v>
                </c:pt>
                <c:pt idx="23407">
                  <c:v>16.010000000000002</c:v>
                </c:pt>
                <c:pt idx="23408">
                  <c:v>15.939</c:v>
                </c:pt>
                <c:pt idx="23409">
                  <c:v>15.891</c:v>
                </c:pt>
                <c:pt idx="23410">
                  <c:v>15.843</c:v>
                </c:pt>
                <c:pt idx="23411">
                  <c:v>15.795999999999999</c:v>
                </c:pt>
                <c:pt idx="23412">
                  <c:v>15.747999999999999</c:v>
                </c:pt>
                <c:pt idx="23413">
                  <c:v>15.724</c:v>
                </c:pt>
                <c:pt idx="23414">
                  <c:v>15.7</c:v>
                </c:pt>
                <c:pt idx="23415">
                  <c:v>15.676</c:v>
                </c:pt>
                <c:pt idx="23416">
                  <c:v>15.651999999999999</c:v>
                </c:pt>
                <c:pt idx="23417">
                  <c:v>15.629</c:v>
                </c:pt>
                <c:pt idx="23418">
                  <c:v>15.605</c:v>
                </c:pt>
                <c:pt idx="23419">
                  <c:v>15.581</c:v>
                </c:pt>
                <c:pt idx="23420">
                  <c:v>15.581</c:v>
                </c:pt>
                <c:pt idx="23421">
                  <c:v>15.557</c:v>
                </c:pt>
                <c:pt idx="23422">
                  <c:v>15.557</c:v>
                </c:pt>
                <c:pt idx="23423">
                  <c:v>15.532999999999999</c:v>
                </c:pt>
                <c:pt idx="23424">
                  <c:v>15.532999999999999</c:v>
                </c:pt>
                <c:pt idx="23425">
                  <c:v>15.532999999999999</c:v>
                </c:pt>
                <c:pt idx="23426">
                  <c:v>15.509</c:v>
                </c:pt>
                <c:pt idx="23427">
                  <c:v>15.509</c:v>
                </c:pt>
                <c:pt idx="23428">
                  <c:v>15.484999999999999</c:v>
                </c:pt>
                <c:pt idx="23429">
                  <c:v>15.484999999999999</c:v>
                </c:pt>
                <c:pt idx="23430">
                  <c:v>15.461</c:v>
                </c:pt>
                <c:pt idx="23431">
                  <c:v>15.461</c:v>
                </c:pt>
                <c:pt idx="23432">
                  <c:v>15.438000000000001</c:v>
                </c:pt>
                <c:pt idx="23433">
                  <c:v>15.438000000000001</c:v>
                </c:pt>
                <c:pt idx="23434">
                  <c:v>15.414</c:v>
                </c:pt>
                <c:pt idx="23435">
                  <c:v>15.414</c:v>
                </c:pt>
                <c:pt idx="23436">
                  <c:v>15.39</c:v>
                </c:pt>
                <c:pt idx="23437">
                  <c:v>15.39</c:v>
                </c:pt>
                <c:pt idx="23438">
                  <c:v>15.39</c:v>
                </c:pt>
                <c:pt idx="23439">
                  <c:v>15.39</c:v>
                </c:pt>
                <c:pt idx="23440">
                  <c:v>15.39</c:v>
                </c:pt>
                <c:pt idx="23441">
                  <c:v>15.39</c:v>
                </c:pt>
                <c:pt idx="23442">
                  <c:v>15.39</c:v>
                </c:pt>
                <c:pt idx="23443">
                  <c:v>15.39</c:v>
                </c:pt>
                <c:pt idx="23444">
                  <c:v>15.39</c:v>
                </c:pt>
                <c:pt idx="23445">
                  <c:v>15.366</c:v>
                </c:pt>
                <c:pt idx="23446">
                  <c:v>15.366</c:v>
                </c:pt>
                <c:pt idx="23447">
                  <c:v>15.366</c:v>
                </c:pt>
                <c:pt idx="23448">
                  <c:v>15.342000000000001</c:v>
                </c:pt>
                <c:pt idx="23449">
                  <c:v>15.366</c:v>
                </c:pt>
                <c:pt idx="23450">
                  <c:v>15.342000000000001</c:v>
                </c:pt>
                <c:pt idx="23451">
                  <c:v>15.342000000000001</c:v>
                </c:pt>
                <c:pt idx="23452">
                  <c:v>15.366</c:v>
                </c:pt>
                <c:pt idx="23453">
                  <c:v>15.366</c:v>
                </c:pt>
                <c:pt idx="23454">
                  <c:v>15.366</c:v>
                </c:pt>
                <c:pt idx="23455">
                  <c:v>15.366</c:v>
                </c:pt>
                <c:pt idx="23456">
                  <c:v>15.366</c:v>
                </c:pt>
                <c:pt idx="23457">
                  <c:v>15.39</c:v>
                </c:pt>
                <c:pt idx="23458">
                  <c:v>15.438000000000001</c:v>
                </c:pt>
                <c:pt idx="23459">
                  <c:v>15.461</c:v>
                </c:pt>
                <c:pt idx="23460">
                  <c:v>15.484999999999999</c:v>
                </c:pt>
                <c:pt idx="23461">
                  <c:v>15.532999999999999</c:v>
                </c:pt>
                <c:pt idx="23462">
                  <c:v>15.581</c:v>
                </c:pt>
                <c:pt idx="23463">
                  <c:v>15.629</c:v>
                </c:pt>
                <c:pt idx="23464">
                  <c:v>15.676</c:v>
                </c:pt>
                <c:pt idx="23465">
                  <c:v>15.747999999999999</c:v>
                </c:pt>
                <c:pt idx="23466">
                  <c:v>15.819000000000001</c:v>
                </c:pt>
                <c:pt idx="23467">
                  <c:v>15.867000000000001</c:v>
                </c:pt>
                <c:pt idx="23468">
                  <c:v>15.939</c:v>
                </c:pt>
                <c:pt idx="23469">
                  <c:v>16.010000000000002</c:v>
                </c:pt>
                <c:pt idx="23470">
                  <c:v>16.033999999999999</c:v>
                </c:pt>
                <c:pt idx="23471">
                  <c:v>16.058</c:v>
                </c:pt>
                <c:pt idx="23472">
                  <c:v>16.058</c:v>
                </c:pt>
                <c:pt idx="23473">
                  <c:v>16.082000000000001</c:v>
                </c:pt>
                <c:pt idx="23474">
                  <c:v>16.058</c:v>
                </c:pt>
                <c:pt idx="23475">
                  <c:v>16.010000000000002</c:v>
                </c:pt>
                <c:pt idx="23476">
                  <c:v>16.010000000000002</c:v>
                </c:pt>
                <c:pt idx="23477">
                  <c:v>16.033999999999999</c:v>
                </c:pt>
                <c:pt idx="23478">
                  <c:v>16.033999999999999</c:v>
                </c:pt>
                <c:pt idx="23479">
                  <c:v>16.033999999999999</c:v>
                </c:pt>
                <c:pt idx="23480">
                  <c:v>16.033999999999999</c:v>
                </c:pt>
                <c:pt idx="23481">
                  <c:v>16.033999999999999</c:v>
                </c:pt>
                <c:pt idx="23482">
                  <c:v>16.058</c:v>
                </c:pt>
                <c:pt idx="23483">
                  <c:v>16.033999999999999</c:v>
                </c:pt>
                <c:pt idx="23484">
                  <c:v>16.033999999999999</c:v>
                </c:pt>
                <c:pt idx="23485">
                  <c:v>16.010000000000002</c:v>
                </c:pt>
                <c:pt idx="23486">
                  <c:v>15.962999999999999</c:v>
                </c:pt>
                <c:pt idx="23487">
                  <c:v>15.962999999999999</c:v>
                </c:pt>
                <c:pt idx="23488">
                  <c:v>15.914999999999999</c:v>
                </c:pt>
                <c:pt idx="23489">
                  <c:v>15.914999999999999</c:v>
                </c:pt>
                <c:pt idx="23490">
                  <c:v>15.891</c:v>
                </c:pt>
                <c:pt idx="23491">
                  <c:v>15.891</c:v>
                </c:pt>
                <c:pt idx="23492">
                  <c:v>15.867000000000001</c:v>
                </c:pt>
                <c:pt idx="23493">
                  <c:v>15.867000000000001</c:v>
                </c:pt>
                <c:pt idx="23494">
                  <c:v>15.867000000000001</c:v>
                </c:pt>
                <c:pt idx="23495">
                  <c:v>15.843</c:v>
                </c:pt>
                <c:pt idx="23496">
                  <c:v>15.843</c:v>
                </c:pt>
                <c:pt idx="23497">
                  <c:v>15.819000000000001</c:v>
                </c:pt>
                <c:pt idx="23498">
                  <c:v>15.819000000000001</c:v>
                </c:pt>
                <c:pt idx="23499">
                  <c:v>15.819000000000001</c:v>
                </c:pt>
                <c:pt idx="23500">
                  <c:v>15.819000000000001</c:v>
                </c:pt>
                <c:pt idx="23501">
                  <c:v>15.795999999999999</c:v>
                </c:pt>
                <c:pt idx="23502">
                  <c:v>15.772</c:v>
                </c:pt>
                <c:pt idx="23503">
                  <c:v>15.772</c:v>
                </c:pt>
                <c:pt idx="23504">
                  <c:v>15.747999999999999</c:v>
                </c:pt>
                <c:pt idx="23505">
                  <c:v>15.724</c:v>
                </c:pt>
                <c:pt idx="23506">
                  <c:v>15.724</c:v>
                </c:pt>
                <c:pt idx="23507">
                  <c:v>15.7</c:v>
                </c:pt>
                <c:pt idx="23508">
                  <c:v>15.7</c:v>
                </c:pt>
                <c:pt idx="23509">
                  <c:v>15.676</c:v>
                </c:pt>
                <c:pt idx="23510">
                  <c:v>15.651999999999999</c:v>
                </c:pt>
                <c:pt idx="23511">
                  <c:v>15.651999999999999</c:v>
                </c:pt>
                <c:pt idx="23512">
                  <c:v>15.629</c:v>
                </c:pt>
                <c:pt idx="23513">
                  <c:v>15.605</c:v>
                </c:pt>
                <c:pt idx="23514">
                  <c:v>15.605</c:v>
                </c:pt>
                <c:pt idx="23515">
                  <c:v>15.605</c:v>
                </c:pt>
                <c:pt idx="23516">
                  <c:v>15.581</c:v>
                </c:pt>
                <c:pt idx="23517">
                  <c:v>15.581</c:v>
                </c:pt>
                <c:pt idx="23518">
                  <c:v>15.581</c:v>
                </c:pt>
                <c:pt idx="23519">
                  <c:v>15.581</c:v>
                </c:pt>
                <c:pt idx="23520">
                  <c:v>15.581</c:v>
                </c:pt>
                <c:pt idx="23521">
                  <c:v>15.581</c:v>
                </c:pt>
                <c:pt idx="23522">
                  <c:v>15.581</c:v>
                </c:pt>
                <c:pt idx="23523">
                  <c:v>15.581</c:v>
                </c:pt>
                <c:pt idx="23524">
                  <c:v>15.557</c:v>
                </c:pt>
                <c:pt idx="23525">
                  <c:v>15.557</c:v>
                </c:pt>
                <c:pt idx="23526">
                  <c:v>15.557</c:v>
                </c:pt>
                <c:pt idx="23527">
                  <c:v>15.557</c:v>
                </c:pt>
                <c:pt idx="23528">
                  <c:v>15.532999999999999</c:v>
                </c:pt>
                <c:pt idx="23529">
                  <c:v>15.532999999999999</c:v>
                </c:pt>
                <c:pt idx="23530">
                  <c:v>15.532999999999999</c:v>
                </c:pt>
                <c:pt idx="23531">
                  <c:v>15.532999999999999</c:v>
                </c:pt>
                <c:pt idx="23532">
                  <c:v>15.532999999999999</c:v>
                </c:pt>
                <c:pt idx="23533">
                  <c:v>15.509</c:v>
                </c:pt>
                <c:pt idx="23534">
                  <c:v>15.509</c:v>
                </c:pt>
                <c:pt idx="23535">
                  <c:v>15.509</c:v>
                </c:pt>
                <c:pt idx="23536">
                  <c:v>15.509</c:v>
                </c:pt>
                <c:pt idx="23537">
                  <c:v>15.484999999999999</c:v>
                </c:pt>
                <c:pt idx="23538">
                  <c:v>15.484999999999999</c:v>
                </c:pt>
                <c:pt idx="23539">
                  <c:v>15.484999999999999</c:v>
                </c:pt>
                <c:pt idx="23540">
                  <c:v>15.461</c:v>
                </c:pt>
                <c:pt idx="23541">
                  <c:v>15.461</c:v>
                </c:pt>
                <c:pt idx="23542">
                  <c:v>15.461</c:v>
                </c:pt>
                <c:pt idx="23543">
                  <c:v>15.461</c:v>
                </c:pt>
                <c:pt idx="23544">
                  <c:v>15.461</c:v>
                </c:pt>
                <c:pt idx="23545">
                  <c:v>15.461</c:v>
                </c:pt>
                <c:pt idx="23546">
                  <c:v>15.461</c:v>
                </c:pt>
                <c:pt idx="23547">
                  <c:v>15.461</c:v>
                </c:pt>
                <c:pt idx="23548">
                  <c:v>15.461</c:v>
                </c:pt>
                <c:pt idx="23549">
                  <c:v>15.461</c:v>
                </c:pt>
                <c:pt idx="23550">
                  <c:v>15.484999999999999</c:v>
                </c:pt>
                <c:pt idx="23551">
                  <c:v>15.484999999999999</c:v>
                </c:pt>
                <c:pt idx="23552">
                  <c:v>15.484999999999999</c:v>
                </c:pt>
                <c:pt idx="23553">
                  <c:v>15.509</c:v>
                </c:pt>
                <c:pt idx="23554">
                  <c:v>15.509</c:v>
                </c:pt>
                <c:pt idx="23555">
                  <c:v>15.532999999999999</c:v>
                </c:pt>
                <c:pt idx="23556">
                  <c:v>15.557</c:v>
                </c:pt>
                <c:pt idx="23557">
                  <c:v>15.581</c:v>
                </c:pt>
                <c:pt idx="23558">
                  <c:v>15.605</c:v>
                </c:pt>
                <c:pt idx="23559">
                  <c:v>15.629</c:v>
                </c:pt>
                <c:pt idx="23560">
                  <c:v>15.676</c:v>
                </c:pt>
                <c:pt idx="23561">
                  <c:v>15.724</c:v>
                </c:pt>
                <c:pt idx="23562">
                  <c:v>15.747999999999999</c:v>
                </c:pt>
                <c:pt idx="23563">
                  <c:v>15.772</c:v>
                </c:pt>
                <c:pt idx="23564">
                  <c:v>15.819000000000001</c:v>
                </c:pt>
                <c:pt idx="23565">
                  <c:v>15.867000000000001</c:v>
                </c:pt>
                <c:pt idx="23566">
                  <c:v>15.867000000000001</c:v>
                </c:pt>
                <c:pt idx="23567">
                  <c:v>15.891</c:v>
                </c:pt>
                <c:pt idx="23568">
                  <c:v>15.891</c:v>
                </c:pt>
                <c:pt idx="23569">
                  <c:v>15.914999999999999</c:v>
                </c:pt>
                <c:pt idx="23570">
                  <c:v>15.914999999999999</c:v>
                </c:pt>
                <c:pt idx="23571">
                  <c:v>15.914999999999999</c:v>
                </c:pt>
                <c:pt idx="23572">
                  <c:v>15.891</c:v>
                </c:pt>
                <c:pt idx="23573">
                  <c:v>15.891</c:v>
                </c:pt>
                <c:pt idx="23574">
                  <c:v>15.914999999999999</c:v>
                </c:pt>
                <c:pt idx="23575">
                  <c:v>15.939</c:v>
                </c:pt>
                <c:pt idx="23576">
                  <c:v>15.962999999999999</c:v>
                </c:pt>
                <c:pt idx="23577">
                  <c:v>15.986000000000001</c:v>
                </c:pt>
                <c:pt idx="23578">
                  <c:v>16.033999999999999</c:v>
                </c:pt>
                <c:pt idx="23579">
                  <c:v>16.058</c:v>
                </c:pt>
                <c:pt idx="23580">
                  <c:v>16.082000000000001</c:v>
                </c:pt>
                <c:pt idx="23581">
                  <c:v>16.106000000000002</c:v>
                </c:pt>
                <c:pt idx="23582">
                  <c:v>16.106000000000002</c:v>
                </c:pt>
                <c:pt idx="23583">
                  <c:v>16.129000000000001</c:v>
                </c:pt>
                <c:pt idx="23584">
                  <c:v>16.106000000000002</c:v>
                </c:pt>
                <c:pt idx="23585">
                  <c:v>16.106000000000002</c:v>
                </c:pt>
                <c:pt idx="23586">
                  <c:v>16.082000000000001</c:v>
                </c:pt>
                <c:pt idx="23587">
                  <c:v>16.058</c:v>
                </c:pt>
                <c:pt idx="23588">
                  <c:v>16.033999999999999</c:v>
                </c:pt>
                <c:pt idx="23589">
                  <c:v>16.010000000000002</c:v>
                </c:pt>
                <c:pt idx="23590">
                  <c:v>15.986000000000001</c:v>
                </c:pt>
                <c:pt idx="23591">
                  <c:v>15.939</c:v>
                </c:pt>
                <c:pt idx="23592">
                  <c:v>15.914999999999999</c:v>
                </c:pt>
                <c:pt idx="23593">
                  <c:v>15.891</c:v>
                </c:pt>
                <c:pt idx="23594">
                  <c:v>15.867000000000001</c:v>
                </c:pt>
                <c:pt idx="23595">
                  <c:v>15.843</c:v>
                </c:pt>
                <c:pt idx="23596">
                  <c:v>15.819000000000001</c:v>
                </c:pt>
                <c:pt idx="23597">
                  <c:v>15.819000000000001</c:v>
                </c:pt>
                <c:pt idx="23598">
                  <c:v>15.795999999999999</c:v>
                </c:pt>
                <c:pt idx="23599">
                  <c:v>15.772</c:v>
                </c:pt>
                <c:pt idx="23600">
                  <c:v>15.747999999999999</c:v>
                </c:pt>
                <c:pt idx="23601">
                  <c:v>15.724</c:v>
                </c:pt>
                <c:pt idx="23602">
                  <c:v>15.724</c:v>
                </c:pt>
                <c:pt idx="23603">
                  <c:v>15.7</c:v>
                </c:pt>
                <c:pt idx="23604">
                  <c:v>15.7</c:v>
                </c:pt>
                <c:pt idx="23605">
                  <c:v>15.676</c:v>
                </c:pt>
                <c:pt idx="23606">
                  <c:v>15.676</c:v>
                </c:pt>
                <c:pt idx="23607">
                  <c:v>15.651999999999999</c:v>
                </c:pt>
                <c:pt idx="23608">
                  <c:v>15.651999999999999</c:v>
                </c:pt>
                <c:pt idx="23609">
                  <c:v>15.651999999999999</c:v>
                </c:pt>
                <c:pt idx="23610">
                  <c:v>15.629</c:v>
                </c:pt>
                <c:pt idx="23611">
                  <c:v>15.629</c:v>
                </c:pt>
                <c:pt idx="23612">
                  <c:v>15.629</c:v>
                </c:pt>
                <c:pt idx="23613">
                  <c:v>15.629</c:v>
                </c:pt>
                <c:pt idx="23614">
                  <c:v>15.629</c:v>
                </c:pt>
                <c:pt idx="23615">
                  <c:v>15.629</c:v>
                </c:pt>
                <c:pt idx="23616">
                  <c:v>15.629</c:v>
                </c:pt>
                <c:pt idx="23617">
                  <c:v>15.629</c:v>
                </c:pt>
                <c:pt idx="23618">
                  <c:v>15.629</c:v>
                </c:pt>
                <c:pt idx="23619">
                  <c:v>15.629</c:v>
                </c:pt>
                <c:pt idx="23620">
                  <c:v>15.605</c:v>
                </c:pt>
                <c:pt idx="23621">
                  <c:v>15.605</c:v>
                </c:pt>
                <c:pt idx="23622">
                  <c:v>15.581</c:v>
                </c:pt>
                <c:pt idx="23623">
                  <c:v>15.581</c:v>
                </c:pt>
                <c:pt idx="23624">
                  <c:v>15.581</c:v>
                </c:pt>
                <c:pt idx="23625">
                  <c:v>15.557</c:v>
                </c:pt>
                <c:pt idx="23626">
                  <c:v>15.557</c:v>
                </c:pt>
                <c:pt idx="23627">
                  <c:v>15.557</c:v>
                </c:pt>
                <c:pt idx="23628">
                  <c:v>15.532999999999999</c:v>
                </c:pt>
                <c:pt idx="23629">
                  <c:v>15.532999999999999</c:v>
                </c:pt>
                <c:pt idx="23630">
                  <c:v>15.557</c:v>
                </c:pt>
                <c:pt idx="23631">
                  <c:v>15.557</c:v>
                </c:pt>
                <c:pt idx="23632">
                  <c:v>15.557</c:v>
                </c:pt>
                <c:pt idx="23633">
                  <c:v>15.557</c:v>
                </c:pt>
                <c:pt idx="23634">
                  <c:v>15.557</c:v>
                </c:pt>
                <c:pt idx="23635">
                  <c:v>15.557</c:v>
                </c:pt>
                <c:pt idx="23636">
                  <c:v>15.557</c:v>
                </c:pt>
                <c:pt idx="23637">
                  <c:v>15.557</c:v>
                </c:pt>
                <c:pt idx="23638">
                  <c:v>15.557</c:v>
                </c:pt>
                <c:pt idx="23639">
                  <c:v>15.557</c:v>
                </c:pt>
                <c:pt idx="23640">
                  <c:v>15.557</c:v>
                </c:pt>
                <c:pt idx="23641">
                  <c:v>15.557</c:v>
                </c:pt>
                <c:pt idx="23642">
                  <c:v>15.557</c:v>
                </c:pt>
                <c:pt idx="23643">
                  <c:v>15.557</c:v>
                </c:pt>
                <c:pt idx="23644">
                  <c:v>15.557</c:v>
                </c:pt>
                <c:pt idx="23645">
                  <c:v>15.557</c:v>
                </c:pt>
                <c:pt idx="23646">
                  <c:v>15.557</c:v>
                </c:pt>
                <c:pt idx="23647">
                  <c:v>15.557</c:v>
                </c:pt>
                <c:pt idx="23648">
                  <c:v>15.557</c:v>
                </c:pt>
                <c:pt idx="23649">
                  <c:v>15.557</c:v>
                </c:pt>
                <c:pt idx="23650">
                  <c:v>15.557</c:v>
                </c:pt>
                <c:pt idx="23651">
                  <c:v>15.581</c:v>
                </c:pt>
                <c:pt idx="23652">
                  <c:v>15.581</c:v>
                </c:pt>
                <c:pt idx="23653">
                  <c:v>15.605</c:v>
                </c:pt>
                <c:pt idx="23654">
                  <c:v>15.629</c:v>
                </c:pt>
                <c:pt idx="23655">
                  <c:v>15.651999999999999</c:v>
                </c:pt>
                <c:pt idx="23656">
                  <c:v>15.7</c:v>
                </c:pt>
                <c:pt idx="23657">
                  <c:v>15.747999999999999</c:v>
                </c:pt>
                <c:pt idx="23658">
                  <c:v>15.795999999999999</c:v>
                </c:pt>
                <c:pt idx="23659">
                  <c:v>15.843</c:v>
                </c:pt>
                <c:pt idx="23660">
                  <c:v>15.914999999999999</c:v>
                </c:pt>
                <c:pt idx="23661">
                  <c:v>15.962999999999999</c:v>
                </c:pt>
                <c:pt idx="23662">
                  <c:v>16.033999999999999</c:v>
                </c:pt>
                <c:pt idx="23663">
                  <c:v>16.106000000000002</c:v>
                </c:pt>
                <c:pt idx="23664">
                  <c:v>16.152999999999999</c:v>
                </c:pt>
                <c:pt idx="23665">
                  <c:v>16.225000000000001</c:v>
                </c:pt>
                <c:pt idx="23666">
                  <c:v>16.295999999999999</c:v>
                </c:pt>
                <c:pt idx="23667">
                  <c:v>16.344000000000001</c:v>
                </c:pt>
                <c:pt idx="23668">
                  <c:v>16.391999999999999</c:v>
                </c:pt>
                <c:pt idx="23669">
                  <c:v>16.439</c:v>
                </c:pt>
                <c:pt idx="23670">
                  <c:v>16.463000000000001</c:v>
                </c:pt>
                <c:pt idx="23671">
                  <c:v>16.439</c:v>
                </c:pt>
                <c:pt idx="23672">
                  <c:v>16.463000000000001</c:v>
                </c:pt>
                <c:pt idx="23673">
                  <c:v>16.510999999999999</c:v>
                </c:pt>
                <c:pt idx="23674">
                  <c:v>16.533999999999999</c:v>
                </c:pt>
                <c:pt idx="23675">
                  <c:v>16.533999999999999</c:v>
                </c:pt>
                <c:pt idx="23676">
                  <c:v>16.510999999999999</c:v>
                </c:pt>
                <c:pt idx="23677">
                  <c:v>16.486999999999998</c:v>
                </c:pt>
                <c:pt idx="23678">
                  <c:v>16.510999999999999</c:v>
                </c:pt>
                <c:pt idx="23679">
                  <c:v>16.558</c:v>
                </c:pt>
                <c:pt idx="23680">
                  <c:v>16.582000000000001</c:v>
                </c:pt>
                <c:pt idx="23681">
                  <c:v>16.582000000000001</c:v>
                </c:pt>
                <c:pt idx="23682">
                  <c:v>16.606000000000002</c:v>
                </c:pt>
                <c:pt idx="23683">
                  <c:v>16.606000000000002</c:v>
                </c:pt>
                <c:pt idx="23684">
                  <c:v>16.582000000000001</c:v>
                </c:pt>
                <c:pt idx="23685">
                  <c:v>16.582000000000001</c:v>
                </c:pt>
                <c:pt idx="23686">
                  <c:v>16.582000000000001</c:v>
                </c:pt>
                <c:pt idx="23687">
                  <c:v>16.582000000000001</c:v>
                </c:pt>
                <c:pt idx="23688">
                  <c:v>16.558</c:v>
                </c:pt>
                <c:pt idx="23689">
                  <c:v>16.510999999999999</c:v>
                </c:pt>
                <c:pt idx="23690">
                  <c:v>16.486999999999998</c:v>
                </c:pt>
                <c:pt idx="23691">
                  <c:v>16.439</c:v>
                </c:pt>
                <c:pt idx="23692">
                  <c:v>16.391999999999999</c:v>
                </c:pt>
                <c:pt idx="23693">
                  <c:v>16.344000000000001</c:v>
                </c:pt>
                <c:pt idx="23694">
                  <c:v>16.271999999999998</c:v>
                </c:pt>
                <c:pt idx="23695">
                  <c:v>16.225000000000001</c:v>
                </c:pt>
                <c:pt idx="23696">
                  <c:v>16.177</c:v>
                </c:pt>
                <c:pt idx="23697">
                  <c:v>16.106000000000002</c:v>
                </c:pt>
                <c:pt idx="23698">
                  <c:v>16.033999999999999</c:v>
                </c:pt>
                <c:pt idx="23699">
                  <c:v>15.986000000000001</c:v>
                </c:pt>
                <c:pt idx="23700">
                  <c:v>15.939</c:v>
                </c:pt>
                <c:pt idx="23701">
                  <c:v>15.891</c:v>
                </c:pt>
                <c:pt idx="23702">
                  <c:v>15.843</c:v>
                </c:pt>
                <c:pt idx="23703">
                  <c:v>15.819000000000001</c:v>
                </c:pt>
                <c:pt idx="23704">
                  <c:v>15.772</c:v>
                </c:pt>
                <c:pt idx="23705">
                  <c:v>15.747999999999999</c:v>
                </c:pt>
                <c:pt idx="23706">
                  <c:v>15.7</c:v>
                </c:pt>
                <c:pt idx="23707">
                  <c:v>15.676</c:v>
                </c:pt>
                <c:pt idx="23708">
                  <c:v>15.651999999999999</c:v>
                </c:pt>
                <c:pt idx="23709">
                  <c:v>15.629</c:v>
                </c:pt>
                <c:pt idx="23710">
                  <c:v>15.629</c:v>
                </c:pt>
                <c:pt idx="23711">
                  <c:v>15.605</c:v>
                </c:pt>
                <c:pt idx="23712">
                  <c:v>15.581</c:v>
                </c:pt>
                <c:pt idx="23713">
                  <c:v>15.557</c:v>
                </c:pt>
                <c:pt idx="23714">
                  <c:v>15.557</c:v>
                </c:pt>
                <c:pt idx="23715">
                  <c:v>15.532999999999999</c:v>
                </c:pt>
                <c:pt idx="23716">
                  <c:v>15.532999999999999</c:v>
                </c:pt>
                <c:pt idx="23717">
                  <c:v>15.509</c:v>
                </c:pt>
                <c:pt idx="23718">
                  <c:v>15.484999999999999</c:v>
                </c:pt>
                <c:pt idx="23719">
                  <c:v>15.484999999999999</c:v>
                </c:pt>
                <c:pt idx="23720">
                  <c:v>15.484999999999999</c:v>
                </c:pt>
                <c:pt idx="23721">
                  <c:v>15.461</c:v>
                </c:pt>
                <c:pt idx="23722">
                  <c:v>15.461</c:v>
                </c:pt>
                <c:pt idx="23723">
                  <c:v>15.438000000000001</c:v>
                </c:pt>
                <c:pt idx="23724">
                  <c:v>15.438000000000001</c:v>
                </c:pt>
                <c:pt idx="23725">
                  <c:v>15.438000000000001</c:v>
                </c:pt>
                <c:pt idx="23726">
                  <c:v>15.438000000000001</c:v>
                </c:pt>
                <c:pt idx="23727">
                  <c:v>15.438000000000001</c:v>
                </c:pt>
                <c:pt idx="23728">
                  <c:v>15.414</c:v>
                </c:pt>
                <c:pt idx="23729">
                  <c:v>15.414</c:v>
                </c:pt>
                <c:pt idx="23730">
                  <c:v>15.414</c:v>
                </c:pt>
                <c:pt idx="23731">
                  <c:v>15.414</c:v>
                </c:pt>
                <c:pt idx="23732">
                  <c:v>15.414</c:v>
                </c:pt>
                <c:pt idx="23733">
                  <c:v>15.39</c:v>
                </c:pt>
                <c:pt idx="23734">
                  <c:v>15.414</c:v>
                </c:pt>
                <c:pt idx="23735">
                  <c:v>15.39</c:v>
                </c:pt>
                <c:pt idx="23736">
                  <c:v>15.39</c:v>
                </c:pt>
                <c:pt idx="23737">
                  <c:v>15.39</c:v>
                </c:pt>
                <c:pt idx="23738">
                  <c:v>15.39</c:v>
                </c:pt>
                <c:pt idx="23739">
                  <c:v>15.366</c:v>
                </c:pt>
                <c:pt idx="23740">
                  <c:v>15.366</c:v>
                </c:pt>
                <c:pt idx="23741">
                  <c:v>15.366</c:v>
                </c:pt>
                <c:pt idx="23742">
                  <c:v>15.342000000000001</c:v>
                </c:pt>
                <c:pt idx="23743">
                  <c:v>15.342000000000001</c:v>
                </c:pt>
                <c:pt idx="23744">
                  <c:v>15.366</c:v>
                </c:pt>
                <c:pt idx="23745">
                  <c:v>15.366</c:v>
                </c:pt>
                <c:pt idx="23746">
                  <c:v>15.39</c:v>
                </c:pt>
                <c:pt idx="23747">
                  <c:v>15.414</c:v>
                </c:pt>
                <c:pt idx="23748">
                  <c:v>15.438000000000001</c:v>
                </c:pt>
                <c:pt idx="23749">
                  <c:v>15.438000000000001</c:v>
                </c:pt>
                <c:pt idx="23750">
                  <c:v>15.484999999999999</c:v>
                </c:pt>
                <c:pt idx="23751">
                  <c:v>15.532999999999999</c:v>
                </c:pt>
                <c:pt idx="23752">
                  <c:v>15.581</c:v>
                </c:pt>
                <c:pt idx="23753">
                  <c:v>15.629</c:v>
                </c:pt>
                <c:pt idx="23754">
                  <c:v>15.676</c:v>
                </c:pt>
                <c:pt idx="23755">
                  <c:v>15.747999999999999</c:v>
                </c:pt>
                <c:pt idx="23756">
                  <c:v>15.819000000000001</c:v>
                </c:pt>
                <c:pt idx="23757">
                  <c:v>15.867000000000001</c:v>
                </c:pt>
                <c:pt idx="23758">
                  <c:v>15.962999999999999</c:v>
                </c:pt>
                <c:pt idx="23759">
                  <c:v>16.010000000000002</c:v>
                </c:pt>
                <c:pt idx="23760">
                  <c:v>16.082000000000001</c:v>
                </c:pt>
                <c:pt idx="23761">
                  <c:v>16.129000000000001</c:v>
                </c:pt>
                <c:pt idx="23762">
                  <c:v>16.201000000000001</c:v>
                </c:pt>
                <c:pt idx="23763">
                  <c:v>16.271999999999998</c:v>
                </c:pt>
                <c:pt idx="23764">
                  <c:v>16.344000000000001</c:v>
                </c:pt>
                <c:pt idx="23765">
                  <c:v>16.391999999999999</c:v>
                </c:pt>
                <c:pt idx="23766">
                  <c:v>16.463000000000001</c:v>
                </c:pt>
                <c:pt idx="23767">
                  <c:v>16.533999999999999</c:v>
                </c:pt>
                <c:pt idx="23768">
                  <c:v>16.582000000000001</c:v>
                </c:pt>
                <c:pt idx="23769">
                  <c:v>16.63</c:v>
                </c:pt>
                <c:pt idx="23770">
                  <c:v>16.677</c:v>
                </c:pt>
                <c:pt idx="23771">
                  <c:v>16.725000000000001</c:v>
                </c:pt>
                <c:pt idx="23772">
                  <c:v>16.773</c:v>
                </c:pt>
                <c:pt idx="23773">
                  <c:v>16.795999999999999</c:v>
                </c:pt>
                <c:pt idx="23774">
                  <c:v>16.844000000000001</c:v>
                </c:pt>
                <c:pt idx="23775">
                  <c:v>16.867999999999999</c:v>
                </c:pt>
                <c:pt idx="23776">
                  <c:v>16.867999999999999</c:v>
                </c:pt>
                <c:pt idx="23777">
                  <c:v>16.867999999999999</c:v>
                </c:pt>
                <c:pt idx="23778">
                  <c:v>16.867999999999999</c:v>
                </c:pt>
                <c:pt idx="23779">
                  <c:v>16.867999999999999</c:v>
                </c:pt>
                <c:pt idx="23780">
                  <c:v>16.82</c:v>
                </c:pt>
                <c:pt idx="23781">
                  <c:v>16.795999999999999</c:v>
                </c:pt>
                <c:pt idx="23782">
                  <c:v>16.773</c:v>
                </c:pt>
                <c:pt idx="23783">
                  <c:v>16.725000000000001</c:v>
                </c:pt>
                <c:pt idx="23784">
                  <c:v>16.701000000000001</c:v>
                </c:pt>
                <c:pt idx="23785">
                  <c:v>16.654</c:v>
                </c:pt>
                <c:pt idx="23786">
                  <c:v>16.606000000000002</c:v>
                </c:pt>
                <c:pt idx="23787">
                  <c:v>16.533999999999999</c:v>
                </c:pt>
                <c:pt idx="23788">
                  <c:v>16.486999999999998</c:v>
                </c:pt>
                <c:pt idx="23789">
                  <c:v>16.439</c:v>
                </c:pt>
                <c:pt idx="23790">
                  <c:v>16.367999999999999</c:v>
                </c:pt>
                <c:pt idx="23791">
                  <c:v>16.295999999999999</c:v>
                </c:pt>
                <c:pt idx="23792">
                  <c:v>16.248999999999999</c:v>
                </c:pt>
                <c:pt idx="23793">
                  <c:v>16.201000000000001</c:v>
                </c:pt>
                <c:pt idx="23794">
                  <c:v>16.129000000000001</c:v>
                </c:pt>
                <c:pt idx="23795">
                  <c:v>16.058</c:v>
                </c:pt>
                <c:pt idx="23796">
                  <c:v>16.010000000000002</c:v>
                </c:pt>
                <c:pt idx="23797">
                  <c:v>15.962999999999999</c:v>
                </c:pt>
                <c:pt idx="23798">
                  <c:v>15.914999999999999</c:v>
                </c:pt>
                <c:pt idx="23799">
                  <c:v>15.891</c:v>
                </c:pt>
                <c:pt idx="23800">
                  <c:v>15.843</c:v>
                </c:pt>
                <c:pt idx="23801">
                  <c:v>15.819000000000001</c:v>
                </c:pt>
                <c:pt idx="23802">
                  <c:v>15.795999999999999</c:v>
                </c:pt>
                <c:pt idx="23803">
                  <c:v>15.772</c:v>
                </c:pt>
                <c:pt idx="23804">
                  <c:v>15.724</c:v>
                </c:pt>
                <c:pt idx="23805">
                  <c:v>15.724</c:v>
                </c:pt>
                <c:pt idx="23806">
                  <c:v>15.676</c:v>
                </c:pt>
                <c:pt idx="23807">
                  <c:v>15.676</c:v>
                </c:pt>
                <c:pt idx="23808">
                  <c:v>15.651999999999999</c:v>
                </c:pt>
                <c:pt idx="23809">
                  <c:v>15.629</c:v>
                </c:pt>
                <c:pt idx="23810">
                  <c:v>15.605</c:v>
                </c:pt>
                <c:pt idx="23811">
                  <c:v>15.581</c:v>
                </c:pt>
                <c:pt idx="23812">
                  <c:v>15.581</c:v>
                </c:pt>
                <c:pt idx="23813">
                  <c:v>15.557</c:v>
                </c:pt>
                <c:pt idx="23814">
                  <c:v>15.557</c:v>
                </c:pt>
                <c:pt idx="23815">
                  <c:v>15.557</c:v>
                </c:pt>
                <c:pt idx="23816">
                  <c:v>15.557</c:v>
                </c:pt>
                <c:pt idx="23817">
                  <c:v>15.557</c:v>
                </c:pt>
                <c:pt idx="23818">
                  <c:v>15.557</c:v>
                </c:pt>
                <c:pt idx="23819">
                  <c:v>15.532999999999999</c:v>
                </c:pt>
                <c:pt idx="23820">
                  <c:v>15.532999999999999</c:v>
                </c:pt>
                <c:pt idx="23821">
                  <c:v>15.532999999999999</c:v>
                </c:pt>
                <c:pt idx="23822">
                  <c:v>15.509</c:v>
                </c:pt>
                <c:pt idx="23823">
                  <c:v>15.509</c:v>
                </c:pt>
                <c:pt idx="23824">
                  <c:v>15.484999999999999</c:v>
                </c:pt>
                <c:pt idx="23825">
                  <c:v>15.484999999999999</c:v>
                </c:pt>
                <c:pt idx="23826">
                  <c:v>15.484999999999999</c:v>
                </c:pt>
                <c:pt idx="23827">
                  <c:v>15.461</c:v>
                </c:pt>
                <c:pt idx="23828">
                  <c:v>15.461</c:v>
                </c:pt>
                <c:pt idx="23829">
                  <c:v>15.438000000000001</c:v>
                </c:pt>
                <c:pt idx="23830">
                  <c:v>15.438000000000001</c:v>
                </c:pt>
                <c:pt idx="23831">
                  <c:v>15.438000000000001</c:v>
                </c:pt>
                <c:pt idx="23832">
                  <c:v>15.438000000000001</c:v>
                </c:pt>
                <c:pt idx="23833">
                  <c:v>15.438000000000001</c:v>
                </c:pt>
                <c:pt idx="23834">
                  <c:v>15.438000000000001</c:v>
                </c:pt>
                <c:pt idx="23835">
                  <c:v>15.414</c:v>
                </c:pt>
                <c:pt idx="23836">
                  <c:v>15.414</c:v>
                </c:pt>
                <c:pt idx="23837">
                  <c:v>15.414</c:v>
                </c:pt>
                <c:pt idx="23838">
                  <c:v>15.414</c:v>
                </c:pt>
                <c:pt idx="23839">
                  <c:v>15.414</c:v>
                </c:pt>
                <c:pt idx="23840">
                  <c:v>15.438000000000001</c:v>
                </c:pt>
                <c:pt idx="23841">
                  <c:v>15.438000000000001</c:v>
                </c:pt>
                <c:pt idx="23842">
                  <c:v>15.438000000000001</c:v>
                </c:pt>
                <c:pt idx="23843">
                  <c:v>15.461</c:v>
                </c:pt>
                <c:pt idx="23844">
                  <c:v>15.509</c:v>
                </c:pt>
                <c:pt idx="23845">
                  <c:v>15.532999999999999</c:v>
                </c:pt>
                <c:pt idx="23846">
                  <c:v>15.557</c:v>
                </c:pt>
                <c:pt idx="23847">
                  <c:v>15.581</c:v>
                </c:pt>
                <c:pt idx="23848">
                  <c:v>15.629</c:v>
                </c:pt>
                <c:pt idx="23849">
                  <c:v>15.7</c:v>
                </c:pt>
                <c:pt idx="23850">
                  <c:v>15.747999999999999</c:v>
                </c:pt>
                <c:pt idx="23851">
                  <c:v>15.819000000000001</c:v>
                </c:pt>
                <c:pt idx="23852">
                  <c:v>15.867000000000001</c:v>
                </c:pt>
                <c:pt idx="23853">
                  <c:v>15.939</c:v>
                </c:pt>
                <c:pt idx="23854">
                  <c:v>16.010000000000002</c:v>
                </c:pt>
                <c:pt idx="23855">
                  <c:v>16.082000000000001</c:v>
                </c:pt>
                <c:pt idx="23856">
                  <c:v>16.152999999999999</c:v>
                </c:pt>
                <c:pt idx="23857">
                  <c:v>16.225000000000001</c:v>
                </c:pt>
                <c:pt idx="23858">
                  <c:v>16.295999999999999</c:v>
                </c:pt>
                <c:pt idx="23859">
                  <c:v>16.367999999999999</c:v>
                </c:pt>
                <c:pt idx="23860">
                  <c:v>16.439</c:v>
                </c:pt>
                <c:pt idx="23861">
                  <c:v>16.510999999999999</c:v>
                </c:pt>
                <c:pt idx="23862">
                  <c:v>16.582000000000001</c:v>
                </c:pt>
                <c:pt idx="23863">
                  <c:v>16.63</c:v>
                </c:pt>
                <c:pt idx="23864">
                  <c:v>16.677</c:v>
                </c:pt>
                <c:pt idx="23865">
                  <c:v>16.701000000000001</c:v>
                </c:pt>
                <c:pt idx="23866">
                  <c:v>16.748999999999999</c:v>
                </c:pt>
                <c:pt idx="23867">
                  <c:v>16.795999999999999</c:v>
                </c:pt>
                <c:pt idx="23868">
                  <c:v>16.82</c:v>
                </c:pt>
                <c:pt idx="23869">
                  <c:v>16.82</c:v>
                </c:pt>
                <c:pt idx="23870">
                  <c:v>16.82</c:v>
                </c:pt>
                <c:pt idx="23871">
                  <c:v>16.795999999999999</c:v>
                </c:pt>
                <c:pt idx="23872">
                  <c:v>16.773</c:v>
                </c:pt>
                <c:pt idx="23873">
                  <c:v>16.725000000000001</c:v>
                </c:pt>
                <c:pt idx="23874">
                  <c:v>16.677</c:v>
                </c:pt>
                <c:pt idx="23875">
                  <c:v>16.606000000000002</c:v>
                </c:pt>
                <c:pt idx="23876">
                  <c:v>16.533999999999999</c:v>
                </c:pt>
                <c:pt idx="23877">
                  <c:v>16.486999999999998</c:v>
                </c:pt>
                <c:pt idx="23878">
                  <c:v>16.439</c:v>
                </c:pt>
                <c:pt idx="23879">
                  <c:v>16.414999999999999</c:v>
                </c:pt>
                <c:pt idx="23880">
                  <c:v>16.367999999999999</c:v>
                </c:pt>
                <c:pt idx="23881">
                  <c:v>16.32</c:v>
                </c:pt>
                <c:pt idx="23882">
                  <c:v>16.271999999999998</c:v>
                </c:pt>
                <c:pt idx="23883">
                  <c:v>16.248999999999999</c:v>
                </c:pt>
                <c:pt idx="23884">
                  <c:v>16.201000000000001</c:v>
                </c:pt>
                <c:pt idx="23885">
                  <c:v>16.177</c:v>
                </c:pt>
                <c:pt idx="23886">
                  <c:v>16.129000000000001</c:v>
                </c:pt>
                <c:pt idx="23887">
                  <c:v>16.106000000000002</c:v>
                </c:pt>
                <c:pt idx="23888">
                  <c:v>16.082000000000001</c:v>
                </c:pt>
                <c:pt idx="23889">
                  <c:v>16.058</c:v>
                </c:pt>
                <c:pt idx="23890">
                  <c:v>16.033999999999999</c:v>
                </c:pt>
                <c:pt idx="23891">
                  <c:v>16.010000000000002</c:v>
                </c:pt>
                <c:pt idx="23892">
                  <c:v>15.962999999999999</c:v>
                </c:pt>
                <c:pt idx="23893">
                  <c:v>15.939</c:v>
                </c:pt>
                <c:pt idx="23894">
                  <c:v>15.914999999999999</c:v>
                </c:pt>
                <c:pt idx="23895">
                  <c:v>15.867000000000001</c:v>
                </c:pt>
                <c:pt idx="23896">
                  <c:v>15.843</c:v>
                </c:pt>
                <c:pt idx="23897">
                  <c:v>15.819000000000001</c:v>
                </c:pt>
                <c:pt idx="23898">
                  <c:v>15.795999999999999</c:v>
                </c:pt>
                <c:pt idx="23899">
                  <c:v>15.772</c:v>
                </c:pt>
                <c:pt idx="23900">
                  <c:v>15.747999999999999</c:v>
                </c:pt>
                <c:pt idx="23901">
                  <c:v>15.724</c:v>
                </c:pt>
                <c:pt idx="23902">
                  <c:v>15.7</c:v>
                </c:pt>
                <c:pt idx="23903">
                  <c:v>15.676</c:v>
                </c:pt>
                <c:pt idx="23904">
                  <c:v>15.651999999999999</c:v>
                </c:pt>
                <c:pt idx="23905">
                  <c:v>15.651999999999999</c:v>
                </c:pt>
                <c:pt idx="23906">
                  <c:v>15.629</c:v>
                </c:pt>
                <c:pt idx="23907">
                  <c:v>15.605</c:v>
                </c:pt>
                <c:pt idx="23908">
                  <c:v>15.581</c:v>
                </c:pt>
                <c:pt idx="23909">
                  <c:v>15.581</c:v>
                </c:pt>
                <c:pt idx="23910">
                  <c:v>15.557</c:v>
                </c:pt>
                <c:pt idx="23911">
                  <c:v>15.557</c:v>
                </c:pt>
                <c:pt idx="23912">
                  <c:v>15.532999999999999</c:v>
                </c:pt>
                <c:pt idx="23913">
                  <c:v>15.532999999999999</c:v>
                </c:pt>
                <c:pt idx="23914">
                  <c:v>15.532999999999999</c:v>
                </c:pt>
                <c:pt idx="23915">
                  <c:v>15.532999999999999</c:v>
                </c:pt>
                <c:pt idx="23916">
                  <c:v>15.509</c:v>
                </c:pt>
                <c:pt idx="23917">
                  <c:v>15.484999999999999</c:v>
                </c:pt>
                <c:pt idx="23918">
                  <c:v>15.484999999999999</c:v>
                </c:pt>
                <c:pt idx="23919">
                  <c:v>15.484999999999999</c:v>
                </c:pt>
                <c:pt idx="23920">
                  <c:v>15.461</c:v>
                </c:pt>
                <c:pt idx="23921">
                  <c:v>15.461</c:v>
                </c:pt>
                <c:pt idx="23922">
                  <c:v>15.461</c:v>
                </c:pt>
                <c:pt idx="23923">
                  <c:v>15.438000000000001</c:v>
                </c:pt>
                <c:pt idx="23924">
                  <c:v>15.438000000000001</c:v>
                </c:pt>
                <c:pt idx="23925">
                  <c:v>15.438000000000001</c:v>
                </c:pt>
                <c:pt idx="23926">
                  <c:v>15.438000000000001</c:v>
                </c:pt>
                <c:pt idx="23927">
                  <c:v>15.438000000000001</c:v>
                </c:pt>
                <c:pt idx="23928">
                  <c:v>15.414</c:v>
                </c:pt>
                <c:pt idx="23929">
                  <c:v>15.414</c:v>
                </c:pt>
                <c:pt idx="23930">
                  <c:v>15.39</c:v>
                </c:pt>
                <c:pt idx="23931">
                  <c:v>15.39</c:v>
                </c:pt>
                <c:pt idx="23932">
                  <c:v>15.39</c:v>
                </c:pt>
                <c:pt idx="23933">
                  <c:v>15.39</c:v>
                </c:pt>
                <c:pt idx="23934">
                  <c:v>15.366</c:v>
                </c:pt>
                <c:pt idx="23935">
                  <c:v>15.39</c:v>
                </c:pt>
                <c:pt idx="23936">
                  <c:v>15.414</c:v>
                </c:pt>
                <c:pt idx="23937">
                  <c:v>15.438000000000001</c:v>
                </c:pt>
                <c:pt idx="23938">
                  <c:v>15.461</c:v>
                </c:pt>
                <c:pt idx="23939">
                  <c:v>15.484999999999999</c:v>
                </c:pt>
                <c:pt idx="23940">
                  <c:v>15.509</c:v>
                </c:pt>
                <c:pt idx="23941">
                  <c:v>15.532999999999999</c:v>
                </c:pt>
                <c:pt idx="23942">
                  <c:v>15.557</c:v>
                </c:pt>
                <c:pt idx="23943">
                  <c:v>15.605</c:v>
                </c:pt>
                <c:pt idx="23944">
                  <c:v>15.651999999999999</c:v>
                </c:pt>
                <c:pt idx="23945">
                  <c:v>15.7</c:v>
                </c:pt>
                <c:pt idx="23946">
                  <c:v>15.772</c:v>
                </c:pt>
                <c:pt idx="23947">
                  <c:v>15.843</c:v>
                </c:pt>
                <c:pt idx="23948">
                  <c:v>15.914999999999999</c:v>
                </c:pt>
                <c:pt idx="23949">
                  <c:v>15.986000000000001</c:v>
                </c:pt>
                <c:pt idx="23950">
                  <c:v>16.058</c:v>
                </c:pt>
                <c:pt idx="23951">
                  <c:v>16.129000000000001</c:v>
                </c:pt>
                <c:pt idx="23952">
                  <c:v>16.201000000000001</c:v>
                </c:pt>
                <c:pt idx="23953">
                  <c:v>16.248999999999999</c:v>
                </c:pt>
                <c:pt idx="23954">
                  <c:v>16.295999999999999</c:v>
                </c:pt>
                <c:pt idx="23955">
                  <c:v>16.367999999999999</c:v>
                </c:pt>
                <c:pt idx="23956">
                  <c:v>16.439</c:v>
                </c:pt>
                <c:pt idx="23957">
                  <c:v>16.486999999999998</c:v>
                </c:pt>
                <c:pt idx="23958">
                  <c:v>16.533999999999999</c:v>
                </c:pt>
                <c:pt idx="23959">
                  <c:v>16.582000000000001</c:v>
                </c:pt>
                <c:pt idx="23960">
                  <c:v>16.63</c:v>
                </c:pt>
                <c:pt idx="23961">
                  <c:v>16.677</c:v>
                </c:pt>
                <c:pt idx="23962">
                  <c:v>16.701000000000001</c:v>
                </c:pt>
                <c:pt idx="23963">
                  <c:v>16.725000000000001</c:v>
                </c:pt>
                <c:pt idx="23964">
                  <c:v>16.725000000000001</c:v>
                </c:pt>
                <c:pt idx="23965">
                  <c:v>16.748999999999999</c:v>
                </c:pt>
                <c:pt idx="23966">
                  <c:v>16.773</c:v>
                </c:pt>
                <c:pt idx="23967">
                  <c:v>16.795999999999999</c:v>
                </c:pt>
                <c:pt idx="23968">
                  <c:v>16.795999999999999</c:v>
                </c:pt>
                <c:pt idx="23969">
                  <c:v>16.795999999999999</c:v>
                </c:pt>
                <c:pt idx="23970">
                  <c:v>16.773</c:v>
                </c:pt>
                <c:pt idx="23971">
                  <c:v>16.748999999999999</c:v>
                </c:pt>
                <c:pt idx="23972">
                  <c:v>16.725000000000001</c:v>
                </c:pt>
                <c:pt idx="23973">
                  <c:v>16.677</c:v>
                </c:pt>
                <c:pt idx="23974">
                  <c:v>16.63</c:v>
                </c:pt>
                <c:pt idx="23975">
                  <c:v>16.582000000000001</c:v>
                </c:pt>
                <c:pt idx="23976">
                  <c:v>16.533999999999999</c:v>
                </c:pt>
                <c:pt idx="23977">
                  <c:v>16.486999999999998</c:v>
                </c:pt>
                <c:pt idx="23978">
                  <c:v>16.439</c:v>
                </c:pt>
                <c:pt idx="23979">
                  <c:v>16.391999999999999</c:v>
                </c:pt>
                <c:pt idx="23980">
                  <c:v>16.32</c:v>
                </c:pt>
                <c:pt idx="23981">
                  <c:v>16.248999999999999</c:v>
                </c:pt>
                <c:pt idx="23982">
                  <c:v>16.201000000000001</c:v>
                </c:pt>
                <c:pt idx="23983">
                  <c:v>16.129000000000001</c:v>
                </c:pt>
                <c:pt idx="23984">
                  <c:v>16.082000000000001</c:v>
                </c:pt>
                <c:pt idx="23985">
                  <c:v>16.033999999999999</c:v>
                </c:pt>
                <c:pt idx="23986">
                  <c:v>15.986000000000001</c:v>
                </c:pt>
                <c:pt idx="23987">
                  <c:v>15.939</c:v>
                </c:pt>
                <c:pt idx="23988">
                  <c:v>15.914999999999999</c:v>
                </c:pt>
                <c:pt idx="23989">
                  <c:v>15.867000000000001</c:v>
                </c:pt>
                <c:pt idx="23990">
                  <c:v>15.819000000000001</c:v>
                </c:pt>
                <c:pt idx="23991">
                  <c:v>15.795999999999999</c:v>
                </c:pt>
                <c:pt idx="23992">
                  <c:v>15.747999999999999</c:v>
                </c:pt>
                <c:pt idx="23993">
                  <c:v>15.724</c:v>
                </c:pt>
                <c:pt idx="23994">
                  <c:v>15.7</c:v>
                </c:pt>
                <c:pt idx="23995">
                  <c:v>15.676</c:v>
                </c:pt>
                <c:pt idx="23996">
                  <c:v>15.651999999999999</c:v>
                </c:pt>
                <c:pt idx="23997">
                  <c:v>15.629</c:v>
                </c:pt>
                <c:pt idx="23998">
                  <c:v>15.605</c:v>
                </c:pt>
                <c:pt idx="23999">
                  <c:v>15.581</c:v>
                </c:pt>
                <c:pt idx="24000">
                  <c:v>15.557</c:v>
                </c:pt>
                <c:pt idx="24001">
                  <c:v>15.532999999999999</c:v>
                </c:pt>
                <c:pt idx="24002">
                  <c:v>15.532999999999999</c:v>
                </c:pt>
                <c:pt idx="24003">
                  <c:v>15.509</c:v>
                </c:pt>
                <c:pt idx="24004">
                  <c:v>15.484999999999999</c:v>
                </c:pt>
                <c:pt idx="24005">
                  <c:v>15.484999999999999</c:v>
                </c:pt>
                <c:pt idx="24006">
                  <c:v>15.461</c:v>
                </c:pt>
                <c:pt idx="24007">
                  <c:v>15.461</c:v>
                </c:pt>
                <c:pt idx="24008">
                  <c:v>15.438000000000001</c:v>
                </c:pt>
                <c:pt idx="24009">
                  <c:v>15.438000000000001</c:v>
                </c:pt>
                <c:pt idx="24010">
                  <c:v>15.414</c:v>
                </c:pt>
                <c:pt idx="24011">
                  <c:v>15.414</c:v>
                </c:pt>
                <c:pt idx="24012">
                  <c:v>15.39</c:v>
                </c:pt>
                <c:pt idx="24013">
                  <c:v>15.39</c:v>
                </c:pt>
                <c:pt idx="24014">
                  <c:v>15.366</c:v>
                </c:pt>
                <c:pt idx="24015">
                  <c:v>15.366</c:v>
                </c:pt>
                <c:pt idx="24016">
                  <c:v>15.342000000000001</c:v>
                </c:pt>
                <c:pt idx="24017">
                  <c:v>15.342000000000001</c:v>
                </c:pt>
                <c:pt idx="24018">
                  <c:v>15.342000000000001</c:v>
                </c:pt>
                <c:pt idx="24019">
                  <c:v>15.318</c:v>
                </c:pt>
                <c:pt idx="24020">
                  <c:v>15.318</c:v>
                </c:pt>
                <c:pt idx="24021">
                  <c:v>15.318</c:v>
                </c:pt>
                <c:pt idx="24022">
                  <c:v>15.294</c:v>
                </c:pt>
                <c:pt idx="24023">
                  <c:v>15.294</c:v>
                </c:pt>
                <c:pt idx="24024">
                  <c:v>15.294</c:v>
                </c:pt>
                <c:pt idx="24025">
                  <c:v>15.294</c:v>
                </c:pt>
                <c:pt idx="24026">
                  <c:v>15.27</c:v>
                </c:pt>
                <c:pt idx="24027">
                  <c:v>15.27</c:v>
                </c:pt>
                <c:pt idx="24028">
                  <c:v>15.247</c:v>
                </c:pt>
                <c:pt idx="24029">
                  <c:v>15.247</c:v>
                </c:pt>
                <c:pt idx="24030">
                  <c:v>15.27</c:v>
                </c:pt>
                <c:pt idx="24031">
                  <c:v>15.27</c:v>
                </c:pt>
                <c:pt idx="24032">
                  <c:v>15.294</c:v>
                </c:pt>
                <c:pt idx="24033">
                  <c:v>15.318</c:v>
                </c:pt>
                <c:pt idx="24034">
                  <c:v>15.342000000000001</c:v>
                </c:pt>
                <c:pt idx="24035">
                  <c:v>15.342000000000001</c:v>
                </c:pt>
                <c:pt idx="24036">
                  <c:v>15.366</c:v>
                </c:pt>
                <c:pt idx="24037">
                  <c:v>15.39</c:v>
                </c:pt>
                <c:pt idx="24038">
                  <c:v>15.438000000000001</c:v>
                </c:pt>
                <c:pt idx="24039">
                  <c:v>15.461</c:v>
                </c:pt>
                <c:pt idx="24040">
                  <c:v>15.509</c:v>
                </c:pt>
                <c:pt idx="24041">
                  <c:v>15.557</c:v>
                </c:pt>
                <c:pt idx="24042">
                  <c:v>15.605</c:v>
                </c:pt>
                <c:pt idx="24043">
                  <c:v>15.651999999999999</c:v>
                </c:pt>
                <c:pt idx="24044">
                  <c:v>15.724</c:v>
                </c:pt>
                <c:pt idx="24045">
                  <c:v>15.772</c:v>
                </c:pt>
                <c:pt idx="24046">
                  <c:v>15.843</c:v>
                </c:pt>
                <c:pt idx="24047">
                  <c:v>15.891</c:v>
                </c:pt>
                <c:pt idx="24048">
                  <c:v>15.939</c:v>
                </c:pt>
                <c:pt idx="24049">
                  <c:v>16.010000000000002</c:v>
                </c:pt>
                <c:pt idx="24050">
                  <c:v>16.058</c:v>
                </c:pt>
                <c:pt idx="24051">
                  <c:v>16.106000000000002</c:v>
                </c:pt>
                <c:pt idx="24052">
                  <c:v>16.129000000000001</c:v>
                </c:pt>
                <c:pt idx="24053">
                  <c:v>16.177</c:v>
                </c:pt>
                <c:pt idx="24054">
                  <c:v>16.201000000000001</c:v>
                </c:pt>
                <c:pt idx="24055">
                  <c:v>16.248999999999999</c:v>
                </c:pt>
                <c:pt idx="24056">
                  <c:v>16.271999999999998</c:v>
                </c:pt>
                <c:pt idx="24057">
                  <c:v>16.32</c:v>
                </c:pt>
                <c:pt idx="24058">
                  <c:v>16.344000000000001</c:v>
                </c:pt>
                <c:pt idx="24059">
                  <c:v>16.367999999999999</c:v>
                </c:pt>
                <c:pt idx="24060">
                  <c:v>16.391999999999999</c:v>
                </c:pt>
                <c:pt idx="24061">
                  <c:v>16.414999999999999</c:v>
                </c:pt>
                <c:pt idx="24062">
                  <c:v>16.439</c:v>
                </c:pt>
                <c:pt idx="24063">
                  <c:v>16.463000000000001</c:v>
                </c:pt>
                <c:pt idx="24064">
                  <c:v>16.463000000000001</c:v>
                </c:pt>
                <c:pt idx="24065">
                  <c:v>16.463000000000001</c:v>
                </c:pt>
                <c:pt idx="24066">
                  <c:v>16.439</c:v>
                </c:pt>
                <c:pt idx="24067">
                  <c:v>16.439</c:v>
                </c:pt>
                <c:pt idx="24068">
                  <c:v>16.439</c:v>
                </c:pt>
                <c:pt idx="24069">
                  <c:v>16.439</c:v>
                </c:pt>
                <c:pt idx="24070">
                  <c:v>16.439</c:v>
                </c:pt>
                <c:pt idx="24071">
                  <c:v>16.414999999999999</c:v>
                </c:pt>
                <c:pt idx="24072">
                  <c:v>16.391999999999999</c:v>
                </c:pt>
                <c:pt idx="24073">
                  <c:v>16.367999999999999</c:v>
                </c:pt>
                <c:pt idx="24074">
                  <c:v>16.344000000000001</c:v>
                </c:pt>
                <c:pt idx="24075">
                  <c:v>16.295999999999999</c:v>
                </c:pt>
                <c:pt idx="24076">
                  <c:v>16.248999999999999</c:v>
                </c:pt>
                <c:pt idx="24077">
                  <c:v>16.201000000000001</c:v>
                </c:pt>
                <c:pt idx="24078">
                  <c:v>16.152999999999999</c:v>
                </c:pt>
                <c:pt idx="24079">
                  <c:v>16.106000000000002</c:v>
                </c:pt>
                <c:pt idx="24080">
                  <c:v>16.058</c:v>
                </c:pt>
                <c:pt idx="24081">
                  <c:v>16.010000000000002</c:v>
                </c:pt>
                <c:pt idx="24082">
                  <c:v>15.962999999999999</c:v>
                </c:pt>
                <c:pt idx="24083">
                  <c:v>15.914999999999999</c:v>
                </c:pt>
                <c:pt idx="24084">
                  <c:v>15.867000000000001</c:v>
                </c:pt>
                <c:pt idx="24085">
                  <c:v>15.843</c:v>
                </c:pt>
                <c:pt idx="24086">
                  <c:v>15.819000000000001</c:v>
                </c:pt>
                <c:pt idx="24087">
                  <c:v>15.772</c:v>
                </c:pt>
                <c:pt idx="24088">
                  <c:v>15.747999999999999</c:v>
                </c:pt>
                <c:pt idx="24089">
                  <c:v>15.724</c:v>
                </c:pt>
                <c:pt idx="24090">
                  <c:v>15.7</c:v>
                </c:pt>
                <c:pt idx="24091">
                  <c:v>15.7</c:v>
                </c:pt>
                <c:pt idx="24092">
                  <c:v>15.676</c:v>
                </c:pt>
                <c:pt idx="24093">
                  <c:v>15.676</c:v>
                </c:pt>
                <c:pt idx="24094">
                  <c:v>15.651999999999999</c:v>
                </c:pt>
                <c:pt idx="24095">
                  <c:v>15.651999999999999</c:v>
                </c:pt>
                <c:pt idx="24096">
                  <c:v>15.629</c:v>
                </c:pt>
                <c:pt idx="24097">
                  <c:v>15.629</c:v>
                </c:pt>
                <c:pt idx="24098">
                  <c:v>15.605</c:v>
                </c:pt>
                <c:pt idx="24099">
                  <c:v>15.581</c:v>
                </c:pt>
                <c:pt idx="24100">
                  <c:v>15.581</c:v>
                </c:pt>
                <c:pt idx="24101">
                  <c:v>15.581</c:v>
                </c:pt>
                <c:pt idx="24102">
                  <c:v>15.581</c:v>
                </c:pt>
                <c:pt idx="24103">
                  <c:v>15.581</c:v>
                </c:pt>
                <c:pt idx="24104">
                  <c:v>15.581</c:v>
                </c:pt>
                <c:pt idx="24105">
                  <c:v>15.581</c:v>
                </c:pt>
                <c:pt idx="24106">
                  <c:v>15.581</c:v>
                </c:pt>
                <c:pt idx="24107">
                  <c:v>15.581</c:v>
                </c:pt>
                <c:pt idx="24108">
                  <c:v>15.581</c:v>
                </c:pt>
                <c:pt idx="24109">
                  <c:v>15.581</c:v>
                </c:pt>
                <c:pt idx="24110">
                  <c:v>15.581</c:v>
                </c:pt>
                <c:pt idx="24111">
                  <c:v>15.581</c:v>
                </c:pt>
                <c:pt idx="24112">
                  <c:v>15.581</c:v>
                </c:pt>
                <c:pt idx="24113">
                  <c:v>15.581</c:v>
                </c:pt>
                <c:pt idx="24114">
                  <c:v>15.605</c:v>
                </c:pt>
                <c:pt idx="24115">
                  <c:v>15.605</c:v>
                </c:pt>
                <c:pt idx="24116">
                  <c:v>15.629</c:v>
                </c:pt>
                <c:pt idx="24117">
                  <c:v>15.629</c:v>
                </c:pt>
                <c:pt idx="24118">
                  <c:v>15.629</c:v>
                </c:pt>
                <c:pt idx="24119">
                  <c:v>15.629</c:v>
                </c:pt>
                <c:pt idx="24120">
                  <c:v>15.629</c:v>
                </c:pt>
                <c:pt idx="24121">
                  <c:v>15.629</c:v>
                </c:pt>
                <c:pt idx="24122">
                  <c:v>15.629</c:v>
                </c:pt>
                <c:pt idx="24123">
                  <c:v>15.629</c:v>
                </c:pt>
                <c:pt idx="24124">
                  <c:v>15.629</c:v>
                </c:pt>
                <c:pt idx="24125">
                  <c:v>15.629</c:v>
                </c:pt>
                <c:pt idx="24126">
                  <c:v>15.629</c:v>
                </c:pt>
                <c:pt idx="24127">
                  <c:v>15.629</c:v>
                </c:pt>
                <c:pt idx="24128">
                  <c:v>15.629</c:v>
                </c:pt>
                <c:pt idx="24129">
                  <c:v>15.629</c:v>
                </c:pt>
                <c:pt idx="24130">
                  <c:v>15.629</c:v>
                </c:pt>
                <c:pt idx="24131">
                  <c:v>15.651999999999999</c:v>
                </c:pt>
                <c:pt idx="24132">
                  <c:v>15.676</c:v>
                </c:pt>
                <c:pt idx="24133">
                  <c:v>15.7</c:v>
                </c:pt>
                <c:pt idx="24134">
                  <c:v>15.724</c:v>
                </c:pt>
                <c:pt idx="24135">
                  <c:v>15.724</c:v>
                </c:pt>
                <c:pt idx="24136">
                  <c:v>15.747999999999999</c:v>
                </c:pt>
                <c:pt idx="24137">
                  <c:v>15.772</c:v>
                </c:pt>
                <c:pt idx="24138">
                  <c:v>15.795999999999999</c:v>
                </c:pt>
                <c:pt idx="24139">
                  <c:v>15.819000000000001</c:v>
                </c:pt>
                <c:pt idx="24140">
                  <c:v>15.843</c:v>
                </c:pt>
                <c:pt idx="24141">
                  <c:v>15.867000000000001</c:v>
                </c:pt>
                <c:pt idx="24142">
                  <c:v>15.891</c:v>
                </c:pt>
                <c:pt idx="24143">
                  <c:v>15.914999999999999</c:v>
                </c:pt>
                <c:pt idx="24144">
                  <c:v>15.986000000000001</c:v>
                </c:pt>
                <c:pt idx="24145">
                  <c:v>16.033999999999999</c:v>
                </c:pt>
                <c:pt idx="24146">
                  <c:v>16.082000000000001</c:v>
                </c:pt>
                <c:pt idx="24147">
                  <c:v>16.106000000000002</c:v>
                </c:pt>
                <c:pt idx="24148">
                  <c:v>16.129000000000001</c:v>
                </c:pt>
                <c:pt idx="24149">
                  <c:v>16.152999999999999</c:v>
                </c:pt>
                <c:pt idx="24150">
                  <c:v>16.225000000000001</c:v>
                </c:pt>
                <c:pt idx="24151">
                  <c:v>16.295999999999999</c:v>
                </c:pt>
                <c:pt idx="24152">
                  <c:v>16.344000000000001</c:v>
                </c:pt>
                <c:pt idx="24153">
                  <c:v>16.344000000000001</c:v>
                </c:pt>
                <c:pt idx="24154">
                  <c:v>16.367999999999999</c:v>
                </c:pt>
                <c:pt idx="24155">
                  <c:v>16.391999999999999</c:v>
                </c:pt>
                <c:pt idx="24156">
                  <c:v>16.391999999999999</c:v>
                </c:pt>
                <c:pt idx="24157">
                  <c:v>16.414999999999999</c:v>
                </c:pt>
                <c:pt idx="24158">
                  <c:v>16.414999999999999</c:v>
                </c:pt>
                <c:pt idx="24159">
                  <c:v>16.414999999999999</c:v>
                </c:pt>
                <c:pt idx="24160">
                  <c:v>16.414999999999999</c:v>
                </c:pt>
                <c:pt idx="24161">
                  <c:v>16.391999999999999</c:v>
                </c:pt>
                <c:pt idx="24162">
                  <c:v>16.391999999999999</c:v>
                </c:pt>
                <c:pt idx="24163">
                  <c:v>16.367999999999999</c:v>
                </c:pt>
                <c:pt idx="24164">
                  <c:v>16.32</c:v>
                </c:pt>
                <c:pt idx="24165">
                  <c:v>16.32</c:v>
                </c:pt>
                <c:pt idx="24166">
                  <c:v>16.295999999999999</c:v>
                </c:pt>
                <c:pt idx="24167">
                  <c:v>16.271999999999998</c:v>
                </c:pt>
                <c:pt idx="24168">
                  <c:v>16.248999999999999</c:v>
                </c:pt>
                <c:pt idx="24169">
                  <c:v>16.201000000000001</c:v>
                </c:pt>
                <c:pt idx="24170">
                  <c:v>16.152999999999999</c:v>
                </c:pt>
                <c:pt idx="24171">
                  <c:v>16.129000000000001</c:v>
                </c:pt>
                <c:pt idx="24172">
                  <c:v>16.106000000000002</c:v>
                </c:pt>
                <c:pt idx="24173">
                  <c:v>16.058</c:v>
                </c:pt>
                <c:pt idx="24174">
                  <c:v>16.010000000000002</c:v>
                </c:pt>
                <c:pt idx="24175">
                  <c:v>15.986000000000001</c:v>
                </c:pt>
                <c:pt idx="24176">
                  <c:v>15.962999999999999</c:v>
                </c:pt>
                <c:pt idx="24177">
                  <c:v>15.914999999999999</c:v>
                </c:pt>
                <c:pt idx="24178">
                  <c:v>15.891</c:v>
                </c:pt>
                <c:pt idx="24179">
                  <c:v>15.867000000000001</c:v>
                </c:pt>
                <c:pt idx="24180">
                  <c:v>15.843</c:v>
                </c:pt>
                <c:pt idx="24181">
                  <c:v>15.819000000000001</c:v>
                </c:pt>
                <c:pt idx="24182">
                  <c:v>15.795999999999999</c:v>
                </c:pt>
                <c:pt idx="24183">
                  <c:v>15.772</c:v>
                </c:pt>
                <c:pt idx="24184">
                  <c:v>15.747999999999999</c:v>
                </c:pt>
                <c:pt idx="24185">
                  <c:v>15.747999999999999</c:v>
                </c:pt>
                <c:pt idx="24186">
                  <c:v>15.747999999999999</c:v>
                </c:pt>
                <c:pt idx="24187">
                  <c:v>15.747999999999999</c:v>
                </c:pt>
                <c:pt idx="24188">
                  <c:v>15.724</c:v>
                </c:pt>
                <c:pt idx="24189">
                  <c:v>15.724</c:v>
                </c:pt>
                <c:pt idx="24190">
                  <c:v>15.724</c:v>
                </c:pt>
                <c:pt idx="24191">
                  <c:v>15.724</c:v>
                </c:pt>
                <c:pt idx="24192">
                  <c:v>15.724</c:v>
                </c:pt>
                <c:pt idx="24193">
                  <c:v>15.7</c:v>
                </c:pt>
                <c:pt idx="24194">
                  <c:v>15.7</c:v>
                </c:pt>
                <c:pt idx="24195">
                  <c:v>15.7</c:v>
                </c:pt>
                <c:pt idx="24196">
                  <c:v>15.676</c:v>
                </c:pt>
                <c:pt idx="24197">
                  <c:v>15.676</c:v>
                </c:pt>
                <c:pt idx="24198">
                  <c:v>15.676</c:v>
                </c:pt>
                <c:pt idx="24199">
                  <c:v>15.651999999999999</c:v>
                </c:pt>
                <c:pt idx="24200">
                  <c:v>15.651999999999999</c:v>
                </c:pt>
                <c:pt idx="24201">
                  <c:v>15.651999999999999</c:v>
                </c:pt>
                <c:pt idx="24202">
                  <c:v>15.651999999999999</c:v>
                </c:pt>
                <c:pt idx="24203">
                  <c:v>15.629</c:v>
                </c:pt>
                <c:pt idx="24204">
                  <c:v>15.629</c:v>
                </c:pt>
                <c:pt idx="24205">
                  <c:v>15.629</c:v>
                </c:pt>
                <c:pt idx="24206">
                  <c:v>15.629</c:v>
                </c:pt>
                <c:pt idx="24207">
                  <c:v>15.629</c:v>
                </c:pt>
                <c:pt idx="24208">
                  <c:v>15.629</c:v>
                </c:pt>
                <c:pt idx="24209">
                  <c:v>15.651999999999999</c:v>
                </c:pt>
                <c:pt idx="24210">
                  <c:v>15.651999999999999</c:v>
                </c:pt>
                <c:pt idx="24211">
                  <c:v>15.651999999999999</c:v>
                </c:pt>
                <c:pt idx="24212">
                  <c:v>15.629</c:v>
                </c:pt>
                <c:pt idx="24213">
                  <c:v>15.629</c:v>
                </c:pt>
                <c:pt idx="24214">
                  <c:v>15.629</c:v>
                </c:pt>
                <c:pt idx="24215">
                  <c:v>15.629</c:v>
                </c:pt>
                <c:pt idx="24216">
                  <c:v>15.629</c:v>
                </c:pt>
                <c:pt idx="24217">
                  <c:v>15.629</c:v>
                </c:pt>
                <c:pt idx="24218">
                  <c:v>15.629</c:v>
                </c:pt>
                <c:pt idx="24219">
                  <c:v>15.629</c:v>
                </c:pt>
                <c:pt idx="24220">
                  <c:v>15.629</c:v>
                </c:pt>
                <c:pt idx="24221">
                  <c:v>15.629</c:v>
                </c:pt>
                <c:pt idx="24222">
                  <c:v>15.629</c:v>
                </c:pt>
                <c:pt idx="24223">
                  <c:v>15.629</c:v>
                </c:pt>
                <c:pt idx="24224">
                  <c:v>15.651999999999999</c:v>
                </c:pt>
                <c:pt idx="24225">
                  <c:v>15.651999999999999</c:v>
                </c:pt>
                <c:pt idx="24226">
                  <c:v>15.651999999999999</c:v>
                </c:pt>
                <c:pt idx="24227">
                  <c:v>15.676</c:v>
                </c:pt>
                <c:pt idx="24228">
                  <c:v>15.676</c:v>
                </c:pt>
                <c:pt idx="24229">
                  <c:v>15.7</c:v>
                </c:pt>
                <c:pt idx="24230">
                  <c:v>15.724</c:v>
                </c:pt>
                <c:pt idx="24231">
                  <c:v>15.724</c:v>
                </c:pt>
                <c:pt idx="24232">
                  <c:v>15.772</c:v>
                </c:pt>
                <c:pt idx="24233">
                  <c:v>15.795999999999999</c:v>
                </c:pt>
                <c:pt idx="24234">
                  <c:v>15.819000000000001</c:v>
                </c:pt>
                <c:pt idx="24235">
                  <c:v>15.843</c:v>
                </c:pt>
                <c:pt idx="24236">
                  <c:v>15.867000000000001</c:v>
                </c:pt>
                <c:pt idx="24237">
                  <c:v>15.914999999999999</c:v>
                </c:pt>
                <c:pt idx="24238">
                  <c:v>15.986000000000001</c:v>
                </c:pt>
                <c:pt idx="24239">
                  <c:v>16.058</c:v>
                </c:pt>
                <c:pt idx="24240">
                  <c:v>16.106000000000002</c:v>
                </c:pt>
                <c:pt idx="24241">
                  <c:v>16.177</c:v>
                </c:pt>
                <c:pt idx="24242">
                  <c:v>16.225000000000001</c:v>
                </c:pt>
                <c:pt idx="24243">
                  <c:v>16.271999999999998</c:v>
                </c:pt>
                <c:pt idx="24244">
                  <c:v>16.295999999999999</c:v>
                </c:pt>
                <c:pt idx="24245">
                  <c:v>16.271999999999998</c:v>
                </c:pt>
                <c:pt idx="24246">
                  <c:v>16.248999999999999</c:v>
                </c:pt>
                <c:pt idx="24247">
                  <c:v>16.225000000000001</c:v>
                </c:pt>
                <c:pt idx="24248">
                  <c:v>16.177</c:v>
                </c:pt>
                <c:pt idx="24249">
                  <c:v>16.152999999999999</c:v>
                </c:pt>
                <c:pt idx="24250">
                  <c:v>16.106000000000002</c:v>
                </c:pt>
                <c:pt idx="24251">
                  <c:v>16.058</c:v>
                </c:pt>
                <c:pt idx="24252">
                  <c:v>16.010000000000002</c:v>
                </c:pt>
                <c:pt idx="24253">
                  <c:v>15.986000000000001</c:v>
                </c:pt>
                <c:pt idx="24254">
                  <c:v>15.962999999999999</c:v>
                </c:pt>
                <c:pt idx="24255">
                  <c:v>15.914999999999999</c:v>
                </c:pt>
                <c:pt idx="24256">
                  <c:v>15.891</c:v>
                </c:pt>
                <c:pt idx="24257">
                  <c:v>15.867000000000001</c:v>
                </c:pt>
                <c:pt idx="24258">
                  <c:v>15.867000000000001</c:v>
                </c:pt>
                <c:pt idx="24259">
                  <c:v>15.867000000000001</c:v>
                </c:pt>
                <c:pt idx="24260">
                  <c:v>15.867000000000001</c:v>
                </c:pt>
                <c:pt idx="24261">
                  <c:v>15.867000000000001</c:v>
                </c:pt>
                <c:pt idx="24262">
                  <c:v>15.867000000000001</c:v>
                </c:pt>
                <c:pt idx="24263">
                  <c:v>15.891</c:v>
                </c:pt>
                <c:pt idx="24264">
                  <c:v>15.891</c:v>
                </c:pt>
                <c:pt idx="24265">
                  <c:v>15.914999999999999</c:v>
                </c:pt>
                <c:pt idx="24266">
                  <c:v>15.914999999999999</c:v>
                </c:pt>
                <c:pt idx="24267">
                  <c:v>15.939</c:v>
                </c:pt>
                <c:pt idx="24268">
                  <c:v>15.914999999999999</c:v>
                </c:pt>
                <c:pt idx="24269">
                  <c:v>15.914999999999999</c:v>
                </c:pt>
                <c:pt idx="24270">
                  <c:v>15.914999999999999</c:v>
                </c:pt>
                <c:pt idx="24271">
                  <c:v>15.891</c:v>
                </c:pt>
                <c:pt idx="24272">
                  <c:v>15.867000000000001</c:v>
                </c:pt>
                <c:pt idx="24273">
                  <c:v>15.843</c:v>
                </c:pt>
                <c:pt idx="24274">
                  <c:v>15.819000000000001</c:v>
                </c:pt>
                <c:pt idx="24275">
                  <c:v>15.795999999999999</c:v>
                </c:pt>
                <c:pt idx="24276">
                  <c:v>15.772</c:v>
                </c:pt>
                <c:pt idx="24277">
                  <c:v>15.747999999999999</c:v>
                </c:pt>
                <c:pt idx="24278">
                  <c:v>15.724</c:v>
                </c:pt>
                <c:pt idx="24279">
                  <c:v>15.724</c:v>
                </c:pt>
                <c:pt idx="24280">
                  <c:v>15.7</c:v>
                </c:pt>
                <c:pt idx="24281">
                  <c:v>15.676</c:v>
                </c:pt>
                <c:pt idx="24282">
                  <c:v>15.651999999999999</c:v>
                </c:pt>
                <c:pt idx="24283">
                  <c:v>15.629</c:v>
                </c:pt>
                <c:pt idx="24284">
                  <c:v>15.629</c:v>
                </c:pt>
                <c:pt idx="24285">
                  <c:v>15.605</c:v>
                </c:pt>
                <c:pt idx="24286">
                  <c:v>15.581</c:v>
                </c:pt>
                <c:pt idx="24287">
                  <c:v>15.557</c:v>
                </c:pt>
                <c:pt idx="24288">
                  <c:v>15.557</c:v>
                </c:pt>
                <c:pt idx="24289">
                  <c:v>15.532999999999999</c:v>
                </c:pt>
                <c:pt idx="24290">
                  <c:v>15.532999999999999</c:v>
                </c:pt>
                <c:pt idx="24291">
                  <c:v>15.509</c:v>
                </c:pt>
                <c:pt idx="24292">
                  <c:v>15.484999999999999</c:v>
                </c:pt>
                <c:pt idx="24293">
                  <c:v>15.484999999999999</c:v>
                </c:pt>
                <c:pt idx="24294">
                  <c:v>15.461</c:v>
                </c:pt>
                <c:pt idx="24295">
                  <c:v>15.461</c:v>
                </c:pt>
                <c:pt idx="24296">
                  <c:v>15.438000000000001</c:v>
                </c:pt>
                <c:pt idx="24297">
                  <c:v>15.438000000000001</c:v>
                </c:pt>
                <c:pt idx="24298">
                  <c:v>15.438000000000001</c:v>
                </c:pt>
                <c:pt idx="24299">
                  <c:v>15.414</c:v>
                </c:pt>
                <c:pt idx="24300">
                  <c:v>15.39</c:v>
                </c:pt>
                <c:pt idx="24301">
                  <c:v>15.39</c:v>
                </c:pt>
                <c:pt idx="24302">
                  <c:v>15.39</c:v>
                </c:pt>
                <c:pt idx="24303">
                  <c:v>15.366</c:v>
                </c:pt>
                <c:pt idx="24304">
                  <c:v>15.366</c:v>
                </c:pt>
                <c:pt idx="24305">
                  <c:v>15.342000000000001</c:v>
                </c:pt>
                <c:pt idx="24306">
                  <c:v>15.342000000000001</c:v>
                </c:pt>
                <c:pt idx="24307">
                  <c:v>15.342000000000001</c:v>
                </c:pt>
                <c:pt idx="24308">
                  <c:v>15.342000000000001</c:v>
                </c:pt>
                <c:pt idx="24309">
                  <c:v>15.318</c:v>
                </c:pt>
                <c:pt idx="24310">
                  <c:v>15.318</c:v>
                </c:pt>
                <c:pt idx="24311">
                  <c:v>15.294</c:v>
                </c:pt>
                <c:pt idx="24312">
                  <c:v>15.294</c:v>
                </c:pt>
                <c:pt idx="24313">
                  <c:v>15.294</c:v>
                </c:pt>
                <c:pt idx="24314">
                  <c:v>15.294</c:v>
                </c:pt>
                <c:pt idx="24315">
                  <c:v>15.27</c:v>
                </c:pt>
                <c:pt idx="24316">
                  <c:v>15.27</c:v>
                </c:pt>
                <c:pt idx="24317">
                  <c:v>15.27</c:v>
                </c:pt>
                <c:pt idx="24318">
                  <c:v>15.247</c:v>
                </c:pt>
                <c:pt idx="24319">
                  <c:v>15.247</c:v>
                </c:pt>
                <c:pt idx="24320">
                  <c:v>15.27</c:v>
                </c:pt>
                <c:pt idx="24321">
                  <c:v>15.27</c:v>
                </c:pt>
                <c:pt idx="24322">
                  <c:v>15.294</c:v>
                </c:pt>
                <c:pt idx="24323">
                  <c:v>15.294</c:v>
                </c:pt>
                <c:pt idx="24324">
                  <c:v>15.318</c:v>
                </c:pt>
                <c:pt idx="24325">
                  <c:v>15.342000000000001</c:v>
                </c:pt>
                <c:pt idx="24326">
                  <c:v>15.39</c:v>
                </c:pt>
                <c:pt idx="24327">
                  <c:v>15.438000000000001</c:v>
                </c:pt>
                <c:pt idx="24328">
                  <c:v>15.461</c:v>
                </c:pt>
                <c:pt idx="24329">
                  <c:v>15.532999999999999</c:v>
                </c:pt>
                <c:pt idx="24330">
                  <c:v>15.581</c:v>
                </c:pt>
                <c:pt idx="24331">
                  <c:v>15.629</c:v>
                </c:pt>
                <c:pt idx="24332">
                  <c:v>15.7</c:v>
                </c:pt>
                <c:pt idx="24333">
                  <c:v>15.795999999999999</c:v>
                </c:pt>
                <c:pt idx="24334">
                  <c:v>15.867000000000001</c:v>
                </c:pt>
                <c:pt idx="24335">
                  <c:v>15.939</c:v>
                </c:pt>
                <c:pt idx="24336">
                  <c:v>16.010000000000002</c:v>
                </c:pt>
                <c:pt idx="24337">
                  <c:v>16.058</c:v>
                </c:pt>
                <c:pt idx="24338">
                  <c:v>16.152999999999999</c:v>
                </c:pt>
                <c:pt idx="24339">
                  <c:v>16.201000000000001</c:v>
                </c:pt>
                <c:pt idx="24340">
                  <c:v>16.271999999999998</c:v>
                </c:pt>
                <c:pt idx="24341">
                  <c:v>16.344000000000001</c:v>
                </c:pt>
                <c:pt idx="24342">
                  <c:v>16.414999999999999</c:v>
                </c:pt>
                <c:pt idx="24343">
                  <c:v>16.463000000000001</c:v>
                </c:pt>
                <c:pt idx="24344">
                  <c:v>16.510999999999999</c:v>
                </c:pt>
                <c:pt idx="24345">
                  <c:v>16.582000000000001</c:v>
                </c:pt>
                <c:pt idx="24346">
                  <c:v>16.63</c:v>
                </c:pt>
                <c:pt idx="24347">
                  <c:v>16.677</c:v>
                </c:pt>
                <c:pt idx="24348">
                  <c:v>16.701000000000001</c:v>
                </c:pt>
                <c:pt idx="24349">
                  <c:v>16.748999999999999</c:v>
                </c:pt>
                <c:pt idx="24350">
                  <c:v>16.773</c:v>
                </c:pt>
                <c:pt idx="24351">
                  <c:v>16.773</c:v>
                </c:pt>
                <c:pt idx="24352">
                  <c:v>16.795999999999999</c:v>
                </c:pt>
                <c:pt idx="24353">
                  <c:v>16.795999999999999</c:v>
                </c:pt>
                <c:pt idx="24354">
                  <c:v>16.795999999999999</c:v>
                </c:pt>
                <c:pt idx="24355">
                  <c:v>16.773</c:v>
                </c:pt>
                <c:pt idx="24356">
                  <c:v>16.773</c:v>
                </c:pt>
                <c:pt idx="24357">
                  <c:v>16.725000000000001</c:v>
                </c:pt>
                <c:pt idx="24358">
                  <c:v>16.725000000000001</c:v>
                </c:pt>
                <c:pt idx="24359">
                  <c:v>16.677</c:v>
                </c:pt>
                <c:pt idx="24360">
                  <c:v>16.654</c:v>
                </c:pt>
                <c:pt idx="24361">
                  <c:v>16.606000000000002</c:v>
                </c:pt>
                <c:pt idx="24362">
                  <c:v>16.558</c:v>
                </c:pt>
                <c:pt idx="24363">
                  <c:v>16.486999999999998</c:v>
                </c:pt>
                <c:pt idx="24364">
                  <c:v>16.439</c:v>
                </c:pt>
                <c:pt idx="24365">
                  <c:v>16.367999999999999</c:v>
                </c:pt>
                <c:pt idx="24366">
                  <c:v>16.32</c:v>
                </c:pt>
                <c:pt idx="24367">
                  <c:v>16.248999999999999</c:v>
                </c:pt>
                <c:pt idx="24368">
                  <c:v>16.201000000000001</c:v>
                </c:pt>
                <c:pt idx="24369">
                  <c:v>16.129000000000001</c:v>
                </c:pt>
                <c:pt idx="24370">
                  <c:v>16.058</c:v>
                </c:pt>
                <c:pt idx="24371">
                  <c:v>16.010000000000002</c:v>
                </c:pt>
                <c:pt idx="24372">
                  <c:v>15.962999999999999</c:v>
                </c:pt>
                <c:pt idx="24373">
                  <c:v>15.914999999999999</c:v>
                </c:pt>
                <c:pt idx="24374">
                  <c:v>15.867000000000001</c:v>
                </c:pt>
                <c:pt idx="24375">
                  <c:v>15.819000000000001</c:v>
                </c:pt>
                <c:pt idx="24376">
                  <c:v>15.795999999999999</c:v>
                </c:pt>
                <c:pt idx="24377">
                  <c:v>15.772</c:v>
                </c:pt>
                <c:pt idx="24378">
                  <c:v>15.747999999999999</c:v>
                </c:pt>
                <c:pt idx="24379">
                  <c:v>15.724</c:v>
                </c:pt>
                <c:pt idx="24380">
                  <c:v>15.724</c:v>
                </c:pt>
                <c:pt idx="24381">
                  <c:v>15.7</c:v>
                </c:pt>
                <c:pt idx="24382">
                  <c:v>15.676</c:v>
                </c:pt>
                <c:pt idx="24383">
                  <c:v>15.651999999999999</c:v>
                </c:pt>
                <c:pt idx="24384">
                  <c:v>15.651999999999999</c:v>
                </c:pt>
                <c:pt idx="24385">
                  <c:v>15.629</c:v>
                </c:pt>
                <c:pt idx="24386">
                  <c:v>15.629</c:v>
                </c:pt>
                <c:pt idx="24387">
                  <c:v>15.605</c:v>
                </c:pt>
                <c:pt idx="24388">
                  <c:v>15.605</c:v>
                </c:pt>
                <c:pt idx="24389">
                  <c:v>15.581</c:v>
                </c:pt>
                <c:pt idx="24390">
                  <c:v>15.581</c:v>
                </c:pt>
                <c:pt idx="24391">
                  <c:v>15.581</c:v>
                </c:pt>
                <c:pt idx="24392">
                  <c:v>15.557</c:v>
                </c:pt>
                <c:pt idx="24393">
                  <c:v>15.557</c:v>
                </c:pt>
                <c:pt idx="24394">
                  <c:v>15.557</c:v>
                </c:pt>
                <c:pt idx="24395">
                  <c:v>15.532999999999999</c:v>
                </c:pt>
                <c:pt idx="24396">
                  <c:v>15.532999999999999</c:v>
                </c:pt>
                <c:pt idx="24397">
                  <c:v>15.532999999999999</c:v>
                </c:pt>
                <c:pt idx="24398">
                  <c:v>15.532999999999999</c:v>
                </c:pt>
                <c:pt idx="24399">
                  <c:v>15.532999999999999</c:v>
                </c:pt>
                <c:pt idx="24400">
                  <c:v>15.532999999999999</c:v>
                </c:pt>
                <c:pt idx="24401">
                  <c:v>15.509</c:v>
                </c:pt>
                <c:pt idx="24402">
                  <c:v>15.509</c:v>
                </c:pt>
                <c:pt idx="24403">
                  <c:v>15.509</c:v>
                </c:pt>
                <c:pt idx="24404">
                  <c:v>15.484999999999999</c:v>
                </c:pt>
                <c:pt idx="24405">
                  <c:v>15.484999999999999</c:v>
                </c:pt>
                <c:pt idx="24406">
                  <c:v>15.484999999999999</c:v>
                </c:pt>
                <c:pt idx="24407">
                  <c:v>15.484999999999999</c:v>
                </c:pt>
                <c:pt idx="24408">
                  <c:v>15.461</c:v>
                </c:pt>
                <c:pt idx="24409">
                  <c:v>15.461</c:v>
                </c:pt>
                <c:pt idx="24410">
                  <c:v>15.461</c:v>
                </c:pt>
                <c:pt idx="24411">
                  <c:v>15.461</c:v>
                </c:pt>
                <c:pt idx="24412">
                  <c:v>15.438000000000001</c:v>
                </c:pt>
                <c:pt idx="24413">
                  <c:v>15.438000000000001</c:v>
                </c:pt>
                <c:pt idx="24414">
                  <c:v>15.438000000000001</c:v>
                </c:pt>
                <c:pt idx="24415">
                  <c:v>15.438000000000001</c:v>
                </c:pt>
                <c:pt idx="24416">
                  <c:v>15.438000000000001</c:v>
                </c:pt>
                <c:pt idx="24417">
                  <c:v>15.461</c:v>
                </c:pt>
                <c:pt idx="24418">
                  <c:v>15.484999999999999</c:v>
                </c:pt>
                <c:pt idx="24419">
                  <c:v>15.484999999999999</c:v>
                </c:pt>
                <c:pt idx="24420">
                  <c:v>15.509</c:v>
                </c:pt>
                <c:pt idx="24421">
                  <c:v>15.532999999999999</c:v>
                </c:pt>
                <c:pt idx="24422">
                  <c:v>15.557</c:v>
                </c:pt>
                <c:pt idx="24423">
                  <c:v>15.605</c:v>
                </c:pt>
                <c:pt idx="24424">
                  <c:v>15.676</c:v>
                </c:pt>
                <c:pt idx="24425">
                  <c:v>15.724</c:v>
                </c:pt>
                <c:pt idx="24426">
                  <c:v>15.795999999999999</c:v>
                </c:pt>
                <c:pt idx="24427">
                  <c:v>15.867000000000001</c:v>
                </c:pt>
                <c:pt idx="24428">
                  <c:v>15.939</c:v>
                </c:pt>
                <c:pt idx="24429">
                  <c:v>16.010000000000002</c:v>
                </c:pt>
                <c:pt idx="24430">
                  <c:v>16.082000000000001</c:v>
                </c:pt>
                <c:pt idx="24431">
                  <c:v>16.152999999999999</c:v>
                </c:pt>
                <c:pt idx="24432">
                  <c:v>16.225000000000001</c:v>
                </c:pt>
                <c:pt idx="24433">
                  <c:v>16.295999999999999</c:v>
                </c:pt>
                <c:pt idx="24434">
                  <c:v>16.344000000000001</c:v>
                </c:pt>
                <c:pt idx="24435">
                  <c:v>16.414999999999999</c:v>
                </c:pt>
                <c:pt idx="24436">
                  <c:v>16.463000000000001</c:v>
                </c:pt>
                <c:pt idx="24437">
                  <c:v>16.510999999999999</c:v>
                </c:pt>
                <c:pt idx="24438">
                  <c:v>16.582000000000001</c:v>
                </c:pt>
                <c:pt idx="24439">
                  <c:v>16.606000000000002</c:v>
                </c:pt>
                <c:pt idx="24440">
                  <c:v>16.654</c:v>
                </c:pt>
                <c:pt idx="24441">
                  <c:v>16.677</c:v>
                </c:pt>
                <c:pt idx="24442">
                  <c:v>16.701000000000001</c:v>
                </c:pt>
                <c:pt idx="24443">
                  <c:v>16.725000000000001</c:v>
                </c:pt>
                <c:pt idx="24444">
                  <c:v>16.748999999999999</c:v>
                </c:pt>
                <c:pt idx="24445">
                  <c:v>16.748999999999999</c:v>
                </c:pt>
                <c:pt idx="24446">
                  <c:v>16.748999999999999</c:v>
                </c:pt>
                <c:pt idx="24447">
                  <c:v>16.748999999999999</c:v>
                </c:pt>
                <c:pt idx="24448">
                  <c:v>16.725000000000001</c:v>
                </c:pt>
                <c:pt idx="24449">
                  <c:v>16.725000000000001</c:v>
                </c:pt>
                <c:pt idx="24450">
                  <c:v>16.701000000000001</c:v>
                </c:pt>
                <c:pt idx="24451">
                  <c:v>16.677</c:v>
                </c:pt>
                <c:pt idx="24452">
                  <c:v>16.654</c:v>
                </c:pt>
                <c:pt idx="24453">
                  <c:v>16.63</c:v>
                </c:pt>
                <c:pt idx="24454">
                  <c:v>16.582000000000001</c:v>
                </c:pt>
                <c:pt idx="24455">
                  <c:v>16.558</c:v>
                </c:pt>
                <c:pt idx="24456">
                  <c:v>16.486999999999998</c:v>
                </c:pt>
                <c:pt idx="24457">
                  <c:v>16.439</c:v>
                </c:pt>
                <c:pt idx="24458">
                  <c:v>16.391999999999999</c:v>
                </c:pt>
                <c:pt idx="24459">
                  <c:v>16.344000000000001</c:v>
                </c:pt>
                <c:pt idx="24460">
                  <c:v>16.295999999999999</c:v>
                </c:pt>
                <c:pt idx="24461">
                  <c:v>16.248999999999999</c:v>
                </c:pt>
                <c:pt idx="24462">
                  <c:v>16.177</c:v>
                </c:pt>
                <c:pt idx="24463">
                  <c:v>16.129000000000001</c:v>
                </c:pt>
                <c:pt idx="24464">
                  <c:v>16.058</c:v>
                </c:pt>
                <c:pt idx="24465">
                  <c:v>16.010000000000002</c:v>
                </c:pt>
                <c:pt idx="24466">
                  <c:v>15.962999999999999</c:v>
                </c:pt>
                <c:pt idx="24467">
                  <c:v>15.939</c:v>
                </c:pt>
                <c:pt idx="24468">
                  <c:v>15.914999999999999</c:v>
                </c:pt>
                <c:pt idx="24469">
                  <c:v>15.867000000000001</c:v>
                </c:pt>
                <c:pt idx="24470">
                  <c:v>15.843</c:v>
                </c:pt>
                <c:pt idx="24471">
                  <c:v>15.819000000000001</c:v>
                </c:pt>
                <c:pt idx="24472">
                  <c:v>15.819000000000001</c:v>
                </c:pt>
                <c:pt idx="24473">
                  <c:v>15.795999999999999</c:v>
                </c:pt>
                <c:pt idx="24474">
                  <c:v>15.772</c:v>
                </c:pt>
                <c:pt idx="24475">
                  <c:v>15.747999999999999</c:v>
                </c:pt>
                <c:pt idx="24476">
                  <c:v>15.747999999999999</c:v>
                </c:pt>
                <c:pt idx="24477">
                  <c:v>15.724</c:v>
                </c:pt>
                <c:pt idx="24478">
                  <c:v>15.724</c:v>
                </c:pt>
                <c:pt idx="24479">
                  <c:v>15.7</c:v>
                </c:pt>
                <c:pt idx="24480">
                  <c:v>15.7</c:v>
                </c:pt>
                <c:pt idx="24481">
                  <c:v>15.676</c:v>
                </c:pt>
                <c:pt idx="24482">
                  <c:v>15.676</c:v>
                </c:pt>
                <c:pt idx="24483">
                  <c:v>15.651999999999999</c:v>
                </c:pt>
                <c:pt idx="24484">
                  <c:v>15.651999999999999</c:v>
                </c:pt>
                <c:pt idx="24485">
                  <c:v>15.629</c:v>
                </c:pt>
                <c:pt idx="24486">
                  <c:v>15.605</c:v>
                </c:pt>
                <c:pt idx="24487">
                  <c:v>15.581</c:v>
                </c:pt>
                <c:pt idx="24488">
                  <c:v>15.581</c:v>
                </c:pt>
                <c:pt idx="24489">
                  <c:v>15.557</c:v>
                </c:pt>
                <c:pt idx="24490">
                  <c:v>15.557</c:v>
                </c:pt>
                <c:pt idx="24491">
                  <c:v>15.532999999999999</c:v>
                </c:pt>
                <c:pt idx="24492">
                  <c:v>15.532999999999999</c:v>
                </c:pt>
                <c:pt idx="24493">
                  <c:v>15.532999999999999</c:v>
                </c:pt>
                <c:pt idx="24494">
                  <c:v>15.509</c:v>
                </c:pt>
                <c:pt idx="24495">
                  <c:v>15.484999999999999</c:v>
                </c:pt>
                <c:pt idx="24496">
                  <c:v>15.484999999999999</c:v>
                </c:pt>
                <c:pt idx="24497">
                  <c:v>15.461</c:v>
                </c:pt>
                <c:pt idx="24498">
                  <c:v>15.438000000000001</c:v>
                </c:pt>
                <c:pt idx="24499">
                  <c:v>15.438000000000001</c:v>
                </c:pt>
                <c:pt idx="24500">
                  <c:v>15.438000000000001</c:v>
                </c:pt>
                <c:pt idx="24501">
                  <c:v>15.438000000000001</c:v>
                </c:pt>
                <c:pt idx="24502">
                  <c:v>15.414</c:v>
                </c:pt>
                <c:pt idx="24503">
                  <c:v>15.39</c:v>
                </c:pt>
                <c:pt idx="24504">
                  <c:v>15.39</c:v>
                </c:pt>
                <c:pt idx="24505">
                  <c:v>15.39</c:v>
                </c:pt>
                <c:pt idx="24506">
                  <c:v>15.366</c:v>
                </c:pt>
                <c:pt idx="24507">
                  <c:v>15.366</c:v>
                </c:pt>
                <c:pt idx="24508">
                  <c:v>15.342000000000001</c:v>
                </c:pt>
                <c:pt idx="24509">
                  <c:v>15.342000000000001</c:v>
                </c:pt>
                <c:pt idx="24510">
                  <c:v>15.318</c:v>
                </c:pt>
                <c:pt idx="24511">
                  <c:v>15.318</c:v>
                </c:pt>
                <c:pt idx="24512">
                  <c:v>15.318</c:v>
                </c:pt>
                <c:pt idx="24513">
                  <c:v>15.342000000000001</c:v>
                </c:pt>
                <c:pt idx="24514">
                  <c:v>15.342000000000001</c:v>
                </c:pt>
                <c:pt idx="24515">
                  <c:v>15.366</c:v>
                </c:pt>
                <c:pt idx="24516">
                  <c:v>15.39</c:v>
                </c:pt>
                <c:pt idx="24517">
                  <c:v>15.414</c:v>
                </c:pt>
                <c:pt idx="24518">
                  <c:v>15.438000000000001</c:v>
                </c:pt>
                <c:pt idx="24519">
                  <c:v>15.484999999999999</c:v>
                </c:pt>
                <c:pt idx="24520">
                  <c:v>15.532999999999999</c:v>
                </c:pt>
                <c:pt idx="24521">
                  <c:v>15.581</c:v>
                </c:pt>
                <c:pt idx="24522">
                  <c:v>15.651999999999999</c:v>
                </c:pt>
                <c:pt idx="24523">
                  <c:v>15.724</c:v>
                </c:pt>
                <c:pt idx="24524">
                  <c:v>15.772</c:v>
                </c:pt>
                <c:pt idx="24525">
                  <c:v>15.867000000000001</c:v>
                </c:pt>
                <c:pt idx="24526">
                  <c:v>15.939</c:v>
                </c:pt>
                <c:pt idx="24527">
                  <c:v>16.010000000000002</c:v>
                </c:pt>
                <c:pt idx="24528">
                  <c:v>16.082000000000001</c:v>
                </c:pt>
                <c:pt idx="24529">
                  <c:v>16.152999999999999</c:v>
                </c:pt>
                <c:pt idx="24530">
                  <c:v>16.225000000000001</c:v>
                </c:pt>
                <c:pt idx="24531">
                  <c:v>16.295999999999999</c:v>
                </c:pt>
                <c:pt idx="24532">
                  <c:v>16.344000000000001</c:v>
                </c:pt>
                <c:pt idx="24533">
                  <c:v>16.414999999999999</c:v>
                </c:pt>
                <c:pt idx="24534">
                  <c:v>16.486999999999998</c:v>
                </c:pt>
                <c:pt idx="24535">
                  <c:v>16.533999999999999</c:v>
                </c:pt>
                <c:pt idx="24536">
                  <c:v>16.582000000000001</c:v>
                </c:pt>
                <c:pt idx="24537">
                  <c:v>16.654</c:v>
                </c:pt>
                <c:pt idx="24538">
                  <c:v>16.677</c:v>
                </c:pt>
                <c:pt idx="24539">
                  <c:v>16.725000000000001</c:v>
                </c:pt>
                <c:pt idx="24540">
                  <c:v>16.748999999999999</c:v>
                </c:pt>
                <c:pt idx="24541">
                  <c:v>16.773</c:v>
                </c:pt>
                <c:pt idx="24542">
                  <c:v>16.795999999999999</c:v>
                </c:pt>
                <c:pt idx="24543">
                  <c:v>16.82</c:v>
                </c:pt>
                <c:pt idx="24544">
                  <c:v>16.82</c:v>
                </c:pt>
                <c:pt idx="24545">
                  <c:v>16.82</c:v>
                </c:pt>
                <c:pt idx="24546">
                  <c:v>16.773</c:v>
                </c:pt>
                <c:pt idx="24547">
                  <c:v>16.748999999999999</c:v>
                </c:pt>
                <c:pt idx="24548">
                  <c:v>16.725000000000001</c:v>
                </c:pt>
                <c:pt idx="24549">
                  <c:v>16.677</c:v>
                </c:pt>
                <c:pt idx="24550">
                  <c:v>16.654</c:v>
                </c:pt>
                <c:pt idx="24551">
                  <c:v>16.582000000000001</c:v>
                </c:pt>
                <c:pt idx="24552">
                  <c:v>16.533999999999999</c:v>
                </c:pt>
                <c:pt idx="24553">
                  <c:v>16.510999999999999</c:v>
                </c:pt>
                <c:pt idx="24554">
                  <c:v>16.463000000000001</c:v>
                </c:pt>
                <c:pt idx="24555">
                  <c:v>16.414999999999999</c:v>
                </c:pt>
                <c:pt idx="24556">
                  <c:v>16.391999999999999</c:v>
                </c:pt>
                <c:pt idx="24557">
                  <c:v>16.344000000000001</c:v>
                </c:pt>
                <c:pt idx="24558">
                  <c:v>16.295999999999999</c:v>
                </c:pt>
                <c:pt idx="24559">
                  <c:v>16.248999999999999</c:v>
                </c:pt>
                <c:pt idx="24560">
                  <c:v>16.201000000000001</c:v>
                </c:pt>
                <c:pt idx="24561">
                  <c:v>16.152999999999999</c:v>
                </c:pt>
                <c:pt idx="24562">
                  <c:v>16.106000000000002</c:v>
                </c:pt>
                <c:pt idx="24563">
                  <c:v>16.058</c:v>
                </c:pt>
                <c:pt idx="24564">
                  <c:v>16.010000000000002</c:v>
                </c:pt>
                <c:pt idx="24565">
                  <c:v>15.986000000000001</c:v>
                </c:pt>
                <c:pt idx="24566">
                  <c:v>15.939</c:v>
                </c:pt>
                <c:pt idx="24567">
                  <c:v>15.914999999999999</c:v>
                </c:pt>
                <c:pt idx="24568">
                  <c:v>15.867000000000001</c:v>
                </c:pt>
                <c:pt idx="24569">
                  <c:v>15.867000000000001</c:v>
                </c:pt>
                <c:pt idx="24570">
                  <c:v>15.843</c:v>
                </c:pt>
                <c:pt idx="24571">
                  <c:v>15.819000000000001</c:v>
                </c:pt>
                <c:pt idx="24572">
                  <c:v>15.819000000000001</c:v>
                </c:pt>
                <c:pt idx="24573">
                  <c:v>15.795999999999999</c:v>
                </c:pt>
                <c:pt idx="24574">
                  <c:v>15.772</c:v>
                </c:pt>
                <c:pt idx="24575">
                  <c:v>15.772</c:v>
                </c:pt>
                <c:pt idx="24576">
                  <c:v>15.747999999999999</c:v>
                </c:pt>
                <c:pt idx="24577">
                  <c:v>15.747999999999999</c:v>
                </c:pt>
                <c:pt idx="24578">
                  <c:v>15.724</c:v>
                </c:pt>
                <c:pt idx="24579">
                  <c:v>15.724</c:v>
                </c:pt>
                <c:pt idx="24580">
                  <c:v>15.724</c:v>
                </c:pt>
                <c:pt idx="24581">
                  <c:v>15.7</c:v>
                </c:pt>
                <c:pt idx="24582">
                  <c:v>15.7</c:v>
                </c:pt>
                <c:pt idx="24583">
                  <c:v>15.7</c:v>
                </c:pt>
                <c:pt idx="24584">
                  <c:v>15.7</c:v>
                </c:pt>
                <c:pt idx="24585">
                  <c:v>15.676</c:v>
                </c:pt>
                <c:pt idx="24586">
                  <c:v>15.676</c:v>
                </c:pt>
                <c:pt idx="24587">
                  <c:v>15.676</c:v>
                </c:pt>
                <c:pt idx="24588">
                  <c:v>15.676</c:v>
                </c:pt>
                <c:pt idx="24589">
                  <c:v>15.651999999999999</c:v>
                </c:pt>
                <c:pt idx="24590">
                  <c:v>15.651999999999999</c:v>
                </c:pt>
                <c:pt idx="24591">
                  <c:v>15.629</c:v>
                </c:pt>
                <c:pt idx="24592">
                  <c:v>15.629</c:v>
                </c:pt>
                <c:pt idx="24593">
                  <c:v>15.605</c:v>
                </c:pt>
                <c:pt idx="24594">
                  <c:v>15.605</c:v>
                </c:pt>
                <c:pt idx="24595">
                  <c:v>15.605</c:v>
                </c:pt>
                <c:pt idx="24596">
                  <c:v>15.605</c:v>
                </c:pt>
                <c:pt idx="24597">
                  <c:v>15.605</c:v>
                </c:pt>
                <c:pt idx="24598">
                  <c:v>15.605</c:v>
                </c:pt>
                <c:pt idx="24599">
                  <c:v>15.581</c:v>
                </c:pt>
                <c:pt idx="24600">
                  <c:v>15.581</c:v>
                </c:pt>
                <c:pt idx="24601">
                  <c:v>15.581</c:v>
                </c:pt>
                <c:pt idx="24602">
                  <c:v>15.581</c:v>
                </c:pt>
                <c:pt idx="24603">
                  <c:v>15.581</c:v>
                </c:pt>
                <c:pt idx="24604">
                  <c:v>15.581</c:v>
                </c:pt>
                <c:pt idx="24605">
                  <c:v>15.581</c:v>
                </c:pt>
                <c:pt idx="24606">
                  <c:v>15.581</c:v>
                </c:pt>
                <c:pt idx="24607">
                  <c:v>15.581</c:v>
                </c:pt>
                <c:pt idx="24608">
                  <c:v>15.605</c:v>
                </c:pt>
                <c:pt idx="24609">
                  <c:v>15.605</c:v>
                </c:pt>
                <c:pt idx="24610">
                  <c:v>15.629</c:v>
                </c:pt>
                <c:pt idx="24611">
                  <c:v>15.629</c:v>
                </c:pt>
                <c:pt idx="24612">
                  <c:v>15.651999999999999</c:v>
                </c:pt>
                <c:pt idx="24613">
                  <c:v>15.651999999999999</c:v>
                </c:pt>
                <c:pt idx="24614">
                  <c:v>15.651999999999999</c:v>
                </c:pt>
                <c:pt idx="24615">
                  <c:v>15.651999999999999</c:v>
                </c:pt>
                <c:pt idx="24616">
                  <c:v>15.676</c:v>
                </c:pt>
                <c:pt idx="24617">
                  <c:v>15.676</c:v>
                </c:pt>
                <c:pt idx="24618">
                  <c:v>15.676</c:v>
                </c:pt>
                <c:pt idx="24619">
                  <c:v>15.676</c:v>
                </c:pt>
                <c:pt idx="24620">
                  <c:v>15.676</c:v>
                </c:pt>
                <c:pt idx="24621">
                  <c:v>15.7</c:v>
                </c:pt>
                <c:pt idx="24622">
                  <c:v>15.7</c:v>
                </c:pt>
                <c:pt idx="24623">
                  <c:v>15.7</c:v>
                </c:pt>
                <c:pt idx="24624">
                  <c:v>15.7</c:v>
                </c:pt>
                <c:pt idx="24625">
                  <c:v>15.7</c:v>
                </c:pt>
                <c:pt idx="24626">
                  <c:v>15.7</c:v>
                </c:pt>
                <c:pt idx="24627">
                  <c:v>15.7</c:v>
                </c:pt>
                <c:pt idx="24628">
                  <c:v>15.724</c:v>
                </c:pt>
                <c:pt idx="24629">
                  <c:v>15.724</c:v>
                </c:pt>
                <c:pt idx="24630">
                  <c:v>15.724</c:v>
                </c:pt>
                <c:pt idx="24631">
                  <c:v>15.724</c:v>
                </c:pt>
                <c:pt idx="24632">
                  <c:v>15.724</c:v>
                </c:pt>
                <c:pt idx="24633">
                  <c:v>15.724</c:v>
                </c:pt>
                <c:pt idx="24634">
                  <c:v>15.747999999999999</c:v>
                </c:pt>
                <c:pt idx="24635">
                  <c:v>15.819000000000001</c:v>
                </c:pt>
                <c:pt idx="24636">
                  <c:v>15.867000000000001</c:v>
                </c:pt>
                <c:pt idx="24637">
                  <c:v>15.914999999999999</c:v>
                </c:pt>
                <c:pt idx="24638">
                  <c:v>15.962999999999999</c:v>
                </c:pt>
                <c:pt idx="24639">
                  <c:v>16.010000000000002</c:v>
                </c:pt>
                <c:pt idx="24640">
                  <c:v>16.082000000000001</c:v>
                </c:pt>
                <c:pt idx="24641">
                  <c:v>16.152999999999999</c:v>
                </c:pt>
                <c:pt idx="24642">
                  <c:v>16.225000000000001</c:v>
                </c:pt>
                <c:pt idx="24643">
                  <c:v>16.248999999999999</c:v>
                </c:pt>
                <c:pt idx="24644">
                  <c:v>16.248999999999999</c:v>
                </c:pt>
                <c:pt idx="24645">
                  <c:v>16.248999999999999</c:v>
                </c:pt>
                <c:pt idx="24646">
                  <c:v>16.248999999999999</c:v>
                </c:pt>
                <c:pt idx="24647">
                  <c:v>16.248999999999999</c:v>
                </c:pt>
                <c:pt idx="24648">
                  <c:v>16.225000000000001</c:v>
                </c:pt>
                <c:pt idx="24649">
                  <c:v>16.225000000000001</c:v>
                </c:pt>
                <c:pt idx="24650">
                  <c:v>16.201000000000001</c:v>
                </c:pt>
                <c:pt idx="24651">
                  <c:v>16.177</c:v>
                </c:pt>
                <c:pt idx="24652">
                  <c:v>16.152999999999999</c:v>
                </c:pt>
                <c:pt idx="24653">
                  <c:v>16.129000000000001</c:v>
                </c:pt>
                <c:pt idx="24654">
                  <c:v>16.106000000000002</c:v>
                </c:pt>
                <c:pt idx="24655">
                  <c:v>16.058</c:v>
                </c:pt>
                <c:pt idx="24656">
                  <c:v>16.033999999999999</c:v>
                </c:pt>
                <c:pt idx="24657">
                  <c:v>16.010000000000002</c:v>
                </c:pt>
                <c:pt idx="24658">
                  <c:v>15.986000000000001</c:v>
                </c:pt>
                <c:pt idx="24659">
                  <c:v>15.962999999999999</c:v>
                </c:pt>
                <c:pt idx="24660">
                  <c:v>15.939</c:v>
                </c:pt>
                <c:pt idx="24661">
                  <c:v>15.914999999999999</c:v>
                </c:pt>
                <c:pt idx="24662">
                  <c:v>15.914999999999999</c:v>
                </c:pt>
                <c:pt idx="24663">
                  <c:v>15.891</c:v>
                </c:pt>
                <c:pt idx="24664">
                  <c:v>15.867000000000001</c:v>
                </c:pt>
                <c:pt idx="24665">
                  <c:v>15.867000000000001</c:v>
                </c:pt>
                <c:pt idx="24666">
                  <c:v>15.867000000000001</c:v>
                </c:pt>
                <c:pt idx="24667">
                  <c:v>15.867000000000001</c:v>
                </c:pt>
                <c:pt idx="24668">
                  <c:v>15.867000000000001</c:v>
                </c:pt>
                <c:pt idx="24669">
                  <c:v>15.867000000000001</c:v>
                </c:pt>
                <c:pt idx="24670">
                  <c:v>15.867000000000001</c:v>
                </c:pt>
                <c:pt idx="24671">
                  <c:v>15.867000000000001</c:v>
                </c:pt>
                <c:pt idx="24672">
                  <c:v>15.843</c:v>
                </c:pt>
                <c:pt idx="24673">
                  <c:v>15.843</c:v>
                </c:pt>
                <c:pt idx="24674">
                  <c:v>15.843</c:v>
                </c:pt>
                <c:pt idx="24675">
                  <c:v>15.843</c:v>
                </c:pt>
                <c:pt idx="24676">
                  <c:v>15.843</c:v>
                </c:pt>
                <c:pt idx="24677">
                  <c:v>15.819000000000001</c:v>
                </c:pt>
                <c:pt idx="24678">
                  <c:v>15.819000000000001</c:v>
                </c:pt>
                <c:pt idx="24679">
                  <c:v>15.819000000000001</c:v>
                </c:pt>
                <c:pt idx="24680">
                  <c:v>15.819000000000001</c:v>
                </c:pt>
                <c:pt idx="24681">
                  <c:v>15.819000000000001</c:v>
                </c:pt>
                <c:pt idx="24682">
                  <c:v>15.795999999999999</c:v>
                </c:pt>
                <c:pt idx="24683">
                  <c:v>15.795999999999999</c:v>
                </c:pt>
                <c:pt idx="24684">
                  <c:v>15.772</c:v>
                </c:pt>
                <c:pt idx="24685">
                  <c:v>15.772</c:v>
                </c:pt>
                <c:pt idx="24686">
                  <c:v>15.772</c:v>
                </c:pt>
                <c:pt idx="24687">
                  <c:v>15.772</c:v>
                </c:pt>
                <c:pt idx="24688">
                  <c:v>15.772</c:v>
                </c:pt>
                <c:pt idx="24689">
                  <c:v>15.772</c:v>
                </c:pt>
                <c:pt idx="24690">
                  <c:v>15.772</c:v>
                </c:pt>
                <c:pt idx="24691">
                  <c:v>15.747999999999999</c:v>
                </c:pt>
                <c:pt idx="24692">
                  <c:v>15.747999999999999</c:v>
                </c:pt>
                <c:pt idx="24693">
                  <c:v>15.747999999999999</c:v>
                </c:pt>
                <c:pt idx="24694">
                  <c:v>15.747999999999999</c:v>
                </c:pt>
                <c:pt idx="24695">
                  <c:v>15.747999999999999</c:v>
                </c:pt>
                <c:pt idx="24696">
                  <c:v>15.747999999999999</c:v>
                </c:pt>
                <c:pt idx="24697">
                  <c:v>15.747999999999999</c:v>
                </c:pt>
                <c:pt idx="24698">
                  <c:v>15.724</c:v>
                </c:pt>
                <c:pt idx="24699">
                  <c:v>15.724</c:v>
                </c:pt>
                <c:pt idx="24700">
                  <c:v>15.724</c:v>
                </c:pt>
                <c:pt idx="24701">
                  <c:v>15.724</c:v>
                </c:pt>
                <c:pt idx="24702">
                  <c:v>15.724</c:v>
                </c:pt>
                <c:pt idx="24703">
                  <c:v>15.724</c:v>
                </c:pt>
                <c:pt idx="24704">
                  <c:v>15.724</c:v>
                </c:pt>
                <c:pt idx="24705">
                  <c:v>15.724</c:v>
                </c:pt>
                <c:pt idx="24706">
                  <c:v>15.724</c:v>
                </c:pt>
                <c:pt idx="24707">
                  <c:v>15.724</c:v>
                </c:pt>
                <c:pt idx="24708">
                  <c:v>15.724</c:v>
                </c:pt>
                <c:pt idx="24709">
                  <c:v>15.724</c:v>
                </c:pt>
                <c:pt idx="24710">
                  <c:v>15.724</c:v>
                </c:pt>
                <c:pt idx="24711">
                  <c:v>15.747999999999999</c:v>
                </c:pt>
                <c:pt idx="24712">
                  <c:v>15.747999999999999</c:v>
                </c:pt>
                <c:pt idx="24713">
                  <c:v>15.772</c:v>
                </c:pt>
                <c:pt idx="24714">
                  <c:v>15.772</c:v>
                </c:pt>
                <c:pt idx="24715">
                  <c:v>15.819000000000001</c:v>
                </c:pt>
                <c:pt idx="24716">
                  <c:v>15.819000000000001</c:v>
                </c:pt>
                <c:pt idx="24717">
                  <c:v>15.843</c:v>
                </c:pt>
                <c:pt idx="24718">
                  <c:v>15.867000000000001</c:v>
                </c:pt>
                <c:pt idx="24719">
                  <c:v>15.914999999999999</c:v>
                </c:pt>
                <c:pt idx="24720">
                  <c:v>15.962999999999999</c:v>
                </c:pt>
                <c:pt idx="24721">
                  <c:v>16.010000000000002</c:v>
                </c:pt>
                <c:pt idx="24722">
                  <c:v>16.058</c:v>
                </c:pt>
                <c:pt idx="24723">
                  <c:v>16.106000000000002</c:v>
                </c:pt>
                <c:pt idx="24724">
                  <c:v>16.152999999999999</c:v>
                </c:pt>
                <c:pt idx="24725">
                  <c:v>16.201000000000001</c:v>
                </c:pt>
                <c:pt idx="24726">
                  <c:v>16.248999999999999</c:v>
                </c:pt>
                <c:pt idx="24727">
                  <c:v>16.32</c:v>
                </c:pt>
                <c:pt idx="24728">
                  <c:v>16.367999999999999</c:v>
                </c:pt>
                <c:pt idx="24729">
                  <c:v>16.391999999999999</c:v>
                </c:pt>
                <c:pt idx="24730">
                  <c:v>16.391999999999999</c:v>
                </c:pt>
                <c:pt idx="24731">
                  <c:v>16.414999999999999</c:v>
                </c:pt>
                <c:pt idx="24732">
                  <c:v>16.439</c:v>
                </c:pt>
                <c:pt idx="24733">
                  <c:v>16.486999999999998</c:v>
                </c:pt>
                <c:pt idx="24734">
                  <c:v>16.510999999999999</c:v>
                </c:pt>
                <c:pt idx="24735">
                  <c:v>16.533999999999999</c:v>
                </c:pt>
                <c:pt idx="24736">
                  <c:v>16.533999999999999</c:v>
                </c:pt>
                <c:pt idx="24737">
                  <c:v>16.558</c:v>
                </c:pt>
                <c:pt idx="24738">
                  <c:v>16.582000000000001</c:v>
                </c:pt>
                <c:pt idx="24739">
                  <c:v>16.606000000000002</c:v>
                </c:pt>
                <c:pt idx="24740">
                  <c:v>16.63</c:v>
                </c:pt>
                <c:pt idx="24741">
                  <c:v>16.63</c:v>
                </c:pt>
                <c:pt idx="24742">
                  <c:v>16.654</c:v>
                </c:pt>
                <c:pt idx="24743">
                  <c:v>16.63</c:v>
                </c:pt>
                <c:pt idx="24744">
                  <c:v>16.606000000000002</c:v>
                </c:pt>
                <c:pt idx="24745">
                  <c:v>16.582000000000001</c:v>
                </c:pt>
                <c:pt idx="24746">
                  <c:v>16.533999999999999</c:v>
                </c:pt>
                <c:pt idx="24747">
                  <c:v>16.486999999999998</c:v>
                </c:pt>
                <c:pt idx="24748">
                  <c:v>16.439</c:v>
                </c:pt>
                <c:pt idx="24749">
                  <c:v>16.391999999999999</c:v>
                </c:pt>
                <c:pt idx="24750">
                  <c:v>16.344000000000001</c:v>
                </c:pt>
                <c:pt idx="24751">
                  <c:v>16.295999999999999</c:v>
                </c:pt>
                <c:pt idx="24752">
                  <c:v>16.248999999999999</c:v>
                </c:pt>
                <c:pt idx="24753">
                  <c:v>16.201000000000001</c:v>
                </c:pt>
                <c:pt idx="24754">
                  <c:v>16.152999999999999</c:v>
                </c:pt>
                <c:pt idx="24755">
                  <c:v>16.129000000000001</c:v>
                </c:pt>
                <c:pt idx="24756">
                  <c:v>16.082000000000001</c:v>
                </c:pt>
                <c:pt idx="24757">
                  <c:v>16.058</c:v>
                </c:pt>
                <c:pt idx="24758">
                  <c:v>16.010000000000002</c:v>
                </c:pt>
                <c:pt idx="24759">
                  <c:v>16.010000000000002</c:v>
                </c:pt>
                <c:pt idx="24760">
                  <c:v>15.962999999999999</c:v>
                </c:pt>
                <c:pt idx="24761">
                  <c:v>15.962999999999999</c:v>
                </c:pt>
                <c:pt idx="24762">
                  <c:v>15.939</c:v>
                </c:pt>
                <c:pt idx="24763">
                  <c:v>15.914999999999999</c:v>
                </c:pt>
                <c:pt idx="24764">
                  <c:v>15.891</c:v>
                </c:pt>
                <c:pt idx="24765">
                  <c:v>15.891</c:v>
                </c:pt>
                <c:pt idx="24766">
                  <c:v>15.867000000000001</c:v>
                </c:pt>
                <c:pt idx="24767">
                  <c:v>15.867000000000001</c:v>
                </c:pt>
                <c:pt idx="24768">
                  <c:v>15.843</c:v>
                </c:pt>
                <c:pt idx="24769">
                  <c:v>15.867000000000001</c:v>
                </c:pt>
                <c:pt idx="24770">
                  <c:v>15.867000000000001</c:v>
                </c:pt>
                <c:pt idx="24771">
                  <c:v>15.843</c:v>
                </c:pt>
                <c:pt idx="24772">
                  <c:v>15.843</c:v>
                </c:pt>
                <c:pt idx="24773">
                  <c:v>15.819000000000001</c:v>
                </c:pt>
                <c:pt idx="24774">
                  <c:v>15.819000000000001</c:v>
                </c:pt>
                <c:pt idx="24775">
                  <c:v>15.819000000000001</c:v>
                </c:pt>
                <c:pt idx="24776">
                  <c:v>15.819000000000001</c:v>
                </c:pt>
                <c:pt idx="24777">
                  <c:v>15.819000000000001</c:v>
                </c:pt>
                <c:pt idx="24778">
                  <c:v>15.795999999999999</c:v>
                </c:pt>
                <c:pt idx="24779">
                  <c:v>15.772</c:v>
                </c:pt>
                <c:pt idx="24780">
                  <c:v>15.772</c:v>
                </c:pt>
                <c:pt idx="24781">
                  <c:v>15.772</c:v>
                </c:pt>
                <c:pt idx="24782">
                  <c:v>15.747999999999999</c:v>
                </c:pt>
                <c:pt idx="24783">
                  <c:v>15.747999999999999</c:v>
                </c:pt>
                <c:pt idx="24784">
                  <c:v>15.747999999999999</c:v>
                </c:pt>
                <c:pt idx="24785">
                  <c:v>15.724</c:v>
                </c:pt>
                <c:pt idx="24786">
                  <c:v>15.724</c:v>
                </c:pt>
                <c:pt idx="24787">
                  <c:v>15.724</c:v>
                </c:pt>
                <c:pt idx="24788">
                  <c:v>15.724</c:v>
                </c:pt>
                <c:pt idx="24789">
                  <c:v>15.724</c:v>
                </c:pt>
                <c:pt idx="24790">
                  <c:v>15.724</c:v>
                </c:pt>
                <c:pt idx="24791">
                  <c:v>15.724</c:v>
                </c:pt>
                <c:pt idx="24792">
                  <c:v>15.724</c:v>
                </c:pt>
                <c:pt idx="24793">
                  <c:v>15.724</c:v>
                </c:pt>
                <c:pt idx="24794">
                  <c:v>15.724</c:v>
                </c:pt>
                <c:pt idx="24795">
                  <c:v>15.724</c:v>
                </c:pt>
                <c:pt idx="24796">
                  <c:v>15.724</c:v>
                </c:pt>
                <c:pt idx="24797">
                  <c:v>15.724</c:v>
                </c:pt>
                <c:pt idx="24798">
                  <c:v>15.724</c:v>
                </c:pt>
                <c:pt idx="24799">
                  <c:v>15.747999999999999</c:v>
                </c:pt>
                <c:pt idx="24800">
                  <c:v>15.747999999999999</c:v>
                </c:pt>
                <c:pt idx="24801">
                  <c:v>15.747999999999999</c:v>
                </c:pt>
                <c:pt idx="24802">
                  <c:v>15.772</c:v>
                </c:pt>
                <c:pt idx="24803">
                  <c:v>15.772</c:v>
                </c:pt>
                <c:pt idx="24804">
                  <c:v>15.795999999999999</c:v>
                </c:pt>
                <c:pt idx="24805">
                  <c:v>15.819000000000001</c:v>
                </c:pt>
                <c:pt idx="24806">
                  <c:v>15.819000000000001</c:v>
                </c:pt>
                <c:pt idx="24807">
                  <c:v>15.843</c:v>
                </c:pt>
                <c:pt idx="24808">
                  <c:v>15.843</c:v>
                </c:pt>
                <c:pt idx="24809">
                  <c:v>15.867000000000001</c:v>
                </c:pt>
                <c:pt idx="24810">
                  <c:v>15.891</c:v>
                </c:pt>
                <c:pt idx="24811">
                  <c:v>15.914999999999999</c:v>
                </c:pt>
                <c:pt idx="24812">
                  <c:v>15.939</c:v>
                </c:pt>
                <c:pt idx="24813">
                  <c:v>15.962999999999999</c:v>
                </c:pt>
                <c:pt idx="24814">
                  <c:v>15.962999999999999</c:v>
                </c:pt>
                <c:pt idx="24815">
                  <c:v>15.986000000000001</c:v>
                </c:pt>
                <c:pt idx="24816">
                  <c:v>16.010000000000002</c:v>
                </c:pt>
                <c:pt idx="24817">
                  <c:v>16.010000000000002</c:v>
                </c:pt>
                <c:pt idx="24818">
                  <c:v>16.010000000000002</c:v>
                </c:pt>
                <c:pt idx="24819">
                  <c:v>16.010000000000002</c:v>
                </c:pt>
                <c:pt idx="24820">
                  <c:v>16.033999999999999</c:v>
                </c:pt>
                <c:pt idx="24821">
                  <c:v>16.058</c:v>
                </c:pt>
                <c:pt idx="24822">
                  <c:v>16.058</c:v>
                </c:pt>
                <c:pt idx="24823">
                  <c:v>16.082000000000001</c:v>
                </c:pt>
                <c:pt idx="24824">
                  <c:v>16.106000000000002</c:v>
                </c:pt>
                <c:pt idx="24825">
                  <c:v>16.152999999999999</c:v>
                </c:pt>
                <c:pt idx="24826">
                  <c:v>16.177</c:v>
                </c:pt>
                <c:pt idx="24827">
                  <c:v>16.201000000000001</c:v>
                </c:pt>
                <c:pt idx="24828">
                  <c:v>16.201000000000001</c:v>
                </c:pt>
                <c:pt idx="24829">
                  <c:v>16.201000000000001</c:v>
                </c:pt>
                <c:pt idx="24830">
                  <c:v>16.201000000000001</c:v>
                </c:pt>
                <c:pt idx="24831">
                  <c:v>16.201000000000001</c:v>
                </c:pt>
                <c:pt idx="24832">
                  <c:v>16.177</c:v>
                </c:pt>
                <c:pt idx="24833">
                  <c:v>16.152999999999999</c:v>
                </c:pt>
                <c:pt idx="24834">
                  <c:v>16.129000000000001</c:v>
                </c:pt>
                <c:pt idx="24835">
                  <c:v>16.106000000000002</c:v>
                </c:pt>
                <c:pt idx="24836">
                  <c:v>16.106000000000002</c:v>
                </c:pt>
                <c:pt idx="24837">
                  <c:v>16.082000000000001</c:v>
                </c:pt>
                <c:pt idx="24838">
                  <c:v>16.082000000000001</c:v>
                </c:pt>
                <c:pt idx="24839">
                  <c:v>16.058</c:v>
                </c:pt>
                <c:pt idx="24840">
                  <c:v>16.058</c:v>
                </c:pt>
                <c:pt idx="24841">
                  <c:v>16.033999999999999</c:v>
                </c:pt>
                <c:pt idx="24842">
                  <c:v>16.033999999999999</c:v>
                </c:pt>
                <c:pt idx="24843">
                  <c:v>16.033999999999999</c:v>
                </c:pt>
                <c:pt idx="24844">
                  <c:v>16.033999999999999</c:v>
                </c:pt>
                <c:pt idx="24845">
                  <c:v>16.010000000000002</c:v>
                </c:pt>
                <c:pt idx="24846">
                  <c:v>15.986000000000001</c:v>
                </c:pt>
                <c:pt idx="24847">
                  <c:v>15.962999999999999</c:v>
                </c:pt>
                <c:pt idx="24848">
                  <c:v>15.939</c:v>
                </c:pt>
                <c:pt idx="24849">
                  <c:v>15.914999999999999</c:v>
                </c:pt>
                <c:pt idx="24850">
                  <c:v>15.891</c:v>
                </c:pt>
                <c:pt idx="24851">
                  <c:v>15.867000000000001</c:v>
                </c:pt>
                <c:pt idx="24852">
                  <c:v>15.867000000000001</c:v>
                </c:pt>
                <c:pt idx="24853">
                  <c:v>15.843</c:v>
                </c:pt>
                <c:pt idx="24854">
                  <c:v>15.819000000000001</c:v>
                </c:pt>
                <c:pt idx="24855">
                  <c:v>15.819000000000001</c:v>
                </c:pt>
                <c:pt idx="24856">
                  <c:v>15.795999999999999</c:v>
                </c:pt>
                <c:pt idx="24857">
                  <c:v>15.772</c:v>
                </c:pt>
                <c:pt idx="24858">
                  <c:v>15.772</c:v>
                </c:pt>
                <c:pt idx="24859">
                  <c:v>15.772</c:v>
                </c:pt>
                <c:pt idx="24860">
                  <c:v>15.772</c:v>
                </c:pt>
                <c:pt idx="24861">
                  <c:v>15.747999999999999</c:v>
                </c:pt>
                <c:pt idx="24862">
                  <c:v>15.747999999999999</c:v>
                </c:pt>
                <c:pt idx="24863">
                  <c:v>15.772</c:v>
                </c:pt>
                <c:pt idx="24864">
                  <c:v>15.772</c:v>
                </c:pt>
                <c:pt idx="24865">
                  <c:v>15.772</c:v>
                </c:pt>
                <c:pt idx="24866">
                  <c:v>15.772</c:v>
                </c:pt>
                <c:pt idx="24867">
                  <c:v>15.772</c:v>
                </c:pt>
                <c:pt idx="24868">
                  <c:v>15.772</c:v>
                </c:pt>
                <c:pt idx="24869">
                  <c:v>15.747999999999999</c:v>
                </c:pt>
                <c:pt idx="24870">
                  <c:v>15.747999999999999</c:v>
                </c:pt>
                <c:pt idx="24871">
                  <c:v>15.747999999999999</c:v>
                </c:pt>
                <c:pt idx="24872">
                  <c:v>15.747999999999999</c:v>
                </c:pt>
                <c:pt idx="24873">
                  <c:v>15.772</c:v>
                </c:pt>
                <c:pt idx="24874">
                  <c:v>15.772</c:v>
                </c:pt>
                <c:pt idx="24875">
                  <c:v>15.772</c:v>
                </c:pt>
                <c:pt idx="24876">
                  <c:v>15.772</c:v>
                </c:pt>
                <c:pt idx="24877">
                  <c:v>15.772</c:v>
                </c:pt>
                <c:pt idx="24878">
                  <c:v>15.772</c:v>
                </c:pt>
                <c:pt idx="24879">
                  <c:v>15.795999999999999</c:v>
                </c:pt>
                <c:pt idx="24880">
                  <c:v>15.795999999999999</c:v>
                </c:pt>
                <c:pt idx="24881">
                  <c:v>15.819000000000001</c:v>
                </c:pt>
                <c:pt idx="24882">
                  <c:v>15.819000000000001</c:v>
                </c:pt>
                <c:pt idx="24883">
                  <c:v>15.819000000000001</c:v>
                </c:pt>
                <c:pt idx="24884">
                  <c:v>15.819000000000001</c:v>
                </c:pt>
                <c:pt idx="24885">
                  <c:v>15.819000000000001</c:v>
                </c:pt>
                <c:pt idx="24886">
                  <c:v>15.819000000000001</c:v>
                </c:pt>
                <c:pt idx="24887">
                  <c:v>15.795999999999999</c:v>
                </c:pt>
                <c:pt idx="24888">
                  <c:v>15.795999999999999</c:v>
                </c:pt>
                <c:pt idx="24889">
                  <c:v>15.795999999999999</c:v>
                </c:pt>
                <c:pt idx="24890">
                  <c:v>15.795999999999999</c:v>
                </c:pt>
                <c:pt idx="24891">
                  <c:v>15.795999999999999</c:v>
                </c:pt>
                <c:pt idx="24892">
                  <c:v>15.795999999999999</c:v>
                </c:pt>
                <c:pt idx="24893">
                  <c:v>15.795999999999999</c:v>
                </c:pt>
                <c:pt idx="24894">
                  <c:v>15.795999999999999</c:v>
                </c:pt>
                <c:pt idx="24895">
                  <c:v>15.795999999999999</c:v>
                </c:pt>
                <c:pt idx="24896">
                  <c:v>15.819000000000001</c:v>
                </c:pt>
                <c:pt idx="24897">
                  <c:v>15.819000000000001</c:v>
                </c:pt>
                <c:pt idx="24898">
                  <c:v>15.819000000000001</c:v>
                </c:pt>
                <c:pt idx="24899">
                  <c:v>15.819000000000001</c:v>
                </c:pt>
                <c:pt idx="24900">
                  <c:v>15.819000000000001</c:v>
                </c:pt>
                <c:pt idx="24901">
                  <c:v>15.843</c:v>
                </c:pt>
                <c:pt idx="24902">
                  <c:v>15.867000000000001</c:v>
                </c:pt>
                <c:pt idx="24903">
                  <c:v>15.867000000000001</c:v>
                </c:pt>
                <c:pt idx="24904">
                  <c:v>15.891</c:v>
                </c:pt>
                <c:pt idx="24905">
                  <c:v>15.939</c:v>
                </c:pt>
                <c:pt idx="24906">
                  <c:v>15.962999999999999</c:v>
                </c:pt>
                <c:pt idx="24907">
                  <c:v>16.010000000000002</c:v>
                </c:pt>
                <c:pt idx="24908">
                  <c:v>16.082000000000001</c:v>
                </c:pt>
                <c:pt idx="24909">
                  <c:v>16.106000000000002</c:v>
                </c:pt>
                <c:pt idx="24910">
                  <c:v>16.129000000000001</c:v>
                </c:pt>
                <c:pt idx="24911">
                  <c:v>16.152999999999999</c:v>
                </c:pt>
                <c:pt idx="24912">
                  <c:v>16.152999999999999</c:v>
                </c:pt>
                <c:pt idx="24913">
                  <c:v>16.177</c:v>
                </c:pt>
                <c:pt idx="24914">
                  <c:v>16.225000000000001</c:v>
                </c:pt>
                <c:pt idx="24915">
                  <c:v>16.271999999999998</c:v>
                </c:pt>
                <c:pt idx="24916">
                  <c:v>16.32</c:v>
                </c:pt>
                <c:pt idx="24917">
                  <c:v>16.391999999999999</c:v>
                </c:pt>
                <c:pt idx="24918">
                  <c:v>16.463000000000001</c:v>
                </c:pt>
                <c:pt idx="24919">
                  <c:v>16.533999999999999</c:v>
                </c:pt>
                <c:pt idx="24920">
                  <c:v>16.582000000000001</c:v>
                </c:pt>
                <c:pt idx="24921">
                  <c:v>16.63</c:v>
                </c:pt>
                <c:pt idx="24922">
                  <c:v>16.654</c:v>
                </c:pt>
                <c:pt idx="24923">
                  <c:v>16.677</c:v>
                </c:pt>
                <c:pt idx="24924">
                  <c:v>16.701000000000001</c:v>
                </c:pt>
                <c:pt idx="24925">
                  <c:v>16.725000000000001</c:v>
                </c:pt>
                <c:pt idx="24926">
                  <c:v>16.725000000000001</c:v>
                </c:pt>
                <c:pt idx="24927">
                  <c:v>16.725000000000001</c:v>
                </c:pt>
                <c:pt idx="24928">
                  <c:v>16.725000000000001</c:v>
                </c:pt>
                <c:pt idx="24929">
                  <c:v>16.701000000000001</c:v>
                </c:pt>
                <c:pt idx="24930">
                  <c:v>16.677</c:v>
                </c:pt>
                <c:pt idx="24931">
                  <c:v>16.654</c:v>
                </c:pt>
                <c:pt idx="24932">
                  <c:v>16.63</c:v>
                </c:pt>
                <c:pt idx="24933">
                  <c:v>16.582000000000001</c:v>
                </c:pt>
                <c:pt idx="24934">
                  <c:v>16.558</c:v>
                </c:pt>
                <c:pt idx="24935">
                  <c:v>16.510999999999999</c:v>
                </c:pt>
                <c:pt idx="24936">
                  <c:v>16.486999999999998</c:v>
                </c:pt>
                <c:pt idx="24937">
                  <c:v>16.414999999999999</c:v>
                </c:pt>
                <c:pt idx="24938">
                  <c:v>16.367999999999999</c:v>
                </c:pt>
                <c:pt idx="24939">
                  <c:v>16.32</c:v>
                </c:pt>
                <c:pt idx="24940">
                  <c:v>16.248999999999999</c:v>
                </c:pt>
                <c:pt idx="24941">
                  <c:v>16.201000000000001</c:v>
                </c:pt>
                <c:pt idx="24942">
                  <c:v>16.152999999999999</c:v>
                </c:pt>
                <c:pt idx="24943">
                  <c:v>16.106000000000002</c:v>
                </c:pt>
                <c:pt idx="24944">
                  <c:v>16.058</c:v>
                </c:pt>
                <c:pt idx="24945">
                  <c:v>16.010000000000002</c:v>
                </c:pt>
                <c:pt idx="24946">
                  <c:v>15.962999999999999</c:v>
                </c:pt>
                <c:pt idx="24947">
                  <c:v>15.939</c:v>
                </c:pt>
                <c:pt idx="24948">
                  <c:v>15.914999999999999</c:v>
                </c:pt>
                <c:pt idx="24949">
                  <c:v>15.914999999999999</c:v>
                </c:pt>
                <c:pt idx="24950">
                  <c:v>15.891</c:v>
                </c:pt>
                <c:pt idx="24951">
                  <c:v>15.867000000000001</c:v>
                </c:pt>
                <c:pt idx="24952">
                  <c:v>15.867000000000001</c:v>
                </c:pt>
                <c:pt idx="24953">
                  <c:v>15.843</c:v>
                </c:pt>
                <c:pt idx="24954">
                  <c:v>15.843</c:v>
                </c:pt>
                <c:pt idx="24955">
                  <c:v>15.819000000000001</c:v>
                </c:pt>
                <c:pt idx="24956">
                  <c:v>15.819000000000001</c:v>
                </c:pt>
                <c:pt idx="24957">
                  <c:v>15.819000000000001</c:v>
                </c:pt>
                <c:pt idx="24958">
                  <c:v>15.795999999999999</c:v>
                </c:pt>
                <c:pt idx="24959">
                  <c:v>15.795999999999999</c:v>
                </c:pt>
                <c:pt idx="24960">
                  <c:v>15.772</c:v>
                </c:pt>
                <c:pt idx="24961">
                  <c:v>15.772</c:v>
                </c:pt>
                <c:pt idx="24962">
                  <c:v>15.772</c:v>
                </c:pt>
                <c:pt idx="24963">
                  <c:v>15.747999999999999</c:v>
                </c:pt>
                <c:pt idx="24964">
                  <c:v>15.747999999999999</c:v>
                </c:pt>
                <c:pt idx="24965">
                  <c:v>15.724</c:v>
                </c:pt>
                <c:pt idx="24966">
                  <c:v>15.724</c:v>
                </c:pt>
                <c:pt idx="24967">
                  <c:v>15.724</c:v>
                </c:pt>
                <c:pt idx="24968">
                  <c:v>15.7</c:v>
                </c:pt>
                <c:pt idx="24969">
                  <c:v>15.7</c:v>
                </c:pt>
                <c:pt idx="24970">
                  <c:v>15.676</c:v>
                </c:pt>
                <c:pt idx="24971">
                  <c:v>15.676</c:v>
                </c:pt>
                <c:pt idx="24972">
                  <c:v>15.676</c:v>
                </c:pt>
                <c:pt idx="24973">
                  <c:v>15.676</c:v>
                </c:pt>
                <c:pt idx="24974">
                  <c:v>15.676</c:v>
                </c:pt>
                <c:pt idx="24975">
                  <c:v>15.676</c:v>
                </c:pt>
                <c:pt idx="24976">
                  <c:v>15.676</c:v>
                </c:pt>
                <c:pt idx="24977">
                  <c:v>15.676</c:v>
                </c:pt>
                <c:pt idx="24978">
                  <c:v>15.676</c:v>
                </c:pt>
                <c:pt idx="24979">
                  <c:v>15.676</c:v>
                </c:pt>
                <c:pt idx="24980">
                  <c:v>15.676</c:v>
                </c:pt>
                <c:pt idx="24981">
                  <c:v>15.676</c:v>
                </c:pt>
                <c:pt idx="24982">
                  <c:v>15.676</c:v>
                </c:pt>
                <c:pt idx="24983">
                  <c:v>15.651999999999999</c:v>
                </c:pt>
                <c:pt idx="24984">
                  <c:v>15.651999999999999</c:v>
                </c:pt>
                <c:pt idx="24985">
                  <c:v>15.651999999999999</c:v>
                </c:pt>
                <c:pt idx="24986">
                  <c:v>15.629</c:v>
                </c:pt>
                <c:pt idx="24987">
                  <c:v>15.629</c:v>
                </c:pt>
                <c:pt idx="24988">
                  <c:v>15.629</c:v>
                </c:pt>
                <c:pt idx="24989">
                  <c:v>15.629</c:v>
                </c:pt>
                <c:pt idx="24990">
                  <c:v>15.629</c:v>
                </c:pt>
                <c:pt idx="24991">
                  <c:v>15.629</c:v>
                </c:pt>
                <c:pt idx="24992">
                  <c:v>15.629</c:v>
                </c:pt>
                <c:pt idx="24993">
                  <c:v>15.629</c:v>
                </c:pt>
                <c:pt idx="24994">
                  <c:v>15.629</c:v>
                </c:pt>
                <c:pt idx="24995">
                  <c:v>15.651999999999999</c:v>
                </c:pt>
                <c:pt idx="24996">
                  <c:v>15.651999999999999</c:v>
                </c:pt>
                <c:pt idx="24997">
                  <c:v>15.676</c:v>
                </c:pt>
                <c:pt idx="24998">
                  <c:v>15.724</c:v>
                </c:pt>
                <c:pt idx="24999">
                  <c:v>15.747999999999999</c:v>
                </c:pt>
                <c:pt idx="25000">
                  <c:v>15.795999999999999</c:v>
                </c:pt>
                <c:pt idx="25001">
                  <c:v>15.843</c:v>
                </c:pt>
                <c:pt idx="25002">
                  <c:v>15.891</c:v>
                </c:pt>
                <c:pt idx="25003">
                  <c:v>15.962999999999999</c:v>
                </c:pt>
                <c:pt idx="25004">
                  <c:v>16.033999999999999</c:v>
                </c:pt>
                <c:pt idx="25005">
                  <c:v>16.082000000000001</c:v>
                </c:pt>
                <c:pt idx="25006">
                  <c:v>16.152999999999999</c:v>
                </c:pt>
                <c:pt idx="25007">
                  <c:v>16.201000000000001</c:v>
                </c:pt>
                <c:pt idx="25008">
                  <c:v>16.248999999999999</c:v>
                </c:pt>
                <c:pt idx="25009">
                  <c:v>16.32</c:v>
                </c:pt>
                <c:pt idx="25010">
                  <c:v>16.367999999999999</c:v>
                </c:pt>
                <c:pt idx="25011">
                  <c:v>16.414999999999999</c:v>
                </c:pt>
                <c:pt idx="25012">
                  <c:v>16.463000000000001</c:v>
                </c:pt>
                <c:pt idx="25013">
                  <c:v>16.486999999999998</c:v>
                </c:pt>
                <c:pt idx="25014">
                  <c:v>16.533999999999999</c:v>
                </c:pt>
                <c:pt idx="25015">
                  <c:v>16.582000000000001</c:v>
                </c:pt>
                <c:pt idx="25016">
                  <c:v>16.606000000000002</c:v>
                </c:pt>
                <c:pt idx="25017">
                  <c:v>16.63</c:v>
                </c:pt>
                <c:pt idx="25018">
                  <c:v>16.654</c:v>
                </c:pt>
                <c:pt idx="25019">
                  <c:v>16.677</c:v>
                </c:pt>
                <c:pt idx="25020">
                  <c:v>16.677</c:v>
                </c:pt>
                <c:pt idx="25021">
                  <c:v>16.677</c:v>
                </c:pt>
                <c:pt idx="25022">
                  <c:v>16.701000000000001</c:v>
                </c:pt>
                <c:pt idx="25023">
                  <c:v>16.677</c:v>
                </c:pt>
                <c:pt idx="25024">
                  <c:v>16.677</c:v>
                </c:pt>
                <c:pt idx="25025">
                  <c:v>16.654</c:v>
                </c:pt>
                <c:pt idx="25026">
                  <c:v>16.63</c:v>
                </c:pt>
                <c:pt idx="25027">
                  <c:v>16.606000000000002</c:v>
                </c:pt>
                <c:pt idx="25028">
                  <c:v>16.582000000000001</c:v>
                </c:pt>
                <c:pt idx="25029">
                  <c:v>16.533999999999999</c:v>
                </c:pt>
                <c:pt idx="25030">
                  <c:v>16.510999999999999</c:v>
                </c:pt>
                <c:pt idx="25031">
                  <c:v>16.486999999999998</c:v>
                </c:pt>
                <c:pt idx="25032">
                  <c:v>16.439</c:v>
                </c:pt>
                <c:pt idx="25033">
                  <c:v>16.391999999999999</c:v>
                </c:pt>
                <c:pt idx="25034">
                  <c:v>16.344000000000001</c:v>
                </c:pt>
                <c:pt idx="25035">
                  <c:v>16.295999999999999</c:v>
                </c:pt>
                <c:pt idx="25036">
                  <c:v>16.225000000000001</c:v>
                </c:pt>
                <c:pt idx="25037">
                  <c:v>16.177</c:v>
                </c:pt>
                <c:pt idx="25038">
                  <c:v>16.129000000000001</c:v>
                </c:pt>
                <c:pt idx="25039">
                  <c:v>16.082000000000001</c:v>
                </c:pt>
                <c:pt idx="25040">
                  <c:v>16.010000000000002</c:v>
                </c:pt>
                <c:pt idx="25041">
                  <c:v>15.986000000000001</c:v>
                </c:pt>
                <c:pt idx="25042">
                  <c:v>15.939</c:v>
                </c:pt>
                <c:pt idx="25043">
                  <c:v>15.914999999999999</c:v>
                </c:pt>
                <c:pt idx="25044">
                  <c:v>15.891</c:v>
                </c:pt>
                <c:pt idx="25045">
                  <c:v>15.867000000000001</c:v>
                </c:pt>
                <c:pt idx="25046">
                  <c:v>15.867000000000001</c:v>
                </c:pt>
                <c:pt idx="25047">
                  <c:v>15.867000000000001</c:v>
                </c:pt>
                <c:pt idx="25048">
                  <c:v>15.843</c:v>
                </c:pt>
                <c:pt idx="25049">
                  <c:v>15.843</c:v>
                </c:pt>
                <c:pt idx="25050">
                  <c:v>15.843</c:v>
                </c:pt>
                <c:pt idx="25051">
                  <c:v>15.843</c:v>
                </c:pt>
                <c:pt idx="25052">
                  <c:v>15.843</c:v>
                </c:pt>
                <c:pt idx="25053">
                  <c:v>15.843</c:v>
                </c:pt>
                <c:pt idx="25054">
                  <c:v>15.843</c:v>
                </c:pt>
                <c:pt idx="25055">
                  <c:v>15.843</c:v>
                </c:pt>
                <c:pt idx="25056">
                  <c:v>15.843</c:v>
                </c:pt>
                <c:pt idx="25057">
                  <c:v>15.819000000000001</c:v>
                </c:pt>
                <c:pt idx="25058">
                  <c:v>15.819000000000001</c:v>
                </c:pt>
                <c:pt idx="25059">
                  <c:v>15.819000000000001</c:v>
                </c:pt>
                <c:pt idx="25060">
                  <c:v>15.819000000000001</c:v>
                </c:pt>
                <c:pt idx="25061">
                  <c:v>15.819000000000001</c:v>
                </c:pt>
                <c:pt idx="25062">
                  <c:v>15.819000000000001</c:v>
                </c:pt>
                <c:pt idx="25063">
                  <c:v>15.819000000000001</c:v>
                </c:pt>
                <c:pt idx="25064">
                  <c:v>15.795999999999999</c:v>
                </c:pt>
                <c:pt idx="25065">
                  <c:v>15.795999999999999</c:v>
                </c:pt>
                <c:pt idx="25066">
                  <c:v>15.795999999999999</c:v>
                </c:pt>
                <c:pt idx="25067">
                  <c:v>15.795999999999999</c:v>
                </c:pt>
                <c:pt idx="25068">
                  <c:v>15.819000000000001</c:v>
                </c:pt>
                <c:pt idx="25069">
                  <c:v>15.819000000000001</c:v>
                </c:pt>
                <c:pt idx="25070">
                  <c:v>15.819000000000001</c:v>
                </c:pt>
                <c:pt idx="25071">
                  <c:v>15.819000000000001</c:v>
                </c:pt>
                <c:pt idx="25072">
                  <c:v>15.819000000000001</c:v>
                </c:pt>
                <c:pt idx="25073">
                  <c:v>15.819000000000001</c:v>
                </c:pt>
                <c:pt idx="25074">
                  <c:v>15.819000000000001</c:v>
                </c:pt>
                <c:pt idx="25075">
                  <c:v>15.819000000000001</c:v>
                </c:pt>
                <c:pt idx="25076">
                  <c:v>15.819000000000001</c:v>
                </c:pt>
                <c:pt idx="25077">
                  <c:v>15.819000000000001</c:v>
                </c:pt>
                <c:pt idx="25078">
                  <c:v>15.795999999999999</c:v>
                </c:pt>
                <c:pt idx="25079">
                  <c:v>15.795999999999999</c:v>
                </c:pt>
                <c:pt idx="25080">
                  <c:v>15.772</c:v>
                </c:pt>
                <c:pt idx="25081">
                  <c:v>15.772</c:v>
                </c:pt>
                <c:pt idx="25082">
                  <c:v>15.747999999999999</c:v>
                </c:pt>
                <c:pt idx="25083">
                  <c:v>15.724</c:v>
                </c:pt>
                <c:pt idx="25084">
                  <c:v>15.724</c:v>
                </c:pt>
                <c:pt idx="25085">
                  <c:v>15.724</c:v>
                </c:pt>
                <c:pt idx="25086">
                  <c:v>15.7</c:v>
                </c:pt>
                <c:pt idx="25087">
                  <c:v>15.7</c:v>
                </c:pt>
                <c:pt idx="25088">
                  <c:v>15.676</c:v>
                </c:pt>
                <c:pt idx="25089">
                  <c:v>15.7</c:v>
                </c:pt>
                <c:pt idx="25090">
                  <c:v>15.7</c:v>
                </c:pt>
                <c:pt idx="25091">
                  <c:v>15.7</c:v>
                </c:pt>
                <c:pt idx="25092">
                  <c:v>15.7</c:v>
                </c:pt>
                <c:pt idx="25093">
                  <c:v>15.724</c:v>
                </c:pt>
                <c:pt idx="25094">
                  <c:v>15.747999999999999</c:v>
                </c:pt>
                <c:pt idx="25095">
                  <c:v>15.772</c:v>
                </c:pt>
                <c:pt idx="25096">
                  <c:v>15.819000000000001</c:v>
                </c:pt>
                <c:pt idx="25097">
                  <c:v>15.867000000000001</c:v>
                </c:pt>
                <c:pt idx="25098">
                  <c:v>15.914999999999999</c:v>
                </c:pt>
                <c:pt idx="25099">
                  <c:v>15.962999999999999</c:v>
                </c:pt>
                <c:pt idx="25100">
                  <c:v>15.986000000000001</c:v>
                </c:pt>
                <c:pt idx="25101">
                  <c:v>16.010000000000002</c:v>
                </c:pt>
                <c:pt idx="25102">
                  <c:v>16.058</c:v>
                </c:pt>
                <c:pt idx="25103">
                  <c:v>16.106000000000002</c:v>
                </c:pt>
                <c:pt idx="25104">
                  <c:v>16.129000000000001</c:v>
                </c:pt>
                <c:pt idx="25105">
                  <c:v>16.177</c:v>
                </c:pt>
                <c:pt idx="25106">
                  <c:v>16.225000000000001</c:v>
                </c:pt>
                <c:pt idx="25107">
                  <c:v>16.295999999999999</c:v>
                </c:pt>
                <c:pt idx="25108">
                  <c:v>16.344000000000001</c:v>
                </c:pt>
                <c:pt idx="25109">
                  <c:v>16.391999999999999</c:v>
                </c:pt>
                <c:pt idx="25110">
                  <c:v>16.414999999999999</c:v>
                </c:pt>
                <c:pt idx="25111">
                  <c:v>16.463000000000001</c:v>
                </c:pt>
                <c:pt idx="25112">
                  <c:v>16.486999999999998</c:v>
                </c:pt>
                <c:pt idx="25113">
                  <c:v>16.510999999999999</c:v>
                </c:pt>
                <c:pt idx="25114">
                  <c:v>16.510999999999999</c:v>
                </c:pt>
                <c:pt idx="25115">
                  <c:v>16.510999999999999</c:v>
                </c:pt>
                <c:pt idx="25116">
                  <c:v>16.486999999999998</c:v>
                </c:pt>
                <c:pt idx="25117">
                  <c:v>16.463000000000001</c:v>
                </c:pt>
                <c:pt idx="25118">
                  <c:v>16.463000000000001</c:v>
                </c:pt>
                <c:pt idx="25119">
                  <c:v>16.439</c:v>
                </c:pt>
                <c:pt idx="25120">
                  <c:v>16.414999999999999</c:v>
                </c:pt>
                <c:pt idx="25121">
                  <c:v>16.391999999999999</c:v>
                </c:pt>
                <c:pt idx="25122">
                  <c:v>16.367999999999999</c:v>
                </c:pt>
                <c:pt idx="25123">
                  <c:v>16.344000000000001</c:v>
                </c:pt>
                <c:pt idx="25124">
                  <c:v>16.32</c:v>
                </c:pt>
                <c:pt idx="25125">
                  <c:v>16.248999999999999</c:v>
                </c:pt>
                <c:pt idx="25126">
                  <c:v>16.201000000000001</c:v>
                </c:pt>
                <c:pt idx="25127">
                  <c:v>16.129000000000001</c:v>
                </c:pt>
                <c:pt idx="25128">
                  <c:v>16.058</c:v>
                </c:pt>
                <c:pt idx="25129">
                  <c:v>16.010000000000002</c:v>
                </c:pt>
                <c:pt idx="25130">
                  <c:v>15.962999999999999</c:v>
                </c:pt>
                <c:pt idx="25131">
                  <c:v>15.939</c:v>
                </c:pt>
                <c:pt idx="25132">
                  <c:v>15.891</c:v>
                </c:pt>
                <c:pt idx="25133">
                  <c:v>15.867000000000001</c:v>
                </c:pt>
                <c:pt idx="25134">
                  <c:v>15.843</c:v>
                </c:pt>
                <c:pt idx="25135">
                  <c:v>15.819000000000001</c:v>
                </c:pt>
                <c:pt idx="25136">
                  <c:v>15.772</c:v>
                </c:pt>
                <c:pt idx="25137">
                  <c:v>15.747999999999999</c:v>
                </c:pt>
                <c:pt idx="25138">
                  <c:v>15.724</c:v>
                </c:pt>
                <c:pt idx="25139">
                  <c:v>15.724</c:v>
                </c:pt>
                <c:pt idx="25140">
                  <c:v>15.7</c:v>
                </c:pt>
                <c:pt idx="25141">
                  <c:v>15.676</c:v>
                </c:pt>
                <c:pt idx="25142">
                  <c:v>15.676</c:v>
                </c:pt>
                <c:pt idx="25143">
                  <c:v>15.676</c:v>
                </c:pt>
                <c:pt idx="25144">
                  <c:v>15.651999999999999</c:v>
                </c:pt>
                <c:pt idx="25145">
                  <c:v>15.651999999999999</c:v>
                </c:pt>
                <c:pt idx="25146">
                  <c:v>15.651999999999999</c:v>
                </c:pt>
                <c:pt idx="25147">
                  <c:v>15.651999999999999</c:v>
                </c:pt>
                <c:pt idx="25148">
                  <c:v>15.629</c:v>
                </c:pt>
                <c:pt idx="25149">
                  <c:v>15.629</c:v>
                </c:pt>
                <c:pt idx="25150">
                  <c:v>15.629</c:v>
                </c:pt>
                <c:pt idx="25151">
                  <c:v>15.629</c:v>
                </c:pt>
                <c:pt idx="25152">
                  <c:v>15.629</c:v>
                </c:pt>
                <c:pt idx="25153">
                  <c:v>15.629</c:v>
                </c:pt>
                <c:pt idx="25154">
                  <c:v>15.629</c:v>
                </c:pt>
                <c:pt idx="25155">
                  <c:v>15.629</c:v>
                </c:pt>
                <c:pt idx="25156">
                  <c:v>15.629</c:v>
                </c:pt>
                <c:pt idx="25157">
                  <c:v>15.629</c:v>
                </c:pt>
                <c:pt idx="25158">
                  <c:v>15.629</c:v>
                </c:pt>
                <c:pt idx="25159">
                  <c:v>15.629</c:v>
                </c:pt>
                <c:pt idx="25160">
                  <c:v>15.629</c:v>
                </c:pt>
                <c:pt idx="25161">
                  <c:v>15.629</c:v>
                </c:pt>
                <c:pt idx="25162">
                  <c:v>15.629</c:v>
                </c:pt>
                <c:pt idx="25163">
                  <c:v>15.629</c:v>
                </c:pt>
                <c:pt idx="25164">
                  <c:v>15.651999999999999</c:v>
                </c:pt>
                <c:pt idx="25165">
                  <c:v>15.629</c:v>
                </c:pt>
                <c:pt idx="25166">
                  <c:v>15.629</c:v>
                </c:pt>
                <c:pt idx="25167">
                  <c:v>15.629</c:v>
                </c:pt>
                <c:pt idx="25168">
                  <c:v>15.629</c:v>
                </c:pt>
                <c:pt idx="25169">
                  <c:v>15.629</c:v>
                </c:pt>
                <c:pt idx="25170">
                  <c:v>15.629</c:v>
                </c:pt>
                <c:pt idx="25171">
                  <c:v>15.629</c:v>
                </c:pt>
                <c:pt idx="25172">
                  <c:v>15.629</c:v>
                </c:pt>
                <c:pt idx="25173">
                  <c:v>15.629</c:v>
                </c:pt>
                <c:pt idx="25174">
                  <c:v>15.605</c:v>
                </c:pt>
                <c:pt idx="25175">
                  <c:v>15.605</c:v>
                </c:pt>
                <c:pt idx="25176">
                  <c:v>15.581</c:v>
                </c:pt>
                <c:pt idx="25177">
                  <c:v>15.581</c:v>
                </c:pt>
                <c:pt idx="25178">
                  <c:v>15.581</c:v>
                </c:pt>
                <c:pt idx="25179">
                  <c:v>15.557</c:v>
                </c:pt>
                <c:pt idx="25180">
                  <c:v>15.557</c:v>
                </c:pt>
                <c:pt idx="25181">
                  <c:v>15.532999999999999</c:v>
                </c:pt>
                <c:pt idx="25182">
                  <c:v>15.532999999999999</c:v>
                </c:pt>
                <c:pt idx="25183">
                  <c:v>15.532999999999999</c:v>
                </c:pt>
                <c:pt idx="25184">
                  <c:v>15.532999999999999</c:v>
                </c:pt>
                <c:pt idx="25185">
                  <c:v>15.532999999999999</c:v>
                </c:pt>
                <c:pt idx="25186">
                  <c:v>15.532999999999999</c:v>
                </c:pt>
                <c:pt idx="25187">
                  <c:v>15.532999999999999</c:v>
                </c:pt>
                <c:pt idx="25188">
                  <c:v>15.557</c:v>
                </c:pt>
                <c:pt idx="25189">
                  <c:v>15.581</c:v>
                </c:pt>
                <c:pt idx="25190">
                  <c:v>15.581</c:v>
                </c:pt>
                <c:pt idx="25191">
                  <c:v>15.629</c:v>
                </c:pt>
                <c:pt idx="25192">
                  <c:v>15.651999999999999</c:v>
                </c:pt>
                <c:pt idx="25193">
                  <c:v>15.7</c:v>
                </c:pt>
                <c:pt idx="25194">
                  <c:v>15.747999999999999</c:v>
                </c:pt>
                <c:pt idx="25195">
                  <c:v>15.843</c:v>
                </c:pt>
                <c:pt idx="25196">
                  <c:v>15.891</c:v>
                </c:pt>
                <c:pt idx="25197">
                  <c:v>15.962999999999999</c:v>
                </c:pt>
                <c:pt idx="25198">
                  <c:v>16.010000000000002</c:v>
                </c:pt>
                <c:pt idx="25199">
                  <c:v>16.058</c:v>
                </c:pt>
                <c:pt idx="25200">
                  <c:v>16.106000000000002</c:v>
                </c:pt>
                <c:pt idx="25201">
                  <c:v>16.152999999999999</c:v>
                </c:pt>
                <c:pt idx="25202">
                  <c:v>16.225000000000001</c:v>
                </c:pt>
                <c:pt idx="25203">
                  <c:v>16.271999999999998</c:v>
                </c:pt>
                <c:pt idx="25204">
                  <c:v>16.344000000000001</c:v>
                </c:pt>
                <c:pt idx="25205">
                  <c:v>16.414999999999999</c:v>
                </c:pt>
                <c:pt idx="25206">
                  <c:v>16.439</c:v>
                </c:pt>
                <c:pt idx="25207">
                  <c:v>16.439</c:v>
                </c:pt>
                <c:pt idx="25208">
                  <c:v>16.414999999999999</c:v>
                </c:pt>
                <c:pt idx="25209">
                  <c:v>16.391999999999999</c:v>
                </c:pt>
                <c:pt idx="25210">
                  <c:v>16.391999999999999</c:v>
                </c:pt>
                <c:pt idx="25211">
                  <c:v>16.391999999999999</c:v>
                </c:pt>
                <c:pt idx="25212">
                  <c:v>16.391999999999999</c:v>
                </c:pt>
                <c:pt idx="25213">
                  <c:v>16.391999999999999</c:v>
                </c:pt>
                <c:pt idx="25214">
                  <c:v>16.391999999999999</c:v>
                </c:pt>
                <c:pt idx="25215">
                  <c:v>16.414999999999999</c:v>
                </c:pt>
                <c:pt idx="25216">
                  <c:v>16.414999999999999</c:v>
                </c:pt>
                <c:pt idx="25217">
                  <c:v>16.391999999999999</c:v>
                </c:pt>
                <c:pt idx="25218">
                  <c:v>16.391999999999999</c:v>
                </c:pt>
                <c:pt idx="25219">
                  <c:v>16.367999999999999</c:v>
                </c:pt>
                <c:pt idx="25220">
                  <c:v>16.344000000000001</c:v>
                </c:pt>
                <c:pt idx="25221">
                  <c:v>16.32</c:v>
                </c:pt>
                <c:pt idx="25222">
                  <c:v>16.32</c:v>
                </c:pt>
                <c:pt idx="25223">
                  <c:v>16.295999999999999</c:v>
                </c:pt>
                <c:pt idx="25224">
                  <c:v>16.271999999999998</c:v>
                </c:pt>
                <c:pt idx="25225">
                  <c:v>16.248999999999999</c:v>
                </c:pt>
                <c:pt idx="25226">
                  <c:v>16.225000000000001</c:v>
                </c:pt>
                <c:pt idx="25227">
                  <c:v>16.177</c:v>
                </c:pt>
                <c:pt idx="25228">
                  <c:v>16.129000000000001</c:v>
                </c:pt>
                <c:pt idx="25229">
                  <c:v>16.082000000000001</c:v>
                </c:pt>
                <c:pt idx="25230">
                  <c:v>16.033999999999999</c:v>
                </c:pt>
                <c:pt idx="25231">
                  <c:v>15.986000000000001</c:v>
                </c:pt>
                <c:pt idx="25232">
                  <c:v>15.939</c:v>
                </c:pt>
                <c:pt idx="25233">
                  <c:v>15.914999999999999</c:v>
                </c:pt>
                <c:pt idx="25234">
                  <c:v>15.867000000000001</c:v>
                </c:pt>
                <c:pt idx="25235">
                  <c:v>15.843</c:v>
                </c:pt>
                <c:pt idx="25236">
                  <c:v>15.819000000000001</c:v>
                </c:pt>
                <c:pt idx="25237">
                  <c:v>15.795999999999999</c:v>
                </c:pt>
                <c:pt idx="25238">
                  <c:v>15.772</c:v>
                </c:pt>
                <c:pt idx="25239">
                  <c:v>15.747999999999999</c:v>
                </c:pt>
                <c:pt idx="25240">
                  <c:v>15.747999999999999</c:v>
                </c:pt>
                <c:pt idx="25241">
                  <c:v>15.724</c:v>
                </c:pt>
                <c:pt idx="25242">
                  <c:v>15.724</c:v>
                </c:pt>
                <c:pt idx="25243">
                  <c:v>15.724</c:v>
                </c:pt>
                <c:pt idx="25244">
                  <c:v>15.7</c:v>
                </c:pt>
                <c:pt idx="25245">
                  <c:v>15.676</c:v>
                </c:pt>
                <c:pt idx="25246">
                  <c:v>15.676</c:v>
                </c:pt>
                <c:pt idx="25247">
                  <c:v>15.676</c:v>
                </c:pt>
                <c:pt idx="25248">
                  <c:v>15.651999999999999</c:v>
                </c:pt>
                <c:pt idx="25249">
                  <c:v>15.651999999999999</c:v>
                </c:pt>
                <c:pt idx="25250">
                  <c:v>15.629</c:v>
                </c:pt>
                <c:pt idx="25251">
                  <c:v>15.629</c:v>
                </c:pt>
                <c:pt idx="25252">
                  <c:v>15.629</c:v>
                </c:pt>
                <c:pt idx="25253">
                  <c:v>15.605</c:v>
                </c:pt>
                <c:pt idx="25254">
                  <c:v>15.605</c:v>
                </c:pt>
                <c:pt idx="25255">
                  <c:v>15.581</c:v>
                </c:pt>
                <c:pt idx="25256">
                  <c:v>15.581</c:v>
                </c:pt>
                <c:pt idx="25257">
                  <c:v>15.581</c:v>
                </c:pt>
                <c:pt idx="25258">
                  <c:v>15.581</c:v>
                </c:pt>
                <c:pt idx="25259">
                  <c:v>15.557</c:v>
                </c:pt>
                <c:pt idx="25260">
                  <c:v>15.557</c:v>
                </c:pt>
                <c:pt idx="25261">
                  <c:v>15.532999999999999</c:v>
                </c:pt>
                <c:pt idx="25262">
                  <c:v>15.532999999999999</c:v>
                </c:pt>
                <c:pt idx="25263">
                  <c:v>15.532999999999999</c:v>
                </c:pt>
                <c:pt idx="25264">
                  <c:v>15.509</c:v>
                </c:pt>
                <c:pt idx="25265">
                  <c:v>15.509</c:v>
                </c:pt>
                <c:pt idx="25266">
                  <c:v>15.509</c:v>
                </c:pt>
                <c:pt idx="25267">
                  <c:v>15.484999999999999</c:v>
                </c:pt>
                <c:pt idx="25268">
                  <c:v>15.484999999999999</c:v>
                </c:pt>
                <c:pt idx="25269">
                  <c:v>15.484999999999999</c:v>
                </c:pt>
                <c:pt idx="25270">
                  <c:v>15.484999999999999</c:v>
                </c:pt>
                <c:pt idx="25271">
                  <c:v>15.484999999999999</c:v>
                </c:pt>
                <c:pt idx="25272">
                  <c:v>15.461</c:v>
                </c:pt>
                <c:pt idx="25273">
                  <c:v>15.461</c:v>
                </c:pt>
                <c:pt idx="25274">
                  <c:v>15.461</c:v>
                </c:pt>
                <c:pt idx="25275">
                  <c:v>15.461</c:v>
                </c:pt>
                <c:pt idx="25276">
                  <c:v>15.438000000000001</c:v>
                </c:pt>
                <c:pt idx="25277">
                  <c:v>15.438000000000001</c:v>
                </c:pt>
                <c:pt idx="25278">
                  <c:v>15.438000000000001</c:v>
                </c:pt>
                <c:pt idx="25279">
                  <c:v>15.438000000000001</c:v>
                </c:pt>
                <c:pt idx="25280">
                  <c:v>15.438000000000001</c:v>
                </c:pt>
                <c:pt idx="25281">
                  <c:v>15.438000000000001</c:v>
                </c:pt>
                <c:pt idx="25282">
                  <c:v>15.461</c:v>
                </c:pt>
                <c:pt idx="25283">
                  <c:v>15.461</c:v>
                </c:pt>
                <c:pt idx="25284">
                  <c:v>15.484999999999999</c:v>
                </c:pt>
                <c:pt idx="25285">
                  <c:v>15.532999999999999</c:v>
                </c:pt>
                <c:pt idx="25286">
                  <c:v>15.557</c:v>
                </c:pt>
                <c:pt idx="25287">
                  <c:v>15.605</c:v>
                </c:pt>
                <c:pt idx="25288">
                  <c:v>15.651999999999999</c:v>
                </c:pt>
                <c:pt idx="25289">
                  <c:v>15.7</c:v>
                </c:pt>
                <c:pt idx="25290">
                  <c:v>15.747999999999999</c:v>
                </c:pt>
                <c:pt idx="25291">
                  <c:v>15.819000000000001</c:v>
                </c:pt>
                <c:pt idx="25292">
                  <c:v>15.867000000000001</c:v>
                </c:pt>
                <c:pt idx="25293">
                  <c:v>15.939</c:v>
                </c:pt>
                <c:pt idx="25294">
                  <c:v>15.986000000000001</c:v>
                </c:pt>
                <c:pt idx="25295">
                  <c:v>16.033999999999999</c:v>
                </c:pt>
                <c:pt idx="25296">
                  <c:v>16.106000000000002</c:v>
                </c:pt>
                <c:pt idx="25297">
                  <c:v>16.152999999999999</c:v>
                </c:pt>
                <c:pt idx="25298">
                  <c:v>16.225000000000001</c:v>
                </c:pt>
                <c:pt idx="25299">
                  <c:v>16.271999999999998</c:v>
                </c:pt>
                <c:pt idx="25300">
                  <c:v>16.344000000000001</c:v>
                </c:pt>
                <c:pt idx="25301">
                  <c:v>16.391999999999999</c:v>
                </c:pt>
                <c:pt idx="25302">
                  <c:v>16.439</c:v>
                </c:pt>
                <c:pt idx="25303">
                  <c:v>16.486999999999998</c:v>
                </c:pt>
                <c:pt idx="25304">
                  <c:v>16.510999999999999</c:v>
                </c:pt>
                <c:pt idx="25305">
                  <c:v>16.533999999999999</c:v>
                </c:pt>
                <c:pt idx="25306">
                  <c:v>16.582000000000001</c:v>
                </c:pt>
                <c:pt idx="25307">
                  <c:v>16.606000000000002</c:v>
                </c:pt>
                <c:pt idx="25308">
                  <c:v>16.606000000000002</c:v>
                </c:pt>
                <c:pt idx="25309">
                  <c:v>16.606000000000002</c:v>
                </c:pt>
                <c:pt idx="25310">
                  <c:v>16.63</c:v>
                </c:pt>
                <c:pt idx="25311">
                  <c:v>16.63</c:v>
                </c:pt>
                <c:pt idx="25312">
                  <c:v>16.63</c:v>
                </c:pt>
                <c:pt idx="25313">
                  <c:v>16.582000000000001</c:v>
                </c:pt>
                <c:pt idx="25314">
                  <c:v>16.558</c:v>
                </c:pt>
                <c:pt idx="25315">
                  <c:v>16.533999999999999</c:v>
                </c:pt>
                <c:pt idx="25316">
                  <c:v>16.486999999999998</c:v>
                </c:pt>
                <c:pt idx="25317">
                  <c:v>16.439</c:v>
                </c:pt>
                <c:pt idx="25318">
                  <c:v>16.414999999999999</c:v>
                </c:pt>
                <c:pt idx="25319">
                  <c:v>16.391999999999999</c:v>
                </c:pt>
                <c:pt idx="25320">
                  <c:v>16.344000000000001</c:v>
                </c:pt>
                <c:pt idx="25321">
                  <c:v>16.32</c:v>
                </c:pt>
                <c:pt idx="25322">
                  <c:v>16.271999999999998</c:v>
                </c:pt>
                <c:pt idx="25323">
                  <c:v>16.225000000000001</c:v>
                </c:pt>
                <c:pt idx="25324">
                  <c:v>16.177</c:v>
                </c:pt>
                <c:pt idx="25325">
                  <c:v>16.129000000000001</c:v>
                </c:pt>
                <c:pt idx="25326">
                  <c:v>16.082000000000001</c:v>
                </c:pt>
                <c:pt idx="25327">
                  <c:v>16.033999999999999</c:v>
                </c:pt>
                <c:pt idx="25328">
                  <c:v>15.986000000000001</c:v>
                </c:pt>
                <c:pt idx="25329">
                  <c:v>15.962999999999999</c:v>
                </c:pt>
                <c:pt idx="25330">
                  <c:v>15.914999999999999</c:v>
                </c:pt>
                <c:pt idx="25331">
                  <c:v>15.891</c:v>
                </c:pt>
                <c:pt idx="25332">
                  <c:v>15.867000000000001</c:v>
                </c:pt>
                <c:pt idx="25333">
                  <c:v>15.843</c:v>
                </c:pt>
                <c:pt idx="25334">
                  <c:v>15.819000000000001</c:v>
                </c:pt>
                <c:pt idx="25335">
                  <c:v>15.819000000000001</c:v>
                </c:pt>
                <c:pt idx="25336">
                  <c:v>15.795999999999999</c:v>
                </c:pt>
                <c:pt idx="25337">
                  <c:v>15.772</c:v>
                </c:pt>
                <c:pt idx="25338">
                  <c:v>15.772</c:v>
                </c:pt>
                <c:pt idx="25339">
                  <c:v>15.772</c:v>
                </c:pt>
                <c:pt idx="25340">
                  <c:v>15.747999999999999</c:v>
                </c:pt>
                <c:pt idx="25341">
                  <c:v>15.747999999999999</c:v>
                </c:pt>
                <c:pt idx="25342">
                  <c:v>15.724</c:v>
                </c:pt>
                <c:pt idx="25343">
                  <c:v>15.724</c:v>
                </c:pt>
                <c:pt idx="25344">
                  <c:v>15.7</c:v>
                </c:pt>
                <c:pt idx="25345">
                  <c:v>15.7</c:v>
                </c:pt>
                <c:pt idx="25346">
                  <c:v>15.676</c:v>
                </c:pt>
                <c:pt idx="25347">
                  <c:v>15.676</c:v>
                </c:pt>
                <c:pt idx="25348">
                  <c:v>15.676</c:v>
                </c:pt>
                <c:pt idx="25349">
                  <c:v>15.651999999999999</c:v>
                </c:pt>
                <c:pt idx="25350">
                  <c:v>15.651999999999999</c:v>
                </c:pt>
                <c:pt idx="25351">
                  <c:v>15.629</c:v>
                </c:pt>
                <c:pt idx="25352">
                  <c:v>15.629</c:v>
                </c:pt>
                <c:pt idx="25353">
                  <c:v>15.629</c:v>
                </c:pt>
                <c:pt idx="25354">
                  <c:v>15.629</c:v>
                </c:pt>
                <c:pt idx="25355">
                  <c:v>15.605</c:v>
                </c:pt>
                <c:pt idx="25356">
                  <c:v>15.605</c:v>
                </c:pt>
                <c:pt idx="25357">
                  <c:v>15.605</c:v>
                </c:pt>
                <c:pt idx="25358">
                  <c:v>15.581</c:v>
                </c:pt>
                <c:pt idx="25359">
                  <c:v>15.581</c:v>
                </c:pt>
                <c:pt idx="25360">
                  <c:v>15.581</c:v>
                </c:pt>
                <c:pt idx="25361">
                  <c:v>15.581</c:v>
                </c:pt>
                <c:pt idx="25362">
                  <c:v>15.557</c:v>
                </c:pt>
                <c:pt idx="25363">
                  <c:v>15.557</c:v>
                </c:pt>
                <c:pt idx="25364">
                  <c:v>15.557</c:v>
                </c:pt>
                <c:pt idx="25365">
                  <c:v>15.532999999999999</c:v>
                </c:pt>
                <c:pt idx="25366">
                  <c:v>15.532999999999999</c:v>
                </c:pt>
                <c:pt idx="25367">
                  <c:v>15.532999999999999</c:v>
                </c:pt>
                <c:pt idx="25368">
                  <c:v>15.532999999999999</c:v>
                </c:pt>
                <c:pt idx="25369">
                  <c:v>15.532999999999999</c:v>
                </c:pt>
                <c:pt idx="25370">
                  <c:v>15.509</c:v>
                </c:pt>
                <c:pt idx="25371">
                  <c:v>15.509</c:v>
                </c:pt>
                <c:pt idx="25372">
                  <c:v>15.509</c:v>
                </c:pt>
                <c:pt idx="25373">
                  <c:v>15.484999999999999</c:v>
                </c:pt>
                <c:pt idx="25374">
                  <c:v>15.484999999999999</c:v>
                </c:pt>
                <c:pt idx="25375">
                  <c:v>15.484999999999999</c:v>
                </c:pt>
                <c:pt idx="25376">
                  <c:v>15.484999999999999</c:v>
                </c:pt>
                <c:pt idx="25377">
                  <c:v>15.484999999999999</c:v>
                </c:pt>
                <c:pt idx="25378">
                  <c:v>15.484999999999999</c:v>
                </c:pt>
                <c:pt idx="25379">
                  <c:v>15.509</c:v>
                </c:pt>
                <c:pt idx="25380">
                  <c:v>15.532999999999999</c:v>
                </c:pt>
                <c:pt idx="25381">
                  <c:v>15.557</c:v>
                </c:pt>
                <c:pt idx="25382">
                  <c:v>15.605</c:v>
                </c:pt>
                <c:pt idx="25383">
                  <c:v>15.629</c:v>
                </c:pt>
                <c:pt idx="25384">
                  <c:v>15.676</c:v>
                </c:pt>
                <c:pt idx="25385">
                  <c:v>15.724</c:v>
                </c:pt>
                <c:pt idx="25386">
                  <c:v>15.795999999999999</c:v>
                </c:pt>
                <c:pt idx="25387">
                  <c:v>15.867000000000001</c:v>
                </c:pt>
                <c:pt idx="25388">
                  <c:v>15.914999999999999</c:v>
                </c:pt>
                <c:pt idx="25389">
                  <c:v>15.986000000000001</c:v>
                </c:pt>
                <c:pt idx="25390">
                  <c:v>16.058</c:v>
                </c:pt>
                <c:pt idx="25391">
                  <c:v>16.106000000000002</c:v>
                </c:pt>
                <c:pt idx="25392">
                  <c:v>16.177</c:v>
                </c:pt>
                <c:pt idx="25393">
                  <c:v>16.225000000000001</c:v>
                </c:pt>
                <c:pt idx="25394">
                  <c:v>16.295999999999999</c:v>
                </c:pt>
                <c:pt idx="25395">
                  <c:v>16.344000000000001</c:v>
                </c:pt>
                <c:pt idx="25396">
                  <c:v>16.391999999999999</c:v>
                </c:pt>
                <c:pt idx="25397">
                  <c:v>16.439</c:v>
                </c:pt>
                <c:pt idx="25398">
                  <c:v>16.486999999999998</c:v>
                </c:pt>
                <c:pt idx="25399">
                  <c:v>16.510999999999999</c:v>
                </c:pt>
                <c:pt idx="25400">
                  <c:v>16.558</c:v>
                </c:pt>
                <c:pt idx="25401">
                  <c:v>16.582000000000001</c:v>
                </c:pt>
                <c:pt idx="25402">
                  <c:v>16.606000000000002</c:v>
                </c:pt>
                <c:pt idx="25403">
                  <c:v>16.63</c:v>
                </c:pt>
                <c:pt idx="25404">
                  <c:v>16.63</c:v>
                </c:pt>
                <c:pt idx="25405">
                  <c:v>16.654</c:v>
                </c:pt>
                <c:pt idx="25406">
                  <c:v>16.654</c:v>
                </c:pt>
                <c:pt idx="25407">
                  <c:v>16.63</c:v>
                </c:pt>
                <c:pt idx="25408">
                  <c:v>16.63</c:v>
                </c:pt>
                <c:pt idx="25409">
                  <c:v>16.63</c:v>
                </c:pt>
                <c:pt idx="25410">
                  <c:v>16.606000000000002</c:v>
                </c:pt>
                <c:pt idx="25411">
                  <c:v>16.582000000000001</c:v>
                </c:pt>
                <c:pt idx="25412">
                  <c:v>16.558</c:v>
                </c:pt>
                <c:pt idx="25413">
                  <c:v>16.510999999999999</c:v>
                </c:pt>
                <c:pt idx="25414">
                  <c:v>16.486999999999998</c:v>
                </c:pt>
                <c:pt idx="25415">
                  <c:v>16.439</c:v>
                </c:pt>
                <c:pt idx="25416">
                  <c:v>16.391999999999999</c:v>
                </c:pt>
                <c:pt idx="25417">
                  <c:v>16.344000000000001</c:v>
                </c:pt>
                <c:pt idx="25418">
                  <c:v>16.295999999999999</c:v>
                </c:pt>
                <c:pt idx="25419">
                  <c:v>16.248999999999999</c:v>
                </c:pt>
                <c:pt idx="25420">
                  <c:v>16.201000000000001</c:v>
                </c:pt>
                <c:pt idx="25421">
                  <c:v>16.152999999999999</c:v>
                </c:pt>
                <c:pt idx="25422">
                  <c:v>16.106000000000002</c:v>
                </c:pt>
                <c:pt idx="25423">
                  <c:v>16.058</c:v>
                </c:pt>
                <c:pt idx="25424">
                  <c:v>16.010000000000002</c:v>
                </c:pt>
                <c:pt idx="25425">
                  <c:v>15.962999999999999</c:v>
                </c:pt>
                <c:pt idx="25426">
                  <c:v>15.914999999999999</c:v>
                </c:pt>
                <c:pt idx="25427">
                  <c:v>15.891</c:v>
                </c:pt>
                <c:pt idx="25428">
                  <c:v>15.867000000000001</c:v>
                </c:pt>
                <c:pt idx="25429">
                  <c:v>15.843</c:v>
                </c:pt>
                <c:pt idx="25430">
                  <c:v>15.819000000000001</c:v>
                </c:pt>
                <c:pt idx="25431">
                  <c:v>15.795999999999999</c:v>
                </c:pt>
                <c:pt idx="25432">
                  <c:v>15.772</c:v>
                </c:pt>
                <c:pt idx="25433">
                  <c:v>15.747999999999999</c:v>
                </c:pt>
                <c:pt idx="25434">
                  <c:v>15.747999999999999</c:v>
                </c:pt>
                <c:pt idx="25435">
                  <c:v>15.724</c:v>
                </c:pt>
                <c:pt idx="25436">
                  <c:v>15.724</c:v>
                </c:pt>
                <c:pt idx="25437">
                  <c:v>15.7</c:v>
                </c:pt>
                <c:pt idx="25438">
                  <c:v>15.7</c:v>
                </c:pt>
                <c:pt idx="25439">
                  <c:v>15.676</c:v>
                </c:pt>
                <c:pt idx="25440">
                  <c:v>15.676</c:v>
                </c:pt>
                <c:pt idx="25441">
                  <c:v>15.651999999999999</c:v>
                </c:pt>
                <c:pt idx="25442">
                  <c:v>15.651999999999999</c:v>
                </c:pt>
                <c:pt idx="25443">
                  <c:v>15.629</c:v>
                </c:pt>
                <c:pt idx="25444">
                  <c:v>15.629</c:v>
                </c:pt>
                <c:pt idx="25445">
                  <c:v>15.629</c:v>
                </c:pt>
                <c:pt idx="25446">
                  <c:v>15.629</c:v>
                </c:pt>
                <c:pt idx="25447">
                  <c:v>15.605</c:v>
                </c:pt>
                <c:pt idx="25448">
                  <c:v>15.605</c:v>
                </c:pt>
                <c:pt idx="25449">
                  <c:v>15.605</c:v>
                </c:pt>
                <c:pt idx="25450">
                  <c:v>15.581</c:v>
                </c:pt>
                <c:pt idx="25451">
                  <c:v>15.581</c:v>
                </c:pt>
                <c:pt idx="25452">
                  <c:v>15.581</c:v>
                </c:pt>
                <c:pt idx="25453">
                  <c:v>15.581</c:v>
                </c:pt>
                <c:pt idx="25454">
                  <c:v>15.557</c:v>
                </c:pt>
                <c:pt idx="25455">
                  <c:v>15.557</c:v>
                </c:pt>
                <c:pt idx="25456">
                  <c:v>15.557</c:v>
                </c:pt>
                <c:pt idx="25457">
                  <c:v>15.557</c:v>
                </c:pt>
                <c:pt idx="25458">
                  <c:v>15.532999999999999</c:v>
                </c:pt>
                <c:pt idx="25459">
                  <c:v>15.532999999999999</c:v>
                </c:pt>
                <c:pt idx="25460">
                  <c:v>15.532999999999999</c:v>
                </c:pt>
                <c:pt idx="25461">
                  <c:v>15.532999999999999</c:v>
                </c:pt>
                <c:pt idx="25462">
                  <c:v>15.532999999999999</c:v>
                </c:pt>
                <c:pt idx="25463">
                  <c:v>15.532999999999999</c:v>
                </c:pt>
                <c:pt idx="25464">
                  <c:v>15.532999999999999</c:v>
                </c:pt>
                <c:pt idx="25465">
                  <c:v>15.509</c:v>
                </c:pt>
                <c:pt idx="25466">
                  <c:v>15.509</c:v>
                </c:pt>
                <c:pt idx="25467">
                  <c:v>15.509</c:v>
                </c:pt>
                <c:pt idx="25468">
                  <c:v>15.509</c:v>
                </c:pt>
                <c:pt idx="25469">
                  <c:v>15.509</c:v>
                </c:pt>
                <c:pt idx="25470">
                  <c:v>15.484999999999999</c:v>
                </c:pt>
                <c:pt idx="25471">
                  <c:v>15.484999999999999</c:v>
                </c:pt>
                <c:pt idx="25472">
                  <c:v>15.484999999999999</c:v>
                </c:pt>
                <c:pt idx="25473">
                  <c:v>15.509</c:v>
                </c:pt>
                <c:pt idx="25474">
                  <c:v>15.509</c:v>
                </c:pt>
                <c:pt idx="25475">
                  <c:v>15.532999999999999</c:v>
                </c:pt>
                <c:pt idx="25476">
                  <c:v>15.557</c:v>
                </c:pt>
                <c:pt idx="25477">
                  <c:v>15.581</c:v>
                </c:pt>
                <c:pt idx="25478">
                  <c:v>15.629</c:v>
                </c:pt>
                <c:pt idx="25479">
                  <c:v>15.651999999999999</c:v>
                </c:pt>
                <c:pt idx="25480">
                  <c:v>15.7</c:v>
                </c:pt>
                <c:pt idx="25481">
                  <c:v>15.747999999999999</c:v>
                </c:pt>
                <c:pt idx="25482">
                  <c:v>15.819000000000001</c:v>
                </c:pt>
                <c:pt idx="25483">
                  <c:v>15.867000000000001</c:v>
                </c:pt>
                <c:pt idx="25484">
                  <c:v>15.939</c:v>
                </c:pt>
                <c:pt idx="25485">
                  <c:v>16.010000000000002</c:v>
                </c:pt>
                <c:pt idx="25486">
                  <c:v>16.058</c:v>
                </c:pt>
                <c:pt idx="25487">
                  <c:v>16.129000000000001</c:v>
                </c:pt>
                <c:pt idx="25488">
                  <c:v>16.177</c:v>
                </c:pt>
                <c:pt idx="25489">
                  <c:v>16.248999999999999</c:v>
                </c:pt>
                <c:pt idx="25490">
                  <c:v>16.295999999999999</c:v>
                </c:pt>
                <c:pt idx="25491">
                  <c:v>16.344000000000001</c:v>
                </c:pt>
                <c:pt idx="25492">
                  <c:v>16.391999999999999</c:v>
                </c:pt>
                <c:pt idx="25493">
                  <c:v>16.439</c:v>
                </c:pt>
                <c:pt idx="25494">
                  <c:v>16.486999999999998</c:v>
                </c:pt>
                <c:pt idx="25495">
                  <c:v>16.533999999999999</c:v>
                </c:pt>
                <c:pt idx="25496">
                  <c:v>16.558</c:v>
                </c:pt>
                <c:pt idx="25497">
                  <c:v>16.558</c:v>
                </c:pt>
                <c:pt idx="25498">
                  <c:v>16.582000000000001</c:v>
                </c:pt>
                <c:pt idx="25499">
                  <c:v>16.582000000000001</c:v>
                </c:pt>
                <c:pt idx="25500">
                  <c:v>16.582000000000001</c:v>
                </c:pt>
                <c:pt idx="25501">
                  <c:v>16.558</c:v>
                </c:pt>
                <c:pt idx="25502">
                  <c:v>16.533999999999999</c:v>
                </c:pt>
                <c:pt idx="25503">
                  <c:v>16.533999999999999</c:v>
                </c:pt>
                <c:pt idx="25504">
                  <c:v>16.510999999999999</c:v>
                </c:pt>
                <c:pt idx="25505">
                  <c:v>16.510999999999999</c:v>
                </c:pt>
                <c:pt idx="25506">
                  <c:v>16.486999999999998</c:v>
                </c:pt>
                <c:pt idx="25507">
                  <c:v>16.486999999999998</c:v>
                </c:pt>
                <c:pt idx="25508">
                  <c:v>16.463000000000001</c:v>
                </c:pt>
                <c:pt idx="25509">
                  <c:v>16.463000000000001</c:v>
                </c:pt>
                <c:pt idx="25510">
                  <c:v>16.439</c:v>
                </c:pt>
                <c:pt idx="25511">
                  <c:v>16.414999999999999</c:v>
                </c:pt>
                <c:pt idx="25512">
                  <c:v>16.367999999999999</c:v>
                </c:pt>
                <c:pt idx="25513">
                  <c:v>16.344000000000001</c:v>
                </c:pt>
                <c:pt idx="25514">
                  <c:v>16.295999999999999</c:v>
                </c:pt>
                <c:pt idx="25515">
                  <c:v>16.248999999999999</c:v>
                </c:pt>
                <c:pt idx="25516">
                  <c:v>16.201000000000001</c:v>
                </c:pt>
                <c:pt idx="25517">
                  <c:v>16.152999999999999</c:v>
                </c:pt>
                <c:pt idx="25518">
                  <c:v>16.129000000000001</c:v>
                </c:pt>
                <c:pt idx="25519">
                  <c:v>16.082000000000001</c:v>
                </c:pt>
                <c:pt idx="25520">
                  <c:v>16.033999999999999</c:v>
                </c:pt>
                <c:pt idx="25521">
                  <c:v>16.010000000000002</c:v>
                </c:pt>
                <c:pt idx="25522">
                  <c:v>15.962999999999999</c:v>
                </c:pt>
                <c:pt idx="25523">
                  <c:v>15.939</c:v>
                </c:pt>
                <c:pt idx="25524">
                  <c:v>15.914999999999999</c:v>
                </c:pt>
                <c:pt idx="25525">
                  <c:v>15.891</c:v>
                </c:pt>
                <c:pt idx="25526">
                  <c:v>15.867000000000001</c:v>
                </c:pt>
                <c:pt idx="25527">
                  <c:v>15.867000000000001</c:v>
                </c:pt>
                <c:pt idx="25528">
                  <c:v>15.843</c:v>
                </c:pt>
                <c:pt idx="25529">
                  <c:v>15.819000000000001</c:v>
                </c:pt>
                <c:pt idx="25530">
                  <c:v>15.819000000000001</c:v>
                </c:pt>
                <c:pt idx="25531">
                  <c:v>15.819000000000001</c:v>
                </c:pt>
                <c:pt idx="25532">
                  <c:v>15.795999999999999</c:v>
                </c:pt>
                <c:pt idx="25533">
                  <c:v>15.772</c:v>
                </c:pt>
                <c:pt idx="25534">
                  <c:v>15.772</c:v>
                </c:pt>
                <c:pt idx="25535">
                  <c:v>15.772</c:v>
                </c:pt>
                <c:pt idx="25536">
                  <c:v>15.747999999999999</c:v>
                </c:pt>
                <c:pt idx="25537">
                  <c:v>15.747999999999999</c:v>
                </c:pt>
                <c:pt idx="25538">
                  <c:v>15.724</c:v>
                </c:pt>
                <c:pt idx="25539">
                  <c:v>15.724</c:v>
                </c:pt>
                <c:pt idx="25540">
                  <c:v>15.724</c:v>
                </c:pt>
                <c:pt idx="25541">
                  <c:v>15.7</c:v>
                </c:pt>
                <c:pt idx="25542">
                  <c:v>15.7</c:v>
                </c:pt>
                <c:pt idx="25543">
                  <c:v>15.7</c:v>
                </c:pt>
                <c:pt idx="25544">
                  <c:v>15.7</c:v>
                </c:pt>
                <c:pt idx="25545">
                  <c:v>15.676</c:v>
                </c:pt>
                <c:pt idx="25546">
                  <c:v>15.676</c:v>
                </c:pt>
                <c:pt idx="25547">
                  <c:v>15.676</c:v>
                </c:pt>
                <c:pt idx="25548">
                  <c:v>15.676</c:v>
                </c:pt>
                <c:pt idx="25549">
                  <c:v>15.651999999999999</c:v>
                </c:pt>
                <c:pt idx="25550">
                  <c:v>15.651999999999999</c:v>
                </c:pt>
                <c:pt idx="25551">
                  <c:v>15.651999999999999</c:v>
                </c:pt>
                <c:pt idx="25552">
                  <c:v>15.629</c:v>
                </c:pt>
                <c:pt idx="25553">
                  <c:v>15.629</c:v>
                </c:pt>
                <c:pt idx="25554">
                  <c:v>15.629</c:v>
                </c:pt>
                <c:pt idx="25555">
                  <c:v>15.629</c:v>
                </c:pt>
                <c:pt idx="25556">
                  <c:v>15.605</c:v>
                </c:pt>
                <c:pt idx="25557">
                  <c:v>15.605</c:v>
                </c:pt>
                <c:pt idx="25558">
                  <c:v>15.605</c:v>
                </c:pt>
                <c:pt idx="25559">
                  <c:v>15.581</c:v>
                </c:pt>
                <c:pt idx="25560">
                  <c:v>15.581</c:v>
                </c:pt>
                <c:pt idx="25561">
                  <c:v>15.581</c:v>
                </c:pt>
                <c:pt idx="25562">
                  <c:v>15.581</c:v>
                </c:pt>
                <c:pt idx="25563">
                  <c:v>15.557</c:v>
                </c:pt>
                <c:pt idx="25564">
                  <c:v>15.557</c:v>
                </c:pt>
                <c:pt idx="25565">
                  <c:v>15.557</c:v>
                </c:pt>
                <c:pt idx="25566">
                  <c:v>15.532999999999999</c:v>
                </c:pt>
                <c:pt idx="25567">
                  <c:v>15.532999999999999</c:v>
                </c:pt>
                <c:pt idx="25568">
                  <c:v>15.532999999999999</c:v>
                </c:pt>
                <c:pt idx="25569">
                  <c:v>15.532999999999999</c:v>
                </c:pt>
                <c:pt idx="25570">
                  <c:v>15.557</c:v>
                </c:pt>
                <c:pt idx="25571">
                  <c:v>15.557</c:v>
                </c:pt>
                <c:pt idx="25572">
                  <c:v>15.581</c:v>
                </c:pt>
                <c:pt idx="25573">
                  <c:v>15.605</c:v>
                </c:pt>
                <c:pt idx="25574">
                  <c:v>15.629</c:v>
                </c:pt>
                <c:pt idx="25575">
                  <c:v>15.651999999999999</c:v>
                </c:pt>
                <c:pt idx="25576">
                  <c:v>15.7</c:v>
                </c:pt>
                <c:pt idx="25577">
                  <c:v>15.747999999999999</c:v>
                </c:pt>
                <c:pt idx="25578">
                  <c:v>15.819000000000001</c:v>
                </c:pt>
                <c:pt idx="25579">
                  <c:v>15.867000000000001</c:v>
                </c:pt>
                <c:pt idx="25580">
                  <c:v>15.939</c:v>
                </c:pt>
                <c:pt idx="25581">
                  <c:v>15.986000000000001</c:v>
                </c:pt>
                <c:pt idx="25582">
                  <c:v>16.058</c:v>
                </c:pt>
                <c:pt idx="25583">
                  <c:v>16.106000000000002</c:v>
                </c:pt>
                <c:pt idx="25584">
                  <c:v>16.152999999999999</c:v>
                </c:pt>
                <c:pt idx="25585">
                  <c:v>16.225000000000001</c:v>
                </c:pt>
                <c:pt idx="25586">
                  <c:v>16.271999999999998</c:v>
                </c:pt>
                <c:pt idx="25587">
                  <c:v>16.32</c:v>
                </c:pt>
                <c:pt idx="25588">
                  <c:v>16.367999999999999</c:v>
                </c:pt>
                <c:pt idx="25589">
                  <c:v>16.414999999999999</c:v>
                </c:pt>
                <c:pt idx="25590">
                  <c:v>16.463000000000001</c:v>
                </c:pt>
                <c:pt idx="25591">
                  <c:v>16.510999999999999</c:v>
                </c:pt>
                <c:pt idx="25592">
                  <c:v>16.533999999999999</c:v>
                </c:pt>
                <c:pt idx="25593">
                  <c:v>16.582000000000001</c:v>
                </c:pt>
                <c:pt idx="25594">
                  <c:v>16.582000000000001</c:v>
                </c:pt>
                <c:pt idx="25595">
                  <c:v>16.606000000000002</c:v>
                </c:pt>
                <c:pt idx="25596">
                  <c:v>16.63</c:v>
                </c:pt>
                <c:pt idx="25597">
                  <c:v>16.63</c:v>
                </c:pt>
                <c:pt idx="25598">
                  <c:v>16.63</c:v>
                </c:pt>
                <c:pt idx="25599">
                  <c:v>16.63</c:v>
                </c:pt>
                <c:pt idx="25600">
                  <c:v>16.606000000000002</c:v>
                </c:pt>
                <c:pt idx="25601">
                  <c:v>16.606000000000002</c:v>
                </c:pt>
                <c:pt idx="25602">
                  <c:v>16.582000000000001</c:v>
                </c:pt>
                <c:pt idx="25603">
                  <c:v>16.558</c:v>
                </c:pt>
                <c:pt idx="25604">
                  <c:v>16.533999999999999</c:v>
                </c:pt>
                <c:pt idx="25605">
                  <c:v>16.486999999999998</c:v>
                </c:pt>
                <c:pt idx="25606">
                  <c:v>16.463000000000001</c:v>
                </c:pt>
                <c:pt idx="25607">
                  <c:v>16.414999999999999</c:v>
                </c:pt>
                <c:pt idx="25608">
                  <c:v>16.367999999999999</c:v>
                </c:pt>
                <c:pt idx="25609">
                  <c:v>16.32</c:v>
                </c:pt>
                <c:pt idx="25610">
                  <c:v>16.295999999999999</c:v>
                </c:pt>
                <c:pt idx="25611">
                  <c:v>16.225000000000001</c:v>
                </c:pt>
                <c:pt idx="25612">
                  <c:v>16.201000000000001</c:v>
                </c:pt>
                <c:pt idx="25613">
                  <c:v>16.129000000000001</c:v>
                </c:pt>
                <c:pt idx="25614">
                  <c:v>16.106000000000002</c:v>
                </c:pt>
                <c:pt idx="25615">
                  <c:v>16.058</c:v>
                </c:pt>
                <c:pt idx="25616">
                  <c:v>16.010000000000002</c:v>
                </c:pt>
                <c:pt idx="25617">
                  <c:v>15.986000000000001</c:v>
                </c:pt>
                <c:pt idx="25618">
                  <c:v>15.939</c:v>
                </c:pt>
                <c:pt idx="25619">
                  <c:v>15.914999999999999</c:v>
                </c:pt>
                <c:pt idx="25620">
                  <c:v>15.891</c:v>
                </c:pt>
                <c:pt idx="25621">
                  <c:v>15.867000000000001</c:v>
                </c:pt>
                <c:pt idx="25622">
                  <c:v>15.867000000000001</c:v>
                </c:pt>
                <c:pt idx="25623">
                  <c:v>15.843</c:v>
                </c:pt>
                <c:pt idx="25624">
                  <c:v>15.819000000000001</c:v>
                </c:pt>
                <c:pt idx="25625">
                  <c:v>15.819000000000001</c:v>
                </c:pt>
                <c:pt idx="25626">
                  <c:v>15.819000000000001</c:v>
                </c:pt>
                <c:pt idx="25627">
                  <c:v>15.795999999999999</c:v>
                </c:pt>
                <c:pt idx="25628">
                  <c:v>15.795999999999999</c:v>
                </c:pt>
                <c:pt idx="25629">
                  <c:v>15.772</c:v>
                </c:pt>
                <c:pt idx="25630">
                  <c:v>15.772</c:v>
                </c:pt>
                <c:pt idx="25631">
                  <c:v>15.772</c:v>
                </c:pt>
                <c:pt idx="25632">
                  <c:v>15.772</c:v>
                </c:pt>
                <c:pt idx="25633">
                  <c:v>15.772</c:v>
                </c:pt>
                <c:pt idx="25634">
                  <c:v>15.747999999999999</c:v>
                </c:pt>
                <c:pt idx="25635">
                  <c:v>15.747999999999999</c:v>
                </c:pt>
                <c:pt idx="25636">
                  <c:v>15.747999999999999</c:v>
                </c:pt>
                <c:pt idx="25637">
                  <c:v>15.747999999999999</c:v>
                </c:pt>
                <c:pt idx="25638">
                  <c:v>15.747999999999999</c:v>
                </c:pt>
                <c:pt idx="25639">
                  <c:v>15.747999999999999</c:v>
                </c:pt>
                <c:pt idx="25640">
                  <c:v>15.747999999999999</c:v>
                </c:pt>
                <c:pt idx="25641">
                  <c:v>15.747999999999999</c:v>
                </c:pt>
                <c:pt idx="25642">
                  <c:v>15.747999999999999</c:v>
                </c:pt>
                <c:pt idx="25643">
                  <c:v>15.747999999999999</c:v>
                </c:pt>
                <c:pt idx="25644">
                  <c:v>15.724</c:v>
                </c:pt>
                <c:pt idx="25645">
                  <c:v>15.724</c:v>
                </c:pt>
                <c:pt idx="25646">
                  <c:v>15.724</c:v>
                </c:pt>
                <c:pt idx="25647">
                  <c:v>15.724</c:v>
                </c:pt>
                <c:pt idx="25648">
                  <c:v>15.724</c:v>
                </c:pt>
                <c:pt idx="25649">
                  <c:v>15.724</c:v>
                </c:pt>
                <c:pt idx="25650">
                  <c:v>15.724</c:v>
                </c:pt>
                <c:pt idx="25651">
                  <c:v>15.724</c:v>
                </c:pt>
                <c:pt idx="25652">
                  <c:v>15.7</c:v>
                </c:pt>
                <c:pt idx="25653">
                  <c:v>15.7</c:v>
                </c:pt>
                <c:pt idx="25654">
                  <c:v>15.7</c:v>
                </c:pt>
                <c:pt idx="25655">
                  <c:v>15.7</c:v>
                </c:pt>
                <c:pt idx="25656">
                  <c:v>15.7</c:v>
                </c:pt>
                <c:pt idx="25657">
                  <c:v>15.676</c:v>
                </c:pt>
                <c:pt idx="25658">
                  <c:v>15.676</c:v>
                </c:pt>
                <c:pt idx="25659">
                  <c:v>15.676</c:v>
                </c:pt>
                <c:pt idx="25660">
                  <c:v>15.676</c:v>
                </c:pt>
                <c:pt idx="25661">
                  <c:v>15.651999999999999</c:v>
                </c:pt>
                <c:pt idx="25662">
                  <c:v>15.651999999999999</c:v>
                </c:pt>
                <c:pt idx="25663">
                  <c:v>15.651999999999999</c:v>
                </c:pt>
                <c:pt idx="25664">
                  <c:v>15.651999999999999</c:v>
                </c:pt>
                <c:pt idx="25665">
                  <c:v>15.651999999999999</c:v>
                </c:pt>
                <c:pt idx="25666">
                  <c:v>15.676</c:v>
                </c:pt>
                <c:pt idx="25667">
                  <c:v>15.676</c:v>
                </c:pt>
                <c:pt idx="25668">
                  <c:v>15.7</c:v>
                </c:pt>
                <c:pt idx="25669">
                  <c:v>15.724</c:v>
                </c:pt>
                <c:pt idx="25670">
                  <c:v>15.747999999999999</c:v>
                </c:pt>
                <c:pt idx="25671">
                  <c:v>15.772</c:v>
                </c:pt>
                <c:pt idx="25672">
                  <c:v>15.819000000000001</c:v>
                </c:pt>
                <c:pt idx="25673">
                  <c:v>15.843</c:v>
                </c:pt>
                <c:pt idx="25674">
                  <c:v>15.867000000000001</c:v>
                </c:pt>
                <c:pt idx="25675">
                  <c:v>15.914999999999999</c:v>
                </c:pt>
                <c:pt idx="25676">
                  <c:v>15.939</c:v>
                </c:pt>
                <c:pt idx="25677">
                  <c:v>15.962999999999999</c:v>
                </c:pt>
                <c:pt idx="25678">
                  <c:v>15.962999999999999</c:v>
                </c:pt>
                <c:pt idx="25679">
                  <c:v>15.986000000000001</c:v>
                </c:pt>
                <c:pt idx="25680">
                  <c:v>16.010000000000002</c:v>
                </c:pt>
                <c:pt idx="25681">
                  <c:v>16.033999999999999</c:v>
                </c:pt>
                <c:pt idx="25682">
                  <c:v>16.058</c:v>
                </c:pt>
                <c:pt idx="25683">
                  <c:v>16.058</c:v>
                </c:pt>
                <c:pt idx="25684">
                  <c:v>16.082000000000001</c:v>
                </c:pt>
                <c:pt idx="25685">
                  <c:v>16.106000000000002</c:v>
                </c:pt>
                <c:pt idx="25686">
                  <c:v>16.129000000000001</c:v>
                </c:pt>
                <c:pt idx="25687">
                  <c:v>16.152999999999999</c:v>
                </c:pt>
                <c:pt idx="25688">
                  <c:v>16.177</c:v>
                </c:pt>
                <c:pt idx="25689">
                  <c:v>16.201000000000001</c:v>
                </c:pt>
                <c:pt idx="25690">
                  <c:v>16.248999999999999</c:v>
                </c:pt>
                <c:pt idx="25691">
                  <c:v>16.32</c:v>
                </c:pt>
                <c:pt idx="25692">
                  <c:v>16.391999999999999</c:v>
                </c:pt>
                <c:pt idx="25693">
                  <c:v>16.414999999999999</c:v>
                </c:pt>
                <c:pt idx="25694">
                  <c:v>16.439</c:v>
                </c:pt>
                <c:pt idx="25695">
                  <c:v>16.463000000000001</c:v>
                </c:pt>
                <c:pt idx="25696">
                  <c:v>16.486999999999998</c:v>
                </c:pt>
                <c:pt idx="25697">
                  <c:v>16.463000000000001</c:v>
                </c:pt>
                <c:pt idx="25698">
                  <c:v>16.439</c:v>
                </c:pt>
                <c:pt idx="25699">
                  <c:v>16.439</c:v>
                </c:pt>
                <c:pt idx="25700">
                  <c:v>16.439</c:v>
                </c:pt>
                <c:pt idx="25701">
                  <c:v>16.439</c:v>
                </c:pt>
                <c:pt idx="25702">
                  <c:v>16.439</c:v>
                </c:pt>
                <c:pt idx="25703">
                  <c:v>16.414999999999999</c:v>
                </c:pt>
                <c:pt idx="25704">
                  <c:v>16.391999999999999</c:v>
                </c:pt>
                <c:pt idx="25705">
                  <c:v>16.344000000000001</c:v>
                </c:pt>
                <c:pt idx="25706">
                  <c:v>16.295999999999999</c:v>
                </c:pt>
                <c:pt idx="25707">
                  <c:v>16.248999999999999</c:v>
                </c:pt>
                <c:pt idx="25708">
                  <c:v>16.201000000000001</c:v>
                </c:pt>
                <c:pt idx="25709">
                  <c:v>16.152999999999999</c:v>
                </c:pt>
                <c:pt idx="25710">
                  <c:v>16.129000000000001</c:v>
                </c:pt>
                <c:pt idx="25711">
                  <c:v>16.106000000000002</c:v>
                </c:pt>
                <c:pt idx="25712">
                  <c:v>16.058</c:v>
                </c:pt>
                <c:pt idx="25713">
                  <c:v>16.033999999999999</c:v>
                </c:pt>
                <c:pt idx="25714">
                  <c:v>16.010000000000002</c:v>
                </c:pt>
                <c:pt idx="25715">
                  <c:v>15.986000000000001</c:v>
                </c:pt>
                <c:pt idx="25716">
                  <c:v>15.962999999999999</c:v>
                </c:pt>
                <c:pt idx="25717">
                  <c:v>15.962999999999999</c:v>
                </c:pt>
                <c:pt idx="25718">
                  <c:v>15.939</c:v>
                </c:pt>
                <c:pt idx="25719">
                  <c:v>15.914999999999999</c:v>
                </c:pt>
                <c:pt idx="25720">
                  <c:v>15.914999999999999</c:v>
                </c:pt>
                <c:pt idx="25721">
                  <c:v>15.891</c:v>
                </c:pt>
                <c:pt idx="25722">
                  <c:v>15.891</c:v>
                </c:pt>
                <c:pt idx="25723">
                  <c:v>15.867000000000001</c:v>
                </c:pt>
                <c:pt idx="25724">
                  <c:v>15.867000000000001</c:v>
                </c:pt>
                <c:pt idx="25725">
                  <c:v>15.867000000000001</c:v>
                </c:pt>
                <c:pt idx="25726">
                  <c:v>15.867000000000001</c:v>
                </c:pt>
                <c:pt idx="25727">
                  <c:v>15.867000000000001</c:v>
                </c:pt>
                <c:pt idx="25728">
                  <c:v>15.867000000000001</c:v>
                </c:pt>
                <c:pt idx="25729">
                  <c:v>15.843</c:v>
                </c:pt>
                <c:pt idx="25730">
                  <c:v>15.843</c:v>
                </c:pt>
                <c:pt idx="25731">
                  <c:v>15.843</c:v>
                </c:pt>
                <c:pt idx="25732">
                  <c:v>15.843</c:v>
                </c:pt>
                <c:pt idx="25733">
                  <c:v>15.843</c:v>
                </c:pt>
                <c:pt idx="25734">
                  <c:v>15.843</c:v>
                </c:pt>
                <c:pt idx="25735">
                  <c:v>15.843</c:v>
                </c:pt>
                <c:pt idx="25736">
                  <c:v>15.843</c:v>
                </c:pt>
                <c:pt idx="25737">
                  <c:v>15.843</c:v>
                </c:pt>
                <c:pt idx="25738">
                  <c:v>15.843</c:v>
                </c:pt>
                <c:pt idx="25739">
                  <c:v>15.843</c:v>
                </c:pt>
                <c:pt idx="25740">
                  <c:v>15.843</c:v>
                </c:pt>
                <c:pt idx="25741">
                  <c:v>15.843</c:v>
                </c:pt>
                <c:pt idx="25742">
                  <c:v>15.843</c:v>
                </c:pt>
                <c:pt idx="25743">
                  <c:v>15.843</c:v>
                </c:pt>
                <c:pt idx="25744">
                  <c:v>15.843</c:v>
                </c:pt>
                <c:pt idx="25745">
                  <c:v>15.867000000000001</c:v>
                </c:pt>
                <c:pt idx="25746">
                  <c:v>15.867000000000001</c:v>
                </c:pt>
                <c:pt idx="25747">
                  <c:v>15.867000000000001</c:v>
                </c:pt>
                <c:pt idx="25748">
                  <c:v>15.867000000000001</c:v>
                </c:pt>
                <c:pt idx="25749">
                  <c:v>15.867000000000001</c:v>
                </c:pt>
                <c:pt idx="25750">
                  <c:v>15.867000000000001</c:v>
                </c:pt>
                <c:pt idx="25751">
                  <c:v>15.867000000000001</c:v>
                </c:pt>
                <c:pt idx="25752">
                  <c:v>15.867000000000001</c:v>
                </c:pt>
                <c:pt idx="25753">
                  <c:v>15.891</c:v>
                </c:pt>
                <c:pt idx="25754">
                  <c:v>15.891</c:v>
                </c:pt>
                <c:pt idx="25755">
                  <c:v>15.867000000000001</c:v>
                </c:pt>
                <c:pt idx="25756">
                  <c:v>15.867000000000001</c:v>
                </c:pt>
                <c:pt idx="25757">
                  <c:v>15.867000000000001</c:v>
                </c:pt>
                <c:pt idx="25758">
                  <c:v>15.867000000000001</c:v>
                </c:pt>
                <c:pt idx="25759">
                  <c:v>15.867000000000001</c:v>
                </c:pt>
                <c:pt idx="25760">
                  <c:v>15.843</c:v>
                </c:pt>
                <c:pt idx="25761">
                  <c:v>15.867000000000001</c:v>
                </c:pt>
                <c:pt idx="25762">
                  <c:v>15.843</c:v>
                </c:pt>
                <c:pt idx="25763">
                  <c:v>15.867000000000001</c:v>
                </c:pt>
                <c:pt idx="25764">
                  <c:v>15.867000000000001</c:v>
                </c:pt>
                <c:pt idx="25765">
                  <c:v>15.891</c:v>
                </c:pt>
                <c:pt idx="25766">
                  <c:v>15.891</c:v>
                </c:pt>
                <c:pt idx="25767">
                  <c:v>15.891</c:v>
                </c:pt>
                <c:pt idx="25768">
                  <c:v>15.914999999999999</c:v>
                </c:pt>
                <c:pt idx="25769">
                  <c:v>15.914999999999999</c:v>
                </c:pt>
                <c:pt idx="25770">
                  <c:v>15.891</c:v>
                </c:pt>
                <c:pt idx="25771">
                  <c:v>15.843</c:v>
                </c:pt>
                <c:pt idx="25772">
                  <c:v>15.819000000000001</c:v>
                </c:pt>
                <c:pt idx="25773">
                  <c:v>15.819000000000001</c:v>
                </c:pt>
                <c:pt idx="25774">
                  <c:v>15.843</c:v>
                </c:pt>
                <c:pt idx="25775">
                  <c:v>15.843</c:v>
                </c:pt>
                <c:pt idx="25776">
                  <c:v>15.819000000000001</c:v>
                </c:pt>
                <c:pt idx="25777">
                  <c:v>15.819000000000001</c:v>
                </c:pt>
                <c:pt idx="25778">
                  <c:v>15.795999999999999</c:v>
                </c:pt>
                <c:pt idx="25779">
                  <c:v>15.772</c:v>
                </c:pt>
                <c:pt idx="25780">
                  <c:v>15.772</c:v>
                </c:pt>
                <c:pt idx="25781">
                  <c:v>15.772</c:v>
                </c:pt>
                <c:pt idx="25782">
                  <c:v>15.772</c:v>
                </c:pt>
                <c:pt idx="25783">
                  <c:v>15.795999999999999</c:v>
                </c:pt>
                <c:pt idx="25784">
                  <c:v>15.819000000000001</c:v>
                </c:pt>
                <c:pt idx="25785">
                  <c:v>15.867000000000001</c:v>
                </c:pt>
                <c:pt idx="25786">
                  <c:v>15.891</c:v>
                </c:pt>
                <c:pt idx="25787">
                  <c:v>15.939</c:v>
                </c:pt>
                <c:pt idx="25788">
                  <c:v>16.010000000000002</c:v>
                </c:pt>
                <c:pt idx="25789">
                  <c:v>16.058</c:v>
                </c:pt>
                <c:pt idx="25790">
                  <c:v>16.129000000000001</c:v>
                </c:pt>
                <c:pt idx="25791">
                  <c:v>16.201000000000001</c:v>
                </c:pt>
                <c:pt idx="25792">
                  <c:v>16.248999999999999</c:v>
                </c:pt>
                <c:pt idx="25793">
                  <c:v>16.271999999999998</c:v>
                </c:pt>
                <c:pt idx="25794">
                  <c:v>16.295999999999999</c:v>
                </c:pt>
                <c:pt idx="25795">
                  <c:v>16.295999999999999</c:v>
                </c:pt>
                <c:pt idx="25796">
                  <c:v>16.295999999999999</c:v>
                </c:pt>
                <c:pt idx="25797">
                  <c:v>16.295999999999999</c:v>
                </c:pt>
                <c:pt idx="25798">
                  <c:v>16.271999999999998</c:v>
                </c:pt>
                <c:pt idx="25799">
                  <c:v>16.248999999999999</c:v>
                </c:pt>
                <c:pt idx="25800">
                  <c:v>16.201000000000001</c:v>
                </c:pt>
                <c:pt idx="25801">
                  <c:v>16.201000000000001</c:v>
                </c:pt>
                <c:pt idx="25802">
                  <c:v>16.152999999999999</c:v>
                </c:pt>
                <c:pt idx="25803">
                  <c:v>16.129000000000001</c:v>
                </c:pt>
                <c:pt idx="25804">
                  <c:v>16.106000000000002</c:v>
                </c:pt>
                <c:pt idx="25805">
                  <c:v>16.058</c:v>
                </c:pt>
                <c:pt idx="25806">
                  <c:v>16.010000000000002</c:v>
                </c:pt>
                <c:pt idx="25807">
                  <c:v>15.986000000000001</c:v>
                </c:pt>
                <c:pt idx="25808">
                  <c:v>15.962999999999999</c:v>
                </c:pt>
                <c:pt idx="25809">
                  <c:v>15.914999999999999</c:v>
                </c:pt>
                <c:pt idx="25810">
                  <c:v>15.891</c:v>
                </c:pt>
                <c:pt idx="25811">
                  <c:v>15.867000000000001</c:v>
                </c:pt>
                <c:pt idx="25812">
                  <c:v>15.843</c:v>
                </c:pt>
                <c:pt idx="25813">
                  <c:v>15.819000000000001</c:v>
                </c:pt>
                <c:pt idx="25814">
                  <c:v>15.819000000000001</c:v>
                </c:pt>
                <c:pt idx="25815">
                  <c:v>15.795999999999999</c:v>
                </c:pt>
                <c:pt idx="25816">
                  <c:v>15.772</c:v>
                </c:pt>
                <c:pt idx="25817">
                  <c:v>15.772</c:v>
                </c:pt>
                <c:pt idx="25818">
                  <c:v>15.747999999999999</c:v>
                </c:pt>
                <c:pt idx="25819">
                  <c:v>15.747999999999999</c:v>
                </c:pt>
                <c:pt idx="25820">
                  <c:v>15.747999999999999</c:v>
                </c:pt>
                <c:pt idx="25821">
                  <c:v>15.724</c:v>
                </c:pt>
                <c:pt idx="25822">
                  <c:v>15.724</c:v>
                </c:pt>
                <c:pt idx="25823">
                  <c:v>15.724</c:v>
                </c:pt>
                <c:pt idx="25824">
                  <c:v>15.724</c:v>
                </c:pt>
                <c:pt idx="25825">
                  <c:v>15.7</c:v>
                </c:pt>
                <c:pt idx="25826">
                  <c:v>15.7</c:v>
                </c:pt>
                <c:pt idx="25827">
                  <c:v>15.676</c:v>
                </c:pt>
                <c:pt idx="25828">
                  <c:v>15.676</c:v>
                </c:pt>
                <c:pt idx="25829">
                  <c:v>15.676</c:v>
                </c:pt>
                <c:pt idx="25830">
                  <c:v>15.651999999999999</c:v>
                </c:pt>
                <c:pt idx="25831">
                  <c:v>15.651999999999999</c:v>
                </c:pt>
                <c:pt idx="25832">
                  <c:v>15.629</c:v>
                </c:pt>
                <c:pt idx="25833">
                  <c:v>15.629</c:v>
                </c:pt>
                <c:pt idx="25834">
                  <c:v>15.629</c:v>
                </c:pt>
                <c:pt idx="25835">
                  <c:v>15.629</c:v>
                </c:pt>
                <c:pt idx="25836">
                  <c:v>15.629</c:v>
                </c:pt>
                <c:pt idx="25837">
                  <c:v>15.629</c:v>
                </c:pt>
                <c:pt idx="25838">
                  <c:v>15.629</c:v>
                </c:pt>
                <c:pt idx="25839">
                  <c:v>15.651999999999999</c:v>
                </c:pt>
                <c:pt idx="25840">
                  <c:v>15.651999999999999</c:v>
                </c:pt>
                <c:pt idx="25841">
                  <c:v>15.651999999999999</c:v>
                </c:pt>
                <c:pt idx="25842">
                  <c:v>15.651999999999999</c:v>
                </c:pt>
                <c:pt idx="25843">
                  <c:v>15.629</c:v>
                </c:pt>
                <c:pt idx="25844">
                  <c:v>15.629</c:v>
                </c:pt>
                <c:pt idx="25845">
                  <c:v>15.629</c:v>
                </c:pt>
                <c:pt idx="25846">
                  <c:v>15.629</c:v>
                </c:pt>
                <c:pt idx="25847">
                  <c:v>15.629</c:v>
                </c:pt>
                <c:pt idx="25848">
                  <c:v>15.629</c:v>
                </c:pt>
                <c:pt idx="25849">
                  <c:v>15.605</c:v>
                </c:pt>
                <c:pt idx="25850">
                  <c:v>15.605</c:v>
                </c:pt>
                <c:pt idx="25851">
                  <c:v>15.605</c:v>
                </c:pt>
                <c:pt idx="25852">
                  <c:v>15.581</c:v>
                </c:pt>
                <c:pt idx="25853">
                  <c:v>15.581</c:v>
                </c:pt>
                <c:pt idx="25854">
                  <c:v>15.581</c:v>
                </c:pt>
                <c:pt idx="25855">
                  <c:v>15.581</c:v>
                </c:pt>
                <c:pt idx="25856">
                  <c:v>15.557</c:v>
                </c:pt>
                <c:pt idx="25857">
                  <c:v>15.557</c:v>
                </c:pt>
                <c:pt idx="25858">
                  <c:v>15.557</c:v>
                </c:pt>
                <c:pt idx="25859">
                  <c:v>15.581</c:v>
                </c:pt>
                <c:pt idx="25860">
                  <c:v>15.581</c:v>
                </c:pt>
                <c:pt idx="25861">
                  <c:v>15.581</c:v>
                </c:pt>
                <c:pt idx="25862">
                  <c:v>15.605</c:v>
                </c:pt>
                <c:pt idx="25863">
                  <c:v>15.629</c:v>
                </c:pt>
                <c:pt idx="25864">
                  <c:v>15.651999999999999</c:v>
                </c:pt>
                <c:pt idx="25865">
                  <c:v>15.676</c:v>
                </c:pt>
                <c:pt idx="25866">
                  <c:v>15.7</c:v>
                </c:pt>
                <c:pt idx="25867">
                  <c:v>15.724</c:v>
                </c:pt>
                <c:pt idx="25868">
                  <c:v>15.772</c:v>
                </c:pt>
                <c:pt idx="25869">
                  <c:v>15.819000000000001</c:v>
                </c:pt>
                <c:pt idx="25870">
                  <c:v>15.843</c:v>
                </c:pt>
                <c:pt idx="25871">
                  <c:v>15.891</c:v>
                </c:pt>
                <c:pt idx="25872">
                  <c:v>15.939</c:v>
                </c:pt>
                <c:pt idx="25873">
                  <c:v>16.010000000000002</c:v>
                </c:pt>
                <c:pt idx="25874">
                  <c:v>16.058</c:v>
                </c:pt>
                <c:pt idx="25875">
                  <c:v>16.106000000000002</c:v>
                </c:pt>
                <c:pt idx="25876">
                  <c:v>16.177</c:v>
                </c:pt>
                <c:pt idx="25877">
                  <c:v>16.201000000000001</c:v>
                </c:pt>
                <c:pt idx="25878">
                  <c:v>16.248999999999999</c:v>
                </c:pt>
                <c:pt idx="25879">
                  <c:v>16.248999999999999</c:v>
                </c:pt>
                <c:pt idx="25880">
                  <c:v>16.271999999999998</c:v>
                </c:pt>
                <c:pt idx="25881">
                  <c:v>16.271999999999998</c:v>
                </c:pt>
                <c:pt idx="25882">
                  <c:v>16.295999999999999</c:v>
                </c:pt>
                <c:pt idx="25883">
                  <c:v>16.295999999999999</c:v>
                </c:pt>
                <c:pt idx="25884">
                  <c:v>16.295999999999999</c:v>
                </c:pt>
                <c:pt idx="25885">
                  <c:v>16.32</c:v>
                </c:pt>
                <c:pt idx="25886">
                  <c:v>16.344000000000001</c:v>
                </c:pt>
                <c:pt idx="25887">
                  <c:v>16.344000000000001</c:v>
                </c:pt>
                <c:pt idx="25888">
                  <c:v>16.344000000000001</c:v>
                </c:pt>
                <c:pt idx="25889">
                  <c:v>16.344000000000001</c:v>
                </c:pt>
                <c:pt idx="25890">
                  <c:v>16.32</c:v>
                </c:pt>
                <c:pt idx="25891">
                  <c:v>16.32</c:v>
                </c:pt>
                <c:pt idx="25892">
                  <c:v>16.295999999999999</c:v>
                </c:pt>
                <c:pt idx="25893">
                  <c:v>16.271999999999998</c:v>
                </c:pt>
                <c:pt idx="25894">
                  <c:v>16.248999999999999</c:v>
                </c:pt>
                <c:pt idx="25895">
                  <c:v>16.225000000000001</c:v>
                </c:pt>
                <c:pt idx="25896">
                  <c:v>16.201000000000001</c:v>
                </c:pt>
                <c:pt idx="25897">
                  <c:v>16.201000000000001</c:v>
                </c:pt>
                <c:pt idx="25898">
                  <c:v>16.152999999999999</c:v>
                </c:pt>
                <c:pt idx="25899">
                  <c:v>16.129000000000001</c:v>
                </c:pt>
                <c:pt idx="25900">
                  <c:v>16.106000000000002</c:v>
                </c:pt>
                <c:pt idx="25901">
                  <c:v>16.058</c:v>
                </c:pt>
                <c:pt idx="25902">
                  <c:v>16.033999999999999</c:v>
                </c:pt>
                <c:pt idx="25903">
                  <c:v>16.010000000000002</c:v>
                </c:pt>
                <c:pt idx="25904">
                  <c:v>15.986000000000001</c:v>
                </c:pt>
                <c:pt idx="25905">
                  <c:v>15.962999999999999</c:v>
                </c:pt>
                <c:pt idx="25906">
                  <c:v>15.939</c:v>
                </c:pt>
                <c:pt idx="25907">
                  <c:v>15.914999999999999</c:v>
                </c:pt>
                <c:pt idx="25908">
                  <c:v>15.867000000000001</c:v>
                </c:pt>
                <c:pt idx="25909">
                  <c:v>15.843</c:v>
                </c:pt>
                <c:pt idx="25910">
                  <c:v>15.819000000000001</c:v>
                </c:pt>
                <c:pt idx="25911">
                  <c:v>15.819000000000001</c:v>
                </c:pt>
                <c:pt idx="25912">
                  <c:v>15.795999999999999</c:v>
                </c:pt>
                <c:pt idx="25913">
                  <c:v>15.772</c:v>
                </c:pt>
                <c:pt idx="25914">
                  <c:v>15.747999999999999</c:v>
                </c:pt>
                <c:pt idx="25915">
                  <c:v>15.747999999999999</c:v>
                </c:pt>
                <c:pt idx="25916">
                  <c:v>15.724</c:v>
                </c:pt>
                <c:pt idx="25917">
                  <c:v>15.724</c:v>
                </c:pt>
                <c:pt idx="25918">
                  <c:v>15.7</c:v>
                </c:pt>
                <c:pt idx="25919">
                  <c:v>15.676</c:v>
                </c:pt>
                <c:pt idx="25920">
                  <c:v>15.676</c:v>
                </c:pt>
                <c:pt idx="25921">
                  <c:v>15.676</c:v>
                </c:pt>
                <c:pt idx="25922">
                  <c:v>15.651999999999999</c:v>
                </c:pt>
                <c:pt idx="25923">
                  <c:v>15.651999999999999</c:v>
                </c:pt>
                <c:pt idx="25924">
                  <c:v>15.629</c:v>
                </c:pt>
                <c:pt idx="25925">
                  <c:v>15.629</c:v>
                </c:pt>
                <c:pt idx="25926">
                  <c:v>15.629</c:v>
                </c:pt>
                <c:pt idx="25927">
                  <c:v>15.629</c:v>
                </c:pt>
                <c:pt idx="25928">
                  <c:v>15.605</c:v>
                </c:pt>
                <c:pt idx="25929">
                  <c:v>15.605</c:v>
                </c:pt>
                <c:pt idx="25930">
                  <c:v>15.581</c:v>
                </c:pt>
                <c:pt idx="25931">
                  <c:v>15.581</c:v>
                </c:pt>
                <c:pt idx="25932">
                  <c:v>15.581</c:v>
                </c:pt>
                <c:pt idx="25933">
                  <c:v>15.557</c:v>
                </c:pt>
                <c:pt idx="25934">
                  <c:v>15.557</c:v>
                </c:pt>
                <c:pt idx="25935">
                  <c:v>15.557</c:v>
                </c:pt>
                <c:pt idx="25936">
                  <c:v>15.532999999999999</c:v>
                </c:pt>
                <c:pt idx="25937">
                  <c:v>15.532999999999999</c:v>
                </c:pt>
                <c:pt idx="25938">
                  <c:v>15.532999999999999</c:v>
                </c:pt>
                <c:pt idx="25939">
                  <c:v>15.532999999999999</c:v>
                </c:pt>
                <c:pt idx="25940">
                  <c:v>15.532999999999999</c:v>
                </c:pt>
                <c:pt idx="25941">
                  <c:v>15.509</c:v>
                </c:pt>
                <c:pt idx="25942">
                  <c:v>15.509</c:v>
                </c:pt>
                <c:pt idx="25943">
                  <c:v>15.509</c:v>
                </c:pt>
                <c:pt idx="25944">
                  <c:v>15.509</c:v>
                </c:pt>
                <c:pt idx="25945">
                  <c:v>15.484999999999999</c:v>
                </c:pt>
                <c:pt idx="25946">
                  <c:v>15.484999999999999</c:v>
                </c:pt>
                <c:pt idx="25947">
                  <c:v>15.484999999999999</c:v>
                </c:pt>
                <c:pt idx="25948">
                  <c:v>15.484999999999999</c:v>
                </c:pt>
                <c:pt idx="25949">
                  <c:v>15.461</c:v>
                </c:pt>
                <c:pt idx="25950">
                  <c:v>15.461</c:v>
                </c:pt>
                <c:pt idx="25951">
                  <c:v>15.461</c:v>
                </c:pt>
                <c:pt idx="25952">
                  <c:v>15.461</c:v>
                </c:pt>
                <c:pt idx="25953">
                  <c:v>15.461</c:v>
                </c:pt>
                <c:pt idx="25954">
                  <c:v>15.484999999999999</c:v>
                </c:pt>
                <c:pt idx="25955">
                  <c:v>15.484999999999999</c:v>
                </c:pt>
                <c:pt idx="25956">
                  <c:v>15.509</c:v>
                </c:pt>
                <c:pt idx="25957">
                  <c:v>15.532999999999999</c:v>
                </c:pt>
                <c:pt idx="25958">
                  <c:v>15.557</c:v>
                </c:pt>
                <c:pt idx="25959">
                  <c:v>15.605</c:v>
                </c:pt>
                <c:pt idx="25960">
                  <c:v>15.629</c:v>
                </c:pt>
                <c:pt idx="25961">
                  <c:v>15.676</c:v>
                </c:pt>
                <c:pt idx="25962">
                  <c:v>15.747999999999999</c:v>
                </c:pt>
                <c:pt idx="25963">
                  <c:v>15.819000000000001</c:v>
                </c:pt>
                <c:pt idx="25964">
                  <c:v>15.867000000000001</c:v>
                </c:pt>
                <c:pt idx="25965">
                  <c:v>15.939</c:v>
                </c:pt>
                <c:pt idx="25966">
                  <c:v>15.986000000000001</c:v>
                </c:pt>
                <c:pt idx="25967">
                  <c:v>16.058</c:v>
                </c:pt>
                <c:pt idx="25968">
                  <c:v>16.106000000000002</c:v>
                </c:pt>
                <c:pt idx="25969">
                  <c:v>16.177</c:v>
                </c:pt>
                <c:pt idx="25970">
                  <c:v>16.225000000000001</c:v>
                </c:pt>
                <c:pt idx="25971">
                  <c:v>16.295999999999999</c:v>
                </c:pt>
                <c:pt idx="25972">
                  <c:v>16.344000000000001</c:v>
                </c:pt>
                <c:pt idx="25973">
                  <c:v>16.391999999999999</c:v>
                </c:pt>
                <c:pt idx="25974">
                  <c:v>16.439</c:v>
                </c:pt>
                <c:pt idx="25975">
                  <c:v>16.463000000000001</c:v>
                </c:pt>
                <c:pt idx="25976">
                  <c:v>16.486999999999998</c:v>
                </c:pt>
                <c:pt idx="25977">
                  <c:v>16.533999999999999</c:v>
                </c:pt>
                <c:pt idx="25978">
                  <c:v>16.558</c:v>
                </c:pt>
                <c:pt idx="25979">
                  <c:v>16.582000000000001</c:v>
                </c:pt>
                <c:pt idx="25980">
                  <c:v>16.582000000000001</c:v>
                </c:pt>
                <c:pt idx="25981">
                  <c:v>16.582000000000001</c:v>
                </c:pt>
                <c:pt idx="25982">
                  <c:v>16.582000000000001</c:v>
                </c:pt>
                <c:pt idx="25983">
                  <c:v>16.582000000000001</c:v>
                </c:pt>
                <c:pt idx="25984">
                  <c:v>16.582000000000001</c:v>
                </c:pt>
                <c:pt idx="25985">
                  <c:v>16.533999999999999</c:v>
                </c:pt>
                <c:pt idx="25986">
                  <c:v>16.533999999999999</c:v>
                </c:pt>
                <c:pt idx="25987">
                  <c:v>16.486999999999998</c:v>
                </c:pt>
                <c:pt idx="25988">
                  <c:v>16.463000000000001</c:v>
                </c:pt>
                <c:pt idx="25989">
                  <c:v>16.439</c:v>
                </c:pt>
                <c:pt idx="25990">
                  <c:v>16.391999999999999</c:v>
                </c:pt>
                <c:pt idx="25991">
                  <c:v>16.367999999999999</c:v>
                </c:pt>
                <c:pt idx="25992">
                  <c:v>16.295999999999999</c:v>
                </c:pt>
                <c:pt idx="25993">
                  <c:v>16.248999999999999</c:v>
                </c:pt>
                <c:pt idx="25994">
                  <c:v>16.201000000000001</c:v>
                </c:pt>
                <c:pt idx="25995">
                  <c:v>16.152999999999999</c:v>
                </c:pt>
                <c:pt idx="25996">
                  <c:v>16.106000000000002</c:v>
                </c:pt>
                <c:pt idx="25997">
                  <c:v>16.058</c:v>
                </c:pt>
                <c:pt idx="25998">
                  <c:v>16.033999999999999</c:v>
                </c:pt>
                <c:pt idx="25999">
                  <c:v>15.986000000000001</c:v>
                </c:pt>
                <c:pt idx="26000">
                  <c:v>15.962999999999999</c:v>
                </c:pt>
                <c:pt idx="26001">
                  <c:v>15.914999999999999</c:v>
                </c:pt>
                <c:pt idx="26002">
                  <c:v>15.914999999999999</c:v>
                </c:pt>
                <c:pt idx="26003">
                  <c:v>15.867000000000001</c:v>
                </c:pt>
                <c:pt idx="26004">
                  <c:v>15.843</c:v>
                </c:pt>
                <c:pt idx="26005">
                  <c:v>15.819000000000001</c:v>
                </c:pt>
                <c:pt idx="26006">
                  <c:v>15.819000000000001</c:v>
                </c:pt>
                <c:pt idx="26007">
                  <c:v>15.795999999999999</c:v>
                </c:pt>
                <c:pt idx="26008">
                  <c:v>15.772</c:v>
                </c:pt>
                <c:pt idx="26009">
                  <c:v>15.772</c:v>
                </c:pt>
                <c:pt idx="26010">
                  <c:v>15.747999999999999</c:v>
                </c:pt>
                <c:pt idx="26011">
                  <c:v>15.724</c:v>
                </c:pt>
                <c:pt idx="26012">
                  <c:v>15.724</c:v>
                </c:pt>
                <c:pt idx="26013">
                  <c:v>15.724</c:v>
                </c:pt>
                <c:pt idx="26014">
                  <c:v>15.7</c:v>
                </c:pt>
                <c:pt idx="26015">
                  <c:v>15.7</c:v>
                </c:pt>
                <c:pt idx="26016">
                  <c:v>15.7</c:v>
                </c:pt>
                <c:pt idx="26017">
                  <c:v>15.7</c:v>
                </c:pt>
                <c:pt idx="26018">
                  <c:v>15.676</c:v>
                </c:pt>
                <c:pt idx="26019">
                  <c:v>15.676</c:v>
                </c:pt>
                <c:pt idx="26020">
                  <c:v>15.676</c:v>
                </c:pt>
                <c:pt idx="26021">
                  <c:v>15.676</c:v>
                </c:pt>
                <c:pt idx="26022">
                  <c:v>15.651999999999999</c:v>
                </c:pt>
                <c:pt idx="26023">
                  <c:v>15.651999999999999</c:v>
                </c:pt>
                <c:pt idx="26024">
                  <c:v>15.629</c:v>
                </c:pt>
                <c:pt idx="26025">
                  <c:v>15.629</c:v>
                </c:pt>
                <c:pt idx="26026">
                  <c:v>15.629</c:v>
                </c:pt>
                <c:pt idx="26027">
                  <c:v>15.605</c:v>
                </c:pt>
                <c:pt idx="26028">
                  <c:v>15.581</c:v>
                </c:pt>
                <c:pt idx="26029">
                  <c:v>15.581</c:v>
                </c:pt>
                <c:pt idx="26030">
                  <c:v>15.557</c:v>
                </c:pt>
                <c:pt idx="26031">
                  <c:v>15.557</c:v>
                </c:pt>
                <c:pt idx="26032">
                  <c:v>15.557</c:v>
                </c:pt>
                <c:pt idx="26033">
                  <c:v>15.557</c:v>
                </c:pt>
                <c:pt idx="26034">
                  <c:v>15.557</c:v>
                </c:pt>
                <c:pt idx="26035">
                  <c:v>15.532999999999999</c:v>
                </c:pt>
                <c:pt idx="26036">
                  <c:v>15.532999999999999</c:v>
                </c:pt>
                <c:pt idx="26037">
                  <c:v>15.532999999999999</c:v>
                </c:pt>
                <c:pt idx="26038">
                  <c:v>15.532999999999999</c:v>
                </c:pt>
                <c:pt idx="26039">
                  <c:v>15.509</c:v>
                </c:pt>
                <c:pt idx="26040">
                  <c:v>15.509</c:v>
                </c:pt>
                <c:pt idx="26041">
                  <c:v>15.484999999999999</c:v>
                </c:pt>
                <c:pt idx="26042">
                  <c:v>15.484999999999999</c:v>
                </c:pt>
                <c:pt idx="26043">
                  <c:v>15.484999999999999</c:v>
                </c:pt>
                <c:pt idx="26044">
                  <c:v>15.484999999999999</c:v>
                </c:pt>
                <c:pt idx="26045">
                  <c:v>15.461</c:v>
                </c:pt>
                <c:pt idx="26046">
                  <c:v>15.461</c:v>
                </c:pt>
                <c:pt idx="26047">
                  <c:v>15.461</c:v>
                </c:pt>
                <c:pt idx="26048">
                  <c:v>15.461</c:v>
                </c:pt>
                <c:pt idx="26049">
                  <c:v>15.461</c:v>
                </c:pt>
                <c:pt idx="26050">
                  <c:v>15.461</c:v>
                </c:pt>
                <c:pt idx="26051">
                  <c:v>15.484999999999999</c:v>
                </c:pt>
                <c:pt idx="26052">
                  <c:v>15.509</c:v>
                </c:pt>
                <c:pt idx="26053">
                  <c:v>15.532999999999999</c:v>
                </c:pt>
                <c:pt idx="26054">
                  <c:v>15.557</c:v>
                </c:pt>
                <c:pt idx="26055">
                  <c:v>15.581</c:v>
                </c:pt>
                <c:pt idx="26056">
                  <c:v>15.629</c:v>
                </c:pt>
                <c:pt idx="26057">
                  <c:v>15.676</c:v>
                </c:pt>
                <c:pt idx="26058">
                  <c:v>15.724</c:v>
                </c:pt>
                <c:pt idx="26059">
                  <c:v>15.819000000000001</c:v>
                </c:pt>
                <c:pt idx="26060">
                  <c:v>15.867000000000001</c:v>
                </c:pt>
                <c:pt idx="26061">
                  <c:v>15.914999999999999</c:v>
                </c:pt>
                <c:pt idx="26062">
                  <c:v>15.962999999999999</c:v>
                </c:pt>
                <c:pt idx="26063">
                  <c:v>16.033999999999999</c:v>
                </c:pt>
                <c:pt idx="26064">
                  <c:v>16.082000000000001</c:v>
                </c:pt>
                <c:pt idx="26065">
                  <c:v>16.129000000000001</c:v>
                </c:pt>
                <c:pt idx="26066">
                  <c:v>16.201000000000001</c:v>
                </c:pt>
                <c:pt idx="26067">
                  <c:v>16.248999999999999</c:v>
                </c:pt>
                <c:pt idx="26068">
                  <c:v>16.295999999999999</c:v>
                </c:pt>
                <c:pt idx="26069">
                  <c:v>16.344000000000001</c:v>
                </c:pt>
                <c:pt idx="26070">
                  <c:v>16.391999999999999</c:v>
                </c:pt>
                <c:pt idx="26071">
                  <c:v>16.414999999999999</c:v>
                </c:pt>
                <c:pt idx="26072">
                  <c:v>16.463000000000001</c:v>
                </c:pt>
                <c:pt idx="26073">
                  <c:v>16.486999999999998</c:v>
                </c:pt>
                <c:pt idx="26074">
                  <c:v>16.510999999999999</c:v>
                </c:pt>
                <c:pt idx="26075">
                  <c:v>16.510999999999999</c:v>
                </c:pt>
                <c:pt idx="26076">
                  <c:v>16.533999999999999</c:v>
                </c:pt>
                <c:pt idx="26077">
                  <c:v>16.533999999999999</c:v>
                </c:pt>
                <c:pt idx="26078">
                  <c:v>16.533999999999999</c:v>
                </c:pt>
                <c:pt idx="26079">
                  <c:v>16.533999999999999</c:v>
                </c:pt>
                <c:pt idx="26080">
                  <c:v>16.510999999999999</c:v>
                </c:pt>
                <c:pt idx="26081">
                  <c:v>16.510999999999999</c:v>
                </c:pt>
                <c:pt idx="26082">
                  <c:v>16.486999999999998</c:v>
                </c:pt>
                <c:pt idx="26083">
                  <c:v>16.439</c:v>
                </c:pt>
                <c:pt idx="26084">
                  <c:v>16.414999999999999</c:v>
                </c:pt>
                <c:pt idx="26085">
                  <c:v>16.391999999999999</c:v>
                </c:pt>
                <c:pt idx="26086">
                  <c:v>16.344000000000001</c:v>
                </c:pt>
                <c:pt idx="26087">
                  <c:v>16.32</c:v>
                </c:pt>
                <c:pt idx="26088">
                  <c:v>16.248999999999999</c:v>
                </c:pt>
                <c:pt idx="26089">
                  <c:v>16.201000000000001</c:v>
                </c:pt>
                <c:pt idx="26090">
                  <c:v>16.152999999999999</c:v>
                </c:pt>
                <c:pt idx="26091">
                  <c:v>16.106000000000002</c:v>
                </c:pt>
                <c:pt idx="26092">
                  <c:v>16.058</c:v>
                </c:pt>
                <c:pt idx="26093">
                  <c:v>16.010000000000002</c:v>
                </c:pt>
                <c:pt idx="26094">
                  <c:v>15.962999999999999</c:v>
                </c:pt>
                <c:pt idx="26095">
                  <c:v>15.914999999999999</c:v>
                </c:pt>
                <c:pt idx="26096">
                  <c:v>15.891</c:v>
                </c:pt>
                <c:pt idx="26097">
                  <c:v>15.843</c:v>
                </c:pt>
                <c:pt idx="26098">
                  <c:v>15.819000000000001</c:v>
                </c:pt>
                <c:pt idx="26099">
                  <c:v>15.772</c:v>
                </c:pt>
                <c:pt idx="26100">
                  <c:v>15.747999999999999</c:v>
                </c:pt>
                <c:pt idx="26101">
                  <c:v>15.724</c:v>
                </c:pt>
                <c:pt idx="26102">
                  <c:v>15.724</c:v>
                </c:pt>
                <c:pt idx="26103">
                  <c:v>15.724</c:v>
                </c:pt>
                <c:pt idx="26104">
                  <c:v>15.7</c:v>
                </c:pt>
                <c:pt idx="26105">
                  <c:v>15.676</c:v>
                </c:pt>
                <c:pt idx="26106">
                  <c:v>15.676</c:v>
                </c:pt>
                <c:pt idx="26107">
                  <c:v>15.676</c:v>
                </c:pt>
                <c:pt idx="26108">
                  <c:v>15.651999999999999</c:v>
                </c:pt>
                <c:pt idx="26109">
                  <c:v>15.651999999999999</c:v>
                </c:pt>
                <c:pt idx="26110">
                  <c:v>15.651999999999999</c:v>
                </c:pt>
                <c:pt idx="26111">
                  <c:v>15.629</c:v>
                </c:pt>
                <c:pt idx="26112">
                  <c:v>15.629</c:v>
                </c:pt>
                <c:pt idx="26113">
                  <c:v>15.629</c:v>
                </c:pt>
                <c:pt idx="26114">
                  <c:v>15.629</c:v>
                </c:pt>
                <c:pt idx="26115">
                  <c:v>15.629</c:v>
                </c:pt>
                <c:pt idx="26116">
                  <c:v>15.629</c:v>
                </c:pt>
                <c:pt idx="26117">
                  <c:v>15.605</c:v>
                </c:pt>
                <c:pt idx="26118">
                  <c:v>15.581</c:v>
                </c:pt>
                <c:pt idx="26119">
                  <c:v>15.581</c:v>
                </c:pt>
                <c:pt idx="26120">
                  <c:v>15.581</c:v>
                </c:pt>
                <c:pt idx="26121">
                  <c:v>15.557</c:v>
                </c:pt>
                <c:pt idx="26122">
                  <c:v>15.557</c:v>
                </c:pt>
                <c:pt idx="26123">
                  <c:v>15.532999999999999</c:v>
                </c:pt>
                <c:pt idx="26124">
                  <c:v>15.532999999999999</c:v>
                </c:pt>
                <c:pt idx="26125">
                  <c:v>15.532999999999999</c:v>
                </c:pt>
                <c:pt idx="26126">
                  <c:v>15.509</c:v>
                </c:pt>
                <c:pt idx="26127">
                  <c:v>15.484999999999999</c:v>
                </c:pt>
                <c:pt idx="26128">
                  <c:v>15.484999999999999</c:v>
                </c:pt>
                <c:pt idx="26129">
                  <c:v>15.461</c:v>
                </c:pt>
                <c:pt idx="26130">
                  <c:v>15.438000000000001</c:v>
                </c:pt>
                <c:pt idx="26131">
                  <c:v>15.438000000000001</c:v>
                </c:pt>
                <c:pt idx="26132">
                  <c:v>15.438000000000001</c:v>
                </c:pt>
                <c:pt idx="26133">
                  <c:v>15.39</c:v>
                </c:pt>
                <c:pt idx="26134">
                  <c:v>15.39</c:v>
                </c:pt>
                <c:pt idx="26135">
                  <c:v>15.366</c:v>
                </c:pt>
                <c:pt idx="26136">
                  <c:v>15.366</c:v>
                </c:pt>
                <c:pt idx="26137">
                  <c:v>15.342000000000001</c:v>
                </c:pt>
                <c:pt idx="26138">
                  <c:v>15.342000000000001</c:v>
                </c:pt>
                <c:pt idx="26139">
                  <c:v>15.318</c:v>
                </c:pt>
                <c:pt idx="26140">
                  <c:v>15.294</c:v>
                </c:pt>
                <c:pt idx="26141">
                  <c:v>15.294</c:v>
                </c:pt>
                <c:pt idx="26142">
                  <c:v>15.27</c:v>
                </c:pt>
                <c:pt idx="26143">
                  <c:v>15.27</c:v>
                </c:pt>
                <c:pt idx="26144">
                  <c:v>15.247</c:v>
                </c:pt>
                <c:pt idx="26145">
                  <c:v>15.247</c:v>
                </c:pt>
                <c:pt idx="26146">
                  <c:v>15.247</c:v>
                </c:pt>
                <c:pt idx="26147">
                  <c:v>15.27</c:v>
                </c:pt>
                <c:pt idx="26148">
                  <c:v>15.27</c:v>
                </c:pt>
                <c:pt idx="26149">
                  <c:v>15.294</c:v>
                </c:pt>
                <c:pt idx="26150">
                  <c:v>15.318</c:v>
                </c:pt>
                <c:pt idx="26151">
                  <c:v>15.366</c:v>
                </c:pt>
                <c:pt idx="26152">
                  <c:v>15.39</c:v>
                </c:pt>
                <c:pt idx="26153">
                  <c:v>15.438000000000001</c:v>
                </c:pt>
                <c:pt idx="26154">
                  <c:v>15.484999999999999</c:v>
                </c:pt>
                <c:pt idx="26155">
                  <c:v>15.532999999999999</c:v>
                </c:pt>
                <c:pt idx="26156">
                  <c:v>15.581</c:v>
                </c:pt>
                <c:pt idx="26157">
                  <c:v>15.629</c:v>
                </c:pt>
                <c:pt idx="26158">
                  <c:v>15.676</c:v>
                </c:pt>
                <c:pt idx="26159">
                  <c:v>15.747999999999999</c:v>
                </c:pt>
                <c:pt idx="26160">
                  <c:v>15.819000000000001</c:v>
                </c:pt>
                <c:pt idx="26161">
                  <c:v>15.867000000000001</c:v>
                </c:pt>
                <c:pt idx="26162">
                  <c:v>15.914999999999999</c:v>
                </c:pt>
                <c:pt idx="26163">
                  <c:v>15.986000000000001</c:v>
                </c:pt>
                <c:pt idx="26164">
                  <c:v>16.033999999999999</c:v>
                </c:pt>
                <c:pt idx="26165">
                  <c:v>16.106000000000002</c:v>
                </c:pt>
                <c:pt idx="26166">
                  <c:v>16.152999999999999</c:v>
                </c:pt>
                <c:pt idx="26167">
                  <c:v>16.201000000000001</c:v>
                </c:pt>
                <c:pt idx="26168">
                  <c:v>16.248999999999999</c:v>
                </c:pt>
                <c:pt idx="26169">
                  <c:v>16.295999999999999</c:v>
                </c:pt>
                <c:pt idx="26170">
                  <c:v>16.344000000000001</c:v>
                </c:pt>
                <c:pt idx="26171">
                  <c:v>16.391999999999999</c:v>
                </c:pt>
                <c:pt idx="26172">
                  <c:v>16.439</c:v>
                </c:pt>
                <c:pt idx="26173">
                  <c:v>16.463000000000001</c:v>
                </c:pt>
                <c:pt idx="26174">
                  <c:v>16.486999999999998</c:v>
                </c:pt>
                <c:pt idx="26175">
                  <c:v>16.486999999999998</c:v>
                </c:pt>
                <c:pt idx="26176">
                  <c:v>16.510999999999999</c:v>
                </c:pt>
                <c:pt idx="26177">
                  <c:v>16.510999999999999</c:v>
                </c:pt>
                <c:pt idx="26178">
                  <c:v>16.510999999999999</c:v>
                </c:pt>
                <c:pt idx="26179">
                  <c:v>16.486999999999998</c:v>
                </c:pt>
                <c:pt idx="26180">
                  <c:v>16.486999999999998</c:v>
                </c:pt>
                <c:pt idx="26181">
                  <c:v>16.463000000000001</c:v>
                </c:pt>
                <c:pt idx="26182">
                  <c:v>16.439</c:v>
                </c:pt>
                <c:pt idx="26183">
                  <c:v>16.391999999999999</c:v>
                </c:pt>
                <c:pt idx="26184">
                  <c:v>16.367999999999999</c:v>
                </c:pt>
                <c:pt idx="26185">
                  <c:v>16.32</c:v>
                </c:pt>
                <c:pt idx="26186">
                  <c:v>16.271999999999998</c:v>
                </c:pt>
                <c:pt idx="26187">
                  <c:v>16.225000000000001</c:v>
                </c:pt>
                <c:pt idx="26188">
                  <c:v>16.201000000000001</c:v>
                </c:pt>
                <c:pt idx="26189">
                  <c:v>16.152999999999999</c:v>
                </c:pt>
                <c:pt idx="26190">
                  <c:v>16.106000000000002</c:v>
                </c:pt>
                <c:pt idx="26191">
                  <c:v>16.058</c:v>
                </c:pt>
                <c:pt idx="26192">
                  <c:v>16.010000000000002</c:v>
                </c:pt>
                <c:pt idx="26193">
                  <c:v>15.962999999999999</c:v>
                </c:pt>
                <c:pt idx="26194">
                  <c:v>15.914999999999999</c:v>
                </c:pt>
                <c:pt idx="26195">
                  <c:v>15.891</c:v>
                </c:pt>
                <c:pt idx="26196">
                  <c:v>15.843</c:v>
                </c:pt>
                <c:pt idx="26197">
                  <c:v>15.819000000000001</c:v>
                </c:pt>
                <c:pt idx="26198">
                  <c:v>15.772</c:v>
                </c:pt>
                <c:pt idx="26199">
                  <c:v>15.747999999999999</c:v>
                </c:pt>
                <c:pt idx="26200">
                  <c:v>15.724</c:v>
                </c:pt>
                <c:pt idx="26201">
                  <c:v>15.676</c:v>
                </c:pt>
                <c:pt idx="26202">
                  <c:v>15.651999999999999</c:v>
                </c:pt>
                <c:pt idx="26203">
                  <c:v>15.629</c:v>
                </c:pt>
                <c:pt idx="26204">
                  <c:v>15.629</c:v>
                </c:pt>
                <c:pt idx="26205">
                  <c:v>15.581</c:v>
                </c:pt>
                <c:pt idx="26206">
                  <c:v>15.581</c:v>
                </c:pt>
                <c:pt idx="26207">
                  <c:v>15.557</c:v>
                </c:pt>
                <c:pt idx="26208">
                  <c:v>15.532999999999999</c:v>
                </c:pt>
                <c:pt idx="26209">
                  <c:v>15.509</c:v>
                </c:pt>
                <c:pt idx="26210">
                  <c:v>15.484999999999999</c:v>
                </c:pt>
                <c:pt idx="26211">
                  <c:v>15.461</c:v>
                </c:pt>
                <c:pt idx="26212">
                  <c:v>15.438000000000001</c:v>
                </c:pt>
                <c:pt idx="26213">
                  <c:v>15.438000000000001</c:v>
                </c:pt>
                <c:pt idx="26214">
                  <c:v>15.414</c:v>
                </c:pt>
                <c:pt idx="26215">
                  <c:v>15.39</c:v>
                </c:pt>
                <c:pt idx="26216">
                  <c:v>15.39</c:v>
                </c:pt>
                <c:pt idx="26217">
                  <c:v>15.39</c:v>
                </c:pt>
                <c:pt idx="26218">
                  <c:v>15.366</c:v>
                </c:pt>
                <c:pt idx="26219">
                  <c:v>15.342000000000001</c:v>
                </c:pt>
                <c:pt idx="26220">
                  <c:v>15.342000000000001</c:v>
                </c:pt>
                <c:pt idx="26221">
                  <c:v>15.342000000000001</c:v>
                </c:pt>
                <c:pt idx="26222">
                  <c:v>15.318</c:v>
                </c:pt>
                <c:pt idx="26223">
                  <c:v>15.318</c:v>
                </c:pt>
                <c:pt idx="26224">
                  <c:v>15.294</c:v>
                </c:pt>
                <c:pt idx="26225">
                  <c:v>15.294</c:v>
                </c:pt>
                <c:pt idx="26226">
                  <c:v>15.27</c:v>
                </c:pt>
                <c:pt idx="26227">
                  <c:v>15.27</c:v>
                </c:pt>
                <c:pt idx="26228">
                  <c:v>15.27</c:v>
                </c:pt>
                <c:pt idx="26229">
                  <c:v>15.247</c:v>
                </c:pt>
                <c:pt idx="26230">
                  <c:v>15.247</c:v>
                </c:pt>
                <c:pt idx="26231">
                  <c:v>15.247</c:v>
                </c:pt>
                <c:pt idx="26232">
                  <c:v>15.247</c:v>
                </c:pt>
                <c:pt idx="26233">
                  <c:v>15.223000000000001</c:v>
                </c:pt>
                <c:pt idx="26234">
                  <c:v>15.223000000000001</c:v>
                </c:pt>
                <c:pt idx="26235">
                  <c:v>15.223000000000001</c:v>
                </c:pt>
                <c:pt idx="26236">
                  <c:v>15.199</c:v>
                </c:pt>
                <c:pt idx="26237">
                  <c:v>15.199</c:v>
                </c:pt>
                <c:pt idx="26238">
                  <c:v>15.199</c:v>
                </c:pt>
                <c:pt idx="26239">
                  <c:v>15.199</c:v>
                </c:pt>
                <c:pt idx="26240">
                  <c:v>15.223000000000001</c:v>
                </c:pt>
                <c:pt idx="26241">
                  <c:v>15.223000000000001</c:v>
                </c:pt>
                <c:pt idx="26242">
                  <c:v>15.247</c:v>
                </c:pt>
                <c:pt idx="26243">
                  <c:v>15.247</c:v>
                </c:pt>
                <c:pt idx="26244">
                  <c:v>15.27</c:v>
                </c:pt>
                <c:pt idx="26245">
                  <c:v>15.294</c:v>
                </c:pt>
                <c:pt idx="26246">
                  <c:v>15.318</c:v>
                </c:pt>
                <c:pt idx="26247">
                  <c:v>15.342000000000001</c:v>
                </c:pt>
                <c:pt idx="26248">
                  <c:v>15.39</c:v>
                </c:pt>
                <c:pt idx="26249">
                  <c:v>15.438000000000001</c:v>
                </c:pt>
                <c:pt idx="26250">
                  <c:v>15.484999999999999</c:v>
                </c:pt>
                <c:pt idx="26251">
                  <c:v>15.557</c:v>
                </c:pt>
                <c:pt idx="26252">
                  <c:v>15.629</c:v>
                </c:pt>
                <c:pt idx="26253">
                  <c:v>15.724</c:v>
                </c:pt>
                <c:pt idx="26254">
                  <c:v>15.772</c:v>
                </c:pt>
                <c:pt idx="26255">
                  <c:v>15.843</c:v>
                </c:pt>
                <c:pt idx="26256">
                  <c:v>15.914999999999999</c:v>
                </c:pt>
                <c:pt idx="26257">
                  <c:v>15.986000000000001</c:v>
                </c:pt>
                <c:pt idx="26258">
                  <c:v>16.058</c:v>
                </c:pt>
                <c:pt idx="26259">
                  <c:v>16.106000000000002</c:v>
                </c:pt>
                <c:pt idx="26260">
                  <c:v>16.201000000000001</c:v>
                </c:pt>
                <c:pt idx="26261">
                  <c:v>16.248999999999999</c:v>
                </c:pt>
                <c:pt idx="26262">
                  <c:v>16.295999999999999</c:v>
                </c:pt>
                <c:pt idx="26263">
                  <c:v>16.367999999999999</c:v>
                </c:pt>
                <c:pt idx="26264">
                  <c:v>16.414999999999999</c:v>
                </c:pt>
                <c:pt idx="26265">
                  <c:v>16.439</c:v>
                </c:pt>
                <c:pt idx="26266">
                  <c:v>16.463000000000001</c:v>
                </c:pt>
                <c:pt idx="26267">
                  <c:v>16.486999999999998</c:v>
                </c:pt>
                <c:pt idx="26268">
                  <c:v>16.510999999999999</c:v>
                </c:pt>
                <c:pt idx="26269">
                  <c:v>16.533999999999999</c:v>
                </c:pt>
                <c:pt idx="26270">
                  <c:v>16.533999999999999</c:v>
                </c:pt>
                <c:pt idx="26271">
                  <c:v>16.533999999999999</c:v>
                </c:pt>
                <c:pt idx="26272">
                  <c:v>16.533999999999999</c:v>
                </c:pt>
                <c:pt idx="26273">
                  <c:v>16.533999999999999</c:v>
                </c:pt>
                <c:pt idx="26274">
                  <c:v>16.510999999999999</c:v>
                </c:pt>
                <c:pt idx="26275">
                  <c:v>16.486999999999998</c:v>
                </c:pt>
                <c:pt idx="26276">
                  <c:v>16.463000000000001</c:v>
                </c:pt>
                <c:pt idx="26277">
                  <c:v>16.439</c:v>
                </c:pt>
                <c:pt idx="26278">
                  <c:v>16.391999999999999</c:v>
                </c:pt>
                <c:pt idx="26279">
                  <c:v>16.344000000000001</c:v>
                </c:pt>
                <c:pt idx="26280">
                  <c:v>16.295999999999999</c:v>
                </c:pt>
                <c:pt idx="26281">
                  <c:v>16.271999999999998</c:v>
                </c:pt>
                <c:pt idx="26282">
                  <c:v>16.225000000000001</c:v>
                </c:pt>
                <c:pt idx="26283">
                  <c:v>16.201000000000001</c:v>
                </c:pt>
                <c:pt idx="26284">
                  <c:v>16.152999999999999</c:v>
                </c:pt>
                <c:pt idx="26285">
                  <c:v>16.106000000000002</c:v>
                </c:pt>
                <c:pt idx="26286">
                  <c:v>16.082000000000001</c:v>
                </c:pt>
                <c:pt idx="26287">
                  <c:v>16.033999999999999</c:v>
                </c:pt>
                <c:pt idx="26288">
                  <c:v>16.010000000000002</c:v>
                </c:pt>
                <c:pt idx="26289">
                  <c:v>15.962999999999999</c:v>
                </c:pt>
                <c:pt idx="26290">
                  <c:v>15.939</c:v>
                </c:pt>
                <c:pt idx="26291">
                  <c:v>15.914999999999999</c:v>
                </c:pt>
                <c:pt idx="26292">
                  <c:v>15.891</c:v>
                </c:pt>
                <c:pt idx="26293">
                  <c:v>15.867000000000001</c:v>
                </c:pt>
                <c:pt idx="26294">
                  <c:v>15.819000000000001</c:v>
                </c:pt>
                <c:pt idx="26295">
                  <c:v>15.819000000000001</c:v>
                </c:pt>
                <c:pt idx="26296">
                  <c:v>15.772</c:v>
                </c:pt>
                <c:pt idx="26297">
                  <c:v>15.772</c:v>
                </c:pt>
                <c:pt idx="26298">
                  <c:v>15.747999999999999</c:v>
                </c:pt>
                <c:pt idx="26299">
                  <c:v>15.724</c:v>
                </c:pt>
                <c:pt idx="26300">
                  <c:v>15.724</c:v>
                </c:pt>
                <c:pt idx="26301">
                  <c:v>15.7</c:v>
                </c:pt>
                <c:pt idx="26302">
                  <c:v>15.676</c:v>
                </c:pt>
                <c:pt idx="26303">
                  <c:v>15.676</c:v>
                </c:pt>
                <c:pt idx="26304">
                  <c:v>15.651999999999999</c:v>
                </c:pt>
                <c:pt idx="26305">
                  <c:v>15.651999999999999</c:v>
                </c:pt>
                <c:pt idx="26306">
                  <c:v>15.629</c:v>
                </c:pt>
                <c:pt idx="26307">
                  <c:v>15.629</c:v>
                </c:pt>
                <c:pt idx="26308">
                  <c:v>15.629</c:v>
                </c:pt>
                <c:pt idx="26309">
                  <c:v>15.605</c:v>
                </c:pt>
                <c:pt idx="26310">
                  <c:v>15.605</c:v>
                </c:pt>
                <c:pt idx="26311">
                  <c:v>15.605</c:v>
                </c:pt>
                <c:pt idx="26312">
                  <c:v>15.605</c:v>
                </c:pt>
                <c:pt idx="26313">
                  <c:v>15.605</c:v>
                </c:pt>
                <c:pt idx="26314">
                  <c:v>15.605</c:v>
                </c:pt>
                <c:pt idx="26315">
                  <c:v>15.605</c:v>
                </c:pt>
                <c:pt idx="26316">
                  <c:v>15.581</c:v>
                </c:pt>
                <c:pt idx="26317">
                  <c:v>15.581</c:v>
                </c:pt>
                <c:pt idx="26318">
                  <c:v>15.581</c:v>
                </c:pt>
                <c:pt idx="26319">
                  <c:v>15.581</c:v>
                </c:pt>
                <c:pt idx="26320">
                  <c:v>15.581</c:v>
                </c:pt>
                <c:pt idx="26321">
                  <c:v>15.581</c:v>
                </c:pt>
                <c:pt idx="26322">
                  <c:v>15.581</c:v>
                </c:pt>
                <c:pt idx="26323">
                  <c:v>15.581</c:v>
                </c:pt>
                <c:pt idx="26324">
                  <c:v>15.581</c:v>
                </c:pt>
                <c:pt idx="26325">
                  <c:v>15.581</c:v>
                </c:pt>
                <c:pt idx="26326">
                  <c:v>15.557</c:v>
                </c:pt>
                <c:pt idx="26327">
                  <c:v>15.557</c:v>
                </c:pt>
                <c:pt idx="26328">
                  <c:v>15.532999999999999</c:v>
                </c:pt>
                <c:pt idx="26329">
                  <c:v>15.532999999999999</c:v>
                </c:pt>
                <c:pt idx="26330">
                  <c:v>15.532999999999999</c:v>
                </c:pt>
                <c:pt idx="26331">
                  <c:v>15.532999999999999</c:v>
                </c:pt>
                <c:pt idx="26332">
                  <c:v>15.509</c:v>
                </c:pt>
                <c:pt idx="26333">
                  <c:v>15.509</c:v>
                </c:pt>
                <c:pt idx="26334">
                  <c:v>15.484999999999999</c:v>
                </c:pt>
                <c:pt idx="26335">
                  <c:v>15.484999999999999</c:v>
                </c:pt>
                <c:pt idx="26336">
                  <c:v>15.484999999999999</c:v>
                </c:pt>
                <c:pt idx="26337">
                  <c:v>15.484999999999999</c:v>
                </c:pt>
                <c:pt idx="26338">
                  <c:v>15.484999999999999</c:v>
                </c:pt>
                <c:pt idx="26339">
                  <c:v>15.484999999999999</c:v>
                </c:pt>
                <c:pt idx="26340">
                  <c:v>15.484999999999999</c:v>
                </c:pt>
                <c:pt idx="26341">
                  <c:v>15.509</c:v>
                </c:pt>
                <c:pt idx="26342">
                  <c:v>15.532999999999999</c:v>
                </c:pt>
                <c:pt idx="26343">
                  <c:v>15.557</c:v>
                </c:pt>
                <c:pt idx="26344">
                  <c:v>15.581</c:v>
                </c:pt>
                <c:pt idx="26345">
                  <c:v>15.629</c:v>
                </c:pt>
                <c:pt idx="26346">
                  <c:v>15.676</c:v>
                </c:pt>
                <c:pt idx="26347">
                  <c:v>15.724</c:v>
                </c:pt>
                <c:pt idx="26348">
                  <c:v>15.772</c:v>
                </c:pt>
                <c:pt idx="26349">
                  <c:v>15.843</c:v>
                </c:pt>
                <c:pt idx="26350">
                  <c:v>15.891</c:v>
                </c:pt>
                <c:pt idx="26351">
                  <c:v>15.962999999999999</c:v>
                </c:pt>
                <c:pt idx="26352">
                  <c:v>16.010000000000002</c:v>
                </c:pt>
                <c:pt idx="26353">
                  <c:v>16.058</c:v>
                </c:pt>
                <c:pt idx="26354">
                  <c:v>16.129000000000001</c:v>
                </c:pt>
                <c:pt idx="26355">
                  <c:v>16.201000000000001</c:v>
                </c:pt>
                <c:pt idx="26356">
                  <c:v>16.248999999999999</c:v>
                </c:pt>
                <c:pt idx="26357">
                  <c:v>16.295999999999999</c:v>
                </c:pt>
                <c:pt idx="26358">
                  <c:v>16.344000000000001</c:v>
                </c:pt>
                <c:pt idx="26359">
                  <c:v>16.391999999999999</c:v>
                </c:pt>
                <c:pt idx="26360">
                  <c:v>16.439</c:v>
                </c:pt>
                <c:pt idx="26361">
                  <c:v>16.486999999999998</c:v>
                </c:pt>
                <c:pt idx="26362">
                  <c:v>16.533999999999999</c:v>
                </c:pt>
                <c:pt idx="26363">
                  <c:v>16.533999999999999</c:v>
                </c:pt>
                <c:pt idx="26364">
                  <c:v>16.558</c:v>
                </c:pt>
                <c:pt idx="26365">
                  <c:v>16.582000000000001</c:v>
                </c:pt>
                <c:pt idx="26366">
                  <c:v>16.582000000000001</c:v>
                </c:pt>
                <c:pt idx="26367">
                  <c:v>16.558</c:v>
                </c:pt>
                <c:pt idx="26368">
                  <c:v>16.533999999999999</c:v>
                </c:pt>
                <c:pt idx="26369">
                  <c:v>16.533999999999999</c:v>
                </c:pt>
                <c:pt idx="26370">
                  <c:v>16.510999999999999</c:v>
                </c:pt>
                <c:pt idx="26371">
                  <c:v>16.486999999999998</c:v>
                </c:pt>
                <c:pt idx="26372">
                  <c:v>16.463000000000001</c:v>
                </c:pt>
                <c:pt idx="26373">
                  <c:v>16.439</c:v>
                </c:pt>
                <c:pt idx="26374">
                  <c:v>16.414999999999999</c:v>
                </c:pt>
                <c:pt idx="26375">
                  <c:v>16.391999999999999</c:v>
                </c:pt>
                <c:pt idx="26376">
                  <c:v>16.344000000000001</c:v>
                </c:pt>
                <c:pt idx="26377">
                  <c:v>16.295999999999999</c:v>
                </c:pt>
                <c:pt idx="26378">
                  <c:v>16.248999999999999</c:v>
                </c:pt>
                <c:pt idx="26379">
                  <c:v>16.201000000000001</c:v>
                </c:pt>
                <c:pt idx="26380">
                  <c:v>16.152999999999999</c:v>
                </c:pt>
                <c:pt idx="26381">
                  <c:v>16.106000000000002</c:v>
                </c:pt>
                <c:pt idx="26382">
                  <c:v>16.058</c:v>
                </c:pt>
                <c:pt idx="26383">
                  <c:v>16.033999999999999</c:v>
                </c:pt>
                <c:pt idx="26384">
                  <c:v>15.986000000000001</c:v>
                </c:pt>
                <c:pt idx="26385">
                  <c:v>15.939</c:v>
                </c:pt>
                <c:pt idx="26386">
                  <c:v>15.914999999999999</c:v>
                </c:pt>
                <c:pt idx="26387">
                  <c:v>15.867000000000001</c:v>
                </c:pt>
                <c:pt idx="26388">
                  <c:v>15.843</c:v>
                </c:pt>
                <c:pt idx="26389">
                  <c:v>15.819000000000001</c:v>
                </c:pt>
                <c:pt idx="26390">
                  <c:v>15.795999999999999</c:v>
                </c:pt>
                <c:pt idx="26391">
                  <c:v>15.772</c:v>
                </c:pt>
                <c:pt idx="26392">
                  <c:v>15.747999999999999</c:v>
                </c:pt>
                <c:pt idx="26393">
                  <c:v>15.724</c:v>
                </c:pt>
                <c:pt idx="26394">
                  <c:v>15.724</c:v>
                </c:pt>
                <c:pt idx="26395">
                  <c:v>15.7</c:v>
                </c:pt>
                <c:pt idx="26396">
                  <c:v>15.676</c:v>
                </c:pt>
                <c:pt idx="26397">
                  <c:v>15.676</c:v>
                </c:pt>
                <c:pt idx="26398">
                  <c:v>15.651999999999999</c:v>
                </c:pt>
                <c:pt idx="26399">
                  <c:v>15.651999999999999</c:v>
                </c:pt>
                <c:pt idx="26400">
                  <c:v>15.676</c:v>
                </c:pt>
                <c:pt idx="26401">
                  <c:v>15.676</c:v>
                </c:pt>
                <c:pt idx="26402">
                  <c:v>15.676</c:v>
                </c:pt>
                <c:pt idx="26403">
                  <c:v>15.676</c:v>
                </c:pt>
                <c:pt idx="26404">
                  <c:v>15.676</c:v>
                </c:pt>
                <c:pt idx="26405">
                  <c:v>15.676</c:v>
                </c:pt>
                <c:pt idx="26406">
                  <c:v>15.676</c:v>
                </c:pt>
                <c:pt idx="26407">
                  <c:v>15.7</c:v>
                </c:pt>
                <c:pt idx="26408">
                  <c:v>15.7</c:v>
                </c:pt>
                <c:pt idx="26409">
                  <c:v>15.7</c:v>
                </c:pt>
                <c:pt idx="26410">
                  <c:v>15.7</c:v>
                </c:pt>
                <c:pt idx="26411">
                  <c:v>15.7</c:v>
                </c:pt>
                <c:pt idx="26412">
                  <c:v>15.676</c:v>
                </c:pt>
                <c:pt idx="26413">
                  <c:v>15.676</c:v>
                </c:pt>
                <c:pt idx="26414">
                  <c:v>15.676</c:v>
                </c:pt>
                <c:pt idx="26415">
                  <c:v>15.676</c:v>
                </c:pt>
                <c:pt idx="26416">
                  <c:v>15.676</c:v>
                </c:pt>
                <c:pt idx="26417">
                  <c:v>15.676</c:v>
                </c:pt>
                <c:pt idx="26418">
                  <c:v>15.651999999999999</c:v>
                </c:pt>
                <c:pt idx="26419">
                  <c:v>15.651999999999999</c:v>
                </c:pt>
                <c:pt idx="26420">
                  <c:v>15.651999999999999</c:v>
                </c:pt>
                <c:pt idx="26421">
                  <c:v>15.651999999999999</c:v>
                </c:pt>
                <c:pt idx="26422">
                  <c:v>15.629</c:v>
                </c:pt>
                <c:pt idx="26423">
                  <c:v>15.629</c:v>
                </c:pt>
                <c:pt idx="26424">
                  <c:v>15.629</c:v>
                </c:pt>
                <c:pt idx="26425">
                  <c:v>15.629</c:v>
                </c:pt>
                <c:pt idx="26426">
                  <c:v>15.605</c:v>
                </c:pt>
                <c:pt idx="26427">
                  <c:v>15.581</c:v>
                </c:pt>
                <c:pt idx="26428">
                  <c:v>15.581</c:v>
                </c:pt>
                <c:pt idx="26429">
                  <c:v>15.581</c:v>
                </c:pt>
                <c:pt idx="26430">
                  <c:v>15.581</c:v>
                </c:pt>
                <c:pt idx="26431">
                  <c:v>15.581</c:v>
                </c:pt>
                <c:pt idx="26432">
                  <c:v>15.581</c:v>
                </c:pt>
                <c:pt idx="26433">
                  <c:v>15.581</c:v>
                </c:pt>
                <c:pt idx="26434">
                  <c:v>15.581</c:v>
                </c:pt>
                <c:pt idx="26435">
                  <c:v>15.581</c:v>
                </c:pt>
                <c:pt idx="26436">
                  <c:v>15.629</c:v>
                </c:pt>
                <c:pt idx="26437">
                  <c:v>15.651999999999999</c:v>
                </c:pt>
                <c:pt idx="26438">
                  <c:v>15.676</c:v>
                </c:pt>
                <c:pt idx="26439">
                  <c:v>15.676</c:v>
                </c:pt>
                <c:pt idx="26440">
                  <c:v>15.724</c:v>
                </c:pt>
                <c:pt idx="26441">
                  <c:v>15.747999999999999</c:v>
                </c:pt>
                <c:pt idx="26442">
                  <c:v>15.772</c:v>
                </c:pt>
                <c:pt idx="26443">
                  <c:v>15.819000000000001</c:v>
                </c:pt>
                <c:pt idx="26444">
                  <c:v>15.867000000000001</c:v>
                </c:pt>
                <c:pt idx="26445">
                  <c:v>15.939</c:v>
                </c:pt>
                <c:pt idx="26446">
                  <c:v>15.986000000000001</c:v>
                </c:pt>
                <c:pt idx="26447">
                  <c:v>16.033999999999999</c:v>
                </c:pt>
                <c:pt idx="26448">
                  <c:v>16.106000000000002</c:v>
                </c:pt>
                <c:pt idx="26449">
                  <c:v>16.152999999999999</c:v>
                </c:pt>
                <c:pt idx="26450">
                  <c:v>16.201000000000001</c:v>
                </c:pt>
                <c:pt idx="26451">
                  <c:v>16.248999999999999</c:v>
                </c:pt>
                <c:pt idx="26452">
                  <c:v>16.271999999999998</c:v>
                </c:pt>
                <c:pt idx="26453">
                  <c:v>16.32</c:v>
                </c:pt>
                <c:pt idx="26454">
                  <c:v>16.344000000000001</c:v>
                </c:pt>
                <c:pt idx="26455">
                  <c:v>16.367999999999999</c:v>
                </c:pt>
                <c:pt idx="26456">
                  <c:v>16.391999999999999</c:v>
                </c:pt>
                <c:pt idx="26457">
                  <c:v>16.391999999999999</c:v>
                </c:pt>
                <c:pt idx="26458">
                  <c:v>16.367999999999999</c:v>
                </c:pt>
                <c:pt idx="26459">
                  <c:v>16.344000000000001</c:v>
                </c:pt>
                <c:pt idx="26460">
                  <c:v>16.344000000000001</c:v>
                </c:pt>
                <c:pt idx="26461">
                  <c:v>16.32</c:v>
                </c:pt>
                <c:pt idx="26462">
                  <c:v>16.32</c:v>
                </c:pt>
                <c:pt idx="26463">
                  <c:v>16.295999999999999</c:v>
                </c:pt>
                <c:pt idx="26464">
                  <c:v>16.295999999999999</c:v>
                </c:pt>
                <c:pt idx="26465">
                  <c:v>16.271999999999998</c:v>
                </c:pt>
                <c:pt idx="26466">
                  <c:v>16.248999999999999</c:v>
                </c:pt>
                <c:pt idx="26467">
                  <c:v>16.225000000000001</c:v>
                </c:pt>
                <c:pt idx="26468">
                  <c:v>16.225000000000001</c:v>
                </c:pt>
                <c:pt idx="26469">
                  <c:v>16.201000000000001</c:v>
                </c:pt>
                <c:pt idx="26470">
                  <c:v>16.177</c:v>
                </c:pt>
                <c:pt idx="26471">
                  <c:v>16.152999999999999</c:v>
                </c:pt>
                <c:pt idx="26472">
                  <c:v>16.152999999999999</c:v>
                </c:pt>
                <c:pt idx="26473">
                  <c:v>16.129000000000001</c:v>
                </c:pt>
                <c:pt idx="26474">
                  <c:v>16.106000000000002</c:v>
                </c:pt>
                <c:pt idx="26475">
                  <c:v>16.106000000000002</c:v>
                </c:pt>
                <c:pt idx="26476">
                  <c:v>16.082000000000001</c:v>
                </c:pt>
                <c:pt idx="26477">
                  <c:v>16.058</c:v>
                </c:pt>
                <c:pt idx="26478">
                  <c:v>16.033999999999999</c:v>
                </c:pt>
                <c:pt idx="26479">
                  <c:v>16.010000000000002</c:v>
                </c:pt>
                <c:pt idx="26480">
                  <c:v>16.010000000000002</c:v>
                </c:pt>
                <c:pt idx="26481">
                  <c:v>15.986000000000001</c:v>
                </c:pt>
                <c:pt idx="26482">
                  <c:v>15.962999999999999</c:v>
                </c:pt>
                <c:pt idx="26483">
                  <c:v>15.962999999999999</c:v>
                </c:pt>
                <c:pt idx="26484">
                  <c:v>15.939</c:v>
                </c:pt>
                <c:pt idx="26485">
                  <c:v>15.914999999999999</c:v>
                </c:pt>
                <c:pt idx="26486">
                  <c:v>15.914999999999999</c:v>
                </c:pt>
                <c:pt idx="26487">
                  <c:v>15.914999999999999</c:v>
                </c:pt>
                <c:pt idx="26488">
                  <c:v>15.891</c:v>
                </c:pt>
                <c:pt idx="26489">
                  <c:v>15.891</c:v>
                </c:pt>
                <c:pt idx="26490">
                  <c:v>15.891</c:v>
                </c:pt>
                <c:pt idx="26491">
                  <c:v>15.891</c:v>
                </c:pt>
                <c:pt idx="26492">
                  <c:v>15.891</c:v>
                </c:pt>
                <c:pt idx="26493">
                  <c:v>15.867000000000001</c:v>
                </c:pt>
                <c:pt idx="26494">
                  <c:v>15.867000000000001</c:v>
                </c:pt>
                <c:pt idx="26495">
                  <c:v>15.867000000000001</c:v>
                </c:pt>
                <c:pt idx="26496">
                  <c:v>15.867000000000001</c:v>
                </c:pt>
                <c:pt idx="26497">
                  <c:v>15.867000000000001</c:v>
                </c:pt>
                <c:pt idx="26498">
                  <c:v>15.867000000000001</c:v>
                </c:pt>
                <c:pt idx="26499">
                  <c:v>15.867000000000001</c:v>
                </c:pt>
                <c:pt idx="26500">
                  <c:v>15.867000000000001</c:v>
                </c:pt>
                <c:pt idx="26501">
                  <c:v>15.867000000000001</c:v>
                </c:pt>
                <c:pt idx="26502">
                  <c:v>15.867000000000001</c:v>
                </c:pt>
                <c:pt idx="26503">
                  <c:v>15.867000000000001</c:v>
                </c:pt>
                <c:pt idx="26504">
                  <c:v>15.867000000000001</c:v>
                </c:pt>
                <c:pt idx="26505">
                  <c:v>15.867000000000001</c:v>
                </c:pt>
                <c:pt idx="26506">
                  <c:v>15.843</c:v>
                </c:pt>
                <c:pt idx="26507">
                  <c:v>15.843</c:v>
                </c:pt>
                <c:pt idx="26508">
                  <c:v>15.843</c:v>
                </c:pt>
                <c:pt idx="26509">
                  <c:v>15.843</c:v>
                </c:pt>
                <c:pt idx="26510">
                  <c:v>15.819000000000001</c:v>
                </c:pt>
                <c:pt idx="26511">
                  <c:v>15.819000000000001</c:v>
                </c:pt>
                <c:pt idx="26512">
                  <c:v>15.819000000000001</c:v>
                </c:pt>
                <c:pt idx="26513">
                  <c:v>15.819000000000001</c:v>
                </c:pt>
                <c:pt idx="26514">
                  <c:v>15.819000000000001</c:v>
                </c:pt>
                <c:pt idx="26515">
                  <c:v>15.795999999999999</c:v>
                </c:pt>
                <c:pt idx="26516">
                  <c:v>15.795999999999999</c:v>
                </c:pt>
                <c:pt idx="26517">
                  <c:v>15.795999999999999</c:v>
                </c:pt>
                <c:pt idx="26518">
                  <c:v>15.772</c:v>
                </c:pt>
                <c:pt idx="26519">
                  <c:v>15.772</c:v>
                </c:pt>
                <c:pt idx="26520">
                  <c:v>15.772</c:v>
                </c:pt>
                <c:pt idx="26521">
                  <c:v>15.772</c:v>
                </c:pt>
                <c:pt idx="26522">
                  <c:v>15.772</c:v>
                </c:pt>
                <c:pt idx="26523">
                  <c:v>15.772</c:v>
                </c:pt>
                <c:pt idx="26524">
                  <c:v>15.772</c:v>
                </c:pt>
                <c:pt idx="26525">
                  <c:v>15.747999999999999</c:v>
                </c:pt>
                <c:pt idx="26526">
                  <c:v>15.747999999999999</c:v>
                </c:pt>
                <c:pt idx="26527">
                  <c:v>15.747999999999999</c:v>
                </c:pt>
                <c:pt idx="26528">
                  <c:v>15.747999999999999</c:v>
                </c:pt>
                <c:pt idx="26529">
                  <c:v>15.747999999999999</c:v>
                </c:pt>
                <c:pt idx="26530">
                  <c:v>15.747999999999999</c:v>
                </c:pt>
                <c:pt idx="26531">
                  <c:v>15.747999999999999</c:v>
                </c:pt>
                <c:pt idx="26532">
                  <c:v>15.747999999999999</c:v>
                </c:pt>
                <c:pt idx="26533">
                  <c:v>15.747999999999999</c:v>
                </c:pt>
                <c:pt idx="26534">
                  <c:v>15.747999999999999</c:v>
                </c:pt>
                <c:pt idx="26535">
                  <c:v>15.747999999999999</c:v>
                </c:pt>
                <c:pt idx="26536">
                  <c:v>15.772</c:v>
                </c:pt>
                <c:pt idx="26537">
                  <c:v>15.772</c:v>
                </c:pt>
                <c:pt idx="26538">
                  <c:v>15.772</c:v>
                </c:pt>
                <c:pt idx="26539">
                  <c:v>15.819000000000001</c:v>
                </c:pt>
                <c:pt idx="26540">
                  <c:v>15.843</c:v>
                </c:pt>
                <c:pt idx="26541">
                  <c:v>15.867000000000001</c:v>
                </c:pt>
                <c:pt idx="26542">
                  <c:v>15.914999999999999</c:v>
                </c:pt>
                <c:pt idx="26543">
                  <c:v>15.962999999999999</c:v>
                </c:pt>
                <c:pt idx="26544">
                  <c:v>16.010000000000002</c:v>
                </c:pt>
                <c:pt idx="26545">
                  <c:v>16.033999999999999</c:v>
                </c:pt>
                <c:pt idx="26546">
                  <c:v>16.058</c:v>
                </c:pt>
                <c:pt idx="26547">
                  <c:v>16.082000000000001</c:v>
                </c:pt>
                <c:pt idx="26548">
                  <c:v>16.058</c:v>
                </c:pt>
                <c:pt idx="26549">
                  <c:v>16.058</c:v>
                </c:pt>
                <c:pt idx="26550">
                  <c:v>16.082000000000001</c:v>
                </c:pt>
                <c:pt idx="26551">
                  <c:v>16.106000000000002</c:v>
                </c:pt>
                <c:pt idx="26552">
                  <c:v>16.106000000000002</c:v>
                </c:pt>
                <c:pt idx="26553">
                  <c:v>16.106000000000002</c:v>
                </c:pt>
                <c:pt idx="26554">
                  <c:v>16.106000000000002</c:v>
                </c:pt>
                <c:pt idx="26555">
                  <c:v>16.082000000000001</c:v>
                </c:pt>
                <c:pt idx="26556">
                  <c:v>16.082000000000001</c:v>
                </c:pt>
                <c:pt idx="26557">
                  <c:v>16.058</c:v>
                </c:pt>
                <c:pt idx="26558">
                  <c:v>16.033999999999999</c:v>
                </c:pt>
                <c:pt idx="26559">
                  <c:v>16.010000000000002</c:v>
                </c:pt>
                <c:pt idx="26560">
                  <c:v>15.962999999999999</c:v>
                </c:pt>
                <c:pt idx="26561">
                  <c:v>15.939</c:v>
                </c:pt>
                <c:pt idx="26562">
                  <c:v>15.914999999999999</c:v>
                </c:pt>
                <c:pt idx="26563">
                  <c:v>15.914999999999999</c:v>
                </c:pt>
                <c:pt idx="26564">
                  <c:v>15.914999999999999</c:v>
                </c:pt>
                <c:pt idx="26565">
                  <c:v>15.914999999999999</c:v>
                </c:pt>
                <c:pt idx="26566">
                  <c:v>15.891</c:v>
                </c:pt>
                <c:pt idx="26567">
                  <c:v>15.867000000000001</c:v>
                </c:pt>
                <c:pt idx="26568">
                  <c:v>15.867000000000001</c:v>
                </c:pt>
                <c:pt idx="26569">
                  <c:v>15.843</c:v>
                </c:pt>
                <c:pt idx="26570">
                  <c:v>15.843</c:v>
                </c:pt>
                <c:pt idx="26571">
                  <c:v>15.819000000000001</c:v>
                </c:pt>
                <c:pt idx="26572">
                  <c:v>15.819000000000001</c:v>
                </c:pt>
                <c:pt idx="26573">
                  <c:v>15.795999999999999</c:v>
                </c:pt>
                <c:pt idx="26574">
                  <c:v>15.772</c:v>
                </c:pt>
                <c:pt idx="26575">
                  <c:v>15.772</c:v>
                </c:pt>
                <c:pt idx="26576">
                  <c:v>15.747999999999999</c:v>
                </c:pt>
                <c:pt idx="26577">
                  <c:v>15.747999999999999</c:v>
                </c:pt>
                <c:pt idx="26578">
                  <c:v>15.747999999999999</c:v>
                </c:pt>
                <c:pt idx="26579">
                  <c:v>15.724</c:v>
                </c:pt>
                <c:pt idx="26580">
                  <c:v>15.724</c:v>
                </c:pt>
                <c:pt idx="26581">
                  <c:v>15.724</c:v>
                </c:pt>
                <c:pt idx="26582">
                  <c:v>15.724</c:v>
                </c:pt>
                <c:pt idx="26583">
                  <c:v>15.724</c:v>
                </c:pt>
                <c:pt idx="26584">
                  <c:v>15.7</c:v>
                </c:pt>
                <c:pt idx="26585">
                  <c:v>15.7</c:v>
                </c:pt>
                <c:pt idx="26586">
                  <c:v>15.7</c:v>
                </c:pt>
                <c:pt idx="26587">
                  <c:v>15.676</c:v>
                </c:pt>
                <c:pt idx="26588">
                  <c:v>15.676</c:v>
                </c:pt>
                <c:pt idx="26589">
                  <c:v>15.676</c:v>
                </c:pt>
                <c:pt idx="26590">
                  <c:v>15.651999999999999</c:v>
                </c:pt>
                <c:pt idx="26591">
                  <c:v>15.651999999999999</c:v>
                </c:pt>
                <c:pt idx="26592">
                  <c:v>15.651999999999999</c:v>
                </c:pt>
                <c:pt idx="26593">
                  <c:v>15.629</c:v>
                </c:pt>
                <c:pt idx="26594">
                  <c:v>15.629</c:v>
                </c:pt>
                <c:pt idx="26595">
                  <c:v>15.629</c:v>
                </c:pt>
                <c:pt idx="26596">
                  <c:v>15.629</c:v>
                </c:pt>
                <c:pt idx="26597">
                  <c:v>15.629</c:v>
                </c:pt>
                <c:pt idx="26598">
                  <c:v>15.629</c:v>
                </c:pt>
                <c:pt idx="26599">
                  <c:v>15.629</c:v>
                </c:pt>
                <c:pt idx="26600">
                  <c:v>15.605</c:v>
                </c:pt>
                <c:pt idx="26601">
                  <c:v>15.605</c:v>
                </c:pt>
                <c:pt idx="26602">
                  <c:v>15.605</c:v>
                </c:pt>
                <c:pt idx="26603">
                  <c:v>15.605</c:v>
                </c:pt>
                <c:pt idx="26604">
                  <c:v>15.605</c:v>
                </c:pt>
                <c:pt idx="26605">
                  <c:v>15.605</c:v>
                </c:pt>
                <c:pt idx="26606">
                  <c:v>15.605</c:v>
                </c:pt>
                <c:pt idx="26607">
                  <c:v>15.605</c:v>
                </c:pt>
                <c:pt idx="26608">
                  <c:v>15.605</c:v>
                </c:pt>
                <c:pt idx="26609">
                  <c:v>15.581</c:v>
                </c:pt>
                <c:pt idx="26610">
                  <c:v>15.581</c:v>
                </c:pt>
                <c:pt idx="26611">
                  <c:v>15.581</c:v>
                </c:pt>
                <c:pt idx="26612">
                  <c:v>15.581</c:v>
                </c:pt>
                <c:pt idx="26613">
                  <c:v>15.581</c:v>
                </c:pt>
                <c:pt idx="26614">
                  <c:v>15.581</c:v>
                </c:pt>
                <c:pt idx="26615">
                  <c:v>15.557</c:v>
                </c:pt>
                <c:pt idx="26616">
                  <c:v>15.557</c:v>
                </c:pt>
                <c:pt idx="26617">
                  <c:v>15.557</c:v>
                </c:pt>
                <c:pt idx="26618">
                  <c:v>15.557</c:v>
                </c:pt>
                <c:pt idx="26619">
                  <c:v>15.557</c:v>
                </c:pt>
                <c:pt idx="26620">
                  <c:v>15.557</c:v>
                </c:pt>
                <c:pt idx="26621">
                  <c:v>15.557</c:v>
                </c:pt>
                <c:pt idx="26622">
                  <c:v>15.532999999999999</c:v>
                </c:pt>
                <c:pt idx="26623">
                  <c:v>15.532999999999999</c:v>
                </c:pt>
                <c:pt idx="26624">
                  <c:v>15.532999999999999</c:v>
                </c:pt>
                <c:pt idx="26625">
                  <c:v>15.532999999999999</c:v>
                </c:pt>
                <c:pt idx="26626">
                  <c:v>15.532999999999999</c:v>
                </c:pt>
                <c:pt idx="26627">
                  <c:v>15.532999999999999</c:v>
                </c:pt>
                <c:pt idx="26628">
                  <c:v>15.532999999999999</c:v>
                </c:pt>
                <c:pt idx="26629">
                  <c:v>15.532999999999999</c:v>
                </c:pt>
                <c:pt idx="26630">
                  <c:v>15.557</c:v>
                </c:pt>
                <c:pt idx="26631">
                  <c:v>15.581</c:v>
                </c:pt>
                <c:pt idx="26632">
                  <c:v>15.605</c:v>
                </c:pt>
                <c:pt idx="26633">
                  <c:v>15.629</c:v>
                </c:pt>
                <c:pt idx="26634">
                  <c:v>15.651999999999999</c:v>
                </c:pt>
                <c:pt idx="26635">
                  <c:v>15.676</c:v>
                </c:pt>
                <c:pt idx="26636">
                  <c:v>15.724</c:v>
                </c:pt>
                <c:pt idx="26637">
                  <c:v>15.747999999999999</c:v>
                </c:pt>
                <c:pt idx="26638">
                  <c:v>15.772</c:v>
                </c:pt>
                <c:pt idx="26639">
                  <c:v>15.795999999999999</c:v>
                </c:pt>
                <c:pt idx="26640">
                  <c:v>15.819000000000001</c:v>
                </c:pt>
                <c:pt idx="26641">
                  <c:v>15.843</c:v>
                </c:pt>
                <c:pt idx="26642">
                  <c:v>15.867000000000001</c:v>
                </c:pt>
                <c:pt idx="26643">
                  <c:v>15.891</c:v>
                </c:pt>
                <c:pt idx="26644">
                  <c:v>15.914999999999999</c:v>
                </c:pt>
                <c:pt idx="26645">
                  <c:v>15.914999999999999</c:v>
                </c:pt>
                <c:pt idx="26646">
                  <c:v>15.962999999999999</c:v>
                </c:pt>
                <c:pt idx="26647">
                  <c:v>15.962999999999999</c:v>
                </c:pt>
                <c:pt idx="26648">
                  <c:v>15.986000000000001</c:v>
                </c:pt>
                <c:pt idx="26649">
                  <c:v>16.010000000000002</c:v>
                </c:pt>
                <c:pt idx="26650">
                  <c:v>16.010000000000002</c:v>
                </c:pt>
                <c:pt idx="26651">
                  <c:v>16.033999999999999</c:v>
                </c:pt>
                <c:pt idx="26652">
                  <c:v>16.033999999999999</c:v>
                </c:pt>
                <c:pt idx="26653">
                  <c:v>16.033999999999999</c:v>
                </c:pt>
                <c:pt idx="26654">
                  <c:v>16.010000000000002</c:v>
                </c:pt>
                <c:pt idx="26655">
                  <c:v>16.010000000000002</c:v>
                </c:pt>
                <c:pt idx="26656">
                  <c:v>15.986000000000001</c:v>
                </c:pt>
                <c:pt idx="26657">
                  <c:v>15.962999999999999</c:v>
                </c:pt>
                <c:pt idx="26658">
                  <c:v>15.939</c:v>
                </c:pt>
                <c:pt idx="26659">
                  <c:v>15.914999999999999</c:v>
                </c:pt>
                <c:pt idx="26660">
                  <c:v>15.891</c:v>
                </c:pt>
                <c:pt idx="26661">
                  <c:v>15.867000000000001</c:v>
                </c:pt>
                <c:pt idx="26662">
                  <c:v>15.867000000000001</c:v>
                </c:pt>
                <c:pt idx="26663">
                  <c:v>15.843</c:v>
                </c:pt>
                <c:pt idx="26664">
                  <c:v>15.819000000000001</c:v>
                </c:pt>
                <c:pt idx="26665">
                  <c:v>15.795999999999999</c:v>
                </c:pt>
                <c:pt idx="26666">
                  <c:v>15.772</c:v>
                </c:pt>
                <c:pt idx="26667">
                  <c:v>15.772</c:v>
                </c:pt>
                <c:pt idx="26668">
                  <c:v>15.747999999999999</c:v>
                </c:pt>
                <c:pt idx="26669">
                  <c:v>15.724</c:v>
                </c:pt>
                <c:pt idx="26670">
                  <c:v>15.724</c:v>
                </c:pt>
                <c:pt idx="26671">
                  <c:v>15.7</c:v>
                </c:pt>
                <c:pt idx="26672">
                  <c:v>15.676</c:v>
                </c:pt>
                <c:pt idx="26673">
                  <c:v>15.676</c:v>
                </c:pt>
                <c:pt idx="26674">
                  <c:v>15.651999999999999</c:v>
                </c:pt>
                <c:pt idx="26675">
                  <c:v>15.629</c:v>
                </c:pt>
                <c:pt idx="26676">
                  <c:v>15.605</c:v>
                </c:pt>
                <c:pt idx="26677">
                  <c:v>15.581</c:v>
                </c:pt>
                <c:pt idx="26678">
                  <c:v>15.581</c:v>
                </c:pt>
                <c:pt idx="26679">
                  <c:v>15.557</c:v>
                </c:pt>
                <c:pt idx="26680">
                  <c:v>15.557</c:v>
                </c:pt>
                <c:pt idx="26681">
                  <c:v>15.532999999999999</c:v>
                </c:pt>
                <c:pt idx="26682">
                  <c:v>15.532999999999999</c:v>
                </c:pt>
                <c:pt idx="26683">
                  <c:v>15.509</c:v>
                </c:pt>
                <c:pt idx="26684">
                  <c:v>15.484999999999999</c:v>
                </c:pt>
                <c:pt idx="26685">
                  <c:v>15.484999999999999</c:v>
                </c:pt>
                <c:pt idx="26686">
                  <c:v>15.484999999999999</c:v>
                </c:pt>
                <c:pt idx="26687">
                  <c:v>15.461</c:v>
                </c:pt>
                <c:pt idx="26688">
                  <c:v>15.461</c:v>
                </c:pt>
                <c:pt idx="26689">
                  <c:v>15.461</c:v>
                </c:pt>
                <c:pt idx="26690">
                  <c:v>15.461</c:v>
                </c:pt>
                <c:pt idx="26691">
                  <c:v>15.461</c:v>
                </c:pt>
                <c:pt idx="26692">
                  <c:v>15.461</c:v>
                </c:pt>
                <c:pt idx="26693">
                  <c:v>15.461</c:v>
                </c:pt>
                <c:pt idx="26694">
                  <c:v>15.461</c:v>
                </c:pt>
                <c:pt idx="26695">
                  <c:v>15.461</c:v>
                </c:pt>
                <c:pt idx="26696">
                  <c:v>15.461</c:v>
                </c:pt>
                <c:pt idx="26697">
                  <c:v>15.461</c:v>
                </c:pt>
                <c:pt idx="26698">
                  <c:v>15.461</c:v>
                </c:pt>
                <c:pt idx="26699">
                  <c:v>15.461</c:v>
                </c:pt>
                <c:pt idx="26700">
                  <c:v>15.461</c:v>
                </c:pt>
                <c:pt idx="26701">
                  <c:v>15.461</c:v>
                </c:pt>
                <c:pt idx="26702">
                  <c:v>15.461</c:v>
                </c:pt>
                <c:pt idx="26703">
                  <c:v>15.461</c:v>
                </c:pt>
                <c:pt idx="26704">
                  <c:v>15.461</c:v>
                </c:pt>
                <c:pt idx="26705">
                  <c:v>15.461</c:v>
                </c:pt>
                <c:pt idx="26706">
                  <c:v>15.461</c:v>
                </c:pt>
                <c:pt idx="26707">
                  <c:v>15.461</c:v>
                </c:pt>
                <c:pt idx="26708">
                  <c:v>15.461</c:v>
                </c:pt>
                <c:pt idx="26709">
                  <c:v>15.461</c:v>
                </c:pt>
                <c:pt idx="26710">
                  <c:v>15.461</c:v>
                </c:pt>
                <c:pt idx="26711">
                  <c:v>15.461</c:v>
                </c:pt>
                <c:pt idx="26712">
                  <c:v>15.461</c:v>
                </c:pt>
                <c:pt idx="26713">
                  <c:v>15.461</c:v>
                </c:pt>
                <c:pt idx="26714">
                  <c:v>15.461</c:v>
                </c:pt>
                <c:pt idx="26715">
                  <c:v>15.438000000000001</c:v>
                </c:pt>
                <c:pt idx="26716">
                  <c:v>15.438000000000001</c:v>
                </c:pt>
                <c:pt idx="26717">
                  <c:v>15.438000000000001</c:v>
                </c:pt>
                <c:pt idx="26718">
                  <c:v>15.438000000000001</c:v>
                </c:pt>
                <c:pt idx="26719">
                  <c:v>15.438000000000001</c:v>
                </c:pt>
                <c:pt idx="26720">
                  <c:v>15.438000000000001</c:v>
                </c:pt>
                <c:pt idx="26721">
                  <c:v>15.438000000000001</c:v>
                </c:pt>
                <c:pt idx="26722">
                  <c:v>15.438000000000001</c:v>
                </c:pt>
                <c:pt idx="26723">
                  <c:v>15.438000000000001</c:v>
                </c:pt>
                <c:pt idx="26724">
                  <c:v>15.438000000000001</c:v>
                </c:pt>
                <c:pt idx="26725">
                  <c:v>15.438000000000001</c:v>
                </c:pt>
                <c:pt idx="26726">
                  <c:v>15.461</c:v>
                </c:pt>
                <c:pt idx="26727">
                  <c:v>15.484999999999999</c:v>
                </c:pt>
                <c:pt idx="26728">
                  <c:v>15.509</c:v>
                </c:pt>
                <c:pt idx="26729">
                  <c:v>15.532999999999999</c:v>
                </c:pt>
                <c:pt idx="26730">
                  <c:v>15.581</c:v>
                </c:pt>
                <c:pt idx="26731">
                  <c:v>15.629</c:v>
                </c:pt>
                <c:pt idx="26732">
                  <c:v>15.651999999999999</c:v>
                </c:pt>
                <c:pt idx="26733">
                  <c:v>15.676</c:v>
                </c:pt>
                <c:pt idx="26734">
                  <c:v>15.724</c:v>
                </c:pt>
                <c:pt idx="26735">
                  <c:v>15.772</c:v>
                </c:pt>
                <c:pt idx="26736">
                  <c:v>15.819000000000001</c:v>
                </c:pt>
                <c:pt idx="26737">
                  <c:v>15.843</c:v>
                </c:pt>
                <c:pt idx="26738">
                  <c:v>15.891</c:v>
                </c:pt>
                <c:pt idx="26739">
                  <c:v>15.914999999999999</c:v>
                </c:pt>
                <c:pt idx="26740">
                  <c:v>15.962999999999999</c:v>
                </c:pt>
                <c:pt idx="26741">
                  <c:v>15.986000000000001</c:v>
                </c:pt>
                <c:pt idx="26742">
                  <c:v>16.010000000000002</c:v>
                </c:pt>
                <c:pt idx="26743">
                  <c:v>16.010000000000002</c:v>
                </c:pt>
                <c:pt idx="26744">
                  <c:v>16.058</c:v>
                </c:pt>
                <c:pt idx="26745">
                  <c:v>16.058</c:v>
                </c:pt>
                <c:pt idx="26746">
                  <c:v>16.082000000000001</c:v>
                </c:pt>
                <c:pt idx="26747">
                  <c:v>16.106000000000002</c:v>
                </c:pt>
                <c:pt idx="26748">
                  <c:v>16.106000000000002</c:v>
                </c:pt>
                <c:pt idx="26749">
                  <c:v>16.106000000000002</c:v>
                </c:pt>
                <c:pt idx="26750">
                  <c:v>16.106000000000002</c:v>
                </c:pt>
                <c:pt idx="26751">
                  <c:v>16.106000000000002</c:v>
                </c:pt>
                <c:pt idx="26752">
                  <c:v>16.106000000000002</c:v>
                </c:pt>
                <c:pt idx="26753">
                  <c:v>16.058</c:v>
                </c:pt>
                <c:pt idx="26754">
                  <c:v>16.058</c:v>
                </c:pt>
                <c:pt idx="26755">
                  <c:v>16.010000000000002</c:v>
                </c:pt>
                <c:pt idx="26756">
                  <c:v>15.986000000000001</c:v>
                </c:pt>
                <c:pt idx="26757">
                  <c:v>15.962999999999999</c:v>
                </c:pt>
                <c:pt idx="26758">
                  <c:v>15.914999999999999</c:v>
                </c:pt>
                <c:pt idx="26759">
                  <c:v>15.867000000000001</c:v>
                </c:pt>
                <c:pt idx="26760">
                  <c:v>15.819000000000001</c:v>
                </c:pt>
                <c:pt idx="26761">
                  <c:v>15.772</c:v>
                </c:pt>
                <c:pt idx="26762">
                  <c:v>15.724</c:v>
                </c:pt>
                <c:pt idx="26763">
                  <c:v>15.676</c:v>
                </c:pt>
                <c:pt idx="26764">
                  <c:v>15.629</c:v>
                </c:pt>
                <c:pt idx="26765">
                  <c:v>15.581</c:v>
                </c:pt>
                <c:pt idx="26766">
                  <c:v>15.532999999999999</c:v>
                </c:pt>
                <c:pt idx="26767">
                  <c:v>15.484999999999999</c:v>
                </c:pt>
                <c:pt idx="26768">
                  <c:v>15.461</c:v>
                </c:pt>
                <c:pt idx="26769">
                  <c:v>15.438000000000001</c:v>
                </c:pt>
                <c:pt idx="26770">
                  <c:v>15.39</c:v>
                </c:pt>
                <c:pt idx="26771">
                  <c:v>15.39</c:v>
                </c:pt>
                <c:pt idx="26772">
                  <c:v>15.366</c:v>
                </c:pt>
                <c:pt idx="26773">
                  <c:v>15.342000000000001</c:v>
                </c:pt>
                <c:pt idx="26774">
                  <c:v>15.342000000000001</c:v>
                </c:pt>
                <c:pt idx="26775">
                  <c:v>15.318</c:v>
                </c:pt>
                <c:pt idx="26776">
                  <c:v>15.318</c:v>
                </c:pt>
                <c:pt idx="26777">
                  <c:v>15.318</c:v>
                </c:pt>
                <c:pt idx="26778">
                  <c:v>15.318</c:v>
                </c:pt>
                <c:pt idx="26779">
                  <c:v>15.294</c:v>
                </c:pt>
                <c:pt idx="26780">
                  <c:v>15.294</c:v>
                </c:pt>
                <c:pt idx="26781">
                  <c:v>15.294</c:v>
                </c:pt>
                <c:pt idx="26782">
                  <c:v>15.318</c:v>
                </c:pt>
                <c:pt idx="26783">
                  <c:v>15.318</c:v>
                </c:pt>
                <c:pt idx="26784">
                  <c:v>15.318</c:v>
                </c:pt>
                <c:pt idx="26785">
                  <c:v>15.318</c:v>
                </c:pt>
                <c:pt idx="26786">
                  <c:v>15.318</c:v>
                </c:pt>
                <c:pt idx="26787">
                  <c:v>15.318</c:v>
                </c:pt>
                <c:pt idx="26788">
                  <c:v>15.318</c:v>
                </c:pt>
                <c:pt idx="26789">
                  <c:v>15.342000000000001</c:v>
                </c:pt>
                <c:pt idx="26790">
                  <c:v>15.342000000000001</c:v>
                </c:pt>
                <c:pt idx="26791">
                  <c:v>15.342000000000001</c:v>
                </c:pt>
                <c:pt idx="26792">
                  <c:v>15.342000000000001</c:v>
                </c:pt>
                <c:pt idx="26793">
                  <c:v>15.342000000000001</c:v>
                </c:pt>
                <c:pt idx="26794">
                  <c:v>15.342000000000001</c:v>
                </c:pt>
                <c:pt idx="26795">
                  <c:v>15.342000000000001</c:v>
                </c:pt>
                <c:pt idx="26796">
                  <c:v>15.342000000000001</c:v>
                </c:pt>
                <c:pt idx="26797">
                  <c:v>15.342000000000001</c:v>
                </c:pt>
                <c:pt idx="26798">
                  <c:v>15.342000000000001</c:v>
                </c:pt>
                <c:pt idx="26799">
                  <c:v>15.318</c:v>
                </c:pt>
                <c:pt idx="26800">
                  <c:v>15.342000000000001</c:v>
                </c:pt>
                <c:pt idx="26801">
                  <c:v>15.342000000000001</c:v>
                </c:pt>
                <c:pt idx="26802">
                  <c:v>15.342000000000001</c:v>
                </c:pt>
                <c:pt idx="26803">
                  <c:v>15.318</c:v>
                </c:pt>
                <c:pt idx="26804">
                  <c:v>15.318</c:v>
                </c:pt>
                <c:pt idx="26805">
                  <c:v>15.294</c:v>
                </c:pt>
                <c:pt idx="26806">
                  <c:v>15.294</c:v>
                </c:pt>
                <c:pt idx="26807">
                  <c:v>15.27</c:v>
                </c:pt>
                <c:pt idx="26808">
                  <c:v>15.27</c:v>
                </c:pt>
                <c:pt idx="26809">
                  <c:v>15.27</c:v>
                </c:pt>
                <c:pt idx="26810">
                  <c:v>15.247</c:v>
                </c:pt>
                <c:pt idx="26811">
                  <c:v>15.247</c:v>
                </c:pt>
                <c:pt idx="26812">
                  <c:v>15.247</c:v>
                </c:pt>
                <c:pt idx="26813">
                  <c:v>15.247</c:v>
                </c:pt>
                <c:pt idx="26814">
                  <c:v>15.223000000000001</c:v>
                </c:pt>
                <c:pt idx="26815">
                  <c:v>15.223000000000001</c:v>
                </c:pt>
                <c:pt idx="26816">
                  <c:v>15.223000000000001</c:v>
                </c:pt>
                <c:pt idx="26817">
                  <c:v>15.223000000000001</c:v>
                </c:pt>
                <c:pt idx="26818">
                  <c:v>15.223000000000001</c:v>
                </c:pt>
                <c:pt idx="26819">
                  <c:v>15.223000000000001</c:v>
                </c:pt>
                <c:pt idx="26820">
                  <c:v>15.247</c:v>
                </c:pt>
                <c:pt idx="26821">
                  <c:v>15.247</c:v>
                </c:pt>
                <c:pt idx="26822">
                  <c:v>15.27</c:v>
                </c:pt>
                <c:pt idx="26823">
                  <c:v>15.294</c:v>
                </c:pt>
                <c:pt idx="26824">
                  <c:v>15.342000000000001</c:v>
                </c:pt>
                <c:pt idx="26825">
                  <c:v>15.39</c:v>
                </c:pt>
                <c:pt idx="26826">
                  <c:v>15.438000000000001</c:v>
                </c:pt>
                <c:pt idx="26827">
                  <c:v>15.509</c:v>
                </c:pt>
                <c:pt idx="26828">
                  <c:v>15.557</c:v>
                </c:pt>
                <c:pt idx="26829">
                  <c:v>15.629</c:v>
                </c:pt>
                <c:pt idx="26830">
                  <c:v>15.676</c:v>
                </c:pt>
                <c:pt idx="26831">
                  <c:v>15.724</c:v>
                </c:pt>
                <c:pt idx="26832">
                  <c:v>15.795999999999999</c:v>
                </c:pt>
                <c:pt idx="26833">
                  <c:v>15.867000000000001</c:v>
                </c:pt>
                <c:pt idx="26834">
                  <c:v>15.914999999999999</c:v>
                </c:pt>
                <c:pt idx="26835">
                  <c:v>15.962999999999999</c:v>
                </c:pt>
                <c:pt idx="26836">
                  <c:v>16.010000000000002</c:v>
                </c:pt>
                <c:pt idx="26837">
                  <c:v>16.058</c:v>
                </c:pt>
                <c:pt idx="26838">
                  <c:v>16.106000000000002</c:v>
                </c:pt>
                <c:pt idx="26839">
                  <c:v>16.152999999999999</c:v>
                </c:pt>
                <c:pt idx="26840">
                  <c:v>16.177</c:v>
                </c:pt>
                <c:pt idx="26841">
                  <c:v>16.201000000000001</c:v>
                </c:pt>
                <c:pt idx="26842">
                  <c:v>16.225000000000001</c:v>
                </c:pt>
                <c:pt idx="26843">
                  <c:v>16.248999999999999</c:v>
                </c:pt>
                <c:pt idx="26844">
                  <c:v>16.271999999999998</c:v>
                </c:pt>
                <c:pt idx="26845">
                  <c:v>16.271999999999998</c:v>
                </c:pt>
                <c:pt idx="26846">
                  <c:v>16.271999999999998</c:v>
                </c:pt>
                <c:pt idx="26847">
                  <c:v>16.271999999999998</c:v>
                </c:pt>
                <c:pt idx="26848">
                  <c:v>16.271999999999998</c:v>
                </c:pt>
                <c:pt idx="26849">
                  <c:v>16.248999999999999</c:v>
                </c:pt>
                <c:pt idx="26850">
                  <c:v>16.248999999999999</c:v>
                </c:pt>
                <c:pt idx="26851">
                  <c:v>16.225000000000001</c:v>
                </c:pt>
                <c:pt idx="26852">
                  <c:v>16.201000000000001</c:v>
                </c:pt>
                <c:pt idx="26853">
                  <c:v>16.152999999999999</c:v>
                </c:pt>
                <c:pt idx="26854">
                  <c:v>16.129000000000001</c:v>
                </c:pt>
                <c:pt idx="26855">
                  <c:v>16.082000000000001</c:v>
                </c:pt>
                <c:pt idx="26856">
                  <c:v>16.033999999999999</c:v>
                </c:pt>
                <c:pt idx="26857">
                  <c:v>16.010000000000002</c:v>
                </c:pt>
                <c:pt idx="26858">
                  <c:v>15.962999999999999</c:v>
                </c:pt>
                <c:pt idx="26859">
                  <c:v>15.914999999999999</c:v>
                </c:pt>
                <c:pt idx="26860">
                  <c:v>15.867000000000001</c:v>
                </c:pt>
                <c:pt idx="26861">
                  <c:v>15.819000000000001</c:v>
                </c:pt>
                <c:pt idx="26862">
                  <c:v>15.772</c:v>
                </c:pt>
                <c:pt idx="26863">
                  <c:v>15.747999999999999</c:v>
                </c:pt>
                <c:pt idx="26864">
                  <c:v>15.7</c:v>
                </c:pt>
                <c:pt idx="26865">
                  <c:v>15.676</c:v>
                </c:pt>
                <c:pt idx="26866">
                  <c:v>15.629</c:v>
                </c:pt>
                <c:pt idx="26867">
                  <c:v>15.605</c:v>
                </c:pt>
                <c:pt idx="26868">
                  <c:v>15.581</c:v>
                </c:pt>
                <c:pt idx="26869">
                  <c:v>15.557</c:v>
                </c:pt>
                <c:pt idx="26870">
                  <c:v>15.532999999999999</c:v>
                </c:pt>
                <c:pt idx="26871">
                  <c:v>15.509</c:v>
                </c:pt>
                <c:pt idx="26872">
                  <c:v>15.484999999999999</c:v>
                </c:pt>
                <c:pt idx="26873">
                  <c:v>15.461</c:v>
                </c:pt>
                <c:pt idx="26874">
                  <c:v>15.461</c:v>
                </c:pt>
                <c:pt idx="26875">
                  <c:v>15.438000000000001</c:v>
                </c:pt>
                <c:pt idx="26876">
                  <c:v>15.438000000000001</c:v>
                </c:pt>
                <c:pt idx="26877">
                  <c:v>15.414</c:v>
                </c:pt>
                <c:pt idx="26878">
                  <c:v>15.414</c:v>
                </c:pt>
                <c:pt idx="26879">
                  <c:v>15.39</c:v>
                </c:pt>
                <c:pt idx="26880">
                  <c:v>15.39</c:v>
                </c:pt>
                <c:pt idx="26881">
                  <c:v>15.366</c:v>
                </c:pt>
                <c:pt idx="26882">
                  <c:v>15.366</c:v>
                </c:pt>
                <c:pt idx="26883">
                  <c:v>15.342000000000001</c:v>
                </c:pt>
                <c:pt idx="26884">
                  <c:v>15.342000000000001</c:v>
                </c:pt>
                <c:pt idx="26885">
                  <c:v>15.342000000000001</c:v>
                </c:pt>
                <c:pt idx="26886">
                  <c:v>15.318</c:v>
                </c:pt>
                <c:pt idx="26887">
                  <c:v>15.318</c:v>
                </c:pt>
                <c:pt idx="26888">
                  <c:v>15.294</c:v>
                </c:pt>
                <c:pt idx="26889">
                  <c:v>15.294</c:v>
                </c:pt>
                <c:pt idx="26890">
                  <c:v>15.294</c:v>
                </c:pt>
                <c:pt idx="26891">
                  <c:v>15.27</c:v>
                </c:pt>
                <c:pt idx="26892">
                  <c:v>15.27</c:v>
                </c:pt>
                <c:pt idx="26893">
                  <c:v>15.27</c:v>
                </c:pt>
                <c:pt idx="26894">
                  <c:v>15.247</c:v>
                </c:pt>
                <c:pt idx="26895">
                  <c:v>15.247</c:v>
                </c:pt>
                <c:pt idx="26896">
                  <c:v>15.247</c:v>
                </c:pt>
                <c:pt idx="26897">
                  <c:v>15.223000000000001</c:v>
                </c:pt>
                <c:pt idx="26898">
                  <c:v>15.223000000000001</c:v>
                </c:pt>
                <c:pt idx="26899">
                  <c:v>15.199</c:v>
                </c:pt>
                <c:pt idx="26900">
                  <c:v>15.199</c:v>
                </c:pt>
                <c:pt idx="26901">
                  <c:v>15.199</c:v>
                </c:pt>
                <c:pt idx="26902">
                  <c:v>15.199</c:v>
                </c:pt>
                <c:pt idx="26903">
                  <c:v>15.199</c:v>
                </c:pt>
                <c:pt idx="26904">
                  <c:v>15.175000000000001</c:v>
                </c:pt>
                <c:pt idx="26905">
                  <c:v>15.175000000000001</c:v>
                </c:pt>
                <c:pt idx="26906">
                  <c:v>15.175000000000001</c:v>
                </c:pt>
                <c:pt idx="26907">
                  <c:v>15.151</c:v>
                </c:pt>
                <c:pt idx="26908">
                  <c:v>15.151</c:v>
                </c:pt>
                <c:pt idx="26909">
                  <c:v>15.151</c:v>
                </c:pt>
                <c:pt idx="26910">
                  <c:v>15.151</c:v>
                </c:pt>
                <c:pt idx="26911">
                  <c:v>15.151</c:v>
                </c:pt>
                <c:pt idx="26912">
                  <c:v>15.127000000000001</c:v>
                </c:pt>
                <c:pt idx="26913">
                  <c:v>15.127000000000001</c:v>
                </c:pt>
                <c:pt idx="26914">
                  <c:v>15.127000000000001</c:v>
                </c:pt>
                <c:pt idx="26915">
                  <c:v>15.127000000000001</c:v>
                </c:pt>
                <c:pt idx="26916">
                  <c:v>15.151</c:v>
                </c:pt>
                <c:pt idx="26917">
                  <c:v>15.151</c:v>
                </c:pt>
                <c:pt idx="26918">
                  <c:v>15.175000000000001</c:v>
                </c:pt>
                <c:pt idx="26919">
                  <c:v>15.199</c:v>
                </c:pt>
                <c:pt idx="26920">
                  <c:v>15.247</c:v>
                </c:pt>
                <c:pt idx="26921">
                  <c:v>15.294</c:v>
                </c:pt>
                <c:pt idx="26922">
                  <c:v>15.342000000000001</c:v>
                </c:pt>
                <c:pt idx="26923">
                  <c:v>15.39</c:v>
                </c:pt>
                <c:pt idx="26924">
                  <c:v>15.438000000000001</c:v>
                </c:pt>
                <c:pt idx="26925">
                  <c:v>15.509</c:v>
                </c:pt>
                <c:pt idx="26926">
                  <c:v>15.557</c:v>
                </c:pt>
                <c:pt idx="26927">
                  <c:v>15.629</c:v>
                </c:pt>
                <c:pt idx="26928">
                  <c:v>15.676</c:v>
                </c:pt>
                <c:pt idx="26929">
                  <c:v>15.724</c:v>
                </c:pt>
                <c:pt idx="26930">
                  <c:v>15.795999999999999</c:v>
                </c:pt>
                <c:pt idx="26931">
                  <c:v>15.843</c:v>
                </c:pt>
                <c:pt idx="26932">
                  <c:v>15.914999999999999</c:v>
                </c:pt>
                <c:pt idx="26933">
                  <c:v>15.962999999999999</c:v>
                </c:pt>
                <c:pt idx="26934">
                  <c:v>16.010000000000002</c:v>
                </c:pt>
                <c:pt idx="26935">
                  <c:v>16.058</c:v>
                </c:pt>
                <c:pt idx="26936">
                  <c:v>16.106000000000002</c:v>
                </c:pt>
                <c:pt idx="26937">
                  <c:v>16.129000000000001</c:v>
                </c:pt>
                <c:pt idx="26938">
                  <c:v>16.177</c:v>
                </c:pt>
                <c:pt idx="26939">
                  <c:v>16.201000000000001</c:v>
                </c:pt>
                <c:pt idx="26940">
                  <c:v>16.225000000000001</c:v>
                </c:pt>
                <c:pt idx="26941">
                  <c:v>16.248999999999999</c:v>
                </c:pt>
                <c:pt idx="26942">
                  <c:v>16.248999999999999</c:v>
                </c:pt>
                <c:pt idx="26943">
                  <c:v>16.271999999999998</c:v>
                </c:pt>
                <c:pt idx="26944">
                  <c:v>16.271999999999998</c:v>
                </c:pt>
                <c:pt idx="26945">
                  <c:v>16.271999999999998</c:v>
                </c:pt>
                <c:pt idx="26946">
                  <c:v>16.271999999999998</c:v>
                </c:pt>
                <c:pt idx="26947">
                  <c:v>16.248999999999999</c:v>
                </c:pt>
                <c:pt idx="26948">
                  <c:v>16.225000000000001</c:v>
                </c:pt>
                <c:pt idx="26949">
                  <c:v>16.201000000000001</c:v>
                </c:pt>
                <c:pt idx="26950">
                  <c:v>16.152999999999999</c:v>
                </c:pt>
                <c:pt idx="26951">
                  <c:v>16.129000000000001</c:v>
                </c:pt>
                <c:pt idx="26952">
                  <c:v>16.106000000000002</c:v>
                </c:pt>
                <c:pt idx="26953">
                  <c:v>16.058</c:v>
                </c:pt>
                <c:pt idx="26954">
                  <c:v>16.033999999999999</c:v>
                </c:pt>
                <c:pt idx="26955">
                  <c:v>15.986000000000001</c:v>
                </c:pt>
                <c:pt idx="26956">
                  <c:v>15.939</c:v>
                </c:pt>
                <c:pt idx="26957">
                  <c:v>15.891</c:v>
                </c:pt>
                <c:pt idx="26958">
                  <c:v>15.843</c:v>
                </c:pt>
                <c:pt idx="26959">
                  <c:v>15.819000000000001</c:v>
                </c:pt>
                <c:pt idx="26960">
                  <c:v>15.772</c:v>
                </c:pt>
                <c:pt idx="26961">
                  <c:v>15.724</c:v>
                </c:pt>
                <c:pt idx="26962">
                  <c:v>15.7</c:v>
                </c:pt>
                <c:pt idx="26963">
                  <c:v>15.651999999999999</c:v>
                </c:pt>
                <c:pt idx="26964">
                  <c:v>15.629</c:v>
                </c:pt>
                <c:pt idx="26965">
                  <c:v>15.605</c:v>
                </c:pt>
                <c:pt idx="26966">
                  <c:v>15.581</c:v>
                </c:pt>
                <c:pt idx="26967">
                  <c:v>15.557</c:v>
                </c:pt>
                <c:pt idx="26968">
                  <c:v>15.532999999999999</c:v>
                </c:pt>
                <c:pt idx="26969">
                  <c:v>15.484999999999999</c:v>
                </c:pt>
                <c:pt idx="26970">
                  <c:v>15.484999999999999</c:v>
                </c:pt>
                <c:pt idx="26971">
                  <c:v>15.438000000000001</c:v>
                </c:pt>
                <c:pt idx="26972">
                  <c:v>15.438000000000001</c:v>
                </c:pt>
                <c:pt idx="26973">
                  <c:v>15.414</c:v>
                </c:pt>
                <c:pt idx="26974">
                  <c:v>15.39</c:v>
                </c:pt>
                <c:pt idx="26975">
                  <c:v>15.366</c:v>
                </c:pt>
                <c:pt idx="26976">
                  <c:v>15.342000000000001</c:v>
                </c:pt>
                <c:pt idx="26977">
                  <c:v>15.342000000000001</c:v>
                </c:pt>
                <c:pt idx="26978">
                  <c:v>15.318</c:v>
                </c:pt>
                <c:pt idx="26979">
                  <c:v>15.294</c:v>
                </c:pt>
                <c:pt idx="26980">
                  <c:v>15.27</c:v>
                </c:pt>
                <c:pt idx="26981">
                  <c:v>15.27</c:v>
                </c:pt>
                <c:pt idx="26982">
                  <c:v>15.247</c:v>
                </c:pt>
                <c:pt idx="26983">
                  <c:v>15.247</c:v>
                </c:pt>
                <c:pt idx="26984">
                  <c:v>15.223000000000001</c:v>
                </c:pt>
                <c:pt idx="26985">
                  <c:v>15.223000000000001</c:v>
                </c:pt>
                <c:pt idx="26986">
                  <c:v>15.199</c:v>
                </c:pt>
                <c:pt idx="26987">
                  <c:v>15.199</c:v>
                </c:pt>
                <c:pt idx="26988">
                  <c:v>15.175000000000001</c:v>
                </c:pt>
                <c:pt idx="26989">
                  <c:v>15.175000000000001</c:v>
                </c:pt>
                <c:pt idx="26990">
                  <c:v>15.151</c:v>
                </c:pt>
                <c:pt idx="26991">
                  <c:v>15.151</c:v>
                </c:pt>
                <c:pt idx="26992">
                  <c:v>15.151</c:v>
                </c:pt>
                <c:pt idx="26993">
                  <c:v>15.127000000000001</c:v>
                </c:pt>
                <c:pt idx="26994">
                  <c:v>15.103</c:v>
                </c:pt>
                <c:pt idx="26995">
                  <c:v>15.103</c:v>
                </c:pt>
                <c:pt idx="26996">
                  <c:v>15.103</c:v>
                </c:pt>
                <c:pt idx="26997">
                  <c:v>15.079000000000001</c:v>
                </c:pt>
                <c:pt idx="26998">
                  <c:v>15.079000000000001</c:v>
                </c:pt>
                <c:pt idx="26999">
                  <c:v>15.079000000000001</c:v>
                </c:pt>
                <c:pt idx="27000">
                  <c:v>15.055</c:v>
                </c:pt>
                <c:pt idx="27001">
                  <c:v>15.055</c:v>
                </c:pt>
                <c:pt idx="27002">
                  <c:v>15.055</c:v>
                </c:pt>
                <c:pt idx="27003">
                  <c:v>15.055</c:v>
                </c:pt>
                <c:pt idx="27004">
                  <c:v>15.055</c:v>
                </c:pt>
                <c:pt idx="27005">
                  <c:v>15.031000000000001</c:v>
                </c:pt>
                <c:pt idx="27006">
                  <c:v>15.031000000000001</c:v>
                </c:pt>
                <c:pt idx="27007">
                  <c:v>15.007999999999999</c:v>
                </c:pt>
                <c:pt idx="27008">
                  <c:v>15.007999999999999</c:v>
                </c:pt>
                <c:pt idx="27009">
                  <c:v>15.007999999999999</c:v>
                </c:pt>
                <c:pt idx="27010">
                  <c:v>15.007999999999999</c:v>
                </c:pt>
                <c:pt idx="27011">
                  <c:v>15.007999999999999</c:v>
                </c:pt>
                <c:pt idx="27012">
                  <c:v>15.031000000000001</c:v>
                </c:pt>
                <c:pt idx="27013">
                  <c:v>15.055</c:v>
                </c:pt>
                <c:pt idx="27014">
                  <c:v>15.079000000000001</c:v>
                </c:pt>
                <c:pt idx="27015">
                  <c:v>15.127000000000001</c:v>
                </c:pt>
                <c:pt idx="27016">
                  <c:v>15.151</c:v>
                </c:pt>
                <c:pt idx="27017">
                  <c:v>15.151</c:v>
                </c:pt>
                <c:pt idx="27018">
                  <c:v>15.199</c:v>
                </c:pt>
                <c:pt idx="27019">
                  <c:v>15.247</c:v>
                </c:pt>
                <c:pt idx="27020">
                  <c:v>15.318</c:v>
                </c:pt>
                <c:pt idx="27021">
                  <c:v>15.366</c:v>
                </c:pt>
                <c:pt idx="27022">
                  <c:v>15.438000000000001</c:v>
                </c:pt>
                <c:pt idx="27023">
                  <c:v>15.484999999999999</c:v>
                </c:pt>
                <c:pt idx="27024">
                  <c:v>15.532999999999999</c:v>
                </c:pt>
                <c:pt idx="27025">
                  <c:v>15.605</c:v>
                </c:pt>
                <c:pt idx="27026">
                  <c:v>15.676</c:v>
                </c:pt>
                <c:pt idx="27027">
                  <c:v>15.724</c:v>
                </c:pt>
                <c:pt idx="27028">
                  <c:v>15.795999999999999</c:v>
                </c:pt>
                <c:pt idx="27029">
                  <c:v>15.843</c:v>
                </c:pt>
                <c:pt idx="27030">
                  <c:v>15.914999999999999</c:v>
                </c:pt>
                <c:pt idx="27031">
                  <c:v>15.962999999999999</c:v>
                </c:pt>
                <c:pt idx="27032">
                  <c:v>16.033999999999999</c:v>
                </c:pt>
                <c:pt idx="27033">
                  <c:v>16.082000000000001</c:v>
                </c:pt>
                <c:pt idx="27034">
                  <c:v>16.106000000000002</c:v>
                </c:pt>
                <c:pt idx="27035">
                  <c:v>16.152999999999999</c:v>
                </c:pt>
                <c:pt idx="27036">
                  <c:v>16.152999999999999</c:v>
                </c:pt>
                <c:pt idx="27037">
                  <c:v>16.177</c:v>
                </c:pt>
                <c:pt idx="27038">
                  <c:v>16.177</c:v>
                </c:pt>
                <c:pt idx="27039">
                  <c:v>16.152999999999999</c:v>
                </c:pt>
                <c:pt idx="27040">
                  <c:v>16.129000000000001</c:v>
                </c:pt>
                <c:pt idx="27041">
                  <c:v>16.129000000000001</c:v>
                </c:pt>
                <c:pt idx="27042">
                  <c:v>16.106000000000002</c:v>
                </c:pt>
                <c:pt idx="27043">
                  <c:v>16.082000000000001</c:v>
                </c:pt>
                <c:pt idx="27044">
                  <c:v>16.082000000000001</c:v>
                </c:pt>
                <c:pt idx="27045">
                  <c:v>16.058</c:v>
                </c:pt>
                <c:pt idx="27046">
                  <c:v>16.058</c:v>
                </c:pt>
                <c:pt idx="27047">
                  <c:v>16.033999999999999</c:v>
                </c:pt>
                <c:pt idx="27048">
                  <c:v>16.010000000000002</c:v>
                </c:pt>
                <c:pt idx="27049">
                  <c:v>15.986000000000001</c:v>
                </c:pt>
                <c:pt idx="27050">
                  <c:v>15.939</c:v>
                </c:pt>
                <c:pt idx="27051">
                  <c:v>15.914999999999999</c:v>
                </c:pt>
                <c:pt idx="27052">
                  <c:v>15.867000000000001</c:v>
                </c:pt>
                <c:pt idx="27053">
                  <c:v>15.819000000000001</c:v>
                </c:pt>
                <c:pt idx="27054">
                  <c:v>15.772</c:v>
                </c:pt>
                <c:pt idx="27055">
                  <c:v>15.747999999999999</c:v>
                </c:pt>
                <c:pt idx="27056">
                  <c:v>15.7</c:v>
                </c:pt>
                <c:pt idx="27057">
                  <c:v>15.676</c:v>
                </c:pt>
                <c:pt idx="27058">
                  <c:v>15.629</c:v>
                </c:pt>
                <c:pt idx="27059">
                  <c:v>15.605</c:v>
                </c:pt>
                <c:pt idx="27060">
                  <c:v>15.557</c:v>
                </c:pt>
                <c:pt idx="27061">
                  <c:v>15.532999999999999</c:v>
                </c:pt>
                <c:pt idx="27062">
                  <c:v>15.509</c:v>
                </c:pt>
                <c:pt idx="27063">
                  <c:v>15.484999999999999</c:v>
                </c:pt>
                <c:pt idx="27064">
                  <c:v>15.461</c:v>
                </c:pt>
                <c:pt idx="27065">
                  <c:v>15.438000000000001</c:v>
                </c:pt>
                <c:pt idx="27066">
                  <c:v>15.414</c:v>
                </c:pt>
                <c:pt idx="27067">
                  <c:v>15.414</c:v>
                </c:pt>
                <c:pt idx="27068">
                  <c:v>15.39</c:v>
                </c:pt>
                <c:pt idx="27069">
                  <c:v>15.39</c:v>
                </c:pt>
                <c:pt idx="27070">
                  <c:v>15.366</c:v>
                </c:pt>
                <c:pt idx="27071">
                  <c:v>15.366</c:v>
                </c:pt>
                <c:pt idx="27072">
                  <c:v>15.366</c:v>
                </c:pt>
                <c:pt idx="27073">
                  <c:v>15.342000000000001</c:v>
                </c:pt>
                <c:pt idx="27074">
                  <c:v>15.342000000000001</c:v>
                </c:pt>
                <c:pt idx="27075">
                  <c:v>15.342000000000001</c:v>
                </c:pt>
                <c:pt idx="27076">
                  <c:v>15.318</c:v>
                </c:pt>
                <c:pt idx="27077">
                  <c:v>15.318</c:v>
                </c:pt>
                <c:pt idx="27078">
                  <c:v>15.318</c:v>
                </c:pt>
                <c:pt idx="27079">
                  <c:v>15.318</c:v>
                </c:pt>
                <c:pt idx="27080">
                  <c:v>15.318</c:v>
                </c:pt>
                <c:pt idx="27081">
                  <c:v>15.318</c:v>
                </c:pt>
                <c:pt idx="27082">
                  <c:v>15.318</c:v>
                </c:pt>
                <c:pt idx="27083">
                  <c:v>15.318</c:v>
                </c:pt>
                <c:pt idx="27084">
                  <c:v>15.294</c:v>
                </c:pt>
                <c:pt idx="27085">
                  <c:v>15.294</c:v>
                </c:pt>
                <c:pt idx="27086">
                  <c:v>15.294</c:v>
                </c:pt>
                <c:pt idx="27087">
                  <c:v>15.27</c:v>
                </c:pt>
                <c:pt idx="27088">
                  <c:v>15.27</c:v>
                </c:pt>
                <c:pt idx="27089">
                  <c:v>15.247</c:v>
                </c:pt>
                <c:pt idx="27090">
                  <c:v>15.247</c:v>
                </c:pt>
                <c:pt idx="27091">
                  <c:v>15.247</c:v>
                </c:pt>
                <c:pt idx="27092">
                  <c:v>15.247</c:v>
                </c:pt>
                <c:pt idx="27093">
                  <c:v>15.223000000000001</c:v>
                </c:pt>
                <c:pt idx="27094">
                  <c:v>15.223000000000001</c:v>
                </c:pt>
                <c:pt idx="27095">
                  <c:v>15.223000000000001</c:v>
                </c:pt>
                <c:pt idx="27096">
                  <c:v>15.223000000000001</c:v>
                </c:pt>
                <c:pt idx="27097">
                  <c:v>15.223000000000001</c:v>
                </c:pt>
                <c:pt idx="27098">
                  <c:v>15.223000000000001</c:v>
                </c:pt>
                <c:pt idx="27099">
                  <c:v>15.223000000000001</c:v>
                </c:pt>
                <c:pt idx="27100">
                  <c:v>15.223000000000001</c:v>
                </c:pt>
                <c:pt idx="27101">
                  <c:v>15.223000000000001</c:v>
                </c:pt>
                <c:pt idx="27102">
                  <c:v>15.223000000000001</c:v>
                </c:pt>
                <c:pt idx="27103">
                  <c:v>15.223000000000001</c:v>
                </c:pt>
                <c:pt idx="27104">
                  <c:v>15.223000000000001</c:v>
                </c:pt>
                <c:pt idx="27105">
                  <c:v>15.223000000000001</c:v>
                </c:pt>
                <c:pt idx="27106">
                  <c:v>15.247</c:v>
                </c:pt>
                <c:pt idx="27107">
                  <c:v>15.247</c:v>
                </c:pt>
                <c:pt idx="27108">
                  <c:v>15.247</c:v>
                </c:pt>
                <c:pt idx="27109">
                  <c:v>15.27</c:v>
                </c:pt>
                <c:pt idx="27110">
                  <c:v>15.294</c:v>
                </c:pt>
                <c:pt idx="27111">
                  <c:v>15.294</c:v>
                </c:pt>
                <c:pt idx="27112">
                  <c:v>15.318</c:v>
                </c:pt>
                <c:pt idx="27113">
                  <c:v>15.342000000000001</c:v>
                </c:pt>
                <c:pt idx="27114">
                  <c:v>15.366</c:v>
                </c:pt>
                <c:pt idx="27115">
                  <c:v>15.39</c:v>
                </c:pt>
                <c:pt idx="27116">
                  <c:v>15.438000000000001</c:v>
                </c:pt>
                <c:pt idx="27117">
                  <c:v>15.461</c:v>
                </c:pt>
                <c:pt idx="27118">
                  <c:v>15.484999999999999</c:v>
                </c:pt>
                <c:pt idx="27119">
                  <c:v>15.532999999999999</c:v>
                </c:pt>
                <c:pt idx="27120">
                  <c:v>15.557</c:v>
                </c:pt>
                <c:pt idx="27121">
                  <c:v>15.581</c:v>
                </c:pt>
                <c:pt idx="27122">
                  <c:v>15.629</c:v>
                </c:pt>
                <c:pt idx="27123">
                  <c:v>15.676</c:v>
                </c:pt>
                <c:pt idx="27124">
                  <c:v>15.724</c:v>
                </c:pt>
                <c:pt idx="27125">
                  <c:v>15.772</c:v>
                </c:pt>
                <c:pt idx="27126">
                  <c:v>15.819000000000001</c:v>
                </c:pt>
                <c:pt idx="27127">
                  <c:v>15.867000000000001</c:v>
                </c:pt>
                <c:pt idx="27128">
                  <c:v>15.914999999999999</c:v>
                </c:pt>
                <c:pt idx="27129">
                  <c:v>15.939</c:v>
                </c:pt>
                <c:pt idx="27130">
                  <c:v>15.986000000000001</c:v>
                </c:pt>
                <c:pt idx="27131">
                  <c:v>16.033999999999999</c:v>
                </c:pt>
                <c:pt idx="27132">
                  <c:v>16.058</c:v>
                </c:pt>
                <c:pt idx="27133">
                  <c:v>16.106000000000002</c:v>
                </c:pt>
                <c:pt idx="27134">
                  <c:v>16.106000000000002</c:v>
                </c:pt>
                <c:pt idx="27135">
                  <c:v>16.129000000000001</c:v>
                </c:pt>
                <c:pt idx="27136">
                  <c:v>16.129000000000001</c:v>
                </c:pt>
                <c:pt idx="27137">
                  <c:v>16.129000000000001</c:v>
                </c:pt>
                <c:pt idx="27138">
                  <c:v>16.129000000000001</c:v>
                </c:pt>
                <c:pt idx="27139">
                  <c:v>16.129000000000001</c:v>
                </c:pt>
                <c:pt idx="27140">
                  <c:v>16.106000000000002</c:v>
                </c:pt>
                <c:pt idx="27141">
                  <c:v>16.106000000000002</c:v>
                </c:pt>
                <c:pt idx="27142">
                  <c:v>16.058</c:v>
                </c:pt>
                <c:pt idx="27143">
                  <c:v>16.033999999999999</c:v>
                </c:pt>
                <c:pt idx="27144">
                  <c:v>16.010000000000002</c:v>
                </c:pt>
                <c:pt idx="27145">
                  <c:v>15.962999999999999</c:v>
                </c:pt>
                <c:pt idx="27146">
                  <c:v>15.914999999999999</c:v>
                </c:pt>
                <c:pt idx="27147">
                  <c:v>15.891</c:v>
                </c:pt>
                <c:pt idx="27148">
                  <c:v>15.843</c:v>
                </c:pt>
                <c:pt idx="27149">
                  <c:v>15.772</c:v>
                </c:pt>
                <c:pt idx="27150">
                  <c:v>15.747999999999999</c:v>
                </c:pt>
                <c:pt idx="27151">
                  <c:v>15.7</c:v>
                </c:pt>
                <c:pt idx="27152">
                  <c:v>15.651999999999999</c:v>
                </c:pt>
                <c:pt idx="27153">
                  <c:v>15.629</c:v>
                </c:pt>
                <c:pt idx="27154">
                  <c:v>15.581</c:v>
                </c:pt>
                <c:pt idx="27155">
                  <c:v>15.557</c:v>
                </c:pt>
                <c:pt idx="27156">
                  <c:v>15.532999999999999</c:v>
                </c:pt>
                <c:pt idx="27157">
                  <c:v>15.484999999999999</c:v>
                </c:pt>
                <c:pt idx="27158">
                  <c:v>15.461</c:v>
                </c:pt>
                <c:pt idx="27159">
                  <c:v>15.438000000000001</c:v>
                </c:pt>
                <c:pt idx="27160">
                  <c:v>15.414</c:v>
                </c:pt>
                <c:pt idx="27161">
                  <c:v>15.39</c:v>
                </c:pt>
                <c:pt idx="27162">
                  <c:v>15.366</c:v>
                </c:pt>
                <c:pt idx="27163">
                  <c:v>15.342000000000001</c:v>
                </c:pt>
                <c:pt idx="27164">
                  <c:v>15.318</c:v>
                </c:pt>
                <c:pt idx="27165">
                  <c:v>15.294</c:v>
                </c:pt>
                <c:pt idx="27166">
                  <c:v>15.27</c:v>
                </c:pt>
                <c:pt idx="27167">
                  <c:v>15.247</c:v>
                </c:pt>
                <c:pt idx="27168">
                  <c:v>15.247</c:v>
                </c:pt>
                <c:pt idx="27169">
                  <c:v>15.223000000000001</c:v>
                </c:pt>
                <c:pt idx="27170">
                  <c:v>15.199</c:v>
                </c:pt>
                <c:pt idx="27171">
                  <c:v>15.175000000000001</c:v>
                </c:pt>
                <c:pt idx="27172">
                  <c:v>15.151</c:v>
                </c:pt>
                <c:pt idx="27173">
                  <c:v>15.151</c:v>
                </c:pt>
                <c:pt idx="27174">
                  <c:v>15.127000000000001</c:v>
                </c:pt>
                <c:pt idx="27175">
                  <c:v>15.103</c:v>
                </c:pt>
                <c:pt idx="27176">
                  <c:v>15.103</c:v>
                </c:pt>
                <c:pt idx="27177">
                  <c:v>15.079000000000001</c:v>
                </c:pt>
                <c:pt idx="27178">
                  <c:v>15.079000000000001</c:v>
                </c:pt>
                <c:pt idx="27179">
                  <c:v>15.055</c:v>
                </c:pt>
                <c:pt idx="27180">
                  <c:v>15.055</c:v>
                </c:pt>
                <c:pt idx="27181">
                  <c:v>15.055</c:v>
                </c:pt>
                <c:pt idx="27182">
                  <c:v>15.031000000000001</c:v>
                </c:pt>
                <c:pt idx="27183">
                  <c:v>15.007999999999999</c:v>
                </c:pt>
                <c:pt idx="27184">
                  <c:v>15.007999999999999</c:v>
                </c:pt>
                <c:pt idx="27185">
                  <c:v>15.007999999999999</c:v>
                </c:pt>
                <c:pt idx="27186">
                  <c:v>14.984</c:v>
                </c:pt>
                <c:pt idx="27187">
                  <c:v>14.96</c:v>
                </c:pt>
                <c:pt idx="27188">
                  <c:v>14.96</c:v>
                </c:pt>
                <c:pt idx="27189">
                  <c:v>14.96</c:v>
                </c:pt>
                <c:pt idx="27190">
                  <c:v>14.96</c:v>
                </c:pt>
                <c:pt idx="27191">
                  <c:v>14.936</c:v>
                </c:pt>
                <c:pt idx="27192">
                  <c:v>14.936</c:v>
                </c:pt>
                <c:pt idx="27193">
                  <c:v>14.936</c:v>
                </c:pt>
                <c:pt idx="27194">
                  <c:v>14.936</c:v>
                </c:pt>
                <c:pt idx="27195">
                  <c:v>14.936</c:v>
                </c:pt>
                <c:pt idx="27196">
                  <c:v>14.936</c:v>
                </c:pt>
                <c:pt idx="27197">
                  <c:v>14.936</c:v>
                </c:pt>
                <c:pt idx="27198">
                  <c:v>14.912000000000001</c:v>
                </c:pt>
                <c:pt idx="27199">
                  <c:v>14.912000000000001</c:v>
                </c:pt>
                <c:pt idx="27200">
                  <c:v>14.912000000000001</c:v>
                </c:pt>
                <c:pt idx="27201">
                  <c:v>14.912000000000001</c:v>
                </c:pt>
                <c:pt idx="27202">
                  <c:v>14.912000000000001</c:v>
                </c:pt>
                <c:pt idx="27203">
                  <c:v>14.912000000000001</c:v>
                </c:pt>
                <c:pt idx="27204">
                  <c:v>14.936</c:v>
                </c:pt>
                <c:pt idx="27205">
                  <c:v>14.96</c:v>
                </c:pt>
                <c:pt idx="27206">
                  <c:v>14.984</c:v>
                </c:pt>
                <c:pt idx="27207">
                  <c:v>15.007999999999999</c:v>
                </c:pt>
                <c:pt idx="27208">
                  <c:v>15.031000000000001</c:v>
                </c:pt>
                <c:pt idx="27209">
                  <c:v>15.055</c:v>
                </c:pt>
                <c:pt idx="27210">
                  <c:v>15.103</c:v>
                </c:pt>
                <c:pt idx="27211">
                  <c:v>15.151</c:v>
                </c:pt>
                <c:pt idx="27212">
                  <c:v>15.223000000000001</c:v>
                </c:pt>
                <c:pt idx="27213">
                  <c:v>15.27</c:v>
                </c:pt>
                <c:pt idx="27214">
                  <c:v>15.342000000000001</c:v>
                </c:pt>
                <c:pt idx="27215">
                  <c:v>15.414</c:v>
                </c:pt>
                <c:pt idx="27216">
                  <c:v>15.484999999999999</c:v>
                </c:pt>
                <c:pt idx="27217">
                  <c:v>15.557</c:v>
                </c:pt>
                <c:pt idx="27218">
                  <c:v>15.629</c:v>
                </c:pt>
                <c:pt idx="27219">
                  <c:v>15.7</c:v>
                </c:pt>
                <c:pt idx="27220">
                  <c:v>15.772</c:v>
                </c:pt>
                <c:pt idx="27221">
                  <c:v>15.843</c:v>
                </c:pt>
                <c:pt idx="27222">
                  <c:v>15.891</c:v>
                </c:pt>
                <c:pt idx="27223">
                  <c:v>15.939</c:v>
                </c:pt>
                <c:pt idx="27224">
                  <c:v>15.986000000000001</c:v>
                </c:pt>
                <c:pt idx="27225">
                  <c:v>16.033999999999999</c:v>
                </c:pt>
                <c:pt idx="27226">
                  <c:v>16.082000000000001</c:v>
                </c:pt>
                <c:pt idx="27227">
                  <c:v>16.106000000000002</c:v>
                </c:pt>
                <c:pt idx="27228">
                  <c:v>16.129000000000001</c:v>
                </c:pt>
                <c:pt idx="27229">
                  <c:v>16.152999999999999</c:v>
                </c:pt>
                <c:pt idx="27230">
                  <c:v>16.152999999999999</c:v>
                </c:pt>
                <c:pt idx="27231">
                  <c:v>16.177</c:v>
                </c:pt>
                <c:pt idx="27232">
                  <c:v>16.177</c:v>
                </c:pt>
                <c:pt idx="27233">
                  <c:v>16.177</c:v>
                </c:pt>
                <c:pt idx="27234">
                  <c:v>16.152999999999999</c:v>
                </c:pt>
                <c:pt idx="27235">
                  <c:v>16.152999999999999</c:v>
                </c:pt>
                <c:pt idx="27236">
                  <c:v>16.129000000000001</c:v>
                </c:pt>
                <c:pt idx="27237">
                  <c:v>16.106000000000002</c:v>
                </c:pt>
                <c:pt idx="27238">
                  <c:v>16.082000000000001</c:v>
                </c:pt>
                <c:pt idx="27239">
                  <c:v>16.058</c:v>
                </c:pt>
                <c:pt idx="27240">
                  <c:v>16.010000000000002</c:v>
                </c:pt>
                <c:pt idx="27241">
                  <c:v>15.986000000000001</c:v>
                </c:pt>
                <c:pt idx="27242">
                  <c:v>15.939</c:v>
                </c:pt>
                <c:pt idx="27243">
                  <c:v>15.891</c:v>
                </c:pt>
                <c:pt idx="27244">
                  <c:v>15.843</c:v>
                </c:pt>
                <c:pt idx="27245">
                  <c:v>15.795999999999999</c:v>
                </c:pt>
                <c:pt idx="27246">
                  <c:v>15.747999999999999</c:v>
                </c:pt>
                <c:pt idx="27247">
                  <c:v>15.7</c:v>
                </c:pt>
                <c:pt idx="27248">
                  <c:v>15.651999999999999</c:v>
                </c:pt>
                <c:pt idx="27249">
                  <c:v>15.605</c:v>
                </c:pt>
                <c:pt idx="27250">
                  <c:v>15.557</c:v>
                </c:pt>
                <c:pt idx="27251">
                  <c:v>15.532999999999999</c:v>
                </c:pt>
                <c:pt idx="27252">
                  <c:v>15.484999999999999</c:v>
                </c:pt>
                <c:pt idx="27253">
                  <c:v>15.438000000000001</c:v>
                </c:pt>
                <c:pt idx="27254">
                  <c:v>15.438000000000001</c:v>
                </c:pt>
                <c:pt idx="27255">
                  <c:v>15.39</c:v>
                </c:pt>
                <c:pt idx="27256">
                  <c:v>15.366</c:v>
                </c:pt>
                <c:pt idx="27257">
                  <c:v>15.342000000000001</c:v>
                </c:pt>
                <c:pt idx="27258">
                  <c:v>15.294</c:v>
                </c:pt>
                <c:pt idx="27259">
                  <c:v>15.27</c:v>
                </c:pt>
                <c:pt idx="27260">
                  <c:v>15.247</c:v>
                </c:pt>
                <c:pt idx="27261">
                  <c:v>15.223000000000001</c:v>
                </c:pt>
                <c:pt idx="27262">
                  <c:v>15.199</c:v>
                </c:pt>
                <c:pt idx="27263">
                  <c:v>15.175000000000001</c:v>
                </c:pt>
                <c:pt idx="27264">
                  <c:v>15.151</c:v>
                </c:pt>
                <c:pt idx="27265">
                  <c:v>15.151</c:v>
                </c:pt>
                <c:pt idx="27266">
                  <c:v>15.127000000000001</c:v>
                </c:pt>
                <c:pt idx="27267">
                  <c:v>15.103</c:v>
                </c:pt>
                <c:pt idx="27268">
                  <c:v>15.079000000000001</c:v>
                </c:pt>
                <c:pt idx="27269">
                  <c:v>15.079000000000001</c:v>
                </c:pt>
                <c:pt idx="27270">
                  <c:v>15.055</c:v>
                </c:pt>
                <c:pt idx="27271">
                  <c:v>15.055</c:v>
                </c:pt>
                <c:pt idx="27272">
                  <c:v>15.031000000000001</c:v>
                </c:pt>
                <c:pt idx="27273">
                  <c:v>15.007999999999999</c:v>
                </c:pt>
                <c:pt idx="27274">
                  <c:v>15.007999999999999</c:v>
                </c:pt>
                <c:pt idx="27275">
                  <c:v>14.984</c:v>
                </c:pt>
                <c:pt idx="27276">
                  <c:v>14.984</c:v>
                </c:pt>
                <c:pt idx="27277">
                  <c:v>14.96</c:v>
                </c:pt>
                <c:pt idx="27278">
                  <c:v>14.96</c:v>
                </c:pt>
                <c:pt idx="27279">
                  <c:v>14.96</c:v>
                </c:pt>
                <c:pt idx="27280">
                  <c:v>14.936</c:v>
                </c:pt>
                <c:pt idx="27281">
                  <c:v>14.912000000000001</c:v>
                </c:pt>
                <c:pt idx="27282">
                  <c:v>14.912000000000001</c:v>
                </c:pt>
                <c:pt idx="27283">
                  <c:v>14.912000000000001</c:v>
                </c:pt>
                <c:pt idx="27284">
                  <c:v>14.912000000000001</c:v>
                </c:pt>
                <c:pt idx="27285">
                  <c:v>14.888</c:v>
                </c:pt>
                <c:pt idx="27286">
                  <c:v>14.888</c:v>
                </c:pt>
                <c:pt idx="27287">
                  <c:v>14.888</c:v>
                </c:pt>
                <c:pt idx="27288">
                  <c:v>14.864000000000001</c:v>
                </c:pt>
                <c:pt idx="27289">
                  <c:v>14.864000000000001</c:v>
                </c:pt>
                <c:pt idx="27290">
                  <c:v>14.864000000000001</c:v>
                </c:pt>
                <c:pt idx="27291">
                  <c:v>14.864000000000001</c:v>
                </c:pt>
                <c:pt idx="27292">
                  <c:v>14.84</c:v>
                </c:pt>
                <c:pt idx="27293">
                  <c:v>14.84</c:v>
                </c:pt>
                <c:pt idx="27294">
                  <c:v>14.84</c:v>
                </c:pt>
                <c:pt idx="27295">
                  <c:v>14.84</c:v>
                </c:pt>
                <c:pt idx="27296">
                  <c:v>14.816000000000001</c:v>
                </c:pt>
                <c:pt idx="27297">
                  <c:v>14.816000000000001</c:v>
                </c:pt>
                <c:pt idx="27298">
                  <c:v>14.816000000000001</c:v>
                </c:pt>
                <c:pt idx="27299">
                  <c:v>14.816000000000001</c:v>
                </c:pt>
                <c:pt idx="27300">
                  <c:v>14.84</c:v>
                </c:pt>
                <c:pt idx="27301">
                  <c:v>14.864000000000001</c:v>
                </c:pt>
                <c:pt idx="27302">
                  <c:v>14.864000000000001</c:v>
                </c:pt>
                <c:pt idx="27303">
                  <c:v>14.912000000000001</c:v>
                </c:pt>
                <c:pt idx="27304">
                  <c:v>14.936</c:v>
                </c:pt>
                <c:pt idx="27305">
                  <c:v>14.96</c:v>
                </c:pt>
                <c:pt idx="27306">
                  <c:v>15.007999999999999</c:v>
                </c:pt>
                <c:pt idx="27307">
                  <c:v>15.079000000000001</c:v>
                </c:pt>
                <c:pt idx="27308">
                  <c:v>15.127000000000001</c:v>
                </c:pt>
                <c:pt idx="27309">
                  <c:v>15.175000000000001</c:v>
                </c:pt>
                <c:pt idx="27310">
                  <c:v>15.247</c:v>
                </c:pt>
                <c:pt idx="27311">
                  <c:v>15.294</c:v>
                </c:pt>
                <c:pt idx="27312">
                  <c:v>15.342000000000001</c:v>
                </c:pt>
                <c:pt idx="27313">
                  <c:v>15.414</c:v>
                </c:pt>
                <c:pt idx="27314">
                  <c:v>15.461</c:v>
                </c:pt>
                <c:pt idx="27315">
                  <c:v>15.532999999999999</c:v>
                </c:pt>
                <c:pt idx="27316">
                  <c:v>15.581</c:v>
                </c:pt>
                <c:pt idx="27317">
                  <c:v>15.629</c:v>
                </c:pt>
                <c:pt idx="27318">
                  <c:v>15.7</c:v>
                </c:pt>
                <c:pt idx="27319">
                  <c:v>15.747999999999999</c:v>
                </c:pt>
                <c:pt idx="27320">
                  <c:v>15.795999999999999</c:v>
                </c:pt>
                <c:pt idx="27321">
                  <c:v>15.843</c:v>
                </c:pt>
                <c:pt idx="27322">
                  <c:v>15.867000000000001</c:v>
                </c:pt>
                <c:pt idx="27323">
                  <c:v>15.914999999999999</c:v>
                </c:pt>
                <c:pt idx="27324">
                  <c:v>15.939</c:v>
                </c:pt>
                <c:pt idx="27325">
                  <c:v>15.962999999999999</c:v>
                </c:pt>
                <c:pt idx="27326">
                  <c:v>16.010000000000002</c:v>
                </c:pt>
                <c:pt idx="27327">
                  <c:v>16.010000000000002</c:v>
                </c:pt>
                <c:pt idx="27328">
                  <c:v>16.033999999999999</c:v>
                </c:pt>
                <c:pt idx="27329">
                  <c:v>16.033999999999999</c:v>
                </c:pt>
                <c:pt idx="27330">
                  <c:v>16.010000000000002</c:v>
                </c:pt>
                <c:pt idx="27331">
                  <c:v>16.010000000000002</c:v>
                </c:pt>
                <c:pt idx="27332">
                  <c:v>16.010000000000002</c:v>
                </c:pt>
                <c:pt idx="27333">
                  <c:v>15.986000000000001</c:v>
                </c:pt>
                <c:pt idx="27334">
                  <c:v>15.962999999999999</c:v>
                </c:pt>
                <c:pt idx="27335">
                  <c:v>15.939</c:v>
                </c:pt>
                <c:pt idx="27336">
                  <c:v>15.914999999999999</c:v>
                </c:pt>
                <c:pt idx="27337">
                  <c:v>15.867000000000001</c:v>
                </c:pt>
                <c:pt idx="27338">
                  <c:v>15.843</c:v>
                </c:pt>
                <c:pt idx="27339">
                  <c:v>15.795999999999999</c:v>
                </c:pt>
                <c:pt idx="27340">
                  <c:v>15.747999999999999</c:v>
                </c:pt>
                <c:pt idx="27341">
                  <c:v>15.7</c:v>
                </c:pt>
                <c:pt idx="27342">
                  <c:v>15.651999999999999</c:v>
                </c:pt>
                <c:pt idx="27343">
                  <c:v>15.629</c:v>
                </c:pt>
                <c:pt idx="27344">
                  <c:v>15.581</c:v>
                </c:pt>
                <c:pt idx="27345">
                  <c:v>15.557</c:v>
                </c:pt>
                <c:pt idx="27346">
                  <c:v>15.532999999999999</c:v>
                </c:pt>
                <c:pt idx="27347">
                  <c:v>15.484999999999999</c:v>
                </c:pt>
                <c:pt idx="27348">
                  <c:v>15.461</c:v>
                </c:pt>
                <c:pt idx="27349">
                  <c:v>15.438000000000001</c:v>
                </c:pt>
                <c:pt idx="27350">
                  <c:v>15.414</c:v>
                </c:pt>
                <c:pt idx="27351">
                  <c:v>15.39</c:v>
                </c:pt>
                <c:pt idx="27352">
                  <c:v>15.366</c:v>
                </c:pt>
                <c:pt idx="27353">
                  <c:v>15.342000000000001</c:v>
                </c:pt>
                <c:pt idx="27354">
                  <c:v>15.318</c:v>
                </c:pt>
                <c:pt idx="27355">
                  <c:v>15.294</c:v>
                </c:pt>
                <c:pt idx="27356">
                  <c:v>15.27</c:v>
                </c:pt>
                <c:pt idx="27357">
                  <c:v>15.247</c:v>
                </c:pt>
                <c:pt idx="27358">
                  <c:v>15.223000000000001</c:v>
                </c:pt>
                <c:pt idx="27359">
                  <c:v>15.199</c:v>
                </c:pt>
                <c:pt idx="27360">
                  <c:v>15.175000000000001</c:v>
                </c:pt>
                <c:pt idx="27361">
                  <c:v>15.151</c:v>
                </c:pt>
                <c:pt idx="27362">
                  <c:v>15.127000000000001</c:v>
                </c:pt>
                <c:pt idx="27363">
                  <c:v>15.103</c:v>
                </c:pt>
                <c:pt idx="27364">
                  <c:v>15.079000000000001</c:v>
                </c:pt>
                <c:pt idx="27365">
                  <c:v>15.055</c:v>
                </c:pt>
                <c:pt idx="27366">
                  <c:v>15.055</c:v>
                </c:pt>
                <c:pt idx="27367">
                  <c:v>15.055</c:v>
                </c:pt>
                <c:pt idx="27368">
                  <c:v>15.007999999999999</c:v>
                </c:pt>
                <c:pt idx="27369">
                  <c:v>15.007999999999999</c:v>
                </c:pt>
                <c:pt idx="27370">
                  <c:v>14.984</c:v>
                </c:pt>
                <c:pt idx="27371">
                  <c:v>14.984</c:v>
                </c:pt>
                <c:pt idx="27372">
                  <c:v>14.96</c:v>
                </c:pt>
                <c:pt idx="27373">
                  <c:v>14.96</c:v>
                </c:pt>
                <c:pt idx="27374">
                  <c:v>14.936</c:v>
                </c:pt>
                <c:pt idx="27375">
                  <c:v>14.912000000000001</c:v>
                </c:pt>
                <c:pt idx="27376">
                  <c:v>14.912000000000001</c:v>
                </c:pt>
                <c:pt idx="27377">
                  <c:v>14.912000000000001</c:v>
                </c:pt>
                <c:pt idx="27378">
                  <c:v>14.888</c:v>
                </c:pt>
                <c:pt idx="27379">
                  <c:v>14.888</c:v>
                </c:pt>
                <c:pt idx="27380">
                  <c:v>14.864000000000001</c:v>
                </c:pt>
                <c:pt idx="27381">
                  <c:v>14.864000000000001</c:v>
                </c:pt>
                <c:pt idx="27382">
                  <c:v>14.864000000000001</c:v>
                </c:pt>
                <c:pt idx="27383">
                  <c:v>14.864000000000001</c:v>
                </c:pt>
                <c:pt idx="27384">
                  <c:v>14.864000000000001</c:v>
                </c:pt>
                <c:pt idx="27385">
                  <c:v>14.864000000000001</c:v>
                </c:pt>
                <c:pt idx="27386">
                  <c:v>14.864000000000001</c:v>
                </c:pt>
                <c:pt idx="27387">
                  <c:v>14.84</c:v>
                </c:pt>
                <c:pt idx="27388">
                  <c:v>14.84</c:v>
                </c:pt>
                <c:pt idx="27389">
                  <c:v>14.84</c:v>
                </c:pt>
                <c:pt idx="27390">
                  <c:v>14.816000000000001</c:v>
                </c:pt>
                <c:pt idx="27391">
                  <c:v>14.816000000000001</c:v>
                </c:pt>
                <c:pt idx="27392">
                  <c:v>14.816000000000001</c:v>
                </c:pt>
                <c:pt idx="27393">
                  <c:v>14.816000000000001</c:v>
                </c:pt>
                <c:pt idx="27394">
                  <c:v>14.816000000000001</c:v>
                </c:pt>
                <c:pt idx="27395">
                  <c:v>14.816000000000001</c:v>
                </c:pt>
                <c:pt idx="27396">
                  <c:v>14.84</c:v>
                </c:pt>
                <c:pt idx="27397">
                  <c:v>14.864000000000001</c:v>
                </c:pt>
                <c:pt idx="27398">
                  <c:v>14.888</c:v>
                </c:pt>
                <c:pt idx="27399">
                  <c:v>14.912000000000001</c:v>
                </c:pt>
                <c:pt idx="27400">
                  <c:v>14.936</c:v>
                </c:pt>
                <c:pt idx="27401">
                  <c:v>14.96</c:v>
                </c:pt>
                <c:pt idx="27402">
                  <c:v>15.007999999999999</c:v>
                </c:pt>
                <c:pt idx="27403">
                  <c:v>15.055</c:v>
                </c:pt>
                <c:pt idx="27404">
                  <c:v>15.103</c:v>
                </c:pt>
                <c:pt idx="27405">
                  <c:v>15.175000000000001</c:v>
                </c:pt>
                <c:pt idx="27406">
                  <c:v>15.247</c:v>
                </c:pt>
                <c:pt idx="27407">
                  <c:v>15.318</c:v>
                </c:pt>
                <c:pt idx="27408">
                  <c:v>15.39</c:v>
                </c:pt>
                <c:pt idx="27409">
                  <c:v>15.461</c:v>
                </c:pt>
                <c:pt idx="27410">
                  <c:v>15.532999999999999</c:v>
                </c:pt>
                <c:pt idx="27411">
                  <c:v>15.629</c:v>
                </c:pt>
                <c:pt idx="27412">
                  <c:v>15.676</c:v>
                </c:pt>
                <c:pt idx="27413">
                  <c:v>15.747999999999999</c:v>
                </c:pt>
                <c:pt idx="27414">
                  <c:v>15.819000000000001</c:v>
                </c:pt>
                <c:pt idx="27415">
                  <c:v>15.867000000000001</c:v>
                </c:pt>
                <c:pt idx="27416">
                  <c:v>15.914999999999999</c:v>
                </c:pt>
                <c:pt idx="27417">
                  <c:v>15.962999999999999</c:v>
                </c:pt>
                <c:pt idx="27418">
                  <c:v>15.986000000000001</c:v>
                </c:pt>
                <c:pt idx="27419">
                  <c:v>16.010000000000002</c:v>
                </c:pt>
                <c:pt idx="27420">
                  <c:v>16.058</c:v>
                </c:pt>
                <c:pt idx="27421">
                  <c:v>16.082000000000001</c:v>
                </c:pt>
                <c:pt idx="27422">
                  <c:v>16.082000000000001</c:v>
                </c:pt>
                <c:pt idx="27423">
                  <c:v>16.082000000000001</c:v>
                </c:pt>
                <c:pt idx="27424">
                  <c:v>16.082000000000001</c:v>
                </c:pt>
                <c:pt idx="27425">
                  <c:v>16.082000000000001</c:v>
                </c:pt>
                <c:pt idx="27426">
                  <c:v>16.058</c:v>
                </c:pt>
                <c:pt idx="27427">
                  <c:v>16.058</c:v>
                </c:pt>
                <c:pt idx="27428">
                  <c:v>16.033999999999999</c:v>
                </c:pt>
                <c:pt idx="27429">
                  <c:v>16.010000000000002</c:v>
                </c:pt>
                <c:pt idx="27430">
                  <c:v>15.986000000000001</c:v>
                </c:pt>
                <c:pt idx="27431">
                  <c:v>15.962999999999999</c:v>
                </c:pt>
                <c:pt idx="27432">
                  <c:v>15.914999999999999</c:v>
                </c:pt>
                <c:pt idx="27433">
                  <c:v>15.867000000000001</c:v>
                </c:pt>
                <c:pt idx="27434">
                  <c:v>15.843</c:v>
                </c:pt>
                <c:pt idx="27435">
                  <c:v>15.795999999999999</c:v>
                </c:pt>
                <c:pt idx="27436">
                  <c:v>15.747999999999999</c:v>
                </c:pt>
                <c:pt idx="27437">
                  <c:v>15.7</c:v>
                </c:pt>
                <c:pt idx="27438">
                  <c:v>15.651999999999999</c:v>
                </c:pt>
                <c:pt idx="27439">
                  <c:v>15.629</c:v>
                </c:pt>
                <c:pt idx="27440">
                  <c:v>15.581</c:v>
                </c:pt>
                <c:pt idx="27441">
                  <c:v>15.532999999999999</c:v>
                </c:pt>
                <c:pt idx="27442">
                  <c:v>15.484999999999999</c:v>
                </c:pt>
                <c:pt idx="27443">
                  <c:v>15.438000000000001</c:v>
                </c:pt>
                <c:pt idx="27444">
                  <c:v>15.414</c:v>
                </c:pt>
                <c:pt idx="27445">
                  <c:v>15.366</c:v>
                </c:pt>
                <c:pt idx="27446">
                  <c:v>15.342000000000001</c:v>
                </c:pt>
                <c:pt idx="27447">
                  <c:v>15.318</c:v>
                </c:pt>
                <c:pt idx="27448">
                  <c:v>15.294</c:v>
                </c:pt>
                <c:pt idx="27449">
                  <c:v>15.247</c:v>
                </c:pt>
                <c:pt idx="27450">
                  <c:v>15.223000000000001</c:v>
                </c:pt>
                <c:pt idx="27451">
                  <c:v>15.199</c:v>
                </c:pt>
                <c:pt idx="27452">
                  <c:v>15.175000000000001</c:v>
                </c:pt>
                <c:pt idx="27453">
                  <c:v>15.151</c:v>
                </c:pt>
                <c:pt idx="27454">
                  <c:v>15.151</c:v>
                </c:pt>
                <c:pt idx="27455">
                  <c:v>15.151</c:v>
                </c:pt>
                <c:pt idx="27456">
                  <c:v>15.127000000000001</c:v>
                </c:pt>
                <c:pt idx="27457">
                  <c:v>15.103</c:v>
                </c:pt>
                <c:pt idx="27458">
                  <c:v>15.103</c:v>
                </c:pt>
                <c:pt idx="27459">
                  <c:v>15.079000000000001</c:v>
                </c:pt>
                <c:pt idx="27460">
                  <c:v>15.055</c:v>
                </c:pt>
                <c:pt idx="27461">
                  <c:v>15.055</c:v>
                </c:pt>
                <c:pt idx="27462">
                  <c:v>15.055</c:v>
                </c:pt>
                <c:pt idx="27463">
                  <c:v>15.031000000000001</c:v>
                </c:pt>
                <c:pt idx="27464">
                  <c:v>15.007999999999999</c:v>
                </c:pt>
                <c:pt idx="27465">
                  <c:v>15.007999999999999</c:v>
                </c:pt>
                <c:pt idx="27466">
                  <c:v>14.984</c:v>
                </c:pt>
                <c:pt idx="27467">
                  <c:v>14.984</c:v>
                </c:pt>
                <c:pt idx="27468">
                  <c:v>14.984</c:v>
                </c:pt>
                <c:pt idx="27469">
                  <c:v>14.984</c:v>
                </c:pt>
                <c:pt idx="27470">
                  <c:v>14.984</c:v>
                </c:pt>
                <c:pt idx="27471">
                  <c:v>14.984</c:v>
                </c:pt>
                <c:pt idx="27472">
                  <c:v>14.984</c:v>
                </c:pt>
                <c:pt idx="27473">
                  <c:v>14.984</c:v>
                </c:pt>
                <c:pt idx="27474">
                  <c:v>14.96</c:v>
                </c:pt>
                <c:pt idx="27475">
                  <c:v>14.96</c:v>
                </c:pt>
                <c:pt idx="27476">
                  <c:v>14.96</c:v>
                </c:pt>
                <c:pt idx="27477">
                  <c:v>14.96</c:v>
                </c:pt>
                <c:pt idx="27478">
                  <c:v>14.936</c:v>
                </c:pt>
                <c:pt idx="27479">
                  <c:v>14.936</c:v>
                </c:pt>
                <c:pt idx="27480">
                  <c:v>14.936</c:v>
                </c:pt>
                <c:pt idx="27481">
                  <c:v>14.912000000000001</c:v>
                </c:pt>
                <c:pt idx="27482">
                  <c:v>14.912000000000001</c:v>
                </c:pt>
                <c:pt idx="27483">
                  <c:v>14.912000000000001</c:v>
                </c:pt>
                <c:pt idx="27484">
                  <c:v>14.888</c:v>
                </c:pt>
                <c:pt idx="27485">
                  <c:v>14.888</c:v>
                </c:pt>
                <c:pt idx="27486">
                  <c:v>14.888</c:v>
                </c:pt>
                <c:pt idx="27487">
                  <c:v>14.864000000000001</c:v>
                </c:pt>
                <c:pt idx="27488">
                  <c:v>14.864000000000001</c:v>
                </c:pt>
                <c:pt idx="27489">
                  <c:v>14.864000000000001</c:v>
                </c:pt>
                <c:pt idx="27490">
                  <c:v>14.864000000000001</c:v>
                </c:pt>
                <c:pt idx="27491">
                  <c:v>14.864000000000001</c:v>
                </c:pt>
                <c:pt idx="27492">
                  <c:v>14.888</c:v>
                </c:pt>
                <c:pt idx="27493">
                  <c:v>14.912000000000001</c:v>
                </c:pt>
                <c:pt idx="27494">
                  <c:v>14.936</c:v>
                </c:pt>
                <c:pt idx="27495">
                  <c:v>14.96</c:v>
                </c:pt>
                <c:pt idx="27496">
                  <c:v>15.007999999999999</c:v>
                </c:pt>
                <c:pt idx="27497">
                  <c:v>15.031000000000001</c:v>
                </c:pt>
                <c:pt idx="27498">
                  <c:v>15.055</c:v>
                </c:pt>
                <c:pt idx="27499">
                  <c:v>15.103</c:v>
                </c:pt>
                <c:pt idx="27500">
                  <c:v>15.151</c:v>
                </c:pt>
                <c:pt idx="27501">
                  <c:v>15.199</c:v>
                </c:pt>
                <c:pt idx="27502">
                  <c:v>15.247</c:v>
                </c:pt>
                <c:pt idx="27503">
                  <c:v>15.294</c:v>
                </c:pt>
                <c:pt idx="27504">
                  <c:v>15.366</c:v>
                </c:pt>
                <c:pt idx="27505">
                  <c:v>15.414</c:v>
                </c:pt>
                <c:pt idx="27506">
                  <c:v>15.484999999999999</c:v>
                </c:pt>
                <c:pt idx="27507">
                  <c:v>15.532999999999999</c:v>
                </c:pt>
                <c:pt idx="27508">
                  <c:v>15.605</c:v>
                </c:pt>
                <c:pt idx="27509">
                  <c:v>15.651999999999999</c:v>
                </c:pt>
                <c:pt idx="27510">
                  <c:v>15.7</c:v>
                </c:pt>
                <c:pt idx="27511">
                  <c:v>15.772</c:v>
                </c:pt>
                <c:pt idx="27512">
                  <c:v>15.819000000000001</c:v>
                </c:pt>
                <c:pt idx="27513">
                  <c:v>15.867000000000001</c:v>
                </c:pt>
                <c:pt idx="27514">
                  <c:v>15.891</c:v>
                </c:pt>
                <c:pt idx="27515">
                  <c:v>15.914999999999999</c:v>
                </c:pt>
                <c:pt idx="27516">
                  <c:v>15.939</c:v>
                </c:pt>
                <c:pt idx="27517">
                  <c:v>15.962999999999999</c:v>
                </c:pt>
                <c:pt idx="27518">
                  <c:v>16.010000000000002</c:v>
                </c:pt>
                <c:pt idx="27519">
                  <c:v>16.010000000000002</c:v>
                </c:pt>
                <c:pt idx="27520">
                  <c:v>16.010000000000002</c:v>
                </c:pt>
                <c:pt idx="27521">
                  <c:v>16.010000000000002</c:v>
                </c:pt>
                <c:pt idx="27522">
                  <c:v>16.010000000000002</c:v>
                </c:pt>
                <c:pt idx="27523">
                  <c:v>16.010000000000002</c:v>
                </c:pt>
                <c:pt idx="27524">
                  <c:v>15.986000000000001</c:v>
                </c:pt>
                <c:pt idx="27525">
                  <c:v>15.962999999999999</c:v>
                </c:pt>
                <c:pt idx="27526">
                  <c:v>15.939</c:v>
                </c:pt>
                <c:pt idx="27527">
                  <c:v>15.914999999999999</c:v>
                </c:pt>
                <c:pt idx="27528">
                  <c:v>15.891</c:v>
                </c:pt>
                <c:pt idx="27529">
                  <c:v>15.843</c:v>
                </c:pt>
                <c:pt idx="27530">
                  <c:v>15.819000000000001</c:v>
                </c:pt>
                <c:pt idx="27531">
                  <c:v>15.772</c:v>
                </c:pt>
                <c:pt idx="27532">
                  <c:v>15.724</c:v>
                </c:pt>
                <c:pt idx="27533">
                  <c:v>15.676</c:v>
                </c:pt>
                <c:pt idx="27534">
                  <c:v>15.651999999999999</c:v>
                </c:pt>
                <c:pt idx="27535">
                  <c:v>15.605</c:v>
                </c:pt>
                <c:pt idx="27536">
                  <c:v>15.581</c:v>
                </c:pt>
                <c:pt idx="27537">
                  <c:v>15.532999999999999</c:v>
                </c:pt>
                <c:pt idx="27538">
                  <c:v>15.509</c:v>
                </c:pt>
                <c:pt idx="27539">
                  <c:v>15.461</c:v>
                </c:pt>
                <c:pt idx="27540">
                  <c:v>15.438000000000001</c:v>
                </c:pt>
                <c:pt idx="27541">
                  <c:v>15.414</c:v>
                </c:pt>
                <c:pt idx="27542">
                  <c:v>15.39</c:v>
                </c:pt>
                <c:pt idx="27543">
                  <c:v>15.342000000000001</c:v>
                </c:pt>
                <c:pt idx="27544">
                  <c:v>15.342000000000001</c:v>
                </c:pt>
                <c:pt idx="27545">
                  <c:v>15.294</c:v>
                </c:pt>
                <c:pt idx="27546">
                  <c:v>15.27</c:v>
                </c:pt>
                <c:pt idx="27547">
                  <c:v>15.247</c:v>
                </c:pt>
                <c:pt idx="27548">
                  <c:v>15.223000000000001</c:v>
                </c:pt>
                <c:pt idx="27549">
                  <c:v>15.199</c:v>
                </c:pt>
                <c:pt idx="27550">
                  <c:v>15.175000000000001</c:v>
                </c:pt>
                <c:pt idx="27551">
                  <c:v>15.151</c:v>
                </c:pt>
                <c:pt idx="27552">
                  <c:v>15.151</c:v>
                </c:pt>
                <c:pt idx="27553">
                  <c:v>15.127000000000001</c:v>
                </c:pt>
                <c:pt idx="27554">
                  <c:v>15.103</c:v>
                </c:pt>
                <c:pt idx="27555">
                  <c:v>15.079000000000001</c:v>
                </c:pt>
                <c:pt idx="27556">
                  <c:v>15.079000000000001</c:v>
                </c:pt>
                <c:pt idx="27557">
                  <c:v>15.055</c:v>
                </c:pt>
                <c:pt idx="27558">
                  <c:v>15.031000000000001</c:v>
                </c:pt>
                <c:pt idx="27559">
                  <c:v>15.007999999999999</c:v>
                </c:pt>
                <c:pt idx="27560">
                  <c:v>15.007999999999999</c:v>
                </c:pt>
                <c:pt idx="27561">
                  <c:v>14.984</c:v>
                </c:pt>
                <c:pt idx="27562">
                  <c:v>14.96</c:v>
                </c:pt>
                <c:pt idx="27563">
                  <c:v>14.96</c:v>
                </c:pt>
                <c:pt idx="27564">
                  <c:v>14.936</c:v>
                </c:pt>
                <c:pt idx="27565">
                  <c:v>14.936</c:v>
                </c:pt>
                <c:pt idx="27566">
                  <c:v>14.912000000000001</c:v>
                </c:pt>
                <c:pt idx="27567">
                  <c:v>14.912000000000001</c:v>
                </c:pt>
                <c:pt idx="27568">
                  <c:v>14.888</c:v>
                </c:pt>
                <c:pt idx="27569">
                  <c:v>14.888</c:v>
                </c:pt>
                <c:pt idx="27570">
                  <c:v>14.864000000000001</c:v>
                </c:pt>
                <c:pt idx="27571">
                  <c:v>14.864000000000001</c:v>
                </c:pt>
                <c:pt idx="27572">
                  <c:v>14.84</c:v>
                </c:pt>
                <c:pt idx="27573">
                  <c:v>14.84</c:v>
                </c:pt>
                <c:pt idx="27574">
                  <c:v>14.816000000000001</c:v>
                </c:pt>
                <c:pt idx="27575">
                  <c:v>14.816000000000001</c:v>
                </c:pt>
                <c:pt idx="27576">
                  <c:v>14.792</c:v>
                </c:pt>
                <c:pt idx="27577">
                  <c:v>14.792</c:v>
                </c:pt>
                <c:pt idx="27578">
                  <c:v>14.792</c:v>
                </c:pt>
                <c:pt idx="27579">
                  <c:v>14.768000000000001</c:v>
                </c:pt>
                <c:pt idx="27580">
                  <c:v>14.768000000000001</c:v>
                </c:pt>
                <c:pt idx="27581">
                  <c:v>14.768000000000001</c:v>
                </c:pt>
                <c:pt idx="27582">
                  <c:v>14.744999999999999</c:v>
                </c:pt>
                <c:pt idx="27583">
                  <c:v>14.744999999999999</c:v>
                </c:pt>
                <c:pt idx="27584">
                  <c:v>14.744999999999999</c:v>
                </c:pt>
                <c:pt idx="27585">
                  <c:v>14.744999999999999</c:v>
                </c:pt>
                <c:pt idx="27586">
                  <c:v>14.744999999999999</c:v>
                </c:pt>
                <c:pt idx="27587">
                  <c:v>14.768000000000001</c:v>
                </c:pt>
                <c:pt idx="27588">
                  <c:v>14.768000000000001</c:v>
                </c:pt>
                <c:pt idx="27589">
                  <c:v>14.792</c:v>
                </c:pt>
                <c:pt idx="27590">
                  <c:v>14.816000000000001</c:v>
                </c:pt>
                <c:pt idx="27591">
                  <c:v>14.84</c:v>
                </c:pt>
                <c:pt idx="27592">
                  <c:v>14.864000000000001</c:v>
                </c:pt>
                <c:pt idx="27593">
                  <c:v>14.888</c:v>
                </c:pt>
                <c:pt idx="27594">
                  <c:v>14.936</c:v>
                </c:pt>
                <c:pt idx="27595">
                  <c:v>14.96</c:v>
                </c:pt>
                <c:pt idx="27596">
                  <c:v>15.007999999999999</c:v>
                </c:pt>
                <c:pt idx="27597">
                  <c:v>15.055</c:v>
                </c:pt>
                <c:pt idx="27598">
                  <c:v>15.127000000000001</c:v>
                </c:pt>
                <c:pt idx="27599">
                  <c:v>15.199</c:v>
                </c:pt>
                <c:pt idx="27600">
                  <c:v>15.27</c:v>
                </c:pt>
                <c:pt idx="27601">
                  <c:v>15.342000000000001</c:v>
                </c:pt>
                <c:pt idx="27602">
                  <c:v>15.414</c:v>
                </c:pt>
                <c:pt idx="27603">
                  <c:v>15.484999999999999</c:v>
                </c:pt>
                <c:pt idx="27604">
                  <c:v>15.557</c:v>
                </c:pt>
                <c:pt idx="27605">
                  <c:v>15.629</c:v>
                </c:pt>
                <c:pt idx="27606">
                  <c:v>15.7</c:v>
                </c:pt>
                <c:pt idx="27607">
                  <c:v>15.747999999999999</c:v>
                </c:pt>
                <c:pt idx="27608">
                  <c:v>15.819000000000001</c:v>
                </c:pt>
                <c:pt idx="27609">
                  <c:v>15.867000000000001</c:v>
                </c:pt>
                <c:pt idx="27610">
                  <c:v>15.914999999999999</c:v>
                </c:pt>
                <c:pt idx="27611">
                  <c:v>15.939</c:v>
                </c:pt>
                <c:pt idx="27612">
                  <c:v>15.962999999999999</c:v>
                </c:pt>
                <c:pt idx="27613">
                  <c:v>15.986000000000001</c:v>
                </c:pt>
                <c:pt idx="27614">
                  <c:v>16.010000000000002</c:v>
                </c:pt>
                <c:pt idx="27615">
                  <c:v>16.010000000000002</c:v>
                </c:pt>
                <c:pt idx="27616">
                  <c:v>16.010000000000002</c:v>
                </c:pt>
                <c:pt idx="27617">
                  <c:v>15.986000000000001</c:v>
                </c:pt>
                <c:pt idx="27618">
                  <c:v>15.962999999999999</c:v>
                </c:pt>
                <c:pt idx="27619">
                  <c:v>15.939</c:v>
                </c:pt>
                <c:pt idx="27620">
                  <c:v>15.939</c:v>
                </c:pt>
                <c:pt idx="27621">
                  <c:v>15.914999999999999</c:v>
                </c:pt>
                <c:pt idx="27622">
                  <c:v>15.867000000000001</c:v>
                </c:pt>
                <c:pt idx="27623">
                  <c:v>15.843</c:v>
                </c:pt>
                <c:pt idx="27624">
                  <c:v>15.819000000000001</c:v>
                </c:pt>
                <c:pt idx="27625">
                  <c:v>15.772</c:v>
                </c:pt>
                <c:pt idx="27626">
                  <c:v>15.747999999999999</c:v>
                </c:pt>
                <c:pt idx="27627">
                  <c:v>15.724</c:v>
                </c:pt>
                <c:pt idx="27628">
                  <c:v>15.676</c:v>
                </c:pt>
                <c:pt idx="27629">
                  <c:v>15.651999999999999</c:v>
                </c:pt>
                <c:pt idx="27630">
                  <c:v>15.629</c:v>
                </c:pt>
                <c:pt idx="27631">
                  <c:v>15.581</c:v>
                </c:pt>
                <c:pt idx="27632">
                  <c:v>15.557</c:v>
                </c:pt>
                <c:pt idx="27633">
                  <c:v>15.509</c:v>
                </c:pt>
                <c:pt idx="27634">
                  <c:v>15.484999999999999</c:v>
                </c:pt>
                <c:pt idx="27635">
                  <c:v>15.461</c:v>
                </c:pt>
                <c:pt idx="27636">
                  <c:v>15.438000000000001</c:v>
                </c:pt>
                <c:pt idx="27637">
                  <c:v>15.414</c:v>
                </c:pt>
                <c:pt idx="27638">
                  <c:v>15.39</c:v>
                </c:pt>
                <c:pt idx="27639">
                  <c:v>15.342000000000001</c:v>
                </c:pt>
                <c:pt idx="27640">
                  <c:v>15.318</c:v>
                </c:pt>
                <c:pt idx="27641">
                  <c:v>15.294</c:v>
                </c:pt>
                <c:pt idx="27642">
                  <c:v>15.27</c:v>
                </c:pt>
                <c:pt idx="27643">
                  <c:v>15.247</c:v>
                </c:pt>
                <c:pt idx="27644">
                  <c:v>15.247</c:v>
                </c:pt>
                <c:pt idx="27645">
                  <c:v>15.223000000000001</c:v>
                </c:pt>
                <c:pt idx="27646">
                  <c:v>15.199</c:v>
                </c:pt>
                <c:pt idx="27647">
                  <c:v>15.175000000000001</c:v>
                </c:pt>
                <c:pt idx="27648">
                  <c:v>15.175000000000001</c:v>
                </c:pt>
                <c:pt idx="27649">
                  <c:v>15.151</c:v>
                </c:pt>
                <c:pt idx="27650">
                  <c:v>15.127000000000001</c:v>
                </c:pt>
                <c:pt idx="27651">
                  <c:v>15.103</c:v>
                </c:pt>
                <c:pt idx="27652">
                  <c:v>15.103</c:v>
                </c:pt>
                <c:pt idx="27653">
                  <c:v>15.079000000000001</c:v>
                </c:pt>
                <c:pt idx="27654">
                  <c:v>15.055</c:v>
                </c:pt>
                <c:pt idx="27655">
                  <c:v>15.055</c:v>
                </c:pt>
                <c:pt idx="27656">
                  <c:v>15.055</c:v>
                </c:pt>
                <c:pt idx="27657">
                  <c:v>15.031000000000001</c:v>
                </c:pt>
                <c:pt idx="27658">
                  <c:v>15.007999999999999</c:v>
                </c:pt>
                <c:pt idx="27659">
                  <c:v>15.007999999999999</c:v>
                </c:pt>
                <c:pt idx="27660">
                  <c:v>14.984</c:v>
                </c:pt>
                <c:pt idx="27661">
                  <c:v>14.96</c:v>
                </c:pt>
                <c:pt idx="27662">
                  <c:v>14.96</c:v>
                </c:pt>
                <c:pt idx="27663">
                  <c:v>14.96</c:v>
                </c:pt>
                <c:pt idx="27664">
                  <c:v>14.936</c:v>
                </c:pt>
                <c:pt idx="27665">
                  <c:v>14.936</c:v>
                </c:pt>
                <c:pt idx="27666">
                  <c:v>14.912000000000001</c:v>
                </c:pt>
                <c:pt idx="27667">
                  <c:v>14.912000000000001</c:v>
                </c:pt>
                <c:pt idx="27668">
                  <c:v>14.888</c:v>
                </c:pt>
                <c:pt idx="27669">
                  <c:v>14.888</c:v>
                </c:pt>
                <c:pt idx="27670">
                  <c:v>14.888</c:v>
                </c:pt>
                <c:pt idx="27671">
                  <c:v>14.864000000000001</c:v>
                </c:pt>
                <c:pt idx="27672">
                  <c:v>14.864000000000001</c:v>
                </c:pt>
                <c:pt idx="27673">
                  <c:v>14.864000000000001</c:v>
                </c:pt>
                <c:pt idx="27674">
                  <c:v>14.84</c:v>
                </c:pt>
                <c:pt idx="27675">
                  <c:v>14.84</c:v>
                </c:pt>
                <c:pt idx="27676">
                  <c:v>14.816000000000001</c:v>
                </c:pt>
                <c:pt idx="27677">
                  <c:v>14.816000000000001</c:v>
                </c:pt>
                <c:pt idx="27678">
                  <c:v>14.816000000000001</c:v>
                </c:pt>
                <c:pt idx="27679">
                  <c:v>14.792</c:v>
                </c:pt>
                <c:pt idx="27680">
                  <c:v>14.792</c:v>
                </c:pt>
                <c:pt idx="27681">
                  <c:v>14.792</c:v>
                </c:pt>
                <c:pt idx="27682">
                  <c:v>14.792</c:v>
                </c:pt>
                <c:pt idx="27683">
                  <c:v>14.792</c:v>
                </c:pt>
                <c:pt idx="27684">
                  <c:v>14.792</c:v>
                </c:pt>
                <c:pt idx="27685">
                  <c:v>14.816000000000001</c:v>
                </c:pt>
                <c:pt idx="27686">
                  <c:v>14.84</c:v>
                </c:pt>
                <c:pt idx="27687">
                  <c:v>14.864000000000001</c:v>
                </c:pt>
                <c:pt idx="27688">
                  <c:v>14.888</c:v>
                </c:pt>
                <c:pt idx="27689">
                  <c:v>14.912000000000001</c:v>
                </c:pt>
                <c:pt idx="27690">
                  <c:v>14.936</c:v>
                </c:pt>
                <c:pt idx="27691">
                  <c:v>14.984</c:v>
                </c:pt>
                <c:pt idx="27692">
                  <c:v>15.031000000000001</c:v>
                </c:pt>
                <c:pt idx="27693">
                  <c:v>15.079000000000001</c:v>
                </c:pt>
                <c:pt idx="27694">
                  <c:v>15.151</c:v>
                </c:pt>
                <c:pt idx="27695">
                  <c:v>15.199</c:v>
                </c:pt>
                <c:pt idx="27696">
                  <c:v>15.247</c:v>
                </c:pt>
                <c:pt idx="27697">
                  <c:v>15.318</c:v>
                </c:pt>
                <c:pt idx="27698">
                  <c:v>15.39</c:v>
                </c:pt>
                <c:pt idx="27699">
                  <c:v>15.461</c:v>
                </c:pt>
                <c:pt idx="27700">
                  <c:v>15.509</c:v>
                </c:pt>
                <c:pt idx="27701">
                  <c:v>15.581</c:v>
                </c:pt>
                <c:pt idx="27702">
                  <c:v>15.629</c:v>
                </c:pt>
                <c:pt idx="27703">
                  <c:v>15.676</c:v>
                </c:pt>
                <c:pt idx="27704">
                  <c:v>15.724</c:v>
                </c:pt>
                <c:pt idx="27705">
                  <c:v>15.772</c:v>
                </c:pt>
                <c:pt idx="27706">
                  <c:v>15.819000000000001</c:v>
                </c:pt>
                <c:pt idx="27707">
                  <c:v>15.843</c:v>
                </c:pt>
                <c:pt idx="27708">
                  <c:v>15.891</c:v>
                </c:pt>
                <c:pt idx="27709">
                  <c:v>15.914999999999999</c:v>
                </c:pt>
                <c:pt idx="27710">
                  <c:v>15.914999999999999</c:v>
                </c:pt>
                <c:pt idx="27711">
                  <c:v>15.939</c:v>
                </c:pt>
                <c:pt idx="27712">
                  <c:v>15.939</c:v>
                </c:pt>
                <c:pt idx="27713">
                  <c:v>15.939</c:v>
                </c:pt>
                <c:pt idx="27714">
                  <c:v>15.939</c:v>
                </c:pt>
                <c:pt idx="27715">
                  <c:v>15.939</c:v>
                </c:pt>
                <c:pt idx="27716">
                  <c:v>15.914999999999999</c:v>
                </c:pt>
                <c:pt idx="27717">
                  <c:v>15.914999999999999</c:v>
                </c:pt>
                <c:pt idx="27718">
                  <c:v>15.891</c:v>
                </c:pt>
                <c:pt idx="27719">
                  <c:v>15.867000000000001</c:v>
                </c:pt>
                <c:pt idx="27720">
                  <c:v>15.843</c:v>
                </c:pt>
                <c:pt idx="27721">
                  <c:v>15.795999999999999</c:v>
                </c:pt>
                <c:pt idx="27722">
                  <c:v>15.772</c:v>
                </c:pt>
                <c:pt idx="27723">
                  <c:v>15.724</c:v>
                </c:pt>
                <c:pt idx="27724">
                  <c:v>15.676</c:v>
                </c:pt>
                <c:pt idx="27725">
                  <c:v>15.651999999999999</c:v>
                </c:pt>
                <c:pt idx="27726">
                  <c:v>15.605</c:v>
                </c:pt>
                <c:pt idx="27727">
                  <c:v>15.581</c:v>
                </c:pt>
                <c:pt idx="27728">
                  <c:v>15.532999999999999</c:v>
                </c:pt>
                <c:pt idx="27729">
                  <c:v>15.509</c:v>
                </c:pt>
                <c:pt idx="27730">
                  <c:v>15.461</c:v>
                </c:pt>
                <c:pt idx="27731">
                  <c:v>15.438000000000001</c:v>
                </c:pt>
                <c:pt idx="27732">
                  <c:v>15.414</c:v>
                </c:pt>
                <c:pt idx="27733">
                  <c:v>15.39</c:v>
                </c:pt>
                <c:pt idx="27734">
                  <c:v>15.342000000000001</c:v>
                </c:pt>
                <c:pt idx="27735">
                  <c:v>15.318</c:v>
                </c:pt>
                <c:pt idx="27736">
                  <c:v>15.294</c:v>
                </c:pt>
                <c:pt idx="27737">
                  <c:v>15.27</c:v>
                </c:pt>
                <c:pt idx="27738">
                  <c:v>15.247</c:v>
                </c:pt>
                <c:pt idx="27739">
                  <c:v>15.247</c:v>
                </c:pt>
                <c:pt idx="27740">
                  <c:v>15.199</c:v>
                </c:pt>
                <c:pt idx="27741">
                  <c:v>15.199</c:v>
                </c:pt>
                <c:pt idx="27742">
                  <c:v>15.175000000000001</c:v>
                </c:pt>
                <c:pt idx="27743">
                  <c:v>15.151</c:v>
                </c:pt>
                <c:pt idx="27744">
                  <c:v>15.127000000000001</c:v>
                </c:pt>
                <c:pt idx="27745">
                  <c:v>15.103</c:v>
                </c:pt>
                <c:pt idx="27746">
                  <c:v>15.103</c:v>
                </c:pt>
                <c:pt idx="27747">
                  <c:v>15.079000000000001</c:v>
                </c:pt>
                <c:pt idx="27748">
                  <c:v>15.055</c:v>
                </c:pt>
                <c:pt idx="27749">
                  <c:v>15.055</c:v>
                </c:pt>
                <c:pt idx="27750">
                  <c:v>15.055</c:v>
                </c:pt>
                <c:pt idx="27751">
                  <c:v>15.031000000000001</c:v>
                </c:pt>
                <c:pt idx="27752">
                  <c:v>15.007999999999999</c:v>
                </c:pt>
                <c:pt idx="27753">
                  <c:v>15.007999999999999</c:v>
                </c:pt>
                <c:pt idx="27754">
                  <c:v>15.007999999999999</c:v>
                </c:pt>
                <c:pt idx="27755">
                  <c:v>14.984</c:v>
                </c:pt>
                <c:pt idx="27756">
                  <c:v>14.984</c:v>
                </c:pt>
                <c:pt idx="27757">
                  <c:v>14.984</c:v>
                </c:pt>
                <c:pt idx="27758">
                  <c:v>14.96</c:v>
                </c:pt>
                <c:pt idx="27759">
                  <c:v>14.96</c:v>
                </c:pt>
                <c:pt idx="27760">
                  <c:v>14.936</c:v>
                </c:pt>
                <c:pt idx="27761">
                  <c:v>14.936</c:v>
                </c:pt>
                <c:pt idx="27762">
                  <c:v>14.912000000000001</c:v>
                </c:pt>
                <c:pt idx="27763">
                  <c:v>14.912000000000001</c:v>
                </c:pt>
                <c:pt idx="27764">
                  <c:v>14.912000000000001</c:v>
                </c:pt>
                <c:pt idx="27765">
                  <c:v>14.888</c:v>
                </c:pt>
                <c:pt idx="27766">
                  <c:v>14.888</c:v>
                </c:pt>
                <c:pt idx="27767">
                  <c:v>14.888</c:v>
                </c:pt>
                <c:pt idx="27768">
                  <c:v>14.864000000000001</c:v>
                </c:pt>
                <c:pt idx="27769">
                  <c:v>14.864000000000001</c:v>
                </c:pt>
                <c:pt idx="27770">
                  <c:v>14.864000000000001</c:v>
                </c:pt>
                <c:pt idx="27771">
                  <c:v>14.84</c:v>
                </c:pt>
                <c:pt idx="27772">
                  <c:v>14.84</c:v>
                </c:pt>
                <c:pt idx="27773">
                  <c:v>14.84</c:v>
                </c:pt>
                <c:pt idx="27774">
                  <c:v>14.84</c:v>
                </c:pt>
                <c:pt idx="27775">
                  <c:v>14.816000000000001</c:v>
                </c:pt>
                <c:pt idx="27776">
                  <c:v>14.816000000000001</c:v>
                </c:pt>
                <c:pt idx="27777">
                  <c:v>14.816000000000001</c:v>
                </c:pt>
                <c:pt idx="27778">
                  <c:v>14.816000000000001</c:v>
                </c:pt>
                <c:pt idx="27779">
                  <c:v>14.816000000000001</c:v>
                </c:pt>
                <c:pt idx="27780">
                  <c:v>14.816000000000001</c:v>
                </c:pt>
                <c:pt idx="27781">
                  <c:v>14.84</c:v>
                </c:pt>
                <c:pt idx="27782">
                  <c:v>14.864000000000001</c:v>
                </c:pt>
                <c:pt idx="27783">
                  <c:v>14.888</c:v>
                </c:pt>
                <c:pt idx="27784">
                  <c:v>14.912000000000001</c:v>
                </c:pt>
                <c:pt idx="27785">
                  <c:v>14.96</c:v>
                </c:pt>
                <c:pt idx="27786">
                  <c:v>14.984</c:v>
                </c:pt>
                <c:pt idx="27787">
                  <c:v>15.055</c:v>
                </c:pt>
                <c:pt idx="27788">
                  <c:v>15.103</c:v>
                </c:pt>
                <c:pt idx="27789">
                  <c:v>15.151</c:v>
                </c:pt>
                <c:pt idx="27790">
                  <c:v>15.223000000000001</c:v>
                </c:pt>
                <c:pt idx="27791">
                  <c:v>15.294</c:v>
                </c:pt>
                <c:pt idx="27792">
                  <c:v>15.342000000000001</c:v>
                </c:pt>
                <c:pt idx="27793">
                  <c:v>15.438000000000001</c:v>
                </c:pt>
                <c:pt idx="27794">
                  <c:v>15.484999999999999</c:v>
                </c:pt>
                <c:pt idx="27795">
                  <c:v>15.557</c:v>
                </c:pt>
                <c:pt idx="27796">
                  <c:v>15.629</c:v>
                </c:pt>
                <c:pt idx="27797">
                  <c:v>15.676</c:v>
                </c:pt>
                <c:pt idx="27798">
                  <c:v>15.747999999999999</c:v>
                </c:pt>
                <c:pt idx="27799">
                  <c:v>15.795999999999999</c:v>
                </c:pt>
                <c:pt idx="27800">
                  <c:v>15.843</c:v>
                </c:pt>
                <c:pt idx="27801">
                  <c:v>15.867000000000001</c:v>
                </c:pt>
                <c:pt idx="27802">
                  <c:v>15.914999999999999</c:v>
                </c:pt>
                <c:pt idx="27803">
                  <c:v>15.939</c:v>
                </c:pt>
                <c:pt idx="27804">
                  <c:v>15.962999999999999</c:v>
                </c:pt>
                <c:pt idx="27805">
                  <c:v>15.986000000000001</c:v>
                </c:pt>
                <c:pt idx="27806">
                  <c:v>15.986000000000001</c:v>
                </c:pt>
                <c:pt idx="27807">
                  <c:v>16.010000000000002</c:v>
                </c:pt>
                <c:pt idx="27808">
                  <c:v>16.010000000000002</c:v>
                </c:pt>
                <c:pt idx="27809">
                  <c:v>16.010000000000002</c:v>
                </c:pt>
                <c:pt idx="27810">
                  <c:v>15.986000000000001</c:v>
                </c:pt>
                <c:pt idx="27811">
                  <c:v>15.986000000000001</c:v>
                </c:pt>
                <c:pt idx="27812">
                  <c:v>15.962999999999999</c:v>
                </c:pt>
                <c:pt idx="27813">
                  <c:v>15.939</c:v>
                </c:pt>
                <c:pt idx="27814">
                  <c:v>15.914999999999999</c:v>
                </c:pt>
                <c:pt idx="27815">
                  <c:v>15.891</c:v>
                </c:pt>
                <c:pt idx="27816">
                  <c:v>15.843</c:v>
                </c:pt>
                <c:pt idx="27817">
                  <c:v>15.819000000000001</c:v>
                </c:pt>
                <c:pt idx="27818">
                  <c:v>15.772</c:v>
                </c:pt>
                <c:pt idx="27819">
                  <c:v>15.724</c:v>
                </c:pt>
                <c:pt idx="27820">
                  <c:v>15.676</c:v>
                </c:pt>
                <c:pt idx="27821">
                  <c:v>15.629</c:v>
                </c:pt>
                <c:pt idx="27822">
                  <c:v>15.581</c:v>
                </c:pt>
                <c:pt idx="27823">
                  <c:v>15.532999999999999</c:v>
                </c:pt>
                <c:pt idx="27824">
                  <c:v>15.509</c:v>
                </c:pt>
                <c:pt idx="27825">
                  <c:v>15.461</c:v>
                </c:pt>
                <c:pt idx="27826">
                  <c:v>15.438000000000001</c:v>
                </c:pt>
                <c:pt idx="27827">
                  <c:v>15.39</c:v>
                </c:pt>
                <c:pt idx="27828">
                  <c:v>15.366</c:v>
                </c:pt>
                <c:pt idx="27829">
                  <c:v>15.342000000000001</c:v>
                </c:pt>
                <c:pt idx="27830">
                  <c:v>15.318</c:v>
                </c:pt>
                <c:pt idx="27831">
                  <c:v>15.294</c:v>
                </c:pt>
                <c:pt idx="27832">
                  <c:v>15.27</c:v>
                </c:pt>
                <c:pt idx="27833">
                  <c:v>15.247</c:v>
                </c:pt>
                <c:pt idx="27834">
                  <c:v>15.199</c:v>
                </c:pt>
                <c:pt idx="27835">
                  <c:v>15.175000000000001</c:v>
                </c:pt>
                <c:pt idx="27836">
                  <c:v>15.175000000000001</c:v>
                </c:pt>
                <c:pt idx="27837">
                  <c:v>15.151</c:v>
                </c:pt>
                <c:pt idx="27838">
                  <c:v>15.127000000000001</c:v>
                </c:pt>
                <c:pt idx="27839">
                  <c:v>15.103</c:v>
                </c:pt>
                <c:pt idx="27840">
                  <c:v>15.103</c:v>
                </c:pt>
                <c:pt idx="27841">
                  <c:v>15.079000000000001</c:v>
                </c:pt>
                <c:pt idx="27842">
                  <c:v>15.055</c:v>
                </c:pt>
                <c:pt idx="27843">
                  <c:v>15.055</c:v>
                </c:pt>
                <c:pt idx="27844">
                  <c:v>15.031000000000001</c:v>
                </c:pt>
                <c:pt idx="27845">
                  <c:v>15.007999999999999</c:v>
                </c:pt>
                <c:pt idx="27846">
                  <c:v>15.007999999999999</c:v>
                </c:pt>
                <c:pt idx="27847">
                  <c:v>14.984</c:v>
                </c:pt>
                <c:pt idx="27848">
                  <c:v>14.96</c:v>
                </c:pt>
                <c:pt idx="27849">
                  <c:v>14.96</c:v>
                </c:pt>
                <c:pt idx="27850">
                  <c:v>14.936</c:v>
                </c:pt>
                <c:pt idx="27851">
                  <c:v>14.912000000000001</c:v>
                </c:pt>
                <c:pt idx="27852">
                  <c:v>14.912000000000001</c:v>
                </c:pt>
                <c:pt idx="27853">
                  <c:v>14.888</c:v>
                </c:pt>
                <c:pt idx="27854">
                  <c:v>14.888</c:v>
                </c:pt>
                <c:pt idx="27855">
                  <c:v>14.864000000000001</c:v>
                </c:pt>
                <c:pt idx="27856">
                  <c:v>14.864000000000001</c:v>
                </c:pt>
                <c:pt idx="27857">
                  <c:v>14.84</c:v>
                </c:pt>
                <c:pt idx="27858">
                  <c:v>14.816000000000001</c:v>
                </c:pt>
                <c:pt idx="27859">
                  <c:v>14.816000000000001</c:v>
                </c:pt>
                <c:pt idx="27860">
                  <c:v>14.792</c:v>
                </c:pt>
                <c:pt idx="27861">
                  <c:v>14.792</c:v>
                </c:pt>
                <c:pt idx="27862">
                  <c:v>14.768000000000001</c:v>
                </c:pt>
                <c:pt idx="27863">
                  <c:v>14.768000000000001</c:v>
                </c:pt>
                <c:pt idx="27864">
                  <c:v>14.768000000000001</c:v>
                </c:pt>
                <c:pt idx="27865">
                  <c:v>14.768000000000001</c:v>
                </c:pt>
                <c:pt idx="27866">
                  <c:v>14.768000000000001</c:v>
                </c:pt>
                <c:pt idx="27867">
                  <c:v>14.768000000000001</c:v>
                </c:pt>
                <c:pt idx="27868">
                  <c:v>14.744999999999999</c:v>
                </c:pt>
                <c:pt idx="27869">
                  <c:v>14.744999999999999</c:v>
                </c:pt>
                <c:pt idx="27870">
                  <c:v>14.744999999999999</c:v>
                </c:pt>
                <c:pt idx="27871">
                  <c:v>14.721</c:v>
                </c:pt>
                <c:pt idx="27872">
                  <c:v>14.721</c:v>
                </c:pt>
                <c:pt idx="27873">
                  <c:v>14.721</c:v>
                </c:pt>
                <c:pt idx="27874">
                  <c:v>14.696999999999999</c:v>
                </c:pt>
                <c:pt idx="27875">
                  <c:v>14.696999999999999</c:v>
                </c:pt>
                <c:pt idx="27876">
                  <c:v>14.721</c:v>
                </c:pt>
                <c:pt idx="27877">
                  <c:v>14.721</c:v>
                </c:pt>
                <c:pt idx="27878">
                  <c:v>14.744999999999999</c:v>
                </c:pt>
                <c:pt idx="27879">
                  <c:v>14.768000000000001</c:v>
                </c:pt>
                <c:pt idx="27880">
                  <c:v>14.768000000000001</c:v>
                </c:pt>
                <c:pt idx="27881">
                  <c:v>14.816000000000001</c:v>
                </c:pt>
                <c:pt idx="27882">
                  <c:v>14.84</c:v>
                </c:pt>
                <c:pt idx="27883">
                  <c:v>14.888</c:v>
                </c:pt>
                <c:pt idx="27884">
                  <c:v>14.912000000000001</c:v>
                </c:pt>
                <c:pt idx="27885">
                  <c:v>14.96</c:v>
                </c:pt>
                <c:pt idx="27886">
                  <c:v>15.031000000000001</c:v>
                </c:pt>
                <c:pt idx="27887">
                  <c:v>15.079000000000001</c:v>
                </c:pt>
                <c:pt idx="27888">
                  <c:v>15.151</c:v>
                </c:pt>
                <c:pt idx="27889">
                  <c:v>15.223000000000001</c:v>
                </c:pt>
                <c:pt idx="27890">
                  <c:v>15.294</c:v>
                </c:pt>
                <c:pt idx="27891">
                  <c:v>15.366</c:v>
                </c:pt>
                <c:pt idx="27892">
                  <c:v>15.438000000000001</c:v>
                </c:pt>
                <c:pt idx="27893">
                  <c:v>15.484999999999999</c:v>
                </c:pt>
                <c:pt idx="27894">
                  <c:v>15.557</c:v>
                </c:pt>
                <c:pt idx="27895">
                  <c:v>15.605</c:v>
                </c:pt>
                <c:pt idx="27896">
                  <c:v>15.651999999999999</c:v>
                </c:pt>
                <c:pt idx="27897">
                  <c:v>15.7</c:v>
                </c:pt>
                <c:pt idx="27898">
                  <c:v>15.747999999999999</c:v>
                </c:pt>
                <c:pt idx="27899">
                  <c:v>15.795999999999999</c:v>
                </c:pt>
                <c:pt idx="27900">
                  <c:v>15.819000000000001</c:v>
                </c:pt>
                <c:pt idx="27901">
                  <c:v>15.867000000000001</c:v>
                </c:pt>
                <c:pt idx="27902">
                  <c:v>15.867000000000001</c:v>
                </c:pt>
                <c:pt idx="27903">
                  <c:v>15.891</c:v>
                </c:pt>
                <c:pt idx="27904">
                  <c:v>15.914999999999999</c:v>
                </c:pt>
                <c:pt idx="27905">
                  <c:v>15.914999999999999</c:v>
                </c:pt>
                <c:pt idx="27906">
                  <c:v>15.914999999999999</c:v>
                </c:pt>
                <c:pt idx="27907">
                  <c:v>15.914999999999999</c:v>
                </c:pt>
                <c:pt idx="27908">
                  <c:v>15.891</c:v>
                </c:pt>
                <c:pt idx="27909">
                  <c:v>15.891</c:v>
                </c:pt>
                <c:pt idx="27910">
                  <c:v>15.867000000000001</c:v>
                </c:pt>
                <c:pt idx="27911">
                  <c:v>15.843</c:v>
                </c:pt>
                <c:pt idx="27912">
                  <c:v>15.819000000000001</c:v>
                </c:pt>
                <c:pt idx="27913">
                  <c:v>15.772</c:v>
                </c:pt>
                <c:pt idx="27914">
                  <c:v>15.747999999999999</c:v>
                </c:pt>
                <c:pt idx="27915">
                  <c:v>15.7</c:v>
                </c:pt>
                <c:pt idx="27916">
                  <c:v>15.629</c:v>
                </c:pt>
                <c:pt idx="27917">
                  <c:v>15.581</c:v>
                </c:pt>
                <c:pt idx="27918">
                  <c:v>15.532999999999999</c:v>
                </c:pt>
                <c:pt idx="27919">
                  <c:v>15.509</c:v>
                </c:pt>
                <c:pt idx="27920">
                  <c:v>15.461</c:v>
                </c:pt>
                <c:pt idx="27921">
                  <c:v>15.438000000000001</c:v>
                </c:pt>
                <c:pt idx="27922">
                  <c:v>15.39</c:v>
                </c:pt>
                <c:pt idx="27923">
                  <c:v>15.366</c:v>
                </c:pt>
                <c:pt idx="27924">
                  <c:v>15.342000000000001</c:v>
                </c:pt>
                <c:pt idx="27925">
                  <c:v>15.294</c:v>
                </c:pt>
                <c:pt idx="27926">
                  <c:v>15.27</c:v>
                </c:pt>
                <c:pt idx="27927">
                  <c:v>15.247</c:v>
                </c:pt>
                <c:pt idx="27928">
                  <c:v>15.223000000000001</c:v>
                </c:pt>
                <c:pt idx="27929">
                  <c:v>15.199</c:v>
                </c:pt>
                <c:pt idx="27930">
                  <c:v>15.175000000000001</c:v>
                </c:pt>
                <c:pt idx="27931">
                  <c:v>15.151</c:v>
                </c:pt>
                <c:pt idx="27932">
                  <c:v>15.127000000000001</c:v>
                </c:pt>
                <c:pt idx="27933">
                  <c:v>15.103</c:v>
                </c:pt>
                <c:pt idx="27934">
                  <c:v>15.103</c:v>
                </c:pt>
                <c:pt idx="27935">
                  <c:v>15.079000000000001</c:v>
                </c:pt>
                <c:pt idx="27936">
                  <c:v>15.055</c:v>
                </c:pt>
                <c:pt idx="27937">
                  <c:v>15.031000000000001</c:v>
                </c:pt>
                <c:pt idx="27938">
                  <c:v>15.007999999999999</c:v>
                </c:pt>
                <c:pt idx="27939">
                  <c:v>14.984</c:v>
                </c:pt>
                <c:pt idx="27940">
                  <c:v>14.984</c:v>
                </c:pt>
                <c:pt idx="27941">
                  <c:v>14.96</c:v>
                </c:pt>
                <c:pt idx="27942">
                  <c:v>14.96</c:v>
                </c:pt>
                <c:pt idx="27943">
                  <c:v>14.936</c:v>
                </c:pt>
                <c:pt idx="27944">
                  <c:v>14.912000000000001</c:v>
                </c:pt>
                <c:pt idx="27945">
                  <c:v>14.888</c:v>
                </c:pt>
                <c:pt idx="27946">
                  <c:v>14.888</c:v>
                </c:pt>
                <c:pt idx="27947">
                  <c:v>14.864000000000001</c:v>
                </c:pt>
                <c:pt idx="27948">
                  <c:v>14.864000000000001</c:v>
                </c:pt>
                <c:pt idx="27949">
                  <c:v>14.84</c:v>
                </c:pt>
                <c:pt idx="27950">
                  <c:v>14.84</c:v>
                </c:pt>
                <c:pt idx="27951">
                  <c:v>14.816000000000001</c:v>
                </c:pt>
                <c:pt idx="27952">
                  <c:v>14.792</c:v>
                </c:pt>
                <c:pt idx="27953">
                  <c:v>14.792</c:v>
                </c:pt>
                <c:pt idx="27954">
                  <c:v>14.792</c:v>
                </c:pt>
                <c:pt idx="27955">
                  <c:v>14.768000000000001</c:v>
                </c:pt>
                <c:pt idx="27956">
                  <c:v>14.768000000000001</c:v>
                </c:pt>
                <c:pt idx="27957">
                  <c:v>14.768000000000001</c:v>
                </c:pt>
                <c:pt idx="27958">
                  <c:v>14.768000000000001</c:v>
                </c:pt>
                <c:pt idx="27959">
                  <c:v>14.744999999999999</c:v>
                </c:pt>
                <c:pt idx="27960">
                  <c:v>14.744999999999999</c:v>
                </c:pt>
                <c:pt idx="27961">
                  <c:v>14.744999999999999</c:v>
                </c:pt>
                <c:pt idx="27962">
                  <c:v>14.721</c:v>
                </c:pt>
                <c:pt idx="27963">
                  <c:v>14.721</c:v>
                </c:pt>
                <c:pt idx="27964">
                  <c:v>14.721</c:v>
                </c:pt>
                <c:pt idx="27965">
                  <c:v>14.721</c:v>
                </c:pt>
                <c:pt idx="27966">
                  <c:v>14.721</c:v>
                </c:pt>
                <c:pt idx="27967">
                  <c:v>14.721</c:v>
                </c:pt>
                <c:pt idx="27968">
                  <c:v>14.721</c:v>
                </c:pt>
                <c:pt idx="27969">
                  <c:v>14.721</c:v>
                </c:pt>
                <c:pt idx="27970">
                  <c:v>14.721</c:v>
                </c:pt>
                <c:pt idx="27971">
                  <c:v>14.768000000000001</c:v>
                </c:pt>
                <c:pt idx="27972">
                  <c:v>14.768000000000001</c:v>
                </c:pt>
                <c:pt idx="27973">
                  <c:v>14.792</c:v>
                </c:pt>
                <c:pt idx="27974">
                  <c:v>14.816000000000001</c:v>
                </c:pt>
                <c:pt idx="27975">
                  <c:v>14.84</c:v>
                </c:pt>
                <c:pt idx="27976">
                  <c:v>14.888</c:v>
                </c:pt>
                <c:pt idx="27977">
                  <c:v>14.912000000000001</c:v>
                </c:pt>
                <c:pt idx="27978">
                  <c:v>14.96</c:v>
                </c:pt>
                <c:pt idx="27979">
                  <c:v>15.007999999999999</c:v>
                </c:pt>
                <c:pt idx="27980">
                  <c:v>15.055</c:v>
                </c:pt>
                <c:pt idx="27981">
                  <c:v>15.103</c:v>
                </c:pt>
                <c:pt idx="27982">
                  <c:v>15.175000000000001</c:v>
                </c:pt>
                <c:pt idx="27983">
                  <c:v>15.247</c:v>
                </c:pt>
                <c:pt idx="27984">
                  <c:v>15.294</c:v>
                </c:pt>
                <c:pt idx="27985">
                  <c:v>15.366</c:v>
                </c:pt>
                <c:pt idx="27986">
                  <c:v>15.438000000000001</c:v>
                </c:pt>
                <c:pt idx="27987">
                  <c:v>15.484999999999999</c:v>
                </c:pt>
                <c:pt idx="27988">
                  <c:v>15.532999999999999</c:v>
                </c:pt>
                <c:pt idx="27989">
                  <c:v>15.605</c:v>
                </c:pt>
                <c:pt idx="27990">
                  <c:v>15.651999999999999</c:v>
                </c:pt>
                <c:pt idx="27991">
                  <c:v>15.7</c:v>
                </c:pt>
                <c:pt idx="27992">
                  <c:v>15.747999999999999</c:v>
                </c:pt>
                <c:pt idx="27993">
                  <c:v>15.772</c:v>
                </c:pt>
                <c:pt idx="27994">
                  <c:v>15.819000000000001</c:v>
                </c:pt>
                <c:pt idx="27995">
                  <c:v>15.819000000000001</c:v>
                </c:pt>
                <c:pt idx="27996">
                  <c:v>15.843</c:v>
                </c:pt>
                <c:pt idx="27997">
                  <c:v>15.867000000000001</c:v>
                </c:pt>
                <c:pt idx="27998">
                  <c:v>15.891</c:v>
                </c:pt>
                <c:pt idx="27999">
                  <c:v>15.914999999999999</c:v>
                </c:pt>
                <c:pt idx="28000">
                  <c:v>15.939</c:v>
                </c:pt>
                <c:pt idx="28001">
                  <c:v>15.939</c:v>
                </c:pt>
                <c:pt idx="28002">
                  <c:v>15.939</c:v>
                </c:pt>
                <c:pt idx="28003">
                  <c:v>15.939</c:v>
                </c:pt>
                <c:pt idx="28004">
                  <c:v>15.914999999999999</c:v>
                </c:pt>
                <c:pt idx="28005">
                  <c:v>15.914999999999999</c:v>
                </c:pt>
                <c:pt idx="28006">
                  <c:v>15.867000000000001</c:v>
                </c:pt>
                <c:pt idx="28007">
                  <c:v>15.843</c:v>
                </c:pt>
                <c:pt idx="28008">
                  <c:v>15.819000000000001</c:v>
                </c:pt>
                <c:pt idx="28009">
                  <c:v>15.772</c:v>
                </c:pt>
                <c:pt idx="28010">
                  <c:v>15.724</c:v>
                </c:pt>
                <c:pt idx="28011">
                  <c:v>15.676</c:v>
                </c:pt>
                <c:pt idx="28012">
                  <c:v>15.651999999999999</c:v>
                </c:pt>
                <c:pt idx="28013">
                  <c:v>15.605</c:v>
                </c:pt>
                <c:pt idx="28014">
                  <c:v>15.581</c:v>
                </c:pt>
                <c:pt idx="28015">
                  <c:v>15.532999999999999</c:v>
                </c:pt>
                <c:pt idx="28016">
                  <c:v>15.484999999999999</c:v>
                </c:pt>
                <c:pt idx="28017">
                  <c:v>15.461</c:v>
                </c:pt>
                <c:pt idx="28018">
                  <c:v>15.438000000000001</c:v>
                </c:pt>
                <c:pt idx="28019">
                  <c:v>15.39</c:v>
                </c:pt>
                <c:pt idx="28020">
                  <c:v>15.366</c:v>
                </c:pt>
                <c:pt idx="28021">
                  <c:v>15.342000000000001</c:v>
                </c:pt>
                <c:pt idx="28022">
                  <c:v>15.318</c:v>
                </c:pt>
                <c:pt idx="28023">
                  <c:v>15.294</c:v>
                </c:pt>
                <c:pt idx="28024">
                  <c:v>15.27</c:v>
                </c:pt>
                <c:pt idx="28025">
                  <c:v>15.247</c:v>
                </c:pt>
                <c:pt idx="28026">
                  <c:v>15.223000000000001</c:v>
                </c:pt>
                <c:pt idx="28027">
                  <c:v>15.199</c:v>
                </c:pt>
                <c:pt idx="28028">
                  <c:v>15.199</c:v>
                </c:pt>
                <c:pt idx="28029">
                  <c:v>15.199</c:v>
                </c:pt>
                <c:pt idx="28030">
                  <c:v>15.175000000000001</c:v>
                </c:pt>
                <c:pt idx="28031">
                  <c:v>15.175000000000001</c:v>
                </c:pt>
                <c:pt idx="28032">
                  <c:v>15.175000000000001</c:v>
                </c:pt>
                <c:pt idx="28033">
                  <c:v>15.151</c:v>
                </c:pt>
                <c:pt idx="28034">
                  <c:v>15.151</c:v>
                </c:pt>
                <c:pt idx="28035">
                  <c:v>15.151</c:v>
                </c:pt>
                <c:pt idx="28036">
                  <c:v>15.151</c:v>
                </c:pt>
                <c:pt idx="28037">
                  <c:v>15.151</c:v>
                </c:pt>
                <c:pt idx="28038">
                  <c:v>15.151</c:v>
                </c:pt>
                <c:pt idx="28039">
                  <c:v>15.151</c:v>
                </c:pt>
                <c:pt idx="28040">
                  <c:v>15.151</c:v>
                </c:pt>
                <c:pt idx="28041">
                  <c:v>15.151</c:v>
                </c:pt>
                <c:pt idx="28042">
                  <c:v>15.151</c:v>
                </c:pt>
                <c:pt idx="28043">
                  <c:v>15.151</c:v>
                </c:pt>
                <c:pt idx="28044">
                  <c:v>15.151</c:v>
                </c:pt>
                <c:pt idx="28045">
                  <c:v>15.151</c:v>
                </c:pt>
                <c:pt idx="28046">
                  <c:v>15.151</c:v>
                </c:pt>
                <c:pt idx="28047">
                  <c:v>15.151</c:v>
                </c:pt>
                <c:pt idx="28048">
                  <c:v>15.151</c:v>
                </c:pt>
                <c:pt idx="28049">
                  <c:v>15.151</c:v>
                </c:pt>
                <c:pt idx="28050">
                  <c:v>15.151</c:v>
                </c:pt>
                <c:pt idx="28051">
                  <c:v>15.151</c:v>
                </c:pt>
                <c:pt idx="28052">
                  <c:v>15.151</c:v>
                </c:pt>
                <c:pt idx="28053">
                  <c:v>15.151</c:v>
                </c:pt>
                <c:pt idx="28054">
                  <c:v>15.151</c:v>
                </c:pt>
                <c:pt idx="28055">
                  <c:v>15.151</c:v>
                </c:pt>
                <c:pt idx="28056">
                  <c:v>15.175000000000001</c:v>
                </c:pt>
                <c:pt idx="28057">
                  <c:v>15.151</c:v>
                </c:pt>
                <c:pt idx="28058">
                  <c:v>15.151</c:v>
                </c:pt>
                <c:pt idx="28059">
                  <c:v>15.151</c:v>
                </c:pt>
                <c:pt idx="28060">
                  <c:v>15.151</c:v>
                </c:pt>
                <c:pt idx="28061">
                  <c:v>15.175000000000001</c:v>
                </c:pt>
                <c:pt idx="28062">
                  <c:v>15.175000000000001</c:v>
                </c:pt>
                <c:pt idx="28063">
                  <c:v>15.175000000000001</c:v>
                </c:pt>
                <c:pt idx="28064">
                  <c:v>15.175000000000001</c:v>
                </c:pt>
                <c:pt idx="28065">
                  <c:v>15.175000000000001</c:v>
                </c:pt>
                <c:pt idx="28066">
                  <c:v>15.175000000000001</c:v>
                </c:pt>
                <c:pt idx="28067">
                  <c:v>15.175000000000001</c:v>
                </c:pt>
                <c:pt idx="28068">
                  <c:v>15.175000000000001</c:v>
                </c:pt>
                <c:pt idx="28069">
                  <c:v>15.175000000000001</c:v>
                </c:pt>
                <c:pt idx="28070">
                  <c:v>15.199</c:v>
                </c:pt>
                <c:pt idx="28071">
                  <c:v>15.199</c:v>
                </c:pt>
                <c:pt idx="28072">
                  <c:v>15.223000000000001</c:v>
                </c:pt>
                <c:pt idx="28073">
                  <c:v>15.247</c:v>
                </c:pt>
                <c:pt idx="28074">
                  <c:v>15.247</c:v>
                </c:pt>
                <c:pt idx="28075">
                  <c:v>15.27</c:v>
                </c:pt>
                <c:pt idx="28076">
                  <c:v>15.294</c:v>
                </c:pt>
                <c:pt idx="28077">
                  <c:v>15.318</c:v>
                </c:pt>
                <c:pt idx="28078">
                  <c:v>15.342000000000001</c:v>
                </c:pt>
                <c:pt idx="28079">
                  <c:v>15.366</c:v>
                </c:pt>
                <c:pt idx="28080">
                  <c:v>15.438000000000001</c:v>
                </c:pt>
                <c:pt idx="28081">
                  <c:v>15.484999999999999</c:v>
                </c:pt>
                <c:pt idx="28082">
                  <c:v>15.532999999999999</c:v>
                </c:pt>
                <c:pt idx="28083">
                  <c:v>15.557</c:v>
                </c:pt>
                <c:pt idx="28084">
                  <c:v>15.629</c:v>
                </c:pt>
                <c:pt idx="28085">
                  <c:v>15.676</c:v>
                </c:pt>
                <c:pt idx="28086">
                  <c:v>15.724</c:v>
                </c:pt>
                <c:pt idx="28087">
                  <c:v>15.747999999999999</c:v>
                </c:pt>
                <c:pt idx="28088">
                  <c:v>15.772</c:v>
                </c:pt>
                <c:pt idx="28089">
                  <c:v>15.795999999999999</c:v>
                </c:pt>
                <c:pt idx="28090">
                  <c:v>15.819000000000001</c:v>
                </c:pt>
                <c:pt idx="28091">
                  <c:v>15.795999999999999</c:v>
                </c:pt>
                <c:pt idx="28092">
                  <c:v>15.772</c:v>
                </c:pt>
                <c:pt idx="28093">
                  <c:v>15.747999999999999</c:v>
                </c:pt>
                <c:pt idx="28094">
                  <c:v>15.747999999999999</c:v>
                </c:pt>
                <c:pt idx="28095">
                  <c:v>15.724</c:v>
                </c:pt>
                <c:pt idx="28096">
                  <c:v>15.724</c:v>
                </c:pt>
                <c:pt idx="28097">
                  <c:v>15.724</c:v>
                </c:pt>
                <c:pt idx="28098">
                  <c:v>15.7</c:v>
                </c:pt>
                <c:pt idx="28099">
                  <c:v>15.7</c:v>
                </c:pt>
                <c:pt idx="28100">
                  <c:v>15.676</c:v>
                </c:pt>
                <c:pt idx="28101">
                  <c:v>15.676</c:v>
                </c:pt>
                <c:pt idx="28102">
                  <c:v>15.651999999999999</c:v>
                </c:pt>
                <c:pt idx="28103">
                  <c:v>15.629</c:v>
                </c:pt>
                <c:pt idx="28104">
                  <c:v>15.629</c:v>
                </c:pt>
                <c:pt idx="28105">
                  <c:v>15.629</c:v>
                </c:pt>
                <c:pt idx="28106">
                  <c:v>15.605</c:v>
                </c:pt>
                <c:pt idx="28107">
                  <c:v>15.581</c:v>
                </c:pt>
                <c:pt idx="28108">
                  <c:v>15.581</c:v>
                </c:pt>
                <c:pt idx="28109">
                  <c:v>15.557</c:v>
                </c:pt>
                <c:pt idx="28110">
                  <c:v>15.532999999999999</c:v>
                </c:pt>
                <c:pt idx="28111">
                  <c:v>15.532999999999999</c:v>
                </c:pt>
                <c:pt idx="28112">
                  <c:v>15.532999999999999</c:v>
                </c:pt>
                <c:pt idx="28113">
                  <c:v>15.509</c:v>
                </c:pt>
                <c:pt idx="28114">
                  <c:v>15.484999999999999</c:v>
                </c:pt>
                <c:pt idx="28115">
                  <c:v>15.484999999999999</c:v>
                </c:pt>
                <c:pt idx="28116">
                  <c:v>15.461</c:v>
                </c:pt>
                <c:pt idx="28117">
                  <c:v>15.461</c:v>
                </c:pt>
                <c:pt idx="28118">
                  <c:v>15.461</c:v>
                </c:pt>
                <c:pt idx="28119">
                  <c:v>15.438000000000001</c:v>
                </c:pt>
                <c:pt idx="28120">
                  <c:v>15.438000000000001</c:v>
                </c:pt>
                <c:pt idx="28121">
                  <c:v>15.438000000000001</c:v>
                </c:pt>
                <c:pt idx="28122">
                  <c:v>15.438000000000001</c:v>
                </c:pt>
                <c:pt idx="28123">
                  <c:v>15.414</c:v>
                </c:pt>
                <c:pt idx="28124">
                  <c:v>15.414</c:v>
                </c:pt>
                <c:pt idx="28125">
                  <c:v>15.39</c:v>
                </c:pt>
                <c:pt idx="28126">
                  <c:v>15.39</c:v>
                </c:pt>
                <c:pt idx="28127">
                  <c:v>15.39</c:v>
                </c:pt>
                <c:pt idx="28128">
                  <c:v>15.39</c:v>
                </c:pt>
                <c:pt idx="28129">
                  <c:v>15.39</c:v>
                </c:pt>
                <c:pt idx="28130">
                  <c:v>15.39</c:v>
                </c:pt>
                <c:pt idx="28131">
                  <c:v>15.39</c:v>
                </c:pt>
                <c:pt idx="28132">
                  <c:v>15.39</c:v>
                </c:pt>
                <c:pt idx="28133">
                  <c:v>15.366</c:v>
                </c:pt>
                <c:pt idx="28134">
                  <c:v>15.366</c:v>
                </c:pt>
                <c:pt idx="28135">
                  <c:v>15.366</c:v>
                </c:pt>
                <c:pt idx="28136">
                  <c:v>15.366</c:v>
                </c:pt>
                <c:pt idx="28137">
                  <c:v>15.366</c:v>
                </c:pt>
                <c:pt idx="28138">
                  <c:v>15.366</c:v>
                </c:pt>
                <c:pt idx="28139">
                  <c:v>15.366</c:v>
                </c:pt>
                <c:pt idx="28140">
                  <c:v>15.366</c:v>
                </c:pt>
                <c:pt idx="28141">
                  <c:v>15.342000000000001</c:v>
                </c:pt>
                <c:pt idx="28142">
                  <c:v>15.342000000000001</c:v>
                </c:pt>
                <c:pt idx="28143">
                  <c:v>15.342000000000001</c:v>
                </c:pt>
                <c:pt idx="28144">
                  <c:v>15.342000000000001</c:v>
                </c:pt>
                <c:pt idx="28145">
                  <c:v>15.342000000000001</c:v>
                </c:pt>
                <c:pt idx="28146">
                  <c:v>15.342000000000001</c:v>
                </c:pt>
                <c:pt idx="28147">
                  <c:v>15.318</c:v>
                </c:pt>
                <c:pt idx="28148">
                  <c:v>15.318</c:v>
                </c:pt>
                <c:pt idx="28149">
                  <c:v>15.318</c:v>
                </c:pt>
                <c:pt idx="28150">
                  <c:v>15.318</c:v>
                </c:pt>
                <c:pt idx="28151">
                  <c:v>15.318</c:v>
                </c:pt>
                <c:pt idx="28152">
                  <c:v>15.318</c:v>
                </c:pt>
                <c:pt idx="28153">
                  <c:v>15.318</c:v>
                </c:pt>
                <c:pt idx="28154">
                  <c:v>15.318</c:v>
                </c:pt>
                <c:pt idx="28155">
                  <c:v>15.318</c:v>
                </c:pt>
                <c:pt idx="28156">
                  <c:v>15.318</c:v>
                </c:pt>
                <c:pt idx="28157">
                  <c:v>15.318</c:v>
                </c:pt>
                <c:pt idx="28158">
                  <c:v>15.318</c:v>
                </c:pt>
                <c:pt idx="28159">
                  <c:v>15.318</c:v>
                </c:pt>
                <c:pt idx="28160">
                  <c:v>15.318</c:v>
                </c:pt>
                <c:pt idx="28161">
                  <c:v>15.318</c:v>
                </c:pt>
                <c:pt idx="28162">
                  <c:v>15.318</c:v>
                </c:pt>
                <c:pt idx="28163">
                  <c:v>15.318</c:v>
                </c:pt>
                <c:pt idx="28164">
                  <c:v>15.318</c:v>
                </c:pt>
                <c:pt idx="28165">
                  <c:v>15.318</c:v>
                </c:pt>
                <c:pt idx="28166">
                  <c:v>15.318</c:v>
                </c:pt>
                <c:pt idx="28167">
                  <c:v>15.342000000000001</c:v>
                </c:pt>
                <c:pt idx="28168">
                  <c:v>15.342000000000001</c:v>
                </c:pt>
                <c:pt idx="28169">
                  <c:v>15.342000000000001</c:v>
                </c:pt>
                <c:pt idx="28170">
                  <c:v>15.366</c:v>
                </c:pt>
                <c:pt idx="28171">
                  <c:v>15.39</c:v>
                </c:pt>
                <c:pt idx="28172">
                  <c:v>15.414</c:v>
                </c:pt>
                <c:pt idx="28173">
                  <c:v>15.438000000000001</c:v>
                </c:pt>
                <c:pt idx="28174">
                  <c:v>15.461</c:v>
                </c:pt>
                <c:pt idx="28175">
                  <c:v>15.484999999999999</c:v>
                </c:pt>
                <c:pt idx="28176">
                  <c:v>15.509</c:v>
                </c:pt>
                <c:pt idx="28177">
                  <c:v>15.532999999999999</c:v>
                </c:pt>
                <c:pt idx="28178">
                  <c:v>15.557</c:v>
                </c:pt>
                <c:pt idx="28179">
                  <c:v>15.581</c:v>
                </c:pt>
                <c:pt idx="28180">
                  <c:v>15.605</c:v>
                </c:pt>
                <c:pt idx="28181">
                  <c:v>15.629</c:v>
                </c:pt>
                <c:pt idx="28182">
                  <c:v>15.651999999999999</c:v>
                </c:pt>
                <c:pt idx="28183">
                  <c:v>15.651999999999999</c:v>
                </c:pt>
                <c:pt idx="28184">
                  <c:v>15.651999999999999</c:v>
                </c:pt>
                <c:pt idx="28185">
                  <c:v>15.651999999999999</c:v>
                </c:pt>
                <c:pt idx="28186">
                  <c:v>15.676</c:v>
                </c:pt>
                <c:pt idx="28187">
                  <c:v>15.7</c:v>
                </c:pt>
                <c:pt idx="28188">
                  <c:v>15.747999999999999</c:v>
                </c:pt>
                <c:pt idx="28189">
                  <c:v>15.772</c:v>
                </c:pt>
                <c:pt idx="28190">
                  <c:v>15.819000000000001</c:v>
                </c:pt>
                <c:pt idx="28191">
                  <c:v>15.819000000000001</c:v>
                </c:pt>
                <c:pt idx="28192">
                  <c:v>15.843</c:v>
                </c:pt>
                <c:pt idx="28193">
                  <c:v>15.819000000000001</c:v>
                </c:pt>
                <c:pt idx="28194">
                  <c:v>15.819000000000001</c:v>
                </c:pt>
                <c:pt idx="28195">
                  <c:v>15.819000000000001</c:v>
                </c:pt>
                <c:pt idx="28196">
                  <c:v>15.772</c:v>
                </c:pt>
                <c:pt idx="28197">
                  <c:v>15.772</c:v>
                </c:pt>
                <c:pt idx="28198">
                  <c:v>15.747999999999999</c:v>
                </c:pt>
                <c:pt idx="28199">
                  <c:v>15.724</c:v>
                </c:pt>
                <c:pt idx="28200">
                  <c:v>15.7</c:v>
                </c:pt>
                <c:pt idx="28201">
                  <c:v>15.676</c:v>
                </c:pt>
                <c:pt idx="28202">
                  <c:v>15.629</c:v>
                </c:pt>
                <c:pt idx="28203">
                  <c:v>15.605</c:v>
                </c:pt>
                <c:pt idx="28204">
                  <c:v>15.557</c:v>
                </c:pt>
                <c:pt idx="28205">
                  <c:v>15.532999999999999</c:v>
                </c:pt>
                <c:pt idx="28206">
                  <c:v>15.484999999999999</c:v>
                </c:pt>
                <c:pt idx="28207">
                  <c:v>15.461</c:v>
                </c:pt>
                <c:pt idx="28208">
                  <c:v>15.438000000000001</c:v>
                </c:pt>
                <c:pt idx="28209">
                  <c:v>15.39</c:v>
                </c:pt>
                <c:pt idx="28210">
                  <c:v>15.366</c:v>
                </c:pt>
                <c:pt idx="28211">
                  <c:v>15.342000000000001</c:v>
                </c:pt>
                <c:pt idx="28212">
                  <c:v>15.318</c:v>
                </c:pt>
                <c:pt idx="28213">
                  <c:v>15.294</c:v>
                </c:pt>
                <c:pt idx="28214">
                  <c:v>15.27</c:v>
                </c:pt>
                <c:pt idx="28215">
                  <c:v>15.247</c:v>
                </c:pt>
                <c:pt idx="28216">
                  <c:v>15.247</c:v>
                </c:pt>
                <c:pt idx="28217">
                  <c:v>15.199</c:v>
                </c:pt>
                <c:pt idx="28218">
                  <c:v>15.199</c:v>
                </c:pt>
                <c:pt idx="28219">
                  <c:v>15.175000000000001</c:v>
                </c:pt>
                <c:pt idx="28220">
                  <c:v>15.151</c:v>
                </c:pt>
                <c:pt idx="28221">
                  <c:v>15.127000000000001</c:v>
                </c:pt>
                <c:pt idx="28222">
                  <c:v>15.127000000000001</c:v>
                </c:pt>
                <c:pt idx="28223">
                  <c:v>15.127000000000001</c:v>
                </c:pt>
                <c:pt idx="28224">
                  <c:v>15.103</c:v>
                </c:pt>
                <c:pt idx="28225">
                  <c:v>15.103</c:v>
                </c:pt>
                <c:pt idx="28226">
                  <c:v>15.079000000000001</c:v>
                </c:pt>
                <c:pt idx="28227">
                  <c:v>15.055</c:v>
                </c:pt>
                <c:pt idx="28228">
                  <c:v>15.055</c:v>
                </c:pt>
                <c:pt idx="28229">
                  <c:v>15.055</c:v>
                </c:pt>
                <c:pt idx="28230">
                  <c:v>15.031000000000001</c:v>
                </c:pt>
                <c:pt idx="28231">
                  <c:v>15.007999999999999</c:v>
                </c:pt>
                <c:pt idx="28232">
                  <c:v>15.007999999999999</c:v>
                </c:pt>
                <c:pt idx="28233">
                  <c:v>15.007999999999999</c:v>
                </c:pt>
                <c:pt idx="28234">
                  <c:v>14.984</c:v>
                </c:pt>
                <c:pt idx="28235">
                  <c:v>14.984</c:v>
                </c:pt>
                <c:pt idx="28236">
                  <c:v>14.96</c:v>
                </c:pt>
                <c:pt idx="28237">
                  <c:v>14.96</c:v>
                </c:pt>
                <c:pt idx="28238">
                  <c:v>14.936</c:v>
                </c:pt>
                <c:pt idx="28239">
                  <c:v>14.936</c:v>
                </c:pt>
                <c:pt idx="28240">
                  <c:v>14.912000000000001</c:v>
                </c:pt>
                <c:pt idx="28241">
                  <c:v>14.888</c:v>
                </c:pt>
                <c:pt idx="28242">
                  <c:v>14.888</c:v>
                </c:pt>
                <c:pt idx="28243">
                  <c:v>14.864000000000001</c:v>
                </c:pt>
                <c:pt idx="28244">
                  <c:v>14.864000000000001</c:v>
                </c:pt>
                <c:pt idx="28245">
                  <c:v>14.84</c:v>
                </c:pt>
                <c:pt idx="28246">
                  <c:v>14.84</c:v>
                </c:pt>
                <c:pt idx="28247">
                  <c:v>14.816000000000001</c:v>
                </c:pt>
                <c:pt idx="28248">
                  <c:v>14.816000000000001</c:v>
                </c:pt>
                <c:pt idx="28249">
                  <c:v>14.816000000000001</c:v>
                </c:pt>
                <c:pt idx="28250">
                  <c:v>14.792</c:v>
                </c:pt>
                <c:pt idx="28251">
                  <c:v>14.792</c:v>
                </c:pt>
                <c:pt idx="28252">
                  <c:v>14.768000000000001</c:v>
                </c:pt>
                <c:pt idx="28253">
                  <c:v>14.768000000000001</c:v>
                </c:pt>
                <c:pt idx="28254">
                  <c:v>14.744999999999999</c:v>
                </c:pt>
                <c:pt idx="28255">
                  <c:v>14.744999999999999</c:v>
                </c:pt>
                <c:pt idx="28256">
                  <c:v>14.721</c:v>
                </c:pt>
                <c:pt idx="28257">
                  <c:v>14.721</c:v>
                </c:pt>
                <c:pt idx="28258">
                  <c:v>14.696999999999999</c:v>
                </c:pt>
                <c:pt idx="28259">
                  <c:v>14.721</c:v>
                </c:pt>
                <c:pt idx="28260">
                  <c:v>14.721</c:v>
                </c:pt>
                <c:pt idx="28261">
                  <c:v>14.721</c:v>
                </c:pt>
                <c:pt idx="28262">
                  <c:v>14.721</c:v>
                </c:pt>
                <c:pt idx="28263">
                  <c:v>14.744999999999999</c:v>
                </c:pt>
                <c:pt idx="28264">
                  <c:v>14.768000000000001</c:v>
                </c:pt>
                <c:pt idx="28265">
                  <c:v>14.792</c:v>
                </c:pt>
                <c:pt idx="28266">
                  <c:v>14.84</c:v>
                </c:pt>
                <c:pt idx="28267">
                  <c:v>14.864000000000001</c:v>
                </c:pt>
                <c:pt idx="28268">
                  <c:v>14.912000000000001</c:v>
                </c:pt>
                <c:pt idx="28269">
                  <c:v>14.96</c:v>
                </c:pt>
                <c:pt idx="28270">
                  <c:v>15.007999999999999</c:v>
                </c:pt>
                <c:pt idx="28271">
                  <c:v>15.055</c:v>
                </c:pt>
                <c:pt idx="28272">
                  <c:v>15.127000000000001</c:v>
                </c:pt>
                <c:pt idx="28273">
                  <c:v>15.199</c:v>
                </c:pt>
                <c:pt idx="28274">
                  <c:v>15.27</c:v>
                </c:pt>
                <c:pt idx="28275">
                  <c:v>15.342000000000001</c:v>
                </c:pt>
                <c:pt idx="28276">
                  <c:v>15.414</c:v>
                </c:pt>
                <c:pt idx="28277">
                  <c:v>15.484999999999999</c:v>
                </c:pt>
                <c:pt idx="28278">
                  <c:v>15.557</c:v>
                </c:pt>
                <c:pt idx="28279">
                  <c:v>15.605</c:v>
                </c:pt>
                <c:pt idx="28280">
                  <c:v>15.651999999999999</c:v>
                </c:pt>
                <c:pt idx="28281">
                  <c:v>15.7</c:v>
                </c:pt>
                <c:pt idx="28282">
                  <c:v>15.747999999999999</c:v>
                </c:pt>
                <c:pt idx="28283">
                  <c:v>15.772</c:v>
                </c:pt>
                <c:pt idx="28284">
                  <c:v>15.819000000000001</c:v>
                </c:pt>
                <c:pt idx="28285">
                  <c:v>15.843</c:v>
                </c:pt>
                <c:pt idx="28286">
                  <c:v>15.867000000000001</c:v>
                </c:pt>
                <c:pt idx="28287">
                  <c:v>15.867000000000001</c:v>
                </c:pt>
                <c:pt idx="28288">
                  <c:v>15.867000000000001</c:v>
                </c:pt>
                <c:pt idx="28289">
                  <c:v>15.867000000000001</c:v>
                </c:pt>
                <c:pt idx="28290">
                  <c:v>15.867000000000001</c:v>
                </c:pt>
                <c:pt idx="28291">
                  <c:v>15.843</c:v>
                </c:pt>
                <c:pt idx="28292">
                  <c:v>15.819000000000001</c:v>
                </c:pt>
                <c:pt idx="28293">
                  <c:v>15.795999999999999</c:v>
                </c:pt>
                <c:pt idx="28294">
                  <c:v>15.772</c:v>
                </c:pt>
                <c:pt idx="28295">
                  <c:v>15.747999999999999</c:v>
                </c:pt>
                <c:pt idx="28296">
                  <c:v>15.7</c:v>
                </c:pt>
                <c:pt idx="28297">
                  <c:v>15.651999999999999</c:v>
                </c:pt>
                <c:pt idx="28298">
                  <c:v>15.629</c:v>
                </c:pt>
                <c:pt idx="28299">
                  <c:v>15.557</c:v>
                </c:pt>
                <c:pt idx="28300">
                  <c:v>15.509</c:v>
                </c:pt>
                <c:pt idx="28301">
                  <c:v>15.461</c:v>
                </c:pt>
                <c:pt idx="28302">
                  <c:v>15.438000000000001</c:v>
                </c:pt>
                <c:pt idx="28303">
                  <c:v>15.39</c:v>
                </c:pt>
                <c:pt idx="28304">
                  <c:v>15.342000000000001</c:v>
                </c:pt>
                <c:pt idx="28305">
                  <c:v>15.294</c:v>
                </c:pt>
                <c:pt idx="28306">
                  <c:v>15.27</c:v>
                </c:pt>
                <c:pt idx="28307">
                  <c:v>15.223000000000001</c:v>
                </c:pt>
                <c:pt idx="28308">
                  <c:v>15.199</c:v>
                </c:pt>
                <c:pt idx="28309">
                  <c:v>15.175000000000001</c:v>
                </c:pt>
                <c:pt idx="28310">
                  <c:v>15.151</c:v>
                </c:pt>
                <c:pt idx="28311">
                  <c:v>15.103</c:v>
                </c:pt>
                <c:pt idx="28312">
                  <c:v>15.079000000000001</c:v>
                </c:pt>
                <c:pt idx="28313">
                  <c:v>15.055</c:v>
                </c:pt>
                <c:pt idx="28314">
                  <c:v>15.031000000000001</c:v>
                </c:pt>
                <c:pt idx="28315">
                  <c:v>15.007999999999999</c:v>
                </c:pt>
                <c:pt idx="28316">
                  <c:v>14.984</c:v>
                </c:pt>
                <c:pt idx="28317">
                  <c:v>14.96</c:v>
                </c:pt>
                <c:pt idx="28318">
                  <c:v>14.912000000000001</c:v>
                </c:pt>
                <c:pt idx="28319">
                  <c:v>14.912000000000001</c:v>
                </c:pt>
                <c:pt idx="28320">
                  <c:v>14.888</c:v>
                </c:pt>
                <c:pt idx="28321">
                  <c:v>14.864000000000001</c:v>
                </c:pt>
                <c:pt idx="28322">
                  <c:v>14.84</c:v>
                </c:pt>
                <c:pt idx="28323">
                  <c:v>14.816000000000001</c:v>
                </c:pt>
                <c:pt idx="28324">
                  <c:v>14.816000000000001</c:v>
                </c:pt>
                <c:pt idx="28325">
                  <c:v>14.792</c:v>
                </c:pt>
                <c:pt idx="28326">
                  <c:v>14.768000000000001</c:v>
                </c:pt>
                <c:pt idx="28327">
                  <c:v>14.768000000000001</c:v>
                </c:pt>
                <c:pt idx="28328">
                  <c:v>14.744999999999999</c:v>
                </c:pt>
                <c:pt idx="28329">
                  <c:v>14.721</c:v>
                </c:pt>
                <c:pt idx="28330">
                  <c:v>14.721</c:v>
                </c:pt>
                <c:pt idx="28331">
                  <c:v>14.696999999999999</c:v>
                </c:pt>
                <c:pt idx="28332">
                  <c:v>14.696999999999999</c:v>
                </c:pt>
                <c:pt idx="28333">
                  <c:v>14.673</c:v>
                </c:pt>
                <c:pt idx="28334">
                  <c:v>14.673</c:v>
                </c:pt>
                <c:pt idx="28335">
                  <c:v>14.648999999999999</c:v>
                </c:pt>
                <c:pt idx="28336">
                  <c:v>14.648999999999999</c:v>
                </c:pt>
                <c:pt idx="28337">
                  <c:v>14.625</c:v>
                </c:pt>
                <c:pt idx="28338">
                  <c:v>14.625</c:v>
                </c:pt>
                <c:pt idx="28339">
                  <c:v>14.625</c:v>
                </c:pt>
                <c:pt idx="28340">
                  <c:v>14.601000000000001</c:v>
                </c:pt>
                <c:pt idx="28341">
                  <c:v>14.601000000000001</c:v>
                </c:pt>
                <c:pt idx="28342">
                  <c:v>14.577</c:v>
                </c:pt>
                <c:pt idx="28343">
                  <c:v>14.577</c:v>
                </c:pt>
                <c:pt idx="28344">
                  <c:v>14.577</c:v>
                </c:pt>
                <c:pt idx="28345">
                  <c:v>14.553000000000001</c:v>
                </c:pt>
                <c:pt idx="28346">
                  <c:v>14.553000000000001</c:v>
                </c:pt>
                <c:pt idx="28347">
                  <c:v>14.553000000000001</c:v>
                </c:pt>
                <c:pt idx="28348">
                  <c:v>14.553000000000001</c:v>
                </c:pt>
                <c:pt idx="28349">
                  <c:v>14.529</c:v>
                </c:pt>
                <c:pt idx="28350">
                  <c:v>14.529</c:v>
                </c:pt>
                <c:pt idx="28351">
                  <c:v>14.529</c:v>
                </c:pt>
                <c:pt idx="28352">
                  <c:v>14.505000000000001</c:v>
                </c:pt>
                <c:pt idx="28353">
                  <c:v>14.505000000000001</c:v>
                </c:pt>
                <c:pt idx="28354">
                  <c:v>14.505000000000001</c:v>
                </c:pt>
                <c:pt idx="28355">
                  <c:v>14.505000000000001</c:v>
                </c:pt>
                <c:pt idx="28356">
                  <c:v>14.505000000000001</c:v>
                </c:pt>
                <c:pt idx="28357">
                  <c:v>14.529</c:v>
                </c:pt>
                <c:pt idx="28358">
                  <c:v>14.529</c:v>
                </c:pt>
                <c:pt idx="28359">
                  <c:v>14.577</c:v>
                </c:pt>
                <c:pt idx="28360">
                  <c:v>14.577</c:v>
                </c:pt>
                <c:pt idx="28361">
                  <c:v>14.625</c:v>
                </c:pt>
                <c:pt idx="28362">
                  <c:v>14.673</c:v>
                </c:pt>
                <c:pt idx="28363">
                  <c:v>14.696999999999999</c:v>
                </c:pt>
                <c:pt idx="28364">
                  <c:v>14.744999999999999</c:v>
                </c:pt>
                <c:pt idx="28365">
                  <c:v>14.792</c:v>
                </c:pt>
                <c:pt idx="28366">
                  <c:v>14.864000000000001</c:v>
                </c:pt>
                <c:pt idx="28367">
                  <c:v>14.912000000000001</c:v>
                </c:pt>
                <c:pt idx="28368">
                  <c:v>14.984</c:v>
                </c:pt>
                <c:pt idx="28369">
                  <c:v>15.055</c:v>
                </c:pt>
                <c:pt idx="28370">
                  <c:v>15.103</c:v>
                </c:pt>
                <c:pt idx="28371">
                  <c:v>15.175000000000001</c:v>
                </c:pt>
                <c:pt idx="28372">
                  <c:v>15.247</c:v>
                </c:pt>
                <c:pt idx="28373">
                  <c:v>15.318</c:v>
                </c:pt>
                <c:pt idx="28374">
                  <c:v>15.39</c:v>
                </c:pt>
                <c:pt idx="28375">
                  <c:v>15.438000000000001</c:v>
                </c:pt>
                <c:pt idx="28376">
                  <c:v>15.509</c:v>
                </c:pt>
                <c:pt idx="28377">
                  <c:v>15.557</c:v>
                </c:pt>
                <c:pt idx="28378">
                  <c:v>15.605</c:v>
                </c:pt>
                <c:pt idx="28379">
                  <c:v>15.629</c:v>
                </c:pt>
                <c:pt idx="28380">
                  <c:v>15.676</c:v>
                </c:pt>
                <c:pt idx="28381">
                  <c:v>15.7</c:v>
                </c:pt>
                <c:pt idx="28382">
                  <c:v>15.724</c:v>
                </c:pt>
                <c:pt idx="28383">
                  <c:v>15.747999999999999</c:v>
                </c:pt>
                <c:pt idx="28384">
                  <c:v>15.772</c:v>
                </c:pt>
                <c:pt idx="28385">
                  <c:v>15.772</c:v>
                </c:pt>
                <c:pt idx="28386">
                  <c:v>15.772</c:v>
                </c:pt>
                <c:pt idx="28387">
                  <c:v>15.772</c:v>
                </c:pt>
                <c:pt idx="28388">
                  <c:v>15.772</c:v>
                </c:pt>
                <c:pt idx="28389">
                  <c:v>15.747999999999999</c:v>
                </c:pt>
                <c:pt idx="28390">
                  <c:v>15.724</c:v>
                </c:pt>
                <c:pt idx="28391">
                  <c:v>15.7</c:v>
                </c:pt>
                <c:pt idx="28392">
                  <c:v>15.676</c:v>
                </c:pt>
                <c:pt idx="28393">
                  <c:v>15.651999999999999</c:v>
                </c:pt>
                <c:pt idx="28394">
                  <c:v>15.605</c:v>
                </c:pt>
                <c:pt idx="28395">
                  <c:v>15.557</c:v>
                </c:pt>
                <c:pt idx="28396">
                  <c:v>15.509</c:v>
                </c:pt>
                <c:pt idx="28397">
                  <c:v>15.484999999999999</c:v>
                </c:pt>
                <c:pt idx="28398">
                  <c:v>15.438000000000001</c:v>
                </c:pt>
                <c:pt idx="28399">
                  <c:v>15.39</c:v>
                </c:pt>
                <c:pt idx="28400">
                  <c:v>15.366</c:v>
                </c:pt>
                <c:pt idx="28401">
                  <c:v>15.342000000000001</c:v>
                </c:pt>
                <c:pt idx="28402">
                  <c:v>15.294</c:v>
                </c:pt>
                <c:pt idx="28403">
                  <c:v>15.27</c:v>
                </c:pt>
                <c:pt idx="28404">
                  <c:v>15.247</c:v>
                </c:pt>
                <c:pt idx="28405">
                  <c:v>15.199</c:v>
                </c:pt>
                <c:pt idx="28406">
                  <c:v>15.175000000000001</c:v>
                </c:pt>
                <c:pt idx="28407">
                  <c:v>15.151</c:v>
                </c:pt>
                <c:pt idx="28408">
                  <c:v>15.127000000000001</c:v>
                </c:pt>
                <c:pt idx="28409">
                  <c:v>15.103</c:v>
                </c:pt>
                <c:pt idx="28410">
                  <c:v>15.079000000000001</c:v>
                </c:pt>
                <c:pt idx="28411">
                  <c:v>15.055</c:v>
                </c:pt>
                <c:pt idx="28412">
                  <c:v>15.055</c:v>
                </c:pt>
                <c:pt idx="28413">
                  <c:v>15.007999999999999</c:v>
                </c:pt>
                <c:pt idx="28414">
                  <c:v>15.007999999999999</c:v>
                </c:pt>
                <c:pt idx="28415">
                  <c:v>14.96</c:v>
                </c:pt>
                <c:pt idx="28416">
                  <c:v>14.96</c:v>
                </c:pt>
                <c:pt idx="28417">
                  <c:v>14.936</c:v>
                </c:pt>
                <c:pt idx="28418">
                  <c:v>14.912000000000001</c:v>
                </c:pt>
                <c:pt idx="28419">
                  <c:v>14.888</c:v>
                </c:pt>
                <c:pt idx="28420">
                  <c:v>14.888</c:v>
                </c:pt>
                <c:pt idx="28421">
                  <c:v>14.864000000000001</c:v>
                </c:pt>
                <c:pt idx="28422">
                  <c:v>14.84</c:v>
                </c:pt>
                <c:pt idx="28423">
                  <c:v>14.84</c:v>
                </c:pt>
                <c:pt idx="28424">
                  <c:v>14.816000000000001</c:v>
                </c:pt>
                <c:pt idx="28425">
                  <c:v>14.816000000000001</c:v>
                </c:pt>
                <c:pt idx="28426">
                  <c:v>14.792</c:v>
                </c:pt>
                <c:pt idx="28427">
                  <c:v>14.768000000000001</c:v>
                </c:pt>
                <c:pt idx="28428">
                  <c:v>14.768000000000001</c:v>
                </c:pt>
                <c:pt idx="28429">
                  <c:v>14.744999999999999</c:v>
                </c:pt>
                <c:pt idx="28430">
                  <c:v>14.744999999999999</c:v>
                </c:pt>
                <c:pt idx="28431">
                  <c:v>14.721</c:v>
                </c:pt>
                <c:pt idx="28432">
                  <c:v>14.721</c:v>
                </c:pt>
                <c:pt idx="28433">
                  <c:v>14.696999999999999</c:v>
                </c:pt>
                <c:pt idx="28434">
                  <c:v>14.696999999999999</c:v>
                </c:pt>
                <c:pt idx="28435">
                  <c:v>14.673</c:v>
                </c:pt>
                <c:pt idx="28436">
                  <c:v>14.673</c:v>
                </c:pt>
                <c:pt idx="28437">
                  <c:v>14.673</c:v>
                </c:pt>
                <c:pt idx="28438">
                  <c:v>14.648999999999999</c:v>
                </c:pt>
                <c:pt idx="28439">
                  <c:v>14.625</c:v>
                </c:pt>
                <c:pt idx="28440">
                  <c:v>14.625</c:v>
                </c:pt>
                <c:pt idx="28441">
                  <c:v>14.625</c:v>
                </c:pt>
                <c:pt idx="28442">
                  <c:v>14.601000000000001</c:v>
                </c:pt>
                <c:pt idx="28443">
                  <c:v>14.601000000000001</c:v>
                </c:pt>
                <c:pt idx="28444">
                  <c:v>14.601000000000001</c:v>
                </c:pt>
                <c:pt idx="28445">
                  <c:v>14.577</c:v>
                </c:pt>
                <c:pt idx="28446">
                  <c:v>14.577</c:v>
                </c:pt>
                <c:pt idx="28447">
                  <c:v>14.577</c:v>
                </c:pt>
                <c:pt idx="28448">
                  <c:v>14.553000000000001</c:v>
                </c:pt>
                <c:pt idx="28449">
                  <c:v>14.553000000000001</c:v>
                </c:pt>
                <c:pt idx="28450">
                  <c:v>14.553000000000001</c:v>
                </c:pt>
                <c:pt idx="28451">
                  <c:v>14.553000000000001</c:v>
                </c:pt>
                <c:pt idx="28452">
                  <c:v>14.553000000000001</c:v>
                </c:pt>
                <c:pt idx="28453">
                  <c:v>14.553000000000001</c:v>
                </c:pt>
                <c:pt idx="28454">
                  <c:v>14.577</c:v>
                </c:pt>
                <c:pt idx="28455">
                  <c:v>14.601000000000001</c:v>
                </c:pt>
                <c:pt idx="28456">
                  <c:v>14.625</c:v>
                </c:pt>
                <c:pt idx="28457">
                  <c:v>14.673</c:v>
                </c:pt>
                <c:pt idx="28458">
                  <c:v>14.696999999999999</c:v>
                </c:pt>
                <c:pt idx="28459">
                  <c:v>14.744999999999999</c:v>
                </c:pt>
                <c:pt idx="28460">
                  <c:v>14.768000000000001</c:v>
                </c:pt>
                <c:pt idx="28461">
                  <c:v>14.816000000000001</c:v>
                </c:pt>
                <c:pt idx="28462">
                  <c:v>14.888</c:v>
                </c:pt>
                <c:pt idx="28463">
                  <c:v>14.936</c:v>
                </c:pt>
                <c:pt idx="28464">
                  <c:v>15.007999999999999</c:v>
                </c:pt>
                <c:pt idx="28465">
                  <c:v>15.055</c:v>
                </c:pt>
                <c:pt idx="28466">
                  <c:v>15.127000000000001</c:v>
                </c:pt>
                <c:pt idx="28467">
                  <c:v>15.199</c:v>
                </c:pt>
                <c:pt idx="28468">
                  <c:v>15.27</c:v>
                </c:pt>
                <c:pt idx="28469">
                  <c:v>15.318</c:v>
                </c:pt>
                <c:pt idx="28470">
                  <c:v>15.39</c:v>
                </c:pt>
                <c:pt idx="28471">
                  <c:v>15.438000000000001</c:v>
                </c:pt>
                <c:pt idx="28472">
                  <c:v>15.509</c:v>
                </c:pt>
                <c:pt idx="28473">
                  <c:v>15.532999999999999</c:v>
                </c:pt>
                <c:pt idx="28474">
                  <c:v>15.581</c:v>
                </c:pt>
                <c:pt idx="28475">
                  <c:v>15.629</c:v>
                </c:pt>
                <c:pt idx="28476">
                  <c:v>15.651999999999999</c:v>
                </c:pt>
                <c:pt idx="28477">
                  <c:v>15.676</c:v>
                </c:pt>
                <c:pt idx="28478">
                  <c:v>15.7</c:v>
                </c:pt>
                <c:pt idx="28479">
                  <c:v>15.724</c:v>
                </c:pt>
                <c:pt idx="28480">
                  <c:v>15.724</c:v>
                </c:pt>
                <c:pt idx="28481">
                  <c:v>15.724</c:v>
                </c:pt>
                <c:pt idx="28482">
                  <c:v>15.724</c:v>
                </c:pt>
                <c:pt idx="28483">
                  <c:v>15.724</c:v>
                </c:pt>
                <c:pt idx="28484">
                  <c:v>15.724</c:v>
                </c:pt>
                <c:pt idx="28485">
                  <c:v>15.7</c:v>
                </c:pt>
                <c:pt idx="28486">
                  <c:v>15.676</c:v>
                </c:pt>
                <c:pt idx="28487">
                  <c:v>15.651999999999999</c:v>
                </c:pt>
                <c:pt idx="28488">
                  <c:v>15.629</c:v>
                </c:pt>
                <c:pt idx="28489">
                  <c:v>15.581</c:v>
                </c:pt>
                <c:pt idx="28490">
                  <c:v>15.557</c:v>
                </c:pt>
                <c:pt idx="28491">
                  <c:v>15.509</c:v>
                </c:pt>
                <c:pt idx="28492">
                  <c:v>15.461</c:v>
                </c:pt>
                <c:pt idx="28493">
                  <c:v>15.414</c:v>
                </c:pt>
                <c:pt idx="28494">
                  <c:v>15.366</c:v>
                </c:pt>
                <c:pt idx="28495">
                  <c:v>15.342000000000001</c:v>
                </c:pt>
                <c:pt idx="28496">
                  <c:v>15.294</c:v>
                </c:pt>
                <c:pt idx="28497">
                  <c:v>15.247</c:v>
                </c:pt>
                <c:pt idx="28498">
                  <c:v>15.223000000000001</c:v>
                </c:pt>
                <c:pt idx="28499">
                  <c:v>15.199</c:v>
                </c:pt>
                <c:pt idx="28500">
                  <c:v>15.151</c:v>
                </c:pt>
                <c:pt idx="28501">
                  <c:v>15.127000000000001</c:v>
                </c:pt>
                <c:pt idx="28502">
                  <c:v>15.103</c:v>
                </c:pt>
                <c:pt idx="28503">
                  <c:v>15.079000000000001</c:v>
                </c:pt>
                <c:pt idx="28504">
                  <c:v>15.055</c:v>
                </c:pt>
                <c:pt idx="28505">
                  <c:v>15.031000000000001</c:v>
                </c:pt>
                <c:pt idx="28506">
                  <c:v>15.007999999999999</c:v>
                </c:pt>
                <c:pt idx="28507">
                  <c:v>14.984</c:v>
                </c:pt>
                <c:pt idx="28508">
                  <c:v>14.96</c:v>
                </c:pt>
                <c:pt idx="28509">
                  <c:v>14.936</c:v>
                </c:pt>
                <c:pt idx="28510">
                  <c:v>14.912000000000001</c:v>
                </c:pt>
                <c:pt idx="28511">
                  <c:v>14.888</c:v>
                </c:pt>
                <c:pt idx="28512">
                  <c:v>14.864000000000001</c:v>
                </c:pt>
                <c:pt idx="28513">
                  <c:v>14.84</c:v>
                </c:pt>
                <c:pt idx="28514">
                  <c:v>14.816000000000001</c:v>
                </c:pt>
                <c:pt idx="28515">
                  <c:v>14.816000000000001</c:v>
                </c:pt>
                <c:pt idx="28516">
                  <c:v>14.792</c:v>
                </c:pt>
                <c:pt idx="28517">
                  <c:v>14.768000000000001</c:v>
                </c:pt>
                <c:pt idx="28518">
                  <c:v>14.768000000000001</c:v>
                </c:pt>
                <c:pt idx="28519">
                  <c:v>14.744999999999999</c:v>
                </c:pt>
                <c:pt idx="28520">
                  <c:v>14.721</c:v>
                </c:pt>
                <c:pt idx="28521">
                  <c:v>14.721</c:v>
                </c:pt>
                <c:pt idx="28522">
                  <c:v>14.696999999999999</c:v>
                </c:pt>
                <c:pt idx="28523">
                  <c:v>14.696999999999999</c:v>
                </c:pt>
                <c:pt idx="28524">
                  <c:v>14.673</c:v>
                </c:pt>
                <c:pt idx="28525">
                  <c:v>14.673</c:v>
                </c:pt>
                <c:pt idx="28526">
                  <c:v>14.673</c:v>
                </c:pt>
                <c:pt idx="28527">
                  <c:v>14.648999999999999</c:v>
                </c:pt>
                <c:pt idx="28528">
                  <c:v>14.625</c:v>
                </c:pt>
                <c:pt idx="28529">
                  <c:v>14.625</c:v>
                </c:pt>
                <c:pt idx="28530">
                  <c:v>14.625</c:v>
                </c:pt>
                <c:pt idx="28531">
                  <c:v>14.601000000000001</c:v>
                </c:pt>
                <c:pt idx="28532">
                  <c:v>14.601000000000001</c:v>
                </c:pt>
                <c:pt idx="28533">
                  <c:v>14.577</c:v>
                </c:pt>
                <c:pt idx="28534">
                  <c:v>14.577</c:v>
                </c:pt>
                <c:pt idx="28535">
                  <c:v>14.577</c:v>
                </c:pt>
                <c:pt idx="28536">
                  <c:v>14.553000000000001</c:v>
                </c:pt>
                <c:pt idx="28537">
                  <c:v>14.553000000000001</c:v>
                </c:pt>
                <c:pt idx="28538">
                  <c:v>14.553000000000001</c:v>
                </c:pt>
                <c:pt idx="28539">
                  <c:v>14.529</c:v>
                </c:pt>
                <c:pt idx="28540">
                  <c:v>14.529</c:v>
                </c:pt>
                <c:pt idx="28541">
                  <c:v>14.529</c:v>
                </c:pt>
                <c:pt idx="28542">
                  <c:v>14.505000000000001</c:v>
                </c:pt>
                <c:pt idx="28543">
                  <c:v>14.505000000000001</c:v>
                </c:pt>
                <c:pt idx="28544">
                  <c:v>14.505000000000001</c:v>
                </c:pt>
                <c:pt idx="28545">
                  <c:v>14.481</c:v>
                </c:pt>
                <c:pt idx="28546">
                  <c:v>14.481</c:v>
                </c:pt>
                <c:pt idx="28547">
                  <c:v>14.481</c:v>
                </c:pt>
                <c:pt idx="28548">
                  <c:v>14.481</c:v>
                </c:pt>
                <c:pt idx="28549">
                  <c:v>14.505000000000001</c:v>
                </c:pt>
                <c:pt idx="28550">
                  <c:v>14.505000000000001</c:v>
                </c:pt>
                <c:pt idx="28551">
                  <c:v>14.529</c:v>
                </c:pt>
                <c:pt idx="28552">
                  <c:v>14.553000000000001</c:v>
                </c:pt>
                <c:pt idx="28553">
                  <c:v>14.577</c:v>
                </c:pt>
                <c:pt idx="28554">
                  <c:v>14.625</c:v>
                </c:pt>
                <c:pt idx="28555">
                  <c:v>14.648999999999999</c:v>
                </c:pt>
                <c:pt idx="28556">
                  <c:v>14.696999999999999</c:v>
                </c:pt>
                <c:pt idx="28557">
                  <c:v>14.744999999999999</c:v>
                </c:pt>
                <c:pt idx="28558">
                  <c:v>14.792</c:v>
                </c:pt>
                <c:pt idx="28559">
                  <c:v>14.84</c:v>
                </c:pt>
                <c:pt idx="28560">
                  <c:v>14.912000000000001</c:v>
                </c:pt>
                <c:pt idx="28561">
                  <c:v>14.96</c:v>
                </c:pt>
                <c:pt idx="28562">
                  <c:v>15.055</c:v>
                </c:pt>
                <c:pt idx="28563">
                  <c:v>15.103</c:v>
                </c:pt>
                <c:pt idx="28564">
                  <c:v>15.175000000000001</c:v>
                </c:pt>
                <c:pt idx="28565">
                  <c:v>15.247</c:v>
                </c:pt>
                <c:pt idx="28566">
                  <c:v>15.294</c:v>
                </c:pt>
                <c:pt idx="28567">
                  <c:v>15.342000000000001</c:v>
                </c:pt>
                <c:pt idx="28568">
                  <c:v>15.414</c:v>
                </c:pt>
                <c:pt idx="28569">
                  <c:v>15.461</c:v>
                </c:pt>
                <c:pt idx="28570">
                  <c:v>15.509</c:v>
                </c:pt>
                <c:pt idx="28571">
                  <c:v>15.557</c:v>
                </c:pt>
                <c:pt idx="28572">
                  <c:v>15.605</c:v>
                </c:pt>
                <c:pt idx="28573">
                  <c:v>15.629</c:v>
                </c:pt>
                <c:pt idx="28574">
                  <c:v>15.651999999999999</c:v>
                </c:pt>
                <c:pt idx="28575">
                  <c:v>15.651999999999999</c:v>
                </c:pt>
                <c:pt idx="28576">
                  <c:v>15.676</c:v>
                </c:pt>
                <c:pt idx="28577">
                  <c:v>15.676</c:v>
                </c:pt>
                <c:pt idx="28578">
                  <c:v>15.676</c:v>
                </c:pt>
                <c:pt idx="28579">
                  <c:v>15.676</c:v>
                </c:pt>
                <c:pt idx="28580">
                  <c:v>15.651999999999999</c:v>
                </c:pt>
                <c:pt idx="28581">
                  <c:v>15.651999999999999</c:v>
                </c:pt>
                <c:pt idx="28582">
                  <c:v>15.629</c:v>
                </c:pt>
                <c:pt idx="28583">
                  <c:v>15.605</c:v>
                </c:pt>
                <c:pt idx="28584">
                  <c:v>15.581</c:v>
                </c:pt>
                <c:pt idx="28585">
                  <c:v>15.532999999999999</c:v>
                </c:pt>
                <c:pt idx="28586">
                  <c:v>15.484999999999999</c:v>
                </c:pt>
                <c:pt idx="28587">
                  <c:v>15.461</c:v>
                </c:pt>
                <c:pt idx="28588">
                  <c:v>15.414</c:v>
                </c:pt>
                <c:pt idx="28589">
                  <c:v>15.366</c:v>
                </c:pt>
                <c:pt idx="28590">
                  <c:v>15.318</c:v>
                </c:pt>
                <c:pt idx="28591">
                  <c:v>15.27</c:v>
                </c:pt>
                <c:pt idx="28592">
                  <c:v>15.247</c:v>
                </c:pt>
                <c:pt idx="28593">
                  <c:v>15.199</c:v>
                </c:pt>
                <c:pt idx="28594">
                  <c:v>15.175000000000001</c:v>
                </c:pt>
                <c:pt idx="28595">
                  <c:v>15.151</c:v>
                </c:pt>
                <c:pt idx="28596">
                  <c:v>15.103</c:v>
                </c:pt>
                <c:pt idx="28597">
                  <c:v>15.079000000000001</c:v>
                </c:pt>
                <c:pt idx="28598">
                  <c:v>15.055</c:v>
                </c:pt>
                <c:pt idx="28599">
                  <c:v>15.031000000000001</c:v>
                </c:pt>
                <c:pt idx="28600">
                  <c:v>15.007999999999999</c:v>
                </c:pt>
                <c:pt idx="28601">
                  <c:v>14.984</c:v>
                </c:pt>
                <c:pt idx="28602">
                  <c:v>14.96</c:v>
                </c:pt>
                <c:pt idx="28603">
                  <c:v>14.912000000000001</c:v>
                </c:pt>
                <c:pt idx="28604">
                  <c:v>14.888</c:v>
                </c:pt>
                <c:pt idx="28605">
                  <c:v>14.864000000000001</c:v>
                </c:pt>
                <c:pt idx="28606">
                  <c:v>14.864000000000001</c:v>
                </c:pt>
                <c:pt idx="28607">
                  <c:v>14.84</c:v>
                </c:pt>
                <c:pt idx="28608">
                  <c:v>14.816000000000001</c:v>
                </c:pt>
                <c:pt idx="28609">
                  <c:v>14.792</c:v>
                </c:pt>
                <c:pt idx="28610">
                  <c:v>14.768000000000001</c:v>
                </c:pt>
                <c:pt idx="28611">
                  <c:v>14.768000000000001</c:v>
                </c:pt>
                <c:pt idx="28612">
                  <c:v>14.744999999999999</c:v>
                </c:pt>
                <c:pt idx="28613">
                  <c:v>14.721</c:v>
                </c:pt>
                <c:pt idx="28614">
                  <c:v>14.721</c:v>
                </c:pt>
                <c:pt idx="28615">
                  <c:v>14.696999999999999</c:v>
                </c:pt>
                <c:pt idx="28616">
                  <c:v>14.673</c:v>
                </c:pt>
                <c:pt idx="28617">
                  <c:v>14.673</c:v>
                </c:pt>
                <c:pt idx="28618">
                  <c:v>14.673</c:v>
                </c:pt>
                <c:pt idx="28619">
                  <c:v>14.648999999999999</c:v>
                </c:pt>
                <c:pt idx="28620">
                  <c:v>14.648999999999999</c:v>
                </c:pt>
                <c:pt idx="28621">
                  <c:v>14.625</c:v>
                </c:pt>
                <c:pt idx="28622">
                  <c:v>14.625</c:v>
                </c:pt>
                <c:pt idx="28623">
                  <c:v>14.601000000000001</c:v>
                </c:pt>
                <c:pt idx="28624">
                  <c:v>14.601000000000001</c:v>
                </c:pt>
                <c:pt idx="28625">
                  <c:v>14.577</c:v>
                </c:pt>
                <c:pt idx="28626">
                  <c:v>14.577</c:v>
                </c:pt>
                <c:pt idx="28627">
                  <c:v>14.553000000000001</c:v>
                </c:pt>
                <c:pt idx="28628">
                  <c:v>14.553000000000001</c:v>
                </c:pt>
                <c:pt idx="28629">
                  <c:v>14.529</c:v>
                </c:pt>
                <c:pt idx="28630">
                  <c:v>14.529</c:v>
                </c:pt>
                <c:pt idx="28631">
                  <c:v>14.529</c:v>
                </c:pt>
                <c:pt idx="28632">
                  <c:v>14.529</c:v>
                </c:pt>
                <c:pt idx="28633">
                  <c:v>14.505000000000001</c:v>
                </c:pt>
                <c:pt idx="28634">
                  <c:v>14.505000000000001</c:v>
                </c:pt>
                <c:pt idx="28635">
                  <c:v>14.505000000000001</c:v>
                </c:pt>
                <c:pt idx="28636">
                  <c:v>14.505000000000001</c:v>
                </c:pt>
                <c:pt idx="28637">
                  <c:v>14.505000000000001</c:v>
                </c:pt>
                <c:pt idx="28638">
                  <c:v>14.505000000000001</c:v>
                </c:pt>
                <c:pt idx="28639">
                  <c:v>14.505000000000001</c:v>
                </c:pt>
                <c:pt idx="28640">
                  <c:v>14.505000000000001</c:v>
                </c:pt>
                <c:pt idx="28641">
                  <c:v>14.505000000000001</c:v>
                </c:pt>
                <c:pt idx="28642">
                  <c:v>14.505000000000001</c:v>
                </c:pt>
                <c:pt idx="28643">
                  <c:v>14.505000000000001</c:v>
                </c:pt>
                <c:pt idx="28644">
                  <c:v>14.505000000000001</c:v>
                </c:pt>
                <c:pt idx="28645">
                  <c:v>14.529</c:v>
                </c:pt>
                <c:pt idx="28646">
                  <c:v>14.529</c:v>
                </c:pt>
                <c:pt idx="28647">
                  <c:v>14.553000000000001</c:v>
                </c:pt>
                <c:pt idx="28648">
                  <c:v>14.577</c:v>
                </c:pt>
                <c:pt idx="28649">
                  <c:v>14.601000000000001</c:v>
                </c:pt>
                <c:pt idx="28650">
                  <c:v>14.625</c:v>
                </c:pt>
                <c:pt idx="28651">
                  <c:v>14.648999999999999</c:v>
                </c:pt>
                <c:pt idx="28652">
                  <c:v>14.673</c:v>
                </c:pt>
                <c:pt idx="28653">
                  <c:v>14.696999999999999</c:v>
                </c:pt>
                <c:pt idx="28654">
                  <c:v>14.744999999999999</c:v>
                </c:pt>
                <c:pt idx="28655">
                  <c:v>14.792</c:v>
                </c:pt>
                <c:pt idx="28656">
                  <c:v>14.864000000000001</c:v>
                </c:pt>
                <c:pt idx="28657">
                  <c:v>14.912000000000001</c:v>
                </c:pt>
                <c:pt idx="28658">
                  <c:v>14.96</c:v>
                </c:pt>
                <c:pt idx="28659">
                  <c:v>15.055</c:v>
                </c:pt>
                <c:pt idx="28660">
                  <c:v>15.103</c:v>
                </c:pt>
                <c:pt idx="28661">
                  <c:v>15.151</c:v>
                </c:pt>
                <c:pt idx="28662">
                  <c:v>15.223000000000001</c:v>
                </c:pt>
                <c:pt idx="28663">
                  <c:v>15.294</c:v>
                </c:pt>
                <c:pt idx="28664">
                  <c:v>15.342000000000001</c:v>
                </c:pt>
                <c:pt idx="28665">
                  <c:v>15.39</c:v>
                </c:pt>
                <c:pt idx="28666">
                  <c:v>15.438000000000001</c:v>
                </c:pt>
                <c:pt idx="28667">
                  <c:v>15.484999999999999</c:v>
                </c:pt>
                <c:pt idx="28668">
                  <c:v>15.532999999999999</c:v>
                </c:pt>
                <c:pt idx="28669">
                  <c:v>15.557</c:v>
                </c:pt>
                <c:pt idx="28670">
                  <c:v>15.581</c:v>
                </c:pt>
                <c:pt idx="28671">
                  <c:v>15.605</c:v>
                </c:pt>
                <c:pt idx="28672">
                  <c:v>15.605</c:v>
                </c:pt>
                <c:pt idx="28673">
                  <c:v>15.629</c:v>
                </c:pt>
                <c:pt idx="28674">
                  <c:v>15.629</c:v>
                </c:pt>
                <c:pt idx="28675">
                  <c:v>15.629</c:v>
                </c:pt>
                <c:pt idx="28676">
                  <c:v>15.605</c:v>
                </c:pt>
                <c:pt idx="28677">
                  <c:v>15.605</c:v>
                </c:pt>
                <c:pt idx="28678">
                  <c:v>15.581</c:v>
                </c:pt>
                <c:pt idx="28679">
                  <c:v>15.581</c:v>
                </c:pt>
                <c:pt idx="28680">
                  <c:v>15.532999999999999</c:v>
                </c:pt>
                <c:pt idx="28681">
                  <c:v>15.509</c:v>
                </c:pt>
                <c:pt idx="28682">
                  <c:v>15.484999999999999</c:v>
                </c:pt>
                <c:pt idx="28683">
                  <c:v>15.438000000000001</c:v>
                </c:pt>
                <c:pt idx="28684">
                  <c:v>15.39</c:v>
                </c:pt>
                <c:pt idx="28685">
                  <c:v>15.366</c:v>
                </c:pt>
                <c:pt idx="28686">
                  <c:v>15.318</c:v>
                </c:pt>
                <c:pt idx="28687">
                  <c:v>15.27</c:v>
                </c:pt>
                <c:pt idx="28688">
                  <c:v>15.247</c:v>
                </c:pt>
                <c:pt idx="28689">
                  <c:v>15.223000000000001</c:v>
                </c:pt>
                <c:pt idx="28690">
                  <c:v>15.175000000000001</c:v>
                </c:pt>
                <c:pt idx="28691">
                  <c:v>15.151</c:v>
                </c:pt>
                <c:pt idx="28692">
                  <c:v>15.127000000000001</c:v>
                </c:pt>
                <c:pt idx="28693">
                  <c:v>15.103</c:v>
                </c:pt>
                <c:pt idx="28694">
                  <c:v>15.079000000000001</c:v>
                </c:pt>
                <c:pt idx="28695">
                  <c:v>15.055</c:v>
                </c:pt>
                <c:pt idx="28696">
                  <c:v>15.007999999999999</c:v>
                </c:pt>
                <c:pt idx="28697">
                  <c:v>14.984</c:v>
                </c:pt>
                <c:pt idx="28698">
                  <c:v>14.96</c:v>
                </c:pt>
                <c:pt idx="28699">
                  <c:v>14.96</c:v>
                </c:pt>
                <c:pt idx="28700">
                  <c:v>14.912000000000001</c:v>
                </c:pt>
                <c:pt idx="28701">
                  <c:v>14.888</c:v>
                </c:pt>
                <c:pt idx="28702">
                  <c:v>14.864000000000001</c:v>
                </c:pt>
                <c:pt idx="28703">
                  <c:v>14.864000000000001</c:v>
                </c:pt>
                <c:pt idx="28704">
                  <c:v>14.84</c:v>
                </c:pt>
                <c:pt idx="28705">
                  <c:v>14.816000000000001</c:v>
                </c:pt>
                <c:pt idx="28706">
                  <c:v>14.792</c:v>
                </c:pt>
                <c:pt idx="28707">
                  <c:v>14.792</c:v>
                </c:pt>
                <c:pt idx="28708">
                  <c:v>14.768000000000001</c:v>
                </c:pt>
                <c:pt idx="28709">
                  <c:v>14.744999999999999</c:v>
                </c:pt>
                <c:pt idx="28710">
                  <c:v>14.721</c:v>
                </c:pt>
                <c:pt idx="28711">
                  <c:v>14.721</c:v>
                </c:pt>
                <c:pt idx="28712">
                  <c:v>14.696999999999999</c:v>
                </c:pt>
                <c:pt idx="28713">
                  <c:v>14.696999999999999</c:v>
                </c:pt>
                <c:pt idx="28714">
                  <c:v>14.673</c:v>
                </c:pt>
                <c:pt idx="28715">
                  <c:v>14.673</c:v>
                </c:pt>
                <c:pt idx="28716">
                  <c:v>14.648999999999999</c:v>
                </c:pt>
                <c:pt idx="28717">
                  <c:v>14.625</c:v>
                </c:pt>
                <c:pt idx="28718">
                  <c:v>14.625</c:v>
                </c:pt>
                <c:pt idx="28719">
                  <c:v>14.601000000000001</c:v>
                </c:pt>
                <c:pt idx="28720">
                  <c:v>14.601000000000001</c:v>
                </c:pt>
                <c:pt idx="28721">
                  <c:v>14.577</c:v>
                </c:pt>
                <c:pt idx="28722">
                  <c:v>14.577</c:v>
                </c:pt>
                <c:pt idx="28723">
                  <c:v>14.577</c:v>
                </c:pt>
                <c:pt idx="28724">
                  <c:v>14.577</c:v>
                </c:pt>
                <c:pt idx="28725">
                  <c:v>14.553000000000001</c:v>
                </c:pt>
                <c:pt idx="28726">
                  <c:v>14.553000000000001</c:v>
                </c:pt>
                <c:pt idx="28727">
                  <c:v>14.553000000000001</c:v>
                </c:pt>
                <c:pt idx="28728">
                  <c:v>14.529</c:v>
                </c:pt>
                <c:pt idx="28729">
                  <c:v>14.529</c:v>
                </c:pt>
                <c:pt idx="28730">
                  <c:v>14.505000000000001</c:v>
                </c:pt>
                <c:pt idx="28731">
                  <c:v>14.505000000000001</c:v>
                </c:pt>
                <c:pt idx="28732">
                  <c:v>14.505000000000001</c:v>
                </c:pt>
                <c:pt idx="28733">
                  <c:v>14.481</c:v>
                </c:pt>
                <c:pt idx="28734">
                  <c:v>14.481</c:v>
                </c:pt>
                <c:pt idx="28735">
                  <c:v>14.481</c:v>
                </c:pt>
                <c:pt idx="28736">
                  <c:v>14.481</c:v>
                </c:pt>
                <c:pt idx="28737">
                  <c:v>14.481</c:v>
                </c:pt>
                <c:pt idx="28738">
                  <c:v>14.481</c:v>
                </c:pt>
                <c:pt idx="28739">
                  <c:v>14.481</c:v>
                </c:pt>
                <c:pt idx="28740">
                  <c:v>14.481</c:v>
                </c:pt>
                <c:pt idx="28741">
                  <c:v>14.505000000000001</c:v>
                </c:pt>
                <c:pt idx="28742">
                  <c:v>14.505000000000001</c:v>
                </c:pt>
                <c:pt idx="28743">
                  <c:v>14.529</c:v>
                </c:pt>
                <c:pt idx="28744">
                  <c:v>14.553000000000001</c:v>
                </c:pt>
                <c:pt idx="28745">
                  <c:v>14.577</c:v>
                </c:pt>
                <c:pt idx="28746">
                  <c:v>14.625</c:v>
                </c:pt>
                <c:pt idx="28747">
                  <c:v>14.673</c:v>
                </c:pt>
                <c:pt idx="28748">
                  <c:v>14.696999999999999</c:v>
                </c:pt>
                <c:pt idx="28749">
                  <c:v>14.768000000000001</c:v>
                </c:pt>
                <c:pt idx="28750">
                  <c:v>14.816000000000001</c:v>
                </c:pt>
                <c:pt idx="28751">
                  <c:v>14.888</c:v>
                </c:pt>
                <c:pt idx="28752">
                  <c:v>14.96</c:v>
                </c:pt>
                <c:pt idx="28753">
                  <c:v>15.055</c:v>
                </c:pt>
                <c:pt idx="28754">
                  <c:v>15.127000000000001</c:v>
                </c:pt>
                <c:pt idx="28755">
                  <c:v>15.199</c:v>
                </c:pt>
                <c:pt idx="28756">
                  <c:v>15.27</c:v>
                </c:pt>
                <c:pt idx="28757">
                  <c:v>15.342000000000001</c:v>
                </c:pt>
                <c:pt idx="28758">
                  <c:v>15.39</c:v>
                </c:pt>
                <c:pt idx="28759">
                  <c:v>15.461</c:v>
                </c:pt>
                <c:pt idx="28760">
                  <c:v>15.509</c:v>
                </c:pt>
                <c:pt idx="28761">
                  <c:v>15.557</c:v>
                </c:pt>
                <c:pt idx="28762">
                  <c:v>15.605</c:v>
                </c:pt>
                <c:pt idx="28763">
                  <c:v>15.629</c:v>
                </c:pt>
                <c:pt idx="28764">
                  <c:v>15.651999999999999</c:v>
                </c:pt>
                <c:pt idx="28765">
                  <c:v>15.676</c:v>
                </c:pt>
                <c:pt idx="28766">
                  <c:v>15.7</c:v>
                </c:pt>
                <c:pt idx="28767">
                  <c:v>15.7</c:v>
                </c:pt>
                <c:pt idx="28768">
                  <c:v>15.7</c:v>
                </c:pt>
                <c:pt idx="28769">
                  <c:v>15.7</c:v>
                </c:pt>
                <c:pt idx="28770">
                  <c:v>15.7</c:v>
                </c:pt>
                <c:pt idx="28771">
                  <c:v>15.676</c:v>
                </c:pt>
                <c:pt idx="28772">
                  <c:v>15.676</c:v>
                </c:pt>
                <c:pt idx="28773">
                  <c:v>15.651999999999999</c:v>
                </c:pt>
                <c:pt idx="28774">
                  <c:v>15.629</c:v>
                </c:pt>
                <c:pt idx="28775">
                  <c:v>15.605</c:v>
                </c:pt>
                <c:pt idx="28776">
                  <c:v>15.581</c:v>
                </c:pt>
                <c:pt idx="28777">
                  <c:v>15.532999999999999</c:v>
                </c:pt>
                <c:pt idx="28778">
                  <c:v>15.484999999999999</c:v>
                </c:pt>
                <c:pt idx="28779">
                  <c:v>15.438000000000001</c:v>
                </c:pt>
                <c:pt idx="28780">
                  <c:v>15.414</c:v>
                </c:pt>
                <c:pt idx="28781">
                  <c:v>15.366</c:v>
                </c:pt>
                <c:pt idx="28782">
                  <c:v>15.342000000000001</c:v>
                </c:pt>
                <c:pt idx="28783">
                  <c:v>15.294</c:v>
                </c:pt>
                <c:pt idx="28784">
                  <c:v>15.247</c:v>
                </c:pt>
                <c:pt idx="28785">
                  <c:v>15.223000000000001</c:v>
                </c:pt>
                <c:pt idx="28786">
                  <c:v>15.199</c:v>
                </c:pt>
                <c:pt idx="28787">
                  <c:v>15.151</c:v>
                </c:pt>
                <c:pt idx="28788">
                  <c:v>15.127000000000001</c:v>
                </c:pt>
                <c:pt idx="28789">
                  <c:v>15.103</c:v>
                </c:pt>
                <c:pt idx="28790">
                  <c:v>15.079000000000001</c:v>
                </c:pt>
                <c:pt idx="28791">
                  <c:v>15.055</c:v>
                </c:pt>
                <c:pt idx="28792">
                  <c:v>15.031000000000001</c:v>
                </c:pt>
                <c:pt idx="28793">
                  <c:v>15.007999999999999</c:v>
                </c:pt>
                <c:pt idx="28794">
                  <c:v>14.96</c:v>
                </c:pt>
                <c:pt idx="28795">
                  <c:v>14.96</c:v>
                </c:pt>
                <c:pt idx="28796">
                  <c:v>14.936</c:v>
                </c:pt>
                <c:pt idx="28797">
                  <c:v>14.912000000000001</c:v>
                </c:pt>
                <c:pt idx="28798">
                  <c:v>14.888</c:v>
                </c:pt>
                <c:pt idx="28799">
                  <c:v>14.864000000000001</c:v>
                </c:pt>
                <c:pt idx="28800">
                  <c:v>14.864000000000001</c:v>
                </c:pt>
                <c:pt idx="28801">
                  <c:v>14.84</c:v>
                </c:pt>
                <c:pt idx="28802">
                  <c:v>14.816000000000001</c:v>
                </c:pt>
                <c:pt idx="28803">
                  <c:v>14.792</c:v>
                </c:pt>
                <c:pt idx="28804">
                  <c:v>14.768000000000001</c:v>
                </c:pt>
                <c:pt idx="28805">
                  <c:v>14.768000000000001</c:v>
                </c:pt>
                <c:pt idx="28806">
                  <c:v>14.744999999999999</c:v>
                </c:pt>
                <c:pt idx="28807">
                  <c:v>14.744999999999999</c:v>
                </c:pt>
                <c:pt idx="28808">
                  <c:v>14.721</c:v>
                </c:pt>
                <c:pt idx="28809">
                  <c:v>14.721</c:v>
                </c:pt>
                <c:pt idx="28810">
                  <c:v>14.696999999999999</c:v>
                </c:pt>
                <c:pt idx="28811">
                  <c:v>14.673</c:v>
                </c:pt>
                <c:pt idx="28812">
                  <c:v>14.673</c:v>
                </c:pt>
                <c:pt idx="28813">
                  <c:v>14.673</c:v>
                </c:pt>
                <c:pt idx="28814">
                  <c:v>14.648999999999999</c:v>
                </c:pt>
                <c:pt idx="28815">
                  <c:v>14.625</c:v>
                </c:pt>
                <c:pt idx="28816">
                  <c:v>14.625</c:v>
                </c:pt>
                <c:pt idx="28817">
                  <c:v>14.601000000000001</c:v>
                </c:pt>
                <c:pt idx="28818">
                  <c:v>14.601000000000001</c:v>
                </c:pt>
                <c:pt idx="28819">
                  <c:v>14.577</c:v>
                </c:pt>
                <c:pt idx="28820">
                  <c:v>14.577</c:v>
                </c:pt>
                <c:pt idx="28821">
                  <c:v>14.577</c:v>
                </c:pt>
                <c:pt idx="28822">
                  <c:v>14.553000000000001</c:v>
                </c:pt>
                <c:pt idx="28823">
                  <c:v>14.553000000000001</c:v>
                </c:pt>
                <c:pt idx="28824">
                  <c:v>14.553000000000001</c:v>
                </c:pt>
                <c:pt idx="28825">
                  <c:v>14.529</c:v>
                </c:pt>
                <c:pt idx="28826">
                  <c:v>14.529</c:v>
                </c:pt>
                <c:pt idx="28827">
                  <c:v>14.529</c:v>
                </c:pt>
                <c:pt idx="28828">
                  <c:v>14.505000000000001</c:v>
                </c:pt>
                <c:pt idx="28829">
                  <c:v>14.505000000000001</c:v>
                </c:pt>
                <c:pt idx="28830">
                  <c:v>14.481</c:v>
                </c:pt>
                <c:pt idx="28831">
                  <c:v>14.481</c:v>
                </c:pt>
                <c:pt idx="28832">
                  <c:v>14.481</c:v>
                </c:pt>
                <c:pt idx="28833">
                  <c:v>14.457000000000001</c:v>
                </c:pt>
                <c:pt idx="28834">
                  <c:v>14.457000000000001</c:v>
                </c:pt>
                <c:pt idx="28835">
                  <c:v>14.457000000000001</c:v>
                </c:pt>
                <c:pt idx="28836">
                  <c:v>14.457000000000001</c:v>
                </c:pt>
                <c:pt idx="28837">
                  <c:v>14.481</c:v>
                </c:pt>
                <c:pt idx="28838">
                  <c:v>14.481</c:v>
                </c:pt>
                <c:pt idx="28839">
                  <c:v>14.529</c:v>
                </c:pt>
                <c:pt idx="28840">
                  <c:v>14.553000000000001</c:v>
                </c:pt>
                <c:pt idx="28841">
                  <c:v>14.577</c:v>
                </c:pt>
                <c:pt idx="28842">
                  <c:v>14.625</c:v>
                </c:pt>
                <c:pt idx="28843">
                  <c:v>14.648999999999999</c:v>
                </c:pt>
                <c:pt idx="28844">
                  <c:v>14.673</c:v>
                </c:pt>
                <c:pt idx="28845">
                  <c:v>14.744999999999999</c:v>
                </c:pt>
                <c:pt idx="28846">
                  <c:v>14.792</c:v>
                </c:pt>
                <c:pt idx="28847">
                  <c:v>14.864000000000001</c:v>
                </c:pt>
                <c:pt idx="28848">
                  <c:v>14.936</c:v>
                </c:pt>
                <c:pt idx="28849">
                  <c:v>15.007999999999999</c:v>
                </c:pt>
                <c:pt idx="28850">
                  <c:v>15.079000000000001</c:v>
                </c:pt>
                <c:pt idx="28851">
                  <c:v>15.175000000000001</c:v>
                </c:pt>
                <c:pt idx="28852">
                  <c:v>15.247</c:v>
                </c:pt>
                <c:pt idx="28853">
                  <c:v>15.294</c:v>
                </c:pt>
                <c:pt idx="28854">
                  <c:v>15.366</c:v>
                </c:pt>
                <c:pt idx="28855">
                  <c:v>15.414</c:v>
                </c:pt>
                <c:pt idx="28856">
                  <c:v>15.461</c:v>
                </c:pt>
                <c:pt idx="28857">
                  <c:v>15.509</c:v>
                </c:pt>
                <c:pt idx="28858">
                  <c:v>15.532999999999999</c:v>
                </c:pt>
                <c:pt idx="28859">
                  <c:v>15.581</c:v>
                </c:pt>
                <c:pt idx="28860">
                  <c:v>15.605</c:v>
                </c:pt>
                <c:pt idx="28861">
                  <c:v>15.605</c:v>
                </c:pt>
                <c:pt idx="28862">
                  <c:v>15.605</c:v>
                </c:pt>
                <c:pt idx="28863">
                  <c:v>15.605</c:v>
                </c:pt>
                <c:pt idx="28864">
                  <c:v>15.605</c:v>
                </c:pt>
                <c:pt idx="28865">
                  <c:v>15.605</c:v>
                </c:pt>
                <c:pt idx="28866">
                  <c:v>15.581</c:v>
                </c:pt>
                <c:pt idx="28867">
                  <c:v>15.532999999999999</c:v>
                </c:pt>
                <c:pt idx="28868">
                  <c:v>15.509</c:v>
                </c:pt>
                <c:pt idx="28869">
                  <c:v>15.509</c:v>
                </c:pt>
                <c:pt idx="28870">
                  <c:v>15.484999999999999</c:v>
                </c:pt>
                <c:pt idx="28871">
                  <c:v>15.484999999999999</c:v>
                </c:pt>
                <c:pt idx="28872">
                  <c:v>15.438000000000001</c:v>
                </c:pt>
                <c:pt idx="28873">
                  <c:v>15.414</c:v>
                </c:pt>
                <c:pt idx="28874">
                  <c:v>15.39</c:v>
                </c:pt>
                <c:pt idx="28875">
                  <c:v>15.366</c:v>
                </c:pt>
                <c:pt idx="28876">
                  <c:v>15.342000000000001</c:v>
                </c:pt>
                <c:pt idx="28877">
                  <c:v>15.294</c:v>
                </c:pt>
                <c:pt idx="28878">
                  <c:v>15.294</c:v>
                </c:pt>
                <c:pt idx="28879">
                  <c:v>15.247</c:v>
                </c:pt>
                <c:pt idx="28880">
                  <c:v>15.247</c:v>
                </c:pt>
                <c:pt idx="28881">
                  <c:v>15.223000000000001</c:v>
                </c:pt>
                <c:pt idx="28882">
                  <c:v>15.199</c:v>
                </c:pt>
                <c:pt idx="28883">
                  <c:v>15.175000000000001</c:v>
                </c:pt>
                <c:pt idx="28884">
                  <c:v>15.151</c:v>
                </c:pt>
                <c:pt idx="28885">
                  <c:v>15.127000000000001</c:v>
                </c:pt>
                <c:pt idx="28886">
                  <c:v>15.103</c:v>
                </c:pt>
                <c:pt idx="28887">
                  <c:v>15.079000000000001</c:v>
                </c:pt>
                <c:pt idx="28888">
                  <c:v>15.055</c:v>
                </c:pt>
                <c:pt idx="28889">
                  <c:v>15.031000000000001</c:v>
                </c:pt>
                <c:pt idx="28890">
                  <c:v>15.007999999999999</c:v>
                </c:pt>
                <c:pt idx="28891">
                  <c:v>15.007999999999999</c:v>
                </c:pt>
                <c:pt idx="28892">
                  <c:v>14.984</c:v>
                </c:pt>
                <c:pt idx="28893">
                  <c:v>14.984</c:v>
                </c:pt>
                <c:pt idx="28894">
                  <c:v>14.96</c:v>
                </c:pt>
                <c:pt idx="28895">
                  <c:v>14.96</c:v>
                </c:pt>
                <c:pt idx="28896">
                  <c:v>14.96</c:v>
                </c:pt>
                <c:pt idx="28897">
                  <c:v>14.936</c:v>
                </c:pt>
                <c:pt idx="28898">
                  <c:v>14.912000000000001</c:v>
                </c:pt>
                <c:pt idx="28899">
                  <c:v>14.912000000000001</c:v>
                </c:pt>
                <c:pt idx="28900">
                  <c:v>14.888</c:v>
                </c:pt>
                <c:pt idx="28901">
                  <c:v>14.888</c:v>
                </c:pt>
                <c:pt idx="28902">
                  <c:v>14.864000000000001</c:v>
                </c:pt>
                <c:pt idx="28903">
                  <c:v>14.864000000000001</c:v>
                </c:pt>
                <c:pt idx="28904">
                  <c:v>14.84</c:v>
                </c:pt>
                <c:pt idx="28905">
                  <c:v>14.84</c:v>
                </c:pt>
                <c:pt idx="28906">
                  <c:v>14.84</c:v>
                </c:pt>
                <c:pt idx="28907">
                  <c:v>14.84</c:v>
                </c:pt>
                <c:pt idx="28908">
                  <c:v>14.84</c:v>
                </c:pt>
                <c:pt idx="28909">
                  <c:v>14.84</c:v>
                </c:pt>
                <c:pt idx="28910">
                  <c:v>14.816000000000001</c:v>
                </c:pt>
                <c:pt idx="28911">
                  <c:v>14.816000000000001</c:v>
                </c:pt>
                <c:pt idx="28912">
                  <c:v>14.816000000000001</c:v>
                </c:pt>
                <c:pt idx="28913">
                  <c:v>14.792</c:v>
                </c:pt>
                <c:pt idx="28914">
                  <c:v>14.768000000000001</c:v>
                </c:pt>
                <c:pt idx="28915">
                  <c:v>14.768000000000001</c:v>
                </c:pt>
                <c:pt idx="28916">
                  <c:v>14.768000000000001</c:v>
                </c:pt>
                <c:pt idx="28917">
                  <c:v>14.768000000000001</c:v>
                </c:pt>
                <c:pt idx="28918">
                  <c:v>14.744999999999999</c:v>
                </c:pt>
                <c:pt idx="28919">
                  <c:v>14.744999999999999</c:v>
                </c:pt>
                <c:pt idx="28920">
                  <c:v>14.721</c:v>
                </c:pt>
                <c:pt idx="28921">
                  <c:v>14.721</c:v>
                </c:pt>
                <c:pt idx="28922">
                  <c:v>14.721</c:v>
                </c:pt>
                <c:pt idx="28923">
                  <c:v>14.696999999999999</c:v>
                </c:pt>
                <c:pt idx="28924">
                  <c:v>14.696999999999999</c:v>
                </c:pt>
                <c:pt idx="28925">
                  <c:v>14.696999999999999</c:v>
                </c:pt>
                <c:pt idx="28926">
                  <c:v>14.673</c:v>
                </c:pt>
                <c:pt idx="28927">
                  <c:v>14.673</c:v>
                </c:pt>
                <c:pt idx="28928">
                  <c:v>14.673</c:v>
                </c:pt>
                <c:pt idx="28929">
                  <c:v>14.673</c:v>
                </c:pt>
                <c:pt idx="28930">
                  <c:v>14.673</c:v>
                </c:pt>
                <c:pt idx="28931">
                  <c:v>14.673</c:v>
                </c:pt>
                <c:pt idx="28932">
                  <c:v>14.673</c:v>
                </c:pt>
                <c:pt idx="28933">
                  <c:v>14.696999999999999</c:v>
                </c:pt>
                <c:pt idx="28934">
                  <c:v>14.721</c:v>
                </c:pt>
                <c:pt idx="28935">
                  <c:v>14.768000000000001</c:v>
                </c:pt>
                <c:pt idx="28936">
                  <c:v>14.816000000000001</c:v>
                </c:pt>
                <c:pt idx="28937">
                  <c:v>14.84</c:v>
                </c:pt>
                <c:pt idx="28938">
                  <c:v>14.888</c:v>
                </c:pt>
                <c:pt idx="28939">
                  <c:v>14.912000000000001</c:v>
                </c:pt>
                <c:pt idx="28940">
                  <c:v>14.96</c:v>
                </c:pt>
                <c:pt idx="28941">
                  <c:v>15.031000000000001</c:v>
                </c:pt>
                <c:pt idx="28942">
                  <c:v>15.103</c:v>
                </c:pt>
                <c:pt idx="28943">
                  <c:v>15.151</c:v>
                </c:pt>
                <c:pt idx="28944">
                  <c:v>15.199</c:v>
                </c:pt>
                <c:pt idx="28945">
                  <c:v>15.247</c:v>
                </c:pt>
                <c:pt idx="28946">
                  <c:v>15.294</c:v>
                </c:pt>
                <c:pt idx="28947">
                  <c:v>15.342000000000001</c:v>
                </c:pt>
                <c:pt idx="28948">
                  <c:v>15.366</c:v>
                </c:pt>
                <c:pt idx="28949">
                  <c:v>15.39</c:v>
                </c:pt>
                <c:pt idx="28950">
                  <c:v>15.414</c:v>
                </c:pt>
                <c:pt idx="28951">
                  <c:v>15.438000000000001</c:v>
                </c:pt>
                <c:pt idx="28952">
                  <c:v>15.461</c:v>
                </c:pt>
                <c:pt idx="28953">
                  <c:v>15.484999999999999</c:v>
                </c:pt>
                <c:pt idx="28954">
                  <c:v>15.509</c:v>
                </c:pt>
                <c:pt idx="28955">
                  <c:v>15.509</c:v>
                </c:pt>
                <c:pt idx="28956">
                  <c:v>15.509</c:v>
                </c:pt>
                <c:pt idx="28957">
                  <c:v>15.532999999999999</c:v>
                </c:pt>
                <c:pt idx="28958">
                  <c:v>15.557</c:v>
                </c:pt>
                <c:pt idx="28959">
                  <c:v>15.557</c:v>
                </c:pt>
                <c:pt idx="28960">
                  <c:v>15.532999999999999</c:v>
                </c:pt>
                <c:pt idx="28961">
                  <c:v>15.532999999999999</c:v>
                </c:pt>
                <c:pt idx="28962">
                  <c:v>15.509</c:v>
                </c:pt>
                <c:pt idx="28963">
                  <c:v>15.484999999999999</c:v>
                </c:pt>
                <c:pt idx="28964">
                  <c:v>15.461</c:v>
                </c:pt>
                <c:pt idx="28965">
                  <c:v>15.438000000000001</c:v>
                </c:pt>
                <c:pt idx="28966">
                  <c:v>15.39</c:v>
                </c:pt>
                <c:pt idx="28967">
                  <c:v>15.366</c:v>
                </c:pt>
                <c:pt idx="28968">
                  <c:v>15.342000000000001</c:v>
                </c:pt>
                <c:pt idx="28969">
                  <c:v>15.318</c:v>
                </c:pt>
                <c:pt idx="28970">
                  <c:v>15.294</c:v>
                </c:pt>
                <c:pt idx="28971">
                  <c:v>15.247</c:v>
                </c:pt>
                <c:pt idx="28972">
                  <c:v>15.223000000000001</c:v>
                </c:pt>
                <c:pt idx="28973">
                  <c:v>15.199</c:v>
                </c:pt>
                <c:pt idx="28974">
                  <c:v>15.175000000000001</c:v>
                </c:pt>
                <c:pt idx="28975">
                  <c:v>15.151</c:v>
                </c:pt>
                <c:pt idx="28976">
                  <c:v>15.127000000000001</c:v>
                </c:pt>
                <c:pt idx="28977">
                  <c:v>15.103</c:v>
                </c:pt>
                <c:pt idx="28978">
                  <c:v>15.079000000000001</c:v>
                </c:pt>
                <c:pt idx="28979">
                  <c:v>15.055</c:v>
                </c:pt>
                <c:pt idx="28980">
                  <c:v>15.055</c:v>
                </c:pt>
                <c:pt idx="28981">
                  <c:v>15.031000000000001</c:v>
                </c:pt>
                <c:pt idx="28982">
                  <c:v>15.031000000000001</c:v>
                </c:pt>
                <c:pt idx="28983">
                  <c:v>15.031000000000001</c:v>
                </c:pt>
                <c:pt idx="28984">
                  <c:v>15.031000000000001</c:v>
                </c:pt>
                <c:pt idx="28985">
                  <c:v>15.055</c:v>
                </c:pt>
                <c:pt idx="28986">
                  <c:v>15.055</c:v>
                </c:pt>
                <c:pt idx="28987">
                  <c:v>15.055</c:v>
                </c:pt>
                <c:pt idx="28988">
                  <c:v>15.055</c:v>
                </c:pt>
                <c:pt idx="28989">
                  <c:v>15.055</c:v>
                </c:pt>
                <c:pt idx="28990">
                  <c:v>15.055</c:v>
                </c:pt>
                <c:pt idx="28991">
                  <c:v>15.079000000000001</c:v>
                </c:pt>
                <c:pt idx="28992">
                  <c:v>15.079000000000001</c:v>
                </c:pt>
                <c:pt idx="28993">
                  <c:v>15.079000000000001</c:v>
                </c:pt>
                <c:pt idx="28994">
                  <c:v>15.103</c:v>
                </c:pt>
                <c:pt idx="28995">
                  <c:v>15.103</c:v>
                </c:pt>
                <c:pt idx="28996">
                  <c:v>15.103</c:v>
                </c:pt>
                <c:pt idx="28997">
                  <c:v>15.103</c:v>
                </c:pt>
                <c:pt idx="28998">
                  <c:v>15.103</c:v>
                </c:pt>
                <c:pt idx="28999">
                  <c:v>15.103</c:v>
                </c:pt>
                <c:pt idx="29000">
                  <c:v>15.103</c:v>
                </c:pt>
                <c:pt idx="29001">
                  <c:v>15.103</c:v>
                </c:pt>
                <c:pt idx="29002">
                  <c:v>15.103</c:v>
                </c:pt>
                <c:pt idx="29003">
                  <c:v>15.103</c:v>
                </c:pt>
                <c:pt idx="29004">
                  <c:v>15.103</c:v>
                </c:pt>
                <c:pt idx="29005">
                  <c:v>15.103</c:v>
                </c:pt>
                <c:pt idx="29006">
                  <c:v>15.079000000000001</c:v>
                </c:pt>
                <c:pt idx="29007">
                  <c:v>15.079000000000001</c:v>
                </c:pt>
                <c:pt idx="29008">
                  <c:v>15.079000000000001</c:v>
                </c:pt>
                <c:pt idx="29009">
                  <c:v>15.079000000000001</c:v>
                </c:pt>
                <c:pt idx="29010">
                  <c:v>15.055</c:v>
                </c:pt>
                <c:pt idx="29011">
                  <c:v>15.055</c:v>
                </c:pt>
                <c:pt idx="29012">
                  <c:v>15.055</c:v>
                </c:pt>
                <c:pt idx="29013">
                  <c:v>15.055</c:v>
                </c:pt>
                <c:pt idx="29014">
                  <c:v>15.055</c:v>
                </c:pt>
                <c:pt idx="29015">
                  <c:v>15.055</c:v>
                </c:pt>
                <c:pt idx="29016">
                  <c:v>15.055</c:v>
                </c:pt>
                <c:pt idx="29017">
                  <c:v>15.055</c:v>
                </c:pt>
                <c:pt idx="29018">
                  <c:v>15.055</c:v>
                </c:pt>
                <c:pt idx="29019">
                  <c:v>15.055</c:v>
                </c:pt>
                <c:pt idx="29020">
                  <c:v>15.055</c:v>
                </c:pt>
                <c:pt idx="29021">
                  <c:v>15.055</c:v>
                </c:pt>
                <c:pt idx="29022">
                  <c:v>15.055</c:v>
                </c:pt>
                <c:pt idx="29023">
                  <c:v>15.055</c:v>
                </c:pt>
                <c:pt idx="29024">
                  <c:v>15.055</c:v>
                </c:pt>
                <c:pt idx="29025">
                  <c:v>15.055</c:v>
                </c:pt>
                <c:pt idx="29026">
                  <c:v>15.055</c:v>
                </c:pt>
                <c:pt idx="29027">
                  <c:v>15.055</c:v>
                </c:pt>
                <c:pt idx="29028">
                  <c:v>15.055</c:v>
                </c:pt>
                <c:pt idx="29029">
                  <c:v>15.055</c:v>
                </c:pt>
                <c:pt idx="29030">
                  <c:v>15.055</c:v>
                </c:pt>
                <c:pt idx="29031">
                  <c:v>15.055</c:v>
                </c:pt>
                <c:pt idx="29032">
                  <c:v>15.079000000000001</c:v>
                </c:pt>
                <c:pt idx="29033">
                  <c:v>15.079000000000001</c:v>
                </c:pt>
                <c:pt idx="29034">
                  <c:v>15.079000000000001</c:v>
                </c:pt>
                <c:pt idx="29035">
                  <c:v>15.103</c:v>
                </c:pt>
                <c:pt idx="29036">
                  <c:v>15.103</c:v>
                </c:pt>
                <c:pt idx="29037">
                  <c:v>15.127000000000001</c:v>
                </c:pt>
                <c:pt idx="29038">
                  <c:v>15.127000000000001</c:v>
                </c:pt>
                <c:pt idx="29039">
                  <c:v>15.127000000000001</c:v>
                </c:pt>
                <c:pt idx="29040">
                  <c:v>15.151</c:v>
                </c:pt>
                <c:pt idx="29041">
                  <c:v>15.151</c:v>
                </c:pt>
                <c:pt idx="29042">
                  <c:v>15.151</c:v>
                </c:pt>
                <c:pt idx="29043">
                  <c:v>15.151</c:v>
                </c:pt>
                <c:pt idx="29044">
                  <c:v>15.151</c:v>
                </c:pt>
                <c:pt idx="29045">
                  <c:v>15.175000000000001</c:v>
                </c:pt>
                <c:pt idx="29046">
                  <c:v>15.175000000000001</c:v>
                </c:pt>
                <c:pt idx="29047">
                  <c:v>15.175000000000001</c:v>
                </c:pt>
                <c:pt idx="29048">
                  <c:v>15.175000000000001</c:v>
                </c:pt>
                <c:pt idx="29049">
                  <c:v>15.175000000000001</c:v>
                </c:pt>
                <c:pt idx="29050">
                  <c:v>15.199</c:v>
                </c:pt>
                <c:pt idx="29051">
                  <c:v>15.199</c:v>
                </c:pt>
                <c:pt idx="29052">
                  <c:v>15.199</c:v>
                </c:pt>
                <c:pt idx="29053">
                  <c:v>15.199</c:v>
                </c:pt>
                <c:pt idx="29054">
                  <c:v>15.199</c:v>
                </c:pt>
                <c:pt idx="29055">
                  <c:v>15.199</c:v>
                </c:pt>
                <c:pt idx="29056">
                  <c:v>15.223000000000001</c:v>
                </c:pt>
                <c:pt idx="29057">
                  <c:v>15.223000000000001</c:v>
                </c:pt>
                <c:pt idx="29058">
                  <c:v>15.223000000000001</c:v>
                </c:pt>
                <c:pt idx="29059">
                  <c:v>15.223000000000001</c:v>
                </c:pt>
                <c:pt idx="29060">
                  <c:v>15.223000000000001</c:v>
                </c:pt>
                <c:pt idx="29061">
                  <c:v>15.223000000000001</c:v>
                </c:pt>
                <c:pt idx="29062">
                  <c:v>15.199</c:v>
                </c:pt>
                <c:pt idx="29063">
                  <c:v>15.199</c:v>
                </c:pt>
                <c:pt idx="29064">
                  <c:v>15.199</c:v>
                </c:pt>
                <c:pt idx="29065">
                  <c:v>15.199</c:v>
                </c:pt>
                <c:pt idx="29066">
                  <c:v>15.175000000000001</c:v>
                </c:pt>
                <c:pt idx="29067">
                  <c:v>15.175000000000001</c:v>
                </c:pt>
                <c:pt idx="29068">
                  <c:v>15.175000000000001</c:v>
                </c:pt>
                <c:pt idx="29069">
                  <c:v>15.175000000000001</c:v>
                </c:pt>
                <c:pt idx="29070">
                  <c:v>15.175000000000001</c:v>
                </c:pt>
                <c:pt idx="29071">
                  <c:v>15.151</c:v>
                </c:pt>
                <c:pt idx="29072">
                  <c:v>15.151</c:v>
                </c:pt>
                <c:pt idx="29073">
                  <c:v>15.151</c:v>
                </c:pt>
                <c:pt idx="29074">
                  <c:v>15.151</c:v>
                </c:pt>
                <c:pt idx="29075">
                  <c:v>15.151</c:v>
                </c:pt>
                <c:pt idx="29076">
                  <c:v>15.127000000000001</c:v>
                </c:pt>
                <c:pt idx="29077">
                  <c:v>15.127000000000001</c:v>
                </c:pt>
                <c:pt idx="29078">
                  <c:v>15.127000000000001</c:v>
                </c:pt>
                <c:pt idx="29079">
                  <c:v>15.127000000000001</c:v>
                </c:pt>
                <c:pt idx="29080">
                  <c:v>15.127000000000001</c:v>
                </c:pt>
                <c:pt idx="29081">
                  <c:v>15.127000000000001</c:v>
                </c:pt>
                <c:pt idx="29082">
                  <c:v>15.127000000000001</c:v>
                </c:pt>
                <c:pt idx="29083">
                  <c:v>15.127000000000001</c:v>
                </c:pt>
                <c:pt idx="29084">
                  <c:v>15.127000000000001</c:v>
                </c:pt>
                <c:pt idx="29085">
                  <c:v>15.127000000000001</c:v>
                </c:pt>
                <c:pt idx="29086">
                  <c:v>15.103</c:v>
                </c:pt>
                <c:pt idx="29087">
                  <c:v>15.103</c:v>
                </c:pt>
                <c:pt idx="29088">
                  <c:v>15.103</c:v>
                </c:pt>
                <c:pt idx="29089">
                  <c:v>15.103</c:v>
                </c:pt>
                <c:pt idx="29090">
                  <c:v>15.103</c:v>
                </c:pt>
                <c:pt idx="29091">
                  <c:v>15.103</c:v>
                </c:pt>
                <c:pt idx="29092">
                  <c:v>15.103</c:v>
                </c:pt>
                <c:pt idx="29093">
                  <c:v>15.103</c:v>
                </c:pt>
                <c:pt idx="29094">
                  <c:v>15.103</c:v>
                </c:pt>
                <c:pt idx="29095">
                  <c:v>15.103</c:v>
                </c:pt>
                <c:pt idx="29096">
                  <c:v>15.103</c:v>
                </c:pt>
                <c:pt idx="29097">
                  <c:v>15.103</c:v>
                </c:pt>
                <c:pt idx="29098">
                  <c:v>15.103</c:v>
                </c:pt>
                <c:pt idx="29099">
                  <c:v>15.103</c:v>
                </c:pt>
                <c:pt idx="29100">
                  <c:v>15.103</c:v>
                </c:pt>
                <c:pt idx="29101">
                  <c:v>15.103</c:v>
                </c:pt>
                <c:pt idx="29102">
                  <c:v>15.103</c:v>
                </c:pt>
                <c:pt idx="29103">
                  <c:v>15.103</c:v>
                </c:pt>
                <c:pt idx="29104">
                  <c:v>15.103</c:v>
                </c:pt>
                <c:pt idx="29105">
                  <c:v>15.103</c:v>
                </c:pt>
                <c:pt idx="29106">
                  <c:v>15.103</c:v>
                </c:pt>
                <c:pt idx="29107">
                  <c:v>15.103</c:v>
                </c:pt>
                <c:pt idx="29108">
                  <c:v>15.103</c:v>
                </c:pt>
                <c:pt idx="29109">
                  <c:v>15.103</c:v>
                </c:pt>
                <c:pt idx="29110">
                  <c:v>15.103</c:v>
                </c:pt>
                <c:pt idx="29111">
                  <c:v>15.103</c:v>
                </c:pt>
                <c:pt idx="29112">
                  <c:v>15.103</c:v>
                </c:pt>
                <c:pt idx="29113">
                  <c:v>15.103</c:v>
                </c:pt>
                <c:pt idx="29114">
                  <c:v>15.103</c:v>
                </c:pt>
                <c:pt idx="29115">
                  <c:v>15.103</c:v>
                </c:pt>
                <c:pt idx="29116">
                  <c:v>15.079000000000001</c:v>
                </c:pt>
                <c:pt idx="29117">
                  <c:v>15.079000000000001</c:v>
                </c:pt>
                <c:pt idx="29118">
                  <c:v>15.079000000000001</c:v>
                </c:pt>
                <c:pt idx="29119">
                  <c:v>15.079000000000001</c:v>
                </c:pt>
                <c:pt idx="29120">
                  <c:v>15.079000000000001</c:v>
                </c:pt>
                <c:pt idx="29121">
                  <c:v>15.079000000000001</c:v>
                </c:pt>
                <c:pt idx="29122">
                  <c:v>15.079000000000001</c:v>
                </c:pt>
                <c:pt idx="29123">
                  <c:v>15.079000000000001</c:v>
                </c:pt>
                <c:pt idx="29124">
                  <c:v>15.079000000000001</c:v>
                </c:pt>
                <c:pt idx="29125">
                  <c:v>15.079000000000001</c:v>
                </c:pt>
                <c:pt idx="29126">
                  <c:v>15.079000000000001</c:v>
                </c:pt>
                <c:pt idx="29127">
                  <c:v>15.079000000000001</c:v>
                </c:pt>
                <c:pt idx="29128">
                  <c:v>15.103</c:v>
                </c:pt>
                <c:pt idx="29129">
                  <c:v>15.103</c:v>
                </c:pt>
                <c:pt idx="29130">
                  <c:v>15.127000000000001</c:v>
                </c:pt>
                <c:pt idx="29131">
                  <c:v>15.151</c:v>
                </c:pt>
                <c:pt idx="29132">
                  <c:v>15.151</c:v>
                </c:pt>
                <c:pt idx="29133">
                  <c:v>15.175000000000001</c:v>
                </c:pt>
                <c:pt idx="29134">
                  <c:v>15.223000000000001</c:v>
                </c:pt>
                <c:pt idx="29135">
                  <c:v>15.27</c:v>
                </c:pt>
                <c:pt idx="29136">
                  <c:v>15.294</c:v>
                </c:pt>
                <c:pt idx="29137">
                  <c:v>15.294</c:v>
                </c:pt>
                <c:pt idx="29138">
                  <c:v>15.318</c:v>
                </c:pt>
                <c:pt idx="29139">
                  <c:v>15.342000000000001</c:v>
                </c:pt>
                <c:pt idx="29140">
                  <c:v>15.39</c:v>
                </c:pt>
                <c:pt idx="29141">
                  <c:v>15.414</c:v>
                </c:pt>
                <c:pt idx="29142">
                  <c:v>15.438000000000001</c:v>
                </c:pt>
                <c:pt idx="29143">
                  <c:v>15.438000000000001</c:v>
                </c:pt>
                <c:pt idx="29144">
                  <c:v>15.461</c:v>
                </c:pt>
                <c:pt idx="29145">
                  <c:v>15.509</c:v>
                </c:pt>
                <c:pt idx="29146">
                  <c:v>15.509</c:v>
                </c:pt>
                <c:pt idx="29147">
                  <c:v>15.509</c:v>
                </c:pt>
                <c:pt idx="29148">
                  <c:v>15.509</c:v>
                </c:pt>
                <c:pt idx="29149">
                  <c:v>15.509</c:v>
                </c:pt>
                <c:pt idx="29150">
                  <c:v>15.509</c:v>
                </c:pt>
                <c:pt idx="29151">
                  <c:v>15.509</c:v>
                </c:pt>
                <c:pt idx="29152">
                  <c:v>15.484999999999999</c:v>
                </c:pt>
                <c:pt idx="29153">
                  <c:v>15.484999999999999</c:v>
                </c:pt>
                <c:pt idx="29154">
                  <c:v>15.461</c:v>
                </c:pt>
                <c:pt idx="29155">
                  <c:v>15.461</c:v>
                </c:pt>
                <c:pt idx="29156">
                  <c:v>15.438000000000001</c:v>
                </c:pt>
                <c:pt idx="29157">
                  <c:v>15.438000000000001</c:v>
                </c:pt>
                <c:pt idx="29158">
                  <c:v>15.414</c:v>
                </c:pt>
                <c:pt idx="29159">
                  <c:v>15.39</c:v>
                </c:pt>
                <c:pt idx="29160">
                  <c:v>15.39</c:v>
                </c:pt>
                <c:pt idx="29161">
                  <c:v>15.366</c:v>
                </c:pt>
                <c:pt idx="29162">
                  <c:v>15.342000000000001</c:v>
                </c:pt>
                <c:pt idx="29163">
                  <c:v>15.342000000000001</c:v>
                </c:pt>
                <c:pt idx="29164">
                  <c:v>15.294</c:v>
                </c:pt>
                <c:pt idx="29165">
                  <c:v>15.294</c:v>
                </c:pt>
                <c:pt idx="29166">
                  <c:v>15.27</c:v>
                </c:pt>
                <c:pt idx="29167">
                  <c:v>15.247</c:v>
                </c:pt>
                <c:pt idx="29168">
                  <c:v>15.247</c:v>
                </c:pt>
                <c:pt idx="29169">
                  <c:v>15.247</c:v>
                </c:pt>
                <c:pt idx="29170">
                  <c:v>15.223000000000001</c:v>
                </c:pt>
                <c:pt idx="29171">
                  <c:v>15.223000000000001</c:v>
                </c:pt>
                <c:pt idx="29172">
                  <c:v>15.199</c:v>
                </c:pt>
                <c:pt idx="29173">
                  <c:v>15.199</c:v>
                </c:pt>
                <c:pt idx="29174">
                  <c:v>15.175000000000001</c:v>
                </c:pt>
                <c:pt idx="29175">
                  <c:v>15.175000000000001</c:v>
                </c:pt>
                <c:pt idx="29176">
                  <c:v>15.151</c:v>
                </c:pt>
                <c:pt idx="29177">
                  <c:v>15.151</c:v>
                </c:pt>
                <c:pt idx="29178">
                  <c:v>15.151</c:v>
                </c:pt>
                <c:pt idx="29179">
                  <c:v>15.151</c:v>
                </c:pt>
                <c:pt idx="29180">
                  <c:v>15.127000000000001</c:v>
                </c:pt>
                <c:pt idx="29181">
                  <c:v>15.127000000000001</c:v>
                </c:pt>
                <c:pt idx="29182">
                  <c:v>15.103</c:v>
                </c:pt>
                <c:pt idx="29183">
                  <c:v>15.103</c:v>
                </c:pt>
                <c:pt idx="29184">
                  <c:v>15.103</c:v>
                </c:pt>
                <c:pt idx="29185">
                  <c:v>15.103</c:v>
                </c:pt>
                <c:pt idx="29186">
                  <c:v>15.103</c:v>
                </c:pt>
                <c:pt idx="29187">
                  <c:v>15.103</c:v>
                </c:pt>
                <c:pt idx="29188">
                  <c:v>15.103</c:v>
                </c:pt>
                <c:pt idx="29189">
                  <c:v>15.103</c:v>
                </c:pt>
                <c:pt idx="29190">
                  <c:v>15.079000000000001</c:v>
                </c:pt>
                <c:pt idx="29191">
                  <c:v>15.079000000000001</c:v>
                </c:pt>
                <c:pt idx="29192">
                  <c:v>15.079000000000001</c:v>
                </c:pt>
                <c:pt idx="29193">
                  <c:v>15.103</c:v>
                </c:pt>
                <c:pt idx="29194">
                  <c:v>15.079000000000001</c:v>
                </c:pt>
                <c:pt idx="29195">
                  <c:v>15.079000000000001</c:v>
                </c:pt>
                <c:pt idx="29196">
                  <c:v>15.079000000000001</c:v>
                </c:pt>
                <c:pt idx="29197">
                  <c:v>15.079000000000001</c:v>
                </c:pt>
                <c:pt idx="29198">
                  <c:v>15.079000000000001</c:v>
                </c:pt>
                <c:pt idx="29199">
                  <c:v>15.103</c:v>
                </c:pt>
                <c:pt idx="29200">
                  <c:v>15.103</c:v>
                </c:pt>
                <c:pt idx="29201">
                  <c:v>15.103</c:v>
                </c:pt>
                <c:pt idx="29202">
                  <c:v>15.103</c:v>
                </c:pt>
                <c:pt idx="29203">
                  <c:v>15.103</c:v>
                </c:pt>
                <c:pt idx="29204">
                  <c:v>15.103</c:v>
                </c:pt>
                <c:pt idx="29205">
                  <c:v>15.103</c:v>
                </c:pt>
                <c:pt idx="29206">
                  <c:v>15.103</c:v>
                </c:pt>
                <c:pt idx="29207">
                  <c:v>15.103</c:v>
                </c:pt>
                <c:pt idx="29208">
                  <c:v>15.103</c:v>
                </c:pt>
                <c:pt idx="29209">
                  <c:v>15.103</c:v>
                </c:pt>
                <c:pt idx="29210">
                  <c:v>15.103</c:v>
                </c:pt>
                <c:pt idx="29211">
                  <c:v>15.103</c:v>
                </c:pt>
                <c:pt idx="29212">
                  <c:v>15.103</c:v>
                </c:pt>
                <c:pt idx="29213">
                  <c:v>15.103</c:v>
                </c:pt>
                <c:pt idx="29214">
                  <c:v>15.103</c:v>
                </c:pt>
                <c:pt idx="29215">
                  <c:v>15.103</c:v>
                </c:pt>
                <c:pt idx="29216">
                  <c:v>15.103</c:v>
                </c:pt>
                <c:pt idx="29217">
                  <c:v>15.103</c:v>
                </c:pt>
                <c:pt idx="29218">
                  <c:v>15.103</c:v>
                </c:pt>
                <c:pt idx="29219">
                  <c:v>15.103</c:v>
                </c:pt>
                <c:pt idx="29220">
                  <c:v>15.103</c:v>
                </c:pt>
                <c:pt idx="29221">
                  <c:v>15.103</c:v>
                </c:pt>
                <c:pt idx="29222">
                  <c:v>15.103</c:v>
                </c:pt>
                <c:pt idx="29223">
                  <c:v>15.103</c:v>
                </c:pt>
                <c:pt idx="29224">
                  <c:v>15.103</c:v>
                </c:pt>
                <c:pt idx="29225">
                  <c:v>15.103</c:v>
                </c:pt>
                <c:pt idx="29226">
                  <c:v>15.103</c:v>
                </c:pt>
                <c:pt idx="29227">
                  <c:v>15.103</c:v>
                </c:pt>
                <c:pt idx="29228">
                  <c:v>15.103</c:v>
                </c:pt>
                <c:pt idx="29229">
                  <c:v>15.103</c:v>
                </c:pt>
                <c:pt idx="29230">
                  <c:v>15.103</c:v>
                </c:pt>
                <c:pt idx="29231">
                  <c:v>15.103</c:v>
                </c:pt>
                <c:pt idx="29232">
                  <c:v>15.103</c:v>
                </c:pt>
                <c:pt idx="29233">
                  <c:v>15.127000000000001</c:v>
                </c:pt>
                <c:pt idx="29234">
                  <c:v>15.151</c:v>
                </c:pt>
                <c:pt idx="29235">
                  <c:v>15.175000000000001</c:v>
                </c:pt>
                <c:pt idx="29236">
                  <c:v>15.223000000000001</c:v>
                </c:pt>
                <c:pt idx="29237">
                  <c:v>15.247</c:v>
                </c:pt>
                <c:pt idx="29238">
                  <c:v>15.27</c:v>
                </c:pt>
                <c:pt idx="29239">
                  <c:v>15.294</c:v>
                </c:pt>
                <c:pt idx="29240">
                  <c:v>15.342000000000001</c:v>
                </c:pt>
                <c:pt idx="29241">
                  <c:v>15.366</c:v>
                </c:pt>
                <c:pt idx="29242">
                  <c:v>15.438000000000001</c:v>
                </c:pt>
                <c:pt idx="29243">
                  <c:v>15.484999999999999</c:v>
                </c:pt>
                <c:pt idx="29244">
                  <c:v>15.509</c:v>
                </c:pt>
                <c:pt idx="29245">
                  <c:v>15.532999999999999</c:v>
                </c:pt>
                <c:pt idx="29246">
                  <c:v>15.557</c:v>
                </c:pt>
                <c:pt idx="29247">
                  <c:v>15.557</c:v>
                </c:pt>
                <c:pt idx="29248">
                  <c:v>15.532999999999999</c:v>
                </c:pt>
                <c:pt idx="29249">
                  <c:v>15.532999999999999</c:v>
                </c:pt>
                <c:pt idx="29250">
                  <c:v>15.532999999999999</c:v>
                </c:pt>
                <c:pt idx="29251">
                  <c:v>15.509</c:v>
                </c:pt>
                <c:pt idx="29252">
                  <c:v>15.461</c:v>
                </c:pt>
                <c:pt idx="29253">
                  <c:v>15.438000000000001</c:v>
                </c:pt>
                <c:pt idx="29254">
                  <c:v>15.438000000000001</c:v>
                </c:pt>
                <c:pt idx="29255">
                  <c:v>15.39</c:v>
                </c:pt>
                <c:pt idx="29256">
                  <c:v>15.342000000000001</c:v>
                </c:pt>
                <c:pt idx="29257">
                  <c:v>15.318</c:v>
                </c:pt>
                <c:pt idx="29258">
                  <c:v>15.27</c:v>
                </c:pt>
                <c:pt idx="29259">
                  <c:v>15.223000000000001</c:v>
                </c:pt>
                <c:pt idx="29260">
                  <c:v>15.199</c:v>
                </c:pt>
                <c:pt idx="29261">
                  <c:v>15.151</c:v>
                </c:pt>
                <c:pt idx="29262">
                  <c:v>15.127000000000001</c:v>
                </c:pt>
                <c:pt idx="29263">
                  <c:v>15.079000000000001</c:v>
                </c:pt>
                <c:pt idx="29264">
                  <c:v>15.055</c:v>
                </c:pt>
                <c:pt idx="29265">
                  <c:v>15.055</c:v>
                </c:pt>
                <c:pt idx="29266">
                  <c:v>15.007999999999999</c:v>
                </c:pt>
                <c:pt idx="29267">
                  <c:v>15.007999999999999</c:v>
                </c:pt>
                <c:pt idx="29268">
                  <c:v>14.984</c:v>
                </c:pt>
                <c:pt idx="29269">
                  <c:v>14.984</c:v>
                </c:pt>
                <c:pt idx="29270">
                  <c:v>14.96</c:v>
                </c:pt>
                <c:pt idx="29271">
                  <c:v>14.96</c:v>
                </c:pt>
                <c:pt idx="29272">
                  <c:v>14.936</c:v>
                </c:pt>
                <c:pt idx="29273">
                  <c:v>14.912000000000001</c:v>
                </c:pt>
                <c:pt idx="29274">
                  <c:v>14.912000000000001</c:v>
                </c:pt>
                <c:pt idx="29275">
                  <c:v>14.888</c:v>
                </c:pt>
                <c:pt idx="29276">
                  <c:v>14.888</c:v>
                </c:pt>
                <c:pt idx="29277">
                  <c:v>14.864000000000001</c:v>
                </c:pt>
                <c:pt idx="29278">
                  <c:v>14.864000000000001</c:v>
                </c:pt>
                <c:pt idx="29279">
                  <c:v>14.864000000000001</c:v>
                </c:pt>
                <c:pt idx="29280">
                  <c:v>14.84</c:v>
                </c:pt>
                <c:pt idx="29281">
                  <c:v>14.816000000000001</c:v>
                </c:pt>
                <c:pt idx="29282">
                  <c:v>14.816000000000001</c:v>
                </c:pt>
                <c:pt idx="29283">
                  <c:v>14.816000000000001</c:v>
                </c:pt>
                <c:pt idx="29284">
                  <c:v>14.792</c:v>
                </c:pt>
                <c:pt idx="29285">
                  <c:v>14.792</c:v>
                </c:pt>
                <c:pt idx="29286">
                  <c:v>14.768000000000001</c:v>
                </c:pt>
                <c:pt idx="29287">
                  <c:v>14.768000000000001</c:v>
                </c:pt>
                <c:pt idx="29288">
                  <c:v>14.768000000000001</c:v>
                </c:pt>
                <c:pt idx="29289">
                  <c:v>14.768000000000001</c:v>
                </c:pt>
                <c:pt idx="29290">
                  <c:v>14.744999999999999</c:v>
                </c:pt>
                <c:pt idx="29291">
                  <c:v>14.744999999999999</c:v>
                </c:pt>
                <c:pt idx="29292">
                  <c:v>14.721</c:v>
                </c:pt>
                <c:pt idx="29293">
                  <c:v>14.721</c:v>
                </c:pt>
                <c:pt idx="29294">
                  <c:v>14.721</c:v>
                </c:pt>
                <c:pt idx="29295">
                  <c:v>14.696999999999999</c:v>
                </c:pt>
                <c:pt idx="29296">
                  <c:v>14.696999999999999</c:v>
                </c:pt>
                <c:pt idx="29297">
                  <c:v>14.696999999999999</c:v>
                </c:pt>
                <c:pt idx="29298">
                  <c:v>14.673</c:v>
                </c:pt>
                <c:pt idx="29299">
                  <c:v>14.673</c:v>
                </c:pt>
                <c:pt idx="29300">
                  <c:v>14.673</c:v>
                </c:pt>
                <c:pt idx="29301">
                  <c:v>14.696999999999999</c:v>
                </c:pt>
                <c:pt idx="29302">
                  <c:v>14.696999999999999</c:v>
                </c:pt>
                <c:pt idx="29303">
                  <c:v>14.673</c:v>
                </c:pt>
                <c:pt idx="29304">
                  <c:v>14.673</c:v>
                </c:pt>
                <c:pt idx="29305">
                  <c:v>14.673</c:v>
                </c:pt>
                <c:pt idx="29306">
                  <c:v>14.673</c:v>
                </c:pt>
                <c:pt idx="29307">
                  <c:v>14.673</c:v>
                </c:pt>
                <c:pt idx="29308">
                  <c:v>14.648999999999999</c:v>
                </c:pt>
                <c:pt idx="29309">
                  <c:v>14.648999999999999</c:v>
                </c:pt>
                <c:pt idx="29310">
                  <c:v>14.625</c:v>
                </c:pt>
                <c:pt idx="29311">
                  <c:v>14.625</c:v>
                </c:pt>
                <c:pt idx="29312">
                  <c:v>14.625</c:v>
                </c:pt>
                <c:pt idx="29313">
                  <c:v>14.601000000000001</c:v>
                </c:pt>
                <c:pt idx="29314">
                  <c:v>14.601000000000001</c:v>
                </c:pt>
                <c:pt idx="29315">
                  <c:v>14.577</c:v>
                </c:pt>
                <c:pt idx="29316">
                  <c:v>14.577</c:v>
                </c:pt>
                <c:pt idx="29317">
                  <c:v>14.577</c:v>
                </c:pt>
                <c:pt idx="29318">
                  <c:v>14.601000000000001</c:v>
                </c:pt>
                <c:pt idx="29319">
                  <c:v>14.601000000000001</c:v>
                </c:pt>
                <c:pt idx="29320">
                  <c:v>14.625</c:v>
                </c:pt>
                <c:pt idx="29321">
                  <c:v>14.648999999999999</c:v>
                </c:pt>
                <c:pt idx="29322">
                  <c:v>14.673</c:v>
                </c:pt>
                <c:pt idx="29323">
                  <c:v>14.673</c:v>
                </c:pt>
                <c:pt idx="29324">
                  <c:v>14.696999999999999</c:v>
                </c:pt>
                <c:pt idx="29325">
                  <c:v>14.744999999999999</c:v>
                </c:pt>
                <c:pt idx="29326">
                  <c:v>14.792</c:v>
                </c:pt>
                <c:pt idx="29327">
                  <c:v>14.84</c:v>
                </c:pt>
                <c:pt idx="29328">
                  <c:v>14.888</c:v>
                </c:pt>
                <c:pt idx="29329">
                  <c:v>14.936</c:v>
                </c:pt>
                <c:pt idx="29330">
                  <c:v>15.007999999999999</c:v>
                </c:pt>
                <c:pt idx="29331">
                  <c:v>15.055</c:v>
                </c:pt>
                <c:pt idx="29332">
                  <c:v>15.103</c:v>
                </c:pt>
                <c:pt idx="29333">
                  <c:v>15.127000000000001</c:v>
                </c:pt>
                <c:pt idx="29334">
                  <c:v>15.151</c:v>
                </c:pt>
                <c:pt idx="29335">
                  <c:v>15.175000000000001</c:v>
                </c:pt>
                <c:pt idx="29336">
                  <c:v>15.223000000000001</c:v>
                </c:pt>
                <c:pt idx="29337">
                  <c:v>15.27</c:v>
                </c:pt>
                <c:pt idx="29338">
                  <c:v>15.247</c:v>
                </c:pt>
                <c:pt idx="29339">
                  <c:v>15.247</c:v>
                </c:pt>
                <c:pt idx="29340">
                  <c:v>15.247</c:v>
                </c:pt>
                <c:pt idx="29341">
                  <c:v>15.27</c:v>
                </c:pt>
                <c:pt idx="29342">
                  <c:v>15.294</c:v>
                </c:pt>
                <c:pt idx="29343">
                  <c:v>15.294</c:v>
                </c:pt>
                <c:pt idx="29344">
                  <c:v>15.294</c:v>
                </c:pt>
                <c:pt idx="29345">
                  <c:v>15.27</c:v>
                </c:pt>
                <c:pt idx="29346">
                  <c:v>15.27</c:v>
                </c:pt>
                <c:pt idx="29347">
                  <c:v>15.294</c:v>
                </c:pt>
                <c:pt idx="29348">
                  <c:v>15.294</c:v>
                </c:pt>
                <c:pt idx="29349">
                  <c:v>15.294</c:v>
                </c:pt>
                <c:pt idx="29350">
                  <c:v>15.294</c:v>
                </c:pt>
                <c:pt idx="29351">
                  <c:v>15.27</c:v>
                </c:pt>
                <c:pt idx="29352">
                  <c:v>15.247</c:v>
                </c:pt>
                <c:pt idx="29353">
                  <c:v>15.199</c:v>
                </c:pt>
                <c:pt idx="29354">
                  <c:v>15.175000000000001</c:v>
                </c:pt>
                <c:pt idx="29355">
                  <c:v>15.127000000000001</c:v>
                </c:pt>
                <c:pt idx="29356">
                  <c:v>15.103</c:v>
                </c:pt>
                <c:pt idx="29357">
                  <c:v>15.055</c:v>
                </c:pt>
                <c:pt idx="29358">
                  <c:v>15.031000000000001</c:v>
                </c:pt>
                <c:pt idx="29359">
                  <c:v>15.007999999999999</c:v>
                </c:pt>
                <c:pt idx="29360">
                  <c:v>14.984</c:v>
                </c:pt>
                <c:pt idx="29361">
                  <c:v>14.96</c:v>
                </c:pt>
                <c:pt idx="29362">
                  <c:v>14.936</c:v>
                </c:pt>
                <c:pt idx="29363">
                  <c:v>14.912000000000001</c:v>
                </c:pt>
                <c:pt idx="29364">
                  <c:v>14.888</c:v>
                </c:pt>
                <c:pt idx="29365">
                  <c:v>14.864000000000001</c:v>
                </c:pt>
                <c:pt idx="29366">
                  <c:v>14.84</c:v>
                </c:pt>
                <c:pt idx="29367">
                  <c:v>14.816000000000001</c:v>
                </c:pt>
                <c:pt idx="29368">
                  <c:v>14.816000000000001</c:v>
                </c:pt>
                <c:pt idx="29369">
                  <c:v>14.792</c:v>
                </c:pt>
                <c:pt idx="29370">
                  <c:v>14.792</c:v>
                </c:pt>
                <c:pt idx="29371">
                  <c:v>14.792</c:v>
                </c:pt>
                <c:pt idx="29372">
                  <c:v>14.792</c:v>
                </c:pt>
                <c:pt idx="29373">
                  <c:v>14.792</c:v>
                </c:pt>
                <c:pt idx="29374">
                  <c:v>14.792</c:v>
                </c:pt>
                <c:pt idx="29375">
                  <c:v>14.792</c:v>
                </c:pt>
                <c:pt idx="29376">
                  <c:v>14.792</c:v>
                </c:pt>
                <c:pt idx="29377">
                  <c:v>14.792</c:v>
                </c:pt>
                <c:pt idx="29378">
                  <c:v>14.792</c:v>
                </c:pt>
                <c:pt idx="29379">
                  <c:v>14.792</c:v>
                </c:pt>
                <c:pt idx="29380">
                  <c:v>14.792</c:v>
                </c:pt>
                <c:pt idx="29381">
                  <c:v>14.792</c:v>
                </c:pt>
                <c:pt idx="29382">
                  <c:v>14.792</c:v>
                </c:pt>
                <c:pt idx="29383">
                  <c:v>14.768000000000001</c:v>
                </c:pt>
                <c:pt idx="29384">
                  <c:v>14.768000000000001</c:v>
                </c:pt>
                <c:pt idx="29385">
                  <c:v>14.768000000000001</c:v>
                </c:pt>
                <c:pt idx="29386">
                  <c:v>14.744999999999999</c:v>
                </c:pt>
                <c:pt idx="29387">
                  <c:v>14.744999999999999</c:v>
                </c:pt>
                <c:pt idx="29388">
                  <c:v>14.744999999999999</c:v>
                </c:pt>
                <c:pt idx="29389">
                  <c:v>14.744999999999999</c:v>
                </c:pt>
                <c:pt idx="29390">
                  <c:v>14.744999999999999</c:v>
                </c:pt>
                <c:pt idx="29391">
                  <c:v>14.721</c:v>
                </c:pt>
                <c:pt idx="29392">
                  <c:v>14.721</c:v>
                </c:pt>
                <c:pt idx="29393">
                  <c:v>14.721</c:v>
                </c:pt>
                <c:pt idx="29394">
                  <c:v>14.721</c:v>
                </c:pt>
                <c:pt idx="29395">
                  <c:v>14.721</c:v>
                </c:pt>
                <c:pt idx="29396">
                  <c:v>14.721</c:v>
                </c:pt>
                <c:pt idx="29397">
                  <c:v>14.721</c:v>
                </c:pt>
                <c:pt idx="29398">
                  <c:v>14.721</c:v>
                </c:pt>
                <c:pt idx="29399">
                  <c:v>14.721</c:v>
                </c:pt>
                <c:pt idx="29400">
                  <c:v>14.721</c:v>
                </c:pt>
                <c:pt idx="29401">
                  <c:v>14.744999999999999</c:v>
                </c:pt>
                <c:pt idx="29402">
                  <c:v>14.744999999999999</c:v>
                </c:pt>
                <c:pt idx="29403">
                  <c:v>14.744999999999999</c:v>
                </c:pt>
                <c:pt idx="29404">
                  <c:v>14.768000000000001</c:v>
                </c:pt>
                <c:pt idx="29405">
                  <c:v>14.768000000000001</c:v>
                </c:pt>
                <c:pt idx="29406">
                  <c:v>14.768000000000001</c:v>
                </c:pt>
                <c:pt idx="29407">
                  <c:v>14.768000000000001</c:v>
                </c:pt>
                <c:pt idx="29408">
                  <c:v>14.792</c:v>
                </c:pt>
                <c:pt idx="29409">
                  <c:v>14.792</c:v>
                </c:pt>
                <c:pt idx="29410">
                  <c:v>14.792</c:v>
                </c:pt>
                <c:pt idx="29411">
                  <c:v>14.792</c:v>
                </c:pt>
                <c:pt idx="29412">
                  <c:v>14.816000000000001</c:v>
                </c:pt>
                <c:pt idx="29413">
                  <c:v>14.84</c:v>
                </c:pt>
                <c:pt idx="29414">
                  <c:v>14.864000000000001</c:v>
                </c:pt>
                <c:pt idx="29415">
                  <c:v>14.864000000000001</c:v>
                </c:pt>
                <c:pt idx="29416">
                  <c:v>14.888</c:v>
                </c:pt>
                <c:pt idx="29417">
                  <c:v>14.888</c:v>
                </c:pt>
                <c:pt idx="29418">
                  <c:v>14.912000000000001</c:v>
                </c:pt>
                <c:pt idx="29419">
                  <c:v>14.936</c:v>
                </c:pt>
                <c:pt idx="29420">
                  <c:v>14.96</c:v>
                </c:pt>
                <c:pt idx="29421">
                  <c:v>14.984</c:v>
                </c:pt>
                <c:pt idx="29422">
                  <c:v>15.007999999999999</c:v>
                </c:pt>
                <c:pt idx="29423">
                  <c:v>15.055</c:v>
                </c:pt>
                <c:pt idx="29424">
                  <c:v>15.079000000000001</c:v>
                </c:pt>
                <c:pt idx="29425">
                  <c:v>15.127000000000001</c:v>
                </c:pt>
                <c:pt idx="29426">
                  <c:v>15.151</c:v>
                </c:pt>
                <c:pt idx="29427">
                  <c:v>15.199</c:v>
                </c:pt>
                <c:pt idx="29428">
                  <c:v>15.223000000000001</c:v>
                </c:pt>
                <c:pt idx="29429">
                  <c:v>15.247</c:v>
                </c:pt>
                <c:pt idx="29430">
                  <c:v>15.247</c:v>
                </c:pt>
                <c:pt idx="29431">
                  <c:v>15.27</c:v>
                </c:pt>
                <c:pt idx="29432">
                  <c:v>15.247</c:v>
                </c:pt>
                <c:pt idx="29433">
                  <c:v>15.247</c:v>
                </c:pt>
                <c:pt idx="29434">
                  <c:v>15.247</c:v>
                </c:pt>
                <c:pt idx="29435">
                  <c:v>15.223000000000001</c:v>
                </c:pt>
                <c:pt idx="29436">
                  <c:v>15.223000000000001</c:v>
                </c:pt>
                <c:pt idx="29437">
                  <c:v>15.199</c:v>
                </c:pt>
                <c:pt idx="29438">
                  <c:v>15.175000000000001</c:v>
                </c:pt>
                <c:pt idx="29439">
                  <c:v>15.175000000000001</c:v>
                </c:pt>
                <c:pt idx="29440">
                  <c:v>15.175000000000001</c:v>
                </c:pt>
                <c:pt idx="29441">
                  <c:v>15.151</c:v>
                </c:pt>
                <c:pt idx="29442">
                  <c:v>15.151</c:v>
                </c:pt>
                <c:pt idx="29443">
                  <c:v>15.127000000000001</c:v>
                </c:pt>
                <c:pt idx="29444">
                  <c:v>15.103</c:v>
                </c:pt>
                <c:pt idx="29445">
                  <c:v>15.103</c:v>
                </c:pt>
                <c:pt idx="29446">
                  <c:v>15.079000000000001</c:v>
                </c:pt>
                <c:pt idx="29447">
                  <c:v>15.079000000000001</c:v>
                </c:pt>
                <c:pt idx="29448">
                  <c:v>15.055</c:v>
                </c:pt>
                <c:pt idx="29449">
                  <c:v>15.055</c:v>
                </c:pt>
                <c:pt idx="29450">
                  <c:v>15.031000000000001</c:v>
                </c:pt>
                <c:pt idx="29451">
                  <c:v>15.007999999999999</c:v>
                </c:pt>
                <c:pt idx="29452">
                  <c:v>14.984</c:v>
                </c:pt>
                <c:pt idx="29453">
                  <c:v>14.984</c:v>
                </c:pt>
                <c:pt idx="29454">
                  <c:v>14.96</c:v>
                </c:pt>
                <c:pt idx="29455">
                  <c:v>14.96</c:v>
                </c:pt>
                <c:pt idx="29456">
                  <c:v>14.936</c:v>
                </c:pt>
                <c:pt idx="29457">
                  <c:v>14.912000000000001</c:v>
                </c:pt>
                <c:pt idx="29458">
                  <c:v>14.912000000000001</c:v>
                </c:pt>
                <c:pt idx="29459">
                  <c:v>14.888</c:v>
                </c:pt>
                <c:pt idx="29460">
                  <c:v>14.864000000000001</c:v>
                </c:pt>
                <c:pt idx="29461">
                  <c:v>14.84</c:v>
                </c:pt>
                <c:pt idx="29462">
                  <c:v>14.816000000000001</c:v>
                </c:pt>
                <c:pt idx="29463">
                  <c:v>14.816000000000001</c:v>
                </c:pt>
                <c:pt idx="29464">
                  <c:v>14.792</c:v>
                </c:pt>
                <c:pt idx="29465">
                  <c:v>14.768000000000001</c:v>
                </c:pt>
                <c:pt idx="29466">
                  <c:v>14.744999999999999</c:v>
                </c:pt>
                <c:pt idx="29467">
                  <c:v>14.721</c:v>
                </c:pt>
                <c:pt idx="29468">
                  <c:v>14.721</c:v>
                </c:pt>
                <c:pt idx="29469">
                  <c:v>14.696999999999999</c:v>
                </c:pt>
                <c:pt idx="29470">
                  <c:v>14.673</c:v>
                </c:pt>
                <c:pt idx="29471">
                  <c:v>14.673</c:v>
                </c:pt>
                <c:pt idx="29472">
                  <c:v>14.648999999999999</c:v>
                </c:pt>
                <c:pt idx="29473">
                  <c:v>14.625</c:v>
                </c:pt>
                <c:pt idx="29474">
                  <c:v>14.625</c:v>
                </c:pt>
                <c:pt idx="29475">
                  <c:v>14.601000000000001</c:v>
                </c:pt>
                <c:pt idx="29476">
                  <c:v>14.577</c:v>
                </c:pt>
                <c:pt idx="29477">
                  <c:v>14.577</c:v>
                </c:pt>
                <c:pt idx="29478">
                  <c:v>14.577</c:v>
                </c:pt>
                <c:pt idx="29479">
                  <c:v>14.553000000000001</c:v>
                </c:pt>
                <c:pt idx="29480">
                  <c:v>14.529</c:v>
                </c:pt>
                <c:pt idx="29481">
                  <c:v>14.529</c:v>
                </c:pt>
                <c:pt idx="29482">
                  <c:v>14.529</c:v>
                </c:pt>
                <c:pt idx="29483">
                  <c:v>14.505000000000001</c:v>
                </c:pt>
                <c:pt idx="29484">
                  <c:v>14.505000000000001</c:v>
                </c:pt>
                <c:pt idx="29485">
                  <c:v>14.481</c:v>
                </c:pt>
                <c:pt idx="29486">
                  <c:v>14.481</c:v>
                </c:pt>
                <c:pt idx="29487">
                  <c:v>14.481</c:v>
                </c:pt>
                <c:pt idx="29488">
                  <c:v>14.457000000000001</c:v>
                </c:pt>
                <c:pt idx="29489">
                  <c:v>14.457000000000001</c:v>
                </c:pt>
                <c:pt idx="29490">
                  <c:v>14.457000000000001</c:v>
                </c:pt>
                <c:pt idx="29491">
                  <c:v>14.433</c:v>
                </c:pt>
                <c:pt idx="29492">
                  <c:v>14.433</c:v>
                </c:pt>
                <c:pt idx="29493">
                  <c:v>14.433</c:v>
                </c:pt>
                <c:pt idx="29494">
                  <c:v>14.409000000000001</c:v>
                </c:pt>
                <c:pt idx="29495">
                  <c:v>14.409000000000001</c:v>
                </c:pt>
                <c:pt idx="29496">
                  <c:v>14.409000000000001</c:v>
                </c:pt>
                <c:pt idx="29497">
                  <c:v>14.385</c:v>
                </c:pt>
                <c:pt idx="29498">
                  <c:v>14.385</c:v>
                </c:pt>
                <c:pt idx="29499">
                  <c:v>14.385</c:v>
                </c:pt>
                <c:pt idx="29500">
                  <c:v>14.385</c:v>
                </c:pt>
                <c:pt idx="29501">
                  <c:v>14.385</c:v>
                </c:pt>
                <c:pt idx="29502">
                  <c:v>14.385</c:v>
                </c:pt>
                <c:pt idx="29503">
                  <c:v>14.385</c:v>
                </c:pt>
                <c:pt idx="29504">
                  <c:v>14.385</c:v>
                </c:pt>
                <c:pt idx="29505">
                  <c:v>14.385</c:v>
                </c:pt>
                <c:pt idx="29506">
                  <c:v>14.385</c:v>
                </c:pt>
                <c:pt idx="29507">
                  <c:v>14.385</c:v>
                </c:pt>
                <c:pt idx="29508">
                  <c:v>14.385</c:v>
                </c:pt>
                <c:pt idx="29509">
                  <c:v>14.385</c:v>
                </c:pt>
                <c:pt idx="29510">
                  <c:v>14.409000000000001</c:v>
                </c:pt>
                <c:pt idx="29511">
                  <c:v>14.409000000000001</c:v>
                </c:pt>
                <c:pt idx="29512">
                  <c:v>14.433</c:v>
                </c:pt>
                <c:pt idx="29513">
                  <c:v>14.457000000000001</c:v>
                </c:pt>
                <c:pt idx="29514">
                  <c:v>14.481</c:v>
                </c:pt>
                <c:pt idx="29515">
                  <c:v>14.505000000000001</c:v>
                </c:pt>
                <c:pt idx="29516">
                  <c:v>14.529</c:v>
                </c:pt>
                <c:pt idx="29517">
                  <c:v>14.553000000000001</c:v>
                </c:pt>
                <c:pt idx="29518">
                  <c:v>14.577</c:v>
                </c:pt>
                <c:pt idx="29519">
                  <c:v>14.601000000000001</c:v>
                </c:pt>
                <c:pt idx="29520">
                  <c:v>14.673</c:v>
                </c:pt>
                <c:pt idx="29521">
                  <c:v>14.696999999999999</c:v>
                </c:pt>
                <c:pt idx="29522">
                  <c:v>14.744999999999999</c:v>
                </c:pt>
                <c:pt idx="29523">
                  <c:v>14.816000000000001</c:v>
                </c:pt>
                <c:pt idx="29524">
                  <c:v>14.864000000000001</c:v>
                </c:pt>
                <c:pt idx="29525">
                  <c:v>14.912000000000001</c:v>
                </c:pt>
                <c:pt idx="29526">
                  <c:v>14.96</c:v>
                </c:pt>
                <c:pt idx="29527">
                  <c:v>15.007999999999999</c:v>
                </c:pt>
                <c:pt idx="29528">
                  <c:v>15.055</c:v>
                </c:pt>
                <c:pt idx="29529">
                  <c:v>15.079000000000001</c:v>
                </c:pt>
                <c:pt idx="29530">
                  <c:v>15.103</c:v>
                </c:pt>
                <c:pt idx="29531">
                  <c:v>15.127000000000001</c:v>
                </c:pt>
                <c:pt idx="29532">
                  <c:v>15.151</c:v>
                </c:pt>
                <c:pt idx="29533">
                  <c:v>15.175000000000001</c:v>
                </c:pt>
                <c:pt idx="29534">
                  <c:v>15.175000000000001</c:v>
                </c:pt>
                <c:pt idx="29535">
                  <c:v>15.175000000000001</c:v>
                </c:pt>
                <c:pt idx="29536">
                  <c:v>15.175000000000001</c:v>
                </c:pt>
                <c:pt idx="29537">
                  <c:v>15.175000000000001</c:v>
                </c:pt>
                <c:pt idx="29538">
                  <c:v>15.151</c:v>
                </c:pt>
                <c:pt idx="29539">
                  <c:v>15.151</c:v>
                </c:pt>
                <c:pt idx="29540">
                  <c:v>15.127000000000001</c:v>
                </c:pt>
                <c:pt idx="29541">
                  <c:v>15.103</c:v>
                </c:pt>
                <c:pt idx="29542">
                  <c:v>15.055</c:v>
                </c:pt>
                <c:pt idx="29543">
                  <c:v>15.031000000000001</c:v>
                </c:pt>
                <c:pt idx="29544">
                  <c:v>14.984</c:v>
                </c:pt>
                <c:pt idx="29545">
                  <c:v>14.96</c:v>
                </c:pt>
                <c:pt idx="29546">
                  <c:v>14.912000000000001</c:v>
                </c:pt>
                <c:pt idx="29547">
                  <c:v>14.888</c:v>
                </c:pt>
                <c:pt idx="29548">
                  <c:v>14.84</c:v>
                </c:pt>
                <c:pt idx="29549">
                  <c:v>14.816000000000001</c:v>
                </c:pt>
                <c:pt idx="29550">
                  <c:v>14.768000000000001</c:v>
                </c:pt>
                <c:pt idx="29551">
                  <c:v>14.744999999999999</c:v>
                </c:pt>
                <c:pt idx="29552">
                  <c:v>14.721</c:v>
                </c:pt>
                <c:pt idx="29553">
                  <c:v>14.721</c:v>
                </c:pt>
                <c:pt idx="29554">
                  <c:v>14.696999999999999</c:v>
                </c:pt>
                <c:pt idx="29555">
                  <c:v>14.673</c:v>
                </c:pt>
                <c:pt idx="29556">
                  <c:v>14.673</c:v>
                </c:pt>
                <c:pt idx="29557">
                  <c:v>14.625</c:v>
                </c:pt>
                <c:pt idx="29558">
                  <c:v>14.625</c:v>
                </c:pt>
                <c:pt idx="29559">
                  <c:v>14.601000000000001</c:v>
                </c:pt>
                <c:pt idx="29560">
                  <c:v>14.577</c:v>
                </c:pt>
                <c:pt idx="29561">
                  <c:v>14.553000000000001</c:v>
                </c:pt>
                <c:pt idx="29562">
                  <c:v>14.529</c:v>
                </c:pt>
                <c:pt idx="29563">
                  <c:v>14.505000000000001</c:v>
                </c:pt>
                <c:pt idx="29564">
                  <c:v>14.481</c:v>
                </c:pt>
                <c:pt idx="29565">
                  <c:v>14.457000000000001</c:v>
                </c:pt>
                <c:pt idx="29566">
                  <c:v>14.433</c:v>
                </c:pt>
                <c:pt idx="29567">
                  <c:v>14.409000000000001</c:v>
                </c:pt>
                <c:pt idx="29568">
                  <c:v>14.409000000000001</c:v>
                </c:pt>
                <c:pt idx="29569">
                  <c:v>14.385</c:v>
                </c:pt>
                <c:pt idx="29570">
                  <c:v>14.361000000000001</c:v>
                </c:pt>
                <c:pt idx="29571">
                  <c:v>14.337</c:v>
                </c:pt>
                <c:pt idx="29572">
                  <c:v>14.337</c:v>
                </c:pt>
                <c:pt idx="29573">
                  <c:v>14.314</c:v>
                </c:pt>
                <c:pt idx="29574">
                  <c:v>14.29</c:v>
                </c:pt>
                <c:pt idx="29575">
                  <c:v>14.29</c:v>
                </c:pt>
                <c:pt idx="29576">
                  <c:v>14.266</c:v>
                </c:pt>
                <c:pt idx="29577">
                  <c:v>14.242000000000001</c:v>
                </c:pt>
                <c:pt idx="29578">
                  <c:v>14.242000000000001</c:v>
                </c:pt>
                <c:pt idx="29579">
                  <c:v>14.218</c:v>
                </c:pt>
                <c:pt idx="29580">
                  <c:v>14.218</c:v>
                </c:pt>
                <c:pt idx="29581">
                  <c:v>14.194000000000001</c:v>
                </c:pt>
                <c:pt idx="29582">
                  <c:v>14.194000000000001</c:v>
                </c:pt>
                <c:pt idx="29583">
                  <c:v>14.194000000000001</c:v>
                </c:pt>
                <c:pt idx="29584">
                  <c:v>14.17</c:v>
                </c:pt>
                <c:pt idx="29585">
                  <c:v>14.146000000000001</c:v>
                </c:pt>
                <c:pt idx="29586">
                  <c:v>14.146000000000001</c:v>
                </c:pt>
                <c:pt idx="29587">
                  <c:v>14.146000000000001</c:v>
                </c:pt>
                <c:pt idx="29588">
                  <c:v>14.122</c:v>
                </c:pt>
                <c:pt idx="29589">
                  <c:v>14.122</c:v>
                </c:pt>
                <c:pt idx="29590">
                  <c:v>14.098000000000001</c:v>
                </c:pt>
                <c:pt idx="29591">
                  <c:v>14.098000000000001</c:v>
                </c:pt>
                <c:pt idx="29592">
                  <c:v>14.098000000000001</c:v>
                </c:pt>
                <c:pt idx="29593">
                  <c:v>14.098000000000001</c:v>
                </c:pt>
                <c:pt idx="29594">
                  <c:v>14.098000000000001</c:v>
                </c:pt>
                <c:pt idx="29595">
                  <c:v>14.074</c:v>
                </c:pt>
                <c:pt idx="29596">
                  <c:v>14.074</c:v>
                </c:pt>
                <c:pt idx="29597">
                  <c:v>14.074</c:v>
                </c:pt>
                <c:pt idx="29598">
                  <c:v>14.05</c:v>
                </c:pt>
                <c:pt idx="29599">
                  <c:v>14.05</c:v>
                </c:pt>
                <c:pt idx="29600">
                  <c:v>14.05</c:v>
                </c:pt>
                <c:pt idx="29601">
                  <c:v>14.05</c:v>
                </c:pt>
                <c:pt idx="29602">
                  <c:v>14.026</c:v>
                </c:pt>
                <c:pt idx="29603">
                  <c:v>14.026</c:v>
                </c:pt>
                <c:pt idx="29604">
                  <c:v>14.05</c:v>
                </c:pt>
                <c:pt idx="29605">
                  <c:v>14.05</c:v>
                </c:pt>
                <c:pt idx="29606">
                  <c:v>14.05</c:v>
                </c:pt>
                <c:pt idx="29607">
                  <c:v>14.074</c:v>
                </c:pt>
                <c:pt idx="29608">
                  <c:v>14.098000000000001</c:v>
                </c:pt>
                <c:pt idx="29609">
                  <c:v>14.098000000000001</c:v>
                </c:pt>
                <c:pt idx="29610">
                  <c:v>14.122</c:v>
                </c:pt>
                <c:pt idx="29611">
                  <c:v>14.146000000000001</c:v>
                </c:pt>
                <c:pt idx="29612">
                  <c:v>14.194000000000001</c:v>
                </c:pt>
                <c:pt idx="29613">
                  <c:v>14.242000000000001</c:v>
                </c:pt>
                <c:pt idx="29614">
                  <c:v>14.29</c:v>
                </c:pt>
                <c:pt idx="29615">
                  <c:v>14.337</c:v>
                </c:pt>
                <c:pt idx="29616">
                  <c:v>14.385</c:v>
                </c:pt>
                <c:pt idx="29617">
                  <c:v>14.457000000000001</c:v>
                </c:pt>
                <c:pt idx="29618">
                  <c:v>14.529</c:v>
                </c:pt>
                <c:pt idx="29619">
                  <c:v>14.577</c:v>
                </c:pt>
                <c:pt idx="29620">
                  <c:v>14.625</c:v>
                </c:pt>
                <c:pt idx="29621">
                  <c:v>14.673</c:v>
                </c:pt>
                <c:pt idx="29622">
                  <c:v>14.744999999999999</c:v>
                </c:pt>
                <c:pt idx="29623">
                  <c:v>14.816000000000001</c:v>
                </c:pt>
                <c:pt idx="29624">
                  <c:v>14.864000000000001</c:v>
                </c:pt>
                <c:pt idx="29625">
                  <c:v>14.912000000000001</c:v>
                </c:pt>
                <c:pt idx="29626">
                  <c:v>14.96</c:v>
                </c:pt>
                <c:pt idx="29627">
                  <c:v>15.007999999999999</c:v>
                </c:pt>
                <c:pt idx="29628">
                  <c:v>15.031000000000001</c:v>
                </c:pt>
                <c:pt idx="29629">
                  <c:v>15.055</c:v>
                </c:pt>
                <c:pt idx="29630">
                  <c:v>15.079000000000001</c:v>
                </c:pt>
                <c:pt idx="29631">
                  <c:v>15.103</c:v>
                </c:pt>
                <c:pt idx="29632">
                  <c:v>15.103</c:v>
                </c:pt>
                <c:pt idx="29633">
                  <c:v>15.103</c:v>
                </c:pt>
                <c:pt idx="29634">
                  <c:v>15.127000000000001</c:v>
                </c:pt>
                <c:pt idx="29635">
                  <c:v>15.127000000000001</c:v>
                </c:pt>
                <c:pt idx="29636">
                  <c:v>15.103</c:v>
                </c:pt>
                <c:pt idx="29637">
                  <c:v>15.103</c:v>
                </c:pt>
                <c:pt idx="29638">
                  <c:v>15.079000000000001</c:v>
                </c:pt>
                <c:pt idx="29639">
                  <c:v>15.055</c:v>
                </c:pt>
                <c:pt idx="29640">
                  <c:v>15.007999999999999</c:v>
                </c:pt>
                <c:pt idx="29641">
                  <c:v>14.984</c:v>
                </c:pt>
                <c:pt idx="29642">
                  <c:v>14.96</c:v>
                </c:pt>
                <c:pt idx="29643">
                  <c:v>14.912000000000001</c:v>
                </c:pt>
                <c:pt idx="29644">
                  <c:v>14.864000000000001</c:v>
                </c:pt>
                <c:pt idx="29645">
                  <c:v>14.816000000000001</c:v>
                </c:pt>
                <c:pt idx="29646">
                  <c:v>14.792</c:v>
                </c:pt>
                <c:pt idx="29647">
                  <c:v>14.744999999999999</c:v>
                </c:pt>
                <c:pt idx="29648">
                  <c:v>14.721</c:v>
                </c:pt>
                <c:pt idx="29649">
                  <c:v>14.673</c:v>
                </c:pt>
                <c:pt idx="29650">
                  <c:v>14.625</c:v>
                </c:pt>
                <c:pt idx="29651">
                  <c:v>14.601000000000001</c:v>
                </c:pt>
                <c:pt idx="29652">
                  <c:v>14.577</c:v>
                </c:pt>
                <c:pt idx="29653">
                  <c:v>14.529</c:v>
                </c:pt>
                <c:pt idx="29654">
                  <c:v>14.505000000000001</c:v>
                </c:pt>
                <c:pt idx="29655">
                  <c:v>14.481</c:v>
                </c:pt>
                <c:pt idx="29656">
                  <c:v>14.457000000000001</c:v>
                </c:pt>
                <c:pt idx="29657">
                  <c:v>14.433</c:v>
                </c:pt>
                <c:pt idx="29658">
                  <c:v>14.409000000000001</c:v>
                </c:pt>
                <c:pt idx="29659">
                  <c:v>14.385</c:v>
                </c:pt>
                <c:pt idx="29660">
                  <c:v>14.361000000000001</c:v>
                </c:pt>
                <c:pt idx="29661">
                  <c:v>14.337</c:v>
                </c:pt>
                <c:pt idx="29662">
                  <c:v>14.314</c:v>
                </c:pt>
                <c:pt idx="29663">
                  <c:v>14.29</c:v>
                </c:pt>
                <c:pt idx="29664">
                  <c:v>14.29</c:v>
                </c:pt>
                <c:pt idx="29665">
                  <c:v>14.266</c:v>
                </c:pt>
                <c:pt idx="29666">
                  <c:v>14.242000000000001</c:v>
                </c:pt>
                <c:pt idx="29667">
                  <c:v>14.242000000000001</c:v>
                </c:pt>
                <c:pt idx="29668">
                  <c:v>14.218</c:v>
                </c:pt>
                <c:pt idx="29669">
                  <c:v>14.218</c:v>
                </c:pt>
                <c:pt idx="29670">
                  <c:v>14.194000000000001</c:v>
                </c:pt>
                <c:pt idx="29671">
                  <c:v>14.17</c:v>
                </c:pt>
                <c:pt idx="29672">
                  <c:v>14.146000000000001</c:v>
                </c:pt>
                <c:pt idx="29673">
                  <c:v>14.146000000000001</c:v>
                </c:pt>
                <c:pt idx="29674">
                  <c:v>14.122</c:v>
                </c:pt>
                <c:pt idx="29675">
                  <c:v>14.122</c:v>
                </c:pt>
                <c:pt idx="29676">
                  <c:v>14.098000000000001</c:v>
                </c:pt>
                <c:pt idx="29677">
                  <c:v>14.098000000000001</c:v>
                </c:pt>
                <c:pt idx="29678">
                  <c:v>14.098000000000001</c:v>
                </c:pt>
                <c:pt idx="29679">
                  <c:v>14.074</c:v>
                </c:pt>
                <c:pt idx="29680">
                  <c:v>14.05</c:v>
                </c:pt>
                <c:pt idx="29681">
                  <c:v>14.05</c:v>
                </c:pt>
                <c:pt idx="29682">
                  <c:v>14.05</c:v>
                </c:pt>
                <c:pt idx="29683">
                  <c:v>14.05</c:v>
                </c:pt>
                <c:pt idx="29684">
                  <c:v>14.026</c:v>
                </c:pt>
                <c:pt idx="29685">
                  <c:v>14.002000000000001</c:v>
                </c:pt>
                <c:pt idx="29686">
                  <c:v>14.002000000000001</c:v>
                </c:pt>
                <c:pt idx="29687">
                  <c:v>14.002000000000001</c:v>
                </c:pt>
                <c:pt idx="29688">
                  <c:v>14.002000000000001</c:v>
                </c:pt>
                <c:pt idx="29689">
                  <c:v>13.978</c:v>
                </c:pt>
                <c:pt idx="29690">
                  <c:v>13.978</c:v>
                </c:pt>
                <c:pt idx="29691">
                  <c:v>13.978</c:v>
                </c:pt>
                <c:pt idx="29692">
                  <c:v>13.954000000000001</c:v>
                </c:pt>
                <c:pt idx="29693">
                  <c:v>13.954000000000001</c:v>
                </c:pt>
                <c:pt idx="29694">
                  <c:v>13.954000000000001</c:v>
                </c:pt>
                <c:pt idx="29695">
                  <c:v>13.93</c:v>
                </c:pt>
                <c:pt idx="29696">
                  <c:v>13.93</c:v>
                </c:pt>
                <c:pt idx="29697">
                  <c:v>13.93</c:v>
                </c:pt>
                <c:pt idx="29698">
                  <c:v>13.93</c:v>
                </c:pt>
                <c:pt idx="29699">
                  <c:v>13.93</c:v>
                </c:pt>
                <c:pt idx="29700">
                  <c:v>13.93</c:v>
                </c:pt>
                <c:pt idx="29701">
                  <c:v>13.93</c:v>
                </c:pt>
                <c:pt idx="29702">
                  <c:v>13.93</c:v>
                </c:pt>
                <c:pt idx="29703">
                  <c:v>13.954000000000001</c:v>
                </c:pt>
                <c:pt idx="29704">
                  <c:v>13.978</c:v>
                </c:pt>
                <c:pt idx="29705">
                  <c:v>14.002000000000001</c:v>
                </c:pt>
                <c:pt idx="29706">
                  <c:v>14.026</c:v>
                </c:pt>
                <c:pt idx="29707">
                  <c:v>14.074</c:v>
                </c:pt>
                <c:pt idx="29708">
                  <c:v>14.098000000000001</c:v>
                </c:pt>
                <c:pt idx="29709">
                  <c:v>14.146000000000001</c:v>
                </c:pt>
                <c:pt idx="29710">
                  <c:v>14.17</c:v>
                </c:pt>
                <c:pt idx="29711">
                  <c:v>14.218</c:v>
                </c:pt>
                <c:pt idx="29712">
                  <c:v>14.29</c:v>
                </c:pt>
                <c:pt idx="29713">
                  <c:v>14.361000000000001</c:v>
                </c:pt>
                <c:pt idx="29714">
                  <c:v>14.433</c:v>
                </c:pt>
                <c:pt idx="29715">
                  <c:v>14.505000000000001</c:v>
                </c:pt>
                <c:pt idx="29716">
                  <c:v>14.577</c:v>
                </c:pt>
                <c:pt idx="29717">
                  <c:v>14.648999999999999</c:v>
                </c:pt>
                <c:pt idx="29718">
                  <c:v>14.721</c:v>
                </c:pt>
                <c:pt idx="29719">
                  <c:v>14.792</c:v>
                </c:pt>
                <c:pt idx="29720">
                  <c:v>14.864000000000001</c:v>
                </c:pt>
                <c:pt idx="29721">
                  <c:v>14.912000000000001</c:v>
                </c:pt>
                <c:pt idx="29722">
                  <c:v>14.96</c:v>
                </c:pt>
                <c:pt idx="29723">
                  <c:v>15.007999999999999</c:v>
                </c:pt>
                <c:pt idx="29724">
                  <c:v>15.055</c:v>
                </c:pt>
                <c:pt idx="29725">
                  <c:v>15.079000000000001</c:v>
                </c:pt>
                <c:pt idx="29726">
                  <c:v>15.103</c:v>
                </c:pt>
                <c:pt idx="29727">
                  <c:v>15.127000000000001</c:v>
                </c:pt>
                <c:pt idx="29728">
                  <c:v>15.127000000000001</c:v>
                </c:pt>
                <c:pt idx="29729">
                  <c:v>15.127000000000001</c:v>
                </c:pt>
                <c:pt idx="29730">
                  <c:v>15.151</c:v>
                </c:pt>
                <c:pt idx="29731">
                  <c:v>15.127000000000001</c:v>
                </c:pt>
                <c:pt idx="29732">
                  <c:v>15.103</c:v>
                </c:pt>
                <c:pt idx="29733">
                  <c:v>15.079000000000001</c:v>
                </c:pt>
                <c:pt idx="29734">
                  <c:v>15.055</c:v>
                </c:pt>
                <c:pt idx="29735">
                  <c:v>15.007999999999999</c:v>
                </c:pt>
                <c:pt idx="29736">
                  <c:v>14.984</c:v>
                </c:pt>
                <c:pt idx="29737">
                  <c:v>14.936</c:v>
                </c:pt>
                <c:pt idx="29738">
                  <c:v>14.888</c:v>
                </c:pt>
                <c:pt idx="29739">
                  <c:v>14.864000000000001</c:v>
                </c:pt>
                <c:pt idx="29740">
                  <c:v>14.816000000000001</c:v>
                </c:pt>
                <c:pt idx="29741">
                  <c:v>14.768000000000001</c:v>
                </c:pt>
                <c:pt idx="29742">
                  <c:v>14.744999999999999</c:v>
                </c:pt>
                <c:pt idx="29743">
                  <c:v>14.721</c:v>
                </c:pt>
                <c:pt idx="29744">
                  <c:v>14.696999999999999</c:v>
                </c:pt>
                <c:pt idx="29745">
                  <c:v>14.673</c:v>
                </c:pt>
                <c:pt idx="29746">
                  <c:v>14.625</c:v>
                </c:pt>
                <c:pt idx="29747">
                  <c:v>14.601000000000001</c:v>
                </c:pt>
                <c:pt idx="29748">
                  <c:v>14.601000000000001</c:v>
                </c:pt>
                <c:pt idx="29749">
                  <c:v>14.577</c:v>
                </c:pt>
                <c:pt idx="29750">
                  <c:v>14.553000000000001</c:v>
                </c:pt>
                <c:pt idx="29751">
                  <c:v>14.529</c:v>
                </c:pt>
                <c:pt idx="29752">
                  <c:v>14.529</c:v>
                </c:pt>
                <c:pt idx="29753">
                  <c:v>14.505000000000001</c:v>
                </c:pt>
                <c:pt idx="29754">
                  <c:v>14.481</c:v>
                </c:pt>
                <c:pt idx="29755">
                  <c:v>14.481</c:v>
                </c:pt>
                <c:pt idx="29756">
                  <c:v>14.457000000000001</c:v>
                </c:pt>
                <c:pt idx="29757">
                  <c:v>14.433</c:v>
                </c:pt>
                <c:pt idx="29758">
                  <c:v>14.433</c:v>
                </c:pt>
                <c:pt idx="29759">
                  <c:v>14.433</c:v>
                </c:pt>
                <c:pt idx="29760">
                  <c:v>14.409000000000001</c:v>
                </c:pt>
                <c:pt idx="29761">
                  <c:v>14.385</c:v>
                </c:pt>
                <c:pt idx="29762">
                  <c:v>14.385</c:v>
                </c:pt>
                <c:pt idx="29763">
                  <c:v>14.385</c:v>
                </c:pt>
                <c:pt idx="29764">
                  <c:v>14.361000000000001</c:v>
                </c:pt>
                <c:pt idx="29765">
                  <c:v>14.361000000000001</c:v>
                </c:pt>
                <c:pt idx="29766">
                  <c:v>14.337</c:v>
                </c:pt>
                <c:pt idx="29767">
                  <c:v>14.337</c:v>
                </c:pt>
                <c:pt idx="29768">
                  <c:v>14.337</c:v>
                </c:pt>
                <c:pt idx="29769">
                  <c:v>14.337</c:v>
                </c:pt>
                <c:pt idx="29770">
                  <c:v>14.314</c:v>
                </c:pt>
                <c:pt idx="29771">
                  <c:v>14.29</c:v>
                </c:pt>
                <c:pt idx="29772">
                  <c:v>14.29</c:v>
                </c:pt>
                <c:pt idx="29773">
                  <c:v>14.29</c:v>
                </c:pt>
                <c:pt idx="29774">
                  <c:v>14.29</c:v>
                </c:pt>
                <c:pt idx="29775">
                  <c:v>14.266</c:v>
                </c:pt>
                <c:pt idx="29776">
                  <c:v>14.242000000000001</c:v>
                </c:pt>
                <c:pt idx="29777">
                  <c:v>14.242000000000001</c:v>
                </c:pt>
                <c:pt idx="29778">
                  <c:v>14.242000000000001</c:v>
                </c:pt>
                <c:pt idx="29779">
                  <c:v>14.242000000000001</c:v>
                </c:pt>
                <c:pt idx="29780">
                  <c:v>14.218</c:v>
                </c:pt>
                <c:pt idx="29781">
                  <c:v>14.218</c:v>
                </c:pt>
                <c:pt idx="29782">
                  <c:v>14.194000000000001</c:v>
                </c:pt>
                <c:pt idx="29783">
                  <c:v>14.194000000000001</c:v>
                </c:pt>
                <c:pt idx="29784">
                  <c:v>14.194000000000001</c:v>
                </c:pt>
                <c:pt idx="29785">
                  <c:v>14.194000000000001</c:v>
                </c:pt>
                <c:pt idx="29786">
                  <c:v>14.194000000000001</c:v>
                </c:pt>
                <c:pt idx="29787">
                  <c:v>14.194000000000001</c:v>
                </c:pt>
                <c:pt idx="29788">
                  <c:v>14.17</c:v>
                </c:pt>
                <c:pt idx="29789">
                  <c:v>14.17</c:v>
                </c:pt>
                <c:pt idx="29790">
                  <c:v>14.146000000000001</c:v>
                </c:pt>
                <c:pt idx="29791">
                  <c:v>14.146000000000001</c:v>
                </c:pt>
                <c:pt idx="29792">
                  <c:v>14.122</c:v>
                </c:pt>
                <c:pt idx="29793">
                  <c:v>14.098000000000001</c:v>
                </c:pt>
                <c:pt idx="29794">
                  <c:v>14.098000000000001</c:v>
                </c:pt>
                <c:pt idx="29795">
                  <c:v>14.098000000000001</c:v>
                </c:pt>
                <c:pt idx="29796">
                  <c:v>14.098000000000001</c:v>
                </c:pt>
                <c:pt idx="29797">
                  <c:v>14.098000000000001</c:v>
                </c:pt>
                <c:pt idx="29798">
                  <c:v>14.098000000000001</c:v>
                </c:pt>
                <c:pt idx="29799">
                  <c:v>14.122</c:v>
                </c:pt>
                <c:pt idx="29800">
                  <c:v>14.122</c:v>
                </c:pt>
                <c:pt idx="29801">
                  <c:v>14.146000000000001</c:v>
                </c:pt>
                <c:pt idx="29802">
                  <c:v>14.17</c:v>
                </c:pt>
                <c:pt idx="29803">
                  <c:v>14.194000000000001</c:v>
                </c:pt>
                <c:pt idx="29804">
                  <c:v>14.242000000000001</c:v>
                </c:pt>
                <c:pt idx="29805">
                  <c:v>14.29</c:v>
                </c:pt>
                <c:pt idx="29806">
                  <c:v>14.337</c:v>
                </c:pt>
                <c:pt idx="29807">
                  <c:v>14.409000000000001</c:v>
                </c:pt>
                <c:pt idx="29808">
                  <c:v>14.481</c:v>
                </c:pt>
                <c:pt idx="29809">
                  <c:v>14.529</c:v>
                </c:pt>
                <c:pt idx="29810">
                  <c:v>14.601000000000001</c:v>
                </c:pt>
                <c:pt idx="29811">
                  <c:v>14.673</c:v>
                </c:pt>
                <c:pt idx="29812">
                  <c:v>14.744999999999999</c:v>
                </c:pt>
                <c:pt idx="29813">
                  <c:v>14.816000000000001</c:v>
                </c:pt>
                <c:pt idx="29814">
                  <c:v>14.864000000000001</c:v>
                </c:pt>
                <c:pt idx="29815">
                  <c:v>14.936</c:v>
                </c:pt>
                <c:pt idx="29816">
                  <c:v>14.984</c:v>
                </c:pt>
                <c:pt idx="29817">
                  <c:v>15.007999999999999</c:v>
                </c:pt>
                <c:pt idx="29818">
                  <c:v>15.055</c:v>
                </c:pt>
                <c:pt idx="29819">
                  <c:v>15.103</c:v>
                </c:pt>
                <c:pt idx="29820">
                  <c:v>15.127000000000001</c:v>
                </c:pt>
                <c:pt idx="29821">
                  <c:v>15.127000000000001</c:v>
                </c:pt>
                <c:pt idx="29822">
                  <c:v>15.103</c:v>
                </c:pt>
                <c:pt idx="29823">
                  <c:v>15.103</c:v>
                </c:pt>
                <c:pt idx="29824">
                  <c:v>15.079000000000001</c:v>
                </c:pt>
                <c:pt idx="29825">
                  <c:v>15.055</c:v>
                </c:pt>
                <c:pt idx="29826">
                  <c:v>15.055</c:v>
                </c:pt>
                <c:pt idx="29827">
                  <c:v>15.079000000000001</c:v>
                </c:pt>
                <c:pt idx="29828">
                  <c:v>15.079000000000001</c:v>
                </c:pt>
                <c:pt idx="29829">
                  <c:v>15.055</c:v>
                </c:pt>
                <c:pt idx="29830">
                  <c:v>15.031000000000001</c:v>
                </c:pt>
                <c:pt idx="29831">
                  <c:v>15.031000000000001</c:v>
                </c:pt>
                <c:pt idx="29832">
                  <c:v>15.007999999999999</c:v>
                </c:pt>
                <c:pt idx="29833">
                  <c:v>14.984</c:v>
                </c:pt>
                <c:pt idx="29834">
                  <c:v>14.96</c:v>
                </c:pt>
                <c:pt idx="29835">
                  <c:v>14.936</c:v>
                </c:pt>
                <c:pt idx="29836">
                  <c:v>14.912000000000001</c:v>
                </c:pt>
                <c:pt idx="29837">
                  <c:v>14.888</c:v>
                </c:pt>
                <c:pt idx="29838">
                  <c:v>14.864000000000001</c:v>
                </c:pt>
                <c:pt idx="29839">
                  <c:v>14.864000000000001</c:v>
                </c:pt>
                <c:pt idx="29840">
                  <c:v>14.864000000000001</c:v>
                </c:pt>
                <c:pt idx="29841">
                  <c:v>14.84</c:v>
                </c:pt>
                <c:pt idx="29842">
                  <c:v>14.816000000000001</c:v>
                </c:pt>
                <c:pt idx="29843">
                  <c:v>14.816000000000001</c:v>
                </c:pt>
                <c:pt idx="29844">
                  <c:v>14.816000000000001</c:v>
                </c:pt>
                <c:pt idx="29845">
                  <c:v>14.816000000000001</c:v>
                </c:pt>
                <c:pt idx="29846">
                  <c:v>14.792</c:v>
                </c:pt>
                <c:pt idx="29847">
                  <c:v>14.792</c:v>
                </c:pt>
                <c:pt idx="29848">
                  <c:v>14.768000000000001</c:v>
                </c:pt>
                <c:pt idx="29849">
                  <c:v>14.768000000000001</c:v>
                </c:pt>
                <c:pt idx="29850">
                  <c:v>14.744999999999999</c:v>
                </c:pt>
                <c:pt idx="29851">
                  <c:v>14.721</c:v>
                </c:pt>
                <c:pt idx="29852">
                  <c:v>14.721</c:v>
                </c:pt>
                <c:pt idx="29853">
                  <c:v>14.696999999999999</c:v>
                </c:pt>
                <c:pt idx="29854">
                  <c:v>14.673</c:v>
                </c:pt>
                <c:pt idx="29855">
                  <c:v>14.673</c:v>
                </c:pt>
                <c:pt idx="29856">
                  <c:v>14.673</c:v>
                </c:pt>
                <c:pt idx="29857">
                  <c:v>14.673</c:v>
                </c:pt>
                <c:pt idx="29858">
                  <c:v>14.648999999999999</c:v>
                </c:pt>
                <c:pt idx="29859">
                  <c:v>14.625</c:v>
                </c:pt>
                <c:pt idx="29860">
                  <c:v>14.625</c:v>
                </c:pt>
                <c:pt idx="29861">
                  <c:v>14.601000000000001</c:v>
                </c:pt>
                <c:pt idx="29862">
                  <c:v>14.577</c:v>
                </c:pt>
                <c:pt idx="29863">
                  <c:v>14.577</c:v>
                </c:pt>
                <c:pt idx="29864">
                  <c:v>14.553000000000001</c:v>
                </c:pt>
                <c:pt idx="29865">
                  <c:v>14.553000000000001</c:v>
                </c:pt>
                <c:pt idx="29866">
                  <c:v>14.529</c:v>
                </c:pt>
                <c:pt idx="29867">
                  <c:v>14.529</c:v>
                </c:pt>
                <c:pt idx="29868">
                  <c:v>14.529</c:v>
                </c:pt>
                <c:pt idx="29869">
                  <c:v>14.529</c:v>
                </c:pt>
                <c:pt idx="29870">
                  <c:v>14.529</c:v>
                </c:pt>
                <c:pt idx="29871">
                  <c:v>14.529</c:v>
                </c:pt>
                <c:pt idx="29872">
                  <c:v>14.529</c:v>
                </c:pt>
                <c:pt idx="29873">
                  <c:v>14.505000000000001</c:v>
                </c:pt>
                <c:pt idx="29874">
                  <c:v>14.481</c:v>
                </c:pt>
                <c:pt idx="29875">
                  <c:v>14.481</c:v>
                </c:pt>
                <c:pt idx="29876">
                  <c:v>14.481</c:v>
                </c:pt>
                <c:pt idx="29877">
                  <c:v>14.457000000000001</c:v>
                </c:pt>
                <c:pt idx="29878">
                  <c:v>14.457000000000001</c:v>
                </c:pt>
                <c:pt idx="29879">
                  <c:v>14.457000000000001</c:v>
                </c:pt>
                <c:pt idx="29880">
                  <c:v>14.481</c:v>
                </c:pt>
                <c:pt idx="29881">
                  <c:v>14.457000000000001</c:v>
                </c:pt>
                <c:pt idx="29882">
                  <c:v>14.481</c:v>
                </c:pt>
                <c:pt idx="29883">
                  <c:v>14.457000000000001</c:v>
                </c:pt>
                <c:pt idx="29884">
                  <c:v>14.457000000000001</c:v>
                </c:pt>
                <c:pt idx="29885">
                  <c:v>14.433</c:v>
                </c:pt>
                <c:pt idx="29886">
                  <c:v>14.433</c:v>
                </c:pt>
                <c:pt idx="29887">
                  <c:v>14.409000000000001</c:v>
                </c:pt>
                <c:pt idx="29888">
                  <c:v>14.409000000000001</c:v>
                </c:pt>
                <c:pt idx="29889">
                  <c:v>14.385</c:v>
                </c:pt>
                <c:pt idx="29890">
                  <c:v>14.385</c:v>
                </c:pt>
                <c:pt idx="29891">
                  <c:v>14.385</c:v>
                </c:pt>
                <c:pt idx="29892">
                  <c:v>14.385</c:v>
                </c:pt>
                <c:pt idx="29893">
                  <c:v>14.385</c:v>
                </c:pt>
                <c:pt idx="29894">
                  <c:v>14.385</c:v>
                </c:pt>
                <c:pt idx="29895">
                  <c:v>14.409000000000001</c:v>
                </c:pt>
                <c:pt idx="29896">
                  <c:v>14.433</c:v>
                </c:pt>
                <c:pt idx="29897">
                  <c:v>14.457000000000001</c:v>
                </c:pt>
                <c:pt idx="29898">
                  <c:v>14.481</c:v>
                </c:pt>
                <c:pt idx="29899">
                  <c:v>14.505000000000001</c:v>
                </c:pt>
                <c:pt idx="29900">
                  <c:v>14.529</c:v>
                </c:pt>
                <c:pt idx="29901">
                  <c:v>14.553000000000001</c:v>
                </c:pt>
                <c:pt idx="29902">
                  <c:v>14.601000000000001</c:v>
                </c:pt>
                <c:pt idx="29903">
                  <c:v>14.648999999999999</c:v>
                </c:pt>
                <c:pt idx="29904">
                  <c:v>14.696999999999999</c:v>
                </c:pt>
                <c:pt idx="29905">
                  <c:v>14.744999999999999</c:v>
                </c:pt>
                <c:pt idx="29906">
                  <c:v>14.792</c:v>
                </c:pt>
                <c:pt idx="29907">
                  <c:v>14.84</c:v>
                </c:pt>
                <c:pt idx="29908">
                  <c:v>14.864000000000001</c:v>
                </c:pt>
                <c:pt idx="29909">
                  <c:v>14.912000000000001</c:v>
                </c:pt>
                <c:pt idx="29910">
                  <c:v>14.96</c:v>
                </c:pt>
                <c:pt idx="29911">
                  <c:v>15.007999999999999</c:v>
                </c:pt>
                <c:pt idx="29912">
                  <c:v>15.055</c:v>
                </c:pt>
                <c:pt idx="29913">
                  <c:v>15.079000000000001</c:v>
                </c:pt>
                <c:pt idx="29914">
                  <c:v>15.103</c:v>
                </c:pt>
                <c:pt idx="29915">
                  <c:v>15.127000000000001</c:v>
                </c:pt>
                <c:pt idx="29916">
                  <c:v>15.151</c:v>
                </c:pt>
                <c:pt idx="29917">
                  <c:v>15.175000000000001</c:v>
                </c:pt>
                <c:pt idx="29918">
                  <c:v>15.199</c:v>
                </c:pt>
                <c:pt idx="29919">
                  <c:v>15.199</c:v>
                </c:pt>
                <c:pt idx="29920">
                  <c:v>15.199</c:v>
                </c:pt>
                <c:pt idx="29921">
                  <c:v>15.199</c:v>
                </c:pt>
                <c:pt idx="29922">
                  <c:v>15.175000000000001</c:v>
                </c:pt>
                <c:pt idx="29923">
                  <c:v>15.151</c:v>
                </c:pt>
                <c:pt idx="29924">
                  <c:v>15.103</c:v>
                </c:pt>
                <c:pt idx="29925">
                  <c:v>15.079000000000001</c:v>
                </c:pt>
                <c:pt idx="29926">
                  <c:v>15.055</c:v>
                </c:pt>
                <c:pt idx="29927">
                  <c:v>15.031000000000001</c:v>
                </c:pt>
                <c:pt idx="29928">
                  <c:v>15.007999999999999</c:v>
                </c:pt>
                <c:pt idx="29929">
                  <c:v>14.984</c:v>
                </c:pt>
                <c:pt idx="29930">
                  <c:v>14.96</c:v>
                </c:pt>
                <c:pt idx="29931">
                  <c:v>14.936</c:v>
                </c:pt>
                <c:pt idx="29932">
                  <c:v>14.912000000000001</c:v>
                </c:pt>
                <c:pt idx="29933">
                  <c:v>14.888</c:v>
                </c:pt>
                <c:pt idx="29934">
                  <c:v>14.864000000000001</c:v>
                </c:pt>
                <c:pt idx="29935">
                  <c:v>14.84</c:v>
                </c:pt>
                <c:pt idx="29936">
                  <c:v>14.792</c:v>
                </c:pt>
                <c:pt idx="29937">
                  <c:v>14.768000000000001</c:v>
                </c:pt>
                <c:pt idx="29938">
                  <c:v>14.744999999999999</c:v>
                </c:pt>
                <c:pt idx="29939">
                  <c:v>14.721</c:v>
                </c:pt>
                <c:pt idx="29940">
                  <c:v>14.696999999999999</c:v>
                </c:pt>
                <c:pt idx="29941">
                  <c:v>14.673</c:v>
                </c:pt>
                <c:pt idx="29942">
                  <c:v>14.648999999999999</c:v>
                </c:pt>
                <c:pt idx="29943">
                  <c:v>14.625</c:v>
                </c:pt>
                <c:pt idx="29944">
                  <c:v>14.601000000000001</c:v>
                </c:pt>
                <c:pt idx="29945">
                  <c:v>14.577</c:v>
                </c:pt>
                <c:pt idx="29946">
                  <c:v>14.553000000000001</c:v>
                </c:pt>
                <c:pt idx="29947">
                  <c:v>14.553000000000001</c:v>
                </c:pt>
                <c:pt idx="29948">
                  <c:v>14.529</c:v>
                </c:pt>
                <c:pt idx="29949">
                  <c:v>14.505000000000001</c:v>
                </c:pt>
                <c:pt idx="29950">
                  <c:v>14.481</c:v>
                </c:pt>
                <c:pt idx="29951">
                  <c:v>14.481</c:v>
                </c:pt>
                <c:pt idx="29952">
                  <c:v>14.457000000000001</c:v>
                </c:pt>
                <c:pt idx="29953">
                  <c:v>14.457000000000001</c:v>
                </c:pt>
                <c:pt idx="29954">
                  <c:v>14.433</c:v>
                </c:pt>
                <c:pt idx="29955">
                  <c:v>14.433</c:v>
                </c:pt>
                <c:pt idx="29956">
                  <c:v>14.409000000000001</c:v>
                </c:pt>
                <c:pt idx="29957">
                  <c:v>14.385</c:v>
                </c:pt>
                <c:pt idx="29958">
                  <c:v>14.385</c:v>
                </c:pt>
                <c:pt idx="29959">
                  <c:v>14.385</c:v>
                </c:pt>
                <c:pt idx="29960">
                  <c:v>14.361000000000001</c:v>
                </c:pt>
                <c:pt idx="29961">
                  <c:v>14.361000000000001</c:v>
                </c:pt>
                <c:pt idx="29962">
                  <c:v>14.337</c:v>
                </c:pt>
                <c:pt idx="29963">
                  <c:v>14.337</c:v>
                </c:pt>
                <c:pt idx="29964">
                  <c:v>14.337</c:v>
                </c:pt>
                <c:pt idx="29965">
                  <c:v>14.314</c:v>
                </c:pt>
                <c:pt idx="29966">
                  <c:v>14.314</c:v>
                </c:pt>
                <c:pt idx="29967">
                  <c:v>14.314</c:v>
                </c:pt>
                <c:pt idx="29968">
                  <c:v>14.29</c:v>
                </c:pt>
                <c:pt idx="29969">
                  <c:v>14.29</c:v>
                </c:pt>
                <c:pt idx="29970">
                  <c:v>14.29</c:v>
                </c:pt>
                <c:pt idx="29971">
                  <c:v>14.29</c:v>
                </c:pt>
                <c:pt idx="29972">
                  <c:v>14.29</c:v>
                </c:pt>
                <c:pt idx="29973">
                  <c:v>14.266</c:v>
                </c:pt>
                <c:pt idx="29974">
                  <c:v>14.266</c:v>
                </c:pt>
                <c:pt idx="29975">
                  <c:v>14.242000000000001</c:v>
                </c:pt>
                <c:pt idx="29976">
                  <c:v>14.242000000000001</c:v>
                </c:pt>
                <c:pt idx="29977">
                  <c:v>14.242000000000001</c:v>
                </c:pt>
                <c:pt idx="29978">
                  <c:v>14.242000000000001</c:v>
                </c:pt>
                <c:pt idx="29979">
                  <c:v>14.242000000000001</c:v>
                </c:pt>
                <c:pt idx="29980">
                  <c:v>14.218</c:v>
                </c:pt>
                <c:pt idx="29981">
                  <c:v>14.218</c:v>
                </c:pt>
                <c:pt idx="29982">
                  <c:v>14.218</c:v>
                </c:pt>
                <c:pt idx="29983">
                  <c:v>14.218</c:v>
                </c:pt>
                <c:pt idx="29984">
                  <c:v>14.194000000000001</c:v>
                </c:pt>
                <c:pt idx="29985">
                  <c:v>14.218</c:v>
                </c:pt>
                <c:pt idx="29986">
                  <c:v>14.218</c:v>
                </c:pt>
                <c:pt idx="29987">
                  <c:v>14.218</c:v>
                </c:pt>
                <c:pt idx="29988">
                  <c:v>14.218</c:v>
                </c:pt>
                <c:pt idx="29989">
                  <c:v>14.242000000000001</c:v>
                </c:pt>
                <c:pt idx="29990">
                  <c:v>14.242000000000001</c:v>
                </c:pt>
                <c:pt idx="29991">
                  <c:v>14.266</c:v>
                </c:pt>
                <c:pt idx="29992">
                  <c:v>14.29</c:v>
                </c:pt>
                <c:pt idx="29993">
                  <c:v>14.314</c:v>
                </c:pt>
                <c:pt idx="29994">
                  <c:v>14.337</c:v>
                </c:pt>
                <c:pt idx="29995">
                  <c:v>14.361000000000001</c:v>
                </c:pt>
                <c:pt idx="29996">
                  <c:v>14.361000000000001</c:v>
                </c:pt>
                <c:pt idx="29997">
                  <c:v>14.409000000000001</c:v>
                </c:pt>
                <c:pt idx="29998">
                  <c:v>14.433</c:v>
                </c:pt>
                <c:pt idx="29999">
                  <c:v>14.481</c:v>
                </c:pt>
                <c:pt idx="30000">
                  <c:v>14.529</c:v>
                </c:pt>
                <c:pt idx="30001">
                  <c:v>14.529</c:v>
                </c:pt>
                <c:pt idx="30002">
                  <c:v>14.577</c:v>
                </c:pt>
                <c:pt idx="30003">
                  <c:v>14.625</c:v>
                </c:pt>
                <c:pt idx="30004">
                  <c:v>14.673</c:v>
                </c:pt>
                <c:pt idx="30005">
                  <c:v>14.721</c:v>
                </c:pt>
                <c:pt idx="30006">
                  <c:v>14.768000000000001</c:v>
                </c:pt>
                <c:pt idx="30007">
                  <c:v>14.816000000000001</c:v>
                </c:pt>
                <c:pt idx="30008">
                  <c:v>14.864000000000001</c:v>
                </c:pt>
                <c:pt idx="30009">
                  <c:v>14.936</c:v>
                </c:pt>
                <c:pt idx="30010">
                  <c:v>14.984</c:v>
                </c:pt>
                <c:pt idx="30011">
                  <c:v>15.031000000000001</c:v>
                </c:pt>
                <c:pt idx="30012">
                  <c:v>15.055</c:v>
                </c:pt>
                <c:pt idx="30013">
                  <c:v>15.079000000000001</c:v>
                </c:pt>
                <c:pt idx="30014">
                  <c:v>15.103</c:v>
                </c:pt>
                <c:pt idx="30015">
                  <c:v>15.103</c:v>
                </c:pt>
                <c:pt idx="30016">
                  <c:v>15.103</c:v>
                </c:pt>
                <c:pt idx="30017">
                  <c:v>15.103</c:v>
                </c:pt>
                <c:pt idx="30018">
                  <c:v>15.103</c:v>
                </c:pt>
                <c:pt idx="30019">
                  <c:v>15.103</c:v>
                </c:pt>
                <c:pt idx="30020">
                  <c:v>15.079000000000001</c:v>
                </c:pt>
                <c:pt idx="30021">
                  <c:v>15.055</c:v>
                </c:pt>
                <c:pt idx="30022">
                  <c:v>15.055</c:v>
                </c:pt>
                <c:pt idx="30023">
                  <c:v>15.031000000000001</c:v>
                </c:pt>
                <c:pt idx="30024">
                  <c:v>14.984</c:v>
                </c:pt>
                <c:pt idx="30025">
                  <c:v>14.96</c:v>
                </c:pt>
                <c:pt idx="30026">
                  <c:v>14.912000000000001</c:v>
                </c:pt>
                <c:pt idx="30027">
                  <c:v>14.888</c:v>
                </c:pt>
                <c:pt idx="30028">
                  <c:v>14.864000000000001</c:v>
                </c:pt>
                <c:pt idx="30029">
                  <c:v>14.84</c:v>
                </c:pt>
                <c:pt idx="30030">
                  <c:v>14.816000000000001</c:v>
                </c:pt>
                <c:pt idx="30031">
                  <c:v>14.792</c:v>
                </c:pt>
                <c:pt idx="30032">
                  <c:v>14.768000000000001</c:v>
                </c:pt>
                <c:pt idx="30033">
                  <c:v>14.744999999999999</c:v>
                </c:pt>
                <c:pt idx="30034">
                  <c:v>14.744999999999999</c:v>
                </c:pt>
                <c:pt idx="30035">
                  <c:v>14.721</c:v>
                </c:pt>
                <c:pt idx="30036">
                  <c:v>14.696999999999999</c:v>
                </c:pt>
                <c:pt idx="30037">
                  <c:v>14.696999999999999</c:v>
                </c:pt>
                <c:pt idx="30038">
                  <c:v>14.673</c:v>
                </c:pt>
                <c:pt idx="30039">
                  <c:v>14.648999999999999</c:v>
                </c:pt>
                <c:pt idx="30040">
                  <c:v>14.625</c:v>
                </c:pt>
                <c:pt idx="30041">
                  <c:v>14.601000000000001</c:v>
                </c:pt>
                <c:pt idx="30042">
                  <c:v>14.601000000000001</c:v>
                </c:pt>
                <c:pt idx="30043">
                  <c:v>14.577</c:v>
                </c:pt>
                <c:pt idx="30044">
                  <c:v>14.553000000000001</c:v>
                </c:pt>
                <c:pt idx="30045">
                  <c:v>14.553000000000001</c:v>
                </c:pt>
                <c:pt idx="30046">
                  <c:v>14.529</c:v>
                </c:pt>
                <c:pt idx="30047">
                  <c:v>14.529</c:v>
                </c:pt>
                <c:pt idx="30048">
                  <c:v>14.505000000000001</c:v>
                </c:pt>
                <c:pt idx="30049">
                  <c:v>14.481</c:v>
                </c:pt>
                <c:pt idx="30050">
                  <c:v>14.481</c:v>
                </c:pt>
                <c:pt idx="30051">
                  <c:v>14.481</c:v>
                </c:pt>
                <c:pt idx="30052">
                  <c:v>14.481</c:v>
                </c:pt>
                <c:pt idx="30053">
                  <c:v>14.481</c:v>
                </c:pt>
                <c:pt idx="30054">
                  <c:v>14.481</c:v>
                </c:pt>
                <c:pt idx="30055">
                  <c:v>14.481</c:v>
                </c:pt>
                <c:pt idx="30056">
                  <c:v>14.481</c:v>
                </c:pt>
                <c:pt idx="30057">
                  <c:v>14.481</c:v>
                </c:pt>
                <c:pt idx="30058">
                  <c:v>14.481</c:v>
                </c:pt>
                <c:pt idx="30059">
                  <c:v>14.457000000000001</c:v>
                </c:pt>
                <c:pt idx="30060">
                  <c:v>14.457000000000001</c:v>
                </c:pt>
                <c:pt idx="30061">
                  <c:v>14.457000000000001</c:v>
                </c:pt>
                <c:pt idx="30062">
                  <c:v>14.457000000000001</c:v>
                </c:pt>
                <c:pt idx="30063">
                  <c:v>14.481</c:v>
                </c:pt>
                <c:pt idx="30064">
                  <c:v>14.481</c:v>
                </c:pt>
                <c:pt idx="30065">
                  <c:v>14.481</c:v>
                </c:pt>
                <c:pt idx="30066">
                  <c:v>14.481</c:v>
                </c:pt>
                <c:pt idx="30067">
                  <c:v>14.481</c:v>
                </c:pt>
                <c:pt idx="30068">
                  <c:v>14.481</c:v>
                </c:pt>
                <c:pt idx="30069">
                  <c:v>14.481</c:v>
                </c:pt>
                <c:pt idx="30070">
                  <c:v>14.481</c:v>
                </c:pt>
                <c:pt idx="30071">
                  <c:v>14.481</c:v>
                </c:pt>
                <c:pt idx="30072">
                  <c:v>14.481</c:v>
                </c:pt>
                <c:pt idx="30073">
                  <c:v>14.481</c:v>
                </c:pt>
                <c:pt idx="30074">
                  <c:v>14.505000000000001</c:v>
                </c:pt>
                <c:pt idx="30075">
                  <c:v>14.505000000000001</c:v>
                </c:pt>
                <c:pt idx="30076">
                  <c:v>14.529</c:v>
                </c:pt>
                <c:pt idx="30077">
                  <c:v>14.529</c:v>
                </c:pt>
                <c:pt idx="30078">
                  <c:v>14.529</c:v>
                </c:pt>
                <c:pt idx="30079">
                  <c:v>14.529</c:v>
                </c:pt>
                <c:pt idx="30080">
                  <c:v>14.529</c:v>
                </c:pt>
                <c:pt idx="30081">
                  <c:v>14.553000000000001</c:v>
                </c:pt>
                <c:pt idx="30082">
                  <c:v>14.553000000000001</c:v>
                </c:pt>
                <c:pt idx="30083">
                  <c:v>14.553000000000001</c:v>
                </c:pt>
                <c:pt idx="30084">
                  <c:v>14.553000000000001</c:v>
                </c:pt>
                <c:pt idx="30085">
                  <c:v>14.553000000000001</c:v>
                </c:pt>
                <c:pt idx="30086">
                  <c:v>14.577</c:v>
                </c:pt>
                <c:pt idx="30087">
                  <c:v>14.577</c:v>
                </c:pt>
                <c:pt idx="30088">
                  <c:v>14.577</c:v>
                </c:pt>
                <c:pt idx="30089">
                  <c:v>14.577</c:v>
                </c:pt>
                <c:pt idx="30090">
                  <c:v>14.577</c:v>
                </c:pt>
                <c:pt idx="30091">
                  <c:v>14.601000000000001</c:v>
                </c:pt>
                <c:pt idx="30092">
                  <c:v>14.601000000000001</c:v>
                </c:pt>
                <c:pt idx="30093">
                  <c:v>14.625</c:v>
                </c:pt>
                <c:pt idx="30094">
                  <c:v>14.625</c:v>
                </c:pt>
                <c:pt idx="30095">
                  <c:v>14.648999999999999</c:v>
                </c:pt>
                <c:pt idx="30096">
                  <c:v>14.673</c:v>
                </c:pt>
                <c:pt idx="30097">
                  <c:v>14.673</c:v>
                </c:pt>
                <c:pt idx="30098">
                  <c:v>14.696999999999999</c:v>
                </c:pt>
                <c:pt idx="30099">
                  <c:v>14.696999999999999</c:v>
                </c:pt>
                <c:pt idx="30100">
                  <c:v>14.744999999999999</c:v>
                </c:pt>
                <c:pt idx="30101">
                  <c:v>14.744999999999999</c:v>
                </c:pt>
                <c:pt idx="30102">
                  <c:v>14.744999999999999</c:v>
                </c:pt>
                <c:pt idx="30103">
                  <c:v>14.768000000000001</c:v>
                </c:pt>
                <c:pt idx="30104">
                  <c:v>14.768000000000001</c:v>
                </c:pt>
                <c:pt idx="30105">
                  <c:v>14.792</c:v>
                </c:pt>
                <c:pt idx="30106">
                  <c:v>14.84</c:v>
                </c:pt>
                <c:pt idx="30107">
                  <c:v>14.84</c:v>
                </c:pt>
                <c:pt idx="30108">
                  <c:v>14.84</c:v>
                </c:pt>
                <c:pt idx="30109">
                  <c:v>14.84</c:v>
                </c:pt>
                <c:pt idx="30110">
                  <c:v>14.864000000000001</c:v>
                </c:pt>
                <c:pt idx="30111">
                  <c:v>14.864000000000001</c:v>
                </c:pt>
                <c:pt idx="30112">
                  <c:v>14.888</c:v>
                </c:pt>
                <c:pt idx="30113">
                  <c:v>14.912000000000001</c:v>
                </c:pt>
                <c:pt idx="30114">
                  <c:v>14.912000000000001</c:v>
                </c:pt>
                <c:pt idx="30115">
                  <c:v>14.888</c:v>
                </c:pt>
                <c:pt idx="30116">
                  <c:v>14.912000000000001</c:v>
                </c:pt>
                <c:pt idx="30117">
                  <c:v>14.888</c:v>
                </c:pt>
                <c:pt idx="30118">
                  <c:v>14.888</c:v>
                </c:pt>
                <c:pt idx="30119">
                  <c:v>14.888</c:v>
                </c:pt>
                <c:pt idx="30120">
                  <c:v>14.888</c:v>
                </c:pt>
                <c:pt idx="30121">
                  <c:v>14.888</c:v>
                </c:pt>
                <c:pt idx="30122">
                  <c:v>14.888</c:v>
                </c:pt>
                <c:pt idx="30123">
                  <c:v>14.888</c:v>
                </c:pt>
                <c:pt idx="30124">
                  <c:v>14.864000000000001</c:v>
                </c:pt>
                <c:pt idx="30125">
                  <c:v>14.864000000000001</c:v>
                </c:pt>
                <c:pt idx="30126">
                  <c:v>14.864000000000001</c:v>
                </c:pt>
                <c:pt idx="30127">
                  <c:v>14.864000000000001</c:v>
                </c:pt>
                <c:pt idx="30128">
                  <c:v>14.864000000000001</c:v>
                </c:pt>
                <c:pt idx="30129">
                  <c:v>14.864000000000001</c:v>
                </c:pt>
                <c:pt idx="30130">
                  <c:v>14.84</c:v>
                </c:pt>
                <c:pt idx="30131">
                  <c:v>14.84</c:v>
                </c:pt>
                <c:pt idx="30132">
                  <c:v>14.84</c:v>
                </c:pt>
                <c:pt idx="30133">
                  <c:v>14.816000000000001</c:v>
                </c:pt>
                <c:pt idx="30134">
                  <c:v>14.816000000000001</c:v>
                </c:pt>
                <c:pt idx="30135">
                  <c:v>14.816000000000001</c:v>
                </c:pt>
                <c:pt idx="30136">
                  <c:v>14.816000000000001</c:v>
                </c:pt>
                <c:pt idx="30137">
                  <c:v>14.816000000000001</c:v>
                </c:pt>
                <c:pt idx="30138">
                  <c:v>14.816000000000001</c:v>
                </c:pt>
                <c:pt idx="30139">
                  <c:v>14.792</c:v>
                </c:pt>
                <c:pt idx="30140">
                  <c:v>14.792</c:v>
                </c:pt>
                <c:pt idx="30141">
                  <c:v>14.792</c:v>
                </c:pt>
                <c:pt idx="30142">
                  <c:v>14.792</c:v>
                </c:pt>
                <c:pt idx="30143">
                  <c:v>14.792</c:v>
                </c:pt>
                <c:pt idx="30144">
                  <c:v>14.768000000000001</c:v>
                </c:pt>
                <c:pt idx="30145">
                  <c:v>14.768000000000001</c:v>
                </c:pt>
                <c:pt idx="30146">
                  <c:v>14.768000000000001</c:v>
                </c:pt>
                <c:pt idx="30147">
                  <c:v>14.768000000000001</c:v>
                </c:pt>
                <c:pt idx="30148">
                  <c:v>14.768000000000001</c:v>
                </c:pt>
                <c:pt idx="30149">
                  <c:v>14.768000000000001</c:v>
                </c:pt>
                <c:pt idx="30150">
                  <c:v>14.768000000000001</c:v>
                </c:pt>
                <c:pt idx="30151">
                  <c:v>14.768000000000001</c:v>
                </c:pt>
                <c:pt idx="30152">
                  <c:v>14.744999999999999</c:v>
                </c:pt>
                <c:pt idx="30153">
                  <c:v>14.721</c:v>
                </c:pt>
                <c:pt idx="30154">
                  <c:v>14.721</c:v>
                </c:pt>
                <c:pt idx="30155">
                  <c:v>14.721</c:v>
                </c:pt>
                <c:pt idx="30156">
                  <c:v>14.721</c:v>
                </c:pt>
                <c:pt idx="30157">
                  <c:v>14.721</c:v>
                </c:pt>
                <c:pt idx="30158">
                  <c:v>14.721</c:v>
                </c:pt>
                <c:pt idx="30159">
                  <c:v>14.696999999999999</c:v>
                </c:pt>
                <c:pt idx="30160">
                  <c:v>14.696999999999999</c:v>
                </c:pt>
                <c:pt idx="30161">
                  <c:v>14.673</c:v>
                </c:pt>
                <c:pt idx="30162">
                  <c:v>14.673</c:v>
                </c:pt>
                <c:pt idx="30163">
                  <c:v>14.673</c:v>
                </c:pt>
                <c:pt idx="30164">
                  <c:v>14.648999999999999</c:v>
                </c:pt>
                <c:pt idx="30165">
                  <c:v>14.648999999999999</c:v>
                </c:pt>
                <c:pt idx="30166">
                  <c:v>14.648999999999999</c:v>
                </c:pt>
                <c:pt idx="30167">
                  <c:v>14.648999999999999</c:v>
                </c:pt>
                <c:pt idx="30168">
                  <c:v>14.625</c:v>
                </c:pt>
                <c:pt idx="30169">
                  <c:v>14.601000000000001</c:v>
                </c:pt>
                <c:pt idx="30170">
                  <c:v>14.601000000000001</c:v>
                </c:pt>
                <c:pt idx="30171">
                  <c:v>14.577</c:v>
                </c:pt>
                <c:pt idx="30172">
                  <c:v>14.577</c:v>
                </c:pt>
                <c:pt idx="30173">
                  <c:v>14.553000000000001</c:v>
                </c:pt>
                <c:pt idx="30174">
                  <c:v>14.529</c:v>
                </c:pt>
                <c:pt idx="30175">
                  <c:v>14.529</c:v>
                </c:pt>
                <c:pt idx="30176">
                  <c:v>14.505000000000001</c:v>
                </c:pt>
                <c:pt idx="30177">
                  <c:v>14.481</c:v>
                </c:pt>
                <c:pt idx="30178">
                  <c:v>14.481</c:v>
                </c:pt>
                <c:pt idx="30179">
                  <c:v>14.457000000000001</c:v>
                </c:pt>
                <c:pt idx="30180">
                  <c:v>14.457000000000001</c:v>
                </c:pt>
                <c:pt idx="30181">
                  <c:v>14.433</c:v>
                </c:pt>
                <c:pt idx="30182">
                  <c:v>14.433</c:v>
                </c:pt>
                <c:pt idx="30183">
                  <c:v>14.457000000000001</c:v>
                </c:pt>
                <c:pt idx="30184">
                  <c:v>14.457000000000001</c:v>
                </c:pt>
                <c:pt idx="30185">
                  <c:v>14.481</c:v>
                </c:pt>
                <c:pt idx="30186">
                  <c:v>14.481</c:v>
                </c:pt>
                <c:pt idx="30187">
                  <c:v>14.481</c:v>
                </c:pt>
                <c:pt idx="30188">
                  <c:v>14.505000000000001</c:v>
                </c:pt>
                <c:pt idx="30189">
                  <c:v>14.529</c:v>
                </c:pt>
                <c:pt idx="30190">
                  <c:v>14.577</c:v>
                </c:pt>
                <c:pt idx="30191">
                  <c:v>14.601000000000001</c:v>
                </c:pt>
                <c:pt idx="30192">
                  <c:v>14.625</c:v>
                </c:pt>
                <c:pt idx="30193">
                  <c:v>14.648999999999999</c:v>
                </c:pt>
                <c:pt idx="30194">
                  <c:v>14.696999999999999</c:v>
                </c:pt>
                <c:pt idx="30195">
                  <c:v>14.721</c:v>
                </c:pt>
                <c:pt idx="30196">
                  <c:v>14.768000000000001</c:v>
                </c:pt>
                <c:pt idx="30197">
                  <c:v>14.816000000000001</c:v>
                </c:pt>
                <c:pt idx="30198">
                  <c:v>14.84</c:v>
                </c:pt>
                <c:pt idx="30199">
                  <c:v>14.864000000000001</c:v>
                </c:pt>
                <c:pt idx="30200">
                  <c:v>14.888</c:v>
                </c:pt>
                <c:pt idx="30201">
                  <c:v>14.936</c:v>
                </c:pt>
                <c:pt idx="30202">
                  <c:v>14.96</c:v>
                </c:pt>
                <c:pt idx="30203">
                  <c:v>14.984</c:v>
                </c:pt>
                <c:pt idx="30204">
                  <c:v>15.007999999999999</c:v>
                </c:pt>
                <c:pt idx="30205">
                  <c:v>15.031000000000001</c:v>
                </c:pt>
                <c:pt idx="30206">
                  <c:v>15.055</c:v>
                </c:pt>
                <c:pt idx="30207">
                  <c:v>15.079000000000001</c:v>
                </c:pt>
                <c:pt idx="30208">
                  <c:v>15.103</c:v>
                </c:pt>
                <c:pt idx="30209">
                  <c:v>15.151</c:v>
                </c:pt>
                <c:pt idx="30210">
                  <c:v>15.151</c:v>
                </c:pt>
                <c:pt idx="30211">
                  <c:v>15.175000000000001</c:v>
                </c:pt>
                <c:pt idx="30212">
                  <c:v>15.175000000000001</c:v>
                </c:pt>
                <c:pt idx="30213">
                  <c:v>15.199</c:v>
                </c:pt>
                <c:pt idx="30214">
                  <c:v>15.175000000000001</c:v>
                </c:pt>
                <c:pt idx="30215">
                  <c:v>15.151</c:v>
                </c:pt>
                <c:pt idx="30216">
                  <c:v>15.127000000000001</c:v>
                </c:pt>
                <c:pt idx="30217">
                  <c:v>15.103</c:v>
                </c:pt>
                <c:pt idx="30218">
                  <c:v>15.079000000000001</c:v>
                </c:pt>
                <c:pt idx="30219">
                  <c:v>15.055</c:v>
                </c:pt>
                <c:pt idx="30220">
                  <c:v>15.007999999999999</c:v>
                </c:pt>
                <c:pt idx="30221">
                  <c:v>14.984</c:v>
                </c:pt>
                <c:pt idx="30222">
                  <c:v>14.96</c:v>
                </c:pt>
                <c:pt idx="30223">
                  <c:v>14.912000000000001</c:v>
                </c:pt>
                <c:pt idx="30224">
                  <c:v>14.888</c:v>
                </c:pt>
                <c:pt idx="30225">
                  <c:v>14.864000000000001</c:v>
                </c:pt>
                <c:pt idx="30226">
                  <c:v>14.84</c:v>
                </c:pt>
                <c:pt idx="30227">
                  <c:v>14.816000000000001</c:v>
                </c:pt>
                <c:pt idx="30228">
                  <c:v>14.792</c:v>
                </c:pt>
                <c:pt idx="30229">
                  <c:v>14.768000000000001</c:v>
                </c:pt>
                <c:pt idx="30230">
                  <c:v>14.744999999999999</c:v>
                </c:pt>
                <c:pt idx="30231">
                  <c:v>14.721</c:v>
                </c:pt>
                <c:pt idx="30232">
                  <c:v>14.721</c:v>
                </c:pt>
                <c:pt idx="30233">
                  <c:v>14.696999999999999</c:v>
                </c:pt>
                <c:pt idx="30234">
                  <c:v>14.673</c:v>
                </c:pt>
                <c:pt idx="30235">
                  <c:v>14.673</c:v>
                </c:pt>
                <c:pt idx="30236">
                  <c:v>14.648999999999999</c:v>
                </c:pt>
                <c:pt idx="30237">
                  <c:v>14.648999999999999</c:v>
                </c:pt>
                <c:pt idx="30238">
                  <c:v>14.648999999999999</c:v>
                </c:pt>
                <c:pt idx="30239">
                  <c:v>14.625</c:v>
                </c:pt>
                <c:pt idx="30240">
                  <c:v>14.625</c:v>
                </c:pt>
                <c:pt idx="30241">
                  <c:v>14.625</c:v>
                </c:pt>
                <c:pt idx="30242">
                  <c:v>14.625</c:v>
                </c:pt>
                <c:pt idx="30243">
                  <c:v>14.625</c:v>
                </c:pt>
                <c:pt idx="30244">
                  <c:v>14.601000000000001</c:v>
                </c:pt>
                <c:pt idx="30245">
                  <c:v>14.601000000000001</c:v>
                </c:pt>
                <c:pt idx="30246">
                  <c:v>14.601000000000001</c:v>
                </c:pt>
                <c:pt idx="30247">
                  <c:v>14.601000000000001</c:v>
                </c:pt>
                <c:pt idx="30248">
                  <c:v>14.601000000000001</c:v>
                </c:pt>
                <c:pt idx="30249">
                  <c:v>14.577</c:v>
                </c:pt>
                <c:pt idx="30250">
                  <c:v>14.577</c:v>
                </c:pt>
                <c:pt idx="30251">
                  <c:v>14.577</c:v>
                </c:pt>
                <c:pt idx="30252">
                  <c:v>14.577</c:v>
                </c:pt>
                <c:pt idx="30253">
                  <c:v>14.577</c:v>
                </c:pt>
                <c:pt idx="30254">
                  <c:v>14.577</c:v>
                </c:pt>
                <c:pt idx="30255">
                  <c:v>14.577</c:v>
                </c:pt>
                <c:pt idx="30256">
                  <c:v>14.577</c:v>
                </c:pt>
                <c:pt idx="30257">
                  <c:v>14.577</c:v>
                </c:pt>
                <c:pt idx="30258">
                  <c:v>14.553000000000001</c:v>
                </c:pt>
                <c:pt idx="30259">
                  <c:v>14.553000000000001</c:v>
                </c:pt>
                <c:pt idx="30260">
                  <c:v>14.553000000000001</c:v>
                </c:pt>
                <c:pt idx="30261">
                  <c:v>14.529</c:v>
                </c:pt>
                <c:pt idx="30262">
                  <c:v>14.529</c:v>
                </c:pt>
                <c:pt idx="30263">
                  <c:v>14.529</c:v>
                </c:pt>
                <c:pt idx="30264">
                  <c:v>14.505000000000001</c:v>
                </c:pt>
                <c:pt idx="30265">
                  <c:v>14.481</c:v>
                </c:pt>
                <c:pt idx="30266">
                  <c:v>14.481</c:v>
                </c:pt>
                <c:pt idx="30267">
                  <c:v>14.481</c:v>
                </c:pt>
                <c:pt idx="30268">
                  <c:v>14.457000000000001</c:v>
                </c:pt>
                <c:pt idx="30269">
                  <c:v>14.457000000000001</c:v>
                </c:pt>
                <c:pt idx="30270">
                  <c:v>14.433</c:v>
                </c:pt>
                <c:pt idx="30271">
                  <c:v>14.433</c:v>
                </c:pt>
                <c:pt idx="30272">
                  <c:v>14.433</c:v>
                </c:pt>
                <c:pt idx="30273">
                  <c:v>14.433</c:v>
                </c:pt>
                <c:pt idx="30274">
                  <c:v>14.433</c:v>
                </c:pt>
                <c:pt idx="30275">
                  <c:v>14.433</c:v>
                </c:pt>
                <c:pt idx="30276">
                  <c:v>14.433</c:v>
                </c:pt>
                <c:pt idx="30277">
                  <c:v>14.433</c:v>
                </c:pt>
                <c:pt idx="30278">
                  <c:v>14.433</c:v>
                </c:pt>
                <c:pt idx="30279">
                  <c:v>14.457000000000001</c:v>
                </c:pt>
                <c:pt idx="30280">
                  <c:v>14.457000000000001</c:v>
                </c:pt>
                <c:pt idx="30281">
                  <c:v>14.481</c:v>
                </c:pt>
                <c:pt idx="30282">
                  <c:v>14.481</c:v>
                </c:pt>
                <c:pt idx="30283">
                  <c:v>14.505000000000001</c:v>
                </c:pt>
                <c:pt idx="30284">
                  <c:v>14.505000000000001</c:v>
                </c:pt>
                <c:pt idx="30285">
                  <c:v>14.529</c:v>
                </c:pt>
                <c:pt idx="30286">
                  <c:v>14.553000000000001</c:v>
                </c:pt>
                <c:pt idx="30287">
                  <c:v>14.577</c:v>
                </c:pt>
                <c:pt idx="30288">
                  <c:v>14.601000000000001</c:v>
                </c:pt>
                <c:pt idx="30289">
                  <c:v>14.625</c:v>
                </c:pt>
                <c:pt idx="30290">
                  <c:v>14.648999999999999</c:v>
                </c:pt>
                <c:pt idx="30291">
                  <c:v>14.648999999999999</c:v>
                </c:pt>
                <c:pt idx="30292">
                  <c:v>14.696999999999999</c:v>
                </c:pt>
                <c:pt idx="30293">
                  <c:v>14.744999999999999</c:v>
                </c:pt>
                <c:pt idx="30294">
                  <c:v>14.768000000000001</c:v>
                </c:pt>
                <c:pt idx="30295">
                  <c:v>14.816000000000001</c:v>
                </c:pt>
                <c:pt idx="30296">
                  <c:v>14.864000000000001</c:v>
                </c:pt>
                <c:pt idx="30297">
                  <c:v>14.864000000000001</c:v>
                </c:pt>
                <c:pt idx="30298">
                  <c:v>14.864000000000001</c:v>
                </c:pt>
                <c:pt idx="30299">
                  <c:v>14.888</c:v>
                </c:pt>
                <c:pt idx="30300">
                  <c:v>14.912000000000001</c:v>
                </c:pt>
                <c:pt idx="30301">
                  <c:v>14.912000000000001</c:v>
                </c:pt>
                <c:pt idx="30302">
                  <c:v>14.912000000000001</c:v>
                </c:pt>
                <c:pt idx="30303">
                  <c:v>14.912000000000001</c:v>
                </c:pt>
                <c:pt idx="30304">
                  <c:v>14.912000000000001</c:v>
                </c:pt>
                <c:pt idx="30305">
                  <c:v>14.912000000000001</c:v>
                </c:pt>
                <c:pt idx="30306">
                  <c:v>14.912000000000001</c:v>
                </c:pt>
                <c:pt idx="30307">
                  <c:v>14.912000000000001</c:v>
                </c:pt>
                <c:pt idx="30308">
                  <c:v>14.912000000000001</c:v>
                </c:pt>
                <c:pt idx="30309">
                  <c:v>14.912000000000001</c:v>
                </c:pt>
                <c:pt idx="30310">
                  <c:v>14.888</c:v>
                </c:pt>
                <c:pt idx="30311">
                  <c:v>14.864000000000001</c:v>
                </c:pt>
                <c:pt idx="30312">
                  <c:v>14.864000000000001</c:v>
                </c:pt>
                <c:pt idx="30313">
                  <c:v>14.864000000000001</c:v>
                </c:pt>
                <c:pt idx="30314">
                  <c:v>14.84</c:v>
                </c:pt>
                <c:pt idx="30315">
                  <c:v>14.816000000000001</c:v>
                </c:pt>
                <c:pt idx="30316">
                  <c:v>14.816000000000001</c:v>
                </c:pt>
                <c:pt idx="30317">
                  <c:v>14.792</c:v>
                </c:pt>
                <c:pt idx="30318">
                  <c:v>14.768000000000001</c:v>
                </c:pt>
                <c:pt idx="30319">
                  <c:v>14.768000000000001</c:v>
                </c:pt>
                <c:pt idx="30320">
                  <c:v>14.768000000000001</c:v>
                </c:pt>
                <c:pt idx="30321">
                  <c:v>14.744999999999999</c:v>
                </c:pt>
                <c:pt idx="30322">
                  <c:v>14.744999999999999</c:v>
                </c:pt>
                <c:pt idx="30323">
                  <c:v>14.721</c:v>
                </c:pt>
                <c:pt idx="30324">
                  <c:v>14.721</c:v>
                </c:pt>
                <c:pt idx="30325">
                  <c:v>14.721</c:v>
                </c:pt>
                <c:pt idx="30326">
                  <c:v>14.696999999999999</c:v>
                </c:pt>
                <c:pt idx="30327">
                  <c:v>14.696999999999999</c:v>
                </c:pt>
                <c:pt idx="30328">
                  <c:v>14.673</c:v>
                </c:pt>
                <c:pt idx="30329">
                  <c:v>14.673</c:v>
                </c:pt>
                <c:pt idx="30330">
                  <c:v>14.673</c:v>
                </c:pt>
                <c:pt idx="30331">
                  <c:v>14.648999999999999</c:v>
                </c:pt>
                <c:pt idx="30332">
                  <c:v>14.625</c:v>
                </c:pt>
                <c:pt idx="30333">
                  <c:v>14.625</c:v>
                </c:pt>
                <c:pt idx="30334">
                  <c:v>14.601000000000001</c:v>
                </c:pt>
                <c:pt idx="30335">
                  <c:v>14.601000000000001</c:v>
                </c:pt>
                <c:pt idx="30336">
                  <c:v>14.601000000000001</c:v>
                </c:pt>
                <c:pt idx="30337">
                  <c:v>14.601000000000001</c:v>
                </c:pt>
                <c:pt idx="30338">
                  <c:v>14.601000000000001</c:v>
                </c:pt>
                <c:pt idx="30339">
                  <c:v>14.577</c:v>
                </c:pt>
                <c:pt idx="30340">
                  <c:v>14.577</c:v>
                </c:pt>
                <c:pt idx="30341">
                  <c:v>14.577</c:v>
                </c:pt>
                <c:pt idx="30342">
                  <c:v>14.577</c:v>
                </c:pt>
                <c:pt idx="30343">
                  <c:v>14.553000000000001</c:v>
                </c:pt>
                <c:pt idx="30344">
                  <c:v>14.529</c:v>
                </c:pt>
                <c:pt idx="30345">
                  <c:v>14.529</c:v>
                </c:pt>
                <c:pt idx="30346">
                  <c:v>14.505000000000001</c:v>
                </c:pt>
                <c:pt idx="30347">
                  <c:v>14.505000000000001</c:v>
                </c:pt>
                <c:pt idx="30348">
                  <c:v>14.481</c:v>
                </c:pt>
                <c:pt idx="30349">
                  <c:v>14.481</c:v>
                </c:pt>
                <c:pt idx="30350">
                  <c:v>14.481</c:v>
                </c:pt>
                <c:pt idx="30351">
                  <c:v>14.481</c:v>
                </c:pt>
                <c:pt idx="30352">
                  <c:v>14.481</c:v>
                </c:pt>
                <c:pt idx="30353">
                  <c:v>14.481</c:v>
                </c:pt>
                <c:pt idx="30354">
                  <c:v>14.481</c:v>
                </c:pt>
                <c:pt idx="30355">
                  <c:v>14.481</c:v>
                </c:pt>
                <c:pt idx="30356">
                  <c:v>14.481</c:v>
                </c:pt>
                <c:pt idx="30357">
                  <c:v>14.481</c:v>
                </c:pt>
                <c:pt idx="30358">
                  <c:v>14.457000000000001</c:v>
                </c:pt>
                <c:pt idx="30359">
                  <c:v>14.457000000000001</c:v>
                </c:pt>
                <c:pt idx="30360">
                  <c:v>14.457000000000001</c:v>
                </c:pt>
                <c:pt idx="30361">
                  <c:v>14.457000000000001</c:v>
                </c:pt>
                <c:pt idx="30362">
                  <c:v>14.457000000000001</c:v>
                </c:pt>
                <c:pt idx="30363">
                  <c:v>14.457000000000001</c:v>
                </c:pt>
                <c:pt idx="30364">
                  <c:v>14.457000000000001</c:v>
                </c:pt>
                <c:pt idx="30365">
                  <c:v>14.457000000000001</c:v>
                </c:pt>
                <c:pt idx="30366">
                  <c:v>14.457000000000001</c:v>
                </c:pt>
                <c:pt idx="30367">
                  <c:v>14.457000000000001</c:v>
                </c:pt>
                <c:pt idx="30368">
                  <c:v>14.457000000000001</c:v>
                </c:pt>
                <c:pt idx="30369">
                  <c:v>14.433</c:v>
                </c:pt>
                <c:pt idx="30370">
                  <c:v>14.433</c:v>
                </c:pt>
                <c:pt idx="30371">
                  <c:v>14.409000000000001</c:v>
                </c:pt>
                <c:pt idx="30372">
                  <c:v>14.409000000000001</c:v>
                </c:pt>
                <c:pt idx="30373">
                  <c:v>14.409000000000001</c:v>
                </c:pt>
                <c:pt idx="30374">
                  <c:v>14.433</c:v>
                </c:pt>
                <c:pt idx="30375">
                  <c:v>14.433</c:v>
                </c:pt>
                <c:pt idx="30376">
                  <c:v>14.433</c:v>
                </c:pt>
                <c:pt idx="30377">
                  <c:v>14.433</c:v>
                </c:pt>
                <c:pt idx="30378">
                  <c:v>14.433</c:v>
                </c:pt>
                <c:pt idx="30379">
                  <c:v>14.457000000000001</c:v>
                </c:pt>
                <c:pt idx="30380">
                  <c:v>14.457000000000001</c:v>
                </c:pt>
                <c:pt idx="30381">
                  <c:v>14.481</c:v>
                </c:pt>
                <c:pt idx="30382">
                  <c:v>14.505000000000001</c:v>
                </c:pt>
                <c:pt idx="30383">
                  <c:v>14.529</c:v>
                </c:pt>
                <c:pt idx="30384">
                  <c:v>14.577</c:v>
                </c:pt>
                <c:pt idx="30385">
                  <c:v>14.601000000000001</c:v>
                </c:pt>
                <c:pt idx="30386">
                  <c:v>14.648999999999999</c:v>
                </c:pt>
                <c:pt idx="30387">
                  <c:v>14.721</c:v>
                </c:pt>
                <c:pt idx="30388">
                  <c:v>14.768000000000001</c:v>
                </c:pt>
                <c:pt idx="30389">
                  <c:v>14.792</c:v>
                </c:pt>
                <c:pt idx="30390">
                  <c:v>14.84</c:v>
                </c:pt>
                <c:pt idx="30391">
                  <c:v>14.888</c:v>
                </c:pt>
                <c:pt idx="30392">
                  <c:v>14.936</c:v>
                </c:pt>
                <c:pt idx="30393">
                  <c:v>14.984</c:v>
                </c:pt>
                <c:pt idx="30394">
                  <c:v>15.031000000000001</c:v>
                </c:pt>
                <c:pt idx="30395">
                  <c:v>15.055</c:v>
                </c:pt>
                <c:pt idx="30396">
                  <c:v>15.103</c:v>
                </c:pt>
                <c:pt idx="30397">
                  <c:v>15.151</c:v>
                </c:pt>
                <c:pt idx="30398">
                  <c:v>15.151</c:v>
                </c:pt>
                <c:pt idx="30399">
                  <c:v>15.151</c:v>
                </c:pt>
                <c:pt idx="30400">
                  <c:v>15.175000000000001</c:v>
                </c:pt>
                <c:pt idx="30401">
                  <c:v>15.175000000000001</c:v>
                </c:pt>
                <c:pt idx="30402">
                  <c:v>15.151</c:v>
                </c:pt>
                <c:pt idx="30403">
                  <c:v>15.127000000000001</c:v>
                </c:pt>
                <c:pt idx="30404">
                  <c:v>15.103</c:v>
                </c:pt>
                <c:pt idx="30405">
                  <c:v>15.055</c:v>
                </c:pt>
                <c:pt idx="30406">
                  <c:v>15.055</c:v>
                </c:pt>
                <c:pt idx="30407">
                  <c:v>15.007999999999999</c:v>
                </c:pt>
                <c:pt idx="30408">
                  <c:v>14.984</c:v>
                </c:pt>
                <c:pt idx="30409">
                  <c:v>14.936</c:v>
                </c:pt>
                <c:pt idx="30410">
                  <c:v>14.888</c:v>
                </c:pt>
                <c:pt idx="30411">
                  <c:v>14.864000000000001</c:v>
                </c:pt>
                <c:pt idx="30412">
                  <c:v>14.816000000000001</c:v>
                </c:pt>
                <c:pt idx="30413">
                  <c:v>14.792</c:v>
                </c:pt>
                <c:pt idx="30414">
                  <c:v>14.744999999999999</c:v>
                </c:pt>
                <c:pt idx="30415">
                  <c:v>14.721</c:v>
                </c:pt>
                <c:pt idx="30416">
                  <c:v>14.673</c:v>
                </c:pt>
                <c:pt idx="30417">
                  <c:v>14.648999999999999</c:v>
                </c:pt>
                <c:pt idx="30418">
                  <c:v>14.625</c:v>
                </c:pt>
                <c:pt idx="30419">
                  <c:v>14.601000000000001</c:v>
                </c:pt>
                <c:pt idx="30420">
                  <c:v>14.577</c:v>
                </c:pt>
                <c:pt idx="30421">
                  <c:v>14.553000000000001</c:v>
                </c:pt>
                <c:pt idx="30422">
                  <c:v>14.505000000000001</c:v>
                </c:pt>
                <c:pt idx="30423">
                  <c:v>14.481</c:v>
                </c:pt>
                <c:pt idx="30424">
                  <c:v>14.457000000000001</c:v>
                </c:pt>
                <c:pt idx="30425">
                  <c:v>14.433</c:v>
                </c:pt>
                <c:pt idx="30426">
                  <c:v>14.409000000000001</c:v>
                </c:pt>
                <c:pt idx="30427">
                  <c:v>14.385</c:v>
                </c:pt>
                <c:pt idx="30428">
                  <c:v>14.361000000000001</c:v>
                </c:pt>
                <c:pt idx="30429">
                  <c:v>14.337</c:v>
                </c:pt>
                <c:pt idx="30430">
                  <c:v>14.314</c:v>
                </c:pt>
                <c:pt idx="30431">
                  <c:v>14.29</c:v>
                </c:pt>
                <c:pt idx="30432">
                  <c:v>14.29</c:v>
                </c:pt>
                <c:pt idx="30433">
                  <c:v>14.242000000000001</c:v>
                </c:pt>
                <c:pt idx="30434">
                  <c:v>14.242000000000001</c:v>
                </c:pt>
                <c:pt idx="30435">
                  <c:v>14.218</c:v>
                </c:pt>
                <c:pt idx="30436">
                  <c:v>14.194000000000001</c:v>
                </c:pt>
                <c:pt idx="30437">
                  <c:v>14.194000000000001</c:v>
                </c:pt>
                <c:pt idx="30438">
                  <c:v>14.17</c:v>
                </c:pt>
                <c:pt idx="30439">
                  <c:v>14.146000000000001</c:v>
                </c:pt>
                <c:pt idx="30440">
                  <c:v>14.122</c:v>
                </c:pt>
                <c:pt idx="30441">
                  <c:v>14.122</c:v>
                </c:pt>
                <c:pt idx="30442">
                  <c:v>14.098000000000001</c:v>
                </c:pt>
                <c:pt idx="30443">
                  <c:v>14.098000000000001</c:v>
                </c:pt>
                <c:pt idx="30444">
                  <c:v>14.074</c:v>
                </c:pt>
                <c:pt idx="30445">
                  <c:v>14.05</c:v>
                </c:pt>
                <c:pt idx="30446">
                  <c:v>14.05</c:v>
                </c:pt>
                <c:pt idx="30447">
                  <c:v>14.026</c:v>
                </c:pt>
                <c:pt idx="30448">
                  <c:v>14.026</c:v>
                </c:pt>
                <c:pt idx="30449">
                  <c:v>14.002000000000001</c:v>
                </c:pt>
                <c:pt idx="30450">
                  <c:v>14.002000000000001</c:v>
                </c:pt>
                <c:pt idx="30451">
                  <c:v>14.002000000000001</c:v>
                </c:pt>
                <c:pt idx="30452">
                  <c:v>14.002000000000001</c:v>
                </c:pt>
                <c:pt idx="30453">
                  <c:v>14.002000000000001</c:v>
                </c:pt>
                <c:pt idx="30454">
                  <c:v>14.002000000000001</c:v>
                </c:pt>
                <c:pt idx="30455">
                  <c:v>14.002000000000001</c:v>
                </c:pt>
                <c:pt idx="30456">
                  <c:v>14.002000000000001</c:v>
                </c:pt>
                <c:pt idx="30457">
                  <c:v>14.002000000000001</c:v>
                </c:pt>
                <c:pt idx="30458">
                  <c:v>14.002000000000001</c:v>
                </c:pt>
                <c:pt idx="30459">
                  <c:v>13.978</c:v>
                </c:pt>
                <c:pt idx="30460">
                  <c:v>13.978</c:v>
                </c:pt>
                <c:pt idx="30461">
                  <c:v>13.978</c:v>
                </c:pt>
                <c:pt idx="30462">
                  <c:v>13.978</c:v>
                </c:pt>
                <c:pt idx="30463">
                  <c:v>13.954000000000001</c:v>
                </c:pt>
                <c:pt idx="30464">
                  <c:v>13.978</c:v>
                </c:pt>
                <c:pt idx="30465">
                  <c:v>13.978</c:v>
                </c:pt>
                <c:pt idx="30466">
                  <c:v>13.978</c:v>
                </c:pt>
                <c:pt idx="30467">
                  <c:v>13.978</c:v>
                </c:pt>
                <c:pt idx="30468">
                  <c:v>14.002000000000001</c:v>
                </c:pt>
                <c:pt idx="30469">
                  <c:v>14.002000000000001</c:v>
                </c:pt>
                <c:pt idx="30470">
                  <c:v>14.002000000000001</c:v>
                </c:pt>
                <c:pt idx="30471">
                  <c:v>14.002000000000001</c:v>
                </c:pt>
                <c:pt idx="30472">
                  <c:v>14.026</c:v>
                </c:pt>
                <c:pt idx="30473">
                  <c:v>14.05</c:v>
                </c:pt>
                <c:pt idx="30474">
                  <c:v>14.074</c:v>
                </c:pt>
                <c:pt idx="30475">
                  <c:v>14.098000000000001</c:v>
                </c:pt>
                <c:pt idx="30476">
                  <c:v>14.122</c:v>
                </c:pt>
                <c:pt idx="30477">
                  <c:v>14.146000000000001</c:v>
                </c:pt>
                <c:pt idx="30478">
                  <c:v>14.17</c:v>
                </c:pt>
                <c:pt idx="30479">
                  <c:v>14.194000000000001</c:v>
                </c:pt>
                <c:pt idx="30480">
                  <c:v>14.242000000000001</c:v>
                </c:pt>
                <c:pt idx="30481">
                  <c:v>14.266</c:v>
                </c:pt>
                <c:pt idx="30482">
                  <c:v>14.29</c:v>
                </c:pt>
                <c:pt idx="30483">
                  <c:v>14.337</c:v>
                </c:pt>
                <c:pt idx="30484">
                  <c:v>14.385</c:v>
                </c:pt>
                <c:pt idx="30485">
                  <c:v>14.409000000000001</c:v>
                </c:pt>
                <c:pt idx="30486">
                  <c:v>14.433</c:v>
                </c:pt>
                <c:pt idx="30487">
                  <c:v>14.481</c:v>
                </c:pt>
                <c:pt idx="30488">
                  <c:v>14.505000000000001</c:v>
                </c:pt>
                <c:pt idx="30489">
                  <c:v>14.553000000000001</c:v>
                </c:pt>
                <c:pt idx="30490">
                  <c:v>14.577</c:v>
                </c:pt>
                <c:pt idx="30491">
                  <c:v>14.601000000000001</c:v>
                </c:pt>
                <c:pt idx="30492">
                  <c:v>14.625</c:v>
                </c:pt>
                <c:pt idx="30493">
                  <c:v>14.648999999999999</c:v>
                </c:pt>
                <c:pt idx="30494">
                  <c:v>14.648999999999999</c:v>
                </c:pt>
                <c:pt idx="30495">
                  <c:v>14.648999999999999</c:v>
                </c:pt>
                <c:pt idx="30496">
                  <c:v>14.673</c:v>
                </c:pt>
                <c:pt idx="30497">
                  <c:v>14.673</c:v>
                </c:pt>
                <c:pt idx="30498">
                  <c:v>14.648999999999999</c:v>
                </c:pt>
                <c:pt idx="30499">
                  <c:v>14.625</c:v>
                </c:pt>
                <c:pt idx="30500">
                  <c:v>14.625</c:v>
                </c:pt>
                <c:pt idx="30501">
                  <c:v>14.625</c:v>
                </c:pt>
                <c:pt idx="30502">
                  <c:v>14.625</c:v>
                </c:pt>
                <c:pt idx="30503">
                  <c:v>14.625</c:v>
                </c:pt>
                <c:pt idx="30504">
                  <c:v>14.601000000000001</c:v>
                </c:pt>
                <c:pt idx="30505">
                  <c:v>14.577</c:v>
                </c:pt>
                <c:pt idx="30506">
                  <c:v>14.553000000000001</c:v>
                </c:pt>
                <c:pt idx="30507">
                  <c:v>14.529</c:v>
                </c:pt>
                <c:pt idx="30508">
                  <c:v>14.529</c:v>
                </c:pt>
                <c:pt idx="30509">
                  <c:v>14.529</c:v>
                </c:pt>
                <c:pt idx="30510">
                  <c:v>14.529</c:v>
                </c:pt>
                <c:pt idx="30511">
                  <c:v>14.529</c:v>
                </c:pt>
                <c:pt idx="30512">
                  <c:v>14.529</c:v>
                </c:pt>
                <c:pt idx="30513">
                  <c:v>14.505000000000001</c:v>
                </c:pt>
                <c:pt idx="30514">
                  <c:v>14.481</c:v>
                </c:pt>
                <c:pt idx="30515">
                  <c:v>14.481</c:v>
                </c:pt>
                <c:pt idx="30516">
                  <c:v>14.457000000000001</c:v>
                </c:pt>
                <c:pt idx="30517">
                  <c:v>14.457000000000001</c:v>
                </c:pt>
                <c:pt idx="30518">
                  <c:v>14.457000000000001</c:v>
                </c:pt>
                <c:pt idx="30519">
                  <c:v>14.457000000000001</c:v>
                </c:pt>
                <c:pt idx="30520">
                  <c:v>14.433</c:v>
                </c:pt>
                <c:pt idx="30521">
                  <c:v>14.433</c:v>
                </c:pt>
                <c:pt idx="30522">
                  <c:v>14.433</c:v>
                </c:pt>
                <c:pt idx="30523">
                  <c:v>14.433</c:v>
                </c:pt>
                <c:pt idx="30524">
                  <c:v>14.433</c:v>
                </c:pt>
                <c:pt idx="30525">
                  <c:v>14.433</c:v>
                </c:pt>
                <c:pt idx="30526">
                  <c:v>14.433</c:v>
                </c:pt>
                <c:pt idx="30527">
                  <c:v>14.433</c:v>
                </c:pt>
                <c:pt idx="30528">
                  <c:v>14.433</c:v>
                </c:pt>
                <c:pt idx="30529">
                  <c:v>14.433</c:v>
                </c:pt>
                <c:pt idx="30530">
                  <c:v>14.409000000000001</c:v>
                </c:pt>
                <c:pt idx="30531">
                  <c:v>14.409000000000001</c:v>
                </c:pt>
                <c:pt idx="30532">
                  <c:v>14.409000000000001</c:v>
                </c:pt>
                <c:pt idx="30533">
                  <c:v>14.433</c:v>
                </c:pt>
                <c:pt idx="30534">
                  <c:v>14.433</c:v>
                </c:pt>
                <c:pt idx="30535">
                  <c:v>14.409000000000001</c:v>
                </c:pt>
                <c:pt idx="30536">
                  <c:v>14.409000000000001</c:v>
                </c:pt>
                <c:pt idx="30537">
                  <c:v>14.409000000000001</c:v>
                </c:pt>
                <c:pt idx="30538">
                  <c:v>14.409000000000001</c:v>
                </c:pt>
                <c:pt idx="30539">
                  <c:v>14.409000000000001</c:v>
                </c:pt>
                <c:pt idx="30540">
                  <c:v>14.409000000000001</c:v>
                </c:pt>
                <c:pt idx="30541">
                  <c:v>14.409000000000001</c:v>
                </c:pt>
                <c:pt idx="30542">
                  <c:v>14.409000000000001</c:v>
                </c:pt>
                <c:pt idx="30543">
                  <c:v>14.409000000000001</c:v>
                </c:pt>
                <c:pt idx="30544">
                  <c:v>14.409000000000001</c:v>
                </c:pt>
                <c:pt idx="30545">
                  <c:v>14.409000000000001</c:v>
                </c:pt>
                <c:pt idx="30546">
                  <c:v>14.409000000000001</c:v>
                </c:pt>
                <c:pt idx="30547">
                  <c:v>14.409000000000001</c:v>
                </c:pt>
                <c:pt idx="30548">
                  <c:v>14.409000000000001</c:v>
                </c:pt>
                <c:pt idx="30549">
                  <c:v>14.409000000000001</c:v>
                </c:pt>
                <c:pt idx="30550">
                  <c:v>14.433</c:v>
                </c:pt>
                <c:pt idx="30551">
                  <c:v>14.409000000000001</c:v>
                </c:pt>
                <c:pt idx="30552">
                  <c:v>14.409000000000001</c:v>
                </c:pt>
                <c:pt idx="30553">
                  <c:v>14.409000000000001</c:v>
                </c:pt>
                <c:pt idx="30554">
                  <c:v>14.409000000000001</c:v>
                </c:pt>
                <c:pt idx="30555">
                  <c:v>14.409000000000001</c:v>
                </c:pt>
                <c:pt idx="30556">
                  <c:v>14.409000000000001</c:v>
                </c:pt>
                <c:pt idx="30557">
                  <c:v>14.409000000000001</c:v>
                </c:pt>
                <c:pt idx="30558">
                  <c:v>14.409000000000001</c:v>
                </c:pt>
                <c:pt idx="30559">
                  <c:v>14.385</c:v>
                </c:pt>
                <c:pt idx="30560">
                  <c:v>14.385</c:v>
                </c:pt>
                <c:pt idx="30561">
                  <c:v>14.385</c:v>
                </c:pt>
                <c:pt idx="30562">
                  <c:v>14.385</c:v>
                </c:pt>
                <c:pt idx="30563">
                  <c:v>14.385</c:v>
                </c:pt>
                <c:pt idx="30564">
                  <c:v>14.361000000000001</c:v>
                </c:pt>
                <c:pt idx="30565">
                  <c:v>14.385</c:v>
                </c:pt>
                <c:pt idx="30566">
                  <c:v>14.385</c:v>
                </c:pt>
                <c:pt idx="30567">
                  <c:v>14.385</c:v>
                </c:pt>
                <c:pt idx="30568">
                  <c:v>14.385</c:v>
                </c:pt>
                <c:pt idx="30569">
                  <c:v>14.409000000000001</c:v>
                </c:pt>
                <c:pt idx="30570">
                  <c:v>14.409000000000001</c:v>
                </c:pt>
                <c:pt idx="30571">
                  <c:v>14.433</c:v>
                </c:pt>
                <c:pt idx="30572">
                  <c:v>14.433</c:v>
                </c:pt>
                <c:pt idx="30573">
                  <c:v>14.457000000000001</c:v>
                </c:pt>
                <c:pt idx="30574">
                  <c:v>14.481</c:v>
                </c:pt>
                <c:pt idx="30575">
                  <c:v>14.481</c:v>
                </c:pt>
                <c:pt idx="30576">
                  <c:v>14.505000000000001</c:v>
                </c:pt>
                <c:pt idx="30577">
                  <c:v>14.529</c:v>
                </c:pt>
                <c:pt idx="30578">
                  <c:v>14.553000000000001</c:v>
                </c:pt>
                <c:pt idx="30579">
                  <c:v>14.577</c:v>
                </c:pt>
                <c:pt idx="30580">
                  <c:v>14.577</c:v>
                </c:pt>
                <c:pt idx="30581">
                  <c:v>14.601000000000001</c:v>
                </c:pt>
                <c:pt idx="30582">
                  <c:v>14.601000000000001</c:v>
                </c:pt>
                <c:pt idx="30583">
                  <c:v>14.601000000000001</c:v>
                </c:pt>
                <c:pt idx="30584">
                  <c:v>14.625</c:v>
                </c:pt>
                <c:pt idx="30585">
                  <c:v>14.625</c:v>
                </c:pt>
                <c:pt idx="30586">
                  <c:v>14.625</c:v>
                </c:pt>
                <c:pt idx="30587">
                  <c:v>14.625</c:v>
                </c:pt>
                <c:pt idx="30588">
                  <c:v>14.648999999999999</c:v>
                </c:pt>
                <c:pt idx="30589">
                  <c:v>14.648999999999999</c:v>
                </c:pt>
                <c:pt idx="30590">
                  <c:v>14.648999999999999</c:v>
                </c:pt>
                <c:pt idx="30591">
                  <c:v>14.648999999999999</c:v>
                </c:pt>
                <c:pt idx="30592">
                  <c:v>14.648999999999999</c:v>
                </c:pt>
                <c:pt idx="30593">
                  <c:v>14.625</c:v>
                </c:pt>
                <c:pt idx="30594">
                  <c:v>14.601000000000001</c:v>
                </c:pt>
                <c:pt idx="30595">
                  <c:v>14.601000000000001</c:v>
                </c:pt>
                <c:pt idx="30596">
                  <c:v>14.601000000000001</c:v>
                </c:pt>
                <c:pt idx="30597">
                  <c:v>14.577</c:v>
                </c:pt>
                <c:pt idx="30598">
                  <c:v>14.577</c:v>
                </c:pt>
                <c:pt idx="30599">
                  <c:v>14.577</c:v>
                </c:pt>
                <c:pt idx="30600">
                  <c:v>14.553000000000001</c:v>
                </c:pt>
                <c:pt idx="30601">
                  <c:v>14.529</c:v>
                </c:pt>
                <c:pt idx="30602">
                  <c:v>14.529</c:v>
                </c:pt>
                <c:pt idx="30603">
                  <c:v>14.505000000000001</c:v>
                </c:pt>
                <c:pt idx="30604">
                  <c:v>14.505000000000001</c:v>
                </c:pt>
                <c:pt idx="30605">
                  <c:v>14.505000000000001</c:v>
                </c:pt>
                <c:pt idx="30606">
                  <c:v>14.481</c:v>
                </c:pt>
                <c:pt idx="30607">
                  <c:v>14.481</c:v>
                </c:pt>
                <c:pt idx="30608">
                  <c:v>14.481</c:v>
                </c:pt>
                <c:pt idx="30609">
                  <c:v>14.457000000000001</c:v>
                </c:pt>
                <c:pt idx="30610">
                  <c:v>14.433</c:v>
                </c:pt>
                <c:pt idx="30611">
                  <c:v>14.433</c:v>
                </c:pt>
                <c:pt idx="30612">
                  <c:v>14.433</c:v>
                </c:pt>
                <c:pt idx="30613">
                  <c:v>14.433</c:v>
                </c:pt>
                <c:pt idx="30614">
                  <c:v>14.409000000000001</c:v>
                </c:pt>
                <c:pt idx="30615">
                  <c:v>14.409000000000001</c:v>
                </c:pt>
                <c:pt idx="30616">
                  <c:v>14.409000000000001</c:v>
                </c:pt>
                <c:pt idx="30617">
                  <c:v>14.409000000000001</c:v>
                </c:pt>
                <c:pt idx="30618">
                  <c:v>14.385</c:v>
                </c:pt>
                <c:pt idx="30619">
                  <c:v>14.385</c:v>
                </c:pt>
                <c:pt idx="30620">
                  <c:v>14.385</c:v>
                </c:pt>
                <c:pt idx="30621">
                  <c:v>14.361000000000001</c:v>
                </c:pt>
                <c:pt idx="30622">
                  <c:v>14.361000000000001</c:v>
                </c:pt>
                <c:pt idx="30623">
                  <c:v>14.337</c:v>
                </c:pt>
                <c:pt idx="30624">
                  <c:v>14.337</c:v>
                </c:pt>
                <c:pt idx="30625">
                  <c:v>14.337</c:v>
                </c:pt>
                <c:pt idx="30626">
                  <c:v>14.314</c:v>
                </c:pt>
                <c:pt idx="30627">
                  <c:v>14.314</c:v>
                </c:pt>
                <c:pt idx="30628">
                  <c:v>14.29</c:v>
                </c:pt>
                <c:pt idx="30629">
                  <c:v>14.29</c:v>
                </c:pt>
                <c:pt idx="30630">
                  <c:v>14.29</c:v>
                </c:pt>
                <c:pt idx="30631">
                  <c:v>14.29</c:v>
                </c:pt>
                <c:pt idx="30632">
                  <c:v>14.266</c:v>
                </c:pt>
                <c:pt idx="30633">
                  <c:v>14.266</c:v>
                </c:pt>
                <c:pt idx="30634">
                  <c:v>14.266</c:v>
                </c:pt>
                <c:pt idx="30635">
                  <c:v>14.266</c:v>
                </c:pt>
                <c:pt idx="30636">
                  <c:v>14.242000000000001</c:v>
                </c:pt>
                <c:pt idx="30637">
                  <c:v>14.242000000000001</c:v>
                </c:pt>
                <c:pt idx="30638">
                  <c:v>14.242000000000001</c:v>
                </c:pt>
                <c:pt idx="30639">
                  <c:v>14.218</c:v>
                </c:pt>
                <c:pt idx="30640">
                  <c:v>14.194000000000001</c:v>
                </c:pt>
                <c:pt idx="30641">
                  <c:v>14.194000000000001</c:v>
                </c:pt>
                <c:pt idx="30642">
                  <c:v>14.194000000000001</c:v>
                </c:pt>
                <c:pt idx="30643">
                  <c:v>14.17</c:v>
                </c:pt>
                <c:pt idx="30644">
                  <c:v>14.17</c:v>
                </c:pt>
                <c:pt idx="30645">
                  <c:v>14.17</c:v>
                </c:pt>
                <c:pt idx="30646">
                  <c:v>14.17</c:v>
                </c:pt>
                <c:pt idx="30647">
                  <c:v>14.146000000000001</c:v>
                </c:pt>
                <c:pt idx="30648">
                  <c:v>14.146000000000001</c:v>
                </c:pt>
                <c:pt idx="30649">
                  <c:v>14.146000000000001</c:v>
                </c:pt>
                <c:pt idx="30650">
                  <c:v>14.122</c:v>
                </c:pt>
                <c:pt idx="30651">
                  <c:v>14.122</c:v>
                </c:pt>
                <c:pt idx="30652">
                  <c:v>14.098000000000001</c:v>
                </c:pt>
                <c:pt idx="30653">
                  <c:v>14.098000000000001</c:v>
                </c:pt>
                <c:pt idx="30654">
                  <c:v>14.074</c:v>
                </c:pt>
                <c:pt idx="30655">
                  <c:v>14.074</c:v>
                </c:pt>
                <c:pt idx="30656">
                  <c:v>14.05</c:v>
                </c:pt>
                <c:pt idx="30657">
                  <c:v>14.05</c:v>
                </c:pt>
                <c:pt idx="30658">
                  <c:v>14.05</c:v>
                </c:pt>
                <c:pt idx="30659">
                  <c:v>14.026</c:v>
                </c:pt>
                <c:pt idx="30660">
                  <c:v>14.026</c:v>
                </c:pt>
                <c:pt idx="30661">
                  <c:v>14.026</c:v>
                </c:pt>
                <c:pt idx="30662">
                  <c:v>14.002000000000001</c:v>
                </c:pt>
                <c:pt idx="30663">
                  <c:v>14.002000000000001</c:v>
                </c:pt>
                <c:pt idx="30664">
                  <c:v>14.026</c:v>
                </c:pt>
                <c:pt idx="30665">
                  <c:v>14.026</c:v>
                </c:pt>
                <c:pt idx="30666">
                  <c:v>14.05</c:v>
                </c:pt>
                <c:pt idx="30667">
                  <c:v>14.098000000000001</c:v>
                </c:pt>
                <c:pt idx="30668">
                  <c:v>14.098000000000001</c:v>
                </c:pt>
                <c:pt idx="30669">
                  <c:v>14.122</c:v>
                </c:pt>
                <c:pt idx="30670">
                  <c:v>14.146000000000001</c:v>
                </c:pt>
                <c:pt idx="30671">
                  <c:v>14.194000000000001</c:v>
                </c:pt>
                <c:pt idx="30672">
                  <c:v>14.218</c:v>
                </c:pt>
                <c:pt idx="30673">
                  <c:v>14.29</c:v>
                </c:pt>
                <c:pt idx="30674">
                  <c:v>14.314</c:v>
                </c:pt>
                <c:pt idx="30675">
                  <c:v>14.385</c:v>
                </c:pt>
                <c:pt idx="30676">
                  <c:v>14.433</c:v>
                </c:pt>
                <c:pt idx="30677">
                  <c:v>14.481</c:v>
                </c:pt>
                <c:pt idx="30678">
                  <c:v>14.529</c:v>
                </c:pt>
                <c:pt idx="30679">
                  <c:v>14.577</c:v>
                </c:pt>
                <c:pt idx="30680">
                  <c:v>14.625</c:v>
                </c:pt>
                <c:pt idx="30681">
                  <c:v>14.673</c:v>
                </c:pt>
                <c:pt idx="30682">
                  <c:v>14.721</c:v>
                </c:pt>
                <c:pt idx="30683">
                  <c:v>14.744999999999999</c:v>
                </c:pt>
                <c:pt idx="30684">
                  <c:v>14.768000000000001</c:v>
                </c:pt>
                <c:pt idx="30685">
                  <c:v>14.792</c:v>
                </c:pt>
                <c:pt idx="30686">
                  <c:v>14.816000000000001</c:v>
                </c:pt>
                <c:pt idx="30687">
                  <c:v>14.816000000000001</c:v>
                </c:pt>
                <c:pt idx="30688">
                  <c:v>14.816000000000001</c:v>
                </c:pt>
                <c:pt idx="30689">
                  <c:v>14.816000000000001</c:v>
                </c:pt>
                <c:pt idx="30690">
                  <c:v>14.816000000000001</c:v>
                </c:pt>
                <c:pt idx="30691">
                  <c:v>14.816000000000001</c:v>
                </c:pt>
                <c:pt idx="30692">
                  <c:v>14.816000000000001</c:v>
                </c:pt>
                <c:pt idx="30693">
                  <c:v>14.792</c:v>
                </c:pt>
                <c:pt idx="30694">
                  <c:v>14.768000000000001</c:v>
                </c:pt>
                <c:pt idx="30695">
                  <c:v>14.721</c:v>
                </c:pt>
                <c:pt idx="30696">
                  <c:v>14.696999999999999</c:v>
                </c:pt>
                <c:pt idx="30697">
                  <c:v>14.673</c:v>
                </c:pt>
                <c:pt idx="30698">
                  <c:v>14.625</c:v>
                </c:pt>
                <c:pt idx="30699">
                  <c:v>14.601000000000001</c:v>
                </c:pt>
                <c:pt idx="30700">
                  <c:v>14.577</c:v>
                </c:pt>
                <c:pt idx="30701">
                  <c:v>14.529</c:v>
                </c:pt>
                <c:pt idx="30702">
                  <c:v>14.505000000000001</c:v>
                </c:pt>
                <c:pt idx="30703">
                  <c:v>14.481</c:v>
                </c:pt>
                <c:pt idx="30704">
                  <c:v>14.457000000000001</c:v>
                </c:pt>
                <c:pt idx="30705">
                  <c:v>14.433</c:v>
                </c:pt>
                <c:pt idx="30706">
                  <c:v>14.409000000000001</c:v>
                </c:pt>
                <c:pt idx="30707">
                  <c:v>14.385</c:v>
                </c:pt>
                <c:pt idx="30708">
                  <c:v>14.361000000000001</c:v>
                </c:pt>
                <c:pt idx="30709">
                  <c:v>14.337</c:v>
                </c:pt>
                <c:pt idx="30710">
                  <c:v>14.337</c:v>
                </c:pt>
                <c:pt idx="30711">
                  <c:v>14.314</c:v>
                </c:pt>
                <c:pt idx="30712">
                  <c:v>14.29</c:v>
                </c:pt>
                <c:pt idx="30713">
                  <c:v>14.29</c:v>
                </c:pt>
                <c:pt idx="30714">
                  <c:v>14.266</c:v>
                </c:pt>
                <c:pt idx="30715">
                  <c:v>14.242000000000001</c:v>
                </c:pt>
                <c:pt idx="30716">
                  <c:v>14.218</c:v>
                </c:pt>
                <c:pt idx="30717">
                  <c:v>14.194000000000001</c:v>
                </c:pt>
                <c:pt idx="30718">
                  <c:v>14.194000000000001</c:v>
                </c:pt>
                <c:pt idx="30719">
                  <c:v>14.17</c:v>
                </c:pt>
                <c:pt idx="30720">
                  <c:v>14.146000000000001</c:v>
                </c:pt>
                <c:pt idx="30721">
                  <c:v>14.146000000000001</c:v>
                </c:pt>
                <c:pt idx="30722">
                  <c:v>14.122</c:v>
                </c:pt>
                <c:pt idx="30723">
                  <c:v>14.098000000000001</c:v>
                </c:pt>
                <c:pt idx="30724">
                  <c:v>14.098000000000001</c:v>
                </c:pt>
                <c:pt idx="30725">
                  <c:v>14.098000000000001</c:v>
                </c:pt>
                <c:pt idx="30726">
                  <c:v>14.074</c:v>
                </c:pt>
                <c:pt idx="30727">
                  <c:v>14.05</c:v>
                </c:pt>
                <c:pt idx="30728">
                  <c:v>14.05</c:v>
                </c:pt>
                <c:pt idx="30729">
                  <c:v>14.05</c:v>
                </c:pt>
                <c:pt idx="30730">
                  <c:v>14.05</c:v>
                </c:pt>
                <c:pt idx="30731">
                  <c:v>14.05</c:v>
                </c:pt>
                <c:pt idx="30732">
                  <c:v>14.05</c:v>
                </c:pt>
                <c:pt idx="30733">
                  <c:v>14.05</c:v>
                </c:pt>
                <c:pt idx="30734">
                  <c:v>14.05</c:v>
                </c:pt>
                <c:pt idx="30735">
                  <c:v>14.05</c:v>
                </c:pt>
                <c:pt idx="30736">
                  <c:v>14.026</c:v>
                </c:pt>
                <c:pt idx="30737">
                  <c:v>14.05</c:v>
                </c:pt>
                <c:pt idx="30738">
                  <c:v>14.05</c:v>
                </c:pt>
                <c:pt idx="30739">
                  <c:v>14.05</c:v>
                </c:pt>
                <c:pt idx="30740">
                  <c:v>14.05</c:v>
                </c:pt>
                <c:pt idx="30741">
                  <c:v>14.05</c:v>
                </c:pt>
                <c:pt idx="30742">
                  <c:v>14.074</c:v>
                </c:pt>
                <c:pt idx="30743">
                  <c:v>14.074</c:v>
                </c:pt>
                <c:pt idx="30744">
                  <c:v>14.098000000000001</c:v>
                </c:pt>
                <c:pt idx="30745">
                  <c:v>14.098000000000001</c:v>
                </c:pt>
                <c:pt idx="30746">
                  <c:v>14.098000000000001</c:v>
                </c:pt>
                <c:pt idx="30747">
                  <c:v>14.122</c:v>
                </c:pt>
                <c:pt idx="30748">
                  <c:v>14.122</c:v>
                </c:pt>
                <c:pt idx="30749">
                  <c:v>14.146000000000001</c:v>
                </c:pt>
                <c:pt idx="30750">
                  <c:v>14.146000000000001</c:v>
                </c:pt>
                <c:pt idx="30751">
                  <c:v>14.146000000000001</c:v>
                </c:pt>
                <c:pt idx="30752">
                  <c:v>14.146000000000001</c:v>
                </c:pt>
                <c:pt idx="30753">
                  <c:v>14.17</c:v>
                </c:pt>
                <c:pt idx="30754">
                  <c:v>14.17</c:v>
                </c:pt>
                <c:pt idx="30755">
                  <c:v>14.17</c:v>
                </c:pt>
                <c:pt idx="30756">
                  <c:v>14.17</c:v>
                </c:pt>
                <c:pt idx="30757">
                  <c:v>14.194000000000001</c:v>
                </c:pt>
                <c:pt idx="30758">
                  <c:v>14.194000000000001</c:v>
                </c:pt>
                <c:pt idx="30759">
                  <c:v>14.194000000000001</c:v>
                </c:pt>
                <c:pt idx="30760">
                  <c:v>14.218</c:v>
                </c:pt>
                <c:pt idx="30761">
                  <c:v>14.242000000000001</c:v>
                </c:pt>
                <c:pt idx="30762">
                  <c:v>14.266</c:v>
                </c:pt>
                <c:pt idx="30763">
                  <c:v>14.29</c:v>
                </c:pt>
                <c:pt idx="30764">
                  <c:v>14.29</c:v>
                </c:pt>
                <c:pt idx="30765">
                  <c:v>14.314</c:v>
                </c:pt>
                <c:pt idx="30766">
                  <c:v>14.337</c:v>
                </c:pt>
                <c:pt idx="30767">
                  <c:v>14.361000000000001</c:v>
                </c:pt>
                <c:pt idx="30768">
                  <c:v>14.385</c:v>
                </c:pt>
                <c:pt idx="30769">
                  <c:v>14.409000000000001</c:v>
                </c:pt>
                <c:pt idx="30770">
                  <c:v>14.433</c:v>
                </c:pt>
                <c:pt idx="30771">
                  <c:v>14.457000000000001</c:v>
                </c:pt>
                <c:pt idx="30772">
                  <c:v>14.481</c:v>
                </c:pt>
                <c:pt idx="30773">
                  <c:v>14.505000000000001</c:v>
                </c:pt>
                <c:pt idx="30774">
                  <c:v>14.529</c:v>
                </c:pt>
                <c:pt idx="30775">
                  <c:v>14.577</c:v>
                </c:pt>
                <c:pt idx="30776">
                  <c:v>14.577</c:v>
                </c:pt>
                <c:pt idx="30777">
                  <c:v>14.601000000000001</c:v>
                </c:pt>
                <c:pt idx="30778">
                  <c:v>14.601000000000001</c:v>
                </c:pt>
                <c:pt idx="30779">
                  <c:v>14.625</c:v>
                </c:pt>
                <c:pt idx="30780">
                  <c:v>14.625</c:v>
                </c:pt>
                <c:pt idx="30781">
                  <c:v>14.648999999999999</c:v>
                </c:pt>
                <c:pt idx="30782">
                  <c:v>14.648999999999999</c:v>
                </c:pt>
                <c:pt idx="30783">
                  <c:v>14.648999999999999</c:v>
                </c:pt>
                <c:pt idx="30784">
                  <c:v>14.648999999999999</c:v>
                </c:pt>
                <c:pt idx="30785">
                  <c:v>14.648999999999999</c:v>
                </c:pt>
                <c:pt idx="30786">
                  <c:v>14.625</c:v>
                </c:pt>
                <c:pt idx="30787">
                  <c:v>14.601000000000001</c:v>
                </c:pt>
                <c:pt idx="30788">
                  <c:v>14.577</c:v>
                </c:pt>
                <c:pt idx="30789">
                  <c:v>14.577</c:v>
                </c:pt>
                <c:pt idx="30790">
                  <c:v>14.577</c:v>
                </c:pt>
                <c:pt idx="30791">
                  <c:v>14.553000000000001</c:v>
                </c:pt>
                <c:pt idx="30792">
                  <c:v>14.553000000000001</c:v>
                </c:pt>
                <c:pt idx="30793">
                  <c:v>14.529</c:v>
                </c:pt>
                <c:pt idx="30794">
                  <c:v>14.505000000000001</c:v>
                </c:pt>
                <c:pt idx="30795">
                  <c:v>14.481</c:v>
                </c:pt>
                <c:pt idx="30796">
                  <c:v>14.433</c:v>
                </c:pt>
                <c:pt idx="30797">
                  <c:v>14.409000000000001</c:v>
                </c:pt>
                <c:pt idx="30798">
                  <c:v>14.385</c:v>
                </c:pt>
                <c:pt idx="30799">
                  <c:v>14.361000000000001</c:v>
                </c:pt>
                <c:pt idx="30800">
                  <c:v>14.337</c:v>
                </c:pt>
                <c:pt idx="30801">
                  <c:v>14.314</c:v>
                </c:pt>
                <c:pt idx="30802">
                  <c:v>14.29</c:v>
                </c:pt>
                <c:pt idx="30803">
                  <c:v>14.29</c:v>
                </c:pt>
                <c:pt idx="30804">
                  <c:v>14.266</c:v>
                </c:pt>
                <c:pt idx="30805">
                  <c:v>14.242000000000001</c:v>
                </c:pt>
                <c:pt idx="30806">
                  <c:v>14.242000000000001</c:v>
                </c:pt>
                <c:pt idx="30807">
                  <c:v>14.218</c:v>
                </c:pt>
                <c:pt idx="30808">
                  <c:v>14.218</c:v>
                </c:pt>
                <c:pt idx="30809">
                  <c:v>14.194000000000001</c:v>
                </c:pt>
                <c:pt idx="30810">
                  <c:v>14.194000000000001</c:v>
                </c:pt>
                <c:pt idx="30811">
                  <c:v>14.17</c:v>
                </c:pt>
                <c:pt idx="30812">
                  <c:v>14.146000000000001</c:v>
                </c:pt>
                <c:pt idx="30813">
                  <c:v>14.146000000000001</c:v>
                </c:pt>
                <c:pt idx="30814">
                  <c:v>14.146000000000001</c:v>
                </c:pt>
                <c:pt idx="30815">
                  <c:v>14.122</c:v>
                </c:pt>
                <c:pt idx="30816">
                  <c:v>14.098000000000001</c:v>
                </c:pt>
                <c:pt idx="30817">
                  <c:v>14.098000000000001</c:v>
                </c:pt>
                <c:pt idx="30818">
                  <c:v>14.074</c:v>
                </c:pt>
                <c:pt idx="30819">
                  <c:v>14.05</c:v>
                </c:pt>
                <c:pt idx="30820">
                  <c:v>14.05</c:v>
                </c:pt>
                <c:pt idx="30821">
                  <c:v>14.026</c:v>
                </c:pt>
                <c:pt idx="30822">
                  <c:v>14.026</c:v>
                </c:pt>
                <c:pt idx="30823">
                  <c:v>14.002000000000001</c:v>
                </c:pt>
                <c:pt idx="30824">
                  <c:v>13.978</c:v>
                </c:pt>
                <c:pt idx="30825">
                  <c:v>13.978</c:v>
                </c:pt>
                <c:pt idx="30826">
                  <c:v>13.954000000000001</c:v>
                </c:pt>
                <c:pt idx="30827">
                  <c:v>13.954000000000001</c:v>
                </c:pt>
                <c:pt idx="30828">
                  <c:v>13.93</c:v>
                </c:pt>
                <c:pt idx="30829">
                  <c:v>13.93</c:v>
                </c:pt>
                <c:pt idx="30830">
                  <c:v>13.906000000000001</c:v>
                </c:pt>
                <c:pt idx="30831">
                  <c:v>13.906000000000001</c:v>
                </c:pt>
                <c:pt idx="30832">
                  <c:v>13.906000000000001</c:v>
                </c:pt>
                <c:pt idx="30833">
                  <c:v>13.882</c:v>
                </c:pt>
                <c:pt idx="30834">
                  <c:v>13.882</c:v>
                </c:pt>
                <c:pt idx="30835">
                  <c:v>13.858000000000001</c:v>
                </c:pt>
                <c:pt idx="30836">
                  <c:v>13.858000000000001</c:v>
                </c:pt>
                <c:pt idx="30837">
                  <c:v>13.858000000000001</c:v>
                </c:pt>
                <c:pt idx="30838">
                  <c:v>13.834</c:v>
                </c:pt>
                <c:pt idx="30839">
                  <c:v>13.834</c:v>
                </c:pt>
                <c:pt idx="30840">
                  <c:v>13.81</c:v>
                </c:pt>
                <c:pt idx="30841">
                  <c:v>13.81</c:v>
                </c:pt>
                <c:pt idx="30842">
                  <c:v>13.81</c:v>
                </c:pt>
                <c:pt idx="30843">
                  <c:v>13.81</c:v>
                </c:pt>
                <c:pt idx="30844">
                  <c:v>13.786</c:v>
                </c:pt>
                <c:pt idx="30845">
                  <c:v>13.786</c:v>
                </c:pt>
                <c:pt idx="30846">
                  <c:v>13.786</c:v>
                </c:pt>
                <c:pt idx="30847">
                  <c:v>13.762</c:v>
                </c:pt>
                <c:pt idx="30848">
                  <c:v>13.762</c:v>
                </c:pt>
                <c:pt idx="30849">
                  <c:v>13.762</c:v>
                </c:pt>
                <c:pt idx="30850">
                  <c:v>13.762</c:v>
                </c:pt>
                <c:pt idx="30851">
                  <c:v>13.762</c:v>
                </c:pt>
                <c:pt idx="30852">
                  <c:v>13.762</c:v>
                </c:pt>
                <c:pt idx="30853">
                  <c:v>13.762</c:v>
                </c:pt>
                <c:pt idx="30854">
                  <c:v>13.762</c:v>
                </c:pt>
                <c:pt idx="30855">
                  <c:v>13.762</c:v>
                </c:pt>
                <c:pt idx="30856">
                  <c:v>13.786</c:v>
                </c:pt>
                <c:pt idx="30857">
                  <c:v>13.81</c:v>
                </c:pt>
                <c:pt idx="30858">
                  <c:v>13.81</c:v>
                </c:pt>
                <c:pt idx="30859">
                  <c:v>13.858000000000001</c:v>
                </c:pt>
                <c:pt idx="30860">
                  <c:v>13.882</c:v>
                </c:pt>
                <c:pt idx="30861">
                  <c:v>13.906000000000001</c:v>
                </c:pt>
                <c:pt idx="30862">
                  <c:v>13.954000000000001</c:v>
                </c:pt>
                <c:pt idx="30863">
                  <c:v>13.978</c:v>
                </c:pt>
                <c:pt idx="30864">
                  <c:v>14.026</c:v>
                </c:pt>
                <c:pt idx="30865">
                  <c:v>14.074</c:v>
                </c:pt>
                <c:pt idx="30866">
                  <c:v>14.122</c:v>
                </c:pt>
                <c:pt idx="30867">
                  <c:v>14.17</c:v>
                </c:pt>
                <c:pt idx="30868">
                  <c:v>14.242000000000001</c:v>
                </c:pt>
                <c:pt idx="30869">
                  <c:v>14.29</c:v>
                </c:pt>
                <c:pt idx="30870">
                  <c:v>14.337</c:v>
                </c:pt>
                <c:pt idx="30871">
                  <c:v>14.409000000000001</c:v>
                </c:pt>
                <c:pt idx="30872">
                  <c:v>14.457000000000001</c:v>
                </c:pt>
                <c:pt idx="30873">
                  <c:v>14.505000000000001</c:v>
                </c:pt>
                <c:pt idx="30874">
                  <c:v>14.553000000000001</c:v>
                </c:pt>
                <c:pt idx="30875">
                  <c:v>14.577</c:v>
                </c:pt>
                <c:pt idx="30876">
                  <c:v>14.625</c:v>
                </c:pt>
                <c:pt idx="30877">
                  <c:v>14.648999999999999</c:v>
                </c:pt>
                <c:pt idx="30878">
                  <c:v>14.673</c:v>
                </c:pt>
                <c:pt idx="30879">
                  <c:v>14.696999999999999</c:v>
                </c:pt>
                <c:pt idx="30880">
                  <c:v>14.721</c:v>
                </c:pt>
                <c:pt idx="30881">
                  <c:v>14.721</c:v>
                </c:pt>
                <c:pt idx="30882">
                  <c:v>14.721</c:v>
                </c:pt>
                <c:pt idx="30883">
                  <c:v>14.721</c:v>
                </c:pt>
                <c:pt idx="30884">
                  <c:v>14.721</c:v>
                </c:pt>
                <c:pt idx="30885">
                  <c:v>14.696999999999999</c:v>
                </c:pt>
                <c:pt idx="30886">
                  <c:v>14.673</c:v>
                </c:pt>
                <c:pt idx="30887">
                  <c:v>14.673</c:v>
                </c:pt>
                <c:pt idx="30888">
                  <c:v>14.625</c:v>
                </c:pt>
                <c:pt idx="30889">
                  <c:v>14.601000000000001</c:v>
                </c:pt>
                <c:pt idx="30890">
                  <c:v>14.553000000000001</c:v>
                </c:pt>
                <c:pt idx="30891">
                  <c:v>14.529</c:v>
                </c:pt>
                <c:pt idx="30892">
                  <c:v>14.481</c:v>
                </c:pt>
                <c:pt idx="30893">
                  <c:v>14.457000000000001</c:v>
                </c:pt>
                <c:pt idx="30894">
                  <c:v>14.409000000000001</c:v>
                </c:pt>
                <c:pt idx="30895">
                  <c:v>14.385</c:v>
                </c:pt>
                <c:pt idx="30896">
                  <c:v>14.361000000000001</c:v>
                </c:pt>
                <c:pt idx="30897">
                  <c:v>14.314</c:v>
                </c:pt>
                <c:pt idx="30898">
                  <c:v>14.29</c:v>
                </c:pt>
                <c:pt idx="30899">
                  <c:v>14.29</c:v>
                </c:pt>
                <c:pt idx="30900">
                  <c:v>14.242000000000001</c:v>
                </c:pt>
                <c:pt idx="30901">
                  <c:v>14.218</c:v>
                </c:pt>
                <c:pt idx="30902">
                  <c:v>14.194000000000001</c:v>
                </c:pt>
                <c:pt idx="30903">
                  <c:v>14.146000000000001</c:v>
                </c:pt>
                <c:pt idx="30904">
                  <c:v>14.146000000000001</c:v>
                </c:pt>
                <c:pt idx="30905">
                  <c:v>14.098000000000001</c:v>
                </c:pt>
                <c:pt idx="30906">
                  <c:v>14.098000000000001</c:v>
                </c:pt>
                <c:pt idx="30907">
                  <c:v>14.074</c:v>
                </c:pt>
                <c:pt idx="30908">
                  <c:v>14.05</c:v>
                </c:pt>
                <c:pt idx="30909">
                  <c:v>14.026</c:v>
                </c:pt>
                <c:pt idx="30910">
                  <c:v>14.002000000000001</c:v>
                </c:pt>
                <c:pt idx="30911">
                  <c:v>14.002000000000001</c:v>
                </c:pt>
                <c:pt idx="30912">
                  <c:v>13.978</c:v>
                </c:pt>
                <c:pt idx="30913">
                  <c:v>13.954000000000001</c:v>
                </c:pt>
                <c:pt idx="30914">
                  <c:v>13.954000000000001</c:v>
                </c:pt>
                <c:pt idx="30915">
                  <c:v>13.93</c:v>
                </c:pt>
                <c:pt idx="30916">
                  <c:v>13.906000000000001</c:v>
                </c:pt>
                <c:pt idx="30917">
                  <c:v>13.906000000000001</c:v>
                </c:pt>
                <c:pt idx="30918">
                  <c:v>13.906000000000001</c:v>
                </c:pt>
                <c:pt idx="30919">
                  <c:v>13.882</c:v>
                </c:pt>
                <c:pt idx="30920">
                  <c:v>13.858000000000001</c:v>
                </c:pt>
                <c:pt idx="30921">
                  <c:v>13.858000000000001</c:v>
                </c:pt>
                <c:pt idx="30922">
                  <c:v>13.858000000000001</c:v>
                </c:pt>
                <c:pt idx="30923">
                  <c:v>13.834</c:v>
                </c:pt>
                <c:pt idx="30924">
                  <c:v>13.834</c:v>
                </c:pt>
                <c:pt idx="30925">
                  <c:v>13.81</c:v>
                </c:pt>
                <c:pt idx="30926">
                  <c:v>13.81</c:v>
                </c:pt>
                <c:pt idx="30927">
                  <c:v>13.81</c:v>
                </c:pt>
                <c:pt idx="30928">
                  <c:v>13.786</c:v>
                </c:pt>
                <c:pt idx="30929">
                  <c:v>13.786</c:v>
                </c:pt>
                <c:pt idx="30930">
                  <c:v>13.762</c:v>
                </c:pt>
                <c:pt idx="30931">
                  <c:v>13.762</c:v>
                </c:pt>
                <c:pt idx="30932">
                  <c:v>13.762</c:v>
                </c:pt>
                <c:pt idx="30933">
                  <c:v>13.762</c:v>
                </c:pt>
                <c:pt idx="30934">
                  <c:v>13.738</c:v>
                </c:pt>
                <c:pt idx="30935">
                  <c:v>13.738</c:v>
                </c:pt>
                <c:pt idx="30936">
                  <c:v>13.738</c:v>
                </c:pt>
                <c:pt idx="30937">
                  <c:v>13.714</c:v>
                </c:pt>
                <c:pt idx="30938">
                  <c:v>13.714</c:v>
                </c:pt>
                <c:pt idx="30939">
                  <c:v>13.714</c:v>
                </c:pt>
                <c:pt idx="30940">
                  <c:v>13.714</c:v>
                </c:pt>
                <c:pt idx="30941">
                  <c:v>13.714</c:v>
                </c:pt>
                <c:pt idx="30942">
                  <c:v>13.714</c:v>
                </c:pt>
                <c:pt idx="30943">
                  <c:v>13.714</c:v>
                </c:pt>
                <c:pt idx="30944">
                  <c:v>13.714</c:v>
                </c:pt>
                <c:pt idx="30945">
                  <c:v>13.714</c:v>
                </c:pt>
                <c:pt idx="30946">
                  <c:v>13.69</c:v>
                </c:pt>
                <c:pt idx="30947">
                  <c:v>13.69</c:v>
                </c:pt>
                <c:pt idx="30948">
                  <c:v>13.69</c:v>
                </c:pt>
                <c:pt idx="30949">
                  <c:v>13.69</c:v>
                </c:pt>
                <c:pt idx="30950">
                  <c:v>13.714</c:v>
                </c:pt>
                <c:pt idx="30951">
                  <c:v>13.714</c:v>
                </c:pt>
                <c:pt idx="30952">
                  <c:v>13.714</c:v>
                </c:pt>
                <c:pt idx="30953">
                  <c:v>13.738</c:v>
                </c:pt>
                <c:pt idx="30954">
                  <c:v>13.762</c:v>
                </c:pt>
                <c:pt idx="30955">
                  <c:v>13.81</c:v>
                </c:pt>
                <c:pt idx="30956">
                  <c:v>13.834</c:v>
                </c:pt>
                <c:pt idx="30957">
                  <c:v>13.858000000000001</c:v>
                </c:pt>
                <c:pt idx="30958">
                  <c:v>13.906000000000001</c:v>
                </c:pt>
                <c:pt idx="30959">
                  <c:v>13.954000000000001</c:v>
                </c:pt>
                <c:pt idx="30960">
                  <c:v>14.002000000000001</c:v>
                </c:pt>
                <c:pt idx="30961">
                  <c:v>14.074</c:v>
                </c:pt>
                <c:pt idx="30962">
                  <c:v>14.146000000000001</c:v>
                </c:pt>
                <c:pt idx="30963">
                  <c:v>14.194000000000001</c:v>
                </c:pt>
                <c:pt idx="30964">
                  <c:v>14.242000000000001</c:v>
                </c:pt>
                <c:pt idx="30965">
                  <c:v>14.314</c:v>
                </c:pt>
                <c:pt idx="30966">
                  <c:v>14.385</c:v>
                </c:pt>
                <c:pt idx="30967">
                  <c:v>14.433</c:v>
                </c:pt>
                <c:pt idx="30968">
                  <c:v>14.481</c:v>
                </c:pt>
                <c:pt idx="30969">
                  <c:v>14.529</c:v>
                </c:pt>
                <c:pt idx="30970">
                  <c:v>14.577</c:v>
                </c:pt>
                <c:pt idx="30971">
                  <c:v>14.625</c:v>
                </c:pt>
                <c:pt idx="30972">
                  <c:v>14.648999999999999</c:v>
                </c:pt>
                <c:pt idx="30973">
                  <c:v>14.673</c:v>
                </c:pt>
                <c:pt idx="30974">
                  <c:v>14.696999999999999</c:v>
                </c:pt>
                <c:pt idx="30975">
                  <c:v>14.721</c:v>
                </c:pt>
                <c:pt idx="30976">
                  <c:v>14.721</c:v>
                </c:pt>
                <c:pt idx="30977">
                  <c:v>14.721</c:v>
                </c:pt>
                <c:pt idx="30978">
                  <c:v>14.721</c:v>
                </c:pt>
                <c:pt idx="30979">
                  <c:v>14.721</c:v>
                </c:pt>
                <c:pt idx="30980">
                  <c:v>14.721</c:v>
                </c:pt>
                <c:pt idx="30981">
                  <c:v>14.696999999999999</c:v>
                </c:pt>
                <c:pt idx="30982">
                  <c:v>14.673</c:v>
                </c:pt>
                <c:pt idx="30983">
                  <c:v>14.625</c:v>
                </c:pt>
                <c:pt idx="30984">
                  <c:v>14.601000000000001</c:v>
                </c:pt>
                <c:pt idx="30985">
                  <c:v>14.577</c:v>
                </c:pt>
                <c:pt idx="30986">
                  <c:v>14.529</c:v>
                </c:pt>
                <c:pt idx="30987">
                  <c:v>14.505000000000001</c:v>
                </c:pt>
                <c:pt idx="30988">
                  <c:v>14.457000000000001</c:v>
                </c:pt>
                <c:pt idx="30989">
                  <c:v>14.433</c:v>
                </c:pt>
                <c:pt idx="30990">
                  <c:v>14.409000000000001</c:v>
                </c:pt>
                <c:pt idx="30991">
                  <c:v>14.385</c:v>
                </c:pt>
                <c:pt idx="30992">
                  <c:v>14.337</c:v>
                </c:pt>
                <c:pt idx="30993">
                  <c:v>14.314</c:v>
                </c:pt>
                <c:pt idx="30994">
                  <c:v>14.29</c:v>
                </c:pt>
                <c:pt idx="30995">
                  <c:v>14.29</c:v>
                </c:pt>
                <c:pt idx="30996">
                  <c:v>14.266</c:v>
                </c:pt>
                <c:pt idx="30997">
                  <c:v>14.242000000000001</c:v>
                </c:pt>
                <c:pt idx="30998">
                  <c:v>14.218</c:v>
                </c:pt>
                <c:pt idx="30999">
                  <c:v>14.194000000000001</c:v>
                </c:pt>
                <c:pt idx="31000">
                  <c:v>14.194000000000001</c:v>
                </c:pt>
                <c:pt idx="31001">
                  <c:v>14.17</c:v>
                </c:pt>
                <c:pt idx="31002">
                  <c:v>14.146000000000001</c:v>
                </c:pt>
                <c:pt idx="31003">
                  <c:v>14.146000000000001</c:v>
                </c:pt>
                <c:pt idx="31004">
                  <c:v>14.122</c:v>
                </c:pt>
                <c:pt idx="31005">
                  <c:v>14.122</c:v>
                </c:pt>
                <c:pt idx="31006">
                  <c:v>14.098000000000001</c:v>
                </c:pt>
                <c:pt idx="31007">
                  <c:v>14.098000000000001</c:v>
                </c:pt>
                <c:pt idx="31008">
                  <c:v>14.074</c:v>
                </c:pt>
                <c:pt idx="31009">
                  <c:v>14.074</c:v>
                </c:pt>
                <c:pt idx="31010">
                  <c:v>14.05</c:v>
                </c:pt>
                <c:pt idx="31011">
                  <c:v>14.05</c:v>
                </c:pt>
                <c:pt idx="31012">
                  <c:v>14.026</c:v>
                </c:pt>
                <c:pt idx="31013">
                  <c:v>14.026</c:v>
                </c:pt>
                <c:pt idx="31014">
                  <c:v>14.002000000000001</c:v>
                </c:pt>
                <c:pt idx="31015">
                  <c:v>14.002000000000001</c:v>
                </c:pt>
                <c:pt idx="31016">
                  <c:v>13.978</c:v>
                </c:pt>
                <c:pt idx="31017">
                  <c:v>13.954000000000001</c:v>
                </c:pt>
                <c:pt idx="31018">
                  <c:v>13.954000000000001</c:v>
                </c:pt>
                <c:pt idx="31019">
                  <c:v>13.93</c:v>
                </c:pt>
                <c:pt idx="31020">
                  <c:v>13.906000000000001</c:v>
                </c:pt>
                <c:pt idx="31021">
                  <c:v>13.906000000000001</c:v>
                </c:pt>
                <c:pt idx="31022">
                  <c:v>13.906000000000001</c:v>
                </c:pt>
                <c:pt idx="31023">
                  <c:v>13.882</c:v>
                </c:pt>
                <c:pt idx="31024">
                  <c:v>13.858000000000001</c:v>
                </c:pt>
                <c:pt idx="31025">
                  <c:v>13.858000000000001</c:v>
                </c:pt>
                <c:pt idx="31026">
                  <c:v>13.834</c:v>
                </c:pt>
                <c:pt idx="31027">
                  <c:v>13.834</c:v>
                </c:pt>
                <c:pt idx="31028">
                  <c:v>13.81</c:v>
                </c:pt>
                <c:pt idx="31029">
                  <c:v>13.81</c:v>
                </c:pt>
                <c:pt idx="31030">
                  <c:v>13.81</c:v>
                </c:pt>
                <c:pt idx="31031">
                  <c:v>13.786</c:v>
                </c:pt>
                <c:pt idx="31032">
                  <c:v>13.786</c:v>
                </c:pt>
                <c:pt idx="31033">
                  <c:v>13.762</c:v>
                </c:pt>
                <c:pt idx="31034">
                  <c:v>13.762</c:v>
                </c:pt>
                <c:pt idx="31035">
                  <c:v>13.762</c:v>
                </c:pt>
                <c:pt idx="31036">
                  <c:v>13.738</c:v>
                </c:pt>
                <c:pt idx="31037">
                  <c:v>13.738</c:v>
                </c:pt>
                <c:pt idx="31038">
                  <c:v>13.738</c:v>
                </c:pt>
                <c:pt idx="31039">
                  <c:v>13.714</c:v>
                </c:pt>
                <c:pt idx="31040">
                  <c:v>13.714</c:v>
                </c:pt>
                <c:pt idx="31041">
                  <c:v>13.714</c:v>
                </c:pt>
                <c:pt idx="31042">
                  <c:v>13.714</c:v>
                </c:pt>
                <c:pt idx="31043">
                  <c:v>13.714</c:v>
                </c:pt>
                <c:pt idx="31044">
                  <c:v>13.714</c:v>
                </c:pt>
                <c:pt idx="31045">
                  <c:v>13.714</c:v>
                </c:pt>
                <c:pt idx="31046">
                  <c:v>13.714</c:v>
                </c:pt>
                <c:pt idx="31047">
                  <c:v>13.714</c:v>
                </c:pt>
                <c:pt idx="31048">
                  <c:v>13.714</c:v>
                </c:pt>
                <c:pt idx="31049">
                  <c:v>13.738</c:v>
                </c:pt>
                <c:pt idx="31050">
                  <c:v>13.738</c:v>
                </c:pt>
                <c:pt idx="31051">
                  <c:v>13.762</c:v>
                </c:pt>
                <c:pt idx="31052">
                  <c:v>13.786</c:v>
                </c:pt>
                <c:pt idx="31053">
                  <c:v>13.81</c:v>
                </c:pt>
                <c:pt idx="31054">
                  <c:v>13.834</c:v>
                </c:pt>
                <c:pt idx="31055">
                  <c:v>13.882</c:v>
                </c:pt>
                <c:pt idx="31056">
                  <c:v>13.906000000000001</c:v>
                </c:pt>
                <c:pt idx="31057">
                  <c:v>13.954000000000001</c:v>
                </c:pt>
                <c:pt idx="31058">
                  <c:v>14.026</c:v>
                </c:pt>
                <c:pt idx="31059">
                  <c:v>14.074</c:v>
                </c:pt>
                <c:pt idx="31060">
                  <c:v>14.122</c:v>
                </c:pt>
                <c:pt idx="31061">
                  <c:v>14.17</c:v>
                </c:pt>
                <c:pt idx="31062">
                  <c:v>14.242000000000001</c:v>
                </c:pt>
                <c:pt idx="31063">
                  <c:v>14.29</c:v>
                </c:pt>
                <c:pt idx="31064">
                  <c:v>14.337</c:v>
                </c:pt>
                <c:pt idx="31065">
                  <c:v>14.385</c:v>
                </c:pt>
                <c:pt idx="31066">
                  <c:v>14.433</c:v>
                </c:pt>
                <c:pt idx="31067">
                  <c:v>14.481</c:v>
                </c:pt>
                <c:pt idx="31068">
                  <c:v>14.529</c:v>
                </c:pt>
                <c:pt idx="31069">
                  <c:v>14.553000000000001</c:v>
                </c:pt>
                <c:pt idx="31070">
                  <c:v>14.577</c:v>
                </c:pt>
                <c:pt idx="31071">
                  <c:v>14.601000000000001</c:v>
                </c:pt>
                <c:pt idx="31072">
                  <c:v>14.625</c:v>
                </c:pt>
                <c:pt idx="31073">
                  <c:v>14.625</c:v>
                </c:pt>
                <c:pt idx="31074">
                  <c:v>14.648999999999999</c:v>
                </c:pt>
                <c:pt idx="31075">
                  <c:v>14.625</c:v>
                </c:pt>
                <c:pt idx="31076">
                  <c:v>14.625</c:v>
                </c:pt>
                <c:pt idx="31077">
                  <c:v>14.625</c:v>
                </c:pt>
                <c:pt idx="31078">
                  <c:v>14.577</c:v>
                </c:pt>
                <c:pt idx="31079">
                  <c:v>14.553000000000001</c:v>
                </c:pt>
                <c:pt idx="31080">
                  <c:v>14.529</c:v>
                </c:pt>
                <c:pt idx="31081">
                  <c:v>14.505000000000001</c:v>
                </c:pt>
                <c:pt idx="31082">
                  <c:v>14.457000000000001</c:v>
                </c:pt>
                <c:pt idx="31083">
                  <c:v>14.433</c:v>
                </c:pt>
                <c:pt idx="31084">
                  <c:v>14.385</c:v>
                </c:pt>
                <c:pt idx="31085">
                  <c:v>14.337</c:v>
                </c:pt>
                <c:pt idx="31086">
                  <c:v>14.314</c:v>
                </c:pt>
                <c:pt idx="31087">
                  <c:v>14.29</c:v>
                </c:pt>
                <c:pt idx="31088">
                  <c:v>14.242000000000001</c:v>
                </c:pt>
                <c:pt idx="31089">
                  <c:v>14.218</c:v>
                </c:pt>
                <c:pt idx="31090">
                  <c:v>14.194000000000001</c:v>
                </c:pt>
                <c:pt idx="31091">
                  <c:v>14.17</c:v>
                </c:pt>
                <c:pt idx="31092">
                  <c:v>14.122</c:v>
                </c:pt>
                <c:pt idx="31093">
                  <c:v>14.098000000000001</c:v>
                </c:pt>
                <c:pt idx="31094">
                  <c:v>14.074</c:v>
                </c:pt>
                <c:pt idx="31095">
                  <c:v>14.05</c:v>
                </c:pt>
                <c:pt idx="31096">
                  <c:v>14.026</c:v>
                </c:pt>
                <c:pt idx="31097">
                  <c:v>14.002000000000001</c:v>
                </c:pt>
                <c:pt idx="31098">
                  <c:v>13.978</c:v>
                </c:pt>
                <c:pt idx="31099">
                  <c:v>13.954000000000001</c:v>
                </c:pt>
                <c:pt idx="31100">
                  <c:v>13.954000000000001</c:v>
                </c:pt>
                <c:pt idx="31101">
                  <c:v>13.93</c:v>
                </c:pt>
                <c:pt idx="31102">
                  <c:v>13.906000000000001</c:v>
                </c:pt>
                <c:pt idx="31103">
                  <c:v>13.906000000000001</c:v>
                </c:pt>
                <c:pt idx="31104">
                  <c:v>13.906000000000001</c:v>
                </c:pt>
                <c:pt idx="31105">
                  <c:v>13.882</c:v>
                </c:pt>
                <c:pt idx="31106">
                  <c:v>13.858000000000001</c:v>
                </c:pt>
                <c:pt idx="31107">
                  <c:v>13.858000000000001</c:v>
                </c:pt>
                <c:pt idx="31108">
                  <c:v>13.858000000000001</c:v>
                </c:pt>
                <c:pt idx="31109">
                  <c:v>13.834</c:v>
                </c:pt>
                <c:pt idx="31110">
                  <c:v>13.81</c:v>
                </c:pt>
                <c:pt idx="31111">
                  <c:v>13.81</c:v>
                </c:pt>
                <c:pt idx="31112">
                  <c:v>13.81</c:v>
                </c:pt>
                <c:pt idx="31113">
                  <c:v>13.786</c:v>
                </c:pt>
                <c:pt idx="31114">
                  <c:v>13.786</c:v>
                </c:pt>
                <c:pt idx="31115">
                  <c:v>13.762</c:v>
                </c:pt>
                <c:pt idx="31116">
                  <c:v>13.762</c:v>
                </c:pt>
                <c:pt idx="31117">
                  <c:v>13.762</c:v>
                </c:pt>
                <c:pt idx="31118">
                  <c:v>13.738</c:v>
                </c:pt>
                <c:pt idx="31119">
                  <c:v>13.762</c:v>
                </c:pt>
                <c:pt idx="31120">
                  <c:v>13.762</c:v>
                </c:pt>
                <c:pt idx="31121">
                  <c:v>13.762</c:v>
                </c:pt>
                <c:pt idx="31122">
                  <c:v>13.762</c:v>
                </c:pt>
                <c:pt idx="31123">
                  <c:v>13.762</c:v>
                </c:pt>
                <c:pt idx="31124">
                  <c:v>13.786</c:v>
                </c:pt>
                <c:pt idx="31125">
                  <c:v>13.786</c:v>
                </c:pt>
                <c:pt idx="31126">
                  <c:v>13.786</c:v>
                </c:pt>
                <c:pt idx="31127">
                  <c:v>13.786</c:v>
                </c:pt>
                <c:pt idx="31128">
                  <c:v>13.81</c:v>
                </c:pt>
                <c:pt idx="31129">
                  <c:v>13.81</c:v>
                </c:pt>
                <c:pt idx="31130">
                  <c:v>13.81</c:v>
                </c:pt>
                <c:pt idx="31131">
                  <c:v>13.81</c:v>
                </c:pt>
                <c:pt idx="31132">
                  <c:v>13.81</c:v>
                </c:pt>
                <c:pt idx="31133">
                  <c:v>13.786</c:v>
                </c:pt>
                <c:pt idx="31134">
                  <c:v>13.786</c:v>
                </c:pt>
                <c:pt idx="31135">
                  <c:v>13.786</c:v>
                </c:pt>
                <c:pt idx="31136">
                  <c:v>13.762</c:v>
                </c:pt>
                <c:pt idx="31137">
                  <c:v>13.762</c:v>
                </c:pt>
                <c:pt idx="31138">
                  <c:v>13.762</c:v>
                </c:pt>
                <c:pt idx="31139">
                  <c:v>13.762</c:v>
                </c:pt>
                <c:pt idx="31140">
                  <c:v>13.762</c:v>
                </c:pt>
                <c:pt idx="31141">
                  <c:v>13.762</c:v>
                </c:pt>
                <c:pt idx="31142">
                  <c:v>13.786</c:v>
                </c:pt>
                <c:pt idx="31143">
                  <c:v>13.81</c:v>
                </c:pt>
                <c:pt idx="31144">
                  <c:v>13.81</c:v>
                </c:pt>
                <c:pt idx="31145">
                  <c:v>13.81</c:v>
                </c:pt>
                <c:pt idx="31146">
                  <c:v>13.834</c:v>
                </c:pt>
                <c:pt idx="31147">
                  <c:v>13.858000000000001</c:v>
                </c:pt>
                <c:pt idx="31148">
                  <c:v>13.858000000000001</c:v>
                </c:pt>
                <c:pt idx="31149">
                  <c:v>13.882</c:v>
                </c:pt>
                <c:pt idx="31150">
                  <c:v>13.906000000000001</c:v>
                </c:pt>
                <c:pt idx="31151">
                  <c:v>13.93</c:v>
                </c:pt>
                <c:pt idx="31152">
                  <c:v>13.954000000000001</c:v>
                </c:pt>
                <c:pt idx="31153">
                  <c:v>14.002000000000001</c:v>
                </c:pt>
                <c:pt idx="31154">
                  <c:v>14.026</c:v>
                </c:pt>
                <c:pt idx="31155">
                  <c:v>14.026</c:v>
                </c:pt>
                <c:pt idx="31156">
                  <c:v>14.05</c:v>
                </c:pt>
                <c:pt idx="31157">
                  <c:v>14.098000000000001</c:v>
                </c:pt>
                <c:pt idx="31158">
                  <c:v>14.122</c:v>
                </c:pt>
                <c:pt idx="31159">
                  <c:v>14.122</c:v>
                </c:pt>
                <c:pt idx="31160">
                  <c:v>14.146000000000001</c:v>
                </c:pt>
                <c:pt idx="31161">
                  <c:v>14.146000000000001</c:v>
                </c:pt>
                <c:pt idx="31162">
                  <c:v>14.17</c:v>
                </c:pt>
                <c:pt idx="31163">
                  <c:v>14.194000000000001</c:v>
                </c:pt>
                <c:pt idx="31164">
                  <c:v>14.194000000000001</c:v>
                </c:pt>
                <c:pt idx="31165">
                  <c:v>14.218</c:v>
                </c:pt>
                <c:pt idx="31166">
                  <c:v>14.218</c:v>
                </c:pt>
                <c:pt idx="31167">
                  <c:v>14.242000000000001</c:v>
                </c:pt>
                <c:pt idx="31168">
                  <c:v>14.242000000000001</c:v>
                </c:pt>
                <c:pt idx="31169">
                  <c:v>14.242000000000001</c:v>
                </c:pt>
                <c:pt idx="31170">
                  <c:v>14.242000000000001</c:v>
                </c:pt>
                <c:pt idx="31171">
                  <c:v>14.242000000000001</c:v>
                </c:pt>
                <c:pt idx="31172">
                  <c:v>14.242000000000001</c:v>
                </c:pt>
                <c:pt idx="31173">
                  <c:v>14.242000000000001</c:v>
                </c:pt>
                <c:pt idx="31174">
                  <c:v>14.242000000000001</c:v>
                </c:pt>
                <c:pt idx="31175">
                  <c:v>14.242000000000001</c:v>
                </c:pt>
                <c:pt idx="31176">
                  <c:v>14.218</c:v>
                </c:pt>
                <c:pt idx="31177">
                  <c:v>14.194000000000001</c:v>
                </c:pt>
                <c:pt idx="31178">
                  <c:v>14.194000000000001</c:v>
                </c:pt>
                <c:pt idx="31179">
                  <c:v>14.194000000000001</c:v>
                </c:pt>
                <c:pt idx="31180">
                  <c:v>14.17</c:v>
                </c:pt>
                <c:pt idx="31181">
                  <c:v>14.146000000000001</c:v>
                </c:pt>
                <c:pt idx="31182">
                  <c:v>14.146000000000001</c:v>
                </c:pt>
                <c:pt idx="31183">
                  <c:v>14.146000000000001</c:v>
                </c:pt>
                <c:pt idx="31184">
                  <c:v>14.146000000000001</c:v>
                </c:pt>
                <c:pt idx="31185">
                  <c:v>14.146000000000001</c:v>
                </c:pt>
                <c:pt idx="31186">
                  <c:v>14.122</c:v>
                </c:pt>
                <c:pt idx="31187">
                  <c:v>14.122</c:v>
                </c:pt>
                <c:pt idx="31188">
                  <c:v>14.098000000000001</c:v>
                </c:pt>
                <c:pt idx="31189">
                  <c:v>14.098000000000001</c:v>
                </c:pt>
                <c:pt idx="31190">
                  <c:v>14.074</c:v>
                </c:pt>
                <c:pt idx="31191">
                  <c:v>14.074</c:v>
                </c:pt>
                <c:pt idx="31192">
                  <c:v>14.05</c:v>
                </c:pt>
                <c:pt idx="31193">
                  <c:v>14.026</c:v>
                </c:pt>
                <c:pt idx="31194">
                  <c:v>14.026</c:v>
                </c:pt>
                <c:pt idx="31195">
                  <c:v>14.002000000000001</c:v>
                </c:pt>
                <c:pt idx="31196">
                  <c:v>14.002000000000001</c:v>
                </c:pt>
                <c:pt idx="31197">
                  <c:v>14.002000000000001</c:v>
                </c:pt>
                <c:pt idx="31198">
                  <c:v>14.002000000000001</c:v>
                </c:pt>
                <c:pt idx="31199">
                  <c:v>14.002000000000001</c:v>
                </c:pt>
                <c:pt idx="31200">
                  <c:v>14.002000000000001</c:v>
                </c:pt>
                <c:pt idx="31201">
                  <c:v>14.002000000000001</c:v>
                </c:pt>
                <c:pt idx="31202">
                  <c:v>14.002000000000001</c:v>
                </c:pt>
                <c:pt idx="31203">
                  <c:v>14.002000000000001</c:v>
                </c:pt>
                <c:pt idx="31204">
                  <c:v>13.978</c:v>
                </c:pt>
                <c:pt idx="31205">
                  <c:v>13.978</c:v>
                </c:pt>
                <c:pt idx="31206">
                  <c:v>13.954000000000001</c:v>
                </c:pt>
                <c:pt idx="31207">
                  <c:v>13.954000000000001</c:v>
                </c:pt>
                <c:pt idx="31208">
                  <c:v>13.93</c:v>
                </c:pt>
                <c:pt idx="31209">
                  <c:v>13.954000000000001</c:v>
                </c:pt>
                <c:pt idx="31210">
                  <c:v>13.954000000000001</c:v>
                </c:pt>
                <c:pt idx="31211">
                  <c:v>13.954000000000001</c:v>
                </c:pt>
                <c:pt idx="31212">
                  <c:v>13.93</c:v>
                </c:pt>
                <c:pt idx="31213">
                  <c:v>13.906000000000001</c:v>
                </c:pt>
                <c:pt idx="31214">
                  <c:v>13.906000000000001</c:v>
                </c:pt>
                <c:pt idx="31215">
                  <c:v>13.882</c:v>
                </c:pt>
                <c:pt idx="31216">
                  <c:v>13.882</c:v>
                </c:pt>
                <c:pt idx="31217">
                  <c:v>13.858000000000001</c:v>
                </c:pt>
                <c:pt idx="31218">
                  <c:v>13.858000000000001</c:v>
                </c:pt>
                <c:pt idx="31219">
                  <c:v>13.834</c:v>
                </c:pt>
                <c:pt idx="31220">
                  <c:v>13.834</c:v>
                </c:pt>
                <c:pt idx="31221">
                  <c:v>13.834</c:v>
                </c:pt>
                <c:pt idx="31222">
                  <c:v>13.834</c:v>
                </c:pt>
                <c:pt idx="31223">
                  <c:v>13.81</c:v>
                </c:pt>
                <c:pt idx="31224">
                  <c:v>13.81</c:v>
                </c:pt>
                <c:pt idx="31225">
                  <c:v>13.81</c:v>
                </c:pt>
                <c:pt idx="31226">
                  <c:v>13.81</c:v>
                </c:pt>
                <c:pt idx="31227">
                  <c:v>13.81</c:v>
                </c:pt>
                <c:pt idx="31228">
                  <c:v>13.81</c:v>
                </c:pt>
                <c:pt idx="31229">
                  <c:v>13.81</c:v>
                </c:pt>
                <c:pt idx="31230">
                  <c:v>13.81</c:v>
                </c:pt>
                <c:pt idx="31231">
                  <c:v>13.81</c:v>
                </c:pt>
                <c:pt idx="31232">
                  <c:v>13.81</c:v>
                </c:pt>
                <c:pt idx="31233">
                  <c:v>13.81</c:v>
                </c:pt>
                <c:pt idx="31234">
                  <c:v>13.81</c:v>
                </c:pt>
                <c:pt idx="31235">
                  <c:v>13.81</c:v>
                </c:pt>
                <c:pt idx="31236">
                  <c:v>13.81</c:v>
                </c:pt>
                <c:pt idx="31237">
                  <c:v>13.81</c:v>
                </c:pt>
                <c:pt idx="31238">
                  <c:v>13.81</c:v>
                </c:pt>
                <c:pt idx="31239">
                  <c:v>13.834</c:v>
                </c:pt>
                <c:pt idx="31240">
                  <c:v>13.834</c:v>
                </c:pt>
                <c:pt idx="31241">
                  <c:v>13.858000000000001</c:v>
                </c:pt>
                <c:pt idx="31242">
                  <c:v>13.858000000000001</c:v>
                </c:pt>
                <c:pt idx="31243">
                  <c:v>13.882</c:v>
                </c:pt>
                <c:pt idx="31244">
                  <c:v>13.906000000000001</c:v>
                </c:pt>
                <c:pt idx="31245">
                  <c:v>13.906000000000001</c:v>
                </c:pt>
                <c:pt idx="31246">
                  <c:v>13.93</c:v>
                </c:pt>
                <c:pt idx="31247">
                  <c:v>13.954000000000001</c:v>
                </c:pt>
                <c:pt idx="31248">
                  <c:v>13.978</c:v>
                </c:pt>
                <c:pt idx="31249">
                  <c:v>14.026</c:v>
                </c:pt>
                <c:pt idx="31250">
                  <c:v>14.074</c:v>
                </c:pt>
                <c:pt idx="31251">
                  <c:v>14.122</c:v>
                </c:pt>
                <c:pt idx="31252">
                  <c:v>14.146000000000001</c:v>
                </c:pt>
                <c:pt idx="31253">
                  <c:v>14.17</c:v>
                </c:pt>
                <c:pt idx="31254">
                  <c:v>14.194000000000001</c:v>
                </c:pt>
                <c:pt idx="31255">
                  <c:v>14.218</c:v>
                </c:pt>
                <c:pt idx="31256">
                  <c:v>14.242000000000001</c:v>
                </c:pt>
                <c:pt idx="31257">
                  <c:v>14.29</c:v>
                </c:pt>
                <c:pt idx="31258">
                  <c:v>14.314</c:v>
                </c:pt>
                <c:pt idx="31259">
                  <c:v>14.337</c:v>
                </c:pt>
                <c:pt idx="31260">
                  <c:v>14.337</c:v>
                </c:pt>
                <c:pt idx="31261">
                  <c:v>14.337</c:v>
                </c:pt>
                <c:pt idx="31262">
                  <c:v>14.361000000000001</c:v>
                </c:pt>
                <c:pt idx="31263">
                  <c:v>14.385</c:v>
                </c:pt>
                <c:pt idx="31264">
                  <c:v>14.385</c:v>
                </c:pt>
                <c:pt idx="31265">
                  <c:v>14.409000000000001</c:v>
                </c:pt>
                <c:pt idx="31266">
                  <c:v>14.433</c:v>
                </c:pt>
                <c:pt idx="31267">
                  <c:v>14.457000000000001</c:v>
                </c:pt>
                <c:pt idx="31268">
                  <c:v>14.457000000000001</c:v>
                </c:pt>
                <c:pt idx="31269">
                  <c:v>14.457000000000001</c:v>
                </c:pt>
                <c:pt idx="31270">
                  <c:v>14.433</c:v>
                </c:pt>
                <c:pt idx="31271">
                  <c:v>14.409000000000001</c:v>
                </c:pt>
                <c:pt idx="31272">
                  <c:v>14.385</c:v>
                </c:pt>
                <c:pt idx="31273">
                  <c:v>14.361000000000001</c:v>
                </c:pt>
                <c:pt idx="31274">
                  <c:v>14.337</c:v>
                </c:pt>
                <c:pt idx="31275">
                  <c:v>14.314</c:v>
                </c:pt>
                <c:pt idx="31276">
                  <c:v>14.29</c:v>
                </c:pt>
                <c:pt idx="31277">
                  <c:v>14.29</c:v>
                </c:pt>
                <c:pt idx="31278">
                  <c:v>14.242000000000001</c:v>
                </c:pt>
                <c:pt idx="31279">
                  <c:v>14.218</c:v>
                </c:pt>
                <c:pt idx="31280">
                  <c:v>14.194000000000001</c:v>
                </c:pt>
                <c:pt idx="31281">
                  <c:v>14.17</c:v>
                </c:pt>
                <c:pt idx="31282">
                  <c:v>14.146000000000001</c:v>
                </c:pt>
                <c:pt idx="31283">
                  <c:v>14.122</c:v>
                </c:pt>
                <c:pt idx="31284">
                  <c:v>14.098000000000001</c:v>
                </c:pt>
                <c:pt idx="31285">
                  <c:v>14.074</c:v>
                </c:pt>
                <c:pt idx="31286">
                  <c:v>14.05</c:v>
                </c:pt>
                <c:pt idx="31287">
                  <c:v>14.026</c:v>
                </c:pt>
                <c:pt idx="31288">
                  <c:v>14.002000000000001</c:v>
                </c:pt>
                <c:pt idx="31289">
                  <c:v>13.978</c:v>
                </c:pt>
                <c:pt idx="31290">
                  <c:v>13.978</c:v>
                </c:pt>
                <c:pt idx="31291">
                  <c:v>13.954000000000001</c:v>
                </c:pt>
                <c:pt idx="31292">
                  <c:v>13.954000000000001</c:v>
                </c:pt>
                <c:pt idx="31293">
                  <c:v>13.93</c:v>
                </c:pt>
                <c:pt idx="31294">
                  <c:v>13.93</c:v>
                </c:pt>
                <c:pt idx="31295">
                  <c:v>13.906000000000001</c:v>
                </c:pt>
                <c:pt idx="31296">
                  <c:v>13.906000000000001</c:v>
                </c:pt>
                <c:pt idx="31297">
                  <c:v>13.906000000000001</c:v>
                </c:pt>
                <c:pt idx="31298">
                  <c:v>13.906000000000001</c:v>
                </c:pt>
                <c:pt idx="31299">
                  <c:v>13.882</c:v>
                </c:pt>
                <c:pt idx="31300">
                  <c:v>13.882</c:v>
                </c:pt>
                <c:pt idx="31301">
                  <c:v>13.882</c:v>
                </c:pt>
                <c:pt idx="31302">
                  <c:v>13.882</c:v>
                </c:pt>
                <c:pt idx="31303">
                  <c:v>13.882</c:v>
                </c:pt>
                <c:pt idx="31304">
                  <c:v>13.906000000000001</c:v>
                </c:pt>
                <c:pt idx="31305">
                  <c:v>13.882</c:v>
                </c:pt>
                <c:pt idx="31306">
                  <c:v>13.882</c:v>
                </c:pt>
                <c:pt idx="31307">
                  <c:v>13.882</c:v>
                </c:pt>
                <c:pt idx="31308">
                  <c:v>13.882</c:v>
                </c:pt>
                <c:pt idx="31309">
                  <c:v>13.882</c:v>
                </c:pt>
                <c:pt idx="31310">
                  <c:v>13.858000000000001</c:v>
                </c:pt>
                <c:pt idx="31311">
                  <c:v>13.858000000000001</c:v>
                </c:pt>
                <c:pt idx="31312">
                  <c:v>13.858000000000001</c:v>
                </c:pt>
                <c:pt idx="31313">
                  <c:v>13.834</c:v>
                </c:pt>
                <c:pt idx="31314">
                  <c:v>13.834</c:v>
                </c:pt>
                <c:pt idx="31315">
                  <c:v>13.834</c:v>
                </c:pt>
                <c:pt idx="31316">
                  <c:v>13.81</c:v>
                </c:pt>
                <c:pt idx="31317">
                  <c:v>13.81</c:v>
                </c:pt>
                <c:pt idx="31318">
                  <c:v>13.786</c:v>
                </c:pt>
                <c:pt idx="31319">
                  <c:v>13.786</c:v>
                </c:pt>
                <c:pt idx="31320">
                  <c:v>13.762</c:v>
                </c:pt>
                <c:pt idx="31321">
                  <c:v>13.762</c:v>
                </c:pt>
                <c:pt idx="31322">
                  <c:v>13.762</c:v>
                </c:pt>
                <c:pt idx="31323">
                  <c:v>13.738</c:v>
                </c:pt>
                <c:pt idx="31324">
                  <c:v>13.714</c:v>
                </c:pt>
                <c:pt idx="31325">
                  <c:v>13.714</c:v>
                </c:pt>
                <c:pt idx="31326">
                  <c:v>13.714</c:v>
                </c:pt>
                <c:pt idx="31327">
                  <c:v>13.714</c:v>
                </c:pt>
                <c:pt idx="31328">
                  <c:v>13.714</c:v>
                </c:pt>
                <c:pt idx="31329">
                  <c:v>13.714</c:v>
                </c:pt>
                <c:pt idx="31330">
                  <c:v>13.714</c:v>
                </c:pt>
                <c:pt idx="31331">
                  <c:v>13.714</c:v>
                </c:pt>
                <c:pt idx="31332">
                  <c:v>13.69</c:v>
                </c:pt>
                <c:pt idx="31333">
                  <c:v>13.714</c:v>
                </c:pt>
                <c:pt idx="31334">
                  <c:v>13.714</c:v>
                </c:pt>
                <c:pt idx="31335">
                  <c:v>13.738</c:v>
                </c:pt>
                <c:pt idx="31336">
                  <c:v>13.738</c:v>
                </c:pt>
                <c:pt idx="31337">
                  <c:v>13.762</c:v>
                </c:pt>
                <c:pt idx="31338">
                  <c:v>13.786</c:v>
                </c:pt>
                <c:pt idx="31339">
                  <c:v>13.81</c:v>
                </c:pt>
                <c:pt idx="31340">
                  <c:v>13.834</c:v>
                </c:pt>
                <c:pt idx="31341">
                  <c:v>13.858000000000001</c:v>
                </c:pt>
                <c:pt idx="31342">
                  <c:v>13.882</c:v>
                </c:pt>
                <c:pt idx="31343">
                  <c:v>13.906000000000001</c:v>
                </c:pt>
                <c:pt idx="31344">
                  <c:v>13.906000000000001</c:v>
                </c:pt>
                <c:pt idx="31345">
                  <c:v>13.954000000000001</c:v>
                </c:pt>
                <c:pt idx="31346">
                  <c:v>14.026</c:v>
                </c:pt>
                <c:pt idx="31347">
                  <c:v>14.05</c:v>
                </c:pt>
                <c:pt idx="31348">
                  <c:v>14.098000000000001</c:v>
                </c:pt>
                <c:pt idx="31349">
                  <c:v>14.146000000000001</c:v>
                </c:pt>
                <c:pt idx="31350">
                  <c:v>14.194000000000001</c:v>
                </c:pt>
                <c:pt idx="31351">
                  <c:v>14.242000000000001</c:v>
                </c:pt>
                <c:pt idx="31352">
                  <c:v>14.29</c:v>
                </c:pt>
                <c:pt idx="31353">
                  <c:v>14.337</c:v>
                </c:pt>
                <c:pt idx="31354">
                  <c:v>14.385</c:v>
                </c:pt>
                <c:pt idx="31355">
                  <c:v>14.433</c:v>
                </c:pt>
                <c:pt idx="31356">
                  <c:v>14.457000000000001</c:v>
                </c:pt>
                <c:pt idx="31357">
                  <c:v>14.481</c:v>
                </c:pt>
                <c:pt idx="31358">
                  <c:v>14.481</c:v>
                </c:pt>
                <c:pt idx="31359">
                  <c:v>14.505000000000001</c:v>
                </c:pt>
                <c:pt idx="31360">
                  <c:v>14.529</c:v>
                </c:pt>
                <c:pt idx="31361">
                  <c:v>14.529</c:v>
                </c:pt>
                <c:pt idx="31362">
                  <c:v>14.553000000000001</c:v>
                </c:pt>
                <c:pt idx="31363">
                  <c:v>14.553000000000001</c:v>
                </c:pt>
                <c:pt idx="31364">
                  <c:v>14.529</c:v>
                </c:pt>
                <c:pt idx="31365">
                  <c:v>14.505000000000001</c:v>
                </c:pt>
                <c:pt idx="31366">
                  <c:v>14.481</c:v>
                </c:pt>
                <c:pt idx="31367">
                  <c:v>14.457000000000001</c:v>
                </c:pt>
                <c:pt idx="31368">
                  <c:v>14.433</c:v>
                </c:pt>
                <c:pt idx="31369">
                  <c:v>14.385</c:v>
                </c:pt>
                <c:pt idx="31370">
                  <c:v>14.361000000000001</c:v>
                </c:pt>
                <c:pt idx="31371">
                  <c:v>14.337</c:v>
                </c:pt>
                <c:pt idx="31372">
                  <c:v>14.314</c:v>
                </c:pt>
                <c:pt idx="31373">
                  <c:v>14.29</c:v>
                </c:pt>
                <c:pt idx="31374">
                  <c:v>14.242000000000001</c:v>
                </c:pt>
                <c:pt idx="31375">
                  <c:v>14.218</c:v>
                </c:pt>
                <c:pt idx="31376">
                  <c:v>14.194000000000001</c:v>
                </c:pt>
                <c:pt idx="31377">
                  <c:v>14.17</c:v>
                </c:pt>
                <c:pt idx="31378">
                  <c:v>14.146000000000001</c:v>
                </c:pt>
                <c:pt idx="31379">
                  <c:v>14.122</c:v>
                </c:pt>
                <c:pt idx="31380">
                  <c:v>14.098000000000001</c:v>
                </c:pt>
                <c:pt idx="31381">
                  <c:v>14.074</c:v>
                </c:pt>
                <c:pt idx="31382">
                  <c:v>14.05</c:v>
                </c:pt>
                <c:pt idx="31383">
                  <c:v>14.026</c:v>
                </c:pt>
                <c:pt idx="31384">
                  <c:v>14.026</c:v>
                </c:pt>
                <c:pt idx="31385">
                  <c:v>14.026</c:v>
                </c:pt>
                <c:pt idx="31386">
                  <c:v>14.002000000000001</c:v>
                </c:pt>
                <c:pt idx="31387">
                  <c:v>14.002000000000001</c:v>
                </c:pt>
                <c:pt idx="31388">
                  <c:v>14.002000000000001</c:v>
                </c:pt>
                <c:pt idx="31389">
                  <c:v>14.002000000000001</c:v>
                </c:pt>
                <c:pt idx="31390">
                  <c:v>14.002000000000001</c:v>
                </c:pt>
                <c:pt idx="31391">
                  <c:v>14.002000000000001</c:v>
                </c:pt>
                <c:pt idx="31392">
                  <c:v>14.002000000000001</c:v>
                </c:pt>
                <c:pt idx="31393">
                  <c:v>14.002000000000001</c:v>
                </c:pt>
                <c:pt idx="31394">
                  <c:v>14.002000000000001</c:v>
                </c:pt>
                <c:pt idx="31395">
                  <c:v>14.002000000000001</c:v>
                </c:pt>
                <c:pt idx="31396">
                  <c:v>14.026</c:v>
                </c:pt>
                <c:pt idx="31397">
                  <c:v>14.002000000000001</c:v>
                </c:pt>
                <c:pt idx="31398">
                  <c:v>14.002000000000001</c:v>
                </c:pt>
                <c:pt idx="31399">
                  <c:v>14.002000000000001</c:v>
                </c:pt>
                <c:pt idx="31400">
                  <c:v>14.002000000000001</c:v>
                </c:pt>
                <c:pt idx="31401">
                  <c:v>13.978</c:v>
                </c:pt>
                <c:pt idx="31402">
                  <c:v>13.978</c:v>
                </c:pt>
                <c:pt idx="31403">
                  <c:v>13.954000000000001</c:v>
                </c:pt>
                <c:pt idx="31404">
                  <c:v>13.954000000000001</c:v>
                </c:pt>
                <c:pt idx="31405">
                  <c:v>13.954000000000001</c:v>
                </c:pt>
                <c:pt idx="31406">
                  <c:v>13.954000000000001</c:v>
                </c:pt>
                <c:pt idx="31407">
                  <c:v>13.93</c:v>
                </c:pt>
                <c:pt idx="31408">
                  <c:v>13.93</c:v>
                </c:pt>
                <c:pt idx="31409">
                  <c:v>13.93</c:v>
                </c:pt>
                <c:pt idx="31410">
                  <c:v>13.93</c:v>
                </c:pt>
                <c:pt idx="31411">
                  <c:v>13.93</c:v>
                </c:pt>
                <c:pt idx="31412">
                  <c:v>13.906000000000001</c:v>
                </c:pt>
                <c:pt idx="31413">
                  <c:v>13.906000000000001</c:v>
                </c:pt>
                <c:pt idx="31414">
                  <c:v>13.906000000000001</c:v>
                </c:pt>
                <c:pt idx="31415">
                  <c:v>13.906000000000001</c:v>
                </c:pt>
                <c:pt idx="31416">
                  <c:v>13.906000000000001</c:v>
                </c:pt>
                <c:pt idx="31417">
                  <c:v>13.882</c:v>
                </c:pt>
                <c:pt idx="31418">
                  <c:v>13.858000000000001</c:v>
                </c:pt>
                <c:pt idx="31419">
                  <c:v>13.858000000000001</c:v>
                </c:pt>
                <c:pt idx="31420">
                  <c:v>13.858000000000001</c:v>
                </c:pt>
                <c:pt idx="31421">
                  <c:v>13.858000000000001</c:v>
                </c:pt>
                <c:pt idx="31422">
                  <c:v>13.858000000000001</c:v>
                </c:pt>
                <c:pt idx="31423">
                  <c:v>13.882</c:v>
                </c:pt>
                <c:pt idx="31424">
                  <c:v>13.858000000000001</c:v>
                </c:pt>
                <c:pt idx="31425">
                  <c:v>13.858000000000001</c:v>
                </c:pt>
                <c:pt idx="31426">
                  <c:v>13.858000000000001</c:v>
                </c:pt>
                <c:pt idx="31427">
                  <c:v>13.858000000000001</c:v>
                </c:pt>
                <c:pt idx="31428">
                  <c:v>13.882</c:v>
                </c:pt>
                <c:pt idx="31429">
                  <c:v>13.882</c:v>
                </c:pt>
                <c:pt idx="31430">
                  <c:v>13.882</c:v>
                </c:pt>
                <c:pt idx="31431">
                  <c:v>13.906000000000001</c:v>
                </c:pt>
                <c:pt idx="31432">
                  <c:v>13.906000000000001</c:v>
                </c:pt>
                <c:pt idx="31433">
                  <c:v>13.906000000000001</c:v>
                </c:pt>
                <c:pt idx="31434">
                  <c:v>13.906000000000001</c:v>
                </c:pt>
                <c:pt idx="31435">
                  <c:v>13.93</c:v>
                </c:pt>
                <c:pt idx="31436">
                  <c:v>13.954000000000001</c:v>
                </c:pt>
                <c:pt idx="31437">
                  <c:v>13.954000000000001</c:v>
                </c:pt>
                <c:pt idx="31438">
                  <c:v>13.978</c:v>
                </c:pt>
                <c:pt idx="31439">
                  <c:v>14.002000000000001</c:v>
                </c:pt>
                <c:pt idx="31440">
                  <c:v>14.026</c:v>
                </c:pt>
                <c:pt idx="31441">
                  <c:v>14.05</c:v>
                </c:pt>
                <c:pt idx="31442">
                  <c:v>14.098000000000001</c:v>
                </c:pt>
                <c:pt idx="31443">
                  <c:v>14.122</c:v>
                </c:pt>
                <c:pt idx="31444">
                  <c:v>14.146000000000001</c:v>
                </c:pt>
                <c:pt idx="31445">
                  <c:v>14.17</c:v>
                </c:pt>
                <c:pt idx="31446">
                  <c:v>14.194000000000001</c:v>
                </c:pt>
                <c:pt idx="31447">
                  <c:v>14.194000000000001</c:v>
                </c:pt>
                <c:pt idx="31448">
                  <c:v>14.242000000000001</c:v>
                </c:pt>
                <c:pt idx="31449">
                  <c:v>14.242000000000001</c:v>
                </c:pt>
                <c:pt idx="31450">
                  <c:v>14.266</c:v>
                </c:pt>
                <c:pt idx="31451">
                  <c:v>14.29</c:v>
                </c:pt>
                <c:pt idx="31452">
                  <c:v>14.29</c:v>
                </c:pt>
                <c:pt idx="31453">
                  <c:v>14.29</c:v>
                </c:pt>
                <c:pt idx="31454">
                  <c:v>14.314</c:v>
                </c:pt>
                <c:pt idx="31455">
                  <c:v>14.314</c:v>
                </c:pt>
                <c:pt idx="31456">
                  <c:v>14.314</c:v>
                </c:pt>
                <c:pt idx="31457">
                  <c:v>14.29</c:v>
                </c:pt>
                <c:pt idx="31458">
                  <c:v>14.29</c:v>
                </c:pt>
                <c:pt idx="31459">
                  <c:v>14.29</c:v>
                </c:pt>
                <c:pt idx="31460">
                  <c:v>14.29</c:v>
                </c:pt>
                <c:pt idx="31461">
                  <c:v>14.29</c:v>
                </c:pt>
                <c:pt idx="31462">
                  <c:v>14.29</c:v>
                </c:pt>
                <c:pt idx="31463">
                  <c:v>14.266</c:v>
                </c:pt>
                <c:pt idx="31464">
                  <c:v>14.242000000000001</c:v>
                </c:pt>
                <c:pt idx="31465">
                  <c:v>14.242000000000001</c:v>
                </c:pt>
                <c:pt idx="31466">
                  <c:v>14.218</c:v>
                </c:pt>
                <c:pt idx="31467">
                  <c:v>14.218</c:v>
                </c:pt>
                <c:pt idx="31468">
                  <c:v>14.218</c:v>
                </c:pt>
                <c:pt idx="31469">
                  <c:v>14.194000000000001</c:v>
                </c:pt>
                <c:pt idx="31470">
                  <c:v>14.194000000000001</c:v>
                </c:pt>
                <c:pt idx="31471">
                  <c:v>14.194000000000001</c:v>
                </c:pt>
                <c:pt idx="31472">
                  <c:v>14.194000000000001</c:v>
                </c:pt>
                <c:pt idx="31473">
                  <c:v>14.17</c:v>
                </c:pt>
                <c:pt idx="31474">
                  <c:v>14.17</c:v>
                </c:pt>
                <c:pt idx="31475">
                  <c:v>14.17</c:v>
                </c:pt>
                <c:pt idx="31476">
                  <c:v>14.17</c:v>
                </c:pt>
                <c:pt idx="31477">
                  <c:v>14.17</c:v>
                </c:pt>
                <c:pt idx="31478">
                  <c:v>14.17</c:v>
                </c:pt>
                <c:pt idx="31479">
                  <c:v>14.17</c:v>
                </c:pt>
                <c:pt idx="31480">
                  <c:v>14.17</c:v>
                </c:pt>
                <c:pt idx="31481">
                  <c:v>14.17</c:v>
                </c:pt>
                <c:pt idx="31482">
                  <c:v>14.17</c:v>
                </c:pt>
                <c:pt idx="31483">
                  <c:v>14.17</c:v>
                </c:pt>
                <c:pt idx="31484">
                  <c:v>14.17</c:v>
                </c:pt>
                <c:pt idx="31485">
                  <c:v>14.17</c:v>
                </c:pt>
                <c:pt idx="31486">
                  <c:v>14.17</c:v>
                </c:pt>
                <c:pt idx="31487">
                  <c:v>14.17</c:v>
                </c:pt>
                <c:pt idx="31488">
                  <c:v>14.146000000000001</c:v>
                </c:pt>
                <c:pt idx="31489">
                  <c:v>14.146000000000001</c:v>
                </c:pt>
                <c:pt idx="31490">
                  <c:v>14.146000000000001</c:v>
                </c:pt>
                <c:pt idx="31491">
                  <c:v>14.122</c:v>
                </c:pt>
                <c:pt idx="31492">
                  <c:v>14.098000000000001</c:v>
                </c:pt>
                <c:pt idx="31493">
                  <c:v>14.098000000000001</c:v>
                </c:pt>
                <c:pt idx="31494">
                  <c:v>14.098000000000001</c:v>
                </c:pt>
                <c:pt idx="31495">
                  <c:v>14.098000000000001</c:v>
                </c:pt>
                <c:pt idx="31496">
                  <c:v>14.098000000000001</c:v>
                </c:pt>
                <c:pt idx="31497">
                  <c:v>14.098000000000001</c:v>
                </c:pt>
                <c:pt idx="31498">
                  <c:v>14.098000000000001</c:v>
                </c:pt>
                <c:pt idx="31499">
                  <c:v>14.098000000000001</c:v>
                </c:pt>
                <c:pt idx="31500">
                  <c:v>14.074</c:v>
                </c:pt>
                <c:pt idx="31501">
                  <c:v>14.074</c:v>
                </c:pt>
                <c:pt idx="31502">
                  <c:v>14.074</c:v>
                </c:pt>
                <c:pt idx="31503">
                  <c:v>14.074</c:v>
                </c:pt>
                <c:pt idx="31504">
                  <c:v>14.074</c:v>
                </c:pt>
                <c:pt idx="31505">
                  <c:v>14.074</c:v>
                </c:pt>
                <c:pt idx="31506">
                  <c:v>14.074</c:v>
                </c:pt>
                <c:pt idx="31507">
                  <c:v>14.074</c:v>
                </c:pt>
                <c:pt idx="31508">
                  <c:v>14.074</c:v>
                </c:pt>
                <c:pt idx="31509">
                  <c:v>14.074</c:v>
                </c:pt>
                <c:pt idx="31510">
                  <c:v>14.074</c:v>
                </c:pt>
                <c:pt idx="31511">
                  <c:v>14.074</c:v>
                </c:pt>
                <c:pt idx="31512">
                  <c:v>14.074</c:v>
                </c:pt>
                <c:pt idx="31513">
                  <c:v>14.074</c:v>
                </c:pt>
                <c:pt idx="31514">
                  <c:v>14.074</c:v>
                </c:pt>
                <c:pt idx="31515">
                  <c:v>14.074</c:v>
                </c:pt>
                <c:pt idx="31516">
                  <c:v>14.05</c:v>
                </c:pt>
                <c:pt idx="31517">
                  <c:v>14.05</c:v>
                </c:pt>
                <c:pt idx="31518">
                  <c:v>14.05</c:v>
                </c:pt>
                <c:pt idx="31519">
                  <c:v>14.05</c:v>
                </c:pt>
                <c:pt idx="31520">
                  <c:v>14.05</c:v>
                </c:pt>
                <c:pt idx="31521">
                  <c:v>14.05</c:v>
                </c:pt>
                <c:pt idx="31522">
                  <c:v>14.05</c:v>
                </c:pt>
                <c:pt idx="31523">
                  <c:v>14.05</c:v>
                </c:pt>
                <c:pt idx="31524">
                  <c:v>14.05</c:v>
                </c:pt>
                <c:pt idx="31525">
                  <c:v>14.026</c:v>
                </c:pt>
                <c:pt idx="31526">
                  <c:v>14.026</c:v>
                </c:pt>
                <c:pt idx="31527">
                  <c:v>14.026</c:v>
                </c:pt>
                <c:pt idx="31528">
                  <c:v>14.026</c:v>
                </c:pt>
                <c:pt idx="31529">
                  <c:v>14.026</c:v>
                </c:pt>
                <c:pt idx="31530">
                  <c:v>14.05</c:v>
                </c:pt>
                <c:pt idx="31531">
                  <c:v>14.05</c:v>
                </c:pt>
                <c:pt idx="31532">
                  <c:v>14.074</c:v>
                </c:pt>
                <c:pt idx="31533">
                  <c:v>14.098000000000001</c:v>
                </c:pt>
                <c:pt idx="31534">
                  <c:v>14.098000000000001</c:v>
                </c:pt>
                <c:pt idx="31535">
                  <c:v>14.122</c:v>
                </c:pt>
                <c:pt idx="31536">
                  <c:v>14.122</c:v>
                </c:pt>
                <c:pt idx="31537">
                  <c:v>14.146000000000001</c:v>
                </c:pt>
                <c:pt idx="31538">
                  <c:v>14.194000000000001</c:v>
                </c:pt>
                <c:pt idx="31539">
                  <c:v>14.194000000000001</c:v>
                </c:pt>
                <c:pt idx="31540">
                  <c:v>14.218</c:v>
                </c:pt>
                <c:pt idx="31541">
                  <c:v>14.218</c:v>
                </c:pt>
                <c:pt idx="31542">
                  <c:v>14.242000000000001</c:v>
                </c:pt>
                <c:pt idx="31543">
                  <c:v>14.266</c:v>
                </c:pt>
                <c:pt idx="31544">
                  <c:v>14.29</c:v>
                </c:pt>
                <c:pt idx="31545">
                  <c:v>14.29</c:v>
                </c:pt>
                <c:pt idx="31546">
                  <c:v>14.314</c:v>
                </c:pt>
                <c:pt idx="31547">
                  <c:v>14.337</c:v>
                </c:pt>
                <c:pt idx="31548">
                  <c:v>14.385</c:v>
                </c:pt>
                <c:pt idx="31549">
                  <c:v>14.385</c:v>
                </c:pt>
                <c:pt idx="31550">
                  <c:v>14.385</c:v>
                </c:pt>
                <c:pt idx="31551">
                  <c:v>14.409000000000001</c:v>
                </c:pt>
                <c:pt idx="31552">
                  <c:v>14.409000000000001</c:v>
                </c:pt>
                <c:pt idx="31553">
                  <c:v>14.409000000000001</c:v>
                </c:pt>
                <c:pt idx="31554">
                  <c:v>14.409000000000001</c:v>
                </c:pt>
                <c:pt idx="31555">
                  <c:v>14.385</c:v>
                </c:pt>
                <c:pt idx="31556">
                  <c:v>14.385</c:v>
                </c:pt>
                <c:pt idx="31557">
                  <c:v>14.385</c:v>
                </c:pt>
                <c:pt idx="31558">
                  <c:v>14.361000000000001</c:v>
                </c:pt>
                <c:pt idx="31559">
                  <c:v>14.337</c:v>
                </c:pt>
                <c:pt idx="31560">
                  <c:v>14.337</c:v>
                </c:pt>
                <c:pt idx="31561">
                  <c:v>14.314</c:v>
                </c:pt>
                <c:pt idx="31562">
                  <c:v>14.29</c:v>
                </c:pt>
                <c:pt idx="31563">
                  <c:v>14.29</c:v>
                </c:pt>
                <c:pt idx="31564">
                  <c:v>14.266</c:v>
                </c:pt>
                <c:pt idx="31565">
                  <c:v>14.242000000000001</c:v>
                </c:pt>
                <c:pt idx="31566">
                  <c:v>14.242000000000001</c:v>
                </c:pt>
                <c:pt idx="31567">
                  <c:v>14.218</c:v>
                </c:pt>
                <c:pt idx="31568">
                  <c:v>14.218</c:v>
                </c:pt>
                <c:pt idx="31569">
                  <c:v>14.194000000000001</c:v>
                </c:pt>
                <c:pt idx="31570">
                  <c:v>14.194000000000001</c:v>
                </c:pt>
                <c:pt idx="31571">
                  <c:v>14.194000000000001</c:v>
                </c:pt>
                <c:pt idx="31572">
                  <c:v>14.17</c:v>
                </c:pt>
                <c:pt idx="31573">
                  <c:v>14.17</c:v>
                </c:pt>
                <c:pt idx="31574">
                  <c:v>14.17</c:v>
                </c:pt>
                <c:pt idx="31575">
                  <c:v>14.146000000000001</c:v>
                </c:pt>
                <c:pt idx="31576">
                  <c:v>14.146000000000001</c:v>
                </c:pt>
                <c:pt idx="31577">
                  <c:v>14.122</c:v>
                </c:pt>
                <c:pt idx="31578">
                  <c:v>14.122</c:v>
                </c:pt>
                <c:pt idx="31579">
                  <c:v>14.098000000000001</c:v>
                </c:pt>
                <c:pt idx="31580">
                  <c:v>14.098000000000001</c:v>
                </c:pt>
                <c:pt idx="31581">
                  <c:v>14.098000000000001</c:v>
                </c:pt>
                <c:pt idx="31582">
                  <c:v>14.098000000000001</c:v>
                </c:pt>
                <c:pt idx="31583">
                  <c:v>14.098000000000001</c:v>
                </c:pt>
                <c:pt idx="31584">
                  <c:v>14.098000000000001</c:v>
                </c:pt>
                <c:pt idx="31585">
                  <c:v>14.074</c:v>
                </c:pt>
                <c:pt idx="31586">
                  <c:v>14.074</c:v>
                </c:pt>
                <c:pt idx="31587">
                  <c:v>14.05</c:v>
                </c:pt>
                <c:pt idx="31588">
                  <c:v>14.05</c:v>
                </c:pt>
                <c:pt idx="31589">
                  <c:v>14.05</c:v>
                </c:pt>
                <c:pt idx="31590">
                  <c:v>14.026</c:v>
                </c:pt>
                <c:pt idx="31591">
                  <c:v>14.026</c:v>
                </c:pt>
                <c:pt idx="31592">
                  <c:v>14.026</c:v>
                </c:pt>
                <c:pt idx="31593">
                  <c:v>14.026</c:v>
                </c:pt>
                <c:pt idx="31594">
                  <c:v>14.002000000000001</c:v>
                </c:pt>
                <c:pt idx="31595">
                  <c:v>14.002000000000001</c:v>
                </c:pt>
                <c:pt idx="31596">
                  <c:v>13.978</c:v>
                </c:pt>
                <c:pt idx="31597">
                  <c:v>13.978</c:v>
                </c:pt>
                <c:pt idx="31598">
                  <c:v>13.954000000000001</c:v>
                </c:pt>
                <c:pt idx="31599">
                  <c:v>13.93</c:v>
                </c:pt>
                <c:pt idx="31600">
                  <c:v>13.906000000000001</c:v>
                </c:pt>
                <c:pt idx="31601">
                  <c:v>13.906000000000001</c:v>
                </c:pt>
                <c:pt idx="31602">
                  <c:v>13.906000000000001</c:v>
                </c:pt>
                <c:pt idx="31603">
                  <c:v>13.882</c:v>
                </c:pt>
                <c:pt idx="31604">
                  <c:v>13.882</c:v>
                </c:pt>
                <c:pt idx="31605">
                  <c:v>13.882</c:v>
                </c:pt>
                <c:pt idx="31606">
                  <c:v>13.858000000000001</c:v>
                </c:pt>
                <c:pt idx="31607">
                  <c:v>13.834</c:v>
                </c:pt>
                <c:pt idx="31608">
                  <c:v>13.834</c:v>
                </c:pt>
                <c:pt idx="31609">
                  <c:v>13.834</c:v>
                </c:pt>
                <c:pt idx="31610">
                  <c:v>13.834</c:v>
                </c:pt>
                <c:pt idx="31611">
                  <c:v>13.834</c:v>
                </c:pt>
                <c:pt idx="31612">
                  <c:v>13.834</c:v>
                </c:pt>
                <c:pt idx="31613">
                  <c:v>13.834</c:v>
                </c:pt>
                <c:pt idx="31614">
                  <c:v>13.834</c:v>
                </c:pt>
                <c:pt idx="31615">
                  <c:v>13.834</c:v>
                </c:pt>
                <c:pt idx="31616">
                  <c:v>13.834</c:v>
                </c:pt>
                <c:pt idx="31617">
                  <c:v>13.834</c:v>
                </c:pt>
                <c:pt idx="31618">
                  <c:v>13.81</c:v>
                </c:pt>
                <c:pt idx="31619">
                  <c:v>13.81</c:v>
                </c:pt>
                <c:pt idx="31620">
                  <c:v>13.81</c:v>
                </c:pt>
                <c:pt idx="31621">
                  <c:v>13.834</c:v>
                </c:pt>
                <c:pt idx="31622">
                  <c:v>13.834</c:v>
                </c:pt>
                <c:pt idx="31623">
                  <c:v>13.834</c:v>
                </c:pt>
                <c:pt idx="31624">
                  <c:v>13.834</c:v>
                </c:pt>
                <c:pt idx="31625">
                  <c:v>13.858000000000001</c:v>
                </c:pt>
                <c:pt idx="31626">
                  <c:v>13.858000000000001</c:v>
                </c:pt>
                <c:pt idx="31627">
                  <c:v>13.858000000000001</c:v>
                </c:pt>
                <c:pt idx="31628">
                  <c:v>13.882</c:v>
                </c:pt>
                <c:pt idx="31629">
                  <c:v>13.882</c:v>
                </c:pt>
                <c:pt idx="31630">
                  <c:v>13.906000000000001</c:v>
                </c:pt>
                <c:pt idx="31631">
                  <c:v>13.93</c:v>
                </c:pt>
                <c:pt idx="31632">
                  <c:v>13.954000000000001</c:v>
                </c:pt>
                <c:pt idx="31633">
                  <c:v>13.978</c:v>
                </c:pt>
                <c:pt idx="31634">
                  <c:v>14.002000000000001</c:v>
                </c:pt>
                <c:pt idx="31635">
                  <c:v>14.002000000000001</c:v>
                </c:pt>
                <c:pt idx="31636">
                  <c:v>14.026</c:v>
                </c:pt>
                <c:pt idx="31637">
                  <c:v>14.074</c:v>
                </c:pt>
                <c:pt idx="31638">
                  <c:v>14.098000000000001</c:v>
                </c:pt>
                <c:pt idx="31639">
                  <c:v>14.098000000000001</c:v>
                </c:pt>
                <c:pt idx="31640">
                  <c:v>14.122</c:v>
                </c:pt>
                <c:pt idx="31641">
                  <c:v>14.146000000000001</c:v>
                </c:pt>
                <c:pt idx="31642">
                  <c:v>14.122</c:v>
                </c:pt>
                <c:pt idx="31643">
                  <c:v>14.122</c:v>
                </c:pt>
                <c:pt idx="31644">
                  <c:v>14.122</c:v>
                </c:pt>
                <c:pt idx="31645">
                  <c:v>14.146000000000001</c:v>
                </c:pt>
                <c:pt idx="31646">
                  <c:v>14.146000000000001</c:v>
                </c:pt>
                <c:pt idx="31647">
                  <c:v>14.122</c:v>
                </c:pt>
                <c:pt idx="31648">
                  <c:v>14.098000000000001</c:v>
                </c:pt>
                <c:pt idx="31649">
                  <c:v>14.074</c:v>
                </c:pt>
                <c:pt idx="31650">
                  <c:v>14.05</c:v>
                </c:pt>
                <c:pt idx="31651">
                  <c:v>14.05</c:v>
                </c:pt>
                <c:pt idx="31652">
                  <c:v>14.026</c:v>
                </c:pt>
                <c:pt idx="31653">
                  <c:v>14.002000000000001</c:v>
                </c:pt>
                <c:pt idx="31654">
                  <c:v>13.954000000000001</c:v>
                </c:pt>
                <c:pt idx="31655">
                  <c:v>13.906000000000001</c:v>
                </c:pt>
                <c:pt idx="31656">
                  <c:v>13.882</c:v>
                </c:pt>
                <c:pt idx="31657">
                  <c:v>13.858000000000001</c:v>
                </c:pt>
                <c:pt idx="31658">
                  <c:v>13.81</c:v>
                </c:pt>
                <c:pt idx="31659">
                  <c:v>13.786</c:v>
                </c:pt>
                <c:pt idx="31660">
                  <c:v>13.738</c:v>
                </c:pt>
                <c:pt idx="31661">
                  <c:v>13.714</c:v>
                </c:pt>
                <c:pt idx="31662">
                  <c:v>13.714</c:v>
                </c:pt>
                <c:pt idx="31663">
                  <c:v>13.666</c:v>
                </c:pt>
                <c:pt idx="31664">
                  <c:v>13.666</c:v>
                </c:pt>
                <c:pt idx="31665">
                  <c:v>13.641999999999999</c:v>
                </c:pt>
                <c:pt idx="31666">
                  <c:v>13.641999999999999</c:v>
                </c:pt>
                <c:pt idx="31667">
                  <c:v>13.618</c:v>
                </c:pt>
                <c:pt idx="31668">
                  <c:v>13.593999999999999</c:v>
                </c:pt>
                <c:pt idx="31669">
                  <c:v>13.57</c:v>
                </c:pt>
                <c:pt idx="31670">
                  <c:v>13.57</c:v>
                </c:pt>
                <c:pt idx="31671">
                  <c:v>13.57</c:v>
                </c:pt>
                <c:pt idx="31672">
                  <c:v>13.545999999999999</c:v>
                </c:pt>
                <c:pt idx="31673">
                  <c:v>13.545999999999999</c:v>
                </c:pt>
                <c:pt idx="31674">
                  <c:v>13.522</c:v>
                </c:pt>
                <c:pt idx="31675">
                  <c:v>13.522</c:v>
                </c:pt>
                <c:pt idx="31676">
                  <c:v>13.522</c:v>
                </c:pt>
                <c:pt idx="31677">
                  <c:v>13.522</c:v>
                </c:pt>
                <c:pt idx="31678">
                  <c:v>13.497</c:v>
                </c:pt>
                <c:pt idx="31679">
                  <c:v>13.497</c:v>
                </c:pt>
                <c:pt idx="31680">
                  <c:v>13.473000000000001</c:v>
                </c:pt>
                <c:pt idx="31681">
                  <c:v>13.473000000000001</c:v>
                </c:pt>
                <c:pt idx="31682">
                  <c:v>13.473000000000001</c:v>
                </c:pt>
                <c:pt idx="31683">
                  <c:v>13.473000000000001</c:v>
                </c:pt>
                <c:pt idx="31684">
                  <c:v>13.449</c:v>
                </c:pt>
                <c:pt idx="31685">
                  <c:v>13.449</c:v>
                </c:pt>
                <c:pt idx="31686">
                  <c:v>13.449</c:v>
                </c:pt>
                <c:pt idx="31687">
                  <c:v>13.449</c:v>
                </c:pt>
                <c:pt idx="31688">
                  <c:v>13.449</c:v>
                </c:pt>
                <c:pt idx="31689">
                  <c:v>13.425000000000001</c:v>
                </c:pt>
                <c:pt idx="31690">
                  <c:v>13.425000000000001</c:v>
                </c:pt>
                <c:pt idx="31691">
                  <c:v>13.425000000000001</c:v>
                </c:pt>
                <c:pt idx="31692">
                  <c:v>13.449</c:v>
                </c:pt>
                <c:pt idx="31693">
                  <c:v>13.449</c:v>
                </c:pt>
                <c:pt idx="31694">
                  <c:v>13.473000000000001</c:v>
                </c:pt>
                <c:pt idx="31695">
                  <c:v>13.473000000000001</c:v>
                </c:pt>
                <c:pt idx="31696">
                  <c:v>13.473000000000001</c:v>
                </c:pt>
                <c:pt idx="31697">
                  <c:v>13.473000000000001</c:v>
                </c:pt>
                <c:pt idx="31698">
                  <c:v>13.497</c:v>
                </c:pt>
                <c:pt idx="31699">
                  <c:v>13.497</c:v>
                </c:pt>
                <c:pt idx="31700">
                  <c:v>13.497</c:v>
                </c:pt>
                <c:pt idx="31701">
                  <c:v>13.522</c:v>
                </c:pt>
                <c:pt idx="31702">
                  <c:v>13.522</c:v>
                </c:pt>
                <c:pt idx="31703">
                  <c:v>13.522</c:v>
                </c:pt>
                <c:pt idx="31704">
                  <c:v>13.545999999999999</c:v>
                </c:pt>
                <c:pt idx="31705">
                  <c:v>13.545999999999999</c:v>
                </c:pt>
                <c:pt idx="31706">
                  <c:v>13.57</c:v>
                </c:pt>
                <c:pt idx="31707">
                  <c:v>13.57</c:v>
                </c:pt>
                <c:pt idx="31708">
                  <c:v>13.57</c:v>
                </c:pt>
                <c:pt idx="31709">
                  <c:v>13.57</c:v>
                </c:pt>
                <c:pt idx="31710">
                  <c:v>13.57</c:v>
                </c:pt>
                <c:pt idx="31711">
                  <c:v>13.593999999999999</c:v>
                </c:pt>
                <c:pt idx="31712">
                  <c:v>13.593999999999999</c:v>
                </c:pt>
                <c:pt idx="31713">
                  <c:v>13.593999999999999</c:v>
                </c:pt>
                <c:pt idx="31714">
                  <c:v>13.593999999999999</c:v>
                </c:pt>
                <c:pt idx="31715">
                  <c:v>13.593999999999999</c:v>
                </c:pt>
                <c:pt idx="31716">
                  <c:v>13.593999999999999</c:v>
                </c:pt>
                <c:pt idx="31717">
                  <c:v>13.593999999999999</c:v>
                </c:pt>
                <c:pt idx="31718">
                  <c:v>13.593999999999999</c:v>
                </c:pt>
                <c:pt idx="31719">
                  <c:v>13.618</c:v>
                </c:pt>
                <c:pt idx="31720">
                  <c:v>13.618</c:v>
                </c:pt>
                <c:pt idx="31721">
                  <c:v>13.641999999999999</c:v>
                </c:pt>
                <c:pt idx="31722">
                  <c:v>13.641999999999999</c:v>
                </c:pt>
                <c:pt idx="31723">
                  <c:v>13.641999999999999</c:v>
                </c:pt>
                <c:pt idx="31724">
                  <c:v>13.666</c:v>
                </c:pt>
                <c:pt idx="31725">
                  <c:v>13.666</c:v>
                </c:pt>
                <c:pt idx="31726">
                  <c:v>13.69</c:v>
                </c:pt>
                <c:pt idx="31727">
                  <c:v>13.714</c:v>
                </c:pt>
                <c:pt idx="31728">
                  <c:v>13.738</c:v>
                </c:pt>
                <c:pt idx="31729">
                  <c:v>13.738</c:v>
                </c:pt>
                <c:pt idx="31730">
                  <c:v>13.738</c:v>
                </c:pt>
                <c:pt idx="31731">
                  <c:v>13.762</c:v>
                </c:pt>
                <c:pt idx="31732">
                  <c:v>13.81</c:v>
                </c:pt>
                <c:pt idx="31733">
                  <c:v>13.834</c:v>
                </c:pt>
                <c:pt idx="31734">
                  <c:v>13.858000000000001</c:v>
                </c:pt>
                <c:pt idx="31735">
                  <c:v>13.882</c:v>
                </c:pt>
                <c:pt idx="31736">
                  <c:v>13.906000000000001</c:v>
                </c:pt>
                <c:pt idx="31737">
                  <c:v>13.906000000000001</c:v>
                </c:pt>
                <c:pt idx="31738">
                  <c:v>13.954000000000001</c:v>
                </c:pt>
                <c:pt idx="31739">
                  <c:v>13.978</c:v>
                </c:pt>
                <c:pt idx="31740">
                  <c:v>14.002000000000001</c:v>
                </c:pt>
                <c:pt idx="31741">
                  <c:v>14.05</c:v>
                </c:pt>
                <c:pt idx="31742">
                  <c:v>14.074</c:v>
                </c:pt>
                <c:pt idx="31743">
                  <c:v>14.098000000000001</c:v>
                </c:pt>
                <c:pt idx="31744">
                  <c:v>14.098000000000001</c:v>
                </c:pt>
                <c:pt idx="31745">
                  <c:v>14.098000000000001</c:v>
                </c:pt>
                <c:pt idx="31746">
                  <c:v>14.098000000000001</c:v>
                </c:pt>
                <c:pt idx="31747">
                  <c:v>14.074</c:v>
                </c:pt>
                <c:pt idx="31748">
                  <c:v>14.05</c:v>
                </c:pt>
                <c:pt idx="31749">
                  <c:v>14.026</c:v>
                </c:pt>
                <c:pt idx="31750">
                  <c:v>14.002000000000001</c:v>
                </c:pt>
                <c:pt idx="31751">
                  <c:v>14.002000000000001</c:v>
                </c:pt>
                <c:pt idx="31752">
                  <c:v>13.978</c:v>
                </c:pt>
                <c:pt idx="31753">
                  <c:v>13.954000000000001</c:v>
                </c:pt>
                <c:pt idx="31754">
                  <c:v>13.93</c:v>
                </c:pt>
                <c:pt idx="31755">
                  <c:v>13.906000000000001</c:v>
                </c:pt>
                <c:pt idx="31756">
                  <c:v>13.906000000000001</c:v>
                </c:pt>
                <c:pt idx="31757">
                  <c:v>13.858000000000001</c:v>
                </c:pt>
                <c:pt idx="31758">
                  <c:v>13.834</c:v>
                </c:pt>
                <c:pt idx="31759">
                  <c:v>13.81</c:v>
                </c:pt>
                <c:pt idx="31760">
                  <c:v>13.81</c:v>
                </c:pt>
                <c:pt idx="31761">
                  <c:v>13.762</c:v>
                </c:pt>
                <c:pt idx="31762">
                  <c:v>13.762</c:v>
                </c:pt>
                <c:pt idx="31763">
                  <c:v>13.738</c:v>
                </c:pt>
                <c:pt idx="31764">
                  <c:v>13.714</c:v>
                </c:pt>
                <c:pt idx="31765">
                  <c:v>13.714</c:v>
                </c:pt>
                <c:pt idx="31766">
                  <c:v>13.69</c:v>
                </c:pt>
                <c:pt idx="31767">
                  <c:v>13.666</c:v>
                </c:pt>
                <c:pt idx="31768">
                  <c:v>13.666</c:v>
                </c:pt>
                <c:pt idx="31769">
                  <c:v>13.641999999999999</c:v>
                </c:pt>
                <c:pt idx="31770">
                  <c:v>13.618</c:v>
                </c:pt>
                <c:pt idx="31771">
                  <c:v>13.593999999999999</c:v>
                </c:pt>
                <c:pt idx="31772">
                  <c:v>13.57</c:v>
                </c:pt>
                <c:pt idx="31773">
                  <c:v>13.57</c:v>
                </c:pt>
                <c:pt idx="31774">
                  <c:v>13.545999999999999</c:v>
                </c:pt>
                <c:pt idx="31775">
                  <c:v>13.522</c:v>
                </c:pt>
                <c:pt idx="31776">
                  <c:v>13.522</c:v>
                </c:pt>
                <c:pt idx="31777">
                  <c:v>13.497</c:v>
                </c:pt>
                <c:pt idx="31778">
                  <c:v>13.473000000000001</c:v>
                </c:pt>
                <c:pt idx="31779">
                  <c:v>13.473000000000001</c:v>
                </c:pt>
                <c:pt idx="31780">
                  <c:v>13.449</c:v>
                </c:pt>
                <c:pt idx="31781">
                  <c:v>13.425000000000001</c:v>
                </c:pt>
                <c:pt idx="31782">
                  <c:v>13.425000000000001</c:v>
                </c:pt>
                <c:pt idx="31783">
                  <c:v>13.401</c:v>
                </c:pt>
                <c:pt idx="31784">
                  <c:v>13.401</c:v>
                </c:pt>
                <c:pt idx="31785">
                  <c:v>13.377000000000001</c:v>
                </c:pt>
                <c:pt idx="31786">
                  <c:v>13.377000000000001</c:v>
                </c:pt>
                <c:pt idx="31787">
                  <c:v>13.377000000000001</c:v>
                </c:pt>
                <c:pt idx="31788">
                  <c:v>13.377000000000001</c:v>
                </c:pt>
                <c:pt idx="31789">
                  <c:v>13.353</c:v>
                </c:pt>
                <c:pt idx="31790">
                  <c:v>13.353</c:v>
                </c:pt>
                <c:pt idx="31791">
                  <c:v>13.353</c:v>
                </c:pt>
                <c:pt idx="31792">
                  <c:v>13.329000000000001</c:v>
                </c:pt>
                <c:pt idx="31793">
                  <c:v>13.329000000000001</c:v>
                </c:pt>
                <c:pt idx="31794">
                  <c:v>13.329000000000001</c:v>
                </c:pt>
                <c:pt idx="31795">
                  <c:v>13.329000000000001</c:v>
                </c:pt>
                <c:pt idx="31796">
                  <c:v>13.329000000000001</c:v>
                </c:pt>
                <c:pt idx="31797">
                  <c:v>13.329000000000001</c:v>
                </c:pt>
                <c:pt idx="31798">
                  <c:v>13.329000000000001</c:v>
                </c:pt>
                <c:pt idx="31799">
                  <c:v>13.329000000000001</c:v>
                </c:pt>
                <c:pt idx="31800">
                  <c:v>13.329000000000001</c:v>
                </c:pt>
                <c:pt idx="31801">
                  <c:v>13.305</c:v>
                </c:pt>
                <c:pt idx="31802">
                  <c:v>13.329000000000001</c:v>
                </c:pt>
                <c:pt idx="31803">
                  <c:v>13.305</c:v>
                </c:pt>
                <c:pt idx="31804">
                  <c:v>13.329000000000001</c:v>
                </c:pt>
                <c:pt idx="31805">
                  <c:v>13.305</c:v>
                </c:pt>
                <c:pt idx="31806">
                  <c:v>13.305</c:v>
                </c:pt>
                <c:pt idx="31807">
                  <c:v>13.305</c:v>
                </c:pt>
                <c:pt idx="31808">
                  <c:v>13.305</c:v>
                </c:pt>
                <c:pt idx="31809">
                  <c:v>13.305</c:v>
                </c:pt>
                <c:pt idx="31810">
                  <c:v>13.281000000000001</c:v>
                </c:pt>
                <c:pt idx="31811">
                  <c:v>13.281000000000001</c:v>
                </c:pt>
                <c:pt idx="31812">
                  <c:v>13.305</c:v>
                </c:pt>
                <c:pt idx="31813">
                  <c:v>13.305</c:v>
                </c:pt>
                <c:pt idx="31814">
                  <c:v>13.305</c:v>
                </c:pt>
                <c:pt idx="31815">
                  <c:v>13.329000000000001</c:v>
                </c:pt>
                <c:pt idx="31816">
                  <c:v>13.329000000000001</c:v>
                </c:pt>
                <c:pt idx="31817">
                  <c:v>13.329000000000001</c:v>
                </c:pt>
                <c:pt idx="31818">
                  <c:v>13.329000000000001</c:v>
                </c:pt>
                <c:pt idx="31819">
                  <c:v>13.329000000000001</c:v>
                </c:pt>
                <c:pt idx="31820">
                  <c:v>13.353</c:v>
                </c:pt>
                <c:pt idx="31821">
                  <c:v>13.377000000000001</c:v>
                </c:pt>
                <c:pt idx="31822">
                  <c:v>13.401</c:v>
                </c:pt>
                <c:pt idx="31823">
                  <c:v>13.401</c:v>
                </c:pt>
                <c:pt idx="31824">
                  <c:v>13.425000000000001</c:v>
                </c:pt>
                <c:pt idx="31825">
                  <c:v>13.449</c:v>
                </c:pt>
                <c:pt idx="31826">
                  <c:v>13.473000000000001</c:v>
                </c:pt>
                <c:pt idx="31827">
                  <c:v>13.497</c:v>
                </c:pt>
                <c:pt idx="31828">
                  <c:v>13.522</c:v>
                </c:pt>
                <c:pt idx="31829">
                  <c:v>13.545999999999999</c:v>
                </c:pt>
                <c:pt idx="31830">
                  <c:v>13.57</c:v>
                </c:pt>
                <c:pt idx="31831">
                  <c:v>13.593999999999999</c:v>
                </c:pt>
                <c:pt idx="31832">
                  <c:v>13.641999999999999</c:v>
                </c:pt>
                <c:pt idx="31833">
                  <c:v>13.69</c:v>
                </c:pt>
                <c:pt idx="31834">
                  <c:v>13.714</c:v>
                </c:pt>
                <c:pt idx="31835">
                  <c:v>13.738</c:v>
                </c:pt>
                <c:pt idx="31836">
                  <c:v>13.762</c:v>
                </c:pt>
                <c:pt idx="31837">
                  <c:v>13.762</c:v>
                </c:pt>
                <c:pt idx="31838">
                  <c:v>13.81</c:v>
                </c:pt>
                <c:pt idx="31839">
                  <c:v>13.786</c:v>
                </c:pt>
                <c:pt idx="31840">
                  <c:v>13.81</c:v>
                </c:pt>
                <c:pt idx="31841">
                  <c:v>13.786</c:v>
                </c:pt>
                <c:pt idx="31842">
                  <c:v>13.81</c:v>
                </c:pt>
                <c:pt idx="31843">
                  <c:v>13.81</c:v>
                </c:pt>
                <c:pt idx="31844">
                  <c:v>13.786</c:v>
                </c:pt>
                <c:pt idx="31845">
                  <c:v>13.762</c:v>
                </c:pt>
                <c:pt idx="31846">
                  <c:v>13.762</c:v>
                </c:pt>
                <c:pt idx="31847">
                  <c:v>13.738</c:v>
                </c:pt>
                <c:pt idx="31848">
                  <c:v>13.714</c:v>
                </c:pt>
                <c:pt idx="31849">
                  <c:v>13.666</c:v>
                </c:pt>
                <c:pt idx="31850">
                  <c:v>13.641999999999999</c:v>
                </c:pt>
                <c:pt idx="31851">
                  <c:v>13.618</c:v>
                </c:pt>
                <c:pt idx="31852">
                  <c:v>13.593999999999999</c:v>
                </c:pt>
                <c:pt idx="31853">
                  <c:v>13.57</c:v>
                </c:pt>
                <c:pt idx="31854">
                  <c:v>13.545999999999999</c:v>
                </c:pt>
                <c:pt idx="31855">
                  <c:v>13.522</c:v>
                </c:pt>
                <c:pt idx="31856">
                  <c:v>13.522</c:v>
                </c:pt>
                <c:pt idx="31857">
                  <c:v>13.473000000000001</c:v>
                </c:pt>
                <c:pt idx="31858">
                  <c:v>13.473000000000001</c:v>
                </c:pt>
                <c:pt idx="31859">
                  <c:v>13.449</c:v>
                </c:pt>
                <c:pt idx="31860">
                  <c:v>13.425000000000001</c:v>
                </c:pt>
                <c:pt idx="31861">
                  <c:v>13.425000000000001</c:v>
                </c:pt>
                <c:pt idx="31862">
                  <c:v>13.425000000000001</c:v>
                </c:pt>
                <c:pt idx="31863">
                  <c:v>13.401</c:v>
                </c:pt>
                <c:pt idx="31864">
                  <c:v>13.401</c:v>
                </c:pt>
                <c:pt idx="31865">
                  <c:v>13.377000000000001</c:v>
                </c:pt>
                <c:pt idx="31866">
                  <c:v>13.377000000000001</c:v>
                </c:pt>
                <c:pt idx="31867">
                  <c:v>13.377000000000001</c:v>
                </c:pt>
                <c:pt idx="31868">
                  <c:v>13.353</c:v>
                </c:pt>
                <c:pt idx="31869">
                  <c:v>13.329000000000001</c:v>
                </c:pt>
                <c:pt idx="31870">
                  <c:v>13.305</c:v>
                </c:pt>
                <c:pt idx="31871">
                  <c:v>13.305</c:v>
                </c:pt>
                <c:pt idx="31872">
                  <c:v>13.281000000000001</c:v>
                </c:pt>
                <c:pt idx="31873">
                  <c:v>13.281000000000001</c:v>
                </c:pt>
                <c:pt idx="31874">
                  <c:v>13.281000000000001</c:v>
                </c:pt>
                <c:pt idx="31875">
                  <c:v>13.257</c:v>
                </c:pt>
                <c:pt idx="31876">
                  <c:v>13.257</c:v>
                </c:pt>
                <c:pt idx="31877">
                  <c:v>13.257</c:v>
                </c:pt>
                <c:pt idx="31878">
                  <c:v>13.257</c:v>
                </c:pt>
                <c:pt idx="31879">
                  <c:v>13.257</c:v>
                </c:pt>
                <c:pt idx="31880">
                  <c:v>13.257</c:v>
                </c:pt>
                <c:pt idx="31881">
                  <c:v>13.257</c:v>
                </c:pt>
                <c:pt idx="31882">
                  <c:v>13.233000000000001</c:v>
                </c:pt>
                <c:pt idx="31883">
                  <c:v>13.233000000000001</c:v>
                </c:pt>
                <c:pt idx="31884">
                  <c:v>13.233000000000001</c:v>
                </c:pt>
                <c:pt idx="31885">
                  <c:v>13.233000000000001</c:v>
                </c:pt>
                <c:pt idx="31886">
                  <c:v>13.233000000000001</c:v>
                </c:pt>
                <c:pt idx="31887">
                  <c:v>13.233000000000001</c:v>
                </c:pt>
                <c:pt idx="31888">
                  <c:v>13.233000000000001</c:v>
                </c:pt>
                <c:pt idx="31889">
                  <c:v>13.257</c:v>
                </c:pt>
                <c:pt idx="31890">
                  <c:v>13.257</c:v>
                </c:pt>
                <c:pt idx="31891">
                  <c:v>13.257</c:v>
                </c:pt>
                <c:pt idx="31892">
                  <c:v>13.257</c:v>
                </c:pt>
                <c:pt idx="31893">
                  <c:v>13.257</c:v>
                </c:pt>
                <c:pt idx="31894">
                  <c:v>13.257</c:v>
                </c:pt>
                <c:pt idx="31895">
                  <c:v>13.257</c:v>
                </c:pt>
                <c:pt idx="31896">
                  <c:v>13.257</c:v>
                </c:pt>
                <c:pt idx="31897">
                  <c:v>13.233000000000001</c:v>
                </c:pt>
                <c:pt idx="31898">
                  <c:v>13.233000000000001</c:v>
                </c:pt>
                <c:pt idx="31899">
                  <c:v>13.233000000000001</c:v>
                </c:pt>
                <c:pt idx="31900">
                  <c:v>13.233000000000001</c:v>
                </c:pt>
                <c:pt idx="31901">
                  <c:v>13.233000000000001</c:v>
                </c:pt>
                <c:pt idx="31902">
                  <c:v>13.233000000000001</c:v>
                </c:pt>
                <c:pt idx="31903">
                  <c:v>13.233000000000001</c:v>
                </c:pt>
                <c:pt idx="31904">
                  <c:v>13.233000000000001</c:v>
                </c:pt>
                <c:pt idx="31905">
                  <c:v>13.233000000000001</c:v>
                </c:pt>
                <c:pt idx="31906">
                  <c:v>13.233000000000001</c:v>
                </c:pt>
                <c:pt idx="31907">
                  <c:v>13.233000000000001</c:v>
                </c:pt>
                <c:pt idx="31908">
                  <c:v>13.233000000000001</c:v>
                </c:pt>
                <c:pt idx="31909">
                  <c:v>13.233000000000001</c:v>
                </c:pt>
                <c:pt idx="31910">
                  <c:v>13.209</c:v>
                </c:pt>
                <c:pt idx="31911">
                  <c:v>13.209</c:v>
                </c:pt>
                <c:pt idx="31912">
                  <c:v>13.209</c:v>
                </c:pt>
                <c:pt idx="31913">
                  <c:v>13.209</c:v>
                </c:pt>
                <c:pt idx="31914">
                  <c:v>13.209</c:v>
                </c:pt>
                <c:pt idx="31915">
                  <c:v>13.209</c:v>
                </c:pt>
                <c:pt idx="31916">
                  <c:v>13.209</c:v>
                </c:pt>
                <c:pt idx="31917">
                  <c:v>13.209</c:v>
                </c:pt>
                <c:pt idx="31918">
                  <c:v>13.233000000000001</c:v>
                </c:pt>
                <c:pt idx="31919">
                  <c:v>13.257</c:v>
                </c:pt>
                <c:pt idx="31920">
                  <c:v>13.305</c:v>
                </c:pt>
                <c:pt idx="31921">
                  <c:v>13.329000000000001</c:v>
                </c:pt>
                <c:pt idx="31922">
                  <c:v>13.353</c:v>
                </c:pt>
                <c:pt idx="31923">
                  <c:v>13.377000000000001</c:v>
                </c:pt>
                <c:pt idx="31924">
                  <c:v>13.425000000000001</c:v>
                </c:pt>
                <c:pt idx="31925">
                  <c:v>13.449</c:v>
                </c:pt>
                <c:pt idx="31926">
                  <c:v>13.522</c:v>
                </c:pt>
                <c:pt idx="31927">
                  <c:v>13.522</c:v>
                </c:pt>
                <c:pt idx="31928">
                  <c:v>13.57</c:v>
                </c:pt>
                <c:pt idx="31929">
                  <c:v>13.593999999999999</c:v>
                </c:pt>
                <c:pt idx="31930">
                  <c:v>13.618</c:v>
                </c:pt>
                <c:pt idx="31931">
                  <c:v>13.618</c:v>
                </c:pt>
                <c:pt idx="31932">
                  <c:v>13.641999999999999</c:v>
                </c:pt>
                <c:pt idx="31933">
                  <c:v>13.666</c:v>
                </c:pt>
                <c:pt idx="31934">
                  <c:v>13.69</c:v>
                </c:pt>
                <c:pt idx="31935">
                  <c:v>13.666</c:v>
                </c:pt>
                <c:pt idx="31936">
                  <c:v>13.69</c:v>
                </c:pt>
                <c:pt idx="31937">
                  <c:v>13.714</c:v>
                </c:pt>
                <c:pt idx="31938">
                  <c:v>13.69</c:v>
                </c:pt>
                <c:pt idx="31939">
                  <c:v>13.69</c:v>
                </c:pt>
                <c:pt idx="31940">
                  <c:v>13.666</c:v>
                </c:pt>
                <c:pt idx="31941">
                  <c:v>13.618</c:v>
                </c:pt>
                <c:pt idx="31942">
                  <c:v>13.57</c:v>
                </c:pt>
                <c:pt idx="31943">
                  <c:v>13.522</c:v>
                </c:pt>
                <c:pt idx="31944">
                  <c:v>13.473000000000001</c:v>
                </c:pt>
                <c:pt idx="31945">
                  <c:v>13.473000000000001</c:v>
                </c:pt>
                <c:pt idx="31946">
                  <c:v>13.425000000000001</c:v>
                </c:pt>
                <c:pt idx="31947">
                  <c:v>13.377000000000001</c:v>
                </c:pt>
                <c:pt idx="31948">
                  <c:v>13.329000000000001</c:v>
                </c:pt>
                <c:pt idx="31949">
                  <c:v>13.281000000000001</c:v>
                </c:pt>
                <c:pt idx="31950">
                  <c:v>13.257</c:v>
                </c:pt>
                <c:pt idx="31951">
                  <c:v>13.257</c:v>
                </c:pt>
                <c:pt idx="31952">
                  <c:v>13.233000000000001</c:v>
                </c:pt>
                <c:pt idx="31953">
                  <c:v>13.185</c:v>
                </c:pt>
                <c:pt idx="31954">
                  <c:v>13.161</c:v>
                </c:pt>
                <c:pt idx="31955">
                  <c:v>13.161</c:v>
                </c:pt>
                <c:pt idx="31956">
                  <c:v>13.161</c:v>
                </c:pt>
                <c:pt idx="31957">
                  <c:v>13.137</c:v>
                </c:pt>
                <c:pt idx="31958">
                  <c:v>13.137</c:v>
                </c:pt>
                <c:pt idx="31959">
                  <c:v>13.112</c:v>
                </c:pt>
                <c:pt idx="31960">
                  <c:v>13.112</c:v>
                </c:pt>
                <c:pt idx="31961">
                  <c:v>13.137</c:v>
                </c:pt>
                <c:pt idx="31962">
                  <c:v>13.112</c:v>
                </c:pt>
                <c:pt idx="31963">
                  <c:v>13.112</c:v>
                </c:pt>
                <c:pt idx="31964">
                  <c:v>13.112</c:v>
                </c:pt>
                <c:pt idx="31965">
                  <c:v>13.087999999999999</c:v>
                </c:pt>
                <c:pt idx="31966">
                  <c:v>13.112</c:v>
                </c:pt>
                <c:pt idx="31967">
                  <c:v>13.112</c:v>
                </c:pt>
                <c:pt idx="31968">
                  <c:v>13.087999999999999</c:v>
                </c:pt>
                <c:pt idx="31969">
                  <c:v>13.112</c:v>
                </c:pt>
                <c:pt idx="31970">
                  <c:v>13.137</c:v>
                </c:pt>
                <c:pt idx="31971">
                  <c:v>13.137</c:v>
                </c:pt>
                <c:pt idx="31972">
                  <c:v>13.137</c:v>
                </c:pt>
                <c:pt idx="31973">
                  <c:v>13.137</c:v>
                </c:pt>
                <c:pt idx="31974">
                  <c:v>13.137</c:v>
                </c:pt>
                <c:pt idx="31975">
                  <c:v>13.137</c:v>
                </c:pt>
                <c:pt idx="31976">
                  <c:v>13.137</c:v>
                </c:pt>
                <c:pt idx="31977">
                  <c:v>13.137</c:v>
                </c:pt>
                <c:pt idx="31978">
                  <c:v>13.112</c:v>
                </c:pt>
                <c:pt idx="31979">
                  <c:v>13.137</c:v>
                </c:pt>
                <c:pt idx="31980">
                  <c:v>13.112</c:v>
                </c:pt>
                <c:pt idx="31981">
                  <c:v>13.112</c:v>
                </c:pt>
                <c:pt idx="31982">
                  <c:v>13.112</c:v>
                </c:pt>
                <c:pt idx="31983">
                  <c:v>13.087999999999999</c:v>
                </c:pt>
                <c:pt idx="31984">
                  <c:v>13.087999999999999</c:v>
                </c:pt>
                <c:pt idx="31985">
                  <c:v>13.087999999999999</c:v>
                </c:pt>
                <c:pt idx="31986">
                  <c:v>13.087999999999999</c:v>
                </c:pt>
                <c:pt idx="31987">
                  <c:v>13.087999999999999</c:v>
                </c:pt>
                <c:pt idx="31988">
                  <c:v>13.064</c:v>
                </c:pt>
                <c:pt idx="31989">
                  <c:v>13.04</c:v>
                </c:pt>
                <c:pt idx="31990">
                  <c:v>13.04</c:v>
                </c:pt>
                <c:pt idx="31991">
                  <c:v>13.04</c:v>
                </c:pt>
                <c:pt idx="31992">
                  <c:v>13.04</c:v>
                </c:pt>
                <c:pt idx="31993">
                  <c:v>13.016</c:v>
                </c:pt>
                <c:pt idx="31994">
                  <c:v>12.992000000000001</c:v>
                </c:pt>
                <c:pt idx="31995">
                  <c:v>12.992000000000001</c:v>
                </c:pt>
                <c:pt idx="31996">
                  <c:v>12.992000000000001</c:v>
                </c:pt>
                <c:pt idx="31997">
                  <c:v>12.992000000000001</c:v>
                </c:pt>
                <c:pt idx="31998">
                  <c:v>12.968</c:v>
                </c:pt>
                <c:pt idx="31999">
                  <c:v>12.968</c:v>
                </c:pt>
                <c:pt idx="32000">
                  <c:v>12.944000000000001</c:v>
                </c:pt>
                <c:pt idx="32001">
                  <c:v>12.944000000000001</c:v>
                </c:pt>
                <c:pt idx="32002">
                  <c:v>12.944000000000001</c:v>
                </c:pt>
                <c:pt idx="32003">
                  <c:v>12.944000000000001</c:v>
                </c:pt>
                <c:pt idx="32004">
                  <c:v>12.944000000000001</c:v>
                </c:pt>
                <c:pt idx="32005">
                  <c:v>12.944000000000001</c:v>
                </c:pt>
                <c:pt idx="32006">
                  <c:v>12.944000000000001</c:v>
                </c:pt>
                <c:pt idx="32007">
                  <c:v>12.944000000000001</c:v>
                </c:pt>
                <c:pt idx="32008">
                  <c:v>12.944000000000001</c:v>
                </c:pt>
                <c:pt idx="32009">
                  <c:v>12.944000000000001</c:v>
                </c:pt>
                <c:pt idx="32010">
                  <c:v>12.968</c:v>
                </c:pt>
                <c:pt idx="32011">
                  <c:v>12.992000000000001</c:v>
                </c:pt>
                <c:pt idx="32012">
                  <c:v>12.992000000000001</c:v>
                </c:pt>
                <c:pt idx="32013">
                  <c:v>13.04</c:v>
                </c:pt>
                <c:pt idx="32014">
                  <c:v>13.04</c:v>
                </c:pt>
                <c:pt idx="32015">
                  <c:v>13.087999999999999</c:v>
                </c:pt>
                <c:pt idx="32016">
                  <c:v>13.137</c:v>
                </c:pt>
                <c:pt idx="32017">
                  <c:v>13.161</c:v>
                </c:pt>
                <c:pt idx="32018">
                  <c:v>13.209</c:v>
                </c:pt>
                <c:pt idx="32019">
                  <c:v>13.257</c:v>
                </c:pt>
                <c:pt idx="32020">
                  <c:v>13.305</c:v>
                </c:pt>
                <c:pt idx="32021">
                  <c:v>13.353</c:v>
                </c:pt>
                <c:pt idx="32022">
                  <c:v>13.401</c:v>
                </c:pt>
                <c:pt idx="32023">
                  <c:v>13.449</c:v>
                </c:pt>
                <c:pt idx="32024">
                  <c:v>13.522</c:v>
                </c:pt>
                <c:pt idx="32025">
                  <c:v>13.545999999999999</c:v>
                </c:pt>
                <c:pt idx="32026">
                  <c:v>13.593999999999999</c:v>
                </c:pt>
                <c:pt idx="32027">
                  <c:v>13.641999999999999</c:v>
                </c:pt>
                <c:pt idx="32028">
                  <c:v>13.69</c:v>
                </c:pt>
                <c:pt idx="32029">
                  <c:v>13.714</c:v>
                </c:pt>
                <c:pt idx="32030">
                  <c:v>13.738</c:v>
                </c:pt>
                <c:pt idx="32031">
                  <c:v>13.762</c:v>
                </c:pt>
                <c:pt idx="32032">
                  <c:v>13.786</c:v>
                </c:pt>
                <c:pt idx="32033">
                  <c:v>13.81</c:v>
                </c:pt>
                <c:pt idx="32034">
                  <c:v>13.81</c:v>
                </c:pt>
                <c:pt idx="32035">
                  <c:v>13.81</c:v>
                </c:pt>
                <c:pt idx="32036">
                  <c:v>13.786</c:v>
                </c:pt>
                <c:pt idx="32037">
                  <c:v>13.786</c:v>
                </c:pt>
                <c:pt idx="32038">
                  <c:v>13.786</c:v>
                </c:pt>
                <c:pt idx="32039">
                  <c:v>13.762</c:v>
                </c:pt>
                <c:pt idx="32040">
                  <c:v>13.714</c:v>
                </c:pt>
                <c:pt idx="32041">
                  <c:v>13.69</c:v>
                </c:pt>
                <c:pt idx="32042">
                  <c:v>13.641999999999999</c:v>
                </c:pt>
                <c:pt idx="32043">
                  <c:v>13.618</c:v>
                </c:pt>
                <c:pt idx="32044">
                  <c:v>13.593999999999999</c:v>
                </c:pt>
                <c:pt idx="32045">
                  <c:v>13.57</c:v>
                </c:pt>
                <c:pt idx="32046">
                  <c:v>13.57</c:v>
                </c:pt>
                <c:pt idx="32047">
                  <c:v>13.545999999999999</c:v>
                </c:pt>
                <c:pt idx="32048">
                  <c:v>13.522</c:v>
                </c:pt>
                <c:pt idx="32049">
                  <c:v>13.522</c:v>
                </c:pt>
                <c:pt idx="32050">
                  <c:v>13.473000000000001</c:v>
                </c:pt>
                <c:pt idx="32051">
                  <c:v>13.449</c:v>
                </c:pt>
                <c:pt idx="32052">
                  <c:v>13.425000000000001</c:v>
                </c:pt>
                <c:pt idx="32053">
                  <c:v>13.401</c:v>
                </c:pt>
                <c:pt idx="32054">
                  <c:v>13.377000000000001</c:v>
                </c:pt>
                <c:pt idx="32055">
                  <c:v>13.377000000000001</c:v>
                </c:pt>
                <c:pt idx="32056">
                  <c:v>13.353</c:v>
                </c:pt>
                <c:pt idx="32057">
                  <c:v>13.329000000000001</c:v>
                </c:pt>
                <c:pt idx="32058">
                  <c:v>13.329000000000001</c:v>
                </c:pt>
                <c:pt idx="32059">
                  <c:v>13.329000000000001</c:v>
                </c:pt>
                <c:pt idx="32060">
                  <c:v>13.305</c:v>
                </c:pt>
                <c:pt idx="32061">
                  <c:v>13.305</c:v>
                </c:pt>
                <c:pt idx="32062">
                  <c:v>13.281000000000001</c:v>
                </c:pt>
                <c:pt idx="32063">
                  <c:v>13.281000000000001</c:v>
                </c:pt>
                <c:pt idx="32064">
                  <c:v>13.281000000000001</c:v>
                </c:pt>
                <c:pt idx="32065">
                  <c:v>13.281000000000001</c:v>
                </c:pt>
                <c:pt idx="32066">
                  <c:v>13.257</c:v>
                </c:pt>
                <c:pt idx="32067">
                  <c:v>13.233000000000001</c:v>
                </c:pt>
                <c:pt idx="32068">
                  <c:v>13.233000000000001</c:v>
                </c:pt>
                <c:pt idx="32069">
                  <c:v>13.233000000000001</c:v>
                </c:pt>
                <c:pt idx="32070">
                  <c:v>13.233000000000001</c:v>
                </c:pt>
                <c:pt idx="32071">
                  <c:v>13.233000000000001</c:v>
                </c:pt>
                <c:pt idx="32072">
                  <c:v>13.233000000000001</c:v>
                </c:pt>
                <c:pt idx="32073">
                  <c:v>13.209</c:v>
                </c:pt>
                <c:pt idx="32074">
                  <c:v>13.209</c:v>
                </c:pt>
                <c:pt idx="32075">
                  <c:v>13.209</c:v>
                </c:pt>
                <c:pt idx="32076">
                  <c:v>13.185</c:v>
                </c:pt>
                <c:pt idx="32077">
                  <c:v>13.185</c:v>
                </c:pt>
                <c:pt idx="32078">
                  <c:v>13.185</c:v>
                </c:pt>
                <c:pt idx="32079">
                  <c:v>13.185</c:v>
                </c:pt>
                <c:pt idx="32080">
                  <c:v>13.161</c:v>
                </c:pt>
                <c:pt idx="32081">
                  <c:v>13.161</c:v>
                </c:pt>
                <c:pt idx="32082">
                  <c:v>13.161</c:v>
                </c:pt>
                <c:pt idx="32083">
                  <c:v>13.161</c:v>
                </c:pt>
                <c:pt idx="32084">
                  <c:v>13.137</c:v>
                </c:pt>
                <c:pt idx="32085">
                  <c:v>13.137</c:v>
                </c:pt>
                <c:pt idx="32086">
                  <c:v>13.137</c:v>
                </c:pt>
                <c:pt idx="32087">
                  <c:v>13.137</c:v>
                </c:pt>
                <c:pt idx="32088">
                  <c:v>13.112</c:v>
                </c:pt>
                <c:pt idx="32089">
                  <c:v>13.112</c:v>
                </c:pt>
                <c:pt idx="32090">
                  <c:v>13.112</c:v>
                </c:pt>
                <c:pt idx="32091">
                  <c:v>13.087999999999999</c:v>
                </c:pt>
                <c:pt idx="32092">
                  <c:v>13.087999999999999</c:v>
                </c:pt>
                <c:pt idx="32093">
                  <c:v>13.087999999999999</c:v>
                </c:pt>
                <c:pt idx="32094">
                  <c:v>13.064</c:v>
                </c:pt>
                <c:pt idx="32095">
                  <c:v>13.064</c:v>
                </c:pt>
                <c:pt idx="32096">
                  <c:v>13.064</c:v>
                </c:pt>
                <c:pt idx="32097">
                  <c:v>13.04</c:v>
                </c:pt>
                <c:pt idx="32098">
                  <c:v>13.04</c:v>
                </c:pt>
                <c:pt idx="32099">
                  <c:v>13.04</c:v>
                </c:pt>
                <c:pt idx="32100">
                  <c:v>13.04</c:v>
                </c:pt>
                <c:pt idx="32101">
                  <c:v>13.04</c:v>
                </c:pt>
                <c:pt idx="32102">
                  <c:v>13.04</c:v>
                </c:pt>
                <c:pt idx="32103">
                  <c:v>13.04</c:v>
                </c:pt>
                <c:pt idx="32104">
                  <c:v>13.04</c:v>
                </c:pt>
                <c:pt idx="32105">
                  <c:v>13.064</c:v>
                </c:pt>
                <c:pt idx="32106">
                  <c:v>13.087999999999999</c:v>
                </c:pt>
                <c:pt idx="32107">
                  <c:v>13.112</c:v>
                </c:pt>
                <c:pt idx="32108">
                  <c:v>13.137</c:v>
                </c:pt>
                <c:pt idx="32109">
                  <c:v>13.137</c:v>
                </c:pt>
                <c:pt idx="32110">
                  <c:v>13.161</c:v>
                </c:pt>
                <c:pt idx="32111">
                  <c:v>13.209</c:v>
                </c:pt>
                <c:pt idx="32112">
                  <c:v>13.233000000000001</c:v>
                </c:pt>
                <c:pt idx="32113">
                  <c:v>13.257</c:v>
                </c:pt>
                <c:pt idx="32114">
                  <c:v>13.281000000000001</c:v>
                </c:pt>
                <c:pt idx="32115">
                  <c:v>13.329000000000001</c:v>
                </c:pt>
                <c:pt idx="32116">
                  <c:v>13.401</c:v>
                </c:pt>
                <c:pt idx="32117">
                  <c:v>13.449</c:v>
                </c:pt>
                <c:pt idx="32118">
                  <c:v>13.497</c:v>
                </c:pt>
                <c:pt idx="32119">
                  <c:v>13.545999999999999</c:v>
                </c:pt>
                <c:pt idx="32120">
                  <c:v>13.618</c:v>
                </c:pt>
                <c:pt idx="32121">
                  <c:v>13.69</c:v>
                </c:pt>
                <c:pt idx="32122">
                  <c:v>13.738</c:v>
                </c:pt>
                <c:pt idx="32123">
                  <c:v>13.786</c:v>
                </c:pt>
                <c:pt idx="32124">
                  <c:v>13.81</c:v>
                </c:pt>
                <c:pt idx="32125">
                  <c:v>13.858000000000001</c:v>
                </c:pt>
                <c:pt idx="32126">
                  <c:v>13.882</c:v>
                </c:pt>
                <c:pt idx="32127">
                  <c:v>13.906000000000001</c:v>
                </c:pt>
                <c:pt idx="32128">
                  <c:v>13.906000000000001</c:v>
                </c:pt>
                <c:pt idx="32129">
                  <c:v>13.906000000000001</c:v>
                </c:pt>
                <c:pt idx="32130">
                  <c:v>13.906000000000001</c:v>
                </c:pt>
                <c:pt idx="32131">
                  <c:v>13.906000000000001</c:v>
                </c:pt>
                <c:pt idx="32132">
                  <c:v>13.906000000000001</c:v>
                </c:pt>
                <c:pt idx="32133">
                  <c:v>13.906000000000001</c:v>
                </c:pt>
                <c:pt idx="32134">
                  <c:v>13.906000000000001</c:v>
                </c:pt>
                <c:pt idx="32135">
                  <c:v>13.906000000000001</c:v>
                </c:pt>
                <c:pt idx="32136">
                  <c:v>13.882</c:v>
                </c:pt>
                <c:pt idx="32137">
                  <c:v>13.858000000000001</c:v>
                </c:pt>
                <c:pt idx="32138">
                  <c:v>13.858000000000001</c:v>
                </c:pt>
                <c:pt idx="32139">
                  <c:v>13.834</c:v>
                </c:pt>
                <c:pt idx="32140">
                  <c:v>13.834</c:v>
                </c:pt>
                <c:pt idx="32141">
                  <c:v>13.834</c:v>
                </c:pt>
                <c:pt idx="32142">
                  <c:v>13.81</c:v>
                </c:pt>
                <c:pt idx="32143">
                  <c:v>13.81</c:v>
                </c:pt>
                <c:pt idx="32144">
                  <c:v>13.786</c:v>
                </c:pt>
                <c:pt idx="32145">
                  <c:v>13.762</c:v>
                </c:pt>
                <c:pt idx="32146">
                  <c:v>13.738</c:v>
                </c:pt>
                <c:pt idx="32147">
                  <c:v>13.762</c:v>
                </c:pt>
                <c:pt idx="32148">
                  <c:v>13.738</c:v>
                </c:pt>
                <c:pt idx="32149">
                  <c:v>13.738</c:v>
                </c:pt>
                <c:pt idx="32150">
                  <c:v>13.738</c:v>
                </c:pt>
                <c:pt idx="32151">
                  <c:v>13.738</c:v>
                </c:pt>
                <c:pt idx="32152">
                  <c:v>13.738</c:v>
                </c:pt>
                <c:pt idx="32153">
                  <c:v>13.714</c:v>
                </c:pt>
                <c:pt idx="32154">
                  <c:v>13.714</c:v>
                </c:pt>
                <c:pt idx="32155">
                  <c:v>13.714</c:v>
                </c:pt>
                <c:pt idx="32156">
                  <c:v>13.714</c:v>
                </c:pt>
                <c:pt idx="32157">
                  <c:v>13.714</c:v>
                </c:pt>
                <c:pt idx="32158">
                  <c:v>13.69</c:v>
                </c:pt>
                <c:pt idx="32159">
                  <c:v>13.666</c:v>
                </c:pt>
                <c:pt idx="32160">
                  <c:v>13.666</c:v>
                </c:pt>
                <c:pt idx="32161">
                  <c:v>13.666</c:v>
                </c:pt>
                <c:pt idx="32162">
                  <c:v>13.666</c:v>
                </c:pt>
                <c:pt idx="32163">
                  <c:v>13.666</c:v>
                </c:pt>
                <c:pt idx="32164">
                  <c:v>13.666</c:v>
                </c:pt>
                <c:pt idx="32165">
                  <c:v>13.666</c:v>
                </c:pt>
                <c:pt idx="32166">
                  <c:v>13.641999999999999</c:v>
                </c:pt>
                <c:pt idx="32167">
                  <c:v>13.641999999999999</c:v>
                </c:pt>
                <c:pt idx="32168">
                  <c:v>13.618</c:v>
                </c:pt>
                <c:pt idx="32169">
                  <c:v>13.618</c:v>
                </c:pt>
                <c:pt idx="32170">
                  <c:v>13.618</c:v>
                </c:pt>
                <c:pt idx="32171">
                  <c:v>13.618</c:v>
                </c:pt>
                <c:pt idx="32172">
                  <c:v>13.618</c:v>
                </c:pt>
                <c:pt idx="32173">
                  <c:v>13.593999999999999</c:v>
                </c:pt>
                <c:pt idx="32174">
                  <c:v>13.593999999999999</c:v>
                </c:pt>
                <c:pt idx="32175">
                  <c:v>13.593999999999999</c:v>
                </c:pt>
                <c:pt idx="32176">
                  <c:v>13.57</c:v>
                </c:pt>
                <c:pt idx="32177">
                  <c:v>13.57</c:v>
                </c:pt>
                <c:pt idx="32178">
                  <c:v>13.57</c:v>
                </c:pt>
                <c:pt idx="32179">
                  <c:v>13.545999999999999</c:v>
                </c:pt>
                <c:pt idx="32180">
                  <c:v>13.545999999999999</c:v>
                </c:pt>
                <c:pt idx="32181">
                  <c:v>13.522</c:v>
                </c:pt>
                <c:pt idx="32182">
                  <c:v>13.522</c:v>
                </c:pt>
                <c:pt idx="32183">
                  <c:v>13.522</c:v>
                </c:pt>
                <c:pt idx="32184">
                  <c:v>13.497</c:v>
                </c:pt>
                <c:pt idx="32185">
                  <c:v>13.473000000000001</c:v>
                </c:pt>
                <c:pt idx="32186">
                  <c:v>13.473000000000001</c:v>
                </c:pt>
                <c:pt idx="32187">
                  <c:v>13.473000000000001</c:v>
                </c:pt>
                <c:pt idx="32188">
                  <c:v>13.473000000000001</c:v>
                </c:pt>
                <c:pt idx="32189">
                  <c:v>13.473000000000001</c:v>
                </c:pt>
                <c:pt idx="32190">
                  <c:v>13.473000000000001</c:v>
                </c:pt>
                <c:pt idx="32191">
                  <c:v>13.473000000000001</c:v>
                </c:pt>
                <c:pt idx="32192">
                  <c:v>13.449</c:v>
                </c:pt>
                <c:pt idx="32193">
                  <c:v>13.449</c:v>
                </c:pt>
                <c:pt idx="32194">
                  <c:v>13.449</c:v>
                </c:pt>
                <c:pt idx="32195">
                  <c:v>13.449</c:v>
                </c:pt>
                <c:pt idx="32196">
                  <c:v>13.425000000000001</c:v>
                </c:pt>
                <c:pt idx="32197">
                  <c:v>13.425000000000001</c:v>
                </c:pt>
                <c:pt idx="32198">
                  <c:v>13.425000000000001</c:v>
                </c:pt>
                <c:pt idx="32199">
                  <c:v>13.425000000000001</c:v>
                </c:pt>
                <c:pt idx="32200">
                  <c:v>13.449</c:v>
                </c:pt>
                <c:pt idx="32201">
                  <c:v>13.449</c:v>
                </c:pt>
                <c:pt idx="32202">
                  <c:v>13.449</c:v>
                </c:pt>
                <c:pt idx="32203">
                  <c:v>13.473000000000001</c:v>
                </c:pt>
                <c:pt idx="32204">
                  <c:v>13.473000000000001</c:v>
                </c:pt>
                <c:pt idx="32205">
                  <c:v>13.497</c:v>
                </c:pt>
                <c:pt idx="32206">
                  <c:v>13.522</c:v>
                </c:pt>
                <c:pt idx="32207">
                  <c:v>13.522</c:v>
                </c:pt>
                <c:pt idx="32208">
                  <c:v>13.57</c:v>
                </c:pt>
                <c:pt idx="32209">
                  <c:v>13.57</c:v>
                </c:pt>
                <c:pt idx="32210">
                  <c:v>13.57</c:v>
                </c:pt>
                <c:pt idx="32211">
                  <c:v>13.57</c:v>
                </c:pt>
                <c:pt idx="32212">
                  <c:v>13.593999999999999</c:v>
                </c:pt>
                <c:pt idx="32213">
                  <c:v>13.641999999999999</c:v>
                </c:pt>
                <c:pt idx="32214">
                  <c:v>13.666</c:v>
                </c:pt>
                <c:pt idx="32215">
                  <c:v>13.69</c:v>
                </c:pt>
                <c:pt idx="32216">
                  <c:v>13.714</c:v>
                </c:pt>
                <c:pt idx="32217">
                  <c:v>13.738</c:v>
                </c:pt>
                <c:pt idx="32218">
                  <c:v>13.762</c:v>
                </c:pt>
                <c:pt idx="32219">
                  <c:v>13.81</c:v>
                </c:pt>
                <c:pt idx="32220">
                  <c:v>13.81</c:v>
                </c:pt>
                <c:pt idx="32221">
                  <c:v>13.81</c:v>
                </c:pt>
                <c:pt idx="32222">
                  <c:v>13.834</c:v>
                </c:pt>
                <c:pt idx="32223">
                  <c:v>13.834</c:v>
                </c:pt>
                <c:pt idx="32224">
                  <c:v>13.834</c:v>
                </c:pt>
                <c:pt idx="32225">
                  <c:v>13.834</c:v>
                </c:pt>
                <c:pt idx="32226">
                  <c:v>13.81</c:v>
                </c:pt>
                <c:pt idx="32227">
                  <c:v>13.762</c:v>
                </c:pt>
                <c:pt idx="32228">
                  <c:v>13.762</c:v>
                </c:pt>
                <c:pt idx="32229">
                  <c:v>13.738</c:v>
                </c:pt>
                <c:pt idx="32230">
                  <c:v>13.714</c:v>
                </c:pt>
                <c:pt idx="32231">
                  <c:v>13.666</c:v>
                </c:pt>
                <c:pt idx="32232">
                  <c:v>13.618</c:v>
                </c:pt>
                <c:pt idx="32233">
                  <c:v>13.57</c:v>
                </c:pt>
                <c:pt idx="32234">
                  <c:v>13.522</c:v>
                </c:pt>
                <c:pt idx="32235">
                  <c:v>13.522</c:v>
                </c:pt>
                <c:pt idx="32236">
                  <c:v>13.473000000000001</c:v>
                </c:pt>
                <c:pt idx="32237">
                  <c:v>13.449</c:v>
                </c:pt>
                <c:pt idx="32238">
                  <c:v>13.425000000000001</c:v>
                </c:pt>
                <c:pt idx="32239">
                  <c:v>13.401</c:v>
                </c:pt>
                <c:pt idx="32240">
                  <c:v>13.377000000000001</c:v>
                </c:pt>
                <c:pt idx="32241">
                  <c:v>13.353</c:v>
                </c:pt>
                <c:pt idx="32242">
                  <c:v>13.329000000000001</c:v>
                </c:pt>
                <c:pt idx="32243">
                  <c:v>13.305</c:v>
                </c:pt>
                <c:pt idx="32244">
                  <c:v>13.281000000000001</c:v>
                </c:pt>
                <c:pt idx="32245">
                  <c:v>13.281000000000001</c:v>
                </c:pt>
                <c:pt idx="32246">
                  <c:v>13.257</c:v>
                </c:pt>
                <c:pt idx="32247">
                  <c:v>13.233000000000001</c:v>
                </c:pt>
                <c:pt idx="32248">
                  <c:v>13.209</c:v>
                </c:pt>
                <c:pt idx="32249">
                  <c:v>13.185</c:v>
                </c:pt>
                <c:pt idx="32250">
                  <c:v>13.185</c:v>
                </c:pt>
                <c:pt idx="32251">
                  <c:v>13.161</c:v>
                </c:pt>
                <c:pt idx="32252">
                  <c:v>13.137</c:v>
                </c:pt>
                <c:pt idx="32253">
                  <c:v>13.137</c:v>
                </c:pt>
                <c:pt idx="32254">
                  <c:v>13.137</c:v>
                </c:pt>
                <c:pt idx="32255">
                  <c:v>13.161</c:v>
                </c:pt>
                <c:pt idx="32256">
                  <c:v>13.161</c:v>
                </c:pt>
                <c:pt idx="32257">
                  <c:v>13.161</c:v>
                </c:pt>
                <c:pt idx="32258">
                  <c:v>13.161</c:v>
                </c:pt>
                <c:pt idx="32259">
                  <c:v>13.161</c:v>
                </c:pt>
                <c:pt idx="32260">
                  <c:v>13.161</c:v>
                </c:pt>
                <c:pt idx="32261">
                  <c:v>13.137</c:v>
                </c:pt>
                <c:pt idx="32262">
                  <c:v>13.137</c:v>
                </c:pt>
                <c:pt idx="32263">
                  <c:v>13.161</c:v>
                </c:pt>
                <c:pt idx="32264">
                  <c:v>13.185</c:v>
                </c:pt>
                <c:pt idx="32265">
                  <c:v>13.185</c:v>
                </c:pt>
                <c:pt idx="32266">
                  <c:v>13.185</c:v>
                </c:pt>
                <c:pt idx="32267">
                  <c:v>13.185</c:v>
                </c:pt>
                <c:pt idx="32268">
                  <c:v>13.185</c:v>
                </c:pt>
                <c:pt idx="32269">
                  <c:v>13.185</c:v>
                </c:pt>
                <c:pt idx="32270">
                  <c:v>13.161</c:v>
                </c:pt>
                <c:pt idx="32271">
                  <c:v>13.161</c:v>
                </c:pt>
                <c:pt idx="32272">
                  <c:v>13.161</c:v>
                </c:pt>
                <c:pt idx="32273">
                  <c:v>13.161</c:v>
                </c:pt>
                <c:pt idx="32274">
                  <c:v>13.161</c:v>
                </c:pt>
                <c:pt idx="32275">
                  <c:v>13.161</c:v>
                </c:pt>
                <c:pt idx="32276">
                  <c:v>13.161</c:v>
                </c:pt>
                <c:pt idx="32277">
                  <c:v>13.137</c:v>
                </c:pt>
                <c:pt idx="32278">
                  <c:v>13.137</c:v>
                </c:pt>
                <c:pt idx="32279">
                  <c:v>13.137</c:v>
                </c:pt>
                <c:pt idx="32280">
                  <c:v>13.112</c:v>
                </c:pt>
                <c:pt idx="32281">
                  <c:v>13.112</c:v>
                </c:pt>
                <c:pt idx="32282">
                  <c:v>13.087999999999999</c:v>
                </c:pt>
                <c:pt idx="32283">
                  <c:v>13.087999999999999</c:v>
                </c:pt>
                <c:pt idx="32284">
                  <c:v>13.064</c:v>
                </c:pt>
                <c:pt idx="32285">
                  <c:v>13.064</c:v>
                </c:pt>
                <c:pt idx="32286">
                  <c:v>13.064</c:v>
                </c:pt>
                <c:pt idx="32287">
                  <c:v>13.04</c:v>
                </c:pt>
                <c:pt idx="32288">
                  <c:v>13.04</c:v>
                </c:pt>
                <c:pt idx="32289">
                  <c:v>13.04</c:v>
                </c:pt>
                <c:pt idx="32290">
                  <c:v>13.016</c:v>
                </c:pt>
                <c:pt idx="32291">
                  <c:v>12.992000000000001</c:v>
                </c:pt>
                <c:pt idx="32292">
                  <c:v>12.992000000000001</c:v>
                </c:pt>
                <c:pt idx="32293">
                  <c:v>12.992000000000001</c:v>
                </c:pt>
                <c:pt idx="32294">
                  <c:v>12.992000000000001</c:v>
                </c:pt>
                <c:pt idx="32295">
                  <c:v>12.992000000000001</c:v>
                </c:pt>
                <c:pt idx="32296">
                  <c:v>12.992000000000001</c:v>
                </c:pt>
                <c:pt idx="32297">
                  <c:v>12.992000000000001</c:v>
                </c:pt>
                <c:pt idx="32298">
                  <c:v>13.016</c:v>
                </c:pt>
                <c:pt idx="32299">
                  <c:v>13.016</c:v>
                </c:pt>
                <c:pt idx="32300">
                  <c:v>13.04</c:v>
                </c:pt>
                <c:pt idx="32301">
                  <c:v>13.064</c:v>
                </c:pt>
                <c:pt idx="32302">
                  <c:v>13.087999999999999</c:v>
                </c:pt>
                <c:pt idx="32303">
                  <c:v>13.112</c:v>
                </c:pt>
                <c:pt idx="32304">
                  <c:v>13.161</c:v>
                </c:pt>
                <c:pt idx="32305">
                  <c:v>13.185</c:v>
                </c:pt>
                <c:pt idx="32306">
                  <c:v>13.233000000000001</c:v>
                </c:pt>
                <c:pt idx="32307">
                  <c:v>13.281000000000001</c:v>
                </c:pt>
                <c:pt idx="32308">
                  <c:v>13.329000000000001</c:v>
                </c:pt>
                <c:pt idx="32309">
                  <c:v>13.353</c:v>
                </c:pt>
                <c:pt idx="32310">
                  <c:v>13.401</c:v>
                </c:pt>
                <c:pt idx="32311">
                  <c:v>13.473000000000001</c:v>
                </c:pt>
                <c:pt idx="32312">
                  <c:v>13.497</c:v>
                </c:pt>
                <c:pt idx="32313">
                  <c:v>13.522</c:v>
                </c:pt>
                <c:pt idx="32314">
                  <c:v>13.57</c:v>
                </c:pt>
                <c:pt idx="32315">
                  <c:v>13.618</c:v>
                </c:pt>
                <c:pt idx="32316">
                  <c:v>13.666</c:v>
                </c:pt>
                <c:pt idx="32317">
                  <c:v>13.69</c:v>
                </c:pt>
                <c:pt idx="32318">
                  <c:v>13.714</c:v>
                </c:pt>
                <c:pt idx="32319">
                  <c:v>13.738</c:v>
                </c:pt>
                <c:pt idx="32320">
                  <c:v>13.738</c:v>
                </c:pt>
                <c:pt idx="32321">
                  <c:v>13.738</c:v>
                </c:pt>
                <c:pt idx="32322">
                  <c:v>13.738</c:v>
                </c:pt>
                <c:pt idx="32323">
                  <c:v>13.714</c:v>
                </c:pt>
                <c:pt idx="32324">
                  <c:v>13.69</c:v>
                </c:pt>
                <c:pt idx="32325">
                  <c:v>13.666</c:v>
                </c:pt>
                <c:pt idx="32326">
                  <c:v>13.641999999999999</c:v>
                </c:pt>
                <c:pt idx="32327">
                  <c:v>13.618</c:v>
                </c:pt>
                <c:pt idx="32328">
                  <c:v>13.57</c:v>
                </c:pt>
                <c:pt idx="32329">
                  <c:v>13.545999999999999</c:v>
                </c:pt>
                <c:pt idx="32330">
                  <c:v>13.522</c:v>
                </c:pt>
                <c:pt idx="32331">
                  <c:v>13.473000000000001</c:v>
                </c:pt>
                <c:pt idx="32332">
                  <c:v>13.449</c:v>
                </c:pt>
                <c:pt idx="32333">
                  <c:v>13.425000000000001</c:v>
                </c:pt>
                <c:pt idx="32334">
                  <c:v>13.401</c:v>
                </c:pt>
                <c:pt idx="32335">
                  <c:v>13.377000000000001</c:v>
                </c:pt>
                <c:pt idx="32336">
                  <c:v>13.353</c:v>
                </c:pt>
                <c:pt idx="32337">
                  <c:v>13.329000000000001</c:v>
                </c:pt>
                <c:pt idx="32338">
                  <c:v>13.281000000000001</c:v>
                </c:pt>
                <c:pt idx="32339">
                  <c:v>13.257</c:v>
                </c:pt>
                <c:pt idx="32340">
                  <c:v>13.233000000000001</c:v>
                </c:pt>
                <c:pt idx="32341">
                  <c:v>13.233000000000001</c:v>
                </c:pt>
                <c:pt idx="32342">
                  <c:v>13.209</c:v>
                </c:pt>
                <c:pt idx="32343">
                  <c:v>13.185</c:v>
                </c:pt>
                <c:pt idx="32344">
                  <c:v>13.161</c:v>
                </c:pt>
                <c:pt idx="32345">
                  <c:v>13.137</c:v>
                </c:pt>
                <c:pt idx="32346">
                  <c:v>13.137</c:v>
                </c:pt>
                <c:pt idx="32347">
                  <c:v>13.137</c:v>
                </c:pt>
                <c:pt idx="32348">
                  <c:v>13.112</c:v>
                </c:pt>
                <c:pt idx="32349">
                  <c:v>13.112</c:v>
                </c:pt>
                <c:pt idx="32350">
                  <c:v>13.087999999999999</c:v>
                </c:pt>
                <c:pt idx="32351">
                  <c:v>13.112</c:v>
                </c:pt>
                <c:pt idx="32352">
                  <c:v>13.087999999999999</c:v>
                </c:pt>
                <c:pt idx="32353">
                  <c:v>13.087999999999999</c:v>
                </c:pt>
                <c:pt idx="32354">
                  <c:v>13.087999999999999</c:v>
                </c:pt>
                <c:pt idx="32355">
                  <c:v>13.087999999999999</c:v>
                </c:pt>
                <c:pt idx="32356">
                  <c:v>13.112</c:v>
                </c:pt>
                <c:pt idx="32357">
                  <c:v>13.112</c:v>
                </c:pt>
                <c:pt idx="32358">
                  <c:v>13.112</c:v>
                </c:pt>
                <c:pt idx="32359">
                  <c:v>13.137</c:v>
                </c:pt>
                <c:pt idx="32360">
                  <c:v>13.137</c:v>
                </c:pt>
                <c:pt idx="32361">
                  <c:v>13.137</c:v>
                </c:pt>
                <c:pt idx="32362">
                  <c:v>13.137</c:v>
                </c:pt>
                <c:pt idx="32363">
                  <c:v>13.137</c:v>
                </c:pt>
                <c:pt idx="32364">
                  <c:v>13.137</c:v>
                </c:pt>
                <c:pt idx="32365">
                  <c:v>13.161</c:v>
                </c:pt>
                <c:pt idx="32366">
                  <c:v>13.161</c:v>
                </c:pt>
                <c:pt idx="32367">
                  <c:v>13.185</c:v>
                </c:pt>
                <c:pt idx="32368">
                  <c:v>13.185</c:v>
                </c:pt>
                <c:pt idx="32369">
                  <c:v>13.185</c:v>
                </c:pt>
                <c:pt idx="32370">
                  <c:v>13.185</c:v>
                </c:pt>
                <c:pt idx="32371">
                  <c:v>13.185</c:v>
                </c:pt>
                <c:pt idx="32372">
                  <c:v>13.209</c:v>
                </c:pt>
                <c:pt idx="32373">
                  <c:v>13.209</c:v>
                </c:pt>
                <c:pt idx="32374">
                  <c:v>13.209</c:v>
                </c:pt>
                <c:pt idx="32375">
                  <c:v>13.209</c:v>
                </c:pt>
                <c:pt idx="32376">
                  <c:v>13.209</c:v>
                </c:pt>
                <c:pt idx="32377">
                  <c:v>13.209</c:v>
                </c:pt>
                <c:pt idx="32378">
                  <c:v>13.233000000000001</c:v>
                </c:pt>
                <c:pt idx="32379">
                  <c:v>13.233000000000001</c:v>
                </c:pt>
                <c:pt idx="32380">
                  <c:v>13.233000000000001</c:v>
                </c:pt>
                <c:pt idx="32381">
                  <c:v>13.233000000000001</c:v>
                </c:pt>
                <c:pt idx="32382">
                  <c:v>13.233000000000001</c:v>
                </c:pt>
                <c:pt idx="32383">
                  <c:v>13.233000000000001</c:v>
                </c:pt>
                <c:pt idx="32384">
                  <c:v>13.257</c:v>
                </c:pt>
                <c:pt idx="32385">
                  <c:v>13.257</c:v>
                </c:pt>
                <c:pt idx="32386">
                  <c:v>13.257</c:v>
                </c:pt>
                <c:pt idx="32387">
                  <c:v>13.281000000000001</c:v>
                </c:pt>
                <c:pt idx="32388">
                  <c:v>13.281000000000001</c:v>
                </c:pt>
                <c:pt idx="32389">
                  <c:v>13.257</c:v>
                </c:pt>
                <c:pt idx="32390">
                  <c:v>13.281000000000001</c:v>
                </c:pt>
                <c:pt idx="32391">
                  <c:v>13.305</c:v>
                </c:pt>
                <c:pt idx="32392">
                  <c:v>13.329000000000001</c:v>
                </c:pt>
                <c:pt idx="32393">
                  <c:v>13.329000000000001</c:v>
                </c:pt>
                <c:pt idx="32394">
                  <c:v>13.353</c:v>
                </c:pt>
                <c:pt idx="32395">
                  <c:v>13.377000000000001</c:v>
                </c:pt>
                <c:pt idx="32396">
                  <c:v>13.401</c:v>
                </c:pt>
                <c:pt idx="32397">
                  <c:v>13.401</c:v>
                </c:pt>
                <c:pt idx="32398">
                  <c:v>13.425000000000001</c:v>
                </c:pt>
                <c:pt idx="32399">
                  <c:v>13.449</c:v>
                </c:pt>
                <c:pt idx="32400">
                  <c:v>13.497</c:v>
                </c:pt>
                <c:pt idx="32401">
                  <c:v>13.522</c:v>
                </c:pt>
                <c:pt idx="32402">
                  <c:v>13.545999999999999</c:v>
                </c:pt>
                <c:pt idx="32403">
                  <c:v>13.545999999999999</c:v>
                </c:pt>
                <c:pt idx="32404">
                  <c:v>13.545999999999999</c:v>
                </c:pt>
                <c:pt idx="32405">
                  <c:v>13.57</c:v>
                </c:pt>
                <c:pt idx="32406">
                  <c:v>13.593999999999999</c:v>
                </c:pt>
                <c:pt idx="32407">
                  <c:v>13.618</c:v>
                </c:pt>
                <c:pt idx="32408">
                  <c:v>13.618</c:v>
                </c:pt>
                <c:pt idx="32409">
                  <c:v>13.618</c:v>
                </c:pt>
                <c:pt idx="32410">
                  <c:v>13.618</c:v>
                </c:pt>
                <c:pt idx="32411">
                  <c:v>13.618</c:v>
                </c:pt>
                <c:pt idx="32412">
                  <c:v>13.618</c:v>
                </c:pt>
                <c:pt idx="32413">
                  <c:v>13.618</c:v>
                </c:pt>
                <c:pt idx="32414">
                  <c:v>13.618</c:v>
                </c:pt>
                <c:pt idx="32415">
                  <c:v>13.618</c:v>
                </c:pt>
                <c:pt idx="32416">
                  <c:v>13.618</c:v>
                </c:pt>
                <c:pt idx="32417">
                  <c:v>13.618</c:v>
                </c:pt>
                <c:pt idx="32418">
                  <c:v>13.618</c:v>
                </c:pt>
                <c:pt idx="32419">
                  <c:v>13.618</c:v>
                </c:pt>
                <c:pt idx="32420">
                  <c:v>13.618</c:v>
                </c:pt>
                <c:pt idx="32421">
                  <c:v>13.593999999999999</c:v>
                </c:pt>
                <c:pt idx="32422">
                  <c:v>13.593999999999999</c:v>
                </c:pt>
                <c:pt idx="32423">
                  <c:v>13.593999999999999</c:v>
                </c:pt>
                <c:pt idx="32424">
                  <c:v>13.593999999999999</c:v>
                </c:pt>
                <c:pt idx="32425">
                  <c:v>13.593999999999999</c:v>
                </c:pt>
                <c:pt idx="32426">
                  <c:v>13.593999999999999</c:v>
                </c:pt>
                <c:pt idx="32427">
                  <c:v>13.593999999999999</c:v>
                </c:pt>
                <c:pt idx="32428">
                  <c:v>13.593999999999999</c:v>
                </c:pt>
                <c:pt idx="32429">
                  <c:v>13.57</c:v>
                </c:pt>
                <c:pt idx="32430">
                  <c:v>13.57</c:v>
                </c:pt>
                <c:pt idx="32431">
                  <c:v>13.57</c:v>
                </c:pt>
                <c:pt idx="32432">
                  <c:v>13.57</c:v>
                </c:pt>
                <c:pt idx="32433">
                  <c:v>13.545999999999999</c:v>
                </c:pt>
                <c:pt idx="32434">
                  <c:v>13.545999999999999</c:v>
                </c:pt>
                <c:pt idx="32435">
                  <c:v>13.522</c:v>
                </c:pt>
                <c:pt idx="32436">
                  <c:v>13.497</c:v>
                </c:pt>
                <c:pt idx="32437">
                  <c:v>13.473000000000001</c:v>
                </c:pt>
                <c:pt idx="32438">
                  <c:v>13.473000000000001</c:v>
                </c:pt>
                <c:pt idx="32439">
                  <c:v>13.449</c:v>
                </c:pt>
                <c:pt idx="32440">
                  <c:v>13.449</c:v>
                </c:pt>
                <c:pt idx="32441">
                  <c:v>13.449</c:v>
                </c:pt>
                <c:pt idx="32442">
                  <c:v>13.449</c:v>
                </c:pt>
                <c:pt idx="32443">
                  <c:v>13.449</c:v>
                </c:pt>
                <c:pt idx="32444">
                  <c:v>13.425000000000001</c:v>
                </c:pt>
                <c:pt idx="32445">
                  <c:v>13.425000000000001</c:v>
                </c:pt>
                <c:pt idx="32446">
                  <c:v>13.425000000000001</c:v>
                </c:pt>
                <c:pt idx="32447">
                  <c:v>13.401</c:v>
                </c:pt>
                <c:pt idx="32448">
                  <c:v>13.377000000000001</c:v>
                </c:pt>
                <c:pt idx="32449">
                  <c:v>13.353</c:v>
                </c:pt>
                <c:pt idx="32450">
                  <c:v>13.353</c:v>
                </c:pt>
                <c:pt idx="32451">
                  <c:v>13.353</c:v>
                </c:pt>
                <c:pt idx="32452">
                  <c:v>13.353</c:v>
                </c:pt>
                <c:pt idx="32453">
                  <c:v>13.329000000000001</c:v>
                </c:pt>
                <c:pt idx="32454">
                  <c:v>13.329000000000001</c:v>
                </c:pt>
                <c:pt idx="32455">
                  <c:v>13.305</c:v>
                </c:pt>
                <c:pt idx="32456">
                  <c:v>13.305</c:v>
                </c:pt>
                <c:pt idx="32457">
                  <c:v>13.305</c:v>
                </c:pt>
                <c:pt idx="32458">
                  <c:v>13.281000000000001</c:v>
                </c:pt>
                <c:pt idx="32459">
                  <c:v>13.281000000000001</c:v>
                </c:pt>
                <c:pt idx="32460">
                  <c:v>13.257</c:v>
                </c:pt>
                <c:pt idx="32461">
                  <c:v>13.233000000000001</c:v>
                </c:pt>
                <c:pt idx="32462">
                  <c:v>13.233000000000001</c:v>
                </c:pt>
                <c:pt idx="32463">
                  <c:v>13.233000000000001</c:v>
                </c:pt>
                <c:pt idx="32464">
                  <c:v>13.209</c:v>
                </c:pt>
                <c:pt idx="32465">
                  <c:v>13.209</c:v>
                </c:pt>
                <c:pt idx="32466">
                  <c:v>13.209</c:v>
                </c:pt>
                <c:pt idx="32467">
                  <c:v>13.209</c:v>
                </c:pt>
                <c:pt idx="32468">
                  <c:v>13.185</c:v>
                </c:pt>
                <c:pt idx="32469">
                  <c:v>13.185</c:v>
                </c:pt>
                <c:pt idx="32470">
                  <c:v>13.185</c:v>
                </c:pt>
                <c:pt idx="32471">
                  <c:v>13.185</c:v>
                </c:pt>
                <c:pt idx="32472">
                  <c:v>13.161</c:v>
                </c:pt>
                <c:pt idx="32473">
                  <c:v>13.161</c:v>
                </c:pt>
                <c:pt idx="32474">
                  <c:v>13.137</c:v>
                </c:pt>
                <c:pt idx="32475">
                  <c:v>13.137</c:v>
                </c:pt>
                <c:pt idx="32476">
                  <c:v>13.137</c:v>
                </c:pt>
                <c:pt idx="32477">
                  <c:v>13.137</c:v>
                </c:pt>
                <c:pt idx="32478">
                  <c:v>13.137</c:v>
                </c:pt>
                <c:pt idx="32479">
                  <c:v>13.112</c:v>
                </c:pt>
                <c:pt idx="32480">
                  <c:v>13.087999999999999</c:v>
                </c:pt>
                <c:pt idx="32481">
                  <c:v>13.087999999999999</c:v>
                </c:pt>
                <c:pt idx="32482">
                  <c:v>13.087999999999999</c:v>
                </c:pt>
                <c:pt idx="32483">
                  <c:v>13.087999999999999</c:v>
                </c:pt>
                <c:pt idx="32484">
                  <c:v>13.087999999999999</c:v>
                </c:pt>
                <c:pt idx="32485">
                  <c:v>13.087999999999999</c:v>
                </c:pt>
                <c:pt idx="32486">
                  <c:v>13.087999999999999</c:v>
                </c:pt>
                <c:pt idx="32487">
                  <c:v>13.087999999999999</c:v>
                </c:pt>
                <c:pt idx="32488">
                  <c:v>13.087999999999999</c:v>
                </c:pt>
                <c:pt idx="32489">
                  <c:v>13.087999999999999</c:v>
                </c:pt>
                <c:pt idx="32490">
                  <c:v>13.112</c:v>
                </c:pt>
                <c:pt idx="32491">
                  <c:v>13.137</c:v>
                </c:pt>
                <c:pt idx="32492">
                  <c:v>13.137</c:v>
                </c:pt>
                <c:pt idx="32493">
                  <c:v>13.161</c:v>
                </c:pt>
                <c:pt idx="32494">
                  <c:v>13.185</c:v>
                </c:pt>
                <c:pt idx="32495">
                  <c:v>13.209</c:v>
                </c:pt>
                <c:pt idx="32496">
                  <c:v>13.233000000000001</c:v>
                </c:pt>
                <c:pt idx="32497">
                  <c:v>13.257</c:v>
                </c:pt>
                <c:pt idx="32498">
                  <c:v>13.305</c:v>
                </c:pt>
                <c:pt idx="32499">
                  <c:v>13.329000000000001</c:v>
                </c:pt>
                <c:pt idx="32500">
                  <c:v>13.377000000000001</c:v>
                </c:pt>
                <c:pt idx="32501">
                  <c:v>13.425000000000001</c:v>
                </c:pt>
                <c:pt idx="32502">
                  <c:v>13.449</c:v>
                </c:pt>
                <c:pt idx="32503">
                  <c:v>13.522</c:v>
                </c:pt>
                <c:pt idx="32504">
                  <c:v>13.57</c:v>
                </c:pt>
                <c:pt idx="32505">
                  <c:v>13.618</c:v>
                </c:pt>
                <c:pt idx="32506">
                  <c:v>13.641999999999999</c:v>
                </c:pt>
                <c:pt idx="32507">
                  <c:v>13.641999999999999</c:v>
                </c:pt>
                <c:pt idx="32508">
                  <c:v>13.641999999999999</c:v>
                </c:pt>
                <c:pt idx="32509">
                  <c:v>13.666</c:v>
                </c:pt>
                <c:pt idx="32510">
                  <c:v>13.666</c:v>
                </c:pt>
                <c:pt idx="32511">
                  <c:v>13.666</c:v>
                </c:pt>
                <c:pt idx="32512">
                  <c:v>13.666</c:v>
                </c:pt>
                <c:pt idx="32513">
                  <c:v>13.666</c:v>
                </c:pt>
                <c:pt idx="32514">
                  <c:v>13.641999999999999</c:v>
                </c:pt>
                <c:pt idx="32515">
                  <c:v>13.641999999999999</c:v>
                </c:pt>
                <c:pt idx="32516">
                  <c:v>13.618</c:v>
                </c:pt>
                <c:pt idx="32517">
                  <c:v>13.57</c:v>
                </c:pt>
                <c:pt idx="32518">
                  <c:v>13.57</c:v>
                </c:pt>
                <c:pt idx="32519">
                  <c:v>13.522</c:v>
                </c:pt>
                <c:pt idx="32520">
                  <c:v>13.522</c:v>
                </c:pt>
                <c:pt idx="32521">
                  <c:v>13.473000000000001</c:v>
                </c:pt>
                <c:pt idx="32522">
                  <c:v>13.425000000000001</c:v>
                </c:pt>
                <c:pt idx="32523">
                  <c:v>13.377000000000001</c:v>
                </c:pt>
                <c:pt idx="32524">
                  <c:v>13.377000000000001</c:v>
                </c:pt>
                <c:pt idx="32525">
                  <c:v>13.329000000000001</c:v>
                </c:pt>
                <c:pt idx="32526">
                  <c:v>13.305</c:v>
                </c:pt>
                <c:pt idx="32527">
                  <c:v>13.281000000000001</c:v>
                </c:pt>
                <c:pt idx="32528">
                  <c:v>13.257</c:v>
                </c:pt>
                <c:pt idx="32529">
                  <c:v>13.233000000000001</c:v>
                </c:pt>
                <c:pt idx="32530">
                  <c:v>13.209</c:v>
                </c:pt>
                <c:pt idx="32531">
                  <c:v>13.185</c:v>
                </c:pt>
                <c:pt idx="32532">
                  <c:v>13.185</c:v>
                </c:pt>
                <c:pt idx="32533">
                  <c:v>13.161</c:v>
                </c:pt>
                <c:pt idx="32534">
                  <c:v>13.161</c:v>
                </c:pt>
                <c:pt idx="32535">
                  <c:v>13.161</c:v>
                </c:pt>
                <c:pt idx="32536">
                  <c:v>13.161</c:v>
                </c:pt>
                <c:pt idx="32537">
                  <c:v>13.137</c:v>
                </c:pt>
                <c:pt idx="32538">
                  <c:v>13.137</c:v>
                </c:pt>
                <c:pt idx="32539">
                  <c:v>13.137</c:v>
                </c:pt>
                <c:pt idx="32540">
                  <c:v>13.161</c:v>
                </c:pt>
                <c:pt idx="32541">
                  <c:v>13.137</c:v>
                </c:pt>
                <c:pt idx="32542">
                  <c:v>13.137</c:v>
                </c:pt>
                <c:pt idx="32543">
                  <c:v>13.137</c:v>
                </c:pt>
                <c:pt idx="32544">
                  <c:v>13.137</c:v>
                </c:pt>
                <c:pt idx="32545">
                  <c:v>13.112</c:v>
                </c:pt>
                <c:pt idx="32546">
                  <c:v>13.137</c:v>
                </c:pt>
                <c:pt idx="32547">
                  <c:v>13.112</c:v>
                </c:pt>
                <c:pt idx="32548">
                  <c:v>13.087999999999999</c:v>
                </c:pt>
                <c:pt idx="32549">
                  <c:v>13.087999999999999</c:v>
                </c:pt>
                <c:pt idx="32550">
                  <c:v>13.087999999999999</c:v>
                </c:pt>
                <c:pt idx="32551">
                  <c:v>13.087999999999999</c:v>
                </c:pt>
                <c:pt idx="32552">
                  <c:v>13.087999999999999</c:v>
                </c:pt>
                <c:pt idx="32553">
                  <c:v>13.087999999999999</c:v>
                </c:pt>
                <c:pt idx="32554">
                  <c:v>13.064</c:v>
                </c:pt>
                <c:pt idx="32555">
                  <c:v>13.087999999999999</c:v>
                </c:pt>
                <c:pt idx="32556">
                  <c:v>13.087999999999999</c:v>
                </c:pt>
                <c:pt idx="32557">
                  <c:v>13.087999999999999</c:v>
                </c:pt>
                <c:pt idx="32558">
                  <c:v>13.087999999999999</c:v>
                </c:pt>
                <c:pt idx="32559">
                  <c:v>13.064</c:v>
                </c:pt>
                <c:pt idx="32560">
                  <c:v>13.064</c:v>
                </c:pt>
                <c:pt idx="32561">
                  <c:v>13.04</c:v>
                </c:pt>
                <c:pt idx="32562">
                  <c:v>13.04</c:v>
                </c:pt>
                <c:pt idx="32563">
                  <c:v>13.04</c:v>
                </c:pt>
                <c:pt idx="32564">
                  <c:v>13.016</c:v>
                </c:pt>
                <c:pt idx="32565">
                  <c:v>12.992000000000001</c:v>
                </c:pt>
                <c:pt idx="32566">
                  <c:v>12.992000000000001</c:v>
                </c:pt>
                <c:pt idx="32567">
                  <c:v>12.992000000000001</c:v>
                </c:pt>
                <c:pt idx="32568">
                  <c:v>12.992000000000001</c:v>
                </c:pt>
                <c:pt idx="32569">
                  <c:v>12.968</c:v>
                </c:pt>
                <c:pt idx="32570">
                  <c:v>12.968</c:v>
                </c:pt>
                <c:pt idx="32571">
                  <c:v>12.968</c:v>
                </c:pt>
                <c:pt idx="32572">
                  <c:v>12.944000000000001</c:v>
                </c:pt>
                <c:pt idx="32573">
                  <c:v>12.944000000000001</c:v>
                </c:pt>
                <c:pt idx="32574">
                  <c:v>12.944000000000001</c:v>
                </c:pt>
                <c:pt idx="32575">
                  <c:v>12.92</c:v>
                </c:pt>
                <c:pt idx="32576">
                  <c:v>12.92</c:v>
                </c:pt>
                <c:pt idx="32577">
                  <c:v>12.896000000000001</c:v>
                </c:pt>
                <c:pt idx="32578">
                  <c:v>12.896000000000001</c:v>
                </c:pt>
                <c:pt idx="32579">
                  <c:v>12.871</c:v>
                </c:pt>
                <c:pt idx="32580">
                  <c:v>12.871</c:v>
                </c:pt>
                <c:pt idx="32581">
                  <c:v>12.871</c:v>
                </c:pt>
                <c:pt idx="32582">
                  <c:v>12.871</c:v>
                </c:pt>
                <c:pt idx="32583">
                  <c:v>12.871</c:v>
                </c:pt>
                <c:pt idx="32584">
                  <c:v>12.871</c:v>
                </c:pt>
                <c:pt idx="32585">
                  <c:v>12.871</c:v>
                </c:pt>
                <c:pt idx="32586">
                  <c:v>12.896000000000001</c:v>
                </c:pt>
                <c:pt idx="32587">
                  <c:v>12.896000000000001</c:v>
                </c:pt>
                <c:pt idx="32588">
                  <c:v>12.92</c:v>
                </c:pt>
                <c:pt idx="32589">
                  <c:v>12.944000000000001</c:v>
                </c:pt>
                <c:pt idx="32590">
                  <c:v>12.968</c:v>
                </c:pt>
                <c:pt idx="32591">
                  <c:v>12.992000000000001</c:v>
                </c:pt>
                <c:pt idx="32592">
                  <c:v>13.04</c:v>
                </c:pt>
                <c:pt idx="32593">
                  <c:v>13.064</c:v>
                </c:pt>
                <c:pt idx="32594">
                  <c:v>13.112</c:v>
                </c:pt>
                <c:pt idx="32595">
                  <c:v>13.161</c:v>
                </c:pt>
                <c:pt idx="32596">
                  <c:v>13.209</c:v>
                </c:pt>
                <c:pt idx="32597">
                  <c:v>13.233000000000001</c:v>
                </c:pt>
                <c:pt idx="32598">
                  <c:v>13.281000000000001</c:v>
                </c:pt>
                <c:pt idx="32599">
                  <c:v>13.329000000000001</c:v>
                </c:pt>
                <c:pt idx="32600">
                  <c:v>13.377000000000001</c:v>
                </c:pt>
                <c:pt idx="32601">
                  <c:v>13.425000000000001</c:v>
                </c:pt>
                <c:pt idx="32602">
                  <c:v>13.425000000000001</c:v>
                </c:pt>
                <c:pt idx="32603">
                  <c:v>13.473000000000001</c:v>
                </c:pt>
                <c:pt idx="32604">
                  <c:v>13.522</c:v>
                </c:pt>
                <c:pt idx="32605">
                  <c:v>13.57</c:v>
                </c:pt>
                <c:pt idx="32606">
                  <c:v>13.57</c:v>
                </c:pt>
                <c:pt idx="32607">
                  <c:v>13.545999999999999</c:v>
                </c:pt>
                <c:pt idx="32608">
                  <c:v>13.545999999999999</c:v>
                </c:pt>
                <c:pt idx="32609">
                  <c:v>13.545999999999999</c:v>
                </c:pt>
                <c:pt idx="32610">
                  <c:v>13.545999999999999</c:v>
                </c:pt>
                <c:pt idx="32611">
                  <c:v>13.545999999999999</c:v>
                </c:pt>
                <c:pt idx="32612">
                  <c:v>13.545999999999999</c:v>
                </c:pt>
                <c:pt idx="32613">
                  <c:v>13.545999999999999</c:v>
                </c:pt>
                <c:pt idx="32614">
                  <c:v>13.522</c:v>
                </c:pt>
                <c:pt idx="32615">
                  <c:v>13.473000000000001</c:v>
                </c:pt>
                <c:pt idx="32616">
                  <c:v>13.449</c:v>
                </c:pt>
                <c:pt idx="32617">
                  <c:v>13.425000000000001</c:v>
                </c:pt>
                <c:pt idx="32618">
                  <c:v>13.377000000000001</c:v>
                </c:pt>
                <c:pt idx="32619">
                  <c:v>13.353</c:v>
                </c:pt>
                <c:pt idx="32620">
                  <c:v>13.329000000000001</c:v>
                </c:pt>
                <c:pt idx="32621">
                  <c:v>13.281000000000001</c:v>
                </c:pt>
                <c:pt idx="32622">
                  <c:v>13.257</c:v>
                </c:pt>
                <c:pt idx="32623">
                  <c:v>13.233000000000001</c:v>
                </c:pt>
                <c:pt idx="32624">
                  <c:v>13.209</c:v>
                </c:pt>
                <c:pt idx="32625">
                  <c:v>13.209</c:v>
                </c:pt>
                <c:pt idx="32626">
                  <c:v>13.185</c:v>
                </c:pt>
                <c:pt idx="32627">
                  <c:v>13.185</c:v>
                </c:pt>
                <c:pt idx="32628">
                  <c:v>13.161</c:v>
                </c:pt>
                <c:pt idx="32629">
                  <c:v>13.137</c:v>
                </c:pt>
                <c:pt idx="32630">
                  <c:v>13.137</c:v>
                </c:pt>
                <c:pt idx="32631">
                  <c:v>13.137</c:v>
                </c:pt>
                <c:pt idx="32632">
                  <c:v>13.137</c:v>
                </c:pt>
                <c:pt idx="32633">
                  <c:v>13.161</c:v>
                </c:pt>
                <c:pt idx="32634">
                  <c:v>13.137</c:v>
                </c:pt>
                <c:pt idx="32635">
                  <c:v>13.137</c:v>
                </c:pt>
                <c:pt idx="32636">
                  <c:v>13.137</c:v>
                </c:pt>
                <c:pt idx="32637">
                  <c:v>13.137</c:v>
                </c:pt>
                <c:pt idx="32638">
                  <c:v>13.137</c:v>
                </c:pt>
                <c:pt idx="32639">
                  <c:v>13.137</c:v>
                </c:pt>
                <c:pt idx="32640">
                  <c:v>13.161</c:v>
                </c:pt>
                <c:pt idx="32641">
                  <c:v>13.161</c:v>
                </c:pt>
                <c:pt idx="32642">
                  <c:v>13.161</c:v>
                </c:pt>
                <c:pt idx="32643">
                  <c:v>13.161</c:v>
                </c:pt>
                <c:pt idx="32644">
                  <c:v>13.161</c:v>
                </c:pt>
                <c:pt idx="32645">
                  <c:v>13.137</c:v>
                </c:pt>
                <c:pt idx="32646">
                  <c:v>13.137</c:v>
                </c:pt>
                <c:pt idx="32647">
                  <c:v>13.112</c:v>
                </c:pt>
                <c:pt idx="32648">
                  <c:v>13.087999999999999</c:v>
                </c:pt>
                <c:pt idx="32649">
                  <c:v>13.087999999999999</c:v>
                </c:pt>
                <c:pt idx="32650">
                  <c:v>13.087999999999999</c:v>
                </c:pt>
                <c:pt idx="32651">
                  <c:v>13.087999999999999</c:v>
                </c:pt>
                <c:pt idx="32652">
                  <c:v>13.087999999999999</c:v>
                </c:pt>
                <c:pt idx="32653">
                  <c:v>13.087999999999999</c:v>
                </c:pt>
                <c:pt idx="32654">
                  <c:v>13.064</c:v>
                </c:pt>
                <c:pt idx="32655">
                  <c:v>13.064</c:v>
                </c:pt>
                <c:pt idx="32656">
                  <c:v>13.064</c:v>
                </c:pt>
                <c:pt idx="32657">
                  <c:v>13.04</c:v>
                </c:pt>
                <c:pt idx="32658">
                  <c:v>13.04</c:v>
                </c:pt>
                <c:pt idx="32659">
                  <c:v>13.04</c:v>
                </c:pt>
                <c:pt idx="32660">
                  <c:v>13.016</c:v>
                </c:pt>
                <c:pt idx="32661">
                  <c:v>13.016</c:v>
                </c:pt>
                <c:pt idx="32662">
                  <c:v>13.016</c:v>
                </c:pt>
                <c:pt idx="32663">
                  <c:v>13.016</c:v>
                </c:pt>
                <c:pt idx="32664">
                  <c:v>13.016</c:v>
                </c:pt>
                <c:pt idx="32665">
                  <c:v>12.992000000000001</c:v>
                </c:pt>
                <c:pt idx="32666">
                  <c:v>12.992000000000001</c:v>
                </c:pt>
                <c:pt idx="32667">
                  <c:v>12.992000000000001</c:v>
                </c:pt>
                <c:pt idx="32668">
                  <c:v>13.016</c:v>
                </c:pt>
                <c:pt idx="32669">
                  <c:v>13.016</c:v>
                </c:pt>
                <c:pt idx="32670">
                  <c:v>13.016</c:v>
                </c:pt>
                <c:pt idx="32671">
                  <c:v>13.04</c:v>
                </c:pt>
                <c:pt idx="32672">
                  <c:v>13.04</c:v>
                </c:pt>
                <c:pt idx="32673">
                  <c:v>13.04</c:v>
                </c:pt>
                <c:pt idx="32674">
                  <c:v>13.04</c:v>
                </c:pt>
                <c:pt idx="32675">
                  <c:v>13.04</c:v>
                </c:pt>
                <c:pt idx="32676">
                  <c:v>13.064</c:v>
                </c:pt>
                <c:pt idx="32677">
                  <c:v>13.064</c:v>
                </c:pt>
                <c:pt idx="32678">
                  <c:v>13.04</c:v>
                </c:pt>
                <c:pt idx="32679">
                  <c:v>13.064</c:v>
                </c:pt>
                <c:pt idx="32680">
                  <c:v>13.064</c:v>
                </c:pt>
                <c:pt idx="32681">
                  <c:v>13.087999999999999</c:v>
                </c:pt>
                <c:pt idx="32682">
                  <c:v>13.112</c:v>
                </c:pt>
                <c:pt idx="32683">
                  <c:v>13.137</c:v>
                </c:pt>
                <c:pt idx="32684">
                  <c:v>13.161</c:v>
                </c:pt>
                <c:pt idx="32685">
                  <c:v>13.185</c:v>
                </c:pt>
                <c:pt idx="32686">
                  <c:v>13.209</c:v>
                </c:pt>
                <c:pt idx="32687">
                  <c:v>13.233000000000001</c:v>
                </c:pt>
                <c:pt idx="32688">
                  <c:v>13.257</c:v>
                </c:pt>
                <c:pt idx="32689">
                  <c:v>13.281000000000001</c:v>
                </c:pt>
                <c:pt idx="32690">
                  <c:v>13.329000000000001</c:v>
                </c:pt>
                <c:pt idx="32691">
                  <c:v>13.377000000000001</c:v>
                </c:pt>
                <c:pt idx="32692">
                  <c:v>13.425000000000001</c:v>
                </c:pt>
                <c:pt idx="32693">
                  <c:v>13.473000000000001</c:v>
                </c:pt>
                <c:pt idx="32694">
                  <c:v>13.522</c:v>
                </c:pt>
                <c:pt idx="32695">
                  <c:v>13.545999999999999</c:v>
                </c:pt>
                <c:pt idx="32696">
                  <c:v>13.593999999999999</c:v>
                </c:pt>
                <c:pt idx="32697">
                  <c:v>13.641999999999999</c:v>
                </c:pt>
                <c:pt idx="32698">
                  <c:v>13.666</c:v>
                </c:pt>
                <c:pt idx="32699">
                  <c:v>13.714</c:v>
                </c:pt>
                <c:pt idx="32700">
                  <c:v>13.714</c:v>
                </c:pt>
                <c:pt idx="32701">
                  <c:v>13.714</c:v>
                </c:pt>
                <c:pt idx="32702">
                  <c:v>13.714</c:v>
                </c:pt>
                <c:pt idx="32703">
                  <c:v>13.69</c:v>
                </c:pt>
                <c:pt idx="32704">
                  <c:v>13.666</c:v>
                </c:pt>
                <c:pt idx="32705">
                  <c:v>13.666</c:v>
                </c:pt>
                <c:pt idx="32706">
                  <c:v>13.641999999999999</c:v>
                </c:pt>
                <c:pt idx="32707">
                  <c:v>13.641999999999999</c:v>
                </c:pt>
                <c:pt idx="32708">
                  <c:v>13.618</c:v>
                </c:pt>
                <c:pt idx="32709">
                  <c:v>13.618</c:v>
                </c:pt>
                <c:pt idx="32710">
                  <c:v>13.618</c:v>
                </c:pt>
                <c:pt idx="32711">
                  <c:v>13.593999999999999</c:v>
                </c:pt>
                <c:pt idx="32712">
                  <c:v>13.57</c:v>
                </c:pt>
                <c:pt idx="32713">
                  <c:v>13.57</c:v>
                </c:pt>
                <c:pt idx="32714">
                  <c:v>13.545999999999999</c:v>
                </c:pt>
                <c:pt idx="32715">
                  <c:v>13.522</c:v>
                </c:pt>
                <c:pt idx="32716">
                  <c:v>13.522</c:v>
                </c:pt>
                <c:pt idx="32717">
                  <c:v>13.522</c:v>
                </c:pt>
                <c:pt idx="32718">
                  <c:v>13.473000000000001</c:v>
                </c:pt>
                <c:pt idx="32719">
                  <c:v>13.473000000000001</c:v>
                </c:pt>
                <c:pt idx="32720">
                  <c:v>13.473000000000001</c:v>
                </c:pt>
                <c:pt idx="32721">
                  <c:v>13.449</c:v>
                </c:pt>
                <c:pt idx="32722">
                  <c:v>13.425000000000001</c:v>
                </c:pt>
                <c:pt idx="32723">
                  <c:v>13.425000000000001</c:v>
                </c:pt>
                <c:pt idx="32724">
                  <c:v>13.425000000000001</c:v>
                </c:pt>
                <c:pt idx="32725">
                  <c:v>13.425000000000001</c:v>
                </c:pt>
                <c:pt idx="32726">
                  <c:v>13.401</c:v>
                </c:pt>
                <c:pt idx="32727">
                  <c:v>13.401</c:v>
                </c:pt>
                <c:pt idx="32728">
                  <c:v>13.401</c:v>
                </c:pt>
                <c:pt idx="32729">
                  <c:v>13.401</c:v>
                </c:pt>
                <c:pt idx="32730">
                  <c:v>13.401</c:v>
                </c:pt>
                <c:pt idx="32731">
                  <c:v>13.401</c:v>
                </c:pt>
                <c:pt idx="32732">
                  <c:v>13.401</c:v>
                </c:pt>
                <c:pt idx="32733">
                  <c:v>13.377000000000001</c:v>
                </c:pt>
                <c:pt idx="32734">
                  <c:v>13.377000000000001</c:v>
                </c:pt>
                <c:pt idx="32735">
                  <c:v>13.377000000000001</c:v>
                </c:pt>
                <c:pt idx="32736">
                  <c:v>13.377000000000001</c:v>
                </c:pt>
                <c:pt idx="32737">
                  <c:v>13.377000000000001</c:v>
                </c:pt>
                <c:pt idx="32738">
                  <c:v>13.353</c:v>
                </c:pt>
                <c:pt idx="32739">
                  <c:v>13.353</c:v>
                </c:pt>
                <c:pt idx="32740">
                  <c:v>13.353</c:v>
                </c:pt>
                <c:pt idx="32741">
                  <c:v>13.353</c:v>
                </c:pt>
                <c:pt idx="32742">
                  <c:v>13.329000000000001</c:v>
                </c:pt>
                <c:pt idx="32743">
                  <c:v>13.329000000000001</c:v>
                </c:pt>
                <c:pt idx="32744">
                  <c:v>13.329000000000001</c:v>
                </c:pt>
                <c:pt idx="32745">
                  <c:v>13.305</c:v>
                </c:pt>
                <c:pt idx="32746">
                  <c:v>13.305</c:v>
                </c:pt>
                <c:pt idx="32747">
                  <c:v>13.281000000000001</c:v>
                </c:pt>
                <c:pt idx="32748">
                  <c:v>13.305</c:v>
                </c:pt>
                <c:pt idx="32749">
                  <c:v>13.305</c:v>
                </c:pt>
                <c:pt idx="32750">
                  <c:v>13.305</c:v>
                </c:pt>
                <c:pt idx="32751">
                  <c:v>13.305</c:v>
                </c:pt>
                <c:pt idx="32752">
                  <c:v>13.305</c:v>
                </c:pt>
                <c:pt idx="32753">
                  <c:v>13.281000000000001</c:v>
                </c:pt>
                <c:pt idx="32754">
                  <c:v>13.305</c:v>
                </c:pt>
                <c:pt idx="32755">
                  <c:v>13.305</c:v>
                </c:pt>
                <c:pt idx="32756">
                  <c:v>13.329000000000001</c:v>
                </c:pt>
                <c:pt idx="32757">
                  <c:v>13.329000000000001</c:v>
                </c:pt>
                <c:pt idx="32758">
                  <c:v>13.329000000000001</c:v>
                </c:pt>
                <c:pt idx="32759">
                  <c:v>13.329000000000001</c:v>
                </c:pt>
                <c:pt idx="32760">
                  <c:v>13.329000000000001</c:v>
                </c:pt>
                <c:pt idx="32761">
                  <c:v>13.329000000000001</c:v>
                </c:pt>
                <c:pt idx="32762">
                  <c:v>13.305</c:v>
                </c:pt>
                <c:pt idx="32763">
                  <c:v>13.305</c:v>
                </c:pt>
                <c:pt idx="32764">
                  <c:v>13.329000000000001</c:v>
                </c:pt>
                <c:pt idx="32765">
                  <c:v>13.329000000000001</c:v>
                </c:pt>
                <c:pt idx="32766">
                  <c:v>13.329000000000001</c:v>
                </c:pt>
                <c:pt idx="32767">
                  <c:v>13.305</c:v>
                </c:pt>
                <c:pt idx="32768">
                  <c:v>13.305</c:v>
                </c:pt>
                <c:pt idx="32769">
                  <c:v>13.329000000000001</c:v>
                </c:pt>
                <c:pt idx="32770">
                  <c:v>13.353</c:v>
                </c:pt>
                <c:pt idx="32771">
                  <c:v>13.353</c:v>
                </c:pt>
                <c:pt idx="32772">
                  <c:v>13.353</c:v>
                </c:pt>
                <c:pt idx="32773">
                  <c:v>13.353</c:v>
                </c:pt>
                <c:pt idx="32774">
                  <c:v>13.329000000000001</c:v>
                </c:pt>
                <c:pt idx="32775">
                  <c:v>13.329000000000001</c:v>
                </c:pt>
                <c:pt idx="32776">
                  <c:v>13.329000000000001</c:v>
                </c:pt>
                <c:pt idx="32777">
                  <c:v>13.353</c:v>
                </c:pt>
                <c:pt idx="32778">
                  <c:v>13.377000000000001</c:v>
                </c:pt>
                <c:pt idx="32779">
                  <c:v>13.401</c:v>
                </c:pt>
                <c:pt idx="32780">
                  <c:v>13.425000000000001</c:v>
                </c:pt>
                <c:pt idx="32781">
                  <c:v>13.425000000000001</c:v>
                </c:pt>
                <c:pt idx="32782">
                  <c:v>13.425000000000001</c:v>
                </c:pt>
                <c:pt idx="32783">
                  <c:v>13.473000000000001</c:v>
                </c:pt>
                <c:pt idx="32784">
                  <c:v>13.473000000000001</c:v>
                </c:pt>
                <c:pt idx="32785">
                  <c:v>13.522</c:v>
                </c:pt>
                <c:pt idx="32786">
                  <c:v>13.545999999999999</c:v>
                </c:pt>
                <c:pt idx="32787">
                  <c:v>13.545999999999999</c:v>
                </c:pt>
                <c:pt idx="32788">
                  <c:v>13.522</c:v>
                </c:pt>
                <c:pt idx="32789">
                  <c:v>13.545999999999999</c:v>
                </c:pt>
                <c:pt idx="32790">
                  <c:v>13.57</c:v>
                </c:pt>
                <c:pt idx="32791">
                  <c:v>13.593999999999999</c:v>
                </c:pt>
                <c:pt idx="32792">
                  <c:v>13.618</c:v>
                </c:pt>
                <c:pt idx="32793">
                  <c:v>13.618</c:v>
                </c:pt>
                <c:pt idx="32794">
                  <c:v>13.618</c:v>
                </c:pt>
                <c:pt idx="32795">
                  <c:v>13.618</c:v>
                </c:pt>
                <c:pt idx="32796">
                  <c:v>13.618</c:v>
                </c:pt>
                <c:pt idx="32797">
                  <c:v>13.641999999999999</c:v>
                </c:pt>
                <c:pt idx="32798">
                  <c:v>13.641999999999999</c:v>
                </c:pt>
                <c:pt idx="32799">
                  <c:v>13.641999999999999</c:v>
                </c:pt>
                <c:pt idx="32800">
                  <c:v>13.666</c:v>
                </c:pt>
                <c:pt idx="32801">
                  <c:v>13.641999999999999</c:v>
                </c:pt>
                <c:pt idx="32802">
                  <c:v>13.641999999999999</c:v>
                </c:pt>
                <c:pt idx="32803">
                  <c:v>13.666</c:v>
                </c:pt>
                <c:pt idx="32804">
                  <c:v>13.666</c:v>
                </c:pt>
                <c:pt idx="32805">
                  <c:v>13.641999999999999</c:v>
                </c:pt>
                <c:pt idx="32806">
                  <c:v>13.641999999999999</c:v>
                </c:pt>
                <c:pt idx="32807">
                  <c:v>13.618</c:v>
                </c:pt>
                <c:pt idx="32808">
                  <c:v>13.593999999999999</c:v>
                </c:pt>
                <c:pt idx="32809">
                  <c:v>13.545999999999999</c:v>
                </c:pt>
                <c:pt idx="32810">
                  <c:v>13.522</c:v>
                </c:pt>
                <c:pt idx="32811">
                  <c:v>13.522</c:v>
                </c:pt>
                <c:pt idx="32812">
                  <c:v>13.497</c:v>
                </c:pt>
                <c:pt idx="32813">
                  <c:v>13.473000000000001</c:v>
                </c:pt>
                <c:pt idx="32814">
                  <c:v>13.401</c:v>
                </c:pt>
                <c:pt idx="32815">
                  <c:v>13.425000000000001</c:v>
                </c:pt>
                <c:pt idx="32816">
                  <c:v>13.425000000000001</c:v>
                </c:pt>
                <c:pt idx="32817">
                  <c:v>13.401</c:v>
                </c:pt>
                <c:pt idx="32818">
                  <c:v>13.353</c:v>
                </c:pt>
                <c:pt idx="32819">
                  <c:v>13.329000000000001</c:v>
                </c:pt>
                <c:pt idx="32820">
                  <c:v>13.329000000000001</c:v>
                </c:pt>
                <c:pt idx="32821">
                  <c:v>13.305</c:v>
                </c:pt>
                <c:pt idx="32822">
                  <c:v>13.281000000000001</c:v>
                </c:pt>
                <c:pt idx="32823">
                  <c:v>13.281000000000001</c:v>
                </c:pt>
                <c:pt idx="32824">
                  <c:v>13.257</c:v>
                </c:pt>
                <c:pt idx="32825">
                  <c:v>13.233000000000001</c:v>
                </c:pt>
                <c:pt idx="32826">
                  <c:v>13.233000000000001</c:v>
                </c:pt>
                <c:pt idx="32827">
                  <c:v>13.209</c:v>
                </c:pt>
                <c:pt idx="32828">
                  <c:v>13.185</c:v>
                </c:pt>
                <c:pt idx="32829">
                  <c:v>13.185</c:v>
                </c:pt>
                <c:pt idx="32830">
                  <c:v>13.161</c:v>
                </c:pt>
                <c:pt idx="32831">
                  <c:v>13.137</c:v>
                </c:pt>
                <c:pt idx="32832">
                  <c:v>13.137</c:v>
                </c:pt>
                <c:pt idx="32833">
                  <c:v>13.137</c:v>
                </c:pt>
                <c:pt idx="32834">
                  <c:v>13.137</c:v>
                </c:pt>
                <c:pt idx="32835">
                  <c:v>13.137</c:v>
                </c:pt>
                <c:pt idx="32836">
                  <c:v>13.112</c:v>
                </c:pt>
                <c:pt idx="32837">
                  <c:v>13.112</c:v>
                </c:pt>
                <c:pt idx="32838">
                  <c:v>13.087999999999999</c:v>
                </c:pt>
                <c:pt idx="32839">
                  <c:v>13.112</c:v>
                </c:pt>
                <c:pt idx="32840">
                  <c:v>13.087999999999999</c:v>
                </c:pt>
                <c:pt idx="32841">
                  <c:v>13.087999999999999</c:v>
                </c:pt>
                <c:pt idx="32842">
                  <c:v>13.087999999999999</c:v>
                </c:pt>
                <c:pt idx="32843">
                  <c:v>13.064</c:v>
                </c:pt>
                <c:pt idx="32844">
                  <c:v>13.064</c:v>
                </c:pt>
                <c:pt idx="32845">
                  <c:v>13.064</c:v>
                </c:pt>
                <c:pt idx="32846">
                  <c:v>13.04</c:v>
                </c:pt>
                <c:pt idx="32847">
                  <c:v>13.04</c:v>
                </c:pt>
                <c:pt idx="32848">
                  <c:v>13.04</c:v>
                </c:pt>
                <c:pt idx="32849">
                  <c:v>13.04</c:v>
                </c:pt>
                <c:pt idx="32850">
                  <c:v>13.04</c:v>
                </c:pt>
                <c:pt idx="32851">
                  <c:v>13.04</c:v>
                </c:pt>
                <c:pt idx="32852">
                  <c:v>13.016</c:v>
                </c:pt>
                <c:pt idx="32853">
                  <c:v>13.016</c:v>
                </c:pt>
                <c:pt idx="32854">
                  <c:v>12.992000000000001</c:v>
                </c:pt>
                <c:pt idx="32855">
                  <c:v>12.992000000000001</c:v>
                </c:pt>
                <c:pt idx="32856">
                  <c:v>12.992000000000001</c:v>
                </c:pt>
                <c:pt idx="32857">
                  <c:v>12.992000000000001</c:v>
                </c:pt>
                <c:pt idx="32858">
                  <c:v>12.992000000000001</c:v>
                </c:pt>
                <c:pt idx="32859">
                  <c:v>12.992000000000001</c:v>
                </c:pt>
                <c:pt idx="32860">
                  <c:v>12.992000000000001</c:v>
                </c:pt>
                <c:pt idx="32861">
                  <c:v>12.992000000000001</c:v>
                </c:pt>
                <c:pt idx="32862">
                  <c:v>12.968</c:v>
                </c:pt>
                <c:pt idx="32863">
                  <c:v>12.968</c:v>
                </c:pt>
                <c:pt idx="32864">
                  <c:v>12.968</c:v>
                </c:pt>
                <c:pt idx="32865">
                  <c:v>12.968</c:v>
                </c:pt>
                <c:pt idx="32866">
                  <c:v>12.968</c:v>
                </c:pt>
                <c:pt idx="32867">
                  <c:v>12.968</c:v>
                </c:pt>
                <c:pt idx="32868">
                  <c:v>12.968</c:v>
                </c:pt>
                <c:pt idx="32869">
                  <c:v>12.968</c:v>
                </c:pt>
                <c:pt idx="32870">
                  <c:v>12.968</c:v>
                </c:pt>
                <c:pt idx="32871">
                  <c:v>12.968</c:v>
                </c:pt>
                <c:pt idx="32872">
                  <c:v>12.992000000000001</c:v>
                </c:pt>
                <c:pt idx="32873">
                  <c:v>12.992000000000001</c:v>
                </c:pt>
                <c:pt idx="32874">
                  <c:v>12.992000000000001</c:v>
                </c:pt>
                <c:pt idx="32875">
                  <c:v>12.992000000000001</c:v>
                </c:pt>
                <c:pt idx="32876">
                  <c:v>12.992000000000001</c:v>
                </c:pt>
                <c:pt idx="32877">
                  <c:v>13.016</c:v>
                </c:pt>
                <c:pt idx="32878">
                  <c:v>13.04</c:v>
                </c:pt>
                <c:pt idx="32879">
                  <c:v>13.064</c:v>
                </c:pt>
                <c:pt idx="32880">
                  <c:v>13.04</c:v>
                </c:pt>
                <c:pt idx="32881">
                  <c:v>13.064</c:v>
                </c:pt>
                <c:pt idx="32882">
                  <c:v>13.064</c:v>
                </c:pt>
                <c:pt idx="32883">
                  <c:v>13.064</c:v>
                </c:pt>
                <c:pt idx="32884">
                  <c:v>13.087999999999999</c:v>
                </c:pt>
                <c:pt idx="32885">
                  <c:v>13.137</c:v>
                </c:pt>
                <c:pt idx="32886">
                  <c:v>13.137</c:v>
                </c:pt>
                <c:pt idx="32887">
                  <c:v>13.161</c:v>
                </c:pt>
                <c:pt idx="32888">
                  <c:v>13.209</c:v>
                </c:pt>
                <c:pt idx="32889">
                  <c:v>13.233000000000001</c:v>
                </c:pt>
                <c:pt idx="32890">
                  <c:v>13.281000000000001</c:v>
                </c:pt>
                <c:pt idx="32891">
                  <c:v>13.305</c:v>
                </c:pt>
                <c:pt idx="32892">
                  <c:v>13.305</c:v>
                </c:pt>
                <c:pt idx="32893">
                  <c:v>13.329000000000001</c:v>
                </c:pt>
                <c:pt idx="32894">
                  <c:v>13.305</c:v>
                </c:pt>
                <c:pt idx="32895">
                  <c:v>13.281000000000001</c:v>
                </c:pt>
                <c:pt idx="32896">
                  <c:v>13.281000000000001</c:v>
                </c:pt>
                <c:pt idx="32897">
                  <c:v>13.257</c:v>
                </c:pt>
                <c:pt idx="32898">
                  <c:v>13.233000000000001</c:v>
                </c:pt>
                <c:pt idx="32899">
                  <c:v>13.233000000000001</c:v>
                </c:pt>
                <c:pt idx="32900">
                  <c:v>13.233000000000001</c:v>
                </c:pt>
                <c:pt idx="32901">
                  <c:v>13.233000000000001</c:v>
                </c:pt>
                <c:pt idx="32902">
                  <c:v>13.233000000000001</c:v>
                </c:pt>
                <c:pt idx="32903">
                  <c:v>13.209</c:v>
                </c:pt>
                <c:pt idx="32904">
                  <c:v>13.185</c:v>
                </c:pt>
                <c:pt idx="32905">
                  <c:v>13.161</c:v>
                </c:pt>
                <c:pt idx="32906">
                  <c:v>13.137</c:v>
                </c:pt>
                <c:pt idx="32907">
                  <c:v>13.087999999999999</c:v>
                </c:pt>
                <c:pt idx="32908">
                  <c:v>13.064</c:v>
                </c:pt>
                <c:pt idx="32909">
                  <c:v>13.04</c:v>
                </c:pt>
                <c:pt idx="32910">
                  <c:v>13.04</c:v>
                </c:pt>
                <c:pt idx="32911">
                  <c:v>13.016</c:v>
                </c:pt>
                <c:pt idx="32912">
                  <c:v>13.016</c:v>
                </c:pt>
                <c:pt idx="32913">
                  <c:v>13.016</c:v>
                </c:pt>
                <c:pt idx="32914">
                  <c:v>12.992000000000001</c:v>
                </c:pt>
                <c:pt idx="32915">
                  <c:v>12.992000000000001</c:v>
                </c:pt>
                <c:pt idx="32916">
                  <c:v>12.968</c:v>
                </c:pt>
                <c:pt idx="32917">
                  <c:v>12.968</c:v>
                </c:pt>
                <c:pt idx="32918">
                  <c:v>12.968</c:v>
                </c:pt>
                <c:pt idx="32919">
                  <c:v>12.944000000000001</c:v>
                </c:pt>
                <c:pt idx="32920">
                  <c:v>12.944000000000001</c:v>
                </c:pt>
                <c:pt idx="32921">
                  <c:v>12.92</c:v>
                </c:pt>
                <c:pt idx="32922">
                  <c:v>12.92</c:v>
                </c:pt>
                <c:pt idx="32923">
                  <c:v>12.896000000000001</c:v>
                </c:pt>
                <c:pt idx="32924">
                  <c:v>12.896000000000001</c:v>
                </c:pt>
                <c:pt idx="32925">
                  <c:v>12.871</c:v>
                </c:pt>
                <c:pt idx="32926">
                  <c:v>12.871</c:v>
                </c:pt>
                <c:pt idx="32927">
                  <c:v>12.847</c:v>
                </c:pt>
                <c:pt idx="32928">
                  <c:v>12.847</c:v>
                </c:pt>
                <c:pt idx="32929">
                  <c:v>12.847</c:v>
                </c:pt>
                <c:pt idx="32930">
                  <c:v>12.823</c:v>
                </c:pt>
                <c:pt idx="32931">
                  <c:v>12.823</c:v>
                </c:pt>
                <c:pt idx="32932">
                  <c:v>12.798999999999999</c:v>
                </c:pt>
                <c:pt idx="32933">
                  <c:v>12.798999999999999</c:v>
                </c:pt>
                <c:pt idx="32934">
                  <c:v>12.798999999999999</c:v>
                </c:pt>
                <c:pt idx="32935">
                  <c:v>12.798999999999999</c:v>
                </c:pt>
                <c:pt idx="32936">
                  <c:v>12.798999999999999</c:v>
                </c:pt>
                <c:pt idx="32937">
                  <c:v>12.775</c:v>
                </c:pt>
                <c:pt idx="32938">
                  <c:v>12.798999999999999</c:v>
                </c:pt>
                <c:pt idx="32939">
                  <c:v>12.798999999999999</c:v>
                </c:pt>
                <c:pt idx="32940">
                  <c:v>12.798999999999999</c:v>
                </c:pt>
                <c:pt idx="32941">
                  <c:v>12.798999999999999</c:v>
                </c:pt>
                <c:pt idx="32942">
                  <c:v>12.798999999999999</c:v>
                </c:pt>
                <c:pt idx="32943">
                  <c:v>12.798999999999999</c:v>
                </c:pt>
                <c:pt idx="32944">
                  <c:v>12.798999999999999</c:v>
                </c:pt>
                <c:pt idx="32945">
                  <c:v>12.798999999999999</c:v>
                </c:pt>
                <c:pt idx="32946">
                  <c:v>12.823</c:v>
                </c:pt>
                <c:pt idx="32947">
                  <c:v>12.823</c:v>
                </c:pt>
                <c:pt idx="32948">
                  <c:v>12.847</c:v>
                </c:pt>
                <c:pt idx="32949">
                  <c:v>12.847</c:v>
                </c:pt>
                <c:pt idx="32950">
                  <c:v>12.847</c:v>
                </c:pt>
                <c:pt idx="32951">
                  <c:v>12.847</c:v>
                </c:pt>
                <c:pt idx="32952">
                  <c:v>12.750999999999999</c:v>
                </c:pt>
                <c:pt idx="32953">
                  <c:v>12.678000000000001</c:v>
                </c:pt>
                <c:pt idx="32954">
                  <c:v>12.750999999999999</c:v>
                </c:pt>
                <c:pt idx="32955">
                  <c:v>12.798999999999999</c:v>
                </c:pt>
                <c:pt idx="32956">
                  <c:v>12.823</c:v>
                </c:pt>
                <c:pt idx="32957">
                  <c:v>12.823</c:v>
                </c:pt>
                <c:pt idx="32958">
                  <c:v>12.823</c:v>
                </c:pt>
                <c:pt idx="32959">
                  <c:v>12.750999999999999</c:v>
                </c:pt>
                <c:pt idx="32960">
                  <c:v>12.654</c:v>
                </c:pt>
                <c:pt idx="32961">
                  <c:v>12.461</c:v>
                </c:pt>
                <c:pt idx="32962">
                  <c:v>12.316000000000001</c:v>
                </c:pt>
                <c:pt idx="32963">
                  <c:v>12.34</c:v>
                </c:pt>
                <c:pt idx="32964">
                  <c:v>12.34</c:v>
                </c:pt>
                <c:pt idx="32965">
                  <c:v>12.388999999999999</c:v>
                </c:pt>
                <c:pt idx="32966">
                  <c:v>12.461</c:v>
                </c:pt>
                <c:pt idx="32967">
                  <c:v>12.484999999999999</c:v>
                </c:pt>
                <c:pt idx="32968">
                  <c:v>12.558</c:v>
                </c:pt>
                <c:pt idx="32969">
                  <c:v>12.534000000000001</c:v>
                </c:pt>
                <c:pt idx="32970">
                  <c:v>12.509</c:v>
                </c:pt>
                <c:pt idx="32971">
                  <c:v>12.534000000000001</c:v>
                </c:pt>
                <c:pt idx="32972">
                  <c:v>12.534000000000001</c:v>
                </c:pt>
                <c:pt idx="32973">
                  <c:v>12.558</c:v>
                </c:pt>
                <c:pt idx="32974">
                  <c:v>12.582000000000001</c:v>
                </c:pt>
                <c:pt idx="32975">
                  <c:v>12.606</c:v>
                </c:pt>
                <c:pt idx="32976">
                  <c:v>12.654</c:v>
                </c:pt>
                <c:pt idx="32977">
                  <c:v>12.702999999999999</c:v>
                </c:pt>
                <c:pt idx="32978">
                  <c:v>12.750999999999999</c:v>
                </c:pt>
                <c:pt idx="32979">
                  <c:v>12.798999999999999</c:v>
                </c:pt>
                <c:pt idx="32980">
                  <c:v>12.871</c:v>
                </c:pt>
                <c:pt idx="32981">
                  <c:v>12.92</c:v>
                </c:pt>
                <c:pt idx="32982">
                  <c:v>12.944000000000001</c:v>
                </c:pt>
                <c:pt idx="32983">
                  <c:v>13.016</c:v>
                </c:pt>
                <c:pt idx="32984">
                  <c:v>13.04</c:v>
                </c:pt>
                <c:pt idx="32985">
                  <c:v>13.064</c:v>
                </c:pt>
                <c:pt idx="32986">
                  <c:v>13.112</c:v>
                </c:pt>
                <c:pt idx="32987">
                  <c:v>13.137</c:v>
                </c:pt>
                <c:pt idx="32988">
                  <c:v>13.161</c:v>
                </c:pt>
                <c:pt idx="32989">
                  <c:v>13.185</c:v>
                </c:pt>
                <c:pt idx="32990">
                  <c:v>13.209</c:v>
                </c:pt>
                <c:pt idx="32991">
                  <c:v>13.233000000000001</c:v>
                </c:pt>
                <c:pt idx="32992">
                  <c:v>13.257</c:v>
                </c:pt>
                <c:pt idx="32993">
                  <c:v>13.281000000000001</c:v>
                </c:pt>
                <c:pt idx="32994">
                  <c:v>13.281000000000001</c:v>
                </c:pt>
                <c:pt idx="32995">
                  <c:v>13.281000000000001</c:v>
                </c:pt>
                <c:pt idx="32996">
                  <c:v>13.281000000000001</c:v>
                </c:pt>
                <c:pt idx="32997">
                  <c:v>13.281000000000001</c:v>
                </c:pt>
                <c:pt idx="32998">
                  <c:v>13.257</c:v>
                </c:pt>
                <c:pt idx="32999">
                  <c:v>13.233000000000001</c:v>
                </c:pt>
                <c:pt idx="33000">
                  <c:v>13.233000000000001</c:v>
                </c:pt>
                <c:pt idx="33001">
                  <c:v>13.185</c:v>
                </c:pt>
                <c:pt idx="33002">
                  <c:v>13.185</c:v>
                </c:pt>
                <c:pt idx="33003">
                  <c:v>13.161</c:v>
                </c:pt>
                <c:pt idx="33004">
                  <c:v>13.137</c:v>
                </c:pt>
                <c:pt idx="33005">
                  <c:v>13.137</c:v>
                </c:pt>
                <c:pt idx="33006">
                  <c:v>13.112</c:v>
                </c:pt>
                <c:pt idx="33007">
                  <c:v>13.087999999999999</c:v>
                </c:pt>
                <c:pt idx="33008">
                  <c:v>13.087999999999999</c:v>
                </c:pt>
                <c:pt idx="33009">
                  <c:v>13.064</c:v>
                </c:pt>
                <c:pt idx="33010">
                  <c:v>13.064</c:v>
                </c:pt>
                <c:pt idx="33011">
                  <c:v>13.04</c:v>
                </c:pt>
                <c:pt idx="33012">
                  <c:v>13.04</c:v>
                </c:pt>
                <c:pt idx="33013">
                  <c:v>12.992000000000001</c:v>
                </c:pt>
                <c:pt idx="33014">
                  <c:v>12.992000000000001</c:v>
                </c:pt>
                <c:pt idx="33015">
                  <c:v>12.992000000000001</c:v>
                </c:pt>
                <c:pt idx="33016">
                  <c:v>12.944000000000001</c:v>
                </c:pt>
                <c:pt idx="33017">
                  <c:v>12.944000000000001</c:v>
                </c:pt>
                <c:pt idx="33018">
                  <c:v>12.944000000000001</c:v>
                </c:pt>
                <c:pt idx="33019">
                  <c:v>12.968</c:v>
                </c:pt>
                <c:pt idx="33020">
                  <c:v>12.944000000000001</c:v>
                </c:pt>
                <c:pt idx="33021">
                  <c:v>12.944000000000001</c:v>
                </c:pt>
                <c:pt idx="33022">
                  <c:v>12.92</c:v>
                </c:pt>
                <c:pt idx="33023">
                  <c:v>12.92</c:v>
                </c:pt>
                <c:pt idx="33024">
                  <c:v>12.896000000000001</c:v>
                </c:pt>
                <c:pt idx="33025">
                  <c:v>12.896000000000001</c:v>
                </c:pt>
                <c:pt idx="33026">
                  <c:v>12.871</c:v>
                </c:pt>
                <c:pt idx="33027">
                  <c:v>12.847</c:v>
                </c:pt>
                <c:pt idx="33028">
                  <c:v>12.847</c:v>
                </c:pt>
                <c:pt idx="33029">
                  <c:v>12.847</c:v>
                </c:pt>
                <c:pt idx="33030">
                  <c:v>12.847</c:v>
                </c:pt>
                <c:pt idx="33031">
                  <c:v>12.847</c:v>
                </c:pt>
                <c:pt idx="33032">
                  <c:v>12.823</c:v>
                </c:pt>
                <c:pt idx="33033">
                  <c:v>12.823</c:v>
                </c:pt>
                <c:pt idx="33034">
                  <c:v>12.823</c:v>
                </c:pt>
                <c:pt idx="33035">
                  <c:v>12.823</c:v>
                </c:pt>
                <c:pt idx="33036">
                  <c:v>12.798999999999999</c:v>
                </c:pt>
                <c:pt idx="33037">
                  <c:v>12.798999999999999</c:v>
                </c:pt>
                <c:pt idx="33038">
                  <c:v>12.798999999999999</c:v>
                </c:pt>
                <c:pt idx="33039">
                  <c:v>12.798999999999999</c:v>
                </c:pt>
                <c:pt idx="33040">
                  <c:v>12.798999999999999</c:v>
                </c:pt>
                <c:pt idx="33041">
                  <c:v>12.798999999999999</c:v>
                </c:pt>
                <c:pt idx="33042">
                  <c:v>12.798999999999999</c:v>
                </c:pt>
                <c:pt idx="33043">
                  <c:v>12.775</c:v>
                </c:pt>
                <c:pt idx="33044">
                  <c:v>12.775</c:v>
                </c:pt>
                <c:pt idx="33045">
                  <c:v>12.798999999999999</c:v>
                </c:pt>
                <c:pt idx="33046">
                  <c:v>12.798999999999999</c:v>
                </c:pt>
                <c:pt idx="33047">
                  <c:v>12.798999999999999</c:v>
                </c:pt>
                <c:pt idx="33048">
                  <c:v>12.823</c:v>
                </c:pt>
                <c:pt idx="33049">
                  <c:v>12.798999999999999</c:v>
                </c:pt>
                <c:pt idx="33050">
                  <c:v>12.798999999999999</c:v>
                </c:pt>
                <c:pt idx="33051">
                  <c:v>12.798999999999999</c:v>
                </c:pt>
                <c:pt idx="33052">
                  <c:v>12.798999999999999</c:v>
                </c:pt>
                <c:pt idx="33053">
                  <c:v>12.798999999999999</c:v>
                </c:pt>
                <c:pt idx="33054">
                  <c:v>12.798999999999999</c:v>
                </c:pt>
                <c:pt idx="33055">
                  <c:v>12.798999999999999</c:v>
                </c:pt>
                <c:pt idx="33056">
                  <c:v>12.798999999999999</c:v>
                </c:pt>
                <c:pt idx="33057">
                  <c:v>12.798999999999999</c:v>
                </c:pt>
                <c:pt idx="33058">
                  <c:v>12.823</c:v>
                </c:pt>
                <c:pt idx="33059">
                  <c:v>12.823</c:v>
                </c:pt>
                <c:pt idx="33060">
                  <c:v>12.823</c:v>
                </c:pt>
                <c:pt idx="33061">
                  <c:v>12.823</c:v>
                </c:pt>
                <c:pt idx="33062">
                  <c:v>12.798999999999999</c:v>
                </c:pt>
                <c:pt idx="33063">
                  <c:v>12.823</c:v>
                </c:pt>
                <c:pt idx="33064">
                  <c:v>12.823</c:v>
                </c:pt>
                <c:pt idx="33065">
                  <c:v>12.847</c:v>
                </c:pt>
                <c:pt idx="33066">
                  <c:v>12.847</c:v>
                </c:pt>
                <c:pt idx="33067">
                  <c:v>12.847</c:v>
                </c:pt>
                <c:pt idx="33068">
                  <c:v>12.871</c:v>
                </c:pt>
                <c:pt idx="33069">
                  <c:v>12.871</c:v>
                </c:pt>
                <c:pt idx="33070">
                  <c:v>12.896000000000001</c:v>
                </c:pt>
                <c:pt idx="33071">
                  <c:v>12.92</c:v>
                </c:pt>
                <c:pt idx="33072">
                  <c:v>12.968</c:v>
                </c:pt>
                <c:pt idx="33073">
                  <c:v>12.968</c:v>
                </c:pt>
                <c:pt idx="33074">
                  <c:v>13.04</c:v>
                </c:pt>
                <c:pt idx="33075">
                  <c:v>13.087999999999999</c:v>
                </c:pt>
                <c:pt idx="33076">
                  <c:v>13.137</c:v>
                </c:pt>
                <c:pt idx="33077">
                  <c:v>13.185</c:v>
                </c:pt>
                <c:pt idx="33078">
                  <c:v>13.209</c:v>
                </c:pt>
                <c:pt idx="33079">
                  <c:v>13.209</c:v>
                </c:pt>
                <c:pt idx="33080">
                  <c:v>13.257</c:v>
                </c:pt>
                <c:pt idx="33081">
                  <c:v>13.305</c:v>
                </c:pt>
                <c:pt idx="33082">
                  <c:v>13.329000000000001</c:v>
                </c:pt>
                <c:pt idx="33083">
                  <c:v>13.353</c:v>
                </c:pt>
                <c:pt idx="33084">
                  <c:v>13.377000000000001</c:v>
                </c:pt>
                <c:pt idx="33085">
                  <c:v>13.401</c:v>
                </c:pt>
                <c:pt idx="33086">
                  <c:v>13.401</c:v>
                </c:pt>
                <c:pt idx="33087">
                  <c:v>13.425000000000001</c:v>
                </c:pt>
                <c:pt idx="33088">
                  <c:v>13.401</c:v>
                </c:pt>
                <c:pt idx="33089">
                  <c:v>13.401</c:v>
                </c:pt>
                <c:pt idx="33090">
                  <c:v>13.401</c:v>
                </c:pt>
                <c:pt idx="33091">
                  <c:v>13.377000000000001</c:v>
                </c:pt>
                <c:pt idx="33092">
                  <c:v>13.353</c:v>
                </c:pt>
                <c:pt idx="33093">
                  <c:v>13.329000000000001</c:v>
                </c:pt>
                <c:pt idx="33094">
                  <c:v>13.305</c:v>
                </c:pt>
                <c:pt idx="33095">
                  <c:v>13.281000000000001</c:v>
                </c:pt>
                <c:pt idx="33096">
                  <c:v>13.257</c:v>
                </c:pt>
                <c:pt idx="33097">
                  <c:v>13.233000000000001</c:v>
                </c:pt>
                <c:pt idx="33098">
                  <c:v>13.185</c:v>
                </c:pt>
                <c:pt idx="33099">
                  <c:v>13.161</c:v>
                </c:pt>
                <c:pt idx="33100">
                  <c:v>13.137</c:v>
                </c:pt>
                <c:pt idx="33101">
                  <c:v>13.112</c:v>
                </c:pt>
                <c:pt idx="33102">
                  <c:v>13.087999999999999</c:v>
                </c:pt>
                <c:pt idx="33103">
                  <c:v>13.064</c:v>
                </c:pt>
                <c:pt idx="33104">
                  <c:v>13.064</c:v>
                </c:pt>
                <c:pt idx="33105">
                  <c:v>13.04</c:v>
                </c:pt>
                <c:pt idx="33106">
                  <c:v>13.016</c:v>
                </c:pt>
                <c:pt idx="33107">
                  <c:v>12.992000000000001</c:v>
                </c:pt>
                <c:pt idx="33108">
                  <c:v>12.968</c:v>
                </c:pt>
                <c:pt idx="33109">
                  <c:v>12.944000000000001</c:v>
                </c:pt>
                <c:pt idx="33110">
                  <c:v>12.944000000000001</c:v>
                </c:pt>
                <c:pt idx="33111">
                  <c:v>12.92</c:v>
                </c:pt>
                <c:pt idx="33112">
                  <c:v>12.896000000000001</c:v>
                </c:pt>
                <c:pt idx="33113">
                  <c:v>12.896000000000001</c:v>
                </c:pt>
                <c:pt idx="33114">
                  <c:v>12.871</c:v>
                </c:pt>
                <c:pt idx="33115">
                  <c:v>12.847</c:v>
                </c:pt>
                <c:pt idx="33116">
                  <c:v>12.847</c:v>
                </c:pt>
                <c:pt idx="33117">
                  <c:v>12.847</c:v>
                </c:pt>
                <c:pt idx="33118">
                  <c:v>12.823</c:v>
                </c:pt>
                <c:pt idx="33119">
                  <c:v>12.798999999999999</c:v>
                </c:pt>
                <c:pt idx="33120">
                  <c:v>12.798999999999999</c:v>
                </c:pt>
                <c:pt idx="33121">
                  <c:v>12.775</c:v>
                </c:pt>
                <c:pt idx="33122">
                  <c:v>12.775</c:v>
                </c:pt>
                <c:pt idx="33123">
                  <c:v>12.750999999999999</c:v>
                </c:pt>
                <c:pt idx="33124">
                  <c:v>12.750999999999999</c:v>
                </c:pt>
                <c:pt idx="33125">
                  <c:v>12.750999999999999</c:v>
                </c:pt>
                <c:pt idx="33126">
                  <c:v>12.702999999999999</c:v>
                </c:pt>
                <c:pt idx="33127">
                  <c:v>12.702999999999999</c:v>
                </c:pt>
                <c:pt idx="33128">
                  <c:v>12.702999999999999</c:v>
                </c:pt>
                <c:pt idx="33129">
                  <c:v>12.702999999999999</c:v>
                </c:pt>
                <c:pt idx="33130">
                  <c:v>12.678000000000001</c:v>
                </c:pt>
                <c:pt idx="33131">
                  <c:v>12.678000000000001</c:v>
                </c:pt>
                <c:pt idx="33132">
                  <c:v>12.654</c:v>
                </c:pt>
                <c:pt idx="33133">
                  <c:v>12.654</c:v>
                </c:pt>
                <c:pt idx="33134">
                  <c:v>12.654</c:v>
                </c:pt>
                <c:pt idx="33135">
                  <c:v>12.654</c:v>
                </c:pt>
                <c:pt idx="33136">
                  <c:v>12.63</c:v>
                </c:pt>
                <c:pt idx="33137">
                  <c:v>12.63</c:v>
                </c:pt>
                <c:pt idx="33138">
                  <c:v>12.606</c:v>
                </c:pt>
                <c:pt idx="33139">
                  <c:v>12.606</c:v>
                </c:pt>
                <c:pt idx="33140">
                  <c:v>12.606</c:v>
                </c:pt>
                <c:pt idx="33141">
                  <c:v>12.606</c:v>
                </c:pt>
                <c:pt idx="33142">
                  <c:v>12.582000000000001</c:v>
                </c:pt>
                <c:pt idx="33143">
                  <c:v>12.582000000000001</c:v>
                </c:pt>
                <c:pt idx="33144">
                  <c:v>12.558</c:v>
                </c:pt>
                <c:pt idx="33145">
                  <c:v>12.558</c:v>
                </c:pt>
                <c:pt idx="33146">
                  <c:v>12.558</c:v>
                </c:pt>
                <c:pt idx="33147">
                  <c:v>12.558</c:v>
                </c:pt>
                <c:pt idx="33148">
                  <c:v>12.558</c:v>
                </c:pt>
                <c:pt idx="33149">
                  <c:v>12.558</c:v>
                </c:pt>
                <c:pt idx="33150">
                  <c:v>12.534000000000001</c:v>
                </c:pt>
                <c:pt idx="33151">
                  <c:v>12.534000000000001</c:v>
                </c:pt>
                <c:pt idx="33152">
                  <c:v>12.534000000000001</c:v>
                </c:pt>
                <c:pt idx="33153">
                  <c:v>12.509</c:v>
                </c:pt>
                <c:pt idx="33154">
                  <c:v>12.509</c:v>
                </c:pt>
                <c:pt idx="33155">
                  <c:v>12.509</c:v>
                </c:pt>
                <c:pt idx="33156">
                  <c:v>12.509</c:v>
                </c:pt>
                <c:pt idx="33157">
                  <c:v>12.484999999999999</c:v>
                </c:pt>
                <c:pt idx="33158">
                  <c:v>12.509</c:v>
                </c:pt>
                <c:pt idx="33159">
                  <c:v>12.509</c:v>
                </c:pt>
                <c:pt idx="33160">
                  <c:v>12.509</c:v>
                </c:pt>
                <c:pt idx="33161">
                  <c:v>12.509</c:v>
                </c:pt>
                <c:pt idx="33162">
                  <c:v>12.534000000000001</c:v>
                </c:pt>
                <c:pt idx="33163">
                  <c:v>12.558</c:v>
                </c:pt>
                <c:pt idx="33164">
                  <c:v>12.582000000000001</c:v>
                </c:pt>
                <c:pt idx="33165">
                  <c:v>12.606</c:v>
                </c:pt>
                <c:pt idx="33166">
                  <c:v>12.654</c:v>
                </c:pt>
                <c:pt idx="33167">
                  <c:v>12.702999999999999</c:v>
                </c:pt>
                <c:pt idx="33168">
                  <c:v>12.775</c:v>
                </c:pt>
                <c:pt idx="33169">
                  <c:v>12.798999999999999</c:v>
                </c:pt>
                <c:pt idx="33170">
                  <c:v>12.847</c:v>
                </c:pt>
                <c:pt idx="33171">
                  <c:v>12.896000000000001</c:v>
                </c:pt>
                <c:pt idx="33172">
                  <c:v>12.944000000000001</c:v>
                </c:pt>
                <c:pt idx="33173">
                  <c:v>12.968</c:v>
                </c:pt>
                <c:pt idx="33174">
                  <c:v>13.016</c:v>
                </c:pt>
                <c:pt idx="33175">
                  <c:v>13.064</c:v>
                </c:pt>
                <c:pt idx="33176">
                  <c:v>13.112</c:v>
                </c:pt>
                <c:pt idx="33177">
                  <c:v>13.161</c:v>
                </c:pt>
                <c:pt idx="33178">
                  <c:v>13.185</c:v>
                </c:pt>
                <c:pt idx="33179">
                  <c:v>13.233000000000001</c:v>
                </c:pt>
                <c:pt idx="33180">
                  <c:v>13.257</c:v>
                </c:pt>
                <c:pt idx="33181">
                  <c:v>13.281000000000001</c:v>
                </c:pt>
                <c:pt idx="33182">
                  <c:v>13.329000000000001</c:v>
                </c:pt>
                <c:pt idx="33183">
                  <c:v>13.329000000000001</c:v>
                </c:pt>
                <c:pt idx="33184">
                  <c:v>13.329000000000001</c:v>
                </c:pt>
                <c:pt idx="33185">
                  <c:v>13.329000000000001</c:v>
                </c:pt>
                <c:pt idx="33186">
                  <c:v>13.329000000000001</c:v>
                </c:pt>
                <c:pt idx="33187">
                  <c:v>13.305</c:v>
                </c:pt>
                <c:pt idx="33188">
                  <c:v>13.281000000000001</c:v>
                </c:pt>
                <c:pt idx="33189">
                  <c:v>13.281000000000001</c:v>
                </c:pt>
                <c:pt idx="33190">
                  <c:v>13.281000000000001</c:v>
                </c:pt>
                <c:pt idx="33191">
                  <c:v>13.257</c:v>
                </c:pt>
                <c:pt idx="33192">
                  <c:v>13.209</c:v>
                </c:pt>
                <c:pt idx="33193">
                  <c:v>13.185</c:v>
                </c:pt>
                <c:pt idx="33194">
                  <c:v>13.137</c:v>
                </c:pt>
                <c:pt idx="33195">
                  <c:v>13.112</c:v>
                </c:pt>
                <c:pt idx="33196">
                  <c:v>13.087999999999999</c:v>
                </c:pt>
                <c:pt idx="33197">
                  <c:v>13.064</c:v>
                </c:pt>
                <c:pt idx="33198">
                  <c:v>13.04</c:v>
                </c:pt>
                <c:pt idx="33199">
                  <c:v>12.992000000000001</c:v>
                </c:pt>
                <c:pt idx="33200">
                  <c:v>12.968</c:v>
                </c:pt>
                <c:pt idx="33201">
                  <c:v>12.944000000000001</c:v>
                </c:pt>
                <c:pt idx="33202">
                  <c:v>12.92</c:v>
                </c:pt>
                <c:pt idx="33203">
                  <c:v>12.896000000000001</c:v>
                </c:pt>
                <c:pt idx="33204">
                  <c:v>12.871</c:v>
                </c:pt>
                <c:pt idx="33205">
                  <c:v>12.847</c:v>
                </c:pt>
                <c:pt idx="33206">
                  <c:v>12.847</c:v>
                </c:pt>
                <c:pt idx="33207">
                  <c:v>12.823</c:v>
                </c:pt>
                <c:pt idx="33208">
                  <c:v>12.798999999999999</c:v>
                </c:pt>
                <c:pt idx="33209">
                  <c:v>12.775</c:v>
                </c:pt>
                <c:pt idx="33210">
                  <c:v>12.750999999999999</c:v>
                </c:pt>
                <c:pt idx="33211">
                  <c:v>12.750999999999999</c:v>
                </c:pt>
                <c:pt idx="33212">
                  <c:v>12.727</c:v>
                </c:pt>
                <c:pt idx="33213">
                  <c:v>12.702999999999999</c:v>
                </c:pt>
                <c:pt idx="33214">
                  <c:v>12.702999999999999</c:v>
                </c:pt>
                <c:pt idx="33215">
                  <c:v>12.678000000000001</c:v>
                </c:pt>
                <c:pt idx="33216">
                  <c:v>12.654</c:v>
                </c:pt>
                <c:pt idx="33217">
                  <c:v>12.654</c:v>
                </c:pt>
                <c:pt idx="33218">
                  <c:v>12.654</c:v>
                </c:pt>
                <c:pt idx="33219">
                  <c:v>12.63</c:v>
                </c:pt>
                <c:pt idx="33220">
                  <c:v>12.63</c:v>
                </c:pt>
                <c:pt idx="33221">
                  <c:v>12.606</c:v>
                </c:pt>
                <c:pt idx="33222">
                  <c:v>12.606</c:v>
                </c:pt>
                <c:pt idx="33223">
                  <c:v>12.606</c:v>
                </c:pt>
                <c:pt idx="33224">
                  <c:v>12.606</c:v>
                </c:pt>
                <c:pt idx="33225">
                  <c:v>12.582000000000001</c:v>
                </c:pt>
                <c:pt idx="33226">
                  <c:v>12.582000000000001</c:v>
                </c:pt>
                <c:pt idx="33227">
                  <c:v>12.582000000000001</c:v>
                </c:pt>
                <c:pt idx="33228">
                  <c:v>12.558</c:v>
                </c:pt>
                <c:pt idx="33229">
                  <c:v>12.558</c:v>
                </c:pt>
                <c:pt idx="33230">
                  <c:v>12.558</c:v>
                </c:pt>
                <c:pt idx="33231">
                  <c:v>12.558</c:v>
                </c:pt>
                <c:pt idx="33232">
                  <c:v>12.558</c:v>
                </c:pt>
                <c:pt idx="33233">
                  <c:v>12.558</c:v>
                </c:pt>
                <c:pt idx="33234">
                  <c:v>12.534000000000001</c:v>
                </c:pt>
                <c:pt idx="33235">
                  <c:v>12.534000000000001</c:v>
                </c:pt>
                <c:pt idx="33236">
                  <c:v>12.534000000000001</c:v>
                </c:pt>
                <c:pt idx="33237">
                  <c:v>12.534000000000001</c:v>
                </c:pt>
                <c:pt idx="33238">
                  <c:v>12.509</c:v>
                </c:pt>
                <c:pt idx="33239">
                  <c:v>12.509</c:v>
                </c:pt>
                <c:pt idx="33240">
                  <c:v>12.509</c:v>
                </c:pt>
                <c:pt idx="33241">
                  <c:v>12.509</c:v>
                </c:pt>
                <c:pt idx="33242">
                  <c:v>12.509</c:v>
                </c:pt>
                <c:pt idx="33243">
                  <c:v>12.509</c:v>
                </c:pt>
                <c:pt idx="33244">
                  <c:v>12.509</c:v>
                </c:pt>
                <c:pt idx="33245">
                  <c:v>12.484999999999999</c:v>
                </c:pt>
                <c:pt idx="33246">
                  <c:v>12.484999999999999</c:v>
                </c:pt>
                <c:pt idx="33247">
                  <c:v>12.484999999999999</c:v>
                </c:pt>
                <c:pt idx="33248">
                  <c:v>12.484999999999999</c:v>
                </c:pt>
                <c:pt idx="33249">
                  <c:v>12.484999999999999</c:v>
                </c:pt>
                <c:pt idx="33250">
                  <c:v>12.461</c:v>
                </c:pt>
                <c:pt idx="33251">
                  <c:v>12.461</c:v>
                </c:pt>
                <c:pt idx="33252">
                  <c:v>12.461</c:v>
                </c:pt>
                <c:pt idx="33253">
                  <c:v>12.461</c:v>
                </c:pt>
                <c:pt idx="33254">
                  <c:v>12.461</c:v>
                </c:pt>
                <c:pt idx="33255">
                  <c:v>12.461</c:v>
                </c:pt>
                <c:pt idx="33256">
                  <c:v>12.461</c:v>
                </c:pt>
                <c:pt idx="33257">
                  <c:v>12.461</c:v>
                </c:pt>
                <c:pt idx="33258">
                  <c:v>12.484999999999999</c:v>
                </c:pt>
                <c:pt idx="33259">
                  <c:v>12.509</c:v>
                </c:pt>
                <c:pt idx="33260">
                  <c:v>12.509</c:v>
                </c:pt>
                <c:pt idx="33261">
                  <c:v>12.558</c:v>
                </c:pt>
                <c:pt idx="33262">
                  <c:v>12.582000000000001</c:v>
                </c:pt>
                <c:pt idx="33263">
                  <c:v>12.606</c:v>
                </c:pt>
                <c:pt idx="33264">
                  <c:v>12.654</c:v>
                </c:pt>
                <c:pt idx="33265">
                  <c:v>12.678000000000001</c:v>
                </c:pt>
                <c:pt idx="33266">
                  <c:v>12.750999999999999</c:v>
                </c:pt>
                <c:pt idx="33267">
                  <c:v>12.775</c:v>
                </c:pt>
                <c:pt idx="33268">
                  <c:v>12.847</c:v>
                </c:pt>
                <c:pt idx="33269">
                  <c:v>12.896000000000001</c:v>
                </c:pt>
                <c:pt idx="33270">
                  <c:v>12.944000000000001</c:v>
                </c:pt>
                <c:pt idx="33271">
                  <c:v>12.992000000000001</c:v>
                </c:pt>
                <c:pt idx="33272">
                  <c:v>13.04</c:v>
                </c:pt>
                <c:pt idx="33273">
                  <c:v>13.087999999999999</c:v>
                </c:pt>
                <c:pt idx="33274">
                  <c:v>13.161</c:v>
                </c:pt>
                <c:pt idx="33275">
                  <c:v>13.209</c:v>
                </c:pt>
                <c:pt idx="33276">
                  <c:v>13.233000000000001</c:v>
                </c:pt>
                <c:pt idx="33277">
                  <c:v>13.281000000000001</c:v>
                </c:pt>
                <c:pt idx="33278">
                  <c:v>13.305</c:v>
                </c:pt>
                <c:pt idx="33279">
                  <c:v>13.329000000000001</c:v>
                </c:pt>
                <c:pt idx="33280">
                  <c:v>13.353</c:v>
                </c:pt>
                <c:pt idx="33281">
                  <c:v>13.377000000000001</c:v>
                </c:pt>
                <c:pt idx="33282">
                  <c:v>13.377000000000001</c:v>
                </c:pt>
                <c:pt idx="33283">
                  <c:v>13.377000000000001</c:v>
                </c:pt>
                <c:pt idx="33284">
                  <c:v>13.377000000000001</c:v>
                </c:pt>
                <c:pt idx="33285">
                  <c:v>13.353</c:v>
                </c:pt>
                <c:pt idx="33286">
                  <c:v>13.329000000000001</c:v>
                </c:pt>
                <c:pt idx="33287">
                  <c:v>13.281000000000001</c:v>
                </c:pt>
                <c:pt idx="33288">
                  <c:v>13.257</c:v>
                </c:pt>
                <c:pt idx="33289">
                  <c:v>13.233000000000001</c:v>
                </c:pt>
                <c:pt idx="33290">
                  <c:v>13.185</c:v>
                </c:pt>
                <c:pt idx="33291">
                  <c:v>13.137</c:v>
                </c:pt>
                <c:pt idx="33292">
                  <c:v>13.112</c:v>
                </c:pt>
                <c:pt idx="33293">
                  <c:v>13.087999999999999</c:v>
                </c:pt>
                <c:pt idx="33294">
                  <c:v>13.04</c:v>
                </c:pt>
                <c:pt idx="33295">
                  <c:v>13.016</c:v>
                </c:pt>
                <c:pt idx="33296">
                  <c:v>12.992000000000001</c:v>
                </c:pt>
                <c:pt idx="33297">
                  <c:v>12.944000000000001</c:v>
                </c:pt>
                <c:pt idx="33298">
                  <c:v>12.92</c:v>
                </c:pt>
                <c:pt idx="33299">
                  <c:v>12.896000000000001</c:v>
                </c:pt>
                <c:pt idx="33300">
                  <c:v>12.847</c:v>
                </c:pt>
                <c:pt idx="33301">
                  <c:v>12.847</c:v>
                </c:pt>
                <c:pt idx="33302">
                  <c:v>12.798999999999999</c:v>
                </c:pt>
                <c:pt idx="33303">
                  <c:v>12.775</c:v>
                </c:pt>
                <c:pt idx="33304">
                  <c:v>12.750999999999999</c:v>
                </c:pt>
                <c:pt idx="33305">
                  <c:v>12.750999999999999</c:v>
                </c:pt>
                <c:pt idx="33306">
                  <c:v>12.750999999999999</c:v>
                </c:pt>
                <c:pt idx="33307">
                  <c:v>12.702999999999999</c:v>
                </c:pt>
                <c:pt idx="33308">
                  <c:v>12.702999999999999</c:v>
                </c:pt>
                <c:pt idx="33309">
                  <c:v>12.678000000000001</c:v>
                </c:pt>
                <c:pt idx="33310">
                  <c:v>12.678000000000001</c:v>
                </c:pt>
                <c:pt idx="33311">
                  <c:v>12.654</c:v>
                </c:pt>
                <c:pt idx="33312">
                  <c:v>12.654</c:v>
                </c:pt>
                <c:pt idx="33313">
                  <c:v>12.654</c:v>
                </c:pt>
                <c:pt idx="33314">
                  <c:v>12.654</c:v>
                </c:pt>
                <c:pt idx="33315">
                  <c:v>12.63</c:v>
                </c:pt>
                <c:pt idx="33316">
                  <c:v>12.63</c:v>
                </c:pt>
                <c:pt idx="33317">
                  <c:v>12.63</c:v>
                </c:pt>
                <c:pt idx="33318">
                  <c:v>12.606</c:v>
                </c:pt>
                <c:pt idx="33319">
                  <c:v>12.606</c:v>
                </c:pt>
                <c:pt idx="33320">
                  <c:v>12.606</c:v>
                </c:pt>
                <c:pt idx="33321">
                  <c:v>12.606</c:v>
                </c:pt>
                <c:pt idx="33322">
                  <c:v>12.606</c:v>
                </c:pt>
                <c:pt idx="33323">
                  <c:v>12.582000000000001</c:v>
                </c:pt>
                <c:pt idx="33324">
                  <c:v>12.582000000000001</c:v>
                </c:pt>
                <c:pt idx="33325">
                  <c:v>12.582000000000001</c:v>
                </c:pt>
                <c:pt idx="33326">
                  <c:v>12.558</c:v>
                </c:pt>
                <c:pt idx="33327">
                  <c:v>12.558</c:v>
                </c:pt>
                <c:pt idx="33328">
                  <c:v>12.558</c:v>
                </c:pt>
                <c:pt idx="33329">
                  <c:v>12.558</c:v>
                </c:pt>
                <c:pt idx="33330">
                  <c:v>12.558</c:v>
                </c:pt>
                <c:pt idx="33331">
                  <c:v>12.534000000000001</c:v>
                </c:pt>
                <c:pt idx="33332">
                  <c:v>12.534000000000001</c:v>
                </c:pt>
                <c:pt idx="33333">
                  <c:v>12.534000000000001</c:v>
                </c:pt>
                <c:pt idx="33334">
                  <c:v>12.509</c:v>
                </c:pt>
                <c:pt idx="33335">
                  <c:v>12.509</c:v>
                </c:pt>
                <c:pt idx="33336">
                  <c:v>12.509</c:v>
                </c:pt>
                <c:pt idx="33337">
                  <c:v>12.509</c:v>
                </c:pt>
                <c:pt idx="33338">
                  <c:v>12.509</c:v>
                </c:pt>
                <c:pt idx="33339">
                  <c:v>12.484999999999999</c:v>
                </c:pt>
                <c:pt idx="33340">
                  <c:v>12.484999999999999</c:v>
                </c:pt>
                <c:pt idx="33341">
                  <c:v>12.484999999999999</c:v>
                </c:pt>
                <c:pt idx="33342">
                  <c:v>12.484999999999999</c:v>
                </c:pt>
                <c:pt idx="33343">
                  <c:v>12.461</c:v>
                </c:pt>
                <c:pt idx="33344">
                  <c:v>12.461</c:v>
                </c:pt>
                <c:pt idx="33345">
                  <c:v>12.461</c:v>
                </c:pt>
                <c:pt idx="33346">
                  <c:v>12.461</c:v>
                </c:pt>
                <c:pt idx="33347">
                  <c:v>12.461</c:v>
                </c:pt>
                <c:pt idx="33348">
                  <c:v>12.436999999999999</c:v>
                </c:pt>
                <c:pt idx="33349">
                  <c:v>12.436999999999999</c:v>
                </c:pt>
                <c:pt idx="33350">
                  <c:v>12.436999999999999</c:v>
                </c:pt>
                <c:pt idx="33351">
                  <c:v>12.436999999999999</c:v>
                </c:pt>
                <c:pt idx="33352">
                  <c:v>12.436999999999999</c:v>
                </c:pt>
                <c:pt idx="33353">
                  <c:v>12.461</c:v>
                </c:pt>
                <c:pt idx="33354">
                  <c:v>12.461</c:v>
                </c:pt>
                <c:pt idx="33355">
                  <c:v>12.484999999999999</c:v>
                </c:pt>
                <c:pt idx="33356">
                  <c:v>12.509</c:v>
                </c:pt>
                <c:pt idx="33357">
                  <c:v>12.509</c:v>
                </c:pt>
                <c:pt idx="33358">
                  <c:v>12.558</c:v>
                </c:pt>
                <c:pt idx="33359">
                  <c:v>12.582000000000001</c:v>
                </c:pt>
                <c:pt idx="33360">
                  <c:v>12.606</c:v>
                </c:pt>
                <c:pt idx="33361">
                  <c:v>12.654</c:v>
                </c:pt>
                <c:pt idx="33362">
                  <c:v>12.702999999999999</c:v>
                </c:pt>
                <c:pt idx="33363">
                  <c:v>12.750999999999999</c:v>
                </c:pt>
                <c:pt idx="33364">
                  <c:v>12.798999999999999</c:v>
                </c:pt>
                <c:pt idx="33365">
                  <c:v>12.847</c:v>
                </c:pt>
                <c:pt idx="33366">
                  <c:v>12.896000000000001</c:v>
                </c:pt>
                <c:pt idx="33367">
                  <c:v>12.944000000000001</c:v>
                </c:pt>
                <c:pt idx="33368">
                  <c:v>13.016</c:v>
                </c:pt>
                <c:pt idx="33369">
                  <c:v>13.064</c:v>
                </c:pt>
                <c:pt idx="33370">
                  <c:v>13.112</c:v>
                </c:pt>
                <c:pt idx="33371">
                  <c:v>13.161</c:v>
                </c:pt>
                <c:pt idx="33372">
                  <c:v>13.209</c:v>
                </c:pt>
                <c:pt idx="33373">
                  <c:v>13.233000000000001</c:v>
                </c:pt>
                <c:pt idx="33374">
                  <c:v>13.257</c:v>
                </c:pt>
                <c:pt idx="33375">
                  <c:v>13.281000000000001</c:v>
                </c:pt>
                <c:pt idx="33376">
                  <c:v>13.305</c:v>
                </c:pt>
                <c:pt idx="33377">
                  <c:v>13.329000000000001</c:v>
                </c:pt>
                <c:pt idx="33378">
                  <c:v>13.329000000000001</c:v>
                </c:pt>
                <c:pt idx="33379">
                  <c:v>13.329000000000001</c:v>
                </c:pt>
                <c:pt idx="33380">
                  <c:v>13.329000000000001</c:v>
                </c:pt>
                <c:pt idx="33381">
                  <c:v>13.329000000000001</c:v>
                </c:pt>
                <c:pt idx="33382">
                  <c:v>13.281000000000001</c:v>
                </c:pt>
                <c:pt idx="33383">
                  <c:v>13.257</c:v>
                </c:pt>
                <c:pt idx="33384">
                  <c:v>13.233000000000001</c:v>
                </c:pt>
                <c:pt idx="33385">
                  <c:v>13.209</c:v>
                </c:pt>
                <c:pt idx="33386">
                  <c:v>13.161</c:v>
                </c:pt>
                <c:pt idx="33387">
                  <c:v>13.137</c:v>
                </c:pt>
                <c:pt idx="33388">
                  <c:v>13.112</c:v>
                </c:pt>
                <c:pt idx="33389">
                  <c:v>13.064</c:v>
                </c:pt>
                <c:pt idx="33390">
                  <c:v>13.04</c:v>
                </c:pt>
                <c:pt idx="33391">
                  <c:v>13.016</c:v>
                </c:pt>
                <c:pt idx="33392">
                  <c:v>12.968</c:v>
                </c:pt>
                <c:pt idx="33393">
                  <c:v>12.944000000000001</c:v>
                </c:pt>
                <c:pt idx="33394">
                  <c:v>12.92</c:v>
                </c:pt>
                <c:pt idx="33395">
                  <c:v>12.896000000000001</c:v>
                </c:pt>
                <c:pt idx="33396">
                  <c:v>12.871</c:v>
                </c:pt>
                <c:pt idx="33397">
                  <c:v>12.847</c:v>
                </c:pt>
                <c:pt idx="33398">
                  <c:v>12.798999999999999</c:v>
                </c:pt>
                <c:pt idx="33399">
                  <c:v>12.798999999999999</c:v>
                </c:pt>
                <c:pt idx="33400">
                  <c:v>12.775</c:v>
                </c:pt>
                <c:pt idx="33401">
                  <c:v>12.750999999999999</c:v>
                </c:pt>
                <c:pt idx="33402">
                  <c:v>12.750999999999999</c:v>
                </c:pt>
                <c:pt idx="33403">
                  <c:v>12.702999999999999</c:v>
                </c:pt>
                <c:pt idx="33404">
                  <c:v>12.702999999999999</c:v>
                </c:pt>
                <c:pt idx="33405">
                  <c:v>12.678000000000001</c:v>
                </c:pt>
                <c:pt idx="33406">
                  <c:v>12.678000000000001</c:v>
                </c:pt>
                <c:pt idx="33407">
                  <c:v>12.654</c:v>
                </c:pt>
                <c:pt idx="33408">
                  <c:v>12.654</c:v>
                </c:pt>
                <c:pt idx="33409">
                  <c:v>12.654</c:v>
                </c:pt>
                <c:pt idx="33410">
                  <c:v>12.63</c:v>
                </c:pt>
                <c:pt idx="33411">
                  <c:v>12.63</c:v>
                </c:pt>
                <c:pt idx="33412">
                  <c:v>12.606</c:v>
                </c:pt>
                <c:pt idx="33413">
                  <c:v>12.606</c:v>
                </c:pt>
                <c:pt idx="33414">
                  <c:v>12.606</c:v>
                </c:pt>
                <c:pt idx="33415">
                  <c:v>12.606</c:v>
                </c:pt>
                <c:pt idx="33416">
                  <c:v>12.606</c:v>
                </c:pt>
                <c:pt idx="33417">
                  <c:v>12.582000000000001</c:v>
                </c:pt>
                <c:pt idx="33418">
                  <c:v>12.582000000000001</c:v>
                </c:pt>
                <c:pt idx="33419">
                  <c:v>12.582000000000001</c:v>
                </c:pt>
                <c:pt idx="33420">
                  <c:v>12.582000000000001</c:v>
                </c:pt>
                <c:pt idx="33421">
                  <c:v>12.558</c:v>
                </c:pt>
                <c:pt idx="33422">
                  <c:v>12.558</c:v>
                </c:pt>
                <c:pt idx="33423">
                  <c:v>12.558</c:v>
                </c:pt>
                <c:pt idx="33424">
                  <c:v>12.558</c:v>
                </c:pt>
                <c:pt idx="33425">
                  <c:v>12.558</c:v>
                </c:pt>
                <c:pt idx="33426">
                  <c:v>12.558</c:v>
                </c:pt>
                <c:pt idx="33427">
                  <c:v>12.558</c:v>
                </c:pt>
                <c:pt idx="33428">
                  <c:v>12.558</c:v>
                </c:pt>
                <c:pt idx="33429">
                  <c:v>12.558</c:v>
                </c:pt>
                <c:pt idx="33430">
                  <c:v>12.558</c:v>
                </c:pt>
                <c:pt idx="33431">
                  <c:v>12.558</c:v>
                </c:pt>
                <c:pt idx="33432">
                  <c:v>12.558</c:v>
                </c:pt>
                <c:pt idx="33433">
                  <c:v>12.534000000000001</c:v>
                </c:pt>
                <c:pt idx="33434">
                  <c:v>12.534000000000001</c:v>
                </c:pt>
                <c:pt idx="33435">
                  <c:v>12.534000000000001</c:v>
                </c:pt>
                <c:pt idx="33436">
                  <c:v>12.534000000000001</c:v>
                </c:pt>
                <c:pt idx="33437">
                  <c:v>12.509</c:v>
                </c:pt>
                <c:pt idx="33438">
                  <c:v>12.509</c:v>
                </c:pt>
                <c:pt idx="33439">
                  <c:v>12.509</c:v>
                </c:pt>
                <c:pt idx="33440">
                  <c:v>12.509</c:v>
                </c:pt>
                <c:pt idx="33441">
                  <c:v>12.509</c:v>
                </c:pt>
                <c:pt idx="33442">
                  <c:v>12.509</c:v>
                </c:pt>
                <c:pt idx="33443">
                  <c:v>12.484999999999999</c:v>
                </c:pt>
                <c:pt idx="33444">
                  <c:v>12.484999999999999</c:v>
                </c:pt>
                <c:pt idx="33445">
                  <c:v>12.484999999999999</c:v>
                </c:pt>
                <c:pt idx="33446">
                  <c:v>12.484999999999999</c:v>
                </c:pt>
                <c:pt idx="33447">
                  <c:v>12.484999999999999</c:v>
                </c:pt>
                <c:pt idx="33448">
                  <c:v>12.509</c:v>
                </c:pt>
                <c:pt idx="33449">
                  <c:v>12.509</c:v>
                </c:pt>
                <c:pt idx="33450">
                  <c:v>12.509</c:v>
                </c:pt>
                <c:pt idx="33451">
                  <c:v>12.534000000000001</c:v>
                </c:pt>
                <c:pt idx="33452">
                  <c:v>12.558</c:v>
                </c:pt>
                <c:pt idx="33453">
                  <c:v>12.582000000000001</c:v>
                </c:pt>
                <c:pt idx="33454">
                  <c:v>12.606</c:v>
                </c:pt>
                <c:pt idx="33455">
                  <c:v>12.63</c:v>
                </c:pt>
                <c:pt idx="33456">
                  <c:v>12.678000000000001</c:v>
                </c:pt>
                <c:pt idx="33457">
                  <c:v>12.702999999999999</c:v>
                </c:pt>
                <c:pt idx="33458">
                  <c:v>12.750999999999999</c:v>
                </c:pt>
                <c:pt idx="33459">
                  <c:v>12.798999999999999</c:v>
                </c:pt>
                <c:pt idx="33460">
                  <c:v>12.871</c:v>
                </c:pt>
                <c:pt idx="33461">
                  <c:v>12.92</c:v>
                </c:pt>
                <c:pt idx="33462">
                  <c:v>12.968</c:v>
                </c:pt>
                <c:pt idx="33463">
                  <c:v>13.016</c:v>
                </c:pt>
                <c:pt idx="33464">
                  <c:v>13.064</c:v>
                </c:pt>
                <c:pt idx="33465">
                  <c:v>13.137</c:v>
                </c:pt>
                <c:pt idx="33466">
                  <c:v>13.161</c:v>
                </c:pt>
                <c:pt idx="33467">
                  <c:v>13.209</c:v>
                </c:pt>
                <c:pt idx="33468">
                  <c:v>13.233000000000001</c:v>
                </c:pt>
                <c:pt idx="33469">
                  <c:v>13.281000000000001</c:v>
                </c:pt>
                <c:pt idx="33470">
                  <c:v>13.305</c:v>
                </c:pt>
                <c:pt idx="33471">
                  <c:v>13.329000000000001</c:v>
                </c:pt>
                <c:pt idx="33472">
                  <c:v>13.353</c:v>
                </c:pt>
                <c:pt idx="33473">
                  <c:v>13.353</c:v>
                </c:pt>
                <c:pt idx="33474">
                  <c:v>13.377000000000001</c:v>
                </c:pt>
                <c:pt idx="33475">
                  <c:v>13.377000000000001</c:v>
                </c:pt>
                <c:pt idx="33476">
                  <c:v>13.353</c:v>
                </c:pt>
                <c:pt idx="33477">
                  <c:v>13.329000000000001</c:v>
                </c:pt>
                <c:pt idx="33478">
                  <c:v>13.329000000000001</c:v>
                </c:pt>
                <c:pt idx="33479">
                  <c:v>13.281000000000001</c:v>
                </c:pt>
                <c:pt idx="33480">
                  <c:v>13.257</c:v>
                </c:pt>
                <c:pt idx="33481">
                  <c:v>13.233000000000001</c:v>
                </c:pt>
                <c:pt idx="33482">
                  <c:v>13.185</c:v>
                </c:pt>
                <c:pt idx="33483">
                  <c:v>13.161</c:v>
                </c:pt>
                <c:pt idx="33484">
                  <c:v>13.112</c:v>
                </c:pt>
                <c:pt idx="33485">
                  <c:v>13.087999999999999</c:v>
                </c:pt>
                <c:pt idx="33486">
                  <c:v>13.04</c:v>
                </c:pt>
                <c:pt idx="33487">
                  <c:v>13.016</c:v>
                </c:pt>
                <c:pt idx="33488">
                  <c:v>12.992000000000001</c:v>
                </c:pt>
                <c:pt idx="33489">
                  <c:v>12.944000000000001</c:v>
                </c:pt>
                <c:pt idx="33490">
                  <c:v>12.92</c:v>
                </c:pt>
                <c:pt idx="33491">
                  <c:v>12.896000000000001</c:v>
                </c:pt>
                <c:pt idx="33492">
                  <c:v>12.871</c:v>
                </c:pt>
                <c:pt idx="33493">
                  <c:v>12.847</c:v>
                </c:pt>
                <c:pt idx="33494">
                  <c:v>12.823</c:v>
                </c:pt>
                <c:pt idx="33495">
                  <c:v>12.798999999999999</c:v>
                </c:pt>
                <c:pt idx="33496">
                  <c:v>12.775</c:v>
                </c:pt>
                <c:pt idx="33497">
                  <c:v>12.750999999999999</c:v>
                </c:pt>
                <c:pt idx="33498">
                  <c:v>12.750999999999999</c:v>
                </c:pt>
                <c:pt idx="33499">
                  <c:v>12.702999999999999</c:v>
                </c:pt>
                <c:pt idx="33500">
                  <c:v>12.702999999999999</c:v>
                </c:pt>
                <c:pt idx="33501">
                  <c:v>12.678000000000001</c:v>
                </c:pt>
                <c:pt idx="33502">
                  <c:v>12.678000000000001</c:v>
                </c:pt>
                <c:pt idx="33503">
                  <c:v>12.654</c:v>
                </c:pt>
                <c:pt idx="33504">
                  <c:v>12.654</c:v>
                </c:pt>
                <c:pt idx="33505">
                  <c:v>12.63</c:v>
                </c:pt>
                <c:pt idx="33506">
                  <c:v>12.63</c:v>
                </c:pt>
                <c:pt idx="33507">
                  <c:v>12.63</c:v>
                </c:pt>
                <c:pt idx="33508">
                  <c:v>12.606</c:v>
                </c:pt>
                <c:pt idx="33509">
                  <c:v>12.606</c:v>
                </c:pt>
                <c:pt idx="33510">
                  <c:v>12.606</c:v>
                </c:pt>
                <c:pt idx="33511">
                  <c:v>12.582000000000001</c:v>
                </c:pt>
                <c:pt idx="33512">
                  <c:v>12.582000000000001</c:v>
                </c:pt>
                <c:pt idx="33513">
                  <c:v>12.582000000000001</c:v>
                </c:pt>
                <c:pt idx="33514">
                  <c:v>12.558</c:v>
                </c:pt>
                <c:pt idx="33515">
                  <c:v>12.558</c:v>
                </c:pt>
                <c:pt idx="33516">
                  <c:v>12.558</c:v>
                </c:pt>
                <c:pt idx="33517">
                  <c:v>12.558</c:v>
                </c:pt>
                <c:pt idx="33518">
                  <c:v>12.558</c:v>
                </c:pt>
                <c:pt idx="33519">
                  <c:v>12.534000000000001</c:v>
                </c:pt>
                <c:pt idx="33520">
                  <c:v>12.534000000000001</c:v>
                </c:pt>
                <c:pt idx="33521">
                  <c:v>12.534000000000001</c:v>
                </c:pt>
                <c:pt idx="33522">
                  <c:v>12.509</c:v>
                </c:pt>
                <c:pt idx="33523">
                  <c:v>12.509</c:v>
                </c:pt>
                <c:pt idx="33524">
                  <c:v>12.509</c:v>
                </c:pt>
                <c:pt idx="33525">
                  <c:v>12.509</c:v>
                </c:pt>
                <c:pt idx="33526">
                  <c:v>12.509</c:v>
                </c:pt>
                <c:pt idx="33527">
                  <c:v>12.484999999999999</c:v>
                </c:pt>
                <c:pt idx="33528">
                  <c:v>12.484999999999999</c:v>
                </c:pt>
                <c:pt idx="33529">
                  <c:v>12.461</c:v>
                </c:pt>
                <c:pt idx="33530">
                  <c:v>12.461</c:v>
                </c:pt>
                <c:pt idx="33531">
                  <c:v>12.461</c:v>
                </c:pt>
                <c:pt idx="33532">
                  <c:v>12.461</c:v>
                </c:pt>
                <c:pt idx="33533">
                  <c:v>12.461</c:v>
                </c:pt>
                <c:pt idx="33534">
                  <c:v>12.461</c:v>
                </c:pt>
                <c:pt idx="33535">
                  <c:v>12.436999999999999</c:v>
                </c:pt>
                <c:pt idx="33536">
                  <c:v>12.436999999999999</c:v>
                </c:pt>
                <c:pt idx="33537">
                  <c:v>12.413</c:v>
                </c:pt>
                <c:pt idx="33538">
                  <c:v>12.413</c:v>
                </c:pt>
                <c:pt idx="33539">
                  <c:v>12.413</c:v>
                </c:pt>
                <c:pt idx="33540">
                  <c:v>12.413</c:v>
                </c:pt>
                <c:pt idx="33541">
                  <c:v>12.413</c:v>
                </c:pt>
                <c:pt idx="33542">
                  <c:v>12.413</c:v>
                </c:pt>
                <c:pt idx="33543">
                  <c:v>12.413</c:v>
                </c:pt>
                <c:pt idx="33544">
                  <c:v>12.413</c:v>
                </c:pt>
                <c:pt idx="33545">
                  <c:v>12.413</c:v>
                </c:pt>
                <c:pt idx="33546">
                  <c:v>12.436999999999999</c:v>
                </c:pt>
                <c:pt idx="33547">
                  <c:v>12.436999999999999</c:v>
                </c:pt>
                <c:pt idx="33548">
                  <c:v>12.461</c:v>
                </c:pt>
                <c:pt idx="33549">
                  <c:v>12.484999999999999</c:v>
                </c:pt>
                <c:pt idx="33550">
                  <c:v>12.509</c:v>
                </c:pt>
                <c:pt idx="33551">
                  <c:v>12.534000000000001</c:v>
                </c:pt>
                <c:pt idx="33552">
                  <c:v>12.582000000000001</c:v>
                </c:pt>
                <c:pt idx="33553">
                  <c:v>12.606</c:v>
                </c:pt>
                <c:pt idx="33554">
                  <c:v>12.654</c:v>
                </c:pt>
                <c:pt idx="33555">
                  <c:v>12.702999999999999</c:v>
                </c:pt>
                <c:pt idx="33556">
                  <c:v>12.750999999999999</c:v>
                </c:pt>
                <c:pt idx="33557">
                  <c:v>12.798999999999999</c:v>
                </c:pt>
                <c:pt idx="33558">
                  <c:v>12.847</c:v>
                </c:pt>
                <c:pt idx="33559">
                  <c:v>12.92</c:v>
                </c:pt>
                <c:pt idx="33560">
                  <c:v>12.968</c:v>
                </c:pt>
                <c:pt idx="33561">
                  <c:v>13.016</c:v>
                </c:pt>
                <c:pt idx="33562">
                  <c:v>13.064</c:v>
                </c:pt>
                <c:pt idx="33563">
                  <c:v>13.112</c:v>
                </c:pt>
                <c:pt idx="33564">
                  <c:v>13.137</c:v>
                </c:pt>
                <c:pt idx="33565">
                  <c:v>13.185</c:v>
                </c:pt>
                <c:pt idx="33566">
                  <c:v>13.209</c:v>
                </c:pt>
                <c:pt idx="33567">
                  <c:v>13.233000000000001</c:v>
                </c:pt>
                <c:pt idx="33568">
                  <c:v>13.257</c:v>
                </c:pt>
                <c:pt idx="33569">
                  <c:v>13.257</c:v>
                </c:pt>
                <c:pt idx="33570">
                  <c:v>13.281000000000001</c:v>
                </c:pt>
                <c:pt idx="33571">
                  <c:v>13.281000000000001</c:v>
                </c:pt>
                <c:pt idx="33572">
                  <c:v>13.257</c:v>
                </c:pt>
                <c:pt idx="33573">
                  <c:v>13.257</c:v>
                </c:pt>
                <c:pt idx="33574">
                  <c:v>13.233000000000001</c:v>
                </c:pt>
                <c:pt idx="33575">
                  <c:v>13.185</c:v>
                </c:pt>
                <c:pt idx="33576">
                  <c:v>13.161</c:v>
                </c:pt>
                <c:pt idx="33577">
                  <c:v>13.137</c:v>
                </c:pt>
                <c:pt idx="33578">
                  <c:v>13.087999999999999</c:v>
                </c:pt>
                <c:pt idx="33579">
                  <c:v>13.04</c:v>
                </c:pt>
                <c:pt idx="33580">
                  <c:v>13.016</c:v>
                </c:pt>
                <c:pt idx="33581">
                  <c:v>12.992000000000001</c:v>
                </c:pt>
                <c:pt idx="33582">
                  <c:v>12.944000000000001</c:v>
                </c:pt>
                <c:pt idx="33583">
                  <c:v>12.92</c:v>
                </c:pt>
                <c:pt idx="33584">
                  <c:v>12.896000000000001</c:v>
                </c:pt>
                <c:pt idx="33585">
                  <c:v>12.847</c:v>
                </c:pt>
                <c:pt idx="33586">
                  <c:v>12.823</c:v>
                </c:pt>
                <c:pt idx="33587">
                  <c:v>12.798999999999999</c:v>
                </c:pt>
                <c:pt idx="33588">
                  <c:v>12.775</c:v>
                </c:pt>
                <c:pt idx="33589">
                  <c:v>12.750999999999999</c:v>
                </c:pt>
                <c:pt idx="33590">
                  <c:v>12.702999999999999</c:v>
                </c:pt>
                <c:pt idx="33591">
                  <c:v>12.678000000000001</c:v>
                </c:pt>
                <c:pt idx="33592">
                  <c:v>12.654</c:v>
                </c:pt>
                <c:pt idx="33593">
                  <c:v>12.654</c:v>
                </c:pt>
                <c:pt idx="33594">
                  <c:v>12.63</c:v>
                </c:pt>
                <c:pt idx="33595">
                  <c:v>12.606</c:v>
                </c:pt>
                <c:pt idx="33596">
                  <c:v>12.582000000000001</c:v>
                </c:pt>
                <c:pt idx="33597">
                  <c:v>12.582000000000001</c:v>
                </c:pt>
                <c:pt idx="33598">
                  <c:v>12.558</c:v>
                </c:pt>
                <c:pt idx="33599">
                  <c:v>12.558</c:v>
                </c:pt>
                <c:pt idx="33600">
                  <c:v>12.534000000000001</c:v>
                </c:pt>
                <c:pt idx="33601">
                  <c:v>12.509</c:v>
                </c:pt>
                <c:pt idx="33602">
                  <c:v>12.509</c:v>
                </c:pt>
                <c:pt idx="33603">
                  <c:v>12.509</c:v>
                </c:pt>
                <c:pt idx="33604">
                  <c:v>12.484999999999999</c:v>
                </c:pt>
                <c:pt idx="33605">
                  <c:v>12.484999999999999</c:v>
                </c:pt>
                <c:pt idx="33606">
                  <c:v>12.461</c:v>
                </c:pt>
                <c:pt idx="33607">
                  <c:v>12.461</c:v>
                </c:pt>
                <c:pt idx="33608">
                  <c:v>12.461</c:v>
                </c:pt>
                <c:pt idx="33609">
                  <c:v>12.461</c:v>
                </c:pt>
                <c:pt idx="33610">
                  <c:v>12.436999999999999</c:v>
                </c:pt>
                <c:pt idx="33611">
                  <c:v>12.436999999999999</c:v>
                </c:pt>
                <c:pt idx="33612">
                  <c:v>12.436999999999999</c:v>
                </c:pt>
                <c:pt idx="33613">
                  <c:v>12.413</c:v>
                </c:pt>
                <c:pt idx="33614">
                  <c:v>12.413</c:v>
                </c:pt>
                <c:pt idx="33615">
                  <c:v>12.413</c:v>
                </c:pt>
                <c:pt idx="33616">
                  <c:v>12.413</c:v>
                </c:pt>
                <c:pt idx="33617">
                  <c:v>12.388999999999999</c:v>
                </c:pt>
                <c:pt idx="33618">
                  <c:v>12.388999999999999</c:v>
                </c:pt>
                <c:pt idx="33619">
                  <c:v>12.388999999999999</c:v>
                </c:pt>
                <c:pt idx="33620">
                  <c:v>12.388999999999999</c:v>
                </c:pt>
                <c:pt idx="33621">
                  <c:v>12.388999999999999</c:v>
                </c:pt>
                <c:pt idx="33622">
                  <c:v>12.364000000000001</c:v>
                </c:pt>
                <c:pt idx="33623">
                  <c:v>12.364000000000001</c:v>
                </c:pt>
                <c:pt idx="33624">
                  <c:v>12.364000000000001</c:v>
                </c:pt>
                <c:pt idx="33625">
                  <c:v>12.364000000000001</c:v>
                </c:pt>
                <c:pt idx="33626">
                  <c:v>12.364000000000001</c:v>
                </c:pt>
                <c:pt idx="33627">
                  <c:v>12.364000000000001</c:v>
                </c:pt>
                <c:pt idx="33628">
                  <c:v>12.364000000000001</c:v>
                </c:pt>
                <c:pt idx="33629">
                  <c:v>12.34</c:v>
                </c:pt>
                <c:pt idx="33630">
                  <c:v>12.34</c:v>
                </c:pt>
                <c:pt idx="33631">
                  <c:v>12.34</c:v>
                </c:pt>
                <c:pt idx="33632">
                  <c:v>12.34</c:v>
                </c:pt>
                <c:pt idx="33633">
                  <c:v>12.34</c:v>
                </c:pt>
                <c:pt idx="33634">
                  <c:v>12.34</c:v>
                </c:pt>
                <c:pt idx="33635">
                  <c:v>12.316000000000001</c:v>
                </c:pt>
                <c:pt idx="33636">
                  <c:v>12.316000000000001</c:v>
                </c:pt>
                <c:pt idx="33637">
                  <c:v>12.316000000000001</c:v>
                </c:pt>
                <c:pt idx="33638">
                  <c:v>12.316000000000001</c:v>
                </c:pt>
                <c:pt idx="33639">
                  <c:v>12.34</c:v>
                </c:pt>
                <c:pt idx="33640">
                  <c:v>12.34</c:v>
                </c:pt>
                <c:pt idx="33641">
                  <c:v>12.364000000000001</c:v>
                </c:pt>
                <c:pt idx="33642">
                  <c:v>12.364000000000001</c:v>
                </c:pt>
                <c:pt idx="33643">
                  <c:v>12.364000000000001</c:v>
                </c:pt>
                <c:pt idx="33644">
                  <c:v>12.388999999999999</c:v>
                </c:pt>
                <c:pt idx="33645">
                  <c:v>12.413</c:v>
                </c:pt>
                <c:pt idx="33646">
                  <c:v>12.461</c:v>
                </c:pt>
                <c:pt idx="33647">
                  <c:v>12.484999999999999</c:v>
                </c:pt>
                <c:pt idx="33648">
                  <c:v>12.509</c:v>
                </c:pt>
                <c:pt idx="33649">
                  <c:v>12.558</c:v>
                </c:pt>
                <c:pt idx="33650">
                  <c:v>12.606</c:v>
                </c:pt>
                <c:pt idx="33651">
                  <c:v>12.654</c:v>
                </c:pt>
                <c:pt idx="33652">
                  <c:v>12.727</c:v>
                </c:pt>
                <c:pt idx="33653">
                  <c:v>12.775</c:v>
                </c:pt>
                <c:pt idx="33654">
                  <c:v>12.823</c:v>
                </c:pt>
                <c:pt idx="33655">
                  <c:v>12.896000000000001</c:v>
                </c:pt>
                <c:pt idx="33656">
                  <c:v>12.944000000000001</c:v>
                </c:pt>
                <c:pt idx="33657">
                  <c:v>12.992000000000001</c:v>
                </c:pt>
                <c:pt idx="33658">
                  <c:v>13.04</c:v>
                </c:pt>
                <c:pt idx="33659">
                  <c:v>13.064</c:v>
                </c:pt>
                <c:pt idx="33660">
                  <c:v>13.112</c:v>
                </c:pt>
                <c:pt idx="33661">
                  <c:v>13.137</c:v>
                </c:pt>
                <c:pt idx="33662">
                  <c:v>13.161</c:v>
                </c:pt>
                <c:pt idx="33663">
                  <c:v>13.161</c:v>
                </c:pt>
                <c:pt idx="33664">
                  <c:v>13.185</c:v>
                </c:pt>
                <c:pt idx="33665">
                  <c:v>13.185</c:v>
                </c:pt>
                <c:pt idx="33666">
                  <c:v>13.185</c:v>
                </c:pt>
                <c:pt idx="33667">
                  <c:v>13.185</c:v>
                </c:pt>
                <c:pt idx="33668">
                  <c:v>13.161</c:v>
                </c:pt>
                <c:pt idx="33669">
                  <c:v>13.137</c:v>
                </c:pt>
                <c:pt idx="33670">
                  <c:v>13.137</c:v>
                </c:pt>
                <c:pt idx="33671">
                  <c:v>13.087999999999999</c:v>
                </c:pt>
                <c:pt idx="33672">
                  <c:v>13.064</c:v>
                </c:pt>
                <c:pt idx="33673">
                  <c:v>13.04</c:v>
                </c:pt>
                <c:pt idx="33674">
                  <c:v>12.992000000000001</c:v>
                </c:pt>
                <c:pt idx="33675">
                  <c:v>12.968</c:v>
                </c:pt>
                <c:pt idx="33676">
                  <c:v>12.944000000000001</c:v>
                </c:pt>
                <c:pt idx="33677">
                  <c:v>12.896000000000001</c:v>
                </c:pt>
                <c:pt idx="33678">
                  <c:v>12.871</c:v>
                </c:pt>
                <c:pt idx="33679">
                  <c:v>12.847</c:v>
                </c:pt>
                <c:pt idx="33680">
                  <c:v>12.823</c:v>
                </c:pt>
                <c:pt idx="33681">
                  <c:v>12.798999999999999</c:v>
                </c:pt>
                <c:pt idx="33682">
                  <c:v>12.775</c:v>
                </c:pt>
                <c:pt idx="33683">
                  <c:v>12.750999999999999</c:v>
                </c:pt>
                <c:pt idx="33684">
                  <c:v>12.750999999999999</c:v>
                </c:pt>
                <c:pt idx="33685">
                  <c:v>12.702999999999999</c:v>
                </c:pt>
                <c:pt idx="33686">
                  <c:v>12.702999999999999</c:v>
                </c:pt>
                <c:pt idx="33687">
                  <c:v>12.678000000000001</c:v>
                </c:pt>
                <c:pt idx="33688">
                  <c:v>12.654</c:v>
                </c:pt>
                <c:pt idx="33689">
                  <c:v>12.654</c:v>
                </c:pt>
                <c:pt idx="33690">
                  <c:v>12.654</c:v>
                </c:pt>
                <c:pt idx="33691">
                  <c:v>12.63</c:v>
                </c:pt>
                <c:pt idx="33692">
                  <c:v>12.63</c:v>
                </c:pt>
                <c:pt idx="33693">
                  <c:v>12.606</c:v>
                </c:pt>
                <c:pt idx="33694">
                  <c:v>12.606</c:v>
                </c:pt>
                <c:pt idx="33695">
                  <c:v>12.606</c:v>
                </c:pt>
                <c:pt idx="33696">
                  <c:v>12.582000000000001</c:v>
                </c:pt>
                <c:pt idx="33697">
                  <c:v>12.582000000000001</c:v>
                </c:pt>
                <c:pt idx="33698">
                  <c:v>12.582000000000001</c:v>
                </c:pt>
                <c:pt idx="33699">
                  <c:v>12.558</c:v>
                </c:pt>
                <c:pt idx="33700">
                  <c:v>12.558</c:v>
                </c:pt>
                <c:pt idx="33701">
                  <c:v>12.558</c:v>
                </c:pt>
                <c:pt idx="33702">
                  <c:v>12.558</c:v>
                </c:pt>
                <c:pt idx="33703">
                  <c:v>12.534000000000001</c:v>
                </c:pt>
                <c:pt idx="33704">
                  <c:v>12.534000000000001</c:v>
                </c:pt>
                <c:pt idx="33705">
                  <c:v>12.534000000000001</c:v>
                </c:pt>
                <c:pt idx="33706">
                  <c:v>12.534000000000001</c:v>
                </c:pt>
                <c:pt idx="33707">
                  <c:v>12.509</c:v>
                </c:pt>
                <c:pt idx="33708">
                  <c:v>12.509</c:v>
                </c:pt>
                <c:pt idx="33709">
                  <c:v>12.509</c:v>
                </c:pt>
                <c:pt idx="33710">
                  <c:v>12.484999999999999</c:v>
                </c:pt>
                <c:pt idx="33711">
                  <c:v>12.484999999999999</c:v>
                </c:pt>
                <c:pt idx="33712">
                  <c:v>12.484999999999999</c:v>
                </c:pt>
                <c:pt idx="33713">
                  <c:v>12.461</c:v>
                </c:pt>
                <c:pt idx="33714">
                  <c:v>12.461</c:v>
                </c:pt>
                <c:pt idx="33715">
                  <c:v>12.461</c:v>
                </c:pt>
                <c:pt idx="33716">
                  <c:v>12.436999999999999</c:v>
                </c:pt>
                <c:pt idx="33717">
                  <c:v>12.413</c:v>
                </c:pt>
                <c:pt idx="33718">
                  <c:v>12.413</c:v>
                </c:pt>
                <c:pt idx="33719">
                  <c:v>12.413</c:v>
                </c:pt>
                <c:pt idx="33720">
                  <c:v>12.388999999999999</c:v>
                </c:pt>
                <c:pt idx="33721">
                  <c:v>12.364000000000001</c:v>
                </c:pt>
                <c:pt idx="33722">
                  <c:v>12.364000000000001</c:v>
                </c:pt>
                <c:pt idx="33723">
                  <c:v>12.364000000000001</c:v>
                </c:pt>
                <c:pt idx="33724">
                  <c:v>12.34</c:v>
                </c:pt>
                <c:pt idx="33725">
                  <c:v>12.34</c:v>
                </c:pt>
                <c:pt idx="33726">
                  <c:v>12.316000000000001</c:v>
                </c:pt>
                <c:pt idx="33727">
                  <c:v>12.316000000000001</c:v>
                </c:pt>
                <c:pt idx="33728">
                  <c:v>12.292</c:v>
                </c:pt>
                <c:pt idx="33729">
                  <c:v>12.292</c:v>
                </c:pt>
                <c:pt idx="33730">
                  <c:v>12.268000000000001</c:v>
                </c:pt>
                <c:pt idx="33731">
                  <c:v>12.268000000000001</c:v>
                </c:pt>
                <c:pt idx="33732">
                  <c:v>12.268000000000001</c:v>
                </c:pt>
                <c:pt idx="33733">
                  <c:v>12.268000000000001</c:v>
                </c:pt>
                <c:pt idx="33734">
                  <c:v>12.268000000000001</c:v>
                </c:pt>
                <c:pt idx="33735">
                  <c:v>12.268000000000001</c:v>
                </c:pt>
                <c:pt idx="33736">
                  <c:v>12.268000000000001</c:v>
                </c:pt>
                <c:pt idx="33737">
                  <c:v>12.268000000000001</c:v>
                </c:pt>
                <c:pt idx="33738">
                  <c:v>12.268000000000001</c:v>
                </c:pt>
                <c:pt idx="33739">
                  <c:v>12.292</c:v>
                </c:pt>
                <c:pt idx="33740">
                  <c:v>12.316000000000001</c:v>
                </c:pt>
                <c:pt idx="33741">
                  <c:v>12.34</c:v>
                </c:pt>
                <c:pt idx="33742">
                  <c:v>12.364000000000001</c:v>
                </c:pt>
                <c:pt idx="33743">
                  <c:v>12.388999999999999</c:v>
                </c:pt>
                <c:pt idx="33744">
                  <c:v>12.436999999999999</c:v>
                </c:pt>
                <c:pt idx="33745">
                  <c:v>12.461</c:v>
                </c:pt>
                <c:pt idx="33746">
                  <c:v>12.509</c:v>
                </c:pt>
                <c:pt idx="33747">
                  <c:v>12.582000000000001</c:v>
                </c:pt>
                <c:pt idx="33748">
                  <c:v>12.63</c:v>
                </c:pt>
                <c:pt idx="33749">
                  <c:v>12.678000000000001</c:v>
                </c:pt>
                <c:pt idx="33750">
                  <c:v>12.750999999999999</c:v>
                </c:pt>
                <c:pt idx="33751">
                  <c:v>12.798999999999999</c:v>
                </c:pt>
                <c:pt idx="33752">
                  <c:v>12.847</c:v>
                </c:pt>
                <c:pt idx="33753">
                  <c:v>12.896000000000001</c:v>
                </c:pt>
                <c:pt idx="33754">
                  <c:v>12.944000000000001</c:v>
                </c:pt>
                <c:pt idx="33755">
                  <c:v>12.992000000000001</c:v>
                </c:pt>
                <c:pt idx="33756">
                  <c:v>13.04</c:v>
                </c:pt>
                <c:pt idx="33757">
                  <c:v>13.064</c:v>
                </c:pt>
                <c:pt idx="33758">
                  <c:v>13.087999999999999</c:v>
                </c:pt>
                <c:pt idx="33759">
                  <c:v>13.137</c:v>
                </c:pt>
                <c:pt idx="33760">
                  <c:v>13.137</c:v>
                </c:pt>
                <c:pt idx="33761">
                  <c:v>13.161</c:v>
                </c:pt>
                <c:pt idx="33762">
                  <c:v>13.161</c:v>
                </c:pt>
                <c:pt idx="33763">
                  <c:v>13.161</c:v>
                </c:pt>
                <c:pt idx="33764">
                  <c:v>13.161</c:v>
                </c:pt>
                <c:pt idx="33765">
                  <c:v>13.137</c:v>
                </c:pt>
                <c:pt idx="33766">
                  <c:v>13.112</c:v>
                </c:pt>
                <c:pt idx="33767">
                  <c:v>13.087999999999999</c:v>
                </c:pt>
                <c:pt idx="33768">
                  <c:v>13.064</c:v>
                </c:pt>
                <c:pt idx="33769">
                  <c:v>13.016</c:v>
                </c:pt>
                <c:pt idx="33770">
                  <c:v>12.992000000000001</c:v>
                </c:pt>
                <c:pt idx="33771">
                  <c:v>12.944000000000001</c:v>
                </c:pt>
                <c:pt idx="33772">
                  <c:v>12.92</c:v>
                </c:pt>
                <c:pt idx="33773">
                  <c:v>12.896000000000001</c:v>
                </c:pt>
                <c:pt idx="33774">
                  <c:v>12.847</c:v>
                </c:pt>
                <c:pt idx="33775">
                  <c:v>12.823</c:v>
                </c:pt>
                <c:pt idx="33776">
                  <c:v>12.798999999999999</c:v>
                </c:pt>
                <c:pt idx="33777">
                  <c:v>12.775</c:v>
                </c:pt>
                <c:pt idx="33778">
                  <c:v>12.750999999999999</c:v>
                </c:pt>
                <c:pt idx="33779">
                  <c:v>12.702999999999999</c:v>
                </c:pt>
                <c:pt idx="33780">
                  <c:v>12.678000000000001</c:v>
                </c:pt>
                <c:pt idx="33781">
                  <c:v>12.654</c:v>
                </c:pt>
                <c:pt idx="33782">
                  <c:v>12.63</c:v>
                </c:pt>
                <c:pt idx="33783">
                  <c:v>12.606</c:v>
                </c:pt>
                <c:pt idx="33784">
                  <c:v>12.582000000000001</c:v>
                </c:pt>
                <c:pt idx="33785">
                  <c:v>12.558</c:v>
                </c:pt>
                <c:pt idx="33786">
                  <c:v>12.534000000000001</c:v>
                </c:pt>
                <c:pt idx="33787">
                  <c:v>12.509</c:v>
                </c:pt>
                <c:pt idx="33788">
                  <c:v>12.509</c:v>
                </c:pt>
                <c:pt idx="33789">
                  <c:v>12.484999999999999</c:v>
                </c:pt>
                <c:pt idx="33790">
                  <c:v>12.484999999999999</c:v>
                </c:pt>
                <c:pt idx="33791">
                  <c:v>12.461</c:v>
                </c:pt>
                <c:pt idx="33792">
                  <c:v>12.461</c:v>
                </c:pt>
                <c:pt idx="33793">
                  <c:v>12.436999999999999</c:v>
                </c:pt>
                <c:pt idx="33794">
                  <c:v>12.413</c:v>
                </c:pt>
                <c:pt idx="33795">
                  <c:v>12.413</c:v>
                </c:pt>
                <c:pt idx="33796">
                  <c:v>12.413</c:v>
                </c:pt>
                <c:pt idx="33797">
                  <c:v>12.388999999999999</c:v>
                </c:pt>
                <c:pt idx="33798">
                  <c:v>12.388999999999999</c:v>
                </c:pt>
                <c:pt idx="33799">
                  <c:v>12.364000000000001</c:v>
                </c:pt>
                <c:pt idx="33800">
                  <c:v>12.364000000000001</c:v>
                </c:pt>
                <c:pt idx="33801">
                  <c:v>12.364000000000001</c:v>
                </c:pt>
                <c:pt idx="33802">
                  <c:v>12.34</c:v>
                </c:pt>
                <c:pt idx="33803">
                  <c:v>12.316000000000001</c:v>
                </c:pt>
                <c:pt idx="33804">
                  <c:v>12.316000000000001</c:v>
                </c:pt>
                <c:pt idx="33805">
                  <c:v>12.316000000000001</c:v>
                </c:pt>
                <c:pt idx="33806">
                  <c:v>12.316000000000001</c:v>
                </c:pt>
                <c:pt idx="33807">
                  <c:v>12.292</c:v>
                </c:pt>
                <c:pt idx="33808">
                  <c:v>12.292</c:v>
                </c:pt>
                <c:pt idx="33809">
                  <c:v>12.268000000000001</c:v>
                </c:pt>
                <c:pt idx="33810">
                  <c:v>12.268000000000001</c:v>
                </c:pt>
                <c:pt idx="33811">
                  <c:v>12.268000000000001</c:v>
                </c:pt>
                <c:pt idx="33812">
                  <c:v>12.268000000000001</c:v>
                </c:pt>
                <c:pt idx="33813">
                  <c:v>12.243</c:v>
                </c:pt>
                <c:pt idx="33814">
                  <c:v>12.243</c:v>
                </c:pt>
                <c:pt idx="33815">
                  <c:v>12.243</c:v>
                </c:pt>
                <c:pt idx="33816">
                  <c:v>12.218999999999999</c:v>
                </c:pt>
                <c:pt idx="33817">
                  <c:v>12.218999999999999</c:v>
                </c:pt>
                <c:pt idx="33818">
                  <c:v>12.218999999999999</c:v>
                </c:pt>
                <c:pt idx="33819">
                  <c:v>12.195</c:v>
                </c:pt>
                <c:pt idx="33820">
                  <c:v>12.195</c:v>
                </c:pt>
                <c:pt idx="33821">
                  <c:v>12.195</c:v>
                </c:pt>
                <c:pt idx="33822">
                  <c:v>12.195</c:v>
                </c:pt>
                <c:pt idx="33823">
                  <c:v>12.170999999999999</c:v>
                </c:pt>
                <c:pt idx="33824">
                  <c:v>12.170999999999999</c:v>
                </c:pt>
                <c:pt idx="33825">
                  <c:v>12.170999999999999</c:v>
                </c:pt>
                <c:pt idx="33826">
                  <c:v>12.170999999999999</c:v>
                </c:pt>
                <c:pt idx="33827">
                  <c:v>12.170999999999999</c:v>
                </c:pt>
                <c:pt idx="33828">
                  <c:v>12.170999999999999</c:v>
                </c:pt>
                <c:pt idx="33829">
                  <c:v>12.147</c:v>
                </c:pt>
                <c:pt idx="33830">
                  <c:v>12.147</c:v>
                </c:pt>
                <c:pt idx="33831">
                  <c:v>12.147</c:v>
                </c:pt>
                <c:pt idx="33832">
                  <c:v>12.147</c:v>
                </c:pt>
                <c:pt idx="33833">
                  <c:v>12.170999999999999</c:v>
                </c:pt>
                <c:pt idx="33834">
                  <c:v>12.170999999999999</c:v>
                </c:pt>
                <c:pt idx="33835">
                  <c:v>12.170999999999999</c:v>
                </c:pt>
                <c:pt idx="33836">
                  <c:v>12.195</c:v>
                </c:pt>
                <c:pt idx="33837">
                  <c:v>12.218999999999999</c:v>
                </c:pt>
                <c:pt idx="33838">
                  <c:v>12.243</c:v>
                </c:pt>
                <c:pt idx="33839">
                  <c:v>12.268000000000001</c:v>
                </c:pt>
                <c:pt idx="33840">
                  <c:v>12.316000000000001</c:v>
                </c:pt>
                <c:pt idx="33841">
                  <c:v>12.34</c:v>
                </c:pt>
                <c:pt idx="33842">
                  <c:v>12.364000000000001</c:v>
                </c:pt>
                <c:pt idx="33843">
                  <c:v>12.436999999999999</c:v>
                </c:pt>
                <c:pt idx="33844">
                  <c:v>12.484999999999999</c:v>
                </c:pt>
                <c:pt idx="33845">
                  <c:v>12.534000000000001</c:v>
                </c:pt>
                <c:pt idx="33846">
                  <c:v>12.582000000000001</c:v>
                </c:pt>
                <c:pt idx="33847">
                  <c:v>12.63</c:v>
                </c:pt>
                <c:pt idx="33848">
                  <c:v>12.678000000000001</c:v>
                </c:pt>
                <c:pt idx="33849">
                  <c:v>12.750999999999999</c:v>
                </c:pt>
                <c:pt idx="33850">
                  <c:v>12.798999999999999</c:v>
                </c:pt>
                <c:pt idx="33851">
                  <c:v>12.847</c:v>
                </c:pt>
                <c:pt idx="33852">
                  <c:v>12.871</c:v>
                </c:pt>
                <c:pt idx="33853">
                  <c:v>12.896000000000001</c:v>
                </c:pt>
                <c:pt idx="33854">
                  <c:v>12.944000000000001</c:v>
                </c:pt>
                <c:pt idx="33855">
                  <c:v>12.968</c:v>
                </c:pt>
                <c:pt idx="33856">
                  <c:v>12.992000000000001</c:v>
                </c:pt>
                <c:pt idx="33857">
                  <c:v>12.992000000000001</c:v>
                </c:pt>
                <c:pt idx="33858">
                  <c:v>13.016</c:v>
                </c:pt>
                <c:pt idx="33859">
                  <c:v>13.016</c:v>
                </c:pt>
                <c:pt idx="33860">
                  <c:v>12.992000000000001</c:v>
                </c:pt>
                <c:pt idx="33861">
                  <c:v>12.992000000000001</c:v>
                </c:pt>
                <c:pt idx="33862">
                  <c:v>12.968</c:v>
                </c:pt>
                <c:pt idx="33863">
                  <c:v>12.944000000000001</c:v>
                </c:pt>
                <c:pt idx="33864">
                  <c:v>12.92</c:v>
                </c:pt>
                <c:pt idx="33865">
                  <c:v>12.871</c:v>
                </c:pt>
                <c:pt idx="33866">
                  <c:v>12.847</c:v>
                </c:pt>
                <c:pt idx="33867">
                  <c:v>12.823</c:v>
                </c:pt>
                <c:pt idx="33868">
                  <c:v>12.775</c:v>
                </c:pt>
                <c:pt idx="33869">
                  <c:v>12.750999999999999</c:v>
                </c:pt>
                <c:pt idx="33870">
                  <c:v>12.727</c:v>
                </c:pt>
                <c:pt idx="33871">
                  <c:v>12.678000000000001</c:v>
                </c:pt>
                <c:pt idx="33872">
                  <c:v>12.654</c:v>
                </c:pt>
                <c:pt idx="33873">
                  <c:v>12.63</c:v>
                </c:pt>
                <c:pt idx="33874">
                  <c:v>12.606</c:v>
                </c:pt>
                <c:pt idx="33875">
                  <c:v>12.582000000000001</c:v>
                </c:pt>
                <c:pt idx="33876">
                  <c:v>12.558</c:v>
                </c:pt>
                <c:pt idx="33877">
                  <c:v>12.534000000000001</c:v>
                </c:pt>
                <c:pt idx="33878">
                  <c:v>12.509</c:v>
                </c:pt>
                <c:pt idx="33879">
                  <c:v>12.484999999999999</c:v>
                </c:pt>
                <c:pt idx="33880">
                  <c:v>12.461</c:v>
                </c:pt>
                <c:pt idx="33881">
                  <c:v>12.436999999999999</c:v>
                </c:pt>
                <c:pt idx="33882">
                  <c:v>12.413</c:v>
                </c:pt>
                <c:pt idx="33883">
                  <c:v>12.413</c:v>
                </c:pt>
                <c:pt idx="33884">
                  <c:v>12.388999999999999</c:v>
                </c:pt>
                <c:pt idx="33885">
                  <c:v>12.364000000000001</c:v>
                </c:pt>
                <c:pt idx="33886">
                  <c:v>12.364000000000001</c:v>
                </c:pt>
                <c:pt idx="33887">
                  <c:v>12.34</c:v>
                </c:pt>
                <c:pt idx="33888">
                  <c:v>12.316000000000001</c:v>
                </c:pt>
                <c:pt idx="33889">
                  <c:v>12.316000000000001</c:v>
                </c:pt>
                <c:pt idx="33890">
                  <c:v>12.292</c:v>
                </c:pt>
                <c:pt idx="33891">
                  <c:v>12.292</c:v>
                </c:pt>
                <c:pt idx="33892">
                  <c:v>12.268000000000001</c:v>
                </c:pt>
                <c:pt idx="33893">
                  <c:v>12.268000000000001</c:v>
                </c:pt>
                <c:pt idx="33894">
                  <c:v>12.243</c:v>
                </c:pt>
                <c:pt idx="33895">
                  <c:v>12.243</c:v>
                </c:pt>
                <c:pt idx="33896">
                  <c:v>12.218999999999999</c:v>
                </c:pt>
                <c:pt idx="33897">
                  <c:v>12.218999999999999</c:v>
                </c:pt>
                <c:pt idx="33898">
                  <c:v>12.218999999999999</c:v>
                </c:pt>
                <c:pt idx="33899">
                  <c:v>12.195</c:v>
                </c:pt>
                <c:pt idx="33900">
                  <c:v>12.195</c:v>
                </c:pt>
                <c:pt idx="33901">
                  <c:v>12.195</c:v>
                </c:pt>
                <c:pt idx="33902">
                  <c:v>12.170999999999999</c:v>
                </c:pt>
                <c:pt idx="33903">
                  <c:v>12.170999999999999</c:v>
                </c:pt>
                <c:pt idx="33904">
                  <c:v>12.170999999999999</c:v>
                </c:pt>
                <c:pt idx="33905">
                  <c:v>12.147</c:v>
                </c:pt>
                <c:pt idx="33906">
                  <c:v>12.147</c:v>
                </c:pt>
                <c:pt idx="33907">
                  <c:v>12.147</c:v>
                </c:pt>
                <c:pt idx="33908">
                  <c:v>12.122</c:v>
                </c:pt>
                <c:pt idx="33909">
                  <c:v>12.122</c:v>
                </c:pt>
                <c:pt idx="33910">
                  <c:v>12.122</c:v>
                </c:pt>
                <c:pt idx="33911">
                  <c:v>12.122</c:v>
                </c:pt>
                <c:pt idx="33912">
                  <c:v>12.098000000000001</c:v>
                </c:pt>
                <c:pt idx="33913">
                  <c:v>12.122</c:v>
                </c:pt>
                <c:pt idx="33914">
                  <c:v>12.122</c:v>
                </c:pt>
                <c:pt idx="33915">
                  <c:v>12.098000000000001</c:v>
                </c:pt>
                <c:pt idx="33916">
                  <c:v>12.098000000000001</c:v>
                </c:pt>
                <c:pt idx="33917">
                  <c:v>12.098000000000001</c:v>
                </c:pt>
                <c:pt idx="33918">
                  <c:v>12.098000000000001</c:v>
                </c:pt>
                <c:pt idx="33919">
                  <c:v>12.098000000000001</c:v>
                </c:pt>
                <c:pt idx="33920">
                  <c:v>12.074</c:v>
                </c:pt>
                <c:pt idx="33921">
                  <c:v>12.074</c:v>
                </c:pt>
                <c:pt idx="33922">
                  <c:v>12.05</c:v>
                </c:pt>
                <c:pt idx="33923">
                  <c:v>12.05</c:v>
                </c:pt>
                <c:pt idx="33924">
                  <c:v>12.025</c:v>
                </c:pt>
                <c:pt idx="33925">
                  <c:v>12.025</c:v>
                </c:pt>
                <c:pt idx="33926">
                  <c:v>12.025</c:v>
                </c:pt>
                <c:pt idx="33927">
                  <c:v>12.025</c:v>
                </c:pt>
                <c:pt idx="33928">
                  <c:v>12.025</c:v>
                </c:pt>
                <c:pt idx="33929">
                  <c:v>12.05</c:v>
                </c:pt>
                <c:pt idx="33930">
                  <c:v>12.05</c:v>
                </c:pt>
                <c:pt idx="33931">
                  <c:v>12.074</c:v>
                </c:pt>
                <c:pt idx="33932">
                  <c:v>12.074</c:v>
                </c:pt>
                <c:pt idx="33933">
                  <c:v>12.074</c:v>
                </c:pt>
                <c:pt idx="33934">
                  <c:v>12.122</c:v>
                </c:pt>
                <c:pt idx="33935">
                  <c:v>12.147</c:v>
                </c:pt>
                <c:pt idx="33936">
                  <c:v>12.170999999999999</c:v>
                </c:pt>
                <c:pt idx="33937">
                  <c:v>12.195</c:v>
                </c:pt>
                <c:pt idx="33938">
                  <c:v>12.243</c:v>
                </c:pt>
                <c:pt idx="33939">
                  <c:v>12.268000000000001</c:v>
                </c:pt>
                <c:pt idx="33940">
                  <c:v>12.316000000000001</c:v>
                </c:pt>
                <c:pt idx="33941">
                  <c:v>12.364000000000001</c:v>
                </c:pt>
                <c:pt idx="33942">
                  <c:v>12.436999999999999</c:v>
                </c:pt>
                <c:pt idx="33943">
                  <c:v>12.484999999999999</c:v>
                </c:pt>
                <c:pt idx="33944">
                  <c:v>12.534000000000001</c:v>
                </c:pt>
                <c:pt idx="33945">
                  <c:v>12.582000000000001</c:v>
                </c:pt>
                <c:pt idx="33946">
                  <c:v>12.63</c:v>
                </c:pt>
                <c:pt idx="33947">
                  <c:v>12.678000000000001</c:v>
                </c:pt>
                <c:pt idx="33948">
                  <c:v>12.702999999999999</c:v>
                </c:pt>
                <c:pt idx="33949">
                  <c:v>12.750999999999999</c:v>
                </c:pt>
                <c:pt idx="33950">
                  <c:v>12.775</c:v>
                </c:pt>
                <c:pt idx="33951">
                  <c:v>12.798999999999999</c:v>
                </c:pt>
                <c:pt idx="33952">
                  <c:v>12.798999999999999</c:v>
                </c:pt>
                <c:pt idx="33953">
                  <c:v>12.823</c:v>
                </c:pt>
                <c:pt idx="33954">
                  <c:v>12.823</c:v>
                </c:pt>
                <c:pt idx="33955">
                  <c:v>12.823</c:v>
                </c:pt>
                <c:pt idx="33956">
                  <c:v>12.798999999999999</c:v>
                </c:pt>
                <c:pt idx="33957">
                  <c:v>12.798999999999999</c:v>
                </c:pt>
                <c:pt idx="33958">
                  <c:v>12.775</c:v>
                </c:pt>
                <c:pt idx="33959">
                  <c:v>12.750999999999999</c:v>
                </c:pt>
                <c:pt idx="33960">
                  <c:v>12.727</c:v>
                </c:pt>
                <c:pt idx="33961">
                  <c:v>12.702999999999999</c:v>
                </c:pt>
                <c:pt idx="33962">
                  <c:v>12.654</c:v>
                </c:pt>
                <c:pt idx="33963">
                  <c:v>12.63</c:v>
                </c:pt>
                <c:pt idx="33964">
                  <c:v>12.606</c:v>
                </c:pt>
                <c:pt idx="33965">
                  <c:v>12.582000000000001</c:v>
                </c:pt>
                <c:pt idx="33966">
                  <c:v>12.558</c:v>
                </c:pt>
                <c:pt idx="33967">
                  <c:v>12.558</c:v>
                </c:pt>
                <c:pt idx="33968">
                  <c:v>12.509</c:v>
                </c:pt>
                <c:pt idx="33969">
                  <c:v>12.509</c:v>
                </c:pt>
                <c:pt idx="33970">
                  <c:v>12.484999999999999</c:v>
                </c:pt>
                <c:pt idx="33971">
                  <c:v>12.461</c:v>
                </c:pt>
                <c:pt idx="33972">
                  <c:v>12.461</c:v>
                </c:pt>
                <c:pt idx="33973">
                  <c:v>12.436999999999999</c:v>
                </c:pt>
                <c:pt idx="33974">
                  <c:v>12.413</c:v>
                </c:pt>
                <c:pt idx="33975">
                  <c:v>12.388999999999999</c:v>
                </c:pt>
                <c:pt idx="33976">
                  <c:v>12.388999999999999</c:v>
                </c:pt>
                <c:pt idx="33977">
                  <c:v>12.364000000000001</c:v>
                </c:pt>
                <c:pt idx="33978">
                  <c:v>12.34</c:v>
                </c:pt>
                <c:pt idx="33979">
                  <c:v>12.316000000000001</c:v>
                </c:pt>
                <c:pt idx="33980">
                  <c:v>12.316000000000001</c:v>
                </c:pt>
                <c:pt idx="33981">
                  <c:v>12.292</c:v>
                </c:pt>
                <c:pt idx="33982">
                  <c:v>12.292</c:v>
                </c:pt>
                <c:pt idx="33983">
                  <c:v>12.268000000000001</c:v>
                </c:pt>
                <c:pt idx="33984">
                  <c:v>12.268000000000001</c:v>
                </c:pt>
                <c:pt idx="33985">
                  <c:v>12.268000000000001</c:v>
                </c:pt>
                <c:pt idx="33986">
                  <c:v>12.243</c:v>
                </c:pt>
                <c:pt idx="33987">
                  <c:v>12.243</c:v>
                </c:pt>
                <c:pt idx="33988">
                  <c:v>12.218999999999999</c:v>
                </c:pt>
                <c:pt idx="33989">
                  <c:v>12.218999999999999</c:v>
                </c:pt>
                <c:pt idx="33990">
                  <c:v>12.218999999999999</c:v>
                </c:pt>
                <c:pt idx="33991">
                  <c:v>12.195</c:v>
                </c:pt>
                <c:pt idx="33992">
                  <c:v>12.195</c:v>
                </c:pt>
                <c:pt idx="33993">
                  <c:v>12.170999999999999</c:v>
                </c:pt>
                <c:pt idx="33994">
                  <c:v>12.170999999999999</c:v>
                </c:pt>
                <c:pt idx="33995">
                  <c:v>12.170999999999999</c:v>
                </c:pt>
                <c:pt idx="33996">
                  <c:v>12.170999999999999</c:v>
                </c:pt>
                <c:pt idx="33997">
                  <c:v>12.170999999999999</c:v>
                </c:pt>
                <c:pt idx="33998">
                  <c:v>12.147</c:v>
                </c:pt>
                <c:pt idx="33999">
                  <c:v>12.147</c:v>
                </c:pt>
                <c:pt idx="34000">
                  <c:v>12.122</c:v>
                </c:pt>
                <c:pt idx="34001">
                  <c:v>12.122</c:v>
                </c:pt>
                <c:pt idx="34002">
                  <c:v>12.122</c:v>
                </c:pt>
                <c:pt idx="34003">
                  <c:v>12.122</c:v>
                </c:pt>
                <c:pt idx="34004">
                  <c:v>12.122</c:v>
                </c:pt>
                <c:pt idx="34005">
                  <c:v>12.098000000000001</c:v>
                </c:pt>
                <c:pt idx="34006">
                  <c:v>12.098000000000001</c:v>
                </c:pt>
                <c:pt idx="34007">
                  <c:v>12.098000000000001</c:v>
                </c:pt>
                <c:pt idx="34008">
                  <c:v>12.122</c:v>
                </c:pt>
                <c:pt idx="34009">
                  <c:v>12.147</c:v>
                </c:pt>
                <c:pt idx="34010">
                  <c:v>12.170999999999999</c:v>
                </c:pt>
                <c:pt idx="34011">
                  <c:v>12.170999999999999</c:v>
                </c:pt>
                <c:pt idx="34012">
                  <c:v>12.170999999999999</c:v>
                </c:pt>
                <c:pt idx="34013">
                  <c:v>12.170999999999999</c:v>
                </c:pt>
                <c:pt idx="34014">
                  <c:v>12.170999999999999</c:v>
                </c:pt>
                <c:pt idx="34015">
                  <c:v>12.170999999999999</c:v>
                </c:pt>
                <c:pt idx="34016">
                  <c:v>12.195</c:v>
                </c:pt>
                <c:pt idx="34017">
                  <c:v>12.195</c:v>
                </c:pt>
                <c:pt idx="34018">
                  <c:v>12.218999999999999</c:v>
                </c:pt>
                <c:pt idx="34019">
                  <c:v>12.218999999999999</c:v>
                </c:pt>
                <c:pt idx="34020">
                  <c:v>12.218999999999999</c:v>
                </c:pt>
                <c:pt idx="34021">
                  <c:v>12.243</c:v>
                </c:pt>
                <c:pt idx="34022">
                  <c:v>12.243</c:v>
                </c:pt>
                <c:pt idx="34023">
                  <c:v>12.243</c:v>
                </c:pt>
                <c:pt idx="34024">
                  <c:v>12.268000000000001</c:v>
                </c:pt>
                <c:pt idx="34025">
                  <c:v>12.292</c:v>
                </c:pt>
                <c:pt idx="34026">
                  <c:v>12.316000000000001</c:v>
                </c:pt>
                <c:pt idx="34027">
                  <c:v>12.316000000000001</c:v>
                </c:pt>
                <c:pt idx="34028">
                  <c:v>12.364000000000001</c:v>
                </c:pt>
                <c:pt idx="34029">
                  <c:v>12.388999999999999</c:v>
                </c:pt>
                <c:pt idx="34030">
                  <c:v>12.388999999999999</c:v>
                </c:pt>
                <c:pt idx="34031">
                  <c:v>12.413</c:v>
                </c:pt>
                <c:pt idx="34032">
                  <c:v>12.413</c:v>
                </c:pt>
                <c:pt idx="34033">
                  <c:v>12.436999999999999</c:v>
                </c:pt>
                <c:pt idx="34034">
                  <c:v>12.461</c:v>
                </c:pt>
                <c:pt idx="34035">
                  <c:v>12.484999999999999</c:v>
                </c:pt>
                <c:pt idx="34036">
                  <c:v>12.509</c:v>
                </c:pt>
                <c:pt idx="34037">
                  <c:v>12.558</c:v>
                </c:pt>
                <c:pt idx="34038">
                  <c:v>12.582000000000001</c:v>
                </c:pt>
                <c:pt idx="34039">
                  <c:v>12.63</c:v>
                </c:pt>
                <c:pt idx="34040">
                  <c:v>12.678000000000001</c:v>
                </c:pt>
                <c:pt idx="34041">
                  <c:v>12.727</c:v>
                </c:pt>
                <c:pt idx="34042">
                  <c:v>12.750999999999999</c:v>
                </c:pt>
                <c:pt idx="34043">
                  <c:v>12.798999999999999</c:v>
                </c:pt>
                <c:pt idx="34044">
                  <c:v>12.847</c:v>
                </c:pt>
                <c:pt idx="34045">
                  <c:v>12.871</c:v>
                </c:pt>
                <c:pt idx="34046">
                  <c:v>12.871</c:v>
                </c:pt>
                <c:pt idx="34047">
                  <c:v>12.896000000000001</c:v>
                </c:pt>
                <c:pt idx="34048">
                  <c:v>12.896000000000001</c:v>
                </c:pt>
                <c:pt idx="34049">
                  <c:v>12.92</c:v>
                </c:pt>
                <c:pt idx="34050">
                  <c:v>12.968</c:v>
                </c:pt>
                <c:pt idx="34051">
                  <c:v>12.944000000000001</c:v>
                </c:pt>
                <c:pt idx="34052">
                  <c:v>12.944000000000001</c:v>
                </c:pt>
                <c:pt idx="34053">
                  <c:v>12.92</c:v>
                </c:pt>
                <c:pt idx="34054">
                  <c:v>12.896000000000001</c:v>
                </c:pt>
                <c:pt idx="34055">
                  <c:v>12.871</c:v>
                </c:pt>
                <c:pt idx="34056">
                  <c:v>12.847</c:v>
                </c:pt>
                <c:pt idx="34057">
                  <c:v>12.798999999999999</c:v>
                </c:pt>
                <c:pt idx="34058">
                  <c:v>12.775</c:v>
                </c:pt>
                <c:pt idx="34059">
                  <c:v>12.750999999999999</c:v>
                </c:pt>
                <c:pt idx="34060">
                  <c:v>12.702999999999999</c:v>
                </c:pt>
                <c:pt idx="34061">
                  <c:v>12.678000000000001</c:v>
                </c:pt>
                <c:pt idx="34062">
                  <c:v>12.654</c:v>
                </c:pt>
                <c:pt idx="34063">
                  <c:v>12.63</c:v>
                </c:pt>
                <c:pt idx="34064">
                  <c:v>12.582000000000001</c:v>
                </c:pt>
                <c:pt idx="34065">
                  <c:v>12.558</c:v>
                </c:pt>
                <c:pt idx="34066">
                  <c:v>12.534000000000001</c:v>
                </c:pt>
                <c:pt idx="34067">
                  <c:v>12.509</c:v>
                </c:pt>
                <c:pt idx="34068">
                  <c:v>12.484999999999999</c:v>
                </c:pt>
                <c:pt idx="34069">
                  <c:v>12.461</c:v>
                </c:pt>
                <c:pt idx="34070">
                  <c:v>12.413</c:v>
                </c:pt>
                <c:pt idx="34071">
                  <c:v>12.413</c:v>
                </c:pt>
                <c:pt idx="34072">
                  <c:v>12.388999999999999</c:v>
                </c:pt>
                <c:pt idx="34073">
                  <c:v>12.388999999999999</c:v>
                </c:pt>
                <c:pt idx="34074">
                  <c:v>12.388999999999999</c:v>
                </c:pt>
                <c:pt idx="34075">
                  <c:v>12.388999999999999</c:v>
                </c:pt>
                <c:pt idx="34076">
                  <c:v>12.388999999999999</c:v>
                </c:pt>
                <c:pt idx="34077">
                  <c:v>12.388999999999999</c:v>
                </c:pt>
                <c:pt idx="34078">
                  <c:v>12.388999999999999</c:v>
                </c:pt>
                <c:pt idx="34079">
                  <c:v>12.388999999999999</c:v>
                </c:pt>
                <c:pt idx="34080">
                  <c:v>12.364000000000001</c:v>
                </c:pt>
                <c:pt idx="34081">
                  <c:v>12.34</c:v>
                </c:pt>
                <c:pt idx="34082">
                  <c:v>12.316000000000001</c:v>
                </c:pt>
                <c:pt idx="34083">
                  <c:v>12.316000000000001</c:v>
                </c:pt>
                <c:pt idx="34084">
                  <c:v>12.316000000000001</c:v>
                </c:pt>
                <c:pt idx="34085">
                  <c:v>12.316000000000001</c:v>
                </c:pt>
                <c:pt idx="34086">
                  <c:v>12.292</c:v>
                </c:pt>
                <c:pt idx="34087">
                  <c:v>12.292</c:v>
                </c:pt>
                <c:pt idx="34088">
                  <c:v>12.268000000000001</c:v>
                </c:pt>
                <c:pt idx="34089">
                  <c:v>12.268000000000001</c:v>
                </c:pt>
                <c:pt idx="34090">
                  <c:v>12.268000000000001</c:v>
                </c:pt>
                <c:pt idx="34091">
                  <c:v>12.243</c:v>
                </c:pt>
                <c:pt idx="34092">
                  <c:v>12.218999999999999</c:v>
                </c:pt>
                <c:pt idx="34093">
                  <c:v>12.218999999999999</c:v>
                </c:pt>
                <c:pt idx="34094">
                  <c:v>12.218999999999999</c:v>
                </c:pt>
                <c:pt idx="34095">
                  <c:v>12.195</c:v>
                </c:pt>
                <c:pt idx="34096">
                  <c:v>12.195</c:v>
                </c:pt>
                <c:pt idx="34097">
                  <c:v>12.195</c:v>
                </c:pt>
                <c:pt idx="34098">
                  <c:v>12.170999999999999</c:v>
                </c:pt>
                <c:pt idx="34099">
                  <c:v>12.170999999999999</c:v>
                </c:pt>
                <c:pt idx="34100">
                  <c:v>12.170999999999999</c:v>
                </c:pt>
                <c:pt idx="34101">
                  <c:v>12.170999999999999</c:v>
                </c:pt>
                <c:pt idx="34102">
                  <c:v>12.170999999999999</c:v>
                </c:pt>
                <c:pt idx="34103">
                  <c:v>12.170999999999999</c:v>
                </c:pt>
                <c:pt idx="34104">
                  <c:v>12.170999999999999</c:v>
                </c:pt>
                <c:pt idx="34105">
                  <c:v>12.170999999999999</c:v>
                </c:pt>
                <c:pt idx="34106">
                  <c:v>12.195</c:v>
                </c:pt>
                <c:pt idx="34107">
                  <c:v>12.195</c:v>
                </c:pt>
                <c:pt idx="34108">
                  <c:v>12.218999999999999</c:v>
                </c:pt>
                <c:pt idx="34109">
                  <c:v>12.218999999999999</c:v>
                </c:pt>
                <c:pt idx="34110">
                  <c:v>12.218999999999999</c:v>
                </c:pt>
                <c:pt idx="34111">
                  <c:v>12.195</c:v>
                </c:pt>
                <c:pt idx="34112">
                  <c:v>12.195</c:v>
                </c:pt>
                <c:pt idx="34113">
                  <c:v>12.195</c:v>
                </c:pt>
                <c:pt idx="34114">
                  <c:v>12.195</c:v>
                </c:pt>
                <c:pt idx="34115">
                  <c:v>12.195</c:v>
                </c:pt>
                <c:pt idx="34116">
                  <c:v>12.195</c:v>
                </c:pt>
                <c:pt idx="34117">
                  <c:v>12.195</c:v>
                </c:pt>
                <c:pt idx="34118">
                  <c:v>12.170999999999999</c:v>
                </c:pt>
                <c:pt idx="34119">
                  <c:v>12.170999999999999</c:v>
                </c:pt>
                <c:pt idx="34120">
                  <c:v>12.170999999999999</c:v>
                </c:pt>
                <c:pt idx="34121">
                  <c:v>12.170999999999999</c:v>
                </c:pt>
                <c:pt idx="34122">
                  <c:v>12.218999999999999</c:v>
                </c:pt>
                <c:pt idx="34123">
                  <c:v>12.218999999999999</c:v>
                </c:pt>
                <c:pt idx="34124">
                  <c:v>12.268000000000001</c:v>
                </c:pt>
                <c:pt idx="34125">
                  <c:v>12.292</c:v>
                </c:pt>
                <c:pt idx="34126">
                  <c:v>12.316000000000001</c:v>
                </c:pt>
                <c:pt idx="34127">
                  <c:v>12.34</c:v>
                </c:pt>
                <c:pt idx="34128">
                  <c:v>12.388999999999999</c:v>
                </c:pt>
                <c:pt idx="34129">
                  <c:v>12.413</c:v>
                </c:pt>
                <c:pt idx="34130">
                  <c:v>12.461</c:v>
                </c:pt>
                <c:pt idx="34131">
                  <c:v>12.484999999999999</c:v>
                </c:pt>
                <c:pt idx="34132">
                  <c:v>12.534000000000001</c:v>
                </c:pt>
                <c:pt idx="34133">
                  <c:v>12.582000000000001</c:v>
                </c:pt>
                <c:pt idx="34134">
                  <c:v>12.606</c:v>
                </c:pt>
                <c:pt idx="34135">
                  <c:v>12.654</c:v>
                </c:pt>
                <c:pt idx="34136">
                  <c:v>12.702999999999999</c:v>
                </c:pt>
                <c:pt idx="34137">
                  <c:v>12.750999999999999</c:v>
                </c:pt>
                <c:pt idx="34138">
                  <c:v>12.775</c:v>
                </c:pt>
                <c:pt idx="34139">
                  <c:v>12.775</c:v>
                </c:pt>
                <c:pt idx="34140">
                  <c:v>12.798999999999999</c:v>
                </c:pt>
                <c:pt idx="34141">
                  <c:v>12.775</c:v>
                </c:pt>
                <c:pt idx="34142">
                  <c:v>12.798999999999999</c:v>
                </c:pt>
                <c:pt idx="34143">
                  <c:v>12.823</c:v>
                </c:pt>
                <c:pt idx="34144">
                  <c:v>12.847</c:v>
                </c:pt>
                <c:pt idx="34145">
                  <c:v>12.847</c:v>
                </c:pt>
                <c:pt idx="34146">
                  <c:v>12.847</c:v>
                </c:pt>
                <c:pt idx="34147">
                  <c:v>12.847</c:v>
                </c:pt>
                <c:pt idx="34148">
                  <c:v>12.823</c:v>
                </c:pt>
                <c:pt idx="34149">
                  <c:v>12.798999999999999</c:v>
                </c:pt>
                <c:pt idx="34150">
                  <c:v>12.775</c:v>
                </c:pt>
                <c:pt idx="34151">
                  <c:v>12.750999999999999</c:v>
                </c:pt>
                <c:pt idx="34152">
                  <c:v>12.727</c:v>
                </c:pt>
                <c:pt idx="34153">
                  <c:v>12.678000000000001</c:v>
                </c:pt>
                <c:pt idx="34154">
                  <c:v>12.654</c:v>
                </c:pt>
                <c:pt idx="34155">
                  <c:v>12.63</c:v>
                </c:pt>
                <c:pt idx="34156">
                  <c:v>12.606</c:v>
                </c:pt>
                <c:pt idx="34157">
                  <c:v>12.582000000000001</c:v>
                </c:pt>
                <c:pt idx="34158">
                  <c:v>12.558</c:v>
                </c:pt>
                <c:pt idx="34159">
                  <c:v>12.509</c:v>
                </c:pt>
                <c:pt idx="34160">
                  <c:v>12.484999999999999</c:v>
                </c:pt>
                <c:pt idx="34161">
                  <c:v>12.461</c:v>
                </c:pt>
                <c:pt idx="34162">
                  <c:v>12.436999999999999</c:v>
                </c:pt>
                <c:pt idx="34163">
                  <c:v>12.413</c:v>
                </c:pt>
                <c:pt idx="34164">
                  <c:v>12.413</c:v>
                </c:pt>
                <c:pt idx="34165">
                  <c:v>12.388999999999999</c:v>
                </c:pt>
                <c:pt idx="34166">
                  <c:v>12.364000000000001</c:v>
                </c:pt>
                <c:pt idx="34167">
                  <c:v>12.364000000000001</c:v>
                </c:pt>
                <c:pt idx="34168">
                  <c:v>12.364000000000001</c:v>
                </c:pt>
                <c:pt idx="34169">
                  <c:v>12.364000000000001</c:v>
                </c:pt>
                <c:pt idx="34170">
                  <c:v>12.364000000000001</c:v>
                </c:pt>
                <c:pt idx="34171">
                  <c:v>12.364000000000001</c:v>
                </c:pt>
                <c:pt idx="34172">
                  <c:v>12.34</c:v>
                </c:pt>
                <c:pt idx="34173">
                  <c:v>12.316000000000001</c:v>
                </c:pt>
                <c:pt idx="34174">
                  <c:v>12.316000000000001</c:v>
                </c:pt>
                <c:pt idx="34175">
                  <c:v>12.34</c:v>
                </c:pt>
                <c:pt idx="34176">
                  <c:v>12.364000000000001</c:v>
                </c:pt>
                <c:pt idx="34177">
                  <c:v>12.364000000000001</c:v>
                </c:pt>
                <c:pt idx="34178">
                  <c:v>12.34</c:v>
                </c:pt>
                <c:pt idx="34179">
                  <c:v>12.316000000000001</c:v>
                </c:pt>
                <c:pt idx="34180">
                  <c:v>12.34</c:v>
                </c:pt>
                <c:pt idx="34181">
                  <c:v>12.34</c:v>
                </c:pt>
                <c:pt idx="34182">
                  <c:v>12.316000000000001</c:v>
                </c:pt>
                <c:pt idx="34183">
                  <c:v>12.316000000000001</c:v>
                </c:pt>
                <c:pt idx="34184">
                  <c:v>12.316000000000001</c:v>
                </c:pt>
                <c:pt idx="34185">
                  <c:v>12.292</c:v>
                </c:pt>
                <c:pt idx="34186">
                  <c:v>12.292</c:v>
                </c:pt>
                <c:pt idx="34187">
                  <c:v>12.292</c:v>
                </c:pt>
                <c:pt idx="34188">
                  <c:v>12.292</c:v>
                </c:pt>
                <c:pt idx="34189">
                  <c:v>12.292</c:v>
                </c:pt>
                <c:pt idx="34190">
                  <c:v>12.292</c:v>
                </c:pt>
                <c:pt idx="34191">
                  <c:v>12.292</c:v>
                </c:pt>
                <c:pt idx="34192">
                  <c:v>12.268000000000001</c:v>
                </c:pt>
                <c:pt idx="34193">
                  <c:v>12.268000000000001</c:v>
                </c:pt>
                <c:pt idx="34194">
                  <c:v>12.268000000000001</c:v>
                </c:pt>
                <c:pt idx="34195">
                  <c:v>12.268000000000001</c:v>
                </c:pt>
                <c:pt idx="34196">
                  <c:v>12.268000000000001</c:v>
                </c:pt>
                <c:pt idx="34197">
                  <c:v>12.268000000000001</c:v>
                </c:pt>
                <c:pt idx="34198">
                  <c:v>12.243</c:v>
                </c:pt>
                <c:pt idx="34199">
                  <c:v>12.243</c:v>
                </c:pt>
                <c:pt idx="34200">
                  <c:v>12.243</c:v>
                </c:pt>
                <c:pt idx="34201">
                  <c:v>12.243</c:v>
                </c:pt>
                <c:pt idx="34202">
                  <c:v>12.243</c:v>
                </c:pt>
                <c:pt idx="34203">
                  <c:v>12.218999999999999</c:v>
                </c:pt>
                <c:pt idx="34204">
                  <c:v>12.218999999999999</c:v>
                </c:pt>
                <c:pt idx="34205">
                  <c:v>12.218999999999999</c:v>
                </c:pt>
                <c:pt idx="34206">
                  <c:v>12.218999999999999</c:v>
                </c:pt>
                <c:pt idx="34207">
                  <c:v>12.218999999999999</c:v>
                </c:pt>
                <c:pt idx="34208">
                  <c:v>12.195</c:v>
                </c:pt>
                <c:pt idx="34209">
                  <c:v>12.195</c:v>
                </c:pt>
                <c:pt idx="34210">
                  <c:v>12.195</c:v>
                </c:pt>
                <c:pt idx="34211">
                  <c:v>12.195</c:v>
                </c:pt>
                <c:pt idx="34212">
                  <c:v>12.170999999999999</c:v>
                </c:pt>
                <c:pt idx="34213">
                  <c:v>12.170999999999999</c:v>
                </c:pt>
                <c:pt idx="34214">
                  <c:v>12.170999999999999</c:v>
                </c:pt>
                <c:pt idx="34215">
                  <c:v>12.170999999999999</c:v>
                </c:pt>
                <c:pt idx="34216">
                  <c:v>12.195</c:v>
                </c:pt>
                <c:pt idx="34217">
                  <c:v>12.195</c:v>
                </c:pt>
                <c:pt idx="34218">
                  <c:v>12.218999999999999</c:v>
                </c:pt>
                <c:pt idx="34219">
                  <c:v>12.218999999999999</c:v>
                </c:pt>
                <c:pt idx="34220">
                  <c:v>12.268000000000001</c:v>
                </c:pt>
                <c:pt idx="34221">
                  <c:v>12.292</c:v>
                </c:pt>
                <c:pt idx="34222">
                  <c:v>12.316000000000001</c:v>
                </c:pt>
                <c:pt idx="34223">
                  <c:v>12.364000000000001</c:v>
                </c:pt>
                <c:pt idx="34224">
                  <c:v>12.388999999999999</c:v>
                </c:pt>
                <c:pt idx="34225">
                  <c:v>12.413</c:v>
                </c:pt>
                <c:pt idx="34226">
                  <c:v>12.413</c:v>
                </c:pt>
                <c:pt idx="34227">
                  <c:v>12.461</c:v>
                </c:pt>
                <c:pt idx="34228">
                  <c:v>12.484999999999999</c:v>
                </c:pt>
                <c:pt idx="34229">
                  <c:v>12.509</c:v>
                </c:pt>
                <c:pt idx="34230">
                  <c:v>12.534000000000001</c:v>
                </c:pt>
                <c:pt idx="34231">
                  <c:v>12.558</c:v>
                </c:pt>
                <c:pt idx="34232">
                  <c:v>12.582000000000001</c:v>
                </c:pt>
                <c:pt idx="34233">
                  <c:v>12.606</c:v>
                </c:pt>
                <c:pt idx="34234">
                  <c:v>12.63</c:v>
                </c:pt>
                <c:pt idx="34235">
                  <c:v>12.63</c:v>
                </c:pt>
                <c:pt idx="34236">
                  <c:v>12.654</c:v>
                </c:pt>
                <c:pt idx="34237">
                  <c:v>12.678000000000001</c:v>
                </c:pt>
                <c:pt idx="34238">
                  <c:v>12.702999999999999</c:v>
                </c:pt>
                <c:pt idx="34239">
                  <c:v>12.702999999999999</c:v>
                </c:pt>
                <c:pt idx="34240">
                  <c:v>12.727</c:v>
                </c:pt>
                <c:pt idx="34241">
                  <c:v>12.750999999999999</c:v>
                </c:pt>
                <c:pt idx="34242">
                  <c:v>12.750999999999999</c:v>
                </c:pt>
                <c:pt idx="34243">
                  <c:v>12.750999999999999</c:v>
                </c:pt>
                <c:pt idx="34244">
                  <c:v>12.750999999999999</c:v>
                </c:pt>
                <c:pt idx="34245">
                  <c:v>12.750999999999999</c:v>
                </c:pt>
                <c:pt idx="34246">
                  <c:v>12.750999999999999</c:v>
                </c:pt>
                <c:pt idx="34247">
                  <c:v>12.750999999999999</c:v>
                </c:pt>
                <c:pt idx="34248">
                  <c:v>12.750999999999999</c:v>
                </c:pt>
                <c:pt idx="34249">
                  <c:v>12.750999999999999</c:v>
                </c:pt>
                <c:pt idx="34250">
                  <c:v>12.727</c:v>
                </c:pt>
                <c:pt idx="34251">
                  <c:v>12.702999999999999</c:v>
                </c:pt>
                <c:pt idx="34252">
                  <c:v>12.702999999999999</c:v>
                </c:pt>
                <c:pt idx="34253">
                  <c:v>12.702999999999999</c:v>
                </c:pt>
                <c:pt idx="34254">
                  <c:v>12.702999999999999</c:v>
                </c:pt>
                <c:pt idx="34255">
                  <c:v>12.678000000000001</c:v>
                </c:pt>
                <c:pt idx="34256">
                  <c:v>12.678000000000001</c:v>
                </c:pt>
                <c:pt idx="34257">
                  <c:v>12.678000000000001</c:v>
                </c:pt>
                <c:pt idx="34258">
                  <c:v>12.654</c:v>
                </c:pt>
                <c:pt idx="34259">
                  <c:v>12.654</c:v>
                </c:pt>
                <c:pt idx="34260">
                  <c:v>12.654</c:v>
                </c:pt>
                <c:pt idx="34261">
                  <c:v>12.654</c:v>
                </c:pt>
                <c:pt idx="34262">
                  <c:v>12.654</c:v>
                </c:pt>
                <c:pt idx="34263">
                  <c:v>12.63</c:v>
                </c:pt>
                <c:pt idx="34264">
                  <c:v>12.63</c:v>
                </c:pt>
                <c:pt idx="34265">
                  <c:v>12.63</c:v>
                </c:pt>
                <c:pt idx="34266">
                  <c:v>12.63</c:v>
                </c:pt>
                <c:pt idx="34267">
                  <c:v>12.63</c:v>
                </c:pt>
                <c:pt idx="34268">
                  <c:v>12.63</c:v>
                </c:pt>
                <c:pt idx="34269">
                  <c:v>12.63</c:v>
                </c:pt>
                <c:pt idx="34270">
                  <c:v>12.63</c:v>
                </c:pt>
                <c:pt idx="34271">
                  <c:v>12.63</c:v>
                </c:pt>
                <c:pt idx="34272">
                  <c:v>12.63</c:v>
                </c:pt>
                <c:pt idx="34273">
                  <c:v>12.63</c:v>
                </c:pt>
                <c:pt idx="34274">
                  <c:v>12.63</c:v>
                </c:pt>
                <c:pt idx="34275">
                  <c:v>12.606</c:v>
                </c:pt>
                <c:pt idx="34276">
                  <c:v>12.606</c:v>
                </c:pt>
                <c:pt idx="34277">
                  <c:v>12.606</c:v>
                </c:pt>
                <c:pt idx="34278">
                  <c:v>12.606</c:v>
                </c:pt>
                <c:pt idx="34279">
                  <c:v>12.606</c:v>
                </c:pt>
                <c:pt idx="34280">
                  <c:v>12.606</c:v>
                </c:pt>
                <c:pt idx="34281">
                  <c:v>12.606</c:v>
                </c:pt>
                <c:pt idx="34282">
                  <c:v>12.606</c:v>
                </c:pt>
                <c:pt idx="34283">
                  <c:v>12.606</c:v>
                </c:pt>
                <c:pt idx="34284">
                  <c:v>12.606</c:v>
                </c:pt>
                <c:pt idx="34285">
                  <c:v>12.582000000000001</c:v>
                </c:pt>
                <c:pt idx="34286">
                  <c:v>12.582000000000001</c:v>
                </c:pt>
                <c:pt idx="34287">
                  <c:v>12.582000000000001</c:v>
                </c:pt>
                <c:pt idx="34288">
                  <c:v>12.582000000000001</c:v>
                </c:pt>
                <c:pt idx="34289">
                  <c:v>12.582000000000001</c:v>
                </c:pt>
                <c:pt idx="34290">
                  <c:v>12.582000000000001</c:v>
                </c:pt>
                <c:pt idx="34291">
                  <c:v>12.558</c:v>
                </c:pt>
                <c:pt idx="34292">
                  <c:v>12.558</c:v>
                </c:pt>
                <c:pt idx="34293">
                  <c:v>12.558</c:v>
                </c:pt>
                <c:pt idx="34294">
                  <c:v>12.558</c:v>
                </c:pt>
                <c:pt idx="34295">
                  <c:v>12.558</c:v>
                </c:pt>
                <c:pt idx="34296">
                  <c:v>12.558</c:v>
                </c:pt>
                <c:pt idx="34297">
                  <c:v>12.558</c:v>
                </c:pt>
                <c:pt idx="34298">
                  <c:v>12.534000000000001</c:v>
                </c:pt>
                <c:pt idx="34299">
                  <c:v>12.558</c:v>
                </c:pt>
                <c:pt idx="34300">
                  <c:v>12.558</c:v>
                </c:pt>
                <c:pt idx="34301">
                  <c:v>12.558</c:v>
                </c:pt>
                <c:pt idx="34302">
                  <c:v>12.558</c:v>
                </c:pt>
                <c:pt idx="34303">
                  <c:v>12.558</c:v>
                </c:pt>
                <c:pt idx="34304">
                  <c:v>12.558</c:v>
                </c:pt>
                <c:pt idx="34305">
                  <c:v>12.558</c:v>
                </c:pt>
                <c:pt idx="34306">
                  <c:v>12.558</c:v>
                </c:pt>
                <c:pt idx="34307">
                  <c:v>12.558</c:v>
                </c:pt>
                <c:pt idx="34308">
                  <c:v>12.558</c:v>
                </c:pt>
                <c:pt idx="34309">
                  <c:v>12.558</c:v>
                </c:pt>
                <c:pt idx="34310">
                  <c:v>12.558</c:v>
                </c:pt>
                <c:pt idx="34311">
                  <c:v>12.558</c:v>
                </c:pt>
                <c:pt idx="34312">
                  <c:v>12.582000000000001</c:v>
                </c:pt>
                <c:pt idx="34313">
                  <c:v>12.582000000000001</c:v>
                </c:pt>
                <c:pt idx="34314">
                  <c:v>12.582000000000001</c:v>
                </c:pt>
                <c:pt idx="34315">
                  <c:v>12.582000000000001</c:v>
                </c:pt>
                <c:pt idx="34316">
                  <c:v>12.582000000000001</c:v>
                </c:pt>
                <c:pt idx="34317">
                  <c:v>12.606</c:v>
                </c:pt>
                <c:pt idx="34318">
                  <c:v>12.606</c:v>
                </c:pt>
                <c:pt idx="34319">
                  <c:v>12.63</c:v>
                </c:pt>
                <c:pt idx="34320">
                  <c:v>12.63</c:v>
                </c:pt>
                <c:pt idx="34321">
                  <c:v>12.63</c:v>
                </c:pt>
                <c:pt idx="34322">
                  <c:v>12.63</c:v>
                </c:pt>
                <c:pt idx="34323">
                  <c:v>12.654</c:v>
                </c:pt>
                <c:pt idx="34324">
                  <c:v>12.654</c:v>
                </c:pt>
                <c:pt idx="34325">
                  <c:v>12.654</c:v>
                </c:pt>
                <c:pt idx="34326">
                  <c:v>12.678000000000001</c:v>
                </c:pt>
                <c:pt idx="34327">
                  <c:v>12.678000000000001</c:v>
                </c:pt>
                <c:pt idx="34328">
                  <c:v>12.678000000000001</c:v>
                </c:pt>
                <c:pt idx="34329">
                  <c:v>12.678000000000001</c:v>
                </c:pt>
                <c:pt idx="34330">
                  <c:v>12.702999999999999</c:v>
                </c:pt>
                <c:pt idx="34331">
                  <c:v>12.702999999999999</c:v>
                </c:pt>
                <c:pt idx="34332">
                  <c:v>12.702999999999999</c:v>
                </c:pt>
                <c:pt idx="34333">
                  <c:v>12.702999999999999</c:v>
                </c:pt>
                <c:pt idx="34334">
                  <c:v>12.727</c:v>
                </c:pt>
                <c:pt idx="34335">
                  <c:v>12.727</c:v>
                </c:pt>
                <c:pt idx="34336">
                  <c:v>12.727</c:v>
                </c:pt>
                <c:pt idx="34337">
                  <c:v>12.750999999999999</c:v>
                </c:pt>
                <c:pt idx="34338">
                  <c:v>12.727</c:v>
                </c:pt>
                <c:pt idx="34339">
                  <c:v>12.727</c:v>
                </c:pt>
                <c:pt idx="34340">
                  <c:v>12.727</c:v>
                </c:pt>
                <c:pt idx="34341">
                  <c:v>12.727</c:v>
                </c:pt>
                <c:pt idx="34342">
                  <c:v>12.727</c:v>
                </c:pt>
                <c:pt idx="34343">
                  <c:v>12.727</c:v>
                </c:pt>
                <c:pt idx="34344">
                  <c:v>12.727</c:v>
                </c:pt>
                <c:pt idx="34345">
                  <c:v>12.702999999999999</c:v>
                </c:pt>
                <c:pt idx="34346">
                  <c:v>12.702999999999999</c:v>
                </c:pt>
                <c:pt idx="34347">
                  <c:v>12.702999999999999</c:v>
                </c:pt>
                <c:pt idx="34348">
                  <c:v>12.702999999999999</c:v>
                </c:pt>
                <c:pt idx="34349">
                  <c:v>12.702999999999999</c:v>
                </c:pt>
                <c:pt idx="34350">
                  <c:v>12.702999999999999</c:v>
                </c:pt>
                <c:pt idx="34351">
                  <c:v>12.702999999999999</c:v>
                </c:pt>
                <c:pt idx="34352">
                  <c:v>12.702999999999999</c:v>
                </c:pt>
                <c:pt idx="34353">
                  <c:v>12.702999999999999</c:v>
                </c:pt>
                <c:pt idx="34354">
                  <c:v>12.702999999999999</c:v>
                </c:pt>
                <c:pt idx="34355">
                  <c:v>12.702999999999999</c:v>
                </c:pt>
                <c:pt idx="34356">
                  <c:v>12.702999999999999</c:v>
                </c:pt>
                <c:pt idx="34357">
                  <c:v>12.702999999999999</c:v>
                </c:pt>
                <c:pt idx="34358">
                  <c:v>12.702999999999999</c:v>
                </c:pt>
                <c:pt idx="34359">
                  <c:v>12.702999999999999</c:v>
                </c:pt>
                <c:pt idx="34360">
                  <c:v>12.702999999999999</c:v>
                </c:pt>
                <c:pt idx="34361">
                  <c:v>12.702999999999999</c:v>
                </c:pt>
                <c:pt idx="34362">
                  <c:v>12.702999999999999</c:v>
                </c:pt>
                <c:pt idx="34363">
                  <c:v>12.702999999999999</c:v>
                </c:pt>
                <c:pt idx="34364">
                  <c:v>12.678000000000001</c:v>
                </c:pt>
                <c:pt idx="34365">
                  <c:v>12.702999999999999</c:v>
                </c:pt>
                <c:pt idx="34366">
                  <c:v>12.702999999999999</c:v>
                </c:pt>
                <c:pt idx="34367">
                  <c:v>12.702999999999999</c:v>
                </c:pt>
                <c:pt idx="34368">
                  <c:v>12.702999999999999</c:v>
                </c:pt>
                <c:pt idx="34369">
                  <c:v>12.702999999999999</c:v>
                </c:pt>
                <c:pt idx="34370">
                  <c:v>12.702999999999999</c:v>
                </c:pt>
                <c:pt idx="34371">
                  <c:v>12.702999999999999</c:v>
                </c:pt>
                <c:pt idx="34372">
                  <c:v>12.678000000000001</c:v>
                </c:pt>
                <c:pt idx="34373">
                  <c:v>12.678000000000001</c:v>
                </c:pt>
                <c:pt idx="34374">
                  <c:v>12.678000000000001</c:v>
                </c:pt>
                <c:pt idx="34375">
                  <c:v>12.678000000000001</c:v>
                </c:pt>
                <c:pt idx="34376">
                  <c:v>12.702999999999999</c:v>
                </c:pt>
                <c:pt idx="34377">
                  <c:v>12.678000000000001</c:v>
                </c:pt>
                <c:pt idx="34378">
                  <c:v>12.678000000000001</c:v>
                </c:pt>
                <c:pt idx="34379">
                  <c:v>12.702999999999999</c:v>
                </c:pt>
                <c:pt idx="34380">
                  <c:v>12.702999999999999</c:v>
                </c:pt>
                <c:pt idx="34381">
                  <c:v>12.702999999999999</c:v>
                </c:pt>
                <c:pt idx="34382">
                  <c:v>12.702999999999999</c:v>
                </c:pt>
                <c:pt idx="34383">
                  <c:v>12.702999999999999</c:v>
                </c:pt>
                <c:pt idx="34384">
                  <c:v>12.702999999999999</c:v>
                </c:pt>
                <c:pt idx="34385">
                  <c:v>12.702999999999999</c:v>
                </c:pt>
                <c:pt idx="34386">
                  <c:v>12.702999999999999</c:v>
                </c:pt>
                <c:pt idx="34387">
                  <c:v>12.702999999999999</c:v>
                </c:pt>
                <c:pt idx="34388">
                  <c:v>12.702999999999999</c:v>
                </c:pt>
                <c:pt idx="34389">
                  <c:v>12.678000000000001</c:v>
                </c:pt>
                <c:pt idx="34390">
                  <c:v>12.678000000000001</c:v>
                </c:pt>
                <c:pt idx="34391">
                  <c:v>12.678000000000001</c:v>
                </c:pt>
                <c:pt idx="34392">
                  <c:v>12.678000000000001</c:v>
                </c:pt>
                <c:pt idx="34393">
                  <c:v>12.702999999999999</c:v>
                </c:pt>
                <c:pt idx="34394">
                  <c:v>12.678000000000001</c:v>
                </c:pt>
                <c:pt idx="34395">
                  <c:v>12.678000000000001</c:v>
                </c:pt>
                <c:pt idx="34396">
                  <c:v>12.678000000000001</c:v>
                </c:pt>
                <c:pt idx="34397">
                  <c:v>12.678000000000001</c:v>
                </c:pt>
                <c:pt idx="34398">
                  <c:v>12.678000000000001</c:v>
                </c:pt>
                <c:pt idx="34399">
                  <c:v>12.678000000000001</c:v>
                </c:pt>
                <c:pt idx="34400">
                  <c:v>12.678000000000001</c:v>
                </c:pt>
                <c:pt idx="34401">
                  <c:v>12.678000000000001</c:v>
                </c:pt>
                <c:pt idx="34402">
                  <c:v>12.654</c:v>
                </c:pt>
                <c:pt idx="34403">
                  <c:v>12.654</c:v>
                </c:pt>
                <c:pt idx="34404">
                  <c:v>12.63</c:v>
                </c:pt>
                <c:pt idx="34405">
                  <c:v>12.63</c:v>
                </c:pt>
                <c:pt idx="34406">
                  <c:v>12.654</c:v>
                </c:pt>
                <c:pt idx="34407">
                  <c:v>12.63</c:v>
                </c:pt>
                <c:pt idx="34408">
                  <c:v>12.654</c:v>
                </c:pt>
                <c:pt idx="34409">
                  <c:v>12.654</c:v>
                </c:pt>
                <c:pt idx="34410">
                  <c:v>12.63</c:v>
                </c:pt>
                <c:pt idx="34411">
                  <c:v>12.606</c:v>
                </c:pt>
                <c:pt idx="34412">
                  <c:v>12.606</c:v>
                </c:pt>
                <c:pt idx="34413">
                  <c:v>12.606</c:v>
                </c:pt>
                <c:pt idx="34414">
                  <c:v>12.606</c:v>
                </c:pt>
                <c:pt idx="34415">
                  <c:v>12.606</c:v>
                </c:pt>
                <c:pt idx="34416">
                  <c:v>12.606</c:v>
                </c:pt>
                <c:pt idx="34417">
                  <c:v>12.63</c:v>
                </c:pt>
                <c:pt idx="34418">
                  <c:v>12.654</c:v>
                </c:pt>
                <c:pt idx="34419">
                  <c:v>12.654</c:v>
                </c:pt>
                <c:pt idx="34420">
                  <c:v>12.678000000000001</c:v>
                </c:pt>
                <c:pt idx="34421">
                  <c:v>12.702999999999999</c:v>
                </c:pt>
                <c:pt idx="34422">
                  <c:v>12.750999999999999</c:v>
                </c:pt>
                <c:pt idx="34423">
                  <c:v>12.775</c:v>
                </c:pt>
                <c:pt idx="34424">
                  <c:v>12.798999999999999</c:v>
                </c:pt>
                <c:pt idx="34425">
                  <c:v>12.775</c:v>
                </c:pt>
                <c:pt idx="34426">
                  <c:v>12.798999999999999</c:v>
                </c:pt>
                <c:pt idx="34427">
                  <c:v>12.847</c:v>
                </c:pt>
                <c:pt idx="34428">
                  <c:v>12.92</c:v>
                </c:pt>
                <c:pt idx="34429">
                  <c:v>12.944000000000001</c:v>
                </c:pt>
                <c:pt idx="34430">
                  <c:v>12.968</c:v>
                </c:pt>
                <c:pt idx="34431">
                  <c:v>12.968</c:v>
                </c:pt>
                <c:pt idx="34432">
                  <c:v>12.992000000000001</c:v>
                </c:pt>
                <c:pt idx="34433">
                  <c:v>12.992000000000001</c:v>
                </c:pt>
                <c:pt idx="34434">
                  <c:v>12.992000000000001</c:v>
                </c:pt>
                <c:pt idx="34435">
                  <c:v>12.992000000000001</c:v>
                </c:pt>
                <c:pt idx="34436">
                  <c:v>12.992000000000001</c:v>
                </c:pt>
                <c:pt idx="34437">
                  <c:v>12.968</c:v>
                </c:pt>
                <c:pt idx="34438">
                  <c:v>12.968</c:v>
                </c:pt>
                <c:pt idx="34439">
                  <c:v>12.944000000000001</c:v>
                </c:pt>
                <c:pt idx="34440">
                  <c:v>12.944000000000001</c:v>
                </c:pt>
                <c:pt idx="34441">
                  <c:v>12.92</c:v>
                </c:pt>
                <c:pt idx="34442">
                  <c:v>12.896000000000001</c:v>
                </c:pt>
                <c:pt idx="34443">
                  <c:v>12.871</c:v>
                </c:pt>
                <c:pt idx="34444">
                  <c:v>12.847</c:v>
                </c:pt>
                <c:pt idx="34445">
                  <c:v>12.823</c:v>
                </c:pt>
                <c:pt idx="34446">
                  <c:v>12.798999999999999</c:v>
                </c:pt>
                <c:pt idx="34447">
                  <c:v>12.798999999999999</c:v>
                </c:pt>
                <c:pt idx="34448">
                  <c:v>12.798999999999999</c:v>
                </c:pt>
                <c:pt idx="34449">
                  <c:v>12.775</c:v>
                </c:pt>
                <c:pt idx="34450">
                  <c:v>12.775</c:v>
                </c:pt>
                <c:pt idx="34451">
                  <c:v>12.750999999999999</c:v>
                </c:pt>
                <c:pt idx="34452">
                  <c:v>12.750999999999999</c:v>
                </c:pt>
                <c:pt idx="34453">
                  <c:v>12.750999999999999</c:v>
                </c:pt>
                <c:pt idx="34454">
                  <c:v>12.750999999999999</c:v>
                </c:pt>
                <c:pt idx="34455">
                  <c:v>12.750999999999999</c:v>
                </c:pt>
                <c:pt idx="34456">
                  <c:v>12.750999999999999</c:v>
                </c:pt>
                <c:pt idx="34457">
                  <c:v>12.750999999999999</c:v>
                </c:pt>
                <c:pt idx="34458">
                  <c:v>12.750999999999999</c:v>
                </c:pt>
                <c:pt idx="34459">
                  <c:v>12.750999999999999</c:v>
                </c:pt>
                <c:pt idx="34460">
                  <c:v>12.727</c:v>
                </c:pt>
                <c:pt idx="34461">
                  <c:v>12.727</c:v>
                </c:pt>
                <c:pt idx="34462">
                  <c:v>12.727</c:v>
                </c:pt>
                <c:pt idx="34463">
                  <c:v>12.727</c:v>
                </c:pt>
                <c:pt idx="34464">
                  <c:v>12.727</c:v>
                </c:pt>
                <c:pt idx="34465">
                  <c:v>12.727</c:v>
                </c:pt>
                <c:pt idx="34466">
                  <c:v>12.727</c:v>
                </c:pt>
                <c:pt idx="34467">
                  <c:v>12.727</c:v>
                </c:pt>
                <c:pt idx="34468">
                  <c:v>12.702999999999999</c:v>
                </c:pt>
                <c:pt idx="34469">
                  <c:v>12.702999999999999</c:v>
                </c:pt>
                <c:pt idx="34470">
                  <c:v>12.702999999999999</c:v>
                </c:pt>
                <c:pt idx="34471">
                  <c:v>12.702999999999999</c:v>
                </c:pt>
                <c:pt idx="34472">
                  <c:v>12.702999999999999</c:v>
                </c:pt>
                <c:pt idx="34473">
                  <c:v>12.678000000000001</c:v>
                </c:pt>
                <c:pt idx="34474">
                  <c:v>12.678000000000001</c:v>
                </c:pt>
                <c:pt idx="34475">
                  <c:v>12.654</c:v>
                </c:pt>
                <c:pt idx="34476">
                  <c:v>12.654</c:v>
                </c:pt>
                <c:pt idx="34477">
                  <c:v>12.654</c:v>
                </c:pt>
                <c:pt idx="34478">
                  <c:v>12.63</c:v>
                </c:pt>
                <c:pt idx="34479">
                  <c:v>12.63</c:v>
                </c:pt>
                <c:pt idx="34480">
                  <c:v>12.606</c:v>
                </c:pt>
                <c:pt idx="34481">
                  <c:v>12.582000000000001</c:v>
                </c:pt>
                <c:pt idx="34482">
                  <c:v>12.558</c:v>
                </c:pt>
                <c:pt idx="34483">
                  <c:v>12.534000000000001</c:v>
                </c:pt>
                <c:pt idx="34484">
                  <c:v>12.534000000000001</c:v>
                </c:pt>
                <c:pt idx="34485">
                  <c:v>12.509</c:v>
                </c:pt>
                <c:pt idx="34486">
                  <c:v>12.484999999999999</c:v>
                </c:pt>
                <c:pt idx="34487">
                  <c:v>12.461</c:v>
                </c:pt>
                <c:pt idx="34488">
                  <c:v>12.461</c:v>
                </c:pt>
                <c:pt idx="34489">
                  <c:v>12.413</c:v>
                </c:pt>
                <c:pt idx="34490">
                  <c:v>12.413</c:v>
                </c:pt>
                <c:pt idx="34491">
                  <c:v>12.388999999999999</c:v>
                </c:pt>
                <c:pt idx="34492">
                  <c:v>12.364000000000001</c:v>
                </c:pt>
                <c:pt idx="34493">
                  <c:v>12.364000000000001</c:v>
                </c:pt>
                <c:pt idx="34494">
                  <c:v>12.34</c:v>
                </c:pt>
                <c:pt idx="34495">
                  <c:v>12.316000000000001</c:v>
                </c:pt>
                <c:pt idx="34496">
                  <c:v>12.316000000000001</c:v>
                </c:pt>
                <c:pt idx="34497">
                  <c:v>12.292</c:v>
                </c:pt>
                <c:pt idx="34498">
                  <c:v>12.292</c:v>
                </c:pt>
                <c:pt idx="34499">
                  <c:v>12.268000000000001</c:v>
                </c:pt>
                <c:pt idx="34500">
                  <c:v>12.268000000000001</c:v>
                </c:pt>
                <c:pt idx="34501">
                  <c:v>12.268000000000001</c:v>
                </c:pt>
                <c:pt idx="34502">
                  <c:v>12.243</c:v>
                </c:pt>
                <c:pt idx="34503">
                  <c:v>12.243</c:v>
                </c:pt>
                <c:pt idx="34504">
                  <c:v>12.243</c:v>
                </c:pt>
                <c:pt idx="34505">
                  <c:v>12.243</c:v>
                </c:pt>
                <c:pt idx="34506">
                  <c:v>12.268000000000001</c:v>
                </c:pt>
                <c:pt idx="34507">
                  <c:v>12.292</c:v>
                </c:pt>
                <c:pt idx="34508">
                  <c:v>12.316000000000001</c:v>
                </c:pt>
                <c:pt idx="34509">
                  <c:v>12.34</c:v>
                </c:pt>
                <c:pt idx="34510">
                  <c:v>12.364000000000001</c:v>
                </c:pt>
                <c:pt idx="34511">
                  <c:v>12.364000000000001</c:v>
                </c:pt>
                <c:pt idx="34512">
                  <c:v>12.388999999999999</c:v>
                </c:pt>
                <c:pt idx="34513">
                  <c:v>12.413</c:v>
                </c:pt>
                <c:pt idx="34514">
                  <c:v>12.461</c:v>
                </c:pt>
                <c:pt idx="34515">
                  <c:v>12.484999999999999</c:v>
                </c:pt>
                <c:pt idx="34516">
                  <c:v>12.534000000000001</c:v>
                </c:pt>
                <c:pt idx="34517">
                  <c:v>12.558</c:v>
                </c:pt>
                <c:pt idx="34518">
                  <c:v>12.606</c:v>
                </c:pt>
                <c:pt idx="34519">
                  <c:v>12.654</c:v>
                </c:pt>
                <c:pt idx="34520">
                  <c:v>12.678000000000001</c:v>
                </c:pt>
                <c:pt idx="34521">
                  <c:v>12.727</c:v>
                </c:pt>
                <c:pt idx="34522">
                  <c:v>12.775</c:v>
                </c:pt>
                <c:pt idx="34523">
                  <c:v>12.798999999999999</c:v>
                </c:pt>
                <c:pt idx="34524">
                  <c:v>12.847</c:v>
                </c:pt>
                <c:pt idx="34525">
                  <c:v>12.871</c:v>
                </c:pt>
                <c:pt idx="34526">
                  <c:v>12.896000000000001</c:v>
                </c:pt>
                <c:pt idx="34527">
                  <c:v>12.92</c:v>
                </c:pt>
                <c:pt idx="34528">
                  <c:v>12.944000000000001</c:v>
                </c:pt>
                <c:pt idx="34529">
                  <c:v>12.944000000000001</c:v>
                </c:pt>
                <c:pt idx="34530">
                  <c:v>12.944000000000001</c:v>
                </c:pt>
                <c:pt idx="34531">
                  <c:v>12.944000000000001</c:v>
                </c:pt>
                <c:pt idx="34532">
                  <c:v>12.944000000000001</c:v>
                </c:pt>
                <c:pt idx="34533">
                  <c:v>12.92</c:v>
                </c:pt>
                <c:pt idx="34534">
                  <c:v>12.896000000000001</c:v>
                </c:pt>
                <c:pt idx="34535">
                  <c:v>12.871</c:v>
                </c:pt>
                <c:pt idx="34536">
                  <c:v>12.847</c:v>
                </c:pt>
                <c:pt idx="34537">
                  <c:v>12.798999999999999</c:v>
                </c:pt>
                <c:pt idx="34538">
                  <c:v>12.775</c:v>
                </c:pt>
                <c:pt idx="34539">
                  <c:v>12.750999999999999</c:v>
                </c:pt>
                <c:pt idx="34540">
                  <c:v>12.727</c:v>
                </c:pt>
                <c:pt idx="34541">
                  <c:v>12.702999999999999</c:v>
                </c:pt>
                <c:pt idx="34542">
                  <c:v>12.678000000000001</c:v>
                </c:pt>
                <c:pt idx="34543">
                  <c:v>12.654</c:v>
                </c:pt>
                <c:pt idx="34544">
                  <c:v>12.63</c:v>
                </c:pt>
                <c:pt idx="34545">
                  <c:v>12.606</c:v>
                </c:pt>
                <c:pt idx="34546">
                  <c:v>12.558</c:v>
                </c:pt>
                <c:pt idx="34547">
                  <c:v>12.534000000000001</c:v>
                </c:pt>
                <c:pt idx="34548">
                  <c:v>12.509</c:v>
                </c:pt>
                <c:pt idx="34549">
                  <c:v>12.484999999999999</c:v>
                </c:pt>
                <c:pt idx="34550">
                  <c:v>12.461</c:v>
                </c:pt>
                <c:pt idx="34551">
                  <c:v>12.436999999999999</c:v>
                </c:pt>
                <c:pt idx="34552">
                  <c:v>12.413</c:v>
                </c:pt>
                <c:pt idx="34553">
                  <c:v>12.413</c:v>
                </c:pt>
                <c:pt idx="34554">
                  <c:v>12.388999999999999</c:v>
                </c:pt>
                <c:pt idx="34555">
                  <c:v>12.364000000000001</c:v>
                </c:pt>
                <c:pt idx="34556">
                  <c:v>12.364000000000001</c:v>
                </c:pt>
                <c:pt idx="34557">
                  <c:v>12.316000000000001</c:v>
                </c:pt>
                <c:pt idx="34558">
                  <c:v>12.316000000000001</c:v>
                </c:pt>
                <c:pt idx="34559">
                  <c:v>12.292</c:v>
                </c:pt>
                <c:pt idx="34560">
                  <c:v>12.292</c:v>
                </c:pt>
                <c:pt idx="34561">
                  <c:v>12.268000000000001</c:v>
                </c:pt>
                <c:pt idx="34562">
                  <c:v>12.268000000000001</c:v>
                </c:pt>
                <c:pt idx="34563">
                  <c:v>12.268000000000001</c:v>
                </c:pt>
                <c:pt idx="34564">
                  <c:v>12.243</c:v>
                </c:pt>
                <c:pt idx="34565">
                  <c:v>12.243</c:v>
                </c:pt>
                <c:pt idx="34566">
                  <c:v>12.243</c:v>
                </c:pt>
                <c:pt idx="34567">
                  <c:v>12.243</c:v>
                </c:pt>
                <c:pt idx="34568">
                  <c:v>12.243</c:v>
                </c:pt>
                <c:pt idx="34569">
                  <c:v>12.243</c:v>
                </c:pt>
                <c:pt idx="34570">
                  <c:v>12.218999999999999</c:v>
                </c:pt>
                <c:pt idx="34571">
                  <c:v>12.218999999999999</c:v>
                </c:pt>
                <c:pt idx="34572">
                  <c:v>12.218999999999999</c:v>
                </c:pt>
                <c:pt idx="34573">
                  <c:v>12.218999999999999</c:v>
                </c:pt>
                <c:pt idx="34574">
                  <c:v>12.218999999999999</c:v>
                </c:pt>
                <c:pt idx="34575">
                  <c:v>12.218999999999999</c:v>
                </c:pt>
                <c:pt idx="34576">
                  <c:v>12.218999999999999</c:v>
                </c:pt>
                <c:pt idx="34577">
                  <c:v>12.218999999999999</c:v>
                </c:pt>
                <c:pt idx="34578">
                  <c:v>12.218999999999999</c:v>
                </c:pt>
                <c:pt idx="34579">
                  <c:v>12.218999999999999</c:v>
                </c:pt>
                <c:pt idx="34580">
                  <c:v>12.195</c:v>
                </c:pt>
                <c:pt idx="34581">
                  <c:v>12.218999999999999</c:v>
                </c:pt>
                <c:pt idx="34582">
                  <c:v>12.218999999999999</c:v>
                </c:pt>
                <c:pt idx="34583">
                  <c:v>12.218999999999999</c:v>
                </c:pt>
                <c:pt idx="34584">
                  <c:v>12.195</c:v>
                </c:pt>
                <c:pt idx="34585">
                  <c:v>12.195</c:v>
                </c:pt>
                <c:pt idx="34586">
                  <c:v>12.195</c:v>
                </c:pt>
                <c:pt idx="34587">
                  <c:v>12.218999999999999</c:v>
                </c:pt>
                <c:pt idx="34588">
                  <c:v>12.195</c:v>
                </c:pt>
                <c:pt idx="34589">
                  <c:v>12.218999999999999</c:v>
                </c:pt>
                <c:pt idx="34590">
                  <c:v>12.218999999999999</c:v>
                </c:pt>
                <c:pt idx="34591">
                  <c:v>12.218999999999999</c:v>
                </c:pt>
                <c:pt idx="34592">
                  <c:v>12.218999999999999</c:v>
                </c:pt>
                <c:pt idx="34593">
                  <c:v>12.218999999999999</c:v>
                </c:pt>
                <c:pt idx="34594">
                  <c:v>12.218999999999999</c:v>
                </c:pt>
                <c:pt idx="34595">
                  <c:v>12.218999999999999</c:v>
                </c:pt>
                <c:pt idx="34596">
                  <c:v>12.218999999999999</c:v>
                </c:pt>
                <c:pt idx="34597">
                  <c:v>12.218999999999999</c:v>
                </c:pt>
                <c:pt idx="34598">
                  <c:v>12.243</c:v>
                </c:pt>
                <c:pt idx="34599">
                  <c:v>12.243</c:v>
                </c:pt>
                <c:pt idx="34600">
                  <c:v>12.268000000000001</c:v>
                </c:pt>
                <c:pt idx="34601">
                  <c:v>12.268000000000001</c:v>
                </c:pt>
                <c:pt idx="34602">
                  <c:v>12.292</c:v>
                </c:pt>
                <c:pt idx="34603">
                  <c:v>12.292</c:v>
                </c:pt>
                <c:pt idx="34604">
                  <c:v>12.292</c:v>
                </c:pt>
                <c:pt idx="34605">
                  <c:v>12.316000000000001</c:v>
                </c:pt>
                <c:pt idx="34606">
                  <c:v>12.316000000000001</c:v>
                </c:pt>
                <c:pt idx="34607">
                  <c:v>12.316000000000001</c:v>
                </c:pt>
                <c:pt idx="34608">
                  <c:v>12.316000000000001</c:v>
                </c:pt>
                <c:pt idx="34609">
                  <c:v>12.34</c:v>
                </c:pt>
                <c:pt idx="34610">
                  <c:v>12.34</c:v>
                </c:pt>
                <c:pt idx="34611">
                  <c:v>12.34</c:v>
                </c:pt>
                <c:pt idx="34612">
                  <c:v>12.34</c:v>
                </c:pt>
                <c:pt idx="34613">
                  <c:v>12.364000000000001</c:v>
                </c:pt>
                <c:pt idx="34614">
                  <c:v>12.364000000000001</c:v>
                </c:pt>
                <c:pt idx="34615">
                  <c:v>12.388999999999999</c:v>
                </c:pt>
                <c:pt idx="34616">
                  <c:v>12.388999999999999</c:v>
                </c:pt>
                <c:pt idx="34617">
                  <c:v>12.413</c:v>
                </c:pt>
                <c:pt idx="34618">
                  <c:v>12.413</c:v>
                </c:pt>
                <c:pt idx="34619">
                  <c:v>12.413</c:v>
                </c:pt>
                <c:pt idx="34620">
                  <c:v>12.413</c:v>
                </c:pt>
                <c:pt idx="34621">
                  <c:v>12.413</c:v>
                </c:pt>
                <c:pt idx="34622">
                  <c:v>12.436999999999999</c:v>
                </c:pt>
                <c:pt idx="34623">
                  <c:v>12.436999999999999</c:v>
                </c:pt>
                <c:pt idx="34624">
                  <c:v>12.461</c:v>
                </c:pt>
                <c:pt idx="34625">
                  <c:v>12.461</c:v>
                </c:pt>
                <c:pt idx="34626">
                  <c:v>12.484999999999999</c:v>
                </c:pt>
                <c:pt idx="34627">
                  <c:v>12.509</c:v>
                </c:pt>
                <c:pt idx="34628">
                  <c:v>12.509</c:v>
                </c:pt>
                <c:pt idx="34629">
                  <c:v>12.509</c:v>
                </c:pt>
                <c:pt idx="34630">
                  <c:v>12.509</c:v>
                </c:pt>
                <c:pt idx="34631">
                  <c:v>12.484999999999999</c:v>
                </c:pt>
                <c:pt idx="34632">
                  <c:v>12.484999999999999</c:v>
                </c:pt>
                <c:pt idx="34633">
                  <c:v>12.461</c:v>
                </c:pt>
                <c:pt idx="34634">
                  <c:v>12.461</c:v>
                </c:pt>
                <c:pt idx="34635">
                  <c:v>12.461</c:v>
                </c:pt>
                <c:pt idx="34636">
                  <c:v>12.461</c:v>
                </c:pt>
                <c:pt idx="34637">
                  <c:v>12.461</c:v>
                </c:pt>
                <c:pt idx="34638">
                  <c:v>12.436999999999999</c:v>
                </c:pt>
                <c:pt idx="34639">
                  <c:v>12.413</c:v>
                </c:pt>
                <c:pt idx="34640">
                  <c:v>12.388999999999999</c:v>
                </c:pt>
                <c:pt idx="34641">
                  <c:v>12.364000000000001</c:v>
                </c:pt>
                <c:pt idx="34642">
                  <c:v>12.364000000000001</c:v>
                </c:pt>
                <c:pt idx="34643">
                  <c:v>12.364000000000001</c:v>
                </c:pt>
                <c:pt idx="34644">
                  <c:v>12.364000000000001</c:v>
                </c:pt>
                <c:pt idx="34645">
                  <c:v>12.34</c:v>
                </c:pt>
                <c:pt idx="34646">
                  <c:v>12.316000000000001</c:v>
                </c:pt>
                <c:pt idx="34647">
                  <c:v>12.316000000000001</c:v>
                </c:pt>
                <c:pt idx="34648">
                  <c:v>12.292</c:v>
                </c:pt>
                <c:pt idx="34649">
                  <c:v>12.292</c:v>
                </c:pt>
                <c:pt idx="34650">
                  <c:v>12.268000000000001</c:v>
                </c:pt>
                <c:pt idx="34651">
                  <c:v>12.268000000000001</c:v>
                </c:pt>
                <c:pt idx="34652">
                  <c:v>12.268000000000001</c:v>
                </c:pt>
                <c:pt idx="34653">
                  <c:v>12.268000000000001</c:v>
                </c:pt>
                <c:pt idx="34654">
                  <c:v>12.243</c:v>
                </c:pt>
                <c:pt idx="34655">
                  <c:v>12.243</c:v>
                </c:pt>
                <c:pt idx="34656">
                  <c:v>12.243</c:v>
                </c:pt>
                <c:pt idx="34657">
                  <c:v>12.218999999999999</c:v>
                </c:pt>
                <c:pt idx="34658">
                  <c:v>12.218999999999999</c:v>
                </c:pt>
                <c:pt idx="34659">
                  <c:v>12.218999999999999</c:v>
                </c:pt>
                <c:pt idx="34660">
                  <c:v>12.218999999999999</c:v>
                </c:pt>
                <c:pt idx="34661">
                  <c:v>12.243</c:v>
                </c:pt>
                <c:pt idx="34662">
                  <c:v>12.243</c:v>
                </c:pt>
                <c:pt idx="34663">
                  <c:v>12.243</c:v>
                </c:pt>
                <c:pt idx="34664">
                  <c:v>12.243</c:v>
                </c:pt>
                <c:pt idx="34665">
                  <c:v>12.268000000000001</c:v>
                </c:pt>
                <c:pt idx="34666">
                  <c:v>12.268000000000001</c:v>
                </c:pt>
                <c:pt idx="34667">
                  <c:v>12.268000000000001</c:v>
                </c:pt>
                <c:pt idx="34668">
                  <c:v>12.268000000000001</c:v>
                </c:pt>
                <c:pt idx="34669">
                  <c:v>12.268000000000001</c:v>
                </c:pt>
                <c:pt idx="34670">
                  <c:v>12.268000000000001</c:v>
                </c:pt>
                <c:pt idx="34671">
                  <c:v>12.268000000000001</c:v>
                </c:pt>
                <c:pt idx="34672">
                  <c:v>12.268000000000001</c:v>
                </c:pt>
                <c:pt idx="34673">
                  <c:v>12.268000000000001</c:v>
                </c:pt>
                <c:pt idx="34674">
                  <c:v>12.268000000000001</c:v>
                </c:pt>
                <c:pt idx="34675">
                  <c:v>12.268000000000001</c:v>
                </c:pt>
                <c:pt idx="34676">
                  <c:v>12.268000000000001</c:v>
                </c:pt>
                <c:pt idx="34677">
                  <c:v>12.268000000000001</c:v>
                </c:pt>
                <c:pt idx="34678">
                  <c:v>12.268000000000001</c:v>
                </c:pt>
                <c:pt idx="34679">
                  <c:v>12.268000000000001</c:v>
                </c:pt>
                <c:pt idx="34680">
                  <c:v>12.243</c:v>
                </c:pt>
                <c:pt idx="34681">
                  <c:v>12.268000000000001</c:v>
                </c:pt>
                <c:pt idx="34682">
                  <c:v>12.268000000000001</c:v>
                </c:pt>
                <c:pt idx="34683">
                  <c:v>12.292</c:v>
                </c:pt>
                <c:pt idx="34684">
                  <c:v>12.292</c:v>
                </c:pt>
                <c:pt idx="34685">
                  <c:v>12.292</c:v>
                </c:pt>
                <c:pt idx="34686">
                  <c:v>12.316000000000001</c:v>
                </c:pt>
                <c:pt idx="34687">
                  <c:v>12.316000000000001</c:v>
                </c:pt>
                <c:pt idx="34688">
                  <c:v>12.316000000000001</c:v>
                </c:pt>
                <c:pt idx="34689">
                  <c:v>12.316000000000001</c:v>
                </c:pt>
                <c:pt idx="34690">
                  <c:v>12.316000000000001</c:v>
                </c:pt>
                <c:pt idx="34691">
                  <c:v>12.34</c:v>
                </c:pt>
                <c:pt idx="34692">
                  <c:v>12.34</c:v>
                </c:pt>
                <c:pt idx="34693">
                  <c:v>12.364000000000001</c:v>
                </c:pt>
                <c:pt idx="34694">
                  <c:v>12.364000000000001</c:v>
                </c:pt>
                <c:pt idx="34695">
                  <c:v>12.364000000000001</c:v>
                </c:pt>
                <c:pt idx="34696">
                  <c:v>12.388999999999999</c:v>
                </c:pt>
                <c:pt idx="34697">
                  <c:v>12.413</c:v>
                </c:pt>
                <c:pt idx="34698">
                  <c:v>12.413</c:v>
                </c:pt>
                <c:pt idx="34699">
                  <c:v>12.436999999999999</c:v>
                </c:pt>
                <c:pt idx="34700">
                  <c:v>12.436999999999999</c:v>
                </c:pt>
                <c:pt idx="34701">
                  <c:v>12.461</c:v>
                </c:pt>
                <c:pt idx="34702">
                  <c:v>12.509</c:v>
                </c:pt>
                <c:pt idx="34703">
                  <c:v>12.509</c:v>
                </c:pt>
                <c:pt idx="34704">
                  <c:v>12.534000000000001</c:v>
                </c:pt>
                <c:pt idx="34705">
                  <c:v>12.558</c:v>
                </c:pt>
                <c:pt idx="34706">
                  <c:v>12.582000000000001</c:v>
                </c:pt>
                <c:pt idx="34707">
                  <c:v>12.606</c:v>
                </c:pt>
                <c:pt idx="34708">
                  <c:v>12.63</c:v>
                </c:pt>
                <c:pt idx="34709">
                  <c:v>12.654</c:v>
                </c:pt>
                <c:pt idx="34710">
                  <c:v>12.678000000000001</c:v>
                </c:pt>
                <c:pt idx="34711">
                  <c:v>12.702999999999999</c:v>
                </c:pt>
                <c:pt idx="34712">
                  <c:v>12.727</c:v>
                </c:pt>
                <c:pt idx="34713">
                  <c:v>12.750999999999999</c:v>
                </c:pt>
                <c:pt idx="34714">
                  <c:v>12.750999999999999</c:v>
                </c:pt>
                <c:pt idx="34715">
                  <c:v>12.775</c:v>
                </c:pt>
                <c:pt idx="34716">
                  <c:v>12.798999999999999</c:v>
                </c:pt>
                <c:pt idx="34717">
                  <c:v>12.823</c:v>
                </c:pt>
                <c:pt idx="34718">
                  <c:v>12.847</c:v>
                </c:pt>
                <c:pt idx="34719">
                  <c:v>12.847</c:v>
                </c:pt>
                <c:pt idx="34720">
                  <c:v>12.847</c:v>
                </c:pt>
                <c:pt idx="34721">
                  <c:v>12.871</c:v>
                </c:pt>
                <c:pt idx="34722">
                  <c:v>12.871</c:v>
                </c:pt>
                <c:pt idx="34723">
                  <c:v>12.896000000000001</c:v>
                </c:pt>
                <c:pt idx="34724">
                  <c:v>12.871</c:v>
                </c:pt>
                <c:pt idx="34725">
                  <c:v>12.871</c:v>
                </c:pt>
                <c:pt idx="34726">
                  <c:v>12.847</c:v>
                </c:pt>
                <c:pt idx="34727">
                  <c:v>12.847</c:v>
                </c:pt>
                <c:pt idx="34728">
                  <c:v>12.823</c:v>
                </c:pt>
                <c:pt idx="34729">
                  <c:v>12.798999999999999</c:v>
                </c:pt>
                <c:pt idx="34730">
                  <c:v>12.798999999999999</c:v>
                </c:pt>
                <c:pt idx="34731">
                  <c:v>12.775</c:v>
                </c:pt>
                <c:pt idx="34732">
                  <c:v>12.750999999999999</c:v>
                </c:pt>
                <c:pt idx="34733">
                  <c:v>12.702999999999999</c:v>
                </c:pt>
                <c:pt idx="34734">
                  <c:v>12.702999999999999</c:v>
                </c:pt>
                <c:pt idx="34735">
                  <c:v>12.678000000000001</c:v>
                </c:pt>
                <c:pt idx="34736">
                  <c:v>12.654</c:v>
                </c:pt>
                <c:pt idx="34737">
                  <c:v>12.63</c:v>
                </c:pt>
                <c:pt idx="34738">
                  <c:v>12.606</c:v>
                </c:pt>
                <c:pt idx="34739">
                  <c:v>12.606</c:v>
                </c:pt>
                <c:pt idx="34740">
                  <c:v>12.582000000000001</c:v>
                </c:pt>
                <c:pt idx="34741">
                  <c:v>12.582000000000001</c:v>
                </c:pt>
                <c:pt idx="34742">
                  <c:v>12.558</c:v>
                </c:pt>
                <c:pt idx="34743">
                  <c:v>12.558</c:v>
                </c:pt>
                <c:pt idx="34744">
                  <c:v>12.534000000000001</c:v>
                </c:pt>
                <c:pt idx="34745">
                  <c:v>12.509</c:v>
                </c:pt>
                <c:pt idx="34746">
                  <c:v>12.509</c:v>
                </c:pt>
                <c:pt idx="34747">
                  <c:v>12.509</c:v>
                </c:pt>
                <c:pt idx="34748">
                  <c:v>12.484999999999999</c:v>
                </c:pt>
                <c:pt idx="34749">
                  <c:v>12.484999999999999</c:v>
                </c:pt>
                <c:pt idx="34750">
                  <c:v>12.509</c:v>
                </c:pt>
                <c:pt idx="34751">
                  <c:v>12.509</c:v>
                </c:pt>
                <c:pt idx="34752">
                  <c:v>12.509</c:v>
                </c:pt>
                <c:pt idx="34753">
                  <c:v>12.534000000000001</c:v>
                </c:pt>
                <c:pt idx="34754">
                  <c:v>12.558</c:v>
                </c:pt>
                <c:pt idx="34755">
                  <c:v>12.558</c:v>
                </c:pt>
                <c:pt idx="34756">
                  <c:v>12.558</c:v>
                </c:pt>
                <c:pt idx="34757">
                  <c:v>12.558</c:v>
                </c:pt>
                <c:pt idx="34758">
                  <c:v>12.558</c:v>
                </c:pt>
                <c:pt idx="34759">
                  <c:v>12.558</c:v>
                </c:pt>
                <c:pt idx="34760">
                  <c:v>12.558</c:v>
                </c:pt>
                <c:pt idx="34761">
                  <c:v>12.558</c:v>
                </c:pt>
                <c:pt idx="34762">
                  <c:v>12.558</c:v>
                </c:pt>
                <c:pt idx="34763">
                  <c:v>12.558</c:v>
                </c:pt>
                <c:pt idx="34764">
                  <c:v>12.558</c:v>
                </c:pt>
                <c:pt idx="34765">
                  <c:v>12.558</c:v>
                </c:pt>
                <c:pt idx="34766">
                  <c:v>12.558</c:v>
                </c:pt>
                <c:pt idx="34767">
                  <c:v>12.558</c:v>
                </c:pt>
                <c:pt idx="34768">
                  <c:v>12.558</c:v>
                </c:pt>
                <c:pt idx="34769">
                  <c:v>12.558</c:v>
                </c:pt>
                <c:pt idx="34770">
                  <c:v>12.558</c:v>
                </c:pt>
                <c:pt idx="34771">
                  <c:v>12.558</c:v>
                </c:pt>
                <c:pt idx="34772">
                  <c:v>12.558</c:v>
                </c:pt>
                <c:pt idx="34773">
                  <c:v>12.534000000000001</c:v>
                </c:pt>
                <c:pt idx="34774">
                  <c:v>12.534000000000001</c:v>
                </c:pt>
                <c:pt idx="34775">
                  <c:v>12.534000000000001</c:v>
                </c:pt>
                <c:pt idx="34776">
                  <c:v>12.534000000000001</c:v>
                </c:pt>
                <c:pt idx="34777">
                  <c:v>12.534000000000001</c:v>
                </c:pt>
                <c:pt idx="34778">
                  <c:v>12.558</c:v>
                </c:pt>
                <c:pt idx="34779">
                  <c:v>12.558</c:v>
                </c:pt>
                <c:pt idx="34780">
                  <c:v>12.534000000000001</c:v>
                </c:pt>
                <c:pt idx="34781">
                  <c:v>12.534000000000001</c:v>
                </c:pt>
                <c:pt idx="34782">
                  <c:v>12.558</c:v>
                </c:pt>
                <c:pt idx="34783">
                  <c:v>12.558</c:v>
                </c:pt>
                <c:pt idx="34784">
                  <c:v>12.558</c:v>
                </c:pt>
                <c:pt idx="34785">
                  <c:v>12.558</c:v>
                </c:pt>
                <c:pt idx="34786">
                  <c:v>12.558</c:v>
                </c:pt>
                <c:pt idx="34787">
                  <c:v>12.558</c:v>
                </c:pt>
                <c:pt idx="34788">
                  <c:v>12.558</c:v>
                </c:pt>
                <c:pt idx="34789">
                  <c:v>12.558</c:v>
                </c:pt>
                <c:pt idx="34790">
                  <c:v>12.558</c:v>
                </c:pt>
                <c:pt idx="34791">
                  <c:v>12.582000000000001</c:v>
                </c:pt>
                <c:pt idx="34792">
                  <c:v>12.582000000000001</c:v>
                </c:pt>
                <c:pt idx="34793">
                  <c:v>12.606</c:v>
                </c:pt>
                <c:pt idx="34794">
                  <c:v>12.606</c:v>
                </c:pt>
                <c:pt idx="34795">
                  <c:v>12.606</c:v>
                </c:pt>
                <c:pt idx="34796">
                  <c:v>12.63</c:v>
                </c:pt>
                <c:pt idx="34797">
                  <c:v>12.654</c:v>
                </c:pt>
                <c:pt idx="34798">
                  <c:v>12.678000000000001</c:v>
                </c:pt>
                <c:pt idx="34799">
                  <c:v>12.678000000000001</c:v>
                </c:pt>
                <c:pt idx="34800">
                  <c:v>12.702999999999999</c:v>
                </c:pt>
                <c:pt idx="34801">
                  <c:v>12.750999999999999</c:v>
                </c:pt>
                <c:pt idx="34802">
                  <c:v>12.775</c:v>
                </c:pt>
                <c:pt idx="34803">
                  <c:v>12.823</c:v>
                </c:pt>
                <c:pt idx="34804">
                  <c:v>12.871</c:v>
                </c:pt>
                <c:pt idx="34805">
                  <c:v>12.944000000000001</c:v>
                </c:pt>
                <c:pt idx="34806">
                  <c:v>12.968</c:v>
                </c:pt>
                <c:pt idx="34807">
                  <c:v>12.968</c:v>
                </c:pt>
                <c:pt idx="34808">
                  <c:v>13.016</c:v>
                </c:pt>
                <c:pt idx="34809">
                  <c:v>13.087999999999999</c:v>
                </c:pt>
                <c:pt idx="34810">
                  <c:v>13.137</c:v>
                </c:pt>
                <c:pt idx="34811">
                  <c:v>13.137</c:v>
                </c:pt>
                <c:pt idx="34812">
                  <c:v>13.161</c:v>
                </c:pt>
                <c:pt idx="34813">
                  <c:v>13.209</c:v>
                </c:pt>
                <c:pt idx="34814">
                  <c:v>13.233000000000001</c:v>
                </c:pt>
                <c:pt idx="34815">
                  <c:v>13.233000000000001</c:v>
                </c:pt>
                <c:pt idx="34816">
                  <c:v>13.233000000000001</c:v>
                </c:pt>
                <c:pt idx="34817">
                  <c:v>13.233000000000001</c:v>
                </c:pt>
                <c:pt idx="34818">
                  <c:v>13.233000000000001</c:v>
                </c:pt>
                <c:pt idx="34819">
                  <c:v>13.233000000000001</c:v>
                </c:pt>
                <c:pt idx="34820">
                  <c:v>13.233000000000001</c:v>
                </c:pt>
                <c:pt idx="34821">
                  <c:v>13.209</c:v>
                </c:pt>
                <c:pt idx="34822">
                  <c:v>13.185</c:v>
                </c:pt>
                <c:pt idx="34823">
                  <c:v>13.161</c:v>
                </c:pt>
                <c:pt idx="34824">
                  <c:v>13.137</c:v>
                </c:pt>
                <c:pt idx="34825">
                  <c:v>13.087999999999999</c:v>
                </c:pt>
                <c:pt idx="34826">
                  <c:v>13.064</c:v>
                </c:pt>
                <c:pt idx="34827">
                  <c:v>13.04</c:v>
                </c:pt>
                <c:pt idx="34828">
                  <c:v>12.992000000000001</c:v>
                </c:pt>
                <c:pt idx="34829">
                  <c:v>12.968</c:v>
                </c:pt>
                <c:pt idx="34830">
                  <c:v>12.944000000000001</c:v>
                </c:pt>
                <c:pt idx="34831">
                  <c:v>12.92</c:v>
                </c:pt>
                <c:pt idx="34832">
                  <c:v>12.896000000000001</c:v>
                </c:pt>
                <c:pt idx="34833">
                  <c:v>12.871</c:v>
                </c:pt>
                <c:pt idx="34834">
                  <c:v>12.847</c:v>
                </c:pt>
                <c:pt idx="34835">
                  <c:v>12.823</c:v>
                </c:pt>
                <c:pt idx="34836">
                  <c:v>12.798999999999999</c:v>
                </c:pt>
                <c:pt idx="34837">
                  <c:v>12.798999999999999</c:v>
                </c:pt>
                <c:pt idx="34838">
                  <c:v>12.775</c:v>
                </c:pt>
                <c:pt idx="34839">
                  <c:v>12.775</c:v>
                </c:pt>
                <c:pt idx="34840">
                  <c:v>12.775</c:v>
                </c:pt>
                <c:pt idx="34841">
                  <c:v>12.750999999999999</c:v>
                </c:pt>
                <c:pt idx="34842">
                  <c:v>12.750999999999999</c:v>
                </c:pt>
                <c:pt idx="34843">
                  <c:v>12.750999999999999</c:v>
                </c:pt>
                <c:pt idx="34844">
                  <c:v>12.727</c:v>
                </c:pt>
                <c:pt idx="34845">
                  <c:v>12.727</c:v>
                </c:pt>
                <c:pt idx="34846">
                  <c:v>12.702999999999999</c:v>
                </c:pt>
                <c:pt idx="34847">
                  <c:v>12.702999999999999</c:v>
                </c:pt>
                <c:pt idx="34848">
                  <c:v>12.702999999999999</c:v>
                </c:pt>
                <c:pt idx="34849">
                  <c:v>12.702999999999999</c:v>
                </c:pt>
                <c:pt idx="34850">
                  <c:v>12.702999999999999</c:v>
                </c:pt>
                <c:pt idx="34851">
                  <c:v>12.702999999999999</c:v>
                </c:pt>
                <c:pt idx="34852">
                  <c:v>12.678000000000001</c:v>
                </c:pt>
                <c:pt idx="34853">
                  <c:v>12.678000000000001</c:v>
                </c:pt>
                <c:pt idx="34854">
                  <c:v>12.678000000000001</c:v>
                </c:pt>
                <c:pt idx="34855">
                  <c:v>12.678000000000001</c:v>
                </c:pt>
                <c:pt idx="34856">
                  <c:v>12.678000000000001</c:v>
                </c:pt>
                <c:pt idx="34857">
                  <c:v>12.678000000000001</c:v>
                </c:pt>
                <c:pt idx="34858">
                  <c:v>12.678000000000001</c:v>
                </c:pt>
                <c:pt idx="34859">
                  <c:v>12.678000000000001</c:v>
                </c:pt>
                <c:pt idx="34860">
                  <c:v>12.678000000000001</c:v>
                </c:pt>
                <c:pt idx="34861">
                  <c:v>12.678000000000001</c:v>
                </c:pt>
                <c:pt idx="34862">
                  <c:v>12.678000000000001</c:v>
                </c:pt>
                <c:pt idx="34863">
                  <c:v>12.654</c:v>
                </c:pt>
                <c:pt idx="34864">
                  <c:v>12.654</c:v>
                </c:pt>
                <c:pt idx="34865">
                  <c:v>12.654</c:v>
                </c:pt>
                <c:pt idx="34866">
                  <c:v>12.654</c:v>
                </c:pt>
                <c:pt idx="34867">
                  <c:v>12.654</c:v>
                </c:pt>
                <c:pt idx="34868">
                  <c:v>12.654</c:v>
                </c:pt>
                <c:pt idx="34869">
                  <c:v>12.654</c:v>
                </c:pt>
                <c:pt idx="34870">
                  <c:v>12.63</c:v>
                </c:pt>
                <c:pt idx="34871">
                  <c:v>12.606</c:v>
                </c:pt>
                <c:pt idx="34872">
                  <c:v>12.606</c:v>
                </c:pt>
                <c:pt idx="34873">
                  <c:v>12.606</c:v>
                </c:pt>
                <c:pt idx="34874">
                  <c:v>12.582000000000001</c:v>
                </c:pt>
                <c:pt idx="34875">
                  <c:v>12.558</c:v>
                </c:pt>
                <c:pt idx="34876">
                  <c:v>12.558</c:v>
                </c:pt>
                <c:pt idx="34877">
                  <c:v>12.558</c:v>
                </c:pt>
                <c:pt idx="34878">
                  <c:v>12.558</c:v>
                </c:pt>
                <c:pt idx="34879">
                  <c:v>12.558</c:v>
                </c:pt>
                <c:pt idx="34880">
                  <c:v>12.558</c:v>
                </c:pt>
                <c:pt idx="34881">
                  <c:v>12.534000000000001</c:v>
                </c:pt>
                <c:pt idx="34882">
                  <c:v>12.509</c:v>
                </c:pt>
                <c:pt idx="34883">
                  <c:v>12.509</c:v>
                </c:pt>
                <c:pt idx="34884">
                  <c:v>12.484999999999999</c:v>
                </c:pt>
                <c:pt idx="34885">
                  <c:v>12.461</c:v>
                </c:pt>
                <c:pt idx="34886">
                  <c:v>12.461</c:v>
                </c:pt>
                <c:pt idx="34887">
                  <c:v>12.461</c:v>
                </c:pt>
                <c:pt idx="34888">
                  <c:v>12.461</c:v>
                </c:pt>
                <c:pt idx="34889">
                  <c:v>12.484999999999999</c:v>
                </c:pt>
                <c:pt idx="34890">
                  <c:v>12.484999999999999</c:v>
                </c:pt>
                <c:pt idx="34891">
                  <c:v>12.509</c:v>
                </c:pt>
                <c:pt idx="34892">
                  <c:v>12.509</c:v>
                </c:pt>
                <c:pt idx="34893">
                  <c:v>12.534000000000001</c:v>
                </c:pt>
                <c:pt idx="34894">
                  <c:v>12.558</c:v>
                </c:pt>
                <c:pt idx="34895">
                  <c:v>12.582000000000001</c:v>
                </c:pt>
                <c:pt idx="34896">
                  <c:v>12.606</c:v>
                </c:pt>
                <c:pt idx="34897">
                  <c:v>12.63</c:v>
                </c:pt>
                <c:pt idx="34898">
                  <c:v>12.654</c:v>
                </c:pt>
                <c:pt idx="34899">
                  <c:v>12.702999999999999</c:v>
                </c:pt>
                <c:pt idx="34900">
                  <c:v>12.750999999999999</c:v>
                </c:pt>
                <c:pt idx="34901">
                  <c:v>12.775</c:v>
                </c:pt>
                <c:pt idx="34902">
                  <c:v>12.823</c:v>
                </c:pt>
                <c:pt idx="34903">
                  <c:v>12.871</c:v>
                </c:pt>
                <c:pt idx="34904">
                  <c:v>12.92</c:v>
                </c:pt>
                <c:pt idx="34905">
                  <c:v>12.944000000000001</c:v>
                </c:pt>
                <c:pt idx="34906">
                  <c:v>12.992000000000001</c:v>
                </c:pt>
                <c:pt idx="34907">
                  <c:v>12.992000000000001</c:v>
                </c:pt>
                <c:pt idx="34908">
                  <c:v>13.016</c:v>
                </c:pt>
                <c:pt idx="34909">
                  <c:v>13.04</c:v>
                </c:pt>
                <c:pt idx="34910">
                  <c:v>13.04</c:v>
                </c:pt>
                <c:pt idx="34911">
                  <c:v>13.04</c:v>
                </c:pt>
                <c:pt idx="34912">
                  <c:v>13.04</c:v>
                </c:pt>
                <c:pt idx="34913">
                  <c:v>13.04</c:v>
                </c:pt>
                <c:pt idx="34914">
                  <c:v>13.04</c:v>
                </c:pt>
                <c:pt idx="34915">
                  <c:v>13.04</c:v>
                </c:pt>
                <c:pt idx="34916">
                  <c:v>13.04</c:v>
                </c:pt>
                <c:pt idx="34917">
                  <c:v>13.016</c:v>
                </c:pt>
                <c:pt idx="34918">
                  <c:v>12.992000000000001</c:v>
                </c:pt>
                <c:pt idx="34919">
                  <c:v>12.968</c:v>
                </c:pt>
                <c:pt idx="34920">
                  <c:v>12.92</c:v>
                </c:pt>
                <c:pt idx="34921">
                  <c:v>12.896000000000001</c:v>
                </c:pt>
                <c:pt idx="34922">
                  <c:v>12.847</c:v>
                </c:pt>
                <c:pt idx="34923">
                  <c:v>12.823</c:v>
                </c:pt>
                <c:pt idx="34924">
                  <c:v>12.775</c:v>
                </c:pt>
                <c:pt idx="34925">
                  <c:v>12.750999999999999</c:v>
                </c:pt>
                <c:pt idx="34926">
                  <c:v>12.727</c:v>
                </c:pt>
                <c:pt idx="34927">
                  <c:v>12.678000000000001</c:v>
                </c:pt>
                <c:pt idx="34928">
                  <c:v>12.654</c:v>
                </c:pt>
                <c:pt idx="34929">
                  <c:v>12.63</c:v>
                </c:pt>
                <c:pt idx="34930">
                  <c:v>12.606</c:v>
                </c:pt>
                <c:pt idx="34931">
                  <c:v>12.558</c:v>
                </c:pt>
                <c:pt idx="34932">
                  <c:v>12.558</c:v>
                </c:pt>
                <c:pt idx="34933">
                  <c:v>12.509</c:v>
                </c:pt>
                <c:pt idx="34934">
                  <c:v>12.484999999999999</c:v>
                </c:pt>
                <c:pt idx="34935">
                  <c:v>12.461</c:v>
                </c:pt>
                <c:pt idx="34936">
                  <c:v>12.461</c:v>
                </c:pt>
                <c:pt idx="34937">
                  <c:v>12.436999999999999</c:v>
                </c:pt>
                <c:pt idx="34938">
                  <c:v>12.413</c:v>
                </c:pt>
                <c:pt idx="34939">
                  <c:v>12.388999999999999</c:v>
                </c:pt>
                <c:pt idx="34940">
                  <c:v>12.364000000000001</c:v>
                </c:pt>
                <c:pt idx="34941">
                  <c:v>12.364000000000001</c:v>
                </c:pt>
                <c:pt idx="34942">
                  <c:v>12.34</c:v>
                </c:pt>
                <c:pt idx="34943">
                  <c:v>12.316000000000001</c:v>
                </c:pt>
                <c:pt idx="34944">
                  <c:v>12.316000000000001</c:v>
                </c:pt>
                <c:pt idx="34945">
                  <c:v>12.292</c:v>
                </c:pt>
                <c:pt idx="34946">
                  <c:v>12.268000000000001</c:v>
                </c:pt>
                <c:pt idx="34947">
                  <c:v>12.268000000000001</c:v>
                </c:pt>
                <c:pt idx="34948">
                  <c:v>12.268000000000001</c:v>
                </c:pt>
                <c:pt idx="34949">
                  <c:v>12.243</c:v>
                </c:pt>
                <c:pt idx="34950">
                  <c:v>12.243</c:v>
                </c:pt>
                <c:pt idx="34951">
                  <c:v>12.218999999999999</c:v>
                </c:pt>
                <c:pt idx="34952">
                  <c:v>12.218999999999999</c:v>
                </c:pt>
                <c:pt idx="34953">
                  <c:v>12.195</c:v>
                </c:pt>
                <c:pt idx="34954">
                  <c:v>12.195</c:v>
                </c:pt>
                <c:pt idx="34955">
                  <c:v>12.170999999999999</c:v>
                </c:pt>
                <c:pt idx="34956">
                  <c:v>12.170999999999999</c:v>
                </c:pt>
                <c:pt idx="34957">
                  <c:v>12.170999999999999</c:v>
                </c:pt>
                <c:pt idx="34958">
                  <c:v>12.170999999999999</c:v>
                </c:pt>
                <c:pt idx="34959">
                  <c:v>12.147</c:v>
                </c:pt>
                <c:pt idx="34960">
                  <c:v>12.147</c:v>
                </c:pt>
                <c:pt idx="34961">
                  <c:v>12.147</c:v>
                </c:pt>
                <c:pt idx="34962">
                  <c:v>12.122</c:v>
                </c:pt>
                <c:pt idx="34963">
                  <c:v>12.122</c:v>
                </c:pt>
                <c:pt idx="34964">
                  <c:v>12.122</c:v>
                </c:pt>
                <c:pt idx="34965">
                  <c:v>12.098000000000001</c:v>
                </c:pt>
                <c:pt idx="34966">
                  <c:v>12.098000000000001</c:v>
                </c:pt>
                <c:pt idx="34967">
                  <c:v>12.098000000000001</c:v>
                </c:pt>
                <c:pt idx="34968">
                  <c:v>12.074</c:v>
                </c:pt>
                <c:pt idx="34969">
                  <c:v>12.074</c:v>
                </c:pt>
                <c:pt idx="34970">
                  <c:v>12.074</c:v>
                </c:pt>
                <c:pt idx="34971">
                  <c:v>12.074</c:v>
                </c:pt>
                <c:pt idx="34972">
                  <c:v>12.074</c:v>
                </c:pt>
                <c:pt idx="34973">
                  <c:v>12.05</c:v>
                </c:pt>
                <c:pt idx="34974">
                  <c:v>12.05</c:v>
                </c:pt>
                <c:pt idx="34975">
                  <c:v>12.05</c:v>
                </c:pt>
                <c:pt idx="34976">
                  <c:v>12.05</c:v>
                </c:pt>
                <c:pt idx="34977">
                  <c:v>12.025</c:v>
                </c:pt>
                <c:pt idx="34978">
                  <c:v>12.025</c:v>
                </c:pt>
                <c:pt idx="34979">
                  <c:v>12.025</c:v>
                </c:pt>
                <c:pt idx="34980">
                  <c:v>12.025</c:v>
                </c:pt>
                <c:pt idx="34981">
                  <c:v>12.000999999999999</c:v>
                </c:pt>
                <c:pt idx="34982">
                  <c:v>12.000999999999999</c:v>
                </c:pt>
                <c:pt idx="34983">
                  <c:v>12.025</c:v>
                </c:pt>
                <c:pt idx="34984">
                  <c:v>12.025</c:v>
                </c:pt>
                <c:pt idx="34985">
                  <c:v>12.025</c:v>
                </c:pt>
                <c:pt idx="34986">
                  <c:v>12.025</c:v>
                </c:pt>
                <c:pt idx="34987">
                  <c:v>12.05</c:v>
                </c:pt>
                <c:pt idx="34988">
                  <c:v>12.074</c:v>
                </c:pt>
                <c:pt idx="34989">
                  <c:v>12.098000000000001</c:v>
                </c:pt>
                <c:pt idx="34990">
                  <c:v>12.122</c:v>
                </c:pt>
                <c:pt idx="34991">
                  <c:v>12.170999999999999</c:v>
                </c:pt>
                <c:pt idx="34992">
                  <c:v>12.218999999999999</c:v>
                </c:pt>
                <c:pt idx="34993">
                  <c:v>12.268000000000001</c:v>
                </c:pt>
                <c:pt idx="34994">
                  <c:v>12.292</c:v>
                </c:pt>
                <c:pt idx="34995">
                  <c:v>12.34</c:v>
                </c:pt>
                <c:pt idx="34996">
                  <c:v>12.388999999999999</c:v>
                </c:pt>
                <c:pt idx="34997">
                  <c:v>12.461</c:v>
                </c:pt>
                <c:pt idx="34998">
                  <c:v>12.509</c:v>
                </c:pt>
                <c:pt idx="34999">
                  <c:v>12.558</c:v>
                </c:pt>
                <c:pt idx="35000">
                  <c:v>12.606</c:v>
                </c:pt>
                <c:pt idx="35001">
                  <c:v>12.654</c:v>
                </c:pt>
                <c:pt idx="35002">
                  <c:v>12.702999999999999</c:v>
                </c:pt>
                <c:pt idx="35003">
                  <c:v>12.750999999999999</c:v>
                </c:pt>
                <c:pt idx="35004">
                  <c:v>12.775</c:v>
                </c:pt>
                <c:pt idx="35005">
                  <c:v>12.798999999999999</c:v>
                </c:pt>
                <c:pt idx="35006">
                  <c:v>12.847</c:v>
                </c:pt>
                <c:pt idx="35007">
                  <c:v>12.847</c:v>
                </c:pt>
                <c:pt idx="35008">
                  <c:v>12.871</c:v>
                </c:pt>
                <c:pt idx="35009">
                  <c:v>12.896000000000001</c:v>
                </c:pt>
                <c:pt idx="35010">
                  <c:v>12.896000000000001</c:v>
                </c:pt>
                <c:pt idx="35011">
                  <c:v>12.871</c:v>
                </c:pt>
                <c:pt idx="35012">
                  <c:v>12.871</c:v>
                </c:pt>
                <c:pt idx="35013">
                  <c:v>12.847</c:v>
                </c:pt>
                <c:pt idx="35014">
                  <c:v>12.847</c:v>
                </c:pt>
                <c:pt idx="35015">
                  <c:v>12.798999999999999</c:v>
                </c:pt>
                <c:pt idx="35016">
                  <c:v>12.775</c:v>
                </c:pt>
                <c:pt idx="35017">
                  <c:v>12.750999999999999</c:v>
                </c:pt>
                <c:pt idx="35018">
                  <c:v>12.702999999999999</c:v>
                </c:pt>
                <c:pt idx="35019">
                  <c:v>12.654</c:v>
                </c:pt>
                <c:pt idx="35020">
                  <c:v>12.606</c:v>
                </c:pt>
                <c:pt idx="35021">
                  <c:v>12.582000000000001</c:v>
                </c:pt>
                <c:pt idx="35022">
                  <c:v>12.558</c:v>
                </c:pt>
                <c:pt idx="35023">
                  <c:v>12.509</c:v>
                </c:pt>
                <c:pt idx="35024">
                  <c:v>12.484999999999999</c:v>
                </c:pt>
                <c:pt idx="35025">
                  <c:v>12.461</c:v>
                </c:pt>
                <c:pt idx="35026">
                  <c:v>12.413</c:v>
                </c:pt>
                <c:pt idx="35027">
                  <c:v>12.388999999999999</c:v>
                </c:pt>
                <c:pt idx="35028">
                  <c:v>12.364000000000001</c:v>
                </c:pt>
                <c:pt idx="35029">
                  <c:v>12.34</c:v>
                </c:pt>
                <c:pt idx="35030">
                  <c:v>12.316000000000001</c:v>
                </c:pt>
                <c:pt idx="35031">
                  <c:v>12.292</c:v>
                </c:pt>
                <c:pt idx="35032">
                  <c:v>12.268000000000001</c:v>
                </c:pt>
                <c:pt idx="35033">
                  <c:v>12.243</c:v>
                </c:pt>
                <c:pt idx="35034">
                  <c:v>12.218999999999999</c:v>
                </c:pt>
                <c:pt idx="35035">
                  <c:v>12.195</c:v>
                </c:pt>
                <c:pt idx="35036">
                  <c:v>12.170999999999999</c:v>
                </c:pt>
                <c:pt idx="35037">
                  <c:v>12.170999999999999</c:v>
                </c:pt>
                <c:pt idx="35038">
                  <c:v>12.147</c:v>
                </c:pt>
                <c:pt idx="35039">
                  <c:v>12.122</c:v>
                </c:pt>
              </c:numCache>
            </c:numRef>
          </c:yVal>
          <c:smooth val="1"/>
          <c:extLst>
            <c:ext xmlns:c16="http://schemas.microsoft.com/office/drawing/2014/chart" uri="{C3380CC4-5D6E-409C-BE32-E72D297353CC}">
              <c16:uniqueId val="{00000001-18E6-4D9D-B16C-086AB4017D82}"/>
            </c:ext>
          </c:extLst>
        </c:ser>
        <c:ser>
          <c:idx val="2"/>
          <c:order val="2"/>
          <c:tx>
            <c:strRef>
              <c:f>'Données brutes'!$AM$1</c:f>
              <c:strCache>
                <c:ptCount val="1"/>
                <c:pt idx="0">
                  <c:v>Louane médiane 2022</c:v>
                </c:pt>
              </c:strCache>
            </c:strRef>
          </c:tx>
          <c:spPr>
            <a:ln w="3175" cap="rnd">
              <a:solidFill>
                <a:schemeClr val="accent3"/>
              </a:solidFill>
              <a:round/>
            </a:ln>
            <a:effectLst/>
          </c:spPr>
          <c:marker>
            <c:symbol val="circle"/>
            <c:size val="2"/>
            <c:spPr>
              <a:solidFill>
                <a:schemeClr val="accent3"/>
              </a:solidFill>
              <a:ln w="9525">
                <a:solidFill>
                  <a:schemeClr val="accent3"/>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brutes'!$AM$2:$AM$35042</c:f>
              <c:numCache>
                <c:formatCode>General</c:formatCode>
                <c:ptCount val="35041"/>
                <c:pt idx="0">
                  <c:v>12.122</c:v>
                </c:pt>
                <c:pt idx="1">
                  <c:v>12.098000000000001</c:v>
                </c:pt>
                <c:pt idx="2">
                  <c:v>12.074</c:v>
                </c:pt>
                <c:pt idx="3">
                  <c:v>12.074</c:v>
                </c:pt>
                <c:pt idx="4">
                  <c:v>12.05</c:v>
                </c:pt>
                <c:pt idx="5">
                  <c:v>12.05</c:v>
                </c:pt>
                <c:pt idx="6">
                  <c:v>12.025</c:v>
                </c:pt>
                <c:pt idx="7">
                  <c:v>12.025</c:v>
                </c:pt>
                <c:pt idx="8">
                  <c:v>12.000999999999999</c:v>
                </c:pt>
                <c:pt idx="9">
                  <c:v>12.000999999999999</c:v>
                </c:pt>
                <c:pt idx="10">
                  <c:v>11.977</c:v>
                </c:pt>
                <c:pt idx="11">
                  <c:v>11.977</c:v>
                </c:pt>
                <c:pt idx="12">
                  <c:v>11.977</c:v>
                </c:pt>
                <c:pt idx="13">
                  <c:v>11.977</c:v>
                </c:pt>
                <c:pt idx="14">
                  <c:v>11.977</c:v>
                </c:pt>
                <c:pt idx="15">
                  <c:v>11.952999999999999</c:v>
                </c:pt>
                <c:pt idx="16">
                  <c:v>11.952999999999999</c:v>
                </c:pt>
                <c:pt idx="17">
                  <c:v>11.929</c:v>
                </c:pt>
                <c:pt idx="18">
                  <c:v>11.929</c:v>
                </c:pt>
                <c:pt idx="19">
                  <c:v>11.929</c:v>
                </c:pt>
                <c:pt idx="20">
                  <c:v>11.904</c:v>
                </c:pt>
                <c:pt idx="21">
                  <c:v>11.904</c:v>
                </c:pt>
                <c:pt idx="22">
                  <c:v>11.88</c:v>
                </c:pt>
                <c:pt idx="23">
                  <c:v>11.88</c:v>
                </c:pt>
                <c:pt idx="24">
                  <c:v>11.88</c:v>
                </c:pt>
                <c:pt idx="25">
                  <c:v>11.88</c:v>
                </c:pt>
                <c:pt idx="26">
                  <c:v>11.88</c:v>
                </c:pt>
                <c:pt idx="27">
                  <c:v>11.856</c:v>
                </c:pt>
                <c:pt idx="28">
                  <c:v>11.856</c:v>
                </c:pt>
                <c:pt idx="29">
                  <c:v>11.856</c:v>
                </c:pt>
                <c:pt idx="30">
                  <c:v>11.856</c:v>
                </c:pt>
                <c:pt idx="31">
                  <c:v>11.832000000000001</c:v>
                </c:pt>
                <c:pt idx="32">
                  <c:v>11.832000000000001</c:v>
                </c:pt>
                <c:pt idx="33">
                  <c:v>11.832000000000001</c:v>
                </c:pt>
                <c:pt idx="34">
                  <c:v>11.832000000000001</c:v>
                </c:pt>
                <c:pt idx="35">
                  <c:v>11.832000000000001</c:v>
                </c:pt>
                <c:pt idx="36">
                  <c:v>11.807</c:v>
                </c:pt>
                <c:pt idx="37">
                  <c:v>11.807</c:v>
                </c:pt>
                <c:pt idx="38">
                  <c:v>11.807</c:v>
                </c:pt>
                <c:pt idx="39">
                  <c:v>11.807</c:v>
                </c:pt>
                <c:pt idx="40">
                  <c:v>11.807</c:v>
                </c:pt>
                <c:pt idx="41">
                  <c:v>11.832000000000001</c:v>
                </c:pt>
                <c:pt idx="42">
                  <c:v>11.832000000000001</c:v>
                </c:pt>
                <c:pt idx="43">
                  <c:v>11.832000000000001</c:v>
                </c:pt>
                <c:pt idx="44">
                  <c:v>11.856</c:v>
                </c:pt>
                <c:pt idx="45">
                  <c:v>11.88</c:v>
                </c:pt>
                <c:pt idx="46">
                  <c:v>11.88</c:v>
                </c:pt>
                <c:pt idx="47">
                  <c:v>11.929</c:v>
                </c:pt>
                <c:pt idx="48">
                  <c:v>11.952999999999999</c:v>
                </c:pt>
                <c:pt idx="49">
                  <c:v>11.977</c:v>
                </c:pt>
                <c:pt idx="50">
                  <c:v>12.025</c:v>
                </c:pt>
                <c:pt idx="51">
                  <c:v>12.074</c:v>
                </c:pt>
                <c:pt idx="52">
                  <c:v>12.122</c:v>
                </c:pt>
                <c:pt idx="53">
                  <c:v>12.195</c:v>
                </c:pt>
                <c:pt idx="54">
                  <c:v>12.243</c:v>
                </c:pt>
                <c:pt idx="55">
                  <c:v>12.292</c:v>
                </c:pt>
                <c:pt idx="56">
                  <c:v>12.364000000000001</c:v>
                </c:pt>
                <c:pt idx="57">
                  <c:v>12.413</c:v>
                </c:pt>
                <c:pt idx="58">
                  <c:v>12.461</c:v>
                </c:pt>
                <c:pt idx="59">
                  <c:v>12.509</c:v>
                </c:pt>
                <c:pt idx="60">
                  <c:v>12.558</c:v>
                </c:pt>
                <c:pt idx="61">
                  <c:v>12.582000000000001</c:v>
                </c:pt>
                <c:pt idx="62">
                  <c:v>12.606</c:v>
                </c:pt>
                <c:pt idx="63">
                  <c:v>12.654</c:v>
                </c:pt>
                <c:pt idx="64">
                  <c:v>12.654</c:v>
                </c:pt>
                <c:pt idx="65">
                  <c:v>12.678000000000001</c:v>
                </c:pt>
                <c:pt idx="66">
                  <c:v>12.678000000000001</c:v>
                </c:pt>
                <c:pt idx="67">
                  <c:v>12.702999999999999</c:v>
                </c:pt>
                <c:pt idx="68">
                  <c:v>12.678000000000001</c:v>
                </c:pt>
                <c:pt idx="69">
                  <c:v>12.678000000000001</c:v>
                </c:pt>
                <c:pt idx="70">
                  <c:v>12.654</c:v>
                </c:pt>
                <c:pt idx="71">
                  <c:v>12.63</c:v>
                </c:pt>
                <c:pt idx="72">
                  <c:v>12.582000000000001</c:v>
                </c:pt>
                <c:pt idx="73">
                  <c:v>12.558</c:v>
                </c:pt>
                <c:pt idx="74">
                  <c:v>12.509</c:v>
                </c:pt>
                <c:pt idx="75">
                  <c:v>12.484999999999999</c:v>
                </c:pt>
                <c:pt idx="76">
                  <c:v>12.461</c:v>
                </c:pt>
                <c:pt idx="77">
                  <c:v>12.413</c:v>
                </c:pt>
                <c:pt idx="78">
                  <c:v>12.413</c:v>
                </c:pt>
                <c:pt idx="79">
                  <c:v>12.413</c:v>
                </c:pt>
                <c:pt idx="80">
                  <c:v>12.413</c:v>
                </c:pt>
                <c:pt idx="81">
                  <c:v>12.388999999999999</c:v>
                </c:pt>
                <c:pt idx="82">
                  <c:v>12.388999999999999</c:v>
                </c:pt>
                <c:pt idx="83">
                  <c:v>12.364000000000001</c:v>
                </c:pt>
                <c:pt idx="84">
                  <c:v>12.364000000000001</c:v>
                </c:pt>
                <c:pt idx="85">
                  <c:v>12.34</c:v>
                </c:pt>
                <c:pt idx="86">
                  <c:v>12.34</c:v>
                </c:pt>
                <c:pt idx="87">
                  <c:v>12.34</c:v>
                </c:pt>
                <c:pt idx="88">
                  <c:v>12.34</c:v>
                </c:pt>
                <c:pt idx="89">
                  <c:v>12.34</c:v>
                </c:pt>
                <c:pt idx="90">
                  <c:v>12.34</c:v>
                </c:pt>
                <c:pt idx="91">
                  <c:v>12.34</c:v>
                </c:pt>
                <c:pt idx="92">
                  <c:v>12.34</c:v>
                </c:pt>
                <c:pt idx="93">
                  <c:v>12.34</c:v>
                </c:pt>
                <c:pt idx="94">
                  <c:v>12.34</c:v>
                </c:pt>
                <c:pt idx="95">
                  <c:v>12.34</c:v>
                </c:pt>
                <c:pt idx="96">
                  <c:v>12.34</c:v>
                </c:pt>
                <c:pt idx="97">
                  <c:v>12.34</c:v>
                </c:pt>
                <c:pt idx="98">
                  <c:v>12.34</c:v>
                </c:pt>
                <c:pt idx="99">
                  <c:v>12.316000000000001</c:v>
                </c:pt>
                <c:pt idx="100">
                  <c:v>12.316000000000001</c:v>
                </c:pt>
                <c:pt idx="101">
                  <c:v>12.316000000000001</c:v>
                </c:pt>
                <c:pt idx="102">
                  <c:v>12.316000000000001</c:v>
                </c:pt>
                <c:pt idx="103">
                  <c:v>12.316000000000001</c:v>
                </c:pt>
                <c:pt idx="104">
                  <c:v>12.316000000000001</c:v>
                </c:pt>
                <c:pt idx="105">
                  <c:v>12.316000000000001</c:v>
                </c:pt>
                <c:pt idx="106">
                  <c:v>12.316000000000001</c:v>
                </c:pt>
                <c:pt idx="107">
                  <c:v>12.316000000000001</c:v>
                </c:pt>
                <c:pt idx="108">
                  <c:v>12.316000000000001</c:v>
                </c:pt>
                <c:pt idx="109">
                  <c:v>12.316000000000001</c:v>
                </c:pt>
                <c:pt idx="110">
                  <c:v>12.316000000000001</c:v>
                </c:pt>
                <c:pt idx="111">
                  <c:v>12.316000000000001</c:v>
                </c:pt>
                <c:pt idx="112">
                  <c:v>12.316000000000001</c:v>
                </c:pt>
                <c:pt idx="113">
                  <c:v>12.316000000000001</c:v>
                </c:pt>
                <c:pt idx="114">
                  <c:v>12.316000000000001</c:v>
                </c:pt>
                <c:pt idx="115">
                  <c:v>12.316000000000001</c:v>
                </c:pt>
                <c:pt idx="116">
                  <c:v>12.316000000000001</c:v>
                </c:pt>
                <c:pt idx="117">
                  <c:v>12.316000000000001</c:v>
                </c:pt>
                <c:pt idx="118">
                  <c:v>12.292</c:v>
                </c:pt>
                <c:pt idx="119">
                  <c:v>12.292</c:v>
                </c:pt>
                <c:pt idx="120">
                  <c:v>12.292</c:v>
                </c:pt>
                <c:pt idx="121">
                  <c:v>12.292</c:v>
                </c:pt>
                <c:pt idx="122">
                  <c:v>12.292</c:v>
                </c:pt>
                <c:pt idx="123">
                  <c:v>12.292</c:v>
                </c:pt>
                <c:pt idx="124">
                  <c:v>12.292</c:v>
                </c:pt>
                <c:pt idx="125">
                  <c:v>12.292</c:v>
                </c:pt>
                <c:pt idx="126">
                  <c:v>12.292</c:v>
                </c:pt>
                <c:pt idx="127">
                  <c:v>12.292</c:v>
                </c:pt>
                <c:pt idx="128">
                  <c:v>12.268000000000001</c:v>
                </c:pt>
                <c:pt idx="129">
                  <c:v>12.268000000000001</c:v>
                </c:pt>
                <c:pt idx="130">
                  <c:v>12.268000000000001</c:v>
                </c:pt>
                <c:pt idx="131">
                  <c:v>12.268000000000001</c:v>
                </c:pt>
                <c:pt idx="132">
                  <c:v>12.243</c:v>
                </c:pt>
                <c:pt idx="133">
                  <c:v>12.268000000000001</c:v>
                </c:pt>
                <c:pt idx="134">
                  <c:v>12.243</c:v>
                </c:pt>
                <c:pt idx="135">
                  <c:v>12.243</c:v>
                </c:pt>
                <c:pt idx="136">
                  <c:v>12.243</c:v>
                </c:pt>
                <c:pt idx="137">
                  <c:v>12.243</c:v>
                </c:pt>
                <c:pt idx="138">
                  <c:v>12.218999999999999</c:v>
                </c:pt>
                <c:pt idx="139">
                  <c:v>12.243</c:v>
                </c:pt>
                <c:pt idx="140">
                  <c:v>12.243</c:v>
                </c:pt>
                <c:pt idx="141">
                  <c:v>12.268000000000001</c:v>
                </c:pt>
                <c:pt idx="142">
                  <c:v>12.268000000000001</c:v>
                </c:pt>
                <c:pt idx="143">
                  <c:v>12.268000000000001</c:v>
                </c:pt>
                <c:pt idx="144">
                  <c:v>12.292</c:v>
                </c:pt>
                <c:pt idx="145">
                  <c:v>12.316000000000001</c:v>
                </c:pt>
                <c:pt idx="146">
                  <c:v>12.364000000000001</c:v>
                </c:pt>
                <c:pt idx="147">
                  <c:v>12.388999999999999</c:v>
                </c:pt>
                <c:pt idx="148">
                  <c:v>12.436999999999999</c:v>
                </c:pt>
                <c:pt idx="149">
                  <c:v>12.461</c:v>
                </c:pt>
                <c:pt idx="150">
                  <c:v>12.461</c:v>
                </c:pt>
                <c:pt idx="151">
                  <c:v>12.461</c:v>
                </c:pt>
                <c:pt idx="152">
                  <c:v>12.484999999999999</c:v>
                </c:pt>
                <c:pt idx="153">
                  <c:v>12.509</c:v>
                </c:pt>
                <c:pt idx="154">
                  <c:v>12.509</c:v>
                </c:pt>
                <c:pt idx="155">
                  <c:v>12.534000000000001</c:v>
                </c:pt>
                <c:pt idx="156">
                  <c:v>12.558</c:v>
                </c:pt>
                <c:pt idx="157">
                  <c:v>12.558</c:v>
                </c:pt>
                <c:pt idx="158">
                  <c:v>12.558</c:v>
                </c:pt>
                <c:pt idx="159">
                  <c:v>12.558</c:v>
                </c:pt>
                <c:pt idx="160">
                  <c:v>12.582000000000001</c:v>
                </c:pt>
                <c:pt idx="161">
                  <c:v>12.582000000000001</c:v>
                </c:pt>
                <c:pt idx="162">
                  <c:v>12.558</c:v>
                </c:pt>
                <c:pt idx="163">
                  <c:v>12.558</c:v>
                </c:pt>
                <c:pt idx="164">
                  <c:v>12.558</c:v>
                </c:pt>
                <c:pt idx="165">
                  <c:v>12.558</c:v>
                </c:pt>
                <c:pt idx="166">
                  <c:v>12.558</c:v>
                </c:pt>
                <c:pt idx="167">
                  <c:v>12.534000000000001</c:v>
                </c:pt>
                <c:pt idx="168">
                  <c:v>12.534000000000001</c:v>
                </c:pt>
                <c:pt idx="169">
                  <c:v>12.534000000000001</c:v>
                </c:pt>
                <c:pt idx="170">
                  <c:v>12.509</c:v>
                </c:pt>
                <c:pt idx="171">
                  <c:v>12.509</c:v>
                </c:pt>
                <c:pt idx="172">
                  <c:v>12.509</c:v>
                </c:pt>
                <c:pt idx="173">
                  <c:v>12.484999999999999</c:v>
                </c:pt>
                <c:pt idx="174">
                  <c:v>12.484999999999999</c:v>
                </c:pt>
                <c:pt idx="175">
                  <c:v>12.461</c:v>
                </c:pt>
                <c:pt idx="176">
                  <c:v>12.461</c:v>
                </c:pt>
                <c:pt idx="177">
                  <c:v>12.461</c:v>
                </c:pt>
                <c:pt idx="178">
                  <c:v>12.436999999999999</c:v>
                </c:pt>
                <c:pt idx="179">
                  <c:v>12.436999999999999</c:v>
                </c:pt>
                <c:pt idx="180">
                  <c:v>12.436999999999999</c:v>
                </c:pt>
                <c:pt idx="181">
                  <c:v>12.413</c:v>
                </c:pt>
                <c:pt idx="182">
                  <c:v>12.413</c:v>
                </c:pt>
                <c:pt idx="183">
                  <c:v>12.413</c:v>
                </c:pt>
                <c:pt idx="184">
                  <c:v>12.413</c:v>
                </c:pt>
                <c:pt idx="185">
                  <c:v>12.413</c:v>
                </c:pt>
                <c:pt idx="186">
                  <c:v>12.388999999999999</c:v>
                </c:pt>
                <c:pt idx="187">
                  <c:v>12.388999999999999</c:v>
                </c:pt>
                <c:pt idx="188">
                  <c:v>12.388999999999999</c:v>
                </c:pt>
                <c:pt idx="189">
                  <c:v>12.388999999999999</c:v>
                </c:pt>
                <c:pt idx="190">
                  <c:v>12.388999999999999</c:v>
                </c:pt>
                <c:pt idx="191">
                  <c:v>12.388999999999999</c:v>
                </c:pt>
                <c:pt idx="192">
                  <c:v>12.364000000000001</c:v>
                </c:pt>
                <c:pt idx="193">
                  <c:v>12.364000000000001</c:v>
                </c:pt>
                <c:pt idx="194">
                  <c:v>12.364000000000001</c:v>
                </c:pt>
                <c:pt idx="195">
                  <c:v>12.364000000000001</c:v>
                </c:pt>
                <c:pt idx="196">
                  <c:v>12.364000000000001</c:v>
                </c:pt>
                <c:pt idx="197">
                  <c:v>12.364000000000001</c:v>
                </c:pt>
                <c:pt idx="198">
                  <c:v>12.364000000000001</c:v>
                </c:pt>
                <c:pt idx="199">
                  <c:v>12.364000000000001</c:v>
                </c:pt>
                <c:pt idx="200">
                  <c:v>12.364000000000001</c:v>
                </c:pt>
                <c:pt idx="201">
                  <c:v>12.364000000000001</c:v>
                </c:pt>
                <c:pt idx="202">
                  <c:v>12.364000000000001</c:v>
                </c:pt>
                <c:pt idx="203">
                  <c:v>12.34</c:v>
                </c:pt>
                <c:pt idx="204">
                  <c:v>12.34</c:v>
                </c:pt>
                <c:pt idx="205">
                  <c:v>12.34</c:v>
                </c:pt>
                <c:pt idx="206">
                  <c:v>12.34</c:v>
                </c:pt>
                <c:pt idx="207">
                  <c:v>12.34</c:v>
                </c:pt>
                <c:pt idx="208">
                  <c:v>12.316000000000001</c:v>
                </c:pt>
                <c:pt idx="209">
                  <c:v>12.316000000000001</c:v>
                </c:pt>
                <c:pt idx="210">
                  <c:v>12.316000000000001</c:v>
                </c:pt>
                <c:pt idx="211">
                  <c:v>12.316000000000001</c:v>
                </c:pt>
                <c:pt idx="212">
                  <c:v>12.316000000000001</c:v>
                </c:pt>
                <c:pt idx="213">
                  <c:v>12.316000000000001</c:v>
                </c:pt>
                <c:pt idx="214">
                  <c:v>12.292</c:v>
                </c:pt>
                <c:pt idx="215">
                  <c:v>12.292</c:v>
                </c:pt>
                <c:pt idx="216">
                  <c:v>12.292</c:v>
                </c:pt>
                <c:pt idx="217">
                  <c:v>12.268000000000001</c:v>
                </c:pt>
                <c:pt idx="218">
                  <c:v>12.268000000000001</c:v>
                </c:pt>
                <c:pt idx="219">
                  <c:v>12.268000000000001</c:v>
                </c:pt>
                <c:pt idx="220">
                  <c:v>12.268000000000001</c:v>
                </c:pt>
                <c:pt idx="221">
                  <c:v>12.243</c:v>
                </c:pt>
                <c:pt idx="222">
                  <c:v>12.243</c:v>
                </c:pt>
                <c:pt idx="223">
                  <c:v>12.218999999999999</c:v>
                </c:pt>
                <c:pt idx="224">
                  <c:v>12.218999999999999</c:v>
                </c:pt>
                <c:pt idx="225">
                  <c:v>12.195</c:v>
                </c:pt>
                <c:pt idx="226">
                  <c:v>12.195</c:v>
                </c:pt>
                <c:pt idx="227">
                  <c:v>12.195</c:v>
                </c:pt>
                <c:pt idx="228">
                  <c:v>12.170999999999999</c:v>
                </c:pt>
                <c:pt idx="229">
                  <c:v>12.170999999999999</c:v>
                </c:pt>
                <c:pt idx="230">
                  <c:v>12.170999999999999</c:v>
                </c:pt>
                <c:pt idx="231">
                  <c:v>12.147</c:v>
                </c:pt>
                <c:pt idx="232">
                  <c:v>12.147</c:v>
                </c:pt>
                <c:pt idx="233">
                  <c:v>12.147</c:v>
                </c:pt>
                <c:pt idx="234">
                  <c:v>12.147</c:v>
                </c:pt>
                <c:pt idx="235">
                  <c:v>12.147</c:v>
                </c:pt>
                <c:pt idx="236">
                  <c:v>12.147</c:v>
                </c:pt>
                <c:pt idx="237">
                  <c:v>12.147</c:v>
                </c:pt>
                <c:pt idx="238">
                  <c:v>12.170999999999999</c:v>
                </c:pt>
                <c:pt idx="239">
                  <c:v>12.170999999999999</c:v>
                </c:pt>
                <c:pt idx="240">
                  <c:v>12.170999999999999</c:v>
                </c:pt>
                <c:pt idx="241">
                  <c:v>12.195</c:v>
                </c:pt>
                <c:pt idx="242">
                  <c:v>12.195</c:v>
                </c:pt>
                <c:pt idx="243">
                  <c:v>12.218999999999999</c:v>
                </c:pt>
                <c:pt idx="244">
                  <c:v>12.218999999999999</c:v>
                </c:pt>
                <c:pt idx="245">
                  <c:v>12.243</c:v>
                </c:pt>
                <c:pt idx="246">
                  <c:v>12.268000000000001</c:v>
                </c:pt>
                <c:pt idx="247">
                  <c:v>12.292</c:v>
                </c:pt>
                <c:pt idx="248">
                  <c:v>12.34</c:v>
                </c:pt>
                <c:pt idx="249">
                  <c:v>12.364000000000001</c:v>
                </c:pt>
                <c:pt idx="250">
                  <c:v>12.413</c:v>
                </c:pt>
                <c:pt idx="251">
                  <c:v>12.436999999999999</c:v>
                </c:pt>
                <c:pt idx="252">
                  <c:v>12.461</c:v>
                </c:pt>
                <c:pt idx="253">
                  <c:v>12.509</c:v>
                </c:pt>
                <c:pt idx="254">
                  <c:v>12.534000000000001</c:v>
                </c:pt>
                <c:pt idx="255">
                  <c:v>12.558</c:v>
                </c:pt>
                <c:pt idx="256">
                  <c:v>12.582000000000001</c:v>
                </c:pt>
                <c:pt idx="257">
                  <c:v>12.606</c:v>
                </c:pt>
                <c:pt idx="258">
                  <c:v>12.606</c:v>
                </c:pt>
                <c:pt idx="259">
                  <c:v>12.606</c:v>
                </c:pt>
                <c:pt idx="260">
                  <c:v>12.606</c:v>
                </c:pt>
                <c:pt idx="261">
                  <c:v>12.606</c:v>
                </c:pt>
                <c:pt idx="262">
                  <c:v>12.582000000000001</c:v>
                </c:pt>
                <c:pt idx="263">
                  <c:v>12.558</c:v>
                </c:pt>
                <c:pt idx="264">
                  <c:v>12.534000000000001</c:v>
                </c:pt>
                <c:pt idx="265">
                  <c:v>12.509</c:v>
                </c:pt>
                <c:pt idx="266">
                  <c:v>12.484999999999999</c:v>
                </c:pt>
                <c:pt idx="267">
                  <c:v>12.461</c:v>
                </c:pt>
                <c:pt idx="268">
                  <c:v>12.436999999999999</c:v>
                </c:pt>
                <c:pt idx="269">
                  <c:v>12.413</c:v>
                </c:pt>
                <c:pt idx="270">
                  <c:v>12.388999999999999</c:v>
                </c:pt>
                <c:pt idx="271">
                  <c:v>12.364000000000001</c:v>
                </c:pt>
                <c:pt idx="272">
                  <c:v>12.364000000000001</c:v>
                </c:pt>
                <c:pt idx="273">
                  <c:v>12.34</c:v>
                </c:pt>
                <c:pt idx="274">
                  <c:v>12.316000000000001</c:v>
                </c:pt>
                <c:pt idx="275">
                  <c:v>12.292</c:v>
                </c:pt>
                <c:pt idx="276">
                  <c:v>12.268000000000001</c:v>
                </c:pt>
                <c:pt idx="277">
                  <c:v>12.268000000000001</c:v>
                </c:pt>
                <c:pt idx="278">
                  <c:v>12.243</c:v>
                </c:pt>
                <c:pt idx="279">
                  <c:v>12.218999999999999</c:v>
                </c:pt>
                <c:pt idx="280">
                  <c:v>12.218999999999999</c:v>
                </c:pt>
                <c:pt idx="281">
                  <c:v>12.195</c:v>
                </c:pt>
                <c:pt idx="282">
                  <c:v>12.170999999999999</c:v>
                </c:pt>
                <c:pt idx="283">
                  <c:v>12.170999999999999</c:v>
                </c:pt>
                <c:pt idx="284">
                  <c:v>12.147</c:v>
                </c:pt>
                <c:pt idx="285">
                  <c:v>12.122</c:v>
                </c:pt>
                <c:pt idx="286">
                  <c:v>12.122</c:v>
                </c:pt>
                <c:pt idx="287">
                  <c:v>12.098000000000001</c:v>
                </c:pt>
                <c:pt idx="288">
                  <c:v>12.098000000000001</c:v>
                </c:pt>
                <c:pt idx="289">
                  <c:v>12.074</c:v>
                </c:pt>
                <c:pt idx="290">
                  <c:v>12.074</c:v>
                </c:pt>
                <c:pt idx="291">
                  <c:v>12.05</c:v>
                </c:pt>
                <c:pt idx="292">
                  <c:v>12.025</c:v>
                </c:pt>
                <c:pt idx="293">
                  <c:v>12.025</c:v>
                </c:pt>
                <c:pt idx="294">
                  <c:v>12.025</c:v>
                </c:pt>
                <c:pt idx="295">
                  <c:v>12.000999999999999</c:v>
                </c:pt>
                <c:pt idx="296">
                  <c:v>12.000999999999999</c:v>
                </c:pt>
                <c:pt idx="297">
                  <c:v>11.977</c:v>
                </c:pt>
                <c:pt idx="298">
                  <c:v>11.977</c:v>
                </c:pt>
                <c:pt idx="299">
                  <c:v>11.977</c:v>
                </c:pt>
                <c:pt idx="300">
                  <c:v>11.952999999999999</c:v>
                </c:pt>
                <c:pt idx="301">
                  <c:v>11.952999999999999</c:v>
                </c:pt>
                <c:pt idx="302">
                  <c:v>11.952999999999999</c:v>
                </c:pt>
                <c:pt idx="303">
                  <c:v>11.929</c:v>
                </c:pt>
                <c:pt idx="304">
                  <c:v>11.929</c:v>
                </c:pt>
                <c:pt idx="305">
                  <c:v>11.904</c:v>
                </c:pt>
                <c:pt idx="306">
                  <c:v>11.904</c:v>
                </c:pt>
                <c:pt idx="307">
                  <c:v>11.904</c:v>
                </c:pt>
                <c:pt idx="308">
                  <c:v>11.88</c:v>
                </c:pt>
                <c:pt idx="309">
                  <c:v>11.88</c:v>
                </c:pt>
                <c:pt idx="310">
                  <c:v>11.88</c:v>
                </c:pt>
                <c:pt idx="311">
                  <c:v>11.856</c:v>
                </c:pt>
                <c:pt idx="312">
                  <c:v>11.856</c:v>
                </c:pt>
                <c:pt idx="313">
                  <c:v>11.856</c:v>
                </c:pt>
                <c:pt idx="314">
                  <c:v>11.832000000000001</c:v>
                </c:pt>
                <c:pt idx="315">
                  <c:v>11.832000000000001</c:v>
                </c:pt>
                <c:pt idx="316">
                  <c:v>11.832000000000001</c:v>
                </c:pt>
                <c:pt idx="317">
                  <c:v>11.807</c:v>
                </c:pt>
                <c:pt idx="318">
                  <c:v>11.807</c:v>
                </c:pt>
                <c:pt idx="319">
                  <c:v>11.807</c:v>
                </c:pt>
                <c:pt idx="320">
                  <c:v>11.782999999999999</c:v>
                </c:pt>
                <c:pt idx="321">
                  <c:v>11.782999999999999</c:v>
                </c:pt>
                <c:pt idx="322">
                  <c:v>11.782999999999999</c:v>
                </c:pt>
                <c:pt idx="323">
                  <c:v>11.782999999999999</c:v>
                </c:pt>
                <c:pt idx="324">
                  <c:v>11.782999999999999</c:v>
                </c:pt>
                <c:pt idx="325">
                  <c:v>11.782999999999999</c:v>
                </c:pt>
                <c:pt idx="326">
                  <c:v>11.782999999999999</c:v>
                </c:pt>
                <c:pt idx="327">
                  <c:v>11.782999999999999</c:v>
                </c:pt>
                <c:pt idx="328">
                  <c:v>11.782999999999999</c:v>
                </c:pt>
                <c:pt idx="329">
                  <c:v>11.807</c:v>
                </c:pt>
                <c:pt idx="330">
                  <c:v>11.807</c:v>
                </c:pt>
                <c:pt idx="331">
                  <c:v>11.832000000000001</c:v>
                </c:pt>
                <c:pt idx="332">
                  <c:v>11.832000000000001</c:v>
                </c:pt>
                <c:pt idx="333">
                  <c:v>11.856</c:v>
                </c:pt>
                <c:pt idx="334">
                  <c:v>11.88</c:v>
                </c:pt>
                <c:pt idx="335">
                  <c:v>11.904</c:v>
                </c:pt>
                <c:pt idx="336">
                  <c:v>11.929</c:v>
                </c:pt>
                <c:pt idx="337">
                  <c:v>11.977</c:v>
                </c:pt>
                <c:pt idx="338">
                  <c:v>11.977</c:v>
                </c:pt>
                <c:pt idx="339">
                  <c:v>12.000999999999999</c:v>
                </c:pt>
                <c:pt idx="340">
                  <c:v>12.025</c:v>
                </c:pt>
                <c:pt idx="341">
                  <c:v>12.074</c:v>
                </c:pt>
                <c:pt idx="342">
                  <c:v>12.098000000000001</c:v>
                </c:pt>
                <c:pt idx="343">
                  <c:v>12.122</c:v>
                </c:pt>
                <c:pt idx="344">
                  <c:v>12.147</c:v>
                </c:pt>
                <c:pt idx="345">
                  <c:v>12.170999999999999</c:v>
                </c:pt>
                <c:pt idx="346">
                  <c:v>12.218999999999999</c:v>
                </c:pt>
                <c:pt idx="347">
                  <c:v>12.243</c:v>
                </c:pt>
                <c:pt idx="348">
                  <c:v>12.268000000000001</c:v>
                </c:pt>
                <c:pt idx="349">
                  <c:v>12.292</c:v>
                </c:pt>
                <c:pt idx="350">
                  <c:v>12.316000000000001</c:v>
                </c:pt>
                <c:pt idx="351">
                  <c:v>12.316000000000001</c:v>
                </c:pt>
                <c:pt idx="352">
                  <c:v>12.34</c:v>
                </c:pt>
                <c:pt idx="353">
                  <c:v>12.364000000000001</c:v>
                </c:pt>
                <c:pt idx="354">
                  <c:v>12.388999999999999</c:v>
                </c:pt>
                <c:pt idx="355">
                  <c:v>12.388999999999999</c:v>
                </c:pt>
                <c:pt idx="356">
                  <c:v>12.388999999999999</c:v>
                </c:pt>
                <c:pt idx="357">
                  <c:v>12.413</c:v>
                </c:pt>
                <c:pt idx="358">
                  <c:v>12.413</c:v>
                </c:pt>
                <c:pt idx="359">
                  <c:v>12.413</c:v>
                </c:pt>
                <c:pt idx="360">
                  <c:v>12.388999999999999</c:v>
                </c:pt>
                <c:pt idx="361">
                  <c:v>12.388999999999999</c:v>
                </c:pt>
                <c:pt idx="362">
                  <c:v>12.388999999999999</c:v>
                </c:pt>
                <c:pt idx="363">
                  <c:v>12.388999999999999</c:v>
                </c:pt>
                <c:pt idx="364">
                  <c:v>12.364000000000001</c:v>
                </c:pt>
                <c:pt idx="365">
                  <c:v>12.364000000000001</c:v>
                </c:pt>
                <c:pt idx="366">
                  <c:v>12.34</c:v>
                </c:pt>
                <c:pt idx="367">
                  <c:v>12.316000000000001</c:v>
                </c:pt>
                <c:pt idx="368">
                  <c:v>12.292</c:v>
                </c:pt>
                <c:pt idx="369">
                  <c:v>12.268000000000001</c:v>
                </c:pt>
                <c:pt idx="370">
                  <c:v>12.243</c:v>
                </c:pt>
                <c:pt idx="371">
                  <c:v>12.218999999999999</c:v>
                </c:pt>
                <c:pt idx="372">
                  <c:v>12.218999999999999</c:v>
                </c:pt>
                <c:pt idx="373">
                  <c:v>12.218999999999999</c:v>
                </c:pt>
                <c:pt idx="374">
                  <c:v>12.218999999999999</c:v>
                </c:pt>
                <c:pt idx="375">
                  <c:v>12.218999999999999</c:v>
                </c:pt>
                <c:pt idx="376">
                  <c:v>12.218999999999999</c:v>
                </c:pt>
                <c:pt idx="377">
                  <c:v>12.218999999999999</c:v>
                </c:pt>
                <c:pt idx="378">
                  <c:v>12.218999999999999</c:v>
                </c:pt>
                <c:pt idx="379">
                  <c:v>12.218999999999999</c:v>
                </c:pt>
                <c:pt idx="380">
                  <c:v>12.218999999999999</c:v>
                </c:pt>
                <c:pt idx="381">
                  <c:v>12.218999999999999</c:v>
                </c:pt>
                <c:pt idx="382">
                  <c:v>12.218999999999999</c:v>
                </c:pt>
                <c:pt idx="383">
                  <c:v>12.243</c:v>
                </c:pt>
                <c:pt idx="384">
                  <c:v>12.243</c:v>
                </c:pt>
                <c:pt idx="385">
                  <c:v>12.243</c:v>
                </c:pt>
                <c:pt idx="386">
                  <c:v>12.268000000000001</c:v>
                </c:pt>
                <c:pt idx="387">
                  <c:v>12.268000000000001</c:v>
                </c:pt>
                <c:pt idx="388">
                  <c:v>12.268000000000001</c:v>
                </c:pt>
                <c:pt idx="389">
                  <c:v>12.268000000000001</c:v>
                </c:pt>
                <c:pt idx="390">
                  <c:v>12.292</c:v>
                </c:pt>
                <c:pt idx="391">
                  <c:v>12.292</c:v>
                </c:pt>
                <c:pt idx="392">
                  <c:v>12.292</c:v>
                </c:pt>
                <c:pt idx="393">
                  <c:v>12.292</c:v>
                </c:pt>
                <c:pt idx="394">
                  <c:v>12.292</c:v>
                </c:pt>
                <c:pt idx="395">
                  <c:v>12.316000000000001</c:v>
                </c:pt>
                <c:pt idx="396">
                  <c:v>12.316000000000001</c:v>
                </c:pt>
                <c:pt idx="397">
                  <c:v>12.316000000000001</c:v>
                </c:pt>
                <c:pt idx="398">
                  <c:v>12.316000000000001</c:v>
                </c:pt>
                <c:pt idx="399">
                  <c:v>12.316000000000001</c:v>
                </c:pt>
                <c:pt idx="400">
                  <c:v>12.316000000000001</c:v>
                </c:pt>
                <c:pt idx="401">
                  <c:v>12.316000000000001</c:v>
                </c:pt>
                <c:pt idx="402">
                  <c:v>12.316000000000001</c:v>
                </c:pt>
                <c:pt idx="403">
                  <c:v>12.316000000000001</c:v>
                </c:pt>
                <c:pt idx="404">
                  <c:v>12.316000000000001</c:v>
                </c:pt>
                <c:pt idx="405">
                  <c:v>12.316000000000001</c:v>
                </c:pt>
                <c:pt idx="406">
                  <c:v>12.316000000000001</c:v>
                </c:pt>
                <c:pt idx="407">
                  <c:v>12.292</c:v>
                </c:pt>
                <c:pt idx="408">
                  <c:v>12.292</c:v>
                </c:pt>
                <c:pt idx="409">
                  <c:v>12.292</c:v>
                </c:pt>
                <c:pt idx="410">
                  <c:v>12.292</c:v>
                </c:pt>
                <c:pt idx="411">
                  <c:v>12.292</c:v>
                </c:pt>
                <c:pt idx="412">
                  <c:v>12.292</c:v>
                </c:pt>
                <c:pt idx="413">
                  <c:v>12.268000000000001</c:v>
                </c:pt>
                <c:pt idx="414">
                  <c:v>12.268000000000001</c:v>
                </c:pt>
                <c:pt idx="415">
                  <c:v>12.243</c:v>
                </c:pt>
                <c:pt idx="416">
                  <c:v>12.218999999999999</c:v>
                </c:pt>
                <c:pt idx="417">
                  <c:v>12.195</c:v>
                </c:pt>
                <c:pt idx="418">
                  <c:v>12.195</c:v>
                </c:pt>
                <c:pt idx="419">
                  <c:v>12.170999999999999</c:v>
                </c:pt>
                <c:pt idx="420">
                  <c:v>12.147</c:v>
                </c:pt>
                <c:pt idx="421">
                  <c:v>12.122</c:v>
                </c:pt>
                <c:pt idx="422">
                  <c:v>12.122</c:v>
                </c:pt>
                <c:pt idx="423">
                  <c:v>12.098000000000001</c:v>
                </c:pt>
                <c:pt idx="424">
                  <c:v>12.074</c:v>
                </c:pt>
                <c:pt idx="425">
                  <c:v>12.074</c:v>
                </c:pt>
                <c:pt idx="426">
                  <c:v>12.074</c:v>
                </c:pt>
                <c:pt idx="427">
                  <c:v>12.074</c:v>
                </c:pt>
                <c:pt idx="428">
                  <c:v>12.074</c:v>
                </c:pt>
                <c:pt idx="429">
                  <c:v>12.074</c:v>
                </c:pt>
                <c:pt idx="430">
                  <c:v>12.074</c:v>
                </c:pt>
                <c:pt idx="431">
                  <c:v>12.074</c:v>
                </c:pt>
                <c:pt idx="432">
                  <c:v>12.074</c:v>
                </c:pt>
                <c:pt idx="433">
                  <c:v>12.074</c:v>
                </c:pt>
                <c:pt idx="434">
                  <c:v>12.074</c:v>
                </c:pt>
                <c:pt idx="435">
                  <c:v>12.074</c:v>
                </c:pt>
                <c:pt idx="436">
                  <c:v>12.098000000000001</c:v>
                </c:pt>
                <c:pt idx="437">
                  <c:v>12.122</c:v>
                </c:pt>
                <c:pt idx="438">
                  <c:v>12.147</c:v>
                </c:pt>
                <c:pt idx="439">
                  <c:v>12.170999999999999</c:v>
                </c:pt>
                <c:pt idx="440">
                  <c:v>12.195</c:v>
                </c:pt>
                <c:pt idx="441">
                  <c:v>12.195</c:v>
                </c:pt>
                <c:pt idx="442">
                  <c:v>12.195</c:v>
                </c:pt>
                <c:pt idx="443">
                  <c:v>12.218999999999999</c:v>
                </c:pt>
                <c:pt idx="444">
                  <c:v>12.243</c:v>
                </c:pt>
                <c:pt idx="445">
                  <c:v>12.243</c:v>
                </c:pt>
                <c:pt idx="446">
                  <c:v>12.243</c:v>
                </c:pt>
                <c:pt idx="447">
                  <c:v>12.218999999999999</c:v>
                </c:pt>
                <c:pt idx="448">
                  <c:v>12.195</c:v>
                </c:pt>
                <c:pt idx="449">
                  <c:v>12.195</c:v>
                </c:pt>
                <c:pt idx="450">
                  <c:v>12.170999999999999</c:v>
                </c:pt>
                <c:pt idx="451">
                  <c:v>12.147</c:v>
                </c:pt>
                <c:pt idx="452">
                  <c:v>12.147</c:v>
                </c:pt>
                <c:pt idx="453">
                  <c:v>12.122</c:v>
                </c:pt>
                <c:pt idx="454">
                  <c:v>12.074</c:v>
                </c:pt>
                <c:pt idx="455">
                  <c:v>12.025</c:v>
                </c:pt>
                <c:pt idx="456">
                  <c:v>12.000999999999999</c:v>
                </c:pt>
                <c:pt idx="457">
                  <c:v>11.929</c:v>
                </c:pt>
                <c:pt idx="458">
                  <c:v>11.88</c:v>
                </c:pt>
                <c:pt idx="459">
                  <c:v>11.832000000000001</c:v>
                </c:pt>
                <c:pt idx="460">
                  <c:v>11.807</c:v>
                </c:pt>
                <c:pt idx="461">
                  <c:v>11.807</c:v>
                </c:pt>
                <c:pt idx="462">
                  <c:v>11.782999999999999</c:v>
                </c:pt>
                <c:pt idx="463">
                  <c:v>11.759</c:v>
                </c:pt>
                <c:pt idx="464">
                  <c:v>11.734</c:v>
                </c:pt>
                <c:pt idx="465">
                  <c:v>11.71</c:v>
                </c:pt>
                <c:pt idx="466">
                  <c:v>11.71</c:v>
                </c:pt>
                <c:pt idx="467">
                  <c:v>11.686</c:v>
                </c:pt>
                <c:pt idx="468">
                  <c:v>11.662000000000001</c:v>
                </c:pt>
                <c:pt idx="469">
                  <c:v>11.662000000000001</c:v>
                </c:pt>
                <c:pt idx="470">
                  <c:v>11.662000000000001</c:v>
                </c:pt>
                <c:pt idx="471">
                  <c:v>11.637</c:v>
                </c:pt>
                <c:pt idx="472">
                  <c:v>11.637</c:v>
                </c:pt>
                <c:pt idx="473">
                  <c:v>11.613</c:v>
                </c:pt>
                <c:pt idx="474">
                  <c:v>11.613</c:v>
                </c:pt>
                <c:pt idx="475">
                  <c:v>11.613</c:v>
                </c:pt>
                <c:pt idx="476">
                  <c:v>11.613</c:v>
                </c:pt>
                <c:pt idx="477">
                  <c:v>11.613</c:v>
                </c:pt>
                <c:pt idx="478">
                  <c:v>11.613</c:v>
                </c:pt>
                <c:pt idx="479">
                  <c:v>11.613</c:v>
                </c:pt>
                <c:pt idx="480">
                  <c:v>11.589</c:v>
                </c:pt>
                <c:pt idx="481">
                  <c:v>11.589</c:v>
                </c:pt>
                <c:pt idx="482">
                  <c:v>11.613</c:v>
                </c:pt>
                <c:pt idx="483">
                  <c:v>11.613</c:v>
                </c:pt>
                <c:pt idx="484">
                  <c:v>11.613</c:v>
                </c:pt>
                <c:pt idx="485">
                  <c:v>11.613</c:v>
                </c:pt>
                <c:pt idx="486">
                  <c:v>11.589</c:v>
                </c:pt>
                <c:pt idx="487">
                  <c:v>11.589</c:v>
                </c:pt>
                <c:pt idx="488">
                  <c:v>11.589</c:v>
                </c:pt>
                <c:pt idx="489">
                  <c:v>11.589</c:v>
                </c:pt>
                <c:pt idx="490">
                  <c:v>11.589</c:v>
                </c:pt>
                <c:pt idx="491">
                  <c:v>11.565</c:v>
                </c:pt>
                <c:pt idx="492">
                  <c:v>11.565</c:v>
                </c:pt>
                <c:pt idx="493">
                  <c:v>11.565</c:v>
                </c:pt>
                <c:pt idx="494">
                  <c:v>11.54</c:v>
                </c:pt>
                <c:pt idx="495">
                  <c:v>11.54</c:v>
                </c:pt>
                <c:pt idx="496">
                  <c:v>11.54</c:v>
                </c:pt>
                <c:pt idx="497">
                  <c:v>11.565</c:v>
                </c:pt>
                <c:pt idx="498">
                  <c:v>11.589</c:v>
                </c:pt>
                <c:pt idx="499">
                  <c:v>11.589</c:v>
                </c:pt>
                <c:pt idx="500">
                  <c:v>11.589</c:v>
                </c:pt>
                <c:pt idx="501">
                  <c:v>11.589</c:v>
                </c:pt>
                <c:pt idx="502">
                  <c:v>11.613</c:v>
                </c:pt>
                <c:pt idx="503">
                  <c:v>11.613</c:v>
                </c:pt>
                <c:pt idx="504">
                  <c:v>11.613</c:v>
                </c:pt>
                <c:pt idx="505">
                  <c:v>11.613</c:v>
                </c:pt>
                <c:pt idx="506">
                  <c:v>11.613</c:v>
                </c:pt>
                <c:pt idx="507">
                  <c:v>11.613</c:v>
                </c:pt>
                <c:pt idx="508">
                  <c:v>11.613</c:v>
                </c:pt>
                <c:pt idx="509">
                  <c:v>11.613</c:v>
                </c:pt>
                <c:pt idx="510">
                  <c:v>11.589</c:v>
                </c:pt>
                <c:pt idx="511">
                  <c:v>11.589</c:v>
                </c:pt>
                <c:pt idx="512">
                  <c:v>11.589</c:v>
                </c:pt>
                <c:pt idx="513">
                  <c:v>11.589</c:v>
                </c:pt>
                <c:pt idx="514">
                  <c:v>11.589</c:v>
                </c:pt>
                <c:pt idx="515">
                  <c:v>11.565</c:v>
                </c:pt>
                <c:pt idx="516">
                  <c:v>11.54</c:v>
                </c:pt>
                <c:pt idx="517">
                  <c:v>11.54</c:v>
                </c:pt>
                <c:pt idx="518">
                  <c:v>11.54</c:v>
                </c:pt>
                <c:pt idx="519">
                  <c:v>11.516</c:v>
                </c:pt>
                <c:pt idx="520">
                  <c:v>11.516</c:v>
                </c:pt>
                <c:pt idx="521">
                  <c:v>11.516</c:v>
                </c:pt>
                <c:pt idx="522">
                  <c:v>11.516</c:v>
                </c:pt>
                <c:pt idx="523">
                  <c:v>11.54</c:v>
                </c:pt>
                <c:pt idx="524">
                  <c:v>11.54</c:v>
                </c:pt>
                <c:pt idx="525">
                  <c:v>11.565</c:v>
                </c:pt>
                <c:pt idx="526">
                  <c:v>11.589</c:v>
                </c:pt>
                <c:pt idx="527">
                  <c:v>11.613</c:v>
                </c:pt>
                <c:pt idx="528">
                  <c:v>11.637</c:v>
                </c:pt>
                <c:pt idx="529">
                  <c:v>11.686</c:v>
                </c:pt>
                <c:pt idx="530">
                  <c:v>11.71</c:v>
                </c:pt>
                <c:pt idx="531">
                  <c:v>11.759</c:v>
                </c:pt>
                <c:pt idx="532">
                  <c:v>11.807</c:v>
                </c:pt>
                <c:pt idx="533">
                  <c:v>11.856</c:v>
                </c:pt>
                <c:pt idx="534">
                  <c:v>11.904</c:v>
                </c:pt>
                <c:pt idx="535">
                  <c:v>11.952999999999999</c:v>
                </c:pt>
                <c:pt idx="536">
                  <c:v>12.000999999999999</c:v>
                </c:pt>
                <c:pt idx="537">
                  <c:v>12.05</c:v>
                </c:pt>
                <c:pt idx="538">
                  <c:v>12.098000000000001</c:v>
                </c:pt>
                <c:pt idx="539">
                  <c:v>12.122</c:v>
                </c:pt>
                <c:pt idx="540">
                  <c:v>12.170999999999999</c:v>
                </c:pt>
                <c:pt idx="541">
                  <c:v>12.195</c:v>
                </c:pt>
                <c:pt idx="542">
                  <c:v>12.218999999999999</c:v>
                </c:pt>
                <c:pt idx="543">
                  <c:v>12.268000000000001</c:v>
                </c:pt>
                <c:pt idx="544">
                  <c:v>12.268000000000001</c:v>
                </c:pt>
                <c:pt idx="545">
                  <c:v>12.292</c:v>
                </c:pt>
                <c:pt idx="546">
                  <c:v>12.292</c:v>
                </c:pt>
                <c:pt idx="547">
                  <c:v>12.292</c:v>
                </c:pt>
                <c:pt idx="548">
                  <c:v>12.292</c:v>
                </c:pt>
                <c:pt idx="549">
                  <c:v>12.268000000000001</c:v>
                </c:pt>
                <c:pt idx="550">
                  <c:v>12.243</c:v>
                </c:pt>
                <c:pt idx="551">
                  <c:v>12.218999999999999</c:v>
                </c:pt>
                <c:pt idx="552">
                  <c:v>12.170999999999999</c:v>
                </c:pt>
                <c:pt idx="553">
                  <c:v>12.122</c:v>
                </c:pt>
                <c:pt idx="554">
                  <c:v>12.098000000000001</c:v>
                </c:pt>
                <c:pt idx="555">
                  <c:v>12.074</c:v>
                </c:pt>
                <c:pt idx="556">
                  <c:v>12.025</c:v>
                </c:pt>
                <c:pt idx="557">
                  <c:v>12.000999999999999</c:v>
                </c:pt>
                <c:pt idx="558">
                  <c:v>11.952999999999999</c:v>
                </c:pt>
                <c:pt idx="559">
                  <c:v>11.904</c:v>
                </c:pt>
                <c:pt idx="560">
                  <c:v>11.88</c:v>
                </c:pt>
                <c:pt idx="561">
                  <c:v>11.856</c:v>
                </c:pt>
                <c:pt idx="562">
                  <c:v>11.832000000000001</c:v>
                </c:pt>
                <c:pt idx="563">
                  <c:v>11.807</c:v>
                </c:pt>
                <c:pt idx="564">
                  <c:v>11.782999999999999</c:v>
                </c:pt>
                <c:pt idx="565">
                  <c:v>11.734</c:v>
                </c:pt>
                <c:pt idx="566">
                  <c:v>11.71</c:v>
                </c:pt>
                <c:pt idx="567">
                  <c:v>11.686</c:v>
                </c:pt>
                <c:pt idx="568">
                  <c:v>11.662000000000001</c:v>
                </c:pt>
                <c:pt idx="569">
                  <c:v>11.637</c:v>
                </c:pt>
                <c:pt idx="570">
                  <c:v>11.637</c:v>
                </c:pt>
                <c:pt idx="571">
                  <c:v>11.613</c:v>
                </c:pt>
                <c:pt idx="572">
                  <c:v>11.589</c:v>
                </c:pt>
                <c:pt idx="573">
                  <c:v>11.589</c:v>
                </c:pt>
                <c:pt idx="574">
                  <c:v>11.565</c:v>
                </c:pt>
                <c:pt idx="575">
                  <c:v>11.565</c:v>
                </c:pt>
                <c:pt idx="576">
                  <c:v>11.54</c:v>
                </c:pt>
                <c:pt idx="577">
                  <c:v>11.54</c:v>
                </c:pt>
                <c:pt idx="578">
                  <c:v>11.516</c:v>
                </c:pt>
                <c:pt idx="579">
                  <c:v>11.516</c:v>
                </c:pt>
                <c:pt idx="580">
                  <c:v>11.492000000000001</c:v>
                </c:pt>
                <c:pt idx="581">
                  <c:v>11.492000000000001</c:v>
                </c:pt>
                <c:pt idx="582">
                  <c:v>11.467000000000001</c:v>
                </c:pt>
                <c:pt idx="583">
                  <c:v>11.467000000000001</c:v>
                </c:pt>
                <c:pt idx="584">
                  <c:v>11.443</c:v>
                </c:pt>
                <c:pt idx="585">
                  <c:v>11.443</c:v>
                </c:pt>
                <c:pt idx="586">
                  <c:v>11.443</c:v>
                </c:pt>
                <c:pt idx="587">
                  <c:v>11.443</c:v>
                </c:pt>
                <c:pt idx="588">
                  <c:v>11.419</c:v>
                </c:pt>
                <c:pt idx="589">
                  <c:v>11.419</c:v>
                </c:pt>
                <c:pt idx="590">
                  <c:v>11.394</c:v>
                </c:pt>
                <c:pt idx="591">
                  <c:v>11.394</c:v>
                </c:pt>
                <c:pt idx="592">
                  <c:v>11.394</c:v>
                </c:pt>
                <c:pt idx="593">
                  <c:v>11.394</c:v>
                </c:pt>
                <c:pt idx="594">
                  <c:v>11.394</c:v>
                </c:pt>
                <c:pt idx="595">
                  <c:v>11.37</c:v>
                </c:pt>
                <c:pt idx="596">
                  <c:v>11.37</c:v>
                </c:pt>
                <c:pt idx="597">
                  <c:v>11.37</c:v>
                </c:pt>
                <c:pt idx="598">
                  <c:v>11.346</c:v>
                </c:pt>
                <c:pt idx="599">
                  <c:v>11.346</c:v>
                </c:pt>
                <c:pt idx="600">
                  <c:v>11.346</c:v>
                </c:pt>
                <c:pt idx="601">
                  <c:v>11.346</c:v>
                </c:pt>
                <c:pt idx="602">
                  <c:v>11.346</c:v>
                </c:pt>
                <c:pt idx="603">
                  <c:v>11.346</c:v>
                </c:pt>
                <c:pt idx="604">
                  <c:v>11.346</c:v>
                </c:pt>
                <c:pt idx="605">
                  <c:v>11.346</c:v>
                </c:pt>
                <c:pt idx="606">
                  <c:v>11.346</c:v>
                </c:pt>
                <c:pt idx="607">
                  <c:v>11.346</c:v>
                </c:pt>
                <c:pt idx="608">
                  <c:v>11.346</c:v>
                </c:pt>
                <c:pt idx="609">
                  <c:v>11.321</c:v>
                </c:pt>
                <c:pt idx="610">
                  <c:v>11.321</c:v>
                </c:pt>
                <c:pt idx="611">
                  <c:v>11.321</c:v>
                </c:pt>
                <c:pt idx="612">
                  <c:v>11.321</c:v>
                </c:pt>
                <c:pt idx="613">
                  <c:v>11.321</c:v>
                </c:pt>
                <c:pt idx="614">
                  <c:v>11.321</c:v>
                </c:pt>
                <c:pt idx="615">
                  <c:v>11.321</c:v>
                </c:pt>
                <c:pt idx="616">
                  <c:v>11.321</c:v>
                </c:pt>
                <c:pt idx="617">
                  <c:v>11.321</c:v>
                </c:pt>
                <c:pt idx="618">
                  <c:v>11.321</c:v>
                </c:pt>
                <c:pt idx="619">
                  <c:v>11.346</c:v>
                </c:pt>
                <c:pt idx="620">
                  <c:v>11.346</c:v>
                </c:pt>
                <c:pt idx="621">
                  <c:v>11.394</c:v>
                </c:pt>
                <c:pt idx="622">
                  <c:v>11.394</c:v>
                </c:pt>
                <c:pt idx="623">
                  <c:v>11.443</c:v>
                </c:pt>
                <c:pt idx="624">
                  <c:v>11.467000000000001</c:v>
                </c:pt>
                <c:pt idx="625">
                  <c:v>11.492000000000001</c:v>
                </c:pt>
                <c:pt idx="626">
                  <c:v>11.54</c:v>
                </c:pt>
                <c:pt idx="627">
                  <c:v>11.589</c:v>
                </c:pt>
                <c:pt idx="628">
                  <c:v>11.637</c:v>
                </c:pt>
                <c:pt idx="629">
                  <c:v>11.686</c:v>
                </c:pt>
                <c:pt idx="630">
                  <c:v>11.734</c:v>
                </c:pt>
                <c:pt idx="631">
                  <c:v>11.782999999999999</c:v>
                </c:pt>
                <c:pt idx="632">
                  <c:v>11.832000000000001</c:v>
                </c:pt>
                <c:pt idx="633">
                  <c:v>11.904</c:v>
                </c:pt>
                <c:pt idx="634">
                  <c:v>11.929</c:v>
                </c:pt>
                <c:pt idx="635">
                  <c:v>11.977</c:v>
                </c:pt>
                <c:pt idx="636">
                  <c:v>12.025</c:v>
                </c:pt>
                <c:pt idx="637">
                  <c:v>12.074</c:v>
                </c:pt>
                <c:pt idx="638">
                  <c:v>12.098000000000001</c:v>
                </c:pt>
                <c:pt idx="639">
                  <c:v>12.122</c:v>
                </c:pt>
                <c:pt idx="640">
                  <c:v>12.147</c:v>
                </c:pt>
                <c:pt idx="641">
                  <c:v>12.147</c:v>
                </c:pt>
                <c:pt idx="642">
                  <c:v>12.147</c:v>
                </c:pt>
                <c:pt idx="643">
                  <c:v>12.147</c:v>
                </c:pt>
                <c:pt idx="644">
                  <c:v>12.147</c:v>
                </c:pt>
                <c:pt idx="645">
                  <c:v>12.122</c:v>
                </c:pt>
                <c:pt idx="646">
                  <c:v>12.098000000000001</c:v>
                </c:pt>
                <c:pt idx="647">
                  <c:v>12.074</c:v>
                </c:pt>
                <c:pt idx="648">
                  <c:v>12.074</c:v>
                </c:pt>
                <c:pt idx="649">
                  <c:v>12.025</c:v>
                </c:pt>
                <c:pt idx="650">
                  <c:v>12.025</c:v>
                </c:pt>
                <c:pt idx="651">
                  <c:v>12.000999999999999</c:v>
                </c:pt>
                <c:pt idx="652">
                  <c:v>11.977</c:v>
                </c:pt>
                <c:pt idx="653">
                  <c:v>11.952999999999999</c:v>
                </c:pt>
                <c:pt idx="654">
                  <c:v>11.929</c:v>
                </c:pt>
                <c:pt idx="655">
                  <c:v>11.904</c:v>
                </c:pt>
                <c:pt idx="656">
                  <c:v>11.88</c:v>
                </c:pt>
                <c:pt idx="657">
                  <c:v>11.88</c:v>
                </c:pt>
                <c:pt idx="658">
                  <c:v>11.832000000000001</c:v>
                </c:pt>
                <c:pt idx="659">
                  <c:v>11.832000000000001</c:v>
                </c:pt>
                <c:pt idx="660">
                  <c:v>11.807</c:v>
                </c:pt>
                <c:pt idx="661">
                  <c:v>11.782999999999999</c:v>
                </c:pt>
                <c:pt idx="662">
                  <c:v>11.782999999999999</c:v>
                </c:pt>
                <c:pt idx="663">
                  <c:v>11.734</c:v>
                </c:pt>
                <c:pt idx="664">
                  <c:v>11.734</c:v>
                </c:pt>
                <c:pt idx="665">
                  <c:v>11.71</c:v>
                </c:pt>
                <c:pt idx="666">
                  <c:v>11.71</c:v>
                </c:pt>
                <c:pt idx="667">
                  <c:v>11.71</c:v>
                </c:pt>
                <c:pt idx="668">
                  <c:v>11.71</c:v>
                </c:pt>
                <c:pt idx="669">
                  <c:v>11.71</c:v>
                </c:pt>
                <c:pt idx="670">
                  <c:v>11.71</c:v>
                </c:pt>
                <c:pt idx="671">
                  <c:v>11.71</c:v>
                </c:pt>
                <c:pt idx="672">
                  <c:v>11.686</c:v>
                </c:pt>
                <c:pt idx="673">
                  <c:v>11.662000000000001</c:v>
                </c:pt>
                <c:pt idx="674">
                  <c:v>11.662000000000001</c:v>
                </c:pt>
                <c:pt idx="675">
                  <c:v>11.637</c:v>
                </c:pt>
                <c:pt idx="676">
                  <c:v>11.637</c:v>
                </c:pt>
                <c:pt idx="677">
                  <c:v>11.637</c:v>
                </c:pt>
                <c:pt idx="678">
                  <c:v>11.662000000000001</c:v>
                </c:pt>
                <c:pt idx="679">
                  <c:v>11.686</c:v>
                </c:pt>
                <c:pt idx="680">
                  <c:v>11.686</c:v>
                </c:pt>
                <c:pt idx="681">
                  <c:v>11.686</c:v>
                </c:pt>
                <c:pt idx="682">
                  <c:v>11.71</c:v>
                </c:pt>
                <c:pt idx="683">
                  <c:v>11.734</c:v>
                </c:pt>
                <c:pt idx="684">
                  <c:v>11.734</c:v>
                </c:pt>
                <c:pt idx="685">
                  <c:v>11.734</c:v>
                </c:pt>
                <c:pt idx="686">
                  <c:v>11.734</c:v>
                </c:pt>
                <c:pt idx="687">
                  <c:v>11.734</c:v>
                </c:pt>
                <c:pt idx="688">
                  <c:v>11.759</c:v>
                </c:pt>
                <c:pt idx="689">
                  <c:v>11.759</c:v>
                </c:pt>
                <c:pt idx="690">
                  <c:v>11.759</c:v>
                </c:pt>
                <c:pt idx="691">
                  <c:v>11.759</c:v>
                </c:pt>
                <c:pt idx="692">
                  <c:v>11.782999999999999</c:v>
                </c:pt>
                <c:pt idx="693">
                  <c:v>11.782999999999999</c:v>
                </c:pt>
                <c:pt idx="694">
                  <c:v>11.782999999999999</c:v>
                </c:pt>
                <c:pt idx="695">
                  <c:v>11.782999999999999</c:v>
                </c:pt>
                <c:pt idx="696">
                  <c:v>11.782999999999999</c:v>
                </c:pt>
                <c:pt idx="697">
                  <c:v>11.759</c:v>
                </c:pt>
                <c:pt idx="698">
                  <c:v>11.734</c:v>
                </c:pt>
                <c:pt idx="699">
                  <c:v>11.734</c:v>
                </c:pt>
                <c:pt idx="700">
                  <c:v>11.734</c:v>
                </c:pt>
                <c:pt idx="701">
                  <c:v>11.71</c:v>
                </c:pt>
                <c:pt idx="702">
                  <c:v>11.71</c:v>
                </c:pt>
                <c:pt idx="703">
                  <c:v>11.71</c:v>
                </c:pt>
                <c:pt idx="704">
                  <c:v>11.71</c:v>
                </c:pt>
                <c:pt idx="705">
                  <c:v>11.686</c:v>
                </c:pt>
                <c:pt idx="706">
                  <c:v>11.686</c:v>
                </c:pt>
                <c:pt idx="707">
                  <c:v>11.686</c:v>
                </c:pt>
                <c:pt idx="708">
                  <c:v>11.686</c:v>
                </c:pt>
                <c:pt idx="709">
                  <c:v>11.662000000000001</c:v>
                </c:pt>
                <c:pt idx="710">
                  <c:v>11.686</c:v>
                </c:pt>
                <c:pt idx="711">
                  <c:v>11.686</c:v>
                </c:pt>
                <c:pt idx="712">
                  <c:v>11.686</c:v>
                </c:pt>
                <c:pt idx="713">
                  <c:v>11.686</c:v>
                </c:pt>
                <c:pt idx="714">
                  <c:v>11.71</c:v>
                </c:pt>
                <c:pt idx="715">
                  <c:v>11.734</c:v>
                </c:pt>
                <c:pt idx="716">
                  <c:v>11.734</c:v>
                </c:pt>
                <c:pt idx="717">
                  <c:v>11.759</c:v>
                </c:pt>
                <c:pt idx="718">
                  <c:v>11.782999999999999</c:v>
                </c:pt>
                <c:pt idx="719">
                  <c:v>11.807</c:v>
                </c:pt>
                <c:pt idx="720">
                  <c:v>11.832000000000001</c:v>
                </c:pt>
                <c:pt idx="721">
                  <c:v>11.832000000000001</c:v>
                </c:pt>
                <c:pt idx="722">
                  <c:v>11.856</c:v>
                </c:pt>
                <c:pt idx="723">
                  <c:v>11.904</c:v>
                </c:pt>
                <c:pt idx="724">
                  <c:v>11.977</c:v>
                </c:pt>
                <c:pt idx="725">
                  <c:v>12.000999999999999</c:v>
                </c:pt>
                <c:pt idx="726">
                  <c:v>12.025</c:v>
                </c:pt>
                <c:pt idx="727">
                  <c:v>12.074</c:v>
                </c:pt>
                <c:pt idx="728">
                  <c:v>12.122</c:v>
                </c:pt>
                <c:pt idx="729">
                  <c:v>12.170999999999999</c:v>
                </c:pt>
                <c:pt idx="730">
                  <c:v>12.218999999999999</c:v>
                </c:pt>
                <c:pt idx="731">
                  <c:v>12.218999999999999</c:v>
                </c:pt>
                <c:pt idx="732">
                  <c:v>12.243</c:v>
                </c:pt>
                <c:pt idx="733">
                  <c:v>12.268000000000001</c:v>
                </c:pt>
                <c:pt idx="734">
                  <c:v>12.292</c:v>
                </c:pt>
                <c:pt idx="735">
                  <c:v>12.316000000000001</c:v>
                </c:pt>
                <c:pt idx="736">
                  <c:v>12.316000000000001</c:v>
                </c:pt>
                <c:pt idx="737">
                  <c:v>12.316000000000001</c:v>
                </c:pt>
                <c:pt idx="738">
                  <c:v>12.34</c:v>
                </c:pt>
                <c:pt idx="739">
                  <c:v>12.316000000000001</c:v>
                </c:pt>
                <c:pt idx="740">
                  <c:v>12.292</c:v>
                </c:pt>
                <c:pt idx="741">
                  <c:v>12.292</c:v>
                </c:pt>
                <c:pt idx="742">
                  <c:v>12.292</c:v>
                </c:pt>
                <c:pt idx="743">
                  <c:v>12.268000000000001</c:v>
                </c:pt>
                <c:pt idx="744">
                  <c:v>12.243</c:v>
                </c:pt>
                <c:pt idx="745">
                  <c:v>12.195</c:v>
                </c:pt>
                <c:pt idx="746">
                  <c:v>12.170999999999999</c:v>
                </c:pt>
                <c:pt idx="747">
                  <c:v>12.122</c:v>
                </c:pt>
                <c:pt idx="748">
                  <c:v>12.098000000000001</c:v>
                </c:pt>
                <c:pt idx="749">
                  <c:v>12.074</c:v>
                </c:pt>
                <c:pt idx="750">
                  <c:v>12.074</c:v>
                </c:pt>
                <c:pt idx="751">
                  <c:v>12.05</c:v>
                </c:pt>
                <c:pt idx="752">
                  <c:v>12.025</c:v>
                </c:pt>
                <c:pt idx="753">
                  <c:v>12.025</c:v>
                </c:pt>
                <c:pt idx="754">
                  <c:v>12.025</c:v>
                </c:pt>
                <c:pt idx="755">
                  <c:v>12.000999999999999</c:v>
                </c:pt>
                <c:pt idx="756">
                  <c:v>12.000999999999999</c:v>
                </c:pt>
                <c:pt idx="757">
                  <c:v>12.000999999999999</c:v>
                </c:pt>
                <c:pt idx="758">
                  <c:v>12.000999999999999</c:v>
                </c:pt>
                <c:pt idx="759">
                  <c:v>11.977</c:v>
                </c:pt>
                <c:pt idx="760">
                  <c:v>11.977</c:v>
                </c:pt>
                <c:pt idx="761">
                  <c:v>11.977</c:v>
                </c:pt>
                <c:pt idx="762">
                  <c:v>11.977</c:v>
                </c:pt>
                <c:pt idx="763">
                  <c:v>11.977</c:v>
                </c:pt>
                <c:pt idx="764">
                  <c:v>11.929</c:v>
                </c:pt>
                <c:pt idx="765">
                  <c:v>11.929</c:v>
                </c:pt>
                <c:pt idx="766">
                  <c:v>11.904</c:v>
                </c:pt>
                <c:pt idx="767">
                  <c:v>11.929</c:v>
                </c:pt>
                <c:pt idx="768">
                  <c:v>11.929</c:v>
                </c:pt>
                <c:pt idx="769">
                  <c:v>11.929</c:v>
                </c:pt>
                <c:pt idx="770">
                  <c:v>11.929</c:v>
                </c:pt>
                <c:pt idx="771">
                  <c:v>11.929</c:v>
                </c:pt>
                <c:pt idx="772">
                  <c:v>11.929</c:v>
                </c:pt>
                <c:pt idx="773">
                  <c:v>11.929</c:v>
                </c:pt>
                <c:pt idx="774">
                  <c:v>11.929</c:v>
                </c:pt>
                <c:pt idx="775">
                  <c:v>11.929</c:v>
                </c:pt>
                <c:pt idx="776">
                  <c:v>11.929</c:v>
                </c:pt>
                <c:pt idx="777">
                  <c:v>11.952999999999999</c:v>
                </c:pt>
                <c:pt idx="778">
                  <c:v>11.929</c:v>
                </c:pt>
                <c:pt idx="779">
                  <c:v>11.929</c:v>
                </c:pt>
                <c:pt idx="780">
                  <c:v>11.952999999999999</c:v>
                </c:pt>
                <c:pt idx="781">
                  <c:v>11.952999999999999</c:v>
                </c:pt>
                <c:pt idx="782">
                  <c:v>11.952999999999999</c:v>
                </c:pt>
                <c:pt idx="783">
                  <c:v>11.929</c:v>
                </c:pt>
                <c:pt idx="784">
                  <c:v>11.929</c:v>
                </c:pt>
                <c:pt idx="785">
                  <c:v>11.929</c:v>
                </c:pt>
                <c:pt idx="786">
                  <c:v>11.929</c:v>
                </c:pt>
                <c:pt idx="787">
                  <c:v>11.929</c:v>
                </c:pt>
                <c:pt idx="788">
                  <c:v>11.904</c:v>
                </c:pt>
                <c:pt idx="789">
                  <c:v>11.904</c:v>
                </c:pt>
                <c:pt idx="790">
                  <c:v>11.904</c:v>
                </c:pt>
                <c:pt idx="791">
                  <c:v>11.904</c:v>
                </c:pt>
                <c:pt idx="792">
                  <c:v>11.904</c:v>
                </c:pt>
                <c:pt idx="793">
                  <c:v>11.904</c:v>
                </c:pt>
                <c:pt idx="794">
                  <c:v>11.904</c:v>
                </c:pt>
                <c:pt idx="795">
                  <c:v>11.88</c:v>
                </c:pt>
                <c:pt idx="796">
                  <c:v>11.88</c:v>
                </c:pt>
                <c:pt idx="797">
                  <c:v>11.88</c:v>
                </c:pt>
                <c:pt idx="798">
                  <c:v>11.856</c:v>
                </c:pt>
                <c:pt idx="799">
                  <c:v>11.856</c:v>
                </c:pt>
                <c:pt idx="800">
                  <c:v>11.832000000000001</c:v>
                </c:pt>
                <c:pt idx="801">
                  <c:v>11.832000000000001</c:v>
                </c:pt>
                <c:pt idx="802">
                  <c:v>11.807</c:v>
                </c:pt>
                <c:pt idx="803">
                  <c:v>11.782999999999999</c:v>
                </c:pt>
                <c:pt idx="804">
                  <c:v>11.734</c:v>
                </c:pt>
                <c:pt idx="805">
                  <c:v>11.734</c:v>
                </c:pt>
                <c:pt idx="806">
                  <c:v>11.71</c:v>
                </c:pt>
                <c:pt idx="807">
                  <c:v>11.71</c:v>
                </c:pt>
                <c:pt idx="808">
                  <c:v>11.71</c:v>
                </c:pt>
                <c:pt idx="809">
                  <c:v>11.71</c:v>
                </c:pt>
                <c:pt idx="810">
                  <c:v>11.71</c:v>
                </c:pt>
                <c:pt idx="811">
                  <c:v>11.71</c:v>
                </c:pt>
                <c:pt idx="812">
                  <c:v>11.71</c:v>
                </c:pt>
                <c:pt idx="813">
                  <c:v>11.71</c:v>
                </c:pt>
                <c:pt idx="814">
                  <c:v>11.734</c:v>
                </c:pt>
                <c:pt idx="815">
                  <c:v>11.759</c:v>
                </c:pt>
                <c:pt idx="816">
                  <c:v>11.759</c:v>
                </c:pt>
                <c:pt idx="817">
                  <c:v>11.759</c:v>
                </c:pt>
                <c:pt idx="818">
                  <c:v>11.782999999999999</c:v>
                </c:pt>
                <c:pt idx="819">
                  <c:v>11.782999999999999</c:v>
                </c:pt>
                <c:pt idx="820">
                  <c:v>11.832000000000001</c:v>
                </c:pt>
                <c:pt idx="821">
                  <c:v>11.88</c:v>
                </c:pt>
                <c:pt idx="822">
                  <c:v>11.904</c:v>
                </c:pt>
                <c:pt idx="823">
                  <c:v>11.952999999999999</c:v>
                </c:pt>
                <c:pt idx="824">
                  <c:v>11.977</c:v>
                </c:pt>
                <c:pt idx="825">
                  <c:v>12.025</c:v>
                </c:pt>
                <c:pt idx="826">
                  <c:v>12.074</c:v>
                </c:pt>
                <c:pt idx="827">
                  <c:v>12.098000000000001</c:v>
                </c:pt>
                <c:pt idx="828">
                  <c:v>12.122</c:v>
                </c:pt>
                <c:pt idx="829">
                  <c:v>12.147</c:v>
                </c:pt>
                <c:pt idx="830">
                  <c:v>12.170999999999999</c:v>
                </c:pt>
                <c:pt idx="831">
                  <c:v>12.195</c:v>
                </c:pt>
                <c:pt idx="832">
                  <c:v>12.195</c:v>
                </c:pt>
                <c:pt idx="833">
                  <c:v>12.195</c:v>
                </c:pt>
                <c:pt idx="834">
                  <c:v>12.195</c:v>
                </c:pt>
                <c:pt idx="835">
                  <c:v>12.195</c:v>
                </c:pt>
                <c:pt idx="836">
                  <c:v>12.195</c:v>
                </c:pt>
                <c:pt idx="837">
                  <c:v>12.170999999999999</c:v>
                </c:pt>
                <c:pt idx="838">
                  <c:v>12.170999999999999</c:v>
                </c:pt>
                <c:pt idx="839">
                  <c:v>12.147</c:v>
                </c:pt>
                <c:pt idx="840">
                  <c:v>12.122</c:v>
                </c:pt>
                <c:pt idx="841">
                  <c:v>12.074</c:v>
                </c:pt>
                <c:pt idx="842">
                  <c:v>12.05</c:v>
                </c:pt>
                <c:pt idx="843">
                  <c:v>12.025</c:v>
                </c:pt>
                <c:pt idx="844">
                  <c:v>12.000999999999999</c:v>
                </c:pt>
                <c:pt idx="845">
                  <c:v>11.977</c:v>
                </c:pt>
                <c:pt idx="846">
                  <c:v>11.977</c:v>
                </c:pt>
                <c:pt idx="847">
                  <c:v>11.929</c:v>
                </c:pt>
                <c:pt idx="848">
                  <c:v>11.929</c:v>
                </c:pt>
                <c:pt idx="849">
                  <c:v>11.904</c:v>
                </c:pt>
                <c:pt idx="850">
                  <c:v>11.904</c:v>
                </c:pt>
                <c:pt idx="851">
                  <c:v>11.904</c:v>
                </c:pt>
                <c:pt idx="852">
                  <c:v>11.88</c:v>
                </c:pt>
                <c:pt idx="853">
                  <c:v>11.88</c:v>
                </c:pt>
                <c:pt idx="854">
                  <c:v>11.88</c:v>
                </c:pt>
                <c:pt idx="855">
                  <c:v>11.88</c:v>
                </c:pt>
                <c:pt idx="856">
                  <c:v>11.88</c:v>
                </c:pt>
                <c:pt idx="857">
                  <c:v>11.88</c:v>
                </c:pt>
                <c:pt idx="858">
                  <c:v>11.88</c:v>
                </c:pt>
                <c:pt idx="859">
                  <c:v>11.88</c:v>
                </c:pt>
                <c:pt idx="860">
                  <c:v>11.88</c:v>
                </c:pt>
                <c:pt idx="861">
                  <c:v>11.88</c:v>
                </c:pt>
                <c:pt idx="862">
                  <c:v>11.88</c:v>
                </c:pt>
                <c:pt idx="863">
                  <c:v>11.856</c:v>
                </c:pt>
                <c:pt idx="864">
                  <c:v>11.856</c:v>
                </c:pt>
                <c:pt idx="865">
                  <c:v>11.856</c:v>
                </c:pt>
                <c:pt idx="866">
                  <c:v>11.856</c:v>
                </c:pt>
                <c:pt idx="867">
                  <c:v>11.856</c:v>
                </c:pt>
                <c:pt idx="868">
                  <c:v>11.856</c:v>
                </c:pt>
                <c:pt idx="869">
                  <c:v>11.856</c:v>
                </c:pt>
                <c:pt idx="870">
                  <c:v>11.88</c:v>
                </c:pt>
                <c:pt idx="871">
                  <c:v>11.856</c:v>
                </c:pt>
                <c:pt idx="872">
                  <c:v>11.856</c:v>
                </c:pt>
                <c:pt idx="873">
                  <c:v>11.856</c:v>
                </c:pt>
                <c:pt idx="874">
                  <c:v>11.832000000000001</c:v>
                </c:pt>
                <c:pt idx="875">
                  <c:v>11.832000000000001</c:v>
                </c:pt>
                <c:pt idx="876">
                  <c:v>11.832000000000001</c:v>
                </c:pt>
                <c:pt idx="877">
                  <c:v>11.832000000000001</c:v>
                </c:pt>
                <c:pt idx="878">
                  <c:v>11.832000000000001</c:v>
                </c:pt>
                <c:pt idx="879">
                  <c:v>11.832000000000001</c:v>
                </c:pt>
                <c:pt idx="880">
                  <c:v>11.807</c:v>
                </c:pt>
                <c:pt idx="881">
                  <c:v>11.807</c:v>
                </c:pt>
                <c:pt idx="882">
                  <c:v>11.807</c:v>
                </c:pt>
                <c:pt idx="883">
                  <c:v>11.807</c:v>
                </c:pt>
                <c:pt idx="884">
                  <c:v>11.782999999999999</c:v>
                </c:pt>
                <c:pt idx="885">
                  <c:v>11.782999999999999</c:v>
                </c:pt>
                <c:pt idx="886">
                  <c:v>11.782999999999999</c:v>
                </c:pt>
                <c:pt idx="887">
                  <c:v>11.782999999999999</c:v>
                </c:pt>
                <c:pt idx="888">
                  <c:v>11.782999999999999</c:v>
                </c:pt>
                <c:pt idx="889">
                  <c:v>11.782999999999999</c:v>
                </c:pt>
                <c:pt idx="890">
                  <c:v>11.759</c:v>
                </c:pt>
                <c:pt idx="891">
                  <c:v>11.759</c:v>
                </c:pt>
                <c:pt idx="892">
                  <c:v>11.759</c:v>
                </c:pt>
                <c:pt idx="893">
                  <c:v>11.759</c:v>
                </c:pt>
                <c:pt idx="894">
                  <c:v>11.734</c:v>
                </c:pt>
                <c:pt idx="895">
                  <c:v>11.734</c:v>
                </c:pt>
                <c:pt idx="896">
                  <c:v>11.734</c:v>
                </c:pt>
                <c:pt idx="897">
                  <c:v>11.734</c:v>
                </c:pt>
                <c:pt idx="898">
                  <c:v>11.71</c:v>
                </c:pt>
                <c:pt idx="899">
                  <c:v>11.71</c:v>
                </c:pt>
                <c:pt idx="900">
                  <c:v>11.686</c:v>
                </c:pt>
                <c:pt idx="901">
                  <c:v>11.686</c:v>
                </c:pt>
                <c:pt idx="902">
                  <c:v>11.686</c:v>
                </c:pt>
                <c:pt idx="903">
                  <c:v>11.686</c:v>
                </c:pt>
                <c:pt idx="904">
                  <c:v>11.686</c:v>
                </c:pt>
                <c:pt idx="905">
                  <c:v>11.686</c:v>
                </c:pt>
                <c:pt idx="906">
                  <c:v>11.686</c:v>
                </c:pt>
                <c:pt idx="907">
                  <c:v>11.686</c:v>
                </c:pt>
                <c:pt idx="908">
                  <c:v>11.686</c:v>
                </c:pt>
                <c:pt idx="909">
                  <c:v>11.71</c:v>
                </c:pt>
                <c:pt idx="910">
                  <c:v>11.734</c:v>
                </c:pt>
                <c:pt idx="911">
                  <c:v>11.734</c:v>
                </c:pt>
                <c:pt idx="912">
                  <c:v>11.782999999999999</c:v>
                </c:pt>
                <c:pt idx="913">
                  <c:v>11.782999999999999</c:v>
                </c:pt>
                <c:pt idx="914">
                  <c:v>11.832000000000001</c:v>
                </c:pt>
                <c:pt idx="915">
                  <c:v>11.88</c:v>
                </c:pt>
                <c:pt idx="916">
                  <c:v>11.904</c:v>
                </c:pt>
                <c:pt idx="917">
                  <c:v>11.952999999999999</c:v>
                </c:pt>
                <c:pt idx="918">
                  <c:v>11.977</c:v>
                </c:pt>
                <c:pt idx="919">
                  <c:v>12.025</c:v>
                </c:pt>
                <c:pt idx="920">
                  <c:v>12.05</c:v>
                </c:pt>
                <c:pt idx="921">
                  <c:v>12.074</c:v>
                </c:pt>
                <c:pt idx="922">
                  <c:v>12.122</c:v>
                </c:pt>
                <c:pt idx="923">
                  <c:v>12.147</c:v>
                </c:pt>
                <c:pt idx="924">
                  <c:v>12.170999999999999</c:v>
                </c:pt>
                <c:pt idx="925">
                  <c:v>12.195</c:v>
                </c:pt>
                <c:pt idx="926">
                  <c:v>12.218999999999999</c:v>
                </c:pt>
                <c:pt idx="927">
                  <c:v>12.195</c:v>
                </c:pt>
                <c:pt idx="928">
                  <c:v>12.218999999999999</c:v>
                </c:pt>
                <c:pt idx="929">
                  <c:v>12.218999999999999</c:v>
                </c:pt>
                <c:pt idx="930">
                  <c:v>12.218999999999999</c:v>
                </c:pt>
                <c:pt idx="931">
                  <c:v>12.195</c:v>
                </c:pt>
                <c:pt idx="932">
                  <c:v>12.170999999999999</c:v>
                </c:pt>
                <c:pt idx="933">
                  <c:v>12.170999999999999</c:v>
                </c:pt>
                <c:pt idx="934">
                  <c:v>12.147</c:v>
                </c:pt>
                <c:pt idx="935">
                  <c:v>12.122</c:v>
                </c:pt>
                <c:pt idx="936">
                  <c:v>12.098000000000001</c:v>
                </c:pt>
                <c:pt idx="937">
                  <c:v>12.05</c:v>
                </c:pt>
                <c:pt idx="938">
                  <c:v>11.977</c:v>
                </c:pt>
                <c:pt idx="939">
                  <c:v>11.952999999999999</c:v>
                </c:pt>
                <c:pt idx="940">
                  <c:v>11.904</c:v>
                </c:pt>
                <c:pt idx="941">
                  <c:v>11.88</c:v>
                </c:pt>
                <c:pt idx="942">
                  <c:v>11.832000000000001</c:v>
                </c:pt>
                <c:pt idx="943">
                  <c:v>11.782999999999999</c:v>
                </c:pt>
                <c:pt idx="944">
                  <c:v>11.759</c:v>
                </c:pt>
                <c:pt idx="945">
                  <c:v>11.734</c:v>
                </c:pt>
                <c:pt idx="946">
                  <c:v>11.686</c:v>
                </c:pt>
                <c:pt idx="947">
                  <c:v>11.662000000000001</c:v>
                </c:pt>
                <c:pt idx="948">
                  <c:v>11.637</c:v>
                </c:pt>
                <c:pt idx="949">
                  <c:v>11.613</c:v>
                </c:pt>
                <c:pt idx="950">
                  <c:v>11.589</c:v>
                </c:pt>
                <c:pt idx="951">
                  <c:v>11.589</c:v>
                </c:pt>
                <c:pt idx="952">
                  <c:v>11.565</c:v>
                </c:pt>
                <c:pt idx="953">
                  <c:v>11.54</c:v>
                </c:pt>
                <c:pt idx="954">
                  <c:v>11.516</c:v>
                </c:pt>
                <c:pt idx="955">
                  <c:v>11.492000000000001</c:v>
                </c:pt>
                <c:pt idx="956">
                  <c:v>11.492000000000001</c:v>
                </c:pt>
                <c:pt idx="957">
                  <c:v>11.467000000000001</c:v>
                </c:pt>
                <c:pt idx="958">
                  <c:v>11.443</c:v>
                </c:pt>
                <c:pt idx="959">
                  <c:v>11.443</c:v>
                </c:pt>
                <c:pt idx="960">
                  <c:v>11.419</c:v>
                </c:pt>
                <c:pt idx="961">
                  <c:v>11.394</c:v>
                </c:pt>
                <c:pt idx="962">
                  <c:v>11.394</c:v>
                </c:pt>
                <c:pt idx="963">
                  <c:v>11.394</c:v>
                </c:pt>
                <c:pt idx="964">
                  <c:v>11.37</c:v>
                </c:pt>
                <c:pt idx="965">
                  <c:v>11.346</c:v>
                </c:pt>
                <c:pt idx="966">
                  <c:v>11.346</c:v>
                </c:pt>
                <c:pt idx="967">
                  <c:v>11.346</c:v>
                </c:pt>
                <c:pt idx="968">
                  <c:v>11.321</c:v>
                </c:pt>
                <c:pt idx="969">
                  <c:v>11.321</c:v>
                </c:pt>
                <c:pt idx="970">
                  <c:v>11.297000000000001</c:v>
                </c:pt>
                <c:pt idx="971">
                  <c:v>11.297000000000001</c:v>
                </c:pt>
                <c:pt idx="972">
                  <c:v>11.297000000000001</c:v>
                </c:pt>
                <c:pt idx="973">
                  <c:v>11.273</c:v>
                </c:pt>
                <c:pt idx="974">
                  <c:v>11.247999999999999</c:v>
                </c:pt>
                <c:pt idx="975">
                  <c:v>11.247999999999999</c:v>
                </c:pt>
                <c:pt idx="976">
                  <c:v>11.247999999999999</c:v>
                </c:pt>
                <c:pt idx="977">
                  <c:v>11.247999999999999</c:v>
                </c:pt>
                <c:pt idx="978">
                  <c:v>11.224</c:v>
                </c:pt>
                <c:pt idx="979">
                  <c:v>11.224</c:v>
                </c:pt>
                <c:pt idx="980">
                  <c:v>11.2</c:v>
                </c:pt>
                <c:pt idx="981">
                  <c:v>11.2</c:v>
                </c:pt>
                <c:pt idx="982">
                  <c:v>11.2</c:v>
                </c:pt>
                <c:pt idx="983">
                  <c:v>11.2</c:v>
                </c:pt>
                <c:pt idx="984">
                  <c:v>11.2</c:v>
                </c:pt>
                <c:pt idx="985">
                  <c:v>11.175000000000001</c:v>
                </c:pt>
                <c:pt idx="986">
                  <c:v>11.175000000000001</c:v>
                </c:pt>
                <c:pt idx="987">
                  <c:v>11.151</c:v>
                </c:pt>
                <c:pt idx="988">
                  <c:v>11.151</c:v>
                </c:pt>
                <c:pt idx="989">
                  <c:v>11.151</c:v>
                </c:pt>
                <c:pt idx="990">
                  <c:v>11.151</c:v>
                </c:pt>
                <c:pt idx="991">
                  <c:v>11.151</c:v>
                </c:pt>
                <c:pt idx="992">
                  <c:v>11.127000000000001</c:v>
                </c:pt>
                <c:pt idx="993">
                  <c:v>11.127000000000001</c:v>
                </c:pt>
                <c:pt idx="994">
                  <c:v>11.127000000000001</c:v>
                </c:pt>
                <c:pt idx="995">
                  <c:v>11.102</c:v>
                </c:pt>
                <c:pt idx="996">
                  <c:v>11.102</c:v>
                </c:pt>
                <c:pt idx="997">
                  <c:v>11.102</c:v>
                </c:pt>
                <c:pt idx="998">
                  <c:v>11.102</c:v>
                </c:pt>
                <c:pt idx="999">
                  <c:v>11.102</c:v>
                </c:pt>
                <c:pt idx="1000">
                  <c:v>11.102</c:v>
                </c:pt>
                <c:pt idx="1001">
                  <c:v>11.127000000000001</c:v>
                </c:pt>
                <c:pt idx="1002">
                  <c:v>11.151</c:v>
                </c:pt>
                <c:pt idx="1003">
                  <c:v>11.151</c:v>
                </c:pt>
                <c:pt idx="1004">
                  <c:v>11.175000000000001</c:v>
                </c:pt>
                <c:pt idx="1005">
                  <c:v>11.2</c:v>
                </c:pt>
                <c:pt idx="1006">
                  <c:v>11.224</c:v>
                </c:pt>
                <c:pt idx="1007">
                  <c:v>11.247999999999999</c:v>
                </c:pt>
                <c:pt idx="1008">
                  <c:v>11.297000000000001</c:v>
                </c:pt>
                <c:pt idx="1009">
                  <c:v>11.346</c:v>
                </c:pt>
                <c:pt idx="1010">
                  <c:v>11.394</c:v>
                </c:pt>
                <c:pt idx="1011">
                  <c:v>11.419</c:v>
                </c:pt>
                <c:pt idx="1012">
                  <c:v>11.492000000000001</c:v>
                </c:pt>
                <c:pt idx="1013">
                  <c:v>11.54</c:v>
                </c:pt>
                <c:pt idx="1014">
                  <c:v>11.613</c:v>
                </c:pt>
                <c:pt idx="1015">
                  <c:v>11.662000000000001</c:v>
                </c:pt>
                <c:pt idx="1016">
                  <c:v>11.71</c:v>
                </c:pt>
                <c:pt idx="1017">
                  <c:v>11.759</c:v>
                </c:pt>
                <c:pt idx="1018">
                  <c:v>11.807</c:v>
                </c:pt>
                <c:pt idx="1019">
                  <c:v>11.88</c:v>
                </c:pt>
                <c:pt idx="1020">
                  <c:v>11.904</c:v>
                </c:pt>
                <c:pt idx="1021">
                  <c:v>11.952999999999999</c:v>
                </c:pt>
                <c:pt idx="1022">
                  <c:v>11.977</c:v>
                </c:pt>
                <c:pt idx="1023">
                  <c:v>12.025</c:v>
                </c:pt>
                <c:pt idx="1024">
                  <c:v>12.025</c:v>
                </c:pt>
                <c:pt idx="1025">
                  <c:v>12.05</c:v>
                </c:pt>
                <c:pt idx="1026">
                  <c:v>12.05</c:v>
                </c:pt>
                <c:pt idx="1027">
                  <c:v>12.074</c:v>
                </c:pt>
                <c:pt idx="1028">
                  <c:v>12.05</c:v>
                </c:pt>
                <c:pt idx="1029">
                  <c:v>12.05</c:v>
                </c:pt>
                <c:pt idx="1030">
                  <c:v>12.025</c:v>
                </c:pt>
                <c:pt idx="1031">
                  <c:v>12.000999999999999</c:v>
                </c:pt>
                <c:pt idx="1032">
                  <c:v>11.977</c:v>
                </c:pt>
                <c:pt idx="1033">
                  <c:v>11.929</c:v>
                </c:pt>
                <c:pt idx="1034">
                  <c:v>11.88</c:v>
                </c:pt>
                <c:pt idx="1035">
                  <c:v>11.856</c:v>
                </c:pt>
                <c:pt idx="1036">
                  <c:v>11.807</c:v>
                </c:pt>
                <c:pt idx="1037">
                  <c:v>11.782999999999999</c:v>
                </c:pt>
                <c:pt idx="1038">
                  <c:v>11.734</c:v>
                </c:pt>
                <c:pt idx="1039">
                  <c:v>11.686</c:v>
                </c:pt>
                <c:pt idx="1040">
                  <c:v>11.662000000000001</c:v>
                </c:pt>
                <c:pt idx="1041">
                  <c:v>11.637</c:v>
                </c:pt>
                <c:pt idx="1042">
                  <c:v>11.589</c:v>
                </c:pt>
                <c:pt idx="1043">
                  <c:v>11.589</c:v>
                </c:pt>
                <c:pt idx="1044">
                  <c:v>11.54</c:v>
                </c:pt>
                <c:pt idx="1045">
                  <c:v>11.516</c:v>
                </c:pt>
                <c:pt idx="1046">
                  <c:v>11.492000000000001</c:v>
                </c:pt>
                <c:pt idx="1047">
                  <c:v>11.467000000000001</c:v>
                </c:pt>
                <c:pt idx="1048">
                  <c:v>11.443</c:v>
                </c:pt>
                <c:pt idx="1049">
                  <c:v>11.419</c:v>
                </c:pt>
                <c:pt idx="1050">
                  <c:v>11.394</c:v>
                </c:pt>
                <c:pt idx="1051">
                  <c:v>11.394</c:v>
                </c:pt>
                <c:pt idx="1052">
                  <c:v>11.346</c:v>
                </c:pt>
                <c:pt idx="1053">
                  <c:v>11.346</c:v>
                </c:pt>
                <c:pt idx="1054">
                  <c:v>11.321</c:v>
                </c:pt>
                <c:pt idx="1055">
                  <c:v>11.297000000000001</c:v>
                </c:pt>
                <c:pt idx="1056">
                  <c:v>11.297000000000001</c:v>
                </c:pt>
                <c:pt idx="1057">
                  <c:v>11.273</c:v>
                </c:pt>
                <c:pt idx="1058">
                  <c:v>11.273</c:v>
                </c:pt>
                <c:pt idx="1059">
                  <c:v>11.247999999999999</c:v>
                </c:pt>
                <c:pt idx="1060">
                  <c:v>11.247999999999999</c:v>
                </c:pt>
                <c:pt idx="1061">
                  <c:v>11.224</c:v>
                </c:pt>
                <c:pt idx="1062">
                  <c:v>11.224</c:v>
                </c:pt>
                <c:pt idx="1063">
                  <c:v>11.2</c:v>
                </c:pt>
                <c:pt idx="1064">
                  <c:v>11.2</c:v>
                </c:pt>
                <c:pt idx="1065">
                  <c:v>11.2</c:v>
                </c:pt>
                <c:pt idx="1066">
                  <c:v>11.2</c:v>
                </c:pt>
                <c:pt idx="1067">
                  <c:v>11.175000000000001</c:v>
                </c:pt>
                <c:pt idx="1068">
                  <c:v>11.151</c:v>
                </c:pt>
                <c:pt idx="1069">
                  <c:v>11.151</c:v>
                </c:pt>
                <c:pt idx="1070">
                  <c:v>11.151</c:v>
                </c:pt>
                <c:pt idx="1071">
                  <c:v>11.127000000000001</c:v>
                </c:pt>
                <c:pt idx="1072">
                  <c:v>11.127000000000001</c:v>
                </c:pt>
                <c:pt idx="1073">
                  <c:v>11.102</c:v>
                </c:pt>
                <c:pt idx="1074">
                  <c:v>11.102</c:v>
                </c:pt>
                <c:pt idx="1075">
                  <c:v>11.102</c:v>
                </c:pt>
                <c:pt idx="1076">
                  <c:v>11.102</c:v>
                </c:pt>
                <c:pt idx="1077">
                  <c:v>11.077999999999999</c:v>
                </c:pt>
                <c:pt idx="1078">
                  <c:v>11.077999999999999</c:v>
                </c:pt>
                <c:pt idx="1079">
                  <c:v>11.077999999999999</c:v>
                </c:pt>
                <c:pt idx="1080">
                  <c:v>11.077999999999999</c:v>
                </c:pt>
                <c:pt idx="1081">
                  <c:v>11.053000000000001</c:v>
                </c:pt>
                <c:pt idx="1082">
                  <c:v>11.053000000000001</c:v>
                </c:pt>
                <c:pt idx="1083">
                  <c:v>11.053000000000001</c:v>
                </c:pt>
                <c:pt idx="1084">
                  <c:v>11.053000000000001</c:v>
                </c:pt>
                <c:pt idx="1085">
                  <c:v>11.029</c:v>
                </c:pt>
                <c:pt idx="1086">
                  <c:v>11.029</c:v>
                </c:pt>
                <c:pt idx="1087">
                  <c:v>11.029</c:v>
                </c:pt>
                <c:pt idx="1088">
                  <c:v>11.029</c:v>
                </c:pt>
                <c:pt idx="1089">
                  <c:v>11.029</c:v>
                </c:pt>
                <c:pt idx="1090">
                  <c:v>11.029</c:v>
                </c:pt>
                <c:pt idx="1091">
                  <c:v>11.029</c:v>
                </c:pt>
                <c:pt idx="1092">
                  <c:v>11.005000000000001</c:v>
                </c:pt>
                <c:pt idx="1093">
                  <c:v>11.005000000000001</c:v>
                </c:pt>
                <c:pt idx="1094">
                  <c:v>11.005000000000001</c:v>
                </c:pt>
                <c:pt idx="1095">
                  <c:v>11.029</c:v>
                </c:pt>
                <c:pt idx="1096">
                  <c:v>11.029</c:v>
                </c:pt>
                <c:pt idx="1097">
                  <c:v>11.053000000000001</c:v>
                </c:pt>
                <c:pt idx="1098">
                  <c:v>11.053000000000001</c:v>
                </c:pt>
                <c:pt idx="1099">
                  <c:v>11.077999999999999</c:v>
                </c:pt>
                <c:pt idx="1100">
                  <c:v>11.102</c:v>
                </c:pt>
                <c:pt idx="1101">
                  <c:v>11.127000000000001</c:v>
                </c:pt>
                <c:pt idx="1102">
                  <c:v>11.151</c:v>
                </c:pt>
                <c:pt idx="1103">
                  <c:v>11.2</c:v>
                </c:pt>
                <c:pt idx="1104">
                  <c:v>11.224</c:v>
                </c:pt>
                <c:pt idx="1105">
                  <c:v>11.247999999999999</c:v>
                </c:pt>
                <c:pt idx="1106">
                  <c:v>11.297000000000001</c:v>
                </c:pt>
                <c:pt idx="1107">
                  <c:v>11.37</c:v>
                </c:pt>
                <c:pt idx="1108">
                  <c:v>11.419</c:v>
                </c:pt>
                <c:pt idx="1109">
                  <c:v>11.492000000000001</c:v>
                </c:pt>
                <c:pt idx="1110">
                  <c:v>11.54</c:v>
                </c:pt>
                <c:pt idx="1111">
                  <c:v>11.589</c:v>
                </c:pt>
                <c:pt idx="1112">
                  <c:v>11.662000000000001</c:v>
                </c:pt>
                <c:pt idx="1113">
                  <c:v>11.71</c:v>
                </c:pt>
                <c:pt idx="1114">
                  <c:v>11.759</c:v>
                </c:pt>
                <c:pt idx="1115">
                  <c:v>11.807</c:v>
                </c:pt>
                <c:pt idx="1116">
                  <c:v>11.856</c:v>
                </c:pt>
                <c:pt idx="1117">
                  <c:v>11.88</c:v>
                </c:pt>
                <c:pt idx="1118">
                  <c:v>11.929</c:v>
                </c:pt>
                <c:pt idx="1119">
                  <c:v>11.977</c:v>
                </c:pt>
                <c:pt idx="1120">
                  <c:v>11.977</c:v>
                </c:pt>
                <c:pt idx="1121">
                  <c:v>12.000999999999999</c:v>
                </c:pt>
                <c:pt idx="1122">
                  <c:v>12.025</c:v>
                </c:pt>
                <c:pt idx="1123">
                  <c:v>12.025</c:v>
                </c:pt>
                <c:pt idx="1124">
                  <c:v>12.025</c:v>
                </c:pt>
                <c:pt idx="1125">
                  <c:v>12.025</c:v>
                </c:pt>
                <c:pt idx="1126">
                  <c:v>12.000999999999999</c:v>
                </c:pt>
                <c:pt idx="1127">
                  <c:v>11.977</c:v>
                </c:pt>
                <c:pt idx="1128">
                  <c:v>11.929</c:v>
                </c:pt>
                <c:pt idx="1129">
                  <c:v>11.904</c:v>
                </c:pt>
                <c:pt idx="1130">
                  <c:v>11.88</c:v>
                </c:pt>
                <c:pt idx="1131">
                  <c:v>11.832000000000001</c:v>
                </c:pt>
                <c:pt idx="1132">
                  <c:v>11.782999999999999</c:v>
                </c:pt>
                <c:pt idx="1133">
                  <c:v>11.734</c:v>
                </c:pt>
                <c:pt idx="1134">
                  <c:v>11.71</c:v>
                </c:pt>
                <c:pt idx="1135">
                  <c:v>11.686</c:v>
                </c:pt>
                <c:pt idx="1136">
                  <c:v>11.637</c:v>
                </c:pt>
                <c:pt idx="1137">
                  <c:v>11.613</c:v>
                </c:pt>
                <c:pt idx="1138">
                  <c:v>11.589</c:v>
                </c:pt>
                <c:pt idx="1139">
                  <c:v>11.54</c:v>
                </c:pt>
                <c:pt idx="1140">
                  <c:v>11.516</c:v>
                </c:pt>
                <c:pt idx="1141">
                  <c:v>11.492000000000001</c:v>
                </c:pt>
                <c:pt idx="1142">
                  <c:v>11.443</c:v>
                </c:pt>
                <c:pt idx="1143">
                  <c:v>11.443</c:v>
                </c:pt>
                <c:pt idx="1144">
                  <c:v>11.394</c:v>
                </c:pt>
                <c:pt idx="1145">
                  <c:v>11.37</c:v>
                </c:pt>
                <c:pt idx="1146">
                  <c:v>11.346</c:v>
                </c:pt>
                <c:pt idx="1147">
                  <c:v>11.321</c:v>
                </c:pt>
                <c:pt idx="1148">
                  <c:v>11.297000000000001</c:v>
                </c:pt>
                <c:pt idx="1149">
                  <c:v>11.297000000000001</c:v>
                </c:pt>
                <c:pt idx="1150">
                  <c:v>11.273</c:v>
                </c:pt>
                <c:pt idx="1151">
                  <c:v>11.247999999999999</c:v>
                </c:pt>
                <c:pt idx="1152">
                  <c:v>11.247999999999999</c:v>
                </c:pt>
                <c:pt idx="1153">
                  <c:v>11.224</c:v>
                </c:pt>
                <c:pt idx="1154">
                  <c:v>11.2</c:v>
                </c:pt>
                <c:pt idx="1155">
                  <c:v>11.2</c:v>
                </c:pt>
                <c:pt idx="1156">
                  <c:v>11.2</c:v>
                </c:pt>
                <c:pt idx="1157">
                  <c:v>11.175000000000001</c:v>
                </c:pt>
                <c:pt idx="1158">
                  <c:v>11.151</c:v>
                </c:pt>
                <c:pt idx="1159">
                  <c:v>11.151</c:v>
                </c:pt>
                <c:pt idx="1160">
                  <c:v>11.127000000000001</c:v>
                </c:pt>
                <c:pt idx="1161">
                  <c:v>11.127000000000001</c:v>
                </c:pt>
                <c:pt idx="1162">
                  <c:v>11.127000000000001</c:v>
                </c:pt>
                <c:pt idx="1163">
                  <c:v>11.102</c:v>
                </c:pt>
                <c:pt idx="1164">
                  <c:v>11.102</c:v>
                </c:pt>
                <c:pt idx="1165">
                  <c:v>11.077999999999999</c:v>
                </c:pt>
                <c:pt idx="1166">
                  <c:v>11.077999999999999</c:v>
                </c:pt>
                <c:pt idx="1167">
                  <c:v>11.077999999999999</c:v>
                </c:pt>
                <c:pt idx="1168">
                  <c:v>11.053000000000001</c:v>
                </c:pt>
                <c:pt idx="1169">
                  <c:v>11.053000000000001</c:v>
                </c:pt>
                <c:pt idx="1170">
                  <c:v>11.053000000000001</c:v>
                </c:pt>
                <c:pt idx="1171">
                  <c:v>11.053000000000001</c:v>
                </c:pt>
                <c:pt idx="1172">
                  <c:v>11.029</c:v>
                </c:pt>
                <c:pt idx="1173">
                  <c:v>11.029</c:v>
                </c:pt>
                <c:pt idx="1174">
                  <c:v>11.029</c:v>
                </c:pt>
                <c:pt idx="1175">
                  <c:v>11.029</c:v>
                </c:pt>
                <c:pt idx="1176">
                  <c:v>11.005000000000001</c:v>
                </c:pt>
                <c:pt idx="1177">
                  <c:v>11.005000000000001</c:v>
                </c:pt>
                <c:pt idx="1178">
                  <c:v>11.005000000000001</c:v>
                </c:pt>
                <c:pt idx="1179">
                  <c:v>11.005000000000001</c:v>
                </c:pt>
                <c:pt idx="1180">
                  <c:v>11.005000000000001</c:v>
                </c:pt>
                <c:pt idx="1181">
                  <c:v>11.005000000000001</c:v>
                </c:pt>
                <c:pt idx="1182">
                  <c:v>10.98</c:v>
                </c:pt>
                <c:pt idx="1183">
                  <c:v>10.98</c:v>
                </c:pt>
                <c:pt idx="1184">
                  <c:v>10.98</c:v>
                </c:pt>
                <c:pt idx="1185">
                  <c:v>10.956</c:v>
                </c:pt>
                <c:pt idx="1186">
                  <c:v>10.956</c:v>
                </c:pt>
                <c:pt idx="1187">
                  <c:v>10.956</c:v>
                </c:pt>
                <c:pt idx="1188">
                  <c:v>10.956</c:v>
                </c:pt>
                <c:pt idx="1189">
                  <c:v>10.956</c:v>
                </c:pt>
                <c:pt idx="1190">
                  <c:v>10.956</c:v>
                </c:pt>
                <c:pt idx="1191">
                  <c:v>10.956</c:v>
                </c:pt>
                <c:pt idx="1192">
                  <c:v>10.956</c:v>
                </c:pt>
                <c:pt idx="1193">
                  <c:v>10.98</c:v>
                </c:pt>
                <c:pt idx="1194">
                  <c:v>10.98</c:v>
                </c:pt>
                <c:pt idx="1195">
                  <c:v>11.005000000000001</c:v>
                </c:pt>
                <c:pt idx="1196">
                  <c:v>11.029</c:v>
                </c:pt>
                <c:pt idx="1197">
                  <c:v>11.053000000000001</c:v>
                </c:pt>
                <c:pt idx="1198">
                  <c:v>11.077999999999999</c:v>
                </c:pt>
                <c:pt idx="1199">
                  <c:v>11.102</c:v>
                </c:pt>
                <c:pt idx="1200">
                  <c:v>11.151</c:v>
                </c:pt>
                <c:pt idx="1201">
                  <c:v>11.2</c:v>
                </c:pt>
                <c:pt idx="1202">
                  <c:v>11.247999999999999</c:v>
                </c:pt>
                <c:pt idx="1203">
                  <c:v>11.297000000000001</c:v>
                </c:pt>
                <c:pt idx="1204">
                  <c:v>11.346</c:v>
                </c:pt>
                <c:pt idx="1205">
                  <c:v>11.419</c:v>
                </c:pt>
                <c:pt idx="1206">
                  <c:v>11.492000000000001</c:v>
                </c:pt>
                <c:pt idx="1207">
                  <c:v>11.54</c:v>
                </c:pt>
                <c:pt idx="1208">
                  <c:v>11.613</c:v>
                </c:pt>
                <c:pt idx="1209">
                  <c:v>11.686</c:v>
                </c:pt>
                <c:pt idx="1210">
                  <c:v>11.734</c:v>
                </c:pt>
                <c:pt idx="1211">
                  <c:v>11.782999999999999</c:v>
                </c:pt>
                <c:pt idx="1212">
                  <c:v>11.832000000000001</c:v>
                </c:pt>
                <c:pt idx="1213">
                  <c:v>11.88</c:v>
                </c:pt>
                <c:pt idx="1214">
                  <c:v>11.929</c:v>
                </c:pt>
                <c:pt idx="1215">
                  <c:v>11.952999999999999</c:v>
                </c:pt>
                <c:pt idx="1216">
                  <c:v>11.977</c:v>
                </c:pt>
                <c:pt idx="1217">
                  <c:v>12.000999999999999</c:v>
                </c:pt>
                <c:pt idx="1218">
                  <c:v>12.000999999999999</c:v>
                </c:pt>
                <c:pt idx="1219">
                  <c:v>12.025</c:v>
                </c:pt>
                <c:pt idx="1220">
                  <c:v>12.025</c:v>
                </c:pt>
                <c:pt idx="1221">
                  <c:v>12.025</c:v>
                </c:pt>
                <c:pt idx="1222">
                  <c:v>12.000999999999999</c:v>
                </c:pt>
                <c:pt idx="1223">
                  <c:v>11.977</c:v>
                </c:pt>
                <c:pt idx="1224">
                  <c:v>11.929</c:v>
                </c:pt>
                <c:pt idx="1225">
                  <c:v>11.88</c:v>
                </c:pt>
                <c:pt idx="1226">
                  <c:v>11.856</c:v>
                </c:pt>
                <c:pt idx="1227">
                  <c:v>11.807</c:v>
                </c:pt>
                <c:pt idx="1228">
                  <c:v>11.759</c:v>
                </c:pt>
                <c:pt idx="1229">
                  <c:v>11.734</c:v>
                </c:pt>
                <c:pt idx="1230">
                  <c:v>11.686</c:v>
                </c:pt>
                <c:pt idx="1231">
                  <c:v>11.637</c:v>
                </c:pt>
                <c:pt idx="1232">
                  <c:v>11.613</c:v>
                </c:pt>
                <c:pt idx="1233">
                  <c:v>11.589</c:v>
                </c:pt>
                <c:pt idx="1234">
                  <c:v>11.54</c:v>
                </c:pt>
                <c:pt idx="1235">
                  <c:v>11.516</c:v>
                </c:pt>
                <c:pt idx="1236">
                  <c:v>11.467000000000001</c:v>
                </c:pt>
                <c:pt idx="1237">
                  <c:v>11.443</c:v>
                </c:pt>
                <c:pt idx="1238">
                  <c:v>11.419</c:v>
                </c:pt>
                <c:pt idx="1239">
                  <c:v>11.394</c:v>
                </c:pt>
                <c:pt idx="1240">
                  <c:v>11.346</c:v>
                </c:pt>
                <c:pt idx="1241">
                  <c:v>11.346</c:v>
                </c:pt>
                <c:pt idx="1242">
                  <c:v>11.321</c:v>
                </c:pt>
                <c:pt idx="1243">
                  <c:v>11.297000000000001</c:v>
                </c:pt>
                <c:pt idx="1244">
                  <c:v>11.273</c:v>
                </c:pt>
                <c:pt idx="1245">
                  <c:v>11.247999999999999</c:v>
                </c:pt>
                <c:pt idx="1246">
                  <c:v>11.247999999999999</c:v>
                </c:pt>
                <c:pt idx="1247">
                  <c:v>11.224</c:v>
                </c:pt>
                <c:pt idx="1248">
                  <c:v>11.2</c:v>
                </c:pt>
                <c:pt idx="1249">
                  <c:v>11.2</c:v>
                </c:pt>
                <c:pt idx="1250">
                  <c:v>11.175000000000001</c:v>
                </c:pt>
                <c:pt idx="1251">
                  <c:v>11.175000000000001</c:v>
                </c:pt>
                <c:pt idx="1252">
                  <c:v>11.151</c:v>
                </c:pt>
                <c:pt idx="1253">
                  <c:v>11.151</c:v>
                </c:pt>
                <c:pt idx="1254">
                  <c:v>11.127000000000001</c:v>
                </c:pt>
                <c:pt idx="1255">
                  <c:v>11.127000000000001</c:v>
                </c:pt>
                <c:pt idx="1256">
                  <c:v>11.102</c:v>
                </c:pt>
                <c:pt idx="1257">
                  <c:v>11.102</c:v>
                </c:pt>
                <c:pt idx="1258">
                  <c:v>11.077999999999999</c:v>
                </c:pt>
                <c:pt idx="1259">
                  <c:v>11.077999999999999</c:v>
                </c:pt>
                <c:pt idx="1260">
                  <c:v>11.077999999999999</c:v>
                </c:pt>
                <c:pt idx="1261">
                  <c:v>11.053000000000001</c:v>
                </c:pt>
                <c:pt idx="1262">
                  <c:v>11.053000000000001</c:v>
                </c:pt>
                <c:pt idx="1263">
                  <c:v>11.053000000000001</c:v>
                </c:pt>
                <c:pt idx="1264">
                  <c:v>11.029</c:v>
                </c:pt>
                <c:pt idx="1265">
                  <c:v>11.029</c:v>
                </c:pt>
                <c:pt idx="1266">
                  <c:v>11.029</c:v>
                </c:pt>
                <c:pt idx="1267">
                  <c:v>11.005000000000001</c:v>
                </c:pt>
                <c:pt idx="1268">
                  <c:v>11.005000000000001</c:v>
                </c:pt>
                <c:pt idx="1269">
                  <c:v>11.005000000000001</c:v>
                </c:pt>
                <c:pt idx="1270">
                  <c:v>11.005000000000001</c:v>
                </c:pt>
                <c:pt idx="1271">
                  <c:v>11.005000000000001</c:v>
                </c:pt>
                <c:pt idx="1272">
                  <c:v>11.005000000000001</c:v>
                </c:pt>
                <c:pt idx="1273">
                  <c:v>10.98</c:v>
                </c:pt>
                <c:pt idx="1274">
                  <c:v>10.98</c:v>
                </c:pt>
                <c:pt idx="1275">
                  <c:v>10.98</c:v>
                </c:pt>
                <c:pt idx="1276">
                  <c:v>10.956</c:v>
                </c:pt>
                <c:pt idx="1277">
                  <c:v>10.956</c:v>
                </c:pt>
                <c:pt idx="1278">
                  <c:v>10.956</c:v>
                </c:pt>
                <c:pt idx="1279">
                  <c:v>10.956</c:v>
                </c:pt>
                <c:pt idx="1280">
                  <c:v>10.956</c:v>
                </c:pt>
                <c:pt idx="1281">
                  <c:v>10.956</c:v>
                </c:pt>
                <c:pt idx="1282">
                  <c:v>10.956</c:v>
                </c:pt>
                <c:pt idx="1283">
                  <c:v>10.932</c:v>
                </c:pt>
                <c:pt idx="1284">
                  <c:v>10.932</c:v>
                </c:pt>
                <c:pt idx="1285">
                  <c:v>10.932</c:v>
                </c:pt>
                <c:pt idx="1286">
                  <c:v>10.932</c:v>
                </c:pt>
                <c:pt idx="1287">
                  <c:v>10.932</c:v>
                </c:pt>
                <c:pt idx="1288">
                  <c:v>10.956</c:v>
                </c:pt>
                <c:pt idx="1289">
                  <c:v>10.956</c:v>
                </c:pt>
                <c:pt idx="1290">
                  <c:v>10.98</c:v>
                </c:pt>
                <c:pt idx="1291">
                  <c:v>11.005000000000001</c:v>
                </c:pt>
                <c:pt idx="1292">
                  <c:v>11.029</c:v>
                </c:pt>
                <c:pt idx="1293">
                  <c:v>11.053000000000001</c:v>
                </c:pt>
                <c:pt idx="1294">
                  <c:v>11.077999999999999</c:v>
                </c:pt>
                <c:pt idx="1295">
                  <c:v>11.102</c:v>
                </c:pt>
                <c:pt idx="1296">
                  <c:v>11.151</c:v>
                </c:pt>
                <c:pt idx="1297">
                  <c:v>11.2</c:v>
                </c:pt>
                <c:pt idx="1298">
                  <c:v>11.247999999999999</c:v>
                </c:pt>
                <c:pt idx="1299">
                  <c:v>11.297000000000001</c:v>
                </c:pt>
                <c:pt idx="1300">
                  <c:v>11.37</c:v>
                </c:pt>
                <c:pt idx="1301">
                  <c:v>11.443</c:v>
                </c:pt>
                <c:pt idx="1302">
                  <c:v>11.492000000000001</c:v>
                </c:pt>
                <c:pt idx="1303">
                  <c:v>11.565</c:v>
                </c:pt>
                <c:pt idx="1304">
                  <c:v>11.637</c:v>
                </c:pt>
                <c:pt idx="1305">
                  <c:v>11.686</c:v>
                </c:pt>
                <c:pt idx="1306">
                  <c:v>11.734</c:v>
                </c:pt>
                <c:pt idx="1307">
                  <c:v>11.782999999999999</c:v>
                </c:pt>
                <c:pt idx="1308">
                  <c:v>11.856</c:v>
                </c:pt>
                <c:pt idx="1309">
                  <c:v>11.904</c:v>
                </c:pt>
                <c:pt idx="1310">
                  <c:v>11.929</c:v>
                </c:pt>
                <c:pt idx="1311">
                  <c:v>11.977</c:v>
                </c:pt>
                <c:pt idx="1312">
                  <c:v>12.000999999999999</c:v>
                </c:pt>
                <c:pt idx="1313">
                  <c:v>12.025</c:v>
                </c:pt>
                <c:pt idx="1314">
                  <c:v>12.025</c:v>
                </c:pt>
                <c:pt idx="1315">
                  <c:v>12.05</c:v>
                </c:pt>
                <c:pt idx="1316">
                  <c:v>12.05</c:v>
                </c:pt>
                <c:pt idx="1317">
                  <c:v>12.025</c:v>
                </c:pt>
                <c:pt idx="1318">
                  <c:v>12.025</c:v>
                </c:pt>
                <c:pt idx="1319">
                  <c:v>11.977</c:v>
                </c:pt>
                <c:pt idx="1320">
                  <c:v>11.952999999999999</c:v>
                </c:pt>
                <c:pt idx="1321">
                  <c:v>11.904</c:v>
                </c:pt>
                <c:pt idx="1322">
                  <c:v>11.88</c:v>
                </c:pt>
                <c:pt idx="1323">
                  <c:v>11.832000000000001</c:v>
                </c:pt>
                <c:pt idx="1324">
                  <c:v>11.782999999999999</c:v>
                </c:pt>
                <c:pt idx="1325">
                  <c:v>11.734</c:v>
                </c:pt>
                <c:pt idx="1326">
                  <c:v>11.71</c:v>
                </c:pt>
                <c:pt idx="1327">
                  <c:v>11.662000000000001</c:v>
                </c:pt>
                <c:pt idx="1328">
                  <c:v>11.637</c:v>
                </c:pt>
                <c:pt idx="1329">
                  <c:v>11.589</c:v>
                </c:pt>
                <c:pt idx="1330">
                  <c:v>11.565</c:v>
                </c:pt>
                <c:pt idx="1331">
                  <c:v>11.54</c:v>
                </c:pt>
                <c:pt idx="1332">
                  <c:v>11.492000000000001</c:v>
                </c:pt>
                <c:pt idx="1333">
                  <c:v>11.467000000000001</c:v>
                </c:pt>
                <c:pt idx="1334">
                  <c:v>11.443</c:v>
                </c:pt>
                <c:pt idx="1335">
                  <c:v>11.394</c:v>
                </c:pt>
                <c:pt idx="1336">
                  <c:v>11.37</c:v>
                </c:pt>
                <c:pt idx="1337">
                  <c:v>11.346</c:v>
                </c:pt>
                <c:pt idx="1338">
                  <c:v>11.321</c:v>
                </c:pt>
                <c:pt idx="1339">
                  <c:v>11.297000000000001</c:v>
                </c:pt>
                <c:pt idx="1340">
                  <c:v>11.297000000000001</c:v>
                </c:pt>
                <c:pt idx="1341">
                  <c:v>11.273</c:v>
                </c:pt>
                <c:pt idx="1342">
                  <c:v>11.247999999999999</c:v>
                </c:pt>
                <c:pt idx="1343">
                  <c:v>11.224</c:v>
                </c:pt>
                <c:pt idx="1344">
                  <c:v>11.224</c:v>
                </c:pt>
                <c:pt idx="1345">
                  <c:v>11.2</c:v>
                </c:pt>
                <c:pt idx="1346">
                  <c:v>11.2</c:v>
                </c:pt>
                <c:pt idx="1347">
                  <c:v>11.2</c:v>
                </c:pt>
                <c:pt idx="1348">
                  <c:v>11.175000000000001</c:v>
                </c:pt>
                <c:pt idx="1349">
                  <c:v>11.151</c:v>
                </c:pt>
                <c:pt idx="1350">
                  <c:v>11.151</c:v>
                </c:pt>
                <c:pt idx="1351">
                  <c:v>11.127000000000001</c:v>
                </c:pt>
                <c:pt idx="1352">
                  <c:v>11.127000000000001</c:v>
                </c:pt>
                <c:pt idx="1353">
                  <c:v>11.127000000000001</c:v>
                </c:pt>
                <c:pt idx="1354">
                  <c:v>11.102</c:v>
                </c:pt>
                <c:pt idx="1355">
                  <c:v>11.102</c:v>
                </c:pt>
                <c:pt idx="1356">
                  <c:v>11.102</c:v>
                </c:pt>
                <c:pt idx="1357">
                  <c:v>11.077999999999999</c:v>
                </c:pt>
                <c:pt idx="1358">
                  <c:v>11.077999999999999</c:v>
                </c:pt>
                <c:pt idx="1359">
                  <c:v>11.077999999999999</c:v>
                </c:pt>
                <c:pt idx="1360">
                  <c:v>11.053000000000001</c:v>
                </c:pt>
                <c:pt idx="1361">
                  <c:v>11.053000000000001</c:v>
                </c:pt>
                <c:pt idx="1362">
                  <c:v>11.053000000000001</c:v>
                </c:pt>
                <c:pt idx="1363">
                  <c:v>11.029</c:v>
                </c:pt>
                <c:pt idx="1364">
                  <c:v>11.029</c:v>
                </c:pt>
                <c:pt idx="1365">
                  <c:v>11.029</c:v>
                </c:pt>
                <c:pt idx="1366">
                  <c:v>11.005000000000001</c:v>
                </c:pt>
                <c:pt idx="1367">
                  <c:v>11.005000000000001</c:v>
                </c:pt>
                <c:pt idx="1368">
                  <c:v>11.005000000000001</c:v>
                </c:pt>
                <c:pt idx="1369">
                  <c:v>11.005000000000001</c:v>
                </c:pt>
                <c:pt idx="1370">
                  <c:v>11.005000000000001</c:v>
                </c:pt>
                <c:pt idx="1371">
                  <c:v>11.005000000000001</c:v>
                </c:pt>
                <c:pt idx="1372">
                  <c:v>10.98</c:v>
                </c:pt>
                <c:pt idx="1373">
                  <c:v>10.98</c:v>
                </c:pt>
                <c:pt idx="1374">
                  <c:v>10.98</c:v>
                </c:pt>
                <c:pt idx="1375">
                  <c:v>10.956</c:v>
                </c:pt>
                <c:pt idx="1376">
                  <c:v>10.956</c:v>
                </c:pt>
                <c:pt idx="1377">
                  <c:v>10.956</c:v>
                </c:pt>
                <c:pt idx="1378">
                  <c:v>10.956</c:v>
                </c:pt>
                <c:pt idx="1379">
                  <c:v>10.956</c:v>
                </c:pt>
                <c:pt idx="1380">
                  <c:v>10.956</c:v>
                </c:pt>
                <c:pt idx="1381">
                  <c:v>10.932</c:v>
                </c:pt>
                <c:pt idx="1382">
                  <c:v>10.932</c:v>
                </c:pt>
                <c:pt idx="1383">
                  <c:v>10.956</c:v>
                </c:pt>
                <c:pt idx="1384">
                  <c:v>10.956</c:v>
                </c:pt>
                <c:pt idx="1385">
                  <c:v>10.956</c:v>
                </c:pt>
                <c:pt idx="1386">
                  <c:v>10.98</c:v>
                </c:pt>
                <c:pt idx="1387">
                  <c:v>11.005000000000001</c:v>
                </c:pt>
                <c:pt idx="1388">
                  <c:v>11.029</c:v>
                </c:pt>
                <c:pt idx="1389">
                  <c:v>11.053000000000001</c:v>
                </c:pt>
                <c:pt idx="1390">
                  <c:v>11.077999999999999</c:v>
                </c:pt>
                <c:pt idx="1391">
                  <c:v>11.102</c:v>
                </c:pt>
                <c:pt idx="1392">
                  <c:v>11.151</c:v>
                </c:pt>
                <c:pt idx="1393">
                  <c:v>11.2</c:v>
                </c:pt>
                <c:pt idx="1394">
                  <c:v>11.247999999999999</c:v>
                </c:pt>
                <c:pt idx="1395">
                  <c:v>11.297000000000001</c:v>
                </c:pt>
                <c:pt idx="1396">
                  <c:v>11.37</c:v>
                </c:pt>
                <c:pt idx="1397">
                  <c:v>11.419</c:v>
                </c:pt>
                <c:pt idx="1398">
                  <c:v>11.492000000000001</c:v>
                </c:pt>
                <c:pt idx="1399">
                  <c:v>11.565</c:v>
                </c:pt>
                <c:pt idx="1400">
                  <c:v>11.613</c:v>
                </c:pt>
                <c:pt idx="1401">
                  <c:v>11.686</c:v>
                </c:pt>
                <c:pt idx="1402">
                  <c:v>11.734</c:v>
                </c:pt>
                <c:pt idx="1403">
                  <c:v>11.782999999999999</c:v>
                </c:pt>
                <c:pt idx="1404">
                  <c:v>11.832000000000001</c:v>
                </c:pt>
                <c:pt idx="1405">
                  <c:v>11.856</c:v>
                </c:pt>
                <c:pt idx="1406">
                  <c:v>11.904</c:v>
                </c:pt>
                <c:pt idx="1407">
                  <c:v>11.929</c:v>
                </c:pt>
                <c:pt idx="1408">
                  <c:v>11.952999999999999</c:v>
                </c:pt>
                <c:pt idx="1409">
                  <c:v>11.977</c:v>
                </c:pt>
                <c:pt idx="1410">
                  <c:v>11.977</c:v>
                </c:pt>
                <c:pt idx="1411">
                  <c:v>11.977</c:v>
                </c:pt>
                <c:pt idx="1412">
                  <c:v>11.977</c:v>
                </c:pt>
                <c:pt idx="1413">
                  <c:v>11.952999999999999</c:v>
                </c:pt>
                <c:pt idx="1414">
                  <c:v>11.929</c:v>
                </c:pt>
                <c:pt idx="1415">
                  <c:v>11.904</c:v>
                </c:pt>
                <c:pt idx="1416">
                  <c:v>11.88</c:v>
                </c:pt>
                <c:pt idx="1417">
                  <c:v>11.832000000000001</c:v>
                </c:pt>
                <c:pt idx="1418">
                  <c:v>11.782999999999999</c:v>
                </c:pt>
                <c:pt idx="1419">
                  <c:v>11.759</c:v>
                </c:pt>
                <c:pt idx="1420">
                  <c:v>11.71</c:v>
                </c:pt>
                <c:pt idx="1421">
                  <c:v>11.686</c:v>
                </c:pt>
                <c:pt idx="1422">
                  <c:v>11.637</c:v>
                </c:pt>
                <c:pt idx="1423">
                  <c:v>11.589</c:v>
                </c:pt>
                <c:pt idx="1424">
                  <c:v>11.565</c:v>
                </c:pt>
                <c:pt idx="1425">
                  <c:v>11.516</c:v>
                </c:pt>
                <c:pt idx="1426">
                  <c:v>11.492000000000001</c:v>
                </c:pt>
                <c:pt idx="1427">
                  <c:v>11.467000000000001</c:v>
                </c:pt>
                <c:pt idx="1428">
                  <c:v>11.443</c:v>
                </c:pt>
                <c:pt idx="1429">
                  <c:v>11.394</c:v>
                </c:pt>
                <c:pt idx="1430">
                  <c:v>11.37</c:v>
                </c:pt>
                <c:pt idx="1431">
                  <c:v>11.346</c:v>
                </c:pt>
                <c:pt idx="1432">
                  <c:v>11.321</c:v>
                </c:pt>
                <c:pt idx="1433">
                  <c:v>11.321</c:v>
                </c:pt>
                <c:pt idx="1434">
                  <c:v>11.297000000000001</c:v>
                </c:pt>
                <c:pt idx="1435">
                  <c:v>11.273</c:v>
                </c:pt>
                <c:pt idx="1436">
                  <c:v>11.273</c:v>
                </c:pt>
                <c:pt idx="1437">
                  <c:v>11.247999999999999</c:v>
                </c:pt>
                <c:pt idx="1438">
                  <c:v>11.247999999999999</c:v>
                </c:pt>
                <c:pt idx="1439">
                  <c:v>11.247999999999999</c:v>
                </c:pt>
                <c:pt idx="1440">
                  <c:v>11.224</c:v>
                </c:pt>
                <c:pt idx="1441">
                  <c:v>11.224</c:v>
                </c:pt>
                <c:pt idx="1442">
                  <c:v>11.2</c:v>
                </c:pt>
                <c:pt idx="1443">
                  <c:v>11.2</c:v>
                </c:pt>
                <c:pt idx="1444">
                  <c:v>11.2</c:v>
                </c:pt>
                <c:pt idx="1445">
                  <c:v>11.175000000000001</c:v>
                </c:pt>
                <c:pt idx="1446">
                  <c:v>11.175000000000001</c:v>
                </c:pt>
                <c:pt idx="1447">
                  <c:v>11.151</c:v>
                </c:pt>
                <c:pt idx="1448">
                  <c:v>11.151</c:v>
                </c:pt>
                <c:pt idx="1449">
                  <c:v>11.127000000000001</c:v>
                </c:pt>
                <c:pt idx="1450">
                  <c:v>11.127000000000001</c:v>
                </c:pt>
                <c:pt idx="1451">
                  <c:v>11.127000000000001</c:v>
                </c:pt>
                <c:pt idx="1452">
                  <c:v>11.102</c:v>
                </c:pt>
                <c:pt idx="1453">
                  <c:v>11.102</c:v>
                </c:pt>
                <c:pt idx="1454">
                  <c:v>11.077999999999999</c:v>
                </c:pt>
                <c:pt idx="1455">
                  <c:v>11.077999999999999</c:v>
                </c:pt>
                <c:pt idx="1456">
                  <c:v>11.077999999999999</c:v>
                </c:pt>
                <c:pt idx="1457">
                  <c:v>11.053000000000001</c:v>
                </c:pt>
                <c:pt idx="1458">
                  <c:v>11.053000000000001</c:v>
                </c:pt>
                <c:pt idx="1459">
                  <c:v>11.053000000000001</c:v>
                </c:pt>
                <c:pt idx="1460">
                  <c:v>11.053000000000001</c:v>
                </c:pt>
                <c:pt idx="1461">
                  <c:v>11.029</c:v>
                </c:pt>
                <c:pt idx="1462">
                  <c:v>11.029</c:v>
                </c:pt>
                <c:pt idx="1463">
                  <c:v>11.005000000000001</c:v>
                </c:pt>
                <c:pt idx="1464">
                  <c:v>11.005000000000001</c:v>
                </c:pt>
                <c:pt idx="1465">
                  <c:v>11.005000000000001</c:v>
                </c:pt>
                <c:pt idx="1466">
                  <c:v>11.005000000000001</c:v>
                </c:pt>
                <c:pt idx="1467">
                  <c:v>11.005000000000001</c:v>
                </c:pt>
                <c:pt idx="1468">
                  <c:v>10.98</c:v>
                </c:pt>
                <c:pt idx="1469">
                  <c:v>10.98</c:v>
                </c:pt>
                <c:pt idx="1470">
                  <c:v>10.98</c:v>
                </c:pt>
                <c:pt idx="1471">
                  <c:v>10.956</c:v>
                </c:pt>
                <c:pt idx="1472">
                  <c:v>10.956</c:v>
                </c:pt>
                <c:pt idx="1473">
                  <c:v>10.956</c:v>
                </c:pt>
                <c:pt idx="1474">
                  <c:v>10.956</c:v>
                </c:pt>
                <c:pt idx="1475">
                  <c:v>10.956</c:v>
                </c:pt>
                <c:pt idx="1476">
                  <c:v>10.932</c:v>
                </c:pt>
                <c:pt idx="1477">
                  <c:v>10.932</c:v>
                </c:pt>
                <c:pt idx="1478">
                  <c:v>10.932</c:v>
                </c:pt>
                <c:pt idx="1479">
                  <c:v>10.932</c:v>
                </c:pt>
                <c:pt idx="1480">
                  <c:v>10.932</c:v>
                </c:pt>
                <c:pt idx="1481">
                  <c:v>10.956</c:v>
                </c:pt>
                <c:pt idx="1482">
                  <c:v>10.956</c:v>
                </c:pt>
                <c:pt idx="1483">
                  <c:v>10.98</c:v>
                </c:pt>
                <c:pt idx="1484">
                  <c:v>11.005000000000001</c:v>
                </c:pt>
                <c:pt idx="1485">
                  <c:v>11.029</c:v>
                </c:pt>
                <c:pt idx="1486">
                  <c:v>11.053000000000001</c:v>
                </c:pt>
                <c:pt idx="1487">
                  <c:v>11.102</c:v>
                </c:pt>
                <c:pt idx="1488">
                  <c:v>11.127000000000001</c:v>
                </c:pt>
                <c:pt idx="1489">
                  <c:v>11.175000000000001</c:v>
                </c:pt>
                <c:pt idx="1490">
                  <c:v>11.224</c:v>
                </c:pt>
                <c:pt idx="1491">
                  <c:v>11.297000000000001</c:v>
                </c:pt>
                <c:pt idx="1492">
                  <c:v>11.346</c:v>
                </c:pt>
                <c:pt idx="1493">
                  <c:v>11.419</c:v>
                </c:pt>
                <c:pt idx="1494">
                  <c:v>11.467000000000001</c:v>
                </c:pt>
                <c:pt idx="1495">
                  <c:v>11.54</c:v>
                </c:pt>
                <c:pt idx="1496">
                  <c:v>11.589</c:v>
                </c:pt>
                <c:pt idx="1497">
                  <c:v>11.662000000000001</c:v>
                </c:pt>
                <c:pt idx="1498">
                  <c:v>11.71</c:v>
                </c:pt>
                <c:pt idx="1499">
                  <c:v>11.782999999999999</c:v>
                </c:pt>
                <c:pt idx="1500">
                  <c:v>11.807</c:v>
                </c:pt>
                <c:pt idx="1501">
                  <c:v>11.856</c:v>
                </c:pt>
                <c:pt idx="1502">
                  <c:v>11.904</c:v>
                </c:pt>
                <c:pt idx="1503">
                  <c:v>11.929</c:v>
                </c:pt>
                <c:pt idx="1504">
                  <c:v>11.952999999999999</c:v>
                </c:pt>
                <c:pt idx="1505">
                  <c:v>11.977</c:v>
                </c:pt>
                <c:pt idx="1506">
                  <c:v>11.977</c:v>
                </c:pt>
                <c:pt idx="1507">
                  <c:v>11.977</c:v>
                </c:pt>
                <c:pt idx="1508">
                  <c:v>11.977</c:v>
                </c:pt>
                <c:pt idx="1509">
                  <c:v>11.977</c:v>
                </c:pt>
                <c:pt idx="1510">
                  <c:v>11.952999999999999</c:v>
                </c:pt>
                <c:pt idx="1511">
                  <c:v>11.929</c:v>
                </c:pt>
                <c:pt idx="1512">
                  <c:v>11.88</c:v>
                </c:pt>
                <c:pt idx="1513">
                  <c:v>11.832000000000001</c:v>
                </c:pt>
                <c:pt idx="1514">
                  <c:v>11.782999999999999</c:v>
                </c:pt>
                <c:pt idx="1515">
                  <c:v>11.734</c:v>
                </c:pt>
                <c:pt idx="1516">
                  <c:v>11.71</c:v>
                </c:pt>
                <c:pt idx="1517">
                  <c:v>11.662000000000001</c:v>
                </c:pt>
                <c:pt idx="1518">
                  <c:v>11.613</c:v>
                </c:pt>
                <c:pt idx="1519">
                  <c:v>11.589</c:v>
                </c:pt>
                <c:pt idx="1520">
                  <c:v>11.54</c:v>
                </c:pt>
                <c:pt idx="1521">
                  <c:v>11.516</c:v>
                </c:pt>
                <c:pt idx="1522">
                  <c:v>11.467000000000001</c:v>
                </c:pt>
                <c:pt idx="1523">
                  <c:v>11.443</c:v>
                </c:pt>
                <c:pt idx="1524">
                  <c:v>11.394</c:v>
                </c:pt>
                <c:pt idx="1525">
                  <c:v>11.37</c:v>
                </c:pt>
                <c:pt idx="1526">
                  <c:v>11.346</c:v>
                </c:pt>
                <c:pt idx="1527">
                  <c:v>11.321</c:v>
                </c:pt>
                <c:pt idx="1528">
                  <c:v>11.297000000000001</c:v>
                </c:pt>
                <c:pt idx="1529">
                  <c:v>11.247999999999999</c:v>
                </c:pt>
                <c:pt idx="1530">
                  <c:v>11.224</c:v>
                </c:pt>
                <c:pt idx="1531">
                  <c:v>11.2</c:v>
                </c:pt>
                <c:pt idx="1532">
                  <c:v>11.2</c:v>
                </c:pt>
                <c:pt idx="1533">
                  <c:v>11.175000000000001</c:v>
                </c:pt>
                <c:pt idx="1534">
                  <c:v>11.151</c:v>
                </c:pt>
                <c:pt idx="1535">
                  <c:v>11.127000000000001</c:v>
                </c:pt>
                <c:pt idx="1536">
                  <c:v>11.102</c:v>
                </c:pt>
                <c:pt idx="1537">
                  <c:v>11.102</c:v>
                </c:pt>
                <c:pt idx="1538">
                  <c:v>11.077999999999999</c:v>
                </c:pt>
                <c:pt idx="1539">
                  <c:v>11.053000000000001</c:v>
                </c:pt>
                <c:pt idx="1540">
                  <c:v>11.053000000000001</c:v>
                </c:pt>
                <c:pt idx="1541">
                  <c:v>11.053000000000001</c:v>
                </c:pt>
                <c:pt idx="1542">
                  <c:v>11.029</c:v>
                </c:pt>
                <c:pt idx="1543">
                  <c:v>11.005000000000001</c:v>
                </c:pt>
                <c:pt idx="1544">
                  <c:v>11.005000000000001</c:v>
                </c:pt>
                <c:pt idx="1545">
                  <c:v>11.005000000000001</c:v>
                </c:pt>
                <c:pt idx="1546">
                  <c:v>10.98</c:v>
                </c:pt>
                <c:pt idx="1547">
                  <c:v>10.98</c:v>
                </c:pt>
                <c:pt idx="1548">
                  <c:v>10.956</c:v>
                </c:pt>
                <c:pt idx="1549">
                  <c:v>10.956</c:v>
                </c:pt>
                <c:pt idx="1550">
                  <c:v>10.956</c:v>
                </c:pt>
                <c:pt idx="1551">
                  <c:v>10.932</c:v>
                </c:pt>
                <c:pt idx="1552">
                  <c:v>10.932</c:v>
                </c:pt>
                <c:pt idx="1553">
                  <c:v>10.907</c:v>
                </c:pt>
                <c:pt idx="1554">
                  <c:v>10.907</c:v>
                </c:pt>
                <c:pt idx="1555">
                  <c:v>10.907</c:v>
                </c:pt>
                <c:pt idx="1556">
                  <c:v>10.907</c:v>
                </c:pt>
                <c:pt idx="1557">
                  <c:v>10.907</c:v>
                </c:pt>
                <c:pt idx="1558">
                  <c:v>10.882999999999999</c:v>
                </c:pt>
                <c:pt idx="1559">
                  <c:v>10.882999999999999</c:v>
                </c:pt>
                <c:pt idx="1560">
                  <c:v>10.882999999999999</c:v>
                </c:pt>
                <c:pt idx="1561">
                  <c:v>10.858000000000001</c:v>
                </c:pt>
                <c:pt idx="1562">
                  <c:v>10.858000000000001</c:v>
                </c:pt>
                <c:pt idx="1563">
                  <c:v>10.858000000000001</c:v>
                </c:pt>
                <c:pt idx="1564">
                  <c:v>10.858000000000001</c:v>
                </c:pt>
                <c:pt idx="1565">
                  <c:v>10.858000000000001</c:v>
                </c:pt>
                <c:pt idx="1566">
                  <c:v>10.834</c:v>
                </c:pt>
                <c:pt idx="1567">
                  <c:v>10.834</c:v>
                </c:pt>
                <c:pt idx="1568">
                  <c:v>10.834</c:v>
                </c:pt>
                <c:pt idx="1569">
                  <c:v>10.834</c:v>
                </c:pt>
                <c:pt idx="1570">
                  <c:v>10.81</c:v>
                </c:pt>
                <c:pt idx="1571">
                  <c:v>10.81</c:v>
                </c:pt>
                <c:pt idx="1572">
                  <c:v>10.81</c:v>
                </c:pt>
                <c:pt idx="1573">
                  <c:v>10.81</c:v>
                </c:pt>
                <c:pt idx="1574">
                  <c:v>10.81</c:v>
                </c:pt>
                <c:pt idx="1575">
                  <c:v>10.81</c:v>
                </c:pt>
                <c:pt idx="1576">
                  <c:v>10.81</c:v>
                </c:pt>
                <c:pt idx="1577">
                  <c:v>10.834</c:v>
                </c:pt>
                <c:pt idx="1578">
                  <c:v>10.858000000000001</c:v>
                </c:pt>
                <c:pt idx="1579">
                  <c:v>10.858000000000001</c:v>
                </c:pt>
                <c:pt idx="1580">
                  <c:v>10.882999999999999</c:v>
                </c:pt>
                <c:pt idx="1581">
                  <c:v>10.907</c:v>
                </c:pt>
                <c:pt idx="1582">
                  <c:v>10.956</c:v>
                </c:pt>
                <c:pt idx="1583">
                  <c:v>10.98</c:v>
                </c:pt>
                <c:pt idx="1584">
                  <c:v>11.005000000000001</c:v>
                </c:pt>
                <c:pt idx="1585">
                  <c:v>11.053000000000001</c:v>
                </c:pt>
                <c:pt idx="1586">
                  <c:v>11.127000000000001</c:v>
                </c:pt>
                <c:pt idx="1587">
                  <c:v>11.2</c:v>
                </c:pt>
                <c:pt idx="1588">
                  <c:v>11.247999999999999</c:v>
                </c:pt>
                <c:pt idx="1589">
                  <c:v>11.321</c:v>
                </c:pt>
                <c:pt idx="1590">
                  <c:v>11.394</c:v>
                </c:pt>
                <c:pt idx="1591">
                  <c:v>11.443</c:v>
                </c:pt>
                <c:pt idx="1592">
                  <c:v>11.516</c:v>
                </c:pt>
                <c:pt idx="1593">
                  <c:v>11.589</c:v>
                </c:pt>
                <c:pt idx="1594">
                  <c:v>11.637</c:v>
                </c:pt>
                <c:pt idx="1595">
                  <c:v>11.71</c:v>
                </c:pt>
                <c:pt idx="1596">
                  <c:v>11.759</c:v>
                </c:pt>
                <c:pt idx="1597">
                  <c:v>11.807</c:v>
                </c:pt>
                <c:pt idx="1598">
                  <c:v>11.856</c:v>
                </c:pt>
                <c:pt idx="1599">
                  <c:v>11.88</c:v>
                </c:pt>
                <c:pt idx="1600">
                  <c:v>11.929</c:v>
                </c:pt>
                <c:pt idx="1601">
                  <c:v>11.929</c:v>
                </c:pt>
                <c:pt idx="1602">
                  <c:v>11.977</c:v>
                </c:pt>
                <c:pt idx="1603">
                  <c:v>11.977</c:v>
                </c:pt>
                <c:pt idx="1604">
                  <c:v>11.977</c:v>
                </c:pt>
                <c:pt idx="1605">
                  <c:v>11.977</c:v>
                </c:pt>
                <c:pt idx="1606">
                  <c:v>11.952999999999999</c:v>
                </c:pt>
                <c:pt idx="1607">
                  <c:v>11.929</c:v>
                </c:pt>
                <c:pt idx="1608">
                  <c:v>11.88</c:v>
                </c:pt>
                <c:pt idx="1609">
                  <c:v>11.856</c:v>
                </c:pt>
                <c:pt idx="1610">
                  <c:v>11.807</c:v>
                </c:pt>
                <c:pt idx="1611">
                  <c:v>11.782999999999999</c:v>
                </c:pt>
                <c:pt idx="1612">
                  <c:v>11.71</c:v>
                </c:pt>
                <c:pt idx="1613">
                  <c:v>11.686</c:v>
                </c:pt>
                <c:pt idx="1614">
                  <c:v>11.637</c:v>
                </c:pt>
                <c:pt idx="1615">
                  <c:v>11.589</c:v>
                </c:pt>
                <c:pt idx="1616">
                  <c:v>11.54</c:v>
                </c:pt>
                <c:pt idx="1617">
                  <c:v>11.516</c:v>
                </c:pt>
                <c:pt idx="1618">
                  <c:v>11.467000000000001</c:v>
                </c:pt>
                <c:pt idx="1619">
                  <c:v>11.443</c:v>
                </c:pt>
                <c:pt idx="1620">
                  <c:v>11.394</c:v>
                </c:pt>
                <c:pt idx="1621">
                  <c:v>11.37</c:v>
                </c:pt>
                <c:pt idx="1622">
                  <c:v>11.346</c:v>
                </c:pt>
                <c:pt idx="1623">
                  <c:v>11.297000000000001</c:v>
                </c:pt>
                <c:pt idx="1624">
                  <c:v>11.273</c:v>
                </c:pt>
                <c:pt idx="1625">
                  <c:v>11.247999999999999</c:v>
                </c:pt>
                <c:pt idx="1626">
                  <c:v>11.224</c:v>
                </c:pt>
                <c:pt idx="1627">
                  <c:v>11.2</c:v>
                </c:pt>
                <c:pt idx="1628">
                  <c:v>11.175000000000001</c:v>
                </c:pt>
                <c:pt idx="1629">
                  <c:v>11.151</c:v>
                </c:pt>
                <c:pt idx="1630">
                  <c:v>11.151</c:v>
                </c:pt>
                <c:pt idx="1631">
                  <c:v>11.127000000000001</c:v>
                </c:pt>
                <c:pt idx="1632">
                  <c:v>11.102</c:v>
                </c:pt>
                <c:pt idx="1633">
                  <c:v>11.102</c:v>
                </c:pt>
                <c:pt idx="1634">
                  <c:v>11.077999999999999</c:v>
                </c:pt>
                <c:pt idx="1635">
                  <c:v>11.053000000000001</c:v>
                </c:pt>
                <c:pt idx="1636">
                  <c:v>11.053000000000001</c:v>
                </c:pt>
                <c:pt idx="1637">
                  <c:v>11.053000000000001</c:v>
                </c:pt>
                <c:pt idx="1638">
                  <c:v>11.029</c:v>
                </c:pt>
                <c:pt idx="1639">
                  <c:v>11.029</c:v>
                </c:pt>
                <c:pt idx="1640">
                  <c:v>11.005000000000001</c:v>
                </c:pt>
                <c:pt idx="1641">
                  <c:v>11.005000000000001</c:v>
                </c:pt>
                <c:pt idx="1642">
                  <c:v>11.005000000000001</c:v>
                </c:pt>
                <c:pt idx="1643">
                  <c:v>10.98</c:v>
                </c:pt>
                <c:pt idx="1644">
                  <c:v>10.956</c:v>
                </c:pt>
                <c:pt idx="1645">
                  <c:v>10.956</c:v>
                </c:pt>
                <c:pt idx="1646">
                  <c:v>10.956</c:v>
                </c:pt>
                <c:pt idx="1647">
                  <c:v>10.956</c:v>
                </c:pt>
                <c:pt idx="1648">
                  <c:v>10.932</c:v>
                </c:pt>
                <c:pt idx="1649">
                  <c:v>10.932</c:v>
                </c:pt>
                <c:pt idx="1650">
                  <c:v>10.907</c:v>
                </c:pt>
                <c:pt idx="1651">
                  <c:v>10.907</c:v>
                </c:pt>
                <c:pt idx="1652">
                  <c:v>10.907</c:v>
                </c:pt>
                <c:pt idx="1653">
                  <c:v>10.907</c:v>
                </c:pt>
                <c:pt idx="1654">
                  <c:v>10.882999999999999</c:v>
                </c:pt>
                <c:pt idx="1655">
                  <c:v>10.882999999999999</c:v>
                </c:pt>
                <c:pt idx="1656">
                  <c:v>10.882999999999999</c:v>
                </c:pt>
                <c:pt idx="1657">
                  <c:v>10.858000000000001</c:v>
                </c:pt>
                <c:pt idx="1658">
                  <c:v>10.858000000000001</c:v>
                </c:pt>
                <c:pt idx="1659">
                  <c:v>10.858000000000001</c:v>
                </c:pt>
                <c:pt idx="1660">
                  <c:v>10.858000000000001</c:v>
                </c:pt>
                <c:pt idx="1661">
                  <c:v>10.858000000000001</c:v>
                </c:pt>
                <c:pt idx="1662">
                  <c:v>10.858000000000001</c:v>
                </c:pt>
                <c:pt idx="1663">
                  <c:v>10.834</c:v>
                </c:pt>
                <c:pt idx="1664">
                  <c:v>10.834</c:v>
                </c:pt>
                <c:pt idx="1665">
                  <c:v>10.834</c:v>
                </c:pt>
                <c:pt idx="1666">
                  <c:v>10.834</c:v>
                </c:pt>
                <c:pt idx="1667">
                  <c:v>10.834</c:v>
                </c:pt>
                <c:pt idx="1668">
                  <c:v>10.81</c:v>
                </c:pt>
                <c:pt idx="1669">
                  <c:v>10.81</c:v>
                </c:pt>
                <c:pt idx="1670">
                  <c:v>10.81</c:v>
                </c:pt>
                <c:pt idx="1671">
                  <c:v>10.81</c:v>
                </c:pt>
                <c:pt idx="1672">
                  <c:v>10.834</c:v>
                </c:pt>
                <c:pt idx="1673">
                  <c:v>10.834</c:v>
                </c:pt>
                <c:pt idx="1674">
                  <c:v>10.882999999999999</c:v>
                </c:pt>
                <c:pt idx="1675">
                  <c:v>10.907</c:v>
                </c:pt>
                <c:pt idx="1676">
                  <c:v>10.956</c:v>
                </c:pt>
                <c:pt idx="1677">
                  <c:v>10.98</c:v>
                </c:pt>
                <c:pt idx="1678">
                  <c:v>11.005000000000001</c:v>
                </c:pt>
                <c:pt idx="1679">
                  <c:v>11.029</c:v>
                </c:pt>
                <c:pt idx="1680">
                  <c:v>11.053000000000001</c:v>
                </c:pt>
                <c:pt idx="1681">
                  <c:v>11.102</c:v>
                </c:pt>
                <c:pt idx="1682">
                  <c:v>11.151</c:v>
                </c:pt>
                <c:pt idx="1683">
                  <c:v>11.224</c:v>
                </c:pt>
                <c:pt idx="1684">
                  <c:v>11.297000000000001</c:v>
                </c:pt>
                <c:pt idx="1685">
                  <c:v>11.37</c:v>
                </c:pt>
                <c:pt idx="1686">
                  <c:v>11.443</c:v>
                </c:pt>
                <c:pt idx="1687">
                  <c:v>11.492000000000001</c:v>
                </c:pt>
                <c:pt idx="1688">
                  <c:v>11.565</c:v>
                </c:pt>
                <c:pt idx="1689">
                  <c:v>11.613</c:v>
                </c:pt>
                <c:pt idx="1690">
                  <c:v>11.686</c:v>
                </c:pt>
                <c:pt idx="1691">
                  <c:v>11.734</c:v>
                </c:pt>
                <c:pt idx="1692">
                  <c:v>11.807</c:v>
                </c:pt>
                <c:pt idx="1693">
                  <c:v>11.832000000000001</c:v>
                </c:pt>
                <c:pt idx="1694">
                  <c:v>11.88</c:v>
                </c:pt>
                <c:pt idx="1695">
                  <c:v>11.929</c:v>
                </c:pt>
                <c:pt idx="1696">
                  <c:v>11.952999999999999</c:v>
                </c:pt>
                <c:pt idx="1697">
                  <c:v>11.977</c:v>
                </c:pt>
                <c:pt idx="1698">
                  <c:v>11.977</c:v>
                </c:pt>
                <c:pt idx="1699">
                  <c:v>12.000999999999999</c:v>
                </c:pt>
                <c:pt idx="1700">
                  <c:v>12.000999999999999</c:v>
                </c:pt>
                <c:pt idx="1701">
                  <c:v>12.000999999999999</c:v>
                </c:pt>
                <c:pt idx="1702">
                  <c:v>11.977</c:v>
                </c:pt>
                <c:pt idx="1703">
                  <c:v>11.977</c:v>
                </c:pt>
                <c:pt idx="1704">
                  <c:v>11.929</c:v>
                </c:pt>
                <c:pt idx="1705">
                  <c:v>11.904</c:v>
                </c:pt>
                <c:pt idx="1706">
                  <c:v>11.856</c:v>
                </c:pt>
                <c:pt idx="1707">
                  <c:v>11.832000000000001</c:v>
                </c:pt>
                <c:pt idx="1708">
                  <c:v>11.782999999999999</c:v>
                </c:pt>
                <c:pt idx="1709">
                  <c:v>11.734</c:v>
                </c:pt>
                <c:pt idx="1710">
                  <c:v>11.71</c:v>
                </c:pt>
                <c:pt idx="1711">
                  <c:v>11.662000000000001</c:v>
                </c:pt>
                <c:pt idx="1712">
                  <c:v>11.637</c:v>
                </c:pt>
                <c:pt idx="1713">
                  <c:v>11.589</c:v>
                </c:pt>
                <c:pt idx="1714">
                  <c:v>11.54</c:v>
                </c:pt>
                <c:pt idx="1715">
                  <c:v>11.516</c:v>
                </c:pt>
                <c:pt idx="1716">
                  <c:v>11.492000000000001</c:v>
                </c:pt>
                <c:pt idx="1717">
                  <c:v>11.443</c:v>
                </c:pt>
                <c:pt idx="1718">
                  <c:v>11.419</c:v>
                </c:pt>
                <c:pt idx="1719">
                  <c:v>11.394</c:v>
                </c:pt>
                <c:pt idx="1720">
                  <c:v>11.37</c:v>
                </c:pt>
                <c:pt idx="1721">
                  <c:v>11.346</c:v>
                </c:pt>
                <c:pt idx="1722">
                  <c:v>11.321</c:v>
                </c:pt>
                <c:pt idx="1723">
                  <c:v>11.297000000000001</c:v>
                </c:pt>
                <c:pt idx="1724">
                  <c:v>11.273</c:v>
                </c:pt>
                <c:pt idx="1725">
                  <c:v>11.247999999999999</c:v>
                </c:pt>
                <c:pt idx="1726">
                  <c:v>11.224</c:v>
                </c:pt>
                <c:pt idx="1727">
                  <c:v>11.224</c:v>
                </c:pt>
                <c:pt idx="1728">
                  <c:v>11.2</c:v>
                </c:pt>
                <c:pt idx="1729">
                  <c:v>11.2</c:v>
                </c:pt>
                <c:pt idx="1730">
                  <c:v>11.224</c:v>
                </c:pt>
                <c:pt idx="1731">
                  <c:v>11.224</c:v>
                </c:pt>
                <c:pt idx="1732">
                  <c:v>11.224</c:v>
                </c:pt>
                <c:pt idx="1733">
                  <c:v>11.224</c:v>
                </c:pt>
                <c:pt idx="1734">
                  <c:v>11.247999999999999</c:v>
                </c:pt>
                <c:pt idx="1735">
                  <c:v>11.247999999999999</c:v>
                </c:pt>
                <c:pt idx="1736">
                  <c:v>11.247999999999999</c:v>
                </c:pt>
                <c:pt idx="1737">
                  <c:v>11.273</c:v>
                </c:pt>
                <c:pt idx="1738">
                  <c:v>11.273</c:v>
                </c:pt>
                <c:pt idx="1739">
                  <c:v>11.273</c:v>
                </c:pt>
                <c:pt idx="1740">
                  <c:v>11.297000000000001</c:v>
                </c:pt>
                <c:pt idx="1741">
                  <c:v>11.297000000000001</c:v>
                </c:pt>
                <c:pt idx="1742">
                  <c:v>11.297000000000001</c:v>
                </c:pt>
                <c:pt idx="1743">
                  <c:v>11.321</c:v>
                </c:pt>
                <c:pt idx="1744">
                  <c:v>11.321</c:v>
                </c:pt>
                <c:pt idx="1745">
                  <c:v>11.346</c:v>
                </c:pt>
                <c:pt idx="1746">
                  <c:v>11.346</c:v>
                </c:pt>
                <c:pt idx="1747">
                  <c:v>11.346</c:v>
                </c:pt>
                <c:pt idx="1748">
                  <c:v>11.346</c:v>
                </c:pt>
                <c:pt idx="1749">
                  <c:v>11.37</c:v>
                </c:pt>
                <c:pt idx="1750">
                  <c:v>11.37</c:v>
                </c:pt>
                <c:pt idx="1751">
                  <c:v>11.37</c:v>
                </c:pt>
                <c:pt idx="1752">
                  <c:v>11.37</c:v>
                </c:pt>
                <c:pt idx="1753">
                  <c:v>11.394</c:v>
                </c:pt>
                <c:pt idx="1754">
                  <c:v>11.394</c:v>
                </c:pt>
                <c:pt idx="1755">
                  <c:v>11.394</c:v>
                </c:pt>
                <c:pt idx="1756">
                  <c:v>11.37</c:v>
                </c:pt>
                <c:pt idx="1757">
                  <c:v>11.37</c:v>
                </c:pt>
                <c:pt idx="1758">
                  <c:v>11.37</c:v>
                </c:pt>
                <c:pt idx="1759">
                  <c:v>11.394</c:v>
                </c:pt>
                <c:pt idx="1760">
                  <c:v>11.37</c:v>
                </c:pt>
                <c:pt idx="1761">
                  <c:v>11.346</c:v>
                </c:pt>
                <c:pt idx="1762">
                  <c:v>11.346</c:v>
                </c:pt>
                <c:pt idx="1763">
                  <c:v>11.346</c:v>
                </c:pt>
                <c:pt idx="1764">
                  <c:v>11.346</c:v>
                </c:pt>
                <c:pt idx="1765">
                  <c:v>11.346</c:v>
                </c:pt>
                <c:pt idx="1766">
                  <c:v>11.346</c:v>
                </c:pt>
                <c:pt idx="1767">
                  <c:v>11.346</c:v>
                </c:pt>
                <c:pt idx="1768">
                  <c:v>11.346</c:v>
                </c:pt>
                <c:pt idx="1769">
                  <c:v>11.37</c:v>
                </c:pt>
                <c:pt idx="1770">
                  <c:v>11.394</c:v>
                </c:pt>
                <c:pt idx="1771">
                  <c:v>11.394</c:v>
                </c:pt>
                <c:pt idx="1772">
                  <c:v>11.394</c:v>
                </c:pt>
                <c:pt idx="1773">
                  <c:v>11.394</c:v>
                </c:pt>
                <c:pt idx="1774">
                  <c:v>11.419</c:v>
                </c:pt>
                <c:pt idx="1775">
                  <c:v>11.443</c:v>
                </c:pt>
                <c:pt idx="1776">
                  <c:v>11.467000000000001</c:v>
                </c:pt>
                <c:pt idx="1777">
                  <c:v>11.492000000000001</c:v>
                </c:pt>
                <c:pt idx="1778">
                  <c:v>11.516</c:v>
                </c:pt>
                <c:pt idx="1779">
                  <c:v>11.565</c:v>
                </c:pt>
                <c:pt idx="1780">
                  <c:v>11.637</c:v>
                </c:pt>
                <c:pt idx="1781">
                  <c:v>11.686</c:v>
                </c:pt>
                <c:pt idx="1782">
                  <c:v>11.686</c:v>
                </c:pt>
                <c:pt idx="1783">
                  <c:v>11.734</c:v>
                </c:pt>
                <c:pt idx="1784">
                  <c:v>11.759</c:v>
                </c:pt>
                <c:pt idx="1785">
                  <c:v>11.807</c:v>
                </c:pt>
                <c:pt idx="1786">
                  <c:v>11.856</c:v>
                </c:pt>
                <c:pt idx="1787">
                  <c:v>11.88</c:v>
                </c:pt>
                <c:pt idx="1788">
                  <c:v>11.904</c:v>
                </c:pt>
                <c:pt idx="1789">
                  <c:v>11.929</c:v>
                </c:pt>
                <c:pt idx="1790">
                  <c:v>11.929</c:v>
                </c:pt>
                <c:pt idx="1791">
                  <c:v>11.952999999999999</c:v>
                </c:pt>
                <c:pt idx="1792">
                  <c:v>11.952999999999999</c:v>
                </c:pt>
                <c:pt idx="1793">
                  <c:v>11.977</c:v>
                </c:pt>
                <c:pt idx="1794">
                  <c:v>12.000999999999999</c:v>
                </c:pt>
                <c:pt idx="1795">
                  <c:v>12.000999999999999</c:v>
                </c:pt>
                <c:pt idx="1796">
                  <c:v>12.000999999999999</c:v>
                </c:pt>
                <c:pt idx="1797">
                  <c:v>12.000999999999999</c:v>
                </c:pt>
                <c:pt idx="1798">
                  <c:v>12.000999999999999</c:v>
                </c:pt>
                <c:pt idx="1799">
                  <c:v>12.000999999999999</c:v>
                </c:pt>
                <c:pt idx="1800">
                  <c:v>11.977</c:v>
                </c:pt>
                <c:pt idx="1801">
                  <c:v>11.977</c:v>
                </c:pt>
                <c:pt idx="1802">
                  <c:v>11.929</c:v>
                </c:pt>
                <c:pt idx="1803">
                  <c:v>11.929</c:v>
                </c:pt>
                <c:pt idx="1804">
                  <c:v>11.904</c:v>
                </c:pt>
                <c:pt idx="1805">
                  <c:v>11.88</c:v>
                </c:pt>
                <c:pt idx="1806">
                  <c:v>11.856</c:v>
                </c:pt>
                <c:pt idx="1807">
                  <c:v>11.832000000000001</c:v>
                </c:pt>
                <c:pt idx="1808">
                  <c:v>11.807</c:v>
                </c:pt>
                <c:pt idx="1809">
                  <c:v>11.782999999999999</c:v>
                </c:pt>
                <c:pt idx="1810">
                  <c:v>11.782999999999999</c:v>
                </c:pt>
                <c:pt idx="1811">
                  <c:v>11.759</c:v>
                </c:pt>
                <c:pt idx="1812">
                  <c:v>11.734</c:v>
                </c:pt>
                <c:pt idx="1813">
                  <c:v>11.71</c:v>
                </c:pt>
                <c:pt idx="1814">
                  <c:v>11.686</c:v>
                </c:pt>
                <c:pt idx="1815">
                  <c:v>11.686</c:v>
                </c:pt>
                <c:pt idx="1816">
                  <c:v>11.662000000000001</c:v>
                </c:pt>
                <c:pt idx="1817">
                  <c:v>11.613</c:v>
                </c:pt>
                <c:pt idx="1818">
                  <c:v>11.589</c:v>
                </c:pt>
                <c:pt idx="1819">
                  <c:v>11.565</c:v>
                </c:pt>
                <c:pt idx="1820">
                  <c:v>11.54</c:v>
                </c:pt>
                <c:pt idx="1821">
                  <c:v>11.492000000000001</c:v>
                </c:pt>
                <c:pt idx="1822">
                  <c:v>11.492000000000001</c:v>
                </c:pt>
                <c:pt idx="1823">
                  <c:v>11.467000000000001</c:v>
                </c:pt>
                <c:pt idx="1824">
                  <c:v>11.443</c:v>
                </c:pt>
                <c:pt idx="1825">
                  <c:v>11.443</c:v>
                </c:pt>
                <c:pt idx="1826">
                  <c:v>11.394</c:v>
                </c:pt>
                <c:pt idx="1827">
                  <c:v>11.394</c:v>
                </c:pt>
                <c:pt idx="1828">
                  <c:v>11.37</c:v>
                </c:pt>
                <c:pt idx="1829">
                  <c:v>11.346</c:v>
                </c:pt>
                <c:pt idx="1830">
                  <c:v>11.321</c:v>
                </c:pt>
                <c:pt idx="1831">
                  <c:v>11.297000000000001</c:v>
                </c:pt>
                <c:pt idx="1832">
                  <c:v>11.297000000000001</c:v>
                </c:pt>
                <c:pt idx="1833">
                  <c:v>11.297000000000001</c:v>
                </c:pt>
                <c:pt idx="1834">
                  <c:v>11.297000000000001</c:v>
                </c:pt>
                <c:pt idx="1835">
                  <c:v>11.247999999999999</c:v>
                </c:pt>
                <c:pt idx="1836">
                  <c:v>11.247999999999999</c:v>
                </c:pt>
                <c:pt idx="1837">
                  <c:v>11.224</c:v>
                </c:pt>
                <c:pt idx="1838">
                  <c:v>11.2</c:v>
                </c:pt>
                <c:pt idx="1839">
                  <c:v>11.2</c:v>
                </c:pt>
                <c:pt idx="1840">
                  <c:v>11.2</c:v>
                </c:pt>
                <c:pt idx="1841">
                  <c:v>11.2</c:v>
                </c:pt>
                <c:pt idx="1842">
                  <c:v>11.2</c:v>
                </c:pt>
                <c:pt idx="1843">
                  <c:v>11.2</c:v>
                </c:pt>
                <c:pt idx="1844">
                  <c:v>11.175000000000001</c:v>
                </c:pt>
                <c:pt idx="1845">
                  <c:v>11.151</c:v>
                </c:pt>
                <c:pt idx="1846">
                  <c:v>11.151</c:v>
                </c:pt>
                <c:pt idx="1847">
                  <c:v>11.151</c:v>
                </c:pt>
                <c:pt idx="1848">
                  <c:v>11.151</c:v>
                </c:pt>
                <c:pt idx="1849">
                  <c:v>11.127000000000001</c:v>
                </c:pt>
                <c:pt idx="1850">
                  <c:v>11.127000000000001</c:v>
                </c:pt>
                <c:pt idx="1851">
                  <c:v>11.127000000000001</c:v>
                </c:pt>
                <c:pt idx="1852">
                  <c:v>11.127000000000001</c:v>
                </c:pt>
                <c:pt idx="1853">
                  <c:v>11.102</c:v>
                </c:pt>
                <c:pt idx="1854">
                  <c:v>11.102</c:v>
                </c:pt>
                <c:pt idx="1855">
                  <c:v>11.102</c:v>
                </c:pt>
                <c:pt idx="1856">
                  <c:v>11.102</c:v>
                </c:pt>
                <c:pt idx="1857">
                  <c:v>11.077999999999999</c:v>
                </c:pt>
                <c:pt idx="1858">
                  <c:v>11.077999999999999</c:v>
                </c:pt>
                <c:pt idx="1859">
                  <c:v>11.077999999999999</c:v>
                </c:pt>
                <c:pt idx="1860">
                  <c:v>11.053000000000001</c:v>
                </c:pt>
                <c:pt idx="1861">
                  <c:v>11.053000000000001</c:v>
                </c:pt>
                <c:pt idx="1862">
                  <c:v>11.053000000000001</c:v>
                </c:pt>
                <c:pt idx="1863">
                  <c:v>11.053000000000001</c:v>
                </c:pt>
                <c:pt idx="1864">
                  <c:v>11.053000000000001</c:v>
                </c:pt>
                <c:pt idx="1865">
                  <c:v>11.053000000000001</c:v>
                </c:pt>
                <c:pt idx="1866">
                  <c:v>11.053000000000001</c:v>
                </c:pt>
                <c:pt idx="1867">
                  <c:v>11.053000000000001</c:v>
                </c:pt>
                <c:pt idx="1868">
                  <c:v>11.077999999999999</c:v>
                </c:pt>
                <c:pt idx="1869">
                  <c:v>11.102</c:v>
                </c:pt>
                <c:pt idx="1870">
                  <c:v>11.127000000000001</c:v>
                </c:pt>
                <c:pt idx="1871">
                  <c:v>11.151</c:v>
                </c:pt>
                <c:pt idx="1872">
                  <c:v>11.2</c:v>
                </c:pt>
                <c:pt idx="1873">
                  <c:v>11.247999999999999</c:v>
                </c:pt>
                <c:pt idx="1874">
                  <c:v>11.297000000000001</c:v>
                </c:pt>
                <c:pt idx="1875">
                  <c:v>11.346</c:v>
                </c:pt>
                <c:pt idx="1876">
                  <c:v>11.394</c:v>
                </c:pt>
                <c:pt idx="1877">
                  <c:v>11.443</c:v>
                </c:pt>
                <c:pt idx="1878">
                  <c:v>11.492000000000001</c:v>
                </c:pt>
                <c:pt idx="1879">
                  <c:v>11.54</c:v>
                </c:pt>
                <c:pt idx="1880">
                  <c:v>11.613</c:v>
                </c:pt>
                <c:pt idx="1881">
                  <c:v>11.637</c:v>
                </c:pt>
                <c:pt idx="1882">
                  <c:v>11.686</c:v>
                </c:pt>
                <c:pt idx="1883">
                  <c:v>11.734</c:v>
                </c:pt>
                <c:pt idx="1884">
                  <c:v>11.759</c:v>
                </c:pt>
                <c:pt idx="1885">
                  <c:v>11.782999999999999</c:v>
                </c:pt>
                <c:pt idx="1886">
                  <c:v>11.807</c:v>
                </c:pt>
                <c:pt idx="1887">
                  <c:v>11.832000000000001</c:v>
                </c:pt>
                <c:pt idx="1888">
                  <c:v>11.856</c:v>
                </c:pt>
                <c:pt idx="1889">
                  <c:v>11.856</c:v>
                </c:pt>
                <c:pt idx="1890">
                  <c:v>11.856</c:v>
                </c:pt>
                <c:pt idx="1891">
                  <c:v>11.856</c:v>
                </c:pt>
                <c:pt idx="1892">
                  <c:v>11.832000000000001</c:v>
                </c:pt>
                <c:pt idx="1893">
                  <c:v>11.832000000000001</c:v>
                </c:pt>
                <c:pt idx="1894">
                  <c:v>11.807</c:v>
                </c:pt>
                <c:pt idx="1895">
                  <c:v>11.782999999999999</c:v>
                </c:pt>
                <c:pt idx="1896">
                  <c:v>11.734</c:v>
                </c:pt>
                <c:pt idx="1897">
                  <c:v>11.71</c:v>
                </c:pt>
                <c:pt idx="1898">
                  <c:v>11.686</c:v>
                </c:pt>
                <c:pt idx="1899">
                  <c:v>11.637</c:v>
                </c:pt>
                <c:pt idx="1900">
                  <c:v>11.589</c:v>
                </c:pt>
                <c:pt idx="1901">
                  <c:v>11.565</c:v>
                </c:pt>
                <c:pt idx="1902">
                  <c:v>11.516</c:v>
                </c:pt>
                <c:pt idx="1903">
                  <c:v>11.492000000000001</c:v>
                </c:pt>
                <c:pt idx="1904">
                  <c:v>11.443</c:v>
                </c:pt>
                <c:pt idx="1905">
                  <c:v>11.419</c:v>
                </c:pt>
                <c:pt idx="1906">
                  <c:v>11.394</c:v>
                </c:pt>
                <c:pt idx="1907">
                  <c:v>11.37</c:v>
                </c:pt>
                <c:pt idx="1908">
                  <c:v>11.346</c:v>
                </c:pt>
                <c:pt idx="1909">
                  <c:v>11.297000000000001</c:v>
                </c:pt>
                <c:pt idx="1910">
                  <c:v>11.297000000000001</c:v>
                </c:pt>
                <c:pt idx="1911">
                  <c:v>11.247999999999999</c:v>
                </c:pt>
                <c:pt idx="1912">
                  <c:v>11.247999999999999</c:v>
                </c:pt>
                <c:pt idx="1913">
                  <c:v>11.2</c:v>
                </c:pt>
                <c:pt idx="1914">
                  <c:v>11.2</c:v>
                </c:pt>
                <c:pt idx="1915">
                  <c:v>11.175000000000001</c:v>
                </c:pt>
                <c:pt idx="1916">
                  <c:v>11.151</c:v>
                </c:pt>
                <c:pt idx="1917">
                  <c:v>11.127000000000001</c:v>
                </c:pt>
                <c:pt idx="1918">
                  <c:v>11.102</c:v>
                </c:pt>
                <c:pt idx="1919">
                  <c:v>11.102</c:v>
                </c:pt>
                <c:pt idx="1920">
                  <c:v>11.077999999999999</c:v>
                </c:pt>
                <c:pt idx="1921">
                  <c:v>11.053000000000001</c:v>
                </c:pt>
                <c:pt idx="1922">
                  <c:v>11.053000000000001</c:v>
                </c:pt>
                <c:pt idx="1923">
                  <c:v>11.029</c:v>
                </c:pt>
                <c:pt idx="1924">
                  <c:v>11.029</c:v>
                </c:pt>
                <c:pt idx="1925">
                  <c:v>11.005000000000001</c:v>
                </c:pt>
                <c:pt idx="1926">
                  <c:v>11.005000000000001</c:v>
                </c:pt>
                <c:pt idx="1927">
                  <c:v>11.005000000000001</c:v>
                </c:pt>
                <c:pt idx="1928">
                  <c:v>10.98</c:v>
                </c:pt>
                <c:pt idx="1929">
                  <c:v>10.956</c:v>
                </c:pt>
                <c:pt idx="1930">
                  <c:v>10.956</c:v>
                </c:pt>
                <c:pt idx="1931">
                  <c:v>10.956</c:v>
                </c:pt>
                <c:pt idx="1932">
                  <c:v>10.932</c:v>
                </c:pt>
                <c:pt idx="1933">
                  <c:v>10.932</c:v>
                </c:pt>
                <c:pt idx="1934">
                  <c:v>10.907</c:v>
                </c:pt>
                <c:pt idx="1935">
                  <c:v>10.907</c:v>
                </c:pt>
                <c:pt idx="1936">
                  <c:v>10.907</c:v>
                </c:pt>
                <c:pt idx="1937">
                  <c:v>10.882999999999999</c:v>
                </c:pt>
                <c:pt idx="1938">
                  <c:v>10.882999999999999</c:v>
                </c:pt>
                <c:pt idx="1939">
                  <c:v>10.882999999999999</c:v>
                </c:pt>
                <c:pt idx="1940">
                  <c:v>10.858000000000001</c:v>
                </c:pt>
                <c:pt idx="1941">
                  <c:v>10.858000000000001</c:v>
                </c:pt>
                <c:pt idx="1942">
                  <c:v>10.858000000000001</c:v>
                </c:pt>
                <c:pt idx="1943">
                  <c:v>10.834</c:v>
                </c:pt>
                <c:pt idx="1944">
                  <c:v>10.834</c:v>
                </c:pt>
                <c:pt idx="1945">
                  <c:v>10.834</c:v>
                </c:pt>
                <c:pt idx="1946">
                  <c:v>10.81</c:v>
                </c:pt>
                <c:pt idx="1947">
                  <c:v>10.81</c:v>
                </c:pt>
                <c:pt idx="1948">
                  <c:v>10.81</c:v>
                </c:pt>
                <c:pt idx="1949">
                  <c:v>10.81</c:v>
                </c:pt>
                <c:pt idx="1950">
                  <c:v>10.81</c:v>
                </c:pt>
                <c:pt idx="1951">
                  <c:v>10.785</c:v>
                </c:pt>
                <c:pt idx="1952">
                  <c:v>10.785</c:v>
                </c:pt>
                <c:pt idx="1953">
                  <c:v>10.785</c:v>
                </c:pt>
                <c:pt idx="1954">
                  <c:v>10.760999999999999</c:v>
                </c:pt>
                <c:pt idx="1955">
                  <c:v>10.760999999999999</c:v>
                </c:pt>
                <c:pt idx="1956">
                  <c:v>10.760999999999999</c:v>
                </c:pt>
                <c:pt idx="1957">
                  <c:v>10.760999999999999</c:v>
                </c:pt>
                <c:pt idx="1958">
                  <c:v>10.736000000000001</c:v>
                </c:pt>
                <c:pt idx="1959">
                  <c:v>10.760999999999999</c:v>
                </c:pt>
                <c:pt idx="1960">
                  <c:v>10.760999999999999</c:v>
                </c:pt>
                <c:pt idx="1961">
                  <c:v>10.760999999999999</c:v>
                </c:pt>
                <c:pt idx="1962">
                  <c:v>10.81</c:v>
                </c:pt>
                <c:pt idx="1963">
                  <c:v>10.81</c:v>
                </c:pt>
                <c:pt idx="1964">
                  <c:v>10.834</c:v>
                </c:pt>
                <c:pt idx="1965">
                  <c:v>10.858000000000001</c:v>
                </c:pt>
                <c:pt idx="1966">
                  <c:v>10.882999999999999</c:v>
                </c:pt>
                <c:pt idx="1967">
                  <c:v>10.907</c:v>
                </c:pt>
                <c:pt idx="1968">
                  <c:v>10.956</c:v>
                </c:pt>
                <c:pt idx="1969">
                  <c:v>11.005000000000001</c:v>
                </c:pt>
                <c:pt idx="1970">
                  <c:v>11.077999999999999</c:v>
                </c:pt>
                <c:pt idx="1971">
                  <c:v>11.151</c:v>
                </c:pt>
                <c:pt idx="1972">
                  <c:v>11.2</c:v>
                </c:pt>
                <c:pt idx="1973">
                  <c:v>11.273</c:v>
                </c:pt>
                <c:pt idx="1974">
                  <c:v>11.321</c:v>
                </c:pt>
                <c:pt idx="1975">
                  <c:v>11.394</c:v>
                </c:pt>
                <c:pt idx="1976">
                  <c:v>11.443</c:v>
                </c:pt>
                <c:pt idx="1977">
                  <c:v>11.516</c:v>
                </c:pt>
                <c:pt idx="1978">
                  <c:v>11.565</c:v>
                </c:pt>
                <c:pt idx="1979">
                  <c:v>11.613</c:v>
                </c:pt>
                <c:pt idx="1980">
                  <c:v>11.662000000000001</c:v>
                </c:pt>
                <c:pt idx="1981">
                  <c:v>11.71</c:v>
                </c:pt>
                <c:pt idx="1982">
                  <c:v>11.734</c:v>
                </c:pt>
                <c:pt idx="1983">
                  <c:v>11.782999999999999</c:v>
                </c:pt>
                <c:pt idx="1984">
                  <c:v>11.807</c:v>
                </c:pt>
                <c:pt idx="1985">
                  <c:v>11.807</c:v>
                </c:pt>
                <c:pt idx="1986">
                  <c:v>11.807</c:v>
                </c:pt>
                <c:pt idx="1987">
                  <c:v>11.832000000000001</c:v>
                </c:pt>
                <c:pt idx="1988">
                  <c:v>11.807</c:v>
                </c:pt>
                <c:pt idx="1989">
                  <c:v>11.807</c:v>
                </c:pt>
                <c:pt idx="1990">
                  <c:v>11.782999999999999</c:v>
                </c:pt>
                <c:pt idx="1991">
                  <c:v>11.759</c:v>
                </c:pt>
                <c:pt idx="1992">
                  <c:v>11.734</c:v>
                </c:pt>
                <c:pt idx="1993">
                  <c:v>11.686</c:v>
                </c:pt>
                <c:pt idx="1994">
                  <c:v>11.662000000000001</c:v>
                </c:pt>
                <c:pt idx="1995">
                  <c:v>11.613</c:v>
                </c:pt>
                <c:pt idx="1996">
                  <c:v>11.565</c:v>
                </c:pt>
                <c:pt idx="1997">
                  <c:v>11.516</c:v>
                </c:pt>
                <c:pt idx="1998">
                  <c:v>11.492000000000001</c:v>
                </c:pt>
                <c:pt idx="1999">
                  <c:v>11.443</c:v>
                </c:pt>
                <c:pt idx="2000">
                  <c:v>11.394</c:v>
                </c:pt>
                <c:pt idx="2001">
                  <c:v>11.37</c:v>
                </c:pt>
                <c:pt idx="2002">
                  <c:v>11.321</c:v>
                </c:pt>
                <c:pt idx="2003">
                  <c:v>11.297000000000001</c:v>
                </c:pt>
                <c:pt idx="2004">
                  <c:v>11.247999999999999</c:v>
                </c:pt>
                <c:pt idx="2005">
                  <c:v>11.224</c:v>
                </c:pt>
                <c:pt idx="2006">
                  <c:v>11.2</c:v>
                </c:pt>
                <c:pt idx="2007">
                  <c:v>11.175000000000001</c:v>
                </c:pt>
                <c:pt idx="2008">
                  <c:v>11.127000000000001</c:v>
                </c:pt>
                <c:pt idx="2009">
                  <c:v>11.102</c:v>
                </c:pt>
                <c:pt idx="2010">
                  <c:v>11.102</c:v>
                </c:pt>
                <c:pt idx="2011">
                  <c:v>11.053000000000001</c:v>
                </c:pt>
                <c:pt idx="2012">
                  <c:v>11.053000000000001</c:v>
                </c:pt>
                <c:pt idx="2013">
                  <c:v>11.029</c:v>
                </c:pt>
                <c:pt idx="2014">
                  <c:v>11.005000000000001</c:v>
                </c:pt>
                <c:pt idx="2015">
                  <c:v>10.98</c:v>
                </c:pt>
                <c:pt idx="2016">
                  <c:v>10.98</c:v>
                </c:pt>
                <c:pt idx="2017">
                  <c:v>10.956</c:v>
                </c:pt>
                <c:pt idx="2018">
                  <c:v>10.932</c:v>
                </c:pt>
                <c:pt idx="2019">
                  <c:v>10.932</c:v>
                </c:pt>
                <c:pt idx="2020">
                  <c:v>10.907</c:v>
                </c:pt>
                <c:pt idx="2021">
                  <c:v>10.907</c:v>
                </c:pt>
                <c:pt idx="2022">
                  <c:v>10.882999999999999</c:v>
                </c:pt>
                <c:pt idx="2023">
                  <c:v>10.858000000000001</c:v>
                </c:pt>
                <c:pt idx="2024">
                  <c:v>10.858000000000001</c:v>
                </c:pt>
                <c:pt idx="2025">
                  <c:v>10.858000000000001</c:v>
                </c:pt>
                <c:pt idx="2026">
                  <c:v>10.834</c:v>
                </c:pt>
                <c:pt idx="2027">
                  <c:v>10.834</c:v>
                </c:pt>
                <c:pt idx="2028">
                  <c:v>10.834</c:v>
                </c:pt>
                <c:pt idx="2029">
                  <c:v>10.81</c:v>
                </c:pt>
                <c:pt idx="2030">
                  <c:v>10.81</c:v>
                </c:pt>
                <c:pt idx="2031">
                  <c:v>10.81</c:v>
                </c:pt>
                <c:pt idx="2032">
                  <c:v>10.785</c:v>
                </c:pt>
                <c:pt idx="2033">
                  <c:v>10.785</c:v>
                </c:pt>
                <c:pt idx="2034">
                  <c:v>10.760999999999999</c:v>
                </c:pt>
                <c:pt idx="2035">
                  <c:v>10.760999999999999</c:v>
                </c:pt>
                <c:pt idx="2036">
                  <c:v>10.760999999999999</c:v>
                </c:pt>
                <c:pt idx="2037">
                  <c:v>10.760999999999999</c:v>
                </c:pt>
                <c:pt idx="2038">
                  <c:v>10.736000000000001</c:v>
                </c:pt>
                <c:pt idx="2039">
                  <c:v>10.736000000000001</c:v>
                </c:pt>
                <c:pt idx="2040">
                  <c:v>10.736000000000001</c:v>
                </c:pt>
                <c:pt idx="2041">
                  <c:v>10.712</c:v>
                </c:pt>
                <c:pt idx="2042">
                  <c:v>10.712</c:v>
                </c:pt>
                <c:pt idx="2043">
                  <c:v>10.712</c:v>
                </c:pt>
                <c:pt idx="2044">
                  <c:v>10.712</c:v>
                </c:pt>
                <c:pt idx="2045">
                  <c:v>10.712</c:v>
                </c:pt>
                <c:pt idx="2046">
                  <c:v>10.686999999999999</c:v>
                </c:pt>
                <c:pt idx="2047">
                  <c:v>10.686999999999999</c:v>
                </c:pt>
                <c:pt idx="2048">
                  <c:v>10.686999999999999</c:v>
                </c:pt>
                <c:pt idx="2049">
                  <c:v>10.686999999999999</c:v>
                </c:pt>
                <c:pt idx="2050">
                  <c:v>10.663</c:v>
                </c:pt>
                <c:pt idx="2051">
                  <c:v>10.663</c:v>
                </c:pt>
                <c:pt idx="2052">
                  <c:v>10.663</c:v>
                </c:pt>
                <c:pt idx="2053">
                  <c:v>10.663</c:v>
                </c:pt>
                <c:pt idx="2054">
                  <c:v>10.663</c:v>
                </c:pt>
                <c:pt idx="2055">
                  <c:v>10.663</c:v>
                </c:pt>
                <c:pt idx="2056">
                  <c:v>10.663</c:v>
                </c:pt>
                <c:pt idx="2057">
                  <c:v>10.686999999999999</c:v>
                </c:pt>
                <c:pt idx="2058">
                  <c:v>10.712</c:v>
                </c:pt>
                <c:pt idx="2059">
                  <c:v>10.736000000000001</c:v>
                </c:pt>
                <c:pt idx="2060">
                  <c:v>10.760999999999999</c:v>
                </c:pt>
                <c:pt idx="2061">
                  <c:v>10.785</c:v>
                </c:pt>
                <c:pt idx="2062">
                  <c:v>10.834</c:v>
                </c:pt>
                <c:pt idx="2063">
                  <c:v>10.858000000000001</c:v>
                </c:pt>
                <c:pt idx="2064">
                  <c:v>10.907</c:v>
                </c:pt>
                <c:pt idx="2065">
                  <c:v>10.956</c:v>
                </c:pt>
                <c:pt idx="2066">
                  <c:v>11.029</c:v>
                </c:pt>
                <c:pt idx="2067">
                  <c:v>11.102</c:v>
                </c:pt>
                <c:pt idx="2068">
                  <c:v>11.151</c:v>
                </c:pt>
                <c:pt idx="2069">
                  <c:v>11.224</c:v>
                </c:pt>
                <c:pt idx="2070">
                  <c:v>11.297000000000001</c:v>
                </c:pt>
                <c:pt idx="2071">
                  <c:v>11.346</c:v>
                </c:pt>
                <c:pt idx="2072">
                  <c:v>11.419</c:v>
                </c:pt>
                <c:pt idx="2073">
                  <c:v>11.467000000000001</c:v>
                </c:pt>
                <c:pt idx="2074">
                  <c:v>11.54</c:v>
                </c:pt>
                <c:pt idx="2075">
                  <c:v>11.589</c:v>
                </c:pt>
                <c:pt idx="2076">
                  <c:v>11.637</c:v>
                </c:pt>
                <c:pt idx="2077">
                  <c:v>11.686</c:v>
                </c:pt>
                <c:pt idx="2078">
                  <c:v>11.71</c:v>
                </c:pt>
                <c:pt idx="2079">
                  <c:v>11.734</c:v>
                </c:pt>
                <c:pt idx="2080">
                  <c:v>11.759</c:v>
                </c:pt>
                <c:pt idx="2081">
                  <c:v>11.782999999999999</c:v>
                </c:pt>
                <c:pt idx="2082">
                  <c:v>11.782999999999999</c:v>
                </c:pt>
                <c:pt idx="2083">
                  <c:v>11.782999999999999</c:v>
                </c:pt>
                <c:pt idx="2084">
                  <c:v>11.782999999999999</c:v>
                </c:pt>
                <c:pt idx="2085">
                  <c:v>11.782999999999999</c:v>
                </c:pt>
                <c:pt idx="2086">
                  <c:v>11.782999999999999</c:v>
                </c:pt>
                <c:pt idx="2087">
                  <c:v>11.759</c:v>
                </c:pt>
                <c:pt idx="2088">
                  <c:v>11.734</c:v>
                </c:pt>
                <c:pt idx="2089">
                  <c:v>11.686</c:v>
                </c:pt>
                <c:pt idx="2090">
                  <c:v>11.637</c:v>
                </c:pt>
                <c:pt idx="2091">
                  <c:v>11.589</c:v>
                </c:pt>
                <c:pt idx="2092">
                  <c:v>11.54</c:v>
                </c:pt>
                <c:pt idx="2093">
                  <c:v>11.492000000000001</c:v>
                </c:pt>
                <c:pt idx="2094">
                  <c:v>11.443</c:v>
                </c:pt>
                <c:pt idx="2095">
                  <c:v>11.394</c:v>
                </c:pt>
                <c:pt idx="2096">
                  <c:v>11.37</c:v>
                </c:pt>
                <c:pt idx="2097">
                  <c:v>11.321</c:v>
                </c:pt>
                <c:pt idx="2098">
                  <c:v>11.297000000000001</c:v>
                </c:pt>
                <c:pt idx="2099">
                  <c:v>11.247999999999999</c:v>
                </c:pt>
                <c:pt idx="2100">
                  <c:v>11.224</c:v>
                </c:pt>
                <c:pt idx="2101">
                  <c:v>11.2</c:v>
                </c:pt>
                <c:pt idx="2102">
                  <c:v>11.151</c:v>
                </c:pt>
                <c:pt idx="2103">
                  <c:v>11.127000000000001</c:v>
                </c:pt>
                <c:pt idx="2104">
                  <c:v>11.102</c:v>
                </c:pt>
                <c:pt idx="2105">
                  <c:v>11.053000000000001</c:v>
                </c:pt>
                <c:pt idx="2106">
                  <c:v>11.029</c:v>
                </c:pt>
                <c:pt idx="2107">
                  <c:v>11.005000000000001</c:v>
                </c:pt>
                <c:pt idx="2108">
                  <c:v>11.005000000000001</c:v>
                </c:pt>
                <c:pt idx="2109">
                  <c:v>10.956</c:v>
                </c:pt>
                <c:pt idx="2110">
                  <c:v>10.956</c:v>
                </c:pt>
                <c:pt idx="2111">
                  <c:v>10.932</c:v>
                </c:pt>
                <c:pt idx="2112">
                  <c:v>10.907</c:v>
                </c:pt>
                <c:pt idx="2113">
                  <c:v>10.907</c:v>
                </c:pt>
                <c:pt idx="2114">
                  <c:v>10.882999999999999</c:v>
                </c:pt>
                <c:pt idx="2115">
                  <c:v>10.858000000000001</c:v>
                </c:pt>
                <c:pt idx="2116">
                  <c:v>10.858000000000001</c:v>
                </c:pt>
                <c:pt idx="2117">
                  <c:v>10.858000000000001</c:v>
                </c:pt>
                <c:pt idx="2118">
                  <c:v>10.834</c:v>
                </c:pt>
                <c:pt idx="2119">
                  <c:v>10.834</c:v>
                </c:pt>
                <c:pt idx="2120">
                  <c:v>10.81</c:v>
                </c:pt>
                <c:pt idx="2121">
                  <c:v>10.81</c:v>
                </c:pt>
                <c:pt idx="2122">
                  <c:v>10.81</c:v>
                </c:pt>
                <c:pt idx="2123">
                  <c:v>10.785</c:v>
                </c:pt>
                <c:pt idx="2124">
                  <c:v>10.785</c:v>
                </c:pt>
                <c:pt idx="2125">
                  <c:v>10.760999999999999</c:v>
                </c:pt>
                <c:pt idx="2126">
                  <c:v>10.760999999999999</c:v>
                </c:pt>
                <c:pt idx="2127">
                  <c:v>10.760999999999999</c:v>
                </c:pt>
                <c:pt idx="2128">
                  <c:v>10.760999999999999</c:v>
                </c:pt>
                <c:pt idx="2129">
                  <c:v>10.736000000000001</c:v>
                </c:pt>
                <c:pt idx="2130">
                  <c:v>10.736000000000001</c:v>
                </c:pt>
                <c:pt idx="2131">
                  <c:v>10.736000000000001</c:v>
                </c:pt>
                <c:pt idx="2132">
                  <c:v>10.736000000000001</c:v>
                </c:pt>
                <c:pt idx="2133">
                  <c:v>10.712</c:v>
                </c:pt>
                <c:pt idx="2134">
                  <c:v>10.712</c:v>
                </c:pt>
                <c:pt idx="2135">
                  <c:v>10.712</c:v>
                </c:pt>
                <c:pt idx="2136">
                  <c:v>10.712</c:v>
                </c:pt>
                <c:pt idx="2137">
                  <c:v>10.712</c:v>
                </c:pt>
                <c:pt idx="2138">
                  <c:v>10.686999999999999</c:v>
                </c:pt>
                <c:pt idx="2139">
                  <c:v>10.686999999999999</c:v>
                </c:pt>
                <c:pt idx="2140">
                  <c:v>10.686999999999999</c:v>
                </c:pt>
                <c:pt idx="2141">
                  <c:v>10.663</c:v>
                </c:pt>
                <c:pt idx="2142">
                  <c:v>10.686999999999999</c:v>
                </c:pt>
                <c:pt idx="2143">
                  <c:v>10.663</c:v>
                </c:pt>
                <c:pt idx="2144">
                  <c:v>10.663</c:v>
                </c:pt>
                <c:pt idx="2145">
                  <c:v>10.663</c:v>
                </c:pt>
                <c:pt idx="2146">
                  <c:v>10.663</c:v>
                </c:pt>
                <c:pt idx="2147">
                  <c:v>10.638</c:v>
                </c:pt>
                <c:pt idx="2148">
                  <c:v>10.638</c:v>
                </c:pt>
                <c:pt idx="2149">
                  <c:v>10.638</c:v>
                </c:pt>
                <c:pt idx="2150">
                  <c:v>10.663</c:v>
                </c:pt>
                <c:pt idx="2151">
                  <c:v>10.663</c:v>
                </c:pt>
                <c:pt idx="2152">
                  <c:v>10.663</c:v>
                </c:pt>
                <c:pt idx="2153">
                  <c:v>10.686999999999999</c:v>
                </c:pt>
                <c:pt idx="2154">
                  <c:v>10.712</c:v>
                </c:pt>
                <c:pt idx="2155">
                  <c:v>10.736000000000001</c:v>
                </c:pt>
                <c:pt idx="2156">
                  <c:v>10.760999999999999</c:v>
                </c:pt>
                <c:pt idx="2157">
                  <c:v>10.785</c:v>
                </c:pt>
                <c:pt idx="2158">
                  <c:v>10.834</c:v>
                </c:pt>
                <c:pt idx="2159">
                  <c:v>10.858000000000001</c:v>
                </c:pt>
                <c:pt idx="2160">
                  <c:v>10.907</c:v>
                </c:pt>
                <c:pt idx="2161">
                  <c:v>10.98</c:v>
                </c:pt>
                <c:pt idx="2162">
                  <c:v>11.029</c:v>
                </c:pt>
                <c:pt idx="2163">
                  <c:v>11.102</c:v>
                </c:pt>
                <c:pt idx="2164">
                  <c:v>11.175000000000001</c:v>
                </c:pt>
                <c:pt idx="2165">
                  <c:v>11.247999999999999</c:v>
                </c:pt>
                <c:pt idx="2166">
                  <c:v>11.297000000000001</c:v>
                </c:pt>
                <c:pt idx="2167">
                  <c:v>11.37</c:v>
                </c:pt>
                <c:pt idx="2168">
                  <c:v>11.443</c:v>
                </c:pt>
                <c:pt idx="2169">
                  <c:v>11.492000000000001</c:v>
                </c:pt>
                <c:pt idx="2170">
                  <c:v>11.565</c:v>
                </c:pt>
                <c:pt idx="2171">
                  <c:v>11.613</c:v>
                </c:pt>
                <c:pt idx="2172">
                  <c:v>11.662000000000001</c:v>
                </c:pt>
                <c:pt idx="2173">
                  <c:v>11.71</c:v>
                </c:pt>
                <c:pt idx="2174">
                  <c:v>11.759</c:v>
                </c:pt>
                <c:pt idx="2175">
                  <c:v>11.782999999999999</c:v>
                </c:pt>
                <c:pt idx="2176">
                  <c:v>11.807</c:v>
                </c:pt>
                <c:pt idx="2177">
                  <c:v>11.832000000000001</c:v>
                </c:pt>
                <c:pt idx="2178">
                  <c:v>11.832000000000001</c:v>
                </c:pt>
                <c:pt idx="2179">
                  <c:v>11.856</c:v>
                </c:pt>
                <c:pt idx="2180">
                  <c:v>11.856</c:v>
                </c:pt>
                <c:pt idx="2181">
                  <c:v>11.832000000000001</c:v>
                </c:pt>
                <c:pt idx="2182">
                  <c:v>11.832000000000001</c:v>
                </c:pt>
                <c:pt idx="2183">
                  <c:v>11.807</c:v>
                </c:pt>
                <c:pt idx="2184">
                  <c:v>11.782999999999999</c:v>
                </c:pt>
                <c:pt idx="2185">
                  <c:v>11.734</c:v>
                </c:pt>
                <c:pt idx="2186">
                  <c:v>11.686</c:v>
                </c:pt>
                <c:pt idx="2187">
                  <c:v>11.637</c:v>
                </c:pt>
                <c:pt idx="2188">
                  <c:v>11.589</c:v>
                </c:pt>
                <c:pt idx="2189">
                  <c:v>11.54</c:v>
                </c:pt>
                <c:pt idx="2190">
                  <c:v>11.492000000000001</c:v>
                </c:pt>
                <c:pt idx="2191">
                  <c:v>11.467000000000001</c:v>
                </c:pt>
                <c:pt idx="2192">
                  <c:v>11.419</c:v>
                </c:pt>
                <c:pt idx="2193">
                  <c:v>11.394</c:v>
                </c:pt>
                <c:pt idx="2194">
                  <c:v>11.346</c:v>
                </c:pt>
                <c:pt idx="2195">
                  <c:v>11.297000000000001</c:v>
                </c:pt>
                <c:pt idx="2196">
                  <c:v>11.247999999999999</c:v>
                </c:pt>
                <c:pt idx="2197">
                  <c:v>11.224</c:v>
                </c:pt>
                <c:pt idx="2198">
                  <c:v>11.2</c:v>
                </c:pt>
                <c:pt idx="2199">
                  <c:v>11.151</c:v>
                </c:pt>
                <c:pt idx="2200">
                  <c:v>11.127000000000001</c:v>
                </c:pt>
                <c:pt idx="2201">
                  <c:v>11.102</c:v>
                </c:pt>
                <c:pt idx="2202">
                  <c:v>11.077999999999999</c:v>
                </c:pt>
                <c:pt idx="2203">
                  <c:v>11.053000000000001</c:v>
                </c:pt>
                <c:pt idx="2204">
                  <c:v>11.029</c:v>
                </c:pt>
                <c:pt idx="2205">
                  <c:v>11.005000000000001</c:v>
                </c:pt>
                <c:pt idx="2206">
                  <c:v>10.98</c:v>
                </c:pt>
                <c:pt idx="2207">
                  <c:v>10.956</c:v>
                </c:pt>
                <c:pt idx="2208">
                  <c:v>10.956</c:v>
                </c:pt>
                <c:pt idx="2209">
                  <c:v>10.932</c:v>
                </c:pt>
                <c:pt idx="2210">
                  <c:v>10.907</c:v>
                </c:pt>
                <c:pt idx="2211">
                  <c:v>10.907</c:v>
                </c:pt>
                <c:pt idx="2212">
                  <c:v>10.907</c:v>
                </c:pt>
                <c:pt idx="2213">
                  <c:v>10.882999999999999</c:v>
                </c:pt>
                <c:pt idx="2214">
                  <c:v>10.858000000000001</c:v>
                </c:pt>
                <c:pt idx="2215">
                  <c:v>10.858000000000001</c:v>
                </c:pt>
                <c:pt idx="2216">
                  <c:v>10.834</c:v>
                </c:pt>
                <c:pt idx="2217">
                  <c:v>10.834</c:v>
                </c:pt>
                <c:pt idx="2218">
                  <c:v>10.81</c:v>
                </c:pt>
                <c:pt idx="2219">
                  <c:v>10.81</c:v>
                </c:pt>
                <c:pt idx="2220">
                  <c:v>10.81</c:v>
                </c:pt>
                <c:pt idx="2221">
                  <c:v>10.785</c:v>
                </c:pt>
                <c:pt idx="2222">
                  <c:v>10.785</c:v>
                </c:pt>
                <c:pt idx="2223">
                  <c:v>10.760999999999999</c:v>
                </c:pt>
                <c:pt idx="2224">
                  <c:v>10.760999999999999</c:v>
                </c:pt>
                <c:pt idx="2225">
                  <c:v>10.736000000000001</c:v>
                </c:pt>
                <c:pt idx="2226">
                  <c:v>10.736000000000001</c:v>
                </c:pt>
                <c:pt idx="2227">
                  <c:v>10.736000000000001</c:v>
                </c:pt>
                <c:pt idx="2228">
                  <c:v>10.712</c:v>
                </c:pt>
                <c:pt idx="2229">
                  <c:v>10.712</c:v>
                </c:pt>
                <c:pt idx="2230">
                  <c:v>10.712</c:v>
                </c:pt>
                <c:pt idx="2231">
                  <c:v>10.712</c:v>
                </c:pt>
                <c:pt idx="2232">
                  <c:v>10.686999999999999</c:v>
                </c:pt>
                <c:pt idx="2233">
                  <c:v>10.686999999999999</c:v>
                </c:pt>
                <c:pt idx="2234">
                  <c:v>10.663</c:v>
                </c:pt>
                <c:pt idx="2235">
                  <c:v>10.663</c:v>
                </c:pt>
                <c:pt idx="2236">
                  <c:v>10.663</c:v>
                </c:pt>
                <c:pt idx="2237">
                  <c:v>10.663</c:v>
                </c:pt>
                <c:pt idx="2238">
                  <c:v>10.638</c:v>
                </c:pt>
                <c:pt idx="2239">
                  <c:v>10.638</c:v>
                </c:pt>
                <c:pt idx="2240">
                  <c:v>10.638</c:v>
                </c:pt>
                <c:pt idx="2241">
                  <c:v>10.638</c:v>
                </c:pt>
                <c:pt idx="2242">
                  <c:v>10.614000000000001</c:v>
                </c:pt>
                <c:pt idx="2243">
                  <c:v>10.614000000000001</c:v>
                </c:pt>
                <c:pt idx="2244">
                  <c:v>10.614000000000001</c:v>
                </c:pt>
                <c:pt idx="2245">
                  <c:v>10.614000000000001</c:v>
                </c:pt>
                <c:pt idx="2246">
                  <c:v>10.614000000000001</c:v>
                </c:pt>
                <c:pt idx="2247">
                  <c:v>10.614000000000001</c:v>
                </c:pt>
                <c:pt idx="2248">
                  <c:v>10.614000000000001</c:v>
                </c:pt>
                <c:pt idx="2249">
                  <c:v>10.638</c:v>
                </c:pt>
                <c:pt idx="2250">
                  <c:v>10.663</c:v>
                </c:pt>
                <c:pt idx="2251">
                  <c:v>10.686999999999999</c:v>
                </c:pt>
                <c:pt idx="2252">
                  <c:v>10.712</c:v>
                </c:pt>
                <c:pt idx="2253">
                  <c:v>10.736000000000001</c:v>
                </c:pt>
                <c:pt idx="2254">
                  <c:v>10.760999999999999</c:v>
                </c:pt>
                <c:pt idx="2255">
                  <c:v>10.785</c:v>
                </c:pt>
                <c:pt idx="2256">
                  <c:v>10.834</c:v>
                </c:pt>
                <c:pt idx="2257">
                  <c:v>10.882999999999999</c:v>
                </c:pt>
                <c:pt idx="2258">
                  <c:v>10.956</c:v>
                </c:pt>
                <c:pt idx="2259">
                  <c:v>11.005000000000001</c:v>
                </c:pt>
                <c:pt idx="2260">
                  <c:v>11.077999999999999</c:v>
                </c:pt>
                <c:pt idx="2261">
                  <c:v>11.151</c:v>
                </c:pt>
                <c:pt idx="2262">
                  <c:v>11.2</c:v>
                </c:pt>
                <c:pt idx="2263">
                  <c:v>11.273</c:v>
                </c:pt>
                <c:pt idx="2264">
                  <c:v>11.321</c:v>
                </c:pt>
                <c:pt idx="2265">
                  <c:v>11.394</c:v>
                </c:pt>
                <c:pt idx="2266">
                  <c:v>11.443</c:v>
                </c:pt>
                <c:pt idx="2267">
                  <c:v>11.492000000000001</c:v>
                </c:pt>
                <c:pt idx="2268">
                  <c:v>11.54</c:v>
                </c:pt>
                <c:pt idx="2269">
                  <c:v>11.589</c:v>
                </c:pt>
                <c:pt idx="2270">
                  <c:v>11.613</c:v>
                </c:pt>
                <c:pt idx="2271">
                  <c:v>11.637</c:v>
                </c:pt>
                <c:pt idx="2272">
                  <c:v>11.662000000000001</c:v>
                </c:pt>
                <c:pt idx="2273">
                  <c:v>11.662000000000001</c:v>
                </c:pt>
                <c:pt idx="2274">
                  <c:v>11.662000000000001</c:v>
                </c:pt>
                <c:pt idx="2275">
                  <c:v>11.662000000000001</c:v>
                </c:pt>
                <c:pt idx="2276">
                  <c:v>11.637</c:v>
                </c:pt>
                <c:pt idx="2277">
                  <c:v>11.637</c:v>
                </c:pt>
                <c:pt idx="2278">
                  <c:v>11.613</c:v>
                </c:pt>
                <c:pt idx="2279">
                  <c:v>11.589</c:v>
                </c:pt>
                <c:pt idx="2280">
                  <c:v>11.54</c:v>
                </c:pt>
                <c:pt idx="2281">
                  <c:v>11.492000000000001</c:v>
                </c:pt>
                <c:pt idx="2282">
                  <c:v>11.443</c:v>
                </c:pt>
                <c:pt idx="2283">
                  <c:v>11.419</c:v>
                </c:pt>
                <c:pt idx="2284">
                  <c:v>11.37</c:v>
                </c:pt>
                <c:pt idx="2285">
                  <c:v>11.346</c:v>
                </c:pt>
                <c:pt idx="2286">
                  <c:v>11.297000000000001</c:v>
                </c:pt>
                <c:pt idx="2287">
                  <c:v>11.247999999999999</c:v>
                </c:pt>
                <c:pt idx="2288">
                  <c:v>11.224</c:v>
                </c:pt>
                <c:pt idx="2289">
                  <c:v>11.2</c:v>
                </c:pt>
                <c:pt idx="2290">
                  <c:v>11.151</c:v>
                </c:pt>
                <c:pt idx="2291">
                  <c:v>11.151</c:v>
                </c:pt>
                <c:pt idx="2292">
                  <c:v>11.102</c:v>
                </c:pt>
                <c:pt idx="2293">
                  <c:v>11.077999999999999</c:v>
                </c:pt>
                <c:pt idx="2294">
                  <c:v>11.053000000000001</c:v>
                </c:pt>
                <c:pt idx="2295">
                  <c:v>11.029</c:v>
                </c:pt>
                <c:pt idx="2296">
                  <c:v>11.005000000000001</c:v>
                </c:pt>
                <c:pt idx="2297">
                  <c:v>11.005000000000001</c:v>
                </c:pt>
                <c:pt idx="2298">
                  <c:v>10.98</c:v>
                </c:pt>
                <c:pt idx="2299">
                  <c:v>10.956</c:v>
                </c:pt>
                <c:pt idx="2300">
                  <c:v>10.932</c:v>
                </c:pt>
                <c:pt idx="2301">
                  <c:v>10.932</c:v>
                </c:pt>
                <c:pt idx="2302">
                  <c:v>10.907</c:v>
                </c:pt>
                <c:pt idx="2303">
                  <c:v>10.907</c:v>
                </c:pt>
                <c:pt idx="2304">
                  <c:v>10.882999999999999</c:v>
                </c:pt>
                <c:pt idx="2305">
                  <c:v>10.882999999999999</c:v>
                </c:pt>
                <c:pt idx="2306">
                  <c:v>10.882999999999999</c:v>
                </c:pt>
                <c:pt idx="2307">
                  <c:v>10.858000000000001</c:v>
                </c:pt>
                <c:pt idx="2308">
                  <c:v>10.882999999999999</c:v>
                </c:pt>
                <c:pt idx="2309">
                  <c:v>10.882999999999999</c:v>
                </c:pt>
                <c:pt idx="2310">
                  <c:v>10.907</c:v>
                </c:pt>
                <c:pt idx="2311">
                  <c:v>10.907</c:v>
                </c:pt>
                <c:pt idx="2312">
                  <c:v>10.932</c:v>
                </c:pt>
                <c:pt idx="2313">
                  <c:v>10.932</c:v>
                </c:pt>
                <c:pt idx="2314">
                  <c:v>10.956</c:v>
                </c:pt>
                <c:pt idx="2315">
                  <c:v>10.956</c:v>
                </c:pt>
                <c:pt idx="2316">
                  <c:v>10.956</c:v>
                </c:pt>
                <c:pt idx="2317">
                  <c:v>10.932</c:v>
                </c:pt>
                <c:pt idx="2318">
                  <c:v>10.907</c:v>
                </c:pt>
                <c:pt idx="2319">
                  <c:v>10.907</c:v>
                </c:pt>
                <c:pt idx="2320">
                  <c:v>10.907</c:v>
                </c:pt>
                <c:pt idx="2321">
                  <c:v>10.932</c:v>
                </c:pt>
                <c:pt idx="2322">
                  <c:v>10.932</c:v>
                </c:pt>
                <c:pt idx="2323">
                  <c:v>10.932</c:v>
                </c:pt>
                <c:pt idx="2324">
                  <c:v>10.907</c:v>
                </c:pt>
                <c:pt idx="2325">
                  <c:v>10.907</c:v>
                </c:pt>
                <c:pt idx="2326">
                  <c:v>10.907</c:v>
                </c:pt>
                <c:pt idx="2327">
                  <c:v>10.907</c:v>
                </c:pt>
                <c:pt idx="2328">
                  <c:v>10.907</c:v>
                </c:pt>
                <c:pt idx="2329">
                  <c:v>10.882999999999999</c:v>
                </c:pt>
                <c:pt idx="2330">
                  <c:v>10.882999999999999</c:v>
                </c:pt>
                <c:pt idx="2331">
                  <c:v>10.858000000000001</c:v>
                </c:pt>
                <c:pt idx="2332">
                  <c:v>10.858000000000001</c:v>
                </c:pt>
                <c:pt idx="2333">
                  <c:v>10.834</c:v>
                </c:pt>
                <c:pt idx="2334">
                  <c:v>10.834</c:v>
                </c:pt>
                <c:pt idx="2335">
                  <c:v>10.81</c:v>
                </c:pt>
                <c:pt idx="2336">
                  <c:v>10.81</c:v>
                </c:pt>
                <c:pt idx="2337">
                  <c:v>10.81</c:v>
                </c:pt>
                <c:pt idx="2338">
                  <c:v>10.81</c:v>
                </c:pt>
                <c:pt idx="2339">
                  <c:v>10.785</c:v>
                </c:pt>
                <c:pt idx="2340">
                  <c:v>10.760999999999999</c:v>
                </c:pt>
                <c:pt idx="2341">
                  <c:v>10.760999999999999</c:v>
                </c:pt>
                <c:pt idx="2342">
                  <c:v>10.760999999999999</c:v>
                </c:pt>
                <c:pt idx="2343">
                  <c:v>10.760999999999999</c:v>
                </c:pt>
                <c:pt idx="2344">
                  <c:v>10.760999999999999</c:v>
                </c:pt>
                <c:pt idx="2345">
                  <c:v>10.785</c:v>
                </c:pt>
                <c:pt idx="2346">
                  <c:v>10.785</c:v>
                </c:pt>
                <c:pt idx="2347">
                  <c:v>10.81</c:v>
                </c:pt>
                <c:pt idx="2348">
                  <c:v>10.834</c:v>
                </c:pt>
                <c:pt idx="2349">
                  <c:v>10.858000000000001</c:v>
                </c:pt>
                <c:pt idx="2350">
                  <c:v>10.907</c:v>
                </c:pt>
                <c:pt idx="2351">
                  <c:v>10.932</c:v>
                </c:pt>
                <c:pt idx="2352">
                  <c:v>10.98</c:v>
                </c:pt>
                <c:pt idx="2353">
                  <c:v>11.053000000000001</c:v>
                </c:pt>
                <c:pt idx="2354">
                  <c:v>11.102</c:v>
                </c:pt>
                <c:pt idx="2355">
                  <c:v>11.2</c:v>
                </c:pt>
                <c:pt idx="2356">
                  <c:v>11.224</c:v>
                </c:pt>
                <c:pt idx="2357">
                  <c:v>11.273</c:v>
                </c:pt>
                <c:pt idx="2358">
                  <c:v>11.297000000000001</c:v>
                </c:pt>
                <c:pt idx="2359">
                  <c:v>11.346</c:v>
                </c:pt>
                <c:pt idx="2360">
                  <c:v>11.346</c:v>
                </c:pt>
                <c:pt idx="2361">
                  <c:v>11.394</c:v>
                </c:pt>
                <c:pt idx="2362">
                  <c:v>11.443</c:v>
                </c:pt>
                <c:pt idx="2363">
                  <c:v>11.516</c:v>
                </c:pt>
                <c:pt idx="2364">
                  <c:v>11.565</c:v>
                </c:pt>
                <c:pt idx="2365">
                  <c:v>11.613</c:v>
                </c:pt>
                <c:pt idx="2366">
                  <c:v>11.637</c:v>
                </c:pt>
                <c:pt idx="2367">
                  <c:v>11.662000000000001</c:v>
                </c:pt>
                <c:pt idx="2368">
                  <c:v>11.686</c:v>
                </c:pt>
                <c:pt idx="2369">
                  <c:v>11.686</c:v>
                </c:pt>
                <c:pt idx="2370">
                  <c:v>11.686</c:v>
                </c:pt>
                <c:pt idx="2371">
                  <c:v>11.686</c:v>
                </c:pt>
                <c:pt idx="2372">
                  <c:v>11.662000000000001</c:v>
                </c:pt>
                <c:pt idx="2373">
                  <c:v>11.637</c:v>
                </c:pt>
                <c:pt idx="2374">
                  <c:v>11.637</c:v>
                </c:pt>
                <c:pt idx="2375">
                  <c:v>11.589</c:v>
                </c:pt>
                <c:pt idx="2376">
                  <c:v>11.565</c:v>
                </c:pt>
                <c:pt idx="2377">
                  <c:v>11.54</c:v>
                </c:pt>
                <c:pt idx="2378">
                  <c:v>11.492000000000001</c:v>
                </c:pt>
                <c:pt idx="2379">
                  <c:v>11.443</c:v>
                </c:pt>
                <c:pt idx="2380">
                  <c:v>11.394</c:v>
                </c:pt>
                <c:pt idx="2381">
                  <c:v>11.37</c:v>
                </c:pt>
                <c:pt idx="2382">
                  <c:v>11.321</c:v>
                </c:pt>
                <c:pt idx="2383">
                  <c:v>11.297000000000001</c:v>
                </c:pt>
                <c:pt idx="2384">
                  <c:v>11.273</c:v>
                </c:pt>
                <c:pt idx="2385">
                  <c:v>11.224</c:v>
                </c:pt>
                <c:pt idx="2386">
                  <c:v>11.2</c:v>
                </c:pt>
                <c:pt idx="2387">
                  <c:v>11.175000000000001</c:v>
                </c:pt>
                <c:pt idx="2388">
                  <c:v>11.151</c:v>
                </c:pt>
                <c:pt idx="2389">
                  <c:v>11.102</c:v>
                </c:pt>
                <c:pt idx="2390">
                  <c:v>11.102</c:v>
                </c:pt>
                <c:pt idx="2391">
                  <c:v>11.053000000000001</c:v>
                </c:pt>
                <c:pt idx="2392">
                  <c:v>11.029</c:v>
                </c:pt>
                <c:pt idx="2393">
                  <c:v>11.005000000000001</c:v>
                </c:pt>
                <c:pt idx="2394">
                  <c:v>11.005000000000001</c:v>
                </c:pt>
                <c:pt idx="2395">
                  <c:v>10.98</c:v>
                </c:pt>
                <c:pt idx="2396">
                  <c:v>10.956</c:v>
                </c:pt>
                <c:pt idx="2397">
                  <c:v>10.932</c:v>
                </c:pt>
                <c:pt idx="2398">
                  <c:v>10.932</c:v>
                </c:pt>
                <c:pt idx="2399">
                  <c:v>10.907</c:v>
                </c:pt>
                <c:pt idx="2400">
                  <c:v>10.907</c:v>
                </c:pt>
                <c:pt idx="2401">
                  <c:v>10.882999999999999</c:v>
                </c:pt>
                <c:pt idx="2402">
                  <c:v>10.858000000000001</c:v>
                </c:pt>
                <c:pt idx="2403">
                  <c:v>10.858000000000001</c:v>
                </c:pt>
                <c:pt idx="2404">
                  <c:v>10.858000000000001</c:v>
                </c:pt>
                <c:pt idx="2405">
                  <c:v>10.834</c:v>
                </c:pt>
                <c:pt idx="2406">
                  <c:v>10.81</c:v>
                </c:pt>
                <c:pt idx="2407">
                  <c:v>10.81</c:v>
                </c:pt>
                <c:pt idx="2408">
                  <c:v>10.81</c:v>
                </c:pt>
                <c:pt idx="2409">
                  <c:v>10.785</c:v>
                </c:pt>
                <c:pt idx="2410">
                  <c:v>10.785</c:v>
                </c:pt>
                <c:pt idx="2411">
                  <c:v>10.760999999999999</c:v>
                </c:pt>
                <c:pt idx="2412">
                  <c:v>10.760999999999999</c:v>
                </c:pt>
                <c:pt idx="2413">
                  <c:v>10.760999999999999</c:v>
                </c:pt>
                <c:pt idx="2414">
                  <c:v>10.736000000000001</c:v>
                </c:pt>
                <c:pt idx="2415">
                  <c:v>10.736000000000001</c:v>
                </c:pt>
                <c:pt idx="2416">
                  <c:v>10.712</c:v>
                </c:pt>
                <c:pt idx="2417">
                  <c:v>10.712</c:v>
                </c:pt>
                <c:pt idx="2418">
                  <c:v>10.712</c:v>
                </c:pt>
                <c:pt idx="2419">
                  <c:v>10.712</c:v>
                </c:pt>
                <c:pt idx="2420">
                  <c:v>10.712</c:v>
                </c:pt>
                <c:pt idx="2421">
                  <c:v>10.712</c:v>
                </c:pt>
                <c:pt idx="2422">
                  <c:v>10.712</c:v>
                </c:pt>
                <c:pt idx="2423">
                  <c:v>10.712</c:v>
                </c:pt>
                <c:pt idx="2424">
                  <c:v>10.712</c:v>
                </c:pt>
                <c:pt idx="2425">
                  <c:v>10.712</c:v>
                </c:pt>
                <c:pt idx="2426">
                  <c:v>10.712</c:v>
                </c:pt>
                <c:pt idx="2427">
                  <c:v>10.712</c:v>
                </c:pt>
                <c:pt idx="2428">
                  <c:v>10.712</c:v>
                </c:pt>
                <c:pt idx="2429">
                  <c:v>10.712</c:v>
                </c:pt>
                <c:pt idx="2430">
                  <c:v>10.712</c:v>
                </c:pt>
                <c:pt idx="2431">
                  <c:v>10.712</c:v>
                </c:pt>
                <c:pt idx="2432">
                  <c:v>10.712</c:v>
                </c:pt>
                <c:pt idx="2433">
                  <c:v>10.712</c:v>
                </c:pt>
                <c:pt idx="2434">
                  <c:v>10.712</c:v>
                </c:pt>
                <c:pt idx="2435">
                  <c:v>10.712</c:v>
                </c:pt>
                <c:pt idx="2436">
                  <c:v>10.686999999999999</c:v>
                </c:pt>
                <c:pt idx="2437">
                  <c:v>10.686999999999999</c:v>
                </c:pt>
                <c:pt idx="2438">
                  <c:v>10.686999999999999</c:v>
                </c:pt>
                <c:pt idx="2439">
                  <c:v>10.686999999999999</c:v>
                </c:pt>
                <c:pt idx="2440">
                  <c:v>10.686999999999999</c:v>
                </c:pt>
                <c:pt idx="2441">
                  <c:v>10.686999999999999</c:v>
                </c:pt>
                <c:pt idx="2442">
                  <c:v>10.686999999999999</c:v>
                </c:pt>
                <c:pt idx="2443">
                  <c:v>10.712</c:v>
                </c:pt>
                <c:pt idx="2444">
                  <c:v>10.712</c:v>
                </c:pt>
                <c:pt idx="2445">
                  <c:v>10.712</c:v>
                </c:pt>
                <c:pt idx="2446">
                  <c:v>10.760999999999999</c:v>
                </c:pt>
                <c:pt idx="2447">
                  <c:v>10.785</c:v>
                </c:pt>
                <c:pt idx="2448">
                  <c:v>10.81</c:v>
                </c:pt>
                <c:pt idx="2449">
                  <c:v>10.858000000000001</c:v>
                </c:pt>
                <c:pt idx="2450">
                  <c:v>10.907</c:v>
                </c:pt>
                <c:pt idx="2451">
                  <c:v>10.956</c:v>
                </c:pt>
                <c:pt idx="2452">
                  <c:v>11.029</c:v>
                </c:pt>
                <c:pt idx="2453">
                  <c:v>11.077999999999999</c:v>
                </c:pt>
                <c:pt idx="2454">
                  <c:v>11.151</c:v>
                </c:pt>
                <c:pt idx="2455">
                  <c:v>11.2</c:v>
                </c:pt>
                <c:pt idx="2456">
                  <c:v>11.247999999999999</c:v>
                </c:pt>
                <c:pt idx="2457">
                  <c:v>11.321</c:v>
                </c:pt>
                <c:pt idx="2458">
                  <c:v>11.37</c:v>
                </c:pt>
                <c:pt idx="2459">
                  <c:v>11.419</c:v>
                </c:pt>
                <c:pt idx="2460">
                  <c:v>11.443</c:v>
                </c:pt>
                <c:pt idx="2461">
                  <c:v>11.492000000000001</c:v>
                </c:pt>
                <c:pt idx="2462">
                  <c:v>11.516</c:v>
                </c:pt>
                <c:pt idx="2463">
                  <c:v>11.54</c:v>
                </c:pt>
                <c:pt idx="2464">
                  <c:v>11.565</c:v>
                </c:pt>
                <c:pt idx="2465">
                  <c:v>11.565</c:v>
                </c:pt>
                <c:pt idx="2466">
                  <c:v>11.565</c:v>
                </c:pt>
                <c:pt idx="2467">
                  <c:v>11.565</c:v>
                </c:pt>
                <c:pt idx="2468">
                  <c:v>11.54</c:v>
                </c:pt>
                <c:pt idx="2469">
                  <c:v>11.516</c:v>
                </c:pt>
                <c:pt idx="2470">
                  <c:v>11.492000000000001</c:v>
                </c:pt>
                <c:pt idx="2471">
                  <c:v>11.467000000000001</c:v>
                </c:pt>
                <c:pt idx="2472">
                  <c:v>11.443</c:v>
                </c:pt>
                <c:pt idx="2473">
                  <c:v>11.394</c:v>
                </c:pt>
                <c:pt idx="2474">
                  <c:v>11.37</c:v>
                </c:pt>
                <c:pt idx="2475">
                  <c:v>11.321</c:v>
                </c:pt>
                <c:pt idx="2476">
                  <c:v>11.273</c:v>
                </c:pt>
                <c:pt idx="2477">
                  <c:v>11.247999999999999</c:v>
                </c:pt>
                <c:pt idx="2478">
                  <c:v>11.2</c:v>
                </c:pt>
                <c:pt idx="2479">
                  <c:v>11.175000000000001</c:v>
                </c:pt>
                <c:pt idx="2480">
                  <c:v>11.151</c:v>
                </c:pt>
                <c:pt idx="2481">
                  <c:v>11.102</c:v>
                </c:pt>
                <c:pt idx="2482">
                  <c:v>11.077999999999999</c:v>
                </c:pt>
                <c:pt idx="2483">
                  <c:v>11.053000000000001</c:v>
                </c:pt>
                <c:pt idx="2484">
                  <c:v>11.029</c:v>
                </c:pt>
                <c:pt idx="2485">
                  <c:v>11.005000000000001</c:v>
                </c:pt>
                <c:pt idx="2486">
                  <c:v>10.98</c:v>
                </c:pt>
                <c:pt idx="2487">
                  <c:v>10.956</c:v>
                </c:pt>
                <c:pt idx="2488">
                  <c:v>10.932</c:v>
                </c:pt>
                <c:pt idx="2489">
                  <c:v>10.907</c:v>
                </c:pt>
                <c:pt idx="2490">
                  <c:v>10.907</c:v>
                </c:pt>
                <c:pt idx="2491">
                  <c:v>10.882999999999999</c:v>
                </c:pt>
                <c:pt idx="2492">
                  <c:v>10.858000000000001</c:v>
                </c:pt>
                <c:pt idx="2493">
                  <c:v>10.834</c:v>
                </c:pt>
                <c:pt idx="2494">
                  <c:v>10.834</c:v>
                </c:pt>
                <c:pt idx="2495">
                  <c:v>10.81</c:v>
                </c:pt>
                <c:pt idx="2496">
                  <c:v>10.81</c:v>
                </c:pt>
                <c:pt idx="2497">
                  <c:v>10.81</c:v>
                </c:pt>
                <c:pt idx="2498">
                  <c:v>10.785</c:v>
                </c:pt>
                <c:pt idx="2499">
                  <c:v>10.760999999999999</c:v>
                </c:pt>
                <c:pt idx="2500">
                  <c:v>10.760999999999999</c:v>
                </c:pt>
                <c:pt idx="2501">
                  <c:v>10.760999999999999</c:v>
                </c:pt>
                <c:pt idx="2502">
                  <c:v>10.736000000000001</c:v>
                </c:pt>
                <c:pt idx="2503">
                  <c:v>10.736000000000001</c:v>
                </c:pt>
                <c:pt idx="2504">
                  <c:v>10.712</c:v>
                </c:pt>
                <c:pt idx="2505">
                  <c:v>10.712</c:v>
                </c:pt>
                <c:pt idx="2506">
                  <c:v>10.712</c:v>
                </c:pt>
                <c:pt idx="2507">
                  <c:v>10.712</c:v>
                </c:pt>
                <c:pt idx="2508">
                  <c:v>10.686999999999999</c:v>
                </c:pt>
                <c:pt idx="2509">
                  <c:v>10.686999999999999</c:v>
                </c:pt>
                <c:pt idx="2510">
                  <c:v>10.663</c:v>
                </c:pt>
                <c:pt idx="2511">
                  <c:v>10.663</c:v>
                </c:pt>
                <c:pt idx="2512">
                  <c:v>10.663</c:v>
                </c:pt>
                <c:pt idx="2513">
                  <c:v>10.663</c:v>
                </c:pt>
                <c:pt idx="2514">
                  <c:v>10.638</c:v>
                </c:pt>
                <c:pt idx="2515">
                  <c:v>10.638</c:v>
                </c:pt>
                <c:pt idx="2516">
                  <c:v>10.638</c:v>
                </c:pt>
                <c:pt idx="2517">
                  <c:v>10.614000000000001</c:v>
                </c:pt>
                <c:pt idx="2518">
                  <c:v>10.614000000000001</c:v>
                </c:pt>
                <c:pt idx="2519">
                  <c:v>10.614000000000001</c:v>
                </c:pt>
                <c:pt idx="2520">
                  <c:v>10.59</c:v>
                </c:pt>
                <c:pt idx="2521">
                  <c:v>10.59</c:v>
                </c:pt>
                <c:pt idx="2522">
                  <c:v>10.565</c:v>
                </c:pt>
                <c:pt idx="2523">
                  <c:v>10.565</c:v>
                </c:pt>
                <c:pt idx="2524">
                  <c:v>10.565</c:v>
                </c:pt>
                <c:pt idx="2525">
                  <c:v>10.541</c:v>
                </c:pt>
                <c:pt idx="2526">
                  <c:v>10.541</c:v>
                </c:pt>
                <c:pt idx="2527">
                  <c:v>10.541</c:v>
                </c:pt>
                <c:pt idx="2528">
                  <c:v>10.516</c:v>
                </c:pt>
                <c:pt idx="2529">
                  <c:v>10.516</c:v>
                </c:pt>
                <c:pt idx="2530">
                  <c:v>10.516</c:v>
                </c:pt>
                <c:pt idx="2531">
                  <c:v>10.516</c:v>
                </c:pt>
                <c:pt idx="2532">
                  <c:v>10.516</c:v>
                </c:pt>
                <c:pt idx="2533">
                  <c:v>10.492000000000001</c:v>
                </c:pt>
                <c:pt idx="2534">
                  <c:v>10.492000000000001</c:v>
                </c:pt>
                <c:pt idx="2535">
                  <c:v>10.516</c:v>
                </c:pt>
                <c:pt idx="2536">
                  <c:v>10.516</c:v>
                </c:pt>
                <c:pt idx="2537">
                  <c:v>10.516</c:v>
                </c:pt>
                <c:pt idx="2538">
                  <c:v>10.541</c:v>
                </c:pt>
                <c:pt idx="2539">
                  <c:v>10.565</c:v>
                </c:pt>
                <c:pt idx="2540">
                  <c:v>10.59</c:v>
                </c:pt>
                <c:pt idx="2541">
                  <c:v>10.614000000000001</c:v>
                </c:pt>
                <c:pt idx="2542">
                  <c:v>10.663</c:v>
                </c:pt>
                <c:pt idx="2543">
                  <c:v>10.686999999999999</c:v>
                </c:pt>
                <c:pt idx="2544">
                  <c:v>10.736000000000001</c:v>
                </c:pt>
                <c:pt idx="2545">
                  <c:v>10.81</c:v>
                </c:pt>
                <c:pt idx="2546">
                  <c:v>10.858000000000001</c:v>
                </c:pt>
                <c:pt idx="2547">
                  <c:v>10.907</c:v>
                </c:pt>
                <c:pt idx="2548">
                  <c:v>11.005000000000001</c:v>
                </c:pt>
                <c:pt idx="2549">
                  <c:v>11.053000000000001</c:v>
                </c:pt>
                <c:pt idx="2550">
                  <c:v>11.127000000000001</c:v>
                </c:pt>
                <c:pt idx="2551">
                  <c:v>11.2</c:v>
                </c:pt>
                <c:pt idx="2552">
                  <c:v>11.247999999999999</c:v>
                </c:pt>
                <c:pt idx="2553">
                  <c:v>11.297000000000001</c:v>
                </c:pt>
                <c:pt idx="2554">
                  <c:v>11.346</c:v>
                </c:pt>
                <c:pt idx="2555">
                  <c:v>11.419</c:v>
                </c:pt>
                <c:pt idx="2556">
                  <c:v>11.443</c:v>
                </c:pt>
                <c:pt idx="2557">
                  <c:v>11.492000000000001</c:v>
                </c:pt>
                <c:pt idx="2558">
                  <c:v>11.516</c:v>
                </c:pt>
                <c:pt idx="2559">
                  <c:v>11.565</c:v>
                </c:pt>
                <c:pt idx="2560">
                  <c:v>11.565</c:v>
                </c:pt>
                <c:pt idx="2561">
                  <c:v>11.589</c:v>
                </c:pt>
                <c:pt idx="2562">
                  <c:v>11.589</c:v>
                </c:pt>
                <c:pt idx="2563">
                  <c:v>11.565</c:v>
                </c:pt>
                <c:pt idx="2564">
                  <c:v>11.54</c:v>
                </c:pt>
                <c:pt idx="2565">
                  <c:v>11.516</c:v>
                </c:pt>
                <c:pt idx="2566">
                  <c:v>11.467000000000001</c:v>
                </c:pt>
                <c:pt idx="2567">
                  <c:v>11.443</c:v>
                </c:pt>
                <c:pt idx="2568">
                  <c:v>11.394</c:v>
                </c:pt>
                <c:pt idx="2569">
                  <c:v>11.346</c:v>
                </c:pt>
                <c:pt idx="2570">
                  <c:v>11.321</c:v>
                </c:pt>
                <c:pt idx="2571">
                  <c:v>11.273</c:v>
                </c:pt>
                <c:pt idx="2572">
                  <c:v>11.224</c:v>
                </c:pt>
                <c:pt idx="2573">
                  <c:v>11.2</c:v>
                </c:pt>
                <c:pt idx="2574">
                  <c:v>11.151</c:v>
                </c:pt>
                <c:pt idx="2575">
                  <c:v>11.127000000000001</c:v>
                </c:pt>
                <c:pt idx="2576">
                  <c:v>11.102</c:v>
                </c:pt>
                <c:pt idx="2577">
                  <c:v>11.053000000000001</c:v>
                </c:pt>
                <c:pt idx="2578">
                  <c:v>11.029</c:v>
                </c:pt>
                <c:pt idx="2579">
                  <c:v>11.005000000000001</c:v>
                </c:pt>
                <c:pt idx="2580">
                  <c:v>10.98</c:v>
                </c:pt>
                <c:pt idx="2581">
                  <c:v>10.956</c:v>
                </c:pt>
                <c:pt idx="2582">
                  <c:v>10.932</c:v>
                </c:pt>
                <c:pt idx="2583">
                  <c:v>10.907</c:v>
                </c:pt>
                <c:pt idx="2584">
                  <c:v>10.882999999999999</c:v>
                </c:pt>
                <c:pt idx="2585">
                  <c:v>10.858000000000001</c:v>
                </c:pt>
                <c:pt idx="2586">
                  <c:v>10.834</c:v>
                </c:pt>
                <c:pt idx="2587">
                  <c:v>10.81</c:v>
                </c:pt>
                <c:pt idx="2588">
                  <c:v>10.81</c:v>
                </c:pt>
                <c:pt idx="2589">
                  <c:v>10.81</c:v>
                </c:pt>
                <c:pt idx="2590">
                  <c:v>10.785</c:v>
                </c:pt>
                <c:pt idx="2591">
                  <c:v>10.760999999999999</c:v>
                </c:pt>
                <c:pt idx="2592">
                  <c:v>10.760999999999999</c:v>
                </c:pt>
                <c:pt idx="2593">
                  <c:v>10.736000000000001</c:v>
                </c:pt>
                <c:pt idx="2594">
                  <c:v>10.736000000000001</c:v>
                </c:pt>
                <c:pt idx="2595">
                  <c:v>10.712</c:v>
                </c:pt>
                <c:pt idx="2596">
                  <c:v>10.712</c:v>
                </c:pt>
                <c:pt idx="2597">
                  <c:v>10.712</c:v>
                </c:pt>
                <c:pt idx="2598">
                  <c:v>10.686999999999999</c:v>
                </c:pt>
                <c:pt idx="2599">
                  <c:v>10.663</c:v>
                </c:pt>
                <c:pt idx="2600">
                  <c:v>10.663</c:v>
                </c:pt>
                <c:pt idx="2601">
                  <c:v>10.663</c:v>
                </c:pt>
                <c:pt idx="2602">
                  <c:v>10.638</c:v>
                </c:pt>
                <c:pt idx="2603">
                  <c:v>10.638</c:v>
                </c:pt>
                <c:pt idx="2604">
                  <c:v>10.614000000000001</c:v>
                </c:pt>
                <c:pt idx="2605">
                  <c:v>10.614000000000001</c:v>
                </c:pt>
                <c:pt idx="2606">
                  <c:v>10.614000000000001</c:v>
                </c:pt>
                <c:pt idx="2607">
                  <c:v>10.59</c:v>
                </c:pt>
                <c:pt idx="2608">
                  <c:v>10.59</c:v>
                </c:pt>
                <c:pt idx="2609">
                  <c:v>10.565</c:v>
                </c:pt>
                <c:pt idx="2610">
                  <c:v>10.565</c:v>
                </c:pt>
                <c:pt idx="2611">
                  <c:v>10.541</c:v>
                </c:pt>
                <c:pt idx="2612">
                  <c:v>10.541</c:v>
                </c:pt>
                <c:pt idx="2613">
                  <c:v>10.516</c:v>
                </c:pt>
                <c:pt idx="2614">
                  <c:v>10.516</c:v>
                </c:pt>
                <c:pt idx="2615">
                  <c:v>10.516</c:v>
                </c:pt>
                <c:pt idx="2616">
                  <c:v>10.516</c:v>
                </c:pt>
                <c:pt idx="2617">
                  <c:v>10.492000000000001</c:v>
                </c:pt>
                <c:pt idx="2618">
                  <c:v>10.492000000000001</c:v>
                </c:pt>
                <c:pt idx="2619">
                  <c:v>10.467000000000001</c:v>
                </c:pt>
                <c:pt idx="2620">
                  <c:v>10.467000000000001</c:v>
                </c:pt>
                <c:pt idx="2621">
                  <c:v>10.467000000000001</c:v>
                </c:pt>
                <c:pt idx="2622">
                  <c:v>10.443</c:v>
                </c:pt>
                <c:pt idx="2623">
                  <c:v>10.443</c:v>
                </c:pt>
                <c:pt idx="2624">
                  <c:v>10.443</c:v>
                </c:pt>
                <c:pt idx="2625">
                  <c:v>10.443</c:v>
                </c:pt>
                <c:pt idx="2626">
                  <c:v>10.417999999999999</c:v>
                </c:pt>
                <c:pt idx="2627">
                  <c:v>10.417999999999999</c:v>
                </c:pt>
                <c:pt idx="2628">
                  <c:v>10.417999999999999</c:v>
                </c:pt>
                <c:pt idx="2629">
                  <c:v>10.417999999999999</c:v>
                </c:pt>
                <c:pt idx="2630">
                  <c:v>10.417999999999999</c:v>
                </c:pt>
                <c:pt idx="2631">
                  <c:v>10.417999999999999</c:v>
                </c:pt>
                <c:pt idx="2632">
                  <c:v>10.443</c:v>
                </c:pt>
                <c:pt idx="2633">
                  <c:v>10.443</c:v>
                </c:pt>
                <c:pt idx="2634">
                  <c:v>10.467000000000001</c:v>
                </c:pt>
                <c:pt idx="2635">
                  <c:v>10.492000000000001</c:v>
                </c:pt>
                <c:pt idx="2636">
                  <c:v>10.516</c:v>
                </c:pt>
                <c:pt idx="2637">
                  <c:v>10.516</c:v>
                </c:pt>
                <c:pt idx="2638">
                  <c:v>10.565</c:v>
                </c:pt>
                <c:pt idx="2639">
                  <c:v>10.614000000000001</c:v>
                </c:pt>
                <c:pt idx="2640">
                  <c:v>10.663</c:v>
                </c:pt>
                <c:pt idx="2641">
                  <c:v>10.712</c:v>
                </c:pt>
                <c:pt idx="2642">
                  <c:v>10.760999999999999</c:v>
                </c:pt>
                <c:pt idx="2643">
                  <c:v>10.834</c:v>
                </c:pt>
                <c:pt idx="2644">
                  <c:v>10.907</c:v>
                </c:pt>
                <c:pt idx="2645">
                  <c:v>10.98</c:v>
                </c:pt>
                <c:pt idx="2646">
                  <c:v>11.053000000000001</c:v>
                </c:pt>
                <c:pt idx="2647">
                  <c:v>11.102</c:v>
                </c:pt>
                <c:pt idx="2648">
                  <c:v>11.2</c:v>
                </c:pt>
                <c:pt idx="2649">
                  <c:v>11.247999999999999</c:v>
                </c:pt>
                <c:pt idx="2650">
                  <c:v>11.297000000000001</c:v>
                </c:pt>
                <c:pt idx="2651">
                  <c:v>11.346</c:v>
                </c:pt>
                <c:pt idx="2652">
                  <c:v>11.394</c:v>
                </c:pt>
                <c:pt idx="2653">
                  <c:v>11.443</c:v>
                </c:pt>
                <c:pt idx="2654">
                  <c:v>11.467000000000001</c:v>
                </c:pt>
                <c:pt idx="2655">
                  <c:v>11.492000000000001</c:v>
                </c:pt>
                <c:pt idx="2656">
                  <c:v>11.516</c:v>
                </c:pt>
                <c:pt idx="2657">
                  <c:v>11.54</c:v>
                </c:pt>
                <c:pt idx="2658">
                  <c:v>11.54</c:v>
                </c:pt>
                <c:pt idx="2659">
                  <c:v>11.54</c:v>
                </c:pt>
                <c:pt idx="2660">
                  <c:v>11.54</c:v>
                </c:pt>
                <c:pt idx="2661">
                  <c:v>11.516</c:v>
                </c:pt>
                <c:pt idx="2662">
                  <c:v>11.492000000000001</c:v>
                </c:pt>
                <c:pt idx="2663">
                  <c:v>11.467000000000001</c:v>
                </c:pt>
                <c:pt idx="2664">
                  <c:v>11.443</c:v>
                </c:pt>
                <c:pt idx="2665">
                  <c:v>11.394</c:v>
                </c:pt>
                <c:pt idx="2666">
                  <c:v>11.346</c:v>
                </c:pt>
                <c:pt idx="2667">
                  <c:v>11.297000000000001</c:v>
                </c:pt>
                <c:pt idx="2668">
                  <c:v>11.247999999999999</c:v>
                </c:pt>
                <c:pt idx="2669">
                  <c:v>11.2</c:v>
                </c:pt>
                <c:pt idx="2670">
                  <c:v>11.175000000000001</c:v>
                </c:pt>
                <c:pt idx="2671">
                  <c:v>11.127000000000001</c:v>
                </c:pt>
                <c:pt idx="2672">
                  <c:v>11.077999999999999</c:v>
                </c:pt>
                <c:pt idx="2673">
                  <c:v>11.053000000000001</c:v>
                </c:pt>
                <c:pt idx="2674">
                  <c:v>11.005000000000001</c:v>
                </c:pt>
                <c:pt idx="2675">
                  <c:v>10.98</c:v>
                </c:pt>
                <c:pt idx="2676">
                  <c:v>10.956</c:v>
                </c:pt>
                <c:pt idx="2677">
                  <c:v>10.907</c:v>
                </c:pt>
                <c:pt idx="2678">
                  <c:v>10.882999999999999</c:v>
                </c:pt>
                <c:pt idx="2679">
                  <c:v>10.858000000000001</c:v>
                </c:pt>
                <c:pt idx="2680">
                  <c:v>10.834</c:v>
                </c:pt>
                <c:pt idx="2681">
                  <c:v>10.81</c:v>
                </c:pt>
                <c:pt idx="2682">
                  <c:v>10.785</c:v>
                </c:pt>
                <c:pt idx="2683">
                  <c:v>10.760999999999999</c:v>
                </c:pt>
                <c:pt idx="2684">
                  <c:v>10.760999999999999</c:v>
                </c:pt>
                <c:pt idx="2685">
                  <c:v>10.736000000000001</c:v>
                </c:pt>
                <c:pt idx="2686">
                  <c:v>10.712</c:v>
                </c:pt>
                <c:pt idx="2687">
                  <c:v>10.712</c:v>
                </c:pt>
                <c:pt idx="2688">
                  <c:v>10.712</c:v>
                </c:pt>
                <c:pt idx="2689">
                  <c:v>10.712</c:v>
                </c:pt>
                <c:pt idx="2690">
                  <c:v>10.686999999999999</c:v>
                </c:pt>
                <c:pt idx="2691">
                  <c:v>10.686999999999999</c:v>
                </c:pt>
                <c:pt idx="2692">
                  <c:v>10.663</c:v>
                </c:pt>
                <c:pt idx="2693">
                  <c:v>10.663</c:v>
                </c:pt>
                <c:pt idx="2694">
                  <c:v>10.663</c:v>
                </c:pt>
                <c:pt idx="2695">
                  <c:v>10.638</c:v>
                </c:pt>
                <c:pt idx="2696">
                  <c:v>10.638</c:v>
                </c:pt>
                <c:pt idx="2697">
                  <c:v>10.638</c:v>
                </c:pt>
                <c:pt idx="2698">
                  <c:v>10.638</c:v>
                </c:pt>
                <c:pt idx="2699">
                  <c:v>10.638</c:v>
                </c:pt>
                <c:pt idx="2700">
                  <c:v>10.638</c:v>
                </c:pt>
                <c:pt idx="2701">
                  <c:v>10.638</c:v>
                </c:pt>
                <c:pt idx="2702">
                  <c:v>10.614000000000001</c:v>
                </c:pt>
                <c:pt idx="2703">
                  <c:v>10.614000000000001</c:v>
                </c:pt>
                <c:pt idx="2704">
                  <c:v>10.614000000000001</c:v>
                </c:pt>
                <c:pt idx="2705">
                  <c:v>10.614000000000001</c:v>
                </c:pt>
                <c:pt idx="2706">
                  <c:v>10.614000000000001</c:v>
                </c:pt>
                <c:pt idx="2707">
                  <c:v>10.59</c:v>
                </c:pt>
                <c:pt idx="2708">
                  <c:v>10.59</c:v>
                </c:pt>
                <c:pt idx="2709">
                  <c:v>10.614000000000001</c:v>
                </c:pt>
                <c:pt idx="2710">
                  <c:v>10.59</c:v>
                </c:pt>
                <c:pt idx="2711">
                  <c:v>10.59</c:v>
                </c:pt>
                <c:pt idx="2712">
                  <c:v>10.59</c:v>
                </c:pt>
                <c:pt idx="2713">
                  <c:v>10.59</c:v>
                </c:pt>
                <c:pt idx="2714">
                  <c:v>10.565</c:v>
                </c:pt>
                <c:pt idx="2715">
                  <c:v>10.565</c:v>
                </c:pt>
                <c:pt idx="2716">
                  <c:v>10.565</c:v>
                </c:pt>
                <c:pt idx="2717">
                  <c:v>10.565</c:v>
                </c:pt>
                <c:pt idx="2718">
                  <c:v>10.565</c:v>
                </c:pt>
                <c:pt idx="2719">
                  <c:v>10.565</c:v>
                </c:pt>
                <c:pt idx="2720">
                  <c:v>10.565</c:v>
                </c:pt>
                <c:pt idx="2721">
                  <c:v>10.565</c:v>
                </c:pt>
                <c:pt idx="2722">
                  <c:v>10.541</c:v>
                </c:pt>
                <c:pt idx="2723">
                  <c:v>10.541</c:v>
                </c:pt>
                <c:pt idx="2724">
                  <c:v>10.516</c:v>
                </c:pt>
                <c:pt idx="2725">
                  <c:v>10.516</c:v>
                </c:pt>
                <c:pt idx="2726">
                  <c:v>10.516</c:v>
                </c:pt>
                <c:pt idx="2727">
                  <c:v>10.516</c:v>
                </c:pt>
                <c:pt idx="2728">
                  <c:v>10.541</c:v>
                </c:pt>
                <c:pt idx="2729">
                  <c:v>10.565</c:v>
                </c:pt>
                <c:pt idx="2730">
                  <c:v>10.565</c:v>
                </c:pt>
                <c:pt idx="2731">
                  <c:v>10.614000000000001</c:v>
                </c:pt>
                <c:pt idx="2732">
                  <c:v>10.614000000000001</c:v>
                </c:pt>
                <c:pt idx="2733">
                  <c:v>10.638</c:v>
                </c:pt>
                <c:pt idx="2734">
                  <c:v>10.686999999999999</c:v>
                </c:pt>
                <c:pt idx="2735">
                  <c:v>10.736000000000001</c:v>
                </c:pt>
                <c:pt idx="2736">
                  <c:v>10.81</c:v>
                </c:pt>
                <c:pt idx="2737">
                  <c:v>10.858000000000001</c:v>
                </c:pt>
                <c:pt idx="2738">
                  <c:v>10.907</c:v>
                </c:pt>
                <c:pt idx="2739">
                  <c:v>11.005000000000001</c:v>
                </c:pt>
                <c:pt idx="2740">
                  <c:v>11.053000000000001</c:v>
                </c:pt>
                <c:pt idx="2741">
                  <c:v>11.127000000000001</c:v>
                </c:pt>
                <c:pt idx="2742">
                  <c:v>11.2</c:v>
                </c:pt>
                <c:pt idx="2743">
                  <c:v>11.247999999999999</c:v>
                </c:pt>
                <c:pt idx="2744">
                  <c:v>11.321</c:v>
                </c:pt>
                <c:pt idx="2745">
                  <c:v>11.394</c:v>
                </c:pt>
                <c:pt idx="2746">
                  <c:v>11.443</c:v>
                </c:pt>
                <c:pt idx="2747">
                  <c:v>11.492000000000001</c:v>
                </c:pt>
                <c:pt idx="2748">
                  <c:v>11.565</c:v>
                </c:pt>
                <c:pt idx="2749">
                  <c:v>11.589</c:v>
                </c:pt>
                <c:pt idx="2750">
                  <c:v>11.637</c:v>
                </c:pt>
                <c:pt idx="2751">
                  <c:v>11.662000000000001</c:v>
                </c:pt>
                <c:pt idx="2752">
                  <c:v>11.686</c:v>
                </c:pt>
                <c:pt idx="2753">
                  <c:v>11.686</c:v>
                </c:pt>
                <c:pt idx="2754">
                  <c:v>11.686</c:v>
                </c:pt>
                <c:pt idx="2755">
                  <c:v>11.686</c:v>
                </c:pt>
                <c:pt idx="2756">
                  <c:v>11.686</c:v>
                </c:pt>
                <c:pt idx="2757">
                  <c:v>11.662000000000001</c:v>
                </c:pt>
                <c:pt idx="2758">
                  <c:v>11.637</c:v>
                </c:pt>
                <c:pt idx="2759">
                  <c:v>11.613</c:v>
                </c:pt>
                <c:pt idx="2760">
                  <c:v>11.589</c:v>
                </c:pt>
                <c:pt idx="2761">
                  <c:v>11.54</c:v>
                </c:pt>
                <c:pt idx="2762">
                  <c:v>11.492000000000001</c:v>
                </c:pt>
                <c:pt idx="2763">
                  <c:v>11.443</c:v>
                </c:pt>
                <c:pt idx="2764">
                  <c:v>11.394</c:v>
                </c:pt>
                <c:pt idx="2765">
                  <c:v>11.346</c:v>
                </c:pt>
                <c:pt idx="2766">
                  <c:v>11.297000000000001</c:v>
                </c:pt>
                <c:pt idx="2767">
                  <c:v>11.247999999999999</c:v>
                </c:pt>
                <c:pt idx="2768">
                  <c:v>11.2</c:v>
                </c:pt>
                <c:pt idx="2769">
                  <c:v>11.151</c:v>
                </c:pt>
                <c:pt idx="2770">
                  <c:v>11.127000000000001</c:v>
                </c:pt>
                <c:pt idx="2771">
                  <c:v>11.077999999999999</c:v>
                </c:pt>
                <c:pt idx="2772">
                  <c:v>11.029</c:v>
                </c:pt>
                <c:pt idx="2773">
                  <c:v>11.005000000000001</c:v>
                </c:pt>
                <c:pt idx="2774">
                  <c:v>10.956</c:v>
                </c:pt>
                <c:pt idx="2775">
                  <c:v>10.932</c:v>
                </c:pt>
                <c:pt idx="2776">
                  <c:v>10.907</c:v>
                </c:pt>
                <c:pt idx="2777">
                  <c:v>10.882999999999999</c:v>
                </c:pt>
                <c:pt idx="2778">
                  <c:v>10.858000000000001</c:v>
                </c:pt>
                <c:pt idx="2779">
                  <c:v>10.81</c:v>
                </c:pt>
                <c:pt idx="2780">
                  <c:v>10.81</c:v>
                </c:pt>
                <c:pt idx="2781">
                  <c:v>10.760999999999999</c:v>
                </c:pt>
                <c:pt idx="2782">
                  <c:v>10.760999999999999</c:v>
                </c:pt>
                <c:pt idx="2783">
                  <c:v>10.712</c:v>
                </c:pt>
                <c:pt idx="2784">
                  <c:v>10.712</c:v>
                </c:pt>
                <c:pt idx="2785">
                  <c:v>10.686999999999999</c:v>
                </c:pt>
                <c:pt idx="2786">
                  <c:v>10.686999999999999</c:v>
                </c:pt>
                <c:pt idx="2787">
                  <c:v>10.663</c:v>
                </c:pt>
                <c:pt idx="2788">
                  <c:v>10.638</c:v>
                </c:pt>
                <c:pt idx="2789">
                  <c:v>10.614000000000001</c:v>
                </c:pt>
                <c:pt idx="2790">
                  <c:v>10.614000000000001</c:v>
                </c:pt>
                <c:pt idx="2791">
                  <c:v>10.59</c:v>
                </c:pt>
                <c:pt idx="2792">
                  <c:v>10.59</c:v>
                </c:pt>
                <c:pt idx="2793">
                  <c:v>10.565</c:v>
                </c:pt>
                <c:pt idx="2794">
                  <c:v>10.565</c:v>
                </c:pt>
                <c:pt idx="2795">
                  <c:v>10.541</c:v>
                </c:pt>
                <c:pt idx="2796">
                  <c:v>10.541</c:v>
                </c:pt>
                <c:pt idx="2797">
                  <c:v>10.516</c:v>
                </c:pt>
                <c:pt idx="2798">
                  <c:v>10.516</c:v>
                </c:pt>
                <c:pt idx="2799">
                  <c:v>10.516</c:v>
                </c:pt>
                <c:pt idx="2800">
                  <c:v>10.516</c:v>
                </c:pt>
                <c:pt idx="2801">
                  <c:v>10.492000000000001</c:v>
                </c:pt>
                <c:pt idx="2802">
                  <c:v>10.467000000000001</c:v>
                </c:pt>
                <c:pt idx="2803">
                  <c:v>10.467000000000001</c:v>
                </c:pt>
                <c:pt idx="2804">
                  <c:v>10.467000000000001</c:v>
                </c:pt>
                <c:pt idx="2805">
                  <c:v>10.467000000000001</c:v>
                </c:pt>
                <c:pt idx="2806">
                  <c:v>10.443</c:v>
                </c:pt>
                <c:pt idx="2807">
                  <c:v>10.443</c:v>
                </c:pt>
                <c:pt idx="2808">
                  <c:v>10.443</c:v>
                </c:pt>
                <c:pt idx="2809">
                  <c:v>10.417999999999999</c:v>
                </c:pt>
                <c:pt idx="2810">
                  <c:v>10.417999999999999</c:v>
                </c:pt>
                <c:pt idx="2811">
                  <c:v>10.417999999999999</c:v>
                </c:pt>
                <c:pt idx="2812">
                  <c:v>10.417999999999999</c:v>
                </c:pt>
                <c:pt idx="2813">
                  <c:v>10.394</c:v>
                </c:pt>
                <c:pt idx="2814">
                  <c:v>10.394</c:v>
                </c:pt>
                <c:pt idx="2815">
                  <c:v>10.394</c:v>
                </c:pt>
                <c:pt idx="2816">
                  <c:v>10.369</c:v>
                </c:pt>
                <c:pt idx="2817">
                  <c:v>10.369</c:v>
                </c:pt>
                <c:pt idx="2818">
                  <c:v>10.369</c:v>
                </c:pt>
                <c:pt idx="2819">
                  <c:v>10.369</c:v>
                </c:pt>
                <c:pt idx="2820">
                  <c:v>10.369</c:v>
                </c:pt>
                <c:pt idx="2821">
                  <c:v>10.369</c:v>
                </c:pt>
                <c:pt idx="2822">
                  <c:v>10.369</c:v>
                </c:pt>
                <c:pt idx="2823">
                  <c:v>10.369</c:v>
                </c:pt>
                <c:pt idx="2824">
                  <c:v>10.369</c:v>
                </c:pt>
                <c:pt idx="2825">
                  <c:v>10.417999999999999</c:v>
                </c:pt>
                <c:pt idx="2826">
                  <c:v>10.417999999999999</c:v>
                </c:pt>
                <c:pt idx="2827">
                  <c:v>10.443</c:v>
                </c:pt>
                <c:pt idx="2828">
                  <c:v>10.467000000000001</c:v>
                </c:pt>
                <c:pt idx="2829">
                  <c:v>10.516</c:v>
                </c:pt>
                <c:pt idx="2830">
                  <c:v>10.541</c:v>
                </c:pt>
                <c:pt idx="2831">
                  <c:v>10.59</c:v>
                </c:pt>
                <c:pt idx="2832">
                  <c:v>10.638</c:v>
                </c:pt>
                <c:pt idx="2833">
                  <c:v>10.712</c:v>
                </c:pt>
                <c:pt idx="2834">
                  <c:v>10.785</c:v>
                </c:pt>
                <c:pt idx="2835">
                  <c:v>10.858000000000001</c:v>
                </c:pt>
                <c:pt idx="2836">
                  <c:v>10.932</c:v>
                </c:pt>
                <c:pt idx="2837">
                  <c:v>11.005000000000001</c:v>
                </c:pt>
                <c:pt idx="2838">
                  <c:v>11.102</c:v>
                </c:pt>
                <c:pt idx="2839">
                  <c:v>11.175000000000001</c:v>
                </c:pt>
                <c:pt idx="2840">
                  <c:v>11.247999999999999</c:v>
                </c:pt>
                <c:pt idx="2841">
                  <c:v>11.321</c:v>
                </c:pt>
                <c:pt idx="2842">
                  <c:v>11.394</c:v>
                </c:pt>
                <c:pt idx="2843">
                  <c:v>11.443</c:v>
                </c:pt>
                <c:pt idx="2844">
                  <c:v>11.492000000000001</c:v>
                </c:pt>
                <c:pt idx="2845">
                  <c:v>11.565</c:v>
                </c:pt>
                <c:pt idx="2846">
                  <c:v>11.589</c:v>
                </c:pt>
                <c:pt idx="2847">
                  <c:v>11.637</c:v>
                </c:pt>
                <c:pt idx="2848">
                  <c:v>11.662000000000001</c:v>
                </c:pt>
                <c:pt idx="2849">
                  <c:v>11.686</c:v>
                </c:pt>
                <c:pt idx="2850">
                  <c:v>11.71</c:v>
                </c:pt>
                <c:pt idx="2851">
                  <c:v>11.71</c:v>
                </c:pt>
                <c:pt idx="2852">
                  <c:v>11.71</c:v>
                </c:pt>
                <c:pt idx="2853">
                  <c:v>11.686</c:v>
                </c:pt>
                <c:pt idx="2854">
                  <c:v>11.686</c:v>
                </c:pt>
                <c:pt idx="2855">
                  <c:v>11.662000000000001</c:v>
                </c:pt>
                <c:pt idx="2856">
                  <c:v>11.637</c:v>
                </c:pt>
                <c:pt idx="2857">
                  <c:v>11.613</c:v>
                </c:pt>
                <c:pt idx="2858">
                  <c:v>11.565</c:v>
                </c:pt>
                <c:pt idx="2859">
                  <c:v>11.516</c:v>
                </c:pt>
                <c:pt idx="2860">
                  <c:v>11.467000000000001</c:v>
                </c:pt>
                <c:pt idx="2861">
                  <c:v>11.419</c:v>
                </c:pt>
                <c:pt idx="2862">
                  <c:v>11.37</c:v>
                </c:pt>
                <c:pt idx="2863">
                  <c:v>11.297000000000001</c:v>
                </c:pt>
                <c:pt idx="2864">
                  <c:v>11.247999999999999</c:v>
                </c:pt>
                <c:pt idx="2865">
                  <c:v>11.2</c:v>
                </c:pt>
                <c:pt idx="2866">
                  <c:v>11.175000000000001</c:v>
                </c:pt>
                <c:pt idx="2867">
                  <c:v>11.127000000000001</c:v>
                </c:pt>
                <c:pt idx="2868">
                  <c:v>11.102</c:v>
                </c:pt>
                <c:pt idx="2869">
                  <c:v>11.053000000000001</c:v>
                </c:pt>
                <c:pt idx="2870">
                  <c:v>11.005000000000001</c:v>
                </c:pt>
                <c:pt idx="2871">
                  <c:v>10.98</c:v>
                </c:pt>
                <c:pt idx="2872">
                  <c:v>10.956</c:v>
                </c:pt>
                <c:pt idx="2873">
                  <c:v>10.907</c:v>
                </c:pt>
                <c:pt idx="2874">
                  <c:v>10.882999999999999</c:v>
                </c:pt>
                <c:pt idx="2875">
                  <c:v>10.858000000000001</c:v>
                </c:pt>
                <c:pt idx="2876">
                  <c:v>10.834</c:v>
                </c:pt>
                <c:pt idx="2877">
                  <c:v>10.81</c:v>
                </c:pt>
                <c:pt idx="2878">
                  <c:v>10.785</c:v>
                </c:pt>
                <c:pt idx="2879">
                  <c:v>10.760999999999999</c:v>
                </c:pt>
                <c:pt idx="2880">
                  <c:v>10.736000000000001</c:v>
                </c:pt>
                <c:pt idx="2881">
                  <c:v>10.712</c:v>
                </c:pt>
                <c:pt idx="2882">
                  <c:v>10.712</c:v>
                </c:pt>
                <c:pt idx="2883">
                  <c:v>10.686999999999999</c:v>
                </c:pt>
                <c:pt idx="2884">
                  <c:v>10.663</c:v>
                </c:pt>
                <c:pt idx="2885">
                  <c:v>10.663</c:v>
                </c:pt>
                <c:pt idx="2886">
                  <c:v>10.638</c:v>
                </c:pt>
                <c:pt idx="2887">
                  <c:v>10.638</c:v>
                </c:pt>
                <c:pt idx="2888">
                  <c:v>10.614000000000001</c:v>
                </c:pt>
                <c:pt idx="2889">
                  <c:v>10.614000000000001</c:v>
                </c:pt>
                <c:pt idx="2890">
                  <c:v>10.59</c:v>
                </c:pt>
                <c:pt idx="2891">
                  <c:v>10.59</c:v>
                </c:pt>
                <c:pt idx="2892">
                  <c:v>10.565</c:v>
                </c:pt>
                <c:pt idx="2893">
                  <c:v>10.565</c:v>
                </c:pt>
                <c:pt idx="2894">
                  <c:v>10.541</c:v>
                </c:pt>
                <c:pt idx="2895">
                  <c:v>10.541</c:v>
                </c:pt>
                <c:pt idx="2896">
                  <c:v>10.541</c:v>
                </c:pt>
                <c:pt idx="2897">
                  <c:v>10.516</c:v>
                </c:pt>
                <c:pt idx="2898">
                  <c:v>10.516</c:v>
                </c:pt>
                <c:pt idx="2899">
                  <c:v>10.516</c:v>
                </c:pt>
                <c:pt idx="2900">
                  <c:v>10.516</c:v>
                </c:pt>
                <c:pt idx="2901">
                  <c:v>10.492000000000001</c:v>
                </c:pt>
                <c:pt idx="2902">
                  <c:v>10.492000000000001</c:v>
                </c:pt>
                <c:pt idx="2903">
                  <c:v>10.492000000000001</c:v>
                </c:pt>
                <c:pt idx="2904">
                  <c:v>10.492000000000001</c:v>
                </c:pt>
                <c:pt idx="2905">
                  <c:v>10.467000000000001</c:v>
                </c:pt>
                <c:pt idx="2906">
                  <c:v>10.467000000000001</c:v>
                </c:pt>
                <c:pt idx="2907">
                  <c:v>10.467000000000001</c:v>
                </c:pt>
                <c:pt idx="2908">
                  <c:v>10.443</c:v>
                </c:pt>
                <c:pt idx="2909">
                  <c:v>10.443</c:v>
                </c:pt>
                <c:pt idx="2910">
                  <c:v>10.443</c:v>
                </c:pt>
                <c:pt idx="2911">
                  <c:v>10.417999999999999</c:v>
                </c:pt>
                <c:pt idx="2912">
                  <c:v>10.417999999999999</c:v>
                </c:pt>
                <c:pt idx="2913">
                  <c:v>10.417999999999999</c:v>
                </c:pt>
                <c:pt idx="2914">
                  <c:v>10.417999999999999</c:v>
                </c:pt>
                <c:pt idx="2915">
                  <c:v>10.417999999999999</c:v>
                </c:pt>
                <c:pt idx="2916">
                  <c:v>10.417999999999999</c:v>
                </c:pt>
                <c:pt idx="2917">
                  <c:v>10.417999999999999</c:v>
                </c:pt>
                <c:pt idx="2918">
                  <c:v>10.417999999999999</c:v>
                </c:pt>
                <c:pt idx="2919">
                  <c:v>10.417999999999999</c:v>
                </c:pt>
                <c:pt idx="2920">
                  <c:v>10.443</c:v>
                </c:pt>
                <c:pt idx="2921">
                  <c:v>10.443</c:v>
                </c:pt>
                <c:pt idx="2922">
                  <c:v>10.467000000000001</c:v>
                </c:pt>
                <c:pt idx="2923">
                  <c:v>10.516</c:v>
                </c:pt>
                <c:pt idx="2924">
                  <c:v>10.565</c:v>
                </c:pt>
                <c:pt idx="2925">
                  <c:v>10.614000000000001</c:v>
                </c:pt>
                <c:pt idx="2926">
                  <c:v>10.663</c:v>
                </c:pt>
                <c:pt idx="2927">
                  <c:v>10.712</c:v>
                </c:pt>
                <c:pt idx="2928">
                  <c:v>10.760999999999999</c:v>
                </c:pt>
                <c:pt idx="2929">
                  <c:v>10.81</c:v>
                </c:pt>
                <c:pt idx="2930">
                  <c:v>10.882999999999999</c:v>
                </c:pt>
                <c:pt idx="2931">
                  <c:v>10.956</c:v>
                </c:pt>
                <c:pt idx="2932">
                  <c:v>11.005000000000001</c:v>
                </c:pt>
                <c:pt idx="2933">
                  <c:v>11.053000000000001</c:v>
                </c:pt>
                <c:pt idx="2934">
                  <c:v>11.102</c:v>
                </c:pt>
                <c:pt idx="2935">
                  <c:v>11.2</c:v>
                </c:pt>
                <c:pt idx="2936">
                  <c:v>11.247999999999999</c:v>
                </c:pt>
                <c:pt idx="2937">
                  <c:v>11.273</c:v>
                </c:pt>
                <c:pt idx="2938">
                  <c:v>11.321</c:v>
                </c:pt>
                <c:pt idx="2939">
                  <c:v>11.37</c:v>
                </c:pt>
                <c:pt idx="2940">
                  <c:v>11.394</c:v>
                </c:pt>
                <c:pt idx="2941">
                  <c:v>11.419</c:v>
                </c:pt>
                <c:pt idx="2942">
                  <c:v>11.443</c:v>
                </c:pt>
                <c:pt idx="2943">
                  <c:v>11.443</c:v>
                </c:pt>
                <c:pt idx="2944">
                  <c:v>11.443</c:v>
                </c:pt>
                <c:pt idx="2945">
                  <c:v>11.419</c:v>
                </c:pt>
                <c:pt idx="2946">
                  <c:v>11.394</c:v>
                </c:pt>
                <c:pt idx="2947">
                  <c:v>11.394</c:v>
                </c:pt>
                <c:pt idx="2948">
                  <c:v>11.394</c:v>
                </c:pt>
                <c:pt idx="2949">
                  <c:v>11.37</c:v>
                </c:pt>
                <c:pt idx="2950">
                  <c:v>11.346</c:v>
                </c:pt>
                <c:pt idx="2951">
                  <c:v>11.321</c:v>
                </c:pt>
                <c:pt idx="2952">
                  <c:v>11.297000000000001</c:v>
                </c:pt>
                <c:pt idx="2953">
                  <c:v>11.273</c:v>
                </c:pt>
                <c:pt idx="2954">
                  <c:v>11.224</c:v>
                </c:pt>
                <c:pt idx="2955">
                  <c:v>11.2</c:v>
                </c:pt>
                <c:pt idx="2956">
                  <c:v>11.151</c:v>
                </c:pt>
                <c:pt idx="2957">
                  <c:v>11.102</c:v>
                </c:pt>
                <c:pt idx="2958">
                  <c:v>11.053000000000001</c:v>
                </c:pt>
                <c:pt idx="2959">
                  <c:v>11.029</c:v>
                </c:pt>
                <c:pt idx="2960">
                  <c:v>10.956</c:v>
                </c:pt>
                <c:pt idx="2961">
                  <c:v>10.907</c:v>
                </c:pt>
                <c:pt idx="2962">
                  <c:v>10.858000000000001</c:v>
                </c:pt>
                <c:pt idx="2963">
                  <c:v>10.834</c:v>
                </c:pt>
                <c:pt idx="2964">
                  <c:v>10.834</c:v>
                </c:pt>
                <c:pt idx="2965">
                  <c:v>10.81</c:v>
                </c:pt>
                <c:pt idx="2966">
                  <c:v>10.81</c:v>
                </c:pt>
                <c:pt idx="2967">
                  <c:v>10.81</c:v>
                </c:pt>
                <c:pt idx="2968">
                  <c:v>10.785</c:v>
                </c:pt>
                <c:pt idx="2969">
                  <c:v>10.760999999999999</c:v>
                </c:pt>
                <c:pt idx="2970">
                  <c:v>10.760999999999999</c:v>
                </c:pt>
                <c:pt idx="2971">
                  <c:v>10.736000000000001</c:v>
                </c:pt>
                <c:pt idx="2972">
                  <c:v>10.712</c:v>
                </c:pt>
                <c:pt idx="2973">
                  <c:v>10.686999999999999</c:v>
                </c:pt>
                <c:pt idx="2974">
                  <c:v>10.686999999999999</c:v>
                </c:pt>
                <c:pt idx="2975">
                  <c:v>10.686999999999999</c:v>
                </c:pt>
                <c:pt idx="2976">
                  <c:v>10.712</c:v>
                </c:pt>
                <c:pt idx="2977">
                  <c:v>10.712</c:v>
                </c:pt>
                <c:pt idx="2978">
                  <c:v>10.686999999999999</c:v>
                </c:pt>
                <c:pt idx="2979">
                  <c:v>10.712</c:v>
                </c:pt>
                <c:pt idx="2980">
                  <c:v>10.686999999999999</c:v>
                </c:pt>
                <c:pt idx="2981">
                  <c:v>10.663</c:v>
                </c:pt>
                <c:pt idx="2982">
                  <c:v>10.638</c:v>
                </c:pt>
                <c:pt idx="2983">
                  <c:v>10.663</c:v>
                </c:pt>
                <c:pt idx="2984">
                  <c:v>10.663</c:v>
                </c:pt>
                <c:pt idx="2985">
                  <c:v>10.663</c:v>
                </c:pt>
                <c:pt idx="2986">
                  <c:v>10.663</c:v>
                </c:pt>
                <c:pt idx="2987">
                  <c:v>10.663</c:v>
                </c:pt>
                <c:pt idx="2988">
                  <c:v>10.663</c:v>
                </c:pt>
                <c:pt idx="2989">
                  <c:v>10.663</c:v>
                </c:pt>
                <c:pt idx="2990">
                  <c:v>10.663</c:v>
                </c:pt>
                <c:pt idx="2991">
                  <c:v>10.638</c:v>
                </c:pt>
                <c:pt idx="2992">
                  <c:v>10.638</c:v>
                </c:pt>
                <c:pt idx="2993">
                  <c:v>10.638</c:v>
                </c:pt>
                <c:pt idx="2994">
                  <c:v>10.638</c:v>
                </c:pt>
                <c:pt idx="2995">
                  <c:v>10.638</c:v>
                </c:pt>
                <c:pt idx="2996">
                  <c:v>10.638</c:v>
                </c:pt>
                <c:pt idx="2997">
                  <c:v>10.638</c:v>
                </c:pt>
                <c:pt idx="2998">
                  <c:v>10.614000000000001</c:v>
                </c:pt>
                <c:pt idx="2999">
                  <c:v>10.614000000000001</c:v>
                </c:pt>
                <c:pt idx="3000">
                  <c:v>10.614000000000001</c:v>
                </c:pt>
                <c:pt idx="3001">
                  <c:v>10.614000000000001</c:v>
                </c:pt>
                <c:pt idx="3002">
                  <c:v>10.614000000000001</c:v>
                </c:pt>
                <c:pt idx="3003">
                  <c:v>10.59</c:v>
                </c:pt>
                <c:pt idx="3004">
                  <c:v>10.59</c:v>
                </c:pt>
                <c:pt idx="3005">
                  <c:v>10.59</c:v>
                </c:pt>
                <c:pt idx="3006">
                  <c:v>10.59</c:v>
                </c:pt>
                <c:pt idx="3007">
                  <c:v>10.59</c:v>
                </c:pt>
                <c:pt idx="3008">
                  <c:v>10.59</c:v>
                </c:pt>
                <c:pt idx="3009">
                  <c:v>10.59</c:v>
                </c:pt>
                <c:pt idx="3010">
                  <c:v>10.59</c:v>
                </c:pt>
                <c:pt idx="3011">
                  <c:v>10.59</c:v>
                </c:pt>
                <c:pt idx="3012">
                  <c:v>10.59</c:v>
                </c:pt>
                <c:pt idx="3013">
                  <c:v>10.59</c:v>
                </c:pt>
                <c:pt idx="3014">
                  <c:v>10.59</c:v>
                </c:pt>
                <c:pt idx="3015">
                  <c:v>10.59</c:v>
                </c:pt>
                <c:pt idx="3016">
                  <c:v>10.614000000000001</c:v>
                </c:pt>
                <c:pt idx="3017">
                  <c:v>10.614000000000001</c:v>
                </c:pt>
                <c:pt idx="3018">
                  <c:v>10.638</c:v>
                </c:pt>
                <c:pt idx="3019">
                  <c:v>10.663</c:v>
                </c:pt>
                <c:pt idx="3020">
                  <c:v>10.686999999999999</c:v>
                </c:pt>
                <c:pt idx="3021">
                  <c:v>10.712</c:v>
                </c:pt>
                <c:pt idx="3022">
                  <c:v>10.736000000000001</c:v>
                </c:pt>
                <c:pt idx="3023">
                  <c:v>10.785</c:v>
                </c:pt>
                <c:pt idx="3024">
                  <c:v>10.81</c:v>
                </c:pt>
                <c:pt idx="3025">
                  <c:v>10.858000000000001</c:v>
                </c:pt>
                <c:pt idx="3026">
                  <c:v>10.907</c:v>
                </c:pt>
                <c:pt idx="3027">
                  <c:v>10.956</c:v>
                </c:pt>
                <c:pt idx="3028">
                  <c:v>11.005000000000001</c:v>
                </c:pt>
                <c:pt idx="3029">
                  <c:v>11.053000000000001</c:v>
                </c:pt>
                <c:pt idx="3030">
                  <c:v>11.102</c:v>
                </c:pt>
                <c:pt idx="3031">
                  <c:v>11.151</c:v>
                </c:pt>
                <c:pt idx="3032">
                  <c:v>11.2</c:v>
                </c:pt>
                <c:pt idx="3033">
                  <c:v>11.224</c:v>
                </c:pt>
                <c:pt idx="3034">
                  <c:v>11.273</c:v>
                </c:pt>
                <c:pt idx="3035">
                  <c:v>11.297000000000001</c:v>
                </c:pt>
                <c:pt idx="3036">
                  <c:v>11.346</c:v>
                </c:pt>
                <c:pt idx="3037">
                  <c:v>11.37</c:v>
                </c:pt>
                <c:pt idx="3038">
                  <c:v>11.394</c:v>
                </c:pt>
                <c:pt idx="3039">
                  <c:v>11.419</c:v>
                </c:pt>
                <c:pt idx="3040">
                  <c:v>11.443</c:v>
                </c:pt>
                <c:pt idx="3041">
                  <c:v>11.443</c:v>
                </c:pt>
                <c:pt idx="3042">
                  <c:v>11.443</c:v>
                </c:pt>
                <c:pt idx="3043">
                  <c:v>11.419</c:v>
                </c:pt>
                <c:pt idx="3044">
                  <c:v>11.419</c:v>
                </c:pt>
                <c:pt idx="3045">
                  <c:v>11.419</c:v>
                </c:pt>
                <c:pt idx="3046">
                  <c:v>11.394</c:v>
                </c:pt>
                <c:pt idx="3047">
                  <c:v>11.37</c:v>
                </c:pt>
                <c:pt idx="3048">
                  <c:v>11.346</c:v>
                </c:pt>
                <c:pt idx="3049">
                  <c:v>11.297000000000001</c:v>
                </c:pt>
                <c:pt idx="3050">
                  <c:v>11.273</c:v>
                </c:pt>
                <c:pt idx="3051">
                  <c:v>11.247999999999999</c:v>
                </c:pt>
                <c:pt idx="3052">
                  <c:v>11.2</c:v>
                </c:pt>
                <c:pt idx="3053">
                  <c:v>11.151</c:v>
                </c:pt>
                <c:pt idx="3054">
                  <c:v>11.127000000000001</c:v>
                </c:pt>
                <c:pt idx="3055">
                  <c:v>11.102</c:v>
                </c:pt>
                <c:pt idx="3056">
                  <c:v>11.053000000000001</c:v>
                </c:pt>
                <c:pt idx="3057">
                  <c:v>11.029</c:v>
                </c:pt>
                <c:pt idx="3058">
                  <c:v>11.005000000000001</c:v>
                </c:pt>
                <c:pt idx="3059">
                  <c:v>10.956</c:v>
                </c:pt>
                <c:pt idx="3060">
                  <c:v>10.932</c:v>
                </c:pt>
                <c:pt idx="3061">
                  <c:v>10.932</c:v>
                </c:pt>
                <c:pt idx="3062">
                  <c:v>10.907</c:v>
                </c:pt>
                <c:pt idx="3063">
                  <c:v>10.907</c:v>
                </c:pt>
                <c:pt idx="3064">
                  <c:v>10.907</c:v>
                </c:pt>
                <c:pt idx="3065">
                  <c:v>10.882999999999999</c:v>
                </c:pt>
                <c:pt idx="3066">
                  <c:v>10.882999999999999</c:v>
                </c:pt>
                <c:pt idx="3067">
                  <c:v>10.882999999999999</c:v>
                </c:pt>
                <c:pt idx="3068">
                  <c:v>10.882999999999999</c:v>
                </c:pt>
                <c:pt idx="3069">
                  <c:v>10.882999999999999</c:v>
                </c:pt>
                <c:pt idx="3070">
                  <c:v>10.858000000000001</c:v>
                </c:pt>
                <c:pt idx="3071">
                  <c:v>10.858000000000001</c:v>
                </c:pt>
                <c:pt idx="3072">
                  <c:v>10.858000000000001</c:v>
                </c:pt>
                <c:pt idx="3073">
                  <c:v>10.858000000000001</c:v>
                </c:pt>
                <c:pt idx="3074">
                  <c:v>10.858000000000001</c:v>
                </c:pt>
                <c:pt idx="3075">
                  <c:v>10.858000000000001</c:v>
                </c:pt>
                <c:pt idx="3076">
                  <c:v>10.858000000000001</c:v>
                </c:pt>
                <c:pt idx="3077">
                  <c:v>10.858000000000001</c:v>
                </c:pt>
                <c:pt idx="3078">
                  <c:v>10.858000000000001</c:v>
                </c:pt>
                <c:pt idx="3079">
                  <c:v>10.858000000000001</c:v>
                </c:pt>
                <c:pt idx="3080">
                  <c:v>10.882999999999999</c:v>
                </c:pt>
                <c:pt idx="3081">
                  <c:v>10.882999999999999</c:v>
                </c:pt>
                <c:pt idx="3082">
                  <c:v>10.882999999999999</c:v>
                </c:pt>
                <c:pt idx="3083">
                  <c:v>10.882999999999999</c:v>
                </c:pt>
                <c:pt idx="3084">
                  <c:v>10.907</c:v>
                </c:pt>
                <c:pt idx="3085">
                  <c:v>10.907</c:v>
                </c:pt>
                <c:pt idx="3086">
                  <c:v>10.907</c:v>
                </c:pt>
                <c:pt idx="3087">
                  <c:v>10.907</c:v>
                </c:pt>
                <c:pt idx="3088">
                  <c:v>10.907</c:v>
                </c:pt>
                <c:pt idx="3089">
                  <c:v>10.907</c:v>
                </c:pt>
                <c:pt idx="3090">
                  <c:v>10.907</c:v>
                </c:pt>
                <c:pt idx="3091">
                  <c:v>10.907</c:v>
                </c:pt>
                <c:pt idx="3092">
                  <c:v>10.907</c:v>
                </c:pt>
                <c:pt idx="3093">
                  <c:v>10.907</c:v>
                </c:pt>
                <c:pt idx="3094">
                  <c:v>10.907</c:v>
                </c:pt>
                <c:pt idx="3095">
                  <c:v>10.907</c:v>
                </c:pt>
                <c:pt idx="3096">
                  <c:v>10.907</c:v>
                </c:pt>
                <c:pt idx="3097">
                  <c:v>10.907</c:v>
                </c:pt>
                <c:pt idx="3098">
                  <c:v>10.907</c:v>
                </c:pt>
                <c:pt idx="3099">
                  <c:v>10.907</c:v>
                </c:pt>
                <c:pt idx="3100">
                  <c:v>10.907</c:v>
                </c:pt>
                <c:pt idx="3101">
                  <c:v>10.907</c:v>
                </c:pt>
                <c:pt idx="3102">
                  <c:v>10.907</c:v>
                </c:pt>
                <c:pt idx="3103">
                  <c:v>10.907</c:v>
                </c:pt>
                <c:pt idx="3104">
                  <c:v>10.907</c:v>
                </c:pt>
                <c:pt idx="3105">
                  <c:v>10.907</c:v>
                </c:pt>
                <c:pt idx="3106">
                  <c:v>10.907</c:v>
                </c:pt>
                <c:pt idx="3107">
                  <c:v>10.907</c:v>
                </c:pt>
                <c:pt idx="3108">
                  <c:v>10.907</c:v>
                </c:pt>
                <c:pt idx="3109">
                  <c:v>10.907</c:v>
                </c:pt>
                <c:pt idx="3110">
                  <c:v>10.907</c:v>
                </c:pt>
                <c:pt idx="3111">
                  <c:v>10.932</c:v>
                </c:pt>
                <c:pt idx="3112">
                  <c:v>10.932</c:v>
                </c:pt>
                <c:pt idx="3113">
                  <c:v>10.956</c:v>
                </c:pt>
                <c:pt idx="3114">
                  <c:v>10.98</c:v>
                </c:pt>
                <c:pt idx="3115">
                  <c:v>11.005000000000001</c:v>
                </c:pt>
                <c:pt idx="3116">
                  <c:v>11.005000000000001</c:v>
                </c:pt>
                <c:pt idx="3117">
                  <c:v>11.029</c:v>
                </c:pt>
                <c:pt idx="3118">
                  <c:v>11.077999999999999</c:v>
                </c:pt>
                <c:pt idx="3119">
                  <c:v>11.102</c:v>
                </c:pt>
                <c:pt idx="3120">
                  <c:v>11.151</c:v>
                </c:pt>
                <c:pt idx="3121">
                  <c:v>11.2</c:v>
                </c:pt>
                <c:pt idx="3122">
                  <c:v>11.247999999999999</c:v>
                </c:pt>
                <c:pt idx="3123">
                  <c:v>11.321</c:v>
                </c:pt>
                <c:pt idx="3124">
                  <c:v>11.394</c:v>
                </c:pt>
                <c:pt idx="3125">
                  <c:v>11.443</c:v>
                </c:pt>
                <c:pt idx="3126">
                  <c:v>11.492000000000001</c:v>
                </c:pt>
                <c:pt idx="3127">
                  <c:v>11.54</c:v>
                </c:pt>
                <c:pt idx="3128">
                  <c:v>11.589</c:v>
                </c:pt>
                <c:pt idx="3129">
                  <c:v>11.613</c:v>
                </c:pt>
                <c:pt idx="3130">
                  <c:v>11.662000000000001</c:v>
                </c:pt>
                <c:pt idx="3131">
                  <c:v>11.686</c:v>
                </c:pt>
                <c:pt idx="3132">
                  <c:v>11.71</c:v>
                </c:pt>
                <c:pt idx="3133">
                  <c:v>11.734</c:v>
                </c:pt>
                <c:pt idx="3134">
                  <c:v>11.759</c:v>
                </c:pt>
                <c:pt idx="3135">
                  <c:v>11.782999999999999</c:v>
                </c:pt>
                <c:pt idx="3136">
                  <c:v>11.807</c:v>
                </c:pt>
                <c:pt idx="3137">
                  <c:v>11.807</c:v>
                </c:pt>
                <c:pt idx="3138">
                  <c:v>11.807</c:v>
                </c:pt>
                <c:pt idx="3139">
                  <c:v>11.807</c:v>
                </c:pt>
                <c:pt idx="3140">
                  <c:v>11.782999999999999</c:v>
                </c:pt>
                <c:pt idx="3141">
                  <c:v>11.759</c:v>
                </c:pt>
                <c:pt idx="3142">
                  <c:v>11.734</c:v>
                </c:pt>
                <c:pt idx="3143">
                  <c:v>11.71</c:v>
                </c:pt>
                <c:pt idx="3144">
                  <c:v>11.686</c:v>
                </c:pt>
                <c:pt idx="3145">
                  <c:v>11.637</c:v>
                </c:pt>
                <c:pt idx="3146">
                  <c:v>11.613</c:v>
                </c:pt>
                <c:pt idx="3147">
                  <c:v>11.54</c:v>
                </c:pt>
                <c:pt idx="3148">
                  <c:v>11.492000000000001</c:v>
                </c:pt>
                <c:pt idx="3149">
                  <c:v>11.443</c:v>
                </c:pt>
                <c:pt idx="3150">
                  <c:v>11.394</c:v>
                </c:pt>
                <c:pt idx="3151">
                  <c:v>11.37</c:v>
                </c:pt>
                <c:pt idx="3152">
                  <c:v>11.321</c:v>
                </c:pt>
                <c:pt idx="3153">
                  <c:v>11.297000000000001</c:v>
                </c:pt>
                <c:pt idx="3154">
                  <c:v>11.247999999999999</c:v>
                </c:pt>
                <c:pt idx="3155">
                  <c:v>11.224</c:v>
                </c:pt>
                <c:pt idx="3156">
                  <c:v>11.2</c:v>
                </c:pt>
                <c:pt idx="3157">
                  <c:v>11.175000000000001</c:v>
                </c:pt>
                <c:pt idx="3158">
                  <c:v>11.151</c:v>
                </c:pt>
                <c:pt idx="3159">
                  <c:v>11.127000000000001</c:v>
                </c:pt>
                <c:pt idx="3160">
                  <c:v>11.102</c:v>
                </c:pt>
                <c:pt idx="3161">
                  <c:v>11.102</c:v>
                </c:pt>
                <c:pt idx="3162">
                  <c:v>11.077999999999999</c:v>
                </c:pt>
                <c:pt idx="3163">
                  <c:v>11.053000000000001</c:v>
                </c:pt>
                <c:pt idx="3164">
                  <c:v>11.029</c:v>
                </c:pt>
                <c:pt idx="3165">
                  <c:v>11.005000000000001</c:v>
                </c:pt>
                <c:pt idx="3166">
                  <c:v>10.956</c:v>
                </c:pt>
                <c:pt idx="3167">
                  <c:v>10.932</c:v>
                </c:pt>
                <c:pt idx="3168">
                  <c:v>10.907</c:v>
                </c:pt>
                <c:pt idx="3169">
                  <c:v>10.907</c:v>
                </c:pt>
                <c:pt idx="3170">
                  <c:v>10.882999999999999</c:v>
                </c:pt>
                <c:pt idx="3171">
                  <c:v>10.858000000000001</c:v>
                </c:pt>
                <c:pt idx="3172">
                  <c:v>10.834</c:v>
                </c:pt>
                <c:pt idx="3173">
                  <c:v>10.81</c:v>
                </c:pt>
                <c:pt idx="3174">
                  <c:v>10.81</c:v>
                </c:pt>
                <c:pt idx="3175">
                  <c:v>10.760999999999999</c:v>
                </c:pt>
                <c:pt idx="3176">
                  <c:v>10.760999999999999</c:v>
                </c:pt>
                <c:pt idx="3177">
                  <c:v>10.736000000000001</c:v>
                </c:pt>
                <c:pt idx="3178">
                  <c:v>10.712</c:v>
                </c:pt>
                <c:pt idx="3179">
                  <c:v>10.712</c:v>
                </c:pt>
                <c:pt idx="3180">
                  <c:v>10.686999999999999</c:v>
                </c:pt>
                <c:pt idx="3181">
                  <c:v>10.686999999999999</c:v>
                </c:pt>
                <c:pt idx="3182">
                  <c:v>10.663</c:v>
                </c:pt>
                <c:pt idx="3183">
                  <c:v>10.663</c:v>
                </c:pt>
                <c:pt idx="3184">
                  <c:v>10.638</c:v>
                </c:pt>
                <c:pt idx="3185">
                  <c:v>10.614000000000001</c:v>
                </c:pt>
                <c:pt idx="3186">
                  <c:v>10.614000000000001</c:v>
                </c:pt>
                <c:pt idx="3187">
                  <c:v>10.614000000000001</c:v>
                </c:pt>
                <c:pt idx="3188">
                  <c:v>10.59</c:v>
                </c:pt>
                <c:pt idx="3189">
                  <c:v>10.565</c:v>
                </c:pt>
                <c:pt idx="3190">
                  <c:v>10.565</c:v>
                </c:pt>
                <c:pt idx="3191">
                  <c:v>10.565</c:v>
                </c:pt>
                <c:pt idx="3192">
                  <c:v>10.565</c:v>
                </c:pt>
                <c:pt idx="3193">
                  <c:v>10.541</c:v>
                </c:pt>
                <c:pt idx="3194">
                  <c:v>10.541</c:v>
                </c:pt>
                <c:pt idx="3195">
                  <c:v>10.516</c:v>
                </c:pt>
                <c:pt idx="3196">
                  <c:v>10.516</c:v>
                </c:pt>
                <c:pt idx="3197">
                  <c:v>10.516</c:v>
                </c:pt>
                <c:pt idx="3198">
                  <c:v>10.492000000000001</c:v>
                </c:pt>
                <c:pt idx="3199">
                  <c:v>10.467000000000001</c:v>
                </c:pt>
                <c:pt idx="3200">
                  <c:v>10.467000000000001</c:v>
                </c:pt>
                <c:pt idx="3201">
                  <c:v>10.467000000000001</c:v>
                </c:pt>
                <c:pt idx="3202">
                  <c:v>10.467000000000001</c:v>
                </c:pt>
                <c:pt idx="3203">
                  <c:v>10.443</c:v>
                </c:pt>
                <c:pt idx="3204">
                  <c:v>10.443</c:v>
                </c:pt>
                <c:pt idx="3205">
                  <c:v>10.443</c:v>
                </c:pt>
                <c:pt idx="3206">
                  <c:v>10.443</c:v>
                </c:pt>
                <c:pt idx="3207">
                  <c:v>10.467000000000001</c:v>
                </c:pt>
                <c:pt idx="3208">
                  <c:v>10.467000000000001</c:v>
                </c:pt>
                <c:pt idx="3209">
                  <c:v>10.492000000000001</c:v>
                </c:pt>
                <c:pt idx="3210">
                  <c:v>10.516</c:v>
                </c:pt>
                <c:pt idx="3211">
                  <c:v>10.541</c:v>
                </c:pt>
                <c:pt idx="3212">
                  <c:v>10.59</c:v>
                </c:pt>
                <c:pt idx="3213">
                  <c:v>10.638</c:v>
                </c:pt>
                <c:pt idx="3214">
                  <c:v>10.712</c:v>
                </c:pt>
                <c:pt idx="3215">
                  <c:v>10.736000000000001</c:v>
                </c:pt>
                <c:pt idx="3216">
                  <c:v>10.81</c:v>
                </c:pt>
                <c:pt idx="3217">
                  <c:v>10.907</c:v>
                </c:pt>
                <c:pt idx="3218">
                  <c:v>10.98</c:v>
                </c:pt>
                <c:pt idx="3219">
                  <c:v>11.053000000000001</c:v>
                </c:pt>
                <c:pt idx="3220">
                  <c:v>11.127000000000001</c:v>
                </c:pt>
                <c:pt idx="3221">
                  <c:v>11.2</c:v>
                </c:pt>
                <c:pt idx="3222">
                  <c:v>11.247999999999999</c:v>
                </c:pt>
                <c:pt idx="3223">
                  <c:v>11.297000000000001</c:v>
                </c:pt>
                <c:pt idx="3224">
                  <c:v>11.394</c:v>
                </c:pt>
                <c:pt idx="3225">
                  <c:v>11.467000000000001</c:v>
                </c:pt>
                <c:pt idx="3226">
                  <c:v>11.516</c:v>
                </c:pt>
                <c:pt idx="3227">
                  <c:v>11.565</c:v>
                </c:pt>
                <c:pt idx="3228">
                  <c:v>11.589</c:v>
                </c:pt>
                <c:pt idx="3229">
                  <c:v>11.613</c:v>
                </c:pt>
                <c:pt idx="3230">
                  <c:v>11.637</c:v>
                </c:pt>
                <c:pt idx="3231">
                  <c:v>11.637</c:v>
                </c:pt>
                <c:pt idx="3232">
                  <c:v>11.637</c:v>
                </c:pt>
                <c:pt idx="3233">
                  <c:v>11.637</c:v>
                </c:pt>
                <c:pt idx="3234">
                  <c:v>11.637</c:v>
                </c:pt>
                <c:pt idx="3235">
                  <c:v>11.637</c:v>
                </c:pt>
                <c:pt idx="3236">
                  <c:v>11.637</c:v>
                </c:pt>
                <c:pt idx="3237">
                  <c:v>11.637</c:v>
                </c:pt>
                <c:pt idx="3238">
                  <c:v>11.613</c:v>
                </c:pt>
                <c:pt idx="3239">
                  <c:v>11.613</c:v>
                </c:pt>
                <c:pt idx="3240">
                  <c:v>11.589</c:v>
                </c:pt>
                <c:pt idx="3241">
                  <c:v>11.54</c:v>
                </c:pt>
                <c:pt idx="3242">
                  <c:v>11.516</c:v>
                </c:pt>
                <c:pt idx="3243">
                  <c:v>11.492000000000001</c:v>
                </c:pt>
                <c:pt idx="3244">
                  <c:v>11.443</c:v>
                </c:pt>
                <c:pt idx="3245">
                  <c:v>11.443</c:v>
                </c:pt>
                <c:pt idx="3246">
                  <c:v>11.419</c:v>
                </c:pt>
                <c:pt idx="3247">
                  <c:v>11.394</c:v>
                </c:pt>
                <c:pt idx="3248">
                  <c:v>11.346</c:v>
                </c:pt>
                <c:pt idx="3249">
                  <c:v>11.321</c:v>
                </c:pt>
                <c:pt idx="3250">
                  <c:v>11.273</c:v>
                </c:pt>
                <c:pt idx="3251">
                  <c:v>11.247999999999999</c:v>
                </c:pt>
                <c:pt idx="3252">
                  <c:v>11.224</c:v>
                </c:pt>
                <c:pt idx="3253">
                  <c:v>11.2</c:v>
                </c:pt>
                <c:pt idx="3254">
                  <c:v>11.175000000000001</c:v>
                </c:pt>
                <c:pt idx="3255">
                  <c:v>11.151</c:v>
                </c:pt>
                <c:pt idx="3256">
                  <c:v>11.127000000000001</c:v>
                </c:pt>
                <c:pt idx="3257">
                  <c:v>11.102</c:v>
                </c:pt>
                <c:pt idx="3258">
                  <c:v>11.102</c:v>
                </c:pt>
                <c:pt idx="3259">
                  <c:v>11.077999999999999</c:v>
                </c:pt>
                <c:pt idx="3260">
                  <c:v>11.053000000000001</c:v>
                </c:pt>
                <c:pt idx="3261">
                  <c:v>11.029</c:v>
                </c:pt>
                <c:pt idx="3262">
                  <c:v>11.005000000000001</c:v>
                </c:pt>
                <c:pt idx="3263">
                  <c:v>11.005000000000001</c:v>
                </c:pt>
                <c:pt idx="3264">
                  <c:v>10.98</c:v>
                </c:pt>
                <c:pt idx="3265">
                  <c:v>10.956</c:v>
                </c:pt>
                <c:pt idx="3266">
                  <c:v>10.956</c:v>
                </c:pt>
                <c:pt idx="3267">
                  <c:v>10.932</c:v>
                </c:pt>
                <c:pt idx="3268">
                  <c:v>10.932</c:v>
                </c:pt>
                <c:pt idx="3269">
                  <c:v>10.907</c:v>
                </c:pt>
                <c:pt idx="3270">
                  <c:v>10.907</c:v>
                </c:pt>
                <c:pt idx="3271">
                  <c:v>10.907</c:v>
                </c:pt>
                <c:pt idx="3272">
                  <c:v>10.882999999999999</c:v>
                </c:pt>
                <c:pt idx="3273">
                  <c:v>10.882999999999999</c:v>
                </c:pt>
                <c:pt idx="3274">
                  <c:v>10.882999999999999</c:v>
                </c:pt>
                <c:pt idx="3275">
                  <c:v>10.882999999999999</c:v>
                </c:pt>
                <c:pt idx="3276">
                  <c:v>10.882999999999999</c:v>
                </c:pt>
                <c:pt idx="3277">
                  <c:v>10.907</c:v>
                </c:pt>
                <c:pt idx="3278">
                  <c:v>10.907</c:v>
                </c:pt>
                <c:pt idx="3279">
                  <c:v>10.907</c:v>
                </c:pt>
                <c:pt idx="3280">
                  <c:v>10.907</c:v>
                </c:pt>
                <c:pt idx="3281">
                  <c:v>10.907</c:v>
                </c:pt>
                <c:pt idx="3282">
                  <c:v>10.932</c:v>
                </c:pt>
                <c:pt idx="3283">
                  <c:v>10.932</c:v>
                </c:pt>
                <c:pt idx="3284">
                  <c:v>10.932</c:v>
                </c:pt>
                <c:pt idx="3285">
                  <c:v>10.956</c:v>
                </c:pt>
                <c:pt idx="3286">
                  <c:v>10.956</c:v>
                </c:pt>
                <c:pt idx="3287">
                  <c:v>10.956</c:v>
                </c:pt>
                <c:pt idx="3288">
                  <c:v>10.956</c:v>
                </c:pt>
                <c:pt idx="3289">
                  <c:v>10.98</c:v>
                </c:pt>
                <c:pt idx="3290">
                  <c:v>10.98</c:v>
                </c:pt>
                <c:pt idx="3291">
                  <c:v>10.98</c:v>
                </c:pt>
                <c:pt idx="3292">
                  <c:v>11.005000000000001</c:v>
                </c:pt>
                <c:pt idx="3293">
                  <c:v>10.98</c:v>
                </c:pt>
                <c:pt idx="3294">
                  <c:v>10.98</c:v>
                </c:pt>
                <c:pt idx="3295">
                  <c:v>10.98</c:v>
                </c:pt>
                <c:pt idx="3296">
                  <c:v>10.956</c:v>
                </c:pt>
                <c:pt idx="3297">
                  <c:v>10.956</c:v>
                </c:pt>
                <c:pt idx="3298">
                  <c:v>10.956</c:v>
                </c:pt>
                <c:pt idx="3299">
                  <c:v>10.956</c:v>
                </c:pt>
                <c:pt idx="3300">
                  <c:v>10.956</c:v>
                </c:pt>
                <c:pt idx="3301">
                  <c:v>10.956</c:v>
                </c:pt>
                <c:pt idx="3302">
                  <c:v>10.956</c:v>
                </c:pt>
                <c:pt idx="3303">
                  <c:v>10.956</c:v>
                </c:pt>
                <c:pt idx="3304">
                  <c:v>10.956</c:v>
                </c:pt>
                <c:pt idx="3305">
                  <c:v>10.98</c:v>
                </c:pt>
                <c:pt idx="3306">
                  <c:v>11.005000000000001</c:v>
                </c:pt>
                <c:pt idx="3307">
                  <c:v>11.005000000000001</c:v>
                </c:pt>
                <c:pt idx="3308">
                  <c:v>11.005000000000001</c:v>
                </c:pt>
                <c:pt idx="3309">
                  <c:v>11.029</c:v>
                </c:pt>
                <c:pt idx="3310">
                  <c:v>11.077999999999999</c:v>
                </c:pt>
                <c:pt idx="3311">
                  <c:v>11.102</c:v>
                </c:pt>
                <c:pt idx="3312">
                  <c:v>11.151</c:v>
                </c:pt>
                <c:pt idx="3313">
                  <c:v>11.175000000000001</c:v>
                </c:pt>
                <c:pt idx="3314">
                  <c:v>11.2</c:v>
                </c:pt>
                <c:pt idx="3315">
                  <c:v>11.224</c:v>
                </c:pt>
                <c:pt idx="3316">
                  <c:v>11.273</c:v>
                </c:pt>
                <c:pt idx="3317">
                  <c:v>11.297000000000001</c:v>
                </c:pt>
                <c:pt idx="3318">
                  <c:v>11.321</c:v>
                </c:pt>
                <c:pt idx="3319">
                  <c:v>11.37</c:v>
                </c:pt>
                <c:pt idx="3320">
                  <c:v>11.394</c:v>
                </c:pt>
                <c:pt idx="3321">
                  <c:v>11.443</c:v>
                </c:pt>
                <c:pt idx="3322">
                  <c:v>11.492000000000001</c:v>
                </c:pt>
                <c:pt idx="3323">
                  <c:v>11.516</c:v>
                </c:pt>
                <c:pt idx="3324">
                  <c:v>11.54</c:v>
                </c:pt>
                <c:pt idx="3325">
                  <c:v>11.589</c:v>
                </c:pt>
                <c:pt idx="3326">
                  <c:v>11.589</c:v>
                </c:pt>
                <c:pt idx="3327">
                  <c:v>11.589</c:v>
                </c:pt>
                <c:pt idx="3328">
                  <c:v>11.613</c:v>
                </c:pt>
                <c:pt idx="3329">
                  <c:v>11.637</c:v>
                </c:pt>
                <c:pt idx="3330">
                  <c:v>11.637</c:v>
                </c:pt>
                <c:pt idx="3331">
                  <c:v>11.613</c:v>
                </c:pt>
                <c:pt idx="3332">
                  <c:v>11.637</c:v>
                </c:pt>
                <c:pt idx="3333">
                  <c:v>11.637</c:v>
                </c:pt>
                <c:pt idx="3334">
                  <c:v>11.613</c:v>
                </c:pt>
                <c:pt idx="3335">
                  <c:v>11.589</c:v>
                </c:pt>
                <c:pt idx="3336">
                  <c:v>11.565</c:v>
                </c:pt>
                <c:pt idx="3337">
                  <c:v>11.54</c:v>
                </c:pt>
                <c:pt idx="3338">
                  <c:v>11.492000000000001</c:v>
                </c:pt>
                <c:pt idx="3339">
                  <c:v>11.443</c:v>
                </c:pt>
                <c:pt idx="3340">
                  <c:v>11.394</c:v>
                </c:pt>
                <c:pt idx="3341">
                  <c:v>11.346</c:v>
                </c:pt>
                <c:pt idx="3342">
                  <c:v>11.297000000000001</c:v>
                </c:pt>
                <c:pt idx="3343">
                  <c:v>11.247999999999999</c:v>
                </c:pt>
                <c:pt idx="3344">
                  <c:v>11.2</c:v>
                </c:pt>
                <c:pt idx="3345">
                  <c:v>11.175000000000001</c:v>
                </c:pt>
                <c:pt idx="3346">
                  <c:v>11.127000000000001</c:v>
                </c:pt>
                <c:pt idx="3347">
                  <c:v>11.102</c:v>
                </c:pt>
                <c:pt idx="3348">
                  <c:v>11.077999999999999</c:v>
                </c:pt>
                <c:pt idx="3349">
                  <c:v>11.053000000000001</c:v>
                </c:pt>
                <c:pt idx="3350">
                  <c:v>11.029</c:v>
                </c:pt>
                <c:pt idx="3351">
                  <c:v>11.005000000000001</c:v>
                </c:pt>
                <c:pt idx="3352">
                  <c:v>10.98</c:v>
                </c:pt>
                <c:pt idx="3353">
                  <c:v>10.956</c:v>
                </c:pt>
                <c:pt idx="3354">
                  <c:v>10.907</c:v>
                </c:pt>
                <c:pt idx="3355">
                  <c:v>10.907</c:v>
                </c:pt>
                <c:pt idx="3356">
                  <c:v>10.882999999999999</c:v>
                </c:pt>
                <c:pt idx="3357">
                  <c:v>10.858000000000001</c:v>
                </c:pt>
                <c:pt idx="3358">
                  <c:v>10.834</c:v>
                </c:pt>
                <c:pt idx="3359">
                  <c:v>10.81</c:v>
                </c:pt>
                <c:pt idx="3360">
                  <c:v>10.834</c:v>
                </c:pt>
                <c:pt idx="3361">
                  <c:v>10.834</c:v>
                </c:pt>
                <c:pt idx="3362">
                  <c:v>10.834</c:v>
                </c:pt>
                <c:pt idx="3363">
                  <c:v>10.834</c:v>
                </c:pt>
                <c:pt idx="3364">
                  <c:v>10.81</c:v>
                </c:pt>
                <c:pt idx="3365">
                  <c:v>10.81</c:v>
                </c:pt>
                <c:pt idx="3366">
                  <c:v>10.81</c:v>
                </c:pt>
                <c:pt idx="3367">
                  <c:v>10.81</c:v>
                </c:pt>
                <c:pt idx="3368">
                  <c:v>10.785</c:v>
                </c:pt>
                <c:pt idx="3369">
                  <c:v>10.785</c:v>
                </c:pt>
                <c:pt idx="3370">
                  <c:v>10.760999999999999</c:v>
                </c:pt>
                <c:pt idx="3371">
                  <c:v>10.760999999999999</c:v>
                </c:pt>
                <c:pt idx="3372">
                  <c:v>10.760999999999999</c:v>
                </c:pt>
                <c:pt idx="3373">
                  <c:v>10.736000000000001</c:v>
                </c:pt>
                <c:pt idx="3374">
                  <c:v>10.736000000000001</c:v>
                </c:pt>
                <c:pt idx="3375">
                  <c:v>10.712</c:v>
                </c:pt>
                <c:pt idx="3376">
                  <c:v>10.712</c:v>
                </c:pt>
                <c:pt idx="3377">
                  <c:v>10.736000000000001</c:v>
                </c:pt>
                <c:pt idx="3378">
                  <c:v>10.736000000000001</c:v>
                </c:pt>
                <c:pt idx="3379">
                  <c:v>10.736000000000001</c:v>
                </c:pt>
                <c:pt idx="3380">
                  <c:v>10.736000000000001</c:v>
                </c:pt>
                <c:pt idx="3381">
                  <c:v>10.712</c:v>
                </c:pt>
                <c:pt idx="3382">
                  <c:v>10.712</c:v>
                </c:pt>
                <c:pt idx="3383">
                  <c:v>10.686999999999999</c:v>
                </c:pt>
                <c:pt idx="3384">
                  <c:v>10.686999999999999</c:v>
                </c:pt>
                <c:pt idx="3385">
                  <c:v>10.686999999999999</c:v>
                </c:pt>
                <c:pt idx="3386">
                  <c:v>10.686999999999999</c:v>
                </c:pt>
                <c:pt idx="3387">
                  <c:v>10.663</c:v>
                </c:pt>
                <c:pt idx="3388">
                  <c:v>10.663</c:v>
                </c:pt>
                <c:pt idx="3389">
                  <c:v>10.638</c:v>
                </c:pt>
                <c:pt idx="3390">
                  <c:v>10.638</c:v>
                </c:pt>
                <c:pt idx="3391">
                  <c:v>10.638</c:v>
                </c:pt>
                <c:pt idx="3392">
                  <c:v>10.614000000000001</c:v>
                </c:pt>
                <c:pt idx="3393">
                  <c:v>10.614000000000001</c:v>
                </c:pt>
                <c:pt idx="3394">
                  <c:v>10.614000000000001</c:v>
                </c:pt>
                <c:pt idx="3395">
                  <c:v>10.614000000000001</c:v>
                </c:pt>
                <c:pt idx="3396">
                  <c:v>10.59</c:v>
                </c:pt>
                <c:pt idx="3397">
                  <c:v>10.59</c:v>
                </c:pt>
                <c:pt idx="3398">
                  <c:v>10.565</c:v>
                </c:pt>
                <c:pt idx="3399">
                  <c:v>10.565</c:v>
                </c:pt>
                <c:pt idx="3400">
                  <c:v>10.565</c:v>
                </c:pt>
                <c:pt idx="3401">
                  <c:v>10.565</c:v>
                </c:pt>
                <c:pt idx="3402">
                  <c:v>10.59</c:v>
                </c:pt>
                <c:pt idx="3403">
                  <c:v>10.614000000000001</c:v>
                </c:pt>
                <c:pt idx="3404">
                  <c:v>10.638</c:v>
                </c:pt>
                <c:pt idx="3405">
                  <c:v>10.663</c:v>
                </c:pt>
                <c:pt idx="3406">
                  <c:v>10.712</c:v>
                </c:pt>
                <c:pt idx="3407">
                  <c:v>10.760999999999999</c:v>
                </c:pt>
                <c:pt idx="3408">
                  <c:v>10.81</c:v>
                </c:pt>
                <c:pt idx="3409">
                  <c:v>10.882999999999999</c:v>
                </c:pt>
                <c:pt idx="3410">
                  <c:v>10.956</c:v>
                </c:pt>
                <c:pt idx="3411">
                  <c:v>11.005000000000001</c:v>
                </c:pt>
                <c:pt idx="3412">
                  <c:v>11.102</c:v>
                </c:pt>
                <c:pt idx="3413">
                  <c:v>11.175000000000001</c:v>
                </c:pt>
                <c:pt idx="3414">
                  <c:v>11.247999999999999</c:v>
                </c:pt>
                <c:pt idx="3415">
                  <c:v>11.297000000000001</c:v>
                </c:pt>
                <c:pt idx="3416">
                  <c:v>11.37</c:v>
                </c:pt>
                <c:pt idx="3417">
                  <c:v>11.443</c:v>
                </c:pt>
                <c:pt idx="3418">
                  <c:v>11.492000000000001</c:v>
                </c:pt>
                <c:pt idx="3419">
                  <c:v>11.54</c:v>
                </c:pt>
                <c:pt idx="3420">
                  <c:v>11.589</c:v>
                </c:pt>
                <c:pt idx="3421">
                  <c:v>11.637</c:v>
                </c:pt>
                <c:pt idx="3422">
                  <c:v>11.662000000000001</c:v>
                </c:pt>
                <c:pt idx="3423">
                  <c:v>11.686</c:v>
                </c:pt>
                <c:pt idx="3424">
                  <c:v>11.686</c:v>
                </c:pt>
                <c:pt idx="3425">
                  <c:v>11.686</c:v>
                </c:pt>
                <c:pt idx="3426">
                  <c:v>11.686</c:v>
                </c:pt>
                <c:pt idx="3427">
                  <c:v>11.686</c:v>
                </c:pt>
                <c:pt idx="3428">
                  <c:v>11.662000000000001</c:v>
                </c:pt>
                <c:pt idx="3429">
                  <c:v>11.662000000000001</c:v>
                </c:pt>
                <c:pt idx="3430">
                  <c:v>11.637</c:v>
                </c:pt>
                <c:pt idx="3431">
                  <c:v>11.589</c:v>
                </c:pt>
                <c:pt idx="3432">
                  <c:v>11.589</c:v>
                </c:pt>
                <c:pt idx="3433">
                  <c:v>11.54</c:v>
                </c:pt>
                <c:pt idx="3434">
                  <c:v>11.492000000000001</c:v>
                </c:pt>
                <c:pt idx="3435">
                  <c:v>11.443</c:v>
                </c:pt>
                <c:pt idx="3436">
                  <c:v>11.394</c:v>
                </c:pt>
                <c:pt idx="3437">
                  <c:v>11.321</c:v>
                </c:pt>
                <c:pt idx="3438">
                  <c:v>11.273</c:v>
                </c:pt>
                <c:pt idx="3439">
                  <c:v>11.2</c:v>
                </c:pt>
                <c:pt idx="3440">
                  <c:v>11.151</c:v>
                </c:pt>
                <c:pt idx="3441">
                  <c:v>11.102</c:v>
                </c:pt>
                <c:pt idx="3442">
                  <c:v>11.053000000000001</c:v>
                </c:pt>
                <c:pt idx="3443">
                  <c:v>11.005000000000001</c:v>
                </c:pt>
                <c:pt idx="3444">
                  <c:v>10.956</c:v>
                </c:pt>
                <c:pt idx="3445">
                  <c:v>10.932</c:v>
                </c:pt>
                <c:pt idx="3446">
                  <c:v>10.907</c:v>
                </c:pt>
                <c:pt idx="3447">
                  <c:v>10.858000000000001</c:v>
                </c:pt>
                <c:pt idx="3448">
                  <c:v>10.834</c:v>
                </c:pt>
                <c:pt idx="3449">
                  <c:v>10.81</c:v>
                </c:pt>
                <c:pt idx="3450">
                  <c:v>10.760999999999999</c:v>
                </c:pt>
                <c:pt idx="3451">
                  <c:v>10.736000000000001</c:v>
                </c:pt>
                <c:pt idx="3452">
                  <c:v>10.712</c:v>
                </c:pt>
                <c:pt idx="3453">
                  <c:v>10.686999999999999</c:v>
                </c:pt>
                <c:pt idx="3454">
                  <c:v>10.663</c:v>
                </c:pt>
                <c:pt idx="3455">
                  <c:v>10.638</c:v>
                </c:pt>
                <c:pt idx="3456">
                  <c:v>10.614000000000001</c:v>
                </c:pt>
                <c:pt idx="3457">
                  <c:v>10.59</c:v>
                </c:pt>
                <c:pt idx="3458">
                  <c:v>10.565</c:v>
                </c:pt>
                <c:pt idx="3459">
                  <c:v>10.541</c:v>
                </c:pt>
                <c:pt idx="3460">
                  <c:v>10.541</c:v>
                </c:pt>
                <c:pt idx="3461">
                  <c:v>10.516</c:v>
                </c:pt>
                <c:pt idx="3462">
                  <c:v>10.492000000000001</c:v>
                </c:pt>
                <c:pt idx="3463">
                  <c:v>10.467000000000001</c:v>
                </c:pt>
                <c:pt idx="3464">
                  <c:v>10.467000000000001</c:v>
                </c:pt>
                <c:pt idx="3465">
                  <c:v>10.443</c:v>
                </c:pt>
                <c:pt idx="3466">
                  <c:v>10.443</c:v>
                </c:pt>
                <c:pt idx="3467">
                  <c:v>10.417999999999999</c:v>
                </c:pt>
                <c:pt idx="3468">
                  <c:v>10.417999999999999</c:v>
                </c:pt>
                <c:pt idx="3469">
                  <c:v>10.417999999999999</c:v>
                </c:pt>
                <c:pt idx="3470">
                  <c:v>10.369</c:v>
                </c:pt>
                <c:pt idx="3471">
                  <c:v>10.369</c:v>
                </c:pt>
                <c:pt idx="3472">
                  <c:v>10.369</c:v>
                </c:pt>
                <c:pt idx="3473">
                  <c:v>10.345000000000001</c:v>
                </c:pt>
                <c:pt idx="3474">
                  <c:v>10.345000000000001</c:v>
                </c:pt>
                <c:pt idx="3475">
                  <c:v>10.32</c:v>
                </c:pt>
                <c:pt idx="3476">
                  <c:v>10.32</c:v>
                </c:pt>
                <c:pt idx="3477">
                  <c:v>10.32</c:v>
                </c:pt>
                <c:pt idx="3478">
                  <c:v>10.295999999999999</c:v>
                </c:pt>
                <c:pt idx="3479">
                  <c:v>10.295999999999999</c:v>
                </c:pt>
                <c:pt idx="3480">
                  <c:v>10.295999999999999</c:v>
                </c:pt>
                <c:pt idx="3481">
                  <c:v>10.271000000000001</c:v>
                </c:pt>
                <c:pt idx="3482">
                  <c:v>10.271000000000001</c:v>
                </c:pt>
                <c:pt idx="3483">
                  <c:v>10.271000000000001</c:v>
                </c:pt>
                <c:pt idx="3484">
                  <c:v>10.247</c:v>
                </c:pt>
                <c:pt idx="3485">
                  <c:v>10.247</c:v>
                </c:pt>
                <c:pt idx="3486">
                  <c:v>10.247</c:v>
                </c:pt>
                <c:pt idx="3487">
                  <c:v>10.222</c:v>
                </c:pt>
                <c:pt idx="3488">
                  <c:v>10.222</c:v>
                </c:pt>
                <c:pt idx="3489">
                  <c:v>10.222</c:v>
                </c:pt>
                <c:pt idx="3490">
                  <c:v>10.222</c:v>
                </c:pt>
                <c:pt idx="3491">
                  <c:v>10.198</c:v>
                </c:pt>
                <c:pt idx="3492">
                  <c:v>10.198</c:v>
                </c:pt>
                <c:pt idx="3493">
                  <c:v>10.198</c:v>
                </c:pt>
                <c:pt idx="3494">
                  <c:v>10.198</c:v>
                </c:pt>
                <c:pt idx="3495">
                  <c:v>10.222</c:v>
                </c:pt>
                <c:pt idx="3496">
                  <c:v>10.222</c:v>
                </c:pt>
                <c:pt idx="3497">
                  <c:v>10.247</c:v>
                </c:pt>
                <c:pt idx="3498">
                  <c:v>10.271000000000001</c:v>
                </c:pt>
                <c:pt idx="3499">
                  <c:v>10.32</c:v>
                </c:pt>
                <c:pt idx="3500">
                  <c:v>10.345000000000001</c:v>
                </c:pt>
                <c:pt idx="3501">
                  <c:v>10.394</c:v>
                </c:pt>
                <c:pt idx="3502">
                  <c:v>10.443</c:v>
                </c:pt>
                <c:pt idx="3503">
                  <c:v>10.492000000000001</c:v>
                </c:pt>
                <c:pt idx="3504">
                  <c:v>10.565</c:v>
                </c:pt>
                <c:pt idx="3505">
                  <c:v>10.638</c:v>
                </c:pt>
                <c:pt idx="3506">
                  <c:v>10.712</c:v>
                </c:pt>
                <c:pt idx="3507">
                  <c:v>10.785</c:v>
                </c:pt>
                <c:pt idx="3508">
                  <c:v>10.858000000000001</c:v>
                </c:pt>
                <c:pt idx="3509">
                  <c:v>10.932</c:v>
                </c:pt>
                <c:pt idx="3510">
                  <c:v>11.005000000000001</c:v>
                </c:pt>
                <c:pt idx="3511">
                  <c:v>11.077999999999999</c:v>
                </c:pt>
                <c:pt idx="3512">
                  <c:v>11.127000000000001</c:v>
                </c:pt>
                <c:pt idx="3513">
                  <c:v>11.2</c:v>
                </c:pt>
                <c:pt idx="3514">
                  <c:v>11.247999999999999</c:v>
                </c:pt>
                <c:pt idx="3515">
                  <c:v>11.297000000000001</c:v>
                </c:pt>
                <c:pt idx="3516">
                  <c:v>11.346</c:v>
                </c:pt>
                <c:pt idx="3517">
                  <c:v>11.394</c:v>
                </c:pt>
                <c:pt idx="3518">
                  <c:v>11.443</c:v>
                </c:pt>
                <c:pt idx="3519">
                  <c:v>11.467000000000001</c:v>
                </c:pt>
                <c:pt idx="3520">
                  <c:v>11.516</c:v>
                </c:pt>
                <c:pt idx="3521">
                  <c:v>11.54</c:v>
                </c:pt>
                <c:pt idx="3522">
                  <c:v>11.54</c:v>
                </c:pt>
                <c:pt idx="3523">
                  <c:v>11.54</c:v>
                </c:pt>
                <c:pt idx="3524">
                  <c:v>11.516</c:v>
                </c:pt>
                <c:pt idx="3525">
                  <c:v>11.492000000000001</c:v>
                </c:pt>
                <c:pt idx="3526">
                  <c:v>11.467000000000001</c:v>
                </c:pt>
                <c:pt idx="3527">
                  <c:v>11.443</c:v>
                </c:pt>
                <c:pt idx="3528">
                  <c:v>11.394</c:v>
                </c:pt>
                <c:pt idx="3529">
                  <c:v>11.346</c:v>
                </c:pt>
                <c:pt idx="3530">
                  <c:v>11.321</c:v>
                </c:pt>
                <c:pt idx="3531">
                  <c:v>11.273</c:v>
                </c:pt>
                <c:pt idx="3532">
                  <c:v>11.224</c:v>
                </c:pt>
                <c:pt idx="3533">
                  <c:v>11.175000000000001</c:v>
                </c:pt>
                <c:pt idx="3534">
                  <c:v>11.127000000000001</c:v>
                </c:pt>
                <c:pt idx="3535">
                  <c:v>11.102</c:v>
                </c:pt>
                <c:pt idx="3536">
                  <c:v>11.053000000000001</c:v>
                </c:pt>
                <c:pt idx="3537">
                  <c:v>11.005000000000001</c:v>
                </c:pt>
                <c:pt idx="3538">
                  <c:v>10.956</c:v>
                </c:pt>
                <c:pt idx="3539">
                  <c:v>10.932</c:v>
                </c:pt>
                <c:pt idx="3540">
                  <c:v>10.907</c:v>
                </c:pt>
                <c:pt idx="3541">
                  <c:v>10.907</c:v>
                </c:pt>
                <c:pt idx="3542">
                  <c:v>10.907</c:v>
                </c:pt>
                <c:pt idx="3543">
                  <c:v>10.858000000000001</c:v>
                </c:pt>
                <c:pt idx="3544">
                  <c:v>10.858000000000001</c:v>
                </c:pt>
                <c:pt idx="3545">
                  <c:v>10.834</c:v>
                </c:pt>
                <c:pt idx="3546">
                  <c:v>10.834</c:v>
                </c:pt>
                <c:pt idx="3547">
                  <c:v>10.81</c:v>
                </c:pt>
                <c:pt idx="3548">
                  <c:v>10.785</c:v>
                </c:pt>
                <c:pt idx="3549">
                  <c:v>10.760999999999999</c:v>
                </c:pt>
                <c:pt idx="3550">
                  <c:v>10.760999999999999</c:v>
                </c:pt>
                <c:pt idx="3551">
                  <c:v>10.736000000000001</c:v>
                </c:pt>
                <c:pt idx="3552">
                  <c:v>10.736000000000001</c:v>
                </c:pt>
                <c:pt idx="3553">
                  <c:v>10.712</c:v>
                </c:pt>
                <c:pt idx="3554">
                  <c:v>10.712</c:v>
                </c:pt>
                <c:pt idx="3555">
                  <c:v>10.712</c:v>
                </c:pt>
                <c:pt idx="3556">
                  <c:v>10.712</c:v>
                </c:pt>
                <c:pt idx="3557">
                  <c:v>10.712</c:v>
                </c:pt>
                <c:pt idx="3558">
                  <c:v>10.712</c:v>
                </c:pt>
                <c:pt idx="3559">
                  <c:v>10.712</c:v>
                </c:pt>
                <c:pt idx="3560">
                  <c:v>10.686999999999999</c:v>
                </c:pt>
                <c:pt idx="3561">
                  <c:v>10.686999999999999</c:v>
                </c:pt>
                <c:pt idx="3562">
                  <c:v>10.686999999999999</c:v>
                </c:pt>
                <c:pt idx="3563">
                  <c:v>10.686999999999999</c:v>
                </c:pt>
                <c:pt idx="3564">
                  <c:v>10.686999999999999</c:v>
                </c:pt>
                <c:pt idx="3565">
                  <c:v>10.686999999999999</c:v>
                </c:pt>
                <c:pt idx="3566">
                  <c:v>10.686999999999999</c:v>
                </c:pt>
                <c:pt idx="3567">
                  <c:v>10.712</c:v>
                </c:pt>
                <c:pt idx="3568">
                  <c:v>10.712</c:v>
                </c:pt>
                <c:pt idx="3569">
                  <c:v>10.686999999999999</c:v>
                </c:pt>
                <c:pt idx="3570">
                  <c:v>10.686999999999999</c:v>
                </c:pt>
                <c:pt idx="3571">
                  <c:v>10.712</c:v>
                </c:pt>
                <c:pt idx="3572">
                  <c:v>10.712</c:v>
                </c:pt>
                <c:pt idx="3573">
                  <c:v>10.686999999999999</c:v>
                </c:pt>
                <c:pt idx="3574">
                  <c:v>10.712</c:v>
                </c:pt>
                <c:pt idx="3575">
                  <c:v>10.712</c:v>
                </c:pt>
                <c:pt idx="3576">
                  <c:v>10.712</c:v>
                </c:pt>
                <c:pt idx="3577">
                  <c:v>10.712</c:v>
                </c:pt>
                <c:pt idx="3578">
                  <c:v>10.712</c:v>
                </c:pt>
                <c:pt idx="3579">
                  <c:v>10.712</c:v>
                </c:pt>
                <c:pt idx="3580">
                  <c:v>10.712</c:v>
                </c:pt>
                <c:pt idx="3581">
                  <c:v>10.712</c:v>
                </c:pt>
                <c:pt idx="3582">
                  <c:v>10.712</c:v>
                </c:pt>
                <c:pt idx="3583">
                  <c:v>10.712</c:v>
                </c:pt>
                <c:pt idx="3584">
                  <c:v>10.712</c:v>
                </c:pt>
                <c:pt idx="3585">
                  <c:v>10.712</c:v>
                </c:pt>
                <c:pt idx="3586">
                  <c:v>10.712</c:v>
                </c:pt>
                <c:pt idx="3587">
                  <c:v>10.712</c:v>
                </c:pt>
                <c:pt idx="3588">
                  <c:v>10.712</c:v>
                </c:pt>
                <c:pt idx="3589">
                  <c:v>10.712</c:v>
                </c:pt>
                <c:pt idx="3590">
                  <c:v>10.712</c:v>
                </c:pt>
                <c:pt idx="3591">
                  <c:v>10.736000000000001</c:v>
                </c:pt>
                <c:pt idx="3592">
                  <c:v>10.760999999999999</c:v>
                </c:pt>
                <c:pt idx="3593">
                  <c:v>10.760999999999999</c:v>
                </c:pt>
                <c:pt idx="3594">
                  <c:v>10.785</c:v>
                </c:pt>
                <c:pt idx="3595">
                  <c:v>10.81</c:v>
                </c:pt>
                <c:pt idx="3596">
                  <c:v>10.858000000000001</c:v>
                </c:pt>
                <c:pt idx="3597">
                  <c:v>10.882999999999999</c:v>
                </c:pt>
                <c:pt idx="3598">
                  <c:v>10.907</c:v>
                </c:pt>
                <c:pt idx="3599">
                  <c:v>10.932</c:v>
                </c:pt>
                <c:pt idx="3600">
                  <c:v>10.98</c:v>
                </c:pt>
                <c:pt idx="3601">
                  <c:v>11.029</c:v>
                </c:pt>
                <c:pt idx="3602">
                  <c:v>11.077999999999999</c:v>
                </c:pt>
                <c:pt idx="3603">
                  <c:v>11.127000000000001</c:v>
                </c:pt>
                <c:pt idx="3604">
                  <c:v>11.175000000000001</c:v>
                </c:pt>
                <c:pt idx="3605">
                  <c:v>11.2</c:v>
                </c:pt>
                <c:pt idx="3606">
                  <c:v>11.247999999999999</c:v>
                </c:pt>
                <c:pt idx="3607">
                  <c:v>11.321</c:v>
                </c:pt>
                <c:pt idx="3608">
                  <c:v>11.346</c:v>
                </c:pt>
                <c:pt idx="3609">
                  <c:v>11.394</c:v>
                </c:pt>
                <c:pt idx="3610">
                  <c:v>11.419</c:v>
                </c:pt>
                <c:pt idx="3611">
                  <c:v>11.443</c:v>
                </c:pt>
                <c:pt idx="3612">
                  <c:v>11.467000000000001</c:v>
                </c:pt>
                <c:pt idx="3613">
                  <c:v>11.492000000000001</c:v>
                </c:pt>
                <c:pt idx="3614">
                  <c:v>11.516</c:v>
                </c:pt>
                <c:pt idx="3615">
                  <c:v>11.54</c:v>
                </c:pt>
                <c:pt idx="3616">
                  <c:v>11.54</c:v>
                </c:pt>
                <c:pt idx="3617">
                  <c:v>11.54</c:v>
                </c:pt>
                <c:pt idx="3618">
                  <c:v>11.516</c:v>
                </c:pt>
                <c:pt idx="3619">
                  <c:v>11.492000000000001</c:v>
                </c:pt>
                <c:pt idx="3620">
                  <c:v>11.443</c:v>
                </c:pt>
                <c:pt idx="3621">
                  <c:v>11.443</c:v>
                </c:pt>
                <c:pt idx="3622">
                  <c:v>11.443</c:v>
                </c:pt>
                <c:pt idx="3623">
                  <c:v>11.419</c:v>
                </c:pt>
                <c:pt idx="3624">
                  <c:v>11.394</c:v>
                </c:pt>
                <c:pt idx="3625">
                  <c:v>11.346</c:v>
                </c:pt>
                <c:pt idx="3626">
                  <c:v>11.297000000000001</c:v>
                </c:pt>
                <c:pt idx="3627">
                  <c:v>11.247999999999999</c:v>
                </c:pt>
                <c:pt idx="3628">
                  <c:v>11.2</c:v>
                </c:pt>
                <c:pt idx="3629">
                  <c:v>11.151</c:v>
                </c:pt>
                <c:pt idx="3630">
                  <c:v>11.102</c:v>
                </c:pt>
                <c:pt idx="3631">
                  <c:v>11.053000000000001</c:v>
                </c:pt>
                <c:pt idx="3632">
                  <c:v>11.005000000000001</c:v>
                </c:pt>
                <c:pt idx="3633">
                  <c:v>10.956</c:v>
                </c:pt>
                <c:pt idx="3634">
                  <c:v>10.907</c:v>
                </c:pt>
                <c:pt idx="3635">
                  <c:v>10.858000000000001</c:v>
                </c:pt>
                <c:pt idx="3636">
                  <c:v>10.834</c:v>
                </c:pt>
                <c:pt idx="3637">
                  <c:v>10.81</c:v>
                </c:pt>
                <c:pt idx="3638">
                  <c:v>10.760999999999999</c:v>
                </c:pt>
                <c:pt idx="3639">
                  <c:v>10.736000000000001</c:v>
                </c:pt>
                <c:pt idx="3640">
                  <c:v>10.712</c:v>
                </c:pt>
                <c:pt idx="3641">
                  <c:v>10.686999999999999</c:v>
                </c:pt>
                <c:pt idx="3642">
                  <c:v>10.663</c:v>
                </c:pt>
                <c:pt idx="3643">
                  <c:v>10.638</c:v>
                </c:pt>
                <c:pt idx="3644">
                  <c:v>10.614000000000001</c:v>
                </c:pt>
                <c:pt idx="3645">
                  <c:v>10.614000000000001</c:v>
                </c:pt>
                <c:pt idx="3646">
                  <c:v>10.565</c:v>
                </c:pt>
                <c:pt idx="3647">
                  <c:v>10.565</c:v>
                </c:pt>
                <c:pt idx="3648">
                  <c:v>10.541</c:v>
                </c:pt>
                <c:pt idx="3649">
                  <c:v>10.516</c:v>
                </c:pt>
                <c:pt idx="3650">
                  <c:v>10.492000000000001</c:v>
                </c:pt>
                <c:pt idx="3651">
                  <c:v>10.467000000000001</c:v>
                </c:pt>
                <c:pt idx="3652">
                  <c:v>10.467000000000001</c:v>
                </c:pt>
                <c:pt idx="3653">
                  <c:v>10.443</c:v>
                </c:pt>
                <c:pt idx="3654">
                  <c:v>10.417999999999999</c:v>
                </c:pt>
                <c:pt idx="3655">
                  <c:v>10.417999999999999</c:v>
                </c:pt>
                <c:pt idx="3656">
                  <c:v>10.394</c:v>
                </c:pt>
                <c:pt idx="3657">
                  <c:v>10.369</c:v>
                </c:pt>
                <c:pt idx="3658">
                  <c:v>10.369</c:v>
                </c:pt>
                <c:pt idx="3659">
                  <c:v>10.345000000000001</c:v>
                </c:pt>
                <c:pt idx="3660">
                  <c:v>10.345000000000001</c:v>
                </c:pt>
                <c:pt idx="3661">
                  <c:v>10.32</c:v>
                </c:pt>
                <c:pt idx="3662">
                  <c:v>10.32</c:v>
                </c:pt>
                <c:pt idx="3663">
                  <c:v>10.295999999999999</c:v>
                </c:pt>
                <c:pt idx="3664">
                  <c:v>10.271000000000001</c:v>
                </c:pt>
                <c:pt idx="3665">
                  <c:v>10.271000000000001</c:v>
                </c:pt>
                <c:pt idx="3666">
                  <c:v>10.271000000000001</c:v>
                </c:pt>
                <c:pt idx="3667">
                  <c:v>10.247</c:v>
                </c:pt>
                <c:pt idx="3668">
                  <c:v>10.247</c:v>
                </c:pt>
                <c:pt idx="3669">
                  <c:v>10.222</c:v>
                </c:pt>
                <c:pt idx="3670">
                  <c:v>10.222</c:v>
                </c:pt>
                <c:pt idx="3671">
                  <c:v>10.222</c:v>
                </c:pt>
                <c:pt idx="3672">
                  <c:v>10.222</c:v>
                </c:pt>
                <c:pt idx="3673">
                  <c:v>10.198</c:v>
                </c:pt>
                <c:pt idx="3674">
                  <c:v>10.173</c:v>
                </c:pt>
                <c:pt idx="3675">
                  <c:v>10.173</c:v>
                </c:pt>
                <c:pt idx="3676">
                  <c:v>10.173</c:v>
                </c:pt>
                <c:pt idx="3677">
                  <c:v>10.148999999999999</c:v>
                </c:pt>
                <c:pt idx="3678">
                  <c:v>10.148999999999999</c:v>
                </c:pt>
                <c:pt idx="3679">
                  <c:v>10.148999999999999</c:v>
                </c:pt>
                <c:pt idx="3680">
                  <c:v>10.124000000000001</c:v>
                </c:pt>
                <c:pt idx="3681">
                  <c:v>10.124000000000001</c:v>
                </c:pt>
                <c:pt idx="3682">
                  <c:v>10.124000000000001</c:v>
                </c:pt>
                <c:pt idx="3683">
                  <c:v>10.124000000000001</c:v>
                </c:pt>
                <c:pt idx="3684">
                  <c:v>10.124000000000001</c:v>
                </c:pt>
                <c:pt idx="3685">
                  <c:v>10.124000000000001</c:v>
                </c:pt>
                <c:pt idx="3686">
                  <c:v>10.124000000000001</c:v>
                </c:pt>
                <c:pt idx="3687">
                  <c:v>10.124000000000001</c:v>
                </c:pt>
                <c:pt idx="3688">
                  <c:v>10.148999999999999</c:v>
                </c:pt>
                <c:pt idx="3689">
                  <c:v>10.173</c:v>
                </c:pt>
                <c:pt idx="3690">
                  <c:v>10.222</c:v>
                </c:pt>
                <c:pt idx="3691">
                  <c:v>10.247</c:v>
                </c:pt>
                <c:pt idx="3692">
                  <c:v>10.295999999999999</c:v>
                </c:pt>
                <c:pt idx="3693">
                  <c:v>10.345000000000001</c:v>
                </c:pt>
                <c:pt idx="3694">
                  <c:v>10.394</c:v>
                </c:pt>
                <c:pt idx="3695">
                  <c:v>10.443</c:v>
                </c:pt>
                <c:pt idx="3696">
                  <c:v>10.516</c:v>
                </c:pt>
                <c:pt idx="3697">
                  <c:v>10.59</c:v>
                </c:pt>
                <c:pt idx="3698">
                  <c:v>10.663</c:v>
                </c:pt>
                <c:pt idx="3699">
                  <c:v>10.760999999999999</c:v>
                </c:pt>
                <c:pt idx="3700">
                  <c:v>10.834</c:v>
                </c:pt>
                <c:pt idx="3701">
                  <c:v>10.932</c:v>
                </c:pt>
                <c:pt idx="3702">
                  <c:v>11.005000000000001</c:v>
                </c:pt>
                <c:pt idx="3703">
                  <c:v>11.077999999999999</c:v>
                </c:pt>
                <c:pt idx="3704">
                  <c:v>11.151</c:v>
                </c:pt>
                <c:pt idx="3705">
                  <c:v>11.2</c:v>
                </c:pt>
                <c:pt idx="3706">
                  <c:v>11.273</c:v>
                </c:pt>
                <c:pt idx="3707">
                  <c:v>11.321</c:v>
                </c:pt>
                <c:pt idx="3708">
                  <c:v>11.394</c:v>
                </c:pt>
                <c:pt idx="3709">
                  <c:v>11.443</c:v>
                </c:pt>
                <c:pt idx="3710">
                  <c:v>11.467000000000001</c:v>
                </c:pt>
                <c:pt idx="3711">
                  <c:v>11.492000000000001</c:v>
                </c:pt>
                <c:pt idx="3712">
                  <c:v>11.54</c:v>
                </c:pt>
                <c:pt idx="3713">
                  <c:v>11.54</c:v>
                </c:pt>
                <c:pt idx="3714">
                  <c:v>11.54</c:v>
                </c:pt>
                <c:pt idx="3715">
                  <c:v>11.565</c:v>
                </c:pt>
                <c:pt idx="3716">
                  <c:v>11.565</c:v>
                </c:pt>
                <c:pt idx="3717">
                  <c:v>11.54</c:v>
                </c:pt>
                <c:pt idx="3718">
                  <c:v>11.54</c:v>
                </c:pt>
                <c:pt idx="3719">
                  <c:v>11.492000000000001</c:v>
                </c:pt>
                <c:pt idx="3720">
                  <c:v>11.492000000000001</c:v>
                </c:pt>
                <c:pt idx="3721">
                  <c:v>11.443</c:v>
                </c:pt>
                <c:pt idx="3722">
                  <c:v>11.394</c:v>
                </c:pt>
                <c:pt idx="3723">
                  <c:v>11.346</c:v>
                </c:pt>
                <c:pt idx="3724">
                  <c:v>11.297000000000001</c:v>
                </c:pt>
                <c:pt idx="3725">
                  <c:v>11.247999999999999</c:v>
                </c:pt>
                <c:pt idx="3726">
                  <c:v>11.175000000000001</c:v>
                </c:pt>
                <c:pt idx="3727">
                  <c:v>11.127000000000001</c:v>
                </c:pt>
                <c:pt idx="3728">
                  <c:v>11.077999999999999</c:v>
                </c:pt>
                <c:pt idx="3729">
                  <c:v>11.005000000000001</c:v>
                </c:pt>
                <c:pt idx="3730">
                  <c:v>10.98</c:v>
                </c:pt>
                <c:pt idx="3731">
                  <c:v>10.932</c:v>
                </c:pt>
                <c:pt idx="3732">
                  <c:v>10.882999999999999</c:v>
                </c:pt>
                <c:pt idx="3733">
                  <c:v>10.858000000000001</c:v>
                </c:pt>
                <c:pt idx="3734">
                  <c:v>10.81</c:v>
                </c:pt>
                <c:pt idx="3735">
                  <c:v>10.785</c:v>
                </c:pt>
                <c:pt idx="3736">
                  <c:v>10.736000000000001</c:v>
                </c:pt>
                <c:pt idx="3737">
                  <c:v>10.712</c:v>
                </c:pt>
                <c:pt idx="3738">
                  <c:v>10.686999999999999</c:v>
                </c:pt>
                <c:pt idx="3739">
                  <c:v>10.663</c:v>
                </c:pt>
                <c:pt idx="3740">
                  <c:v>10.614000000000001</c:v>
                </c:pt>
                <c:pt idx="3741">
                  <c:v>10.614000000000001</c:v>
                </c:pt>
                <c:pt idx="3742">
                  <c:v>10.565</c:v>
                </c:pt>
                <c:pt idx="3743">
                  <c:v>10.565</c:v>
                </c:pt>
                <c:pt idx="3744">
                  <c:v>10.541</c:v>
                </c:pt>
                <c:pt idx="3745">
                  <c:v>10.516</c:v>
                </c:pt>
                <c:pt idx="3746">
                  <c:v>10.492000000000001</c:v>
                </c:pt>
                <c:pt idx="3747">
                  <c:v>10.467000000000001</c:v>
                </c:pt>
                <c:pt idx="3748">
                  <c:v>10.467000000000001</c:v>
                </c:pt>
                <c:pt idx="3749">
                  <c:v>10.443</c:v>
                </c:pt>
                <c:pt idx="3750">
                  <c:v>10.443</c:v>
                </c:pt>
                <c:pt idx="3751">
                  <c:v>10.417999999999999</c:v>
                </c:pt>
                <c:pt idx="3752">
                  <c:v>10.417999999999999</c:v>
                </c:pt>
                <c:pt idx="3753">
                  <c:v>10.417999999999999</c:v>
                </c:pt>
                <c:pt idx="3754">
                  <c:v>10.417999999999999</c:v>
                </c:pt>
                <c:pt idx="3755">
                  <c:v>10.417999999999999</c:v>
                </c:pt>
                <c:pt idx="3756">
                  <c:v>10.394</c:v>
                </c:pt>
                <c:pt idx="3757">
                  <c:v>10.394</c:v>
                </c:pt>
                <c:pt idx="3758">
                  <c:v>10.417999999999999</c:v>
                </c:pt>
                <c:pt idx="3759">
                  <c:v>10.417999999999999</c:v>
                </c:pt>
                <c:pt idx="3760">
                  <c:v>10.417999999999999</c:v>
                </c:pt>
                <c:pt idx="3761">
                  <c:v>10.417999999999999</c:v>
                </c:pt>
                <c:pt idx="3762">
                  <c:v>10.417999999999999</c:v>
                </c:pt>
                <c:pt idx="3763">
                  <c:v>10.417999999999999</c:v>
                </c:pt>
                <c:pt idx="3764">
                  <c:v>10.417999999999999</c:v>
                </c:pt>
                <c:pt idx="3765">
                  <c:v>10.417999999999999</c:v>
                </c:pt>
                <c:pt idx="3766">
                  <c:v>10.443</c:v>
                </c:pt>
                <c:pt idx="3767">
                  <c:v>10.443</c:v>
                </c:pt>
                <c:pt idx="3768">
                  <c:v>10.443</c:v>
                </c:pt>
                <c:pt idx="3769">
                  <c:v>10.443</c:v>
                </c:pt>
                <c:pt idx="3770">
                  <c:v>10.443</c:v>
                </c:pt>
                <c:pt idx="3771">
                  <c:v>10.467000000000001</c:v>
                </c:pt>
                <c:pt idx="3772">
                  <c:v>10.467000000000001</c:v>
                </c:pt>
                <c:pt idx="3773">
                  <c:v>10.492000000000001</c:v>
                </c:pt>
                <c:pt idx="3774">
                  <c:v>10.492000000000001</c:v>
                </c:pt>
                <c:pt idx="3775">
                  <c:v>10.516</c:v>
                </c:pt>
                <c:pt idx="3776">
                  <c:v>10.516</c:v>
                </c:pt>
                <c:pt idx="3777">
                  <c:v>10.516</c:v>
                </c:pt>
                <c:pt idx="3778">
                  <c:v>10.516</c:v>
                </c:pt>
                <c:pt idx="3779">
                  <c:v>10.516</c:v>
                </c:pt>
                <c:pt idx="3780">
                  <c:v>10.516</c:v>
                </c:pt>
                <c:pt idx="3781">
                  <c:v>10.516</c:v>
                </c:pt>
                <c:pt idx="3782">
                  <c:v>10.541</c:v>
                </c:pt>
                <c:pt idx="3783">
                  <c:v>10.541</c:v>
                </c:pt>
                <c:pt idx="3784">
                  <c:v>10.565</c:v>
                </c:pt>
                <c:pt idx="3785">
                  <c:v>10.565</c:v>
                </c:pt>
                <c:pt idx="3786">
                  <c:v>10.59</c:v>
                </c:pt>
                <c:pt idx="3787">
                  <c:v>10.614000000000001</c:v>
                </c:pt>
                <c:pt idx="3788">
                  <c:v>10.638</c:v>
                </c:pt>
                <c:pt idx="3789">
                  <c:v>10.663</c:v>
                </c:pt>
                <c:pt idx="3790">
                  <c:v>10.686999999999999</c:v>
                </c:pt>
                <c:pt idx="3791">
                  <c:v>10.736000000000001</c:v>
                </c:pt>
                <c:pt idx="3792">
                  <c:v>10.760999999999999</c:v>
                </c:pt>
                <c:pt idx="3793">
                  <c:v>10.760999999999999</c:v>
                </c:pt>
                <c:pt idx="3794">
                  <c:v>10.81</c:v>
                </c:pt>
                <c:pt idx="3795">
                  <c:v>10.834</c:v>
                </c:pt>
                <c:pt idx="3796">
                  <c:v>10.907</c:v>
                </c:pt>
                <c:pt idx="3797">
                  <c:v>10.98</c:v>
                </c:pt>
                <c:pt idx="3798">
                  <c:v>11.053000000000001</c:v>
                </c:pt>
                <c:pt idx="3799">
                  <c:v>11.127000000000001</c:v>
                </c:pt>
                <c:pt idx="3800">
                  <c:v>11.2</c:v>
                </c:pt>
                <c:pt idx="3801">
                  <c:v>11.247999999999999</c:v>
                </c:pt>
                <c:pt idx="3802">
                  <c:v>11.321</c:v>
                </c:pt>
                <c:pt idx="3803">
                  <c:v>11.37</c:v>
                </c:pt>
                <c:pt idx="3804">
                  <c:v>11.394</c:v>
                </c:pt>
                <c:pt idx="3805">
                  <c:v>11.443</c:v>
                </c:pt>
                <c:pt idx="3806">
                  <c:v>11.492000000000001</c:v>
                </c:pt>
                <c:pt idx="3807">
                  <c:v>11.516</c:v>
                </c:pt>
                <c:pt idx="3808">
                  <c:v>11.54</c:v>
                </c:pt>
                <c:pt idx="3809">
                  <c:v>11.54</c:v>
                </c:pt>
                <c:pt idx="3810">
                  <c:v>11.565</c:v>
                </c:pt>
                <c:pt idx="3811">
                  <c:v>11.565</c:v>
                </c:pt>
                <c:pt idx="3812">
                  <c:v>11.565</c:v>
                </c:pt>
                <c:pt idx="3813">
                  <c:v>11.54</c:v>
                </c:pt>
                <c:pt idx="3814">
                  <c:v>11.516</c:v>
                </c:pt>
                <c:pt idx="3815">
                  <c:v>11.492000000000001</c:v>
                </c:pt>
                <c:pt idx="3816">
                  <c:v>11.467000000000001</c:v>
                </c:pt>
                <c:pt idx="3817">
                  <c:v>11.419</c:v>
                </c:pt>
                <c:pt idx="3818">
                  <c:v>11.37</c:v>
                </c:pt>
                <c:pt idx="3819">
                  <c:v>11.321</c:v>
                </c:pt>
                <c:pt idx="3820">
                  <c:v>11.273</c:v>
                </c:pt>
                <c:pt idx="3821">
                  <c:v>11.2</c:v>
                </c:pt>
                <c:pt idx="3822">
                  <c:v>11.151</c:v>
                </c:pt>
                <c:pt idx="3823">
                  <c:v>11.102</c:v>
                </c:pt>
                <c:pt idx="3824">
                  <c:v>11.053000000000001</c:v>
                </c:pt>
                <c:pt idx="3825">
                  <c:v>11.005000000000001</c:v>
                </c:pt>
                <c:pt idx="3826">
                  <c:v>10.98</c:v>
                </c:pt>
                <c:pt idx="3827">
                  <c:v>10.932</c:v>
                </c:pt>
                <c:pt idx="3828">
                  <c:v>10.907</c:v>
                </c:pt>
                <c:pt idx="3829">
                  <c:v>10.858000000000001</c:v>
                </c:pt>
                <c:pt idx="3830">
                  <c:v>10.81</c:v>
                </c:pt>
                <c:pt idx="3831">
                  <c:v>10.785</c:v>
                </c:pt>
                <c:pt idx="3832">
                  <c:v>10.760999999999999</c:v>
                </c:pt>
                <c:pt idx="3833">
                  <c:v>10.736000000000001</c:v>
                </c:pt>
                <c:pt idx="3834">
                  <c:v>10.712</c:v>
                </c:pt>
                <c:pt idx="3835">
                  <c:v>10.686999999999999</c:v>
                </c:pt>
                <c:pt idx="3836">
                  <c:v>10.663</c:v>
                </c:pt>
                <c:pt idx="3837">
                  <c:v>10.638</c:v>
                </c:pt>
                <c:pt idx="3838">
                  <c:v>10.614000000000001</c:v>
                </c:pt>
                <c:pt idx="3839">
                  <c:v>10.59</c:v>
                </c:pt>
                <c:pt idx="3840">
                  <c:v>10.565</c:v>
                </c:pt>
                <c:pt idx="3841">
                  <c:v>10.541</c:v>
                </c:pt>
                <c:pt idx="3842">
                  <c:v>10.516</c:v>
                </c:pt>
                <c:pt idx="3843">
                  <c:v>10.516</c:v>
                </c:pt>
                <c:pt idx="3844">
                  <c:v>10.492000000000001</c:v>
                </c:pt>
                <c:pt idx="3845">
                  <c:v>10.467000000000001</c:v>
                </c:pt>
                <c:pt idx="3846">
                  <c:v>10.467000000000001</c:v>
                </c:pt>
                <c:pt idx="3847">
                  <c:v>10.443</c:v>
                </c:pt>
                <c:pt idx="3848">
                  <c:v>10.417999999999999</c:v>
                </c:pt>
                <c:pt idx="3849">
                  <c:v>10.417999999999999</c:v>
                </c:pt>
                <c:pt idx="3850">
                  <c:v>10.417999999999999</c:v>
                </c:pt>
                <c:pt idx="3851">
                  <c:v>10.394</c:v>
                </c:pt>
                <c:pt idx="3852">
                  <c:v>10.369</c:v>
                </c:pt>
                <c:pt idx="3853">
                  <c:v>10.369</c:v>
                </c:pt>
                <c:pt idx="3854">
                  <c:v>10.345000000000001</c:v>
                </c:pt>
                <c:pt idx="3855">
                  <c:v>10.345000000000001</c:v>
                </c:pt>
                <c:pt idx="3856">
                  <c:v>10.32</c:v>
                </c:pt>
                <c:pt idx="3857">
                  <c:v>10.32</c:v>
                </c:pt>
                <c:pt idx="3858">
                  <c:v>10.295999999999999</c:v>
                </c:pt>
                <c:pt idx="3859">
                  <c:v>10.295999999999999</c:v>
                </c:pt>
                <c:pt idx="3860">
                  <c:v>10.271000000000001</c:v>
                </c:pt>
                <c:pt idx="3861">
                  <c:v>10.271000000000001</c:v>
                </c:pt>
                <c:pt idx="3862">
                  <c:v>10.271000000000001</c:v>
                </c:pt>
                <c:pt idx="3863">
                  <c:v>10.271000000000001</c:v>
                </c:pt>
                <c:pt idx="3864">
                  <c:v>10.271000000000001</c:v>
                </c:pt>
                <c:pt idx="3865">
                  <c:v>10.271000000000001</c:v>
                </c:pt>
                <c:pt idx="3866">
                  <c:v>10.271000000000001</c:v>
                </c:pt>
                <c:pt idx="3867">
                  <c:v>10.271000000000001</c:v>
                </c:pt>
                <c:pt idx="3868">
                  <c:v>10.295999999999999</c:v>
                </c:pt>
                <c:pt idx="3869">
                  <c:v>10.32</c:v>
                </c:pt>
                <c:pt idx="3870">
                  <c:v>10.32</c:v>
                </c:pt>
                <c:pt idx="3871">
                  <c:v>10.32</c:v>
                </c:pt>
                <c:pt idx="3872">
                  <c:v>10.345000000000001</c:v>
                </c:pt>
                <c:pt idx="3873">
                  <c:v>10.345000000000001</c:v>
                </c:pt>
                <c:pt idx="3874">
                  <c:v>10.369</c:v>
                </c:pt>
                <c:pt idx="3875">
                  <c:v>10.369</c:v>
                </c:pt>
                <c:pt idx="3876">
                  <c:v>10.394</c:v>
                </c:pt>
                <c:pt idx="3877">
                  <c:v>10.417999999999999</c:v>
                </c:pt>
                <c:pt idx="3878">
                  <c:v>10.417999999999999</c:v>
                </c:pt>
                <c:pt idx="3879">
                  <c:v>10.467000000000001</c:v>
                </c:pt>
                <c:pt idx="3880">
                  <c:v>10.467000000000001</c:v>
                </c:pt>
                <c:pt idx="3881">
                  <c:v>10.516</c:v>
                </c:pt>
                <c:pt idx="3882">
                  <c:v>10.541</c:v>
                </c:pt>
                <c:pt idx="3883">
                  <c:v>10.565</c:v>
                </c:pt>
                <c:pt idx="3884">
                  <c:v>10.614000000000001</c:v>
                </c:pt>
                <c:pt idx="3885">
                  <c:v>10.638</c:v>
                </c:pt>
                <c:pt idx="3886">
                  <c:v>10.663</c:v>
                </c:pt>
                <c:pt idx="3887">
                  <c:v>10.712</c:v>
                </c:pt>
                <c:pt idx="3888">
                  <c:v>10.760999999999999</c:v>
                </c:pt>
                <c:pt idx="3889">
                  <c:v>10.81</c:v>
                </c:pt>
                <c:pt idx="3890">
                  <c:v>10.834</c:v>
                </c:pt>
                <c:pt idx="3891">
                  <c:v>10.882999999999999</c:v>
                </c:pt>
                <c:pt idx="3892">
                  <c:v>10.907</c:v>
                </c:pt>
                <c:pt idx="3893">
                  <c:v>10.956</c:v>
                </c:pt>
                <c:pt idx="3894">
                  <c:v>11.029</c:v>
                </c:pt>
                <c:pt idx="3895">
                  <c:v>11.102</c:v>
                </c:pt>
                <c:pt idx="3896">
                  <c:v>11.2</c:v>
                </c:pt>
                <c:pt idx="3897">
                  <c:v>11.247999999999999</c:v>
                </c:pt>
                <c:pt idx="3898">
                  <c:v>11.321</c:v>
                </c:pt>
                <c:pt idx="3899">
                  <c:v>11.37</c:v>
                </c:pt>
                <c:pt idx="3900">
                  <c:v>11.419</c:v>
                </c:pt>
                <c:pt idx="3901">
                  <c:v>11.492000000000001</c:v>
                </c:pt>
                <c:pt idx="3902">
                  <c:v>11.516</c:v>
                </c:pt>
                <c:pt idx="3903">
                  <c:v>11.54</c:v>
                </c:pt>
                <c:pt idx="3904">
                  <c:v>11.589</c:v>
                </c:pt>
                <c:pt idx="3905">
                  <c:v>11.589</c:v>
                </c:pt>
                <c:pt idx="3906">
                  <c:v>11.589</c:v>
                </c:pt>
                <c:pt idx="3907">
                  <c:v>11.613</c:v>
                </c:pt>
                <c:pt idx="3908">
                  <c:v>11.613</c:v>
                </c:pt>
                <c:pt idx="3909">
                  <c:v>11.589</c:v>
                </c:pt>
                <c:pt idx="3910">
                  <c:v>11.589</c:v>
                </c:pt>
                <c:pt idx="3911">
                  <c:v>11.565</c:v>
                </c:pt>
                <c:pt idx="3912">
                  <c:v>11.54</c:v>
                </c:pt>
                <c:pt idx="3913">
                  <c:v>11.492000000000001</c:v>
                </c:pt>
                <c:pt idx="3914">
                  <c:v>11.467000000000001</c:v>
                </c:pt>
                <c:pt idx="3915">
                  <c:v>11.419</c:v>
                </c:pt>
                <c:pt idx="3916">
                  <c:v>11.37</c:v>
                </c:pt>
                <c:pt idx="3917">
                  <c:v>11.321</c:v>
                </c:pt>
                <c:pt idx="3918">
                  <c:v>11.273</c:v>
                </c:pt>
                <c:pt idx="3919">
                  <c:v>11.224</c:v>
                </c:pt>
                <c:pt idx="3920">
                  <c:v>11.175000000000001</c:v>
                </c:pt>
                <c:pt idx="3921">
                  <c:v>11.127000000000001</c:v>
                </c:pt>
                <c:pt idx="3922">
                  <c:v>11.077999999999999</c:v>
                </c:pt>
                <c:pt idx="3923">
                  <c:v>11.029</c:v>
                </c:pt>
                <c:pt idx="3924">
                  <c:v>11.005000000000001</c:v>
                </c:pt>
                <c:pt idx="3925">
                  <c:v>10.98</c:v>
                </c:pt>
                <c:pt idx="3926">
                  <c:v>10.932</c:v>
                </c:pt>
                <c:pt idx="3927">
                  <c:v>10.907</c:v>
                </c:pt>
                <c:pt idx="3928">
                  <c:v>10.858000000000001</c:v>
                </c:pt>
                <c:pt idx="3929">
                  <c:v>10.834</c:v>
                </c:pt>
                <c:pt idx="3930">
                  <c:v>10.834</c:v>
                </c:pt>
                <c:pt idx="3931">
                  <c:v>10.81</c:v>
                </c:pt>
                <c:pt idx="3932">
                  <c:v>10.81</c:v>
                </c:pt>
                <c:pt idx="3933">
                  <c:v>10.81</c:v>
                </c:pt>
                <c:pt idx="3934">
                  <c:v>10.81</c:v>
                </c:pt>
                <c:pt idx="3935">
                  <c:v>10.81</c:v>
                </c:pt>
                <c:pt idx="3936">
                  <c:v>10.81</c:v>
                </c:pt>
                <c:pt idx="3937">
                  <c:v>10.81</c:v>
                </c:pt>
                <c:pt idx="3938">
                  <c:v>10.81</c:v>
                </c:pt>
                <c:pt idx="3939">
                  <c:v>10.81</c:v>
                </c:pt>
                <c:pt idx="3940">
                  <c:v>10.81</c:v>
                </c:pt>
                <c:pt idx="3941">
                  <c:v>10.81</c:v>
                </c:pt>
                <c:pt idx="3942">
                  <c:v>10.81</c:v>
                </c:pt>
                <c:pt idx="3943">
                  <c:v>10.81</c:v>
                </c:pt>
                <c:pt idx="3944">
                  <c:v>10.81</c:v>
                </c:pt>
                <c:pt idx="3945">
                  <c:v>10.81</c:v>
                </c:pt>
                <c:pt idx="3946">
                  <c:v>10.81</c:v>
                </c:pt>
                <c:pt idx="3947">
                  <c:v>10.81</c:v>
                </c:pt>
                <c:pt idx="3948">
                  <c:v>10.81</c:v>
                </c:pt>
                <c:pt idx="3949">
                  <c:v>10.81</c:v>
                </c:pt>
                <c:pt idx="3950">
                  <c:v>10.81</c:v>
                </c:pt>
                <c:pt idx="3951">
                  <c:v>10.81</c:v>
                </c:pt>
                <c:pt idx="3952">
                  <c:v>10.81</c:v>
                </c:pt>
                <c:pt idx="3953">
                  <c:v>10.81</c:v>
                </c:pt>
                <c:pt idx="3954">
                  <c:v>10.81</c:v>
                </c:pt>
                <c:pt idx="3955">
                  <c:v>10.81</c:v>
                </c:pt>
                <c:pt idx="3956">
                  <c:v>10.81</c:v>
                </c:pt>
                <c:pt idx="3957">
                  <c:v>10.81</c:v>
                </c:pt>
                <c:pt idx="3958">
                  <c:v>10.81</c:v>
                </c:pt>
                <c:pt idx="3959">
                  <c:v>10.81</c:v>
                </c:pt>
                <c:pt idx="3960">
                  <c:v>10.81</c:v>
                </c:pt>
                <c:pt idx="3961">
                  <c:v>10.81</c:v>
                </c:pt>
                <c:pt idx="3962">
                  <c:v>10.785</c:v>
                </c:pt>
                <c:pt idx="3963">
                  <c:v>10.760999999999999</c:v>
                </c:pt>
                <c:pt idx="3964">
                  <c:v>10.760999999999999</c:v>
                </c:pt>
                <c:pt idx="3965">
                  <c:v>10.760999999999999</c:v>
                </c:pt>
                <c:pt idx="3966">
                  <c:v>10.760999999999999</c:v>
                </c:pt>
                <c:pt idx="3967">
                  <c:v>10.760999999999999</c:v>
                </c:pt>
                <c:pt idx="3968">
                  <c:v>10.760999999999999</c:v>
                </c:pt>
                <c:pt idx="3969">
                  <c:v>10.736000000000001</c:v>
                </c:pt>
                <c:pt idx="3970">
                  <c:v>10.736000000000001</c:v>
                </c:pt>
                <c:pt idx="3971">
                  <c:v>10.712</c:v>
                </c:pt>
                <c:pt idx="3972">
                  <c:v>10.712</c:v>
                </c:pt>
                <c:pt idx="3973">
                  <c:v>10.712</c:v>
                </c:pt>
                <c:pt idx="3974">
                  <c:v>10.686999999999999</c:v>
                </c:pt>
                <c:pt idx="3975">
                  <c:v>10.686999999999999</c:v>
                </c:pt>
                <c:pt idx="3976">
                  <c:v>10.663</c:v>
                </c:pt>
                <c:pt idx="3977">
                  <c:v>10.686999999999999</c:v>
                </c:pt>
                <c:pt idx="3978">
                  <c:v>10.712</c:v>
                </c:pt>
                <c:pt idx="3979">
                  <c:v>10.712</c:v>
                </c:pt>
                <c:pt idx="3980">
                  <c:v>10.760999999999999</c:v>
                </c:pt>
                <c:pt idx="3981">
                  <c:v>10.760999999999999</c:v>
                </c:pt>
                <c:pt idx="3982">
                  <c:v>10.81</c:v>
                </c:pt>
                <c:pt idx="3983">
                  <c:v>10.834</c:v>
                </c:pt>
                <c:pt idx="3984">
                  <c:v>10.882999999999999</c:v>
                </c:pt>
                <c:pt idx="3985">
                  <c:v>10.932</c:v>
                </c:pt>
                <c:pt idx="3986">
                  <c:v>10.98</c:v>
                </c:pt>
                <c:pt idx="3987">
                  <c:v>11.005000000000001</c:v>
                </c:pt>
                <c:pt idx="3988">
                  <c:v>11.029</c:v>
                </c:pt>
                <c:pt idx="3989">
                  <c:v>11.102</c:v>
                </c:pt>
                <c:pt idx="3990">
                  <c:v>11.127000000000001</c:v>
                </c:pt>
                <c:pt idx="3991">
                  <c:v>11.2</c:v>
                </c:pt>
                <c:pt idx="3992">
                  <c:v>11.273</c:v>
                </c:pt>
                <c:pt idx="3993">
                  <c:v>11.346</c:v>
                </c:pt>
                <c:pt idx="3994">
                  <c:v>11.394</c:v>
                </c:pt>
                <c:pt idx="3995">
                  <c:v>11.443</c:v>
                </c:pt>
                <c:pt idx="3996">
                  <c:v>11.492000000000001</c:v>
                </c:pt>
                <c:pt idx="3997">
                  <c:v>11.54</c:v>
                </c:pt>
                <c:pt idx="3998">
                  <c:v>11.589</c:v>
                </c:pt>
                <c:pt idx="3999">
                  <c:v>11.613</c:v>
                </c:pt>
                <c:pt idx="4000">
                  <c:v>11.637</c:v>
                </c:pt>
                <c:pt idx="4001">
                  <c:v>11.637</c:v>
                </c:pt>
                <c:pt idx="4002">
                  <c:v>11.637</c:v>
                </c:pt>
                <c:pt idx="4003">
                  <c:v>11.637</c:v>
                </c:pt>
                <c:pt idx="4004">
                  <c:v>11.637</c:v>
                </c:pt>
                <c:pt idx="4005">
                  <c:v>11.613</c:v>
                </c:pt>
                <c:pt idx="4006">
                  <c:v>11.589</c:v>
                </c:pt>
                <c:pt idx="4007">
                  <c:v>11.589</c:v>
                </c:pt>
                <c:pt idx="4008">
                  <c:v>11.54</c:v>
                </c:pt>
                <c:pt idx="4009">
                  <c:v>11.492000000000001</c:v>
                </c:pt>
                <c:pt idx="4010">
                  <c:v>11.443</c:v>
                </c:pt>
                <c:pt idx="4011">
                  <c:v>11.394</c:v>
                </c:pt>
                <c:pt idx="4012">
                  <c:v>11.346</c:v>
                </c:pt>
                <c:pt idx="4013">
                  <c:v>11.273</c:v>
                </c:pt>
                <c:pt idx="4014">
                  <c:v>11.224</c:v>
                </c:pt>
                <c:pt idx="4015">
                  <c:v>11.151</c:v>
                </c:pt>
                <c:pt idx="4016">
                  <c:v>11.102</c:v>
                </c:pt>
                <c:pt idx="4017">
                  <c:v>11.029</c:v>
                </c:pt>
                <c:pt idx="4018">
                  <c:v>10.98</c:v>
                </c:pt>
                <c:pt idx="4019">
                  <c:v>10.932</c:v>
                </c:pt>
                <c:pt idx="4020">
                  <c:v>10.882999999999999</c:v>
                </c:pt>
                <c:pt idx="4021">
                  <c:v>10.834</c:v>
                </c:pt>
                <c:pt idx="4022">
                  <c:v>10.81</c:v>
                </c:pt>
                <c:pt idx="4023">
                  <c:v>10.760999999999999</c:v>
                </c:pt>
                <c:pt idx="4024">
                  <c:v>10.736000000000001</c:v>
                </c:pt>
                <c:pt idx="4025">
                  <c:v>10.712</c:v>
                </c:pt>
                <c:pt idx="4026">
                  <c:v>10.663</c:v>
                </c:pt>
                <c:pt idx="4027">
                  <c:v>10.638</c:v>
                </c:pt>
                <c:pt idx="4028">
                  <c:v>10.614000000000001</c:v>
                </c:pt>
                <c:pt idx="4029">
                  <c:v>10.59</c:v>
                </c:pt>
                <c:pt idx="4030">
                  <c:v>10.565</c:v>
                </c:pt>
                <c:pt idx="4031">
                  <c:v>10.59</c:v>
                </c:pt>
                <c:pt idx="4032">
                  <c:v>10.59</c:v>
                </c:pt>
                <c:pt idx="4033">
                  <c:v>10.614000000000001</c:v>
                </c:pt>
                <c:pt idx="4034">
                  <c:v>10.614000000000001</c:v>
                </c:pt>
                <c:pt idx="4035">
                  <c:v>10.59</c:v>
                </c:pt>
                <c:pt idx="4036">
                  <c:v>10.565</c:v>
                </c:pt>
                <c:pt idx="4037">
                  <c:v>10.541</c:v>
                </c:pt>
                <c:pt idx="4038">
                  <c:v>10.516</c:v>
                </c:pt>
                <c:pt idx="4039">
                  <c:v>10.516</c:v>
                </c:pt>
                <c:pt idx="4040">
                  <c:v>10.516</c:v>
                </c:pt>
                <c:pt idx="4041">
                  <c:v>10.516</c:v>
                </c:pt>
                <c:pt idx="4042">
                  <c:v>10.516</c:v>
                </c:pt>
                <c:pt idx="4043">
                  <c:v>10.516</c:v>
                </c:pt>
                <c:pt idx="4044">
                  <c:v>10.516</c:v>
                </c:pt>
                <c:pt idx="4045">
                  <c:v>10.492000000000001</c:v>
                </c:pt>
                <c:pt idx="4046">
                  <c:v>10.467000000000001</c:v>
                </c:pt>
                <c:pt idx="4047">
                  <c:v>10.443</c:v>
                </c:pt>
                <c:pt idx="4048">
                  <c:v>10.443</c:v>
                </c:pt>
                <c:pt idx="4049">
                  <c:v>10.417999999999999</c:v>
                </c:pt>
                <c:pt idx="4050">
                  <c:v>10.417999999999999</c:v>
                </c:pt>
                <c:pt idx="4051">
                  <c:v>10.394</c:v>
                </c:pt>
                <c:pt idx="4052">
                  <c:v>10.369</c:v>
                </c:pt>
                <c:pt idx="4053">
                  <c:v>10.369</c:v>
                </c:pt>
                <c:pt idx="4054">
                  <c:v>10.369</c:v>
                </c:pt>
                <c:pt idx="4055">
                  <c:v>10.345000000000001</c:v>
                </c:pt>
                <c:pt idx="4056">
                  <c:v>10.32</c:v>
                </c:pt>
                <c:pt idx="4057">
                  <c:v>10.32</c:v>
                </c:pt>
                <c:pt idx="4058">
                  <c:v>10.32</c:v>
                </c:pt>
                <c:pt idx="4059">
                  <c:v>10.32</c:v>
                </c:pt>
                <c:pt idx="4060">
                  <c:v>10.295999999999999</c:v>
                </c:pt>
                <c:pt idx="4061">
                  <c:v>10.271000000000001</c:v>
                </c:pt>
                <c:pt idx="4062">
                  <c:v>10.271000000000001</c:v>
                </c:pt>
                <c:pt idx="4063">
                  <c:v>10.271000000000001</c:v>
                </c:pt>
                <c:pt idx="4064">
                  <c:v>10.247</c:v>
                </c:pt>
                <c:pt idx="4065">
                  <c:v>10.222</c:v>
                </c:pt>
                <c:pt idx="4066">
                  <c:v>10.222</c:v>
                </c:pt>
                <c:pt idx="4067">
                  <c:v>10.222</c:v>
                </c:pt>
                <c:pt idx="4068">
                  <c:v>10.222</c:v>
                </c:pt>
                <c:pt idx="4069">
                  <c:v>10.222</c:v>
                </c:pt>
                <c:pt idx="4070">
                  <c:v>10.222</c:v>
                </c:pt>
                <c:pt idx="4071">
                  <c:v>10.222</c:v>
                </c:pt>
                <c:pt idx="4072">
                  <c:v>10.247</c:v>
                </c:pt>
                <c:pt idx="4073">
                  <c:v>10.271000000000001</c:v>
                </c:pt>
                <c:pt idx="4074">
                  <c:v>10.32</c:v>
                </c:pt>
                <c:pt idx="4075">
                  <c:v>10.345000000000001</c:v>
                </c:pt>
                <c:pt idx="4076">
                  <c:v>10.394</c:v>
                </c:pt>
                <c:pt idx="4077">
                  <c:v>10.417999999999999</c:v>
                </c:pt>
                <c:pt idx="4078">
                  <c:v>10.467000000000001</c:v>
                </c:pt>
                <c:pt idx="4079">
                  <c:v>10.541</c:v>
                </c:pt>
                <c:pt idx="4080">
                  <c:v>10.59</c:v>
                </c:pt>
                <c:pt idx="4081">
                  <c:v>10.663</c:v>
                </c:pt>
                <c:pt idx="4082">
                  <c:v>10.736000000000001</c:v>
                </c:pt>
                <c:pt idx="4083">
                  <c:v>10.81</c:v>
                </c:pt>
                <c:pt idx="4084">
                  <c:v>10.907</c:v>
                </c:pt>
                <c:pt idx="4085">
                  <c:v>10.98</c:v>
                </c:pt>
                <c:pt idx="4086">
                  <c:v>11.053000000000001</c:v>
                </c:pt>
                <c:pt idx="4087">
                  <c:v>11.127000000000001</c:v>
                </c:pt>
                <c:pt idx="4088">
                  <c:v>11.2</c:v>
                </c:pt>
                <c:pt idx="4089">
                  <c:v>11.247999999999999</c:v>
                </c:pt>
                <c:pt idx="4090">
                  <c:v>11.297000000000001</c:v>
                </c:pt>
                <c:pt idx="4091">
                  <c:v>11.346</c:v>
                </c:pt>
                <c:pt idx="4092">
                  <c:v>11.394</c:v>
                </c:pt>
                <c:pt idx="4093">
                  <c:v>11.443</c:v>
                </c:pt>
                <c:pt idx="4094">
                  <c:v>11.467000000000001</c:v>
                </c:pt>
                <c:pt idx="4095">
                  <c:v>11.492000000000001</c:v>
                </c:pt>
                <c:pt idx="4096">
                  <c:v>11.516</c:v>
                </c:pt>
                <c:pt idx="4097">
                  <c:v>11.516</c:v>
                </c:pt>
                <c:pt idx="4098">
                  <c:v>11.54</c:v>
                </c:pt>
                <c:pt idx="4099">
                  <c:v>11.54</c:v>
                </c:pt>
                <c:pt idx="4100">
                  <c:v>11.54</c:v>
                </c:pt>
                <c:pt idx="4101">
                  <c:v>11.516</c:v>
                </c:pt>
                <c:pt idx="4102">
                  <c:v>11.492000000000001</c:v>
                </c:pt>
                <c:pt idx="4103">
                  <c:v>11.467000000000001</c:v>
                </c:pt>
                <c:pt idx="4104">
                  <c:v>11.419</c:v>
                </c:pt>
                <c:pt idx="4105">
                  <c:v>11.394</c:v>
                </c:pt>
                <c:pt idx="4106">
                  <c:v>11.346</c:v>
                </c:pt>
                <c:pt idx="4107">
                  <c:v>11.297000000000001</c:v>
                </c:pt>
                <c:pt idx="4108">
                  <c:v>11.224</c:v>
                </c:pt>
                <c:pt idx="4109">
                  <c:v>11.175000000000001</c:v>
                </c:pt>
                <c:pt idx="4110">
                  <c:v>11.102</c:v>
                </c:pt>
                <c:pt idx="4111">
                  <c:v>11.053000000000001</c:v>
                </c:pt>
                <c:pt idx="4112">
                  <c:v>11.005000000000001</c:v>
                </c:pt>
                <c:pt idx="4113">
                  <c:v>10.956</c:v>
                </c:pt>
                <c:pt idx="4114">
                  <c:v>10.907</c:v>
                </c:pt>
                <c:pt idx="4115">
                  <c:v>10.858000000000001</c:v>
                </c:pt>
                <c:pt idx="4116">
                  <c:v>10.81</c:v>
                </c:pt>
                <c:pt idx="4117">
                  <c:v>10.760999999999999</c:v>
                </c:pt>
                <c:pt idx="4118">
                  <c:v>10.736000000000001</c:v>
                </c:pt>
                <c:pt idx="4119">
                  <c:v>10.712</c:v>
                </c:pt>
                <c:pt idx="4120">
                  <c:v>10.663</c:v>
                </c:pt>
                <c:pt idx="4121">
                  <c:v>10.638</c:v>
                </c:pt>
                <c:pt idx="4122">
                  <c:v>10.614000000000001</c:v>
                </c:pt>
                <c:pt idx="4123">
                  <c:v>10.614000000000001</c:v>
                </c:pt>
                <c:pt idx="4124">
                  <c:v>10.565</c:v>
                </c:pt>
                <c:pt idx="4125">
                  <c:v>10.541</c:v>
                </c:pt>
                <c:pt idx="4126">
                  <c:v>10.516</c:v>
                </c:pt>
                <c:pt idx="4127">
                  <c:v>10.516</c:v>
                </c:pt>
                <c:pt idx="4128">
                  <c:v>10.467000000000001</c:v>
                </c:pt>
                <c:pt idx="4129">
                  <c:v>10.467000000000001</c:v>
                </c:pt>
                <c:pt idx="4130">
                  <c:v>10.443</c:v>
                </c:pt>
                <c:pt idx="4131">
                  <c:v>10.417999999999999</c:v>
                </c:pt>
                <c:pt idx="4132">
                  <c:v>10.417999999999999</c:v>
                </c:pt>
                <c:pt idx="4133">
                  <c:v>10.394</c:v>
                </c:pt>
                <c:pt idx="4134">
                  <c:v>10.369</c:v>
                </c:pt>
                <c:pt idx="4135">
                  <c:v>10.369</c:v>
                </c:pt>
                <c:pt idx="4136">
                  <c:v>10.345000000000001</c:v>
                </c:pt>
                <c:pt idx="4137">
                  <c:v>10.345000000000001</c:v>
                </c:pt>
                <c:pt idx="4138">
                  <c:v>10.32</c:v>
                </c:pt>
                <c:pt idx="4139">
                  <c:v>10.32</c:v>
                </c:pt>
                <c:pt idx="4140">
                  <c:v>10.32</c:v>
                </c:pt>
                <c:pt idx="4141">
                  <c:v>10.295999999999999</c:v>
                </c:pt>
                <c:pt idx="4142">
                  <c:v>10.295999999999999</c:v>
                </c:pt>
                <c:pt idx="4143">
                  <c:v>10.271000000000001</c:v>
                </c:pt>
                <c:pt idx="4144">
                  <c:v>10.271000000000001</c:v>
                </c:pt>
                <c:pt idx="4145">
                  <c:v>10.271000000000001</c:v>
                </c:pt>
                <c:pt idx="4146">
                  <c:v>10.247</c:v>
                </c:pt>
                <c:pt idx="4147">
                  <c:v>10.247</c:v>
                </c:pt>
                <c:pt idx="4148">
                  <c:v>10.247</c:v>
                </c:pt>
                <c:pt idx="4149">
                  <c:v>10.222</c:v>
                </c:pt>
                <c:pt idx="4150">
                  <c:v>10.222</c:v>
                </c:pt>
                <c:pt idx="4151">
                  <c:v>10.222</c:v>
                </c:pt>
                <c:pt idx="4152">
                  <c:v>10.222</c:v>
                </c:pt>
                <c:pt idx="4153">
                  <c:v>10.198</c:v>
                </c:pt>
                <c:pt idx="4154">
                  <c:v>10.173</c:v>
                </c:pt>
                <c:pt idx="4155">
                  <c:v>10.173</c:v>
                </c:pt>
                <c:pt idx="4156">
                  <c:v>10.173</c:v>
                </c:pt>
                <c:pt idx="4157">
                  <c:v>10.148999999999999</c:v>
                </c:pt>
                <c:pt idx="4158">
                  <c:v>10.148999999999999</c:v>
                </c:pt>
                <c:pt idx="4159">
                  <c:v>10.124000000000001</c:v>
                </c:pt>
                <c:pt idx="4160">
                  <c:v>10.124000000000001</c:v>
                </c:pt>
                <c:pt idx="4161">
                  <c:v>10.124000000000001</c:v>
                </c:pt>
                <c:pt idx="4162">
                  <c:v>10.124000000000001</c:v>
                </c:pt>
                <c:pt idx="4163">
                  <c:v>10.1</c:v>
                </c:pt>
                <c:pt idx="4164">
                  <c:v>10.1</c:v>
                </c:pt>
                <c:pt idx="4165">
                  <c:v>10.1</c:v>
                </c:pt>
                <c:pt idx="4166">
                  <c:v>10.1</c:v>
                </c:pt>
                <c:pt idx="4167">
                  <c:v>10.124000000000001</c:v>
                </c:pt>
                <c:pt idx="4168">
                  <c:v>10.148999999999999</c:v>
                </c:pt>
                <c:pt idx="4169">
                  <c:v>10.173</c:v>
                </c:pt>
                <c:pt idx="4170">
                  <c:v>10.222</c:v>
                </c:pt>
                <c:pt idx="4171">
                  <c:v>10.247</c:v>
                </c:pt>
                <c:pt idx="4172">
                  <c:v>10.295999999999999</c:v>
                </c:pt>
                <c:pt idx="4173">
                  <c:v>10.32</c:v>
                </c:pt>
                <c:pt idx="4174">
                  <c:v>10.369</c:v>
                </c:pt>
                <c:pt idx="4175">
                  <c:v>10.443</c:v>
                </c:pt>
                <c:pt idx="4176">
                  <c:v>10.516</c:v>
                </c:pt>
                <c:pt idx="4177">
                  <c:v>10.59</c:v>
                </c:pt>
                <c:pt idx="4178">
                  <c:v>10.663</c:v>
                </c:pt>
                <c:pt idx="4179">
                  <c:v>10.736000000000001</c:v>
                </c:pt>
                <c:pt idx="4180">
                  <c:v>10.81</c:v>
                </c:pt>
                <c:pt idx="4181">
                  <c:v>10.907</c:v>
                </c:pt>
                <c:pt idx="4182">
                  <c:v>10.956</c:v>
                </c:pt>
                <c:pt idx="4183">
                  <c:v>11.053000000000001</c:v>
                </c:pt>
                <c:pt idx="4184">
                  <c:v>11.102</c:v>
                </c:pt>
                <c:pt idx="4185">
                  <c:v>11.151</c:v>
                </c:pt>
                <c:pt idx="4186">
                  <c:v>11.2</c:v>
                </c:pt>
                <c:pt idx="4187">
                  <c:v>11.2</c:v>
                </c:pt>
                <c:pt idx="4188">
                  <c:v>11.2</c:v>
                </c:pt>
                <c:pt idx="4189">
                  <c:v>11.2</c:v>
                </c:pt>
                <c:pt idx="4190">
                  <c:v>11.224</c:v>
                </c:pt>
                <c:pt idx="4191">
                  <c:v>11.224</c:v>
                </c:pt>
                <c:pt idx="4192">
                  <c:v>11.2</c:v>
                </c:pt>
                <c:pt idx="4193">
                  <c:v>11.151</c:v>
                </c:pt>
                <c:pt idx="4194">
                  <c:v>11.151</c:v>
                </c:pt>
                <c:pt idx="4195">
                  <c:v>11.151</c:v>
                </c:pt>
                <c:pt idx="4196">
                  <c:v>11.151</c:v>
                </c:pt>
                <c:pt idx="4197">
                  <c:v>11.127000000000001</c:v>
                </c:pt>
                <c:pt idx="4198">
                  <c:v>11.102</c:v>
                </c:pt>
                <c:pt idx="4199">
                  <c:v>11.102</c:v>
                </c:pt>
                <c:pt idx="4200">
                  <c:v>11.077999999999999</c:v>
                </c:pt>
                <c:pt idx="4201">
                  <c:v>11.053000000000001</c:v>
                </c:pt>
                <c:pt idx="4202">
                  <c:v>11.029</c:v>
                </c:pt>
                <c:pt idx="4203">
                  <c:v>11.005000000000001</c:v>
                </c:pt>
                <c:pt idx="4204">
                  <c:v>10.98</c:v>
                </c:pt>
                <c:pt idx="4205">
                  <c:v>10.956</c:v>
                </c:pt>
                <c:pt idx="4206">
                  <c:v>10.956</c:v>
                </c:pt>
                <c:pt idx="4207">
                  <c:v>10.932</c:v>
                </c:pt>
                <c:pt idx="4208">
                  <c:v>10.932</c:v>
                </c:pt>
                <c:pt idx="4209">
                  <c:v>10.907</c:v>
                </c:pt>
                <c:pt idx="4210">
                  <c:v>10.907</c:v>
                </c:pt>
                <c:pt idx="4211">
                  <c:v>10.882999999999999</c:v>
                </c:pt>
                <c:pt idx="4212">
                  <c:v>10.858000000000001</c:v>
                </c:pt>
                <c:pt idx="4213">
                  <c:v>10.858000000000001</c:v>
                </c:pt>
                <c:pt idx="4214">
                  <c:v>10.858000000000001</c:v>
                </c:pt>
                <c:pt idx="4215">
                  <c:v>10.834</c:v>
                </c:pt>
                <c:pt idx="4216">
                  <c:v>10.834</c:v>
                </c:pt>
                <c:pt idx="4217">
                  <c:v>10.81</c:v>
                </c:pt>
                <c:pt idx="4218">
                  <c:v>10.81</c:v>
                </c:pt>
                <c:pt idx="4219">
                  <c:v>10.81</c:v>
                </c:pt>
                <c:pt idx="4220">
                  <c:v>10.81</c:v>
                </c:pt>
                <c:pt idx="4221">
                  <c:v>10.81</c:v>
                </c:pt>
                <c:pt idx="4222">
                  <c:v>10.81</c:v>
                </c:pt>
                <c:pt idx="4223">
                  <c:v>10.81</c:v>
                </c:pt>
                <c:pt idx="4224">
                  <c:v>10.785</c:v>
                </c:pt>
                <c:pt idx="4225">
                  <c:v>10.785</c:v>
                </c:pt>
                <c:pt idx="4226">
                  <c:v>10.785</c:v>
                </c:pt>
                <c:pt idx="4227">
                  <c:v>10.785</c:v>
                </c:pt>
                <c:pt idx="4228">
                  <c:v>10.785</c:v>
                </c:pt>
                <c:pt idx="4229">
                  <c:v>10.785</c:v>
                </c:pt>
                <c:pt idx="4230">
                  <c:v>10.785</c:v>
                </c:pt>
                <c:pt idx="4231">
                  <c:v>10.760999999999999</c:v>
                </c:pt>
                <c:pt idx="4232">
                  <c:v>10.760999999999999</c:v>
                </c:pt>
                <c:pt idx="4233">
                  <c:v>10.760999999999999</c:v>
                </c:pt>
                <c:pt idx="4234">
                  <c:v>10.760999999999999</c:v>
                </c:pt>
                <c:pt idx="4235">
                  <c:v>10.760999999999999</c:v>
                </c:pt>
                <c:pt idx="4236">
                  <c:v>10.760999999999999</c:v>
                </c:pt>
                <c:pt idx="4237">
                  <c:v>10.760999999999999</c:v>
                </c:pt>
                <c:pt idx="4238">
                  <c:v>10.760999999999999</c:v>
                </c:pt>
                <c:pt idx="4239">
                  <c:v>10.760999999999999</c:v>
                </c:pt>
                <c:pt idx="4240">
                  <c:v>10.760999999999999</c:v>
                </c:pt>
                <c:pt idx="4241">
                  <c:v>10.760999999999999</c:v>
                </c:pt>
                <c:pt idx="4242">
                  <c:v>10.760999999999999</c:v>
                </c:pt>
                <c:pt idx="4243">
                  <c:v>10.760999999999999</c:v>
                </c:pt>
                <c:pt idx="4244">
                  <c:v>10.760999999999999</c:v>
                </c:pt>
                <c:pt idx="4245">
                  <c:v>10.760999999999999</c:v>
                </c:pt>
                <c:pt idx="4246">
                  <c:v>10.760999999999999</c:v>
                </c:pt>
                <c:pt idx="4247">
                  <c:v>10.760999999999999</c:v>
                </c:pt>
                <c:pt idx="4248">
                  <c:v>10.760999999999999</c:v>
                </c:pt>
                <c:pt idx="4249">
                  <c:v>10.760999999999999</c:v>
                </c:pt>
                <c:pt idx="4250">
                  <c:v>10.760999999999999</c:v>
                </c:pt>
                <c:pt idx="4251">
                  <c:v>10.760999999999999</c:v>
                </c:pt>
                <c:pt idx="4252">
                  <c:v>10.760999999999999</c:v>
                </c:pt>
                <c:pt idx="4253">
                  <c:v>10.760999999999999</c:v>
                </c:pt>
                <c:pt idx="4254">
                  <c:v>10.760999999999999</c:v>
                </c:pt>
                <c:pt idx="4255">
                  <c:v>10.760999999999999</c:v>
                </c:pt>
                <c:pt idx="4256">
                  <c:v>10.760999999999999</c:v>
                </c:pt>
                <c:pt idx="4257">
                  <c:v>10.760999999999999</c:v>
                </c:pt>
                <c:pt idx="4258">
                  <c:v>10.760999999999999</c:v>
                </c:pt>
                <c:pt idx="4259">
                  <c:v>10.760999999999999</c:v>
                </c:pt>
                <c:pt idx="4260">
                  <c:v>10.760999999999999</c:v>
                </c:pt>
                <c:pt idx="4261">
                  <c:v>10.760999999999999</c:v>
                </c:pt>
                <c:pt idx="4262">
                  <c:v>10.760999999999999</c:v>
                </c:pt>
                <c:pt idx="4263">
                  <c:v>10.760999999999999</c:v>
                </c:pt>
                <c:pt idx="4264">
                  <c:v>10.785</c:v>
                </c:pt>
                <c:pt idx="4265">
                  <c:v>10.785</c:v>
                </c:pt>
                <c:pt idx="4266">
                  <c:v>10.81</c:v>
                </c:pt>
                <c:pt idx="4267">
                  <c:v>10.81</c:v>
                </c:pt>
                <c:pt idx="4268">
                  <c:v>10.81</c:v>
                </c:pt>
                <c:pt idx="4269">
                  <c:v>10.81</c:v>
                </c:pt>
                <c:pt idx="4270">
                  <c:v>10.834</c:v>
                </c:pt>
                <c:pt idx="4271">
                  <c:v>10.834</c:v>
                </c:pt>
                <c:pt idx="4272">
                  <c:v>10.858000000000001</c:v>
                </c:pt>
                <c:pt idx="4273">
                  <c:v>10.858000000000001</c:v>
                </c:pt>
                <c:pt idx="4274">
                  <c:v>10.882999999999999</c:v>
                </c:pt>
                <c:pt idx="4275">
                  <c:v>10.882999999999999</c:v>
                </c:pt>
                <c:pt idx="4276">
                  <c:v>10.907</c:v>
                </c:pt>
                <c:pt idx="4277">
                  <c:v>10.907</c:v>
                </c:pt>
                <c:pt idx="4278">
                  <c:v>10.907</c:v>
                </c:pt>
                <c:pt idx="4279">
                  <c:v>10.907</c:v>
                </c:pt>
                <c:pt idx="4280">
                  <c:v>10.907</c:v>
                </c:pt>
                <c:pt idx="4281">
                  <c:v>10.882999999999999</c:v>
                </c:pt>
                <c:pt idx="4282">
                  <c:v>10.882999999999999</c:v>
                </c:pt>
                <c:pt idx="4283">
                  <c:v>10.858000000000001</c:v>
                </c:pt>
                <c:pt idx="4284">
                  <c:v>10.858000000000001</c:v>
                </c:pt>
                <c:pt idx="4285">
                  <c:v>10.858000000000001</c:v>
                </c:pt>
                <c:pt idx="4286">
                  <c:v>10.882999999999999</c:v>
                </c:pt>
                <c:pt idx="4287">
                  <c:v>10.882999999999999</c:v>
                </c:pt>
                <c:pt idx="4288">
                  <c:v>10.907</c:v>
                </c:pt>
                <c:pt idx="4289">
                  <c:v>10.907</c:v>
                </c:pt>
                <c:pt idx="4290">
                  <c:v>10.907</c:v>
                </c:pt>
                <c:pt idx="4291">
                  <c:v>10.907</c:v>
                </c:pt>
                <c:pt idx="4292">
                  <c:v>10.882999999999999</c:v>
                </c:pt>
                <c:pt idx="4293">
                  <c:v>10.882999999999999</c:v>
                </c:pt>
                <c:pt idx="4294">
                  <c:v>10.907</c:v>
                </c:pt>
                <c:pt idx="4295">
                  <c:v>10.907</c:v>
                </c:pt>
                <c:pt idx="4296">
                  <c:v>10.907</c:v>
                </c:pt>
                <c:pt idx="4297">
                  <c:v>10.907</c:v>
                </c:pt>
                <c:pt idx="4298">
                  <c:v>10.882999999999999</c:v>
                </c:pt>
                <c:pt idx="4299">
                  <c:v>10.882999999999999</c:v>
                </c:pt>
                <c:pt idx="4300">
                  <c:v>10.858000000000001</c:v>
                </c:pt>
                <c:pt idx="4301">
                  <c:v>10.858000000000001</c:v>
                </c:pt>
                <c:pt idx="4302">
                  <c:v>10.858000000000001</c:v>
                </c:pt>
                <c:pt idx="4303">
                  <c:v>10.858000000000001</c:v>
                </c:pt>
                <c:pt idx="4304">
                  <c:v>10.858000000000001</c:v>
                </c:pt>
                <c:pt idx="4305">
                  <c:v>10.834</c:v>
                </c:pt>
                <c:pt idx="4306">
                  <c:v>10.81</c:v>
                </c:pt>
                <c:pt idx="4307">
                  <c:v>10.81</c:v>
                </c:pt>
                <c:pt idx="4308">
                  <c:v>10.785</c:v>
                </c:pt>
                <c:pt idx="4309">
                  <c:v>10.785</c:v>
                </c:pt>
                <c:pt idx="4310">
                  <c:v>10.785</c:v>
                </c:pt>
                <c:pt idx="4311">
                  <c:v>10.760999999999999</c:v>
                </c:pt>
                <c:pt idx="4312">
                  <c:v>10.760999999999999</c:v>
                </c:pt>
                <c:pt idx="4313">
                  <c:v>10.736000000000001</c:v>
                </c:pt>
                <c:pt idx="4314">
                  <c:v>10.712</c:v>
                </c:pt>
                <c:pt idx="4315">
                  <c:v>10.712</c:v>
                </c:pt>
                <c:pt idx="4316">
                  <c:v>10.686999999999999</c:v>
                </c:pt>
                <c:pt idx="4317">
                  <c:v>10.663</c:v>
                </c:pt>
                <c:pt idx="4318">
                  <c:v>10.663</c:v>
                </c:pt>
                <c:pt idx="4319">
                  <c:v>10.663</c:v>
                </c:pt>
                <c:pt idx="4320">
                  <c:v>10.663</c:v>
                </c:pt>
                <c:pt idx="4321">
                  <c:v>10.663</c:v>
                </c:pt>
                <c:pt idx="4322">
                  <c:v>10.638</c:v>
                </c:pt>
                <c:pt idx="4323">
                  <c:v>10.638</c:v>
                </c:pt>
                <c:pt idx="4324">
                  <c:v>10.638</c:v>
                </c:pt>
                <c:pt idx="4325">
                  <c:v>10.614000000000001</c:v>
                </c:pt>
                <c:pt idx="4326">
                  <c:v>10.614000000000001</c:v>
                </c:pt>
                <c:pt idx="4327">
                  <c:v>10.614000000000001</c:v>
                </c:pt>
                <c:pt idx="4328">
                  <c:v>10.614000000000001</c:v>
                </c:pt>
                <c:pt idx="4329">
                  <c:v>10.614000000000001</c:v>
                </c:pt>
                <c:pt idx="4330">
                  <c:v>10.59</c:v>
                </c:pt>
                <c:pt idx="4331">
                  <c:v>10.565</c:v>
                </c:pt>
                <c:pt idx="4332">
                  <c:v>10.565</c:v>
                </c:pt>
                <c:pt idx="4333">
                  <c:v>10.541</c:v>
                </c:pt>
                <c:pt idx="4334">
                  <c:v>10.541</c:v>
                </c:pt>
                <c:pt idx="4335">
                  <c:v>10.516</c:v>
                </c:pt>
                <c:pt idx="4336">
                  <c:v>10.516</c:v>
                </c:pt>
                <c:pt idx="4337">
                  <c:v>10.516</c:v>
                </c:pt>
                <c:pt idx="4338">
                  <c:v>10.516</c:v>
                </c:pt>
                <c:pt idx="4339">
                  <c:v>10.516</c:v>
                </c:pt>
                <c:pt idx="4340">
                  <c:v>10.492000000000001</c:v>
                </c:pt>
                <c:pt idx="4341">
                  <c:v>10.492000000000001</c:v>
                </c:pt>
                <c:pt idx="4342">
                  <c:v>10.467000000000001</c:v>
                </c:pt>
                <c:pt idx="4343">
                  <c:v>10.467000000000001</c:v>
                </c:pt>
                <c:pt idx="4344">
                  <c:v>10.467000000000001</c:v>
                </c:pt>
                <c:pt idx="4345">
                  <c:v>10.443</c:v>
                </c:pt>
                <c:pt idx="4346">
                  <c:v>10.443</c:v>
                </c:pt>
                <c:pt idx="4347">
                  <c:v>10.417999999999999</c:v>
                </c:pt>
                <c:pt idx="4348">
                  <c:v>10.417999999999999</c:v>
                </c:pt>
                <c:pt idx="4349">
                  <c:v>10.417999999999999</c:v>
                </c:pt>
                <c:pt idx="4350">
                  <c:v>10.417999999999999</c:v>
                </c:pt>
                <c:pt idx="4351">
                  <c:v>10.417999999999999</c:v>
                </c:pt>
                <c:pt idx="4352">
                  <c:v>10.417999999999999</c:v>
                </c:pt>
                <c:pt idx="4353">
                  <c:v>10.417999999999999</c:v>
                </c:pt>
                <c:pt idx="4354">
                  <c:v>10.394</c:v>
                </c:pt>
                <c:pt idx="4355">
                  <c:v>10.369</c:v>
                </c:pt>
                <c:pt idx="4356">
                  <c:v>10.394</c:v>
                </c:pt>
                <c:pt idx="4357">
                  <c:v>10.417999999999999</c:v>
                </c:pt>
                <c:pt idx="4358">
                  <c:v>10.417999999999999</c:v>
                </c:pt>
                <c:pt idx="4359">
                  <c:v>10.417999999999999</c:v>
                </c:pt>
                <c:pt idx="4360">
                  <c:v>10.443</c:v>
                </c:pt>
                <c:pt idx="4361">
                  <c:v>10.467000000000001</c:v>
                </c:pt>
                <c:pt idx="4362">
                  <c:v>10.492000000000001</c:v>
                </c:pt>
                <c:pt idx="4363">
                  <c:v>10.541</c:v>
                </c:pt>
                <c:pt idx="4364">
                  <c:v>10.565</c:v>
                </c:pt>
                <c:pt idx="4365">
                  <c:v>10.614000000000001</c:v>
                </c:pt>
                <c:pt idx="4366">
                  <c:v>10.638</c:v>
                </c:pt>
                <c:pt idx="4367">
                  <c:v>10.663</c:v>
                </c:pt>
                <c:pt idx="4368">
                  <c:v>10.712</c:v>
                </c:pt>
                <c:pt idx="4369">
                  <c:v>10.760999999999999</c:v>
                </c:pt>
                <c:pt idx="4370">
                  <c:v>10.81</c:v>
                </c:pt>
                <c:pt idx="4371">
                  <c:v>10.858000000000001</c:v>
                </c:pt>
                <c:pt idx="4372">
                  <c:v>10.907</c:v>
                </c:pt>
                <c:pt idx="4373">
                  <c:v>10.98</c:v>
                </c:pt>
                <c:pt idx="4374">
                  <c:v>11.029</c:v>
                </c:pt>
                <c:pt idx="4375">
                  <c:v>11.077999999999999</c:v>
                </c:pt>
                <c:pt idx="4376">
                  <c:v>11.102</c:v>
                </c:pt>
                <c:pt idx="4377">
                  <c:v>11.151</c:v>
                </c:pt>
                <c:pt idx="4378">
                  <c:v>11.2</c:v>
                </c:pt>
                <c:pt idx="4379">
                  <c:v>11.247999999999999</c:v>
                </c:pt>
                <c:pt idx="4380">
                  <c:v>11.297000000000001</c:v>
                </c:pt>
                <c:pt idx="4381">
                  <c:v>11.321</c:v>
                </c:pt>
                <c:pt idx="4382">
                  <c:v>11.321</c:v>
                </c:pt>
                <c:pt idx="4383">
                  <c:v>11.346</c:v>
                </c:pt>
                <c:pt idx="4384">
                  <c:v>11.346</c:v>
                </c:pt>
                <c:pt idx="4385">
                  <c:v>11.346</c:v>
                </c:pt>
                <c:pt idx="4386">
                  <c:v>11.321</c:v>
                </c:pt>
                <c:pt idx="4387">
                  <c:v>11.321</c:v>
                </c:pt>
                <c:pt idx="4388">
                  <c:v>11.297000000000001</c:v>
                </c:pt>
                <c:pt idx="4389">
                  <c:v>11.273</c:v>
                </c:pt>
                <c:pt idx="4390">
                  <c:v>11.224</c:v>
                </c:pt>
                <c:pt idx="4391">
                  <c:v>11.2</c:v>
                </c:pt>
                <c:pt idx="4392">
                  <c:v>11.151</c:v>
                </c:pt>
                <c:pt idx="4393">
                  <c:v>11.102</c:v>
                </c:pt>
                <c:pt idx="4394">
                  <c:v>11.053000000000001</c:v>
                </c:pt>
                <c:pt idx="4395">
                  <c:v>11.029</c:v>
                </c:pt>
                <c:pt idx="4396">
                  <c:v>11.005000000000001</c:v>
                </c:pt>
                <c:pt idx="4397">
                  <c:v>10.932</c:v>
                </c:pt>
                <c:pt idx="4398">
                  <c:v>10.907</c:v>
                </c:pt>
                <c:pt idx="4399">
                  <c:v>10.834</c:v>
                </c:pt>
                <c:pt idx="4400">
                  <c:v>10.785</c:v>
                </c:pt>
                <c:pt idx="4401">
                  <c:v>10.736000000000001</c:v>
                </c:pt>
                <c:pt idx="4402">
                  <c:v>10.663</c:v>
                </c:pt>
                <c:pt idx="4403">
                  <c:v>10.614000000000001</c:v>
                </c:pt>
                <c:pt idx="4404">
                  <c:v>10.59</c:v>
                </c:pt>
                <c:pt idx="4405">
                  <c:v>10.541</c:v>
                </c:pt>
                <c:pt idx="4406">
                  <c:v>10.516</c:v>
                </c:pt>
                <c:pt idx="4407">
                  <c:v>10.516</c:v>
                </c:pt>
                <c:pt idx="4408">
                  <c:v>10.516</c:v>
                </c:pt>
                <c:pt idx="4409">
                  <c:v>10.492000000000001</c:v>
                </c:pt>
                <c:pt idx="4410">
                  <c:v>10.467000000000001</c:v>
                </c:pt>
                <c:pt idx="4411">
                  <c:v>10.443</c:v>
                </c:pt>
                <c:pt idx="4412">
                  <c:v>10.417999999999999</c:v>
                </c:pt>
                <c:pt idx="4413">
                  <c:v>10.394</c:v>
                </c:pt>
                <c:pt idx="4414">
                  <c:v>10.369</c:v>
                </c:pt>
                <c:pt idx="4415">
                  <c:v>10.369</c:v>
                </c:pt>
                <c:pt idx="4416">
                  <c:v>10.345000000000001</c:v>
                </c:pt>
                <c:pt idx="4417">
                  <c:v>10.345000000000001</c:v>
                </c:pt>
                <c:pt idx="4418">
                  <c:v>10.345000000000001</c:v>
                </c:pt>
                <c:pt idx="4419">
                  <c:v>10.345000000000001</c:v>
                </c:pt>
                <c:pt idx="4420">
                  <c:v>10.32</c:v>
                </c:pt>
                <c:pt idx="4421">
                  <c:v>10.32</c:v>
                </c:pt>
                <c:pt idx="4422">
                  <c:v>10.345000000000001</c:v>
                </c:pt>
                <c:pt idx="4423">
                  <c:v>10.32</c:v>
                </c:pt>
                <c:pt idx="4424">
                  <c:v>10.32</c:v>
                </c:pt>
                <c:pt idx="4425">
                  <c:v>10.32</c:v>
                </c:pt>
                <c:pt idx="4426">
                  <c:v>10.32</c:v>
                </c:pt>
                <c:pt idx="4427">
                  <c:v>10.32</c:v>
                </c:pt>
                <c:pt idx="4428">
                  <c:v>10.295999999999999</c:v>
                </c:pt>
                <c:pt idx="4429">
                  <c:v>10.295999999999999</c:v>
                </c:pt>
                <c:pt idx="4430">
                  <c:v>10.295999999999999</c:v>
                </c:pt>
                <c:pt idx="4431">
                  <c:v>10.271000000000001</c:v>
                </c:pt>
                <c:pt idx="4432">
                  <c:v>10.271000000000001</c:v>
                </c:pt>
                <c:pt idx="4433">
                  <c:v>10.271000000000001</c:v>
                </c:pt>
                <c:pt idx="4434">
                  <c:v>10.271000000000001</c:v>
                </c:pt>
                <c:pt idx="4435">
                  <c:v>10.271000000000001</c:v>
                </c:pt>
                <c:pt idx="4436">
                  <c:v>10.271000000000001</c:v>
                </c:pt>
                <c:pt idx="4437">
                  <c:v>10.271000000000001</c:v>
                </c:pt>
                <c:pt idx="4438">
                  <c:v>10.271000000000001</c:v>
                </c:pt>
                <c:pt idx="4439">
                  <c:v>10.271000000000001</c:v>
                </c:pt>
                <c:pt idx="4440">
                  <c:v>10.271000000000001</c:v>
                </c:pt>
                <c:pt idx="4441">
                  <c:v>10.271000000000001</c:v>
                </c:pt>
                <c:pt idx="4442">
                  <c:v>10.271000000000001</c:v>
                </c:pt>
                <c:pt idx="4443">
                  <c:v>10.271000000000001</c:v>
                </c:pt>
                <c:pt idx="4444">
                  <c:v>10.247</c:v>
                </c:pt>
                <c:pt idx="4445">
                  <c:v>10.247</c:v>
                </c:pt>
                <c:pt idx="4446">
                  <c:v>10.222</c:v>
                </c:pt>
                <c:pt idx="4447">
                  <c:v>10.222</c:v>
                </c:pt>
                <c:pt idx="4448">
                  <c:v>10.222</c:v>
                </c:pt>
                <c:pt idx="4449">
                  <c:v>10.222</c:v>
                </c:pt>
                <c:pt idx="4450">
                  <c:v>10.198</c:v>
                </c:pt>
                <c:pt idx="4451">
                  <c:v>10.173</c:v>
                </c:pt>
                <c:pt idx="4452">
                  <c:v>10.173</c:v>
                </c:pt>
                <c:pt idx="4453">
                  <c:v>10.173</c:v>
                </c:pt>
                <c:pt idx="4454">
                  <c:v>10.173</c:v>
                </c:pt>
                <c:pt idx="4455">
                  <c:v>10.148999999999999</c:v>
                </c:pt>
                <c:pt idx="4456">
                  <c:v>10.173</c:v>
                </c:pt>
                <c:pt idx="4457">
                  <c:v>10.198</c:v>
                </c:pt>
                <c:pt idx="4458">
                  <c:v>10.222</c:v>
                </c:pt>
                <c:pt idx="4459">
                  <c:v>10.222</c:v>
                </c:pt>
                <c:pt idx="4460">
                  <c:v>10.271000000000001</c:v>
                </c:pt>
                <c:pt idx="4461">
                  <c:v>10.295999999999999</c:v>
                </c:pt>
                <c:pt idx="4462">
                  <c:v>10.32</c:v>
                </c:pt>
                <c:pt idx="4463">
                  <c:v>10.369</c:v>
                </c:pt>
                <c:pt idx="4464">
                  <c:v>10.443</c:v>
                </c:pt>
                <c:pt idx="4465">
                  <c:v>10.516</c:v>
                </c:pt>
                <c:pt idx="4466">
                  <c:v>10.638</c:v>
                </c:pt>
                <c:pt idx="4467">
                  <c:v>10.712</c:v>
                </c:pt>
                <c:pt idx="4468">
                  <c:v>10.81</c:v>
                </c:pt>
                <c:pt idx="4469">
                  <c:v>10.882999999999999</c:v>
                </c:pt>
                <c:pt idx="4470">
                  <c:v>10.932</c:v>
                </c:pt>
                <c:pt idx="4471">
                  <c:v>11.005000000000001</c:v>
                </c:pt>
                <c:pt idx="4472">
                  <c:v>11.053000000000001</c:v>
                </c:pt>
                <c:pt idx="4473">
                  <c:v>11.053000000000001</c:v>
                </c:pt>
                <c:pt idx="4474">
                  <c:v>11.053000000000001</c:v>
                </c:pt>
                <c:pt idx="4475">
                  <c:v>11.077999999999999</c:v>
                </c:pt>
                <c:pt idx="4476">
                  <c:v>11.102</c:v>
                </c:pt>
                <c:pt idx="4477">
                  <c:v>11.127000000000001</c:v>
                </c:pt>
                <c:pt idx="4478">
                  <c:v>11.127000000000001</c:v>
                </c:pt>
                <c:pt idx="4479">
                  <c:v>11.127000000000001</c:v>
                </c:pt>
                <c:pt idx="4480">
                  <c:v>11.102</c:v>
                </c:pt>
                <c:pt idx="4481">
                  <c:v>11.102</c:v>
                </c:pt>
                <c:pt idx="4482">
                  <c:v>11.127000000000001</c:v>
                </c:pt>
                <c:pt idx="4483">
                  <c:v>11.175000000000001</c:v>
                </c:pt>
                <c:pt idx="4484">
                  <c:v>11.175000000000001</c:v>
                </c:pt>
                <c:pt idx="4485">
                  <c:v>11.151</c:v>
                </c:pt>
                <c:pt idx="4486">
                  <c:v>11.151</c:v>
                </c:pt>
                <c:pt idx="4487">
                  <c:v>11.151</c:v>
                </c:pt>
                <c:pt idx="4488">
                  <c:v>11.175000000000001</c:v>
                </c:pt>
                <c:pt idx="4489">
                  <c:v>11.151</c:v>
                </c:pt>
                <c:pt idx="4490">
                  <c:v>11.175000000000001</c:v>
                </c:pt>
                <c:pt idx="4491">
                  <c:v>11.151</c:v>
                </c:pt>
                <c:pt idx="4492">
                  <c:v>11.127000000000001</c:v>
                </c:pt>
                <c:pt idx="4493">
                  <c:v>11.102</c:v>
                </c:pt>
                <c:pt idx="4494">
                  <c:v>11.053000000000001</c:v>
                </c:pt>
                <c:pt idx="4495">
                  <c:v>11.029</c:v>
                </c:pt>
                <c:pt idx="4496">
                  <c:v>10.98</c:v>
                </c:pt>
                <c:pt idx="4497">
                  <c:v>10.956</c:v>
                </c:pt>
                <c:pt idx="4498">
                  <c:v>10.907</c:v>
                </c:pt>
                <c:pt idx="4499">
                  <c:v>10.882999999999999</c:v>
                </c:pt>
                <c:pt idx="4500">
                  <c:v>10.858000000000001</c:v>
                </c:pt>
                <c:pt idx="4501">
                  <c:v>10.834</c:v>
                </c:pt>
                <c:pt idx="4502">
                  <c:v>10.834</c:v>
                </c:pt>
                <c:pt idx="4503">
                  <c:v>10.81</c:v>
                </c:pt>
                <c:pt idx="4504">
                  <c:v>10.81</c:v>
                </c:pt>
                <c:pt idx="4505">
                  <c:v>10.81</c:v>
                </c:pt>
                <c:pt idx="4506">
                  <c:v>10.81</c:v>
                </c:pt>
                <c:pt idx="4507">
                  <c:v>10.81</c:v>
                </c:pt>
                <c:pt idx="4508">
                  <c:v>10.81</c:v>
                </c:pt>
                <c:pt idx="4509">
                  <c:v>10.81</c:v>
                </c:pt>
                <c:pt idx="4510">
                  <c:v>10.81</c:v>
                </c:pt>
                <c:pt idx="4511">
                  <c:v>10.81</c:v>
                </c:pt>
                <c:pt idx="4512">
                  <c:v>10.81</c:v>
                </c:pt>
                <c:pt idx="4513">
                  <c:v>10.785</c:v>
                </c:pt>
                <c:pt idx="4514">
                  <c:v>10.785</c:v>
                </c:pt>
                <c:pt idx="4515">
                  <c:v>10.785</c:v>
                </c:pt>
                <c:pt idx="4516">
                  <c:v>10.760999999999999</c:v>
                </c:pt>
                <c:pt idx="4517">
                  <c:v>10.760999999999999</c:v>
                </c:pt>
                <c:pt idx="4518">
                  <c:v>10.760999999999999</c:v>
                </c:pt>
                <c:pt idx="4519">
                  <c:v>10.760999999999999</c:v>
                </c:pt>
                <c:pt idx="4520">
                  <c:v>10.760999999999999</c:v>
                </c:pt>
                <c:pt idx="4521">
                  <c:v>10.760999999999999</c:v>
                </c:pt>
                <c:pt idx="4522">
                  <c:v>10.760999999999999</c:v>
                </c:pt>
                <c:pt idx="4523">
                  <c:v>10.760999999999999</c:v>
                </c:pt>
                <c:pt idx="4524">
                  <c:v>10.736000000000001</c:v>
                </c:pt>
                <c:pt idx="4525">
                  <c:v>10.736000000000001</c:v>
                </c:pt>
                <c:pt idx="4526">
                  <c:v>10.736000000000001</c:v>
                </c:pt>
                <c:pt idx="4527">
                  <c:v>10.736000000000001</c:v>
                </c:pt>
                <c:pt idx="4528">
                  <c:v>10.736000000000001</c:v>
                </c:pt>
                <c:pt idx="4529">
                  <c:v>10.736000000000001</c:v>
                </c:pt>
                <c:pt idx="4530">
                  <c:v>10.736000000000001</c:v>
                </c:pt>
                <c:pt idx="4531">
                  <c:v>10.712</c:v>
                </c:pt>
                <c:pt idx="4532">
                  <c:v>10.712</c:v>
                </c:pt>
                <c:pt idx="4533">
                  <c:v>10.712</c:v>
                </c:pt>
                <c:pt idx="4534">
                  <c:v>10.736000000000001</c:v>
                </c:pt>
                <c:pt idx="4535">
                  <c:v>10.712</c:v>
                </c:pt>
                <c:pt idx="4536">
                  <c:v>10.712</c:v>
                </c:pt>
                <c:pt idx="4537">
                  <c:v>10.712</c:v>
                </c:pt>
                <c:pt idx="4538">
                  <c:v>10.712</c:v>
                </c:pt>
                <c:pt idx="4539">
                  <c:v>10.712</c:v>
                </c:pt>
                <c:pt idx="4540">
                  <c:v>10.686999999999999</c:v>
                </c:pt>
                <c:pt idx="4541">
                  <c:v>10.686999999999999</c:v>
                </c:pt>
                <c:pt idx="4542">
                  <c:v>10.686999999999999</c:v>
                </c:pt>
                <c:pt idx="4543">
                  <c:v>10.686999999999999</c:v>
                </c:pt>
                <c:pt idx="4544">
                  <c:v>10.663</c:v>
                </c:pt>
                <c:pt idx="4545">
                  <c:v>10.663</c:v>
                </c:pt>
                <c:pt idx="4546">
                  <c:v>10.663</c:v>
                </c:pt>
                <c:pt idx="4547">
                  <c:v>10.686999999999999</c:v>
                </c:pt>
                <c:pt idx="4548">
                  <c:v>10.686999999999999</c:v>
                </c:pt>
                <c:pt idx="4549">
                  <c:v>10.712</c:v>
                </c:pt>
                <c:pt idx="4550">
                  <c:v>10.712</c:v>
                </c:pt>
                <c:pt idx="4551">
                  <c:v>10.712</c:v>
                </c:pt>
                <c:pt idx="4552">
                  <c:v>10.736000000000001</c:v>
                </c:pt>
                <c:pt idx="4553">
                  <c:v>10.760999999999999</c:v>
                </c:pt>
                <c:pt idx="4554">
                  <c:v>10.785</c:v>
                </c:pt>
                <c:pt idx="4555">
                  <c:v>10.834</c:v>
                </c:pt>
                <c:pt idx="4556">
                  <c:v>10.882999999999999</c:v>
                </c:pt>
                <c:pt idx="4557">
                  <c:v>10.932</c:v>
                </c:pt>
                <c:pt idx="4558">
                  <c:v>10.956</c:v>
                </c:pt>
                <c:pt idx="4559">
                  <c:v>11.029</c:v>
                </c:pt>
                <c:pt idx="4560">
                  <c:v>11.102</c:v>
                </c:pt>
                <c:pt idx="4561">
                  <c:v>11.151</c:v>
                </c:pt>
                <c:pt idx="4562">
                  <c:v>11.224</c:v>
                </c:pt>
                <c:pt idx="4563">
                  <c:v>11.297000000000001</c:v>
                </c:pt>
                <c:pt idx="4564">
                  <c:v>11.37</c:v>
                </c:pt>
                <c:pt idx="4565">
                  <c:v>11.443</c:v>
                </c:pt>
                <c:pt idx="4566">
                  <c:v>11.516</c:v>
                </c:pt>
                <c:pt idx="4567">
                  <c:v>11.589</c:v>
                </c:pt>
                <c:pt idx="4568">
                  <c:v>11.637</c:v>
                </c:pt>
                <c:pt idx="4569">
                  <c:v>11.686</c:v>
                </c:pt>
                <c:pt idx="4570">
                  <c:v>11.734</c:v>
                </c:pt>
                <c:pt idx="4571">
                  <c:v>11.782999999999999</c:v>
                </c:pt>
                <c:pt idx="4572">
                  <c:v>11.832000000000001</c:v>
                </c:pt>
                <c:pt idx="4573">
                  <c:v>11.856</c:v>
                </c:pt>
                <c:pt idx="4574">
                  <c:v>11.88</c:v>
                </c:pt>
                <c:pt idx="4575">
                  <c:v>11.904</c:v>
                </c:pt>
                <c:pt idx="4576">
                  <c:v>11.904</c:v>
                </c:pt>
                <c:pt idx="4577">
                  <c:v>11.904</c:v>
                </c:pt>
                <c:pt idx="4578">
                  <c:v>11.88</c:v>
                </c:pt>
                <c:pt idx="4579">
                  <c:v>11.88</c:v>
                </c:pt>
                <c:pt idx="4580">
                  <c:v>11.832000000000001</c:v>
                </c:pt>
                <c:pt idx="4581">
                  <c:v>11.782999999999999</c:v>
                </c:pt>
                <c:pt idx="4582">
                  <c:v>11.759</c:v>
                </c:pt>
                <c:pt idx="4583">
                  <c:v>11.71</c:v>
                </c:pt>
                <c:pt idx="4584">
                  <c:v>11.662000000000001</c:v>
                </c:pt>
                <c:pt idx="4585">
                  <c:v>11.589</c:v>
                </c:pt>
                <c:pt idx="4586">
                  <c:v>11.54</c:v>
                </c:pt>
                <c:pt idx="4587">
                  <c:v>11.516</c:v>
                </c:pt>
                <c:pt idx="4588">
                  <c:v>11.467000000000001</c:v>
                </c:pt>
                <c:pt idx="4589">
                  <c:v>11.419</c:v>
                </c:pt>
                <c:pt idx="4590">
                  <c:v>11.346</c:v>
                </c:pt>
                <c:pt idx="4591">
                  <c:v>11.297000000000001</c:v>
                </c:pt>
                <c:pt idx="4592">
                  <c:v>11.247999999999999</c:v>
                </c:pt>
                <c:pt idx="4593">
                  <c:v>11.2</c:v>
                </c:pt>
                <c:pt idx="4594">
                  <c:v>11.151</c:v>
                </c:pt>
                <c:pt idx="4595">
                  <c:v>11.102</c:v>
                </c:pt>
                <c:pt idx="4596">
                  <c:v>11.077999999999999</c:v>
                </c:pt>
                <c:pt idx="4597">
                  <c:v>11.029</c:v>
                </c:pt>
                <c:pt idx="4598">
                  <c:v>11.005000000000001</c:v>
                </c:pt>
                <c:pt idx="4599">
                  <c:v>10.98</c:v>
                </c:pt>
                <c:pt idx="4600">
                  <c:v>10.956</c:v>
                </c:pt>
                <c:pt idx="4601">
                  <c:v>10.932</c:v>
                </c:pt>
                <c:pt idx="4602">
                  <c:v>10.907</c:v>
                </c:pt>
                <c:pt idx="4603">
                  <c:v>10.907</c:v>
                </c:pt>
                <c:pt idx="4604">
                  <c:v>10.882999999999999</c:v>
                </c:pt>
                <c:pt idx="4605">
                  <c:v>10.882999999999999</c:v>
                </c:pt>
                <c:pt idx="4606">
                  <c:v>10.858000000000001</c:v>
                </c:pt>
                <c:pt idx="4607">
                  <c:v>10.858000000000001</c:v>
                </c:pt>
                <c:pt idx="4608">
                  <c:v>10.834</c:v>
                </c:pt>
                <c:pt idx="4609">
                  <c:v>10.834</c:v>
                </c:pt>
                <c:pt idx="4610">
                  <c:v>10.81</c:v>
                </c:pt>
                <c:pt idx="4611">
                  <c:v>10.81</c:v>
                </c:pt>
                <c:pt idx="4612">
                  <c:v>10.81</c:v>
                </c:pt>
                <c:pt idx="4613">
                  <c:v>10.81</c:v>
                </c:pt>
                <c:pt idx="4614">
                  <c:v>10.785</c:v>
                </c:pt>
                <c:pt idx="4615">
                  <c:v>10.785</c:v>
                </c:pt>
                <c:pt idx="4616">
                  <c:v>10.760999999999999</c:v>
                </c:pt>
                <c:pt idx="4617">
                  <c:v>10.760999999999999</c:v>
                </c:pt>
                <c:pt idx="4618">
                  <c:v>10.760999999999999</c:v>
                </c:pt>
                <c:pt idx="4619">
                  <c:v>10.760999999999999</c:v>
                </c:pt>
                <c:pt idx="4620">
                  <c:v>10.736000000000001</c:v>
                </c:pt>
                <c:pt idx="4621">
                  <c:v>10.736000000000001</c:v>
                </c:pt>
                <c:pt idx="4622">
                  <c:v>10.712</c:v>
                </c:pt>
                <c:pt idx="4623">
                  <c:v>10.686999999999999</c:v>
                </c:pt>
                <c:pt idx="4624">
                  <c:v>10.663</c:v>
                </c:pt>
                <c:pt idx="4625">
                  <c:v>10.663</c:v>
                </c:pt>
                <c:pt idx="4626">
                  <c:v>10.638</c:v>
                </c:pt>
                <c:pt idx="4627">
                  <c:v>10.614000000000001</c:v>
                </c:pt>
                <c:pt idx="4628">
                  <c:v>10.614000000000001</c:v>
                </c:pt>
                <c:pt idx="4629">
                  <c:v>10.614000000000001</c:v>
                </c:pt>
                <c:pt idx="4630">
                  <c:v>10.565</c:v>
                </c:pt>
                <c:pt idx="4631">
                  <c:v>10.565</c:v>
                </c:pt>
                <c:pt idx="4632">
                  <c:v>10.541</c:v>
                </c:pt>
                <c:pt idx="4633">
                  <c:v>10.541</c:v>
                </c:pt>
                <c:pt idx="4634">
                  <c:v>10.516</c:v>
                </c:pt>
                <c:pt idx="4635">
                  <c:v>10.492000000000001</c:v>
                </c:pt>
                <c:pt idx="4636">
                  <c:v>10.492000000000001</c:v>
                </c:pt>
                <c:pt idx="4637">
                  <c:v>10.467000000000001</c:v>
                </c:pt>
                <c:pt idx="4638">
                  <c:v>10.443</c:v>
                </c:pt>
                <c:pt idx="4639">
                  <c:v>10.443</c:v>
                </c:pt>
                <c:pt idx="4640">
                  <c:v>10.417999999999999</c:v>
                </c:pt>
                <c:pt idx="4641">
                  <c:v>10.417999999999999</c:v>
                </c:pt>
                <c:pt idx="4642">
                  <c:v>10.394</c:v>
                </c:pt>
                <c:pt idx="4643">
                  <c:v>10.394</c:v>
                </c:pt>
                <c:pt idx="4644">
                  <c:v>10.369</c:v>
                </c:pt>
                <c:pt idx="4645">
                  <c:v>10.369</c:v>
                </c:pt>
                <c:pt idx="4646">
                  <c:v>10.394</c:v>
                </c:pt>
                <c:pt idx="4647">
                  <c:v>10.417999999999999</c:v>
                </c:pt>
                <c:pt idx="4648">
                  <c:v>10.417999999999999</c:v>
                </c:pt>
                <c:pt idx="4649">
                  <c:v>10.467000000000001</c:v>
                </c:pt>
                <c:pt idx="4650">
                  <c:v>10.516</c:v>
                </c:pt>
                <c:pt idx="4651">
                  <c:v>10.541</c:v>
                </c:pt>
                <c:pt idx="4652">
                  <c:v>10.614000000000001</c:v>
                </c:pt>
                <c:pt idx="4653">
                  <c:v>10.638</c:v>
                </c:pt>
                <c:pt idx="4654">
                  <c:v>10.686999999999999</c:v>
                </c:pt>
                <c:pt idx="4655">
                  <c:v>10.736000000000001</c:v>
                </c:pt>
                <c:pt idx="4656">
                  <c:v>10.81</c:v>
                </c:pt>
                <c:pt idx="4657">
                  <c:v>10.882999999999999</c:v>
                </c:pt>
                <c:pt idx="4658">
                  <c:v>10.956</c:v>
                </c:pt>
                <c:pt idx="4659">
                  <c:v>11.029</c:v>
                </c:pt>
                <c:pt idx="4660">
                  <c:v>11.102</c:v>
                </c:pt>
                <c:pt idx="4661">
                  <c:v>11.2</c:v>
                </c:pt>
                <c:pt idx="4662">
                  <c:v>11.247999999999999</c:v>
                </c:pt>
                <c:pt idx="4663">
                  <c:v>11.346</c:v>
                </c:pt>
                <c:pt idx="4664">
                  <c:v>11.394</c:v>
                </c:pt>
                <c:pt idx="4665">
                  <c:v>11.467000000000001</c:v>
                </c:pt>
                <c:pt idx="4666">
                  <c:v>11.54</c:v>
                </c:pt>
                <c:pt idx="4667">
                  <c:v>11.589</c:v>
                </c:pt>
                <c:pt idx="4668">
                  <c:v>11.637</c:v>
                </c:pt>
                <c:pt idx="4669">
                  <c:v>11.686</c:v>
                </c:pt>
                <c:pt idx="4670">
                  <c:v>11.734</c:v>
                </c:pt>
                <c:pt idx="4671">
                  <c:v>11.759</c:v>
                </c:pt>
                <c:pt idx="4672">
                  <c:v>11.782999999999999</c:v>
                </c:pt>
                <c:pt idx="4673">
                  <c:v>11.782999999999999</c:v>
                </c:pt>
                <c:pt idx="4674">
                  <c:v>11.807</c:v>
                </c:pt>
                <c:pt idx="4675">
                  <c:v>11.832000000000001</c:v>
                </c:pt>
                <c:pt idx="4676">
                  <c:v>11.807</c:v>
                </c:pt>
                <c:pt idx="4677">
                  <c:v>11.782999999999999</c:v>
                </c:pt>
                <c:pt idx="4678">
                  <c:v>11.759</c:v>
                </c:pt>
                <c:pt idx="4679">
                  <c:v>11.71</c:v>
                </c:pt>
                <c:pt idx="4680">
                  <c:v>11.686</c:v>
                </c:pt>
                <c:pt idx="4681">
                  <c:v>11.637</c:v>
                </c:pt>
                <c:pt idx="4682">
                  <c:v>11.589</c:v>
                </c:pt>
                <c:pt idx="4683">
                  <c:v>11.54</c:v>
                </c:pt>
                <c:pt idx="4684">
                  <c:v>11.492000000000001</c:v>
                </c:pt>
                <c:pt idx="4685">
                  <c:v>11.419</c:v>
                </c:pt>
                <c:pt idx="4686">
                  <c:v>11.37</c:v>
                </c:pt>
                <c:pt idx="4687">
                  <c:v>11.297000000000001</c:v>
                </c:pt>
                <c:pt idx="4688">
                  <c:v>11.247999999999999</c:v>
                </c:pt>
                <c:pt idx="4689">
                  <c:v>11.175000000000001</c:v>
                </c:pt>
                <c:pt idx="4690">
                  <c:v>11.102</c:v>
                </c:pt>
                <c:pt idx="4691">
                  <c:v>11.053000000000001</c:v>
                </c:pt>
                <c:pt idx="4692">
                  <c:v>11.005000000000001</c:v>
                </c:pt>
                <c:pt idx="4693">
                  <c:v>10.98</c:v>
                </c:pt>
                <c:pt idx="4694">
                  <c:v>10.932</c:v>
                </c:pt>
                <c:pt idx="4695">
                  <c:v>10.907</c:v>
                </c:pt>
                <c:pt idx="4696">
                  <c:v>10.858000000000001</c:v>
                </c:pt>
                <c:pt idx="4697">
                  <c:v>10.834</c:v>
                </c:pt>
                <c:pt idx="4698">
                  <c:v>10.81</c:v>
                </c:pt>
                <c:pt idx="4699">
                  <c:v>10.81</c:v>
                </c:pt>
                <c:pt idx="4700">
                  <c:v>10.785</c:v>
                </c:pt>
                <c:pt idx="4701">
                  <c:v>10.785</c:v>
                </c:pt>
                <c:pt idx="4702">
                  <c:v>10.760999999999999</c:v>
                </c:pt>
                <c:pt idx="4703">
                  <c:v>10.760999999999999</c:v>
                </c:pt>
                <c:pt idx="4704">
                  <c:v>10.736000000000001</c:v>
                </c:pt>
                <c:pt idx="4705">
                  <c:v>10.712</c:v>
                </c:pt>
                <c:pt idx="4706">
                  <c:v>10.712</c:v>
                </c:pt>
                <c:pt idx="4707">
                  <c:v>10.712</c:v>
                </c:pt>
                <c:pt idx="4708">
                  <c:v>10.686999999999999</c:v>
                </c:pt>
                <c:pt idx="4709">
                  <c:v>10.663</c:v>
                </c:pt>
                <c:pt idx="4710">
                  <c:v>10.638</c:v>
                </c:pt>
                <c:pt idx="4711">
                  <c:v>10.638</c:v>
                </c:pt>
                <c:pt idx="4712">
                  <c:v>10.638</c:v>
                </c:pt>
                <c:pt idx="4713">
                  <c:v>10.638</c:v>
                </c:pt>
                <c:pt idx="4714">
                  <c:v>10.663</c:v>
                </c:pt>
                <c:pt idx="4715">
                  <c:v>10.663</c:v>
                </c:pt>
                <c:pt idx="4716">
                  <c:v>10.663</c:v>
                </c:pt>
                <c:pt idx="4717">
                  <c:v>10.638</c:v>
                </c:pt>
                <c:pt idx="4718">
                  <c:v>10.638</c:v>
                </c:pt>
                <c:pt idx="4719">
                  <c:v>10.638</c:v>
                </c:pt>
                <c:pt idx="4720">
                  <c:v>10.638</c:v>
                </c:pt>
                <c:pt idx="4721">
                  <c:v>10.614000000000001</c:v>
                </c:pt>
                <c:pt idx="4722">
                  <c:v>10.59</c:v>
                </c:pt>
                <c:pt idx="4723">
                  <c:v>10.565</c:v>
                </c:pt>
                <c:pt idx="4724">
                  <c:v>10.565</c:v>
                </c:pt>
                <c:pt idx="4725">
                  <c:v>10.565</c:v>
                </c:pt>
                <c:pt idx="4726">
                  <c:v>10.565</c:v>
                </c:pt>
                <c:pt idx="4727">
                  <c:v>10.541</c:v>
                </c:pt>
                <c:pt idx="4728">
                  <c:v>10.541</c:v>
                </c:pt>
                <c:pt idx="4729">
                  <c:v>10.516</c:v>
                </c:pt>
                <c:pt idx="4730">
                  <c:v>10.516</c:v>
                </c:pt>
                <c:pt idx="4731">
                  <c:v>10.516</c:v>
                </c:pt>
                <c:pt idx="4732">
                  <c:v>10.492000000000001</c:v>
                </c:pt>
                <c:pt idx="4733">
                  <c:v>10.467000000000001</c:v>
                </c:pt>
                <c:pt idx="4734">
                  <c:v>10.467000000000001</c:v>
                </c:pt>
                <c:pt idx="4735">
                  <c:v>10.467000000000001</c:v>
                </c:pt>
                <c:pt idx="4736">
                  <c:v>10.443</c:v>
                </c:pt>
                <c:pt idx="4737">
                  <c:v>10.443</c:v>
                </c:pt>
                <c:pt idx="4738">
                  <c:v>10.443</c:v>
                </c:pt>
                <c:pt idx="4739">
                  <c:v>10.417999999999999</c:v>
                </c:pt>
                <c:pt idx="4740">
                  <c:v>10.443</c:v>
                </c:pt>
                <c:pt idx="4741">
                  <c:v>10.443</c:v>
                </c:pt>
                <c:pt idx="4742">
                  <c:v>10.467000000000001</c:v>
                </c:pt>
                <c:pt idx="4743">
                  <c:v>10.492000000000001</c:v>
                </c:pt>
                <c:pt idx="4744">
                  <c:v>10.492000000000001</c:v>
                </c:pt>
                <c:pt idx="4745">
                  <c:v>10.516</c:v>
                </c:pt>
                <c:pt idx="4746">
                  <c:v>10.541</c:v>
                </c:pt>
                <c:pt idx="4747">
                  <c:v>10.59</c:v>
                </c:pt>
                <c:pt idx="4748">
                  <c:v>10.614000000000001</c:v>
                </c:pt>
                <c:pt idx="4749">
                  <c:v>10.663</c:v>
                </c:pt>
                <c:pt idx="4750">
                  <c:v>10.712</c:v>
                </c:pt>
                <c:pt idx="4751">
                  <c:v>10.736000000000001</c:v>
                </c:pt>
                <c:pt idx="4752">
                  <c:v>10.760999999999999</c:v>
                </c:pt>
                <c:pt idx="4753">
                  <c:v>10.81</c:v>
                </c:pt>
                <c:pt idx="4754">
                  <c:v>10.858000000000001</c:v>
                </c:pt>
                <c:pt idx="4755">
                  <c:v>10.907</c:v>
                </c:pt>
                <c:pt idx="4756">
                  <c:v>10.956</c:v>
                </c:pt>
                <c:pt idx="4757">
                  <c:v>11.029</c:v>
                </c:pt>
                <c:pt idx="4758">
                  <c:v>11.053000000000001</c:v>
                </c:pt>
                <c:pt idx="4759">
                  <c:v>11.077999999999999</c:v>
                </c:pt>
                <c:pt idx="4760">
                  <c:v>11.127000000000001</c:v>
                </c:pt>
                <c:pt idx="4761">
                  <c:v>11.151</c:v>
                </c:pt>
                <c:pt idx="4762">
                  <c:v>11.151</c:v>
                </c:pt>
                <c:pt idx="4763">
                  <c:v>11.2</c:v>
                </c:pt>
                <c:pt idx="4764">
                  <c:v>11.2</c:v>
                </c:pt>
                <c:pt idx="4765">
                  <c:v>11.273</c:v>
                </c:pt>
                <c:pt idx="4766">
                  <c:v>11.297000000000001</c:v>
                </c:pt>
                <c:pt idx="4767">
                  <c:v>11.297000000000001</c:v>
                </c:pt>
                <c:pt idx="4768">
                  <c:v>11.297000000000001</c:v>
                </c:pt>
                <c:pt idx="4769">
                  <c:v>11.297000000000001</c:v>
                </c:pt>
                <c:pt idx="4770">
                  <c:v>11.297000000000001</c:v>
                </c:pt>
                <c:pt idx="4771">
                  <c:v>11.273</c:v>
                </c:pt>
                <c:pt idx="4772">
                  <c:v>11.247999999999999</c:v>
                </c:pt>
                <c:pt idx="4773">
                  <c:v>11.224</c:v>
                </c:pt>
                <c:pt idx="4774">
                  <c:v>11.2</c:v>
                </c:pt>
                <c:pt idx="4775">
                  <c:v>11.175000000000001</c:v>
                </c:pt>
                <c:pt idx="4776">
                  <c:v>11.127000000000001</c:v>
                </c:pt>
                <c:pt idx="4777">
                  <c:v>11.102</c:v>
                </c:pt>
                <c:pt idx="4778">
                  <c:v>11.077999999999999</c:v>
                </c:pt>
                <c:pt idx="4779">
                  <c:v>11.029</c:v>
                </c:pt>
                <c:pt idx="4780">
                  <c:v>11.005000000000001</c:v>
                </c:pt>
                <c:pt idx="4781">
                  <c:v>10.956</c:v>
                </c:pt>
                <c:pt idx="4782">
                  <c:v>10.907</c:v>
                </c:pt>
                <c:pt idx="4783">
                  <c:v>10.858000000000001</c:v>
                </c:pt>
                <c:pt idx="4784">
                  <c:v>10.834</c:v>
                </c:pt>
                <c:pt idx="4785">
                  <c:v>10.81</c:v>
                </c:pt>
                <c:pt idx="4786">
                  <c:v>10.785</c:v>
                </c:pt>
                <c:pt idx="4787">
                  <c:v>10.736000000000001</c:v>
                </c:pt>
                <c:pt idx="4788">
                  <c:v>10.712</c:v>
                </c:pt>
                <c:pt idx="4789">
                  <c:v>10.686999999999999</c:v>
                </c:pt>
                <c:pt idx="4790">
                  <c:v>10.638</c:v>
                </c:pt>
                <c:pt idx="4791">
                  <c:v>10.614000000000001</c:v>
                </c:pt>
                <c:pt idx="4792">
                  <c:v>10.614000000000001</c:v>
                </c:pt>
                <c:pt idx="4793">
                  <c:v>10.565</c:v>
                </c:pt>
                <c:pt idx="4794">
                  <c:v>10.541</c:v>
                </c:pt>
                <c:pt idx="4795">
                  <c:v>10.516</c:v>
                </c:pt>
                <c:pt idx="4796">
                  <c:v>10.516</c:v>
                </c:pt>
                <c:pt idx="4797">
                  <c:v>10.492000000000001</c:v>
                </c:pt>
                <c:pt idx="4798">
                  <c:v>10.467000000000001</c:v>
                </c:pt>
                <c:pt idx="4799">
                  <c:v>10.443</c:v>
                </c:pt>
                <c:pt idx="4800">
                  <c:v>10.417999999999999</c:v>
                </c:pt>
                <c:pt idx="4801">
                  <c:v>10.417999999999999</c:v>
                </c:pt>
                <c:pt idx="4802">
                  <c:v>10.369</c:v>
                </c:pt>
                <c:pt idx="4803">
                  <c:v>10.369</c:v>
                </c:pt>
                <c:pt idx="4804">
                  <c:v>10.32</c:v>
                </c:pt>
                <c:pt idx="4805">
                  <c:v>10.32</c:v>
                </c:pt>
                <c:pt idx="4806">
                  <c:v>10.295999999999999</c:v>
                </c:pt>
                <c:pt idx="4807">
                  <c:v>10.271000000000001</c:v>
                </c:pt>
                <c:pt idx="4808">
                  <c:v>10.247</c:v>
                </c:pt>
                <c:pt idx="4809">
                  <c:v>10.247</c:v>
                </c:pt>
                <c:pt idx="4810">
                  <c:v>10.222</c:v>
                </c:pt>
                <c:pt idx="4811">
                  <c:v>10.198</c:v>
                </c:pt>
                <c:pt idx="4812">
                  <c:v>10.198</c:v>
                </c:pt>
                <c:pt idx="4813">
                  <c:v>10.173</c:v>
                </c:pt>
                <c:pt idx="4814">
                  <c:v>10.148999999999999</c:v>
                </c:pt>
                <c:pt idx="4815">
                  <c:v>10.148999999999999</c:v>
                </c:pt>
                <c:pt idx="4816">
                  <c:v>10.124000000000001</c:v>
                </c:pt>
                <c:pt idx="4817">
                  <c:v>10.124000000000001</c:v>
                </c:pt>
                <c:pt idx="4818">
                  <c:v>10.1</c:v>
                </c:pt>
                <c:pt idx="4819">
                  <c:v>10.1</c:v>
                </c:pt>
                <c:pt idx="4820">
                  <c:v>10.074999999999999</c:v>
                </c:pt>
                <c:pt idx="4821">
                  <c:v>10.074999999999999</c:v>
                </c:pt>
                <c:pt idx="4822">
                  <c:v>10.051</c:v>
                </c:pt>
                <c:pt idx="4823">
                  <c:v>10.026</c:v>
                </c:pt>
                <c:pt idx="4824">
                  <c:v>10.026</c:v>
                </c:pt>
                <c:pt idx="4825">
                  <c:v>10.026</c:v>
                </c:pt>
                <c:pt idx="4826">
                  <c:v>10.026</c:v>
                </c:pt>
                <c:pt idx="4827">
                  <c:v>10.026</c:v>
                </c:pt>
                <c:pt idx="4828">
                  <c:v>10.000999999999999</c:v>
                </c:pt>
                <c:pt idx="4829">
                  <c:v>10.000999999999999</c:v>
                </c:pt>
                <c:pt idx="4830">
                  <c:v>9.9770000000000003</c:v>
                </c:pt>
                <c:pt idx="4831">
                  <c:v>9.9770000000000003</c:v>
                </c:pt>
                <c:pt idx="4832">
                  <c:v>9.9770000000000003</c:v>
                </c:pt>
                <c:pt idx="4833">
                  <c:v>9.9770000000000003</c:v>
                </c:pt>
                <c:pt idx="4834">
                  <c:v>9.9770000000000003</c:v>
                </c:pt>
                <c:pt idx="4835">
                  <c:v>9.9770000000000003</c:v>
                </c:pt>
                <c:pt idx="4836">
                  <c:v>9.9770000000000003</c:v>
                </c:pt>
                <c:pt idx="4837">
                  <c:v>9.9770000000000003</c:v>
                </c:pt>
                <c:pt idx="4838">
                  <c:v>10.000999999999999</c:v>
                </c:pt>
                <c:pt idx="4839">
                  <c:v>10.026</c:v>
                </c:pt>
                <c:pt idx="4840">
                  <c:v>10.051</c:v>
                </c:pt>
                <c:pt idx="4841">
                  <c:v>10.074999999999999</c:v>
                </c:pt>
                <c:pt idx="4842">
                  <c:v>10.124000000000001</c:v>
                </c:pt>
                <c:pt idx="4843">
                  <c:v>10.148999999999999</c:v>
                </c:pt>
                <c:pt idx="4844">
                  <c:v>10.222</c:v>
                </c:pt>
                <c:pt idx="4845">
                  <c:v>10.295999999999999</c:v>
                </c:pt>
                <c:pt idx="4846">
                  <c:v>10.345000000000001</c:v>
                </c:pt>
                <c:pt idx="4847">
                  <c:v>10.417999999999999</c:v>
                </c:pt>
                <c:pt idx="4848">
                  <c:v>10.492000000000001</c:v>
                </c:pt>
                <c:pt idx="4849">
                  <c:v>10.565</c:v>
                </c:pt>
                <c:pt idx="4850">
                  <c:v>10.638</c:v>
                </c:pt>
                <c:pt idx="4851">
                  <c:v>10.712</c:v>
                </c:pt>
                <c:pt idx="4852">
                  <c:v>10.81</c:v>
                </c:pt>
                <c:pt idx="4853">
                  <c:v>10.907</c:v>
                </c:pt>
                <c:pt idx="4854">
                  <c:v>11.005000000000001</c:v>
                </c:pt>
                <c:pt idx="4855">
                  <c:v>11.077999999999999</c:v>
                </c:pt>
                <c:pt idx="4856">
                  <c:v>11.151</c:v>
                </c:pt>
                <c:pt idx="4857">
                  <c:v>11.2</c:v>
                </c:pt>
                <c:pt idx="4858">
                  <c:v>11.273</c:v>
                </c:pt>
                <c:pt idx="4859">
                  <c:v>11.321</c:v>
                </c:pt>
                <c:pt idx="4860">
                  <c:v>11.394</c:v>
                </c:pt>
                <c:pt idx="4861">
                  <c:v>11.443</c:v>
                </c:pt>
                <c:pt idx="4862">
                  <c:v>11.492000000000001</c:v>
                </c:pt>
                <c:pt idx="4863">
                  <c:v>11.516</c:v>
                </c:pt>
                <c:pt idx="4864">
                  <c:v>11.54</c:v>
                </c:pt>
                <c:pt idx="4865">
                  <c:v>11.54</c:v>
                </c:pt>
                <c:pt idx="4866">
                  <c:v>11.54</c:v>
                </c:pt>
                <c:pt idx="4867">
                  <c:v>11.54</c:v>
                </c:pt>
                <c:pt idx="4868">
                  <c:v>11.54</c:v>
                </c:pt>
                <c:pt idx="4869">
                  <c:v>11.516</c:v>
                </c:pt>
                <c:pt idx="4870">
                  <c:v>11.492000000000001</c:v>
                </c:pt>
                <c:pt idx="4871">
                  <c:v>11.443</c:v>
                </c:pt>
                <c:pt idx="4872">
                  <c:v>11.419</c:v>
                </c:pt>
                <c:pt idx="4873">
                  <c:v>11.394</c:v>
                </c:pt>
                <c:pt idx="4874">
                  <c:v>11.346</c:v>
                </c:pt>
                <c:pt idx="4875">
                  <c:v>11.297000000000001</c:v>
                </c:pt>
                <c:pt idx="4876">
                  <c:v>11.247999999999999</c:v>
                </c:pt>
                <c:pt idx="4877">
                  <c:v>11.2</c:v>
                </c:pt>
                <c:pt idx="4878">
                  <c:v>11.127000000000001</c:v>
                </c:pt>
                <c:pt idx="4879">
                  <c:v>11.077999999999999</c:v>
                </c:pt>
                <c:pt idx="4880">
                  <c:v>11.005000000000001</c:v>
                </c:pt>
                <c:pt idx="4881">
                  <c:v>10.956</c:v>
                </c:pt>
                <c:pt idx="4882">
                  <c:v>10.907</c:v>
                </c:pt>
                <c:pt idx="4883">
                  <c:v>10.858000000000001</c:v>
                </c:pt>
                <c:pt idx="4884">
                  <c:v>10.81</c:v>
                </c:pt>
                <c:pt idx="4885">
                  <c:v>10.760999999999999</c:v>
                </c:pt>
                <c:pt idx="4886">
                  <c:v>10.736000000000001</c:v>
                </c:pt>
                <c:pt idx="4887">
                  <c:v>10.712</c:v>
                </c:pt>
                <c:pt idx="4888">
                  <c:v>10.686999999999999</c:v>
                </c:pt>
                <c:pt idx="4889">
                  <c:v>10.663</c:v>
                </c:pt>
                <c:pt idx="4890">
                  <c:v>10.638</c:v>
                </c:pt>
                <c:pt idx="4891">
                  <c:v>10.614000000000001</c:v>
                </c:pt>
                <c:pt idx="4892">
                  <c:v>10.59</c:v>
                </c:pt>
                <c:pt idx="4893">
                  <c:v>10.565</c:v>
                </c:pt>
                <c:pt idx="4894">
                  <c:v>10.565</c:v>
                </c:pt>
                <c:pt idx="4895">
                  <c:v>10.541</c:v>
                </c:pt>
                <c:pt idx="4896">
                  <c:v>10.541</c:v>
                </c:pt>
                <c:pt idx="4897">
                  <c:v>10.541</c:v>
                </c:pt>
                <c:pt idx="4898">
                  <c:v>10.541</c:v>
                </c:pt>
                <c:pt idx="4899">
                  <c:v>10.516</c:v>
                </c:pt>
                <c:pt idx="4900">
                  <c:v>10.516</c:v>
                </c:pt>
                <c:pt idx="4901">
                  <c:v>10.516</c:v>
                </c:pt>
                <c:pt idx="4902">
                  <c:v>10.516</c:v>
                </c:pt>
                <c:pt idx="4903">
                  <c:v>10.516</c:v>
                </c:pt>
                <c:pt idx="4904">
                  <c:v>10.541</c:v>
                </c:pt>
                <c:pt idx="4905">
                  <c:v>10.541</c:v>
                </c:pt>
                <c:pt idx="4906">
                  <c:v>10.541</c:v>
                </c:pt>
                <c:pt idx="4907">
                  <c:v>10.541</c:v>
                </c:pt>
                <c:pt idx="4908">
                  <c:v>10.516</c:v>
                </c:pt>
                <c:pt idx="4909">
                  <c:v>10.516</c:v>
                </c:pt>
                <c:pt idx="4910">
                  <c:v>10.516</c:v>
                </c:pt>
                <c:pt idx="4911">
                  <c:v>10.516</c:v>
                </c:pt>
                <c:pt idx="4912">
                  <c:v>10.516</c:v>
                </c:pt>
                <c:pt idx="4913">
                  <c:v>10.516</c:v>
                </c:pt>
                <c:pt idx="4914">
                  <c:v>10.516</c:v>
                </c:pt>
                <c:pt idx="4915">
                  <c:v>10.516</c:v>
                </c:pt>
                <c:pt idx="4916">
                  <c:v>10.516</c:v>
                </c:pt>
                <c:pt idx="4917">
                  <c:v>10.516</c:v>
                </c:pt>
                <c:pt idx="4918">
                  <c:v>10.516</c:v>
                </c:pt>
                <c:pt idx="4919">
                  <c:v>10.492000000000001</c:v>
                </c:pt>
                <c:pt idx="4920">
                  <c:v>10.492000000000001</c:v>
                </c:pt>
                <c:pt idx="4921">
                  <c:v>10.492000000000001</c:v>
                </c:pt>
                <c:pt idx="4922">
                  <c:v>10.516</c:v>
                </c:pt>
                <c:pt idx="4923">
                  <c:v>10.516</c:v>
                </c:pt>
                <c:pt idx="4924">
                  <c:v>10.492000000000001</c:v>
                </c:pt>
                <c:pt idx="4925">
                  <c:v>10.492000000000001</c:v>
                </c:pt>
                <c:pt idx="4926">
                  <c:v>10.467000000000001</c:v>
                </c:pt>
                <c:pt idx="4927">
                  <c:v>10.467000000000001</c:v>
                </c:pt>
                <c:pt idx="4928">
                  <c:v>10.467000000000001</c:v>
                </c:pt>
                <c:pt idx="4929">
                  <c:v>10.492000000000001</c:v>
                </c:pt>
                <c:pt idx="4930">
                  <c:v>10.516</c:v>
                </c:pt>
                <c:pt idx="4931">
                  <c:v>10.516</c:v>
                </c:pt>
                <c:pt idx="4932">
                  <c:v>10.541</c:v>
                </c:pt>
                <c:pt idx="4933">
                  <c:v>10.541</c:v>
                </c:pt>
                <c:pt idx="4934">
                  <c:v>10.541</c:v>
                </c:pt>
                <c:pt idx="4935">
                  <c:v>10.541</c:v>
                </c:pt>
                <c:pt idx="4936">
                  <c:v>10.565</c:v>
                </c:pt>
                <c:pt idx="4937">
                  <c:v>10.59</c:v>
                </c:pt>
                <c:pt idx="4938">
                  <c:v>10.614000000000001</c:v>
                </c:pt>
                <c:pt idx="4939">
                  <c:v>10.663</c:v>
                </c:pt>
                <c:pt idx="4940">
                  <c:v>10.712</c:v>
                </c:pt>
                <c:pt idx="4941">
                  <c:v>10.760999999999999</c:v>
                </c:pt>
                <c:pt idx="4942">
                  <c:v>10.834</c:v>
                </c:pt>
                <c:pt idx="4943">
                  <c:v>10.858000000000001</c:v>
                </c:pt>
                <c:pt idx="4944">
                  <c:v>10.882999999999999</c:v>
                </c:pt>
                <c:pt idx="4945">
                  <c:v>10.882999999999999</c:v>
                </c:pt>
                <c:pt idx="4946">
                  <c:v>10.858000000000001</c:v>
                </c:pt>
                <c:pt idx="4947">
                  <c:v>10.932</c:v>
                </c:pt>
                <c:pt idx="4948">
                  <c:v>10.956</c:v>
                </c:pt>
                <c:pt idx="4949">
                  <c:v>11.029</c:v>
                </c:pt>
                <c:pt idx="4950">
                  <c:v>11.005000000000001</c:v>
                </c:pt>
                <c:pt idx="4951">
                  <c:v>11.005000000000001</c:v>
                </c:pt>
                <c:pt idx="4952">
                  <c:v>11.053000000000001</c:v>
                </c:pt>
                <c:pt idx="4953">
                  <c:v>11.102</c:v>
                </c:pt>
                <c:pt idx="4954">
                  <c:v>11.077999999999999</c:v>
                </c:pt>
                <c:pt idx="4955">
                  <c:v>11.102</c:v>
                </c:pt>
                <c:pt idx="4956">
                  <c:v>11.127000000000001</c:v>
                </c:pt>
                <c:pt idx="4957">
                  <c:v>11.151</c:v>
                </c:pt>
                <c:pt idx="4958">
                  <c:v>11.151</c:v>
                </c:pt>
                <c:pt idx="4959">
                  <c:v>11.151</c:v>
                </c:pt>
                <c:pt idx="4960">
                  <c:v>11.175000000000001</c:v>
                </c:pt>
                <c:pt idx="4961">
                  <c:v>11.2</c:v>
                </c:pt>
                <c:pt idx="4962">
                  <c:v>11.2</c:v>
                </c:pt>
                <c:pt idx="4963">
                  <c:v>11.2</c:v>
                </c:pt>
                <c:pt idx="4964">
                  <c:v>11.127000000000001</c:v>
                </c:pt>
                <c:pt idx="4965">
                  <c:v>11.127000000000001</c:v>
                </c:pt>
                <c:pt idx="4966">
                  <c:v>11.077999999999999</c:v>
                </c:pt>
                <c:pt idx="4967">
                  <c:v>11.029</c:v>
                </c:pt>
                <c:pt idx="4968">
                  <c:v>10.98</c:v>
                </c:pt>
                <c:pt idx="4969">
                  <c:v>10.932</c:v>
                </c:pt>
                <c:pt idx="4970">
                  <c:v>10.882999999999999</c:v>
                </c:pt>
                <c:pt idx="4971">
                  <c:v>10.81</c:v>
                </c:pt>
                <c:pt idx="4972">
                  <c:v>10.81</c:v>
                </c:pt>
                <c:pt idx="4973">
                  <c:v>10.760999999999999</c:v>
                </c:pt>
                <c:pt idx="4974">
                  <c:v>10.736000000000001</c:v>
                </c:pt>
                <c:pt idx="4975">
                  <c:v>10.663</c:v>
                </c:pt>
                <c:pt idx="4976">
                  <c:v>10.638</c:v>
                </c:pt>
                <c:pt idx="4977">
                  <c:v>10.614000000000001</c:v>
                </c:pt>
                <c:pt idx="4978">
                  <c:v>10.59</c:v>
                </c:pt>
                <c:pt idx="4979">
                  <c:v>10.565</c:v>
                </c:pt>
                <c:pt idx="4980">
                  <c:v>10.541</c:v>
                </c:pt>
                <c:pt idx="4981">
                  <c:v>10.516</c:v>
                </c:pt>
                <c:pt idx="4982">
                  <c:v>10.492000000000001</c:v>
                </c:pt>
                <c:pt idx="4983">
                  <c:v>10.467000000000001</c:v>
                </c:pt>
                <c:pt idx="4984">
                  <c:v>10.467000000000001</c:v>
                </c:pt>
                <c:pt idx="4985">
                  <c:v>10.443</c:v>
                </c:pt>
                <c:pt idx="4986">
                  <c:v>10.417999999999999</c:v>
                </c:pt>
                <c:pt idx="4987">
                  <c:v>10.394</c:v>
                </c:pt>
                <c:pt idx="4988">
                  <c:v>10.394</c:v>
                </c:pt>
                <c:pt idx="4989">
                  <c:v>10.369</c:v>
                </c:pt>
                <c:pt idx="4990">
                  <c:v>10.369</c:v>
                </c:pt>
                <c:pt idx="4991">
                  <c:v>10.369</c:v>
                </c:pt>
                <c:pt idx="4992">
                  <c:v>10.369</c:v>
                </c:pt>
                <c:pt idx="4993">
                  <c:v>10.345000000000001</c:v>
                </c:pt>
                <c:pt idx="4994">
                  <c:v>10.32</c:v>
                </c:pt>
                <c:pt idx="4995">
                  <c:v>10.32</c:v>
                </c:pt>
                <c:pt idx="4996">
                  <c:v>10.295999999999999</c:v>
                </c:pt>
                <c:pt idx="4997">
                  <c:v>10.271000000000001</c:v>
                </c:pt>
                <c:pt idx="4998">
                  <c:v>10.271000000000001</c:v>
                </c:pt>
                <c:pt idx="4999">
                  <c:v>10.247</c:v>
                </c:pt>
                <c:pt idx="5000">
                  <c:v>10.247</c:v>
                </c:pt>
                <c:pt idx="5001">
                  <c:v>10.247</c:v>
                </c:pt>
                <c:pt idx="5002">
                  <c:v>10.271000000000001</c:v>
                </c:pt>
                <c:pt idx="5003">
                  <c:v>10.271000000000001</c:v>
                </c:pt>
                <c:pt idx="5004">
                  <c:v>10.271000000000001</c:v>
                </c:pt>
                <c:pt idx="5005">
                  <c:v>10.271000000000001</c:v>
                </c:pt>
                <c:pt idx="5006">
                  <c:v>10.271000000000001</c:v>
                </c:pt>
                <c:pt idx="5007">
                  <c:v>10.247</c:v>
                </c:pt>
                <c:pt idx="5008">
                  <c:v>10.247</c:v>
                </c:pt>
                <c:pt idx="5009">
                  <c:v>10.222</c:v>
                </c:pt>
                <c:pt idx="5010">
                  <c:v>10.247</c:v>
                </c:pt>
                <c:pt idx="5011">
                  <c:v>10.271000000000001</c:v>
                </c:pt>
                <c:pt idx="5012">
                  <c:v>10.271000000000001</c:v>
                </c:pt>
                <c:pt idx="5013">
                  <c:v>10.271000000000001</c:v>
                </c:pt>
                <c:pt idx="5014">
                  <c:v>10.271000000000001</c:v>
                </c:pt>
                <c:pt idx="5015">
                  <c:v>10.271000000000001</c:v>
                </c:pt>
                <c:pt idx="5016">
                  <c:v>10.271000000000001</c:v>
                </c:pt>
                <c:pt idx="5017">
                  <c:v>10.271000000000001</c:v>
                </c:pt>
                <c:pt idx="5018">
                  <c:v>10.271000000000001</c:v>
                </c:pt>
                <c:pt idx="5019">
                  <c:v>10.271000000000001</c:v>
                </c:pt>
                <c:pt idx="5020">
                  <c:v>10.271000000000001</c:v>
                </c:pt>
                <c:pt idx="5021">
                  <c:v>10.271000000000001</c:v>
                </c:pt>
                <c:pt idx="5022">
                  <c:v>10.271000000000001</c:v>
                </c:pt>
                <c:pt idx="5023">
                  <c:v>10.271000000000001</c:v>
                </c:pt>
                <c:pt idx="5024">
                  <c:v>10.271000000000001</c:v>
                </c:pt>
                <c:pt idx="5025">
                  <c:v>10.271000000000001</c:v>
                </c:pt>
                <c:pt idx="5026">
                  <c:v>10.271000000000001</c:v>
                </c:pt>
                <c:pt idx="5027">
                  <c:v>10.271000000000001</c:v>
                </c:pt>
                <c:pt idx="5028">
                  <c:v>10.32</c:v>
                </c:pt>
                <c:pt idx="5029">
                  <c:v>10.32</c:v>
                </c:pt>
                <c:pt idx="5030">
                  <c:v>10.32</c:v>
                </c:pt>
                <c:pt idx="5031">
                  <c:v>10.345000000000001</c:v>
                </c:pt>
                <c:pt idx="5032">
                  <c:v>10.369</c:v>
                </c:pt>
                <c:pt idx="5033">
                  <c:v>10.417999999999999</c:v>
                </c:pt>
                <c:pt idx="5034">
                  <c:v>10.443</c:v>
                </c:pt>
                <c:pt idx="5035">
                  <c:v>10.467000000000001</c:v>
                </c:pt>
                <c:pt idx="5036">
                  <c:v>10.516</c:v>
                </c:pt>
                <c:pt idx="5037">
                  <c:v>10.565</c:v>
                </c:pt>
                <c:pt idx="5038">
                  <c:v>10.614000000000001</c:v>
                </c:pt>
                <c:pt idx="5039">
                  <c:v>10.663</c:v>
                </c:pt>
                <c:pt idx="5040">
                  <c:v>10.712</c:v>
                </c:pt>
                <c:pt idx="5041">
                  <c:v>10.785</c:v>
                </c:pt>
                <c:pt idx="5042">
                  <c:v>10.834</c:v>
                </c:pt>
                <c:pt idx="5043">
                  <c:v>10.907</c:v>
                </c:pt>
                <c:pt idx="5044">
                  <c:v>10.98</c:v>
                </c:pt>
                <c:pt idx="5045">
                  <c:v>11.053000000000001</c:v>
                </c:pt>
                <c:pt idx="5046">
                  <c:v>11.102</c:v>
                </c:pt>
                <c:pt idx="5047">
                  <c:v>11.2</c:v>
                </c:pt>
                <c:pt idx="5048">
                  <c:v>11.247999999999999</c:v>
                </c:pt>
                <c:pt idx="5049">
                  <c:v>11.297000000000001</c:v>
                </c:pt>
                <c:pt idx="5050">
                  <c:v>11.346</c:v>
                </c:pt>
                <c:pt idx="5051">
                  <c:v>11.394</c:v>
                </c:pt>
                <c:pt idx="5052">
                  <c:v>11.443</c:v>
                </c:pt>
                <c:pt idx="5053">
                  <c:v>11.492000000000001</c:v>
                </c:pt>
                <c:pt idx="5054">
                  <c:v>11.516</c:v>
                </c:pt>
                <c:pt idx="5055">
                  <c:v>11.516</c:v>
                </c:pt>
                <c:pt idx="5056">
                  <c:v>11.54</c:v>
                </c:pt>
                <c:pt idx="5057">
                  <c:v>11.54</c:v>
                </c:pt>
                <c:pt idx="5058">
                  <c:v>11.492000000000001</c:v>
                </c:pt>
                <c:pt idx="5059">
                  <c:v>11.492000000000001</c:v>
                </c:pt>
                <c:pt idx="5060">
                  <c:v>11.492000000000001</c:v>
                </c:pt>
                <c:pt idx="5061">
                  <c:v>11.443</c:v>
                </c:pt>
                <c:pt idx="5062">
                  <c:v>11.394</c:v>
                </c:pt>
                <c:pt idx="5063">
                  <c:v>11.346</c:v>
                </c:pt>
                <c:pt idx="5064">
                  <c:v>11.297000000000001</c:v>
                </c:pt>
                <c:pt idx="5065">
                  <c:v>11.273</c:v>
                </c:pt>
                <c:pt idx="5066">
                  <c:v>11.2</c:v>
                </c:pt>
                <c:pt idx="5067">
                  <c:v>11.175000000000001</c:v>
                </c:pt>
                <c:pt idx="5068">
                  <c:v>11.127000000000001</c:v>
                </c:pt>
                <c:pt idx="5069">
                  <c:v>11.077999999999999</c:v>
                </c:pt>
                <c:pt idx="5070">
                  <c:v>11.005000000000001</c:v>
                </c:pt>
                <c:pt idx="5071">
                  <c:v>10.956</c:v>
                </c:pt>
                <c:pt idx="5072">
                  <c:v>10.907</c:v>
                </c:pt>
                <c:pt idx="5073">
                  <c:v>10.858000000000001</c:v>
                </c:pt>
                <c:pt idx="5074">
                  <c:v>10.81</c:v>
                </c:pt>
                <c:pt idx="5075">
                  <c:v>10.760999999999999</c:v>
                </c:pt>
                <c:pt idx="5076">
                  <c:v>10.712</c:v>
                </c:pt>
                <c:pt idx="5077">
                  <c:v>10.686999999999999</c:v>
                </c:pt>
                <c:pt idx="5078">
                  <c:v>10.663</c:v>
                </c:pt>
                <c:pt idx="5079">
                  <c:v>10.638</c:v>
                </c:pt>
                <c:pt idx="5080">
                  <c:v>10.614000000000001</c:v>
                </c:pt>
                <c:pt idx="5081">
                  <c:v>10.59</c:v>
                </c:pt>
                <c:pt idx="5082">
                  <c:v>10.565</c:v>
                </c:pt>
                <c:pt idx="5083">
                  <c:v>10.565</c:v>
                </c:pt>
                <c:pt idx="5084">
                  <c:v>10.541</c:v>
                </c:pt>
                <c:pt idx="5085">
                  <c:v>10.516</c:v>
                </c:pt>
                <c:pt idx="5086">
                  <c:v>10.492000000000001</c:v>
                </c:pt>
                <c:pt idx="5087">
                  <c:v>10.467000000000001</c:v>
                </c:pt>
                <c:pt idx="5088">
                  <c:v>10.443</c:v>
                </c:pt>
                <c:pt idx="5089">
                  <c:v>10.417999999999999</c:v>
                </c:pt>
                <c:pt idx="5090">
                  <c:v>10.417999999999999</c:v>
                </c:pt>
                <c:pt idx="5091">
                  <c:v>10.417999999999999</c:v>
                </c:pt>
                <c:pt idx="5092">
                  <c:v>10.369</c:v>
                </c:pt>
                <c:pt idx="5093">
                  <c:v>10.369</c:v>
                </c:pt>
                <c:pt idx="5094">
                  <c:v>10.345000000000001</c:v>
                </c:pt>
                <c:pt idx="5095">
                  <c:v>10.32</c:v>
                </c:pt>
                <c:pt idx="5096">
                  <c:v>10.32</c:v>
                </c:pt>
                <c:pt idx="5097">
                  <c:v>10.295999999999999</c:v>
                </c:pt>
                <c:pt idx="5098">
                  <c:v>10.271000000000001</c:v>
                </c:pt>
                <c:pt idx="5099">
                  <c:v>10.271000000000001</c:v>
                </c:pt>
                <c:pt idx="5100">
                  <c:v>10.247</c:v>
                </c:pt>
                <c:pt idx="5101">
                  <c:v>10.222</c:v>
                </c:pt>
                <c:pt idx="5102">
                  <c:v>10.222</c:v>
                </c:pt>
                <c:pt idx="5103">
                  <c:v>10.198</c:v>
                </c:pt>
                <c:pt idx="5104">
                  <c:v>10.173</c:v>
                </c:pt>
                <c:pt idx="5105">
                  <c:v>10.173</c:v>
                </c:pt>
                <c:pt idx="5106">
                  <c:v>10.148999999999999</c:v>
                </c:pt>
                <c:pt idx="5107">
                  <c:v>10.148999999999999</c:v>
                </c:pt>
                <c:pt idx="5108">
                  <c:v>10.124000000000001</c:v>
                </c:pt>
                <c:pt idx="5109">
                  <c:v>10.124000000000001</c:v>
                </c:pt>
                <c:pt idx="5110">
                  <c:v>10.124000000000001</c:v>
                </c:pt>
                <c:pt idx="5111">
                  <c:v>10.1</c:v>
                </c:pt>
                <c:pt idx="5112">
                  <c:v>10.1</c:v>
                </c:pt>
                <c:pt idx="5113">
                  <c:v>10.074999999999999</c:v>
                </c:pt>
                <c:pt idx="5114">
                  <c:v>10.074999999999999</c:v>
                </c:pt>
                <c:pt idx="5115">
                  <c:v>10.074999999999999</c:v>
                </c:pt>
                <c:pt idx="5116">
                  <c:v>10.051</c:v>
                </c:pt>
                <c:pt idx="5117">
                  <c:v>10.051</c:v>
                </c:pt>
                <c:pt idx="5118">
                  <c:v>10.026</c:v>
                </c:pt>
                <c:pt idx="5119">
                  <c:v>10.026</c:v>
                </c:pt>
                <c:pt idx="5120">
                  <c:v>10.026</c:v>
                </c:pt>
                <c:pt idx="5121">
                  <c:v>10.026</c:v>
                </c:pt>
                <c:pt idx="5122">
                  <c:v>10.000999999999999</c:v>
                </c:pt>
                <c:pt idx="5123">
                  <c:v>10.000999999999999</c:v>
                </c:pt>
                <c:pt idx="5124">
                  <c:v>10.000999999999999</c:v>
                </c:pt>
                <c:pt idx="5125">
                  <c:v>10.026</c:v>
                </c:pt>
                <c:pt idx="5126">
                  <c:v>10.026</c:v>
                </c:pt>
                <c:pt idx="5127">
                  <c:v>10.026</c:v>
                </c:pt>
                <c:pt idx="5128">
                  <c:v>10.074999999999999</c:v>
                </c:pt>
                <c:pt idx="5129">
                  <c:v>10.124000000000001</c:v>
                </c:pt>
                <c:pt idx="5130">
                  <c:v>10.173</c:v>
                </c:pt>
                <c:pt idx="5131">
                  <c:v>10.222</c:v>
                </c:pt>
                <c:pt idx="5132">
                  <c:v>10.295999999999999</c:v>
                </c:pt>
                <c:pt idx="5133">
                  <c:v>10.369</c:v>
                </c:pt>
                <c:pt idx="5134">
                  <c:v>10.417999999999999</c:v>
                </c:pt>
                <c:pt idx="5135">
                  <c:v>10.492000000000001</c:v>
                </c:pt>
                <c:pt idx="5136">
                  <c:v>10.565</c:v>
                </c:pt>
                <c:pt idx="5137">
                  <c:v>10.663</c:v>
                </c:pt>
                <c:pt idx="5138">
                  <c:v>10.760999999999999</c:v>
                </c:pt>
                <c:pt idx="5139">
                  <c:v>10.834</c:v>
                </c:pt>
                <c:pt idx="5140">
                  <c:v>10.932</c:v>
                </c:pt>
                <c:pt idx="5141">
                  <c:v>11.005000000000001</c:v>
                </c:pt>
                <c:pt idx="5142">
                  <c:v>11.102</c:v>
                </c:pt>
                <c:pt idx="5143">
                  <c:v>11.175000000000001</c:v>
                </c:pt>
                <c:pt idx="5144">
                  <c:v>11.247999999999999</c:v>
                </c:pt>
                <c:pt idx="5145">
                  <c:v>11.321</c:v>
                </c:pt>
                <c:pt idx="5146">
                  <c:v>11.394</c:v>
                </c:pt>
                <c:pt idx="5147">
                  <c:v>11.443</c:v>
                </c:pt>
                <c:pt idx="5148">
                  <c:v>11.492000000000001</c:v>
                </c:pt>
                <c:pt idx="5149">
                  <c:v>11.54</c:v>
                </c:pt>
                <c:pt idx="5150">
                  <c:v>11.589</c:v>
                </c:pt>
                <c:pt idx="5151">
                  <c:v>11.589</c:v>
                </c:pt>
                <c:pt idx="5152">
                  <c:v>11.613</c:v>
                </c:pt>
                <c:pt idx="5153">
                  <c:v>11.613</c:v>
                </c:pt>
                <c:pt idx="5154">
                  <c:v>11.613</c:v>
                </c:pt>
                <c:pt idx="5155">
                  <c:v>11.613</c:v>
                </c:pt>
                <c:pt idx="5156">
                  <c:v>11.589</c:v>
                </c:pt>
                <c:pt idx="5157">
                  <c:v>11.565</c:v>
                </c:pt>
                <c:pt idx="5158">
                  <c:v>11.54</c:v>
                </c:pt>
                <c:pt idx="5159">
                  <c:v>11.516</c:v>
                </c:pt>
                <c:pt idx="5160">
                  <c:v>11.467000000000001</c:v>
                </c:pt>
                <c:pt idx="5161">
                  <c:v>11.419</c:v>
                </c:pt>
                <c:pt idx="5162">
                  <c:v>11.37</c:v>
                </c:pt>
                <c:pt idx="5163">
                  <c:v>11.321</c:v>
                </c:pt>
                <c:pt idx="5164">
                  <c:v>11.247999999999999</c:v>
                </c:pt>
                <c:pt idx="5165">
                  <c:v>11.2</c:v>
                </c:pt>
                <c:pt idx="5166">
                  <c:v>11.102</c:v>
                </c:pt>
                <c:pt idx="5167">
                  <c:v>11.029</c:v>
                </c:pt>
                <c:pt idx="5168">
                  <c:v>10.956</c:v>
                </c:pt>
                <c:pt idx="5169">
                  <c:v>10.907</c:v>
                </c:pt>
                <c:pt idx="5170">
                  <c:v>10.834</c:v>
                </c:pt>
                <c:pt idx="5171">
                  <c:v>10.760999999999999</c:v>
                </c:pt>
                <c:pt idx="5172">
                  <c:v>10.712</c:v>
                </c:pt>
                <c:pt idx="5173">
                  <c:v>10.663</c:v>
                </c:pt>
                <c:pt idx="5174">
                  <c:v>10.614000000000001</c:v>
                </c:pt>
                <c:pt idx="5175">
                  <c:v>10.565</c:v>
                </c:pt>
                <c:pt idx="5176">
                  <c:v>10.541</c:v>
                </c:pt>
                <c:pt idx="5177">
                  <c:v>10.516</c:v>
                </c:pt>
                <c:pt idx="5178">
                  <c:v>10.467000000000001</c:v>
                </c:pt>
                <c:pt idx="5179">
                  <c:v>10.443</c:v>
                </c:pt>
                <c:pt idx="5180">
                  <c:v>10.417999999999999</c:v>
                </c:pt>
                <c:pt idx="5181">
                  <c:v>10.394</c:v>
                </c:pt>
                <c:pt idx="5182">
                  <c:v>10.369</c:v>
                </c:pt>
                <c:pt idx="5183">
                  <c:v>10.345000000000001</c:v>
                </c:pt>
                <c:pt idx="5184">
                  <c:v>10.32</c:v>
                </c:pt>
                <c:pt idx="5185">
                  <c:v>10.295999999999999</c:v>
                </c:pt>
                <c:pt idx="5186">
                  <c:v>10.271000000000001</c:v>
                </c:pt>
                <c:pt idx="5187">
                  <c:v>10.271000000000001</c:v>
                </c:pt>
                <c:pt idx="5188">
                  <c:v>10.271000000000001</c:v>
                </c:pt>
                <c:pt idx="5189">
                  <c:v>10.247</c:v>
                </c:pt>
                <c:pt idx="5190">
                  <c:v>10.222</c:v>
                </c:pt>
                <c:pt idx="5191">
                  <c:v>10.222</c:v>
                </c:pt>
                <c:pt idx="5192">
                  <c:v>10.198</c:v>
                </c:pt>
                <c:pt idx="5193">
                  <c:v>10.198</c:v>
                </c:pt>
                <c:pt idx="5194">
                  <c:v>10.173</c:v>
                </c:pt>
                <c:pt idx="5195">
                  <c:v>10.173</c:v>
                </c:pt>
                <c:pt idx="5196">
                  <c:v>10.148999999999999</c:v>
                </c:pt>
                <c:pt idx="5197">
                  <c:v>10.148999999999999</c:v>
                </c:pt>
                <c:pt idx="5198">
                  <c:v>10.148999999999999</c:v>
                </c:pt>
                <c:pt idx="5199">
                  <c:v>10.124000000000001</c:v>
                </c:pt>
                <c:pt idx="5200">
                  <c:v>10.124000000000001</c:v>
                </c:pt>
                <c:pt idx="5201">
                  <c:v>10.124000000000001</c:v>
                </c:pt>
                <c:pt idx="5202">
                  <c:v>10.124000000000001</c:v>
                </c:pt>
                <c:pt idx="5203">
                  <c:v>10.124000000000001</c:v>
                </c:pt>
                <c:pt idx="5204">
                  <c:v>10.1</c:v>
                </c:pt>
                <c:pt idx="5205">
                  <c:v>10.124000000000001</c:v>
                </c:pt>
                <c:pt idx="5206">
                  <c:v>10.124000000000001</c:v>
                </c:pt>
                <c:pt idx="5207">
                  <c:v>10.1</c:v>
                </c:pt>
                <c:pt idx="5208">
                  <c:v>10.1</c:v>
                </c:pt>
                <c:pt idx="5209">
                  <c:v>10.124000000000001</c:v>
                </c:pt>
                <c:pt idx="5210">
                  <c:v>10.124000000000001</c:v>
                </c:pt>
                <c:pt idx="5211">
                  <c:v>10.124000000000001</c:v>
                </c:pt>
                <c:pt idx="5212">
                  <c:v>10.148999999999999</c:v>
                </c:pt>
                <c:pt idx="5213">
                  <c:v>10.148999999999999</c:v>
                </c:pt>
                <c:pt idx="5214">
                  <c:v>10.148999999999999</c:v>
                </c:pt>
                <c:pt idx="5215">
                  <c:v>10.173</c:v>
                </c:pt>
                <c:pt idx="5216">
                  <c:v>10.173</c:v>
                </c:pt>
                <c:pt idx="5217">
                  <c:v>10.173</c:v>
                </c:pt>
                <c:pt idx="5218">
                  <c:v>10.173</c:v>
                </c:pt>
                <c:pt idx="5219">
                  <c:v>10.198</c:v>
                </c:pt>
                <c:pt idx="5220">
                  <c:v>10.222</c:v>
                </c:pt>
                <c:pt idx="5221">
                  <c:v>10.222</c:v>
                </c:pt>
                <c:pt idx="5222">
                  <c:v>10.271000000000001</c:v>
                </c:pt>
                <c:pt idx="5223">
                  <c:v>10.271000000000001</c:v>
                </c:pt>
                <c:pt idx="5224">
                  <c:v>10.295999999999999</c:v>
                </c:pt>
                <c:pt idx="5225">
                  <c:v>10.32</c:v>
                </c:pt>
                <c:pt idx="5226">
                  <c:v>10.32</c:v>
                </c:pt>
                <c:pt idx="5227">
                  <c:v>10.345000000000001</c:v>
                </c:pt>
                <c:pt idx="5228">
                  <c:v>10.369</c:v>
                </c:pt>
                <c:pt idx="5229">
                  <c:v>10.417999999999999</c:v>
                </c:pt>
                <c:pt idx="5230">
                  <c:v>10.417999999999999</c:v>
                </c:pt>
                <c:pt idx="5231">
                  <c:v>10.443</c:v>
                </c:pt>
                <c:pt idx="5232">
                  <c:v>10.492000000000001</c:v>
                </c:pt>
                <c:pt idx="5233">
                  <c:v>10.541</c:v>
                </c:pt>
                <c:pt idx="5234">
                  <c:v>10.59</c:v>
                </c:pt>
                <c:pt idx="5235">
                  <c:v>10.59</c:v>
                </c:pt>
                <c:pt idx="5236">
                  <c:v>10.614000000000001</c:v>
                </c:pt>
                <c:pt idx="5237">
                  <c:v>10.638</c:v>
                </c:pt>
                <c:pt idx="5238">
                  <c:v>10.663</c:v>
                </c:pt>
                <c:pt idx="5239">
                  <c:v>10.712</c:v>
                </c:pt>
                <c:pt idx="5240">
                  <c:v>10.760999999999999</c:v>
                </c:pt>
                <c:pt idx="5241">
                  <c:v>10.760999999999999</c:v>
                </c:pt>
                <c:pt idx="5242">
                  <c:v>10.785</c:v>
                </c:pt>
                <c:pt idx="5243">
                  <c:v>10.81</c:v>
                </c:pt>
                <c:pt idx="5244">
                  <c:v>10.81</c:v>
                </c:pt>
                <c:pt idx="5245">
                  <c:v>10.834</c:v>
                </c:pt>
                <c:pt idx="5246">
                  <c:v>10.858000000000001</c:v>
                </c:pt>
                <c:pt idx="5247">
                  <c:v>10.858000000000001</c:v>
                </c:pt>
                <c:pt idx="5248">
                  <c:v>10.858000000000001</c:v>
                </c:pt>
                <c:pt idx="5249">
                  <c:v>10.858000000000001</c:v>
                </c:pt>
                <c:pt idx="5250">
                  <c:v>10.858000000000001</c:v>
                </c:pt>
                <c:pt idx="5251">
                  <c:v>10.858000000000001</c:v>
                </c:pt>
                <c:pt idx="5252">
                  <c:v>10.834</c:v>
                </c:pt>
                <c:pt idx="5253">
                  <c:v>10.81</c:v>
                </c:pt>
                <c:pt idx="5254">
                  <c:v>10.834</c:v>
                </c:pt>
                <c:pt idx="5255">
                  <c:v>10.858000000000001</c:v>
                </c:pt>
                <c:pt idx="5256">
                  <c:v>10.858000000000001</c:v>
                </c:pt>
                <c:pt idx="5257">
                  <c:v>10.81</c:v>
                </c:pt>
                <c:pt idx="5258">
                  <c:v>10.81</c:v>
                </c:pt>
                <c:pt idx="5259">
                  <c:v>10.760999999999999</c:v>
                </c:pt>
                <c:pt idx="5260">
                  <c:v>10.736000000000001</c:v>
                </c:pt>
                <c:pt idx="5261">
                  <c:v>10.712</c:v>
                </c:pt>
                <c:pt idx="5262">
                  <c:v>10.686999999999999</c:v>
                </c:pt>
                <c:pt idx="5263">
                  <c:v>10.638</c:v>
                </c:pt>
                <c:pt idx="5264">
                  <c:v>10.614000000000001</c:v>
                </c:pt>
                <c:pt idx="5265">
                  <c:v>10.565</c:v>
                </c:pt>
                <c:pt idx="5266">
                  <c:v>10.541</c:v>
                </c:pt>
                <c:pt idx="5267">
                  <c:v>10.516</c:v>
                </c:pt>
                <c:pt idx="5268">
                  <c:v>10.492000000000001</c:v>
                </c:pt>
                <c:pt idx="5269">
                  <c:v>10.492000000000001</c:v>
                </c:pt>
                <c:pt idx="5270">
                  <c:v>10.467000000000001</c:v>
                </c:pt>
                <c:pt idx="5271">
                  <c:v>10.467000000000001</c:v>
                </c:pt>
                <c:pt idx="5272">
                  <c:v>10.443</c:v>
                </c:pt>
                <c:pt idx="5273">
                  <c:v>10.417999999999999</c:v>
                </c:pt>
                <c:pt idx="5274">
                  <c:v>10.417999999999999</c:v>
                </c:pt>
                <c:pt idx="5275">
                  <c:v>10.417999999999999</c:v>
                </c:pt>
                <c:pt idx="5276">
                  <c:v>10.417999999999999</c:v>
                </c:pt>
                <c:pt idx="5277">
                  <c:v>10.417999999999999</c:v>
                </c:pt>
                <c:pt idx="5278">
                  <c:v>10.394</c:v>
                </c:pt>
                <c:pt idx="5279">
                  <c:v>10.369</c:v>
                </c:pt>
                <c:pt idx="5280">
                  <c:v>10.369</c:v>
                </c:pt>
                <c:pt idx="5281">
                  <c:v>10.369</c:v>
                </c:pt>
                <c:pt idx="5282">
                  <c:v>10.369</c:v>
                </c:pt>
                <c:pt idx="5283">
                  <c:v>10.369</c:v>
                </c:pt>
                <c:pt idx="5284">
                  <c:v>10.369</c:v>
                </c:pt>
                <c:pt idx="5285">
                  <c:v>10.345000000000001</c:v>
                </c:pt>
                <c:pt idx="5286">
                  <c:v>10.345000000000001</c:v>
                </c:pt>
                <c:pt idx="5287">
                  <c:v>10.32</c:v>
                </c:pt>
                <c:pt idx="5288">
                  <c:v>10.32</c:v>
                </c:pt>
                <c:pt idx="5289">
                  <c:v>10.32</c:v>
                </c:pt>
                <c:pt idx="5290">
                  <c:v>10.345000000000001</c:v>
                </c:pt>
                <c:pt idx="5291">
                  <c:v>10.345000000000001</c:v>
                </c:pt>
                <c:pt idx="5292">
                  <c:v>10.32</c:v>
                </c:pt>
                <c:pt idx="5293">
                  <c:v>10.32</c:v>
                </c:pt>
                <c:pt idx="5294">
                  <c:v>10.32</c:v>
                </c:pt>
                <c:pt idx="5295">
                  <c:v>10.345000000000001</c:v>
                </c:pt>
                <c:pt idx="5296">
                  <c:v>10.345000000000001</c:v>
                </c:pt>
                <c:pt idx="5297">
                  <c:v>10.345000000000001</c:v>
                </c:pt>
                <c:pt idx="5298">
                  <c:v>10.345000000000001</c:v>
                </c:pt>
                <c:pt idx="5299">
                  <c:v>10.345000000000001</c:v>
                </c:pt>
                <c:pt idx="5300">
                  <c:v>10.369</c:v>
                </c:pt>
                <c:pt idx="5301">
                  <c:v>10.369</c:v>
                </c:pt>
                <c:pt idx="5302">
                  <c:v>10.369</c:v>
                </c:pt>
                <c:pt idx="5303">
                  <c:v>10.369</c:v>
                </c:pt>
                <c:pt idx="5304">
                  <c:v>10.369</c:v>
                </c:pt>
                <c:pt idx="5305">
                  <c:v>10.369</c:v>
                </c:pt>
                <c:pt idx="5306">
                  <c:v>10.369</c:v>
                </c:pt>
                <c:pt idx="5307">
                  <c:v>10.369</c:v>
                </c:pt>
                <c:pt idx="5308">
                  <c:v>10.369</c:v>
                </c:pt>
                <c:pt idx="5309">
                  <c:v>10.369</c:v>
                </c:pt>
                <c:pt idx="5310">
                  <c:v>10.345000000000001</c:v>
                </c:pt>
                <c:pt idx="5311">
                  <c:v>10.345000000000001</c:v>
                </c:pt>
                <c:pt idx="5312">
                  <c:v>10.345000000000001</c:v>
                </c:pt>
                <c:pt idx="5313">
                  <c:v>10.32</c:v>
                </c:pt>
                <c:pt idx="5314">
                  <c:v>10.32</c:v>
                </c:pt>
                <c:pt idx="5315">
                  <c:v>10.32</c:v>
                </c:pt>
                <c:pt idx="5316">
                  <c:v>10.32</c:v>
                </c:pt>
                <c:pt idx="5317">
                  <c:v>10.345000000000001</c:v>
                </c:pt>
                <c:pt idx="5318">
                  <c:v>10.345000000000001</c:v>
                </c:pt>
                <c:pt idx="5319">
                  <c:v>10.345000000000001</c:v>
                </c:pt>
                <c:pt idx="5320">
                  <c:v>10.369</c:v>
                </c:pt>
                <c:pt idx="5321">
                  <c:v>10.394</c:v>
                </c:pt>
                <c:pt idx="5322">
                  <c:v>10.417999999999999</c:v>
                </c:pt>
                <c:pt idx="5323">
                  <c:v>10.467000000000001</c:v>
                </c:pt>
                <c:pt idx="5324">
                  <c:v>10.516</c:v>
                </c:pt>
                <c:pt idx="5325">
                  <c:v>10.565</c:v>
                </c:pt>
                <c:pt idx="5326">
                  <c:v>10.59</c:v>
                </c:pt>
                <c:pt idx="5327">
                  <c:v>10.663</c:v>
                </c:pt>
                <c:pt idx="5328">
                  <c:v>10.712</c:v>
                </c:pt>
                <c:pt idx="5329">
                  <c:v>10.785</c:v>
                </c:pt>
                <c:pt idx="5330">
                  <c:v>10.81</c:v>
                </c:pt>
                <c:pt idx="5331">
                  <c:v>10.907</c:v>
                </c:pt>
                <c:pt idx="5332">
                  <c:v>10.956</c:v>
                </c:pt>
                <c:pt idx="5333">
                  <c:v>11.005000000000001</c:v>
                </c:pt>
                <c:pt idx="5334">
                  <c:v>11.053000000000001</c:v>
                </c:pt>
                <c:pt idx="5335">
                  <c:v>11.102</c:v>
                </c:pt>
                <c:pt idx="5336">
                  <c:v>11.151</c:v>
                </c:pt>
                <c:pt idx="5337">
                  <c:v>11.2</c:v>
                </c:pt>
                <c:pt idx="5338">
                  <c:v>11.247999999999999</c:v>
                </c:pt>
                <c:pt idx="5339">
                  <c:v>11.273</c:v>
                </c:pt>
                <c:pt idx="5340">
                  <c:v>11.321</c:v>
                </c:pt>
                <c:pt idx="5341">
                  <c:v>11.346</c:v>
                </c:pt>
                <c:pt idx="5342">
                  <c:v>11.346</c:v>
                </c:pt>
                <c:pt idx="5343">
                  <c:v>11.37</c:v>
                </c:pt>
                <c:pt idx="5344">
                  <c:v>11.394</c:v>
                </c:pt>
                <c:pt idx="5345">
                  <c:v>11.37</c:v>
                </c:pt>
                <c:pt idx="5346">
                  <c:v>11.37</c:v>
                </c:pt>
                <c:pt idx="5347">
                  <c:v>11.346</c:v>
                </c:pt>
                <c:pt idx="5348">
                  <c:v>11.346</c:v>
                </c:pt>
                <c:pt idx="5349">
                  <c:v>11.321</c:v>
                </c:pt>
                <c:pt idx="5350">
                  <c:v>11.273</c:v>
                </c:pt>
                <c:pt idx="5351">
                  <c:v>11.247999999999999</c:v>
                </c:pt>
                <c:pt idx="5352">
                  <c:v>11.224</c:v>
                </c:pt>
                <c:pt idx="5353">
                  <c:v>11.151</c:v>
                </c:pt>
                <c:pt idx="5354">
                  <c:v>11.102</c:v>
                </c:pt>
                <c:pt idx="5355">
                  <c:v>11.029</c:v>
                </c:pt>
                <c:pt idx="5356">
                  <c:v>10.98</c:v>
                </c:pt>
                <c:pt idx="5357">
                  <c:v>10.932</c:v>
                </c:pt>
                <c:pt idx="5358">
                  <c:v>10.882999999999999</c:v>
                </c:pt>
                <c:pt idx="5359">
                  <c:v>10.81</c:v>
                </c:pt>
                <c:pt idx="5360">
                  <c:v>10.736000000000001</c:v>
                </c:pt>
                <c:pt idx="5361">
                  <c:v>10.686999999999999</c:v>
                </c:pt>
                <c:pt idx="5362">
                  <c:v>10.614000000000001</c:v>
                </c:pt>
                <c:pt idx="5363">
                  <c:v>10.565</c:v>
                </c:pt>
                <c:pt idx="5364">
                  <c:v>10.516</c:v>
                </c:pt>
                <c:pt idx="5365">
                  <c:v>10.467000000000001</c:v>
                </c:pt>
                <c:pt idx="5366">
                  <c:v>10.443</c:v>
                </c:pt>
                <c:pt idx="5367">
                  <c:v>10.417999999999999</c:v>
                </c:pt>
                <c:pt idx="5368">
                  <c:v>10.369</c:v>
                </c:pt>
                <c:pt idx="5369">
                  <c:v>10.369</c:v>
                </c:pt>
                <c:pt idx="5370">
                  <c:v>10.345000000000001</c:v>
                </c:pt>
                <c:pt idx="5371">
                  <c:v>10.32</c:v>
                </c:pt>
                <c:pt idx="5372">
                  <c:v>10.295999999999999</c:v>
                </c:pt>
                <c:pt idx="5373">
                  <c:v>10.271000000000001</c:v>
                </c:pt>
                <c:pt idx="5374">
                  <c:v>10.247</c:v>
                </c:pt>
                <c:pt idx="5375">
                  <c:v>10.247</c:v>
                </c:pt>
                <c:pt idx="5376">
                  <c:v>10.222</c:v>
                </c:pt>
                <c:pt idx="5377">
                  <c:v>10.222</c:v>
                </c:pt>
                <c:pt idx="5378">
                  <c:v>10.198</c:v>
                </c:pt>
                <c:pt idx="5379">
                  <c:v>10.173</c:v>
                </c:pt>
                <c:pt idx="5380">
                  <c:v>10.148999999999999</c:v>
                </c:pt>
                <c:pt idx="5381">
                  <c:v>10.124000000000001</c:v>
                </c:pt>
                <c:pt idx="5382">
                  <c:v>10.124000000000001</c:v>
                </c:pt>
                <c:pt idx="5383">
                  <c:v>10.1</c:v>
                </c:pt>
                <c:pt idx="5384">
                  <c:v>10.074999999999999</c:v>
                </c:pt>
                <c:pt idx="5385">
                  <c:v>10.074999999999999</c:v>
                </c:pt>
                <c:pt idx="5386">
                  <c:v>10.051</c:v>
                </c:pt>
                <c:pt idx="5387">
                  <c:v>10.026</c:v>
                </c:pt>
                <c:pt idx="5388">
                  <c:v>10.026</c:v>
                </c:pt>
                <c:pt idx="5389">
                  <c:v>10.026</c:v>
                </c:pt>
                <c:pt idx="5390">
                  <c:v>10.026</c:v>
                </c:pt>
                <c:pt idx="5391">
                  <c:v>10.026</c:v>
                </c:pt>
                <c:pt idx="5392">
                  <c:v>10.026</c:v>
                </c:pt>
                <c:pt idx="5393">
                  <c:v>10.000999999999999</c:v>
                </c:pt>
                <c:pt idx="5394">
                  <c:v>10.000999999999999</c:v>
                </c:pt>
                <c:pt idx="5395">
                  <c:v>10.000999999999999</c:v>
                </c:pt>
                <c:pt idx="5396">
                  <c:v>10.000999999999999</c:v>
                </c:pt>
                <c:pt idx="5397">
                  <c:v>10.000999999999999</c:v>
                </c:pt>
                <c:pt idx="5398">
                  <c:v>10.000999999999999</c:v>
                </c:pt>
                <c:pt idx="5399">
                  <c:v>10.000999999999999</c:v>
                </c:pt>
                <c:pt idx="5400">
                  <c:v>9.9770000000000003</c:v>
                </c:pt>
                <c:pt idx="5401">
                  <c:v>9.9770000000000003</c:v>
                </c:pt>
                <c:pt idx="5402">
                  <c:v>9.9770000000000003</c:v>
                </c:pt>
                <c:pt idx="5403">
                  <c:v>9.952</c:v>
                </c:pt>
                <c:pt idx="5404">
                  <c:v>9.952</c:v>
                </c:pt>
                <c:pt idx="5405">
                  <c:v>9.9280000000000008</c:v>
                </c:pt>
                <c:pt idx="5406">
                  <c:v>9.9280000000000008</c:v>
                </c:pt>
                <c:pt idx="5407">
                  <c:v>9.9280000000000008</c:v>
                </c:pt>
                <c:pt idx="5408">
                  <c:v>9.9030000000000005</c:v>
                </c:pt>
                <c:pt idx="5409">
                  <c:v>9.9030000000000005</c:v>
                </c:pt>
                <c:pt idx="5410">
                  <c:v>9.9030000000000005</c:v>
                </c:pt>
                <c:pt idx="5411">
                  <c:v>9.8789999999999996</c:v>
                </c:pt>
                <c:pt idx="5412">
                  <c:v>9.8789999999999996</c:v>
                </c:pt>
                <c:pt idx="5413">
                  <c:v>9.9030000000000005</c:v>
                </c:pt>
                <c:pt idx="5414">
                  <c:v>9.9280000000000008</c:v>
                </c:pt>
                <c:pt idx="5415">
                  <c:v>9.9280000000000008</c:v>
                </c:pt>
                <c:pt idx="5416">
                  <c:v>9.9770000000000003</c:v>
                </c:pt>
                <c:pt idx="5417">
                  <c:v>10.026</c:v>
                </c:pt>
                <c:pt idx="5418">
                  <c:v>10.051</c:v>
                </c:pt>
                <c:pt idx="5419">
                  <c:v>10.1</c:v>
                </c:pt>
                <c:pt idx="5420">
                  <c:v>10.173</c:v>
                </c:pt>
                <c:pt idx="5421">
                  <c:v>10.222</c:v>
                </c:pt>
                <c:pt idx="5422">
                  <c:v>10.295999999999999</c:v>
                </c:pt>
                <c:pt idx="5423">
                  <c:v>10.345000000000001</c:v>
                </c:pt>
                <c:pt idx="5424">
                  <c:v>10.417999999999999</c:v>
                </c:pt>
                <c:pt idx="5425">
                  <c:v>10.492000000000001</c:v>
                </c:pt>
                <c:pt idx="5426">
                  <c:v>10.565</c:v>
                </c:pt>
                <c:pt idx="5427">
                  <c:v>10.638</c:v>
                </c:pt>
                <c:pt idx="5428">
                  <c:v>10.736000000000001</c:v>
                </c:pt>
                <c:pt idx="5429">
                  <c:v>10.81</c:v>
                </c:pt>
                <c:pt idx="5430">
                  <c:v>10.907</c:v>
                </c:pt>
                <c:pt idx="5431">
                  <c:v>10.98</c:v>
                </c:pt>
                <c:pt idx="5432">
                  <c:v>11.053000000000001</c:v>
                </c:pt>
                <c:pt idx="5433">
                  <c:v>11.127000000000001</c:v>
                </c:pt>
                <c:pt idx="5434">
                  <c:v>11.2</c:v>
                </c:pt>
                <c:pt idx="5435">
                  <c:v>11.247999999999999</c:v>
                </c:pt>
                <c:pt idx="5436">
                  <c:v>11.297000000000001</c:v>
                </c:pt>
                <c:pt idx="5437">
                  <c:v>11.346</c:v>
                </c:pt>
                <c:pt idx="5438">
                  <c:v>11.394</c:v>
                </c:pt>
                <c:pt idx="5439">
                  <c:v>11.419</c:v>
                </c:pt>
                <c:pt idx="5440">
                  <c:v>11.443</c:v>
                </c:pt>
                <c:pt idx="5441">
                  <c:v>11.443</c:v>
                </c:pt>
                <c:pt idx="5442">
                  <c:v>11.443</c:v>
                </c:pt>
                <c:pt idx="5443">
                  <c:v>11.443</c:v>
                </c:pt>
                <c:pt idx="5444">
                  <c:v>11.419</c:v>
                </c:pt>
                <c:pt idx="5445">
                  <c:v>11.394</c:v>
                </c:pt>
                <c:pt idx="5446">
                  <c:v>11.37</c:v>
                </c:pt>
                <c:pt idx="5447">
                  <c:v>11.346</c:v>
                </c:pt>
                <c:pt idx="5448">
                  <c:v>11.297000000000001</c:v>
                </c:pt>
                <c:pt idx="5449">
                  <c:v>11.247999999999999</c:v>
                </c:pt>
                <c:pt idx="5450">
                  <c:v>11.2</c:v>
                </c:pt>
                <c:pt idx="5451">
                  <c:v>11.151</c:v>
                </c:pt>
                <c:pt idx="5452">
                  <c:v>11.102</c:v>
                </c:pt>
                <c:pt idx="5453">
                  <c:v>11.029</c:v>
                </c:pt>
                <c:pt idx="5454">
                  <c:v>10.956</c:v>
                </c:pt>
                <c:pt idx="5455">
                  <c:v>10.907</c:v>
                </c:pt>
                <c:pt idx="5456">
                  <c:v>10.834</c:v>
                </c:pt>
                <c:pt idx="5457">
                  <c:v>10.760999999999999</c:v>
                </c:pt>
                <c:pt idx="5458">
                  <c:v>10.712</c:v>
                </c:pt>
                <c:pt idx="5459">
                  <c:v>10.663</c:v>
                </c:pt>
                <c:pt idx="5460">
                  <c:v>10.614000000000001</c:v>
                </c:pt>
                <c:pt idx="5461">
                  <c:v>10.565</c:v>
                </c:pt>
                <c:pt idx="5462">
                  <c:v>10.516</c:v>
                </c:pt>
                <c:pt idx="5463">
                  <c:v>10.467000000000001</c:v>
                </c:pt>
                <c:pt idx="5464">
                  <c:v>10.443</c:v>
                </c:pt>
                <c:pt idx="5465">
                  <c:v>10.417999999999999</c:v>
                </c:pt>
                <c:pt idx="5466">
                  <c:v>10.369</c:v>
                </c:pt>
                <c:pt idx="5467">
                  <c:v>10.345000000000001</c:v>
                </c:pt>
                <c:pt idx="5468">
                  <c:v>10.32</c:v>
                </c:pt>
                <c:pt idx="5469">
                  <c:v>10.295999999999999</c:v>
                </c:pt>
                <c:pt idx="5470">
                  <c:v>10.271000000000001</c:v>
                </c:pt>
                <c:pt idx="5471">
                  <c:v>10.247</c:v>
                </c:pt>
                <c:pt idx="5472">
                  <c:v>10.222</c:v>
                </c:pt>
                <c:pt idx="5473">
                  <c:v>10.222</c:v>
                </c:pt>
                <c:pt idx="5474">
                  <c:v>10.173</c:v>
                </c:pt>
                <c:pt idx="5475">
                  <c:v>10.173</c:v>
                </c:pt>
                <c:pt idx="5476">
                  <c:v>10.148999999999999</c:v>
                </c:pt>
                <c:pt idx="5477">
                  <c:v>10.124000000000001</c:v>
                </c:pt>
                <c:pt idx="5478">
                  <c:v>10.1</c:v>
                </c:pt>
                <c:pt idx="5479">
                  <c:v>10.1</c:v>
                </c:pt>
                <c:pt idx="5480">
                  <c:v>10.074999999999999</c:v>
                </c:pt>
                <c:pt idx="5481">
                  <c:v>10.051</c:v>
                </c:pt>
                <c:pt idx="5482">
                  <c:v>10.051</c:v>
                </c:pt>
                <c:pt idx="5483">
                  <c:v>10.026</c:v>
                </c:pt>
                <c:pt idx="5484">
                  <c:v>10.026</c:v>
                </c:pt>
                <c:pt idx="5485">
                  <c:v>10.000999999999999</c:v>
                </c:pt>
                <c:pt idx="5486">
                  <c:v>9.9770000000000003</c:v>
                </c:pt>
                <c:pt idx="5487">
                  <c:v>9.9770000000000003</c:v>
                </c:pt>
                <c:pt idx="5488">
                  <c:v>9.9770000000000003</c:v>
                </c:pt>
                <c:pt idx="5489">
                  <c:v>9.952</c:v>
                </c:pt>
                <c:pt idx="5490">
                  <c:v>9.9280000000000008</c:v>
                </c:pt>
                <c:pt idx="5491">
                  <c:v>9.9280000000000008</c:v>
                </c:pt>
                <c:pt idx="5492">
                  <c:v>9.9280000000000008</c:v>
                </c:pt>
                <c:pt idx="5493">
                  <c:v>9.9030000000000005</c:v>
                </c:pt>
                <c:pt idx="5494">
                  <c:v>9.9030000000000005</c:v>
                </c:pt>
                <c:pt idx="5495">
                  <c:v>9.8789999999999996</c:v>
                </c:pt>
                <c:pt idx="5496">
                  <c:v>9.8789999999999996</c:v>
                </c:pt>
                <c:pt idx="5497">
                  <c:v>9.8789999999999996</c:v>
                </c:pt>
                <c:pt idx="5498">
                  <c:v>9.8789999999999996</c:v>
                </c:pt>
                <c:pt idx="5499">
                  <c:v>9.8539999999999992</c:v>
                </c:pt>
                <c:pt idx="5500">
                  <c:v>9.8539999999999992</c:v>
                </c:pt>
                <c:pt idx="5501">
                  <c:v>9.8290000000000006</c:v>
                </c:pt>
                <c:pt idx="5502">
                  <c:v>9.8290000000000006</c:v>
                </c:pt>
                <c:pt idx="5503">
                  <c:v>9.8290000000000006</c:v>
                </c:pt>
                <c:pt idx="5504">
                  <c:v>9.8290000000000006</c:v>
                </c:pt>
                <c:pt idx="5505">
                  <c:v>9.8049999999999997</c:v>
                </c:pt>
                <c:pt idx="5506">
                  <c:v>9.8049999999999997</c:v>
                </c:pt>
                <c:pt idx="5507">
                  <c:v>9.8049999999999997</c:v>
                </c:pt>
                <c:pt idx="5508">
                  <c:v>9.8049999999999997</c:v>
                </c:pt>
                <c:pt idx="5509">
                  <c:v>9.8290000000000006</c:v>
                </c:pt>
                <c:pt idx="5510">
                  <c:v>9.8290000000000006</c:v>
                </c:pt>
                <c:pt idx="5511">
                  <c:v>9.8789999999999996</c:v>
                </c:pt>
                <c:pt idx="5512">
                  <c:v>9.9030000000000005</c:v>
                </c:pt>
                <c:pt idx="5513">
                  <c:v>9.952</c:v>
                </c:pt>
                <c:pt idx="5514">
                  <c:v>10.000999999999999</c:v>
                </c:pt>
                <c:pt idx="5515">
                  <c:v>10.051</c:v>
                </c:pt>
                <c:pt idx="5516">
                  <c:v>10.124000000000001</c:v>
                </c:pt>
                <c:pt idx="5517">
                  <c:v>10.173</c:v>
                </c:pt>
                <c:pt idx="5518">
                  <c:v>10.247</c:v>
                </c:pt>
                <c:pt idx="5519">
                  <c:v>10.32</c:v>
                </c:pt>
                <c:pt idx="5520">
                  <c:v>10.417999999999999</c:v>
                </c:pt>
                <c:pt idx="5521">
                  <c:v>10.492000000000001</c:v>
                </c:pt>
                <c:pt idx="5522">
                  <c:v>10.565</c:v>
                </c:pt>
                <c:pt idx="5523">
                  <c:v>10.686999999999999</c:v>
                </c:pt>
                <c:pt idx="5524">
                  <c:v>10.760999999999999</c:v>
                </c:pt>
                <c:pt idx="5525">
                  <c:v>10.858000000000001</c:v>
                </c:pt>
                <c:pt idx="5526">
                  <c:v>10.932</c:v>
                </c:pt>
                <c:pt idx="5527">
                  <c:v>10.98</c:v>
                </c:pt>
                <c:pt idx="5528">
                  <c:v>11.005000000000001</c:v>
                </c:pt>
                <c:pt idx="5529">
                  <c:v>11.029</c:v>
                </c:pt>
                <c:pt idx="5530">
                  <c:v>11.053000000000001</c:v>
                </c:pt>
                <c:pt idx="5531">
                  <c:v>11.077999999999999</c:v>
                </c:pt>
                <c:pt idx="5532">
                  <c:v>11.102</c:v>
                </c:pt>
                <c:pt idx="5533">
                  <c:v>11.151</c:v>
                </c:pt>
                <c:pt idx="5534">
                  <c:v>11.175000000000001</c:v>
                </c:pt>
                <c:pt idx="5535">
                  <c:v>11.224</c:v>
                </c:pt>
                <c:pt idx="5536">
                  <c:v>11.224</c:v>
                </c:pt>
                <c:pt idx="5537">
                  <c:v>11.224</c:v>
                </c:pt>
                <c:pt idx="5538">
                  <c:v>11.2</c:v>
                </c:pt>
                <c:pt idx="5539">
                  <c:v>11.2</c:v>
                </c:pt>
                <c:pt idx="5540">
                  <c:v>11.2</c:v>
                </c:pt>
                <c:pt idx="5541">
                  <c:v>11.2</c:v>
                </c:pt>
                <c:pt idx="5542">
                  <c:v>11.151</c:v>
                </c:pt>
                <c:pt idx="5543">
                  <c:v>11.077999999999999</c:v>
                </c:pt>
                <c:pt idx="5544">
                  <c:v>11.029</c:v>
                </c:pt>
                <c:pt idx="5545">
                  <c:v>11.005000000000001</c:v>
                </c:pt>
                <c:pt idx="5546">
                  <c:v>10.956</c:v>
                </c:pt>
                <c:pt idx="5547">
                  <c:v>10.907</c:v>
                </c:pt>
                <c:pt idx="5548">
                  <c:v>10.858000000000001</c:v>
                </c:pt>
                <c:pt idx="5549">
                  <c:v>10.81</c:v>
                </c:pt>
                <c:pt idx="5550">
                  <c:v>10.760999999999999</c:v>
                </c:pt>
                <c:pt idx="5551">
                  <c:v>10.736000000000001</c:v>
                </c:pt>
                <c:pt idx="5552">
                  <c:v>10.686999999999999</c:v>
                </c:pt>
                <c:pt idx="5553">
                  <c:v>10.638</c:v>
                </c:pt>
                <c:pt idx="5554">
                  <c:v>10.614000000000001</c:v>
                </c:pt>
                <c:pt idx="5555">
                  <c:v>10.614000000000001</c:v>
                </c:pt>
                <c:pt idx="5556">
                  <c:v>10.59</c:v>
                </c:pt>
                <c:pt idx="5557">
                  <c:v>10.565</c:v>
                </c:pt>
                <c:pt idx="5558">
                  <c:v>10.565</c:v>
                </c:pt>
                <c:pt idx="5559">
                  <c:v>10.541</c:v>
                </c:pt>
                <c:pt idx="5560">
                  <c:v>10.541</c:v>
                </c:pt>
                <c:pt idx="5561">
                  <c:v>10.516</c:v>
                </c:pt>
                <c:pt idx="5562">
                  <c:v>10.516</c:v>
                </c:pt>
                <c:pt idx="5563">
                  <c:v>10.492000000000001</c:v>
                </c:pt>
                <c:pt idx="5564">
                  <c:v>10.492000000000001</c:v>
                </c:pt>
                <c:pt idx="5565">
                  <c:v>10.443</c:v>
                </c:pt>
                <c:pt idx="5566">
                  <c:v>10.443</c:v>
                </c:pt>
                <c:pt idx="5567">
                  <c:v>10.417999999999999</c:v>
                </c:pt>
                <c:pt idx="5568">
                  <c:v>10.417999999999999</c:v>
                </c:pt>
                <c:pt idx="5569">
                  <c:v>10.417999999999999</c:v>
                </c:pt>
                <c:pt idx="5570">
                  <c:v>10.394</c:v>
                </c:pt>
                <c:pt idx="5571">
                  <c:v>10.369</c:v>
                </c:pt>
                <c:pt idx="5572">
                  <c:v>10.369</c:v>
                </c:pt>
                <c:pt idx="5573">
                  <c:v>10.369</c:v>
                </c:pt>
                <c:pt idx="5574">
                  <c:v>10.369</c:v>
                </c:pt>
                <c:pt idx="5575">
                  <c:v>10.345000000000001</c:v>
                </c:pt>
                <c:pt idx="5576">
                  <c:v>10.345000000000001</c:v>
                </c:pt>
                <c:pt idx="5577">
                  <c:v>10.32</c:v>
                </c:pt>
                <c:pt idx="5578">
                  <c:v>10.295999999999999</c:v>
                </c:pt>
                <c:pt idx="5579">
                  <c:v>10.271000000000001</c:v>
                </c:pt>
                <c:pt idx="5580">
                  <c:v>10.222</c:v>
                </c:pt>
                <c:pt idx="5581">
                  <c:v>10.222</c:v>
                </c:pt>
                <c:pt idx="5582">
                  <c:v>10.198</c:v>
                </c:pt>
                <c:pt idx="5583">
                  <c:v>10.173</c:v>
                </c:pt>
                <c:pt idx="5584">
                  <c:v>10.173</c:v>
                </c:pt>
                <c:pt idx="5585">
                  <c:v>10.148999999999999</c:v>
                </c:pt>
                <c:pt idx="5586">
                  <c:v>10.124000000000001</c:v>
                </c:pt>
                <c:pt idx="5587">
                  <c:v>10.1</c:v>
                </c:pt>
                <c:pt idx="5588">
                  <c:v>10.074999999999999</c:v>
                </c:pt>
                <c:pt idx="5589">
                  <c:v>10.074999999999999</c:v>
                </c:pt>
                <c:pt idx="5590">
                  <c:v>10.051</c:v>
                </c:pt>
                <c:pt idx="5591">
                  <c:v>10.026</c:v>
                </c:pt>
                <c:pt idx="5592">
                  <c:v>10.026</c:v>
                </c:pt>
                <c:pt idx="5593">
                  <c:v>9.9770000000000003</c:v>
                </c:pt>
                <c:pt idx="5594">
                  <c:v>9.9770000000000003</c:v>
                </c:pt>
                <c:pt idx="5595">
                  <c:v>9.952</c:v>
                </c:pt>
                <c:pt idx="5596">
                  <c:v>9.9280000000000008</c:v>
                </c:pt>
                <c:pt idx="5597">
                  <c:v>9.9280000000000008</c:v>
                </c:pt>
                <c:pt idx="5598">
                  <c:v>9.9280000000000008</c:v>
                </c:pt>
                <c:pt idx="5599">
                  <c:v>9.9030000000000005</c:v>
                </c:pt>
                <c:pt idx="5600">
                  <c:v>9.8789999999999996</c:v>
                </c:pt>
                <c:pt idx="5601">
                  <c:v>9.8789999999999996</c:v>
                </c:pt>
                <c:pt idx="5602">
                  <c:v>9.8789999999999996</c:v>
                </c:pt>
                <c:pt idx="5603">
                  <c:v>9.8539999999999992</c:v>
                </c:pt>
                <c:pt idx="5604">
                  <c:v>9.8789999999999996</c:v>
                </c:pt>
                <c:pt idx="5605">
                  <c:v>9.8789999999999996</c:v>
                </c:pt>
                <c:pt idx="5606">
                  <c:v>9.9030000000000005</c:v>
                </c:pt>
                <c:pt idx="5607">
                  <c:v>9.9280000000000008</c:v>
                </c:pt>
                <c:pt idx="5608">
                  <c:v>9.952</c:v>
                </c:pt>
                <c:pt idx="5609">
                  <c:v>10.000999999999999</c:v>
                </c:pt>
                <c:pt idx="5610">
                  <c:v>10.026</c:v>
                </c:pt>
                <c:pt idx="5611">
                  <c:v>10.1</c:v>
                </c:pt>
                <c:pt idx="5612">
                  <c:v>10.148999999999999</c:v>
                </c:pt>
                <c:pt idx="5613">
                  <c:v>10.222</c:v>
                </c:pt>
                <c:pt idx="5614">
                  <c:v>10.295999999999999</c:v>
                </c:pt>
                <c:pt idx="5615">
                  <c:v>10.345000000000001</c:v>
                </c:pt>
                <c:pt idx="5616">
                  <c:v>10.417999999999999</c:v>
                </c:pt>
                <c:pt idx="5617">
                  <c:v>10.516</c:v>
                </c:pt>
                <c:pt idx="5618">
                  <c:v>10.59</c:v>
                </c:pt>
                <c:pt idx="5619">
                  <c:v>10.663</c:v>
                </c:pt>
                <c:pt idx="5620">
                  <c:v>10.760999999999999</c:v>
                </c:pt>
                <c:pt idx="5621">
                  <c:v>10.858000000000001</c:v>
                </c:pt>
                <c:pt idx="5622">
                  <c:v>10.932</c:v>
                </c:pt>
                <c:pt idx="5623">
                  <c:v>11.005000000000001</c:v>
                </c:pt>
                <c:pt idx="5624">
                  <c:v>11.077999999999999</c:v>
                </c:pt>
                <c:pt idx="5625">
                  <c:v>11.151</c:v>
                </c:pt>
                <c:pt idx="5626">
                  <c:v>11.2</c:v>
                </c:pt>
                <c:pt idx="5627">
                  <c:v>11.247999999999999</c:v>
                </c:pt>
                <c:pt idx="5628">
                  <c:v>11.297000000000001</c:v>
                </c:pt>
                <c:pt idx="5629">
                  <c:v>11.346</c:v>
                </c:pt>
                <c:pt idx="5630">
                  <c:v>11.394</c:v>
                </c:pt>
                <c:pt idx="5631">
                  <c:v>11.394</c:v>
                </c:pt>
                <c:pt idx="5632">
                  <c:v>11.419</c:v>
                </c:pt>
                <c:pt idx="5633">
                  <c:v>11.443</c:v>
                </c:pt>
                <c:pt idx="5634">
                  <c:v>11.443</c:v>
                </c:pt>
                <c:pt idx="5635">
                  <c:v>11.443</c:v>
                </c:pt>
                <c:pt idx="5636">
                  <c:v>11.419</c:v>
                </c:pt>
                <c:pt idx="5637">
                  <c:v>11.394</c:v>
                </c:pt>
                <c:pt idx="5638">
                  <c:v>11.37</c:v>
                </c:pt>
                <c:pt idx="5639">
                  <c:v>11.346</c:v>
                </c:pt>
                <c:pt idx="5640">
                  <c:v>11.297000000000001</c:v>
                </c:pt>
                <c:pt idx="5641">
                  <c:v>11.273</c:v>
                </c:pt>
                <c:pt idx="5642">
                  <c:v>11.224</c:v>
                </c:pt>
                <c:pt idx="5643">
                  <c:v>11.175000000000001</c:v>
                </c:pt>
                <c:pt idx="5644">
                  <c:v>11.102</c:v>
                </c:pt>
                <c:pt idx="5645">
                  <c:v>11.053000000000001</c:v>
                </c:pt>
                <c:pt idx="5646">
                  <c:v>11.005000000000001</c:v>
                </c:pt>
                <c:pt idx="5647">
                  <c:v>10.932</c:v>
                </c:pt>
                <c:pt idx="5648">
                  <c:v>10.858000000000001</c:v>
                </c:pt>
                <c:pt idx="5649">
                  <c:v>10.81</c:v>
                </c:pt>
                <c:pt idx="5650">
                  <c:v>10.736000000000001</c:v>
                </c:pt>
                <c:pt idx="5651">
                  <c:v>10.686999999999999</c:v>
                </c:pt>
                <c:pt idx="5652">
                  <c:v>10.638</c:v>
                </c:pt>
                <c:pt idx="5653">
                  <c:v>10.614000000000001</c:v>
                </c:pt>
                <c:pt idx="5654">
                  <c:v>10.565</c:v>
                </c:pt>
                <c:pt idx="5655">
                  <c:v>10.541</c:v>
                </c:pt>
                <c:pt idx="5656">
                  <c:v>10.516</c:v>
                </c:pt>
                <c:pt idx="5657">
                  <c:v>10.492000000000001</c:v>
                </c:pt>
                <c:pt idx="5658">
                  <c:v>10.467000000000001</c:v>
                </c:pt>
                <c:pt idx="5659">
                  <c:v>10.467000000000001</c:v>
                </c:pt>
                <c:pt idx="5660">
                  <c:v>10.443</c:v>
                </c:pt>
                <c:pt idx="5661">
                  <c:v>10.417999999999999</c:v>
                </c:pt>
                <c:pt idx="5662">
                  <c:v>10.369</c:v>
                </c:pt>
                <c:pt idx="5663">
                  <c:v>10.345000000000001</c:v>
                </c:pt>
                <c:pt idx="5664">
                  <c:v>10.32</c:v>
                </c:pt>
                <c:pt idx="5665">
                  <c:v>10.32</c:v>
                </c:pt>
                <c:pt idx="5666">
                  <c:v>10.295999999999999</c:v>
                </c:pt>
                <c:pt idx="5667">
                  <c:v>10.271000000000001</c:v>
                </c:pt>
                <c:pt idx="5668">
                  <c:v>10.247</c:v>
                </c:pt>
                <c:pt idx="5669">
                  <c:v>10.222</c:v>
                </c:pt>
                <c:pt idx="5670">
                  <c:v>10.222</c:v>
                </c:pt>
                <c:pt idx="5671">
                  <c:v>10.222</c:v>
                </c:pt>
                <c:pt idx="5672">
                  <c:v>10.173</c:v>
                </c:pt>
                <c:pt idx="5673">
                  <c:v>10.173</c:v>
                </c:pt>
                <c:pt idx="5674">
                  <c:v>10.148999999999999</c:v>
                </c:pt>
                <c:pt idx="5675">
                  <c:v>10.124000000000001</c:v>
                </c:pt>
                <c:pt idx="5676">
                  <c:v>10.1</c:v>
                </c:pt>
                <c:pt idx="5677">
                  <c:v>10.074999999999999</c:v>
                </c:pt>
                <c:pt idx="5678">
                  <c:v>10.074999999999999</c:v>
                </c:pt>
                <c:pt idx="5679">
                  <c:v>10.051</c:v>
                </c:pt>
                <c:pt idx="5680">
                  <c:v>10.051</c:v>
                </c:pt>
                <c:pt idx="5681">
                  <c:v>10.026</c:v>
                </c:pt>
                <c:pt idx="5682">
                  <c:v>10.026</c:v>
                </c:pt>
                <c:pt idx="5683">
                  <c:v>10.000999999999999</c:v>
                </c:pt>
                <c:pt idx="5684">
                  <c:v>9.9770000000000003</c:v>
                </c:pt>
                <c:pt idx="5685">
                  <c:v>9.9770000000000003</c:v>
                </c:pt>
                <c:pt idx="5686">
                  <c:v>9.9770000000000003</c:v>
                </c:pt>
                <c:pt idx="5687">
                  <c:v>9.952</c:v>
                </c:pt>
                <c:pt idx="5688">
                  <c:v>9.952</c:v>
                </c:pt>
                <c:pt idx="5689">
                  <c:v>9.9280000000000008</c:v>
                </c:pt>
                <c:pt idx="5690">
                  <c:v>9.9280000000000008</c:v>
                </c:pt>
                <c:pt idx="5691">
                  <c:v>9.9280000000000008</c:v>
                </c:pt>
                <c:pt idx="5692">
                  <c:v>9.9030000000000005</c:v>
                </c:pt>
                <c:pt idx="5693">
                  <c:v>9.9030000000000005</c:v>
                </c:pt>
                <c:pt idx="5694">
                  <c:v>9.9030000000000005</c:v>
                </c:pt>
                <c:pt idx="5695">
                  <c:v>9.8789999999999996</c:v>
                </c:pt>
                <c:pt idx="5696">
                  <c:v>9.8789999999999996</c:v>
                </c:pt>
                <c:pt idx="5697">
                  <c:v>9.8789999999999996</c:v>
                </c:pt>
                <c:pt idx="5698">
                  <c:v>9.8789999999999996</c:v>
                </c:pt>
                <c:pt idx="5699">
                  <c:v>9.8789999999999996</c:v>
                </c:pt>
                <c:pt idx="5700">
                  <c:v>9.8789999999999996</c:v>
                </c:pt>
                <c:pt idx="5701">
                  <c:v>9.8789999999999996</c:v>
                </c:pt>
                <c:pt idx="5702">
                  <c:v>9.9280000000000008</c:v>
                </c:pt>
                <c:pt idx="5703">
                  <c:v>9.952</c:v>
                </c:pt>
                <c:pt idx="5704">
                  <c:v>9.9770000000000003</c:v>
                </c:pt>
                <c:pt idx="5705">
                  <c:v>10.026</c:v>
                </c:pt>
                <c:pt idx="5706">
                  <c:v>10.074999999999999</c:v>
                </c:pt>
                <c:pt idx="5707">
                  <c:v>10.148999999999999</c:v>
                </c:pt>
                <c:pt idx="5708">
                  <c:v>10.222</c:v>
                </c:pt>
                <c:pt idx="5709">
                  <c:v>10.295999999999999</c:v>
                </c:pt>
                <c:pt idx="5710">
                  <c:v>10.369</c:v>
                </c:pt>
                <c:pt idx="5711">
                  <c:v>10.417999999999999</c:v>
                </c:pt>
                <c:pt idx="5712">
                  <c:v>10.467000000000001</c:v>
                </c:pt>
                <c:pt idx="5713">
                  <c:v>10.541</c:v>
                </c:pt>
                <c:pt idx="5714">
                  <c:v>10.614000000000001</c:v>
                </c:pt>
                <c:pt idx="5715">
                  <c:v>10.712</c:v>
                </c:pt>
                <c:pt idx="5716">
                  <c:v>10.81</c:v>
                </c:pt>
                <c:pt idx="5717">
                  <c:v>10.858000000000001</c:v>
                </c:pt>
                <c:pt idx="5718">
                  <c:v>10.932</c:v>
                </c:pt>
                <c:pt idx="5719">
                  <c:v>11.005000000000001</c:v>
                </c:pt>
                <c:pt idx="5720">
                  <c:v>11.077999999999999</c:v>
                </c:pt>
                <c:pt idx="5721">
                  <c:v>11.127000000000001</c:v>
                </c:pt>
                <c:pt idx="5722">
                  <c:v>11.2</c:v>
                </c:pt>
                <c:pt idx="5723">
                  <c:v>11.224</c:v>
                </c:pt>
                <c:pt idx="5724">
                  <c:v>11.273</c:v>
                </c:pt>
                <c:pt idx="5725">
                  <c:v>11.321</c:v>
                </c:pt>
                <c:pt idx="5726">
                  <c:v>11.37</c:v>
                </c:pt>
                <c:pt idx="5727">
                  <c:v>11.394</c:v>
                </c:pt>
                <c:pt idx="5728">
                  <c:v>11.394</c:v>
                </c:pt>
                <c:pt idx="5729">
                  <c:v>11.394</c:v>
                </c:pt>
                <c:pt idx="5730">
                  <c:v>11.394</c:v>
                </c:pt>
                <c:pt idx="5731">
                  <c:v>11.419</c:v>
                </c:pt>
                <c:pt idx="5732">
                  <c:v>11.394</c:v>
                </c:pt>
                <c:pt idx="5733">
                  <c:v>11.394</c:v>
                </c:pt>
                <c:pt idx="5734">
                  <c:v>11.37</c:v>
                </c:pt>
                <c:pt idx="5735">
                  <c:v>11.346</c:v>
                </c:pt>
                <c:pt idx="5736">
                  <c:v>11.321</c:v>
                </c:pt>
                <c:pt idx="5737">
                  <c:v>11.297000000000001</c:v>
                </c:pt>
                <c:pt idx="5738">
                  <c:v>11.224</c:v>
                </c:pt>
                <c:pt idx="5739">
                  <c:v>11.175000000000001</c:v>
                </c:pt>
                <c:pt idx="5740">
                  <c:v>11.102</c:v>
                </c:pt>
                <c:pt idx="5741">
                  <c:v>11.029</c:v>
                </c:pt>
                <c:pt idx="5742">
                  <c:v>10.98</c:v>
                </c:pt>
                <c:pt idx="5743">
                  <c:v>10.907</c:v>
                </c:pt>
                <c:pt idx="5744">
                  <c:v>10.858000000000001</c:v>
                </c:pt>
                <c:pt idx="5745">
                  <c:v>10.81</c:v>
                </c:pt>
                <c:pt idx="5746">
                  <c:v>10.760999999999999</c:v>
                </c:pt>
                <c:pt idx="5747">
                  <c:v>10.712</c:v>
                </c:pt>
                <c:pt idx="5748">
                  <c:v>10.663</c:v>
                </c:pt>
                <c:pt idx="5749">
                  <c:v>10.614000000000001</c:v>
                </c:pt>
                <c:pt idx="5750">
                  <c:v>10.59</c:v>
                </c:pt>
                <c:pt idx="5751">
                  <c:v>10.565</c:v>
                </c:pt>
                <c:pt idx="5752">
                  <c:v>10.516</c:v>
                </c:pt>
                <c:pt idx="5753">
                  <c:v>10.516</c:v>
                </c:pt>
                <c:pt idx="5754">
                  <c:v>10.467000000000001</c:v>
                </c:pt>
                <c:pt idx="5755">
                  <c:v>10.467000000000001</c:v>
                </c:pt>
                <c:pt idx="5756">
                  <c:v>10.443</c:v>
                </c:pt>
                <c:pt idx="5757">
                  <c:v>10.417999999999999</c:v>
                </c:pt>
                <c:pt idx="5758">
                  <c:v>10.417999999999999</c:v>
                </c:pt>
                <c:pt idx="5759">
                  <c:v>10.369</c:v>
                </c:pt>
                <c:pt idx="5760">
                  <c:v>10.369</c:v>
                </c:pt>
                <c:pt idx="5761">
                  <c:v>10.345000000000001</c:v>
                </c:pt>
                <c:pt idx="5762">
                  <c:v>10.32</c:v>
                </c:pt>
                <c:pt idx="5763">
                  <c:v>10.32</c:v>
                </c:pt>
                <c:pt idx="5764">
                  <c:v>10.32</c:v>
                </c:pt>
                <c:pt idx="5765">
                  <c:v>10.32</c:v>
                </c:pt>
                <c:pt idx="5766">
                  <c:v>10.32</c:v>
                </c:pt>
                <c:pt idx="5767">
                  <c:v>10.32</c:v>
                </c:pt>
                <c:pt idx="5768">
                  <c:v>10.32</c:v>
                </c:pt>
                <c:pt idx="5769">
                  <c:v>10.32</c:v>
                </c:pt>
                <c:pt idx="5770">
                  <c:v>10.32</c:v>
                </c:pt>
                <c:pt idx="5771">
                  <c:v>10.32</c:v>
                </c:pt>
                <c:pt idx="5772">
                  <c:v>10.32</c:v>
                </c:pt>
                <c:pt idx="5773">
                  <c:v>10.32</c:v>
                </c:pt>
                <c:pt idx="5774">
                  <c:v>10.32</c:v>
                </c:pt>
                <c:pt idx="5775">
                  <c:v>10.345000000000001</c:v>
                </c:pt>
                <c:pt idx="5776">
                  <c:v>10.345000000000001</c:v>
                </c:pt>
                <c:pt idx="5777">
                  <c:v>10.345000000000001</c:v>
                </c:pt>
                <c:pt idx="5778">
                  <c:v>10.345000000000001</c:v>
                </c:pt>
                <c:pt idx="5779">
                  <c:v>10.345000000000001</c:v>
                </c:pt>
                <c:pt idx="5780">
                  <c:v>10.345000000000001</c:v>
                </c:pt>
                <c:pt idx="5781">
                  <c:v>10.369</c:v>
                </c:pt>
                <c:pt idx="5782">
                  <c:v>10.369</c:v>
                </c:pt>
                <c:pt idx="5783">
                  <c:v>10.369</c:v>
                </c:pt>
                <c:pt idx="5784">
                  <c:v>10.369</c:v>
                </c:pt>
                <c:pt idx="5785">
                  <c:v>10.369</c:v>
                </c:pt>
                <c:pt idx="5786">
                  <c:v>10.369</c:v>
                </c:pt>
                <c:pt idx="5787">
                  <c:v>10.369</c:v>
                </c:pt>
                <c:pt idx="5788">
                  <c:v>10.369</c:v>
                </c:pt>
                <c:pt idx="5789">
                  <c:v>10.369</c:v>
                </c:pt>
                <c:pt idx="5790">
                  <c:v>10.369</c:v>
                </c:pt>
                <c:pt idx="5791">
                  <c:v>10.369</c:v>
                </c:pt>
                <c:pt idx="5792">
                  <c:v>10.369</c:v>
                </c:pt>
                <c:pt idx="5793">
                  <c:v>10.369</c:v>
                </c:pt>
                <c:pt idx="5794">
                  <c:v>10.369</c:v>
                </c:pt>
                <c:pt idx="5795">
                  <c:v>10.369</c:v>
                </c:pt>
                <c:pt idx="5796">
                  <c:v>10.369</c:v>
                </c:pt>
                <c:pt idx="5797">
                  <c:v>10.369</c:v>
                </c:pt>
                <c:pt idx="5798">
                  <c:v>10.417999999999999</c:v>
                </c:pt>
                <c:pt idx="5799">
                  <c:v>10.417999999999999</c:v>
                </c:pt>
                <c:pt idx="5800">
                  <c:v>10.417999999999999</c:v>
                </c:pt>
                <c:pt idx="5801">
                  <c:v>10.467000000000001</c:v>
                </c:pt>
                <c:pt idx="5802">
                  <c:v>10.492000000000001</c:v>
                </c:pt>
                <c:pt idx="5803">
                  <c:v>10.516</c:v>
                </c:pt>
                <c:pt idx="5804">
                  <c:v>10.565</c:v>
                </c:pt>
                <c:pt idx="5805">
                  <c:v>10.614000000000001</c:v>
                </c:pt>
                <c:pt idx="5806">
                  <c:v>10.663</c:v>
                </c:pt>
                <c:pt idx="5807">
                  <c:v>10.712</c:v>
                </c:pt>
                <c:pt idx="5808">
                  <c:v>10.760999999999999</c:v>
                </c:pt>
                <c:pt idx="5809">
                  <c:v>10.834</c:v>
                </c:pt>
                <c:pt idx="5810">
                  <c:v>10.882999999999999</c:v>
                </c:pt>
                <c:pt idx="5811">
                  <c:v>10.907</c:v>
                </c:pt>
                <c:pt idx="5812">
                  <c:v>10.956</c:v>
                </c:pt>
                <c:pt idx="5813">
                  <c:v>11.053000000000001</c:v>
                </c:pt>
                <c:pt idx="5814">
                  <c:v>11.077999999999999</c:v>
                </c:pt>
                <c:pt idx="5815">
                  <c:v>11.102</c:v>
                </c:pt>
                <c:pt idx="5816">
                  <c:v>11.127000000000001</c:v>
                </c:pt>
                <c:pt idx="5817">
                  <c:v>11.175000000000001</c:v>
                </c:pt>
                <c:pt idx="5818">
                  <c:v>11.175000000000001</c:v>
                </c:pt>
                <c:pt idx="5819">
                  <c:v>11.2</c:v>
                </c:pt>
                <c:pt idx="5820">
                  <c:v>11.2</c:v>
                </c:pt>
                <c:pt idx="5821">
                  <c:v>11.224</c:v>
                </c:pt>
                <c:pt idx="5822">
                  <c:v>11.247999999999999</c:v>
                </c:pt>
                <c:pt idx="5823">
                  <c:v>11.273</c:v>
                </c:pt>
                <c:pt idx="5824">
                  <c:v>11.247999999999999</c:v>
                </c:pt>
                <c:pt idx="5825">
                  <c:v>11.247999999999999</c:v>
                </c:pt>
                <c:pt idx="5826">
                  <c:v>11.247999999999999</c:v>
                </c:pt>
                <c:pt idx="5827">
                  <c:v>11.247999999999999</c:v>
                </c:pt>
                <c:pt idx="5828">
                  <c:v>11.247999999999999</c:v>
                </c:pt>
                <c:pt idx="5829">
                  <c:v>11.2</c:v>
                </c:pt>
                <c:pt idx="5830">
                  <c:v>11.2</c:v>
                </c:pt>
                <c:pt idx="5831">
                  <c:v>11.151</c:v>
                </c:pt>
                <c:pt idx="5832">
                  <c:v>11.102</c:v>
                </c:pt>
                <c:pt idx="5833">
                  <c:v>11.053000000000001</c:v>
                </c:pt>
                <c:pt idx="5834">
                  <c:v>11.029</c:v>
                </c:pt>
                <c:pt idx="5835">
                  <c:v>10.98</c:v>
                </c:pt>
                <c:pt idx="5836">
                  <c:v>10.956</c:v>
                </c:pt>
                <c:pt idx="5837">
                  <c:v>10.907</c:v>
                </c:pt>
                <c:pt idx="5838">
                  <c:v>10.858000000000001</c:v>
                </c:pt>
                <c:pt idx="5839">
                  <c:v>10.81</c:v>
                </c:pt>
                <c:pt idx="5840">
                  <c:v>10.785</c:v>
                </c:pt>
                <c:pt idx="5841">
                  <c:v>10.736000000000001</c:v>
                </c:pt>
                <c:pt idx="5842">
                  <c:v>10.686999999999999</c:v>
                </c:pt>
                <c:pt idx="5843">
                  <c:v>10.663</c:v>
                </c:pt>
                <c:pt idx="5844">
                  <c:v>10.614000000000001</c:v>
                </c:pt>
                <c:pt idx="5845">
                  <c:v>10.614000000000001</c:v>
                </c:pt>
                <c:pt idx="5846">
                  <c:v>10.565</c:v>
                </c:pt>
                <c:pt idx="5847">
                  <c:v>10.541</c:v>
                </c:pt>
                <c:pt idx="5848">
                  <c:v>10.516</c:v>
                </c:pt>
                <c:pt idx="5849">
                  <c:v>10.516</c:v>
                </c:pt>
                <c:pt idx="5850">
                  <c:v>10.467000000000001</c:v>
                </c:pt>
                <c:pt idx="5851">
                  <c:v>10.467000000000001</c:v>
                </c:pt>
                <c:pt idx="5852">
                  <c:v>10.443</c:v>
                </c:pt>
                <c:pt idx="5853">
                  <c:v>10.443</c:v>
                </c:pt>
                <c:pt idx="5854">
                  <c:v>10.417999999999999</c:v>
                </c:pt>
                <c:pt idx="5855">
                  <c:v>10.394</c:v>
                </c:pt>
                <c:pt idx="5856">
                  <c:v>10.369</c:v>
                </c:pt>
                <c:pt idx="5857">
                  <c:v>10.369</c:v>
                </c:pt>
                <c:pt idx="5858">
                  <c:v>10.345000000000001</c:v>
                </c:pt>
                <c:pt idx="5859">
                  <c:v>10.32</c:v>
                </c:pt>
                <c:pt idx="5860">
                  <c:v>10.32</c:v>
                </c:pt>
                <c:pt idx="5861">
                  <c:v>10.32</c:v>
                </c:pt>
                <c:pt idx="5862">
                  <c:v>10.295999999999999</c:v>
                </c:pt>
                <c:pt idx="5863">
                  <c:v>10.271000000000001</c:v>
                </c:pt>
                <c:pt idx="5864">
                  <c:v>10.247</c:v>
                </c:pt>
                <c:pt idx="5865">
                  <c:v>10.247</c:v>
                </c:pt>
                <c:pt idx="5866">
                  <c:v>10.222</c:v>
                </c:pt>
                <c:pt idx="5867">
                  <c:v>10.198</c:v>
                </c:pt>
                <c:pt idx="5868">
                  <c:v>10.198</c:v>
                </c:pt>
                <c:pt idx="5869">
                  <c:v>10.173</c:v>
                </c:pt>
                <c:pt idx="5870">
                  <c:v>10.148999999999999</c:v>
                </c:pt>
                <c:pt idx="5871">
                  <c:v>10.124000000000001</c:v>
                </c:pt>
                <c:pt idx="5872">
                  <c:v>10.124000000000001</c:v>
                </c:pt>
                <c:pt idx="5873">
                  <c:v>10.1</c:v>
                </c:pt>
                <c:pt idx="5874">
                  <c:v>10.1</c:v>
                </c:pt>
                <c:pt idx="5875">
                  <c:v>10.074999999999999</c:v>
                </c:pt>
                <c:pt idx="5876">
                  <c:v>10.074999999999999</c:v>
                </c:pt>
                <c:pt idx="5877">
                  <c:v>10.051</c:v>
                </c:pt>
                <c:pt idx="5878">
                  <c:v>10.026</c:v>
                </c:pt>
                <c:pt idx="5879">
                  <c:v>10.026</c:v>
                </c:pt>
                <c:pt idx="5880">
                  <c:v>10.026</c:v>
                </c:pt>
                <c:pt idx="5881">
                  <c:v>10.000999999999999</c:v>
                </c:pt>
                <c:pt idx="5882">
                  <c:v>9.9770000000000003</c:v>
                </c:pt>
                <c:pt idx="5883">
                  <c:v>9.9770000000000003</c:v>
                </c:pt>
                <c:pt idx="5884">
                  <c:v>9.9770000000000003</c:v>
                </c:pt>
                <c:pt idx="5885">
                  <c:v>9.952</c:v>
                </c:pt>
                <c:pt idx="5886">
                  <c:v>9.952</c:v>
                </c:pt>
                <c:pt idx="5887">
                  <c:v>9.952</c:v>
                </c:pt>
                <c:pt idx="5888">
                  <c:v>9.9280000000000008</c:v>
                </c:pt>
                <c:pt idx="5889">
                  <c:v>9.9280000000000008</c:v>
                </c:pt>
                <c:pt idx="5890">
                  <c:v>9.9280000000000008</c:v>
                </c:pt>
                <c:pt idx="5891">
                  <c:v>9.9280000000000008</c:v>
                </c:pt>
                <c:pt idx="5892">
                  <c:v>9.9280000000000008</c:v>
                </c:pt>
                <c:pt idx="5893">
                  <c:v>9.952</c:v>
                </c:pt>
                <c:pt idx="5894">
                  <c:v>9.9770000000000003</c:v>
                </c:pt>
                <c:pt idx="5895">
                  <c:v>10.000999999999999</c:v>
                </c:pt>
                <c:pt idx="5896">
                  <c:v>10.026</c:v>
                </c:pt>
                <c:pt idx="5897">
                  <c:v>10.051</c:v>
                </c:pt>
                <c:pt idx="5898">
                  <c:v>10.1</c:v>
                </c:pt>
                <c:pt idx="5899">
                  <c:v>10.148999999999999</c:v>
                </c:pt>
                <c:pt idx="5900">
                  <c:v>10.198</c:v>
                </c:pt>
                <c:pt idx="5901">
                  <c:v>10.271000000000001</c:v>
                </c:pt>
                <c:pt idx="5902">
                  <c:v>10.32</c:v>
                </c:pt>
                <c:pt idx="5903">
                  <c:v>10.369</c:v>
                </c:pt>
                <c:pt idx="5904">
                  <c:v>10.443</c:v>
                </c:pt>
                <c:pt idx="5905">
                  <c:v>10.541</c:v>
                </c:pt>
                <c:pt idx="5906">
                  <c:v>10.638</c:v>
                </c:pt>
                <c:pt idx="5907">
                  <c:v>10.712</c:v>
                </c:pt>
                <c:pt idx="5908">
                  <c:v>10.760999999999999</c:v>
                </c:pt>
                <c:pt idx="5909">
                  <c:v>10.834</c:v>
                </c:pt>
                <c:pt idx="5910">
                  <c:v>10.907</c:v>
                </c:pt>
                <c:pt idx="5911">
                  <c:v>10.956</c:v>
                </c:pt>
                <c:pt idx="5912">
                  <c:v>11.005000000000001</c:v>
                </c:pt>
                <c:pt idx="5913">
                  <c:v>11.029</c:v>
                </c:pt>
                <c:pt idx="5914">
                  <c:v>11.102</c:v>
                </c:pt>
                <c:pt idx="5915">
                  <c:v>11.151</c:v>
                </c:pt>
                <c:pt idx="5916">
                  <c:v>11.2</c:v>
                </c:pt>
                <c:pt idx="5917">
                  <c:v>11.2</c:v>
                </c:pt>
                <c:pt idx="5918">
                  <c:v>11.224</c:v>
                </c:pt>
                <c:pt idx="5919">
                  <c:v>11.247999999999999</c:v>
                </c:pt>
                <c:pt idx="5920">
                  <c:v>11.247999999999999</c:v>
                </c:pt>
                <c:pt idx="5921">
                  <c:v>11.247999999999999</c:v>
                </c:pt>
                <c:pt idx="5922">
                  <c:v>11.297000000000001</c:v>
                </c:pt>
                <c:pt idx="5923">
                  <c:v>11.297000000000001</c:v>
                </c:pt>
                <c:pt idx="5924">
                  <c:v>11.297000000000001</c:v>
                </c:pt>
                <c:pt idx="5925">
                  <c:v>11.273</c:v>
                </c:pt>
                <c:pt idx="5926">
                  <c:v>11.247999999999999</c:v>
                </c:pt>
                <c:pt idx="5927">
                  <c:v>11.224</c:v>
                </c:pt>
                <c:pt idx="5928">
                  <c:v>11.2</c:v>
                </c:pt>
                <c:pt idx="5929">
                  <c:v>11.175000000000001</c:v>
                </c:pt>
                <c:pt idx="5930">
                  <c:v>11.151</c:v>
                </c:pt>
                <c:pt idx="5931">
                  <c:v>11.102</c:v>
                </c:pt>
                <c:pt idx="5932">
                  <c:v>11.077999999999999</c:v>
                </c:pt>
                <c:pt idx="5933">
                  <c:v>11.029</c:v>
                </c:pt>
                <c:pt idx="5934">
                  <c:v>10.98</c:v>
                </c:pt>
                <c:pt idx="5935">
                  <c:v>10.932</c:v>
                </c:pt>
                <c:pt idx="5936">
                  <c:v>10.858000000000001</c:v>
                </c:pt>
                <c:pt idx="5937">
                  <c:v>10.81</c:v>
                </c:pt>
                <c:pt idx="5938">
                  <c:v>10.760999999999999</c:v>
                </c:pt>
                <c:pt idx="5939">
                  <c:v>10.712</c:v>
                </c:pt>
                <c:pt idx="5940">
                  <c:v>10.663</c:v>
                </c:pt>
                <c:pt idx="5941">
                  <c:v>10.614000000000001</c:v>
                </c:pt>
                <c:pt idx="5942">
                  <c:v>10.565</c:v>
                </c:pt>
                <c:pt idx="5943">
                  <c:v>10.541</c:v>
                </c:pt>
                <c:pt idx="5944">
                  <c:v>10.492000000000001</c:v>
                </c:pt>
                <c:pt idx="5945">
                  <c:v>10.467000000000001</c:v>
                </c:pt>
                <c:pt idx="5946">
                  <c:v>10.443</c:v>
                </c:pt>
                <c:pt idx="5947">
                  <c:v>10.417999999999999</c:v>
                </c:pt>
                <c:pt idx="5948">
                  <c:v>10.369</c:v>
                </c:pt>
                <c:pt idx="5949">
                  <c:v>10.345000000000001</c:v>
                </c:pt>
                <c:pt idx="5950">
                  <c:v>10.32</c:v>
                </c:pt>
                <c:pt idx="5951">
                  <c:v>10.295999999999999</c:v>
                </c:pt>
                <c:pt idx="5952">
                  <c:v>10.271000000000001</c:v>
                </c:pt>
                <c:pt idx="5953">
                  <c:v>10.271000000000001</c:v>
                </c:pt>
                <c:pt idx="5954">
                  <c:v>10.247</c:v>
                </c:pt>
                <c:pt idx="5955">
                  <c:v>10.222</c:v>
                </c:pt>
                <c:pt idx="5956">
                  <c:v>10.198</c:v>
                </c:pt>
                <c:pt idx="5957">
                  <c:v>10.173</c:v>
                </c:pt>
                <c:pt idx="5958">
                  <c:v>10.173</c:v>
                </c:pt>
                <c:pt idx="5959">
                  <c:v>10.148999999999999</c:v>
                </c:pt>
                <c:pt idx="5960">
                  <c:v>10.124000000000001</c:v>
                </c:pt>
                <c:pt idx="5961">
                  <c:v>10.124000000000001</c:v>
                </c:pt>
                <c:pt idx="5962">
                  <c:v>10.124000000000001</c:v>
                </c:pt>
                <c:pt idx="5963">
                  <c:v>10.124000000000001</c:v>
                </c:pt>
                <c:pt idx="5964">
                  <c:v>10.124000000000001</c:v>
                </c:pt>
                <c:pt idx="5965">
                  <c:v>10.124000000000001</c:v>
                </c:pt>
                <c:pt idx="5966">
                  <c:v>10.124000000000001</c:v>
                </c:pt>
                <c:pt idx="5967">
                  <c:v>10.124000000000001</c:v>
                </c:pt>
                <c:pt idx="5968">
                  <c:v>10.124000000000001</c:v>
                </c:pt>
                <c:pt idx="5969">
                  <c:v>10.148999999999999</c:v>
                </c:pt>
                <c:pt idx="5970">
                  <c:v>10.148999999999999</c:v>
                </c:pt>
                <c:pt idx="5971">
                  <c:v>10.148999999999999</c:v>
                </c:pt>
                <c:pt idx="5972">
                  <c:v>10.173</c:v>
                </c:pt>
                <c:pt idx="5973">
                  <c:v>10.173</c:v>
                </c:pt>
                <c:pt idx="5974">
                  <c:v>10.173</c:v>
                </c:pt>
                <c:pt idx="5975">
                  <c:v>10.198</c:v>
                </c:pt>
                <c:pt idx="5976">
                  <c:v>10.222</c:v>
                </c:pt>
                <c:pt idx="5977">
                  <c:v>10.222</c:v>
                </c:pt>
                <c:pt idx="5978">
                  <c:v>10.222</c:v>
                </c:pt>
                <c:pt idx="5979">
                  <c:v>10.247</c:v>
                </c:pt>
                <c:pt idx="5980">
                  <c:v>10.247</c:v>
                </c:pt>
                <c:pt idx="5981">
                  <c:v>10.271000000000001</c:v>
                </c:pt>
                <c:pt idx="5982">
                  <c:v>10.271000000000001</c:v>
                </c:pt>
                <c:pt idx="5983">
                  <c:v>10.271000000000001</c:v>
                </c:pt>
                <c:pt idx="5984">
                  <c:v>10.271000000000001</c:v>
                </c:pt>
                <c:pt idx="5985">
                  <c:v>10.271000000000001</c:v>
                </c:pt>
                <c:pt idx="5986">
                  <c:v>10.271000000000001</c:v>
                </c:pt>
                <c:pt idx="5987">
                  <c:v>10.271000000000001</c:v>
                </c:pt>
                <c:pt idx="5988">
                  <c:v>10.295999999999999</c:v>
                </c:pt>
                <c:pt idx="5989">
                  <c:v>10.295999999999999</c:v>
                </c:pt>
                <c:pt idx="5990">
                  <c:v>10.32</c:v>
                </c:pt>
                <c:pt idx="5991">
                  <c:v>10.32</c:v>
                </c:pt>
                <c:pt idx="5992">
                  <c:v>10.32</c:v>
                </c:pt>
                <c:pt idx="5993">
                  <c:v>10.345000000000001</c:v>
                </c:pt>
                <c:pt idx="5994">
                  <c:v>10.369</c:v>
                </c:pt>
                <c:pt idx="5995">
                  <c:v>10.394</c:v>
                </c:pt>
                <c:pt idx="5996">
                  <c:v>10.417999999999999</c:v>
                </c:pt>
                <c:pt idx="5997">
                  <c:v>10.467000000000001</c:v>
                </c:pt>
                <c:pt idx="5998">
                  <c:v>10.516</c:v>
                </c:pt>
                <c:pt idx="5999">
                  <c:v>10.565</c:v>
                </c:pt>
                <c:pt idx="6000">
                  <c:v>10.614000000000001</c:v>
                </c:pt>
                <c:pt idx="6001">
                  <c:v>10.686999999999999</c:v>
                </c:pt>
                <c:pt idx="6002">
                  <c:v>10.760999999999999</c:v>
                </c:pt>
                <c:pt idx="6003">
                  <c:v>10.858000000000001</c:v>
                </c:pt>
                <c:pt idx="6004">
                  <c:v>10.932</c:v>
                </c:pt>
                <c:pt idx="6005">
                  <c:v>11.005000000000001</c:v>
                </c:pt>
                <c:pt idx="6006">
                  <c:v>11.102</c:v>
                </c:pt>
                <c:pt idx="6007">
                  <c:v>11.151</c:v>
                </c:pt>
                <c:pt idx="6008">
                  <c:v>11.2</c:v>
                </c:pt>
                <c:pt idx="6009">
                  <c:v>11.224</c:v>
                </c:pt>
                <c:pt idx="6010">
                  <c:v>11.297000000000001</c:v>
                </c:pt>
                <c:pt idx="6011">
                  <c:v>11.346</c:v>
                </c:pt>
                <c:pt idx="6012">
                  <c:v>11.37</c:v>
                </c:pt>
                <c:pt idx="6013">
                  <c:v>11.394</c:v>
                </c:pt>
                <c:pt idx="6014">
                  <c:v>11.419</c:v>
                </c:pt>
                <c:pt idx="6015">
                  <c:v>11.443</c:v>
                </c:pt>
                <c:pt idx="6016">
                  <c:v>11.492000000000001</c:v>
                </c:pt>
                <c:pt idx="6017">
                  <c:v>11.54</c:v>
                </c:pt>
                <c:pt idx="6018">
                  <c:v>11.565</c:v>
                </c:pt>
                <c:pt idx="6019">
                  <c:v>11.54</c:v>
                </c:pt>
                <c:pt idx="6020">
                  <c:v>11.516</c:v>
                </c:pt>
                <c:pt idx="6021">
                  <c:v>11.492000000000001</c:v>
                </c:pt>
                <c:pt idx="6022">
                  <c:v>11.419</c:v>
                </c:pt>
                <c:pt idx="6023">
                  <c:v>11.394</c:v>
                </c:pt>
                <c:pt idx="6024">
                  <c:v>11.346</c:v>
                </c:pt>
                <c:pt idx="6025">
                  <c:v>11.321</c:v>
                </c:pt>
                <c:pt idx="6026">
                  <c:v>11.273</c:v>
                </c:pt>
                <c:pt idx="6027">
                  <c:v>11.224</c:v>
                </c:pt>
                <c:pt idx="6028">
                  <c:v>11.151</c:v>
                </c:pt>
                <c:pt idx="6029">
                  <c:v>11.102</c:v>
                </c:pt>
                <c:pt idx="6030">
                  <c:v>11.053000000000001</c:v>
                </c:pt>
                <c:pt idx="6031">
                  <c:v>10.98</c:v>
                </c:pt>
                <c:pt idx="6032">
                  <c:v>10.907</c:v>
                </c:pt>
                <c:pt idx="6033">
                  <c:v>10.858000000000001</c:v>
                </c:pt>
                <c:pt idx="6034">
                  <c:v>10.81</c:v>
                </c:pt>
                <c:pt idx="6035">
                  <c:v>10.760999999999999</c:v>
                </c:pt>
                <c:pt idx="6036">
                  <c:v>10.712</c:v>
                </c:pt>
                <c:pt idx="6037">
                  <c:v>10.663</c:v>
                </c:pt>
                <c:pt idx="6038">
                  <c:v>10.614000000000001</c:v>
                </c:pt>
                <c:pt idx="6039">
                  <c:v>10.59</c:v>
                </c:pt>
                <c:pt idx="6040">
                  <c:v>10.541</c:v>
                </c:pt>
                <c:pt idx="6041">
                  <c:v>10.516</c:v>
                </c:pt>
                <c:pt idx="6042">
                  <c:v>10.492000000000001</c:v>
                </c:pt>
                <c:pt idx="6043">
                  <c:v>10.467000000000001</c:v>
                </c:pt>
                <c:pt idx="6044">
                  <c:v>10.443</c:v>
                </c:pt>
                <c:pt idx="6045">
                  <c:v>10.417999999999999</c:v>
                </c:pt>
                <c:pt idx="6046">
                  <c:v>10.369</c:v>
                </c:pt>
                <c:pt idx="6047">
                  <c:v>10.369</c:v>
                </c:pt>
                <c:pt idx="6048">
                  <c:v>10.345000000000001</c:v>
                </c:pt>
                <c:pt idx="6049">
                  <c:v>10.345000000000001</c:v>
                </c:pt>
                <c:pt idx="6050">
                  <c:v>10.32</c:v>
                </c:pt>
                <c:pt idx="6051">
                  <c:v>10.32</c:v>
                </c:pt>
                <c:pt idx="6052">
                  <c:v>10.295999999999999</c:v>
                </c:pt>
                <c:pt idx="6053">
                  <c:v>10.295999999999999</c:v>
                </c:pt>
                <c:pt idx="6054">
                  <c:v>10.295999999999999</c:v>
                </c:pt>
                <c:pt idx="6055">
                  <c:v>10.32</c:v>
                </c:pt>
                <c:pt idx="6056">
                  <c:v>10.32</c:v>
                </c:pt>
                <c:pt idx="6057">
                  <c:v>10.32</c:v>
                </c:pt>
                <c:pt idx="6058">
                  <c:v>10.32</c:v>
                </c:pt>
                <c:pt idx="6059">
                  <c:v>10.32</c:v>
                </c:pt>
                <c:pt idx="6060">
                  <c:v>10.32</c:v>
                </c:pt>
                <c:pt idx="6061">
                  <c:v>10.295999999999999</c:v>
                </c:pt>
                <c:pt idx="6062">
                  <c:v>10.295999999999999</c:v>
                </c:pt>
                <c:pt idx="6063">
                  <c:v>10.295999999999999</c:v>
                </c:pt>
                <c:pt idx="6064">
                  <c:v>10.295999999999999</c:v>
                </c:pt>
                <c:pt idx="6065">
                  <c:v>10.295999999999999</c:v>
                </c:pt>
                <c:pt idx="6066">
                  <c:v>10.295999999999999</c:v>
                </c:pt>
                <c:pt idx="6067">
                  <c:v>10.295999999999999</c:v>
                </c:pt>
                <c:pt idx="6068">
                  <c:v>10.271000000000001</c:v>
                </c:pt>
                <c:pt idx="6069">
                  <c:v>10.271000000000001</c:v>
                </c:pt>
                <c:pt idx="6070">
                  <c:v>10.271000000000001</c:v>
                </c:pt>
                <c:pt idx="6071">
                  <c:v>10.271000000000001</c:v>
                </c:pt>
                <c:pt idx="6072">
                  <c:v>10.271000000000001</c:v>
                </c:pt>
                <c:pt idx="6073">
                  <c:v>10.271000000000001</c:v>
                </c:pt>
                <c:pt idx="6074">
                  <c:v>10.271000000000001</c:v>
                </c:pt>
                <c:pt idx="6075">
                  <c:v>10.271000000000001</c:v>
                </c:pt>
                <c:pt idx="6076">
                  <c:v>10.271000000000001</c:v>
                </c:pt>
                <c:pt idx="6077">
                  <c:v>10.271000000000001</c:v>
                </c:pt>
                <c:pt idx="6078">
                  <c:v>10.271000000000001</c:v>
                </c:pt>
                <c:pt idx="6079">
                  <c:v>10.271000000000001</c:v>
                </c:pt>
                <c:pt idx="6080">
                  <c:v>10.271000000000001</c:v>
                </c:pt>
                <c:pt idx="6081">
                  <c:v>10.271000000000001</c:v>
                </c:pt>
                <c:pt idx="6082">
                  <c:v>10.271000000000001</c:v>
                </c:pt>
                <c:pt idx="6083">
                  <c:v>10.295999999999999</c:v>
                </c:pt>
                <c:pt idx="6084">
                  <c:v>10.295999999999999</c:v>
                </c:pt>
                <c:pt idx="6085">
                  <c:v>10.295999999999999</c:v>
                </c:pt>
                <c:pt idx="6086">
                  <c:v>10.295999999999999</c:v>
                </c:pt>
                <c:pt idx="6087">
                  <c:v>10.32</c:v>
                </c:pt>
                <c:pt idx="6088">
                  <c:v>10.32</c:v>
                </c:pt>
                <c:pt idx="6089">
                  <c:v>10.345000000000001</c:v>
                </c:pt>
                <c:pt idx="6090">
                  <c:v>10.369</c:v>
                </c:pt>
                <c:pt idx="6091">
                  <c:v>10.417999999999999</c:v>
                </c:pt>
                <c:pt idx="6092">
                  <c:v>10.443</c:v>
                </c:pt>
                <c:pt idx="6093">
                  <c:v>10.443</c:v>
                </c:pt>
                <c:pt idx="6094">
                  <c:v>10.443</c:v>
                </c:pt>
                <c:pt idx="6095">
                  <c:v>10.467000000000001</c:v>
                </c:pt>
                <c:pt idx="6096">
                  <c:v>10.467000000000001</c:v>
                </c:pt>
                <c:pt idx="6097">
                  <c:v>10.492000000000001</c:v>
                </c:pt>
                <c:pt idx="6098">
                  <c:v>10.565</c:v>
                </c:pt>
                <c:pt idx="6099">
                  <c:v>10.638</c:v>
                </c:pt>
                <c:pt idx="6100">
                  <c:v>10.663</c:v>
                </c:pt>
                <c:pt idx="6101">
                  <c:v>10.712</c:v>
                </c:pt>
                <c:pt idx="6102">
                  <c:v>10.760999999999999</c:v>
                </c:pt>
                <c:pt idx="6103">
                  <c:v>10.785</c:v>
                </c:pt>
                <c:pt idx="6104">
                  <c:v>10.834</c:v>
                </c:pt>
                <c:pt idx="6105">
                  <c:v>10.907</c:v>
                </c:pt>
                <c:pt idx="6106">
                  <c:v>10.932</c:v>
                </c:pt>
                <c:pt idx="6107">
                  <c:v>11.005000000000001</c:v>
                </c:pt>
                <c:pt idx="6108">
                  <c:v>11.053000000000001</c:v>
                </c:pt>
                <c:pt idx="6109">
                  <c:v>11.077999999999999</c:v>
                </c:pt>
                <c:pt idx="6110">
                  <c:v>11.077999999999999</c:v>
                </c:pt>
                <c:pt idx="6111">
                  <c:v>11.102</c:v>
                </c:pt>
                <c:pt idx="6112">
                  <c:v>11.102</c:v>
                </c:pt>
                <c:pt idx="6113">
                  <c:v>11.102</c:v>
                </c:pt>
                <c:pt idx="6114">
                  <c:v>11.102</c:v>
                </c:pt>
                <c:pt idx="6115">
                  <c:v>11.127000000000001</c:v>
                </c:pt>
                <c:pt idx="6116">
                  <c:v>11.127000000000001</c:v>
                </c:pt>
                <c:pt idx="6117">
                  <c:v>11.102</c:v>
                </c:pt>
                <c:pt idx="6118">
                  <c:v>11.053000000000001</c:v>
                </c:pt>
                <c:pt idx="6119">
                  <c:v>11.029</c:v>
                </c:pt>
                <c:pt idx="6120">
                  <c:v>11.005000000000001</c:v>
                </c:pt>
                <c:pt idx="6121">
                  <c:v>10.98</c:v>
                </c:pt>
                <c:pt idx="6122">
                  <c:v>10.956</c:v>
                </c:pt>
                <c:pt idx="6123">
                  <c:v>10.932</c:v>
                </c:pt>
                <c:pt idx="6124">
                  <c:v>10.907</c:v>
                </c:pt>
                <c:pt idx="6125">
                  <c:v>10.858000000000001</c:v>
                </c:pt>
                <c:pt idx="6126">
                  <c:v>10.81</c:v>
                </c:pt>
                <c:pt idx="6127">
                  <c:v>10.760999999999999</c:v>
                </c:pt>
                <c:pt idx="6128">
                  <c:v>10.712</c:v>
                </c:pt>
                <c:pt idx="6129">
                  <c:v>10.638</c:v>
                </c:pt>
                <c:pt idx="6130">
                  <c:v>10.59</c:v>
                </c:pt>
                <c:pt idx="6131">
                  <c:v>10.541</c:v>
                </c:pt>
                <c:pt idx="6132">
                  <c:v>10.492000000000001</c:v>
                </c:pt>
                <c:pt idx="6133">
                  <c:v>10.443</c:v>
                </c:pt>
                <c:pt idx="6134">
                  <c:v>10.417999999999999</c:v>
                </c:pt>
                <c:pt idx="6135">
                  <c:v>10.369</c:v>
                </c:pt>
                <c:pt idx="6136">
                  <c:v>10.32</c:v>
                </c:pt>
                <c:pt idx="6137">
                  <c:v>10.295999999999999</c:v>
                </c:pt>
                <c:pt idx="6138">
                  <c:v>10.271000000000001</c:v>
                </c:pt>
                <c:pt idx="6139">
                  <c:v>10.247</c:v>
                </c:pt>
                <c:pt idx="6140">
                  <c:v>10.222</c:v>
                </c:pt>
                <c:pt idx="6141">
                  <c:v>10.173</c:v>
                </c:pt>
                <c:pt idx="6142">
                  <c:v>10.173</c:v>
                </c:pt>
                <c:pt idx="6143">
                  <c:v>10.148999999999999</c:v>
                </c:pt>
                <c:pt idx="6144">
                  <c:v>10.124000000000001</c:v>
                </c:pt>
                <c:pt idx="6145">
                  <c:v>10.1</c:v>
                </c:pt>
                <c:pt idx="6146">
                  <c:v>10.074999999999999</c:v>
                </c:pt>
                <c:pt idx="6147">
                  <c:v>10.051</c:v>
                </c:pt>
                <c:pt idx="6148">
                  <c:v>10.026</c:v>
                </c:pt>
                <c:pt idx="6149">
                  <c:v>10.026</c:v>
                </c:pt>
                <c:pt idx="6150">
                  <c:v>10.000999999999999</c:v>
                </c:pt>
                <c:pt idx="6151">
                  <c:v>9.9770000000000003</c:v>
                </c:pt>
                <c:pt idx="6152">
                  <c:v>9.9770000000000003</c:v>
                </c:pt>
                <c:pt idx="6153">
                  <c:v>9.952</c:v>
                </c:pt>
                <c:pt idx="6154">
                  <c:v>9.952</c:v>
                </c:pt>
                <c:pt idx="6155">
                  <c:v>9.9280000000000008</c:v>
                </c:pt>
                <c:pt idx="6156">
                  <c:v>9.9280000000000008</c:v>
                </c:pt>
                <c:pt idx="6157">
                  <c:v>9.9280000000000008</c:v>
                </c:pt>
                <c:pt idx="6158">
                  <c:v>9.9280000000000008</c:v>
                </c:pt>
                <c:pt idx="6159">
                  <c:v>9.9030000000000005</c:v>
                </c:pt>
                <c:pt idx="6160">
                  <c:v>9.8789999999999996</c:v>
                </c:pt>
                <c:pt idx="6161">
                  <c:v>9.8789999999999996</c:v>
                </c:pt>
                <c:pt idx="6162">
                  <c:v>9.9030000000000005</c:v>
                </c:pt>
                <c:pt idx="6163">
                  <c:v>9.9030000000000005</c:v>
                </c:pt>
                <c:pt idx="6164">
                  <c:v>9.9030000000000005</c:v>
                </c:pt>
                <c:pt idx="6165">
                  <c:v>9.8789999999999996</c:v>
                </c:pt>
                <c:pt idx="6166">
                  <c:v>9.8789999999999996</c:v>
                </c:pt>
                <c:pt idx="6167">
                  <c:v>9.8539999999999992</c:v>
                </c:pt>
                <c:pt idx="6168">
                  <c:v>9.8539999999999992</c:v>
                </c:pt>
                <c:pt idx="6169">
                  <c:v>9.8290000000000006</c:v>
                </c:pt>
                <c:pt idx="6170">
                  <c:v>9.8290000000000006</c:v>
                </c:pt>
                <c:pt idx="6171">
                  <c:v>9.8290000000000006</c:v>
                </c:pt>
                <c:pt idx="6172">
                  <c:v>9.8290000000000006</c:v>
                </c:pt>
                <c:pt idx="6173">
                  <c:v>9.8290000000000006</c:v>
                </c:pt>
                <c:pt idx="6174">
                  <c:v>9.8290000000000006</c:v>
                </c:pt>
                <c:pt idx="6175">
                  <c:v>9.8290000000000006</c:v>
                </c:pt>
                <c:pt idx="6176">
                  <c:v>9.8290000000000006</c:v>
                </c:pt>
                <c:pt idx="6177">
                  <c:v>9.8290000000000006</c:v>
                </c:pt>
                <c:pt idx="6178">
                  <c:v>9.8290000000000006</c:v>
                </c:pt>
                <c:pt idx="6179">
                  <c:v>9.8290000000000006</c:v>
                </c:pt>
                <c:pt idx="6180">
                  <c:v>9.8290000000000006</c:v>
                </c:pt>
                <c:pt idx="6181">
                  <c:v>9.8539999999999992</c:v>
                </c:pt>
                <c:pt idx="6182">
                  <c:v>9.8789999999999996</c:v>
                </c:pt>
                <c:pt idx="6183">
                  <c:v>9.9030000000000005</c:v>
                </c:pt>
                <c:pt idx="6184">
                  <c:v>9.9280000000000008</c:v>
                </c:pt>
                <c:pt idx="6185">
                  <c:v>9.9770000000000003</c:v>
                </c:pt>
                <c:pt idx="6186">
                  <c:v>10.051</c:v>
                </c:pt>
                <c:pt idx="6187">
                  <c:v>10.1</c:v>
                </c:pt>
                <c:pt idx="6188">
                  <c:v>10.173</c:v>
                </c:pt>
                <c:pt idx="6189">
                  <c:v>10.247</c:v>
                </c:pt>
                <c:pt idx="6190">
                  <c:v>10.32</c:v>
                </c:pt>
                <c:pt idx="6191">
                  <c:v>10.345000000000001</c:v>
                </c:pt>
                <c:pt idx="6192">
                  <c:v>10.417999999999999</c:v>
                </c:pt>
                <c:pt idx="6193">
                  <c:v>10.443</c:v>
                </c:pt>
                <c:pt idx="6194">
                  <c:v>10.443</c:v>
                </c:pt>
                <c:pt idx="6195">
                  <c:v>10.516</c:v>
                </c:pt>
                <c:pt idx="6196">
                  <c:v>10.614000000000001</c:v>
                </c:pt>
                <c:pt idx="6197">
                  <c:v>10.663</c:v>
                </c:pt>
                <c:pt idx="6198">
                  <c:v>10.736000000000001</c:v>
                </c:pt>
                <c:pt idx="6199">
                  <c:v>10.760999999999999</c:v>
                </c:pt>
                <c:pt idx="6200">
                  <c:v>10.760999999999999</c:v>
                </c:pt>
                <c:pt idx="6201">
                  <c:v>10.785</c:v>
                </c:pt>
                <c:pt idx="6202">
                  <c:v>10.81</c:v>
                </c:pt>
                <c:pt idx="6203">
                  <c:v>10.81</c:v>
                </c:pt>
                <c:pt idx="6204">
                  <c:v>10.834</c:v>
                </c:pt>
                <c:pt idx="6205">
                  <c:v>10.858000000000001</c:v>
                </c:pt>
                <c:pt idx="6206">
                  <c:v>10.882999999999999</c:v>
                </c:pt>
                <c:pt idx="6207">
                  <c:v>10.907</c:v>
                </c:pt>
                <c:pt idx="6208">
                  <c:v>10.932</c:v>
                </c:pt>
                <c:pt idx="6209">
                  <c:v>10.932</c:v>
                </c:pt>
                <c:pt idx="6210">
                  <c:v>10.956</c:v>
                </c:pt>
                <c:pt idx="6211">
                  <c:v>10.956</c:v>
                </c:pt>
                <c:pt idx="6212">
                  <c:v>10.956</c:v>
                </c:pt>
                <c:pt idx="6213">
                  <c:v>10.956</c:v>
                </c:pt>
                <c:pt idx="6214">
                  <c:v>10.956</c:v>
                </c:pt>
                <c:pt idx="6215">
                  <c:v>10.932</c:v>
                </c:pt>
                <c:pt idx="6216">
                  <c:v>10.882999999999999</c:v>
                </c:pt>
                <c:pt idx="6217">
                  <c:v>10.858000000000001</c:v>
                </c:pt>
                <c:pt idx="6218">
                  <c:v>10.834</c:v>
                </c:pt>
                <c:pt idx="6219">
                  <c:v>10.81</c:v>
                </c:pt>
                <c:pt idx="6220">
                  <c:v>10.760999999999999</c:v>
                </c:pt>
                <c:pt idx="6221">
                  <c:v>10.736000000000001</c:v>
                </c:pt>
                <c:pt idx="6222">
                  <c:v>10.686999999999999</c:v>
                </c:pt>
                <c:pt idx="6223">
                  <c:v>10.663</c:v>
                </c:pt>
                <c:pt idx="6224">
                  <c:v>10.614000000000001</c:v>
                </c:pt>
                <c:pt idx="6225">
                  <c:v>10.59</c:v>
                </c:pt>
                <c:pt idx="6226">
                  <c:v>10.565</c:v>
                </c:pt>
                <c:pt idx="6227">
                  <c:v>10.541</c:v>
                </c:pt>
                <c:pt idx="6228">
                  <c:v>10.516</c:v>
                </c:pt>
                <c:pt idx="6229">
                  <c:v>10.492000000000001</c:v>
                </c:pt>
                <c:pt idx="6230">
                  <c:v>10.467000000000001</c:v>
                </c:pt>
                <c:pt idx="6231">
                  <c:v>10.417999999999999</c:v>
                </c:pt>
                <c:pt idx="6232">
                  <c:v>10.394</c:v>
                </c:pt>
                <c:pt idx="6233">
                  <c:v>10.369</c:v>
                </c:pt>
                <c:pt idx="6234">
                  <c:v>10.32</c:v>
                </c:pt>
                <c:pt idx="6235">
                  <c:v>10.32</c:v>
                </c:pt>
                <c:pt idx="6236">
                  <c:v>10.271000000000001</c:v>
                </c:pt>
                <c:pt idx="6237">
                  <c:v>10.271000000000001</c:v>
                </c:pt>
                <c:pt idx="6238">
                  <c:v>10.222</c:v>
                </c:pt>
                <c:pt idx="6239">
                  <c:v>10.222</c:v>
                </c:pt>
                <c:pt idx="6240">
                  <c:v>10.198</c:v>
                </c:pt>
                <c:pt idx="6241">
                  <c:v>10.173</c:v>
                </c:pt>
                <c:pt idx="6242">
                  <c:v>10.124000000000001</c:v>
                </c:pt>
                <c:pt idx="6243">
                  <c:v>10.1</c:v>
                </c:pt>
                <c:pt idx="6244">
                  <c:v>10.074999999999999</c:v>
                </c:pt>
                <c:pt idx="6245">
                  <c:v>10.074999999999999</c:v>
                </c:pt>
                <c:pt idx="6246">
                  <c:v>10.051</c:v>
                </c:pt>
                <c:pt idx="6247">
                  <c:v>10.026</c:v>
                </c:pt>
                <c:pt idx="6248">
                  <c:v>10.000999999999999</c:v>
                </c:pt>
                <c:pt idx="6249">
                  <c:v>9.9770000000000003</c:v>
                </c:pt>
                <c:pt idx="6250">
                  <c:v>9.952</c:v>
                </c:pt>
                <c:pt idx="6251">
                  <c:v>9.9280000000000008</c:v>
                </c:pt>
                <c:pt idx="6252">
                  <c:v>9.9280000000000008</c:v>
                </c:pt>
                <c:pt idx="6253">
                  <c:v>9.9030000000000005</c:v>
                </c:pt>
                <c:pt idx="6254">
                  <c:v>9.8789999999999996</c:v>
                </c:pt>
                <c:pt idx="6255">
                  <c:v>9.8539999999999992</c:v>
                </c:pt>
                <c:pt idx="6256">
                  <c:v>9.8539999999999992</c:v>
                </c:pt>
                <c:pt idx="6257">
                  <c:v>9.8290000000000006</c:v>
                </c:pt>
                <c:pt idx="6258">
                  <c:v>9.8290000000000006</c:v>
                </c:pt>
                <c:pt idx="6259">
                  <c:v>9.8049999999999997</c:v>
                </c:pt>
                <c:pt idx="6260">
                  <c:v>9.7799999999999994</c:v>
                </c:pt>
                <c:pt idx="6261">
                  <c:v>9.7799999999999994</c:v>
                </c:pt>
                <c:pt idx="6262">
                  <c:v>9.7560000000000002</c:v>
                </c:pt>
                <c:pt idx="6263">
                  <c:v>9.7560000000000002</c:v>
                </c:pt>
                <c:pt idx="6264">
                  <c:v>9.7309999999999999</c:v>
                </c:pt>
                <c:pt idx="6265">
                  <c:v>9.7309999999999999</c:v>
                </c:pt>
                <c:pt idx="6266">
                  <c:v>9.7309999999999999</c:v>
                </c:pt>
                <c:pt idx="6267">
                  <c:v>9.7059999999999995</c:v>
                </c:pt>
                <c:pt idx="6268">
                  <c:v>9.7059999999999995</c:v>
                </c:pt>
                <c:pt idx="6269">
                  <c:v>9.6820000000000004</c:v>
                </c:pt>
                <c:pt idx="6270">
                  <c:v>9.6820000000000004</c:v>
                </c:pt>
                <c:pt idx="6271">
                  <c:v>9.6820000000000004</c:v>
                </c:pt>
                <c:pt idx="6272">
                  <c:v>9.6820000000000004</c:v>
                </c:pt>
                <c:pt idx="6273">
                  <c:v>9.6820000000000004</c:v>
                </c:pt>
                <c:pt idx="6274">
                  <c:v>9.657</c:v>
                </c:pt>
                <c:pt idx="6275">
                  <c:v>9.6820000000000004</c:v>
                </c:pt>
                <c:pt idx="6276">
                  <c:v>9.6820000000000004</c:v>
                </c:pt>
                <c:pt idx="6277">
                  <c:v>9.7059999999999995</c:v>
                </c:pt>
                <c:pt idx="6278">
                  <c:v>9.7309999999999999</c:v>
                </c:pt>
                <c:pt idx="6279">
                  <c:v>9.7560000000000002</c:v>
                </c:pt>
                <c:pt idx="6280">
                  <c:v>9.8049999999999997</c:v>
                </c:pt>
                <c:pt idx="6281">
                  <c:v>9.8539999999999992</c:v>
                </c:pt>
                <c:pt idx="6282">
                  <c:v>9.9030000000000005</c:v>
                </c:pt>
                <c:pt idx="6283">
                  <c:v>9.952</c:v>
                </c:pt>
                <c:pt idx="6284">
                  <c:v>10.026</c:v>
                </c:pt>
                <c:pt idx="6285">
                  <c:v>10.124000000000001</c:v>
                </c:pt>
                <c:pt idx="6286">
                  <c:v>10.198</c:v>
                </c:pt>
                <c:pt idx="6287">
                  <c:v>10.271000000000001</c:v>
                </c:pt>
                <c:pt idx="6288">
                  <c:v>10.345000000000001</c:v>
                </c:pt>
                <c:pt idx="6289">
                  <c:v>10.443</c:v>
                </c:pt>
                <c:pt idx="6290">
                  <c:v>10.516</c:v>
                </c:pt>
                <c:pt idx="6291">
                  <c:v>10.614000000000001</c:v>
                </c:pt>
                <c:pt idx="6292">
                  <c:v>10.686999999999999</c:v>
                </c:pt>
                <c:pt idx="6293">
                  <c:v>10.760999999999999</c:v>
                </c:pt>
                <c:pt idx="6294">
                  <c:v>10.834</c:v>
                </c:pt>
                <c:pt idx="6295">
                  <c:v>10.932</c:v>
                </c:pt>
                <c:pt idx="6296">
                  <c:v>11.005000000000001</c:v>
                </c:pt>
                <c:pt idx="6297">
                  <c:v>11.053000000000001</c:v>
                </c:pt>
                <c:pt idx="6298">
                  <c:v>11.102</c:v>
                </c:pt>
                <c:pt idx="6299">
                  <c:v>11.151</c:v>
                </c:pt>
                <c:pt idx="6300">
                  <c:v>11.2</c:v>
                </c:pt>
                <c:pt idx="6301">
                  <c:v>11.247999999999999</c:v>
                </c:pt>
                <c:pt idx="6302">
                  <c:v>11.273</c:v>
                </c:pt>
                <c:pt idx="6303">
                  <c:v>11.321</c:v>
                </c:pt>
                <c:pt idx="6304">
                  <c:v>11.346</c:v>
                </c:pt>
                <c:pt idx="6305">
                  <c:v>11.346</c:v>
                </c:pt>
                <c:pt idx="6306">
                  <c:v>11.346</c:v>
                </c:pt>
                <c:pt idx="6307">
                  <c:v>11.346</c:v>
                </c:pt>
                <c:pt idx="6308">
                  <c:v>11.346</c:v>
                </c:pt>
                <c:pt idx="6309">
                  <c:v>11.297000000000001</c:v>
                </c:pt>
                <c:pt idx="6310">
                  <c:v>11.273</c:v>
                </c:pt>
                <c:pt idx="6311">
                  <c:v>11.247999999999999</c:v>
                </c:pt>
                <c:pt idx="6312">
                  <c:v>11.2</c:v>
                </c:pt>
                <c:pt idx="6313">
                  <c:v>11.151</c:v>
                </c:pt>
                <c:pt idx="6314">
                  <c:v>11.102</c:v>
                </c:pt>
                <c:pt idx="6315">
                  <c:v>11.053000000000001</c:v>
                </c:pt>
                <c:pt idx="6316">
                  <c:v>11.005000000000001</c:v>
                </c:pt>
                <c:pt idx="6317">
                  <c:v>10.907</c:v>
                </c:pt>
                <c:pt idx="6318">
                  <c:v>10.858000000000001</c:v>
                </c:pt>
                <c:pt idx="6319">
                  <c:v>10.760999999999999</c:v>
                </c:pt>
                <c:pt idx="6320">
                  <c:v>10.712</c:v>
                </c:pt>
                <c:pt idx="6321">
                  <c:v>10.638</c:v>
                </c:pt>
                <c:pt idx="6322">
                  <c:v>10.565</c:v>
                </c:pt>
                <c:pt idx="6323">
                  <c:v>10.516</c:v>
                </c:pt>
                <c:pt idx="6324">
                  <c:v>10.443</c:v>
                </c:pt>
                <c:pt idx="6325">
                  <c:v>10.417999999999999</c:v>
                </c:pt>
                <c:pt idx="6326">
                  <c:v>10.369</c:v>
                </c:pt>
                <c:pt idx="6327">
                  <c:v>10.32</c:v>
                </c:pt>
                <c:pt idx="6328">
                  <c:v>10.271000000000001</c:v>
                </c:pt>
                <c:pt idx="6329">
                  <c:v>10.222</c:v>
                </c:pt>
                <c:pt idx="6330">
                  <c:v>10.198</c:v>
                </c:pt>
                <c:pt idx="6331">
                  <c:v>10.173</c:v>
                </c:pt>
                <c:pt idx="6332">
                  <c:v>10.124000000000001</c:v>
                </c:pt>
                <c:pt idx="6333">
                  <c:v>10.1</c:v>
                </c:pt>
                <c:pt idx="6334">
                  <c:v>10.074999999999999</c:v>
                </c:pt>
                <c:pt idx="6335">
                  <c:v>10.051</c:v>
                </c:pt>
                <c:pt idx="6336">
                  <c:v>10.026</c:v>
                </c:pt>
                <c:pt idx="6337">
                  <c:v>10.026</c:v>
                </c:pt>
                <c:pt idx="6338">
                  <c:v>9.9770000000000003</c:v>
                </c:pt>
                <c:pt idx="6339">
                  <c:v>9.9770000000000003</c:v>
                </c:pt>
                <c:pt idx="6340">
                  <c:v>9.952</c:v>
                </c:pt>
                <c:pt idx="6341">
                  <c:v>9.9280000000000008</c:v>
                </c:pt>
                <c:pt idx="6342">
                  <c:v>9.9280000000000008</c:v>
                </c:pt>
                <c:pt idx="6343">
                  <c:v>9.9030000000000005</c:v>
                </c:pt>
                <c:pt idx="6344">
                  <c:v>9.8789999999999996</c:v>
                </c:pt>
                <c:pt idx="6345">
                  <c:v>9.8539999999999992</c:v>
                </c:pt>
                <c:pt idx="6346">
                  <c:v>9.8539999999999992</c:v>
                </c:pt>
                <c:pt idx="6347">
                  <c:v>9.8290000000000006</c:v>
                </c:pt>
                <c:pt idx="6348">
                  <c:v>9.8290000000000006</c:v>
                </c:pt>
                <c:pt idx="6349">
                  <c:v>9.8049999999999997</c:v>
                </c:pt>
                <c:pt idx="6350">
                  <c:v>9.8049999999999997</c:v>
                </c:pt>
                <c:pt idx="6351">
                  <c:v>9.7799999999999994</c:v>
                </c:pt>
                <c:pt idx="6352">
                  <c:v>9.7799999999999994</c:v>
                </c:pt>
                <c:pt idx="6353">
                  <c:v>9.7560000000000002</c:v>
                </c:pt>
                <c:pt idx="6354">
                  <c:v>9.7560000000000002</c:v>
                </c:pt>
                <c:pt idx="6355">
                  <c:v>9.7309999999999999</c:v>
                </c:pt>
                <c:pt idx="6356">
                  <c:v>9.7309999999999999</c:v>
                </c:pt>
                <c:pt idx="6357">
                  <c:v>9.7309999999999999</c:v>
                </c:pt>
                <c:pt idx="6358">
                  <c:v>9.7059999999999995</c:v>
                </c:pt>
                <c:pt idx="6359">
                  <c:v>9.7059999999999995</c:v>
                </c:pt>
                <c:pt idx="6360">
                  <c:v>9.6820000000000004</c:v>
                </c:pt>
                <c:pt idx="6361">
                  <c:v>9.6820000000000004</c:v>
                </c:pt>
                <c:pt idx="6362">
                  <c:v>9.657</c:v>
                </c:pt>
                <c:pt idx="6363">
                  <c:v>9.657</c:v>
                </c:pt>
                <c:pt idx="6364">
                  <c:v>9.657</c:v>
                </c:pt>
                <c:pt idx="6365">
                  <c:v>9.6319999999999997</c:v>
                </c:pt>
                <c:pt idx="6366">
                  <c:v>9.6319999999999997</c:v>
                </c:pt>
                <c:pt idx="6367">
                  <c:v>9.6319999999999997</c:v>
                </c:pt>
                <c:pt idx="6368">
                  <c:v>9.6319999999999997</c:v>
                </c:pt>
                <c:pt idx="6369">
                  <c:v>9.6080000000000005</c:v>
                </c:pt>
                <c:pt idx="6370">
                  <c:v>9.6080000000000005</c:v>
                </c:pt>
                <c:pt idx="6371">
                  <c:v>9.6319999999999997</c:v>
                </c:pt>
                <c:pt idx="6372">
                  <c:v>9.6319999999999997</c:v>
                </c:pt>
                <c:pt idx="6373">
                  <c:v>9.657</c:v>
                </c:pt>
                <c:pt idx="6374">
                  <c:v>9.6820000000000004</c:v>
                </c:pt>
                <c:pt idx="6375">
                  <c:v>9.7309999999999999</c:v>
                </c:pt>
                <c:pt idx="6376">
                  <c:v>9.7560000000000002</c:v>
                </c:pt>
                <c:pt idx="6377">
                  <c:v>9.8049999999999997</c:v>
                </c:pt>
                <c:pt idx="6378">
                  <c:v>9.8789999999999996</c:v>
                </c:pt>
                <c:pt idx="6379">
                  <c:v>9.9280000000000008</c:v>
                </c:pt>
                <c:pt idx="6380">
                  <c:v>10.026</c:v>
                </c:pt>
                <c:pt idx="6381">
                  <c:v>10.1</c:v>
                </c:pt>
                <c:pt idx="6382">
                  <c:v>10.173</c:v>
                </c:pt>
                <c:pt idx="6383">
                  <c:v>10.271000000000001</c:v>
                </c:pt>
                <c:pt idx="6384">
                  <c:v>10.345000000000001</c:v>
                </c:pt>
                <c:pt idx="6385">
                  <c:v>10.443</c:v>
                </c:pt>
                <c:pt idx="6386">
                  <c:v>10.516</c:v>
                </c:pt>
                <c:pt idx="6387">
                  <c:v>10.565</c:v>
                </c:pt>
                <c:pt idx="6388">
                  <c:v>10.638</c:v>
                </c:pt>
                <c:pt idx="6389">
                  <c:v>10.736000000000001</c:v>
                </c:pt>
                <c:pt idx="6390">
                  <c:v>10.834</c:v>
                </c:pt>
                <c:pt idx="6391">
                  <c:v>10.907</c:v>
                </c:pt>
                <c:pt idx="6392">
                  <c:v>10.907</c:v>
                </c:pt>
                <c:pt idx="6393">
                  <c:v>10.956</c:v>
                </c:pt>
                <c:pt idx="6394">
                  <c:v>11.053000000000001</c:v>
                </c:pt>
                <c:pt idx="6395">
                  <c:v>11.053000000000001</c:v>
                </c:pt>
                <c:pt idx="6396">
                  <c:v>11.053000000000001</c:v>
                </c:pt>
                <c:pt idx="6397">
                  <c:v>11.127000000000001</c:v>
                </c:pt>
                <c:pt idx="6398">
                  <c:v>11.151</c:v>
                </c:pt>
                <c:pt idx="6399">
                  <c:v>11.127000000000001</c:v>
                </c:pt>
                <c:pt idx="6400">
                  <c:v>11.151</c:v>
                </c:pt>
                <c:pt idx="6401">
                  <c:v>11.175000000000001</c:v>
                </c:pt>
                <c:pt idx="6402">
                  <c:v>11.151</c:v>
                </c:pt>
                <c:pt idx="6403">
                  <c:v>11.151</c:v>
                </c:pt>
                <c:pt idx="6404">
                  <c:v>11.102</c:v>
                </c:pt>
                <c:pt idx="6405">
                  <c:v>11.053000000000001</c:v>
                </c:pt>
                <c:pt idx="6406">
                  <c:v>11.029</c:v>
                </c:pt>
                <c:pt idx="6407">
                  <c:v>10.98</c:v>
                </c:pt>
                <c:pt idx="6408">
                  <c:v>10.956</c:v>
                </c:pt>
                <c:pt idx="6409">
                  <c:v>10.907</c:v>
                </c:pt>
                <c:pt idx="6410">
                  <c:v>10.834</c:v>
                </c:pt>
                <c:pt idx="6411">
                  <c:v>10.81</c:v>
                </c:pt>
                <c:pt idx="6412">
                  <c:v>10.760999999999999</c:v>
                </c:pt>
                <c:pt idx="6413">
                  <c:v>10.712</c:v>
                </c:pt>
                <c:pt idx="6414">
                  <c:v>10.663</c:v>
                </c:pt>
                <c:pt idx="6415">
                  <c:v>10.638</c:v>
                </c:pt>
                <c:pt idx="6416">
                  <c:v>10.614000000000001</c:v>
                </c:pt>
                <c:pt idx="6417">
                  <c:v>10.59</c:v>
                </c:pt>
                <c:pt idx="6418">
                  <c:v>10.565</c:v>
                </c:pt>
                <c:pt idx="6419">
                  <c:v>10.541</c:v>
                </c:pt>
                <c:pt idx="6420">
                  <c:v>10.516</c:v>
                </c:pt>
                <c:pt idx="6421">
                  <c:v>10.516</c:v>
                </c:pt>
                <c:pt idx="6422">
                  <c:v>10.516</c:v>
                </c:pt>
                <c:pt idx="6423">
                  <c:v>10.492000000000001</c:v>
                </c:pt>
                <c:pt idx="6424">
                  <c:v>10.467000000000001</c:v>
                </c:pt>
                <c:pt idx="6425">
                  <c:v>10.467000000000001</c:v>
                </c:pt>
                <c:pt idx="6426">
                  <c:v>10.467000000000001</c:v>
                </c:pt>
                <c:pt idx="6427">
                  <c:v>10.467000000000001</c:v>
                </c:pt>
                <c:pt idx="6428">
                  <c:v>10.443</c:v>
                </c:pt>
                <c:pt idx="6429">
                  <c:v>10.443</c:v>
                </c:pt>
                <c:pt idx="6430">
                  <c:v>10.443</c:v>
                </c:pt>
                <c:pt idx="6431">
                  <c:v>10.417999999999999</c:v>
                </c:pt>
                <c:pt idx="6432">
                  <c:v>10.417999999999999</c:v>
                </c:pt>
                <c:pt idx="6433">
                  <c:v>10.417999999999999</c:v>
                </c:pt>
                <c:pt idx="6434">
                  <c:v>10.417999999999999</c:v>
                </c:pt>
                <c:pt idx="6435">
                  <c:v>10.417999999999999</c:v>
                </c:pt>
                <c:pt idx="6436">
                  <c:v>10.417999999999999</c:v>
                </c:pt>
                <c:pt idx="6437">
                  <c:v>10.417999999999999</c:v>
                </c:pt>
                <c:pt idx="6438">
                  <c:v>10.417999999999999</c:v>
                </c:pt>
                <c:pt idx="6439">
                  <c:v>10.394</c:v>
                </c:pt>
                <c:pt idx="6440">
                  <c:v>10.394</c:v>
                </c:pt>
                <c:pt idx="6441">
                  <c:v>10.394</c:v>
                </c:pt>
                <c:pt idx="6442">
                  <c:v>10.369</c:v>
                </c:pt>
                <c:pt idx="6443">
                  <c:v>10.369</c:v>
                </c:pt>
                <c:pt idx="6444">
                  <c:v>10.369</c:v>
                </c:pt>
                <c:pt idx="6445">
                  <c:v>10.369</c:v>
                </c:pt>
                <c:pt idx="6446">
                  <c:v>10.369</c:v>
                </c:pt>
                <c:pt idx="6447">
                  <c:v>10.345000000000001</c:v>
                </c:pt>
                <c:pt idx="6448">
                  <c:v>10.345000000000001</c:v>
                </c:pt>
                <c:pt idx="6449">
                  <c:v>10.345000000000001</c:v>
                </c:pt>
                <c:pt idx="6450">
                  <c:v>10.345000000000001</c:v>
                </c:pt>
                <c:pt idx="6451">
                  <c:v>10.345000000000001</c:v>
                </c:pt>
                <c:pt idx="6452">
                  <c:v>10.32</c:v>
                </c:pt>
                <c:pt idx="6453">
                  <c:v>10.32</c:v>
                </c:pt>
                <c:pt idx="6454">
                  <c:v>10.32</c:v>
                </c:pt>
                <c:pt idx="6455">
                  <c:v>10.32</c:v>
                </c:pt>
                <c:pt idx="6456">
                  <c:v>10.32</c:v>
                </c:pt>
                <c:pt idx="6457">
                  <c:v>10.32</c:v>
                </c:pt>
                <c:pt idx="6458">
                  <c:v>10.295999999999999</c:v>
                </c:pt>
                <c:pt idx="6459">
                  <c:v>10.295999999999999</c:v>
                </c:pt>
                <c:pt idx="6460">
                  <c:v>10.271000000000001</c:v>
                </c:pt>
                <c:pt idx="6461">
                  <c:v>10.247</c:v>
                </c:pt>
                <c:pt idx="6462">
                  <c:v>10.222</c:v>
                </c:pt>
                <c:pt idx="6463">
                  <c:v>10.198</c:v>
                </c:pt>
                <c:pt idx="6464">
                  <c:v>10.173</c:v>
                </c:pt>
                <c:pt idx="6465">
                  <c:v>10.148999999999999</c:v>
                </c:pt>
                <c:pt idx="6466">
                  <c:v>10.124000000000001</c:v>
                </c:pt>
                <c:pt idx="6467">
                  <c:v>10.124000000000001</c:v>
                </c:pt>
                <c:pt idx="6468">
                  <c:v>10.124000000000001</c:v>
                </c:pt>
                <c:pt idx="6469">
                  <c:v>10.148999999999999</c:v>
                </c:pt>
                <c:pt idx="6470">
                  <c:v>10.148999999999999</c:v>
                </c:pt>
                <c:pt idx="6471">
                  <c:v>10.173</c:v>
                </c:pt>
                <c:pt idx="6472">
                  <c:v>10.222</c:v>
                </c:pt>
                <c:pt idx="6473">
                  <c:v>10.247</c:v>
                </c:pt>
                <c:pt idx="6474">
                  <c:v>10.295999999999999</c:v>
                </c:pt>
                <c:pt idx="6475">
                  <c:v>10.345000000000001</c:v>
                </c:pt>
                <c:pt idx="6476">
                  <c:v>10.417999999999999</c:v>
                </c:pt>
                <c:pt idx="6477">
                  <c:v>10.467000000000001</c:v>
                </c:pt>
                <c:pt idx="6478">
                  <c:v>10.541</c:v>
                </c:pt>
                <c:pt idx="6479">
                  <c:v>10.614000000000001</c:v>
                </c:pt>
                <c:pt idx="6480">
                  <c:v>10.663</c:v>
                </c:pt>
                <c:pt idx="6481">
                  <c:v>10.736000000000001</c:v>
                </c:pt>
                <c:pt idx="6482">
                  <c:v>10.834</c:v>
                </c:pt>
                <c:pt idx="6483">
                  <c:v>10.907</c:v>
                </c:pt>
                <c:pt idx="6484">
                  <c:v>10.907</c:v>
                </c:pt>
                <c:pt idx="6485">
                  <c:v>10.932</c:v>
                </c:pt>
                <c:pt idx="6486">
                  <c:v>11.029</c:v>
                </c:pt>
                <c:pt idx="6487">
                  <c:v>11.102</c:v>
                </c:pt>
                <c:pt idx="6488">
                  <c:v>11.151</c:v>
                </c:pt>
                <c:pt idx="6489">
                  <c:v>11.2</c:v>
                </c:pt>
                <c:pt idx="6490">
                  <c:v>11.247999999999999</c:v>
                </c:pt>
                <c:pt idx="6491">
                  <c:v>11.297000000000001</c:v>
                </c:pt>
                <c:pt idx="6492">
                  <c:v>11.37</c:v>
                </c:pt>
                <c:pt idx="6493">
                  <c:v>11.419</c:v>
                </c:pt>
                <c:pt idx="6494">
                  <c:v>11.492000000000001</c:v>
                </c:pt>
                <c:pt idx="6495">
                  <c:v>11.565</c:v>
                </c:pt>
                <c:pt idx="6496">
                  <c:v>11.589</c:v>
                </c:pt>
                <c:pt idx="6497">
                  <c:v>11.589</c:v>
                </c:pt>
                <c:pt idx="6498">
                  <c:v>11.589</c:v>
                </c:pt>
                <c:pt idx="6499">
                  <c:v>11.565</c:v>
                </c:pt>
                <c:pt idx="6500">
                  <c:v>11.516</c:v>
                </c:pt>
                <c:pt idx="6501">
                  <c:v>11.492000000000001</c:v>
                </c:pt>
                <c:pt idx="6502">
                  <c:v>11.443</c:v>
                </c:pt>
                <c:pt idx="6503">
                  <c:v>11.419</c:v>
                </c:pt>
                <c:pt idx="6504">
                  <c:v>11.37</c:v>
                </c:pt>
                <c:pt idx="6505">
                  <c:v>11.321</c:v>
                </c:pt>
                <c:pt idx="6506">
                  <c:v>11.273</c:v>
                </c:pt>
                <c:pt idx="6507">
                  <c:v>11.224</c:v>
                </c:pt>
                <c:pt idx="6508">
                  <c:v>11.151</c:v>
                </c:pt>
                <c:pt idx="6509">
                  <c:v>11.077999999999999</c:v>
                </c:pt>
                <c:pt idx="6510">
                  <c:v>11.005000000000001</c:v>
                </c:pt>
                <c:pt idx="6511">
                  <c:v>10.932</c:v>
                </c:pt>
                <c:pt idx="6512">
                  <c:v>10.858000000000001</c:v>
                </c:pt>
                <c:pt idx="6513">
                  <c:v>10.760999999999999</c:v>
                </c:pt>
                <c:pt idx="6514">
                  <c:v>10.712</c:v>
                </c:pt>
                <c:pt idx="6515">
                  <c:v>10.638</c:v>
                </c:pt>
                <c:pt idx="6516">
                  <c:v>10.565</c:v>
                </c:pt>
                <c:pt idx="6517">
                  <c:v>10.516</c:v>
                </c:pt>
                <c:pt idx="6518">
                  <c:v>10.492000000000001</c:v>
                </c:pt>
                <c:pt idx="6519">
                  <c:v>10.443</c:v>
                </c:pt>
                <c:pt idx="6520">
                  <c:v>10.417999999999999</c:v>
                </c:pt>
                <c:pt idx="6521">
                  <c:v>10.369</c:v>
                </c:pt>
                <c:pt idx="6522">
                  <c:v>10.345000000000001</c:v>
                </c:pt>
                <c:pt idx="6523">
                  <c:v>10.295999999999999</c:v>
                </c:pt>
                <c:pt idx="6524">
                  <c:v>10.271000000000001</c:v>
                </c:pt>
                <c:pt idx="6525">
                  <c:v>10.247</c:v>
                </c:pt>
                <c:pt idx="6526">
                  <c:v>10.222</c:v>
                </c:pt>
                <c:pt idx="6527">
                  <c:v>10.198</c:v>
                </c:pt>
                <c:pt idx="6528">
                  <c:v>10.173</c:v>
                </c:pt>
                <c:pt idx="6529">
                  <c:v>10.148999999999999</c:v>
                </c:pt>
                <c:pt idx="6530">
                  <c:v>10.124000000000001</c:v>
                </c:pt>
                <c:pt idx="6531">
                  <c:v>10.1</c:v>
                </c:pt>
                <c:pt idx="6532">
                  <c:v>10.1</c:v>
                </c:pt>
                <c:pt idx="6533">
                  <c:v>10.074999999999999</c:v>
                </c:pt>
                <c:pt idx="6534">
                  <c:v>10.051</c:v>
                </c:pt>
                <c:pt idx="6535">
                  <c:v>10.051</c:v>
                </c:pt>
                <c:pt idx="6536">
                  <c:v>10.051</c:v>
                </c:pt>
                <c:pt idx="6537">
                  <c:v>10.026</c:v>
                </c:pt>
                <c:pt idx="6538">
                  <c:v>10.026</c:v>
                </c:pt>
                <c:pt idx="6539">
                  <c:v>10.026</c:v>
                </c:pt>
                <c:pt idx="6540">
                  <c:v>10.000999999999999</c:v>
                </c:pt>
                <c:pt idx="6541">
                  <c:v>10.000999999999999</c:v>
                </c:pt>
                <c:pt idx="6542">
                  <c:v>10.000999999999999</c:v>
                </c:pt>
                <c:pt idx="6543">
                  <c:v>9.9770000000000003</c:v>
                </c:pt>
                <c:pt idx="6544">
                  <c:v>9.9770000000000003</c:v>
                </c:pt>
                <c:pt idx="6545">
                  <c:v>9.952</c:v>
                </c:pt>
                <c:pt idx="6546">
                  <c:v>9.952</c:v>
                </c:pt>
                <c:pt idx="6547">
                  <c:v>9.9280000000000008</c:v>
                </c:pt>
                <c:pt idx="6548">
                  <c:v>9.9280000000000008</c:v>
                </c:pt>
                <c:pt idx="6549">
                  <c:v>9.9030000000000005</c:v>
                </c:pt>
                <c:pt idx="6550">
                  <c:v>9.9030000000000005</c:v>
                </c:pt>
                <c:pt idx="6551">
                  <c:v>9.9030000000000005</c:v>
                </c:pt>
                <c:pt idx="6552">
                  <c:v>9.8789999999999996</c:v>
                </c:pt>
                <c:pt idx="6553">
                  <c:v>9.8789999999999996</c:v>
                </c:pt>
                <c:pt idx="6554">
                  <c:v>9.8539999999999992</c:v>
                </c:pt>
                <c:pt idx="6555">
                  <c:v>9.8539999999999992</c:v>
                </c:pt>
                <c:pt idx="6556">
                  <c:v>9.8290000000000006</c:v>
                </c:pt>
                <c:pt idx="6557">
                  <c:v>9.8290000000000006</c:v>
                </c:pt>
                <c:pt idx="6558">
                  <c:v>9.8290000000000006</c:v>
                </c:pt>
                <c:pt idx="6559">
                  <c:v>9.8049999999999997</c:v>
                </c:pt>
                <c:pt idx="6560">
                  <c:v>9.8049999999999997</c:v>
                </c:pt>
                <c:pt idx="6561">
                  <c:v>9.7799999999999994</c:v>
                </c:pt>
                <c:pt idx="6562">
                  <c:v>9.8049999999999997</c:v>
                </c:pt>
                <c:pt idx="6563">
                  <c:v>9.8049999999999997</c:v>
                </c:pt>
                <c:pt idx="6564">
                  <c:v>9.8290000000000006</c:v>
                </c:pt>
                <c:pt idx="6565">
                  <c:v>9.8539999999999992</c:v>
                </c:pt>
                <c:pt idx="6566">
                  <c:v>9.8789999999999996</c:v>
                </c:pt>
                <c:pt idx="6567">
                  <c:v>9.9280000000000008</c:v>
                </c:pt>
                <c:pt idx="6568">
                  <c:v>9.9770000000000003</c:v>
                </c:pt>
                <c:pt idx="6569">
                  <c:v>10.026</c:v>
                </c:pt>
                <c:pt idx="6570">
                  <c:v>10.074999999999999</c:v>
                </c:pt>
                <c:pt idx="6571">
                  <c:v>10.124000000000001</c:v>
                </c:pt>
                <c:pt idx="6572">
                  <c:v>10.198</c:v>
                </c:pt>
                <c:pt idx="6573">
                  <c:v>10.271000000000001</c:v>
                </c:pt>
                <c:pt idx="6574">
                  <c:v>10.345000000000001</c:v>
                </c:pt>
                <c:pt idx="6575">
                  <c:v>10.417999999999999</c:v>
                </c:pt>
                <c:pt idx="6576">
                  <c:v>10.492000000000001</c:v>
                </c:pt>
                <c:pt idx="6577">
                  <c:v>10.565</c:v>
                </c:pt>
                <c:pt idx="6578">
                  <c:v>10.663</c:v>
                </c:pt>
                <c:pt idx="6579">
                  <c:v>10.736000000000001</c:v>
                </c:pt>
                <c:pt idx="6580">
                  <c:v>10.834</c:v>
                </c:pt>
                <c:pt idx="6581">
                  <c:v>10.907</c:v>
                </c:pt>
                <c:pt idx="6582">
                  <c:v>10.98</c:v>
                </c:pt>
                <c:pt idx="6583">
                  <c:v>11.005000000000001</c:v>
                </c:pt>
                <c:pt idx="6584">
                  <c:v>11.053000000000001</c:v>
                </c:pt>
                <c:pt idx="6585">
                  <c:v>11.102</c:v>
                </c:pt>
                <c:pt idx="6586">
                  <c:v>11.102</c:v>
                </c:pt>
                <c:pt idx="6587">
                  <c:v>11.102</c:v>
                </c:pt>
                <c:pt idx="6588">
                  <c:v>11.127000000000001</c:v>
                </c:pt>
                <c:pt idx="6589">
                  <c:v>11.102</c:v>
                </c:pt>
                <c:pt idx="6590">
                  <c:v>11.102</c:v>
                </c:pt>
                <c:pt idx="6591">
                  <c:v>11.077999999999999</c:v>
                </c:pt>
                <c:pt idx="6592">
                  <c:v>11.053000000000001</c:v>
                </c:pt>
                <c:pt idx="6593">
                  <c:v>11.077999999999999</c:v>
                </c:pt>
                <c:pt idx="6594">
                  <c:v>11.077999999999999</c:v>
                </c:pt>
                <c:pt idx="6595">
                  <c:v>11.053000000000001</c:v>
                </c:pt>
                <c:pt idx="6596">
                  <c:v>11.053000000000001</c:v>
                </c:pt>
                <c:pt idx="6597">
                  <c:v>11.029</c:v>
                </c:pt>
                <c:pt idx="6598">
                  <c:v>11.005000000000001</c:v>
                </c:pt>
                <c:pt idx="6599">
                  <c:v>11.005000000000001</c:v>
                </c:pt>
                <c:pt idx="6600">
                  <c:v>11.005000000000001</c:v>
                </c:pt>
                <c:pt idx="6601">
                  <c:v>10.98</c:v>
                </c:pt>
                <c:pt idx="6602">
                  <c:v>10.956</c:v>
                </c:pt>
                <c:pt idx="6603">
                  <c:v>10.907</c:v>
                </c:pt>
                <c:pt idx="6604">
                  <c:v>10.858000000000001</c:v>
                </c:pt>
                <c:pt idx="6605">
                  <c:v>10.858000000000001</c:v>
                </c:pt>
                <c:pt idx="6606">
                  <c:v>10.81</c:v>
                </c:pt>
                <c:pt idx="6607">
                  <c:v>10.785</c:v>
                </c:pt>
                <c:pt idx="6608">
                  <c:v>10.736000000000001</c:v>
                </c:pt>
                <c:pt idx="6609">
                  <c:v>10.712</c:v>
                </c:pt>
                <c:pt idx="6610">
                  <c:v>10.663</c:v>
                </c:pt>
                <c:pt idx="6611">
                  <c:v>10.638</c:v>
                </c:pt>
                <c:pt idx="6612">
                  <c:v>10.614000000000001</c:v>
                </c:pt>
                <c:pt idx="6613">
                  <c:v>10.565</c:v>
                </c:pt>
                <c:pt idx="6614">
                  <c:v>10.516</c:v>
                </c:pt>
                <c:pt idx="6615">
                  <c:v>10.492000000000001</c:v>
                </c:pt>
                <c:pt idx="6616">
                  <c:v>10.467000000000001</c:v>
                </c:pt>
                <c:pt idx="6617">
                  <c:v>10.443</c:v>
                </c:pt>
                <c:pt idx="6618">
                  <c:v>10.417999999999999</c:v>
                </c:pt>
                <c:pt idx="6619">
                  <c:v>10.417999999999999</c:v>
                </c:pt>
                <c:pt idx="6620">
                  <c:v>10.417999999999999</c:v>
                </c:pt>
                <c:pt idx="6621">
                  <c:v>10.394</c:v>
                </c:pt>
                <c:pt idx="6622">
                  <c:v>10.369</c:v>
                </c:pt>
                <c:pt idx="6623">
                  <c:v>10.369</c:v>
                </c:pt>
                <c:pt idx="6624">
                  <c:v>10.369</c:v>
                </c:pt>
                <c:pt idx="6625">
                  <c:v>10.369</c:v>
                </c:pt>
                <c:pt idx="6626">
                  <c:v>10.345000000000001</c:v>
                </c:pt>
                <c:pt idx="6627">
                  <c:v>10.345000000000001</c:v>
                </c:pt>
                <c:pt idx="6628">
                  <c:v>10.345000000000001</c:v>
                </c:pt>
                <c:pt idx="6629">
                  <c:v>10.32</c:v>
                </c:pt>
                <c:pt idx="6630">
                  <c:v>10.32</c:v>
                </c:pt>
                <c:pt idx="6631">
                  <c:v>10.32</c:v>
                </c:pt>
                <c:pt idx="6632">
                  <c:v>10.32</c:v>
                </c:pt>
                <c:pt idx="6633">
                  <c:v>10.32</c:v>
                </c:pt>
                <c:pt idx="6634">
                  <c:v>10.32</c:v>
                </c:pt>
                <c:pt idx="6635">
                  <c:v>10.32</c:v>
                </c:pt>
                <c:pt idx="6636">
                  <c:v>10.32</c:v>
                </c:pt>
                <c:pt idx="6637">
                  <c:v>10.32</c:v>
                </c:pt>
                <c:pt idx="6638">
                  <c:v>10.295999999999999</c:v>
                </c:pt>
                <c:pt idx="6639">
                  <c:v>10.295999999999999</c:v>
                </c:pt>
                <c:pt idx="6640">
                  <c:v>10.295999999999999</c:v>
                </c:pt>
                <c:pt idx="6641">
                  <c:v>10.271000000000001</c:v>
                </c:pt>
                <c:pt idx="6642">
                  <c:v>10.271000000000001</c:v>
                </c:pt>
                <c:pt idx="6643">
                  <c:v>10.271000000000001</c:v>
                </c:pt>
                <c:pt idx="6644">
                  <c:v>10.271000000000001</c:v>
                </c:pt>
                <c:pt idx="6645">
                  <c:v>10.271000000000001</c:v>
                </c:pt>
                <c:pt idx="6646">
                  <c:v>10.271000000000001</c:v>
                </c:pt>
                <c:pt idx="6647">
                  <c:v>10.271000000000001</c:v>
                </c:pt>
                <c:pt idx="6648">
                  <c:v>10.271000000000001</c:v>
                </c:pt>
                <c:pt idx="6649">
                  <c:v>10.271000000000001</c:v>
                </c:pt>
                <c:pt idx="6650">
                  <c:v>10.271000000000001</c:v>
                </c:pt>
                <c:pt idx="6651">
                  <c:v>10.271000000000001</c:v>
                </c:pt>
                <c:pt idx="6652">
                  <c:v>10.247</c:v>
                </c:pt>
                <c:pt idx="6653">
                  <c:v>10.247</c:v>
                </c:pt>
                <c:pt idx="6654">
                  <c:v>10.247</c:v>
                </c:pt>
                <c:pt idx="6655">
                  <c:v>10.247</c:v>
                </c:pt>
                <c:pt idx="6656">
                  <c:v>10.222</c:v>
                </c:pt>
                <c:pt idx="6657">
                  <c:v>10.247</c:v>
                </c:pt>
                <c:pt idx="6658">
                  <c:v>10.247</c:v>
                </c:pt>
                <c:pt idx="6659">
                  <c:v>10.271000000000001</c:v>
                </c:pt>
                <c:pt idx="6660">
                  <c:v>10.271000000000001</c:v>
                </c:pt>
                <c:pt idx="6661">
                  <c:v>10.295999999999999</c:v>
                </c:pt>
                <c:pt idx="6662">
                  <c:v>10.32</c:v>
                </c:pt>
                <c:pt idx="6663">
                  <c:v>10.345000000000001</c:v>
                </c:pt>
                <c:pt idx="6664">
                  <c:v>10.369</c:v>
                </c:pt>
                <c:pt idx="6665">
                  <c:v>10.417999999999999</c:v>
                </c:pt>
                <c:pt idx="6666">
                  <c:v>10.417999999999999</c:v>
                </c:pt>
                <c:pt idx="6667">
                  <c:v>10.443</c:v>
                </c:pt>
                <c:pt idx="6668">
                  <c:v>10.492000000000001</c:v>
                </c:pt>
                <c:pt idx="6669">
                  <c:v>10.516</c:v>
                </c:pt>
                <c:pt idx="6670">
                  <c:v>10.516</c:v>
                </c:pt>
                <c:pt idx="6671">
                  <c:v>10.541</c:v>
                </c:pt>
                <c:pt idx="6672">
                  <c:v>10.59</c:v>
                </c:pt>
                <c:pt idx="6673">
                  <c:v>10.614000000000001</c:v>
                </c:pt>
                <c:pt idx="6674">
                  <c:v>10.638</c:v>
                </c:pt>
                <c:pt idx="6675">
                  <c:v>10.663</c:v>
                </c:pt>
                <c:pt idx="6676">
                  <c:v>10.712</c:v>
                </c:pt>
                <c:pt idx="6677">
                  <c:v>10.760999999999999</c:v>
                </c:pt>
                <c:pt idx="6678">
                  <c:v>10.785</c:v>
                </c:pt>
                <c:pt idx="6679">
                  <c:v>10.81</c:v>
                </c:pt>
                <c:pt idx="6680">
                  <c:v>10.834</c:v>
                </c:pt>
                <c:pt idx="6681">
                  <c:v>10.834</c:v>
                </c:pt>
                <c:pt idx="6682">
                  <c:v>10.834</c:v>
                </c:pt>
                <c:pt idx="6683">
                  <c:v>10.834</c:v>
                </c:pt>
                <c:pt idx="6684">
                  <c:v>10.882999999999999</c:v>
                </c:pt>
                <c:pt idx="6685">
                  <c:v>10.882999999999999</c:v>
                </c:pt>
                <c:pt idx="6686">
                  <c:v>10.882999999999999</c:v>
                </c:pt>
                <c:pt idx="6687">
                  <c:v>10.882999999999999</c:v>
                </c:pt>
                <c:pt idx="6688">
                  <c:v>10.882999999999999</c:v>
                </c:pt>
                <c:pt idx="6689">
                  <c:v>10.858000000000001</c:v>
                </c:pt>
                <c:pt idx="6690">
                  <c:v>10.858000000000001</c:v>
                </c:pt>
                <c:pt idx="6691">
                  <c:v>10.882999999999999</c:v>
                </c:pt>
                <c:pt idx="6692">
                  <c:v>10.858000000000001</c:v>
                </c:pt>
                <c:pt idx="6693">
                  <c:v>10.834</c:v>
                </c:pt>
                <c:pt idx="6694">
                  <c:v>10.81</c:v>
                </c:pt>
                <c:pt idx="6695">
                  <c:v>10.760999999999999</c:v>
                </c:pt>
                <c:pt idx="6696">
                  <c:v>10.760999999999999</c:v>
                </c:pt>
                <c:pt idx="6697">
                  <c:v>10.736000000000001</c:v>
                </c:pt>
                <c:pt idx="6698">
                  <c:v>10.712</c:v>
                </c:pt>
                <c:pt idx="6699">
                  <c:v>10.663</c:v>
                </c:pt>
                <c:pt idx="6700">
                  <c:v>10.638</c:v>
                </c:pt>
                <c:pt idx="6701">
                  <c:v>10.614000000000001</c:v>
                </c:pt>
                <c:pt idx="6702">
                  <c:v>10.614000000000001</c:v>
                </c:pt>
                <c:pt idx="6703">
                  <c:v>10.565</c:v>
                </c:pt>
                <c:pt idx="6704">
                  <c:v>10.565</c:v>
                </c:pt>
                <c:pt idx="6705">
                  <c:v>10.541</c:v>
                </c:pt>
                <c:pt idx="6706">
                  <c:v>10.516</c:v>
                </c:pt>
                <c:pt idx="6707">
                  <c:v>10.492000000000001</c:v>
                </c:pt>
                <c:pt idx="6708">
                  <c:v>10.467000000000001</c:v>
                </c:pt>
                <c:pt idx="6709">
                  <c:v>10.467000000000001</c:v>
                </c:pt>
                <c:pt idx="6710">
                  <c:v>10.443</c:v>
                </c:pt>
                <c:pt idx="6711">
                  <c:v>10.443</c:v>
                </c:pt>
                <c:pt idx="6712">
                  <c:v>10.417999999999999</c:v>
                </c:pt>
                <c:pt idx="6713">
                  <c:v>10.417999999999999</c:v>
                </c:pt>
                <c:pt idx="6714">
                  <c:v>10.417999999999999</c:v>
                </c:pt>
                <c:pt idx="6715">
                  <c:v>10.417999999999999</c:v>
                </c:pt>
                <c:pt idx="6716">
                  <c:v>10.417999999999999</c:v>
                </c:pt>
                <c:pt idx="6717">
                  <c:v>10.417999999999999</c:v>
                </c:pt>
                <c:pt idx="6718">
                  <c:v>10.394</c:v>
                </c:pt>
                <c:pt idx="6719">
                  <c:v>10.394</c:v>
                </c:pt>
                <c:pt idx="6720">
                  <c:v>10.394</c:v>
                </c:pt>
                <c:pt idx="6721">
                  <c:v>10.394</c:v>
                </c:pt>
                <c:pt idx="6722">
                  <c:v>10.369</c:v>
                </c:pt>
                <c:pt idx="6723">
                  <c:v>10.369</c:v>
                </c:pt>
                <c:pt idx="6724">
                  <c:v>10.369</c:v>
                </c:pt>
                <c:pt idx="6725">
                  <c:v>10.369</c:v>
                </c:pt>
                <c:pt idx="6726">
                  <c:v>10.369</c:v>
                </c:pt>
                <c:pt idx="6727">
                  <c:v>10.369</c:v>
                </c:pt>
                <c:pt idx="6728">
                  <c:v>10.369</c:v>
                </c:pt>
                <c:pt idx="6729">
                  <c:v>10.369</c:v>
                </c:pt>
                <c:pt idx="6730">
                  <c:v>10.369</c:v>
                </c:pt>
                <c:pt idx="6731">
                  <c:v>10.369</c:v>
                </c:pt>
                <c:pt idx="6732">
                  <c:v>10.369</c:v>
                </c:pt>
                <c:pt idx="6733">
                  <c:v>10.369</c:v>
                </c:pt>
                <c:pt idx="6734">
                  <c:v>10.369</c:v>
                </c:pt>
                <c:pt idx="6735">
                  <c:v>10.369</c:v>
                </c:pt>
                <c:pt idx="6736">
                  <c:v>10.345000000000001</c:v>
                </c:pt>
                <c:pt idx="6737">
                  <c:v>10.345000000000001</c:v>
                </c:pt>
                <c:pt idx="6738">
                  <c:v>10.345000000000001</c:v>
                </c:pt>
                <c:pt idx="6739">
                  <c:v>10.345000000000001</c:v>
                </c:pt>
                <c:pt idx="6740">
                  <c:v>10.345000000000001</c:v>
                </c:pt>
                <c:pt idx="6741">
                  <c:v>10.345000000000001</c:v>
                </c:pt>
                <c:pt idx="6742">
                  <c:v>10.32</c:v>
                </c:pt>
                <c:pt idx="6743">
                  <c:v>10.32</c:v>
                </c:pt>
                <c:pt idx="6744">
                  <c:v>10.32</c:v>
                </c:pt>
                <c:pt idx="6745">
                  <c:v>10.32</c:v>
                </c:pt>
                <c:pt idx="6746">
                  <c:v>10.32</c:v>
                </c:pt>
                <c:pt idx="6747">
                  <c:v>10.32</c:v>
                </c:pt>
                <c:pt idx="6748">
                  <c:v>10.32</c:v>
                </c:pt>
                <c:pt idx="6749">
                  <c:v>10.32</c:v>
                </c:pt>
                <c:pt idx="6750">
                  <c:v>10.32</c:v>
                </c:pt>
                <c:pt idx="6751">
                  <c:v>10.32</c:v>
                </c:pt>
                <c:pt idx="6752">
                  <c:v>10.295999999999999</c:v>
                </c:pt>
                <c:pt idx="6753">
                  <c:v>10.295999999999999</c:v>
                </c:pt>
                <c:pt idx="6754">
                  <c:v>10.295999999999999</c:v>
                </c:pt>
                <c:pt idx="6755">
                  <c:v>10.295999999999999</c:v>
                </c:pt>
                <c:pt idx="6756">
                  <c:v>10.32</c:v>
                </c:pt>
                <c:pt idx="6757">
                  <c:v>10.32</c:v>
                </c:pt>
                <c:pt idx="6758">
                  <c:v>10.32</c:v>
                </c:pt>
                <c:pt idx="6759">
                  <c:v>10.345000000000001</c:v>
                </c:pt>
                <c:pt idx="6760">
                  <c:v>10.345000000000001</c:v>
                </c:pt>
                <c:pt idx="6761">
                  <c:v>10.345000000000001</c:v>
                </c:pt>
                <c:pt idx="6762">
                  <c:v>10.369</c:v>
                </c:pt>
                <c:pt idx="6763">
                  <c:v>10.369</c:v>
                </c:pt>
                <c:pt idx="6764">
                  <c:v>10.394</c:v>
                </c:pt>
                <c:pt idx="6765">
                  <c:v>10.394</c:v>
                </c:pt>
                <c:pt idx="6766">
                  <c:v>10.417999999999999</c:v>
                </c:pt>
                <c:pt idx="6767">
                  <c:v>10.417999999999999</c:v>
                </c:pt>
                <c:pt idx="6768">
                  <c:v>10.467000000000001</c:v>
                </c:pt>
                <c:pt idx="6769">
                  <c:v>10.516</c:v>
                </c:pt>
                <c:pt idx="6770">
                  <c:v>10.516</c:v>
                </c:pt>
                <c:pt idx="6771">
                  <c:v>10.541</c:v>
                </c:pt>
                <c:pt idx="6772">
                  <c:v>10.565</c:v>
                </c:pt>
                <c:pt idx="6773">
                  <c:v>10.59</c:v>
                </c:pt>
                <c:pt idx="6774">
                  <c:v>10.614000000000001</c:v>
                </c:pt>
                <c:pt idx="6775">
                  <c:v>10.638</c:v>
                </c:pt>
                <c:pt idx="6776">
                  <c:v>10.614000000000001</c:v>
                </c:pt>
                <c:pt idx="6777">
                  <c:v>10.614000000000001</c:v>
                </c:pt>
                <c:pt idx="6778">
                  <c:v>10.638</c:v>
                </c:pt>
                <c:pt idx="6779">
                  <c:v>10.638</c:v>
                </c:pt>
                <c:pt idx="6780">
                  <c:v>10.663</c:v>
                </c:pt>
                <c:pt idx="6781">
                  <c:v>10.686999999999999</c:v>
                </c:pt>
                <c:pt idx="6782">
                  <c:v>10.712</c:v>
                </c:pt>
                <c:pt idx="6783">
                  <c:v>10.712</c:v>
                </c:pt>
                <c:pt idx="6784">
                  <c:v>10.686999999999999</c:v>
                </c:pt>
                <c:pt idx="6785">
                  <c:v>10.663</c:v>
                </c:pt>
                <c:pt idx="6786">
                  <c:v>10.663</c:v>
                </c:pt>
                <c:pt idx="6787">
                  <c:v>10.663</c:v>
                </c:pt>
                <c:pt idx="6788">
                  <c:v>10.663</c:v>
                </c:pt>
                <c:pt idx="6789">
                  <c:v>10.638</c:v>
                </c:pt>
                <c:pt idx="6790">
                  <c:v>10.614000000000001</c:v>
                </c:pt>
                <c:pt idx="6791">
                  <c:v>10.614000000000001</c:v>
                </c:pt>
                <c:pt idx="6792">
                  <c:v>10.59</c:v>
                </c:pt>
                <c:pt idx="6793">
                  <c:v>10.565</c:v>
                </c:pt>
                <c:pt idx="6794">
                  <c:v>10.565</c:v>
                </c:pt>
                <c:pt idx="6795">
                  <c:v>10.516</c:v>
                </c:pt>
                <c:pt idx="6796">
                  <c:v>10.492000000000001</c:v>
                </c:pt>
                <c:pt idx="6797">
                  <c:v>10.467000000000001</c:v>
                </c:pt>
                <c:pt idx="6798">
                  <c:v>10.467000000000001</c:v>
                </c:pt>
                <c:pt idx="6799">
                  <c:v>10.443</c:v>
                </c:pt>
                <c:pt idx="6800">
                  <c:v>10.417999999999999</c:v>
                </c:pt>
                <c:pt idx="6801">
                  <c:v>10.417999999999999</c:v>
                </c:pt>
                <c:pt idx="6802">
                  <c:v>10.394</c:v>
                </c:pt>
                <c:pt idx="6803">
                  <c:v>10.369</c:v>
                </c:pt>
                <c:pt idx="6804">
                  <c:v>10.369</c:v>
                </c:pt>
                <c:pt idx="6805">
                  <c:v>10.369</c:v>
                </c:pt>
                <c:pt idx="6806">
                  <c:v>10.345000000000001</c:v>
                </c:pt>
                <c:pt idx="6807">
                  <c:v>10.345000000000001</c:v>
                </c:pt>
                <c:pt idx="6808">
                  <c:v>10.32</c:v>
                </c:pt>
                <c:pt idx="6809">
                  <c:v>10.32</c:v>
                </c:pt>
                <c:pt idx="6810">
                  <c:v>10.295999999999999</c:v>
                </c:pt>
                <c:pt idx="6811">
                  <c:v>10.295999999999999</c:v>
                </c:pt>
                <c:pt idx="6812">
                  <c:v>10.271000000000001</c:v>
                </c:pt>
                <c:pt idx="6813">
                  <c:v>10.271000000000001</c:v>
                </c:pt>
                <c:pt idx="6814">
                  <c:v>10.271000000000001</c:v>
                </c:pt>
                <c:pt idx="6815">
                  <c:v>10.271000000000001</c:v>
                </c:pt>
                <c:pt idx="6816">
                  <c:v>10.271000000000001</c:v>
                </c:pt>
                <c:pt idx="6817">
                  <c:v>10.247</c:v>
                </c:pt>
                <c:pt idx="6818">
                  <c:v>10.247</c:v>
                </c:pt>
                <c:pt idx="6819">
                  <c:v>10.247</c:v>
                </c:pt>
                <c:pt idx="6820">
                  <c:v>10.247</c:v>
                </c:pt>
                <c:pt idx="6821">
                  <c:v>10.247</c:v>
                </c:pt>
                <c:pt idx="6822">
                  <c:v>10.247</c:v>
                </c:pt>
                <c:pt idx="6823">
                  <c:v>10.247</c:v>
                </c:pt>
                <c:pt idx="6824">
                  <c:v>10.222</c:v>
                </c:pt>
                <c:pt idx="6825">
                  <c:v>10.222</c:v>
                </c:pt>
                <c:pt idx="6826">
                  <c:v>10.222</c:v>
                </c:pt>
                <c:pt idx="6827">
                  <c:v>10.222</c:v>
                </c:pt>
                <c:pt idx="6828">
                  <c:v>10.222</c:v>
                </c:pt>
                <c:pt idx="6829">
                  <c:v>10.222</c:v>
                </c:pt>
                <c:pt idx="6830">
                  <c:v>10.222</c:v>
                </c:pt>
                <c:pt idx="6831">
                  <c:v>10.222</c:v>
                </c:pt>
                <c:pt idx="6832">
                  <c:v>10.222</c:v>
                </c:pt>
                <c:pt idx="6833">
                  <c:v>10.222</c:v>
                </c:pt>
                <c:pt idx="6834">
                  <c:v>10.247</c:v>
                </c:pt>
                <c:pt idx="6835">
                  <c:v>10.222</c:v>
                </c:pt>
                <c:pt idx="6836">
                  <c:v>10.222</c:v>
                </c:pt>
                <c:pt idx="6837">
                  <c:v>10.247</c:v>
                </c:pt>
                <c:pt idx="6838">
                  <c:v>10.222</c:v>
                </c:pt>
                <c:pt idx="6839">
                  <c:v>10.222</c:v>
                </c:pt>
                <c:pt idx="6840">
                  <c:v>10.222</c:v>
                </c:pt>
                <c:pt idx="6841">
                  <c:v>10.222</c:v>
                </c:pt>
                <c:pt idx="6842">
                  <c:v>10.222</c:v>
                </c:pt>
                <c:pt idx="6843">
                  <c:v>10.198</c:v>
                </c:pt>
                <c:pt idx="6844">
                  <c:v>10.198</c:v>
                </c:pt>
                <c:pt idx="6845">
                  <c:v>10.198</c:v>
                </c:pt>
                <c:pt idx="6846">
                  <c:v>10.198</c:v>
                </c:pt>
                <c:pt idx="6847">
                  <c:v>10.198</c:v>
                </c:pt>
                <c:pt idx="6848">
                  <c:v>10.198</c:v>
                </c:pt>
                <c:pt idx="6849">
                  <c:v>10.198</c:v>
                </c:pt>
                <c:pt idx="6850">
                  <c:v>10.198</c:v>
                </c:pt>
                <c:pt idx="6851">
                  <c:v>10.198</c:v>
                </c:pt>
                <c:pt idx="6852">
                  <c:v>10.198</c:v>
                </c:pt>
                <c:pt idx="6853">
                  <c:v>10.222</c:v>
                </c:pt>
                <c:pt idx="6854">
                  <c:v>10.222</c:v>
                </c:pt>
                <c:pt idx="6855">
                  <c:v>10.247</c:v>
                </c:pt>
                <c:pt idx="6856">
                  <c:v>10.222</c:v>
                </c:pt>
                <c:pt idx="6857">
                  <c:v>10.222</c:v>
                </c:pt>
                <c:pt idx="6858">
                  <c:v>10.222</c:v>
                </c:pt>
                <c:pt idx="6859">
                  <c:v>10.222</c:v>
                </c:pt>
                <c:pt idx="6860">
                  <c:v>10.222</c:v>
                </c:pt>
                <c:pt idx="6861">
                  <c:v>10.222</c:v>
                </c:pt>
                <c:pt idx="6862">
                  <c:v>10.271000000000001</c:v>
                </c:pt>
                <c:pt idx="6863">
                  <c:v>10.295999999999999</c:v>
                </c:pt>
                <c:pt idx="6864">
                  <c:v>10.295999999999999</c:v>
                </c:pt>
                <c:pt idx="6865">
                  <c:v>10.32</c:v>
                </c:pt>
                <c:pt idx="6866">
                  <c:v>10.295999999999999</c:v>
                </c:pt>
                <c:pt idx="6867">
                  <c:v>10.32</c:v>
                </c:pt>
                <c:pt idx="6868">
                  <c:v>10.369</c:v>
                </c:pt>
                <c:pt idx="6869">
                  <c:v>10.443</c:v>
                </c:pt>
                <c:pt idx="6870">
                  <c:v>10.565</c:v>
                </c:pt>
                <c:pt idx="6871">
                  <c:v>10.614000000000001</c:v>
                </c:pt>
                <c:pt idx="6872">
                  <c:v>10.614000000000001</c:v>
                </c:pt>
                <c:pt idx="6873">
                  <c:v>10.614000000000001</c:v>
                </c:pt>
                <c:pt idx="6874">
                  <c:v>10.663</c:v>
                </c:pt>
                <c:pt idx="6875">
                  <c:v>10.686999999999999</c:v>
                </c:pt>
                <c:pt idx="6876">
                  <c:v>10.663</c:v>
                </c:pt>
                <c:pt idx="6877">
                  <c:v>10.686999999999999</c:v>
                </c:pt>
                <c:pt idx="6878">
                  <c:v>10.712</c:v>
                </c:pt>
                <c:pt idx="6879">
                  <c:v>10.736000000000001</c:v>
                </c:pt>
                <c:pt idx="6880">
                  <c:v>10.736000000000001</c:v>
                </c:pt>
                <c:pt idx="6881">
                  <c:v>10.736000000000001</c:v>
                </c:pt>
                <c:pt idx="6882">
                  <c:v>10.736000000000001</c:v>
                </c:pt>
                <c:pt idx="6883">
                  <c:v>10.736000000000001</c:v>
                </c:pt>
                <c:pt idx="6884">
                  <c:v>10.736000000000001</c:v>
                </c:pt>
                <c:pt idx="6885">
                  <c:v>10.686999999999999</c:v>
                </c:pt>
                <c:pt idx="6886">
                  <c:v>10.638</c:v>
                </c:pt>
                <c:pt idx="6887">
                  <c:v>10.59</c:v>
                </c:pt>
                <c:pt idx="6888">
                  <c:v>10.565</c:v>
                </c:pt>
                <c:pt idx="6889">
                  <c:v>10.565</c:v>
                </c:pt>
                <c:pt idx="6890">
                  <c:v>10.565</c:v>
                </c:pt>
                <c:pt idx="6891">
                  <c:v>10.541</c:v>
                </c:pt>
                <c:pt idx="6892">
                  <c:v>10.541</c:v>
                </c:pt>
                <c:pt idx="6893">
                  <c:v>10.516</c:v>
                </c:pt>
                <c:pt idx="6894">
                  <c:v>10.467000000000001</c:v>
                </c:pt>
                <c:pt idx="6895">
                  <c:v>10.443</c:v>
                </c:pt>
                <c:pt idx="6896">
                  <c:v>10.443</c:v>
                </c:pt>
                <c:pt idx="6897">
                  <c:v>10.417999999999999</c:v>
                </c:pt>
                <c:pt idx="6898">
                  <c:v>10.417999999999999</c:v>
                </c:pt>
                <c:pt idx="6899">
                  <c:v>10.394</c:v>
                </c:pt>
                <c:pt idx="6900">
                  <c:v>10.369</c:v>
                </c:pt>
                <c:pt idx="6901">
                  <c:v>10.369</c:v>
                </c:pt>
                <c:pt idx="6902">
                  <c:v>10.369</c:v>
                </c:pt>
                <c:pt idx="6903">
                  <c:v>10.345000000000001</c:v>
                </c:pt>
                <c:pt idx="6904">
                  <c:v>10.345000000000001</c:v>
                </c:pt>
                <c:pt idx="6905">
                  <c:v>10.345000000000001</c:v>
                </c:pt>
                <c:pt idx="6906">
                  <c:v>10.345000000000001</c:v>
                </c:pt>
                <c:pt idx="6907">
                  <c:v>10.345000000000001</c:v>
                </c:pt>
                <c:pt idx="6908">
                  <c:v>10.32</c:v>
                </c:pt>
                <c:pt idx="6909">
                  <c:v>10.345000000000001</c:v>
                </c:pt>
                <c:pt idx="6910">
                  <c:v>10.32</c:v>
                </c:pt>
                <c:pt idx="6911">
                  <c:v>10.32</c:v>
                </c:pt>
                <c:pt idx="6912">
                  <c:v>10.32</c:v>
                </c:pt>
                <c:pt idx="6913">
                  <c:v>10.32</c:v>
                </c:pt>
                <c:pt idx="6914">
                  <c:v>10.32</c:v>
                </c:pt>
                <c:pt idx="6915">
                  <c:v>10.32</c:v>
                </c:pt>
                <c:pt idx="6916">
                  <c:v>10.32</c:v>
                </c:pt>
                <c:pt idx="6917">
                  <c:v>10.345000000000001</c:v>
                </c:pt>
                <c:pt idx="6918">
                  <c:v>10.345000000000001</c:v>
                </c:pt>
                <c:pt idx="6919">
                  <c:v>10.345000000000001</c:v>
                </c:pt>
                <c:pt idx="6920">
                  <c:v>10.345000000000001</c:v>
                </c:pt>
                <c:pt idx="6921">
                  <c:v>10.345000000000001</c:v>
                </c:pt>
                <c:pt idx="6922">
                  <c:v>10.345000000000001</c:v>
                </c:pt>
                <c:pt idx="6923">
                  <c:v>10.345000000000001</c:v>
                </c:pt>
                <c:pt idx="6924">
                  <c:v>10.345000000000001</c:v>
                </c:pt>
                <c:pt idx="6925">
                  <c:v>10.345000000000001</c:v>
                </c:pt>
                <c:pt idx="6926">
                  <c:v>10.345000000000001</c:v>
                </c:pt>
                <c:pt idx="6927">
                  <c:v>10.345000000000001</c:v>
                </c:pt>
                <c:pt idx="6928">
                  <c:v>10.345000000000001</c:v>
                </c:pt>
                <c:pt idx="6929">
                  <c:v>10.345000000000001</c:v>
                </c:pt>
                <c:pt idx="6930">
                  <c:v>10.345000000000001</c:v>
                </c:pt>
                <c:pt idx="6931">
                  <c:v>10.345000000000001</c:v>
                </c:pt>
                <c:pt idx="6932">
                  <c:v>10.345000000000001</c:v>
                </c:pt>
                <c:pt idx="6933">
                  <c:v>10.32</c:v>
                </c:pt>
                <c:pt idx="6934">
                  <c:v>10.32</c:v>
                </c:pt>
                <c:pt idx="6935">
                  <c:v>10.345000000000001</c:v>
                </c:pt>
                <c:pt idx="6936">
                  <c:v>10.345000000000001</c:v>
                </c:pt>
                <c:pt idx="6937">
                  <c:v>10.345000000000001</c:v>
                </c:pt>
                <c:pt idx="6938">
                  <c:v>10.32</c:v>
                </c:pt>
                <c:pt idx="6939">
                  <c:v>10.32</c:v>
                </c:pt>
                <c:pt idx="6940">
                  <c:v>10.345000000000001</c:v>
                </c:pt>
                <c:pt idx="6941">
                  <c:v>10.345000000000001</c:v>
                </c:pt>
                <c:pt idx="6942">
                  <c:v>10.345000000000001</c:v>
                </c:pt>
                <c:pt idx="6943">
                  <c:v>10.345000000000001</c:v>
                </c:pt>
                <c:pt idx="6944">
                  <c:v>10.345000000000001</c:v>
                </c:pt>
                <c:pt idx="6945">
                  <c:v>10.345000000000001</c:v>
                </c:pt>
                <c:pt idx="6946">
                  <c:v>10.345000000000001</c:v>
                </c:pt>
                <c:pt idx="6947">
                  <c:v>10.32</c:v>
                </c:pt>
                <c:pt idx="6948">
                  <c:v>10.345000000000001</c:v>
                </c:pt>
                <c:pt idx="6949">
                  <c:v>10.345000000000001</c:v>
                </c:pt>
                <c:pt idx="6950">
                  <c:v>10.369</c:v>
                </c:pt>
                <c:pt idx="6951">
                  <c:v>10.417999999999999</c:v>
                </c:pt>
                <c:pt idx="6952">
                  <c:v>10.443</c:v>
                </c:pt>
                <c:pt idx="6953">
                  <c:v>10.492000000000001</c:v>
                </c:pt>
                <c:pt idx="6954">
                  <c:v>10.565</c:v>
                </c:pt>
                <c:pt idx="6955">
                  <c:v>10.614000000000001</c:v>
                </c:pt>
                <c:pt idx="6956">
                  <c:v>10.614000000000001</c:v>
                </c:pt>
                <c:pt idx="6957">
                  <c:v>10.663</c:v>
                </c:pt>
                <c:pt idx="6958">
                  <c:v>10.712</c:v>
                </c:pt>
                <c:pt idx="6959">
                  <c:v>10.81</c:v>
                </c:pt>
                <c:pt idx="6960">
                  <c:v>10.834</c:v>
                </c:pt>
                <c:pt idx="6961">
                  <c:v>10.907</c:v>
                </c:pt>
                <c:pt idx="6962">
                  <c:v>10.956</c:v>
                </c:pt>
                <c:pt idx="6963">
                  <c:v>11.005000000000001</c:v>
                </c:pt>
                <c:pt idx="6964">
                  <c:v>11.077999999999999</c:v>
                </c:pt>
                <c:pt idx="6965">
                  <c:v>11.151</c:v>
                </c:pt>
                <c:pt idx="6966">
                  <c:v>11.2</c:v>
                </c:pt>
                <c:pt idx="6967">
                  <c:v>11.273</c:v>
                </c:pt>
                <c:pt idx="6968">
                  <c:v>11.346</c:v>
                </c:pt>
                <c:pt idx="6969">
                  <c:v>11.419</c:v>
                </c:pt>
                <c:pt idx="6970">
                  <c:v>11.443</c:v>
                </c:pt>
                <c:pt idx="6971">
                  <c:v>11.492000000000001</c:v>
                </c:pt>
                <c:pt idx="6972">
                  <c:v>11.54</c:v>
                </c:pt>
                <c:pt idx="6973">
                  <c:v>11.565</c:v>
                </c:pt>
                <c:pt idx="6974">
                  <c:v>11.516</c:v>
                </c:pt>
                <c:pt idx="6975">
                  <c:v>11.492000000000001</c:v>
                </c:pt>
                <c:pt idx="6976">
                  <c:v>11.492000000000001</c:v>
                </c:pt>
                <c:pt idx="6977">
                  <c:v>11.443</c:v>
                </c:pt>
                <c:pt idx="6978">
                  <c:v>11.394</c:v>
                </c:pt>
                <c:pt idx="6979">
                  <c:v>11.346</c:v>
                </c:pt>
                <c:pt idx="6980">
                  <c:v>11.297000000000001</c:v>
                </c:pt>
                <c:pt idx="6981">
                  <c:v>11.224</c:v>
                </c:pt>
                <c:pt idx="6982">
                  <c:v>11.175000000000001</c:v>
                </c:pt>
                <c:pt idx="6983">
                  <c:v>11.127000000000001</c:v>
                </c:pt>
                <c:pt idx="6984">
                  <c:v>11.053000000000001</c:v>
                </c:pt>
                <c:pt idx="6985">
                  <c:v>11.005000000000001</c:v>
                </c:pt>
                <c:pt idx="6986">
                  <c:v>10.956</c:v>
                </c:pt>
                <c:pt idx="6987">
                  <c:v>10.907</c:v>
                </c:pt>
                <c:pt idx="6988">
                  <c:v>10.882999999999999</c:v>
                </c:pt>
                <c:pt idx="6989">
                  <c:v>10.834</c:v>
                </c:pt>
                <c:pt idx="6990">
                  <c:v>10.81</c:v>
                </c:pt>
                <c:pt idx="6991">
                  <c:v>10.760999999999999</c:v>
                </c:pt>
                <c:pt idx="6992">
                  <c:v>10.736000000000001</c:v>
                </c:pt>
                <c:pt idx="6993">
                  <c:v>10.712</c:v>
                </c:pt>
                <c:pt idx="6994">
                  <c:v>10.712</c:v>
                </c:pt>
                <c:pt idx="6995">
                  <c:v>10.686999999999999</c:v>
                </c:pt>
                <c:pt idx="6996">
                  <c:v>10.663</c:v>
                </c:pt>
                <c:pt idx="6997">
                  <c:v>10.638</c:v>
                </c:pt>
                <c:pt idx="6998">
                  <c:v>10.638</c:v>
                </c:pt>
                <c:pt idx="6999">
                  <c:v>10.614000000000001</c:v>
                </c:pt>
                <c:pt idx="7000">
                  <c:v>10.614000000000001</c:v>
                </c:pt>
                <c:pt idx="7001">
                  <c:v>10.614000000000001</c:v>
                </c:pt>
                <c:pt idx="7002">
                  <c:v>10.59</c:v>
                </c:pt>
                <c:pt idx="7003">
                  <c:v>10.59</c:v>
                </c:pt>
                <c:pt idx="7004">
                  <c:v>10.565</c:v>
                </c:pt>
                <c:pt idx="7005">
                  <c:v>10.565</c:v>
                </c:pt>
                <c:pt idx="7006">
                  <c:v>10.565</c:v>
                </c:pt>
                <c:pt idx="7007">
                  <c:v>10.541</c:v>
                </c:pt>
                <c:pt idx="7008">
                  <c:v>10.541</c:v>
                </c:pt>
                <c:pt idx="7009">
                  <c:v>10.541</c:v>
                </c:pt>
                <c:pt idx="7010">
                  <c:v>10.516</c:v>
                </c:pt>
                <c:pt idx="7011">
                  <c:v>10.516</c:v>
                </c:pt>
                <c:pt idx="7012">
                  <c:v>10.516</c:v>
                </c:pt>
                <c:pt idx="7013">
                  <c:v>10.516</c:v>
                </c:pt>
                <c:pt idx="7014">
                  <c:v>10.516</c:v>
                </c:pt>
                <c:pt idx="7015">
                  <c:v>10.516</c:v>
                </c:pt>
                <c:pt idx="7016">
                  <c:v>10.516</c:v>
                </c:pt>
                <c:pt idx="7017">
                  <c:v>10.516</c:v>
                </c:pt>
                <c:pt idx="7018">
                  <c:v>10.492000000000001</c:v>
                </c:pt>
                <c:pt idx="7019">
                  <c:v>10.492000000000001</c:v>
                </c:pt>
                <c:pt idx="7020">
                  <c:v>10.467000000000001</c:v>
                </c:pt>
                <c:pt idx="7021">
                  <c:v>10.467000000000001</c:v>
                </c:pt>
                <c:pt idx="7022">
                  <c:v>10.467000000000001</c:v>
                </c:pt>
                <c:pt idx="7023">
                  <c:v>10.467000000000001</c:v>
                </c:pt>
                <c:pt idx="7024">
                  <c:v>10.443</c:v>
                </c:pt>
                <c:pt idx="7025">
                  <c:v>10.443</c:v>
                </c:pt>
                <c:pt idx="7026">
                  <c:v>10.443</c:v>
                </c:pt>
                <c:pt idx="7027">
                  <c:v>10.443</c:v>
                </c:pt>
                <c:pt idx="7028">
                  <c:v>10.417999999999999</c:v>
                </c:pt>
                <c:pt idx="7029">
                  <c:v>10.417999999999999</c:v>
                </c:pt>
                <c:pt idx="7030">
                  <c:v>10.417999999999999</c:v>
                </c:pt>
                <c:pt idx="7031">
                  <c:v>10.417999999999999</c:v>
                </c:pt>
                <c:pt idx="7032">
                  <c:v>10.394</c:v>
                </c:pt>
                <c:pt idx="7033">
                  <c:v>10.394</c:v>
                </c:pt>
                <c:pt idx="7034">
                  <c:v>10.369</c:v>
                </c:pt>
                <c:pt idx="7035">
                  <c:v>10.369</c:v>
                </c:pt>
                <c:pt idx="7036">
                  <c:v>10.369</c:v>
                </c:pt>
                <c:pt idx="7037">
                  <c:v>10.394</c:v>
                </c:pt>
                <c:pt idx="7038">
                  <c:v>10.394</c:v>
                </c:pt>
                <c:pt idx="7039">
                  <c:v>10.394</c:v>
                </c:pt>
                <c:pt idx="7040">
                  <c:v>10.394</c:v>
                </c:pt>
                <c:pt idx="7041">
                  <c:v>10.369</c:v>
                </c:pt>
                <c:pt idx="7042">
                  <c:v>10.394</c:v>
                </c:pt>
                <c:pt idx="7043">
                  <c:v>10.394</c:v>
                </c:pt>
                <c:pt idx="7044">
                  <c:v>10.417999999999999</c:v>
                </c:pt>
                <c:pt idx="7045">
                  <c:v>10.417999999999999</c:v>
                </c:pt>
                <c:pt idx="7046">
                  <c:v>10.417999999999999</c:v>
                </c:pt>
                <c:pt idx="7047">
                  <c:v>10.443</c:v>
                </c:pt>
                <c:pt idx="7048">
                  <c:v>10.467000000000001</c:v>
                </c:pt>
                <c:pt idx="7049">
                  <c:v>10.492000000000001</c:v>
                </c:pt>
                <c:pt idx="7050">
                  <c:v>10.516</c:v>
                </c:pt>
                <c:pt idx="7051">
                  <c:v>10.541</c:v>
                </c:pt>
                <c:pt idx="7052">
                  <c:v>10.59</c:v>
                </c:pt>
                <c:pt idx="7053">
                  <c:v>10.614000000000001</c:v>
                </c:pt>
                <c:pt idx="7054">
                  <c:v>10.663</c:v>
                </c:pt>
                <c:pt idx="7055">
                  <c:v>10.712</c:v>
                </c:pt>
                <c:pt idx="7056">
                  <c:v>10.712</c:v>
                </c:pt>
                <c:pt idx="7057">
                  <c:v>10.736000000000001</c:v>
                </c:pt>
                <c:pt idx="7058">
                  <c:v>10.760999999999999</c:v>
                </c:pt>
                <c:pt idx="7059">
                  <c:v>10.760999999999999</c:v>
                </c:pt>
                <c:pt idx="7060">
                  <c:v>10.81</c:v>
                </c:pt>
                <c:pt idx="7061">
                  <c:v>10.834</c:v>
                </c:pt>
                <c:pt idx="7062">
                  <c:v>10.858000000000001</c:v>
                </c:pt>
                <c:pt idx="7063">
                  <c:v>10.858000000000001</c:v>
                </c:pt>
                <c:pt idx="7064">
                  <c:v>10.907</c:v>
                </c:pt>
                <c:pt idx="7065">
                  <c:v>10.932</c:v>
                </c:pt>
                <c:pt idx="7066">
                  <c:v>10.956</c:v>
                </c:pt>
                <c:pt idx="7067">
                  <c:v>11.005000000000001</c:v>
                </c:pt>
                <c:pt idx="7068">
                  <c:v>11.029</c:v>
                </c:pt>
                <c:pt idx="7069">
                  <c:v>11.029</c:v>
                </c:pt>
                <c:pt idx="7070">
                  <c:v>11.029</c:v>
                </c:pt>
                <c:pt idx="7071">
                  <c:v>11.077999999999999</c:v>
                </c:pt>
                <c:pt idx="7072">
                  <c:v>11.127000000000001</c:v>
                </c:pt>
                <c:pt idx="7073">
                  <c:v>11.127000000000001</c:v>
                </c:pt>
                <c:pt idx="7074">
                  <c:v>11.151</c:v>
                </c:pt>
                <c:pt idx="7075">
                  <c:v>11.2</c:v>
                </c:pt>
                <c:pt idx="7076">
                  <c:v>11.2</c:v>
                </c:pt>
                <c:pt idx="7077">
                  <c:v>11.224</c:v>
                </c:pt>
                <c:pt idx="7078">
                  <c:v>11.2</c:v>
                </c:pt>
                <c:pt idx="7079">
                  <c:v>11.2</c:v>
                </c:pt>
                <c:pt idx="7080">
                  <c:v>11.175000000000001</c:v>
                </c:pt>
                <c:pt idx="7081">
                  <c:v>11.151</c:v>
                </c:pt>
                <c:pt idx="7082">
                  <c:v>11.102</c:v>
                </c:pt>
                <c:pt idx="7083">
                  <c:v>11.053000000000001</c:v>
                </c:pt>
                <c:pt idx="7084">
                  <c:v>11.029</c:v>
                </c:pt>
                <c:pt idx="7085">
                  <c:v>10.98</c:v>
                </c:pt>
                <c:pt idx="7086">
                  <c:v>10.932</c:v>
                </c:pt>
                <c:pt idx="7087">
                  <c:v>10.882999999999999</c:v>
                </c:pt>
                <c:pt idx="7088">
                  <c:v>10.834</c:v>
                </c:pt>
                <c:pt idx="7089">
                  <c:v>10.81</c:v>
                </c:pt>
                <c:pt idx="7090">
                  <c:v>10.760999999999999</c:v>
                </c:pt>
                <c:pt idx="7091">
                  <c:v>10.712</c:v>
                </c:pt>
                <c:pt idx="7092">
                  <c:v>10.686999999999999</c:v>
                </c:pt>
                <c:pt idx="7093">
                  <c:v>10.638</c:v>
                </c:pt>
                <c:pt idx="7094">
                  <c:v>10.614000000000001</c:v>
                </c:pt>
                <c:pt idx="7095">
                  <c:v>10.565</c:v>
                </c:pt>
                <c:pt idx="7096">
                  <c:v>10.541</c:v>
                </c:pt>
                <c:pt idx="7097">
                  <c:v>10.516</c:v>
                </c:pt>
                <c:pt idx="7098">
                  <c:v>10.516</c:v>
                </c:pt>
                <c:pt idx="7099">
                  <c:v>10.492000000000001</c:v>
                </c:pt>
                <c:pt idx="7100">
                  <c:v>10.467000000000001</c:v>
                </c:pt>
                <c:pt idx="7101">
                  <c:v>10.443</c:v>
                </c:pt>
                <c:pt idx="7102">
                  <c:v>10.417999999999999</c:v>
                </c:pt>
                <c:pt idx="7103">
                  <c:v>10.417999999999999</c:v>
                </c:pt>
                <c:pt idx="7104">
                  <c:v>10.394</c:v>
                </c:pt>
                <c:pt idx="7105">
                  <c:v>10.394</c:v>
                </c:pt>
                <c:pt idx="7106">
                  <c:v>10.369</c:v>
                </c:pt>
                <c:pt idx="7107">
                  <c:v>10.369</c:v>
                </c:pt>
                <c:pt idx="7108">
                  <c:v>10.345000000000001</c:v>
                </c:pt>
                <c:pt idx="7109">
                  <c:v>10.32</c:v>
                </c:pt>
                <c:pt idx="7110">
                  <c:v>10.32</c:v>
                </c:pt>
                <c:pt idx="7111">
                  <c:v>10.32</c:v>
                </c:pt>
                <c:pt idx="7112">
                  <c:v>10.295999999999999</c:v>
                </c:pt>
                <c:pt idx="7113">
                  <c:v>10.271000000000001</c:v>
                </c:pt>
                <c:pt idx="7114">
                  <c:v>10.271000000000001</c:v>
                </c:pt>
                <c:pt idx="7115">
                  <c:v>10.271000000000001</c:v>
                </c:pt>
                <c:pt idx="7116">
                  <c:v>10.247</c:v>
                </c:pt>
                <c:pt idx="7117">
                  <c:v>10.247</c:v>
                </c:pt>
                <c:pt idx="7118">
                  <c:v>10.222</c:v>
                </c:pt>
                <c:pt idx="7119">
                  <c:v>10.222</c:v>
                </c:pt>
                <c:pt idx="7120">
                  <c:v>10.222</c:v>
                </c:pt>
                <c:pt idx="7121">
                  <c:v>10.198</c:v>
                </c:pt>
                <c:pt idx="7122">
                  <c:v>10.173</c:v>
                </c:pt>
                <c:pt idx="7123">
                  <c:v>10.173</c:v>
                </c:pt>
                <c:pt idx="7124">
                  <c:v>10.173</c:v>
                </c:pt>
                <c:pt idx="7125">
                  <c:v>10.148999999999999</c:v>
                </c:pt>
                <c:pt idx="7126">
                  <c:v>10.148999999999999</c:v>
                </c:pt>
                <c:pt idx="7127">
                  <c:v>10.148999999999999</c:v>
                </c:pt>
                <c:pt idx="7128">
                  <c:v>10.124000000000001</c:v>
                </c:pt>
                <c:pt idx="7129">
                  <c:v>10.124000000000001</c:v>
                </c:pt>
                <c:pt idx="7130">
                  <c:v>10.124000000000001</c:v>
                </c:pt>
                <c:pt idx="7131">
                  <c:v>10.124000000000001</c:v>
                </c:pt>
                <c:pt idx="7132">
                  <c:v>10.124000000000001</c:v>
                </c:pt>
                <c:pt idx="7133">
                  <c:v>10.1</c:v>
                </c:pt>
                <c:pt idx="7134">
                  <c:v>10.1</c:v>
                </c:pt>
                <c:pt idx="7135">
                  <c:v>10.1</c:v>
                </c:pt>
                <c:pt idx="7136">
                  <c:v>10.1</c:v>
                </c:pt>
                <c:pt idx="7137">
                  <c:v>10.1</c:v>
                </c:pt>
                <c:pt idx="7138">
                  <c:v>10.1</c:v>
                </c:pt>
                <c:pt idx="7139">
                  <c:v>10.124000000000001</c:v>
                </c:pt>
                <c:pt idx="7140">
                  <c:v>10.124000000000001</c:v>
                </c:pt>
                <c:pt idx="7141">
                  <c:v>10.148999999999999</c:v>
                </c:pt>
                <c:pt idx="7142">
                  <c:v>10.173</c:v>
                </c:pt>
                <c:pt idx="7143">
                  <c:v>10.198</c:v>
                </c:pt>
                <c:pt idx="7144">
                  <c:v>10.222</c:v>
                </c:pt>
                <c:pt idx="7145">
                  <c:v>10.247</c:v>
                </c:pt>
                <c:pt idx="7146">
                  <c:v>10.295999999999999</c:v>
                </c:pt>
                <c:pt idx="7147">
                  <c:v>10.345000000000001</c:v>
                </c:pt>
                <c:pt idx="7148">
                  <c:v>10.394</c:v>
                </c:pt>
                <c:pt idx="7149">
                  <c:v>10.443</c:v>
                </c:pt>
                <c:pt idx="7150">
                  <c:v>10.492000000000001</c:v>
                </c:pt>
                <c:pt idx="7151">
                  <c:v>10.541</c:v>
                </c:pt>
                <c:pt idx="7152">
                  <c:v>10.614000000000001</c:v>
                </c:pt>
                <c:pt idx="7153">
                  <c:v>10.663</c:v>
                </c:pt>
                <c:pt idx="7154">
                  <c:v>10.712</c:v>
                </c:pt>
                <c:pt idx="7155">
                  <c:v>10.760999999999999</c:v>
                </c:pt>
                <c:pt idx="7156">
                  <c:v>10.81</c:v>
                </c:pt>
                <c:pt idx="7157">
                  <c:v>10.882999999999999</c:v>
                </c:pt>
                <c:pt idx="7158">
                  <c:v>10.956</c:v>
                </c:pt>
                <c:pt idx="7159">
                  <c:v>11.029</c:v>
                </c:pt>
                <c:pt idx="7160">
                  <c:v>11.102</c:v>
                </c:pt>
                <c:pt idx="7161">
                  <c:v>11.175000000000001</c:v>
                </c:pt>
                <c:pt idx="7162">
                  <c:v>11.224</c:v>
                </c:pt>
                <c:pt idx="7163">
                  <c:v>11.273</c:v>
                </c:pt>
                <c:pt idx="7164">
                  <c:v>11.321</c:v>
                </c:pt>
                <c:pt idx="7165">
                  <c:v>11.37</c:v>
                </c:pt>
                <c:pt idx="7166">
                  <c:v>11.394</c:v>
                </c:pt>
                <c:pt idx="7167">
                  <c:v>11.394</c:v>
                </c:pt>
                <c:pt idx="7168">
                  <c:v>11.443</c:v>
                </c:pt>
                <c:pt idx="7169">
                  <c:v>11.467000000000001</c:v>
                </c:pt>
                <c:pt idx="7170">
                  <c:v>11.467000000000001</c:v>
                </c:pt>
                <c:pt idx="7171">
                  <c:v>11.467000000000001</c:v>
                </c:pt>
                <c:pt idx="7172">
                  <c:v>11.443</c:v>
                </c:pt>
                <c:pt idx="7173">
                  <c:v>11.443</c:v>
                </c:pt>
                <c:pt idx="7174">
                  <c:v>11.419</c:v>
                </c:pt>
                <c:pt idx="7175">
                  <c:v>11.394</c:v>
                </c:pt>
                <c:pt idx="7176">
                  <c:v>11.346</c:v>
                </c:pt>
                <c:pt idx="7177">
                  <c:v>11.297000000000001</c:v>
                </c:pt>
                <c:pt idx="7178">
                  <c:v>11.247999999999999</c:v>
                </c:pt>
                <c:pt idx="7179">
                  <c:v>11.2</c:v>
                </c:pt>
                <c:pt idx="7180">
                  <c:v>11.151</c:v>
                </c:pt>
                <c:pt idx="7181">
                  <c:v>11.102</c:v>
                </c:pt>
                <c:pt idx="7182">
                  <c:v>11.053000000000001</c:v>
                </c:pt>
                <c:pt idx="7183">
                  <c:v>11.005000000000001</c:v>
                </c:pt>
                <c:pt idx="7184">
                  <c:v>10.956</c:v>
                </c:pt>
                <c:pt idx="7185">
                  <c:v>10.907</c:v>
                </c:pt>
                <c:pt idx="7186">
                  <c:v>10.858000000000001</c:v>
                </c:pt>
                <c:pt idx="7187">
                  <c:v>10.834</c:v>
                </c:pt>
                <c:pt idx="7188">
                  <c:v>10.81</c:v>
                </c:pt>
                <c:pt idx="7189">
                  <c:v>10.760999999999999</c:v>
                </c:pt>
                <c:pt idx="7190">
                  <c:v>10.736000000000001</c:v>
                </c:pt>
                <c:pt idx="7191">
                  <c:v>10.712</c:v>
                </c:pt>
                <c:pt idx="7192">
                  <c:v>10.686999999999999</c:v>
                </c:pt>
                <c:pt idx="7193">
                  <c:v>10.663</c:v>
                </c:pt>
                <c:pt idx="7194">
                  <c:v>10.638</c:v>
                </c:pt>
                <c:pt idx="7195">
                  <c:v>10.614000000000001</c:v>
                </c:pt>
                <c:pt idx="7196">
                  <c:v>10.614000000000001</c:v>
                </c:pt>
                <c:pt idx="7197">
                  <c:v>10.59</c:v>
                </c:pt>
                <c:pt idx="7198">
                  <c:v>10.565</c:v>
                </c:pt>
                <c:pt idx="7199">
                  <c:v>10.565</c:v>
                </c:pt>
                <c:pt idx="7200">
                  <c:v>10.565</c:v>
                </c:pt>
                <c:pt idx="7201">
                  <c:v>10.565</c:v>
                </c:pt>
                <c:pt idx="7202">
                  <c:v>10.565</c:v>
                </c:pt>
                <c:pt idx="7203">
                  <c:v>10.541</c:v>
                </c:pt>
                <c:pt idx="7204">
                  <c:v>10.516</c:v>
                </c:pt>
                <c:pt idx="7205">
                  <c:v>10.516</c:v>
                </c:pt>
                <c:pt idx="7206">
                  <c:v>10.492000000000001</c:v>
                </c:pt>
                <c:pt idx="7207">
                  <c:v>10.492000000000001</c:v>
                </c:pt>
                <c:pt idx="7208">
                  <c:v>10.492000000000001</c:v>
                </c:pt>
                <c:pt idx="7209">
                  <c:v>10.492000000000001</c:v>
                </c:pt>
                <c:pt idx="7210">
                  <c:v>10.492000000000001</c:v>
                </c:pt>
                <c:pt idx="7211">
                  <c:v>10.516</c:v>
                </c:pt>
                <c:pt idx="7212">
                  <c:v>10.492000000000001</c:v>
                </c:pt>
                <c:pt idx="7213">
                  <c:v>10.492000000000001</c:v>
                </c:pt>
                <c:pt idx="7214">
                  <c:v>10.492000000000001</c:v>
                </c:pt>
                <c:pt idx="7215">
                  <c:v>10.492000000000001</c:v>
                </c:pt>
                <c:pt idx="7216">
                  <c:v>10.492000000000001</c:v>
                </c:pt>
                <c:pt idx="7217">
                  <c:v>10.492000000000001</c:v>
                </c:pt>
                <c:pt idx="7218">
                  <c:v>10.492000000000001</c:v>
                </c:pt>
                <c:pt idx="7219">
                  <c:v>10.492000000000001</c:v>
                </c:pt>
                <c:pt idx="7220">
                  <c:v>10.492000000000001</c:v>
                </c:pt>
                <c:pt idx="7221">
                  <c:v>10.492000000000001</c:v>
                </c:pt>
                <c:pt idx="7222">
                  <c:v>10.492000000000001</c:v>
                </c:pt>
                <c:pt idx="7223">
                  <c:v>10.492000000000001</c:v>
                </c:pt>
                <c:pt idx="7224">
                  <c:v>10.492000000000001</c:v>
                </c:pt>
                <c:pt idx="7225">
                  <c:v>10.492000000000001</c:v>
                </c:pt>
                <c:pt idx="7226">
                  <c:v>10.492000000000001</c:v>
                </c:pt>
                <c:pt idx="7227">
                  <c:v>10.492000000000001</c:v>
                </c:pt>
                <c:pt idx="7228">
                  <c:v>10.492000000000001</c:v>
                </c:pt>
                <c:pt idx="7229">
                  <c:v>10.492000000000001</c:v>
                </c:pt>
                <c:pt idx="7230">
                  <c:v>10.492000000000001</c:v>
                </c:pt>
                <c:pt idx="7231">
                  <c:v>10.467000000000001</c:v>
                </c:pt>
                <c:pt idx="7232">
                  <c:v>10.467000000000001</c:v>
                </c:pt>
                <c:pt idx="7233">
                  <c:v>10.467000000000001</c:v>
                </c:pt>
                <c:pt idx="7234">
                  <c:v>10.467000000000001</c:v>
                </c:pt>
                <c:pt idx="7235">
                  <c:v>10.467000000000001</c:v>
                </c:pt>
                <c:pt idx="7236">
                  <c:v>10.467000000000001</c:v>
                </c:pt>
                <c:pt idx="7237">
                  <c:v>10.492000000000001</c:v>
                </c:pt>
                <c:pt idx="7238">
                  <c:v>10.492000000000001</c:v>
                </c:pt>
                <c:pt idx="7239">
                  <c:v>10.516</c:v>
                </c:pt>
                <c:pt idx="7240">
                  <c:v>10.516</c:v>
                </c:pt>
                <c:pt idx="7241">
                  <c:v>10.516</c:v>
                </c:pt>
                <c:pt idx="7242">
                  <c:v>10.541</c:v>
                </c:pt>
                <c:pt idx="7243">
                  <c:v>10.565</c:v>
                </c:pt>
                <c:pt idx="7244">
                  <c:v>10.565</c:v>
                </c:pt>
                <c:pt idx="7245">
                  <c:v>10.614000000000001</c:v>
                </c:pt>
                <c:pt idx="7246">
                  <c:v>10.614000000000001</c:v>
                </c:pt>
                <c:pt idx="7247">
                  <c:v>10.663</c:v>
                </c:pt>
                <c:pt idx="7248">
                  <c:v>10.663</c:v>
                </c:pt>
                <c:pt idx="7249">
                  <c:v>10.712</c:v>
                </c:pt>
                <c:pt idx="7250">
                  <c:v>10.736000000000001</c:v>
                </c:pt>
                <c:pt idx="7251">
                  <c:v>10.760999999999999</c:v>
                </c:pt>
                <c:pt idx="7252">
                  <c:v>10.785</c:v>
                </c:pt>
                <c:pt idx="7253">
                  <c:v>10.81</c:v>
                </c:pt>
                <c:pt idx="7254">
                  <c:v>10.81</c:v>
                </c:pt>
                <c:pt idx="7255">
                  <c:v>10.834</c:v>
                </c:pt>
                <c:pt idx="7256">
                  <c:v>10.858000000000001</c:v>
                </c:pt>
                <c:pt idx="7257">
                  <c:v>10.858000000000001</c:v>
                </c:pt>
                <c:pt idx="7258">
                  <c:v>10.882999999999999</c:v>
                </c:pt>
                <c:pt idx="7259">
                  <c:v>10.907</c:v>
                </c:pt>
                <c:pt idx="7260">
                  <c:v>10.907</c:v>
                </c:pt>
                <c:pt idx="7261">
                  <c:v>10.907</c:v>
                </c:pt>
                <c:pt idx="7262">
                  <c:v>10.907</c:v>
                </c:pt>
                <c:pt idx="7263">
                  <c:v>10.882999999999999</c:v>
                </c:pt>
                <c:pt idx="7264">
                  <c:v>10.907</c:v>
                </c:pt>
                <c:pt idx="7265">
                  <c:v>10.907</c:v>
                </c:pt>
                <c:pt idx="7266">
                  <c:v>10.907</c:v>
                </c:pt>
                <c:pt idx="7267">
                  <c:v>10.907</c:v>
                </c:pt>
                <c:pt idx="7268">
                  <c:v>10.882999999999999</c:v>
                </c:pt>
                <c:pt idx="7269">
                  <c:v>10.882999999999999</c:v>
                </c:pt>
                <c:pt idx="7270">
                  <c:v>10.882999999999999</c:v>
                </c:pt>
                <c:pt idx="7271">
                  <c:v>10.858000000000001</c:v>
                </c:pt>
                <c:pt idx="7272">
                  <c:v>10.858000000000001</c:v>
                </c:pt>
                <c:pt idx="7273">
                  <c:v>10.858000000000001</c:v>
                </c:pt>
                <c:pt idx="7274">
                  <c:v>10.858000000000001</c:v>
                </c:pt>
                <c:pt idx="7275">
                  <c:v>10.834</c:v>
                </c:pt>
                <c:pt idx="7276">
                  <c:v>10.81</c:v>
                </c:pt>
                <c:pt idx="7277">
                  <c:v>10.81</c:v>
                </c:pt>
                <c:pt idx="7278">
                  <c:v>10.785</c:v>
                </c:pt>
                <c:pt idx="7279">
                  <c:v>10.760999999999999</c:v>
                </c:pt>
                <c:pt idx="7280">
                  <c:v>10.760999999999999</c:v>
                </c:pt>
                <c:pt idx="7281">
                  <c:v>10.712</c:v>
                </c:pt>
                <c:pt idx="7282">
                  <c:v>10.712</c:v>
                </c:pt>
                <c:pt idx="7283">
                  <c:v>10.686999999999999</c:v>
                </c:pt>
                <c:pt idx="7284">
                  <c:v>10.663</c:v>
                </c:pt>
                <c:pt idx="7285">
                  <c:v>10.663</c:v>
                </c:pt>
                <c:pt idx="7286">
                  <c:v>10.638</c:v>
                </c:pt>
                <c:pt idx="7287">
                  <c:v>10.614000000000001</c:v>
                </c:pt>
                <c:pt idx="7288">
                  <c:v>10.614000000000001</c:v>
                </c:pt>
                <c:pt idx="7289">
                  <c:v>10.59</c:v>
                </c:pt>
                <c:pt idx="7290">
                  <c:v>10.565</c:v>
                </c:pt>
                <c:pt idx="7291">
                  <c:v>10.565</c:v>
                </c:pt>
                <c:pt idx="7292">
                  <c:v>10.541</c:v>
                </c:pt>
                <c:pt idx="7293">
                  <c:v>10.541</c:v>
                </c:pt>
                <c:pt idx="7294">
                  <c:v>10.541</c:v>
                </c:pt>
                <c:pt idx="7295">
                  <c:v>10.516</c:v>
                </c:pt>
                <c:pt idx="7296">
                  <c:v>10.516</c:v>
                </c:pt>
                <c:pt idx="7297">
                  <c:v>10.492000000000001</c:v>
                </c:pt>
                <c:pt idx="7298">
                  <c:v>10.492000000000001</c:v>
                </c:pt>
                <c:pt idx="7299">
                  <c:v>10.492000000000001</c:v>
                </c:pt>
                <c:pt idx="7300">
                  <c:v>10.492000000000001</c:v>
                </c:pt>
                <c:pt idx="7301">
                  <c:v>10.467000000000001</c:v>
                </c:pt>
                <c:pt idx="7302">
                  <c:v>10.467000000000001</c:v>
                </c:pt>
                <c:pt idx="7303">
                  <c:v>10.467000000000001</c:v>
                </c:pt>
                <c:pt idx="7304">
                  <c:v>10.467000000000001</c:v>
                </c:pt>
                <c:pt idx="7305">
                  <c:v>10.467000000000001</c:v>
                </c:pt>
                <c:pt idx="7306">
                  <c:v>10.467000000000001</c:v>
                </c:pt>
                <c:pt idx="7307">
                  <c:v>10.443</c:v>
                </c:pt>
                <c:pt idx="7308">
                  <c:v>10.417999999999999</c:v>
                </c:pt>
                <c:pt idx="7309">
                  <c:v>10.417999999999999</c:v>
                </c:pt>
                <c:pt idx="7310">
                  <c:v>10.417999999999999</c:v>
                </c:pt>
                <c:pt idx="7311">
                  <c:v>10.417999999999999</c:v>
                </c:pt>
                <c:pt idx="7312">
                  <c:v>10.417999999999999</c:v>
                </c:pt>
                <c:pt idx="7313">
                  <c:v>10.417999999999999</c:v>
                </c:pt>
                <c:pt idx="7314">
                  <c:v>10.417999999999999</c:v>
                </c:pt>
                <c:pt idx="7315">
                  <c:v>10.417999999999999</c:v>
                </c:pt>
                <c:pt idx="7316">
                  <c:v>10.417999999999999</c:v>
                </c:pt>
                <c:pt idx="7317">
                  <c:v>10.417999999999999</c:v>
                </c:pt>
                <c:pt idx="7318">
                  <c:v>10.417999999999999</c:v>
                </c:pt>
                <c:pt idx="7319">
                  <c:v>10.417999999999999</c:v>
                </c:pt>
                <c:pt idx="7320">
                  <c:v>10.394</c:v>
                </c:pt>
                <c:pt idx="7321">
                  <c:v>10.369</c:v>
                </c:pt>
                <c:pt idx="7322">
                  <c:v>10.369</c:v>
                </c:pt>
                <c:pt idx="7323">
                  <c:v>10.369</c:v>
                </c:pt>
                <c:pt idx="7324">
                  <c:v>10.369</c:v>
                </c:pt>
                <c:pt idx="7325">
                  <c:v>10.369</c:v>
                </c:pt>
                <c:pt idx="7326">
                  <c:v>10.369</c:v>
                </c:pt>
                <c:pt idx="7327">
                  <c:v>10.369</c:v>
                </c:pt>
                <c:pt idx="7328">
                  <c:v>10.369</c:v>
                </c:pt>
                <c:pt idx="7329">
                  <c:v>10.369</c:v>
                </c:pt>
                <c:pt idx="7330">
                  <c:v>10.369</c:v>
                </c:pt>
                <c:pt idx="7331">
                  <c:v>10.369</c:v>
                </c:pt>
                <c:pt idx="7332">
                  <c:v>10.369</c:v>
                </c:pt>
                <c:pt idx="7333">
                  <c:v>10.369</c:v>
                </c:pt>
                <c:pt idx="7334">
                  <c:v>10.394</c:v>
                </c:pt>
                <c:pt idx="7335">
                  <c:v>10.417999999999999</c:v>
                </c:pt>
                <c:pt idx="7336">
                  <c:v>10.417999999999999</c:v>
                </c:pt>
                <c:pt idx="7337">
                  <c:v>10.443</c:v>
                </c:pt>
                <c:pt idx="7338">
                  <c:v>10.467000000000001</c:v>
                </c:pt>
                <c:pt idx="7339">
                  <c:v>10.467000000000001</c:v>
                </c:pt>
                <c:pt idx="7340">
                  <c:v>10.516</c:v>
                </c:pt>
                <c:pt idx="7341">
                  <c:v>10.541</c:v>
                </c:pt>
                <c:pt idx="7342">
                  <c:v>10.565</c:v>
                </c:pt>
                <c:pt idx="7343">
                  <c:v>10.614000000000001</c:v>
                </c:pt>
                <c:pt idx="7344">
                  <c:v>10.614000000000001</c:v>
                </c:pt>
                <c:pt idx="7345">
                  <c:v>10.638</c:v>
                </c:pt>
                <c:pt idx="7346">
                  <c:v>10.712</c:v>
                </c:pt>
                <c:pt idx="7347">
                  <c:v>10.760999999999999</c:v>
                </c:pt>
                <c:pt idx="7348">
                  <c:v>10.81</c:v>
                </c:pt>
                <c:pt idx="7349">
                  <c:v>10.858000000000001</c:v>
                </c:pt>
                <c:pt idx="7350">
                  <c:v>10.907</c:v>
                </c:pt>
                <c:pt idx="7351">
                  <c:v>10.98</c:v>
                </c:pt>
                <c:pt idx="7352">
                  <c:v>11.005000000000001</c:v>
                </c:pt>
                <c:pt idx="7353">
                  <c:v>11.077999999999999</c:v>
                </c:pt>
                <c:pt idx="7354">
                  <c:v>11.102</c:v>
                </c:pt>
                <c:pt idx="7355">
                  <c:v>11.127000000000001</c:v>
                </c:pt>
                <c:pt idx="7356">
                  <c:v>11.151</c:v>
                </c:pt>
                <c:pt idx="7357">
                  <c:v>11.175000000000001</c:v>
                </c:pt>
                <c:pt idx="7358">
                  <c:v>11.2</c:v>
                </c:pt>
                <c:pt idx="7359">
                  <c:v>11.224</c:v>
                </c:pt>
                <c:pt idx="7360">
                  <c:v>11.247999999999999</c:v>
                </c:pt>
                <c:pt idx="7361">
                  <c:v>11.273</c:v>
                </c:pt>
                <c:pt idx="7362">
                  <c:v>11.297000000000001</c:v>
                </c:pt>
                <c:pt idx="7363">
                  <c:v>11.297000000000001</c:v>
                </c:pt>
                <c:pt idx="7364">
                  <c:v>11.273</c:v>
                </c:pt>
                <c:pt idx="7365">
                  <c:v>11.273</c:v>
                </c:pt>
                <c:pt idx="7366">
                  <c:v>11.247999999999999</c:v>
                </c:pt>
                <c:pt idx="7367">
                  <c:v>11.224</c:v>
                </c:pt>
                <c:pt idx="7368">
                  <c:v>11.2</c:v>
                </c:pt>
                <c:pt idx="7369">
                  <c:v>11.151</c:v>
                </c:pt>
                <c:pt idx="7370">
                  <c:v>11.102</c:v>
                </c:pt>
                <c:pt idx="7371">
                  <c:v>11.077999999999999</c:v>
                </c:pt>
                <c:pt idx="7372">
                  <c:v>11.053000000000001</c:v>
                </c:pt>
                <c:pt idx="7373">
                  <c:v>11.005000000000001</c:v>
                </c:pt>
                <c:pt idx="7374">
                  <c:v>10.956</c:v>
                </c:pt>
                <c:pt idx="7375">
                  <c:v>10.932</c:v>
                </c:pt>
                <c:pt idx="7376">
                  <c:v>10.882999999999999</c:v>
                </c:pt>
                <c:pt idx="7377">
                  <c:v>10.858000000000001</c:v>
                </c:pt>
                <c:pt idx="7378">
                  <c:v>10.834</c:v>
                </c:pt>
                <c:pt idx="7379">
                  <c:v>10.81</c:v>
                </c:pt>
                <c:pt idx="7380">
                  <c:v>10.760999999999999</c:v>
                </c:pt>
                <c:pt idx="7381">
                  <c:v>10.736000000000001</c:v>
                </c:pt>
                <c:pt idx="7382">
                  <c:v>10.712</c:v>
                </c:pt>
                <c:pt idx="7383">
                  <c:v>10.686999999999999</c:v>
                </c:pt>
                <c:pt idx="7384">
                  <c:v>10.638</c:v>
                </c:pt>
                <c:pt idx="7385">
                  <c:v>10.614000000000001</c:v>
                </c:pt>
                <c:pt idx="7386">
                  <c:v>10.59</c:v>
                </c:pt>
                <c:pt idx="7387">
                  <c:v>10.59</c:v>
                </c:pt>
                <c:pt idx="7388">
                  <c:v>10.565</c:v>
                </c:pt>
                <c:pt idx="7389">
                  <c:v>10.565</c:v>
                </c:pt>
                <c:pt idx="7390">
                  <c:v>10.541</c:v>
                </c:pt>
                <c:pt idx="7391">
                  <c:v>10.492000000000001</c:v>
                </c:pt>
                <c:pt idx="7392">
                  <c:v>10.467000000000001</c:v>
                </c:pt>
                <c:pt idx="7393">
                  <c:v>10.443</c:v>
                </c:pt>
                <c:pt idx="7394">
                  <c:v>10.417999999999999</c:v>
                </c:pt>
                <c:pt idx="7395">
                  <c:v>10.417999999999999</c:v>
                </c:pt>
                <c:pt idx="7396">
                  <c:v>10.394</c:v>
                </c:pt>
                <c:pt idx="7397">
                  <c:v>10.394</c:v>
                </c:pt>
                <c:pt idx="7398">
                  <c:v>10.369</c:v>
                </c:pt>
                <c:pt idx="7399">
                  <c:v>10.345000000000001</c:v>
                </c:pt>
                <c:pt idx="7400">
                  <c:v>10.345000000000001</c:v>
                </c:pt>
                <c:pt idx="7401">
                  <c:v>10.32</c:v>
                </c:pt>
                <c:pt idx="7402">
                  <c:v>10.32</c:v>
                </c:pt>
                <c:pt idx="7403">
                  <c:v>10.32</c:v>
                </c:pt>
                <c:pt idx="7404">
                  <c:v>10.295999999999999</c:v>
                </c:pt>
                <c:pt idx="7405">
                  <c:v>10.295999999999999</c:v>
                </c:pt>
                <c:pt idx="7406">
                  <c:v>10.295999999999999</c:v>
                </c:pt>
                <c:pt idx="7407">
                  <c:v>10.295999999999999</c:v>
                </c:pt>
                <c:pt idx="7408">
                  <c:v>10.271000000000001</c:v>
                </c:pt>
                <c:pt idx="7409">
                  <c:v>10.271000000000001</c:v>
                </c:pt>
                <c:pt idx="7410">
                  <c:v>10.271000000000001</c:v>
                </c:pt>
                <c:pt idx="7411">
                  <c:v>10.271000000000001</c:v>
                </c:pt>
                <c:pt idx="7412">
                  <c:v>10.271000000000001</c:v>
                </c:pt>
                <c:pt idx="7413">
                  <c:v>10.247</c:v>
                </c:pt>
                <c:pt idx="7414">
                  <c:v>10.247</c:v>
                </c:pt>
                <c:pt idx="7415">
                  <c:v>10.222</c:v>
                </c:pt>
                <c:pt idx="7416">
                  <c:v>10.222</c:v>
                </c:pt>
                <c:pt idx="7417">
                  <c:v>10.222</c:v>
                </c:pt>
                <c:pt idx="7418">
                  <c:v>10.222</c:v>
                </c:pt>
                <c:pt idx="7419">
                  <c:v>10.222</c:v>
                </c:pt>
                <c:pt idx="7420">
                  <c:v>10.222</c:v>
                </c:pt>
                <c:pt idx="7421">
                  <c:v>10.222</c:v>
                </c:pt>
                <c:pt idx="7422">
                  <c:v>10.222</c:v>
                </c:pt>
                <c:pt idx="7423">
                  <c:v>10.222</c:v>
                </c:pt>
                <c:pt idx="7424">
                  <c:v>10.222</c:v>
                </c:pt>
                <c:pt idx="7425">
                  <c:v>10.222</c:v>
                </c:pt>
                <c:pt idx="7426">
                  <c:v>10.222</c:v>
                </c:pt>
                <c:pt idx="7427">
                  <c:v>10.247</c:v>
                </c:pt>
                <c:pt idx="7428">
                  <c:v>10.247</c:v>
                </c:pt>
                <c:pt idx="7429">
                  <c:v>10.271000000000001</c:v>
                </c:pt>
                <c:pt idx="7430">
                  <c:v>10.271000000000001</c:v>
                </c:pt>
                <c:pt idx="7431">
                  <c:v>10.295999999999999</c:v>
                </c:pt>
                <c:pt idx="7432">
                  <c:v>10.32</c:v>
                </c:pt>
                <c:pt idx="7433">
                  <c:v>10.32</c:v>
                </c:pt>
                <c:pt idx="7434">
                  <c:v>10.345000000000001</c:v>
                </c:pt>
                <c:pt idx="7435">
                  <c:v>10.394</c:v>
                </c:pt>
                <c:pt idx="7436">
                  <c:v>10.417999999999999</c:v>
                </c:pt>
                <c:pt idx="7437">
                  <c:v>10.467000000000001</c:v>
                </c:pt>
                <c:pt idx="7438">
                  <c:v>10.516</c:v>
                </c:pt>
                <c:pt idx="7439">
                  <c:v>10.565</c:v>
                </c:pt>
                <c:pt idx="7440">
                  <c:v>10.614000000000001</c:v>
                </c:pt>
                <c:pt idx="7441">
                  <c:v>10.638</c:v>
                </c:pt>
                <c:pt idx="7442">
                  <c:v>10.686999999999999</c:v>
                </c:pt>
                <c:pt idx="7443">
                  <c:v>10.736000000000001</c:v>
                </c:pt>
                <c:pt idx="7444">
                  <c:v>10.785</c:v>
                </c:pt>
                <c:pt idx="7445">
                  <c:v>10.834</c:v>
                </c:pt>
                <c:pt idx="7446">
                  <c:v>10.858000000000001</c:v>
                </c:pt>
                <c:pt idx="7447">
                  <c:v>10.882999999999999</c:v>
                </c:pt>
                <c:pt idx="7448">
                  <c:v>10.956</c:v>
                </c:pt>
                <c:pt idx="7449">
                  <c:v>11.005000000000001</c:v>
                </c:pt>
                <c:pt idx="7450">
                  <c:v>11.077999999999999</c:v>
                </c:pt>
                <c:pt idx="7451">
                  <c:v>11.102</c:v>
                </c:pt>
                <c:pt idx="7452">
                  <c:v>11.151</c:v>
                </c:pt>
                <c:pt idx="7453">
                  <c:v>11.175000000000001</c:v>
                </c:pt>
                <c:pt idx="7454">
                  <c:v>11.2</c:v>
                </c:pt>
                <c:pt idx="7455">
                  <c:v>11.2</c:v>
                </c:pt>
                <c:pt idx="7456">
                  <c:v>11.2</c:v>
                </c:pt>
                <c:pt idx="7457">
                  <c:v>11.2</c:v>
                </c:pt>
                <c:pt idx="7458">
                  <c:v>11.2</c:v>
                </c:pt>
                <c:pt idx="7459">
                  <c:v>11.2</c:v>
                </c:pt>
                <c:pt idx="7460">
                  <c:v>11.2</c:v>
                </c:pt>
                <c:pt idx="7461">
                  <c:v>11.175000000000001</c:v>
                </c:pt>
                <c:pt idx="7462">
                  <c:v>11.151</c:v>
                </c:pt>
                <c:pt idx="7463">
                  <c:v>11.127000000000001</c:v>
                </c:pt>
                <c:pt idx="7464">
                  <c:v>11.102</c:v>
                </c:pt>
                <c:pt idx="7465">
                  <c:v>11.053000000000001</c:v>
                </c:pt>
                <c:pt idx="7466">
                  <c:v>11.029</c:v>
                </c:pt>
                <c:pt idx="7467">
                  <c:v>11.005000000000001</c:v>
                </c:pt>
                <c:pt idx="7468">
                  <c:v>10.956</c:v>
                </c:pt>
                <c:pt idx="7469">
                  <c:v>10.882999999999999</c:v>
                </c:pt>
                <c:pt idx="7470">
                  <c:v>10.834</c:v>
                </c:pt>
                <c:pt idx="7471">
                  <c:v>10.785</c:v>
                </c:pt>
                <c:pt idx="7472">
                  <c:v>10.736000000000001</c:v>
                </c:pt>
                <c:pt idx="7473">
                  <c:v>10.686999999999999</c:v>
                </c:pt>
                <c:pt idx="7474">
                  <c:v>10.638</c:v>
                </c:pt>
                <c:pt idx="7475">
                  <c:v>10.59</c:v>
                </c:pt>
                <c:pt idx="7476">
                  <c:v>10.541</c:v>
                </c:pt>
                <c:pt idx="7477">
                  <c:v>10.516</c:v>
                </c:pt>
                <c:pt idx="7478">
                  <c:v>10.467000000000001</c:v>
                </c:pt>
                <c:pt idx="7479">
                  <c:v>10.417999999999999</c:v>
                </c:pt>
                <c:pt idx="7480">
                  <c:v>10.394</c:v>
                </c:pt>
                <c:pt idx="7481">
                  <c:v>10.369</c:v>
                </c:pt>
                <c:pt idx="7482">
                  <c:v>10.32</c:v>
                </c:pt>
                <c:pt idx="7483">
                  <c:v>10.295999999999999</c:v>
                </c:pt>
                <c:pt idx="7484">
                  <c:v>10.271000000000001</c:v>
                </c:pt>
                <c:pt idx="7485">
                  <c:v>10.222</c:v>
                </c:pt>
                <c:pt idx="7486">
                  <c:v>10.198</c:v>
                </c:pt>
                <c:pt idx="7487">
                  <c:v>10.173</c:v>
                </c:pt>
                <c:pt idx="7488">
                  <c:v>10.148999999999999</c:v>
                </c:pt>
                <c:pt idx="7489">
                  <c:v>10.124000000000001</c:v>
                </c:pt>
                <c:pt idx="7490">
                  <c:v>10.124000000000001</c:v>
                </c:pt>
                <c:pt idx="7491">
                  <c:v>10.1</c:v>
                </c:pt>
                <c:pt idx="7492">
                  <c:v>10.074999999999999</c:v>
                </c:pt>
                <c:pt idx="7493">
                  <c:v>10.051</c:v>
                </c:pt>
                <c:pt idx="7494">
                  <c:v>10.051</c:v>
                </c:pt>
                <c:pt idx="7495">
                  <c:v>10.051</c:v>
                </c:pt>
                <c:pt idx="7496">
                  <c:v>10.051</c:v>
                </c:pt>
                <c:pt idx="7497">
                  <c:v>10.051</c:v>
                </c:pt>
                <c:pt idx="7498">
                  <c:v>10.026</c:v>
                </c:pt>
                <c:pt idx="7499">
                  <c:v>10.026</c:v>
                </c:pt>
                <c:pt idx="7500">
                  <c:v>10.026</c:v>
                </c:pt>
                <c:pt idx="7501">
                  <c:v>10.051</c:v>
                </c:pt>
                <c:pt idx="7502">
                  <c:v>10.051</c:v>
                </c:pt>
                <c:pt idx="7503">
                  <c:v>10.051</c:v>
                </c:pt>
                <c:pt idx="7504">
                  <c:v>10.051</c:v>
                </c:pt>
                <c:pt idx="7505">
                  <c:v>10.051</c:v>
                </c:pt>
                <c:pt idx="7506">
                  <c:v>10.051</c:v>
                </c:pt>
                <c:pt idx="7507">
                  <c:v>10.051</c:v>
                </c:pt>
                <c:pt idx="7508">
                  <c:v>10.074999999999999</c:v>
                </c:pt>
                <c:pt idx="7509">
                  <c:v>10.074999999999999</c:v>
                </c:pt>
                <c:pt idx="7510">
                  <c:v>10.074999999999999</c:v>
                </c:pt>
                <c:pt idx="7511">
                  <c:v>10.074999999999999</c:v>
                </c:pt>
                <c:pt idx="7512">
                  <c:v>10.1</c:v>
                </c:pt>
                <c:pt idx="7513">
                  <c:v>10.1</c:v>
                </c:pt>
                <c:pt idx="7514">
                  <c:v>10.1</c:v>
                </c:pt>
                <c:pt idx="7515">
                  <c:v>10.1</c:v>
                </c:pt>
                <c:pt idx="7516">
                  <c:v>10.124000000000001</c:v>
                </c:pt>
                <c:pt idx="7517">
                  <c:v>10.124000000000001</c:v>
                </c:pt>
                <c:pt idx="7518">
                  <c:v>10.124000000000001</c:v>
                </c:pt>
                <c:pt idx="7519">
                  <c:v>10.124000000000001</c:v>
                </c:pt>
                <c:pt idx="7520">
                  <c:v>10.124000000000001</c:v>
                </c:pt>
                <c:pt idx="7521">
                  <c:v>10.148999999999999</c:v>
                </c:pt>
                <c:pt idx="7522">
                  <c:v>10.148999999999999</c:v>
                </c:pt>
                <c:pt idx="7523">
                  <c:v>10.173</c:v>
                </c:pt>
                <c:pt idx="7524">
                  <c:v>10.173</c:v>
                </c:pt>
                <c:pt idx="7525">
                  <c:v>10.198</c:v>
                </c:pt>
                <c:pt idx="7526">
                  <c:v>10.222</c:v>
                </c:pt>
                <c:pt idx="7527">
                  <c:v>10.247</c:v>
                </c:pt>
                <c:pt idx="7528">
                  <c:v>10.247</c:v>
                </c:pt>
                <c:pt idx="7529">
                  <c:v>10.271000000000001</c:v>
                </c:pt>
                <c:pt idx="7530">
                  <c:v>10.295999999999999</c:v>
                </c:pt>
                <c:pt idx="7531">
                  <c:v>10.32</c:v>
                </c:pt>
                <c:pt idx="7532">
                  <c:v>10.345000000000001</c:v>
                </c:pt>
                <c:pt idx="7533">
                  <c:v>10.345000000000001</c:v>
                </c:pt>
                <c:pt idx="7534">
                  <c:v>10.369</c:v>
                </c:pt>
                <c:pt idx="7535">
                  <c:v>10.369</c:v>
                </c:pt>
                <c:pt idx="7536">
                  <c:v>10.369</c:v>
                </c:pt>
                <c:pt idx="7537">
                  <c:v>10.394</c:v>
                </c:pt>
                <c:pt idx="7538">
                  <c:v>10.443</c:v>
                </c:pt>
                <c:pt idx="7539">
                  <c:v>10.467000000000001</c:v>
                </c:pt>
                <c:pt idx="7540">
                  <c:v>10.516</c:v>
                </c:pt>
                <c:pt idx="7541">
                  <c:v>10.541</c:v>
                </c:pt>
                <c:pt idx="7542">
                  <c:v>10.565</c:v>
                </c:pt>
                <c:pt idx="7543">
                  <c:v>10.565</c:v>
                </c:pt>
                <c:pt idx="7544">
                  <c:v>10.565</c:v>
                </c:pt>
                <c:pt idx="7545">
                  <c:v>10.614000000000001</c:v>
                </c:pt>
                <c:pt idx="7546">
                  <c:v>10.638</c:v>
                </c:pt>
                <c:pt idx="7547">
                  <c:v>10.638</c:v>
                </c:pt>
                <c:pt idx="7548">
                  <c:v>10.663</c:v>
                </c:pt>
                <c:pt idx="7549">
                  <c:v>10.663</c:v>
                </c:pt>
                <c:pt idx="7550">
                  <c:v>10.686999999999999</c:v>
                </c:pt>
                <c:pt idx="7551">
                  <c:v>10.712</c:v>
                </c:pt>
                <c:pt idx="7552">
                  <c:v>10.736000000000001</c:v>
                </c:pt>
                <c:pt idx="7553">
                  <c:v>10.736000000000001</c:v>
                </c:pt>
                <c:pt idx="7554">
                  <c:v>10.736000000000001</c:v>
                </c:pt>
                <c:pt idx="7555">
                  <c:v>10.736000000000001</c:v>
                </c:pt>
                <c:pt idx="7556">
                  <c:v>10.712</c:v>
                </c:pt>
                <c:pt idx="7557">
                  <c:v>10.712</c:v>
                </c:pt>
                <c:pt idx="7558">
                  <c:v>10.712</c:v>
                </c:pt>
                <c:pt idx="7559">
                  <c:v>10.712</c:v>
                </c:pt>
                <c:pt idx="7560">
                  <c:v>10.712</c:v>
                </c:pt>
                <c:pt idx="7561">
                  <c:v>10.686999999999999</c:v>
                </c:pt>
                <c:pt idx="7562">
                  <c:v>10.663</c:v>
                </c:pt>
                <c:pt idx="7563">
                  <c:v>10.614000000000001</c:v>
                </c:pt>
                <c:pt idx="7564">
                  <c:v>10.614000000000001</c:v>
                </c:pt>
                <c:pt idx="7565">
                  <c:v>10.565</c:v>
                </c:pt>
                <c:pt idx="7566">
                  <c:v>10.565</c:v>
                </c:pt>
                <c:pt idx="7567">
                  <c:v>10.565</c:v>
                </c:pt>
                <c:pt idx="7568">
                  <c:v>10.541</c:v>
                </c:pt>
                <c:pt idx="7569">
                  <c:v>10.516</c:v>
                </c:pt>
                <c:pt idx="7570">
                  <c:v>10.516</c:v>
                </c:pt>
                <c:pt idx="7571">
                  <c:v>10.492000000000001</c:v>
                </c:pt>
                <c:pt idx="7572">
                  <c:v>10.467000000000001</c:v>
                </c:pt>
                <c:pt idx="7573">
                  <c:v>10.443</c:v>
                </c:pt>
                <c:pt idx="7574">
                  <c:v>10.443</c:v>
                </c:pt>
                <c:pt idx="7575">
                  <c:v>10.417999999999999</c:v>
                </c:pt>
                <c:pt idx="7576">
                  <c:v>10.417999999999999</c:v>
                </c:pt>
                <c:pt idx="7577">
                  <c:v>10.417999999999999</c:v>
                </c:pt>
                <c:pt idx="7578">
                  <c:v>10.394</c:v>
                </c:pt>
                <c:pt idx="7579">
                  <c:v>10.369</c:v>
                </c:pt>
                <c:pt idx="7580">
                  <c:v>10.369</c:v>
                </c:pt>
                <c:pt idx="7581">
                  <c:v>10.369</c:v>
                </c:pt>
                <c:pt idx="7582">
                  <c:v>10.369</c:v>
                </c:pt>
                <c:pt idx="7583">
                  <c:v>10.369</c:v>
                </c:pt>
                <c:pt idx="7584">
                  <c:v>10.369</c:v>
                </c:pt>
                <c:pt idx="7585">
                  <c:v>10.369</c:v>
                </c:pt>
                <c:pt idx="7586">
                  <c:v>10.345000000000001</c:v>
                </c:pt>
                <c:pt idx="7587">
                  <c:v>10.345000000000001</c:v>
                </c:pt>
                <c:pt idx="7588">
                  <c:v>10.345000000000001</c:v>
                </c:pt>
                <c:pt idx="7589">
                  <c:v>10.345000000000001</c:v>
                </c:pt>
                <c:pt idx="7590">
                  <c:v>10.345000000000001</c:v>
                </c:pt>
                <c:pt idx="7591">
                  <c:v>10.345000000000001</c:v>
                </c:pt>
                <c:pt idx="7592">
                  <c:v>10.32</c:v>
                </c:pt>
                <c:pt idx="7593">
                  <c:v>10.345000000000001</c:v>
                </c:pt>
                <c:pt idx="7594">
                  <c:v>10.345000000000001</c:v>
                </c:pt>
                <c:pt idx="7595">
                  <c:v>10.345000000000001</c:v>
                </c:pt>
                <c:pt idx="7596">
                  <c:v>10.345000000000001</c:v>
                </c:pt>
                <c:pt idx="7597">
                  <c:v>10.32</c:v>
                </c:pt>
                <c:pt idx="7598">
                  <c:v>10.32</c:v>
                </c:pt>
                <c:pt idx="7599">
                  <c:v>10.295999999999999</c:v>
                </c:pt>
                <c:pt idx="7600">
                  <c:v>10.271000000000001</c:v>
                </c:pt>
                <c:pt idx="7601">
                  <c:v>10.271000000000001</c:v>
                </c:pt>
                <c:pt idx="7602">
                  <c:v>10.247</c:v>
                </c:pt>
                <c:pt idx="7603">
                  <c:v>10.222</c:v>
                </c:pt>
                <c:pt idx="7604">
                  <c:v>10.222</c:v>
                </c:pt>
                <c:pt idx="7605">
                  <c:v>10.222</c:v>
                </c:pt>
                <c:pt idx="7606">
                  <c:v>10.198</c:v>
                </c:pt>
                <c:pt idx="7607">
                  <c:v>10.173</c:v>
                </c:pt>
                <c:pt idx="7608">
                  <c:v>10.173</c:v>
                </c:pt>
                <c:pt idx="7609">
                  <c:v>10.148999999999999</c:v>
                </c:pt>
                <c:pt idx="7610">
                  <c:v>10.124000000000001</c:v>
                </c:pt>
                <c:pt idx="7611">
                  <c:v>10.124000000000001</c:v>
                </c:pt>
                <c:pt idx="7612">
                  <c:v>10.124000000000001</c:v>
                </c:pt>
                <c:pt idx="7613">
                  <c:v>10.124000000000001</c:v>
                </c:pt>
                <c:pt idx="7614">
                  <c:v>10.1</c:v>
                </c:pt>
                <c:pt idx="7615">
                  <c:v>10.074999999999999</c:v>
                </c:pt>
                <c:pt idx="7616">
                  <c:v>10.074999999999999</c:v>
                </c:pt>
                <c:pt idx="7617">
                  <c:v>10.074999999999999</c:v>
                </c:pt>
                <c:pt idx="7618">
                  <c:v>10.1</c:v>
                </c:pt>
                <c:pt idx="7619">
                  <c:v>10.1</c:v>
                </c:pt>
                <c:pt idx="7620">
                  <c:v>10.124000000000001</c:v>
                </c:pt>
                <c:pt idx="7621">
                  <c:v>10.124000000000001</c:v>
                </c:pt>
                <c:pt idx="7622">
                  <c:v>10.124000000000001</c:v>
                </c:pt>
                <c:pt idx="7623">
                  <c:v>10.148999999999999</c:v>
                </c:pt>
                <c:pt idx="7624">
                  <c:v>10.173</c:v>
                </c:pt>
                <c:pt idx="7625">
                  <c:v>10.198</c:v>
                </c:pt>
                <c:pt idx="7626">
                  <c:v>10.247</c:v>
                </c:pt>
                <c:pt idx="7627">
                  <c:v>10.295999999999999</c:v>
                </c:pt>
                <c:pt idx="7628">
                  <c:v>10.369</c:v>
                </c:pt>
                <c:pt idx="7629">
                  <c:v>10.394</c:v>
                </c:pt>
                <c:pt idx="7630">
                  <c:v>10.443</c:v>
                </c:pt>
                <c:pt idx="7631">
                  <c:v>10.467000000000001</c:v>
                </c:pt>
                <c:pt idx="7632">
                  <c:v>10.541</c:v>
                </c:pt>
                <c:pt idx="7633">
                  <c:v>10.59</c:v>
                </c:pt>
                <c:pt idx="7634">
                  <c:v>10.638</c:v>
                </c:pt>
                <c:pt idx="7635">
                  <c:v>10.686999999999999</c:v>
                </c:pt>
                <c:pt idx="7636">
                  <c:v>10.760999999999999</c:v>
                </c:pt>
                <c:pt idx="7637">
                  <c:v>10.81</c:v>
                </c:pt>
                <c:pt idx="7638">
                  <c:v>10.882999999999999</c:v>
                </c:pt>
                <c:pt idx="7639">
                  <c:v>10.956</c:v>
                </c:pt>
                <c:pt idx="7640">
                  <c:v>10.98</c:v>
                </c:pt>
                <c:pt idx="7641">
                  <c:v>11.053000000000001</c:v>
                </c:pt>
                <c:pt idx="7642">
                  <c:v>11.053000000000001</c:v>
                </c:pt>
                <c:pt idx="7643">
                  <c:v>11.077999999999999</c:v>
                </c:pt>
                <c:pt idx="7644">
                  <c:v>11.151</c:v>
                </c:pt>
                <c:pt idx="7645">
                  <c:v>11.151</c:v>
                </c:pt>
                <c:pt idx="7646">
                  <c:v>11.127000000000001</c:v>
                </c:pt>
                <c:pt idx="7647">
                  <c:v>11.053000000000001</c:v>
                </c:pt>
                <c:pt idx="7648">
                  <c:v>11.053000000000001</c:v>
                </c:pt>
                <c:pt idx="7649">
                  <c:v>11.053000000000001</c:v>
                </c:pt>
                <c:pt idx="7650">
                  <c:v>11.053000000000001</c:v>
                </c:pt>
                <c:pt idx="7651">
                  <c:v>11.005000000000001</c:v>
                </c:pt>
                <c:pt idx="7652">
                  <c:v>10.98</c:v>
                </c:pt>
                <c:pt idx="7653">
                  <c:v>10.956</c:v>
                </c:pt>
                <c:pt idx="7654">
                  <c:v>10.907</c:v>
                </c:pt>
                <c:pt idx="7655">
                  <c:v>10.882999999999999</c:v>
                </c:pt>
                <c:pt idx="7656">
                  <c:v>10.834</c:v>
                </c:pt>
                <c:pt idx="7657">
                  <c:v>10.785</c:v>
                </c:pt>
                <c:pt idx="7658">
                  <c:v>10.736000000000001</c:v>
                </c:pt>
                <c:pt idx="7659">
                  <c:v>10.663</c:v>
                </c:pt>
                <c:pt idx="7660">
                  <c:v>10.614000000000001</c:v>
                </c:pt>
                <c:pt idx="7661">
                  <c:v>10.541</c:v>
                </c:pt>
                <c:pt idx="7662">
                  <c:v>10.467000000000001</c:v>
                </c:pt>
                <c:pt idx="7663">
                  <c:v>10.417999999999999</c:v>
                </c:pt>
                <c:pt idx="7664">
                  <c:v>10.345000000000001</c:v>
                </c:pt>
                <c:pt idx="7665">
                  <c:v>10.295999999999999</c:v>
                </c:pt>
                <c:pt idx="7666">
                  <c:v>10.247</c:v>
                </c:pt>
                <c:pt idx="7667">
                  <c:v>10.198</c:v>
                </c:pt>
                <c:pt idx="7668">
                  <c:v>10.148999999999999</c:v>
                </c:pt>
                <c:pt idx="7669">
                  <c:v>10.124000000000001</c:v>
                </c:pt>
                <c:pt idx="7670">
                  <c:v>10.074999999999999</c:v>
                </c:pt>
                <c:pt idx="7671">
                  <c:v>10.051</c:v>
                </c:pt>
                <c:pt idx="7672">
                  <c:v>10.026</c:v>
                </c:pt>
                <c:pt idx="7673">
                  <c:v>10.000999999999999</c:v>
                </c:pt>
                <c:pt idx="7674">
                  <c:v>9.9770000000000003</c:v>
                </c:pt>
                <c:pt idx="7675">
                  <c:v>9.952</c:v>
                </c:pt>
                <c:pt idx="7676">
                  <c:v>9.9280000000000008</c:v>
                </c:pt>
                <c:pt idx="7677">
                  <c:v>9.9280000000000008</c:v>
                </c:pt>
                <c:pt idx="7678">
                  <c:v>9.9030000000000005</c:v>
                </c:pt>
                <c:pt idx="7679">
                  <c:v>9.8789999999999996</c:v>
                </c:pt>
                <c:pt idx="7680">
                  <c:v>9.8539999999999992</c:v>
                </c:pt>
                <c:pt idx="7681">
                  <c:v>9.8290000000000006</c:v>
                </c:pt>
                <c:pt idx="7682">
                  <c:v>9.8290000000000006</c:v>
                </c:pt>
                <c:pt idx="7683">
                  <c:v>9.8290000000000006</c:v>
                </c:pt>
                <c:pt idx="7684">
                  <c:v>9.8049999999999997</c:v>
                </c:pt>
                <c:pt idx="7685">
                  <c:v>9.7799999999999994</c:v>
                </c:pt>
                <c:pt idx="7686">
                  <c:v>9.7799999999999994</c:v>
                </c:pt>
                <c:pt idx="7687">
                  <c:v>9.7560000000000002</c:v>
                </c:pt>
                <c:pt idx="7688">
                  <c:v>9.7560000000000002</c:v>
                </c:pt>
                <c:pt idx="7689">
                  <c:v>9.7309999999999999</c:v>
                </c:pt>
                <c:pt idx="7690">
                  <c:v>9.7309999999999999</c:v>
                </c:pt>
                <c:pt idx="7691">
                  <c:v>9.7309999999999999</c:v>
                </c:pt>
                <c:pt idx="7692">
                  <c:v>9.7309999999999999</c:v>
                </c:pt>
                <c:pt idx="7693">
                  <c:v>9.7309999999999999</c:v>
                </c:pt>
                <c:pt idx="7694">
                  <c:v>9.7059999999999995</c:v>
                </c:pt>
                <c:pt idx="7695">
                  <c:v>9.7059999999999995</c:v>
                </c:pt>
                <c:pt idx="7696">
                  <c:v>9.6820000000000004</c:v>
                </c:pt>
                <c:pt idx="7697">
                  <c:v>9.6820000000000004</c:v>
                </c:pt>
                <c:pt idx="7698">
                  <c:v>9.6820000000000004</c:v>
                </c:pt>
                <c:pt idx="7699">
                  <c:v>9.657</c:v>
                </c:pt>
                <c:pt idx="7700">
                  <c:v>9.657</c:v>
                </c:pt>
                <c:pt idx="7701">
                  <c:v>9.657</c:v>
                </c:pt>
                <c:pt idx="7702">
                  <c:v>9.6319999999999997</c:v>
                </c:pt>
                <c:pt idx="7703">
                  <c:v>9.6319999999999997</c:v>
                </c:pt>
                <c:pt idx="7704">
                  <c:v>9.6319999999999997</c:v>
                </c:pt>
                <c:pt idx="7705">
                  <c:v>9.6319999999999997</c:v>
                </c:pt>
                <c:pt idx="7706">
                  <c:v>9.6319999999999997</c:v>
                </c:pt>
                <c:pt idx="7707">
                  <c:v>9.6319999999999997</c:v>
                </c:pt>
                <c:pt idx="7708">
                  <c:v>9.6319999999999997</c:v>
                </c:pt>
                <c:pt idx="7709">
                  <c:v>9.6319999999999997</c:v>
                </c:pt>
                <c:pt idx="7710">
                  <c:v>9.6080000000000005</c:v>
                </c:pt>
                <c:pt idx="7711">
                  <c:v>9.5830000000000002</c:v>
                </c:pt>
                <c:pt idx="7712">
                  <c:v>9.5830000000000002</c:v>
                </c:pt>
                <c:pt idx="7713">
                  <c:v>9.6080000000000005</c:v>
                </c:pt>
                <c:pt idx="7714">
                  <c:v>9.6319999999999997</c:v>
                </c:pt>
                <c:pt idx="7715">
                  <c:v>9.657</c:v>
                </c:pt>
                <c:pt idx="7716">
                  <c:v>9.6820000000000004</c:v>
                </c:pt>
                <c:pt idx="7717">
                  <c:v>9.7059999999999995</c:v>
                </c:pt>
                <c:pt idx="7718">
                  <c:v>9.7560000000000002</c:v>
                </c:pt>
                <c:pt idx="7719">
                  <c:v>9.7799999999999994</c:v>
                </c:pt>
                <c:pt idx="7720">
                  <c:v>9.8539999999999992</c:v>
                </c:pt>
                <c:pt idx="7721">
                  <c:v>9.9280000000000008</c:v>
                </c:pt>
                <c:pt idx="7722">
                  <c:v>10.000999999999999</c:v>
                </c:pt>
                <c:pt idx="7723">
                  <c:v>10.1</c:v>
                </c:pt>
                <c:pt idx="7724">
                  <c:v>10.198</c:v>
                </c:pt>
                <c:pt idx="7725">
                  <c:v>10.295999999999999</c:v>
                </c:pt>
                <c:pt idx="7726">
                  <c:v>10.394</c:v>
                </c:pt>
                <c:pt idx="7727">
                  <c:v>10.492000000000001</c:v>
                </c:pt>
                <c:pt idx="7728">
                  <c:v>10.565</c:v>
                </c:pt>
                <c:pt idx="7729">
                  <c:v>10.663</c:v>
                </c:pt>
                <c:pt idx="7730">
                  <c:v>10.736000000000001</c:v>
                </c:pt>
                <c:pt idx="7731">
                  <c:v>10.834</c:v>
                </c:pt>
                <c:pt idx="7732">
                  <c:v>10.907</c:v>
                </c:pt>
                <c:pt idx="7733">
                  <c:v>11.005000000000001</c:v>
                </c:pt>
                <c:pt idx="7734">
                  <c:v>11.077999999999999</c:v>
                </c:pt>
                <c:pt idx="7735">
                  <c:v>11.151</c:v>
                </c:pt>
                <c:pt idx="7736">
                  <c:v>11.224</c:v>
                </c:pt>
                <c:pt idx="7737">
                  <c:v>11.297000000000001</c:v>
                </c:pt>
                <c:pt idx="7738">
                  <c:v>11.346</c:v>
                </c:pt>
                <c:pt idx="7739">
                  <c:v>11.419</c:v>
                </c:pt>
                <c:pt idx="7740">
                  <c:v>11.467000000000001</c:v>
                </c:pt>
                <c:pt idx="7741">
                  <c:v>11.492000000000001</c:v>
                </c:pt>
                <c:pt idx="7742">
                  <c:v>11.54</c:v>
                </c:pt>
                <c:pt idx="7743">
                  <c:v>11.54</c:v>
                </c:pt>
                <c:pt idx="7744">
                  <c:v>11.565</c:v>
                </c:pt>
                <c:pt idx="7745">
                  <c:v>11.565</c:v>
                </c:pt>
                <c:pt idx="7746">
                  <c:v>11.565</c:v>
                </c:pt>
                <c:pt idx="7747">
                  <c:v>11.54</c:v>
                </c:pt>
                <c:pt idx="7748">
                  <c:v>11.516</c:v>
                </c:pt>
                <c:pt idx="7749">
                  <c:v>11.492000000000001</c:v>
                </c:pt>
                <c:pt idx="7750">
                  <c:v>11.443</c:v>
                </c:pt>
                <c:pt idx="7751">
                  <c:v>11.394</c:v>
                </c:pt>
                <c:pt idx="7752">
                  <c:v>11.346</c:v>
                </c:pt>
                <c:pt idx="7753">
                  <c:v>11.297000000000001</c:v>
                </c:pt>
                <c:pt idx="7754">
                  <c:v>11.224</c:v>
                </c:pt>
                <c:pt idx="7755">
                  <c:v>11.127000000000001</c:v>
                </c:pt>
                <c:pt idx="7756">
                  <c:v>11.077999999999999</c:v>
                </c:pt>
                <c:pt idx="7757">
                  <c:v>11.005000000000001</c:v>
                </c:pt>
                <c:pt idx="7758">
                  <c:v>10.932</c:v>
                </c:pt>
                <c:pt idx="7759">
                  <c:v>10.834</c:v>
                </c:pt>
                <c:pt idx="7760">
                  <c:v>10.760999999999999</c:v>
                </c:pt>
                <c:pt idx="7761">
                  <c:v>10.663</c:v>
                </c:pt>
                <c:pt idx="7762">
                  <c:v>10.59</c:v>
                </c:pt>
                <c:pt idx="7763">
                  <c:v>10.516</c:v>
                </c:pt>
                <c:pt idx="7764">
                  <c:v>10.443</c:v>
                </c:pt>
                <c:pt idx="7765">
                  <c:v>10.394</c:v>
                </c:pt>
                <c:pt idx="7766">
                  <c:v>10.32</c:v>
                </c:pt>
                <c:pt idx="7767">
                  <c:v>10.271000000000001</c:v>
                </c:pt>
                <c:pt idx="7768">
                  <c:v>10.247</c:v>
                </c:pt>
                <c:pt idx="7769">
                  <c:v>10.198</c:v>
                </c:pt>
                <c:pt idx="7770">
                  <c:v>10.173</c:v>
                </c:pt>
                <c:pt idx="7771">
                  <c:v>10.124000000000001</c:v>
                </c:pt>
                <c:pt idx="7772">
                  <c:v>10.1</c:v>
                </c:pt>
                <c:pt idx="7773">
                  <c:v>10.074999999999999</c:v>
                </c:pt>
                <c:pt idx="7774">
                  <c:v>10.051</c:v>
                </c:pt>
                <c:pt idx="7775">
                  <c:v>10.026</c:v>
                </c:pt>
                <c:pt idx="7776">
                  <c:v>9.9770000000000003</c:v>
                </c:pt>
                <c:pt idx="7777">
                  <c:v>9.952</c:v>
                </c:pt>
                <c:pt idx="7778">
                  <c:v>9.952</c:v>
                </c:pt>
                <c:pt idx="7779">
                  <c:v>9.9280000000000008</c:v>
                </c:pt>
                <c:pt idx="7780">
                  <c:v>9.9030000000000005</c:v>
                </c:pt>
                <c:pt idx="7781">
                  <c:v>9.8789999999999996</c:v>
                </c:pt>
                <c:pt idx="7782">
                  <c:v>9.8789999999999996</c:v>
                </c:pt>
                <c:pt idx="7783">
                  <c:v>9.8539999999999992</c:v>
                </c:pt>
                <c:pt idx="7784">
                  <c:v>9.8290000000000006</c:v>
                </c:pt>
                <c:pt idx="7785">
                  <c:v>9.8290000000000006</c:v>
                </c:pt>
                <c:pt idx="7786">
                  <c:v>9.8049999999999997</c:v>
                </c:pt>
                <c:pt idx="7787">
                  <c:v>9.7799999999999994</c:v>
                </c:pt>
                <c:pt idx="7788">
                  <c:v>9.7799999999999994</c:v>
                </c:pt>
                <c:pt idx="7789">
                  <c:v>9.7560000000000002</c:v>
                </c:pt>
                <c:pt idx="7790">
                  <c:v>9.7309999999999999</c:v>
                </c:pt>
                <c:pt idx="7791">
                  <c:v>9.7309999999999999</c:v>
                </c:pt>
                <c:pt idx="7792">
                  <c:v>9.7309999999999999</c:v>
                </c:pt>
                <c:pt idx="7793">
                  <c:v>9.7059999999999995</c:v>
                </c:pt>
                <c:pt idx="7794">
                  <c:v>9.7059999999999995</c:v>
                </c:pt>
                <c:pt idx="7795">
                  <c:v>9.6820000000000004</c:v>
                </c:pt>
                <c:pt idx="7796">
                  <c:v>9.6820000000000004</c:v>
                </c:pt>
                <c:pt idx="7797">
                  <c:v>9.6820000000000004</c:v>
                </c:pt>
                <c:pt idx="7798">
                  <c:v>9.657</c:v>
                </c:pt>
                <c:pt idx="7799">
                  <c:v>9.657</c:v>
                </c:pt>
                <c:pt idx="7800">
                  <c:v>9.6319999999999997</c:v>
                </c:pt>
                <c:pt idx="7801">
                  <c:v>9.6319999999999997</c:v>
                </c:pt>
                <c:pt idx="7802">
                  <c:v>9.6319999999999997</c:v>
                </c:pt>
                <c:pt idx="7803">
                  <c:v>9.6319999999999997</c:v>
                </c:pt>
                <c:pt idx="7804">
                  <c:v>9.6319999999999997</c:v>
                </c:pt>
                <c:pt idx="7805">
                  <c:v>9.6080000000000005</c:v>
                </c:pt>
                <c:pt idx="7806">
                  <c:v>9.6080000000000005</c:v>
                </c:pt>
                <c:pt idx="7807">
                  <c:v>9.5830000000000002</c:v>
                </c:pt>
                <c:pt idx="7808">
                  <c:v>9.6080000000000005</c:v>
                </c:pt>
                <c:pt idx="7809">
                  <c:v>9.6080000000000005</c:v>
                </c:pt>
                <c:pt idx="7810">
                  <c:v>9.6319999999999997</c:v>
                </c:pt>
                <c:pt idx="7811">
                  <c:v>9.657</c:v>
                </c:pt>
                <c:pt idx="7812">
                  <c:v>9.6820000000000004</c:v>
                </c:pt>
                <c:pt idx="7813">
                  <c:v>9.7309999999999999</c:v>
                </c:pt>
                <c:pt idx="7814">
                  <c:v>9.7560000000000002</c:v>
                </c:pt>
                <c:pt idx="7815">
                  <c:v>9.8290000000000006</c:v>
                </c:pt>
                <c:pt idx="7816">
                  <c:v>9.8789999999999996</c:v>
                </c:pt>
                <c:pt idx="7817">
                  <c:v>9.952</c:v>
                </c:pt>
                <c:pt idx="7818">
                  <c:v>10.051</c:v>
                </c:pt>
                <c:pt idx="7819">
                  <c:v>10.148999999999999</c:v>
                </c:pt>
                <c:pt idx="7820">
                  <c:v>10.247</c:v>
                </c:pt>
                <c:pt idx="7821">
                  <c:v>10.345000000000001</c:v>
                </c:pt>
                <c:pt idx="7822">
                  <c:v>10.443</c:v>
                </c:pt>
                <c:pt idx="7823">
                  <c:v>10.516</c:v>
                </c:pt>
                <c:pt idx="7824">
                  <c:v>10.614000000000001</c:v>
                </c:pt>
                <c:pt idx="7825">
                  <c:v>10.712</c:v>
                </c:pt>
                <c:pt idx="7826">
                  <c:v>10.81</c:v>
                </c:pt>
                <c:pt idx="7827">
                  <c:v>10.907</c:v>
                </c:pt>
                <c:pt idx="7828">
                  <c:v>11.005000000000001</c:v>
                </c:pt>
                <c:pt idx="7829">
                  <c:v>11.077999999999999</c:v>
                </c:pt>
                <c:pt idx="7830">
                  <c:v>11.151</c:v>
                </c:pt>
                <c:pt idx="7831">
                  <c:v>11.247999999999999</c:v>
                </c:pt>
                <c:pt idx="7832">
                  <c:v>11.321</c:v>
                </c:pt>
                <c:pt idx="7833">
                  <c:v>11.37</c:v>
                </c:pt>
                <c:pt idx="7834">
                  <c:v>11.419</c:v>
                </c:pt>
                <c:pt idx="7835">
                  <c:v>11.492000000000001</c:v>
                </c:pt>
                <c:pt idx="7836">
                  <c:v>11.54</c:v>
                </c:pt>
                <c:pt idx="7837">
                  <c:v>11.589</c:v>
                </c:pt>
                <c:pt idx="7838">
                  <c:v>11.613</c:v>
                </c:pt>
                <c:pt idx="7839">
                  <c:v>11.637</c:v>
                </c:pt>
                <c:pt idx="7840">
                  <c:v>11.662000000000001</c:v>
                </c:pt>
                <c:pt idx="7841">
                  <c:v>11.662000000000001</c:v>
                </c:pt>
                <c:pt idx="7842">
                  <c:v>11.637</c:v>
                </c:pt>
                <c:pt idx="7843">
                  <c:v>11.637</c:v>
                </c:pt>
                <c:pt idx="7844">
                  <c:v>11.613</c:v>
                </c:pt>
                <c:pt idx="7845">
                  <c:v>11.589</c:v>
                </c:pt>
                <c:pt idx="7846">
                  <c:v>11.565</c:v>
                </c:pt>
                <c:pt idx="7847">
                  <c:v>11.516</c:v>
                </c:pt>
                <c:pt idx="7848">
                  <c:v>11.467000000000001</c:v>
                </c:pt>
                <c:pt idx="7849">
                  <c:v>11.419</c:v>
                </c:pt>
                <c:pt idx="7850">
                  <c:v>11.346</c:v>
                </c:pt>
                <c:pt idx="7851">
                  <c:v>11.297000000000001</c:v>
                </c:pt>
                <c:pt idx="7852">
                  <c:v>11.224</c:v>
                </c:pt>
                <c:pt idx="7853">
                  <c:v>11.151</c:v>
                </c:pt>
                <c:pt idx="7854">
                  <c:v>11.053000000000001</c:v>
                </c:pt>
                <c:pt idx="7855">
                  <c:v>10.98</c:v>
                </c:pt>
                <c:pt idx="7856">
                  <c:v>10.882999999999999</c:v>
                </c:pt>
                <c:pt idx="7857">
                  <c:v>10.81</c:v>
                </c:pt>
                <c:pt idx="7858">
                  <c:v>10.712</c:v>
                </c:pt>
                <c:pt idx="7859">
                  <c:v>10.614000000000001</c:v>
                </c:pt>
                <c:pt idx="7860">
                  <c:v>10.565</c:v>
                </c:pt>
                <c:pt idx="7861">
                  <c:v>10.492000000000001</c:v>
                </c:pt>
                <c:pt idx="7862">
                  <c:v>10.417999999999999</c:v>
                </c:pt>
                <c:pt idx="7863">
                  <c:v>10.369</c:v>
                </c:pt>
                <c:pt idx="7864">
                  <c:v>10.32</c:v>
                </c:pt>
                <c:pt idx="7865">
                  <c:v>10.271000000000001</c:v>
                </c:pt>
                <c:pt idx="7866">
                  <c:v>10.247</c:v>
                </c:pt>
                <c:pt idx="7867">
                  <c:v>10.198</c:v>
                </c:pt>
                <c:pt idx="7868">
                  <c:v>10.148999999999999</c:v>
                </c:pt>
                <c:pt idx="7869">
                  <c:v>10.124000000000001</c:v>
                </c:pt>
                <c:pt idx="7870">
                  <c:v>10.1</c:v>
                </c:pt>
                <c:pt idx="7871">
                  <c:v>10.051</c:v>
                </c:pt>
                <c:pt idx="7872">
                  <c:v>10.026</c:v>
                </c:pt>
                <c:pt idx="7873">
                  <c:v>10.000999999999999</c:v>
                </c:pt>
                <c:pt idx="7874">
                  <c:v>9.952</c:v>
                </c:pt>
                <c:pt idx="7875">
                  <c:v>9.9280000000000008</c:v>
                </c:pt>
                <c:pt idx="7876">
                  <c:v>9.9030000000000005</c:v>
                </c:pt>
                <c:pt idx="7877">
                  <c:v>9.8789999999999996</c:v>
                </c:pt>
                <c:pt idx="7878">
                  <c:v>9.8539999999999992</c:v>
                </c:pt>
                <c:pt idx="7879">
                  <c:v>9.8290000000000006</c:v>
                </c:pt>
                <c:pt idx="7880">
                  <c:v>9.8049999999999997</c:v>
                </c:pt>
                <c:pt idx="7881">
                  <c:v>9.7799999999999994</c:v>
                </c:pt>
                <c:pt idx="7882">
                  <c:v>9.7560000000000002</c:v>
                </c:pt>
                <c:pt idx="7883">
                  <c:v>9.7309999999999999</c:v>
                </c:pt>
                <c:pt idx="7884">
                  <c:v>9.7059999999999995</c:v>
                </c:pt>
                <c:pt idx="7885">
                  <c:v>9.6820000000000004</c:v>
                </c:pt>
                <c:pt idx="7886">
                  <c:v>9.6820000000000004</c:v>
                </c:pt>
                <c:pt idx="7887">
                  <c:v>9.657</c:v>
                </c:pt>
                <c:pt idx="7888">
                  <c:v>9.657</c:v>
                </c:pt>
                <c:pt idx="7889">
                  <c:v>9.6319999999999997</c:v>
                </c:pt>
                <c:pt idx="7890">
                  <c:v>9.6319999999999997</c:v>
                </c:pt>
                <c:pt idx="7891">
                  <c:v>9.6319999999999997</c:v>
                </c:pt>
                <c:pt idx="7892">
                  <c:v>9.6319999999999997</c:v>
                </c:pt>
                <c:pt idx="7893">
                  <c:v>9.6319999999999997</c:v>
                </c:pt>
                <c:pt idx="7894">
                  <c:v>9.6319999999999997</c:v>
                </c:pt>
                <c:pt idx="7895">
                  <c:v>9.6319999999999997</c:v>
                </c:pt>
                <c:pt idx="7896">
                  <c:v>9.6080000000000005</c:v>
                </c:pt>
                <c:pt idx="7897">
                  <c:v>9.6080000000000005</c:v>
                </c:pt>
                <c:pt idx="7898">
                  <c:v>9.5830000000000002</c:v>
                </c:pt>
                <c:pt idx="7899">
                  <c:v>9.5830000000000002</c:v>
                </c:pt>
                <c:pt idx="7900">
                  <c:v>9.5830000000000002</c:v>
                </c:pt>
                <c:pt idx="7901">
                  <c:v>9.5830000000000002</c:v>
                </c:pt>
                <c:pt idx="7902">
                  <c:v>9.5830000000000002</c:v>
                </c:pt>
                <c:pt idx="7903">
                  <c:v>9.5830000000000002</c:v>
                </c:pt>
                <c:pt idx="7904">
                  <c:v>9.5830000000000002</c:v>
                </c:pt>
                <c:pt idx="7905">
                  <c:v>9.5830000000000002</c:v>
                </c:pt>
                <c:pt idx="7906">
                  <c:v>9.6319999999999997</c:v>
                </c:pt>
                <c:pt idx="7907">
                  <c:v>9.6319999999999997</c:v>
                </c:pt>
                <c:pt idx="7908">
                  <c:v>9.6820000000000004</c:v>
                </c:pt>
                <c:pt idx="7909">
                  <c:v>9.7059999999999995</c:v>
                </c:pt>
                <c:pt idx="7910">
                  <c:v>9.7560000000000002</c:v>
                </c:pt>
                <c:pt idx="7911">
                  <c:v>9.8049999999999997</c:v>
                </c:pt>
                <c:pt idx="7912">
                  <c:v>9.8789999999999996</c:v>
                </c:pt>
                <c:pt idx="7913">
                  <c:v>9.952</c:v>
                </c:pt>
                <c:pt idx="7914">
                  <c:v>10.026</c:v>
                </c:pt>
                <c:pt idx="7915">
                  <c:v>10.124000000000001</c:v>
                </c:pt>
                <c:pt idx="7916">
                  <c:v>10.247</c:v>
                </c:pt>
                <c:pt idx="7917">
                  <c:v>10.369</c:v>
                </c:pt>
                <c:pt idx="7918">
                  <c:v>10.467000000000001</c:v>
                </c:pt>
                <c:pt idx="7919">
                  <c:v>10.565</c:v>
                </c:pt>
                <c:pt idx="7920">
                  <c:v>10.663</c:v>
                </c:pt>
                <c:pt idx="7921">
                  <c:v>10.760999999999999</c:v>
                </c:pt>
                <c:pt idx="7922">
                  <c:v>10.858000000000001</c:v>
                </c:pt>
                <c:pt idx="7923">
                  <c:v>10.956</c:v>
                </c:pt>
                <c:pt idx="7924">
                  <c:v>11.053000000000001</c:v>
                </c:pt>
                <c:pt idx="7925">
                  <c:v>11.151</c:v>
                </c:pt>
                <c:pt idx="7926">
                  <c:v>11.247999999999999</c:v>
                </c:pt>
                <c:pt idx="7927">
                  <c:v>11.321</c:v>
                </c:pt>
                <c:pt idx="7928">
                  <c:v>11.394</c:v>
                </c:pt>
                <c:pt idx="7929">
                  <c:v>11.467000000000001</c:v>
                </c:pt>
                <c:pt idx="7930">
                  <c:v>11.54</c:v>
                </c:pt>
                <c:pt idx="7931">
                  <c:v>11.589</c:v>
                </c:pt>
                <c:pt idx="7932">
                  <c:v>11.637</c:v>
                </c:pt>
                <c:pt idx="7933">
                  <c:v>11.686</c:v>
                </c:pt>
                <c:pt idx="7934">
                  <c:v>11.734</c:v>
                </c:pt>
                <c:pt idx="7935">
                  <c:v>11.759</c:v>
                </c:pt>
                <c:pt idx="7936">
                  <c:v>11.759</c:v>
                </c:pt>
                <c:pt idx="7937">
                  <c:v>11.782999999999999</c:v>
                </c:pt>
                <c:pt idx="7938">
                  <c:v>11.759</c:v>
                </c:pt>
                <c:pt idx="7939">
                  <c:v>11.734</c:v>
                </c:pt>
                <c:pt idx="7940">
                  <c:v>11.71</c:v>
                </c:pt>
                <c:pt idx="7941">
                  <c:v>11.686</c:v>
                </c:pt>
                <c:pt idx="7942">
                  <c:v>11.662000000000001</c:v>
                </c:pt>
                <c:pt idx="7943">
                  <c:v>11.613</c:v>
                </c:pt>
                <c:pt idx="7944">
                  <c:v>11.565</c:v>
                </c:pt>
                <c:pt idx="7945">
                  <c:v>11.516</c:v>
                </c:pt>
                <c:pt idx="7946">
                  <c:v>11.443</c:v>
                </c:pt>
                <c:pt idx="7947">
                  <c:v>11.37</c:v>
                </c:pt>
                <c:pt idx="7948">
                  <c:v>11.297000000000001</c:v>
                </c:pt>
                <c:pt idx="7949">
                  <c:v>11.224</c:v>
                </c:pt>
                <c:pt idx="7950">
                  <c:v>11.151</c:v>
                </c:pt>
                <c:pt idx="7951">
                  <c:v>11.053000000000001</c:v>
                </c:pt>
                <c:pt idx="7952">
                  <c:v>10.956</c:v>
                </c:pt>
                <c:pt idx="7953">
                  <c:v>10.882999999999999</c:v>
                </c:pt>
                <c:pt idx="7954">
                  <c:v>10.81</c:v>
                </c:pt>
                <c:pt idx="7955">
                  <c:v>10.712</c:v>
                </c:pt>
                <c:pt idx="7956">
                  <c:v>10.638</c:v>
                </c:pt>
                <c:pt idx="7957">
                  <c:v>10.565</c:v>
                </c:pt>
                <c:pt idx="7958">
                  <c:v>10.516</c:v>
                </c:pt>
                <c:pt idx="7959">
                  <c:v>10.443</c:v>
                </c:pt>
                <c:pt idx="7960">
                  <c:v>10.417999999999999</c:v>
                </c:pt>
                <c:pt idx="7961">
                  <c:v>10.369</c:v>
                </c:pt>
                <c:pt idx="7962">
                  <c:v>10.32</c:v>
                </c:pt>
                <c:pt idx="7963">
                  <c:v>10.271000000000001</c:v>
                </c:pt>
                <c:pt idx="7964">
                  <c:v>10.247</c:v>
                </c:pt>
                <c:pt idx="7965">
                  <c:v>10.222</c:v>
                </c:pt>
                <c:pt idx="7966">
                  <c:v>10.173</c:v>
                </c:pt>
                <c:pt idx="7967">
                  <c:v>10.148999999999999</c:v>
                </c:pt>
                <c:pt idx="7968">
                  <c:v>10.124000000000001</c:v>
                </c:pt>
                <c:pt idx="7969">
                  <c:v>10.074999999999999</c:v>
                </c:pt>
                <c:pt idx="7970">
                  <c:v>10.051</c:v>
                </c:pt>
                <c:pt idx="7971">
                  <c:v>10.026</c:v>
                </c:pt>
                <c:pt idx="7972">
                  <c:v>10.000999999999999</c:v>
                </c:pt>
                <c:pt idx="7973">
                  <c:v>9.9770000000000003</c:v>
                </c:pt>
                <c:pt idx="7974">
                  <c:v>9.952</c:v>
                </c:pt>
                <c:pt idx="7975">
                  <c:v>9.9280000000000008</c:v>
                </c:pt>
                <c:pt idx="7976">
                  <c:v>9.9280000000000008</c:v>
                </c:pt>
                <c:pt idx="7977">
                  <c:v>9.9030000000000005</c:v>
                </c:pt>
                <c:pt idx="7978">
                  <c:v>9.8789999999999996</c:v>
                </c:pt>
                <c:pt idx="7979">
                  <c:v>9.8539999999999992</c:v>
                </c:pt>
                <c:pt idx="7980">
                  <c:v>9.8290000000000006</c:v>
                </c:pt>
                <c:pt idx="7981">
                  <c:v>9.8290000000000006</c:v>
                </c:pt>
                <c:pt idx="7982">
                  <c:v>9.8049999999999997</c:v>
                </c:pt>
                <c:pt idx="7983">
                  <c:v>9.7799999999999994</c:v>
                </c:pt>
                <c:pt idx="7984">
                  <c:v>9.7799999999999994</c:v>
                </c:pt>
                <c:pt idx="7985">
                  <c:v>9.7799999999999994</c:v>
                </c:pt>
                <c:pt idx="7986">
                  <c:v>9.7560000000000002</c:v>
                </c:pt>
                <c:pt idx="7987">
                  <c:v>9.7309999999999999</c:v>
                </c:pt>
                <c:pt idx="7988">
                  <c:v>9.7309999999999999</c:v>
                </c:pt>
                <c:pt idx="7989">
                  <c:v>9.7059999999999995</c:v>
                </c:pt>
                <c:pt idx="7990">
                  <c:v>9.7059999999999995</c:v>
                </c:pt>
                <c:pt idx="7991">
                  <c:v>9.6820000000000004</c:v>
                </c:pt>
                <c:pt idx="7992">
                  <c:v>9.6820000000000004</c:v>
                </c:pt>
                <c:pt idx="7993">
                  <c:v>9.6820000000000004</c:v>
                </c:pt>
                <c:pt idx="7994">
                  <c:v>9.657</c:v>
                </c:pt>
                <c:pt idx="7995">
                  <c:v>9.657</c:v>
                </c:pt>
                <c:pt idx="7996">
                  <c:v>9.657</c:v>
                </c:pt>
                <c:pt idx="7997">
                  <c:v>9.6319999999999997</c:v>
                </c:pt>
                <c:pt idx="7998">
                  <c:v>9.6319999999999997</c:v>
                </c:pt>
                <c:pt idx="7999">
                  <c:v>9.6319999999999997</c:v>
                </c:pt>
                <c:pt idx="8000">
                  <c:v>9.6319999999999997</c:v>
                </c:pt>
                <c:pt idx="8001">
                  <c:v>9.6319999999999997</c:v>
                </c:pt>
                <c:pt idx="8002">
                  <c:v>9.657</c:v>
                </c:pt>
                <c:pt idx="8003">
                  <c:v>9.6820000000000004</c:v>
                </c:pt>
                <c:pt idx="8004">
                  <c:v>9.7059999999999995</c:v>
                </c:pt>
                <c:pt idx="8005">
                  <c:v>9.7560000000000002</c:v>
                </c:pt>
                <c:pt idx="8006">
                  <c:v>9.7799999999999994</c:v>
                </c:pt>
                <c:pt idx="8007">
                  <c:v>9.8539999999999992</c:v>
                </c:pt>
                <c:pt idx="8008">
                  <c:v>9.9280000000000008</c:v>
                </c:pt>
                <c:pt idx="8009">
                  <c:v>10.000999999999999</c:v>
                </c:pt>
                <c:pt idx="8010">
                  <c:v>10.074999999999999</c:v>
                </c:pt>
                <c:pt idx="8011">
                  <c:v>10.173</c:v>
                </c:pt>
                <c:pt idx="8012">
                  <c:v>10.271000000000001</c:v>
                </c:pt>
                <c:pt idx="8013">
                  <c:v>10.369</c:v>
                </c:pt>
                <c:pt idx="8014">
                  <c:v>10.467000000000001</c:v>
                </c:pt>
                <c:pt idx="8015">
                  <c:v>10.565</c:v>
                </c:pt>
                <c:pt idx="8016">
                  <c:v>10.663</c:v>
                </c:pt>
                <c:pt idx="8017">
                  <c:v>10.760999999999999</c:v>
                </c:pt>
                <c:pt idx="8018">
                  <c:v>10.858000000000001</c:v>
                </c:pt>
                <c:pt idx="8019">
                  <c:v>10.956</c:v>
                </c:pt>
                <c:pt idx="8020">
                  <c:v>11.053000000000001</c:v>
                </c:pt>
                <c:pt idx="8021">
                  <c:v>11.151</c:v>
                </c:pt>
                <c:pt idx="8022">
                  <c:v>11.247999999999999</c:v>
                </c:pt>
                <c:pt idx="8023">
                  <c:v>11.346</c:v>
                </c:pt>
                <c:pt idx="8024">
                  <c:v>11.443</c:v>
                </c:pt>
                <c:pt idx="8025">
                  <c:v>11.492000000000001</c:v>
                </c:pt>
                <c:pt idx="8026">
                  <c:v>11.565</c:v>
                </c:pt>
                <c:pt idx="8027">
                  <c:v>11.613</c:v>
                </c:pt>
                <c:pt idx="8028">
                  <c:v>11.662000000000001</c:v>
                </c:pt>
                <c:pt idx="8029">
                  <c:v>11.71</c:v>
                </c:pt>
                <c:pt idx="8030">
                  <c:v>11.759</c:v>
                </c:pt>
                <c:pt idx="8031">
                  <c:v>11.782999999999999</c:v>
                </c:pt>
                <c:pt idx="8032">
                  <c:v>11.782999999999999</c:v>
                </c:pt>
                <c:pt idx="8033">
                  <c:v>11.782999999999999</c:v>
                </c:pt>
                <c:pt idx="8034">
                  <c:v>11.807</c:v>
                </c:pt>
                <c:pt idx="8035">
                  <c:v>11.782999999999999</c:v>
                </c:pt>
                <c:pt idx="8036">
                  <c:v>11.759</c:v>
                </c:pt>
                <c:pt idx="8037">
                  <c:v>11.71</c:v>
                </c:pt>
                <c:pt idx="8038">
                  <c:v>11.662000000000001</c:v>
                </c:pt>
                <c:pt idx="8039">
                  <c:v>11.637</c:v>
                </c:pt>
                <c:pt idx="8040">
                  <c:v>11.589</c:v>
                </c:pt>
                <c:pt idx="8041">
                  <c:v>11.516</c:v>
                </c:pt>
                <c:pt idx="8042">
                  <c:v>11.443</c:v>
                </c:pt>
                <c:pt idx="8043">
                  <c:v>11.394</c:v>
                </c:pt>
                <c:pt idx="8044">
                  <c:v>11.297000000000001</c:v>
                </c:pt>
                <c:pt idx="8045">
                  <c:v>11.2</c:v>
                </c:pt>
                <c:pt idx="8046">
                  <c:v>11.102</c:v>
                </c:pt>
                <c:pt idx="8047">
                  <c:v>11.029</c:v>
                </c:pt>
                <c:pt idx="8048">
                  <c:v>10.932</c:v>
                </c:pt>
                <c:pt idx="8049">
                  <c:v>10.858000000000001</c:v>
                </c:pt>
                <c:pt idx="8050">
                  <c:v>10.760999999999999</c:v>
                </c:pt>
                <c:pt idx="8051">
                  <c:v>10.712</c:v>
                </c:pt>
                <c:pt idx="8052">
                  <c:v>10.638</c:v>
                </c:pt>
                <c:pt idx="8053">
                  <c:v>10.565</c:v>
                </c:pt>
                <c:pt idx="8054">
                  <c:v>10.516</c:v>
                </c:pt>
                <c:pt idx="8055">
                  <c:v>10.467000000000001</c:v>
                </c:pt>
                <c:pt idx="8056">
                  <c:v>10.417999999999999</c:v>
                </c:pt>
                <c:pt idx="8057">
                  <c:v>10.369</c:v>
                </c:pt>
                <c:pt idx="8058">
                  <c:v>10.345000000000001</c:v>
                </c:pt>
                <c:pt idx="8059">
                  <c:v>10.295999999999999</c:v>
                </c:pt>
                <c:pt idx="8060">
                  <c:v>10.271000000000001</c:v>
                </c:pt>
                <c:pt idx="8061">
                  <c:v>10.222</c:v>
                </c:pt>
                <c:pt idx="8062">
                  <c:v>10.222</c:v>
                </c:pt>
                <c:pt idx="8063">
                  <c:v>10.173</c:v>
                </c:pt>
                <c:pt idx="8064">
                  <c:v>10.173</c:v>
                </c:pt>
                <c:pt idx="8065">
                  <c:v>10.148999999999999</c:v>
                </c:pt>
                <c:pt idx="8066">
                  <c:v>10.124000000000001</c:v>
                </c:pt>
                <c:pt idx="8067">
                  <c:v>10.1</c:v>
                </c:pt>
                <c:pt idx="8068">
                  <c:v>10.074999999999999</c:v>
                </c:pt>
                <c:pt idx="8069">
                  <c:v>10.051</c:v>
                </c:pt>
                <c:pt idx="8070">
                  <c:v>10.026</c:v>
                </c:pt>
                <c:pt idx="8071">
                  <c:v>10.026</c:v>
                </c:pt>
                <c:pt idx="8072">
                  <c:v>10.026</c:v>
                </c:pt>
                <c:pt idx="8073">
                  <c:v>10.000999999999999</c:v>
                </c:pt>
                <c:pt idx="8074">
                  <c:v>9.9770000000000003</c:v>
                </c:pt>
                <c:pt idx="8075">
                  <c:v>9.9770000000000003</c:v>
                </c:pt>
                <c:pt idx="8076">
                  <c:v>9.952</c:v>
                </c:pt>
                <c:pt idx="8077">
                  <c:v>9.9280000000000008</c:v>
                </c:pt>
                <c:pt idx="8078">
                  <c:v>9.9030000000000005</c:v>
                </c:pt>
                <c:pt idx="8079">
                  <c:v>9.9030000000000005</c:v>
                </c:pt>
                <c:pt idx="8080">
                  <c:v>9.8789999999999996</c:v>
                </c:pt>
                <c:pt idx="8081">
                  <c:v>9.8539999999999992</c:v>
                </c:pt>
                <c:pt idx="8082">
                  <c:v>9.8539999999999992</c:v>
                </c:pt>
                <c:pt idx="8083">
                  <c:v>9.8290000000000006</c:v>
                </c:pt>
                <c:pt idx="8084">
                  <c:v>9.8290000000000006</c:v>
                </c:pt>
                <c:pt idx="8085">
                  <c:v>9.8049999999999997</c:v>
                </c:pt>
                <c:pt idx="8086">
                  <c:v>9.7799999999999994</c:v>
                </c:pt>
                <c:pt idx="8087">
                  <c:v>9.7799999999999994</c:v>
                </c:pt>
                <c:pt idx="8088">
                  <c:v>9.7560000000000002</c:v>
                </c:pt>
                <c:pt idx="8089">
                  <c:v>9.7560000000000002</c:v>
                </c:pt>
                <c:pt idx="8090">
                  <c:v>9.7309999999999999</c:v>
                </c:pt>
                <c:pt idx="8091">
                  <c:v>9.7309999999999999</c:v>
                </c:pt>
                <c:pt idx="8092">
                  <c:v>9.7309999999999999</c:v>
                </c:pt>
                <c:pt idx="8093">
                  <c:v>9.7059999999999995</c:v>
                </c:pt>
                <c:pt idx="8094">
                  <c:v>9.7059999999999995</c:v>
                </c:pt>
                <c:pt idx="8095">
                  <c:v>9.6820000000000004</c:v>
                </c:pt>
                <c:pt idx="8096">
                  <c:v>9.6820000000000004</c:v>
                </c:pt>
                <c:pt idx="8097">
                  <c:v>9.7059999999999995</c:v>
                </c:pt>
                <c:pt idx="8098">
                  <c:v>9.7059999999999995</c:v>
                </c:pt>
                <c:pt idx="8099">
                  <c:v>9.7309999999999999</c:v>
                </c:pt>
                <c:pt idx="8100">
                  <c:v>9.7560000000000002</c:v>
                </c:pt>
                <c:pt idx="8101">
                  <c:v>9.8049999999999997</c:v>
                </c:pt>
                <c:pt idx="8102">
                  <c:v>9.8290000000000006</c:v>
                </c:pt>
                <c:pt idx="8103">
                  <c:v>9.9030000000000005</c:v>
                </c:pt>
                <c:pt idx="8104">
                  <c:v>9.9770000000000003</c:v>
                </c:pt>
                <c:pt idx="8105">
                  <c:v>10.026</c:v>
                </c:pt>
                <c:pt idx="8106">
                  <c:v>10.124000000000001</c:v>
                </c:pt>
                <c:pt idx="8107">
                  <c:v>10.222</c:v>
                </c:pt>
                <c:pt idx="8108">
                  <c:v>10.32</c:v>
                </c:pt>
                <c:pt idx="8109">
                  <c:v>10.417999999999999</c:v>
                </c:pt>
                <c:pt idx="8110">
                  <c:v>10.541</c:v>
                </c:pt>
                <c:pt idx="8111">
                  <c:v>10.614000000000001</c:v>
                </c:pt>
                <c:pt idx="8112">
                  <c:v>10.712</c:v>
                </c:pt>
                <c:pt idx="8113">
                  <c:v>10.81</c:v>
                </c:pt>
                <c:pt idx="8114">
                  <c:v>10.907</c:v>
                </c:pt>
                <c:pt idx="8115">
                  <c:v>11.005000000000001</c:v>
                </c:pt>
                <c:pt idx="8116">
                  <c:v>11.102</c:v>
                </c:pt>
                <c:pt idx="8117">
                  <c:v>11.2</c:v>
                </c:pt>
                <c:pt idx="8118">
                  <c:v>11.297000000000001</c:v>
                </c:pt>
                <c:pt idx="8119">
                  <c:v>11.394</c:v>
                </c:pt>
                <c:pt idx="8120">
                  <c:v>11.467000000000001</c:v>
                </c:pt>
                <c:pt idx="8121">
                  <c:v>11.516</c:v>
                </c:pt>
                <c:pt idx="8122">
                  <c:v>11.589</c:v>
                </c:pt>
                <c:pt idx="8123">
                  <c:v>11.613</c:v>
                </c:pt>
                <c:pt idx="8124">
                  <c:v>11.686</c:v>
                </c:pt>
                <c:pt idx="8125">
                  <c:v>11.71</c:v>
                </c:pt>
                <c:pt idx="8126">
                  <c:v>11.734</c:v>
                </c:pt>
                <c:pt idx="8127">
                  <c:v>11.759</c:v>
                </c:pt>
                <c:pt idx="8128">
                  <c:v>11.759</c:v>
                </c:pt>
                <c:pt idx="8129">
                  <c:v>11.782999999999999</c:v>
                </c:pt>
                <c:pt idx="8130">
                  <c:v>11.782999999999999</c:v>
                </c:pt>
                <c:pt idx="8131">
                  <c:v>11.734</c:v>
                </c:pt>
                <c:pt idx="8132">
                  <c:v>11.734</c:v>
                </c:pt>
                <c:pt idx="8133">
                  <c:v>11.71</c:v>
                </c:pt>
                <c:pt idx="8134">
                  <c:v>11.662000000000001</c:v>
                </c:pt>
                <c:pt idx="8135">
                  <c:v>11.613</c:v>
                </c:pt>
                <c:pt idx="8136">
                  <c:v>11.565</c:v>
                </c:pt>
                <c:pt idx="8137">
                  <c:v>11.492000000000001</c:v>
                </c:pt>
                <c:pt idx="8138">
                  <c:v>11.419</c:v>
                </c:pt>
                <c:pt idx="8139">
                  <c:v>11.346</c:v>
                </c:pt>
                <c:pt idx="8140">
                  <c:v>11.297000000000001</c:v>
                </c:pt>
                <c:pt idx="8141">
                  <c:v>11.224</c:v>
                </c:pt>
                <c:pt idx="8142">
                  <c:v>11.127000000000001</c:v>
                </c:pt>
                <c:pt idx="8143">
                  <c:v>11.053000000000001</c:v>
                </c:pt>
                <c:pt idx="8144">
                  <c:v>10.98</c:v>
                </c:pt>
                <c:pt idx="8145">
                  <c:v>10.907</c:v>
                </c:pt>
                <c:pt idx="8146">
                  <c:v>10.834</c:v>
                </c:pt>
                <c:pt idx="8147">
                  <c:v>10.760999999999999</c:v>
                </c:pt>
                <c:pt idx="8148">
                  <c:v>10.686999999999999</c:v>
                </c:pt>
                <c:pt idx="8149">
                  <c:v>10.614000000000001</c:v>
                </c:pt>
                <c:pt idx="8150">
                  <c:v>10.565</c:v>
                </c:pt>
                <c:pt idx="8151">
                  <c:v>10.516</c:v>
                </c:pt>
                <c:pt idx="8152">
                  <c:v>10.467000000000001</c:v>
                </c:pt>
                <c:pt idx="8153">
                  <c:v>10.417999999999999</c:v>
                </c:pt>
                <c:pt idx="8154">
                  <c:v>10.394</c:v>
                </c:pt>
                <c:pt idx="8155">
                  <c:v>10.369</c:v>
                </c:pt>
                <c:pt idx="8156">
                  <c:v>10.32</c:v>
                </c:pt>
                <c:pt idx="8157">
                  <c:v>10.32</c:v>
                </c:pt>
                <c:pt idx="8158">
                  <c:v>10.295999999999999</c:v>
                </c:pt>
                <c:pt idx="8159">
                  <c:v>10.271000000000001</c:v>
                </c:pt>
                <c:pt idx="8160">
                  <c:v>10.247</c:v>
                </c:pt>
                <c:pt idx="8161">
                  <c:v>10.222</c:v>
                </c:pt>
                <c:pt idx="8162">
                  <c:v>10.222</c:v>
                </c:pt>
                <c:pt idx="8163">
                  <c:v>10.198</c:v>
                </c:pt>
                <c:pt idx="8164">
                  <c:v>10.173</c:v>
                </c:pt>
                <c:pt idx="8165">
                  <c:v>10.173</c:v>
                </c:pt>
                <c:pt idx="8166">
                  <c:v>10.173</c:v>
                </c:pt>
                <c:pt idx="8167">
                  <c:v>10.148999999999999</c:v>
                </c:pt>
                <c:pt idx="8168">
                  <c:v>10.148999999999999</c:v>
                </c:pt>
                <c:pt idx="8169">
                  <c:v>10.124000000000001</c:v>
                </c:pt>
                <c:pt idx="8170">
                  <c:v>10.124000000000001</c:v>
                </c:pt>
                <c:pt idx="8171">
                  <c:v>10.124000000000001</c:v>
                </c:pt>
                <c:pt idx="8172">
                  <c:v>10.124000000000001</c:v>
                </c:pt>
                <c:pt idx="8173">
                  <c:v>10.124000000000001</c:v>
                </c:pt>
                <c:pt idx="8174">
                  <c:v>10.124000000000001</c:v>
                </c:pt>
                <c:pt idx="8175">
                  <c:v>10.124000000000001</c:v>
                </c:pt>
                <c:pt idx="8176">
                  <c:v>10.124000000000001</c:v>
                </c:pt>
                <c:pt idx="8177">
                  <c:v>10.124000000000001</c:v>
                </c:pt>
                <c:pt idx="8178">
                  <c:v>10.124000000000001</c:v>
                </c:pt>
                <c:pt idx="8179">
                  <c:v>10.124000000000001</c:v>
                </c:pt>
                <c:pt idx="8180">
                  <c:v>10.124000000000001</c:v>
                </c:pt>
                <c:pt idx="8181">
                  <c:v>10.124000000000001</c:v>
                </c:pt>
                <c:pt idx="8182">
                  <c:v>10.124000000000001</c:v>
                </c:pt>
                <c:pt idx="8183">
                  <c:v>10.124000000000001</c:v>
                </c:pt>
                <c:pt idx="8184">
                  <c:v>10.124000000000001</c:v>
                </c:pt>
                <c:pt idx="8185">
                  <c:v>10.124000000000001</c:v>
                </c:pt>
                <c:pt idx="8186">
                  <c:v>10.124000000000001</c:v>
                </c:pt>
                <c:pt idx="8187">
                  <c:v>10.124000000000001</c:v>
                </c:pt>
                <c:pt idx="8188">
                  <c:v>10.1</c:v>
                </c:pt>
                <c:pt idx="8189">
                  <c:v>10.1</c:v>
                </c:pt>
                <c:pt idx="8190">
                  <c:v>10.1</c:v>
                </c:pt>
                <c:pt idx="8191">
                  <c:v>10.124000000000001</c:v>
                </c:pt>
                <c:pt idx="8192">
                  <c:v>10.124000000000001</c:v>
                </c:pt>
                <c:pt idx="8193">
                  <c:v>10.124000000000001</c:v>
                </c:pt>
                <c:pt idx="8194">
                  <c:v>10.124000000000001</c:v>
                </c:pt>
                <c:pt idx="8195">
                  <c:v>10.148999999999999</c:v>
                </c:pt>
                <c:pt idx="8196">
                  <c:v>10.173</c:v>
                </c:pt>
                <c:pt idx="8197">
                  <c:v>10.173</c:v>
                </c:pt>
                <c:pt idx="8198">
                  <c:v>10.222</c:v>
                </c:pt>
                <c:pt idx="8199">
                  <c:v>10.222</c:v>
                </c:pt>
                <c:pt idx="8200">
                  <c:v>10.247</c:v>
                </c:pt>
                <c:pt idx="8201">
                  <c:v>10.271000000000001</c:v>
                </c:pt>
                <c:pt idx="8202">
                  <c:v>10.32</c:v>
                </c:pt>
                <c:pt idx="8203">
                  <c:v>10.345000000000001</c:v>
                </c:pt>
                <c:pt idx="8204">
                  <c:v>10.369</c:v>
                </c:pt>
                <c:pt idx="8205">
                  <c:v>10.417999999999999</c:v>
                </c:pt>
                <c:pt idx="8206">
                  <c:v>10.492000000000001</c:v>
                </c:pt>
                <c:pt idx="8207">
                  <c:v>10.541</c:v>
                </c:pt>
                <c:pt idx="8208">
                  <c:v>10.614000000000001</c:v>
                </c:pt>
                <c:pt idx="8209">
                  <c:v>10.663</c:v>
                </c:pt>
                <c:pt idx="8210">
                  <c:v>10.712</c:v>
                </c:pt>
                <c:pt idx="8211">
                  <c:v>10.834</c:v>
                </c:pt>
                <c:pt idx="8212">
                  <c:v>10.932</c:v>
                </c:pt>
                <c:pt idx="8213">
                  <c:v>11.005000000000001</c:v>
                </c:pt>
                <c:pt idx="8214">
                  <c:v>11.102</c:v>
                </c:pt>
                <c:pt idx="8215">
                  <c:v>11.2</c:v>
                </c:pt>
                <c:pt idx="8216">
                  <c:v>11.297000000000001</c:v>
                </c:pt>
                <c:pt idx="8217">
                  <c:v>11.394</c:v>
                </c:pt>
                <c:pt idx="8218">
                  <c:v>11.467000000000001</c:v>
                </c:pt>
                <c:pt idx="8219">
                  <c:v>11.54</c:v>
                </c:pt>
                <c:pt idx="8220">
                  <c:v>11.637</c:v>
                </c:pt>
                <c:pt idx="8221">
                  <c:v>11.71</c:v>
                </c:pt>
                <c:pt idx="8222">
                  <c:v>11.734</c:v>
                </c:pt>
                <c:pt idx="8223">
                  <c:v>11.734</c:v>
                </c:pt>
                <c:pt idx="8224">
                  <c:v>11.71</c:v>
                </c:pt>
                <c:pt idx="8225">
                  <c:v>11.686</c:v>
                </c:pt>
                <c:pt idx="8226">
                  <c:v>11.662000000000001</c:v>
                </c:pt>
                <c:pt idx="8227">
                  <c:v>11.637</c:v>
                </c:pt>
                <c:pt idx="8228">
                  <c:v>11.613</c:v>
                </c:pt>
                <c:pt idx="8229">
                  <c:v>11.589</c:v>
                </c:pt>
                <c:pt idx="8230">
                  <c:v>11.516</c:v>
                </c:pt>
                <c:pt idx="8231">
                  <c:v>11.467000000000001</c:v>
                </c:pt>
                <c:pt idx="8232">
                  <c:v>11.394</c:v>
                </c:pt>
                <c:pt idx="8233">
                  <c:v>11.321</c:v>
                </c:pt>
                <c:pt idx="8234">
                  <c:v>11.224</c:v>
                </c:pt>
                <c:pt idx="8235">
                  <c:v>11.151</c:v>
                </c:pt>
                <c:pt idx="8236">
                  <c:v>11.102</c:v>
                </c:pt>
                <c:pt idx="8237">
                  <c:v>11.053000000000001</c:v>
                </c:pt>
                <c:pt idx="8238">
                  <c:v>11.005000000000001</c:v>
                </c:pt>
                <c:pt idx="8239">
                  <c:v>10.956</c:v>
                </c:pt>
                <c:pt idx="8240">
                  <c:v>10.907</c:v>
                </c:pt>
                <c:pt idx="8241">
                  <c:v>10.858000000000001</c:v>
                </c:pt>
                <c:pt idx="8242">
                  <c:v>10.834</c:v>
                </c:pt>
                <c:pt idx="8243">
                  <c:v>10.785</c:v>
                </c:pt>
                <c:pt idx="8244">
                  <c:v>10.736000000000001</c:v>
                </c:pt>
                <c:pt idx="8245">
                  <c:v>10.686999999999999</c:v>
                </c:pt>
                <c:pt idx="8246">
                  <c:v>10.638</c:v>
                </c:pt>
                <c:pt idx="8247">
                  <c:v>10.614000000000001</c:v>
                </c:pt>
                <c:pt idx="8248">
                  <c:v>10.565</c:v>
                </c:pt>
                <c:pt idx="8249">
                  <c:v>10.516</c:v>
                </c:pt>
                <c:pt idx="8250">
                  <c:v>10.492000000000001</c:v>
                </c:pt>
                <c:pt idx="8251">
                  <c:v>10.467000000000001</c:v>
                </c:pt>
                <c:pt idx="8252">
                  <c:v>10.417999999999999</c:v>
                </c:pt>
                <c:pt idx="8253">
                  <c:v>10.417999999999999</c:v>
                </c:pt>
                <c:pt idx="8254">
                  <c:v>10.369</c:v>
                </c:pt>
                <c:pt idx="8255">
                  <c:v>10.369</c:v>
                </c:pt>
                <c:pt idx="8256">
                  <c:v>10.345000000000001</c:v>
                </c:pt>
                <c:pt idx="8257">
                  <c:v>10.32</c:v>
                </c:pt>
                <c:pt idx="8258">
                  <c:v>10.32</c:v>
                </c:pt>
                <c:pt idx="8259">
                  <c:v>10.271000000000001</c:v>
                </c:pt>
                <c:pt idx="8260">
                  <c:v>10.271000000000001</c:v>
                </c:pt>
                <c:pt idx="8261">
                  <c:v>10.247</c:v>
                </c:pt>
                <c:pt idx="8262">
                  <c:v>10.222</c:v>
                </c:pt>
                <c:pt idx="8263">
                  <c:v>10.222</c:v>
                </c:pt>
                <c:pt idx="8264">
                  <c:v>10.173</c:v>
                </c:pt>
                <c:pt idx="8265">
                  <c:v>10.173</c:v>
                </c:pt>
                <c:pt idx="8266">
                  <c:v>10.148999999999999</c:v>
                </c:pt>
                <c:pt idx="8267">
                  <c:v>10.124000000000001</c:v>
                </c:pt>
                <c:pt idx="8268">
                  <c:v>10.124000000000001</c:v>
                </c:pt>
                <c:pt idx="8269">
                  <c:v>10.1</c:v>
                </c:pt>
                <c:pt idx="8270">
                  <c:v>10.074999999999999</c:v>
                </c:pt>
                <c:pt idx="8271">
                  <c:v>10.074999999999999</c:v>
                </c:pt>
                <c:pt idx="8272">
                  <c:v>10.051</c:v>
                </c:pt>
                <c:pt idx="8273">
                  <c:v>10.026</c:v>
                </c:pt>
                <c:pt idx="8274">
                  <c:v>10.026</c:v>
                </c:pt>
                <c:pt idx="8275">
                  <c:v>10.000999999999999</c:v>
                </c:pt>
                <c:pt idx="8276">
                  <c:v>9.9770000000000003</c:v>
                </c:pt>
                <c:pt idx="8277">
                  <c:v>9.9770000000000003</c:v>
                </c:pt>
                <c:pt idx="8278">
                  <c:v>9.952</c:v>
                </c:pt>
                <c:pt idx="8279">
                  <c:v>9.9280000000000008</c:v>
                </c:pt>
                <c:pt idx="8280">
                  <c:v>9.9280000000000008</c:v>
                </c:pt>
                <c:pt idx="8281">
                  <c:v>9.9030000000000005</c:v>
                </c:pt>
                <c:pt idx="8282">
                  <c:v>9.9030000000000005</c:v>
                </c:pt>
                <c:pt idx="8283">
                  <c:v>9.8789999999999996</c:v>
                </c:pt>
                <c:pt idx="8284">
                  <c:v>9.8789999999999996</c:v>
                </c:pt>
                <c:pt idx="8285">
                  <c:v>9.8539999999999992</c:v>
                </c:pt>
                <c:pt idx="8286">
                  <c:v>9.8539999999999992</c:v>
                </c:pt>
                <c:pt idx="8287">
                  <c:v>9.8539999999999992</c:v>
                </c:pt>
                <c:pt idx="8288">
                  <c:v>9.8539999999999992</c:v>
                </c:pt>
                <c:pt idx="8289">
                  <c:v>9.8539999999999992</c:v>
                </c:pt>
                <c:pt idx="8290">
                  <c:v>9.8789999999999996</c:v>
                </c:pt>
                <c:pt idx="8291">
                  <c:v>9.9030000000000005</c:v>
                </c:pt>
                <c:pt idx="8292">
                  <c:v>9.9280000000000008</c:v>
                </c:pt>
                <c:pt idx="8293">
                  <c:v>9.9770000000000003</c:v>
                </c:pt>
                <c:pt idx="8294">
                  <c:v>10.000999999999999</c:v>
                </c:pt>
                <c:pt idx="8295">
                  <c:v>10.051</c:v>
                </c:pt>
                <c:pt idx="8296">
                  <c:v>10.124000000000001</c:v>
                </c:pt>
                <c:pt idx="8297">
                  <c:v>10.173</c:v>
                </c:pt>
                <c:pt idx="8298">
                  <c:v>10.247</c:v>
                </c:pt>
                <c:pt idx="8299">
                  <c:v>10.345000000000001</c:v>
                </c:pt>
                <c:pt idx="8300">
                  <c:v>10.443</c:v>
                </c:pt>
                <c:pt idx="8301">
                  <c:v>10.541</c:v>
                </c:pt>
                <c:pt idx="8302">
                  <c:v>10.614000000000001</c:v>
                </c:pt>
                <c:pt idx="8303">
                  <c:v>10.712</c:v>
                </c:pt>
                <c:pt idx="8304">
                  <c:v>10.81</c:v>
                </c:pt>
                <c:pt idx="8305">
                  <c:v>10.907</c:v>
                </c:pt>
                <c:pt idx="8306">
                  <c:v>11.005000000000001</c:v>
                </c:pt>
                <c:pt idx="8307">
                  <c:v>11.102</c:v>
                </c:pt>
                <c:pt idx="8308">
                  <c:v>11.2</c:v>
                </c:pt>
                <c:pt idx="8309">
                  <c:v>11.297000000000001</c:v>
                </c:pt>
                <c:pt idx="8310">
                  <c:v>11.37</c:v>
                </c:pt>
                <c:pt idx="8311">
                  <c:v>11.443</c:v>
                </c:pt>
                <c:pt idx="8312">
                  <c:v>11.54</c:v>
                </c:pt>
                <c:pt idx="8313">
                  <c:v>11.613</c:v>
                </c:pt>
                <c:pt idx="8314">
                  <c:v>11.662000000000001</c:v>
                </c:pt>
                <c:pt idx="8315">
                  <c:v>11.71</c:v>
                </c:pt>
                <c:pt idx="8316">
                  <c:v>11.759</c:v>
                </c:pt>
                <c:pt idx="8317">
                  <c:v>11.807</c:v>
                </c:pt>
                <c:pt idx="8318">
                  <c:v>11.832000000000001</c:v>
                </c:pt>
                <c:pt idx="8319">
                  <c:v>11.88</c:v>
                </c:pt>
                <c:pt idx="8320">
                  <c:v>11.88</c:v>
                </c:pt>
                <c:pt idx="8321">
                  <c:v>11.88</c:v>
                </c:pt>
                <c:pt idx="8322">
                  <c:v>11.856</c:v>
                </c:pt>
                <c:pt idx="8323">
                  <c:v>11.856</c:v>
                </c:pt>
                <c:pt idx="8324">
                  <c:v>11.832000000000001</c:v>
                </c:pt>
                <c:pt idx="8325">
                  <c:v>11.782999999999999</c:v>
                </c:pt>
                <c:pt idx="8326">
                  <c:v>11.782999999999999</c:v>
                </c:pt>
                <c:pt idx="8327">
                  <c:v>11.734</c:v>
                </c:pt>
                <c:pt idx="8328">
                  <c:v>11.686</c:v>
                </c:pt>
                <c:pt idx="8329">
                  <c:v>11.637</c:v>
                </c:pt>
                <c:pt idx="8330">
                  <c:v>11.589</c:v>
                </c:pt>
                <c:pt idx="8331">
                  <c:v>11.516</c:v>
                </c:pt>
                <c:pt idx="8332">
                  <c:v>11.443</c:v>
                </c:pt>
                <c:pt idx="8333">
                  <c:v>11.346</c:v>
                </c:pt>
                <c:pt idx="8334">
                  <c:v>11.273</c:v>
                </c:pt>
                <c:pt idx="8335">
                  <c:v>11.2</c:v>
                </c:pt>
                <c:pt idx="8336">
                  <c:v>11.102</c:v>
                </c:pt>
                <c:pt idx="8337">
                  <c:v>11.005000000000001</c:v>
                </c:pt>
                <c:pt idx="8338">
                  <c:v>10.932</c:v>
                </c:pt>
                <c:pt idx="8339">
                  <c:v>10.858000000000001</c:v>
                </c:pt>
                <c:pt idx="8340">
                  <c:v>10.785</c:v>
                </c:pt>
                <c:pt idx="8341">
                  <c:v>10.736000000000001</c:v>
                </c:pt>
                <c:pt idx="8342">
                  <c:v>10.686999999999999</c:v>
                </c:pt>
                <c:pt idx="8343">
                  <c:v>10.638</c:v>
                </c:pt>
                <c:pt idx="8344">
                  <c:v>10.59</c:v>
                </c:pt>
                <c:pt idx="8345">
                  <c:v>10.541</c:v>
                </c:pt>
                <c:pt idx="8346">
                  <c:v>10.516</c:v>
                </c:pt>
                <c:pt idx="8347">
                  <c:v>10.467000000000001</c:v>
                </c:pt>
                <c:pt idx="8348">
                  <c:v>10.443</c:v>
                </c:pt>
                <c:pt idx="8349">
                  <c:v>10.417999999999999</c:v>
                </c:pt>
                <c:pt idx="8350">
                  <c:v>10.417999999999999</c:v>
                </c:pt>
                <c:pt idx="8351">
                  <c:v>10.369</c:v>
                </c:pt>
                <c:pt idx="8352">
                  <c:v>10.345000000000001</c:v>
                </c:pt>
                <c:pt idx="8353">
                  <c:v>10.345000000000001</c:v>
                </c:pt>
                <c:pt idx="8354">
                  <c:v>10.32</c:v>
                </c:pt>
                <c:pt idx="8355">
                  <c:v>10.295999999999999</c:v>
                </c:pt>
                <c:pt idx="8356">
                  <c:v>10.271000000000001</c:v>
                </c:pt>
                <c:pt idx="8357">
                  <c:v>10.271000000000001</c:v>
                </c:pt>
                <c:pt idx="8358">
                  <c:v>10.247</c:v>
                </c:pt>
                <c:pt idx="8359">
                  <c:v>10.247</c:v>
                </c:pt>
                <c:pt idx="8360">
                  <c:v>10.222</c:v>
                </c:pt>
                <c:pt idx="8361">
                  <c:v>10.222</c:v>
                </c:pt>
                <c:pt idx="8362">
                  <c:v>10.173</c:v>
                </c:pt>
                <c:pt idx="8363">
                  <c:v>10.173</c:v>
                </c:pt>
                <c:pt idx="8364">
                  <c:v>10.148999999999999</c:v>
                </c:pt>
                <c:pt idx="8365">
                  <c:v>10.124000000000001</c:v>
                </c:pt>
                <c:pt idx="8366">
                  <c:v>10.124000000000001</c:v>
                </c:pt>
                <c:pt idx="8367">
                  <c:v>10.1</c:v>
                </c:pt>
                <c:pt idx="8368">
                  <c:v>10.074999999999999</c:v>
                </c:pt>
                <c:pt idx="8369">
                  <c:v>10.051</c:v>
                </c:pt>
                <c:pt idx="8370">
                  <c:v>10.051</c:v>
                </c:pt>
                <c:pt idx="8371">
                  <c:v>10.026</c:v>
                </c:pt>
                <c:pt idx="8372">
                  <c:v>10.026</c:v>
                </c:pt>
                <c:pt idx="8373">
                  <c:v>10.000999999999999</c:v>
                </c:pt>
                <c:pt idx="8374">
                  <c:v>9.9770000000000003</c:v>
                </c:pt>
                <c:pt idx="8375">
                  <c:v>9.9770000000000003</c:v>
                </c:pt>
                <c:pt idx="8376">
                  <c:v>9.9770000000000003</c:v>
                </c:pt>
                <c:pt idx="8377">
                  <c:v>9.9770000000000003</c:v>
                </c:pt>
                <c:pt idx="8378">
                  <c:v>9.9770000000000003</c:v>
                </c:pt>
                <c:pt idx="8379">
                  <c:v>9.9770000000000003</c:v>
                </c:pt>
                <c:pt idx="8380">
                  <c:v>9.9770000000000003</c:v>
                </c:pt>
                <c:pt idx="8381">
                  <c:v>9.952</c:v>
                </c:pt>
                <c:pt idx="8382">
                  <c:v>9.952</c:v>
                </c:pt>
                <c:pt idx="8383">
                  <c:v>9.952</c:v>
                </c:pt>
                <c:pt idx="8384">
                  <c:v>9.952</c:v>
                </c:pt>
                <c:pt idx="8385">
                  <c:v>9.952</c:v>
                </c:pt>
                <c:pt idx="8386">
                  <c:v>9.9770000000000003</c:v>
                </c:pt>
                <c:pt idx="8387">
                  <c:v>9.9770000000000003</c:v>
                </c:pt>
                <c:pt idx="8388">
                  <c:v>10.000999999999999</c:v>
                </c:pt>
                <c:pt idx="8389">
                  <c:v>10.026</c:v>
                </c:pt>
                <c:pt idx="8390">
                  <c:v>10.074999999999999</c:v>
                </c:pt>
                <c:pt idx="8391">
                  <c:v>10.124000000000001</c:v>
                </c:pt>
                <c:pt idx="8392">
                  <c:v>10.148999999999999</c:v>
                </c:pt>
                <c:pt idx="8393">
                  <c:v>10.222</c:v>
                </c:pt>
                <c:pt idx="8394">
                  <c:v>10.271000000000001</c:v>
                </c:pt>
                <c:pt idx="8395">
                  <c:v>10.369</c:v>
                </c:pt>
                <c:pt idx="8396">
                  <c:v>10.443</c:v>
                </c:pt>
                <c:pt idx="8397">
                  <c:v>10.565</c:v>
                </c:pt>
                <c:pt idx="8398">
                  <c:v>10.638</c:v>
                </c:pt>
                <c:pt idx="8399">
                  <c:v>10.760999999999999</c:v>
                </c:pt>
                <c:pt idx="8400">
                  <c:v>10.81</c:v>
                </c:pt>
                <c:pt idx="8401">
                  <c:v>10.907</c:v>
                </c:pt>
                <c:pt idx="8402">
                  <c:v>11.005000000000001</c:v>
                </c:pt>
                <c:pt idx="8403">
                  <c:v>11.102</c:v>
                </c:pt>
                <c:pt idx="8404">
                  <c:v>11.2</c:v>
                </c:pt>
                <c:pt idx="8405">
                  <c:v>11.273</c:v>
                </c:pt>
                <c:pt idx="8406">
                  <c:v>11.321</c:v>
                </c:pt>
                <c:pt idx="8407">
                  <c:v>11.394</c:v>
                </c:pt>
                <c:pt idx="8408">
                  <c:v>11.516</c:v>
                </c:pt>
                <c:pt idx="8409">
                  <c:v>11.613</c:v>
                </c:pt>
                <c:pt idx="8410">
                  <c:v>11.686</c:v>
                </c:pt>
                <c:pt idx="8411">
                  <c:v>11.734</c:v>
                </c:pt>
                <c:pt idx="8412">
                  <c:v>11.734</c:v>
                </c:pt>
                <c:pt idx="8413">
                  <c:v>11.734</c:v>
                </c:pt>
                <c:pt idx="8414">
                  <c:v>11.71</c:v>
                </c:pt>
                <c:pt idx="8415">
                  <c:v>11.71</c:v>
                </c:pt>
                <c:pt idx="8416">
                  <c:v>11.71</c:v>
                </c:pt>
                <c:pt idx="8417">
                  <c:v>11.71</c:v>
                </c:pt>
                <c:pt idx="8418">
                  <c:v>11.686</c:v>
                </c:pt>
                <c:pt idx="8419">
                  <c:v>11.662000000000001</c:v>
                </c:pt>
                <c:pt idx="8420">
                  <c:v>11.637</c:v>
                </c:pt>
                <c:pt idx="8421">
                  <c:v>11.613</c:v>
                </c:pt>
                <c:pt idx="8422">
                  <c:v>11.54</c:v>
                </c:pt>
                <c:pt idx="8423">
                  <c:v>11.492000000000001</c:v>
                </c:pt>
                <c:pt idx="8424">
                  <c:v>11.443</c:v>
                </c:pt>
                <c:pt idx="8425">
                  <c:v>11.346</c:v>
                </c:pt>
                <c:pt idx="8426">
                  <c:v>11.297000000000001</c:v>
                </c:pt>
                <c:pt idx="8427">
                  <c:v>11.247999999999999</c:v>
                </c:pt>
                <c:pt idx="8428">
                  <c:v>11.2</c:v>
                </c:pt>
                <c:pt idx="8429">
                  <c:v>11.127000000000001</c:v>
                </c:pt>
                <c:pt idx="8430">
                  <c:v>11.077999999999999</c:v>
                </c:pt>
                <c:pt idx="8431">
                  <c:v>11.029</c:v>
                </c:pt>
                <c:pt idx="8432">
                  <c:v>10.98</c:v>
                </c:pt>
                <c:pt idx="8433">
                  <c:v>10.932</c:v>
                </c:pt>
                <c:pt idx="8434">
                  <c:v>10.882999999999999</c:v>
                </c:pt>
                <c:pt idx="8435">
                  <c:v>10.834</c:v>
                </c:pt>
                <c:pt idx="8436">
                  <c:v>10.81</c:v>
                </c:pt>
                <c:pt idx="8437">
                  <c:v>10.760999999999999</c:v>
                </c:pt>
                <c:pt idx="8438">
                  <c:v>10.736000000000001</c:v>
                </c:pt>
                <c:pt idx="8439">
                  <c:v>10.686999999999999</c:v>
                </c:pt>
                <c:pt idx="8440">
                  <c:v>10.663</c:v>
                </c:pt>
                <c:pt idx="8441">
                  <c:v>10.638</c:v>
                </c:pt>
                <c:pt idx="8442">
                  <c:v>10.614000000000001</c:v>
                </c:pt>
                <c:pt idx="8443">
                  <c:v>10.59</c:v>
                </c:pt>
                <c:pt idx="8444">
                  <c:v>10.565</c:v>
                </c:pt>
                <c:pt idx="8445">
                  <c:v>10.565</c:v>
                </c:pt>
                <c:pt idx="8446">
                  <c:v>10.541</c:v>
                </c:pt>
                <c:pt idx="8447">
                  <c:v>10.541</c:v>
                </c:pt>
                <c:pt idx="8448">
                  <c:v>10.516</c:v>
                </c:pt>
                <c:pt idx="8449">
                  <c:v>10.516</c:v>
                </c:pt>
                <c:pt idx="8450">
                  <c:v>10.516</c:v>
                </c:pt>
                <c:pt idx="8451">
                  <c:v>10.492000000000001</c:v>
                </c:pt>
                <c:pt idx="8452">
                  <c:v>10.492000000000001</c:v>
                </c:pt>
                <c:pt idx="8453">
                  <c:v>10.492000000000001</c:v>
                </c:pt>
                <c:pt idx="8454">
                  <c:v>10.467000000000001</c:v>
                </c:pt>
                <c:pt idx="8455">
                  <c:v>10.467000000000001</c:v>
                </c:pt>
                <c:pt idx="8456">
                  <c:v>10.467000000000001</c:v>
                </c:pt>
                <c:pt idx="8457">
                  <c:v>10.443</c:v>
                </c:pt>
                <c:pt idx="8458">
                  <c:v>10.443</c:v>
                </c:pt>
                <c:pt idx="8459">
                  <c:v>10.443</c:v>
                </c:pt>
                <c:pt idx="8460">
                  <c:v>10.443</c:v>
                </c:pt>
                <c:pt idx="8461">
                  <c:v>10.417999999999999</c:v>
                </c:pt>
                <c:pt idx="8462">
                  <c:v>10.417999999999999</c:v>
                </c:pt>
                <c:pt idx="8463">
                  <c:v>10.417999999999999</c:v>
                </c:pt>
                <c:pt idx="8464">
                  <c:v>10.417999999999999</c:v>
                </c:pt>
                <c:pt idx="8465">
                  <c:v>10.417999999999999</c:v>
                </c:pt>
                <c:pt idx="8466">
                  <c:v>10.417999999999999</c:v>
                </c:pt>
                <c:pt idx="8467">
                  <c:v>10.417999999999999</c:v>
                </c:pt>
                <c:pt idx="8468">
                  <c:v>10.394</c:v>
                </c:pt>
                <c:pt idx="8469">
                  <c:v>10.394</c:v>
                </c:pt>
                <c:pt idx="8470">
                  <c:v>10.394</c:v>
                </c:pt>
                <c:pt idx="8471">
                  <c:v>10.394</c:v>
                </c:pt>
                <c:pt idx="8472">
                  <c:v>10.369</c:v>
                </c:pt>
                <c:pt idx="8473">
                  <c:v>10.369</c:v>
                </c:pt>
                <c:pt idx="8474">
                  <c:v>10.369</c:v>
                </c:pt>
                <c:pt idx="8475">
                  <c:v>10.369</c:v>
                </c:pt>
                <c:pt idx="8476">
                  <c:v>10.369</c:v>
                </c:pt>
                <c:pt idx="8477">
                  <c:v>10.369</c:v>
                </c:pt>
                <c:pt idx="8478">
                  <c:v>10.369</c:v>
                </c:pt>
                <c:pt idx="8479">
                  <c:v>10.369</c:v>
                </c:pt>
                <c:pt idx="8480">
                  <c:v>10.369</c:v>
                </c:pt>
                <c:pt idx="8481">
                  <c:v>10.369</c:v>
                </c:pt>
                <c:pt idx="8482">
                  <c:v>10.369</c:v>
                </c:pt>
                <c:pt idx="8483">
                  <c:v>10.369</c:v>
                </c:pt>
                <c:pt idx="8484">
                  <c:v>10.394</c:v>
                </c:pt>
                <c:pt idx="8485">
                  <c:v>10.417999999999999</c:v>
                </c:pt>
                <c:pt idx="8486">
                  <c:v>10.443</c:v>
                </c:pt>
                <c:pt idx="8487">
                  <c:v>10.443</c:v>
                </c:pt>
                <c:pt idx="8488">
                  <c:v>10.443</c:v>
                </c:pt>
                <c:pt idx="8489">
                  <c:v>10.443</c:v>
                </c:pt>
                <c:pt idx="8490">
                  <c:v>10.467000000000001</c:v>
                </c:pt>
                <c:pt idx="8491">
                  <c:v>10.467000000000001</c:v>
                </c:pt>
                <c:pt idx="8492">
                  <c:v>10.467000000000001</c:v>
                </c:pt>
                <c:pt idx="8493">
                  <c:v>10.516</c:v>
                </c:pt>
                <c:pt idx="8494">
                  <c:v>10.541</c:v>
                </c:pt>
                <c:pt idx="8495">
                  <c:v>10.59</c:v>
                </c:pt>
                <c:pt idx="8496">
                  <c:v>10.638</c:v>
                </c:pt>
                <c:pt idx="8497">
                  <c:v>10.614000000000001</c:v>
                </c:pt>
                <c:pt idx="8498">
                  <c:v>10.638</c:v>
                </c:pt>
                <c:pt idx="8499">
                  <c:v>10.686999999999999</c:v>
                </c:pt>
                <c:pt idx="8500">
                  <c:v>10.712</c:v>
                </c:pt>
                <c:pt idx="8501">
                  <c:v>10.736000000000001</c:v>
                </c:pt>
                <c:pt idx="8502">
                  <c:v>10.712</c:v>
                </c:pt>
                <c:pt idx="8503">
                  <c:v>10.736000000000001</c:v>
                </c:pt>
                <c:pt idx="8504">
                  <c:v>10.736000000000001</c:v>
                </c:pt>
                <c:pt idx="8505">
                  <c:v>10.736000000000001</c:v>
                </c:pt>
                <c:pt idx="8506">
                  <c:v>10.736000000000001</c:v>
                </c:pt>
                <c:pt idx="8507">
                  <c:v>10.736000000000001</c:v>
                </c:pt>
                <c:pt idx="8508">
                  <c:v>10.736000000000001</c:v>
                </c:pt>
                <c:pt idx="8509">
                  <c:v>10.736000000000001</c:v>
                </c:pt>
                <c:pt idx="8510">
                  <c:v>10.736000000000001</c:v>
                </c:pt>
                <c:pt idx="8511">
                  <c:v>10.712</c:v>
                </c:pt>
                <c:pt idx="8512">
                  <c:v>10.712</c:v>
                </c:pt>
                <c:pt idx="8513">
                  <c:v>10.712</c:v>
                </c:pt>
                <c:pt idx="8514">
                  <c:v>10.686999999999999</c:v>
                </c:pt>
                <c:pt idx="8515">
                  <c:v>10.686999999999999</c:v>
                </c:pt>
                <c:pt idx="8516">
                  <c:v>10.686999999999999</c:v>
                </c:pt>
                <c:pt idx="8517">
                  <c:v>10.712</c:v>
                </c:pt>
                <c:pt idx="8518">
                  <c:v>10.712</c:v>
                </c:pt>
                <c:pt idx="8519">
                  <c:v>10.712</c:v>
                </c:pt>
                <c:pt idx="8520">
                  <c:v>10.712</c:v>
                </c:pt>
                <c:pt idx="8521">
                  <c:v>10.712</c:v>
                </c:pt>
                <c:pt idx="8522">
                  <c:v>10.712</c:v>
                </c:pt>
                <c:pt idx="8523">
                  <c:v>10.712</c:v>
                </c:pt>
                <c:pt idx="8524">
                  <c:v>10.686999999999999</c:v>
                </c:pt>
                <c:pt idx="8525">
                  <c:v>10.686999999999999</c:v>
                </c:pt>
                <c:pt idx="8526">
                  <c:v>10.663</c:v>
                </c:pt>
                <c:pt idx="8527">
                  <c:v>10.663</c:v>
                </c:pt>
                <c:pt idx="8528">
                  <c:v>10.663</c:v>
                </c:pt>
                <c:pt idx="8529">
                  <c:v>10.663</c:v>
                </c:pt>
                <c:pt idx="8530">
                  <c:v>10.638</c:v>
                </c:pt>
                <c:pt idx="8531">
                  <c:v>10.638</c:v>
                </c:pt>
                <c:pt idx="8532">
                  <c:v>10.614000000000001</c:v>
                </c:pt>
                <c:pt idx="8533">
                  <c:v>10.614000000000001</c:v>
                </c:pt>
                <c:pt idx="8534">
                  <c:v>10.59</c:v>
                </c:pt>
                <c:pt idx="8535">
                  <c:v>10.565</c:v>
                </c:pt>
                <c:pt idx="8536">
                  <c:v>10.565</c:v>
                </c:pt>
                <c:pt idx="8537">
                  <c:v>10.541</c:v>
                </c:pt>
                <c:pt idx="8538">
                  <c:v>10.516</c:v>
                </c:pt>
                <c:pt idx="8539">
                  <c:v>10.516</c:v>
                </c:pt>
                <c:pt idx="8540">
                  <c:v>10.492000000000001</c:v>
                </c:pt>
                <c:pt idx="8541">
                  <c:v>10.492000000000001</c:v>
                </c:pt>
                <c:pt idx="8542">
                  <c:v>10.467000000000001</c:v>
                </c:pt>
                <c:pt idx="8543">
                  <c:v>10.467000000000001</c:v>
                </c:pt>
                <c:pt idx="8544">
                  <c:v>10.443</c:v>
                </c:pt>
                <c:pt idx="8545">
                  <c:v>10.417999999999999</c:v>
                </c:pt>
                <c:pt idx="8546">
                  <c:v>10.417999999999999</c:v>
                </c:pt>
                <c:pt idx="8547">
                  <c:v>10.394</c:v>
                </c:pt>
                <c:pt idx="8548">
                  <c:v>10.369</c:v>
                </c:pt>
                <c:pt idx="8549">
                  <c:v>10.369</c:v>
                </c:pt>
                <c:pt idx="8550">
                  <c:v>10.345000000000001</c:v>
                </c:pt>
                <c:pt idx="8551">
                  <c:v>10.345000000000001</c:v>
                </c:pt>
                <c:pt idx="8552">
                  <c:v>10.32</c:v>
                </c:pt>
                <c:pt idx="8553">
                  <c:v>10.295999999999999</c:v>
                </c:pt>
                <c:pt idx="8554">
                  <c:v>10.271000000000001</c:v>
                </c:pt>
                <c:pt idx="8555">
                  <c:v>10.271000000000001</c:v>
                </c:pt>
                <c:pt idx="8556">
                  <c:v>10.247</c:v>
                </c:pt>
                <c:pt idx="8557">
                  <c:v>10.222</c:v>
                </c:pt>
                <c:pt idx="8558">
                  <c:v>10.222</c:v>
                </c:pt>
                <c:pt idx="8559">
                  <c:v>10.198</c:v>
                </c:pt>
                <c:pt idx="8560">
                  <c:v>10.173</c:v>
                </c:pt>
                <c:pt idx="8561">
                  <c:v>10.148999999999999</c:v>
                </c:pt>
                <c:pt idx="8562">
                  <c:v>10.148999999999999</c:v>
                </c:pt>
                <c:pt idx="8563">
                  <c:v>10.148999999999999</c:v>
                </c:pt>
                <c:pt idx="8564">
                  <c:v>10.148999999999999</c:v>
                </c:pt>
                <c:pt idx="8565">
                  <c:v>10.148999999999999</c:v>
                </c:pt>
                <c:pt idx="8566">
                  <c:v>10.148999999999999</c:v>
                </c:pt>
                <c:pt idx="8567">
                  <c:v>10.148999999999999</c:v>
                </c:pt>
                <c:pt idx="8568">
                  <c:v>10.148999999999999</c:v>
                </c:pt>
                <c:pt idx="8569">
                  <c:v>10.148999999999999</c:v>
                </c:pt>
                <c:pt idx="8570">
                  <c:v>10.124000000000001</c:v>
                </c:pt>
                <c:pt idx="8571">
                  <c:v>10.124000000000001</c:v>
                </c:pt>
                <c:pt idx="8572">
                  <c:v>10.124000000000001</c:v>
                </c:pt>
                <c:pt idx="8573">
                  <c:v>10.124000000000001</c:v>
                </c:pt>
                <c:pt idx="8574">
                  <c:v>10.124000000000001</c:v>
                </c:pt>
                <c:pt idx="8575">
                  <c:v>10.148999999999999</c:v>
                </c:pt>
                <c:pt idx="8576">
                  <c:v>10.148999999999999</c:v>
                </c:pt>
                <c:pt idx="8577">
                  <c:v>10.173</c:v>
                </c:pt>
                <c:pt idx="8578">
                  <c:v>10.198</c:v>
                </c:pt>
                <c:pt idx="8579">
                  <c:v>10.222</c:v>
                </c:pt>
                <c:pt idx="8580">
                  <c:v>10.222</c:v>
                </c:pt>
                <c:pt idx="8581">
                  <c:v>10.222</c:v>
                </c:pt>
                <c:pt idx="8582">
                  <c:v>10.222</c:v>
                </c:pt>
                <c:pt idx="8583">
                  <c:v>10.271000000000001</c:v>
                </c:pt>
                <c:pt idx="8584">
                  <c:v>10.32</c:v>
                </c:pt>
                <c:pt idx="8585">
                  <c:v>10.369</c:v>
                </c:pt>
                <c:pt idx="8586">
                  <c:v>10.417999999999999</c:v>
                </c:pt>
                <c:pt idx="8587">
                  <c:v>10.443</c:v>
                </c:pt>
                <c:pt idx="8588">
                  <c:v>10.565</c:v>
                </c:pt>
                <c:pt idx="8589">
                  <c:v>10.614000000000001</c:v>
                </c:pt>
                <c:pt idx="8590">
                  <c:v>10.712</c:v>
                </c:pt>
                <c:pt idx="8591">
                  <c:v>10.81</c:v>
                </c:pt>
                <c:pt idx="8592">
                  <c:v>10.907</c:v>
                </c:pt>
                <c:pt idx="8593">
                  <c:v>11.005000000000001</c:v>
                </c:pt>
                <c:pt idx="8594">
                  <c:v>11.077999999999999</c:v>
                </c:pt>
                <c:pt idx="8595">
                  <c:v>11.2</c:v>
                </c:pt>
                <c:pt idx="8596">
                  <c:v>11.273</c:v>
                </c:pt>
                <c:pt idx="8597">
                  <c:v>11.394</c:v>
                </c:pt>
                <c:pt idx="8598">
                  <c:v>11.492000000000001</c:v>
                </c:pt>
                <c:pt idx="8599">
                  <c:v>11.565</c:v>
                </c:pt>
                <c:pt idx="8600">
                  <c:v>11.637</c:v>
                </c:pt>
                <c:pt idx="8601">
                  <c:v>11.71</c:v>
                </c:pt>
                <c:pt idx="8602">
                  <c:v>11.782999999999999</c:v>
                </c:pt>
                <c:pt idx="8603">
                  <c:v>11.782999999999999</c:v>
                </c:pt>
                <c:pt idx="8604">
                  <c:v>11.782999999999999</c:v>
                </c:pt>
                <c:pt idx="8605">
                  <c:v>11.832000000000001</c:v>
                </c:pt>
                <c:pt idx="8606">
                  <c:v>11.856</c:v>
                </c:pt>
                <c:pt idx="8607">
                  <c:v>11.88</c:v>
                </c:pt>
                <c:pt idx="8608">
                  <c:v>11.856</c:v>
                </c:pt>
                <c:pt idx="8609">
                  <c:v>11.782999999999999</c:v>
                </c:pt>
                <c:pt idx="8610">
                  <c:v>11.782999999999999</c:v>
                </c:pt>
                <c:pt idx="8611">
                  <c:v>11.734</c:v>
                </c:pt>
                <c:pt idx="8612">
                  <c:v>11.686</c:v>
                </c:pt>
                <c:pt idx="8613">
                  <c:v>11.613</c:v>
                </c:pt>
                <c:pt idx="8614">
                  <c:v>11.565</c:v>
                </c:pt>
                <c:pt idx="8615">
                  <c:v>11.516</c:v>
                </c:pt>
                <c:pt idx="8616">
                  <c:v>11.443</c:v>
                </c:pt>
                <c:pt idx="8617">
                  <c:v>11.394</c:v>
                </c:pt>
                <c:pt idx="8618">
                  <c:v>11.346</c:v>
                </c:pt>
                <c:pt idx="8619">
                  <c:v>11.297000000000001</c:v>
                </c:pt>
                <c:pt idx="8620">
                  <c:v>11.247999999999999</c:v>
                </c:pt>
                <c:pt idx="8621">
                  <c:v>11.2</c:v>
                </c:pt>
                <c:pt idx="8622">
                  <c:v>11.127000000000001</c:v>
                </c:pt>
                <c:pt idx="8623">
                  <c:v>11.053000000000001</c:v>
                </c:pt>
                <c:pt idx="8624">
                  <c:v>10.98</c:v>
                </c:pt>
                <c:pt idx="8625">
                  <c:v>10.907</c:v>
                </c:pt>
                <c:pt idx="8626">
                  <c:v>10.81</c:v>
                </c:pt>
                <c:pt idx="8627">
                  <c:v>10.736000000000001</c:v>
                </c:pt>
                <c:pt idx="8628">
                  <c:v>10.663</c:v>
                </c:pt>
                <c:pt idx="8629">
                  <c:v>10.614000000000001</c:v>
                </c:pt>
                <c:pt idx="8630">
                  <c:v>10.565</c:v>
                </c:pt>
                <c:pt idx="8631">
                  <c:v>10.516</c:v>
                </c:pt>
                <c:pt idx="8632">
                  <c:v>10.467000000000001</c:v>
                </c:pt>
                <c:pt idx="8633">
                  <c:v>10.417999999999999</c:v>
                </c:pt>
                <c:pt idx="8634">
                  <c:v>10.369</c:v>
                </c:pt>
                <c:pt idx="8635">
                  <c:v>10.345000000000001</c:v>
                </c:pt>
                <c:pt idx="8636">
                  <c:v>10.32</c:v>
                </c:pt>
                <c:pt idx="8637">
                  <c:v>10.295999999999999</c:v>
                </c:pt>
                <c:pt idx="8638">
                  <c:v>10.271000000000001</c:v>
                </c:pt>
                <c:pt idx="8639">
                  <c:v>10.247</c:v>
                </c:pt>
                <c:pt idx="8640">
                  <c:v>10.222</c:v>
                </c:pt>
                <c:pt idx="8641">
                  <c:v>10.222</c:v>
                </c:pt>
                <c:pt idx="8642">
                  <c:v>10.198</c:v>
                </c:pt>
                <c:pt idx="8643">
                  <c:v>10.173</c:v>
                </c:pt>
                <c:pt idx="8644">
                  <c:v>10.148999999999999</c:v>
                </c:pt>
                <c:pt idx="8645">
                  <c:v>10.148999999999999</c:v>
                </c:pt>
                <c:pt idx="8646">
                  <c:v>10.148999999999999</c:v>
                </c:pt>
                <c:pt idx="8647">
                  <c:v>10.124000000000001</c:v>
                </c:pt>
                <c:pt idx="8648">
                  <c:v>10.1</c:v>
                </c:pt>
                <c:pt idx="8649">
                  <c:v>10.1</c:v>
                </c:pt>
                <c:pt idx="8650">
                  <c:v>10.1</c:v>
                </c:pt>
                <c:pt idx="8651">
                  <c:v>10.074999999999999</c:v>
                </c:pt>
                <c:pt idx="8652">
                  <c:v>10.074999999999999</c:v>
                </c:pt>
                <c:pt idx="8653">
                  <c:v>10.074999999999999</c:v>
                </c:pt>
                <c:pt idx="8654">
                  <c:v>10.074999999999999</c:v>
                </c:pt>
                <c:pt idx="8655">
                  <c:v>10.051</c:v>
                </c:pt>
                <c:pt idx="8656">
                  <c:v>10.051</c:v>
                </c:pt>
                <c:pt idx="8657">
                  <c:v>10.026</c:v>
                </c:pt>
                <c:pt idx="8658">
                  <c:v>10.026</c:v>
                </c:pt>
                <c:pt idx="8659">
                  <c:v>10.026</c:v>
                </c:pt>
                <c:pt idx="8660">
                  <c:v>10.026</c:v>
                </c:pt>
                <c:pt idx="8661">
                  <c:v>10.026</c:v>
                </c:pt>
                <c:pt idx="8662">
                  <c:v>10.026</c:v>
                </c:pt>
                <c:pt idx="8663">
                  <c:v>10.026</c:v>
                </c:pt>
                <c:pt idx="8664">
                  <c:v>10.026</c:v>
                </c:pt>
                <c:pt idx="8665">
                  <c:v>10.000999999999999</c:v>
                </c:pt>
                <c:pt idx="8666">
                  <c:v>9.9770000000000003</c:v>
                </c:pt>
                <c:pt idx="8667">
                  <c:v>9.9770000000000003</c:v>
                </c:pt>
                <c:pt idx="8668">
                  <c:v>9.9770000000000003</c:v>
                </c:pt>
                <c:pt idx="8669">
                  <c:v>9.9770000000000003</c:v>
                </c:pt>
                <c:pt idx="8670">
                  <c:v>10.000999999999999</c:v>
                </c:pt>
                <c:pt idx="8671">
                  <c:v>10.000999999999999</c:v>
                </c:pt>
                <c:pt idx="8672">
                  <c:v>10.026</c:v>
                </c:pt>
                <c:pt idx="8673">
                  <c:v>10.026</c:v>
                </c:pt>
                <c:pt idx="8674">
                  <c:v>10.051</c:v>
                </c:pt>
                <c:pt idx="8675">
                  <c:v>10.1</c:v>
                </c:pt>
                <c:pt idx="8676">
                  <c:v>10.1</c:v>
                </c:pt>
                <c:pt idx="8677">
                  <c:v>10.1</c:v>
                </c:pt>
                <c:pt idx="8678">
                  <c:v>10.173</c:v>
                </c:pt>
                <c:pt idx="8679">
                  <c:v>10.222</c:v>
                </c:pt>
                <c:pt idx="8680">
                  <c:v>10.222</c:v>
                </c:pt>
                <c:pt idx="8681">
                  <c:v>10.173</c:v>
                </c:pt>
                <c:pt idx="8682">
                  <c:v>10.173</c:v>
                </c:pt>
                <c:pt idx="8683">
                  <c:v>10.198</c:v>
                </c:pt>
                <c:pt idx="8684">
                  <c:v>10.222</c:v>
                </c:pt>
                <c:pt idx="8685">
                  <c:v>10.222</c:v>
                </c:pt>
                <c:pt idx="8686">
                  <c:v>10.222</c:v>
                </c:pt>
                <c:pt idx="8687">
                  <c:v>10.222</c:v>
                </c:pt>
                <c:pt idx="8688">
                  <c:v>10.222</c:v>
                </c:pt>
                <c:pt idx="8689">
                  <c:v>10.222</c:v>
                </c:pt>
                <c:pt idx="8690">
                  <c:v>10.173</c:v>
                </c:pt>
                <c:pt idx="8691">
                  <c:v>10.173</c:v>
                </c:pt>
                <c:pt idx="8692">
                  <c:v>10.148999999999999</c:v>
                </c:pt>
                <c:pt idx="8693">
                  <c:v>10.148999999999999</c:v>
                </c:pt>
                <c:pt idx="8694">
                  <c:v>10.222</c:v>
                </c:pt>
                <c:pt idx="8695">
                  <c:v>10.247</c:v>
                </c:pt>
                <c:pt idx="8696">
                  <c:v>10.369</c:v>
                </c:pt>
                <c:pt idx="8697">
                  <c:v>10.417999999999999</c:v>
                </c:pt>
                <c:pt idx="8698">
                  <c:v>10.417999999999999</c:v>
                </c:pt>
                <c:pt idx="8699">
                  <c:v>10.467000000000001</c:v>
                </c:pt>
                <c:pt idx="8700">
                  <c:v>10.516</c:v>
                </c:pt>
                <c:pt idx="8701">
                  <c:v>10.59</c:v>
                </c:pt>
                <c:pt idx="8702">
                  <c:v>10.614000000000001</c:v>
                </c:pt>
                <c:pt idx="8703">
                  <c:v>10.638</c:v>
                </c:pt>
                <c:pt idx="8704">
                  <c:v>10.638</c:v>
                </c:pt>
                <c:pt idx="8705">
                  <c:v>10.663</c:v>
                </c:pt>
                <c:pt idx="8706">
                  <c:v>10.686999999999999</c:v>
                </c:pt>
                <c:pt idx="8707">
                  <c:v>10.736000000000001</c:v>
                </c:pt>
                <c:pt idx="8708">
                  <c:v>10.736000000000001</c:v>
                </c:pt>
                <c:pt idx="8709">
                  <c:v>10.736000000000001</c:v>
                </c:pt>
                <c:pt idx="8710">
                  <c:v>10.712</c:v>
                </c:pt>
                <c:pt idx="8711">
                  <c:v>10.663</c:v>
                </c:pt>
                <c:pt idx="8712">
                  <c:v>10.59</c:v>
                </c:pt>
                <c:pt idx="8713">
                  <c:v>10.541</c:v>
                </c:pt>
                <c:pt idx="8714">
                  <c:v>10.467000000000001</c:v>
                </c:pt>
                <c:pt idx="8715">
                  <c:v>10.417999999999999</c:v>
                </c:pt>
                <c:pt idx="8716">
                  <c:v>10.345000000000001</c:v>
                </c:pt>
                <c:pt idx="8717">
                  <c:v>10.271000000000001</c:v>
                </c:pt>
                <c:pt idx="8718">
                  <c:v>10.198</c:v>
                </c:pt>
                <c:pt idx="8719">
                  <c:v>10.124000000000001</c:v>
                </c:pt>
                <c:pt idx="8720">
                  <c:v>10.074999999999999</c:v>
                </c:pt>
                <c:pt idx="8721">
                  <c:v>10.026</c:v>
                </c:pt>
                <c:pt idx="8722">
                  <c:v>9.9770000000000003</c:v>
                </c:pt>
                <c:pt idx="8723">
                  <c:v>9.9280000000000008</c:v>
                </c:pt>
                <c:pt idx="8724">
                  <c:v>9.8789999999999996</c:v>
                </c:pt>
                <c:pt idx="8725">
                  <c:v>9.8290000000000006</c:v>
                </c:pt>
                <c:pt idx="8726">
                  <c:v>9.8049999999999997</c:v>
                </c:pt>
                <c:pt idx="8727">
                  <c:v>9.7799999999999994</c:v>
                </c:pt>
                <c:pt idx="8728">
                  <c:v>9.7799999999999994</c:v>
                </c:pt>
                <c:pt idx="8729">
                  <c:v>9.7560000000000002</c:v>
                </c:pt>
                <c:pt idx="8730">
                  <c:v>9.7309999999999999</c:v>
                </c:pt>
                <c:pt idx="8731">
                  <c:v>9.7309999999999999</c:v>
                </c:pt>
                <c:pt idx="8732">
                  <c:v>9.7059999999999995</c:v>
                </c:pt>
                <c:pt idx="8733">
                  <c:v>9.6820000000000004</c:v>
                </c:pt>
                <c:pt idx="8734">
                  <c:v>9.6820000000000004</c:v>
                </c:pt>
                <c:pt idx="8735">
                  <c:v>9.6820000000000004</c:v>
                </c:pt>
                <c:pt idx="8736">
                  <c:v>9.6820000000000004</c:v>
                </c:pt>
                <c:pt idx="8737">
                  <c:v>9.657</c:v>
                </c:pt>
                <c:pt idx="8738">
                  <c:v>9.657</c:v>
                </c:pt>
                <c:pt idx="8739">
                  <c:v>9.657</c:v>
                </c:pt>
                <c:pt idx="8740">
                  <c:v>9.657</c:v>
                </c:pt>
                <c:pt idx="8741">
                  <c:v>9.657</c:v>
                </c:pt>
                <c:pt idx="8742">
                  <c:v>9.657</c:v>
                </c:pt>
                <c:pt idx="8743">
                  <c:v>9.657</c:v>
                </c:pt>
                <c:pt idx="8744">
                  <c:v>9.657</c:v>
                </c:pt>
                <c:pt idx="8745">
                  <c:v>9.657</c:v>
                </c:pt>
                <c:pt idx="8746">
                  <c:v>9.6319999999999997</c:v>
                </c:pt>
                <c:pt idx="8747">
                  <c:v>9.6319999999999997</c:v>
                </c:pt>
                <c:pt idx="8748">
                  <c:v>9.657</c:v>
                </c:pt>
                <c:pt idx="8749">
                  <c:v>9.657</c:v>
                </c:pt>
                <c:pt idx="8750">
                  <c:v>9.657</c:v>
                </c:pt>
                <c:pt idx="8751">
                  <c:v>9.657</c:v>
                </c:pt>
                <c:pt idx="8752">
                  <c:v>9.657</c:v>
                </c:pt>
                <c:pt idx="8753">
                  <c:v>9.657</c:v>
                </c:pt>
                <c:pt idx="8754">
                  <c:v>9.657</c:v>
                </c:pt>
                <c:pt idx="8755">
                  <c:v>9.657</c:v>
                </c:pt>
                <c:pt idx="8756">
                  <c:v>9.6820000000000004</c:v>
                </c:pt>
                <c:pt idx="8757">
                  <c:v>9.6820000000000004</c:v>
                </c:pt>
                <c:pt idx="8758">
                  <c:v>9.6820000000000004</c:v>
                </c:pt>
                <c:pt idx="8759">
                  <c:v>9.6820000000000004</c:v>
                </c:pt>
                <c:pt idx="8760">
                  <c:v>9.6820000000000004</c:v>
                </c:pt>
                <c:pt idx="8761">
                  <c:v>9.6820000000000004</c:v>
                </c:pt>
                <c:pt idx="8762">
                  <c:v>9.6820000000000004</c:v>
                </c:pt>
                <c:pt idx="8763">
                  <c:v>9.6820000000000004</c:v>
                </c:pt>
                <c:pt idx="8764">
                  <c:v>9.6820000000000004</c:v>
                </c:pt>
                <c:pt idx="8765">
                  <c:v>9.6820000000000004</c:v>
                </c:pt>
                <c:pt idx="8766">
                  <c:v>9.6820000000000004</c:v>
                </c:pt>
                <c:pt idx="8767">
                  <c:v>9.6820000000000004</c:v>
                </c:pt>
                <c:pt idx="8768">
                  <c:v>9.7309999999999999</c:v>
                </c:pt>
                <c:pt idx="8769">
                  <c:v>9.7309999999999999</c:v>
                </c:pt>
                <c:pt idx="8770">
                  <c:v>9.7560000000000002</c:v>
                </c:pt>
                <c:pt idx="8771">
                  <c:v>9.7799999999999994</c:v>
                </c:pt>
                <c:pt idx="8772">
                  <c:v>9.8049999999999997</c:v>
                </c:pt>
                <c:pt idx="8773">
                  <c:v>9.8290000000000006</c:v>
                </c:pt>
                <c:pt idx="8774">
                  <c:v>9.8290000000000006</c:v>
                </c:pt>
                <c:pt idx="8775">
                  <c:v>9.8789999999999996</c:v>
                </c:pt>
                <c:pt idx="8776">
                  <c:v>9.9280000000000008</c:v>
                </c:pt>
                <c:pt idx="8777">
                  <c:v>10.026</c:v>
                </c:pt>
                <c:pt idx="8778">
                  <c:v>10.074999999999999</c:v>
                </c:pt>
                <c:pt idx="8779">
                  <c:v>10.074999999999999</c:v>
                </c:pt>
                <c:pt idx="8780">
                  <c:v>10.124000000000001</c:v>
                </c:pt>
                <c:pt idx="8781">
                  <c:v>10.173</c:v>
                </c:pt>
                <c:pt idx="8782">
                  <c:v>10.222</c:v>
                </c:pt>
                <c:pt idx="8783">
                  <c:v>10.271000000000001</c:v>
                </c:pt>
                <c:pt idx="8784">
                  <c:v>10.32</c:v>
                </c:pt>
                <c:pt idx="8785">
                  <c:v>10.394</c:v>
                </c:pt>
                <c:pt idx="8786">
                  <c:v>10.467000000000001</c:v>
                </c:pt>
                <c:pt idx="8787">
                  <c:v>10.492000000000001</c:v>
                </c:pt>
                <c:pt idx="8788">
                  <c:v>10.59</c:v>
                </c:pt>
                <c:pt idx="8789">
                  <c:v>10.663</c:v>
                </c:pt>
                <c:pt idx="8790">
                  <c:v>10.712</c:v>
                </c:pt>
                <c:pt idx="8791">
                  <c:v>10.834</c:v>
                </c:pt>
                <c:pt idx="8792">
                  <c:v>10.858000000000001</c:v>
                </c:pt>
                <c:pt idx="8793">
                  <c:v>10.882999999999999</c:v>
                </c:pt>
                <c:pt idx="8794">
                  <c:v>10.956</c:v>
                </c:pt>
                <c:pt idx="8795">
                  <c:v>11.053000000000001</c:v>
                </c:pt>
                <c:pt idx="8796">
                  <c:v>11.127000000000001</c:v>
                </c:pt>
                <c:pt idx="8797">
                  <c:v>11.2</c:v>
                </c:pt>
                <c:pt idx="8798">
                  <c:v>11.247999999999999</c:v>
                </c:pt>
                <c:pt idx="8799">
                  <c:v>11.273</c:v>
                </c:pt>
                <c:pt idx="8800">
                  <c:v>11.297000000000001</c:v>
                </c:pt>
                <c:pt idx="8801">
                  <c:v>11.297000000000001</c:v>
                </c:pt>
                <c:pt idx="8802">
                  <c:v>11.297000000000001</c:v>
                </c:pt>
                <c:pt idx="8803">
                  <c:v>11.297000000000001</c:v>
                </c:pt>
                <c:pt idx="8804">
                  <c:v>11.273</c:v>
                </c:pt>
                <c:pt idx="8805">
                  <c:v>11.224</c:v>
                </c:pt>
                <c:pt idx="8806">
                  <c:v>11.224</c:v>
                </c:pt>
                <c:pt idx="8807">
                  <c:v>11.2</c:v>
                </c:pt>
                <c:pt idx="8808">
                  <c:v>11.102</c:v>
                </c:pt>
                <c:pt idx="8809">
                  <c:v>11.053000000000001</c:v>
                </c:pt>
                <c:pt idx="8810">
                  <c:v>11.005000000000001</c:v>
                </c:pt>
                <c:pt idx="8811">
                  <c:v>10.907</c:v>
                </c:pt>
                <c:pt idx="8812">
                  <c:v>10.834</c:v>
                </c:pt>
                <c:pt idx="8813">
                  <c:v>10.760999999999999</c:v>
                </c:pt>
                <c:pt idx="8814">
                  <c:v>10.663</c:v>
                </c:pt>
                <c:pt idx="8815">
                  <c:v>10.565</c:v>
                </c:pt>
                <c:pt idx="8816">
                  <c:v>10.492000000000001</c:v>
                </c:pt>
                <c:pt idx="8817">
                  <c:v>10.417999999999999</c:v>
                </c:pt>
                <c:pt idx="8818">
                  <c:v>10.345000000000001</c:v>
                </c:pt>
                <c:pt idx="8819">
                  <c:v>10.295999999999999</c:v>
                </c:pt>
                <c:pt idx="8820">
                  <c:v>10.222</c:v>
                </c:pt>
                <c:pt idx="8821">
                  <c:v>10.173</c:v>
                </c:pt>
                <c:pt idx="8822">
                  <c:v>10.124000000000001</c:v>
                </c:pt>
                <c:pt idx="8823">
                  <c:v>10.074999999999999</c:v>
                </c:pt>
                <c:pt idx="8824">
                  <c:v>10.026</c:v>
                </c:pt>
                <c:pt idx="8825">
                  <c:v>9.9770000000000003</c:v>
                </c:pt>
                <c:pt idx="8826">
                  <c:v>9.952</c:v>
                </c:pt>
                <c:pt idx="8827">
                  <c:v>9.9280000000000008</c:v>
                </c:pt>
                <c:pt idx="8828">
                  <c:v>9.9030000000000005</c:v>
                </c:pt>
                <c:pt idx="8829">
                  <c:v>9.9030000000000005</c:v>
                </c:pt>
                <c:pt idx="8830">
                  <c:v>9.8789999999999996</c:v>
                </c:pt>
                <c:pt idx="8831">
                  <c:v>9.8789999999999996</c:v>
                </c:pt>
                <c:pt idx="8832">
                  <c:v>9.8789999999999996</c:v>
                </c:pt>
                <c:pt idx="8833">
                  <c:v>9.8539999999999992</c:v>
                </c:pt>
                <c:pt idx="8834">
                  <c:v>9.8539999999999992</c:v>
                </c:pt>
                <c:pt idx="8835">
                  <c:v>9.8290000000000006</c:v>
                </c:pt>
                <c:pt idx="8836">
                  <c:v>9.8290000000000006</c:v>
                </c:pt>
                <c:pt idx="8837">
                  <c:v>9.8049999999999997</c:v>
                </c:pt>
                <c:pt idx="8838">
                  <c:v>9.8049999999999997</c:v>
                </c:pt>
                <c:pt idx="8839">
                  <c:v>9.7799999999999994</c:v>
                </c:pt>
                <c:pt idx="8840">
                  <c:v>9.7799999999999994</c:v>
                </c:pt>
                <c:pt idx="8841">
                  <c:v>9.7799999999999994</c:v>
                </c:pt>
                <c:pt idx="8842">
                  <c:v>9.7799999999999994</c:v>
                </c:pt>
                <c:pt idx="8843">
                  <c:v>9.7560000000000002</c:v>
                </c:pt>
                <c:pt idx="8844">
                  <c:v>9.7560000000000002</c:v>
                </c:pt>
                <c:pt idx="8845">
                  <c:v>9.7309999999999999</c:v>
                </c:pt>
                <c:pt idx="8846">
                  <c:v>9.7309999999999999</c:v>
                </c:pt>
                <c:pt idx="8847">
                  <c:v>9.7309999999999999</c:v>
                </c:pt>
                <c:pt idx="8848">
                  <c:v>9.7059999999999995</c:v>
                </c:pt>
                <c:pt idx="8849">
                  <c:v>9.7059999999999995</c:v>
                </c:pt>
                <c:pt idx="8850">
                  <c:v>9.6820000000000004</c:v>
                </c:pt>
                <c:pt idx="8851">
                  <c:v>9.6820000000000004</c:v>
                </c:pt>
                <c:pt idx="8852">
                  <c:v>9.6820000000000004</c:v>
                </c:pt>
                <c:pt idx="8853">
                  <c:v>9.657</c:v>
                </c:pt>
                <c:pt idx="8854">
                  <c:v>9.657</c:v>
                </c:pt>
                <c:pt idx="8855">
                  <c:v>9.657</c:v>
                </c:pt>
                <c:pt idx="8856">
                  <c:v>9.6319999999999997</c:v>
                </c:pt>
                <c:pt idx="8857">
                  <c:v>9.6319999999999997</c:v>
                </c:pt>
                <c:pt idx="8858">
                  <c:v>9.6319999999999997</c:v>
                </c:pt>
                <c:pt idx="8859">
                  <c:v>9.6319999999999997</c:v>
                </c:pt>
                <c:pt idx="8860">
                  <c:v>9.6080000000000005</c:v>
                </c:pt>
                <c:pt idx="8861">
                  <c:v>9.5830000000000002</c:v>
                </c:pt>
                <c:pt idx="8862">
                  <c:v>9.5830000000000002</c:v>
                </c:pt>
                <c:pt idx="8863">
                  <c:v>9.5830000000000002</c:v>
                </c:pt>
                <c:pt idx="8864">
                  <c:v>9.5830000000000002</c:v>
                </c:pt>
                <c:pt idx="8865">
                  <c:v>9.5830000000000002</c:v>
                </c:pt>
                <c:pt idx="8866">
                  <c:v>9.6080000000000005</c:v>
                </c:pt>
                <c:pt idx="8867">
                  <c:v>9.6319999999999997</c:v>
                </c:pt>
                <c:pt idx="8868">
                  <c:v>9.6820000000000004</c:v>
                </c:pt>
                <c:pt idx="8869">
                  <c:v>9.7059999999999995</c:v>
                </c:pt>
                <c:pt idx="8870">
                  <c:v>9.7309999999999999</c:v>
                </c:pt>
                <c:pt idx="8871">
                  <c:v>9.7799999999999994</c:v>
                </c:pt>
                <c:pt idx="8872">
                  <c:v>9.8290000000000006</c:v>
                </c:pt>
                <c:pt idx="8873">
                  <c:v>9.8539999999999992</c:v>
                </c:pt>
                <c:pt idx="8874">
                  <c:v>9.9280000000000008</c:v>
                </c:pt>
                <c:pt idx="8875">
                  <c:v>10.026</c:v>
                </c:pt>
                <c:pt idx="8876">
                  <c:v>10.074999999999999</c:v>
                </c:pt>
                <c:pt idx="8877">
                  <c:v>10.173</c:v>
                </c:pt>
                <c:pt idx="8878">
                  <c:v>10.247</c:v>
                </c:pt>
                <c:pt idx="8879">
                  <c:v>10.369</c:v>
                </c:pt>
                <c:pt idx="8880">
                  <c:v>10.492000000000001</c:v>
                </c:pt>
                <c:pt idx="8881">
                  <c:v>10.614000000000001</c:v>
                </c:pt>
                <c:pt idx="8882">
                  <c:v>10.663</c:v>
                </c:pt>
                <c:pt idx="8883">
                  <c:v>10.760999999999999</c:v>
                </c:pt>
                <c:pt idx="8884">
                  <c:v>10.882999999999999</c:v>
                </c:pt>
                <c:pt idx="8885">
                  <c:v>10.98</c:v>
                </c:pt>
                <c:pt idx="8886">
                  <c:v>10.956</c:v>
                </c:pt>
                <c:pt idx="8887">
                  <c:v>10.956</c:v>
                </c:pt>
                <c:pt idx="8888">
                  <c:v>11.053000000000001</c:v>
                </c:pt>
                <c:pt idx="8889">
                  <c:v>11.151</c:v>
                </c:pt>
                <c:pt idx="8890">
                  <c:v>11.127000000000001</c:v>
                </c:pt>
                <c:pt idx="8891">
                  <c:v>11.053000000000001</c:v>
                </c:pt>
                <c:pt idx="8892">
                  <c:v>10.98</c:v>
                </c:pt>
                <c:pt idx="8893">
                  <c:v>11.005000000000001</c:v>
                </c:pt>
                <c:pt idx="8894">
                  <c:v>11.053000000000001</c:v>
                </c:pt>
                <c:pt idx="8895">
                  <c:v>11.053000000000001</c:v>
                </c:pt>
                <c:pt idx="8896">
                  <c:v>11.005000000000001</c:v>
                </c:pt>
                <c:pt idx="8897">
                  <c:v>10.932</c:v>
                </c:pt>
                <c:pt idx="8898">
                  <c:v>10.882999999999999</c:v>
                </c:pt>
                <c:pt idx="8899">
                  <c:v>10.858000000000001</c:v>
                </c:pt>
                <c:pt idx="8900">
                  <c:v>10.834</c:v>
                </c:pt>
                <c:pt idx="8901">
                  <c:v>10.81</c:v>
                </c:pt>
                <c:pt idx="8902">
                  <c:v>10.760999999999999</c:v>
                </c:pt>
                <c:pt idx="8903">
                  <c:v>10.712</c:v>
                </c:pt>
                <c:pt idx="8904">
                  <c:v>10.686999999999999</c:v>
                </c:pt>
                <c:pt idx="8905">
                  <c:v>10.663</c:v>
                </c:pt>
                <c:pt idx="8906">
                  <c:v>10.638</c:v>
                </c:pt>
                <c:pt idx="8907">
                  <c:v>10.638</c:v>
                </c:pt>
                <c:pt idx="8908">
                  <c:v>10.614000000000001</c:v>
                </c:pt>
                <c:pt idx="8909">
                  <c:v>10.59</c:v>
                </c:pt>
                <c:pt idx="8910">
                  <c:v>10.565</c:v>
                </c:pt>
                <c:pt idx="8911">
                  <c:v>10.516</c:v>
                </c:pt>
                <c:pt idx="8912">
                  <c:v>10.492000000000001</c:v>
                </c:pt>
                <c:pt idx="8913">
                  <c:v>10.467000000000001</c:v>
                </c:pt>
                <c:pt idx="8914">
                  <c:v>10.443</c:v>
                </c:pt>
                <c:pt idx="8915">
                  <c:v>10.417999999999999</c:v>
                </c:pt>
                <c:pt idx="8916">
                  <c:v>10.394</c:v>
                </c:pt>
                <c:pt idx="8917">
                  <c:v>10.345000000000001</c:v>
                </c:pt>
                <c:pt idx="8918">
                  <c:v>10.295999999999999</c:v>
                </c:pt>
                <c:pt idx="8919">
                  <c:v>10.271000000000001</c:v>
                </c:pt>
                <c:pt idx="8920">
                  <c:v>10.222</c:v>
                </c:pt>
                <c:pt idx="8921">
                  <c:v>10.222</c:v>
                </c:pt>
                <c:pt idx="8922">
                  <c:v>10.173</c:v>
                </c:pt>
                <c:pt idx="8923">
                  <c:v>10.148999999999999</c:v>
                </c:pt>
                <c:pt idx="8924">
                  <c:v>10.148999999999999</c:v>
                </c:pt>
                <c:pt idx="8925">
                  <c:v>10.124000000000001</c:v>
                </c:pt>
                <c:pt idx="8926">
                  <c:v>10.1</c:v>
                </c:pt>
                <c:pt idx="8927">
                  <c:v>10.074999999999999</c:v>
                </c:pt>
                <c:pt idx="8928">
                  <c:v>10.074999999999999</c:v>
                </c:pt>
                <c:pt idx="8929">
                  <c:v>10.074999999999999</c:v>
                </c:pt>
                <c:pt idx="8930">
                  <c:v>10.051</c:v>
                </c:pt>
                <c:pt idx="8931">
                  <c:v>10.026</c:v>
                </c:pt>
                <c:pt idx="8932">
                  <c:v>10.026</c:v>
                </c:pt>
                <c:pt idx="8933">
                  <c:v>10.026</c:v>
                </c:pt>
                <c:pt idx="8934">
                  <c:v>10.026</c:v>
                </c:pt>
                <c:pt idx="8935">
                  <c:v>10.026</c:v>
                </c:pt>
                <c:pt idx="8936">
                  <c:v>10.026</c:v>
                </c:pt>
                <c:pt idx="8937">
                  <c:v>9.9770000000000003</c:v>
                </c:pt>
                <c:pt idx="8938">
                  <c:v>9.9770000000000003</c:v>
                </c:pt>
                <c:pt idx="8939">
                  <c:v>9.9770000000000003</c:v>
                </c:pt>
                <c:pt idx="8940">
                  <c:v>9.952</c:v>
                </c:pt>
                <c:pt idx="8941">
                  <c:v>9.9280000000000008</c:v>
                </c:pt>
                <c:pt idx="8942">
                  <c:v>9.9280000000000008</c:v>
                </c:pt>
                <c:pt idx="8943">
                  <c:v>9.9280000000000008</c:v>
                </c:pt>
                <c:pt idx="8944">
                  <c:v>9.9030000000000005</c:v>
                </c:pt>
                <c:pt idx="8945">
                  <c:v>9.8789999999999996</c:v>
                </c:pt>
                <c:pt idx="8946">
                  <c:v>9.8539999999999992</c:v>
                </c:pt>
                <c:pt idx="8947">
                  <c:v>9.8290000000000006</c:v>
                </c:pt>
                <c:pt idx="8948">
                  <c:v>9.8049999999999997</c:v>
                </c:pt>
                <c:pt idx="8949">
                  <c:v>9.7799999999999994</c:v>
                </c:pt>
                <c:pt idx="8950">
                  <c:v>9.7560000000000002</c:v>
                </c:pt>
                <c:pt idx="8951">
                  <c:v>9.7560000000000002</c:v>
                </c:pt>
                <c:pt idx="8952">
                  <c:v>9.7309999999999999</c:v>
                </c:pt>
                <c:pt idx="8953">
                  <c:v>9.7059999999999995</c:v>
                </c:pt>
                <c:pt idx="8954">
                  <c:v>9.6820000000000004</c:v>
                </c:pt>
                <c:pt idx="8955">
                  <c:v>9.6820000000000004</c:v>
                </c:pt>
                <c:pt idx="8956">
                  <c:v>9.657</c:v>
                </c:pt>
                <c:pt idx="8957">
                  <c:v>9.6319999999999997</c:v>
                </c:pt>
                <c:pt idx="8958">
                  <c:v>9.6319999999999997</c:v>
                </c:pt>
                <c:pt idx="8959">
                  <c:v>9.6319999999999997</c:v>
                </c:pt>
                <c:pt idx="8960">
                  <c:v>9.6319999999999997</c:v>
                </c:pt>
                <c:pt idx="8961">
                  <c:v>9.6319999999999997</c:v>
                </c:pt>
                <c:pt idx="8962">
                  <c:v>9.657</c:v>
                </c:pt>
                <c:pt idx="8963">
                  <c:v>9.6820000000000004</c:v>
                </c:pt>
                <c:pt idx="8964">
                  <c:v>9.7309999999999999</c:v>
                </c:pt>
                <c:pt idx="8965">
                  <c:v>9.7560000000000002</c:v>
                </c:pt>
                <c:pt idx="8966">
                  <c:v>9.8049999999999997</c:v>
                </c:pt>
                <c:pt idx="8967">
                  <c:v>9.8539999999999992</c:v>
                </c:pt>
                <c:pt idx="8968">
                  <c:v>9.9280000000000008</c:v>
                </c:pt>
                <c:pt idx="8969">
                  <c:v>10.000999999999999</c:v>
                </c:pt>
                <c:pt idx="8970">
                  <c:v>10.074999999999999</c:v>
                </c:pt>
                <c:pt idx="8971">
                  <c:v>10.173</c:v>
                </c:pt>
                <c:pt idx="8972">
                  <c:v>10.271000000000001</c:v>
                </c:pt>
                <c:pt idx="8973">
                  <c:v>10.369</c:v>
                </c:pt>
                <c:pt idx="8974">
                  <c:v>10.443</c:v>
                </c:pt>
                <c:pt idx="8975">
                  <c:v>10.541</c:v>
                </c:pt>
                <c:pt idx="8976">
                  <c:v>10.614000000000001</c:v>
                </c:pt>
                <c:pt idx="8977">
                  <c:v>10.712</c:v>
                </c:pt>
                <c:pt idx="8978">
                  <c:v>10.785</c:v>
                </c:pt>
                <c:pt idx="8979">
                  <c:v>10.858000000000001</c:v>
                </c:pt>
                <c:pt idx="8980">
                  <c:v>10.932</c:v>
                </c:pt>
                <c:pt idx="8981">
                  <c:v>11.005000000000001</c:v>
                </c:pt>
                <c:pt idx="8982">
                  <c:v>11.053000000000001</c:v>
                </c:pt>
                <c:pt idx="8983">
                  <c:v>11.127000000000001</c:v>
                </c:pt>
                <c:pt idx="8984">
                  <c:v>11.2</c:v>
                </c:pt>
                <c:pt idx="8985">
                  <c:v>11.151</c:v>
                </c:pt>
                <c:pt idx="8986">
                  <c:v>11.247999999999999</c:v>
                </c:pt>
                <c:pt idx="8987">
                  <c:v>11.247999999999999</c:v>
                </c:pt>
                <c:pt idx="8988">
                  <c:v>11.2</c:v>
                </c:pt>
                <c:pt idx="8989">
                  <c:v>11.151</c:v>
                </c:pt>
                <c:pt idx="8990">
                  <c:v>11.102</c:v>
                </c:pt>
                <c:pt idx="8991">
                  <c:v>11.077999999999999</c:v>
                </c:pt>
                <c:pt idx="8992">
                  <c:v>11.053000000000001</c:v>
                </c:pt>
                <c:pt idx="8993">
                  <c:v>11.053000000000001</c:v>
                </c:pt>
                <c:pt idx="8994">
                  <c:v>11.029</c:v>
                </c:pt>
                <c:pt idx="8995">
                  <c:v>11.005000000000001</c:v>
                </c:pt>
                <c:pt idx="8996">
                  <c:v>10.98</c:v>
                </c:pt>
                <c:pt idx="8997">
                  <c:v>10.98</c:v>
                </c:pt>
                <c:pt idx="8998">
                  <c:v>10.98</c:v>
                </c:pt>
                <c:pt idx="8999">
                  <c:v>10.98</c:v>
                </c:pt>
                <c:pt idx="9000">
                  <c:v>10.956</c:v>
                </c:pt>
                <c:pt idx="9001">
                  <c:v>10.932</c:v>
                </c:pt>
                <c:pt idx="9002">
                  <c:v>10.932</c:v>
                </c:pt>
                <c:pt idx="9003">
                  <c:v>10.882999999999999</c:v>
                </c:pt>
                <c:pt idx="9004">
                  <c:v>10.834</c:v>
                </c:pt>
                <c:pt idx="9005">
                  <c:v>10.785</c:v>
                </c:pt>
                <c:pt idx="9006">
                  <c:v>10.712</c:v>
                </c:pt>
                <c:pt idx="9007">
                  <c:v>10.663</c:v>
                </c:pt>
                <c:pt idx="9008">
                  <c:v>10.614000000000001</c:v>
                </c:pt>
                <c:pt idx="9009">
                  <c:v>10.541</c:v>
                </c:pt>
                <c:pt idx="9010">
                  <c:v>10.467000000000001</c:v>
                </c:pt>
                <c:pt idx="9011">
                  <c:v>10.417999999999999</c:v>
                </c:pt>
                <c:pt idx="9012">
                  <c:v>10.345000000000001</c:v>
                </c:pt>
                <c:pt idx="9013">
                  <c:v>10.32</c:v>
                </c:pt>
                <c:pt idx="9014">
                  <c:v>10.271000000000001</c:v>
                </c:pt>
                <c:pt idx="9015">
                  <c:v>10.222</c:v>
                </c:pt>
                <c:pt idx="9016">
                  <c:v>10.198</c:v>
                </c:pt>
                <c:pt idx="9017">
                  <c:v>10.173</c:v>
                </c:pt>
                <c:pt idx="9018">
                  <c:v>10.124000000000001</c:v>
                </c:pt>
                <c:pt idx="9019">
                  <c:v>10.1</c:v>
                </c:pt>
                <c:pt idx="9020">
                  <c:v>10.074999999999999</c:v>
                </c:pt>
                <c:pt idx="9021">
                  <c:v>10.051</c:v>
                </c:pt>
                <c:pt idx="9022">
                  <c:v>10.026</c:v>
                </c:pt>
                <c:pt idx="9023">
                  <c:v>10.000999999999999</c:v>
                </c:pt>
                <c:pt idx="9024">
                  <c:v>9.9770000000000003</c:v>
                </c:pt>
                <c:pt idx="9025">
                  <c:v>9.952</c:v>
                </c:pt>
                <c:pt idx="9026">
                  <c:v>9.9280000000000008</c:v>
                </c:pt>
                <c:pt idx="9027">
                  <c:v>9.9280000000000008</c:v>
                </c:pt>
                <c:pt idx="9028">
                  <c:v>9.9030000000000005</c:v>
                </c:pt>
                <c:pt idx="9029">
                  <c:v>9.8789999999999996</c:v>
                </c:pt>
                <c:pt idx="9030">
                  <c:v>9.8539999999999992</c:v>
                </c:pt>
                <c:pt idx="9031">
                  <c:v>9.8290000000000006</c:v>
                </c:pt>
                <c:pt idx="9032">
                  <c:v>9.8290000000000006</c:v>
                </c:pt>
                <c:pt idx="9033">
                  <c:v>9.8049999999999997</c:v>
                </c:pt>
                <c:pt idx="9034">
                  <c:v>9.7799999999999994</c:v>
                </c:pt>
                <c:pt idx="9035">
                  <c:v>9.7799999999999994</c:v>
                </c:pt>
                <c:pt idx="9036">
                  <c:v>9.7560000000000002</c:v>
                </c:pt>
                <c:pt idx="9037">
                  <c:v>9.7309999999999999</c:v>
                </c:pt>
                <c:pt idx="9038">
                  <c:v>9.7309999999999999</c:v>
                </c:pt>
                <c:pt idx="9039">
                  <c:v>9.7059999999999995</c:v>
                </c:pt>
                <c:pt idx="9040">
                  <c:v>9.6820000000000004</c:v>
                </c:pt>
                <c:pt idx="9041">
                  <c:v>9.657</c:v>
                </c:pt>
                <c:pt idx="9042">
                  <c:v>9.657</c:v>
                </c:pt>
                <c:pt idx="9043">
                  <c:v>9.6319999999999997</c:v>
                </c:pt>
                <c:pt idx="9044">
                  <c:v>9.6319999999999997</c:v>
                </c:pt>
                <c:pt idx="9045">
                  <c:v>9.6319999999999997</c:v>
                </c:pt>
                <c:pt idx="9046">
                  <c:v>9.6080000000000005</c:v>
                </c:pt>
                <c:pt idx="9047">
                  <c:v>9.5830000000000002</c:v>
                </c:pt>
                <c:pt idx="9048">
                  <c:v>9.5830000000000002</c:v>
                </c:pt>
                <c:pt idx="9049">
                  <c:v>9.5830000000000002</c:v>
                </c:pt>
                <c:pt idx="9050">
                  <c:v>9.5830000000000002</c:v>
                </c:pt>
                <c:pt idx="9051">
                  <c:v>9.5830000000000002</c:v>
                </c:pt>
                <c:pt idx="9052">
                  <c:v>9.5579999999999998</c:v>
                </c:pt>
                <c:pt idx="9053">
                  <c:v>9.5579999999999998</c:v>
                </c:pt>
                <c:pt idx="9054">
                  <c:v>9.5579999999999998</c:v>
                </c:pt>
                <c:pt idx="9055">
                  <c:v>9.5579999999999998</c:v>
                </c:pt>
                <c:pt idx="9056">
                  <c:v>9.5830000000000002</c:v>
                </c:pt>
                <c:pt idx="9057">
                  <c:v>9.6080000000000005</c:v>
                </c:pt>
                <c:pt idx="9058">
                  <c:v>9.6319999999999997</c:v>
                </c:pt>
                <c:pt idx="9059">
                  <c:v>9.6820000000000004</c:v>
                </c:pt>
                <c:pt idx="9060">
                  <c:v>9.7309999999999999</c:v>
                </c:pt>
                <c:pt idx="9061">
                  <c:v>9.7560000000000002</c:v>
                </c:pt>
                <c:pt idx="9062">
                  <c:v>9.8290000000000006</c:v>
                </c:pt>
                <c:pt idx="9063">
                  <c:v>9.8789999999999996</c:v>
                </c:pt>
                <c:pt idx="9064">
                  <c:v>9.9770000000000003</c:v>
                </c:pt>
                <c:pt idx="9065">
                  <c:v>10.051</c:v>
                </c:pt>
                <c:pt idx="9066">
                  <c:v>10.148999999999999</c:v>
                </c:pt>
                <c:pt idx="9067">
                  <c:v>10.271000000000001</c:v>
                </c:pt>
                <c:pt idx="9068">
                  <c:v>10.369</c:v>
                </c:pt>
                <c:pt idx="9069">
                  <c:v>10.492000000000001</c:v>
                </c:pt>
                <c:pt idx="9070">
                  <c:v>10.614000000000001</c:v>
                </c:pt>
                <c:pt idx="9071">
                  <c:v>10.712</c:v>
                </c:pt>
                <c:pt idx="9072">
                  <c:v>10.81</c:v>
                </c:pt>
                <c:pt idx="9073">
                  <c:v>10.907</c:v>
                </c:pt>
                <c:pt idx="9074">
                  <c:v>11.005000000000001</c:v>
                </c:pt>
                <c:pt idx="9075">
                  <c:v>11.102</c:v>
                </c:pt>
                <c:pt idx="9076">
                  <c:v>11.2</c:v>
                </c:pt>
                <c:pt idx="9077">
                  <c:v>11.297000000000001</c:v>
                </c:pt>
                <c:pt idx="9078">
                  <c:v>11.419</c:v>
                </c:pt>
                <c:pt idx="9079">
                  <c:v>11.492000000000001</c:v>
                </c:pt>
                <c:pt idx="9080">
                  <c:v>11.565</c:v>
                </c:pt>
                <c:pt idx="9081">
                  <c:v>11.637</c:v>
                </c:pt>
                <c:pt idx="9082">
                  <c:v>11.686</c:v>
                </c:pt>
                <c:pt idx="9083">
                  <c:v>11.759</c:v>
                </c:pt>
                <c:pt idx="9084">
                  <c:v>11.807</c:v>
                </c:pt>
                <c:pt idx="9085">
                  <c:v>11.88</c:v>
                </c:pt>
                <c:pt idx="9086">
                  <c:v>11.904</c:v>
                </c:pt>
                <c:pt idx="9087">
                  <c:v>11.904</c:v>
                </c:pt>
                <c:pt idx="9088">
                  <c:v>11.929</c:v>
                </c:pt>
                <c:pt idx="9089">
                  <c:v>11.929</c:v>
                </c:pt>
                <c:pt idx="9090">
                  <c:v>11.929</c:v>
                </c:pt>
                <c:pt idx="9091">
                  <c:v>11.904</c:v>
                </c:pt>
                <c:pt idx="9092">
                  <c:v>11.904</c:v>
                </c:pt>
                <c:pt idx="9093">
                  <c:v>11.856</c:v>
                </c:pt>
                <c:pt idx="9094">
                  <c:v>11.832000000000001</c:v>
                </c:pt>
                <c:pt idx="9095">
                  <c:v>11.782999999999999</c:v>
                </c:pt>
                <c:pt idx="9096">
                  <c:v>11.734</c:v>
                </c:pt>
                <c:pt idx="9097">
                  <c:v>11.686</c:v>
                </c:pt>
                <c:pt idx="9098">
                  <c:v>11.613</c:v>
                </c:pt>
                <c:pt idx="9099">
                  <c:v>11.54</c:v>
                </c:pt>
                <c:pt idx="9100">
                  <c:v>11.467000000000001</c:v>
                </c:pt>
                <c:pt idx="9101">
                  <c:v>11.394</c:v>
                </c:pt>
                <c:pt idx="9102">
                  <c:v>11.273</c:v>
                </c:pt>
                <c:pt idx="9103">
                  <c:v>11.2</c:v>
                </c:pt>
                <c:pt idx="9104">
                  <c:v>11.102</c:v>
                </c:pt>
                <c:pt idx="9105">
                  <c:v>11.005000000000001</c:v>
                </c:pt>
                <c:pt idx="9106">
                  <c:v>10.907</c:v>
                </c:pt>
                <c:pt idx="9107">
                  <c:v>10.81</c:v>
                </c:pt>
                <c:pt idx="9108">
                  <c:v>10.736000000000001</c:v>
                </c:pt>
                <c:pt idx="9109">
                  <c:v>10.663</c:v>
                </c:pt>
                <c:pt idx="9110">
                  <c:v>10.59</c:v>
                </c:pt>
                <c:pt idx="9111">
                  <c:v>10.516</c:v>
                </c:pt>
                <c:pt idx="9112">
                  <c:v>10.467000000000001</c:v>
                </c:pt>
                <c:pt idx="9113">
                  <c:v>10.417999999999999</c:v>
                </c:pt>
                <c:pt idx="9114">
                  <c:v>10.369</c:v>
                </c:pt>
                <c:pt idx="9115">
                  <c:v>10.345000000000001</c:v>
                </c:pt>
                <c:pt idx="9116">
                  <c:v>10.295999999999999</c:v>
                </c:pt>
                <c:pt idx="9117">
                  <c:v>10.271000000000001</c:v>
                </c:pt>
                <c:pt idx="9118">
                  <c:v>10.222</c:v>
                </c:pt>
                <c:pt idx="9119">
                  <c:v>10.198</c:v>
                </c:pt>
                <c:pt idx="9120">
                  <c:v>10.173</c:v>
                </c:pt>
                <c:pt idx="9121">
                  <c:v>10.148999999999999</c:v>
                </c:pt>
                <c:pt idx="9122">
                  <c:v>10.124000000000001</c:v>
                </c:pt>
                <c:pt idx="9123">
                  <c:v>10.1</c:v>
                </c:pt>
                <c:pt idx="9124">
                  <c:v>10.074999999999999</c:v>
                </c:pt>
                <c:pt idx="9125">
                  <c:v>10.051</c:v>
                </c:pt>
                <c:pt idx="9126">
                  <c:v>10.026</c:v>
                </c:pt>
                <c:pt idx="9127">
                  <c:v>10.026</c:v>
                </c:pt>
                <c:pt idx="9128">
                  <c:v>10.000999999999999</c:v>
                </c:pt>
                <c:pt idx="9129">
                  <c:v>9.9770000000000003</c:v>
                </c:pt>
                <c:pt idx="9130">
                  <c:v>9.952</c:v>
                </c:pt>
                <c:pt idx="9131">
                  <c:v>9.9280000000000008</c:v>
                </c:pt>
                <c:pt idx="9132">
                  <c:v>9.9280000000000008</c:v>
                </c:pt>
                <c:pt idx="9133">
                  <c:v>9.9030000000000005</c:v>
                </c:pt>
                <c:pt idx="9134">
                  <c:v>9.9030000000000005</c:v>
                </c:pt>
                <c:pt idx="9135">
                  <c:v>9.8789999999999996</c:v>
                </c:pt>
                <c:pt idx="9136">
                  <c:v>9.8539999999999992</c:v>
                </c:pt>
                <c:pt idx="9137">
                  <c:v>9.8539999999999992</c:v>
                </c:pt>
                <c:pt idx="9138">
                  <c:v>9.8290000000000006</c:v>
                </c:pt>
                <c:pt idx="9139">
                  <c:v>9.8290000000000006</c:v>
                </c:pt>
                <c:pt idx="9140">
                  <c:v>9.8290000000000006</c:v>
                </c:pt>
                <c:pt idx="9141">
                  <c:v>9.8049999999999997</c:v>
                </c:pt>
                <c:pt idx="9142">
                  <c:v>9.7799999999999994</c:v>
                </c:pt>
                <c:pt idx="9143">
                  <c:v>9.7799999999999994</c:v>
                </c:pt>
                <c:pt idx="9144">
                  <c:v>9.7799999999999994</c:v>
                </c:pt>
                <c:pt idx="9145">
                  <c:v>9.7560000000000002</c:v>
                </c:pt>
                <c:pt idx="9146">
                  <c:v>9.7560000000000002</c:v>
                </c:pt>
                <c:pt idx="9147">
                  <c:v>9.7560000000000002</c:v>
                </c:pt>
                <c:pt idx="9148">
                  <c:v>9.7309999999999999</c:v>
                </c:pt>
                <c:pt idx="9149">
                  <c:v>9.7309999999999999</c:v>
                </c:pt>
                <c:pt idx="9150">
                  <c:v>9.7309999999999999</c:v>
                </c:pt>
                <c:pt idx="9151">
                  <c:v>9.7309999999999999</c:v>
                </c:pt>
                <c:pt idx="9152">
                  <c:v>9.7560000000000002</c:v>
                </c:pt>
                <c:pt idx="9153">
                  <c:v>9.7799999999999994</c:v>
                </c:pt>
                <c:pt idx="9154">
                  <c:v>9.8049999999999997</c:v>
                </c:pt>
                <c:pt idx="9155">
                  <c:v>9.8290000000000006</c:v>
                </c:pt>
                <c:pt idx="9156">
                  <c:v>9.8539999999999992</c:v>
                </c:pt>
                <c:pt idx="9157">
                  <c:v>9.8789999999999996</c:v>
                </c:pt>
                <c:pt idx="9158">
                  <c:v>9.9030000000000005</c:v>
                </c:pt>
                <c:pt idx="9159">
                  <c:v>9.9280000000000008</c:v>
                </c:pt>
                <c:pt idx="9160">
                  <c:v>10.026</c:v>
                </c:pt>
                <c:pt idx="9161">
                  <c:v>10.1</c:v>
                </c:pt>
                <c:pt idx="9162">
                  <c:v>10.173</c:v>
                </c:pt>
                <c:pt idx="9163">
                  <c:v>10.222</c:v>
                </c:pt>
                <c:pt idx="9164">
                  <c:v>10.295999999999999</c:v>
                </c:pt>
                <c:pt idx="9165">
                  <c:v>10.32</c:v>
                </c:pt>
                <c:pt idx="9166">
                  <c:v>10.417999999999999</c:v>
                </c:pt>
                <c:pt idx="9167">
                  <c:v>10.565</c:v>
                </c:pt>
                <c:pt idx="9168">
                  <c:v>10.663</c:v>
                </c:pt>
                <c:pt idx="9169">
                  <c:v>10.686999999999999</c:v>
                </c:pt>
                <c:pt idx="9170">
                  <c:v>10.760999999999999</c:v>
                </c:pt>
                <c:pt idx="9171">
                  <c:v>10.81</c:v>
                </c:pt>
                <c:pt idx="9172">
                  <c:v>10.834</c:v>
                </c:pt>
                <c:pt idx="9173">
                  <c:v>10.907</c:v>
                </c:pt>
                <c:pt idx="9174">
                  <c:v>11.053000000000001</c:v>
                </c:pt>
                <c:pt idx="9175">
                  <c:v>11.151</c:v>
                </c:pt>
                <c:pt idx="9176">
                  <c:v>11.2</c:v>
                </c:pt>
                <c:pt idx="9177">
                  <c:v>11.247999999999999</c:v>
                </c:pt>
                <c:pt idx="9178">
                  <c:v>11.321</c:v>
                </c:pt>
                <c:pt idx="9179">
                  <c:v>11.394</c:v>
                </c:pt>
                <c:pt idx="9180">
                  <c:v>11.492000000000001</c:v>
                </c:pt>
                <c:pt idx="9181">
                  <c:v>11.589</c:v>
                </c:pt>
                <c:pt idx="9182">
                  <c:v>11.613</c:v>
                </c:pt>
                <c:pt idx="9183">
                  <c:v>11.662000000000001</c:v>
                </c:pt>
                <c:pt idx="9184">
                  <c:v>11.686</c:v>
                </c:pt>
                <c:pt idx="9185">
                  <c:v>11.734</c:v>
                </c:pt>
                <c:pt idx="9186">
                  <c:v>11.782999999999999</c:v>
                </c:pt>
                <c:pt idx="9187">
                  <c:v>11.782999999999999</c:v>
                </c:pt>
                <c:pt idx="9188">
                  <c:v>11.734</c:v>
                </c:pt>
                <c:pt idx="9189">
                  <c:v>11.734</c:v>
                </c:pt>
                <c:pt idx="9190">
                  <c:v>11.71</c:v>
                </c:pt>
                <c:pt idx="9191">
                  <c:v>11.662000000000001</c:v>
                </c:pt>
                <c:pt idx="9192">
                  <c:v>11.613</c:v>
                </c:pt>
                <c:pt idx="9193">
                  <c:v>11.565</c:v>
                </c:pt>
                <c:pt idx="9194">
                  <c:v>11.492000000000001</c:v>
                </c:pt>
                <c:pt idx="9195">
                  <c:v>11.394</c:v>
                </c:pt>
                <c:pt idx="9196">
                  <c:v>11.321</c:v>
                </c:pt>
                <c:pt idx="9197">
                  <c:v>11.224</c:v>
                </c:pt>
                <c:pt idx="9198">
                  <c:v>11.151</c:v>
                </c:pt>
                <c:pt idx="9199">
                  <c:v>11.053000000000001</c:v>
                </c:pt>
                <c:pt idx="9200">
                  <c:v>10.956</c:v>
                </c:pt>
                <c:pt idx="9201">
                  <c:v>10.882999999999999</c:v>
                </c:pt>
                <c:pt idx="9202">
                  <c:v>10.81</c:v>
                </c:pt>
                <c:pt idx="9203">
                  <c:v>10.736000000000001</c:v>
                </c:pt>
                <c:pt idx="9204">
                  <c:v>10.686999999999999</c:v>
                </c:pt>
                <c:pt idx="9205">
                  <c:v>10.638</c:v>
                </c:pt>
                <c:pt idx="9206">
                  <c:v>10.614000000000001</c:v>
                </c:pt>
                <c:pt idx="9207">
                  <c:v>10.565</c:v>
                </c:pt>
                <c:pt idx="9208">
                  <c:v>10.541</c:v>
                </c:pt>
                <c:pt idx="9209">
                  <c:v>10.516</c:v>
                </c:pt>
                <c:pt idx="9210">
                  <c:v>10.467000000000001</c:v>
                </c:pt>
                <c:pt idx="9211">
                  <c:v>10.443</c:v>
                </c:pt>
                <c:pt idx="9212">
                  <c:v>10.417999999999999</c:v>
                </c:pt>
                <c:pt idx="9213">
                  <c:v>10.417999999999999</c:v>
                </c:pt>
                <c:pt idx="9214">
                  <c:v>10.417999999999999</c:v>
                </c:pt>
                <c:pt idx="9215">
                  <c:v>10.394</c:v>
                </c:pt>
                <c:pt idx="9216">
                  <c:v>10.394</c:v>
                </c:pt>
                <c:pt idx="9217">
                  <c:v>10.369</c:v>
                </c:pt>
                <c:pt idx="9218">
                  <c:v>10.369</c:v>
                </c:pt>
                <c:pt idx="9219">
                  <c:v>10.369</c:v>
                </c:pt>
                <c:pt idx="9220">
                  <c:v>10.345000000000001</c:v>
                </c:pt>
                <c:pt idx="9221">
                  <c:v>10.345000000000001</c:v>
                </c:pt>
                <c:pt idx="9222">
                  <c:v>10.32</c:v>
                </c:pt>
                <c:pt idx="9223">
                  <c:v>10.32</c:v>
                </c:pt>
                <c:pt idx="9224">
                  <c:v>10.295999999999999</c:v>
                </c:pt>
                <c:pt idx="9225">
                  <c:v>10.295999999999999</c:v>
                </c:pt>
                <c:pt idx="9226">
                  <c:v>10.295999999999999</c:v>
                </c:pt>
                <c:pt idx="9227">
                  <c:v>10.271000000000001</c:v>
                </c:pt>
                <c:pt idx="9228">
                  <c:v>10.271000000000001</c:v>
                </c:pt>
                <c:pt idx="9229">
                  <c:v>10.271000000000001</c:v>
                </c:pt>
                <c:pt idx="9230">
                  <c:v>10.271000000000001</c:v>
                </c:pt>
                <c:pt idx="9231">
                  <c:v>10.247</c:v>
                </c:pt>
                <c:pt idx="9232">
                  <c:v>10.247</c:v>
                </c:pt>
                <c:pt idx="9233">
                  <c:v>10.222</c:v>
                </c:pt>
                <c:pt idx="9234">
                  <c:v>10.222</c:v>
                </c:pt>
                <c:pt idx="9235">
                  <c:v>10.222</c:v>
                </c:pt>
                <c:pt idx="9236">
                  <c:v>10.198</c:v>
                </c:pt>
                <c:pt idx="9237">
                  <c:v>10.198</c:v>
                </c:pt>
                <c:pt idx="9238">
                  <c:v>10.198</c:v>
                </c:pt>
                <c:pt idx="9239">
                  <c:v>10.173</c:v>
                </c:pt>
                <c:pt idx="9240">
                  <c:v>10.173</c:v>
                </c:pt>
                <c:pt idx="9241">
                  <c:v>10.173</c:v>
                </c:pt>
                <c:pt idx="9242">
                  <c:v>10.173</c:v>
                </c:pt>
                <c:pt idx="9243">
                  <c:v>10.173</c:v>
                </c:pt>
                <c:pt idx="9244">
                  <c:v>10.173</c:v>
                </c:pt>
                <c:pt idx="9245">
                  <c:v>10.173</c:v>
                </c:pt>
                <c:pt idx="9246">
                  <c:v>10.173</c:v>
                </c:pt>
                <c:pt idx="9247">
                  <c:v>10.173</c:v>
                </c:pt>
                <c:pt idx="9248">
                  <c:v>10.173</c:v>
                </c:pt>
                <c:pt idx="9249">
                  <c:v>10.222</c:v>
                </c:pt>
                <c:pt idx="9250">
                  <c:v>10.247</c:v>
                </c:pt>
                <c:pt idx="9251">
                  <c:v>10.271000000000001</c:v>
                </c:pt>
                <c:pt idx="9252">
                  <c:v>10.295999999999999</c:v>
                </c:pt>
                <c:pt idx="9253">
                  <c:v>10.32</c:v>
                </c:pt>
                <c:pt idx="9254">
                  <c:v>10.345000000000001</c:v>
                </c:pt>
                <c:pt idx="9255">
                  <c:v>10.417999999999999</c:v>
                </c:pt>
                <c:pt idx="9256">
                  <c:v>10.467000000000001</c:v>
                </c:pt>
                <c:pt idx="9257">
                  <c:v>10.541</c:v>
                </c:pt>
                <c:pt idx="9258">
                  <c:v>10.638</c:v>
                </c:pt>
                <c:pt idx="9259">
                  <c:v>10.736000000000001</c:v>
                </c:pt>
                <c:pt idx="9260">
                  <c:v>10.834</c:v>
                </c:pt>
                <c:pt idx="9261">
                  <c:v>10.907</c:v>
                </c:pt>
                <c:pt idx="9262">
                  <c:v>11.005000000000001</c:v>
                </c:pt>
                <c:pt idx="9263">
                  <c:v>11.053000000000001</c:v>
                </c:pt>
                <c:pt idx="9264">
                  <c:v>11.102</c:v>
                </c:pt>
                <c:pt idx="9265">
                  <c:v>11.2</c:v>
                </c:pt>
                <c:pt idx="9266">
                  <c:v>11.297000000000001</c:v>
                </c:pt>
                <c:pt idx="9267">
                  <c:v>11.394</c:v>
                </c:pt>
                <c:pt idx="9268">
                  <c:v>11.467000000000001</c:v>
                </c:pt>
                <c:pt idx="9269">
                  <c:v>11.394</c:v>
                </c:pt>
                <c:pt idx="9270">
                  <c:v>11.346</c:v>
                </c:pt>
                <c:pt idx="9271">
                  <c:v>11.321</c:v>
                </c:pt>
                <c:pt idx="9272">
                  <c:v>11.321</c:v>
                </c:pt>
                <c:pt idx="9273">
                  <c:v>11.321</c:v>
                </c:pt>
                <c:pt idx="9274">
                  <c:v>11.321</c:v>
                </c:pt>
                <c:pt idx="9275">
                  <c:v>11.297000000000001</c:v>
                </c:pt>
                <c:pt idx="9276">
                  <c:v>11.297000000000001</c:v>
                </c:pt>
                <c:pt idx="9277">
                  <c:v>11.297000000000001</c:v>
                </c:pt>
                <c:pt idx="9278">
                  <c:v>11.297000000000001</c:v>
                </c:pt>
                <c:pt idx="9279">
                  <c:v>11.273</c:v>
                </c:pt>
                <c:pt idx="9280">
                  <c:v>11.2</c:v>
                </c:pt>
                <c:pt idx="9281">
                  <c:v>11.175000000000001</c:v>
                </c:pt>
                <c:pt idx="9282">
                  <c:v>11.151</c:v>
                </c:pt>
                <c:pt idx="9283">
                  <c:v>11.151</c:v>
                </c:pt>
                <c:pt idx="9284">
                  <c:v>11.127000000000001</c:v>
                </c:pt>
                <c:pt idx="9285">
                  <c:v>11.102</c:v>
                </c:pt>
                <c:pt idx="9286">
                  <c:v>11.102</c:v>
                </c:pt>
                <c:pt idx="9287">
                  <c:v>11.102</c:v>
                </c:pt>
                <c:pt idx="9288">
                  <c:v>11.102</c:v>
                </c:pt>
                <c:pt idx="9289">
                  <c:v>11.102</c:v>
                </c:pt>
                <c:pt idx="9290">
                  <c:v>11.102</c:v>
                </c:pt>
                <c:pt idx="9291">
                  <c:v>11.102</c:v>
                </c:pt>
                <c:pt idx="9292">
                  <c:v>11.102</c:v>
                </c:pt>
                <c:pt idx="9293">
                  <c:v>11.077999999999999</c:v>
                </c:pt>
                <c:pt idx="9294">
                  <c:v>11.029</c:v>
                </c:pt>
                <c:pt idx="9295">
                  <c:v>11.005000000000001</c:v>
                </c:pt>
                <c:pt idx="9296">
                  <c:v>11.005000000000001</c:v>
                </c:pt>
                <c:pt idx="9297">
                  <c:v>10.956</c:v>
                </c:pt>
                <c:pt idx="9298">
                  <c:v>10.932</c:v>
                </c:pt>
                <c:pt idx="9299">
                  <c:v>10.907</c:v>
                </c:pt>
                <c:pt idx="9300">
                  <c:v>10.858000000000001</c:v>
                </c:pt>
                <c:pt idx="9301">
                  <c:v>10.834</c:v>
                </c:pt>
                <c:pt idx="9302">
                  <c:v>10.81</c:v>
                </c:pt>
                <c:pt idx="9303">
                  <c:v>10.760999999999999</c:v>
                </c:pt>
                <c:pt idx="9304">
                  <c:v>10.736000000000001</c:v>
                </c:pt>
                <c:pt idx="9305">
                  <c:v>10.712</c:v>
                </c:pt>
                <c:pt idx="9306">
                  <c:v>10.686999999999999</c:v>
                </c:pt>
                <c:pt idx="9307">
                  <c:v>10.663</c:v>
                </c:pt>
                <c:pt idx="9308">
                  <c:v>10.614000000000001</c:v>
                </c:pt>
                <c:pt idx="9309">
                  <c:v>10.614000000000001</c:v>
                </c:pt>
                <c:pt idx="9310">
                  <c:v>10.59</c:v>
                </c:pt>
                <c:pt idx="9311">
                  <c:v>10.565</c:v>
                </c:pt>
                <c:pt idx="9312">
                  <c:v>10.565</c:v>
                </c:pt>
                <c:pt idx="9313">
                  <c:v>10.565</c:v>
                </c:pt>
                <c:pt idx="9314">
                  <c:v>10.541</c:v>
                </c:pt>
                <c:pt idx="9315">
                  <c:v>10.541</c:v>
                </c:pt>
                <c:pt idx="9316">
                  <c:v>10.516</c:v>
                </c:pt>
                <c:pt idx="9317">
                  <c:v>10.516</c:v>
                </c:pt>
                <c:pt idx="9318">
                  <c:v>10.492000000000001</c:v>
                </c:pt>
                <c:pt idx="9319">
                  <c:v>10.467000000000001</c:v>
                </c:pt>
                <c:pt idx="9320">
                  <c:v>10.467000000000001</c:v>
                </c:pt>
                <c:pt idx="9321">
                  <c:v>10.467000000000001</c:v>
                </c:pt>
                <c:pt idx="9322">
                  <c:v>10.467000000000001</c:v>
                </c:pt>
                <c:pt idx="9323">
                  <c:v>10.467000000000001</c:v>
                </c:pt>
                <c:pt idx="9324">
                  <c:v>10.443</c:v>
                </c:pt>
                <c:pt idx="9325">
                  <c:v>10.443</c:v>
                </c:pt>
                <c:pt idx="9326">
                  <c:v>10.417999999999999</c:v>
                </c:pt>
                <c:pt idx="9327">
                  <c:v>10.417999999999999</c:v>
                </c:pt>
                <c:pt idx="9328">
                  <c:v>10.417999999999999</c:v>
                </c:pt>
                <c:pt idx="9329">
                  <c:v>10.417999999999999</c:v>
                </c:pt>
                <c:pt idx="9330">
                  <c:v>10.417999999999999</c:v>
                </c:pt>
                <c:pt idx="9331">
                  <c:v>10.417999999999999</c:v>
                </c:pt>
                <c:pt idx="9332">
                  <c:v>10.417999999999999</c:v>
                </c:pt>
                <c:pt idx="9333">
                  <c:v>10.417999999999999</c:v>
                </c:pt>
                <c:pt idx="9334">
                  <c:v>10.369</c:v>
                </c:pt>
                <c:pt idx="9335">
                  <c:v>10.369</c:v>
                </c:pt>
                <c:pt idx="9336">
                  <c:v>10.369</c:v>
                </c:pt>
                <c:pt idx="9337">
                  <c:v>10.369</c:v>
                </c:pt>
                <c:pt idx="9338">
                  <c:v>10.369</c:v>
                </c:pt>
                <c:pt idx="9339">
                  <c:v>10.369</c:v>
                </c:pt>
                <c:pt idx="9340">
                  <c:v>10.369</c:v>
                </c:pt>
                <c:pt idx="9341">
                  <c:v>10.345000000000001</c:v>
                </c:pt>
                <c:pt idx="9342">
                  <c:v>10.345000000000001</c:v>
                </c:pt>
                <c:pt idx="9343">
                  <c:v>10.345000000000001</c:v>
                </c:pt>
                <c:pt idx="9344">
                  <c:v>10.369</c:v>
                </c:pt>
                <c:pt idx="9345">
                  <c:v>10.417999999999999</c:v>
                </c:pt>
                <c:pt idx="9346">
                  <c:v>10.467000000000001</c:v>
                </c:pt>
                <c:pt idx="9347">
                  <c:v>10.492000000000001</c:v>
                </c:pt>
                <c:pt idx="9348">
                  <c:v>10.516</c:v>
                </c:pt>
                <c:pt idx="9349">
                  <c:v>10.565</c:v>
                </c:pt>
                <c:pt idx="9350">
                  <c:v>10.638</c:v>
                </c:pt>
                <c:pt idx="9351">
                  <c:v>10.712</c:v>
                </c:pt>
                <c:pt idx="9352">
                  <c:v>10.760999999999999</c:v>
                </c:pt>
                <c:pt idx="9353">
                  <c:v>10.834</c:v>
                </c:pt>
                <c:pt idx="9354">
                  <c:v>10.882999999999999</c:v>
                </c:pt>
                <c:pt idx="9355">
                  <c:v>10.907</c:v>
                </c:pt>
                <c:pt idx="9356">
                  <c:v>11.053000000000001</c:v>
                </c:pt>
                <c:pt idx="9357">
                  <c:v>11.2</c:v>
                </c:pt>
                <c:pt idx="9358">
                  <c:v>11.273</c:v>
                </c:pt>
                <c:pt idx="9359">
                  <c:v>11.37</c:v>
                </c:pt>
                <c:pt idx="9360">
                  <c:v>11.492000000000001</c:v>
                </c:pt>
                <c:pt idx="9361">
                  <c:v>11.589</c:v>
                </c:pt>
                <c:pt idx="9362">
                  <c:v>11.637</c:v>
                </c:pt>
                <c:pt idx="9363">
                  <c:v>11.662000000000001</c:v>
                </c:pt>
                <c:pt idx="9364">
                  <c:v>11.759</c:v>
                </c:pt>
                <c:pt idx="9365">
                  <c:v>11.856</c:v>
                </c:pt>
                <c:pt idx="9366">
                  <c:v>11.929</c:v>
                </c:pt>
                <c:pt idx="9367">
                  <c:v>12.025</c:v>
                </c:pt>
                <c:pt idx="9368">
                  <c:v>12.122</c:v>
                </c:pt>
                <c:pt idx="9369">
                  <c:v>12.122</c:v>
                </c:pt>
                <c:pt idx="9370">
                  <c:v>12.074</c:v>
                </c:pt>
                <c:pt idx="9371">
                  <c:v>12.074</c:v>
                </c:pt>
                <c:pt idx="9372">
                  <c:v>12.170999999999999</c:v>
                </c:pt>
                <c:pt idx="9373">
                  <c:v>12.243</c:v>
                </c:pt>
                <c:pt idx="9374">
                  <c:v>12.195</c:v>
                </c:pt>
                <c:pt idx="9375">
                  <c:v>12.147</c:v>
                </c:pt>
                <c:pt idx="9376">
                  <c:v>12.122</c:v>
                </c:pt>
                <c:pt idx="9377">
                  <c:v>12.05</c:v>
                </c:pt>
                <c:pt idx="9378">
                  <c:v>12.05</c:v>
                </c:pt>
                <c:pt idx="9379">
                  <c:v>12.05</c:v>
                </c:pt>
                <c:pt idx="9380">
                  <c:v>11.977</c:v>
                </c:pt>
                <c:pt idx="9381">
                  <c:v>11.904</c:v>
                </c:pt>
                <c:pt idx="9382">
                  <c:v>11.832000000000001</c:v>
                </c:pt>
                <c:pt idx="9383">
                  <c:v>11.782999999999999</c:v>
                </c:pt>
                <c:pt idx="9384">
                  <c:v>11.734</c:v>
                </c:pt>
                <c:pt idx="9385">
                  <c:v>11.686</c:v>
                </c:pt>
                <c:pt idx="9386">
                  <c:v>11.637</c:v>
                </c:pt>
                <c:pt idx="9387">
                  <c:v>11.589</c:v>
                </c:pt>
                <c:pt idx="9388">
                  <c:v>11.54</c:v>
                </c:pt>
                <c:pt idx="9389">
                  <c:v>11.492000000000001</c:v>
                </c:pt>
                <c:pt idx="9390">
                  <c:v>11.419</c:v>
                </c:pt>
                <c:pt idx="9391">
                  <c:v>11.37</c:v>
                </c:pt>
                <c:pt idx="9392">
                  <c:v>11.297000000000001</c:v>
                </c:pt>
                <c:pt idx="9393">
                  <c:v>11.224</c:v>
                </c:pt>
                <c:pt idx="9394">
                  <c:v>11.175000000000001</c:v>
                </c:pt>
                <c:pt idx="9395">
                  <c:v>11.102</c:v>
                </c:pt>
                <c:pt idx="9396">
                  <c:v>11.029</c:v>
                </c:pt>
                <c:pt idx="9397">
                  <c:v>10.956</c:v>
                </c:pt>
                <c:pt idx="9398">
                  <c:v>10.907</c:v>
                </c:pt>
                <c:pt idx="9399">
                  <c:v>10.834</c:v>
                </c:pt>
                <c:pt idx="9400">
                  <c:v>10.785</c:v>
                </c:pt>
                <c:pt idx="9401">
                  <c:v>10.760999999999999</c:v>
                </c:pt>
                <c:pt idx="9402">
                  <c:v>10.712</c:v>
                </c:pt>
                <c:pt idx="9403">
                  <c:v>10.663</c:v>
                </c:pt>
                <c:pt idx="9404">
                  <c:v>10.638</c:v>
                </c:pt>
                <c:pt idx="9405">
                  <c:v>10.614000000000001</c:v>
                </c:pt>
                <c:pt idx="9406">
                  <c:v>10.565</c:v>
                </c:pt>
                <c:pt idx="9407">
                  <c:v>10.565</c:v>
                </c:pt>
                <c:pt idx="9408">
                  <c:v>10.541</c:v>
                </c:pt>
                <c:pt idx="9409">
                  <c:v>10.516</c:v>
                </c:pt>
                <c:pt idx="9410">
                  <c:v>10.492000000000001</c:v>
                </c:pt>
                <c:pt idx="9411">
                  <c:v>10.492000000000001</c:v>
                </c:pt>
                <c:pt idx="9412">
                  <c:v>10.467000000000001</c:v>
                </c:pt>
                <c:pt idx="9413">
                  <c:v>10.467000000000001</c:v>
                </c:pt>
                <c:pt idx="9414">
                  <c:v>10.467000000000001</c:v>
                </c:pt>
                <c:pt idx="9415">
                  <c:v>10.467000000000001</c:v>
                </c:pt>
                <c:pt idx="9416">
                  <c:v>10.467000000000001</c:v>
                </c:pt>
                <c:pt idx="9417">
                  <c:v>10.443</c:v>
                </c:pt>
                <c:pt idx="9418">
                  <c:v>10.443</c:v>
                </c:pt>
                <c:pt idx="9419">
                  <c:v>10.443</c:v>
                </c:pt>
                <c:pt idx="9420">
                  <c:v>10.443</c:v>
                </c:pt>
                <c:pt idx="9421">
                  <c:v>10.417999999999999</c:v>
                </c:pt>
                <c:pt idx="9422">
                  <c:v>10.417999999999999</c:v>
                </c:pt>
                <c:pt idx="9423">
                  <c:v>10.394</c:v>
                </c:pt>
                <c:pt idx="9424">
                  <c:v>10.369</c:v>
                </c:pt>
                <c:pt idx="9425">
                  <c:v>10.369</c:v>
                </c:pt>
                <c:pt idx="9426">
                  <c:v>10.345000000000001</c:v>
                </c:pt>
                <c:pt idx="9427">
                  <c:v>10.32</c:v>
                </c:pt>
                <c:pt idx="9428">
                  <c:v>10.32</c:v>
                </c:pt>
                <c:pt idx="9429">
                  <c:v>10.295999999999999</c:v>
                </c:pt>
                <c:pt idx="9430">
                  <c:v>10.271000000000001</c:v>
                </c:pt>
                <c:pt idx="9431">
                  <c:v>10.247</c:v>
                </c:pt>
                <c:pt idx="9432">
                  <c:v>10.222</c:v>
                </c:pt>
                <c:pt idx="9433">
                  <c:v>10.222</c:v>
                </c:pt>
                <c:pt idx="9434">
                  <c:v>10.222</c:v>
                </c:pt>
                <c:pt idx="9435">
                  <c:v>10.198</c:v>
                </c:pt>
                <c:pt idx="9436">
                  <c:v>10.198</c:v>
                </c:pt>
                <c:pt idx="9437">
                  <c:v>10.198</c:v>
                </c:pt>
                <c:pt idx="9438">
                  <c:v>10.173</c:v>
                </c:pt>
                <c:pt idx="9439">
                  <c:v>10.173</c:v>
                </c:pt>
                <c:pt idx="9440">
                  <c:v>10.173</c:v>
                </c:pt>
                <c:pt idx="9441">
                  <c:v>10.173</c:v>
                </c:pt>
                <c:pt idx="9442">
                  <c:v>10.198</c:v>
                </c:pt>
                <c:pt idx="9443">
                  <c:v>10.198</c:v>
                </c:pt>
                <c:pt idx="9444">
                  <c:v>10.198</c:v>
                </c:pt>
                <c:pt idx="9445">
                  <c:v>10.247</c:v>
                </c:pt>
                <c:pt idx="9446">
                  <c:v>10.271000000000001</c:v>
                </c:pt>
                <c:pt idx="9447">
                  <c:v>10.32</c:v>
                </c:pt>
                <c:pt idx="9448">
                  <c:v>10.369</c:v>
                </c:pt>
                <c:pt idx="9449">
                  <c:v>10.443</c:v>
                </c:pt>
                <c:pt idx="9450">
                  <c:v>10.492000000000001</c:v>
                </c:pt>
                <c:pt idx="9451">
                  <c:v>10.59</c:v>
                </c:pt>
                <c:pt idx="9452">
                  <c:v>10.686999999999999</c:v>
                </c:pt>
                <c:pt idx="9453">
                  <c:v>10.736000000000001</c:v>
                </c:pt>
                <c:pt idx="9454">
                  <c:v>10.81</c:v>
                </c:pt>
                <c:pt idx="9455">
                  <c:v>10.907</c:v>
                </c:pt>
                <c:pt idx="9456">
                  <c:v>10.98</c:v>
                </c:pt>
                <c:pt idx="9457">
                  <c:v>11.053000000000001</c:v>
                </c:pt>
                <c:pt idx="9458">
                  <c:v>11.127000000000001</c:v>
                </c:pt>
                <c:pt idx="9459">
                  <c:v>11.2</c:v>
                </c:pt>
                <c:pt idx="9460">
                  <c:v>11.273</c:v>
                </c:pt>
                <c:pt idx="9461">
                  <c:v>11.346</c:v>
                </c:pt>
                <c:pt idx="9462">
                  <c:v>11.419</c:v>
                </c:pt>
                <c:pt idx="9463">
                  <c:v>11.492000000000001</c:v>
                </c:pt>
                <c:pt idx="9464">
                  <c:v>11.565</c:v>
                </c:pt>
                <c:pt idx="9465">
                  <c:v>11.589</c:v>
                </c:pt>
                <c:pt idx="9466">
                  <c:v>11.589</c:v>
                </c:pt>
                <c:pt idx="9467">
                  <c:v>11.589</c:v>
                </c:pt>
                <c:pt idx="9468">
                  <c:v>11.637</c:v>
                </c:pt>
                <c:pt idx="9469">
                  <c:v>11.662000000000001</c:v>
                </c:pt>
                <c:pt idx="9470">
                  <c:v>11.686</c:v>
                </c:pt>
                <c:pt idx="9471">
                  <c:v>11.686</c:v>
                </c:pt>
                <c:pt idx="9472">
                  <c:v>11.686</c:v>
                </c:pt>
                <c:pt idx="9473">
                  <c:v>11.686</c:v>
                </c:pt>
                <c:pt idx="9474">
                  <c:v>11.686</c:v>
                </c:pt>
                <c:pt idx="9475">
                  <c:v>11.662000000000001</c:v>
                </c:pt>
                <c:pt idx="9476">
                  <c:v>11.613</c:v>
                </c:pt>
                <c:pt idx="9477">
                  <c:v>11.54</c:v>
                </c:pt>
                <c:pt idx="9478">
                  <c:v>11.516</c:v>
                </c:pt>
                <c:pt idx="9479">
                  <c:v>11.443</c:v>
                </c:pt>
                <c:pt idx="9480">
                  <c:v>11.419</c:v>
                </c:pt>
                <c:pt idx="9481">
                  <c:v>11.346</c:v>
                </c:pt>
                <c:pt idx="9482">
                  <c:v>11.273</c:v>
                </c:pt>
                <c:pt idx="9483">
                  <c:v>11.2</c:v>
                </c:pt>
                <c:pt idx="9484">
                  <c:v>11.127000000000001</c:v>
                </c:pt>
                <c:pt idx="9485">
                  <c:v>11.029</c:v>
                </c:pt>
                <c:pt idx="9486">
                  <c:v>10.956</c:v>
                </c:pt>
                <c:pt idx="9487">
                  <c:v>10.882999999999999</c:v>
                </c:pt>
                <c:pt idx="9488">
                  <c:v>10.785</c:v>
                </c:pt>
                <c:pt idx="9489">
                  <c:v>10.712</c:v>
                </c:pt>
                <c:pt idx="9490">
                  <c:v>10.614000000000001</c:v>
                </c:pt>
                <c:pt idx="9491">
                  <c:v>10.541</c:v>
                </c:pt>
                <c:pt idx="9492">
                  <c:v>10.467000000000001</c:v>
                </c:pt>
                <c:pt idx="9493">
                  <c:v>10.417999999999999</c:v>
                </c:pt>
                <c:pt idx="9494">
                  <c:v>10.345000000000001</c:v>
                </c:pt>
                <c:pt idx="9495">
                  <c:v>10.295999999999999</c:v>
                </c:pt>
                <c:pt idx="9496">
                  <c:v>10.247</c:v>
                </c:pt>
                <c:pt idx="9497">
                  <c:v>10.222</c:v>
                </c:pt>
                <c:pt idx="9498">
                  <c:v>10.173</c:v>
                </c:pt>
                <c:pt idx="9499">
                  <c:v>10.148999999999999</c:v>
                </c:pt>
                <c:pt idx="9500">
                  <c:v>10.148999999999999</c:v>
                </c:pt>
                <c:pt idx="9501">
                  <c:v>10.124000000000001</c:v>
                </c:pt>
                <c:pt idx="9502">
                  <c:v>10.1</c:v>
                </c:pt>
                <c:pt idx="9503">
                  <c:v>10.074999999999999</c:v>
                </c:pt>
                <c:pt idx="9504">
                  <c:v>10.051</c:v>
                </c:pt>
                <c:pt idx="9505">
                  <c:v>10.026</c:v>
                </c:pt>
                <c:pt idx="9506">
                  <c:v>10.026</c:v>
                </c:pt>
                <c:pt idx="9507">
                  <c:v>10.026</c:v>
                </c:pt>
                <c:pt idx="9508">
                  <c:v>10.026</c:v>
                </c:pt>
                <c:pt idx="9509">
                  <c:v>10.026</c:v>
                </c:pt>
                <c:pt idx="9510">
                  <c:v>10.000999999999999</c:v>
                </c:pt>
                <c:pt idx="9511">
                  <c:v>9.9770000000000003</c:v>
                </c:pt>
                <c:pt idx="9512">
                  <c:v>9.9770000000000003</c:v>
                </c:pt>
                <c:pt idx="9513">
                  <c:v>9.9770000000000003</c:v>
                </c:pt>
                <c:pt idx="9514">
                  <c:v>9.952</c:v>
                </c:pt>
                <c:pt idx="9515">
                  <c:v>9.9280000000000008</c:v>
                </c:pt>
                <c:pt idx="9516">
                  <c:v>9.9280000000000008</c:v>
                </c:pt>
                <c:pt idx="9517">
                  <c:v>9.9280000000000008</c:v>
                </c:pt>
                <c:pt idx="9518">
                  <c:v>9.9280000000000008</c:v>
                </c:pt>
                <c:pt idx="9519">
                  <c:v>9.9030000000000005</c:v>
                </c:pt>
                <c:pt idx="9520">
                  <c:v>9.9030000000000005</c:v>
                </c:pt>
                <c:pt idx="9521">
                  <c:v>9.8789999999999996</c:v>
                </c:pt>
                <c:pt idx="9522">
                  <c:v>9.8789999999999996</c:v>
                </c:pt>
                <c:pt idx="9523">
                  <c:v>9.8539999999999992</c:v>
                </c:pt>
                <c:pt idx="9524">
                  <c:v>9.8539999999999992</c:v>
                </c:pt>
                <c:pt idx="9525">
                  <c:v>9.8290000000000006</c:v>
                </c:pt>
                <c:pt idx="9526">
                  <c:v>9.8290000000000006</c:v>
                </c:pt>
                <c:pt idx="9527">
                  <c:v>9.8049999999999997</c:v>
                </c:pt>
                <c:pt idx="9528">
                  <c:v>9.8049999999999997</c:v>
                </c:pt>
                <c:pt idx="9529">
                  <c:v>9.7799999999999994</c:v>
                </c:pt>
                <c:pt idx="9530">
                  <c:v>9.7799999999999994</c:v>
                </c:pt>
                <c:pt idx="9531">
                  <c:v>9.7560000000000002</c:v>
                </c:pt>
                <c:pt idx="9532">
                  <c:v>9.7560000000000002</c:v>
                </c:pt>
                <c:pt idx="9533">
                  <c:v>9.7309999999999999</c:v>
                </c:pt>
                <c:pt idx="9534">
                  <c:v>9.7309999999999999</c:v>
                </c:pt>
                <c:pt idx="9535">
                  <c:v>9.7309999999999999</c:v>
                </c:pt>
                <c:pt idx="9536">
                  <c:v>9.7309999999999999</c:v>
                </c:pt>
                <c:pt idx="9537">
                  <c:v>9.7799999999999994</c:v>
                </c:pt>
                <c:pt idx="9538">
                  <c:v>9.8049999999999997</c:v>
                </c:pt>
                <c:pt idx="9539">
                  <c:v>9.8539999999999992</c:v>
                </c:pt>
                <c:pt idx="9540">
                  <c:v>9.8789999999999996</c:v>
                </c:pt>
                <c:pt idx="9541">
                  <c:v>9.9280000000000008</c:v>
                </c:pt>
                <c:pt idx="9542">
                  <c:v>10.000999999999999</c:v>
                </c:pt>
                <c:pt idx="9543">
                  <c:v>10.074999999999999</c:v>
                </c:pt>
                <c:pt idx="9544">
                  <c:v>10.148999999999999</c:v>
                </c:pt>
                <c:pt idx="9545">
                  <c:v>10.247</c:v>
                </c:pt>
                <c:pt idx="9546">
                  <c:v>10.345000000000001</c:v>
                </c:pt>
                <c:pt idx="9547">
                  <c:v>10.443</c:v>
                </c:pt>
                <c:pt idx="9548">
                  <c:v>10.565</c:v>
                </c:pt>
                <c:pt idx="9549">
                  <c:v>10.663</c:v>
                </c:pt>
                <c:pt idx="9550">
                  <c:v>10.760999999999999</c:v>
                </c:pt>
                <c:pt idx="9551">
                  <c:v>10.858000000000001</c:v>
                </c:pt>
                <c:pt idx="9552">
                  <c:v>10.98</c:v>
                </c:pt>
                <c:pt idx="9553">
                  <c:v>11.053000000000001</c:v>
                </c:pt>
                <c:pt idx="9554">
                  <c:v>11.151</c:v>
                </c:pt>
                <c:pt idx="9555">
                  <c:v>11.247999999999999</c:v>
                </c:pt>
                <c:pt idx="9556">
                  <c:v>11.346</c:v>
                </c:pt>
                <c:pt idx="9557">
                  <c:v>11.443</c:v>
                </c:pt>
                <c:pt idx="9558">
                  <c:v>11.54</c:v>
                </c:pt>
                <c:pt idx="9559">
                  <c:v>11.613</c:v>
                </c:pt>
                <c:pt idx="9560">
                  <c:v>11.686</c:v>
                </c:pt>
                <c:pt idx="9561">
                  <c:v>11.734</c:v>
                </c:pt>
                <c:pt idx="9562">
                  <c:v>11.807</c:v>
                </c:pt>
                <c:pt idx="9563">
                  <c:v>11.88</c:v>
                </c:pt>
                <c:pt idx="9564">
                  <c:v>11.929</c:v>
                </c:pt>
                <c:pt idx="9565">
                  <c:v>11.929</c:v>
                </c:pt>
                <c:pt idx="9566">
                  <c:v>11.977</c:v>
                </c:pt>
                <c:pt idx="9567">
                  <c:v>12.000999999999999</c:v>
                </c:pt>
                <c:pt idx="9568">
                  <c:v>12.025</c:v>
                </c:pt>
                <c:pt idx="9569">
                  <c:v>12.05</c:v>
                </c:pt>
                <c:pt idx="9570">
                  <c:v>12.05</c:v>
                </c:pt>
                <c:pt idx="9571">
                  <c:v>12.025</c:v>
                </c:pt>
                <c:pt idx="9572">
                  <c:v>12.025</c:v>
                </c:pt>
                <c:pt idx="9573">
                  <c:v>11.977</c:v>
                </c:pt>
                <c:pt idx="9574">
                  <c:v>11.952999999999999</c:v>
                </c:pt>
                <c:pt idx="9575">
                  <c:v>11.904</c:v>
                </c:pt>
                <c:pt idx="9576">
                  <c:v>11.856</c:v>
                </c:pt>
                <c:pt idx="9577">
                  <c:v>11.782999999999999</c:v>
                </c:pt>
                <c:pt idx="9578">
                  <c:v>11.734</c:v>
                </c:pt>
                <c:pt idx="9579">
                  <c:v>11.637</c:v>
                </c:pt>
                <c:pt idx="9580">
                  <c:v>11.565</c:v>
                </c:pt>
                <c:pt idx="9581">
                  <c:v>11.492000000000001</c:v>
                </c:pt>
                <c:pt idx="9582">
                  <c:v>11.394</c:v>
                </c:pt>
                <c:pt idx="9583">
                  <c:v>11.297000000000001</c:v>
                </c:pt>
                <c:pt idx="9584">
                  <c:v>11.2</c:v>
                </c:pt>
                <c:pt idx="9585">
                  <c:v>11.102</c:v>
                </c:pt>
                <c:pt idx="9586">
                  <c:v>11.005000000000001</c:v>
                </c:pt>
                <c:pt idx="9587">
                  <c:v>10.907</c:v>
                </c:pt>
                <c:pt idx="9588">
                  <c:v>10.81</c:v>
                </c:pt>
                <c:pt idx="9589">
                  <c:v>10.712</c:v>
                </c:pt>
                <c:pt idx="9590">
                  <c:v>10.638</c:v>
                </c:pt>
                <c:pt idx="9591">
                  <c:v>10.59</c:v>
                </c:pt>
                <c:pt idx="9592">
                  <c:v>10.516</c:v>
                </c:pt>
                <c:pt idx="9593">
                  <c:v>10.467000000000001</c:v>
                </c:pt>
                <c:pt idx="9594">
                  <c:v>10.417999999999999</c:v>
                </c:pt>
                <c:pt idx="9595">
                  <c:v>10.369</c:v>
                </c:pt>
                <c:pt idx="9596">
                  <c:v>10.345000000000001</c:v>
                </c:pt>
                <c:pt idx="9597">
                  <c:v>10.295999999999999</c:v>
                </c:pt>
                <c:pt idx="9598">
                  <c:v>10.271000000000001</c:v>
                </c:pt>
                <c:pt idx="9599">
                  <c:v>10.247</c:v>
                </c:pt>
                <c:pt idx="9600">
                  <c:v>10.222</c:v>
                </c:pt>
                <c:pt idx="9601">
                  <c:v>10.173</c:v>
                </c:pt>
                <c:pt idx="9602">
                  <c:v>10.148999999999999</c:v>
                </c:pt>
                <c:pt idx="9603">
                  <c:v>10.124000000000001</c:v>
                </c:pt>
                <c:pt idx="9604">
                  <c:v>10.1</c:v>
                </c:pt>
                <c:pt idx="9605">
                  <c:v>10.074999999999999</c:v>
                </c:pt>
                <c:pt idx="9606">
                  <c:v>10.074999999999999</c:v>
                </c:pt>
                <c:pt idx="9607">
                  <c:v>10.051</c:v>
                </c:pt>
                <c:pt idx="9608">
                  <c:v>10.026</c:v>
                </c:pt>
                <c:pt idx="9609">
                  <c:v>10.026</c:v>
                </c:pt>
                <c:pt idx="9610">
                  <c:v>9.9770000000000003</c:v>
                </c:pt>
                <c:pt idx="9611">
                  <c:v>9.9770000000000003</c:v>
                </c:pt>
                <c:pt idx="9612">
                  <c:v>9.952</c:v>
                </c:pt>
                <c:pt idx="9613">
                  <c:v>9.952</c:v>
                </c:pt>
                <c:pt idx="9614">
                  <c:v>9.9280000000000008</c:v>
                </c:pt>
                <c:pt idx="9615">
                  <c:v>9.9280000000000008</c:v>
                </c:pt>
                <c:pt idx="9616">
                  <c:v>9.9030000000000005</c:v>
                </c:pt>
                <c:pt idx="9617">
                  <c:v>9.9030000000000005</c:v>
                </c:pt>
                <c:pt idx="9618">
                  <c:v>9.8789999999999996</c:v>
                </c:pt>
                <c:pt idx="9619">
                  <c:v>9.8789999999999996</c:v>
                </c:pt>
                <c:pt idx="9620">
                  <c:v>9.8539999999999992</c:v>
                </c:pt>
                <c:pt idx="9621">
                  <c:v>9.8290000000000006</c:v>
                </c:pt>
                <c:pt idx="9622">
                  <c:v>9.8290000000000006</c:v>
                </c:pt>
                <c:pt idx="9623">
                  <c:v>9.8290000000000006</c:v>
                </c:pt>
                <c:pt idx="9624">
                  <c:v>9.8049999999999997</c:v>
                </c:pt>
                <c:pt idx="9625">
                  <c:v>9.8049999999999997</c:v>
                </c:pt>
                <c:pt idx="9626">
                  <c:v>9.7799999999999994</c:v>
                </c:pt>
                <c:pt idx="9627">
                  <c:v>9.7799999999999994</c:v>
                </c:pt>
                <c:pt idx="9628">
                  <c:v>9.8049999999999997</c:v>
                </c:pt>
                <c:pt idx="9629">
                  <c:v>9.8290000000000006</c:v>
                </c:pt>
                <c:pt idx="9630">
                  <c:v>9.8290000000000006</c:v>
                </c:pt>
                <c:pt idx="9631">
                  <c:v>9.8539999999999992</c:v>
                </c:pt>
                <c:pt idx="9632">
                  <c:v>9.8789999999999996</c:v>
                </c:pt>
                <c:pt idx="9633">
                  <c:v>9.9030000000000005</c:v>
                </c:pt>
                <c:pt idx="9634">
                  <c:v>9.9030000000000005</c:v>
                </c:pt>
                <c:pt idx="9635">
                  <c:v>9.9280000000000008</c:v>
                </c:pt>
                <c:pt idx="9636">
                  <c:v>9.9280000000000008</c:v>
                </c:pt>
                <c:pt idx="9637">
                  <c:v>9.9770000000000003</c:v>
                </c:pt>
                <c:pt idx="9638">
                  <c:v>9.9770000000000003</c:v>
                </c:pt>
                <c:pt idx="9639">
                  <c:v>10.026</c:v>
                </c:pt>
                <c:pt idx="9640">
                  <c:v>10.026</c:v>
                </c:pt>
                <c:pt idx="9641">
                  <c:v>10.074999999999999</c:v>
                </c:pt>
                <c:pt idx="9642">
                  <c:v>10.124000000000001</c:v>
                </c:pt>
                <c:pt idx="9643">
                  <c:v>10.173</c:v>
                </c:pt>
                <c:pt idx="9644">
                  <c:v>10.222</c:v>
                </c:pt>
                <c:pt idx="9645">
                  <c:v>10.271000000000001</c:v>
                </c:pt>
                <c:pt idx="9646">
                  <c:v>10.32</c:v>
                </c:pt>
                <c:pt idx="9647">
                  <c:v>10.369</c:v>
                </c:pt>
                <c:pt idx="9648">
                  <c:v>10.369</c:v>
                </c:pt>
                <c:pt idx="9649">
                  <c:v>10.443</c:v>
                </c:pt>
                <c:pt idx="9650">
                  <c:v>10.492000000000001</c:v>
                </c:pt>
                <c:pt idx="9651">
                  <c:v>10.565</c:v>
                </c:pt>
                <c:pt idx="9652">
                  <c:v>10.614000000000001</c:v>
                </c:pt>
                <c:pt idx="9653">
                  <c:v>10.638</c:v>
                </c:pt>
                <c:pt idx="9654">
                  <c:v>10.686999999999999</c:v>
                </c:pt>
                <c:pt idx="9655">
                  <c:v>10.736000000000001</c:v>
                </c:pt>
                <c:pt idx="9656">
                  <c:v>10.81</c:v>
                </c:pt>
                <c:pt idx="9657">
                  <c:v>10.834</c:v>
                </c:pt>
                <c:pt idx="9658">
                  <c:v>10.858000000000001</c:v>
                </c:pt>
                <c:pt idx="9659">
                  <c:v>10.858000000000001</c:v>
                </c:pt>
                <c:pt idx="9660">
                  <c:v>10.907</c:v>
                </c:pt>
                <c:pt idx="9661">
                  <c:v>10.932</c:v>
                </c:pt>
                <c:pt idx="9662">
                  <c:v>10.956</c:v>
                </c:pt>
                <c:pt idx="9663">
                  <c:v>10.956</c:v>
                </c:pt>
                <c:pt idx="9664">
                  <c:v>10.98</c:v>
                </c:pt>
                <c:pt idx="9665">
                  <c:v>10.98</c:v>
                </c:pt>
                <c:pt idx="9666">
                  <c:v>10.98</c:v>
                </c:pt>
                <c:pt idx="9667">
                  <c:v>11.005000000000001</c:v>
                </c:pt>
                <c:pt idx="9668">
                  <c:v>11.029</c:v>
                </c:pt>
                <c:pt idx="9669">
                  <c:v>11.005000000000001</c:v>
                </c:pt>
                <c:pt idx="9670">
                  <c:v>10.98</c:v>
                </c:pt>
                <c:pt idx="9671">
                  <c:v>10.98</c:v>
                </c:pt>
                <c:pt idx="9672">
                  <c:v>10.98</c:v>
                </c:pt>
                <c:pt idx="9673">
                  <c:v>10.98</c:v>
                </c:pt>
                <c:pt idx="9674">
                  <c:v>10.956</c:v>
                </c:pt>
                <c:pt idx="9675">
                  <c:v>10.956</c:v>
                </c:pt>
                <c:pt idx="9676">
                  <c:v>10.907</c:v>
                </c:pt>
                <c:pt idx="9677">
                  <c:v>10.858000000000001</c:v>
                </c:pt>
                <c:pt idx="9678">
                  <c:v>10.834</c:v>
                </c:pt>
                <c:pt idx="9679">
                  <c:v>10.81</c:v>
                </c:pt>
                <c:pt idx="9680">
                  <c:v>10.785</c:v>
                </c:pt>
                <c:pt idx="9681">
                  <c:v>10.736000000000001</c:v>
                </c:pt>
                <c:pt idx="9682">
                  <c:v>10.712</c:v>
                </c:pt>
                <c:pt idx="9683">
                  <c:v>10.686999999999999</c:v>
                </c:pt>
                <c:pt idx="9684">
                  <c:v>10.663</c:v>
                </c:pt>
                <c:pt idx="9685">
                  <c:v>10.638</c:v>
                </c:pt>
                <c:pt idx="9686">
                  <c:v>10.59</c:v>
                </c:pt>
                <c:pt idx="9687">
                  <c:v>10.541</c:v>
                </c:pt>
                <c:pt idx="9688">
                  <c:v>10.516</c:v>
                </c:pt>
                <c:pt idx="9689">
                  <c:v>10.467000000000001</c:v>
                </c:pt>
                <c:pt idx="9690">
                  <c:v>10.417999999999999</c:v>
                </c:pt>
                <c:pt idx="9691">
                  <c:v>10.394</c:v>
                </c:pt>
                <c:pt idx="9692">
                  <c:v>10.369</c:v>
                </c:pt>
                <c:pt idx="9693">
                  <c:v>10.345000000000001</c:v>
                </c:pt>
                <c:pt idx="9694">
                  <c:v>10.32</c:v>
                </c:pt>
                <c:pt idx="9695">
                  <c:v>10.271000000000001</c:v>
                </c:pt>
                <c:pt idx="9696">
                  <c:v>10.271000000000001</c:v>
                </c:pt>
                <c:pt idx="9697">
                  <c:v>10.247</c:v>
                </c:pt>
                <c:pt idx="9698">
                  <c:v>10.222</c:v>
                </c:pt>
                <c:pt idx="9699">
                  <c:v>10.198</c:v>
                </c:pt>
                <c:pt idx="9700">
                  <c:v>10.173</c:v>
                </c:pt>
                <c:pt idx="9701">
                  <c:v>10.148999999999999</c:v>
                </c:pt>
                <c:pt idx="9702">
                  <c:v>10.124000000000001</c:v>
                </c:pt>
                <c:pt idx="9703">
                  <c:v>10.124000000000001</c:v>
                </c:pt>
                <c:pt idx="9704">
                  <c:v>10.1</c:v>
                </c:pt>
                <c:pt idx="9705">
                  <c:v>10.074999999999999</c:v>
                </c:pt>
                <c:pt idx="9706">
                  <c:v>10.074999999999999</c:v>
                </c:pt>
                <c:pt idx="9707">
                  <c:v>10.051</c:v>
                </c:pt>
                <c:pt idx="9708">
                  <c:v>10.026</c:v>
                </c:pt>
                <c:pt idx="9709">
                  <c:v>10.026</c:v>
                </c:pt>
                <c:pt idx="9710">
                  <c:v>10.026</c:v>
                </c:pt>
                <c:pt idx="9711">
                  <c:v>10.000999999999999</c:v>
                </c:pt>
                <c:pt idx="9712">
                  <c:v>9.9770000000000003</c:v>
                </c:pt>
                <c:pt idx="9713">
                  <c:v>9.9770000000000003</c:v>
                </c:pt>
                <c:pt idx="9714">
                  <c:v>9.952</c:v>
                </c:pt>
                <c:pt idx="9715">
                  <c:v>9.952</c:v>
                </c:pt>
                <c:pt idx="9716">
                  <c:v>9.9280000000000008</c:v>
                </c:pt>
                <c:pt idx="9717">
                  <c:v>9.952</c:v>
                </c:pt>
                <c:pt idx="9718">
                  <c:v>9.952</c:v>
                </c:pt>
                <c:pt idx="9719">
                  <c:v>9.952</c:v>
                </c:pt>
                <c:pt idx="9720">
                  <c:v>9.952</c:v>
                </c:pt>
                <c:pt idx="9721">
                  <c:v>9.952</c:v>
                </c:pt>
                <c:pt idx="9722">
                  <c:v>9.9280000000000008</c:v>
                </c:pt>
                <c:pt idx="9723">
                  <c:v>9.9280000000000008</c:v>
                </c:pt>
                <c:pt idx="9724">
                  <c:v>9.9280000000000008</c:v>
                </c:pt>
                <c:pt idx="9725">
                  <c:v>9.9280000000000008</c:v>
                </c:pt>
                <c:pt idx="9726">
                  <c:v>9.9280000000000008</c:v>
                </c:pt>
                <c:pt idx="9727">
                  <c:v>9.9280000000000008</c:v>
                </c:pt>
                <c:pt idx="9728">
                  <c:v>9.952</c:v>
                </c:pt>
                <c:pt idx="9729">
                  <c:v>10.000999999999999</c:v>
                </c:pt>
                <c:pt idx="9730">
                  <c:v>10.051</c:v>
                </c:pt>
                <c:pt idx="9731">
                  <c:v>10.074999999999999</c:v>
                </c:pt>
                <c:pt idx="9732">
                  <c:v>10.124000000000001</c:v>
                </c:pt>
                <c:pt idx="9733">
                  <c:v>10.173</c:v>
                </c:pt>
                <c:pt idx="9734">
                  <c:v>10.222</c:v>
                </c:pt>
                <c:pt idx="9735">
                  <c:v>10.295999999999999</c:v>
                </c:pt>
                <c:pt idx="9736">
                  <c:v>10.369</c:v>
                </c:pt>
                <c:pt idx="9737">
                  <c:v>10.443</c:v>
                </c:pt>
                <c:pt idx="9738">
                  <c:v>10.541</c:v>
                </c:pt>
                <c:pt idx="9739">
                  <c:v>10.614000000000001</c:v>
                </c:pt>
                <c:pt idx="9740">
                  <c:v>10.712</c:v>
                </c:pt>
                <c:pt idx="9741">
                  <c:v>10.760999999999999</c:v>
                </c:pt>
                <c:pt idx="9742">
                  <c:v>10.81</c:v>
                </c:pt>
                <c:pt idx="9743">
                  <c:v>10.882999999999999</c:v>
                </c:pt>
                <c:pt idx="9744">
                  <c:v>11.029</c:v>
                </c:pt>
                <c:pt idx="9745">
                  <c:v>11.127000000000001</c:v>
                </c:pt>
                <c:pt idx="9746">
                  <c:v>11.127000000000001</c:v>
                </c:pt>
                <c:pt idx="9747">
                  <c:v>11.151</c:v>
                </c:pt>
                <c:pt idx="9748">
                  <c:v>11.2</c:v>
                </c:pt>
                <c:pt idx="9749">
                  <c:v>11.224</c:v>
                </c:pt>
                <c:pt idx="9750">
                  <c:v>11.297000000000001</c:v>
                </c:pt>
                <c:pt idx="9751">
                  <c:v>11.394</c:v>
                </c:pt>
                <c:pt idx="9752">
                  <c:v>11.443</c:v>
                </c:pt>
                <c:pt idx="9753">
                  <c:v>11.492000000000001</c:v>
                </c:pt>
                <c:pt idx="9754">
                  <c:v>11.565</c:v>
                </c:pt>
                <c:pt idx="9755">
                  <c:v>11.589</c:v>
                </c:pt>
                <c:pt idx="9756">
                  <c:v>11.637</c:v>
                </c:pt>
                <c:pt idx="9757">
                  <c:v>11.662000000000001</c:v>
                </c:pt>
                <c:pt idx="9758">
                  <c:v>11.637</c:v>
                </c:pt>
                <c:pt idx="9759">
                  <c:v>11.686</c:v>
                </c:pt>
                <c:pt idx="9760">
                  <c:v>11.734</c:v>
                </c:pt>
                <c:pt idx="9761">
                  <c:v>11.734</c:v>
                </c:pt>
                <c:pt idx="9762">
                  <c:v>11.734</c:v>
                </c:pt>
                <c:pt idx="9763">
                  <c:v>11.734</c:v>
                </c:pt>
                <c:pt idx="9764">
                  <c:v>11.734</c:v>
                </c:pt>
                <c:pt idx="9765">
                  <c:v>11.686</c:v>
                </c:pt>
                <c:pt idx="9766">
                  <c:v>11.686</c:v>
                </c:pt>
                <c:pt idx="9767">
                  <c:v>11.637</c:v>
                </c:pt>
                <c:pt idx="9768">
                  <c:v>11.589</c:v>
                </c:pt>
                <c:pt idx="9769">
                  <c:v>11.565</c:v>
                </c:pt>
                <c:pt idx="9770">
                  <c:v>11.492000000000001</c:v>
                </c:pt>
                <c:pt idx="9771">
                  <c:v>11.443</c:v>
                </c:pt>
                <c:pt idx="9772">
                  <c:v>11.37</c:v>
                </c:pt>
                <c:pt idx="9773">
                  <c:v>11.297000000000001</c:v>
                </c:pt>
                <c:pt idx="9774">
                  <c:v>11.224</c:v>
                </c:pt>
                <c:pt idx="9775">
                  <c:v>11.151</c:v>
                </c:pt>
                <c:pt idx="9776">
                  <c:v>11.102</c:v>
                </c:pt>
                <c:pt idx="9777">
                  <c:v>11.029</c:v>
                </c:pt>
                <c:pt idx="9778">
                  <c:v>10.956</c:v>
                </c:pt>
                <c:pt idx="9779">
                  <c:v>10.907</c:v>
                </c:pt>
                <c:pt idx="9780">
                  <c:v>10.858000000000001</c:v>
                </c:pt>
                <c:pt idx="9781">
                  <c:v>10.81</c:v>
                </c:pt>
                <c:pt idx="9782">
                  <c:v>10.736000000000001</c:v>
                </c:pt>
                <c:pt idx="9783">
                  <c:v>10.686999999999999</c:v>
                </c:pt>
                <c:pt idx="9784">
                  <c:v>10.663</c:v>
                </c:pt>
                <c:pt idx="9785">
                  <c:v>10.614000000000001</c:v>
                </c:pt>
                <c:pt idx="9786">
                  <c:v>10.565</c:v>
                </c:pt>
                <c:pt idx="9787">
                  <c:v>10.541</c:v>
                </c:pt>
                <c:pt idx="9788">
                  <c:v>10.516</c:v>
                </c:pt>
                <c:pt idx="9789">
                  <c:v>10.467000000000001</c:v>
                </c:pt>
                <c:pt idx="9790">
                  <c:v>10.443</c:v>
                </c:pt>
                <c:pt idx="9791">
                  <c:v>10.417999999999999</c:v>
                </c:pt>
                <c:pt idx="9792">
                  <c:v>10.417999999999999</c:v>
                </c:pt>
                <c:pt idx="9793">
                  <c:v>10.394</c:v>
                </c:pt>
                <c:pt idx="9794">
                  <c:v>10.369</c:v>
                </c:pt>
                <c:pt idx="9795">
                  <c:v>10.369</c:v>
                </c:pt>
                <c:pt idx="9796">
                  <c:v>10.345000000000001</c:v>
                </c:pt>
                <c:pt idx="9797">
                  <c:v>10.32</c:v>
                </c:pt>
                <c:pt idx="9798">
                  <c:v>10.32</c:v>
                </c:pt>
                <c:pt idx="9799">
                  <c:v>10.295999999999999</c:v>
                </c:pt>
                <c:pt idx="9800">
                  <c:v>10.271000000000001</c:v>
                </c:pt>
                <c:pt idx="9801">
                  <c:v>10.271000000000001</c:v>
                </c:pt>
                <c:pt idx="9802">
                  <c:v>10.247</c:v>
                </c:pt>
                <c:pt idx="9803">
                  <c:v>10.222</c:v>
                </c:pt>
                <c:pt idx="9804">
                  <c:v>10.222</c:v>
                </c:pt>
                <c:pt idx="9805">
                  <c:v>10.198</c:v>
                </c:pt>
                <c:pt idx="9806">
                  <c:v>10.173</c:v>
                </c:pt>
                <c:pt idx="9807">
                  <c:v>10.173</c:v>
                </c:pt>
                <c:pt idx="9808">
                  <c:v>10.148999999999999</c:v>
                </c:pt>
                <c:pt idx="9809">
                  <c:v>10.124000000000001</c:v>
                </c:pt>
                <c:pt idx="9810">
                  <c:v>10.124000000000001</c:v>
                </c:pt>
                <c:pt idx="9811">
                  <c:v>10.1</c:v>
                </c:pt>
                <c:pt idx="9812">
                  <c:v>10.074999999999999</c:v>
                </c:pt>
                <c:pt idx="9813">
                  <c:v>10.074999999999999</c:v>
                </c:pt>
                <c:pt idx="9814">
                  <c:v>10.074999999999999</c:v>
                </c:pt>
                <c:pt idx="9815">
                  <c:v>10.051</c:v>
                </c:pt>
                <c:pt idx="9816">
                  <c:v>10.026</c:v>
                </c:pt>
                <c:pt idx="9817">
                  <c:v>10.026</c:v>
                </c:pt>
                <c:pt idx="9818">
                  <c:v>10.026</c:v>
                </c:pt>
                <c:pt idx="9819">
                  <c:v>10.026</c:v>
                </c:pt>
                <c:pt idx="9820">
                  <c:v>10.026</c:v>
                </c:pt>
                <c:pt idx="9821">
                  <c:v>10.026</c:v>
                </c:pt>
                <c:pt idx="9822">
                  <c:v>10.026</c:v>
                </c:pt>
                <c:pt idx="9823">
                  <c:v>10.026</c:v>
                </c:pt>
                <c:pt idx="9824">
                  <c:v>10.026</c:v>
                </c:pt>
                <c:pt idx="9825">
                  <c:v>10.051</c:v>
                </c:pt>
                <c:pt idx="9826">
                  <c:v>10.1</c:v>
                </c:pt>
                <c:pt idx="9827">
                  <c:v>10.173</c:v>
                </c:pt>
                <c:pt idx="9828">
                  <c:v>10.198</c:v>
                </c:pt>
                <c:pt idx="9829">
                  <c:v>10.247</c:v>
                </c:pt>
                <c:pt idx="9830">
                  <c:v>10.295999999999999</c:v>
                </c:pt>
                <c:pt idx="9831">
                  <c:v>10.369</c:v>
                </c:pt>
                <c:pt idx="9832">
                  <c:v>10.443</c:v>
                </c:pt>
                <c:pt idx="9833">
                  <c:v>10.541</c:v>
                </c:pt>
                <c:pt idx="9834">
                  <c:v>10.638</c:v>
                </c:pt>
                <c:pt idx="9835">
                  <c:v>10.736000000000001</c:v>
                </c:pt>
                <c:pt idx="9836">
                  <c:v>10.858000000000001</c:v>
                </c:pt>
                <c:pt idx="9837">
                  <c:v>10.932</c:v>
                </c:pt>
                <c:pt idx="9838">
                  <c:v>11.029</c:v>
                </c:pt>
                <c:pt idx="9839">
                  <c:v>11.102</c:v>
                </c:pt>
                <c:pt idx="9840">
                  <c:v>11.2</c:v>
                </c:pt>
                <c:pt idx="9841">
                  <c:v>11.297000000000001</c:v>
                </c:pt>
                <c:pt idx="9842">
                  <c:v>11.419</c:v>
                </c:pt>
                <c:pt idx="9843">
                  <c:v>11.492000000000001</c:v>
                </c:pt>
                <c:pt idx="9844">
                  <c:v>11.54</c:v>
                </c:pt>
                <c:pt idx="9845">
                  <c:v>11.637</c:v>
                </c:pt>
                <c:pt idx="9846">
                  <c:v>11.686</c:v>
                </c:pt>
                <c:pt idx="9847">
                  <c:v>11.71</c:v>
                </c:pt>
                <c:pt idx="9848">
                  <c:v>11.759</c:v>
                </c:pt>
                <c:pt idx="9849">
                  <c:v>11.807</c:v>
                </c:pt>
                <c:pt idx="9850">
                  <c:v>11.832000000000001</c:v>
                </c:pt>
                <c:pt idx="9851">
                  <c:v>11.856</c:v>
                </c:pt>
                <c:pt idx="9852">
                  <c:v>11.904</c:v>
                </c:pt>
                <c:pt idx="9853">
                  <c:v>11.929</c:v>
                </c:pt>
                <c:pt idx="9854">
                  <c:v>11.904</c:v>
                </c:pt>
                <c:pt idx="9855">
                  <c:v>11.88</c:v>
                </c:pt>
                <c:pt idx="9856">
                  <c:v>11.856</c:v>
                </c:pt>
                <c:pt idx="9857">
                  <c:v>11.832000000000001</c:v>
                </c:pt>
                <c:pt idx="9858">
                  <c:v>11.832000000000001</c:v>
                </c:pt>
                <c:pt idx="9859">
                  <c:v>11.832000000000001</c:v>
                </c:pt>
                <c:pt idx="9860">
                  <c:v>11.832000000000001</c:v>
                </c:pt>
                <c:pt idx="9861">
                  <c:v>11.832000000000001</c:v>
                </c:pt>
                <c:pt idx="9862">
                  <c:v>11.782999999999999</c:v>
                </c:pt>
                <c:pt idx="9863">
                  <c:v>11.782999999999999</c:v>
                </c:pt>
                <c:pt idx="9864">
                  <c:v>11.734</c:v>
                </c:pt>
                <c:pt idx="9865">
                  <c:v>11.71</c:v>
                </c:pt>
                <c:pt idx="9866">
                  <c:v>11.686</c:v>
                </c:pt>
                <c:pt idx="9867">
                  <c:v>11.637</c:v>
                </c:pt>
                <c:pt idx="9868">
                  <c:v>11.589</c:v>
                </c:pt>
                <c:pt idx="9869">
                  <c:v>11.54</c:v>
                </c:pt>
                <c:pt idx="9870">
                  <c:v>11.492000000000001</c:v>
                </c:pt>
                <c:pt idx="9871">
                  <c:v>11.419</c:v>
                </c:pt>
                <c:pt idx="9872">
                  <c:v>11.37</c:v>
                </c:pt>
                <c:pt idx="9873">
                  <c:v>11.297000000000001</c:v>
                </c:pt>
                <c:pt idx="9874">
                  <c:v>11.2</c:v>
                </c:pt>
                <c:pt idx="9875">
                  <c:v>11.127000000000001</c:v>
                </c:pt>
                <c:pt idx="9876">
                  <c:v>11.053000000000001</c:v>
                </c:pt>
                <c:pt idx="9877">
                  <c:v>10.956</c:v>
                </c:pt>
                <c:pt idx="9878">
                  <c:v>10.907</c:v>
                </c:pt>
                <c:pt idx="9879">
                  <c:v>10.834</c:v>
                </c:pt>
                <c:pt idx="9880">
                  <c:v>10.760999999999999</c:v>
                </c:pt>
                <c:pt idx="9881">
                  <c:v>10.712</c:v>
                </c:pt>
                <c:pt idx="9882">
                  <c:v>10.638</c:v>
                </c:pt>
                <c:pt idx="9883">
                  <c:v>10.614000000000001</c:v>
                </c:pt>
                <c:pt idx="9884">
                  <c:v>10.565</c:v>
                </c:pt>
                <c:pt idx="9885">
                  <c:v>10.516</c:v>
                </c:pt>
                <c:pt idx="9886">
                  <c:v>10.467000000000001</c:v>
                </c:pt>
                <c:pt idx="9887">
                  <c:v>10.417999999999999</c:v>
                </c:pt>
                <c:pt idx="9888">
                  <c:v>10.417999999999999</c:v>
                </c:pt>
                <c:pt idx="9889">
                  <c:v>10.369</c:v>
                </c:pt>
                <c:pt idx="9890">
                  <c:v>10.345000000000001</c:v>
                </c:pt>
                <c:pt idx="9891">
                  <c:v>10.32</c:v>
                </c:pt>
                <c:pt idx="9892">
                  <c:v>10.295999999999999</c:v>
                </c:pt>
                <c:pt idx="9893">
                  <c:v>10.271000000000001</c:v>
                </c:pt>
                <c:pt idx="9894">
                  <c:v>10.247</c:v>
                </c:pt>
                <c:pt idx="9895">
                  <c:v>10.247</c:v>
                </c:pt>
                <c:pt idx="9896">
                  <c:v>10.222</c:v>
                </c:pt>
                <c:pt idx="9897">
                  <c:v>10.198</c:v>
                </c:pt>
                <c:pt idx="9898">
                  <c:v>10.173</c:v>
                </c:pt>
                <c:pt idx="9899">
                  <c:v>10.173</c:v>
                </c:pt>
                <c:pt idx="9900">
                  <c:v>10.148999999999999</c:v>
                </c:pt>
                <c:pt idx="9901">
                  <c:v>10.124000000000001</c:v>
                </c:pt>
                <c:pt idx="9902">
                  <c:v>10.124000000000001</c:v>
                </c:pt>
                <c:pt idx="9903">
                  <c:v>10.1</c:v>
                </c:pt>
                <c:pt idx="9904">
                  <c:v>10.074999999999999</c:v>
                </c:pt>
                <c:pt idx="9905">
                  <c:v>10.074999999999999</c:v>
                </c:pt>
                <c:pt idx="9906">
                  <c:v>10.051</c:v>
                </c:pt>
                <c:pt idx="9907">
                  <c:v>10.051</c:v>
                </c:pt>
                <c:pt idx="9908">
                  <c:v>10.026</c:v>
                </c:pt>
                <c:pt idx="9909">
                  <c:v>10.026</c:v>
                </c:pt>
                <c:pt idx="9910">
                  <c:v>10.000999999999999</c:v>
                </c:pt>
                <c:pt idx="9911">
                  <c:v>9.9770000000000003</c:v>
                </c:pt>
                <c:pt idx="9912">
                  <c:v>9.9770000000000003</c:v>
                </c:pt>
                <c:pt idx="9913">
                  <c:v>9.952</c:v>
                </c:pt>
                <c:pt idx="9914">
                  <c:v>9.952</c:v>
                </c:pt>
                <c:pt idx="9915">
                  <c:v>9.9280000000000008</c:v>
                </c:pt>
                <c:pt idx="9916">
                  <c:v>9.9280000000000008</c:v>
                </c:pt>
                <c:pt idx="9917">
                  <c:v>9.9280000000000008</c:v>
                </c:pt>
                <c:pt idx="9918">
                  <c:v>9.9280000000000008</c:v>
                </c:pt>
                <c:pt idx="9919">
                  <c:v>9.9280000000000008</c:v>
                </c:pt>
                <c:pt idx="9920">
                  <c:v>9.952</c:v>
                </c:pt>
                <c:pt idx="9921">
                  <c:v>10.000999999999999</c:v>
                </c:pt>
                <c:pt idx="9922">
                  <c:v>10.051</c:v>
                </c:pt>
                <c:pt idx="9923">
                  <c:v>10.1</c:v>
                </c:pt>
                <c:pt idx="9924">
                  <c:v>10.148999999999999</c:v>
                </c:pt>
                <c:pt idx="9925">
                  <c:v>10.222</c:v>
                </c:pt>
                <c:pt idx="9926">
                  <c:v>10.271000000000001</c:v>
                </c:pt>
                <c:pt idx="9927">
                  <c:v>10.345000000000001</c:v>
                </c:pt>
                <c:pt idx="9928">
                  <c:v>10.417999999999999</c:v>
                </c:pt>
                <c:pt idx="9929">
                  <c:v>10.516</c:v>
                </c:pt>
                <c:pt idx="9930">
                  <c:v>10.614000000000001</c:v>
                </c:pt>
                <c:pt idx="9931">
                  <c:v>10.736000000000001</c:v>
                </c:pt>
                <c:pt idx="9932">
                  <c:v>10.858000000000001</c:v>
                </c:pt>
                <c:pt idx="9933">
                  <c:v>10.956</c:v>
                </c:pt>
                <c:pt idx="9934">
                  <c:v>11.077999999999999</c:v>
                </c:pt>
                <c:pt idx="9935">
                  <c:v>11.2</c:v>
                </c:pt>
                <c:pt idx="9936">
                  <c:v>11.2</c:v>
                </c:pt>
                <c:pt idx="9937">
                  <c:v>11.37</c:v>
                </c:pt>
                <c:pt idx="9938">
                  <c:v>11.492000000000001</c:v>
                </c:pt>
                <c:pt idx="9939">
                  <c:v>11.565</c:v>
                </c:pt>
                <c:pt idx="9940">
                  <c:v>11.662000000000001</c:v>
                </c:pt>
                <c:pt idx="9941">
                  <c:v>11.782999999999999</c:v>
                </c:pt>
                <c:pt idx="9942">
                  <c:v>11.832000000000001</c:v>
                </c:pt>
                <c:pt idx="9943">
                  <c:v>11.88</c:v>
                </c:pt>
                <c:pt idx="9944">
                  <c:v>11.977</c:v>
                </c:pt>
                <c:pt idx="9945">
                  <c:v>12.122</c:v>
                </c:pt>
                <c:pt idx="9946">
                  <c:v>12.170999999999999</c:v>
                </c:pt>
                <c:pt idx="9947">
                  <c:v>12.195</c:v>
                </c:pt>
                <c:pt idx="9948">
                  <c:v>12.218999999999999</c:v>
                </c:pt>
                <c:pt idx="9949">
                  <c:v>12.268000000000001</c:v>
                </c:pt>
                <c:pt idx="9950">
                  <c:v>12.316000000000001</c:v>
                </c:pt>
                <c:pt idx="9951">
                  <c:v>12.292</c:v>
                </c:pt>
                <c:pt idx="9952">
                  <c:v>12.316000000000001</c:v>
                </c:pt>
                <c:pt idx="9953">
                  <c:v>12.364000000000001</c:v>
                </c:pt>
                <c:pt idx="9954">
                  <c:v>12.364000000000001</c:v>
                </c:pt>
                <c:pt idx="9955">
                  <c:v>12.34</c:v>
                </c:pt>
                <c:pt idx="9956">
                  <c:v>12.34</c:v>
                </c:pt>
                <c:pt idx="9957">
                  <c:v>12.316000000000001</c:v>
                </c:pt>
                <c:pt idx="9958">
                  <c:v>12.268000000000001</c:v>
                </c:pt>
                <c:pt idx="9959">
                  <c:v>12.268000000000001</c:v>
                </c:pt>
                <c:pt idx="9960">
                  <c:v>12.195</c:v>
                </c:pt>
                <c:pt idx="9961">
                  <c:v>12.122</c:v>
                </c:pt>
                <c:pt idx="9962">
                  <c:v>12.074</c:v>
                </c:pt>
                <c:pt idx="9963">
                  <c:v>12.000999999999999</c:v>
                </c:pt>
                <c:pt idx="9964">
                  <c:v>11.929</c:v>
                </c:pt>
                <c:pt idx="9965">
                  <c:v>11.832000000000001</c:v>
                </c:pt>
                <c:pt idx="9966">
                  <c:v>11.759</c:v>
                </c:pt>
                <c:pt idx="9967">
                  <c:v>11.686</c:v>
                </c:pt>
                <c:pt idx="9968">
                  <c:v>11.589</c:v>
                </c:pt>
                <c:pt idx="9969">
                  <c:v>11.492000000000001</c:v>
                </c:pt>
                <c:pt idx="9970">
                  <c:v>11.394</c:v>
                </c:pt>
                <c:pt idx="9971">
                  <c:v>11.297000000000001</c:v>
                </c:pt>
                <c:pt idx="9972">
                  <c:v>11.224</c:v>
                </c:pt>
                <c:pt idx="9973">
                  <c:v>11.151</c:v>
                </c:pt>
                <c:pt idx="9974">
                  <c:v>11.077999999999999</c:v>
                </c:pt>
                <c:pt idx="9975">
                  <c:v>11.005000000000001</c:v>
                </c:pt>
                <c:pt idx="9976">
                  <c:v>10.956</c:v>
                </c:pt>
                <c:pt idx="9977">
                  <c:v>10.882999999999999</c:v>
                </c:pt>
                <c:pt idx="9978">
                  <c:v>10.834</c:v>
                </c:pt>
                <c:pt idx="9979">
                  <c:v>10.785</c:v>
                </c:pt>
                <c:pt idx="9980">
                  <c:v>10.736000000000001</c:v>
                </c:pt>
                <c:pt idx="9981">
                  <c:v>10.686999999999999</c:v>
                </c:pt>
                <c:pt idx="9982">
                  <c:v>10.638</c:v>
                </c:pt>
                <c:pt idx="9983">
                  <c:v>10.614000000000001</c:v>
                </c:pt>
                <c:pt idx="9984">
                  <c:v>10.565</c:v>
                </c:pt>
                <c:pt idx="9985">
                  <c:v>10.541</c:v>
                </c:pt>
                <c:pt idx="9986">
                  <c:v>10.516</c:v>
                </c:pt>
                <c:pt idx="9987">
                  <c:v>10.492000000000001</c:v>
                </c:pt>
                <c:pt idx="9988">
                  <c:v>10.467000000000001</c:v>
                </c:pt>
                <c:pt idx="9989">
                  <c:v>10.443</c:v>
                </c:pt>
                <c:pt idx="9990">
                  <c:v>10.443</c:v>
                </c:pt>
                <c:pt idx="9991">
                  <c:v>10.417999999999999</c:v>
                </c:pt>
                <c:pt idx="9992">
                  <c:v>10.394</c:v>
                </c:pt>
                <c:pt idx="9993">
                  <c:v>10.369</c:v>
                </c:pt>
                <c:pt idx="9994">
                  <c:v>10.369</c:v>
                </c:pt>
                <c:pt idx="9995">
                  <c:v>10.345000000000001</c:v>
                </c:pt>
                <c:pt idx="9996">
                  <c:v>10.32</c:v>
                </c:pt>
                <c:pt idx="9997">
                  <c:v>10.32</c:v>
                </c:pt>
                <c:pt idx="9998">
                  <c:v>10.295999999999999</c:v>
                </c:pt>
                <c:pt idx="9999">
                  <c:v>10.271000000000001</c:v>
                </c:pt>
                <c:pt idx="10000">
                  <c:v>10.271000000000001</c:v>
                </c:pt>
                <c:pt idx="10001">
                  <c:v>10.271000000000001</c:v>
                </c:pt>
                <c:pt idx="10002">
                  <c:v>10.247</c:v>
                </c:pt>
                <c:pt idx="10003">
                  <c:v>10.222</c:v>
                </c:pt>
                <c:pt idx="10004">
                  <c:v>10.222</c:v>
                </c:pt>
                <c:pt idx="10005">
                  <c:v>10.222</c:v>
                </c:pt>
                <c:pt idx="10006">
                  <c:v>10.222</c:v>
                </c:pt>
                <c:pt idx="10007">
                  <c:v>10.198</c:v>
                </c:pt>
                <c:pt idx="10008">
                  <c:v>10.198</c:v>
                </c:pt>
                <c:pt idx="10009">
                  <c:v>10.198</c:v>
                </c:pt>
                <c:pt idx="10010">
                  <c:v>10.173</c:v>
                </c:pt>
                <c:pt idx="10011">
                  <c:v>10.173</c:v>
                </c:pt>
                <c:pt idx="10012">
                  <c:v>10.173</c:v>
                </c:pt>
                <c:pt idx="10013">
                  <c:v>10.173</c:v>
                </c:pt>
                <c:pt idx="10014">
                  <c:v>10.173</c:v>
                </c:pt>
                <c:pt idx="10015">
                  <c:v>10.198</c:v>
                </c:pt>
                <c:pt idx="10016">
                  <c:v>10.222</c:v>
                </c:pt>
                <c:pt idx="10017">
                  <c:v>10.222</c:v>
                </c:pt>
                <c:pt idx="10018">
                  <c:v>10.247</c:v>
                </c:pt>
                <c:pt idx="10019">
                  <c:v>10.271000000000001</c:v>
                </c:pt>
                <c:pt idx="10020">
                  <c:v>10.295999999999999</c:v>
                </c:pt>
                <c:pt idx="10021">
                  <c:v>10.345000000000001</c:v>
                </c:pt>
                <c:pt idx="10022">
                  <c:v>10.394</c:v>
                </c:pt>
                <c:pt idx="10023">
                  <c:v>10.417999999999999</c:v>
                </c:pt>
                <c:pt idx="10024">
                  <c:v>10.516</c:v>
                </c:pt>
                <c:pt idx="10025">
                  <c:v>10.59</c:v>
                </c:pt>
                <c:pt idx="10026">
                  <c:v>10.663</c:v>
                </c:pt>
                <c:pt idx="10027">
                  <c:v>10.760999999999999</c:v>
                </c:pt>
                <c:pt idx="10028">
                  <c:v>10.882999999999999</c:v>
                </c:pt>
                <c:pt idx="10029">
                  <c:v>11.005000000000001</c:v>
                </c:pt>
                <c:pt idx="10030">
                  <c:v>11.151</c:v>
                </c:pt>
                <c:pt idx="10031">
                  <c:v>11.247999999999999</c:v>
                </c:pt>
                <c:pt idx="10032">
                  <c:v>11.346</c:v>
                </c:pt>
                <c:pt idx="10033">
                  <c:v>11.443</c:v>
                </c:pt>
                <c:pt idx="10034">
                  <c:v>11.54</c:v>
                </c:pt>
                <c:pt idx="10035">
                  <c:v>11.686</c:v>
                </c:pt>
                <c:pt idx="10036">
                  <c:v>11.759</c:v>
                </c:pt>
                <c:pt idx="10037">
                  <c:v>11.88</c:v>
                </c:pt>
                <c:pt idx="10038">
                  <c:v>11.977</c:v>
                </c:pt>
                <c:pt idx="10039">
                  <c:v>12.074</c:v>
                </c:pt>
                <c:pt idx="10040">
                  <c:v>12.170999999999999</c:v>
                </c:pt>
                <c:pt idx="10041">
                  <c:v>12.243</c:v>
                </c:pt>
                <c:pt idx="10042">
                  <c:v>12.292</c:v>
                </c:pt>
                <c:pt idx="10043">
                  <c:v>12.316000000000001</c:v>
                </c:pt>
                <c:pt idx="10044">
                  <c:v>12.364000000000001</c:v>
                </c:pt>
                <c:pt idx="10045">
                  <c:v>12.413</c:v>
                </c:pt>
                <c:pt idx="10046">
                  <c:v>12.461</c:v>
                </c:pt>
                <c:pt idx="10047">
                  <c:v>12.484999999999999</c:v>
                </c:pt>
                <c:pt idx="10048">
                  <c:v>12.509</c:v>
                </c:pt>
                <c:pt idx="10049">
                  <c:v>12.509</c:v>
                </c:pt>
                <c:pt idx="10050">
                  <c:v>12.509</c:v>
                </c:pt>
                <c:pt idx="10051">
                  <c:v>12.509</c:v>
                </c:pt>
                <c:pt idx="10052">
                  <c:v>12.484999999999999</c:v>
                </c:pt>
                <c:pt idx="10053">
                  <c:v>12.461</c:v>
                </c:pt>
                <c:pt idx="10054">
                  <c:v>12.461</c:v>
                </c:pt>
                <c:pt idx="10055">
                  <c:v>12.413</c:v>
                </c:pt>
                <c:pt idx="10056">
                  <c:v>12.364000000000001</c:v>
                </c:pt>
                <c:pt idx="10057">
                  <c:v>12.292</c:v>
                </c:pt>
                <c:pt idx="10058">
                  <c:v>12.218999999999999</c:v>
                </c:pt>
                <c:pt idx="10059">
                  <c:v>12.170999999999999</c:v>
                </c:pt>
                <c:pt idx="10060">
                  <c:v>12.122</c:v>
                </c:pt>
                <c:pt idx="10061">
                  <c:v>12.025</c:v>
                </c:pt>
                <c:pt idx="10062">
                  <c:v>11.929</c:v>
                </c:pt>
                <c:pt idx="10063">
                  <c:v>11.832000000000001</c:v>
                </c:pt>
                <c:pt idx="10064">
                  <c:v>11.734</c:v>
                </c:pt>
                <c:pt idx="10065">
                  <c:v>11.637</c:v>
                </c:pt>
                <c:pt idx="10066">
                  <c:v>11.54</c:v>
                </c:pt>
                <c:pt idx="10067">
                  <c:v>11.443</c:v>
                </c:pt>
                <c:pt idx="10068">
                  <c:v>11.346</c:v>
                </c:pt>
                <c:pt idx="10069">
                  <c:v>11.273</c:v>
                </c:pt>
                <c:pt idx="10070">
                  <c:v>11.2</c:v>
                </c:pt>
                <c:pt idx="10071">
                  <c:v>11.127000000000001</c:v>
                </c:pt>
                <c:pt idx="10072">
                  <c:v>11.053000000000001</c:v>
                </c:pt>
                <c:pt idx="10073">
                  <c:v>11.005000000000001</c:v>
                </c:pt>
                <c:pt idx="10074">
                  <c:v>10.956</c:v>
                </c:pt>
                <c:pt idx="10075">
                  <c:v>10.907</c:v>
                </c:pt>
                <c:pt idx="10076">
                  <c:v>10.858000000000001</c:v>
                </c:pt>
                <c:pt idx="10077">
                  <c:v>10.81</c:v>
                </c:pt>
                <c:pt idx="10078">
                  <c:v>10.760999999999999</c:v>
                </c:pt>
                <c:pt idx="10079">
                  <c:v>10.736000000000001</c:v>
                </c:pt>
                <c:pt idx="10080">
                  <c:v>10.712</c:v>
                </c:pt>
                <c:pt idx="10081">
                  <c:v>10.663</c:v>
                </c:pt>
                <c:pt idx="10082">
                  <c:v>10.638</c:v>
                </c:pt>
                <c:pt idx="10083">
                  <c:v>10.614000000000001</c:v>
                </c:pt>
                <c:pt idx="10084">
                  <c:v>10.59</c:v>
                </c:pt>
                <c:pt idx="10085">
                  <c:v>10.565</c:v>
                </c:pt>
                <c:pt idx="10086">
                  <c:v>10.541</c:v>
                </c:pt>
                <c:pt idx="10087">
                  <c:v>10.516</c:v>
                </c:pt>
                <c:pt idx="10088">
                  <c:v>10.516</c:v>
                </c:pt>
                <c:pt idx="10089">
                  <c:v>10.492000000000001</c:v>
                </c:pt>
                <c:pt idx="10090">
                  <c:v>10.467000000000001</c:v>
                </c:pt>
                <c:pt idx="10091">
                  <c:v>10.467000000000001</c:v>
                </c:pt>
                <c:pt idx="10092">
                  <c:v>10.443</c:v>
                </c:pt>
                <c:pt idx="10093">
                  <c:v>10.417999999999999</c:v>
                </c:pt>
                <c:pt idx="10094">
                  <c:v>10.417999999999999</c:v>
                </c:pt>
                <c:pt idx="10095">
                  <c:v>10.394</c:v>
                </c:pt>
                <c:pt idx="10096">
                  <c:v>10.394</c:v>
                </c:pt>
                <c:pt idx="10097">
                  <c:v>10.369</c:v>
                </c:pt>
                <c:pt idx="10098">
                  <c:v>10.369</c:v>
                </c:pt>
                <c:pt idx="10099">
                  <c:v>10.345000000000001</c:v>
                </c:pt>
                <c:pt idx="10100">
                  <c:v>10.32</c:v>
                </c:pt>
                <c:pt idx="10101">
                  <c:v>10.32</c:v>
                </c:pt>
                <c:pt idx="10102">
                  <c:v>10.32</c:v>
                </c:pt>
                <c:pt idx="10103">
                  <c:v>10.295999999999999</c:v>
                </c:pt>
                <c:pt idx="10104">
                  <c:v>10.271000000000001</c:v>
                </c:pt>
                <c:pt idx="10105">
                  <c:v>10.271000000000001</c:v>
                </c:pt>
                <c:pt idx="10106">
                  <c:v>10.271000000000001</c:v>
                </c:pt>
                <c:pt idx="10107">
                  <c:v>10.247</c:v>
                </c:pt>
                <c:pt idx="10108">
                  <c:v>10.247</c:v>
                </c:pt>
                <c:pt idx="10109">
                  <c:v>10.222</c:v>
                </c:pt>
                <c:pt idx="10110">
                  <c:v>10.247</c:v>
                </c:pt>
                <c:pt idx="10111">
                  <c:v>10.247</c:v>
                </c:pt>
                <c:pt idx="10112">
                  <c:v>10.271000000000001</c:v>
                </c:pt>
                <c:pt idx="10113">
                  <c:v>10.32</c:v>
                </c:pt>
                <c:pt idx="10114">
                  <c:v>10.345000000000001</c:v>
                </c:pt>
                <c:pt idx="10115">
                  <c:v>10.417999999999999</c:v>
                </c:pt>
                <c:pt idx="10116">
                  <c:v>10.467000000000001</c:v>
                </c:pt>
                <c:pt idx="10117">
                  <c:v>10.516</c:v>
                </c:pt>
                <c:pt idx="10118">
                  <c:v>10.565</c:v>
                </c:pt>
                <c:pt idx="10119">
                  <c:v>10.638</c:v>
                </c:pt>
                <c:pt idx="10120">
                  <c:v>10.712</c:v>
                </c:pt>
                <c:pt idx="10121">
                  <c:v>10.81</c:v>
                </c:pt>
                <c:pt idx="10122">
                  <c:v>10.882999999999999</c:v>
                </c:pt>
                <c:pt idx="10123">
                  <c:v>11.005000000000001</c:v>
                </c:pt>
                <c:pt idx="10124">
                  <c:v>11.102</c:v>
                </c:pt>
                <c:pt idx="10125">
                  <c:v>11.2</c:v>
                </c:pt>
                <c:pt idx="10126">
                  <c:v>11.321</c:v>
                </c:pt>
                <c:pt idx="10127">
                  <c:v>11.419</c:v>
                </c:pt>
                <c:pt idx="10128">
                  <c:v>11.54</c:v>
                </c:pt>
                <c:pt idx="10129">
                  <c:v>11.637</c:v>
                </c:pt>
                <c:pt idx="10130">
                  <c:v>11.734</c:v>
                </c:pt>
                <c:pt idx="10131">
                  <c:v>11.832000000000001</c:v>
                </c:pt>
                <c:pt idx="10132">
                  <c:v>11.929</c:v>
                </c:pt>
                <c:pt idx="10133">
                  <c:v>12.05</c:v>
                </c:pt>
                <c:pt idx="10134">
                  <c:v>12.170999999999999</c:v>
                </c:pt>
                <c:pt idx="10135">
                  <c:v>12.268000000000001</c:v>
                </c:pt>
                <c:pt idx="10136">
                  <c:v>12.316000000000001</c:v>
                </c:pt>
                <c:pt idx="10137">
                  <c:v>12.364000000000001</c:v>
                </c:pt>
                <c:pt idx="10138">
                  <c:v>12.413</c:v>
                </c:pt>
                <c:pt idx="10139">
                  <c:v>12.461</c:v>
                </c:pt>
                <c:pt idx="10140">
                  <c:v>12.509</c:v>
                </c:pt>
                <c:pt idx="10141">
                  <c:v>12.558</c:v>
                </c:pt>
                <c:pt idx="10142">
                  <c:v>12.558</c:v>
                </c:pt>
                <c:pt idx="10143">
                  <c:v>12.582000000000001</c:v>
                </c:pt>
                <c:pt idx="10144">
                  <c:v>12.606</c:v>
                </c:pt>
                <c:pt idx="10145">
                  <c:v>12.606</c:v>
                </c:pt>
                <c:pt idx="10146">
                  <c:v>12.606</c:v>
                </c:pt>
                <c:pt idx="10147">
                  <c:v>12.606</c:v>
                </c:pt>
                <c:pt idx="10148">
                  <c:v>12.582000000000001</c:v>
                </c:pt>
                <c:pt idx="10149">
                  <c:v>12.558</c:v>
                </c:pt>
                <c:pt idx="10150">
                  <c:v>12.534000000000001</c:v>
                </c:pt>
                <c:pt idx="10151">
                  <c:v>12.484999999999999</c:v>
                </c:pt>
                <c:pt idx="10152">
                  <c:v>12.413</c:v>
                </c:pt>
                <c:pt idx="10153">
                  <c:v>12.34</c:v>
                </c:pt>
                <c:pt idx="10154">
                  <c:v>12.268000000000001</c:v>
                </c:pt>
                <c:pt idx="10155">
                  <c:v>12.218999999999999</c:v>
                </c:pt>
                <c:pt idx="10156">
                  <c:v>12.122</c:v>
                </c:pt>
                <c:pt idx="10157">
                  <c:v>12.05</c:v>
                </c:pt>
                <c:pt idx="10158">
                  <c:v>11.977</c:v>
                </c:pt>
                <c:pt idx="10159">
                  <c:v>11.856</c:v>
                </c:pt>
                <c:pt idx="10160">
                  <c:v>11.759</c:v>
                </c:pt>
                <c:pt idx="10161">
                  <c:v>11.662000000000001</c:v>
                </c:pt>
                <c:pt idx="10162">
                  <c:v>11.565</c:v>
                </c:pt>
                <c:pt idx="10163">
                  <c:v>11.467000000000001</c:v>
                </c:pt>
                <c:pt idx="10164">
                  <c:v>11.37</c:v>
                </c:pt>
                <c:pt idx="10165">
                  <c:v>11.273</c:v>
                </c:pt>
                <c:pt idx="10166">
                  <c:v>11.2</c:v>
                </c:pt>
                <c:pt idx="10167">
                  <c:v>11.127000000000001</c:v>
                </c:pt>
                <c:pt idx="10168">
                  <c:v>11.053000000000001</c:v>
                </c:pt>
                <c:pt idx="10169">
                  <c:v>11.005000000000001</c:v>
                </c:pt>
                <c:pt idx="10170">
                  <c:v>10.932</c:v>
                </c:pt>
                <c:pt idx="10171">
                  <c:v>10.882999999999999</c:v>
                </c:pt>
                <c:pt idx="10172">
                  <c:v>10.834</c:v>
                </c:pt>
                <c:pt idx="10173">
                  <c:v>10.81</c:v>
                </c:pt>
                <c:pt idx="10174">
                  <c:v>10.760999999999999</c:v>
                </c:pt>
                <c:pt idx="10175">
                  <c:v>10.712</c:v>
                </c:pt>
                <c:pt idx="10176">
                  <c:v>10.686999999999999</c:v>
                </c:pt>
                <c:pt idx="10177">
                  <c:v>10.663</c:v>
                </c:pt>
                <c:pt idx="10178">
                  <c:v>10.614000000000001</c:v>
                </c:pt>
                <c:pt idx="10179">
                  <c:v>10.614000000000001</c:v>
                </c:pt>
                <c:pt idx="10180">
                  <c:v>10.59</c:v>
                </c:pt>
                <c:pt idx="10181">
                  <c:v>10.565</c:v>
                </c:pt>
                <c:pt idx="10182">
                  <c:v>10.541</c:v>
                </c:pt>
                <c:pt idx="10183">
                  <c:v>10.516</c:v>
                </c:pt>
                <c:pt idx="10184">
                  <c:v>10.516</c:v>
                </c:pt>
                <c:pt idx="10185">
                  <c:v>10.492000000000001</c:v>
                </c:pt>
                <c:pt idx="10186">
                  <c:v>10.467000000000001</c:v>
                </c:pt>
                <c:pt idx="10187">
                  <c:v>10.443</c:v>
                </c:pt>
                <c:pt idx="10188">
                  <c:v>10.443</c:v>
                </c:pt>
                <c:pt idx="10189">
                  <c:v>10.417999999999999</c:v>
                </c:pt>
                <c:pt idx="10190">
                  <c:v>10.417999999999999</c:v>
                </c:pt>
                <c:pt idx="10191">
                  <c:v>10.394</c:v>
                </c:pt>
                <c:pt idx="10192">
                  <c:v>10.369</c:v>
                </c:pt>
                <c:pt idx="10193">
                  <c:v>10.369</c:v>
                </c:pt>
                <c:pt idx="10194">
                  <c:v>10.369</c:v>
                </c:pt>
                <c:pt idx="10195">
                  <c:v>10.369</c:v>
                </c:pt>
                <c:pt idx="10196">
                  <c:v>10.369</c:v>
                </c:pt>
                <c:pt idx="10197">
                  <c:v>10.369</c:v>
                </c:pt>
                <c:pt idx="10198">
                  <c:v>10.369</c:v>
                </c:pt>
                <c:pt idx="10199">
                  <c:v>10.369</c:v>
                </c:pt>
                <c:pt idx="10200">
                  <c:v>10.369</c:v>
                </c:pt>
                <c:pt idx="10201">
                  <c:v>10.369</c:v>
                </c:pt>
                <c:pt idx="10202">
                  <c:v>10.369</c:v>
                </c:pt>
                <c:pt idx="10203">
                  <c:v>10.345000000000001</c:v>
                </c:pt>
                <c:pt idx="10204">
                  <c:v>10.345000000000001</c:v>
                </c:pt>
                <c:pt idx="10205">
                  <c:v>10.345000000000001</c:v>
                </c:pt>
                <c:pt idx="10206">
                  <c:v>10.345000000000001</c:v>
                </c:pt>
                <c:pt idx="10207">
                  <c:v>10.345000000000001</c:v>
                </c:pt>
                <c:pt idx="10208">
                  <c:v>10.345000000000001</c:v>
                </c:pt>
                <c:pt idx="10209">
                  <c:v>10.345000000000001</c:v>
                </c:pt>
                <c:pt idx="10210">
                  <c:v>10.369</c:v>
                </c:pt>
                <c:pt idx="10211">
                  <c:v>10.417999999999999</c:v>
                </c:pt>
                <c:pt idx="10212">
                  <c:v>10.492000000000001</c:v>
                </c:pt>
                <c:pt idx="10213">
                  <c:v>10.541</c:v>
                </c:pt>
                <c:pt idx="10214">
                  <c:v>10.565</c:v>
                </c:pt>
                <c:pt idx="10215">
                  <c:v>10.638</c:v>
                </c:pt>
                <c:pt idx="10216">
                  <c:v>10.712</c:v>
                </c:pt>
                <c:pt idx="10217">
                  <c:v>10.81</c:v>
                </c:pt>
                <c:pt idx="10218">
                  <c:v>10.858000000000001</c:v>
                </c:pt>
                <c:pt idx="10219">
                  <c:v>10.956</c:v>
                </c:pt>
                <c:pt idx="10220">
                  <c:v>11.053000000000001</c:v>
                </c:pt>
                <c:pt idx="10221">
                  <c:v>11.151</c:v>
                </c:pt>
                <c:pt idx="10222">
                  <c:v>11.247999999999999</c:v>
                </c:pt>
                <c:pt idx="10223">
                  <c:v>11.346</c:v>
                </c:pt>
                <c:pt idx="10224">
                  <c:v>11.443</c:v>
                </c:pt>
                <c:pt idx="10225">
                  <c:v>11.54</c:v>
                </c:pt>
                <c:pt idx="10226">
                  <c:v>11.613</c:v>
                </c:pt>
                <c:pt idx="10227">
                  <c:v>11.662000000000001</c:v>
                </c:pt>
                <c:pt idx="10228">
                  <c:v>11.686</c:v>
                </c:pt>
                <c:pt idx="10229">
                  <c:v>11.832000000000001</c:v>
                </c:pt>
                <c:pt idx="10230">
                  <c:v>11.929</c:v>
                </c:pt>
                <c:pt idx="10231">
                  <c:v>12.000999999999999</c:v>
                </c:pt>
                <c:pt idx="10232">
                  <c:v>12.074</c:v>
                </c:pt>
                <c:pt idx="10233">
                  <c:v>12.147</c:v>
                </c:pt>
                <c:pt idx="10234">
                  <c:v>12.195</c:v>
                </c:pt>
                <c:pt idx="10235">
                  <c:v>12.218999999999999</c:v>
                </c:pt>
                <c:pt idx="10236">
                  <c:v>12.268000000000001</c:v>
                </c:pt>
                <c:pt idx="10237">
                  <c:v>12.316000000000001</c:v>
                </c:pt>
                <c:pt idx="10238">
                  <c:v>12.364000000000001</c:v>
                </c:pt>
                <c:pt idx="10239">
                  <c:v>12.364000000000001</c:v>
                </c:pt>
                <c:pt idx="10240">
                  <c:v>12.388999999999999</c:v>
                </c:pt>
                <c:pt idx="10241">
                  <c:v>12.388999999999999</c:v>
                </c:pt>
                <c:pt idx="10242">
                  <c:v>12.388999999999999</c:v>
                </c:pt>
                <c:pt idx="10243">
                  <c:v>12.364000000000001</c:v>
                </c:pt>
                <c:pt idx="10244">
                  <c:v>12.364000000000001</c:v>
                </c:pt>
                <c:pt idx="10245">
                  <c:v>12.34</c:v>
                </c:pt>
                <c:pt idx="10246">
                  <c:v>12.292</c:v>
                </c:pt>
                <c:pt idx="10247">
                  <c:v>12.243</c:v>
                </c:pt>
                <c:pt idx="10248">
                  <c:v>12.195</c:v>
                </c:pt>
                <c:pt idx="10249">
                  <c:v>12.122</c:v>
                </c:pt>
                <c:pt idx="10250">
                  <c:v>12.074</c:v>
                </c:pt>
                <c:pt idx="10251">
                  <c:v>11.977</c:v>
                </c:pt>
                <c:pt idx="10252">
                  <c:v>11.904</c:v>
                </c:pt>
                <c:pt idx="10253">
                  <c:v>11.832000000000001</c:v>
                </c:pt>
                <c:pt idx="10254">
                  <c:v>11.734</c:v>
                </c:pt>
                <c:pt idx="10255">
                  <c:v>11.637</c:v>
                </c:pt>
                <c:pt idx="10256">
                  <c:v>11.54</c:v>
                </c:pt>
                <c:pt idx="10257">
                  <c:v>11.443</c:v>
                </c:pt>
                <c:pt idx="10258">
                  <c:v>11.346</c:v>
                </c:pt>
                <c:pt idx="10259">
                  <c:v>11.247999999999999</c:v>
                </c:pt>
                <c:pt idx="10260">
                  <c:v>11.151</c:v>
                </c:pt>
                <c:pt idx="10261">
                  <c:v>11.077999999999999</c:v>
                </c:pt>
                <c:pt idx="10262">
                  <c:v>11.005000000000001</c:v>
                </c:pt>
                <c:pt idx="10263">
                  <c:v>10.932</c:v>
                </c:pt>
                <c:pt idx="10264">
                  <c:v>10.882999999999999</c:v>
                </c:pt>
                <c:pt idx="10265">
                  <c:v>10.81</c:v>
                </c:pt>
                <c:pt idx="10266">
                  <c:v>10.760999999999999</c:v>
                </c:pt>
                <c:pt idx="10267">
                  <c:v>10.712</c:v>
                </c:pt>
                <c:pt idx="10268">
                  <c:v>10.686999999999999</c:v>
                </c:pt>
                <c:pt idx="10269">
                  <c:v>10.638</c:v>
                </c:pt>
                <c:pt idx="10270">
                  <c:v>10.614000000000001</c:v>
                </c:pt>
                <c:pt idx="10271">
                  <c:v>10.565</c:v>
                </c:pt>
                <c:pt idx="10272">
                  <c:v>10.541</c:v>
                </c:pt>
                <c:pt idx="10273">
                  <c:v>10.516</c:v>
                </c:pt>
                <c:pt idx="10274">
                  <c:v>10.492000000000001</c:v>
                </c:pt>
                <c:pt idx="10275">
                  <c:v>10.467000000000001</c:v>
                </c:pt>
                <c:pt idx="10276">
                  <c:v>10.443</c:v>
                </c:pt>
                <c:pt idx="10277">
                  <c:v>10.417999999999999</c:v>
                </c:pt>
                <c:pt idx="10278">
                  <c:v>10.394</c:v>
                </c:pt>
                <c:pt idx="10279">
                  <c:v>10.369</c:v>
                </c:pt>
                <c:pt idx="10280">
                  <c:v>10.369</c:v>
                </c:pt>
                <c:pt idx="10281">
                  <c:v>10.345000000000001</c:v>
                </c:pt>
                <c:pt idx="10282">
                  <c:v>10.32</c:v>
                </c:pt>
                <c:pt idx="10283">
                  <c:v>10.295999999999999</c:v>
                </c:pt>
                <c:pt idx="10284">
                  <c:v>10.271000000000001</c:v>
                </c:pt>
                <c:pt idx="10285">
                  <c:v>10.271000000000001</c:v>
                </c:pt>
                <c:pt idx="10286">
                  <c:v>10.247</c:v>
                </c:pt>
                <c:pt idx="10287">
                  <c:v>10.222</c:v>
                </c:pt>
                <c:pt idx="10288">
                  <c:v>10.222</c:v>
                </c:pt>
                <c:pt idx="10289">
                  <c:v>10.222</c:v>
                </c:pt>
                <c:pt idx="10290">
                  <c:v>10.198</c:v>
                </c:pt>
                <c:pt idx="10291">
                  <c:v>10.173</c:v>
                </c:pt>
                <c:pt idx="10292">
                  <c:v>10.173</c:v>
                </c:pt>
                <c:pt idx="10293">
                  <c:v>10.148999999999999</c:v>
                </c:pt>
                <c:pt idx="10294">
                  <c:v>10.124000000000001</c:v>
                </c:pt>
                <c:pt idx="10295">
                  <c:v>10.124000000000001</c:v>
                </c:pt>
                <c:pt idx="10296">
                  <c:v>10.124000000000001</c:v>
                </c:pt>
                <c:pt idx="10297">
                  <c:v>10.1</c:v>
                </c:pt>
                <c:pt idx="10298">
                  <c:v>10.074999999999999</c:v>
                </c:pt>
                <c:pt idx="10299">
                  <c:v>10.074999999999999</c:v>
                </c:pt>
                <c:pt idx="10300">
                  <c:v>10.074999999999999</c:v>
                </c:pt>
                <c:pt idx="10301">
                  <c:v>10.074999999999999</c:v>
                </c:pt>
                <c:pt idx="10302">
                  <c:v>10.074999999999999</c:v>
                </c:pt>
                <c:pt idx="10303">
                  <c:v>10.074999999999999</c:v>
                </c:pt>
                <c:pt idx="10304">
                  <c:v>10.124000000000001</c:v>
                </c:pt>
                <c:pt idx="10305">
                  <c:v>10.148999999999999</c:v>
                </c:pt>
                <c:pt idx="10306">
                  <c:v>10.198</c:v>
                </c:pt>
                <c:pt idx="10307">
                  <c:v>10.247</c:v>
                </c:pt>
                <c:pt idx="10308">
                  <c:v>10.295999999999999</c:v>
                </c:pt>
                <c:pt idx="10309">
                  <c:v>10.345000000000001</c:v>
                </c:pt>
                <c:pt idx="10310">
                  <c:v>10.417999999999999</c:v>
                </c:pt>
                <c:pt idx="10311">
                  <c:v>10.467000000000001</c:v>
                </c:pt>
                <c:pt idx="10312">
                  <c:v>10.541</c:v>
                </c:pt>
                <c:pt idx="10313">
                  <c:v>10.638</c:v>
                </c:pt>
                <c:pt idx="10314">
                  <c:v>10.736000000000001</c:v>
                </c:pt>
                <c:pt idx="10315">
                  <c:v>10.834</c:v>
                </c:pt>
                <c:pt idx="10316">
                  <c:v>10.932</c:v>
                </c:pt>
                <c:pt idx="10317">
                  <c:v>11.029</c:v>
                </c:pt>
                <c:pt idx="10318">
                  <c:v>11.151</c:v>
                </c:pt>
                <c:pt idx="10319">
                  <c:v>11.247999999999999</c:v>
                </c:pt>
                <c:pt idx="10320">
                  <c:v>11.321</c:v>
                </c:pt>
                <c:pt idx="10321">
                  <c:v>11.443</c:v>
                </c:pt>
                <c:pt idx="10322">
                  <c:v>11.54</c:v>
                </c:pt>
                <c:pt idx="10323">
                  <c:v>11.637</c:v>
                </c:pt>
                <c:pt idx="10324">
                  <c:v>11.71</c:v>
                </c:pt>
                <c:pt idx="10325">
                  <c:v>11.782999999999999</c:v>
                </c:pt>
                <c:pt idx="10326">
                  <c:v>11.88</c:v>
                </c:pt>
                <c:pt idx="10327">
                  <c:v>11.952999999999999</c:v>
                </c:pt>
                <c:pt idx="10328">
                  <c:v>12.025</c:v>
                </c:pt>
                <c:pt idx="10329">
                  <c:v>12.122</c:v>
                </c:pt>
                <c:pt idx="10330">
                  <c:v>12.170999999999999</c:v>
                </c:pt>
                <c:pt idx="10331">
                  <c:v>12.218999999999999</c:v>
                </c:pt>
                <c:pt idx="10332">
                  <c:v>12.268000000000001</c:v>
                </c:pt>
                <c:pt idx="10333">
                  <c:v>12.316000000000001</c:v>
                </c:pt>
                <c:pt idx="10334">
                  <c:v>12.316000000000001</c:v>
                </c:pt>
                <c:pt idx="10335">
                  <c:v>12.364000000000001</c:v>
                </c:pt>
                <c:pt idx="10336">
                  <c:v>12.388999999999999</c:v>
                </c:pt>
                <c:pt idx="10337">
                  <c:v>12.388999999999999</c:v>
                </c:pt>
                <c:pt idx="10338">
                  <c:v>12.364000000000001</c:v>
                </c:pt>
                <c:pt idx="10339">
                  <c:v>12.364000000000001</c:v>
                </c:pt>
                <c:pt idx="10340">
                  <c:v>12.364000000000001</c:v>
                </c:pt>
                <c:pt idx="10341">
                  <c:v>12.316000000000001</c:v>
                </c:pt>
                <c:pt idx="10342">
                  <c:v>12.268000000000001</c:v>
                </c:pt>
                <c:pt idx="10343">
                  <c:v>12.218999999999999</c:v>
                </c:pt>
                <c:pt idx="10344">
                  <c:v>12.195</c:v>
                </c:pt>
                <c:pt idx="10345">
                  <c:v>12.147</c:v>
                </c:pt>
                <c:pt idx="10346">
                  <c:v>12.098000000000001</c:v>
                </c:pt>
                <c:pt idx="10347">
                  <c:v>12.025</c:v>
                </c:pt>
                <c:pt idx="10348">
                  <c:v>11.952999999999999</c:v>
                </c:pt>
                <c:pt idx="10349">
                  <c:v>11.856</c:v>
                </c:pt>
                <c:pt idx="10350">
                  <c:v>11.782999999999999</c:v>
                </c:pt>
                <c:pt idx="10351">
                  <c:v>11.686</c:v>
                </c:pt>
                <c:pt idx="10352">
                  <c:v>11.613</c:v>
                </c:pt>
                <c:pt idx="10353">
                  <c:v>11.516</c:v>
                </c:pt>
                <c:pt idx="10354">
                  <c:v>11.419</c:v>
                </c:pt>
                <c:pt idx="10355">
                  <c:v>11.321</c:v>
                </c:pt>
                <c:pt idx="10356">
                  <c:v>11.247999999999999</c:v>
                </c:pt>
                <c:pt idx="10357">
                  <c:v>11.151</c:v>
                </c:pt>
                <c:pt idx="10358">
                  <c:v>11.102</c:v>
                </c:pt>
                <c:pt idx="10359">
                  <c:v>11.029</c:v>
                </c:pt>
                <c:pt idx="10360">
                  <c:v>10.956</c:v>
                </c:pt>
                <c:pt idx="10361">
                  <c:v>10.907</c:v>
                </c:pt>
                <c:pt idx="10362">
                  <c:v>10.858000000000001</c:v>
                </c:pt>
                <c:pt idx="10363">
                  <c:v>10.81</c:v>
                </c:pt>
                <c:pt idx="10364">
                  <c:v>10.760999999999999</c:v>
                </c:pt>
                <c:pt idx="10365">
                  <c:v>10.736000000000001</c:v>
                </c:pt>
                <c:pt idx="10366">
                  <c:v>10.686999999999999</c:v>
                </c:pt>
                <c:pt idx="10367">
                  <c:v>10.663</c:v>
                </c:pt>
                <c:pt idx="10368">
                  <c:v>10.638</c:v>
                </c:pt>
                <c:pt idx="10369">
                  <c:v>10.614000000000001</c:v>
                </c:pt>
                <c:pt idx="10370">
                  <c:v>10.565</c:v>
                </c:pt>
                <c:pt idx="10371">
                  <c:v>10.565</c:v>
                </c:pt>
                <c:pt idx="10372">
                  <c:v>10.541</c:v>
                </c:pt>
                <c:pt idx="10373">
                  <c:v>10.516</c:v>
                </c:pt>
                <c:pt idx="10374">
                  <c:v>10.492000000000001</c:v>
                </c:pt>
                <c:pt idx="10375">
                  <c:v>10.467000000000001</c:v>
                </c:pt>
                <c:pt idx="10376">
                  <c:v>10.467000000000001</c:v>
                </c:pt>
                <c:pt idx="10377">
                  <c:v>10.467000000000001</c:v>
                </c:pt>
                <c:pt idx="10378">
                  <c:v>10.443</c:v>
                </c:pt>
                <c:pt idx="10379">
                  <c:v>10.443</c:v>
                </c:pt>
                <c:pt idx="10380">
                  <c:v>10.467000000000001</c:v>
                </c:pt>
                <c:pt idx="10381">
                  <c:v>10.443</c:v>
                </c:pt>
                <c:pt idx="10382">
                  <c:v>10.417999999999999</c:v>
                </c:pt>
                <c:pt idx="10383">
                  <c:v>10.417999999999999</c:v>
                </c:pt>
                <c:pt idx="10384">
                  <c:v>10.417999999999999</c:v>
                </c:pt>
                <c:pt idx="10385">
                  <c:v>10.417999999999999</c:v>
                </c:pt>
                <c:pt idx="10386">
                  <c:v>10.417999999999999</c:v>
                </c:pt>
                <c:pt idx="10387">
                  <c:v>10.417999999999999</c:v>
                </c:pt>
                <c:pt idx="10388">
                  <c:v>10.417999999999999</c:v>
                </c:pt>
                <c:pt idx="10389">
                  <c:v>10.417999999999999</c:v>
                </c:pt>
                <c:pt idx="10390">
                  <c:v>10.417999999999999</c:v>
                </c:pt>
                <c:pt idx="10391">
                  <c:v>10.417999999999999</c:v>
                </c:pt>
                <c:pt idx="10392">
                  <c:v>10.394</c:v>
                </c:pt>
                <c:pt idx="10393">
                  <c:v>10.394</c:v>
                </c:pt>
                <c:pt idx="10394">
                  <c:v>10.417999999999999</c:v>
                </c:pt>
                <c:pt idx="10395">
                  <c:v>10.417999999999999</c:v>
                </c:pt>
                <c:pt idx="10396">
                  <c:v>10.417999999999999</c:v>
                </c:pt>
                <c:pt idx="10397">
                  <c:v>10.417999999999999</c:v>
                </c:pt>
                <c:pt idx="10398">
                  <c:v>10.417999999999999</c:v>
                </c:pt>
                <c:pt idx="10399">
                  <c:v>10.417999999999999</c:v>
                </c:pt>
                <c:pt idx="10400">
                  <c:v>10.417999999999999</c:v>
                </c:pt>
                <c:pt idx="10401">
                  <c:v>10.443</c:v>
                </c:pt>
                <c:pt idx="10402">
                  <c:v>10.467000000000001</c:v>
                </c:pt>
                <c:pt idx="10403">
                  <c:v>10.492000000000001</c:v>
                </c:pt>
                <c:pt idx="10404">
                  <c:v>10.516</c:v>
                </c:pt>
                <c:pt idx="10405">
                  <c:v>10.59</c:v>
                </c:pt>
                <c:pt idx="10406">
                  <c:v>10.638</c:v>
                </c:pt>
                <c:pt idx="10407">
                  <c:v>10.663</c:v>
                </c:pt>
                <c:pt idx="10408">
                  <c:v>10.736000000000001</c:v>
                </c:pt>
                <c:pt idx="10409">
                  <c:v>10.81</c:v>
                </c:pt>
                <c:pt idx="10410">
                  <c:v>10.907</c:v>
                </c:pt>
                <c:pt idx="10411">
                  <c:v>11.005000000000001</c:v>
                </c:pt>
                <c:pt idx="10412">
                  <c:v>11.102</c:v>
                </c:pt>
                <c:pt idx="10413">
                  <c:v>11.2</c:v>
                </c:pt>
                <c:pt idx="10414">
                  <c:v>11.297000000000001</c:v>
                </c:pt>
                <c:pt idx="10415">
                  <c:v>11.394</c:v>
                </c:pt>
                <c:pt idx="10416">
                  <c:v>11.492000000000001</c:v>
                </c:pt>
                <c:pt idx="10417">
                  <c:v>11.589</c:v>
                </c:pt>
                <c:pt idx="10418">
                  <c:v>11.686</c:v>
                </c:pt>
                <c:pt idx="10419">
                  <c:v>11.782999999999999</c:v>
                </c:pt>
                <c:pt idx="10420">
                  <c:v>11.88</c:v>
                </c:pt>
                <c:pt idx="10421">
                  <c:v>11.977</c:v>
                </c:pt>
                <c:pt idx="10422">
                  <c:v>12.025</c:v>
                </c:pt>
                <c:pt idx="10423">
                  <c:v>12.098000000000001</c:v>
                </c:pt>
                <c:pt idx="10424">
                  <c:v>12.195</c:v>
                </c:pt>
                <c:pt idx="10425">
                  <c:v>12.243</c:v>
                </c:pt>
                <c:pt idx="10426">
                  <c:v>12.268000000000001</c:v>
                </c:pt>
                <c:pt idx="10427">
                  <c:v>12.316000000000001</c:v>
                </c:pt>
                <c:pt idx="10428">
                  <c:v>12.364000000000001</c:v>
                </c:pt>
                <c:pt idx="10429">
                  <c:v>12.413</c:v>
                </c:pt>
                <c:pt idx="10430">
                  <c:v>12.413</c:v>
                </c:pt>
                <c:pt idx="10431">
                  <c:v>12.436999999999999</c:v>
                </c:pt>
                <c:pt idx="10432">
                  <c:v>12.436999999999999</c:v>
                </c:pt>
                <c:pt idx="10433">
                  <c:v>12.436999999999999</c:v>
                </c:pt>
                <c:pt idx="10434">
                  <c:v>12.461</c:v>
                </c:pt>
                <c:pt idx="10435">
                  <c:v>12.461</c:v>
                </c:pt>
                <c:pt idx="10436">
                  <c:v>12.388999999999999</c:v>
                </c:pt>
                <c:pt idx="10437">
                  <c:v>12.364000000000001</c:v>
                </c:pt>
                <c:pt idx="10438">
                  <c:v>12.292</c:v>
                </c:pt>
                <c:pt idx="10439">
                  <c:v>12.243</c:v>
                </c:pt>
                <c:pt idx="10440">
                  <c:v>12.243</c:v>
                </c:pt>
                <c:pt idx="10441">
                  <c:v>12.195</c:v>
                </c:pt>
                <c:pt idx="10442">
                  <c:v>12.098000000000001</c:v>
                </c:pt>
                <c:pt idx="10443">
                  <c:v>12.025</c:v>
                </c:pt>
                <c:pt idx="10444">
                  <c:v>11.952999999999999</c:v>
                </c:pt>
                <c:pt idx="10445">
                  <c:v>11.88</c:v>
                </c:pt>
                <c:pt idx="10446">
                  <c:v>11.782999999999999</c:v>
                </c:pt>
                <c:pt idx="10447">
                  <c:v>11.71</c:v>
                </c:pt>
                <c:pt idx="10448">
                  <c:v>11.613</c:v>
                </c:pt>
                <c:pt idx="10449">
                  <c:v>11.516</c:v>
                </c:pt>
                <c:pt idx="10450">
                  <c:v>11.443</c:v>
                </c:pt>
                <c:pt idx="10451">
                  <c:v>11.346</c:v>
                </c:pt>
                <c:pt idx="10452">
                  <c:v>11.247999999999999</c:v>
                </c:pt>
                <c:pt idx="10453">
                  <c:v>11.2</c:v>
                </c:pt>
                <c:pt idx="10454">
                  <c:v>11.102</c:v>
                </c:pt>
                <c:pt idx="10455">
                  <c:v>11.029</c:v>
                </c:pt>
                <c:pt idx="10456">
                  <c:v>10.98</c:v>
                </c:pt>
                <c:pt idx="10457">
                  <c:v>10.907</c:v>
                </c:pt>
                <c:pt idx="10458">
                  <c:v>10.858000000000001</c:v>
                </c:pt>
                <c:pt idx="10459">
                  <c:v>10.81</c:v>
                </c:pt>
                <c:pt idx="10460">
                  <c:v>10.760999999999999</c:v>
                </c:pt>
                <c:pt idx="10461">
                  <c:v>10.712</c:v>
                </c:pt>
                <c:pt idx="10462">
                  <c:v>10.686999999999999</c:v>
                </c:pt>
                <c:pt idx="10463">
                  <c:v>10.663</c:v>
                </c:pt>
                <c:pt idx="10464">
                  <c:v>10.614000000000001</c:v>
                </c:pt>
                <c:pt idx="10465">
                  <c:v>10.59</c:v>
                </c:pt>
                <c:pt idx="10466">
                  <c:v>10.565</c:v>
                </c:pt>
                <c:pt idx="10467">
                  <c:v>10.541</c:v>
                </c:pt>
                <c:pt idx="10468">
                  <c:v>10.516</c:v>
                </c:pt>
                <c:pt idx="10469">
                  <c:v>10.492000000000001</c:v>
                </c:pt>
                <c:pt idx="10470">
                  <c:v>10.467000000000001</c:v>
                </c:pt>
                <c:pt idx="10471">
                  <c:v>10.467000000000001</c:v>
                </c:pt>
                <c:pt idx="10472">
                  <c:v>10.443</c:v>
                </c:pt>
                <c:pt idx="10473">
                  <c:v>10.417999999999999</c:v>
                </c:pt>
                <c:pt idx="10474">
                  <c:v>10.417999999999999</c:v>
                </c:pt>
                <c:pt idx="10475">
                  <c:v>10.394</c:v>
                </c:pt>
                <c:pt idx="10476">
                  <c:v>10.369</c:v>
                </c:pt>
                <c:pt idx="10477">
                  <c:v>10.369</c:v>
                </c:pt>
                <c:pt idx="10478">
                  <c:v>10.345000000000001</c:v>
                </c:pt>
                <c:pt idx="10479">
                  <c:v>10.345000000000001</c:v>
                </c:pt>
                <c:pt idx="10480">
                  <c:v>10.32</c:v>
                </c:pt>
                <c:pt idx="10481">
                  <c:v>10.345000000000001</c:v>
                </c:pt>
                <c:pt idx="10482">
                  <c:v>10.345000000000001</c:v>
                </c:pt>
                <c:pt idx="10483">
                  <c:v>10.369</c:v>
                </c:pt>
                <c:pt idx="10484">
                  <c:v>10.369</c:v>
                </c:pt>
                <c:pt idx="10485">
                  <c:v>10.369</c:v>
                </c:pt>
                <c:pt idx="10486">
                  <c:v>10.369</c:v>
                </c:pt>
                <c:pt idx="10487">
                  <c:v>10.369</c:v>
                </c:pt>
                <c:pt idx="10488">
                  <c:v>10.369</c:v>
                </c:pt>
                <c:pt idx="10489">
                  <c:v>10.369</c:v>
                </c:pt>
                <c:pt idx="10490">
                  <c:v>10.394</c:v>
                </c:pt>
                <c:pt idx="10491">
                  <c:v>10.394</c:v>
                </c:pt>
                <c:pt idx="10492">
                  <c:v>10.417999999999999</c:v>
                </c:pt>
                <c:pt idx="10493">
                  <c:v>10.417999999999999</c:v>
                </c:pt>
                <c:pt idx="10494">
                  <c:v>10.417999999999999</c:v>
                </c:pt>
                <c:pt idx="10495">
                  <c:v>10.443</c:v>
                </c:pt>
                <c:pt idx="10496">
                  <c:v>10.467000000000001</c:v>
                </c:pt>
                <c:pt idx="10497">
                  <c:v>10.492000000000001</c:v>
                </c:pt>
                <c:pt idx="10498">
                  <c:v>10.492000000000001</c:v>
                </c:pt>
                <c:pt idx="10499">
                  <c:v>10.516</c:v>
                </c:pt>
                <c:pt idx="10500">
                  <c:v>10.516</c:v>
                </c:pt>
                <c:pt idx="10501">
                  <c:v>10.541</c:v>
                </c:pt>
                <c:pt idx="10502">
                  <c:v>10.565</c:v>
                </c:pt>
                <c:pt idx="10503">
                  <c:v>10.565</c:v>
                </c:pt>
                <c:pt idx="10504">
                  <c:v>10.59</c:v>
                </c:pt>
                <c:pt idx="10505">
                  <c:v>10.614000000000001</c:v>
                </c:pt>
                <c:pt idx="10506">
                  <c:v>10.638</c:v>
                </c:pt>
                <c:pt idx="10507">
                  <c:v>10.663</c:v>
                </c:pt>
                <c:pt idx="10508">
                  <c:v>10.736000000000001</c:v>
                </c:pt>
                <c:pt idx="10509">
                  <c:v>10.785</c:v>
                </c:pt>
                <c:pt idx="10510">
                  <c:v>10.760999999999999</c:v>
                </c:pt>
                <c:pt idx="10511">
                  <c:v>10.785</c:v>
                </c:pt>
                <c:pt idx="10512">
                  <c:v>10.81</c:v>
                </c:pt>
                <c:pt idx="10513">
                  <c:v>10.882999999999999</c:v>
                </c:pt>
                <c:pt idx="10514">
                  <c:v>10.907</c:v>
                </c:pt>
                <c:pt idx="10515">
                  <c:v>10.932</c:v>
                </c:pt>
                <c:pt idx="10516">
                  <c:v>10.956</c:v>
                </c:pt>
                <c:pt idx="10517">
                  <c:v>11.029</c:v>
                </c:pt>
                <c:pt idx="10518">
                  <c:v>11.053000000000001</c:v>
                </c:pt>
                <c:pt idx="10519">
                  <c:v>11.077999999999999</c:v>
                </c:pt>
                <c:pt idx="10520">
                  <c:v>11.102</c:v>
                </c:pt>
                <c:pt idx="10521">
                  <c:v>11.127000000000001</c:v>
                </c:pt>
                <c:pt idx="10522">
                  <c:v>11.127000000000001</c:v>
                </c:pt>
                <c:pt idx="10523">
                  <c:v>11.127000000000001</c:v>
                </c:pt>
                <c:pt idx="10524">
                  <c:v>11.127000000000001</c:v>
                </c:pt>
                <c:pt idx="10525">
                  <c:v>11.127000000000001</c:v>
                </c:pt>
                <c:pt idx="10526">
                  <c:v>11.102</c:v>
                </c:pt>
                <c:pt idx="10527">
                  <c:v>11.127000000000001</c:v>
                </c:pt>
                <c:pt idx="10528">
                  <c:v>11.127000000000001</c:v>
                </c:pt>
                <c:pt idx="10529">
                  <c:v>11.102</c:v>
                </c:pt>
                <c:pt idx="10530">
                  <c:v>11.102</c:v>
                </c:pt>
                <c:pt idx="10531">
                  <c:v>11.102</c:v>
                </c:pt>
                <c:pt idx="10532">
                  <c:v>11.102</c:v>
                </c:pt>
                <c:pt idx="10533">
                  <c:v>11.077999999999999</c:v>
                </c:pt>
                <c:pt idx="10534">
                  <c:v>11.053000000000001</c:v>
                </c:pt>
                <c:pt idx="10535">
                  <c:v>11.029</c:v>
                </c:pt>
                <c:pt idx="10536">
                  <c:v>11.029</c:v>
                </c:pt>
                <c:pt idx="10537">
                  <c:v>11.005000000000001</c:v>
                </c:pt>
                <c:pt idx="10538">
                  <c:v>10.98</c:v>
                </c:pt>
                <c:pt idx="10539">
                  <c:v>10.956</c:v>
                </c:pt>
                <c:pt idx="10540">
                  <c:v>10.932</c:v>
                </c:pt>
                <c:pt idx="10541">
                  <c:v>10.907</c:v>
                </c:pt>
                <c:pt idx="10542">
                  <c:v>10.907</c:v>
                </c:pt>
                <c:pt idx="10543">
                  <c:v>10.882999999999999</c:v>
                </c:pt>
                <c:pt idx="10544">
                  <c:v>10.858000000000001</c:v>
                </c:pt>
                <c:pt idx="10545">
                  <c:v>10.858000000000001</c:v>
                </c:pt>
                <c:pt idx="10546">
                  <c:v>10.834</c:v>
                </c:pt>
                <c:pt idx="10547">
                  <c:v>10.81</c:v>
                </c:pt>
                <c:pt idx="10548">
                  <c:v>10.81</c:v>
                </c:pt>
                <c:pt idx="10549">
                  <c:v>10.785</c:v>
                </c:pt>
                <c:pt idx="10550">
                  <c:v>10.785</c:v>
                </c:pt>
                <c:pt idx="10551">
                  <c:v>10.760999999999999</c:v>
                </c:pt>
                <c:pt idx="10552">
                  <c:v>10.760999999999999</c:v>
                </c:pt>
                <c:pt idx="10553">
                  <c:v>10.736000000000001</c:v>
                </c:pt>
                <c:pt idx="10554">
                  <c:v>10.736000000000001</c:v>
                </c:pt>
                <c:pt idx="10555">
                  <c:v>10.712</c:v>
                </c:pt>
                <c:pt idx="10556">
                  <c:v>10.712</c:v>
                </c:pt>
                <c:pt idx="10557">
                  <c:v>10.712</c:v>
                </c:pt>
                <c:pt idx="10558">
                  <c:v>10.686999999999999</c:v>
                </c:pt>
                <c:pt idx="10559">
                  <c:v>10.686999999999999</c:v>
                </c:pt>
                <c:pt idx="10560">
                  <c:v>10.686999999999999</c:v>
                </c:pt>
                <c:pt idx="10561">
                  <c:v>10.686999999999999</c:v>
                </c:pt>
                <c:pt idx="10562">
                  <c:v>10.686999999999999</c:v>
                </c:pt>
                <c:pt idx="10563">
                  <c:v>10.663</c:v>
                </c:pt>
                <c:pt idx="10564">
                  <c:v>10.663</c:v>
                </c:pt>
                <c:pt idx="10565">
                  <c:v>10.663</c:v>
                </c:pt>
                <c:pt idx="10566">
                  <c:v>10.663</c:v>
                </c:pt>
                <c:pt idx="10567">
                  <c:v>10.663</c:v>
                </c:pt>
                <c:pt idx="10568">
                  <c:v>10.663</c:v>
                </c:pt>
                <c:pt idx="10569">
                  <c:v>10.663</c:v>
                </c:pt>
                <c:pt idx="10570">
                  <c:v>10.663</c:v>
                </c:pt>
                <c:pt idx="10571">
                  <c:v>10.663</c:v>
                </c:pt>
                <c:pt idx="10572">
                  <c:v>10.663</c:v>
                </c:pt>
                <c:pt idx="10573">
                  <c:v>10.638</c:v>
                </c:pt>
                <c:pt idx="10574">
                  <c:v>10.638</c:v>
                </c:pt>
                <c:pt idx="10575">
                  <c:v>10.638</c:v>
                </c:pt>
                <c:pt idx="10576">
                  <c:v>10.638</c:v>
                </c:pt>
                <c:pt idx="10577">
                  <c:v>10.638</c:v>
                </c:pt>
                <c:pt idx="10578">
                  <c:v>10.638</c:v>
                </c:pt>
                <c:pt idx="10579">
                  <c:v>10.638</c:v>
                </c:pt>
                <c:pt idx="10580">
                  <c:v>10.638</c:v>
                </c:pt>
                <c:pt idx="10581">
                  <c:v>10.638</c:v>
                </c:pt>
                <c:pt idx="10582">
                  <c:v>10.638</c:v>
                </c:pt>
                <c:pt idx="10583">
                  <c:v>10.638</c:v>
                </c:pt>
                <c:pt idx="10584">
                  <c:v>10.638</c:v>
                </c:pt>
                <c:pt idx="10585">
                  <c:v>10.638</c:v>
                </c:pt>
                <c:pt idx="10586">
                  <c:v>10.638</c:v>
                </c:pt>
                <c:pt idx="10587">
                  <c:v>10.614000000000001</c:v>
                </c:pt>
                <c:pt idx="10588">
                  <c:v>10.614000000000001</c:v>
                </c:pt>
                <c:pt idx="10589">
                  <c:v>10.614000000000001</c:v>
                </c:pt>
                <c:pt idx="10590">
                  <c:v>10.638</c:v>
                </c:pt>
                <c:pt idx="10591">
                  <c:v>10.638</c:v>
                </c:pt>
                <c:pt idx="10592">
                  <c:v>10.638</c:v>
                </c:pt>
                <c:pt idx="10593">
                  <c:v>10.663</c:v>
                </c:pt>
                <c:pt idx="10594">
                  <c:v>10.663</c:v>
                </c:pt>
                <c:pt idx="10595">
                  <c:v>10.663</c:v>
                </c:pt>
                <c:pt idx="10596">
                  <c:v>10.686999999999999</c:v>
                </c:pt>
                <c:pt idx="10597">
                  <c:v>10.712</c:v>
                </c:pt>
                <c:pt idx="10598">
                  <c:v>10.712</c:v>
                </c:pt>
                <c:pt idx="10599">
                  <c:v>10.736000000000001</c:v>
                </c:pt>
                <c:pt idx="10600">
                  <c:v>10.760999999999999</c:v>
                </c:pt>
                <c:pt idx="10601">
                  <c:v>10.785</c:v>
                </c:pt>
                <c:pt idx="10602">
                  <c:v>10.81</c:v>
                </c:pt>
                <c:pt idx="10603">
                  <c:v>10.81</c:v>
                </c:pt>
                <c:pt idx="10604">
                  <c:v>10.858000000000001</c:v>
                </c:pt>
                <c:pt idx="10605">
                  <c:v>10.858000000000001</c:v>
                </c:pt>
                <c:pt idx="10606">
                  <c:v>10.956</c:v>
                </c:pt>
                <c:pt idx="10607">
                  <c:v>11.102</c:v>
                </c:pt>
                <c:pt idx="10608">
                  <c:v>11.151</c:v>
                </c:pt>
                <c:pt idx="10609">
                  <c:v>11.224</c:v>
                </c:pt>
                <c:pt idx="10610">
                  <c:v>11.297000000000001</c:v>
                </c:pt>
                <c:pt idx="10611">
                  <c:v>11.37</c:v>
                </c:pt>
                <c:pt idx="10612">
                  <c:v>11.443</c:v>
                </c:pt>
                <c:pt idx="10613">
                  <c:v>11.492000000000001</c:v>
                </c:pt>
                <c:pt idx="10614">
                  <c:v>11.54</c:v>
                </c:pt>
                <c:pt idx="10615">
                  <c:v>11.613</c:v>
                </c:pt>
                <c:pt idx="10616">
                  <c:v>11.637</c:v>
                </c:pt>
                <c:pt idx="10617">
                  <c:v>11.686</c:v>
                </c:pt>
                <c:pt idx="10618">
                  <c:v>11.71</c:v>
                </c:pt>
                <c:pt idx="10619">
                  <c:v>11.759</c:v>
                </c:pt>
                <c:pt idx="10620">
                  <c:v>11.734</c:v>
                </c:pt>
                <c:pt idx="10621">
                  <c:v>11.71</c:v>
                </c:pt>
                <c:pt idx="10622">
                  <c:v>11.686</c:v>
                </c:pt>
                <c:pt idx="10623">
                  <c:v>11.686</c:v>
                </c:pt>
                <c:pt idx="10624">
                  <c:v>11.662000000000001</c:v>
                </c:pt>
                <c:pt idx="10625">
                  <c:v>11.662000000000001</c:v>
                </c:pt>
                <c:pt idx="10626">
                  <c:v>11.637</c:v>
                </c:pt>
                <c:pt idx="10627">
                  <c:v>11.565</c:v>
                </c:pt>
                <c:pt idx="10628">
                  <c:v>11.492000000000001</c:v>
                </c:pt>
                <c:pt idx="10629">
                  <c:v>11.467000000000001</c:v>
                </c:pt>
                <c:pt idx="10630">
                  <c:v>11.443</c:v>
                </c:pt>
                <c:pt idx="10631">
                  <c:v>11.419</c:v>
                </c:pt>
                <c:pt idx="10632">
                  <c:v>11.37</c:v>
                </c:pt>
                <c:pt idx="10633">
                  <c:v>11.321</c:v>
                </c:pt>
                <c:pt idx="10634">
                  <c:v>11.273</c:v>
                </c:pt>
                <c:pt idx="10635">
                  <c:v>11.247999999999999</c:v>
                </c:pt>
                <c:pt idx="10636">
                  <c:v>11.2</c:v>
                </c:pt>
                <c:pt idx="10637">
                  <c:v>11.151</c:v>
                </c:pt>
                <c:pt idx="10638">
                  <c:v>11.127000000000001</c:v>
                </c:pt>
                <c:pt idx="10639">
                  <c:v>11.102</c:v>
                </c:pt>
                <c:pt idx="10640">
                  <c:v>11.077999999999999</c:v>
                </c:pt>
                <c:pt idx="10641">
                  <c:v>11.053000000000001</c:v>
                </c:pt>
                <c:pt idx="10642">
                  <c:v>11.005000000000001</c:v>
                </c:pt>
                <c:pt idx="10643">
                  <c:v>10.98</c:v>
                </c:pt>
                <c:pt idx="10644">
                  <c:v>10.956</c:v>
                </c:pt>
                <c:pt idx="10645">
                  <c:v>10.932</c:v>
                </c:pt>
                <c:pt idx="10646">
                  <c:v>10.907</c:v>
                </c:pt>
                <c:pt idx="10647">
                  <c:v>10.882999999999999</c:v>
                </c:pt>
                <c:pt idx="10648">
                  <c:v>10.858000000000001</c:v>
                </c:pt>
                <c:pt idx="10649">
                  <c:v>10.834</c:v>
                </c:pt>
                <c:pt idx="10650">
                  <c:v>10.81</c:v>
                </c:pt>
                <c:pt idx="10651">
                  <c:v>10.785</c:v>
                </c:pt>
                <c:pt idx="10652">
                  <c:v>10.760999999999999</c:v>
                </c:pt>
                <c:pt idx="10653">
                  <c:v>10.736000000000001</c:v>
                </c:pt>
                <c:pt idx="10654">
                  <c:v>10.712</c:v>
                </c:pt>
                <c:pt idx="10655">
                  <c:v>10.712</c:v>
                </c:pt>
                <c:pt idx="10656">
                  <c:v>10.686999999999999</c:v>
                </c:pt>
                <c:pt idx="10657">
                  <c:v>10.663</c:v>
                </c:pt>
                <c:pt idx="10658">
                  <c:v>10.638</c:v>
                </c:pt>
                <c:pt idx="10659">
                  <c:v>10.614000000000001</c:v>
                </c:pt>
                <c:pt idx="10660">
                  <c:v>10.614000000000001</c:v>
                </c:pt>
                <c:pt idx="10661">
                  <c:v>10.59</c:v>
                </c:pt>
                <c:pt idx="10662">
                  <c:v>10.565</c:v>
                </c:pt>
                <c:pt idx="10663">
                  <c:v>10.565</c:v>
                </c:pt>
                <c:pt idx="10664">
                  <c:v>10.541</c:v>
                </c:pt>
                <c:pt idx="10665">
                  <c:v>10.541</c:v>
                </c:pt>
                <c:pt idx="10666">
                  <c:v>10.516</c:v>
                </c:pt>
                <c:pt idx="10667">
                  <c:v>10.516</c:v>
                </c:pt>
                <c:pt idx="10668">
                  <c:v>10.516</c:v>
                </c:pt>
                <c:pt idx="10669">
                  <c:v>10.516</c:v>
                </c:pt>
                <c:pt idx="10670">
                  <c:v>10.516</c:v>
                </c:pt>
                <c:pt idx="10671">
                  <c:v>10.516</c:v>
                </c:pt>
                <c:pt idx="10672">
                  <c:v>10.516</c:v>
                </c:pt>
                <c:pt idx="10673">
                  <c:v>10.492000000000001</c:v>
                </c:pt>
                <c:pt idx="10674">
                  <c:v>10.516</c:v>
                </c:pt>
                <c:pt idx="10675">
                  <c:v>10.516</c:v>
                </c:pt>
                <c:pt idx="10676">
                  <c:v>10.492000000000001</c:v>
                </c:pt>
                <c:pt idx="10677">
                  <c:v>10.467000000000001</c:v>
                </c:pt>
                <c:pt idx="10678">
                  <c:v>10.467000000000001</c:v>
                </c:pt>
                <c:pt idx="10679">
                  <c:v>10.467000000000001</c:v>
                </c:pt>
                <c:pt idx="10680">
                  <c:v>10.467000000000001</c:v>
                </c:pt>
                <c:pt idx="10681">
                  <c:v>10.467000000000001</c:v>
                </c:pt>
                <c:pt idx="10682">
                  <c:v>10.467000000000001</c:v>
                </c:pt>
                <c:pt idx="10683">
                  <c:v>10.467000000000001</c:v>
                </c:pt>
                <c:pt idx="10684">
                  <c:v>10.443</c:v>
                </c:pt>
                <c:pt idx="10685">
                  <c:v>10.467000000000001</c:v>
                </c:pt>
                <c:pt idx="10686">
                  <c:v>10.467000000000001</c:v>
                </c:pt>
                <c:pt idx="10687">
                  <c:v>10.467000000000001</c:v>
                </c:pt>
                <c:pt idx="10688">
                  <c:v>10.492000000000001</c:v>
                </c:pt>
                <c:pt idx="10689">
                  <c:v>10.516</c:v>
                </c:pt>
                <c:pt idx="10690">
                  <c:v>10.516</c:v>
                </c:pt>
                <c:pt idx="10691">
                  <c:v>10.516</c:v>
                </c:pt>
                <c:pt idx="10692">
                  <c:v>10.541</c:v>
                </c:pt>
                <c:pt idx="10693">
                  <c:v>10.565</c:v>
                </c:pt>
                <c:pt idx="10694">
                  <c:v>10.59</c:v>
                </c:pt>
                <c:pt idx="10695">
                  <c:v>10.614000000000001</c:v>
                </c:pt>
                <c:pt idx="10696">
                  <c:v>10.638</c:v>
                </c:pt>
                <c:pt idx="10697">
                  <c:v>10.663</c:v>
                </c:pt>
                <c:pt idx="10698">
                  <c:v>10.712</c:v>
                </c:pt>
                <c:pt idx="10699">
                  <c:v>10.760999999999999</c:v>
                </c:pt>
                <c:pt idx="10700">
                  <c:v>10.785</c:v>
                </c:pt>
                <c:pt idx="10701">
                  <c:v>10.834</c:v>
                </c:pt>
                <c:pt idx="10702">
                  <c:v>10.98</c:v>
                </c:pt>
                <c:pt idx="10703">
                  <c:v>11.102</c:v>
                </c:pt>
                <c:pt idx="10704">
                  <c:v>11.2</c:v>
                </c:pt>
                <c:pt idx="10705">
                  <c:v>11.247999999999999</c:v>
                </c:pt>
                <c:pt idx="10706">
                  <c:v>11.297000000000001</c:v>
                </c:pt>
                <c:pt idx="10707">
                  <c:v>11.443</c:v>
                </c:pt>
                <c:pt idx="10708">
                  <c:v>11.54</c:v>
                </c:pt>
                <c:pt idx="10709">
                  <c:v>11.589</c:v>
                </c:pt>
                <c:pt idx="10710">
                  <c:v>11.589</c:v>
                </c:pt>
                <c:pt idx="10711">
                  <c:v>11.637</c:v>
                </c:pt>
                <c:pt idx="10712">
                  <c:v>11.782999999999999</c:v>
                </c:pt>
                <c:pt idx="10713">
                  <c:v>11.88</c:v>
                </c:pt>
                <c:pt idx="10714">
                  <c:v>11.929</c:v>
                </c:pt>
                <c:pt idx="10715">
                  <c:v>12.05</c:v>
                </c:pt>
                <c:pt idx="10716">
                  <c:v>12.025</c:v>
                </c:pt>
                <c:pt idx="10717">
                  <c:v>12.000999999999999</c:v>
                </c:pt>
                <c:pt idx="10718">
                  <c:v>12.025</c:v>
                </c:pt>
                <c:pt idx="10719">
                  <c:v>12.122</c:v>
                </c:pt>
                <c:pt idx="10720">
                  <c:v>12.170999999999999</c:v>
                </c:pt>
                <c:pt idx="10721">
                  <c:v>12.218999999999999</c:v>
                </c:pt>
                <c:pt idx="10722">
                  <c:v>12.218999999999999</c:v>
                </c:pt>
                <c:pt idx="10723">
                  <c:v>12.218999999999999</c:v>
                </c:pt>
                <c:pt idx="10724">
                  <c:v>12.195</c:v>
                </c:pt>
                <c:pt idx="10725">
                  <c:v>12.218999999999999</c:v>
                </c:pt>
                <c:pt idx="10726">
                  <c:v>12.218999999999999</c:v>
                </c:pt>
                <c:pt idx="10727">
                  <c:v>12.218999999999999</c:v>
                </c:pt>
                <c:pt idx="10728">
                  <c:v>12.218999999999999</c:v>
                </c:pt>
                <c:pt idx="10729">
                  <c:v>12.195</c:v>
                </c:pt>
                <c:pt idx="10730">
                  <c:v>12.147</c:v>
                </c:pt>
                <c:pt idx="10731">
                  <c:v>12.074</c:v>
                </c:pt>
                <c:pt idx="10732">
                  <c:v>12.000999999999999</c:v>
                </c:pt>
                <c:pt idx="10733">
                  <c:v>11.952999999999999</c:v>
                </c:pt>
                <c:pt idx="10734">
                  <c:v>11.88</c:v>
                </c:pt>
                <c:pt idx="10735">
                  <c:v>11.807</c:v>
                </c:pt>
                <c:pt idx="10736">
                  <c:v>11.734</c:v>
                </c:pt>
                <c:pt idx="10737">
                  <c:v>11.637</c:v>
                </c:pt>
                <c:pt idx="10738">
                  <c:v>11.565</c:v>
                </c:pt>
                <c:pt idx="10739">
                  <c:v>11.492000000000001</c:v>
                </c:pt>
                <c:pt idx="10740">
                  <c:v>11.394</c:v>
                </c:pt>
                <c:pt idx="10741">
                  <c:v>11.321</c:v>
                </c:pt>
                <c:pt idx="10742">
                  <c:v>11.247999999999999</c:v>
                </c:pt>
                <c:pt idx="10743">
                  <c:v>11.2</c:v>
                </c:pt>
                <c:pt idx="10744">
                  <c:v>11.127000000000001</c:v>
                </c:pt>
                <c:pt idx="10745">
                  <c:v>11.077999999999999</c:v>
                </c:pt>
                <c:pt idx="10746">
                  <c:v>11.005000000000001</c:v>
                </c:pt>
                <c:pt idx="10747">
                  <c:v>10.956</c:v>
                </c:pt>
                <c:pt idx="10748">
                  <c:v>10.932</c:v>
                </c:pt>
                <c:pt idx="10749">
                  <c:v>10.907</c:v>
                </c:pt>
                <c:pt idx="10750">
                  <c:v>10.858000000000001</c:v>
                </c:pt>
                <c:pt idx="10751">
                  <c:v>10.834</c:v>
                </c:pt>
                <c:pt idx="10752">
                  <c:v>10.81</c:v>
                </c:pt>
                <c:pt idx="10753">
                  <c:v>10.81</c:v>
                </c:pt>
                <c:pt idx="10754">
                  <c:v>10.81</c:v>
                </c:pt>
                <c:pt idx="10755">
                  <c:v>10.785</c:v>
                </c:pt>
                <c:pt idx="10756">
                  <c:v>10.785</c:v>
                </c:pt>
                <c:pt idx="10757">
                  <c:v>10.760999999999999</c:v>
                </c:pt>
                <c:pt idx="10758">
                  <c:v>10.760999999999999</c:v>
                </c:pt>
                <c:pt idx="10759">
                  <c:v>10.760999999999999</c:v>
                </c:pt>
                <c:pt idx="10760">
                  <c:v>10.736000000000001</c:v>
                </c:pt>
                <c:pt idx="10761">
                  <c:v>10.736000000000001</c:v>
                </c:pt>
                <c:pt idx="10762">
                  <c:v>10.736000000000001</c:v>
                </c:pt>
                <c:pt idx="10763">
                  <c:v>10.712</c:v>
                </c:pt>
                <c:pt idx="10764">
                  <c:v>10.712</c:v>
                </c:pt>
                <c:pt idx="10765">
                  <c:v>10.712</c:v>
                </c:pt>
                <c:pt idx="10766">
                  <c:v>10.712</c:v>
                </c:pt>
                <c:pt idx="10767">
                  <c:v>10.712</c:v>
                </c:pt>
                <c:pt idx="10768">
                  <c:v>10.712</c:v>
                </c:pt>
                <c:pt idx="10769">
                  <c:v>10.712</c:v>
                </c:pt>
                <c:pt idx="10770">
                  <c:v>10.686999999999999</c:v>
                </c:pt>
                <c:pt idx="10771">
                  <c:v>10.686999999999999</c:v>
                </c:pt>
                <c:pt idx="10772">
                  <c:v>10.686999999999999</c:v>
                </c:pt>
                <c:pt idx="10773">
                  <c:v>10.712</c:v>
                </c:pt>
                <c:pt idx="10774">
                  <c:v>10.712</c:v>
                </c:pt>
                <c:pt idx="10775">
                  <c:v>10.712</c:v>
                </c:pt>
                <c:pt idx="10776">
                  <c:v>10.686999999999999</c:v>
                </c:pt>
                <c:pt idx="10777">
                  <c:v>10.686999999999999</c:v>
                </c:pt>
                <c:pt idx="10778">
                  <c:v>10.686999999999999</c:v>
                </c:pt>
                <c:pt idx="10779">
                  <c:v>10.686999999999999</c:v>
                </c:pt>
                <c:pt idx="10780">
                  <c:v>10.686999999999999</c:v>
                </c:pt>
                <c:pt idx="10781">
                  <c:v>10.712</c:v>
                </c:pt>
                <c:pt idx="10782">
                  <c:v>10.712</c:v>
                </c:pt>
                <c:pt idx="10783">
                  <c:v>10.712</c:v>
                </c:pt>
                <c:pt idx="10784">
                  <c:v>10.712</c:v>
                </c:pt>
                <c:pt idx="10785">
                  <c:v>10.712</c:v>
                </c:pt>
                <c:pt idx="10786">
                  <c:v>10.736000000000001</c:v>
                </c:pt>
                <c:pt idx="10787">
                  <c:v>10.736000000000001</c:v>
                </c:pt>
                <c:pt idx="10788">
                  <c:v>10.760999999999999</c:v>
                </c:pt>
                <c:pt idx="10789">
                  <c:v>10.785</c:v>
                </c:pt>
                <c:pt idx="10790">
                  <c:v>10.785</c:v>
                </c:pt>
                <c:pt idx="10791">
                  <c:v>10.81</c:v>
                </c:pt>
                <c:pt idx="10792">
                  <c:v>10.81</c:v>
                </c:pt>
                <c:pt idx="10793">
                  <c:v>10.834</c:v>
                </c:pt>
                <c:pt idx="10794">
                  <c:v>10.882999999999999</c:v>
                </c:pt>
                <c:pt idx="10795">
                  <c:v>10.907</c:v>
                </c:pt>
                <c:pt idx="10796">
                  <c:v>10.907</c:v>
                </c:pt>
                <c:pt idx="10797">
                  <c:v>10.932</c:v>
                </c:pt>
                <c:pt idx="10798">
                  <c:v>10.956</c:v>
                </c:pt>
                <c:pt idx="10799">
                  <c:v>11.005000000000001</c:v>
                </c:pt>
                <c:pt idx="10800">
                  <c:v>11.029</c:v>
                </c:pt>
                <c:pt idx="10801">
                  <c:v>11.005000000000001</c:v>
                </c:pt>
                <c:pt idx="10802">
                  <c:v>11.029</c:v>
                </c:pt>
                <c:pt idx="10803">
                  <c:v>11.029</c:v>
                </c:pt>
                <c:pt idx="10804">
                  <c:v>11.102</c:v>
                </c:pt>
                <c:pt idx="10805">
                  <c:v>11.127000000000001</c:v>
                </c:pt>
                <c:pt idx="10806">
                  <c:v>11.151</c:v>
                </c:pt>
                <c:pt idx="10807">
                  <c:v>11.151</c:v>
                </c:pt>
                <c:pt idx="10808">
                  <c:v>11.2</c:v>
                </c:pt>
                <c:pt idx="10809">
                  <c:v>11.2</c:v>
                </c:pt>
                <c:pt idx="10810">
                  <c:v>11.2</c:v>
                </c:pt>
                <c:pt idx="10811">
                  <c:v>11.2</c:v>
                </c:pt>
                <c:pt idx="10812">
                  <c:v>11.151</c:v>
                </c:pt>
                <c:pt idx="10813">
                  <c:v>11.151</c:v>
                </c:pt>
                <c:pt idx="10814">
                  <c:v>11.151</c:v>
                </c:pt>
                <c:pt idx="10815">
                  <c:v>11.151</c:v>
                </c:pt>
                <c:pt idx="10816">
                  <c:v>11.151</c:v>
                </c:pt>
                <c:pt idx="10817">
                  <c:v>11.127000000000001</c:v>
                </c:pt>
                <c:pt idx="10818">
                  <c:v>11.102</c:v>
                </c:pt>
                <c:pt idx="10819">
                  <c:v>11.102</c:v>
                </c:pt>
                <c:pt idx="10820">
                  <c:v>11.077999999999999</c:v>
                </c:pt>
                <c:pt idx="10821">
                  <c:v>11.053000000000001</c:v>
                </c:pt>
                <c:pt idx="10822">
                  <c:v>11.029</c:v>
                </c:pt>
                <c:pt idx="10823">
                  <c:v>11.005000000000001</c:v>
                </c:pt>
                <c:pt idx="10824">
                  <c:v>11.005000000000001</c:v>
                </c:pt>
                <c:pt idx="10825">
                  <c:v>10.98</c:v>
                </c:pt>
                <c:pt idx="10826">
                  <c:v>10.98</c:v>
                </c:pt>
                <c:pt idx="10827">
                  <c:v>10.956</c:v>
                </c:pt>
                <c:pt idx="10828">
                  <c:v>10.932</c:v>
                </c:pt>
                <c:pt idx="10829">
                  <c:v>10.932</c:v>
                </c:pt>
                <c:pt idx="10830">
                  <c:v>10.907</c:v>
                </c:pt>
                <c:pt idx="10831">
                  <c:v>10.858000000000001</c:v>
                </c:pt>
                <c:pt idx="10832">
                  <c:v>10.858000000000001</c:v>
                </c:pt>
                <c:pt idx="10833">
                  <c:v>10.834</c:v>
                </c:pt>
                <c:pt idx="10834">
                  <c:v>10.81</c:v>
                </c:pt>
                <c:pt idx="10835">
                  <c:v>10.81</c:v>
                </c:pt>
                <c:pt idx="10836">
                  <c:v>10.785</c:v>
                </c:pt>
                <c:pt idx="10837">
                  <c:v>10.760999999999999</c:v>
                </c:pt>
                <c:pt idx="10838">
                  <c:v>10.736000000000001</c:v>
                </c:pt>
                <c:pt idx="10839">
                  <c:v>10.736000000000001</c:v>
                </c:pt>
                <c:pt idx="10840">
                  <c:v>10.712</c:v>
                </c:pt>
                <c:pt idx="10841">
                  <c:v>10.712</c:v>
                </c:pt>
                <c:pt idx="10842">
                  <c:v>10.686999999999999</c:v>
                </c:pt>
                <c:pt idx="10843">
                  <c:v>10.663</c:v>
                </c:pt>
                <c:pt idx="10844">
                  <c:v>10.663</c:v>
                </c:pt>
                <c:pt idx="10845">
                  <c:v>10.663</c:v>
                </c:pt>
                <c:pt idx="10846">
                  <c:v>10.663</c:v>
                </c:pt>
                <c:pt idx="10847">
                  <c:v>10.663</c:v>
                </c:pt>
                <c:pt idx="10848">
                  <c:v>10.638</c:v>
                </c:pt>
                <c:pt idx="10849">
                  <c:v>10.638</c:v>
                </c:pt>
                <c:pt idx="10850">
                  <c:v>10.614000000000001</c:v>
                </c:pt>
                <c:pt idx="10851">
                  <c:v>10.614000000000001</c:v>
                </c:pt>
                <c:pt idx="10852">
                  <c:v>10.59</c:v>
                </c:pt>
                <c:pt idx="10853">
                  <c:v>10.565</c:v>
                </c:pt>
                <c:pt idx="10854">
                  <c:v>10.565</c:v>
                </c:pt>
                <c:pt idx="10855">
                  <c:v>10.565</c:v>
                </c:pt>
                <c:pt idx="10856">
                  <c:v>10.541</c:v>
                </c:pt>
                <c:pt idx="10857">
                  <c:v>10.516</c:v>
                </c:pt>
                <c:pt idx="10858">
                  <c:v>10.516</c:v>
                </c:pt>
                <c:pt idx="10859">
                  <c:v>10.516</c:v>
                </c:pt>
                <c:pt idx="10860">
                  <c:v>10.516</c:v>
                </c:pt>
                <c:pt idx="10861">
                  <c:v>10.516</c:v>
                </c:pt>
                <c:pt idx="10862">
                  <c:v>10.492000000000001</c:v>
                </c:pt>
                <c:pt idx="10863">
                  <c:v>10.467000000000001</c:v>
                </c:pt>
                <c:pt idx="10864">
                  <c:v>10.467000000000001</c:v>
                </c:pt>
                <c:pt idx="10865">
                  <c:v>10.443</c:v>
                </c:pt>
                <c:pt idx="10866">
                  <c:v>10.417999999999999</c:v>
                </c:pt>
                <c:pt idx="10867">
                  <c:v>10.417999999999999</c:v>
                </c:pt>
                <c:pt idx="10868">
                  <c:v>10.417999999999999</c:v>
                </c:pt>
                <c:pt idx="10869">
                  <c:v>10.417999999999999</c:v>
                </c:pt>
                <c:pt idx="10870">
                  <c:v>10.417999999999999</c:v>
                </c:pt>
                <c:pt idx="10871">
                  <c:v>10.417999999999999</c:v>
                </c:pt>
                <c:pt idx="10872">
                  <c:v>10.417999999999999</c:v>
                </c:pt>
                <c:pt idx="10873">
                  <c:v>10.417999999999999</c:v>
                </c:pt>
                <c:pt idx="10874">
                  <c:v>10.417999999999999</c:v>
                </c:pt>
                <c:pt idx="10875">
                  <c:v>10.417999999999999</c:v>
                </c:pt>
                <c:pt idx="10876">
                  <c:v>10.417999999999999</c:v>
                </c:pt>
                <c:pt idx="10877">
                  <c:v>10.417999999999999</c:v>
                </c:pt>
                <c:pt idx="10878">
                  <c:v>10.443</c:v>
                </c:pt>
                <c:pt idx="10879">
                  <c:v>10.467000000000001</c:v>
                </c:pt>
                <c:pt idx="10880">
                  <c:v>10.467000000000001</c:v>
                </c:pt>
                <c:pt idx="10881">
                  <c:v>10.467000000000001</c:v>
                </c:pt>
                <c:pt idx="10882">
                  <c:v>10.467000000000001</c:v>
                </c:pt>
                <c:pt idx="10883">
                  <c:v>10.516</c:v>
                </c:pt>
                <c:pt idx="10884">
                  <c:v>10.541</c:v>
                </c:pt>
                <c:pt idx="10885">
                  <c:v>10.59</c:v>
                </c:pt>
                <c:pt idx="10886">
                  <c:v>10.638</c:v>
                </c:pt>
                <c:pt idx="10887">
                  <c:v>10.638</c:v>
                </c:pt>
                <c:pt idx="10888">
                  <c:v>10.686999999999999</c:v>
                </c:pt>
                <c:pt idx="10889">
                  <c:v>10.736000000000001</c:v>
                </c:pt>
                <c:pt idx="10890">
                  <c:v>10.760999999999999</c:v>
                </c:pt>
                <c:pt idx="10891">
                  <c:v>10.760999999999999</c:v>
                </c:pt>
                <c:pt idx="10892">
                  <c:v>10.760999999999999</c:v>
                </c:pt>
                <c:pt idx="10893">
                  <c:v>10.785</c:v>
                </c:pt>
                <c:pt idx="10894">
                  <c:v>10.81</c:v>
                </c:pt>
                <c:pt idx="10895">
                  <c:v>10.858000000000001</c:v>
                </c:pt>
                <c:pt idx="10896">
                  <c:v>10.932</c:v>
                </c:pt>
                <c:pt idx="10897">
                  <c:v>10.932</c:v>
                </c:pt>
                <c:pt idx="10898">
                  <c:v>11.029</c:v>
                </c:pt>
                <c:pt idx="10899">
                  <c:v>11.053000000000001</c:v>
                </c:pt>
                <c:pt idx="10900">
                  <c:v>11.029</c:v>
                </c:pt>
                <c:pt idx="10901">
                  <c:v>11.102</c:v>
                </c:pt>
                <c:pt idx="10902">
                  <c:v>11.102</c:v>
                </c:pt>
                <c:pt idx="10903">
                  <c:v>11.102</c:v>
                </c:pt>
                <c:pt idx="10904">
                  <c:v>11.127000000000001</c:v>
                </c:pt>
                <c:pt idx="10905">
                  <c:v>11.247999999999999</c:v>
                </c:pt>
                <c:pt idx="10906">
                  <c:v>11.346</c:v>
                </c:pt>
                <c:pt idx="10907">
                  <c:v>11.443</c:v>
                </c:pt>
                <c:pt idx="10908">
                  <c:v>11.443</c:v>
                </c:pt>
                <c:pt idx="10909">
                  <c:v>11.516</c:v>
                </c:pt>
                <c:pt idx="10910">
                  <c:v>11.565</c:v>
                </c:pt>
                <c:pt idx="10911">
                  <c:v>11.637</c:v>
                </c:pt>
                <c:pt idx="10912">
                  <c:v>11.662000000000001</c:v>
                </c:pt>
                <c:pt idx="10913">
                  <c:v>11.686</c:v>
                </c:pt>
                <c:pt idx="10914">
                  <c:v>11.759</c:v>
                </c:pt>
                <c:pt idx="10915">
                  <c:v>11.832000000000001</c:v>
                </c:pt>
                <c:pt idx="10916">
                  <c:v>11.807</c:v>
                </c:pt>
                <c:pt idx="10917">
                  <c:v>11.832000000000001</c:v>
                </c:pt>
                <c:pt idx="10918">
                  <c:v>11.88</c:v>
                </c:pt>
                <c:pt idx="10919">
                  <c:v>11.904</c:v>
                </c:pt>
                <c:pt idx="10920">
                  <c:v>11.904</c:v>
                </c:pt>
                <c:pt idx="10921">
                  <c:v>11.904</c:v>
                </c:pt>
                <c:pt idx="10922">
                  <c:v>11.88</c:v>
                </c:pt>
                <c:pt idx="10923">
                  <c:v>11.856</c:v>
                </c:pt>
                <c:pt idx="10924">
                  <c:v>11.832000000000001</c:v>
                </c:pt>
                <c:pt idx="10925">
                  <c:v>11.782999999999999</c:v>
                </c:pt>
                <c:pt idx="10926">
                  <c:v>11.734</c:v>
                </c:pt>
                <c:pt idx="10927">
                  <c:v>11.686</c:v>
                </c:pt>
                <c:pt idx="10928">
                  <c:v>11.637</c:v>
                </c:pt>
                <c:pt idx="10929">
                  <c:v>11.589</c:v>
                </c:pt>
                <c:pt idx="10930">
                  <c:v>11.54</c:v>
                </c:pt>
                <c:pt idx="10931">
                  <c:v>11.467000000000001</c:v>
                </c:pt>
                <c:pt idx="10932">
                  <c:v>11.419</c:v>
                </c:pt>
                <c:pt idx="10933">
                  <c:v>11.346</c:v>
                </c:pt>
                <c:pt idx="10934">
                  <c:v>11.273</c:v>
                </c:pt>
                <c:pt idx="10935">
                  <c:v>11.224</c:v>
                </c:pt>
                <c:pt idx="10936">
                  <c:v>11.175000000000001</c:v>
                </c:pt>
                <c:pt idx="10937">
                  <c:v>11.102</c:v>
                </c:pt>
                <c:pt idx="10938">
                  <c:v>11.077999999999999</c:v>
                </c:pt>
                <c:pt idx="10939">
                  <c:v>11.029</c:v>
                </c:pt>
                <c:pt idx="10940">
                  <c:v>10.956</c:v>
                </c:pt>
                <c:pt idx="10941">
                  <c:v>10.932</c:v>
                </c:pt>
                <c:pt idx="10942">
                  <c:v>10.882999999999999</c:v>
                </c:pt>
                <c:pt idx="10943">
                  <c:v>10.858000000000001</c:v>
                </c:pt>
                <c:pt idx="10944">
                  <c:v>10.834</c:v>
                </c:pt>
                <c:pt idx="10945">
                  <c:v>10.81</c:v>
                </c:pt>
                <c:pt idx="10946">
                  <c:v>10.785</c:v>
                </c:pt>
                <c:pt idx="10947">
                  <c:v>10.760999999999999</c:v>
                </c:pt>
                <c:pt idx="10948">
                  <c:v>10.760999999999999</c:v>
                </c:pt>
                <c:pt idx="10949">
                  <c:v>10.736000000000001</c:v>
                </c:pt>
                <c:pt idx="10950">
                  <c:v>10.712</c:v>
                </c:pt>
                <c:pt idx="10951">
                  <c:v>10.712</c:v>
                </c:pt>
                <c:pt idx="10952">
                  <c:v>10.663</c:v>
                </c:pt>
                <c:pt idx="10953">
                  <c:v>10.663</c:v>
                </c:pt>
                <c:pt idx="10954">
                  <c:v>10.638</c:v>
                </c:pt>
                <c:pt idx="10955">
                  <c:v>10.614000000000001</c:v>
                </c:pt>
                <c:pt idx="10956">
                  <c:v>10.614000000000001</c:v>
                </c:pt>
                <c:pt idx="10957">
                  <c:v>10.614000000000001</c:v>
                </c:pt>
                <c:pt idx="10958">
                  <c:v>10.59</c:v>
                </c:pt>
                <c:pt idx="10959">
                  <c:v>10.565</c:v>
                </c:pt>
                <c:pt idx="10960">
                  <c:v>10.565</c:v>
                </c:pt>
                <c:pt idx="10961">
                  <c:v>10.541</c:v>
                </c:pt>
                <c:pt idx="10962">
                  <c:v>10.541</c:v>
                </c:pt>
                <c:pt idx="10963">
                  <c:v>10.516</c:v>
                </c:pt>
                <c:pt idx="10964">
                  <c:v>10.492000000000001</c:v>
                </c:pt>
                <c:pt idx="10965">
                  <c:v>10.492000000000001</c:v>
                </c:pt>
                <c:pt idx="10966">
                  <c:v>10.492000000000001</c:v>
                </c:pt>
                <c:pt idx="10967">
                  <c:v>10.492000000000001</c:v>
                </c:pt>
                <c:pt idx="10968">
                  <c:v>10.467000000000001</c:v>
                </c:pt>
                <c:pt idx="10969">
                  <c:v>10.467000000000001</c:v>
                </c:pt>
                <c:pt idx="10970">
                  <c:v>10.443</c:v>
                </c:pt>
                <c:pt idx="10971">
                  <c:v>10.443</c:v>
                </c:pt>
                <c:pt idx="10972">
                  <c:v>10.443</c:v>
                </c:pt>
                <c:pt idx="10973">
                  <c:v>10.443</c:v>
                </c:pt>
                <c:pt idx="10974">
                  <c:v>10.443</c:v>
                </c:pt>
                <c:pt idx="10975">
                  <c:v>10.467000000000001</c:v>
                </c:pt>
                <c:pt idx="10976">
                  <c:v>10.492000000000001</c:v>
                </c:pt>
                <c:pt idx="10977">
                  <c:v>10.516</c:v>
                </c:pt>
                <c:pt idx="10978">
                  <c:v>10.59</c:v>
                </c:pt>
                <c:pt idx="10979">
                  <c:v>10.638</c:v>
                </c:pt>
                <c:pt idx="10980">
                  <c:v>10.686999999999999</c:v>
                </c:pt>
                <c:pt idx="10981">
                  <c:v>10.760999999999999</c:v>
                </c:pt>
                <c:pt idx="10982">
                  <c:v>10.81</c:v>
                </c:pt>
                <c:pt idx="10983">
                  <c:v>10.858000000000001</c:v>
                </c:pt>
                <c:pt idx="10984">
                  <c:v>10.932</c:v>
                </c:pt>
                <c:pt idx="10985">
                  <c:v>11.005000000000001</c:v>
                </c:pt>
                <c:pt idx="10986">
                  <c:v>11.077999999999999</c:v>
                </c:pt>
                <c:pt idx="10987">
                  <c:v>11.175000000000001</c:v>
                </c:pt>
                <c:pt idx="10988">
                  <c:v>11.247999999999999</c:v>
                </c:pt>
                <c:pt idx="10989">
                  <c:v>11.346</c:v>
                </c:pt>
                <c:pt idx="10990">
                  <c:v>11.443</c:v>
                </c:pt>
                <c:pt idx="10991">
                  <c:v>11.54</c:v>
                </c:pt>
                <c:pt idx="10992">
                  <c:v>11.613</c:v>
                </c:pt>
                <c:pt idx="10993">
                  <c:v>11.71</c:v>
                </c:pt>
                <c:pt idx="10994">
                  <c:v>11.782999999999999</c:v>
                </c:pt>
                <c:pt idx="10995">
                  <c:v>11.88</c:v>
                </c:pt>
                <c:pt idx="10996">
                  <c:v>11.977</c:v>
                </c:pt>
                <c:pt idx="10997">
                  <c:v>12.05</c:v>
                </c:pt>
                <c:pt idx="10998">
                  <c:v>12.122</c:v>
                </c:pt>
                <c:pt idx="10999">
                  <c:v>12.195</c:v>
                </c:pt>
                <c:pt idx="11000">
                  <c:v>12.268000000000001</c:v>
                </c:pt>
                <c:pt idx="11001">
                  <c:v>12.316000000000001</c:v>
                </c:pt>
                <c:pt idx="11002">
                  <c:v>12.364000000000001</c:v>
                </c:pt>
                <c:pt idx="11003">
                  <c:v>12.413</c:v>
                </c:pt>
                <c:pt idx="11004">
                  <c:v>12.461</c:v>
                </c:pt>
                <c:pt idx="11005">
                  <c:v>12.484999999999999</c:v>
                </c:pt>
                <c:pt idx="11006">
                  <c:v>12.484999999999999</c:v>
                </c:pt>
                <c:pt idx="11007">
                  <c:v>12.558</c:v>
                </c:pt>
                <c:pt idx="11008">
                  <c:v>12.534000000000001</c:v>
                </c:pt>
                <c:pt idx="11009">
                  <c:v>12.484999999999999</c:v>
                </c:pt>
                <c:pt idx="11010">
                  <c:v>12.484999999999999</c:v>
                </c:pt>
                <c:pt idx="11011">
                  <c:v>12.461</c:v>
                </c:pt>
                <c:pt idx="11012">
                  <c:v>12.436999999999999</c:v>
                </c:pt>
                <c:pt idx="11013">
                  <c:v>12.413</c:v>
                </c:pt>
                <c:pt idx="11014">
                  <c:v>12.413</c:v>
                </c:pt>
                <c:pt idx="11015">
                  <c:v>12.364000000000001</c:v>
                </c:pt>
                <c:pt idx="11016">
                  <c:v>12.292</c:v>
                </c:pt>
                <c:pt idx="11017">
                  <c:v>12.243</c:v>
                </c:pt>
                <c:pt idx="11018">
                  <c:v>12.170999999999999</c:v>
                </c:pt>
                <c:pt idx="11019">
                  <c:v>12.074</c:v>
                </c:pt>
                <c:pt idx="11020">
                  <c:v>12.000999999999999</c:v>
                </c:pt>
                <c:pt idx="11021">
                  <c:v>11.952999999999999</c:v>
                </c:pt>
                <c:pt idx="11022">
                  <c:v>11.88</c:v>
                </c:pt>
                <c:pt idx="11023">
                  <c:v>11.807</c:v>
                </c:pt>
                <c:pt idx="11024">
                  <c:v>11.71</c:v>
                </c:pt>
                <c:pt idx="11025">
                  <c:v>11.637</c:v>
                </c:pt>
                <c:pt idx="11026">
                  <c:v>11.54</c:v>
                </c:pt>
                <c:pt idx="11027">
                  <c:v>11.467000000000001</c:v>
                </c:pt>
                <c:pt idx="11028">
                  <c:v>11.394</c:v>
                </c:pt>
                <c:pt idx="11029">
                  <c:v>11.346</c:v>
                </c:pt>
                <c:pt idx="11030">
                  <c:v>11.273</c:v>
                </c:pt>
                <c:pt idx="11031">
                  <c:v>11.2</c:v>
                </c:pt>
                <c:pt idx="11032">
                  <c:v>11.151</c:v>
                </c:pt>
                <c:pt idx="11033">
                  <c:v>11.077999999999999</c:v>
                </c:pt>
                <c:pt idx="11034">
                  <c:v>11.029</c:v>
                </c:pt>
                <c:pt idx="11035">
                  <c:v>11.005000000000001</c:v>
                </c:pt>
                <c:pt idx="11036">
                  <c:v>10.956</c:v>
                </c:pt>
                <c:pt idx="11037">
                  <c:v>10.907</c:v>
                </c:pt>
                <c:pt idx="11038">
                  <c:v>10.882999999999999</c:v>
                </c:pt>
                <c:pt idx="11039">
                  <c:v>10.858000000000001</c:v>
                </c:pt>
                <c:pt idx="11040">
                  <c:v>10.81</c:v>
                </c:pt>
                <c:pt idx="11041">
                  <c:v>10.81</c:v>
                </c:pt>
                <c:pt idx="11042">
                  <c:v>10.760999999999999</c:v>
                </c:pt>
                <c:pt idx="11043">
                  <c:v>10.736000000000001</c:v>
                </c:pt>
                <c:pt idx="11044">
                  <c:v>10.712</c:v>
                </c:pt>
                <c:pt idx="11045">
                  <c:v>10.686999999999999</c:v>
                </c:pt>
                <c:pt idx="11046">
                  <c:v>10.663</c:v>
                </c:pt>
                <c:pt idx="11047">
                  <c:v>10.638</c:v>
                </c:pt>
                <c:pt idx="11048">
                  <c:v>10.614000000000001</c:v>
                </c:pt>
                <c:pt idx="11049">
                  <c:v>10.614000000000001</c:v>
                </c:pt>
                <c:pt idx="11050">
                  <c:v>10.59</c:v>
                </c:pt>
                <c:pt idx="11051">
                  <c:v>10.565</c:v>
                </c:pt>
                <c:pt idx="11052">
                  <c:v>10.565</c:v>
                </c:pt>
                <c:pt idx="11053">
                  <c:v>10.541</c:v>
                </c:pt>
                <c:pt idx="11054">
                  <c:v>10.516</c:v>
                </c:pt>
                <c:pt idx="11055">
                  <c:v>10.516</c:v>
                </c:pt>
                <c:pt idx="11056">
                  <c:v>10.541</c:v>
                </c:pt>
                <c:pt idx="11057">
                  <c:v>10.541</c:v>
                </c:pt>
                <c:pt idx="11058">
                  <c:v>10.516</c:v>
                </c:pt>
                <c:pt idx="11059">
                  <c:v>10.541</c:v>
                </c:pt>
                <c:pt idx="11060">
                  <c:v>10.541</c:v>
                </c:pt>
                <c:pt idx="11061">
                  <c:v>10.541</c:v>
                </c:pt>
                <c:pt idx="11062">
                  <c:v>10.541</c:v>
                </c:pt>
                <c:pt idx="11063">
                  <c:v>10.541</c:v>
                </c:pt>
                <c:pt idx="11064">
                  <c:v>10.541</c:v>
                </c:pt>
                <c:pt idx="11065">
                  <c:v>10.541</c:v>
                </c:pt>
                <c:pt idx="11066">
                  <c:v>10.541</c:v>
                </c:pt>
                <c:pt idx="11067">
                  <c:v>10.541</c:v>
                </c:pt>
                <c:pt idx="11068">
                  <c:v>10.541</c:v>
                </c:pt>
                <c:pt idx="11069">
                  <c:v>10.565</c:v>
                </c:pt>
                <c:pt idx="11070">
                  <c:v>10.565</c:v>
                </c:pt>
                <c:pt idx="11071">
                  <c:v>10.565</c:v>
                </c:pt>
                <c:pt idx="11072">
                  <c:v>10.59</c:v>
                </c:pt>
                <c:pt idx="11073">
                  <c:v>10.614000000000001</c:v>
                </c:pt>
                <c:pt idx="11074">
                  <c:v>10.638</c:v>
                </c:pt>
                <c:pt idx="11075">
                  <c:v>10.686999999999999</c:v>
                </c:pt>
                <c:pt idx="11076">
                  <c:v>10.736000000000001</c:v>
                </c:pt>
                <c:pt idx="11077">
                  <c:v>10.81</c:v>
                </c:pt>
                <c:pt idx="11078">
                  <c:v>10.834</c:v>
                </c:pt>
                <c:pt idx="11079">
                  <c:v>10.882999999999999</c:v>
                </c:pt>
                <c:pt idx="11080">
                  <c:v>10.956</c:v>
                </c:pt>
                <c:pt idx="11081">
                  <c:v>11.005000000000001</c:v>
                </c:pt>
                <c:pt idx="11082">
                  <c:v>11.102</c:v>
                </c:pt>
                <c:pt idx="11083">
                  <c:v>11.175000000000001</c:v>
                </c:pt>
                <c:pt idx="11084">
                  <c:v>11.247999999999999</c:v>
                </c:pt>
                <c:pt idx="11085">
                  <c:v>11.346</c:v>
                </c:pt>
                <c:pt idx="11086">
                  <c:v>11.443</c:v>
                </c:pt>
                <c:pt idx="11087">
                  <c:v>11.565</c:v>
                </c:pt>
                <c:pt idx="11088">
                  <c:v>11.637</c:v>
                </c:pt>
                <c:pt idx="11089">
                  <c:v>11.734</c:v>
                </c:pt>
                <c:pt idx="11090">
                  <c:v>11.807</c:v>
                </c:pt>
                <c:pt idx="11091">
                  <c:v>11.88</c:v>
                </c:pt>
                <c:pt idx="11092">
                  <c:v>11.952999999999999</c:v>
                </c:pt>
                <c:pt idx="11093">
                  <c:v>12.025</c:v>
                </c:pt>
                <c:pt idx="11094">
                  <c:v>12.122</c:v>
                </c:pt>
                <c:pt idx="11095">
                  <c:v>12.195</c:v>
                </c:pt>
                <c:pt idx="11096">
                  <c:v>12.268000000000001</c:v>
                </c:pt>
                <c:pt idx="11097">
                  <c:v>12.364000000000001</c:v>
                </c:pt>
                <c:pt idx="11098">
                  <c:v>12.413</c:v>
                </c:pt>
                <c:pt idx="11099">
                  <c:v>12.461</c:v>
                </c:pt>
                <c:pt idx="11100">
                  <c:v>12.461</c:v>
                </c:pt>
                <c:pt idx="11101">
                  <c:v>12.484999999999999</c:v>
                </c:pt>
                <c:pt idx="11102">
                  <c:v>12.534000000000001</c:v>
                </c:pt>
                <c:pt idx="11103">
                  <c:v>12.558</c:v>
                </c:pt>
                <c:pt idx="11104">
                  <c:v>12.558</c:v>
                </c:pt>
                <c:pt idx="11105">
                  <c:v>12.582000000000001</c:v>
                </c:pt>
                <c:pt idx="11106">
                  <c:v>12.606</c:v>
                </c:pt>
                <c:pt idx="11107">
                  <c:v>12.582000000000001</c:v>
                </c:pt>
                <c:pt idx="11108">
                  <c:v>12.558</c:v>
                </c:pt>
                <c:pt idx="11109">
                  <c:v>12.509</c:v>
                </c:pt>
                <c:pt idx="11110">
                  <c:v>12.509</c:v>
                </c:pt>
                <c:pt idx="11111">
                  <c:v>12.461</c:v>
                </c:pt>
                <c:pt idx="11112">
                  <c:v>12.413</c:v>
                </c:pt>
                <c:pt idx="11113">
                  <c:v>12.364000000000001</c:v>
                </c:pt>
                <c:pt idx="11114">
                  <c:v>12.292</c:v>
                </c:pt>
                <c:pt idx="11115">
                  <c:v>12.243</c:v>
                </c:pt>
                <c:pt idx="11116">
                  <c:v>12.170999999999999</c:v>
                </c:pt>
                <c:pt idx="11117">
                  <c:v>12.098000000000001</c:v>
                </c:pt>
                <c:pt idx="11118">
                  <c:v>12.025</c:v>
                </c:pt>
                <c:pt idx="11119">
                  <c:v>11.929</c:v>
                </c:pt>
                <c:pt idx="11120">
                  <c:v>11.832000000000001</c:v>
                </c:pt>
                <c:pt idx="11121">
                  <c:v>11.759</c:v>
                </c:pt>
                <c:pt idx="11122">
                  <c:v>11.662000000000001</c:v>
                </c:pt>
                <c:pt idx="11123">
                  <c:v>11.589</c:v>
                </c:pt>
                <c:pt idx="11124">
                  <c:v>11.492000000000001</c:v>
                </c:pt>
                <c:pt idx="11125">
                  <c:v>11.394</c:v>
                </c:pt>
                <c:pt idx="11126">
                  <c:v>11.297000000000001</c:v>
                </c:pt>
                <c:pt idx="11127">
                  <c:v>11.247999999999999</c:v>
                </c:pt>
                <c:pt idx="11128">
                  <c:v>11.175000000000001</c:v>
                </c:pt>
                <c:pt idx="11129">
                  <c:v>11.102</c:v>
                </c:pt>
                <c:pt idx="11130">
                  <c:v>11.053000000000001</c:v>
                </c:pt>
                <c:pt idx="11131">
                  <c:v>11.005000000000001</c:v>
                </c:pt>
                <c:pt idx="11132">
                  <c:v>10.98</c:v>
                </c:pt>
                <c:pt idx="11133">
                  <c:v>10.932</c:v>
                </c:pt>
                <c:pt idx="11134">
                  <c:v>10.907</c:v>
                </c:pt>
                <c:pt idx="11135">
                  <c:v>10.882999999999999</c:v>
                </c:pt>
                <c:pt idx="11136">
                  <c:v>10.858000000000001</c:v>
                </c:pt>
                <c:pt idx="11137">
                  <c:v>10.81</c:v>
                </c:pt>
                <c:pt idx="11138">
                  <c:v>10.785</c:v>
                </c:pt>
                <c:pt idx="11139">
                  <c:v>10.760999999999999</c:v>
                </c:pt>
                <c:pt idx="11140">
                  <c:v>10.736000000000001</c:v>
                </c:pt>
                <c:pt idx="11141">
                  <c:v>10.712</c:v>
                </c:pt>
                <c:pt idx="11142">
                  <c:v>10.686999999999999</c:v>
                </c:pt>
                <c:pt idx="11143">
                  <c:v>10.663</c:v>
                </c:pt>
                <c:pt idx="11144">
                  <c:v>10.663</c:v>
                </c:pt>
                <c:pt idx="11145">
                  <c:v>10.638</c:v>
                </c:pt>
                <c:pt idx="11146">
                  <c:v>10.614000000000001</c:v>
                </c:pt>
                <c:pt idx="11147">
                  <c:v>10.614000000000001</c:v>
                </c:pt>
                <c:pt idx="11148">
                  <c:v>10.59</c:v>
                </c:pt>
                <c:pt idx="11149">
                  <c:v>10.565</c:v>
                </c:pt>
                <c:pt idx="11150">
                  <c:v>10.565</c:v>
                </c:pt>
                <c:pt idx="11151">
                  <c:v>10.541</c:v>
                </c:pt>
                <c:pt idx="11152">
                  <c:v>10.516</c:v>
                </c:pt>
                <c:pt idx="11153">
                  <c:v>10.516</c:v>
                </c:pt>
                <c:pt idx="11154">
                  <c:v>10.492000000000001</c:v>
                </c:pt>
                <c:pt idx="11155">
                  <c:v>10.467000000000001</c:v>
                </c:pt>
                <c:pt idx="11156">
                  <c:v>10.467000000000001</c:v>
                </c:pt>
                <c:pt idx="11157">
                  <c:v>10.443</c:v>
                </c:pt>
                <c:pt idx="11158">
                  <c:v>10.443</c:v>
                </c:pt>
                <c:pt idx="11159">
                  <c:v>10.417999999999999</c:v>
                </c:pt>
                <c:pt idx="11160">
                  <c:v>10.417999999999999</c:v>
                </c:pt>
                <c:pt idx="11161">
                  <c:v>10.394</c:v>
                </c:pt>
                <c:pt idx="11162">
                  <c:v>10.394</c:v>
                </c:pt>
                <c:pt idx="11163">
                  <c:v>10.369</c:v>
                </c:pt>
                <c:pt idx="11164">
                  <c:v>10.369</c:v>
                </c:pt>
                <c:pt idx="11165">
                  <c:v>10.369</c:v>
                </c:pt>
                <c:pt idx="11166">
                  <c:v>10.369</c:v>
                </c:pt>
                <c:pt idx="11167">
                  <c:v>10.417999999999999</c:v>
                </c:pt>
                <c:pt idx="11168">
                  <c:v>10.417999999999999</c:v>
                </c:pt>
                <c:pt idx="11169">
                  <c:v>10.467000000000001</c:v>
                </c:pt>
                <c:pt idx="11170">
                  <c:v>10.467000000000001</c:v>
                </c:pt>
                <c:pt idx="11171">
                  <c:v>10.516</c:v>
                </c:pt>
                <c:pt idx="11172">
                  <c:v>10.614000000000001</c:v>
                </c:pt>
                <c:pt idx="11173">
                  <c:v>10.663</c:v>
                </c:pt>
                <c:pt idx="11174">
                  <c:v>10.712</c:v>
                </c:pt>
                <c:pt idx="11175">
                  <c:v>10.760999999999999</c:v>
                </c:pt>
                <c:pt idx="11176">
                  <c:v>10.834</c:v>
                </c:pt>
                <c:pt idx="11177">
                  <c:v>10.907</c:v>
                </c:pt>
                <c:pt idx="11178">
                  <c:v>11.005000000000001</c:v>
                </c:pt>
                <c:pt idx="11179">
                  <c:v>11.102</c:v>
                </c:pt>
                <c:pt idx="11180">
                  <c:v>11.2</c:v>
                </c:pt>
                <c:pt idx="11181">
                  <c:v>11.297000000000001</c:v>
                </c:pt>
                <c:pt idx="11182">
                  <c:v>11.394</c:v>
                </c:pt>
                <c:pt idx="11183">
                  <c:v>11.492000000000001</c:v>
                </c:pt>
                <c:pt idx="11184">
                  <c:v>11.589</c:v>
                </c:pt>
                <c:pt idx="11185">
                  <c:v>11.686</c:v>
                </c:pt>
                <c:pt idx="11186">
                  <c:v>11.782999999999999</c:v>
                </c:pt>
                <c:pt idx="11187">
                  <c:v>11.856</c:v>
                </c:pt>
                <c:pt idx="11188">
                  <c:v>11.952999999999999</c:v>
                </c:pt>
                <c:pt idx="11189">
                  <c:v>12.05</c:v>
                </c:pt>
                <c:pt idx="11190">
                  <c:v>12.122</c:v>
                </c:pt>
                <c:pt idx="11191">
                  <c:v>12.170999999999999</c:v>
                </c:pt>
                <c:pt idx="11192">
                  <c:v>12.243</c:v>
                </c:pt>
                <c:pt idx="11193">
                  <c:v>12.316000000000001</c:v>
                </c:pt>
                <c:pt idx="11194">
                  <c:v>12.364000000000001</c:v>
                </c:pt>
                <c:pt idx="11195">
                  <c:v>12.413</c:v>
                </c:pt>
                <c:pt idx="11196">
                  <c:v>12.461</c:v>
                </c:pt>
                <c:pt idx="11197">
                  <c:v>12.509</c:v>
                </c:pt>
                <c:pt idx="11198">
                  <c:v>12.558</c:v>
                </c:pt>
                <c:pt idx="11199">
                  <c:v>12.558</c:v>
                </c:pt>
                <c:pt idx="11200">
                  <c:v>12.582000000000001</c:v>
                </c:pt>
                <c:pt idx="11201">
                  <c:v>12.582000000000001</c:v>
                </c:pt>
                <c:pt idx="11202">
                  <c:v>12.582000000000001</c:v>
                </c:pt>
                <c:pt idx="11203">
                  <c:v>12.558</c:v>
                </c:pt>
                <c:pt idx="11204">
                  <c:v>12.582000000000001</c:v>
                </c:pt>
                <c:pt idx="11205">
                  <c:v>12.558</c:v>
                </c:pt>
                <c:pt idx="11206">
                  <c:v>12.534000000000001</c:v>
                </c:pt>
                <c:pt idx="11207">
                  <c:v>12.484999999999999</c:v>
                </c:pt>
                <c:pt idx="11208">
                  <c:v>12.461</c:v>
                </c:pt>
                <c:pt idx="11209">
                  <c:v>12.413</c:v>
                </c:pt>
                <c:pt idx="11210">
                  <c:v>12.364000000000001</c:v>
                </c:pt>
                <c:pt idx="11211">
                  <c:v>12.292</c:v>
                </c:pt>
                <c:pt idx="11212">
                  <c:v>12.218999999999999</c:v>
                </c:pt>
                <c:pt idx="11213">
                  <c:v>12.147</c:v>
                </c:pt>
                <c:pt idx="11214">
                  <c:v>12.074</c:v>
                </c:pt>
                <c:pt idx="11215">
                  <c:v>11.977</c:v>
                </c:pt>
                <c:pt idx="11216">
                  <c:v>11.88</c:v>
                </c:pt>
                <c:pt idx="11217">
                  <c:v>11.782999999999999</c:v>
                </c:pt>
                <c:pt idx="11218">
                  <c:v>11.71</c:v>
                </c:pt>
                <c:pt idx="11219">
                  <c:v>11.613</c:v>
                </c:pt>
                <c:pt idx="11220">
                  <c:v>11.54</c:v>
                </c:pt>
                <c:pt idx="11221">
                  <c:v>11.443</c:v>
                </c:pt>
                <c:pt idx="11222">
                  <c:v>11.394</c:v>
                </c:pt>
                <c:pt idx="11223">
                  <c:v>11.297000000000001</c:v>
                </c:pt>
                <c:pt idx="11224">
                  <c:v>11.247999999999999</c:v>
                </c:pt>
                <c:pt idx="11225">
                  <c:v>11.2</c:v>
                </c:pt>
                <c:pt idx="11226">
                  <c:v>11.127000000000001</c:v>
                </c:pt>
                <c:pt idx="11227">
                  <c:v>11.102</c:v>
                </c:pt>
                <c:pt idx="11228">
                  <c:v>11.053000000000001</c:v>
                </c:pt>
                <c:pt idx="11229">
                  <c:v>11.005000000000001</c:v>
                </c:pt>
                <c:pt idx="11230">
                  <c:v>10.956</c:v>
                </c:pt>
                <c:pt idx="11231">
                  <c:v>10.932</c:v>
                </c:pt>
                <c:pt idx="11232">
                  <c:v>10.907</c:v>
                </c:pt>
                <c:pt idx="11233">
                  <c:v>10.858000000000001</c:v>
                </c:pt>
                <c:pt idx="11234">
                  <c:v>10.834</c:v>
                </c:pt>
                <c:pt idx="11235">
                  <c:v>10.81</c:v>
                </c:pt>
                <c:pt idx="11236">
                  <c:v>10.81</c:v>
                </c:pt>
                <c:pt idx="11237">
                  <c:v>10.785</c:v>
                </c:pt>
                <c:pt idx="11238">
                  <c:v>10.760999999999999</c:v>
                </c:pt>
                <c:pt idx="11239">
                  <c:v>10.736000000000001</c:v>
                </c:pt>
                <c:pt idx="11240">
                  <c:v>10.712</c:v>
                </c:pt>
                <c:pt idx="11241">
                  <c:v>10.712</c:v>
                </c:pt>
                <c:pt idx="11242">
                  <c:v>10.686999999999999</c:v>
                </c:pt>
                <c:pt idx="11243">
                  <c:v>10.663</c:v>
                </c:pt>
                <c:pt idx="11244">
                  <c:v>10.663</c:v>
                </c:pt>
                <c:pt idx="11245">
                  <c:v>10.638</c:v>
                </c:pt>
                <c:pt idx="11246">
                  <c:v>10.638</c:v>
                </c:pt>
                <c:pt idx="11247">
                  <c:v>10.614000000000001</c:v>
                </c:pt>
                <c:pt idx="11248">
                  <c:v>10.614000000000001</c:v>
                </c:pt>
                <c:pt idx="11249">
                  <c:v>10.59</c:v>
                </c:pt>
                <c:pt idx="11250">
                  <c:v>10.59</c:v>
                </c:pt>
                <c:pt idx="11251">
                  <c:v>10.565</c:v>
                </c:pt>
                <c:pt idx="11252">
                  <c:v>10.565</c:v>
                </c:pt>
                <c:pt idx="11253">
                  <c:v>10.565</c:v>
                </c:pt>
                <c:pt idx="11254">
                  <c:v>10.541</c:v>
                </c:pt>
                <c:pt idx="11255">
                  <c:v>10.516</c:v>
                </c:pt>
                <c:pt idx="11256">
                  <c:v>10.516</c:v>
                </c:pt>
                <c:pt idx="11257">
                  <c:v>10.516</c:v>
                </c:pt>
                <c:pt idx="11258">
                  <c:v>10.492000000000001</c:v>
                </c:pt>
                <c:pt idx="11259">
                  <c:v>10.492000000000001</c:v>
                </c:pt>
                <c:pt idx="11260">
                  <c:v>10.492000000000001</c:v>
                </c:pt>
                <c:pt idx="11261">
                  <c:v>10.492000000000001</c:v>
                </c:pt>
                <c:pt idx="11262">
                  <c:v>10.492000000000001</c:v>
                </c:pt>
                <c:pt idx="11263">
                  <c:v>10.516</c:v>
                </c:pt>
                <c:pt idx="11264">
                  <c:v>10.516</c:v>
                </c:pt>
                <c:pt idx="11265">
                  <c:v>10.565</c:v>
                </c:pt>
                <c:pt idx="11266">
                  <c:v>10.614000000000001</c:v>
                </c:pt>
                <c:pt idx="11267">
                  <c:v>10.663</c:v>
                </c:pt>
                <c:pt idx="11268">
                  <c:v>10.712</c:v>
                </c:pt>
                <c:pt idx="11269">
                  <c:v>10.785</c:v>
                </c:pt>
                <c:pt idx="11270">
                  <c:v>10.834</c:v>
                </c:pt>
                <c:pt idx="11271">
                  <c:v>10.882999999999999</c:v>
                </c:pt>
                <c:pt idx="11272">
                  <c:v>10.956</c:v>
                </c:pt>
                <c:pt idx="11273">
                  <c:v>11.029</c:v>
                </c:pt>
                <c:pt idx="11274">
                  <c:v>11.102</c:v>
                </c:pt>
                <c:pt idx="11275">
                  <c:v>11.2</c:v>
                </c:pt>
                <c:pt idx="11276">
                  <c:v>11.297000000000001</c:v>
                </c:pt>
                <c:pt idx="11277">
                  <c:v>11.394</c:v>
                </c:pt>
                <c:pt idx="11278">
                  <c:v>11.492000000000001</c:v>
                </c:pt>
                <c:pt idx="11279">
                  <c:v>11.589</c:v>
                </c:pt>
                <c:pt idx="11280">
                  <c:v>11.686</c:v>
                </c:pt>
                <c:pt idx="11281">
                  <c:v>11.782999999999999</c:v>
                </c:pt>
                <c:pt idx="11282">
                  <c:v>11.856</c:v>
                </c:pt>
                <c:pt idx="11283">
                  <c:v>11.952999999999999</c:v>
                </c:pt>
                <c:pt idx="11284">
                  <c:v>12.025</c:v>
                </c:pt>
                <c:pt idx="11285">
                  <c:v>12.098000000000001</c:v>
                </c:pt>
                <c:pt idx="11286">
                  <c:v>12.170999999999999</c:v>
                </c:pt>
                <c:pt idx="11287">
                  <c:v>12.243</c:v>
                </c:pt>
                <c:pt idx="11288">
                  <c:v>12.268000000000001</c:v>
                </c:pt>
                <c:pt idx="11289">
                  <c:v>12.316000000000001</c:v>
                </c:pt>
                <c:pt idx="11290">
                  <c:v>12.413</c:v>
                </c:pt>
                <c:pt idx="11291">
                  <c:v>12.461</c:v>
                </c:pt>
                <c:pt idx="11292">
                  <c:v>12.436999999999999</c:v>
                </c:pt>
                <c:pt idx="11293">
                  <c:v>12.436999999999999</c:v>
                </c:pt>
                <c:pt idx="11294">
                  <c:v>12.484999999999999</c:v>
                </c:pt>
                <c:pt idx="11295">
                  <c:v>12.461</c:v>
                </c:pt>
                <c:pt idx="11296">
                  <c:v>12.388999999999999</c:v>
                </c:pt>
                <c:pt idx="11297">
                  <c:v>12.413</c:v>
                </c:pt>
                <c:pt idx="11298">
                  <c:v>12.436999999999999</c:v>
                </c:pt>
                <c:pt idx="11299">
                  <c:v>12.413</c:v>
                </c:pt>
                <c:pt idx="11300">
                  <c:v>12.364000000000001</c:v>
                </c:pt>
                <c:pt idx="11301">
                  <c:v>12.364000000000001</c:v>
                </c:pt>
                <c:pt idx="11302">
                  <c:v>12.364000000000001</c:v>
                </c:pt>
                <c:pt idx="11303">
                  <c:v>12.316000000000001</c:v>
                </c:pt>
                <c:pt idx="11304">
                  <c:v>12.218999999999999</c:v>
                </c:pt>
                <c:pt idx="11305">
                  <c:v>12.195</c:v>
                </c:pt>
                <c:pt idx="11306">
                  <c:v>12.147</c:v>
                </c:pt>
                <c:pt idx="11307">
                  <c:v>12.098000000000001</c:v>
                </c:pt>
                <c:pt idx="11308">
                  <c:v>12.05</c:v>
                </c:pt>
                <c:pt idx="11309">
                  <c:v>11.977</c:v>
                </c:pt>
                <c:pt idx="11310">
                  <c:v>11.929</c:v>
                </c:pt>
                <c:pt idx="11311">
                  <c:v>11.88</c:v>
                </c:pt>
                <c:pt idx="11312">
                  <c:v>11.807</c:v>
                </c:pt>
                <c:pt idx="11313">
                  <c:v>11.734</c:v>
                </c:pt>
                <c:pt idx="11314">
                  <c:v>11.662000000000001</c:v>
                </c:pt>
                <c:pt idx="11315">
                  <c:v>11.589</c:v>
                </c:pt>
                <c:pt idx="11316">
                  <c:v>11.516</c:v>
                </c:pt>
                <c:pt idx="11317">
                  <c:v>11.467000000000001</c:v>
                </c:pt>
                <c:pt idx="11318">
                  <c:v>11.394</c:v>
                </c:pt>
                <c:pt idx="11319">
                  <c:v>11.346</c:v>
                </c:pt>
                <c:pt idx="11320">
                  <c:v>11.297000000000001</c:v>
                </c:pt>
                <c:pt idx="11321">
                  <c:v>11.224</c:v>
                </c:pt>
                <c:pt idx="11322">
                  <c:v>11.175000000000001</c:v>
                </c:pt>
                <c:pt idx="11323">
                  <c:v>11.127000000000001</c:v>
                </c:pt>
                <c:pt idx="11324">
                  <c:v>11.077999999999999</c:v>
                </c:pt>
                <c:pt idx="11325">
                  <c:v>11.053000000000001</c:v>
                </c:pt>
                <c:pt idx="11326">
                  <c:v>11.005000000000001</c:v>
                </c:pt>
                <c:pt idx="11327">
                  <c:v>10.956</c:v>
                </c:pt>
                <c:pt idx="11328">
                  <c:v>10.932</c:v>
                </c:pt>
                <c:pt idx="11329">
                  <c:v>10.907</c:v>
                </c:pt>
                <c:pt idx="11330">
                  <c:v>10.882999999999999</c:v>
                </c:pt>
                <c:pt idx="11331">
                  <c:v>10.834</c:v>
                </c:pt>
                <c:pt idx="11332">
                  <c:v>10.81</c:v>
                </c:pt>
                <c:pt idx="11333">
                  <c:v>10.81</c:v>
                </c:pt>
                <c:pt idx="11334">
                  <c:v>10.760999999999999</c:v>
                </c:pt>
                <c:pt idx="11335">
                  <c:v>10.760999999999999</c:v>
                </c:pt>
                <c:pt idx="11336">
                  <c:v>10.736000000000001</c:v>
                </c:pt>
                <c:pt idx="11337">
                  <c:v>10.712</c:v>
                </c:pt>
                <c:pt idx="11338">
                  <c:v>10.686999999999999</c:v>
                </c:pt>
                <c:pt idx="11339">
                  <c:v>10.663</c:v>
                </c:pt>
                <c:pt idx="11340">
                  <c:v>10.663</c:v>
                </c:pt>
                <c:pt idx="11341">
                  <c:v>10.638</c:v>
                </c:pt>
                <c:pt idx="11342">
                  <c:v>10.614000000000001</c:v>
                </c:pt>
                <c:pt idx="11343">
                  <c:v>10.614000000000001</c:v>
                </c:pt>
                <c:pt idx="11344">
                  <c:v>10.59</c:v>
                </c:pt>
                <c:pt idx="11345">
                  <c:v>10.565</c:v>
                </c:pt>
                <c:pt idx="11346">
                  <c:v>10.565</c:v>
                </c:pt>
                <c:pt idx="11347">
                  <c:v>10.541</c:v>
                </c:pt>
                <c:pt idx="11348">
                  <c:v>10.516</c:v>
                </c:pt>
                <c:pt idx="11349">
                  <c:v>10.516</c:v>
                </c:pt>
                <c:pt idx="11350">
                  <c:v>10.492000000000001</c:v>
                </c:pt>
                <c:pt idx="11351">
                  <c:v>10.492000000000001</c:v>
                </c:pt>
                <c:pt idx="11352">
                  <c:v>10.467000000000001</c:v>
                </c:pt>
                <c:pt idx="11353">
                  <c:v>10.443</c:v>
                </c:pt>
                <c:pt idx="11354">
                  <c:v>10.443</c:v>
                </c:pt>
                <c:pt idx="11355">
                  <c:v>10.417999999999999</c:v>
                </c:pt>
                <c:pt idx="11356">
                  <c:v>10.417999999999999</c:v>
                </c:pt>
                <c:pt idx="11357">
                  <c:v>10.417999999999999</c:v>
                </c:pt>
                <c:pt idx="11358">
                  <c:v>10.443</c:v>
                </c:pt>
                <c:pt idx="11359">
                  <c:v>10.443</c:v>
                </c:pt>
                <c:pt idx="11360">
                  <c:v>10.467000000000001</c:v>
                </c:pt>
                <c:pt idx="11361">
                  <c:v>10.516</c:v>
                </c:pt>
                <c:pt idx="11362">
                  <c:v>10.565</c:v>
                </c:pt>
                <c:pt idx="11363">
                  <c:v>10.614000000000001</c:v>
                </c:pt>
                <c:pt idx="11364">
                  <c:v>10.663</c:v>
                </c:pt>
                <c:pt idx="11365">
                  <c:v>10.712</c:v>
                </c:pt>
                <c:pt idx="11366">
                  <c:v>10.785</c:v>
                </c:pt>
                <c:pt idx="11367">
                  <c:v>10.834</c:v>
                </c:pt>
                <c:pt idx="11368">
                  <c:v>10.907</c:v>
                </c:pt>
                <c:pt idx="11369">
                  <c:v>11.005000000000001</c:v>
                </c:pt>
                <c:pt idx="11370">
                  <c:v>11.077999999999999</c:v>
                </c:pt>
                <c:pt idx="11371">
                  <c:v>11.2</c:v>
                </c:pt>
                <c:pt idx="11372">
                  <c:v>11.273</c:v>
                </c:pt>
                <c:pt idx="11373">
                  <c:v>11.37</c:v>
                </c:pt>
                <c:pt idx="11374">
                  <c:v>11.443</c:v>
                </c:pt>
                <c:pt idx="11375">
                  <c:v>11.589</c:v>
                </c:pt>
                <c:pt idx="11376">
                  <c:v>11.662000000000001</c:v>
                </c:pt>
                <c:pt idx="11377">
                  <c:v>11.734</c:v>
                </c:pt>
                <c:pt idx="11378">
                  <c:v>11.856</c:v>
                </c:pt>
                <c:pt idx="11379">
                  <c:v>11.929</c:v>
                </c:pt>
                <c:pt idx="11380">
                  <c:v>12.000999999999999</c:v>
                </c:pt>
                <c:pt idx="11381">
                  <c:v>12.074</c:v>
                </c:pt>
                <c:pt idx="11382">
                  <c:v>12.147</c:v>
                </c:pt>
                <c:pt idx="11383">
                  <c:v>12.218999999999999</c:v>
                </c:pt>
                <c:pt idx="11384">
                  <c:v>12.292</c:v>
                </c:pt>
                <c:pt idx="11385">
                  <c:v>12.364000000000001</c:v>
                </c:pt>
                <c:pt idx="11386">
                  <c:v>12.413</c:v>
                </c:pt>
                <c:pt idx="11387">
                  <c:v>12.461</c:v>
                </c:pt>
                <c:pt idx="11388">
                  <c:v>12.509</c:v>
                </c:pt>
                <c:pt idx="11389">
                  <c:v>12.534000000000001</c:v>
                </c:pt>
                <c:pt idx="11390">
                  <c:v>12.558</c:v>
                </c:pt>
                <c:pt idx="11391">
                  <c:v>12.606</c:v>
                </c:pt>
                <c:pt idx="11392">
                  <c:v>12.606</c:v>
                </c:pt>
                <c:pt idx="11393">
                  <c:v>12.606</c:v>
                </c:pt>
                <c:pt idx="11394">
                  <c:v>12.582000000000001</c:v>
                </c:pt>
                <c:pt idx="11395">
                  <c:v>12.582000000000001</c:v>
                </c:pt>
                <c:pt idx="11396">
                  <c:v>12.582000000000001</c:v>
                </c:pt>
                <c:pt idx="11397">
                  <c:v>12.534000000000001</c:v>
                </c:pt>
                <c:pt idx="11398">
                  <c:v>12.484999999999999</c:v>
                </c:pt>
                <c:pt idx="11399">
                  <c:v>12.436999999999999</c:v>
                </c:pt>
                <c:pt idx="11400">
                  <c:v>12.413</c:v>
                </c:pt>
                <c:pt idx="11401">
                  <c:v>12.34</c:v>
                </c:pt>
                <c:pt idx="11402">
                  <c:v>12.292</c:v>
                </c:pt>
                <c:pt idx="11403">
                  <c:v>12.218999999999999</c:v>
                </c:pt>
                <c:pt idx="11404">
                  <c:v>12.147</c:v>
                </c:pt>
                <c:pt idx="11405">
                  <c:v>12.074</c:v>
                </c:pt>
                <c:pt idx="11406">
                  <c:v>12.000999999999999</c:v>
                </c:pt>
                <c:pt idx="11407">
                  <c:v>11.904</c:v>
                </c:pt>
                <c:pt idx="11408">
                  <c:v>11.832000000000001</c:v>
                </c:pt>
                <c:pt idx="11409">
                  <c:v>11.734</c:v>
                </c:pt>
                <c:pt idx="11410">
                  <c:v>11.637</c:v>
                </c:pt>
                <c:pt idx="11411">
                  <c:v>11.54</c:v>
                </c:pt>
                <c:pt idx="11412">
                  <c:v>11.467000000000001</c:v>
                </c:pt>
                <c:pt idx="11413">
                  <c:v>11.394</c:v>
                </c:pt>
                <c:pt idx="11414">
                  <c:v>11.321</c:v>
                </c:pt>
                <c:pt idx="11415">
                  <c:v>11.247999999999999</c:v>
                </c:pt>
                <c:pt idx="11416">
                  <c:v>11.2</c:v>
                </c:pt>
                <c:pt idx="11417">
                  <c:v>11.151</c:v>
                </c:pt>
                <c:pt idx="11418">
                  <c:v>11.102</c:v>
                </c:pt>
                <c:pt idx="11419">
                  <c:v>11.053000000000001</c:v>
                </c:pt>
                <c:pt idx="11420">
                  <c:v>11.005000000000001</c:v>
                </c:pt>
                <c:pt idx="11421">
                  <c:v>10.98</c:v>
                </c:pt>
                <c:pt idx="11422">
                  <c:v>10.956</c:v>
                </c:pt>
                <c:pt idx="11423">
                  <c:v>10.907</c:v>
                </c:pt>
                <c:pt idx="11424">
                  <c:v>10.882999999999999</c:v>
                </c:pt>
                <c:pt idx="11425">
                  <c:v>10.858000000000001</c:v>
                </c:pt>
                <c:pt idx="11426">
                  <c:v>10.834</c:v>
                </c:pt>
                <c:pt idx="11427">
                  <c:v>10.81</c:v>
                </c:pt>
                <c:pt idx="11428">
                  <c:v>10.785</c:v>
                </c:pt>
                <c:pt idx="11429">
                  <c:v>10.760999999999999</c:v>
                </c:pt>
                <c:pt idx="11430">
                  <c:v>10.736000000000001</c:v>
                </c:pt>
                <c:pt idx="11431">
                  <c:v>10.712</c:v>
                </c:pt>
                <c:pt idx="11432">
                  <c:v>10.712</c:v>
                </c:pt>
                <c:pt idx="11433">
                  <c:v>10.686999999999999</c:v>
                </c:pt>
                <c:pt idx="11434">
                  <c:v>10.686999999999999</c:v>
                </c:pt>
                <c:pt idx="11435">
                  <c:v>10.663</c:v>
                </c:pt>
                <c:pt idx="11436">
                  <c:v>10.638</c:v>
                </c:pt>
                <c:pt idx="11437">
                  <c:v>10.638</c:v>
                </c:pt>
                <c:pt idx="11438">
                  <c:v>10.614000000000001</c:v>
                </c:pt>
                <c:pt idx="11439">
                  <c:v>10.614000000000001</c:v>
                </c:pt>
                <c:pt idx="11440">
                  <c:v>10.59</c:v>
                </c:pt>
                <c:pt idx="11441">
                  <c:v>10.565</c:v>
                </c:pt>
                <c:pt idx="11442">
                  <c:v>10.565</c:v>
                </c:pt>
                <c:pt idx="11443">
                  <c:v>10.565</c:v>
                </c:pt>
                <c:pt idx="11444">
                  <c:v>10.541</c:v>
                </c:pt>
                <c:pt idx="11445">
                  <c:v>10.541</c:v>
                </c:pt>
                <c:pt idx="11446">
                  <c:v>10.541</c:v>
                </c:pt>
                <c:pt idx="11447">
                  <c:v>10.565</c:v>
                </c:pt>
                <c:pt idx="11448">
                  <c:v>10.541</c:v>
                </c:pt>
                <c:pt idx="11449">
                  <c:v>10.541</c:v>
                </c:pt>
                <c:pt idx="11450">
                  <c:v>10.541</c:v>
                </c:pt>
                <c:pt idx="11451">
                  <c:v>10.541</c:v>
                </c:pt>
                <c:pt idx="11452">
                  <c:v>10.541</c:v>
                </c:pt>
                <c:pt idx="11453">
                  <c:v>10.541</c:v>
                </c:pt>
                <c:pt idx="11454">
                  <c:v>10.565</c:v>
                </c:pt>
                <c:pt idx="11455">
                  <c:v>10.565</c:v>
                </c:pt>
                <c:pt idx="11456">
                  <c:v>10.59</c:v>
                </c:pt>
                <c:pt idx="11457">
                  <c:v>10.638</c:v>
                </c:pt>
                <c:pt idx="11458">
                  <c:v>10.663</c:v>
                </c:pt>
                <c:pt idx="11459">
                  <c:v>10.663</c:v>
                </c:pt>
                <c:pt idx="11460">
                  <c:v>10.712</c:v>
                </c:pt>
                <c:pt idx="11461">
                  <c:v>10.736000000000001</c:v>
                </c:pt>
                <c:pt idx="11462">
                  <c:v>10.785</c:v>
                </c:pt>
                <c:pt idx="11463">
                  <c:v>10.81</c:v>
                </c:pt>
                <c:pt idx="11464">
                  <c:v>10.858000000000001</c:v>
                </c:pt>
                <c:pt idx="11465">
                  <c:v>10.932</c:v>
                </c:pt>
                <c:pt idx="11466">
                  <c:v>11.005000000000001</c:v>
                </c:pt>
                <c:pt idx="11467">
                  <c:v>11.102</c:v>
                </c:pt>
                <c:pt idx="11468">
                  <c:v>11.2</c:v>
                </c:pt>
                <c:pt idx="11469">
                  <c:v>11.247999999999999</c:v>
                </c:pt>
                <c:pt idx="11470">
                  <c:v>11.321</c:v>
                </c:pt>
                <c:pt idx="11471">
                  <c:v>11.443</c:v>
                </c:pt>
                <c:pt idx="11472">
                  <c:v>11.565</c:v>
                </c:pt>
                <c:pt idx="11473">
                  <c:v>11.637</c:v>
                </c:pt>
                <c:pt idx="11474">
                  <c:v>11.686</c:v>
                </c:pt>
                <c:pt idx="11475">
                  <c:v>11.686</c:v>
                </c:pt>
                <c:pt idx="11476">
                  <c:v>11.71</c:v>
                </c:pt>
                <c:pt idx="11477">
                  <c:v>11.807</c:v>
                </c:pt>
                <c:pt idx="11478">
                  <c:v>11.904</c:v>
                </c:pt>
                <c:pt idx="11479">
                  <c:v>11.952999999999999</c:v>
                </c:pt>
                <c:pt idx="11480">
                  <c:v>12.000999999999999</c:v>
                </c:pt>
                <c:pt idx="11481">
                  <c:v>11.977</c:v>
                </c:pt>
                <c:pt idx="11482">
                  <c:v>12.05</c:v>
                </c:pt>
                <c:pt idx="11483">
                  <c:v>12.122</c:v>
                </c:pt>
                <c:pt idx="11484">
                  <c:v>12.170999999999999</c:v>
                </c:pt>
                <c:pt idx="11485">
                  <c:v>12.218999999999999</c:v>
                </c:pt>
                <c:pt idx="11486">
                  <c:v>12.243</c:v>
                </c:pt>
                <c:pt idx="11487">
                  <c:v>12.292</c:v>
                </c:pt>
                <c:pt idx="11488">
                  <c:v>12.34</c:v>
                </c:pt>
                <c:pt idx="11489">
                  <c:v>12.34</c:v>
                </c:pt>
                <c:pt idx="11490">
                  <c:v>12.34</c:v>
                </c:pt>
                <c:pt idx="11491">
                  <c:v>12.364000000000001</c:v>
                </c:pt>
                <c:pt idx="11492">
                  <c:v>12.388999999999999</c:v>
                </c:pt>
                <c:pt idx="11493">
                  <c:v>12.388999999999999</c:v>
                </c:pt>
                <c:pt idx="11494">
                  <c:v>12.364000000000001</c:v>
                </c:pt>
                <c:pt idx="11495">
                  <c:v>12.364000000000001</c:v>
                </c:pt>
                <c:pt idx="11496">
                  <c:v>12.34</c:v>
                </c:pt>
                <c:pt idx="11497">
                  <c:v>12.316000000000001</c:v>
                </c:pt>
                <c:pt idx="11498">
                  <c:v>12.292</c:v>
                </c:pt>
                <c:pt idx="11499">
                  <c:v>12.218999999999999</c:v>
                </c:pt>
                <c:pt idx="11500">
                  <c:v>12.170999999999999</c:v>
                </c:pt>
                <c:pt idx="11501">
                  <c:v>12.122</c:v>
                </c:pt>
                <c:pt idx="11502">
                  <c:v>12.05</c:v>
                </c:pt>
                <c:pt idx="11503">
                  <c:v>12.000999999999999</c:v>
                </c:pt>
                <c:pt idx="11504">
                  <c:v>11.904</c:v>
                </c:pt>
                <c:pt idx="11505">
                  <c:v>11.807</c:v>
                </c:pt>
                <c:pt idx="11506">
                  <c:v>11.71</c:v>
                </c:pt>
                <c:pt idx="11507">
                  <c:v>11.637</c:v>
                </c:pt>
                <c:pt idx="11508">
                  <c:v>11.54</c:v>
                </c:pt>
                <c:pt idx="11509">
                  <c:v>11.467000000000001</c:v>
                </c:pt>
                <c:pt idx="11510">
                  <c:v>11.394</c:v>
                </c:pt>
                <c:pt idx="11511">
                  <c:v>11.346</c:v>
                </c:pt>
                <c:pt idx="11512">
                  <c:v>11.273</c:v>
                </c:pt>
                <c:pt idx="11513">
                  <c:v>11.224</c:v>
                </c:pt>
                <c:pt idx="11514">
                  <c:v>11.151</c:v>
                </c:pt>
                <c:pt idx="11515">
                  <c:v>11.102</c:v>
                </c:pt>
                <c:pt idx="11516">
                  <c:v>11.077999999999999</c:v>
                </c:pt>
                <c:pt idx="11517">
                  <c:v>11.029</c:v>
                </c:pt>
                <c:pt idx="11518">
                  <c:v>10.98</c:v>
                </c:pt>
                <c:pt idx="11519">
                  <c:v>10.956</c:v>
                </c:pt>
                <c:pt idx="11520">
                  <c:v>10.907</c:v>
                </c:pt>
                <c:pt idx="11521">
                  <c:v>10.882999999999999</c:v>
                </c:pt>
                <c:pt idx="11522">
                  <c:v>10.858000000000001</c:v>
                </c:pt>
                <c:pt idx="11523">
                  <c:v>10.834</c:v>
                </c:pt>
                <c:pt idx="11524">
                  <c:v>10.81</c:v>
                </c:pt>
                <c:pt idx="11525">
                  <c:v>10.760999999999999</c:v>
                </c:pt>
                <c:pt idx="11526">
                  <c:v>10.760999999999999</c:v>
                </c:pt>
                <c:pt idx="11527">
                  <c:v>10.736000000000001</c:v>
                </c:pt>
                <c:pt idx="11528">
                  <c:v>10.712</c:v>
                </c:pt>
                <c:pt idx="11529">
                  <c:v>10.686999999999999</c:v>
                </c:pt>
                <c:pt idx="11530">
                  <c:v>10.663</c:v>
                </c:pt>
                <c:pt idx="11531">
                  <c:v>10.663</c:v>
                </c:pt>
                <c:pt idx="11532">
                  <c:v>10.638</c:v>
                </c:pt>
                <c:pt idx="11533">
                  <c:v>10.614000000000001</c:v>
                </c:pt>
                <c:pt idx="11534">
                  <c:v>10.614000000000001</c:v>
                </c:pt>
                <c:pt idx="11535">
                  <c:v>10.59</c:v>
                </c:pt>
                <c:pt idx="11536">
                  <c:v>10.565</c:v>
                </c:pt>
                <c:pt idx="11537">
                  <c:v>10.565</c:v>
                </c:pt>
                <c:pt idx="11538">
                  <c:v>10.541</c:v>
                </c:pt>
                <c:pt idx="11539">
                  <c:v>10.541</c:v>
                </c:pt>
                <c:pt idx="11540">
                  <c:v>10.516</c:v>
                </c:pt>
                <c:pt idx="11541">
                  <c:v>10.516</c:v>
                </c:pt>
                <c:pt idx="11542">
                  <c:v>10.516</c:v>
                </c:pt>
                <c:pt idx="11543">
                  <c:v>10.492000000000001</c:v>
                </c:pt>
                <c:pt idx="11544">
                  <c:v>10.467000000000001</c:v>
                </c:pt>
                <c:pt idx="11545">
                  <c:v>10.467000000000001</c:v>
                </c:pt>
                <c:pt idx="11546">
                  <c:v>10.467000000000001</c:v>
                </c:pt>
                <c:pt idx="11547">
                  <c:v>10.443</c:v>
                </c:pt>
                <c:pt idx="11548">
                  <c:v>10.443</c:v>
                </c:pt>
                <c:pt idx="11549">
                  <c:v>10.443</c:v>
                </c:pt>
                <c:pt idx="11550">
                  <c:v>10.467000000000001</c:v>
                </c:pt>
                <c:pt idx="11551">
                  <c:v>10.467000000000001</c:v>
                </c:pt>
                <c:pt idx="11552">
                  <c:v>10.492000000000001</c:v>
                </c:pt>
                <c:pt idx="11553">
                  <c:v>10.516</c:v>
                </c:pt>
                <c:pt idx="11554">
                  <c:v>10.59</c:v>
                </c:pt>
                <c:pt idx="11555">
                  <c:v>10.638</c:v>
                </c:pt>
                <c:pt idx="11556">
                  <c:v>10.686999999999999</c:v>
                </c:pt>
                <c:pt idx="11557">
                  <c:v>10.760999999999999</c:v>
                </c:pt>
                <c:pt idx="11558">
                  <c:v>10.81</c:v>
                </c:pt>
                <c:pt idx="11559">
                  <c:v>10.858000000000001</c:v>
                </c:pt>
                <c:pt idx="11560">
                  <c:v>10.932</c:v>
                </c:pt>
                <c:pt idx="11561">
                  <c:v>11.005000000000001</c:v>
                </c:pt>
                <c:pt idx="11562">
                  <c:v>11.077999999999999</c:v>
                </c:pt>
                <c:pt idx="11563">
                  <c:v>11.2</c:v>
                </c:pt>
                <c:pt idx="11564">
                  <c:v>11.247999999999999</c:v>
                </c:pt>
                <c:pt idx="11565">
                  <c:v>11.346</c:v>
                </c:pt>
                <c:pt idx="11566">
                  <c:v>11.443</c:v>
                </c:pt>
                <c:pt idx="11567">
                  <c:v>11.54</c:v>
                </c:pt>
                <c:pt idx="11568">
                  <c:v>11.637</c:v>
                </c:pt>
                <c:pt idx="11569">
                  <c:v>11.734</c:v>
                </c:pt>
                <c:pt idx="11570">
                  <c:v>11.832000000000001</c:v>
                </c:pt>
                <c:pt idx="11571">
                  <c:v>11.904</c:v>
                </c:pt>
                <c:pt idx="11572">
                  <c:v>11.977</c:v>
                </c:pt>
                <c:pt idx="11573">
                  <c:v>12.074</c:v>
                </c:pt>
                <c:pt idx="11574">
                  <c:v>12.147</c:v>
                </c:pt>
                <c:pt idx="11575">
                  <c:v>12.195</c:v>
                </c:pt>
                <c:pt idx="11576">
                  <c:v>12.268000000000001</c:v>
                </c:pt>
                <c:pt idx="11577">
                  <c:v>12.364000000000001</c:v>
                </c:pt>
                <c:pt idx="11578">
                  <c:v>12.388999999999999</c:v>
                </c:pt>
                <c:pt idx="11579">
                  <c:v>12.461</c:v>
                </c:pt>
                <c:pt idx="11580">
                  <c:v>12.484999999999999</c:v>
                </c:pt>
                <c:pt idx="11581">
                  <c:v>12.534000000000001</c:v>
                </c:pt>
                <c:pt idx="11582">
                  <c:v>12.606</c:v>
                </c:pt>
                <c:pt idx="11583">
                  <c:v>12.63</c:v>
                </c:pt>
                <c:pt idx="11584">
                  <c:v>12.63</c:v>
                </c:pt>
                <c:pt idx="11585">
                  <c:v>12.654</c:v>
                </c:pt>
                <c:pt idx="11586">
                  <c:v>12.63</c:v>
                </c:pt>
                <c:pt idx="11587">
                  <c:v>12.606</c:v>
                </c:pt>
                <c:pt idx="11588">
                  <c:v>12.606</c:v>
                </c:pt>
                <c:pt idx="11589">
                  <c:v>12.582000000000001</c:v>
                </c:pt>
                <c:pt idx="11590">
                  <c:v>12.558</c:v>
                </c:pt>
                <c:pt idx="11591">
                  <c:v>12.509</c:v>
                </c:pt>
                <c:pt idx="11592">
                  <c:v>12.461</c:v>
                </c:pt>
                <c:pt idx="11593">
                  <c:v>12.388999999999999</c:v>
                </c:pt>
                <c:pt idx="11594">
                  <c:v>12.316000000000001</c:v>
                </c:pt>
                <c:pt idx="11595">
                  <c:v>12.243</c:v>
                </c:pt>
                <c:pt idx="11596">
                  <c:v>12.170999999999999</c:v>
                </c:pt>
                <c:pt idx="11597">
                  <c:v>12.098000000000001</c:v>
                </c:pt>
                <c:pt idx="11598">
                  <c:v>12.000999999999999</c:v>
                </c:pt>
                <c:pt idx="11599">
                  <c:v>11.929</c:v>
                </c:pt>
                <c:pt idx="11600">
                  <c:v>11.832000000000001</c:v>
                </c:pt>
                <c:pt idx="11601">
                  <c:v>11.782999999999999</c:v>
                </c:pt>
                <c:pt idx="11602">
                  <c:v>11.71</c:v>
                </c:pt>
                <c:pt idx="11603">
                  <c:v>11.637</c:v>
                </c:pt>
                <c:pt idx="11604">
                  <c:v>11.565</c:v>
                </c:pt>
                <c:pt idx="11605">
                  <c:v>11.492000000000001</c:v>
                </c:pt>
                <c:pt idx="11606">
                  <c:v>11.419</c:v>
                </c:pt>
                <c:pt idx="11607">
                  <c:v>11.346</c:v>
                </c:pt>
                <c:pt idx="11608">
                  <c:v>11.297000000000001</c:v>
                </c:pt>
                <c:pt idx="11609">
                  <c:v>11.247999999999999</c:v>
                </c:pt>
                <c:pt idx="11610">
                  <c:v>11.2</c:v>
                </c:pt>
                <c:pt idx="11611">
                  <c:v>11.151</c:v>
                </c:pt>
                <c:pt idx="11612">
                  <c:v>11.102</c:v>
                </c:pt>
                <c:pt idx="11613">
                  <c:v>11.077999999999999</c:v>
                </c:pt>
                <c:pt idx="11614">
                  <c:v>11.029</c:v>
                </c:pt>
                <c:pt idx="11615">
                  <c:v>11.005000000000001</c:v>
                </c:pt>
                <c:pt idx="11616">
                  <c:v>10.956</c:v>
                </c:pt>
                <c:pt idx="11617">
                  <c:v>10.932</c:v>
                </c:pt>
                <c:pt idx="11618">
                  <c:v>10.907</c:v>
                </c:pt>
                <c:pt idx="11619">
                  <c:v>10.858000000000001</c:v>
                </c:pt>
                <c:pt idx="11620">
                  <c:v>10.858000000000001</c:v>
                </c:pt>
                <c:pt idx="11621">
                  <c:v>10.834</c:v>
                </c:pt>
                <c:pt idx="11622">
                  <c:v>10.81</c:v>
                </c:pt>
                <c:pt idx="11623">
                  <c:v>10.785</c:v>
                </c:pt>
                <c:pt idx="11624">
                  <c:v>10.760999999999999</c:v>
                </c:pt>
                <c:pt idx="11625">
                  <c:v>10.736000000000001</c:v>
                </c:pt>
                <c:pt idx="11626">
                  <c:v>10.712</c:v>
                </c:pt>
                <c:pt idx="11627">
                  <c:v>10.712</c:v>
                </c:pt>
                <c:pt idx="11628">
                  <c:v>10.686999999999999</c:v>
                </c:pt>
                <c:pt idx="11629">
                  <c:v>10.663</c:v>
                </c:pt>
                <c:pt idx="11630">
                  <c:v>10.663</c:v>
                </c:pt>
                <c:pt idx="11631">
                  <c:v>10.638</c:v>
                </c:pt>
                <c:pt idx="11632">
                  <c:v>10.614000000000001</c:v>
                </c:pt>
                <c:pt idx="11633">
                  <c:v>10.614000000000001</c:v>
                </c:pt>
                <c:pt idx="11634">
                  <c:v>10.59</c:v>
                </c:pt>
                <c:pt idx="11635">
                  <c:v>10.59</c:v>
                </c:pt>
                <c:pt idx="11636">
                  <c:v>10.565</c:v>
                </c:pt>
                <c:pt idx="11637">
                  <c:v>10.565</c:v>
                </c:pt>
                <c:pt idx="11638">
                  <c:v>10.541</c:v>
                </c:pt>
                <c:pt idx="11639">
                  <c:v>10.516</c:v>
                </c:pt>
                <c:pt idx="11640">
                  <c:v>10.516</c:v>
                </c:pt>
                <c:pt idx="11641">
                  <c:v>10.516</c:v>
                </c:pt>
                <c:pt idx="11642">
                  <c:v>10.492000000000001</c:v>
                </c:pt>
                <c:pt idx="11643">
                  <c:v>10.492000000000001</c:v>
                </c:pt>
                <c:pt idx="11644">
                  <c:v>10.492000000000001</c:v>
                </c:pt>
                <c:pt idx="11645">
                  <c:v>10.492000000000001</c:v>
                </c:pt>
                <c:pt idx="11646">
                  <c:v>10.492000000000001</c:v>
                </c:pt>
                <c:pt idx="11647">
                  <c:v>10.516</c:v>
                </c:pt>
                <c:pt idx="11648">
                  <c:v>10.541</c:v>
                </c:pt>
                <c:pt idx="11649">
                  <c:v>10.565</c:v>
                </c:pt>
                <c:pt idx="11650">
                  <c:v>10.614000000000001</c:v>
                </c:pt>
                <c:pt idx="11651">
                  <c:v>10.686999999999999</c:v>
                </c:pt>
                <c:pt idx="11652">
                  <c:v>10.736000000000001</c:v>
                </c:pt>
                <c:pt idx="11653">
                  <c:v>10.81</c:v>
                </c:pt>
                <c:pt idx="11654">
                  <c:v>10.834</c:v>
                </c:pt>
                <c:pt idx="11655">
                  <c:v>10.907</c:v>
                </c:pt>
                <c:pt idx="11656">
                  <c:v>10.98</c:v>
                </c:pt>
                <c:pt idx="11657">
                  <c:v>11.053000000000001</c:v>
                </c:pt>
                <c:pt idx="11658">
                  <c:v>11.127000000000001</c:v>
                </c:pt>
                <c:pt idx="11659">
                  <c:v>11.2</c:v>
                </c:pt>
                <c:pt idx="11660">
                  <c:v>11.297000000000001</c:v>
                </c:pt>
                <c:pt idx="11661">
                  <c:v>11.37</c:v>
                </c:pt>
                <c:pt idx="11662">
                  <c:v>11.492000000000001</c:v>
                </c:pt>
                <c:pt idx="11663">
                  <c:v>11.589</c:v>
                </c:pt>
                <c:pt idx="11664">
                  <c:v>11.662000000000001</c:v>
                </c:pt>
                <c:pt idx="11665">
                  <c:v>11.734</c:v>
                </c:pt>
                <c:pt idx="11666">
                  <c:v>11.832000000000001</c:v>
                </c:pt>
                <c:pt idx="11667">
                  <c:v>11.904</c:v>
                </c:pt>
                <c:pt idx="11668">
                  <c:v>12.000999999999999</c:v>
                </c:pt>
                <c:pt idx="11669">
                  <c:v>12.074</c:v>
                </c:pt>
                <c:pt idx="11670">
                  <c:v>12.147</c:v>
                </c:pt>
                <c:pt idx="11671">
                  <c:v>12.195</c:v>
                </c:pt>
                <c:pt idx="11672">
                  <c:v>12.292</c:v>
                </c:pt>
                <c:pt idx="11673">
                  <c:v>12.364000000000001</c:v>
                </c:pt>
                <c:pt idx="11674">
                  <c:v>12.413</c:v>
                </c:pt>
                <c:pt idx="11675">
                  <c:v>12.461</c:v>
                </c:pt>
                <c:pt idx="11676">
                  <c:v>12.484999999999999</c:v>
                </c:pt>
                <c:pt idx="11677">
                  <c:v>12.558</c:v>
                </c:pt>
                <c:pt idx="11678">
                  <c:v>12.582000000000001</c:v>
                </c:pt>
                <c:pt idx="11679">
                  <c:v>12.606</c:v>
                </c:pt>
                <c:pt idx="11680">
                  <c:v>12.63</c:v>
                </c:pt>
                <c:pt idx="11681">
                  <c:v>12.63</c:v>
                </c:pt>
                <c:pt idx="11682">
                  <c:v>12.63</c:v>
                </c:pt>
                <c:pt idx="11683">
                  <c:v>12.606</c:v>
                </c:pt>
                <c:pt idx="11684">
                  <c:v>12.606</c:v>
                </c:pt>
                <c:pt idx="11685">
                  <c:v>12.606</c:v>
                </c:pt>
                <c:pt idx="11686">
                  <c:v>12.582000000000001</c:v>
                </c:pt>
                <c:pt idx="11687">
                  <c:v>12.558</c:v>
                </c:pt>
                <c:pt idx="11688">
                  <c:v>12.509</c:v>
                </c:pt>
                <c:pt idx="11689">
                  <c:v>12.461</c:v>
                </c:pt>
                <c:pt idx="11690">
                  <c:v>12.364000000000001</c:v>
                </c:pt>
                <c:pt idx="11691">
                  <c:v>12.292</c:v>
                </c:pt>
                <c:pt idx="11692">
                  <c:v>12.218999999999999</c:v>
                </c:pt>
                <c:pt idx="11693">
                  <c:v>12.170999999999999</c:v>
                </c:pt>
                <c:pt idx="11694">
                  <c:v>12.074</c:v>
                </c:pt>
                <c:pt idx="11695">
                  <c:v>12.000999999999999</c:v>
                </c:pt>
                <c:pt idx="11696">
                  <c:v>11.929</c:v>
                </c:pt>
                <c:pt idx="11697">
                  <c:v>11.832000000000001</c:v>
                </c:pt>
                <c:pt idx="11698">
                  <c:v>11.734</c:v>
                </c:pt>
                <c:pt idx="11699">
                  <c:v>11.662000000000001</c:v>
                </c:pt>
                <c:pt idx="11700">
                  <c:v>11.589</c:v>
                </c:pt>
                <c:pt idx="11701">
                  <c:v>11.516</c:v>
                </c:pt>
                <c:pt idx="11702">
                  <c:v>11.443</c:v>
                </c:pt>
                <c:pt idx="11703">
                  <c:v>11.394</c:v>
                </c:pt>
                <c:pt idx="11704">
                  <c:v>11.321</c:v>
                </c:pt>
                <c:pt idx="11705">
                  <c:v>11.273</c:v>
                </c:pt>
                <c:pt idx="11706">
                  <c:v>11.224</c:v>
                </c:pt>
                <c:pt idx="11707">
                  <c:v>11.2</c:v>
                </c:pt>
                <c:pt idx="11708">
                  <c:v>11.151</c:v>
                </c:pt>
                <c:pt idx="11709">
                  <c:v>11.102</c:v>
                </c:pt>
                <c:pt idx="11710">
                  <c:v>11.077999999999999</c:v>
                </c:pt>
                <c:pt idx="11711">
                  <c:v>11.053000000000001</c:v>
                </c:pt>
                <c:pt idx="11712">
                  <c:v>11.005000000000001</c:v>
                </c:pt>
                <c:pt idx="11713">
                  <c:v>11.005000000000001</c:v>
                </c:pt>
                <c:pt idx="11714">
                  <c:v>10.956</c:v>
                </c:pt>
                <c:pt idx="11715">
                  <c:v>10.956</c:v>
                </c:pt>
                <c:pt idx="11716">
                  <c:v>10.932</c:v>
                </c:pt>
                <c:pt idx="11717">
                  <c:v>10.907</c:v>
                </c:pt>
                <c:pt idx="11718">
                  <c:v>10.907</c:v>
                </c:pt>
                <c:pt idx="11719">
                  <c:v>10.882999999999999</c:v>
                </c:pt>
                <c:pt idx="11720">
                  <c:v>10.858000000000001</c:v>
                </c:pt>
                <c:pt idx="11721">
                  <c:v>10.858000000000001</c:v>
                </c:pt>
                <c:pt idx="11722">
                  <c:v>10.858000000000001</c:v>
                </c:pt>
                <c:pt idx="11723">
                  <c:v>10.834</c:v>
                </c:pt>
                <c:pt idx="11724">
                  <c:v>10.834</c:v>
                </c:pt>
                <c:pt idx="11725">
                  <c:v>10.81</c:v>
                </c:pt>
                <c:pt idx="11726">
                  <c:v>10.81</c:v>
                </c:pt>
                <c:pt idx="11727">
                  <c:v>10.81</c:v>
                </c:pt>
                <c:pt idx="11728">
                  <c:v>10.81</c:v>
                </c:pt>
                <c:pt idx="11729">
                  <c:v>10.81</c:v>
                </c:pt>
                <c:pt idx="11730">
                  <c:v>10.785</c:v>
                </c:pt>
                <c:pt idx="11731">
                  <c:v>10.785</c:v>
                </c:pt>
                <c:pt idx="11732">
                  <c:v>10.760999999999999</c:v>
                </c:pt>
                <c:pt idx="11733">
                  <c:v>10.760999999999999</c:v>
                </c:pt>
                <c:pt idx="11734">
                  <c:v>10.760999999999999</c:v>
                </c:pt>
                <c:pt idx="11735">
                  <c:v>10.760999999999999</c:v>
                </c:pt>
                <c:pt idx="11736">
                  <c:v>10.760999999999999</c:v>
                </c:pt>
                <c:pt idx="11737">
                  <c:v>10.760999999999999</c:v>
                </c:pt>
                <c:pt idx="11738">
                  <c:v>10.736000000000001</c:v>
                </c:pt>
                <c:pt idx="11739">
                  <c:v>10.736000000000001</c:v>
                </c:pt>
                <c:pt idx="11740">
                  <c:v>10.736000000000001</c:v>
                </c:pt>
                <c:pt idx="11741">
                  <c:v>10.760999999999999</c:v>
                </c:pt>
                <c:pt idx="11742">
                  <c:v>10.760999999999999</c:v>
                </c:pt>
                <c:pt idx="11743">
                  <c:v>10.81</c:v>
                </c:pt>
                <c:pt idx="11744">
                  <c:v>10.81</c:v>
                </c:pt>
                <c:pt idx="11745">
                  <c:v>10.834</c:v>
                </c:pt>
                <c:pt idx="11746">
                  <c:v>10.882999999999999</c:v>
                </c:pt>
                <c:pt idx="11747">
                  <c:v>10.932</c:v>
                </c:pt>
                <c:pt idx="11748">
                  <c:v>10.956</c:v>
                </c:pt>
                <c:pt idx="11749">
                  <c:v>11.005000000000001</c:v>
                </c:pt>
                <c:pt idx="11750">
                  <c:v>11.053000000000001</c:v>
                </c:pt>
                <c:pt idx="11751">
                  <c:v>11.102</c:v>
                </c:pt>
                <c:pt idx="11752">
                  <c:v>11.127000000000001</c:v>
                </c:pt>
                <c:pt idx="11753">
                  <c:v>11.2</c:v>
                </c:pt>
                <c:pt idx="11754">
                  <c:v>11.247999999999999</c:v>
                </c:pt>
                <c:pt idx="11755">
                  <c:v>11.346</c:v>
                </c:pt>
                <c:pt idx="11756">
                  <c:v>11.419</c:v>
                </c:pt>
                <c:pt idx="11757">
                  <c:v>11.492000000000001</c:v>
                </c:pt>
                <c:pt idx="11758">
                  <c:v>11.589</c:v>
                </c:pt>
                <c:pt idx="11759">
                  <c:v>11.686</c:v>
                </c:pt>
                <c:pt idx="11760">
                  <c:v>11.782999999999999</c:v>
                </c:pt>
                <c:pt idx="11761">
                  <c:v>11.856</c:v>
                </c:pt>
                <c:pt idx="11762">
                  <c:v>11.904</c:v>
                </c:pt>
                <c:pt idx="11763">
                  <c:v>11.977</c:v>
                </c:pt>
                <c:pt idx="11764">
                  <c:v>12.025</c:v>
                </c:pt>
                <c:pt idx="11765">
                  <c:v>12.074</c:v>
                </c:pt>
                <c:pt idx="11766">
                  <c:v>12.074</c:v>
                </c:pt>
                <c:pt idx="11767">
                  <c:v>12.05</c:v>
                </c:pt>
                <c:pt idx="11768">
                  <c:v>12.05</c:v>
                </c:pt>
                <c:pt idx="11769">
                  <c:v>12.025</c:v>
                </c:pt>
                <c:pt idx="11770">
                  <c:v>12.000999999999999</c:v>
                </c:pt>
                <c:pt idx="11771">
                  <c:v>11.977</c:v>
                </c:pt>
                <c:pt idx="11772">
                  <c:v>11.977</c:v>
                </c:pt>
                <c:pt idx="11773">
                  <c:v>11.929</c:v>
                </c:pt>
                <c:pt idx="11774">
                  <c:v>11.832000000000001</c:v>
                </c:pt>
                <c:pt idx="11775">
                  <c:v>11.782999999999999</c:v>
                </c:pt>
                <c:pt idx="11776">
                  <c:v>11.686</c:v>
                </c:pt>
                <c:pt idx="11777">
                  <c:v>11.637</c:v>
                </c:pt>
                <c:pt idx="11778">
                  <c:v>11.589</c:v>
                </c:pt>
                <c:pt idx="11779">
                  <c:v>11.565</c:v>
                </c:pt>
                <c:pt idx="11780">
                  <c:v>11.54</c:v>
                </c:pt>
                <c:pt idx="11781">
                  <c:v>11.492000000000001</c:v>
                </c:pt>
                <c:pt idx="11782">
                  <c:v>11.492000000000001</c:v>
                </c:pt>
                <c:pt idx="11783">
                  <c:v>11.467000000000001</c:v>
                </c:pt>
                <c:pt idx="11784">
                  <c:v>11.467000000000001</c:v>
                </c:pt>
                <c:pt idx="11785">
                  <c:v>11.443</c:v>
                </c:pt>
                <c:pt idx="11786">
                  <c:v>11.419</c:v>
                </c:pt>
                <c:pt idx="11787">
                  <c:v>11.394</c:v>
                </c:pt>
                <c:pt idx="11788">
                  <c:v>11.37</c:v>
                </c:pt>
                <c:pt idx="11789">
                  <c:v>11.346</c:v>
                </c:pt>
                <c:pt idx="11790">
                  <c:v>11.346</c:v>
                </c:pt>
                <c:pt idx="11791">
                  <c:v>11.297000000000001</c:v>
                </c:pt>
                <c:pt idx="11792">
                  <c:v>11.297000000000001</c:v>
                </c:pt>
                <c:pt idx="11793">
                  <c:v>11.247999999999999</c:v>
                </c:pt>
                <c:pt idx="11794">
                  <c:v>11.224</c:v>
                </c:pt>
                <c:pt idx="11795">
                  <c:v>11.2</c:v>
                </c:pt>
                <c:pt idx="11796">
                  <c:v>11.175000000000001</c:v>
                </c:pt>
                <c:pt idx="11797">
                  <c:v>11.151</c:v>
                </c:pt>
                <c:pt idx="11798">
                  <c:v>11.127000000000001</c:v>
                </c:pt>
                <c:pt idx="11799">
                  <c:v>11.102</c:v>
                </c:pt>
                <c:pt idx="11800">
                  <c:v>11.053000000000001</c:v>
                </c:pt>
                <c:pt idx="11801">
                  <c:v>11.053000000000001</c:v>
                </c:pt>
                <c:pt idx="11802">
                  <c:v>11.005000000000001</c:v>
                </c:pt>
                <c:pt idx="11803">
                  <c:v>10.98</c:v>
                </c:pt>
                <c:pt idx="11804">
                  <c:v>10.956</c:v>
                </c:pt>
                <c:pt idx="11805">
                  <c:v>10.932</c:v>
                </c:pt>
                <c:pt idx="11806">
                  <c:v>10.907</c:v>
                </c:pt>
                <c:pt idx="11807">
                  <c:v>10.882999999999999</c:v>
                </c:pt>
                <c:pt idx="11808">
                  <c:v>10.858000000000001</c:v>
                </c:pt>
                <c:pt idx="11809">
                  <c:v>10.858000000000001</c:v>
                </c:pt>
                <c:pt idx="11810">
                  <c:v>10.834</c:v>
                </c:pt>
                <c:pt idx="11811">
                  <c:v>10.81</c:v>
                </c:pt>
                <c:pt idx="11812">
                  <c:v>10.785</c:v>
                </c:pt>
                <c:pt idx="11813">
                  <c:v>10.760999999999999</c:v>
                </c:pt>
                <c:pt idx="11814">
                  <c:v>10.760999999999999</c:v>
                </c:pt>
                <c:pt idx="11815">
                  <c:v>10.736000000000001</c:v>
                </c:pt>
                <c:pt idx="11816">
                  <c:v>10.736000000000001</c:v>
                </c:pt>
                <c:pt idx="11817">
                  <c:v>10.712</c:v>
                </c:pt>
                <c:pt idx="11818">
                  <c:v>10.686999999999999</c:v>
                </c:pt>
                <c:pt idx="11819">
                  <c:v>10.686999999999999</c:v>
                </c:pt>
                <c:pt idx="11820">
                  <c:v>10.663</c:v>
                </c:pt>
                <c:pt idx="11821">
                  <c:v>10.663</c:v>
                </c:pt>
                <c:pt idx="11822">
                  <c:v>10.638</c:v>
                </c:pt>
                <c:pt idx="11823">
                  <c:v>10.638</c:v>
                </c:pt>
                <c:pt idx="11824">
                  <c:v>10.614000000000001</c:v>
                </c:pt>
                <c:pt idx="11825">
                  <c:v>10.614000000000001</c:v>
                </c:pt>
                <c:pt idx="11826">
                  <c:v>10.614000000000001</c:v>
                </c:pt>
                <c:pt idx="11827">
                  <c:v>10.59</c:v>
                </c:pt>
                <c:pt idx="11828">
                  <c:v>10.565</c:v>
                </c:pt>
                <c:pt idx="11829">
                  <c:v>10.565</c:v>
                </c:pt>
                <c:pt idx="11830">
                  <c:v>10.565</c:v>
                </c:pt>
                <c:pt idx="11831">
                  <c:v>10.565</c:v>
                </c:pt>
                <c:pt idx="11832">
                  <c:v>10.541</c:v>
                </c:pt>
                <c:pt idx="11833">
                  <c:v>10.541</c:v>
                </c:pt>
                <c:pt idx="11834">
                  <c:v>10.516</c:v>
                </c:pt>
                <c:pt idx="11835">
                  <c:v>10.516</c:v>
                </c:pt>
                <c:pt idx="11836">
                  <c:v>10.516</c:v>
                </c:pt>
                <c:pt idx="11837">
                  <c:v>10.516</c:v>
                </c:pt>
                <c:pt idx="11838">
                  <c:v>10.541</c:v>
                </c:pt>
                <c:pt idx="11839">
                  <c:v>10.565</c:v>
                </c:pt>
                <c:pt idx="11840">
                  <c:v>10.565</c:v>
                </c:pt>
                <c:pt idx="11841">
                  <c:v>10.614000000000001</c:v>
                </c:pt>
                <c:pt idx="11842">
                  <c:v>10.686999999999999</c:v>
                </c:pt>
                <c:pt idx="11843">
                  <c:v>10.736000000000001</c:v>
                </c:pt>
                <c:pt idx="11844">
                  <c:v>10.81</c:v>
                </c:pt>
                <c:pt idx="11845">
                  <c:v>10.834</c:v>
                </c:pt>
                <c:pt idx="11846">
                  <c:v>10.907</c:v>
                </c:pt>
                <c:pt idx="11847">
                  <c:v>10.956</c:v>
                </c:pt>
                <c:pt idx="11848">
                  <c:v>11.029</c:v>
                </c:pt>
                <c:pt idx="11849">
                  <c:v>11.102</c:v>
                </c:pt>
                <c:pt idx="11850">
                  <c:v>11.2</c:v>
                </c:pt>
                <c:pt idx="11851">
                  <c:v>11.273</c:v>
                </c:pt>
                <c:pt idx="11852">
                  <c:v>11.346</c:v>
                </c:pt>
                <c:pt idx="11853">
                  <c:v>11.443</c:v>
                </c:pt>
                <c:pt idx="11854">
                  <c:v>11.54</c:v>
                </c:pt>
                <c:pt idx="11855">
                  <c:v>11.662000000000001</c:v>
                </c:pt>
                <c:pt idx="11856">
                  <c:v>11.734</c:v>
                </c:pt>
                <c:pt idx="11857">
                  <c:v>11.807</c:v>
                </c:pt>
                <c:pt idx="11858">
                  <c:v>11.904</c:v>
                </c:pt>
                <c:pt idx="11859">
                  <c:v>11.977</c:v>
                </c:pt>
                <c:pt idx="11860">
                  <c:v>12.074</c:v>
                </c:pt>
                <c:pt idx="11861">
                  <c:v>12.170999999999999</c:v>
                </c:pt>
                <c:pt idx="11862">
                  <c:v>12.218999999999999</c:v>
                </c:pt>
                <c:pt idx="11863">
                  <c:v>12.268000000000001</c:v>
                </c:pt>
                <c:pt idx="11864">
                  <c:v>12.268000000000001</c:v>
                </c:pt>
                <c:pt idx="11865">
                  <c:v>12.364000000000001</c:v>
                </c:pt>
                <c:pt idx="11866">
                  <c:v>12.388999999999999</c:v>
                </c:pt>
                <c:pt idx="11867">
                  <c:v>12.413</c:v>
                </c:pt>
                <c:pt idx="11868">
                  <c:v>12.436999999999999</c:v>
                </c:pt>
                <c:pt idx="11869">
                  <c:v>12.461</c:v>
                </c:pt>
                <c:pt idx="11870">
                  <c:v>12.413</c:v>
                </c:pt>
                <c:pt idx="11871">
                  <c:v>12.413</c:v>
                </c:pt>
                <c:pt idx="11872">
                  <c:v>12.436999999999999</c:v>
                </c:pt>
                <c:pt idx="11873">
                  <c:v>12.461</c:v>
                </c:pt>
                <c:pt idx="11874">
                  <c:v>12.436999999999999</c:v>
                </c:pt>
                <c:pt idx="11875">
                  <c:v>12.364000000000001</c:v>
                </c:pt>
                <c:pt idx="11876">
                  <c:v>12.316000000000001</c:v>
                </c:pt>
                <c:pt idx="11877">
                  <c:v>12.243</c:v>
                </c:pt>
                <c:pt idx="11878">
                  <c:v>12.195</c:v>
                </c:pt>
                <c:pt idx="11879">
                  <c:v>12.122</c:v>
                </c:pt>
                <c:pt idx="11880">
                  <c:v>12.074</c:v>
                </c:pt>
                <c:pt idx="11881">
                  <c:v>12.025</c:v>
                </c:pt>
                <c:pt idx="11882">
                  <c:v>11.977</c:v>
                </c:pt>
                <c:pt idx="11883">
                  <c:v>11.929</c:v>
                </c:pt>
                <c:pt idx="11884">
                  <c:v>11.856</c:v>
                </c:pt>
                <c:pt idx="11885">
                  <c:v>11.807</c:v>
                </c:pt>
                <c:pt idx="11886">
                  <c:v>11.734</c:v>
                </c:pt>
                <c:pt idx="11887">
                  <c:v>11.686</c:v>
                </c:pt>
                <c:pt idx="11888">
                  <c:v>11.637</c:v>
                </c:pt>
                <c:pt idx="11889">
                  <c:v>11.589</c:v>
                </c:pt>
                <c:pt idx="11890">
                  <c:v>11.54</c:v>
                </c:pt>
                <c:pt idx="11891">
                  <c:v>11.492000000000001</c:v>
                </c:pt>
                <c:pt idx="11892">
                  <c:v>11.443</c:v>
                </c:pt>
                <c:pt idx="11893">
                  <c:v>11.419</c:v>
                </c:pt>
                <c:pt idx="11894">
                  <c:v>11.394</c:v>
                </c:pt>
                <c:pt idx="11895">
                  <c:v>11.346</c:v>
                </c:pt>
                <c:pt idx="11896">
                  <c:v>11.321</c:v>
                </c:pt>
                <c:pt idx="11897">
                  <c:v>11.297000000000001</c:v>
                </c:pt>
                <c:pt idx="11898">
                  <c:v>11.273</c:v>
                </c:pt>
                <c:pt idx="11899">
                  <c:v>11.247999999999999</c:v>
                </c:pt>
                <c:pt idx="11900">
                  <c:v>11.224</c:v>
                </c:pt>
                <c:pt idx="11901">
                  <c:v>11.2</c:v>
                </c:pt>
                <c:pt idx="11902">
                  <c:v>11.2</c:v>
                </c:pt>
                <c:pt idx="11903">
                  <c:v>11.175000000000001</c:v>
                </c:pt>
                <c:pt idx="11904">
                  <c:v>11.151</c:v>
                </c:pt>
                <c:pt idx="11905">
                  <c:v>11.127000000000001</c:v>
                </c:pt>
                <c:pt idx="11906">
                  <c:v>11.102</c:v>
                </c:pt>
                <c:pt idx="11907">
                  <c:v>11.102</c:v>
                </c:pt>
                <c:pt idx="11908">
                  <c:v>11.077999999999999</c:v>
                </c:pt>
                <c:pt idx="11909">
                  <c:v>11.053000000000001</c:v>
                </c:pt>
                <c:pt idx="11910">
                  <c:v>11.053000000000001</c:v>
                </c:pt>
                <c:pt idx="11911">
                  <c:v>11.029</c:v>
                </c:pt>
                <c:pt idx="11912">
                  <c:v>11.005000000000001</c:v>
                </c:pt>
                <c:pt idx="11913">
                  <c:v>11.005000000000001</c:v>
                </c:pt>
                <c:pt idx="11914">
                  <c:v>11.005000000000001</c:v>
                </c:pt>
                <c:pt idx="11915">
                  <c:v>10.98</c:v>
                </c:pt>
                <c:pt idx="11916">
                  <c:v>10.956</c:v>
                </c:pt>
                <c:pt idx="11917">
                  <c:v>10.956</c:v>
                </c:pt>
                <c:pt idx="11918">
                  <c:v>10.956</c:v>
                </c:pt>
                <c:pt idx="11919">
                  <c:v>10.956</c:v>
                </c:pt>
                <c:pt idx="11920">
                  <c:v>10.932</c:v>
                </c:pt>
                <c:pt idx="11921">
                  <c:v>10.932</c:v>
                </c:pt>
                <c:pt idx="11922">
                  <c:v>10.907</c:v>
                </c:pt>
                <c:pt idx="11923">
                  <c:v>10.907</c:v>
                </c:pt>
                <c:pt idx="11924">
                  <c:v>10.907</c:v>
                </c:pt>
                <c:pt idx="11925">
                  <c:v>10.907</c:v>
                </c:pt>
                <c:pt idx="11926">
                  <c:v>10.907</c:v>
                </c:pt>
                <c:pt idx="11927">
                  <c:v>10.907</c:v>
                </c:pt>
                <c:pt idx="11928">
                  <c:v>10.907</c:v>
                </c:pt>
                <c:pt idx="11929">
                  <c:v>10.907</c:v>
                </c:pt>
                <c:pt idx="11930">
                  <c:v>10.882999999999999</c:v>
                </c:pt>
                <c:pt idx="11931">
                  <c:v>10.882999999999999</c:v>
                </c:pt>
                <c:pt idx="11932">
                  <c:v>10.882999999999999</c:v>
                </c:pt>
                <c:pt idx="11933">
                  <c:v>10.882999999999999</c:v>
                </c:pt>
                <c:pt idx="11934">
                  <c:v>10.882999999999999</c:v>
                </c:pt>
                <c:pt idx="11935">
                  <c:v>10.882999999999999</c:v>
                </c:pt>
                <c:pt idx="11936">
                  <c:v>10.907</c:v>
                </c:pt>
                <c:pt idx="11937">
                  <c:v>10.907</c:v>
                </c:pt>
                <c:pt idx="11938">
                  <c:v>10.907</c:v>
                </c:pt>
                <c:pt idx="11939">
                  <c:v>10.932</c:v>
                </c:pt>
                <c:pt idx="11940">
                  <c:v>10.956</c:v>
                </c:pt>
                <c:pt idx="11941">
                  <c:v>10.956</c:v>
                </c:pt>
                <c:pt idx="11942">
                  <c:v>10.98</c:v>
                </c:pt>
                <c:pt idx="11943">
                  <c:v>11.005000000000001</c:v>
                </c:pt>
                <c:pt idx="11944">
                  <c:v>11.029</c:v>
                </c:pt>
                <c:pt idx="11945">
                  <c:v>11.053000000000001</c:v>
                </c:pt>
                <c:pt idx="11946">
                  <c:v>11.053000000000001</c:v>
                </c:pt>
                <c:pt idx="11947">
                  <c:v>11.077999999999999</c:v>
                </c:pt>
                <c:pt idx="11948">
                  <c:v>11.102</c:v>
                </c:pt>
                <c:pt idx="11949">
                  <c:v>11.151</c:v>
                </c:pt>
                <c:pt idx="11950">
                  <c:v>11.2</c:v>
                </c:pt>
                <c:pt idx="11951">
                  <c:v>11.247999999999999</c:v>
                </c:pt>
                <c:pt idx="11952">
                  <c:v>11.273</c:v>
                </c:pt>
                <c:pt idx="11953">
                  <c:v>11.297000000000001</c:v>
                </c:pt>
                <c:pt idx="11954">
                  <c:v>11.297000000000001</c:v>
                </c:pt>
                <c:pt idx="11955">
                  <c:v>11.321</c:v>
                </c:pt>
                <c:pt idx="11956">
                  <c:v>11.346</c:v>
                </c:pt>
                <c:pt idx="11957">
                  <c:v>11.394</c:v>
                </c:pt>
                <c:pt idx="11958">
                  <c:v>11.394</c:v>
                </c:pt>
                <c:pt idx="11959">
                  <c:v>11.37</c:v>
                </c:pt>
                <c:pt idx="11960">
                  <c:v>11.37</c:v>
                </c:pt>
                <c:pt idx="11961">
                  <c:v>11.394</c:v>
                </c:pt>
                <c:pt idx="11962">
                  <c:v>11.419</c:v>
                </c:pt>
                <c:pt idx="11963">
                  <c:v>11.443</c:v>
                </c:pt>
                <c:pt idx="11964">
                  <c:v>11.443</c:v>
                </c:pt>
                <c:pt idx="11965">
                  <c:v>11.492000000000001</c:v>
                </c:pt>
                <c:pt idx="11966">
                  <c:v>11.516</c:v>
                </c:pt>
                <c:pt idx="11967">
                  <c:v>11.54</c:v>
                </c:pt>
                <c:pt idx="11968">
                  <c:v>11.565</c:v>
                </c:pt>
                <c:pt idx="11969">
                  <c:v>11.589</c:v>
                </c:pt>
                <c:pt idx="11970">
                  <c:v>11.637</c:v>
                </c:pt>
                <c:pt idx="11971">
                  <c:v>11.637</c:v>
                </c:pt>
                <c:pt idx="11972">
                  <c:v>11.686</c:v>
                </c:pt>
                <c:pt idx="11973">
                  <c:v>11.734</c:v>
                </c:pt>
                <c:pt idx="11974">
                  <c:v>11.782999999999999</c:v>
                </c:pt>
                <c:pt idx="11975">
                  <c:v>11.782999999999999</c:v>
                </c:pt>
                <c:pt idx="11976">
                  <c:v>11.832000000000001</c:v>
                </c:pt>
                <c:pt idx="11977">
                  <c:v>11.832000000000001</c:v>
                </c:pt>
                <c:pt idx="11978">
                  <c:v>11.856</c:v>
                </c:pt>
                <c:pt idx="11979">
                  <c:v>11.832000000000001</c:v>
                </c:pt>
                <c:pt idx="11980">
                  <c:v>11.807</c:v>
                </c:pt>
                <c:pt idx="11981">
                  <c:v>11.782999999999999</c:v>
                </c:pt>
                <c:pt idx="11982">
                  <c:v>11.734</c:v>
                </c:pt>
                <c:pt idx="11983">
                  <c:v>11.686</c:v>
                </c:pt>
                <c:pt idx="11984">
                  <c:v>11.662000000000001</c:v>
                </c:pt>
                <c:pt idx="11985">
                  <c:v>11.613</c:v>
                </c:pt>
                <c:pt idx="11986">
                  <c:v>11.589</c:v>
                </c:pt>
                <c:pt idx="11987">
                  <c:v>11.54</c:v>
                </c:pt>
                <c:pt idx="11988">
                  <c:v>11.492000000000001</c:v>
                </c:pt>
                <c:pt idx="11989">
                  <c:v>11.443</c:v>
                </c:pt>
                <c:pt idx="11990">
                  <c:v>11.394</c:v>
                </c:pt>
                <c:pt idx="11991">
                  <c:v>11.37</c:v>
                </c:pt>
                <c:pt idx="11992">
                  <c:v>11.321</c:v>
                </c:pt>
                <c:pt idx="11993">
                  <c:v>11.297000000000001</c:v>
                </c:pt>
                <c:pt idx="11994">
                  <c:v>11.247999999999999</c:v>
                </c:pt>
                <c:pt idx="11995">
                  <c:v>11.224</c:v>
                </c:pt>
                <c:pt idx="11996">
                  <c:v>11.2</c:v>
                </c:pt>
                <c:pt idx="11997">
                  <c:v>11.151</c:v>
                </c:pt>
                <c:pt idx="11998">
                  <c:v>11.102</c:v>
                </c:pt>
                <c:pt idx="11999">
                  <c:v>11.102</c:v>
                </c:pt>
                <c:pt idx="12000">
                  <c:v>11.053000000000001</c:v>
                </c:pt>
                <c:pt idx="12001">
                  <c:v>11.029</c:v>
                </c:pt>
                <c:pt idx="12002">
                  <c:v>11.029</c:v>
                </c:pt>
                <c:pt idx="12003">
                  <c:v>11.005000000000001</c:v>
                </c:pt>
                <c:pt idx="12004">
                  <c:v>11.005000000000001</c:v>
                </c:pt>
                <c:pt idx="12005">
                  <c:v>11.005000000000001</c:v>
                </c:pt>
                <c:pt idx="12006">
                  <c:v>10.98</c:v>
                </c:pt>
                <c:pt idx="12007">
                  <c:v>10.956</c:v>
                </c:pt>
                <c:pt idx="12008">
                  <c:v>10.956</c:v>
                </c:pt>
                <c:pt idx="12009">
                  <c:v>10.956</c:v>
                </c:pt>
                <c:pt idx="12010">
                  <c:v>10.956</c:v>
                </c:pt>
                <c:pt idx="12011">
                  <c:v>10.956</c:v>
                </c:pt>
                <c:pt idx="12012">
                  <c:v>10.956</c:v>
                </c:pt>
                <c:pt idx="12013">
                  <c:v>10.956</c:v>
                </c:pt>
                <c:pt idx="12014">
                  <c:v>10.932</c:v>
                </c:pt>
                <c:pt idx="12015">
                  <c:v>10.932</c:v>
                </c:pt>
                <c:pt idx="12016">
                  <c:v>10.932</c:v>
                </c:pt>
                <c:pt idx="12017">
                  <c:v>10.932</c:v>
                </c:pt>
                <c:pt idx="12018">
                  <c:v>10.932</c:v>
                </c:pt>
                <c:pt idx="12019">
                  <c:v>10.932</c:v>
                </c:pt>
                <c:pt idx="12020">
                  <c:v>10.932</c:v>
                </c:pt>
                <c:pt idx="12021">
                  <c:v>10.956</c:v>
                </c:pt>
                <c:pt idx="12022">
                  <c:v>10.956</c:v>
                </c:pt>
                <c:pt idx="12023">
                  <c:v>10.956</c:v>
                </c:pt>
                <c:pt idx="12024">
                  <c:v>10.956</c:v>
                </c:pt>
                <c:pt idx="12025">
                  <c:v>10.956</c:v>
                </c:pt>
                <c:pt idx="12026">
                  <c:v>10.956</c:v>
                </c:pt>
                <c:pt idx="12027">
                  <c:v>10.956</c:v>
                </c:pt>
                <c:pt idx="12028">
                  <c:v>10.956</c:v>
                </c:pt>
                <c:pt idx="12029">
                  <c:v>10.956</c:v>
                </c:pt>
                <c:pt idx="12030">
                  <c:v>10.956</c:v>
                </c:pt>
                <c:pt idx="12031">
                  <c:v>10.98</c:v>
                </c:pt>
                <c:pt idx="12032">
                  <c:v>10.98</c:v>
                </c:pt>
                <c:pt idx="12033">
                  <c:v>10.98</c:v>
                </c:pt>
                <c:pt idx="12034">
                  <c:v>11.005000000000001</c:v>
                </c:pt>
                <c:pt idx="12035">
                  <c:v>11.005000000000001</c:v>
                </c:pt>
                <c:pt idx="12036">
                  <c:v>11.029</c:v>
                </c:pt>
                <c:pt idx="12037">
                  <c:v>11.053000000000001</c:v>
                </c:pt>
                <c:pt idx="12038">
                  <c:v>11.077999999999999</c:v>
                </c:pt>
                <c:pt idx="12039">
                  <c:v>11.2</c:v>
                </c:pt>
                <c:pt idx="12040">
                  <c:v>11.247999999999999</c:v>
                </c:pt>
                <c:pt idx="12041">
                  <c:v>11.273</c:v>
                </c:pt>
                <c:pt idx="12042">
                  <c:v>11.273</c:v>
                </c:pt>
                <c:pt idx="12043">
                  <c:v>11.297000000000001</c:v>
                </c:pt>
                <c:pt idx="12044">
                  <c:v>11.297000000000001</c:v>
                </c:pt>
                <c:pt idx="12045">
                  <c:v>11.346</c:v>
                </c:pt>
                <c:pt idx="12046">
                  <c:v>11.394</c:v>
                </c:pt>
                <c:pt idx="12047">
                  <c:v>11.443</c:v>
                </c:pt>
                <c:pt idx="12048">
                  <c:v>11.492000000000001</c:v>
                </c:pt>
                <c:pt idx="12049">
                  <c:v>11.54</c:v>
                </c:pt>
                <c:pt idx="12050">
                  <c:v>11.589</c:v>
                </c:pt>
                <c:pt idx="12051">
                  <c:v>11.613</c:v>
                </c:pt>
                <c:pt idx="12052">
                  <c:v>11.686</c:v>
                </c:pt>
                <c:pt idx="12053">
                  <c:v>11.759</c:v>
                </c:pt>
                <c:pt idx="12054">
                  <c:v>11.807</c:v>
                </c:pt>
                <c:pt idx="12055">
                  <c:v>11.88</c:v>
                </c:pt>
                <c:pt idx="12056">
                  <c:v>11.977</c:v>
                </c:pt>
                <c:pt idx="12057">
                  <c:v>12.025</c:v>
                </c:pt>
                <c:pt idx="12058">
                  <c:v>12.05</c:v>
                </c:pt>
                <c:pt idx="12059">
                  <c:v>12.074</c:v>
                </c:pt>
                <c:pt idx="12060">
                  <c:v>12.098000000000001</c:v>
                </c:pt>
                <c:pt idx="12061">
                  <c:v>12.122</c:v>
                </c:pt>
                <c:pt idx="12062">
                  <c:v>12.170999999999999</c:v>
                </c:pt>
                <c:pt idx="12063">
                  <c:v>12.218999999999999</c:v>
                </c:pt>
                <c:pt idx="12064">
                  <c:v>12.195</c:v>
                </c:pt>
                <c:pt idx="12065">
                  <c:v>12.170999999999999</c:v>
                </c:pt>
                <c:pt idx="12066">
                  <c:v>12.122</c:v>
                </c:pt>
                <c:pt idx="12067">
                  <c:v>12.074</c:v>
                </c:pt>
                <c:pt idx="12068">
                  <c:v>12.025</c:v>
                </c:pt>
                <c:pt idx="12069">
                  <c:v>11.977</c:v>
                </c:pt>
                <c:pt idx="12070">
                  <c:v>11.929</c:v>
                </c:pt>
                <c:pt idx="12071">
                  <c:v>11.88</c:v>
                </c:pt>
                <c:pt idx="12072">
                  <c:v>11.832000000000001</c:v>
                </c:pt>
                <c:pt idx="12073">
                  <c:v>11.782999999999999</c:v>
                </c:pt>
                <c:pt idx="12074">
                  <c:v>11.734</c:v>
                </c:pt>
                <c:pt idx="12075">
                  <c:v>11.686</c:v>
                </c:pt>
                <c:pt idx="12076">
                  <c:v>11.662000000000001</c:v>
                </c:pt>
                <c:pt idx="12077">
                  <c:v>11.613</c:v>
                </c:pt>
                <c:pt idx="12078">
                  <c:v>11.589</c:v>
                </c:pt>
                <c:pt idx="12079">
                  <c:v>11.54</c:v>
                </c:pt>
                <c:pt idx="12080">
                  <c:v>11.492000000000001</c:v>
                </c:pt>
                <c:pt idx="12081">
                  <c:v>11.443</c:v>
                </c:pt>
                <c:pt idx="12082">
                  <c:v>11.419</c:v>
                </c:pt>
                <c:pt idx="12083">
                  <c:v>11.394</c:v>
                </c:pt>
                <c:pt idx="12084">
                  <c:v>11.346</c:v>
                </c:pt>
                <c:pt idx="12085">
                  <c:v>11.321</c:v>
                </c:pt>
                <c:pt idx="12086">
                  <c:v>11.297000000000001</c:v>
                </c:pt>
                <c:pt idx="12087">
                  <c:v>11.273</c:v>
                </c:pt>
                <c:pt idx="12088">
                  <c:v>11.247999999999999</c:v>
                </c:pt>
                <c:pt idx="12089">
                  <c:v>11.247999999999999</c:v>
                </c:pt>
                <c:pt idx="12090">
                  <c:v>11.224</c:v>
                </c:pt>
                <c:pt idx="12091">
                  <c:v>11.2</c:v>
                </c:pt>
                <c:pt idx="12092">
                  <c:v>11.2</c:v>
                </c:pt>
                <c:pt idx="12093">
                  <c:v>11.151</c:v>
                </c:pt>
                <c:pt idx="12094">
                  <c:v>11.151</c:v>
                </c:pt>
                <c:pt idx="12095">
                  <c:v>11.127000000000001</c:v>
                </c:pt>
                <c:pt idx="12096">
                  <c:v>11.127000000000001</c:v>
                </c:pt>
                <c:pt idx="12097">
                  <c:v>11.102</c:v>
                </c:pt>
                <c:pt idx="12098">
                  <c:v>11.102</c:v>
                </c:pt>
                <c:pt idx="12099">
                  <c:v>11.077999999999999</c:v>
                </c:pt>
                <c:pt idx="12100">
                  <c:v>11.053000000000001</c:v>
                </c:pt>
                <c:pt idx="12101">
                  <c:v>11.053000000000001</c:v>
                </c:pt>
                <c:pt idx="12102">
                  <c:v>11.053000000000001</c:v>
                </c:pt>
                <c:pt idx="12103">
                  <c:v>11.029</c:v>
                </c:pt>
                <c:pt idx="12104">
                  <c:v>11.029</c:v>
                </c:pt>
                <c:pt idx="12105">
                  <c:v>11.005000000000001</c:v>
                </c:pt>
                <c:pt idx="12106">
                  <c:v>11.005000000000001</c:v>
                </c:pt>
                <c:pt idx="12107">
                  <c:v>11.005000000000001</c:v>
                </c:pt>
                <c:pt idx="12108">
                  <c:v>10.956</c:v>
                </c:pt>
                <c:pt idx="12109">
                  <c:v>10.956</c:v>
                </c:pt>
                <c:pt idx="12110">
                  <c:v>10.956</c:v>
                </c:pt>
                <c:pt idx="12111">
                  <c:v>10.932</c:v>
                </c:pt>
                <c:pt idx="12112">
                  <c:v>10.907</c:v>
                </c:pt>
                <c:pt idx="12113">
                  <c:v>10.907</c:v>
                </c:pt>
                <c:pt idx="12114">
                  <c:v>10.907</c:v>
                </c:pt>
                <c:pt idx="12115">
                  <c:v>10.882999999999999</c:v>
                </c:pt>
                <c:pt idx="12116">
                  <c:v>10.858000000000001</c:v>
                </c:pt>
                <c:pt idx="12117">
                  <c:v>10.858000000000001</c:v>
                </c:pt>
                <c:pt idx="12118">
                  <c:v>10.858000000000001</c:v>
                </c:pt>
                <c:pt idx="12119">
                  <c:v>10.858000000000001</c:v>
                </c:pt>
                <c:pt idx="12120">
                  <c:v>10.834</c:v>
                </c:pt>
                <c:pt idx="12121">
                  <c:v>10.834</c:v>
                </c:pt>
                <c:pt idx="12122">
                  <c:v>10.81</c:v>
                </c:pt>
                <c:pt idx="12123">
                  <c:v>10.81</c:v>
                </c:pt>
                <c:pt idx="12124">
                  <c:v>10.81</c:v>
                </c:pt>
                <c:pt idx="12125">
                  <c:v>10.81</c:v>
                </c:pt>
                <c:pt idx="12126">
                  <c:v>10.81</c:v>
                </c:pt>
                <c:pt idx="12127">
                  <c:v>10.834</c:v>
                </c:pt>
                <c:pt idx="12128">
                  <c:v>10.858000000000001</c:v>
                </c:pt>
                <c:pt idx="12129">
                  <c:v>10.907</c:v>
                </c:pt>
                <c:pt idx="12130">
                  <c:v>10.956</c:v>
                </c:pt>
                <c:pt idx="12131">
                  <c:v>11.005000000000001</c:v>
                </c:pt>
                <c:pt idx="12132">
                  <c:v>11.053000000000001</c:v>
                </c:pt>
                <c:pt idx="12133">
                  <c:v>11.102</c:v>
                </c:pt>
                <c:pt idx="12134">
                  <c:v>11.151</c:v>
                </c:pt>
                <c:pt idx="12135">
                  <c:v>11.2</c:v>
                </c:pt>
                <c:pt idx="12136">
                  <c:v>11.273</c:v>
                </c:pt>
                <c:pt idx="12137">
                  <c:v>11.297000000000001</c:v>
                </c:pt>
                <c:pt idx="12138">
                  <c:v>11.346</c:v>
                </c:pt>
                <c:pt idx="12139">
                  <c:v>11.467000000000001</c:v>
                </c:pt>
                <c:pt idx="12140">
                  <c:v>11.54</c:v>
                </c:pt>
                <c:pt idx="12141">
                  <c:v>11.613</c:v>
                </c:pt>
                <c:pt idx="12142">
                  <c:v>11.71</c:v>
                </c:pt>
                <c:pt idx="12143">
                  <c:v>11.807</c:v>
                </c:pt>
                <c:pt idx="12144">
                  <c:v>11.88</c:v>
                </c:pt>
                <c:pt idx="12145">
                  <c:v>11.929</c:v>
                </c:pt>
                <c:pt idx="12146">
                  <c:v>12.000999999999999</c:v>
                </c:pt>
                <c:pt idx="12147">
                  <c:v>12.098000000000001</c:v>
                </c:pt>
                <c:pt idx="12148">
                  <c:v>12.170999999999999</c:v>
                </c:pt>
                <c:pt idx="12149">
                  <c:v>12.243</c:v>
                </c:pt>
                <c:pt idx="12150">
                  <c:v>12.316000000000001</c:v>
                </c:pt>
                <c:pt idx="12151">
                  <c:v>12.388999999999999</c:v>
                </c:pt>
                <c:pt idx="12152">
                  <c:v>12.461</c:v>
                </c:pt>
                <c:pt idx="12153">
                  <c:v>12.509</c:v>
                </c:pt>
                <c:pt idx="12154">
                  <c:v>12.582000000000001</c:v>
                </c:pt>
                <c:pt idx="12155">
                  <c:v>12.63</c:v>
                </c:pt>
                <c:pt idx="12156">
                  <c:v>12.678000000000001</c:v>
                </c:pt>
                <c:pt idx="12157">
                  <c:v>12.678000000000001</c:v>
                </c:pt>
                <c:pt idx="12158">
                  <c:v>12.702999999999999</c:v>
                </c:pt>
                <c:pt idx="12159">
                  <c:v>12.678000000000001</c:v>
                </c:pt>
                <c:pt idx="12160">
                  <c:v>12.582000000000001</c:v>
                </c:pt>
                <c:pt idx="12161">
                  <c:v>12.509</c:v>
                </c:pt>
                <c:pt idx="12162">
                  <c:v>12.461</c:v>
                </c:pt>
                <c:pt idx="12163">
                  <c:v>12.388999999999999</c:v>
                </c:pt>
                <c:pt idx="12164">
                  <c:v>12.316000000000001</c:v>
                </c:pt>
                <c:pt idx="12165">
                  <c:v>12.218999999999999</c:v>
                </c:pt>
                <c:pt idx="12166">
                  <c:v>12.147</c:v>
                </c:pt>
                <c:pt idx="12167">
                  <c:v>12.05</c:v>
                </c:pt>
                <c:pt idx="12168">
                  <c:v>11.952999999999999</c:v>
                </c:pt>
                <c:pt idx="12169">
                  <c:v>11.88</c:v>
                </c:pt>
                <c:pt idx="12170">
                  <c:v>11.782999999999999</c:v>
                </c:pt>
                <c:pt idx="12171">
                  <c:v>11.734</c:v>
                </c:pt>
                <c:pt idx="12172">
                  <c:v>11.662000000000001</c:v>
                </c:pt>
                <c:pt idx="12173">
                  <c:v>11.613</c:v>
                </c:pt>
                <c:pt idx="12174">
                  <c:v>11.565</c:v>
                </c:pt>
                <c:pt idx="12175">
                  <c:v>11.516</c:v>
                </c:pt>
                <c:pt idx="12176">
                  <c:v>11.467000000000001</c:v>
                </c:pt>
                <c:pt idx="12177">
                  <c:v>11.419</c:v>
                </c:pt>
                <c:pt idx="12178">
                  <c:v>11.394</c:v>
                </c:pt>
                <c:pt idx="12179">
                  <c:v>11.346</c:v>
                </c:pt>
                <c:pt idx="12180">
                  <c:v>11.321</c:v>
                </c:pt>
                <c:pt idx="12181">
                  <c:v>11.297000000000001</c:v>
                </c:pt>
                <c:pt idx="12182">
                  <c:v>11.273</c:v>
                </c:pt>
                <c:pt idx="12183">
                  <c:v>11.247999999999999</c:v>
                </c:pt>
                <c:pt idx="12184">
                  <c:v>11.247999999999999</c:v>
                </c:pt>
                <c:pt idx="12185">
                  <c:v>11.224</c:v>
                </c:pt>
                <c:pt idx="12186">
                  <c:v>11.2</c:v>
                </c:pt>
                <c:pt idx="12187">
                  <c:v>11.2</c:v>
                </c:pt>
                <c:pt idx="12188">
                  <c:v>11.2</c:v>
                </c:pt>
                <c:pt idx="12189">
                  <c:v>11.175000000000001</c:v>
                </c:pt>
                <c:pt idx="12190">
                  <c:v>11.151</c:v>
                </c:pt>
                <c:pt idx="12191">
                  <c:v>11.151</c:v>
                </c:pt>
                <c:pt idx="12192">
                  <c:v>11.151</c:v>
                </c:pt>
                <c:pt idx="12193">
                  <c:v>11.127000000000001</c:v>
                </c:pt>
                <c:pt idx="12194">
                  <c:v>11.127000000000001</c:v>
                </c:pt>
                <c:pt idx="12195">
                  <c:v>11.102</c:v>
                </c:pt>
                <c:pt idx="12196">
                  <c:v>11.102</c:v>
                </c:pt>
                <c:pt idx="12197">
                  <c:v>11.102</c:v>
                </c:pt>
                <c:pt idx="12198">
                  <c:v>11.102</c:v>
                </c:pt>
                <c:pt idx="12199">
                  <c:v>11.077999999999999</c:v>
                </c:pt>
                <c:pt idx="12200">
                  <c:v>11.077999999999999</c:v>
                </c:pt>
                <c:pt idx="12201">
                  <c:v>11.077999999999999</c:v>
                </c:pt>
                <c:pt idx="12202">
                  <c:v>11.053000000000001</c:v>
                </c:pt>
                <c:pt idx="12203">
                  <c:v>11.053000000000001</c:v>
                </c:pt>
                <c:pt idx="12204">
                  <c:v>11.053000000000001</c:v>
                </c:pt>
                <c:pt idx="12205">
                  <c:v>11.053000000000001</c:v>
                </c:pt>
                <c:pt idx="12206">
                  <c:v>11.053000000000001</c:v>
                </c:pt>
                <c:pt idx="12207">
                  <c:v>11.053000000000001</c:v>
                </c:pt>
                <c:pt idx="12208">
                  <c:v>11.053000000000001</c:v>
                </c:pt>
                <c:pt idx="12209">
                  <c:v>11.053000000000001</c:v>
                </c:pt>
                <c:pt idx="12210">
                  <c:v>11.053000000000001</c:v>
                </c:pt>
                <c:pt idx="12211">
                  <c:v>11.053000000000001</c:v>
                </c:pt>
                <c:pt idx="12212">
                  <c:v>11.053000000000001</c:v>
                </c:pt>
                <c:pt idx="12213">
                  <c:v>11.053000000000001</c:v>
                </c:pt>
                <c:pt idx="12214">
                  <c:v>11.077999999999999</c:v>
                </c:pt>
                <c:pt idx="12215">
                  <c:v>11.077999999999999</c:v>
                </c:pt>
                <c:pt idx="12216">
                  <c:v>11.077999999999999</c:v>
                </c:pt>
                <c:pt idx="12217">
                  <c:v>11.077999999999999</c:v>
                </c:pt>
                <c:pt idx="12218">
                  <c:v>11.077999999999999</c:v>
                </c:pt>
                <c:pt idx="12219">
                  <c:v>11.077999999999999</c:v>
                </c:pt>
                <c:pt idx="12220">
                  <c:v>11.077999999999999</c:v>
                </c:pt>
                <c:pt idx="12221">
                  <c:v>11.102</c:v>
                </c:pt>
                <c:pt idx="12222">
                  <c:v>11.102</c:v>
                </c:pt>
                <c:pt idx="12223">
                  <c:v>11.102</c:v>
                </c:pt>
                <c:pt idx="12224">
                  <c:v>11.102</c:v>
                </c:pt>
                <c:pt idx="12225">
                  <c:v>11.127000000000001</c:v>
                </c:pt>
                <c:pt idx="12226">
                  <c:v>11.127000000000001</c:v>
                </c:pt>
                <c:pt idx="12227">
                  <c:v>11.151</c:v>
                </c:pt>
                <c:pt idx="12228">
                  <c:v>11.175000000000001</c:v>
                </c:pt>
                <c:pt idx="12229">
                  <c:v>11.2</c:v>
                </c:pt>
                <c:pt idx="12230">
                  <c:v>11.2</c:v>
                </c:pt>
                <c:pt idx="12231">
                  <c:v>11.224</c:v>
                </c:pt>
                <c:pt idx="12232">
                  <c:v>11.273</c:v>
                </c:pt>
                <c:pt idx="12233">
                  <c:v>11.297000000000001</c:v>
                </c:pt>
                <c:pt idx="12234">
                  <c:v>11.346</c:v>
                </c:pt>
                <c:pt idx="12235">
                  <c:v>11.394</c:v>
                </c:pt>
                <c:pt idx="12236">
                  <c:v>11.443</c:v>
                </c:pt>
                <c:pt idx="12237">
                  <c:v>11.516</c:v>
                </c:pt>
                <c:pt idx="12238">
                  <c:v>11.589</c:v>
                </c:pt>
                <c:pt idx="12239">
                  <c:v>11.662000000000001</c:v>
                </c:pt>
                <c:pt idx="12240">
                  <c:v>11.734</c:v>
                </c:pt>
                <c:pt idx="12241">
                  <c:v>11.782999999999999</c:v>
                </c:pt>
                <c:pt idx="12242">
                  <c:v>11.856</c:v>
                </c:pt>
                <c:pt idx="12243">
                  <c:v>11.88</c:v>
                </c:pt>
                <c:pt idx="12244">
                  <c:v>11.929</c:v>
                </c:pt>
                <c:pt idx="12245">
                  <c:v>12.025</c:v>
                </c:pt>
                <c:pt idx="12246">
                  <c:v>12.025</c:v>
                </c:pt>
                <c:pt idx="12247">
                  <c:v>12.025</c:v>
                </c:pt>
                <c:pt idx="12248">
                  <c:v>12.025</c:v>
                </c:pt>
                <c:pt idx="12249">
                  <c:v>12.000999999999999</c:v>
                </c:pt>
                <c:pt idx="12250">
                  <c:v>11.977</c:v>
                </c:pt>
                <c:pt idx="12251">
                  <c:v>11.977</c:v>
                </c:pt>
                <c:pt idx="12252">
                  <c:v>11.977</c:v>
                </c:pt>
                <c:pt idx="12253">
                  <c:v>11.904</c:v>
                </c:pt>
                <c:pt idx="12254">
                  <c:v>11.88</c:v>
                </c:pt>
                <c:pt idx="12255">
                  <c:v>11.832000000000001</c:v>
                </c:pt>
                <c:pt idx="12256">
                  <c:v>11.734</c:v>
                </c:pt>
                <c:pt idx="12257">
                  <c:v>11.662000000000001</c:v>
                </c:pt>
                <c:pt idx="12258">
                  <c:v>11.589</c:v>
                </c:pt>
                <c:pt idx="12259">
                  <c:v>11.637</c:v>
                </c:pt>
                <c:pt idx="12260">
                  <c:v>11.832000000000001</c:v>
                </c:pt>
                <c:pt idx="12261">
                  <c:v>12.025</c:v>
                </c:pt>
                <c:pt idx="12262">
                  <c:v>12.147</c:v>
                </c:pt>
                <c:pt idx="12263">
                  <c:v>12.195</c:v>
                </c:pt>
                <c:pt idx="12264">
                  <c:v>12.218999999999999</c:v>
                </c:pt>
                <c:pt idx="12265">
                  <c:v>12.195</c:v>
                </c:pt>
                <c:pt idx="12266">
                  <c:v>12.170999999999999</c:v>
                </c:pt>
                <c:pt idx="12267">
                  <c:v>12.098000000000001</c:v>
                </c:pt>
                <c:pt idx="12268">
                  <c:v>12.025</c:v>
                </c:pt>
                <c:pt idx="12269">
                  <c:v>11.952999999999999</c:v>
                </c:pt>
                <c:pt idx="12270">
                  <c:v>11.856</c:v>
                </c:pt>
                <c:pt idx="12271">
                  <c:v>11.759</c:v>
                </c:pt>
                <c:pt idx="12272">
                  <c:v>11.662000000000001</c:v>
                </c:pt>
                <c:pt idx="12273">
                  <c:v>11.589</c:v>
                </c:pt>
                <c:pt idx="12274">
                  <c:v>11.516</c:v>
                </c:pt>
                <c:pt idx="12275">
                  <c:v>11.443</c:v>
                </c:pt>
                <c:pt idx="12276">
                  <c:v>11.394</c:v>
                </c:pt>
                <c:pt idx="12277">
                  <c:v>11.346</c:v>
                </c:pt>
                <c:pt idx="12278">
                  <c:v>11.321</c:v>
                </c:pt>
                <c:pt idx="12279">
                  <c:v>11.297000000000001</c:v>
                </c:pt>
                <c:pt idx="12280">
                  <c:v>11.273</c:v>
                </c:pt>
                <c:pt idx="12281">
                  <c:v>11.247999999999999</c:v>
                </c:pt>
                <c:pt idx="12282">
                  <c:v>11.224</c:v>
                </c:pt>
                <c:pt idx="12283">
                  <c:v>11.2</c:v>
                </c:pt>
                <c:pt idx="12284">
                  <c:v>11.2</c:v>
                </c:pt>
                <c:pt idx="12285">
                  <c:v>11.175000000000001</c:v>
                </c:pt>
                <c:pt idx="12286">
                  <c:v>11.151</c:v>
                </c:pt>
                <c:pt idx="12287">
                  <c:v>11.151</c:v>
                </c:pt>
                <c:pt idx="12288">
                  <c:v>11.127000000000001</c:v>
                </c:pt>
                <c:pt idx="12289">
                  <c:v>11.102</c:v>
                </c:pt>
                <c:pt idx="12290">
                  <c:v>11.102</c:v>
                </c:pt>
                <c:pt idx="12291">
                  <c:v>11.102</c:v>
                </c:pt>
                <c:pt idx="12292">
                  <c:v>11.102</c:v>
                </c:pt>
                <c:pt idx="12293">
                  <c:v>11.102</c:v>
                </c:pt>
                <c:pt idx="12294">
                  <c:v>11.102</c:v>
                </c:pt>
                <c:pt idx="12295">
                  <c:v>11.102</c:v>
                </c:pt>
                <c:pt idx="12296">
                  <c:v>11.102</c:v>
                </c:pt>
                <c:pt idx="12297">
                  <c:v>11.102</c:v>
                </c:pt>
                <c:pt idx="12298">
                  <c:v>11.102</c:v>
                </c:pt>
                <c:pt idx="12299">
                  <c:v>11.102</c:v>
                </c:pt>
                <c:pt idx="12300">
                  <c:v>11.102</c:v>
                </c:pt>
                <c:pt idx="12301">
                  <c:v>11.102</c:v>
                </c:pt>
                <c:pt idx="12302">
                  <c:v>11.102</c:v>
                </c:pt>
                <c:pt idx="12303">
                  <c:v>11.102</c:v>
                </c:pt>
                <c:pt idx="12304">
                  <c:v>11.102</c:v>
                </c:pt>
                <c:pt idx="12305">
                  <c:v>11.102</c:v>
                </c:pt>
                <c:pt idx="12306">
                  <c:v>11.102</c:v>
                </c:pt>
                <c:pt idx="12307">
                  <c:v>11.102</c:v>
                </c:pt>
                <c:pt idx="12308">
                  <c:v>11.102</c:v>
                </c:pt>
                <c:pt idx="12309">
                  <c:v>11.077999999999999</c:v>
                </c:pt>
                <c:pt idx="12310">
                  <c:v>11.077999999999999</c:v>
                </c:pt>
                <c:pt idx="12311">
                  <c:v>11.053000000000001</c:v>
                </c:pt>
                <c:pt idx="12312">
                  <c:v>11.053000000000001</c:v>
                </c:pt>
                <c:pt idx="12313">
                  <c:v>11.029</c:v>
                </c:pt>
                <c:pt idx="12314">
                  <c:v>11.029</c:v>
                </c:pt>
                <c:pt idx="12315">
                  <c:v>11.005000000000001</c:v>
                </c:pt>
                <c:pt idx="12316">
                  <c:v>11.005000000000001</c:v>
                </c:pt>
                <c:pt idx="12317">
                  <c:v>11.005000000000001</c:v>
                </c:pt>
                <c:pt idx="12318">
                  <c:v>11.005000000000001</c:v>
                </c:pt>
                <c:pt idx="12319">
                  <c:v>11.005000000000001</c:v>
                </c:pt>
                <c:pt idx="12320">
                  <c:v>11.005000000000001</c:v>
                </c:pt>
                <c:pt idx="12321">
                  <c:v>11.005000000000001</c:v>
                </c:pt>
                <c:pt idx="12322">
                  <c:v>11.053000000000001</c:v>
                </c:pt>
                <c:pt idx="12323">
                  <c:v>11.077999999999999</c:v>
                </c:pt>
                <c:pt idx="12324">
                  <c:v>11.127000000000001</c:v>
                </c:pt>
                <c:pt idx="12325">
                  <c:v>11.151</c:v>
                </c:pt>
                <c:pt idx="12326">
                  <c:v>11.2</c:v>
                </c:pt>
                <c:pt idx="12327">
                  <c:v>11.247999999999999</c:v>
                </c:pt>
                <c:pt idx="12328">
                  <c:v>11.321</c:v>
                </c:pt>
                <c:pt idx="12329">
                  <c:v>11.394</c:v>
                </c:pt>
                <c:pt idx="12330">
                  <c:v>11.467000000000001</c:v>
                </c:pt>
                <c:pt idx="12331">
                  <c:v>11.565</c:v>
                </c:pt>
                <c:pt idx="12332">
                  <c:v>11.637</c:v>
                </c:pt>
                <c:pt idx="12333">
                  <c:v>11.734</c:v>
                </c:pt>
                <c:pt idx="12334">
                  <c:v>11.832000000000001</c:v>
                </c:pt>
                <c:pt idx="12335">
                  <c:v>11.929</c:v>
                </c:pt>
                <c:pt idx="12336">
                  <c:v>12.025</c:v>
                </c:pt>
                <c:pt idx="12337">
                  <c:v>12.098000000000001</c:v>
                </c:pt>
                <c:pt idx="12338">
                  <c:v>12.195</c:v>
                </c:pt>
                <c:pt idx="12339">
                  <c:v>12.268000000000001</c:v>
                </c:pt>
                <c:pt idx="12340">
                  <c:v>12.316000000000001</c:v>
                </c:pt>
                <c:pt idx="12341">
                  <c:v>12.364000000000001</c:v>
                </c:pt>
                <c:pt idx="12342">
                  <c:v>12.413</c:v>
                </c:pt>
                <c:pt idx="12343">
                  <c:v>12.484999999999999</c:v>
                </c:pt>
                <c:pt idx="12344">
                  <c:v>12.534000000000001</c:v>
                </c:pt>
                <c:pt idx="12345">
                  <c:v>12.558</c:v>
                </c:pt>
                <c:pt idx="12346">
                  <c:v>12.606</c:v>
                </c:pt>
                <c:pt idx="12347">
                  <c:v>12.63</c:v>
                </c:pt>
                <c:pt idx="12348">
                  <c:v>12.654</c:v>
                </c:pt>
                <c:pt idx="12349">
                  <c:v>12.678000000000001</c:v>
                </c:pt>
                <c:pt idx="12350">
                  <c:v>12.702999999999999</c:v>
                </c:pt>
                <c:pt idx="12351">
                  <c:v>12.750999999999999</c:v>
                </c:pt>
                <c:pt idx="12352">
                  <c:v>12.750999999999999</c:v>
                </c:pt>
                <c:pt idx="12353">
                  <c:v>12.750999999999999</c:v>
                </c:pt>
                <c:pt idx="12354">
                  <c:v>12.750999999999999</c:v>
                </c:pt>
                <c:pt idx="12355">
                  <c:v>12.702999999999999</c:v>
                </c:pt>
                <c:pt idx="12356">
                  <c:v>12.654</c:v>
                </c:pt>
                <c:pt idx="12357">
                  <c:v>12.582000000000001</c:v>
                </c:pt>
                <c:pt idx="12358">
                  <c:v>12.509</c:v>
                </c:pt>
                <c:pt idx="12359">
                  <c:v>12.436999999999999</c:v>
                </c:pt>
                <c:pt idx="12360">
                  <c:v>12.364000000000001</c:v>
                </c:pt>
                <c:pt idx="12361">
                  <c:v>12.268000000000001</c:v>
                </c:pt>
                <c:pt idx="12362">
                  <c:v>12.170999999999999</c:v>
                </c:pt>
                <c:pt idx="12363">
                  <c:v>12.074</c:v>
                </c:pt>
                <c:pt idx="12364">
                  <c:v>12.000999999999999</c:v>
                </c:pt>
                <c:pt idx="12365">
                  <c:v>11.929</c:v>
                </c:pt>
                <c:pt idx="12366">
                  <c:v>11.88</c:v>
                </c:pt>
                <c:pt idx="12367">
                  <c:v>11.807</c:v>
                </c:pt>
                <c:pt idx="12368">
                  <c:v>11.734</c:v>
                </c:pt>
                <c:pt idx="12369">
                  <c:v>11.686</c:v>
                </c:pt>
                <c:pt idx="12370">
                  <c:v>11.637</c:v>
                </c:pt>
                <c:pt idx="12371">
                  <c:v>11.589</c:v>
                </c:pt>
                <c:pt idx="12372">
                  <c:v>11.54</c:v>
                </c:pt>
                <c:pt idx="12373">
                  <c:v>11.516</c:v>
                </c:pt>
                <c:pt idx="12374">
                  <c:v>11.492000000000001</c:v>
                </c:pt>
                <c:pt idx="12375">
                  <c:v>11.443</c:v>
                </c:pt>
                <c:pt idx="12376">
                  <c:v>11.419</c:v>
                </c:pt>
                <c:pt idx="12377">
                  <c:v>11.394</c:v>
                </c:pt>
                <c:pt idx="12378">
                  <c:v>11.394</c:v>
                </c:pt>
                <c:pt idx="12379">
                  <c:v>11.37</c:v>
                </c:pt>
                <c:pt idx="12380">
                  <c:v>11.346</c:v>
                </c:pt>
                <c:pt idx="12381">
                  <c:v>11.321</c:v>
                </c:pt>
                <c:pt idx="12382">
                  <c:v>11.321</c:v>
                </c:pt>
                <c:pt idx="12383">
                  <c:v>11.297000000000001</c:v>
                </c:pt>
                <c:pt idx="12384">
                  <c:v>11.297000000000001</c:v>
                </c:pt>
                <c:pt idx="12385">
                  <c:v>11.273</c:v>
                </c:pt>
                <c:pt idx="12386">
                  <c:v>11.247999999999999</c:v>
                </c:pt>
                <c:pt idx="12387">
                  <c:v>11.247999999999999</c:v>
                </c:pt>
                <c:pt idx="12388">
                  <c:v>11.224</c:v>
                </c:pt>
                <c:pt idx="12389">
                  <c:v>11.2</c:v>
                </c:pt>
                <c:pt idx="12390">
                  <c:v>11.2</c:v>
                </c:pt>
                <c:pt idx="12391">
                  <c:v>11.2</c:v>
                </c:pt>
                <c:pt idx="12392">
                  <c:v>11.2</c:v>
                </c:pt>
                <c:pt idx="12393">
                  <c:v>11.175000000000001</c:v>
                </c:pt>
                <c:pt idx="12394">
                  <c:v>11.151</c:v>
                </c:pt>
                <c:pt idx="12395">
                  <c:v>11.151</c:v>
                </c:pt>
                <c:pt idx="12396">
                  <c:v>11.127000000000001</c:v>
                </c:pt>
                <c:pt idx="12397">
                  <c:v>11.127000000000001</c:v>
                </c:pt>
                <c:pt idx="12398">
                  <c:v>11.127000000000001</c:v>
                </c:pt>
                <c:pt idx="12399">
                  <c:v>11.102</c:v>
                </c:pt>
                <c:pt idx="12400">
                  <c:v>11.102</c:v>
                </c:pt>
                <c:pt idx="12401">
                  <c:v>11.102</c:v>
                </c:pt>
                <c:pt idx="12402">
                  <c:v>11.077999999999999</c:v>
                </c:pt>
                <c:pt idx="12403">
                  <c:v>11.077999999999999</c:v>
                </c:pt>
                <c:pt idx="12404">
                  <c:v>11.053000000000001</c:v>
                </c:pt>
                <c:pt idx="12405">
                  <c:v>11.053000000000001</c:v>
                </c:pt>
                <c:pt idx="12406">
                  <c:v>11.053000000000001</c:v>
                </c:pt>
                <c:pt idx="12407">
                  <c:v>11.053000000000001</c:v>
                </c:pt>
                <c:pt idx="12408">
                  <c:v>11.053000000000001</c:v>
                </c:pt>
                <c:pt idx="12409">
                  <c:v>11.053000000000001</c:v>
                </c:pt>
                <c:pt idx="12410">
                  <c:v>11.053000000000001</c:v>
                </c:pt>
                <c:pt idx="12411">
                  <c:v>11.053000000000001</c:v>
                </c:pt>
                <c:pt idx="12412">
                  <c:v>11.077999999999999</c:v>
                </c:pt>
                <c:pt idx="12413">
                  <c:v>11.077999999999999</c:v>
                </c:pt>
                <c:pt idx="12414">
                  <c:v>11.102</c:v>
                </c:pt>
                <c:pt idx="12415">
                  <c:v>11.102</c:v>
                </c:pt>
                <c:pt idx="12416">
                  <c:v>11.102</c:v>
                </c:pt>
                <c:pt idx="12417">
                  <c:v>11.127000000000001</c:v>
                </c:pt>
                <c:pt idx="12418">
                  <c:v>11.2</c:v>
                </c:pt>
                <c:pt idx="12419">
                  <c:v>11.247999999999999</c:v>
                </c:pt>
                <c:pt idx="12420">
                  <c:v>11.297000000000001</c:v>
                </c:pt>
                <c:pt idx="12421">
                  <c:v>11.346</c:v>
                </c:pt>
                <c:pt idx="12422">
                  <c:v>11.394</c:v>
                </c:pt>
                <c:pt idx="12423">
                  <c:v>11.467000000000001</c:v>
                </c:pt>
                <c:pt idx="12424">
                  <c:v>11.516</c:v>
                </c:pt>
                <c:pt idx="12425">
                  <c:v>11.589</c:v>
                </c:pt>
                <c:pt idx="12426">
                  <c:v>11.662000000000001</c:v>
                </c:pt>
                <c:pt idx="12427">
                  <c:v>11.734</c:v>
                </c:pt>
                <c:pt idx="12428">
                  <c:v>11.832000000000001</c:v>
                </c:pt>
                <c:pt idx="12429">
                  <c:v>11.904</c:v>
                </c:pt>
                <c:pt idx="12430">
                  <c:v>12.000999999999999</c:v>
                </c:pt>
                <c:pt idx="12431">
                  <c:v>12.074</c:v>
                </c:pt>
                <c:pt idx="12432">
                  <c:v>12.147</c:v>
                </c:pt>
                <c:pt idx="12433">
                  <c:v>12.243</c:v>
                </c:pt>
                <c:pt idx="12434">
                  <c:v>12.292</c:v>
                </c:pt>
                <c:pt idx="12435">
                  <c:v>12.364000000000001</c:v>
                </c:pt>
                <c:pt idx="12436">
                  <c:v>12.461</c:v>
                </c:pt>
                <c:pt idx="12437">
                  <c:v>12.558</c:v>
                </c:pt>
                <c:pt idx="12438">
                  <c:v>12.606</c:v>
                </c:pt>
                <c:pt idx="12439">
                  <c:v>12.678000000000001</c:v>
                </c:pt>
                <c:pt idx="12440">
                  <c:v>12.750999999999999</c:v>
                </c:pt>
                <c:pt idx="12441">
                  <c:v>12.798999999999999</c:v>
                </c:pt>
                <c:pt idx="12442">
                  <c:v>12.823</c:v>
                </c:pt>
                <c:pt idx="12443">
                  <c:v>12.847</c:v>
                </c:pt>
                <c:pt idx="12444">
                  <c:v>12.896000000000001</c:v>
                </c:pt>
                <c:pt idx="12445">
                  <c:v>12.92</c:v>
                </c:pt>
                <c:pt idx="12446">
                  <c:v>12.968</c:v>
                </c:pt>
                <c:pt idx="12447">
                  <c:v>12.992000000000001</c:v>
                </c:pt>
                <c:pt idx="12448">
                  <c:v>12.968</c:v>
                </c:pt>
                <c:pt idx="12449">
                  <c:v>12.992000000000001</c:v>
                </c:pt>
                <c:pt idx="12450">
                  <c:v>12.968</c:v>
                </c:pt>
                <c:pt idx="12451">
                  <c:v>12.944000000000001</c:v>
                </c:pt>
                <c:pt idx="12452">
                  <c:v>12.896000000000001</c:v>
                </c:pt>
                <c:pt idx="12453">
                  <c:v>12.871</c:v>
                </c:pt>
                <c:pt idx="12454">
                  <c:v>12.823</c:v>
                </c:pt>
                <c:pt idx="12455">
                  <c:v>12.775</c:v>
                </c:pt>
                <c:pt idx="12456">
                  <c:v>12.702999999999999</c:v>
                </c:pt>
                <c:pt idx="12457">
                  <c:v>12.63</c:v>
                </c:pt>
                <c:pt idx="12458">
                  <c:v>12.582000000000001</c:v>
                </c:pt>
                <c:pt idx="12459">
                  <c:v>12.509</c:v>
                </c:pt>
                <c:pt idx="12460">
                  <c:v>12.413</c:v>
                </c:pt>
                <c:pt idx="12461">
                  <c:v>12.316000000000001</c:v>
                </c:pt>
                <c:pt idx="12462">
                  <c:v>12.243</c:v>
                </c:pt>
                <c:pt idx="12463">
                  <c:v>12.170999999999999</c:v>
                </c:pt>
                <c:pt idx="12464">
                  <c:v>12.074</c:v>
                </c:pt>
                <c:pt idx="12465">
                  <c:v>12.000999999999999</c:v>
                </c:pt>
                <c:pt idx="12466">
                  <c:v>11.929</c:v>
                </c:pt>
                <c:pt idx="12467">
                  <c:v>11.88</c:v>
                </c:pt>
                <c:pt idx="12468">
                  <c:v>11.807</c:v>
                </c:pt>
                <c:pt idx="12469">
                  <c:v>11.759</c:v>
                </c:pt>
                <c:pt idx="12470">
                  <c:v>11.71</c:v>
                </c:pt>
                <c:pt idx="12471">
                  <c:v>11.637</c:v>
                </c:pt>
                <c:pt idx="12472">
                  <c:v>11.589</c:v>
                </c:pt>
                <c:pt idx="12473">
                  <c:v>11.565</c:v>
                </c:pt>
                <c:pt idx="12474">
                  <c:v>11.516</c:v>
                </c:pt>
                <c:pt idx="12475">
                  <c:v>11.492000000000001</c:v>
                </c:pt>
                <c:pt idx="12476">
                  <c:v>11.443</c:v>
                </c:pt>
                <c:pt idx="12477">
                  <c:v>11.419</c:v>
                </c:pt>
                <c:pt idx="12478">
                  <c:v>11.394</c:v>
                </c:pt>
                <c:pt idx="12479">
                  <c:v>11.37</c:v>
                </c:pt>
                <c:pt idx="12480">
                  <c:v>11.346</c:v>
                </c:pt>
                <c:pt idx="12481">
                  <c:v>11.321</c:v>
                </c:pt>
                <c:pt idx="12482">
                  <c:v>11.297000000000001</c:v>
                </c:pt>
                <c:pt idx="12483">
                  <c:v>11.297000000000001</c:v>
                </c:pt>
                <c:pt idx="12484">
                  <c:v>11.273</c:v>
                </c:pt>
                <c:pt idx="12485">
                  <c:v>11.247999999999999</c:v>
                </c:pt>
                <c:pt idx="12486">
                  <c:v>11.224</c:v>
                </c:pt>
                <c:pt idx="12487">
                  <c:v>11.224</c:v>
                </c:pt>
                <c:pt idx="12488">
                  <c:v>11.2</c:v>
                </c:pt>
                <c:pt idx="12489">
                  <c:v>11.2</c:v>
                </c:pt>
                <c:pt idx="12490">
                  <c:v>11.175000000000001</c:v>
                </c:pt>
                <c:pt idx="12491">
                  <c:v>11.151</c:v>
                </c:pt>
                <c:pt idx="12492">
                  <c:v>11.151</c:v>
                </c:pt>
                <c:pt idx="12493">
                  <c:v>11.151</c:v>
                </c:pt>
                <c:pt idx="12494">
                  <c:v>11.127000000000001</c:v>
                </c:pt>
                <c:pt idx="12495">
                  <c:v>11.127000000000001</c:v>
                </c:pt>
                <c:pt idx="12496">
                  <c:v>11.102</c:v>
                </c:pt>
                <c:pt idx="12497">
                  <c:v>11.102</c:v>
                </c:pt>
                <c:pt idx="12498">
                  <c:v>11.077999999999999</c:v>
                </c:pt>
                <c:pt idx="12499">
                  <c:v>11.077999999999999</c:v>
                </c:pt>
                <c:pt idx="12500">
                  <c:v>11.053000000000001</c:v>
                </c:pt>
                <c:pt idx="12501">
                  <c:v>11.053000000000001</c:v>
                </c:pt>
                <c:pt idx="12502">
                  <c:v>11.029</c:v>
                </c:pt>
                <c:pt idx="12503">
                  <c:v>11.029</c:v>
                </c:pt>
                <c:pt idx="12504">
                  <c:v>11.005000000000001</c:v>
                </c:pt>
                <c:pt idx="12505">
                  <c:v>11.005000000000001</c:v>
                </c:pt>
                <c:pt idx="12506">
                  <c:v>10.98</c:v>
                </c:pt>
                <c:pt idx="12507">
                  <c:v>10.98</c:v>
                </c:pt>
                <c:pt idx="12508">
                  <c:v>10.956</c:v>
                </c:pt>
                <c:pt idx="12509">
                  <c:v>10.956</c:v>
                </c:pt>
                <c:pt idx="12510">
                  <c:v>10.98</c:v>
                </c:pt>
                <c:pt idx="12511">
                  <c:v>11.005000000000001</c:v>
                </c:pt>
                <c:pt idx="12512">
                  <c:v>11.005000000000001</c:v>
                </c:pt>
                <c:pt idx="12513">
                  <c:v>11.029</c:v>
                </c:pt>
                <c:pt idx="12514">
                  <c:v>11.102</c:v>
                </c:pt>
                <c:pt idx="12515">
                  <c:v>11.151</c:v>
                </c:pt>
                <c:pt idx="12516">
                  <c:v>11.2</c:v>
                </c:pt>
                <c:pt idx="12517">
                  <c:v>11.247999999999999</c:v>
                </c:pt>
                <c:pt idx="12518">
                  <c:v>11.321</c:v>
                </c:pt>
                <c:pt idx="12519">
                  <c:v>11.394</c:v>
                </c:pt>
                <c:pt idx="12520">
                  <c:v>11.443</c:v>
                </c:pt>
                <c:pt idx="12521">
                  <c:v>11.516</c:v>
                </c:pt>
                <c:pt idx="12522">
                  <c:v>11.589</c:v>
                </c:pt>
                <c:pt idx="12523">
                  <c:v>11.686</c:v>
                </c:pt>
                <c:pt idx="12524">
                  <c:v>11.782999999999999</c:v>
                </c:pt>
                <c:pt idx="12525">
                  <c:v>11.88</c:v>
                </c:pt>
                <c:pt idx="12526">
                  <c:v>11.977</c:v>
                </c:pt>
                <c:pt idx="12527">
                  <c:v>12.074</c:v>
                </c:pt>
                <c:pt idx="12528">
                  <c:v>12.147</c:v>
                </c:pt>
                <c:pt idx="12529">
                  <c:v>12.218999999999999</c:v>
                </c:pt>
                <c:pt idx="12530">
                  <c:v>12.316000000000001</c:v>
                </c:pt>
                <c:pt idx="12531">
                  <c:v>12.364000000000001</c:v>
                </c:pt>
                <c:pt idx="12532">
                  <c:v>12.461</c:v>
                </c:pt>
                <c:pt idx="12533">
                  <c:v>12.509</c:v>
                </c:pt>
                <c:pt idx="12534">
                  <c:v>12.582000000000001</c:v>
                </c:pt>
                <c:pt idx="12535">
                  <c:v>12.654</c:v>
                </c:pt>
                <c:pt idx="12536">
                  <c:v>12.727</c:v>
                </c:pt>
                <c:pt idx="12537">
                  <c:v>12.798999999999999</c:v>
                </c:pt>
                <c:pt idx="12538">
                  <c:v>12.823</c:v>
                </c:pt>
                <c:pt idx="12539">
                  <c:v>12.871</c:v>
                </c:pt>
                <c:pt idx="12540">
                  <c:v>12.896000000000001</c:v>
                </c:pt>
                <c:pt idx="12541">
                  <c:v>12.944000000000001</c:v>
                </c:pt>
                <c:pt idx="12542">
                  <c:v>12.944000000000001</c:v>
                </c:pt>
                <c:pt idx="12543">
                  <c:v>12.968</c:v>
                </c:pt>
                <c:pt idx="12544">
                  <c:v>12.968</c:v>
                </c:pt>
                <c:pt idx="12545">
                  <c:v>12.944000000000001</c:v>
                </c:pt>
                <c:pt idx="12546">
                  <c:v>12.968</c:v>
                </c:pt>
                <c:pt idx="12547">
                  <c:v>12.968</c:v>
                </c:pt>
                <c:pt idx="12548">
                  <c:v>12.944000000000001</c:v>
                </c:pt>
                <c:pt idx="12549">
                  <c:v>12.92</c:v>
                </c:pt>
                <c:pt idx="12550">
                  <c:v>12.896000000000001</c:v>
                </c:pt>
                <c:pt idx="12551">
                  <c:v>12.847</c:v>
                </c:pt>
                <c:pt idx="12552">
                  <c:v>12.798999999999999</c:v>
                </c:pt>
                <c:pt idx="12553">
                  <c:v>12.750999999999999</c:v>
                </c:pt>
                <c:pt idx="12554">
                  <c:v>12.678000000000001</c:v>
                </c:pt>
                <c:pt idx="12555">
                  <c:v>12.606</c:v>
                </c:pt>
                <c:pt idx="12556">
                  <c:v>12.534000000000001</c:v>
                </c:pt>
                <c:pt idx="12557">
                  <c:v>12.461</c:v>
                </c:pt>
                <c:pt idx="12558">
                  <c:v>12.388999999999999</c:v>
                </c:pt>
                <c:pt idx="12559">
                  <c:v>12.292</c:v>
                </c:pt>
                <c:pt idx="12560">
                  <c:v>12.218999999999999</c:v>
                </c:pt>
                <c:pt idx="12561">
                  <c:v>12.122</c:v>
                </c:pt>
                <c:pt idx="12562">
                  <c:v>12.025</c:v>
                </c:pt>
                <c:pt idx="12563">
                  <c:v>11.952999999999999</c:v>
                </c:pt>
                <c:pt idx="12564">
                  <c:v>11.88</c:v>
                </c:pt>
                <c:pt idx="12565">
                  <c:v>11.807</c:v>
                </c:pt>
                <c:pt idx="12566">
                  <c:v>11.734</c:v>
                </c:pt>
                <c:pt idx="12567">
                  <c:v>11.686</c:v>
                </c:pt>
                <c:pt idx="12568">
                  <c:v>11.637</c:v>
                </c:pt>
                <c:pt idx="12569">
                  <c:v>11.589</c:v>
                </c:pt>
                <c:pt idx="12570">
                  <c:v>11.54</c:v>
                </c:pt>
                <c:pt idx="12571">
                  <c:v>11.492000000000001</c:v>
                </c:pt>
                <c:pt idx="12572">
                  <c:v>11.467000000000001</c:v>
                </c:pt>
                <c:pt idx="12573">
                  <c:v>11.443</c:v>
                </c:pt>
                <c:pt idx="12574">
                  <c:v>11.394</c:v>
                </c:pt>
                <c:pt idx="12575">
                  <c:v>11.37</c:v>
                </c:pt>
                <c:pt idx="12576">
                  <c:v>11.346</c:v>
                </c:pt>
                <c:pt idx="12577">
                  <c:v>11.321</c:v>
                </c:pt>
                <c:pt idx="12578">
                  <c:v>11.297000000000001</c:v>
                </c:pt>
                <c:pt idx="12579">
                  <c:v>11.273</c:v>
                </c:pt>
                <c:pt idx="12580">
                  <c:v>11.247999999999999</c:v>
                </c:pt>
                <c:pt idx="12581">
                  <c:v>11.247999999999999</c:v>
                </c:pt>
                <c:pt idx="12582">
                  <c:v>11.224</c:v>
                </c:pt>
                <c:pt idx="12583">
                  <c:v>11.2</c:v>
                </c:pt>
                <c:pt idx="12584">
                  <c:v>11.2</c:v>
                </c:pt>
                <c:pt idx="12585">
                  <c:v>11.175000000000001</c:v>
                </c:pt>
                <c:pt idx="12586">
                  <c:v>11.151</c:v>
                </c:pt>
                <c:pt idx="12587">
                  <c:v>11.151</c:v>
                </c:pt>
                <c:pt idx="12588">
                  <c:v>11.127000000000001</c:v>
                </c:pt>
                <c:pt idx="12589">
                  <c:v>11.102</c:v>
                </c:pt>
                <c:pt idx="12590">
                  <c:v>11.102</c:v>
                </c:pt>
                <c:pt idx="12591">
                  <c:v>11.102</c:v>
                </c:pt>
                <c:pt idx="12592">
                  <c:v>11.077999999999999</c:v>
                </c:pt>
                <c:pt idx="12593">
                  <c:v>11.077999999999999</c:v>
                </c:pt>
                <c:pt idx="12594">
                  <c:v>11.053000000000001</c:v>
                </c:pt>
                <c:pt idx="12595">
                  <c:v>11.053000000000001</c:v>
                </c:pt>
                <c:pt idx="12596">
                  <c:v>11.029</c:v>
                </c:pt>
                <c:pt idx="12597">
                  <c:v>11.029</c:v>
                </c:pt>
                <c:pt idx="12598">
                  <c:v>11.005000000000001</c:v>
                </c:pt>
                <c:pt idx="12599">
                  <c:v>11.005000000000001</c:v>
                </c:pt>
                <c:pt idx="12600">
                  <c:v>11.005000000000001</c:v>
                </c:pt>
                <c:pt idx="12601">
                  <c:v>11.005000000000001</c:v>
                </c:pt>
                <c:pt idx="12602">
                  <c:v>10.98</c:v>
                </c:pt>
                <c:pt idx="12603">
                  <c:v>10.98</c:v>
                </c:pt>
                <c:pt idx="12604">
                  <c:v>10.98</c:v>
                </c:pt>
                <c:pt idx="12605">
                  <c:v>11.005000000000001</c:v>
                </c:pt>
                <c:pt idx="12606">
                  <c:v>11.005000000000001</c:v>
                </c:pt>
                <c:pt idx="12607">
                  <c:v>11.005000000000001</c:v>
                </c:pt>
                <c:pt idx="12608">
                  <c:v>11.029</c:v>
                </c:pt>
                <c:pt idx="12609">
                  <c:v>11.053000000000001</c:v>
                </c:pt>
                <c:pt idx="12610">
                  <c:v>11.127000000000001</c:v>
                </c:pt>
                <c:pt idx="12611">
                  <c:v>11.2</c:v>
                </c:pt>
                <c:pt idx="12612">
                  <c:v>11.224</c:v>
                </c:pt>
                <c:pt idx="12613">
                  <c:v>11.273</c:v>
                </c:pt>
                <c:pt idx="12614">
                  <c:v>11.321</c:v>
                </c:pt>
                <c:pt idx="12615">
                  <c:v>11.37</c:v>
                </c:pt>
                <c:pt idx="12616">
                  <c:v>11.443</c:v>
                </c:pt>
                <c:pt idx="12617">
                  <c:v>11.516</c:v>
                </c:pt>
                <c:pt idx="12618">
                  <c:v>11.589</c:v>
                </c:pt>
                <c:pt idx="12619">
                  <c:v>11.686</c:v>
                </c:pt>
                <c:pt idx="12620">
                  <c:v>11.782999999999999</c:v>
                </c:pt>
                <c:pt idx="12621">
                  <c:v>11.88</c:v>
                </c:pt>
                <c:pt idx="12622">
                  <c:v>11.977</c:v>
                </c:pt>
                <c:pt idx="12623">
                  <c:v>12.074</c:v>
                </c:pt>
                <c:pt idx="12624">
                  <c:v>12.170999999999999</c:v>
                </c:pt>
                <c:pt idx="12625">
                  <c:v>12.243</c:v>
                </c:pt>
                <c:pt idx="12626">
                  <c:v>12.316000000000001</c:v>
                </c:pt>
                <c:pt idx="12627">
                  <c:v>12.388999999999999</c:v>
                </c:pt>
                <c:pt idx="12628">
                  <c:v>12.461</c:v>
                </c:pt>
                <c:pt idx="12629">
                  <c:v>12.534000000000001</c:v>
                </c:pt>
                <c:pt idx="12630">
                  <c:v>12.63</c:v>
                </c:pt>
                <c:pt idx="12631">
                  <c:v>12.678000000000001</c:v>
                </c:pt>
                <c:pt idx="12632">
                  <c:v>12.750999999999999</c:v>
                </c:pt>
                <c:pt idx="12633">
                  <c:v>12.823</c:v>
                </c:pt>
                <c:pt idx="12634">
                  <c:v>12.871</c:v>
                </c:pt>
                <c:pt idx="12635">
                  <c:v>12.92</c:v>
                </c:pt>
                <c:pt idx="12636">
                  <c:v>12.944000000000001</c:v>
                </c:pt>
                <c:pt idx="12637">
                  <c:v>12.944000000000001</c:v>
                </c:pt>
                <c:pt idx="12638">
                  <c:v>12.992000000000001</c:v>
                </c:pt>
                <c:pt idx="12639">
                  <c:v>13.016</c:v>
                </c:pt>
                <c:pt idx="12640">
                  <c:v>13.016</c:v>
                </c:pt>
                <c:pt idx="12641">
                  <c:v>13.016</c:v>
                </c:pt>
                <c:pt idx="12642">
                  <c:v>13.04</c:v>
                </c:pt>
                <c:pt idx="12643">
                  <c:v>13.04</c:v>
                </c:pt>
                <c:pt idx="12644">
                  <c:v>12.992000000000001</c:v>
                </c:pt>
                <c:pt idx="12645">
                  <c:v>12.968</c:v>
                </c:pt>
                <c:pt idx="12646">
                  <c:v>12.944000000000001</c:v>
                </c:pt>
                <c:pt idx="12647">
                  <c:v>12.896000000000001</c:v>
                </c:pt>
                <c:pt idx="12648">
                  <c:v>12.847</c:v>
                </c:pt>
                <c:pt idx="12649">
                  <c:v>12.798999999999999</c:v>
                </c:pt>
                <c:pt idx="12650">
                  <c:v>12.750999999999999</c:v>
                </c:pt>
                <c:pt idx="12651">
                  <c:v>12.654</c:v>
                </c:pt>
                <c:pt idx="12652">
                  <c:v>12.582000000000001</c:v>
                </c:pt>
                <c:pt idx="12653">
                  <c:v>12.509</c:v>
                </c:pt>
                <c:pt idx="12654">
                  <c:v>12.413</c:v>
                </c:pt>
                <c:pt idx="12655">
                  <c:v>12.34</c:v>
                </c:pt>
                <c:pt idx="12656">
                  <c:v>12.243</c:v>
                </c:pt>
                <c:pt idx="12657">
                  <c:v>12.170999999999999</c:v>
                </c:pt>
                <c:pt idx="12658">
                  <c:v>12.074</c:v>
                </c:pt>
                <c:pt idx="12659">
                  <c:v>12.000999999999999</c:v>
                </c:pt>
                <c:pt idx="12660">
                  <c:v>11.929</c:v>
                </c:pt>
                <c:pt idx="12661">
                  <c:v>11.856</c:v>
                </c:pt>
                <c:pt idx="12662">
                  <c:v>11.782999999999999</c:v>
                </c:pt>
                <c:pt idx="12663">
                  <c:v>11.734</c:v>
                </c:pt>
                <c:pt idx="12664">
                  <c:v>11.686</c:v>
                </c:pt>
                <c:pt idx="12665">
                  <c:v>11.637</c:v>
                </c:pt>
                <c:pt idx="12666">
                  <c:v>11.613</c:v>
                </c:pt>
                <c:pt idx="12667">
                  <c:v>11.565</c:v>
                </c:pt>
                <c:pt idx="12668">
                  <c:v>11.54</c:v>
                </c:pt>
                <c:pt idx="12669">
                  <c:v>11.492000000000001</c:v>
                </c:pt>
                <c:pt idx="12670">
                  <c:v>11.467000000000001</c:v>
                </c:pt>
                <c:pt idx="12671">
                  <c:v>11.443</c:v>
                </c:pt>
                <c:pt idx="12672">
                  <c:v>11.419</c:v>
                </c:pt>
                <c:pt idx="12673">
                  <c:v>11.394</c:v>
                </c:pt>
                <c:pt idx="12674">
                  <c:v>11.37</c:v>
                </c:pt>
                <c:pt idx="12675">
                  <c:v>11.346</c:v>
                </c:pt>
                <c:pt idx="12676">
                  <c:v>11.346</c:v>
                </c:pt>
                <c:pt idx="12677">
                  <c:v>11.321</c:v>
                </c:pt>
                <c:pt idx="12678">
                  <c:v>11.297000000000001</c:v>
                </c:pt>
                <c:pt idx="12679">
                  <c:v>11.297000000000001</c:v>
                </c:pt>
                <c:pt idx="12680">
                  <c:v>11.273</c:v>
                </c:pt>
                <c:pt idx="12681">
                  <c:v>11.247999999999999</c:v>
                </c:pt>
                <c:pt idx="12682">
                  <c:v>11.247999999999999</c:v>
                </c:pt>
                <c:pt idx="12683">
                  <c:v>11.224</c:v>
                </c:pt>
                <c:pt idx="12684">
                  <c:v>11.2</c:v>
                </c:pt>
                <c:pt idx="12685">
                  <c:v>11.2</c:v>
                </c:pt>
                <c:pt idx="12686">
                  <c:v>11.2</c:v>
                </c:pt>
                <c:pt idx="12687">
                  <c:v>11.2</c:v>
                </c:pt>
                <c:pt idx="12688">
                  <c:v>11.151</c:v>
                </c:pt>
                <c:pt idx="12689">
                  <c:v>11.151</c:v>
                </c:pt>
                <c:pt idx="12690">
                  <c:v>11.151</c:v>
                </c:pt>
                <c:pt idx="12691">
                  <c:v>11.127000000000001</c:v>
                </c:pt>
                <c:pt idx="12692">
                  <c:v>11.127000000000001</c:v>
                </c:pt>
                <c:pt idx="12693">
                  <c:v>11.102</c:v>
                </c:pt>
                <c:pt idx="12694">
                  <c:v>11.102</c:v>
                </c:pt>
                <c:pt idx="12695">
                  <c:v>11.102</c:v>
                </c:pt>
                <c:pt idx="12696">
                  <c:v>11.077999999999999</c:v>
                </c:pt>
                <c:pt idx="12697">
                  <c:v>11.077999999999999</c:v>
                </c:pt>
                <c:pt idx="12698">
                  <c:v>11.053000000000001</c:v>
                </c:pt>
                <c:pt idx="12699">
                  <c:v>11.053000000000001</c:v>
                </c:pt>
                <c:pt idx="12700">
                  <c:v>11.053000000000001</c:v>
                </c:pt>
                <c:pt idx="12701">
                  <c:v>11.053000000000001</c:v>
                </c:pt>
                <c:pt idx="12702">
                  <c:v>11.077999999999999</c:v>
                </c:pt>
                <c:pt idx="12703">
                  <c:v>11.102</c:v>
                </c:pt>
                <c:pt idx="12704">
                  <c:v>11.127000000000001</c:v>
                </c:pt>
                <c:pt idx="12705">
                  <c:v>11.151</c:v>
                </c:pt>
                <c:pt idx="12706">
                  <c:v>11.2</c:v>
                </c:pt>
                <c:pt idx="12707">
                  <c:v>11.247999999999999</c:v>
                </c:pt>
                <c:pt idx="12708">
                  <c:v>11.297000000000001</c:v>
                </c:pt>
                <c:pt idx="12709">
                  <c:v>11.346</c:v>
                </c:pt>
                <c:pt idx="12710">
                  <c:v>11.394</c:v>
                </c:pt>
                <c:pt idx="12711">
                  <c:v>11.419</c:v>
                </c:pt>
                <c:pt idx="12712">
                  <c:v>11.492000000000001</c:v>
                </c:pt>
                <c:pt idx="12713">
                  <c:v>11.589</c:v>
                </c:pt>
                <c:pt idx="12714">
                  <c:v>11.637</c:v>
                </c:pt>
                <c:pt idx="12715">
                  <c:v>11.734</c:v>
                </c:pt>
                <c:pt idx="12716">
                  <c:v>11.832000000000001</c:v>
                </c:pt>
                <c:pt idx="12717">
                  <c:v>11.929</c:v>
                </c:pt>
                <c:pt idx="12718">
                  <c:v>12.025</c:v>
                </c:pt>
                <c:pt idx="12719">
                  <c:v>12.122</c:v>
                </c:pt>
                <c:pt idx="12720">
                  <c:v>12.170999999999999</c:v>
                </c:pt>
                <c:pt idx="12721">
                  <c:v>12.218999999999999</c:v>
                </c:pt>
                <c:pt idx="12722">
                  <c:v>12.316000000000001</c:v>
                </c:pt>
                <c:pt idx="12723">
                  <c:v>12.388999999999999</c:v>
                </c:pt>
                <c:pt idx="12724">
                  <c:v>12.461</c:v>
                </c:pt>
                <c:pt idx="12725">
                  <c:v>12.558</c:v>
                </c:pt>
                <c:pt idx="12726">
                  <c:v>12.63</c:v>
                </c:pt>
                <c:pt idx="12727">
                  <c:v>12.702999999999999</c:v>
                </c:pt>
                <c:pt idx="12728">
                  <c:v>12.750999999999999</c:v>
                </c:pt>
                <c:pt idx="12729">
                  <c:v>12.798999999999999</c:v>
                </c:pt>
                <c:pt idx="12730">
                  <c:v>12.823</c:v>
                </c:pt>
                <c:pt idx="12731">
                  <c:v>12.871</c:v>
                </c:pt>
                <c:pt idx="12732">
                  <c:v>12.871</c:v>
                </c:pt>
                <c:pt idx="12733">
                  <c:v>12.896000000000001</c:v>
                </c:pt>
                <c:pt idx="12734">
                  <c:v>12.92</c:v>
                </c:pt>
                <c:pt idx="12735">
                  <c:v>12.896000000000001</c:v>
                </c:pt>
                <c:pt idx="12736">
                  <c:v>12.92</c:v>
                </c:pt>
                <c:pt idx="12737">
                  <c:v>12.92</c:v>
                </c:pt>
                <c:pt idx="12738">
                  <c:v>12.896000000000001</c:v>
                </c:pt>
                <c:pt idx="12739">
                  <c:v>12.847</c:v>
                </c:pt>
                <c:pt idx="12740">
                  <c:v>12.847</c:v>
                </c:pt>
                <c:pt idx="12741">
                  <c:v>12.823</c:v>
                </c:pt>
                <c:pt idx="12742">
                  <c:v>12.798999999999999</c:v>
                </c:pt>
                <c:pt idx="12743">
                  <c:v>12.750999999999999</c:v>
                </c:pt>
                <c:pt idx="12744">
                  <c:v>12.702999999999999</c:v>
                </c:pt>
                <c:pt idx="12745">
                  <c:v>12.678000000000001</c:v>
                </c:pt>
                <c:pt idx="12746">
                  <c:v>12.606</c:v>
                </c:pt>
                <c:pt idx="12747">
                  <c:v>12.558</c:v>
                </c:pt>
                <c:pt idx="12748">
                  <c:v>12.509</c:v>
                </c:pt>
                <c:pt idx="12749">
                  <c:v>12.436999999999999</c:v>
                </c:pt>
                <c:pt idx="12750">
                  <c:v>12.388999999999999</c:v>
                </c:pt>
                <c:pt idx="12751">
                  <c:v>12.316000000000001</c:v>
                </c:pt>
                <c:pt idx="12752">
                  <c:v>12.268000000000001</c:v>
                </c:pt>
                <c:pt idx="12753">
                  <c:v>12.170999999999999</c:v>
                </c:pt>
                <c:pt idx="12754">
                  <c:v>12.098000000000001</c:v>
                </c:pt>
                <c:pt idx="12755">
                  <c:v>12.025</c:v>
                </c:pt>
                <c:pt idx="12756">
                  <c:v>11.977</c:v>
                </c:pt>
                <c:pt idx="12757">
                  <c:v>11.904</c:v>
                </c:pt>
                <c:pt idx="12758">
                  <c:v>11.832000000000001</c:v>
                </c:pt>
                <c:pt idx="12759">
                  <c:v>11.782999999999999</c:v>
                </c:pt>
                <c:pt idx="12760">
                  <c:v>11.734</c:v>
                </c:pt>
                <c:pt idx="12761">
                  <c:v>11.686</c:v>
                </c:pt>
                <c:pt idx="12762">
                  <c:v>11.662000000000001</c:v>
                </c:pt>
                <c:pt idx="12763">
                  <c:v>11.637</c:v>
                </c:pt>
                <c:pt idx="12764">
                  <c:v>11.589</c:v>
                </c:pt>
                <c:pt idx="12765">
                  <c:v>11.565</c:v>
                </c:pt>
                <c:pt idx="12766">
                  <c:v>11.54</c:v>
                </c:pt>
                <c:pt idx="12767">
                  <c:v>11.516</c:v>
                </c:pt>
                <c:pt idx="12768">
                  <c:v>11.492000000000001</c:v>
                </c:pt>
                <c:pt idx="12769">
                  <c:v>11.492000000000001</c:v>
                </c:pt>
                <c:pt idx="12770">
                  <c:v>11.467000000000001</c:v>
                </c:pt>
                <c:pt idx="12771">
                  <c:v>11.443</c:v>
                </c:pt>
                <c:pt idx="12772">
                  <c:v>11.419</c:v>
                </c:pt>
                <c:pt idx="12773">
                  <c:v>11.419</c:v>
                </c:pt>
                <c:pt idx="12774">
                  <c:v>11.394</c:v>
                </c:pt>
                <c:pt idx="12775">
                  <c:v>11.394</c:v>
                </c:pt>
                <c:pt idx="12776">
                  <c:v>11.394</c:v>
                </c:pt>
                <c:pt idx="12777">
                  <c:v>11.37</c:v>
                </c:pt>
                <c:pt idx="12778">
                  <c:v>11.37</c:v>
                </c:pt>
                <c:pt idx="12779">
                  <c:v>11.37</c:v>
                </c:pt>
                <c:pt idx="12780">
                  <c:v>11.37</c:v>
                </c:pt>
                <c:pt idx="12781">
                  <c:v>11.37</c:v>
                </c:pt>
                <c:pt idx="12782">
                  <c:v>11.37</c:v>
                </c:pt>
                <c:pt idx="12783">
                  <c:v>11.37</c:v>
                </c:pt>
                <c:pt idx="12784">
                  <c:v>11.37</c:v>
                </c:pt>
                <c:pt idx="12785">
                  <c:v>11.37</c:v>
                </c:pt>
                <c:pt idx="12786">
                  <c:v>11.37</c:v>
                </c:pt>
                <c:pt idx="12787">
                  <c:v>11.37</c:v>
                </c:pt>
                <c:pt idx="12788">
                  <c:v>11.37</c:v>
                </c:pt>
                <c:pt idx="12789">
                  <c:v>11.37</c:v>
                </c:pt>
                <c:pt idx="12790">
                  <c:v>11.394</c:v>
                </c:pt>
                <c:pt idx="12791">
                  <c:v>11.37</c:v>
                </c:pt>
                <c:pt idx="12792">
                  <c:v>11.394</c:v>
                </c:pt>
                <c:pt idx="12793">
                  <c:v>11.394</c:v>
                </c:pt>
                <c:pt idx="12794">
                  <c:v>11.394</c:v>
                </c:pt>
                <c:pt idx="12795">
                  <c:v>11.394</c:v>
                </c:pt>
                <c:pt idx="12796">
                  <c:v>11.394</c:v>
                </c:pt>
                <c:pt idx="12797">
                  <c:v>11.394</c:v>
                </c:pt>
                <c:pt idx="12798">
                  <c:v>11.394</c:v>
                </c:pt>
                <c:pt idx="12799">
                  <c:v>11.394</c:v>
                </c:pt>
                <c:pt idx="12800">
                  <c:v>11.419</c:v>
                </c:pt>
                <c:pt idx="12801">
                  <c:v>11.419</c:v>
                </c:pt>
                <c:pt idx="12802">
                  <c:v>11.467000000000001</c:v>
                </c:pt>
                <c:pt idx="12803">
                  <c:v>11.516</c:v>
                </c:pt>
                <c:pt idx="12804">
                  <c:v>11.565</c:v>
                </c:pt>
                <c:pt idx="12805">
                  <c:v>11.613</c:v>
                </c:pt>
                <c:pt idx="12806">
                  <c:v>11.662000000000001</c:v>
                </c:pt>
                <c:pt idx="12807">
                  <c:v>11.71</c:v>
                </c:pt>
                <c:pt idx="12808">
                  <c:v>11.759</c:v>
                </c:pt>
                <c:pt idx="12809">
                  <c:v>11.832000000000001</c:v>
                </c:pt>
                <c:pt idx="12810">
                  <c:v>11.88</c:v>
                </c:pt>
                <c:pt idx="12811">
                  <c:v>11.977</c:v>
                </c:pt>
                <c:pt idx="12812">
                  <c:v>12.05</c:v>
                </c:pt>
                <c:pt idx="12813">
                  <c:v>12.147</c:v>
                </c:pt>
                <c:pt idx="12814">
                  <c:v>12.218999999999999</c:v>
                </c:pt>
                <c:pt idx="12815">
                  <c:v>12.316000000000001</c:v>
                </c:pt>
                <c:pt idx="12816">
                  <c:v>12.413</c:v>
                </c:pt>
                <c:pt idx="12817">
                  <c:v>12.461</c:v>
                </c:pt>
                <c:pt idx="12818">
                  <c:v>12.558</c:v>
                </c:pt>
                <c:pt idx="12819">
                  <c:v>12.63</c:v>
                </c:pt>
                <c:pt idx="12820">
                  <c:v>12.727</c:v>
                </c:pt>
                <c:pt idx="12821">
                  <c:v>12.798999999999999</c:v>
                </c:pt>
                <c:pt idx="12822">
                  <c:v>12.871</c:v>
                </c:pt>
                <c:pt idx="12823">
                  <c:v>12.944000000000001</c:v>
                </c:pt>
                <c:pt idx="12824">
                  <c:v>12.992000000000001</c:v>
                </c:pt>
                <c:pt idx="12825">
                  <c:v>13.04</c:v>
                </c:pt>
                <c:pt idx="12826">
                  <c:v>13.064</c:v>
                </c:pt>
                <c:pt idx="12827">
                  <c:v>13.087999999999999</c:v>
                </c:pt>
                <c:pt idx="12828">
                  <c:v>13.137</c:v>
                </c:pt>
                <c:pt idx="12829">
                  <c:v>13.185</c:v>
                </c:pt>
                <c:pt idx="12830">
                  <c:v>13.209</c:v>
                </c:pt>
                <c:pt idx="12831">
                  <c:v>13.209</c:v>
                </c:pt>
                <c:pt idx="12832">
                  <c:v>13.233000000000001</c:v>
                </c:pt>
                <c:pt idx="12833">
                  <c:v>13.233000000000001</c:v>
                </c:pt>
                <c:pt idx="12834">
                  <c:v>13.233000000000001</c:v>
                </c:pt>
                <c:pt idx="12835">
                  <c:v>13.233000000000001</c:v>
                </c:pt>
                <c:pt idx="12836">
                  <c:v>13.209</c:v>
                </c:pt>
                <c:pt idx="12837">
                  <c:v>13.185</c:v>
                </c:pt>
                <c:pt idx="12838">
                  <c:v>13.161</c:v>
                </c:pt>
                <c:pt idx="12839">
                  <c:v>13.112</c:v>
                </c:pt>
                <c:pt idx="12840">
                  <c:v>13.064</c:v>
                </c:pt>
                <c:pt idx="12841">
                  <c:v>13.016</c:v>
                </c:pt>
                <c:pt idx="12842">
                  <c:v>12.968</c:v>
                </c:pt>
                <c:pt idx="12843">
                  <c:v>12.92</c:v>
                </c:pt>
                <c:pt idx="12844">
                  <c:v>12.847</c:v>
                </c:pt>
                <c:pt idx="12845">
                  <c:v>12.775</c:v>
                </c:pt>
                <c:pt idx="12846">
                  <c:v>12.702999999999999</c:v>
                </c:pt>
                <c:pt idx="12847">
                  <c:v>12.63</c:v>
                </c:pt>
                <c:pt idx="12848">
                  <c:v>12.558</c:v>
                </c:pt>
                <c:pt idx="12849">
                  <c:v>12.461</c:v>
                </c:pt>
                <c:pt idx="12850">
                  <c:v>12.388999999999999</c:v>
                </c:pt>
                <c:pt idx="12851">
                  <c:v>12.316000000000001</c:v>
                </c:pt>
                <c:pt idx="12852">
                  <c:v>12.243</c:v>
                </c:pt>
                <c:pt idx="12853">
                  <c:v>12.170999999999999</c:v>
                </c:pt>
                <c:pt idx="12854">
                  <c:v>12.098000000000001</c:v>
                </c:pt>
                <c:pt idx="12855">
                  <c:v>12.05</c:v>
                </c:pt>
                <c:pt idx="12856">
                  <c:v>12.000999999999999</c:v>
                </c:pt>
                <c:pt idx="12857">
                  <c:v>11.952999999999999</c:v>
                </c:pt>
                <c:pt idx="12858">
                  <c:v>11.904</c:v>
                </c:pt>
                <c:pt idx="12859">
                  <c:v>11.856</c:v>
                </c:pt>
                <c:pt idx="12860">
                  <c:v>11.832000000000001</c:v>
                </c:pt>
                <c:pt idx="12861">
                  <c:v>11.782999999999999</c:v>
                </c:pt>
                <c:pt idx="12862">
                  <c:v>11.759</c:v>
                </c:pt>
                <c:pt idx="12863">
                  <c:v>11.734</c:v>
                </c:pt>
                <c:pt idx="12864">
                  <c:v>11.686</c:v>
                </c:pt>
                <c:pt idx="12865">
                  <c:v>11.686</c:v>
                </c:pt>
                <c:pt idx="12866">
                  <c:v>11.637</c:v>
                </c:pt>
                <c:pt idx="12867">
                  <c:v>11.613</c:v>
                </c:pt>
                <c:pt idx="12868">
                  <c:v>11.613</c:v>
                </c:pt>
                <c:pt idx="12869">
                  <c:v>11.589</c:v>
                </c:pt>
                <c:pt idx="12870">
                  <c:v>11.565</c:v>
                </c:pt>
                <c:pt idx="12871">
                  <c:v>11.54</c:v>
                </c:pt>
                <c:pt idx="12872">
                  <c:v>11.54</c:v>
                </c:pt>
                <c:pt idx="12873">
                  <c:v>11.516</c:v>
                </c:pt>
                <c:pt idx="12874">
                  <c:v>11.492000000000001</c:v>
                </c:pt>
                <c:pt idx="12875">
                  <c:v>11.492000000000001</c:v>
                </c:pt>
                <c:pt idx="12876">
                  <c:v>11.492000000000001</c:v>
                </c:pt>
                <c:pt idx="12877">
                  <c:v>11.467000000000001</c:v>
                </c:pt>
                <c:pt idx="12878">
                  <c:v>11.443</c:v>
                </c:pt>
                <c:pt idx="12879">
                  <c:v>11.443</c:v>
                </c:pt>
                <c:pt idx="12880">
                  <c:v>11.443</c:v>
                </c:pt>
                <c:pt idx="12881">
                  <c:v>11.419</c:v>
                </c:pt>
                <c:pt idx="12882">
                  <c:v>11.419</c:v>
                </c:pt>
                <c:pt idx="12883">
                  <c:v>11.419</c:v>
                </c:pt>
                <c:pt idx="12884">
                  <c:v>11.394</c:v>
                </c:pt>
                <c:pt idx="12885">
                  <c:v>11.394</c:v>
                </c:pt>
                <c:pt idx="12886">
                  <c:v>11.394</c:v>
                </c:pt>
                <c:pt idx="12887">
                  <c:v>11.394</c:v>
                </c:pt>
                <c:pt idx="12888">
                  <c:v>11.394</c:v>
                </c:pt>
                <c:pt idx="12889">
                  <c:v>11.37</c:v>
                </c:pt>
                <c:pt idx="12890">
                  <c:v>11.37</c:v>
                </c:pt>
                <c:pt idx="12891">
                  <c:v>11.37</c:v>
                </c:pt>
                <c:pt idx="12892">
                  <c:v>11.37</c:v>
                </c:pt>
                <c:pt idx="12893">
                  <c:v>11.37</c:v>
                </c:pt>
                <c:pt idx="12894">
                  <c:v>11.37</c:v>
                </c:pt>
                <c:pt idx="12895">
                  <c:v>11.394</c:v>
                </c:pt>
                <c:pt idx="12896">
                  <c:v>11.394</c:v>
                </c:pt>
                <c:pt idx="12897">
                  <c:v>11.394</c:v>
                </c:pt>
                <c:pt idx="12898">
                  <c:v>11.443</c:v>
                </c:pt>
                <c:pt idx="12899">
                  <c:v>11.492000000000001</c:v>
                </c:pt>
                <c:pt idx="12900">
                  <c:v>11.54</c:v>
                </c:pt>
                <c:pt idx="12901">
                  <c:v>11.589</c:v>
                </c:pt>
                <c:pt idx="12902">
                  <c:v>11.637</c:v>
                </c:pt>
                <c:pt idx="12903">
                  <c:v>11.686</c:v>
                </c:pt>
                <c:pt idx="12904">
                  <c:v>11.759</c:v>
                </c:pt>
                <c:pt idx="12905">
                  <c:v>11.807</c:v>
                </c:pt>
                <c:pt idx="12906">
                  <c:v>11.88</c:v>
                </c:pt>
                <c:pt idx="12907">
                  <c:v>11.977</c:v>
                </c:pt>
                <c:pt idx="12908">
                  <c:v>12.05</c:v>
                </c:pt>
                <c:pt idx="12909">
                  <c:v>12.122</c:v>
                </c:pt>
                <c:pt idx="12910">
                  <c:v>12.218999999999999</c:v>
                </c:pt>
                <c:pt idx="12911">
                  <c:v>12.34</c:v>
                </c:pt>
                <c:pt idx="12912">
                  <c:v>12.436999999999999</c:v>
                </c:pt>
                <c:pt idx="12913">
                  <c:v>12.509</c:v>
                </c:pt>
                <c:pt idx="12914">
                  <c:v>12.582000000000001</c:v>
                </c:pt>
                <c:pt idx="12915">
                  <c:v>12.678000000000001</c:v>
                </c:pt>
                <c:pt idx="12916">
                  <c:v>12.750999999999999</c:v>
                </c:pt>
                <c:pt idx="12917">
                  <c:v>12.847</c:v>
                </c:pt>
                <c:pt idx="12918">
                  <c:v>12.896000000000001</c:v>
                </c:pt>
                <c:pt idx="12919">
                  <c:v>12.968</c:v>
                </c:pt>
                <c:pt idx="12920">
                  <c:v>13.04</c:v>
                </c:pt>
                <c:pt idx="12921">
                  <c:v>13.137</c:v>
                </c:pt>
                <c:pt idx="12922">
                  <c:v>13.137</c:v>
                </c:pt>
                <c:pt idx="12923">
                  <c:v>13.137</c:v>
                </c:pt>
                <c:pt idx="12924">
                  <c:v>13.185</c:v>
                </c:pt>
                <c:pt idx="12925">
                  <c:v>13.185</c:v>
                </c:pt>
                <c:pt idx="12926">
                  <c:v>13.161</c:v>
                </c:pt>
                <c:pt idx="12927">
                  <c:v>13.161</c:v>
                </c:pt>
                <c:pt idx="12928">
                  <c:v>13.137</c:v>
                </c:pt>
                <c:pt idx="12929">
                  <c:v>13.112</c:v>
                </c:pt>
                <c:pt idx="12930">
                  <c:v>13.087999999999999</c:v>
                </c:pt>
                <c:pt idx="12931">
                  <c:v>13.04</c:v>
                </c:pt>
                <c:pt idx="12932">
                  <c:v>13.04</c:v>
                </c:pt>
                <c:pt idx="12933">
                  <c:v>13.016</c:v>
                </c:pt>
                <c:pt idx="12934">
                  <c:v>12.992000000000001</c:v>
                </c:pt>
                <c:pt idx="12935">
                  <c:v>12.944000000000001</c:v>
                </c:pt>
                <c:pt idx="12936">
                  <c:v>12.896000000000001</c:v>
                </c:pt>
                <c:pt idx="12937">
                  <c:v>12.847</c:v>
                </c:pt>
                <c:pt idx="12938">
                  <c:v>12.775</c:v>
                </c:pt>
                <c:pt idx="12939">
                  <c:v>12.727</c:v>
                </c:pt>
                <c:pt idx="12940">
                  <c:v>12.654</c:v>
                </c:pt>
                <c:pt idx="12941">
                  <c:v>12.606</c:v>
                </c:pt>
                <c:pt idx="12942">
                  <c:v>12.534000000000001</c:v>
                </c:pt>
                <c:pt idx="12943">
                  <c:v>12.484999999999999</c:v>
                </c:pt>
                <c:pt idx="12944">
                  <c:v>12.436999999999999</c:v>
                </c:pt>
                <c:pt idx="12945">
                  <c:v>12.364000000000001</c:v>
                </c:pt>
                <c:pt idx="12946">
                  <c:v>12.316000000000001</c:v>
                </c:pt>
                <c:pt idx="12947">
                  <c:v>12.268000000000001</c:v>
                </c:pt>
                <c:pt idx="12948">
                  <c:v>12.195</c:v>
                </c:pt>
                <c:pt idx="12949">
                  <c:v>12.170999999999999</c:v>
                </c:pt>
                <c:pt idx="12950">
                  <c:v>12.098000000000001</c:v>
                </c:pt>
                <c:pt idx="12951">
                  <c:v>12.05</c:v>
                </c:pt>
                <c:pt idx="12952">
                  <c:v>12.000999999999999</c:v>
                </c:pt>
                <c:pt idx="12953">
                  <c:v>11.977</c:v>
                </c:pt>
                <c:pt idx="12954">
                  <c:v>11.929</c:v>
                </c:pt>
                <c:pt idx="12955">
                  <c:v>11.88</c:v>
                </c:pt>
                <c:pt idx="12956">
                  <c:v>11.856</c:v>
                </c:pt>
                <c:pt idx="12957">
                  <c:v>11.807</c:v>
                </c:pt>
                <c:pt idx="12958">
                  <c:v>11.782999999999999</c:v>
                </c:pt>
                <c:pt idx="12959">
                  <c:v>11.734</c:v>
                </c:pt>
                <c:pt idx="12960">
                  <c:v>11.71</c:v>
                </c:pt>
                <c:pt idx="12961">
                  <c:v>11.686</c:v>
                </c:pt>
                <c:pt idx="12962">
                  <c:v>11.662000000000001</c:v>
                </c:pt>
                <c:pt idx="12963">
                  <c:v>11.637</c:v>
                </c:pt>
                <c:pt idx="12964">
                  <c:v>11.613</c:v>
                </c:pt>
                <c:pt idx="12965">
                  <c:v>11.589</c:v>
                </c:pt>
                <c:pt idx="12966">
                  <c:v>11.589</c:v>
                </c:pt>
                <c:pt idx="12967">
                  <c:v>11.565</c:v>
                </c:pt>
                <c:pt idx="12968">
                  <c:v>11.54</c:v>
                </c:pt>
                <c:pt idx="12969">
                  <c:v>11.54</c:v>
                </c:pt>
                <c:pt idx="12970">
                  <c:v>11.516</c:v>
                </c:pt>
                <c:pt idx="12971">
                  <c:v>11.516</c:v>
                </c:pt>
                <c:pt idx="12972">
                  <c:v>11.492000000000001</c:v>
                </c:pt>
                <c:pt idx="12973">
                  <c:v>11.492000000000001</c:v>
                </c:pt>
                <c:pt idx="12974">
                  <c:v>11.467000000000001</c:v>
                </c:pt>
                <c:pt idx="12975">
                  <c:v>11.467000000000001</c:v>
                </c:pt>
                <c:pt idx="12976">
                  <c:v>11.443</c:v>
                </c:pt>
                <c:pt idx="12977">
                  <c:v>11.443</c:v>
                </c:pt>
                <c:pt idx="12978">
                  <c:v>11.443</c:v>
                </c:pt>
                <c:pt idx="12979">
                  <c:v>11.419</c:v>
                </c:pt>
                <c:pt idx="12980">
                  <c:v>11.419</c:v>
                </c:pt>
                <c:pt idx="12981">
                  <c:v>11.394</c:v>
                </c:pt>
                <c:pt idx="12982">
                  <c:v>11.394</c:v>
                </c:pt>
                <c:pt idx="12983">
                  <c:v>11.394</c:v>
                </c:pt>
                <c:pt idx="12984">
                  <c:v>11.394</c:v>
                </c:pt>
                <c:pt idx="12985">
                  <c:v>11.37</c:v>
                </c:pt>
                <c:pt idx="12986">
                  <c:v>11.37</c:v>
                </c:pt>
                <c:pt idx="12987">
                  <c:v>11.37</c:v>
                </c:pt>
                <c:pt idx="12988">
                  <c:v>11.37</c:v>
                </c:pt>
                <c:pt idx="12989">
                  <c:v>11.37</c:v>
                </c:pt>
                <c:pt idx="12990">
                  <c:v>11.37</c:v>
                </c:pt>
                <c:pt idx="12991">
                  <c:v>11.394</c:v>
                </c:pt>
                <c:pt idx="12992">
                  <c:v>11.394</c:v>
                </c:pt>
                <c:pt idx="12993">
                  <c:v>11.443</c:v>
                </c:pt>
                <c:pt idx="12994">
                  <c:v>11.492000000000001</c:v>
                </c:pt>
                <c:pt idx="12995">
                  <c:v>11.54</c:v>
                </c:pt>
                <c:pt idx="12996">
                  <c:v>11.589</c:v>
                </c:pt>
                <c:pt idx="12997">
                  <c:v>11.637</c:v>
                </c:pt>
                <c:pt idx="12998">
                  <c:v>11.686</c:v>
                </c:pt>
                <c:pt idx="12999">
                  <c:v>11.734</c:v>
                </c:pt>
                <c:pt idx="13000">
                  <c:v>11.734</c:v>
                </c:pt>
                <c:pt idx="13001">
                  <c:v>11.759</c:v>
                </c:pt>
                <c:pt idx="13002">
                  <c:v>11.832000000000001</c:v>
                </c:pt>
                <c:pt idx="13003">
                  <c:v>11.929</c:v>
                </c:pt>
                <c:pt idx="13004">
                  <c:v>12.025</c:v>
                </c:pt>
                <c:pt idx="13005">
                  <c:v>12.122</c:v>
                </c:pt>
                <c:pt idx="13006">
                  <c:v>12.218999999999999</c:v>
                </c:pt>
                <c:pt idx="13007">
                  <c:v>12.292</c:v>
                </c:pt>
                <c:pt idx="13008">
                  <c:v>12.388999999999999</c:v>
                </c:pt>
                <c:pt idx="13009">
                  <c:v>12.461</c:v>
                </c:pt>
                <c:pt idx="13010">
                  <c:v>12.558</c:v>
                </c:pt>
                <c:pt idx="13011">
                  <c:v>12.63</c:v>
                </c:pt>
                <c:pt idx="13012">
                  <c:v>12.702999999999999</c:v>
                </c:pt>
                <c:pt idx="13013">
                  <c:v>12.798999999999999</c:v>
                </c:pt>
                <c:pt idx="13014">
                  <c:v>12.871</c:v>
                </c:pt>
                <c:pt idx="13015">
                  <c:v>12.944000000000001</c:v>
                </c:pt>
                <c:pt idx="13016">
                  <c:v>13.04</c:v>
                </c:pt>
                <c:pt idx="13017">
                  <c:v>13.087999999999999</c:v>
                </c:pt>
                <c:pt idx="13018">
                  <c:v>13.112</c:v>
                </c:pt>
                <c:pt idx="13019">
                  <c:v>13.161</c:v>
                </c:pt>
                <c:pt idx="13020">
                  <c:v>13.209</c:v>
                </c:pt>
                <c:pt idx="13021">
                  <c:v>13.257</c:v>
                </c:pt>
                <c:pt idx="13022">
                  <c:v>13.281000000000001</c:v>
                </c:pt>
                <c:pt idx="13023">
                  <c:v>13.305</c:v>
                </c:pt>
                <c:pt idx="13024">
                  <c:v>13.305</c:v>
                </c:pt>
                <c:pt idx="13025">
                  <c:v>13.329000000000001</c:v>
                </c:pt>
                <c:pt idx="13026">
                  <c:v>13.329000000000001</c:v>
                </c:pt>
                <c:pt idx="13027">
                  <c:v>13.305</c:v>
                </c:pt>
                <c:pt idx="13028">
                  <c:v>13.281000000000001</c:v>
                </c:pt>
                <c:pt idx="13029">
                  <c:v>13.257</c:v>
                </c:pt>
                <c:pt idx="13030">
                  <c:v>13.257</c:v>
                </c:pt>
                <c:pt idx="13031">
                  <c:v>13.209</c:v>
                </c:pt>
                <c:pt idx="13032">
                  <c:v>13.161</c:v>
                </c:pt>
                <c:pt idx="13033">
                  <c:v>13.137</c:v>
                </c:pt>
                <c:pt idx="13034">
                  <c:v>13.064</c:v>
                </c:pt>
                <c:pt idx="13035">
                  <c:v>12.992000000000001</c:v>
                </c:pt>
                <c:pt idx="13036">
                  <c:v>12.944000000000001</c:v>
                </c:pt>
                <c:pt idx="13037">
                  <c:v>12.871</c:v>
                </c:pt>
                <c:pt idx="13038">
                  <c:v>12.798999999999999</c:v>
                </c:pt>
                <c:pt idx="13039">
                  <c:v>12.702999999999999</c:v>
                </c:pt>
                <c:pt idx="13040">
                  <c:v>12.606</c:v>
                </c:pt>
                <c:pt idx="13041">
                  <c:v>12.534000000000001</c:v>
                </c:pt>
                <c:pt idx="13042">
                  <c:v>12.461</c:v>
                </c:pt>
                <c:pt idx="13043">
                  <c:v>12.364000000000001</c:v>
                </c:pt>
                <c:pt idx="13044">
                  <c:v>12.292</c:v>
                </c:pt>
                <c:pt idx="13045">
                  <c:v>12.218999999999999</c:v>
                </c:pt>
                <c:pt idx="13046">
                  <c:v>12.147</c:v>
                </c:pt>
                <c:pt idx="13047">
                  <c:v>12.098000000000001</c:v>
                </c:pt>
                <c:pt idx="13048">
                  <c:v>12.025</c:v>
                </c:pt>
                <c:pt idx="13049">
                  <c:v>11.977</c:v>
                </c:pt>
                <c:pt idx="13050">
                  <c:v>11.929</c:v>
                </c:pt>
                <c:pt idx="13051">
                  <c:v>11.88</c:v>
                </c:pt>
                <c:pt idx="13052">
                  <c:v>11.832000000000001</c:v>
                </c:pt>
                <c:pt idx="13053">
                  <c:v>11.782999999999999</c:v>
                </c:pt>
                <c:pt idx="13054">
                  <c:v>11.782999999999999</c:v>
                </c:pt>
                <c:pt idx="13055">
                  <c:v>11.734</c:v>
                </c:pt>
                <c:pt idx="13056">
                  <c:v>11.71</c:v>
                </c:pt>
                <c:pt idx="13057">
                  <c:v>11.686</c:v>
                </c:pt>
                <c:pt idx="13058">
                  <c:v>11.662000000000001</c:v>
                </c:pt>
                <c:pt idx="13059">
                  <c:v>11.637</c:v>
                </c:pt>
                <c:pt idx="13060">
                  <c:v>11.613</c:v>
                </c:pt>
                <c:pt idx="13061">
                  <c:v>11.589</c:v>
                </c:pt>
                <c:pt idx="13062">
                  <c:v>11.565</c:v>
                </c:pt>
                <c:pt idx="13063">
                  <c:v>11.54</c:v>
                </c:pt>
                <c:pt idx="13064">
                  <c:v>11.54</c:v>
                </c:pt>
                <c:pt idx="13065">
                  <c:v>11.516</c:v>
                </c:pt>
                <c:pt idx="13066">
                  <c:v>11.492000000000001</c:v>
                </c:pt>
                <c:pt idx="13067">
                  <c:v>11.492000000000001</c:v>
                </c:pt>
                <c:pt idx="13068">
                  <c:v>11.467000000000001</c:v>
                </c:pt>
                <c:pt idx="13069">
                  <c:v>11.467000000000001</c:v>
                </c:pt>
                <c:pt idx="13070">
                  <c:v>11.443</c:v>
                </c:pt>
                <c:pt idx="13071">
                  <c:v>11.443</c:v>
                </c:pt>
                <c:pt idx="13072">
                  <c:v>11.443</c:v>
                </c:pt>
                <c:pt idx="13073">
                  <c:v>11.419</c:v>
                </c:pt>
                <c:pt idx="13074">
                  <c:v>11.394</c:v>
                </c:pt>
                <c:pt idx="13075">
                  <c:v>11.394</c:v>
                </c:pt>
                <c:pt idx="13076">
                  <c:v>11.394</c:v>
                </c:pt>
                <c:pt idx="13077">
                  <c:v>11.37</c:v>
                </c:pt>
                <c:pt idx="13078">
                  <c:v>11.37</c:v>
                </c:pt>
                <c:pt idx="13079">
                  <c:v>11.37</c:v>
                </c:pt>
                <c:pt idx="13080">
                  <c:v>11.346</c:v>
                </c:pt>
                <c:pt idx="13081">
                  <c:v>11.346</c:v>
                </c:pt>
                <c:pt idx="13082">
                  <c:v>11.346</c:v>
                </c:pt>
                <c:pt idx="13083">
                  <c:v>11.346</c:v>
                </c:pt>
                <c:pt idx="13084">
                  <c:v>11.346</c:v>
                </c:pt>
                <c:pt idx="13085">
                  <c:v>11.346</c:v>
                </c:pt>
                <c:pt idx="13086">
                  <c:v>11.37</c:v>
                </c:pt>
                <c:pt idx="13087">
                  <c:v>11.394</c:v>
                </c:pt>
                <c:pt idx="13088">
                  <c:v>11.394</c:v>
                </c:pt>
                <c:pt idx="13089">
                  <c:v>11.419</c:v>
                </c:pt>
                <c:pt idx="13090">
                  <c:v>11.467000000000001</c:v>
                </c:pt>
                <c:pt idx="13091">
                  <c:v>11.516</c:v>
                </c:pt>
                <c:pt idx="13092">
                  <c:v>11.565</c:v>
                </c:pt>
                <c:pt idx="13093">
                  <c:v>11.613</c:v>
                </c:pt>
                <c:pt idx="13094">
                  <c:v>11.662000000000001</c:v>
                </c:pt>
                <c:pt idx="13095">
                  <c:v>11.734</c:v>
                </c:pt>
                <c:pt idx="13096">
                  <c:v>11.782999999999999</c:v>
                </c:pt>
                <c:pt idx="13097">
                  <c:v>11.856</c:v>
                </c:pt>
                <c:pt idx="13098">
                  <c:v>11.929</c:v>
                </c:pt>
                <c:pt idx="13099">
                  <c:v>12.025</c:v>
                </c:pt>
                <c:pt idx="13100">
                  <c:v>12.098000000000001</c:v>
                </c:pt>
                <c:pt idx="13101">
                  <c:v>12.195</c:v>
                </c:pt>
                <c:pt idx="13102">
                  <c:v>12.292</c:v>
                </c:pt>
                <c:pt idx="13103">
                  <c:v>12.388999999999999</c:v>
                </c:pt>
                <c:pt idx="13104">
                  <c:v>12.484999999999999</c:v>
                </c:pt>
                <c:pt idx="13105">
                  <c:v>12.558</c:v>
                </c:pt>
                <c:pt idx="13106">
                  <c:v>12.654</c:v>
                </c:pt>
                <c:pt idx="13107">
                  <c:v>12.727</c:v>
                </c:pt>
                <c:pt idx="13108">
                  <c:v>12.798999999999999</c:v>
                </c:pt>
                <c:pt idx="13109">
                  <c:v>12.896000000000001</c:v>
                </c:pt>
                <c:pt idx="13110">
                  <c:v>12.968</c:v>
                </c:pt>
                <c:pt idx="13111">
                  <c:v>13.016</c:v>
                </c:pt>
                <c:pt idx="13112">
                  <c:v>13.087999999999999</c:v>
                </c:pt>
                <c:pt idx="13113">
                  <c:v>13.161</c:v>
                </c:pt>
                <c:pt idx="13114">
                  <c:v>13.233000000000001</c:v>
                </c:pt>
                <c:pt idx="13115">
                  <c:v>13.281000000000001</c:v>
                </c:pt>
                <c:pt idx="13116">
                  <c:v>13.329000000000001</c:v>
                </c:pt>
                <c:pt idx="13117">
                  <c:v>13.353</c:v>
                </c:pt>
                <c:pt idx="13118">
                  <c:v>13.377000000000001</c:v>
                </c:pt>
                <c:pt idx="13119">
                  <c:v>13.401</c:v>
                </c:pt>
                <c:pt idx="13120">
                  <c:v>13.425000000000001</c:v>
                </c:pt>
                <c:pt idx="13121">
                  <c:v>13.449</c:v>
                </c:pt>
                <c:pt idx="13122">
                  <c:v>13.449</c:v>
                </c:pt>
                <c:pt idx="13123">
                  <c:v>13.449</c:v>
                </c:pt>
                <c:pt idx="13124">
                  <c:v>13.449</c:v>
                </c:pt>
                <c:pt idx="13125">
                  <c:v>13.449</c:v>
                </c:pt>
                <c:pt idx="13126">
                  <c:v>13.425000000000001</c:v>
                </c:pt>
                <c:pt idx="13127">
                  <c:v>13.401</c:v>
                </c:pt>
                <c:pt idx="13128">
                  <c:v>13.353</c:v>
                </c:pt>
                <c:pt idx="13129">
                  <c:v>13.329000000000001</c:v>
                </c:pt>
                <c:pt idx="13130">
                  <c:v>13.257</c:v>
                </c:pt>
                <c:pt idx="13131">
                  <c:v>13.233000000000001</c:v>
                </c:pt>
                <c:pt idx="13132">
                  <c:v>13.161</c:v>
                </c:pt>
                <c:pt idx="13133">
                  <c:v>13.087999999999999</c:v>
                </c:pt>
                <c:pt idx="13134">
                  <c:v>13.04</c:v>
                </c:pt>
                <c:pt idx="13135">
                  <c:v>12.968</c:v>
                </c:pt>
                <c:pt idx="13136">
                  <c:v>12.871</c:v>
                </c:pt>
                <c:pt idx="13137">
                  <c:v>12.798999999999999</c:v>
                </c:pt>
                <c:pt idx="13138">
                  <c:v>12.702999999999999</c:v>
                </c:pt>
                <c:pt idx="13139">
                  <c:v>12.63</c:v>
                </c:pt>
                <c:pt idx="13140">
                  <c:v>12.558</c:v>
                </c:pt>
                <c:pt idx="13141">
                  <c:v>12.484999999999999</c:v>
                </c:pt>
                <c:pt idx="13142">
                  <c:v>12.413</c:v>
                </c:pt>
                <c:pt idx="13143">
                  <c:v>12.364000000000001</c:v>
                </c:pt>
                <c:pt idx="13144">
                  <c:v>12.268000000000001</c:v>
                </c:pt>
                <c:pt idx="13145">
                  <c:v>12.218999999999999</c:v>
                </c:pt>
                <c:pt idx="13146">
                  <c:v>12.170999999999999</c:v>
                </c:pt>
                <c:pt idx="13147">
                  <c:v>12.122</c:v>
                </c:pt>
                <c:pt idx="13148">
                  <c:v>12.074</c:v>
                </c:pt>
                <c:pt idx="13149">
                  <c:v>12.025</c:v>
                </c:pt>
                <c:pt idx="13150">
                  <c:v>11.977</c:v>
                </c:pt>
                <c:pt idx="13151">
                  <c:v>11.952999999999999</c:v>
                </c:pt>
                <c:pt idx="13152">
                  <c:v>11.904</c:v>
                </c:pt>
                <c:pt idx="13153">
                  <c:v>11.88</c:v>
                </c:pt>
                <c:pt idx="13154">
                  <c:v>11.832000000000001</c:v>
                </c:pt>
                <c:pt idx="13155">
                  <c:v>11.807</c:v>
                </c:pt>
                <c:pt idx="13156">
                  <c:v>11.782999999999999</c:v>
                </c:pt>
                <c:pt idx="13157">
                  <c:v>11.759</c:v>
                </c:pt>
                <c:pt idx="13158">
                  <c:v>11.734</c:v>
                </c:pt>
                <c:pt idx="13159">
                  <c:v>11.71</c:v>
                </c:pt>
                <c:pt idx="13160">
                  <c:v>11.686</c:v>
                </c:pt>
                <c:pt idx="13161">
                  <c:v>11.662000000000001</c:v>
                </c:pt>
                <c:pt idx="13162">
                  <c:v>11.637</c:v>
                </c:pt>
                <c:pt idx="13163">
                  <c:v>11.637</c:v>
                </c:pt>
                <c:pt idx="13164">
                  <c:v>11.613</c:v>
                </c:pt>
                <c:pt idx="13165">
                  <c:v>11.589</c:v>
                </c:pt>
                <c:pt idx="13166">
                  <c:v>11.589</c:v>
                </c:pt>
                <c:pt idx="13167">
                  <c:v>11.589</c:v>
                </c:pt>
                <c:pt idx="13168">
                  <c:v>11.565</c:v>
                </c:pt>
                <c:pt idx="13169">
                  <c:v>11.54</c:v>
                </c:pt>
                <c:pt idx="13170">
                  <c:v>11.54</c:v>
                </c:pt>
                <c:pt idx="13171">
                  <c:v>11.516</c:v>
                </c:pt>
                <c:pt idx="13172">
                  <c:v>11.516</c:v>
                </c:pt>
                <c:pt idx="13173">
                  <c:v>11.492000000000001</c:v>
                </c:pt>
                <c:pt idx="13174">
                  <c:v>11.492000000000001</c:v>
                </c:pt>
                <c:pt idx="13175">
                  <c:v>11.492000000000001</c:v>
                </c:pt>
                <c:pt idx="13176">
                  <c:v>11.467000000000001</c:v>
                </c:pt>
                <c:pt idx="13177">
                  <c:v>11.467000000000001</c:v>
                </c:pt>
                <c:pt idx="13178">
                  <c:v>11.443</c:v>
                </c:pt>
                <c:pt idx="13179">
                  <c:v>11.443</c:v>
                </c:pt>
                <c:pt idx="13180">
                  <c:v>11.467000000000001</c:v>
                </c:pt>
                <c:pt idx="13181">
                  <c:v>11.467000000000001</c:v>
                </c:pt>
                <c:pt idx="13182">
                  <c:v>11.467000000000001</c:v>
                </c:pt>
                <c:pt idx="13183">
                  <c:v>11.492000000000001</c:v>
                </c:pt>
                <c:pt idx="13184">
                  <c:v>11.516</c:v>
                </c:pt>
                <c:pt idx="13185">
                  <c:v>11.54</c:v>
                </c:pt>
                <c:pt idx="13186">
                  <c:v>11.589</c:v>
                </c:pt>
                <c:pt idx="13187">
                  <c:v>11.637</c:v>
                </c:pt>
                <c:pt idx="13188">
                  <c:v>11.686</c:v>
                </c:pt>
                <c:pt idx="13189">
                  <c:v>11.734</c:v>
                </c:pt>
                <c:pt idx="13190">
                  <c:v>11.782999999999999</c:v>
                </c:pt>
                <c:pt idx="13191">
                  <c:v>11.856</c:v>
                </c:pt>
                <c:pt idx="13192">
                  <c:v>11.904</c:v>
                </c:pt>
                <c:pt idx="13193">
                  <c:v>11.977</c:v>
                </c:pt>
                <c:pt idx="13194">
                  <c:v>12.074</c:v>
                </c:pt>
                <c:pt idx="13195">
                  <c:v>12.147</c:v>
                </c:pt>
                <c:pt idx="13196">
                  <c:v>12.243</c:v>
                </c:pt>
                <c:pt idx="13197">
                  <c:v>12.34</c:v>
                </c:pt>
                <c:pt idx="13198">
                  <c:v>12.436999999999999</c:v>
                </c:pt>
                <c:pt idx="13199">
                  <c:v>12.534000000000001</c:v>
                </c:pt>
                <c:pt idx="13200">
                  <c:v>12.63</c:v>
                </c:pt>
                <c:pt idx="13201">
                  <c:v>12.678000000000001</c:v>
                </c:pt>
                <c:pt idx="13202">
                  <c:v>12.775</c:v>
                </c:pt>
                <c:pt idx="13203">
                  <c:v>12.871</c:v>
                </c:pt>
                <c:pt idx="13204">
                  <c:v>12.968</c:v>
                </c:pt>
                <c:pt idx="13205">
                  <c:v>13.04</c:v>
                </c:pt>
                <c:pt idx="13206">
                  <c:v>13.137</c:v>
                </c:pt>
                <c:pt idx="13207">
                  <c:v>13.185</c:v>
                </c:pt>
                <c:pt idx="13208">
                  <c:v>13.257</c:v>
                </c:pt>
                <c:pt idx="13209">
                  <c:v>13.329000000000001</c:v>
                </c:pt>
                <c:pt idx="13210">
                  <c:v>13.377000000000001</c:v>
                </c:pt>
                <c:pt idx="13211">
                  <c:v>13.425000000000001</c:v>
                </c:pt>
                <c:pt idx="13212">
                  <c:v>13.473000000000001</c:v>
                </c:pt>
                <c:pt idx="13213">
                  <c:v>13.522</c:v>
                </c:pt>
                <c:pt idx="13214">
                  <c:v>13.522</c:v>
                </c:pt>
                <c:pt idx="13215">
                  <c:v>13.57</c:v>
                </c:pt>
                <c:pt idx="13216">
                  <c:v>13.57</c:v>
                </c:pt>
                <c:pt idx="13217">
                  <c:v>13.57</c:v>
                </c:pt>
                <c:pt idx="13218">
                  <c:v>13.593999999999999</c:v>
                </c:pt>
                <c:pt idx="13219">
                  <c:v>13.57</c:v>
                </c:pt>
                <c:pt idx="13220">
                  <c:v>13.57</c:v>
                </c:pt>
                <c:pt idx="13221">
                  <c:v>13.545999999999999</c:v>
                </c:pt>
                <c:pt idx="13222">
                  <c:v>13.522</c:v>
                </c:pt>
                <c:pt idx="13223">
                  <c:v>13.497</c:v>
                </c:pt>
                <c:pt idx="13224">
                  <c:v>13.425000000000001</c:v>
                </c:pt>
                <c:pt idx="13225">
                  <c:v>13.377000000000001</c:v>
                </c:pt>
                <c:pt idx="13226">
                  <c:v>13.329000000000001</c:v>
                </c:pt>
                <c:pt idx="13227">
                  <c:v>13.281000000000001</c:v>
                </c:pt>
                <c:pt idx="13228">
                  <c:v>13.209</c:v>
                </c:pt>
                <c:pt idx="13229">
                  <c:v>13.137</c:v>
                </c:pt>
                <c:pt idx="13230">
                  <c:v>13.064</c:v>
                </c:pt>
                <c:pt idx="13231">
                  <c:v>12.992000000000001</c:v>
                </c:pt>
                <c:pt idx="13232">
                  <c:v>12.896000000000001</c:v>
                </c:pt>
                <c:pt idx="13233">
                  <c:v>12.798999999999999</c:v>
                </c:pt>
                <c:pt idx="13234">
                  <c:v>12.750999999999999</c:v>
                </c:pt>
                <c:pt idx="13235">
                  <c:v>12.654</c:v>
                </c:pt>
                <c:pt idx="13236">
                  <c:v>12.558</c:v>
                </c:pt>
                <c:pt idx="13237">
                  <c:v>12.484999999999999</c:v>
                </c:pt>
                <c:pt idx="13238">
                  <c:v>12.413</c:v>
                </c:pt>
                <c:pt idx="13239">
                  <c:v>12.34</c:v>
                </c:pt>
                <c:pt idx="13240">
                  <c:v>12.268000000000001</c:v>
                </c:pt>
                <c:pt idx="13241">
                  <c:v>12.218999999999999</c:v>
                </c:pt>
                <c:pt idx="13242">
                  <c:v>12.170999999999999</c:v>
                </c:pt>
                <c:pt idx="13243">
                  <c:v>12.122</c:v>
                </c:pt>
                <c:pt idx="13244">
                  <c:v>12.074</c:v>
                </c:pt>
                <c:pt idx="13245">
                  <c:v>12.025</c:v>
                </c:pt>
                <c:pt idx="13246">
                  <c:v>11.977</c:v>
                </c:pt>
                <c:pt idx="13247">
                  <c:v>11.952999999999999</c:v>
                </c:pt>
                <c:pt idx="13248">
                  <c:v>11.929</c:v>
                </c:pt>
                <c:pt idx="13249">
                  <c:v>11.88</c:v>
                </c:pt>
                <c:pt idx="13250">
                  <c:v>11.856</c:v>
                </c:pt>
                <c:pt idx="13251">
                  <c:v>11.832000000000001</c:v>
                </c:pt>
                <c:pt idx="13252">
                  <c:v>11.807</c:v>
                </c:pt>
                <c:pt idx="13253">
                  <c:v>11.782999999999999</c:v>
                </c:pt>
                <c:pt idx="13254">
                  <c:v>11.759</c:v>
                </c:pt>
                <c:pt idx="13255">
                  <c:v>11.734</c:v>
                </c:pt>
                <c:pt idx="13256">
                  <c:v>11.71</c:v>
                </c:pt>
                <c:pt idx="13257">
                  <c:v>11.71</c:v>
                </c:pt>
                <c:pt idx="13258">
                  <c:v>11.686</c:v>
                </c:pt>
                <c:pt idx="13259">
                  <c:v>11.662000000000001</c:v>
                </c:pt>
                <c:pt idx="13260">
                  <c:v>11.662000000000001</c:v>
                </c:pt>
                <c:pt idx="13261">
                  <c:v>11.637</c:v>
                </c:pt>
                <c:pt idx="13262">
                  <c:v>11.637</c:v>
                </c:pt>
                <c:pt idx="13263">
                  <c:v>11.613</c:v>
                </c:pt>
                <c:pt idx="13264">
                  <c:v>11.613</c:v>
                </c:pt>
                <c:pt idx="13265">
                  <c:v>11.613</c:v>
                </c:pt>
                <c:pt idx="13266">
                  <c:v>11.589</c:v>
                </c:pt>
                <c:pt idx="13267">
                  <c:v>11.589</c:v>
                </c:pt>
                <c:pt idx="13268">
                  <c:v>11.589</c:v>
                </c:pt>
                <c:pt idx="13269">
                  <c:v>11.589</c:v>
                </c:pt>
                <c:pt idx="13270">
                  <c:v>11.565</c:v>
                </c:pt>
                <c:pt idx="13271">
                  <c:v>11.54</c:v>
                </c:pt>
                <c:pt idx="13272">
                  <c:v>11.54</c:v>
                </c:pt>
                <c:pt idx="13273">
                  <c:v>11.54</c:v>
                </c:pt>
                <c:pt idx="13274">
                  <c:v>11.54</c:v>
                </c:pt>
                <c:pt idx="13275">
                  <c:v>11.54</c:v>
                </c:pt>
                <c:pt idx="13276">
                  <c:v>11.54</c:v>
                </c:pt>
                <c:pt idx="13277">
                  <c:v>11.565</c:v>
                </c:pt>
                <c:pt idx="13278">
                  <c:v>11.565</c:v>
                </c:pt>
                <c:pt idx="13279">
                  <c:v>11.589</c:v>
                </c:pt>
                <c:pt idx="13280">
                  <c:v>11.589</c:v>
                </c:pt>
                <c:pt idx="13281">
                  <c:v>11.613</c:v>
                </c:pt>
                <c:pt idx="13282">
                  <c:v>11.686</c:v>
                </c:pt>
                <c:pt idx="13283">
                  <c:v>11.734</c:v>
                </c:pt>
                <c:pt idx="13284">
                  <c:v>11.782999999999999</c:v>
                </c:pt>
                <c:pt idx="13285">
                  <c:v>11.832000000000001</c:v>
                </c:pt>
                <c:pt idx="13286">
                  <c:v>11.88</c:v>
                </c:pt>
                <c:pt idx="13287">
                  <c:v>11.929</c:v>
                </c:pt>
                <c:pt idx="13288">
                  <c:v>12.000999999999999</c:v>
                </c:pt>
                <c:pt idx="13289">
                  <c:v>12.074</c:v>
                </c:pt>
                <c:pt idx="13290">
                  <c:v>12.147</c:v>
                </c:pt>
                <c:pt idx="13291">
                  <c:v>12.218999999999999</c:v>
                </c:pt>
                <c:pt idx="13292">
                  <c:v>12.316000000000001</c:v>
                </c:pt>
                <c:pt idx="13293">
                  <c:v>12.364000000000001</c:v>
                </c:pt>
                <c:pt idx="13294">
                  <c:v>12.509</c:v>
                </c:pt>
                <c:pt idx="13295">
                  <c:v>12.582000000000001</c:v>
                </c:pt>
                <c:pt idx="13296">
                  <c:v>12.654</c:v>
                </c:pt>
                <c:pt idx="13297">
                  <c:v>12.750999999999999</c:v>
                </c:pt>
                <c:pt idx="13298">
                  <c:v>12.823</c:v>
                </c:pt>
                <c:pt idx="13299">
                  <c:v>12.896000000000001</c:v>
                </c:pt>
                <c:pt idx="13300">
                  <c:v>12.968</c:v>
                </c:pt>
                <c:pt idx="13301">
                  <c:v>13.064</c:v>
                </c:pt>
                <c:pt idx="13302">
                  <c:v>13.137</c:v>
                </c:pt>
                <c:pt idx="13303">
                  <c:v>13.185</c:v>
                </c:pt>
                <c:pt idx="13304">
                  <c:v>13.233000000000001</c:v>
                </c:pt>
                <c:pt idx="13305">
                  <c:v>13.281000000000001</c:v>
                </c:pt>
                <c:pt idx="13306">
                  <c:v>13.329000000000001</c:v>
                </c:pt>
                <c:pt idx="13307">
                  <c:v>13.377000000000001</c:v>
                </c:pt>
                <c:pt idx="13308">
                  <c:v>13.425000000000001</c:v>
                </c:pt>
                <c:pt idx="13309">
                  <c:v>13.449</c:v>
                </c:pt>
                <c:pt idx="13310">
                  <c:v>13.473000000000001</c:v>
                </c:pt>
                <c:pt idx="13311">
                  <c:v>13.497</c:v>
                </c:pt>
                <c:pt idx="13312">
                  <c:v>13.522</c:v>
                </c:pt>
                <c:pt idx="13313">
                  <c:v>13.545999999999999</c:v>
                </c:pt>
                <c:pt idx="13314">
                  <c:v>13.545999999999999</c:v>
                </c:pt>
                <c:pt idx="13315">
                  <c:v>13.522</c:v>
                </c:pt>
                <c:pt idx="13316">
                  <c:v>13.522</c:v>
                </c:pt>
                <c:pt idx="13317">
                  <c:v>13.522</c:v>
                </c:pt>
                <c:pt idx="13318">
                  <c:v>13.473000000000001</c:v>
                </c:pt>
                <c:pt idx="13319">
                  <c:v>13.449</c:v>
                </c:pt>
                <c:pt idx="13320">
                  <c:v>13.401</c:v>
                </c:pt>
                <c:pt idx="13321">
                  <c:v>13.377000000000001</c:v>
                </c:pt>
                <c:pt idx="13322">
                  <c:v>13.329000000000001</c:v>
                </c:pt>
                <c:pt idx="13323">
                  <c:v>13.257</c:v>
                </c:pt>
                <c:pt idx="13324">
                  <c:v>13.209</c:v>
                </c:pt>
                <c:pt idx="13325">
                  <c:v>13.137</c:v>
                </c:pt>
                <c:pt idx="13326">
                  <c:v>13.064</c:v>
                </c:pt>
                <c:pt idx="13327">
                  <c:v>12.992000000000001</c:v>
                </c:pt>
                <c:pt idx="13328">
                  <c:v>12.896000000000001</c:v>
                </c:pt>
                <c:pt idx="13329">
                  <c:v>12.823</c:v>
                </c:pt>
                <c:pt idx="13330">
                  <c:v>12.750999999999999</c:v>
                </c:pt>
                <c:pt idx="13331">
                  <c:v>12.654</c:v>
                </c:pt>
                <c:pt idx="13332">
                  <c:v>12.558</c:v>
                </c:pt>
                <c:pt idx="13333">
                  <c:v>12.461</c:v>
                </c:pt>
                <c:pt idx="13334">
                  <c:v>12.388999999999999</c:v>
                </c:pt>
                <c:pt idx="13335">
                  <c:v>12.316000000000001</c:v>
                </c:pt>
                <c:pt idx="13336">
                  <c:v>12.268000000000001</c:v>
                </c:pt>
                <c:pt idx="13337">
                  <c:v>12.195</c:v>
                </c:pt>
                <c:pt idx="13338">
                  <c:v>12.147</c:v>
                </c:pt>
                <c:pt idx="13339">
                  <c:v>12.098000000000001</c:v>
                </c:pt>
                <c:pt idx="13340">
                  <c:v>12.05</c:v>
                </c:pt>
                <c:pt idx="13341">
                  <c:v>12.025</c:v>
                </c:pt>
                <c:pt idx="13342">
                  <c:v>11.977</c:v>
                </c:pt>
                <c:pt idx="13343">
                  <c:v>11.929</c:v>
                </c:pt>
                <c:pt idx="13344">
                  <c:v>11.904</c:v>
                </c:pt>
                <c:pt idx="13345">
                  <c:v>11.88</c:v>
                </c:pt>
                <c:pt idx="13346">
                  <c:v>11.832000000000001</c:v>
                </c:pt>
                <c:pt idx="13347">
                  <c:v>11.807</c:v>
                </c:pt>
                <c:pt idx="13348">
                  <c:v>11.782999999999999</c:v>
                </c:pt>
                <c:pt idx="13349">
                  <c:v>11.782999999999999</c:v>
                </c:pt>
                <c:pt idx="13350">
                  <c:v>11.734</c:v>
                </c:pt>
                <c:pt idx="13351">
                  <c:v>11.734</c:v>
                </c:pt>
                <c:pt idx="13352">
                  <c:v>11.71</c:v>
                </c:pt>
                <c:pt idx="13353">
                  <c:v>11.686</c:v>
                </c:pt>
                <c:pt idx="13354">
                  <c:v>11.662000000000001</c:v>
                </c:pt>
                <c:pt idx="13355">
                  <c:v>11.637</c:v>
                </c:pt>
                <c:pt idx="13356">
                  <c:v>11.637</c:v>
                </c:pt>
                <c:pt idx="13357">
                  <c:v>11.613</c:v>
                </c:pt>
                <c:pt idx="13358">
                  <c:v>11.613</c:v>
                </c:pt>
                <c:pt idx="13359">
                  <c:v>11.589</c:v>
                </c:pt>
                <c:pt idx="13360">
                  <c:v>11.589</c:v>
                </c:pt>
                <c:pt idx="13361">
                  <c:v>11.589</c:v>
                </c:pt>
                <c:pt idx="13362">
                  <c:v>11.565</c:v>
                </c:pt>
                <c:pt idx="13363">
                  <c:v>11.54</c:v>
                </c:pt>
                <c:pt idx="13364">
                  <c:v>11.54</c:v>
                </c:pt>
                <c:pt idx="13365">
                  <c:v>11.54</c:v>
                </c:pt>
                <c:pt idx="13366">
                  <c:v>11.516</c:v>
                </c:pt>
                <c:pt idx="13367">
                  <c:v>11.516</c:v>
                </c:pt>
                <c:pt idx="13368">
                  <c:v>11.492000000000001</c:v>
                </c:pt>
                <c:pt idx="13369">
                  <c:v>11.492000000000001</c:v>
                </c:pt>
                <c:pt idx="13370">
                  <c:v>11.492000000000001</c:v>
                </c:pt>
                <c:pt idx="13371">
                  <c:v>11.492000000000001</c:v>
                </c:pt>
                <c:pt idx="13372">
                  <c:v>11.492000000000001</c:v>
                </c:pt>
                <c:pt idx="13373">
                  <c:v>11.492000000000001</c:v>
                </c:pt>
                <c:pt idx="13374">
                  <c:v>11.516</c:v>
                </c:pt>
                <c:pt idx="13375">
                  <c:v>11.54</c:v>
                </c:pt>
                <c:pt idx="13376">
                  <c:v>11.54</c:v>
                </c:pt>
                <c:pt idx="13377">
                  <c:v>11.589</c:v>
                </c:pt>
                <c:pt idx="13378">
                  <c:v>11.613</c:v>
                </c:pt>
                <c:pt idx="13379">
                  <c:v>11.686</c:v>
                </c:pt>
                <c:pt idx="13380">
                  <c:v>11.734</c:v>
                </c:pt>
                <c:pt idx="13381">
                  <c:v>11.782999999999999</c:v>
                </c:pt>
                <c:pt idx="13382">
                  <c:v>11.832000000000001</c:v>
                </c:pt>
                <c:pt idx="13383">
                  <c:v>11.88</c:v>
                </c:pt>
                <c:pt idx="13384">
                  <c:v>11.952999999999999</c:v>
                </c:pt>
                <c:pt idx="13385">
                  <c:v>12.025</c:v>
                </c:pt>
                <c:pt idx="13386">
                  <c:v>12.098000000000001</c:v>
                </c:pt>
                <c:pt idx="13387">
                  <c:v>12.170999999999999</c:v>
                </c:pt>
                <c:pt idx="13388">
                  <c:v>12.268000000000001</c:v>
                </c:pt>
                <c:pt idx="13389">
                  <c:v>12.364000000000001</c:v>
                </c:pt>
                <c:pt idx="13390">
                  <c:v>12.461</c:v>
                </c:pt>
                <c:pt idx="13391">
                  <c:v>12.558</c:v>
                </c:pt>
                <c:pt idx="13392">
                  <c:v>12.654</c:v>
                </c:pt>
                <c:pt idx="13393">
                  <c:v>12.750999999999999</c:v>
                </c:pt>
                <c:pt idx="13394">
                  <c:v>12.823</c:v>
                </c:pt>
                <c:pt idx="13395">
                  <c:v>12.92</c:v>
                </c:pt>
                <c:pt idx="13396">
                  <c:v>12.992000000000001</c:v>
                </c:pt>
                <c:pt idx="13397">
                  <c:v>13.087999999999999</c:v>
                </c:pt>
                <c:pt idx="13398">
                  <c:v>13.185</c:v>
                </c:pt>
                <c:pt idx="13399">
                  <c:v>13.233000000000001</c:v>
                </c:pt>
                <c:pt idx="13400">
                  <c:v>13.329000000000001</c:v>
                </c:pt>
                <c:pt idx="13401">
                  <c:v>13.353</c:v>
                </c:pt>
                <c:pt idx="13402">
                  <c:v>13.425000000000001</c:v>
                </c:pt>
                <c:pt idx="13403">
                  <c:v>13.473000000000001</c:v>
                </c:pt>
                <c:pt idx="13404">
                  <c:v>13.497</c:v>
                </c:pt>
                <c:pt idx="13405">
                  <c:v>13.522</c:v>
                </c:pt>
                <c:pt idx="13406">
                  <c:v>13.545999999999999</c:v>
                </c:pt>
                <c:pt idx="13407">
                  <c:v>13.57</c:v>
                </c:pt>
                <c:pt idx="13408">
                  <c:v>13.593999999999999</c:v>
                </c:pt>
                <c:pt idx="13409">
                  <c:v>13.593999999999999</c:v>
                </c:pt>
                <c:pt idx="13410">
                  <c:v>13.618</c:v>
                </c:pt>
                <c:pt idx="13411">
                  <c:v>13.618</c:v>
                </c:pt>
                <c:pt idx="13412">
                  <c:v>13.593999999999999</c:v>
                </c:pt>
                <c:pt idx="13413">
                  <c:v>13.545999999999999</c:v>
                </c:pt>
                <c:pt idx="13414">
                  <c:v>13.522</c:v>
                </c:pt>
                <c:pt idx="13415">
                  <c:v>13.522</c:v>
                </c:pt>
                <c:pt idx="13416">
                  <c:v>13.473000000000001</c:v>
                </c:pt>
                <c:pt idx="13417">
                  <c:v>13.425000000000001</c:v>
                </c:pt>
                <c:pt idx="13418">
                  <c:v>13.377000000000001</c:v>
                </c:pt>
                <c:pt idx="13419">
                  <c:v>13.329000000000001</c:v>
                </c:pt>
                <c:pt idx="13420">
                  <c:v>13.257</c:v>
                </c:pt>
                <c:pt idx="13421">
                  <c:v>13.185</c:v>
                </c:pt>
                <c:pt idx="13422">
                  <c:v>13.112</c:v>
                </c:pt>
                <c:pt idx="13423">
                  <c:v>13.04</c:v>
                </c:pt>
                <c:pt idx="13424">
                  <c:v>12.968</c:v>
                </c:pt>
                <c:pt idx="13425">
                  <c:v>12.896000000000001</c:v>
                </c:pt>
                <c:pt idx="13426">
                  <c:v>12.798999999999999</c:v>
                </c:pt>
                <c:pt idx="13427">
                  <c:v>12.702999999999999</c:v>
                </c:pt>
                <c:pt idx="13428">
                  <c:v>12.63</c:v>
                </c:pt>
                <c:pt idx="13429">
                  <c:v>12.558</c:v>
                </c:pt>
                <c:pt idx="13430">
                  <c:v>12.461</c:v>
                </c:pt>
                <c:pt idx="13431">
                  <c:v>12.388999999999999</c:v>
                </c:pt>
                <c:pt idx="13432">
                  <c:v>12.34</c:v>
                </c:pt>
                <c:pt idx="13433">
                  <c:v>12.268000000000001</c:v>
                </c:pt>
                <c:pt idx="13434">
                  <c:v>12.218999999999999</c:v>
                </c:pt>
                <c:pt idx="13435">
                  <c:v>12.170999999999999</c:v>
                </c:pt>
                <c:pt idx="13436">
                  <c:v>12.122</c:v>
                </c:pt>
                <c:pt idx="13437">
                  <c:v>12.074</c:v>
                </c:pt>
                <c:pt idx="13438">
                  <c:v>12.025</c:v>
                </c:pt>
                <c:pt idx="13439">
                  <c:v>12.000999999999999</c:v>
                </c:pt>
                <c:pt idx="13440">
                  <c:v>11.977</c:v>
                </c:pt>
                <c:pt idx="13441">
                  <c:v>11.929</c:v>
                </c:pt>
                <c:pt idx="13442">
                  <c:v>11.904</c:v>
                </c:pt>
                <c:pt idx="13443">
                  <c:v>11.88</c:v>
                </c:pt>
                <c:pt idx="13444">
                  <c:v>11.856</c:v>
                </c:pt>
                <c:pt idx="13445">
                  <c:v>11.832000000000001</c:v>
                </c:pt>
                <c:pt idx="13446">
                  <c:v>11.807</c:v>
                </c:pt>
                <c:pt idx="13447">
                  <c:v>11.782999999999999</c:v>
                </c:pt>
                <c:pt idx="13448">
                  <c:v>11.782999999999999</c:v>
                </c:pt>
                <c:pt idx="13449">
                  <c:v>11.759</c:v>
                </c:pt>
                <c:pt idx="13450">
                  <c:v>11.734</c:v>
                </c:pt>
                <c:pt idx="13451">
                  <c:v>11.71</c:v>
                </c:pt>
                <c:pt idx="13452">
                  <c:v>11.71</c:v>
                </c:pt>
                <c:pt idx="13453">
                  <c:v>11.686</c:v>
                </c:pt>
                <c:pt idx="13454">
                  <c:v>11.686</c:v>
                </c:pt>
                <c:pt idx="13455">
                  <c:v>11.662000000000001</c:v>
                </c:pt>
                <c:pt idx="13456">
                  <c:v>11.637</c:v>
                </c:pt>
                <c:pt idx="13457">
                  <c:v>11.637</c:v>
                </c:pt>
                <c:pt idx="13458">
                  <c:v>11.637</c:v>
                </c:pt>
                <c:pt idx="13459">
                  <c:v>11.613</c:v>
                </c:pt>
                <c:pt idx="13460">
                  <c:v>11.613</c:v>
                </c:pt>
                <c:pt idx="13461">
                  <c:v>11.589</c:v>
                </c:pt>
                <c:pt idx="13462">
                  <c:v>11.589</c:v>
                </c:pt>
                <c:pt idx="13463">
                  <c:v>11.589</c:v>
                </c:pt>
                <c:pt idx="13464">
                  <c:v>11.589</c:v>
                </c:pt>
                <c:pt idx="13465">
                  <c:v>11.589</c:v>
                </c:pt>
                <c:pt idx="13466">
                  <c:v>11.589</c:v>
                </c:pt>
                <c:pt idx="13467">
                  <c:v>11.589</c:v>
                </c:pt>
                <c:pt idx="13468">
                  <c:v>11.589</c:v>
                </c:pt>
                <c:pt idx="13469">
                  <c:v>11.589</c:v>
                </c:pt>
                <c:pt idx="13470">
                  <c:v>11.589</c:v>
                </c:pt>
                <c:pt idx="13471">
                  <c:v>11.613</c:v>
                </c:pt>
                <c:pt idx="13472">
                  <c:v>11.637</c:v>
                </c:pt>
                <c:pt idx="13473">
                  <c:v>11.637</c:v>
                </c:pt>
                <c:pt idx="13474">
                  <c:v>11.686</c:v>
                </c:pt>
                <c:pt idx="13475">
                  <c:v>11.734</c:v>
                </c:pt>
                <c:pt idx="13476">
                  <c:v>11.782999999999999</c:v>
                </c:pt>
                <c:pt idx="13477">
                  <c:v>11.832000000000001</c:v>
                </c:pt>
                <c:pt idx="13478">
                  <c:v>11.88</c:v>
                </c:pt>
                <c:pt idx="13479">
                  <c:v>11.929</c:v>
                </c:pt>
                <c:pt idx="13480">
                  <c:v>12.000999999999999</c:v>
                </c:pt>
                <c:pt idx="13481">
                  <c:v>12.074</c:v>
                </c:pt>
                <c:pt idx="13482">
                  <c:v>12.122</c:v>
                </c:pt>
                <c:pt idx="13483">
                  <c:v>12.218999999999999</c:v>
                </c:pt>
                <c:pt idx="13484">
                  <c:v>12.316000000000001</c:v>
                </c:pt>
                <c:pt idx="13485">
                  <c:v>12.388999999999999</c:v>
                </c:pt>
                <c:pt idx="13486">
                  <c:v>12.484999999999999</c:v>
                </c:pt>
                <c:pt idx="13487">
                  <c:v>12.582000000000001</c:v>
                </c:pt>
                <c:pt idx="13488">
                  <c:v>12.678000000000001</c:v>
                </c:pt>
                <c:pt idx="13489">
                  <c:v>12.750999999999999</c:v>
                </c:pt>
                <c:pt idx="13490">
                  <c:v>12.823</c:v>
                </c:pt>
                <c:pt idx="13491">
                  <c:v>12.896000000000001</c:v>
                </c:pt>
                <c:pt idx="13492">
                  <c:v>12.992000000000001</c:v>
                </c:pt>
                <c:pt idx="13493">
                  <c:v>13.064</c:v>
                </c:pt>
                <c:pt idx="13494">
                  <c:v>13.161</c:v>
                </c:pt>
                <c:pt idx="13495">
                  <c:v>13.233000000000001</c:v>
                </c:pt>
                <c:pt idx="13496">
                  <c:v>13.281000000000001</c:v>
                </c:pt>
                <c:pt idx="13497">
                  <c:v>13.353</c:v>
                </c:pt>
                <c:pt idx="13498">
                  <c:v>13.377000000000001</c:v>
                </c:pt>
                <c:pt idx="13499">
                  <c:v>13.449</c:v>
                </c:pt>
                <c:pt idx="13500">
                  <c:v>13.497</c:v>
                </c:pt>
                <c:pt idx="13501">
                  <c:v>13.545999999999999</c:v>
                </c:pt>
                <c:pt idx="13502">
                  <c:v>13.57</c:v>
                </c:pt>
                <c:pt idx="13503">
                  <c:v>13.593999999999999</c:v>
                </c:pt>
                <c:pt idx="13504">
                  <c:v>13.618</c:v>
                </c:pt>
                <c:pt idx="13505">
                  <c:v>13.641999999999999</c:v>
                </c:pt>
                <c:pt idx="13506">
                  <c:v>13.69</c:v>
                </c:pt>
                <c:pt idx="13507">
                  <c:v>13.69</c:v>
                </c:pt>
                <c:pt idx="13508">
                  <c:v>13.666</c:v>
                </c:pt>
                <c:pt idx="13509">
                  <c:v>13.618</c:v>
                </c:pt>
                <c:pt idx="13510">
                  <c:v>13.618</c:v>
                </c:pt>
                <c:pt idx="13511">
                  <c:v>13.593999999999999</c:v>
                </c:pt>
                <c:pt idx="13512">
                  <c:v>13.593999999999999</c:v>
                </c:pt>
                <c:pt idx="13513">
                  <c:v>13.57</c:v>
                </c:pt>
                <c:pt idx="13514">
                  <c:v>13.497</c:v>
                </c:pt>
                <c:pt idx="13515">
                  <c:v>13.449</c:v>
                </c:pt>
                <c:pt idx="13516">
                  <c:v>13.401</c:v>
                </c:pt>
                <c:pt idx="13517">
                  <c:v>13.329000000000001</c:v>
                </c:pt>
                <c:pt idx="13518">
                  <c:v>13.281000000000001</c:v>
                </c:pt>
                <c:pt idx="13519">
                  <c:v>13.209</c:v>
                </c:pt>
                <c:pt idx="13520">
                  <c:v>13.137</c:v>
                </c:pt>
                <c:pt idx="13521">
                  <c:v>13.04</c:v>
                </c:pt>
                <c:pt idx="13522">
                  <c:v>12.968</c:v>
                </c:pt>
                <c:pt idx="13523">
                  <c:v>12.871</c:v>
                </c:pt>
                <c:pt idx="13524">
                  <c:v>12.798999999999999</c:v>
                </c:pt>
                <c:pt idx="13525">
                  <c:v>12.702999999999999</c:v>
                </c:pt>
                <c:pt idx="13526">
                  <c:v>12.63</c:v>
                </c:pt>
                <c:pt idx="13527">
                  <c:v>12.558</c:v>
                </c:pt>
                <c:pt idx="13528">
                  <c:v>12.509</c:v>
                </c:pt>
                <c:pt idx="13529">
                  <c:v>12.436999999999999</c:v>
                </c:pt>
                <c:pt idx="13530">
                  <c:v>12.364000000000001</c:v>
                </c:pt>
                <c:pt idx="13531">
                  <c:v>12.316000000000001</c:v>
                </c:pt>
                <c:pt idx="13532">
                  <c:v>12.268000000000001</c:v>
                </c:pt>
                <c:pt idx="13533">
                  <c:v>12.218999999999999</c:v>
                </c:pt>
                <c:pt idx="13534">
                  <c:v>12.170999999999999</c:v>
                </c:pt>
                <c:pt idx="13535">
                  <c:v>12.147</c:v>
                </c:pt>
                <c:pt idx="13536">
                  <c:v>12.098000000000001</c:v>
                </c:pt>
                <c:pt idx="13537">
                  <c:v>12.074</c:v>
                </c:pt>
                <c:pt idx="13538">
                  <c:v>12.025</c:v>
                </c:pt>
                <c:pt idx="13539">
                  <c:v>12.000999999999999</c:v>
                </c:pt>
                <c:pt idx="13540">
                  <c:v>11.977</c:v>
                </c:pt>
                <c:pt idx="13541">
                  <c:v>11.952999999999999</c:v>
                </c:pt>
                <c:pt idx="13542">
                  <c:v>11.929</c:v>
                </c:pt>
                <c:pt idx="13543">
                  <c:v>11.904</c:v>
                </c:pt>
                <c:pt idx="13544">
                  <c:v>11.88</c:v>
                </c:pt>
                <c:pt idx="13545">
                  <c:v>11.88</c:v>
                </c:pt>
                <c:pt idx="13546">
                  <c:v>11.856</c:v>
                </c:pt>
                <c:pt idx="13547">
                  <c:v>11.832000000000001</c:v>
                </c:pt>
                <c:pt idx="13548">
                  <c:v>11.832000000000001</c:v>
                </c:pt>
                <c:pt idx="13549">
                  <c:v>11.807</c:v>
                </c:pt>
                <c:pt idx="13550">
                  <c:v>11.782999999999999</c:v>
                </c:pt>
                <c:pt idx="13551">
                  <c:v>11.782999999999999</c:v>
                </c:pt>
                <c:pt idx="13552">
                  <c:v>11.782999999999999</c:v>
                </c:pt>
                <c:pt idx="13553">
                  <c:v>11.759</c:v>
                </c:pt>
                <c:pt idx="13554">
                  <c:v>11.759</c:v>
                </c:pt>
                <c:pt idx="13555">
                  <c:v>11.734</c:v>
                </c:pt>
                <c:pt idx="13556">
                  <c:v>11.734</c:v>
                </c:pt>
                <c:pt idx="13557">
                  <c:v>11.734</c:v>
                </c:pt>
                <c:pt idx="13558">
                  <c:v>11.734</c:v>
                </c:pt>
                <c:pt idx="13559">
                  <c:v>11.71</c:v>
                </c:pt>
                <c:pt idx="13560">
                  <c:v>11.71</c:v>
                </c:pt>
                <c:pt idx="13561">
                  <c:v>11.686</c:v>
                </c:pt>
                <c:pt idx="13562">
                  <c:v>11.686</c:v>
                </c:pt>
                <c:pt idx="13563">
                  <c:v>11.686</c:v>
                </c:pt>
                <c:pt idx="13564">
                  <c:v>11.686</c:v>
                </c:pt>
                <c:pt idx="13565">
                  <c:v>11.71</c:v>
                </c:pt>
                <c:pt idx="13566">
                  <c:v>11.71</c:v>
                </c:pt>
                <c:pt idx="13567">
                  <c:v>11.734</c:v>
                </c:pt>
                <c:pt idx="13568">
                  <c:v>11.734</c:v>
                </c:pt>
                <c:pt idx="13569">
                  <c:v>11.734</c:v>
                </c:pt>
                <c:pt idx="13570">
                  <c:v>11.782999999999999</c:v>
                </c:pt>
                <c:pt idx="13571">
                  <c:v>11.807</c:v>
                </c:pt>
                <c:pt idx="13572">
                  <c:v>11.856</c:v>
                </c:pt>
                <c:pt idx="13573">
                  <c:v>11.904</c:v>
                </c:pt>
                <c:pt idx="13574">
                  <c:v>11.977</c:v>
                </c:pt>
                <c:pt idx="13575">
                  <c:v>12.000999999999999</c:v>
                </c:pt>
                <c:pt idx="13576">
                  <c:v>12.074</c:v>
                </c:pt>
                <c:pt idx="13577">
                  <c:v>12.122</c:v>
                </c:pt>
                <c:pt idx="13578">
                  <c:v>12.195</c:v>
                </c:pt>
                <c:pt idx="13579">
                  <c:v>12.268000000000001</c:v>
                </c:pt>
                <c:pt idx="13580">
                  <c:v>12.364000000000001</c:v>
                </c:pt>
                <c:pt idx="13581">
                  <c:v>12.461</c:v>
                </c:pt>
                <c:pt idx="13582">
                  <c:v>12.558</c:v>
                </c:pt>
                <c:pt idx="13583">
                  <c:v>12.63</c:v>
                </c:pt>
                <c:pt idx="13584">
                  <c:v>12.727</c:v>
                </c:pt>
                <c:pt idx="13585">
                  <c:v>12.823</c:v>
                </c:pt>
                <c:pt idx="13586">
                  <c:v>12.896000000000001</c:v>
                </c:pt>
                <c:pt idx="13587">
                  <c:v>12.992000000000001</c:v>
                </c:pt>
                <c:pt idx="13588">
                  <c:v>13.087999999999999</c:v>
                </c:pt>
                <c:pt idx="13589">
                  <c:v>13.161</c:v>
                </c:pt>
                <c:pt idx="13590">
                  <c:v>13.257</c:v>
                </c:pt>
                <c:pt idx="13591">
                  <c:v>13.353</c:v>
                </c:pt>
                <c:pt idx="13592">
                  <c:v>13.449</c:v>
                </c:pt>
                <c:pt idx="13593">
                  <c:v>13.522</c:v>
                </c:pt>
                <c:pt idx="13594">
                  <c:v>13.57</c:v>
                </c:pt>
                <c:pt idx="13595">
                  <c:v>13.57</c:v>
                </c:pt>
                <c:pt idx="13596">
                  <c:v>13.618</c:v>
                </c:pt>
                <c:pt idx="13597">
                  <c:v>13.641999999999999</c:v>
                </c:pt>
                <c:pt idx="13598">
                  <c:v>13.69</c:v>
                </c:pt>
                <c:pt idx="13599">
                  <c:v>13.714</c:v>
                </c:pt>
                <c:pt idx="13600">
                  <c:v>13.738</c:v>
                </c:pt>
                <c:pt idx="13601">
                  <c:v>13.738</c:v>
                </c:pt>
                <c:pt idx="13602">
                  <c:v>13.762</c:v>
                </c:pt>
                <c:pt idx="13603">
                  <c:v>13.762</c:v>
                </c:pt>
                <c:pt idx="13604">
                  <c:v>13.786</c:v>
                </c:pt>
                <c:pt idx="13605">
                  <c:v>13.762</c:v>
                </c:pt>
                <c:pt idx="13606">
                  <c:v>13.762</c:v>
                </c:pt>
                <c:pt idx="13607">
                  <c:v>13.762</c:v>
                </c:pt>
                <c:pt idx="13608">
                  <c:v>13.738</c:v>
                </c:pt>
                <c:pt idx="13609">
                  <c:v>13.69</c:v>
                </c:pt>
                <c:pt idx="13610">
                  <c:v>13.641999999999999</c:v>
                </c:pt>
                <c:pt idx="13611">
                  <c:v>13.593999999999999</c:v>
                </c:pt>
                <c:pt idx="13612">
                  <c:v>13.545999999999999</c:v>
                </c:pt>
                <c:pt idx="13613">
                  <c:v>13.473000000000001</c:v>
                </c:pt>
                <c:pt idx="13614">
                  <c:v>13.425000000000001</c:v>
                </c:pt>
                <c:pt idx="13615">
                  <c:v>13.353</c:v>
                </c:pt>
                <c:pt idx="13616">
                  <c:v>13.281000000000001</c:v>
                </c:pt>
                <c:pt idx="13617">
                  <c:v>13.209</c:v>
                </c:pt>
                <c:pt idx="13618">
                  <c:v>13.137</c:v>
                </c:pt>
                <c:pt idx="13619">
                  <c:v>13.04</c:v>
                </c:pt>
                <c:pt idx="13620">
                  <c:v>12.968</c:v>
                </c:pt>
                <c:pt idx="13621">
                  <c:v>12.896000000000001</c:v>
                </c:pt>
                <c:pt idx="13622">
                  <c:v>12.823</c:v>
                </c:pt>
                <c:pt idx="13623">
                  <c:v>12.750999999999999</c:v>
                </c:pt>
                <c:pt idx="13624">
                  <c:v>12.654</c:v>
                </c:pt>
                <c:pt idx="13625">
                  <c:v>12.606</c:v>
                </c:pt>
                <c:pt idx="13626">
                  <c:v>12.534000000000001</c:v>
                </c:pt>
                <c:pt idx="13627">
                  <c:v>12.484999999999999</c:v>
                </c:pt>
                <c:pt idx="13628">
                  <c:v>12.436999999999999</c:v>
                </c:pt>
                <c:pt idx="13629">
                  <c:v>12.388999999999999</c:v>
                </c:pt>
                <c:pt idx="13630">
                  <c:v>12.34</c:v>
                </c:pt>
                <c:pt idx="13631">
                  <c:v>12.292</c:v>
                </c:pt>
                <c:pt idx="13632">
                  <c:v>12.268000000000001</c:v>
                </c:pt>
                <c:pt idx="13633">
                  <c:v>12.218999999999999</c:v>
                </c:pt>
                <c:pt idx="13634">
                  <c:v>12.170999999999999</c:v>
                </c:pt>
                <c:pt idx="13635">
                  <c:v>12.147</c:v>
                </c:pt>
                <c:pt idx="13636">
                  <c:v>12.122</c:v>
                </c:pt>
                <c:pt idx="13637">
                  <c:v>12.098000000000001</c:v>
                </c:pt>
                <c:pt idx="13638">
                  <c:v>12.074</c:v>
                </c:pt>
                <c:pt idx="13639">
                  <c:v>12.05</c:v>
                </c:pt>
                <c:pt idx="13640">
                  <c:v>12.025</c:v>
                </c:pt>
                <c:pt idx="13641">
                  <c:v>12.000999999999999</c:v>
                </c:pt>
                <c:pt idx="13642">
                  <c:v>11.977</c:v>
                </c:pt>
                <c:pt idx="13643">
                  <c:v>11.952999999999999</c:v>
                </c:pt>
                <c:pt idx="13644">
                  <c:v>11.929</c:v>
                </c:pt>
                <c:pt idx="13645">
                  <c:v>11.929</c:v>
                </c:pt>
                <c:pt idx="13646">
                  <c:v>11.904</c:v>
                </c:pt>
                <c:pt idx="13647">
                  <c:v>11.88</c:v>
                </c:pt>
                <c:pt idx="13648">
                  <c:v>11.88</c:v>
                </c:pt>
                <c:pt idx="13649">
                  <c:v>11.856</c:v>
                </c:pt>
                <c:pt idx="13650">
                  <c:v>11.856</c:v>
                </c:pt>
                <c:pt idx="13651">
                  <c:v>11.856</c:v>
                </c:pt>
                <c:pt idx="13652">
                  <c:v>11.832000000000001</c:v>
                </c:pt>
                <c:pt idx="13653">
                  <c:v>11.832000000000001</c:v>
                </c:pt>
                <c:pt idx="13654">
                  <c:v>11.832000000000001</c:v>
                </c:pt>
                <c:pt idx="13655">
                  <c:v>11.807</c:v>
                </c:pt>
                <c:pt idx="13656">
                  <c:v>11.807</c:v>
                </c:pt>
                <c:pt idx="13657">
                  <c:v>11.782999999999999</c:v>
                </c:pt>
                <c:pt idx="13658">
                  <c:v>11.782999999999999</c:v>
                </c:pt>
                <c:pt idx="13659">
                  <c:v>11.782999999999999</c:v>
                </c:pt>
                <c:pt idx="13660">
                  <c:v>11.782999999999999</c:v>
                </c:pt>
                <c:pt idx="13661">
                  <c:v>11.807</c:v>
                </c:pt>
                <c:pt idx="13662">
                  <c:v>11.807</c:v>
                </c:pt>
                <c:pt idx="13663">
                  <c:v>11.832000000000001</c:v>
                </c:pt>
                <c:pt idx="13664">
                  <c:v>11.832000000000001</c:v>
                </c:pt>
                <c:pt idx="13665">
                  <c:v>11.856</c:v>
                </c:pt>
                <c:pt idx="13666">
                  <c:v>11.88</c:v>
                </c:pt>
                <c:pt idx="13667">
                  <c:v>11.904</c:v>
                </c:pt>
                <c:pt idx="13668">
                  <c:v>11.904</c:v>
                </c:pt>
                <c:pt idx="13669">
                  <c:v>11.977</c:v>
                </c:pt>
                <c:pt idx="13670">
                  <c:v>12.000999999999999</c:v>
                </c:pt>
                <c:pt idx="13671">
                  <c:v>12.025</c:v>
                </c:pt>
                <c:pt idx="13672">
                  <c:v>12.074</c:v>
                </c:pt>
                <c:pt idx="13673">
                  <c:v>12.122</c:v>
                </c:pt>
                <c:pt idx="13674">
                  <c:v>12.170999999999999</c:v>
                </c:pt>
                <c:pt idx="13675">
                  <c:v>12.218999999999999</c:v>
                </c:pt>
                <c:pt idx="13676">
                  <c:v>12.268000000000001</c:v>
                </c:pt>
                <c:pt idx="13677">
                  <c:v>12.364000000000001</c:v>
                </c:pt>
                <c:pt idx="13678">
                  <c:v>12.413</c:v>
                </c:pt>
                <c:pt idx="13679">
                  <c:v>12.413</c:v>
                </c:pt>
                <c:pt idx="13680">
                  <c:v>12.413</c:v>
                </c:pt>
                <c:pt idx="13681">
                  <c:v>12.484999999999999</c:v>
                </c:pt>
                <c:pt idx="13682">
                  <c:v>12.606</c:v>
                </c:pt>
                <c:pt idx="13683">
                  <c:v>12.702999999999999</c:v>
                </c:pt>
                <c:pt idx="13684">
                  <c:v>12.750999999999999</c:v>
                </c:pt>
                <c:pt idx="13685">
                  <c:v>12.798999999999999</c:v>
                </c:pt>
                <c:pt idx="13686">
                  <c:v>12.847</c:v>
                </c:pt>
                <c:pt idx="13687">
                  <c:v>12.896000000000001</c:v>
                </c:pt>
                <c:pt idx="13688">
                  <c:v>12.944000000000001</c:v>
                </c:pt>
                <c:pt idx="13689">
                  <c:v>12.944000000000001</c:v>
                </c:pt>
                <c:pt idx="13690">
                  <c:v>13.016</c:v>
                </c:pt>
                <c:pt idx="13691">
                  <c:v>13.087999999999999</c:v>
                </c:pt>
                <c:pt idx="13692">
                  <c:v>13.137</c:v>
                </c:pt>
                <c:pt idx="13693">
                  <c:v>13.185</c:v>
                </c:pt>
                <c:pt idx="13694">
                  <c:v>13.233000000000001</c:v>
                </c:pt>
                <c:pt idx="13695">
                  <c:v>13.281000000000001</c:v>
                </c:pt>
                <c:pt idx="13696">
                  <c:v>13.305</c:v>
                </c:pt>
                <c:pt idx="13697">
                  <c:v>13.329000000000001</c:v>
                </c:pt>
                <c:pt idx="13698">
                  <c:v>13.353</c:v>
                </c:pt>
                <c:pt idx="13699">
                  <c:v>13.377000000000001</c:v>
                </c:pt>
                <c:pt idx="13700">
                  <c:v>13.401</c:v>
                </c:pt>
                <c:pt idx="13701">
                  <c:v>13.401</c:v>
                </c:pt>
                <c:pt idx="13702">
                  <c:v>13.401</c:v>
                </c:pt>
                <c:pt idx="13703">
                  <c:v>13.401</c:v>
                </c:pt>
                <c:pt idx="13704">
                  <c:v>13.377000000000001</c:v>
                </c:pt>
                <c:pt idx="13705">
                  <c:v>13.377000000000001</c:v>
                </c:pt>
                <c:pt idx="13706">
                  <c:v>13.329000000000001</c:v>
                </c:pt>
                <c:pt idx="13707">
                  <c:v>13.281000000000001</c:v>
                </c:pt>
                <c:pt idx="13708">
                  <c:v>13.233000000000001</c:v>
                </c:pt>
                <c:pt idx="13709">
                  <c:v>13.185</c:v>
                </c:pt>
                <c:pt idx="13710">
                  <c:v>13.137</c:v>
                </c:pt>
                <c:pt idx="13711">
                  <c:v>13.064</c:v>
                </c:pt>
                <c:pt idx="13712">
                  <c:v>12.992000000000001</c:v>
                </c:pt>
                <c:pt idx="13713">
                  <c:v>12.896000000000001</c:v>
                </c:pt>
                <c:pt idx="13714">
                  <c:v>12.823</c:v>
                </c:pt>
                <c:pt idx="13715">
                  <c:v>12.750999999999999</c:v>
                </c:pt>
                <c:pt idx="13716">
                  <c:v>12.654</c:v>
                </c:pt>
                <c:pt idx="13717">
                  <c:v>12.582000000000001</c:v>
                </c:pt>
                <c:pt idx="13718">
                  <c:v>12.534000000000001</c:v>
                </c:pt>
                <c:pt idx="13719">
                  <c:v>12.461</c:v>
                </c:pt>
                <c:pt idx="13720">
                  <c:v>12.413</c:v>
                </c:pt>
                <c:pt idx="13721">
                  <c:v>12.388999999999999</c:v>
                </c:pt>
                <c:pt idx="13722">
                  <c:v>12.34</c:v>
                </c:pt>
                <c:pt idx="13723">
                  <c:v>12.292</c:v>
                </c:pt>
                <c:pt idx="13724">
                  <c:v>12.243</c:v>
                </c:pt>
                <c:pt idx="13725">
                  <c:v>12.218999999999999</c:v>
                </c:pt>
                <c:pt idx="13726">
                  <c:v>12.195</c:v>
                </c:pt>
                <c:pt idx="13727">
                  <c:v>12.170999999999999</c:v>
                </c:pt>
                <c:pt idx="13728">
                  <c:v>12.122</c:v>
                </c:pt>
                <c:pt idx="13729">
                  <c:v>12.098000000000001</c:v>
                </c:pt>
                <c:pt idx="13730">
                  <c:v>12.074</c:v>
                </c:pt>
                <c:pt idx="13731">
                  <c:v>12.074</c:v>
                </c:pt>
                <c:pt idx="13732">
                  <c:v>12.05</c:v>
                </c:pt>
                <c:pt idx="13733">
                  <c:v>12.05</c:v>
                </c:pt>
                <c:pt idx="13734">
                  <c:v>12.025</c:v>
                </c:pt>
                <c:pt idx="13735">
                  <c:v>12.025</c:v>
                </c:pt>
                <c:pt idx="13736">
                  <c:v>12.000999999999999</c:v>
                </c:pt>
                <c:pt idx="13737">
                  <c:v>11.977</c:v>
                </c:pt>
                <c:pt idx="13738">
                  <c:v>11.977</c:v>
                </c:pt>
                <c:pt idx="13739">
                  <c:v>11.952999999999999</c:v>
                </c:pt>
                <c:pt idx="13740">
                  <c:v>11.929</c:v>
                </c:pt>
                <c:pt idx="13741">
                  <c:v>11.929</c:v>
                </c:pt>
                <c:pt idx="13742">
                  <c:v>11.929</c:v>
                </c:pt>
                <c:pt idx="13743">
                  <c:v>11.904</c:v>
                </c:pt>
                <c:pt idx="13744">
                  <c:v>11.904</c:v>
                </c:pt>
                <c:pt idx="13745">
                  <c:v>11.88</c:v>
                </c:pt>
                <c:pt idx="13746">
                  <c:v>11.88</c:v>
                </c:pt>
                <c:pt idx="13747">
                  <c:v>11.856</c:v>
                </c:pt>
                <c:pt idx="13748">
                  <c:v>11.832000000000001</c:v>
                </c:pt>
                <c:pt idx="13749">
                  <c:v>11.832000000000001</c:v>
                </c:pt>
                <c:pt idx="13750">
                  <c:v>11.832000000000001</c:v>
                </c:pt>
                <c:pt idx="13751">
                  <c:v>11.807</c:v>
                </c:pt>
                <c:pt idx="13752">
                  <c:v>11.807</c:v>
                </c:pt>
                <c:pt idx="13753">
                  <c:v>11.782999999999999</c:v>
                </c:pt>
                <c:pt idx="13754">
                  <c:v>11.782999999999999</c:v>
                </c:pt>
                <c:pt idx="13755">
                  <c:v>11.782999999999999</c:v>
                </c:pt>
                <c:pt idx="13756">
                  <c:v>11.782999999999999</c:v>
                </c:pt>
                <c:pt idx="13757">
                  <c:v>11.807</c:v>
                </c:pt>
                <c:pt idx="13758">
                  <c:v>11.807</c:v>
                </c:pt>
                <c:pt idx="13759">
                  <c:v>11.832000000000001</c:v>
                </c:pt>
                <c:pt idx="13760">
                  <c:v>11.832000000000001</c:v>
                </c:pt>
                <c:pt idx="13761">
                  <c:v>11.832000000000001</c:v>
                </c:pt>
                <c:pt idx="13762">
                  <c:v>11.88</c:v>
                </c:pt>
                <c:pt idx="13763">
                  <c:v>11.904</c:v>
                </c:pt>
                <c:pt idx="13764">
                  <c:v>11.952999999999999</c:v>
                </c:pt>
                <c:pt idx="13765">
                  <c:v>11.977</c:v>
                </c:pt>
                <c:pt idx="13766">
                  <c:v>12.025</c:v>
                </c:pt>
                <c:pt idx="13767">
                  <c:v>12.074</c:v>
                </c:pt>
                <c:pt idx="13768">
                  <c:v>12.122</c:v>
                </c:pt>
                <c:pt idx="13769">
                  <c:v>12.170999999999999</c:v>
                </c:pt>
                <c:pt idx="13770">
                  <c:v>12.268000000000001</c:v>
                </c:pt>
                <c:pt idx="13771">
                  <c:v>12.364000000000001</c:v>
                </c:pt>
                <c:pt idx="13772">
                  <c:v>12.436999999999999</c:v>
                </c:pt>
                <c:pt idx="13773">
                  <c:v>12.509</c:v>
                </c:pt>
                <c:pt idx="13774">
                  <c:v>12.582000000000001</c:v>
                </c:pt>
                <c:pt idx="13775">
                  <c:v>12.654</c:v>
                </c:pt>
                <c:pt idx="13776">
                  <c:v>12.750999999999999</c:v>
                </c:pt>
                <c:pt idx="13777">
                  <c:v>12.847</c:v>
                </c:pt>
                <c:pt idx="13778">
                  <c:v>12.92</c:v>
                </c:pt>
                <c:pt idx="13779">
                  <c:v>12.992000000000001</c:v>
                </c:pt>
                <c:pt idx="13780">
                  <c:v>13.016</c:v>
                </c:pt>
                <c:pt idx="13781">
                  <c:v>13.04</c:v>
                </c:pt>
                <c:pt idx="13782">
                  <c:v>13.087999999999999</c:v>
                </c:pt>
                <c:pt idx="13783">
                  <c:v>13.161</c:v>
                </c:pt>
                <c:pt idx="13784">
                  <c:v>13.209</c:v>
                </c:pt>
                <c:pt idx="13785">
                  <c:v>13.233000000000001</c:v>
                </c:pt>
                <c:pt idx="13786">
                  <c:v>13.281000000000001</c:v>
                </c:pt>
                <c:pt idx="13787">
                  <c:v>13.305</c:v>
                </c:pt>
                <c:pt idx="13788">
                  <c:v>13.329000000000001</c:v>
                </c:pt>
                <c:pt idx="13789">
                  <c:v>13.329000000000001</c:v>
                </c:pt>
                <c:pt idx="13790">
                  <c:v>13.377000000000001</c:v>
                </c:pt>
                <c:pt idx="13791">
                  <c:v>13.377000000000001</c:v>
                </c:pt>
                <c:pt idx="13792">
                  <c:v>13.377000000000001</c:v>
                </c:pt>
                <c:pt idx="13793">
                  <c:v>13.377000000000001</c:v>
                </c:pt>
                <c:pt idx="13794">
                  <c:v>13.377000000000001</c:v>
                </c:pt>
                <c:pt idx="13795">
                  <c:v>13.377000000000001</c:v>
                </c:pt>
                <c:pt idx="13796">
                  <c:v>13.353</c:v>
                </c:pt>
                <c:pt idx="13797">
                  <c:v>13.329000000000001</c:v>
                </c:pt>
                <c:pt idx="13798">
                  <c:v>13.281000000000001</c:v>
                </c:pt>
                <c:pt idx="13799">
                  <c:v>13.257</c:v>
                </c:pt>
                <c:pt idx="13800">
                  <c:v>13.185</c:v>
                </c:pt>
                <c:pt idx="13801">
                  <c:v>13.137</c:v>
                </c:pt>
                <c:pt idx="13802">
                  <c:v>13.04</c:v>
                </c:pt>
                <c:pt idx="13803">
                  <c:v>12.992000000000001</c:v>
                </c:pt>
                <c:pt idx="13804">
                  <c:v>12.896000000000001</c:v>
                </c:pt>
                <c:pt idx="13805">
                  <c:v>12.847</c:v>
                </c:pt>
                <c:pt idx="13806">
                  <c:v>12.798999999999999</c:v>
                </c:pt>
                <c:pt idx="13807">
                  <c:v>12.750999999999999</c:v>
                </c:pt>
                <c:pt idx="13808">
                  <c:v>12.654</c:v>
                </c:pt>
                <c:pt idx="13809">
                  <c:v>12.582000000000001</c:v>
                </c:pt>
                <c:pt idx="13810">
                  <c:v>12.509</c:v>
                </c:pt>
                <c:pt idx="13811">
                  <c:v>12.461</c:v>
                </c:pt>
                <c:pt idx="13812">
                  <c:v>12.388999999999999</c:v>
                </c:pt>
                <c:pt idx="13813">
                  <c:v>12.34</c:v>
                </c:pt>
                <c:pt idx="13814">
                  <c:v>12.292</c:v>
                </c:pt>
                <c:pt idx="13815">
                  <c:v>12.243</c:v>
                </c:pt>
                <c:pt idx="13816">
                  <c:v>12.218999999999999</c:v>
                </c:pt>
                <c:pt idx="13817">
                  <c:v>12.170999999999999</c:v>
                </c:pt>
                <c:pt idx="13818">
                  <c:v>12.147</c:v>
                </c:pt>
                <c:pt idx="13819">
                  <c:v>12.122</c:v>
                </c:pt>
                <c:pt idx="13820">
                  <c:v>12.074</c:v>
                </c:pt>
                <c:pt idx="13821">
                  <c:v>12.074</c:v>
                </c:pt>
                <c:pt idx="13822">
                  <c:v>12.05</c:v>
                </c:pt>
                <c:pt idx="13823">
                  <c:v>12.025</c:v>
                </c:pt>
                <c:pt idx="13824">
                  <c:v>12.000999999999999</c:v>
                </c:pt>
                <c:pt idx="13825">
                  <c:v>11.977</c:v>
                </c:pt>
                <c:pt idx="13826">
                  <c:v>11.977</c:v>
                </c:pt>
                <c:pt idx="13827">
                  <c:v>11.952999999999999</c:v>
                </c:pt>
                <c:pt idx="13828">
                  <c:v>11.929</c:v>
                </c:pt>
                <c:pt idx="13829">
                  <c:v>11.929</c:v>
                </c:pt>
                <c:pt idx="13830">
                  <c:v>11.904</c:v>
                </c:pt>
                <c:pt idx="13831">
                  <c:v>11.88</c:v>
                </c:pt>
                <c:pt idx="13832">
                  <c:v>11.88</c:v>
                </c:pt>
                <c:pt idx="13833">
                  <c:v>11.88</c:v>
                </c:pt>
                <c:pt idx="13834">
                  <c:v>11.88</c:v>
                </c:pt>
                <c:pt idx="13835">
                  <c:v>11.856</c:v>
                </c:pt>
                <c:pt idx="13836">
                  <c:v>11.856</c:v>
                </c:pt>
                <c:pt idx="13837">
                  <c:v>11.856</c:v>
                </c:pt>
                <c:pt idx="13838">
                  <c:v>11.856</c:v>
                </c:pt>
                <c:pt idx="13839">
                  <c:v>11.832000000000001</c:v>
                </c:pt>
                <c:pt idx="13840">
                  <c:v>11.832000000000001</c:v>
                </c:pt>
                <c:pt idx="13841">
                  <c:v>11.832000000000001</c:v>
                </c:pt>
                <c:pt idx="13842">
                  <c:v>11.832000000000001</c:v>
                </c:pt>
                <c:pt idx="13843">
                  <c:v>11.832000000000001</c:v>
                </c:pt>
                <c:pt idx="13844">
                  <c:v>11.832000000000001</c:v>
                </c:pt>
                <c:pt idx="13845">
                  <c:v>11.832000000000001</c:v>
                </c:pt>
                <c:pt idx="13846">
                  <c:v>11.832000000000001</c:v>
                </c:pt>
                <c:pt idx="13847">
                  <c:v>11.832000000000001</c:v>
                </c:pt>
                <c:pt idx="13848">
                  <c:v>11.832000000000001</c:v>
                </c:pt>
                <c:pt idx="13849">
                  <c:v>11.832000000000001</c:v>
                </c:pt>
                <c:pt idx="13850">
                  <c:v>11.832000000000001</c:v>
                </c:pt>
                <c:pt idx="13851">
                  <c:v>11.832000000000001</c:v>
                </c:pt>
                <c:pt idx="13852">
                  <c:v>11.832000000000001</c:v>
                </c:pt>
                <c:pt idx="13853">
                  <c:v>11.832000000000001</c:v>
                </c:pt>
                <c:pt idx="13854">
                  <c:v>11.832000000000001</c:v>
                </c:pt>
                <c:pt idx="13855">
                  <c:v>11.856</c:v>
                </c:pt>
                <c:pt idx="13856">
                  <c:v>11.856</c:v>
                </c:pt>
                <c:pt idx="13857">
                  <c:v>11.88</c:v>
                </c:pt>
                <c:pt idx="13858">
                  <c:v>11.88</c:v>
                </c:pt>
                <c:pt idx="13859">
                  <c:v>11.904</c:v>
                </c:pt>
                <c:pt idx="13860">
                  <c:v>11.929</c:v>
                </c:pt>
                <c:pt idx="13861">
                  <c:v>11.929</c:v>
                </c:pt>
                <c:pt idx="13862">
                  <c:v>11.977</c:v>
                </c:pt>
                <c:pt idx="13863">
                  <c:v>12.05</c:v>
                </c:pt>
                <c:pt idx="13864">
                  <c:v>12.122</c:v>
                </c:pt>
                <c:pt idx="13865">
                  <c:v>12.122</c:v>
                </c:pt>
                <c:pt idx="13866">
                  <c:v>12.122</c:v>
                </c:pt>
                <c:pt idx="13867">
                  <c:v>12.170999999999999</c:v>
                </c:pt>
                <c:pt idx="13868">
                  <c:v>12.170999999999999</c:v>
                </c:pt>
                <c:pt idx="13869">
                  <c:v>12.195</c:v>
                </c:pt>
                <c:pt idx="13870">
                  <c:v>12.195</c:v>
                </c:pt>
                <c:pt idx="13871">
                  <c:v>12.195</c:v>
                </c:pt>
                <c:pt idx="13872">
                  <c:v>12.218999999999999</c:v>
                </c:pt>
                <c:pt idx="13873">
                  <c:v>12.218999999999999</c:v>
                </c:pt>
                <c:pt idx="13874">
                  <c:v>12.218999999999999</c:v>
                </c:pt>
                <c:pt idx="13875">
                  <c:v>12.218999999999999</c:v>
                </c:pt>
                <c:pt idx="13876">
                  <c:v>12.268000000000001</c:v>
                </c:pt>
                <c:pt idx="13877">
                  <c:v>12.34</c:v>
                </c:pt>
                <c:pt idx="13878">
                  <c:v>12.388999999999999</c:v>
                </c:pt>
                <c:pt idx="13879">
                  <c:v>12.461</c:v>
                </c:pt>
                <c:pt idx="13880">
                  <c:v>12.509</c:v>
                </c:pt>
                <c:pt idx="13881">
                  <c:v>12.582000000000001</c:v>
                </c:pt>
                <c:pt idx="13882">
                  <c:v>12.582000000000001</c:v>
                </c:pt>
                <c:pt idx="13883">
                  <c:v>12.582000000000001</c:v>
                </c:pt>
                <c:pt idx="13884">
                  <c:v>12.606</c:v>
                </c:pt>
                <c:pt idx="13885">
                  <c:v>12.606</c:v>
                </c:pt>
                <c:pt idx="13886">
                  <c:v>12.582000000000001</c:v>
                </c:pt>
                <c:pt idx="13887">
                  <c:v>12.582000000000001</c:v>
                </c:pt>
                <c:pt idx="13888">
                  <c:v>12.606</c:v>
                </c:pt>
                <c:pt idx="13889">
                  <c:v>12.606</c:v>
                </c:pt>
                <c:pt idx="13890">
                  <c:v>12.606</c:v>
                </c:pt>
                <c:pt idx="13891">
                  <c:v>12.606</c:v>
                </c:pt>
                <c:pt idx="13892">
                  <c:v>12.558</c:v>
                </c:pt>
                <c:pt idx="13893">
                  <c:v>12.534000000000001</c:v>
                </c:pt>
                <c:pt idx="13894">
                  <c:v>12.484999999999999</c:v>
                </c:pt>
                <c:pt idx="13895">
                  <c:v>12.461</c:v>
                </c:pt>
                <c:pt idx="13896">
                  <c:v>12.436999999999999</c:v>
                </c:pt>
                <c:pt idx="13897">
                  <c:v>12.388999999999999</c:v>
                </c:pt>
                <c:pt idx="13898">
                  <c:v>12.364000000000001</c:v>
                </c:pt>
                <c:pt idx="13899">
                  <c:v>12.34</c:v>
                </c:pt>
                <c:pt idx="13900">
                  <c:v>12.316000000000001</c:v>
                </c:pt>
                <c:pt idx="13901">
                  <c:v>12.292</c:v>
                </c:pt>
                <c:pt idx="13902">
                  <c:v>12.268000000000001</c:v>
                </c:pt>
                <c:pt idx="13903">
                  <c:v>12.243</c:v>
                </c:pt>
                <c:pt idx="13904">
                  <c:v>12.218999999999999</c:v>
                </c:pt>
                <c:pt idx="13905">
                  <c:v>12.195</c:v>
                </c:pt>
                <c:pt idx="13906">
                  <c:v>12.170999999999999</c:v>
                </c:pt>
                <c:pt idx="13907">
                  <c:v>12.170999999999999</c:v>
                </c:pt>
                <c:pt idx="13908">
                  <c:v>12.147</c:v>
                </c:pt>
                <c:pt idx="13909">
                  <c:v>12.122</c:v>
                </c:pt>
                <c:pt idx="13910">
                  <c:v>12.098000000000001</c:v>
                </c:pt>
                <c:pt idx="13911">
                  <c:v>12.098000000000001</c:v>
                </c:pt>
                <c:pt idx="13912">
                  <c:v>12.074</c:v>
                </c:pt>
                <c:pt idx="13913">
                  <c:v>12.05</c:v>
                </c:pt>
                <c:pt idx="13914">
                  <c:v>12.025</c:v>
                </c:pt>
                <c:pt idx="13915">
                  <c:v>12.025</c:v>
                </c:pt>
                <c:pt idx="13916">
                  <c:v>12.000999999999999</c:v>
                </c:pt>
                <c:pt idx="13917">
                  <c:v>11.977</c:v>
                </c:pt>
                <c:pt idx="13918">
                  <c:v>11.977</c:v>
                </c:pt>
                <c:pt idx="13919">
                  <c:v>11.977</c:v>
                </c:pt>
                <c:pt idx="13920">
                  <c:v>11.977</c:v>
                </c:pt>
                <c:pt idx="13921">
                  <c:v>11.952999999999999</c:v>
                </c:pt>
                <c:pt idx="13922">
                  <c:v>11.929</c:v>
                </c:pt>
                <c:pt idx="13923">
                  <c:v>11.929</c:v>
                </c:pt>
                <c:pt idx="13924">
                  <c:v>11.929</c:v>
                </c:pt>
                <c:pt idx="13925">
                  <c:v>11.904</c:v>
                </c:pt>
                <c:pt idx="13926">
                  <c:v>11.904</c:v>
                </c:pt>
                <c:pt idx="13927">
                  <c:v>11.904</c:v>
                </c:pt>
                <c:pt idx="13928">
                  <c:v>11.904</c:v>
                </c:pt>
                <c:pt idx="13929">
                  <c:v>11.904</c:v>
                </c:pt>
                <c:pt idx="13930">
                  <c:v>11.88</c:v>
                </c:pt>
                <c:pt idx="13931">
                  <c:v>11.88</c:v>
                </c:pt>
                <c:pt idx="13932">
                  <c:v>11.88</c:v>
                </c:pt>
                <c:pt idx="13933">
                  <c:v>11.856</c:v>
                </c:pt>
                <c:pt idx="13934">
                  <c:v>11.856</c:v>
                </c:pt>
                <c:pt idx="13935">
                  <c:v>11.832000000000001</c:v>
                </c:pt>
                <c:pt idx="13936">
                  <c:v>11.832000000000001</c:v>
                </c:pt>
                <c:pt idx="13937">
                  <c:v>11.832000000000001</c:v>
                </c:pt>
                <c:pt idx="13938">
                  <c:v>11.807</c:v>
                </c:pt>
                <c:pt idx="13939">
                  <c:v>11.807</c:v>
                </c:pt>
                <c:pt idx="13940">
                  <c:v>11.782999999999999</c:v>
                </c:pt>
                <c:pt idx="13941">
                  <c:v>11.782999999999999</c:v>
                </c:pt>
                <c:pt idx="13942">
                  <c:v>11.782999999999999</c:v>
                </c:pt>
                <c:pt idx="13943">
                  <c:v>11.782999999999999</c:v>
                </c:pt>
                <c:pt idx="13944">
                  <c:v>11.759</c:v>
                </c:pt>
                <c:pt idx="13945">
                  <c:v>11.759</c:v>
                </c:pt>
                <c:pt idx="13946">
                  <c:v>11.759</c:v>
                </c:pt>
                <c:pt idx="13947">
                  <c:v>11.759</c:v>
                </c:pt>
                <c:pt idx="13948">
                  <c:v>11.782999999999999</c:v>
                </c:pt>
                <c:pt idx="13949">
                  <c:v>11.782999999999999</c:v>
                </c:pt>
                <c:pt idx="13950">
                  <c:v>11.782999999999999</c:v>
                </c:pt>
                <c:pt idx="13951">
                  <c:v>11.807</c:v>
                </c:pt>
                <c:pt idx="13952">
                  <c:v>11.832000000000001</c:v>
                </c:pt>
                <c:pt idx="13953">
                  <c:v>11.856</c:v>
                </c:pt>
                <c:pt idx="13954">
                  <c:v>11.904</c:v>
                </c:pt>
                <c:pt idx="13955">
                  <c:v>11.977</c:v>
                </c:pt>
                <c:pt idx="13956">
                  <c:v>12.000999999999999</c:v>
                </c:pt>
                <c:pt idx="13957">
                  <c:v>12.05</c:v>
                </c:pt>
                <c:pt idx="13958">
                  <c:v>12.098000000000001</c:v>
                </c:pt>
                <c:pt idx="13959">
                  <c:v>12.170999999999999</c:v>
                </c:pt>
                <c:pt idx="13960">
                  <c:v>12.218999999999999</c:v>
                </c:pt>
                <c:pt idx="13961">
                  <c:v>12.316000000000001</c:v>
                </c:pt>
                <c:pt idx="13962">
                  <c:v>12.364000000000001</c:v>
                </c:pt>
                <c:pt idx="13963">
                  <c:v>12.461</c:v>
                </c:pt>
                <c:pt idx="13964">
                  <c:v>12.484999999999999</c:v>
                </c:pt>
                <c:pt idx="13965">
                  <c:v>12.509</c:v>
                </c:pt>
                <c:pt idx="13966">
                  <c:v>12.534000000000001</c:v>
                </c:pt>
                <c:pt idx="13967">
                  <c:v>12.558</c:v>
                </c:pt>
                <c:pt idx="13968">
                  <c:v>12.558</c:v>
                </c:pt>
                <c:pt idx="13969">
                  <c:v>12.606</c:v>
                </c:pt>
                <c:pt idx="13970">
                  <c:v>12.63</c:v>
                </c:pt>
                <c:pt idx="13971">
                  <c:v>12.702999999999999</c:v>
                </c:pt>
                <c:pt idx="13972">
                  <c:v>12.775</c:v>
                </c:pt>
                <c:pt idx="13973">
                  <c:v>12.750999999999999</c:v>
                </c:pt>
                <c:pt idx="13974">
                  <c:v>12.750999999999999</c:v>
                </c:pt>
                <c:pt idx="13975">
                  <c:v>12.798999999999999</c:v>
                </c:pt>
                <c:pt idx="13976">
                  <c:v>12.896000000000001</c:v>
                </c:pt>
                <c:pt idx="13977">
                  <c:v>12.944000000000001</c:v>
                </c:pt>
                <c:pt idx="13978">
                  <c:v>12.896000000000001</c:v>
                </c:pt>
                <c:pt idx="13979">
                  <c:v>12.896000000000001</c:v>
                </c:pt>
                <c:pt idx="13980">
                  <c:v>12.92</c:v>
                </c:pt>
                <c:pt idx="13981">
                  <c:v>12.968</c:v>
                </c:pt>
                <c:pt idx="13982">
                  <c:v>12.992000000000001</c:v>
                </c:pt>
                <c:pt idx="13983">
                  <c:v>12.992000000000001</c:v>
                </c:pt>
                <c:pt idx="13984">
                  <c:v>12.992000000000001</c:v>
                </c:pt>
                <c:pt idx="13985">
                  <c:v>12.992000000000001</c:v>
                </c:pt>
                <c:pt idx="13986">
                  <c:v>13.04</c:v>
                </c:pt>
                <c:pt idx="13987">
                  <c:v>13.016</c:v>
                </c:pt>
                <c:pt idx="13988">
                  <c:v>12.992000000000001</c:v>
                </c:pt>
                <c:pt idx="13989">
                  <c:v>12.992000000000001</c:v>
                </c:pt>
                <c:pt idx="13990">
                  <c:v>12.968</c:v>
                </c:pt>
                <c:pt idx="13991">
                  <c:v>12.944000000000001</c:v>
                </c:pt>
                <c:pt idx="13992">
                  <c:v>12.92</c:v>
                </c:pt>
                <c:pt idx="13993">
                  <c:v>12.871</c:v>
                </c:pt>
                <c:pt idx="13994">
                  <c:v>12.823</c:v>
                </c:pt>
                <c:pt idx="13995">
                  <c:v>12.798999999999999</c:v>
                </c:pt>
                <c:pt idx="13996">
                  <c:v>12.750999999999999</c:v>
                </c:pt>
                <c:pt idx="13997">
                  <c:v>12.750999999999999</c:v>
                </c:pt>
                <c:pt idx="13998">
                  <c:v>12.702999999999999</c:v>
                </c:pt>
                <c:pt idx="13999">
                  <c:v>12.678000000000001</c:v>
                </c:pt>
                <c:pt idx="14000">
                  <c:v>12.654</c:v>
                </c:pt>
                <c:pt idx="14001">
                  <c:v>12.606</c:v>
                </c:pt>
                <c:pt idx="14002">
                  <c:v>12.558</c:v>
                </c:pt>
                <c:pt idx="14003">
                  <c:v>12.509</c:v>
                </c:pt>
                <c:pt idx="14004">
                  <c:v>12.461</c:v>
                </c:pt>
                <c:pt idx="14005">
                  <c:v>12.436999999999999</c:v>
                </c:pt>
                <c:pt idx="14006">
                  <c:v>12.388999999999999</c:v>
                </c:pt>
                <c:pt idx="14007">
                  <c:v>12.364000000000001</c:v>
                </c:pt>
                <c:pt idx="14008">
                  <c:v>12.316000000000001</c:v>
                </c:pt>
                <c:pt idx="14009">
                  <c:v>12.292</c:v>
                </c:pt>
                <c:pt idx="14010">
                  <c:v>12.268000000000001</c:v>
                </c:pt>
                <c:pt idx="14011">
                  <c:v>12.243</c:v>
                </c:pt>
                <c:pt idx="14012">
                  <c:v>12.218999999999999</c:v>
                </c:pt>
                <c:pt idx="14013">
                  <c:v>12.195</c:v>
                </c:pt>
                <c:pt idx="14014">
                  <c:v>12.170999999999999</c:v>
                </c:pt>
                <c:pt idx="14015">
                  <c:v>12.147</c:v>
                </c:pt>
                <c:pt idx="14016">
                  <c:v>12.122</c:v>
                </c:pt>
                <c:pt idx="14017">
                  <c:v>12.098000000000001</c:v>
                </c:pt>
                <c:pt idx="14018">
                  <c:v>12.098000000000001</c:v>
                </c:pt>
                <c:pt idx="14019">
                  <c:v>12.074</c:v>
                </c:pt>
                <c:pt idx="14020">
                  <c:v>12.05</c:v>
                </c:pt>
                <c:pt idx="14021">
                  <c:v>12.05</c:v>
                </c:pt>
                <c:pt idx="14022">
                  <c:v>12.025</c:v>
                </c:pt>
                <c:pt idx="14023">
                  <c:v>12.025</c:v>
                </c:pt>
                <c:pt idx="14024">
                  <c:v>12.025</c:v>
                </c:pt>
                <c:pt idx="14025">
                  <c:v>12.025</c:v>
                </c:pt>
                <c:pt idx="14026">
                  <c:v>12.000999999999999</c:v>
                </c:pt>
                <c:pt idx="14027">
                  <c:v>12.000999999999999</c:v>
                </c:pt>
                <c:pt idx="14028">
                  <c:v>11.977</c:v>
                </c:pt>
                <c:pt idx="14029">
                  <c:v>11.977</c:v>
                </c:pt>
                <c:pt idx="14030">
                  <c:v>11.977</c:v>
                </c:pt>
                <c:pt idx="14031">
                  <c:v>11.977</c:v>
                </c:pt>
                <c:pt idx="14032">
                  <c:v>11.977</c:v>
                </c:pt>
                <c:pt idx="14033">
                  <c:v>11.977</c:v>
                </c:pt>
                <c:pt idx="14034">
                  <c:v>11.952999999999999</c:v>
                </c:pt>
                <c:pt idx="14035">
                  <c:v>11.929</c:v>
                </c:pt>
                <c:pt idx="14036">
                  <c:v>11.929</c:v>
                </c:pt>
                <c:pt idx="14037">
                  <c:v>11.929</c:v>
                </c:pt>
                <c:pt idx="14038">
                  <c:v>11.929</c:v>
                </c:pt>
                <c:pt idx="14039">
                  <c:v>11.929</c:v>
                </c:pt>
                <c:pt idx="14040">
                  <c:v>11.929</c:v>
                </c:pt>
                <c:pt idx="14041">
                  <c:v>11.929</c:v>
                </c:pt>
                <c:pt idx="14042">
                  <c:v>11.904</c:v>
                </c:pt>
                <c:pt idx="14043">
                  <c:v>11.904</c:v>
                </c:pt>
                <c:pt idx="14044">
                  <c:v>11.904</c:v>
                </c:pt>
                <c:pt idx="14045">
                  <c:v>11.929</c:v>
                </c:pt>
                <c:pt idx="14046">
                  <c:v>11.929</c:v>
                </c:pt>
                <c:pt idx="14047">
                  <c:v>11.952999999999999</c:v>
                </c:pt>
                <c:pt idx="14048">
                  <c:v>11.977</c:v>
                </c:pt>
                <c:pt idx="14049">
                  <c:v>12.000999999999999</c:v>
                </c:pt>
                <c:pt idx="14050">
                  <c:v>12.074</c:v>
                </c:pt>
                <c:pt idx="14051">
                  <c:v>12.147</c:v>
                </c:pt>
                <c:pt idx="14052">
                  <c:v>12.218999999999999</c:v>
                </c:pt>
                <c:pt idx="14053">
                  <c:v>12.243</c:v>
                </c:pt>
                <c:pt idx="14054">
                  <c:v>12.243</c:v>
                </c:pt>
                <c:pt idx="14055">
                  <c:v>12.316000000000001</c:v>
                </c:pt>
                <c:pt idx="14056">
                  <c:v>12.436999999999999</c:v>
                </c:pt>
                <c:pt idx="14057">
                  <c:v>12.509</c:v>
                </c:pt>
                <c:pt idx="14058">
                  <c:v>12.582000000000001</c:v>
                </c:pt>
                <c:pt idx="14059">
                  <c:v>12.654</c:v>
                </c:pt>
                <c:pt idx="14060">
                  <c:v>12.750999999999999</c:v>
                </c:pt>
                <c:pt idx="14061">
                  <c:v>12.847</c:v>
                </c:pt>
                <c:pt idx="14062">
                  <c:v>12.944000000000001</c:v>
                </c:pt>
                <c:pt idx="14063">
                  <c:v>13.016</c:v>
                </c:pt>
                <c:pt idx="14064">
                  <c:v>13.087999999999999</c:v>
                </c:pt>
                <c:pt idx="14065">
                  <c:v>13.185</c:v>
                </c:pt>
                <c:pt idx="14066">
                  <c:v>13.281000000000001</c:v>
                </c:pt>
                <c:pt idx="14067">
                  <c:v>13.353</c:v>
                </c:pt>
                <c:pt idx="14068">
                  <c:v>13.401</c:v>
                </c:pt>
                <c:pt idx="14069">
                  <c:v>13.473000000000001</c:v>
                </c:pt>
                <c:pt idx="14070">
                  <c:v>13.57</c:v>
                </c:pt>
                <c:pt idx="14071">
                  <c:v>13.641999999999999</c:v>
                </c:pt>
                <c:pt idx="14072">
                  <c:v>13.666</c:v>
                </c:pt>
                <c:pt idx="14073">
                  <c:v>13.714</c:v>
                </c:pt>
                <c:pt idx="14074">
                  <c:v>13.81</c:v>
                </c:pt>
                <c:pt idx="14075">
                  <c:v>13.858000000000001</c:v>
                </c:pt>
                <c:pt idx="14076">
                  <c:v>13.906000000000001</c:v>
                </c:pt>
                <c:pt idx="14077">
                  <c:v>13.906000000000001</c:v>
                </c:pt>
                <c:pt idx="14078">
                  <c:v>13.93</c:v>
                </c:pt>
                <c:pt idx="14079">
                  <c:v>13.954000000000001</c:v>
                </c:pt>
                <c:pt idx="14080">
                  <c:v>13.954000000000001</c:v>
                </c:pt>
                <c:pt idx="14081">
                  <c:v>13.954000000000001</c:v>
                </c:pt>
                <c:pt idx="14082">
                  <c:v>13.978</c:v>
                </c:pt>
                <c:pt idx="14083">
                  <c:v>13.954000000000001</c:v>
                </c:pt>
                <c:pt idx="14084">
                  <c:v>13.954000000000001</c:v>
                </c:pt>
                <c:pt idx="14085">
                  <c:v>13.954000000000001</c:v>
                </c:pt>
                <c:pt idx="14086">
                  <c:v>13.93</c:v>
                </c:pt>
                <c:pt idx="14087">
                  <c:v>13.906000000000001</c:v>
                </c:pt>
                <c:pt idx="14088">
                  <c:v>13.858000000000001</c:v>
                </c:pt>
                <c:pt idx="14089">
                  <c:v>13.81</c:v>
                </c:pt>
                <c:pt idx="14090">
                  <c:v>13.762</c:v>
                </c:pt>
                <c:pt idx="14091">
                  <c:v>13.714</c:v>
                </c:pt>
                <c:pt idx="14092">
                  <c:v>13.641999999999999</c:v>
                </c:pt>
                <c:pt idx="14093">
                  <c:v>13.545999999999999</c:v>
                </c:pt>
                <c:pt idx="14094">
                  <c:v>13.449</c:v>
                </c:pt>
                <c:pt idx="14095">
                  <c:v>13.377000000000001</c:v>
                </c:pt>
                <c:pt idx="14096">
                  <c:v>13.281000000000001</c:v>
                </c:pt>
                <c:pt idx="14097">
                  <c:v>13.209</c:v>
                </c:pt>
                <c:pt idx="14098">
                  <c:v>13.137</c:v>
                </c:pt>
                <c:pt idx="14099">
                  <c:v>13.04</c:v>
                </c:pt>
                <c:pt idx="14100">
                  <c:v>12.968</c:v>
                </c:pt>
                <c:pt idx="14101">
                  <c:v>12.896000000000001</c:v>
                </c:pt>
                <c:pt idx="14102">
                  <c:v>12.823</c:v>
                </c:pt>
                <c:pt idx="14103">
                  <c:v>12.750999999999999</c:v>
                </c:pt>
                <c:pt idx="14104">
                  <c:v>12.678000000000001</c:v>
                </c:pt>
                <c:pt idx="14105">
                  <c:v>12.63</c:v>
                </c:pt>
                <c:pt idx="14106">
                  <c:v>12.582000000000001</c:v>
                </c:pt>
                <c:pt idx="14107">
                  <c:v>12.534000000000001</c:v>
                </c:pt>
                <c:pt idx="14108">
                  <c:v>12.484999999999999</c:v>
                </c:pt>
                <c:pt idx="14109">
                  <c:v>12.436999999999999</c:v>
                </c:pt>
                <c:pt idx="14110">
                  <c:v>12.413</c:v>
                </c:pt>
                <c:pt idx="14111">
                  <c:v>12.364000000000001</c:v>
                </c:pt>
                <c:pt idx="14112">
                  <c:v>12.316000000000001</c:v>
                </c:pt>
                <c:pt idx="14113">
                  <c:v>12.292</c:v>
                </c:pt>
                <c:pt idx="14114">
                  <c:v>12.268000000000001</c:v>
                </c:pt>
                <c:pt idx="14115">
                  <c:v>12.243</c:v>
                </c:pt>
                <c:pt idx="14116">
                  <c:v>12.218999999999999</c:v>
                </c:pt>
                <c:pt idx="14117">
                  <c:v>12.195</c:v>
                </c:pt>
                <c:pt idx="14118">
                  <c:v>12.170999999999999</c:v>
                </c:pt>
                <c:pt idx="14119">
                  <c:v>12.147</c:v>
                </c:pt>
                <c:pt idx="14120">
                  <c:v>12.122</c:v>
                </c:pt>
                <c:pt idx="14121">
                  <c:v>12.122</c:v>
                </c:pt>
                <c:pt idx="14122">
                  <c:v>12.098000000000001</c:v>
                </c:pt>
                <c:pt idx="14123">
                  <c:v>12.098000000000001</c:v>
                </c:pt>
                <c:pt idx="14124">
                  <c:v>12.074</c:v>
                </c:pt>
                <c:pt idx="14125">
                  <c:v>12.05</c:v>
                </c:pt>
                <c:pt idx="14126">
                  <c:v>12.05</c:v>
                </c:pt>
                <c:pt idx="14127">
                  <c:v>12.025</c:v>
                </c:pt>
                <c:pt idx="14128">
                  <c:v>12.025</c:v>
                </c:pt>
                <c:pt idx="14129">
                  <c:v>12.025</c:v>
                </c:pt>
                <c:pt idx="14130">
                  <c:v>12.025</c:v>
                </c:pt>
                <c:pt idx="14131">
                  <c:v>12.000999999999999</c:v>
                </c:pt>
                <c:pt idx="14132">
                  <c:v>11.977</c:v>
                </c:pt>
                <c:pt idx="14133">
                  <c:v>11.977</c:v>
                </c:pt>
                <c:pt idx="14134">
                  <c:v>11.977</c:v>
                </c:pt>
                <c:pt idx="14135">
                  <c:v>11.952999999999999</c:v>
                </c:pt>
                <c:pt idx="14136">
                  <c:v>11.929</c:v>
                </c:pt>
                <c:pt idx="14137">
                  <c:v>11.929</c:v>
                </c:pt>
                <c:pt idx="14138">
                  <c:v>11.929</c:v>
                </c:pt>
                <c:pt idx="14139">
                  <c:v>11.929</c:v>
                </c:pt>
                <c:pt idx="14140">
                  <c:v>11.929</c:v>
                </c:pt>
                <c:pt idx="14141">
                  <c:v>11.929</c:v>
                </c:pt>
                <c:pt idx="14142">
                  <c:v>11.952999999999999</c:v>
                </c:pt>
                <c:pt idx="14143">
                  <c:v>11.977</c:v>
                </c:pt>
                <c:pt idx="14144">
                  <c:v>11.977</c:v>
                </c:pt>
                <c:pt idx="14145">
                  <c:v>12.000999999999999</c:v>
                </c:pt>
                <c:pt idx="14146">
                  <c:v>12.025</c:v>
                </c:pt>
                <c:pt idx="14147">
                  <c:v>12.074</c:v>
                </c:pt>
                <c:pt idx="14148">
                  <c:v>12.147</c:v>
                </c:pt>
                <c:pt idx="14149">
                  <c:v>12.195</c:v>
                </c:pt>
                <c:pt idx="14150">
                  <c:v>12.218999999999999</c:v>
                </c:pt>
                <c:pt idx="14151">
                  <c:v>12.292</c:v>
                </c:pt>
                <c:pt idx="14152">
                  <c:v>12.364000000000001</c:v>
                </c:pt>
                <c:pt idx="14153">
                  <c:v>12.461</c:v>
                </c:pt>
                <c:pt idx="14154">
                  <c:v>12.509</c:v>
                </c:pt>
                <c:pt idx="14155">
                  <c:v>12.558</c:v>
                </c:pt>
                <c:pt idx="14156">
                  <c:v>12.606</c:v>
                </c:pt>
                <c:pt idx="14157">
                  <c:v>12.654</c:v>
                </c:pt>
                <c:pt idx="14158">
                  <c:v>12.750999999999999</c:v>
                </c:pt>
                <c:pt idx="14159">
                  <c:v>12.847</c:v>
                </c:pt>
                <c:pt idx="14160">
                  <c:v>12.92</c:v>
                </c:pt>
                <c:pt idx="14161">
                  <c:v>12.968</c:v>
                </c:pt>
                <c:pt idx="14162">
                  <c:v>13.064</c:v>
                </c:pt>
                <c:pt idx="14163">
                  <c:v>13.112</c:v>
                </c:pt>
                <c:pt idx="14164">
                  <c:v>13.185</c:v>
                </c:pt>
                <c:pt idx="14165">
                  <c:v>13.281000000000001</c:v>
                </c:pt>
                <c:pt idx="14166">
                  <c:v>13.353</c:v>
                </c:pt>
                <c:pt idx="14167">
                  <c:v>13.425000000000001</c:v>
                </c:pt>
                <c:pt idx="14168">
                  <c:v>13.449</c:v>
                </c:pt>
                <c:pt idx="14169">
                  <c:v>13.522</c:v>
                </c:pt>
                <c:pt idx="14170">
                  <c:v>13.545999999999999</c:v>
                </c:pt>
                <c:pt idx="14171">
                  <c:v>13.618</c:v>
                </c:pt>
                <c:pt idx="14172">
                  <c:v>13.618</c:v>
                </c:pt>
                <c:pt idx="14173">
                  <c:v>13.666</c:v>
                </c:pt>
                <c:pt idx="14174">
                  <c:v>13.714</c:v>
                </c:pt>
                <c:pt idx="14175">
                  <c:v>13.714</c:v>
                </c:pt>
                <c:pt idx="14176">
                  <c:v>13.738</c:v>
                </c:pt>
                <c:pt idx="14177">
                  <c:v>13.738</c:v>
                </c:pt>
                <c:pt idx="14178">
                  <c:v>13.762</c:v>
                </c:pt>
                <c:pt idx="14179">
                  <c:v>13.762</c:v>
                </c:pt>
                <c:pt idx="14180">
                  <c:v>13.762</c:v>
                </c:pt>
                <c:pt idx="14181">
                  <c:v>13.738</c:v>
                </c:pt>
                <c:pt idx="14182">
                  <c:v>13.69</c:v>
                </c:pt>
                <c:pt idx="14183">
                  <c:v>13.666</c:v>
                </c:pt>
                <c:pt idx="14184">
                  <c:v>13.618</c:v>
                </c:pt>
                <c:pt idx="14185">
                  <c:v>13.593999999999999</c:v>
                </c:pt>
                <c:pt idx="14186">
                  <c:v>13.545999999999999</c:v>
                </c:pt>
                <c:pt idx="14187">
                  <c:v>13.522</c:v>
                </c:pt>
                <c:pt idx="14188">
                  <c:v>13.425000000000001</c:v>
                </c:pt>
                <c:pt idx="14189">
                  <c:v>13.377000000000001</c:v>
                </c:pt>
                <c:pt idx="14190">
                  <c:v>13.329000000000001</c:v>
                </c:pt>
                <c:pt idx="14191">
                  <c:v>13.257</c:v>
                </c:pt>
                <c:pt idx="14192">
                  <c:v>13.185</c:v>
                </c:pt>
                <c:pt idx="14193">
                  <c:v>13.137</c:v>
                </c:pt>
                <c:pt idx="14194">
                  <c:v>13.04</c:v>
                </c:pt>
                <c:pt idx="14195">
                  <c:v>12.992000000000001</c:v>
                </c:pt>
                <c:pt idx="14196">
                  <c:v>12.92</c:v>
                </c:pt>
                <c:pt idx="14197">
                  <c:v>12.847</c:v>
                </c:pt>
                <c:pt idx="14198">
                  <c:v>12.775</c:v>
                </c:pt>
                <c:pt idx="14199">
                  <c:v>12.702999999999999</c:v>
                </c:pt>
                <c:pt idx="14200">
                  <c:v>12.654</c:v>
                </c:pt>
                <c:pt idx="14201">
                  <c:v>12.606</c:v>
                </c:pt>
                <c:pt idx="14202">
                  <c:v>12.558</c:v>
                </c:pt>
                <c:pt idx="14203">
                  <c:v>12.509</c:v>
                </c:pt>
                <c:pt idx="14204">
                  <c:v>12.461</c:v>
                </c:pt>
                <c:pt idx="14205">
                  <c:v>12.413</c:v>
                </c:pt>
                <c:pt idx="14206">
                  <c:v>12.388999999999999</c:v>
                </c:pt>
                <c:pt idx="14207">
                  <c:v>12.364000000000001</c:v>
                </c:pt>
                <c:pt idx="14208">
                  <c:v>12.316000000000001</c:v>
                </c:pt>
                <c:pt idx="14209">
                  <c:v>12.292</c:v>
                </c:pt>
                <c:pt idx="14210">
                  <c:v>12.268000000000001</c:v>
                </c:pt>
                <c:pt idx="14211">
                  <c:v>12.243</c:v>
                </c:pt>
                <c:pt idx="14212">
                  <c:v>12.218999999999999</c:v>
                </c:pt>
                <c:pt idx="14213">
                  <c:v>12.195</c:v>
                </c:pt>
                <c:pt idx="14214">
                  <c:v>12.170999999999999</c:v>
                </c:pt>
                <c:pt idx="14215">
                  <c:v>12.122</c:v>
                </c:pt>
                <c:pt idx="14216">
                  <c:v>12.122</c:v>
                </c:pt>
                <c:pt idx="14217">
                  <c:v>12.074</c:v>
                </c:pt>
                <c:pt idx="14218">
                  <c:v>12.074</c:v>
                </c:pt>
                <c:pt idx="14219">
                  <c:v>12.05</c:v>
                </c:pt>
                <c:pt idx="14220">
                  <c:v>12.025</c:v>
                </c:pt>
                <c:pt idx="14221">
                  <c:v>12.025</c:v>
                </c:pt>
                <c:pt idx="14222">
                  <c:v>12.000999999999999</c:v>
                </c:pt>
                <c:pt idx="14223">
                  <c:v>11.977</c:v>
                </c:pt>
                <c:pt idx="14224">
                  <c:v>11.977</c:v>
                </c:pt>
                <c:pt idx="14225">
                  <c:v>11.929</c:v>
                </c:pt>
                <c:pt idx="14226">
                  <c:v>11.929</c:v>
                </c:pt>
                <c:pt idx="14227">
                  <c:v>11.929</c:v>
                </c:pt>
                <c:pt idx="14228">
                  <c:v>11.904</c:v>
                </c:pt>
                <c:pt idx="14229">
                  <c:v>11.88</c:v>
                </c:pt>
                <c:pt idx="14230">
                  <c:v>11.88</c:v>
                </c:pt>
                <c:pt idx="14231">
                  <c:v>11.856</c:v>
                </c:pt>
                <c:pt idx="14232">
                  <c:v>11.832000000000001</c:v>
                </c:pt>
                <c:pt idx="14233">
                  <c:v>11.832000000000001</c:v>
                </c:pt>
                <c:pt idx="14234">
                  <c:v>11.832000000000001</c:v>
                </c:pt>
                <c:pt idx="14235">
                  <c:v>11.832000000000001</c:v>
                </c:pt>
                <c:pt idx="14236">
                  <c:v>11.832000000000001</c:v>
                </c:pt>
                <c:pt idx="14237">
                  <c:v>11.832000000000001</c:v>
                </c:pt>
                <c:pt idx="14238">
                  <c:v>11.832000000000001</c:v>
                </c:pt>
                <c:pt idx="14239">
                  <c:v>11.856</c:v>
                </c:pt>
                <c:pt idx="14240">
                  <c:v>11.88</c:v>
                </c:pt>
                <c:pt idx="14241">
                  <c:v>11.904</c:v>
                </c:pt>
                <c:pt idx="14242">
                  <c:v>11.977</c:v>
                </c:pt>
                <c:pt idx="14243">
                  <c:v>12.000999999999999</c:v>
                </c:pt>
                <c:pt idx="14244">
                  <c:v>12.074</c:v>
                </c:pt>
                <c:pt idx="14245">
                  <c:v>12.122</c:v>
                </c:pt>
                <c:pt idx="14246">
                  <c:v>12.170999999999999</c:v>
                </c:pt>
                <c:pt idx="14247">
                  <c:v>12.218999999999999</c:v>
                </c:pt>
                <c:pt idx="14248">
                  <c:v>12.292</c:v>
                </c:pt>
                <c:pt idx="14249">
                  <c:v>12.364000000000001</c:v>
                </c:pt>
                <c:pt idx="14250">
                  <c:v>12.436999999999999</c:v>
                </c:pt>
                <c:pt idx="14251">
                  <c:v>12.509</c:v>
                </c:pt>
                <c:pt idx="14252">
                  <c:v>12.606</c:v>
                </c:pt>
                <c:pt idx="14253">
                  <c:v>12.702999999999999</c:v>
                </c:pt>
                <c:pt idx="14254">
                  <c:v>12.798999999999999</c:v>
                </c:pt>
                <c:pt idx="14255">
                  <c:v>12.896000000000001</c:v>
                </c:pt>
                <c:pt idx="14256">
                  <c:v>12.992000000000001</c:v>
                </c:pt>
                <c:pt idx="14257">
                  <c:v>13.112</c:v>
                </c:pt>
                <c:pt idx="14258">
                  <c:v>13.185</c:v>
                </c:pt>
                <c:pt idx="14259">
                  <c:v>13.233000000000001</c:v>
                </c:pt>
                <c:pt idx="14260">
                  <c:v>13.329000000000001</c:v>
                </c:pt>
                <c:pt idx="14261">
                  <c:v>13.377000000000001</c:v>
                </c:pt>
                <c:pt idx="14262">
                  <c:v>13.449</c:v>
                </c:pt>
                <c:pt idx="14263">
                  <c:v>13.522</c:v>
                </c:pt>
                <c:pt idx="14264">
                  <c:v>13.593999999999999</c:v>
                </c:pt>
                <c:pt idx="14265">
                  <c:v>13.666</c:v>
                </c:pt>
                <c:pt idx="14266">
                  <c:v>13.738</c:v>
                </c:pt>
                <c:pt idx="14267">
                  <c:v>13.762</c:v>
                </c:pt>
                <c:pt idx="14268">
                  <c:v>13.81</c:v>
                </c:pt>
                <c:pt idx="14269">
                  <c:v>13.834</c:v>
                </c:pt>
                <c:pt idx="14270">
                  <c:v>13.858000000000001</c:v>
                </c:pt>
                <c:pt idx="14271">
                  <c:v>13.906000000000001</c:v>
                </c:pt>
                <c:pt idx="14272">
                  <c:v>13.93</c:v>
                </c:pt>
                <c:pt idx="14273">
                  <c:v>13.954000000000001</c:v>
                </c:pt>
                <c:pt idx="14274">
                  <c:v>13.93</c:v>
                </c:pt>
                <c:pt idx="14275">
                  <c:v>13.906000000000001</c:v>
                </c:pt>
                <c:pt idx="14276">
                  <c:v>13.906000000000001</c:v>
                </c:pt>
                <c:pt idx="14277">
                  <c:v>13.882</c:v>
                </c:pt>
                <c:pt idx="14278">
                  <c:v>13.858000000000001</c:v>
                </c:pt>
                <c:pt idx="14279">
                  <c:v>13.834</c:v>
                </c:pt>
                <c:pt idx="14280">
                  <c:v>13.81</c:v>
                </c:pt>
                <c:pt idx="14281">
                  <c:v>13.762</c:v>
                </c:pt>
                <c:pt idx="14282">
                  <c:v>13.714</c:v>
                </c:pt>
                <c:pt idx="14283">
                  <c:v>13.69</c:v>
                </c:pt>
                <c:pt idx="14284">
                  <c:v>13.618</c:v>
                </c:pt>
                <c:pt idx="14285">
                  <c:v>13.545999999999999</c:v>
                </c:pt>
                <c:pt idx="14286">
                  <c:v>13.473000000000001</c:v>
                </c:pt>
                <c:pt idx="14287">
                  <c:v>13.377000000000001</c:v>
                </c:pt>
                <c:pt idx="14288">
                  <c:v>13.329000000000001</c:v>
                </c:pt>
                <c:pt idx="14289">
                  <c:v>13.257</c:v>
                </c:pt>
                <c:pt idx="14290">
                  <c:v>13.161</c:v>
                </c:pt>
                <c:pt idx="14291">
                  <c:v>13.064</c:v>
                </c:pt>
                <c:pt idx="14292">
                  <c:v>12.968</c:v>
                </c:pt>
                <c:pt idx="14293">
                  <c:v>12.871</c:v>
                </c:pt>
                <c:pt idx="14294">
                  <c:v>12.798999999999999</c:v>
                </c:pt>
                <c:pt idx="14295">
                  <c:v>12.702999999999999</c:v>
                </c:pt>
                <c:pt idx="14296">
                  <c:v>12.654</c:v>
                </c:pt>
                <c:pt idx="14297">
                  <c:v>12.582000000000001</c:v>
                </c:pt>
                <c:pt idx="14298">
                  <c:v>12.534000000000001</c:v>
                </c:pt>
                <c:pt idx="14299">
                  <c:v>12.484999999999999</c:v>
                </c:pt>
                <c:pt idx="14300">
                  <c:v>12.436999999999999</c:v>
                </c:pt>
                <c:pt idx="14301">
                  <c:v>12.388999999999999</c:v>
                </c:pt>
                <c:pt idx="14302">
                  <c:v>12.364000000000001</c:v>
                </c:pt>
                <c:pt idx="14303">
                  <c:v>12.292</c:v>
                </c:pt>
                <c:pt idx="14304">
                  <c:v>12.268000000000001</c:v>
                </c:pt>
                <c:pt idx="14305">
                  <c:v>12.218999999999999</c:v>
                </c:pt>
                <c:pt idx="14306">
                  <c:v>12.195</c:v>
                </c:pt>
                <c:pt idx="14307">
                  <c:v>12.170999999999999</c:v>
                </c:pt>
                <c:pt idx="14308">
                  <c:v>12.122</c:v>
                </c:pt>
                <c:pt idx="14309">
                  <c:v>12.122</c:v>
                </c:pt>
                <c:pt idx="14310">
                  <c:v>12.098000000000001</c:v>
                </c:pt>
                <c:pt idx="14311">
                  <c:v>12.074</c:v>
                </c:pt>
                <c:pt idx="14312">
                  <c:v>12.05</c:v>
                </c:pt>
                <c:pt idx="14313">
                  <c:v>12.025</c:v>
                </c:pt>
                <c:pt idx="14314">
                  <c:v>12.025</c:v>
                </c:pt>
                <c:pt idx="14315">
                  <c:v>12.025</c:v>
                </c:pt>
                <c:pt idx="14316">
                  <c:v>12.025</c:v>
                </c:pt>
                <c:pt idx="14317">
                  <c:v>12.000999999999999</c:v>
                </c:pt>
                <c:pt idx="14318">
                  <c:v>12.000999999999999</c:v>
                </c:pt>
                <c:pt idx="14319">
                  <c:v>11.977</c:v>
                </c:pt>
                <c:pt idx="14320">
                  <c:v>11.977</c:v>
                </c:pt>
                <c:pt idx="14321">
                  <c:v>11.977</c:v>
                </c:pt>
                <c:pt idx="14322">
                  <c:v>11.977</c:v>
                </c:pt>
                <c:pt idx="14323">
                  <c:v>11.977</c:v>
                </c:pt>
                <c:pt idx="14324">
                  <c:v>11.977</c:v>
                </c:pt>
                <c:pt idx="14325">
                  <c:v>11.952999999999999</c:v>
                </c:pt>
                <c:pt idx="14326">
                  <c:v>11.929</c:v>
                </c:pt>
                <c:pt idx="14327">
                  <c:v>11.929</c:v>
                </c:pt>
                <c:pt idx="14328">
                  <c:v>11.929</c:v>
                </c:pt>
                <c:pt idx="14329">
                  <c:v>11.904</c:v>
                </c:pt>
                <c:pt idx="14330">
                  <c:v>11.929</c:v>
                </c:pt>
                <c:pt idx="14331">
                  <c:v>11.929</c:v>
                </c:pt>
                <c:pt idx="14332">
                  <c:v>11.929</c:v>
                </c:pt>
                <c:pt idx="14333">
                  <c:v>11.952999999999999</c:v>
                </c:pt>
                <c:pt idx="14334">
                  <c:v>11.977</c:v>
                </c:pt>
                <c:pt idx="14335">
                  <c:v>12.000999999999999</c:v>
                </c:pt>
                <c:pt idx="14336">
                  <c:v>12.025</c:v>
                </c:pt>
                <c:pt idx="14337">
                  <c:v>12.05</c:v>
                </c:pt>
                <c:pt idx="14338">
                  <c:v>12.074</c:v>
                </c:pt>
                <c:pt idx="14339">
                  <c:v>12.122</c:v>
                </c:pt>
                <c:pt idx="14340">
                  <c:v>12.195</c:v>
                </c:pt>
                <c:pt idx="14341">
                  <c:v>12.218999999999999</c:v>
                </c:pt>
                <c:pt idx="14342">
                  <c:v>12.218999999999999</c:v>
                </c:pt>
                <c:pt idx="14343">
                  <c:v>12.243</c:v>
                </c:pt>
                <c:pt idx="14344">
                  <c:v>12.268000000000001</c:v>
                </c:pt>
                <c:pt idx="14345">
                  <c:v>12.292</c:v>
                </c:pt>
                <c:pt idx="14346">
                  <c:v>12.34</c:v>
                </c:pt>
                <c:pt idx="14347">
                  <c:v>12.364000000000001</c:v>
                </c:pt>
                <c:pt idx="14348">
                  <c:v>12.413</c:v>
                </c:pt>
                <c:pt idx="14349">
                  <c:v>12.461</c:v>
                </c:pt>
                <c:pt idx="14350">
                  <c:v>12.509</c:v>
                </c:pt>
                <c:pt idx="14351">
                  <c:v>12.582000000000001</c:v>
                </c:pt>
                <c:pt idx="14352">
                  <c:v>12.654</c:v>
                </c:pt>
                <c:pt idx="14353">
                  <c:v>12.750999999999999</c:v>
                </c:pt>
                <c:pt idx="14354">
                  <c:v>12.823</c:v>
                </c:pt>
                <c:pt idx="14355">
                  <c:v>12.896000000000001</c:v>
                </c:pt>
                <c:pt idx="14356">
                  <c:v>12.992000000000001</c:v>
                </c:pt>
                <c:pt idx="14357">
                  <c:v>13.087999999999999</c:v>
                </c:pt>
                <c:pt idx="14358">
                  <c:v>13.161</c:v>
                </c:pt>
                <c:pt idx="14359">
                  <c:v>13.257</c:v>
                </c:pt>
                <c:pt idx="14360">
                  <c:v>13.281000000000001</c:v>
                </c:pt>
                <c:pt idx="14361">
                  <c:v>13.329000000000001</c:v>
                </c:pt>
                <c:pt idx="14362">
                  <c:v>13.353</c:v>
                </c:pt>
                <c:pt idx="14363">
                  <c:v>13.353</c:v>
                </c:pt>
                <c:pt idx="14364">
                  <c:v>13.353</c:v>
                </c:pt>
                <c:pt idx="14365">
                  <c:v>13.377000000000001</c:v>
                </c:pt>
                <c:pt idx="14366">
                  <c:v>13.353</c:v>
                </c:pt>
                <c:pt idx="14367">
                  <c:v>13.353</c:v>
                </c:pt>
                <c:pt idx="14368">
                  <c:v>13.329000000000001</c:v>
                </c:pt>
                <c:pt idx="14369">
                  <c:v>13.329000000000001</c:v>
                </c:pt>
                <c:pt idx="14370">
                  <c:v>13.257</c:v>
                </c:pt>
                <c:pt idx="14371">
                  <c:v>13.209</c:v>
                </c:pt>
                <c:pt idx="14372">
                  <c:v>13.137</c:v>
                </c:pt>
                <c:pt idx="14373">
                  <c:v>13.112</c:v>
                </c:pt>
                <c:pt idx="14374">
                  <c:v>13.087999999999999</c:v>
                </c:pt>
                <c:pt idx="14375">
                  <c:v>13.04</c:v>
                </c:pt>
                <c:pt idx="14376">
                  <c:v>13.04</c:v>
                </c:pt>
                <c:pt idx="14377">
                  <c:v>12.992000000000001</c:v>
                </c:pt>
                <c:pt idx="14378">
                  <c:v>12.944000000000001</c:v>
                </c:pt>
                <c:pt idx="14379">
                  <c:v>12.92</c:v>
                </c:pt>
                <c:pt idx="14380">
                  <c:v>12.871</c:v>
                </c:pt>
                <c:pt idx="14381">
                  <c:v>12.847</c:v>
                </c:pt>
                <c:pt idx="14382">
                  <c:v>12.823</c:v>
                </c:pt>
                <c:pt idx="14383">
                  <c:v>12.798999999999999</c:v>
                </c:pt>
                <c:pt idx="14384">
                  <c:v>12.750999999999999</c:v>
                </c:pt>
                <c:pt idx="14385">
                  <c:v>12.750999999999999</c:v>
                </c:pt>
                <c:pt idx="14386">
                  <c:v>12.702999999999999</c:v>
                </c:pt>
                <c:pt idx="14387">
                  <c:v>12.654</c:v>
                </c:pt>
                <c:pt idx="14388">
                  <c:v>12.63</c:v>
                </c:pt>
                <c:pt idx="14389">
                  <c:v>12.582000000000001</c:v>
                </c:pt>
                <c:pt idx="14390">
                  <c:v>12.558</c:v>
                </c:pt>
                <c:pt idx="14391">
                  <c:v>12.534000000000001</c:v>
                </c:pt>
                <c:pt idx="14392">
                  <c:v>12.484999999999999</c:v>
                </c:pt>
                <c:pt idx="14393">
                  <c:v>12.461</c:v>
                </c:pt>
                <c:pt idx="14394">
                  <c:v>12.413</c:v>
                </c:pt>
                <c:pt idx="14395">
                  <c:v>12.413</c:v>
                </c:pt>
                <c:pt idx="14396">
                  <c:v>12.364000000000001</c:v>
                </c:pt>
                <c:pt idx="14397">
                  <c:v>12.364000000000001</c:v>
                </c:pt>
                <c:pt idx="14398">
                  <c:v>12.316000000000001</c:v>
                </c:pt>
                <c:pt idx="14399">
                  <c:v>12.292</c:v>
                </c:pt>
                <c:pt idx="14400">
                  <c:v>12.268000000000001</c:v>
                </c:pt>
                <c:pt idx="14401">
                  <c:v>12.268000000000001</c:v>
                </c:pt>
                <c:pt idx="14402">
                  <c:v>12.243</c:v>
                </c:pt>
                <c:pt idx="14403">
                  <c:v>12.218999999999999</c:v>
                </c:pt>
                <c:pt idx="14404">
                  <c:v>12.195</c:v>
                </c:pt>
                <c:pt idx="14405">
                  <c:v>12.195</c:v>
                </c:pt>
                <c:pt idx="14406">
                  <c:v>12.170999999999999</c:v>
                </c:pt>
                <c:pt idx="14407">
                  <c:v>12.170999999999999</c:v>
                </c:pt>
                <c:pt idx="14408">
                  <c:v>12.147</c:v>
                </c:pt>
                <c:pt idx="14409">
                  <c:v>12.147</c:v>
                </c:pt>
                <c:pt idx="14410">
                  <c:v>12.122</c:v>
                </c:pt>
                <c:pt idx="14411">
                  <c:v>12.122</c:v>
                </c:pt>
                <c:pt idx="14412">
                  <c:v>12.122</c:v>
                </c:pt>
                <c:pt idx="14413">
                  <c:v>12.122</c:v>
                </c:pt>
                <c:pt idx="14414">
                  <c:v>12.122</c:v>
                </c:pt>
                <c:pt idx="14415">
                  <c:v>12.122</c:v>
                </c:pt>
                <c:pt idx="14416">
                  <c:v>12.122</c:v>
                </c:pt>
                <c:pt idx="14417">
                  <c:v>12.122</c:v>
                </c:pt>
                <c:pt idx="14418">
                  <c:v>12.098000000000001</c:v>
                </c:pt>
                <c:pt idx="14419">
                  <c:v>12.098000000000001</c:v>
                </c:pt>
                <c:pt idx="14420">
                  <c:v>12.098000000000001</c:v>
                </c:pt>
                <c:pt idx="14421">
                  <c:v>12.122</c:v>
                </c:pt>
                <c:pt idx="14422">
                  <c:v>12.122</c:v>
                </c:pt>
                <c:pt idx="14423">
                  <c:v>12.122</c:v>
                </c:pt>
                <c:pt idx="14424">
                  <c:v>12.122</c:v>
                </c:pt>
                <c:pt idx="14425">
                  <c:v>12.122</c:v>
                </c:pt>
                <c:pt idx="14426">
                  <c:v>12.122</c:v>
                </c:pt>
                <c:pt idx="14427">
                  <c:v>12.122</c:v>
                </c:pt>
                <c:pt idx="14428">
                  <c:v>12.122</c:v>
                </c:pt>
                <c:pt idx="14429">
                  <c:v>12.147</c:v>
                </c:pt>
                <c:pt idx="14430">
                  <c:v>12.147</c:v>
                </c:pt>
                <c:pt idx="14431">
                  <c:v>12.147</c:v>
                </c:pt>
                <c:pt idx="14432">
                  <c:v>12.170999999999999</c:v>
                </c:pt>
                <c:pt idx="14433">
                  <c:v>12.170999999999999</c:v>
                </c:pt>
                <c:pt idx="14434">
                  <c:v>12.170999999999999</c:v>
                </c:pt>
                <c:pt idx="14435">
                  <c:v>12.195</c:v>
                </c:pt>
                <c:pt idx="14436">
                  <c:v>12.218999999999999</c:v>
                </c:pt>
                <c:pt idx="14437">
                  <c:v>12.243</c:v>
                </c:pt>
                <c:pt idx="14438">
                  <c:v>12.268000000000001</c:v>
                </c:pt>
                <c:pt idx="14439">
                  <c:v>12.292</c:v>
                </c:pt>
                <c:pt idx="14440">
                  <c:v>12.364000000000001</c:v>
                </c:pt>
                <c:pt idx="14441">
                  <c:v>12.436999999999999</c:v>
                </c:pt>
                <c:pt idx="14442">
                  <c:v>12.484999999999999</c:v>
                </c:pt>
                <c:pt idx="14443">
                  <c:v>12.509</c:v>
                </c:pt>
                <c:pt idx="14444">
                  <c:v>12.558</c:v>
                </c:pt>
                <c:pt idx="14445">
                  <c:v>12.606</c:v>
                </c:pt>
                <c:pt idx="14446">
                  <c:v>12.606</c:v>
                </c:pt>
                <c:pt idx="14447">
                  <c:v>12.63</c:v>
                </c:pt>
                <c:pt idx="14448">
                  <c:v>12.678000000000001</c:v>
                </c:pt>
                <c:pt idx="14449">
                  <c:v>12.750999999999999</c:v>
                </c:pt>
                <c:pt idx="14450">
                  <c:v>12.847</c:v>
                </c:pt>
                <c:pt idx="14451">
                  <c:v>12.92</c:v>
                </c:pt>
                <c:pt idx="14452">
                  <c:v>12.944000000000001</c:v>
                </c:pt>
                <c:pt idx="14453">
                  <c:v>12.944000000000001</c:v>
                </c:pt>
                <c:pt idx="14454">
                  <c:v>13.016</c:v>
                </c:pt>
                <c:pt idx="14455">
                  <c:v>13.137</c:v>
                </c:pt>
                <c:pt idx="14456">
                  <c:v>13.185</c:v>
                </c:pt>
                <c:pt idx="14457">
                  <c:v>13.257</c:v>
                </c:pt>
                <c:pt idx="14458">
                  <c:v>13.353</c:v>
                </c:pt>
                <c:pt idx="14459">
                  <c:v>13.425000000000001</c:v>
                </c:pt>
                <c:pt idx="14460">
                  <c:v>13.497</c:v>
                </c:pt>
                <c:pt idx="14461">
                  <c:v>13.545999999999999</c:v>
                </c:pt>
                <c:pt idx="14462">
                  <c:v>13.545999999999999</c:v>
                </c:pt>
                <c:pt idx="14463">
                  <c:v>13.545999999999999</c:v>
                </c:pt>
                <c:pt idx="14464">
                  <c:v>13.522</c:v>
                </c:pt>
                <c:pt idx="14465">
                  <c:v>13.522</c:v>
                </c:pt>
                <c:pt idx="14466">
                  <c:v>13.545999999999999</c:v>
                </c:pt>
                <c:pt idx="14467">
                  <c:v>13.593999999999999</c:v>
                </c:pt>
                <c:pt idx="14468">
                  <c:v>13.618</c:v>
                </c:pt>
                <c:pt idx="14469">
                  <c:v>13.618</c:v>
                </c:pt>
                <c:pt idx="14470">
                  <c:v>13.593999999999999</c:v>
                </c:pt>
                <c:pt idx="14471">
                  <c:v>13.593999999999999</c:v>
                </c:pt>
                <c:pt idx="14472">
                  <c:v>13.57</c:v>
                </c:pt>
                <c:pt idx="14473">
                  <c:v>13.545999999999999</c:v>
                </c:pt>
                <c:pt idx="14474">
                  <c:v>13.522</c:v>
                </c:pt>
                <c:pt idx="14475">
                  <c:v>13.473000000000001</c:v>
                </c:pt>
                <c:pt idx="14476">
                  <c:v>13.425000000000001</c:v>
                </c:pt>
                <c:pt idx="14477">
                  <c:v>13.401</c:v>
                </c:pt>
                <c:pt idx="14478">
                  <c:v>13.353</c:v>
                </c:pt>
                <c:pt idx="14479">
                  <c:v>13.305</c:v>
                </c:pt>
                <c:pt idx="14480">
                  <c:v>13.233000000000001</c:v>
                </c:pt>
                <c:pt idx="14481">
                  <c:v>13.185</c:v>
                </c:pt>
                <c:pt idx="14482">
                  <c:v>13.137</c:v>
                </c:pt>
                <c:pt idx="14483">
                  <c:v>13.087999999999999</c:v>
                </c:pt>
                <c:pt idx="14484">
                  <c:v>13.04</c:v>
                </c:pt>
                <c:pt idx="14485">
                  <c:v>12.968</c:v>
                </c:pt>
                <c:pt idx="14486">
                  <c:v>12.896000000000001</c:v>
                </c:pt>
                <c:pt idx="14487">
                  <c:v>12.847</c:v>
                </c:pt>
                <c:pt idx="14488">
                  <c:v>12.798999999999999</c:v>
                </c:pt>
                <c:pt idx="14489">
                  <c:v>12.750999999999999</c:v>
                </c:pt>
                <c:pt idx="14490">
                  <c:v>12.702999999999999</c:v>
                </c:pt>
                <c:pt idx="14491">
                  <c:v>12.654</c:v>
                </c:pt>
                <c:pt idx="14492">
                  <c:v>12.606</c:v>
                </c:pt>
                <c:pt idx="14493">
                  <c:v>12.582000000000001</c:v>
                </c:pt>
                <c:pt idx="14494">
                  <c:v>12.558</c:v>
                </c:pt>
                <c:pt idx="14495">
                  <c:v>12.509</c:v>
                </c:pt>
                <c:pt idx="14496">
                  <c:v>12.484999999999999</c:v>
                </c:pt>
                <c:pt idx="14497">
                  <c:v>12.461</c:v>
                </c:pt>
                <c:pt idx="14498">
                  <c:v>12.436999999999999</c:v>
                </c:pt>
                <c:pt idx="14499">
                  <c:v>12.388999999999999</c:v>
                </c:pt>
                <c:pt idx="14500">
                  <c:v>12.364000000000001</c:v>
                </c:pt>
                <c:pt idx="14501">
                  <c:v>12.364000000000001</c:v>
                </c:pt>
                <c:pt idx="14502">
                  <c:v>12.316000000000001</c:v>
                </c:pt>
                <c:pt idx="14503">
                  <c:v>12.316000000000001</c:v>
                </c:pt>
                <c:pt idx="14504">
                  <c:v>12.292</c:v>
                </c:pt>
                <c:pt idx="14505">
                  <c:v>12.268000000000001</c:v>
                </c:pt>
                <c:pt idx="14506">
                  <c:v>12.268000000000001</c:v>
                </c:pt>
                <c:pt idx="14507">
                  <c:v>12.243</c:v>
                </c:pt>
                <c:pt idx="14508">
                  <c:v>12.218999999999999</c:v>
                </c:pt>
                <c:pt idx="14509">
                  <c:v>12.218999999999999</c:v>
                </c:pt>
                <c:pt idx="14510">
                  <c:v>12.195</c:v>
                </c:pt>
                <c:pt idx="14511">
                  <c:v>12.170999999999999</c:v>
                </c:pt>
                <c:pt idx="14512">
                  <c:v>12.170999999999999</c:v>
                </c:pt>
                <c:pt idx="14513">
                  <c:v>12.170999999999999</c:v>
                </c:pt>
                <c:pt idx="14514">
                  <c:v>12.147</c:v>
                </c:pt>
                <c:pt idx="14515">
                  <c:v>12.122</c:v>
                </c:pt>
                <c:pt idx="14516">
                  <c:v>12.122</c:v>
                </c:pt>
                <c:pt idx="14517">
                  <c:v>12.098000000000001</c:v>
                </c:pt>
                <c:pt idx="14518">
                  <c:v>12.098000000000001</c:v>
                </c:pt>
                <c:pt idx="14519">
                  <c:v>12.074</c:v>
                </c:pt>
                <c:pt idx="14520">
                  <c:v>12.074</c:v>
                </c:pt>
                <c:pt idx="14521">
                  <c:v>12.074</c:v>
                </c:pt>
                <c:pt idx="14522">
                  <c:v>12.074</c:v>
                </c:pt>
                <c:pt idx="14523">
                  <c:v>12.074</c:v>
                </c:pt>
                <c:pt idx="14524">
                  <c:v>12.074</c:v>
                </c:pt>
                <c:pt idx="14525">
                  <c:v>12.074</c:v>
                </c:pt>
                <c:pt idx="14526">
                  <c:v>12.098000000000001</c:v>
                </c:pt>
                <c:pt idx="14527">
                  <c:v>12.122</c:v>
                </c:pt>
                <c:pt idx="14528">
                  <c:v>12.122</c:v>
                </c:pt>
                <c:pt idx="14529">
                  <c:v>12.147</c:v>
                </c:pt>
                <c:pt idx="14530">
                  <c:v>12.195</c:v>
                </c:pt>
                <c:pt idx="14531">
                  <c:v>12.218999999999999</c:v>
                </c:pt>
                <c:pt idx="14532">
                  <c:v>12.292</c:v>
                </c:pt>
                <c:pt idx="14533">
                  <c:v>12.34</c:v>
                </c:pt>
                <c:pt idx="14534">
                  <c:v>12.413</c:v>
                </c:pt>
                <c:pt idx="14535">
                  <c:v>12.461</c:v>
                </c:pt>
                <c:pt idx="14536">
                  <c:v>12.534000000000001</c:v>
                </c:pt>
                <c:pt idx="14537">
                  <c:v>12.606</c:v>
                </c:pt>
                <c:pt idx="14538">
                  <c:v>12.678000000000001</c:v>
                </c:pt>
                <c:pt idx="14539">
                  <c:v>12.750999999999999</c:v>
                </c:pt>
                <c:pt idx="14540">
                  <c:v>12.847</c:v>
                </c:pt>
                <c:pt idx="14541">
                  <c:v>12.944000000000001</c:v>
                </c:pt>
                <c:pt idx="14542">
                  <c:v>13.04</c:v>
                </c:pt>
                <c:pt idx="14543">
                  <c:v>13.137</c:v>
                </c:pt>
                <c:pt idx="14544">
                  <c:v>13.209</c:v>
                </c:pt>
                <c:pt idx="14545">
                  <c:v>13.281000000000001</c:v>
                </c:pt>
                <c:pt idx="14546">
                  <c:v>13.377000000000001</c:v>
                </c:pt>
                <c:pt idx="14547">
                  <c:v>13.473000000000001</c:v>
                </c:pt>
                <c:pt idx="14548">
                  <c:v>13.57</c:v>
                </c:pt>
                <c:pt idx="14549">
                  <c:v>13.641999999999999</c:v>
                </c:pt>
                <c:pt idx="14550">
                  <c:v>13.714</c:v>
                </c:pt>
                <c:pt idx="14551">
                  <c:v>13.81</c:v>
                </c:pt>
                <c:pt idx="14552">
                  <c:v>13.834</c:v>
                </c:pt>
                <c:pt idx="14553">
                  <c:v>13.906000000000001</c:v>
                </c:pt>
                <c:pt idx="14554">
                  <c:v>13.954000000000001</c:v>
                </c:pt>
                <c:pt idx="14555">
                  <c:v>14.002000000000001</c:v>
                </c:pt>
                <c:pt idx="14556">
                  <c:v>14.05</c:v>
                </c:pt>
                <c:pt idx="14557">
                  <c:v>14.098000000000001</c:v>
                </c:pt>
                <c:pt idx="14558">
                  <c:v>14.098000000000001</c:v>
                </c:pt>
                <c:pt idx="14559">
                  <c:v>14.146000000000001</c:v>
                </c:pt>
                <c:pt idx="14560">
                  <c:v>14.17</c:v>
                </c:pt>
                <c:pt idx="14561">
                  <c:v>14.146000000000001</c:v>
                </c:pt>
                <c:pt idx="14562">
                  <c:v>14.146000000000001</c:v>
                </c:pt>
                <c:pt idx="14563">
                  <c:v>14.146000000000001</c:v>
                </c:pt>
                <c:pt idx="14564">
                  <c:v>14.17</c:v>
                </c:pt>
                <c:pt idx="14565">
                  <c:v>14.17</c:v>
                </c:pt>
                <c:pt idx="14566">
                  <c:v>14.146000000000001</c:v>
                </c:pt>
                <c:pt idx="14567">
                  <c:v>14.098000000000001</c:v>
                </c:pt>
                <c:pt idx="14568">
                  <c:v>14.074</c:v>
                </c:pt>
                <c:pt idx="14569">
                  <c:v>14.05</c:v>
                </c:pt>
                <c:pt idx="14570">
                  <c:v>14.002000000000001</c:v>
                </c:pt>
                <c:pt idx="14571">
                  <c:v>13.93</c:v>
                </c:pt>
                <c:pt idx="14572">
                  <c:v>13.882</c:v>
                </c:pt>
                <c:pt idx="14573">
                  <c:v>13.81</c:v>
                </c:pt>
                <c:pt idx="14574">
                  <c:v>13.738</c:v>
                </c:pt>
                <c:pt idx="14575">
                  <c:v>13.666</c:v>
                </c:pt>
                <c:pt idx="14576">
                  <c:v>13.57</c:v>
                </c:pt>
                <c:pt idx="14577">
                  <c:v>13.497</c:v>
                </c:pt>
                <c:pt idx="14578">
                  <c:v>13.425000000000001</c:v>
                </c:pt>
                <c:pt idx="14579">
                  <c:v>13.329000000000001</c:v>
                </c:pt>
                <c:pt idx="14580">
                  <c:v>13.257</c:v>
                </c:pt>
                <c:pt idx="14581">
                  <c:v>13.161</c:v>
                </c:pt>
                <c:pt idx="14582">
                  <c:v>13.087999999999999</c:v>
                </c:pt>
                <c:pt idx="14583">
                  <c:v>13.016</c:v>
                </c:pt>
                <c:pt idx="14584">
                  <c:v>12.944000000000001</c:v>
                </c:pt>
                <c:pt idx="14585">
                  <c:v>12.896000000000001</c:v>
                </c:pt>
                <c:pt idx="14586">
                  <c:v>12.823</c:v>
                </c:pt>
                <c:pt idx="14587">
                  <c:v>12.775</c:v>
                </c:pt>
                <c:pt idx="14588">
                  <c:v>12.750999999999999</c:v>
                </c:pt>
                <c:pt idx="14589">
                  <c:v>12.678000000000001</c:v>
                </c:pt>
                <c:pt idx="14590">
                  <c:v>12.654</c:v>
                </c:pt>
                <c:pt idx="14591">
                  <c:v>12.606</c:v>
                </c:pt>
                <c:pt idx="14592">
                  <c:v>12.558</c:v>
                </c:pt>
                <c:pt idx="14593">
                  <c:v>12.534000000000001</c:v>
                </c:pt>
                <c:pt idx="14594">
                  <c:v>12.509</c:v>
                </c:pt>
                <c:pt idx="14595">
                  <c:v>12.484999999999999</c:v>
                </c:pt>
                <c:pt idx="14596">
                  <c:v>12.461</c:v>
                </c:pt>
                <c:pt idx="14597">
                  <c:v>12.413</c:v>
                </c:pt>
                <c:pt idx="14598">
                  <c:v>12.413</c:v>
                </c:pt>
                <c:pt idx="14599">
                  <c:v>12.364000000000001</c:v>
                </c:pt>
                <c:pt idx="14600">
                  <c:v>12.364000000000001</c:v>
                </c:pt>
                <c:pt idx="14601">
                  <c:v>12.34</c:v>
                </c:pt>
                <c:pt idx="14602">
                  <c:v>12.316000000000001</c:v>
                </c:pt>
                <c:pt idx="14603">
                  <c:v>12.316000000000001</c:v>
                </c:pt>
                <c:pt idx="14604">
                  <c:v>12.292</c:v>
                </c:pt>
                <c:pt idx="14605">
                  <c:v>12.268000000000001</c:v>
                </c:pt>
                <c:pt idx="14606">
                  <c:v>12.268000000000001</c:v>
                </c:pt>
                <c:pt idx="14607">
                  <c:v>12.243</c:v>
                </c:pt>
                <c:pt idx="14608">
                  <c:v>12.218999999999999</c:v>
                </c:pt>
                <c:pt idx="14609">
                  <c:v>12.218999999999999</c:v>
                </c:pt>
                <c:pt idx="14610">
                  <c:v>12.195</c:v>
                </c:pt>
                <c:pt idx="14611">
                  <c:v>12.195</c:v>
                </c:pt>
                <c:pt idx="14612">
                  <c:v>12.170999999999999</c:v>
                </c:pt>
                <c:pt idx="14613">
                  <c:v>12.170999999999999</c:v>
                </c:pt>
                <c:pt idx="14614">
                  <c:v>12.147</c:v>
                </c:pt>
                <c:pt idx="14615">
                  <c:v>12.147</c:v>
                </c:pt>
                <c:pt idx="14616">
                  <c:v>12.122</c:v>
                </c:pt>
                <c:pt idx="14617">
                  <c:v>12.122</c:v>
                </c:pt>
                <c:pt idx="14618">
                  <c:v>12.122</c:v>
                </c:pt>
                <c:pt idx="14619">
                  <c:v>12.122</c:v>
                </c:pt>
                <c:pt idx="14620">
                  <c:v>12.122</c:v>
                </c:pt>
                <c:pt idx="14621">
                  <c:v>12.147</c:v>
                </c:pt>
                <c:pt idx="14622">
                  <c:v>12.170999999999999</c:v>
                </c:pt>
                <c:pt idx="14623">
                  <c:v>12.170999999999999</c:v>
                </c:pt>
                <c:pt idx="14624">
                  <c:v>12.195</c:v>
                </c:pt>
                <c:pt idx="14625">
                  <c:v>12.218999999999999</c:v>
                </c:pt>
                <c:pt idx="14626">
                  <c:v>12.243</c:v>
                </c:pt>
                <c:pt idx="14627">
                  <c:v>12.292</c:v>
                </c:pt>
                <c:pt idx="14628">
                  <c:v>12.364000000000001</c:v>
                </c:pt>
                <c:pt idx="14629">
                  <c:v>12.413</c:v>
                </c:pt>
                <c:pt idx="14630">
                  <c:v>12.461</c:v>
                </c:pt>
                <c:pt idx="14631">
                  <c:v>12.509</c:v>
                </c:pt>
                <c:pt idx="14632">
                  <c:v>12.582000000000001</c:v>
                </c:pt>
                <c:pt idx="14633">
                  <c:v>12.654</c:v>
                </c:pt>
                <c:pt idx="14634">
                  <c:v>12.750999999999999</c:v>
                </c:pt>
                <c:pt idx="14635">
                  <c:v>12.823</c:v>
                </c:pt>
                <c:pt idx="14636">
                  <c:v>12.92</c:v>
                </c:pt>
                <c:pt idx="14637">
                  <c:v>13.016</c:v>
                </c:pt>
                <c:pt idx="14638">
                  <c:v>13.112</c:v>
                </c:pt>
                <c:pt idx="14639">
                  <c:v>13.185</c:v>
                </c:pt>
                <c:pt idx="14640">
                  <c:v>13.281000000000001</c:v>
                </c:pt>
                <c:pt idx="14641">
                  <c:v>13.377000000000001</c:v>
                </c:pt>
                <c:pt idx="14642">
                  <c:v>13.449</c:v>
                </c:pt>
                <c:pt idx="14643">
                  <c:v>13.522</c:v>
                </c:pt>
                <c:pt idx="14644">
                  <c:v>13.618</c:v>
                </c:pt>
                <c:pt idx="14645">
                  <c:v>13.666</c:v>
                </c:pt>
                <c:pt idx="14646">
                  <c:v>13.762</c:v>
                </c:pt>
                <c:pt idx="14647">
                  <c:v>13.834</c:v>
                </c:pt>
                <c:pt idx="14648">
                  <c:v>13.906000000000001</c:v>
                </c:pt>
                <c:pt idx="14649">
                  <c:v>14.002000000000001</c:v>
                </c:pt>
                <c:pt idx="14650">
                  <c:v>14.05</c:v>
                </c:pt>
                <c:pt idx="14651">
                  <c:v>14.098000000000001</c:v>
                </c:pt>
                <c:pt idx="14652">
                  <c:v>14.146000000000001</c:v>
                </c:pt>
                <c:pt idx="14653">
                  <c:v>14.17</c:v>
                </c:pt>
                <c:pt idx="14654">
                  <c:v>14.194000000000001</c:v>
                </c:pt>
                <c:pt idx="14655">
                  <c:v>14.218</c:v>
                </c:pt>
                <c:pt idx="14656">
                  <c:v>14.242000000000001</c:v>
                </c:pt>
                <c:pt idx="14657">
                  <c:v>14.29</c:v>
                </c:pt>
                <c:pt idx="14658">
                  <c:v>14.29</c:v>
                </c:pt>
                <c:pt idx="14659">
                  <c:v>14.266</c:v>
                </c:pt>
                <c:pt idx="14660">
                  <c:v>14.242000000000001</c:v>
                </c:pt>
                <c:pt idx="14661">
                  <c:v>14.266</c:v>
                </c:pt>
                <c:pt idx="14662">
                  <c:v>14.242000000000001</c:v>
                </c:pt>
                <c:pt idx="14663">
                  <c:v>14.242000000000001</c:v>
                </c:pt>
                <c:pt idx="14664">
                  <c:v>14.194000000000001</c:v>
                </c:pt>
                <c:pt idx="14665">
                  <c:v>14.146000000000001</c:v>
                </c:pt>
                <c:pt idx="14666">
                  <c:v>14.122</c:v>
                </c:pt>
                <c:pt idx="14667">
                  <c:v>14.05</c:v>
                </c:pt>
                <c:pt idx="14668">
                  <c:v>14.002000000000001</c:v>
                </c:pt>
                <c:pt idx="14669">
                  <c:v>13.93</c:v>
                </c:pt>
                <c:pt idx="14670">
                  <c:v>13.858000000000001</c:v>
                </c:pt>
                <c:pt idx="14671">
                  <c:v>13.762</c:v>
                </c:pt>
                <c:pt idx="14672">
                  <c:v>13.714</c:v>
                </c:pt>
                <c:pt idx="14673">
                  <c:v>13.641999999999999</c:v>
                </c:pt>
                <c:pt idx="14674">
                  <c:v>13.545999999999999</c:v>
                </c:pt>
                <c:pt idx="14675">
                  <c:v>13.473000000000001</c:v>
                </c:pt>
                <c:pt idx="14676">
                  <c:v>13.377000000000001</c:v>
                </c:pt>
                <c:pt idx="14677">
                  <c:v>13.329000000000001</c:v>
                </c:pt>
                <c:pt idx="14678">
                  <c:v>13.233000000000001</c:v>
                </c:pt>
                <c:pt idx="14679">
                  <c:v>13.161</c:v>
                </c:pt>
                <c:pt idx="14680">
                  <c:v>13.087999999999999</c:v>
                </c:pt>
                <c:pt idx="14681">
                  <c:v>13.04</c:v>
                </c:pt>
                <c:pt idx="14682">
                  <c:v>12.968</c:v>
                </c:pt>
                <c:pt idx="14683">
                  <c:v>12.92</c:v>
                </c:pt>
                <c:pt idx="14684">
                  <c:v>12.871</c:v>
                </c:pt>
                <c:pt idx="14685">
                  <c:v>12.823</c:v>
                </c:pt>
                <c:pt idx="14686">
                  <c:v>12.775</c:v>
                </c:pt>
                <c:pt idx="14687">
                  <c:v>12.727</c:v>
                </c:pt>
                <c:pt idx="14688">
                  <c:v>12.702999999999999</c:v>
                </c:pt>
                <c:pt idx="14689">
                  <c:v>12.654</c:v>
                </c:pt>
                <c:pt idx="14690">
                  <c:v>12.63</c:v>
                </c:pt>
                <c:pt idx="14691">
                  <c:v>12.606</c:v>
                </c:pt>
                <c:pt idx="14692">
                  <c:v>12.582000000000001</c:v>
                </c:pt>
                <c:pt idx="14693">
                  <c:v>12.558</c:v>
                </c:pt>
                <c:pt idx="14694">
                  <c:v>12.534000000000001</c:v>
                </c:pt>
                <c:pt idx="14695">
                  <c:v>12.509</c:v>
                </c:pt>
                <c:pt idx="14696">
                  <c:v>12.484999999999999</c:v>
                </c:pt>
                <c:pt idx="14697">
                  <c:v>12.484999999999999</c:v>
                </c:pt>
                <c:pt idx="14698">
                  <c:v>12.461</c:v>
                </c:pt>
                <c:pt idx="14699">
                  <c:v>12.461</c:v>
                </c:pt>
                <c:pt idx="14700">
                  <c:v>12.436999999999999</c:v>
                </c:pt>
                <c:pt idx="14701">
                  <c:v>12.413</c:v>
                </c:pt>
                <c:pt idx="14702">
                  <c:v>12.413</c:v>
                </c:pt>
                <c:pt idx="14703">
                  <c:v>12.413</c:v>
                </c:pt>
                <c:pt idx="14704">
                  <c:v>12.413</c:v>
                </c:pt>
                <c:pt idx="14705">
                  <c:v>12.388999999999999</c:v>
                </c:pt>
                <c:pt idx="14706">
                  <c:v>12.388999999999999</c:v>
                </c:pt>
                <c:pt idx="14707">
                  <c:v>12.388999999999999</c:v>
                </c:pt>
                <c:pt idx="14708">
                  <c:v>12.388999999999999</c:v>
                </c:pt>
                <c:pt idx="14709">
                  <c:v>12.364000000000001</c:v>
                </c:pt>
                <c:pt idx="14710">
                  <c:v>12.364000000000001</c:v>
                </c:pt>
                <c:pt idx="14711">
                  <c:v>12.364000000000001</c:v>
                </c:pt>
                <c:pt idx="14712">
                  <c:v>12.364000000000001</c:v>
                </c:pt>
                <c:pt idx="14713">
                  <c:v>12.364000000000001</c:v>
                </c:pt>
                <c:pt idx="14714">
                  <c:v>12.364000000000001</c:v>
                </c:pt>
                <c:pt idx="14715">
                  <c:v>12.364000000000001</c:v>
                </c:pt>
                <c:pt idx="14716">
                  <c:v>12.364000000000001</c:v>
                </c:pt>
                <c:pt idx="14717">
                  <c:v>12.364000000000001</c:v>
                </c:pt>
                <c:pt idx="14718">
                  <c:v>12.364000000000001</c:v>
                </c:pt>
                <c:pt idx="14719">
                  <c:v>12.388999999999999</c:v>
                </c:pt>
                <c:pt idx="14720">
                  <c:v>12.388999999999999</c:v>
                </c:pt>
                <c:pt idx="14721">
                  <c:v>12.388999999999999</c:v>
                </c:pt>
                <c:pt idx="14722">
                  <c:v>12.388999999999999</c:v>
                </c:pt>
                <c:pt idx="14723">
                  <c:v>12.413</c:v>
                </c:pt>
                <c:pt idx="14724">
                  <c:v>12.413</c:v>
                </c:pt>
                <c:pt idx="14725">
                  <c:v>12.436999999999999</c:v>
                </c:pt>
                <c:pt idx="14726">
                  <c:v>12.436999999999999</c:v>
                </c:pt>
                <c:pt idx="14727">
                  <c:v>12.436999999999999</c:v>
                </c:pt>
                <c:pt idx="14728">
                  <c:v>12.436999999999999</c:v>
                </c:pt>
                <c:pt idx="14729">
                  <c:v>12.436999999999999</c:v>
                </c:pt>
                <c:pt idx="14730">
                  <c:v>12.461</c:v>
                </c:pt>
                <c:pt idx="14731">
                  <c:v>12.461</c:v>
                </c:pt>
                <c:pt idx="14732">
                  <c:v>12.484999999999999</c:v>
                </c:pt>
                <c:pt idx="14733">
                  <c:v>12.484999999999999</c:v>
                </c:pt>
                <c:pt idx="14734">
                  <c:v>12.509</c:v>
                </c:pt>
                <c:pt idx="14735">
                  <c:v>12.558</c:v>
                </c:pt>
                <c:pt idx="14736">
                  <c:v>12.558</c:v>
                </c:pt>
                <c:pt idx="14737">
                  <c:v>12.558</c:v>
                </c:pt>
                <c:pt idx="14738">
                  <c:v>12.582000000000001</c:v>
                </c:pt>
                <c:pt idx="14739">
                  <c:v>12.678000000000001</c:v>
                </c:pt>
                <c:pt idx="14740">
                  <c:v>12.823</c:v>
                </c:pt>
                <c:pt idx="14741">
                  <c:v>12.92</c:v>
                </c:pt>
                <c:pt idx="14742">
                  <c:v>13.016</c:v>
                </c:pt>
                <c:pt idx="14743">
                  <c:v>13.112</c:v>
                </c:pt>
                <c:pt idx="14744">
                  <c:v>13.185</c:v>
                </c:pt>
                <c:pt idx="14745">
                  <c:v>13.305</c:v>
                </c:pt>
                <c:pt idx="14746">
                  <c:v>13.425000000000001</c:v>
                </c:pt>
                <c:pt idx="14747">
                  <c:v>13.522</c:v>
                </c:pt>
                <c:pt idx="14748">
                  <c:v>13.641999999999999</c:v>
                </c:pt>
                <c:pt idx="14749">
                  <c:v>13.714</c:v>
                </c:pt>
                <c:pt idx="14750">
                  <c:v>13.786</c:v>
                </c:pt>
                <c:pt idx="14751">
                  <c:v>13.858000000000001</c:v>
                </c:pt>
                <c:pt idx="14752">
                  <c:v>13.906000000000001</c:v>
                </c:pt>
                <c:pt idx="14753">
                  <c:v>13.954000000000001</c:v>
                </c:pt>
                <c:pt idx="14754">
                  <c:v>13.978</c:v>
                </c:pt>
                <c:pt idx="14755">
                  <c:v>14.002000000000001</c:v>
                </c:pt>
                <c:pt idx="14756">
                  <c:v>14.026</c:v>
                </c:pt>
                <c:pt idx="14757">
                  <c:v>14.026</c:v>
                </c:pt>
                <c:pt idx="14758">
                  <c:v>14.074</c:v>
                </c:pt>
                <c:pt idx="14759">
                  <c:v>14.05</c:v>
                </c:pt>
                <c:pt idx="14760">
                  <c:v>14.026</c:v>
                </c:pt>
                <c:pt idx="14761">
                  <c:v>14.002000000000001</c:v>
                </c:pt>
                <c:pt idx="14762">
                  <c:v>14.002000000000001</c:v>
                </c:pt>
                <c:pt idx="14763">
                  <c:v>13.954000000000001</c:v>
                </c:pt>
                <c:pt idx="14764">
                  <c:v>13.906000000000001</c:v>
                </c:pt>
                <c:pt idx="14765">
                  <c:v>13.858000000000001</c:v>
                </c:pt>
                <c:pt idx="14766">
                  <c:v>13.81</c:v>
                </c:pt>
                <c:pt idx="14767">
                  <c:v>13.762</c:v>
                </c:pt>
                <c:pt idx="14768">
                  <c:v>13.69</c:v>
                </c:pt>
                <c:pt idx="14769">
                  <c:v>13.618</c:v>
                </c:pt>
                <c:pt idx="14770">
                  <c:v>13.545999999999999</c:v>
                </c:pt>
                <c:pt idx="14771">
                  <c:v>13.473000000000001</c:v>
                </c:pt>
                <c:pt idx="14772">
                  <c:v>13.401</c:v>
                </c:pt>
                <c:pt idx="14773">
                  <c:v>13.329000000000001</c:v>
                </c:pt>
                <c:pt idx="14774">
                  <c:v>13.257</c:v>
                </c:pt>
                <c:pt idx="14775">
                  <c:v>13.209</c:v>
                </c:pt>
                <c:pt idx="14776">
                  <c:v>13.137</c:v>
                </c:pt>
                <c:pt idx="14777">
                  <c:v>13.087999999999999</c:v>
                </c:pt>
                <c:pt idx="14778">
                  <c:v>13.016</c:v>
                </c:pt>
                <c:pt idx="14779">
                  <c:v>12.968</c:v>
                </c:pt>
                <c:pt idx="14780">
                  <c:v>12.92</c:v>
                </c:pt>
                <c:pt idx="14781">
                  <c:v>12.871</c:v>
                </c:pt>
                <c:pt idx="14782">
                  <c:v>12.847</c:v>
                </c:pt>
                <c:pt idx="14783">
                  <c:v>12.798999999999999</c:v>
                </c:pt>
                <c:pt idx="14784">
                  <c:v>12.750999999999999</c:v>
                </c:pt>
                <c:pt idx="14785">
                  <c:v>12.727</c:v>
                </c:pt>
                <c:pt idx="14786">
                  <c:v>12.702999999999999</c:v>
                </c:pt>
                <c:pt idx="14787">
                  <c:v>12.678000000000001</c:v>
                </c:pt>
                <c:pt idx="14788">
                  <c:v>12.654</c:v>
                </c:pt>
                <c:pt idx="14789">
                  <c:v>12.63</c:v>
                </c:pt>
                <c:pt idx="14790">
                  <c:v>12.606</c:v>
                </c:pt>
                <c:pt idx="14791">
                  <c:v>12.582000000000001</c:v>
                </c:pt>
                <c:pt idx="14792">
                  <c:v>12.558</c:v>
                </c:pt>
                <c:pt idx="14793">
                  <c:v>12.558</c:v>
                </c:pt>
                <c:pt idx="14794">
                  <c:v>12.534000000000001</c:v>
                </c:pt>
                <c:pt idx="14795">
                  <c:v>12.509</c:v>
                </c:pt>
                <c:pt idx="14796">
                  <c:v>12.484999999999999</c:v>
                </c:pt>
                <c:pt idx="14797">
                  <c:v>12.484999999999999</c:v>
                </c:pt>
                <c:pt idx="14798">
                  <c:v>12.461</c:v>
                </c:pt>
                <c:pt idx="14799">
                  <c:v>12.461</c:v>
                </c:pt>
                <c:pt idx="14800">
                  <c:v>12.436999999999999</c:v>
                </c:pt>
                <c:pt idx="14801">
                  <c:v>12.436999999999999</c:v>
                </c:pt>
                <c:pt idx="14802">
                  <c:v>12.413</c:v>
                </c:pt>
                <c:pt idx="14803">
                  <c:v>12.413</c:v>
                </c:pt>
                <c:pt idx="14804">
                  <c:v>12.413</c:v>
                </c:pt>
                <c:pt idx="14805">
                  <c:v>12.413</c:v>
                </c:pt>
                <c:pt idx="14806">
                  <c:v>12.413</c:v>
                </c:pt>
                <c:pt idx="14807">
                  <c:v>12.413</c:v>
                </c:pt>
                <c:pt idx="14808">
                  <c:v>12.388999999999999</c:v>
                </c:pt>
                <c:pt idx="14809">
                  <c:v>12.388999999999999</c:v>
                </c:pt>
                <c:pt idx="14810">
                  <c:v>12.388999999999999</c:v>
                </c:pt>
                <c:pt idx="14811">
                  <c:v>12.388999999999999</c:v>
                </c:pt>
                <c:pt idx="14812">
                  <c:v>12.413</c:v>
                </c:pt>
                <c:pt idx="14813">
                  <c:v>12.413</c:v>
                </c:pt>
                <c:pt idx="14814">
                  <c:v>12.413</c:v>
                </c:pt>
                <c:pt idx="14815">
                  <c:v>12.436999999999999</c:v>
                </c:pt>
                <c:pt idx="14816">
                  <c:v>12.461</c:v>
                </c:pt>
                <c:pt idx="14817">
                  <c:v>12.484999999999999</c:v>
                </c:pt>
                <c:pt idx="14818">
                  <c:v>12.509</c:v>
                </c:pt>
                <c:pt idx="14819">
                  <c:v>12.534000000000001</c:v>
                </c:pt>
                <c:pt idx="14820">
                  <c:v>12.582000000000001</c:v>
                </c:pt>
                <c:pt idx="14821">
                  <c:v>12.63</c:v>
                </c:pt>
                <c:pt idx="14822">
                  <c:v>12.678000000000001</c:v>
                </c:pt>
                <c:pt idx="14823">
                  <c:v>12.750999999999999</c:v>
                </c:pt>
                <c:pt idx="14824">
                  <c:v>12.798999999999999</c:v>
                </c:pt>
                <c:pt idx="14825">
                  <c:v>12.847</c:v>
                </c:pt>
                <c:pt idx="14826">
                  <c:v>12.92</c:v>
                </c:pt>
                <c:pt idx="14827">
                  <c:v>12.992000000000001</c:v>
                </c:pt>
                <c:pt idx="14828">
                  <c:v>13.064</c:v>
                </c:pt>
                <c:pt idx="14829">
                  <c:v>13.137</c:v>
                </c:pt>
                <c:pt idx="14830">
                  <c:v>13.209</c:v>
                </c:pt>
                <c:pt idx="14831">
                  <c:v>13.305</c:v>
                </c:pt>
                <c:pt idx="14832">
                  <c:v>13.377000000000001</c:v>
                </c:pt>
                <c:pt idx="14833">
                  <c:v>13.449</c:v>
                </c:pt>
                <c:pt idx="14834">
                  <c:v>13.522</c:v>
                </c:pt>
                <c:pt idx="14835">
                  <c:v>13.57</c:v>
                </c:pt>
                <c:pt idx="14836">
                  <c:v>13.641999999999999</c:v>
                </c:pt>
                <c:pt idx="14837">
                  <c:v>13.738</c:v>
                </c:pt>
                <c:pt idx="14838">
                  <c:v>13.81</c:v>
                </c:pt>
                <c:pt idx="14839">
                  <c:v>13.858000000000001</c:v>
                </c:pt>
                <c:pt idx="14840">
                  <c:v>13.93</c:v>
                </c:pt>
                <c:pt idx="14841">
                  <c:v>14.026</c:v>
                </c:pt>
                <c:pt idx="14842">
                  <c:v>14.098000000000001</c:v>
                </c:pt>
                <c:pt idx="14843">
                  <c:v>14.17</c:v>
                </c:pt>
                <c:pt idx="14844">
                  <c:v>14.194000000000001</c:v>
                </c:pt>
                <c:pt idx="14845">
                  <c:v>14.242000000000001</c:v>
                </c:pt>
                <c:pt idx="14846">
                  <c:v>14.29</c:v>
                </c:pt>
                <c:pt idx="14847">
                  <c:v>14.314</c:v>
                </c:pt>
                <c:pt idx="14848">
                  <c:v>14.314</c:v>
                </c:pt>
                <c:pt idx="14849">
                  <c:v>14.337</c:v>
                </c:pt>
                <c:pt idx="14850">
                  <c:v>14.314</c:v>
                </c:pt>
                <c:pt idx="14851">
                  <c:v>14.29</c:v>
                </c:pt>
                <c:pt idx="14852">
                  <c:v>14.29</c:v>
                </c:pt>
                <c:pt idx="14853">
                  <c:v>14.29</c:v>
                </c:pt>
                <c:pt idx="14854">
                  <c:v>14.242000000000001</c:v>
                </c:pt>
                <c:pt idx="14855">
                  <c:v>14.218</c:v>
                </c:pt>
                <c:pt idx="14856">
                  <c:v>14.194000000000001</c:v>
                </c:pt>
                <c:pt idx="14857">
                  <c:v>14.17</c:v>
                </c:pt>
                <c:pt idx="14858">
                  <c:v>14.098000000000001</c:v>
                </c:pt>
                <c:pt idx="14859">
                  <c:v>14.074</c:v>
                </c:pt>
                <c:pt idx="14860">
                  <c:v>14.026</c:v>
                </c:pt>
                <c:pt idx="14861">
                  <c:v>13.954000000000001</c:v>
                </c:pt>
                <c:pt idx="14862">
                  <c:v>13.906000000000001</c:v>
                </c:pt>
                <c:pt idx="14863">
                  <c:v>13.834</c:v>
                </c:pt>
                <c:pt idx="14864">
                  <c:v>13.762</c:v>
                </c:pt>
                <c:pt idx="14865">
                  <c:v>13.69</c:v>
                </c:pt>
                <c:pt idx="14866">
                  <c:v>13.618</c:v>
                </c:pt>
                <c:pt idx="14867">
                  <c:v>13.545999999999999</c:v>
                </c:pt>
                <c:pt idx="14868">
                  <c:v>13.473000000000001</c:v>
                </c:pt>
                <c:pt idx="14869">
                  <c:v>13.401</c:v>
                </c:pt>
                <c:pt idx="14870">
                  <c:v>13.329000000000001</c:v>
                </c:pt>
                <c:pt idx="14871">
                  <c:v>13.281000000000001</c:v>
                </c:pt>
                <c:pt idx="14872">
                  <c:v>13.233000000000001</c:v>
                </c:pt>
                <c:pt idx="14873">
                  <c:v>13.185</c:v>
                </c:pt>
                <c:pt idx="14874">
                  <c:v>13.137</c:v>
                </c:pt>
                <c:pt idx="14875">
                  <c:v>13.064</c:v>
                </c:pt>
                <c:pt idx="14876">
                  <c:v>13.04</c:v>
                </c:pt>
                <c:pt idx="14877">
                  <c:v>12.992000000000001</c:v>
                </c:pt>
                <c:pt idx="14878">
                  <c:v>12.944000000000001</c:v>
                </c:pt>
                <c:pt idx="14879">
                  <c:v>12.896000000000001</c:v>
                </c:pt>
                <c:pt idx="14880">
                  <c:v>12.871</c:v>
                </c:pt>
                <c:pt idx="14881">
                  <c:v>12.847</c:v>
                </c:pt>
                <c:pt idx="14882">
                  <c:v>12.798999999999999</c:v>
                </c:pt>
                <c:pt idx="14883">
                  <c:v>12.775</c:v>
                </c:pt>
                <c:pt idx="14884">
                  <c:v>12.750999999999999</c:v>
                </c:pt>
                <c:pt idx="14885">
                  <c:v>12.702999999999999</c:v>
                </c:pt>
                <c:pt idx="14886">
                  <c:v>12.678000000000001</c:v>
                </c:pt>
                <c:pt idx="14887">
                  <c:v>12.654</c:v>
                </c:pt>
                <c:pt idx="14888">
                  <c:v>12.63</c:v>
                </c:pt>
                <c:pt idx="14889">
                  <c:v>12.606</c:v>
                </c:pt>
                <c:pt idx="14890">
                  <c:v>12.606</c:v>
                </c:pt>
                <c:pt idx="14891">
                  <c:v>12.582000000000001</c:v>
                </c:pt>
                <c:pt idx="14892">
                  <c:v>12.558</c:v>
                </c:pt>
                <c:pt idx="14893">
                  <c:v>12.558</c:v>
                </c:pt>
                <c:pt idx="14894">
                  <c:v>12.534000000000001</c:v>
                </c:pt>
                <c:pt idx="14895">
                  <c:v>12.534000000000001</c:v>
                </c:pt>
                <c:pt idx="14896">
                  <c:v>12.509</c:v>
                </c:pt>
                <c:pt idx="14897">
                  <c:v>12.509</c:v>
                </c:pt>
                <c:pt idx="14898">
                  <c:v>12.484999999999999</c:v>
                </c:pt>
                <c:pt idx="14899">
                  <c:v>12.484999999999999</c:v>
                </c:pt>
                <c:pt idx="14900">
                  <c:v>12.461</c:v>
                </c:pt>
                <c:pt idx="14901">
                  <c:v>12.461</c:v>
                </c:pt>
                <c:pt idx="14902">
                  <c:v>12.461</c:v>
                </c:pt>
                <c:pt idx="14903">
                  <c:v>12.436999999999999</c:v>
                </c:pt>
                <c:pt idx="14904">
                  <c:v>12.436999999999999</c:v>
                </c:pt>
                <c:pt idx="14905">
                  <c:v>12.413</c:v>
                </c:pt>
                <c:pt idx="14906">
                  <c:v>12.413</c:v>
                </c:pt>
                <c:pt idx="14907">
                  <c:v>12.413</c:v>
                </c:pt>
                <c:pt idx="14908">
                  <c:v>12.413</c:v>
                </c:pt>
                <c:pt idx="14909">
                  <c:v>12.436999999999999</c:v>
                </c:pt>
                <c:pt idx="14910">
                  <c:v>12.461</c:v>
                </c:pt>
                <c:pt idx="14911">
                  <c:v>12.461</c:v>
                </c:pt>
                <c:pt idx="14912">
                  <c:v>12.461</c:v>
                </c:pt>
                <c:pt idx="14913">
                  <c:v>12.484999999999999</c:v>
                </c:pt>
                <c:pt idx="14914">
                  <c:v>12.509</c:v>
                </c:pt>
                <c:pt idx="14915">
                  <c:v>12.534000000000001</c:v>
                </c:pt>
                <c:pt idx="14916">
                  <c:v>12.558</c:v>
                </c:pt>
                <c:pt idx="14917">
                  <c:v>12.558</c:v>
                </c:pt>
                <c:pt idx="14918">
                  <c:v>12.582000000000001</c:v>
                </c:pt>
                <c:pt idx="14919">
                  <c:v>12.606</c:v>
                </c:pt>
                <c:pt idx="14920">
                  <c:v>12.654</c:v>
                </c:pt>
                <c:pt idx="14921">
                  <c:v>12.727</c:v>
                </c:pt>
                <c:pt idx="14922">
                  <c:v>12.823</c:v>
                </c:pt>
                <c:pt idx="14923">
                  <c:v>12.896000000000001</c:v>
                </c:pt>
                <c:pt idx="14924">
                  <c:v>12.992000000000001</c:v>
                </c:pt>
                <c:pt idx="14925">
                  <c:v>13.087999999999999</c:v>
                </c:pt>
                <c:pt idx="14926">
                  <c:v>13.185</c:v>
                </c:pt>
                <c:pt idx="14927">
                  <c:v>13.281000000000001</c:v>
                </c:pt>
                <c:pt idx="14928">
                  <c:v>13.377000000000001</c:v>
                </c:pt>
                <c:pt idx="14929">
                  <c:v>13.473000000000001</c:v>
                </c:pt>
                <c:pt idx="14930">
                  <c:v>13.57</c:v>
                </c:pt>
                <c:pt idx="14931">
                  <c:v>13.666</c:v>
                </c:pt>
                <c:pt idx="14932">
                  <c:v>13.714</c:v>
                </c:pt>
                <c:pt idx="14933">
                  <c:v>13.834</c:v>
                </c:pt>
                <c:pt idx="14934">
                  <c:v>13.906000000000001</c:v>
                </c:pt>
                <c:pt idx="14935">
                  <c:v>13.978</c:v>
                </c:pt>
                <c:pt idx="14936">
                  <c:v>14.05</c:v>
                </c:pt>
                <c:pt idx="14937">
                  <c:v>14.098000000000001</c:v>
                </c:pt>
                <c:pt idx="14938">
                  <c:v>14.146000000000001</c:v>
                </c:pt>
                <c:pt idx="14939">
                  <c:v>14.242000000000001</c:v>
                </c:pt>
                <c:pt idx="14940">
                  <c:v>14.29</c:v>
                </c:pt>
                <c:pt idx="14941">
                  <c:v>14.314</c:v>
                </c:pt>
                <c:pt idx="14942">
                  <c:v>14.337</c:v>
                </c:pt>
                <c:pt idx="14943">
                  <c:v>14.409000000000001</c:v>
                </c:pt>
                <c:pt idx="14944">
                  <c:v>14.433</c:v>
                </c:pt>
                <c:pt idx="14945">
                  <c:v>14.433</c:v>
                </c:pt>
                <c:pt idx="14946">
                  <c:v>14.457000000000001</c:v>
                </c:pt>
                <c:pt idx="14947">
                  <c:v>14.457000000000001</c:v>
                </c:pt>
                <c:pt idx="14948">
                  <c:v>14.481</c:v>
                </c:pt>
                <c:pt idx="14949">
                  <c:v>14.481</c:v>
                </c:pt>
                <c:pt idx="14950">
                  <c:v>14.409000000000001</c:v>
                </c:pt>
                <c:pt idx="14951">
                  <c:v>14.361000000000001</c:v>
                </c:pt>
                <c:pt idx="14952">
                  <c:v>14.314</c:v>
                </c:pt>
                <c:pt idx="14953">
                  <c:v>14.314</c:v>
                </c:pt>
                <c:pt idx="14954">
                  <c:v>14.29</c:v>
                </c:pt>
                <c:pt idx="14955">
                  <c:v>14.242000000000001</c:v>
                </c:pt>
                <c:pt idx="14956">
                  <c:v>14.146000000000001</c:v>
                </c:pt>
                <c:pt idx="14957">
                  <c:v>14.098000000000001</c:v>
                </c:pt>
                <c:pt idx="14958">
                  <c:v>14.026</c:v>
                </c:pt>
                <c:pt idx="14959">
                  <c:v>13.954000000000001</c:v>
                </c:pt>
                <c:pt idx="14960">
                  <c:v>13.906000000000001</c:v>
                </c:pt>
                <c:pt idx="14961">
                  <c:v>13.81</c:v>
                </c:pt>
                <c:pt idx="14962">
                  <c:v>13.738</c:v>
                </c:pt>
                <c:pt idx="14963">
                  <c:v>13.641999999999999</c:v>
                </c:pt>
                <c:pt idx="14964">
                  <c:v>13.57</c:v>
                </c:pt>
                <c:pt idx="14965">
                  <c:v>13.473000000000001</c:v>
                </c:pt>
                <c:pt idx="14966">
                  <c:v>13.401</c:v>
                </c:pt>
                <c:pt idx="14967">
                  <c:v>13.329000000000001</c:v>
                </c:pt>
                <c:pt idx="14968">
                  <c:v>13.257</c:v>
                </c:pt>
                <c:pt idx="14969">
                  <c:v>13.209</c:v>
                </c:pt>
                <c:pt idx="14970">
                  <c:v>13.137</c:v>
                </c:pt>
                <c:pt idx="14971">
                  <c:v>13.087999999999999</c:v>
                </c:pt>
                <c:pt idx="14972">
                  <c:v>13.04</c:v>
                </c:pt>
                <c:pt idx="14973">
                  <c:v>12.992000000000001</c:v>
                </c:pt>
                <c:pt idx="14974">
                  <c:v>12.944000000000001</c:v>
                </c:pt>
                <c:pt idx="14975">
                  <c:v>12.92</c:v>
                </c:pt>
                <c:pt idx="14976">
                  <c:v>12.871</c:v>
                </c:pt>
                <c:pt idx="14977">
                  <c:v>12.847</c:v>
                </c:pt>
                <c:pt idx="14978">
                  <c:v>12.798999999999999</c:v>
                </c:pt>
                <c:pt idx="14979">
                  <c:v>12.775</c:v>
                </c:pt>
                <c:pt idx="14980">
                  <c:v>12.750999999999999</c:v>
                </c:pt>
                <c:pt idx="14981">
                  <c:v>12.702999999999999</c:v>
                </c:pt>
                <c:pt idx="14982">
                  <c:v>12.678000000000001</c:v>
                </c:pt>
                <c:pt idx="14983">
                  <c:v>12.654</c:v>
                </c:pt>
                <c:pt idx="14984">
                  <c:v>12.63</c:v>
                </c:pt>
                <c:pt idx="14985">
                  <c:v>12.606</c:v>
                </c:pt>
                <c:pt idx="14986">
                  <c:v>12.582000000000001</c:v>
                </c:pt>
                <c:pt idx="14987">
                  <c:v>12.582000000000001</c:v>
                </c:pt>
                <c:pt idx="14988">
                  <c:v>12.558</c:v>
                </c:pt>
                <c:pt idx="14989">
                  <c:v>12.534000000000001</c:v>
                </c:pt>
                <c:pt idx="14990">
                  <c:v>12.509</c:v>
                </c:pt>
                <c:pt idx="14991">
                  <c:v>12.509</c:v>
                </c:pt>
                <c:pt idx="14992">
                  <c:v>12.484999999999999</c:v>
                </c:pt>
                <c:pt idx="14993">
                  <c:v>12.461</c:v>
                </c:pt>
                <c:pt idx="14994">
                  <c:v>12.461</c:v>
                </c:pt>
                <c:pt idx="14995">
                  <c:v>12.436999999999999</c:v>
                </c:pt>
                <c:pt idx="14996">
                  <c:v>12.436999999999999</c:v>
                </c:pt>
                <c:pt idx="14997">
                  <c:v>12.413</c:v>
                </c:pt>
                <c:pt idx="14998">
                  <c:v>12.413</c:v>
                </c:pt>
                <c:pt idx="14999">
                  <c:v>12.413</c:v>
                </c:pt>
                <c:pt idx="15000">
                  <c:v>12.388999999999999</c:v>
                </c:pt>
                <c:pt idx="15001">
                  <c:v>12.388999999999999</c:v>
                </c:pt>
                <c:pt idx="15002">
                  <c:v>12.388999999999999</c:v>
                </c:pt>
                <c:pt idx="15003">
                  <c:v>12.388999999999999</c:v>
                </c:pt>
                <c:pt idx="15004">
                  <c:v>12.388999999999999</c:v>
                </c:pt>
                <c:pt idx="15005">
                  <c:v>12.388999999999999</c:v>
                </c:pt>
                <c:pt idx="15006">
                  <c:v>12.413</c:v>
                </c:pt>
                <c:pt idx="15007">
                  <c:v>12.413</c:v>
                </c:pt>
                <c:pt idx="15008">
                  <c:v>12.436999999999999</c:v>
                </c:pt>
                <c:pt idx="15009">
                  <c:v>12.461</c:v>
                </c:pt>
                <c:pt idx="15010">
                  <c:v>12.509</c:v>
                </c:pt>
                <c:pt idx="15011">
                  <c:v>12.558</c:v>
                </c:pt>
                <c:pt idx="15012">
                  <c:v>12.606</c:v>
                </c:pt>
                <c:pt idx="15013">
                  <c:v>12.654</c:v>
                </c:pt>
                <c:pt idx="15014">
                  <c:v>12.750999999999999</c:v>
                </c:pt>
                <c:pt idx="15015">
                  <c:v>12.750999999999999</c:v>
                </c:pt>
                <c:pt idx="15016">
                  <c:v>12.823</c:v>
                </c:pt>
                <c:pt idx="15017">
                  <c:v>12.896000000000001</c:v>
                </c:pt>
                <c:pt idx="15018">
                  <c:v>12.992000000000001</c:v>
                </c:pt>
                <c:pt idx="15019">
                  <c:v>13.064</c:v>
                </c:pt>
                <c:pt idx="15020">
                  <c:v>13.137</c:v>
                </c:pt>
                <c:pt idx="15021">
                  <c:v>13.233000000000001</c:v>
                </c:pt>
                <c:pt idx="15022">
                  <c:v>13.329000000000001</c:v>
                </c:pt>
                <c:pt idx="15023">
                  <c:v>13.425000000000001</c:v>
                </c:pt>
                <c:pt idx="15024">
                  <c:v>13.522</c:v>
                </c:pt>
                <c:pt idx="15025">
                  <c:v>13.593999999999999</c:v>
                </c:pt>
                <c:pt idx="15026">
                  <c:v>13.69</c:v>
                </c:pt>
                <c:pt idx="15027">
                  <c:v>13.786</c:v>
                </c:pt>
                <c:pt idx="15028">
                  <c:v>13.882</c:v>
                </c:pt>
                <c:pt idx="15029">
                  <c:v>13.954000000000001</c:v>
                </c:pt>
                <c:pt idx="15030">
                  <c:v>14.002000000000001</c:v>
                </c:pt>
                <c:pt idx="15031">
                  <c:v>14.05</c:v>
                </c:pt>
                <c:pt idx="15032">
                  <c:v>14.098000000000001</c:v>
                </c:pt>
                <c:pt idx="15033">
                  <c:v>14.194000000000001</c:v>
                </c:pt>
                <c:pt idx="15034">
                  <c:v>14.242000000000001</c:v>
                </c:pt>
                <c:pt idx="15035">
                  <c:v>14.29</c:v>
                </c:pt>
                <c:pt idx="15036">
                  <c:v>14.337</c:v>
                </c:pt>
                <c:pt idx="15037">
                  <c:v>14.409000000000001</c:v>
                </c:pt>
                <c:pt idx="15038">
                  <c:v>14.457000000000001</c:v>
                </c:pt>
                <c:pt idx="15039">
                  <c:v>14.433</c:v>
                </c:pt>
                <c:pt idx="15040">
                  <c:v>14.457000000000001</c:v>
                </c:pt>
                <c:pt idx="15041">
                  <c:v>14.433</c:v>
                </c:pt>
                <c:pt idx="15042">
                  <c:v>14.457000000000001</c:v>
                </c:pt>
                <c:pt idx="15043">
                  <c:v>14.481</c:v>
                </c:pt>
                <c:pt idx="15044">
                  <c:v>14.457000000000001</c:v>
                </c:pt>
                <c:pt idx="15045">
                  <c:v>14.481</c:v>
                </c:pt>
                <c:pt idx="15046">
                  <c:v>14.433</c:v>
                </c:pt>
                <c:pt idx="15047">
                  <c:v>14.385</c:v>
                </c:pt>
                <c:pt idx="15048">
                  <c:v>14.361000000000001</c:v>
                </c:pt>
                <c:pt idx="15049">
                  <c:v>14.314</c:v>
                </c:pt>
                <c:pt idx="15050">
                  <c:v>14.29</c:v>
                </c:pt>
                <c:pt idx="15051">
                  <c:v>14.242000000000001</c:v>
                </c:pt>
                <c:pt idx="15052">
                  <c:v>14.194000000000001</c:v>
                </c:pt>
                <c:pt idx="15053">
                  <c:v>14.122</c:v>
                </c:pt>
                <c:pt idx="15054">
                  <c:v>14.074</c:v>
                </c:pt>
                <c:pt idx="15055">
                  <c:v>14.002000000000001</c:v>
                </c:pt>
                <c:pt idx="15056">
                  <c:v>13.906000000000001</c:v>
                </c:pt>
                <c:pt idx="15057">
                  <c:v>13.834</c:v>
                </c:pt>
                <c:pt idx="15058">
                  <c:v>13.762</c:v>
                </c:pt>
                <c:pt idx="15059">
                  <c:v>13.69</c:v>
                </c:pt>
                <c:pt idx="15060">
                  <c:v>13.618</c:v>
                </c:pt>
                <c:pt idx="15061">
                  <c:v>13.522</c:v>
                </c:pt>
                <c:pt idx="15062">
                  <c:v>13.449</c:v>
                </c:pt>
                <c:pt idx="15063">
                  <c:v>13.377000000000001</c:v>
                </c:pt>
                <c:pt idx="15064">
                  <c:v>13.329000000000001</c:v>
                </c:pt>
                <c:pt idx="15065">
                  <c:v>13.281000000000001</c:v>
                </c:pt>
                <c:pt idx="15066">
                  <c:v>13.233000000000001</c:v>
                </c:pt>
                <c:pt idx="15067">
                  <c:v>13.161</c:v>
                </c:pt>
                <c:pt idx="15068">
                  <c:v>13.137</c:v>
                </c:pt>
                <c:pt idx="15069">
                  <c:v>13.087999999999999</c:v>
                </c:pt>
                <c:pt idx="15070">
                  <c:v>13.064</c:v>
                </c:pt>
                <c:pt idx="15071">
                  <c:v>13.016</c:v>
                </c:pt>
                <c:pt idx="15072">
                  <c:v>12.992000000000001</c:v>
                </c:pt>
                <c:pt idx="15073">
                  <c:v>12.944000000000001</c:v>
                </c:pt>
                <c:pt idx="15074">
                  <c:v>12.944000000000001</c:v>
                </c:pt>
                <c:pt idx="15075">
                  <c:v>12.92</c:v>
                </c:pt>
                <c:pt idx="15076">
                  <c:v>12.896000000000001</c:v>
                </c:pt>
                <c:pt idx="15077">
                  <c:v>12.871</c:v>
                </c:pt>
                <c:pt idx="15078">
                  <c:v>12.847</c:v>
                </c:pt>
                <c:pt idx="15079">
                  <c:v>12.847</c:v>
                </c:pt>
                <c:pt idx="15080">
                  <c:v>12.798999999999999</c:v>
                </c:pt>
                <c:pt idx="15081">
                  <c:v>12.798999999999999</c:v>
                </c:pt>
                <c:pt idx="15082">
                  <c:v>12.775</c:v>
                </c:pt>
                <c:pt idx="15083">
                  <c:v>12.750999999999999</c:v>
                </c:pt>
                <c:pt idx="15084">
                  <c:v>12.750999999999999</c:v>
                </c:pt>
                <c:pt idx="15085">
                  <c:v>12.702999999999999</c:v>
                </c:pt>
                <c:pt idx="15086">
                  <c:v>12.702999999999999</c:v>
                </c:pt>
                <c:pt idx="15087">
                  <c:v>12.678000000000001</c:v>
                </c:pt>
                <c:pt idx="15088">
                  <c:v>12.654</c:v>
                </c:pt>
                <c:pt idx="15089">
                  <c:v>12.654</c:v>
                </c:pt>
                <c:pt idx="15090">
                  <c:v>12.63</c:v>
                </c:pt>
                <c:pt idx="15091">
                  <c:v>12.606</c:v>
                </c:pt>
                <c:pt idx="15092">
                  <c:v>12.606</c:v>
                </c:pt>
                <c:pt idx="15093">
                  <c:v>12.582000000000001</c:v>
                </c:pt>
                <c:pt idx="15094">
                  <c:v>12.582000000000001</c:v>
                </c:pt>
                <c:pt idx="15095">
                  <c:v>12.558</c:v>
                </c:pt>
                <c:pt idx="15096">
                  <c:v>12.558</c:v>
                </c:pt>
                <c:pt idx="15097">
                  <c:v>12.558</c:v>
                </c:pt>
                <c:pt idx="15098">
                  <c:v>12.558</c:v>
                </c:pt>
                <c:pt idx="15099">
                  <c:v>12.558</c:v>
                </c:pt>
                <c:pt idx="15100">
                  <c:v>12.534000000000001</c:v>
                </c:pt>
                <c:pt idx="15101">
                  <c:v>12.534000000000001</c:v>
                </c:pt>
                <c:pt idx="15102">
                  <c:v>12.558</c:v>
                </c:pt>
                <c:pt idx="15103">
                  <c:v>12.558</c:v>
                </c:pt>
                <c:pt idx="15104">
                  <c:v>12.558</c:v>
                </c:pt>
                <c:pt idx="15105">
                  <c:v>12.582000000000001</c:v>
                </c:pt>
                <c:pt idx="15106">
                  <c:v>12.63</c:v>
                </c:pt>
                <c:pt idx="15107">
                  <c:v>12.678000000000001</c:v>
                </c:pt>
                <c:pt idx="15108">
                  <c:v>12.750999999999999</c:v>
                </c:pt>
                <c:pt idx="15109">
                  <c:v>12.823</c:v>
                </c:pt>
                <c:pt idx="15110">
                  <c:v>12.896000000000001</c:v>
                </c:pt>
                <c:pt idx="15111">
                  <c:v>12.944000000000001</c:v>
                </c:pt>
                <c:pt idx="15112">
                  <c:v>13.016</c:v>
                </c:pt>
                <c:pt idx="15113">
                  <c:v>13.087999999999999</c:v>
                </c:pt>
                <c:pt idx="15114">
                  <c:v>13.161</c:v>
                </c:pt>
                <c:pt idx="15115">
                  <c:v>13.233000000000001</c:v>
                </c:pt>
                <c:pt idx="15116">
                  <c:v>13.329000000000001</c:v>
                </c:pt>
                <c:pt idx="15117">
                  <c:v>13.425000000000001</c:v>
                </c:pt>
                <c:pt idx="15118">
                  <c:v>13.522</c:v>
                </c:pt>
                <c:pt idx="15119">
                  <c:v>13.57</c:v>
                </c:pt>
                <c:pt idx="15120">
                  <c:v>13.69</c:v>
                </c:pt>
                <c:pt idx="15121">
                  <c:v>13.762</c:v>
                </c:pt>
                <c:pt idx="15122">
                  <c:v>13.834</c:v>
                </c:pt>
                <c:pt idx="15123">
                  <c:v>13.906000000000001</c:v>
                </c:pt>
                <c:pt idx="15124">
                  <c:v>14.002000000000001</c:v>
                </c:pt>
                <c:pt idx="15125">
                  <c:v>14.05</c:v>
                </c:pt>
                <c:pt idx="15126">
                  <c:v>14.122</c:v>
                </c:pt>
                <c:pt idx="15127">
                  <c:v>14.194000000000001</c:v>
                </c:pt>
                <c:pt idx="15128">
                  <c:v>14.242000000000001</c:v>
                </c:pt>
                <c:pt idx="15129">
                  <c:v>14.29</c:v>
                </c:pt>
                <c:pt idx="15130">
                  <c:v>14.337</c:v>
                </c:pt>
                <c:pt idx="15131">
                  <c:v>14.385</c:v>
                </c:pt>
                <c:pt idx="15132">
                  <c:v>14.409000000000001</c:v>
                </c:pt>
                <c:pt idx="15133">
                  <c:v>14.409000000000001</c:v>
                </c:pt>
                <c:pt idx="15134">
                  <c:v>14.433</c:v>
                </c:pt>
                <c:pt idx="15135">
                  <c:v>14.457000000000001</c:v>
                </c:pt>
                <c:pt idx="15136">
                  <c:v>14.481</c:v>
                </c:pt>
                <c:pt idx="15137">
                  <c:v>14.481</c:v>
                </c:pt>
                <c:pt idx="15138">
                  <c:v>14.505000000000001</c:v>
                </c:pt>
                <c:pt idx="15139">
                  <c:v>14.505000000000001</c:v>
                </c:pt>
                <c:pt idx="15140">
                  <c:v>14.505000000000001</c:v>
                </c:pt>
                <c:pt idx="15141">
                  <c:v>14.505000000000001</c:v>
                </c:pt>
                <c:pt idx="15142">
                  <c:v>14.481</c:v>
                </c:pt>
                <c:pt idx="15143">
                  <c:v>14.457000000000001</c:v>
                </c:pt>
                <c:pt idx="15144">
                  <c:v>14.409000000000001</c:v>
                </c:pt>
                <c:pt idx="15145">
                  <c:v>14.385</c:v>
                </c:pt>
                <c:pt idx="15146">
                  <c:v>14.314</c:v>
                </c:pt>
                <c:pt idx="15147">
                  <c:v>14.266</c:v>
                </c:pt>
                <c:pt idx="15148">
                  <c:v>14.218</c:v>
                </c:pt>
                <c:pt idx="15149">
                  <c:v>14.17</c:v>
                </c:pt>
                <c:pt idx="15150">
                  <c:v>14.098000000000001</c:v>
                </c:pt>
                <c:pt idx="15151">
                  <c:v>14.026</c:v>
                </c:pt>
                <c:pt idx="15152">
                  <c:v>13.954000000000001</c:v>
                </c:pt>
                <c:pt idx="15153">
                  <c:v>13.858000000000001</c:v>
                </c:pt>
                <c:pt idx="15154">
                  <c:v>13.786</c:v>
                </c:pt>
                <c:pt idx="15155">
                  <c:v>13.714</c:v>
                </c:pt>
                <c:pt idx="15156">
                  <c:v>13.618</c:v>
                </c:pt>
                <c:pt idx="15157">
                  <c:v>13.522</c:v>
                </c:pt>
                <c:pt idx="15158">
                  <c:v>13.449</c:v>
                </c:pt>
                <c:pt idx="15159">
                  <c:v>13.353</c:v>
                </c:pt>
                <c:pt idx="15160">
                  <c:v>13.281000000000001</c:v>
                </c:pt>
                <c:pt idx="15161">
                  <c:v>13.209</c:v>
                </c:pt>
                <c:pt idx="15162">
                  <c:v>13.137</c:v>
                </c:pt>
                <c:pt idx="15163">
                  <c:v>13.087999999999999</c:v>
                </c:pt>
                <c:pt idx="15164">
                  <c:v>13.04</c:v>
                </c:pt>
                <c:pt idx="15165">
                  <c:v>12.992000000000001</c:v>
                </c:pt>
                <c:pt idx="15166">
                  <c:v>12.944000000000001</c:v>
                </c:pt>
                <c:pt idx="15167">
                  <c:v>12.896000000000001</c:v>
                </c:pt>
                <c:pt idx="15168">
                  <c:v>12.871</c:v>
                </c:pt>
                <c:pt idx="15169">
                  <c:v>12.847</c:v>
                </c:pt>
                <c:pt idx="15170">
                  <c:v>12.823</c:v>
                </c:pt>
                <c:pt idx="15171">
                  <c:v>12.775</c:v>
                </c:pt>
                <c:pt idx="15172">
                  <c:v>12.750999999999999</c:v>
                </c:pt>
                <c:pt idx="15173">
                  <c:v>12.750999999999999</c:v>
                </c:pt>
                <c:pt idx="15174">
                  <c:v>12.702999999999999</c:v>
                </c:pt>
                <c:pt idx="15175">
                  <c:v>12.678000000000001</c:v>
                </c:pt>
                <c:pt idx="15176">
                  <c:v>12.654</c:v>
                </c:pt>
                <c:pt idx="15177">
                  <c:v>12.63</c:v>
                </c:pt>
                <c:pt idx="15178">
                  <c:v>12.606</c:v>
                </c:pt>
                <c:pt idx="15179">
                  <c:v>12.582000000000001</c:v>
                </c:pt>
                <c:pt idx="15180">
                  <c:v>12.558</c:v>
                </c:pt>
                <c:pt idx="15181">
                  <c:v>12.558</c:v>
                </c:pt>
                <c:pt idx="15182">
                  <c:v>12.534000000000001</c:v>
                </c:pt>
                <c:pt idx="15183">
                  <c:v>12.534000000000001</c:v>
                </c:pt>
                <c:pt idx="15184">
                  <c:v>12.509</c:v>
                </c:pt>
                <c:pt idx="15185">
                  <c:v>12.484999999999999</c:v>
                </c:pt>
                <c:pt idx="15186">
                  <c:v>12.484999999999999</c:v>
                </c:pt>
                <c:pt idx="15187">
                  <c:v>12.484999999999999</c:v>
                </c:pt>
                <c:pt idx="15188">
                  <c:v>12.484999999999999</c:v>
                </c:pt>
                <c:pt idx="15189">
                  <c:v>12.461</c:v>
                </c:pt>
                <c:pt idx="15190">
                  <c:v>12.461</c:v>
                </c:pt>
                <c:pt idx="15191">
                  <c:v>12.461</c:v>
                </c:pt>
                <c:pt idx="15192">
                  <c:v>12.461</c:v>
                </c:pt>
                <c:pt idx="15193">
                  <c:v>12.436999999999999</c:v>
                </c:pt>
                <c:pt idx="15194">
                  <c:v>12.436999999999999</c:v>
                </c:pt>
                <c:pt idx="15195">
                  <c:v>12.436999999999999</c:v>
                </c:pt>
                <c:pt idx="15196">
                  <c:v>12.436999999999999</c:v>
                </c:pt>
                <c:pt idx="15197">
                  <c:v>12.461</c:v>
                </c:pt>
                <c:pt idx="15198">
                  <c:v>12.461</c:v>
                </c:pt>
                <c:pt idx="15199">
                  <c:v>12.461</c:v>
                </c:pt>
                <c:pt idx="15200">
                  <c:v>12.484999999999999</c:v>
                </c:pt>
                <c:pt idx="15201">
                  <c:v>12.509</c:v>
                </c:pt>
                <c:pt idx="15202">
                  <c:v>12.509</c:v>
                </c:pt>
                <c:pt idx="15203">
                  <c:v>12.534000000000001</c:v>
                </c:pt>
                <c:pt idx="15204">
                  <c:v>12.558</c:v>
                </c:pt>
                <c:pt idx="15205">
                  <c:v>12.558</c:v>
                </c:pt>
                <c:pt idx="15206">
                  <c:v>12.582000000000001</c:v>
                </c:pt>
                <c:pt idx="15207">
                  <c:v>12.606</c:v>
                </c:pt>
                <c:pt idx="15208">
                  <c:v>12.654</c:v>
                </c:pt>
                <c:pt idx="15209">
                  <c:v>12.678000000000001</c:v>
                </c:pt>
                <c:pt idx="15210">
                  <c:v>12.702999999999999</c:v>
                </c:pt>
                <c:pt idx="15211">
                  <c:v>12.750999999999999</c:v>
                </c:pt>
                <c:pt idx="15212">
                  <c:v>12.775</c:v>
                </c:pt>
                <c:pt idx="15213">
                  <c:v>12.798999999999999</c:v>
                </c:pt>
                <c:pt idx="15214">
                  <c:v>12.847</c:v>
                </c:pt>
                <c:pt idx="15215">
                  <c:v>12.871</c:v>
                </c:pt>
                <c:pt idx="15216">
                  <c:v>12.896000000000001</c:v>
                </c:pt>
                <c:pt idx="15217">
                  <c:v>12.92</c:v>
                </c:pt>
                <c:pt idx="15218">
                  <c:v>12.944000000000001</c:v>
                </c:pt>
                <c:pt idx="15219">
                  <c:v>12.968</c:v>
                </c:pt>
                <c:pt idx="15220">
                  <c:v>13.04</c:v>
                </c:pt>
                <c:pt idx="15221">
                  <c:v>13.04</c:v>
                </c:pt>
                <c:pt idx="15222">
                  <c:v>13.087999999999999</c:v>
                </c:pt>
                <c:pt idx="15223">
                  <c:v>13.112</c:v>
                </c:pt>
                <c:pt idx="15224">
                  <c:v>13.087999999999999</c:v>
                </c:pt>
                <c:pt idx="15225">
                  <c:v>13.087999999999999</c:v>
                </c:pt>
                <c:pt idx="15226">
                  <c:v>13.112</c:v>
                </c:pt>
                <c:pt idx="15227">
                  <c:v>13.137</c:v>
                </c:pt>
                <c:pt idx="15228">
                  <c:v>13.209</c:v>
                </c:pt>
                <c:pt idx="15229">
                  <c:v>13.257</c:v>
                </c:pt>
                <c:pt idx="15230">
                  <c:v>13.281000000000001</c:v>
                </c:pt>
                <c:pt idx="15231">
                  <c:v>13.329000000000001</c:v>
                </c:pt>
                <c:pt idx="15232">
                  <c:v>13.353</c:v>
                </c:pt>
                <c:pt idx="15233">
                  <c:v>13.377000000000001</c:v>
                </c:pt>
                <c:pt idx="15234">
                  <c:v>13.425000000000001</c:v>
                </c:pt>
                <c:pt idx="15235">
                  <c:v>13.473000000000001</c:v>
                </c:pt>
                <c:pt idx="15236">
                  <c:v>13.522</c:v>
                </c:pt>
                <c:pt idx="15237">
                  <c:v>13.57</c:v>
                </c:pt>
                <c:pt idx="15238">
                  <c:v>13.593999999999999</c:v>
                </c:pt>
                <c:pt idx="15239">
                  <c:v>13.618</c:v>
                </c:pt>
                <c:pt idx="15240">
                  <c:v>13.641999999999999</c:v>
                </c:pt>
                <c:pt idx="15241">
                  <c:v>13.666</c:v>
                </c:pt>
                <c:pt idx="15242">
                  <c:v>13.641999999999999</c:v>
                </c:pt>
                <c:pt idx="15243">
                  <c:v>13.641999999999999</c:v>
                </c:pt>
                <c:pt idx="15244">
                  <c:v>13.641999999999999</c:v>
                </c:pt>
                <c:pt idx="15245">
                  <c:v>13.618</c:v>
                </c:pt>
                <c:pt idx="15246">
                  <c:v>13.618</c:v>
                </c:pt>
                <c:pt idx="15247">
                  <c:v>13.57</c:v>
                </c:pt>
                <c:pt idx="15248">
                  <c:v>13.545999999999999</c:v>
                </c:pt>
                <c:pt idx="15249">
                  <c:v>13.522</c:v>
                </c:pt>
                <c:pt idx="15250">
                  <c:v>13.473000000000001</c:v>
                </c:pt>
                <c:pt idx="15251">
                  <c:v>13.425000000000001</c:v>
                </c:pt>
                <c:pt idx="15252">
                  <c:v>13.377000000000001</c:v>
                </c:pt>
                <c:pt idx="15253">
                  <c:v>13.329000000000001</c:v>
                </c:pt>
                <c:pt idx="15254">
                  <c:v>13.281000000000001</c:v>
                </c:pt>
                <c:pt idx="15255">
                  <c:v>13.233000000000001</c:v>
                </c:pt>
                <c:pt idx="15256">
                  <c:v>13.185</c:v>
                </c:pt>
                <c:pt idx="15257">
                  <c:v>13.137</c:v>
                </c:pt>
                <c:pt idx="15258">
                  <c:v>13.087999999999999</c:v>
                </c:pt>
                <c:pt idx="15259">
                  <c:v>13.064</c:v>
                </c:pt>
                <c:pt idx="15260">
                  <c:v>13.016</c:v>
                </c:pt>
                <c:pt idx="15261">
                  <c:v>12.992000000000001</c:v>
                </c:pt>
                <c:pt idx="15262">
                  <c:v>12.944000000000001</c:v>
                </c:pt>
                <c:pt idx="15263">
                  <c:v>12.944000000000001</c:v>
                </c:pt>
                <c:pt idx="15264">
                  <c:v>12.92</c:v>
                </c:pt>
                <c:pt idx="15265">
                  <c:v>12.896000000000001</c:v>
                </c:pt>
                <c:pt idx="15266">
                  <c:v>12.896000000000001</c:v>
                </c:pt>
                <c:pt idx="15267">
                  <c:v>12.871</c:v>
                </c:pt>
                <c:pt idx="15268">
                  <c:v>12.847</c:v>
                </c:pt>
                <c:pt idx="15269">
                  <c:v>12.847</c:v>
                </c:pt>
                <c:pt idx="15270">
                  <c:v>12.798999999999999</c:v>
                </c:pt>
                <c:pt idx="15271">
                  <c:v>12.798999999999999</c:v>
                </c:pt>
                <c:pt idx="15272">
                  <c:v>12.775</c:v>
                </c:pt>
                <c:pt idx="15273">
                  <c:v>12.775</c:v>
                </c:pt>
                <c:pt idx="15274">
                  <c:v>12.750999999999999</c:v>
                </c:pt>
                <c:pt idx="15275">
                  <c:v>12.750999999999999</c:v>
                </c:pt>
                <c:pt idx="15276">
                  <c:v>12.727</c:v>
                </c:pt>
                <c:pt idx="15277">
                  <c:v>12.702999999999999</c:v>
                </c:pt>
                <c:pt idx="15278">
                  <c:v>12.702999999999999</c:v>
                </c:pt>
                <c:pt idx="15279">
                  <c:v>12.678000000000001</c:v>
                </c:pt>
                <c:pt idx="15280">
                  <c:v>12.678000000000001</c:v>
                </c:pt>
                <c:pt idx="15281">
                  <c:v>12.678000000000001</c:v>
                </c:pt>
                <c:pt idx="15282">
                  <c:v>12.654</c:v>
                </c:pt>
                <c:pt idx="15283">
                  <c:v>12.654</c:v>
                </c:pt>
                <c:pt idx="15284">
                  <c:v>12.654</c:v>
                </c:pt>
                <c:pt idx="15285">
                  <c:v>12.654</c:v>
                </c:pt>
                <c:pt idx="15286">
                  <c:v>12.63</c:v>
                </c:pt>
                <c:pt idx="15287">
                  <c:v>12.63</c:v>
                </c:pt>
                <c:pt idx="15288">
                  <c:v>12.606</c:v>
                </c:pt>
                <c:pt idx="15289">
                  <c:v>12.606</c:v>
                </c:pt>
                <c:pt idx="15290">
                  <c:v>12.606</c:v>
                </c:pt>
                <c:pt idx="15291">
                  <c:v>12.606</c:v>
                </c:pt>
                <c:pt idx="15292">
                  <c:v>12.606</c:v>
                </c:pt>
                <c:pt idx="15293">
                  <c:v>12.606</c:v>
                </c:pt>
                <c:pt idx="15294">
                  <c:v>12.606</c:v>
                </c:pt>
                <c:pt idx="15295">
                  <c:v>12.63</c:v>
                </c:pt>
                <c:pt idx="15296">
                  <c:v>12.63</c:v>
                </c:pt>
                <c:pt idx="15297">
                  <c:v>12.654</c:v>
                </c:pt>
                <c:pt idx="15298">
                  <c:v>12.702999999999999</c:v>
                </c:pt>
                <c:pt idx="15299">
                  <c:v>12.750999999999999</c:v>
                </c:pt>
                <c:pt idx="15300">
                  <c:v>12.798999999999999</c:v>
                </c:pt>
                <c:pt idx="15301">
                  <c:v>12.847</c:v>
                </c:pt>
                <c:pt idx="15302">
                  <c:v>12.92</c:v>
                </c:pt>
                <c:pt idx="15303">
                  <c:v>12.968</c:v>
                </c:pt>
                <c:pt idx="15304">
                  <c:v>13.04</c:v>
                </c:pt>
                <c:pt idx="15305">
                  <c:v>13.087999999999999</c:v>
                </c:pt>
                <c:pt idx="15306">
                  <c:v>13.161</c:v>
                </c:pt>
                <c:pt idx="15307">
                  <c:v>13.233000000000001</c:v>
                </c:pt>
                <c:pt idx="15308">
                  <c:v>13.329000000000001</c:v>
                </c:pt>
                <c:pt idx="15309">
                  <c:v>13.401</c:v>
                </c:pt>
                <c:pt idx="15310">
                  <c:v>13.497</c:v>
                </c:pt>
                <c:pt idx="15311">
                  <c:v>13.57</c:v>
                </c:pt>
                <c:pt idx="15312">
                  <c:v>13.641999999999999</c:v>
                </c:pt>
                <c:pt idx="15313">
                  <c:v>13.714</c:v>
                </c:pt>
                <c:pt idx="15314">
                  <c:v>13.762</c:v>
                </c:pt>
                <c:pt idx="15315">
                  <c:v>13.834</c:v>
                </c:pt>
                <c:pt idx="15316">
                  <c:v>13.906000000000001</c:v>
                </c:pt>
                <c:pt idx="15317">
                  <c:v>14.002000000000001</c:v>
                </c:pt>
                <c:pt idx="15318">
                  <c:v>14.098000000000001</c:v>
                </c:pt>
                <c:pt idx="15319">
                  <c:v>14.17</c:v>
                </c:pt>
                <c:pt idx="15320">
                  <c:v>14.242000000000001</c:v>
                </c:pt>
                <c:pt idx="15321">
                  <c:v>14.29</c:v>
                </c:pt>
                <c:pt idx="15322">
                  <c:v>14.314</c:v>
                </c:pt>
                <c:pt idx="15323">
                  <c:v>14.361000000000001</c:v>
                </c:pt>
                <c:pt idx="15324">
                  <c:v>14.409000000000001</c:v>
                </c:pt>
                <c:pt idx="15325">
                  <c:v>14.433</c:v>
                </c:pt>
                <c:pt idx="15326">
                  <c:v>14.433</c:v>
                </c:pt>
                <c:pt idx="15327">
                  <c:v>14.457000000000001</c:v>
                </c:pt>
                <c:pt idx="15328">
                  <c:v>14.481</c:v>
                </c:pt>
                <c:pt idx="15329">
                  <c:v>14.529</c:v>
                </c:pt>
                <c:pt idx="15330">
                  <c:v>14.529</c:v>
                </c:pt>
                <c:pt idx="15331">
                  <c:v>14.505000000000001</c:v>
                </c:pt>
                <c:pt idx="15332">
                  <c:v>14.481</c:v>
                </c:pt>
                <c:pt idx="15333">
                  <c:v>14.481</c:v>
                </c:pt>
                <c:pt idx="15334">
                  <c:v>14.457000000000001</c:v>
                </c:pt>
                <c:pt idx="15335">
                  <c:v>14.409000000000001</c:v>
                </c:pt>
                <c:pt idx="15336">
                  <c:v>14.385</c:v>
                </c:pt>
                <c:pt idx="15337">
                  <c:v>14.337</c:v>
                </c:pt>
                <c:pt idx="15338">
                  <c:v>14.29</c:v>
                </c:pt>
                <c:pt idx="15339">
                  <c:v>14.242000000000001</c:v>
                </c:pt>
                <c:pt idx="15340">
                  <c:v>14.194000000000001</c:v>
                </c:pt>
                <c:pt idx="15341">
                  <c:v>14.146000000000001</c:v>
                </c:pt>
                <c:pt idx="15342">
                  <c:v>14.05</c:v>
                </c:pt>
                <c:pt idx="15343">
                  <c:v>13.978</c:v>
                </c:pt>
                <c:pt idx="15344">
                  <c:v>13.906000000000001</c:v>
                </c:pt>
                <c:pt idx="15345">
                  <c:v>13.81</c:v>
                </c:pt>
                <c:pt idx="15346">
                  <c:v>13.714</c:v>
                </c:pt>
                <c:pt idx="15347">
                  <c:v>13.641999999999999</c:v>
                </c:pt>
                <c:pt idx="15348">
                  <c:v>13.545999999999999</c:v>
                </c:pt>
                <c:pt idx="15349">
                  <c:v>13.473000000000001</c:v>
                </c:pt>
                <c:pt idx="15350">
                  <c:v>13.377000000000001</c:v>
                </c:pt>
                <c:pt idx="15351">
                  <c:v>13.305</c:v>
                </c:pt>
                <c:pt idx="15352">
                  <c:v>13.233000000000001</c:v>
                </c:pt>
                <c:pt idx="15353">
                  <c:v>13.161</c:v>
                </c:pt>
                <c:pt idx="15354">
                  <c:v>13.137</c:v>
                </c:pt>
                <c:pt idx="15355">
                  <c:v>13.064</c:v>
                </c:pt>
                <c:pt idx="15356">
                  <c:v>13.016</c:v>
                </c:pt>
                <c:pt idx="15357">
                  <c:v>12.968</c:v>
                </c:pt>
                <c:pt idx="15358">
                  <c:v>12.944000000000001</c:v>
                </c:pt>
                <c:pt idx="15359">
                  <c:v>12.896000000000001</c:v>
                </c:pt>
                <c:pt idx="15360">
                  <c:v>12.847</c:v>
                </c:pt>
                <c:pt idx="15361">
                  <c:v>12.823</c:v>
                </c:pt>
                <c:pt idx="15362">
                  <c:v>12.798999999999999</c:v>
                </c:pt>
                <c:pt idx="15363">
                  <c:v>12.775</c:v>
                </c:pt>
                <c:pt idx="15364">
                  <c:v>12.750999999999999</c:v>
                </c:pt>
                <c:pt idx="15365">
                  <c:v>12.750999999999999</c:v>
                </c:pt>
                <c:pt idx="15366">
                  <c:v>12.702999999999999</c:v>
                </c:pt>
                <c:pt idx="15367">
                  <c:v>12.678000000000001</c:v>
                </c:pt>
                <c:pt idx="15368">
                  <c:v>12.654</c:v>
                </c:pt>
                <c:pt idx="15369">
                  <c:v>12.654</c:v>
                </c:pt>
                <c:pt idx="15370">
                  <c:v>12.63</c:v>
                </c:pt>
                <c:pt idx="15371">
                  <c:v>12.606</c:v>
                </c:pt>
                <c:pt idx="15372">
                  <c:v>12.582000000000001</c:v>
                </c:pt>
                <c:pt idx="15373">
                  <c:v>12.582000000000001</c:v>
                </c:pt>
                <c:pt idx="15374">
                  <c:v>12.558</c:v>
                </c:pt>
                <c:pt idx="15375">
                  <c:v>12.534000000000001</c:v>
                </c:pt>
                <c:pt idx="15376">
                  <c:v>12.509</c:v>
                </c:pt>
                <c:pt idx="15377">
                  <c:v>12.484999999999999</c:v>
                </c:pt>
                <c:pt idx="15378">
                  <c:v>12.484999999999999</c:v>
                </c:pt>
                <c:pt idx="15379">
                  <c:v>12.461</c:v>
                </c:pt>
                <c:pt idx="15380">
                  <c:v>12.461</c:v>
                </c:pt>
                <c:pt idx="15381">
                  <c:v>12.436999999999999</c:v>
                </c:pt>
                <c:pt idx="15382">
                  <c:v>12.436999999999999</c:v>
                </c:pt>
                <c:pt idx="15383">
                  <c:v>12.413</c:v>
                </c:pt>
                <c:pt idx="15384">
                  <c:v>12.413</c:v>
                </c:pt>
                <c:pt idx="15385">
                  <c:v>12.388999999999999</c:v>
                </c:pt>
                <c:pt idx="15386">
                  <c:v>12.364000000000001</c:v>
                </c:pt>
                <c:pt idx="15387">
                  <c:v>12.388999999999999</c:v>
                </c:pt>
                <c:pt idx="15388">
                  <c:v>12.388999999999999</c:v>
                </c:pt>
                <c:pt idx="15389">
                  <c:v>12.388999999999999</c:v>
                </c:pt>
                <c:pt idx="15390">
                  <c:v>12.413</c:v>
                </c:pt>
                <c:pt idx="15391">
                  <c:v>12.413</c:v>
                </c:pt>
                <c:pt idx="15392">
                  <c:v>12.436999999999999</c:v>
                </c:pt>
                <c:pt idx="15393">
                  <c:v>12.461</c:v>
                </c:pt>
                <c:pt idx="15394">
                  <c:v>12.509</c:v>
                </c:pt>
                <c:pt idx="15395">
                  <c:v>12.558</c:v>
                </c:pt>
                <c:pt idx="15396">
                  <c:v>12.606</c:v>
                </c:pt>
                <c:pt idx="15397">
                  <c:v>12.654</c:v>
                </c:pt>
                <c:pt idx="15398">
                  <c:v>12.750999999999999</c:v>
                </c:pt>
                <c:pt idx="15399">
                  <c:v>12.798999999999999</c:v>
                </c:pt>
                <c:pt idx="15400">
                  <c:v>12.847</c:v>
                </c:pt>
                <c:pt idx="15401">
                  <c:v>12.92</c:v>
                </c:pt>
                <c:pt idx="15402">
                  <c:v>12.992000000000001</c:v>
                </c:pt>
                <c:pt idx="15403">
                  <c:v>13.064</c:v>
                </c:pt>
                <c:pt idx="15404">
                  <c:v>13.161</c:v>
                </c:pt>
                <c:pt idx="15405">
                  <c:v>13.257</c:v>
                </c:pt>
                <c:pt idx="15406">
                  <c:v>13.353</c:v>
                </c:pt>
                <c:pt idx="15407">
                  <c:v>13.449</c:v>
                </c:pt>
                <c:pt idx="15408">
                  <c:v>13.545999999999999</c:v>
                </c:pt>
                <c:pt idx="15409">
                  <c:v>13.618</c:v>
                </c:pt>
                <c:pt idx="15410">
                  <c:v>13.714</c:v>
                </c:pt>
                <c:pt idx="15411">
                  <c:v>13.762</c:v>
                </c:pt>
                <c:pt idx="15412">
                  <c:v>13.834</c:v>
                </c:pt>
                <c:pt idx="15413">
                  <c:v>13.93</c:v>
                </c:pt>
                <c:pt idx="15414">
                  <c:v>14.05</c:v>
                </c:pt>
                <c:pt idx="15415">
                  <c:v>14.098000000000001</c:v>
                </c:pt>
                <c:pt idx="15416">
                  <c:v>14.17</c:v>
                </c:pt>
                <c:pt idx="15417">
                  <c:v>14.218</c:v>
                </c:pt>
                <c:pt idx="15418">
                  <c:v>14.29</c:v>
                </c:pt>
                <c:pt idx="15419">
                  <c:v>14.337</c:v>
                </c:pt>
                <c:pt idx="15420">
                  <c:v>14.385</c:v>
                </c:pt>
                <c:pt idx="15421">
                  <c:v>14.409000000000001</c:v>
                </c:pt>
                <c:pt idx="15422">
                  <c:v>14.433</c:v>
                </c:pt>
                <c:pt idx="15423">
                  <c:v>14.481</c:v>
                </c:pt>
                <c:pt idx="15424">
                  <c:v>14.505000000000001</c:v>
                </c:pt>
                <c:pt idx="15425">
                  <c:v>14.529</c:v>
                </c:pt>
                <c:pt idx="15426">
                  <c:v>14.529</c:v>
                </c:pt>
                <c:pt idx="15427">
                  <c:v>14.553000000000001</c:v>
                </c:pt>
                <c:pt idx="15428">
                  <c:v>14.529</c:v>
                </c:pt>
                <c:pt idx="15429">
                  <c:v>14.529</c:v>
                </c:pt>
                <c:pt idx="15430">
                  <c:v>14.529</c:v>
                </c:pt>
                <c:pt idx="15431">
                  <c:v>14.481</c:v>
                </c:pt>
                <c:pt idx="15432">
                  <c:v>14.481</c:v>
                </c:pt>
                <c:pt idx="15433">
                  <c:v>14.433</c:v>
                </c:pt>
                <c:pt idx="15434">
                  <c:v>14.385</c:v>
                </c:pt>
                <c:pt idx="15435">
                  <c:v>14.337</c:v>
                </c:pt>
                <c:pt idx="15436">
                  <c:v>14.29</c:v>
                </c:pt>
                <c:pt idx="15437">
                  <c:v>14.242000000000001</c:v>
                </c:pt>
                <c:pt idx="15438">
                  <c:v>14.17</c:v>
                </c:pt>
                <c:pt idx="15439">
                  <c:v>14.098000000000001</c:v>
                </c:pt>
                <c:pt idx="15440">
                  <c:v>14.026</c:v>
                </c:pt>
                <c:pt idx="15441">
                  <c:v>13.954000000000001</c:v>
                </c:pt>
                <c:pt idx="15442">
                  <c:v>13.858000000000001</c:v>
                </c:pt>
                <c:pt idx="15443">
                  <c:v>13.786</c:v>
                </c:pt>
                <c:pt idx="15444">
                  <c:v>13.714</c:v>
                </c:pt>
                <c:pt idx="15445">
                  <c:v>13.618</c:v>
                </c:pt>
                <c:pt idx="15446">
                  <c:v>13.545999999999999</c:v>
                </c:pt>
                <c:pt idx="15447">
                  <c:v>13.473000000000001</c:v>
                </c:pt>
                <c:pt idx="15448">
                  <c:v>13.401</c:v>
                </c:pt>
                <c:pt idx="15449">
                  <c:v>13.329000000000001</c:v>
                </c:pt>
                <c:pt idx="15450">
                  <c:v>13.257</c:v>
                </c:pt>
                <c:pt idx="15451">
                  <c:v>13.209</c:v>
                </c:pt>
                <c:pt idx="15452">
                  <c:v>13.137</c:v>
                </c:pt>
                <c:pt idx="15453">
                  <c:v>13.087999999999999</c:v>
                </c:pt>
                <c:pt idx="15454">
                  <c:v>13.04</c:v>
                </c:pt>
                <c:pt idx="15455">
                  <c:v>13.016</c:v>
                </c:pt>
                <c:pt idx="15456">
                  <c:v>12.968</c:v>
                </c:pt>
                <c:pt idx="15457">
                  <c:v>12.944000000000001</c:v>
                </c:pt>
                <c:pt idx="15458">
                  <c:v>12.896000000000001</c:v>
                </c:pt>
                <c:pt idx="15459">
                  <c:v>12.871</c:v>
                </c:pt>
                <c:pt idx="15460">
                  <c:v>12.847</c:v>
                </c:pt>
                <c:pt idx="15461">
                  <c:v>12.798999999999999</c:v>
                </c:pt>
                <c:pt idx="15462">
                  <c:v>12.775</c:v>
                </c:pt>
                <c:pt idx="15463">
                  <c:v>12.750999999999999</c:v>
                </c:pt>
                <c:pt idx="15464">
                  <c:v>12.750999999999999</c:v>
                </c:pt>
                <c:pt idx="15465">
                  <c:v>12.702999999999999</c:v>
                </c:pt>
                <c:pt idx="15466">
                  <c:v>12.678000000000001</c:v>
                </c:pt>
                <c:pt idx="15467">
                  <c:v>12.654</c:v>
                </c:pt>
                <c:pt idx="15468">
                  <c:v>12.654</c:v>
                </c:pt>
                <c:pt idx="15469">
                  <c:v>12.606</c:v>
                </c:pt>
                <c:pt idx="15470">
                  <c:v>12.606</c:v>
                </c:pt>
                <c:pt idx="15471">
                  <c:v>12.582000000000001</c:v>
                </c:pt>
                <c:pt idx="15472">
                  <c:v>12.558</c:v>
                </c:pt>
                <c:pt idx="15473">
                  <c:v>12.558</c:v>
                </c:pt>
                <c:pt idx="15474">
                  <c:v>12.534000000000001</c:v>
                </c:pt>
                <c:pt idx="15475">
                  <c:v>12.509</c:v>
                </c:pt>
                <c:pt idx="15476">
                  <c:v>12.509</c:v>
                </c:pt>
                <c:pt idx="15477">
                  <c:v>12.484999999999999</c:v>
                </c:pt>
                <c:pt idx="15478">
                  <c:v>12.461</c:v>
                </c:pt>
                <c:pt idx="15479">
                  <c:v>12.461</c:v>
                </c:pt>
                <c:pt idx="15480">
                  <c:v>12.461</c:v>
                </c:pt>
                <c:pt idx="15481">
                  <c:v>12.436999999999999</c:v>
                </c:pt>
                <c:pt idx="15482">
                  <c:v>12.436999999999999</c:v>
                </c:pt>
                <c:pt idx="15483">
                  <c:v>12.436999999999999</c:v>
                </c:pt>
                <c:pt idx="15484">
                  <c:v>12.436999999999999</c:v>
                </c:pt>
                <c:pt idx="15485">
                  <c:v>12.461</c:v>
                </c:pt>
                <c:pt idx="15486">
                  <c:v>12.461</c:v>
                </c:pt>
                <c:pt idx="15487">
                  <c:v>12.484999999999999</c:v>
                </c:pt>
                <c:pt idx="15488">
                  <c:v>12.509</c:v>
                </c:pt>
                <c:pt idx="15489">
                  <c:v>12.509</c:v>
                </c:pt>
                <c:pt idx="15490">
                  <c:v>12.558</c:v>
                </c:pt>
                <c:pt idx="15491">
                  <c:v>12.606</c:v>
                </c:pt>
                <c:pt idx="15492">
                  <c:v>12.654</c:v>
                </c:pt>
                <c:pt idx="15493">
                  <c:v>12.750999999999999</c:v>
                </c:pt>
                <c:pt idx="15494">
                  <c:v>12.798999999999999</c:v>
                </c:pt>
                <c:pt idx="15495">
                  <c:v>12.871</c:v>
                </c:pt>
                <c:pt idx="15496">
                  <c:v>12.944000000000001</c:v>
                </c:pt>
                <c:pt idx="15497">
                  <c:v>13.016</c:v>
                </c:pt>
                <c:pt idx="15498">
                  <c:v>13.087999999999999</c:v>
                </c:pt>
                <c:pt idx="15499">
                  <c:v>13.161</c:v>
                </c:pt>
                <c:pt idx="15500">
                  <c:v>13.257</c:v>
                </c:pt>
                <c:pt idx="15501">
                  <c:v>13.353</c:v>
                </c:pt>
                <c:pt idx="15502">
                  <c:v>13.449</c:v>
                </c:pt>
                <c:pt idx="15503">
                  <c:v>13.545999999999999</c:v>
                </c:pt>
                <c:pt idx="15504">
                  <c:v>13.641999999999999</c:v>
                </c:pt>
                <c:pt idx="15505">
                  <c:v>13.714</c:v>
                </c:pt>
                <c:pt idx="15506">
                  <c:v>13.81</c:v>
                </c:pt>
                <c:pt idx="15507">
                  <c:v>13.906000000000001</c:v>
                </c:pt>
                <c:pt idx="15508">
                  <c:v>14.002000000000001</c:v>
                </c:pt>
                <c:pt idx="15509">
                  <c:v>14.074</c:v>
                </c:pt>
                <c:pt idx="15510">
                  <c:v>14.146000000000001</c:v>
                </c:pt>
                <c:pt idx="15511">
                  <c:v>14.218</c:v>
                </c:pt>
                <c:pt idx="15512">
                  <c:v>14.29</c:v>
                </c:pt>
                <c:pt idx="15513">
                  <c:v>14.337</c:v>
                </c:pt>
                <c:pt idx="15514">
                  <c:v>14.409000000000001</c:v>
                </c:pt>
                <c:pt idx="15515">
                  <c:v>14.481</c:v>
                </c:pt>
                <c:pt idx="15516">
                  <c:v>14.505000000000001</c:v>
                </c:pt>
                <c:pt idx="15517">
                  <c:v>14.553000000000001</c:v>
                </c:pt>
                <c:pt idx="15518">
                  <c:v>14.601000000000001</c:v>
                </c:pt>
                <c:pt idx="15519">
                  <c:v>14.625</c:v>
                </c:pt>
                <c:pt idx="15520">
                  <c:v>14.625</c:v>
                </c:pt>
                <c:pt idx="15521">
                  <c:v>14.648999999999999</c:v>
                </c:pt>
                <c:pt idx="15522">
                  <c:v>14.648999999999999</c:v>
                </c:pt>
                <c:pt idx="15523">
                  <c:v>14.648999999999999</c:v>
                </c:pt>
                <c:pt idx="15524">
                  <c:v>14.673</c:v>
                </c:pt>
                <c:pt idx="15525">
                  <c:v>14.648999999999999</c:v>
                </c:pt>
                <c:pt idx="15526">
                  <c:v>14.625</c:v>
                </c:pt>
                <c:pt idx="15527">
                  <c:v>14.625</c:v>
                </c:pt>
                <c:pt idx="15528">
                  <c:v>14.577</c:v>
                </c:pt>
                <c:pt idx="15529">
                  <c:v>14.553000000000001</c:v>
                </c:pt>
                <c:pt idx="15530">
                  <c:v>14.505000000000001</c:v>
                </c:pt>
                <c:pt idx="15531">
                  <c:v>14.481</c:v>
                </c:pt>
                <c:pt idx="15532">
                  <c:v>14.433</c:v>
                </c:pt>
                <c:pt idx="15533">
                  <c:v>14.361000000000001</c:v>
                </c:pt>
                <c:pt idx="15534">
                  <c:v>14.29</c:v>
                </c:pt>
                <c:pt idx="15535">
                  <c:v>14.218</c:v>
                </c:pt>
                <c:pt idx="15536">
                  <c:v>14.146000000000001</c:v>
                </c:pt>
                <c:pt idx="15537">
                  <c:v>14.074</c:v>
                </c:pt>
                <c:pt idx="15538">
                  <c:v>14.002000000000001</c:v>
                </c:pt>
                <c:pt idx="15539">
                  <c:v>13.906000000000001</c:v>
                </c:pt>
                <c:pt idx="15540">
                  <c:v>13.834</c:v>
                </c:pt>
                <c:pt idx="15541">
                  <c:v>13.738</c:v>
                </c:pt>
                <c:pt idx="15542">
                  <c:v>13.666</c:v>
                </c:pt>
                <c:pt idx="15543">
                  <c:v>13.593999999999999</c:v>
                </c:pt>
                <c:pt idx="15544">
                  <c:v>13.522</c:v>
                </c:pt>
                <c:pt idx="15545">
                  <c:v>13.449</c:v>
                </c:pt>
                <c:pt idx="15546">
                  <c:v>13.377000000000001</c:v>
                </c:pt>
                <c:pt idx="15547">
                  <c:v>13.329000000000001</c:v>
                </c:pt>
                <c:pt idx="15548">
                  <c:v>13.257</c:v>
                </c:pt>
                <c:pt idx="15549">
                  <c:v>13.209</c:v>
                </c:pt>
                <c:pt idx="15550">
                  <c:v>13.161</c:v>
                </c:pt>
                <c:pt idx="15551">
                  <c:v>13.137</c:v>
                </c:pt>
                <c:pt idx="15552">
                  <c:v>13.087999999999999</c:v>
                </c:pt>
                <c:pt idx="15553">
                  <c:v>13.04</c:v>
                </c:pt>
                <c:pt idx="15554">
                  <c:v>12.992000000000001</c:v>
                </c:pt>
                <c:pt idx="15555">
                  <c:v>12.968</c:v>
                </c:pt>
                <c:pt idx="15556">
                  <c:v>12.944000000000001</c:v>
                </c:pt>
                <c:pt idx="15557">
                  <c:v>12.896000000000001</c:v>
                </c:pt>
                <c:pt idx="15558">
                  <c:v>12.871</c:v>
                </c:pt>
                <c:pt idx="15559">
                  <c:v>12.847</c:v>
                </c:pt>
                <c:pt idx="15560">
                  <c:v>12.823</c:v>
                </c:pt>
                <c:pt idx="15561">
                  <c:v>12.798999999999999</c:v>
                </c:pt>
                <c:pt idx="15562">
                  <c:v>12.775</c:v>
                </c:pt>
                <c:pt idx="15563">
                  <c:v>12.750999999999999</c:v>
                </c:pt>
                <c:pt idx="15564">
                  <c:v>12.750999999999999</c:v>
                </c:pt>
                <c:pt idx="15565">
                  <c:v>12.702999999999999</c:v>
                </c:pt>
                <c:pt idx="15566">
                  <c:v>12.702999999999999</c:v>
                </c:pt>
                <c:pt idx="15567">
                  <c:v>12.654</c:v>
                </c:pt>
                <c:pt idx="15568">
                  <c:v>12.654</c:v>
                </c:pt>
                <c:pt idx="15569">
                  <c:v>12.654</c:v>
                </c:pt>
                <c:pt idx="15570">
                  <c:v>12.63</c:v>
                </c:pt>
                <c:pt idx="15571">
                  <c:v>12.606</c:v>
                </c:pt>
                <c:pt idx="15572">
                  <c:v>12.582000000000001</c:v>
                </c:pt>
                <c:pt idx="15573">
                  <c:v>12.558</c:v>
                </c:pt>
                <c:pt idx="15574">
                  <c:v>12.558</c:v>
                </c:pt>
                <c:pt idx="15575">
                  <c:v>12.558</c:v>
                </c:pt>
                <c:pt idx="15576">
                  <c:v>12.534000000000001</c:v>
                </c:pt>
                <c:pt idx="15577">
                  <c:v>12.534000000000001</c:v>
                </c:pt>
                <c:pt idx="15578">
                  <c:v>12.534000000000001</c:v>
                </c:pt>
                <c:pt idx="15579">
                  <c:v>12.534000000000001</c:v>
                </c:pt>
                <c:pt idx="15580">
                  <c:v>12.534000000000001</c:v>
                </c:pt>
                <c:pt idx="15581">
                  <c:v>12.558</c:v>
                </c:pt>
                <c:pt idx="15582">
                  <c:v>12.558</c:v>
                </c:pt>
                <c:pt idx="15583">
                  <c:v>12.582000000000001</c:v>
                </c:pt>
                <c:pt idx="15584">
                  <c:v>12.606</c:v>
                </c:pt>
                <c:pt idx="15585">
                  <c:v>12.63</c:v>
                </c:pt>
                <c:pt idx="15586">
                  <c:v>12.654</c:v>
                </c:pt>
                <c:pt idx="15587">
                  <c:v>12.702999999999999</c:v>
                </c:pt>
                <c:pt idx="15588">
                  <c:v>12.750999999999999</c:v>
                </c:pt>
                <c:pt idx="15589">
                  <c:v>12.798999999999999</c:v>
                </c:pt>
                <c:pt idx="15590">
                  <c:v>12.847</c:v>
                </c:pt>
                <c:pt idx="15591">
                  <c:v>12.92</c:v>
                </c:pt>
                <c:pt idx="15592">
                  <c:v>12.992000000000001</c:v>
                </c:pt>
                <c:pt idx="15593">
                  <c:v>13.064</c:v>
                </c:pt>
                <c:pt idx="15594">
                  <c:v>13.137</c:v>
                </c:pt>
                <c:pt idx="15595">
                  <c:v>13.233000000000001</c:v>
                </c:pt>
                <c:pt idx="15596">
                  <c:v>13.329000000000001</c:v>
                </c:pt>
                <c:pt idx="15597">
                  <c:v>13.425000000000001</c:v>
                </c:pt>
                <c:pt idx="15598">
                  <c:v>13.522</c:v>
                </c:pt>
                <c:pt idx="15599">
                  <c:v>13.57</c:v>
                </c:pt>
                <c:pt idx="15600">
                  <c:v>13.666</c:v>
                </c:pt>
                <c:pt idx="15601">
                  <c:v>13.786</c:v>
                </c:pt>
                <c:pt idx="15602">
                  <c:v>13.858000000000001</c:v>
                </c:pt>
                <c:pt idx="15603">
                  <c:v>13.954000000000001</c:v>
                </c:pt>
                <c:pt idx="15604">
                  <c:v>14.05</c:v>
                </c:pt>
                <c:pt idx="15605">
                  <c:v>14.098000000000001</c:v>
                </c:pt>
                <c:pt idx="15606">
                  <c:v>14.194000000000001</c:v>
                </c:pt>
                <c:pt idx="15607">
                  <c:v>14.242000000000001</c:v>
                </c:pt>
                <c:pt idx="15608">
                  <c:v>14.314</c:v>
                </c:pt>
                <c:pt idx="15609">
                  <c:v>14.385</c:v>
                </c:pt>
                <c:pt idx="15610">
                  <c:v>14.457000000000001</c:v>
                </c:pt>
                <c:pt idx="15611">
                  <c:v>14.505000000000001</c:v>
                </c:pt>
                <c:pt idx="15612">
                  <c:v>14.577</c:v>
                </c:pt>
                <c:pt idx="15613">
                  <c:v>14.625</c:v>
                </c:pt>
                <c:pt idx="15614">
                  <c:v>14.648999999999999</c:v>
                </c:pt>
                <c:pt idx="15615">
                  <c:v>14.673</c:v>
                </c:pt>
                <c:pt idx="15616">
                  <c:v>14.721</c:v>
                </c:pt>
                <c:pt idx="15617">
                  <c:v>14.721</c:v>
                </c:pt>
                <c:pt idx="15618">
                  <c:v>14.721</c:v>
                </c:pt>
                <c:pt idx="15619">
                  <c:v>14.721</c:v>
                </c:pt>
                <c:pt idx="15620">
                  <c:v>14.744999999999999</c:v>
                </c:pt>
                <c:pt idx="15621">
                  <c:v>14.721</c:v>
                </c:pt>
                <c:pt idx="15622">
                  <c:v>14.721</c:v>
                </c:pt>
                <c:pt idx="15623">
                  <c:v>14.696999999999999</c:v>
                </c:pt>
                <c:pt idx="15624">
                  <c:v>14.673</c:v>
                </c:pt>
                <c:pt idx="15625">
                  <c:v>14.625</c:v>
                </c:pt>
                <c:pt idx="15626">
                  <c:v>14.601000000000001</c:v>
                </c:pt>
                <c:pt idx="15627">
                  <c:v>14.529</c:v>
                </c:pt>
                <c:pt idx="15628">
                  <c:v>14.481</c:v>
                </c:pt>
                <c:pt idx="15629">
                  <c:v>14.433</c:v>
                </c:pt>
                <c:pt idx="15630">
                  <c:v>14.385</c:v>
                </c:pt>
                <c:pt idx="15631">
                  <c:v>14.314</c:v>
                </c:pt>
                <c:pt idx="15632">
                  <c:v>14.242000000000001</c:v>
                </c:pt>
                <c:pt idx="15633">
                  <c:v>14.17</c:v>
                </c:pt>
                <c:pt idx="15634">
                  <c:v>14.098000000000001</c:v>
                </c:pt>
                <c:pt idx="15635">
                  <c:v>14.002000000000001</c:v>
                </c:pt>
                <c:pt idx="15636">
                  <c:v>13.93</c:v>
                </c:pt>
                <c:pt idx="15637">
                  <c:v>13.858000000000001</c:v>
                </c:pt>
                <c:pt idx="15638">
                  <c:v>13.762</c:v>
                </c:pt>
                <c:pt idx="15639">
                  <c:v>13.714</c:v>
                </c:pt>
                <c:pt idx="15640">
                  <c:v>13.641999999999999</c:v>
                </c:pt>
                <c:pt idx="15641">
                  <c:v>13.57</c:v>
                </c:pt>
                <c:pt idx="15642">
                  <c:v>13.522</c:v>
                </c:pt>
                <c:pt idx="15643">
                  <c:v>13.473000000000001</c:v>
                </c:pt>
                <c:pt idx="15644">
                  <c:v>13.425000000000001</c:v>
                </c:pt>
                <c:pt idx="15645">
                  <c:v>13.377000000000001</c:v>
                </c:pt>
                <c:pt idx="15646">
                  <c:v>13.329000000000001</c:v>
                </c:pt>
                <c:pt idx="15647">
                  <c:v>13.281000000000001</c:v>
                </c:pt>
                <c:pt idx="15648">
                  <c:v>13.257</c:v>
                </c:pt>
                <c:pt idx="15649">
                  <c:v>13.233000000000001</c:v>
                </c:pt>
                <c:pt idx="15650">
                  <c:v>13.185</c:v>
                </c:pt>
                <c:pt idx="15651">
                  <c:v>13.137</c:v>
                </c:pt>
                <c:pt idx="15652">
                  <c:v>13.137</c:v>
                </c:pt>
                <c:pt idx="15653">
                  <c:v>13.087999999999999</c:v>
                </c:pt>
                <c:pt idx="15654">
                  <c:v>13.064</c:v>
                </c:pt>
                <c:pt idx="15655">
                  <c:v>13.04</c:v>
                </c:pt>
                <c:pt idx="15656">
                  <c:v>13.016</c:v>
                </c:pt>
                <c:pt idx="15657">
                  <c:v>12.992000000000001</c:v>
                </c:pt>
                <c:pt idx="15658">
                  <c:v>12.992000000000001</c:v>
                </c:pt>
                <c:pt idx="15659">
                  <c:v>12.968</c:v>
                </c:pt>
                <c:pt idx="15660">
                  <c:v>12.944000000000001</c:v>
                </c:pt>
                <c:pt idx="15661">
                  <c:v>12.92</c:v>
                </c:pt>
                <c:pt idx="15662">
                  <c:v>12.896000000000001</c:v>
                </c:pt>
                <c:pt idx="15663">
                  <c:v>12.896000000000001</c:v>
                </c:pt>
                <c:pt idx="15664">
                  <c:v>12.871</c:v>
                </c:pt>
                <c:pt idx="15665">
                  <c:v>12.847</c:v>
                </c:pt>
                <c:pt idx="15666">
                  <c:v>12.847</c:v>
                </c:pt>
                <c:pt idx="15667">
                  <c:v>12.823</c:v>
                </c:pt>
                <c:pt idx="15668">
                  <c:v>12.823</c:v>
                </c:pt>
                <c:pt idx="15669">
                  <c:v>12.798999999999999</c:v>
                </c:pt>
                <c:pt idx="15670">
                  <c:v>12.798999999999999</c:v>
                </c:pt>
                <c:pt idx="15671">
                  <c:v>12.775</c:v>
                </c:pt>
                <c:pt idx="15672">
                  <c:v>12.775</c:v>
                </c:pt>
                <c:pt idx="15673">
                  <c:v>12.750999999999999</c:v>
                </c:pt>
                <c:pt idx="15674">
                  <c:v>12.750999999999999</c:v>
                </c:pt>
                <c:pt idx="15675">
                  <c:v>12.775</c:v>
                </c:pt>
                <c:pt idx="15676">
                  <c:v>12.775</c:v>
                </c:pt>
                <c:pt idx="15677">
                  <c:v>12.775</c:v>
                </c:pt>
                <c:pt idx="15678">
                  <c:v>12.798999999999999</c:v>
                </c:pt>
                <c:pt idx="15679">
                  <c:v>12.798999999999999</c:v>
                </c:pt>
                <c:pt idx="15680">
                  <c:v>12.798999999999999</c:v>
                </c:pt>
                <c:pt idx="15681">
                  <c:v>12.823</c:v>
                </c:pt>
                <c:pt idx="15682">
                  <c:v>12.871</c:v>
                </c:pt>
                <c:pt idx="15683">
                  <c:v>12.92</c:v>
                </c:pt>
                <c:pt idx="15684">
                  <c:v>12.968</c:v>
                </c:pt>
                <c:pt idx="15685">
                  <c:v>13.016</c:v>
                </c:pt>
                <c:pt idx="15686">
                  <c:v>13.04</c:v>
                </c:pt>
                <c:pt idx="15687">
                  <c:v>13.04</c:v>
                </c:pt>
                <c:pt idx="15688">
                  <c:v>13.112</c:v>
                </c:pt>
                <c:pt idx="15689">
                  <c:v>13.161</c:v>
                </c:pt>
                <c:pt idx="15690">
                  <c:v>13.233000000000001</c:v>
                </c:pt>
                <c:pt idx="15691">
                  <c:v>13.233000000000001</c:v>
                </c:pt>
                <c:pt idx="15692">
                  <c:v>13.257</c:v>
                </c:pt>
                <c:pt idx="15693">
                  <c:v>13.281000000000001</c:v>
                </c:pt>
                <c:pt idx="15694">
                  <c:v>13.329000000000001</c:v>
                </c:pt>
                <c:pt idx="15695">
                  <c:v>13.449</c:v>
                </c:pt>
                <c:pt idx="15696">
                  <c:v>13.522</c:v>
                </c:pt>
                <c:pt idx="15697">
                  <c:v>13.593999999999999</c:v>
                </c:pt>
                <c:pt idx="15698">
                  <c:v>13.69</c:v>
                </c:pt>
                <c:pt idx="15699">
                  <c:v>13.786</c:v>
                </c:pt>
                <c:pt idx="15700">
                  <c:v>13.906000000000001</c:v>
                </c:pt>
                <c:pt idx="15701">
                  <c:v>14.002000000000001</c:v>
                </c:pt>
                <c:pt idx="15702">
                  <c:v>14.122</c:v>
                </c:pt>
                <c:pt idx="15703">
                  <c:v>14.194000000000001</c:v>
                </c:pt>
                <c:pt idx="15704">
                  <c:v>14.29</c:v>
                </c:pt>
                <c:pt idx="15705">
                  <c:v>14.361000000000001</c:v>
                </c:pt>
                <c:pt idx="15706">
                  <c:v>14.433</c:v>
                </c:pt>
                <c:pt idx="15707">
                  <c:v>14.529</c:v>
                </c:pt>
                <c:pt idx="15708">
                  <c:v>14.601000000000001</c:v>
                </c:pt>
                <c:pt idx="15709">
                  <c:v>14.648999999999999</c:v>
                </c:pt>
                <c:pt idx="15710">
                  <c:v>14.696999999999999</c:v>
                </c:pt>
                <c:pt idx="15711">
                  <c:v>14.768000000000001</c:v>
                </c:pt>
                <c:pt idx="15712">
                  <c:v>14.816000000000001</c:v>
                </c:pt>
                <c:pt idx="15713">
                  <c:v>14.864000000000001</c:v>
                </c:pt>
                <c:pt idx="15714">
                  <c:v>14.864000000000001</c:v>
                </c:pt>
                <c:pt idx="15715">
                  <c:v>14.864000000000001</c:v>
                </c:pt>
                <c:pt idx="15716">
                  <c:v>14.84</c:v>
                </c:pt>
                <c:pt idx="15717">
                  <c:v>14.84</c:v>
                </c:pt>
                <c:pt idx="15718">
                  <c:v>14.816000000000001</c:v>
                </c:pt>
                <c:pt idx="15719">
                  <c:v>14.816000000000001</c:v>
                </c:pt>
                <c:pt idx="15720">
                  <c:v>14.792</c:v>
                </c:pt>
                <c:pt idx="15721">
                  <c:v>14.768000000000001</c:v>
                </c:pt>
                <c:pt idx="15722">
                  <c:v>14.721</c:v>
                </c:pt>
                <c:pt idx="15723">
                  <c:v>14.673</c:v>
                </c:pt>
                <c:pt idx="15724">
                  <c:v>14.625</c:v>
                </c:pt>
                <c:pt idx="15725">
                  <c:v>14.553000000000001</c:v>
                </c:pt>
                <c:pt idx="15726">
                  <c:v>14.505000000000001</c:v>
                </c:pt>
                <c:pt idx="15727">
                  <c:v>14.433</c:v>
                </c:pt>
                <c:pt idx="15728">
                  <c:v>14.361000000000001</c:v>
                </c:pt>
                <c:pt idx="15729">
                  <c:v>14.29</c:v>
                </c:pt>
                <c:pt idx="15730">
                  <c:v>14.218</c:v>
                </c:pt>
                <c:pt idx="15731">
                  <c:v>14.122</c:v>
                </c:pt>
                <c:pt idx="15732">
                  <c:v>14.05</c:v>
                </c:pt>
                <c:pt idx="15733">
                  <c:v>13.954000000000001</c:v>
                </c:pt>
                <c:pt idx="15734">
                  <c:v>13.882</c:v>
                </c:pt>
                <c:pt idx="15735">
                  <c:v>13.81</c:v>
                </c:pt>
                <c:pt idx="15736">
                  <c:v>13.738</c:v>
                </c:pt>
                <c:pt idx="15737">
                  <c:v>13.666</c:v>
                </c:pt>
                <c:pt idx="15738">
                  <c:v>13.618</c:v>
                </c:pt>
                <c:pt idx="15739">
                  <c:v>13.545999999999999</c:v>
                </c:pt>
                <c:pt idx="15740">
                  <c:v>13.473000000000001</c:v>
                </c:pt>
                <c:pt idx="15741">
                  <c:v>13.425000000000001</c:v>
                </c:pt>
                <c:pt idx="15742">
                  <c:v>13.377000000000001</c:v>
                </c:pt>
                <c:pt idx="15743">
                  <c:v>13.329000000000001</c:v>
                </c:pt>
                <c:pt idx="15744">
                  <c:v>13.281000000000001</c:v>
                </c:pt>
                <c:pt idx="15745">
                  <c:v>13.257</c:v>
                </c:pt>
                <c:pt idx="15746">
                  <c:v>13.209</c:v>
                </c:pt>
                <c:pt idx="15747">
                  <c:v>13.185</c:v>
                </c:pt>
                <c:pt idx="15748">
                  <c:v>13.137</c:v>
                </c:pt>
                <c:pt idx="15749">
                  <c:v>13.112</c:v>
                </c:pt>
                <c:pt idx="15750">
                  <c:v>13.087999999999999</c:v>
                </c:pt>
                <c:pt idx="15751">
                  <c:v>13.04</c:v>
                </c:pt>
                <c:pt idx="15752">
                  <c:v>13.04</c:v>
                </c:pt>
                <c:pt idx="15753">
                  <c:v>12.992000000000001</c:v>
                </c:pt>
                <c:pt idx="15754">
                  <c:v>12.968</c:v>
                </c:pt>
                <c:pt idx="15755">
                  <c:v>12.944000000000001</c:v>
                </c:pt>
                <c:pt idx="15756">
                  <c:v>12.944000000000001</c:v>
                </c:pt>
                <c:pt idx="15757">
                  <c:v>12.92</c:v>
                </c:pt>
                <c:pt idx="15758">
                  <c:v>12.896000000000001</c:v>
                </c:pt>
                <c:pt idx="15759">
                  <c:v>12.871</c:v>
                </c:pt>
                <c:pt idx="15760">
                  <c:v>12.847</c:v>
                </c:pt>
                <c:pt idx="15761">
                  <c:v>12.823</c:v>
                </c:pt>
                <c:pt idx="15762">
                  <c:v>12.798999999999999</c:v>
                </c:pt>
                <c:pt idx="15763">
                  <c:v>12.798999999999999</c:v>
                </c:pt>
                <c:pt idx="15764">
                  <c:v>12.775</c:v>
                </c:pt>
                <c:pt idx="15765">
                  <c:v>12.750999999999999</c:v>
                </c:pt>
                <c:pt idx="15766">
                  <c:v>12.750999999999999</c:v>
                </c:pt>
                <c:pt idx="15767">
                  <c:v>12.750999999999999</c:v>
                </c:pt>
                <c:pt idx="15768">
                  <c:v>12.702999999999999</c:v>
                </c:pt>
                <c:pt idx="15769">
                  <c:v>12.702999999999999</c:v>
                </c:pt>
                <c:pt idx="15770">
                  <c:v>12.702999999999999</c:v>
                </c:pt>
                <c:pt idx="15771">
                  <c:v>12.702999999999999</c:v>
                </c:pt>
                <c:pt idx="15772">
                  <c:v>12.702999999999999</c:v>
                </c:pt>
                <c:pt idx="15773">
                  <c:v>12.702999999999999</c:v>
                </c:pt>
                <c:pt idx="15774">
                  <c:v>12.750999999999999</c:v>
                </c:pt>
                <c:pt idx="15775">
                  <c:v>12.750999999999999</c:v>
                </c:pt>
                <c:pt idx="15776">
                  <c:v>12.750999999999999</c:v>
                </c:pt>
                <c:pt idx="15777">
                  <c:v>12.775</c:v>
                </c:pt>
                <c:pt idx="15778">
                  <c:v>12.823</c:v>
                </c:pt>
                <c:pt idx="15779">
                  <c:v>12.847</c:v>
                </c:pt>
                <c:pt idx="15780">
                  <c:v>12.92</c:v>
                </c:pt>
                <c:pt idx="15781">
                  <c:v>12.968</c:v>
                </c:pt>
                <c:pt idx="15782">
                  <c:v>13.04</c:v>
                </c:pt>
                <c:pt idx="15783">
                  <c:v>13.087999999999999</c:v>
                </c:pt>
                <c:pt idx="15784">
                  <c:v>13.161</c:v>
                </c:pt>
                <c:pt idx="15785">
                  <c:v>13.233000000000001</c:v>
                </c:pt>
                <c:pt idx="15786">
                  <c:v>13.305</c:v>
                </c:pt>
                <c:pt idx="15787">
                  <c:v>13.377000000000001</c:v>
                </c:pt>
                <c:pt idx="15788">
                  <c:v>13.473000000000001</c:v>
                </c:pt>
                <c:pt idx="15789">
                  <c:v>13.57</c:v>
                </c:pt>
                <c:pt idx="15790">
                  <c:v>13.666</c:v>
                </c:pt>
                <c:pt idx="15791">
                  <c:v>13.786</c:v>
                </c:pt>
                <c:pt idx="15792">
                  <c:v>13.882</c:v>
                </c:pt>
                <c:pt idx="15793">
                  <c:v>13.978</c:v>
                </c:pt>
                <c:pt idx="15794">
                  <c:v>14.074</c:v>
                </c:pt>
                <c:pt idx="15795">
                  <c:v>14.146000000000001</c:v>
                </c:pt>
                <c:pt idx="15796">
                  <c:v>14.242000000000001</c:v>
                </c:pt>
                <c:pt idx="15797">
                  <c:v>14.314</c:v>
                </c:pt>
                <c:pt idx="15798">
                  <c:v>14.385</c:v>
                </c:pt>
                <c:pt idx="15799">
                  <c:v>14.481</c:v>
                </c:pt>
                <c:pt idx="15800">
                  <c:v>14.553000000000001</c:v>
                </c:pt>
                <c:pt idx="15801">
                  <c:v>14.601000000000001</c:v>
                </c:pt>
                <c:pt idx="15802">
                  <c:v>14.673</c:v>
                </c:pt>
                <c:pt idx="15803">
                  <c:v>14.744999999999999</c:v>
                </c:pt>
                <c:pt idx="15804">
                  <c:v>14.792</c:v>
                </c:pt>
                <c:pt idx="15805">
                  <c:v>14.84</c:v>
                </c:pt>
                <c:pt idx="15806">
                  <c:v>14.888</c:v>
                </c:pt>
                <c:pt idx="15807">
                  <c:v>14.912000000000001</c:v>
                </c:pt>
                <c:pt idx="15808">
                  <c:v>14.936</c:v>
                </c:pt>
                <c:pt idx="15809">
                  <c:v>14.96</c:v>
                </c:pt>
                <c:pt idx="15810">
                  <c:v>14.984</c:v>
                </c:pt>
                <c:pt idx="15811">
                  <c:v>14.96</c:v>
                </c:pt>
                <c:pt idx="15812">
                  <c:v>14.96</c:v>
                </c:pt>
                <c:pt idx="15813">
                  <c:v>14.936</c:v>
                </c:pt>
                <c:pt idx="15814">
                  <c:v>14.912000000000001</c:v>
                </c:pt>
                <c:pt idx="15815">
                  <c:v>14.912000000000001</c:v>
                </c:pt>
                <c:pt idx="15816">
                  <c:v>14.864000000000001</c:v>
                </c:pt>
                <c:pt idx="15817">
                  <c:v>14.816000000000001</c:v>
                </c:pt>
                <c:pt idx="15818">
                  <c:v>14.768000000000001</c:v>
                </c:pt>
                <c:pt idx="15819">
                  <c:v>14.721</c:v>
                </c:pt>
                <c:pt idx="15820">
                  <c:v>14.673</c:v>
                </c:pt>
                <c:pt idx="15821">
                  <c:v>14.601000000000001</c:v>
                </c:pt>
                <c:pt idx="15822">
                  <c:v>14.529</c:v>
                </c:pt>
                <c:pt idx="15823">
                  <c:v>14.481</c:v>
                </c:pt>
                <c:pt idx="15824">
                  <c:v>14.385</c:v>
                </c:pt>
                <c:pt idx="15825">
                  <c:v>14.314</c:v>
                </c:pt>
                <c:pt idx="15826">
                  <c:v>14.242000000000001</c:v>
                </c:pt>
                <c:pt idx="15827">
                  <c:v>14.146000000000001</c:v>
                </c:pt>
                <c:pt idx="15828">
                  <c:v>14.05</c:v>
                </c:pt>
                <c:pt idx="15829">
                  <c:v>13.954000000000001</c:v>
                </c:pt>
                <c:pt idx="15830">
                  <c:v>13.882</c:v>
                </c:pt>
                <c:pt idx="15831">
                  <c:v>13.81</c:v>
                </c:pt>
                <c:pt idx="15832">
                  <c:v>13.714</c:v>
                </c:pt>
                <c:pt idx="15833">
                  <c:v>13.641999999999999</c:v>
                </c:pt>
                <c:pt idx="15834">
                  <c:v>13.57</c:v>
                </c:pt>
                <c:pt idx="15835">
                  <c:v>13.522</c:v>
                </c:pt>
                <c:pt idx="15836">
                  <c:v>13.449</c:v>
                </c:pt>
                <c:pt idx="15837">
                  <c:v>13.401</c:v>
                </c:pt>
                <c:pt idx="15838">
                  <c:v>13.353</c:v>
                </c:pt>
                <c:pt idx="15839">
                  <c:v>13.329000000000001</c:v>
                </c:pt>
                <c:pt idx="15840">
                  <c:v>13.281000000000001</c:v>
                </c:pt>
                <c:pt idx="15841">
                  <c:v>13.233000000000001</c:v>
                </c:pt>
                <c:pt idx="15842">
                  <c:v>13.185</c:v>
                </c:pt>
                <c:pt idx="15843">
                  <c:v>13.161</c:v>
                </c:pt>
                <c:pt idx="15844">
                  <c:v>13.137</c:v>
                </c:pt>
                <c:pt idx="15845">
                  <c:v>13.112</c:v>
                </c:pt>
                <c:pt idx="15846">
                  <c:v>13.087999999999999</c:v>
                </c:pt>
                <c:pt idx="15847">
                  <c:v>13.064</c:v>
                </c:pt>
                <c:pt idx="15848">
                  <c:v>13.04</c:v>
                </c:pt>
                <c:pt idx="15849">
                  <c:v>13.04</c:v>
                </c:pt>
                <c:pt idx="15850">
                  <c:v>13.016</c:v>
                </c:pt>
                <c:pt idx="15851">
                  <c:v>12.992000000000001</c:v>
                </c:pt>
                <c:pt idx="15852">
                  <c:v>12.992000000000001</c:v>
                </c:pt>
                <c:pt idx="15853">
                  <c:v>12.968</c:v>
                </c:pt>
                <c:pt idx="15854">
                  <c:v>12.968</c:v>
                </c:pt>
                <c:pt idx="15855">
                  <c:v>12.944000000000001</c:v>
                </c:pt>
                <c:pt idx="15856">
                  <c:v>12.944000000000001</c:v>
                </c:pt>
                <c:pt idx="15857">
                  <c:v>12.92</c:v>
                </c:pt>
                <c:pt idx="15858">
                  <c:v>12.92</c:v>
                </c:pt>
                <c:pt idx="15859">
                  <c:v>12.896000000000001</c:v>
                </c:pt>
                <c:pt idx="15860">
                  <c:v>12.896000000000001</c:v>
                </c:pt>
                <c:pt idx="15861">
                  <c:v>12.896000000000001</c:v>
                </c:pt>
                <c:pt idx="15862">
                  <c:v>12.896000000000001</c:v>
                </c:pt>
                <c:pt idx="15863">
                  <c:v>12.871</c:v>
                </c:pt>
                <c:pt idx="15864">
                  <c:v>12.871</c:v>
                </c:pt>
                <c:pt idx="15865">
                  <c:v>12.871</c:v>
                </c:pt>
                <c:pt idx="15866">
                  <c:v>12.871</c:v>
                </c:pt>
                <c:pt idx="15867">
                  <c:v>12.871</c:v>
                </c:pt>
                <c:pt idx="15868">
                  <c:v>12.871</c:v>
                </c:pt>
                <c:pt idx="15869">
                  <c:v>12.896000000000001</c:v>
                </c:pt>
                <c:pt idx="15870">
                  <c:v>12.896000000000001</c:v>
                </c:pt>
                <c:pt idx="15871">
                  <c:v>12.896000000000001</c:v>
                </c:pt>
                <c:pt idx="15872">
                  <c:v>12.92</c:v>
                </c:pt>
                <c:pt idx="15873">
                  <c:v>12.944000000000001</c:v>
                </c:pt>
                <c:pt idx="15874">
                  <c:v>12.968</c:v>
                </c:pt>
                <c:pt idx="15875">
                  <c:v>13.016</c:v>
                </c:pt>
                <c:pt idx="15876">
                  <c:v>13.064</c:v>
                </c:pt>
                <c:pt idx="15877">
                  <c:v>13.112</c:v>
                </c:pt>
                <c:pt idx="15878">
                  <c:v>13.137</c:v>
                </c:pt>
                <c:pt idx="15879">
                  <c:v>13.185</c:v>
                </c:pt>
                <c:pt idx="15880">
                  <c:v>13.233000000000001</c:v>
                </c:pt>
                <c:pt idx="15881">
                  <c:v>13.305</c:v>
                </c:pt>
                <c:pt idx="15882">
                  <c:v>13.353</c:v>
                </c:pt>
                <c:pt idx="15883">
                  <c:v>13.425000000000001</c:v>
                </c:pt>
                <c:pt idx="15884">
                  <c:v>13.497</c:v>
                </c:pt>
                <c:pt idx="15885">
                  <c:v>13.57</c:v>
                </c:pt>
                <c:pt idx="15886">
                  <c:v>13.641999999999999</c:v>
                </c:pt>
                <c:pt idx="15887">
                  <c:v>13.714</c:v>
                </c:pt>
                <c:pt idx="15888">
                  <c:v>13.762</c:v>
                </c:pt>
                <c:pt idx="15889">
                  <c:v>13.786</c:v>
                </c:pt>
                <c:pt idx="15890">
                  <c:v>13.834</c:v>
                </c:pt>
                <c:pt idx="15891">
                  <c:v>13.858000000000001</c:v>
                </c:pt>
                <c:pt idx="15892">
                  <c:v>13.906000000000001</c:v>
                </c:pt>
                <c:pt idx="15893">
                  <c:v>13.954000000000001</c:v>
                </c:pt>
                <c:pt idx="15894">
                  <c:v>13.954000000000001</c:v>
                </c:pt>
                <c:pt idx="15895">
                  <c:v>14.002000000000001</c:v>
                </c:pt>
                <c:pt idx="15896">
                  <c:v>14.05</c:v>
                </c:pt>
                <c:pt idx="15897">
                  <c:v>14.05</c:v>
                </c:pt>
                <c:pt idx="15898">
                  <c:v>14.074</c:v>
                </c:pt>
                <c:pt idx="15899">
                  <c:v>14.122</c:v>
                </c:pt>
                <c:pt idx="15900">
                  <c:v>14.194000000000001</c:v>
                </c:pt>
                <c:pt idx="15901">
                  <c:v>14.194000000000001</c:v>
                </c:pt>
                <c:pt idx="15902">
                  <c:v>14.266</c:v>
                </c:pt>
                <c:pt idx="15903">
                  <c:v>14.266</c:v>
                </c:pt>
                <c:pt idx="15904">
                  <c:v>14.242000000000001</c:v>
                </c:pt>
                <c:pt idx="15905">
                  <c:v>14.266</c:v>
                </c:pt>
                <c:pt idx="15906">
                  <c:v>14.29</c:v>
                </c:pt>
                <c:pt idx="15907">
                  <c:v>14.314</c:v>
                </c:pt>
                <c:pt idx="15908">
                  <c:v>14.337</c:v>
                </c:pt>
                <c:pt idx="15909">
                  <c:v>14.361000000000001</c:v>
                </c:pt>
                <c:pt idx="15910">
                  <c:v>14.361000000000001</c:v>
                </c:pt>
                <c:pt idx="15911">
                  <c:v>14.385</c:v>
                </c:pt>
                <c:pt idx="15912">
                  <c:v>14.385</c:v>
                </c:pt>
                <c:pt idx="15913">
                  <c:v>14.361000000000001</c:v>
                </c:pt>
                <c:pt idx="15914">
                  <c:v>14.314</c:v>
                </c:pt>
                <c:pt idx="15915">
                  <c:v>14.29</c:v>
                </c:pt>
                <c:pt idx="15916">
                  <c:v>14.29</c:v>
                </c:pt>
                <c:pt idx="15917">
                  <c:v>14.266</c:v>
                </c:pt>
                <c:pt idx="15918">
                  <c:v>14.242000000000001</c:v>
                </c:pt>
                <c:pt idx="15919">
                  <c:v>14.17</c:v>
                </c:pt>
                <c:pt idx="15920">
                  <c:v>14.146000000000001</c:v>
                </c:pt>
                <c:pt idx="15921">
                  <c:v>14.122</c:v>
                </c:pt>
                <c:pt idx="15922">
                  <c:v>14.074</c:v>
                </c:pt>
                <c:pt idx="15923">
                  <c:v>14.026</c:v>
                </c:pt>
                <c:pt idx="15924">
                  <c:v>13.954000000000001</c:v>
                </c:pt>
                <c:pt idx="15925">
                  <c:v>13.906000000000001</c:v>
                </c:pt>
                <c:pt idx="15926">
                  <c:v>13.834</c:v>
                </c:pt>
                <c:pt idx="15927">
                  <c:v>13.786</c:v>
                </c:pt>
                <c:pt idx="15928">
                  <c:v>13.714</c:v>
                </c:pt>
                <c:pt idx="15929">
                  <c:v>13.666</c:v>
                </c:pt>
                <c:pt idx="15930">
                  <c:v>13.618</c:v>
                </c:pt>
                <c:pt idx="15931">
                  <c:v>13.57</c:v>
                </c:pt>
                <c:pt idx="15932">
                  <c:v>13.522</c:v>
                </c:pt>
                <c:pt idx="15933">
                  <c:v>13.497</c:v>
                </c:pt>
                <c:pt idx="15934">
                  <c:v>13.449</c:v>
                </c:pt>
                <c:pt idx="15935">
                  <c:v>13.425000000000001</c:v>
                </c:pt>
                <c:pt idx="15936">
                  <c:v>13.377000000000001</c:v>
                </c:pt>
                <c:pt idx="15937">
                  <c:v>13.329000000000001</c:v>
                </c:pt>
                <c:pt idx="15938">
                  <c:v>13.329000000000001</c:v>
                </c:pt>
                <c:pt idx="15939">
                  <c:v>13.281000000000001</c:v>
                </c:pt>
                <c:pt idx="15940">
                  <c:v>13.257</c:v>
                </c:pt>
                <c:pt idx="15941">
                  <c:v>13.233000000000001</c:v>
                </c:pt>
                <c:pt idx="15942">
                  <c:v>13.209</c:v>
                </c:pt>
                <c:pt idx="15943">
                  <c:v>13.185</c:v>
                </c:pt>
                <c:pt idx="15944">
                  <c:v>13.161</c:v>
                </c:pt>
                <c:pt idx="15945">
                  <c:v>13.137</c:v>
                </c:pt>
                <c:pt idx="15946">
                  <c:v>13.112</c:v>
                </c:pt>
                <c:pt idx="15947">
                  <c:v>13.087999999999999</c:v>
                </c:pt>
                <c:pt idx="15948">
                  <c:v>13.064</c:v>
                </c:pt>
                <c:pt idx="15949">
                  <c:v>13.064</c:v>
                </c:pt>
                <c:pt idx="15950">
                  <c:v>13.04</c:v>
                </c:pt>
                <c:pt idx="15951">
                  <c:v>13.04</c:v>
                </c:pt>
                <c:pt idx="15952">
                  <c:v>13.016</c:v>
                </c:pt>
                <c:pt idx="15953">
                  <c:v>12.992000000000001</c:v>
                </c:pt>
                <c:pt idx="15954">
                  <c:v>12.992000000000001</c:v>
                </c:pt>
                <c:pt idx="15955">
                  <c:v>12.968</c:v>
                </c:pt>
                <c:pt idx="15956">
                  <c:v>12.968</c:v>
                </c:pt>
                <c:pt idx="15957">
                  <c:v>12.944000000000001</c:v>
                </c:pt>
                <c:pt idx="15958">
                  <c:v>12.944000000000001</c:v>
                </c:pt>
                <c:pt idx="15959">
                  <c:v>12.944000000000001</c:v>
                </c:pt>
                <c:pt idx="15960">
                  <c:v>12.92</c:v>
                </c:pt>
                <c:pt idx="15961">
                  <c:v>12.92</c:v>
                </c:pt>
                <c:pt idx="15962">
                  <c:v>12.92</c:v>
                </c:pt>
                <c:pt idx="15963">
                  <c:v>12.896000000000001</c:v>
                </c:pt>
                <c:pt idx="15964">
                  <c:v>12.896000000000001</c:v>
                </c:pt>
                <c:pt idx="15965">
                  <c:v>12.896000000000001</c:v>
                </c:pt>
                <c:pt idx="15966">
                  <c:v>12.896000000000001</c:v>
                </c:pt>
                <c:pt idx="15967">
                  <c:v>12.92</c:v>
                </c:pt>
                <c:pt idx="15968">
                  <c:v>12.944000000000001</c:v>
                </c:pt>
                <c:pt idx="15969">
                  <c:v>12.968</c:v>
                </c:pt>
                <c:pt idx="15970">
                  <c:v>12.992000000000001</c:v>
                </c:pt>
                <c:pt idx="15971">
                  <c:v>13.016</c:v>
                </c:pt>
                <c:pt idx="15972">
                  <c:v>13.04</c:v>
                </c:pt>
                <c:pt idx="15973">
                  <c:v>13.087999999999999</c:v>
                </c:pt>
                <c:pt idx="15974">
                  <c:v>13.137</c:v>
                </c:pt>
                <c:pt idx="15975">
                  <c:v>13.161</c:v>
                </c:pt>
                <c:pt idx="15976">
                  <c:v>13.233000000000001</c:v>
                </c:pt>
                <c:pt idx="15977">
                  <c:v>13.305</c:v>
                </c:pt>
                <c:pt idx="15978">
                  <c:v>13.377000000000001</c:v>
                </c:pt>
                <c:pt idx="15979">
                  <c:v>13.473000000000001</c:v>
                </c:pt>
                <c:pt idx="15980">
                  <c:v>13.545999999999999</c:v>
                </c:pt>
                <c:pt idx="15981">
                  <c:v>13.641999999999999</c:v>
                </c:pt>
                <c:pt idx="15982">
                  <c:v>13.714</c:v>
                </c:pt>
                <c:pt idx="15983">
                  <c:v>13.81</c:v>
                </c:pt>
                <c:pt idx="15984">
                  <c:v>13.906000000000001</c:v>
                </c:pt>
                <c:pt idx="15985">
                  <c:v>14.002000000000001</c:v>
                </c:pt>
                <c:pt idx="15986">
                  <c:v>14.098000000000001</c:v>
                </c:pt>
                <c:pt idx="15987">
                  <c:v>14.194000000000001</c:v>
                </c:pt>
                <c:pt idx="15988">
                  <c:v>14.242000000000001</c:v>
                </c:pt>
                <c:pt idx="15989">
                  <c:v>14.314</c:v>
                </c:pt>
                <c:pt idx="15990">
                  <c:v>14.409000000000001</c:v>
                </c:pt>
                <c:pt idx="15991">
                  <c:v>14.481</c:v>
                </c:pt>
                <c:pt idx="15992">
                  <c:v>14.553000000000001</c:v>
                </c:pt>
                <c:pt idx="15993">
                  <c:v>14.648999999999999</c:v>
                </c:pt>
                <c:pt idx="15994">
                  <c:v>14.696999999999999</c:v>
                </c:pt>
                <c:pt idx="15995">
                  <c:v>14.744999999999999</c:v>
                </c:pt>
                <c:pt idx="15996">
                  <c:v>14.792</c:v>
                </c:pt>
                <c:pt idx="15997">
                  <c:v>14.84</c:v>
                </c:pt>
                <c:pt idx="15998">
                  <c:v>14.888</c:v>
                </c:pt>
                <c:pt idx="15999">
                  <c:v>14.912000000000001</c:v>
                </c:pt>
                <c:pt idx="16000">
                  <c:v>14.912000000000001</c:v>
                </c:pt>
                <c:pt idx="16001">
                  <c:v>14.96</c:v>
                </c:pt>
                <c:pt idx="16002">
                  <c:v>14.96</c:v>
                </c:pt>
                <c:pt idx="16003">
                  <c:v>14.96</c:v>
                </c:pt>
                <c:pt idx="16004">
                  <c:v>14.984</c:v>
                </c:pt>
                <c:pt idx="16005">
                  <c:v>14.936</c:v>
                </c:pt>
                <c:pt idx="16006">
                  <c:v>14.912000000000001</c:v>
                </c:pt>
                <c:pt idx="16007">
                  <c:v>14.888</c:v>
                </c:pt>
                <c:pt idx="16008">
                  <c:v>14.864000000000001</c:v>
                </c:pt>
                <c:pt idx="16009">
                  <c:v>14.864000000000001</c:v>
                </c:pt>
                <c:pt idx="16010">
                  <c:v>14.816000000000001</c:v>
                </c:pt>
                <c:pt idx="16011">
                  <c:v>14.792</c:v>
                </c:pt>
                <c:pt idx="16012">
                  <c:v>14.744999999999999</c:v>
                </c:pt>
                <c:pt idx="16013">
                  <c:v>14.673</c:v>
                </c:pt>
                <c:pt idx="16014">
                  <c:v>14.625</c:v>
                </c:pt>
                <c:pt idx="16015">
                  <c:v>14.553000000000001</c:v>
                </c:pt>
                <c:pt idx="16016">
                  <c:v>14.481</c:v>
                </c:pt>
                <c:pt idx="16017">
                  <c:v>14.385</c:v>
                </c:pt>
                <c:pt idx="16018">
                  <c:v>14.314</c:v>
                </c:pt>
                <c:pt idx="16019">
                  <c:v>14.242000000000001</c:v>
                </c:pt>
                <c:pt idx="16020">
                  <c:v>14.194000000000001</c:v>
                </c:pt>
                <c:pt idx="16021">
                  <c:v>14.098000000000001</c:v>
                </c:pt>
                <c:pt idx="16022">
                  <c:v>14.026</c:v>
                </c:pt>
                <c:pt idx="16023">
                  <c:v>13.954000000000001</c:v>
                </c:pt>
                <c:pt idx="16024">
                  <c:v>13.882</c:v>
                </c:pt>
                <c:pt idx="16025">
                  <c:v>13.834</c:v>
                </c:pt>
                <c:pt idx="16026">
                  <c:v>13.762</c:v>
                </c:pt>
                <c:pt idx="16027">
                  <c:v>13.714</c:v>
                </c:pt>
                <c:pt idx="16028">
                  <c:v>13.666</c:v>
                </c:pt>
                <c:pt idx="16029">
                  <c:v>13.618</c:v>
                </c:pt>
                <c:pt idx="16030">
                  <c:v>13.57</c:v>
                </c:pt>
                <c:pt idx="16031">
                  <c:v>13.522</c:v>
                </c:pt>
                <c:pt idx="16032">
                  <c:v>13.497</c:v>
                </c:pt>
                <c:pt idx="16033">
                  <c:v>13.449</c:v>
                </c:pt>
                <c:pt idx="16034">
                  <c:v>13.401</c:v>
                </c:pt>
                <c:pt idx="16035">
                  <c:v>13.377000000000001</c:v>
                </c:pt>
                <c:pt idx="16036">
                  <c:v>13.329000000000001</c:v>
                </c:pt>
                <c:pt idx="16037">
                  <c:v>13.305</c:v>
                </c:pt>
                <c:pt idx="16038">
                  <c:v>13.281000000000001</c:v>
                </c:pt>
                <c:pt idx="16039">
                  <c:v>13.257</c:v>
                </c:pt>
                <c:pt idx="16040">
                  <c:v>13.233000000000001</c:v>
                </c:pt>
                <c:pt idx="16041">
                  <c:v>13.209</c:v>
                </c:pt>
                <c:pt idx="16042">
                  <c:v>13.185</c:v>
                </c:pt>
                <c:pt idx="16043">
                  <c:v>13.185</c:v>
                </c:pt>
                <c:pt idx="16044">
                  <c:v>13.161</c:v>
                </c:pt>
                <c:pt idx="16045">
                  <c:v>13.137</c:v>
                </c:pt>
                <c:pt idx="16046">
                  <c:v>13.137</c:v>
                </c:pt>
                <c:pt idx="16047">
                  <c:v>13.112</c:v>
                </c:pt>
                <c:pt idx="16048">
                  <c:v>13.087999999999999</c:v>
                </c:pt>
                <c:pt idx="16049">
                  <c:v>13.064</c:v>
                </c:pt>
                <c:pt idx="16050">
                  <c:v>13.064</c:v>
                </c:pt>
                <c:pt idx="16051">
                  <c:v>13.04</c:v>
                </c:pt>
                <c:pt idx="16052">
                  <c:v>13.04</c:v>
                </c:pt>
                <c:pt idx="16053">
                  <c:v>13.016</c:v>
                </c:pt>
                <c:pt idx="16054">
                  <c:v>12.992000000000001</c:v>
                </c:pt>
                <c:pt idx="16055">
                  <c:v>12.992000000000001</c:v>
                </c:pt>
                <c:pt idx="16056">
                  <c:v>12.968</c:v>
                </c:pt>
                <c:pt idx="16057">
                  <c:v>12.968</c:v>
                </c:pt>
                <c:pt idx="16058">
                  <c:v>12.968</c:v>
                </c:pt>
                <c:pt idx="16059">
                  <c:v>12.968</c:v>
                </c:pt>
                <c:pt idx="16060">
                  <c:v>12.968</c:v>
                </c:pt>
                <c:pt idx="16061">
                  <c:v>12.968</c:v>
                </c:pt>
                <c:pt idx="16062">
                  <c:v>12.992000000000001</c:v>
                </c:pt>
                <c:pt idx="16063">
                  <c:v>12.992000000000001</c:v>
                </c:pt>
                <c:pt idx="16064">
                  <c:v>12.992000000000001</c:v>
                </c:pt>
                <c:pt idx="16065">
                  <c:v>13.016</c:v>
                </c:pt>
                <c:pt idx="16066">
                  <c:v>13.064</c:v>
                </c:pt>
                <c:pt idx="16067">
                  <c:v>13.087999999999999</c:v>
                </c:pt>
                <c:pt idx="16068">
                  <c:v>13.137</c:v>
                </c:pt>
                <c:pt idx="16069">
                  <c:v>13.185</c:v>
                </c:pt>
                <c:pt idx="16070">
                  <c:v>13.233000000000001</c:v>
                </c:pt>
                <c:pt idx="16071">
                  <c:v>13.281000000000001</c:v>
                </c:pt>
                <c:pt idx="16072">
                  <c:v>13.329000000000001</c:v>
                </c:pt>
                <c:pt idx="16073">
                  <c:v>13.401</c:v>
                </c:pt>
                <c:pt idx="16074">
                  <c:v>13.473000000000001</c:v>
                </c:pt>
                <c:pt idx="16075">
                  <c:v>13.57</c:v>
                </c:pt>
                <c:pt idx="16076">
                  <c:v>13.641999999999999</c:v>
                </c:pt>
                <c:pt idx="16077">
                  <c:v>13.738</c:v>
                </c:pt>
                <c:pt idx="16078">
                  <c:v>13.834</c:v>
                </c:pt>
                <c:pt idx="16079">
                  <c:v>13.906000000000001</c:v>
                </c:pt>
                <c:pt idx="16080">
                  <c:v>14.002000000000001</c:v>
                </c:pt>
                <c:pt idx="16081">
                  <c:v>14.098000000000001</c:v>
                </c:pt>
                <c:pt idx="16082">
                  <c:v>14.17</c:v>
                </c:pt>
                <c:pt idx="16083">
                  <c:v>14.242000000000001</c:v>
                </c:pt>
                <c:pt idx="16084">
                  <c:v>14.337</c:v>
                </c:pt>
                <c:pt idx="16085">
                  <c:v>14.409000000000001</c:v>
                </c:pt>
                <c:pt idx="16086">
                  <c:v>14.481</c:v>
                </c:pt>
                <c:pt idx="16087">
                  <c:v>14.577</c:v>
                </c:pt>
                <c:pt idx="16088">
                  <c:v>14.625</c:v>
                </c:pt>
                <c:pt idx="16089">
                  <c:v>14.696999999999999</c:v>
                </c:pt>
                <c:pt idx="16090">
                  <c:v>14.768000000000001</c:v>
                </c:pt>
                <c:pt idx="16091">
                  <c:v>14.84</c:v>
                </c:pt>
                <c:pt idx="16092">
                  <c:v>14.888</c:v>
                </c:pt>
                <c:pt idx="16093">
                  <c:v>14.936</c:v>
                </c:pt>
                <c:pt idx="16094">
                  <c:v>14.96</c:v>
                </c:pt>
                <c:pt idx="16095">
                  <c:v>15.007999999999999</c:v>
                </c:pt>
                <c:pt idx="16096">
                  <c:v>15.007999999999999</c:v>
                </c:pt>
                <c:pt idx="16097">
                  <c:v>15.031000000000001</c:v>
                </c:pt>
                <c:pt idx="16098">
                  <c:v>15.055</c:v>
                </c:pt>
                <c:pt idx="16099">
                  <c:v>15.055</c:v>
                </c:pt>
                <c:pt idx="16100">
                  <c:v>15.055</c:v>
                </c:pt>
                <c:pt idx="16101">
                  <c:v>15.055</c:v>
                </c:pt>
                <c:pt idx="16102">
                  <c:v>15.055</c:v>
                </c:pt>
                <c:pt idx="16103">
                  <c:v>15.007999999999999</c:v>
                </c:pt>
                <c:pt idx="16104">
                  <c:v>14.984</c:v>
                </c:pt>
                <c:pt idx="16105">
                  <c:v>14.96</c:v>
                </c:pt>
                <c:pt idx="16106">
                  <c:v>14.912000000000001</c:v>
                </c:pt>
                <c:pt idx="16107">
                  <c:v>14.888</c:v>
                </c:pt>
                <c:pt idx="16108">
                  <c:v>14.84</c:v>
                </c:pt>
                <c:pt idx="16109">
                  <c:v>14.816000000000001</c:v>
                </c:pt>
                <c:pt idx="16110">
                  <c:v>14.744999999999999</c:v>
                </c:pt>
                <c:pt idx="16111">
                  <c:v>14.673</c:v>
                </c:pt>
                <c:pt idx="16112">
                  <c:v>14.601000000000001</c:v>
                </c:pt>
                <c:pt idx="16113">
                  <c:v>14.529</c:v>
                </c:pt>
                <c:pt idx="16114">
                  <c:v>14.457000000000001</c:v>
                </c:pt>
                <c:pt idx="16115">
                  <c:v>14.385</c:v>
                </c:pt>
                <c:pt idx="16116">
                  <c:v>14.29</c:v>
                </c:pt>
                <c:pt idx="16117">
                  <c:v>14.218</c:v>
                </c:pt>
                <c:pt idx="16118">
                  <c:v>14.146000000000001</c:v>
                </c:pt>
                <c:pt idx="16119">
                  <c:v>14.074</c:v>
                </c:pt>
                <c:pt idx="16120">
                  <c:v>14.002000000000001</c:v>
                </c:pt>
                <c:pt idx="16121">
                  <c:v>13.93</c:v>
                </c:pt>
                <c:pt idx="16122">
                  <c:v>13.858000000000001</c:v>
                </c:pt>
                <c:pt idx="16123">
                  <c:v>13.786</c:v>
                </c:pt>
                <c:pt idx="16124">
                  <c:v>13.738</c:v>
                </c:pt>
                <c:pt idx="16125">
                  <c:v>13.666</c:v>
                </c:pt>
                <c:pt idx="16126">
                  <c:v>13.618</c:v>
                </c:pt>
                <c:pt idx="16127">
                  <c:v>13.57</c:v>
                </c:pt>
                <c:pt idx="16128">
                  <c:v>13.522</c:v>
                </c:pt>
                <c:pt idx="16129">
                  <c:v>13.497</c:v>
                </c:pt>
                <c:pt idx="16130">
                  <c:v>13.449</c:v>
                </c:pt>
                <c:pt idx="16131">
                  <c:v>13.425000000000001</c:v>
                </c:pt>
                <c:pt idx="16132">
                  <c:v>13.377000000000001</c:v>
                </c:pt>
                <c:pt idx="16133">
                  <c:v>13.353</c:v>
                </c:pt>
                <c:pt idx="16134">
                  <c:v>13.329000000000001</c:v>
                </c:pt>
                <c:pt idx="16135">
                  <c:v>13.281000000000001</c:v>
                </c:pt>
                <c:pt idx="16136">
                  <c:v>13.281000000000001</c:v>
                </c:pt>
                <c:pt idx="16137">
                  <c:v>13.257</c:v>
                </c:pt>
                <c:pt idx="16138">
                  <c:v>13.233000000000001</c:v>
                </c:pt>
                <c:pt idx="16139">
                  <c:v>13.209</c:v>
                </c:pt>
                <c:pt idx="16140">
                  <c:v>13.185</c:v>
                </c:pt>
                <c:pt idx="16141">
                  <c:v>13.185</c:v>
                </c:pt>
                <c:pt idx="16142">
                  <c:v>13.161</c:v>
                </c:pt>
                <c:pt idx="16143">
                  <c:v>13.161</c:v>
                </c:pt>
                <c:pt idx="16144">
                  <c:v>13.137</c:v>
                </c:pt>
                <c:pt idx="16145">
                  <c:v>13.137</c:v>
                </c:pt>
                <c:pt idx="16146">
                  <c:v>13.112</c:v>
                </c:pt>
                <c:pt idx="16147">
                  <c:v>13.112</c:v>
                </c:pt>
                <c:pt idx="16148">
                  <c:v>13.087999999999999</c:v>
                </c:pt>
                <c:pt idx="16149">
                  <c:v>13.087999999999999</c:v>
                </c:pt>
                <c:pt idx="16150">
                  <c:v>13.087999999999999</c:v>
                </c:pt>
                <c:pt idx="16151">
                  <c:v>13.064</c:v>
                </c:pt>
                <c:pt idx="16152">
                  <c:v>13.064</c:v>
                </c:pt>
                <c:pt idx="16153">
                  <c:v>13.064</c:v>
                </c:pt>
                <c:pt idx="16154">
                  <c:v>13.064</c:v>
                </c:pt>
                <c:pt idx="16155">
                  <c:v>13.04</c:v>
                </c:pt>
                <c:pt idx="16156">
                  <c:v>13.064</c:v>
                </c:pt>
                <c:pt idx="16157">
                  <c:v>13.064</c:v>
                </c:pt>
                <c:pt idx="16158">
                  <c:v>13.087999999999999</c:v>
                </c:pt>
                <c:pt idx="16159">
                  <c:v>13.087999999999999</c:v>
                </c:pt>
                <c:pt idx="16160">
                  <c:v>13.112</c:v>
                </c:pt>
                <c:pt idx="16161">
                  <c:v>13.137</c:v>
                </c:pt>
                <c:pt idx="16162">
                  <c:v>13.161</c:v>
                </c:pt>
                <c:pt idx="16163">
                  <c:v>13.209</c:v>
                </c:pt>
                <c:pt idx="16164">
                  <c:v>13.257</c:v>
                </c:pt>
                <c:pt idx="16165">
                  <c:v>13.305</c:v>
                </c:pt>
                <c:pt idx="16166">
                  <c:v>13.329000000000001</c:v>
                </c:pt>
                <c:pt idx="16167">
                  <c:v>13.401</c:v>
                </c:pt>
                <c:pt idx="16168">
                  <c:v>13.473000000000001</c:v>
                </c:pt>
                <c:pt idx="16169">
                  <c:v>13.545999999999999</c:v>
                </c:pt>
                <c:pt idx="16170">
                  <c:v>13.618</c:v>
                </c:pt>
                <c:pt idx="16171">
                  <c:v>13.666</c:v>
                </c:pt>
                <c:pt idx="16172">
                  <c:v>13.738</c:v>
                </c:pt>
                <c:pt idx="16173">
                  <c:v>13.858000000000001</c:v>
                </c:pt>
                <c:pt idx="16174">
                  <c:v>13.954000000000001</c:v>
                </c:pt>
                <c:pt idx="16175">
                  <c:v>14.026</c:v>
                </c:pt>
                <c:pt idx="16176">
                  <c:v>14.098000000000001</c:v>
                </c:pt>
                <c:pt idx="16177">
                  <c:v>14.194000000000001</c:v>
                </c:pt>
                <c:pt idx="16178">
                  <c:v>14.29</c:v>
                </c:pt>
                <c:pt idx="16179">
                  <c:v>14.361000000000001</c:v>
                </c:pt>
                <c:pt idx="16180">
                  <c:v>14.457000000000001</c:v>
                </c:pt>
                <c:pt idx="16181">
                  <c:v>14.529</c:v>
                </c:pt>
                <c:pt idx="16182">
                  <c:v>14.601000000000001</c:v>
                </c:pt>
                <c:pt idx="16183">
                  <c:v>14.673</c:v>
                </c:pt>
                <c:pt idx="16184">
                  <c:v>14.768000000000001</c:v>
                </c:pt>
                <c:pt idx="16185">
                  <c:v>14.816000000000001</c:v>
                </c:pt>
                <c:pt idx="16186">
                  <c:v>14.864000000000001</c:v>
                </c:pt>
                <c:pt idx="16187">
                  <c:v>14.96</c:v>
                </c:pt>
                <c:pt idx="16188">
                  <c:v>15.007999999999999</c:v>
                </c:pt>
                <c:pt idx="16189">
                  <c:v>15.055</c:v>
                </c:pt>
                <c:pt idx="16190">
                  <c:v>15.103</c:v>
                </c:pt>
                <c:pt idx="16191">
                  <c:v>15.127000000000001</c:v>
                </c:pt>
                <c:pt idx="16192">
                  <c:v>15.151</c:v>
                </c:pt>
                <c:pt idx="16193">
                  <c:v>15.175000000000001</c:v>
                </c:pt>
                <c:pt idx="16194">
                  <c:v>15.199</c:v>
                </c:pt>
                <c:pt idx="16195">
                  <c:v>15.199</c:v>
                </c:pt>
                <c:pt idx="16196">
                  <c:v>15.199</c:v>
                </c:pt>
                <c:pt idx="16197">
                  <c:v>15.175000000000001</c:v>
                </c:pt>
                <c:pt idx="16198">
                  <c:v>15.175000000000001</c:v>
                </c:pt>
                <c:pt idx="16199">
                  <c:v>15.151</c:v>
                </c:pt>
                <c:pt idx="16200">
                  <c:v>15.127000000000001</c:v>
                </c:pt>
                <c:pt idx="16201">
                  <c:v>15.103</c:v>
                </c:pt>
                <c:pt idx="16202">
                  <c:v>15.055</c:v>
                </c:pt>
                <c:pt idx="16203">
                  <c:v>15.007999999999999</c:v>
                </c:pt>
                <c:pt idx="16204">
                  <c:v>14.96</c:v>
                </c:pt>
                <c:pt idx="16205">
                  <c:v>14.888</c:v>
                </c:pt>
                <c:pt idx="16206">
                  <c:v>14.816000000000001</c:v>
                </c:pt>
                <c:pt idx="16207">
                  <c:v>14.768000000000001</c:v>
                </c:pt>
                <c:pt idx="16208">
                  <c:v>14.673</c:v>
                </c:pt>
                <c:pt idx="16209">
                  <c:v>14.601000000000001</c:v>
                </c:pt>
                <c:pt idx="16210">
                  <c:v>14.505000000000001</c:v>
                </c:pt>
                <c:pt idx="16211">
                  <c:v>14.433</c:v>
                </c:pt>
                <c:pt idx="16212">
                  <c:v>14.337</c:v>
                </c:pt>
                <c:pt idx="16213">
                  <c:v>14.242000000000001</c:v>
                </c:pt>
                <c:pt idx="16214">
                  <c:v>14.17</c:v>
                </c:pt>
                <c:pt idx="16215">
                  <c:v>14.098000000000001</c:v>
                </c:pt>
                <c:pt idx="16216">
                  <c:v>14.026</c:v>
                </c:pt>
                <c:pt idx="16217">
                  <c:v>13.954000000000001</c:v>
                </c:pt>
                <c:pt idx="16218">
                  <c:v>13.882</c:v>
                </c:pt>
                <c:pt idx="16219">
                  <c:v>13.81</c:v>
                </c:pt>
                <c:pt idx="16220">
                  <c:v>13.762</c:v>
                </c:pt>
                <c:pt idx="16221">
                  <c:v>13.714</c:v>
                </c:pt>
                <c:pt idx="16222">
                  <c:v>13.666</c:v>
                </c:pt>
                <c:pt idx="16223">
                  <c:v>13.618</c:v>
                </c:pt>
                <c:pt idx="16224">
                  <c:v>13.57</c:v>
                </c:pt>
                <c:pt idx="16225">
                  <c:v>13.522</c:v>
                </c:pt>
                <c:pt idx="16226">
                  <c:v>13.473000000000001</c:v>
                </c:pt>
                <c:pt idx="16227">
                  <c:v>13.449</c:v>
                </c:pt>
                <c:pt idx="16228">
                  <c:v>13.425000000000001</c:v>
                </c:pt>
                <c:pt idx="16229">
                  <c:v>13.377000000000001</c:v>
                </c:pt>
                <c:pt idx="16230">
                  <c:v>13.353</c:v>
                </c:pt>
                <c:pt idx="16231">
                  <c:v>13.329000000000001</c:v>
                </c:pt>
                <c:pt idx="16232">
                  <c:v>13.305</c:v>
                </c:pt>
                <c:pt idx="16233">
                  <c:v>13.281000000000001</c:v>
                </c:pt>
                <c:pt idx="16234">
                  <c:v>13.257</c:v>
                </c:pt>
                <c:pt idx="16235">
                  <c:v>13.233000000000001</c:v>
                </c:pt>
                <c:pt idx="16236">
                  <c:v>13.233000000000001</c:v>
                </c:pt>
                <c:pt idx="16237">
                  <c:v>13.209</c:v>
                </c:pt>
                <c:pt idx="16238">
                  <c:v>13.185</c:v>
                </c:pt>
                <c:pt idx="16239">
                  <c:v>13.185</c:v>
                </c:pt>
                <c:pt idx="16240">
                  <c:v>13.161</c:v>
                </c:pt>
                <c:pt idx="16241">
                  <c:v>13.161</c:v>
                </c:pt>
                <c:pt idx="16242">
                  <c:v>13.137</c:v>
                </c:pt>
                <c:pt idx="16243">
                  <c:v>13.137</c:v>
                </c:pt>
                <c:pt idx="16244">
                  <c:v>13.137</c:v>
                </c:pt>
                <c:pt idx="16245">
                  <c:v>13.112</c:v>
                </c:pt>
                <c:pt idx="16246">
                  <c:v>13.112</c:v>
                </c:pt>
                <c:pt idx="16247">
                  <c:v>13.087999999999999</c:v>
                </c:pt>
                <c:pt idx="16248">
                  <c:v>13.087999999999999</c:v>
                </c:pt>
                <c:pt idx="16249">
                  <c:v>13.087999999999999</c:v>
                </c:pt>
                <c:pt idx="16250">
                  <c:v>13.087999999999999</c:v>
                </c:pt>
                <c:pt idx="16251">
                  <c:v>13.087999999999999</c:v>
                </c:pt>
                <c:pt idx="16252">
                  <c:v>13.087999999999999</c:v>
                </c:pt>
                <c:pt idx="16253">
                  <c:v>13.087999999999999</c:v>
                </c:pt>
                <c:pt idx="16254">
                  <c:v>13.087999999999999</c:v>
                </c:pt>
                <c:pt idx="16255">
                  <c:v>13.112</c:v>
                </c:pt>
                <c:pt idx="16256">
                  <c:v>13.137</c:v>
                </c:pt>
                <c:pt idx="16257">
                  <c:v>13.137</c:v>
                </c:pt>
                <c:pt idx="16258">
                  <c:v>13.185</c:v>
                </c:pt>
                <c:pt idx="16259">
                  <c:v>13.233000000000001</c:v>
                </c:pt>
                <c:pt idx="16260">
                  <c:v>13.281000000000001</c:v>
                </c:pt>
                <c:pt idx="16261">
                  <c:v>13.329000000000001</c:v>
                </c:pt>
                <c:pt idx="16262">
                  <c:v>13.377000000000001</c:v>
                </c:pt>
                <c:pt idx="16263">
                  <c:v>13.449</c:v>
                </c:pt>
                <c:pt idx="16264">
                  <c:v>13.522</c:v>
                </c:pt>
                <c:pt idx="16265">
                  <c:v>13.593999999999999</c:v>
                </c:pt>
                <c:pt idx="16266">
                  <c:v>13.666</c:v>
                </c:pt>
                <c:pt idx="16267">
                  <c:v>13.738</c:v>
                </c:pt>
                <c:pt idx="16268">
                  <c:v>13.834</c:v>
                </c:pt>
                <c:pt idx="16269">
                  <c:v>13.906000000000001</c:v>
                </c:pt>
                <c:pt idx="16270">
                  <c:v>14.026</c:v>
                </c:pt>
                <c:pt idx="16271">
                  <c:v>14.098000000000001</c:v>
                </c:pt>
                <c:pt idx="16272">
                  <c:v>14.218</c:v>
                </c:pt>
                <c:pt idx="16273">
                  <c:v>14.29</c:v>
                </c:pt>
                <c:pt idx="16274">
                  <c:v>14.385</c:v>
                </c:pt>
                <c:pt idx="16275">
                  <c:v>14.457000000000001</c:v>
                </c:pt>
                <c:pt idx="16276">
                  <c:v>14.553000000000001</c:v>
                </c:pt>
                <c:pt idx="16277">
                  <c:v>14.625</c:v>
                </c:pt>
                <c:pt idx="16278">
                  <c:v>14.721</c:v>
                </c:pt>
                <c:pt idx="16279">
                  <c:v>14.768000000000001</c:v>
                </c:pt>
                <c:pt idx="16280">
                  <c:v>14.816000000000001</c:v>
                </c:pt>
                <c:pt idx="16281">
                  <c:v>14.888</c:v>
                </c:pt>
                <c:pt idx="16282">
                  <c:v>14.96</c:v>
                </c:pt>
                <c:pt idx="16283">
                  <c:v>15.031000000000001</c:v>
                </c:pt>
                <c:pt idx="16284">
                  <c:v>15.055</c:v>
                </c:pt>
                <c:pt idx="16285">
                  <c:v>15.103</c:v>
                </c:pt>
                <c:pt idx="16286">
                  <c:v>15.127000000000001</c:v>
                </c:pt>
                <c:pt idx="16287">
                  <c:v>15.151</c:v>
                </c:pt>
                <c:pt idx="16288">
                  <c:v>15.175000000000001</c:v>
                </c:pt>
                <c:pt idx="16289">
                  <c:v>15.199</c:v>
                </c:pt>
                <c:pt idx="16290">
                  <c:v>15.223000000000001</c:v>
                </c:pt>
                <c:pt idx="16291">
                  <c:v>15.199</c:v>
                </c:pt>
                <c:pt idx="16292">
                  <c:v>15.199</c:v>
                </c:pt>
                <c:pt idx="16293">
                  <c:v>15.199</c:v>
                </c:pt>
                <c:pt idx="16294">
                  <c:v>15.175000000000001</c:v>
                </c:pt>
                <c:pt idx="16295">
                  <c:v>15.151</c:v>
                </c:pt>
                <c:pt idx="16296">
                  <c:v>15.127000000000001</c:v>
                </c:pt>
                <c:pt idx="16297">
                  <c:v>15.079000000000001</c:v>
                </c:pt>
                <c:pt idx="16298">
                  <c:v>15.007999999999999</c:v>
                </c:pt>
                <c:pt idx="16299">
                  <c:v>14.984</c:v>
                </c:pt>
                <c:pt idx="16300">
                  <c:v>14.936</c:v>
                </c:pt>
                <c:pt idx="16301">
                  <c:v>14.864000000000001</c:v>
                </c:pt>
                <c:pt idx="16302">
                  <c:v>14.792</c:v>
                </c:pt>
                <c:pt idx="16303">
                  <c:v>14.721</c:v>
                </c:pt>
                <c:pt idx="16304">
                  <c:v>14.648999999999999</c:v>
                </c:pt>
                <c:pt idx="16305">
                  <c:v>14.577</c:v>
                </c:pt>
                <c:pt idx="16306">
                  <c:v>14.481</c:v>
                </c:pt>
                <c:pt idx="16307">
                  <c:v>14.385</c:v>
                </c:pt>
                <c:pt idx="16308">
                  <c:v>14.314</c:v>
                </c:pt>
                <c:pt idx="16309">
                  <c:v>14.218</c:v>
                </c:pt>
                <c:pt idx="16310">
                  <c:v>14.146000000000001</c:v>
                </c:pt>
                <c:pt idx="16311">
                  <c:v>14.05</c:v>
                </c:pt>
                <c:pt idx="16312">
                  <c:v>13.978</c:v>
                </c:pt>
                <c:pt idx="16313">
                  <c:v>13.906000000000001</c:v>
                </c:pt>
                <c:pt idx="16314">
                  <c:v>13.858000000000001</c:v>
                </c:pt>
                <c:pt idx="16315">
                  <c:v>13.786</c:v>
                </c:pt>
                <c:pt idx="16316">
                  <c:v>13.738</c:v>
                </c:pt>
                <c:pt idx="16317">
                  <c:v>13.69</c:v>
                </c:pt>
                <c:pt idx="16318">
                  <c:v>13.618</c:v>
                </c:pt>
                <c:pt idx="16319">
                  <c:v>13.57</c:v>
                </c:pt>
                <c:pt idx="16320">
                  <c:v>13.545999999999999</c:v>
                </c:pt>
                <c:pt idx="16321">
                  <c:v>13.497</c:v>
                </c:pt>
                <c:pt idx="16322">
                  <c:v>13.449</c:v>
                </c:pt>
                <c:pt idx="16323">
                  <c:v>13.425000000000001</c:v>
                </c:pt>
                <c:pt idx="16324">
                  <c:v>13.401</c:v>
                </c:pt>
                <c:pt idx="16325">
                  <c:v>13.353</c:v>
                </c:pt>
                <c:pt idx="16326">
                  <c:v>13.329000000000001</c:v>
                </c:pt>
                <c:pt idx="16327">
                  <c:v>13.305</c:v>
                </c:pt>
                <c:pt idx="16328">
                  <c:v>13.281000000000001</c:v>
                </c:pt>
                <c:pt idx="16329">
                  <c:v>13.257</c:v>
                </c:pt>
                <c:pt idx="16330">
                  <c:v>13.233000000000001</c:v>
                </c:pt>
                <c:pt idx="16331">
                  <c:v>13.209</c:v>
                </c:pt>
                <c:pt idx="16332">
                  <c:v>13.185</c:v>
                </c:pt>
                <c:pt idx="16333">
                  <c:v>13.185</c:v>
                </c:pt>
                <c:pt idx="16334">
                  <c:v>13.161</c:v>
                </c:pt>
                <c:pt idx="16335">
                  <c:v>13.137</c:v>
                </c:pt>
                <c:pt idx="16336">
                  <c:v>13.137</c:v>
                </c:pt>
                <c:pt idx="16337">
                  <c:v>13.112</c:v>
                </c:pt>
                <c:pt idx="16338">
                  <c:v>13.087999999999999</c:v>
                </c:pt>
                <c:pt idx="16339">
                  <c:v>13.087999999999999</c:v>
                </c:pt>
                <c:pt idx="16340">
                  <c:v>13.064</c:v>
                </c:pt>
                <c:pt idx="16341">
                  <c:v>13.064</c:v>
                </c:pt>
                <c:pt idx="16342">
                  <c:v>13.04</c:v>
                </c:pt>
                <c:pt idx="16343">
                  <c:v>13.04</c:v>
                </c:pt>
                <c:pt idx="16344">
                  <c:v>13.016</c:v>
                </c:pt>
                <c:pt idx="16345">
                  <c:v>13.016</c:v>
                </c:pt>
                <c:pt idx="16346">
                  <c:v>13.016</c:v>
                </c:pt>
                <c:pt idx="16347">
                  <c:v>13.016</c:v>
                </c:pt>
                <c:pt idx="16348">
                  <c:v>13.016</c:v>
                </c:pt>
                <c:pt idx="16349">
                  <c:v>13.016</c:v>
                </c:pt>
                <c:pt idx="16350">
                  <c:v>13.04</c:v>
                </c:pt>
                <c:pt idx="16351">
                  <c:v>13.04</c:v>
                </c:pt>
                <c:pt idx="16352">
                  <c:v>13.064</c:v>
                </c:pt>
                <c:pt idx="16353">
                  <c:v>13.087999999999999</c:v>
                </c:pt>
                <c:pt idx="16354">
                  <c:v>13.112</c:v>
                </c:pt>
                <c:pt idx="16355">
                  <c:v>13.161</c:v>
                </c:pt>
                <c:pt idx="16356">
                  <c:v>13.209</c:v>
                </c:pt>
                <c:pt idx="16357">
                  <c:v>13.257</c:v>
                </c:pt>
                <c:pt idx="16358">
                  <c:v>13.329000000000001</c:v>
                </c:pt>
                <c:pt idx="16359">
                  <c:v>13.377000000000001</c:v>
                </c:pt>
                <c:pt idx="16360">
                  <c:v>13.425000000000001</c:v>
                </c:pt>
                <c:pt idx="16361">
                  <c:v>13.522</c:v>
                </c:pt>
                <c:pt idx="16362">
                  <c:v>13.57</c:v>
                </c:pt>
                <c:pt idx="16363">
                  <c:v>13.666</c:v>
                </c:pt>
                <c:pt idx="16364">
                  <c:v>13.738</c:v>
                </c:pt>
                <c:pt idx="16365">
                  <c:v>13.834</c:v>
                </c:pt>
                <c:pt idx="16366">
                  <c:v>13.93</c:v>
                </c:pt>
                <c:pt idx="16367">
                  <c:v>14.026</c:v>
                </c:pt>
                <c:pt idx="16368">
                  <c:v>14.122</c:v>
                </c:pt>
                <c:pt idx="16369">
                  <c:v>14.194000000000001</c:v>
                </c:pt>
                <c:pt idx="16370">
                  <c:v>14.29</c:v>
                </c:pt>
                <c:pt idx="16371">
                  <c:v>14.361000000000001</c:v>
                </c:pt>
                <c:pt idx="16372">
                  <c:v>14.433</c:v>
                </c:pt>
                <c:pt idx="16373">
                  <c:v>14.505000000000001</c:v>
                </c:pt>
                <c:pt idx="16374">
                  <c:v>14.601000000000001</c:v>
                </c:pt>
                <c:pt idx="16375">
                  <c:v>14.673</c:v>
                </c:pt>
                <c:pt idx="16376">
                  <c:v>14.721</c:v>
                </c:pt>
                <c:pt idx="16377">
                  <c:v>14.792</c:v>
                </c:pt>
                <c:pt idx="16378">
                  <c:v>14.864000000000001</c:v>
                </c:pt>
                <c:pt idx="16379">
                  <c:v>14.888</c:v>
                </c:pt>
                <c:pt idx="16380">
                  <c:v>14.936</c:v>
                </c:pt>
                <c:pt idx="16381">
                  <c:v>14.96</c:v>
                </c:pt>
                <c:pt idx="16382">
                  <c:v>14.984</c:v>
                </c:pt>
                <c:pt idx="16383">
                  <c:v>14.984</c:v>
                </c:pt>
                <c:pt idx="16384">
                  <c:v>14.984</c:v>
                </c:pt>
                <c:pt idx="16385">
                  <c:v>14.96</c:v>
                </c:pt>
                <c:pt idx="16386">
                  <c:v>14.96</c:v>
                </c:pt>
                <c:pt idx="16387">
                  <c:v>14.96</c:v>
                </c:pt>
                <c:pt idx="16388">
                  <c:v>14.96</c:v>
                </c:pt>
                <c:pt idx="16389">
                  <c:v>14.936</c:v>
                </c:pt>
                <c:pt idx="16390">
                  <c:v>14.888</c:v>
                </c:pt>
                <c:pt idx="16391">
                  <c:v>14.864000000000001</c:v>
                </c:pt>
                <c:pt idx="16392">
                  <c:v>14.84</c:v>
                </c:pt>
                <c:pt idx="16393">
                  <c:v>14.792</c:v>
                </c:pt>
                <c:pt idx="16394">
                  <c:v>14.744999999999999</c:v>
                </c:pt>
                <c:pt idx="16395">
                  <c:v>14.673</c:v>
                </c:pt>
                <c:pt idx="16396">
                  <c:v>14.625</c:v>
                </c:pt>
                <c:pt idx="16397">
                  <c:v>14.577</c:v>
                </c:pt>
                <c:pt idx="16398">
                  <c:v>14.505000000000001</c:v>
                </c:pt>
                <c:pt idx="16399">
                  <c:v>14.433</c:v>
                </c:pt>
                <c:pt idx="16400">
                  <c:v>14.385</c:v>
                </c:pt>
                <c:pt idx="16401">
                  <c:v>14.314</c:v>
                </c:pt>
                <c:pt idx="16402">
                  <c:v>14.242000000000001</c:v>
                </c:pt>
                <c:pt idx="16403">
                  <c:v>14.194000000000001</c:v>
                </c:pt>
                <c:pt idx="16404">
                  <c:v>14.098000000000001</c:v>
                </c:pt>
                <c:pt idx="16405">
                  <c:v>14.05</c:v>
                </c:pt>
                <c:pt idx="16406">
                  <c:v>13.978</c:v>
                </c:pt>
                <c:pt idx="16407">
                  <c:v>13.906000000000001</c:v>
                </c:pt>
                <c:pt idx="16408">
                  <c:v>13.858000000000001</c:v>
                </c:pt>
                <c:pt idx="16409">
                  <c:v>13.786</c:v>
                </c:pt>
                <c:pt idx="16410">
                  <c:v>13.738</c:v>
                </c:pt>
                <c:pt idx="16411">
                  <c:v>13.69</c:v>
                </c:pt>
                <c:pt idx="16412">
                  <c:v>13.641999999999999</c:v>
                </c:pt>
                <c:pt idx="16413">
                  <c:v>13.593999999999999</c:v>
                </c:pt>
                <c:pt idx="16414">
                  <c:v>13.545999999999999</c:v>
                </c:pt>
                <c:pt idx="16415">
                  <c:v>13.522</c:v>
                </c:pt>
                <c:pt idx="16416">
                  <c:v>13.473000000000001</c:v>
                </c:pt>
                <c:pt idx="16417">
                  <c:v>13.425000000000001</c:v>
                </c:pt>
                <c:pt idx="16418">
                  <c:v>13.401</c:v>
                </c:pt>
                <c:pt idx="16419">
                  <c:v>13.377000000000001</c:v>
                </c:pt>
                <c:pt idx="16420">
                  <c:v>13.353</c:v>
                </c:pt>
                <c:pt idx="16421">
                  <c:v>13.329000000000001</c:v>
                </c:pt>
                <c:pt idx="16422">
                  <c:v>13.305</c:v>
                </c:pt>
                <c:pt idx="16423">
                  <c:v>13.281000000000001</c:v>
                </c:pt>
                <c:pt idx="16424">
                  <c:v>13.257</c:v>
                </c:pt>
                <c:pt idx="16425">
                  <c:v>13.233000000000001</c:v>
                </c:pt>
                <c:pt idx="16426">
                  <c:v>13.209</c:v>
                </c:pt>
                <c:pt idx="16427">
                  <c:v>13.185</c:v>
                </c:pt>
                <c:pt idx="16428">
                  <c:v>13.185</c:v>
                </c:pt>
                <c:pt idx="16429">
                  <c:v>13.161</c:v>
                </c:pt>
                <c:pt idx="16430">
                  <c:v>13.161</c:v>
                </c:pt>
                <c:pt idx="16431">
                  <c:v>13.137</c:v>
                </c:pt>
                <c:pt idx="16432">
                  <c:v>13.137</c:v>
                </c:pt>
                <c:pt idx="16433">
                  <c:v>13.137</c:v>
                </c:pt>
                <c:pt idx="16434">
                  <c:v>13.112</c:v>
                </c:pt>
                <c:pt idx="16435">
                  <c:v>13.087999999999999</c:v>
                </c:pt>
                <c:pt idx="16436">
                  <c:v>13.087999999999999</c:v>
                </c:pt>
                <c:pt idx="16437">
                  <c:v>13.087999999999999</c:v>
                </c:pt>
                <c:pt idx="16438">
                  <c:v>13.087999999999999</c:v>
                </c:pt>
                <c:pt idx="16439">
                  <c:v>13.064</c:v>
                </c:pt>
                <c:pt idx="16440">
                  <c:v>13.064</c:v>
                </c:pt>
                <c:pt idx="16441">
                  <c:v>13.064</c:v>
                </c:pt>
                <c:pt idx="16442">
                  <c:v>13.064</c:v>
                </c:pt>
                <c:pt idx="16443">
                  <c:v>13.064</c:v>
                </c:pt>
                <c:pt idx="16444">
                  <c:v>13.064</c:v>
                </c:pt>
                <c:pt idx="16445">
                  <c:v>13.064</c:v>
                </c:pt>
                <c:pt idx="16446">
                  <c:v>13.087999999999999</c:v>
                </c:pt>
                <c:pt idx="16447">
                  <c:v>13.112</c:v>
                </c:pt>
                <c:pt idx="16448">
                  <c:v>13.137</c:v>
                </c:pt>
                <c:pt idx="16449">
                  <c:v>13.137</c:v>
                </c:pt>
                <c:pt idx="16450">
                  <c:v>13.161</c:v>
                </c:pt>
                <c:pt idx="16451">
                  <c:v>13.209</c:v>
                </c:pt>
                <c:pt idx="16452">
                  <c:v>13.257</c:v>
                </c:pt>
                <c:pt idx="16453">
                  <c:v>13.305</c:v>
                </c:pt>
                <c:pt idx="16454">
                  <c:v>13.353</c:v>
                </c:pt>
                <c:pt idx="16455">
                  <c:v>13.401</c:v>
                </c:pt>
                <c:pt idx="16456">
                  <c:v>13.473000000000001</c:v>
                </c:pt>
                <c:pt idx="16457">
                  <c:v>13.473000000000001</c:v>
                </c:pt>
                <c:pt idx="16458">
                  <c:v>13.545999999999999</c:v>
                </c:pt>
                <c:pt idx="16459">
                  <c:v>13.593999999999999</c:v>
                </c:pt>
                <c:pt idx="16460">
                  <c:v>13.69</c:v>
                </c:pt>
                <c:pt idx="16461">
                  <c:v>13.762</c:v>
                </c:pt>
                <c:pt idx="16462">
                  <c:v>13.858000000000001</c:v>
                </c:pt>
                <c:pt idx="16463">
                  <c:v>13.906000000000001</c:v>
                </c:pt>
                <c:pt idx="16464">
                  <c:v>13.93</c:v>
                </c:pt>
                <c:pt idx="16465">
                  <c:v>14.05</c:v>
                </c:pt>
                <c:pt idx="16466">
                  <c:v>14.122</c:v>
                </c:pt>
                <c:pt idx="16467">
                  <c:v>14.194000000000001</c:v>
                </c:pt>
                <c:pt idx="16468">
                  <c:v>14.194000000000001</c:v>
                </c:pt>
                <c:pt idx="16469">
                  <c:v>14.29</c:v>
                </c:pt>
                <c:pt idx="16470">
                  <c:v>14.266</c:v>
                </c:pt>
                <c:pt idx="16471">
                  <c:v>14.29</c:v>
                </c:pt>
                <c:pt idx="16472">
                  <c:v>14.385</c:v>
                </c:pt>
                <c:pt idx="16473">
                  <c:v>14.481</c:v>
                </c:pt>
                <c:pt idx="16474">
                  <c:v>14.505000000000001</c:v>
                </c:pt>
                <c:pt idx="16475">
                  <c:v>14.529</c:v>
                </c:pt>
                <c:pt idx="16476">
                  <c:v>14.505000000000001</c:v>
                </c:pt>
                <c:pt idx="16477">
                  <c:v>14.457000000000001</c:v>
                </c:pt>
                <c:pt idx="16478">
                  <c:v>14.433</c:v>
                </c:pt>
                <c:pt idx="16479">
                  <c:v>14.433</c:v>
                </c:pt>
                <c:pt idx="16480">
                  <c:v>14.409000000000001</c:v>
                </c:pt>
                <c:pt idx="16481">
                  <c:v>14.385</c:v>
                </c:pt>
                <c:pt idx="16482">
                  <c:v>14.337</c:v>
                </c:pt>
                <c:pt idx="16483">
                  <c:v>14.314</c:v>
                </c:pt>
                <c:pt idx="16484">
                  <c:v>14.314</c:v>
                </c:pt>
                <c:pt idx="16485">
                  <c:v>14.29</c:v>
                </c:pt>
                <c:pt idx="16486">
                  <c:v>14.242000000000001</c:v>
                </c:pt>
                <c:pt idx="16487">
                  <c:v>14.218</c:v>
                </c:pt>
                <c:pt idx="16488">
                  <c:v>14.218</c:v>
                </c:pt>
                <c:pt idx="16489">
                  <c:v>14.194000000000001</c:v>
                </c:pt>
                <c:pt idx="16490">
                  <c:v>14.194000000000001</c:v>
                </c:pt>
                <c:pt idx="16491">
                  <c:v>14.17</c:v>
                </c:pt>
                <c:pt idx="16492">
                  <c:v>14.122</c:v>
                </c:pt>
                <c:pt idx="16493">
                  <c:v>14.098000000000001</c:v>
                </c:pt>
                <c:pt idx="16494">
                  <c:v>14.05</c:v>
                </c:pt>
                <c:pt idx="16495">
                  <c:v>14.026</c:v>
                </c:pt>
                <c:pt idx="16496">
                  <c:v>13.978</c:v>
                </c:pt>
                <c:pt idx="16497">
                  <c:v>13.954000000000001</c:v>
                </c:pt>
                <c:pt idx="16498">
                  <c:v>13.906000000000001</c:v>
                </c:pt>
                <c:pt idx="16499">
                  <c:v>13.858000000000001</c:v>
                </c:pt>
                <c:pt idx="16500">
                  <c:v>13.834</c:v>
                </c:pt>
                <c:pt idx="16501">
                  <c:v>13.786</c:v>
                </c:pt>
                <c:pt idx="16502">
                  <c:v>13.762</c:v>
                </c:pt>
                <c:pt idx="16503">
                  <c:v>13.714</c:v>
                </c:pt>
                <c:pt idx="16504">
                  <c:v>13.69</c:v>
                </c:pt>
                <c:pt idx="16505">
                  <c:v>13.666</c:v>
                </c:pt>
                <c:pt idx="16506">
                  <c:v>13.666</c:v>
                </c:pt>
                <c:pt idx="16507">
                  <c:v>13.618</c:v>
                </c:pt>
                <c:pt idx="16508">
                  <c:v>13.593999999999999</c:v>
                </c:pt>
                <c:pt idx="16509">
                  <c:v>13.57</c:v>
                </c:pt>
                <c:pt idx="16510">
                  <c:v>13.57</c:v>
                </c:pt>
                <c:pt idx="16511">
                  <c:v>13.545999999999999</c:v>
                </c:pt>
                <c:pt idx="16512">
                  <c:v>13.522</c:v>
                </c:pt>
                <c:pt idx="16513">
                  <c:v>13.497</c:v>
                </c:pt>
                <c:pt idx="16514">
                  <c:v>13.473000000000001</c:v>
                </c:pt>
                <c:pt idx="16515">
                  <c:v>13.473000000000001</c:v>
                </c:pt>
                <c:pt idx="16516">
                  <c:v>13.473000000000001</c:v>
                </c:pt>
                <c:pt idx="16517">
                  <c:v>13.449</c:v>
                </c:pt>
                <c:pt idx="16518">
                  <c:v>13.425000000000001</c:v>
                </c:pt>
                <c:pt idx="16519">
                  <c:v>13.425000000000001</c:v>
                </c:pt>
                <c:pt idx="16520">
                  <c:v>13.401</c:v>
                </c:pt>
                <c:pt idx="16521">
                  <c:v>13.401</c:v>
                </c:pt>
                <c:pt idx="16522">
                  <c:v>13.377000000000001</c:v>
                </c:pt>
                <c:pt idx="16523">
                  <c:v>13.377000000000001</c:v>
                </c:pt>
                <c:pt idx="16524">
                  <c:v>13.377000000000001</c:v>
                </c:pt>
                <c:pt idx="16525">
                  <c:v>13.377000000000001</c:v>
                </c:pt>
                <c:pt idx="16526">
                  <c:v>13.377000000000001</c:v>
                </c:pt>
                <c:pt idx="16527">
                  <c:v>13.377000000000001</c:v>
                </c:pt>
                <c:pt idx="16528">
                  <c:v>13.377000000000001</c:v>
                </c:pt>
                <c:pt idx="16529">
                  <c:v>13.353</c:v>
                </c:pt>
                <c:pt idx="16530">
                  <c:v>13.353</c:v>
                </c:pt>
                <c:pt idx="16531">
                  <c:v>13.353</c:v>
                </c:pt>
                <c:pt idx="16532">
                  <c:v>13.353</c:v>
                </c:pt>
                <c:pt idx="16533">
                  <c:v>13.353</c:v>
                </c:pt>
                <c:pt idx="16534">
                  <c:v>13.353</c:v>
                </c:pt>
                <c:pt idx="16535">
                  <c:v>13.353</c:v>
                </c:pt>
                <c:pt idx="16536">
                  <c:v>13.353</c:v>
                </c:pt>
                <c:pt idx="16537">
                  <c:v>13.353</c:v>
                </c:pt>
                <c:pt idx="16538">
                  <c:v>13.353</c:v>
                </c:pt>
                <c:pt idx="16539">
                  <c:v>13.353</c:v>
                </c:pt>
                <c:pt idx="16540">
                  <c:v>13.353</c:v>
                </c:pt>
                <c:pt idx="16541">
                  <c:v>13.353</c:v>
                </c:pt>
                <c:pt idx="16542">
                  <c:v>13.353</c:v>
                </c:pt>
                <c:pt idx="16543">
                  <c:v>13.353</c:v>
                </c:pt>
                <c:pt idx="16544">
                  <c:v>13.353</c:v>
                </c:pt>
                <c:pt idx="16545">
                  <c:v>13.377000000000001</c:v>
                </c:pt>
                <c:pt idx="16546">
                  <c:v>13.377000000000001</c:v>
                </c:pt>
                <c:pt idx="16547">
                  <c:v>13.377000000000001</c:v>
                </c:pt>
                <c:pt idx="16548">
                  <c:v>13.377000000000001</c:v>
                </c:pt>
                <c:pt idx="16549">
                  <c:v>13.425000000000001</c:v>
                </c:pt>
                <c:pt idx="16550">
                  <c:v>13.497</c:v>
                </c:pt>
                <c:pt idx="16551">
                  <c:v>13.57</c:v>
                </c:pt>
                <c:pt idx="16552">
                  <c:v>13.641999999999999</c:v>
                </c:pt>
                <c:pt idx="16553">
                  <c:v>13.69</c:v>
                </c:pt>
                <c:pt idx="16554">
                  <c:v>13.762</c:v>
                </c:pt>
                <c:pt idx="16555">
                  <c:v>13.81</c:v>
                </c:pt>
                <c:pt idx="16556">
                  <c:v>13.882</c:v>
                </c:pt>
                <c:pt idx="16557">
                  <c:v>13.954000000000001</c:v>
                </c:pt>
                <c:pt idx="16558">
                  <c:v>14.026</c:v>
                </c:pt>
                <c:pt idx="16559">
                  <c:v>14.05</c:v>
                </c:pt>
                <c:pt idx="16560">
                  <c:v>14.074</c:v>
                </c:pt>
                <c:pt idx="16561">
                  <c:v>14.098000000000001</c:v>
                </c:pt>
                <c:pt idx="16562">
                  <c:v>14.05</c:v>
                </c:pt>
                <c:pt idx="16563">
                  <c:v>14.05</c:v>
                </c:pt>
                <c:pt idx="16564">
                  <c:v>14.05</c:v>
                </c:pt>
                <c:pt idx="16565">
                  <c:v>14.05</c:v>
                </c:pt>
                <c:pt idx="16566">
                  <c:v>14.026</c:v>
                </c:pt>
                <c:pt idx="16567">
                  <c:v>14.002000000000001</c:v>
                </c:pt>
                <c:pt idx="16568">
                  <c:v>14.002000000000001</c:v>
                </c:pt>
                <c:pt idx="16569">
                  <c:v>14.002000000000001</c:v>
                </c:pt>
                <c:pt idx="16570">
                  <c:v>14.026</c:v>
                </c:pt>
                <c:pt idx="16571">
                  <c:v>14.05</c:v>
                </c:pt>
                <c:pt idx="16572">
                  <c:v>14.002000000000001</c:v>
                </c:pt>
                <c:pt idx="16573">
                  <c:v>13.978</c:v>
                </c:pt>
                <c:pt idx="16574">
                  <c:v>13.978</c:v>
                </c:pt>
                <c:pt idx="16575">
                  <c:v>13.978</c:v>
                </c:pt>
                <c:pt idx="16576">
                  <c:v>14.026</c:v>
                </c:pt>
                <c:pt idx="16577">
                  <c:v>14.05</c:v>
                </c:pt>
                <c:pt idx="16578">
                  <c:v>14.098000000000001</c:v>
                </c:pt>
                <c:pt idx="16579">
                  <c:v>14.122</c:v>
                </c:pt>
                <c:pt idx="16580">
                  <c:v>14.146000000000001</c:v>
                </c:pt>
                <c:pt idx="16581">
                  <c:v>14.194000000000001</c:v>
                </c:pt>
                <c:pt idx="16582">
                  <c:v>14.218</c:v>
                </c:pt>
                <c:pt idx="16583">
                  <c:v>14.218</c:v>
                </c:pt>
                <c:pt idx="16584">
                  <c:v>14.218</c:v>
                </c:pt>
                <c:pt idx="16585">
                  <c:v>14.218</c:v>
                </c:pt>
                <c:pt idx="16586">
                  <c:v>14.242000000000001</c:v>
                </c:pt>
                <c:pt idx="16587">
                  <c:v>14.242000000000001</c:v>
                </c:pt>
                <c:pt idx="16588">
                  <c:v>14.242000000000001</c:v>
                </c:pt>
                <c:pt idx="16589">
                  <c:v>14.218</c:v>
                </c:pt>
                <c:pt idx="16590">
                  <c:v>14.194000000000001</c:v>
                </c:pt>
                <c:pt idx="16591">
                  <c:v>14.17</c:v>
                </c:pt>
                <c:pt idx="16592">
                  <c:v>14.122</c:v>
                </c:pt>
                <c:pt idx="16593">
                  <c:v>14.098000000000001</c:v>
                </c:pt>
                <c:pt idx="16594">
                  <c:v>14.05</c:v>
                </c:pt>
                <c:pt idx="16595">
                  <c:v>14.002000000000001</c:v>
                </c:pt>
                <c:pt idx="16596">
                  <c:v>13.954000000000001</c:v>
                </c:pt>
                <c:pt idx="16597">
                  <c:v>13.906000000000001</c:v>
                </c:pt>
                <c:pt idx="16598">
                  <c:v>13.858000000000001</c:v>
                </c:pt>
                <c:pt idx="16599">
                  <c:v>13.81</c:v>
                </c:pt>
                <c:pt idx="16600">
                  <c:v>13.786</c:v>
                </c:pt>
                <c:pt idx="16601">
                  <c:v>13.738</c:v>
                </c:pt>
                <c:pt idx="16602">
                  <c:v>13.714</c:v>
                </c:pt>
                <c:pt idx="16603">
                  <c:v>13.666</c:v>
                </c:pt>
                <c:pt idx="16604">
                  <c:v>13.641999999999999</c:v>
                </c:pt>
                <c:pt idx="16605">
                  <c:v>13.618</c:v>
                </c:pt>
                <c:pt idx="16606">
                  <c:v>13.593999999999999</c:v>
                </c:pt>
                <c:pt idx="16607">
                  <c:v>13.57</c:v>
                </c:pt>
                <c:pt idx="16608">
                  <c:v>13.522</c:v>
                </c:pt>
                <c:pt idx="16609">
                  <c:v>13.522</c:v>
                </c:pt>
                <c:pt idx="16610">
                  <c:v>13.497</c:v>
                </c:pt>
                <c:pt idx="16611">
                  <c:v>13.473000000000001</c:v>
                </c:pt>
                <c:pt idx="16612">
                  <c:v>13.449</c:v>
                </c:pt>
                <c:pt idx="16613">
                  <c:v>13.425000000000001</c:v>
                </c:pt>
                <c:pt idx="16614">
                  <c:v>13.425000000000001</c:v>
                </c:pt>
                <c:pt idx="16615">
                  <c:v>13.401</c:v>
                </c:pt>
                <c:pt idx="16616">
                  <c:v>13.377000000000001</c:v>
                </c:pt>
                <c:pt idx="16617">
                  <c:v>13.377000000000001</c:v>
                </c:pt>
                <c:pt idx="16618">
                  <c:v>13.353</c:v>
                </c:pt>
                <c:pt idx="16619">
                  <c:v>13.353</c:v>
                </c:pt>
                <c:pt idx="16620">
                  <c:v>13.329000000000001</c:v>
                </c:pt>
                <c:pt idx="16621">
                  <c:v>13.329000000000001</c:v>
                </c:pt>
                <c:pt idx="16622">
                  <c:v>13.329000000000001</c:v>
                </c:pt>
                <c:pt idx="16623">
                  <c:v>13.305</c:v>
                </c:pt>
                <c:pt idx="16624">
                  <c:v>13.305</c:v>
                </c:pt>
                <c:pt idx="16625">
                  <c:v>13.281000000000001</c:v>
                </c:pt>
                <c:pt idx="16626">
                  <c:v>13.281000000000001</c:v>
                </c:pt>
                <c:pt idx="16627">
                  <c:v>13.281000000000001</c:v>
                </c:pt>
                <c:pt idx="16628">
                  <c:v>13.257</c:v>
                </c:pt>
                <c:pt idx="16629">
                  <c:v>13.257</c:v>
                </c:pt>
                <c:pt idx="16630">
                  <c:v>13.257</c:v>
                </c:pt>
                <c:pt idx="16631">
                  <c:v>13.233000000000001</c:v>
                </c:pt>
                <c:pt idx="16632">
                  <c:v>13.233000000000001</c:v>
                </c:pt>
                <c:pt idx="16633">
                  <c:v>13.233000000000001</c:v>
                </c:pt>
                <c:pt idx="16634">
                  <c:v>13.233000000000001</c:v>
                </c:pt>
                <c:pt idx="16635">
                  <c:v>13.233000000000001</c:v>
                </c:pt>
                <c:pt idx="16636">
                  <c:v>13.233000000000001</c:v>
                </c:pt>
                <c:pt idx="16637">
                  <c:v>13.233000000000001</c:v>
                </c:pt>
                <c:pt idx="16638">
                  <c:v>13.233000000000001</c:v>
                </c:pt>
                <c:pt idx="16639">
                  <c:v>13.233000000000001</c:v>
                </c:pt>
                <c:pt idx="16640">
                  <c:v>13.257</c:v>
                </c:pt>
                <c:pt idx="16641">
                  <c:v>13.281000000000001</c:v>
                </c:pt>
                <c:pt idx="16642">
                  <c:v>13.329000000000001</c:v>
                </c:pt>
                <c:pt idx="16643">
                  <c:v>13.377000000000001</c:v>
                </c:pt>
                <c:pt idx="16644">
                  <c:v>13.401</c:v>
                </c:pt>
                <c:pt idx="16645">
                  <c:v>13.377000000000001</c:v>
                </c:pt>
                <c:pt idx="16646">
                  <c:v>13.377000000000001</c:v>
                </c:pt>
                <c:pt idx="16647">
                  <c:v>13.377000000000001</c:v>
                </c:pt>
                <c:pt idx="16648">
                  <c:v>13.401</c:v>
                </c:pt>
                <c:pt idx="16649">
                  <c:v>13.425000000000001</c:v>
                </c:pt>
                <c:pt idx="16650">
                  <c:v>13.449</c:v>
                </c:pt>
                <c:pt idx="16651">
                  <c:v>13.449</c:v>
                </c:pt>
                <c:pt idx="16652">
                  <c:v>13.473000000000001</c:v>
                </c:pt>
                <c:pt idx="16653">
                  <c:v>13.522</c:v>
                </c:pt>
                <c:pt idx="16654">
                  <c:v>13.545999999999999</c:v>
                </c:pt>
                <c:pt idx="16655">
                  <c:v>13.57</c:v>
                </c:pt>
                <c:pt idx="16656">
                  <c:v>13.593999999999999</c:v>
                </c:pt>
                <c:pt idx="16657">
                  <c:v>13.666</c:v>
                </c:pt>
                <c:pt idx="16658">
                  <c:v>13.714</c:v>
                </c:pt>
                <c:pt idx="16659">
                  <c:v>13.738</c:v>
                </c:pt>
                <c:pt idx="16660">
                  <c:v>13.762</c:v>
                </c:pt>
                <c:pt idx="16661">
                  <c:v>13.762</c:v>
                </c:pt>
                <c:pt idx="16662">
                  <c:v>13.834</c:v>
                </c:pt>
                <c:pt idx="16663">
                  <c:v>13.834</c:v>
                </c:pt>
                <c:pt idx="16664">
                  <c:v>13.834</c:v>
                </c:pt>
                <c:pt idx="16665">
                  <c:v>13.834</c:v>
                </c:pt>
                <c:pt idx="16666">
                  <c:v>13.858000000000001</c:v>
                </c:pt>
                <c:pt idx="16667">
                  <c:v>13.906000000000001</c:v>
                </c:pt>
                <c:pt idx="16668">
                  <c:v>13.906000000000001</c:v>
                </c:pt>
                <c:pt idx="16669">
                  <c:v>13.954000000000001</c:v>
                </c:pt>
                <c:pt idx="16670">
                  <c:v>13.954000000000001</c:v>
                </c:pt>
                <c:pt idx="16671">
                  <c:v>13.954000000000001</c:v>
                </c:pt>
                <c:pt idx="16672">
                  <c:v>13.954000000000001</c:v>
                </c:pt>
                <c:pt idx="16673">
                  <c:v>13.978</c:v>
                </c:pt>
                <c:pt idx="16674">
                  <c:v>14.002000000000001</c:v>
                </c:pt>
                <c:pt idx="16675">
                  <c:v>14.002000000000001</c:v>
                </c:pt>
                <c:pt idx="16676">
                  <c:v>14.026</c:v>
                </c:pt>
                <c:pt idx="16677">
                  <c:v>14.026</c:v>
                </c:pt>
                <c:pt idx="16678">
                  <c:v>14.002000000000001</c:v>
                </c:pt>
                <c:pt idx="16679">
                  <c:v>14.026</c:v>
                </c:pt>
                <c:pt idx="16680">
                  <c:v>14.05</c:v>
                </c:pt>
                <c:pt idx="16681">
                  <c:v>14.05</c:v>
                </c:pt>
                <c:pt idx="16682">
                  <c:v>14.05</c:v>
                </c:pt>
                <c:pt idx="16683">
                  <c:v>14.05</c:v>
                </c:pt>
                <c:pt idx="16684">
                  <c:v>14.05</c:v>
                </c:pt>
                <c:pt idx="16685">
                  <c:v>14.026</c:v>
                </c:pt>
                <c:pt idx="16686">
                  <c:v>14.002000000000001</c:v>
                </c:pt>
                <c:pt idx="16687">
                  <c:v>13.978</c:v>
                </c:pt>
                <c:pt idx="16688">
                  <c:v>13.954000000000001</c:v>
                </c:pt>
                <c:pt idx="16689">
                  <c:v>13.93</c:v>
                </c:pt>
                <c:pt idx="16690">
                  <c:v>13.906000000000001</c:v>
                </c:pt>
                <c:pt idx="16691">
                  <c:v>13.858000000000001</c:v>
                </c:pt>
                <c:pt idx="16692">
                  <c:v>13.834</c:v>
                </c:pt>
                <c:pt idx="16693">
                  <c:v>13.81</c:v>
                </c:pt>
                <c:pt idx="16694">
                  <c:v>13.762</c:v>
                </c:pt>
                <c:pt idx="16695">
                  <c:v>13.738</c:v>
                </c:pt>
                <c:pt idx="16696">
                  <c:v>13.714</c:v>
                </c:pt>
                <c:pt idx="16697">
                  <c:v>13.69</c:v>
                </c:pt>
                <c:pt idx="16698">
                  <c:v>13.666</c:v>
                </c:pt>
                <c:pt idx="16699">
                  <c:v>13.641999999999999</c:v>
                </c:pt>
                <c:pt idx="16700">
                  <c:v>13.618</c:v>
                </c:pt>
                <c:pt idx="16701">
                  <c:v>13.57</c:v>
                </c:pt>
                <c:pt idx="16702">
                  <c:v>13.545999999999999</c:v>
                </c:pt>
                <c:pt idx="16703">
                  <c:v>13.522</c:v>
                </c:pt>
                <c:pt idx="16704">
                  <c:v>13.522</c:v>
                </c:pt>
                <c:pt idx="16705">
                  <c:v>13.473000000000001</c:v>
                </c:pt>
                <c:pt idx="16706">
                  <c:v>13.473000000000001</c:v>
                </c:pt>
                <c:pt idx="16707">
                  <c:v>13.449</c:v>
                </c:pt>
                <c:pt idx="16708">
                  <c:v>13.425000000000001</c:v>
                </c:pt>
                <c:pt idx="16709">
                  <c:v>13.401</c:v>
                </c:pt>
                <c:pt idx="16710">
                  <c:v>13.377000000000001</c:v>
                </c:pt>
                <c:pt idx="16711">
                  <c:v>13.377000000000001</c:v>
                </c:pt>
                <c:pt idx="16712">
                  <c:v>13.353</c:v>
                </c:pt>
                <c:pt idx="16713">
                  <c:v>13.353</c:v>
                </c:pt>
                <c:pt idx="16714">
                  <c:v>13.329000000000001</c:v>
                </c:pt>
                <c:pt idx="16715">
                  <c:v>13.329000000000001</c:v>
                </c:pt>
                <c:pt idx="16716">
                  <c:v>13.329000000000001</c:v>
                </c:pt>
                <c:pt idx="16717">
                  <c:v>13.305</c:v>
                </c:pt>
                <c:pt idx="16718">
                  <c:v>13.305</c:v>
                </c:pt>
                <c:pt idx="16719">
                  <c:v>13.281000000000001</c:v>
                </c:pt>
                <c:pt idx="16720">
                  <c:v>13.281000000000001</c:v>
                </c:pt>
                <c:pt idx="16721">
                  <c:v>13.281000000000001</c:v>
                </c:pt>
                <c:pt idx="16722">
                  <c:v>13.281000000000001</c:v>
                </c:pt>
                <c:pt idx="16723">
                  <c:v>13.281000000000001</c:v>
                </c:pt>
                <c:pt idx="16724">
                  <c:v>13.281000000000001</c:v>
                </c:pt>
                <c:pt idx="16725">
                  <c:v>13.281000000000001</c:v>
                </c:pt>
                <c:pt idx="16726">
                  <c:v>13.305</c:v>
                </c:pt>
                <c:pt idx="16727">
                  <c:v>13.305</c:v>
                </c:pt>
                <c:pt idx="16728">
                  <c:v>13.305</c:v>
                </c:pt>
                <c:pt idx="16729">
                  <c:v>13.281000000000001</c:v>
                </c:pt>
                <c:pt idx="16730">
                  <c:v>13.281000000000001</c:v>
                </c:pt>
                <c:pt idx="16731">
                  <c:v>13.281000000000001</c:v>
                </c:pt>
                <c:pt idx="16732">
                  <c:v>13.281000000000001</c:v>
                </c:pt>
                <c:pt idx="16733">
                  <c:v>13.305</c:v>
                </c:pt>
                <c:pt idx="16734">
                  <c:v>13.329000000000001</c:v>
                </c:pt>
                <c:pt idx="16735">
                  <c:v>13.329000000000001</c:v>
                </c:pt>
                <c:pt idx="16736">
                  <c:v>13.353</c:v>
                </c:pt>
                <c:pt idx="16737">
                  <c:v>13.377000000000001</c:v>
                </c:pt>
                <c:pt idx="16738">
                  <c:v>13.377000000000001</c:v>
                </c:pt>
                <c:pt idx="16739">
                  <c:v>13.401</c:v>
                </c:pt>
                <c:pt idx="16740">
                  <c:v>13.425000000000001</c:v>
                </c:pt>
                <c:pt idx="16741">
                  <c:v>13.449</c:v>
                </c:pt>
                <c:pt idx="16742">
                  <c:v>13.545999999999999</c:v>
                </c:pt>
                <c:pt idx="16743">
                  <c:v>13.57</c:v>
                </c:pt>
                <c:pt idx="16744">
                  <c:v>13.666</c:v>
                </c:pt>
                <c:pt idx="16745">
                  <c:v>13.714</c:v>
                </c:pt>
                <c:pt idx="16746">
                  <c:v>13.762</c:v>
                </c:pt>
                <c:pt idx="16747">
                  <c:v>13.81</c:v>
                </c:pt>
                <c:pt idx="16748">
                  <c:v>13.906000000000001</c:v>
                </c:pt>
                <c:pt idx="16749">
                  <c:v>13.954000000000001</c:v>
                </c:pt>
                <c:pt idx="16750">
                  <c:v>14.026</c:v>
                </c:pt>
                <c:pt idx="16751">
                  <c:v>14.098000000000001</c:v>
                </c:pt>
                <c:pt idx="16752">
                  <c:v>14.17</c:v>
                </c:pt>
                <c:pt idx="16753">
                  <c:v>14.29</c:v>
                </c:pt>
                <c:pt idx="16754">
                  <c:v>14.337</c:v>
                </c:pt>
                <c:pt idx="16755">
                  <c:v>14.337</c:v>
                </c:pt>
                <c:pt idx="16756">
                  <c:v>14.29</c:v>
                </c:pt>
                <c:pt idx="16757">
                  <c:v>14.314</c:v>
                </c:pt>
                <c:pt idx="16758">
                  <c:v>14.457000000000001</c:v>
                </c:pt>
                <c:pt idx="16759">
                  <c:v>14.553000000000001</c:v>
                </c:pt>
                <c:pt idx="16760">
                  <c:v>14.625</c:v>
                </c:pt>
                <c:pt idx="16761">
                  <c:v>14.673</c:v>
                </c:pt>
                <c:pt idx="16762">
                  <c:v>14.721</c:v>
                </c:pt>
                <c:pt idx="16763">
                  <c:v>14.768000000000001</c:v>
                </c:pt>
                <c:pt idx="16764">
                  <c:v>14.816000000000001</c:v>
                </c:pt>
                <c:pt idx="16765">
                  <c:v>14.864000000000001</c:v>
                </c:pt>
                <c:pt idx="16766">
                  <c:v>14.888</c:v>
                </c:pt>
                <c:pt idx="16767">
                  <c:v>14.888</c:v>
                </c:pt>
                <c:pt idx="16768">
                  <c:v>14.912000000000001</c:v>
                </c:pt>
                <c:pt idx="16769">
                  <c:v>14.912000000000001</c:v>
                </c:pt>
                <c:pt idx="16770">
                  <c:v>14.96</c:v>
                </c:pt>
                <c:pt idx="16771">
                  <c:v>14.96</c:v>
                </c:pt>
                <c:pt idx="16772">
                  <c:v>14.984</c:v>
                </c:pt>
                <c:pt idx="16773">
                  <c:v>14.96</c:v>
                </c:pt>
                <c:pt idx="16774">
                  <c:v>14.96</c:v>
                </c:pt>
                <c:pt idx="16775">
                  <c:v>14.96</c:v>
                </c:pt>
                <c:pt idx="16776">
                  <c:v>14.936</c:v>
                </c:pt>
                <c:pt idx="16777">
                  <c:v>14.888</c:v>
                </c:pt>
                <c:pt idx="16778">
                  <c:v>14.864000000000001</c:v>
                </c:pt>
                <c:pt idx="16779">
                  <c:v>14.792</c:v>
                </c:pt>
                <c:pt idx="16780">
                  <c:v>14.768000000000001</c:v>
                </c:pt>
                <c:pt idx="16781">
                  <c:v>14.696999999999999</c:v>
                </c:pt>
                <c:pt idx="16782">
                  <c:v>14.648999999999999</c:v>
                </c:pt>
                <c:pt idx="16783">
                  <c:v>14.577</c:v>
                </c:pt>
                <c:pt idx="16784">
                  <c:v>14.529</c:v>
                </c:pt>
                <c:pt idx="16785">
                  <c:v>14.433</c:v>
                </c:pt>
                <c:pt idx="16786">
                  <c:v>14.385</c:v>
                </c:pt>
                <c:pt idx="16787">
                  <c:v>14.29</c:v>
                </c:pt>
                <c:pt idx="16788">
                  <c:v>14.218</c:v>
                </c:pt>
                <c:pt idx="16789">
                  <c:v>14.122</c:v>
                </c:pt>
                <c:pt idx="16790">
                  <c:v>14.05</c:v>
                </c:pt>
                <c:pt idx="16791">
                  <c:v>14.002000000000001</c:v>
                </c:pt>
                <c:pt idx="16792">
                  <c:v>13.93</c:v>
                </c:pt>
                <c:pt idx="16793">
                  <c:v>13.858000000000001</c:v>
                </c:pt>
                <c:pt idx="16794">
                  <c:v>13.81</c:v>
                </c:pt>
                <c:pt idx="16795">
                  <c:v>13.762</c:v>
                </c:pt>
                <c:pt idx="16796">
                  <c:v>13.714</c:v>
                </c:pt>
                <c:pt idx="16797">
                  <c:v>13.69</c:v>
                </c:pt>
                <c:pt idx="16798">
                  <c:v>13.641999999999999</c:v>
                </c:pt>
                <c:pt idx="16799">
                  <c:v>13.618</c:v>
                </c:pt>
                <c:pt idx="16800">
                  <c:v>13.593999999999999</c:v>
                </c:pt>
                <c:pt idx="16801">
                  <c:v>13.57</c:v>
                </c:pt>
                <c:pt idx="16802">
                  <c:v>13.545999999999999</c:v>
                </c:pt>
                <c:pt idx="16803">
                  <c:v>13.522</c:v>
                </c:pt>
                <c:pt idx="16804">
                  <c:v>13.522</c:v>
                </c:pt>
                <c:pt idx="16805">
                  <c:v>13.473000000000001</c:v>
                </c:pt>
                <c:pt idx="16806">
                  <c:v>13.473000000000001</c:v>
                </c:pt>
                <c:pt idx="16807">
                  <c:v>13.449</c:v>
                </c:pt>
                <c:pt idx="16808">
                  <c:v>13.425000000000001</c:v>
                </c:pt>
                <c:pt idx="16809">
                  <c:v>13.425000000000001</c:v>
                </c:pt>
                <c:pt idx="16810">
                  <c:v>13.401</c:v>
                </c:pt>
                <c:pt idx="16811">
                  <c:v>13.377000000000001</c:v>
                </c:pt>
                <c:pt idx="16812">
                  <c:v>13.377000000000001</c:v>
                </c:pt>
                <c:pt idx="16813">
                  <c:v>13.377000000000001</c:v>
                </c:pt>
                <c:pt idx="16814">
                  <c:v>13.353</c:v>
                </c:pt>
                <c:pt idx="16815">
                  <c:v>13.329000000000001</c:v>
                </c:pt>
                <c:pt idx="16816">
                  <c:v>13.329000000000001</c:v>
                </c:pt>
                <c:pt idx="16817">
                  <c:v>13.329000000000001</c:v>
                </c:pt>
                <c:pt idx="16818">
                  <c:v>13.305</c:v>
                </c:pt>
                <c:pt idx="16819">
                  <c:v>13.305</c:v>
                </c:pt>
                <c:pt idx="16820">
                  <c:v>13.281000000000001</c:v>
                </c:pt>
                <c:pt idx="16821">
                  <c:v>13.281000000000001</c:v>
                </c:pt>
                <c:pt idx="16822">
                  <c:v>13.281000000000001</c:v>
                </c:pt>
                <c:pt idx="16823">
                  <c:v>13.233000000000001</c:v>
                </c:pt>
                <c:pt idx="16824">
                  <c:v>13.233000000000001</c:v>
                </c:pt>
                <c:pt idx="16825">
                  <c:v>13.233000000000001</c:v>
                </c:pt>
                <c:pt idx="16826">
                  <c:v>13.233000000000001</c:v>
                </c:pt>
                <c:pt idx="16827">
                  <c:v>13.233000000000001</c:v>
                </c:pt>
                <c:pt idx="16828">
                  <c:v>13.233000000000001</c:v>
                </c:pt>
                <c:pt idx="16829">
                  <c:v>13.233000000000001</c:v>
                </c:pt>
                <c:pt idx="16830">
                  <c:v>13.257</c:v>
                </c:pt>
                <c:pt idx="16831">
                  <c:v>13.257</c:v>
                </c:pt>
                <c:pt idx="16832">
                  <c:v>13.281000000000001</c:v>
                </c:pt>
                <c:pt idx="16833">
                  <c:v>13.281000000000001</c:v>
                </c:pt>
                <c:pt idx="16834">
                  <c:v>13.329000000000001</c:v>
                </c:pt>
                <c:pt idx="16835">
                  <c:v>13.377000000000001</c:v>
                </c:pt>
                <c:pt idx="16836">
                  <c:v>13.425000000000001</c:v>
                </c:pt>
                <c:pt idx="16837">
                  <c:v>13.473000000000001</c:v>
                </c:pt>
                <c:pt idx="16838">
                  <c:v>13.545999999999999</c:v>
                </c:pt>
                <c:pt idx="16839">
                  <c:v>13.593999999999999</c:v>
                </c:pt>
                <c:pt idx="16840">
                  <c:v>13.666</c:v>
                </c:pt>
                <c:pt idx="16841">
                  <c:v>13.714</c:v>
                </c:pt>
                <c:pt idx="16842">
                  <c:v>13.81</c:v>
                </c:pt>
                <c:pt idx="16843">
                  <c:v>13.882</c:v>
                </c:pt>
                <c:pt idx="16844">
                  <c:v>13.954000000000001</c:v>
                </c:pt>
                <c:pt idx="16845">
                  <c:v>14.05</c:v>
                </c:pt>
                <c:pt idx="16846">
                  <c:v>14.146000000000001</c:v>
                </c:pt>
                <c:pt idx="16847">
                  <c:v>14.242000000000001</c:v>
                </c:pt>
                <c:pt idx="16848">
                  <c:v>14.337</c:v>
                </c:pt>
                <c:pt idx="16849">
                  <c:v>14.433</c:v>
                </c:pt>
                <c:pt idx="16850">
                  <c:v>14.505000000000001</c:v>
                </c:pt>
                <c:pt idx="16851">
                  <c:v>14.505000000000001</c:v>
                </c:pt>
                <c:pt idx="16852">
                  <c:v>14.625</c:v>
                </c:pt>
                <c:pt idx="16853">
                  <c:v>14.673</c:v>
                </c:pt>
                <c:pt idx="16854">
                  <c:v>14.768000000000001</c:v>
                </c:pt>
                <c:pt idx="16855">
                  <c:v>14.792</c:v>
                </c:pt>
                <c:pt idx="16856">
                  <c:v>14.768000000000001</c:v>
                </c:pt>
                <c:pt idx="16857">
                  <c:v>14.792</c:v>
                </c:pt>
                <c:pt idx="16858">
                  <c:v>14.84</c:v>
                </c:pt>
                <c:pt idx="16859">
                  <c:v>14.864000000000001</c:v>
                </c:pt>
                <c:pt idx="16860">
                  <c:v>14.912000000000001</c:v>
                </c:pt>
                <c:pt idx="16861">
                  <c:v>14.936</c:v>
                </c:pt>
                <c:pt idx="16862">
                  <c:v>14.96</c:v>
                </c:pt>
                <c:pt idx="16863">
                  <c:v>14.96</c:v>
                </c:pt>
                <c:pt idx="16864">
                  <c:v>14.912000000000001</c:v>
                </c:pt>
                <c:pt idx="16865">
                  <c:v>14.96</c:v>
                </c:pt>
                <c:pt idx="16866">
                  <c:v>14.912000000000001</c:v>
                </c:pt>
                <c:pt idx="16867">
                  <c:v>14.888</c:v>
                </c:pt>
                <c:pt idx="16868">
                  <c:v>14.864000000000001</c:v>
                </c:pt>
                <c:pt idx="16869">
                  <c:v>14.864000000000001</c:v>
                </c:pt>
                <c:pt idx="16870">
                  <c:v>14.864000000000001</c:v>
                </c:pt>
                <c:pt idx="16871">
                  <c:v>14.84</c:v>
                </c:pt>
                <c:pt idx="16872">
                  <c:v>14.816000000000001</c:v>
                </c:pt>
                <c:pt idx="16873">
                  <c:v>14.792</c:v>
                </c:pt>
                <c:pt idx="16874">
                  <c:v>14.768000000000001</c:v>
                </c:pt>
                <c:pt idx="16875">
                  <c:v>14.721</c:v>
                </c:pt>
                <c:pt idx="16876">
                  <c:v>14.673</c:v>
                </c:pt>
                <c:pt idx="16877">
                  <c:v>14.601000000000001</c:v>
                </c:pt>
                <c:pt idx="16878">
                  <c:v>14.553000000000001</c:v>
                </c:pt>
                <c:pt idx="16879">
                  <c:v>14.505000000000001</c:v>
                </c:pt>
                <c:pt idx="16880">
                  <c:v>14.433</c:v>
                </c:pt>
                <c:pt idx="16881">
                  <c:v>14.385</c:v>
                </c:pt>
                <c:pt idx="16882">
                  <c:v>14.314</c:v>
                </c:pt>
                <c:pt idx="16883">
                  <c:v>14.266</c:v>
                </c:pt>
                <c:pt idx="16884">
                  <c:v>14.194000000000001</c:v>
                </c:pt>
                <c:pt idx="16885">
                  <c:v>14.146000000000001</c:v>
                </c:pt>
                <c:pt idx="16886">
                  <c:v>14.098000000000001</c:v>
                </c:pt>
                <c:pt idx="16887">
                  <c:v>14.05</c:v>
                </c:pt>
                <c:pt idx="16888">
                  <c:v>14.002000000000001</c:v>
                </c:pt>
                <c:pt idx="16889">
                  <c:v>13.954000000000001</c:v>
                </c:pt>
                <c:pt idx="16890">
                  <c:v>13.906000000000001</c:v>
                </c:pt>
                <c:pt idx="16891">
                  <c:v>13.882</c:v>
                </c:pt>
                <c:pt idx="16892">
                  <c:v>13.834</c:v>
                </c:pt>
                <c:pt idx="16893">
                  <c:v>13.81</c:v>
                </c:pt>
                <c:pt idx="16894">
                  <c:v>13.786</c:v>
                </c:pt>
                <c:pt idx="16895">
                  <c:v>13.762</c:v>
                </c:pt>
                <c:pt idx="16896">
                  <c:v>13.738</c:v>
                </c:pt>
                <c:pt idx="16897">
                  <c:v>13.714</c:v>
                </c:pt>
                <c:pt idx="16898">
                  <c:v>13.666</c:v>
                </c:pt>
                <c:pt idx="16899">
                  <c:v>13.666</c:v>
                </c:pt>
                <c:pt idx="16900">
                  <c:v>13.618</c:v>
                </c:pt>
                <c:pt idx="16901">
                  <c:v>13.618</c:v>
                </c:pt>
                <c:pt idx="16902">
                  <c:v>13.57</c:v>
                </c:pt>
                <c:pt idx="16903">
                  <c:v>13.57</c:v>
                </c:pt>
                <c:pt idx="16904">
                  <c:v>13.545999999999999</c:v>
                </c:pt>
                <c:pt idx="16905">
                  <c:v>13.545999999999999</c:v>
                </c:pt>
                <c:pt idx="16906">
                  <c:v>13.545999999999999</c:v>
                </c:pt>
                <c:pt idx="16907">
                  <c:v>13.522</c:v>
                </c:pt>
                <c:pt idx="16908">
                  <c:v>13.522</c:v>
                </c:pt>
                <c:pt idx="16909">
                  <c:v>13.522</c:v>
                </c:pt>
                <c:pt idx="16910">
                  <c:v>13.497</c:v>
                </c:pt>
                <c:pt idx="16911">
                  <c:v>13.473000000000001</c:v>
                </c:pt>
                <c:pt idx="16912">
                  <c:v>13.473000000000001</c:v>
                </c:pt>
                <c:pt idx="16913">
                  <c:v>13.449</c:v>
                </c:pt>
                <c:pt idx="16914">
                  <c:v>13.449</c:v>
                </c:pt>
                <c:pt idx="16915">
                  <c:v>13.425000000000001</c:v>
                </c:pt>
                <c:pt idx="16916">
                  <c:v>13.425000000000001</c:v>
                </c:pt>
                <c:pt idx="16917">
                  <c:v>13.425000000000001</c:v>
                </c:pt>
                <c:pt idx="16918">
                  <c:v>13.425000000000001</c:v>
                </c:pt>
                <c:pt idx="16919">
                  <c:v>13.425000000000001</c:v>
                </c:pt>
                <c:pt idx="16920">
                  <c:v>13.425000000000001</c:v>
                </c:pt>
                <c:pt idx="16921">
                  <c:v>13.401</c:v>
                </c:pt>
                <c:pt idx="16922">
                  <c:v>13.401</c:v>
                </c:pt>
                <c:pt idx="16923">
                  <c:v>13.401</c:v>
                </c:pt>
                <c:pt idx="16924">
                  <c:v>13.401</c:v>
                </c:pt>
                <c:pt idx="16925">
                  <c:v>13.401</c:v>
                </c:pt>
                <c:pt idx="16926">
                  <c:v>13.425000000000001</c:v>
                </c:pt>
                <c:pt idx="16927">
                  <c:v>13.425000000000001</c:v>
                </c:pt>
                <c:pt idx="16928">
                  <c:v>13.425000000000001</c:v>
                </c:pt>
                <c:pt idx="16929">
                  <c:v>13.449</c:v>
                </c:pt>
                <c:pt idx="16930">
                  <c:v>13.473000000000001</c:v>
                </c:pt>
                <c:pt idx="16931">
                  <c:v>13.522</c:v>
                </c:pt>
                <c:pt idx="16932">
                  <c:v>13.593999999999999</c:v>
                </c:pt>
                <c:pt idx="16933">
                  <c:v>13.641999999999999</c:v>
                </c:pt>
                <c:pt idx="16934">
                  <c:v>13.714</c:v>
                </c:pt>
                <c:pt idx="16935">
                  <c:v>13.762</c:v>
                </c:pt>
                <c:pt idx="16936">
                  <c:v>13.81</c:v>
                </c:pt>
                <c:pt idx="16937">
                  <c:v>13.882</c:v>
                </c:pt>
                <c:pt idx="16938">
                  <c:v>13.954000000000001</c:v>
                </c:pt>
                <c:pt idx="16939">
                  <c:v>14.026</c:v>
                </c:pt>
                <c:pt idx="16940">
                  <c:v>14.098000000000001</c:v>
                </c:pt>
                <c:pt idx="16941">
                  <c:v>14.194000000000001</c:v>
                </c:pt>
                <c:pt idx="16942">
                  <c:v>14.29</c:v>
                </c:pt>
                <c:pt idx="16943">
                  <c:v>14.385</c:v>
                </c:pt>
                <c:pt idx="16944">
                  <c:v>14.481</c:v>
                </c:pt>
                <c:pt idx="16945">
                  <c:v>14.577</c:v>
                </c:pt>
                <c:pt idx="16946">
                  <c:v>14.648999999999999</c:v>
                </c:pt>
                <c:pt idx="16947">
                  <c:v>14.721</c:v>
                </c:pt>
                <c:pt idx="16948">
                  <c:v>14.744999999999999</c:v>
                </c:pt>
                <c:pt idx="16949">
                  <c:v>14.816000000000001</c:v>
                </c:pt>
                <c:pt idx="16950">
                  <c:v>14.888</c:v>
                </c:pt>
                <c:pt idx="16951">
                  <c:v>14.984</c:v>
                </c:pt>
                <c:pt idx="16952">
                  <c:v>15.055</c:v>
                </c:pt>
                <c:pt idx="16953">
                  <c:v>15.079000000000001</c:v>
                </c:pt>
                <c:pt idx="16954">
                  <c:v>15.151</c:v>
                </c:pt>
                <c:pt idx="16955">
                  <c:v>15.199</c:v>
                </c:pt>
                <c:pt idx="16956">
                  <c:v>15.247</c:v>
                </c:pt>
                <c:pt idx="16957">
                  <c:v>15.294</c:v>
                </c:pt>
                <c:pt idx="16958">
                  <c:v>15.342000000000001</c:v>
                </c:pt>
                <c:pt idx="16959">
                  <c:v>15.342000000000001</c:v>
                </c:pt>
                <c:pt idx="16960">
                  <c:v>15.366</c:v>
                </c:pt>
                <c:pt idx="16961">
                  <c:v>15.39</c:v>
                </c:pt>
                <c:pt idx="16962">
                  <c:v>15.414</c:v>
                </c:pt>
                <c:pt idx="16963">
                  <c:v>15.414</c:v>
                </c:pt>
                <c:pt idx="16964">
                  <c:v>15.414</c:v>
                </c:pt>
                <c:pt idx="16965">
                  <c:v>15.39</c:v>
                </c:pt>
                <c:pt idx="16966">
                  <c:v>15.342000000000001</c:v>
                </c:pt>
                <c:pt idx="16967">
                  <c:v>15.27</c:v>
                </c:pt>
                <c:pt idx="16968">
                  <c:v>15.247</c:v>
                </c:pt>
                <c:pt idx="16969">
                  <c:v>15.199</c:v>
                </c:pt>
                <c:pt idx="16970">
                  <c:v>15.151</c:v>
                </c:pt>
                <c:pt idx="16971">
                  <c:v>15.103</c:v>
                </c:pt>
                <c:pt idx="16972">
                  <c:v>15.055</c:v>
                </c:pt>
                <c:pt idx="16973">
                  <c:v>14.984</c:v>
                </c:pt>
                <c:pt idx="16974">
                  <c:v>14.936</c:v>
                </c:pt>
                <c:pt idx="16975">
                  <c:v>14.864000000000001</c:v>
                </c:pt>
                <c:pt idx="16976">
                  <c:v>14.768000000000001</c:v>
                </c:pt>
                <c:pt idx="16977">
                  <c:v>14.696999999999999</c:v>
                </c:pt>
                <c:pt idx="16978">
                  <c:v>14.601000000000001</c:v>
                </c:pt>
                <c:pt idx="16979">
                  <c:v>14.529</c:v>
                </c:pt>
                <c:pt idx="16980">
                  <c:v>14.433</c:v>
                </c:pt>
                <c:pt idx="16981">
                  <c:v>14.361000000000001</c:v>
                </c:pt>
                <c:pt idx="16982">
                  <c:v>14.29</c:v>
                </c:pt>
                <c:pt idx="16983">
                  <c:v>14.218</c:v>
                </c:pt>
                <c:pt idx="16984">
                  <c:v>14.146000000000001</c:v>
                </c:pt>
                <c:pt idx="16985">
                  <c:v>14.098000000000001</c:v>
                </c:pt>
                <c:pt idx="16986">
                  <c:v>14.05</c:v>
                </c:pt>
                <c:pt idx="16987">
                  <c:v>14.002000000000001</c:v>
                </c:pt>
                <c:pt idx="16988">
                  <c:v>13.954000000000001</c:v>
                </c:pt>
                <c:pt idx="16989">
                  <c:v>13.906000000000001</c:v>
                </c:pt>
                <c:pt idx="16990">
                  <c:v>13.882</c:v>
                </c:pt>
                <c:pt idx="16991">
                  <c:v>13.834</c:v>
                </c:pt>
                <c:pt idx="16992">
                  <c:v>13.81</c:v>
                </c:pt>
                <c:pt idx="16993">
                  <c:v>13.762</c:v>
                </c:pt>
                <c:pt idx="16994">
                  <c:v>13.738</c:v>
                </c:pt>
                <c:pt idx="16995">
                  <c:v>13.714</c:v>
                </c:pt>
                <c:pt idx="16996">
                  <c:v>13.69</c:v>
                </c:pt>
                <c:pt idx="16997">
                  <c:v>13.666</c:v>
                </c:pt>
                <c:pt idx="16998">
                  <c:v>13.641999999999999</c:v>
                </c:pt>
                <c:pt idx="16999">
                  <c:v>13.618</c:v>
                </c:pt>
                <c:pt idx="17000">
                  <c:v>13.593999999999999</c:v>
                </c:pt>
                <c:pt idx="17001">
                  <c:v>13.57</c:v>
                </c:pt>
                <c:pt idx="17002">
                  <c:v>13.545999999999999</c:v>
                </c:pt>
                <c:pt idx="17003">
                  <c:v>13.545999999999999</c:v>
                </c:pt>
                <c:pt idx="17004">
                  <c:v>13.522</c:v>
                </c:pt>
                <c:pt idx="17005">
                  <c:v>13.522</c:v>
                </c:pt>
                <c:pt idx="17006">
                  <c:v>13.497</c:v>
                </c:pt>
                <c:pt idx="17007">
                  <c:v>13.473000000000001</c:v>
                </c:pt>
                <c:pt idx="17008">
                  <c:v>13.473000000000001</c:v>
                </c:pt>
                <c:pt idx="17009">
                  <c:v>13.449</c:v>
                </c:pt>
                <c:pt idx="17010">
                  <c:v>13.449</c:v>
                </c:pt>
                <c:pt idx="17011">
                  <c:v>13.425000000000001</c:v>
                </c:pt>
                <c:pt idx="17012">
                  <c:v>13.425000000000001</c:v>
                </c:pt>
                <c:pt idx="17013">
                  <c:v>13.401</c:v>
                </c:pt>
                <c:pt idx="17014">
                  <c:v>13.401</c:v>
                </c:pt>
                <c:pt idx="17015">
                  <c:v>13.377000000000001</c:v>
                </c:pt>
                <c:pt idx="17016">
                  <c:v>13.377000000000001</c:v>
                </c:pt>
                <c:pt idx="17017">
                  <c:v>13.377000000000001</c:v>
                </c:pt>
                <c:pt idx="17018">
                  <c:v>13.377000000000001</c:v>
                </c:pt>
                <c:pt idx="17019">
                  <c:v>13.377000000000001</c:v>
                </c:pt>
                <c:pt idx="17020">
                  <c:v>13.377000000000001</c:v>
                </c:pt>
                <c:pt idx="17021">
                  <c:v>13.377000000000001</c:v>
                </c:pt>
                <c:pt idx="17022">
                  <c:v>13.401</c:v>
                </c:pt>
                <c:pt idx="17023">
                  <c:v>13.401</c:v>
                </c:pt>
                <c:pt idx="17024">
                  <c:v>13.425000000000001</c:v>
                </c:pt>
                <c:pt idx="17025">
                  <c:v>13.449</c:v>
                </c:pt>
                <c:pt idx="17026">
                  <c:v>13.473000000000001</c:v>
                </c:pt>
                <c:pt idx="17027">
                  <c:v>13.522</c:v>
                </c:pt>
                <c:pt idx="17028">
                  <c:v>13.57</c:v>
                </c:pt>
                <c:pt idx="17029">
                  <c:v>13.618</c:v>
                </c:pt>
                <c:pt idx="17030">
                  <c:v>13.666</c:v>
                </c:pt>
                <c:pt idx="17031">
                  <c:v>13.714</c:v>
                </c:pt>
                <c:pt idx="17032">
                  <c:v>13.786</c:v>
                </c:pt>
                <c:pt idx="17033">
                  <c:v>13.834</c:v>
                </c:pt>
                <c:pt idx="17034">
                  <c:v>13.906000000000001</c:v>
                </c:pt>
                <c:pt idx="17035">
                  <c:v>13.978</c:v>
                </c:pt>
                <c:pt idx="17036">
                  <c:v>14.074</c:v>
                </c:pt>
                <c:pt idx="17037">
                  <c:v>14.146000000000001</c:v>
                </c:pt>
                <c:pt idx="17038">
                  <c:v>14.242000000000001</c:v>
                </c:pt>
                <c:pt idx="17039">
                  <c:v>14.337</c:v>
                </c:pt>
                <c:pt idx="17040">
                  <c:v>14.433</c:v>
                </c:pt>
                <c:pt idx="17041">
                  <c:v>14.505000000000001</c:v>
                </c:pt>
                <c:pt idx="17042">
                  <c:v>14.601000000000001</c:v>
                </c:pt>
                <c:pt idx="17043">
                  <c:v>14.673</c:v>
                </c:pt>
                <c:pt idx="17044">
                  <c:v>14.768000000000001</c:v>
                </c:pt>
                <c:pt idx="17045">
                  <c:v>14.84</c:v>
                </c:pt>
                <c:pt idx="17046">
                  <c:v>14.912000000000001</c:v>
                </c:pt>
                <c:pt idx="17047">
                  <c:v>14.96</c:v>
                </c:pt>
                <c:pt idx="17048">
                  <c:v>15.055</c:v>
                </c:pt>
                <c:pt idx="17049">
                  <c:v>15.103</c:v>
                </c:pt>
                <c:pt idx="17050">
                  <c:v>15.199</c:v>
                </c:pt>
                <c:pt idx="17051">
                  <c:v>15.247</c:v>
                </c:pt>
                <c:pt idx="17052">
                  <c:v>15.27</c:v>
                </c:pt>
                <c:pt idx="17053">
                  <c:v>15.294</c:v>
                </c:pt>
                <c:pt idx="17054">
                  <c:v>15.318</c:v>
                </c:pt>
                <c:pt idx="17055">
                  <c:v>15.342000000000001</c:v>
                </c:pt>
                <c:pt idx="17056">
                  <c:v>15.318</c:v>
                </c:pt>
                <c:pt idx="17057">
                  <c:v>15.27</c:v>
                </c:pt>
                <c:pt idx="17058">
                  <c:v>15.27</c:v>
                </c:pt>
                <c:pt idx="17059">
                  <c:v>15.27</c:v>
                </c:pt>
                <c:pt idx="17060">
                  <c:v>15.27</c:v>
                </c:pt>
                <c:pt idx="17061">
                  <c:v>15.247</c:v>
                </c:pt>
                <c:pt idx="17062">
                  <c:v>15.223000000000001</c:v>
                </c:pt>
                <c:pt idx="17063">
                  <c:v>15.199</c:v>
                </c:pt>
                <c:pt idx="17064">
                  <c:v>15.151</c:v>
                </c:pt>
                <c:pt idx="17065">
                  <c:v>15.103</c:v>
                </c:pt>
                <c:pt idx="17066">
                  <c:v>15.055</c:v>
                </c:pt>
                <c:pt idx="17067">
                  <c:v>15.007999999999999</c:v>
                </c:pt>
                <c:pt idx="17068">
                  <c:v>14.96</c:v>
                </c:pt>
                <c:pt idx="17069">
                  <c:v>14.912000000000001</c:v>
                </c:pt>
                <c:pt idx="17070">
                  <c:v>14.84</c:v>
                </c:pt>
                <c:pt idx="17071">
                  <c:v>14.768000000000001</c:v>
                </c:pt>
                <c:pt idx="17072">
                  <c:v>14.721</c:v>
                </c:pt>
                <c:pt idx="17073">
                  <c:v>14.648999999999999</c:v>
                </c:pt>
                <c:pt idx="17074">
                  <c:v>14.577</c:v>
                </c:pt>
                <c:pt idx="17075">
                  <c:v>14.505000000000001</c:v>
                </c:pt>
                <c:pt idx="17076">
                  <c:v>14.433</c:v>
                </c:pt>
                <c:pt idx="17077">
                  <c:v>14.361000000000001</c:v>
                </c:pt>
                <c:pt idx="17078">
                  <c:v>14.29</c:v>
                </c:pt>
                <c:pt idx="17079">
                  <c:v>14.242000000000001</c:v>
                </c:pt>
                <c:pt idx="17080">
                  <c:v>14.17</c:v>
                </c:pt>
                <c:pt idx="17081">
                  <c:v>14.122</c:v>
                </c:pt>
                <c:pt idx="17082">
                  <c:v>14.05</c:v>
                </c:pt>
                <c:pt idx="17083">
                  <c:v>14.026</c:v>
                </c:pt>
                <c:pt idx="17084">
                  <c:v>13.978</c:v>
                </c:pt>
                <c:pt idx="17085">
                  <c:v>13.93</c:v>
                </c:pt>
                <c:pt idx="17086">
                  <c:v>13.906000000000001</c:v>
                </c:pt>
                <c:pt idx="17087">
                  <c:v>13.858000000000001</c:v>
                </c:pt>
                <c:pt idx="17088">
                  <c:v>13.834</c:v>
                </c:pt>
                <c:pt idx="17089">
                  <c:v>13.81</c:v>
                </c:pt>
                <c:pt idx="17090">
                  <c:v>13.762</c:v>
                </c:pt>
                <c:pt idx="17091">
                  <c:v>13.738</c:v>
                </c:pt>
                <c:pt idx="17092">
                  <c:v>13.714</c:v>
                </c:pt>
                <c:pt idx="17093">
                  <c:v>13.714</c:v>
                </c:pt>
                <c:pt idx="17094">
                  <c:v>13.69</c:v>
                </c:pt>
                <c:pt idx="17095">
                  <c:v>13.666</c:v>
                </c:pt>
                <c:pt idx="17096">
                  <c:v>13.641999999999999</c:v>
                </c:pt>
                <c:pt idx="17097">
                  <c:v>13.641999999999999</c:v>
                </c:pt>
                <c:pt idx="17098">
                  <c:v>13.618</c:v>
                </c:pt>
                <c:pt idx="17099">
                  <c:v>13.618</c:v>
                </c:pt>
                <c:pt idx="17100">
                  <c:v>13.593999999999999</c:v>
                </c:pt>
                <c:pt idx="17101">
                  <c:v>13.593999999999999</c:v>
                </c:pt>
                <c:pt idx="17102">
                  <c:v>13.57</c:v>
                </c:pt>
                <c:pt idx="17103">
                  <c:v>13.57</c:v>
                </c:pt>
                <c:pt idx="17104">
                  <c:v>13.545999999999999</c:v>
                </c:pt>
                <c:pt idx="17105">
                  <c:v>13.545999999999999</c:v>
                </c:pt>
                <c:pt idx="17106">
                  <c:v>13.522</c:v>
                </c:pt>
                <c:pt idx="17107">
                  <c:v>13.522</c:v>
                </c:pt>
                <c:pt idx="17108">
                  <c:v>13.522</c:v>
                </c:pt>
                <c:pt idx="17109">
                  <c:v>13.522</c:v>
                </c:pt>
                <c:pt idx="17110">
                  <c:v>13.497</c:v>
                </c:pt>
                <c:pt idx="17111">
                  <c:v>13.497</c:v>
                </c:pt>
                <c:pt idx="17112">
                  <c:v>13.497</c:v>
                </c:pt>
                <c:pt idx="17113">
                  <c:v>13.497</c:v>
                </c:pt>
                <c:pt idx="17114">
                  <c:v>13.473000000000001</c:v>
                </c:pt>
                <c:pt idx="17115">
                  <c:v>13.473000000000001</c:v>
                </c:pt>
                <c:pt idx="17116">
                  <c:v>13.473000000000001</c:v>
                </c:pt>
                <c:pt idx="17117">
                  <c:v>13.473000000000001</c:v>
                </c:pt>
                <c:pt idx="17118">
                  <c:v>13.473000000000001</c:v>
                </c:pt>
                <c:pt idx="17119">
                  <c:v>13.497</c:v>
                </c:pt>
                <c:pt idx="17120">
                  <c:v>13.522</c:v>
                </c:pt>
                <c:pt idx="17121">
                  <c:v>13.522</c:v>
                </c:pt>
                <c:pt idx="17122">
                  <c:v>13.522</c:v>
                </c:pt>
                <c:pt idx="17123">
                  <c:v>13.57</c:v>
                </c:pt>
                <c:pt idx="17124">
                  <c:v>13.57</c:v>
                </c:pt>
                <c:pt idx="17125">
                  <c:v>13.593999999999999</c:v>
                </c:pt>
                <c:pt idx="17126">
                  <c:v>13.641999999999999</c:v>
                </c:pt>
                <c:pt idx="17127">
                  <c:v>13.69</c:v>
                </c:pt>
                <c:pt idx="17128">
                  <c:v>13.762</c:v>
                </c:pt>
                <c:pt idx="17129">
                  <c:v>13.834</c:v>
                </c:pt>
                <c:pt idx="17130">
                  <c:v>13.906000000000001</c:v>
                </c:pt>
                <c:pt idx="17131">
                  <c:v>13.978</c:v>
                </c:pt>
                <c:pt idx="17132">
                  <c:v>14.074</c:v>
                </c:pt>
                <c:pt idx="17133">
                  <c:v>14.146000000000001</c:v>
                </c:pt>
                <c:pt idx="17134">
                  <c:v>14.242000000000001</c:v>
                </c:pt>
                <c:pt idx="17135">
                  <c:v>14.337</c:v>
                </c:pt>
                <c:pt idx="17136">
                  <c:v>14.457000000000001</c:v>
                </c:pt>
                <c:pt idx="17137">
                  <c:v>14.481</c:v>
                </c:pt>
                <c:pt idx="17138">
                  <c:v>14.481</c:v>
                </c:pt>
                <c:pt idx="17139">
                  <c:v>14.481</c:v>
                </c:pt>
                <c:pt idx="17140">
                  <c:v>14.481</c:v>
                </c:pt>
                <c:pt idx="17141">
                  <c:v>14.577</c:v>
                </c:pt>
                <c:pt idx="17142">
                  <c:v>14.625</c:v>
                </c:pt>
                <c:pt idx="17143">
                  <c:v>14.721</c:v>
                </c:pt>
                <c:pt idx="17144">
                  <c:v>14.792</c:v>
                </c:pt>
                <c:pt idx="17145">
                  <c:v>14.816000000000001</c:v>
                </c:pt>
                <c:pt idx="17146">
                  <c:v>14.864000000000001</c:v>
                </c:pt>
                <c:pt idx="17147">
                  <c:v>14.912000000000001</c:v>
                </c:pt>
                <c:pt idx="17148">
                  <c:v>14.96</c:v>
                </c:pt>
                <c:pt idx="17149">
                  <c:v>15.031000000000001</c:v>
                </c:pt>
                <c:pt idx="17150">
                  <c:v>15.103</c:v>
                </c:pt>
                <c:pt idx="17151">
                  <c:v>15.103</c:v>
                </c:pt>
                <c:pt idx="17152">
                  <c:v>15.103</c:v>
                </c:pt>
                <c:pt idx="17153">
                  <c:v>15.151</c:v>
                </c:pt>
                <c:pt idx="17154">
                  <c:v>15.175000000000001</c:v>
                </c:pt>
                <c:pt idx="17155">
                  <c:v>15.127000000000001</c:v>
                </c:pt>
                <c:pt idx="17156">
                  <c:v>15.055</c:v>
                </c:pt>
                <c:pt idx="17157">
                  <c:v>15.007999999999999</c:v>
                </c:pt>
                <c:pt idx="17158">
                  <c:v>14.984</c:v>
                </c:pt>
                <c:pt idx="17159">
                  <c:v>14.984</c:v>
                </c:pt>
                <c:pt idx="17160">
                  <c:v>14.96</c:v>
                </c:pt>
                <c:pt idx="17161">
                  <c:v>14.96</c:v>
                </c:pt>
                <c:pt idx="17162">
                  <c:v>14.912000000000001</c:v>
                </c:pt>
                <c:pt idx="17163">
                  <c:v>14.864000000000001</c:v>
                </c:pt>
                <c:pt idx="17164">
                  <c:v>14.816000000000001</c:v>
                </c:pt>
                <c:pt idx="17165">
                  <c:v>14.768000000000001</c:v>
                </c:pt>
                <c:pt idx="17166">
                  <c:v>14.696999999999999</c:v>
                </c:pt>
                <c:pt idx="17167">
                  <c:v>14.648999999999999</c:v>
                </c:pt>
                <c:pt idx="17168">
                  <c:v>14.577</c:v>
                </c:pt>
                <c:pt idx="17169">
                  <c:v>14.529</c:v>
                </c:pt>
                <c:pt idx="17170">
                  <c:v>14.457000000000001</c:v>
                </c:pt>
                <c:pt idx="17171">
                  <c:v>14.385</c:v>
                </c:pt>
                <c:pt idx="17172">
                  <c:v>14.337</c:v>
                </c:pt>
                <c:pt idx="17173">
                  <c:v>14.266</c:v>
                </c:pt>
                <c:pt idx="17174">
                  <c:v>14.194000000000001</c:v>
                </c:pt>
                <c:pt idx="17175">
                  <c:v>14.146000000000001</c:v>
                </c:pt>
                <c:pt idx="17176">
                  <c:v>14.074</c:v>
                </c:pt>
                <c:pt idx="17177">
                  <c:v>14.026</c:v>
                </c:pt>
                <c:pt idx="17178">
                  <c:v>13.978</c:v>
                </c:pt>
                <c:pt idx="17179">
                  <c:v>13.93</c:v>
                </c:pt>
                <c:pt idx="17180">
                  <c:v>13.906000000000001</c:v>
                </c:pt>
                <c:pt idx="17181">
                  <c:v>13.858000000000001</c:v>
                </c:pt>
                <c:pt idx="17182">
                  <c:v>13.834</c:v>
                </c:pt>
                <c:pt idx="17183">
                  <c:v>13.786</c:v>
                </c:pt>
                <c:pt idx="17184">
                  <c:v>13.762</c:v>
                </c:pt>
                <c:pt idx="17185">
                  <c:v>13.738</c:v>
                </c:pt>
                <c:pt idx="17186">
                  <c:v>13.714</c:v>
                </c:pt>
                <c:pt idx="17187">
                  <c:v>13.69</c:v>
                </c:pt>
                <c:pt idx="17188">
                  <c:v>13.666</c:v>
                </c:pt>
                <c:pt idx="17189">
                  <c:v>13.641999999999999</c:v>
                </c:pt>
                <c:pt idx="17190">
                  <c:v>13.618</c:v>
                </c:pt>
                <c:pt idx="17191">
                  <c:v>13.618</c:v>
                </c:pt>
                <c:pt idx="17192">
                  <c:v>13.593999999999999</c:v>
                </c:pt>
                <c:pt idx="17193">
                  <c:v>13.57</c:v>
                </c:pt>
                <c:pt idx="17194">
                  <c:v>13.57</c:v>
                </c:pt>
                <c:pt idx="17195">
                  <c:v>13.545999999999999</c:v>
                </c:pt>
                <c:pt idx="17196">
                  <c:v>13.545999999999999</c:v>
                </c:pt>
                <c:pt idx="17197">
                  <c:v>13.522</c:v>
                </c:pt>
                <c:pt idx="17198">
                  <c:v>13.522</c:v>
                </c:pt>
                <c:pt idx="17199">
                  <c:v>13.522</c:v>
                </c:pt>
                <c:pt idx="17200">
                  <c:v>13.497</c:v>
                </c:pt>
                <c:pt idx="17201">
                  <c:v>13.473000000000001</c:v>
                </c:pt>
                <c:pt idx="17202">
                  <c:v>13.473000000000001</c:v>
                </c:pt>
                <c:pt idx="17203">
                  <c:v>13.449</c:v>
                </c:pt>
                <c:pt idx="17204">
                  <c:v>13.449</c:v>
                </c:pt>
                <c:pt idx="17205">
                  <c:v>13.425000000000001</c:v>
                </c:pt>
                <c:pt idx="17206">
                  <c:v>13.425000000000001</c:v>
                </c:pt>
                <c:pt idx="17207">
                  <c:v>13.425000000000001</c:v>
                </c:pt>
                <c:pt idx="17208">
                  <c:v>13.401</c:v>
                </c:pt>
                <c:pt idx="17209">
                  <c:v>13.401</c:v>
                </c:pt>
                <c:pt idx="17210">
                  <c:v>13.401</c:v>
                </c:pt>
                <c:pt idx="17211">
                  <c:v>13.401</c:v>
                </c:pt>
                <c:pt idx="17212">
                  <c:v>13.401</c:v>
                </c:pt>
                <c:pt idx="17213">
                  <c:v>13.425000000000001</c:v>
                </c:pt>
                <c:pt idx="17214">
                  <c:v>13.425000000000001</c:v>
                </c:pt>
                <c:pt idx="17215">
                  <c:v>13.425000000000001</c:v>
                </c:pt>
                <c:pt idx="17216">
                  <c:v>13.449</c:v>
                </c:pt>
                <c:pt idx="17217">
                  <c:v>13.473000000000001</c:v>
                </c:pt>
                <c:pt idx="17218">
                  <c:v>13.522</c:v>
                </c:pt>
                <c:pt idx="17219">
                  <c:v>13.545999999999999</c:v>
                </c:pt>
                <c:pt idx="17220">
                  <c:v>13.618</c:v>
                </c:pt>
                <c:pt idx="17221">
                  <c:v>13.666</c:v>
                </c:pt>
                <c:pt idx="17222">
                  <c:v>13.714</c:v>
                </c:pt>
                <c:pt idx="17223">
                  <c:v>13.786</c:v>
                </c:pt>
                <c:pt idx="17224">
                  <c:v>13.834</c:v>
                </c:pt>
                <c:pt idx="17225">
                  <c:v>13.906000000000001</c:v>
                </c:pt>
                <c:pt idx="17226">
                  <c:v>14.002000000000001</c:v>
                </c:pt>
                <c:pt idx="17227">
                  <c:v>14.074</c:v>
                </c:pt>
                <c:pt idx="17228">
                  <c:v>14.146000000000001</c:v>
                </c:pt>
                <c:pt idx="17229">
                  <c:v>14.242000000000001</c:v>
                </c:pt>
                <c:pt idx="17230">
                  <c:v>14.337</c:v>
                </c:pt>
                <c:pt idx="17231">
                  <c:v>14.433</c:v>
                </c:pt>
                <c:pt idx="17232">
                  <c:v>14.529</c:v>
                </c:pt>
                <c:pt idx="17233">
                  <c:v>14.625</c:v>
                </c:pt>
                <c:pt idx="17234">
                  <c:v>14.721</c:v>
                </c:pt>
                <c:pt idx="17235">
                  <c:v>14.792</c:v>
                </c:pt>
                <c:pt idx="17236">
                  <c:v>14.864000000000001</c:v>
                </c:pt>
                <c:pt idx="17237">
                  <c:v>14.96</c:v>
                </c:pt>
                <c:pt idx="17238">
                  <c:v>15.031000000000001</c:v>
                </c:pt>
                <c:pt idx="17239">
                  <c:v>15.103</c:v>
                </c:pt>
                <c:pt idx="17240">
                  <c:v>15.151</c:v>
                </c:pt>
                <c:pt idx="17241">
                  <c:v>15.223000000000001</c:v>
                </c:pt>
                <c:pt idx="17242">
                  <c:v>15.27</c:v>
                </c:pt>
                <c:pt idx="17243">
                  <c:v>15.342000000000001</c:v>
                </c:pt>
                <c:pt idx="17244">
                  <c:v>15.39</c:v>
                </c:pt>
                <c:pt idx="17245">
                  <c:v>15.438000000000001</c:v>
                </c:pt>
                <c:pt idx="17246">
                  <c:v>15.461</c:v>
                </c:pt>
                <c:pt idx="17247">
                  <c:v>15.484999999999999</c:v>
                </c:pt>
                <c:pt idx="17248">
                  <c:v>15.484999999999999</c:v>
                </c:pt>
                <c:pt idx="17249">
                  <c:v>15.484999999999999</c:v>
                </c:pt>
                <c:pt idx="17250">
                  <c:v>15.509</c:v>
                </c:pt>
                <c:pt idx="17251">
                  <c:v>15.509</c:v>
                </c:pt>
                <c:pt idx="17252">
                  <c:v>15.509</c:v>
                </c:pt>
                <c:pt idx="17253">
                  <c:v>15.484999999999999</c:v>
                </c:pt>
                <c:pt idx="17254">
                  <c:v>15.461</c:v>
                </c:pt>
                <c:pt idx="17255">
                  <c:v>15.438000000000001</c:v>
                </c:pt>
                <c:pt idx="17256">
                  <c:v>15.414</c:v>
                </c:pt>
                <c:pt idx="17257">
                  <c:v>15.366</c:v>
                </c:pt>
                <c:pt idx="17258">
                  <c:v>15.318</c:v>
                </c:pt>
                <c:pt idx="17259">
                  <c:v>15.247</c:v>
                </c:pt>
                <c:pt idx="17260">
                  <c:v>15.199</c:v>
                </c:pt>
                <c:pt idx="17261">
                  <c:v>15.151</c:v>
                </c:pt>
                <c:pt idx="17262">
                  <c:v>15.055</c:v>
                </c:pt>
                <c:pt idx="17263">
                  <c:v>14.984</c:v>
                </c:pt>
                <c:pt idx="17264">
                  <c:v>14.912000000000001</c:v>
                </c:pt>
                <c:pt idx="17265">
                  <c:v>14.816000000000001</c:v>
                </c:pt>
                <c:pt idx="17266">
                  <c:v>14.744999999999999</c:v>
                </c:pt>
                <c:pt idx="17267">
                  <c:v>14.648999999999999</c:v>
                </c:pt>
                <c:pt idx="17268">
                  <c:v>14.577</c:v>
                </c:pt>
                <c:pt idx="17269">
                  <c:v>14.481</c:v>
                </c:pt>
                <c:pt idx="17270">
                  <c:v>14.409000000000001</c:v>
                </c:pt>
                <c:pt idx="17271">
                  <c:v>14.337</c:v>
                </c:pt>
                <c:pt idx="17272">
                  <c:v>14.242000000000001</c:v>
                </c:pt>
                <c:pt idx="17273">
                  <c:v>14.194000000000001</c:v>
                </c:pt>
                <c:pt idx="17274">
                  <c:v>14.146000000000001</c:v>
                </c:pt>
                <c:pt idx="17275">
                  <c:v>14.074</c:v>
                </c:pt>
                <c:pt idx="17276">
                  <c:v>14.026</c:v>
                </c:pt>
                <c:pt idx="17277">
                  <c:v>13.978</c:v>
                </c:pt>
                <c:pt idx="17278">
                  <c:v>13.954000000000001</c:v>
                </c:pt>
                <c:pt idx="17279">
                  <c:v>13.906000000000001</c:v>
                </c:pt>
                <c:pt idx="17280">
                  <c:v>13.858000000000001</c:v>
                </c:pt>
                <c:pt idx="17281">
                  <c:v>13.834</c:v>
                </c:pt>
                <c:pt idx="17282">
                  <c:v>13.81</c:v>
                </c:pt>
                <c:pt idx="17283">
                  <c:v>13.786</c:v>
                </c:pt>
                <c:pt idx="17284">
                  <c:v>13.738</c:v>
                </c:pt>
                <c:pt idx="17285">
                  <c:v>13.714</c:v>
                </c:pt>
                <c:pt idx="17286">
                  <c:v>13.69</c:v>
                </c:pt>
                <c:pt idx="17287">
                  <c:v>13.666</c:v>
                </c:pt>
                <c:pt idx="17288">
                  <c:v>13.641999999999999</c:v>
                </c:pt>
                <c:pt idx="17289">
                  <c:v>13.618</c:v>
                </c:pt>
                <c:pt idx="17290">
                  <c:v>13.618</c:v>
                </c:pt>
                <c:pt idx="17291">
                  <c:v>13.593999999999999</c:v>
                </c:pt>
                <c:pt idx="17292">
                  <c:v>13.57</c:v>
                </c:pt>
                <c:pt idx="17293">
                  <c:v>13.57</c:v>
                </c:pt>
                <c:pt idx="17294">
                  <c:v>13.545999999999999</c:v>
                </c:pt>
                <c:pt idx="17295">
                  <c:v>13.522</c:v>
                </c:pt>
                <c:pt idx="17296">
                  <c:v>13.522</c:v>
                </c:pt>
                <c:pt idx="17297">
                  <c:v>13.497</c:v>
                </c:pt>
                <c:pt idx="17298">
                  <c:v>13.497</c:v>
                </c:pt>
                <c:pt idx="17299">
                  <c:v>13.473000000000001</c:v>
                </c:pt>
                <c:pt idx="17300">
                  <c:v>13.473000000000001</c:v>
                </c:pt>
                <c:pt idx="17301">
                  <c:v>13.449</c:v>
                </c:pt>
                <c:pt idx="17302">
                  <c:v>13.449</c:v>
                </c:pt>
                <c:pt idx="17303">
                  <c:v>13.425000000000001</c:v>
                </c:pt>
                <c:pt idx="17304">
                  <c:v>13.425000000000001</c:v>
                </c:pt>
                <c:pt idx="17305">
                  <c:v>13.425000000000001</c:v>
                </c:pt>
                <c:pt idx="17306">
                  <c:v>13.425000000000001</c:v>
                </c:pt>
                <c:pt idx="17307">
                  <c:v>13.425000000000001</c:v>
                </c:pt>
                <c:pt idx="17308">
                  <c:v>13.425000000000001</c:v>
                </c:pt>
                <c:pt idx="17309">
                  <c:v>13.449</c:v>
                </c:pt>
                <c:pt idx="17310">
                  <c:v>13.473000000000001</c:v>
                </c:pt>
                <c:pt idx="17311">
                  <c:v>13.473000000000001</c:v>
                </c:pt>
                <c:pt idx="17312">
                  <c:v>13.497</c:v>
                </c:pt>
                <c:pt idx="17313">
                  <c:v>13.522</c:v>
                </c:pt>
                <c:pt idx="17314">
                  <c:v>13.522</c:v>
                </c:pt>
                <c:pt idx="17315">
                  <c:v>13.57</c:v>
                </c:pt>
                <c:pt idx="17316">
                  <c:v>13.618</c:v>
                </c:pt>
                <c:pt idx="17317">
                  <c:v>13.666</c:v>
                </c:pt>
                <c:pt idx="17318">
                  <c:v>13.738</c:v>
                </c:pt>
                <c:pt idx="17319">
                  <c:v>13.81</c:v>
                </c:pt>
                <c:pt idx="17320">
                  <c:v>13.81</c:v>
                </c:pt>
                <c:pt idx="17321">
                  <c:v>13.834</c:v>
                </c:pt>
                <c:pt idx="17322">
                  <c:v>13.882</c:v>
                </c:pt>
                <c:pt idx="17323">
                  <c:v>13.906000000000001</c:v>
                </c:pt>
                <c:pt idx="17324">
                  <c:v>13.978</c:v>
                </c:pt>
                <c:pt idx="17325">
                  <c:v>14.05</c:v>
                </c:pt>
                <c:pt idx="17326">
                  <c:v>14.146000000000001</c:v>
                </c:pt>
                <c:pt idx="17327">
                  <c:v>14.266</c:v>
                </c:pt>
                <c:pt idx="17328">
                  <c:v>14.361000000000001</c:v>
                </c:pt>
                <c:pt idx="17329">
                  <c:v>14.433</c:v>
                </c:pt>
                <c:pt idx="17330">
                  <c:v>14.505000000000001</c:v>
                </c:pt>
                <c:pt idx="17331">
                  <c:v>14.577</c:v>
                </c:pt>
                <c:pt idx="17332">
                  <c:v>14.648999999999999</c:v>
                </c:pt>
                <c:pt idx="17333">
                  <c:v>14.768000000000001</c:v>
                </c:pt>
                <c:pt idx="17334">
                  <c:v>14.84</c:v>
                </c:pt>
                <c:pt idx="17335">
                  <c:v>14.912000000000001</c:v>
                </c:pt>
                <c:pt idx="17336">
                  <c:v>14.96</c:v>
                </c:pt>
                <c:pt idx="17337">
                  <c:v>15.055</c:v>
                </c:pt>
                <c:pt idx="17338">
                  <c:v>15.127000000000001</c:v>
                </c:pt>
                <c:pt idx="17339">
                  <c:v>15.151</c:v>
                </c:pt>
                <c:pt idx="17340">
                  <c:v>15.175000000000001</c:v>
                </c:pt>
                <c:pt idx="17341">
                  <c:v>15.199</c:v>
                </c:pt>
                <c:pt idx="17342">
                  <c:v>15.247</c:v>
                </c:pt>
                <c:pt idx="17343">
                  <c:v>15.247</c:v>
                </c:pt>
                <c:pt idx="17344">
                  <c:v>15.223000000000001</c:v>
                </c:pt>
                <c:pt idx="17345">
                  <c:v>15.247</c:v>
                </c:pt>
                <c:pt idx="17346">
                  <c:v>15.247</c:v>
                </c:pt>
                <c:pt idx="17347">
                  <c:v>15.27</c:v>
                </c:pt>
                <c:pt idx="17348">
                  <c:v>15.247</c:v>
                </c:pt>
                <c:pt idx="17349">
                  <c:v>15.247</c:v>
                </c:pt>
                <c:pt idx="17350">
                  <c:v>15.199</c:v>
                </c:pt>
                <c:pt idx="17351">
                  <c:v>15.199</c:v>
                </c:pt>
                <c:pt idx="17352">
                  <c:v>15.151</c:v>
                </c:pt>
                <c:pt idx="17353">
                  <c:v>15.103</c:v>
                </c:pt>
                <c:pt idx="17354">
                  <c:v>15.055</c:v>
                </c:pt>
                <c:pt idx="17355">
                  <c:v>15.007999999999999</c:v>
                </c:pt>
                <c:pt idx="17356">
                  <c:v>14.96</c:v>
                </c:pt>
                <c:pt idx="17357">
                  <c:v>14.888</c:v>
                </c:pt>
                <c:pt idx="17358">
                  <c:v>14.816000000000001</c:v>
                </c:pt>
                <c:pt idx="17359">
                  <c:v>14.768000000000001</c:v>
                </c:pt>
                <c:pt idx="17360">
                  <c:v>14.696999999999999</c:v>
                </c:pt>
                <c:pt idx="17361">
                  <c:v>14.625</c:v>
                </c:pt>
                <c:pt idx="17362">
                  <c:v>14.553000000000001</c:v>
                </c:pt>
                <c:pt idx="17363">
                  <c:v>14.481</c:v>
                </c:pt>
                <c:pt idx="17364">
                  <c:v>14.409000000000001</c:v>
                </c:pt>
                <c:pt idx="17365">
                  <c:v>14.337</c:v>
                </c:pt>
                <c:pt idx="17366">
                  <c:v>14.29</c:v>
                </c:pt>
                <c:pt idx="17367">
                  <c:v>14.218</c:v>
                </c:pt>
                <c:pt idx="17368">
                  <c:v>14.17</c:v>
                </c:pt>
                <c:pt idx="17369">
                  <c:v>14.122</c:v>
                </c:pt>
                <c:pt idx="17370">
                  <c:v>14.074</c:v>
                </c:pt>
                <c:pt idx="17371">
                  <c:v>14.026</c:v>
                </c:pt>
                <c:pt idx="17372">
                  <c:v>14.002000000000001</c:v>
                </c:pt>
                <c:pt idx="17373">
                  <c:v>13.954000000000001</c:v>
                </c:pt>
                <c:pt idx="17374">
                  <c:v>13.906000000000001</c:v>
                </c:pt>
                <c:pt idx="17375">
                  <c:v>13.906000000000001</c:v>
                </c:pt>
                <c:pt idx="17376">
                  <c:v>13.858000000000001</c:v>
                </c:pt>
                <c:pt idx="17377">
                  <c:v>13.834</c:v>
                </c:pt>
                <c:pt idx="17378">
                  <c:v>13.81</c:v>
                </c:pt>
                <c:pt idx="17379">
                  <c:v>13.786</c:v>
                </c:pt>
                <c:pt idx="17380">
                  <c:v>13.762</c:v>
                </c:pt>
                <c:pt idx="17381">
                  <c:v>13.738</c:v>
                </c:pt>
                <c:pt idx="17382">
                  <c:v>13.714</c:v>
                </c:pt>
                <c:pt idx="17383">
                  <c:v>13.714</c:v>
                </c:pt>
                <c:pt idx="17384">
                  <c:v>13.69</c:v>
                </c:pt>
                <c:pt idx="17385">
                  <c:v>13.69</c:v>
                </c:pt>
                <c:pt idx="17386">
                  <c:v>13.666</c:v>
                </c:pt>
                <c:pt idx="17387">
                  <c:v>13.641999999999999</c:v>
                </c:pt>
                <c:pt idx="17388">
                  <c:v>13.641999999999999</c:v>
                </c:pt>
                <c:pt idx="17389">
                  <c:v>13.618</c:v>
                </c:pt>
                <c:pt idx="17390">
                  <c:v>13.618</c:v>
                </c:pt>
                <c:pt idx="17391">
                  <c:v>13.593999999999999</c:v>
                </c:pt>
                <c:pt idx="17392">
                  <c:v>13.593999999999999</c:v>
                </c:pt>
                <c:pt idx="17393">
                  <c:v>13.57</c:v>
                </c:pt>
                <c:pt idx="17394">
                  <c:v>13.57</c:v>
                </c:pt>
                <c:pt idx="17395">
                  <c:v>13.57</c:v>
                </c:pt>
                <c:pt idx="17396">
                  <c:v>13.545999999999999</c:v>
                </c:pt>
                <c:pt idx="17397">
                  <c:v>13.545999999999999</c:v>
                </c:pt>
                <c:pt idx="17398">
                  <c:v>13.522</c:v>
                </c:pt>
                <c:pt idx="17399">
                  <c:v>13.522</c:v>
                </c:pt>
                <c:pt idx="17400">
                  <c:v>13.522</c:v>
                </c:pt>
                <c:pt idx="17401">
                  <c:v>13.522</c:v>
                </c:pt>
                <c:pt idx="17402">
                  <c:v>13.522</c:v>
                </c:pt>
                <c:pt idx="17403">
                  <c:v>13.522</c:v>
                </c:pt>
                <c:pt idx="17404">
                  <c:v>13.545999999999999</c:v>
                </c:pt>
                <c:pt idx="17405">
                  <c:v>13.545999999999999</c:v>
                </c:pt>
                <c:pt idx="17406">
                  <c:v>13.545999999999999</c:v>
                </c:pt>
                <c:pt idx="17407">
                  <c:v>13.57</c:v>
                </c:pt>
                <c:pt idx="17408">
                  <c:v>13.57</c:v>
                </c:pt>
                <c:pt idx="17409">
                  <c:v>13.593999999999999</c:v>
                </c:pt>
                <c:pt idx="17410">
                  <c:v>13.618</c:v>
                </c:pt>
                <c:pt idx="17411">
                  <c:v>13.666</c:v>
                </c:pt>
                <c:pt idx="17412">
                  <c:v>13.714</c:v>
                </c:pt>
                <c:pt idx="17413">
                  <c:v>13.786</c:v>
                </c:pt>
                <c:pt idx="17414">
                  <c:v>13.834</c:v>
                </c:pt>
                <c:pt idx="17415">
                  <c:v>13.906000000000001</c:v>
                </c:pt>
                <c:pt idx="17416">
                  <c:v>13.954000000000001</c:v>
                </c:pt>
                <c:pt idx="17417">
                  <c:v>14.026</c:v>
                </c:pt>
                <c:pt idx="17418">
                  <c:v>14.098000000000001</c:v>
                </c:pt>
                <c:pt idx="17419">
                  <c:v>14.17</c:v>
                </c:pt>
                <c:pt idx="17420">
                  <c:v>14.242000000000001</c:v>
                </c:pt>
                <c:pt idx="17421">
                  <c:v>14.337</c:v>
                </c:pt>
                <c:pt idx="17422">
                  <c:v>14.433</c:v>
                </c:pt>
                <c:pt idx="17423">
                  <c:v>14.529</c:v>
                </c:pt>
                <c:pt idx="17424">
                  <c:v>14.601000000000001</c:v>
                </c:pt>
                <c:pt idx="17425">
                  <c:v>14.696999999999999</c:v>
                </c:pt>
                <c:pt idx="17426">
                  <c:v>14.768000000000001</c:v>
                </c:pt>
                <c:pt idx="17427">
                  <c:v>14.864000000000001</c:v>
                </c:pt>
                <c:pt idx="17428">
                  <c:v>14.912000000000001</c:v>
                </c:pt>
                <c:pt idx="17429">
                  <c:v>15.007999999999999</c:v>
                </c:pt>
                <c:pt idx="17430">
                  <c:v>15.055</c:v>
                </c:pt>
                <c:pt idx="17431">
                  <c:v>15.127000000000001</c:v>
                </c:pt>
                <c:pt idx="17432">
                  <c:v>15.199</c:v>
                </c:pt>
                <c:pt idx="17433">
                  <c:v>15.247</c:v>
                </c:pt>
                <c:pt idx="17434">
                  <c:v>15.294</c:v>
                </c:pt>
                <c:pt idx="17435">
                  <c:v>15.342000000000001</c:v>
                </c:pt>
                <c:pt idx="17436">
                  <c:v>15.39</c:v>
                </c:pt>
                <c:pt idx="17437">
                  <c:v>15.438000000000001</c:v>
                </c:pt>
                <c:pt idx="17438">
                  <c:v>15.461</c:v>
                </c:pt>
                <c:pt idx="17439">
                  <c:v>15.484999999999999</c:v>
                </c:pt>
                <c:pt idx="17440">
                  <c:v>15.509</c:v>
                </c:pt>
                <c:pt idx="17441">
                  <c:v>15.532999999999999</c:v>
                </c:pt>
                <c:pt idx="17442">
                  <c:v>15.532999999999999</c:v>
                </c:pt>
                <c:pt idx="17443">
                  <c:v>15.532999999999999</c:v>
                </c:pt>
                <c:pt idx="17444">
                  <c:v>15.509</c:v>
                </c:pt>
                <c:pt idx="17445">
                  <c:v>15.484999999999999</c:v>
                </c:pt>
                <c:pt idx="17446">
                  <c:v>15.461</c:v>
                </c:pt>
                <c:pt idx="17447">
                  <c:v>15.438000000000001</c:v>
                </c:pt>
                <c:pt idx="17448">
                  <c:v>15.39</c:v>
                </c:pt>
                <c:pt idx="17449">
                  <c:v>15.342000000000001</c:v>
                </c:pt>
                <c:pt idx="17450">
                  <c:v>15.294</c:v>
                </c:pt>
                <c:pt idx="17451">
                  <c:v>15.247</c:v>
                </c:pt>
                <c:pt idx="17452">
                  <c:v>15.199</c:v>
                </c:pt>
                <c:pt idx="17453">
                  <c:v>15.127000000000001</c:v>
                </c:pt>
                <c:pt idx="17454">
                  <c:v>15.055</c:v>
                </c:pt>
                <c:pt idx="17455">
                  <c:v>14.96</c:v>
                </c:pt>
                <c:pt idx="17456">
                  <c:v>14.864000000000001</c:v>
                </c:pt>
                <c:pt idx="17457">
                  <c:v>14.792</c:v>
                </c:pt>
                <c:pt idx="17458">
                  <c:v>14.721</c:v>
                </c:pt>
                <c:pt idx="17459">
                  <c:v>14.625</c:v>
                </c:pt>
                <c:pt idx="17460">
                  <c:v>14.529</c:v>
                </c:pt>
                <c:pt idx="17461">
                  <c:v>14.433</c:v>
                </c:pt>
                <c:pt idx="17462">
                  <c:v>14.361000000000001</c:v>
                </c:pt>
                <c:pt idx="17463">
                  <c:v>14.29</c:v>
                </c:pt>
                <c:pt idx="17464">
                  <c:v>14.218</c:v>
                </c:pt>
                <c:pt idx="17465">
                  <c:v>14.146000000000001</c:v>
                </c:pt>
                <c:pt idx="17466">
                  <c:v>14.098000000000001</c:v>
                </c:pt>
                <c:pt idx="17467">
                  <c:v>14.05</c:v>
                </c:pt>
                <c:pt idx="17468">
                  <c:v>14.002000000000001</c:v>
                </c:pt>
                <c:pt idx="17469">
                  <c:v>13.954000000000001</c:v>
                </c:pt>
                <c:pt idx="17470">
                  <c:v>13.906000000000001</c:v>
                </c:pt>
                <c:pt idx="17471">
                  <c:v>13.858000000000001</c:v>
                </c:pt>
                <c:pt idx="17472">
                  <c:v>13.834</c:v>
                </c:pt>
                <c:pt idx="17473">
                  <c:v>13.81</c:v>
                </c:pt>
                <c:pt idx="17474">
                  <c:v>13.762</c:v>
                </c:pt>
                <c:pt idx="17475">
                  <c:v>13.738</c:v>
                </c:pt>
                <c:pt idx="17476">
                  <c:v>13.714</c:v>
                </c:pt>
                <c:pt idx="17477">
                  <c:v>13.666</c:v>
                </c:pt>
                <c:pt idx="17478">
                  <c:v>13.666</c:v>
                </c:pt>
                <c:pt idx="17479">
                  <c:v>13.641999999999999</c:v>
                </c:pt>
                <c:pt idx="17480">
                  <c:v>13.618</c:v>
                </c:pt>
                <c:pt idx="17481">
                  <c:v>13.593999999999999</c:v>
                </c:pt>
                <c:pt idx="17482">
                  <c:v>13.57</c:v>
                </c:pt>
                <c:pt idx="17483">
                  <c:v>13.545999999999999</c:v>
                </c:pt>
                <c:pt idx="17484">
                  <c:v>13.545999999999999</c:v>
                </c:pt>
                <c:pt idx="17485">
                  <c:v>13.522</c:v>
                </c:pt>
                <c:pt idx="17486">
                  <c:v>13.522</c:v>
                </c:pt>
                <c:pt idx="17487">
                  <c:v>13.473000000000001</c:v>
                </c:pt>
                <c:pt idx="17488">
                  <c:v>13.473000000000001</c:v>
                </c:pt>
                <c:pt idx="17489">
                  <c:v>13.449</c:v>
                </c:pt>
                <c:pt idx="17490">
                  <c:v>13.425000000000001</c:v>
                </c:pt>
                <c:pt idx="17491">
                  <c:v>13.425000000000001</c:v>
                </c:pt>
                <c:pt idx="17492">
                  <c:v>13.401</c:v>
                </c:pt>
                <c:pt idx="17493">
                  <c:v>13.401</c:v>
                </c:pt>
                <c:pt idx="17494">
                  <c:v>13.377000000000001</c:v>
                </c:pt>
                <c:pt idx="17495">
                  <c:v>13.377000000000001</c:v>
                </c:pt>
                <c:pt idx="17496">
                  <c:v>13.353</c:v>
                </c:pt>
                <c:pt idx="17497">
                  <c:v>13.353</c:v>
                </c:pt>
                <c:pt idx="17498">
                  <c:v>13.329000000000001</c:v>
                </c:pt>
                <c:pt idx="17499">
                  <c:v>13.329000000000001</c:v>
                </c:pt>
                <c:pt idx="17500">
                  <c:v>13.329000000000001</c:v>
                </c:pt>
                <c:pt idx="17501">
                  <c:v>13.353</c:v>
                </c:pt>
                <c:pt idx="17502">
                  <c:v>13.377000000000001</c:v>
                </c:pt>
                <c:pt idx="17503">
                  <c:v>13.377000000000001</c:v>
                </c:pt>
                <c:pt idx="17504">
                  <c:v>13.401</c:v>
                </c:pt>
                <c:pt idx="17505">
                  <c:v>13.425000000000001</c:v>
                </c:pt>
                <c:pt idx="17506">
                  <c:v>13.473000000000001</c:v>
                </c:pt>
                <c:pt idx="17507">
                  <c:v>13.522</c:v>
                </c:pt>
                <c:pt idx="17508">
                  <c:v>13.57</c:v>
                </c:pt>
                <c:pt idx="17509">
                  <c:v>13.618</c:v>
                </c:pt>
                <c:pt idx="17510">
                  <c:v>13.69</c:v>
                </c:pt>
                <c:pt idx="17511">
                  <c:v>13.762</c:v>
                </c:pt>
                <c:pt idx="17512">
                  <c:v>13.81</c:v>
                </c:pt>
                <c:pt idx="17513">
                  <c:v>13.906000000000001</c:v>
                </c:pt>
                <c:pt idx="17514">
                  <c:v>13.978</c:v>
                </c:pt>
                <c:pt idx="17515">
                  <c:v>14.05</c:v>
                </c:pt>
                <c:pt idx="17516">
                  <c:v>14.146000000000001</c:v>
                </c:pt>
                <c:pt idx="17517">
                  <c:v>14.266</c:v>
                </c:pt>
                <c:pt idx="17518">
                  <c:v>14.385</c:v>
                </c:pt>
                <c:pt idx="17519">
                  <c:v>14.481</c:v>
                </c:pt>
                <c:pt idx="17520">
                  <c:v>14.577</c:v>
                </c:pt>
                <c:pt idx="17521">
                  <c:v>14.673</c:v>
                </c:pt>
                <c:pt idx="17522">
                  <c:v>14.768000000000001</c:v>
                </c:pt>
                <c:pt idx="17523">
                  <c:v>14.864000000000001</c:v>
                </c:pt>
                <c:pt idx="17524">
                  <c:v>14.96</c:v>
                </c:pt>
                <c:pt idx="17525">
                  <c:v>15.031000000000001</c:v>
                </c:pt>
                <c:pt idx="17526">
                  <c:v>15.103</c:v>
                </c:pt>
                <c:pt idx="17527">
                  <c:v>15.175000000000001</c:v>
                </c:pt>
                <c:pt idx="17528">
                  <c:v>15.247</c:v>
                </c:pt>
                <c:pt idx="17529">
                  <c:v>15.294</c:v>
                </c:pt>
                <c:pt idx="17530">
                  <c:v>15.342000000000001</c:v>
                </c:pt>
                <c:pt idx="17531">
                  <c:v>15.39</c:v>
                </c:pt>
                <c:pt idx="17532">
                  <c:v>15.438000000000001</c:v>
                </c:pt>
                <c:pt idx="17533">
                  <c:v>15.484999999999999</c:v>
                </c:pt>
                <c:pt idx="17534">
                  <c:v>15.509</c:v>
                </c:pt>
                <c:pt idx="17535">
                  <c:v>15.532999999999999</c:v>
                </c:pt>
                <c:pt idx="17536">
                  <c:v>15.581</c:v>
                </c:pt>
                <c:pt idx="17537">
                  <c:v>15.581</c:v>
                </c:pt>
                <c:pt idx="17538">
                  <c:v>15.581</c:v>
                </c:pt>
                <c:pt idx="17539">
                  <c:v>15.605</c:v>
                </c:pt>
                <c:pt idx="17540">
                  <c:v>15.581</c:v>
                </c:pt>
                <c:pt idx="17541">
                  <c:v>15.581</c:v>
                </c:pt>
                <c:pt idx="17542">
                  <c:v>15.557</c:v>
                </c:pt>
                <c:pt idx="17543">
                  <c:v>15.532999999999999</c:v>
                </c:pt>
                <c:pt idx="17544">
                  <c:v>15.484999999999999</c:v>
                </c:pt>
                <c:pt idx="17545">
                  <c:v>15.438000000000001</c:v>
                </c:pt>
                <c:pt idx="17546">
                  <c:v>15.39</c:v>
                </c:pt>
                <c:pt idx="17547">
                  <c:v>15.342000000000001</c:v>
                </c:pt>
                <c:pt idx="17548">
                  <c:v>15.294</c:v>
                </c:pt>
                <c:pt idx="17549">
                  <c:v>15.223000000000001</c:v>
                </c:pt>
                <c:pt idx="17550">
                  <c:v>15.127000000000001</c:v>
                </c:pt>
                <c:pt idx="17551">
                  <c:v>15.055</c:v>
                </c:pt>
                <c:pt idx="17552">
                  <c:v>14.984</c:v>
                </c:pt>
                <c:pt idx="17553">
                  <c:v>14.888</c:v>
                </c:pt>
                <c:pt idx="17554">
                  <c:v>14.792</c:v>
                </c:pt>
                <c:pt idx="17555">
                  <c:v>14.721</c:v>
                </c:pt>
                <c:pt idx="17556">
                  <c:v>14.625</c:v>
                </c:pt>
                <c:pt idx="17557">
                  <c:v>14.529</c:v>
                </c:pt>
                <c:pt idx="17558">
                  <c:v>14.457000000000001</c:v>
                </c:pt>
                <c:pt idx="17559">
                  <c:v>14.385</c:v>
                </c:pt>
                <c:pt idx="17560">
                  <c:v>14.314</c:v>
                </c:pt>
                <c:pt idx="17561">
                  <c:v>14.242000000000001</c:v>
                </c:pt>
                <c:pt idx="17562">
                  <c:v>14.194000000000001</c:v>
                </c:pt>
                <c:pt idx="17563">
                  <c:v>14.146000000000001</c:v>
                </c:pt>
                <c:pt idx="17564">
                  <c:v>14.098000000000001</c:v>
                </c:pt>
                <c:pt idx="17565">
                  <c:v>14.05</c:v>
                </c:pt>
                <c:pt idx="17566">
                  <c:v>14.002000000000001</c:v>
                </c:pt>
                <c:pt idx="17567">
                  <c:v>13.978</c:v>
                </c:pt>
                <c:pt idx="17568">
                  <c:v>13.93</c:v>
                </c:pt>
                <c:pt idx="17569">
                  <c:v>13.906000000000001</c:v>
                </c:pt>
                <c:pt idx="17570">
                  <c:v>13.858000000000001</c:v>
                </c:pt>
                <c:pt idx="17571">
                  <c:v>13.834</c:v>
                </c:pt>
                <c:pt idx="17572">
                  <c:v>13.81</c:v>
                </c:pt>
                <c:pt idx="17573">
                  <c:v>13.786</c:v>
                </c:pt>
                <c:pt idx="17574">
                  <c:v>13.762</c:v>
                </c:pt>
                <c:pt idx="17575">
                  <c:v>13.738</c:v>
                </c:pt>
                <c:pt idx="17576">
                  <c:v>13.714</c:v>
                </c:pt>
                <c:pt idx="17577">
                  <c:v>13.69</c:v>
                </c:pt>
                <c:pt idx="17578">
                  <c:v>13.666</c:v>
                </c:pt>
                <c:pt idx="17579">
                  <c:v>13.666</c:v>
                </c:pt>
                <c:pt idx="17580">
                  <c:v>13.641999999999999</c:v>
                </c:pt>
                <c:pt idx="17581">
                  <c:v>13.618</c:v>
                </c:pt>
                <c:pt idx="17582">
                  <c:v>13.618</c:v>
                </c:pt>
                <c:pt idx="17583">
                  <c:v>13.593999999999999</c:v>
                </c:pt>
                <c:pt idx="17584">
                  <c:v>13.57</c:v>
                </c:pt>
                <c:pt idx="17585">
                  <c:v>13.57</c:v>
                </c:pt>
                <c:pt idx="17586">
                  <c:v>13.545999999999999</c:v>
                </c:pt>
                <c:pt idx="17587">
                  <c:v>13.545999999999999</c:v>
                </c:pt>
                <c:pt idx="17588">
                  <c:v>13.522</c:v>
                </c:pt>
                <c:pt idx="17589">
                  <c:v>13.522</c:v>
                </c:pt>
                <c:pt idx="17590">
                  <c:v>13.522</c:v>
                </c:pt>
                <c:pt idx="17591">
                  <c:v>13.497</c:v>
                </c:pt>
                <c:pt idx="17592">
                  <c:v>13.473000000000001</c:v>
                </c:pt>
                <c:pt idx="17593">
                  <c:v>13.473000000000001</c:v>
                </c:pt>
                <c:pt idx="17594">
                  <c:v>13.473000000000001</c:v>
                </c:pt>
                <c:pt idx="17595">
                  <c:v>13.473000000000001</c:v>
                </c:pt>
                <c:pt idx="17596">
                  <c:v>13.473000000000001</c:v>
                </c:pt>
                <c:pt idx="17597">
                  <c:v>13.497</c:v>
                </c:pt>
                <c:pt idx="17598">
                  <c:v>13.522</c:v>
                </c:pt>
                <c:pt idx="17599">
                  <c:v>13.522</c:v>
                </c:pt>
                <c:pt idx="17600">
                  <c:v>13.522</c:v>
                </c:pt>
                <c:pt idx="17601">
                  <c:v>13.57</c:v>
                </c:pt>
                <c:pt idx="17602">
                  <c:v>13.593999999999999</c:v>
                </c:pt>
                <c:pt idx="17603">
                  <c:v>13.641999999999999</c:v>
                </c:pt>
                <c:pt idx="17604">
                  <c:v>13.69</c:v>
                </c:pt>
                <c:pt idx="17605">
                  <c:v>13.738</c:v>
                </c:pt>
                <c:pt idx="17606">
                  <c:v>13.786</c:v>
                </c:pt>
                <c:pt idx="17607">
                  <c:v>13.858000000000001</c:v>
                </c:pt>
                <c:pt idx="17608">
                  <c:v>13.906000000000001</c:v>
                </c:pt>
                <c:pt idx="17609">
                  <c:v>13.978</c:v>
                </c:pt>
                <c:pt idx="17610">
                  <c:v>14.05</c:v>
                </c:pt>
                <c:pt idx="17611">
                  <c:v>14.146000000000001</c:v>
                </c:pt>
                <c:pt idx="17612">
                  <c:v>14.242000000000001</c:v>
                </c:pt>
                <c:pt idx="17613">
                  <c:v>14.337</c:v>
                </c:pt>
                <c:pt idx="17614">
                  <c:v>14.433</c:v>
                </c:pt>
                <c:pt idx="17615">
                  <c:v>14.529</c:v>
                </c:pt>
                <c:pt idx="17616">
                  <c:v>14.625</c:v>
                </c:pt>
                <c:pt idx="17617">
                  <c:v>14.721</c:v>
                </c:pt>
                <c:pt idx="17618">
                  <c:v>14.816000000000001</c:v>
                </c:pt>
                <c:pt idx="17619">
                  <c:v>14.912000000000001</c:v>
                </c:pt>
                <c:pt idx="17620">
                  <c:v>14.984</c:v>
                </c:pt>
                <c:pt idx="17621">
                  <c:v>15.079000000000001</c:v>
                </c:pt>
                <c:pt idx="17622">
                  <c:v>15.151</c:v>
                </c:pt>
                <c:pt idx="17623">
                  <c:v>15.247</c:v>
                </c:pt>
                <c:pt idx="17624">
                  <c:v>15.294</c:v>
                </c:pt>
                <c:pt idx="17625">
                  <c:v>15.366</c:v>
                </c:pt>
                <c:pt idx="17626">
                  <c:v>15.438000000000001</c:v>
                </c:pt>
                <c:pt idx="17627">
                  <c:v>15.484999999999999</c:v>
                </c:pt>
                <c:pt idx="17628">
                  <c:v>15.532999999999999</c:v>
                </c:pt>
                <c:pt idx="17629">
                  <c:v>15.557</c:v>
                </c:pt>
                <c:pt idx="17630">
                  <c:v>15.581</c:v>
                </c:pt>
                <c:pt idx="17631">
                  <c:v>15.629</c:v>
                </c:pt>
                <c:pt idx="17632">
                  <c:v>15.651999999999999</c:v>
                </c:pt>
                <c:pt idx="17633">
                  <c:v>15.651999999999999</c:v>
                </c:pt>
                <c:pt idx="17634">
                  <c:v>15.676</c:v>
                </c:pt>
                <c:pt idx="17635">
                  <c:v>15.676</c:v>
                </c:pt>
                <c:pt idx="17636">
                  <c:v>15.651999999999999</c:v>
                </c:pt>
                <c:pt idx="17637">
                  <c:v>15.629</c:v>
                </c:pt>
                <c:pt idx="17638">
                  <c:v>15.629</c:v>
                </c:pt>
                <c:pt idx="17639">
                  <c:v>15.605</c:v>
                </c:pt>
                <c:pt idx="17640">
                  <c:v>15.557</c:v>
                </c:pt>
                <c:pt idx="17641">
                  <c:v>15.532999999999999</c:v>
                </c:pt>
                <c:pt idx="17642">
                  <c:v>15.484999999999999</c:v>
                </c:pt>
                <c:pt idx="17643">
                  <c:v>15.414</c:v>
                </c:pt>
                <c:pt idx="17644">
                  <c:v>15.366</c:v>
                </c:pt>
                <c:pt idx="17645">
                  <c:v>15.294</c:v>
                </c:pt>
                <c:pt idx="17646">
                  <c:v>15.199</c:v>
                </c:pt>
                <c:pt idx="17647">
                  <c:v>15.127000000000001</c:v>
                </c:pt>
                <c:pt idx="17648">
                  <c:v>15.055</c:v>
                </c:pt>
                <c:pt idx="17649">
                  <c:v>14.96</c:v>
                </c:pt>
                <c:pt idx="17650">
                  <c:v>14.888</c:v>
                </c:pt>
                <c:pt idx="17651">
                  <c:v>14.792</c:v>
                </c:pt>
                <c:pt idx="17652">
                  <c:v>14.696999999999999</c:v>
                </c:pt>
                <c:pt idx="17653">
                  <c:v>14.625</c:v>
                </c:pt>
                <c:pt idx="17654">
                  <c:v>14.529</c:v>
                </c:pt>
                <c:pt idx="17655">
                  <c:v>14.481</c:v>
                </c:pt>
                <c:pt idx="17656">
                  <c:v>14.409000000000001</c:v>
                </c:pt>
                <c:pt idx="17657">
                  <c:v>14.337</c:v>
                </c:pt>
                <c:pt idx="17658">
                  <c:v>14.29</c:v>
                </c:pt>
                <c:pt idx="17659">
                  <c:v>14.242000000000001</c:v>
                </c:pt>
                <c:pt idx="17660">
                  <c:v>14.194000000000001</c:v>
                </c:pt>
                <c:pt idx="17661">
                  <c:v>14.146000000000001</c:v>
                </c:pt>
                <c:pt idx="17662">
                  <c:v>14.098000000000001</c:v>
                </c:pt>
                <c:pt idx="17663">
                  <c:v>14.05</c:v>
                </c:pt>
                <c:pt idx="17664">
                  <c:v>14.026</c:v>
                </c:pt>
                <c:pt idx="17665">
                  <c:v>14.002000000000001</c:v>
                </c:pt>
                <c:pt idx="17666">
                  <c:v>13.978</c:v>
                </c:pt>
                <c:pt idx="17667">
                  <c:v>13.954000000000001</c:v>
                </c:pt>
                <c:pt idx="17668">
                  <c:v>13.906000000000001</c:v>
                </c:pt>
                <c:pt idx="17669">
                  <c:v>13.906000000000001</c:v>
                </c:pt>
                <c:pt idx="17670">
                  <c:v>13.882</c:v>
                </c:pt>
                <c:pt idx="17671">
                  <c:v>13.858000000000001</c:v>
                </c:pt>
                <c:pt idx="17672">
                  <c:v>13.834</c:v>
                </c:pt>
                <c:pt idx="17673">
                  <c:v>13.834</c:v>
                </c:pt>
                <c:pt idx="17674">
                  <c:v>13.81</c:v>
                </c:pt>
                <c:pt idx="17675">
                  <c:v>13.81</c:v>
                </c:pt>
                <c:pt idx="17676">
                  <c:v>13.786</c:v>
                </c:pt>
                <c:pt idx="17677">
                  <c:v>13.786</c:v>
                </c:pt>
                <c:pt idx="17678">
                  <c:v>13.786</c:v>
                </c:pt>
                <c:pt idx="17679">
                  <c:v>13.762</c:v>
                </c:pt>
                <c:pt idx="17680">
                  <c:v>13.762</c:v>
                </c:pt>
                <c:pt idx="17681">
                  <c:v>13.762</c:v>
                </c:pt>
                <c:pt idx="17682">
                  <c:v>13.762</c:v>
                </c:pt>
                <c:pt idx="17683">
                  <c:v>13.762</c:v>
                </c:pt>
                <c:pt idx="17684">
                  <c:v>13.762</c:v>
                </c:pt>
                <c:pt idx="17685">
                  <c:v>13.762</c:v>
                </c:pt>
                <c:pt idx="17686">
                  <c:v>13.762</c:v>
                </c:pt>
                <c:pt idx="17687">
                  <c:v>13.762</c:v>
                </c:pt>
                <c:pt idx="17688">
                  <c:v>13.762</c:v>
                </c:pt>
                <c:pt idx="17689">
                  <c:v>13.762</c:v>
                </c:pt>
                <c:pt idx="17690">
                  <c:v>13.738</c:v>
                </c:pt>
                <c:pt idx="17691">
                  <c:v>13.738</c:v>
                </c:pt>
                <c:pt idx="17692">
                  <c:v>13.738</c:v>
                </c:pt>
                <c:pt idx="17693">
                  <c:v>13.738</c:v>
                </c:pt>
                <c:pt idx="17694">
                  <c:v>13.762</c:v>
                </c:pt>
                <c:pt idx="17695">
                  <c:v>13.762</c:v>
                </c:pt>
                <c:pt idx="17696">
                  <c:v>13.786</c:v>
                </c:pt>
                <c:pt idx="17697">
                  <c:v>13.81</c:v>
                </c:pt>
                <c:pt idx="17698">
                  <c:v>13.834</c:v>
                </c:pt>
                <c:pt idx="17699">
                  <c:v>13.858000000000001</c:v>
                </c:pt>
                <c:pt idx="17700">
                  <c:v>13.906000000000001</c:v>
                </c:pt>
                <c:pt idx="17701">
                  <c:v>13.954000000000001</c:v>
                </c:pt>
                <c:pt idx="17702">
                  <c:v>14.026</c:v>
                </c:pt>
                <c:pt idx="17703">
                  <c:v>14.074</c:v>
                </c:pt>
                <c:pt idx="17704">
                  <c:v>14.122</c:v>
                </c:pt>
                <c:pt idx="17705">
                  <c:v>14.194000000000001</c:v>
                </c:pt>
                <c:pt idx="17706">
                  <c:v>14.266</c:v>
                </c:pt>
                <c:pt idx="17707">
                  <c:v>14.337</c:v>
                </c:pt>
                <c:pt idx="17708">
                  <c:v>14.409000000000001</c:v>
                </c:pt>
                <c:pt idx="17709">
                  <c:v>14.505000000000001</c:v>
                </c:pt>
                <c:pt idx="17710">
                  <c:v>14.577</c:v>
                </c:pt>
                <c:pt idx="17711">
                  <c:v>14.673</c:v>
                </c:pt>
                <c:pt idx="17712">
                  <c:v>14.768000000000001</c:v>
                </c:pt>
                <c:pt idx="17713">
                  <c:v>14.84</c:v>
                </c:pt>
                <c:pt idx="17714">
                  <c:v>14.936</c:v>
                </c:pt>
                <c:pt idx="17715">
                  <c:v>15.007999999999999</c:v>
                </c:pt>
                <c:pt idx="17716">
                  <c:v>15.079000000000001</c:v>
                </c:pt>
                <c:pt idx="17717">
                  <c:v>15.175000000000001</c:v>
                </c:pt>
                <c:pt idx="17718">
                  <c:v>15.175000000000001</c:v>
                </c:pt>
                <c:pt idx="17719">
                  <c:v>15.151</c:v>
                </c:pt>
                <c:pt idx="17720">
                  <c:v>15.127000000000001</c:v>
                </c:pt>
                <c:pt idx="17721">
                  <c:v>15.103</c:v>
                </c:pt>
                <c:pt idx="17722">
                  <c:v>15.103</c:v>
                </c:pt>
                <c:pt idx="17723">
                  <c:v>15.175000000000001</c:v>
                </c:pt>
                <c:pt idx="17724">
                  <c:v>15.247</c:v>
                </c:pt>
                <c:pt idx="17725">
                  <c:v>15.294</c:v>
                </c:pt>
                <c:pt idx="17726">
                  <c:v>15.318</c:v>
                </c:pt>
                <c:pt idx="17727">
                  <c:v>15.294</c:v>
                </c:pt>
                <c:pt idx="17728">
                  <c:v>15.294</c:v>
                </c:pt>
                <c:pt idx="17729">
                  <c:v>15.294</c:v>
                </c:pt>
                <c:pt idx="17730">
                  <c:v>15.342000000000001</c:v>
                </c:pt>
                <c:pt idx="17731">
                  <c:v>15.342000000000001</c:v>
                </c:pt>
                <c:pt idx="17732">
                  <c:v>15.318</c:v>
                </c:pt>
                <c:pt idx="17733">
                  <c:v>15.318</c:v>
                </c:pt>
                <c:pt idx="17734">
                  <c:v>15.342000000000001</c:v>
                </c:pt>
                <c:pt idx="17735">
                  <c:v>15.342000000000001</c:v>
                </c:pt>
                <c:pt idx="17736">
                  <c:v>15.318</c:v>
                </c:pt>
                <c:pt idx="17737">
                  <c:v>15.294</c:v>
                </c:pt>
                <c:pt idx="17738">
                  <c:v>15.294</c:v>
                </c:pt>
                <c:pt idx="17739">
                  <c:v>15.27</c:v>
                </c:pt>
                <c:pt idx="17740">
                  <c:v>15.223000000000001</c:v>
                </c:pt>
                <c:pt idx="17741">
                  <c:v>15.199</c:v>
                </c:pt>
                <c:pt idx="17742">
                  <c:v>15.151</c:v>
                </c:pt>
                <c:pt idx="17743">
                  <c:v>15.079000000000001</c:v>
                </c:pt>
                <c:pt idx="17744">
                  <c:v>15.007999999999999</c:v>
                </c:pt>
                <c:pt idx="17745">
                  <c:v>14.96</c:v>
                </c:pt>
                <c:pt idx="17746">
                  <c:v>14.864000000000001</c:v>
                </c:pt>
                <c:pt idx="17747">
                  <c:v>14.792</c:v>
                </c:pt>
                <c:pt idx="17748">
                  <c:v>14.721</c:v>
                </c:pt>
                <c:pt idx="17749">
                  <c:v>14.648999999999999</c:v>
                </c:pt>
                <c:pt idx="17750">
                  <c:v>14.577</c:v>
                </c:pt>
                <c:pt idx="17751">
                  <c:v>14.505000000000001</c:v>
                </c:pt>
                <c:pt idx="17752">
                  <c:v>14.457000000000001</c:v>
                </c:pt>
                <c:pt idx="17753">
                  <c:v>14.385</c:v>
                </c:pt>
                <c:pt idx="17754">
                  <c:v>14.337</c:v>
                </c:pt>
                <c:pt idx="17755">
                  <c:v>14.29</c:v>
                </c:pt>
                <c:pt idx="17756">
                  <c:v>14.266</c:v>
                </c:pt>
                <c:pt idx="17757">
                  <c:v>14.218</c:v>
                </c:pt>
                <c:pt idx="17758">
                  <c:v>14.194000000000001</c:v>
                </c:pt>
                <c:pt idx="17759">
                  <c:v>14.146000000000001</c:v>
                </c:pt>
                <c:pt idx="17760">
                  <c:v>14.122</c:v>
                </c:pt>
                <c:pt idx="17761">
                  <c:v>14.098000000000001</c:v>
                </c:pt>
                <c:pt idx="17762">
                  <c:v>14.074</c:v>
                </c:pt>
                <c:pt idx="17763">
                  <c:v>14.05</c:v>
                </c:pt>
                <c:pt idx="17764">
                  <c:v>14.026</c:v>
                </c:pt>
                <c:pt idx="17765">
                  <c:v>14.002000000000001</c:v>
                </c:pt>
                <c:pt idx="17766">
                  <c:v>13.978</c:v>
                </c:pt>
                <c:pt idx="17767">
                  <c:v>13.978</c:v>
                </c:pt>
                <c:pt idx="17768">
                  <c:v>13.954000000000001</c:v>
                </c:pt>
                <c:pt idx="17769">
                  <c:v>13.954000000000001</c:v>
                </c:pt>
                <c:pt idx="17770">
                  <c:v>13.93</c:v>
                </c:pt>
                <c:pt idx="17771">
                  <c:v>13.93</c:v>
                </c:pt>
                <c:pt idx="17772">
                  <c:v>13.906000000000001</c:v>
                </c:pt>
                <c:pt idx="17773">
                  <c:v>13.906000000000001</c:v>
                </c:pt>
                <c:pt idx="17774">
                  <c:v>13.882</c:v>
                </c:pt>
                <c:pt idx="17775">
                  <c:v>13.882</c:v>
                </c:pt>
                <c:pt idx="17776">
                  <c:v>13.858000000000001</c:v>
                </c:pt>
                <c:pt idx="17777">
                  <c:v>13.858000000000001</c:v>
                </c:pt>
                <c:pt idx="17778">
                  <c:v>13.834</c:v>
                </c:pt>
                <c:pt idx="17779">
                  <c:v>13.834</c:v>
                </c:pt>
                <c:pt idx="17780">
                  <c:v>13.834</c:v>
                </c:pt>
                <c:pt idx="17781">
                  <c:v>13.81</c:v>
                </c:pt>
                <c:pt idx="17782">
                  <c:v>13.81</c:v>
                </c:pt>
                <c:pt idx="17783">
                  <c:v>13.81</c:v>
                </c:pt>
                <c:pt idx="17784">
                  <c:v>13.786</c:v>
                </c:pt>
                <c:pt idx="17785">
                  <c:v>13.786</c:v>
                </c:pt>
                <c:pt idx="17786">
                  <c:v>13.786</c:v>
                </c:pt>
                <c:pt idx="17787">
                  <c:v>13.786</c:v>
                </c:pt>
                <c:pt idx="17788">
                  <c:v>13.786</c:v>
                </c:pt>
                <c:pt idx="17789">
                  <c:v>13.786</c:v>
                </c:pt>
                <c:pt idx="17790">
                  <c:v>13.786</c:v>
                </c:pt>
                <c:pt idx="17791">
                  <c:v>13.81</c:v>
                </c:pt>
                <c:pt idx="17792">
                  <c:v>13.81</c:v>
                </c:pt>
                <c:pt idx="17793">
                  <c:v>13.834</c:v>
                </c:pt>
                <c:pt idx="17794">
                  <c:v>13.858000000000001</c:v>
                </c:pt>
                <c:pt idx="17795">
                  <c:v>13.906000000000001</c:v>
                </c:pt>
                <c:pt idx="17796">
                  <c:v>13.954000000000001</c:v>
                </c:pt>
                <c:pt idx="17797">
                  <c:v>14.002000000000001</c:v>
                </c:pt>
                <c:pt idx="17798">
                  <c:v>14.074</c:v>
                </c:pt>
                <c:pt idx="17799">
                  <c:v>14.122</c:v>
                </c:pt>
                <c:pt idx="17800">
                  <c:v>14.194000000000001</c:v>
                </c:pt>
                <c:pt idx="17801">
                  <c:v>14.266</c:v>
                </c:pt>
                <c:pt idx="17802">
                  <c:v>14.337</c:v>
                </c:pt>
                <c:pt idx="17803">
                  <c:v>14.409000000000001</c:v>
                </c:pt>
                <c:pt idx="17804">
                  <c:v>14.481</c:v>
                </c:pt>
                <c:pt idx="17805">
                  <c:v>14.577</c:v>
                </c:pt>
                <c:pt idx="17806">
                  <c:v>14.673</c:v>
                </c:pt>
                <c:pt idx="17807">
                  <c:v>14.768000000000001</c:v>
                </c:pt>
                <c:pt idx="17808">
                  <c:v>14.864000000000001</c:v>
                </c:pt>
                <c:pt idx="17809">
                  <c:v>14.96</c:v>
                </c:pt>
                <c:pt idx="17810">
                  <c:v>15.055</c:v>
                </c:pt>
                <c:pt idx="17811">
                  <c:v>15.127000000000001</c:v>
                </c:pt>
                <c:pt idx="17812">
                  <c:v>15.199</c:v>
                </c:pt>
                <c:pt idx="17813">
                  <c:v>15.27</c:v>
                </c:pt>
                <c:pt idx="17814">
                  <c:v>15.342000000000001</c:v>
                </c:pt>
                <c:pt idx="17815">
                  <c:v>15.414</c:v>
                </c:pt>
                <c:pt idx="17816">
                  <c:v>15.484999999999999</c:v>
                </c:pt>
                <c:pt idx="17817">
                  <c:v>15.557</c:v>
                </c:pt>
                <c:pt idx="17818">
                  <c:v>15.629</c:v>
                </c:pt>
                <c:pt idx="17819">
                  <c:v>15.676</c:v>
                </c:pt>
                <c:pt idx="17820">
                  <c:v>15.7</c:v>
                </c:pt>
                <c:pt idx="17821">
                  <c:v>15.724</c:v>
                </c:pt>
                <c:pt idx="17822">
                  <c:v>15.772</c:v>
                </c:pt>
                <c:pt idx="17823">
                  <c:v>15.819000000000001</c:v>
                </c:pt>
                <c:pt idx="17824">
                  <c:v>15.819000000000001</c:v>
                </c:pt>
                <c:pt idx="17825">
                  <c:v>15.819000000000001</c:v>
                </c:pt>
                <c:pt idx="17826">
                  <c:v>15.819000000000001</c:v>
                </c:pt>
                <c:pt idx="17827">
                  <c:v>15.819000000000001</c:v>
                </c:pt>
                <c:pt idx="17828">
                  <c:v>15.819000000000001</c:v>
                </c:pt>
                <c:pt idx="17829">
                  <c:v>15.795999999999999</c:v>
                </c:pt>
                <c:pt idx="17830">
                  <c:v>15.772</c:v>
                </c:pt>
                <c:pt idx="17831">
                  <c:v>15.747999999999999</c:v>
                </c:pt>
                <c:pt idx="17832">
                  <c:v>15.7</c:v>
                </c:pt>
                <c:pt idx="17833">
                  <c:v>15.651999999999999</c:v>
                </c:pt>
                <c:pt idx="17834">
                  <c:v>15.605</c:v>
                </c:pt>
                <c:pt idx="17835">
                  <c:v>15.557</c:v>
                </c:pt>
                <c:pt idx="17836">
                  <c:v>15.484999999999999</c:v>
                </c:pt>
                <c:pt idx="17837">
                  <c:v>15.414</c:v>
                </c:pt>
                <c:pt idx="17838">
                  <c:v>15.342000000000001</c:v>
                </c:pt>
                <c:pt idx="17839">
                  <c:v>15.27</c:v>
                </c:pt>
                <c:pt idx="17840">
                  <c:v>15.175000000000001</c:v>
                </c:pt>
                <c:pt idx="17841">
                  <c:v>15.103</c:v>
                </c:pt>
                <c:pt idx="17842">
                  <c:v>15.007999999999999</c:v>
                </c:pt>
                <c:pt idx="17843">
                  <c:v>14.912000000000001</c:v>
                </c:pt>
                <c:pt idx="17844">
                  <c:v>14.816000000000001</c:v>
                </c:pt>
                <c:pt idx="17845">
                  <c:v>14.721</c:v>
                </c:pt>
                <c:pt idx="17846">
                  <c:v>14.648999999999999</c:v>
                </c:pt>
                <c:pt idx="17847">
                  <c:v>14.577</c:v>
                </c:pt>
                <c:pt idx="17848">
                  <c:v>14.505000000000001</c:v>
                </c:pt>
                <c:pt idx="17849">
                  <c:v>14.433</c:v>
                </c:pt>
                <c:pt idx="17850">
                  <c:v>14.385</c:v>
                </c:pt>
                <c:pt idx="17851">
                  <c:v>14.337</c:v>
                </c:pt>
                <c:pt idx="17852">
                  <c:v>14.29</c:v>
                </c:pt>
                <c:pt idx="17853">
                  <c:v>14.218</c:v>
                </c:pt>
                <c:pt idx="17854">
                  <c:v>14.194000000000001</c:v>
                </c:pt>
                <c:pt idx="17855">
                  <c:v>14.146000000000001</c:v>
                </c:pt>
                <c:pt idx="17856">
                  <c:v>14.122</c:v>
                </c:pt>
                <c:pt idx="17857">
                  <c:v>14.098000000000001</c:v>
                </c:pt>
                <c:pt idx="17858">
                  <c:v>14.05</c:v>
                </c:pt>
                <c:pt idx="17859">
                  <c:v>14.026</c:v>
                </c:pt>
                <c:pt idx="17860">
                  <c:v>14.002000000000001</c:v>
                </c:pt>
                <c:pt idx="17861">
                  <c:v>13.978</c:v>
                </c:pt>
                <c:pt idx="17862">
                  <c:v>13.954000000000001</c:v>
                </c:pt>
                <c:pt idx="17863">
                  <c:v>13.954000000000001</c:v>
                </c:pt>
                <c:pt idx="17864">
                  <c:v>13.93</c:v>
                </c:pt>
                <c:pt idx="17865">
                  <c:v>13.906000000000001</c:v>
                </c:pt>
                <c:pt idx="17866">
                  <c:v>13.906000000000001</c:v>
                </c:pt>
                <c:pt idx="17867">
                  <c:v>13.882</c:v>
                </c:pt>
                <c:pt idx="17868">
                  <c:v>13.858000000000001</c:v>
                </c:pt>
                <c:pt idx="17869">
                  <c:v>13.858000000000001</c:v>
                </c:pt>
                <c:pt idx="17870">
                  <c:v>13.834</c:v>
                </c:pt>
                <c:pt idx="17871">
                  <c:v>13.834</c:v>
                </c:pt>
                <c:pt idx="17872">
                  <c:v>13.81</c:v>
                </c:pt>
                <c:pt idx="17873">
                  <c:v>13.81</c:v>
                </c:pt>
                <c:pt idx="17874">
                  <c:v>13.786</c:v>
                </c:pt>
                <c:pt idx="17875">
                  <c:v>13.762</c:v>
                </c:pt>
                <c:pt idx="17876">
                  <c:v>13.738</c:v>
                </c:pt>
                <c:pt idx="17877">
                  <c:v>13.738</c:v>
                </c:pt>
                <c:pt idx="17878">
                  <c:v>13.714</c:v>
                </c:pt>
                <c:pt idx="17879">
                  <c:v>13.714</c:v>
                </c:pt>
                <c:pt idx="17880">
                  <c:v>13.69</c:v>
                </c:pt>
                <c:pt idx="17881">
                  <c:v>13.69</c:v>
                </c:pt>
                <c:pt idx="17882">
                  <c:v>13.666</c:v>
                </c:pt>
                <c:pt idx="17883">
                  <c:v>13.666</c:v>
                </c:pt>
                <c:pt idx="17884">
                  <c:v>13.69</c:v>
                </c:pt>
                <c:pt idx="17885">
                  <c:v>13.69</c:v>
                </c:pt>
                <c:pt idx="17886">
                  <c:v>13.714</c:v>
                </c:pt>
                <c:pt idx="17887">
                  <c:v>13.714</c:v>
                </c:pt>
                <c:pt idx="17888">
                  <c:v>13.714</c:v>
                </c:pt>
                <c:pt idx="17889">
                  <c:v>13.738</c:v>
                </c:pt>
                <c:pt idx="17890">
                  <c:v>13.762</c:v>
                </c:pt>
                <c:pt idx="17891">
                  <c:v>13.81</c:v>
                </c:pt>
                <c:pt idx="17892">
                  <c:v>13.858000000000001</c:v>
                </c:pt>
                <c:pt idx="17893">
                  <c:v>13.906000000000001</c:v>
                </c:pt>
                <c:pt idx="17894">
                  <c:v>13.954000000000001</c:v>
                </c:pt>
                <c:pt idx="17895">
                  <c:v>14.002000000000001</c:v>
                </c:pt>
                <c:pt idx="17896">
                  <c:v>14.05</c:v>
                </c:pt>
                <c:pt idx="17897">
                  <c:v>14.098000000000001</c:v>
                </c:pt>
                <c:pt idx="17898">
                  <c:v>14.194000000000001</c:v>
                </c:pt>
                <c:pt idx="17899">
                  <c:v>14.29</c:v>
                </c:pt>
                <c:pt idx="17900">
                  <c:v>14.337</c:v>
                </c:pt>
                <c:pt idx="17901">
                  <c:v>14.433</c:v>
                </c:pt>
                <c:pt idx="17902">
                  <c:v>14.529</c:v>
                </c:pt>
                <c:pt idx="17903">
                  <c:v>14.625</c:v>
                </c:pt>
                <c:pt idx="17904">
                  <c:v>14.721</c:v>
                </c:pt>
                <c:pt idx="17905">
                  <c:v>14.816000000000001</c:v>
                </c:pt>
                <c:pt idx="17906">
                  <c:v>14.912000000000001</c:v>
                </c:pt>
                <c:pt idx="17907">
                  <c:v>14.984</c:v>
                </c:pt>
                <c:pt idx="17908">
                  <c:v>15.079000000000001</c:v>
                </c:pt>
                <c:pt idx="17909">
                  <c:v>15.151</c:v>
                </c:pt>
                <c:pt idx="17910">
                  <c:v>15.247</c:v>
                </c:pt>
                <c:pt idx="17911">
                  <c:v>15.318</c:v>
                </c:pt>
                <c:pt idx="17912">
                  <c:v>15.39</c:v>
                </c:pt>
                <c:pt idx="17913">
                  <c:v>15.438000000000001</c:v>
                </c:pt>
                <c:pt idx="17914">
                  <c:v>15.509</c:v>
                </c:pt>
                <c:pt idx="17915">
                  <c:v>15.581</c:v>
                </c:pt>
                <c:pt idx="17916">
                  <c:v>15.629</c:v>
                </c:pt>
                <c:pt idx="17917">
                  <c:v>15.676</c:v>
                </c:pt>
                <c:pt idx="17918">
                  <c:v>15.7</c:v>
                </c:pt>
                <c:pt idx="17919">
                  <c:v>15.724</c:v>
                </c:pt>
                <c:pt idx="17920">
                  <c:v>15.747999999999999</c:v>
                </c:pt>
                <c:pt idx="17921">
                  <c:v>15.772</c:v>
                </c:pt>
                <c:pt idx="17922">
                  <c:v>15.747999999999999</c:v>
                </c:pt>
                <c:pt idx="17923">
                  <c:v>15.772</c:v>
                </c:pt>
                <c:pt idx="17924">
                  <c:v>15.747999999999999</c:v>
                </c:pt>
                <c:pt idx="17925">
                  <c:v>15.724</c:v>
                </c:pt>
                <c:pt idx="17926">
                  <c:v>15.724</c:v>
                </c:pt>
                <c:pt idx="17927">
                  <c:v>15.676</c:v>
                </c:pt>
                <c:pt idx="17928">
                  <c:v>15.629</c:v>
                </c:pt>
                <c:pt idx="17929">
                  <c:v>15.581</c:v>
                </c:pt>
                <c:pt idx="17930">
                  <c:v>15.509</c:v>
                </c:pt>
                <c:pt idx="17931">
                  <c:v>15.438000000000001</c:v>
                </c:pt>
                <c:pt idx="17932">
                  <c:v>15.366</c:v>
                </c:pt>
                <c:pt idx="17933">
                  <c:v>15.294</c:v>
                </c:pt>
                <c:pt idx="17934">
                  <c:v>15.223000000000001</c:v>
                </c:pt>
                <c:pt idx="17935">
                  <c:v>15.151</c:v>
                </c:pt>
                <c:pt idx="17936">
                  <c:v>15.079000000000001</c:v>
                </c:pt>
                <c:pt idx="17937">
                  <c:v>14.984</c:v>
                </c:pt>
                <c:pt idx="17938">
                  <c:v>14.912000000000001</c:v>
                </c:pt>
                <c:pt idx="17939">
                  <c:v>14.816000000000001</c:v>
                </c:pt>
                <c:pt idx="17940">
                  <c:v>14.721</c:v>
                </c:pt>
                <c:pt idx="17941">
                  <c:v>14.648999999999999</c:v>
                </c:pt>
                <c:pt idx="17942">
                  <c:v>14.577</c:v>
                </c:pt>
                <c:pt idx="17943">
                  <c:v>14.505000000000001</c:v>
                </c:pt>
                <c:pt idx="17944">
                  <c:v>14.433</c:v>
                </c:pt>
                <c:pt idx="17945">
                  <c:v>14.385</c:v>
                </c:pt>
                <c:pt idx="17946">
                  <c:v>14.314</c:v>
                </c:pt>
                <c:pt idx="17947">
                  <c:v>14.29</c:v>
                </c:pt>
                <c:pt idx="17948">
                  <c:v>14.218</c:v>
                </c:pt>
                <c:pt idx="17949">
                  <c:v>14.194000000000001</c:v>
                </c:pt>
                <c:pt idx="17950">
                  <c:v>14.146000000000001</c:v>
                </c:pt>
                <c:pt idx="17951">
                  <c:v>14.098000000000001</c:v>
                </c:pt>
                <c:pt idx="17952">
                  <c:v>14.074</c:v>
                </c:pt>
                <c:pt idx="17953">
                  <c:v>14.05</c:v>
                </c:pt>
                <c:pt idx="17954">
                  <c:v>14.002000000000001</c:v>
                </c:pt>
                <c:pt idx="17955">
                  <c:v>13.978</c:v>
                </c:pt>
                <c:pt idx="17956">
                  <c:v>13.954000000000001</c:v>
                </c:pt>
                <c:pt idx="17957">
                  <c:v>13.93</c:v>
                </c:pt>
                <c:pt idx="17958">
                  <c:v>13.906000000000001</c:v>
                </c:pt>
                <c:pt idx="17959">
                  <c:v>13.882</c:v>
                </c:pt>
                <c:pt idx="17960">
                  <c:v>13.858000000000001</c:v>
                </c:pt>
                <c:pt idx="17961">
                  <c:v>13.858000000000001</c:v>
                </c:pt>
                <c:pt idx="17962">
                  <c:v>13.81</c:v>
                </c:pt>
                <c:pt idx="17963">
                  <c:v>13.81</c:v>
                </c:pt>
                <c:pt idx="17964">
                  <c:v>13.786</c:v>
                </c:pt>
                <c:pt idx="17965">
                  <c:v>13.762</c:v>
                </c:pt>
                <c:pt idx="17966">
                  <c:v>13.762</c:v>
                </c:pt>
                <c:pt idx="17967">
                  <c:v>13.738</c:v>
                </c:pt>
                <c:pt idx="17968">
                  <c:v>13.738</c:v>
                </c:pt>
                <c:pt idx="17969">
                  <c:v>13.714</c:v>
                </c:pt>
                <c:pt idx="17970">
                  <c:v>13.714</c:v>
                </c:pt>
                <c:pt idx="17971">
                  <c:v>13.69</c:v>
                </c:pt>
                <c:pt idx="17972">
                  <c:v>13.666</c:v>
                </c:pt>
                <c:pt idx="17973">
                  <c:v>13.666</c:v>
                </c:pt>
                <c:pt idx="17974">
                  <c:v>13.641999999999999</c:v>
                </c:pt>
                <c:pt idx="17975">
                  <c:v>13.641999999999999</c:v>
                </c:pt>
                <c:pt idx="17976">
                  <c:v>13.618</c:v>
                </c:pt>
                <c:pt idx="17977">
                  <c:v>13.618</c:v>
                </c:pt>
                <c:pt idx="17978">
                  <c:v>13.618</c:v>
                </c:pt>
                <c:pt idx="17979">
                  <c:v>13.618</c:v>
                </c:pt>
                <c:pt idx="17980">
                  <c:v>13.618</c:v>
                </c:pt>
                <c:pt idx="17981">
                  <c:v>13.618</c:v>
                </c:pt>
                <c:pt idx="17982">
                  <c:v>13.641999999999999</c:v>
                </c:pt>
                <c:pt idx="17983">
                  <c:v>13.666</c:v>
                </c:pt>
                <c:pt idx="17984">
                  <c:v>13.666</c:v>
                </c:pt>
                <c:pt idx="17985">
                  <c:v>13.69</c:v>
                </c:pt>
                <c:pt idx="17986">
                  <c:v>13.738</c:v>
                </c:pt>
                <c:pt idx="17987">
                  <c:v>13.786</c:v>
                </c:pt>
                <c:pt idx="17988">
                  <c:v>13.834</c:v>
                </c:pt>
                <c:pt idx="17989">
                  <c:v>13.906000000000001</c:v>
                </c:pt>
                <c:pt idx="17990">
                  <c:v>13.954000000000001</c:v>
                </c:pt>
                <c:pt idx="17991">
                  <c:v>14.002000000000001</c:v>
                </c:pt>
                <c:pt idx="17992">
                  <c:v>14.074</c:v>
                </c:pt>
                <c:pt idx="17993">
                  <c:v>14.146000000000001</c:v>
                </c:pt>
                <c:pt idx="17994">
                  <c:v>14.218</c:v>
                </c:pt>
                <c:pt idx="17995">
                  <c:v>14.29</c:v>
                </c:pt>
                <c:pt idx="17996">
                  <c:v>14.385</c:v>
                </c:pt>
                <c:pt idx="17997">
                  <c:v>14.505000000000001</c:v>
                </c:pt>
                <c:pt idx="17998">
                  <c:v>14.601000000000001</c:v>
                </c:pt>
                <c:pt idx="17999">
                  <c:v>14.696999999999999</c:v>
                </c:pt>
                <c:pt idx="18000">
                  <c:v>14.792</c:v>
                </c:pt>
                <c:pt idx="18001">
                  <c:v>14.864000000000001</c:v>
                </c:pt>
                <c:pt idx="18002">
                  <c:v>14.96</c:v>
                </c:pt>
                <c:pt idx="18003">
                  <c:v>15.055</c:v>
                </c:pt>
                <c:pt idx="18004">
                  <c:v>15.127000000000001</c:v>
                </c:pt>
                <c:pt idx="18005">
                  <c:v>15.199</c:v>
                </c:pt>
                <c:pt idx="18006">
                  <c:v>15.294</c:v>
                </c:pt>
                <c:pt idx="18007">
                  <c:v>15.366</c:v>
                </c:pt>
                <c:pt idx="18008">
                  <c:v>15.438000000000001</c:v>
                </c:pt>
                <c:pt idx="18009">
                  <c:v>15.509</c:v>
                </c:pt>
                <c:pt idx="18010">
                  <c:v>15.557</c:v>
                </c:pt>
                <c:pt idx="18011">
                  <c:v>15.629</c:v>
                </c:pt>
                <c:pt idx="18012">
                  <c:v>15.651999999999999</c:v>
                </c:pt>
                <c:pt idx="18013">
                  <c:v>15.7</c:v>
                </c:pt>
                <c:pt idx="18014">
                  <c:v>15.747999999999999</c:v>
                </c:pt>
                <c:pt idx="18015">
                  <c:v>15.772</c:v>
                </c:pt>
                <c:pt idx="18016">
                  <c:v>15.772</c:v>
                </c:pt>
                <c:pt idx="18017">
                  <c:v>15.795999999999999</c:v>
                </c:pt>
                <c:pt idx="18018">
                  <c:v>15.819000000000001</c:v>
                </c:pt>
                <c:pt idx="18019">
                  <c:v>15.819000000000001</c:v>
                </c:pt>
                <c:pt idx="18020">
                  <c:v>15.795999999999999</c:v>
                </c:pt>
                <c:pt idx="18021">
                  <c:v>15.772</c:v>
                </c:pt>
                <c:pt idx="18022">
                  <c:v>15.772</c:v>
                </c:pt>
                <c:pt idx="18023">
                  <c:v>15.724</c:v>
                </c:pt>
                <c:pt idx="18024">
                  <c:v>15.676</c:v>
                </c:pt>
                <c:pt idx="18025">
                  <c:v>15.629</c:v>
                </c:pt>
                <c:pt idx="18026">
                  <c:v>15.605</c:v>
                </c:pt>
                <c:pt idx="18027">
                  <c:v>15.532999999999999</c:v>
                </c:pt>
                <c:pt idx="18028">
                  <c:v>15.484999999999999</c:v>
                </c:pt>
                <c:pt idx="18029">
                  <c:v>15.39</c:v>
                </c:pt>
                <c:pt idx="18030">
                  <c:v>15.318</c:v>
                </c:pt>
                <c:pt idx="18031">
                  <c:v>15.247</c:v>
                </c:pt>
                <c:pt idx="18032">
                  <c:v>15.151</c:v>
                </c:pt>
                <c:pt idx="18033">
                  <c:v>15.079000000000001</c:v>
                </c:pt>
                <c:pt idx="18034">
                  <c:v>14.984</c:v>
                </c:pt>
                <c:pt idx="18035">
                  <c:v>14.912000000000001</c:v>
                </c:pt>
                <c:pt idx="18036">
                  <c:v>14.816000000000001</c:v>
                </c:pt>
                <c:pt idx="18037">
                  <c:v>14.744999999999999</c:v>
                </c:pt>
                <c:pt idx="18038">
                  <c:v>14.673</c:v>
                </c:pt>
                <c:pt idx="18039">
                  <c:v>14.577</c:v>
                </c:pt>
                <c:pt idx="18040">
                  <c:v>14.529</c:v>
                </c:pt>
                <c:pt idx="18041">
                  <c:v>14.457000000000001</c:v>
                </c:pt>
                <c:pt idx="18042">
                  <c:v>14.409000000000001</c:v>
                </c:pt>
                <c:pt idx="18043">
                  <c:v>14.361000000000001</c:v>
                </c:pt>
                <c:pt idx="18044">
                  <c:v>14.314</c:v>
                </c:pt>
                <c:pt idx="18045">
                  <c:v>14.29</c:v>
                </c:pt>
                <c:pt idx="18046">
                  <c:v>14.266</c:v>
                </c:pt>
                <c:pt idx="18047">
                  <c:v>14.242000000000001</c:v>
                </c:pt>
                <c:pt idx="18048">
                  <c:v>14.194000000000001</c:v>
                </c:pt>
                <c:pt idx="18049">
                  <c:v>14.17</c:v>
                </c:pt>
                <c:pt idx="18050">
                  <c:v>14.146000000000001</c:v>
                </c:pt>
                <c:pt idx="18051">
                  <c:v>14.098000000000001</c:v>
                </c:pt>
                <c:pt idx="18052">
                  <c:v>14.074</c:v>
                </c:pt>
                <c:pt idx="18053">
                  <c:v>14.05</c:v>
                </c:pt>
                <c:pt idx="18054">
                  <c:v>14.026</c:v>
                </c:pt>
                <c:pt idx="18055">
                  <c:v>14.002000000000001</c:v>
                </c:pt>
                <c:pt idx="18056">
                  <c:v>13.978</c:v>
                </c:pt>
                <c:pt idx="18057">
                  <c:v>13.954000000000001</c:v>
                </c:pt>
                <c:pt idx="18058">
                  <c:v>13.954000000000001</c:v>
                </c:pt>
                <c:pt idx="18059">
                  <c:v>13.93</c:v>
                </c:pt>
                <c:pt idx="18060">
                  <c:v>13.906000000000001</c:v>
                </c:pt>
                <c:pt idx="18061">
                  <c:v>13.906000000000001</c:v>
                </c:pt>
                <c:pt idx="18062">
                  <c:v>13.906000000000001</c:v>
                </c:pt>
                <c:pt idx="18063">
                  <c:v>13.882</c:v>
                </c:pt>
                <c:pt idx="18064">
                  <c:v>13.858000000000001</c:v>
                </c:pt>
                <c:pt idx="18065">
                  <c:v>13.858000000000001</c:v>
                </c:pt>
                <c:pt idx="18066">
                  <c:v>13.834</c:v>
                </c:pt>
                <c:pt idx="18067">
                  <c:v>13.834</c:v>
                </c:pt>
                <c:pt idx="18068">
                  <c:v>13.81</c:v>
                </c:pt>
                <c:pt idx="18069">
                  <c:v>13.81</c:v>
                </c:pt>
                <c:pt idx="18070">
                  <c:v>13.81</c:v>
                </c:pt>
                <c:pt idx="18071">
                  <c:v>13.786</c:v>
                </c:pt>
                <c:pt idx="18072">
                  <c:v>13.786</c:v>
                </c:pt>
                <c:pt idx="18073">
                  <c:v>13.762</c:v>
                </c:pt>
                <c:pt idx="18074">
                  <c:v>13.762</c:v>
                </c:pt>
                <c:pt idx="18075">
                  <c:v>13.786</c:v>
                </c:pt>
                <c:pt idx="18076">
                  <c:v>13.786</c:v>
                </c:pt>
                <c:pt idx="18077">
                  <c:v>13.81</c:v>
                </c:pt>
                <c:pt idx="18078">
                  <c:v>13.81</c:v>
                </c:pt>
                <c:pt idx="18079">
                  <c:v>13.81</c:v>
                </c:pt>
                <c:pt idx="18080">
                  <c:v>13.834</c:v>
                </c:pt>
                <c:pt idx="18081">
                  <c:v>13.858000000000001</c:v>
                </c:pt>
                <c:pt idx="18082">
                  <c:v>13.906000000000001</c:v>
                </c:pt>
                <c:pt idx="18083">
                  <c:v>13.954000000000001</c:v>
                </c:pt>
                <c:pt idx="18084">
                  <c:v>14.026</c:v>
                </c:pt>
                <c:pt idx="18085">
                  <c:v>14.074</c:v>
                </c:pt>
                <c:pt idx="18086">
                  <c:v>14.122</c:v>
                </c:pt>
                <c:pt idx="18087">
                  <c:v>14.194000000000001</c:v>
                </c:pt>
                <c:pt idx="18088">
                  <c:v>14.242000000000001</c:v>
                </c:pt>
                <c:pt idx="18089">
                  <c:v>14.337</c:v>
                </c:pt>
                <c:pt idx="18090">
                  <c:v>14.409000000000001</c:v>
                </c:pt>
                <c:pt idx="18091">
                  <c:v>14.481</c:v>
                </c:pt>
                <c:pt idx="18092">
                  <c:v>14.553000000000001</c:v>
                </c:pt>
                <c:pt idx="18093">
                  <c:v>14.625</c:v>
                </c:pt>
                <c:pt idx="18094">
                  <c:v>14.721</c:v>
                </c:pt>
                <c:pt idx="18095">
                  <c:v>14.816000000000001</c:v>
                </c:pt>
              </c:numCache>
            </c:numRef>
          </c:yVal>
          <c:smooth val="1"/>
          <c:extLst>
            <c:ext xmlns:c16="http://schemas.microsoft.com/office/drawing/2014/chart" uri="{C3380CC4-5D6E-409C-BE32-E72D297353CC}">
              <c16:uniqueId val="{00000002-18E6-4D9D-B16C-086AB4017D82}"/>
            </c:ext>
          </c:extLst>
        </c:ser>
        <c:ser>
          <c:idx val="3"/>
          <c:order val="3"/>
          <c:tx>
            <c:strRef>
              <c:f>'Données brutes'!$AN$1</c:f>
              <c:strCache>
                <c:ptCount val="1"/>
                <c:pt idx="0">
                  <c:v>louane médiane 2023</c:v>
                </c:pt>
              </c:strCache>
            </c:strRef>
          </c:tx>
          <c:spPr>
            <a:ln w="3175" cap="rnd">
              <a:solidFill>
                <a:schemeClr val="accent4"/>
              </a:solidFill>
              <a:round/>
            </a:ln>
            <a:effectLst/>
          </c:spPr>
          <c:marker>
            <c:symbol val="circle"/>
            <c:size val="2"/>
            <c:spPr>
              <a:solidFill>
                <a:schemeClr val="accent4"/>
              </a:solidFill>
              <a:ln w="9525">
                <a:solidFill>
                  <a:schemeClr val="accent4"/>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brutes'!$AN$2:$AN$35042</c:f>
              <c:numCache>
                <c:formatCode>General</c:formatCode>
                <c:ptCount val="35041"/>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0</c:v>
                </c:pt>
                <c:pt idx="10235">
                  <c:v>0</c:v>
                </c:pt>
                <c:pt idx="10236">
                  <c:v>0</c:v>
                </c:pt>
                <c:pt idx="10237">
                  <c:v>0</c:v>
                </c:pt>
                <c:pt idx="10238">
                  <c:v>0</c:v>
                </c:pt>
                <c:pt idx="10239">
                  <c:v>0</c:v>
                </c:pt>
                <c:pt idx="10240">
                  <c:v>0</c:v>
                </c:pt>
                <c:pt idx="10241">
                  <c:v>0</c:v>
                </c:pt>
                <c:pt idx="10242">
                  <c:v>0</c:v>
                </c:pt>
                <c:pt idx="10243">
                  <c:v>0</c:v>
                </c:pt>
                <c:pt idx="10244">
                  <c:v>0</c:v>
                </c:pt>
                <c:pt idx="10245">
                  <c:v>0</c:v>
                </c:pt>
                <c:pt idx="10246">
                  <c:v>0</c:v>
                </c:pt>
                <c:pt idx="10247">
                  <c:v>0</c:v>
                </c:pt>
                <c:pt idx="10248">
                  <c:v>0</c:v>
                </c:pt>
                <c:pt idx="10249">
                  <c:v>0</c:v>
                </c:pt>
                <c:pt idx="10250">
                  <c:v>0</c:v>
                </c:pt>
                <c:pt idx="10251">
                  <c:v>0</c:v>
                </c:pt>
                <c:pt idx="10252">
                  <c:v>0</c:v>
                </c:pt>
                <c:pt idx="10253">
                  <c:v>0</c:v>
                </c:pt>
                <c:pt idx="10254">
                  <c:v>0</c:v>
                </c:pt>
                <c:pt idx="10255">
                  <c:v>0</c:v>
                </c:pt>
                <c:pt idx="10256">
                  <c:v>0</c:v>
                </c:pt>
                <c:pt idx="10257">
                  <c:v>0</c:v>
                </c:pt>
                <c:pt idx="10258">
                  <c:v>0</c:v>
                </c:pt>
                <c:pt idx="10259">
                  <c:v>0</c:v>
                </c:pt>
                <c:pt idx="10260">
                  <c:v>0</c:v>
                </c:pt>
                <c:pt idx="10261">
                  <c:v>0</c:v>
                </c:pt>
                <c:pt idx="10262">
                  <c:v>0</c:v>
                </c:pt>
                <c:pt idx="10263">
                  <c:v>0</c:v>
                </c:pt>
                <c:pt idx="10264">
                  <c:v>0</c:v>
                </c:pt>
                <c:pt idx="10265">
                  <c:v>0</c:v>
                </c:pt>
                <c:pt idx="10266">
                  <c:v>0</c:v>
                </c:pt>
                <c:pt idx="10267">
                  <c:v>0</c:v>
                </c:pt>
                <c:pt idx="10268">
                  <c:v>0</c:v>
                </c:pt>
                <c:pt idx="10269">
                  <c:v>0</c:v>
                </c:pt>
                <c:pt idx="10270">
                  <c:v>0</c:v>
                </c:pt>
                <c:pt idx="10271">
                  <c:v>0</c:v>
                </c:pt>
                <c:pt idx="10272">
                  <c:v>0</c:v>
                </c:pt>
                <c:pt idx="10273">
                  <c:v>0</c:v>
                </c:pt>
                <c:pt idx="10274">
                  <c:v>0</c:v>
                </c:pt>
                <c:pt idx="10275">
                  <c:v>0</c:v>
                </c:pt>
                <c:pt idx="10276">
                  <c:v>0</c:v>
                </c:pt>
                <c:pt idx="10277">
                  <c:v>0</c:v>
                </c:pt>
                <c:pt idx="10278">
                  <c:v>0</c:v>
                </c:pt>
                <c:pt idx="10279">
                  <c:v>0</c:v>
                </c:pt>
                <c:pt idx="10280">
                  <c:v>0</c:v>
                </c:pt>
                <c:pt idx="10281">
                  <c:v>0</c:v>
                </c:pt>
                <c:pt idx="10282">
                  <c:v>0</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0</c:v>
                </c:pt>
                <c:pt idx="10304">
                  <c:v>0</c:v>
                </c:pt>
                <c:pt idx="10305">
                  <c:v>0</c:v>
                </c:pt>
                <c:pt idx="10306">
                  <c:v>0</c:v>
                </c:pt>
                <c:pt idx="10307">
                  <c:v>0</c:v>
                </c:pt>
                <c:pt idx="10308">
                  <c:v>0</c:v>
                </c:pt>
                <c:pt idx="10309">
                  <c:v>0</c:v>
                </c:pt>
                <c:pt idx="10310">
                  <c:v>0</c:v>
                </c:pt>
                <c:pt idx="10311">
                  <c:v>0</c:v>
                </c:pt>
                <c:pt idx="10312">
                  <c:v>0</c:v>
                </c:pt>
                <c:pt idx="10313">
                  <c:v>0</c:v>
                </c:pt>
                <c:pt idx="10314">
                  <c:v>0</c:v>
                </c:pt>
                <c:pt idx="10315">
                  <c:v>0</c:v>
                </c:pt>
                <c:pt idx="10316">
                  <c:v>0</c:v>
                </c:pt>
                <c:pt idx="10317">
                  <c:v>0</c:v>
                </c:pt>
                <c:pt idx="10318">
                  <c:v>0</c:v>
                </c:pt>
                <c:pt idx="10319">
                  <c:v>0</c:v>
                </c:pt>
                <c:pt idx="10320">
                  <c:v>0</c:v>
                </c:pt>
                <c:pt idx="10321">
                  <c:v>0</c:v>
                </c:pt>
                <c:pt idx="10322">
                  <c:v>0</c:v>
                </c:pt>
                <c:pt idx="10323">
                  <c:v>0</c:v>
                </c:pt>
                <c:pt idx="10324">
                  <c:v>0</c:v>
                </c:pt>
                <c:pt idx="10325">
                  <c:v>0</c:v>
                </c:pt>
                <c:pt idx="10326">
                  <c:v>0</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c:v>
                </c:pt>
                <c:pt idx="10357">
                  <c:v>0</c:v>
                </c:pt>
                <c:pt idx="10358">
                  <c:v>0</c:v>
                </c:pt>
                <c:pt idx="10359">
                  <c:v>0</c:v>
                </c:pt>
                <c:pt idx="10360">
                  <c:v>0</c:v>
                </c:pt>
                <c:pt idx="10361">
                  <c:v>0</c:v>
                </c:pt>
                <c:pt idx="10362">
                  <c:v>0</c:v>
                </c:pt>
                <c:pt idx="10363">
                  <c:v>0</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c:v>
                </c:pt>
                <c:pt idx="10383">
                  <c:v>0</c:v>
                </c:pt>
                <c:pt idx="10384">
                  <c:v>0</c:v>
                </c:pt>
                <c:pt idx="10385">
                  <c:v>0</c:v>
                </c:pt>
                <c:pt idx="10386">
                  <c:v>0</c:v>
                </c:pt>
                <c:pt idx="10387">
                  <c:v>0</c:v>
                </c:pt>
                <c:pt idx="10388">
                  <c:v>0</c:v>
                </c:pt>
                <c:pt idx="10389">
                  <c:v>0</c:v>
                </c:pt>
                <c:pt idx="10390">
                  <c:v>0</c:v>
                </c:pt>
                <c:pt idx="10391">
                  <c:v>0</c:v>
                </c:pt>
                <c:pt idx="10392">
                  <c:v>0</c:v>
                </c:pt>
                <c:pt idx="10393">
                  <c:v>0</c:v>
                </c:pt>
                <c:pt idx="10394">
                  <c:v>0</c:v>
                </c:pt>
                <c:pt idx="10395">
                  <c:v>0</c:v>
                </c:pt>
                <c:pt idx="10396">
                  <c:v>0</c:v>
                </c:pt>
                <c:pt idx="10397">
                  <c:v>0</c:v>
                </c:pt>
                <c:pt idx="10398">
                  <c:v>0</c:v>
                </c:pt>
                <c:pt idx="10399">
                  <c:v>0</c:v>
                </c:pt>
                <c:pt idx="10400">
                  <c:v>0</c:v>
                </c:pt>
                <c:pt idx="10401">
                  <c:v>0</c:v>
                </c:pt>
                <c:pt idx="10402">
                  <c:v>0</c:v>
                </c:pt>
                <c:pt idx="10403">
                  <c:v>0</c:v>
                </c:pt>
                <c:pt idx="10404">
                  <c:v>0</c:v>
                </c:pt>
                <c:pt idx="10405">
                  <c:v>0</c:v>
                </c:pt>
                <c:pt idx="10406">
                  <c:v>0</c:v>
                </c:pt>
                <c:pt idx="10407">
                  <c:v>0</c:v>
                </c:pt>
                <c:pt idx="10408">
                  <c:v>0</c:v>
                </c:pt>
                <c:pt idx="10409">
                  <c:v>0</c:v>
                </c:pt>
                <c:pt idx="10410">
                  <c:v>0</c:v>
                </c:pt>
                <c:pt idx="10411">
                  <c:v>0</c:v>
                </c:pt>
                <c:pt idx="10412">
                  <c:v>0</c:v>
                </c:pt>
                <c:pt idx="10413">
                  <c:v>0</c:v>
                </c:pt>
                <c:pt idx="10414">
                  <c:v>0</c:v>
                </c:pt>
                <c:pt idx="10415">
                  <c:v>0</c:v>
                </c:pt>
                <c:pt idx="10416">
                  <c:v>0</c:v>
                </c:pt>
                <c:pt idx="10417">
                  <c:v>0</c:v>
                </c:pt>
                <c:pt idx="10418">
                  <c:v>0</c:v>
                </c:pt>
                <c:pt idx="10419">
                  <c:v>0</c:v>
                </c:pt>
                <c:pt idx="10420">
                  <c:v>0</c:v>
                </c:pt>
                <c:pt idx="10421">
                  <c:v>0</c:v>
                </c:pt>
                <c:pt idx="10422">
                  <c:v>0</c:v>
                </c:pt>
                <c:pt idx="10423">
                  <c:v>0</c:v>
                </c:pt>
                <c:pt idx="10424">
                  <c:v>0</c:v>
                </c:pt>
                <c:pt idx="10425">
                  <c:v>0</c:v>
                </c:pt>
                <c:pt idx="10426">
                  <c:v>0</c:v>
                </c:pt>
                <c:pt idx="10427">
                  <c:v>0</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0</c:v>
                </c:pt>
                <c:pt idx="10443">
                  <c:v>0</c:v>
                </c:pt>
                <c:pt idx="10444">
                  <c:v>0</c:v>
                </c:pt>
                <c:pt idx="10445">
                  <c:v>0</c:v>
                </c:pt>
                <c:pt idx="10446">
                  <c:v>0</c:v>
                </c:pt>
                <c:pt idx="10447">
                  <c:v>0</c:v>
                </c:pt>
                <c:pt idx="10448">
                  <c:v>0</c:v>
                </c:pt>
                <c:pt idx="10449">
                  <c:v>0</c:v>
                </c:pt>
                <c:pt idx="10450">
                  <c:v>0</c:v>
                </c:pt>
                <c:pt idx="10451">
                  <c:v>0</c:v>
                </c:pt>
                <c:pt idx="10452">
                  <c:v>0</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0</c:v>
                </c:pt>
                <c:pt idx="10482">
                  <c:v>0</c:v>
                </c:pt>
                <c:pt idx="10483">
                  <c:v>0</c:v>
                </c:pt>
                <c:pt idx="10484">
                  <c:v>0</c:v>
                </c:pt>
                <c:pt idx="10485">
                  <c:v>0</c:v>
                </c:pt>
                <c:pt idx="10486">
                  <c:v>0</c:v>
                </c:pt>
                <c:pt idx="10487">
                  <c:v>0</c:v>
                </c:pt>
                <c:pt idx="10488">
                  <c:v>0</c:v>
                </c:pt>
                <c:pt idx="10489">
                  <c:v>0</c:v>
                </c:pt>
                <c:pt idx="10490">
                  <c:v>0</c:v>
                </c:pt>
                <c:pt idx="10491">
                  <c:v>0</c:v>
                </c:pt>
                <c:pt idx="10492">
                  <c:v>0</c:v>
                </c:pt>
                <c:pt idx="10493">
                  <c:v>0</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c:v>
                </c:pt>
                <c:pt idx="10511">
                  <c:v>0</c:v>
                </c:pt>
                <c:pt idx="10512">
                  <c:v>0</c:v>
                </c:pt>
                <c:pt idx="10513">
                  <c:v>0</c:v>
                </c:pt>
                <c:pt idx="10514">
                  <c:v>0</c:v>
                </c:pt>
                <c:pt idx="10515">
                  <c:v>0</c:v>
                </c:pt>
                <c:pt idx="10516">
                  <c:v>0</c:v>
                </c:pt>
                <c:pt idx="10517">
                  <c:v>0</c:v>
                </c:pt>
                <c:pt idx="10518">
                  <c:v>0</c:v>
                </c:pt>
                <c:pt idx="10519">
                  <c:v>0</c:v>
                </c:pt>
                <c:pt idx="10520">
                  <c:v>0</c:v>
                </c:pt>
                <c:pt idx="10521">
                  <c:v>0</c:v>
                </c:pt>
                <c:pt idx="10522">
                  <c:v>0</c:v>
                </c:pt>
                <c:pt idx="10523">
                  <c:v>0</c:v>
                </c:pt>
                <c:pt idx="10524">
                  <c:v>0</c:v>
                </c:pt>
                <c:pt idx="10525">
                  <c:v>0</c:v>
                </c:pt>
                <c:pt idx="10526">
                  <c:v>0</c:v>
                </c:pt>
                <c:pt idx="10527">
                  <c:v>0</c:v>
                </c:pt>
                <c:pt idx="10528">
                  <c:v>0</c:v>
                </c:pt>
                <c:pt idx="10529">
                  <c:v>0</c:v>
                </c:pt>
                <c:pt idx="10530">
                  <c:v>0</c:v>
                </c:pt>
                <c:pt idx="10531">
                  <c:v>0</c:v>
                </c:pt>
                <c:pt idx="10532">
                  <c:v>0</c:v>
                </c:pt>
                <c:pt idx="10533">
                  <c:v>0</c:v>
                </c:pt>
                <c:pt idx="10534">
                  <c:v>0</c:v>
                </c:pt>
                <c:pt idx="10535">
                  <c:v>0</c:v>
                </c:pt>
                <c:pt idx="10536">
                  <c:v>0</c:v>
                </c:pt>
                <c:pt idx="10537">
                  <c:v>0</c:v>
                </c:pt>
                <c:pt idx="10538">
                  <c:v>0</c:v>
                </c:pt>
                <c:pt idx="10539">
                  <c:v>0</c:v>
                </c:pt>
                <c:pt idx="10540">
                  <c:v>0</c:v>
                </c:pt>
                <c:pt idx="10541">
                  <c:v>0</c:v>
                </c:pt>
                <c:pt idx="10542">
                  <c:v>0</c:v>
                </c:pt>
                <c:pt idx="10543">
                  <c:v>0</c:v>
                </c:pt>
                <c:pt idx="10544">
                  <c:v>0</c:v>
                </c:pt>
                <c:pt idx="10545">
                  <c:v>0</c:v>
                </c:pt>
                <c:pt idx="10546">
                  <c:v>0</c:v>
                </c:pt>
                <c:pt idx="10547">
                  <c:v>0</c:v>
                </c:pt>
                <c:pt idx="10548">
                  <c:v>0</c:v>
                </c:pt>
                <c:pt idx="10549">
                  <c:v>0</c:v>
                </c:pt>
                <c:pt idx="10550">
                  <c:v>0</c:v>
                </c:pt>
                <c:pt idx="10551">
                  <c:v>0</c:v>
                </c:pt>
                <c:pt idx="10552">
                  <c:v>0</c:v>
                </c:pt>
                <c:pt idx="10553">
                  <c:v>0</c:v>
                </c:pt>
                <c:pt idx="10554">
                  <c:v>0</c:v>
                </c:pt>
                <c:pt idx="10555">
                  <c:v>0</c:v>
                </c:pt>
                <c:pt idx="10556">
                  <c:v>0</c:v>
                </c:pt>
                <c:pt idx="10557">
                  <c:v>0</c:v>
                </c:pt>
                <c:pt idx="10558">
                  <c:v>0</c:v>
                </c:pt>
                <c:pt idx="10559">
                  <c:v>0</c:v>
                </c:pt>
                <c:pt idx="10560">
                  <c:v>0</c:v>
                </c:pt>
                <c:pt idx="10561">
                  <c:v>0</c:v>
                </c:pt>
                <c:pt idx="10562">
                  <c:v>0</c:v>
                </c:pt>
                <c:pt idx="10563">
                  <c:v>0</c:v>
                </c:pt>
                <c:pt idx="10564">
                  <c:v>0</c:v>
                </c:pt>
                <c:pt idx="10565">
                  <c:v>0</c:v>
                </c:pt>
                <c:pt idx="10566">
                  <c:v>0</c:v>
                </c:pt>
                <c:pt idx="10567">
                  <c:v>0</c:v>
                </c:pt>
                <c:pt idx="10568">
                  <c:v>0</c:v>
                </c:pt>
                <c:pt idx="10569">
                  <c:v>0</c:v>
                </c:pt>
                <c:pt idx="10570">
                  <c:v>0</c:v>
                </c:pt>
                <c:pt idx="10571">
                  <c:v>0</c:v>
                </c:pt>
                <c:pt idx="10572">
                  <c:v>0</c:v>
                </c:pt>
                <c:pt idx="10573">
                  <c:v>0</c:v>
                </c:pt>
                <c:pt idx="10574">
                  <c:v>0</c:v>
                </c:pt>
                <c:pt idx="10575">
                  <c:v>0</c:v>
                </c:pt>
                <c:pt idx="10576">
                  <c:v>0</c:v>
                </c:pt>
                <c:pt idx="10577">
                  <c:v>0</c:v>
                </c:pt>
                <c:pt idx="10578">
                  <c:v>0</c:v>
                </c:pt>
                <c:pt idx="10579">
                  <c:v>0</c:v>
                </c:pt>
                <c:pt idx="10580">
                  <c:v>0</c:v>
                </c:pt>
                <c:pt idx="10581">
                  <c:v>0</c:v>
                </c:pt>
                <c:pt idx="10582">
                  <c:v>0</c:v>
                </c:pt>
                <c:pt idx="10583">
                  <c:v>0</c:v>
                </c:pt>
                <c:pt idx="10584">
                  <c:v>0</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0</c:v>
                </c:pt>
                <c:pt idx="10609">
                  <c:v>0</c:v>
                </c:pt>
                <c:pt idx="10610">
                  <c:v>0</c:v>
                </c:pt>
                <c:pt idx="10611">
                  <c:v>0</c:v>
                </c:pt>
                <c:pt idx="10612">
                  <c:v>0</c:v>
                </c:pt>
                <c:pt idx="10613">
                  <c:v>0</c:v>
                </c:pt>
                <c:pt idx="10614">
                  <c:v>0</c:v>
                </c:pt>
                <c:pt idx="10615">
                  <c:v>0</c:v>
                </c:pt>
                <c:pt idx="10616">
                  <c:v>0</c:v>
                </c:pt>
                <c:pt idx="10617">
                  <c:v>0</c:v>
                </c:pt>
                <c:pt idx="10618">
                  <c:v>0</c:v>
                </c:pt>
                <c:pt idx="10619">
                  <c:v>0</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0</c:v>
                </c:pt>
                <c:pt idx="10637">
                  <c:v>0</c:v>
                </c:pt>
                <c:pt idx="10638">
                  <c:v>0</c:v>
                </c:pt>
                <c:pt idx="10639">
                  <c:v>0</c:v>
                </c:pt>
                <c:pt idx="10640">
                  <c:v>0</c:v>
                </c:pt>
                <c:pt idx="10641">
                  <c:v>0</c:v>
                </c:pt>
                <c:pt idx="10642">
                  <c:v>0</c:v>
                </c:pt>
                <c:pt idx="10643">
                  <c:v>0</c:v>
                </c:pt>
                <c:pt idx="10644">
                  <c:v>0</c:v>
                </c:pt>
                <c:pt idx="10645">
                  <c:v>0</c:v>
                </c:pt>
                <c:pt idx="10646">
                  <c:v>0</c:v>
                </c:pt>
                <c:pt idx="10647">
                  <c:v>0</c:v>
                </c:pt>
                <c:pt idx="10648">
                  <c:v>0</c:v>
                </c:pt>
                <c:pt idx="10649">
                  <c:v>0</c:v>
                </c:pt>
                <c:pt idx="10650">
                  <c:v>0</c:v>
                </c:pt>
                <c:pt idx="10651">
                  <c:v>0</c:v>
                </c:pt>
                <c:pt idx="10652">
                  <c:v>0</c:v>
                </c:pt>
                <c:pt idx="10653">
                  <c:v>0</c:v>
                </c:pt>
                <c:pt idx="10654">
                  <c:v>0</c:v>
                </c:pt>
                <c:pt idx="10655">
                  <c:v>0</c:v>
                </c:pt>
                <c:pt idx="10656">
                  <c:v>0</c:v>
                </c:pt>
                <c:pt idx="10657">
                  <c:v>0</c:v>
                </c:pt>
                <c:pt idx="10658">
                  <c:v>0</c:v>
                </c:pt>
                <c:pt idx="10659">
                  <c:v>0</c:v>
                </c:pt>
                <c:pt idx="10660">
                  <c:v>0</c:v>
                </c:pt>
                <c:pt idx="10661">
                  <c:v>0</c:v>
                </c:pt>
                <c:pt idx="10662">
                  <c:v>0</c:v>
                </c:pt>
                <c:pt idx="10663">
                  <c:v>0</c:v>
                </c:pt>
                <c:pt idx="10664">
                  <c:v>0</c:v>
                </c:pt>
                <c:pt idx="10665">
                  <c:v>0</c:v>
                </c:pt>
                <c:pt idx="10666">
                  <c:v>0</c:v>
                </c:pt>
                <c:pt idx="10667">
                  <c:v>0</c:v>
                </c:pt>
                <c:pt idx="10668">
                  <c:v>0</c:v>
                </c:pt>
                <c:pt idx="10669">
                  <c:v>0</c:v>
                </c:pt>
                <c:pt idx="10670">
                  <c:v>0</c:v>
                </c:pt>
                <c:pt idx="10671">
                  <c:v>0</c:v>
                </c:pt>
                <c:pt idx="10672">
                  <c:v>0</c:v>
                </c:pt>
                <c:pt idx="10673">
                  <c:v>0</c:v>
                </c:pt>
                <c:pt idx="10674">
                  <c:v>0</c:v>
                </c:pt>
                <c:pt idx="10675">
                  <c:v>0</c:v>
                </c:pt>
                <c:pt idx="10676">
                  <c:v>0</c:v>
                </c:pt>
                <c:pt idx="10677">
                  <c:v>0</c:v>
                </c:pt>
                <c:pt idx="10678">
                  <c:v>0</c:v>
                </c:pt>
                <c:pt idx="10679">
                  <c:v>0</c:v>
                </c:pt>
                <c:pt idx="10680">
                  <c:v>0</c:v>
                </c:pt>
                <c:pt idx="10681">
                  <c:v>0</c:v>
                </c:pt>
                <c:pt idx="10682">
                  <c:v>0</c:v>
                </c:pt>
                <c:pt idx="10683">
                  <c:v>0</c:v>
                </c:pt>
                <c:pt idx="10684">
                  <c:v>0</c:v>
                </c:pt>
                <c:pt idx="10685">
                  <c:v>0</c:v>
                </c:pt>
                <c:pt idx="10686">
                  <c:v>0</c:v>
                </c:pt>
                <c:pt idx="10687">
                  <c:v>0</c:v>
                </c:pt>
                <c:pt idx="10688">
                  <c:v>0</c:v>
                </c:pt>
                <c:pt idx="10689">
                  <c:v>0</c:v>
                </c:pt>
                <c:pt idx="10690">
                  <c:v>0</c:v>
                </c:pt>
                <c:pt idx="10691">
                  <c:v>0</c:v>
                </c:pt>
                <c:pt idx="10692">
                  <c:v>0</c:v>
                </c:pt>
                <c:pt idx="10693">
                  <c:v>0</c:v>
                </c:pt>
                <c:pt idx="10694">
                  <c:v>0</c:v>
                </c:pt>
                <c:pt idx="10695">
                  <c:v>0</c:v>
                </c:pt>
                <c:pt idx="10696">
                  <c:v>0</c:v>
                </c:pt>
                <c:pt idx="10697">
                  <c:v>0</c:v>
                </c:pt>
                <c:pt idx="10698">
                  <c:v>0</c:v>
                </c:pt>
                <c:pt idx="10699">
                  <c:v>0</c:v>
                </c:pt>
                <c:pt idx="10700">
                  <c:v>0</c:v>
                </c:pt>
                <c:pt idx="10701">
                  <c:v>0</c:v>
                </c:pt>
                <c:pt idx="10702">
                  <c:v>0</c:v>
                </c:pt>
                <c:pt idx="10703">
                  <c:v>0</c:v>
                </c:pt>
                <c:pt idx="10704">
                  <c:v>0</c:v>
                </c:pt>
                <c:pt idx="10705">
                  <c:v>0</c:v>
                </c:pt>
                <c:pt idx="10706">
                  <c:v>0</c:v>
                </c:pt>
                <c:pt idx="10707">
                  <c:v>0</c:v>
                </c:pt>
                <c:pt idx="10708">
                  <c:v>0</c:v>
                </c:pt>
                <c:pt idx="10709">
                  <c:v>0</c:v>
                </c:pt>
                <c:pt idx="10710">
                  <c:v>0</c:v>
                </c:pt>
                <c:pt idx="10711">
                  <c:v>0</c:v>
                </c:pt>
                <c:pt idx="10712">
                  <c:v>0</c:v>
                </c:pt>
                <c:pt idx="10713">
                  <c:v>0</c:v>
                </c:pt>
                <c:pt idx="10714">
                  <c:v>0</c:v>
                </c:pt>
                <c:pt idx="10715">
                  <c:v>0</c:v>
                </c:pt>
                <c:pt idx="10716">
                  <c:v>0</c:v>
                </c:pt>
                <c:pt idx="10717">
                  <c:v>0</c:v>
                </c:pt>
                <c:pt idx="10718">
                  <c:v>0</c:v>
                </c:pt>
                <c:pt idx="10719">
                  <c:v>0</c:v>
                </c:pt>
                <c:pt idx="10720">
                  <c:v>0</c:v>
                </c:pt>
                <c:pt idx="10721">
                  <c:v>0</c:v>
                </c:pt>
                <c:pt idx="10722">
                  <c:v>0</c:v>
                </c:pt>
                <c:pt idx="10723">
                  <c:v>0</c:v>
                </c:pt>
                <c:pt idx="10724">
                  <c:v>0</c:v>
                </c:pt>
                <c:pt idx="10725">
                  <c:v>0</c:v>
                </c:pt>
                <c:pt idx="10726">
                  <c:v>0</c:v>
                </c:pt>
                <c:pt idx="10727">
                  <c:v>0</c:v>
                </c:pt>
                <c:pt idx="10728">
                  <c:v>0</c:v>
                </c:pt>
                <c:pt idx="10729">
                  <c:v>0</c:v>
                </c:pt>
                <c:pt idx="10730">
                  <c:v>0</c:v>
                </c:pt>
                <c:pt idx="10731">
                  <c:v>0</c:v>
                </c:pt>
                <c:pt idx="10732">
                  <c:v>0</c:v>
                </c:pt>
                <c:pt idx="10733">
                  <c:v>0</c:v>
                </c:pt>
                <c:pt idx="10734">
                  <c:v>0</c:v>
                </c:pt>
                <c:pt idx="10735">
                  <c:v>0</c:v>
                </c:pt>
                <c:pt idx="10736">
                  <c:v>0</c:v>
                </c:pt>
                <c:pt idx="10737">
                  <c:v>0</c:v>
                </c:pt>
                <c:pt idx="10738">
                  <c:v>0</c:v>
                </c:pt>
                <c:pt idx="10739">
                  <c:v>0</c:v>
                </c:pt>
                <c:pt idx="10740">
                  <c:v>0</c:v>
                </c:pt>
                <c:pt idx="10741">
                  <c:v>0</c:v>
                </c:pt>
                <c:pt idx="10742">
                  <c:v>0</c:v>
                </c:pt>
                <c:pt idx="10743">
                  <c:v>0</c:v>
                </c:pt>
                <c:pt idx="10744">
                  <c:v>0</c:v>
                </c:pt>
                <c:pt idx="10745">
                  <c:v>0</c:v>
                </c:pt>
                <c:pt idx="10746">
                  <c:v>0</c:v>
                </c:pt>
                <c:pt idx="10747">
                  <c:v>0</c:v>
                </c:pt>
                <c:pt idx="10748">
                  <c:v>0</c:v>
                </c:pt>
                <c:pt idx="10749">
                  <c:v>0</c:v>
                </c:pt>
                <c:pt idx="10750">
                  <c:v>0</c:v>
                </c:pt>
                <c:pt idx="10751">
                  <c:v>0</c:v>
                </c:pt>
                <c:pt idx="10752">
                  <c:v>0</c:v>
                </c:pt>
                <c:pt idx="10753">
                  <c:v>0</c:v>
                </c:pt>
                <c:pt idx="10754">
                  <c:v>0</c:v>
                </c:pt>
                <c:pt idx="10755">
                  <c:v>0</c:v>
                </c:pt>
                <c:pt idx="10756">
                  <c:v>0</c:v>
                </c:pt>
                <c:pt idx="10757">
                  <c:v>0</c:v>
                </c:pt>
                <c:pt idx="10758">
                  <c:v>0</c:v>
                </c:pt>
                <c:pt idx="10759">
                  <c:v>0</c:v>
                </c:pt>
                <c:pt idx="10760">
                  <c:v>0</c:v>
                </c:pt>
                <c:pt idx="10761">
                  <c:v>0</c:v>
                </c:pt>
                <c:pt idx="10762">
                  <c:v>0</c:v>
                </c:pt>
                <c:pt idx="10763">
                  <c:v>0</c:v>
                </c:pt>
                <c:pt idx="10764">
                  <c:v>0</c:v>
                </c:pt>
                <c:pt idx="10765">
                  <c:v>0</c:v>
                </c:pt>
                <c:pt idx="10766">
                  <c:v>0</c:v>
                </c:pt>
                <c:pt idx="10767">
                  <c:v>0</c:v>
                </c:pt>
                <c:pt idx="10768">
                  <c:v>0</c:v>
                </c:pt>
                <c:pt idx="10769">
                  <c:v>0</c:v>
                </c:pt>
                <c:pt idx="10770">
                  <c:v>0</c:v>
                </c:pt>
                <c:pt idx="10771">
                  <c:v>0</c:v>
                </c:pt>
                <c:pt idx="10772">
                  <c:v>0</c:v>
                </c:pt>
                <c:pt idx="10773">
                  <c:v>0</c:v>
                </c:pt>
                <c:pt idx="10774">
                  <c:v>0</c:v>
                </c:pt>
                <c:pt idx="10775">
                  <c:v>0</c:v>
                </c:pt>
                <c:pt idx="10776">
                  <c:v>0</c:v>
                </c:pt>
                <c:pt idx="10777">
                  <c:v>0</c:v>
                </c:pt>
                <c:pt idx="10778">
                  <c:v>0</c:v>
                </c:pt>
                <c:pt idx="10779">
                  <c:v>0</c:v>
                </c:pt>
                <c:pt idx="10780">
                  <c:v>0</c:v>
                </c:pt>
                <c:pt idx="10781">
                  <c:v>0</c:v>
                </c:pt>
                <c:pt idx="10782">
                  <c:v>0</c:v>
                </c:pt>
                <c:pt idx="10783">
                  <c:v>0</c:v>
                </c:pt>
                <c:pt idx="10784">
                  <c:v>0</c:v>
                </c:pt>
                <c:pt idx="10785">
                  <c:v>0</c:v>
                </c:pt>
                <c:pt idx="10786">
                  <c:v>0</c:v>
                </c:pt>
                <c:pt idx="10787">
                  <c:v>0</c:v>
                </c:pt>
                <c:pt idx="10788">
                  <c:v>0</c:v>
                </c:pt>
                <c:pt idx="10789">
                  <c:v>0</c:v>
                </c:pt>
                <c:pt idx="10790">
                  <c:v>0</c:v>
                </c:pt>
                <c:pt idx="10791">
                  <c:v>0</c:v>
                </c:pt>
                <c:pt idx="10792">
                  <c:v>0</c:v>
                </c:pt>
                <c:pt idx="10793">
                  <c:v>0</c:v>
                </c:pt>
                <c:pt idx="10794">
                  <c:v>0</c:v>
                </c:pt>
                <c:pt idx="10795">
                  <c:v>0</c:v>
                </c:pt>
                <c:pt idx="10796">
                  <c:v>0</c:v>
                </c:pt>
                <c:pt idx="10797">
                  <c:v>0</c:v>
                </c:pt>
                <c:pt idx="10798">
                  <c:v>0</c:v>
                </c:pt>
                <c:pt idx="10799">
                  <c:v>0</c:v>
                </c:pt>
                <c:pt idx="10800">
                  <c:v>0</c:v>
                </c:pt>
                <c:pt idx="10801">
                  <c:v>0</c:v>
                </c:pt>
                <c:pt idx="10802">
                  <c:v>0</c:v>
                </c:pt>
                <c:pt idx="10803">
                  <c:v>0</c:v>
                </c:pt>
                <c:pt idx="10804">
                  <c:v>0</c:v>
                </c:pt>
                <c:pt idx="10805">
                  <c:v>0</c:v>
                </c:pt>
                <c:pt idx="10806">
                  <c:v>0</c:v>
                </c:pt>
                <c:pt idx="10807">
                  <c:v>0</c:v>
                </c:pt>
                <c:pt idx="10808">
                  <c:v>0</c:v>
                </c:pt>
                <c:pt idx="10809">
                  <c:v>0</c:v>
                </c:pt>
                <c:pt idx="10810">
                  <c:v>0</c:v>
                </c:pt>
                <c:pt idx="10811">
                  <c:v>0</c:v>
                </c:pt>
                <c:pt idx="10812">
                  <c:v>0</c:v>
                </c:pt>
                <c:pt idx="10813">
                  <c:v>0</c:v>
                </c:pt>
                <c:pt idx="10814">
                  <c:v>0</c:v>
                </c:pt>
                <c:pt idx="10815">
                  <c:v>0</c:v>
                </c:pt>
                <c:pt idx="10816">
                  <c:v>0</c:v>
                </c:pt>
                <c:pt idx="10817">
                  <c:v>0</c:v>
                </c:pt>
                <c:pt idx="10818">
                  <c:v>0</c:v>
                </c:pt>
                <c:pt idx="10819">
                  <c:v>0</c:v>
                </c:pt>
                <c:pt idx="10820">
                  <c:v>0</c:v>
                </c:pt>
                <c:pt idx="10821">
                  <c:v>0</c:v>
                </c:pt>
                <c:pt idx="10822">
                  <c:v>0</c:v>
                </c:pt>
                <c:pt idx="10823">
                  <c:v>0</c:v>
                </c:pt>
                <c:pt idx="10824">
                  <c:v>0</c:v>
                </c:pt>
                <c:pt idx="10825">
                  <c:v>0</c:v>
                </c:pt>
                <c:pt idx="10826">
                  <c:v>0</c:v>
                </c:pt>
                <c:pt idx="10827">
                  <c:v>0</c:v>
                </c:pt>
                <c:pt idx="10828">
                  <c:v>0</c:v>
                </c:pt>
                <c:pt idx="10829">
                  <c:v>0</c:v>
                </c:pt>
                <c:pt idx="10830">
                  <c:v>0</c:v>
                </c:pt>
                <c:pt idx="10831">
                  <c:v>0</c:v>
                </c:pt>
                <c:pt idx="10832">
                  <c:v>0</c:v>
                </c:pt>
                <c:pt idx="10833">
                  <c:v>0</c:v>
                </c:pt>
                <c:pt idx="10834">
                  <c:v>0</c:v>
                </c:pt>
                <c:pt idx="10835">
                  <c:v>0</c:v>
                </c:pt>
                <c:pt idx="10836">
                  <c:v>0</c:v>
                </c:pt>
                <c:pt idx="10837">
                  <c:v>0</c:v>
                </c:pt>
                <c:pt idx="10838">
                  <c:v>0</c:v>
                </c:pt>
                <c:pt idx="10839">
                  <c:v>0</c:v>
                </c:pt>
                <c:pt idx="10840">
                  <c:v>0</c:v>
                </c:pt>
                <c:pt idx="10841">
                  <c:v>0</c:v>
                </c:pt>
                <c:pt idx="10842">
                  <c:v>0</c:v>
                </c:pt>
                <c:pt idx="10843">
                  <c:v>0</c:v>
                </c:pt>
                <c:pt idx="10844">
                  <c:v>0</c:v>
                </c:pt>
                <c:pt idx="10845">
                  <c:v>0</c:v>
                </c:pt>
                <c:pt idx="10846">
                  <c:v>0</c:v>
                </c:pt>
                <c:pt idx="10847">
                  <c:v>0</c:v>
                </c:pt>
                <c:pt idx="10848">
                  <c:v>0</c:v>
                </c:pt>
                <c:pt idx="10849">
                  <c:v>0</c:v>
                </c:pt>
                <c:pt idx="10850">
                  <c:v>0</c:v>
                </c:pt>
                <c:pt idx="10851">
                  <c:v>0</c:v>
                </c:pt>
                <c:pt idx="10852">
                  <c:v>0</c:v>
                </c:pt>
                <c:pt idx="10853">
                  <c:v>0</c:v>
                </c:pt>
                <c:pt idx="10854">
                  <c:v>0</c:v>
                </c:pt>
                <c:pt idx="10855">
                  <c:v>0</c:v>
                </c:pt>
                <c:pt idx="10856">
                  <c:v>0</c:v>
                </c:pt>
                <c:pt idx="10857">
                  <c:v>0</c:v>
                </c:pt>
                <c:pt idx="10858">
                  <c:v>0</c:v>
                </c:pt>
                <c:pt idx="10859">
                  <c:v>0</c:v>
                </c:pt>
                <c:pt idx="10860">
                  <c:v>0</c:v>
                </c:pt>
                <c:pt idx="10861">
                  <c:v>0</c:v>
                </c:pt>
                <c:pt idx="10862">
                  <c:v>0</c:v>
                </c:pt>
                <c:pt idx="10863">
                  <c:v>0</c:v>
                </c:pt>
                <c:pt idx="10864">
                  <c:v>0</c:v>
                </c:pt>
                <c:pt idx="10865">
                  <c:v>0</c:v>
                </c:pt>
                <c:pt idx="10866">
                  <c:v>0</c:v>
                </c:pt>
                <c:pt idx="10867">
                  <c:v>0</c:v>
                </c:pt>
                <c:pt idx="10868">
                  <c:v>0</c:v>
                </c:pt>
                <c:pt idx="10869">
                  <c:v>0</c:v>
                </c:pt>
                <c:pt idx="10870">
                  <c:v>0</c:v>
                </c:pt>
                <c:pt idx="10871">
                  <c:v>0</c:v>
                </c:pt>
                <c:pt idx="10872">
                  <c:v>0</c:v>
                </c:pt>
                <c:pt idx="10873">
                  <c:v>0</c:v>
                </c:pt>
                <c:pt idx="10874">
                  <c:v>0</c:v>
                </c:pt>
                <c:pt idx="10875">
                  <c:v>0</c:v>
                </c:pt>
                <c:pt idx="10876">
                  <c:v>0</c:v>
                </c:pt>
                <c:pt idx="10877">
                  <c:v>0</c:v>
                </c:pt>
                <c:pt idx="10878">
                  <c:v>0</c:v>
                </c:pt>
                <c:pt idx="10879">
                  <c:v>0</c:v>
                </c:pt>
                <c:pt idx="10880">
                  <c:v>0</c:v>
                </c:pt>
                <c:pt idx="10881">
                  <c:v>0</c:v>
                </c:pt>
                <c:pt idx="10882">
                  <c:v>0</c:v>
                </c:pt>
                <c:pt idx="10883">
                  <c:v>0</c:v>
                </c:pt>
                <c:pt idx="10884">
                  <c:v>0</c:v>
                </c:pt>
                <c:pt idx="10885">
                  <c:v>0</c:v>
                </c:pt>
                <c:pt idx="10886">
                  <c:v>0</c:v>
                </c:pt>
                <c:pt idx="10887">
                  <c:v>0</c:v>
                </c:pt>
                <c:pt idx="10888">
                  <c:v>0</c:v>
                </c:pt>
                <c:pt idx="10889">
                  <c:v>0</c:v>
                </c:pt>
                <c:pt idx="10890">
                  <c:v>0</c:v>
                </c:pt>
                <c:pt idx="10891">
                  <c:v>0</c:v>
                </c:pt>
                <c:pt idx="10892">
                  <c:v>0</c:v>
                </c:pt>
                <c:pt idx="10893">
                  <c:v>0</c:v>
                </c:pt>
                <c:pt idx="10894">
                  <c:v>0</c:v>
                </c:pt>
                <c:pt idx="10895">
                  <c:v>0</c:v>
                </c:pt>
                <c:pt idx="10896">
                  <c:v>0</c:v>
                </c:pt>
                <c:pt idx="10897">
                  <c:v>0</c:v>
                </c:pt>
                <c:pt idx="10898">
                  <c:v>0</c:v>
                </c:pt>
                <c:pt idx="10899">
                  <c:v>0</c:v>
                </c:pt>
                <c:pt idx="10900">
                  <c:v>0</c:v>
                </c:pt>
                <c:pt idx="10901">
                  <c:v>0</c:v>
                </c:pt>
                <c:pt idx="10902">
                  <c:v>0</c:v>
                </c:pt>
                <c:pt idx="10903">
                  <c:v>0</c:v>
                </c:pt>
                <c:pt idx="10904">
                  <c:v>0</c:v>
                </c:pt>
                <c:pt idx="10905">
                  <c:v>0</c:v>
                </c:pt>
                <c:pt idx="10906">
                  <c:v>0</c:v>
                </c:pt>
                <c:pt idx="10907">
                  <c:v>0</c:v>
                </c:pt>
                <c:pt idx="10908">
                  <c:v>0</c:v>
                </c:pt>
                <c:pt idx="10909">
                  <c:v>0</c:v>
                </c:pt>
                <c:pt idx="10910">
                  <c:v>0</c:v>
                </c:pt>
                <c:pt idx="10911">
                  <c:v>0</c:v>
                </c:pt>
                <c:pt idx="10912">
                  <c:v>0</c:v>
                </c:pt>
                <c:pt idx="10913">
                  <c:v>0</c:v>
                </c:pt>
                <c:pt idx="10914">
                  <c:v>0</c:v>
                </c:pt>
                <c:pt idx="10915">
                  <c:v>0</c:v>
                </c:pt>
                <c:pt idx="10916">
                  <c:v>0</c:v>
                </c:pt>
                <c:pt idx="10917">
                  <c:v>0</c:v>
                </c:pt>
                <c:pt idx="10918">
                  <c:v>0</c:v>
                </c:pt>
                <c:pt idx="10919">
                  <c:v>0</c:v>
                </c:pt>
                <c:pt idx="10920">
                  <c:v>0</c:v>
                </c:pt>
                <c:pt idx="10921">
                  <c:v>0</c:v>
                </c:pt>
                <c:pt idx="10922">
                  <c:v>0</c:v>
                </c:pt>
                <c:pt idx="10923">
                  <c:v>0</c:v>
                </c:pt>
                <c:pt idx="10924">
                  <c:v>0</c:v>
                </c:pt>
                <c:pt idx="10925">
                  <c:v>0</c:v>
                </c:pt>
                <c:pt idx="10926">
                  <c:v>0</c:v>
                </c:pt>
                <c:pt idx="10927">
                  <c:v>0</c:v>
                </c:pt>
                <c:pt idx="10928">
                  <c:v>0</c:v>
                </c:pt>
                <c:pt idx="10929">
                  <c:v>0</c:v>
                </c:pt>
                <c:pt idx="10930">
                  <c:v>0</c:v>
                </c:pt>
                <c:pt idx="10931">
                  <c:v>0</c:v>
                </c:pt>
                <c:pt idx="10932">
                  <c:v>0</c:v>
                </c:pt>
                <c:pt idx="10933">
                  <c:v>0</c:v>
                </c:pt>
                <c:pt idx="10934">
                  <c:v>0</c:v>
                </c:pt>
                <c:pt idx="10935">
                  <c:v>0</c:v>
                </c:pt>
                <c:pt idx="10936">
                  <c:v>0</c:v>
                </c:pt>
                <c:pt idx="10937">
                  <c:v>0</c:v>
                </c:pt>
                <c:pt idx="10938">
                  <c:v>0</c:v>
                </c:pt>
                <c:pt idx="10939">
                  <c:v>0</c:v>
                </c:pt>
                <c:pt idx="10940">
                  <c:v>0</c:v>
                </c:pt>
                <c:pt idx="10941">
                  <c:v>0</c:v>
                </c:pt>
                <c:pt idx="10942">
                  <c:v>0</c:v>
                </c:pt>
                <c:pt idx="10943">
                  <c:v>0</c:v>
                </c:pt>
                <c:pt idx="10944">
                  <c:v>0</c:v>
                </c:pt>
                <c:pt idx="10945">
                  <c:v>0</c:v>
                </c:pt>
                <c:pt idx="10946">
                  <c:v>0</c:v>
                </c:pt>
                <c:pt idx="10947">
                  <c:v>0</c:v>
                </c:pt>
                <c:pt idx="10948">
                  <c:v>0</c:v>
                </c:pt>
                <c:pt idx="10949">
                  <c:v>0</c:v>
                </c:pt>
                <c:pt idx="10950">
                  <c:v>0</c:v>
                </c:pt>
                <c:pt idx="10951">
                  <c:v>0</c:v>
                </c:pt>
                <c:pt idx="10952">
                  <c:v>0</c:v>
                </c:pt>
                <c:pt idx="10953">
                  <c:v>0</c:v>
                </c:pt>
                <c:pt idx="10954">
                  <c:v>0</c:v>
                </c:pt>
                <c:pt idx="10955">
                  <c:v>0</c:v>
                </c:pt>
                <c:pt idx="10956">
                  <c:v>0</c:v>
                </c:pt>
                <c:pt idx="10957">
                  <c:v>0</c:v>
                </c:pt>
                <c:pt idx="10958">
                  <c:v>0</c:v>
                </c:pt>
                <c:pt idx="10959">
                  <c:v>0</c:v>
                </c:pt>
                <c:pt idx="10960">
                  <c:v>0</c:v>
                </c:pt>
                <c:pt idx="10961">
                  <c:v>0</c:v>
                </c:pt>
                <c:pt idx="10962">
                  <c:v>0</c:v>
                </c:pt>
                <c:pt idx="10963">
                  <c:v>0</c:v>
                </c:pt>
                <c:pt idx="10964">
                  <c:v>0</c:v>
                </c:pt>
                <c:pt idx="10965">
                  <c:v>0</c:v>
                </c:pt>
                <c:pt idx="10966">
                  <c:v>0</c:v>
                </c:pt>
                <c:pt idx="10967">
                  <c:v>0</c:v>
                </c:pt>
                <c:pt idx="10968">
                  <c:v>0</c:v>
                </c:pt>
                <c:pt idx="10969">
                  <c:v>0</c:v>
                </c:pt>
                <c:pt idx="10970">
                  <c:v>0</c:v>
                </c:pt>
                <c:pt idx="10971">
                  <c:v>0</c:v>
                </c:pt>
                <c:pt idx="10972">
                  <c:v>0</c:v>
                </c:pt>
                <c:pt idx="10973">
                  <c:v>0</c:v>
                </c:pt>
                <c:pt idx="10974">
                  <c:v>0</c:v>
                </c:pt>
                <c:pt idx="10975">
                  <c:v>0</c:v>
                </c:pt>
                <c:pt idx="10976">
                  <c:v>0</c:v>
                </c:pt>
                <c:pt idx="10977">
                  <c:v>0</c:v>
                </c:pt>
                <c:pt idx="10978">
                  <c:v>0</c:v>
                </c:pt>
                <c:pt idx="10979">
                  <c:v>0</c:v>
                </c:pt>
                <c:pt idx="10980">
                  <c:v>0</c:v>
                </c:pt>
                <c:pt idx="10981">
                  <c:v>0</c:v>
                </c:pt>
                <c:pt idx="10982">
                  <c:v>0</c:v>
                </c:pt>
                <c:pt idx="10983">
                  <c:v>0</c:v>
                </c:pt>
                <c:pt idx="10984">
                  <c:v>0</c:v>
                </c:pt>
                <c:pt idx="10985">
                  <c:v>0</c:v>
                </c:pt>
                <c:pt idx="10986">
                  <c:v>0</c:v>
                </c:pt>
                <c:pt idx="10987">
                  <c:v>0</c:v>
                </c:pt>
                <c:pt idx="10988">
                  <c:v>0</c:v>
                </c:pt>
                <c:pt idx="10989">
                  <c:v>0</c:v>
                </c:pt>
                <c:pt idx="10990">
                  <c:v>0</c:v>
                </c:pt>
                <c:pt idx="10991">
                  <c:v>0</c:v>
                </c:pt>
                <c:pt idx="10992">
                  <c:v>0</c:v>
                </c:pt>
                <c:pt idx="10993">
                  <c:v>0</c:v>
                </c:pt>
                <c:pt idx="10994">
                  <c:v>0</c:v>
                </c:pt>
                <c:pt idx="10995">
                  <c:v>0</c:v>
                </c:pt>
                <c:pt idx="10996">
                  <c:v>0</c:v>
                </c:pt>
                <c:pt idx="10997">
                  <c:v>0</c:v>
                </c:pt>
                <c:pt idx="10998">
                  <c:v>0</c:v>
                </c:pt>
                <c:pt idx="10999">
                  <c:v>0</c:v>
                </c:pt>
                <c:pt idx="11000">
                  <c:v>0</c:v>
                </c:pt>
                <c:pt idx="11001">
                  <c:v>0</c:v>
                </c:pt>
                <c:pt idx="11002">
                  <c:v>0</c:v>
                </c:pt>
                <c:pt idx="11003">
                  <c:v>0</c:v>
                </c:pt>
                <c:pt idx="11004">
                  <c:v>0</c:v>
                </c:pt>
                <c:pt idx="11005">
                  <c:v>0</c:v>
                </c:pt>
                <c:pt idx="11006">
                  <c:v>0</c:v>
                </c:pt>
                <c:pt idx="11007">
                  <c:v>0</c:v>
                </c:pt>
                <c:pt idx="11008">
                  <c:v>0</c:v>
                </c:pt>
                <c:pt idx="11009">
                  <c:v>0</c:v>
                </c:pt>
                <c:pt idx="11010">
                  <c:v>0</c:v>
                </c:pt>
                <c:pt idx="11011">
                  <c:v>0</c:v>
                </c:pt>
                <c:pt idx="11012">
                  <c:v>0</c:v>
                </c:pt>
                <c:pt idx="11013">
                  <c:v>0</c:v>
                </c:pt>
                <c:pt idx="11014">
                  <c:v>0</c:v>
                </c:pt>
                <c:pt idx="11015">
                  <c:v>0</c:v>
                </c:pt>
                <c:pt idx="11016">
                  <c:v>0</c:v>
                </c:pt>
                <c:pt idx="11017">
                  <c:v>0</c:v>
                </c:pt>
                <c:pt idx="11018">
                  <c:v>0</c:v>
                </c:pt>
                <c:pt idx="11019">
                  <c:v>0</c:v>
                </c:pt>
                <c:pt idx="11020">
                  <c:v>0</c:v>
                </c:pt>
                <c:pt idx="11021">
                  <c:v>0</c:v>
                </c:pt>
                <c:pt idx="11022">
                  <c:v>0</c:v>
                </c:pt>
                <c:pt idx="11023">
                  <c:v>0</c:v>
                </c:pt>
                <c:pt idx="11024">
                  <c:v>0</c:v>
                </c:pt>
                <c:pt idx="11025">
                  <c:v>0</c:v>
                </c:pt>
                <c:pt idx="11026">
                  <c:v>0</c:v>
                </c:pt>
                <c:pt idx="11027">
                  <c:v>0</c:v>
                </c:pt>
                <c:pt idx="11028">
                  <c:v>0</c:v>
                </c:pt>
                <c:pt idx="11029">
                  <c:v>0</c:v>
                </c:pt>
                <c:pt idx="11030">
                  <c:v>0</c:v>
                </c:pt>
                <c:pt idx="11031">
                  <c:v>0</c:v>
                </c:pt>
                <c:pt idx="11032">
                  <c:v>0</c:v>
                </c:pt>
                <c:pt idx="11033">
                  <c:v>0</c:v>
                </c:pt>
                <c:pt idx="11034">
                  <c:v>0</c:v>
                </c:pt>
                <c:pt idx="11035">
                  <c:v>0</c:v>
                </c:pt>
                <c:pt idx="11036">
                  <c:v>0</c:v>
                </c:pt>
                <c:pt idx="11037">
                  <c:v>0</c:v>
                </c:pt>
                <c:pt idx="11038">
                  <c:v>0</c:v>
                </c:pt>
                <c:pt idx="11039">
                  <c:v>0</c:v>
                </c:pt>
                <c:pt idx="11040">
                  <c:v>0</c:v>
                </c:pt>
                <c:pt idx="11041">
                  <c:v>0</c:v>
                </c:pt>
                <c:pt idx="11042">
                  <c:v>0</c:v>
                </c:pt>
                <c:pt idx="11043">
                  <c:v>0</c:v>
                </c:pt>
                <c:pt idx="11044">
                  <c:v>0</c:v>
                </c:pt>
                <c:pt idx="11045">
                  <c:v>0</c:v>
                </c:pt>
                <c:pt idx="11046">
                  <c:v>0</c:v>
                </c:pt>
                <c:pt idx="11047">
                  <c:v>0</c:v>
                </c:pt>
                <c:pt idx="11048">
                  <c:v>0</c:v>
                </c:pt>
                <c:pt idx="11049">
                  <c:v>0</c:v>
                </c:pt>
                <c:pt idx="11050">
                  <c:v>0</c:v>
                </c:pt>
                <c:pt idx="11051">
                  <c:v>0</c:v>
                </c:pt>
                <c:pt idx="11052">
                  <c:v>0</c:v>
                </c:pt>
                <c:pt idx="11053">
                  <c:v>0</c:v>
                </c:pt>
                <c:pt idx="11054">
                  <c:v>0</c:v>
                </c:pt>
                <c:pt idx="11055">
                  <c:v>0</c:v>
                </c:pt>
                <c:pt idx="11056">
                  <c:v>0</c:v>
                </c:pt>
                <c:pt idx="11057">
                  <c:v>0</c:v>
                </c:pt>
                <c:pt idx="11058">
                  <c:v>0</c:v>
                </c:pt>
                <c:pt idx="11059">
                  <c:v>0</c:v>
                </c:pt>
                <c:pt idx="11060">
                  <c:v>0</c:v>
                </c:pt>
                <c:pt idx="11061">
                  <c:v>0</c:v>
                </c:pt>
                <c:pt idx="11062">
                  <c:v>0</c:v>
                </c:pt>
                <c:pt idx="11063">
                  <c:v>0</c:v>
                </c:pt>
                <c:pt idx="11064">
                  <c:v>0</c:v>
                </c:pt>
                <c:pt idx="11065">
                  <c:v>0</c:v>
                </c:pt>
                <c:pt idx="11066">
                  <c:v>0</c:v>
                </c:pt>
                <c:pt idx="11067">
                  <c:v>0</c:v>
                </c:pt>
                <c:pt idx="11068">
                  <c:v>0</c:v>
                </c:pt>
                <c:pt idx="11069">
                  <c:v>0</c:v>
                </c:pt>
                <c:pt idx="11070">
                  <c:v>0</c:v>
                </c:pt>
                <c:pt idx="11071">
                  <c:v>0</c:v>
                </c:pt>
                <c:pt idx="11072">
                  <c:v>0</c:v>
                </c:pt>
                <c:pt idx="11073">
                  <c:v>0</c:v>
                </c:pt>
                <c:pt idx="11074">
                  <c:v>0</c:v>
                </c:pt>
                <c:pt idx="11075">
                  <c:v>0</c:v>
                </c:pt>
                <c:pt idx="11076">
                  <c:v>0</c:v>
                </c:pt>
                <c:pt idx="11077">
                  <c:v>0</c:v>
                </c:pt>
                <c:pt idx="11078">
                  <c:v>0</c:v>
                </c:pt>
                <c:pt idx="11079">
                  <c:v>0</c:v>
                </c:pt>
                <c:pt idx="11080">
                  <c:v>0</c:v>
                </c:pt>
                <c:pt idx="11081">
                  <c:v>0</c:v>
                </c:pt>
                <c:pt idx="11082">
                  <c:v>0</c:v>
                </c:pt>
                <c:pt idx="11083">
                  <c:v>0</c:v>
                </c:pt>
                <c:pt idx="11084">
                  <c:v>0</c:v>
                </c:pt>
                <c:pt idx="11085">
                  <c:v>0</c:v>
                </c:pt>
                <c:pt idx="11086">
                  <c:v>0</c:v>
                </c:pt>
                <c:pt idx="11087">
                  <c:v>0</c:v>
                </c:pt>
                <c:pt idx="11088">
                  <c:v>0</c:v>
                </c:pt>
                <c:pt idx="11089">
                  <c:v>0</c:v>
                </c:pt>
                <c:pt idx="11090">
                  <c:v>0</c:v>
                </c:pt>
                <c:pt idx="11091">
                  <c:v>0</c:v>
                </c:pt>
                <c:pt idx="11092">
                  <c:v>0</c:v>
                </c:pt>
                <c:pt idx="11093">
                  <c:v>0</c:v>
                </c:pt>
                <c:pt idx="11094">
                  <c:v>0</c:v>
                </c:pt>
                <c:pt idx="11095">
                  <c:v>0</c:v>
                </c:pt>
                <c:pt idx="11096">
                  <c:v>0</c:v>
                </c:pt>
                <c:pt idx="11097">
                  <c:v>0</c:v>
                </c:pt>
                <c:pt idx="11098">
                  <c:v>0</c:v>
                </c:pt>
                <c:pt idx="11099">
                  <c:v>0</c:v>
                </c:pt>
                <c:pt idx="11100">
                  <c:v>0</c:v>
                </c:pt>
                <c:pt idx="11101">
                  <c:v>0</c:v>
                </c:pt>
                <c:pt idx="11102">
                  <c:v>0</c:v>
                </c:pt>
                <c:pt idx="11103">
                  <c:v>0</c:v>
                </c:pt>
                <c:pt idx="11104">
                  <c:v>0</c:v>
                </c:pt>
                <c:pt idx="11105">
                  <c:v>0</c:v>
                </c:pt>
                <c:pt idx="11106">
                  <c:v>0</c:v>
                </c:pt>
                <c:pt idx="11107">
                  <c:v>0</c:v>
                </c:pt>
                <c:pt idx="11108">
                  <c:v>0</c:v>
                </c:pt>
                <c:pt idx="11109">
                  <c:v>0</c:v>
                </c:pt>
                <c:pt idx="11110">
                  <c:v>0</c:v>
                </c:pt>
                <c:pt idx="11111">
                  <c:v>0</c:v>
                </c:pt>
                <c:pt idx="11112">
                  <c:v>0</c:v>
                </c:pt>
                <c:pt idx="11113">
                  <c:v>0</c:v>
                </c:pt>
                <c:pt idx="11114">
                  <c:v>0</c:v>
                </c:pt>
                <c:pt idx="11115">
                  <c:v>0</c:v>
                </c:pt>
                <c:pt idx="11116">
                  <c:v>0</c:v>
                </c:pt>
                <c:pt idx="11117">
                  <c:v>0</c:v>
                </c:pt>
                <c:pt idx="11118">
                  <c:v>0</c:v>
                </c:pt>
                <c:pt idx="11119">
                  <c:v>0</c:v>
                </c:pt>
                <c:pt idx="11120">
                  <c:v>0</c:v>
                </c:pt>
                <c:pt idx="11121">
                  <c:v>0</c:v>
                </c:pt>
                <c:pt idx="11122">
                  <c:v>0</c:v>
                </c:pt>
                <c:pt idx="11123">
                  <c:v>0</c:v>
                </c:pt>
                <c:pt idx="11124">
                  <c:v>0</c:v>
                </c:pt>
                <c:pt idx="11125">
                  <c:v>0</c:v>
                </c:pt>
                <c:pt idx="11126">
                  <c:v>0</c:v>
                </c:pt>
                <c:pt idx="11127">
                  <c:v>0</c:v>
                </c:pt>
                <c:pt idx="11128">
                  <c:v>0</c:v>
                </c:pt>
                <c:pt idx="11129">
                  <c:v>0</c:v>
                </c:pt>
                <c:pt idx="11130">
                  <c:v>0</c:v>
                </c:pt>
                <c:pt idx="11131">
                  <c:v>0</c:v>
                </c:pt>
                <c:pt idx="11132">
                  <c:v>0</c:v>
                </c:pt>
                <c:pt idx="11133">
                  <c:v>0</c:v>
                </c:pt>
                <c:pt idx="11134">
                  <c:v>0</c:v>
                </c:pt>
                <c:pt idx="11135">
                  <c:v>0</c:v>
                </c:pt>
                <c:pt idx="11136">
                  <c:v>0</c:v>
                </c:pt>
                <c:pt idx="11137">
                  <c:v>0</c:v>
                </c:pt>
                <c:pt idx="11138">
                  <c:v>0</c:v>
                </c:pt>
                <c:pt idx="11139">
                  <c:v>0</c:v>
                </c:pt>
                <c:pt idx="11140">
                  <c:v>0</c:v>
                </c:pt>
                <c:pt idx="11141">
                  <c:v>0</c:v>
                </c:pt>
                <c:pt idx="11142">
                  <c:v>0</c:v>
                </c:pt>
                <c:pt idx="11143">
                  <c:v>0</c:v>
                </c:pt>
                <c:pt idx="11144">
                  <c:v>0</c:v>
                </c:pt>
                <c:pt idx="11145">
                  <c:v>0</c:v>
                </c:pt>
                <c:pt idx="11146">
                  <c:v>0</c:v>
                </c:pt>
                <c:pt idx="11147">
                  <c:v>0</c:v>
                </c:pt>
                <c:pt idx="11148">
                  <c:v>0</c:v>
                </c:pt>
                <c:pt idx="11149">
                  <c:v>0</c:v>
                </c:pt>
                <c:pt idx="11150">
                  <c:v>0</c:v>
                </c:pt>
                <c:pt idx="11151">
                  <c:v>0</c:v>
                </c:pt>
                <c:pt idx="11152">
                  <c:v>0</c:v>
                </c:pt>
                <c:pt idx="11153">
                  <c:v>0</c:v>
                </c:pt>
                <c:pt idx="11154">
                  <c:v>0</c:v>
                </c:pt>
                <c:pt idx="11155">
                  <c:v>0</c:v>
                </c:pt>
                <c:pt idx="11156">
                  <c:v>0</c:v>
                </c:pt>
                <c:pt idx="11157">
                  <c:v>0</c:v>
                </c:pt>
                <c:pt idx="11158">
                  <c:v>0</c:v>
                </c:pt>
                <c:pt idx="11159">
                  <c:v>0</c:v>
                </c:pt>
                <c:pt idx="11160">
                  <c:v>0</c:v>
                </c:pt>
                <c:pt idx="11161">
                  <c:v>0</c:v>
                </c:pt>
                <c:pt idx="11162">
                  <c:v>0</c:v>
                </c:pt>
                <c:pt idx="11163">
                  <c:v>0</c:v>
                </c:pt>
                <c:pt idx="11164">
                  <c:v>0</c:v>
                </c:pt>
                <c:pt idx="11165">
                  <c:v>0</c:v>
                </c:pt>
                <c:pt idx="11166">
                  <c:v>0</c:v>
                </c:pt>
                <c:pt idx="11167">
                  <c:v>0</c:v>
                </c:pt>
                <c:pt idx="11168">
                  <c:v>0</c:v>
                </c:pt>
                <c:pt idx="11169">
                  <c:v>0</c:v>
                </c:pt>
                <c:pt idx="11170">
                  <c:v>0</c:v>
                </c:pt>
                <c:pt idx="11171">
                  <c:v>0</c:v>
                </c:pt>
                <c:pt idx="11172">
                  <c:v>0</c:v>
                </c:pt>
                <c:pt idx="11173">
                  <c:v>0</c:v>
                </c:pt>
                <c:pt idx="11174">
                  <c:v>0</c:v>
                </c:pt>
                <c:pt idx="11175">
                  <c:v>0</c:v>
                </c:pt>
                <c:pt idx="11176">
                  <c:v>0</c:v>
                </c:pt>
                <c:pt idx="11177">
                  <c:v>0</c:v>
                </c:pt>
                <c:pt idx="11178">
                  <c:v>0</c:v>
                </c:pt>
                <c:pt idx="11179">
                  <c:v>0</c:v>
                </c:pt>
                <c:pt idx="11180">
                  <c:v>0</c:v>
                </c:pt>
                <c:pt idx="11181">
                  <c:v>0</c:v>
                </c:pt>
                <c:pt idx="11182">
                  <c:v>0</c:v>
                </c:pt>
                <c:pt idx="11183">
                  <c:v>0</c:v>
                </c:pt>
                <c:pt idx="11184">
                  <c:v>0</c:v>
                </c:pt>
                <c:pt idx="11185">
                  <c:v>0</c:v>
                </c:pt>
                <c:pt idx="11186">
                  <c:v>0</c:v>
                </c:pt>
                <c:pt idx="11187">
                  <c:v>0</c:v>
                </c:pt>
                <c:pt idx="11188">
                  <c:v>0</c:v>
                </c:pt>
                <c:pt idx="11189">
                  <c:v>0</c:v>
                </c:pt>
                <c:pt idx="11190">
                  <c:v>0</c:v>
                </c:pt>
                <c:pt idx="11191">
                  <c:v>0</c:v>
                </c:pt>
                <c:pt idx="11192">
                  <c:v>0</c:v>
                </c:pt>
                <c:pt idx="11193">
                  <c:v>0</c:v>
                </c:pt>
                <c:pt idx="11194">
                  <c:v>0</c:v>
                </c:pt>
                <c:pt idx="11195">
                  <c:v>0</c:v>
                </c:pt>
                <c:pt idx="11196">
                  <c:v>0</c:v>
                </c:pt>
                <c:pt idx="11197">
                  <c:v>0</c:v>
                </c:pt>
                <c:pt idx="11198">
                  <c:v>0</c:v>
                </c:pt>
                <c:pt idx="11199">
                  <c:v>0</c:v>
                </c:pt>
                <c:pt idx="11200">
                  <c:v>0</c:v>
                </c:pt>
                <c:pt idx="11201">
                  <c:v>0</c:v>
                </c:pt>
                <c:pt idx="11202">
                  <c:v>0</c:v>
                </c:pt>
                <c:pt idx="11203">
                  <c:v>0</c:v>
                </c:pt>
                <c:pt idx="11204">
                  <c:v>0</c:v>
                </c:pt>
                <c:pt idx="11205">
                  <c:v>0</c:v>
                </c:pt>
                <c:pt idx="11206">
                  <c:v>0</c:v>
                </c:pt>
                <c:pt idx="11207">
                  <c:v>0</c:v>
                </c:pt>
                <c:pt idx="11208">
                  <c:v>0</c:v>
                </c:pt>
                <c:pt idx="11209">
                  <c:v>0</c:v>
                </c:pt>
                <c:pt idx="11210">
                  <c:v>0</c:v>
                </c:pt>
                <c:pt idx="11211">
                  <c:v>0</c:v>
                </c:pt>
                <c:pt idx="11212">
                  <c:v>0</c:v>
                </c:pt>
                <c:pt idx="11213">
                  <c:v>0</c:v>
                </c:pt>
                <c:pt idx="11214">
                  <c:v>0</c:v>
                </c:pt>
                <c:pt idx="11215">
                  <c:v>0</c:v>
                </c:pt>
                <c:pt idx="11216">
                  <c:v>0</c:v>
                </c:pt>
                <c:pt idx="11217">
                  <c:v>0</c:v>
                </c:pt>
                <c:pt idx="11218">
                  <c:v>0</c:v>
                </c:pt>
                <c:pt idx="11219">
                  <c:v>0</c:v>
                </c:pt>
                <c:pt idx="11220">
                  <c:v>0</c:v>
                </c:pt>
                <c:pt idx="11221">
                  <c:v>0</c:v>
                </c:pt>
                <c:pt idx="11222">
                  <c:v>0</c:v>
                </c:pt>
                <c:pt idx="11223">
                  <c:v>0</c:v>
                </c:pt>
                <c:pt idx="11224">
                  <c:v>0</c:v>
                </c:pt>
                <c:pt idx="11225">
                  <c:v>0</c:v>
                </c:pt>
                <c:pt idx="11226">
                  <c:v>0</c:v>
                </c:pt>
                <c:pt idx="11227">
                  <c:v>0</c:v>
                </c:pt>
                <c:pt idx="11228">
                  <c:v>0</c:v>
                </c:pt>
                <c:pt idx="11229">
                  <c:v>0</c:v>
                </c:pt>
                <c:pt idx="11230">
                  <c:v>0</c:v>
                </c:pt>
                <c:pt idx="11231">
                  <c:v>0</c:v>
                </c:pt>
                <c:pt idx="11232">
                  <c:v>0</c:v>
                </c:pt>
                <c:pt idx="11233">
                  <c:v>0</c:v>
                </c:pt>
                <c:pt idx="11234">
                  <c:v>0</c:v>
                </c:pt>
                <c:pt idx="11235">
                  <c:v>0</c:v>
                </c:pt>
                <c:pt idx="11236">
                  <c:v>0</c:v>
                </c:pt>
                <c:pt idx="11237">
                  <c:v>0</c:v>
                </c:pt>
                <c:pt idx="11238">
                  <c:v>0</c:v>
                </c:pt>
                <c:pt idx="11239">
                  <c:v>0</c:v>
                </c:pt>
                <c:pt idx="11240">
                  <c:v>0</c:v>
                </c:pt>
                <c:pt idx="11241">
                  <c:v>0</c:v>
                </c:pt>
                <c:pt idx="11242">
                  <c:v>0</c:v>
                </c:pt>
                <c:pt idx="11243">
                  <c:v>0</c:v>
                </c:pt>
                <c:pt idx="11244">
                  <c:v>0</c:v>
                </c:pt>
                <c:pt idx="11245">
                  <c:v>0</c:v>
                </c:pt>
                <c:pt idx="11246">
                  <c:v>0</c:v>
                </c:pt>
                <c:pt idx="11247">
                  <c:v>0</c:v>
                </c:pt>
                <c:pt idx="11248">
                  <c:v>0</c:v>
                </c:pt>
                <c:pt idx="11249">
                  <c:v>0</c:v>
                </c:pt>
                <c:pt idx="11250">
                  <c:v>0</c:v>
                </c:pt>
                <c:pt idx="11251">
                  <c:v>0</c:v>
                </c:pt>
                <c:pt idx="11252">
                  <c:v>0</c:v>
                </c:pt>
                <c:pt idx="11253">
                  <c:v>0</c:v>
                </c:pt>
                <c:pt idx="11254">
                  <c:v>0</c:v>
                </c:pt>
                <c:pt idx="11255">
                  <c:v>0</c:v>
                </c:pt>
                <c:pt idx="11256">
                  <c:v>0</c:v>
                </c:pt>
                <c:pt idx="11257">
                  <c:v>0</c:v>
                </c:pt>
                <c:pt idx="11258">
                  <c:v>0</c:v>
                </c:pt>
                <c:pt idx="11259">
                  <c:v>0</c:v>
                </c:pt>
                <c:pt idx="11260">
                  <c:v>0</c:v>
                </c:pt>
                <c:pt idx="11261">
                  <c:v>0</c:v>
                </c:pt>
                <c:pt idx="11262">
                  <c:v>0</c:v>
                </c:pt>
                <c:pt idx="11263">
                  <c:v>0</c:v>
                </c:pt>
                <c:pt idx="11264">
                  <c:v>0</c:v>
                </c:pt>
                <c:pt idx="11265">
                  <c:v>0</c:v>
                </c:pt>
                <c:pt idx="11266">
                  <c:v>0</c:v>
                </c:pt>
                <c:pt idx="11267">
                  <c:v>0</c:v>
                </c:pt>
                <c:pt idx="11268">
                  <c:v>0</c:v>
                </c:pt>
                <c:pt idx="11269">
                  <c:v>0</c:v>
                </c:pt>
                <c:pt idx="11270">
                  <c:v>0</c:v>
                </c:pt>
                <c:pt idx="11271">
                  <c:v>0</c:v>
                </c:pt>
                <c:pt idx="11272">
                  <c:v>0</c:v>
                </c:pt>
                <c:pt idx="11273">
                  <c:v>0</c:v>
                </c:pt>
                <c:pt idx="11274">
                  <c:v>0</c:v>
                </c:pt>
                <c:pt idx="11275">
                  <c:v>0</c:v>
                </c:pt>
                <c:pt idx="11276">
                  <c:v>0</c:v>
                </c:pt>
                <c:pt idx="11277">
                  <c:v>0</c:v>
                </c:pt>
                <c:pt idx="11278">
                  <c:v>0</c:v>
                </c:pt>
                <c:pt idx="11279">
                  <c:v>0</c:v>
                </c:pt>
                <c:pt idx="11280">
                  <c:v>0</c:v>
                </c:pt>
                <c:pt idx="11281">
                  <c:v>0</c:v>
                </c:pt>
                <c:pt idx="11282">
                  <c:v>0</c:v>
                </c:pt>
                <c:pt idx="11283">
                  <c:v>0</c:v>
                </c:pt>
                <c:pt idx="11284">
                  <c:v>0</c:v>
                </c:pt>
                <c:pt idx="11285">
                  <c:v>0</c:v>
                </c:pt>
                <c:pt idx="11286">
                  <c:v>0</c:v>
                </c:pt>
                <c:pt idx="11287">
                  <c:v>0</c:v>
                </c:pt>
                <c:pt idx="11288">
                  <c:v>0</c:v>
                </c:pt>
                <c:pt idx="11289">
                  <c:v>0</c:v>
                </c:pt>
                <c:pt idx="11290">
                  <c:v>0</c:v>
                </c:pt>
                <c:pt idx="11291">
                  <c:v>0</c:v>
                </c:pt>
                <c:pt idx="11292">
                  <c:v>0</c:v>
                </c:pt>
                <c:pt idx="11293">
                  <c:v>0</c:v>
                </c:pt>
                <c:pt idx="11294">
                  <c:v>0</c:v>
                </c:pt>
                <c:pt idx="11295">
                  <c:v>0</c:v>
                </c:pt>
                <c:pt idx="11296">
                  <c:v>0</c:v>
                </c:pt>
                <c:pt idx="11297">
                  <c:v>0</c:v>
                </c:pt>
                <c:pt idx="11298">
                  <c:v>0</c:v>
                </c:pt>
                <c:pt idx="11299">
                  <c:v>0</c:v>
                </c:pt>
                <c:pt idx="11300">
                  <c:v>0</c:v>
                </c:pt>
                <c:pt idx="11301">
                  <c:v>0</c:v>
                </c:pt>
                <c:pt idx="11302">
                  <c:v>0</c:v>
                </c:pt>
                <c:pt idx="11303">
                  <c:v>0</c:v>
                </c:pt>
                <c:pt idx="11304">
                  <c:v>0</c:v>
                </c:pt>
                <c:pt idx="11305">
                  <c:v>0</c:v>
                </c:pt>
                <c:pt idx="11306">
                  <c:v>0</c:v>
                </c:pt>
                <c:pt idx="11307">
                  <c:v>0</c:v>
                </c:pt>
                <c:pt idx="11308">
                  <c:v>0</c:v>
                </c:pt>
                <c:pt idx="11309">
                  <c:v>0</c:v>
                </c:pt>
                <c:pt idx="11310">
                  <c:v>0</c:v>
                </c:pt>
                <c:pt idx="11311">
                  <c:v>0</c:v>
                </c:pt>
                <c:pt idx="11312">
                  <c:v>0</c:v>
                </c:pt>
                <c:pt idx="11313">
                  <c:v>0</c:v>
                </c:pt>
                <c:pt idx="11314">
                  <c:v>0</c:v>
                </c:pt>
                <c:pt idx="11315">
                  <c:v>0</c:v>
                </c:pt>
                <c:pt idx="11316">
                  <c:v>0</c:v>
                </c:pt>
                <c:pt idx="11317">
                  <c:v>0</c:v>
                </c:pt>
                <c:pt idx="11318">
                  <c:v>0</c:v>
                </c:pt>
                <c:pt idx="11319">
                  <c:v>0</c:v>
                </c:pt>
                <c:pt idx="11320">
                  <c:v>0</c:v>
                </c:pt>
                <c:pt idx="11321">
                  <c:v>0</c:v>
                </c:pt>
                <c:pt idx="11322">
                  <c:v>0</c:v>
                </c:pt>
                <c:pt idx="11323">
                  <c:v>0</c:v>
                </c:pt>
                <c:pt idx="11324">
                  <c:v>0</c:v>
                </c:pt>
                <c:pt idx="11325">
                  <c:v>0</c:v>
                </c:pt>
                <c:pt idx="11326">
                  <c:v>0</c:v>
                </c:pt>
                <c:pt idx="11327">
                  <c:v>0</c:v>
                </c:pt>
                <c:pt idx="11328">
                  <c:v>0</c:v>
                </c:pt>
                <c:pt idx="11329">
                  <c:v>0</c:v>
                </c:pt>
                <c:pt idx="11330">
                  <c:v>0</c:v>
                </c:pt>
                <c:pt idx="11331">
                  <c:v>0</c:v>
                </c:pt>
                <c:pt idx="11332">
                  <c:v>0</c:v>
                </c:pt>
                <c:pt idx="11333">
                  <c:v>0</c:v>
                </c:pt>
                <c:pt idx="11334">
                  <c:v>0</c:v>
                </c:pt>
                <c:pt idx="11335">
                  <c:v>0</c:v>
                </c:pt>
                <c:pt idx="11336">
                  <c:v>0</c:v>
                </c:pt>
                <c:pt idx="11337">
                  <c:v>0</c:v>
                </c:pt>
                <c:pt idx="11338">
                  <c:v>0</c:v>
                </c:pt>
                <c:pt idx="11339">
                  <c:v>0</c:v>
                </c:pt>
                <c:pt idx="11340">
                  <c:v>0</c:v>
                </c:pt>
                <c:pt idx="11341">
                  <c:v>0</c:v>
                </c:pt>
                <c:pt idx="11342">
                  <c:v>0</c:v>
                </c:pt>
                <c:pt idx="11343">
                  <c:v>0</c:v>
                </c:pt>
                <c:pt idx="11344">
                  <c:v>0</c:v>
                </c:pt>
                <c:pt idx="11345">
                  <c:v>0</c:v>
                </c:pt>
                <c:pt idx="11346">
                  <c:v>0</c:v>
                </c:pt>
                <c:pt idx="11347">
                  <c:v>0</c:v>
                </c:pt>
                <c:pt idx="11348">
                  <c:v>0</c:v>
                </c:pt>
                <c:pt idx="11349">
                  <c:v>0</c:v>
                </c:pt>
                <c:pt idx="11350">
                  <c:v>0</c:v>
                </c:pt>
                <c:pt idx="11351">
                  <c:v>0</c:v>
                </c:pt>
                <c:pt idx="11352">
                  <c:v>0</c:v>
                </c:pt>
                <c:pt idx="11353">
                  <c:v>0</c:v>
                </c:pt>
                <c:pt idx="11354">
                  <c:v>0</c:v>
                </c:pt>
                <c:pt idx="11355">
                  <c:v>0</c:v>
                </c:pt>
                <c:pt idx="11356">
                  <c:v>0</c:v>
                </c:pt>
                <c:pt idx="11357">
                  <c:v>0</c:v>
                </c:pt>
                <c:pt idx="11358">
                  <c:v>0</c:v>
                </c:pt>
                <c:pt idx="11359">
                  <c:v>0</c:v>
                </c:pt>
                <c:pt idx="11360">
                  <c:v>0</c:v>
                </c:pt>
                <c:pt idx="11361">
                  <c:v>0</c:v>
                </c:pt>
                <c:pt idx="11362">
                  <c:v>0</c:v>
                </c:pt>
                <c:pt idx="11363">
                  <c:v>0</c:v>
                </c:pt>
                <c:pt idx="11364">
                  <c:v>0</c:v>
                </c:pt>
                <c:pt idx="11365">
                  <c:v>0</c:v>
                </c:pt>
                <c:pt idx="11366">
                  <c:v>0</c:v>
                </c:pt>
                <c:pt idx="11367">
                  <c:v>0</c:v>
                </c:pt>
                <c:pt idx="11368">
                  <c:v>0</c:v>
                </c:pt>
                <c:pt idx="11369">
                  <c:v>0</c:v>
                </c:pt>
                <c:pt idx="11370">
                  <c:v>0</c:v>
                </c:pt>
                <c:pt idx="11371">
                  <c:v>0</c:v>
                </c:pt>
                <c:pt idx="11372">
                  <c:v>0</c:v>
                </c:pt>
                <c:pt idx="11373">
                  <c:v>0</c:v>
                </c:pt>
                <c:pt idx="11374">
                  <c:v>0</c:v>
                </c:pt>
                <c:pt idx="11375">
                  <c:v>0</c:v>
                </c:pt>
                <c:pt idx="11376">
                  <c:v>0</c:v>
                </c:pt>
                <c:pt idx="11377">
                  <c:v>0</c:v>
                </c:pt>
                <c:pt idx="11378">
                  <c:v>0</c:v>
                </c:pt>
                <c:pt idx="11379">
                  <c:v>0</c:v>
                </c:pt>
                <c:pt idx="11380">
                  <c:v>0</c:v>
                </c:pt>
                <c:pt idx="11381">
                  <c:v>0</c:v>
                </c:pt>
                <c:pt idx="11382">
                  <c:v>0</c:v>
                </c:pt>
                <c:pt idx="11383">
                  <c:v>0</c:v>
                </c:pt>
                <c:pt idx="11384">
                  <c:v>0</c:v>
                </c:pt>
                <c:pt idx="11385">
                  <c:v>0</c:v>
                </c:pt>
                <c:pt idx="11386">
                  <c:v>0</c:v>
                </c:pt>
                <c:pt idx="11387">
                  <c:v>0</c:v>
                </c:pt>
                <c:pt idx="11388">
                  <c:v>0</c:v>
                </c:pt>
                <c:pt idx="11389">
                  <c:v>0</c:v>
                </c:pt>
                <c:pt idx="11390">
                  <c:v>0</c:v>
                </c:pt>
                <c:pt idx="11391">
                  <c:v>0</c:v>
                </c:pt>
                <c:pt idx="11392">
                  <c:v>0</c:v>
                </c:pt>
                <c:pt idx="11393">
                  <c:v>0</c:v>
                </c:pt>
                <c:pt idx="11394">
                  <c:v>0</c:v>
                </c:pt>
                <c:pt idx="11395">
                  <c:v>0</c:v>
                </c:pt>
                <c:pt idx="11396">
                  <c:v>0</c:v>
                </c:pt>
                <c:pt idx="11397">
                  <c:v>0</c:v>
                </c:pt>
                <c:pt idx="11398">
                  <c:v>0</c:v>
                </c:pt>
                <c:pt idx="11399">
                  <c:v>0</c:v>
                </c:pt>
                <c:pt idx="11400">
                  <c:v>0</c:v>
                </c:pt>
                <c:pt idx="11401">
                  <c:v>0</c:v>
                </c:pt>
                <c:pt idx="11402">
                  <c:v>0</c:v>
                </c:pt>
                <c:pt idx="11403">
                  <c:v>0</c:v>
                </c:pt>
                <c:pt idx="11404">
                  <c:v>0</c:v>
                </c:pt>
                <c:pt idx="11405">
                  <c:v>0</c:v>
                </c:pt>
                <c:pt idx="11406">
                  <c:v>0</c:v>
                </c:pt>
                <c:pt idx="11407">
                  <c:v>0</c:v>
                </c:pt>
                <c:pt idx="11408">
                  <c:v>0</c:v>
                </c:pt>
                <c:pt idx="11409">
                  <c:v>0</c:v>
                </c:pt>
                <c:pt idx="11410">
                  <c:v>0</c:v>
                </c:pt>
                <c:pt idx="11411">
                  <c:v>0</c:v>
                </c:pt>
                <c:pt idx="11412">
                  <c:v>0</c:v>
                </c:pt>
                <c:pt idx="11413">
                  <c:v>0</c:v>
                </c:pt>
                <c:pt idx="11414">
                  <c:v>0</c:v>
                </c:pt>
                <c:pt idx="11415">
                  <c:v>0</c:v>
                </c:pt>
                <c:pt idx="11416">
                  <c:v>0</c:v>
                </c:pt>
                <c:pt idx="11417">
                  <c:v>0</c:v>
                </c:pt>
                <c:pt idx="11418">
                  <c:v>0</c:v>
                </c:pt>
                <c:pt idx="11419">
                  <c:v>0</c:v>
                </c:pt>
                <c:pt idx="11420">
                  <c:v>0</c:v>
                </c:pt>
                <c:pt idx="11421">
                  <c:v>0</c:v>
                </c:pt>
                <c:pt idx="11422">
                  <c:v>0</c:v>
                </c:pt>
                <c:pt idx="11423">
                  <c:v>0</c:v>
                </c:pt>
                <c:pt idx="11424">
                  <c:v>0</c:v>
                </c:pt>
                <c:pt idx="11425">
                  <c:v>0</c:v>
                </c:pt>
                <c:pt idx="11426">
                  <c:v>0</c:v>
                </c:pt>
                <c:pt idx="11427">
                  <c:v>0</c:v>
                </c:pt>
                <c:pt idx="11428">
                  <c:v>0</c:v>
                </c:pt>
                <c:pt idx="11429">
                  <c:v>0</c:v>
                </c:pt>
                <c:pt idx="11430">
                  <c:v>0</c:v>
                </c:pt>
                <c:pt idx="11431">
                  <c:v>0</c:v>
                </c:pt>
                <c:pt idx="11432">
                  <c:v>0</c:v>
                </c:pt>
                <c:pt idx="11433">
                  <c:v>0</c:v>
                </c:pt>
                <c:pt idx="11434">
                  <c:v>0</c:v>
                </c:pt>
                <c:pt idx="11435">
                  <c:v>0</c:v>
                </c:pt>
                <c:pt idx="11436">
                  <c:v>0</c:v>
                </c:pt>
                <c:pt idx="11437">
                  <c:v>0</c:v>
                </c:pt>
                <c:pt idx="11438">
                  <c:v>0</c:v>
                </c:pt>
                <c:pt idx="11439">
                  <c:v>0</c:v>
                </c:pt>
                <c:pt idx="11440">
                  <c:v>0</c:v>
                </c:pt>
                <c:pt idx="11441">
                  <c:v>0</c:v>
                </c:pt>
                <c:pt idx="11442">
                  <c:v>0</c:v>
                </c:pt>
                <c:pt idx="11443">
                  <c:v>0</c:v>
                </c:pt>
                <c:pt idx="11444">
                  <c:v>0</c:v>
                </c:pt>
                <c:pt idx="11445">
                  <c:v>0</c:v>
                </c:pt>
                <c:pt idx="11446">
                  <c:v>0</c:v>
                </c:pt>
                <c:pt idx="11447">
                  <c:v>0</c:v>
                </c:pt>
                <c:pt idx="11448">
                  <c:v>0</c:v>
                </c:pt>
                <c:pt idx="11449">
                  <c:v>0</c:v>
                </c:pt>
                <c:pt idx="11450">
                  <c:v>0</c:v>
                </c:pt>
                <c:pt idx="11451">
                  <c:v>0</c:v>
                </c:pt>
                <c:pt idx="11452">
                  <c:v>0</c:v>
                </c:pt>
                <c:pt idx="11453">
                  <c:v>0</c:v>
                </c:pt>
                <c:pt idx="11454">
                  <c:v>0</c:v>
                </c:pt>
                <c:pt idx="11455">
                  <c:v>0</c:v>
                </c:pt>
                <c:pt idx="11456">
                  <c:v>0</c:v>
                </c:pt>
                <c:pt idx="11457">
                  <c:v>0</c:v>
                </c:pt>
                <c:pt idx="11458">
                  <c:v>0</c:v>
                </c:pt>
                <c:pt idx="11459">
                  <c:v>0</c:v>
                </c:pt>
                <c:pt idx="11460">
                  <c:v>0</c:v>
                </c:pt>
                <c:pt idx="11461">
                  <c:v>0</c:v>
                </c:pt>
                <c:pt idx="11462">
                  <c:v>0</c:v>
                </c:pt>
                <c:pt idx="11463">
                  <c:v>0</c:v>
                </c:pt>
                <c:pt idx="11464">
                  <c:v>0</c:v>
                </c:pt>
                <c:pt idx="11465">
                  <c:v>0</c:v>
                </c:pt>
                <c:pt idx="11466">
                  <c:v>0</c:v>
                </c:pt>
                <c:pt idx="11467">
                  <c:v>0</c:v>
                </c:pt>
                <c:pt idx="11468">
                  <c:v>0</c:v>
                </c:pt>
                <c:pt idx="11469">
                  <c:v>0</c:v>
                </c:pt>
                <c:pt idx="11470">
                  <c:v>0</c:v>
                </c:pt>
                <c:pt idx="11471">
                  <c:v>0</c:v>
                </c:pt>
                <c:pt idx="11472">
                  <c:v>0</c:v>
                </c:pt>
                <c:pt idx="11473">
                  <c:v>0</c:v>
                </c:pt>
                <c:pt idx="11474">
                  <c:v>0</c:v>
                </c:pt>
                <c:pt idx="11475">
                  <c:v>0</c:v>
                </c:pt>
                <c:pt idx="11476">
                  <c:v>0</c:v>
                </c:pt>
                <c:pt idx="11477">
                  <c:v>0</c:v>
                </c:pt>
                <c:pt idx="11478">
                  <c:v>0</c:v>
                </c:pt>
                <c:pt idx="11479">
                  <c:v>0</c:v>
                </c:pt>
                <c:pt idx="11480">
                  <c:v>0</c:v>
                </c:pt>
                <c:pt idx="11481">
                  <c:v>0</c:v>
                </c:pt>
                <c:pt idx="11482">
                  <c:v>0</c:v>
                </c:pt>
                <c:pt idx="11483">
                  <c:v>0</c:v>
                </c:pt>
                <c:pt idx="11484">
                  <c:v>0</c:v>
                </c:pt>
                <c:pt idx="11485">
                  <c:v>0</c:v>
                </c:pt>
                <c:pt idx="11486">
                  <c:v>0</c:v>
                </c:pt>
                <c:pt idx="11487">
                  <c:v>0</c:v>
                </c:pt>
                <c:pt idx="11488">
                  <c:v>0</c:v>
                </c:pt>
                <c:pt idx="11489">
                  <c:v>0</c:v>
                </c:pt>
                <c:pt idx="11490">
                  <c:v>0</c:v>
                </c:pt>
                <c:pt idx="11491">
                  <c:v>0</c:v>
                </c:pt>
                <c:pt idx="11492">
                  <c:v>0</c:v>
                </c:pt>
                <c:pt idx="11493">
                  <c:v>0</c:v>
                </c:pt>
                <c:pt idx="11494">
                  <c:v>0</c:v>
                </c:pt>
                <c:pt idx="11495">
                  <c:v>0</c:v>
                </c:pt>
                <c:pt idx="11496">
                  <c:v>0</c:v>
                </c:pt>
                <c:pt idx="11497">
                  <c:v>0</c:v>
                </c:pt>
                <c:pt idx="11498">
                  <c:v>0</c:v>
                </c:pt>
                <c:pt idx="11499">
                  <c:v>0</c:v>
                </c:pt>
                <c:pt idx="11500">
                  <c:v>0</c:v>
                </c:pt>
                <c:pt idx="11501">
                  <c:v>0</c:v>
                </c:pt>
                <c:pt idx="11502">
                  <c:v>0</c:v>
                </c:pt>
                <c:pt idx="11503">
                  <c:v>0</c:v>
                </c:pt>
                <c:pt idx="11504">
                  <c:v>0</c:v>
                </c:pt>
                <c:pt idx="11505">
                  <c:v>0</c:v>
                </c:pt>
                <c:pt idx="11506">
                  <c:v>0</c:v>
                </c:pt>
                <c:pt idx="11507">
                  <c:v>0</c:v>
                </c:pt>
                <c:pt idx="11508">
                  <c:v>0</c:v>
                </c:pt>
                <c:pt idx="11509">
                  <c:v>0</c:v>
                </c:pt>
                <c:pt idx="11510">
                  <c:v>0</c:v>
                </c:pt>
                <c:pt idx="11511">
                  <c:v>0</c:v>
                </c:pt>
                <c:pt idx="11512">
                  <c:v>0</c:v>
                </c:pt>
                <c:pt idx="11513">
                  <c:v>0</c:v>
                </c:pt>
                <c:pt idx="11514">
                  <c:v>0</c:v>
                </c:pt>
                <c:pt idx="11515">
                  <c:v>0</c:v>
                </c:pt>
                <c:pt idx="11516">
                  <c:v>0</c:v>
                </c:pt>
                <c:pt idx="11517">
                  <c:v>0</c:v>
                </c:pt>
                <c:pt idx="11518">
                  <c:v>0</c:v>
                </c:pt>
                <c:pt idx="11519">
                  <c:v>0</c:v>
                </c:pt>
                <c:pt idx="11520">
                  <c:v>0</c:v>
                </c:pt>
                <c:pt idx="11521">
                  <c:v>0</c:v>
                </c:pt>
                <c:pt idx="11522">
                  <c:v>0</c:v>
                </c:pt>
                <c:pt idx="11523">
                  <c:v>0</c:v>
                </c:pt>
                <c:pt idx="11524">
                  <c:v>0</c:v>
                </c:pt>
                <c:pt idx="11525">
                  <c:v>0</c:v>
                </c:pt>
                <c:pt idx="11526">
                  <c:v>0</c:v>
                </c:pt>
                <c:pt idx="11527">
                  <c:v>0</c:v>
                </c:pt>
                <c:pt idx="11528">
                  <c:v>0</c:v>
                </c:pt>
                <c:pt idx="11529">
                  <c:v>0</c:v>
                </c:pt>
                <c:pt idx="11530">
                  <c:v>0</c:v>
                </c:pt>
                <c:pt idx="11531">
                  <c:v>0</c:v>
                </c:pt>
                <c:pt idx="11532">
                  <c:v>0</c:v>
                </c:pt>
                <c:pt idx="11533">
                  <c:v>0</c:v>
                </c:pt>
                <c:pt idx="11534">
                  <c:v>0</c:v>
                </c:pt>
                <c:pt idx="11535">
                  <c:v>0</c:v>
                </c:pt>
                <c:pt idx="11536">
                  <c:v>0</c:v>
                </c:pt>
                <c:pt idx="11537">
                  <c:v>0</c:v>
                </c:pt>
                <c:pt idx="11538">
                  <c:v>0</c:v>
                </c:pt>
                <c:pt idx="11539">
                  <c:v>0</c:v>
                </c:pt>
                <c:pt idx="11540">
                  <c:v>0</c:v>
                </c:pt>
                <c:pt idx="11541">
                  <c:v>0</c:v>
                </c:pt>
                <c:pt idx="11542">
                  <c:v>0</c:v>
                </c:pt>
                <c:pt idx="11543">
                  <c:v>0</c:v>
                </c:pt>
                <c:pt idx="11544">
                  <c:v>0</c:v>
                </c:pt>
                <c:pt idx="11545">
                  <c:v>0</c:v>
                </c:pt>
                <c:pt idx="11546">
                  <c:v>0</c:v>
                </c:pt>
                <c:pt idx="11547">
                  <c:v>0</c:v>
                </c:pt>
                <c:pt idx="11548">
                  <c:v>0</c:v>
                </c:pt>
                <c:pt idx="11549">
                  <c:v>0</c:v>
                </c:pt>
                <c:pt idx="11550">
                  <c:v>0</c:v>
                </c:pt>
                <c:pt idx="11551">
                  <c:v>0</c:v>
                </c:pt>
                <c:pt idx="11552">
                  <c:v>0</c:v>
                </c:pt>
                <c:pt idx="11553">
                  <c:v>0</c:v>
                </c:pt>
                <c:pt idx="11554">
                  <c:v>0</c:v>
                </c:pt>
                <c:pt idx="11555">
                  <c:v>0</c:v>
                </c:pt>
                <c:pt idx="11556">
                  <c:v>0</c:v>
                </c:pt>
                <c:pt idx="11557">
                  <c:v>0</c:v>
                </c:pt>
                <c:pt idx="11558">
                  <c:v>0</c:v>
                </c:pt>
                <c:pt idx="11559">
                  <c:v>0</c:v>
                </c:pt>
                <c:pt idx="11560">
                  <c:v>0</c:v>
                </c:pt>
                <c:pt idx="11561">
                  <c:v>0</c:v>
                </c:pt>
                <c:pt idx="11562">
                  <c:v>0</c:v>
                </c:pt>
                <c:pt idx="11563">
                  <c:v>0</c:v>
                </c:pt>
                <c:pt idx="11564">
                  <c:v>0</c:v>
                </c:pt>
                <c:pt idx="11565">
                  <c:v>0</c:v>
                </c:pt>
                <c:pt idx="11566">
                  <c:v>0</c:v>
                </c:pt>
                <c:pt idx="11567">
                  <c:v>0</c:v>
                </c:pt>
                <c:pt idx="11568">
                  <c:v>0</c:v>
                </c:pt>
                <c:pt idx="11569">
                  <c:v>0</c:v>
                </c:pt>
                <c:pt idx="11570">
                  <c:v>0</c:v>
                </c:pt>
                <c:pt idx="11571">
                  <c:v>0</c:v>
                </c:pt>
                <c:pt idx="11572">
                  <c:v>0</c:v>
                </c:pt>
                <c:pt idx="11573">
                  <c:v>0</c:v>
                </c:pt>
                <c:pt idx="11574">
                  <c:v>0</c:v>
                </c:pt>
                <c:pt idx="11575">
                  <c:v>0</c:v>
                </c:pt>
                <c:pt idx="11576">
                  <c:v>0</c:v>
                </c:pt>
                <c:pt idx="11577">
                  <c:v>0</c:v>
                </c:pt>
                <c:pt idx="11578">
                  <c:v>0</c:v>
                </c:pt>
                <c:pt idx="11579">
                  <c:v>0</c:v>
                </c:pt>
                <c:pt idx="11580">
                  <c:v>0</c:v>
                </c:pt>
                <c:pt idx="11581">
                  <c:v>0</c:v>
                </c:pt>
                <c:pt idx="11582">
                  <c:v>0</c:v>
                </c:pt>
                <c:pt idx="11583">
                  <c:v>0</c:v>
                </c:pt>
                <c:pt idx="11584">
                  <c:v>0</c:v>
                </c:pt>
                <c:pt idx="11585">
                  <c:v>0</c:v>
                </c:pt>
                <c:pt idx="11586">
                  <c:v>0</c:v>
                </c:pt>
                <c:pt idx="11587">
                  <c:v>0</c:v>
                </c:pt>
                <c:pt idx="11588">
                  <c:v>0</c:v>
                </c:pt>
                <c:pt idx="11589">
                  <c:v>0</c:v>
                </c:pt>
                <c:pt idx="11590">
                  <c:v>0</c:v>
                </c:pt>
                <c:pt idx="11591">
                  <c:v>0</c:v>
                </c:pt>
                <c:pt idx="11592">
                  <c:v>0</c:v>
                </c:pt>
                <c:pt idx="11593">
                  <c:v>0</c:v>
                </c:pt>
                <c:pt idx="11594">
                  <c:v>0</c:v>
                </c:pt>
                <c:pt idx="11595">
                  <c:v>0</c:v>
                </c:pt>
                <c:pt idx="11596">
                  <c:v>0</c:v>
                </c:pt>
                <c:pt idx="11597">
                  <c:v>0</c:v>
                </c:pt>
                <c:pt idx="11598">
                  <c:v>0</c:v>
                </c:pt>
                <c:pt idx="11599">
                  <c:v>0</c:v>
                </c:pt>
                <c:pt idx="11600">
                  <c:v>0</c:v>
                </c:pt>
                <c:pt idx="11601">
                  <c:v>0</c:v>
                </c:pt>
                <c:pt idx="11602">
                  <c:v>0</c:v>
                </c:pt>
                <c:pt idx="11603">
                  <c:v>0</c:v>
                </c:pt>
                <c:pt idx="11604">
                  <c:v>0</c:v>
                </c:pt>
                <c:pt idx="11605">
                  <c:v>0</c:v>
                </c:pt>
                <c:pt idx="11606">
                  <c:v>0</c:v>
                </c:pt>
                <c:pt idx="11607">
                  <c:v>0</c:v>
                </c:pt>
                <c:pt idx="11608">
                  <c:v>0</c:v>
                </c:pt>
                <c:pt idx="11609">
                  <c:v>0</c:v>
                </c:pt>
                <c:pt idx="11610">
                  <c:v>0</c:v>
                </c:pt>
                <c:pt idx="11611">
                  <c:v>0</c:v>
                </c:pt>
                <c:pt idx="11612">
                  <c:v>0</c:v>
                </c:pt>
                <c:pt idx="11613">
                  <c:v>0</c:v>
                </c:pt>
                <c:pt idx="11614">
                  <c:v>0</c:v>
                </c:pt>
                <c:pt idx="11615">
                  <c:v>0</c:v>
                </c:pt>
                <c:pt idx="11616">
                  <c:v>0</c:v>
                </c:pt>
                <c:pt idx="11617">
                  <c:v>0</c:v>
                </c:pt>
                <c:pt idx="11618">
                  <c:v>0</c:v>
                </c:pt>
                <c:pt idx="11619">
                  <c:v>0</c:v>
                </c:pt>
                <c:pt idx="11620">
                  <c:v>0</c:v>
                </c:pt>
                <c:pt idx="11621">
                  <c:v>0</c:v>
                </c:pt>
                <c:pt idx="11622">
                  <c:v>0</c:v>
                </c:pt>
                <c:pt idx="11623">
                  <c:v>0</c:v>
                </c:pt>
                <c:pt idx="11624">
                  <c:v>0</c:v>
                </c:pt>
                <c:pt idx="11625">
                  <c:v>0</c:v>
                </c:pt>
                <c:pt idx="11626">
                  <c:v>0</c:v>
                </c:pt>
                <c:pt idx="11627">
                  <c:v>0</c:v>
                </c:pt>
                <c:pt idx="11628">
                  <c:v>0</c:v>
                </c:pt>
                <c:pt idx="11629">
                  <c:v>0</c:v>
                </c:pt>
                <c:pt idx="11630">
                  <c:v>0</c:v>
                </c:pt>
                <c:pt idx="11631">
                  <c:v>0</c:v>
                </c:pt>
                <c:pt idx="11632">
                  <c:v>0</c:v>
                </c:pt>
                <c:pt idx="11633">
                  <c:v>0</c:v>
                </c:pt>
                <c:pt idx="11634">
                  <c:v>0</c:v>
                </c:pt>
                <c:pt idx="11635">
                  <c:v>0</c:v>
                </c:pt>
                <c:pt idx="11636">
                  <c:v>0</c:v>
                </c:pt>
                <c:pt idx="11637">
                  <c:v>0</c:v>
                </c:pt>
                <c:pt idx="11638">
                  <c:v>0</c:v>
                </c:pt>
                <c:pt idx="11639">
                  <c:v>0</c:v>
                </c:pt>
                <c:pt idx="11640">
                  <c:v>0</c:v>
                </c:pt>
                <c:pt idx="11641">
                  <c:v>0</c:v>
                </c:pt>
                <c:pt idx="11642">
                  <c:v>0</c:v>
                </c:pt>
                <c:pt idx="11643">
                  <c:v>0</c:v>
                </c:pt>
                <c:pt idx="11644">
                  <c:v>0</c:v>
                </c:pt>
                <c:pt idx="11645">
                  <c:v>0</c:v>
                </c:pt>
                <c:pt idx="11646">
                  <c:v>0</c:v>
                </c:pt>
                <c:pt idx="11647">
                  <c:v>0</c:v>
                </c:pt>
                <c:pt idx="11648">
                  <c:v>0</c:v>
                </c:pt>
                <c:pt idx="11649">
                  <c:v>0</c:v>
                </c:pt>
                <c:pt idx="11650">
                  <c:v>0</c:v>
                </c:pt>
                <c:pt idx="11651">
                  <c:v>0</c:v>
                </c:pt>
                <c:pt idx="11652">
                  <c:v>0</c:v>
                </c:pt>
                <c:pt idx="11653">
                  <c:v>0</c:v>
                </c:pt>
                <c:pt idx="11654">
                  <c:v>0</c:v>
                </c:pt>
                <c:pt idx="11655">
                  <c:v>0</c:v>
                </c:pt>
                <c:pt idx="11656">
                  <c:v>0</c:v>
                </c:pt>
                <c:pt idx="11657">
                  <c:v>0</c:v>
                </c:pt>
                <c:pt idx="11658">
                  <c:v>0</c:v>
                </c:pt>
                <c:pt idx="11659">
                  <c:v>0</c:v>
                </c:pt>
                <c:pt idx="11660">
                  <c:v>0</c:v>
                </c:pt>
                <c:pt idx="11661">
                  <c:v>0</c:v>
                </c:pt>
                <c:pt idx="11662">
                  <c:v>0</c:v>
                </c:pt>
                <c:pt idx="11663">
                  <c:v>0</c:v>
                </c:pt>
                <c:pt idx="11664">
                  <c:v>0</c:v>
                </c:pt>
                <c:pt idx="11665">
                  <c:v>0</c:v>
                </c:pt>
                <c:pt idx="11666">
                  <c:v>0</c:v>
                </c:pt>
                <c:pt idx="11667">
                  <c:v>0</c:v>
                </c:pt>
                <c:pt idx="11668">
                  <c:v>0</c:v>
                </c:pt>
                <c:pt idx="11669">
                  <c:v>0</c:v>
                </c:pt>
                <c:pt idx="11670">
                  <c:v>0</c:v>
                </c:pt>
                <c:pt idx="11671">
                  <c:v>0</c:v>
                </c:pt>
                <c:pt idx="11672">
                  <c:v>0</c:v>
                </c:pt>
                <c:pt idx="11673">
                  <c:v>0</c:v>
                </c:pt>
                <c:pt idx="11674">
                  <c:v>0</c:v>
                </c:pt>
                <c:pt idx="11675">
                  <c:v>0</c:v>
                </c:pt>
                <c:pt idx="11676">
                  <c:v>0</c:v>
                </c:pt>
                <c:pt idx="11677">
                  <c:v>0</c:v>
                </c:pt>
                <c:pt idx="11678">
                  <c:v>0</c:v>
                </c:pt>
                <c:pt idx="11679">
                  <c:v>0</c:v>
                </c:pt>
                <c:pt idx="11680">
                  <c:v>0</c:v>
                </c:pt>
                <c:pt idx="11681">
                  <c:v>0</c:v>
                </c:pt>
                <c:pt idx="11682">
                  <c:v>0</c:v>
                </c:pt>
                <c:pt idx="11683">
                  <c:v>0</c:v>
                </c:pt>
                <c:pt idx="11684">
                  <c:v>0</c:v>
                </c:pt>
                <c:pt idx="11685">
                  <c:v>0</c:v>
                </c:pt>
                <c:pt idx="11686">
                  <c:v>0</c:v>
                </c:pt>
                <c:pt idx="11687">
                  <c:v>0</c:v>
                </c:pt>
                <c:pt idx="11688">
                  <c:v>0</c:v>
                </c:pt>
                <c:pt idx="11689">
                  <c:v>0</c:v>
                </c:pt>
                <c:pt idx="11690">
                  <c:v>0</c:v>
                </c:pt>
                <c:pt idx="11691">
                  <c:v>0</c:v>
                </c:pt>
                <c:pt idx="11692">
                  <c:v>0</c:v>
                </c:pt>
                <c:pt idx="11693">
                  <c:v>0</c:v>
                </c:pt>
                <c:pt idx="11694">
                  <c:v>0</c:v>
                </c:pt>
                <c:pt idx="11695">
                  <c:v>0</c:v>
                </c:pt>
                <c:pt idx="11696">
                  <c:v>0</c:v>
                </c:pt>
                <c:pt idx="11697">
                  <c:v>0</c:v>
                </c:pt>
                <c:pt idx="11698">
                  <c:v>0</c:v>
                </c:pt>
                <c:pt idx="11699">
                  <c:v>0</c:v>
                </c:pt>
                <c:pt idx="11700">
                  <c:v>0</c:v>
                </c:pt>
                <c:pt idx="11701">
                  <c:v>0</c:v>
                </c:pt>
                <c:pt idx="11702">
                  <c:v>0</c:v>
                </c:pt>
                <c:pt idx="11703">
                  <c:v>0</c:v>
                </c:pt>
                <c:pt idx="11704">
                  <c:v>0</c:v>
                </c:pt>
                <c:pt idx="11705">
                  <c:v>0</c:v>
                </c:pt>
                <c:pt idx="11706">
                  <c:v>0</c:v>
                </c:pt>
                <c:pt idx="11707">
                  <c:v>0</c:v>
                </c:pt>
                <c:pt idx="11708">
                  <c:v>0</c:v>
                </c:pt>
                <c:pt idx="11709">
                  <c:v>0</c:v>
                </c:pt>
                <c:pt idx="11710">
                  <c:v>0</c:v>
                </c:pt>
                <c:pt idx="11711">
                  <c:v>0</c:v>
                </c:pt>
                <c:pt idx="11712">
                  <c:v>0</c:v>
                </c:pt>
                <c:pt idx="11713">
                  <c:v>0</c:v>
                </c:pt>
                <c:pt idx="11714">
                  <c:v>0</c:v>
                </c:pt>
                <c:pt idx="11715">
                  <c:v>0</c:v>
                </c:pt>
                <c:pt idx="11716">
                  <c:v>0</c:v>
                </c:pt>
                <c:pt idx="11717">
                  <c:v>0</c:v>
                </c:pt>
                <c:pt idx="11718">
                  <c:v>0</c:v>
                </c:pt>
                <c:pt idx="11719">
                  <c:v>0</c:v>
                </c:pt>
                <c:pt idx="11720">
                  <c:v>0</c:v>
                </c:pt>
                <c:pt idx="11721">
                  <c:v>0</c:v>
                </c:pt>
                <c:pt idx="11722">
                  <c:v>0</c:v>
                </c:pt>
                <c:pt idx="11723">
                  <c:v>0</c:v>
                </c:pt>
                <c:pt idx="11724">
                  <c:v>0</c:v>
                </c:pt>
                <c:pt idx="11725">
                  <c:v>0</c:v>
                </c:pt>
                <c:pt idx="11726">
                  <c:v>0</c:v>
                </c:pt>
                <c:pt idx="11727">
                  <c:v>0</c:v>
                </c:pt>
                <c:pt idx="11728">
                  <c:v>0</c:v>
                </c:pt>
                <c:pt idx="11729">
                  <c:v>0</c:v>
                </c:pt>
                <c:pt idx="11730">
                  <c:v>0</c:v>
                </c:pt>
                <c:pt idx="11731">
                  <c:v>0</c:v>
                </c:pt>
                <c:pt idx="11732">
                  <c:v>0</c:v>
                </c:pt>
                <c:pt idx="11733">
                  <c:v>0</c:v>
                </c:pt>
                <c:pt idx="11734">
                  <c:v>0</c:v>
                </c:pt>
                <c:pt idx="11735">
                  <c:v>0</c:v>
                </c:pt>
                <c:pt idx="11736">
                  <c:v>0</c:v>
                </c:pt>
                <c:pt idx="11737">
                  <c:v>0</c:v>
                </c:pt>
                <c:pt idx="11738">
                  <c:v>0</c:v>
                </c:pt>
                <c:pt idx="11739">
                  <c:v>0</c:v>
                </c:pt>
                <c:pt idx="11740">
                  <c:v>0</c:v>
                </c:pt>
                <c:pt idx="11741">
                  <c:v>0</c:v>
                </c:pt>
                <c:pt idx="11742">
                  <c:v>0</c:v>
                </c:pt>
                <c:pt idx="11743">
                  <c:v>0</c:v>
                </c:pt>
                <c:pt idx="11744">
                  <c:v>0</c:v>
                </c:pt>
                <c:pt idx="11745">
                  <c:v>0</c:v>
                </c:pt>
                <c:pt idx="11746">
                  <c:v>0</c:v>
                </c:pt>
                <c:pt idx="11747">
                  <c:v>0</c:v>
                </c:pt>
                <c:pt idx="11748">
                  <c:v>0</c:v>
                </c:pt>
                <c:pt idx="11749">
                  <c:v>0</c:v>
                </c:pt>
                <c:pt idx="11750">
                  <c:v>0</c:v>
                </c:pt>
                <c:pt idx="11751">
                  <c:v>0</c:v>
                </c:pt>
                <c:pt idx="11752">
                  <c:v>0</c:v>
                </c:pt>
                <c:pt idx="11753">
                  <c:v>0</c:v>
                </c:pt>
                <c:pt idx="11754">
                  <c:v>0</c:v>
                </c:pt>
                <c:pt idx="11755">
                  <c:v>0</c:v>
                </c:pt>
                <c:pt idx="11756">
                  <c:v>0</c:v>
                </c:pt>
                <c:pt idx="11757">
                  <c:v>0</c:v>
                </c:pt>
                <c:pt idx="11758">
                  <c:v>0</c:v>
                </c:pt>
                <c:pt idx="11759">
                  <c:v>0</c:v>
                </c:pt>
                <c:pt idx="11760">
                  <c:v>0</c:v>
                </c:pt>
                <c:pt idx="11761">
                  <c:v>0</c:v>
                </c:pt>
                <c:pt idx="11762">
                  <c:v>0</c:v>
                </c:pt>
                <c:pt idx="11763">
                  <c:v>0</c:v>
                </c:pt>
                <c:pt idx="11764">
                  <c:v>0</c:v>
                </c:pt>
                <c:pt idx="11765">
                  <c:v>0</c:v>
                </c:pt>
                <c:pt idx="11766">
                  <c:v>0</c:v>
                </c:pt>
                <c:pt idx="11767">
                  <c:v>0</c:v>
                </c:pt>
                <c:pt idx="11768">
                  <c:v>0</c:v>
                </c:pt>
                <c:pt idx="11769">
                  <c:v>0</c:v>
                </c:pt>
                <c:pt idx="11770">
                  <c:v>0</c:v>
                </c:pt>
                <c:pt idx="11771">
                  <c:v>0</c:v>
                </c:pt>
                <c:pt idx="11772">
                  <c:v>0</c:v>
                </c:pt>
                <c:pt idx="11773">
                  <c:v>0</c:v>
                </c:pt>
                <c:pt idx="11774">
                  <c:v>0</c:v>
                </c:pt>
                <c:pt idx="11775">
                  <c:v>0</c:v>
                </c:pt>
                <c:pt idx="11776">
                  <c:v>0</c:v>
                </c:pt>
                <c:pt idx="11777">
                  <c:v>0</c:v>
                </c:pt>
                <c:pt idx="11778">
                  <c:v>0</c:v>
                </c:pt>
                <c:pt idx="11779">
                  <c:v>0</c:v>
                </c:pt>
                <c:pt idx="11780">
                  <c:v>0</c:v>
                </c:pt>
                <c:pt idx="11781">
                  <c:v>0</c:v>
                </c:pt>
                <c:pt idx="11782">
                  <c:v>0</c:v>
                </c:pt>
                <c:pt idx="11783">
                  <c:v>0</c:v>
                </c:pt>
                <c:pt idx="11784">
                  <c:v>0</c:v>
                </c:pt>
                <c:pt idx="11785">
                  <c:v>0</c:v>
                </c:pt>
                <c:pt idx="11786">
                  <c:v>0</c:v>
                </c:pt>
                <c:pt idx="11787">
                  <c:v>0</c:v>
                </c:pt>
                <c:pt idx="11788">
                  <c:v>0</c:v>
                </c:pt>
                <c:pt idx="11789">
                  <c:v>0</c:v>
                </c:pt>
                <c:pt idx="11790">
                  <c:v>0</c:v>
                </c:pt>
                <c:pt idx="11791">
                  <c:v>0</c:v>
                </c:pt>
                <c:pt idx="11792">
                  <c:v>0</c:v>
                </c:pt>
                <c:pt idx="11793">
                  <c:v>0</c:v>
                </c:pt>
                <c:pt idx="11794">
                  <c:v>0</c:v>
                </c:pt>
                <c:pt idx="11795">
                  <c:v>0</c:v>
                </c:pt>
                <c:pt idx="11796">
                  <c:v>0</c:v>
                </c:pt>
                <c:pt idx="11797">
                  <c:v>0</c:v>
                </c:pt>
                <c:pt idx="11798">
                  <c:v>0</c:v>
                </c:pt>
                <c:pt idx="11799">
                  <c:v>0</c:v>
                </c:pt>
                <c:pt idx="11800">
                  <c:v>0</c:v>
                </c:pt>
                <c:pt idx="11801">
                  <c:v>0</c:v>
                </c:pt>
                <c:pt idx="11802">
                  <c:v>0</c:v>
                </c:pt>
                <c:pt idx="11803">
                  <c:v>0</c:v>
                </c:pt>
                <c:pt idx="11804">
                  <c:v>0</c:v>
                </c:pt>
                <c:pt idx="11805">
                  <c:v>0</c:v>
                </c:pt>
                <c:pt idx="11806">
                  <c:v>0</c:v>
                </c:pt>
                <c:pt idx="11807">
                  <c:v>0</c:v>
                </c:pt>
                <c:pt idx="11808">
                  <c:v>0</c:v>
                </c:pt>
                <c:pt idx="11809">
                  <c:v>0</c:v>
                </c:pt>
                <c:pt idx="11810">
                  <c:v>0</c:v>
                </c:pt>
                <c:pt idx="11811">
                  <c:v>0</c:v>
                </c:pt>
                <c:pt idx="11812">
                  <c:v>0</c:v>
                </c:pt>
                <c:pt idx="11813">
                  <c:v>0</c:v>
                </c:pt>
                <c:pt idx="11814">
                  <c:v>0</c:v>
                </c:pt>
                <c:pt idx="11815">
                  <c:v>0</c:v>
                </c:pt>
                <c:pt idx="11816">
                  <c:v>0</c:v>
                </c:pt>
                <c:pt idx="11817">
                  <c:v>0</c:v>
                </c:pt>
                <c:pt idx="11818">
                  <c:v>0</c:v>
                </c:pt>
                <c:pt idx="11819">
                  <c:v>0</c:v>
                </c:pt>
                <c:pt idx="11820">
                  <c:v>0</c:v>
                </c:pt>
                <c:pt idx="11821">
                  <c:v>0</c:v>
                </c:pt>
                <c:pt idx="11822">
                  <c:v>0</c:v>
                </c:pt>
                <c:pt idx="11823">
                  <c:v>0</c:v>
                </c:pt>
                <c:pt idx="11824">
                  <c:v>0</c:v>
                </c:pt>
                <c:pt idx="11825">
                  <c:v>0</c:v>
                </c:pt>
                <c:pt idx="11826">
                  <c:v>0</c:v>
                </c:pt>
                <c:pt idx="11827">
                  <c:v>0</c:v>
                </c:pt>
                <c:pt idx="11828">
                  <c:v>0</c:v>
                </c:pt>
                <c:pt idx="11829">
                  <c:v>0</c:v>
                </c:pt>
                <c:pt idx="11830">
                  <c:v>0</c:v>
                </c:pt>
                <c:pt idx="11831">
                  <c:v>0</c:v>
                </c:pt>
                <c:pt idx="11832">
                  <c:v>0</c:v>
                </c:pt>
                <c:pt idx="11833">
                  <c:v>0</c:v>
                </c:pt>
                <c:pt idx="11834">
                  <c:v>0</c:v>
                </c:pt>
                <c:pt idx="11835">
                  <c:v>0</c:v>
                </c:pt>
                <c:pt idx="11836">
                  <c:v>0</c:v>
                </c:pt>
                <c:pt idx="11837">
                  <c:v>0</c:v>
                </c:pt>
                <c:pt idx="11838">
                  <c:v>0</c:v>
                </c:pt>
                <c:pt idx="11839">
                  <c:v>0</c:v>
                </c:pt>
                <c:pt idx="11840">
                  <c:v>0</c:v>
                </c:pt>
                <c:pt idx="11841">
                  <c:v>0</c:v>
                </c:pt>
                <c:pt idx="11842">
                  <c:v>0</c:v>
                </c:pt>
                <c:pt idx="11843">
                  <c:v>0</c:v>
                </c:pt>
                <c:pt idx="11844">
                  <c:v>0</c:v>
                </c:pt>
                <c:pt idx="11845">
                  <c:v>0</c:v>
                </c:pt>
                <c:pt idx="11846">
                  <c:v>0</c:v>
                </c:pt>
                <c:pt idx="11847">
                  <c:v>0</c:v>
                </c:pt>
                <c:pt idx="11848">
                  <c:v>0</c:v>
                </c:pt>
                <c:pt idx="11849">
                  <c:v>0</c:v>
                </c:pt>
                <c:pt idx="11850">
                  <c:v>0</c:v>
                </c:pt>
                <c:pt idx="11851">
                  <c:v>0</c:v>
                </c:pt>
                <c:pt idx="11852">
                  <c:v>0</c:v>
                </c:pt>
                <c:pt idx="11853">
                  <c:v>0</c:v>
                </c:pt>
                <c:pt idx="11854">
                  <c:v>0</c:v>
                </c:pt>
                <c:pt idx="11855">
                  <c:v>0</c:v>
                </c:pt>
                <c:pt idx="11856">
                  <c:v>0</c:v>
                </c:pt>
                <c:pt idx="11857">
                  <c:v>0</c:v>
                </c:pt>
                <c:pt idx="11858">
                  <c:v>0</c:v>
                </c:pt>
                <c:pt idx="11859">
                  <c:v>0</c:v>
                </c:pt>
                <c:pt idx="11860">
                  <c:v>0</c:v>
                </c:pt>
                <c:pt idx="11861">
                  <c:v>0</c:v>
                </c:pt>
                <c:pt idx="11862">
                  <c:v>0</c:v>
                </c:pt>
                <c:pt idx="11863">
                  <c:v>0</c:v>
                </c:pt>
                <c:pt idx="11864">
                  <c:v>0</c:v>
                </c:pt>
                <c:pt idx="11865">
                  <c:v>0</c:v>
                </c:pt>
                <c:pt idx="11866">
                  <c:v>0</c:v>
                </c:pt>
                <c:pt idx="11867">
                  <c:v>0</c:v>
                </c:pt>
                <c:pt idx="11868">
                  <c:v>0</c:v>
                </c:pt>
                <c:pt idx="11869">
                  <c:v>0</c:v>
                </c:pt>
                <c:pt idx="11870">
                  <c:v>0</c:v>
                </c:pt>
                <c:pt idx="11871">
                  <c:v>0</c:v>
                </c:pt>
                <c:pt idx="11872">
                  <c:v>0</c:v>
                </c:pt>
                <c:pt idx="11873">
                  <c:v>0</c:v>
                </c:pt>
                <c:pt idx="11874">
                  <c:v>0</c:v>
                </c:pt>
                <c:pt idx="11875">
                  <c:v>0</c:v>
                </c:pt>
                <c:pt idx="11876">
                  <c:v>0</c:v>
                </c:pt>
                <c:pt idx="11877">
                  <c:v>0</c:v>
                </c:pt>
                <c:pt idx="11878">
                  <c:v>0</c:v>
                </c:pt>
                <c:pt idx="11879">
                  <c:v>0</c:v>
                </c:pt>
                <c:pt idx="11880">
                  <c:v>0</c:v>
                </c:pt>
                <c:pt idx="11881">
                  <c:v>0</c:v>
                </c:pt>
                <c:pt idx="11882">
                  <c:v>0</c:v>
                </c:pt>
                <c:pt idx="11883">
                  <c:v>0</c:v>
                </c:pt>
                <c:pt idx="11884">
                  <c:v>0</c:v>
                </c:pt>
                <c:pt idx="11885">
                  <c:v>0</c:v>
                </c:pt>
                <c:pt idx="11886">
                  <c:v>0</c:v>
                </c:pt>
                <c:pt idx="11887">
                  <c:v>0</c:v>
                </c:pt>
                <c:pt idx="11888">
                  <c:v>0</c:v>
                </c:pt>
                <c:pt idx="11889">
                  <c:v>0</c:v>
                </c:pt>
                <c:pt idx="11890">
                  <c:v>0</c:v>
                </c:pt>
                <c:pt idx="11891">
                  <c:v>0</c:v>
                </c:pt>
                <c:pt idx="11892">
                  <c:v>0</c:v>
                </c:pt>
                <c:pt idx="11893">
                  <c:v>0</c:v>
                </c:pt>
                <c:pt idx="11894">
                  <c:v>0</c:v>
                </c:pt>
                <c:pt idx="11895">
                  <c:v>0</c:v>
                </c:pt>
                <c:pt idx="11896">
                  <c:v>0</c:v>
                </c:pt>
                <c:pt idx="11897">
                  <c:v>0</c:v>
                </c:pt>
                <c:pt idx="11898">
                  <c:v>0</c:v>
                </c:pt>
                <c:pt idx="11899">
                  <c:v>0</c:v>
                </c:pt>
                <c:pt idx="11900">
                  <c:v>0</c:v>
                </c:pt>
                <c:pt idx="11901">
                  <c:v>0</c:v>
                </c:pt>
                <c:pt idx="11902">
                  <c:v>0</c:v>
                </c:pt>
                <c:pt idx="11903">
                  <c:v>0</c:v>
                </c:pt>
                <c:pt idx="11904">
                  <c:v>0</c:v>
                </c:pt>
                <c:pt idx="11905">
                  <c:v>0</c:v>
                </c:pt>
                <c:pt idx="11906">
                  <c:v>0</c:v>
                </c:pt>
                <c:pt idx="11907">
                  <c:v>0</c:v>
                </c:pt>
                <c:pt idx="11908">
                  <c:v>0</c:v>
                </c:pt>
                <c:pt idx="11909">
                  <c:v>0</c:v>
                </c:pt>
                <c:pt idx="11910">
                  <c:v>0</c:v>
                </c:pt>
                <c:pt idx="11911">
                  <c:v>0</c:v>
                </c:pt>
                <c:pt idx="11912">
                  <c:v>0</c:v>
                </c:pt>
                <c:pt idx="11913">
                  <c:v>0</c:v>
                </c:pt>
                <c:pt idx="11914">
                  <c:v>0</c:v>
                </c:pt>
                <c:pt idx="11915">
                  <c:v>0</c:v>
                </c:pt>
                <c:pt idx="11916">
                  <c:v>0</c:v>
                </c:pt>
                <c:pt idx="11917">
                  <c:v>0</c:v>
                </c:pt>
                <c:pt idx="11918">
                  <c:v>0</c:v>
                </c:pt>
                <c:pt idx="11919">
                  <c:v>0</c:v>
                </c:pt>
                <c:pt idx="11920">
                  <c:v>0</c:v>
                </c:pt>
                <c:pt idx="11921">
                  <c:v>0</c:v>
                </c:pt>
                <c:pt idx="11922">
                  <c:v>0</c:v>
                </c:pt>
                <c:pt idx="11923">
                  <c:v>0</c:v>
                </c:pt>
                <c:pt idx="11924">
                  <c:v>0</c:v>
                </c:pt>
                <c:pt idx="11925">
                  <c:v>0</c:v>
                </c:pt>
                <c:pt idx="11926">
                  <c:v>0</c:v>
                </c:pt>
                <c:pt idx="11927">
                  <c:v>0</c:v>
                </c:pt>
                <c:pt idx="11928">
                  <c:v>0</c:v>
                </c:pt>
                <c:pt idx="11929">
                  <c:v>0</c:v>
                </c:pt>
                <c:pt idx="11930">
                  <c:v>0</c:v>
                </c:pt>
                <c:pt idx="11931">
                  <c:v>0</c:v>
                </c:pt>
                <c:pt idx="11932">
                  <c:v>0</c:v>
                </c:pt>
                <c:pt idx="11933">
                  <c:v>0</c:v>
                </c:pt>
                <c:pt idx="11934">
                  <c:v>0</c:v>
                </c:pt>
                <c:pt idx="11935">
                  <c:v>0</c:v>
                </c:pt>
                <c:pt idx="11936">
                  <c:v>0</c:v>
                </c:pt>
                <c:pt idx="11937">
                  <c:v>0</c:v>
                </c:pt>
                <c:pt idx="11938">
                  <c:v>0</c:v>
                </c:pt>
                <c:pt idx="11939">
                  <c:v>0</c:v>
                </c:pt>
                <c:pt idx="11940">
                  <c:v>0</c:v>
                </c:pt>
                <c:pt idx="11941">
                  <c:v>0</c:v>
                </c:pt>
                <c:pt idx="11942">
                  <c:v>0</c:v>
                </c:pt>
                <c:pt idx="11943">
                  <c:v>0</c:v>
                </c:pt>
                <c:pt idx="11944">
                  <c:v>0</c:v>
                </c:pt>
                <c:pt idx="11945">
                  <c:v>0</c:v>
                </c:pt>
                <c:pt idx="11946">
                  <c:v>0</c:v>
                </c:pt>
                <c:pt idx="11947">
                  <c:v>0</c:v>
                </c:pt>
                <c:pt idx="11948">
                  <c:v>0</c:v>
                </c:pt>
                <c:pt idx="11949">
                  <c:v>0</c:v>
                </c:pt>
                <c:pt idx="11950">
                  <c:v>0</c:v>
                </c:pt>
                <c:pt idx="11951">
                  <c:v>0</c:v>
                </c:pt>
                <c:pt idx="11952">
                  <c:v>0</c:v>
                </c:pt>
                <c:pt idx="11953">
                  <c:v>0</c:v>
                </c:pt>
                <c:pt idx="11954">
                  <c:v>0</c:v>
                </c:pt>
                <c:pt idx="11955">
                  <c:v>0</c:v>
                </c:pt>
                <c:pt idx="11956">
                  <c:v>0</c:v>
                </c:pt>
                <c:pt idx="11957">
                  <c:v>0</c:v>
                </c:pt>
                <c:pt idx="11958">
                  <c:v>0</c:v>
                </c:pt>
                <c:pt idx="11959">
                  <c:v>0</c:v>
                </c:pt>
                <c:pt idx="11960">
                  <c:v>0</c:v>
                </c:pt>
                <c:pt idx="11961">
                  <c:v>0</c:v>
                </c:pt>
                <c:pt idx="11962">
                  <c:v>0</c:v>
                </c:pt>
                <c:pt idx="11963">
                  <c:v>0</c:v>
                </c:pt>
                <c:pt idx="11964">
                  <c:v>0</c:v>
                </c:pt>
                <c:pt idx="11965">
                  <c:v>0</c:v>
                </c:pt>
                <c:pt idx="11966">
                  <c:v>0</c:v>
                </c:pt>
                <c:pt idx="11967">
                  <c:v>0</c:v>
                </c:pt>
                <c:pt idx="11968">
                  <c:v>0</c:v>
                </c:pt>
                <c:pt idx="11969">
                  <c:v>0</c:v>
                </c:pt>
                <c:pt idx="11970">
                  <c:v>0</c:v>
                </c:pt>
                <c:pt idx="11971">
                  <c:v>0</c:v>
                </c:pt>
                <c:pt idx="11972">
                  <c:v>0</c:v>
                </c:pt>
                <c:pt idx="11973">
                  <c:v>0</c:v>
                </c:pt>
                <c:pt idx="11974">
                  <c:v>0</c:v>
                </c:pt>
                <c:pt idx="11975">
                  <c:v>0</c:v>
                </c:pt>
                <c:pt idx="11976">
                  <c:v>0</c:v>
                </c:pt>
                <c:pt idx="11977">
                  <c:v>0</c:v>
                </c:pt>
                <c:pt idx="11978">
                  <c:v>0</c:v>
                </c:pt>
                <c:pt idx="11979">
                  <c:v>0</c:v>
                </c:pt>
                <c:pt idx="11980">
                  <c:v>0</c:v>
                </c:pt>
                <c:pt idx="11981">
                  <c:v>0</c:v>
                </c:pt>
                <c:pt idx="11982">
                  <c:v>0</c:v>
                </c:pt>
                <c:pt idx="11983">
                  <c:v>0</c:v>
                </c:pt>
                <c:pt idx="11984">
                  <c:v>0</c:v>
                </c:pt>
                <c:pt idx="11985">
                  <c:v>0</c:v>
                </c:pt>
                <c:pt idx="11986">
                  <c:v>0</c:v>
                </c:pt>
                <c:pt idx="11987">
                  <c:v>0</c:v>
                </c:pt>
                <c:pt idx="11988">
                  <c:v>0</c:v>
                </c:pt>
                <c:pt idx="11989">
                  <c:v>0</c:v>
                </c:pt>
                <c:pt idx="11990">
                  <c:v>0</c:v>
                </c:pt>
                <c:pt idx="11991">
                  <c:v>0</c:v>
                </c:pt>
                <c:pt idx="11992">
                  <c:v>0</c:v>
                </c:pt>
                <c:pt idx="11993">
                  <c:v>0</c:v>
                </c:pt>
                <c:pt idx="11994">
                  <c:v>0</c:v>
                </c:pt>
                <c:pt idx="11995">
                  <c:v>0</c:v>
                </c:pt>
                <c:pt idx="11996">
                  <c:v>0</c:v>
                </c:pt>
                <c:pt idx="11997">
                  <c:v>0</c:v>
                </c:pt>
                <c:pt idx="11998">
                  <c:v>0</c:v>
                </c:pt>
                <c:pt idx="11999">
                  <c:v>0</c:v>
                </c:pt>
                <c:pt idx="12000">
                  <c:v>0</c:v>
                </c:pt>
                <c:pt idx="12001">
                  <c:v>0</c:v>
                </c:pt>
                <c:pt idx="12002">
                  <c:v>0</c:v>
                </c:pt>
                <c:pt idx="12003">
                  <c:v>0</c:v>
                </c:pt>
                <c:pt idx="12004">
                  <c:v>0</c:v>
                </c:pt>
                <c:pt idx="12005">
                  <c:v>0</c:v>
                </c:pt>
                <c:pt idx="12006">
                  <c:v>0</c:v>
                </c:pt>
                <c:pt idx="12007">
                  <c:v>0</c:v>
                </c:pt>
                <c:pt idx="12008">
                  <c:v>0</c:v>
                </c:pt>
                <c:pt idx="12009">
                  <c:v>0</c:v>
                </c:pt>
                <c:pt idx="12010">
                  <c:v>0</c:v>
                </c:pt>
                <c:pt idx="12011">
                  <c:v>0</c:v>
                </c:pt>
                <c:pt idx="12012">
                  <c:v>0</c:v>
                </c:pt>
                <c:pt idx="12013">
                  <c:v>0</c:v>
                </c:pt>
                <c:pt idx="12014">
                  <c:v>0</c:v>
                </c:pt>
                <c:pt idx="12015">
                  <c:v>0</c:v>
                </c:pt>
                <c:pt idx="12016">
                  <c:v>0</c:v>
                </c:pt>
                <c:pt idx="12017">
                  <c:v>0</c:v>
                </c:pt>
                <c:pt idx="12018">
                  <c:v>0</c:v>
                </c:pt>
                <c:pt idx="12019">
                  <c:v>0</c:v>
                </c:pt>
                <c:pt idx="12020">
                  <c:v>0</c:v>
                </c:pt>
                <c:pt idx="12021">
                  <c:v>0</c:v>
                </c:pt>
                <c:pt idx="12022">
                  <c:v>0</c:v>
                </c:pt>
                <c:pt idx="12023">
                  <c:v>0</c:v>
                </c:pt>
                <c:pt idx="12024">
                  <c:v>0</c:v>
                </c:pt>
                <c:pt idx="12025">
                  <c:v>0</c:v>
                </c:pt>
                <c:pt idx="12026">
                  <c:v>0</c:v>
                </c:pt>
                <c:pt idx="12027">
                  <c:v>0</c:v>
                </c:pt>
                <c:pt idx="12028">
                  <c:v>0</c:v>
                </c:pt>
                <c:pt idx="12029">
                  <c:v>0</c:v>
                </c:pt>
                <c:pt idx="12030">
                  <c:v>0</c:v>
                </c:pt>
                <c:pt idx="12031">
                  <c:v>0</c:v>
                </c:pt>
                <c:pt idx="12032">
                  <c:v>0</c:v>
                </c:pt>
                <c:pt idx="12033">
                  <c:v>0</c:v>
                </c:pt>
                <c:pt idx="12034">
                  <c:v>0</c:v>
                </c:pt>
                <c:pt idx="12035">
                  <c:v>0</c:v>
                </c:pt>
                <c:pt idx="12036">
                  <c:v>0</c:v>
                </c:pt>
                <c:pt idx="12037">
                  <c:v>0</c:v>
                </c:pt>
                <c:pt idx="12038">
                  <c:v>0</c:v>
                </c:pt>
                <c:pt idx="12039">
                  <c:v>0</c:v>
                </c:pt>
                <c:pt idx="12040">
                  <c:v>0</c:v>
                </c:pt>
                <c:pt idx="12041">
                  <c:v>0</c:v>
                </c:pt>
                <c:pt idx="12042">
                  <c:v>0</c:v>
                </c:pt>
                <c:pt idx="12043">
                  <c:v>0</c:v>
                </c:pt>
                <c:pt idx="12044">
                  <c:v>0</c:v>
                </c:pt>
                <c:pt idx="12045">
                  <c:v>0</c:v>
                </c:pt>
                <c:pt idx="12046">
                  <c:v>0</c:v>
                </c:pt>
                <c:pt idx="12047">
                  <c:v>0</c:v>
                </c:pt>
                <c:pt idx="12048">
                  <c:v>0</c:v>
                </c:pt>
                <c:pt idx="12049">
                  <c:v>0</c:v>
                </c:pt>
                <c:pt idx="12050">
                  <c:v>0</c:v>
                </c:pt>
                <c:pt idx="12051">
                  <c:v>0</c:v>
                </c:pt>
                <c:pt idx="12052">
                  <c:v>0</c:v>
                </c:pt>
                <c:pt idx="12053">
                  <c:v>0</c:v>
                </c:pt>
                <c:pt idx="12054">
                  <c:v>0</c:v>
                </c:pt>
                <c:pt idx="12055">
                  <c:v>0</c:v>
                </c:pt>
                <c:pt idx="12056">
                  <c:v>0</c:v>
                </c:pt>
                <c:pt idx="12057">
                  <c:v>0</c:v>
                </c:pt>
                <c:pt idx="12058">
                  <c:v>0</c:v>
                </c:pt>
                <c:pt idx="12059">
                  <c:v>0</c:v>
                </c:pt>
                <c:pt idx="12060">
                  <c:v>0</c:v>
                </c:pt>
                <c:pt idx="12061">
                  <c:v>0</c:v>
                </c:pt>
                <c:pt idx="12062">
                  <c:v>0</c:v>
                </c:pt>
                <c:pt idx="12063">
                  <c:v>0</c:v>
                </c:pt>
                <c:pt idx="12064">
                  <c:v>0</c:v>
                </c:pt>
                <c:pt idx="12065">
                  <c:v>0</c:v>
                </c:pt>
                <c:pt idx="12066">
                  <c:v>0</c:v>
                </c:pt>
                <c:pt idx="12067">
                  <c:v>0</c:v>
                </c:pt>
                <c:pt idx="12068">
                  <c:v>0</c:v>
                </c:pt>
                <c:pt idx="12069">
                  <c:v>0</c:v>
                </c:pt>
                <c:pt idx="12070">
                  <c:v>0</c:v>
                </c:pt>
                <c:pt idx="12071">
                  <c:v>0</c:v>
                </c:pt>
                <c:pt idx="12072">
                  <c:v>0</c:v>
                </c:pt>
                <c:pt idx="12073">
                  <c:v>0</c:v>
                </c:pt>
                <c:pt idx="12074">
                  <c:v>0</c:v>
                </c:pt>
                <c:pt idx="12075">
                  <c:v>0</c:v>
                </c:pt>
                <c:pt idx="12076">
                  <c:v>0</c:v>
                </c:pt>
                <c:pt idx="12077">
                  <c:v>0</c:v>
                </c:pt>
                <c:pt idx="12078">
                  <c:v>0</c:v>
                </c:pt>
                <c:pt idx="12079">
                  <c:v>0</c:v>
                </c:pt>
                <c:pt idx="12080">
                  <c:v>0</c:v>
                </c:pt>
                <c:pt idx="12081">
                  <c:v>0</c:v>
                </c:pt>
                <c:pt idx="12082">
                  <c:v>0</c:v>
                </c:pt>
                <c:pt idx="12083">
                  <c:v>0</c:v>
                </c:pt>
                <c:pt idx="12084">
                  <c:v>0</c:v>
                </c:pt>
                <c:pt idx="12085">
                  <c:v>0</c:v>
                </c:pt>
                <c:pt idx="12086">
                  <c:v>0</c:v>
                </c:pt>
                <c:pt idx="12087">
                  <c:v>0</c:v>
                </c:pt>
                <c:pt idx="12088">
                  <c:v>0</c:v>
                </c:pt>
                <c:pt idx="12089">
                  <c:v>0</c:v>
                </c:pt>
                <c:pt idx="12090">
                  <c:v>0</c:v>
                </c:pt>
                <c:pt idx="12091">
                  <c:v>0</c:v>
                </c:pt>
                <c:pt idx="12092">
                  <c:v>0</c:v>
                </c:pt>
                <c:pt idx="12093">
                  <c:v>0</c:v>
                </c:pt>
                <c:pt idx="12094">
                  <c:v>0</c:v>
                </c:pt>
                <c:pt idx="12095">
                  <c:v>0</c:v>
                </c:pt>
                <c:pt idx="12096">
                  <c:v>0</c:v>
                </c:pt>
                <c:pt idx="12097">
                  <c:v>0</c:v>
                </c:pt>
                <c:pt idx="12098">
                  <c:v>0</c:v>
                </c:pt>
                <c:pt idx="12099">
                  <c:v>0</c:v>
                </c:pt>
                <c:pt idx="12100">
                  <c:v>0</c:v>
                </c:pt>
                <c:pt idx="12101">
                  <c:v>0</c:v>
                </c:pt>
                <c:pt idx="12102">
                  <c:v>0</c:v>
                </c:pt>
                <c:pt idx="12103">
                  <c:v>0</c:v>
                </c:pt>
                <c:pt idx="12104">
                  <c:v>0</c:v>
                </c:pt>
                <c:pt idx="12105">
                  <c:v>0</c:v>
                </c:pt>
                <c:pt idx="12106">
                  <c:v>0</c:v>
                </c:pt>
                <c:pt idx="12107">
                  <c:v>0</c:v>
                </c:pt>
                <c:pt idx="12108">
                  <c:v>0</c:v>
                </c:pt>
                <c:pt idx="12109">
                  <c:v>0</c:v>
                </c:pt>
                <c:pt idx="12110">
                  <c:v>0</c:v>
                </c:pt>
                <c:pt idx="12111">
                  <c:v>0</c:v>
                </c:pt>
                <c:pt idx="12112">
                  <c:v>0</c:v>
                </c:pt>
                <c:pt idx="12113">
                  <c:v>0</c:v>
                </c:pt>
                <c:pt idx="12114">
                  <c:v>0</c:v>
                </c:pt>
                <c:pt idx="12115">
                  <c:v>0</c:v>
                </c:pt>
                <c:pt idx="12116">
                  <c:v>0</c:v>
                </c:pt>
                <c:pt idx="12117">
                  <c:v>0</c:v>
                </c:pt>
                <c:pt idx="12118">
                  <c:v>0</c:v>
                </c:pt>
                <c:pt idx="12119">
                  <c:v>0</c:v>
                </c:pt>
                <c:pt idx="12120">
                  <c:v>0</c:v>
                </c:pt>
                <c:pt idx="12121">
                  <c:v>0</c:v>
                </c:pt>
                <c:pt idx="12122">
                  <c:v>0</c:v>
                </c:pt>
                <c:pt idx="12123">
                  <c:v>0</c:v>
                </c:pt>
                <c:pt idx="12124">
                  <c:v>0</c:v>
                </c:pt>
                <c:pt idx="12125">
                  <c:v>0</c:v>
                </c:pt>
                <c:pt idx="12126">
                  <c:v>0</c:v>
                </c:pt>
                <c:pt idx="12127">
                  <c:v>0</c:v>
                </c:pt>
                <c:pt idx="12128">
                  <c:v>0</c:v>
                </c:pt>
                <c:pt idx="12129">
                  <c:v>0</c:v>
                </c:pt>
                <c:pt idx="12130">
                  <c:v>0</c:v>
                </c:pt>
                <c:pt idx="12131">
                  <c:v>0</c:v>
                </c:pt>
                <c:pt idx="12132">
                  <c:v>0</c:v>
                </c:pt>
                <c:pt idx="12133">
                  <c:v>0</c:v>
                </c:pt>
                <c:pt idx="12134">
                  <c:v>0</c:v>
                </c:pt>
                <c:pt idx="12135">
                  <c:v>0</c:v>
                </c:pt>
                <c:pt idx="12136">
                  <c:v>0</c:v>
                </c:pt>
                <c:pt idx="12137">
                  <c:v>0</c:v>
                </c:pt>
                <c:pt idx="12138">
                  <c:v>0</c:v>
                </c:pt>
                <c:pt idx="12139">
                  <c:v>0</c:v>
                </c:pt>
                <c:pt idx="12140">
                  <c:v>0</c:v>
                </c:pt>
                <c:pt idx="12141">
                  <c:v>0</c:v>
                </c:pt>
                <c:pt idx="12142">
                  <c:v>0</c:v>
                </c:pt>
                <c:pt idx="12143">
                  <c:v>0</c:v>
                </c:pt>
                <c:pt idx="12144">
                  <c:v>0</c:v>
                </c:pt>
                <c:pt idx="12145">
                  <c:v>0</c:v>
                </c:pt>
                <c:pt idx="12146">
                  <c:v>0</c:v>
                </c:pt>
                <c:pt idx="12147">
                  <c:v>0</c:v>
                </c:pt>
                <c:pt idx="12148">
                  <c:v>0</c:v>
                </c:pt>
                <c:pt idx="12149">
                  <c:v>0</c:v>
                </c:pt>
                <c:pt idx="12150">
                  <c:v>0</c:v>
                </c:pt>
                <c:pt idx="12151">
                  <c:v>0</c:v>
                </c:pt>
                <c:pt idx="12152">
                  <c:v>0</c:v>
                </c:pt>
                <c:pt idx="12153">
                  <c:v>0</c:v>
                </c:pt>
                <c:pt idx="12154">
                  <c:v>0</c:v>
                </c:pt>
                <c:pt idx="12155">
                  <c:v>0</c:v>
                </c:pt>
                <c:pt idx="12156">
                  <c:v>0</c:v>
                </c:pt>
                <c:pt idx="12157">
                  <c:v>0</c:v>
                </c:pt>
                <c:pt idx="12158">
                  <c:v>0</c:v>
                </c:pt>
                <c:pt idx="12159">
                  <c:v>0</c:v>
                </c:pt>
                <c:pt idx="12160">
                  <c:v>0</c:v>
                </c:pt>
                <c:pt idx="12161">
                  <c:v>0</c:v>
                </c:pt>
                <c:pt idx="12162">
                  <c:v>0</c:v>
                </c:pt>
                <c:pt idx="12163">
                  <c:v>0</c:v>
                </c:pt>
                <c:pt idx="12164">
                  <c:v>0</c:v>
                </c:pt>
                <c:pt idx="12165">
                  <c:v>0</c:v>
                </c:pt>
                <c:pt idx="12166">
                  <c:v>0</c:v>
                </c:pt>
                <c:pt idx="12167">
                  <c:v>0</c:v>
                </c:pt>
                <c:pt idx="12168">
                  <c:v>0</c:v>
                </c:pt>
                <c:pt idx="12169">
                  <c:v>0</c:v>
                </c:pt>
                <c:pt idx="12170">
                  <c:v>0</c:v>
                </c:pt>
                <c:pt idx="12171">
                  <c:v>0</c:v>
                </c:pt>
                <c:pt idx="12172">
                  <c:v>0</c:v>
                </c:pt>
                <c:pt idx="12173">
                  <c:v>0</c:v>
                </c:pt>
                <c:pt idx="12174">
                  <c:v>0</c:v>
                </c:pt>
                <c:pt idx="12175">
                  <c:v>0</c:v>
                </c:pt>
                <c:pt idx="12176">
                  <c:v>0</c:v>
                </c:pt>
                <c:pt idx="12177">
                  <c:v>0</c:v>
                </c:pt>
                <c:pt idx="12178">
                  <c:v>0</c:v>
                </c:pt>
                <c:pt idx="12179">
                  <c:v>0</c:v>
                </c:pt>
                <c:pt idx="12180">
                  <c:v>0</c:v>
                </c:pt>
                <c:pt idx="12181">
                  <c:v>0</c:v>
                </c:pt>
                <c:pt idx="12182">
                  <c:v>0</c:v>
                </c:pt>
                <c:pt idx="12183">
                  <c:v>0</c:v>
                </c:pt>
                <c:pt idx="12184">
                  <c:v>0</c:v>
                </c:pt>
                <c:pt idx="12185">
                  <c:v>0</c:v>
                </c:pt>
                <c:pt idx="12186">
                  <c:v>0</c:v>
                </c:pt>
                <c:pt idx="12187">
                  <c:v>0</c:v>
                </c:pt>
                <c:pt idx="12188">
                  <c:v>0</c:v>
                </c:pt>
                <c:pt idx="12189">
                  <c:v>0</c:v>
                </c:pt>
                <c:pt idx="12190">
                  <c:v>0</c:v>
                </c:pt>
                <c:pt idx="12191">
                  <c:v>0</c:v>
                </c:pt>
                <c:pt idx="12192">
                  <c:v>0</c:v>
                </c:pt>
                <c:pt idx="12193">
                  <c:v>0</c:v>
                </c:pt>
                <c:pt idx="12194">
                  <c:v>0</c:v>
                </c:pt>
                <c:pt idx="12195">
                  <c:v>0</c:v>
                </c:pt>
                <c:pt idx="12196">
                  <c:v>0</c:v>
                </c:pt>
                <c:pt idx="12197">
                  <c:v>0</c:v>
                </c:pt>
                <c:pt idx="12198">
                  <c:v>0</c:v>
                </c:pt>
                <c:pt idx="12199">
                  <c:v>0</c:v>
                </c:pt>
                <c:pt idx="12200">
                  <c:v>0</c:v>
                </c:pt>
                <c:pt idx="12201">
                  <c:v>0</c:v>
                </c:pt>
                <c:pt idx="12202">
                  <c:v>0</c:v>
                </c:pt>
                <c:pt idx="12203">
                  <c:v>0</c:v>
                </c:pt>
                <c:pt idx="12204">
                  <c:v>0</c:v>
                </c:pt>
                <c:pt idx="12205">
                  <c:v>0</c:v>
                </c:pt>
                <c:pt idx="12206">
                  <c:v>0</c:v>
                </c:pt>
                <c:pt idx="12207">
                  <c:v>0</c:v>
                </c:pt>
                <c:pt idx="12208">
                  <c:v>0</c:v>
                </c:pt>
                <c:pt idx="12209">
                  <c:v>0</c:v>
                </c:pt>
                <c:pt idx="12210">
                  <c:v>0</c:v>
                </c:pt>
                <c:pt idx="12211">
                  <c:v>0</c:v>
                </c:pt>
                <c:pt idx="12212">
                  <c:v>0</c:v>
                </c:pt>
                <c:pt idx="12213">
                  <c:v>0</c:v>
                </c:pt>
                <c:pt idx="12214">
                  <c:v>0</c:v>
                </c:pt>
                <c:pt idx="12215">
                  <c:v>0</c:v>
                </c:pt>
                <c:pt idx="12216">
                  <c:v>0</c:v>
                </c:pt>
                <c:pt idx="12217">
                  <c:v>0</c:v>
                </c:pt>
                <c:pt idx="12218">
                  <c:v>0</c:v>
                </c:pt>
                <c:pt idx="12219">
                  <c:v>0</c:v>
                </c:pt>
                <c:pt idx="12220">
                  <c:v>0</c:v>
                </c:pt>
                <c:pt idx="12221">
                  <c:v>0</c:v>
                </c:pt>
                <c:pt idx="12222">
                  <c:v>0</c:v>
                </c:pt>
                <c:pt idx="12223">
                  <c:v>0</c:v>
                </c:pt>
                <c:pt idx="12224">
                  <c:v>0</c:v>
                </c:pt>
                <c:pt idx="12225">
                  <c:v>0</c:v>
                </c:pt>
                <c:pt idx="12226">
                  <c:v>0</c:v>
                </c:pt>
                <c:pt idx="12227">
                  <c:v>0</c:v>
                </c:pt>
                <c:pt idx="12228">
                  <c:v>0</c:v>
                </c:pt>
                <c:pt idx="12229">
                  <c:v>0</c:v>
                </c:pt>
                <c:pt idx="12230">
                  <c:v>0</c:v>
                </c:pt>
                <c:pt idx="12231">
                  <c:v>0</c:v>
                </c:pt>
                <c:pt idx="12232">
                  <c:v>0</c:v>
                </c:pt>
                <c:pt idx="12233">
                  <c:v>0</c:v>
                </c:pt>
                <c:pt idx="12234">
                  <c:v>0</c:v>
                </c:pt>
                <c:pt idx="12235">
                  <c:v>0</c:v>
                </c:pt>
                <c:pt idx="12236">
                  <c:v>0</c:v>
                </c:pt>
                <c:pt idx="12237">
                  <c:v>0</c:v>
                </c:pt>
                <c:pt idx="12238">
                  <c:v>0</c:v>
                </c:pt>
                <c:pt idx="12239">
                  <c:v>0</c:v>
                </c:pt>
                <c:pt idx="12240">
                  <c:v>0</c:v>
                </c:pt>
                <c:pt idx="12241">
                  <c:v>0</c:v>
                </c:pt>
                <c:pt idx="12242">
                  <c:v>0</c:v>
                </c:pt>
                <c:pt idx="12243">
                  <c:v>0</c:v>
                </c:pt>
                <c:pt idx="12244">
                  <c:v>0</c:v>
                </c:pt>
                <c:pt idx="12245">
                  <c:v>0</c:v>
                </c:pt>
                <c:pt idx="12246">
                  <c:v>0</c:v>
                </c:pt>
                <c:pt idx="12247">
                  <c:v>0</c:v>
                </c:pt>
                <c:pt idx="12248">
                  <c:v>0</c:v>
                </c:pt>
                <c:pt idx="12249">
                  <c:v>0</c:v>
                </c:pt>
                <c:pt idx="12250">
                  <c:v>0</c:v>
                </c:pt>
                <c:pt idx="12251">
                  <c:v>0</c:v>
                </c:pt>
                <c:pt idx="12252">
                  <c:v>0</c:v>
                </c:pt>
                <c:pt idx="12253">
                  <c:v>0</c:v>
                </c:pt>
                <c:pt idx="12254">
                  <c:v>0</c:v>
                </c:pt>
                <c:pt idx="12255">
                  <c:v>0</c:v>
                </c:pt>
                <c:pt idx="12256">
                  <c:v>0</c:v>
                </c:pt>
                <c:pt idx="12257">
                  <c:v>0</c:v>
                </c:pt>
                <c:pt idx="12258">
                  <c:v>0</c:v>
                </c:pt>
                <c:pt idx="12259">
                  <c:v>0</c:v>
                </c:pt>
                <c:pt idx="12260">
                  <c:v>0</c:v>
                </c:pt>
                <c:pt idx="12261">
                  <c:v>0</c:v>
                </c:pt>
                <c:pt idx="12262">
                  <c:v>0</c:v>
                </c:pt>
                <c:pt idx="12263">
                  <c:v>0</c:v>
                </c:pt>
                <c:pt idx="12264">
                  <c:v>0</c:v>
                </c:pt>
                <c:pt idx="12265">
                  <c:v>0</c:v>
                </c:pt>
                <c:pt idx="12266">
                  <c:v>0</c:v>
                </c:pt>
                <c:pt idx="12267">
                  <c:v>0</c:v>
                </c:pt>
                <c:pt idx="12268">
                  <c:v>0</c:v>
                </c:pt>
                <c:pt idx="12269">
                  <c:v>0</c:v>
                </c:pt>
                <c:pt idx="12270">
                  <c:v>0</c:v>
                </c:pt>
                <c:pt idx="12271">
                  <c:v>0</c:v>
                </c:pt>
                <c:pt idx="12272">
                  <c:v>0</c:v>
                </c:pt>
                <c:pt idx="12273">
                  <c:v>0</c:v>
                </c:pt>
                <c:pt idx="12274">
                  <c:v>0</c:v>
                </c:pt>
                <c:pt idx="12275">
                  <c:v>0</c:v>
                </c:pt>
                <c:pt idx="12276">
                  <c:v>0</c:v>
                </c:pt>
                <c:pt idx="12277">
                  <c:v>0</c:v>
                </c:pt>
                <c:pt idx="12278">
                  <c:v>0</c:v>
                </c:pt>
                <c:pt idx="12279">
                  <c:v>0</c:v>
                </c:pt>
                <c:pt idx="12280">
                  <c:v>0</c:v>
                </c:pt>
                <c:pt idx="12281">
                  <c:v>0</c:v>
                </c:pt>
                <c:pt idx="12282">
                  <c:v>0</c:v>
                </c:pt>
                <c:pt idx="12283">
                  <c:v>0</c:v>
                </c:pt>
                <c:pt idx="12284">
                  <c:v>0</c:v>
                </c:pt>
                <c:pt idx="12285">
                  <c:v>0</c:v>
                </c:pt>
                <c:pt idx="12286">
                  <c:v>0</c:v>
                </c:pt>
                <c:pt idx="12287">
                  <c:v>0</c:v>
                </c:pt>
                <c:pt idx="12288">
                  <c:v>0</c:v>
                </c:pt>
                <c:pt idx="12289">
                  <c:v>0</c:v>
                </c:pt>
                <c:pt idx="12290">
                  <c:v>0</c:v>
                </c:pt>
                <c:pt idx="12291">
                  <c:v>0</c:v>
                </c:pt>
                <c:pt idx="12292">
                  <c:v>0</c:v>
                </c:pt>
                <c:pt idx="12293">
                  <c:v>0</c:v>
                </c:pt>
                <c:pt idx="12294">
                  <c:v>0</c:v>
                </c:pt>
                <c:pt idx="12295">
                  <c:v>0</c:v>
                </c:pt>
                <c:pt idx="12296">
                  <c:v>0</c:v>
                </c:pt>
                <c:pt idx="12297">
                  <c:v>0</c:v>
                </c:pt>
                <c:pt idx="12298">
                  <c:v>0</c:v>
                </c:pt>
                <c:pt idx="12299">
                  <c:v>0</c:v>
                </c:pt>
                <c:pt idx="12300">
                  <c:v>0</c:v>
                </c:pt>
                <c:pt idx="12301">
                  <c:v>0</c:v>
                </c:pt>
                <c:pt idx="12302">
                  <c:v>0</c:v>
                </c:pt>
                <c:pt idx="12303">
                  <c:v>0</c:v>
                </c:pt>
                <c:pt idx="12304">
                  <c:v>0</c:v>
                </c:pt>
                <c:pt idx="12305">
                  <c:v>0</c:v>
                </c:pt>
                <c:pt idx="12306">
                  <c:v>0</c:v>
                </c:pt>
                <c:pt idx="12307">
                  <c:v>0</c:v>
                </c:pt>
                <c:pt idx="12308">
                  <c:v>0</c:v>
                </c:pt>
                <c:pt idx="12309">
                  <c:v>0</c:v>
                </c:pt>
                <c:pt idx="12310">
                  <c:v>0</c:v>
                </c:pt>
                <c:pt idx="12311">
                  <c:v>0</c:v>
                </c:pt>
                <c:pt idx="12312">
                  <c:v>0</c:v>
                </c:pt>
                <c:pt idx="12313">
                  <c:v>0</c:v>
                </c:pt>
                <c:pt idx="12314">
                  <c:v>0</c:v>
                </c:pt>
                <c:pt idx="12315">
                  <c:v>0</c:v>
                </c:pt>
                <c:pt idx="12316">
                  <c:v>0</c:v>
                </c:pt>
                <c:pt idx="12317">
                  <c:v>0</c:v>
                </c:pt>
                <c:pt idx="12318">
                  <c:v>0</c:v>
                </c:pt>
                <c:pt idx="12319">
                  <c:v>0</c:v>
                </c:pt>
                <c:pt idx="12320">
                  <c:v>0</c:v>
                </c:pt>
                <c:pt idx="12321">
                  <c:v>0</c:v>
                </c:pt>
                <c:pt idx="12322">
                  <c:v>0</c:v>
                </c:pt>
                <c:pt idx="12323">
                  <c:v>0</c:v>
                </c:pt>
                <c:pt idx="12324">
                  <c:v>0</c:v>
                </c:pt>
                <c:pt idx="12325">
                  <c:v>0</c:v>
                </c:pt>
                <c:pt idx="12326">
                  <c:v>0</c:v>
                </c:pt>
                <c:pt idx="12327">
                  <c:v>0</c:v>
                </c:pt>
                <c:pt idx="12328">
                  <c:v>0</c:v>
                </c:pt>
                <c:pt idx="12329">
                  <c:v>0</c:v>
                </c:pt>
                <c:pt idx="12330">
                  <c:v>0</c:v>
                </c:pt>
                <c:pt idx="12331">
                  <c:v>0</c:v>
                </c:pt>
                <c:pt idx="12332">
                  <c:v>0</c:v>
                </c:pt>
                <c:pt idx="12333">
                  <c:v>0</c:v>
                </c:pt>
                <c:pt idx="12334">
                  <c:v>0</c:v>
                </c:pt>
                <c:pt idx="12335">
                  <c:v>0</c:v>
                </c:pt>
                <c:pt idx="12336">
                  <c:v>0</c:v>
                </c:pt>
                <c:pt idx="12337">
                  <c:v>0</c:v>
                </c:pt>
                <c:pt idx="12338">
                  <c:v>0</c:v>
                </c:pt>
                <c:pt idx="12339">
                  <c:v>0</c:v>
                </c:pt>
                <c:pt idx="12340">
                  <c:v>0</c:v>
                </c:pt>
                <c:pt idx="12341">
                  <c:v>0</c:v>
                </c:pt>
                <c:pt idx="12342">
                  <c:v>0</c:v>
                </c:pt>
                <c:pt idx="12343">
                  <c:v>0</c:v>
                </c:pt>
                <c:pt idx="12344">
                  <c:v>0</c:v>
                </c:pt>
                <c:pt idx="12345">
                  <c:v>0</c:v>
                </c:pt>
                <c:pt idx="12346">
                  <c:v>0</c:v>
                </c:pt>
                <c:pt idx="12347">
                  <c:v>0</c:v>
                </c:pt>
                <c:pt idx="12348">
                  <c:v>0</c:v>
                </c:pt>
                <c:pt idx="12349">
                  <c:v>0</c:v>
                </c:pt>
                <c:pt idx="12350">
                  <c:v>0</c:v>
                </c:pt>
                <c:pt idx="12351">
                  <c:v>0</c:v>
                </c:pt>
                <c:pt idx="12352">
                  <c:v>0</c:v>
                </c:pt>
                <c:pt idx="12353">
                  <c:v>0</c:v>
                </c:pt>
                <c:pt idx="12354">
                  <c:v>0</c:v>
                </c:pt>
                <c:pt idx="12355">
                  <c:v>0</c:v>
                </c:pt>
                <c:pt idx="12356">
                  <c:v>0</c:v>
                </c:pt>
                <c:pt idx="12357">
                  <c:v>0</c:v>
                </c:pt>
                <c:pt idx="12358">
                  <c:v>0</c:v>
                </c:pt>
                <c:pt idx="12359">
                  <c:v>0</c:v>
                </c:pt>
                <c:pt idx="12360">
                  <c:v>0</c:v>
                </c:pt>
                <c:pt idx="12361">
                  <c:v>0</c:v>
                </c:pt>
                <c:pt idx="12362">
                  <c:v>0</c:v>
                </c:pt>
                <c:pt idx="12363">
                  <c:v>0</c:v>
                </c:pt>
                <c:pt idx="12364">
                  <c:v>0</c:v>
                </c:pt>
                <c:pt idx="12365">
                  <c:v>0</c:v>
                </c:pt>
                <c:pt idx="12366">
                  <c:v>0</c:v>
                </c:pt>
                <c:pt idx="12367">
                  <c:v>0</c:v>
                </c:pt>
                <c:pt idx="12368">
                  <c:v>0</c:v>
                </c:pt>
                <c:pt idx="12369">
                  <c:v>0</c:v>
                </c:pt>
                <c:pt idx="12370">
                  <c:v>0</c:v>
                </c:pt>
                <c:pt idx="12371">
                  <c:v>0</c:v>
                </c:pt>
                <c:pt idx="12372">
                  <c:v>0</c:v>
                </c:pt>
                <c:pt idx="12373">
                  <c:v>0</c:v>
                </c:pt>
                <c:pt idx="12374">
                  <c:v>0</c:v>
                </c:pt>
                <c:pt idx="12375">
                  <c:v>0</c:v>
                </c:pt>
                <c:pt idx="12376">
                  <c:v>0</c:v>
                </c:pt>
                <c:pt idx="12377">
                  <c:v>0</c:v>
                </c:pt>
                <c:pt idx="12378">
                  <c:v>0</c:v>
                </c:pt>
                <c:pt idx="12379">
                  <c:v>0</c:v>
                </c:pt>
                <c:pt idx="12380">
                  <c:v>0</c:v>
                </c:pt>
                <c:pt idx="12381">
                  <c:v>0</c:v>
                </c:pt>
                <c:pt idx="12382">
                  <c:v>0</c:v>
                </c:pt>
                <c:pt idx="12383">
                  <c:v>0</c:v>
                </c:pt>
                <c:pt idx="12384">
                  <c:v>0</c:v>
                </c:pt>
                <c:pt idx="12385">
                  <c:v>0</c:v>
                </c:pt>
                <c:pt idx="12386">
                  <c:v>0</c:v>
                </c:pt>
                <c:pt idx="12387">
                  <c:v>0</c:v>
                </c:pt>
                <c:pt idx="12388">
                  <c:v>0</c:v>
                </c:pt>
                <c:pt idx="12389">
                  <c:v>0</c:v>
                </c:pt>
                <c:pt idx="12390">
                  <c:v>0</c:v>
                </c:pt>
                <c:pt idx="12391">
                  <c:v>0</c:v>
                </c:pt>
                <c:pt idx="12392">
                  <c:v>0</c:v>
                </c:pt>
                <c:pt idx="12393">
                  <c:v>0</c:v>
                </c:pt>
                <c:pt idx="12394">
                  <c:v>0</c:v>
                </c:pt>
                <c:pt idx="12395">
                  <c:v>0</c:v>
                </c:pt>
                <c:pt idx="12396">
                  <c:v>0</c:v>
                </c:pt>
                <c:pt idx="12397">
                  <c:v>0</c:v>
                </c:pt>
                <c:pt idx="12398">
                  <c:v>0</c:v>
                </c:pt>
                <c:pt idx="12399">
                  <c:v>0</c:v>
                </c:pt>
                <c:pt idx="12400">
                  <c:v>0</c:v>
                </c:pt>
                <c:pt idx="12401">
                  <c:v>0</c:v>
                </c:pt>
                <c:pt idx="12402">
                  <c:v>0</c:v>
                </c:pt>
                <c:pt idx="12403">
                  <c:v>0</c:v>
                </c:pt>
                <c:pt idx="12404">
                  <c:v>0</c:v>
                </c:pt>
                <c:pt idx="12405">
                  <c:v>0</c:v>
                </c:pt>
                <c:pt idx="12406">
                  <c:v>0</c:v>
                </c:pt>
                <c:pt idx="12407">
                  <c:v>0</c:v>
                </c:pt>
                <c:pt idx="12408">
                  <c:v>0</c:v>
                </c:pt>
                <c:pt idx="12409">
                  <c:v>0</c:v>
                </c:pt>
                <c:pt idx="12410">
                  <c:v>0</c:v>
                </c:pt>
                <c:pt idx="12411">
                  <c:v>0</c:v>
                </c:pt>
                <c:pt idx="12412">
                  <c:v>0</c:v>
                </c:pt>
                <c:pt idx="12413">
                  <c:v>0</c:v>
                </c:pt>
                <c:pt idx="12414">
                  <c:v>0</c:v>
                </c:pt>
                <c:pt idx="12415">
                  <c:v>0</c:v>
                </c:pt>
                <c:pt idx="12416">
                  <c:v>0</c:v>
                </c:pt>
                <c:pt idx="12417">
                  <c:v>0</c:v>
                </c:pt>
                <c:pt idx="12418">
                  <c:v>0</c:v>
                </c:pt>
                <c:pt idx="12419">
                  <c:v>0</c:v>
                </c:pt>
                <c:pt idx="12420">
                  <c:v>0</c:v>
                </c:pt>
                <c:pt idx="12421">
                  <c:v>0</c:v>
                </c:pt>
                <c:pt idx="12422">
                  <c:v>0</c:v>
                </c:pt>
                <c:pt idx="12423">
                  <c:v>0</c:v>
                </c:pt>
                <c:pt idx="12424">
                  <c:v>0</c:v>
                </c:pt>
                <c:pt idx="12425">
                  <c:v>0</c:v>
                </c:pt>
                <c:pt idx="12426">
                  <c:v>0</c:v>
                </c:pt>
                <c:pt idx="12427">
                  <c:v>0</c:v>
                </c:pt>
                <c:pt idx="12428">
                  <c:v>0</c:v>
                </c:pt>
                <c:pt idx="12429">
                  <c:v>0</c:v>
                </c:pt>
                <c:pt idx="12430">
                  <c:v>0</c:v>
                </c:pt>
                <c:pt idx="12431">
                  <c:v>0</c:v>
                </c:pt>
                <c:pt idx="12432">
                  <c:v>0</c:v>
                </c:pt>
                <c:pt idx="12433">
                  <c:v>0</c:v>
                </c:pt>
                <c:pt idx="12434">
                  <c:v>0</c:v>
                </c:pt>
                <c:pt idx="12435">
                  <c:v>0</c:v>
                </c:pt>
                <c:pt idx="12436">
                  <c:v>0</c:v>
                </c:pt>
                <c:pt idx="12437">
                  <c:v>0</c:v>
                </c:pt>
                <c:pt idx="12438">
                  <c:v>0</c:v>
                </c:pt>
                <c:pt idx="12439">
                  <c:v>0</c:v>
                </c:pt>
                <c:pt idx="12440">
                  <c:v>0</c:v>
                </c:pt>
                <c:pt idx="12441">
                  <c:v>0</c:v>
                </c:pt>
                <c:pt idx="12442">
                  <c:v>0</c:v>
                </c:pt>
                <c:pt idx="12443">
                  <c:v>0</c:v>
                </c:pt>
                <c:pt idx="12444">
                  <c:v>0</c:v>
                </c:pt>
                <c:pt idx="12445">
                  <c:v>0</c:v>
                </c:pt>
                <c:pt idx="12446">
                  <c:v>0</c:v>
                </c:pt>
                <c:pt idx="12447">
                  <c:v>0</c:v>
                </c:pt>
                <c:pt idx="12448">
                  <c:v>0</c:v>
                </c:pt>
                <c:pt idx="12449">
                  <c:v>0</c:v>
                </c:pt>
                <c:pt idx="12450">
                  <c:v>0</c:v>
                </c:pt>
                <c:pt idx="12451">
                  <c:v>0</c:v>
                </c:pt>
                <c:pt idx="12452">
                  <c:v>0</c:v>
                </c:pt>
                <c:pt idx="12453">
                  <c:v>0</c:v>
                </c:pt>
                <c:pt idx="12454">
                  <c:v>0</c:v>
                </c:pt>
                <c:pt idx="12455">
                  <c:v>0</c:v>
                </c:pt>
                <c:pt idx="12456">
                  <c:v>0</c:v>
                </c:pt>
                <c:pt idx="12457">
                  <c:v>0</c:v>
                </c:pt>
                <c:pt idx="12458">
                  <c:v>0</c:v>
                </c:pt>
                <c:pt idx="12459">
                  <c:v>0</c:v>
                </c:pt>
                <c:pt idx="12460">
                  <c:v>0</c:v>
                </c:pt>
                <c:pt idx="12461">
                  <c:v>0</c:v>
                </c:pt>
                <c:pt idx="12462">
                  <c:v>0</c:v>
                </c:pt>
                <c:pt idx="12463">
                  <c:v>0</c:v>
                </c:pt>
                <c:pt idx="12464">
                  <c:v>0</c:v>
                </c:pt>
                <c:pt idx="12465">
                  <c:v>0</c:v>
                </c:pt>
                <c:pt idx="12466">
                  <c:v>0</c:v>
                </c:pt>
                <c:pt idx="12467">
                  <c:v>0</c:v>
                </c:pt>
                <c:pt idx="12468">
                  <c:v>0</c:v>
                </c:pt>
                <c:pt idx="12469">
                  <c:v>0</c:v>
                </c:pt>
                <c:pt idx="12470">
                  <c:v>0</c:v>
                </c:pt>
                <c:pt idx="12471">
                  <c:v>0</c:v>
                </c:pt>
                <c:pt idx="12472">
                  <c:v>0</c:v>
                </c:pt>
                <c:pt idx="12473">
                  <c:v>0</c:v>
                </c:pt>
                <c:pt idx="12474">
                  <c:v>0</c:v>
                </c:pt>
                <c:pt idx="12475">
                  <c:v>0</c:v>
                </c:pt>
                <c:pt idx="12476">
                  <c:v>0</c:v>
                </c:pt>
                <c:pt idx="12477">
                  <c:v>0</c:v>
                </c:pt>
                <c:pt idx="12478">
                  <c:v>0</c:v>
                </c:pt>
                <c:pt idx="12479">
                  <c:v>0</c:v>
                </c:pt>
                <c:pt idx="12480">
                  <c:v>0</c:v>
                </c:pt>
                <c:pt idx="12481">
                  <c:v>0</c:v>
                </c:pt>
                <c:pt idx="12482">
                  <c:v>0</c:v>
                </c:pt>
                <c:pt idx="12483">
                  <c:v>0</c:v>
                </c:pt>
                <c:pt idx="12484">
                  <c:v>0</c:v>
                </c:pt>
                <c:pt idx="12485">
                  <c:v>0</c:v>
                </c:pt>
                <c:pt idx="12486">
                  <c:v>0</c:v>
                </c:pt>
                <c:pt idx="12487">
                  <c:v>0</c:v>
                </c:pt>
                <c:pt idx="12488">
                  <c:v>0</c:v>
                </c:pt>
                <c:pt idx="12489">
                  <c:v>0</c:v>
                </c:pt>
                <c:pt idx="12490">
                  <c:v>0</c:v>
                </c:pt>
                <c:pt idx="12491">
                  <c:v>0</c:v>
                </c:pt>
                <c:pt idx="12492">
                  <c:v>0</c:v>
                </c:pt>
                <c:pt idx="12493">
                  <c:v>0</c:v>
                </c:pt>
                <c:pt idx="12494">
                  <c:v>0</c:v>
                </c:pt>
                <c:pt idx="12495">
                  <c:v>0</c:v>
                </c:pt>
                <c:pt idx="12496">
                  <c:v>0</c:v>
                </c:pt>
                <c:pt idx="12497">
                  <c:v>0</c:v>
                </c:pt>
                <c:pt idx="12498">
                  <c:v>0</c:v>
                </c:pt>
                <c:pt idx="12499">
                  <c:v>0</c:v>
                </c:pt>
                <c:pt idx="12500">
                  <c:v>0</c:v>
                </c:pt>
                <c:pt idx="12501">
                  <c:v>0</c:v>
                </c:pt>
                <c:pt idx="12502">
                  <c:v>0</c:v>
                </c:pt>
                <c:pt idx="12503">
                  <c:v>0</c:v>
                </c:pt>
                <c:pt idx="12504">
                  <c:v>0</c:v>
                </c:pt>
                <c:pt idx="12505">
                  <c:v>0</c:v>
                </c:pt>
                <c:pt idx="12506">
                  <c:v>0</c:v>
                </c:pt>
                <c:pt idx="12507">
                  <c:v>0</c:v>
                </c:pt>
                <c:pt idx="12508">
                  <c:v>0</c:v>
                </c:pt>
                <c:pt idx="12509">
                  <c:v>0</c:v>
                </c:pt>
                <c:pt idx="12510">
                  <c:v>0</c:v>
                </c:pt>
                <c:pt idx="12511">
                  <c:v>0</c:v>
                </c:pt>
                <c:pt idx="12512">
                  <c:v>0</c:v>
                </c:pt>
                <c:pt idx="12513">
                  <c:v>0</c:v>
                </c:pt>
                <c:pt idx="12514">
                  <c:v>0</c:v>
                </c:pt>
                <c:pt idx="12515">
                  <c:v>0</c:v>
                </c:pt>
                <c:pt idx="12516">
                  <c:v>0</c:v>
                </c:pt>
                <c:pt idx="12517">
                  <c:v>0</c:v>
                </c:pt>
                <c:pt idx="12518">
                  <c:v>0</c:v>
                </c:pt>
                <c:pt idx="12519">
                  <c:v>0</c:v>
                </c:pt>
                <c:pt idx="12520">
                  <c:v>0</c:v>
                </c:pt>
                <c:pt idx="12521">
                  <c:v>0</c:v>
                </c:pt>
                <c:pt idx="12522">
                  <c:v>0</c:v>
                </c:pt>
                <c:pt idx="12523">
                  <c:v>0</c:v>
                </c:pt>
                <c:pt idx="12524">
                  <c:v>0</c:v>
                </c:pt>
                <c:pt idx="12525">
                  <c:v>0</c:v>
                </c:pt>
                <c:pt idx="12526">
                  <c:v>0</c:v>
                </c:pt>
                <c:pt idx="12527">
                  <c:v>0</c:v>
                </c:pt>
                <c:pt idx="12528">
                  <c:v>0</c:v>
                </c:pt>
                <c:pt idx="12529">
                  <c:v>0</c:v>
                </c:pt>
                <c:pt idx="12530">
                  <c:v>0</c:v>
                </c:pt>
                <c:pt idx="12531">
                  <c:v>0</c:v>
                </c:pt>
                <c:pt idx="12532">
                  <c:v>0</c:v>
                </c:pt>
                <c:pt idx="12533">
                  <c:v>0</c:v>
                </c:pt>
                <c:pt idx="12534">
                  <c:v>0</c:v>
                </c:pt>
                <c:pt idx="12535">
                  <c:v>0</c:v>
                </c:pt>
                <c:pt idx="12536">
                  <c:v>0</c:v>
                </c:pt>
                <c:pt idx="12537">
                  <c:v>0</c:v>
                </c:pt>
                <c:pt idx="12538">
                  <c:v>0</c:v>
                </c:pt>
                <c:pt idx="12539">
                  <c:v>0</c:v>
                </c:pt>
                <c:pt idx="12540">
                  <c:v>0</c:v>
                </c:pt>
                <c:pt idx="12541">
                  <c:v>0</c:v>
                </c:pt>
                <c:pt idx="12542">
                  <c:v>0</c:v>
                </c:pt>
                <c:pt idx="12543">
                  <c:v>0</c:v>
                </c:pt>
                <c:pt idx="12544">
                  <c:v>0</c:v>
                </c:pt>
                <c:pt idx="12545">
                  <c:v>0</c:v>
                </c:pt>
                <c:pt idx="12546">
                  <c:v>0</c:v>
                </c:pt>
                <c:pt idx="12547">
                  <c:v>0</c:v>
                </c:pt>
                <c:pt idx="12548">
                  <c:v>0</c:v>
                </c:pt>
                <c:pt idx="12549">
                  <c:v>0</c:v>
                </c:pt>
                <c:pt idx="12550">
                  <c:v>0</c:v>
                </c:pt>
                <c:pt idx="12551">
                  <c:v>0</c:v>
                </c:pt>
                <c:pt idx="12552">
                  <c:v>0</c:v>
                </c:pt>
                <c:pt idx="12553">
                  <c:v>0</c:v>
                </c:pt>
                <c:pt idx="12554">
                  <c:v>0</c:v>
                </c:pt>
                <c:pt idx="12555">
                  <c:v>0</c:v>
                </c:pt>
                <c:pt idx="12556">
                  <c:v>0</c:v>
                </c:pt>
                <c:pt idx="12557">
                  <c:v>0</c:v>
                </c:pt>
                <c:pt idx="12558">
                  <c:v>0</c:v>
                </c:pt>
                <c:pt idx="12559">
                  <c:v>0</c:v>
                </c:pt>
                <c:pt idx="12560">
                  <c:v>0</c:v>
                </c:pt>
                <c:pt idx="12561">
                  <c:v>0</c:v>
                </c:pt>
                <c:pt idx="12562">
                  <c:v>0</c:v>
                </c:pt>
                <c:pt idx="12563">
                  <c:v>0</c:v>
                </c:pt>
                <c:pt idx="12564">
                  <c:v>0</c:v>
                </c:pt>
                <c:pt idx="12565">
                  <c:v>0</c:v>
                </c:pt>
                <c:pt idx="12566">
                  <c:v>0</c:v>
                </c:pt>
                <c:pt idx="12567">
                  <c:v>0</c:v>
                </c:pt>
                <c:pt idx="12568">
                  <c:v>0</c:v>
                </c:pt>
                <c:pt idx="12569">
                  <c:v>0</c:v>
                </c:pt>
                <c:pt idx="12570">
                  <c:v>0</c:v>
                </c:pt>
                <c:pt idx="12571">
                  <c:v>0</c:v>
                </c:pt>
                <c:pt idx="12572">
                  <c:v>0</c:v>
                </c:pt>
                <c:pt idx="12573">
                  <c:v>0</c:v>
                </c:pt>
                <c:pt idx="12574">
                  <c:v>0</c:v>
                </c:pt>
                <c:pt idx="12575">
                  <c:v>0</c:v>
                </c:pt>
                <c:pt idx="12576">
                  <c:v>0</c:v>
                </c:pt>
                <c:pt idx="12577">
                  <c:v>0</c:v>
                </c:pt>
                <c:pt idx="12578">
                  <c:v>0</c:v>
                </c:pt>
                <c:pt idx="12579">
                  <c:v>0</c:v>
                </c:pt>
                <c:pt idx="12580">
                  <c:v>0</c:v>
                </c:pt>
                <c:pt idx="12581">
                  <c:v>0</c:v>
                </c:pt>
                <c:pt idx="12582">
                  <c:v>0</c:v>
                </c:pt>
                <c:pt idx="12583">
                  <c:v>0</c:v>
                </c:pt>
                <c:pt idx="12584">
                  <c:v>0</c:v>
                </c:pt>
                <c:pt idx="12585">
                  <c:v>0</c:v>
                </c:pt>
                <c:pt idx="12586">
                  <c:v>0</c:v>
                </c:pt>
                <c:pt idx="12587">
                  <c:v>0</c:v>
                </c:pt>
                <c:pt idx="12588">
                  <c:v>0</c:v>
                </c:pt>
                <c:pt idx="12589">
                  <c:v>0</c:v>
                </c:pt>
                <c:pt idx="12590">
                  <c:v>0</c:v>
                </c:pt>
                <c:pt idx="12591">
                  <c:v>0</c:v>
                </c:pt>
                <c:pt idx="12592">
                  <c:v>0</c:v>
                </c:pt>
                <c:pt idx="12593">
                  <c:v>0</c:v>
                </c:pt>
                <c:pt idx="12594">
                  <c:v>0</c:v>
                </c:pt>
                <c:pt idx="12595">
                  <c:v>0</c:v>
                </c:pt>
                <c:pt idx="12596">
                  <c:v>0</c:v>
                </c:pt>
                <c:pt idx="12597">
                  <c:v>0</c:v>
                </c:pt>
                <c:pt idx="12598">
                  <c:v>0</c:v>
                </c:pt>
                <c:pt idx="12599">
                  <c:v>0</c:v>
                </c:pt>
                <c:pt idx="12600">
                  <c:v>0</c:v>
                </c:pt>
                <c:pt idx="12601">
                  <c:v>0</c:v>
                </c:pt>
                <c:pt idx="12602">
                  <c:v>0</c:v>
                </c:pt>
                <c:pt idx="12603">
                  <c:v>0</c:v>
                </c:pt>
                <c:pt idx="12604">
                  <c:v>0</c:v>
                </c:pt>
                <c:pt idx="12605">
                  <c:v>0</c:v>
                </c:pt>
                <c:pt idx="12606">
                  <c:v>0</c:v>
                </c:pt>
                <c:pt idx="12607">
                  <c:v>0</c:v>
                </c:pt>
                <c:pt idx="12608">
                  <c:v>0</c:v>
                </c:pt>
                <c:pt idx="12609">
                  <c:v>0</c:v>
                </c:pt>
                <c:pt idx="12610">
                  <c:v>0</c:v>
                </c:pt>
                <c:pt idx="12611">
                  <c:v>0</c:v>
                </c:pt>
                <c:pt idx="12612">
                  <c:v>0</c:v>
                </c:pt>
                <c:pt idx="12613">
                  <c:v>0</c:v>
                </c:pt>
                <c:pt idx="12614">
                  <c:v>0</c:v>
                </c:pt>
                <c:pt idx="12615">
                  <c:v>0</c:v>
                </c:pt>
                <c:pt idx="12616">
                  <c:v>0</c:v>
                </c:pt>
                <c:pt idx="12617">
                  <c:v>0</c:v>
                </c:pt>
                <c:pt idx="12618">
                  <c:v>0</c:v>
                </c:pt>
                <c:pt idx="12619">
                  <c:v>0</c:v>
                </c:pt>
                <c:pt idx="12620">
                  <c:v>0</c:v>
                </c:pt>
                <c:pt idx="12621">
                  <c:v>0</c:v>
                </c:pt>
                <c:pt idx="12622">
                  <c:v>0</c:v>
                </c:pt>
                <c:pt idx="12623">
                  <c:v>0</c:v>
                </c:pt>
                <c:pt idx="12624">
                  <c:v>0</c:v>
                </c:pt>
                <c:pt idx="12625">
                  <c:v>0</c:v>
                </c:pt>
                <c:pt idx="12626">
                  <c:v>0</c:v>
                </c:pt>
                <c:pt idx="12627">
                  <c:v>0</c:v>
                </c:pt>
                <c:pt idx="12628">
                  <c:v>0</c:v>
                </c:pt>
                <c:pt idx="12629">
                  <c:v>0</c:v>
                </c:pt>
                <c:pt idx="12630">
                  <c:v>0</c:v>
                </c:pt>
                <c:pt idx="12631">
                  <c:v>0</c:v>
                </c:pt>
                <c:pt idx="12632">
                  <c:v>0</c:v>
                </c:pt>
                <c:pt idx="12633">
                  <c:v>0</c:v>
                </c:pt>
                <c:pt idx="12634">
                  <c:v>0</c:v>
                </c:pt>
                <c:pt idx="12635">
                  <c:v>0</c:v>
                </c:pt>
                <c:pt idx="12636">
                  <c:v>0</c:v>
                </c:pt>
                <c:pt idx="12637">
                  <c:v>0</c:v>
                </c:pt>
                <c:pt idx="12638">
                  <c:v>0</c:v>
                </c:pt>
                <c:pt idx="12639">
                  <c:v>0</c:v>
                </c:pt>
                <c:pt idx="12640">
                  <c:v>0</c:v>
                </c:pt>
                <c:pt idx="12641">
                  <c:v>0</c:v>
                </c:pt>
                <c:pt idx="12642">
                  <c:v>0</c:v>
                </c:pt>
                <c:pt idx="12643">
                  <c:v>0</c:v>
                </c:pt>
                <c:pt idx="12644">
                  <c:v>0</c:v>
                </c:pt>
                <c:pt idx="12645">
                  <c:v>0</c:v>
                </c:pt>
                <c:pt idx="12646">
                  <c:v>0</c:v>
                </c:pt>
                <c:pt idx="12647">
                  <c:v>0</c:v>
                </c:pt>
                <c:pt idx="12648">
                  <c:v>0</c:v>
                </c:pt>
                <c:pt idx="12649">
                  <c:v>0</c:v>
                </c:pt>
                <c:pt idx="12650">
                  <c:v>0</c:v>
                </c:pt>
                <c:pt idx="12651">
                  <c:v>0</c:v>
                </c:pt>
                <c:pt idx="12652">
                  <c:v>0</c:v>
                </c:pt>
                <c:pt idx="12653">
                  <c:v>0</c:v>
                </c:pt>
                <c:pt idx="12654">
                  <c:v>0</c:v>
                </c:pt>
                <c:pt idx="12655">
                  <c:v>0</c:v>
                </c:pt>
                <c:pt idx="12656">
                  <c:v>0</c:v>
                </c:pt>
                <c:pt idx="12657">
                  <c:v>0</c:v>
                </c:pt>
                <c:pt idx="12658">
                  <c:v>0</c:v>
                </c:pt>
                <c:pt idx="12659">
                  <c:v>0</c:v>
                </c:pt>
                <c:pt idx="12660">
                  <c:v>0</c:v>
                </c:pt>
                <c:pt idx="12661">
                  <c:v>0</c:v>
                </c:pt>
                <c:pt idx="12662">
                  <c:v>0</c:v>
                </c:pt>
                <c:pt idx="12663">
                  <c:v>0</c:v>
                </c:pt>
                <c:pt idx="12664">
                  <c:v>0</c:v>
                </c:pt>
                <c:pt idx="12665">
                  <c:v>0</c:v>
                </c:pt>
                <c:pt idx="12666">
                  <c:v>0</c:v>
                </c:pt>
                <c:pt idx="12667">
                  <c:v>0</c:v>
                </c:pt>
                <c:pt idx="12668">
                  <c:v>0</c:v>
                </c:pt>
                <c:pt idx="12669">
                  <c:v>0</c:v>
                </c:pt>
                <c:pt idx="12670">
                  <c:v>0</c:v>
                </c:pt>
                <c:pt idx="12671">
                  <c:v>0</c:v>
                </c:pt>
                <c:pt idx="12672">
                  <c:v>0</c:v>
                </c:pt>
                <c:pt idx="12673">
                  <c:v>0</c:v>
                </c:pt>
                <c:pt idx="12674">
                  <c:v>0</c:v>
                </c:pt>
                <c:pt idx="12675">
                  <c:v>0</c:v>
                </c:pt>
                <c:pt idx="12676">
                  <c:v>0</c:v>
                </c:pt>
                <c:pt idx="12677">
                  <c:v>0</c:v>
                </c:pt>
                <c:pt idx="12678">
                  <c:v>0</c:v>
                </c:pt>
                <c:pt idx="12679">
                  <c:v>0</c:v>
                </c:pt>
                <c:pt idx="12680">
                  <c:v>0</c:v>
                </c:pt>
                <c:pt idx="12681">
                  <c:v>0</c:v>
                </c:pt>
                <c:pt idx="12682">
                  <c:v>0</c:v>
                </c:pt>
                <c:pt idx="12683">
                  <c:v>0</c:v>
                </c:pt>
                <c:pt idx="12684">
                  <c:v>0</c:v>
                </c:pt>
                <c:pt idx="12685">
                  <c:v>0</c:v>
                </c:pt>
                <c:pt idx="12686">
                  <c:v>0</c:v>
                </c:pt>
                <c:pt idx="12687">
                  <c:v>0</c:v>
                </c:pt>
                <c:pt idx="12688">
                  <c:v>0</c:v>
                </c:pt>
                <c:pt idx="12689">
                  <c:v>0</c:v>
                </c:pt>
                <c:pt idx="12690">
                  <c:v>0</c:v>
                </c:pt>
                <c:pt idx="12691">
                  <c:v>0</c:v>
                </c:pt>
                <c:pt idx="12692">
                  <c:v>0</c:v>
                </c:pt>
                <c:pt idx="12693">
                  <c:v>0</c:v>
                </c:pt>
                <c:pt idx="12694">
                  <c:v>0</c:v>
                </c:pt>
                <c:pt idx="12695">
                  <c:v>0</c:v>
                </c:pt>
                <c:pt idx="12696">
                  <c:v>0</c:v>
                </c:pt>
                <c:pt idx="12697">
                  <c:v>0</c:v>
                </c:pt>
                <c:pt idx="12698">
                  <c:v>0</c:v>
                </c:pt>
                <c:pt idx="12699">
                  <c:v>0</c:v>
                </c:pt>
                <c:pt idx="12700">
                  <c:v>0</c:v>
                </c:pt>
                <c:pt idx="12701">
                  <c:v>0</c:v>
                </c:pt>
                <c:pt idx="12702">
                  <c:v>0</c:v>
                </c:pt>
                <c:pt idx="12703">
                  <c:v>0</c:v>
                </c:pt>
                <c:pt idx="12704">
                  <c:v>0</c:v>
                </c:pt>
                <c:pt idx="12705">
                  <c:v>0</c:v>
                </c:pt>
                <c:pt idx="12706">
                  <c:v>0</c:v>
                </c:pt>
                <c:pt idx="12707">
                  <c:v>0</c:v>
                </c:pt>
                <c:pt idx="12708">
                  <c:v>0</c:v>
                </c:pt>
                <c:pt idx="12709">
                  <c:v>0</c:v>
                </c:pt>
                <c:pt idx="12710">
                  <c:v>0</c:v>
                </c:pt>
                <c:pt idx="12711">
                  <c:v>0</c:v>
                </c:pt>
                <c:pt idx="12712">
                  <c:v>0</c:v>
                </c:pt>
                <c:pt idx="12713">
                  <c:v>0</c:v>
                </c:pt>
                <c:pt idx="12714">
                  <c:v>0</c:v>
                </c:pt>
                <c:pt idx="12715">
                  <c:v>0</c:v>
                </c:pt>
                <c:pt idx="12716">
                  <c:v>0</c:v>
                </c:pt>
                <c:pt idx="12717">
                  <c:v>0</c:v>
                </c:pt>
                <c:pt idx="12718">
                  <c:v>0</c:v>
                </c:pt>
                <c:pt idx="12719">
                  <c:v>0</c:v>
                </c:pt>
                <c:pt idx="12720">
                  <c:v>0</c:v>
                </c:pt>
                <c:pt idx="12721">
                  <c:v>0</c:v>
                </c:pt>
                <c:pt idx="12722">
                  <c:v>0</c:v>
                </c:pt>
                <c:pt idx="12723">
                  <c:v>0</c:v>
                </c:pt>
                <c:pt idx="12724">
                  <c:v>0</c:v>
                </c:pt>
                <c:pt idx="12725">
                  <c:v>0</c:v>
                </c:pt>
                <c:pt idx="12726">
                  <c:v>0</c:v>
                </c:pt>
                <c:pt idx="12727">
                  <c:v>0</c:v>
                </c:pt>
                <c:pt idx="12728">
                  <c:v>0</c:v>
                </c:pt>
                <c:pt idx="12729">
                  <c:v>0</c:v>
                </c:pt>
                <c:pt idx="12730">
                  <c:v>0</c:v>
                </c:pt>
                <c:pt idx="12731">
                  <c:v>0</c:v>
                </c:pt>
                <c:pt idx="12732">
                  <c:v>0</c:v>
                </c:pt>
                <c:pt idx="12733">
                  <c:v>0</c:v>
                </c:pt>
                <c:pt idx="12734">
                  <c:v>0</c:v>
                </c:pt>
                <c:pt idx="12735">
                  <c:v>0</c:v>
                </c:pt>
                <c:pt idx="12736">
                  <c:v>0</c:v>
                </c:pt>
                <c:pt idx="12737">
                  <c:v>0</c:v>
                </c:pt>
                <c:pt idx="12738">
                  <c:v>0</c:v>
                </c:pt>
                <c:pt idx="12739">
                  <c:v>0</c:v>
                </c:pt>
                <c:pt idx="12740">
                  <c:v>0</c:v>
                </c:pt>
                <c:pt idx="12741">
                  <c:v>0</c:v>
                </c:pt>
                <c:pt idx="12742">
                  <c:v>0</c:v>
                </c:pt>
                <c:pt idx="12743">
                  <c:v>0</c:v>
                </c:pt>
                <c:pt idx="12744">
                  <c:v>0</c:v>
                </c:pt>
                <c:pt idx="12745">
                  <c:v>0</c:v>
                </c:pt>
                <c:pt idx="12746">
                  <c:v>0</c:v>
                </c:pt>
                <c:pt idx="12747">
                  <c:v>0</c:v>
                </c:pt>
                <c:pt idx="12748">
                  <c:v>0</c:v>
                </c:pt>
                <c:pt idx="12749">
                  <c:v>0</c:v>
                </c:pt>
                <c:pt idx="12750">
                  <c:v>0</c:v>
                </c:pt>
                <c:pt idx="12751">
                  <c:v>0</c:v>
                </c:pt>
                <c:pt idx="12752">
                  <c:v>0</c:v>
                </c:pt>
                <c:pt idx="12753">
                  <c:v>0</c:v>
                </c:pt>
                <c:pt idx="12754">
                  <c:v>0</c:v>
                </c:pt>
                <c:pt idx="12755">
                  <c:v>0</c:v>
                </c:pt>
                <c:pt idx="12756">
                  <c:v>0</c:v>
                </c:pt>
                <c:pt idx="12757">
                  <c:v>0</c:v>
                </c:pt>
                <c:pt idx="12758">
                  <c:v>0</c:v>
                </c:pt>
                <c:pt idx="12759">
                  <c:v>0</c:v>
                </c:pt>
                <c:pt idx="12760">
                  <c:v>0</c:v>
                </c:pt>
                <c:pt idx="12761">
                  <c:v>0</c:v>
                </c:pt>
                <c:pt idx="12762">
                  <c:v>0</c:v>
                </c:pt>
                <c:pt idx="12763">
                  <c:v>0</c:v>
                </c:pt>
                <c:pt idx="12764">
                  <c:v>0</c:v>
                </c:pt>
                <c:pt idx="12765">
                  <c:v>0</c:v>
                </c:pt>
                <c:pt idx="12766">
                  <c:v>0</c:v>
                </c:pt>
                <c:pt idx="12767">
                  <c:v>0</c:v>
                </c:pt>
                <c:pt idx="12768">
                  <c:v>0</c:v>
                </c:pt>
                <c:pt idx="12769">
                  <c:v>0</c:v>
                </c:pt>
                <c:pt idx="12770">
                  <c:v>0</c:v>
                </c:pt>
                <c:pt idx="12771">
                  <c:v>0</c:v>
                </c:pt>
                <c:pt idx="12772">
                  <c:v>0</c:v>
                </c:pt>
                <c:pt idx="12773">
                  <c:v>0</c:v>
                </c:pt>
                <c:pt idx="12774">
                  <c:v>0</c:v>
                </c:pt>
                <c:pt idx="12775">
                  <c:v>0</c:v>
                </c:pt>
                <c:pt idx="12776">
                  <c:v>0</c:v>
                </c:pt>
                <c:pt idx="12777">
                  <c:v>0</c:v>
                </c:pt>
                <c:pt idx="12778">
                  <c:v>0</c:v>
                </c:pt>
                <c:pt idx="12779">
                  <c:v>0</c:v>
                </c:pt>
                <c:pt idx="12780">
                  <c:v>0</c:v>
                </c:pt>
                <c:pt idx="12781">
                  <c:v>0</c:v>
                </c:pt>
                <c:pt idx="12782">
                  <c:v>0</c:v>
                </c:pt>
                <c:pt idx="12783">
                  <c:v>0</c:v>
                </c:pt>
                <c:pt idx="12784">
                  <c:v>0</c:v>
                </c:pt>
                <c:pt idx="12785">
                  <c:v>0</c:v>
                </c:pt>
                <c:pt idx="12786">
                  <c:v>0</c:v>
                </c:pt>
                <c:pt idx="12787">
                  <c:v>0</c:v>
                </c:pt>
                <c:pt idx="12788">
                  <c:v>0</c:v>
                </c:pt>
                <c:pt idx="12789">
                  <c:v>0</c:v>
                </c:pt>
                <c:pt idx="12790">
                  <c:v>0</c:v>
                </c:pt>
                <c:pt idx="12791">
                  <c:v>0</c:v>
                </c:pt>
                <c:pt idx="12792">
                  <c:v>0</c:v>
                </c:pt>
                <c:pt idx="12793">
                  <c:v>0</c:v>
                </c:pt>
                <c:pt idx="12794">
                  <c:v>0</c:v>
                </c:pt>
                <c:pt idx="12795">
                  <c:v>0</c:v>
                </c:pt>
                <c:pt idx="12796">
                  <c:v>0</c:v>
                </c:pt>
                <c:pt idx="12797">
                  <c:v>0</c:v>
                </c:pt>
                <c:pt idx="12798">
                  <c:v>0</c:v>
                </c:pt>
                <c:pt idx="12799">
                  <c:v>0</c:v>
                </c:pt>
                <c:pt idx="12800">
                  <c:v>0</c:v>
                </c:pt>
                <c:pt idx="12801">
                  <c:v>0</c:v>
                </c:pt>
                <c:pt idx="12802">
                  <c:v>0</c:v>
                </c:pt>
                <c:pt idx="12803">
                  <c:v>0</c:v>
                </c:pt>
                <c:pt idx="12804">
                  <c:v>0</c:v>
                </c:pt>
                <c:pt idx="12805">
                  <c:v>0</c:v>
                </c:pt>
                <c:pt idx="12806">
                  <c:v>0</c:v>
                </c:pt>
                <c:pt idx="12807">
                  <c:v>0</c:v>
                </c:pt>
                <c:pt idx="12808">
                  <c:v>0</c:v>
                </c:pt>
                <c:pt idx="12809">
                  <c:v>0</c:v>
                </c:pt>
                <c:pt idx="12810">
                  <c:v>0</c:v>
                </c:pt>
                <c:pt idx="12811">
                  <c:v>0</c:v>
                </c:pt>
                <c:pt idx="12812">
                  <c:v>0</c:v>
                </c:pt>
                <c:pt idx="12813">
                  <c:v>0</c:v>
                </c:pt>
                <c:pt idx="12814">
                  <c:v>0</c:v>
                </c:pt>
                <c:pt idx="12815">
                  <c:v>0</c:v>
                </c:pt>
                <c:pt idx="12816">
                  <c:v>0</c:v>
                </c:pt>
                <c:pt idx="12817">
                  <c:v>0</c:v>
                </c:pt>
                <c:pt idx="12818">
                  <c:v>0</c:v>
                </c:pt>
                <c:pt idx="12819">
                  <c:v>0</c:v>
                </c:pt>
                <c:pt idx="12820">
                  <c:v>0</c:v>
                </c:pt>
                <c:pt idx="12821">
                  <c:v>0</c:v>
                </c:pt>
                <c:pt idx="12822">
                  <c:v>0</c:v>
                </c:pt>
                <c:pt idx="12823">
                  <c:v>0</c:v>
                </c:pt>
                <c:pt idx="12824">
                  <c:v>0</c:v>
                </c:pt>
                <c:pt idx="12825">
                  <c:v>0</c:v>
                </c:pt>
                <c:pt idx="12826">
                  <c:v>0</c:v>
                </c:pt>
                <c:pt idx="12827">
                  <c:v>0</c:v>
                </c:pt>
                <c:pt idx="12828">
                  <c:v>0</c:v>
                </c:pt>
                <c:pt idx="12829">
                  <c:v>0</c:v>
                </c:pt>
                <c:pt idx="12830">
                  <c:v>0</c:v>
                </c:pt>
                <c:pt idx="12831">
                  <c:v>0</c:v>
                </c:pt>
                <c:pt idx="12832">
                  <c:v>0</c:v>
                </c:pt>
                <c:pt idx="12833">
                  <c:v>0</c:v>
                </c:pt>
                <c:pt idx="12834">
                  <c:v>0</c:v>
                </c:pt>
                <c:pt idx="12835">
                  <c:v>0</c:v>
                </c:pt>
                <c:pt idx="12836">
                  <c:v>0</c:v>
                </c:pt>
                <c:pt idx="12837">
                  <c:v>0</c:v>
                </c:pt>
                <c:pt idx="12838">
                  <c:v>0</c:v>
                </c:pt>
                <c:pt idx="12839">
                  <c:v>0</c:v>
                </c:pt>
                <c:pt idx="12840">
                  <c:v>0</c:v>
                </c:pt>
                <c:pt idx="12841">
                  <c:v>0</c:v>
                </c:pt>
                <c:pt idx="12842">
                  <c:v>0</c:v>
                </c:pt>
                <c:pt idx="12843">
                  <c:v>0</c:v>
                </c:pt>
                <c:pt idx="12844">
                  <c:v>0</c:v>
                </c:pt>
                <c:pt idx="12845">
                  <c:v>0</c:v>
                </c:pt>
                <c:pt idx="12846">
                  <c:v>0</c:v>
                </c:pt>
                <c:pt idx="12847">
                  <c:v>0</c:v>
                </c:pt>
                <c:pt idx="12848">
                  <c:v>0</c:v>
                </c:pt>
                <c:pt idx="12849">
                  <c:v>0</c:v>
                </c:pt>
                <c:pt idx="12850">
                  <c:v>0</c:v>
                </c:pt>
                <c:pt idx="12851">
                  <c:v>0</c:v>
                </c:pt>
                <c:pt idx="12852">
                  <c:v>0</c:v>
                </c:pt>
                <c:pt idx="12853">
                  <c:v>0</c:v>
                </c:pt>
                <c:pt idx="12854">
                  <c:v>0</c:v>
                </c:pt>
                <c:pt idx="12855">
                  <c:v>0</c:v>
                </c:pt>
                <c:pt idx="12856">
                  <c:v>0</c:v>
                </c:pt>
                <c:pt idx="12857">
                  <c:v>0</c:v>
                </c:pt>
                <c:pt idx="12858">
                  <c:v>0</c:v>
                </c:pt>
                <c:pt idx="12859">
                  <c:v>0</c:v>
                </c:pt>
                <c:pt idx="12860">
                  <c:v>0</c:v>
                </c:pt>
                <c:pt idx="12861">
                  <c:v>0</c:v>
                </c:pt>
                <c:pt idx="12862">
                  <c:v>0</c:v>
                </c:pt>
                <c:pt idx="12863">
                  <c:v>0</c:v>
                </c:pt>
                <c:pt idx="12864">
                  <c:v>0</c:v>
                </c:pt>
                <c:pt idx="12865">
                  <c:v>0</c:v>
                </c:pt>
                <c:pt idx="12866">
                  <c:v>0</c:v>
                </c:pt>
                <c:pt idx="12867">
                  <c:v>0</c:v>
                </c:pt>
                <c:pt idx="12868">
                  <c:v>0</c:v>
                </c:pt>
                <c:pt idx="12869">
                  <c:v>0</c:v>
                </c:pt>
                <c:pt idx="12870">
                  <c:v>0</c:v>
                </c:pt>
                <c:pt idx="12871">
                  <c:v>0</c:v>
                </c:pt>
                <c:pt idx="12872">
                  <c:v>0</c:v>
                </c:pt>
                <c:pt idx="12873">
                  <c:v>0</c:v>
                </c:pt>
                <c:pt idx="12874">
                  <c:v>0</c:v>
                </c:pt>
                <c:pt idx="12875">
                  <c:v>0</c:v>
                </c:pt>
                <c:pt idx="12876">
                  <c:v>0</c:v>
                </c:pt>
                <c:pt idx="12877">
                  <c:v>0</c:v>
                </c:pt>
                <c:pt idx="12878">
                  <c:v>0</c:v>
                </c:pt>
                <c:pt idx="12879">
                  <c:v>0</c:v>
                </c:pt>
                <c:pt idx="12880">
                  <c:v>0</c:v>
                </c:pt>
                <c:pt idx="12881">
                  <c:v>0</c:v>
                </c:pt>
                <c:pt idx="12882">
                  <c:v>0</c:v>
                </c:pt>
                <c:pt idx="12883">
                  <c:v>0</c:v>
                </c:pt>
                <c:pt idx="12884">
                  <c:v>0</c:v>
                </c:pt>
                <c:pt idx="12885">
                  <c:v>0</c:v>
                </c:pt>
                <c:pt idx="12886">
                  <c:v>0</c:v>
                </c:pt>
                <c:pt idx="12887">
                  <c:v>0</c:v>
                </c:pt>
                <c:pt idx="12888">
                  <c:v>0</c:v>
                </c:pt>
                <c:pt idx="12889">
                  <c:v>0</c:v>
                </c:pt>
                <c:pt idx="12890">
                  <c:v>0</c:v>
                </c:pt>
                <c:pt idx="12891">
                  <c:v>0</c:v>
                </c:pt>
                <c:pt idx="12892">
                  <c:v>0</c:v>
                </c:pt>
                <c:pt idx="12893">
                  <c:v>0</c:v>
                </c:pt>
                <c:pt idx="12894">
                  <c:v>0</c:v>
                </c:pt>
                <c:pt idx="12895">
                  <c:v>0</c:v>
                </c:pt>
                <c:pt idx="12896">
                  <c:v>0</c:v>
                </c:pt>
                <c:pt idx="12897">
                  <c:v>0</c:v>
                </c:pt>
                <c:pt idx="12898">
                  <c:v>0</c:v>
                </c:pt>
                <c:pt idx="12899">
                  <c:v>0</c:v>
                </c:pt>
                <c:pt idx="12900">
                  <c:v>0</c:v>
                </c:pt>
                <c:pt idx="12901">
                  <c:v>0</c:v>
                </c:pt>
                <c:pt idx="12902">
                  <c:v>0</c:v>
                </c:pt>
                <c:pt idx="12903">
                  <c:v>0</c:v>
                </c:pt>
                <c:pt idx="12904">
                  <c:v>0</c:v>
                </c:pt>
                <c:pt idx="12905">
                  <c:v>0</c:v>
                </c:pt>
                <c:pt idx="12906">
                  <c:v>0</c:v>
                </c:pt>
                <c:pt idx="12907">
                  <c:v>0</c:v>
                </c:pt>
                <c:pt idx="12908">
                  <c:v>0</c:v>
                </c:pt>
                <c:pt idx="12909">
                  <c:v>0</c:v>
                </c:pt>
                <c:pt idx="12910">
                  <c:v>0</c:v>
                </c:pt>
                <c:pt idx="12911">
                  <c:v>0</c:v>
                </c:pt>
                <c:pt idx="12912">
                  <c:v>0</c:v>
                </c:pt>
                <c:pt idx="12913">
                  <c:v>0</c:v>
                </c:pt>
                <c:pt idx="12914">
                  <c:v>0</c:v>
                </c:pt>
                <c:pt idx="12915">
                  <c:v>0</c:v>
                </c:pt>
                <c:pt idx="12916">
                  <c:v>0</c:v>
                </c:pt>
                <c:pt idx="12917">
                  <c:v>0</c:v>
                </c:pt>
                <c:pt idx="12918">
                  <c:v>0</c:v>
                </c:pt>
                <c:pt idx="12919">
                  <c:v>0</c:v>
                </c:pt>
                <c:pt idx="12920">
                  <c:v>0</c:v>
                </c:pt>
                <c:pt idx="12921">
                  <c:v>0</c:v>
                </c:pt>
                <c:pt idx="12922">
                  <c:v>0</c:v>
                </c:pt>
                <c:pt idx="12923">
                  <c:v>0</c:v>
                </c:pt>
                <c:pt idx="12924">
                  <c:v>0</c:v>
                </c:pt>
                <c:pt idx="12925">
                  <c:v>0</c:v>
                </c:pt>
                <c:pt idx="12926">
                  <c:v>0</c:v>
                </c:pt>
                <c:pt idx="12927">
                  <c:v>0</c:v>
                </c:pt>
                <c:pt idx="12928">
                  <c:v>0</c:v>
                </c:pt>
                <c:pt idx="12929">
                  <c:v>0</c:v>
                </c:pt>
                <c:pt idx="12930">
                  <c:v>0</c:v>
                </c:pt>
                <c:pt idx="12931">
                  <c:v>0</c:v>
                </c:pt>
                <c:pt idx="12932">
                  <c:v>0</c:v>
                </c:pt>
                <c:pt idx="12933">
                  <c:v>0</c:v>
                </c:pt>
                <c:pt idx="12934">
                  <c:v>0</c:v>
                </c:pt>
                <c:pt idx="12935">
                  <c:v>0</c:v>
                </c:pt>
                <c:pt idx="12936">
                  <c:v>0</c:v>
                </c:pt>
                <c:pt idx="12937">
                  <c:v>0</c:v>
                </c:pt>
                <c:pt idx="12938">
                  <c:v>0</c:v>
                </c:pt>
                <c:pt idx="12939">
                  <c:v>0</c:v>
                </c:pt>
                <c:pt idx="12940">
                  <c:v>0</c:v>
                </c:pt>
                <c:pt idx="12941">
                  <c:v>0</c:v>
                </c:pt>
                <c:pt idx="12942">
                  <c:v>0</c:v>
                </c:pt>
                <c:pt idx="12943">
                  <c:v>0</c:v>
                </c:pt>
                <c:pt idx="12944">
                  <c:v>0</c:v>
                </c:pt>
                <c:pt idx="12945">
                  <c:v>0</c:v>
                </c:pt>
                <c:pt idx="12946">
                  <c:v>0</c:v>
                </c:pt>
                <c:pt idx="12947">
                  <c:v>0</c:v>
                </c:pt>
                <c:pt idx="12948">
                  <c:v>0</c:v>
                </c:pt>
                <c:pt idx="12949">
                  <c:v>0</c:v>
                </c:pt>
                <c:pt idx="12950">
                  <c:v>0</c:v>
                </c:pt>
                <c:pt idx="12951">
                  <c:v>0</c:v>
                </c:pt>
                <c:pt idx="12952">
                  <c:v>0</c:v>
                </c:pt>
                <c:pt idx="12953">
                  <c:v>0</c:v>
                </c:pt>
                <c:pt idx="12954">
                  <c:v>0</c:v>
                </c:pt>
                <c:pt idx="12955">
                  <c:v>0</c:v>
                </c:pt>
                <c:pt idx="12956">
                  <c:v>0</c:v>
                </c:pt>
                <c:pt idx="12957">
                  <c:v>0</c:v>
                </c:pt>
                <c:pt idx="12958">
                  <c:v>0</c:v>
                </c:pt>
                <c:pt idx="12959">
                  <c:v>0</c:v>
                </c:pt>
                <c:pt idx="12960">
                  <c:v>0</c:v>
                </c:pt>
                <c:pt idx="12961">
                  <c:v>0</c:v>
                </c:pt>
                <c:pt idx="12962">
                  <c:v>0</c:v>
                </c:pt>
                <c:pt idx="12963">
                  <c:v>0</c:v>
                </c:pt>
                <c:pt idx="12964">
                  <c:v>0</c:v>
                </c:pt>
                <c:pt idx="12965">
                  <c:v>0</c:v>
                </c:pt>
                <c:pt idx="12966">
                  <c:v>0</c:v>
                </c:pt>
                <c:pt idx="12967">
                  <c:v>0</c:v>
                </c:pt>
                <c:pt idx="12968">
                  <c:v>0</c:v>
                </c:pt>
                <c:pt idx="12969">
                  <c:v>0</c:v>
                </c:pt>
                <c:pt idx="12970">
                  <c:v>0</c:v>
                </c:pt>
                <c:pt idx="12971">
                  <c:v>0</c:v>
                </c:pt>
                <c:pt idx="12972">
                  <c:v>0</c:v>
                </c:pt>
                <c:pt idx="12973">
                  <c:v>0</c:v>
                </c:pt>
                <c:pt idx="12974">
                  <c:v>0</c:v>
                </c:pt>
                <c:pt idx="12975">
                  <c:v>0</c:v>
                </c:pt>
                <c:pt idx="12976">
                  <c:v>0</c:v>
                </c:pt>
                <c:pt idx="12977">
                  <c:v>0</c:v>
                </c:pt>
                <c:pt idx="12978">
                  <c:v>0</c:v>
                </c:pt>
                <c:pt idx="12979">
                  <c:v>0</c:v>
                </c:pt>
                <c:pt idx="12980">
                  <c:v>0</c:v>
                </c:pt>
                <c:pt idx="12981">
                  <c:v>0</c:v>
                </c:pt>
                <c:pt idx="12982">
                  <c:v>0</c:v>
                </c:pt>
                <c:pt idx="12983">
                  <c:v>0</c:v>
                </c:pt>
                <c:pt idx="12984">
                  <c:v>0</c:v>
                </c:pt>
                <c:pt idx="12985">
                  <c:v>0</c:v>
                </c:pt>
                <c:pt idx="12986">
                  <c:v>0</c:v>
                </c:pt>
                <c:pt idx="12987">
                  <c:v>0</c:v>
                </c:pt>
                <c:pt idx="12988">
                  <c:v>0</c:v>
                </c:pt>
                <c:pt idx="12989">
                  <c:v>0</c:v>
                </c:pt>
                <c:pt idx="12990">
                  <c:v>0</c:v>
                </c:pt>
                <c:pt idx="12991">
                  <c:v>0</c:v>
                </c:pt>
                <c:pt idx="12992">
                  <c:v>0</c:v>
                </c:pt>
                <c:pt idx="12993">
                  <c:v>0</c:v>
                </c:pt>
                <c:pt idx="12994">
                  <c:v>0</c:v>
                </c:pt>
                <c:pt idx="12995">
                  <c:v>0</c:v>
                </c:pt>
                <c:pt idx="12996">
                  <c:v>0</c:v>
                </c:pt>
                <c:pt idx="12997">
                  <c:v>0</c:v>
                </c:pt>
                <c:pt idx="12998">
                  <c:v>0</c:v>
                </c:pt>
                <c:pt idx="12999">
                  <c:v>0</c:v>
                </c:pt>
                <c:pt idx="13000">
                  <c:v>0</c:v>
                </c:pt>
                <c:pt idx="13001">
                  <c:v>0</c:v>
                </c:pt>
                <c:pt idx="13002">
                  <c:v>0</c:v>
                </c:pt>
                <c:pt idx="13003">
                  <c:v>0</c:v>
                </c:pt>
                <c:pt idx="13004">
                  <c:v>0</c:v>
                </c:pt>
                <c:pt idx="13005">
                  <c:v>0</c:v>
                </c:pt>
                <c:pt idx="13006">
                  <c:v>0</c:v>
                </c:pt>
                <c:pt idx="13007">
                  <c:v>0</c:v>
                </c:pt>
                <c:pt idx="13008">
                  <c:v>0</c:v>
                </c:pt>
                <c:pt idx="13009">
                  <c:v>0</c:v>
                </c:pt>
                <c:pt idx="13010">
                  <c:v>0</c:v>
                </c:pt>
                <c:pt idx="13011">
                  <c:v>0</c:v>
                </c:pt>
                <c:pt idx="13012">
                  <c:v>0</c:v>
                </c:pt>
                <c:pt idx="13013">
                  <c:v>0</c:v>
                </c:pt>
                <c:pt idx="13014">
                  <c:v>0</c:v>
                </c:pt>
                <c:pt idx="13015">
                  <c:v>0</c:v>
                </c:pt>
                <c:pt idx="13016">
                  <c:v>0</c:v>
                </c:pt>
                <c:pt idx="13017">
                  <c:v>0</c:v>
                </c:pt>
                <c:pt idx="13018">
                  <c:v>0</c:v>
                </c:pt>
                <c:pt idx="13019">
                  <c:v>0</c:v>
                </c:pt>
                <c:pt idx="13020">
                  <c:v>0</c:v>
                </c:pt>
                <c:pt idx="13021">
                  <c:v>0</c:v>
                </c:pt>
                <c:pt idx="13022">
                  <c:v>0</c:v>
                </c:pt>
                <c:pt idx="13023">
                  <c:v>0</c:v>
                </c:pt>
                <c:pt idx="13024">
                  <c:v>0</c:v>
                </c:pt>
                <c:pt idx="13025">
                  <c:v>0</c:v>
                </c:pt>
                <c:pt idx="13026">
                  <c:v>0</c:v>
                </c:pt>
                <c:pt idx="13027">
                  <c:v>0</c:v>
                </c:pt>
                <c:pt idx="13028">
                  <c:v>0</c:v>
                </c:pt>
                <c:pt idx="13029">
                  <c:v>0</c:v>
                </c:pt>
                <c:pt idx="13030">
                  <c:v>0</c:v>
                </c:pt>
                <c:pt idx="13031">
                  <c:v>0</c:v>
                </c:pt>
                <c:pt idx="13032">
                  <c:v>0</c:v>
                </c:pt>
                <c:pt idx="13033">
                  <c:v>0</c:v>
                </c:pt>
                <c:pt idx="13034">
                  <c:v>0</c:v>
                </c:pt>
                <c:pt idx="13035">
                  <c:v>0</c:v>
                </c:pt>
                <c:pt idx="13036">
                  <c:v>0</c:v>
                </c:pt>
                <c:pt idx="13037">
                  <c:v>0</c:v>
                </c:pt>
                <c:pt idx="13038">
                  <c:v>0</c:v>
                </c:pt>
                <c:pt idx="13039">
                  <c:v>0</c:v>
                </c:pt>
                <c:pt idx="13040">
                  <c:v>0</c:v>
                </c:pt>
                <c:pt idx="13041">
                  <c:v>0</c:v>
                </c:pt>
                <c:pt idx="13042">
                  <c:v>0</c:v>
                </c:pt>
                <c:pt idx="13043">
                  <c:v>0</c:v>
                </c:pt>
                <c:pt idx="13044">
                  <c:v>0</c:v>
                </c:pt>
                <c:pt idx="13045">
                  <c:v>0</c:v>
                </c:pt>
                <c:pt idx="13046">
                  <c:v>0</c:v>
                </c:pt>
                <c:pt idx="13047">
                  <c:v>0</c:v>
                </c:pt>
                <c:pt idx="13048">
                  <c:v>0</c:v>
                </c:pt>
                <c:pt idx="13049">
                  <c:v>0</c:v>
                </c:pt>
                <c:pt idx="13050">
                  <c:v>0</c:v>
                </c:pt>
                <c:pt idx="13051">
                  <c:v>0</c:v>
                </c:pt>
                <c:pt idx="13052">
                  <c:v>0</c:v>
                </c:pt>
                <c:pt idx="13053">
                  <c:v>0</c:v>
                </c:pt>
                <c:pt idx="13054">
                  <c:v>0</c:v>
                </c:pt>
                <c:pt idx="13055">
                  <c:v>0</c:v>
                </c:pt>
                <c:pt idx="13056">
                  <c:v>0</c:v>
                </c:pt>
                <c:pt idx="13057">
                  <c:v>0</c:v>
                </c:pt>
                <c:pt idx="13058">
                  <c:v>0</c:v>
                </c:pt>
                <c:pt idx="13059">
                  <c:v>0</c:v>
                </c:pt>
                <c:pt idx="13060">
                  <c:v>0</c:v>
                </c:pt>
                <c:pt idx="13061">
                  <c:v>0</c:v>
                </c:pt>
                <c:pt idx="13062">
                  <c:v>0</c:v>
                </c:pt>
                <c:pt idx="13063">
                  <c:v>0</c:v>
                </c:pt>
                <c:pt idx="13064">
                  <c:v>0</c:v>
                </c:pt>
                <c:pt idx="13065">
                  <c:v>0</c:v>
                </c:pt>
                <c:pt idx="13066">
                  <c:v>0</c:v>
                </c:pt>
                <c:pt idx="13067">
                  <c:v>0</c:v>
                </c:pt>
                <c:pt idx="13068">
                  <c:v>0</c:v>
                </c:pt>
                <c:pt idx="13069">
                  <c:v>0</c:v>
                </c:pt>
                <c:pt idx="13070">
                  <c:v>0</c:v>
                </c:pt>
                <c:pt idx="13071">
                  <c:v>0</c:v>
                </c:pt>
                <c:pt idx="13072">
                  <c:v>0</c:v>
                </c:pt>
                <c:pt idx="13073">
                  <c:v>0</c:v>
                </c:pt>
                <c:pt idx="13074">
                  <c:v>0</c:v>
                </c:pt>
                <c:pt idx="13075">
                  <c:v>0</c:v>
                </c:pt>
                <c:pt idx="13076">
                  <c:v>0</c:v>
                </c:pt>
                <c:pt idx="13077">
                  <c:v>0</c:v>
                </c:pt>
                <c:pt idx="13078">
                  <c:v>0</c:v>
                </c:pt>
                <c:pt idx="13079">
                  <c:v>0</c:v>
                </c:pt>
                <c:pt idx="13080">
                  <c:v>0</c:v>
                </c:pt>
                <c:pt idx="13081">
                  <c:v>0</c:v>
                </c:pt>
                <c:pt idx="13082">
                  <c:v>0</c:v>
                </c:pt>
                <c:pt idx="13083">
                  <c:v>0</c:v>
                </c:pt>
                <c:pt idx="13084">
                  <c:v>0</c:v>
                </c:pt>
                <c:pt idx="13085">
                  <c:v>0</c:v>
                </c:pt>
                <c:pt idx="13086">
                  <c:v>0</c:v>
                </c:pt>
                <c:pt idx="13087">
                  <c:v>0</c:v>
                </c:pt>
                <c:pt idx="13088">
                  <c:v>0</c:v>
                </c:pt>
                <c:pt idx="13089">
                  <c:v>0</c:v>
                </c:pt>
                <c:pt idx="13090">
                  <c:v>0</c:v>
                </c:pt>
                <c:pt idx="13091">
                  <c:v>0</c:v>
                </c:pt>
                <c:pt idx="13092">
                  <c:v>0</c:v>
                </c:pt>
                <c:pt idx="13093">
                  <c:v>0</c:v>
                </c:pt>
                <c:pt idx="13094">
                  <c:v>0</c:v>
                </c:pt>
                <c:pt idx="13095">
                  <c:v>0</c:v>
                </c:pt>
                <c:pt idx="13096">
                  <c:v>0</c:v>
                </c:pt>
                <c:pt idx="13097">
                  <c:v>0</c:v>
                </c:pt>
                <c:pt idx="13098">
                  <c:v>0</c:v>
                </c:pt>
                <c:pt idx="13099">
                  <c:v>0</c:v>
                </c:pt>
                <c:pt idx="13100">
                  <c:v>0</c:v>
                </c:pt>
                <c:pt idx="13101">
                  <c:v>0</c:v>
                </c:pt>
                <c:pt idx="13102">
                  <c:v>0</c:v>
                </c:pt>
                <c:pt idx="13103">
                  <c:v>0</c:v>
                </c:pt>
                <c:pt idx="13104">
                  <c:v>0</c:v>
                </c:pt>
                <c:pt idx="13105">
                  <c:v>0</c:v>
                </c:pt>
                <c:pt idx="13106">
                  <c:v>0</c:v>
                </c:pt>
                <c:pt idx="13107">
                  <c:v>0</c:v>
                </c:pt>
                <c:pt idx="13108">
                  <c:v>0</c:v>
                </c:pt>
                <c:pt idx="13109">
                  <c:v>0</c:v>
                </c:pt>
                <c:pt idx="13110">
                  <c:v>0</c:v>
                </c:pt>
                <c:pt idx="13111">
                  <c:v>0</c:v>
                </c:pt>
                <c:pt idx="13112">
                  <c:v>0</c:v>
                </c:pt>
                <c:pt idx="13113">
                  <c:v>0</c:v>
                </c:pt>
                <c:pt idx="13114">
                  <c:v>0</c:v>
                </c:pt>
                <c:pt idx="13115">
                  <c:v>0</c:v>
                </c:pt>
                <c:pt idx="13116">
                  <c:v>0</c:v>
                </c:pt>
                <c:pt idx="13117">
                  <c:v>0</c:v>
                </c:pt>
                <c:pt idx="13118">
                  <c:v>0</c:v>
                </c:pt>
                <c:pt idx="13119">
                  <c:v>0</c:v>
                </c:pt>
                <c:pt idx="13120">
                  <c:v>0</c:v>
                </c:pt>
                <c:pt idx="13121">
                  <c:v>0</c:v>
                </c:pt>
                <c:pt idx="13122">
                  <c:v>0</c:v>
                </c:pt>
                <c:pt idx="13123">
                  <c:v>0</c:v>
                </c:pt>
                <c:pt idx="13124">
                  <c:v>0</c:v>
                </c:pt>
                <c:pt idx="13125">
                  <c:v>0</c:v>
                </c:pt>
                <c:pt idx="13126">
                  <c:v>0</c:v>
                </c:pt>
                <c:pt idx="13127">
                  <c:v>0</c:v>
                </c:pt>
                <c:pt idx="13128">
                  <c:v>0</c:v>
                </c:pt>
                <c:pt idx="13129">
                  <c:v>0</c:v>
                </c:pt>
                <c:pt idx="13130">
                  <c:v>0</c:v>
                </c:pt>
                <c:pt idx="13131">
                  <c:v>0</c:v>
                </c:pt>
                <c:pt idx="13132">
                  <c:v>0</c:v>
                </c:pt>
                <c:pt idx="13133">
                  <c:v>0</c:v>
                </c:pt>
                <c:pt idx="13134">
                  <c:v>0</c:v>
                </c:pt>
                <c:pt idx="13135">
                  <c:v>0</c:v>
                </c:pt>
                <c:pt idx="13136">
                  <c:v>0</c:v>
                </c:pt>
                <c:pt idx="13137">
                  <c:v>0</c:v>
                </c:pt>
                <c:pt idx="13138">
                  <c:v>0</c:v>
                </c:pt>
                <c:pt idx="13139">
                  <c:v>0</c:v>
                </c:pt>
                <c:pt idx="13140">
                  <c:v>0</c:v>
                </c:pt>
                <c:pt idx="13141">
                  <c:v>0</c:v>
                </c:pt>
                <c:pt idx="13142">
                  <c:v>0</c:v>
                </c:pt>
                <c:pt idx="13143">
                  <c:v>0</c:v>
                </c:pt>
                <c:pt idx="13144">
                  <c:v>0</c:v>
                </c:pt>
                <c:pt idx="13145">
                  <c:v>0</c:v>
                </c:pt>
                <c:pt idx="13146">
                  <c:v>0</c:v>
                </c:pt>
                <c:pt idx="13147">
                  <c:v>0</c:v>
                </c:pt>
                <c:pt idx="13148">
                  <c:v>0</c:v>
                </c:pt>
                <c:pt idx="13149">
                  <c:v>0</c:v>
                </c:pt>
                <c:pt idx="13150">
                  <c:v>0</c:v>
                </c:pt>
                <c:pt idx="13151">
                  <c:v>0</c:v>
                </c:pt>
                <c:pt idx="13152">
                  <c:v>0</c:v>
                </c:pt>
                <c:pt idx="13153">
                  <c:v>0</c:v>
                </c:pt>
                <c:pt idx="13154">
                  <c:v>0</c:v>
                </c:pt>
                <c:pt idx="13155">
                  <c:v>0</c:v>
                </c:pt>
                <c:pt idx="13156">
                  <c:v>0</c:v>
                </c:pt>
                <c:pt idx="13157">
                  <c:v>0</c:v>
                </c:pt>
                <c:pt idx="13158">
                  <c:v>0</c:v>
                </c:pt>
                <c:pt idx="13159">
                  <c:v>0</c:v>
                </c:pt>
                <c:pt idx="13160">
                  <c:v>0</c:v>
                </c:pt>
                <c:pt idx="13161">
                  <c:v>0</c:v>
                </c:pt>
                <c:pt idx="13162">
                  <c:v>0</c:v>
                </c:pt>
                <c:pt idx="13163">
                  <c:v>0</c:v>
                </c:pt>
                <c:pt idx="13164">
                  <c:v>0</c:v>
                </c:pt>
                <c:pt idx="13165">
                  <c:v>0</c:v>
                </c:pt>
                <c:pt idx="13166">
                  <c:v>0</c:v>
                </c:pt>
                <c:pt idx="13167">
                  <c:v>0</c:v>
                </c:pt>
                <c:pt idx="13168">
                  <c:v>0</c:v>
                </c:pt>
                <c:pt idx="13169">
                  <c:v>0</c:v>
                </c:pt>
                <c:pt idx="13170">
                  <c:v>0</c:v>
                </c:pt>
                <c:pt idx="13171">
                  <c:v>0</c:v>
                </c:pt>
                <c:pt idx="13172">
                  <c:v>0</c:v>
                </c:pt>
                <c:pt idx="13173">
                  <c:v>0</c:v>
                </c:pt>
                <c:pt idx="13174">
                  <c:v>0</c:v>
                </c:pt>
                <c:pt idx="13175">
                  <c:v>0</c:v>
                </c:pt>
                <c:pt idx="13176">
                  <c:v>0</c:v>
                </c:pt>
                <c:pt idx="13177">
                  <c:v>0</c:v>
                </c:pt>
                <c:pt idx="13178">
                  <c:v>0</c:v>
                </c:pt>
                <c:pt idx="13179">
                  <c:v>0</c:v>
                </c:pt>
                <c:pt idx="13180">
                  <c:v>0</c:v>
                </c:pt>
                <c:pt idx="13181">
                  <c:v>0</c:v>
                </c:pt>
                <c:pt idx="13182">
                  <c:v>0</c:v>
                </c:pt>
                <c:pt idx="13183">
                  <c:v>0</c:v>
                </c:pt>
                <c:pt idx="13184">
                  <c:v>0</c:v>
                </c:pt>
                <c:pt idx="13185">
                  <c:v>0</c:v>
                </c:pt>
                <c:pt idx="13186">
                  <c:v>0</c:v>
                </c:pt>
                <c:pt idx="13187">
                  <c:v>0</c:v>
                </c:pt>
                <c:pt idx="13188">
                  <c:v>0</c:v>
                </c:pt>
                <c:pt idx="13189">
                  <c:v>0</c:v>
                </c:pt>
                <c:pt idx="13190">
                  <c:v>0</c:v>
                </c:pt>
                <c:pt idx="13191">
                  <c:v>0</c:v>
                </c:pt>
                <c:pt idx="13192">
                  <c:v>0</c:v>
                </c:pt>
                <c:pt idx="13193">
                  <c:v>0</c:v>
                </c:pt>
                <c:pt idx="13194">
                  <c:v>0</c:v>
                </c:pt>
                <c:pt idx="13195">
                  <c:v>0</c:v>
                </c:pt>
                <c:pt idx="13196">
                  <c:v>0</c:v>
                </c:pt>
                <c:pt idx="13197">
                  <c:v>0</c:v>
                </c:pt>
                <c:pt idx="13198">
                  <c:v>0</c:v>
                </c:pt>
                <c:pt idx="13199">
                  <c:v>0</c:v>
                </c:pt>
                <c:pt idx="13200">
                  <c:v>0</c:v>
                </c:pt>
                <c:pt idx="13201">
                  <c:v>0</c:v>
                </c:pt>
                <c:pt idx="13202">
                  <c:v>0</c:v>
                </c:pt>
                <c:pt idx="13203">
                  <c:v>0</c:v>
                </c:pt>
                <c:pt idx="13204">
                  <c:v>0</c:v>
                </c:pt>
                <c:pt idx="13205">
                  <c:v>0</c:v>
                </c:pt>
                <c:pt idx="13206">
                  <c:v>0</c:v>
                </c:pt>
                <c:pt idx="13207">
                  <c:v>0</c:v>
                </c:pt>
                <c:pt idx="13208">
                  <c:v>0</c:v>
                </c:pt>
                <c:pt idx="13209">
                  <c:v>0</c:v>
                </c:pt>
                <c:pt idx="13210">
                  <c:v>0</c:v>
                </c:pt>
                <c:pt idx="13211">
                  <c:v>0</c:v>
                </c:pt>
                <c:pt idx="13212">
                  <c:v>0</c:v>
                </c:pt>
                <c:pt idx="13213">
                  <c:v>0</c:v>
                </c:pt>
                <c:pt idx="13214">
                  <c:v>0</c:v>
                </c:pt>
                <c:pt idx="13215">
                  <c:v>0</c:v>
                </c:pt>
                <c:pt idx="13216">
                  <c:v>0</c:v>
                </c:pt>
                <c:pt idx="13217">
                  <c:v>0</c:v>
                </c:pt>
                <c:pt idx="13218">
                  <c:v>0</c:v>
                </c:pt>
                <c:pt idx="13219">
                  <c:v>0</c:v>
                </c:pt>
                <c:pt idx="13220">
                  <c:v>0</c:v>
                </c:pt>
                <c:pt idx="13221">
                  <c:v>0</c:v>
                </c:pt>
                <c:pt idx="13222">
                  <c:v>0</c:v>
                </c:pt>
                <c:pt idx="13223">
                  <c:v>0</c:v>
                </c:pt>
                <c:pt idx="13224">
                  <c:v>0</c:v>
                </c:pt>
                <c:pt idx="13225">
                  <c:v>0</c:v>
                </c:pt>
                <c:pt idx="13226">
                  <c:v>0</c:v>
                </c:pt>
                <c:pt idx="13227">
                  <c:v>0</c:v>
                </c:pt>
                <c:pt idx="13228">
                  <c:v>0</c:v>
                </c:pt>
                <c:pt idx="13229">
                  <c:v>0</c:v>
                </c:pt>
                <c:pt idx="13230">
                  <c:v>0</c:v>
                </c:pt>
                <c:pt idx="13231">
                  <c:v>0</c:v>
                </c:pt>
                <c:pt idx="13232">
                  <c:v>0</c:v>
                </c:pt>
                <c:pt idx="13233">
                  <c:v>0</c:v>
                </c:pt>
                <c:pt idx="13234">
                  <c:v>0</c:v>
                </c:pt>
                <c:pt idx="13235">
                  <c:v>0</c:v>
                </c:pt>
                <c:pt idx="13236">
                  <c:v>0</c:v>
                </c:pt>
                <c:pt idx="13237">
                  <c:v>0</c:v>
                </c:pt>
                <c:pt idx="13238">
                  <c:v>0</c:v>
                </c:pt>
                <c:pt idx="13239">
                  <c:v>0</c:v>
                </c:pt>
                <c:pt idx="13240">
                  <c:v>0</c:v>
                </c:pt>
                <c:pt idx="13241">
                  <c:v>0</c:v>
                </c:pt>
                <c:pt idx="13242">
                  <c:v>0</c:v>
                </c:pt>
                <c:pt idx="13243">
                  <c:v>0</c:v>
                </c:pt>
                <c:pt idx="13244">
                  <c:v>0</c:v>
                </c:pt>
                <c:pt idx="13245">
                  <c:v>0</c:v>
                </c:pt>
                <c:pt idx="13246">
                  <c:v>0</c:v>
                </c:pt>
                <c:pt idx="13247">
                  <c:v>0</c:v>
                </c:pt>
                <c:pt idx="13248">
                  <c:v>0</c:v>
                </c:pt>
                <c:pt idx="13249">
                  <c:v>0</c:v>
                </c:pt>
                <c:pt idx="13250">
                  <c:v>0</c:v>
                </c:pt>
                <c:pt idx="13251">
                  <c:v>0</c:v>
                </c:pt>
                <c:pt idx="13252">
                  <c:v>0</c:v>
                </c:pt>
                <c:pt idx="13253">
                  <c:v>0</c:v>
                </c:pt>
                <c:pt idx="13254">
                  <c:v>0</c:v>
                </c:pt>
                <c:pt idx="13255">
                  <c:v>0</c:v>
                </c:pt>
                <c:pt idx="13256">
                  <c:v>0</c:v>
                </c:pt>
                <c:pt idx="13257">
                  <c:v>0</c:v>
                </c:pt>
                <c:pt idx="13258">
                  <c:v>0</c:v>
                </c:pt>
                <c:pt idx="13259">
                  <c:v>0</c:v>
                </c:pt>
                <c:pt idx="13260">
                  <c:v>0</c:v>
                </c:pt>
                <c:pt idx="13261">
                  <c:v>0</c:v>
                </c:pt>
                <c:pt idx="13262">
                  <c:v>0</c:v>
                </c:pt>
                <c:pt idx="13263">
                  <c:v>0</c:v>
                </c:pt>
                <c:pt idx="13264">
                  <c:v>0</c:v>
                </c:pt>
                <c:pt idx="13265">
                  <c:v>0</c:v>
                </c:pt>
                <c:pt idx="13266">
                  <c:v>0</c:v>
                </c:pt>
                <c:pt idx="13267">
                  <c:v>0</c:v>
                </c:pt>
                <c:pt idx="13268">
                  <c:v>0</c:v>
                </c:pt>
                <c:pt idx="13269">
                  <c:v>0</c:v>
                </c:pt>
                <c:pt idx="13270">
                  <c:v>0</c:v>
                </c:pt>
                <c:pt idx="13271">
                  <c:v>0</c:v>
                </c:pt>
                <c:pt idx="13272">
                  <c:v>0</c:v>
                </c:pt>
                <c:pt idx="13273">
                  <c:v>0</c:v>
                </c:pt>
                <c:pt idx="13274">
                  <c:v>0</c:v>
                </c:pt>
                <c:pt idx="13275">
                  <c:v>0</c:v>
                </c:pt>
                <c:pt idx="13276">
                  <c:v>0</c:v>
                </c:pt>
                <c:pt idx="13277">
                  <c:v>0</c:v>
                </c:pt>
                <c:pt idx="13278">
                  <c:v>0</c:v>
                </c:pt>
                <c:pt idx="13279">
                  <c:v>0</c:v>
                </c:pt>
                <c:pt idx="13280">
                  <c:v>0</c:v>
                </c:pt>
                <c:pt idx="13281">
                  <c:v>0</c:v>
                </c:pt>
                <c:pt idx="13282">
                  <c:v>0</c:v>
                </c:pt>
                <c:pt idx="13283">
                  <c:v>0</c:v>
                </c:pt>
                <c:pt idx="13284">
                  <c:v>0</c:v>
                </c:pt>
                <c:pt idx="13285">
                  <c:v>0</c:v>
                </c:pt>
                <c:pt idx="13286">
                  <c:v>0</c:v>
                </c:pt>
                <c:pt idx="13287">
                  <c:v>0</c:v>
                </c:pt>
                <c:pt idx="13288">
                  <c:v>0</c:v>
                </c:pt>
                <c:pt idx="13289">
                  <c:v>0</c:v>
                </c:pt>
                <c:pt idx="13290">
                  <c:v>0</c:v>
                </c:pt>
                <c:pt idx="13291">
                  <c:v>0</c:v>
                </c:pt>
                <c:pt idx="13292">
                  <c:v>0</c:v>
                </c:pt>
                <c:pt idx="13293">
                  <c:v>0</c:v>
                </c:pt>
                <c:pt idx="13294">
                  <c:v>0</c:v>
                </c:pt>
                <c:pt idx="13295">
                  <c:v>0</c:v>
                </c:pt>
                <c:pt idx="13296">
                  <c:v>0</c:v>
                </c:pt>
                <c:pt idx="13297">
                  <c:v>0</c:v>
                </c:pt>
                <c:pt idx="13298">
                  <c:v>0</c:v>
                </c:pt>
                <c:pt idx="13299">
                  <c:v>0</c:v>
                </c:pt>
                <c:pt idx="13300">
                  <c:v>0</c:v>
                </c:pt>
                <c:pt idx="13301">
                  <c:v>0</c:v>
                </c:pt>
                <c:pt idx="13302">
                  <c:v>0</c:v>
                </c:pt>
                <c:pt idx="13303">
                  <c:v>0</c:v>
                </c:pt>
                <c:pt idx="13304">
                  <c:v>0</c:v>
                </c:pt>
                <c:pt idx="13305">
                  <c:v>0</c:v>
                </c:pt>
                <c:pt idx="13306">
                  <c:v>0</c:v>
                </c:pt>
                <c:pt idx="13307">
                  <c:v>0</c:v>
                </c:pt>
                <c:pt idx="13308">
                  <c:v>0</c:v>
                </c:pt>
                <c:pt idx="13309">
                  <c:v>0</c:v>
                </c:pt>
                <c:pt idx="13310">
                  <c:v>0</c:v>
                </c:pt>
                <c:pt idx="13311">
                  <c:v>0</c:v>
                </c:pt>
                <c:pt idx="13312">
                  <c:v>0</c:v>
                </c:pt>
                <c:pt idx="13313">
                  <c:v>0</c:v>
                </c:pt>
                <c:pt idx="13314">
                  <c:v>0</c:v>
                </c:pt>
                <c:pt idx="13315">
                  <c:v>0</c:v>
                </c:pt>
                <c:pt idx="13316">
                  <c:v>0</c:v>
                </c:pt>
                <c:pt idx="13317">
                  <c:v>0</c:v>
                </c:pt>
                <c:pt idx="13318">
                  <c:v>0</c:v>
                </c:pt>
                <c:pt idx="13319">
                  <c:v>0</c:v>
                </c:pt>
                <c:pt idx="13320">
                  <c:v>0</c:v>
                </c:pt>
                <c:pt idx="13321">
                  <c:v>0</c:v>
                </c:pt>
                <c:pt idx="13322">
                  <c:v>0</c:v>
                </c:pt>
                <c:pt idx="13323">
                  <c:v>0</c:v>
                </c:pt>
                <c:pt idx="13324">
                  <c:v>0</c:v>
                </c:pt>
                <c:pt idx="13325">
                  <c:v>0</c:v>
                </c:pt>
                <c:pt idx="13326">
                  <c:v>0</c:v>
                </c:pt>
                <c:pt idx="13327">
                  <c:v>0</c:v>
                </c:pt>
                <c:pt idx="13328">
                  <c:v>0</c:v>
                </c:pt>
                <c:pt idx="13329">
                  <c:v>0</c:v>
                </c:pt>
                <c:pt idx="13330">
                  <c:v>0</c:v>
                </c:pt>
                <c:pt idx="13331">
                  <c:v>0</c:v>
                </c:pt>
                <c:pt idx="13332">
                  <c:v>0</c:v>
                </c:pt>
                <c:pt idx="13333">
                  <c:v>0</c:v>
                </c:pt>
                <c:pt idx="13334">
                  <c:v>0</c:v>
                </c:pt>
                <c:pt idx="13335">
                  <c:v>0</c:v>
                </c:pt>
                <c:pt idx="13336">
                  <c:v>0</c:v>
                </c:pt>
                <c:pt idx="13337">
                  <c:v>0</c:v>
                </c:pt>
                <c:pt idx="13338">
                  <c:v>0</c:v>
                </c:pt>
                <c:pt idx="13339">
                  <c:v>0</c:v>
                </c:pt>
                <c:pt idx="13340">
                  <c:v>0</c:v>
                </c:pt>
                <c:pt idx="13341">
                  <c:v>0</c:v>
                </c:pt>
                <c:pt idx="13342">
                  <c:v>0</c:v>
                </c:pt>
                <c:pt idx="13343">
                  <c:v>0</c:v>
                </c:pt>
                <c:pt idx="13344">
                  <c:v>0</c:v>
                </c:pt>
                <c:pt idx="13345">
                  <c:v>0</c:v>
                </c:pt>
                <c:pt idx="13346">
                  <c:v>0</c:v>
                </c:pt>
                <c:pt idx="13347">
                  <c:v>0</c:v>
                </c:pt>
                <c:pt idx="13348">
                  <c:v>0</c:v>
                </c:pt>
                <c:pt idx="13349">
                  <c:v>0</c:v>
                </c:pt>
                <c:pt idx="13350">
                  <c:v>0</c:v>
                </c:pt>
                <c:pt idx="13351">
                  <c:v>0</c:v>
                </c:pt>
                <c:pt idx="13352">
                  <c:v>0</c:v>
                </c:pt>
                <c:pt idx="13353">
                  <c:v>0</c:v>
                </c:pt>
                <c:pt idx="13354">
                  <c:v>0</c:v>
                </c:pt>
                <c:pt idx="13355">
                  <c:v>0</c:v>
                </c:pt>
                <c:pt idx="13356">
                  <c:v>0</c:v>
                </c:pt>
                <c:pt idx="13357">
                  <c:v>0</c:v>
                </c:pt>
                <c:pt idx="13358">
                  <c:v>0</c:v>
                </c:pt>
                <c:pt idx="13359">
                  <c:v>0</c:v>
                </c:pt>
                <c:pt idx="13360">
                  <c:v>0</c:v>
                </c:pt>
                <c:pt idx="13361">
                  <c:v>0</c:v>
                </c:pt>
                <c:pt idx="13362">
                  <c:v>0</c:v>
                </c:pt>
                <c:pt idx="13363">
                  <c:v>0</c:v>
                </c:pt>
                <c:pt idx="13364">
                  <c:v>0</c:v>
                </c:pt>
                <c:pt idx="13365">
                  <c:v>0</c:v>
                </c:pt>
                <c:pt idx="13366">
                  <c:v>0</c:v>
                </c:pt>
                <c:pt idx="13367">
                  <c:v>0</c:v>
                </c:pt>
                <c:pt idx="13368">
                  <c:v>0</c:v>
                </c:pt>
                <c:pt idx="13369">
                  <c:v>0</c:v>
                </c:pt>
                <c:pt idx="13370">
                  <c:v>0</c:v>
                </c:pt>
                <c:pt idx="13371">
                  <c:v>0</c:v>
                </c:pt>
                <c:pt idx="13372">
                  <c:v>0</c:v>
                </c:pt>
                <c:pt idx="13373">
                  <c:v>0</c:v>
                </c:pt>
                <c:pt idx="13374">
                  <c:v>0</c:v>
                </c:pt>
                <c:pt idx="13375">
                  <c:v>0</c:v>
                </c:pt>
                <c:pt idx="13376">
                  <c:v>0</c:v>
                </c:pt>
                <c:pt idx="13377">
                  <c:v>0</c:v>
                </c:pt>
                <c:pt idx="13378">
                  <c:v>0</c:v>
                </c:pt>
                <c:pt idx="13379">
                  <c:v>0</c:v>
                </c:pt>
                <c:pt idx="13380">
                  <c:v>0</c:v>
                </c:pt>
                <c:pt idx="13381">
                  <c:v>0</c:v>
                </c:pt>
                <c:pt idx="13382">
                  <c:v>0</c:v>
                </c:pt>
                <c:pt idx="13383">
                  <c:v>0</c:v>
                </c:pt>
                <c:pt idx="13384">
                  <c:v>0</c:v>
                </c:pt>
                <c:pt idx="13385">
                  <c:v>0</c:v>
                </c:pt>
                <c:pt idx="13386">
                  <c:v>0</c:v>
                </c:pt>
                <c:pt idx="13387">
                  <c:v>0</c:v>
                </c:pt>
                <c:pt idx="13388">
                  <c:v>0</c:v>
                </c:pt>
                <c:pt idx="13389">
                  <c:v>0</c:v>
                </c:pt>
                <c:pt idx="13390">
                  <c:v>0</c:v>
                </c:pt>
                <c:pt idx="13391">
                  <c:v>0</c:v>
                </c:pt>
                <c:pt idx="13392">
                  <c:v>0</c:v>
                </c:pt>
                <c:pt idx="13393">
                  <c:v>0</c:v>
                </c:pt>
                <c:pt idx="13394">
                  <c:v>0</c:v>
                </c:pt>
                <c:pt idx="13395">
                  <c:v>0</c:v>
                </c:pt>
                <c:pt idx="13396">
                  <c:v>0</c:v>
                </c:pt>
                <c:pt idx="13397">
                  <c:v>0</c:v>
                </c:pt>
                <c:pt idx="13398">
                  <c:v>0</c:v>
                </c:pt>
                <c:pt idx="13399">
                  <c:v>0</c:v>
                </c:pt>
                <c:pt idx="13400">
                  <c:v>0</c:v>
                </c:pt>
                <c:pt idx="13401">
                  <c:v>0</c:v>
                </c:pt>
                <c:pt idx="13402">
                  <c:v>0</c:v>
                </c:pt>
                <c:pt idx="13403">
                  <c:v>0</c:v>
                </c:pt>
                <c:pt idx="13404">
                  <c:v>0</c:v>
                </c:pt>
                <c:pt idx="13405">
                  <c:v>0</c:v>
                </c:pt>
                <c:pt idx="13406">
                  <c:v>0</c:v>
                </c:pt>
                <c:pt idx="13407">
                  <c:v>0</c:v>
                </c:pt>
                <c:pt idx="13408">
                  <c:v>0</c:v>
                </c:pt>
                <c:pt idx="13409">
                  <c:v>0</c:v>
                </c:pt>
                <c:pt idx="13410">
                  <c:v>0</c:v>
                </c:pt>
                <c:pt idx="13411">
                  <c:v>0</c:v>
                </c:pt>
                <c:pt idx="13412">
                  <c:v>0</c:v>
                </c:pt>
                <c:pt idx="13413">
                  <c:v>0</c:v>
                </c:pt>
                <c:pt idx="13414">
                  <c:v>0</c:v>
                </c:pt>
                <c:pt idx="13415">
                  <c:v>0</c:v>
                </c:pt>
                <c:pt idx="13416">
                  <c:v>0</c:v>
                </c:pt>
                <c:pt idx="13417">
                  <c:v>0</c:v>
                </c:pt>
                <c:pt idx="13418">
                  <c:v>0</c:v>
                </c:pt>
                <c:pt idx="13419">
                  <c:v>0</c:v>
                </c:pt>
                <c:pt idx="13420">
                  <c:v>0</c:v>
                </c:pt>
                <c:pt idx="13421">
                  <c:v>0</c:v>
                </c:pt>
                <c:pt idx="13422">
                  <c:v>0</c:v>
                </c:pt>
                <c:pt idx="13423">
                  <c:v>0</c:v>
                </c:pt>
                <c:pt idx="13424">
                  <c:v>0</c:v>
                </c:pt>
                <c:pt idx="13425">
                  <c:v>0</c:v>
                </c:pt>
                <c:pt idx="13426">
                  <c:v>0</c:v>
                </c:pt>
                <c:pt idx="13427">
                  <c:v>0</c:v>
                </c:pt>
                <c:pt idx="13428">
                  <c:v>0</c:v>
                </c:pt>
                <c:pt idx="13429">
                  <c:v>0</c:v>
                </c:pt>
                <c:pt idx="13430">
                  <c:v>0</c:v>
                </c:pt>
                <c:pt idx="13431">
                  <c:v>0</c:v>
                </c:pt>
                <c:pt idx="13432">
                  <c:v>0</c:v>
                </c:pt>
                <c:pt idx="13433">
                  <c:v>0</c:v>
                </c:pt>
                <c:pt idx="13434">
                  <c:v>0</c:v>
                </c:pt>
                <c:pt idx="13435">
                  <c:v>0</c:v>
                </c:pt>
                <c:pt idx="13436">
                  <c:v>0</c:v>
                </c:pt>
                <c:pt idx="13437">
                  <c:v>0</c:v>
                </c:pt>
                <c:pt idx="13438">
                  <c:v>0</c:v>
                </c:pt>
                <c:pt idx="13439">
                  <c:v>0</c:v>
                </c:pt>
                <c:pt idx="13440">
                  <c:v>0</c:v>
                </c:pt>
                <c:pt idx="13441">
                  <c:v>0</c:v>
                </c:pt>
                <c:pt idx="13442">
                  <c:v>0</c:v>
                </c:pt>
                <c:pt idx="13443">
                  <c:v>0</c:v>
                </c:pt>
                <c:pt idx="13444">
                  <c:v>0</c:v>
                </c:pt>
                <c:pt idx="13445">
                  <c:v>0</c:v>
                </c:pt>
                <c:pt idx="13446">
                  <c:v>0</c:v>
                </c:pt>
                <c:pt idx="13447">
                  <c:v>0</c:v>
                </c:pt>
                <c:pt idx="13448">
                  <c:v>0</c:v>
                </c:pt>
                <c:pt idx="13449">
                  <c:v>0</c:v>
                </c:pt>
                <c:pt idx="13450">
                  <c:v>0</c:v>
                </c:pt>
                <c:pt idx="13451">
                  <c:v>0</c:v>
                </c:pt>
                <c:pt idx="13452">
                  <c:v>0</c:v>
                </c:pt>
                <c:pt idx="13453">
                  <c:v>0</c:v>
                </c:pt>
                <c:pt idx="13454">
                  <c:v>0</c:v>
                </c:pt>
                <c:pt idx="13455">
                  <c:v>0</c:v>
                </c:pt>
                <c:pt idx="13456">
                  <c:v>0</c:v>
                </c:pt>
                <c:pt idx="13457">
                  <c:v>0</c:v>
                </c:pt>
                <c:pt idx="13458">
                  <c:v>0</c:v>
                </c:pt>
                <c:pt idx="13459">
                  <c:v>0</c:v>
                </c:pt>
                <c:pt idx="13460">
                  <c:v>0</c:v>
                </c:pt>
                <c:pt idx="13461">
                  <c:v>0</c:v>
                </c:pt>
                <c:pt idx="13462">
                  <c:v>0</c:v>
                </c:pt>
                <c:pt idx="13463">
                  <c:v>0</c:v>
                </c:pt>
                <c:pt idx="13464">
                  <c:v>0</c:v>
                </c:pt>
                <c:pt idx="13465">
                  <c:v>0</c:v>
                </c:pt>
                <c:pt idx="13466">
                  <c:v>0</c:v>
                </c:pt>
                <c:pt idx="13467">
                  <c:v>0</c:v>
                </c:pt>
                <c:pt idx="13468">
                  <c:v>0</c:v>
                </c:pt>
                <c:pt idx="13469">
                  <c:v>0</c:v>
                </c:pt>
                <c:pt idx="13470">
                  <c:v>0</c:v>
                </c:pt>
                <c:pt idx="13471">
                  <c:v>0</c:v>
                </c:pt>
                <c:pt idx="13472">
                  <c:v>0</c:v>
                </c:pt>
                <c:pt idx="13473">
                  <c:v>0</c:v>
                </c:pt>
                <c:pt idx="13474">
                  <c:v>0</c:v>
                </c:pt>
                <c:pt idx="13475">
                  <c:v>0</c:v>
                </c:pt>
                <c:pt idx="13476">
                  <c:v>0</c:v>
                </c:pt>
                <c:pt idx="13477">
                  <c:v>0</c:v>
                </c:pt>
                <c:pt idx="13478">
                  <c:v>0</c:v>
                </c:pt>
                <c:pt idx="13479">
                  <c:v>0</c:v>
                </c:pt>
                <c:pt idx="13480">
                  <c:v>0</c:v>
                </c:pt>
                <c:pt idx="13481">
                  <c:v>0</c:v>
                </c:pt>
                <c:pt idx="13482">
                  <c:v>0</c:v>
                </c:pt>
                <c:pt idx="13483">
                  <c:v>0</c:v>
                </c:pt>
                <c:pt idx="13484">
                  <c:v>0</c:v>
                </c:pt>
                <c:pt idx="13485">
                  <c:v>0</c:v>
                </c:pt>
                <c:pt idx="13486">
                  <c:v>0</c:v>
                </c:pt>
                <c:pt idx="13487">
                  <c:v>0</c:v>
                </c:pt>
                <c:pt idx="13488">
                  <c:v>0</c:v>
                </c:pt>
                <c:pt idx="13489">
                  <c:v>0</c:v>
                </c:pt>
                <c:pt idx="13490">
                  <c:v>0</c:v>
                </c:pt>
                <c:pt idx="13491">
                  <c:v>0</c:v>
                </c:pt>
                <c:pt idx="13492">
                  <c:v>0</c:v>
                </c:pt>
                <c:pt idx="13493">
                  <c:v>0</c:v>
                </c:pt>
                <c:pt idx="13494">
                  <c:v>0</c:v>
                </c:pt>
                <c:pt idx="13495">
                  <c:v>0</c:v>
                </c:pt>
                <c:pt idx="13496">
                  <c:v>0</c:v>
                </c:pt>
                <c:pt idx="13497">
                  <c:v>0</c:v>
                </c:pt>
                <c:pt idx="13498">
                  <c:v>0</c:v>
                </c:pt>
                <c:pt idx="13499">
                  <c:v>0</c:v>
                </c:pt>
                <c:pt idx="13500">
                  <c:v>0</c:v>
                </c:pt>
                <c:pt idx="13501">
                  <c:v>0</c:v>
                </c:pt>
                <c:pt idx="13502">
                  <c:v>0</c:v>
                </c:pt>
                <c:pt idx="13503">
                  <c:v>0</c:v>
                </c:pt>
                <c:pt idx="13504">
                  <c:v>0</c:v>
                </c:pt>
                <c:pt idx="13505">
                  <c:v>0</c:v>
                </c:pt>
                <c:pt idx="13506">
                  <c:v>0</c:v>
                </c:pt>
                <c:pt idx="13507">
                  <c:v>0</c:v>
                </c:pt>
                <c:pt idx="13508">
                  <c:v>0</c:v>
                </c:pt>
                <c:pt idx="13509">
                  <c:v>0</c:v>
                </c:pt>
                <c:pt idx="13510">
                  <c:v>0</c:v>
                </c:pt>
                <c:pt idx="13511">
                  <c:v>0</c:v>
                </c:pt>
                <c:pt idx="13512">
                  <c:v>0</c:v>
                </c:pt>
                <c:pt idx="13513">
                  <c:v>0</c:v>
                </c:pt>
                <c:pt idx="13514">
                  <c:v>0</c:v>
                </c:pt>
                <c:pt idx="13515">
                  <c:v>0</c:v>
                </c:pt>
                <c:pt idx="13516">
                  <c:v>0</c:v>
                </c:pt>
                <c:pt idx="13517">
                  <c:v>0</c:v>
                </c:pt>
                <c:pt idx="13518">
                  <c:v>0</c:v>
                </c:pt>
                <c:pt idx="13519">
                  <c:v>0</c:v>
                </c:pt>
                <c:pt idx="13520">
                  <c:v>0</c:v>
                </c:pt>
                <c:pt idx="13521">
                  <c:v>0</c:v>
                </c:pt>
                <c:pt idx="13522">
                  <c:v>0</c:v>
                </c:pt>
                <c:pt idx="13523">
                  <c:v>0</c:v>
                </c:pt>
                <c:pt idx="13524">
                  <c:v>0</c:v>
                </c:pt>
                <c:pt idx="13525">
                  <c:v>0</c:v>
                </c:pt>
                <c:pt idx="13526">
                  <c:v>0</c:v>
                </c:pt>
                <c:pt idx="13527">
                  <c:v>0</c:v>
                </c:pt>
                <c:pt idx="13528">
                  <c:v>0</c:v>
                </c:pt>
                <c:pt idx="13529">
                  <c:v>0</c:v>
                </c:pt>
                <c:pt idx="13530">
                  <c:v>0</c:v>
                </c:pt>
                <c:pt idx="13531">
                  <c:v>0</c:v>
                </c:pt>
                <c:pt idx="13532">
                  <c:v>0</c:v>
                </c:pt>
                <c:pt idx="13533">
                  <c:v>0</c:v>
                </c:pt>
                <c:pt idx="13534">
                  <c:v>0</c:v>
                </c:pt>
                <c:pt idx="13535">
                  <c:v>0</c:v>
                </c:pt>
                <c:pt idx="13536">
                  <c:v>0</c:v>
                </c:pt>
                <c:pt idx="13537">
                  <c:v>0</c:v>
                </c:pt>
                <c:pt idx="13538">
                  <c:v>0</c:v>
                </c:pt>
                <c:pt idx="13539">
                  <c:v>0</c:v>
                </c:pt>
                <c:pt idx="13540">
                  <c:v>0</c:v>
                </c:pt>
                <c:pt idx="13541">
                  <c:v>0</c:v>
                </c:pt>
                <c:pt idx="13542">
                  <c:v>0</c:v>
                </c:pt>
                <c:pt idx="13543">
                  <c:v>0</c:v>
                </c:pt>
                <c:pt idx="13544">
                  <c:v>0</c:v>
                </c:pt>
                <c:pt idx="13545">
                  <c:v>0</c:v>
                </c:pt>
                <c:pt idx="13546">
                  <c:v>0</c:v>
                </c:pt>
                <c:pt idx="13547">
                  <c:v>0</c:v>
                </c:pt>
                <c:pt idx="13548">
                  <c:v>0</c:v>
                </c:pt>
                <c:pt idx="13549">
                  <c:v>0</c:v>
                </c:pt>
                <c:pt idx="13550">
                  <c:v>0</c:v>
                </c:pt>
                <c:pt idx="13551">
                  <c:v>0</c:v>
                </c:pt>
                <c:pt idx="13552">
                  <c:v>0</c:v>
                </c:pt>
                <c:pt idx="13553">
                  <c:v>0</c:v>
                </c:pt>
                <c:pt idx="13554">
                  <c:v>0</c:v>
                </c:pt>
                <c:pt idx="13555">
                  <c:v>0</c:v>
                </c:pt>
                <c:pt idx="13556">
                  <c:v>0</c:v>
                </c:pt>
                <c:pt idx="13557">
                  <c:v>0</c:v>
                </c:pt>
                <c:pt idx="13558">
                  <c:v>0</c:v>
                </c:pt>
                <c:pt idx="13559">
                  <c:v>0</c:v>
                </c:pt>
                <c:pt idx="13560">
                  <c:v>0</c:v>
                </c:pt>
                <c:pt idx="13561">
                  <c:v>0</c:v>
                </c:pt>
                <c:pt idx="13562">
                  <c:v>0</c:v>
                </c:pt>
                <c:pt idx="13563">
                  <c:v>0</c:v>
                </c:pt>
                <c:pt idx="13564">
                  <c:v>0</c:v>
                </c:pt>
                <c:pt idx="13565">
                  <c:v>0</c:v>
                </c:pt>
                <c:pt idx="13566">
                  <c:v>0</c:v>
                </c:pt>
                <c:pt idx="13567">
                  <c:v>0</c:v>
                </c:pt>
                <c:pt idx="13568">
                  <c:v>0</c:v>
                </c:pt>
                <c:pt idx="13569">
                  <c:v>0</c:v>
                </c:pt>
                <c:pt idx="13570">
                  <c:v>0</c:v>
                </c:pt>
                <c:pt idx="13571">
                  <c:v>0</c:v>
                </c:pt>
                <c:pt idx="13572">
                  <c:v>0</c:v>
                </c:pt>
                <c:pt idx="13573">
                  <c:v>0</c:v>
                </c:pt>
                <c:pt idx="13574">
                  <c:v>0</c:v>
                </c:pt>
                <c:pt idx="13575">
                  <c:v>0</c:v>
                </c:pt>
                <c:pt idx="13576">
                  <c:v>0</c:v>
                </c:pt>
                <c:pt idx="13577">
                  <c:v>0</c:v>
                </c:pt>
                <c:pt idx="13578">
                  <c:v>0</c:v>
                </c:pt>
                <c:pt idx="13579">
                  <c:v>0</c:v>
                </c:pt>
                <c:pt idx="13580">
                  <c:v>0</c:v>
                </c:pt>
                <c:pt idx="13581">
                  <c:v>0</c:v>
                </c:pt>
                <c:pt idx="13582">
                  <c:v>0</c:v>
                </c:pt>
                <c:pt idx="13583">
                  <c:v>0</c:v>
                </c:pt>
                <c:pt idx="13584">
                  <c:v>0</c:v>
                </c:pt>
                <c:pt idx="13585">
                  <c:v>0</c:v>
                </c:pt>
                <c:pt idx="13586">
                  <c:v>0</c:v>
                </c:pt>
                <c:pt idx="13587">
                  <c:v>0</c:v>
                </c:pt>
                <c:pt idx="13588">
                  <c:v>0</c:v>
                </c:pt>
                <c:pt idx="13589">
                  <c:v>0</c:v>
                </c:pt>
                <c:pt idx="13590">
                  <c:v>0</c:v>
                </c:pt>
                <c:pt idx="13591">
                  <c:v>0</c:v>
                </c:pt>
                <c:pt idx="13592">
                  <c:v>0</c:v>
                </c:pt>
                <c:pt idx="13593">
                  <c:v>0</c:v>
                </c:pt>
                <c:pt idx="13594">
                  <c:v>0</c:v>
                </c:pt>
                <c:pt idx="13595">
                  <c:v>0</c:v>
                </c:pt>
                <c:pt idx="13596">
                  <c:v>0</c:v>
                </c:pt>
                <c:pt idx="13597">
                  <c:v>0</c:v>
                </c:pt>
                <c:pt idx="13598">
                  <c:v>0</c:v>
                </c:pt>
                <c:pt idx="13599">
                  <c:v>0</c:v>
                </c:pt>
                <c:pt idx="13600">
                  <c:v>0</c:v>
                </c:pt>
                <c:pt idx="13601">
                  <c:v>0</c:v>
                </c:pt>
                <c:pt idx="13602">
                  <c:v>0</c:v>
                </c:pt>
                <c:pt idx="13603">
                  <c:v>0</c:v>
                </c:pt>
                <c:pt idx="13604">
                  <c:v>0</c:v>
                </c:pt>
                <c:pt idx="13605">
                  <c:v>0</c:v>
                </c:pt>
                <c:pt idx="13606">
                  <c:v>0</c:v>
                </c:pt>
                <c:pt idx="13607">
                  <c:v>0</c:v>
                </c:pt>
                <c:pt idx="13608">
                  <c:v>0</c:v>
                </c:pt>
                <c:pt idx="13609">
                  <c:v>0</c:v>
                </c:pt>
                <c:pt idx="13610">
                  <c:v>0</c:v>
                </c:pt>
                <c:pt idx="13611">
                  <c:v>0</c:v>
                </c:pt>
                <c:pt idx="13612">
                  <c:v>0</c:v>
                </c:pt>
                <c:pt idx="13613">
                  <c:v>0</c:v>
                </c:pt>
                <c:pt idx="13614">
                  <c:v>0</c:v>
                </c:pt>
                <c:pt idx="13615">
                  <c:v>0</c:v>
                </c:pt>
                <c:pt idx="13616">
                  <c:v>0</c:v>
                </c:pt>
                <c:pt idx="13617">
                  <c:v>0</c:v>
                </c:pt>
                <c:pt idx="13618">
                  <c:v>0</c:v>
                </c:pt>
                <c:pt idx="13619">
                  <c:v>0</c:v>
                </c:pt>
                <c:pt idx="13620">
                  <c:v>0</c:v>
                </c:pt>
                <c:pt idx="13621">
                  <c:v>0</c:v>
                </c:pt>
                <c:pt idx="13622">
                  <c:v>0</c:v>
                </c:pt>
                <c:pt idx="13623">
                  <c:v>0</c:v>
                </c:pt>
                <c:pt idx="13624">
                  <c:v>0</c:v>
                </c:pt>
                <c:pt idx="13625">
                  <c:v>0</c:v>
                </c:pt>
                <c:pt idx="13626">
                  <c:v>0</c:v>
                </c:pt>
                <c:pt idx="13627">
                  <c:v>0</c:v>
                </c:pt>
                <c:pt idx="13628">
                  <c:v>0</c:v>
                </c:pt>
                <c:pt idx="13629">
                  <c:v>0</c:v>
                </c:pt>
                <c:pt idx="13630">
                  <c:v>0</c:v>
                </c:pt>
                <c:pt idx="13631">
                  <c:v>0</c:v>
                </c:pt>
                <c:pt idx="13632">
                  <c:v>0</c:v>
                </c:pt>
                <c:pt idx="13633">
                  <c:v>0</c:v>
                </c:pt>
                <c:pt idx="13634">
                  <c:v>0</c:v>
                </c:pt>
                <c:pt idx="13635">
                  <c:v>0</c:v>
                </c:pt>
                <c:pt idx="13636">
                  <c:v>0</c:v>
                </c:pt>
                <c:pt idx="13637">
                  <c:v>0</c:v>
                </c:pt>
                <c:pt idx="13638">
                  <c:v>0</c:v>
                </c:pt>
                <c:pt idx="13639">
                  <c:v>0</c:v>
                </c:pt>
                <c:pt idx="13640">
                  <c:v>0</c:v>
                </c:pt>
                <c:pt idx="13641">
                  <c:v>0</c:v>
                </c:pt>
                <c:pt idx="13642">
                  <c:v>0</c:v>
                </c:pt>
                <c:pt idx="13643">
                  <c:v>0</c:v>
                </c:pt>
                <c:pt idx="13644">
                  <c:v>0</c:v>
                </c:pt>
                <c:pt idx="13645">
                  <c:v>0</c:v>
                </c:pt>
                <c:pt idx="13646">
                  <c:v>0</c:v>
                </c:pt>
                <c:pt idx="13647">
                  <c:v>0</c:v>
                </c:pt>
                <c:pt idx="13648">
                  <c:v>0</c:v>
                </c:pt>
                <c:pt idx="13649">
                  <c:v>0</c:v>
                </c:pt>
                <c:pt idx="13650">
                  <c:v>0</c:v>
                </c:pt>
                <c:pt idx="13651">
                  <c:v>0</c:v>
                </c:pt>
                <c:pt idx="13652">
                  <c:v>0</c:v>
                </c:pt>
                <c:pt idx="13653">
                  <c:v>0</c:v>
                </c:pt>
                <c:pt idx="13654">
                  <c:v>0</c:v>
                </c:pt>
                <c:pt idx="13655">
                  <c:v>0</c:v>
                </c:pt>
                <c:pt idx="13656">
                  <c:v>0</c:v>
                </c:pt>
                <c:pt idx="13657">
                  <c:v>0</c:v>
                </c:pt>
                <c:pt idx="13658">
                  <c:v>0</c:v>
                </c:pt>
                <c:pt idx="13659">
                  <c:v>0</c:v>
                </c:pt>
                <c:pt idx="13660">
                  <c:v>0</c:v>
                </c:pt>
                <c:pt idx="13661">
                  <c:v>0</c:v>
                </c:pt>
                <c:pt idx="13662">
                  <c:v>0</c:v>
                </c:pt>
                <c:pt idx="13663">
                  <c:v>0</c:v>
                </c:pt>
                <c:pt idx="13664">
                  <c:v>0</c:v>
                </c:pt>
                <c:pt idx="13665">
                  <c:v>0</c:v>
                </c:pt>
                <c:pt idx="13666">
                  <c:v>0</c:v>
                </c:pt>
                <c:pt idx="13667">
                  <c:v>0</c:v>
                </c:pt>
                <c:pt idx="13668">
                  <c:v>0</c:v>
                </c:pt>
                <c:pt idx="13669">
                  <c:v>0</c:v>
                </c:pt>
                <c:pt idx="13670">
                  <c:v>0</c:v>
                </c:pt>
                <c:pt idx="13671">
                  <c:v>0</c:v>
                </c:pt>
                <c:pt idx="13672">
                  <c:v>0</c:v>
                </c:pt>
                <c:pt idx="13673">
                  <c:v>0</c:v>
                </c:pt>
                <c:pt idx="13674">
                  <c:v>0</c:v>
                </c:pt>
                <c:pt idx="13675">
                  <c:v>0</c:v>
                </c:pt>
                <c:pt idx="13676">
                  <c:v>0</c:v>
                </c:pt>
                <c:pt idx="13677">
                  <c:v>0</c:v>
                </c:pt>
                <c:pt idx="13678">
                  <c:v>0</c:v>
                </c:pt>
                <c:pt idx="13679">
                  <c:v>0</c:v>
                </c:pt>
                <c:pt idx="13680">
                  <c:v>0</c:v>
                </c:pt>
                <c:pt idx="13681">
                  <c:v>0</c:v>
                </c:pt>
                <c:pt idx="13682">
                  <c:v>0</c:v>
                </c:pt>
                <c:pt idx="13683">
                  <c:v>0</c:v>
                </c:pt>
                <c:pt idx="13684">
                  <c:v>0</c:v>
                </c:pt>
                <c:pt idx="13685">
                  <c:v>0</c:v>
                </c:pt>
                <c:pt idx="13686">
                  <c:v>0</c:v>
                </c:pt>
                <c:pt idx="13687">
                  <c:v>0</c:v>
                </c:pt>
                <c:pt idx="13688">
                  <c:v>0</c:v>
                </c:pt>
                <c:pt idx="13689">
                  <c:v>0</c:v>
                </c:pt>
                <c:pt idx="13690">
                  <c:v>0</c:v>
                </c:pt>
                <c:pt idx="13691">
                  <c:v>0</c:v>
                </c:pt>
                <c:pt idx="13692">
                  <c:v>0</c:v>
                </c:pt>
                <c:pt idx="13693">
                  <c:v>0</c:v>
                </c:pt>
                <c:pt idx="13694">
                  <c:v>0</c:v>
                </c:pt>
                <c:pt idx="13695">
                  <c:v>0</c:v>
                </c:pt>
                <c:pt idx="13696">
                  <c:v>0</c:v>
                </c:pt>
                <c:pt idx="13697">
                  <c:v>0</c:v>
                </c:pt>
                <c:pt idx="13698">
                  <c:v>0</c:v>
                </c:pt>
                <c:pt idx="13699">
                  <c:v>0</c:v>
                </c:pt>
                <c:pt idx="13700">
                  <c:v>0</c:v>
                </c:pt>
                <c:pt idx="13701">
                  <c:v>0</c:v>
                </c:pt>
                <c:pt idx="13702">
                  <c:v>0</c:v>
                </c:pt>
                <c:pt idx="13703">
                  <c:v>0</c:v>
                </c:pt>
                <c:pt idx="13704">
                  <c:v>0</c:v>
                </c:pt>
                <c:pt idx="13705">
                  <c:v>0</c:v>
                </c:pt>
                <c:pt idx="13706">
                  <c:v>0</c:v>
                </c:pt>
                <c:pt idx="13707">
                  <c:v>0</c:v>
                </c:pt>
                <c:pt idx="13708">
                  <c:v>0</c:v>
                </c:pt>
                <c:pt idx="13709">
                  <c:v>0</c:v>
                </c:pt>
                <c:pt idx="13710">
                  <c:v>0</c:v>
                </c:pt>
                <c:pt idx="13711">
                  <c:v>0</c:v>
                </c:pt>
                <c:pt idx="13712">
                  <c:v>0</c:v>
                </c:pt>
                <c:pt idx="13713">
                  <c:v>0</c:v>
                </c:pt>
                <c:pt idx="13714">
                  <c:v>0</c:v>
                </c:pt>
                <c:pt idx="13715">
                  <c:v>0</c:v>
                </c:pt>
                <c:pt idx="13716">
                  <c:v>0</c:v>
                </c:pt>
                <c:pt idx="13717">
                  <c:v>0</c:v>
                </c:pt>
                <c:pt idx="13718">
                  <c:v>0</c:v>
                </c:pt>
                <c:pt idx="13719">
                  <c:v>0</c:v>
                </c:pt>
                <c:pt idx="13720">
                  <c:v>0</c:v>
                </c:pt>
                <c:pt idx="13721">
                  <c:v>0</c:v>
                </c:pt>
                <c:pt idx="13722">
                  <c:v>0</c:v>
                </c:pt>
                <c:pt idx="13723">
                  <c:v>0</c:v>
                </c:pt>
                <c:pt idx="13724">
                  <c:v>0</c:v>
                </c:pt>
                <c:pt idx="13725">
                  <c:v>0</c:v>
                </c:pt>
                <c:pt idx="13726">
                  <c:v>0</c:v>
                </c:pt>
                <c:pt idx="13727">
                  <c:v>0</c:v>
                </c:pt>
                <c:pt idx="13728">
                  <c:v>0</c:v>
                </c:pt>
                <c:pt idx="13729">
                  <c:v>0</c:v>
                </c:pt>
                <c:pt idx="13730">
                  <c:v>0</c:v>
                </c:pt>
                <c:pt idx="13731">
                  <c:v>0</c:v>
                </c:pt>
                <c:pt idx="13732">
                  <c:v>0</c:v>
                </c:pt>
                <c:pt idx="13733">
                  <c:v>0</c:v>
                </c:pt>
                <c:pt idx="13734">
                  <c:v>0</c:v>
                </c:pt>
                <c:pt idx="13735">
                  <c:v>0</c:v>
                </c:pt>
                <c:pt idx="13736">
                  <c:v>0</c:v>
                </c:pt>
                <c:pt idx="13737">
                  <c:v>0</c:v>
                </c:pt>
                <c:pt idx="13738">
                  <c:v>0</c:v>
                </c:pt>
                <c:pt idx="13739">
                  <c:v>0</c:v>
                </c:pt>
                <c:pt idx="13740">
                  <c:v>0</c:v>
                </c:pt>
                <c:pt idx="13741">
                  <c:v>0</c:v>
                </c:pt>
                <c:pt idx="13742">
                  <c:v>0</c:v>
                </c:pt>
                <c:pt idx="13743">
                  <c:v>0</c:v>
                </c:pt>
                <c:pt idx="13744">
                  <c:v>0</c:v>
                </c:pt>
                <c:pt idx="13745">
                  <c:v>0</c:v>
                </c:pt>
                <c:pt idx="13746">
                  <c:v>0</c:v>
                </c:pt>
                <c:pt idx="13747">
                  <c:v>0</c:v>
                </c:pt>
                <c:pt idx="13748">
                  <c:v>0</c:v>
                </c:pt>
                <c:pt idx="13749">
                  <c:v>0</c:v>
                </c:pt>
                <c:pt idx="13750">
                  <c:v>0</c:v>
                </c:pt>
                <c:pt idx="13751">
                  <c:v>0</c:v>
                </c:pt>
                <c:pt idx="13752">
                  <c:v>0</c:v>
                </c:pt>
                <c:pt idx="13753">
                  <c:v>0</c:v>
                </c:pt>
                <c:pt idx="13754">
                  <c:v>0</c:v>
                </c:pt>
                <c:pt idx="13755">
                  <c:v>0</c:v>
                </c:pt>
                <c:pt idx="13756">
                  <c:v>0</c:v>
                </c:pt>
                <c:pt idx="13757">
                  <c:v>0</c:v>
                </c:pt>
                <c:pt idx="13758">
                  <c:v>0</c:v>
                </c:pt>
                <c:pt idx="13759">
                  <c:v>0</c:v>
                </c:pt>
                <c:pt idx="13760">
                  <c:v>0</c:v>
                </c:pt>
                <c:pt idx="13761">
                  <c:v>0</c:v>
                </c:pt>
                <c:pt idx="13762">
                  <c:v>0</c:v>
                </c:pt>
                <c:pt idx="13763">
                  <c:v>0</c:v>
                </c:pt>
                <c:pt idx="13764">
                  <c:v>0</c:v>
                </c:pt>
                <c:pt idx="13765">
                  <c:v>0</c:v>
                </c:pt>
                <c:pt idx="13766">
                  <c:v>0</c:v>
                </c:pt>
                <c:pt idx="13767">
                  <c:v>0</c:v>
                </c:pt>
                <c:pt idx="13768">
                  <c:v>0</c:v>
                </c:pt>
                <c:pt idx="13769">
                  <c:v>0</c:v>
                </c:pt>
                <c:pt idx="13770">
                  <c:v>0</c:v>
                </c:pt>
                <c:pt idx="13771">
                  <c:v>0</c:v>
                </c:pt>
                <c:pt idx="13772">
                  <c:v>0</c:v>
                </c:pt>
                <c:pt idx="13773">
                  <c:v>0</c:v>
                </c:pt>
                <c:pt idx="13774">
                  <c:v>0</c:v>
                </c:pt>
                <c:pt idx="13775">
                  <c:v>0</c:v>
                </c:pt>
                <c:pt idx="13776">
                  <c:v>0</c:v>
                </c:pt>
                <c:pt idx="13777">
                  <c:v>0</c:v>
                </c:pt>
                <c:pt idx="13778">
                  <c:v>0</c:v>
                </c:pt>
                <c:pt idx="13779">
                  <c:v>0</c:v>
                </c:pt>
                <c:pt idx="13780">
                  <c:v>0</c:v>
                </c:pt>
                <c:pt idx="13781">
                  <c:v>0</c:v>
                </c:pt>
                <c:pt idx="13782">
                  <c:v>0</c:v>
                </c:pt>
                <c:pt idx="13783">
                  <c:v>0</c:v>
                </c:pt>
                <c:pt idx="13784">
                  <c:v>0</c:v>
                </c:pt>
                <c:pt idx="13785">
                  <c:v>0</c:v>
                </c:pt>
                <c:pt idx="13786">
                  <c:v>0</c:v>
                </c:pt>
                <c:pt idx="13787">
                  <c:v>0</c:v>
                </c:pt>
                <c:pt idx="13788">
                  <c:v>0</c:v>
                </c:pt>
                <c:pt idx="13789">
                  <c:v>0</c:v>
                </c:pt>
                <c:pt idx="13790">
                  <c:v>0</c:v>
                </c:pt>
                <c:pt idx="13791">
                  <c:v>0</c:v>
                </c:pt>
                <c:pt idx="13792">
                  <c:v>0</c:v>
                </c:pt>
                <c:pt idx="13793">
                  <c:v>0</c:v>
                </c:pt>
                <c:pt idx="13794">
                  <c:v>0</c:v>
                </c:pt>
                <c:pt idx="13795">
                  <c:v>0</c:v>
                </c:pt>
                <c:pt idx="13796">
                  <c:v>0</c:v>
                </c:pt>
                <c:pt idx="13797">
                  <c:v>0</c:v>
                </c:pt>
                <c:pt idx="13798">
                  <c:v>0</c:v>
                </c:pt>
                <c:pt idx="13799">
                  <c:v>0</c:v>
                </c:pt>
                <c:pt idx="13800">
                  <c:v>0</c:v>
                </c:pt>
                <c:pt idx="13801">
                  <c:v>0</c:v>
                </c:pt>
                <c:pt idx="13802">
                  <c:v>0</c:v>
                </c:pt>
                <c:pt idx="13803">
                  <c:v>0</c:v>
                </c:pt>
                <c:pt idx="13804">
                  <c:v>0</c:v>
                </c:pt>
                <c:pt idx="13805">
                  <c:v>0</c:v>
                </c:pt>
                <c:pt idx="13806">
                  <c:v>0</c:v>
                </c:pt>
                <c:pt idx="13807">
                  <c:v>0</c:v>
                </c:pt>
                <c:pt idx="13808">
                  <c:v>0</c:v>
                </c:pt>
                <c:pt idx="13809">
                  <c:v>0</c:v>
                </c:pt>
                <c:pt idx="13810">
                  <c:v>0</c:v>
                </c:pt>
                <c:pt idx="13811">
                  <c:v>0</c:v>
                </c:pt>
                <c:pt idx="13812">
                  <c:v>0</c:v>
                </c:pt>
                <c:pt idx="13813">
                  <c:v>0</c:v>
                </c:pt>
                <c:pt idx="13814">
                  <c:v>0</c:v>
                </c:pt>
                <c:pt idx="13815">
                  <c:v>0</c:v>
                </c:pt>
                <c:pt idx="13816">
                  <c:v>0</c:v>
                </c:pt>
                <c:pt idx="13817">
                  <c:v>0</c:v>
                </c:pt>
                <c:pt idx="13818">
                  <c:v>0</c:v>
                </c:pt>
                <c:pt idx="13819">
                  <c:v>0</c:v>
                </c:pt>
                <c:pt idx="13820">
                  <c:v>0</c:v>
                </c:pt>
                <c:pt idx="13821">
                  <c:v>0</c:v>
                </c:pt>
                <c:pt idx="13822">
                  <c:v>0</c:v>
                </c:pt>
                <c:pt idx="13823">
                  <c:v>0</c:v>
                </c:pt>
                <c:pt idx="13824">
                  <c:v>0</c:v>
                </c:pt>
                <c:pt idx="13825">
                  <c:v>0</c:v>
                </c:pt>
                <c:pt idx="13826">
                  <c:v>0</c:v>
                </c:pt>
                <c:pt idx="13827">
                  <c:v>0</c:v>
                </c:pt>
                <c:pt idx="13828">
                  <c:v>0</c:v>
                </c:pt>
                <c:pt idx="13829">
                  <c:v>0</c:v>
                </c:pt>
                <c:pt idx="13830">
                  <c:v>0</c:v>
                </c:pt>
                <c:pt idx="13831">
                  <c:v>0</c:v>
                </c:pt>
                <c:pt idx="13832">
                  <c:v>0</c:v>
                </c:pt>
                <c:pt idx="13833">
                  <c:v>0</c:v>
                </c:pt>
                <c:pt idx="13834">
                  <c:v>0</c:v>
                </c:pt>
                <c:pt idx="13835">
                  <c:v>0</c:v>
                </c:pt>
                <c:pt idx="13836">
                  <c:v>0</c:v>
                </c:pt>
                <c:pt idx="13837">
                  <c:v>0</c:v>
                </c:pt>
                <c:pt idx="13838">
                  <c:v>0</c:v>
                </c:pt>
                <c:pt idx="13839">
                  <c:v>0</c:v>
                </c:pt>
                <c:pt idx="13840">
                  <c:v>0</c:v>
                </c:pt>
                <c:pt idx="13841">
                  <c:v>0</c:v>
                </c:pt>
                <c:pt idx="13842">
                  <c:v>0</c:v>
                </c:pt>
                <c:pt idx="13843">
                  <c:v>0</c:v>
                </c:pt>
                <c:pt idx="13844">
                  <c:v>0</c:v>
                </c:pt>
                <c:pt idx="13845">
                  <c:v>0</c:v>
                </c:pt>
                <c:pt idx="13846">
                  <c:v>0</c:v>
                </c:pt>
                <c:pt idx="13847">
                  <c:v>0</c:v>
                </c:pt>
                <c:pt idx="13848">
                  <c:v>0</c:v>
                </c:pt>
                <c:pt idx="13849">
                  <c:v>0</c:v>
                </c:pt>
                <c:pt idx="13850">
                  <c:v>0</c:v>
                </c:pt>
                <c:pt idx="13851">
                  <c:v>0</c:v>
                </c:pt>
                <c:pt idx="13852">
                  <c:v>0</c:v>
                </c:pt>
                <c:pt idx="13853">
                  <c:v>0</c:v>
                </c:pt>
                <c:pt idx="13854">
                  <c:v>0</c:v>
                </c:pt>
                <c:pt idx="13855">
                  <c:v>0</c:v>
                </c:pt>
                <c:pt idx="13856">
                  <c:v>0</c:v>
                </c:pt>
                <c:pt idx="13857">
                  <c:v>0</c:v>
                </c:pt>
                <c:pt idx="13858">
                  <c:v>0</c:v>
                </c:pt>
                <c:pt idx="13859">
                  <c:v>0</c:v>
                </c:pt>
                <c:pt idx="13860">
                  <c:v>0</c:v>
                </c:pt>
                <c:pt idx="13861">
                  <c:v>0</c:v>
                </c:pt>
                <c:pt idx="13862">
                  <c:v>0</c:v>
                </c:pt>
                <c:pt idx="13863">
                  <c:v>0</c:v>
                </c:pt>
                <c:pt idx="13864">
                  <c:v>0</c:v>
                </c:pt>
                <c:pt idx="13865">
                  <c:v>0</c:v>
                </c:pt>
                <c:pt idx="13866">
                  <c:v>0</c:v>
                </c:pt>
                <c:pt idx="13867">
                  <c:v>0</c:v>
                </c:pt>
                <c:pt idx="13868">
                  <c:v>0</c:v>
                </c:pt>
                <c:pt idx="13869">
                  <c:v>0</c:v>
                </c:pt>
                <c:pt idx="13870">
                  <c:v>0</c:v>
                </c:pt>
                <c:pt idx="13871">
                  <c:v>0</c:v>
                </c:pt>
                <c:pt idx="13872">
                  <c:v>0</c:v>
                </c:pt>
                <c:pt idx="13873">
                  <c:v>0</c:v>
                </c:pt>
                <c:pt idx="13874">
                  <c:v>0</c:v>
                </c:pt>
                <c:pt idx="13875">
                  <c:v>0</c:v>
                </c:pt>
                <c:pt idx="13876">
                  <c:v>0</c:v>
                </c:pt>
                <c:pt idx="13877">
                  <c:v>0</c:v>
                </c:pt>
                <c:pt idx="13878">
                  <c:v>0</c:v>
                </c:pt>
                <c:pt idx="13879">
                  <c:v>0</c:v>
                </c:pt>
                <c:pt idx="13880">
                  <c:v>0</c:v>
                </c:pt>
                <c:pt idx="13881">
                  <c:v>0</c:v>
                </c:pt>
                <c:pt idx="13882">
                  <c:v>0</c:v>
                </c:pt>
                <c:pt idx="13883">
                  <c:v>0</c:v>
                </c:pt>
                <c:pt idx="13884">
                  <c:v>0</c:v>
                </c:pt>
                <c:pt idx="13885">
                  <c:v>0</c:v>
                </c:pt>
                <c:pt idx="13886">
                  <c:v>0</c:v>
                </c:pt>
                <c:pt idx="13887">
                  <c:v>0</c:v>
                </c:pt>
                <c:pt idx="13888">
                  <c:v>0</c:v>
                </c:pt>
                <c:pt idx="13889">
                  <c:v>0</c:v>
                </c:pt>
                <c:pt idx="13890">
                  <c:v>0</c:v>
                </c:pt>
                <c:pt idx="13891">
                  <c:v>0</c:v>
                </c:pt>
                <c:pt idx="13892">
                  <c:v>0</c:v>
                </c:pt>
                <c:pt idx="13893">
                  <c:v>0</c:v>
                </c:pt>
                <c:pt idx="13894">
                  <c:v>0</c:v>
                </c:pt>
                <c:pt idx="13895">
                  <c:v>0</c:v>
                </c:pt>
                <c:pt idx="13896">
                  <c:v>0</c:v>
                </c:pt>
                <c:pt idx="13897">
                  <c:v>0</c:v>
                </c:pt>
                <c:pt idx="13898">
                  <c:v>0</c:v>
                </c:pt>
                <c:pt idx="13899">
                  <c:v>0</c:v>
                </c:pt>
                <c:pt idx="13900">
                  <c:v>0</c:v>
                </c:pt>
                <c:pt idx="13901">
                  <c:v>0</c:v>
                </c:pt>
                <c:pt idx="13902">
                  <c:v>0</c:v>
                </c:pt>
                <c:pt idx="13903">
                  <c:v>0</c:v>
                </c:pt>
                <c:pt idx="13904">
                  <c:v>0</c:v>
                </c:pt>
                <c:pt idx="13905">
                  <c:v>0</c:v>
                </c:pt>
                <c:pt idx="13906">
                  <c:v>0</c:v>
                </c:pt>
                <c:pt idx="13907">
                  <c:v>0</c:v>
                </c:pt>
                <c:pt idx="13908">
                  <c:v>0</c:v>
                </c:pt>
                <c:pt idx="13909">
                  <c:v>0</c:v>
                </c:pt>
                <c:pt idx="13910">
                  <c:v>0</c:v>
                </c:pt>
                <c:pt idx="13911">
                  <c:v>0</c:v>
                </c:pt>
                <c:pt idx="13912">
                  <c:v>0</c:v>
                </c:pt>
                <c:pt idx="13913">
                  <c:v>0</c:v>
                </c:pt>
                <c:pt idx="13914">
                  <c:v>0</c:v>
                </c:pt>
                <c:pt idx="13915">
                  <c:v>0</c:v>
                </c:pt>
                <c:pt idx="13916">
                  <c:v>0</c:v>
                </c:pt>
                <c:pt idx="13917">
                  <c:v>0</c:v>
                </c:pt>
                <c:pt idx="13918">
                  <c:v>0</c:v>
                </c:pt>
                <c:pt idx="13919">
                  <c:v>0</c:v>
                </c:pt>
                <c:pt idx="13920">
                  <c:v>0</c:v>
                </c:pt>
                <c:pt idx="13921">
                  <c:v>0</c:v>
                </c:pt>
                <c:pt idx="13922">
                  <c:v>0</c:v>
                </c:pt>
                <c:pt idx="13923">
                  <c:v>0</c:v>
                </c:pt>
                <c:pt idx="13924">
                  <c:v>0</c:v>
                </c:pt>
                <c:pt idx="13925">
                  <c:v>0</c:v>
                </c:pt>
                <c:pt idx="13926">
                  <c:v>0</c:v>
                </c:pt>
                <c:pt idx="13927">
                  <c:v>0</c:v>
                </c:pt>
                <c:pt idx="13928">
                  <c:v>0</c:v>
                </c:pt>
                <c:pt idx="13929">
                  <c:v>0</c:v>
                </c:pt>
                <c:pt idx="13930">
                  <c:v>0</c:v>
                </c:pt>
                <c:pt idx="13931">
                  <c:v>0</c:v>
                </c:pt>
                <c:pt idx="13932">
                  <c:v>0</c:v>
                </c:pt>
                <c:pt idx="13933">
                  <c:v>0</c:v>
                </c:pt>
                <c:pt idx="13934">
                  <c:v>0</c:v>
                </c:pt>
                <c:pt idx="13935">
                  <c:v>0</c:v>
                </c:pt>
                <c:pt idx="13936">
                  <c:v>0</c:v>
                </c:pt>
                <c:pt idx="13937">
                  <c:v>0</c:v>
                </c:pt>
                <c:pt idx="13938">
                  <c:v>0</c:v>
                </c:pt>
                <c:pt idx="13939">
                  <c:v>0</c:v>
                </c:pt>
                <c:pt idx="13940">
                  <c:v>0</c:v>
                </c:pt>
                <c:pt idx="13941">
                  <c:v>0</c:v>
                </c:pt>
                <c:pt idx="13942">
                  <c:v>0</c:v>
                </c:pt>
                <c:pt idx="13943">
                  <c:v>0</c:v>
                </c:pt>
                <c:pt idx="13944">
                  <c:v>0</c:v>
                </c:pt>
                <c:pt idx="13945">
                  <c:v>0</c:v>
                </c:pt>
                <c:pt idx="13946">
                  <c:v>0</c:v>
                </c:pt>
                <c:pt idx="13947">
                  <c:v>0</c:v>
                </c:pt>
                <c:pt idx="13948">
                  <c:v>0</c:v>
                </c:pt>
                <c:pt idx="13949">
                  <c:v>0</c:v>
                </c:pt>
                <c:pt idx="13950">
                  <c:v>0</c:v>
                </c:pt>
                <c:pt idx="13951">
                  <c:v>0</c:v>
                </c:pt>
                <c:pt idx="13952">
                  <c:v>0</c:v>
                </c:pt>
                <c:pt idx="13953">
                  <c:v>0</c:v>
                </c:pt>
                <c:pt idx="13954">
                  <c:v>0</c:v>
                </c:pt>
                <c:pt idx="13955">
                  <c:v>0</c:v>
                </c:pt>
                <c:pt idx="13956">
                  <c:v>0</c:v>
                </c:pt>
                <c:pt idx="13957">
                  <c:v>0</c:v>
                </c:pt>
                <c:pt idx="13958">
                  <c:v>0</c:v>
                </c:pt>
                <c:pt idx="13959">
                  <c:v>0</c:v>
                </c:pt>
                <c:pt idx="13960">
                  <c:v>0</c:v>
                </c:pt>
                <c:pt idx="13961">
                  <c:v>0</c:v>
                </c:pt>
                <c:pt idx="13962">
                  <c:v>0</c:v>
                </c:pt>
                <c:pt idx="13963">
                  <c:v>0</c:v>
                </c:pt>
                <c:pt idx="13964">
                  <c:v>0</c:v>
                </c:pt>
                <c:pt idx="13965">
                  <c:v>0</c:v>
                </c:pt>
                <c:pt idx="13966">
                  <c:v>0</c:v>
                </c:pt>
                <c:pt idx="13967">
                  <c:v>0</c:v>
                </c:pt>
                <c:pt idx="13968">
                  <c:v>0</c:v>
                </c:pt>
                <c:pt idx="13969">
                  <c:v>0</c:v>
                </c:pt>
                <c:pt idx="13970">
                  <c:v>0</c:v>
                </c:pt>
                <c:pt idx="13971">
                  <c:v>0</c:v>
                </c:pt>
                <c:pt idx="13972">
                  <c:v>0</c:v>
                </c:pt>
                <c:pt idx="13973">
                  <c:v>0</c:v>
                </c:pt>
                <c:pt idx="13974">
                  <c:v>0</c:v>
                </c:pt>
                <c:pt idx="13975">
                  <c:v>0</c:v>
                </c:pt>
                <c:pt idx="13976">
                  <c:v>0</c:v>
                </c:pt>
                <c:pt idx="13977">
                  <c:v>0</c:v>
                </c:pt>
                <c:pt idx="13978">
                  <c:v>0</c:v>
                </c:pt>
                <c:pt idx="13979">
                  <c:v>0</c:v>
                </c:pt>
                <c:pt idx="13980">
                  <c:v>0</c:v>
                </c:pt>
                <c:pt idx="13981">
                  <c:v>0</c:v>
                </c:pt>
                <c:pt idx="13982">
                  <c:v>0</c:v>
                </c:pt>
                <c:pt idx="13983">
                  <c:v>0</c:v>
                </c:pt>
                <c:pt idx="13984">
                  <c:v>0</c:v>
                </c:pt>
                <c:pt idx="13985">
                  <c:v>0</c:v>
                </c:pt>
                <c:pt idx="13986">
                  <c:v>0</c:v>
                </c:pt>
                <c:pt idx="13987">
                  <c:v>0</c:v>
                </c:pt>
                <c:pt idx="13988">
                  <c:v>0</c:v>
                </c:pt>
                <c:pt idx="13989">
                  <c:v>0</c:v>
                </c:pt>
                <c:pt idx="13990">
                  <c:v>0</c:v>
                </c:pt>
                <c:pt idx="13991">
                  <c:v>0</c:v>
                </c:pt>
                <c:pt idx="13992">
                  <c:v>0</c:v>
                </c:pt>
                <c:pt idx="13993">
                  <c:v>0</c:v>
                </c:pt>
                <c:pt idx="13994">
                  <c:v>0</c:v>
                </c:pt>
                <c:pt idx="13995">
                  <c:v>0</c:v>
                </c:pt>
                <c:pt idx="13996">
                  <c:v>0</c:v>
                </c:pt>
                <c:pt idx="13997">
                  <c:v>0</c:v>
                </c:pt>
                <c:pt idx="13998">
                  <c:v>0</c:v>
                </c:pt>
                <c:pt idx="13999">
                  <c:v>0</c:v>
                </c:pt>
                <c:pt idx="14000">
                  <c:v>0</c:v>
                </c:pt>
                <c:pt idx="14001">
                  <c:v>0</c:v>
                </c:pt>
                <c:pt idx="14002">
                  <c:v>0</c:v>
                </c:pt>
                <c:pt idx="14003">
                  <c:v>0</c:v>
                </c:pt>
                <c:pt idx="14004">
                  <c:v>0</c:v>
                </c:pt>
                <c:pt idx="14005">
                  <c:v>0</c:v>
                </c:pt>
                <c:pt idx="14006">
                  <c:v>0</c:v>
                </c:pt>
                <c:pt idx="14007">
                  <c:v>0</c:v>
                </c:pt>
                <c:pt idx="14008">
                  <c:v>0</c:v>
                </c:pt>
                <c:pt idx="14009">
                  <c:v>0</c:v>
                </c:pt>
                <c:pt idx="14010">
                  <c:v>0</c:v>
                </c:pt>
                <c:pt idx="14011">
                  <c:v>0</c:v>
                </c:pt>
                <c:pt idx="14012">
                  <c:v>0</c:v>
                </c:pt>
                <c:pt idx="14013">
                  <c:v>0</c:v>
                </c:pt>
                <c:pt idx="14014">
                  <c:v>0</c:v>
                </c:pt>
                <c:pt idx="14015">
                  <c:v>0</c:v>
                </c:pt>
                <c:pt idx="14016">
                  <c:v>0</c:v>
                </c:pt>
                <c:pt idx="14017">
                  <c:v>0</c:v>
                </c:pt>
                <c:pt idx="14018">
                  <c:v>0</c:v>
                </c:pt>
                <c:pt idx="14019">
                  <c:v>0</c:v>
                </c:pt>
                <c:pt idx="14020">
                  <c:v>0</c:v>
                </c:pt>
                <c:pt idx="14021">
                  <c:v>0</c:v>
                </c:pt>
                <c:pt idx="14022">
                  <c:v>0</c:v>
                </c:pt>
                <c:pt idx="14023">
                  <c:v>0</c:v>
                </c:pt>
                <c:pt idx="14024">
                  <c:v>0</c:v>
                </c:pt>
                <c:pt idx="14025">
                  <c:v>0</c:v>
                </c:pt>
                <c:pt idx="14026">
                  <c:v>0</c:v>
                </c:pt>
                <c:pt idx="14027">
                  <c:v>0</c:v>
                </c:pt>
                <c:pt idx="14028">
                  <c:v>0</c:v>
                </c:pt>
                <c:pt idx="14029">
                  <c:v>0</c:v>
                </c:pt>
                <c:pt idx="14030">
                  <c:v>0</c:v>
                </c:pt>
                <c:pt idx="14031">
                  <c:v>0</c:v>
                </c:pt>
                <c:pt idx="14032">
                  <c:v>0</c:v>
                </c:pt>
                <c:pt idx="14033">
                  <c:v>0</c:v>
                </c:pt>
                <c:pt idx="14034">
                  <c:v>0</c:v>
                </c:pt>
                <c:pt idx="14035">
                  <c:v>0</c:v>
                </c:pt>
                <c:pt idx="14036">
                  <c:v>0</c:v>
                </c:pt>
                <c:pt idx="14037">
                  <c:v>0</c:v>
                </c:pt>
                <c:pt idx="14038">
                  <c:v>0</c:v>
                </c:pt>
                <c:pt idx="14039">
                  <c:v>0</c:v>
                </c:pt>
                <c:pt idx="14040">
                  <c:v>0</c:v>
                </c:pt>
                <c:pt idx="14041">
                  <c:v>0</c:v>
                </c:pt>
                <c:pt idx="14042">
                  <c:v>0</c:v>
                </c:pt>
                <c:pt idx="14043">
                  <c:v>0</c:v>
                </c:pt>
                <c:pt idx="14044">
                  <c:v>0</c:v>
                </c:pt>
                <c:pt idx="14045">
                  <c:v>0</c:v>
                </c:pt>
                <c:pt idx="14046">
                  <c:v>0</c:v>
                </c:pt>
                <c:pt idx="14047">
                  <c:v>0</c:v>
                </c:pt>
                <c:pt idx="14048">
                  <c:v>0</c:v>
                </c:pt>
                <c:pt idx="14049">
                  <c:v>0</c:v>
                </c:pt>
                <c:pt idx="14050">
                  <c:v>0</c:v>
                </c:pt>
                <c:pt idx="14051">
                  <c:v>0</c:v>
                </c:pt>
                <c:pt idx="14052">
                  <c:v>0</c:v>
                </c:pt>
                <c:pt idx="14053">
                  <c:v>0</c:v>
                </c:pt>
                <c:pt idx="14054">
                  <c:v>0</c:v>
                </c:pt>
                <c:pt idx="14055">
                  <c:v>0</c:v>
                </c:pt>
                <c:pt idx="14056">
                  <c:v>0</c:v>
                </c:pt>
                <c:pt idx="14057">
                  <c:v>0</c:v>
                </c:pt>
                <c:pt idx="14058">
                  <c:v>0</c:v>
                </c:pt>
                <c:pt idx="14059">
                  <c:v>0</c:v>
                </c:pt>
                <c:pt idx="14060">
                  <c:v>0</c:v>
                </c:pt>
                <c:pt idx="14061">
                  <c:v>0</c:v>
                </c:pt>
                <c:pt idx="14062">
                  <c:v>0</c:v>
                </c:pt>
                <c:pt idx="14063">
                  <c:v>0</c:v>
                </c:pt>
                <c:pt idx="14064">
                  <c:v>0</c:v>
                </c:pt>
                <c:pt idx="14065">
                  <c:v>0</c:v>
                </c:pt>
                <c:pt idx="14066">
                  <c:v>0</c:v>
                </c:pt>
                <c:pt idx="14067">
                  <c:v>0</c:v>
                </c:pt>
                <c:pt idx="14068">
                  <c:v>0</c:v>
                </c:pt>
                <c:pt idx="14069">
                  <c:v>0</c:v>
                </c:pt>
                <c:pt idx="14070">
                  <c:v>0</c:v>
                </c:pt>
                <c:pt idx="14071">
                  <c:v>0</c:v>
                </c:pt>
                <c:pt idx="14072">
                  <c:v>0</c:v>
                </c:pt>
                <c:pt idx="14073">
                  <c:v>0</c:v>
                </c:pt>
                <c:pt idx="14074">
                  <c:v>0</c:v>
                </c:pt>
                <c:pt idx="14075">
                  <c:v>0</c:v>
                </c:pt>
                <c:pt idx="14076">
                  <c:v>0</c:v>
                </c:pt>
                <c:pt idx="14077">
                  <c:v>0</c:v>
                </c:pt>
                <c:pt idx="14078">
                  <c:v>0</c:v>
                </c:pt>
                <c:pt idx="14079">
                  <c:v>0</c:v>
                </c:pt>
                <c:pt idx="14080">
                  <c:v>0</c:v>
                </c:pt>
                <c:pt idx="14081">
                  <c:v>0</c:v>
                </c:pt>
                <c:pt idx="14082">
                  <c:v>0</c:v>
                </c:pt>
                <c:pt idx="14083">
                  <c:v>0</c:v>
                </c:pt>
                <c:pt idx="14084">
                  <c:v>0</c:v>
                </c:pt>
                <c:pt idx="14085">
                  <c:v>0</c:v>
                </c:pt>
                <c:pt idx="14086">
                  <c:v>0</c:v>
                </c:pt>
                <c:pt idx="14087">
                  <c:v>0</c:v>
                </c:pt>
                <c:pt idx="14088">
                  <c:v>0</c:v>
                </c:pt>
                <c:pt idx="14089">
                  <c:v>0</c:v>
                </c:pt>
                <c:pt idx="14090">
                  <c:v>0</c:v>
                </c:pt>
                <c:pt idx="14091">
                  <c:v>0</c:v>
                </c:pt>
                <c:pt idx="14092">
                  <c:v>0</c:v>
                </c:pt>
                <c:pt idx="14093">
                  <c:v>0</c:v>
                </c:pt>
                <c:pt idx="14094">
                  <c:v>0</c:v>
                </c:pt>
                <c:pt idx="14095">
                  <c:v>0</c:v>
                </c:pt>
                <c:pt idx="14096">
                  <c:v>0</c:v>
                </c:pt>
                <c:pt idx="14097">
                  <c:v>0</c:v>
                </c:pt>
                <c:pt idx="14098">
                  <c:v>0</c:v>
                </c:pt>
                <c:pt idx="14099">
                  <c:v>0</c:v>
                </c:pt>
                <c:pt idx="14100">
                  <c:v>0</c:v>
                </c:pt>
                <c:pt idx="14101">
                  <c:v>0</c:v>
                </c:pt>
                <c:pt idx="14102">
                  <c:v>0</c:v>
                </c:pt>
                <c:pt idx="14103">
                  <c:v>0</c:v>
                </c:pt>
                <c:pt idx="14104">
                  <c:v>0</c:v>
                </c:pt>
                <c:pt idx="14105">
                  <c:v>0</c:v>
                </c:pt>
                <c:pt idx="14106">
                  <c:v>0</c:v>
                </c:pt>
                <c:pt idx="14107">
                  <c:v>0</c:v>
                </c:pt>
                <c:pt idx="14108">
                  <c:v>0</c:v>
                </c:pt>
                <c:pt idx="14109">
                  <c:v>0</c:v>
                </c:pt>
                <c:pt idx="14110">
                  <c:v>0</c:v>
                </c:pt>
                <c:pt idx="14111">
                  <c:v>0</c:v>
                </c:pt>
                <c:pt idx="14112">
                  <c:v>0</c:v>
                </c:pt>
                <c:pt idx="14113">
                  <c:v>0</c:v>
                </c:pt>
                <c:pt idx="14114">
                  <c:v>0</c:v>
                </c:pt>
                <c:pt idx="14115">
                  <c:v>0</c:v>
                </c:pt>
                <c:pt idx="14116">
                  <c:v>0</c:v>
                </c:pt>
                <c:pt idx="14117">
                  <c:v>0</c:v>
                </c:pt>
                <c:pt idx="14118">
                  <c:v>0</c:v>
                </c:pt>
                <c:pt idx="14119">
                  <c:v>0</c:v>
                </c:pt>
                <c:pt idx="14120">
                  <c:v>0</c:v>
                </c:pt>
                <c:pt idx="14121">
                  <c:v>0</c:v>
                </c:pt>
                <c:pt idx="14122">
                  <c:v>0</c:v>
                </c:pt>
                <c:pt idx="14123">
                  <c:v>0</c:v>
                </c:pt>
                <c:pt idx="14124">
                  <c:v>0</c:v>
                </c:pt>
                <c:pt idx="14125">
                  <c:v>0</c:v>
                </c:pt>
                <c:pt idx="14126">
                  <c:v>0</c:v>
                </c:pt>
                <c:pt idx="14127">
                  <c:v>0</c:v>
                </c:pt>
                <c:pt idx="14128">
                  <c:v>0</c:v>
                </c:pt>
                <c:pt idx="14129">
                  <c:v>0</c:v>
                </c:pt>
                <c:pt idx="14130">
                  <c:v>0</c:v>
                </c:pt>
                <c:pt idx="14131">
                  <c:v>0</c:v>
                </c:pt>
                <c:pt idx="14132">
                  <c:v>0</c:v>
                </c:pt>
                <c:pt idx="14133">
                  <c:v>0</c:v>
                </c:pt>
                <c:pt idx="14134">
                  <c:v>0</c:v>
                </c:pt>
                <c:pt idx="14135">
                  <c:v>0</c:v>
                </c:pt>
                <c:pt idx="14136">
                  <c:v>0</c:v>
                </c:pt>
                <c:pt idx="14137">
                  <c:v>0</c:v>
                </c:pt>
                <c:pt idx="14138">
                  <c:v>0</c:v>
                </c:pt>
                <c:pt idx="14139">
                  <c:v>0</c:v>
                </c:pt>
                <c:pt idx="14140">
                  <c:v>0</c:v>
                </c:pt>
                <c:pt idx="14141">
                  <c:v>0</c:v>
                </c:pt>
                <c:pt idx="14142">
                  <c:v>0</c:v>
                </c:pt>
                <c:pt idx="14143">
                  <c:v>0</c:v>
                </c:pt>
                <c:pt idx="14144">
                  <c:v>0</c:v>
                </c:pt>
                <c:pt idx="14145">
                  <c:v>0</c:v>
                </c:pt>
                <c:pt idx="14146">
                  <c:v>0</c:v>
                </c:pt>
                <c:pt idx="14147">
                  <c:v>0</c:v>
                </c:pt>
                <c:pt idx="14148">
                  <c:v>0</c:v>
                </c:pt>
                <c:pt idx="14149">
                  <c:v>0</c:v>
                </c:pt>
                <c:pt idx="14150">
                  <c:v>0</c:v>
                </c:pt>
                <c:pt idx="14151">
                  <c:v>0</c:v>
                </c:pt>
                <c:pt idx="14152">
                  <c:v>0</c:v>
                </c:pt>
                <c:pt idx="14153">
                  <c:v>0</c:v>
                </c:pt>
                <c:pt idx="14154">
                  <c:v>0</c:v>
                </c:pt>
                <c:pt idx="14155">
                  <c:v>0</c:v>
                </c:pt>
                <c:pt idx="14156">
                  <c:v>0</c:v>
                </c:pt>
                <c:pt idx="14157">
                  <c:v>0</c:v>
                </c:pt>
                <c:pt idx="14158">
                  <c:v>0</c:v>
                </c:pt>
                <c:pt idx="14159">
                  <c:v>0</c:v>
                </c:pt>
                <c:pt idx="14160">
                  <c:v>0</c:v>
                </c:pt>
                <c:pt idx="14161">
                  <c:v>0</c:v>
                </c:pt>
                <c:pt idx="14162">
                  <c:v>0</c:v>
                </c:pt>
                <c:pt idx="14163">
                  <c:v>0</c:v>
                </c:pt>
                <c:pt idx="14164">
                  <c:v>0</c:v>
                </c:pt>
                <c:pt idx="14165">
                  <c:v>0</c:v>
                </c:pt>
                <c:pt idx="14166">
                  <c:v>0</c:v>
                </c:pt>
                <c:pt idx="14167">
                  <c:v>0</c:v>
                </c:pt>
                <c:pt idx="14168">
                  <c:v>0</c:v>
                </c:pt>
                <c:pt idx="14169">
                  <c:v>0</c:v>
                </c:pt>
                <c:pt idx="14170">
                  <c:v>0</c:v>
                </c:pt>
                <c:pt idx="14171">
                  <c:v>0</c:v>
                </c:pt>
                <c:pt idx="14172">
                  <c:v>0</c:v>
                </c:pt>
                <c:pt idx="14173">
                  <c:v>0</c:v>
                </c:pt>
                <c:pt idx="14174">
                  <c:v>0</c:v>
                </c:pt>
                <c:pt idx="14175">
                  <c:v>0</c:v>
                </c:pt>
                <c:pt idx="14176">
                  <c:v>0</c:v>
                </c:pt>
                <c:pt idx="14177">
                  <c:v>0</c:v>
                </c:pt>
                <c:pt idx="14178">
                  <c:v>0</c:v>
                </c:pt>
                <c:pt idx="14179">
                  <c:v>0</c:v>
                </c:pt>
                <c:pt idx="14180">
                  <c:v>0</c:v>
                </c:pt>
                <c:pt idx="14181">
                  <c:v>0</c:v>
                </c:pt>
                <c:pt idx="14182">
                  <c:v>0</c:v>
                </c:pt>
                <c:pt idx="14183">
                  <c:v>0</c:v>
                </c:pt>
                <c:pt idx="14184">
                  <c:v>0</c:v>
                </c:pt>
                <c:pt idx="14185">
                  <c:v>0</c:v>
                </c:pt>
                <c:pt idx="14186">
                  <c:v>0</c:v>
                </c:pt>
                <c:pt idx="14187">
                  <c:v>0</c:v>
                </c:pt>
                <c:pt idx="14188">
                  <c:v>0</c:v>
                </c:pt>
                <c:pt idx="14189">
                  <c:v>0</c:v>
                </c:pt>
                <c:pt idx="14190">
                  <c:v>0</c:v>
                </c:pt>
                <c:pt idx="14191">
                  <c:v>0</c:v>
                </c:pt>
                <c:pt idx="14192">
                  <c:v>0</c:v>
                </c:pt>
                <c:pt idx="14193">
                  <c:v>0</c:v>
                </c:pt>
                <c:pt idx="14194">
                  <c:v>0</c:v>
                </c:pt>
                <c:pt idx="14195">
                  <c:v>0</c:v>
                </c:pt>
                <c:pt idx="14196">
                  <c:v>0</c:v>
                </c:pt>
                <c:pt idx="14197">
                  <c:v>0</c:v>
                </c:pt>
                <c:pt idx="14198">
                  <c:v>0</c:v>
                </c:pt>
                <c:pt idx="14199">
                  <c:v>0</c:v>
                </c:pt>
                <c:pt idx="14200">
                  <c:v>0</c:v>
                </c:pt>
                <c:pt idx="14201">
                  <c:v>0</c:v>
                </c:pt>
                <c:pt idx="14202">
                  <c:v>0</c:v>
                </c:pt>
                <c:pt idx="14203">
                  <c:v>0</c:v>
                </c:pt>
                <c:pt idx="14204">
                  <c:v>0</c:v>
                </c:pt>
                <c:pt idx="14205">
                  <c:v>0</c:v>
                </c:pt>
                <c:pt idx="14206">
                  <c:v>0</c:v>
                </c:pt>
                <c:pt idx="14207">
                  <c:v>0</c:v>
                </c:pt>
                <c:pt idx="14208">
                  <c:v>0</c:v>
                </c:pt>
                <c:pt idx="14209">
                  <c:v>0</c:v>
                </c:pt>
                <c:pt idx="14210">
                  <c:v>0</c:v>
                </c:pt>
                <c:pt idx="14211">
                  <c:v>0</c:v>
                </c:pt>
                <c:pt idx="14212">
                  <c:v>0</c:v>
                </c:pt>
                <c:pt idx="14213">
                  <c:v>0</c:v>
                </c:pt>
                <c:pt idx="14214">
                  <c:v>0</c:v>
                </c:pt>
                <c:pt idx="14215">
                  <c:v>0</c:v>
                </c:pt>
                <c:pt idx="14216">
                  <c:v>0</c:v>
                </c:pt>
                <c:pt idx="14217">
                  <c:v>0</c:v>
                </c:pt>
                <c:pt idx="14218">
                  <c:v>0</c:v>
                </c:pt>
                <c:pt idx="14219">
                  <c:v>0</c:v>
                </c:pt>
                <c:pt idx="14220">
                  <c:v>0</c:v>
                </c:pt>
                <c:pt idx="14221">
                  <c:v>0</c:v>
                </c:pt>
                <c:pt idx="14222">
                  <c:v>0</c:v>
                </c:pt>
                <c:pt idx="14223">
                  <c:v>0</c:v>
                </c:pt>
                <c:pt idx="14224">
                  <c:v>0</c:v>
                </c:pt>
                <c:pt idx="14225">
                  <c:v>0</c:v>
                </c:pt>
                <c:pt idx="14226">
                  <c:v>0</c:v>
                </c:pt>
                <c:pt idx="14227">
                  <c:v>0</c:v>
                </c:pt>
                <c:pt idx="14228">
                  <c:v>0</c:v>
                </c:pt>
                <c:pt idx="14229">
                  <c:v>0</c:v>
                </c:pt>
                <c:pt idx="14230">
                  <c:v>0</c:v>
                </c:pt>
                <c:pt idx="14231">
                  <c:v>0</c:v>
                </c:pt>
                <c:pt idx="14232">
                  <c:v>0</c:v>
                </c:pt>
                <c:pt idx="14233">
                  <c:v>0</c:v>
                </c:pt>
                <c:pt idx="14234">
                  <c:v>0</c:v>
                </c:pt>
                <c:pt idx="14235">
                  <c:v>0</c:v>
                </c:pt>
                <c:pt idx="14236">
                  <c:v>0</c:v>
                </c:pt>
                <c:pt idx="14237">
                  <c:v>0</c:v>
                </c:pt>
                <c:pt idx="14238">
                  <c:v>0</c:v>
                </c:pt>
                <c:pt idx="14239">
                  <c:v>0</c:v>
                </c:pt>
                <c:pt idx="14240">
                  <c:v>0</c:v>
                </c:pt>
                <c:pt idx="14241">
                  <c:v>0</c:v>
                </c:pt>
                <c:pt idx="14242">
                  <c:v>0</c:v>
                </c:pt>
                <c:pt idx="14243">
                  <c:v>0</c:v>
                </c:pt>
                <c:pt idx="14244">
                  <c:v>0</c:v>
                </c:pt>
                <c:pt idx="14245">
                  <c:v>0</c:v>
                </c:pt>
                <c:pt idx="14246">
                  <c:v>0</c:v>
                </c:pt>
                <c:pt idx="14247">
                  <c:v>0</c:v>
                </c:pt>
                <c:pt idx="14248">
                  <c:v>0</c:v>
                </c:pt>
                <c:pt idx="14249">
                  <c:v>0</c:v>
                </c:pt>
                <c:pt idx="14250">
                  <c:v>0</c:v>
                </c:pt>
                <c:pt idx="14251">
                  <c:v>0</c:v>
                </c:pt>
                <c:pt idx="14252">
                  <c:v>0</c:v>
                </c:pt>
                <c:pt idx="14253">
                  <c:v>0</c:v>
                </c:pt>
                <c:pt idx="14254">
                  <c:v>0</c:v>
                </c:pt>
                <c:pt idx="14255">
                  <c:v>0</c:v>
                </c:pt>
                <c:pt idx="14256">
                  <c:v>0</c:v>
                </c:pt>
                <c:pt idx="14257">
                  <c:v>0</c:v>
                </c:pt>
                <c:pt idx="14258">
                  <c:v>0</c:v>
                </c:pt>
                <c:pt idx="14259">
                  <c:v>0</c:v>
                </c:pt>
                <c:pt idx="14260">
                  <c:v>0</c:v>
                </c:pt>
                <c:pt idx="14261">
                  <c:v>0</c:v>
                </c:pt>
                <c:pt idx="14262">
                  <c:v>0</c:v>
                </c:pt>
                <c:pt idx="14263">
                  <c:v>0</c:v>
                </c:pt>
                <c:pt idx="14264">
                  <c:v>0</c:v>
                </c:pt>
                <c:pt idx="14265">
                  <c:v>0</c:v>
                </c:pt>
                <c:pt idx="14266">
                  <c:v>0</c:v>
                </c:pt>
                <c:pt idx="14267">
                  <c:v>0</c:v>
                </c:pt>
                <c:pt idx="14268">
                  <c:v>0</c:v>
                </c:pt>
                <c:pt idx="14269">
                  <c:v>0</c:v>
                </c:pt>
                <c:pt idx="14270">
                  <c:v>0</c:v>
                </c:pt>
                <c:pt idx="14271">
                  <c:v>0</c:v>
                </c:pt>
                <c:pt idx="14272">
                  <c:v>0</c:v>
                </c:pt>
                <c:pt idx="14273">
                  <c:v>0</c:v>
                </c:pt>
                <c:pt idx="14274">
                  <c:v>0</c:v>
                </c:pt>
                <c:pt idx="14275">
                  <c:v>0</c:v>
                </c:pt>
                <c:pt idx="14276">
                  <c:v>0</c:v>
                </c:pt>
                <c:pt idx="14277">
                  <c:v>0</c:v>
                </c:pt>
                <c:pt idx="14278">
                  <c:v>0</c:v>
                </c:pt>
                <c:pt idx="14279">
                  <c:v>0</c:v>
                </c:pt>
                <c:pt idx="14280">
                  <c:v>0</c:v>
                </c:pt>
                <c:pt idx="14281">
                  <c:v>0</c:v>
                </c:pt>
                <c:pt idx="14282">
                  <c:v>0</c:v>
                </c:pt>
                <c:pt idx="14283">
                  <c:v>0</c:v>
                </c:pt>
                <c:pt idx="14284">
                  <c:v>0</c:v>
                </c:pt>
                <c:pt idx="14285">
                  <c:v>0</c:v>
                </c:pt>
                <c:pt idx="14286">
                  <c:v>0</c:v>
                </c:pt>
                <c:pt idx="14287">
                  <c:v>0</c:v>
                </c:pt>
                <c:pt idx="14288">
                  <c:v>0</c:v>
                </c:pt>
                <c:pt idx="14289">
                  <c:v>0</c:v>
                </c:pt>
                <c:pt idx="14290">
                  <c:v>0</c:v>
                </c:pt>
                <c:pt idx="14291">
                  <c:v>0</c:v>
                </c:pt>
                <c:pt idx="14292">
                  <c:v>0</c:v>
                </c:pt>
                <c:pt idx="14293">
                  <c:v>0</c:v>
                </c:pt>
                <c:pt idx="14294">
                  <c:v>0</c:v>
                </c:pt>
                <c:pt idx="14295">
                  <c:v>0</c:v>
                </c:pt>
                <c:pt idx="14296">
                  <c:v>0</c:v>
                </c:pt>
                <c:pt idx="14297">
                  <c:v>0</c:v>
                </c:pt>
                <c:pt idx="14298">
                  <c:v>0</c:v>
                </c:pt>
                <c:pt idx="14299">
                  <c:v>0</c:v>
                </c:pt>
                <c:pt idx="14300">
                  <c:v>0</c:v>
                </c:pt>
                <c:pt idx="14301">
                  <c:v>0</c:v>
                </c:pt>
                <c:pt idx="14302">
                  <c:v>0</c:v>
                </c:pt>
                <c:pt idx="14303">
                  <c:v>0</c:v>
                </c:pt>
                <c:pt idx="14304">
                  <c:v>0</c:v>
                </c:pt>
                <c:pt idx="14305">
                  <c:v>0</c:v>
                </c:pt>
                <c:pt idx="14306">
                  <c:v>0</c:v>
                </c:pt>
                <c:pt idx="14307">
                  <c:v>0</c:v>
                </c:pt>
                <c:pt idx="14308">
                  <c:v>0</c:v>
                </c:pt>
                <c:pt idx="14309">
                  <c:v>0</c:v>
                </c:pt>
                <c:pt idx="14310">
                  <c:v>0</c:v>
                </c:pt>
                <c:pt idx="14311">
                  <c:v>0</c:v>
                </c:pt>
                <c:pt idx="14312">
                  <c:v>0</c:v>
                </c:pt>
                <c:pt idx="14313">
                  <c:v>0</c:v>
                </c:pt>
                <c:pt idx="14314">
                  <c:v>0</c:v>
                </c:pt>
                <c:pt idx="14315">
                  <c:v>0</c:v>
                </c:pt>
                <c:pt idx="14316">
                  <c:v>0</c:v>
                </c:pt>
                <c:pt idx="14317">
                  <c:v>0</c:v>
                </c:pt>
                <c:pt idx="14318">
                  <c:v>0</c:v>
                </c:pt>
                <c:pt idx="14319">
                  <c:v>0</c:v>
                </c:pt>
                <c:pt idx="14320">
                  <c:v>0</c:v>
                </c:pt>
                <c:pt idx="14321">
                  <c:v>0</c:v>
                </c:pt>
                <c:pt idx="14322">
                  <c:v>0</c:v>
                </c:pt>
                <c:pt idx="14323">
                  <c:v>0</c:v>
                </c:pt>
                <c:pt idx="14324">
                  <c:v>0</c:v>
                </c:pt>
                <c:pt idx="14325">
                  <c:v>0</c:v>
                </c:pt>
                <c:pt idx="14326">
                  <c:v>0</c:v>
                </c:pt>
                <c:pt idx="14327">
                  <c:v>0</c:v>
                </c:pt>
                <c:pt idx="14328">
                  <c:v>0</c:v>
                </c:pt>
                <c:pt idx="14329">
                  <c:v>0</c:v>
                </c:pt>
                <c:pt idx="14330">
                  <c:v>0</c:v>
                </c:pt>
                <c:pt idx="14331">
                  <c:v>0</c:v>
                </c:pt>
                <c:pt idx="14332">
                  <c:v>0</c:v>
                </c:pt>
                <c:pt idx="14333">
                  <c:v>0</c:v>
                </c:pt>
                <c:pt idx="14334">
                  <c:v>0</c:v>
                </c:pt>
                <c:pt idx="14335">
                  <c:v>0</c:v>
                </c:pt>
                <c:pt idx="14336">
                  <c:v>0</c:v>
                </c:pt>
                <c:pt idx="14337">
                  <c:v>0</c:v>
                </c:pt>
                <c:pt idx="14338">
                  <c:v>0</c:v>
                </c:pt>
                <c:pt idx="14339">
                  <c:v>0</c:v>
                </c:pt>
                <c:pt idx="14340">
                  <c:v>0</c:v>
                </c:pt>
                <c:pt idx="14341">
                  <c:v>0</c:v>
                </c:pt>
                <c:pt idx="14342">
                  <c:v>0</c:v>
                </c:pt>
                <c:pt idx="14343">
                  <c:v>0</c:v>
                </c:pt>
                <c:pt idx="14344">
                  <c:v>0</c:v>
                </c:pt>
                <c:pt idx="14345">
                  <c:v>0</c:v>
                </c:pt>
                <c:pt idx="14346">
                  <c:v>0</c:v>
                </c:pt>
                <c:pt idx="14347">
                  <c:v>0</c:v>
                </c:pt>
                <c:pt idx="14348">
                  <c:v>0</c:v>
                </c:pt>
                <c:pt idx="14349">
                  <c:v>0</c:v>
                </c:pt>
                <c:pt idx="14350">
                  <c:v>0</c:v>
                </c:pt>
                <c:pt idx="14351">
                  <c:v>0</c:v>
                </c:pt>
                <c:pt idx="14352">
                  <c:v>0</c:v>
                </c:pt>
                <c:pt idx="14353">
                  <c:v>0</c:v>
                </c:pt>
                <c:pt idx="14354">
                  <c:v>0</c:v>
                </c:pt>
                <c:pt idx="14355">
                  <c:v>0</c:v>
                </c:pt>
                <c:pt idx="14356">
                  <c:v>0</c:v>
                </c:pt>
                <c:pt idx="14357">
                  <c:v>0</c:v>
                </c:pt>
                <c:pt idx="14358">
                  <c:v>0</c:v>
                </c:pt>
                <c:pt idx="14359">
                  <c:v>0</c:v>
                </c:pt>
                <c:pt idx="14360">
                  <c:v>0</c:v>
                </c:pt>
                <c:pt idx="14361">
                  <c:v>0</c:v>
                </c:pt>
                <c:pt idx="14362">
                  <c:v>0</c:v>
                </c:pt>
                <c:pt idx="14363">
                  <c:v>0</c:v>
                </c:pt>
                <c:pt idx="14364">
                  <c:v>0</c:v>
                </c:pt>
                <c:pt idx="14365">
                  <c:v>0</c:v>
                </c:pt>
                <c:pt idx="14366">
                  <c:v>0</c:v>
                </c:pt>
                <c:pt idx="14367">
                  <c:v>0</c:v>
                </c:pt>
                <c:pt idx="14368">
                  <c:v>0</c:v>
                </c:pt>
                <c:pt idx="14369">
                  <c:v>0</c:v>
                </c:pt>
                <c:pt idx="14370">
                  <c:v>0</c:v>
                </c:pt>
                <c:pt idx="14371">
                  <c:v>0</c:v>
                </c:pt>
                <c:pt idx="14372">
                  <c:v>0</c:v>
                </c:pt>
                <c:pt idx="14373">
                  <c:v>0</c:v>
                </c:pt>
                <c:pt idx="14374">
                  <c:v>0</c:v>
                </c:pt>
                <c:pt idx="14375">
                  <c:v>0</c:v>
                </c:pt>
                <c:pt idx="14376">
                  <c:v>0</c:v>
                </c:pt>
                <c:pt idx="14377">
                  <c:v>0</c:v>
                </c:pt>
                <c:pt idx="14378">
                  <c:v>0</c:v>
                </c:pt>
                <c:pt idx="14379">
                  <c:v>0</c:v>
                </c:pt>
                <c:pt idx="14380">
                  <c:v>0</c:v>
                </c:pt>
                <c:pt idx="14381">
                  <c:v>0</c:v>
                </c:pt>
                <c:pt idx="14382">
                  <c:v>0</c:v>
                </c:pt>
                <c:pt idx="14383">
                  <c:v>0</c:v>
                </c:pt>
                <c:pt idx="14384">
                  <c:v>0</c:v>
                </c:pt>
                <c:pt idx="14385">
                  <c:v>0</c:v>
                </c:pt>
                <c:pt idx="14386">
                  <c:v>0</c:v>
                </c:pt>
                <c:pt idx="14387">
                  <c:v>0</c:v>
                </c:pt>
                <c:pt idx="14388">
                  <c:v>0</c:v>
                </c:pt>
                <c:pt idx="14389">
                  <c:v>0</c:v>
                </c:pt>
                <c:pt idx="14390">
                  <c:v>0</c:v>
                </c:pt>
                <c:pt idx="14391">
                  <c:v>0</c:v>
                </c:pt>
                <c:pt idx="14392">
                  <c:v>0</c:v>
                </c:pt>
                <c:pt idx="14393">
                  <c:v>0</c:v>
                </c:pt>
                <c:pt idx="14394">
                  <c:v>0</c:v>
                </c:pt>
                <c:pt idx="14395">
                  <c:v>0</c:v>
                </c:pt>
                <c:pt idx="14396">
                  <c:v>0</c:v>
                </c:pt>
                <c:pt idx="14397">
                  <c:v>0</c:v>
                </c:pt>
                <c:pt idx="14398">
                  <c:v>0</c:v>
                </c:pt>
                <c:pt idx="14399">
                  <c:v>0</c:v>
                </c:pt>
                <c:pt idx="14400">
                  <c:v>0</c:v>
                </c:pt>
                <c:pt idx="14401">
                  <c:v>0</c:v>
                </c:pt>
                <c:pt idx="14402">
                  <c:v>0</c:v>
                </c:pt>
                <c:pt idx="14403">
                  <c:v>0</c:v>
                </c:pt>
                <c:pt idx="14404">
                  <c:v>0</c:v>
                </c:pt>
                <c:pt idx="14405">
                  <c:v>0</c:v>
                </c:pt>
                <c:pt idx="14406">
                  <c:v>0</c:v>
                </c:pt>
                <c:pt idx="14407">
                  <c:v>0</c:v>
                </c:pt>
                <c:pt idx="14408">
                  <c:v>0</c:v>
                </c:pt>
                <c:pt idx="14409">
                  <c:v>0</c:v>
                </c:pt>
                <c:pt idx="14410">
                  <c:v>0</c:v>
                </c:pt>
                <c:pt idx="14411">
                  <c:v>0</c:v>
                </c:pt>
                <c:pt idx="14412">
                  <c:v>0</c:v>
                </c:pt>
                <c:pt idx="14413">
                  <c:v>0</c:v>
                </c:pt>
                <c:pt idx="14414">
                  <c:v>0</c:v>
                </c:pt>
                <c:pt idx="14415">
                  <c:v>0</c:v>
                </c:pt>
                <c:pt idx="14416">
                  <c:v>0</c:v>
                </c:pt>
                <c:pt idx="14417">
                  <c:v>0</c:v>
                </c:pt>
                <c:pt idx="14418">
                  <c:v>0</c:v>
                </c:pt>
                <c:pt idx="14419">
                  <c:v>0</c:v>
                </c:pt>
                <c:pt idx="14420">
                  <c:v>0</c:v>
                </c:pt>
                <c:pt idx="14421">
                  <c:v>0</c:v>
                </c:pt>
                <c:pt idx="14422">
                  <c:v>0</c:v>
                </c:pt>
                <c:pt idx="14423">
                  <c:v>0</c:v>
                </c:pt>
                <c:pt idx="14424">
                  <c:v>0</c:v>
                </c:pt>
                <c:pt idx="14425">
                  <c:v>0</c:v>
                </c:pt>
                <c:pt idx="14426">
                  <c:v>0</c:v>
                </c:pt>
                <c:pt idx="14427">
                  <c:v>0</c:v>
                </c:pt>
                <c:pt idx="14428">
                  <c:v>0</c:v>
                </c:pt>
                <c:pt idx="14429">
                  <c:v>0</c:v>
                </c:pt>
                <c:pt idx="14430">
                  <c:v>0</c:v>
                </c:pt>
                <c:pt idx="14431">
                  <c:v>0</c:v>
                </c:pt>
                <c:pt idx="14432">
                  <c:v>0</c:v>
                </c:pt>
                <c:pt idx="14433">
                  <c:v>0</c:v>
                </c:pt>
                <c:pt idx="14434">
                  <c:v>0</c:v>
                </c:pt>
                <c:pt idx="14435">
                  <c:v>0</c:v>
                </c:pt>
                <c:pt idx="14436">
                  <c:v>0</c:v>
                </c:pt>
                <c:pt idx="14437">
                  <c:v>0</c:v>
                </c:pt>
                <c:pt idx="14438">
                  <c:v>0</c:v>
                </c:pt>
                <c:pt idx="14439">
                  <c:v>0</c:v>
                </c:pt>
                <c:pt idx="14440">
                  <c:v>0</c:v>
                </c:pt>
                <c:pt idx="14441">
                  <c:v>0</c:v>
                </c:pt>
                <c:pt idx="14442">
                  <c:v>0</c:v>
                </c:pt>
                <c:pt idx="14443">
                  <c:v>0</c:v>
                </c:pt>
                <c:pt idx="14444">
                  <c:v>0</c:v>
                </c:pt>
                <c:pt idx="14445">
                  <c:v>0</c:v>
                </c:pt>
                <c:pt idx="14446">
                  <c:v>0</c:v>
                </c:pt>
                <c:pt idx="14447">
                  <c:v>0</c:v>
                </c:pt>
                <c:pt idx="14448">
                  <c:v>0</c:v>
                </c:pt>
                <c:pt idx="14449">
                  <c:v>0</c:v>
                </c:pt>
                <c:pt idx="14450">
                  <c:v>0</c:v>
                </c:pt>
                <c:pt idx="14451">
                  <c:v>0</c:v>
                </c:pt>
                <c:pt idx="14452">
                  <c:v>0</c:v>
                </c:pt>
                <c:pt idx="14453">
                  <c:v>0</c:v>
                </c:pt>
                <c:pt idx="14454">
                  <c:v>0</c:v>
                </c:pt>
                <c:pt idx="14455">
                  <c:v>0</c:v>
                </c:pt>
                <c:pt idx="14456">
                  <c:v>0</c:v>
                </c:pt>
                <c:pt idx="14457">
                  <c:v>0</c:v>
                </c:pt>
                <c:pt idx="14458">
                  <c:v>0</c:v>
                </c:pt>
                <c:pt idx="14459">
                  <c:v>0</c:v>
                </c:pt>
                <c:pt idx="14460">
                  <c:v>0</c:v>
                </c:pt>
                <c:pt idx="14461">
                  <c:v>0</c:v>
                </c:pt>
                <c:pt idx="14462">
                  <c:v>0</c:v>
                </c:pt>
                <c:pt idx="14463">
                  <c:v>0</c:v>
                </c:pt>
                <c:pt idx="14464">
                  <c:v>0</c:v>
                </c:pt>
                <c:pt idx="14465">
                  <c:v>0</c:v>
                </c:pt>
                <c:pt idx="14466">
                  <c:v>0</c:v>
                </c:pt>
                <c:pt idx="14467">
                  <c:v>0</c:v>
                </c:pt>
                <c:pt idx="14468">
                  <c:v>0</c:v>
                </c:pt>
                <c:pt idx="14469">
                  <c:v>0</c:v>
                </c:pt>
                <c:pt idx="14470">
                  <c:v>0</c:v>
                </c:pt>
                <c:pt idx="14471">
                  <c:v>0</c:v>
                </c:pt>
                <c:pt idx="14472">
                  <c:v>0</c:v>
                </c:pt>
                <c:pt idx="14473">
                  <c:v>0</c:v>
                </c:pt>
                <c:pt idx="14474">
                  <c:v>0</c:v>
                </c:pt>
                <c:pt idx="14475">
                  <c:v>0</c:v>
                </c:pt>
                <c:pt idx="14476">
                  <c:v>0</c:v>
                </c:pt>
                <c:pt idx="14477">
                  <c:v>0</c:v>
                </c:pt>
                <c:pt idx="14478">
                  <c:v>0</c:v>
                </c:pt>
                <c:pt idx="14479">
                  <c:v>0</c:v>
                </c:pt>
                <c:pt idx="14480">
                  <c:v>0</c:v>
                </c:pt>
                <c:pt idx="14481">
                  <c:v>0</c:v>
                </c:pt>
                <c:pt idx="14482">
                  <c:v>0</c:v>
                </c:pt>
                <c:pt idx="14483">
                  <c:v>0</c:v>
                </c:pt>
                <c:pt idx="14484">
                  <c:v>0</c:v>
                </c:pt>
                <c:pt idx="14485">
                  <c:v>0</c:v>
                </c:pt>
                <c:pt idx="14486">
                  <c:v>0</c:v>
                </c:pt>
                <c:pt idx="14487">
                  <c:v>0</c:v>
                </c:pt>
                <c:pt idx="14488">
                  <c:v>0</c:v>
                </c:pt>
                <c:pt idx="14489">
                  <c:v>0</c:v>
                </c:pt>
                <c:pt idx="14490">
                  <c:v>0</c:v>
                </c:pt>
                <c:pt idx="14491">
                  <c:v>0</c:v>
                </c:pt>
                <c:pt idx="14492">
                  <c:v>0</c:v>
                </c:pt>
                <c:pt idx="14493">
                  <c:v>0</c:v>
                </c:pt>
                <c:pt idx="14494">
                  <c:v>0</c:v>
                </c:pt>
                <c:pt idx="14495">
                  <c:v>0</c:v>
                </c:pt>
                <c:pt idx="14496">
                  <c:v>0</c:v>
                </c:pt>
                <c:pt idx="14497">
                  <c:v>0</c:v>
                </c:pt>
                <c:pt idx="14498">
                  <c:v>0</c:v>
                </c:pt>
                <c:pt idx="14499">
                  <c:v>0</c:v>
                </c:pt>
                <c:pt idx="14500">
                  <c:v>0</c:v>
                </c:pt>
                <c:pt idx="14501">
                  <c:v>0</c:v>
                </c:pt>
                <c:pt idx="14502">
                  <c:v>0</c:v>
                </c:pt>
                <c:pt idx="14503">
                  <c:v>0</c:v>
                </c:pt>
                <c:pt idx="14504">
                  <c:v>0</c:v>
                </c:pt>
                <c:pt idx="14505">
                  <c:v>0</c:v>
                </c:pt>
                <c:pt idx="14506">
                  <c:v>0</c:v>
                </c:pt>
                <c:pt idx="14507">
                  <c:v>0</c:v>
                </c:pt>
                <c:pt idx="14508">
                  <c:v>0</c:v>
                </c:pt>
                <c:pt idx="14509">
                  <c:v>0</c:v>
                </c:pt>
                <c:pt idx="14510">
                  <c:v>0</c:v>
                </c:pt>
                <c:pt idx="14511">
                  <c:v>0</c:v>
                </c:pt>
                <c:pt idx="14512">
                  <c:v>0</c:v>
                </c:pt>
                <c:pt idx="14513">
                  <c:v>0</c:v>
                </c:pt>
                <c:pt idx="14514">
                  <c:v>0</c:v>
                </c:pt>
                <c:pt idx="14515">
                  <c:v>0</c:v>
                </c:pt>
                <c:pt idx="14516">
                  <c:v>0</c:v>
                </c:pt>
                <c:pt idx="14517">
                  <c:v>0</c:v>
                </c:pt>
                <c:pt idx="14518">
                  <c:v>0</c:v>
                </c:pt>
                <c:pt idx="14519">
                  <c:v>0</c:v>
                </c:pt>
                <c:pt idx="14520">
                  <c:v>0</c:v>
                </c:pt>
                <c:pt idx="14521">
                  <c:v>0</c:v>
                </c:pt>
                <c:pt idx="14522">
                  <c:v>0</c:v>
                </c:pt>
                <c:pt idx="14523">
                  <c:v>0</c:v>
                </c:pt>
                <c:pt idx="14524">
                  <c:v>0</c:v>
                </c:pt>
                <c:pt idx="14525">
                  <c:v>0</c:v>
                </c:pt>
                <c:pt idx="14526">
                  <c:v>0</c:v>
                </c:pt>
                <c:pt idx="14527">
                  <c:v>0</c:v>
                </c:pt>
                <c:pt idx="14528">
                  <c:v>0</c:v>
                </c:pt>
                <c:pt idx="14529">
                  <c:v>0</c:v>
                </c:pt>
                <c:pt idx="14530">
                  <c:v>0</c:v>
                </c:pt>
                <c:pt idx="14531">
                  <c:v>0</c:v>
                </c:pt>
                <c:pt idx="14532">
                  <c:v>0</c:v>
                </c:pt>
                <c:pt idx="14533">
                  <c:v>0</c:v>
                </c:pt>
                <c:pt idx="14534">
                  <c:v>0</c:v>
                </c:pt>
                <c:pt idx="14535">
                  <c:v>0</c:v>
                </c:pt>
                <c:pt idx="14536">
                  <c:v>0</c:v>
                </c:pt>
                <c:pt idx="14537">
                  <c:v>0</c:v>
                </c:pt>
                <c:pt idx="14538">
                  <c:v>0</c:v>
                </c:pt>
                <c:pt idx="14539">
                  <c:v>0</c:v>
                </c:pt>
                <c:pt idx="14540">
                  <c:v>0</c:v>
                </c:pt>
                <c:pt idx="14541">
                  <c:v>0</c:v>
                </c:pt>
                <c:pt idx="14542">
                  <c:v>0</c:v>
                </c:pt>
                <c:pt idx="14543">
                  <c:v>0</c:v>
                </c:pt>
                <c:pt idx="14544">
                  <c:v>0</c:v>
                </c:pt>
                <c:pt idx="14545">
                  <c:v>0</c:v>
                </c:pt>
                <c:pt idx="14546">
                  <c:v>0</c:v>
                </c:pt>
                <c:pt idx="14547">
                  <c:v>0</c:v>
                </c:pt>
                <c:pt idx="14548">
                  <c:v>0</c:v>
                </c:pt>
                <c:pt idx="14549">
                  <c:v>0</c:v>
                </c:pt>
                <c:pt idx="14550">
                  <c:v>0</c:v>
                </c:pt>
                <c:pt idx="14551">
                  <c:v>0</c:v>
                </c:pt>
                <c:pt idx="14552">
                  <c:v>0</c:v>
                </c:pt>
                <c:pt idx="14553">
                  <c:v>0</c:v>
                </c:pt>
                <c:pt idx="14554">
                  <c:v>0</c:v>
                </c:pt>
                <c:pt idx="14555">
                  <c:v>0</c:v>
                </c:pt>
                <c:pt idx="14556">
                  <c:v>0</c:v>
                </c:pt>
                <c:pt idx="14557">
                  <c:v>0</c:v>
                </c:pt>
                <c:pt idx="14558">
                  <c:v>0</c:v>
                </c:pt>
                <c:pt idx="14559">
                  <c:v>0</c:v>
                </c:pt>
                <c:pt idx="14560">
                  <c:v>0</c:v>
                </c:pt>
                <c:pt idx="14561">
                  <c:v>0</c:v>
                </c:pt>
                <c:pt idx="14562">
                  <c:v>0</c:v>
                </c:pt>
                <c:pt idx="14563">
                  <c:v>0</c:v>
                </c:pt>
                <c:pt idx="14564">
                  <c:v>0</c:v>
                </c:pt>
                <c:pt idx="14565">
                  <c:v>0</c:v>
                </c:pt>
                <c:pt idx="14566">
                  <c:v>0</c:v>
                </c:pt>
                <c:pt idx="14567">
                  <c:v>0</c:v>
                </c:pt>
                <c:pt idx="14568">
                  <c:v>0</c:v>
                </c:pt>
                <c:pt idx="14569">
                  <c:v>0</c:v>
                </c:pt>
                <c:pt idx="14570">
                  <c:v>0</c:v>
                </c:pt>
                <c:pt idx="14571">
                  <c:v>0</c:v>
                </c:pt>
                <c:pt idx="14572">
                  <c:v>0</c:v>
                </c:pt>
                <c:pt idx="14573">
                  <c:v>0</c:v>
                </c:pt>
                <c:pt idx="14574">
                  <c:v>0</c:v>
                </c:pt>
                <c:pt idx="14575">
                  <c:v>0</c:v>
                </c:pt>
                <c:pt idx="14576">
                  <c:v>0</c:v>
                </c:pt>
                <c:pt idx="14577">
                  <c:v>0</c:v>
                </c:pt>
                <c:pt idx="14578">
                  <c:v>0</c:v>
                </c:pt>
                <c:pt idx="14579">
                  <c:v>0</c:v>
                </c:pt>
                <c:pt idx="14580">
                  <c:v>0</c:v>
                </c:pt>
                <c:pt idx="14581">
                  <c:v>0</c:v>
                </c:pt>
                <c:pt idx="14582">
                  <c:v>0</c:v>
                </c:pt>
                <c:pt idx="14583">
                  <c:v>0</c:v>
                </c:pt>
                <c:pt idx="14584">
                  <c:v>0</c:v>
                </c:pt>
                <c:pt idx="14585">
                  <c:v>0</c:v>
                </c:pt>
                <c:pt idx="14586">
                  <c:v>0</c:v>
                </c:pt>
                <c:pt idx="14587">
                  <c:v>0</c:v>
                </c:pt>
                <c:pt idx="14588">
                  <c:v>0</c:v>
                </c:pt>
                <c:pt idx="14589">
                  <c:v>0</c:v>
                </c:pt>
                <c:pt idx="14590">
                  <c:v>0</c:v>
                </c:pt>
                <c:pt idx="14591">
                  <c:v>0</c:v>
                </c:pt>
                <c:pt idx="14592">
                  <c:v>0</c:v>
                </c:pt>
                <c:pt idx="14593">
                  <c:v>0</c:v>
                </c:pt>
                <c:pt idx="14594">
                  <c:v>0</c:v>
                </c:pt>
                <c:pt idx="14595">
                  <c:v>0</c:v>
                </c:pt>
                <c:pt idx="14596">
                  <c:v>0</c:v>
                </c:pt>
                <c:pt idx="14597">
                  <c:v>0</c:v>
                </c:pt>
                <c:pt idx="14598">
                  <c:v>0</c:v>
                </c:pt>
                <c:pt idx="14599">
                  <c:v>0</c:v>
                </c:pt>
                <c:pt idx="14600">
                  <c:v>0</c:v>
                </c:pt>
                <c:pt idx="14601">
                  <c:v>0</c:v>
                </c:pt>
                <c:pt idx="14602">
                  <c:v>0</c:v>
                </c:pt>
                <c:pt idx="14603">
                  <c:v>0</c:v>
                </c:pt>
                <c:pt idx="14604">
                  <c:v>0</c:v>
                </c:pt>
                <c:pt idx="14605">
                  <c:v>0</c:v>
                </c:pt>
                <c:pt idx="14606">
                  <c:v>0</c:v>
                </c:pt>
                <c:pt idx="14607">
                  <c:v>0</c:v>
                </c:pt>
                <c:pt idx="14608">
                  <c:v>0</c:v>
                </c:pt>
                <c:pt idx="14609">
                  <c:v>0</c:v>
                </c:pt>
                <c:pt idx="14610">
                  <c:v>0</c:v>
                </c:pt>
                <c:pt idx="14611">
                  <c:v>0</c:v>
                </c:pt>
                <c:pt idx="14612">
                  <c:v>0</c:v>
                </c:pt>
                <c:pt idx="14613">
                  <c:v>0</c:v>
                </c:pt>
                <c:pt idx="14614">
                  <c:v>0</c:v>
                </c:pt>
                <c:pt idx="14615">
                  <c:v>0</c:v>
                </c:pt>
                <c:pt idx="14616">
                  <c:v>0</c:v>
                </c:pt>
                <c:pt idx="14617">
                  <c:v>0</c:v>
                </c:pt>
                <c:pt idx="14618">
                  <c:v>0</c:v>
                </c:pt>
                <c:pt idx="14619">
                  <c:v>0</c:v>
                </c:pt>
                <c:pt idx="14620">
                  <c:v>0</c:v>
                </c:pt>
                <c:pt idx="14621">
                  <c:v>0</c:v>
                </c:pt>
                <c:pt idx="14622">
                  <c:v>0</c:v>
                </c:pt>
                <c:pt idx="14623">
                  <c:v>0</c:v>
                </c:pt>
                <c:pt idx="14624">
                  <c:v>0</c:v>
                </c:pt>
                <c:pt idx="14625">
                  <c:v>0</c:v>
                </c:pt>
                <c:pt idx="14626">
                  <c:v>0</c:v>
                </c:pt>
                <c:pt idx="14627">
                  <c:v>0</c:v>
                </c:pt>
                <c:pt idx="14628">
                  <c:v>0</c:v>
                </c:pt>
                <c:pt idx="14629">
                  <c:v>0</c:v>
                </c:pt>
                <c:pt idx="14630">
                  <c:v>0</c:v>
                </c:pt>
                <c:pt idx="14631">
                  <c:v>0</c:v>
                </c:pt>
                <c:pt idx="14632">
                  <c:v>0</c:v>
                </c:pt>
                <c:pt idx="14633">
                  <c:v>0</c:v>
                </c:pt>
                <c:pt idx="14634">
                  <c:v>0</c:v>
                </c:pt>
                <c:pt idx="14635">
                  <c:v>0</c:v>
                </c:pt>
                <c:pt idx="14636">
                  <c:v>0</c:v>
                </c:pt>
                <c:pt idx="14637">
                  <c:v>0</c:v>
                </c:pt>
                <c:pt idx="14638">
                  <c:v>0</c:v>
                </c:pt>
                <c:pt idx="14639">
                  <c:v>0</c:v>
                </c:pt>
                <c:pt idx="14640">
                  <c:v>0</c:v>
                </c:pt>
                <c:pt idx="14641">
                  <c:v>0</c:v>
                </c:pt>
                <c:pt idx="14642">
                  <c:v>0</c:v>
                </c:pt>
                <c:pt idx="14643">
                  <c:v>0</c:v>
                </c:pt>
                <c:pt idx="14644">
                  <c:v>0</c:v>
                </c:pt>
                <c:pt idx="14645">
                  <c:v>0</c:v>
                </c:pt>
                <c:pt idx="14646">
                  <c:v>0</c:v>
                </c:pt>
                <c:pt idx="14647">
                  <c:v>0</c:v>
                </c:pt>
                <c:pt idx="14648">
                  <c:v>0</c:v>
                </c:pt>
                <c:pt idx="14649">
                  <c:v>0</c:v>
                </c:pt>
                <c:pt idx="14650">
                  <c:v>0</c:v>
                </c:pt>
                <c:pt idx="14651">
                  <c:v>0</c:v>
                </c:pt>
                <c:pt idx="14652">
                  <c:v>0</c:v>
                </c:pt>
                <c:pt idx="14653">
                  <c:v>0</c:v>
                </c:pt>
                <c:pt idx="14654">
                  <c:v>0</c:v>
                </c:pt>
                <c:pt idx="14655">
                  <c:v>0</c:v>
                </c:pt>
                <c:pt idx="14656">
                  <c:v>0</c:v>
                </c:pt>
                <c:pt idx="14657">
                  <c:v>0</c:v>
                </c:pt>
                <c:pt idx="14658">
                  <c:v>0</c:v>
                </c:pt>
                <c:pt idx="14659">
                  <c:v>0</c:v>
                </c:pt>
                <c:pt idx="14660">
                  <c:v>0</c:v>
                </c:pt>
                <c:pt idx="14661">
                  <c:v>0</c:v>
                </c:pt>
                <c:pt idx="14662">
                  <c:v>0</c:v>
                </c:pt>
                <c:pt idx="14663">
                  <c:v>0</c:v>
                </c:pt>
                <c:pt idx="14664">
                  <c:v>0</c:v>
                </c:pt>
                <c:pt idx="14665">
                  <c:v>0</c:v>
                </c:pt>
                <c:pt idx="14666">
                  <c:v>0</c:v>
                </c:pt>
                <c:pt idx="14667">
                  <c:v>0</c:v>
                </c:pt>
                <c:pt idx="14668">
                  <c:v>0</c:v>
                </c:pt>
                <c:pt idx="14669">
                  <c:v>0</c:v>
                </c:pt>
                <c:pt idx="14670">
                  <c:v>0</c:v>
                </c:pt>
                <c:pt idx="14671">
                  <c:v>0</c:v>
                </c:pt>
                <c:pt idx="14672">
                  <c:v>0</c:v>
                </c:pt>
                <c:pt idx="14673">
                  <c:v>0</c:v>
                </c:pt>
                <c:pt idx="14674">
                  <c:v>0</c:v>
                </c:pt>
                <c:pt idx="14675">
                  <c:v>0</c:v>
                </c:pt>
                <c:pt idx="14676">
                  <c:v>0</c:v>
                </c:pt>
                <c:pt idx="14677">
                  <c:v>0</c:v>
                </c:pt>
                <c:pt idx="14678">
                  <c:v>0</c:v>
                </c:pt>
                <c:pt idx="14679">
                  <c:v>0</c:v>
                </c:pt>
                <c:pt idx="14680">
                  <c:v>0</c:v>
                </c:pt>
                <c:pt idx="14681">
                  <c:v>0</c:v>
                </c:pt>
                <c:pt idx="14682">
                  <c:v>0</c:v>
                </c:pt>
                <c:pt idx="14683">
                  <c:v>0</c:v>
                </c:pt>
                <c:pt idx="14684">
                  <c:v>0</c:v>
                </c:pt>
                <c:pt idx="14685">
                  <c:v>0</c:v>
                </c:pt>
                <c:pt idx="14686">
                  <c:v>0</c:v>
                </c:pt>
                <c:pt idx="14687">
                  <c:v>0</c:v>
                </c:pt>
                <c:pt idx="14688">
                  <c:v>0</c:v>
                </c:pt>
                <c:pt idx="14689">
                  <c:v>0</c:v>
                </c:pt>
                <c:pt idx="14690">
                  <c:v>0</c:v>
                </c:pt>
                <c:pt idx="14691">
                  <c:v>0</c:v>
                </c:pt>
                <c:pt idx="14692">
                  <c:v>0</c:v>
                </c:pt>
                <c:pt idx="14693">
                  <c:v>0</c:v>
                </c:pt>
                <c:pt idx="14694">
                  <c:v>0</c:v>
                </c:pt>
                <c:pt idx="14695">
                  <c:v>0</c:v>
                </c:pt>
                <c:pt idx="14696">
                  <c:v>0</c:v>
                </c:pt>
                <c:pt idx="14697">
                  <c:v>0</c:v>
                </c:pt>
                <c:pt idx="14698">
                  <c:v>0</c:v>
                </c:pt>
                <c:pt idx="14699">
                  <c:v>0</c:v>
                </c:pt>
                <c:pt idx="14700">
                  <c:v>0</c:v>
                </c:pt>
                <c:pt idx="14701">
                  <c:v>0</c:v>
                </c:pt>
                <c:pt idx="14702">
                  <c:v>0</c:v>
                </c:pt>
                <c:pt idx="14703">
                  <c:v>0</c:v>
                </c:pt>
                <c:pt idx="14704">
                  <c:v>0</c:v>
                </c:pt>
                <c:pt idx="14705">
                  <c:v>0</c:v>
                </c:pt>
                <c:pt idx="14706">
                  <c:v>0</c:v>
                </c:pt>
                <c:pt idx="14707">
                  <c:v>0</c:v>
                </c:pt>
                <c:pt idx="14708">
                  <c:v>0</c:v>
                </c:pt>
                <c:pt idx="14709">
                  <c:v>0</c:v>
                </c:pt>
                <c:pt idx="14710">
                  <c:v>0</c:v>
                </c:pt>
                <c:pt idx="14711">
                  <c:v>0</c:v>
                </c:pt>
                <c:pt idx="14712">
                  <c:v>0</c:v>
                </c:pt>
                <c:pt idx="14713">
                  <c:v>0</c:v>
                </c:pt>
                <c:pt idx="14714">
                  <c:v>0</c:v>
                </c:pt>
                <c:pt idx="14715">
                  <c:v>0</c:v>
                </c:pt>
                <c:pt idx="14716">
                  <c:v>0</c:v>
                </c:pt>
                <c:pt idx="14717">
                  <c:v>0</c:v>
                </c:pt>
                <c:pt idx="14718">
                  <c:v>0</c:v>
                </c:pt>
                <c:pt idx="14719">
                  <c:v>0</c:v>
                </c:pt>
                <c:pt idx="14720">
                  <c:v>0</c:v>
                </c:pt>
                <c:pt idx="14721">
                  <c:v>0</c:v>
                </c:pt>
                <c:pt idx="14722">
                  <c:v>0</c:v>
                </c:pt>
                <c:pt idx="14723">
                  <c:v>0</c:v>
                </c:pt>
                <c:pt idx="14724">
                  <c:v>0</c:v>
                </c:pt>
                <c:pt idx="14725">
                  <c:v>0</c:v>
                </c:pt>
                <c:pt idx="14726">
                  <c:v>0</c:v>
                </c:pt>
                <c:pt idx="14727">
                  <c:v>0</c:v>
                </c:pt>
                <c:pt idx="14728">
                  <c:v>0</c:v>
                </c:pt>
                <c:pt idx="14729">
                  <c:v>0</c:v>
                </c:pt>
                <c:pt idx="14730">
                  <c:v>0</c:v>
                </c:pt>
                <c:pt idx="14731">
                  <c:v>0</c:v>
                </c:pt>
                <c:pt idx="14732">
                  <c:v>0</c:v>
                </c:pt>
                <c:pt idx="14733">
                  <c:v>0</c:v>
                </c:pt>
                <c:pt idx="14734">
                  <c:v>0</c:v>
                </c:pt>
                <c:pt idx="14735">
                  <c:v>0</c:v>
                </c:pt>
                <c:pt idx="14736">
                  <c:v>0</c:v>
                </c:pt>
                <c:pt idx="14737">
                  <c:v>0</c:v>
                </c:pt>
                <c:pt idx="14738">
                  <c:v>0</c:v>
                </c:pt>
                <c:pt idx="14739">
                  <c:v>0</c:v>
                </c:pt>
                <c:pt idx="14740">
                  <c:v>0</c:v>
                </c:pt>
                <c:pt idx="14741">
                  <c:v>0</c:v>
                </c:pt>
                <c:pt idx="14742">
                  <c:v>0</c:v>
                </c:pt>
                <c:pt idx="14743">
                  <c:v>0</c:v>
                </c:pt>
                <c:pt idx="14744">
                  <c:v>0</c:v>
                </c:pt>
                <c:pt idx="14745">
                  <c:v>0</c:v>
                </c:pt>
                <c:pt idx="14746">
                  <c:v>0</c:v>
                </c:pt>
                <c:pt idx="14747">
                  <c:v>0</c:v>
                </c:pt>
                <c:pt idx="14748">
                  <c:v>0</c:v>
                </c:pt>
                <c:pt idx="14749">
                  <c:v>0</c:v>
                </c:pt>
                <c:pt idx="14750">
                  <c:v>0</c:v>
                </c:pt>
                <c:pt idx="14751">
                  <c:v>0</c:v>
                </c:pt>
                <c:pt idx="14752">
                  <c:v>0</c:v>
                </c:pt>
                <c:pt idx="14753">
                  <c:v>0</c:v>
                </c:pt>
                <c:pt idx="14754">
                  <c:v>0</c:v>
                </c:pt>
                <c:pt idx="14755">
                  <c:v>0</c:v>
                </c:pt>
                <c:pt idx="14756">
                  <c:v>0</c:v>
                </c:pt>
                <c:pt idx="14757">
                  <c:v>0</c:v>
                </c:pt>
                <c:pt idx="14758">
                  <c:v>0</c:v>
                </c:pt>
                <c:pt idx="14759">
                  <c:v>0</c:v>
                </c:pt>
                <c:pt idx="14760">
                  <c:v>0</c:v>
                </c:pt>
                <c:pt idx="14761">
                  <c:v>0</c:v>
                </c:pt>
                <c:pt idx="14762">
                  <c:v>0</c:v>
                </c:pt>
                <c:pt idx="14763">
                  <c:v>0</c:v>
                </c:pt>
                <c:pt idx="14764">
                  <c:v>0</c:v>
                </c:pt>
                <c:pt idx="14765">
                  <c:v>0</c:v>
                </c:pt>
                <c:pt idx="14766">
                  <c:v>0</c:v>
                </c:pt>
                <c:pt idx="14767">
                  <c:v>0</c:v>
                </c:pt>
                <c:pt idx="14768">
                  <c:v>0</c:v>
                </c:pt>
                <c:pt idx="14769">
                  <c:v>0</c:v>
                </c:pt>
                <c:pt idx="14770">
                  <c:v>0</c:v>
                </c:pt>
                <c:pt idx="14771">
                  <c:v>0</c:v>
                </c:pt>
                <c:pt idx="14772">
                  <c:v>0</c:v>
                </c:pt>
                <c:pt idx="14773">
                  <c:v>0</c:v>
                </c:pt>
                <c:pt idx="14774">
                  <c:v>0</c:v>
                </c:pt>
                <c:pt idx="14775">
                  <c:v>0</c:v>
                </c:pt>
                <c:pt idx="14776">
                  <c:v>0</c:v>
                </c:pt>
                <c:pt idx="14777">
                  <c:v>0</c:v>
                </c:pt>
                <c:pt idx="14778">
                  <c:v>0</c:v>
                </c:pt>
                <c:pt idx="14779">
                  <c:v>0</c:v>
                </c:pt>
                <c:pt idx="14780">
                  <c:v>0</c:v>
                </c:pt>
                <c:pt idx="14781">
                  <c:v>0</c:v>
                </c:pt>
                <c:pt idx="14782">
                  <c:v>0</c:v>
                </c:pt>
                <c:pt idx="14783">
                  <c:v>0</c:v>
                </c:pt>
                <c:pt idx="14784">
                  <c:v>0</c:v>
                </c:pt>
                <c:pt idx="14785">
                  <c:v>0</c:v>
                </c:pt>
                <c:pt idx="14786">
                  <c:v>0</c:v>
                </c:pt>
                <c:pt idx="14787">
                  <c:v>0</c:v>
                </c:pt>
                <c:pt idx="14788">
                  <c:v>0</c:v>
                </c:pt>
                <c:pt idx="14789">
                  <c:v>0</c:v>
                </c:pt>
                <c:pt idx="14790">
                  <c:v>0</c:v>
                </c:pt>
                <c:pt idx="14791">
                  <c:v>0</c:v>
                </c:pt>
                <c:pt idx="14792">
                  <c:v>0</c:v>
                </c:pt>
                <c:pt idx="14793">
                  <c:v>0</c:v>
                </c:pt>
                <c:pt idx="14794">
                  <c:v>0</c:v>
                </c:pt>
                <c:pt idx="14795">
                  <c:v>0</c:v>
                </c:pt>
                <c:pt idx="14796">
                  <c:v>0</c:v>
                </c:pt>
                <c:pt idx="14797">
                  <c:v>0</c:v>
                </c:pt>
                <c:pt idx="14798">
                  <c:v>0</c:v>
                </c:pt>
                <c:pt idx="14799">
                  <c:v>0</c:v>
                </c:pt>
                <c:pt idx="14800">
                  <c:v>0</c:v>
                </c:pt>
                <c:pt idx="14801">
                  <c:v>0</c:v>
                </c:pt>
                <c:pt idx="14802">
                  <c:v>0</c:v>
                </c:pt>
                <c:pt idx="14803">
                  <c:v>0</c:v>
                </c:pt>
                <c:pt idx="14804">
                  <c:v>0</c:v>
                </c:pt>
                <c:pt idx="14805">
                  <c:v>0</c:v>
                </c:pt>
                <c:pt idx="14806">
                  <c:v>0</c:v>
                </c:pt>
                <c:pt idx="14807">
                  <c:v>0</c:v>
                </c:pt>
                <c:pt idx="14808">
                  <c:v>0</c:v>
                </c:pt>
                <c:pt idx="14809">
                  <c:v>0</c:v>
                </c:pt>
                <c:pt idx="14810">
                  <c:v>0</c:v>
                </c:pt>
                <c:pt idx="14811">
                  <c:v>0</c:v>
                </c:pt>
                <c:pt idx="14812">
                  <c:v>0</c:v>
                </c:pt>
                <c:pt idx="14813">
                  <c:v>0</c:v>
                </c:pt>
                <c:pt idx="14814">
                  <c:v>0</c:v>
                </c:pt>
                <c:pt idx="14815">
                  <c:v>0</c:v>
                </c:pt>
                <c:pt idx="14816">
                  <c:v>0</c:v>
                </c:pt>
                <c:pt idx="14817">
                  <c:v>0</c:v>
                </c:pt>
                <c:pt idx="14818">
                  <c:v>0</c:v>
                </c:pt>
                <c:pt idx="14819">
                  <c:v>0</c:v>
                </c:pt>
                <c:pt idx="14820">
                  <c:v>0</c:v>
                </c:pt>
                <c:pt idx="14821">
                  <c:v>0</c:v>
                </c:pt>
                <c:pt idx="14822">
                  <c:v>0</c:v>
                </c:pt>
                <c:pt idx="14823">
                  <c:v>0</c:v>
                </c:pt>
                <c:pt idx="14824">
                  <c:v>0</c:v>
                </c:pt>
                <c:pt idx="14825">
                  <c:v>0</c:v>
                </c:pt>
                <c:pt idx="14826">
                  <c:v>0</c:v>
                </c:pt>
                <c:pt idx="14827">
                  <c:v>0</c:v>
                </c:pt>
                <c:pt idx="14828">
                  <c:v>0</c:v>
                </c:pt>
                <c:pt idx="14829">
                  <c:v>0</c:v>
                </c:pt>
                <c:pt idx="14830">
                  <c:v>0</c:v>
                </c:pt>
                <c:pt idx="14831">
                  <c:v>0</c:v>
                </c:pt>
                <c:pt idx="14832">
                  <c:v>0</c:v>
                </c:pt>
                <c:pt idx="14833">
                  <c:v>0</c:v>
                </c:pt>
                <c:pt idx="14834">
                  <c:v>0</c:v>
                </c:pt>
                <c:pt idx="14835">
                  <c:v>0</c:v>
                </c:pt>
                <c:pt idx="14836">
                  <c:v>0</c:v>
                </c:pt>
                <c:pt idx="14837">
                  <c:v>0</c:v>
                </c:pt>
                <c:pt idx="14838">
                  <c:v>0</c:v>
                </c:pt>
                <c:pt idx="14839">
                  <c:v>0</c:v>
                </c:pt>
                <c:pt idx="14840">
                  <c:v>0</c:v>
                </c:pt>
                <c:pt idx="14841">
                  <c:v>0</c:v>
                </c:pt>
                <c:pt idx="14842">
                  <c:v>0</c:v>
                </c:pt>
                <c:pt idx="14843">
                  <c:v>0</c:v>
                </c:pt>
                <c:pt idx="14844">
                  <c:v>0</c:v>
                </c:pt>
                <c:pt idx="14845">
                  <c:v>0</c:v>
                </c:pt>
                <c:pt idx="14846">
                  <c:v>0</c:v>
                </c:pt>
                <c:pt idx="14847">
                  <c:v>0</c:v>
                </c:pt>
                <c:pt idx="14848">
                  <c:v>0</c:v>
                </c:pt>
                <c:pt idx="14849">
                  <c:v>0</c:v>
                </c:pt>
                <c:pt idx="14850">
                  <c:v>0</c:v>
                </c:pt>
                <c:pt idx="14851">
                  <c:v>0</c:v>
                </c:pt>
                <c:pt idx="14852">
                  <c:v>0</c:v>
                </c:pt>
                <c:pt idx="14853">
                  <c:v>0</c:v>
                </c:pt>
                <c:pt idx="14854">
                  <c:v>0</c:v>
                </c:pt>
                <c:pt idx="14855">
                  <c:v>0</c:v>
                </c:pt>
                <c:pt idx="14856">
                  <c:v>0</c:v>
                </c:pt>
                <c:pt idx="14857">
                  <c:v>0</c:v>
                </c:pt>
                <c:pt idx="14858">
                  <c:v>0</c:v>
                </c:pt>
                <c:pt idx="14859">
                  <c:v>0</c:v>
                </c:pt>
                <c:pt idx="14860">
                  <c:v>0</c:v>
                </c:pt>
                <c:pt idx="14861">
                  <c:v>0</c:v>
                </c:pt>
                <c:pt idx="14862">
                  <c:v>0</c:v>
                </c:pt>
                <c:pt idx="14863">
                  <c:v>0</c:v>
                </c:pt>
                <c:pt idx="14864">
                  <c:v>0</c:v>
                </c:pt>
                <c:pt idx="14865">
                  <c:v>0</c:v>
                </c:pt>
                <c:pt idx="14866">
                  <c:v>0</c:v>
                </c:pt>
                <c:pt idx="14867">
                  <c:v>0</c:v>
                </c:pt>
                <c:pt idx="14868">
                  <c:v>0</c:v>
                </c:pt>
                <c:pt idx="14869">
                  <c:v>0</c:v>
                </c:pt>
                <c:pt idx="14870">
                  <c:v>0</c:v>
                </c:pt>
                <c:pt idx="14871">
                  <c:v>0</c:v>
                </c:pt>
                <c:pt idx="14872">
                  <c:v>0</c:v>
                </c:pt>
                <c:pt idx="14873">
                  <c:v>0</c:v>
                </c:pt>
                <c:pt idx="14874">
                  <c:v>0</c:v>
                </c:pt>
                <c:pt idx="14875">
                  <c:v>0</c:v>
                </c:pt>
                <c:pt idx="14876">
                  <c:v>0</c:v>
                </c:pt>
                <c:pt idx="14877">
                  <c:v>0</c:v>
                </c:pt>
                <c:pt idx="14878">
                  <c:v>0</c:v>
                </c:pt>
                <c:pt idx="14879">
                  <c:v>0</c:v>
                </c:pt>
                <c:pt idx="14880">
                  <c:v>0</c:v>
                </c:pt>
                <c:pt idx="14881">
                  <c:v>0</c:v>
                </c:pt>
                <c:pt idx="14882">
                  <c:v>0</c:v>
                </c:pt>
                <c:pt idx="14883">
                  <c:v>0</c:v>
                </c:pt>
                <c:pt idx="14884">
                  <c:v>0</c:v>
                </c:pt>
                <c:pt idx="14885">
                  <c:v>0</c:v>
                </c:pt>
                <c:pt idx="14886">
                  <c:v>0</c:v>
                </c:pt>
                <c:pt idx="14887">
                  <c:v>0</c:v>
                </c:pt>
                <c:pt idx="14888">
                  <c:v>0</c:v>
                </c:pt>
                <c:pt idx="14889">
                  <c:v>0</c:v>
                </c:pt>
                <c:pt idx="14890">
                  <c:v>0</c:v>
                </c:pt>
                <c:pt idx="14891">
                  <c:v>0</c:v>
                </c:pt>
                <c:pt idx="14892">
                  <c:v>0</c:v>
                </c:pt>
                <c:pt idx="14893">
                  <c:v>0</c:v>
                </c:pt>
                <c:pt idx="14894">
                  <c:v>0</c:v>
                </c:pt>
                <c:pt idx="14895">
                  <c:v>0</c:v>
                </c:pt>
                <c:pt idx="14896">
                  <c:v>0</c:v>
                </c:pt>
                <c:pt idx="14897">
                  <c:v>0</c:v>
                </c:pt>
                <c:pt idx="14898">
                  <c:v>0</c:v>
                </c:pt>
                <c:pt idx="14899">
                  <c:v>0</c:v>
                </c:pt>
                <c:pt idx="14900">
                  <c:v>0</c:v>
                </c:pt>
                <c:pt idx="14901">
                  <c:v>0</c:v>
                </c:pt>
                <c:pt idx="14902">
                  <c:v>0</c:v>
                </c:pt>
                <c:pt idx="14903">
                  <c:v>0</c:v>
                </c:pt>
                <c:pt idx="14904">
                  <c:v>0</c:v>
                </c:pt>
                <c:pt idx="14905">
                  <c:v>0</c:v>
                </c:pt>
                <c:pt idx="14906">
                  <c:v>0</c:v>
                </c:pt>
                <c:pt idx="14907">
                  <c:v>0</c:v>
                </c:pt>
                <c:pt idx="14908">
                  <c:v>0</c:v>
                </c:pt>
                <c:pt idx="14909">
                  <c:v>0</c:v>
                </c:pt>
                <c:pt idx="14910">
                  <c:v>0</c:v>
                </c:pt>
                <c:pt idx="14911">
                  <c:v>0</c:v>
                </c:pt>
                <c:pt idx="14912">
                  <c:v>0</c:v>
                </c:pt>
                <c:pt idx="14913">
                  <c:v>0</c:v>
                </c:pt>
                <c:pt idx="14914">
                  <c:v>0</c:v>
                </c:pt>
                <c:pt idx="14915">
                  <c:v>0</c:v>
                </c:pt>
                <c:pt idx="14916">
                  <c:v>0</c:v>
                </c:pt>
                <c:pt idx="14917">
                  <c:v>0</c:v>
                </c:pt>
                <c:pt idx="14918">
                  <c:v>0</c:v>
                </c:pt>
                <c:pt idx="14919">
                  <c:v>0</c:v>
                </c:pt>
                <c:pt idx="14920">
                  <c:v>0</c:v>
                </c:pt>
                <c:pt idx="14921">
                  <c:v>0</c:v>
                </c:pt>
                <c:pt idx="14922">
                  <c:v>0</c:v>
                </c:pt>
                <c:pt idx="14923">
                  <c:v>0</c:v>
                </c:pt>
                <c:pt idx="14924">
                  <c:v>0</c:v>
                </c:pt>
                <c:pt idx="14925">
                  <c:v>0</c:v>
                </c:pt>
                <c:pt idx="14926">
                  <c:v>0</c:v>
                </c:pt>
                <c:pt idx="14927">
                  <c:v>0</c:v>
                </c:pt>
                <c:pt idx="14928">
                  <c:v>0</c:v>
                </c:pt>
                <c:pt idx="14929">
                  <c:v>0</c:v>
                </c:pt>
                <c:pt idx="14930">
                  <c:v>0</c:v>
                </c:pt>
                <c:pt idx="14931">
                  <c:v>0</c:v>
                </c:pt>
                <c:pt idx="14932">
                  <c:v>0</c:v>
                </c:pt>
                <c:pt idx="14933">
                  <c:v>0</c:v>
                </c:pt>
                <c:pt idx="14934">
                  <c:v>0</c:v>
                </c:pt>
                <c:pt idx="14935">
                  <c:v>0</c:v>
                </c:pt>
                <c:pt idx="14936">
                  <c:v>0</c:v>
                </c:pt>
                <c:pt idx="14937">
                  <c:v>0</c:v>
                </c:pt>
                <c:pt idx="14938">
                  <c:v>0</c:v>
                </c:pt>
                <c:pt idx="14939">
                  <c:v>0</c:v>
                </c:pt>
                <c:pt idx="14940">
                  <c:v>0</c:v>
                </c:pt>
                <c:pt idx="14941">
                  <c:v>0</c:v>
                </c:pt>
                <c:pt idx="14942">
                  <c:v>0</c:v>
                </c:pt>
                <c:pt idx="14943">
                  <c:v>0</c:v>
                </c:pt>
                <c:pt idx="14944">
                  <c:v>0</c:v>
                </c:pt>
                <c:pt idx="14945">
                  <c:v>0</c:v>
                </c:pt>
                <c:pt idx="14946">
                  <c:v>0</c:v>
                </c:pt>
                <c:pt idx="14947">
                  <c:v>0</c:v>
                </c:pt>
                <c:pt idx="14948">
                  <c:v>0</c:v>
                </c:pt>
                <c:pt idx="14949">
                  <c:v>0</c:v>
                </c:pt>
                <c:pt idx="14950">
                  <c:v>0</c:v>
                </c:pt>
                <c:pt idx="14951">
                  <c:v>0</c:v>
                </c:pt>
                <c:pt idx="14952">
                  <c:v>0</c:v>
                </c:pt>
                <c:pt idx="14953">
                  <c:v>0</c:v>
                </c:pt>
                <c:pt idx="14954">
                  <c:v>0</c:v>
                </c:pt>
                <c:pt idx="14955">
                  <c:v>0</c:v>
                </c:pt>
                <c:pt idx="14956">
                  <c:v>0</c:v>
                </c:pt>
                <c:pt idx="14957">
                  <c:v>0</c:v>
                </c:pt>
                <c:pt idx="14958">
                  <c:v>0</c:v>
                </c:pt>
                <c:pt idx="14959">
                  <c:v>0</c:v>
                </c:pt>
                <c:pt idx="14960">
                  <c:v>0</c:v>
                </c:pt>
                <c:pt idx="14961">
                  <c:v>0</c:v>
                </c:pt>
                <c:pt idx="14962">
                  <c:v>0</c:v>
                </c:pt>
                <c:pt idx="14963">
                  <c:v>0</c:v>
                </c:pt>
                <c:pt idx="14964">
                  <c:v>0</c:v>
                </c:pt>
                <c:pt idx="14965">
                  <c:v>0</c:v>
                </c:pt>
                <c:pt idx="14966">
                  <c:v>0</c:v>
                </c:pt>
                <c:pt idx="14967">
                  <c:v>0</c:v>
                </c:pt>
                <c:pt idx="14968">
                  <c:v>0</c:v>
                </c:pt>
                <c:pt idx="14969">
                  <c:v>0</c:v>
                </c:pt>
                <c:pt idx="14970">
                  <c:v>0</c:v>
                </c:pt>
                <c:pt idx="14971">
                  <c:v>0</c:v>
                </c:pt>
                <c:pt idx="14972">
                  <c:v>0</c:v>
                </c:pt>
                <c:pt idx="14973">
                  <c:v>0</c:v>
                </c:pt>
                <c:pt idx="14974">
                  <c:v>0</c:v>
                </c:pt>
                <c:pt idx="14975">
                  <c:v>0</c:v>
                </c:pt>
                <c:pt idx="14976">
                  <c:v>0</c:v>
                </c:pt>
                <c:pt idx="14977">
                  <c:v>0</c:v>
                </c:pt>
                <c:pt idx="14978">
                  <c:v>0</c:v>
                </c:pt>
                <c:pt idx="14979">
                  <c:v>0</c:v>
                </c:pt>
                <c:pt idx="14980">
                  <c:v>0</c:v>
                </c:pt>
                <c:pt idx="14981">
                  <c:v>0</c:v>
                </c:pt>
                <c:pt idx="14982">
                  <c:v>0</c:v>
                </c:pt>
                <c:pt idx="14983">
                  <c:v>0</c:v>
                </c:pt>
                <c:pt idx="14984">
                  <c:v>0</c:v>
                </c:pt>
                <c:pt idx="14985">
                  <c:v>0</c:v>
                </c:pt>
                <c:pt idx="14986">
                  <c:v>0</c:v>
                </c:pt>
                <c:pt idx="14987">
                  <c:v>0</c:v>
                </c:pt>
                <c:pt idx="14988">
                  <c:v>0</c:v>
                </c:pt>
                <c:pt idx="14989">
                  <c:v>0</c:v>
                </c:pt>
                <c:pt idx="14990">
                  <c:v>0</c:v>
                </c:pt>
                <c:pt idx="14991">
                  <c:v>0</c:v>
                </c:pt>
                <c:pt idx="14992">
                  <c:v>0</c:v>
                </c:pt>
                <c:pt idx="14993">
                  <c:v>0</c:v>
                </c:pt>
                <c:pt idx="14994">
                  <c:v>0</c:v>
                </c:pt>
                <c:pt idx="14995">
                  <c:v>0</c:v>
                </c:pt>
                <c:pt idx="14996">
                  <c:v>0</c:v>
                </c:pt>
                <c:pt idx="14997">
                  <c:v>0</c:v>
                </c:pt>
                <c:pt idx="14998">
                  <c:v>0</c:v>
                </c:pt>
                <c:pt idx="14999">
                  <c:v>0</c:v>
                </c:pt>
                <c:pt idx="15000">
                  <c:v>0</c:v>
                </c:pt>
                <c:pt idx="15001">
                  <c:v>0</c:v>
                </c:pt>
                <c:pt idx="15002">
                  <c:v>0</c:v>
                </c:pt>
                <c:pt idx="15003">
                  <c:v>0</c:v>
                </c:pt>
                <c:pt idx="15004">
                  <c:v>0</c:v>
                </c:pt>
                <c:pt idx="15005">
                  <c:v>0</c:v>
                </c:pt>
                <c:pt idx="15006">
                  <c:v>0</c:v>
                </c:pt>
                <c:pt idx="15007">
                  <c:v>0</c:v>
                </c:pt>
                <c:pt idx="15008">
                  <c:v>0</c:v>
                </c:pt>
                <c:pt idx="15009">
                  <c:v>0</c:v>
                </c:pt>
                <c:pt idx="15010">
                  <c:v>0</c:v>
                </c:pt>
                <c:pt idx="15011">
                  <c:v>0</c:v>
                </c:pt>
                <c:pt idx="15012">
                  <c:v>0</c:v>
                </c:pt>
                <c:pt idx="15013">
                  <c:v>0</c:v>
                </c:pt>
                <c:pt idx="15014">
                  <c:v>0</c:v>
                </c:pt>
                <c:pt idx="15015">
                  <c:v>0</c:v>
                </c:pt>
                <c:pt idx="15016">
                  <c:v>0</c:v>
                </c:pt>
                <c:pt idx="15017">
                  <c:v>0</c:v>
                </c:pt>
                <c:pt idx="15018">
                  <c:v>0</c:v>
                </c:pt>
                <c:pt idx="15019">
                  <c:v>0</c:v>
                </c:pt>
                <c:pt idx="15020">
                  <c:v>0</c:v>
                </c:pt>
                <c:pt idx="15021">
                  <c:v>0</c:v>
                </c:pt>
                <c:pt idx="15022">
                  <c:v>0</c:v>
                </c:pt>
                <c:pt idx="15023">
                  <c:v>0</c:v>
                </c:pt>
                <c:pt idx="15024">
                  <c:v>0</c:v>
                </c:pt>
                <c:pt idx="15025">
                  <c:v>0</c:v>
                </c:pt>
                <c:pt idx="15026">
                  <c:v>0</c:v>
                </c:pt>
                <c:pt idx="15027">
                  <c:v>0</c:v>
                </c:pt>
                <c:pt idx="15028">
                  <c:v>0</c:v>
                </c:pt>
                <c:pt idx="15029">
                  <c:v>0</c:v>
                </c:pt>
                <c:pt idx="15030">
                  <c:v>0</c:v>
                </c:pt>
                <c:pt idx="15031">
                  <c:v>0</c:v>
                </c:pt>
                <c:pt idx="15032">
                  <c:v>0</c:v>
                </c:pt>
                <c:pt idx="15033">
                  <c:v>0</c:v>
                </c:pt>
                <c:pt idx="15034">
                  <c:v>0</c:v>
                </c:pt>
                <c:pt idx="15035">
                  <c:v>0</c:v>
                </c:pt>
                <c:pt idx="15036">
                  <c:v>0</c:v>
                </c:pt>
                <c:pt idx="15037">
                  <c:v>0</c:v>
                </c:pt>
                <c:pt idx="15038">
                  <c:v>0</c:v>
                </c:pt>
                <c:pt idx="15039">
                  <c:v>0</c:v>
                </c:pt>
                <c:pt idx="15040">
                  <c:v>0</c:v>
                </c:pt>
                <c:pt idx="15041">
                  <c:v>0</c:v>
                </c:pt>
                <c:pt idx="15042">
                  <c:v>0</c:v>
                </c:pt>
                <c:pt idx="15043">
                  <c:v>0</c:v>
                </c:pt>
                <c:pt idx="15044">
                  <c:v>0</c:v>
                </c:pt>
                <c:pt idx="15045">
                  <c:v>0</c:v>
                </c:pt>
                <c:pt idx="15046">
                  <c:v>0</c:v>
                </c:pt>
                <c:pt idx="15047">
                  <c:v>0</c:v>
                </c:pt>
                <c:pt idx="15048">
                  <c:v>0</c:v>
                </c:pt>
                <c:pt idx="15049">
                  <c:v>0</c:v>
                </c:pt>
                <c:pt idx="15050">
                  <c:v>0</c:v>
                </c:pt>
                <c:pt idx="15051">
                  <c:v>0</c:v>
                </c:pt>
                <c:pt idx="15052">
                  <c:v>0</c:v>
                </c:pt>
                <c:pt idx="15053">
                  <c:v>0</c:v>
                </c:pt>
                <c:pt idx="15054">
                  <c:v>0</c:v>
                </c:pt>
                <c:pt idx="15055">
                  <c:v>0</c:v>
                </c:pt>
                <c:pt idx="15056">
                  <c:v>0</c:v>
                </c:pt>
                <c:pt idx="15057">
                  <c:v>0</c:v>
                </c:pt>
                <c:pt idx="15058">
                  <c:v>0</c:v>
                </c:pt>
                <c:pt idx="15059">
                  <c:v>0</c:v>
                </c:pt>
                <c:pt idx="15060">
                  <c:v>0</c:v>
                </c:pt>
                <c:pt idx="15061">
                  <c:v>0</c:v>
                </c:pt>
                <c:pt idx="15062">
                  <c:v>0</c:v>
                </c:pt>
                <c:pt idx="15063">
                  <c:v>0</c:v>
                </c:pt>
                <c:pt idx="15064">
                  <c:v>0</c:v>
                </c:pt>
                <c:pt idx="15065">
                  <c:v>0</c:v>
                </c:pt>
                <c:pt idx="15066">
                  <c:v>0</c:v>
                </c:pt>
                <c:pt idx="15067">
                  <c:v>0</c:v>
                </c:pt>
                <c:pt idx="15068">
                  <c:v>0</c:v>
                </c:pt>
                <c:pt idx="15069">
                  <c:v>0</c:v>
                </c:pt>
                <c:pt idx="15070">
                  <c:v>0</c:v>
                </c:pt>
                <c:pt idx="15071">
                  <c:v>0</c:v>
                </c:pt>
                <c:pt idx="15072">
                  <c:v>0</c:v>
                </c:pt>
                <c:pt idx="15073">
                  <c:v>0</c:v>
                </c:pt>
                <c:pt idx="15074">
                  <c:v>0</c:v>
                </c:pt>
                <c:pt idx="15075">
                  <c:v>0</c:v>
                </c:pt>
                <c:pt idx="15076">
                  <c:v>0</c:v>
                </c:pt>
                <c:pt idx="15077">
                  <c:v>0</c:v>
                </c:pt>
                <c:pt idx="15078">
                  <c:v>0</c:v>
                </c:pt>
                <c:pt idx="15079">
                  <c:v>0</c:v>
                </c:pt>
                <c:pt idx="15080">
                  <c:v>0</c:v>
                </c:pt>
                <c:pt idx="15081">
                  <c:v>0</c:v>
                </c:pt>
                <c:pt idx="15082">
                  <c:v>0</c:v>
                </c:pt>
                <c:pt idx="15083">
                  <c:v>0</c:v>
                </c:pt>
                <c:pt idx="15084">
                  <c:v>0</c:v>
                </c:pt>
                <c:pt idx="15085">
                  <c:v>0</c:v>
                </c:pt>
                <c:pt idx="15086">
                  <c:v>0</c:v>
                </c:pt>
                <c:pt idx="15087">
                  <c:v>0</c:v>
                </c:pt>
                <c:pt idx="15088">
                  <c:v>0</c:v>
                </c:pt>
                <c:pt idx="15089">
                  <c:v>0</c:v>
                </c:pt>
                <c:pt idx="15090">
                  <c:v>0</c:v>
                </c:pt>
                <c:pt idx="15091">
                  <c:v>0</c:v>
                </c:pt>
                <c:pt idx="15092">
                  <c:v>0</c:v>
                </c:pt>
                <c:pt idx="15093">
                  <c:v>0</c:v>
                </c:pt>
                <c:pt idx="15094">
                  <c:v>0</c:v>
                </c:pt>
                <c:pt idx="15095">
                  <c:v>0</c:v>
                </c:pt>
                <c:pt idx="15096">
                  <c:v>0</c:v>
                </c:pt>
                <c:pt idx="15097">
                  <c:v>0</c:v>
                </c:pt>
                <c:pt idx="15098">
                  <c:v>0</c:v>
                </c:pt>
                <c:pt idx="15099">
                  <c:v>0</c:v>
                </c:pt>
                <c:pt idx="15100">
                  <c:v>0</c:v>
                </c:pt>
                <c:pt idx="15101">
                  <c:v>0</c:v>
                </c:pt>
                <c:pt idx="15102">
                  <c:v>0</c:v>
                </c:pt>
                <c:pt idx="15103">
                  <c:v>0</c:v>
                </c:pt>
                <c:pt idx="15104">
                  <c:v>0</c:v>
                </c:pt>
                <c:pt idx="15105">
                  <c:v>0</c:v>
                </c:pt>
                <c:pt idx="15106">
                  <c:v>0</c:v>
                </c:pt>
                <c:pt idx="15107">
                  <c:v>0</c:v>
                </c:pt>
                <c:pt idx="15108">
                  <c:v>0</c:v>
                </c:pt>
                <c:pt idx="15109">
                  <c:v>0</c:v>
                </c:pt>
                <c:pt idx="15110">
                  <c:v>0</c:v>
                </c:pt>
                <c:pt idx="15111">
                  <c:v>0</c:v>
                </c:pt>
                <c:pt idx="15112">
                  <c:v>0</c:v>
                </c:pt>
                <c:pt idx="15113">
                  <c:v>0</c:v>
                </c:pt>
                <c:pt idx="15114">
                  <c:v>0</c:v>
                </c:pt>
                <c:pt idx="15115">
                  <c:v>0</c:v>
                </c:pt>
                <c:pt idx="15116">
                  <c:v>0</c:v>
                </c:pt>
                <c:pt idx="15117">
                  <c:v>0</c:v>
                </c:pt>
                <c:pt idx="15118">
                  <c:v>0</c:v>
                </c:pt>
                <c:pt idx="15119">
                  <c:v>0</c:v>
                </c:pt>
                <c:pt idx="15120">
                  <c:v>0</c:v>
                </c:pt>
                <c:pt idx="15121">
                  <c:v>0</c:v>
                </c:pt>
                <c:pt idx="15122">
                  <c:v>0</c:v>
                </c:pt>
                <c:pt idx="15123">
                  <c:v>0</c:v>
                </c:pt>
                <c:pt idx="15124">
                  <c:v>0</c:v>
                </c:pt>
                <c:pt idx="15125">
                  <c:v>0</c:v>
                </c:pt>
                <c:pt idx="15126">
                  <c:v>0</c:v>
                </c:pt>
                <c:pt idx="15127">
                  <c:v>0</c:v>
                </c:pt>
                <c:pt idx="15128">
                  <c:v>0</c:v>
                </c:pt>
                <c:pt idx="15129">
                  <c:v>0</c:v>
                </c:pt>
                <c:pt idx="15130">
                  <c:v>0</c:v>
                </c:pt>
                <c:pt idx="15131">
                  <c:v>0</c:v>
                </c:pt>
                <c:pt idx="15132">
                  <c:v>0</c:v>
                </c:pt>
                <c:pt idx="15133">
                  <c:v>0</c:v>
                </c:pt>
                <c:pt idx="15134">
                  <c:v>0</c:v>
                </c:pt>
                <c:pt idx="15135">
                  <c:v>0</c:v>
                </c:pt>
                <c:pt idx="15136">
                  <c:v>0</c:v>
                </c:pt>
                <c:pt idx="15137">
                  <c:v>0</c:v>
                </c:pt>
                <c:pt idx="15138">
                  <c:v>0</c:v>
                </c:pt>
                <c:pt idx="15139">
                  <c:v>0</c:v>
                </c:pt>
                <c:pt idx="15140">
                  <c:v>0</c:v>
                </c:pt>
                <c:pt idx="15141">
                  <c:v>0</c:v>
                </c:pt>
                <c:pt idx="15142">
                  <c:v>0</c:v>
                </c:pt>
                <c:pt idx="15143">
                  <c:v>0</c:v>
                </c:pt>
                <c:pt idx="15144">
                  <c:v>0</c:v>
                </c:pt>
                <c:pt idx="15145">
                  <c:v>0</c:v>
                </c:pt>
                <c:pt idx="15146">
                  <c:v>0</c:v>
                </c:pt>
                <c:pt idx="15147">
                  <c:v>0</c:v>
                </c:pt>
                <c:pt idx="15148">
                  <c:v>0</c:v>
                </c:pt>
                <c:pt idx="15149">
                  <c:v>0</c:v>
                </c:pt>
                <c:pt idx="15150">
                  <c:v>0</c:v>
                </c:pt>
                <c:pt idx="15151">
                  <c:v>0</c:v>
                </c:pt>
                <c:pt idx="15152">
                  <c:v>0</c:v>
                </c:pt>
                <c:pt idx="15153">
                  <c:v>0</c:v>
                </c:pt>
                <c:pt idx="15154">
                  <c:v>0</c:v>
                </c:pt>
                <c:pt idx="15155">
                  <c:v>0</c:v>
                </c:pt>
                <c:pt idx="15156">
                  <c:v>0</c:v>
                </c:pt>
                <c:pt idx="15157">
                  <c:v>0</c:v>
                </c:pt>
                <c:pt idx="15158">
                  <c:v>0</c:v>
                </c:pt>
                <c:pt idx="15159">
                  <c:v>0</c:v>
                </c:pt>
                <c:pt idx="15160">
                  <c:v>0</c:v>
                </c:pt>
                <c:pt idx="15161">
                  <c:v>0</c:v>
                </c:pt>
                <c:pt idx="15162">
                  <c:v>0</c:v>
                </c:pt>
                <c:pt idx="15163">
                  <c:v>0</c:v>
                </c:pt>
                <c:pt idx="15164">
                  <c:v>0</c:v>
                </c:pt>
                <c:pt idx="15165">
                  <c:v>0</c:v>
                </c:pt>
                <c:pt idx="15166">
                  <c:v>0</c:v>
                </c:pt>
                <c:pt idx="15167">
                  <c:v>0</c:v>
                </c:pt>
                <c:pt idx="15168">
                  <c:v>0</c:v>
                </c:pt>
                <c:pt idx="15169">
                  <c:v>0</c:v>
                </c:pt>
                <c:pt idx="15170">
                  <c:v>0</c:v>
                </c:pt>
                <c:pt idx="15171">
                  <c:v>0</c:v>
                </c:pt>
                <c:pt idx="15172">
                  <c:v>0</c:v>
                </c:pt>
                <c:pt idx="15173">
                  <c:v>0</c:v>
                </c:pt>
                <c:pt idx="15174">
                  <c:v>0</c:v>
                </c:pt>
                <c:pt idx="15175">
                  <c:v>0</c:v>
                </c:pt>
                <c:pt idx="15176">
                  <c:v>0</c:v>
                </c:pt>
                <c:pt idx="15177">
                  <c:v>0</c:v>
                </c:pt>
                <c:pt idx="15178">
                  <c:v>0</c:v>
                </c:pt>
                <c:pt idx="15179">
                  <c:v>0</c:v>
                </c:pt>
                <c:pt idx="15180">
                  <c:v>0</c:v>
                </c:pt>
                <c:pt idx="15181">
                  <c:v>0</c:v>
                </c:pt>
                <c:pt idx="15182">
                  <c:v>0</c:v>
                </c:pt>
                <c:pt idx="15183">
                  <c:v>0</c:v>
                </c:pt>
                <c:pt idx="15184">
                  <c:v>0</c:v>
                </c:pt>
                <c:pt idx="15185">
                  <c:v>0</c:v>
                </c:pt>
                <c:pt idx="15186">
                  <c:v>0</c:v>
                </c:pt>
                <c:pt idx="15187">
                  <c:v>0</c:v>
                </c:pt>
                <c:pt idx="15188">
                  <c:v>0</c:v>
                </c:pt>
                <c:pt idx="15189">
                  <c:v>0</c:v>
                </c:pt>
                <c:pt idx="15190">
                  <c:v>0</c:v>
                </c:pt>
                <c:pt idx="15191">
                  <c:v>0</c:v>
                </c:pt>
                <c:pt idx="15192">
                  <c:v>0</c:v>
                </c:pt>
                <c:pt idx="15193">
                  <c:v>0</c:v>
                </c:pt>
                <c:pt idx="15194">
                  <c:v>0</c:v>
                </c:pt>
                <c:pt idx="15195">
                  <c:v>0</c:v>
                </c:pt>
                <c:pt idx="15196">
                  <c:v>0</c:v>
                </c:pt>
                <c:pt idx="15197">
                  <c:v>0</c:v>
                </c:pt>
                <c:pt idx="15198">
                  <c:v>0</c:v>
                </c:pt>
                <c:pt idx="15199">
                  <c:v>0</c:v>
                </c:pt>
                <c:pt idx="15200">
                  <c:v>0</c:v>
                </c:pt>
                <c:pt idx="15201">
                  <c:v>0</c:v>
                </c:pt>
                <c:pt idx="15202">
                  <c:v>0</c:v>
                </c:pt>
                <c:pt idx="15203">
                  <c:v>0</c:v>
                </c:pt>
                <c:pt idx="15204">
                  <c:v>0</c:v>
                </c:pt>
                <c:pt idx="15205">
                  <c:v>0</c:v>
                </c:pt>
                <c:pt idx="15206">
                  <c:v>0</c:v>
                </c:pt>
                <c:pt idx="15207">
                  <c:v>0</c:v>
                </c:pt>
                <c:pt idx="15208">
                  <c:v>0</c:v>
                </c:pt>
                <c:pt idx="15209">
                  <c:v>0</c:v>
                </c:pt>
                <c:pt idx="15210">
                  <c:v>0</c:v>
                </c:pt>
                <c:pt idx="15211">
                  <c:v>0</c:v>
                </c:pt>
                <c:pt idx="15212">
                  <c:v>0</c:v>
                </c:pt>
                <c:pt idx="15213">
                  <c:v>0</c:v>
                </c:pt>
                <c:pt idx="15214">
                  <c:v>0</c:v>
                </c:pt>
                <c:pt idx="15215">
                  <c:v>0</c:v>
                </c:pt>
                <c:pt idx="15216">
                  <c:v>0</c:v>
                </c:pt>
                <c:pt idx="15217">
                  <c:v>0</c:v>
                </c:pt>
                <c:pt idx="15218">
                  <c:v>0</c:v>
                </c:pt>
                <c:pt idx="15219">
                  <c:v>0</c:v>
                </c:pt>
                <c:pt idx="15220">
                  <c:v>0</c:v>
                </c:pt>
                <c:pt idx="15221">
                  <c:v>0</c:v>
                </c:pt>
                <c:pt idx="15222">
                  <c:v>0</c:v>
                </c:pt>
                <c:pt idx="15223">
                  <c:v>0</c:v>
                </c:pt>
                <c:pt idx="15224">
                  <c:v>0</c:v>
                </c:pt>
                <c:pt idx="15225">
                  <c:v>0</c:v>
                </c:pt>
                <c:pt idx="15226">
                  <c:v>0</c:v>
                </c:pt>
                <c:pt idx="15227">
                  <c:v>0</c:v>
                </c:pt>
                <c:pt idx="15228">
                  <c:v>0</c:v>
                </c:pt>
                <c:pt idx="15229">
                  <c:v>0</c:v>
                </c:pt>
                <c:pt idx="15230">
                  <c:v>0</c:v>
                </c:pt>
                <c:pt idx="15231">
                  <c:v>0</c:v>
                </c:pt>
                <c:pt idx="15232">
                  <c:v>0</c:v>
                </c:pt>
                <c:pt idx="15233">
                  <c:v>0</c:v>
                </c:pt>
                <c:pt idx="15234">
                  <c:v>0</c:v>
                </c:pt>
                <c:pt idx="15235">
                  <c:v>0</c:v>
                </c:pt>
                <c:pt idx="15236">
                  <c:v>0</c:v>
                </c:pt>
                <c:pt idx="15237">
                  <c:v>0</c:v>
                </c:pt>
                <c:pt idx="15238">
                  <c:v>0</c:v>
                </c:pt>
                <c:pt idx="15239">
                  <c:v>0</c:v>
                </c:pt>
                <c:pt idx="15240">
                  <c:v>0</c:v>
                </c:pt>
                <c:pt idx="15241">
                  <c:v>0</c:v>
                </c:pt>
                <c:pt idx="15242">
                  <c:v>0</c:v>
                </c:pt>
                <c:pt idx="15243">
                  <c:v>0</c:v>
                </c:pt>
                <c:pt idx="15244">
                  <c:v>0</c:v>
                </c:pt>
                <c:pt idx="15245">
                  <c:v>0</c:v>
                </c:pt>
                <c:pt idx="15246">
                  <c:v>0</c:v>
                </c:pt>
                <c:pt idx="15247">
                  <c:v>0</c:v>
                </c:pt>
                <c:pt idx="15248">
                  <c:v>0</c:v>
                </c:pt>
                <c:pt idx="15249">
                  <c:v>0</c:v>
                </c:pt>
                <c:pt idx="15250">
                  <c:v>0</c:v>
                </c:pt>
                <c:pt idx="15251">
                  <c:v>0</c:v>
                </c:pt>
                <c:pt idx="15252">
                  <c:v>0</c:v>
                </c:pt>
                <c:pt idx="15253">
                  <c:v>0</c:v>
                </c:pt>
                <c:pt idx="15254">
                  <c:v>0</c:v>
                </c:pt>
                <c:pt idx="15255">
                  <c:v>0</c:v>
                </c:pt>
                <c:pt idx="15256">
                  <c:v>0</c:v>
                </c:pt>
                <c:pt idx="15257">
                  <c:v>0</c:v>
                </c:pt>
                <c:pt idx="15258">
                  <c:v>0</c:v>
                </c:pt>
                <c:pt idx="15259">
                  <c:v>0</c:v>
                </c:pt>
                <c:pt idx="15260">
                  <c:v>0</c:v>
                </c:pt>
                <c:pt idx="15261">
                  <c:v>0</c:v>
                </c:pt>
                <c:pt idx="15262">
                  <c:v>0</c:v>
                </c:pt>
                <c:pt idx="15263">
                  <c:v>0</c:v>
                </c:pt>
                <c:pt idx="15264">
                  <c:v>0</c:v>
                </c:pt>
                <c:pt idx="15265">
                  <c:v>0</c:v>
                </c:pt>
                <c:pt idx="15266">
                  <c:v>0</c:v>
                </c:pt>
                <c:pt idx="15267">
                  <c:v>0</c:v>
                </c:pt>
                <c:pt idx="15268">
                  <c:v>0</c:v>
                </c:pt>
                <c:pt idx="15269">
                  <c:v>0</c:v>
                </c:pt>
                <c:pt idx="15270">
                  <c:v>0</c:v>
                </c:pt>
                <c:pt idx="15271">
                  <c:v>0</c:v>
                </c:pt>
                <c:pt idx="15272">
                  <c:v>0</c:v>
                </c:pt>
                <c:pt idx="15273">
                  <c:v>0</c:v>
                </c:pt>
                <c:pt idx="15274">
                  <c:v>0</c:v>
                </c:pt>
                <c:pt idx="15275">
                  <c:v>0</c:v>
                </c:pt>
                <c:pt idx="15276">
                  <c:v>0</c:v>
                </c:pt>
                <c:pt idx="15277">
                  <c:v>0</c:v>
                </c:pt>
                <c:pt idx="15278">
                  <c:v>0</c:v>
                </c:pt>
                <c:pt idx="15279">
                  <c:v>0</c:v>
                </c:pt>
                <c:pt idx="15280">
                  <c:v>0</c:v>
                </c:pt>
                <c:pt idx="15281">
                  <c:v>0</c:v>
                </c:pt>
                <c:pt idx="15282">
                  <c:v>0</c:v>
                </c:pt>
                <c:pt idx="15283">
                  <c:v>0</c:v>
                </c:pt>
                <c:pt idx="15284">
                  <c:v>0</c:v>
                </c:pt>
                <c:pt idx="15285">
                  <c:v>0</c:v>
                </c:pt>
                <c:pt idx="15286">
                  <c:v>0</c:v>
                </c:pt>
                <c:pt idx="15287">
                  <c:v>0</c:v>
                </c:pt>
                <c:pt idx="15288">
                  <c:v>0</c:v>
                </c:pt>
                <c:pt idx="15289">
                  <c:v>0</c:v>
                </c:pt>
                <c:pt idx="15290">
                  <c:v>0</c:v>
                </c:pt>
                <c:pt idx="15291">
                  <c:v>0</c:v>
                </c:pt>
                <c:pt idx="15292">
                  <c:v>0</c:v>
                </c:pt>
                <c:pt idx="15293">
                  <c:v>0</c:v>
                </c:pt>
                <c:pt idx="15294">
                  <c:v>0</c:v>
                </c:pt>
                <c:pt idx="15295">
                  <c:v>0</c:v>
                </c:pt>
                <c:pt idx="15296">
                  <c:v>0</c:v>
                </c:pt>
                <c:pt idx="15297">
                  <c:v>0</c:v>
                </c:pt>
                <c:pt idx="15298">
                  <c:v>0</c:v>
                </c:pt>
                <c:pt idx="15299">
                  <c:v>0</c:v>
                </c:pt>
                <c:pt idx="15300">
                  <c:v>0</c:v>
                </c:pt>
                <c:pt idx="15301">
                  <c:v>0</c:v>
                </c:pt>
                <c:pt idx="15302">
                  <c:v>0</c:v>
                </c:pt>
                <c:pt idx="15303">
                  <c:v>0</c:v>
                </c:pt>
                <c:pt idx="15304">
                  <c:v>0</c:v>
                </c:pt>
                <c:pt idx="15305">
                  <c:v>0</c:v>
                </c:pt>
                <c:pt idx="15306">
                  <c:v>0</c:v>
                </c:pt>
                <c:pt idx="15307">
                  <c:v>0</c:v>
                </c:pt>
                <c:pt idx="15308">
                  <c:v>0</c:v>
                </c:pt>
                <c:pt idx="15309">
                  <c:v>0</c:v>
                </c:pt>
                <c:pt idx="15310">
                  <c:v>0</c:v>
                </c:pt>
                <c:pt idx="15311">
                  <c:v>0</c:v>
                </c:pt>
                <c:pt idx="15312">
                  <c:v>0</c:v>
                </c:pt>
                <c:pt idx="15313">
                  <c:v>0</c:v>
                </c:pt>
                <c:pt idx="15314">
                  <c:v>0</c:v>
                </c:pt>
                <c:pt idx="15315">
                  <c:v>0</c:v>
                </c:pt>
                <c:pt idx="15316">
                  <c:v>0</c:v>
                </c:pt>
                <c:pt idx="15317">
                  <c:v>0</c:v>
                </c:pt>
                <c:pt idx="15318">
                  <c:v>0</c:v>
                </c:pt>
                <c:pt idx="15319">
                  <c:v>0</c:v>
                </c:pt>
                <c:pt idx="15320">
                  <c:v>0</c:v>
                </c:pt>
                <c:pt idx="15321">
                  <c:v>0</c:v>
                </c:pt>
                <c:pt idx="15322">
                  <c:v>0</c:v>
                </c:pt>
                <c:pt idx="15323">
                  <c:v>0</c:v>
                </c:pt>
                <c:pt idx="15324">
                  <c:v>0</c:v>
                </c:pt>
                <c:pt idx="15325">
                  <c:v>0</c:v>
                </c:pt>
                <c:pt idx="15326">
                  <c:v>0</c:v>
                </c:pt>
                <c:pt idx="15327">
                  <c:v>0</c:v>
                </c:pt>
                <c:pt idx="15328">
                  <c:v>0</c:v>
                </c:pt>
                <c:pt idx="15329">
                  <c:v>0</c:v>
                </c:pt>
                <c:pt idx="15330">
                  <c:v>0</c:v>
                </c:pt>
                <c:pt idx="15331">
                  <c:v>0</c:v>
                </c:pt>
                <c:pt idx="15332">
                  <c:v>0</c:v>
                </c:pt>
                <c:pt idx="15333">
                  <c:v>0</c:v>
                </c:pt>
                <c:pt idx="15334">
                  <c:v>0</c:v>
                </c:pt>
                <c:pt idx="15335">
                  <c:v>0</c:v>
                </c:pt>
                <c:pt idx="15336">
                  <c:v>0</c:v>
                </c:pt>
                <c:pt idx="15337">
                  <c:v>0</c:v>
                </c:pt>
                <c:pt idx="15338">
                  <c:v>0</c:v>
                </c:pt>
                <c:pt idx="15339">
                  <c:v>0</c:v>
                </c:pt>
                <c:pt idx="15340">
                  <c:v>0</c:v>
                </c:pt>
                <c:pt idx="15341">
                  <c:v>0</c:v>
                </c:pt>
                <c:pt idx="15342">
                  <c:v>0</c:v>
                </c:pt>
                <c:pt idx="15343">
                  <c:v>0</c:v>
                </c:pt>
                <c:pt idx="15344">
                  <c:v>0</c:v>
                </c:pt>
                <c:pt idx="15345">
                  <c:v>0</c:v>
                </c:pt>
                <c:pt idx="15346">
                  <c:v>0</c:v>
                </c:pt>
                <c:pt idx="15347">
                  <c:v>0</c:v>
                </c:pt>
                <c:pt idx="15348">
                  <c:v>0</c:v>
                </c:pt>
                <c:pt idx="15349">
                  <c:v>0</c:v>
                </c:pt>
                <c:pt idx="15350">
                  <c:v>0</c:v>
                </c:pt>
                <c:pt idx="15351">
                  <c:v>0</c:v>
                </c:pt>
                <c:pt idx="15352">
                  <c:v>0</c:v>
                </c:pt>
                <c:pt idx="15353">
                  <c:v>0</c:v>
                </c:pt>
                <c:pt idx="15354">
                  <c:v>0</c:v>
                </c:pt>
                <c:pt idx="15355">
                  <c:v>0</c:v>
                </c:pt>
                <c:pt idx="15356">
                  <c:v>0</c:v>
                </c:pt>
                <c:pt idx="15357">
                  <c:v>0</c:v>
                </c:pt>
                <c:pt idx="15358">
                  <c:v>0</c:v>
                </c:pt>
                <c:pt idx="15359">
                  <c:v>0</c:v>
                </c:pt>
                <c:pt idx="15360">
                  <c:v>0</c:v>
                </c:pt>
                <c:pt idx="15361">
                  <c:v>0</c:v>
                </c:pt>
                <c:pt idx="15362">
                  <c:v>0</c:v>
                </c:pt>
                <c:pt idx="15363">
                  <c:v>0</c:v>
                </c:pt>
                <c:pt idx="15364">
                  <c:v>0</c:v>
                </c:pt>
                <c:pt idx="15365">
                  <c:v>0</c:v>
                </c:pt>
                <c:pt idx="15366">
                  <c:v>0</c:v>
                </c:pt>
                <c:pt idx="15367">
                  <c:v>0</c:v>
                </c:pt>
                <c:pt idx="15368">
                  <c:v>0</c:v>
                </c:pt>
                <c:pt idx="15369">
                  <c:v>0</c:v>
                </c:pt>
                <c:pt idx="15370">
                  <c:v>0</c:v>
                </c:pt>
                <c:pt idx="15371">
                  <c:v>0</c:v>
                </c:pt>
                <c:pt idx="15372">
                  <c:v>0</c:v>
                </c:pt>
                <c:pt idx="15373">
                  <c:v>0</c:v>
                </c:pt>
                <c:pt idx="15374">
                  <c:v>0</c:v>
                </c:pt>
                <c:pt idx="15375">
                  <c:v>0</c:v>
                </c:pt>
                <c:pt idx="15376">
                  <c:v>0</c:v>
                </c:pt>
                <c:pt idx="15377">
                  <c:v>0</c:v>
                </c:pt>
                <c:pt idx="15378">
                  <c:v>0</c:v>
                </c:pt>
                <c:pt idx="15379">
                  <c:v>0</c:v>
                </c:pt>
                <c:pt idx="15380">
                  <c:v>0</c:v>
                </c:pt>
                <c:pt idx="15381">
                  <c:v>0</c:v>
                </c:pt>
                <c:pt idx="15382">
                  <c:v>0</c:v>
                </c:pt>
                <c:pt idx="15383">
                  <c:v>0</c:v>
                </c:pt>
                <c:pt idx="15384">
                  <c:v>0</c:v>
                </c:pt>
                <c:pt idx="15385">
                  <c:v>0</c:v>
                </c:pt>
                <c:pt idx="15386">
                  <c:v>0</c:v>
                </c:pt>
                <c:pt idx="15387">
                  <c:v>0</c:v>
                </c:pt>
                <c:pt idx="15388">
                  <c:v>0</c:v>
                </c:pt>
                <c:pt idx="15389">
                  <c:v>0</c:v>
                </c:pt>
                <c:pt idx="15390">
                  <c:v>0</c:v>
                </c:pt>
                <c:pt idx="15391">
                  <c:v>0</c:v>
                </c:pt>
                <c:pt idx="15392">
                  <c:v>0</c:v>
                </c:pt>
                <c:pt idx="15393">
                  <c:v>0</c:v>
                </c:pt>
                <c:pt idx="15394">
                  <c:v>0</c:v>
                </c:pt>
                <c:pt idx="15395">
                  <c:v>0</c:v>
                </c:pt>
                <c:pt idx="15396">
                  <c:v>0</c:v>
                </c:pt>
                <c:pt idx="15397">
                  <c:v>0</c:v>
                </c:pt>
                <c:pt idx="15398">
                  <c:v>0</c:v>
                </c:pt>
                <c:pt idx="15399">
                  <c:v>0</c:v>
                </c:pt>
                <c:pt idx="15400">
                  <c:v>0</c:v>
                </c:pt>
                <c:pt idx="15401">
                  <c:v>0</c:v>
                </c:pt>
                <c:pt idx="15402">
                  <c:v>0</c:v>
                </c:pt>
                <c:pt idx="15403">
                  <c:v>0</c:v>
                </c:pt>
                <c:pt idx="15404">
                  <c:v>0</c:v>
                </c:pt>
                <c:pt idx="15405">
                  <c:v>0</c:v>
                </c:pt>
                <c:pt idx="15406">
                  <c:v>0</c:v>
                </c:pt>
                <c:pt idx="15407">
                  <c:v>0</c:v>
                </c:pt>
                <c:pt idx="15408">
                  <c:v>0</c:v>
                </c:pt>
                <c:pt idx="15409">
                  <c:v>0</c:v>
                </c:pt>
                <c:pt idx="15410">
                  <c:v>0</c:v>
                </c:pt>
                <c:pt idx="15411">
                  <c:v>0</c:v>
                </c:pt>
                <c:pt idx="15412">
                  <c:v>0</c:v>
                </c:pt>
                <c:pt idx="15413">
                  <c:v>0</c:v>
                </c:pt>
                <c:pt idx="15414">
                  <c:v>0</c:v>
                </c:pt>
                <c:pt idx="15415">
                  <c:v>0</c:v>
                </c:pt>
                <c:pt idx="15416">
                  <c:v>0</c:v>
                </c:pt>
                <c:pt idx="15417">
                  <c:v>0</c:v>
                </c:pt>
                <c:pt idx="15418">
                  <c:v>0</c:v>
                </c:pt>
                <c:pt idx="15419">
                  <c:v>0</c:v>
                </c:pt>
                <c:pt idx="15420">
                  <c:v>0</c:v>
                </c:pt>
                <c:pt idx="15421">
                  <c:v>0</c:v>
                </c:pt>
                <c:pt idx="15422">
                  <c:v>0</c:v>
                </c:pt>
                <c:pt idx="15423">
                  <c:v>0</c:v>
                </c:pt>
                <c:pt idx="15424">
                  <c:v>0</c:v>
                </c:pt>
                <c:pt idx="15425">
                  <c:v>0</c:v>
                </c:pt>
                <c:pt idx="15426">
                  <c:v>0</c:v>
                </c:pt>
                <c:pt idx="15427">
                  <c:v>0</c:v>
                </c:pt>
                <c:pt idx="15428">
                  <c:v>0</c:v>
                </c:pt>
                <c:pt idx="15429">
                  <c:v>0</c:v>
                </c:pt>
                <c:pt idx="15430">
                  <c:v>0</c:v>
                </c:pt>
                <c:pt idx="15431">
                  <c:v>0</c:v>
                </c:pt>
                <c:pt idx="15432">
                  <c:v>0</c:v>
                </c:pt>
                <c:pt idx="15433">
                  <c:v>0</c:v>
                </c:pt>
                <c:pt idx="15434">
                  <c:v>0</c:v>
                </c:pt>
                <c:pt idx="15435">
                  <c:v>0</c:v>
                </c:pt>
                <c:pt idx="15436">
                  <c:v>0</c:v>
                </c:pt>
                <c:pt idx="15437">
                  <c:v>0</c:v>
                </c:pt>
                <c:pt idx="15438">
                  <c:v>0</c:v>
                </c:pt>
                <c:pt idx="15439">
                  <c:v>0</c:v>
                </c:pt>
                <c:pt idx="15440">
                  <c:v>0</c:v>
                </c:pt>
                <c:pt idx="15441">
                  <c:v>0</c:v>
                </c:pt>
                <c:pt idx="15442">
                  <c:v>0</c:v>
                </c:pt>
                <c:pt idx="15443">
                  <c:v>0</c:v>
                </c:pt>
                <c:pt idx="15444">
                  <c:v>0</c:v>
                </c:pt>
                <c:pt idx="15445">
                  <c:v>0</c:v>
                </c:pt>
                <c:pt idx="15446">
                  <c:v>0</c:v>
                </c:pt>
                <c:pt idx="15447">
                  <c:v>0</c:v>
                </c:pt>
                <c:pt idx="15448">
                  <c:v>0</c:v>
                </c:pt>
                <c:pt idx="15449">
                  <c:v>0</c:v>
                </c:pt>
                <c:pt idx="15450">
                  <c:v>0</c:v>
                </c:pt>
                <c:pt idx="15451">
                  <c:v>0</c:v>
                </c:pt>
                <c:pt idx="15452">
                  <c:v>0</c:v>
                </c:pt>
                <c:pt idx="15453">
                  <c:v>0</c:v>
                </c:pt>
                <c:pt idx="15454">
                  <c:v>0</c:v>
                </c:pt>
                <c:pt idx="15455">
                  <c:v>0</c:v>
                </c:pt>
                <c:pt idx="15456">
                  <c:v>0</c:v>
                </c:pt>
                <c:pt idx="15457">
                  <c:v>0</c:v>
                </c:pt>
                <c:pt idx="15458">
                  <c:v>0</c:v>
                </c:pt>
                <c:pt idx="15459">
                  <c:v>0</c:v>
                </c:pt>
                <c:pt idx="15460">
                  <c:v>0</c:v>
                </c:pt>
                <c:pt idx="15461">
                  <c:v>0</c:v>
                </c:pt>
                <c:pt idx="15462">
                  <c:v>0</c:v>
                </c:pt>
                <c:pt idx="15463">
                  <c:v>0</c:v>
                </c:pt>
                <c:pt idx="15464">
                  <c:v>0</c:v>
                </c:pt>
                <c:pt idx="15465">
                  <c:v>0</c:v>
                </c:pt>
                <c:pt idx="15466">
                  <c:v>0</c:v>
                </c:pt>
                <c:pt idx="15467">
                  <c:v>0</c:v>
                </c:pt>
                <c:pt idx="15468">
                  <c:v>0</c:v>
                </c:pt>
                <c:pt idx="15469">
                  <c:v>0</c:v>
                </c:pt>
                <c:pt idx="15470">
                  <c:v>0</c:v>
                </c:pt>
                <c:pt idx="15471">
                  <c:v>0</c:v>
                </c:pt>
                <c:pt idx="15472">
                  <c:v>0</c:v>
                </c:pt>
                <c:pt idx="15473">
                  <c:v>0</c:v>
                </c:pt>
                <c:pt idx="15474">
                  <c:v>0</c:v>
                </c:pt>
                <c:pt idx="15475">
                  <c:v>0</c:v>
                </c:pt>
                <c:pt idx="15476">
                  <c:v>0</c:v>
                </c:pt>
                <c:pt idx="15477">
                  <c:v>0</c:v>
                </c:pt>
                <c:pt idx="15478">
                  <c:v>0</c:v>
                </c:pt>
                <c:pt idx="15479">
                  <c:v>0</c:v>
                </c:pt>
                <c:pt idx="15480">
                  <c:v>0</c:v>
                </c:pt>
                <c:pt idx="15481">
                  <c:v>0</c:v>
                </c:pt>
                <c:pt idx="15482">
                  <c:v>0</c:v>
                </c:pt>
                <c:pt idx="15483">
                  <c:v>0</c:v>
                </c:pt>
                <c:pt idx="15484">
                  <c:v>0</c:v>
                </c:pt>
                <c:pt idx="15485">
                  <c:v>0</c:v>
                </c:pt>
                <c:pt idx="15486">
                  <c:v>0</c:v>
                </c:pt>
                <c:pt idx="15487">
                  <c:v>0</c:v>
                </c:pt>
                <c:pt idx="15488">
                  <c:v>0</c:v>
                </c:pt>
                <c:pt idx="15489">
                  <c:v>0</c:v>
                </c:pt>
                <c:pt idx="15490">
                  <c:v>0</c:v>
                </c:pt>
                <c:pt idx="15491">
                  <c:v>0</c:v>
                </c:pt>
                <c:pt idx="15492">
                  <c:v>0</c:v>
                </c:pt>
                <c:pt idx="15493">
                  <c:v>0</c:v>
                </c:pt>
                <c:pt idx="15494">
                  <c:v>0</c:v>
                </c:pt>
                <c:pt idx="15495">
                  <c:v>0</c:v>
                </c:pt>
                <c:pt idx="15496">
                  <c:v>0</c:v>
                </c:pt>
                <c:pt idx="15497">
                  <c:v>0</c:v>
                </c:pt>
                <c:pt idx="15498">
                  <c:v>0</c:v>
                </c:pt>
                <c:pt idx="15499">
                  <c:v>0</c:v>
                </c:pt>
                <c:pt idx="15500">
                  <c:v>0</c:v>
                </c:pt>
                <c:pt idx="15501">
                  <c:v>0</c:v>
                </c:pt>
                <c:pt idx="15502">
                  <c:v>0</c:v>
                </c:pt>
                <c:pt idx="15503">
                  <c:v>0</c:v>
                </c:pt>
                <c:pt idx="15504">
                  <c:v>0</c:v>
                </c:pt>
                <c:pt idx="15505">
                  <c:v>0</c:v>
                </c:pt>
                <c:pt idx="15506">
                  <c:v>0</c:v>
                </c:pt>
                <c:pt idx="15507">
                  <c:v>0</c:v>
                </c:pt>
                <c:pt idx="15508">
                  <c:v>0</c:v>
                </c:pt>
                <c:pt idx="15509">
                  <c:v>0</c:v>
                </c:pt>
                <c:pt idx="15510">
                  <c:v>0</c:v>
                </c:pt>
                <c:pt idx="15511">
                  <c:v>0</c:v>
                </c:pt>
                <c:pt idx="15512">
                  <c:v>0</c:v>
                </c:pt>
                <c:pt idx="15513">
                  <c:v>0</c:v>
                </c:pt>
                <c:pt idx="15514">
                  <c:v>0</c:v>
                </c:pt>
                <c:pt idx="15515">
                  <c:v>0</c:v>
                </c:pt>
                <c:pt idx="15516">
                  <c:v>0</c:v>
                </c:pt>
                <c:pt idx="15517">
                  <c:v>0</c:v>
                </c:pt>
                <c:pt idx="15518">
                  <c:v>0</c:v>
                </c:pt>
                <c:pt idx="15519">
                  <c:v>0</c:v>
                </c:pt>
                <c:pt idx="15520">
                  <c:v>0</c:v>
                </c:pt>
                <c:pt idx="15521">
                  <c:v>0</c:v>
                </c:pt>
                <c:pt idx="15522">
                  <c:v>0</c:v>
                </c:pt>
                <c:pt idx="15523">
                  <c:v>0</c:v>
                </c:pt>
                <c:pt idx="15524">
                  <c:v>0</c:v>
                </c:pt>
                <c:pt idx="15525">
                  <c:v>0</c:v>
                </c:pt>
                <c:pt idx="15526">
                  <c:v>0</c:v>
                </c:pt>
                <c:pt idx="15527">
                  <c:v>0</c:v>
                </c:pt>
                <c:pt idx="15528">
                  <c:v>0</c:v>
                </c:pt>
                <c:pt idx="15529">
                  <c:v>0</c:v>
                </c:pt>
                <c:pt idx="15530">
                  <c:v>0</c:v>
                </c:pt>
                <c:pt idx="15531">
                  <c:v>0</c:v>
                </c:pt>
                <c:pt idx="15532">
                  <c:v>0</c:v>
                </c:pt>
                <c:pt idx="15533">
                  <c:v>0</c:v>
                </c:pt>
                <c:pt idx="15534">
                  <c:v>0</c:v>
                </c:pt>
                <c:pt idx="15535">
                  <c:v>0</c:v>
                </c:pt>
                <c:pt idx="15536">
                  <c:v>0</c:v>
                </c:pt>
                <c:pt idx="15537">
                  <c:v>0</c:v>
                </c:pt>
                <c:pt idx="15538">
                  <c:v>0</c:v>
                </c:pt>
                <c:pt idx="15539">
                  <c:v>0</c:v>
                </c:pt>
                <c:pt idx="15540">
                  <c:v>0</c:v>
                </c:pt>
                <c:pt idx="15541">
                  <c:v>0</c:v>
                </c:pt>
                <c:pt idx="15542">
                  <c:v>0</c:v>
                </c:pt>
                <c:pt idx="15543">
                  <c:v>0</c:v>
                </c:pt>
                <c:pt idx="15544">
                  <c:v>0</c:v>
                </c:pt>
                <c:pt idx="15545">
                  <c:v>0</c:v>
                </c:pt>
                <c:pt idx="15546">
                  <c:v>0</c:v>
                </c:pt>
                <c:pt idx="15547">
                  <c:v>0</c:v>
                </c:pt>
                <c:pt idx="15548">
                  <c:v>0</c:v>
                </c:pt>
                <c:pt idx="15549">
                  <c:v>0</c:v>
                </c:pt>
                <c:pt idx="15550">
                  <c:v>0</c:v>
                </c:pt>
                <c:pt idx="15551">
                  <c:v>0</c:v>
                </c:pt>
                <c:pt idx="15552">
                  <c:v>0</c:v>
                </c:pt>
                <c:pt idx="15553">
                  <c:v>0</c:v>
                </c:pt>
                <c:pt idx="15554">
                  <c:v>0</c:v>
                </c:pt>
                <c:pt idx="15555">
                  <c:v>0</c:v>
                </c:pt>
                <c:pt idx="15556">
                  <c:v>0</c:v>
                </c:pt>
                <c:pt idx="15557">
                  <c:v>0</c:v>
                </c:pt>
                <c:pt idx="15558">
                  <c:v>0</c:v>
                </c:pt>
                <c:pt idx="15559">
                  <c:v>0</c:v>
                </c:pt>
                <c:pt idx="15560">
                  <c:v>0</c:v>
                </c:pt>
                <c:pt idx="15561">
                  <c:v>0</c:v>
                </c:pt>
                <c:pt idx="15562">
                  <c:v>0</c:v>
                </c:pt>
                <c:pt idx="15563">
                  <c:v>0</c:v>
                </c:pt>
                <c:pt idx="15564">
                  <c:v>0</c:v>
                </c:pt>
                <c:pt idx="15565">
                  <c:v>0</c:v>
                </c:pt>
                <c:pt idx="15566">
                  <c:v>0</c:v>
                </c:pt>
                <c:pt idx="15567">
                  <c:v>0</c:v>
                </c:pt>
                <c:pt idx="15568">
                  <c:v>0</c:v>
                </c:pt>
                <c:pt idx="15569">
                  <c:v>0</c:v>
                </c:pt>
                <c:pt idx="15570">
                  <c:v>0</c:v>
                </c:pt>
                <c:pt idx="15571">
                  <c:v>0</c:v>
                </c:pt>
                <c:pt idx="15572">
                  <c:v>0</c:v>
                </c:pt>
                <c:pt idx="15573">
                  <c:v>0</c:v>
                </c:pt>
                <c:pt idx="15574">
                  <c:v>0</c:v>
                </c:pt>
                <c:pt idx="15575">
                  <c:v>0</c:v>
                </c:pt>
                <c:pt idx="15576">
                  <c:v>0</c:v>
                </c:pt>
                <c:pt idx="15577">
                  <c:v>0</c:v>
                </c:pt>
                <c:pt idx="15578">
                  <c:v>0</c:v>
                </c:pt>
                <c:pt idx="15579">
                  <c:v>0</c:v>
                </c:pt>
                <c:pt idx="15580">
                  <c:v>0</c:v>
                </c:pt>
                <c:pt idx="15581">
                  <c:v>0</c:v>
                </c:pt>
                <c:pt idx="15582">
                  <c:v>0</c:v>
                </c:pt>
                <c:pt idx="15583">
                  <c:v>0</c:v>
                </c:pt>
                <c:pt idx="15584">
                  <c:v>0</c:v>
                </c:pt>
                <c:pt idx="15585">
                  <c:v>0</c:v>
                </c:pt>
                <c:pt idx="15586">
                  <c:v>0</c:v>
                </c:pt>
                <c:pt idx="15587">
                  <c:v>0</c:v>
                </c:pt>
                <c:pt idx="15588">
                  <c:v>0</c:v>
                </c:pt>
                <c:pt idx="15589">
                  <c:v>0</c:v>
                </c:pt>
                <c:pt idx="15590">
                  <c:v>0</c:v>
                </c:pt>
                <c:pt idx="15591">
                  <c:v>0</c:v>
                </c:pt>
                <c:pt idx="15592">
                  <c:v>0</c:v>
                </c:pt>
                <c:pt idx="15593">
                  <c:v>0</c:v>
                </c:pt>
                <c:pt idx="15594">
                  <c:v>0</c:v>
                </c:pt>
                <c:pt idx="15595">
                  <c:v>0</c:v>
                </c:pt>
                <c:pt idx="15596">
                  <c:v>0</c:v>
                </c:pt>
                <c:pt idx="15597">
                  <c:v>0</c:v>
                </c:pt>
                <c:pt idx="15598">
                  <c:v>0</c:v>
                </c:pt>
                <c:pt idx="15599">
                  <c:v>0</c:v>
                </c:pt>
                <c:pt idx="15600">
                  <c:v>0</c:v>
                </c:pt>
                <c:pt idx="15601">
                  <c:v>0</c:v>
                </c:pt>
                <c:pt idx="15602">
                  <c:v>0</c:v>
                </c:pt>
                <c:pt idx="15603">
                  <c:v>0</c:v>
                </c:pt>
                <c:pt idx="15604">
                  <c:v>0</c:v>
                </c:pt>
                <c:pt idx="15605">
                  <c:v>0</c:v>
                </c:pt>
                <c:pt idx="15606">
                  <c:v>0</c:v>
                </c:pt>
                <c:pt idx="15607">
                  <c:v>0</c:v>
                </c:pt>
                <c:pt idx="15608">
                  <c:v>0</c:v>
                </c:pt>
                <c:pt idx="15609">
                  <c:v>0</c:v>
                </c:pt>
                <c:pt idx="15610">
                  <c:v>0</c:v>
                </c:pt>
                <c:pt idx="15611">
                  <c:v>0</c:v>
                </c:pt>
                <c:pt idx="15612">
                  <c:v>0</c:v>
                </c:pt>
                <c:pt idx="15613">
                  <c:v>0</c:v>
                </c:pt>
                <c:pt idx="15614">
                  <c:v>0</c:v>
                </c:pt>
                <c:pt idx="15615">
                  <c:v>0</c:v>
                </c:pt>
                <c:pt idx="15616">
                  <c:v>0</c:v>
                </c:pt>
                <c:pt idx="15617">
                  <c:v>0</c:v>
                </c:pt>
                <c:pt idx="15618">
                  <c:v>0</c:v>
                </c:pt>
                <c:pt idx="15619">
                  <c:v>0</c:v>
                </c:pt>
                <c:pt idx="15620">
                  <c:v>0</c:v>
                </c:pt>
                <c:pt idx="15621">
                  <c:v>0</c:v>
                </c:pt>
                <c:pt idx="15622">
                  <c:v>0</c:v>
                </c:pt>
                <c:pt idx="15623">
                  <c:v>0</c:v>
                </c:pt>
                <c:pt idx="15624">
                  <c:v>0</c:v>
                </c:pt>
                <c:pt idx="15625">
                  <c:v>0</c:v>
                </c:pt>
                <c:pt idx="15626">
                  <c:v>0</c:v>
                </c:pt>
                <c:pt idx="15627">
                  <c:v>0</c:v>
                </c:pt>
                <c:pt idx="15628">
                  <c:v>0</c:v>
                </c:pt>
                <c:pt idx="15629">
                  <c:v>0</c:v>
                </c:pt>
                <c:pt idx="15630">
                  <c:v>0</c:v>
                </c:pt>
                <c:pt idx="15631">
                  <c:v>0</c:v>
                </c:pt>
                <c:pt idx="15632">
                  <c:v>0</c:v>
                </c:pt>
                <c:pt idx="15633">
                  <c:v>0</c:v>
                </c:pt>
                <c:pt idx="15634">
                  <c:v>0</c:v>
                </c:pt>
                <c:pt idx="15635">
                  <c:v>0</c:v>
                </c:pt>
                <c:pt idx="15636">
                  <c:v>0</c:v>
                </c:pt>
                <c:pt idx="15637">
                  <c:v>0</c:v>
                </c:pt>
                <c:pt idx="15638">
                  <c:v>0</c:v>
                </c:pt>
                <c:pt idx="15639">
                  <c:v>0</c:v>
                </c:pt>
                <c:pt idx="15640">
                  <c:v>0</c:v>
                </c:pt>
                <c:pt idx="15641">
                  <c:v>0</c:v>
                </c:pt>
                <c:pt idx="15642">
                  <c:v>0</c:v>
                </c:pt>
                <c:pt idx="15643">
                  <c:v>0</c:v>
                </c:pt>
                <c:pt idx="15644">
                  <c:v>0</c:v>
                </c:pt>
                <c:pt idx="15645">
                  <c:v>0</c:v>
                </c:pt>
                <c:pt idx="15646">
                  <c:v>0</c:v>
                </c:pt>
                <c:pt idx="15647">
                  <c:v>0</c:v>
                </c:pt>
                <c:pt idx="15648">
                  <c:v>0</c:v>
                </c:pt>
                <c:pt idx="15649">
                  <c:v>0</c:v>
                </c:pt>
                <c:pt idx="15650">
                  <c:v>0</c:v>
                </c:pt>
                <c:pt idx="15651">
                  <c:v>0</c:v>
                </c:pt>
                <c:pt idx="15652">
                  <c:v>0</c:v>
                </c:pt>
                <c:pt idx="15653">
                  <c:v>0</c:v>
                </c:pt>
                <c:pt idx="15654">
                  <c:v>0</c:v>
                </c:pt>
                <c:pt idx="15655">
                  <c:v>0</c:v>
                </c:pt>
                <c:pt idx="15656">
                  <c:v>0</c:v>
                </c:pt>
                <c:pt idx="15657">
                  <c:v>0</c:v>
                </c:pt>
                <c:pt idx="15658">
                  <c:v>0</c:v>
                </c:pt>
                <c:pt idx="15659">
                  <c:v>0</c:v>
                </c:pt>
                <c:pt idx="15660">
                  <c:v>0</c:v>
                </c:pt>
                <c:pt idx="15661">
                  <c:v>0</c:v>
                </c:pt>
                <c:pt idx="15662">
                  <c:v>0</c:v>
                </c:pt>
                <c:pt idx="15663">
                  <c:v>0</c:v>
                </c:pt>
                <c:pt idx="15664">
                  <c:v>0</c:v>
                </c:pt>
                <c:pt idx="15665">
                  <c:v>0</c:v>
                </c:pt>
                <c:pt idx="15666">
                  <c:v>0</c:v>
                </c:pt>
                <c:pt idx="15667">
                  <c:v>0</c:v>
                </c:pt>
                <c:pt idx="15668">
                  <c:v>0</c:v>
                </c:pt>
                <c:pt idx="15669">
                  <c:v>0</c:v>
                </c:pt>
                <c:pt idx="15670">
                  <c:v>0</c:v>
                </c:pt>
                <c:pt idx="15671">
                  <c:v>0</c:v>
                </c:pt>
                <c:pt idx="15672">
                  <c:v>0</c:v>
                </c:pt>
                <c:pt idx="15673">
                  <c:v>0</c:v>
                </c:pt>
                <c:pt idx="15674">
                  <c:v>0</c:v>
                </c:pt>
                <c:pt idx="15675">
                  <c:v>0</c:v>
                </c:pt>
                <c:pt idx="15676">
                  <c:v>0</c:v>
                </c:pt>
                <c:pt idx="15677">
                  <c:v>0</c:v>
                </c:pt>
                <c:pt idx="15678">
                  <c:v>0</c:v>
                </c:pt>
                <c:pt idx="15679">
                  <c:v>0</c:v>
                </c:pt>
                <c:pt idx="15680">
                  <c:v>0</c:v>
                </c:pt>
                <c:pt idx="15681">
                  <c:v>0</c:v>
                </c:pt>
                <c:pt idx="15682">
                  <c:v>0</c:v>
                </c:pt>
                <c:pt idx="15683">
                  <c:v>0</c:v>
                </c:pt>
                <c:pt idx="15684">
                  <c:v>0</c:v>
                </c:pt>
                <c:pt idx="15685">
                  <c:v>0</c:v>
                </c:pt>
                <c:pt idx="15686">
                  <c:v>0</c:v>
                </c:pt>
                <c:pt idx="15687">
                  <c:v>0</c:v>
                </c:pt>
                <c:pt idx="15688">
                  <c:v>0</c:v>
                </c:pt>
                <c:pt idx="15689">
                  <c:v>0</c:v>
                </c:pt>
                <c:pt idx="15690">
                  <c:v>0</c:v>
                </c:pt>
                <c:pt idx="15691">
                  <c:v>0</c:v>
                </c:pt>
                <c:pt idx="15692">
                  <c:v>0</c:v>
                </c:pt>
                <c:pt idx="15693">
                  <c:v>0</c:v>
                </c:pt>
                <c:pt idx="15694">
                  <c:v>0</c:v>
                </c:pt>
                <c:pt idx="15695">
                  <c:v>0</c:v>
                </c:pt>
                <c:pt idx="15696">
                  <c:v>0</c:v>
                </c:pt>
                <c:pt idx="15697">
                  <c:v>0</c:v>
                </c:pt>
                <c:pt idx="15698">
                  <c:v>0</c:v>
                </c:pt>
                <c:pt idx="15699">
                  <c:v>0</c:v>
                </c:pt>
                <c:pt idx="15700">
                  <c:v>0</c:v>
                </c:pt>
                <c:pt idx="15701">
                  <c:v>0</c:v>
                </c:pt>
                <c:pt idx="15702">
                  <c:v>0</c:v>
                </c:pt>
                <c:pt idx="15703">
                  <c:v>0</c:v>
                </c:pt>
                <c:pt idx="15704">
                  <c:v>0</c:v>
                </c:pt>
                <c:pt idx="15705">
                  <c:v>0</c:v>
                </c:pt>
                <c:pt idx="15706">
                  <c:v>0</c:v>
                </c:pt>
                <c:pt idx="15707">
                  <c:v>0</c:v>
                </c:pt>
                <c:pt idx="15708">
                  <c:v>0</c:v>
                </c:pt>
                <c:pt idx="15709">
                  <c:v>0</c:v>
                </c:pt>
                <c:pt idx="15710">
                  <c:v>0</c:v>
                </c:pt>
                <c:pt idx="15711">
                  <c:v>0</c:v>
                </c:pt>
                <c:pt idx="15712">
                  <c:v>0</c:v>
                </c:pt>
                <c:pt idx="15713">
                  <c:v>0</c:v>
                </c:pt>
                <c:pt idx="15714">
                  <c:v>0</c:v>
                </c:pt>
                <c:pt idx="15715">
                  <c:v>0</c:v>
                </c:pt>
                <c:pt idx="15716">
                  <c:v>0</c:v>
                </c:pt>
                <c:pt idx="15717">
                  <c:v>0</c:v>
                </c:pt>
                <c:pt idx="15718">
                  <c:v>0</c:v>
                </c:pt>
                <c:pt idx="15719">
                  <c:v>0</c:v>
                </c:pt>
                <c:pt idx="15720">
                  <c:v>0</c:v>
                </c:pt>
                <c:pt idx="15721">
                  <c:v>0</c:v>
                </c:pt>
                <c:pt idx="15722">
                  <c:v>0</c:v>
                </c:pt>
                <c:pt idx="15723">
                  <c:v>0</c:v>
                </c:pt>
                <c:pt idx="15724">
                  <c:v>0</c:v>
                </c:pt>
                <c:pt idx="15725">
                  <c:v>0</c:v>
                </c:pt>
                <c:pt idx="15726">
                  <c:v>0</c:v>
                </c:pt>
                <c:pt idx="15727">
                  <c:v>0</c:v>
                </c:pt>
                <c:pt idx="15728">
                  <c:v>0</c:v>
                </c:pt>
                <c:pt idx="15729">
                  <c:v>0</c:v>
                </c:pt>
                <c:pt idx="15730">
                  <c:v>0</c:v>
                </c:pt>
                <c:pt idx="15731">
                  <c:v>0</c:v>
                </c:pt>
                <c:pt idx="15732">
                  <c:v>0</c:v>
                </c:pt>
                <c:pt idx="15733">
                  <c:v>0</c:v>
                </c:pt>
                <c:pt idx="15734">
                  <c:v>0</c:v>
                </c:pt>
                <c:pt idx="15735">
                  <c:v>0</c:v>
                </c:pt>
                <c:pt idx="15736">
                  <c:v>0</c:v>
                </c:pt>
                <c:pt idx="15737">
                  <c:v>0</c:v>
                </c:pt>
                <c:pt idx="15738">
                  <c:v>0</c:v>
                </c:pt>
                <c:pt idx="15739">
                  <c:v>0</c:v>
                </c:pt>
                <c:pt idx="15740">
                  <c:v>0</c:v>
                </c:pt>
                <c:pt idx="15741">
                  <c:v>0</c:v>
                </c:pt>
                <c:pt idx="15742">
                  <c:v>0</c:v>
                </c:pt>
                <c:pt idx="15743">
                  <c:v>0</c:v>
                </c:pt>
                <c:pt idx="15744">
                  <c:v>0</c:v>
                </c:pt>
                <c:pt idx="15745">
                  <c:v>0</c:v>
                </c:pt>
                <c:pt idx="15746">
                  <c:v>0</c:v>
                </c:pt>
                <c:pt idx="15747">
                  <c:v>0</c:v>
                </c:pt>
                <c:pt idx="15748">
                  <c:v>0</c:v>
                </c:pt>
                <c:pt idx="15749">
                  <c:v>0</c:v>
                </c:pt>
                <c:pt idx="15750">
                  <c:v>0</c:v>
                </c:pt>
                <c:pt idx="15751">
                  <c:v>0</c:v>
                </c:pt>
                <c:pt idx="15752">
                  <c:v>0</c:v>
                </c:pt>
                <c:pt idx="15753">
                  <c:v>0</c:v>
                </c:pt>
                <c:pt idx="15754">
                  <c:v>0</c:v>
                </c:pt>
                <c:pt idx="15755">
                  <c:v>0</c:v>
                </c:pt>
                <c:pt idx="15756">
                  <c:v>0</c:v>
                </c:pt>
                <c:pt idx="15757">
                  <c:v>0</c:v>
                </c:pt>
                <c:pt idx="15758">
                  <c:v>0</c:v>
                </c:pt>
                <c:pt idx="15759">
                  <c:v>0</c:v>
                </c:pt>
                <c:pt idx="15760">
                  <c:v>0</c:v>
                </c:pt>
                <c:pt idx="15761">
                  <c:v>0</c:v>
                </c:pt>
                <c:pt idx="15762">
                  <c:v>0</c:v>
                </c:pt>
                <c:pt idx="15763">
                  <c:v>0</c:v>
                </c:pt>
                <c:pt idx="15764">
                  <c:v>0</c:v>
                </c:pt>
                <c:pt idx="15765">
                  <c:v>0</c:v>
                </c:pt>
                <c:pt idx="15766">
                  <c:v>0</c:v>
                </c:pt>
                <c:pt idx="15767">
                  <c:v>0</c:v>
                </c:pt>
                <c:pt idx="15768">
                  <c:v>0</c:v>
                </c:pt>
                <c:pt idx="15769">
                  <c:v>0</c:v>
                </c:pt>
                <c:pt idx="15770">
                  <c:v>0</c:v>
                </c:pt>
                <c:pt idx="15771">
                  <c:v>0</c:v>
                </c:pt>
                <c:pt idx="15772">
                  <c:v>0</c:v>
                </c:pt>
                <c:pt idx="15773">
                  <c:v>0</c:v>
                </c:pt>
                <c:pt idx="15774">
                  <c:v>0</c:v>
                </c:pt>
                <c:pt idx="15775">
                  <c:v>0</c:v>
                </c:pt>
                <c:pt idx="15776">
                  <c:v>0</c:v>
                </c:pt>
                <c:pt idx="15777">
                  <c:v>0</c:v>
                </c:pt>
                <c:pt idx="15778">
                  <c:v>0</c:v>
                </c:pt>
                <c:pt idx="15779">
                  <c:v>0</c:v>
                </c:pt>
                <c:pt idx="15780">
                  <c:v>0</c:v>
                </c:pt>
                <c:pt idx="15781">
                  <c:v>0</c:v>
                </c:pt>
                <c:pt idx="15782">
                  <c:v>0</c:v>
                </c:pt>
                <c:pt idx="15783">
                  <c:v>0</c:v>
                </c:pt>
                <c:pt idx="15784">
                  <c:v>0</c:v>
                </c:pt>
                <c:pt idx="15785">
                  <c:v>0</c:v>
                </c:pt>
                <c:pt idx="15786">
                  <c:v>0</c:v>
                </c:pt>
                <c:pt idx="15787">
                  <c:v>0</c:v>
                </c:pt>
                <c:pt idx="15788">
                  <c:v>0</c:v>
                </c:pt>
                <c:pt idx="15789">
                  <c:v>0</c:v>
                </c:pt>
                <c:pt idx="15790">
                  <c:v>0</c:v>
                </c:pt>
                <c:pt idx="15791">
                  <c:v>0</c:v>
                </c:pt>
                <c:pt idx="15792">
                  <c:v>0</c:v>
                </c:pt>
                <c:pt idx="15793">
                  <c:v>0</c:v>
                </c:pt>
                <c:pt idx="15794">
                  <c:v>0</c:v>
                </c:pt>
                <c:pt idx="15795">
                  <c:v>0</c:v>
                </c:pt>
                <c:pt idx="15796">
                  <c:v>0</c:v>
                </c:pt>
                <c:pt idx="15797">
                  <c:v>0</c:v>
                </c:pt>
                <c:pt idx="15798">
                  <c:v>0</c:v>
                </c:pt>
                <c:pt idx="15799">
                  <c:v>0</c:v>
                </c:pt>
                <c:pt idx="15800">
                  <c:v>0</c:v>
                </c:pt>
                <c:pt idx="15801">
                  <c:v>0</c:v>
                </c:pt>
                <c:pt idx="15802">
                  <c:v>0</c:v>
                </c:pt>
                <c:pt idx="15803">
                  <c:v>0</c:v>
                </c:pt>
                <c:pt idx="15804">
                  <c:v>0</c:v>
                </c:pt>
                <c:pt idx="15805">
                  <c:v>0</c:v>
                </c:pt>
                <c:pt idx="15806">
                  <c:v>0</c:v>
                </c:pt>
                <c:pt idx="15807">
                  <c:v>0</c:v>
                </c:pt>
                <c:pt idx="15808">
                  <c:v>0</c:v>
                </c:pt>
                <c:pt idx="15809">
                  <c:v>0</c:v>
                </c:pt>
                <c:pt idx="15810">
                  <c:v>0</c:v>
                </c:pt>
                <c:pt idx="15811">
                  <c:v>0</c:v>
                </c:pt>
                <c:pt idx="15812">
                  <c:v>0</c:v>
                </c:pt>
                <c:pt idx="15813">
                  <c:v>0</c:v>
                </c:pt>
                <c:pt idx="15814">
                  <c:v>0</c:v>
                </c:pt>
                <c:pt idx="15815">
                  <c:v>0</c:v>
                </c:pt>
                <c:pt idx="15816">
                  <c:v>0</c:v>
                </c:pt>
                <c:pt idx="15817">
                  <c:v>0</c:v>
                </c:pt>
                <c:pt idx="15818">
                  <c:v>0</c:v>
                </c:pt>
                <c:pt idx="15819">
                  <c:v>0</c:v>
                </c:pt>
                <c:pt idx="15820">
                  <c:v>0</c:v>
                </c:pt>
                <c:pt idx="15821">
                  <c:v>0</c:v>
                </c:pt>
                <c:pt idx="15822">
                  <c:v>0</c:v>
                </c:pt>
                <c:pt idx="15823">
                  <c:v>0</c:v>
                </c:pt>
                <c:pt idx="15824">
                  <c:v>0</c:v>
                </c:pt>
                <c:pt idx="15825">
                  <c:v>0</c:v>
                </c:pt>
                <c:pt idx="15826">
                  <c:v>0</c:v>
                </c:pt>
                <c:pt idx="15827">
                  <c:v>0</c:v>
                </c:pt>
                <c:pt idx="15828">
                  <c:v>0</c:v>
                </c:pt>
                <c:pt idx="15829">
                  <c:v>0</c:v>
                </c:pt>
                <c:pt idx="15830">
                  <c:v>0</c:v>
                </c:pt>
                <c:pt idx="15831">
                  <c:v>0</c:v>
                </c:pt>
                <c:pt idx="15832">
                  <c:v>0</c:v>
                </c:pt>
                <c:pt idx="15833">
                  <c:v>0</c:v>
                </c:pt>
                <c:pt idx="15834">
                  <c:v>0</c:v>
                </c:pt>
                <c:pt idx="15835">
                  <c:v>0</c:v>
                </c:pt>
                <c:pt idx="15836">
                  <c:v>0</c:v>
                </c:pt>
                <c:pt idx="15837">
                  <c:v>0</c:v>
                </c:pt>
                <c:pt idx="15838">
                  <c:v>0</c:v>
                </c:pt>
                <c:pt idx="15839">
                  <c:v>0</c:v>
                </c:pt>
                <c:pt idx="15840">
                  <c:v>0</c:v>
                </c:pt>
                <c:pt idx="15841">
                  <c:v>0</c:v>
                </c:pt>
                <c:pt idx="15842">
                  <c:v>0</c:v>
                </c:pt>
                <c:pt idx="15843">
                  <c:v>0</c:v>
                </c:pt>
                <c:pt idx="15844">
                  <c:v>0</c:v>
                </c:pt>
                <c:pt idx="15845">
                  <c:v>0</c:v>
                </c:pt>
                <c:pt idx="15846">
                  <c:v>0</c:v>
                </c:pt>
                <c:pt idx="15847">
                  <c:v>0</c:v>
                </c:pt>
                <c:pt idx="15848">
                  <c:v>0</c:v>
                </c:pt>
                <c:pt idx="15849">
                  <c:v>0</c:v>
                </c:pt>
                <c:pt idx="15850">
                  <c:v>0</c:v>
                </c:pt>
                <c:pt idx="15851">
                  <c:v>0</c:v>
                </c:pt>
                <c:pt idx="15852">
                  <c:v>0</c:v>
                </c:pt>
                <c:pt idx="15853">
                  <c:v>0</c:v>
                </c:pt>
                <c:pt idx="15854">
                  <c:v>0</c:v>
                </c:pt>
                <c:pt idx="15855">
                  <c:v>0</c:v>
                </c:pt>
                <c:pt idx="15856">
                  <c:v>0</c:v>
                </c:pt>
                <c:pt idx="15857">
                  <c:v>0</c:v>
                </c:pt>
                <c:pt idx="15858">
                  <c:v>0</c:v>
                </c:pt>
                <c:pt idx="15859">
                  <c:v>0</c:v>
                </c:pt>
                <c:pt idx="15860">
                  <c:v>0</c:v>
                </c:pt>
                <c:pt idx="15861">
                  <c:v>0</c:v>
                </c:pt>
                <c:pt idx="15862">
                  <c:v>0</c:v>
                </c:pt>
                <c:pt idx="15863">
                  <c:v>0</c:v>
                </c:pt>
                <c:pt idx="15864">
                  <c:v>0</c:v>
                </c:pt>
                <c:pt idx="15865">
                  <c:v>0</c:v>
                </c:pt>
                <c:pt idx="15866">
                  <c:v>0</c:v>
                </c:pt>
                <c:pt idx="15867">
                  <c:v>0</c:v>
                </c:pt>
                <c:pt idx="15868">
                  <c:v>0</c:v>
                </c:pt>
                <c:pt idx="15869">
                  <c:v>0</c:v>
                </c:pt>
                <c:pt idx="15870">
                  <c:v>0</c:v>
                </c:pt>
                <c:pt idx="15871">
                  <c:v>0</c:v>
                </c:pt>
                <c:pt idx="15872">
                  <c:v>0</c:v>
                </c:pt>
                <c:pt idx="15873">
                  <c:v>0</c:v>
                </c:pt>
                <c:pt idx="15874">
                  <c:v>0</c:v>
                </c:pt>
                <c:pt idx="15875">
                  <c:v>0</c:v>
                </c:pt>
                <c:pt idx="15876">
                  <c:v>0</c:v>
                </c:pt>
                <c:pt idx="15877">
                  <c:v>0</c:v>
                </c:pt>
                <c:pt idx="15878">
                  <c:v>0</c:v>
                </c:pt>
                <c:pt idx="15879">
                  <c:v>0</c:v>
                </c:pt>
                <c:pt idx="15880">
                  <c:v>0</c:v>
                </c:pt>
                <c:pt idx="15881">
                  <c:v>0</c:v>
                </c:pt>
                <c:pt idx="15882">
                  <c:v>0</c:v>
                </c:pt>
                <c:pt idx="15883">
                  <c:v>0</c:v>
                </c:pt>
                <c:pt idx="15884">
                  <c:v>0</c:v>
                </c:pt>
                <c:pt idx="15885">
                  <c:v>0</c:v>
                </c:pt>
                <c:pt idx="15886">
                  <c:v>0</c:v>
                </c:pt>
                <c:pt idx="15887">
                  <c:v>0</c:v>
                </c:pt>
                <c:pt idx="15888">
                  <c:v>0</c:v>
                </c:pt>
                <c:pt idx="15889">
                  <c:v>0</c:v>
                </c:pt>
                <c:pt idx="15890">
                  <c:v>0</c:v>
                </c:pt>
                <c:pt idx="15891">
                  <c:v>0</c:v>
                </c:pt>
                <c:pt idx="15892">
                  <c:v>0</c:v>
                </c:pt>
                <c:pt idx="15893">
                  <c:v>0</c:v>
                </c:pt>
                <c:pt idx="15894">
                  <c:v>0</c:v>
                </c:pt>
                <c:pt idx="15895">
                  <c:v>0</c:v>
                </c:pt>
                <c:pt idx="15896">
                  <c:v>0</c:v>
                </c:pt>
                <c:pt idx="15897">
                  <c:v>0</c:v>
                </c:pt>
                <c:pt idx="15898">
                  <c:v>0</c:v>
                </c:pt>
                <c:pt idx="15899">
                  <c:v>0</c:v>
                </c:pt>
                <c:pt idx="15900">
                  <c:v>0</c:v>
                </c:pt>
                <c:pt idx="15901">
                  <c:v>0</c:v>
                </c:pt>
                <c:pt idx="15902">
                  <c:v>0</c:v>
                </c:pt>
                <c:pt idx="15903">
                  <c:v>0</c:v>
                </c:pt>
                <c:pt idx="15904">
                  <c:v>0</c:v>
                </c:pt>
                <c:pt idx="15905">
                  <c:v>0</c:v>
                </c:pt>
                <c:pt idx="15906">
                  <c:v>0</c:v>
                </c:pt>
                <c:pt idx="15907">
                  <c:v>0</c:v>
                </c:pt>
                <c:pt idx="15908">
                  <c:v>0</c:v>
                </c:pt>
                <c:pt idx="15909">
                  <c:v>0</c:v>
                </c:pt>
                <c:pt idx="15910">
                  <c:v>0</c:v>
                </c:pt>
                <c:pt idx="15911">
                  <c:v>0</c:v>
                </c:pt>
                <c:pt idx="15912">
                  <c:v>0</c:v>
                </c:pt>
                <c:pt idx="15913">
                  <c:v>0</c:v>
                </c:pt>
                <c:pt idx="15914">
                  <c:v>0</c:v>
                </c:pt>
                <c:pt idx="15915">
                  <c:v>0</c:v>
                </c:pt>
                <c:pt idx="15916">
                  <c:v>0</c:v>
                </c:pt>
                <c:pt idx="15917">
                  <c:v>0</c:v>
                </c:pt>
                <c:pt idx="15918">
                  <c:v>0</c:v>
                </c:pt>
                <c:pt idx="15919">
                  <c:v>0</c:v>
                </c:pt>
                <c:pt idx="15920">
                  <c:v>0</c:v>
                </c:pt>
                <c:pt idx="15921">
                  <c:v>0</c:v>
                </c:pt>
                <c:pt idx="15922">
                  <c:v>0</c:v>
                </c:pt>
                <c:pt idx="15923">
                  <c:v>0</c:v>
                </c:pt>
                <c:pt idx="15924">
                  <c:v>0</c:v>
                </c:pt>
                <c:pt idx="15925">
                  <c:v>0</c:v>
                </c:pt>
                <c:pt idx="15926">
                  <c:v>0</c:v>
                </c:pt>
                <c:pt idx="15927">
                  <c:v>0</c:v>
                </c:pt>
                <c:pt idx="15928">
                  <c:v>0</c:v>
                </c:pt>
                <c:pt idx="15929">
                  <c:v>0</c:v>
                </c:pt>
                <c:pt idx="15930">
                  <c:v>0</c:v>
                </c:pt>
                <c:pt idx="15931">
                  <c:v>0</c:v>
                </c:pt>
                <c:pt idx="15932">
                  <c:v>0</c:v>
                </c:pt>
                <c:pt idx="15933">
                  <c:v>0</c:v>
                </c:pt>
                <c:pt idx="15934">
                  <c:v>0</c:v>
                </c:pt>
                <c:pt idx="15935">
                  <c:v>0</c:v>
                </c:pt>
                <c:pt idx="15936">
                  <c:v>0</c:v>
                </c:pt>
                <c:pt idx="15937">
                  <c:v>0</c:v>
                </c:pt>
                <c:pt idx="15938">
                  <c:v>0</c:v>
                </c:pt>
                <c:pt idx="15939">
                  <c:v>0</c:v>
                </c:pt>
                <c:pt idx="15940">
                  <c:v>0</c:v>
                </c:pt>
                <c:pt idx="15941">
                  <c:v>0</c:v>
                </c:pt>
                <c:pt idx="15942">
                  <c:v>0</c:v>
                </c:pt>
                <c:pt idx="15943">
                  <c:v>0</c:v>
                </c:pt>
                <c:pt idx="15944">
                  <c:v>0</c:v>
                </c:pt>
                <c:pt idx="15945">
                  <c:v>0</c:v>
                </c:pt>
                <c:pt idx="15946">
                  <c:v>0</c:v>
                </c:pt>
                <c:pt idx="15947">
                  <c:v>0</c:v>
                </c:pt>
                <c:pt idx="15948">
                  <c:v>0</c:v>
                </c:pt>
                <c:pt idx="15949">
                  <c:v>0</c:v>
                </c:pt>
                <c:pt idx="15950">
                  <c:v>0</c:v>
                </c:pt>
                <c:pt idx="15951">
                  <c:v>0</c:v>
                </c:pt>
                <c:pt idx="15952">
                  <c:v>0</c:v>
                </c:pt>
                <c:pt idx="15953">
                  <c:v>0</c:v>
                </c:pt>
                <c:pt idx="15954">
                  <c:v>0</c:v>
                </c:pt>
                <c:pt idx="15955">
                  <c:v>0</c:v>
                </c:pt>
                <c:pt idx="15956">
                  <c:v>0</c:v>
                </c:pt>
                <c:pt idx="15957">
                  <c:v>0</c:v>
                </c:pt>
                <c:pt idx="15958">
                  <c:v>0</c:v>
                </c:pt>
                <c:pt idx="15959">
                  <c:v>0</c:v>
                </c:pt>
                <c:pt idx="15960">
                  <c:v>0</c:v>
                </c:pt>
                <c:pt idx="15961">
                  <c:v>0</c:v>
                </c:pt>
                <c:pt idx="15962">
                  <c:v>0</c:v>
                </c:pt>
                <c:pt idx="15963">
                  <c:v>0</c:v>
                </c:pt>
                <c:pt idx="15964">
                  <c:v>0</c:v>
                </c:pt>
                <c:pt idx="15965">
                  <c:v>0</c:v>
                </c:pt>
                <c:pt idx="15966">
                  <c:v>0</c:v>
                </c:pt>
                <c:pt idx="15967">
                  <c:v>0</c:v>
                </c:pt>
                <c:pt idx="15968">
                  <c:v>0</c:v>
                </c:pt>
                <c:pt idx="15969">
                  <c:v>0</c:v>
                </c:pt>
                <c:pt idx="15970">
                  <c:v>0</c:v>
                </c:pt>
                <c:pt idx="15971">
                  <c:v>0</c:v>
                </c:pt>
                <c:pt idx="15972">
                  <c:v>0</c:v>
                </c:pt>
                <c:pt idx="15973">
                  <c:v>0</c:v>
                </c:pt>
                <c:pt idx="15974">
                  <c:v>0</c:v>
                </c:pt>
                <c:pt idx="15975">
                  <c:v>0</c:v>
                </c:pt>
                <c:pt idx="15976">
                  <c:v>0</c:v>
                </c:pt>
                <c:pt idx="15977">
                  <c:v>0</c:v>
                </c:pt>
                <c:pt idx="15978">
                  <c:v>0</c:v>
                </c:pt>
                <c:pt idx="15979">
                  <c:v>0</c:v>
                </c:pt>
                <c:pt idx="15980">
                  <c:v>0</c:v>
                </c:pt>
                <c:pt idx="15981">
                  <c:v>0</c:v>
                </c:pt>
                <c:pt idx="15982">
                  <c:v>0</c:v>
                </c:pt>
                <c:pt idx="15983">
                  <c:v>0</c:v>
                </c:pt>
                <c:pt idx="15984">
                  <c:v>0</c:v>
                </c:pt>
                <c:pt idx="15985">
                  <c:v>0</c:v>
                </c:pt>
                <c:pt idx="15986">
                  <c:v>0</c:v>
                </c:pt>
                <c:pt idx="15987">
                  <c:v>0</c:v>
                </c:pt>
                <c:pt idx="15988">
                  <c:v>0</c:v>
                </c:pt>
                <c:pt idx="15989">
                  <c:v>0</c:v>
                </c:pt>
                <c:pt idx="15990">
                  <c:v>0</c:v>
                </c:pt>
                <c:pt idx="15991">
                  <c:v>0</c:v>
                </c:pt>
                <c:pt idx="15992">
                  <c:v>0</c:v>
                </c:pt>
                <c:pt idx="15993">
                  <c:v>0</c:v>
                </c:pt>
                <c:pt idx="15994">
                  <c:v>0</c:v>
                </c:pt>
                <c:pt idx="15995">
                  <c:v>0</c:v>
                </c:pt>
                <c:pt idx="15996">
                  <c:v>0</c:v>
                </c:pt>
                <c:pt idx="15997">
                  <c:v>0</c:v>
                </c:pt>
                <c:pt idx="15998">
                  <c:v>0</c:v>
                </c:pt>
                <c:pt idx="15999">
                  <c:v>0</c:v>
                </c:pt>
                <c:pt idx="16000">
                  <c:v>0</c:v>
                </c:pt>
                <c:pt idx="16001">
                  <c:v>0</c:v>
                </c:pt>
                <c:pt idx="16002">
                  <c:v>0</c:v>
                </c:pt>
                <c:pt idx="16003">
                  <c:v>0</c:v>
                </c:pt>
                <c:pt idx="16004">
                  <c:v>0</c:v>
                </c:pt>
                <c:pt idx="16005">
                  <c:v>0</c:v>
                </c:pt>
                <c:pt idx="16006">
                  <c:v>0</c:v>
                </c:pt>
                <c:pt idx="16007">
                  <c:v>0</c:v>
                </c:pt>
                <c:pt idx="16008">
                  <c:v>0</c:v>
                </c:pt>
                <c:pt idx="16009">
                  <c:v>0</c:v>
                </c:pt>
                <c:pt idx="16010">
                  <c:v>0</c:v>
                </c:pt>
                <c:pt idx="16011">
                  <c:v>0</c:v>
                </c:pt>
                <c:pt idx="16012">
                  <c:v>0</c:v>
                </c:pt>
                <c:pt idx="16013">
                  <c:v>0</c:v>
                </c:pt>
                <c:pt idx="16014">
                  <c:v>0</c:v>
                </c:pt>
                <c:pt idx="16015">
                  <c:v>0</c:v>
                </c:pt>
                <c:pt idx="16016">
                  <c:v>0</c:v>
                </c:pt>
                <c:pt idx="16017">
                  <c:v>0</c:v>
                </c:pt>
                <c:pt idx="16018">
                  <c:v>0</c:v>
                </c:pt>
                <c:pt idx="16019">
                  <c:v>0</c:v>
                </c:pt>
                <c:pt idx="16020">
                  <c:v>0</c:v>
                </c:pt>
                <c:pt idx="16021">
                  <c:v>0</c:v>
                </c:pt>
                <c:pt idx="16022">
                  <c:v>0</c:v>
                </c:pt>
                <c:pt idx="16023">
                  <c:v>0</c:v>
                </c:pt>
                <c:pt idx="16024">
                  <c:v>0</c:v>
                </c:pt>
                <c:pt idx="16025">
                  <c:v>0</c:v>
                </c:pt>
                <c:pt idx="16026">
                  <c:v>0</c:v>
                </c:pt>
                <c:pt idx="16027">
                  <c:v>0</c:v>
                </c:pt>
                <c:pt idx="16028">
                  <c:v>0</c:v>
                </c:pt>
                <c:pt idx="16029">
                  <c:v>0</c:v>
                </c:pt>
                <c:pt idx="16030">
                  <c:v>0</c:v>
                </c:pt>
                <c:pt idx="16031">
                  <c:v>0</c:v>
                </c:pt>
                <c:pt idx="16032">
                  <c:v>0</c:v>
                </c:pt>
                <c:pt idx="16033">
                  <c:v>0</c:v>
                </c:pt>
                <c:pt idx="16034">
                  <c:v>0</c:v>
                </c:pt>
                <c:pt idx="16035">
                  <c:v>0</c:v>
                </c:pt>
                <c:pt idx="16036">
                  <c:v>0</c:v>
                </c:pt>
                <c:pt idx="16037">
                  <c:v>0</c:v>
                </c:pt>
                <c:pt idx="16038">
                  <c:v>0</c:v>
                </c:pt>
                <c:pt idx="16039">
                  <c:v>0</c:v>
                </c:pt>
                <c:pt idx="16040">
                  <c:v>0</c:v>
                </c:pt>
                <c:pt idx="16041">
                  <c:v>0</c:v>
                </c:pt>
                <c:pt idx="16042">
                  <c:v>0</c:v>
                </c:pt>
                <c:pt idx="16043">
                  <c:v>0</c:v>
                </c:pt>
                <c:pt idx="16044">
                  <c:v>0</c:v>
                </c:pt>
                <c:pt idx="16045">
                  <c:v>0</c:v>
                </c:pt>
                <c:pt idx="16046">
                  <c:v>0</c:v>
                </c:pt>
                <c:pt idx="16047">
                  <c:v>0</c:v>
                </c:pt>
                <c:pt idx="16048">
                  <c:v>0</c:v>
                </c:pt>
                <c:pt idx="16049">
                  <c:v>0</c:v>
                </c:pt>
                <c:pt idx="16050">
                  <c:v>0</c:v>
                </c:pt>
                <c:pt idx="16051">
                  <c:v>0</c:v>
                </c:pt>
                <c:pt idx="16052">
                  <c:v>0</c:v>
                </c:pt>
                <c:pt idx="16053">
                  <c:v>0</c:v>
                </c:pt>
                <c:pt idx="16054">
                  <c:v>0</c:v>
                </c:pt>
                <c:pt idx="16055">
                  <c:v>0</c:v>
                </c:pt>
                <c:pt idx="16056">
                  <c:v>0</c:v>
                </c:pt>
                <c:pt idx="16057">
                  <c:v>0</c:v>
                </c:pt>
                <c:pt idx="16058">
                  <c:v>0</c:v>
                </c:pt>
                <c:pt idx="16059">
                  <c:v>0</c:v>
                </c:pt>
                <c:pt idx="16060">
                  <c:v>0</c:v>
                </c:pt>
                <c:pt idx="16061">
                  <c:v>0</c:v>
                </c:pt>
                <c:pt idx="16062">
                  <c:v>0</c:v>
                </c:pt>
                <c:pt idx="16063">
                  <c:v>0</c:v>
                </c:pt>
                <c:pt idx="16064">
                  <c:v>0</c:v>
                </c:pt>
                <c:pt idx="16065">
                  <c:v>0</c:v>
                </c:pt>
                <c:pt idx="16066">
                  <c:v>0</c:v>
                </c:pt>
                <c:pt idx="16067">
                  <c:v>0</c:v>
                </c:pt>
                <c:pt idx="16068">
                  <c:v>0</c:v>
                </c:pt>
                <c:pt idx="16069">
                  <c:v>0</c:v>
                </c:pt>
                <c:pt idx="16070">
                  <c:v>0</c:v>
                </c:pt>
                <c:pt idx="16071">
                  <c:v>0</c:v>
                </c:pt>
                <c:pt idx="16072">
                  <c:v>0</c:v>
                </c:pt>
                <c:pt idx="16073">
                  <c:v>0</c:v>
                </c:pt>
                <c:pt idx="16074">
                  <c:v>0</c:v>
                </c:pt>
                <c:pt idx="16075">
                  <c:v>0</c:v>
                </c:pt>
                <c:pt idx="16076">
                  <c:v>0</c:v>
                </c:pt>
                <c:pt idx="16077">
                  <c:v>0</c:v>
                </c:pt>
                <c:pt idx="16078">
                  <c:v>0</c:v>
                </c:pt>
                <c:pt idx="16079">
                  <c:v>0</c:v>
                </c:pt>
                <c:pt idx="16080">
                  <c:v>0</c:v>
                </c:pt>
                <c:pt idx="16081">
                  <c:v>0</c:v>
                </c:pt>
                <c:pt idx="16082">
                  <c:v>0</c:v>
                </c:pt>
                <c:pt idx="16083">
                  <c:v>0</c:v>
                </c:pt>
                <c:pt idx="16084">
                  <c:v>0</c:v>
                </c:pt>
                <c:pt idx="16085">
                  <c:v>0</c:v>
                </c:pt>
                <c:pt idx="16086">
                  <c:v>0</c:v>
                </c:pt>
                <c:pt idx="16087">
                  <c:v>0</c:v>
                </c:pt>
                <c:pt idx="16088">
                  <c:v>0</c:v>
                </c:pt>
                <c:pt idx="16089">
                  <c:v>0</c:v>
                </c:pt>
                <c:pt idx="16090">
                  <c:v>0</c:v>
                </c:pt>
                <c:pt idx="16091">
                  <c:v>0</c:v>
                </c:pt>
                <c:pt idx="16092">
                  <c:v>0</c:v>
                </c:pt>
                <c:pt idx="16093">
                  <c:v>0</c:v>
                </c:pt>
                <c:pt idx="16094">
                  <c:v>0</c:v>
                </c:pt>
                <c:pt idx="16095">
                  <c:v>0</c:v>
                </c:pt>
                <c:pt idx="16096">
                  <c:v>0</c:v>
                </c:pt>
                <c:pt idx="16097">
                  <c:v>0</c:v>
                </c:pt>
                <c:pt idx="16098">
                  <c:v>0</c:v>
                </c:pt>
                <c:pt idx="16099">
                  <c:v>0</c:v>
                </c:pt>
                <c:pt idx="16100">
                  <c:v>0</c:v>
                </c:pt>
                <c:pt idx="16101">
                  <c:v>0</c:v>
                </c:pt>
                <c:pt idx="16102">
                  <c:v>0</c:v>
                </c:pt>
                <c:pt idx="16103">
                  <c:v>0</c:v>
                </c:pt>
                <c:pt idx="16104">
                  <c:v>0</c:v>
                </c:pt>
                <c:pt idx="16105">
                  <c:v>0</c:v>
                </c:pt>
                <c:pt idx="16106">
                  <c:v>0</c:v>
                </c:pt>
                <c:pt idx="16107">
                  <c:v>0</c:v>
                </c:pt>
                <c:pt idx="16108">
                  <c:v>0</c:v>
                </c:pt>
                <c:pt idx="16109">
                  <c:v>0</c:v>
                </c:pt>
                <c:pt idx="16110">
                  <c:v>0</c:v>
                </c:pt>
                <c:pt idx="16111">
                  <c:v>0</c:v>
                </c:pt>
                <c:pt idx="16112">
                  <c:v>0</c:v>
                </c:pt>
                <c:pt idx="16113">
                  <c:v>0</c:v>
                </c:pt>
                <c:pt idx="16114">
                  <c:v>0</c:v>
                </c:pt>
                <c:pt idx="16115">
                  <c:v>0</c:v>
                </c:pt>
                <c:pt idx="16116">
                  <c:v>0</c:v>
                </c:pt>
                <c:pt idx="16117">
                  <c:v>0</c:v>
                </c:pt>
                <c:pt idx="16118">
                  <c:v>0</c:v>
                </c:pt>
                <c:pt idx="16119">
                  <c:v>0</c:v>
                </c:pt>
                <c:pt idx="16120">
                  <c:v>0</c:v>
                </c:pt>
                <c:pt idx="16121">
                  <c:v>0</c:v>
                </c:pt>
                <c:pt idx="16122">
                  <c:v>0</c:v>
                </c:pt>
                <c:pt idx="16123">
                  <c:v>0</c:v>
                </c:pt>
                <c:pt idx="16124">
                  <c:v>0</c:v>
                </c:pt>
                <c:pt idx="16125">
                  <c:v>0</c:v>
                </c:pt>
                <c:pt idx="16126">
                  <c:v>0</c:v>
                </c:pt>
                <c:pt idx="16127">
                  <c:v>0</c:v>
                </c:pt>
                <c:pt idx="16128">
                  <c:v>0</c:v>
                </c:pt>
                <c:pt idx="16129">
                  <c:v>0</c:v>
                </c:pt>
                <c:pt idx="16130">
                  <c:v>0</c:v>
                </c:pt>
                <c:pt idx="16131">
                  <c:v>0</c:v>
                </c:pt>
                <c:pt idx="16132">
                  <c:v>0</c:v>
                </c:pt>
                <c:pt idx="16133">
                  <c:v>0</c:v>
                </c:pt>
                <c:pt idx="16134">
                  <c:v>0</c:v>
                </c:pt>
                <c:pt idx="16135">
                  <c:v>0</c:v>
                </c:pt>
                <c:pt idx="16136">
                  <c:v>0</c:v>
                </c:pt>
                <c:pt idx="16137">
                  <c:v>0</c:v>
                </c:pt>
                <c:pt idx="16138">
                  <c:v>0</c:v>
                </c:pt>
                <c:pt idx="16139">
                  <c:v>0</c:v>
                </c:pt>
                <c:pt idx="16140">
                  <c:v>0</c:v>
                </c:pt>
                <c:pt idx="16141">
                  <c:v>0</c:v>
                </c:pt>
                <c:pt idx="16142">
                  <c:v>0</c:v>
                </c:pt>
                <c:pt idx="16143">
                  <c:v>0</c:v>
                </c:pt>
                <c:pt idx="16144">
                  <c:v>0</c:v>
                </c:pt>
                <c:pt idx="16145">
                  <c:v>0</c:v>
                </c:pt>
                <c:pt idx="16146">
                  <c:v>0</c:v>
                </c:pt>
                <c:pt idx="16147">
                  <c:v>0</c:v>
                </c:pt>
                <c:pt idx="16148">
                  <c:v>0</c:v>
                </c:pt>
                <c:pt idx="16149">
                  <c:v>0</c:v>
                </c:pt>
                <c:pt idx="16150">
                  <c:v>0</c:v>
                </c:pt>
                <c:pt idx="16151">
                  <c:v>0</c:v>
                </c:pt>
                <c:pt idx="16152">
                  <c:v>0</c:v>
                </c:pt>
                <c:pt idx="16153">
                  <c:v>0</c:v>
                </c:pt>
                <c:pt idx="16154">
                  <c:v>0</c:v>
                </c:pt>
                <c:pt idx="16155">
                  <c:v>0</c:v>
                </c:pt>
                <c:pt idx="16156">
                  <c:v>0</c:v>
                </c:pt>
                <c:pt idx="16157">
                  <c:v>0</c:v>
                </c:pt>
                <c:pt idx="16158">
                  <c:v>0</c:v>
                </c:pt>
                <c:pt idx="16159">
                  <c:v>0</c:v>
                </c:pt>
                <c:pt idx="16160">
                  <c:v>0</c:v>
                </c:pt>
                <c:pt idx="16161">
                  <c:v>0</c:v>
                </c:pt>
                <c:pt idx="16162">
                  <c:v>0</c:v>
                </c:pt>
                <c:pt idx="16163">
                  <c:v>0</c:v>
                </c:pt>
                <c:pt idx="16164">
                  <c:v>0</c:v>
                </c:pt>
                <c:pt idx="16165">
                  <c:v>0</c:v>
                </c:pt>
                <c:pt idx="16166">
                  <c:v>0</c:v>
                </c:pt>
                <c:pt idx="16167">
                  <c:v>0</c:v>
                </c:pt>
                <c:pt idx="16168">
                  <c:v>0</c:v>
                </c:pt>
                <c:pt idx="16169">
                  <c:v>0</c:v>
                </c:pt>
                <c:pt idx="16170">
                  <c:v>0</c:v>
                </c:pt>
                <c:pt idx="16171">
                  <c:v>0</c:v>
                </c:pt>
                <c:pt idx="16172">
                  <c:v>0</c:v>
                </c:pt>
                <c:pt idx="16173">
                  <c:v>0</c:v>
                </c:pt>
                <c:pt idx="16174">
                  <c:v>0</c:v>
                </c:pt>
                <c:pt idx="16175">
                  <c:v>0</c:v>
                </c:pt>
                <c:pt idx="16176">
                  <c:v>0</c:v>
                </c:pt>
                <c:pt idx="16177">
                  <c:v>0</c:v>
                </c:pt>
                <c:pt idx="16178">
                  <c:v>0</c:v>
                </c:pt>
                <c:pt idx="16179">
                  <c:v>0</c:v>
                </c:pt>
                <c:pt idx="16180">
                  <c:v>0</c:v>
                </c:pt>
                <c:pt idx="16181">
                  <c:v>0</c:v>
                </c:pt>
                <c:pt idx="16182">
                  <c:v>0</c:v>
                </c:pt>
                <c:pt idx="16183">
                  <c:v>0</c:v>
                </c:pt>
                <c:pt idx="16184">
                  <c:v>0</c:v>
                </c:pt>
                <c:pt idx="16185">
                  <c:v>0</c:v>
                </c:pt>
                <c:pt idx="16186">
                  <c:v>0</c:v>
                </c:pt>
                <c:pt idx="16187">
                  <c:v>0</c:v>
                </c:pt>
                <c:pt idx="16188">
                  <c:v>0</c:v>
                </c:pt>
                <c:pt idx="16189">
                  <c:v>0</c:v>
                </c:pt>
                <c:pt idx="16190">
                  <c:v>0</c:v>
                </c:pt>
                <c:pt idx="16191">
                  <c:v>0</c:v>
                </c:pt>
                <c:pt idx="16192">
                  <c:v>0</c:v>
                </c:pt>
                <c:pt idx="16193">
                  <c:v>0</c:v>
                </c:pt>
                <c:pt idx="16194">
                  <c:v>0</c:v>
                </c:pt>
                <c:pt idx="16195">
                  <c:v>0</c:v>
                </c:pt>
                <c:pt idx="16196">
                  <c:v>0</c:v>
                </c:pt>
                <c:pt idx="16197">
                  <c:v>0</c:v>
                </c:pt>
                <c:pt idx="16198">
                  <c:v>0</c:v>
                </c:pt>
                <c:pt idx="16199">
                  <c:v>0</c:v>
                </c:pt>
                <c:pt idx="16200">
                  <c:v>0</c:v>
                </c:pt>
                <c:pt idx="16201">
                  <c:v>0</c:v>
                </c:pt>
                <c:pt idx="16202">
                  <c:v>0</c:v>
                </c:pt>
                <c:pt idx="16203">
                  <c:v>0</c:v>
                </c:pt>
                <c:pt idx="16204">
                  <c:v>0</c:v>
                </c:pt>
                <c:pt idx="16205">
                  <c:v>0</c:v>
                </c:pt>
                <c:pt idx="16206">
                  <c:v>0</c:v>
                </c:pt>
                <c:pt idx="16207">
                  <c:v>0</c:v>
                </c:pt>
                <c:pt idx="16208">
                  <c:v>0</c:v>
                </c:pt>
                <c:pt idx="16209">
                  <c:v>0</c:v>
                </c:pt>
                <c:pt idx="16210">
                  <c:v>0</c:v>
                </c:pt>
                <c:pt idx="16211">
                  <c:v>0</c:v>
                </c:pt>
                <c:pt idx="16212">
                  <c:v>0</c:v>
                </c:pt>
                <c:pt idx="16213">
                  <c:v>0</c:v>
                </c:pt>
                <c:pt idx="16214">
                  <c:v>0</c:v>
                </c:pt>
                <c:pt idx="16215">
                  <c:v>0</c:v>
                </c:pt>
                <c:pt idx="16216">
                  <c:v>0</c:v>
                </c:pt>
                <c:pt idx="16217">
                  <c:v>0</c:v>
                </c:pt>
                <c:pt idx="16218">
                  <c:v>0</c:v>
                </c:pt>
                <c:pt idx="16219">
                  <c:v>0</c:v>
                </c:pt>
                <c:pt idx="16220">
                  <c:v>0</c:v>
                </c:pt>
                <c:pt idx="16221">
                  <c:v>0</c:v>
                </c:pt>
                <c:pt idx="16222">
                  <c:v>0</c:v>
                </c:pt>
                <c:pt idx="16223">
                  <c:v>0</c:v>
                </c:pt>
                <c:pt idx="16224">
                  <c:v>0</c:v>
                </c:pt>
                <c:pt idx="16225">
                  <c:v>0</c:v>
                </c:pt>
                <c:pt idx="16226">
                  <c:v>0</c:v>
                </c:pt>
                <c:pt idx="16227">
                  <c:v>0</c:v>
                </c:pt>
                <c:pt idx="16228">
                  <c:v>0</c:v>
                </c:pt>
                <c:pt idx="16229">
                  <c:v>0</c:v>
                </c:pt>
                <c:pt idx="16230">
                  <c:v>0</c:v>
                </c:pt>
                <c:pt idx="16231">
                  <c:v>0</c:v>
                </c:pt>
                <c:pt idx="16232">
                  <c:v>0</c:v>
                </c:pt>
                <c:pt idx="16233">
                  <c:v>0</c:v>
                </c:pt>
                <c:pt idx="16234">
                  <c:v>0</c:v>
                </c:pt>
                <c:pt idx="16235">
                  <c:v>0</c:v>
                </c:pt>
                <c:pt idx="16236">
                  <c:v>0</c:v>
                </c:pt>
                <c:pt idx="16237">
                  <c:v>0</c:v>
                </c:pt>
                <c:pt idx="16238">
                  <c:v>0</c:v>
                </c:pt>
                <c:pt idx="16239">
                  <c:v>0</c:v>
                </c:pt>
                <c:pt idx="16240">
                  <c:v>0</c:v>
                </c:pt>
                <c:pt idx="16241">
                  <c:v>0</c:v>
                </c:pt>
                <c:pt idx="16242">
                  <c:v>0</c:v>
                </c:pt>
                <c:pt idx="16243">
                  <c:v>0</c:v>
                </c:pt>
                <c:pt idx="16244">
                  <c:v>0</c:v>
                </c:pt>
                <c:pt idx="16245">
                  <c:v>0</c:v>
                </c:pt>
                <c:pt idx="16246">
                  <c:v>0</c:v>
                </c:pt>
                <c:pt idx="16247">
                  <c:v>0</c:v>
                </c:pt>
                <c:pt idx="16248">
                  <c:v>0</c:v>
                </c:pt>
                <c:pt idx="16249">
                  <c:v>0</c:v>
                </c:pt>
                <c:pt idx="16250">
                  <c:v>0</c:v>
                </c:pt>
                <c:pt idx="16251">
                  <c:v>0</c:v>
                </c:pt>
                <c:pt idx="16252">
                  <c:v>0</c:v>
                </c:pt>
                <c:pt idx="16253">
                  <c:v>0</c:v>
                </c:pt>
                <c:pt idx="16254">
                  <c:v>0</c:v>
                </c:pt>
                <c:pt idx="16255">
                  <c:v>0</c:v>
                </c:pt>
                <c:pt idx="16256">
                  <c:v>0</c:v>
                </c:pt>
                <c:pt idx="16257">
                  <c:v>0</c:v>
                </c:pt>
                <c:pt idx="16258">
                  <c:v>0</c:v>
                </c:pt>
                <c:pt idx="16259">
                  <c:v>0</c:v>
                </c:pt>
                <c:pt idx="16260">
                  <c:v>0</c:v>
                </c:pt>
                <c:pt idx="16261">
                  <c:v>0</c:v>
                </c:pt>
                <c:pt idx="16262">
                  <c:v>0</c:v>
                </c:pt>
                <c:pt idx="16263">
                  <c:v>0</c:v>
                </c:pt>
                <c:pt idx="16264">
                  <c:v>0</c:v>
                </c:pt>
                <c:pt idx="16265">
                  <c:v>0</c:v>
                </c:pt>
                <c:pt idx="16266">
                  <c:v>0</c:v>
                </c:pt>
                <c:pt idx="16267">
                  <c:v>0</c:v>
                </c:pt>
                <c:pt idx="16268">
                  <c:v>0</c:v>
                </c:pt>
                <c:pt idx="16269">
                  <c:v>0</c:v>
                </c:pt>
                <c:pt idx="16270">
                  <c:v>0</c:v>
                </c:pt>
                <c:pt idx="16271">
                  <c:v>0</c:v>
                </c:pt>
                <c:pt idx="16272">
                  <c:v>0</c:v>
                </c:pt>
                <c:pt idx="16273">
                  <c:v>0</c:v>
                </c:pt>
                <c:pt idx="16274">
                  <c:v>0</c:v>
                </c:pt>
                <c:pt idx="16275">
                  <c:v>0</c:v>
                </c:pt>
                <c:pt idx="16276">
                  <c:v>0</c:v>
                </c:pt>
                <c:pt idx="16277">
                  <c:v>0</c:v>
                </c:pt>
                <c:pt idx="16278">
                  <c:v>0</c:v>
                </c:pt>
                <c:pt idx="16279">
                  <c:v>0</c:v>
                </c:pt>
                <c:pt idx="16280">
                  <c:v>0</c:v>
                </c:pt>
                <c:pt idx="16281">
                  <c:v>0</c:v>
                </c:pt>
                <c:pt idx="16282">
                  <c:v>0</c:v>
                </c:pt>
                <c:pt idx="16283">
                  <c:v>0</c:v>
                </c:pt>
                <c:pt idx="16284">
                  <c:v>0</c:v>
                </c:pt>
                <c:pt idx="16285">
                  <c:v>0</c:v>
                </c:pt>
                <c:pt idx="16286">
                  <c:v>0</c:v>
                </c:pt>
                <c:pt idx="16287">
                  <c:v>0</c:v>
                </c:pt>
                <c:pt idx="16288">
                  <c:v>0</c:v>
                </c:pt>
                <c:pt idx="16289">
                  <c:v>0</c:v>
                </c:pt>
                <c:pt idx="16290">
                  <c:v>0</c:v>
                </c:pt>
                <c:pt idx="16291">
                  <c:v>0</c:v>
                </c:pt>
                <c:pt idx="16292">
                  <c:v>0</c:v>
                </c:pt>
                <c:pt idx="16293">
                  <c:v>0</c:v>
                </c:pt>
                <c:pt idx="16294">
                  <c:v>0</c:v>
                </c:pt>
                <c:pt idx="16295">
                  <c:v>0</c:v>
                </c:pt>
                <c:pt idx="16296">
                  <c:v>0</c:v>
                </c:pt>
                <c:pt idx="16297">
                  <c:v>0</c:v>
                </c:pt>
                <c:pt idx="16298">
                  <c:v>0</c:v>
                </c:pt>
                <c:pt idx="16299">
                  <c:v>0</c:v>
                </c:pt>
                <c:pt idx="16300">
                  <c:v>0</c:v>
                </c:pt>
                <c:pt idx="16301">
                  <c:v>0</c:v>
                </c:pt>
                <c:pt idx="16302">
                  <c:v>0</c:v>
                </c:pt>
                <c:pt idx="16303">
                  <c:v>0</c:v>
                </c:pt>
                <c:pt idx="16304">
                  <c:v>0</c:v>
                </c:pt>
                <c:pt idx="16305">
                  <c:v>0</c:v>
                </c:pt>
                <c:pt idx="16306">
                  <c:v>0</c:v>
                </c:pt>
                <c:pt idx="16307">
                  <c:v>0</c:v>
                </c:pt>
                <c:pt idx="16308">
                  <c:v>0</c:v>
                </c:pt>
                <c:pt idx="16309">
                  <c:v>0</c:v>
                </c:pt>
                <c:pt idx="16310">
                  <c:v>0</c:v>
                </c:pt>
                <c:pt idx="16311">
                  <c:v>0</c:v>
                </c:pt>
                <c:pt idx="16312">
                  <c:v>0</c:v>
                </c:pt>
                <c:pt idx="16313">
                  <c:v>0</c:v>
                </c:pt>
                <c:pt idx="16314">
                  <c:v>0</c:v>
                </c:pt>
                <c:pt idx="16315">
                  <c:v>0</c:v>
                </c:pt>
                <c:pt idx="16316">
                  <c:v>0</c:v>
                </c:pt>
                <c:pt idx="16317">
                  <c:v>0</c:v>
                </c:pt>
                <c:pt idx="16318">
                  <c:v>0</c:v>
                </c:pt>
                <c:pt idx="16319">
                  <c:v>0</c:v>
                </c:pt>
                <c:pt idx="16320">
                  <c:v>0</c:v>
                </c:pt>
                <c:pt idx="16321">
                  <c:v>0</c:v>
                </c:pt>
                <c:pt idx="16322">
                  <c:v>0</c:v>
                </c:pt>
                <c:pt idx="16323">
                  <c:v>0</c:v>
                </c:pt>
                <c:pt idx="16324">
                  <c:v>0</c:v>
                </c:pt>
                <c:pt idx="16325">
                  <c:v>0</c:v>
                </c:pt>
                <c:pt idx="16326">
                  <c:v>0</c:v>
                </c:pt>
                <c:pt idx="16327">
                  <c:v>0</c:v>
                </c:pt>
                <c:pt idx="16328">
                  <c:v>0</c:v>
                </c:pt>
                <c:pt idx="16329">
                  <c:v>0</c:v>
                </c:pt>
                <c:pt idx="16330">
                  <c:v>0</c:v>
                </c:pt>
                <c:pt idx="16331">
                  <c:v>0</c:v>
                </c:pt>
                <c:pt idx="16332">
                  <c:v>0</c:v>
                </c:pt>
                <c:pt idx="16333">
                  <c:v>0</c:v>
                </c:pt>
                <c:pt idx="16334">
                  <c:v>0</c:v>
                </c:pt>
                <c:pt idx="16335">
                  <c:v>0</c:v>
                </c:pt>
                <c:pt idx="16336">
                  <c:v>0</c:v>
                </c:pt>
                <c:pt idx="16337">
                  <c:v>0</c:v>
                </c:pt>
                <c:pt idx="16338">
                  <c:v>0</c:v>
                </c:pt>
                <c:pt idx="16339">
                  <c:v>0</c:v>
                </c:pt>
                <c:pt idx="16340">
                  <c:v>0</c:v>
                </c:pt>
                <c:pt idx="16341">
                  <c:v>0</c:v>
                </c:pt>
                <c:pt idx="16342">
                  <c:v>0</c:v>
                </c:pt>
                <c:pt idx="16343">
                  <c:v>0</c:v>
                </c:pt>
                <c:pt idx="16344">
                  <c:v>0</c:v>
                </c:pt>
                <c:pt idx="16345">
                  <c:v>0</c:v>
                </c:pt>
                <c:pt idx="16346">
                  <c:v>0</c:v>
                </c:pt>
                <c:pt idx="16347">
                  <c:v>0</c:v>
                </c:pt>
                <c:pt idx="16348">
                  <c:v>0</c:v>
                </c:pt>
                <c:pt idx="16349">
                  <c:v>0</c:v>
                </c:pt>
                <c:pt idx="16350">
                  <c:v>0</c:v>
                </c:pt>
                <c:pt idx="16351">
                  <c:v>0</c:v>
                </c:pt>
                <c:pt idx="16352">
                  <c:v>0</c:v>
                </c:pt>
                <c:pt idx="16353">
                  <c:v>0</c:v>
                </c:pt>
                <c:pt idx="16354">
                  <c:v>0</c:v>
                </c:pt>
                <c:pt idx="16355">
                  <c:v>0</c:v>
                </c:pt>
                <c:pt idx="16356">
                  <c:v>0</c:v>
                </c:pt>
                <c:pt idx="16357">
                  <c:v>0</c:v>
                </c:pt>
                <c:pt idx="16358">
                  <c:v>0</c:v>
                </c:pt>
                <c:pt idx="16359">
                  <c:v>0</c:v>
                </c:pt>
                <c:pt idx="16360">
                  <c:v>0</c:v>
                </c:pt>
                <c:pt idx="16361">
                  <c:v>0</c:v>
                </c:pt>
                <c:pt idx="16362">
                  <c:v>0</c:v>
                </c:pt>
                <c:pt idx="16363">
                  <c:v>0</c:v>
                </c:pt>
                <c:pt idx="16364">
                  <c:v>0</c:v>
                </c:pt>
                <c:pt idx="16365">
                  <c:v>0</c:v>
                </c:pt>
                <c:pt idx="16366">
                  <c:v>0</c:v>
                </c:pt>
                <c:pt idx="16367">
                  <c:v>0</c:v>
                </c:pt>
                <c:pt idx="16368">
                  <c:v>0</c:v>
                </c:pt>
                <c:pt idx="16369">
                  <c:v>0</c:v>
                </c:pt>
                <c:pt idx="16370">
                  <c:v>0</c:v>
                </c:pt>
                <c:pt idx="16371">
                  <c:v>0</c:v>
                </c:pt>
                <c:pt idx="16372">
                  <c:v>0</c:v>
                </c:pt>
                <c:pt idx="16373">
                  <c:v>0</c:v>
                </c:pt>
                <c:pt idx="16374">
                  <c:v>0</c:v>
                </c:pt>
                <c:pt idx="16375">
                  <c:v>0</c:v>
                </c:pt>
                <c:pt idx="16376">
                  <c:v>0</c:v>
                </c:pt>
                <c:pt idx="16377">
                  <c:v>0</c:v>
                </c:pt>
                <c:pt idx="16378">
                  <c:v>0</c:v>
                </c:pt>
                <c:pt idx="16379">
                  <c:v>0</c:v>
                </c:pt>
                <c:pt idx="16380">
                  <c:v>0</c:v>
                </c:pt>
                <c:pt idx="16381">
                  <c:v>0</c:v>
                </c:pt>
                <c:pt idx="16382">
                  <c:v>0</c:v>
                </c:pt>
                <c:pt idx="16383">
                  <c:v>0</c:v>
                </c:pt>
                <c:pt idx="16384">
                  <c:v>0</c:v>
                </c:pt>
                <c:pt idx="16385">
                  <c:v>0</c:v>
                </c:pt>
                <c:pt idx="16386">
                  <c:v>0</c:v>
                </c:pt>
                <c:pt idx="16387">
                  <c:v>0</c:v>
                </c:pt>
                <c:pt idx="16388">
                  <c:v>0</c:v>
                </c:pt>
                <c:pt idx="16389">
                  <c:v>0</c:v>
                </c:pt>
                <c:pt idx="16390">
                  <c:v>0</c:v>
                </c:pt>
                <c:pt idx="16391">
                  <c:v>0</c:v>
                </c:pt>
                <c:pt idx="16392">
                  <c:v>0</c:v>
                </c:pt>
                <c:pt idx="16393">
                  <c:v>0</c:v>
                </c:pt>
                <c:pt idx="16394">
                  <c:v>0</c:v>
                </c:pt>
                <c:pt idx="16395">
                  <c:v>0</c:v>
                </c:pt>
                <c:pt idx="16396">
                  <c:v>0</c:v>
                </c:pt>
                <c:pt idx="16397">
                  <c:v>0</c:v>
                </c:pt>
                <c:pt idx="16398">
                  <c:v>0</c:v>
                </c:pt>
                <c:pt idx="16399">
                  <c:v>0</c:v>
                </c:pt>
                <c:pt idx="16400">
                  <c:v>0</c:v>
                </c:pt>
                <c:pt idx="16401">
                  <c:v>0</c:v>
                </c:pt>
                <c:pt idx="16402">
                  <c:v>0</c:v>
                </c:pt>
                <c:pt idx="16403">
                  <c:v>0</c:v>
                </c:pt>
                <c:pt idx="16404">
                  <c:v>0</c:v>
                </c:pt>
                <c:pt idx="16405">
                  <c:v>0</c:v>
                </c:pt>
                <c:pt idx="16406">
                  <c:v>0</c:v>
                </c:pt>
                <c:pt idx="16407">
                  <c:v>0</c:v>
                </c:pt>
                <c:pt idx="16408">
                  <c:v>0</c:v>
                </c:pt>
                <c:pt idx="16409">
                  <c:v>0</c:v>
                </c:pt>
                <c:pt idx="16410">
                  <c:v>0</c:v>
                </c:pt>
                <c:pt idx="16411">
                  <c:v>0</c:v>
                </c:pt>
                <c:pt idx="16412">
                  <c:v>0</c:v>
                </c:pt>
                <c:pt idx="16413">
                  <c:v>0</c:v>
                </c:pt>
                <c:pt idx="16414">
                  <c:v>0</c:v>
                </c:pt>
                <c:pt idx="16415">
                  <c:v>0</c:v>
                </c:pt>
                <c:pt idx="16416">
                  <c:v>0</c:v>
                </c:pt>
                <c:pt idx="16417">
                  <c:v>0</c:v>
                </c:pt>
                <c:pt idx="16418">
                  <c:v>0</c:v>
                </c:pt>
                <c:pt idx="16419">
                  <c:v>0</c:v>
                </c:pt>
                <c:pt idx="16420">
                  <c:v>0</c:v>
                </c:pt>
                <c:pt idx="16421">
                  <c:v>0</c:v>
                </c:pt>
                <c:pt idx="16422">
                  <c:v>0</c:v>
                </c:pt>
                <c:pt idx="16423">
                  <c:v>0</c:v>
                </c:pt>
                <c:pt idx="16424">
                  <c:v>0</c:v>
                </c:pt>
                <c:pt idx="16425">
                  <c:v>0</c:v>
                </c:pt>
                <c:pt idx="16426">
                  <c:v>0</c:v>
                </c:pt>
                <c:pt idx="16427">
                  <c:v>0</c:v>
                </c:pt>
                <c:pt idx="16428">
                  <c:v>0</c:v>
                </c:pt>
                <c:pt idx="16429">
                  <c:v>0</c:v>
                </c:pt>
                <c:pt idx="16430">
                  <c:v>0</c:v>
                </c:pt>
                <c:pt idx="16431">
                  <c:v>0</c:v>
                </c:pt>
                <c:pt idx="16432">
                  <c:v>0</c:v>
                </c:pt>
                <c:pt idx="16433">
                  <c:v>0</c:v>
                </c:pt>
                <c:pt idx="16434">
                  <c:v>0</c:v>
                </c:pt>
                <c:pt idx="16435">
                  <c:v>0</c:v>
                </c:pt>
                <c:pt idx="16436">
                  <c:v>0</c:v>
                </c:pt>
                <c:pt idx="16437">
                  <c:v>0</c:v>
                </c:pt>
                <c:pt idx="16438">
                  <c:v>0</c:v>
                </c:pt>
                <c:pt idx="16439">
                  <c:v>0</c:v>
                </c:pt>
                <c:pt idx="16440">
                  <c:v>0</c:v>
                </c:pt>
                <c:pt idx="16441">
                  <c:v>0</c:v>
                </c:pt>
                <c:pt idx="16442">
                  <c:v>0</c:v>
                </c:pt>
                <c:pt idx="16443">
                  <c:v>0</c:v>
                </c:pt>
                <c:pt idx="16444">
                  <c:v>0</c:v>
                </c:pt>
                <c:pt idx="16445">
                  <c:v>0</c:v>
                </c:pt>
                <c:pt idx="16446">
                  <c:v>0</c:v>
                </c:pt>
                <c:pt idx="16447">
                  <c:v>0</c:v>
                </c:pt>
                <c:pt idx="16448">
                  <c:v>0</c:v>
                </c:pt>
                <c:pt idx="16449">
                  <c:v>0</c:v>
                </c:pt>
                <c:pt idx="16450">
                  <c:v>0</c:v>
                </c:pt>
                <c:pt idx="16451">
                  <c:v>0</c:v>
                </c:pt>
                <c:pt idx="16452">
                  <c:v>0</c:v>
                </c:pt>
                <c:pt idx="16453">
                  <c:v>0</c:v>
                </c:pt>
                <c:pt idx="16454">
                  <c:v>0</c:v>
                </c:pt>
                <c:pt idx="16455">
                  <c:v>0</c:v>
                </c:pt>
                <c:pt idx="16456">
                  <c:v>0</c:v>
                </c:pt>
                <c:pt idx="16457">
                  <c:v>0</c:v>
                </c:pt>
                <c:pt idx="16458">
                  <c:v>0</c:v>
                </c:pt>
                <c:pt idx="16459">
                  <c:v>0</c:v>
                </c:pt>
                <c:pt idx="16460">
                  <c:v>0</c:v>
                </c:pt>
                <c:pt idx="16461">
                  <c:v>0</c:v>
                </c:pt>
                <c:pt idx="16462">
                  <c:v>0</c:v>
                </c:pt>
                <c:pt idx="16463">
                  <c:v>0</c:v>
                </c:pt>
                <c:pt idx="16464">
                  <c:v>0</c:v>
                </c:pt>
                <c:pt idx="16465">
                  <c:v>0</c:v>
                </c:pt>
                <c:pt idx="16466">
                  <c:v>0</c:v>
                </c:pt>
                <c:pt idx="16467">
                  <c:v>0</c:v>
                </c:pt>
                <c:pt idx="16468">
                  <c:v>0</c:v>
                </c:pt>
                <c:pt idx="16469">
                  <c:v>0</c:v>
                </c:pt>
                <c:pt idx="16470">
                  <c:v>0</c:v>
                </c:pt>
                <c:pt idx="16471">
                  <c:v>0</c:v>
                </c:pt>
                <c:pt idx="16472">
                  <c:v>0</c:v>
                </c:pt>
                <c:pt idx="16473">
                  <c:v>0</c:v>
                </c:pt>
                <c:pt idx="16474">
                  <c:v>0</c:v>
                </c:pt>
                <c:pt idx="16475">
                  <c:v>0</c:v>
                </c:pt>
                <c:pt idx="16476">
                  <c:v>0</c:v>
                </c:pt>
                <c:pt idx="16477">
                  <c:v>0</c:v>
                </c:pt>
                <c:pt idx="16478">
                  <c:v>0</c:v>
                </c:pt>
                <c:pt idx="16479">
                  <c:v>0</c:v>
                </c:pt>
                <c:pt idx="16480">
                  <c:v>0</c:v>
                </c:pt>
                <c:pt idx="16481">
                  <c:v>0</c:v>
                </c:pt>
                <c:pt idx="16482">
                  <c:v>0</c:v>
                </c:pt>
                <c:pt idx="16483">
                  <c:v>0</c:v>
                </c:pt>
                <c:pt idx="16484">
                  <c:v>0</c:v>
                </c:pt>
                <c:pt idx="16485">
                  <c:v>0</c:v>
                </c:pt>
                <c:pt idx="16486">
                  <c:v>0</c:v>
                </c:pt>
                <c:pt idx="16487">
                  <c:v>0</c:v>
                </c:pt>
                <c:pt idx="16488">
                  <c:v>0</c:v>
                </c:pt>
                <c:pt idx="16489">
                  <c:v>0</c:v>
                </c:pt>
                <c:pt idx="16490">
                  <c:v>0</c:v>
                </c:pt>
                <c:pt idx="16491">
                  <c:v>0</c:v>
                </c:pt>
                <c:pt idx="16492">
                  <c:v>0</c:v>
                </c:pt>
                <c:pt idx="16493">
                  <c:v>0</c:v>
                </c:pt>
                <c:pt idx="16494">
                  <c:v>0</c:v>
                </c:pt>
                <c:pt idx="16495">
                  <c:v>0</c:v>
                </c:pt>
                <c:pt idx="16496">
                  <c:v>0</c:v>
                </c:pt>
                <c:pt idx="16497">
                  <c:v>0</c:v>
                </c:pt>
                <c:pt idx="16498">
                  <c:v>0</c:v>
                </c:pt>
                <c:pt idx="16499">
                  <c:v>0</c:v>
                </c:pt>
                <c:pt idx="16500">
                  <c:v>0</c:v>
                </c:pt>
                <c:pt idx="16501">
                  <c:v>0</c:v>
                </c:pt>
                <c:pt idx="16502">
                  <c:v>0</c:v>
                </c:pt>
                <c:pt idx="16503">
                  <c:v>0</c:v>
                </c:pt>
                <c:pt idx="16504">
                  <c:v>0</c:v>
                </c:pt>
                <c:pt idx="16505">
                  <c:v>0</c:v>
                </c:pt>
                <c:pt idx="16506">
                  <c:v>0</c:v>
                </c:pt>
                <c:pt idx="16507">
                  <c:v>0</c:v>
                </c:pt>
                <c:pt idx="16508">
                  <c:v>0</c:v>
                </c:pt>
                <c:pt idx="16509">
                  <c:v>0</c:v>
                </c:pt>
                <c:pt idx="16510">
                  <c:v>0</c:v>
                </c:pt>
                <c:pt idx="16511">
                  <c:v>0</c:v>
                </c:pt>
                <c:pt idx="16512">
                  <c:v>0</c:v>
                </c:pt>
                <c:pt idx="16513">
                  <c:v>0</c:v>
                </c:pt>
                <c:pt idx="16514">
                  <c:v>0</c:v>
                </c:pt>
                <c:pt idx="16515">
                  <c:v>0</c:v>
                </c:pt>
                <c:pt idx="16516">
                  <c:v>0</c:v>
                </c:pt>
                <c:pt idx="16517">
                  <c:v>0</c:v>
                </c:pt>
                <c:pt idx="16518">
                  <c:v>0</c:v>
                </c:pt>
                <c:pt idx="16519">
                  <c:v>0</c:v>
                </c:pt>
                <c:pt idx="16520">
                  <c:v>0</c:v>
                </c:pt>
                <c:pt idx="16521">
                  <c:v>0</c:v>
                </c:pt>
                <c:pt idx="16522">
                  <c:v>0</c:v>
                </c:pt>
                <c:pt idx="16523">
                  <c:v>0</c:v>
                </c:pt>
                <c:pt idx="16524">
                  <c:v>0</c:v>
                </c:pt>
                <c:pt idx="16525">
                  <c:v>0</c:v>
                </c:pt>
                <c:pt idx="16526">
                  <c:v>0</c:v>
                </c:pt>
                <c:pt idx="16527">
                  <c:v>0</c:v>
                </c:pt>
                <c:pt idx="16528">
                  <c:v>0</c:v>
                </c:pt>
                <c:pt idx="16529">
                  <c:v>0</c:v>
                </c:pt>
                <c:pt idx="16530">
                  <c:v>0</c:v>
                </c:pt>
                <c:pt idx="16531">
                  <c:v>0</c:v>
                </c:pt>
                <c:pt idx="16532">
                  <c:v>0</c:v>
                </c:pt>
                <c:pt idx="16533">
                  <c:v>0</c:v>
                </c:pt>
                <c:pt idx="16534">
                  <c:v>0</c:v>
                </c:pt>
                <c:pt idx="16535">
                  <c:v>0</c:v>
                </c:pt>
                <c:pt idx="16536">
                  <c:v>0</c:v>
                </c:pt>
                <c:pt idx="16537">
                  <c:v>0</c:v>
                </c:pt>
                <c:pt idx="16538">
                  <c:v>0</c:v>
                </c:pt>
                <c:pt idx="16539">
                  <c:v>0</c:v>
                </c:pt>
                <c:pt idx="16540">
                  <c:v>0</c:v>
                </c:pt>
                <c:pt idx="16541">
                  <c:v>0</c:v>
                </c:pt>
                <c:pt idx="16542">
                  <c:v>0</c:v>
                </c:pt>
                <c:pt idx="16543">
                  <c:v>0</c:v>
                </c:pt>
                <c:pt idx="16544">
                  <c:v>0</c:v>
                </c:pt>
                <c:pt idx="16545">
                  <c:v>0</c:v>
                </c:pt>
                <c:pt idx="16546">
                  <c:v>0</c:v>
                </c:pt>
                <c:pt idx="16547">
                  <c:v>0</c:v>
                </c:pt>
                <c:pt idx="16548">
                  <c:v>0</c:v>
                </c:pt>
                <c:pt idx="16549">
                  <c:v>0</c:v>
                </c:pt>
                <c:pt idx="16550">
                  <c:v>0</c:v>
                </c:pt>
                <c:pt idx="16551">
                  <c:v>0</c:v>
                </c:pt>
                <c:pt idx="16552">
                  <c:v>0</c:v>
                </c:pt>
                <c:pt idx="16553">
                  <c:v>0</c:v>
                </c:pt>
                <c:pt idx="16554">
                  <c:v>0</c:v>
                </c:pt>
                <c:pt idx="16555">
                  <c:v>0</c:v>
                </c:pt>
                <c:pt idx="16556">
                  <c:v>0</c:v>
                </c:pt>
                <c:pt idx="16557">
                  <c:v>0</c:v>
                </c:pt>
                <c:pt idx="16558">
                  <c:v>0</c:v>
                </c:pt>
                <c:pt idx="16559">
                  <c:v>0</c:v>
                </c:pt>
                <c:pt idx="16560">
                  <c:v>0</c:v>
                </c:pt>
                <c:pt idx="16561">
                  <c:v>0</c:v>
                </c:pt>
                <c:pt idx="16562">
                  <c:v>0</c:v>
                </c:pt>
                <c:pt idx="16563">
                  <c:v>0</c:v>
                </c:pt>
                <c:pt idx="16564">
                  <c:v>0</c:v>
                </c:pt>
                <c:pt idx="16565">
                  <c:v>0</c:v>
                </c:pt>
                <c:pt idx="16566">
                  <c:v>0</c:v>
                </c:pt>
                <c:pt idx="16567">
                  <c:v>0</c:v>
                </c:pt>
                <c:pt idx="16568">
                  <c:v>0</c:v>
                </c:pt>
                <c:pt idx="16569">
                  <c:v>0</c:v>
                </c:pt>
                <c:pt idx="16570">
                  <c:v>0</c:v>
                </c:pt>
                <c:pt idx="16571">
                  <c:v>0</c:v>
                </c:pt>
                <c:pt idx="16572">
                  <c:v>0</c:v>
                </c:pt>
                <c:pt idx="16573">
                  <c:v>0</c:v>
                </c:pt>
                <c:pt idx="16574">
                  <c:v>0</c:v>
                </c:pt>
                <c:pt idx="16575">
                  <c:v>0</c:v>
                </c:pt>
                <c:pt idx="16576">
                  <c:v>0</c:v>
                </c:pt>
                <c:pt idx="16577">
                  <c:v>0</c:v>
                </c:pt>
                <c:pt idx="16578">
                  <c:v>0</c:v>
                </c:pt>
                <c:pt idx="16579">
                  <c:v>0</c:v>
                </c:pt>
                <c:pt idx="16580">
                  <c:v>0</c:v>
                </c:pt>
                <c:pt idx="16581">
                  <c:v>0</c:v>
                </c:pt>
                <c:pt idx="16582">
                  <c:v>0</c:v>
                </c:pt>
                <c:pt idx="16583">
                  <c:v>0</c:v>
                </c:pt>
                <c:pt idx="16584">
                  <c:v>0</c:v>
                </c:pt>
                <c:pt idx="16585">
                  <c:v>0</c:v>
                </c:pt>
                <c:pt idx="16586">
                  <c:v>0</c:v>
                </c:pt>
                <c:pt idx="16587">
                  <c:v>0</c:v>
                </c:pt>
                <c:pt idx="16588">
                  <c:v>0</c:v>
                </c:pt>
                <c:pt idx="16589">
                  <c:v>0</c:v>
                </c:pt>
                <c:pt idx="16590">
                  <c:v>0</c:v>
                </c:pt>
                <c:pt idx="16591">
                  <c:v>0</c:v>
                </c:pt>
                <c:pt idx="16592">
                  <c:v>0</c:v>
                </c:pt>
                <c:pt idx="16593">
                  <c:v>0</c:v>
                </c:pt>
                <c:pt idx="16594">
                  <c:v>0</c:v>
                </c:pt>
                <c:pt idx="16595">
                  <c:v>0</c:v>
                </c:pt>
                <c:pt idx="16596">
                  <c:v>0</c:v>
                </c:pt>
                <c:pt idx="16597">
                  <c:v>0</c:v>
                </c:pt>
                <c:pt idx="16598">
                  <c:v>0</c:v>
                </c:pt>
                <c:pt idx="16599">
                  <c:v>0</c:v>
                </c:pt>
                <c:pt idx="16600">
                  <c:v>0</c:v>
                </c:pt>
                <c:pt idx="16601">
                  <c:v>0</c:v>
                </c:pt>
                <c:pt idx="16602">
                  <c:v>0</c:v>
                </c:pt>
                <c:pt idx="16603">
                  <c:v>0</c:v>
                </c:pt>
                <c:pt idx="16604">
                  <c:v>0</c:v>
                </c:pt>
                <c:pt idx="16605">
                  <c:v>0</c:v>
                </c:pt>
                <c:pt idx="16606">
                  <c:v>0</c:v>
                </c:pt>
                <c:pt idx="16607">
                  <c:v>0</c:v>
                </c:pt>
                <c:pt idx="16608">
                  <c:v>0</c:v>
                </c:pt>
                <c:pt idx="16609">
                  <c:v>0</c:v>
                </c:pt>
                <c:pt idx="16610">
                  <c:v>0</c:v>
                </c:pt>
                <c:pt idx="16611">
                  <c:v>0</c:v>
                </c:pt>
                <c:pt idx="16612">
                  <c:v>0</c:v>
                </c:pt>
                <c:pt idx="16613">
                  <c:v>0</c:v>
                </c:pt>
                <c:pt idx="16614">
                  <c:v>0</c:v>
                </c:pt>
                <c:pt idx="16615">
                  <c:v>0</c:v>
                </c:pt>
                <c:pt idx="16616">
                  <c:v>0</c:v>
                </c:pt>
                <c:pt idx="16617">
                  <c:v>0</c:v>
                </c:pt>
                <c:pt idx="16618">
                  <c:v>0</c:v>
                </c:pt>
                <c:pt idx="16619">
                  <c:v>0</c:v>
                </c:pt>
                <c:pt idx="16620">
                  <c:v>0</c:v>
                </c:pt>
                <c:pt idx="16621">
                  <c:v>0</c:v>
                </c:pt>
                <c:pt idx="16622">
                  <c:v>0</c:v>
                </c:pt>
                <c:pt idx="16623">
                  <c:v>0</c:v>
                </c:pt>
                <c:pt idx="16624">
                  <c:v>0</c:v>
                </c:pt>
                <c:pt idx="16625">
                  <c:v>0</c:v>
                </c:pt>
                <c:pt idx="16626">
                  <c:v>0</c:v>
                </c:pt>
                <c:pt idx="16627">
                  <c:v>0</c:v>
                </c:pt>
                <c:pt idx="16628">
                  <c:v>0</c:v>
                </c:pt>
                <c:pt idx="16629">
                  <c:v>0</c:v>
                </c:pt>
                <c:pt idx="16630">
                  <c:v>0</c:v>
                </c:pt>
                <c:pt idx="16631">
                  <c:v>0</c:v>
                </c:pt>
                <c:pt idx="16632">
                  <c:v>0</c:v>
                </c:pt>
                <c:pt idx="16633">
                  <c:v>0</c:v>
                </c:pt>
                <c:pt idx="16634">
                  <c:v>0</c:v>
                </c:pt>
                <c:pt idx="16635">
                  <c:v>0</c:v>
                </c:pt>
                <c:pt idx="16636">
                  <c:v>0</c:v>
                </c:pt>
                <c:pt idx="16637">
                  <c:v>0</c:v>
                </c:pt>
                <c:pt idx="16638">
                  <c:v>0</c:v>
                </c:pt>
                <c:pt idx="16639">
                  <c:v>0</c:v>
                </c:pt>
                <c:pt idx="16640">
                  <c:v>0</c:v>
                </c:pt>
                <c:pt idx="16641">
                  <c:v>0</c:v>
                </c:pt>
                <c:pt idx="16642">
                  <c:v>0</c:v>
                </c:pt>
                <c:pt idx="16643">
                  <c:v>0</c:v>
                </c:pt>
                <c:pt idx="16644">
                  <c:v>0</c:v>
                </c:pt>
                <c:pt idx="16645">
                  <c:v>0</c:v>
                </c:pt>
                <c:pt idx="16646">
                  <c:v>0</c:v>
                </c:pt>
                <c:pt idx="16647">
                  <c:v>0</c:v>
                </c:pt>
                <c:pt idx="16648">
                  <c:v>0</c:v>
                </c:pt>
                <c:pt idx="16649">
                  <c:v>0</c:v>
                </c:pt>
                <c:pt idx="16650">
                  <c:v>0</c:v>
                </c:pt>
                <c:pt idx="16651">
                  <c:v>0</c:v>
                </c:pt>
                <c:pt idx="16652">
                  <c:v>0</c:v>
                </c:pt>
                <c:pt idx="16653">
                  <c:v>0</c:v>
                </c:pt>
                <c:pt idx="16654">
                  <c:v>0</c:v>
                </c:pt>
                <c:pt idx="16655">
                  <c:v>0</c:v>
                </c:pt>
                <c:pt idx="16656">
                  <c:v>0</c:v>
                </c:pt>
                <c:pt idx="16657">
                  <c:v>0</c:v>
                </c:pt>
                <c:pt idx="16658">
                  <c:v>0</c:v>
                </c:pt>
                <c:pt idx="16659">
                  <c:v>0</c:v>
                </c:pt>
                <c:pt idx="16660">
                  <c:v>0</c:v>
                </c:pt>
                <c:pt idx="16661">
                  <c:v>0</c:v>
                </c:pt>
                <c:pt idx="16662">
                  <c:v>0</c:v>
                </c:pt>
                <c:pt idx="16663">
                  <c:v>0</c:v>
                </c:pt>
                <c:pt idx="16664">
                  <c:v>0</c:v>
                </c:pt>
                <c:pt idx="16665">
                  <c:v>0</c:v>
                </c:pt>
                <c:pt idx="16666">
                  <c:v>0</c:v>
                </c:pt>
                <c:pt idx="16667">
                  <c:v>0</c:v>
                </c:pt>
                <c:pt idx="16668">
                  <c:v>0</c:v>
                </c:pt>
                <c:pt idx="16669">
                  <c:v>0</c:v>
                </c:pt>
                <c:pt idx="16670">
                  <c:v>0</c:v>
                </c:pt>
                <c:pt idx="16671">
                  <c:v>0</c:v>
                </c:pt>
                <c:pt idx="16672">
                  <c:v>0</c:v>
                </c:pt>
                <c:pt idx="16673">
                  <c:v>0</c:v>
                </c:pt>
                <c:pt idx="16674">
                  <c:v>0</c:v>
                </c:pt>
                <c:pt idx="16675">
                  <c:v>0</c:v>
                </c:pt>
                <c:pt idx="16676">
                  <c:v>0</c:v>
                </c:pt>
                <c:pt idx="16677">
                  <c:v>0</c:v>
                </c:pt>
                <c:pt idx="16678">
                  <c:v>0</c:v>
                </c:pt>
                <c:pt idx="16679">
                  <c:v>0</c:v>
                </c:pt>
                <c:pt idx="16680">
                  <c:v>0</c:v>
                </c:pt>
                <c:pt idx="16681">
                  <c:v>0</c:v>
                </c:pt>
                <c:pt idx="16682">
                  <c:v>0</c:v>
                </c:pt>
                <c:pt idx="16683">
                  <c:v>0</c:v>
                </c:pt>
                <c:pt idx="16684">
                  <c:v>0</c:v>
                </c:pt>
                <c:pt idx="16685">
                  <c:v>0</c:v>
                </c:pt>
                <c:pt idx="16686">
                  <c:v>0</c:v>
                </c:pt>
                <c:pt idx="16687">
                  <c:v>0</c:v>
                </c:pt>
                <c:pt idx="16688">
                  <c:v>0</c:v>
                </c:pt>
                <c:pt idx="16689">
                  <c:v>0</c:v>
                </c:pt>
                <c:pt idx="16690">
                  <c:v>0</c:v>
                </c:pt>
                <c:pt idx="16691">
                  <c:v>0</c:v>
                </c:pt>
                <c:pt idx="16692">
                  <c:v>0</c:v>
                </c:pt>
                <c:pt idx="16693">
                  <c:v>0</c:v>
                </c:pt>
                <c:pt idx="16694">
                  <c:v>0</c:v>
                </c:pt>
                <c:pt idx="16695">
                  <c:v>0</c:v>
                </c:pt>
                <c:pt idx="16696">
                  <c:v>0</c:v>
                </c:pt>
                <c:pt idx="16697">
                  <c:v>0</c:v>
                </c:pt>
                <c:pt idx="16698">
                  <c:v>0</c:v>
                </c:pt>
                <c:pt idx="16699">
                  <c:v>0</c:v>
                </c:pt>
                <c:pt idx="16700">
                  <c:v>0</c:v>
                </c:pt>
                <c:pt idx="16701">
                  <c:v>0</c:v>
                </c:pt>
                <c:pt idx="16702">
                  <c:v>0</c:v>
                </c:pt>
                <c:pt idx="16703">
                  <c:v>0</c:v>
                </c:pt>
                <c:pt idx="16704">
                  <c:v>0</c:v>
                </c:pt>
                <c:pt idx="16705">
                  <c:v>0</c:v>
                </c:pt>
                <c:pt idx="16706">
                  <c:v>0</c:v>
                </c:pt>
                <c:pt idx="16707">
                  <c:v>0</c:v>
                </c:pt>
                <c:pt idx="16708">
                  <c:v>0</c:v>
                </c:pt>
                <c:pt idx="16709">
                  <c:v>0</c:v>
                </c:pt>
                <c:pt idx="16710">
                  <c:v>0</c:v>
                </c:pt>
                <c:pt idx="16711">
                  <c:v>0</c:v>
                </c:pt>
                <c:pt idx="16712">
                  <c:v>0</c:v>
                </c:pt>
                <c:pt idx="16713">
                  <c:v>0</c:v>
                </c:pt>
                <c:pt idx="16714">
                  <c:v>0</c:v>
                </c:pt>
                <c:pt idx="16715">
                  <c:v>0</c:v>
                </c:pt>
                <c:pt idx="16716">
                  <c:v>0</c:v>
                </c:pt>
                <c:pt idx="16717">
                  <c:v>0</c:v>
                </c:pt>
                <c:pt idx="16718">
                  <c:v>0</c:v>
                </c:pt>
                <c:pt idx="16719">
                  <c:v>0</c:v>
                </c:pt>
                <c:pt idx="16720">
                  <c:v>0</c:v>
                </c:pt>
                <c:pt idx="16721">
                  <c:v>0</c:v>
                </c:pt>
                <c:pt idx="16722">
                  <c:v>0</c:v>
                </c:pt>
                <c:pt idx="16723">
                  <c:v>0</c:v>
                </c:pt>
                <c:pt idx="16724">
                  <c:v>0</c:v>
                </c:pt>
                <c:pt idx="16725">
                  <c:v>0</c:v>
                </c:pt>
                <c:pt idx="16726">
                  <c:v>0</c:v>
                </c:pt>
                <c:pt idx="16727">
                  <c:v>0</c:v>
                </c:pt>
                <c:pt idx="16728">
                  <c:v>0</c:v>
                </c:pt>
                <c:pt idx="16729">
                  <c:v>0</c:v>
                </c:pt>
                <c:pt idx="16730">
                  <c:v>0</c:v>
                </c:pt>
                <c:pt idx="16731">
                  <c:v>0</c:v>
                </c:pt>
                <c:pt idx="16732">
                  <c:v>0</c:v>
                </c:pt>
                <c:pt idx="16733">
                  <c:v>0</c:v>
                </c:pt>
                <c:pt idx="16734">
                  <c:v>0</c:v>
                </c:pt>
                <c:pt idx="16735">
                  <c:v>0</c:v>
                </c:pt>
                <c:pt idx="16736">
                  <c:v>0</c:v>
                </c:pt>
                <c:pt idx="16737">
                  <c:v>0</c:v>
                </c:pt>
                <c:pt idx="16738">
                  <c:v>0</c:v>
                </c:pt>
                <c:pt idx="16739">
                  <c:v>0</c:v>
                </c:pt>
                <c:pt idx="16740">
                  <c:v>0</c:v>
                </c:pt>
                <c:pt idx="16741">
                  <c:v>0</c:v>
                </c:pt>
                <c:pt idx="16742">
                  <c:v>0</c:v>
                </c:pt>
                <c:pt idx="16743">
                  <c:v>0</c:v>
                </c:pt>
                <c:pt idx="16744">
                  <c:v>0</c:v>
                </c:pt>
                <c:pt idx="16745">
                  <c:v>0</c:v>
                </c:pt>
                <c:pt idx="16746">
                  <c:v>0</c:v>
                </c:pt>
                <c:pt idx="16747">
                  <c:v>0</c:v>
                </c:pt>
                <c:pt idx="16748">
                  <c:v>0</c:v>
                </c:pt>
                <c:pt idx="16749">
                  <c:v>0</c:v>
                </c:pt>
                <c:pt idx="16750">
                  <c:v>0</c:v>
                </c:pt>
                <c:pt idx="16751">
                  <c:v>0</c:v>
                </c:pt>
                <c:pt idx="16752">
                  <c:v>0</c:v>
                </c:pt>
                <c:pt idx="16753">
                  <c:v>0</c:v>
                </c:pt>
                <c:pt idx="16754">
                  <c:v>0</c:v>
                </c:pt>
                <c:pt idx="16755">
                  <c:v>0</c:v>
                </c:pt>
                <c:pt idx="16756">
                  <c:v>0</c:v>
                </c:pt>
                <c:pt idx="16757">
                  <c:v>0</c:v>
                </c:pt>
                <c:pt idx="16758">
                  <c:v>0</c:v>
                </c:pt>
                <c:pt idx="16759">
                  <c:v>0</c:v>
                </c:pt>
                <c:pt idx="16760">
                  <c:v>0</c:v>
                </c:pt>
                <c:pt idx="16761">
                  <c:v>0</c:v>
                </c:pt>
                <c:pt idx="16762">
                  <c:v>0</c:v>
                </c:pt>
                <c:pt idx="16763">
                  <c:v>0</c:v>
                </c:pt>
                <c:pt idx="16764">
                  <c:v>0</c:v>
                </c:pt>
                <c:pt idx="16765">
                  <c:v>0</c:v>
                </c:pt>
                <c:pt idx="16766">
                  <c:v>0</c:v>
                </c:pt>
                <c:pt idx="16767">
                  <c:v>0</c:v>
                </c:pt>
                <c:pt idx="16768">
                  <c:v>0</c:v>
                </c:pt>
                <c:pt idx="16769">
                  <c:v>0</c:v>
                </c:pt>
                <c:pt idx="16770">
                  <c:v>0</c:v>
                </c:pt>
                <c:pt idx="16771">
                  <c:v>0</c:v>
                </c:pt>
                <c:pt idx="16772">
                  <c:v>0</c:v>
                </c:pt>
                <c:pt idx="16773">
                  <c:v>0</c:v>
                </c:pt>
                <c:pt idx="16774">
                  <c:v>0</c:v>
                </c:pt>
                <c:pt idx="16775">
                  <c:v>0</c:v>
                </c:pt>
                <c:pt idx="16776">
                  <c:v>0</c:v>
                </c:pt>
                <c:pt idx="16777">
                  <c:v>0</c:v>
                </c:pt>
                <c:pt idx="16778">
                  <c:v>0</c:v>
                </c:pt>
                <c:pt idx="16779">
                  <c:v>0</c:v>
                </c:pt>
                <c:pt idx="16780">
                  <c:v>0</c:v>
                </c:pt>
                <c:pt idx="16781">
                  <c:v>0</c:v>
                </c:pt>
                <c:pt idx="16782">
                  <c:v>0</c:v>
                </c:pt>
                <c:pt idx="16783">
                  <c:v>0</c:v>
                </c:pt>
                <c:pt idx="16784">
                  <c:v>0</c:v>
                </c:pt>
                <c:pt idx="16785">
                  <c:v>0</c:v>
                </c:pt>
                <c:pt idx="16786">
                  <c:v>0</c:v>
                </c:pt>
                <c:pt idx="16787">
                  <c:v>0</c:v>
                </c:pt>
                <c:pt idx="16788">
                  <c:v>0</c:v>
                </c:pt>
                <c:pt idx="16789">
                  <c:v>0</c:v>
                </c:pt>
                <c:pt idx="16790">
                  <c:v>0</c:v>
                </c:pt>
                <c:pt idx="16791">
                  <c:v>0</c:v>
                </c:pt>
                <c:pt idx="16792">
                  <c:v>0</c:v>
                </c:pt>
                <c:pt idx="16793">
                  <c:v>0</c:v>
                </c:pt>
                <c:pt idx="16794">
                  <c:v>0</c:v>
                </c:pt>
                <c:pt idx="16795">
                  <c:v>0</c:v>
                </c:pt>
                <c:pt idx="16796">
                  <c:v>0</c:v>
                </c:pt>
                <c:pt idx="16797">
                  <c:v>0</c:v>
                </c:pt>
                <c:pt idx="16798">
                  <c:v>0</c:v>
                </c:pt>
                <c:pt idx="16799">
                  <c:v>0</c:v>
                </c:pt>
                <c:pt idx="16800">
                  <c:v>0</c:v>
                </c:pt>
                <c:pt idx="16801">
                  <c:v>0</c:v>
                </c:pt>
                <c:pt idx="16802">
                  <c:v>0</c:v>
                </c:pt>
                <c:pt idx="16803">
                  <c:v>0</c:v>
                </c:pt>
                <c:pt idx="16804">
                  <c:v>0</c:v>
                </c:pt>
                <c:pt idx="16805">
                  <c:v>0</c:v>
                </c:pt>
                <c:pt idx="16806">
                  <c:v>0</c:v>
                </c:pt>
                <c:pt idx="16807">
                  <c:v>0</c:v>
                </c:pt>
                <c:pt idx="16808">
                  <c:v>0</c:v>
                </c:pt>
                <c:pt idx="16809">
                  <c:v>0</c:v>
                </c:pt>
                <c:pt idx="16810">
                  <c:v>0</c:v>
                </c:pt>
                <c:pt idx="16811">
                  <c:v>0</c:v>
                </c:pt>
                <c:pt idx="16812">
                  <c:v>0</c:v>
                </c:pt>
                <c:pt idx="16813">
                  <c:v>0</c:v>
                </c:pt>
                <c:pt idx="16814">
                  <c:v>0</c:v>
                </c:pt>
                <c:pt idx="16815">
                  <c:v>0</c:v>
                </c:pt>
                <c:pt idx="16816">
                  <c:v>0</c:v>
                </c:pt>
                <c:pt idx="16817">
                  <c:v>0</c:v>
                </c:pt>
                <c:pt idx="16818">
                  <c:v>0</c:v>
                </c:pt>
                <c:pt idx="16819">
                  <c:v>0</c:v>
                </c:pt>
                <c:pt idx="16820">
                  <c:v>0</c:v>
                </c:pt>
                <c:pt idx="16821">
                  <c:v>0</c:v>
                </c:pt>
                <c:pt idx="16822">
                  <c:v>0</c:v>
                </c:pt>
                <c:pt idx="16823">
                  <c:v>0</c:v>
                </c:pt>
                <c:pt idx="16824">
                  <c:v>0</c:v>
                </c:pt>
                <c:pt idx="16825">
                  <c:v>0</c:v>
                </c:pt>
                <c:pt idx="16826">
                  <c:v>0</c:v>
                </c:pt>
                <c:pt idx="16827">
                  <c:v>0</c:v>
                </c:pt>
                <c:pt idx="16828">
                  <c:v>0</c:v>
                </c:pt>
                <c:pt idx="16829">
                  <c:v>0</c:v>
                </c:pt>
                <c:pt idx="16830">
                  <c:v>0</c:v>
                </c:pt>
                <c:pt idx="16831">
                  <c:v>0</c:v>
                </c:pt>
                <c:pt idx="16832">
                  <c:v>0</c:v>
                </c:pt>
                <c:pt idx="16833">
                  <c:v>0</c:v>
                </c:pt>
                <c:pt idx="16834">
                  <c:v>0</c:v>
                </c:pt>
                <c:pt idx="16835">
                  <c:v>0</c:v>
                </c:pt>
                <c:pt idx="16836">
                  <c:v>0</c:v>
                </c:pt>
                <c:pt idx="16837">
                  <c:v>0</c:v>
                </c:pt>
                <c:pt idx="16838">
                  <c:v>0</c:v>
                </c:pt>
                <c:pt idx="16839">
                  <c:v>0</c:v>
                </c:pt>
                <c:pt idx="16840">
                  <c:v>0</c:v>
                </c:pt>
                <c:pt idx="16841">
                  <c:v>0</c:v>
                </c:pt>
                <c:pt idx="16842">
                  <c:v>0</c:v>
                </c:pt>
                <c:pt idx="16843">
                  <c:v>0</c:v>
                </c:pt>
                <c:pt idx="16844">
                  <c:v>0</c:v>
                </c:pt>
                <c:pt idx="16845">
                  <c:v>0</c:v>
                </c:pt>
                <c:pt idx="16846">
                  <c:v>0</c:v>
                </c:pt>
                <c:pt idx="16847">
                  <c:v>0</c:v>
                </c:pt>
                <c:pt idx="16848">
                  <c:v>0</c:v>
                </c:pt>
                <c:pt idx="16849">
                  <c:v>0</c:v>
                </c:pt>
                <c:pt idx="16850">
                  <c:v>0</c:v>
                </c:pt>
                <c:pt idx="16851">
                  <c:v>0</c:v>
                </c:pt>
                <c:pt idx="16852">
                  <c:v>0</c:v>
                </c:pt>
                <c:pt idx="16853">
                  <c:v>0</c:v>
                </c:pt>
                <c:pt idx="16854">
                  <c:v>0</c:v>
                </c:pt>
                <c:pt idx="16855">
                  <c:v>0</c:v>
                </c:pt>
                <c:pt idx="16856">
                  <c:v>0</c:v>
                </c:pt>
                <c:pt idx="16857">
                  <c:v>0</c:v>
                </c:pt>
                <c:pt idx="16858">
                  <c:v>0</c:v>
                </c:pt>
                <c:pt idx="16859">
                  <c:v>0</c:v>
                </c:pt>
                <c:pt idx="16860">
                  <c:v>0</c:v>
                </c:pt>
                <c:pt idx="16861">
                  <c:v>0</c:v>
                </c:pt>
                <c:pt idx="16862">
                  <c:v>0</c:v>
                </c:pt>
                <c:pt idx="16863">
                  <c:v>0</c:v>
                </c:pt>
                <c:pt idx="16864">
                  <c:v>0</c:v>
                </c:pt>
                <c:pt idx="16865">
                  <c:v>0</c:v>
                </c:pt>
                <c:pt idx="16866">
                  <c:v>0</c:v>
                </c:pt>
                <c:pt idx="16867">
                  <c:v>0</c:v>
                </c:pt>
                <c:pt idx="16868">
                  <c:v>0</c:v>
                </c:pt>
                <c:pt idx="16869">
                  <c:v>0</c:v>
                </c:pt>
                <c:pt idx="16870">
                  <c:v>0</c:v>
                </c:pt>
                <c:pt idx="16871">
                  <c:v>0</c:v>
                </c:pt>
                <c:pt idx="16872">
                  <c:v>0</c:v>
                </c:pt>
                <c:pt idx="16873">
                  <c:v>0</c:v>
                </c:pt>
                <c:pt idx="16874">
                  <c:v>0</c:v>
                </c:pt>
                <c:pt idx="16875">
                  <c:v>0</c:v>
                </c:pt>
                <c:pt idx="16876">
                  <c:v>0</c:v>
                </c:pt>
                <c:pt idx="16877">
                  <c:v>0</c:v>
                </c:pt>
                <c:pt idx="16878">
                  <c:v>0</c:v>
                </c:pt>
                <c:pt idx="16879">
                  <c:v>0</c:v>
                </c:pt>
                <c:pt idx="16880">
                  <c:v>0</c:v>
                </c:pt>
                <c:pt idx="16881">
                  <c:v>0</c:v>
                </c:pt>
                <c:pt idx="16882">
                  <c:v>0</c:v>
                </c:pt>
                <c:pt idx="16883">
                  <c:v>0</c:v>
                </c:pt>
                <c:pt idx="16884">
                  <c:v>0</c:v>
                </c:pt>
                <c:pt idx="16885">
                  <c:v>0</c:v>
                </c:pt>
                <c:pt idx="16886">
                  <c:v>0</c:v>
                </c:pt>
                <c:pt idx="16887">
                  <c:v>0</c:v>
                </c:pt>
                <c:pt idx="16888">
                  <c:v>0</c:v>
                </c:pt>
                <c:pt idx="16889">
                  <c:v>0</c:v>
                </c:pt>
                <c:pt idx="16890">
                  <c:v>0</c:v>
                </c:pt>
                <c:pt idx="16891">
                  <c:v>0</c:v>
                </c:pt>
                <c:pt idx="16892">
                  <c:v>0</c:v>
                </c:pt>
                <c:pt idx="16893">
                  <c:v>0</c:v>
                </c:pt>
                <c:pt idx="16894">
                  <c:v>0</c:v>
                </c:pt>
                <c:pt idx="16895">
                  <c:v>0</c:v>
                </c:pt>
                <c:pt idx="16896">
                  <c:v>0</c:v>
                </c:pt>
                <c:pt idx="16897">
                  <c:v>0</c:v>
                </c:pt>
                <c:pt idx="16898">
                  <c:v>0</c:v>
                </c:pt>
                <c:pt idx="16899">
                  <c:v>0</c:v>
                </c:pt>
                <c:pt idx="16900">
                  <c:v>0</c:v>
                </c:pt>
                <c:pt idx="16901">
                  <c:v>0</c:v>
                </c:pt>
                <c:pt idx="16902">
                  <c:v>0</c:v>
                </c:pt>
                <c:pt idx="16903">
                  <c:v>0</c:v>
                </c:pt>
                <c:pt idx="16904">
                  <c:v>0</c:v>
                </c:pt>
                <c:pt idx="16905">
                  <c:v>0</c:v>
                </c:pt>
                <c:pt idx="16906">
                  <c:v>0</c:v>
                </c:pt>
                <c:pt idx="16907">
                  <c:v>0</c:v>
                </c:pt>
                <c:pt idx="16908">
                  <c:v>0</c:v>
                </c:pt>
                <c:pt idx="16909">
                  <c:v>0</c:v>
                </c:pt>
                <c:pt idx="16910">
                  <c:v>0</c:v>
                </c:pt>
                <c:pt idx="16911">
                  <c:v>0</c:v>
                </c:pt>
                <c:pt idx="16912">
                  <c:v>0</c:v>
                </c:pt>
                <c:pt idx="16913">
                  <c:v>0</c:v>
                </c:pt>
                <c:pt idx="16914">
                  <c:v>0</c:v>
                </c:pt>
                <c:pt idx="16915">
                  <c:v>0</c:v>
                </c:pt>
                <c:pt idx="16916">
                  <c:v>0</c:v>
                </c:pt>
                <c:pt idx="16917">
                  <c:v>0</c:v>
                </c:pt>
                <c:pt idx="16918">
                  <c:v>0</c:v>
                </c:pt>
                <c:pt idx="16919">
                  <c:v>0</c:v>
                </c:pt>
                <c:pt idx="16920">
                  <c:v>0</c:v>
                </c:pt>
                <c:pt idx="16921">
                  <c:v>0</c:v>
                </c:pt>
                <c:pt idx="16922">
                  <c:v>0</c:v>
                </c:pt>
                <c:pt idx="16923">
                  <c:v>0</c:v>
                </c:pt>
                <c:pt idx="16924">
                  <c:v>0</c:v>
                </c:pt>
                <c:pt idx="16925">
                  <c:v>0</c:v>
                </c:pt>
                <c:pt idx="16926">
                  <c:v>0</c:v>
                </c:pt>
                <c:pt idx="16927">
                  <c:v>0</c:v>
                </c:pt>
                <c:pt idx="16928">
                  <c:v>0</c:v>
                </c:pt>
                <c:pt idx="16929">
                  <c:v>0</c:v>
                </c:pt>
                <c:pt idx="16930">
                  <c:v>0</c:v>
                </c:pt>
                <c:pt idx="16931">
                  <c:v>0</c:v>
                </c:pt>
                <c:pt idx="16932">
                  <c:v>0</c:v>
                </c:pt>
                <c:pt idx="16933">
                  <c:v>0</c:v>
                </c:pt>
                <c:pt idx="16934">
                  <c:v>0</c:v>
                </c:pt>
                <c:pt idx="16935">
                  <c:v>0</c:v>
                </c:pt>
                <c:pt idx="16936">
                  <c:v>0</c:v>
                </c:pt>
                <c:pt idx="16937">
                  <c:v>0</c:v>
                </c:pt>
                <c:pt idx="16938">
                  <c:v>0</c:v>
                </c:pt>
                <c:pt idx="16939">
                  <c:v>0</c:v>
                </c:pt>
                <c:pt idx="16940">
                  <c:v>0</c:v>
                </c:pt>
                <c:pt idx="16941">
                  <c:v>0</c:v>
                </c:pt>
                <c:pt idx="16942">
                  <c:v>0</c:v>
                </c:pt>
                <c:pt idx="16943">
                  <c:v>0</c:v>
                </c:pt>
                <c:pt idx="16944">
                  <c:v>0</c:v>
                </c:pt>
                <c:pt idx="16945">
                  <c:v>0</c:v>
                </c:pt>
                <c:pt idx="16946">
                  <c:v>0</c:v>
                </c:pt>
                <c:pt idx="16947">
                  <c:v>0</c:v>
                </c:pt>
                <c:pt idx="16948">
                  <c:v>0</c:v>
                </c:pt>
                <c:pt idx="16949">
                  <c:v>0</c:v>
                </c:pt>
                <c:pt idx="16950">
                  <c:v>0</c:v>
                </c:pt>
                <c:pt idx="16951">
                  <c:v>0</c:v>
                </c:pt>
                <c:pt idx="16952">
                  <c:v>0</c:v>
                </c:pt>
                <c:pt idx="16953">
                  <c:v>0</c:v>
                </c:pt>
                <c:pt idx="16954">
                  <c:v>0</c:v>
                </c:pt>
                <c:pt idx="16955">
                  <c:v>0</c:v>
                </c:pt>
                <c:pt idx="16956">
                  <c:v>0</c:v>
                </c:pt>
                <c:pt idx="16957">
                  <c:v>0</c:v>
                </c:pt>
                <c:pt idx="16958">
                  <c:v>0</c:v>
                </c:pt>
                <c:pt idx="16959">
                  <c:v>0</c:v>
                </c:pt>
                <c:pt idx="16960">
                  <c:v>0</c:v>
                </c:pt>
                <c:pt idx="16961">
                  <c:v>0</c:v>
                </c:pt>
                <c:pt idx="16962">
                  <c:v>0</c:v>
                </c:pt>
                <c:pt idx="16963">
                  <c:v>0</c:v>
                </c:pt>
                <c:pt idx="16964">
                  <c:v>0</c:v>
                </c:pt>
                <c:pt idx="16965">
                  <c:v>0</c:v>
                </c:pt>
                <c:pt idx="16966">
                  <c:v>0</c:v>
                </c:pt>
                <c:pt idx="16967">
                  <c:v>0</c:v>
                </c:pt>
                <c:pt idx="16968">
                  <c:v>0</c:v>
                </c:pt>
                <c:pt idx="16969">
                  <c:v>0</c:v>
                </c:pt>
                <c:pt idx="16970">
                  <c:v>0</c:v>
                </c:pt>
                <c:pt idx="16971">
                  <c:v>0</c:v>
                </c:pt>
                <c:pt idx="16972">
                  <c:v>0</c:v>
                </c:pt>
                <c:pt idx="16973">
                  <c:v>0</c:v>
                </c:pt>
                <c:pt idx="16974">
                  <c:v>0</c:v>
                </c:pt>
                <c:pt idx="16975">
                  <c:v>0</c:v>
                </c:pt>
                <c:pt idx="16976">
                  <c:v>0</c:v>
                </c:pt>
                <c:pt idx="16977">
                  <c:v>0</c:v>
                </c:pt>
                <c:pt idx="16978">
                  <c:v>0</c:v>
                </c:pt>
                <c:pt idx="16979">
                  <c:v>0</c:v>
                </c:pt>
                <c:pt idx="16980">
                  <c:v>0</c:v>
                </c:pt>
                <c:pt idx="16981">
                  <c:v>0</c:v>
                </c:pt>
                <c:pt idx="16982">
                  <c:v>0</c:v>
                </c:pt>
                <c:pt idx="16983">
                  <c:v>0</c:v>
                </c:pt>
                <c:pt idx="16984">
                  <c:v>0</c:v>
                </c:pt>
                <c:pt idx="16985">
                  <c:v>0</c:v>
                </c:pt>
                <c:pt idx="16986">
                  <c:v>0</c:v>
                </c:pt>
                <c:pt idx="16987">
                  <c:v>0</c:v>
                </c:pt>
                <c:pt idx="16988">
                  <c:v>0</c:v>
                </c:pt>
                <c:pt idx="16989">
                  <c:v>0</c:v>
                </c:pt>
                <c:pt idx="16990">
                  <c:v>0</c:v>
                </c:pt>
                <c:pt idx="16991">
                  <c:v>0</c:v>
                </c:pt>
                <c:pt idx="16992">
                  <c:v>0</c:v>
                </c:pt>
                <c:pt idx="16993">
                  <c:v>0</c:v>
                </c:pt>
                <c:pt idx="16994">
                  <c:v>0</c:v>
                </c:pt>
                <c:pt idx="16995">
                  <c:v>0</c:v>
                </c:pt>
                <c:pt idx="16996">
                  <c:v>0</c:v>
                </c:pt>
                <c:pt idx="16997">
                  <c:v>0</c:v>
                </c:pt>
                <c:pt idx="16998">
                  <c:v>0</c:v>
                </c:pt>
                <c:pt idx="16999">
                  <c:v>0</c:v>
                </c:pt>
                <c:pt idx="17000">
                  <c:v>0</c:v>
                </c:pt>
                <c:pt idx="17001">
                  <c:v>0</c:v>
                </c:pt>
                <c:pt idx="17002">
                  <c:v>0</c:v>
                </c:pt>
                <c:pt idx="17003">
                  <c:v>0</c:v>
                </c:pt>
                <c:pt idx="17004">
                  <c:v>0</c:v>
                </c:pt>
                <c:pt idx="17005">
                  <c:v>0</c:v>
                </c:pt>
                <c:pt idx="17006">
                  <c:v>0</c:v>
                </c:pt>
                <c:pt idx="17007">
                  <c:v>0</c:v>
                </c:pt>
                <c:pt idx="17008">
                  <c:v>0</c:v>
                </c:pt>
                <c:pt idx="17009">
                  <c:v>0</c:v>
                </c:pt>
                <c:pt idx="17010">
                  <c:v>0</c:v>
                </c:pt>
                <c:pt idx="17011">
                  <c:v>0</c:v>
                </c:pt>
                <c:pt idx="17012">
                  <c:v>0</c:v>
                </c:pt>
                <c:pt idx="17013">
                  <c:v>0</c:v>
                </c:pt>
                <c:pt idx="17014">
                  <c:v>0</c:v>
                </c:pt>
                <c:pt idx="17015">
                  <c:v>0</c:v>
                </c:pt>
                <c:pt idx="17016">
                  <c:v>0</c:v>
                </c:pt>
                <c:pt idx="17017">
                  <c:v>0</c:v>
                </c:pt>
                <c:pt idx="17018">
                  <c:v>0</c:v>
                </c:pt>
                <c:pt idx="17019">
                  <c:v>0</c:v>
                </c:pt>
                <c:pt idx="17020">
                  <c:v>0</c:v>
                </c:pt>
                <c:pt idx="17021">
                  <c:v>0</c:v>
                </c:pt>
                <c:pt idx="17022">
                  <c:v>0</c:v>
                </c:pt>
                <c:pt idx="17023">
                  <c:v>0</c:v>
                </c:pt>
                <c:pt idx="17024">
                  <c:v>0</c:v>
                </c:pt>
                <c:pt idx="17025">
                  <c:v>0</c:v>
                </c:pt>
                <c:pt idx="17026">
                  <c:v>0</c:v>
                </c:pt>
                <c:pt idx="17027">
                  <c:v>0</c:v>
                </c:pt>
                <c:pt idx="17028">
                  <c:v>0</c:v>
                </c:pt>
                <c:pt idx="17029">
                  <c:v>0</c:v>
                </c:pt>
                <c:pt idx="17030">
                  <c:v>0</c:v>
                </c:pt>
                <c:pt idx="17031">
                  <c:v>0</c:v>
                </c:pt>
                <c:pt idx="17032">
                  <c:v>0</c:v>
                </c:pt>
                <c:pt idx="17033">
                  <c:v>0</c:v>
                </c:pt>
                <c:pt idx="17034">
                  <c:v>0</c:v>
                </c:pt>
                <c:pt idx="17035">
                  <c:v>0</c:v>
                </c:pt>
                <c:pt idx="17036">
                  <c:v>0</c:v>
                </c:pt>
                <c:pt idx="17037">
                  <c:v>0</c:v>
                </c:pt>
                <c:pt idx="17038">
                  <c:v>0</c:v>
                </c:pt>
                <c:pt idx="17039">
                  <c:v>0</c:v>
                </c:pt>
                <c:pt idx="17040">
                  <c:v>0</c:v>
                </c:pt>
                <c:pt idx="17041">
                  <c:v>0</c:v>
                </c:pt>
                <c:pt idx="17042">
                  <c:v>0</c:v>
                </c:pt>
                <c:pt idx="17043">
                  <c:v>0</c:v>
                </c:pt>
                <c:pt idx="17044">
                  <c:v>0</c:v>
                </c:pt>
                <c:pt idx="17045">
                  <c:v>0</c:v>
                </c:pt>
                <c:pt idx="17046">
                  <c:v>0</c:v>
                </c:pt>
                <c:pt idx="17047">
                  <c:v>0</c:v>
                </c:pt>
                <c:pt idx="17048">
                  <c:v>0</c:v>
                </c:pt>
                <c:pt idx="17049">
                  <c:v>0</c:v>
                </c:pt>
                <c:pt idx="17050">
                  <c:v>0</c:v>
                </c:pt>
                <c:pt idx="17051">
                  <c:v>0</c:v>
                </c:pt>
                <c:pt idx="17052">
                  <c:v>0</c:v>
                </c:pt>
                <c:pt idx="17053">
                  <c:v>0</c:v>
                </c:pt>
                <c:pt idx="17054">
                  <c:v>0</c:v>
                </c:pt>
                <c:pt idx="17055">
                  <c:v>0</c:v>
                </c:pt>
                <c:pt idx="17056">
                  <c:v>0</c:v>
                </c:pt>
                <c:pt idx="17057">
                  <c:v>0</c:v>
                </c:pt>
                <c:pt idx="17058">
                  <c:v>0</c:v>
                </c:pt>
                <c:pt idx="17059">
                  <c:v>0</c:v>
                </c:pt>
                <c:pt idx="17060">
                  <c:v>0</c:v>
                </c:pt>
                <c:pt idx="17061">
                  <c:v>0</c:v>
                </c:pt>
                <c:pt idx="17062">
                  <c:v>0</c:v>
                </c:pt>
                <c:pt idx="17063">
                  <c:v>0</c:v>
                </c:pt>
                <c:pt idx="17064">
                  <c:v>0</c:v>
                </c:pt>
                <c:pt idx="17065">
                  <c:v>0</c:v>
                </c:pt>
                <c:pt idx="17066">
                  <c:v>0</c:v>
                </c:pt>
                <c:pt idx="17067">
                  <c:v>0</c:v>
                </c:pt>
                <c:pt idx="17068">
                  <c:v>0</c:v>
                </c:pt>
                <c:pt idx="17069">
                  <c:v>0</c:v>
                </c:pt>
                <c:pt idx="17070">
                  <c:v>0</c:v>
                </c:pt>
                <c:pt idx="17071">
                  <c:v>0</c:v>
                </c:pt>
                <c:pt idx="17072">
                  <c:v>0</c:v>
                </c:pt>
                <c:pt idx="17073">
                  <c:v>0</c:v>
                </c:pt>
                <c:pt idx="17074">
                  <c:v>0</c:v>
                </c:pt>
                <c:pt idx="17075">
                  <c:v>0</c:v>
                </c:pt>
                <c:pt idx="17076">
                  <c:v>0</c:v>
                </c:pt>
                <c:pt idx="17077">
                  <c:v>0</c:v>
                </c:pt>
                <c:pt idx="17078">
                  <c:v>0</c:v>
                </c:pt>
                <c:pt idx="17079">
                  <c:v>0</c:v>
                </c:pt>
                <c:pt idx="17080">
                  <c:v>0</c:v>
                </c:pt>
                <c:pt idx="17081">
                  <c:v>0</c:v>
                </c:pt>
                <c:pt idx="17082">
                  <c:v>0</c:v>
                </c:pt>
                <c:pt idx="17083">
                  <c:v>0</c:v>
                </c:pt>
                <c:pt idx="17084">
                  <c:v>0</c:v>
                </c:pt>
                <c:pt idx="17085">
                  <c:v>0</c:v>
                </c:pt>
                <c:pt idx="17086">
                  <c:v>0</c:v>
                </c:pt>
                <c:pt idx="17087">
                  <c:v>0</c:v>
                </c:pt>
                <c:pt idx="17088">
                  <c:v>0</c:v>
                </c:pt>
                <c:pt idx="17089">
                  <c:v>0</c:v>
                </c:pt>
                <c:pt idx="17090">
                  <c:v>0</c:v>
                </c:pt>
                <c:pt idx="17091">
                  <c:v>0</c:v>
                </c:pt>
                <c:pt idx="17092">
                  <c:v>0</c:v>
                </c:pt>
                <c:pt idx="17093">
                  <c:v>0</c:v>
                </c:pt>
                <c:pt idx="17094">
                  <c:v>0</c:v>
                </c:pt>
                <c:pt idx="17095">
                  <c:v>0</c:v>
                </c:pt>
                <c:pt idx="17096">
                  <c:v>0</c:v>
                </c:pt>
                <c:pt idx="17097">
                  <c:v>0</c:v>
                </c:pt>
                <c:pt idx="17098">
                  <c:v>0</c:v>
                </c:pt>
                <c:pt idx="17099">
                  <c:v>0</c:v>
                </c:pt>
                <c:pt idx="17100">
                  <c:v>0</c:v>
                </c:pt>
                <c:pt idx="17101">
                  <c:v>0</c:v>
                </c:pt>
                <c:pt idx="17102">
                  <c:v>0</c:v>
                </c:pt>
                <c:pt idx="17103">
                  <c:v>0</c:v>
                </c:pt>
                <c:pt idx="17104">
                  <c:v>0</c:v>
                </c:pt>
                <c:pt idx="17105">
                  <c:v>0</c:v>
                </c:pt>
                <c:pt idx="17106">
                  <c:v>0</c:v>
                </c:pt>
                <c:pt idx="17107">
                  <c:v>0</c:v>
                </c:pt>
                <c:pt idx="17108">
                  <c:v>0</c:v>
                </c:pt>
                <c:pt idx="17109">
                  <c:v>0</c:v>
                </c:pt>
                <c:pt idx="17110">
                  <c:v>0</c:v>
                </c:pt>
                <c:pt idx="17111">
                  <c:v>0</c:v>
                </c:pt>
                <c:pt idx="17112">
                  <c:v>0</c:v>
                </c:pt>
                <c:pt idx="17113">
                  <c:v>0</c:v>
                </c:pt>
                <c:pt idx="17114">
                  <c:v>0</c:v>
                </c:pt>
                <c:pt idx="17115">
                  <c:v>0</c:v>
                </c:pt>
                <c:pt idx="17116">
                  <c:v>0</c:v>
                </c:pt>
                <c:pt idx="17117">
                  <c:v>0</c:v>
                </c:pt>
                <c:pt idx="17118">
                  <c:v>0</c:v>
                </c:pt>
                <c:pt idx="17119">
                  <c:v>0</c:v>
                </c:pt>
                <c:pt idx="17120">
                  <c:v>0</c:v>
                </c:pt>
                <c:pt idx="17121">
                  <c:v>0</c:v>
                </c:pt>
                <c:pt idx="17122">
                  <c:v>0</c:v>
                </c:pt>
                <c:pt idx="17123">
                  <c:v>0</c:v>
                </c:pt>
                <c:pt idx="17124">
                  <c:v>0</c:v>
                </c:pt>
                <c:pt idx="17125">
                  <c:v>0</c:v>
                </c:pt>
                <c:pt idx="17126">
                  <c:v>0</c:v>
                </c:pt>
                <c:pt idx="17127">
                  <c:v>0</c:v>
                </c:pt>
                <c:pt idx="17128">
                  <c:v>0</c:v>
                </c:pt>
                <c:pt idx="17129">
                  <c:v>0</c:v>
                </c:pt>
                <c:pt idx="17130">
                  <c:v>0</c:v>
                </c:pt>
                <c:pt idx="17131">
                  <c:v>0</c:v>
                </c:pt>
                <c:pt idx="17132">
                  <c:v>0</c:v>
                </c:pt>
                <c:pt idx="17133">
                  <c:v>0</c:v>
                </c:pt>
                <c:pt idx="17134">
                  <c:v>0</c:v>
                </c:pt>
                <c:pt idx="17135">
                  <c:v>0</c:v>
                </c:pt>
                <c:pt idx="17136">
                  <c:v>0</c:v>
                </c:pt>
                <c:pt idx="17137">
                  <c:v>0</c:v>
                </c:pt>
                <c:pt idx="17138">
                  <c:v>0</c:v>
                </c:pt>
                <c:pt idx="17139">
                  <c:v>0</c:v>
                </c:pt>
                <c:pt idx="17140">
                  <c:v>0</c:v>
                </c:pt>
                <c:pt idx="17141">
                  <c:v>0</c:v>
                </c:pt>
                <c:pt idx="17142">
                  <c:v>0</c:v>
                </c:pt>
                <c:pt idx="17143">
                  <c:v>0</c:v>
                </c:pt>
                <c:pt idx="17144">
                  <c:v>0</c:v>
                </c:pt>
                <c:pt idx="17145">
                  <c:v>0</c:v>
                </c:pt>
                <c:pt idx="17146">
                  <c:v>0</c:v>
                </c:pt>
                <c:pt idx="17147">
                  <c:v>0</c:v>
                </c:pt>
                <c:pt idx="17148">
                  <c:v>0</c:v>
                </c:pt>
                <c:pt idx="17149">
                  <c:v>0</c:v>
                </c:pt>
                <c:pt idx="17150">
                  <c:v>0</c:v>
                </c:pt>
                <c:pt idx="17151">
                  <c:v>0</c:v>
                </c:pt>
                <c:pt idx="17152">
                  <c:v>0</c:v>
                </c:pt>
                <c:pt idx="17153">
                  <c:v>0</c:v>
                </c:pt>
                <c:pt idx="17154">
                  <c:v>0</c:v>
                </c:pt>
                <c:pt idx="17155">
                  <c:v>0</c:v>
                </c:pt>
                <c:pt idx="17156">
                  <c:v>0</c:v>
                </c:pt>
                <c:pt idx="17157">
                  <c:v>0</c:v>
                </c:pt>
                <c:pt idx="17158">
                  <c:v>0</c:v>
                </c:pt>
                <c:pt idx="17159">
                  <c:v>0</c:v>
                </c:pt>
                <c:pt idx="17160">
                  <c:v>0</c:v>
                </c:pt>
                <c:pt idx="17161">
                  <c:v>0</c:v>
                </c:pt>
                <c:pt idx="17162">
                  <c:v>0</c:v>
                </c:pt>
                <c:pt idx="17163">
                  <c:v>0</c:v>
                </c:pt>
                <c:pt idx="17164">
                  <c:v>0</c:v>
                </c:pt>
                <c:pt idx="17165">
                  <c:v>0</c:v>
                </c:pt>
                <c:pt idx="17166">
                  <c:v>0</c:v>
                </c:pt>
                <c:pt idx="17167">
                  <c:v>0</c:v>
                </c:pt>
                <c:pt idx="17168">
                  <c:v>0</c:v>
                </c:pt>
                <c:pt idx="17169">
                  <c:v>0</c:v>
                </c:pt>
                <c:pt idx="17170">
                  <c:v>0</c:v>
                </c:pt>
                <c:pt idx="17171">
                  <c:v>0</c:v>
                </c:pt>
                <c:pt idx="17172">
                  <c:v>0</c:v>
                </c:pt>
                <c:pt idx="17173">
                  <c:v>0</c:v>
                </c:pt>
                <c:pt idx="17174">
                  <c:v>0</c:v>
                </c:pt>
                <c:pt idx="17175">
                  <c:v>0</c:v>
                </c:pt>
                <c:pt idx="17176">
                  <c:v>0</c:v>
                </c:pt>
                <c:pt idx="17177">
                  <c:v>0</c:v>
                </c:pt>
                <c:pt idx="17178">
                  <c:v>0</c:v>
                </c:pt>
                <c:pt idx="17179">
                  <c:v>0</c:v>
                </c:pt>
                <c:pt idx="17180">
                  <c:v>0</c:v>
                </c:pt>
                <c:pt idx="17181">
                  <c:v>0</c:v>
                </c:pt>
                <c:pt idx="17182">
                  <c:v>0</c:v>
                </c:pt>
                <c:pt idx="17183">
                  <c:v>0</c:v>
                </c:pt>
                <c:pt idx="17184">
                  <c:v>0</c:v>
                </c:pt>
                <c:pt idx="17185">
                  <c:v>0</c:v>
                </c:pt>
                <c:pt idx="17186">
                  <c:v>0</c:v>
                </c:pt>
                <c:pt idx="17187">
                  <c:v>0</c:v>
                </c:pt>
                <c:pt idx="17188">
                  <c:v>0</c:v>
                </c:pt>
                <c:pt idx="17189">
                  <c:v>0</c:v>
                </c:pt>
                <c:pt idx="17190">
                  <c:v>0</c:v>
                </c:pt>
                <c:pt idx="17191">
                  <c:v>0</c:v>
                </c:pt>
                <c:pt idx="17192">
                  <c:v>0</c:v>
                </c:pt>
                <c:pt idx="17193">
                  <c:v>0</c:v>
                </c:pt>
                <c:pt idx="17194">
                  <c:v>0</c:v>
                </c:pt>
                <c:pt idx="17195">
                  <c:v>0</c:v>
                </c:pt>
                <c:pt idx="17196">
                  <c:v>0</c:v>
                </c:pt>
                <c:pt idx="17197">
                  <c:v>0</c:v>
                </c:pt>
                <c:pt idx="17198">
                  <c:v>0</c:v>
                </c:pt>
                <c:pt idx="17199">
                  <c:v>0</c:v>
                </c:pt>
                <c:pt idx="17200">
                  <c:v>0</c:v>
                </c:pt>
                <c:pt idx="17201">
                  <c:v>0</c:v>
                </c:pt>
                <c:pt idx="17202">
                  <c:v>0</c:v>
                </c:pt>
                <c:pt idx="17203">
                  <c:v>0</c:v>
                </c:pt>
                <c:pt idx="17204">
                  <c:v>0</c:v>
                </c:pt>
                <c:pt idx="17205">
                  <c:v>0</c:v>
                </c:pt>
                <c:pt idx="17206">
                  <c:v>0</c:v>
                </c:pt>
                <c:pt idx="17207">
                  <c:v>0</c:v>
                </c:pt>
                <c:pt idx="17208">
                  <c:v>0</c:v>
                </c:pt>
                <c:pt idx="17209">
                  <c:v>0</c:v>
                </c:pt>
                <c:pt idx="17210">
                  <c:v>0</c:v>
                </c:pt>
                <c:pt idx="17211">
                  <c:v>0</c:v>
                </c:pt>
                <c:pt idx="17212">
                  <c:v>0</c:v>
                </c:pt>
                <c:pt idx="17213">
                  <c:v>0</c:v>
                </c:pt>
                <c:pt idx="17214">
                  <c:v>0</c:v>
                </c:pt>
                <c:pt idx="17215">
                  <c:v>0</c:v>
                </c:pt>
                <c:pt idx="17216">
                  <c:v>0</c:v>
                </c:pt>
                <c:pt idx="17217">
                  <c:v>0</c:v>
                </c:pt>
                <c:pt idx="17218">
                  <c:v>0</c:v>
                </c:pt>
                <c:pt idx="17219">
                  <c:v>0</c:v>
                </c:pt>
                <c:pt idx="17220">
                  <c:v>0</c:v>
                </c:pt>
                <c:pt idx="17221">
                  <c:v>0</c:v>
                </c:pt>
                <c:pt idx="17222">
                  <c:v>0</c:v>
                </c:pt>
                <c:pt idx="17223">
                  <c:v>0</c:v>
                </c:pt>
                <c:pt idx="17224">
                  <c:v>0</c:v>
                </c:pt>
                <c:pt idx="17225">
                  <c:v>0</c:v>
                </c:pt>
                <c:pt idx="17226">
                  <c:v>0</c:v>
                </c:pt>
                <c:pt idx="17227">
                  <c:v>0</c:v>
                </c:pt>
                <c:pt idx="17228">
                  <c:v>0</c:v>
                </c:pt>
                <c:pt idx="17229">
                  <c:v>0</c:v>
                </c:pt>
                <c:pt idx="17230">
                  <c:v>0</c:v>
                </c:pt>
                <c:pt idx="17231">
                  <c:v>0</c:v>
                </c:pt>
                <c:pt idx="17232">
                  <c:v>0</c:v>
                </c:pt>
                <c:pt idx="17233">
                  <c:v>0</c:v>
                </c:pt>
                <c:pt idx="17234">
                  <c:v>0</c:v>
                </c:pt>
                <c:pt idx="17235">
                  <c:v>0</c:v>
                </c:pt>
                <c:pt idx="17236">
                  <c:v>0</c:v>
                </c:pt>
                <c:pt idx="17237">
                  <c:v>0</c:v>
                </c:pt>
                <c:pt idx="17238">
                  <c:v>0</c:v>
                </c:pt>
                <c:pt idx="17239">
                  <c:v>0</c:v>
                </c:pt>
                <c:pt idx="17240">
                  <c:v>0</c:v>
                </c:pt>
                <c:pt idx="17241">
                  <c:v>0</c:v>
                </c:pt>
                <c:pt idx="17242">
                  <c:v>0</c:v>
                </c:pt>
                <c:pt idx="17243">
                  <c:v>0</c:v>
                </c:pt>
                <c:pt idx="17244">
                  <c:v>0</c:v>
                </c:pt>
                <c:pt idx="17245">
                  <c:v>0</c:v>
                </c:pt>
                <c:pt idx="17246">
                  <c:v>0</c:v>
                </c:pt>
                <c:pt idx="17247">
                  <c:v>0</c:v>
                </c:pt>
                <c:pt idx="17248">
                  <c:v>0</c:v>
                </c:pt>
                <c:pt idx="17249">
                  <c:v>0</c:v>
                </c:pt>
                <c:pt idx="17250">
                  <c:v>0</c:v>
                </c:pt>
                <c:pt idx="17251">
                  <c:v>0</c:v>
                </c:pt>
                <c:pt idx="17252">
                  <c:v>0</c:v>
                </c:pt>
                <c:pt idx="17253">
                  <c:v>0</c:v>
                </c:pt>
                <c:pt idx="17254">
                  <c:v>0</c:v>
                </c:pt>
                <c:pt idx="17255">
                  <c:v>0</c:v>
                </c:pt>
                <c:pt idx="17256">
                  <c:v>0</c:v>
                </c:pt>
                <c:pt idx="17257">
                  <c:v>0</c:v>
                </c:pt>
                <c:pt idx="17258">
                  <c:v>0</c:v>
                </c:pt>
                <c:pt idx="17259">
                  <c:v>0</c:v>
                </c:pt>
                <c:pt idx="17260">
                  <c:v>0</c:v>
                </c:pt>
                <c:pt idx="17261">
                  <c:v>0</c:v>
                </c:pt>
                <c:pt idx="17262">
                  <c:v>0</c:v>
                </c:pt>
                <c:pt idx="17263">
                  <c:v>0</c:v>
                </c:pt>
                <c:pt idx="17264">
                  <c:v>0</c:v>
                </c:pt>
                <c:pt idx="17265">
                  <c:v>0</c:v>
                </c:pt>
                <c:pt idx="17266">
                  <c:v>0</c:v>
                </c:pt>
                <c:pt idx="17267">
                  <c:v>0</c:v>
                </c:pt>
                <c:pt idx="17268">
                  <c:v>0</c:v>
                </c:pt>
                <c:pt idx="17269">
                  <c:v>0</c:v>
                </c:pt>
                <c:pt idx="17270">
                  <c:v>0</c:v>
                </c:pt>
                <c:pt idx="17271">
                  <c:v>0</c:v>
                </c:pt>
                <c:pt idx="17272">
                  <c:v>0</c:v>
                </c:pt>
                <c:pt idx="17273">
                  <c:v>0</c:v>
                </c:pt>
                <c:pt idx="17274">
                  <c:v>0</c:v>
                </c:pt>
                <c:pt idx="17275">
                  <c:v>0</c:v>
                </c:pt>
                <c:pt idx="17276">
                  <c:v>0</c:v>
                </c:pt>
                <c:pt idx="17277">
                  <c:v>0</c:v>
                </c:pt>
                <c:pt idx="17278">
                  <c:v>0</c:v>
                </c:pt>
                <c:pt idx="17279">
                  <c:v>0</c:v>
                </c:pt>
                <c:pt idx="17280">
                  <c:v>0</c:v>
                </c:pt>
                <c:pt idx="17281">
                  <c:v>0</c:v>
                </c:pt>
                <c:pt idx="17282">
                  <c:v>0</c:v>
                </c:pt>
                <c:pt idx="17283">
                  <c:v>0</c:v>
                </c:pt>
                <c:pt idx="17284">
                  <c:v>0</c:v>
                </c:pt>
                <c:pt idx="17285">
                  <c:v>0</c:v>
                </c:pt>
                <c:pt idx="17286">
                  <c:v>0</c:v>
                </c:pt>
                <c:pt idx="17287">
                  <c:v>0</c:v>
                </c:pt>
                <c:pt idx="17288">
                  <c:v>0</c:v>
                </c:pt>
                <c:pt idx="17289">
                  <c:v>0</c:v>
                </c:pt>
                <c:pt idx="17290">
                  <c:v>0</c:v>
                </c:pt>
                <c:pt idx="17291">
                  <c:v>0</c:v>
                </c:pt>
                <c:pt idx="17292">
                  <c:v>0</c:v>
                </c:pt>
                <c:pt idx="17293">
                  <c:v>0</c:v>
                </c:pt>
                <c:pt idx="17294">
                  <c:v>0</c:v>
                </c:pt>
                <c:pt idx="17295">
                  <c:v>0</c:v>
                </c:pt>
                <c:pt idx="17296">
                  <c:v>0</c:v>
                </c:pt>
                <c:pt idx="17297">
                  <c:v>0</c:v>
                </c:pt>
                <c:pt idx="17298">
                  <c:v>0</c:v>
                </c:pt>
                <c:pt idx="17299">
                  <c:v>0</c:v>
                </c:pt>
                <c:pt idx="17300">
                  <c:v>0</c:v>
                </c:pt>
                <c:pt idx="17301">
                  <c:v>0</c:v>
                </c:pt>
                <c:pt idx="17302">
                  <c:v>0</c:v>
                </c:pt>
                <c:pt idx="17303">
                  <c:v>0</c:v>
                </c:pt>
                <c:pt idx="17304">
                  <c:v>0</c:v>
                </c:pt>
                <c:pt idx="17305">
                  <c:v>0</c:v>
                </c:pt>
                <c:pt idx="17306">
                  <c:v>0</c:v>
                </c:pt>
                <c:pt idx="17307">
                  <c:v>0</c:v>
                </c:pt>
                <c:pt idx="17308">
                  <c:v>0</c:v>
                </c:pt>
                <c:pt idx="17309">
                  <c:v>0</c:v>
                </c:pt>
                <c:pt idx="17310">
                  <c:v>0</c:v>
                </c:pt>
                <c:pt idx="17311">
                  <c:v>0</c:v>
                </c:pt>
                <c:pt idx="17312">
                  <c:v>0</c:v>
                </c:pt>
                <c:pt idx="17313">
                  <c:v>0</c:v>
                </c:pt>
                <c:pt idx="17314">
                  <c:v>0</c:v>
                </c:pt>
                <c:pt idx="17315">
                  <c:v>0</c:v>
                </c:pt>
                <c:pt idx="17316">
                  <c:v>0</c:v>
                </c:pt>
                <c:pt idx="17317">
                  <c:v>0</c:v>
                </c:pt>
                <c:pt idx="17318">
                  <c:v>0</c:v>
                </c:pt>
                <c:pt idx="17319">
                  <c:v>0</c:v>
                </c:pt>
                <c:pt idx="17320">
                  <c:v>0</c:v>
                </c:pt>
                <c:pt idx="17321">
                  <c:v>0</c:v>
                </c:pt>
                <c:pt idx="17322">
                  <c:v>0</c:v>
                </c:pt>
                <c:pt idx="17323">
                  <c:v>0</c:v>
                </c:pt>
                <c:pt idx="17324">
                  <c:v>0</c:v>
                </c:pt>
                <c:pt idx="17325">
                  <c:v>0</c:v>
                </c:pt>
                <c:pt idx="17326">
                  <c:v>0</c:v>
                </c:pt>
                <c:pt idx="17327">
                  <c:v>0</c:v>
                </c:pt>
                <c:pt idx="17328">
                  <c:v>0</c:v>
                </c:pt>
                <c:pt idx="17329">
                  <c:v>0</c:v>
                </c:pt>
                <c:pt idx="17330">
                  <c:v>0</c:v>
                </c:pt>
                <c:pt idx="17331">
                  <c:v>0</c:v>
                </c:pt>
                <c:pt idx="17332">
                  <c:v>0</c:v>
                </c:pt>
                <c:pt idx="17333">
                  <c:v>0</c:v>
                </c:pt>
                <c:pt idx="17334">
                  <c:v>0</c:v>
                </c:pt>
                <c:pt idx="17335">
                  <c:v>0</c:v>
                </c:pt>
                <c:pt idx="17336">
                  <c:v>0</c:v>
                </c:pt>
                <c:pt idx="17337">
                  <c:v>0</c:v>
                </c:pt>
                <c:pt idx="17338">
                  <c:v>0</c:v>
                </c:pt>
                <c:pt idx="17339">
                  <c:v>0</c:v>
                </c:pt>
                <c:pt idx="17340">
                  <c:v>0</c:v>
                </c:pt>
                <c:pt idx="17341">
                  <c:v>0</c:v>
                </c:pt>
                <c:pt idx="17342">
                  <c:v>0</c:v>
                </c:pt>
                <c:pt idx="17343">
                  <c:v>0</c:v>
                </c:pt>
                <c:pt idx="17344">
                  <c:v>0</c:v>
                </c:pt>
                <c:pt idx="17345">
                  <c:v>0</c:v>
                </c:pt>
                <c:pt idx="17346">
                  <c:v>0</c:v>
                </c:pt>
                <c:pt idx="17347">
                  <c:v>0</c:v>
                </c:pt>
                <c:pt idx="17348">
                  <c:v>0</c:v>
                </c:pt>
                <c:pt idx="17349">
                  <c:v>0</c:v>
                </c:pt>
                <c:pt idx="17350">
                  <c:v>0</c:v>
                </c:pt>
                <c:pt idx="17351">
                  <c:v>0</c:v>
                </c:pt>
                <c:pt idx="17352">
                  <c:v>0</c:v>
                </c:pt>
                <c:pt idx="17353">
                  <c:v>0</c:v>
                </c:pt>
                <c:pt idx="17354">
                  <c:v>0</c:v>
                </c:pt>
                <c:pt idx="17355">
                  <c:v>0</c:v>
                </c:pt>
                <c:pt idx="17356">
                  <c:v>0</c:v>
                </c:pt>
                <c:pt idx="17357">
                  <c:v>0</c:v>
                </c:pt>
                <c:pt idx="17358">
                  <c:v>0</c:v>
                </c:pt>
                <c:pt idx="17359">
                  <c:v>0</c:v>
                </c:pt>
                <c:pt idx="17360">
                  <c:v>0</c:v>
                </c:pt>
                <c:pt idx="17361">
                  <c:v>0</c:v>
                </c:pt>
                <c:pt idx="17362">
                  <c:v>0</c:v>
                </c:pt>
                <c:pt idx="17363">
                  <c:v>0</c:v>
                </c:pt>
                <c:pt idx="17364">
                  <c:v>0</c:v>
                </c:pt>
                <c:pt idx="17365">
                  <c:v>0</c:v>
                </c:pt>
                <c:pt idx="17366">
                  <c:v>0</c:v>
                </c:pt>
                <c:pt idx="17367">
                  <c:v>0</c:v>
                </c:pt>
                <c:pt idx="17368">
                  <c:v>0</c:v>
                </c:pt>
                <c:pt idx="17369">
                  <c:v>0</c:v>
                </c:pt>
                <c:pt idx="17370">
                  <c:v>0</c:v>
                </c:pt>
                <c:pt idx="17371">
                  <c:v>0</c:v>
                </c:pt>
                <c:pt idx="17372">
                  <c:v>0</c:v>
                </c:pt>
                <c:pt idx="17373">
                  <c:v>0</c:v>
                </c:pt>
                <c:pt idx="17374">
                  <c:v>0</c:v>
                </c:pt>
                <c:pt idx="17375">
                  <c:v>0</c:v>
                </c:pt>
                <c:pt idx="17376">
                  <c:v>0</c:v>
                </c:pt>
                <c:pt idx="17377">
                  <c:v>0</c:v>
                </c:pt>
                <c:pt idx="17378">
                  <c:v>0</c:v>
                </c:pt>
                <c:pt idx="17379">
                  <c:v>0</c:v>
                </c:pt>
                <c:pt idx="17380">
                  <c:v>0</c:v>
                </c:pt>
                <c:pt idx="17381">
                  <c:v>0</c:v>
                </c:pt>
                <c:pt idx="17382">
                  <c:v>0</c:v>
                </c:pt>
                <c:pt idx="17383">
                  <c:v>0</c:v>
                </c:pt>
                <c:pt idx="17384">
                  <c:v>0</c:v>
                </c:pt>
                <c:pt idx="17385">
                  <c:v>0</c:v>
                </c:pt>
                <c:pt idx="17386">
                  <c:v>0</c:v>
                </c:pt>
                <c:pt idx="17387">
                  <c:v>0</c:v>
                </c:pt>
                <c:pt idx="17388">
                  <c:v>0</c:v>
                </c:pt>
                <c:pt idx="17389">
                  <c:v>0</c:v>
                </c:pt>
                <c:pt idx="17390">
                  <c:v>0</c:v>
                </c:pt>
                <c:pt idx="17391">
                  <c:v>0</c:v>
                </c:pt>
                <c:pt idx="17392">
                  <c:v>0</c:v>
                </c:pt>
                <c:pt idx="17393">
                  <c:v>0</c:v>
                </c:pt>
                <c:pt idx="17394">
                  <c:v>0</c:v>
                </c:pt>
                <c:pt idx="17395">
                  <c:v>0</c:v>
                </c:pt>
                <c:pt idx="17396">
                  <c:v>0</c:v>
                </c:pt>
                <c:pt idx="17397">
                  <c:v>0</c:v>
                </c:pt>
                <c:pt idx="17398">
                  <c:v>0</c:v>
                </c:pt>
                <c:pt idx="17399">
                  <c:v>0</c:v>
                </c:pt>
                <c:pt idx="17400">
                  <c:v>0</c:v>
                </c:pt>
                <c:pt idx="17401">
                  <c:v>0</c:v>
                </c:pt>
                <c:pt idx="17402">
                  <c:v>0</c:v>
                </c:pt>
                <c:pt idx="17403">
                  <c:v>0</c:v>
                </c:pt>
                <c:pt idx="17404">
                  <c:v>0</c:v>
                </c:pt>
                <c:pt idx="17405">
                  <c:v>0</c:v>
                </c:pt>
                <c:pt idx="17406">
                  <c:v>0</c:v>
                </c:pt>
                <c:pt idx="17407">
                  <c:v>0</c:v>
                </c:pt>
                <c:pt idx="17408">
                  <c:v>0</c:v>
                </c:pt>
                <c:pt idx="17409">
                  <c:v>0</c:v>
                </c:pt>
                <c:pt idx="17410">
                  <c:v>0</c:v>
                </c:pt>
                <c:pt idx="17411">
                  <c:v>0</c:v>
                </c:pt>
                <c:pt idx="17412">
                  <c:v>0</c:v>
                </c:pt>
                <c:pt idx="17413">
                  <c:v>0</c:v>
                </c:pt>
                <c:pt idx="17414">
                  <c:v>0</c:v>
                </c:pt>
                <c:pt idx="17415">
                  <c:v>0</c:v>
                </c:pt>
                <c:pt idx="17416">
                  <c:v>0</c:v>
                </c:pt>
                <c:pt idx="17417">
                  <c:v>0</c:v>
                </c:pt>
                <c:pt idx="17418">
                  <c:v>0</c:v>
                </c:pt>
                <c:pt idx="17419">
                  <c:v>0</c:v>
                </c:pt>
                <c:pt idx="17420">
                  <c:v>0</c:v>
                </c:pt>
                <c:pt idx="17421">
                  <c:v>0</c:v>
                </c:pt>
                <c:pt idx="17422">
                  <c:v>0</c:v>
                </c:pt>
                <c:pt idx="17423">
                  <c:v>0</c:v>
                </c:pt>
                <c:pt idx="17424">
                  <c:v>0</c:v>
                </c:pt>
                <c:pt idx="17425">
                  <c:v>0</c:v>
                </c:pt>
                <c:pt idx="17426">
                  <c:v>0</c:v>
                </c:pt>
                <c:pt idx="17427">
                  <c:v>0</c:v>
                </c:pt>
                <c:pt idx="17428">
                  <c:v>0</c:v>
                </c:pt>
                <c:pt idx="17429">
                  <c:v>0</c:v>
                </c:pt>
                <c:pt idx="17430">
                  <c:v>0</c:v>
                </c:pt>
                <c:pt idx="17431">
                  <c:v>0</c:v>
                </c:pt>
                <c:pt idx="17432">
                  <c:v>0</c:v>
                </c:pt>
                <c:pt idx="17433">
                  <c:v>0</c:v>
                </c:pt>
                <c:pt idx="17434">
                  <c:v>0</c:v>
                </c:pt>
                <c:pt idx="17435">
                  <c:v>0</c:v>
                </c:pt>
                <c:pt idx="17436">
                  <c:v>0</c:v>
                </c:pt>
                <c:pt idx="17437">
                  <c:v>0</c:v>
                </c:pt>
                <c:pt idx="17438">
                  <c:v>0</c:v>
                </c:pt>
                <c:pt idx="17439">
                  <c:v>0</c:v>
                </c:pt>
                <c:pt idx="17440">
                  <c:v>0</c:v>
                </c:pt>
                <c:pt idx="17441">
                  <c:v>0</c:v>
                </c:pt>
                <c:pt idx="17442">
                  <c:v>0</c:v>
                </c:pt>
                <c:pt idx="17443">
                  <c:v>0</c:v>
                </c:pt>
                <c:pt idx="17444">
                  <c:v>0</c:v>
                </c:pt>
                <c:pt idx="17445">
                  <c:v>0</c:v>
                </c:pt>
                <c:pt idx="17446">
                  <c:v>0</c:v>
                </c:pt>
                <c:pt idx="17447">
                  <c:v>0</c:v>
                </c:pt>
                <c:pt idx="17448">
                  <c:v>0</c:v>
                </c:pt>
                <c:pt idx="17449">
                  <c:v>0</c:v>
                </c:pt>
                <c:pt idx="17450">
                  <c:v>0</c:v>
                </c:pt>
                <c:pt idx="17451">
                  <c:v>0</c:v>
                </c:pt>
                <c:pt idx="17452">
                  <c:v>0</c:v>
                </c:pt>
                <c:pt idx="17453">
                  <c:v>0</c:v>
                </c:pt>
                <c:pt idx="17454">
                  <c:v>0</c:v>
                </c:pt>
                <c:pt idx="17455">
                  <c:v>0</c:v>
                </c:pt>
                <c:pt idx="17456">
                  <c:v>0</c:v>
                </c:pt>
                <c:pt idx="17457">
                  <c:v>0</c:v>
                </c:pt>
                <c:pt idx="17458">
                  <c:v>0</c:v>
                </c:pt>
                <c:pt idx="17459">
                  <c:v>0</c:v>
                </c:pt>
                <c:pt idx="17460">
                  <c:v>0</c:v>
                </c:pt>
                <c:pt idx="17461">
                  <c:v>0</c:v>
                </c:pt>
                <c:pt idx="17462">
                  <c:v>0</c:v>
                </c:pt>
                <c:pt idx="17463">
                  <c:v>0</c:v>
                </c:pt>
                <c:pt idx="17464">
                  <c:v>0</c:v>
                </c:pt>
                <c:pt idx="17465">
                  <c:v>0</c:v>
                </c:pt>
                <c:pt idx="17466">
                  <c:v>0</c:v>
                </c:pt>
                <c:pt idx="17467">
                  <c:v>0</c:v>
                </c:pt>
                <c:pt idx="17468">
                  <c:v>0</c:v>
                </c:pt>
                <c:pt idx="17469">
                  <c:v>0</c:v>
                </c:pt>
                <c:pt idx="17470">
                  <c:v>0</c:v>
                </c:pt>
                <c:pt idx="17471">
                  <c:v>0</c:v>
                </c:pt>
                <c:pt idx="17472">
                  <c:v>0</c:v>
                </c:pt>
                <c:pt idx="17473">
                  <c:v>0</c:v>
                </c:pt>
                <c:pt idx="17474">
                  <c:v>0</c:v>
                </c:pt>
                <c:pt idx="17475">
                  <c:v>0</c:v>
                </c:pt>
                <c:pt idx="17476">
                  <c:v>0</c:v>
                </c:pt>
                <c:pt idx="17477">
                  <c:v>0</c:v>
                </c:pt>
                <c:pt idx="17478">
                  <c:v>0</c:v>
                </c:pt>
                <c:pt idx="17479">
                  <c:v>0</c:v>
                </c:pt>
                <c:pt idx="17480">
                  <c:v>0</c:v>
                </c:pt>
                <c:pt idx="17481">
                  <c:v>0</c:v>
                </c:pt>
                <c:pt idx="17482">
                  <c:v>0</c:v>
                </c:pt>
                <c:pt idx="17483">
                  <c:v>0</c:v>
                </c:pt>
                <c:pt idx="17484">
                  <c:v>0</c:v>
                </c:pt>
                <c:pt idx="17485">
                  <c:v>0</c:v>
                </c:pt>
                <c:pt idx="17486">
                  <c:v>0</c:v>
                </c:pt>
                <c:pt idx="17487">
                  <c:v>0</c:v>
                </c:pt>
                <c:pt idx="17488">
                  <c:v>0</c:v>
                </c:pt>
                <c:pt idx="17489">
                  <c:v>0</c:v>
                </c:pt>
                <c:pt idx="17490">
                  <c:v>0</c:v>
                </c:pt>
                <c:pt idx="17491">
                  <c:v>0</c:v>
                </c:pt>
                <c:pt idx="17492">
                  <c:v>0</c:v>
                </c:pt>
                <c:pt idx="17493">
                  <c:v>0</c:v>
                </c:pt>
                <c:pt idx="17494">
                  <c:v>0</c:v>
                </c:pt>
                <c:pt idx="17495">
                  <c:v>0</c:v>
                </c:pt>
                <c:pt idx="17496">
                  <c:v>0</c:v>
                </c:pt>
                <c:pt idx="17497">
                  <c:v>0</c:v>
                </c:pt>
                <c:pt idx="17498">
                  <c:v>0</c:v>
                </c:pt>
                <c:pt idx="17499">
                  <c:v>0</c:v>
                </c:pt>
                <c:pt idx="17500">
                  <c:v>0</c:v>
                </c:pt>
                <c:pt idx="17501">
                  <c:v>0</c:v>
                </c:pt>
                <c:pt idx="17502">
                  <c:v>0</c:v>
                </c:pt>
                <c:pt idx="17503">
                  <c:v>0</c:v>
                </c:pt>
                <c:pt idx="17504">
                  <c:v>0</c:v>
                </c:pt>
                <c:pt idx="17505">
                  <c:v>0</c:v>
                </c:pt>
                <c:pt idx="17506">
                  <c:v>0</c:v>
                </c:pt>
                <c:pt idx="17507">
                  <c:v>0</c:v>
                </c:pt>
                <c:pt idx="17508">
                  <c:v>0</c:v>
                </c:pt>
                <c:pt idx="17509">
                  <c:v>0</c:v>
                </c:pt>
                <c:pt idx="17510">
                  <c:v>0</c:v>
                </c:pt>
                <c:pt idx="17511">
                  <c:v>0</c:v>
                </c:pt>
                <c:pt idx="17512">
                  <c:v>0</c:v>
                </c:pt>
                <c:pt idx="17513">
                  <c:v>0</c:v>
                </c:pt>
                <c:pt idx="17514">
                  <c:v>0</c:v>
                </c:pt>
                <c:pt idx="17515">
                  <c:v>0</c:v>
                </c:pt>
                <c:pt idx="17516">
                  <c:v>0</c:v>
                </c:pt>
                <c:pt idx="17517">
                  <c:v>0</c:v>
                </c:pt>
                <c:pt idx="17518">
                  <c:v>0</c:v>
                </c:pt>
                <c:pt idx="17519">
                  <c:v>0</c:v>
                </c:pt>
                <c:pt idx="17520">
                  <c:v>0</c:v>
                </c:pt>
                <c:pt idx="17521">
                  <c:v>0</c:v>
                </c:pt>
                <c:pt idx="17522">
                  <c:v>0</c:v>
                </c:pt>
                <c:pt idx="17523">
                  <c:v>0</c:v>
                </c:pt>
                <c:pt idx="17524">
                  <c:v>0</c:v>
                </c:pt>
                <c:pt idx="17525">
                  <c:v>0</c:v>
                </c:pt>
                <c:pt idx="17526">
                  <c:v>0</c:v>
                </c:pt>
                <c:pt idx="17527">
                  <c:v>0</c:v>
                </c:pt>
                <c:pt idx="17528">
                  <c:v>0</c:v>
                </c:pt>
                <c:pt idx="17529">
                  <c:v>0</c:v>
                </c:pt>
                <c:pt idx="17530">
                  <c:v>0</c:v>
                </c:pt>
                <c:pt idx="17531">
                  <c:v>0</c:v>
                </c:pt>
                <c:pt idx="17532">
                  <c:v>0</c:v>
                </c:pt>
                <c:pt idx="17533">
                  <c:v>0</c:v>
                </c:pt>
                <c:pt idx="17534">
                  <c:v>0</c:v>
                </c:pt>
                <c:pt idx="17535">
                  <c:v>0</c:v>
                </c:pt>
                <c:pt idx="17536">
                  <c:v>0</c:v>
                </c:pt>
                <c:pt idx="17537">
                  <c:v>0</c:v>
                </c:pt>
                <c:pt idx="17538">
                  <c:v>0</c:v>
                </c:pt>
                <c:pt idx="17539">
                  <c:v>0</c:v>
                </c:pt>
                <c:pt idx="17540">
                  <c:v>0</c:v>
                </c:pt>
                <c:pt idx="17541">
                  <c:v>0</c:v>
                </c:pt>
                <c:pt idx="17542">
                  <c:v>0</c:v>
                </c:pt>
                <c:pt idx="17543">
                  <c:v>0</c:v>
                </c:pt>
                <c:pt idx="17544">
                  <c:v>0</c:v>
                </c:pt>
                <c:pt idx="17545">
                  <c:v>0</c:v>
                </c:pt>
                <c:pt idx="17546">
                  <c:v>0</c:v>
                </c:pt>
                <c:pt idx="17547">
                  <c:v>0</c:v>
                </c:pt>
                <c:pt idx="17548">
                  <c:v>0</c:v>
                </c:pt>
                <c:pt idx="17549">
                  <c:v>0</c:v>
                </c:pt>
                <c:pt idx="17550">
                  <c:v>0</c:v>
                </c:pt>
                <c:pt idx="17551">
                  <c:v>0</c:v>
                </c:pt>
                <c:pt idx="17552">
                  <c:v>0</c:v>
                </c:pt>
                <c:pt idx="17553">
                  <c:v>0</c:v>
                </c:pt>
                <c:pt idx="17554">
                  <c:v>0</c:v>
                </c:pt>
                <c:pt idx="17555">
                  <c:v>0</c:v>
                </c:pt>
                <c:pt idx="17556">
                  <c:v>0</c:v>
                </c:pt>
                <c:pt idx="17557">
                  <c:v>0</c:v>
                </c:pt>
                <c:pt idx="17558">
                  <c:v>0</c:v>
                </c:pt>
                <c:pt idx="17559">
                  <c:v>0</c:v>
                </c:pt>
                <c:pt idx="17560">
                  <c:v>0</c:v>
                </c:pt>
                <c:pt idx="17561">
                  <c:v>0</c:v>
                </c:pt>
                <c:pt idx="17562">
                  <c:v>0</c:v>
                </c:pt>
                <c:pt idx="17563">
                  <c:v>0</c:v>
                </c:pt>
                <c:pt idx="17564">
                  <c:v>0</c:v>
                </c:pt>
                <c:pt idx="17565">
                  <c:v>0</c:v>
                </c:pt>
                <c:pt idx="17566">
                  <c:v>0</c:v>
                </c:pt>
                <c:pt idx="17567">
                  <c:v>0</c:v>
                </c:pt>
                <c:pt idx="17568">
                  <c:v>0</c:v>
                </c:pt>
                <c:pt idx="17569">
                  <c:v>0</c:v>
                </c:pt>
                <c:pt idx="17570">
                  <c:v>0</c:v>
                </c:pt>
                <c:pt idx="17571">
                  <c:v>0</c:v>
                </c:pt>
                <c:pt idx="17572">
                  <c:v>0</c:v>
                </c:pt>
                <c:pt idx="17573">
                  <c:v>0</c:v>
                </c:pt>
                <c:pt idx="17574">
                  <c:v>0</c:v>
                </c:pt>
                <c:pt idx="17575">
                  <c:v>0</c:v>
                </c:pt>
                <c:pt idx="17576">
                  <c:v>0</c:v>
                </c:pt>
                <c:pt idx="17577">
                  <c:v>0</c:v>
                </c:pt>
                <c:pt idx="17578">
                  <c:v>0</c:v>
                </c:pt>
                <c:pt idx="17579">
                  <c:v>0</c:v>
                </c:pt>
                <c:pt idx="17580">
                  <c:v>0</c:v>
                </c:pt>
                <c:pt idx="17581">
                  <c:v>0</c:v>
                </c:pt>
                <c:pt idx="17582">
                  <c:v>0</c:v>
                </c:pt>
                <c:pt idx="17583">
                  <c:v>0</c:v>
                </c:pt>
                <c:pt idx="17584">
                  <c:v>0</c:v>
                </c:pt>
                <c:pt idx="17585">
                  <c:v>0</c:v>
                </c:pt>
                <c:pt idx="17586">
                  <c:v>0</c:v>
                </c:pt>
                <c:pt idx="17587">
                  <c:v>0</c:v>
                </c:pt>
                <c:pt idx="17588">
                  <c:v>0</c:v>
                </c:pt>
                <c:pt idx="17589">
                  <c:v>0</c:v>
                </c:pt>
                <c:pt idx="17590">
                  <c:v>0</c:v>
                </c:pt>
                <c:pt idx="17591">
                  <c:v>0</c:v>
                </c:pt>
                <c:pt idx="17592">
                  <c:v>0</c:v>
                </c:pt>
                <c:pt idx="17593">
                  <c:v>0</c:v>
                </c:pt>
                <c:pt idx="17594">
                  <c:v>0</c:v>
                </c:pt>
                <c:pt idx="17595">
                  <c:v>0</c:v>
                </c:pt>
                <c:pt idx="17596">
                  <c:v>0</c:v>
                </c:pt>
                <c:pt idx="17597">
                  <c:v>0</c:v>
                </c:pt>
                <c:pt idx="17598">
                  <c:v>0</c:v>
                </c:pt>
                <c:pt idx="17599">
                  <c:v>0</c:v>
                </c:pt>
                <c:pt idx="17600">
                  <c:v>0</c:v>
                </c:pt>
                <c:pt idx="17601">
                  <c:v>0</c:v>
                </c:pt>
                <c:pt idx="17602">
                  <c:v>0</c:v>
                </c:pt>
                <c:pt idx="17603">
                  <c:v>0</c:v>
                </c:pt>
                <c:pt idx="17604">
                  <c:v>0</c:v>
                </c:pt>
                <c:pt idx="17605">
                  <c:v>0</c:v>
                </c:pt>
                <c:pt idx="17606">
                  <c:v>0</c:v>
                </c:pt>
                <c:pt idx="17607">
                  <c:v>0</c:v>
                </c:pt>
                <c:pt idx="17608">
                  <c:v>0</c:v>
                </c:pt>
                <c:pt idx="17609">
                  <c:v>0</c:v>
                </c:pt>
                <c:pt idx="17610">
                  <c:v>0</c:v>
                </c:pt>
                <c:pt idx="17611">
                  <c:v>0</c:v>
                </c:pt>
                <c:pt idx="17612">
                  <c:v>0</c:v>
                </c:pt>
                <c:pt idx="17613">
                  <c:v>0</c:v>
                </c:pt>
                <c:pt idx="17614">
                  <c:v>0</c:v>
                </c:pt>
                <c:pt idx="17615">
                  <c:v>0</c:v>
                </c:pt>
                <c:pt idx="17616">
                  <c:v>0</c:v>
                </c:pt>
                <c:pt idx="17617">
                  <c:v>0</c:v>
                </c:pt>
                <c:pt idx="17618">
                  <c:v>0</c:v>
                </c:pt>
                <c:pt idx="17619">
                  <c:v>0</c:v>
                </c:pt>
                <c:pt idx="17620">
                  <c:v>0</c:v>
                </c:pt>
                <c:pt idx="17621">
                  <c:v>0</c:v>
                </c:pt>
                <c:pt idx="17622">
                  <c:v>0</c:v>
                </c:pt>
                <c:pt idx="17623">
                  <c:v>0</c:v>
                </c:pt>
                <c:pt idx="17624">
                  <c:v>0</c:v>
                </c:pt>
                <c:pt idx="17625">
                  <c:v>0</c:v>
                </c:pt>
                <c:pt idx="17626">
                  <c:v>0</c:v>
                </c:pt>
                <c:pt idx="17627">
                  <c:v>0</c:v>
                </c:pt>
                <c:pt idx="17628">
                  <c:v>0</c:v>
                </c:pt>
                <c:pt idx="17629">
                  <c:v>0</c:v>
                </c:pt>
                <c:pt idx="17630">
                  <c:v>0</c:v>
                </c:pt>
                <c:pt idx="17631">
                  <c:v>0</c:v>
                </c:pt>
                <c:pt idx="17632">
                  <c:v>0</c:v>
                </c:pt>
                <c:pt idx="17633">
                  <c:v>0</c:v>
                </c:pt>
                <c:pt idx="17634">
                  <c:v>0</c:v>
                </c:pt>
                <c:pt idx="17635">
                  <c:v>0</c:v>
                </c:pt>
                <c:pt idx="17636">
                  <c:v>0</c:v>
                </c:pt>
                <c:pt idx="17637">
                  <c:v>0</c:v>
                </c:pt>
                <c:pt idx="17638">
                  <c:v>0</c:v>
                </c:pt>
                <c:pt idx="17639">
                  <c:v>0</c:v>
                </c:pt>
                <c:pt idx="17640">
                  <c:v>0</c:v>
                </c:pt>
                <c:pt idx="17641">
                  <c:v>0</c:v>
                </c:pt>
                <c:pt idx="17642">
                  <c:v>0</c:v>
                </c:pt>
                <c:pt idx="17643">
                  <c:v>0</c:v>
                </c:pt>
                <c:pt idx="17644">
                  <c:v>0</c:v>
                </c:pt>
                <c:pt idx="17645">
                  <c:v>0</c:v>
                </c:pt>
                <c:pt idx="17646">
                  <c:v>0</c:v>
                </c:pt>
                <c:pt idx="17647">
                  <c:v>0</c:v>
                </c:pt>
                <c:pt idx="17648">
                  <c:v>0</c:v>
                </c:pt>
                <c:pt idx="17649">
                  <c:v>0</c:v>
                </c:pt>
                <c:pt idx="17650">
                  <c:v>0</c:v>
                </c:pt>
                <c:pt idx="17651">
                  <c:v>0</c:v>
                </c:pt>
                <c:pt idx="17652">
                  <c:v>0</c:v>
                </c:pt>
                <c:pt idx="17653">
                  <c:v>0</c:v>
                </c:pt>
                <c:pt idx="17654">
                  <c:v>0</c:v>
                </c:pt>
                <c:pt idx="17655">
                  <c:v>0</c:v>
                </c:pt>
                <c:pt idx="17656">
                  <c:v>0</c:v>
                </c:pt>
                <c:pt idx="17657">
                  <c:v>0</c:v>
                </c:pt>
                <c:pt idx="17658">
                  <c:v>0</c:v>
                </c:pt>
                <c:pt idx="17659">
                  <c:v>0</c:v>
                </c:pt>
                <c:pt idx="17660">
                  <c:v>0</c:v>
                </c:pt>
                <c:pt idx="17661">
                  <c:v>0</c:v>
                </c:pt>
                <c:pt idx="17662">
                  <c:v>0</c:v>
                </c:pt>
                <c:pt idx="17663">
                  <c:v>0</c:v>
                </c:pt>
                <c:pt idx="17664">
                  <c:v>0</c:v>
                </c:pt>
                <c:pt idx="17665">
                  <c:v>0</c:v>
                </c:pt>
                <c:pt idx="17666">
                  <c:v>0</c:v>
                </c:pt>
                <c:pt idx="17667">
                  <c:v>0</c:v>
                </c:pt>
                <c:pt idx="17668">
                  <c:v>0</c:v>
                </c:pt>
                <c:pt idx="17669">
                  <c:v>0</c:v>
                </c:pt>
                <c:pt idx="17670">
                  <c:v>0</c:v>
                </c:pt>
                <c:pt idx="17671">
                  <c:v>0</c:v>
                </c:pt>
                <c:pt idx="17672">
                  <c:v>0</c:v>
                </c:pt>
                <c:pt idx="17673">
                  <c:v>0</c:v>
                </c:pt>
                <c:pt idx="17674">
                  <c:v>0</c:v>
                </c:pt>
                <c:pt idx="17675">
                  <c:v>0</c:v>
                </c:pt>
                <c:pt idx="17676">
                  <c:v>0</c:v>
                </c:pt>
                <c:pt idx="17677">
                  <c:v>0</c:v>
                </c:pt>
                <c:pt idx="17678">
                  <c:v>0</c:v>
                </c:pt>
                <c:pt idx="17679">
                  <c:v>0</c:v>
                </c:pt>
                <c:pt idx="17680">
                  <c:v>0</c:v>
                </c:pt>
                <c:pt idx="17681">
                  <c:v>0</c:v>
                </c:pt>
                <c:pt idx="17682">
                  <c:v>0</c:v>
                </c:pt>
                <c:pt idx="17683">
                  <c:v>0</c:v>
                </c:pt>
                <c:pt idx="17684">
                  <c:v>0</c:v>
                </c:pt>
                <c:pt idx="17685">
                  <c:v>0</c:v>
                </c:pt>
                <c:pt idx="17686">
                  <c:v>0</c:v>
                </c:pt>
                <c:pt idx="17687">
                  <c:v>0</c:v>
                </c:pt>
                <c:pt idx="17688">
                  <c:v>0</c:v>
                </c:pt>
                <c:pt idx="17689">
                  <c:v>0</c:v>
                </c:pt>
                <c:pt idx="17690">
                  <c:v>0</c:v>
                </c:pt>
                <c:pt idx="17691">
                  <c:v>0</c:v>
                </c:pt>
                <c:pt idx="17692">
                  <c:v>0</c:v>
                </c:pt>
                <c:pt idx="17693">
                  <c:v>0</c:v>
                </c:pt>
                <c:pt idx="17694">
                  <c:v>0</c:v>
                </c:pt>
                <c:pt idx="17695">
                  <c:v>0</c:v>
                </c:pt>
                <c:pt idx="17696">
                  <c:v>0</c:v>
                </c:pt>
                <c:pt idx="17697">
                  <c:v>0</c:v>
                </c:pt>
                <c:pt idx="17698">
                  <c:v>0</c:v>
                </c:pt>
                <c:pt idx="17699">
                  <c:v>0</c:v>
                </c:pt>
                <c:pt idx="17700">
                  <c:v>0</c:v>
                </c:pt>
                <c:pt idx="17701">
                  <c:v>0</c:v>
                </c:pt>
                <c:pt idx="17702">
                  <c:v>0</c:v>
                </c:pt>
                <c:pt idx="17703">
                  <c:v>0</c:v>
                </c:pt>
                <c:pt idx="17704">
                  <c:v>0</c:v>
                </c:pt>
                <c:pt idx="17705">
                  <c:v>0</c:v>
                </c:pt>
                <c:pt idx="17706">
                  <c:v>0</c:v>
                </c:pt>
                <c:pt idx="17707">
                  <c:v>0</c:v>
                </c:pt>
                <c:pt idx="17708">
                  <c:v>0</c:v>
                </c:pt>
                <c:pt idx="17709">
                  <c:v>0</c:v>
                </c:pt>
                <c:pt idx="17710">
                  <c:v>0</c:v>
                </c:pt>
                <c:pt idx="17711">
                  <c:v>0</c:v>
                </c:pt>
                <c:pt idx="17712">
                  <c:v>0</c:v>
                </c:pt>
                <c:pt idx="17713">
                  <c:v>0</c:v>
                </c:pt>
                <c:pt idx="17714">
                  <c:v>0</c:v>
                </c:pt>
                <c:pt idx="17715">
                  <c:v>0</c:v>
                </c:pt>
                <c:pt idx="17716">
                  <c:v>0</c:v>
                </c:pt>
                <c:pt idx="17717">
                  <c:v>0</c:v>
                </c:pt>
                <c:pt idx="17718">
                  <c:v>0</c:v>
                </c:pt>
                <c:pt idx="17719">
                  <c:v>0</c:v>
                </c:pt>
                <c:pt idx="17720">
                  <c:v>0</c:v>
                </c:pt>
                <c:pt idx="17721">
                  <c:v>0</c:v>
                </c:pt>
                <c:pt idx="17722">
                  <c:v>0</c:v>
                </c:pt>
                <c:pt idx="17723">
                  <c:v>0</c:v>
                </c:pt>
                <c:pt idx="17724">
                  <c:v>0</c:v>
                </c:pt>
                <c:pt idx="17725">
                  <c:v>0</c:v>
                </c:pt>
                <c:pt idx="17726">
                  <c:v>0</c:v>
                </c:pt>
                <c:pt idx="17727">
                  <c:v>0</c:v>
                </c:pt>
                <c:pt idx="17728">
                  <c:v>0</c:v>
                </c:pt>
                <c:pt idx="17729">
                  <c:v>0</c:v>
                </c:pt>
                <c:pt idx="17730">
                  <c:v>0</c:v>
                </c:pt>
                <c:pt idx="17731">
                  <c:v>0</c:v>
                </c:pt>
                <c:pt idx="17732">
                  <c:v>0</c:v>
                </c:pt>
                <c:pt idx="17733">
                  <c:v>0</c:v>
                </c:pt>
                <c:pt idx="17734">
                  <c:v>0</c:v>
                </c:pt>
                <c:pt idx="17735">
                  <c:v>0</c:v>
                </c:pt>
                <c:pt idx="17736">
                  <c:v>0</c:v>
                </c:pt>
                <c:pt idx="17737">
                  <c:v>0</c:v>
                </c:pt>
                <c:pt idx="17738">
                  <c:v>0</c:v>
                </c:pt>
                <c:pt idx="17739">
                  <c:v>0</c:v>
                </c:pt>
                <c:pt idx="17740">
                  <c:v>0</c:v>
                </c:pt>
                <c:pt idx="17741">
                  <c:v>0</c:v>
                </c:pt>
                <c:pt idx="17742">
                  <c:v>0</c:v>
                </c:pt>
                <c:pt idx="17743">
                  <c:v>0</c:v>
                </c:pt>
                <c:pt idx="17744">
                  <c:v>0</c:v>
                </c:pt>
                <c:pt idx="17745">
                  <c:v>0</c:v>
                </c:pt>
                <c:pt idx="17746">
                  <c:v>0</c:v>
                </c:pt>
                <c:pt idx="17747">
                  <c:v>0</c:v>
                </c:pt>
                <c:pt idx="17748">
                  <c:v>0</c:v>
                </c:pt>
                <c:pt idx="17749">
                  <c:v>0</c:v>
                </c:pt>
                <c:pt idx="17750">
                  <c:v>0</c:v>
                </c:pt>
                <c:pt idx="17751">
                  <c:v>0</c:v>
                </c:pt>
                <c:pt idx="17752">
                  <c:v>0</c:v>
                </c:pt>
                <c:pt idx="17753">
                  <c:v>0</c:v>
                </c:pt>
                <c:pt idx="17754">
                  <c:v>0</c:v>
                </c:pt>
                <c:pt idx="17755">
                  <c:v>0</c:v>
                </c:pt>
                <c:pt idx="17756">
                  <c:v>0</c:v>
                </c:pt>
                <c:pt idx="17757">
                  <c:v>0</c:v>
                </c:pt>
                <c:pt idx="17758">
                  <c:v>0</c:v>
                </c:pt>
                <c:pt idx="17759">
                  <c:v>0</c:v>
                </c:pt>
                <c:pt idx="17760">
                  <c:v>0</c:v>
                </c:pt>
                <c:pt idx="17761">
                  <c:v>0</c:v>
                </c:pt>
                <c:pt idx="17762">
                  <c:v>0</c:v>
                </c:pt>
                <c:pt idx="17763">
                  <c:v>0</c:v>
                </c:pt>
                <c:pt idx="17764">
                  <c:v>0</c:v>
                </c:pt>
                <c:pt idx="17765">
                  <c:v>0</c:v>
                </c:pt>
                <c:pt idx="17766">
                  <c:v>0</c:v>
                </c:pt>
                <c:pt idx="17767">
                  <c:v>0</c:v>
                </c:pt>
                <c:pt idx="17768">
                  <c:v>0</c:v>
                </c:pt>
                <c:pt idx="17769">
                  <c:v>0</c:v>
                </c:pt>
                <c:pt idx="17770">
                  <c:v>0</c:v>
                </c:pt>
                <c:pt idx="17771">
                  <c:v>0</c:v>
                </c:pt>
                <c:pt idx="17772">
                  <c:v>0</c:v>
                </c:pt>
                <c:pt idx="17773">
                  <c:v>0</c:v>
                </c:pt>
                <c:pt idx="17774">
                  <c:v>0</c:v>
                </c:pt>
                <c:pt idx="17775">
                  <c:v>0</c:v>
                </c:pt>
                <c:pt idx="17776">
                  <c:v>0</c:v>
                </c:pt>
                <c:pt idx="17777">
                  <c:v>0</c:v>
                </c:pt>
                <c:pt idx="17778">
                  <c:v>0</c:v>
                </c:pt>
                <c:pt idx="17779">
                  <c:v>0</c:v>
                </c:pt>
                <c:pt idx="17780">
                  <c:v>0</c:v>
                </c:pt>
                <c:pt idx="17781">
                  <c:v>0</c:v>
                </c:pt>
                <c:pt idx="17782">
                  <c:v>0</c:v>
                </c:pt>
                <c:pt idx="17783">
                  <c:v>0</c:v>
                </c:pt>
                <c:pt idx="17784">
                  <c:v>0</c:v>
                </c:pt>
                <c:pt idx="17785">
                  <c:v>0</c:v>
                </c:pt>
                <c:pt idx="17786">
                  <c:v>0</c:v>
                </c:pt>
                <c:pt idx="17787">
                  <c:v>0</c:v>
                </c:pt>
                <c:pt idx="17788">
                  <c:v>0</c:v>
                </c:pt>
                <c:pt idx="17789">
                  <c:v>0</c:v>
                </c:pt>
                <c:pt idx="17790">
                  <c:v>0</c:v>
                </c:pt>
                <c:pt idx="17791">
                  <c:v>0</c:v>
                </c:pt>
                <c:pt idx="17792">
                  <c:v>0</c:v>
                </c:pt>
                <c:pt idx="17793">
                  <c:v>0</c:v>
                </c:pt>
                <c:pt idx="17794">
                  <c:v>0</c:v>
                </c:pt>
                <c:pt idx="17795">
                  <c:v>0</c:v>
                </c:pt>
                <c:pt idx="17796">
                  <c:v>0</c:v>
                </c:pt>
                <c:pt idx="17797">
                  <c:v>0</c:v>
                </c:pt>
                <c:pt idx="17798">
                  <c:v>0</c:v>
                </c:pt>
                <c:pt idx="17799">
                  <c:v>0</c:v>
                </c:pt>
                <c:pt idx="17800">
                  <c:v>0</c:v>
                </c:pt>
                <c:pt idx="17801">
                  <c:v>0</c:v>
                </c:pt>
                <c:pt idx="17802">
                  <c:v>0</c:v>
                </c:pt>
                <c:pt idx="17803">
                  <c:v>0</c:v>
                </c:pt>
                <c:pt idx="17804">
                  <c:v>0</c:v>
                </c:pt>
                <c:pt idx="17805">
                  <c:v>0</c:v>
                </c:pt>
                <c:pt idx="17806">
                  <c:v>0</c:v>
                </c:pt>
                <c:pt idx="17807">
                  <c:v>0</c:v>
                </c:pt>
                <c:pt idx="17808">
                  <c:v>0</c:v>
                </c:pt>
                <c:pt idx="17809">
                  <c:v>0</c:v>
                </c:pt>
                <c:pt idx="17810">
                  <c:v>0</c:v>
                </c:pt>
                <c:pt idx="17811">
                  <c:v>0</c:v>
                </c:pt>
                <c:pt idx="17812">
                  <c:v>0</c:v>
                </c:pt>
                <c:pt idx="17813">
                  <c:v>0</c:v>
                </c:pt>
                <c:pt idx="17814">
                  <c:v>0</c:v>
                </c:pt>
                <c:pt idx="17815">
                  <c:v>0</c:v>
                </c:pt>
                <c:pt idx="17816">
                  <c:v>0</c:v>
                </c:pt>
                <c:pt idx="17817">
                  <c:v>0</c:v>
                </c:pt>
                <c:pt idx="17818">
                  <c:v>0</c:v>
                </c:pt>
                <c:pt idx="17819">
                  <c:v>0</c:v>
                </c:pt>
                <c:pt idx="17820">
                  <c:v>0</c:v>
                </c:pt>
                <c:pt idx="17821">
                  <c:v>0</c:v>
                </c:pt>
                <c:pt idx="17822">
                  <c:v>0</c:v>
                </c:pt>
                <c:pt idx="17823">
                  <c:v>0</c:v>
                </c:pt>
                <c:pt idx="17824">
                  <c:v>0</c:v>
                </c:pt>
                <c:pt idx="17825">
                  <c:v>0</c:v>
                </c:pt>
                <c:pt idx="17826">
                  <c:v>0</c:v>
                </c:pt>
                <c:pt idx="17827">
                  <c:v>0</c:v>
                </c:pt>
                <c:pt idx="17828">
                  <c:v>0</c:v>
                </c:pt>
                <c:pt idx="17829">
                  <c:v>0</c:v>
                </c:pt>
                <c:pt idx="17830">
                  <c:v>0</c:v>
                </c:pt>
                <c:pt idx="17831">
                  <c:v>0</c:v>
                </c:pt>
                <c:pt idx="17832">
                  <c:v>0</c:v>
                </c:pt>
                <c:pt idx="17833">
                  <c:v>0</c:v>
                </c:pt>
                <c:pt idx="17834">
                  <c:v>0</c:v>
                </c:pt>
                <c:pt idx="17835">
                  <c:v>0</c:v>
                </c:pt>
                <c:pt idx="17836">
                  <c:v>0</c:v>
                </c:pt>
                <c:pt idx="17837">
                  <c:v>0</c:v>
                </c:pt>
                <c:pt idx="17838">
                  <c:v>0</c:v>
                </c:pt>
                <c:pt idx="17839">
                  <c:v>0</c:v>
                </c:pt>
                <c:pt idx="17840">
                  <c:v>0</c:v>
                </c:pt>
                <c:pt idx="17841">
                  <c:v>0</c:v>
                </c:pt>
                <c:pt idx="17842">
                  <c:v>0</c:v>
                </c:pt>
                <c:pt idx="17843">
                  <c:v>0</c:v>
                </c:pt>
                <c:pt idx="17844">
                  <c:v>0</c:v>
                </c:pt>
                <c:pt idx="17845">
                  <c:v>0</c:v>
                </c:pt>
                <c:pt idx="17846">
                  <c:v>0</c:v>
                </c:pt>
                <c:pt idx="17847">
                  <c:v>0</c:v>
                </c:pt>
                <c:pt idx="17848">
                  <c:v>0</c:v>
                </c:pt>
                <c:pt idx="17849">
                  <c:v>0</c:v>
                </c:pt>
                <c:pt idx="17850">
                  <c:v>0</c:v>
                </c:pt>
                <c:pt idx="17851">
                  <c:v>0</c:v>
                </c:pt>
                <c:pt idx="17852">
                  <c:v>0</c:v>
                </c:pt>
                <c:pt idx="17853">
                  <c:v>0</c:v>
                </c:pt>
                <c:pt idx="17854">
                  <c:v>0</c:v>
                </c:pt>
                <c:pt idx="17855">
                  <c:v>0</c:v>
                </c:pt>
                <c:pt idx="17856">
                  <c:v>0</c:v>
                </c:pt>
                <c:pt idx="17857">
                  <c:v>0</c:v>
                </c:pt>
                <c:pt idx="17858">
                  <c:v>0</c:v>
                </c:pt>
                <c:pt idx="17859">
                  <c:v>0</c:v>
                </c:pt>
                <c:pt idx="17860">
                  <c:v>0</c:v>
                </c:pt>
                <c:pt idx="17861">
                  <c:v>0</c:v>
                </c:pt>
                <c:pt idx="17862">
                  <c:v>0</c:v>
                </c:pt>
                <c:pt idx="17863">
                  <c:v>0</c:v>
                </c:pt>
                <c:pt idx="17864">
                  <c:v>0</c:v>
                </c:pt>
                <c:pt idx="17865">
                  <c:v>0</c:v>
                </c:pt>
                <c:pt idx="17866">
                  <c:v>0</c:v>
                </c:pt>
                <c:pt idx="17867">
                  <c:v>0</c:v>
                </c:pt>
                <c:pt idx="17868">
                  <c:v>0</c:v>
                </c:pt>
                <c:pt idx="17869">
                  <c:v>0</c:v>
                </c:pt>
                <c:pt idx="17870">
                  <c:v>0</c:v>
                </c:pt>
                <c:pt idx="17871">
                  <c:v>0</c:v>
                </c:pt>
                <c:pt idx="17872">
                  <c:v>0</c:v>
                </c:pt>
                <c:pt idx="17873">
                  <c:v>0</c:v>
                </c:pt>
                <c:pt idx="17874">
                  <c:v>0</c:v>
                </c:pt>
                <c:pt idx="17875">
                  <c:v>0</c:v>
                </c:pt>
                <c:pt idx="17876">
                  <c:v>0</c:v>
                </c:pt>
                <c:pt idx="17877">
                  <c:v>0</c:v>
                </c:pt>
                <c:pt idx="17878">
                  <c:v>0</c:v>
                </c:pt>
                <c:pt idx="17879">
                  <c:v>0</c:v>
                </c:pt>
                <c:pt idx="17880">
                  <c:v>0</c:v>
                </c:pt>
                <c:pt idx="17881">
                  <c:v>0</c:v>
                </c:pt>
                <c:pt idx="17882">
                  <c:v>0</c:v>
                </c:pt>
                <c:pt idx="17883">
                  <c:v>0</c:v>
                </c:pt>
                <c:pt idx="17884">
                  <c:v>0</c:v>
                </c:pt>
                <c:pt idx="17885">
                  <c:v>0</c:v>
                </c:pt>
                <c:pt idx="17886">
                  <c:v>0</c:v>
                </c:pt>
                <c:pt idx="17887">
                  <c:v>0</c:v>
                </c:pt>
                <c:pt idx="17888">
                  <c:v>0</c:v>
                </c:pt>
                <c:pt idx="17889">
                  <c:v>0</c:v>
                </c:pt>
                <c:pt idx="17890">
                  <c:v>0</c:v>
                </c:pt>
                <c:pt idx="17891">
                  <c:v>0</c:v>
                </c:pt>
                <c:pt idx="17892">
                  <c:v>0</c:v>
                </c:pt>
                <c:pt idx="17893">
                  <c:v>0</c:v>
                </c:pt>
                <c:pt idx="17894">
                  <c:v>0</c:v>
                </c:pt>
                <c:pt idx="17895">
                  <c:v>0</c:v>
                </c:pt>
                <c:pt idx="17896">
                  <c:v>0</c:v>
                </c:pt>
                <c:pt idx="17897">
                  <c:v>0</c:v>
                </c:pt>
                <c:pt idx="17898">
                  <c:v>0</c:v>
                </c:pt>
                <c:pt idx="17899">
                  <c:v>0</c:v>
                </c:pt>
                <c:pt idx="17900">
                  <c:v>0</c:v>
                </c:pt>
                <c:pt idx="17901">
                  <c:v>0</c:v>
                </c:pt>
                <c:pt idx="17902">
                  <c:v>0</c:v>
                </c:pt>
                <c:pt idx="17903">
                  <c:v>0</c:v>
                </c:pt>
                <c:pt idx="17904">
                  <c:v>0</c:v>
                </c:pt>
                <c:pt idx="17905">
                  <c:v>0</c:v>
                </c:pt>
                <c:pt idx="17906">
                  <c:v>0</c:v>
                </c:pt>
                <c:pt idx="17907">
                  <c:v>0</c:v>
                </c:pt>
                <c:pt idx="17908">
                  <c:v>0</c:v>
                </c:pt>
                <c:pt idx="17909">
                  <c:v>0</c:v>
                </c:pt>
                <c:pt idx="17910">
                  <c:v>0</c:v>
                </c:pt>
                <c:pt idx="17911">
                  <c:v>0</c:v>
                </c:pt>
                <c:pt idx="17912">
                  <c:v>0</c:v>
                </c:pt>
                <c:pt idx="17913">
                  <c:v>0</c:v>
                </c:pt>
                <c:pt idx="17914">
                  <c:v>0</c:v>
                </c:pt>
                <c:pt idx="17915">
                  <c:v>0</c:v>
                </c:pt>
                <c:pt idx="17916">
                  <c:v>0</c:v>
                </c:pt>
                <c:pt idx="17917">
                  <c:v>0</c:v>
                </c:pt>
                <c:pt idx="17918">
                  <c:v>0</c:v>
                </c:pt>
                <c:pt idx="17919">
                  <c:v>0</c:v>
                </c:pt>
                <c:pt idx="17920">
                  <c:v>0</c:v>
                </c:pt>
                <c:pt idx="17921">
                  <c:v>0</c:v>
                </c:pt>
                <c:pt idx="17922">
                  <c:v>0</c:v>
                </c:pt>
                <c:pt idx="17923">
                  <c:v>0</c:v>
                </c:pt>
                <c:pt idx="17924">
                  <c:v>0</c:v>
                </c:pt>
                <c:pt idx="17925">
                  <c:v>0</c:v>
                </c:pt>
                <c:pt idx="17926">
                  <c:v>0</c:v>
                </c:pt>
                <c:pt idx="17927">
                  <c:v>0</c:v>
                </c:pt>
                <c:pt idx="17928">
                  <c:v>0</c:v>
                </c:pt>
                <c:pt idx="17929">
                  <c:v>0</c:v>
                </c:pt>
                <c:pt idx="17930">
                  <c:v>0</c:v>
                </c:pt>
                <c:pt idx="17931">
                  <c:v>0</c:v>
                </c:pt>
                <c:pt idx="17932">
                  <c:v>0</c:v>
                </c:pt>
                <c:pt idx="17933">
                  <c:v>0</c:v>
                </c:pt>
                <c:pt idx="17934">
                  <c:v>0</c:v>
                </c:pt>
                <c:pt idx="17935">
                  <c:v>0</c:v>
                </c:pt>
                <c:pt idx="17936">
                  <c:v>0</c:v>
                </c:pt>
                <c:pt idx="17937">
                  <c:v>0</c:v>
                </c:pt>
                <c:pt idx="17938">
                  <c:v>0</c:v>
                </c:pt>
                <c:pt idx="17939">
                  <c:v>0</c:v>
                </c:pt>
                <c:pt idx="17940">
                  <c:v>0</c:v>
                </c:pt>
                <c:pt idx="17941">
                  <c:v>0</c:v>
                </c:pt>
                <c:pt idx="17942">
                  <c:v>0</c:v>
                </c:pt>
                <c:pt idx="17943">
                  <c:v>0</c:v>
                </c:pt>
                <c:pt idx="17944">
                  <c:v>0</c:v>
                </c:pt>
                <c:pt idx="17945">
                  <c:v>0</c:v>
                </c:pt>
                <c:pt idx="17946">
                  <c:v>0</c:v>
                </c:pt>
                <c:pt idx="17947">
                  <c:v>0</c:v>
                </c:pt>
                <c:pt idx="17948">
                  <c:v>0</c:v>
                </c:pt>
                <c:pt idx="17949">
                  <c:v>0</c:v>
                </c:pt>
                <c:pt idx="17950">
                  <c:v>0</c:v>
                </c:pt>
                <c:pt idx="17951">
                  <c:v>0</c:v>
                </c:pt>
                <c:pt idx="17952">
                  <c:v>0</c:v>
                </c:pt>
                <c:pt idx="17953">
                  <c:v>0</c:v>
                </c:pt>
                <c:pt idx="17954">
                  <c:v>0</c:v>
                </c:pt>
                <c:pt idx="17955">
                  <c:v>0</c:v>
                </c:pt>
                <c:pt idx="17956">
                  <c:v>0</c:v>
                </c:pt>
                <c:pt idx="17957">
                  <c:v>0</c:v>
                </c:pt>
                <c:pt idx="17958">
                  <c:v>0</c:v>
                </c:pt>
                <c:pt idx="17959">
                  <c:v>0</c:v>
                </c:pt>
                <c:pt idx="17960">
                  <c:v>0</c:v>
                </c:pt>
                <c:pt idx="17961">
                  <c:v>0</c:v>
                </c:pt>
                <c:pt idx="17962">
                  <c:v>0</c:v>
                </c:pt>
                <c:pt idx="17963">
                  <c:v>0</c:v>
                </c:pt>
                <c:pt idx="17964">
                  <c:v>0</c:v>
                </c:pt>
                <c:pt idx="17965">
                  <c:v>0</c:v>
                </c:pt>
                <c:pt idx="17966">
                  <c:v>0</c:v>
                </c:pt>
                <c:pt idx="17967">
                  <c:v>0</c:v>
                </c:pt>
                <c:pt idx="17968">
                  <c:v>0</c:v>
                </c:pt>
                <c:pt idx="17969">
                  <c:v>0</c:v>
                </c:pt>
                <c:pt idx="17970">
                  <c:v>0</c:v>
                </c:pt>
                <c:pt idx="17971">
                  <c:v>0</c:v>
                </c:pt>
                <c:pt idx="17972">
                  <c:v>0</c:v>
                </c:pt>
                <c:pt idx="17973">
                  <c:v>0</c:v>
                </c:pt>
                <c:pt idx="17974">
                  <c:v>0</c:v>
                </c:pt>
                <c:pt idx="17975">
                  <c:v>0</c:v>
                </c:pt>
                <c:pt idx="17976">
                  <c:v>0</c:v>
                </c:pt>
                <c:pt idx="17977">
                  <c:v>0</c:v>
                </c:pt>
                <c:pt idx="17978">
                  <c:v>0</c:v>
                </c:pt>
                <c:pt idx="17979">
                  <c:v>0</c:v>
                </c:pt>
                <c:pt idx="17980">
                  <c:v>0</c:v>
                </c:pt>
                <c:pt idx="17981">
                  <c:v>0</c:v>
                </c:pt>
                <c:pt idx="17982">
                  <c:v>0</c:v>
                </c:pt>
                <c:pt idx="17983">
                  <c:v>0</c:v>
                </c:pt>
                <c:pt idx="17984">
                  <c:v>0</c:v>
                </c:pt>
                <c:pt idx="17985">
                  <c:v>0</c:v>
                </c:pt>
                <c:pt idx="17986">
                  <c:v>0</c:v>
                </c:pt>
                <c:pt idx="17987">
                  <c:v>0</c:v>
                </c:pt>
                <c:pt idx="17988">
                  <c:v>0</c:v>
                </c:pt>
                <c:pt idx="17989">
                  <c:v>0</c:v>
                </c:pt>
                <c:pt idx="17990">
                  <c:v>0</c:v>
                </c:pt>
                <c:pt idx="17991">
                  <c:v>0</c:v>
                </c:pt>
                <c:pt idx="17992">
                  <c:v>0</c:v>
                </c:pt>
                <c:pt idx="17993">
                  <c:v>0</c:v>
                </c:pt>
                <c:pt idx="17994">
                  <c:v>0</c:v>
                </c:pt>
                <c:pt idx="17995">
                  <c:v>0</c:v>
                </c:pt>
                <c:pt idx="17996">
                  <c:v>0</c:v>
                </c:pt>
                <c:pt idx="17997">
                  <c:v>0</c:v>
                </c:pt>
                <c:pt idx="17998">
                  <c:v>0</c:v>
                </c:pt>
                <c:pt idx="17999">
                  <c:v>0</c:v>
                </c:pt>
                <c:pt idx="18000">
                  <c:v>0</c:v>
                </c:pt>
                <c:pt idx="18001">
                  <c:v>0</c:v>
                </c:pt>
                <c:pt idx="18002">
                  <c:v>0</c:v>
                </c:pt>
                <c:pt idx="18003">
                  <c:v>0</c:v>
                </c:pt>
                <c:pt idx="18004">
                  <c:v>0</c:v>
                </c:pt>
                <c:pt idx="18005">
                  <c:v>0</c:v>
                </c:pt>
                <c:pt idx="18006">
                  <c:v>0</c:v>
                </c:pt>
                <c:pt idx="18007">
                  <c:v>0</c:v>
                </c:pt>
                <c:pt idx="18008">
                  <c:v>0</c:v>
                </c:pt>
                <c:pt idx="18009">
                  <c:v>0</c:v>
                </c:pt>
                <c:pt idx="18010">
                  <c:v>0</c:v>
                </c:pt>
                <c:pt idx="18011">
                  <c:v>0</c:v>
                </c:pt>
                <c:pt idx="18012">
                  <c:v>0</c:v>
                </c:pt>
                <c:pt idx="18013">
                  <c:v>0</c:v>
                </c:pt>
                <c:pt idx="18014">
                  <c:v>0</c:v>
                </c:pt>
                <c:pt idx="18015">
                  <c:v>0</c:v>
                </c:pt>
                <c:pt idx="18016">
                  <c:v>0</c:v>
                </c:pt>
                <c:pt idx="18017">
                  <c:v>0</c:v>
                </c:pt>
                <c:pt idx="18018">
                  <c:v>0</c:v>
                </c:pt>
                <c:pt idx="18019">
                  <c:v>0</c:v>
                </c:pt>
                <c:pt idx="18020">
                  <c:v>0</c:v>
                </c:pt>
                <c:pt idx="18021">
                  <c:v>0</c:v>
                </c:pt>
                <c:pt idx="18022">
                  <c:v>0</c:v>
                </c:pt>
                <c:pt idx="18023">
                  <c:v>0</c:v>
                </c:pt>
                <c:pt idx="18024">
                  <c:v>0</c:v>
                </c:pt>
                <c:pt idx="18025">
                  <c:v>0</c:v>
                </c:pt>
                <c:pt idx="18026">
                  <c:v>0</c:v>
                </c:pt>
                <c:pt idx="18027">
                  <c:v>0</c:v>
                </c:pt>
                <c:pt idx="18028">
                  <c:v>0</c:v>
                </c:pt>
                <c:pt idx="18029">
                  <c:v>0</c:v>
                </c:pt>
                <c:pt idx="18030">
                  <c:v>0</c:v>
                </c:pt>
                <c:pt idx="18031">
                  <c:v>0</c:v>
                </c:pt>
                <c:pt idx="18032">
                  <c:v>0</c:v>
                </c:pt>
                <c:pt idx="18033">
                  <c:v>0</c:v>
                </c:pt>
                <c:pt idx="18034">
                  <c:v>0</c:v>
                </c:pt>
                <c:pt idx="18035">
                  <c:v>0</c:v>
                </c:pt>
                <c:pt idx="18036">
                  <c:v>0</c:v>
                </c:pt>
                <c:pt idx="18037">
                  <c:v>0</c:v>
                </c:pt>
                <c:pt idx="18038">
                  <c:v>0</c:v>
                </c:pt>
                <c:pt idx="18039">
                  <c:v>0</c:v>
                </c:pt>
                <c:pt idx="18040">
                  <c:v>0</c:v>
                </c:pt>
                <c:pt idx="18041">
                  <c:v>0</c:v>
                </c:pt>
                <c:pt idx="18042">
                  <c:v>0</c:v>
                </c:pt>
                <c:pt idx="18043">
                  <c:v>0</c:v>
                </c:pt>
                <c:pt idx="18044">
                  <c:v>0</c:v>
                </c:pt>
                <c:pt idx="18045">
                  <c:v>0</c:v>
                </c:pt>
                <c:pt idx="18046">
                  <c:v>0</c:v>
                </c:pt>
                <c:pt idx="18047">
                  <c:v>0</c:v>
                </c:pt>
                <c:pt idx="18048">
                  <c:v>0</c:v>
                </c:pt>
                <c:pt idx="18049">
                  <c:v>0</c:v>
                </c:pt>
                <c:pt idx="18050">
                  <c:v>0</c:v>
                </c:pt>
                <c:pt idx="18051">
                  <c:v>0</c:v>
                </c:pt>
                <c:pt idx="18052">
                  <c:v>0</c:v>
                </c:pt>
                <c:pt idx="18053">
                  <c:v>0</c:v>
                </c:pt>
                <c:pt idx="18054">
                  <c:v>0</c:v>
                </c:pt>
                <c:pt idx="18055">
                  <c:v>0</c:v>
                </c:pt>
                <c:pt idx="18056">
                  <c:v>0</c:v>
                </c:pt>
                <c:pt idx="18057">
                  <c:v>0</c:v>
                </c:pt>
                <c:pt idx="18058">
                  <c:v>0</c:v>
                </c:pt>
                <c:pt idx="18059">
                  <c:v>0</c:v>
                </c:pt>
                <c:pt idx="18060">
                  <c:v>0</c:v>
                </c:pt>
                <c:pt idx="18061">
                  <c:v>0</c:v>
                </c:pt>
                <c:pt idx="18062">
                  <c:v>0</c:v>
                </c:pt>
                <c:pt idx="18063">
                  <c:v>0</c:v>
                </c:pt>
                <c:pt idx="18064">
                  <c:v>0</c:v>
                </c:pt>
                <c:pt idx="18065">
                  <c:v>0</c:v>
                </c:pt>
                <c:pt idx="18066">
                  <c:v>0</c:v>
                </c:pt>
                <c:pt idx="18067">
                  <c:v>0</c:v>
                </c:pt>
                <c:pt idx="18068">
                  <c:v>0</c:v>
                </c:pt>
                <c:pt idx="18069">
                  <c:v>0</c:v>
                </c:pt>
                <c:pt idx="18070">
                  <c:v>0</c:v>
                </c:pt>
                <c:pt idx="18071">
                  <c:v>0</c:v>
                </c:pt>
                <c:pt idx="18072">
                  <c:v>0</c:v>
                </c:pt>
                <c:pt idx="18073">
                  <c:v>0</c:v>
                </c:pt>
                <c:pt idx="18074">
                  <c:v>0</c:v>
                </c:pt>
                <c:pt idx="18075">
                  <c:v>0</c:v>
                </c:pt>
                <c:pt idx="18076">
                  <c:v>0</c:v>
                </c:pt>
                <c:pt idx="18077">
                  <c:v>0</c:v>
                </c:pt>
                <c:pt idx="18078">
                  <c:v>0</c:v>
                </c:pt>
                <c:pt idx="18079">
                  <c:v>0</c:v>
                </c:pt>
                <c:pt idx="18080">
                  <c:v>0</c:v>
                </c:pt>
                <c:pt idx="18081">
                  <c:v>0</c:v>
                </c:pt>
                <c:pt idx="18082">
                  <c:v>0</c:v>
                </c:pt>
                <c:pt idx="18083">
                  <c:v>0</c:v>
                </c:pt>
                <c:pt idx="18084">
                  <c:v>0</c:v>
                </c:pt>
                <c:pt idx="18085">
                  <c:v>0</c:v>
                </c:pt>
                <c:pt idx="18086">
                  <c:v>0</c:v>
                </c:pt>
                <c:pt idx="18087">
                  <c:v>0</c:v>
                </c:pt>
                <c:pt idx="18088">
                  <c:v>0</c:v>
                </c:pt>
                <c:pt idx="18089">
                  <c:v>0</c:v>
                </c:pt>
                <c:pt idx="18090">
                  <c:v>0</c:v>
                </c:pt>
                <c:pt idx="18091">
                  <c:v>0</c:v>
                </c:pt>
                <c:pt idx="18092">
                  <c:v>0</c:v>
                </c:pt>
                <c:pt idx="18093">
                  <c:v>0</c:v>
                </c:pt>
                <c:pt idx="18094">
                  <c:v>0</c:v>
                </c:pt>
                <c:pt idx="18095">
                  <c:v>0</c:v>
                </c:pt>
                <c:pt idx="18096">
                  <c:v>0</c:v>
                </c:pt>
                <c:pt idx="18097">
                  <c:v>0</c:v>
                </c:pt>
                <c:pt idx="18098">
                  <c:v>0</c:v>
                </c:pt>
                <c:pt idx="18099">
                  <c:v>0</c:v>
                </c:pt>
                <c:pt idx="18100">
                  <c:v>0</c:v>
                </c:pt>
                <c:pt idx="18101">
                  <c:v>0</c:v>
                </c:pt>
                <c:pt idx="18102">
                  <c:v>0</c:v>
                </c:pt>
                <c:pt idx="18103">
                  <c:v>0</c:v>
                </c:pt>
                <c:pt idx="18104">
                  <c:v>0</c:v>
                </c:pt>
                <c:pt idx="18105">
                  <c:v>0</c:v>
                </c:pt>
                <c:pt idx="18106">
                  <c:v>0</c:v>
                </c:pt>
                <c:pt idx="18107">
                  <c:v>0</c:v>
                </c:pt>
                <c:pt idx="18108">
                  <c:v>0</c:v>
                </c:pt>
                <c:pt idx="18109">
                  <c:v>0</c:v>
                </c:pt>
                <c:pt idx="18110">
                  <c:v>0</c:v>
                </c:pt>
                <c:pt idx="18111">
                  <c:v>0</c:v>
                </c:pt>
                <c:pt idx="18112">
                  <c:v>0</c:v>
                </c:pt>
                <c:pt idx="18113">
                  <c:v>0</c:v>
                </c:pt>
                <c:pt idx="18114">
                  <c:v>0</c:v>
                </c:pt>
                <c:pt idx="18115">
                  <c:v>0</c:v>
                </c:pt>
                <c:pt idx="18116">
                  <c:v>0</c:v>
                </c:pt>
                <c:pt idx="18117">
                  <c:v>0</c:v>
                </c:pt>
                <c:pt idx="18118">
                  <c:v>0</c:v>
                </c:pt>
                <c:pt idx="18119">
                  <c:v>0</c:v>
                </c:pt>
                <c:pt idx="18120">
                  <c:v>0</c:v>
                </c:pt>
                <c:pt idx="18121">
                  <c:v>0</c:v>
                </c:pt>
                <c:pt idx="18122">
                  <c:v>0</c:v>
                </c:pt>
                <c:pt idx="18123">
                  <c:v>0</c:v>
                </c:pt>
                <c:pt idx="18124">
                  <c:v>0</c:v>
                </c:pt>
                <c:pt idx="18125">
                  <c:v>0</c:v>
                </c:pt>
                <c:pt idx="18126">
                  <c:v>0</c:v>
                </c:pt>
                <c:pt idx="18127">
                  <c:v>0</c:v>
                </c:pt>
                <c:pt idx="18128">
                  <c:v>0</c:v>
                </c:pt>
                <c:pt idx="18129">
                  <c:v>0</c:v>
                </c:pt>
                <c:pt idx="18130">
                  <c:v>0</c:v>
                </c:pt>
                <c:pt idx="18131">
                  <c:v>0</c:v>
                </c:pt>
                <c:pt idx="18132">
                  <c:v>0</c:v>
                </c:pt>
                <c:pt idx="18133">
                  <c:v>0</c:v>
                </c:pt>
                <c:pt idx="18134">
                  <c:v>0</c:v>
                </c:pt>
                <c:pt idx="18135">
                  <c:v>0</c:v>
                </c:pt>
                <c:pt idx="18136">
                  <c:v>0</c:v>
                </c:pt>
                <c:pt idx="18137">
                  <c:v>0</c:v>
                </c:pt>
                <c:pt idx="18138">
                  <c:v>0</c:v>
                </c:pt>
                <c:pt idx="18139">
                  <c:v>0</c:v>
                </c:pt>
                <c:pt idx="18140">
                  <c:v>0</c:v>
                </c:pt>
                <c:pt idx="18141">
                  <c:v>0</c:v>
                </c:pt>
                <c:pt idx="18142">
                  <c:v>0</c:v>
                </c:pt>
                <c:pt idx="18143">
                  <c:v>0</c:v>
                </c:pt>
                <c:pt idx="18144">
                  <c:v>0</c:v>
                </c:pt>
                <c:pt idx="18145">
                  <c:v>0</c:v>
                </c:pt>
                <c:pt idx="18146">
                  <c:v>0</c:v>
                </c:pt>
                <c:pt idx="18147">
                  <c:v>0</c:v>
                </c:pt>
                <c:pt idx="18148">
                  <c:v>0</c:v>
                </c:pt>
                <c:pt idx="18149">
                  <c:v>0</c:v>
                </c:pt>
                <c:pt idx="18150">
                  <c:v>0</c:v>
                </c:pt>
                <c:pt idx="18151">
                  <c:v>0</c:v>
                </c:pt>
                <c:pt idx="18152">
                  <c:v>0</c:v>
                </c:pt>
                <c:pt idx="18153">
                  <c:v>0</c:v>
                </c:pt>
                <c:pt idx="18154">
                  <c:v>0</c:v>
                </c:pt>
                <c:pt idx="18155">
                  <c:v>0</c:v>
                </c:pt>
                <c:pt idx="18156">
                  <c:v>0</c:v>
                </c:pt>
                <c:pt idx="18157">
                  <c:v>0</c:v>
                </c:pt>
                <c:pt idx="18158">
                  <c:v>0</c:v>
                </c:pt>
                <c:pt idx="18159">
                  <c:v>0</c:v>
                </c:pt>
                <c:pt idx="18160">
                  <c:v>0</c:v>
                </c:pt>
                <c:pt idx="18161">
                  <c:v>0</c:v>
                </c:pt>
                <c:pt idx="18162">
                  <c:v>0</c:v>
                </c:pt>
                <c:pt idx="18163">
                  <c:v>0</c:v>
                </c:pt>
                <c:pt idx="18164">
                  <c:v>0</c:v>
                </c:pt>
                <c:pt idx="18165">
                  <c:v>0</c:v>
                </c:pt>
                <c:pt idx="18166">
                  <c:v>0</c:v>
                </c:pt>
                <c:pt idx="18167">
                  <c:v>0</c:v>
                </c:pt>
                <c:pt idx="18168">
                  <c:v>0</c:v>
                </c:pt>
                <c:pt idx="18169">
                  <c:v>0</c:v>
                </c:pt>
                <c:pt idx="18170">
                  <c:v>0</c:v>
                </c:pt>
                <c:pt idx="18171">
                  <c:v>0</c:v>
                </c:pt>
                <c:pt idx="18172">
                  <c:v>0</c:v>
                </c:pt>
                <c:pt idx="18173">
                  <c:v>0</c:v>
                </c:pt>
                <c:pt idx="18174">
                  <c:v>0</c:v>
                </c:pt>
                <c:pt idx="18175">
                  <c:v>0</c:v>
                </c:pt>
                <c:pt idx="18176">
                  <c:v>0</c:v>
                </c:pt>
                <c:pt idx="18177">
                  <c:v>0</c:v>
                </c:pt>
                <c:pt idx="18178">
                  <c:v>0</c:v>
                </c:pt>
                <c:pt idx="18179">
                  <c:v>0</c:v>
                </c:pt>
                <c:pt idx="18180">
                  <c:v>0</c:v>
                </c:pt>
                <c:pt idx="18181">
                  <c:v>0</c:v>
                </c:pt>
                <c:pt idx="18182">
                  <c:v>0</c:v>
                </c:pt>
                <c:pt idx="18183">
                  <c:v>0</c:v>
                </c:pt>
                <c:pt idx="18184">
                  <c:v>0</c:v>
                </c:pt>
                <c:pt idx="18185">
                  <c:v>0</c:v>
                </c:pt>
                <c:pt idx="18186">
                  <c:v>0</c:v>
                </c:pt>
                <c:pt idx="18187">
                  <c:v>0</c:v>
                </c:pt>
                <c:pt idx="18188">
                  <c:v>0</c:v>
                </c:pt>
                <c:pt idx="18189">
                  <c:v>0</c:v>
                </c:pt>
                <c:pt idx="18190">
                  <c:v>0</c:v>
                </c:pt>
                <c:pt idx="18191">
                  <c:v>0</c:v>
                </c:pt>
                <c:pt idx="18192">
                  <c:v>0</c:v>
                </c:pt>
                <c:pt idx="18193">
                  <c:v>0</c:v>
                </c:pt>
                <c:pt idx="18194">
                  <c:v>0</c:v>
                </c:pt>
                <c:pt idx="18195">
                  <c:v>0</c:v>
                </c:pt>
                <c:pt idx="18196">
                  <c:v>0</c:v>
                </c:pt>
                <c:pt idx="18197">
                  <c:v>0</c:v>
                </c:pt>
                <c:pt idx="18198">
                  <c:v>0</c:v>
                </c:pt>
                <c:pt idx="18199">
                  <c:v>0</c:v>
                </c:pt>
                <c:pt idx="18200">
                  <c:v>0</c:v>
                </c:pt>
                <c:pt idx="18201">
                  <c:v>0</c:v>
                </c:pt>
                <c:pt idx="18202">
                  <c:v>0</c:v>
                </c:pt>
                <c:pt idx="18203">
                  <c:v>0</c:v>
                </c:pt>
                <c:pt idx="18204">
                  <c:v>0</c:v>
                </c:pt>
                <c:pt idx="18205">
                  <c:v>0</c:v>
                </c:pt>
                <c:pt idx="18206">
                  <c:v>0</c:v>
                </c:pt>
                <c:pt idx="18207">
                  <c:v>0</c:v>
                </c:pt>
                <c:pt idx="18208">
                  <c:v>0</c:v>
                </c:pt>
                <c:pt idx="18209">
                  <c:v>0</c:v>
                </c:pt>
                <c:pt idx="18210">
                  <c:v>0</c:v>
                </c:pt>
                <c:pt idx="18211">
                  <c:v>0</c:v>
                </c:pt>
                <c:pt idx="18212">
                  <c:v>0</c:v>
                </c:pt>
                <c:pt idx="18213">
                  <c:v>0</c:v>
                </c:pt>
                <c:pt idx="18214">
                  <c:v>0</c:v>
                </c:pt>
                <c:pt idx="18215">
                  <c:v>0</c:v>
                </c:pt>
                <c:pt idx="18216">
                  <c:v>0</c:v>
                </c:pt>
                <c:pt idx="18217">
                  <c:v>0</c:v>
                </c:pt>
                <c:pt idx="18218">
                  <c:v>0</c:v>
                </c:pt>
                <c:pt idx="18219">
                  <c:v>0</c:v>
                </c:pt>
                <c:pt idx="18220">
                  <c:v>0</c:v>
                </c:pt>
                <c:pt idx="18221">
                  <c:v>0</c:v>
                </c:pt>
                <c:pt idx="18222">
                  <c:v>0</c:v>
                </c:pt>
                <c:pt idx="18223">
                  <c:v>0</c:v>
                </c:pt>
                <c:pt idx="18224">
                  <c:v>0</c:v>
                </c:pt>
                <c:pt idx="18225">
                  <c:v>0</c:v>
                </c:pt>
                <c:pt idx="18226">
                  <c:v>0</c:v>
                </c:pt>
                <c:pt idx="18227">
                  <c:v>0</c:v>
                </c:pt>
                <c:pt idx="18228">
                  <c:v>0</c:v>
                </c:pt>
                <c:pt idx="18229">
                  <c:v>0</c:v>
                </c:pt>
                <c:pt idx="18230">
                  <c:v>0</c:v>
                </c:pt>
                <c:pt idx="18231">
                  <c:v>0</c:v>
                </c:pt>
                <c:pt idx="18232">
                  <c:v>0</c:v>
                </c:pt>
                <c:pt idx="18233">
                  <c:v>0</c:v>
                </c:pt>
                <c:pt idx="18234">
                  <c:v>0</c:v>
                </c:pt>
                <c:pt idx="18235">
                  <c:v>0</c:v>
                </c:pt>
                <c:pt idx="18236">
                  <c:v>0</c:v>
                </c:pt>
                <c:pt idx="18237">
                  <c:v>0</c:v>
                </c:pt>
                <c:pt idx="18238">
                  <c:v>0</c:v>
                </c:pt>
                <c:pt idx="18239">
                  <c:v>0</c:v>
                </c:pt>
                <c:pt idx="18240">
                  <c:v>0</c:v>
                </c:pt>
                <c:pt idx="18241">
                  <c:v>0</c:v>
                </c:pt>
                <c:pt idx="18242">
                  <c:v>0</c:v>
                </c:pt>
                <c:pt idx="18243">
                  <c:v>0</c:v>
                </c:pt>
                <c:pt idx="18244">
                  <c:v>0</c:v>
                </c:pt>
                <c:pt idx="18245">
                  <c:v>0</c:v>
                </c:pt>
                <c:pt idx="18246">
                  <c:v>0</c:v>
                </c:pt>
                <c:pt idx="18247">
                  <c:v>0</c:v>
                </c:pt>
                <c:pt idx="18248">
                  <c:v>0</c:v>
                </c:pt>
                <c:pt idx="18249">
                  <c:v>0</c:v>
                </c:pt>
                <c:pt idx="18250">
                  <c:v>0</c:v>
                </c:pt>
                <c:pt idx="18251">
                  <c:v>0</c:v>
                </c:pt>
                <c:pt idx="18252">
                  <c:v>0</c:v>
                </c:pt>
                <c:pt idx="18253">
                  <c:v>0</c:v>
                </c:pt>
                <c:pt idx="18254">
                  <c:v>0</c:v>
                </c:pt>
                <c:pt idx="18255">
                  <c:v>0</c:v>
                </c:pt>
                <c:pt idx="18256">
                  <c:v>0</c:v>
                </c:pt>
                <c:pt idx="18257">
                  <c:v>0</c:v>
                </c:pt>
                <c:pt idx="18258">
                  <c:v>0</c:v>
                </c:pt>
                <c:pt idx="18259">
                  <c:v>0</c:v>
                </c:pt>
                <c:pt idx="18260">
                  <c:v>0</c:v>
                </c:pt>
                <c:pt idx="18261">
                  <c:v>0</c:v>
                </c:pt>
                <c:pt idx="18262">
                  <c:v>0</c:v>
                </c:pt>
                <c:pt idx="18263">
                  <c:v>0</c:v>
                </c:pt>
                <c:pt idx="18264">
                  <c:v>0</c:v>
                </c:pt>
                <c:pt idx="18265">
                  <c:v>0</c:v>
                </c:pt>
                <c:pt idx="18266">
                  <c:v>0</c:v>
                </c:pt>
                <c:pt idx="18267">
                  <c:v>0</c:v>
                </c:pt>
                <c:pt idx="18268">
                  <c:v>0</c:v>
                </c:pt>
                <c:pt idx="18269">
                  <c:v>0</c:v>
                </c:pt>
                <c:pt idx="18270">
                  <c:v>0</c:v>
                </c:pt>
                <c:pt idx="18271">
                  <c:v>0</c:v>
                </c:pt>
                <c:pt idx="18272">
                  <c:v>0</c:v>
                </c:pt>
                <c:pt idx="18273">
                  <c:v>0</c:v>
                </c:pt>
                <c:pt idx="18274">
                  <c:v>0</c:v>
                </c:pt>
                <c:pt idx="18275">
                  <c:v>0</c:v>
                </c:pt>
                <c:pt idx="18276">
                  <c:v>0</c:v>
                </c:pt>
                <c:pt idx="18277">
                  <c:v>0</c:v>
                </c:pt>
                <c:pt idx="18278">
                  <c:v>0</c:v>
                </c:pt>
                <c:pt idx="18279">
                  <c:v>0</c:v>
                </c:pt>
                <c:pt idx="18280">
                  <c:v>0</c:v>
                </c:pt>
                <c:pt idx="18281">
                  <c:v>0</c:v>
                </c:pt>
                <c:pt idx="18282">
                  <c:v>0</c:v>
                </c:pt>
                <c:pt idx="18283">
                  <c:v>0</c:v>
                </c:pt>
                <c:pt idx="18284">
                  <c:v>0</c:v>
                </c:pt>
                <c:pt idx="18285">
                  <c:v>0</c:v>
                </c:pt>
                <c:pt idx="18286">
                  <c:v>0</c:v>
                </c:pt>
                <c:pt idx="18287">
                  <c:v>0</c:v>
                </c:pt>
                <c:pt idx="18288">
                  <c:v>0</c:v>
                </c:pt>
                <c:pt idx="18289">
                  <c:v>0</c:v>
                </c:pt>
                <c:pt idx="18290">
                  <c:v>0</c:v>
                </c:pt>
                <c:pt idx="18291">
                  <c:v>0</c:v>
                </c:pt>
                <c:pt idx="18292">
                  <c:v>0</c:v>
                </c:pt>
                <c:pt idx="18293">
                  <c:v>0</c:v>
                </c:pt>
                <c:pt idx="18294">
                  <c:v>0</c:v>
                </c:pt>
                <c:pt idx="18295">
                  <c:v>0</c:v>
                </c:pt>
                <c:pt idx="18296">
                  <c:v>0</c:v>
                </c:pt>
                <c:pt idx="18297">
                  <c:v>0</c:v>
                </c:pt>
                <c:pt idx="18298">
                  <c:v>0</c:v>
                </c:pt>
                <c:pt idx="18299">
                  <c:v>0</c:v>
                </c:pt>
                <c:pt idx="18300">
                  <c:v>0</c:v>
                </c:pt>
                <c:pt idx="18301">
                  <c:v>0</c:v>
                </c:pt>
                <c:pt idx="18302">
                  <c:v>0</c:v>
                </c:pt>
                <c:pt idx="18303">
                  <c:v>0</c:v>
                </c:pt>
                <c:pt idx="18304">
                  <c:v>0</c:v>
                </c:pt>
                <c:pt idx="18305">
                  <c:v>0</c:v>
                </c:pt>
                <c:pt idx="18306">
                  <c:v>0</c:v>
                </c:pt>
                <c:pt idx="18307">
                  <c:v>0</c:v>
                </c:pt>
                <c:pt idx="18308">
                  <c:v>0</c:v>
                </c:pt>
                <c:pt idx="18309">
                  <c:v>0</c:v>
                </c:pt>
                <c:pt idx="18310">
                  <c:v>0</c:v>
                </c:pt>
                <c:pt idx="18311">
                  <c:v>0</c:v>
                </c:pt>
                <c:pt idx="18312">
                  <c:v>0</c:v>
                </c:pt>
                <c:pt idx="18313">
                  <c:v>0</c:v>
                </c:pt>
                <c:pt idx="18314">
                  <c:v>0</c:v>
                </c:pt>
                <c:pt idx="18315">
                  <c:v>0</c:v>
                </c:pt>
                <c:pt idx="18316">
                  <c:v>0</c:v>
                </c:pt>
                <c:pt idx="18317">
                  <c:v>0</c:v>
                </c:pt>
                <c:pt idx="18318">
                  <c:v>0</c:v>
                </c:pt>
                <c:pt idx="18319">
                  <c:v>0</c:v>
                </c:pt>
                <c:pt idx="18320">
                  <c:v>0</c:v>
                </c:pt>
                <c:pt idx="18321">
                  <c:v>0</c:v>
                </c:pt>
                <c:pt idx="18322">
                  <c:v>0</c:v>
                </c:pt>
                <c:pt idx="18323">
                  <c:v>0</c:v>
                </c:pt>
                <c:pt idx="18324">
                  <c:v>0</c:v>
                </c:pt>
                <c:pt idx="18325">
                  <c:v>0</c:v>
                </c:pt>
                <c:pt idx="18326">
                  <c:v>0</c:v>
                </c:pt>
                <c:pt idx="18327">
                  <c:v>0</c:v>
                </c:pt>
                <c:pt idx="18328">
                  <c:v>0</c:v>
                </c:pt>
                <c:pt idx="18329">
                  <c:v>0</c:v>
                </c:pt>
                <c:pt idx="18330">
                  <c:v>0</c:v>
                </c:pt>
                <c:pt idx="18331">
                  <c:v>0</c:v>
                </c:pt>
                <c:pt idx="18332">
                  <c:v>0</c:v>
                </c:pt>
                <c:pt idx="18333">
                  <c:v>0</c:v>
                </c:pt>
                <c:pt idx="18334">
                  <c:v>0</c:v>
                </c:pt>
                <c:pt idx="18335">
                  <c:v>0</c:v>
                </c:pt>
                <c:pt idx="18336">
                  <c:v>0</c:v>
                </c:pt>
                <c:pt idx="18337">
                  <c:v>0</c:v>
                </c:pt>
                <c:pt idx="18338">
                  <c:v>0</c:v>
                </c:pt>
                <c:pt idx="18339">
                  <c:v>0</c:v>
                </c:pt>
                <c:pt idx="18340">
                  <c:v>0</c:v>
                </c:pt>
                <c:pt idx="18341">
                  <c:v>0</c:v>
                </c:pt>
                <c:pt idx="18342">
                  <c:v>0</c:v>
                </c:pt>
                <c:pt idx="18343">
                  <c:v>0</c:v>
                </c:pt>
                <c:pt idx="18344">
                  <c:v>0</c:v>
                </c:pt>
                <c:pt idx="18345">
                  <c:v>0</c:v>
                </c:pt>
                <c:pt idx="18346">
                  <c:v>0</c:v>
                </c:pt>
                <c:pt idx="18347">
                  <c:v>0</c:v>
                </c:pt>
                <c:pt idx="18348">
                  <c:v>0</c:v>
                </c:pt>
                <c:pt idx="18349">
                  <c:v>0</c:v>
                </c:pt>
                <c:pt idx="18350">
                  <c:v>0</c:v>
                </c:pt>
                <c:pt idx="18351">
                  <c:v>0</c:v>
                </c:pt>
                <c:pt idx="18352">
                  <c:v>0</c:v>
                </c:pt>
                <c:pt idx="18353">
                  <c:v>0</c:v>
                </c:pt>
                <c:pt idx="18354">
                  <c:v>0</c:v>
                </c:pt>
                <c:pt idx="18355">
                  <c:v>0</c:v>
                </c:pt>
                <c:pt idx="18356">
                  <c:v>0</c:v>
                </c:pt>
                <c:pt idx="18357">
                  <c:v>0</c:v>
                </c:pt>
                <c:pt idx="18358">
                  <c:v>0</c:v>
                </c:pt>
                <c:pt idx="18359">
                  <c:v>0</c:v>
                </c:pt>
                <c:pt idx="18360">
                  <c:v>0</c:v>
                </c:pt>
                <c:pt idx="18361">
                  <c:v>0</c:v>
                </c:pt>
                <c:pt idx="18362">
                  <c:v>0</c:v>
                </c:pt>
                <c:pt idx="18363">
                  <c:v>0</c:v>
                </c:pt>
                <c:pt idx="18364">
                  <c:v>0</c:v>
                </c:pt>
                <c:pt idx="18365">
                  <c:v>0</c:v>
                </c:pt>
                <c:pt idx="18366">
                  <c:v>0</c:v>
                </c:pt>
                <c:pt idx="18367">
                  <c:v>0</c:v>
                </c:pt>
                <c:pt idx="18368">
                  <c:v>0</c:v>
                </c:pt>
                <c:pt idx="18369">
                  <c:v>0</c:v>
                </c:pt>
                <c:pt idx="18370">
                  <c:v>0</c:v>
                </c:pt>
                <c:pt idx="18371">
                  <c:v>0</c:v>
                </c:pt>
                <c:pt idx="18372">
                  <c:v>0</c:v>
                </c:pt>
                <c:pt idx="18373">
                  <c:v>0</c:v>
                </c:pt>
                <c:pt idx="18374">
                  <c:v>0</c:v>
                </c:pt>
                <c:pt idx="18375">
                  <c:v>0</c:v>
                </c:pt>
                <c:pt idx="18376">
                  <c:v>0</c:v>
                </c:pt>
                <c:pt idx="18377">
                  <c:v>0</c:v>
                </c:pt>
                <c:pt idx="18378">
                  <c:v>0</c:v>
                </c:pt>
                <c:pt idx="18379">
                  <c:v>0</c:v>
                </c:pt>
                <c:pt idx="18380">
                  <c:v>0</c:v>
                </c:pt>
                <c:pt idx="18381">
                  <c:v>0</c:v>
                </c:pt>
                <c:pt idx="18382">
                  <c:v>0</c:v>
                </c:pt>
                <c:pt idx="18383">
                  <c:v>0</c:v>
                </c:pt>
                <c:pt idx="18384">
                  <c:v>0</c:v>
                </c:pt>
                <c:pt idx="18385">
                  <c:v>0</c:v>
                </c:pt>
                <c:pt idx="18386">
                  <c:v>0</c:v>
                </c:pt>
                <c:pt idx="18387">
                  <c:v>0</c:v>
                </c:pt>
                <c:pt idx="18388">
                  <c:v>0</c:v>
                </c:pt>
                <c:pt idx="18389">
                  <c:v>0</c:v>
                </c:pt>
                <c:pt idx="18390">
                  <c:v>0</c:v>
                </c:pt>
                <c:pt idx="18391">
                  <c:v>0</c:v>
                </c:pt>
                <c:pt idx="18392">
                  <c:v>0</c:v>
                </c:pt>
                <c:pt idx="18393">
                  <c:v>0</c:v>
                </c:pt>
                <c:pt idx="18394">
                  <c:v>0</c:v>
                </c:pt>
                <c:pt idx="18395">
                  <c:v>0</c:v>
                </c:pt>
                <c:pt idx="18396">
                  <c:v>0</c:v>
                </c:pt>
                <c:pt idx="18397">
                  <c:v>0</c:v>
                </c:pt>
                <c:pt idx="18398">
                  <c:v>0</c:v>
                </c:pt>
                <c:pt idx="18399">
                  <c:v>0</c:v>
                </c:pt>
                <c:pt idx="18400">
                  <c:v>0</c:v>
                </c:pt>
                <c:pt idx="18401">
                  <c:v>0</c:v>
                </c:pt>
                <c:pt idx="18402">
                  <c:v>0</c:v>
                </c:pt>
                <c:pt idx="18403">
                  <c:v>0</c:v>
                </c:pt>
                <c:pt idx="18404">
                  <c:v>0</c:v>
                </c:pt>
                <c:pt idx="18405">
                  <c:v>0</c:v>
                </c:pt>
                <c:pt idx="18406">
                  <c:v>0</c:v>
                </c:pt>
                <c:pt idx="18407">
                  <c:v>0</c:v>
                </c:pt>
                <c:pt idx="18408">
                  <c:v>0</c:v>
                </c:pt>
                <c:pt idx="18409">
                  <c:v>0</c:v>
                </c:pt>
                <c:pt idx="18410">
                  <c:v>0</c:v>
                </c:pt>
                <c:pt idx="18411">
                  <c:v>0</c:v>
                </c:pt>
                <c:pt idx="18412">
                  <c:v>0</c:v>
                </c:pt>
                <c:pt idx="18413">
                  <c:v>0</c:v>
                </c:pt>
                <c:pt idx="18414">
                  <c:v>0</c:v>
                </c:pt>
                <c:pt idx="18415">
                  <c:v>0</c:v>
                </c:pt>
                <c:pt idx="18416">
                  <c:v>0</c:v>
                </c:pt>
                <c:pt idx="18417">
                  <c:v>0</c:v>
                </c:pt>
                <c:pt idx="18418">
                  <c:v>0</c:v>
                </c:pt>
                <c:pt idx="18419">
                  <c:v>0</c:v>
                </c:pt>
                <c:pt idx="18420">
                  <c:v>0</c:v>
                </c:pt>
                <c:pt idx="18421">
                  <c:v>0</c:v>
                </c:pt>
                <c:pt idx="18422">
                  <c:v>0</c:v>
                </c:pt>
                <c:pt idx="18423">
                  <c:v>0</c:v>
                </c:pt>
                <c:pt idx="18424">
                  <c:v>0</c:v>
                </c:pt>
                <c:pt idx="18425">
                  <c:v>0</c:v>
                </c:pt>
                <c:pt idx="18426">
                  <c:v>0</c:v>
                </c:pt>
                <c:pt idx="18427">
                  <c:v>0</c:v>
                </c:pt>
                <c:pt idx="18428">
                  <c:v>0</c:v>
                </c:pt>
                <c:pt idx="18429">
                  <c:v>0</c:v>
                </c:pt>
                <c:pt idx="18430">
                  <c:v>0</c:v>
                </c:pt>
                <c:pt idx="18431">
                  <c:v>0</c:v>
                </c:pt>
                <c:pt idx="18432">
                  <c:v>0</c:v>
                </c:pt>
                <c:pt idx="18433">
                  <c:v>0</c:v>
                </c:pt>
                <c:pt idx="18434">
                  <c:v>0</c:v>
                </c:pt>
                <c:pt idx="18435">
                  <c:v>0</c:v>
                </c:pt>
                <c:pt idx="18436">
                  <c:v>0</c:v>
                </c:pt>
                <c:pt idx="18437">
                  <c:v>0</c:v>
                </c:pt>
                <c:pt idx="18438">
                  <c:v>0</c:v>
                </c:pt>
                <c:pt idx="18439">
                  <c:v>0</c:v>
                </c:pt>
                <c:pt idx="18440">
                  <c:v>0</c:v>
                </c:pt>
                <c:pt idx="18441">
                  <c:v>0</c:v>
                </c:pt>
                <c:pt idx="18442">
                  <c:v>0</c:v>
                </c:pt>
                <c:pt idx="18443">
                  <c:v>0</c:v>
                </c:pt>
                <c:pt idx="18444">
                  <c:v>0</c:v>
                </c:pt>
                <c:pt idx="18445">
                  <c:v>0</c:v>
                </c:pt>
                <c:pt idx="18446">
                  <c:v>0</c:v>
                </c:pt>
                <c:pt idx="18447">
                  <c:v>0</c:v>
                </c:pt>
                <c:pt idx="18448">
                  <c:v>0</c:v>
                </c:pt>
                <c:pt idx="18449">
                  <c:v>0</c:v>
                </c:pt>
                <c:pt idx="18450">
                  <c:v>0</c:v>
                </c:pt>
                <c:pt idx="18451">
                  <c:v>0</c:v>
                </c:pt>
                <c:pt idx="18452">
                  <c:v>0</c:v>
                </c:pt>
                <c:pt idx="18453">
                  <c:v>0</c:v>
                </c:pt>
                <c:pt idx="18454">
                  <c:v>0</c:v>
                </c:pt>
                <c:pt idx="18455">
                  <c:v>0</c:v>
                </c:pt>
                <c:pt idx="18456">
                  <c:v>0</c:v>
                </c:pt>
                <c:pt idx="18457">
                  <c:v>0</c:v>
                </c:pt>
                <c:pt idx="18458">
                  <c:v>0</c:v>
                </c:pt>
                <c:pt idx="18459">
                  <c:v>0</c:v>
                </c:pt>
                <c:pt idx="18460">
                  <c:v>0</c:v>
                </c:pt>
                <c:pt idx="18461">
                  <c:v>0</c:v>
                </c:pt>
                <c:pt idx="18462">
                  <c:v>0</c:v>
                </c:pt>
                <c:pt idx="18463">
                  <c:v>0</c:v>
                </c:pt>
                <c:pt idx="18464">
                  <c:v>0</c:v>
                </c:pt>
                <c:pt idx="18465">
                  <c:v>0</c:v>
                </c:pt>
                <c:pt idx="18466">
                  <c:v>0</c:v>
                </c:pt>
                <c:pt idx="18467">
                  <c:v>0</c:v>
                </c:pt>
                <c:pt idx="18468">
                  <c:v>0</c:v>
                </c:pt>
                <c:pt idx="18469">
                  <c:v>0</c:v>
                </c:pt>
                <c:pt idx="18470">
                  <c:v>0</c:v>
                </c:pt>
                <c:pt idx="18471">
                  <c:v>0</c:v>
                </c:pt>
                <c:pt idx="18472">
                  <c:v>0</c:v>
                </c:pt>
                <c:pt idx="18473">
                  <c:v>0</c:v>
                </c:pt>
                <c:pt idx="18474">
                  <c:v>0</c:v>
                </c:pt>
                <c:pt idx="18475">
                  <c:v>0</c:v>
                </c:pt>
                <c:pt idx="18476">
                  <c:v>0</c:v>
                </c:pt>
                <c:pt idx="18477">
                  <c:v>0</c:v>
                </c:pt>
                <c:pt idx="18478">
                  <c:v>0</c:v>
                </c:pt>
                <c:pt idx="18479">
                  <c:v>0</c:v>
                </c:pt>
                <c:pt idx="18480">
                  <c:v>0</c:v>
                </c:pt>
                <c:pt idx="18481">
                  <c:v>0</c:v>
                </c:pt>
                <c:pt idx="18482">
                  <c:v>0</c:v>
                </c:pt>
                <c:pt idx="18483">
                  <c:v>0</c:v>
                </c:pt>
                <c:pt idx="18484">
                  <c:v>0</c:v>
                </c:pt>
                <c:pt idx="18485">
                  <c:v>0</c:v>
                </c:pt>
                <c:pt idx="18486">
                  <c:v>0</c:v>
                </c:pt>
                <c:pt idx="18487">
                  <c:v>0</c:v>
                </c:pt>
                <c:pt idx="18488">
                  <c:v>0</c:v>
                </c:pt>
                <c:pt idx="18489">
                  <c:v>0</c:v>
                </c:pt>
                <c:pt idx="18490">
                  <c:v>0</c:v>
                </c:pt>
                <c:pt idx="18491">
                  <c:v>0</c:v>
                </c:pt>
                <c:pt idx="18492">
                  <c:v>0</c:v>
                </c:pt>
                <c:pt idx="18493">
                  <c:v>0</c:v>
                </c:pt>
                <c:pt idx="18494">
                  <c:v>0</c:v>
                </c:pt>
                <c:pt idx="18495">
                  <c:v>0</c:v>
                </c:pt>
                <c:pt idx="18496">
                  <c:v>0</c:v>
                </c:pt>
                <c:pt idx="18497">
                  <c:v>0</c:v>
                </c:pt>
                <c:pt idx="18498">
                  <c:v>0</c:v>
                </c:pt>
                <c:pt idx="18499">
                  <c:v>0</c:v>
                </c:pt>
                <c:pt idx="18500">
                  <c:v>0</c:v>
                </c:pt>
                <c:pt idx="18501">
                  <c:v>0</c:v>
                </c:pt>
                <c:pt idx="18502">
                  <c:v>0</c:v>
                </c:pt>
                <c:pt idx="18503">
                  <c:v>0</c:v>
                </c:pt>
                <c:pt idx="18504">
                  <c:v>0</c:v>
                </c:pt>
                <c:pt idx="18505">
                  <c:v>0</c:v>
                </c:pt>
                <c:pt idx="18506">
                  <c:v>0</c:v>
                </c:pt>
                <c:pt idx="18507">
                  <c:v>0</c:v>
                </c:pt>
                <c:pt idx="18508">
                  <c:v>0</c:v>
                </c:pt>
                <c:pt idx="18509">
                  <c:v>0</c:v>
                </c:pt>
                <c:pt idx="18510">
                  <c:v>0</c:v>
                </c:pt>
                <c:pt idx="18511">
                  <c:v>0</c:v>
                </c:pt>
                <c:pt idx="18512">
                  <c:v>0</c:v>
                </c:pt>
                <c:pt idx="18513">
                  <c:v>0</c:v>
                </c:pt>
                <c:pt idx="18514">
                  <c:v>0</c:v>
                </c:pt>
                <c:pt idx="18515">
                  <c:v>0</c:v>
                </c:pt>
                <c:pt idx="18516">
                  <c:v>0</c:v>
                </c:pt>
                <c:pt idx="18517">
                  <c:v>0</c:v>
                </c:pt>
                <c:pt idx="18518">
                  <c:v>0</c:v>
                </c:pt>
                <c:pt idx="18519">
                  <c:v>0</c:v>
                </c:pt>
                <c:pt idx="18520">
                  <c:v>0</c:v>
                </c:pt>
                <c:pt idx="18521">
                  <c:v>0</c:v>
                </c:pt>
                <c:pt idx="18522">
                  <c:v>0</c:v>
                </c:pt>
                <c:pt idx="18523">
                  <c:v>0</c:v>
                </c:pt>
                <c:pt idx="18524">
                  <c:v>0</c:v>
                </c:pt>
                <c:pt idx="18525">
                  <c:v>0</c:v>
                </c:pt>
                <c:pt idx="18526">
                  <c:v>0</c:v>
                </c:pt>
                <c:pt idx="18527">
                  <c:v>0</c:v>
                </c:pt>
                <c:pt idx="18528">
                  <c:v>0</c:v>
                </c:pt>
                <c:pt idx="18529">
                  <c:v>0</c:v>
                </c:pt>
                <c:pt idx="18530">
                  <c:v>0</c:v>
                </c:pt>
                <c:pt idx="18531">
                  <c:v>0</c:v>
                </c:pt>
                <c:pt idx="18532">
                  <c:v>0</c:v>
                </c:pt>
                <c:pt idx="18533">
                  <c:v>0</c:v>
                </c:pt>
                <c:pt idx="18534">
                  <c:v>0</c:v>
                </c:pt>
                <c:pt idx="18535">
                  <c:v>0</c:v>
                </c:pt>
                <c:pt idx="18536">
                  <c:v>0</c:v>
                </c:pt>
                <c:pt idx="18537">
                  <c:v>0</c:v>
                </c:pt>
                <c:pt idx="18538">
                  <c:v>0</c:v>
                </c:pt>
                <c:pt idx="18539">
                  <c:v>0</c:v>
                </c:pt>
                <c:pt idx="18540">
                  <c:v>0</c:v>
                </c:pt>
                <c:pt idx="18541">
                  <c:v>0</c:v>
                </c:pt>
                <c:pt idx="18542">
                  <c:v>0</c:v>
                </c:pt>
                <c:pt idx="18543">
                  <c:v>0</c:v>
                </c:pt>
                <c:pt idx="18544">
                  <c:v>0</c:v>
                </c:pt>
                <c:pt idx="18545">
                  <c:v>0</c:v>
                </c:pt>
                <c:pt idx="18546">
                  <c:v>0</c:v>
                </c:pt>
                <c:pt idx="18547">
                  <c:v>0</c:v>
                </c:pt>
                <c:pt idx="18548">
                  <c:v>0</c:v>
                </c:pt>
                <c:pt idx="18549">
                  <c:v>0</c:v>
                </c:pt>
                <c:pt idx="18550">
                  <c:v>0</c:v>
                </c:pt>
                <c:pt idx="18551">
                  <c:v>0</c:v>
                </c:pt>
                <c:pt idx="18552">
                  <c:v>0</c:v>
                </c:pt>
                <c:pt idx="18553">
                  <c:v>0</c:v>
                </c:pt>
                <c:pt idx="18554">
                  <c:v>0</c:v>
                </c:pt>
                <c:pt idx="18555">
                  <c:v>0</c:v>
                </c:pt>
                <c:pt idx="18556">
                  <c:v>0</c:v>
                </c:pt>
                <c:pt idx="18557">
                  <c:v>0</c:v>
                </c:pt>
                <c:pt idx="18558">
                  <c:v>0</c:v>
                </c:pt>
                <c:pt idx="18559">
                  <c:v>0</c:v>
                </c:pt>
                <c:pt idx="18560">
                  <c:v>0</c:v>
                </c:pt>
                <c:pt idx="18561">
                  <c:v>0</c:v>
                </c:pt>
                <c:pt idx="18562">
                  <c:v>0</c:v>
                </c:pt>
                <c:pt idx="18563">
                  <c:v>0</c:v>
                </c:pt>
                <c:pt idx="18564">
                  <c:v>0</c:v>
                </c:pt>
                <c:pt idx="18565">
                  <c:v>0</c:v>
                </c:pt>
                <c:pt idx="18566">
                  <c:v>0</c:v>
                </c:pt>
                <c:pt idx="18567">
                  <c:v>0</c:v>
                </c:pt>
                <c:pt idx="18568">
                  <c:v>0</c:v>
                </c:pt>
                <c:pt idx="18569">
                  <c:v>0</c:v>
                </c:pt>
                <c:pt idx="18570">
                  <c:v>0</c:v>
                </c:pt>
                <c:pt idx="18571">
                  <c:v>0</c:v>
                </c:pt>
                <c:pt idx="18572">
                  <c:v>0</c:v>
                </c:pt>
                <c:pt idx="18573">
                  <c:v>0</c:v>
                </c:pt>
                <c:pt idx="18574">
                  <c:v>0</c:v>
                </c:pt>
                <c:pt idx="18575">
                  <c:v>0</c:v>
                </c:pt>
                <c:pt idx="18576">
                  <c:v>0</c:v>
                </c:pt>
                <c:pt idx="18577">
                  <c:v>0</c:v>
                </c:pt>
                <c:pt idx="18578">
                  <c:v>0</c:v>
                </c:pt>
                <c:pt idx="18579">
                  <c:v>0</c:v>
                </c:pt>
                <c:pt idx="18580">
                  <c:v>0</c:v>
                </c:pt>
                <c:pt idx="18581">
                  <c:v>0</c:v>
                </c:pt>
                <c:pt idx="18582">
                  <c:v>0</c:v>
                </c:pt>
                <c:pt idx="18583">
                  <c:v>0</c:v>
                </c:pt>
                <c:pt idx="18584">
                  <c:v>0</c:v>
                </c:pt>
                <c:pt idx="18585">
                  <c:v>0</c:v>
                </c:pt>
                <c:pt idx="18586">
                  <c:v>0</c:v>
                </c:pt>
                <c:pt idx="18587">
                  <c:v>0</c:v>
                </c:pt>
                <c:pt idx="18588">
                  <c:v>0</c:v>
                </c:pt>
                <c:pt idx="18589">
                  <c:v>0</c:v>
                </c:pt>
                <c:pt idx="18590">
                  <c:v>0</c:v>
                </c:pt>
                <c:pt idx="18591">
                  <c:v>0</c:v>
                </c:pt>
                <c:pt idx="18592">
                  <c:v>0</c:v>
                </c:pt>
                <c:pt idx="18593">
                  <c:v>0</c:v>
                </c:pt>
                <c:pt idx="18594">
                  <c:v>0</c:v>
                </c:pt>
                <c:pt idx="18595">
                  <c:v>0</c:v>
                </c:pt>
                <c:pt idx="18596">
                  <c:v>0</c:v>
                </c:pt>
                <c:pt idx="18597">
                  <c:v>0</c:v>
                </c:pt>
                <c:pt idx="18598">
                  <c:v>0</c:v>
                </c:pt>
                <c:pt idx="18599">
                  <c:v>0</c:v>
                </c:pt>
                <c:pt idx="18600">
                  <c:v>0</c:v>
                </c:pt>
                <c:pt idx="18601">
                  <c:v>0</c:v>
                </c:pt>
                <c:pt idx="18602">
                  <c:v>0</c:v>
                </c:pt>
                <c:pt idx="18603">
                  <c:v>0</c:v>
                </c:pt>
                <c:pt idx="18604">
                  <c:v>0</c:v>
                </c:pt>
                <c:pt idx="18605">
                  <c:v>0</c:v>
                </c:pt>
                <c:pt idx="18606">
                  <c:v>0</c:v>
                </c:pt>
                <c:pt idx="18607">
                  <c:v>0</c:v>
                </c:pt>
                <c:pt idx="18608">
                  <c:v>0</c:v>
                </c:pt>
                <c:pt idx="18609">
                  <c:v>0</c:v>
                </c:pt>
                <c:pt idx="18610">
                  <c:v>0</c:v>
                </c:pt>
                <c:pt idx="18611">
                  <c:v>0</c:v>
                </c:pt>
                <c:pt idx="18612">
                  <c:v>0</c:v>
                </c:pt>
                <c:pt idx="18613">
                  <c:v>0</c:v>
                </c:pt>
                <c:pt idx="18614">
                  <c:v>0</c:v>
                </c:pt>
                <c:pt idx="18615">
                  <c:v>0</c:v>
                </c:pt>
                <c:pt idx="18616">
                  <c:v>0</c:v>
                </c:pt>
                <c:pt idx="18617">
                  <c:v>0</c:v>
                </c:pt>
                <c:pt idx="18618">
                  <c:v>0</c:v>
                </c:pt>
                <c:pt idx="18619">
                  <c:v>0</c:v>
                </c:pt>
                <c:pt idx="18620">
                  <c:v>0</c:v>
                </c:pt>
                <c:pt idx="18621">
                  <c:v>0</c:v>
                </c:pt>
                <c:pt idx="18622">
                  <c:v>0</c:v>
                </c:pt>
                <c:pt idx="18623">
                  <c:v>0</c:v>
                </c:pt>
                <c:pt idx="18624">
                  <c:v>0</c:v>
                </c:pt>
                <c:pt idx="18625">
                  <c:v>0</c:v>
                </c:pt>
                <c:pt idx="18626">
                  <c:v>0</c:v>
                </c:pt>
                <c:pt idx="18627">
                  <c:v>0</c:v>
                </c:pt>
                <c:pt idx="18628">
                  <c:v>0</c:v>
                </c:pt>
                <c:pt idx="18629">
                  <c:v>0</c:v>
                </c:pt>
                <c:pt idx="18630">
                  <c:v>0</c:v>
                </c:pt>
                <c:pt idx="18631">
                  <c:v>0</c:v>
                </c:pt>
                <c:pt idx="18632">
                  <c:v>0</c:v>
                </c:pt>
                <c:pt idx="18633">
                  <c:v>0</c:v>
                </c:pt>
                <c:pt idx="18634">
                  <c:v>0</c:v>
                </c:pt>
                <c:pt idx="18635">
                  <c:v>0</c:v>
                </c:pt>
                <c:pt idx="18636">
                  <c:v>0</c:v>
                </c:pt>
                <c:pt idx="18637">
                  <c:v>0</c:v>
                </c:pt>
                <c:pt idx="18638">
                  <c:v>0</c:v>
                </c:pt>
                <c:pt idx="18639">
                  <c:v>0</c:v>
                </c:pt>
                <c:pt idx="18640">
                  <c:v>0</c:v>
                </c:pt>
                <c:pt idx="18641">
                  <c:v>0</c:v>
                </c:pt>
                <c:pt idx="18642">
                  <c:v>0</c:v>
                </c:pt>
                <c:pt idx="18643">
                  <c:v>0</c:v>
                </c:pt>
                <c:pt idx="18644">
                  <c:v>0</c:v>
                </c:pt>
                <c:pt idx="18645">
                  <c:v>0</c:v>
                </c:pt>
                <c:pt idx="18646">
                  <c:v>0</c:v>
                </c:pt>
                <c:pt idx="18647">
                  <c:v>0</c:v>
                </c:pt>
                <c:pt idx="18648">
                  <c:v>0</c:v>
                </c:pt>
                <c:pt idx="18649">
                  <c:v>0</c:v>
                </c:pt>
                <c:pt idx="18650">
                  <c:v>0</c:v>
                </c:pt>
                <c:pt idx="18651">
                  <c:v>0</c:v>
                </c:pt>
                <c:pt idx="18652">
                  <c:v>0</c:v>
                </c:pt>
                <c:pt idx="18653">
                  <c:v>0</c:v>
                </c:pt>
                <c:pt idx="18654">
                  <c:v>0</c:v>
                </c:pt>
                <c:pt idx="18655">
                  <c:v>0</c:v>
                </c:pt>
                <c:pt idx="18656">
                  <c:v>0</c:v>
                </c:pt>
                <c:pt idx="18657">
                  <c:v>0</c:v>
                </c:pt>
                <c:pt idx="18658">
                  <c:v>0</c:v>
                </c:pt>
                <c:pt idx="18659">
                  <c:v>0</c:v>
                </c:pt>
                <c:pt idx="18660">
                  <c:v>0</c:v>
                </c:pt>
                <c:pt idx="18661">
                  <c:v>0</c:v>
                </c:pt>
                <c:pt idx="18662">
                  <c:v>0</c:v>
                </c:pt>
                <c:pt idx="18663">
                  <c:v>0</c:v>
                </c:pt>
                <c:pt idx="18664">
                  <c:v>0</c:v>
                </c:pt>
                <c:pt idx="18665">
                  <c:v>0</c:v>
                </c:pt>
                <c:pt idx="18666">
                  <c:v>0</c:v>
                </c:pt>
                <c:pt idx="18667">
                  <c:v>0</c:v>
                </c:pt>
                <c:pt idx="18668">
                  <c:v>0</c:v>
                </c:pt>
                <c:pt idx="18669">
                  <c:v>0</c:v>
                </c:pt>
                <c:pt idx="18670">
                  <c:v>0</c:v>
                </c:pt>
                <c:pt idx="18671">
                  <c:v>0</c:v>
                </c:pt>
                <c:pt idx="18672">
                  <c:v>0</c:v>
                </c:pt>
                <c:pt idx="18673">
                  <c:v>0</c:v>
                </c:pt>
                <c:pt idx="18674">
                  <c:v>0</c:v>
                </c:pt>
                <c:pt idx="18675">
                  <c:v>0</c:v>
                </c:pt>
                <c:pt idx="18676">
                  <c:v>0</c:v>
                </c:pt>
                <c:pt idx="18677">
                  <c:v>0</c:v>
                </c:pt>
                <c:pt idx="18678">
                  <c:v>0</c:v>
                </c:pt>
                <c:pt idx="18679">
                  <c:v>0</c:v>
                </c:pt>
                <c:pt idx="18680">
                  <c:v>0</c:v>
                </c:pt>
                <c:pt idx="18681">
                  <c:v>0</c:v>
                </c:pt>
                <c:pt idx="18682">
                  <c:v>0</c:v>
                </c:pt>
                <c:pt idx="18683">
                  <c:v>0</c:v>
                </c:pt>
                <c:pt idx="18684">
                  <c:v>0</c:v>
                </c:pt>
                <c:pt idx="18685">
                  <c:v>0</c:v>
                </c:pt>
                <c:pt idx="18686">
                  <c:v>0</c:v>
                </c:pt>
                <c:pt idx="18687">
                  <c:v>0</c:v>
                </c:pt>
                <c:pt idx="18688">
                  <c:v>0</c:v>
                </c:pt>
                <c:pt idx="18689">
                  <c:v>0</c:v>
                </c:pt>
                <c:pt idx="18690">
                  <c:v>0</c:v>
                </c:pt>
                <c:pt idx="18691">
                  <c:v>0</c:v>
                </c:pt>
                <c:pt idx="18692">
                  <c:v>0</c:v>
                </c:pt>
                <c:pt idx="18693">
                  <c:v>0</c:v>
                </c:pt>
                <c:pt idx="18694">
                  <c:v>0</c:v>
                </c:pt>
                <c:pt idx="18695">
                  <c:v>0</c:v>
                </c:pt>
                <c:pt idx="18696">
                  <c:v>0</c:v>
                </c:pt>
                <c:pt idx="18697">
                  <c:v>0</c:v>
                </c:pt>
                <c:pt idx="18698">
                  <c:v>0</c:v>
                </c:pt>
                <c:pt idx="18699">
                  <c:v>0</c:v>
                </c:pt>
                <c:pt idx="18700">
                  <c:v>0</c:v>
                </c:pt>
                <c:pt idx="18701">
                  <c:v>0</c:v>
                </c:pt>
                <c:pt idx="18702">
                  <c:v>0</c:v>
                </c:pt>
                <c:pt idx="18703">
                  <c:v>0</c:v>
                </c:pt>
                <c:pt idx="18704">
                  <c:v>0</c:v>
                </c:pt>
                <c:pt idx="18705">
                  <c:v>0</c:v>
                </c:pt>
                <c:pt idx="18706">
                  <c:v>0</c:v>
                </c:pt>
                <c:pt idx="18707">
                  <c:v>0</c:v>
                </c:pt>
                <c:pt idx="18708">
                  <c:v>0</c:v>
                </c:pt>
                <c:pt idx="18709">
                  <c:v>0</c:v>
                </c:pt>
                <c:pt idx="18710">
                  <c:v>0</c:v>
                </c:pt>
                <c:pt idx="18711">
                  <c:v>0</c:v>
                </c:pt>
                <c:pt idx="18712">
                  <c:v>0</c:v>
                </c:pt>
                <c:pt idx="18713">
                  <c:v>0</c:v>
                </c:pt>
                <c:pt idx="18714">
                  <c:v>0</c:v>
                </c:pt>
                <c:pt idx="18715">
                  <c:v>0</c:v>
                </c:pt>
                <c:pt idx="18716">
                  <c:v>0</c:v>
                </c:pt>
                <c:pt idx="18717">
                  <c:v>0</c:v>
                </c:pt>
                <c:pt idx="18718">
                  <c:v>0</c:v>
                </c:pt>
                <c:pt idx="18719">
                  <c:v>0</c:v>
                </c:pt>
                <c:pt idx="18720">
                  <c:v>0</c:v>
                </c:pt>
                <c:pt idx="18721">
                  <c:v>0</c:v>
                </c:pt>
                <c:pt idx="18722">
                  <c:v>0</c:v>
                </c:pt>
                <c:pt idx="18723">
                  <c:v>0</c:v>
                </c:pt>
                <c:pt idx="18724">
                  <c:v>0</c:v>
                </c:pt>
                <c:pt idx="18725">
                  <c:v>0</c:v>
                </c:pt>
                <c:pt idx="18726">
                  <c:v>0</c:v>
                </c:pt>
                <c:pt idx="18727">
                  <c:v>0</c:v>
                </c:pt>
                <c:pt idx="18728">
                  <c:v>0</c:v>
                </c:pt>
                <c:pt idx="18729">
                  <c:v>0</c:v>
                </c:pt>
                <c:pt idx="18730">
                  <c:v>0</c:v>
                </c:pt>
                <c:pt idx="18731">
                  <c:v>0</c:v>
                </c:pt>
                <c:pt idx="18732">
                  <c:v>0</c:v>
                </c:pt>
                <c:pt idx="18733">
                  <c:v>0</c:v>
                </c:pt>
                <c:pt idx="18734">
                  <c:v>0</c:v>
                </c:pt>
                <c:pt idx="18735">
                  <c:v>0</c:v>
                </c:pt>
                <c:pt idx="18736">
                  <c:v>0</c:v>
                </c:pt>
                <c:pt idx="18737">
                  <c:v>0</c:v>
                </c:pt>
                <c:pt idx="18738">
                  <c:v>0</c:v>
                </c:pt>
                <c:pt idx="18739">
                  <c:v>0</c:v>
                </c:pt>
                <c:pt idx="18740">
                  <c:v>0</c:v>
                </c:pt>
                <c:pt idx="18741">
                  <c:v>0</c:v>
                </c:pt>
                <c:pt idx="18742">
                  <c:v>0</c:v>
                </c:pt>
                <c:pt idx="18743">
                  <c:v>0</c:v>
                </c:pt>
                <c:pt idx="18744">
                  <c:v>0</c:v>
                </c:pt>
                <c:pt idx="18745">
                  <c:v>0</c:v>
                </c:pt>
                <c:pt idx="18746">
                  <c:v>0</c:v>
                </c:pt>
                <c:pt idx="18747">
                  <c:v>0</c:v>
                </c:pt>
                <c:pt idx="18748">
                  <c:v>0</c:v>
                </c:pt>
                <c:pt idx="18749">
                  <c:v>0</c:v>
                </c:pt>
                <c:pt idx="18750">
                  <c:v>0</c:v>
                </c:pt>
                <c:pt idx="18751">
                  <c:v>0</c:v>
                </c:pt>
                <c:pt idx="18752">
                  <c:v>0</c:v>
                </c:pt>
                <c:pt idx="18753">
                  <c:v>0</c:v>
                </c:pt>
                <c:pt idx="18754">
                  <c:v>0</c:v>
                </c:pt>
                <c:pt idx="18755">
                  <c:v>0</c:v>
                </c:pt>
                <c:pt idx="18756">
                  <c:v>0</c:v>
                </c:pt>
                <c:pt idx="18757">
                  <c:v>0</c:v>
                </c:pt>
                <c:pt idx="18758">
                  <c:v>0</c:v>
                </c:pt>
                <c:pt idx="18759">
                  <c:v>0</c:v>
                </c:pt>
                <c:pt idx="18760">
                  <c:v>0</c:v>
                </c:pt>
                <c:pt idx="18761">
                  <c:v>0</c:v>
                </c:pt>
                <c:pt idx="18762">
                  <c:v>0</c:v>
                </c:pt>
                <c:pt idx="18763">
                  <c:v>0</c:v>
                </c:pt>
                <c:pt idx="18764">
                  <c:v>0</c:v>
                </c:pt>
                <c:pt idx="18765">
                  <c:v>0</c:v>
                </c:pt>
                <c:pt idx="18766">
                  <c:v>0</c:v>
                </c:pt>
                <c:pt idx="18767">
                  <c:v>0</c:v>
                </c:pt>
                <c:pt idx="18768">
                  <c:v>0</c:v>
                </c:pt>
                <c:pt idx="18769">
                  <c:v>0</c:v>
                </c:pt>
                <c:pt idx="18770">
                  <c:v>0</c:v>
                </c:pt>
                <c:pt idx="18771">
                  <c:v>0</c:v>
                </c:pt>
                <c:pt idx="18772">
                  <c:v>0</c:v>
                </c:pt>
                <c:pt idx="18773">
                  <c:v>0</c:v>
                </c:pt>
                <c:pt idx="18774">
                  <c:v>0</c:v>
                </c:pt>
                <c:pt idx="18775">
                  <c:v>0</c:v>
                </c:pt>
                <c:pt idx="18776">
                  <c:v>0</c:v>
                </c:pt>
                <c:pt idx="18777">
                  <c:v>0</c:v>
                </c:pt>
                <c:pt idx="18778">
                  <c:v>0</c:v>
                </c:pt>
                <c:pt idx="18779">
                  <c:v>0</c:v>
                </c:pt>
                <c:pt idx="18780">
                  <c:v>0</c:v>
                </c:pt>
                <c:pt idx="18781">
                  <c:v>0</c:v>
                </c:pt>
                <c:pt idx="18782">
                  <c:v>0</c:v>
                </c:pt>
                <c:pt idx="18783">
                  <c:v>0</c:v>
                </c:pt>
                <c:pt idx="18784">
                  <c:v>0</c:v>
                </c:pt>
                <c:pt idx="18785">
                  <c:v>0</c:v>
                </c:pt>
                <c:pt idx="18786">
                  <c:v>0</c:v>
                </c:pt>
                <c:pt idx="18787">
                  <c:v>0</c:v>
                </c:pt>
                <c:pt idx="18788">
                  <c:v>0</c:v>
                </c:pt>
                <c:pt idx="18789">
                  <c:v>0</c:v>
                </c:pt>
                <c:pt idx="18790">
                  <c:v>0</c:v>
                </c:pt>
                <c:pt idx="18791">
                  <c:v>0</c:v>
                </c:pt>
                <c:pt idx="18792">
                  <c:v>0</c:v>
                </c:pt>
                <c:pt idx="18793">
                  <c:v>0</c:v>
                </c:pt>
                <c:pt idx="18794">
                  <c:v>0</c:v>
                </c:pt>
                <c:pt idx="18795">
                  <c:v>0</c:v>
                </c:pt>
                <c:pt idx="18796">
                  <c:v>0</c:v>
                </c:pt>
                <c:pt idx="18797">
                  <c:v>0</c:v>
                </c:pt>
                <c:pt idx="18798">
                  <c:v>0</c:v>
                </c:pt>
                <c:pt idx="18799">
                  <c:v>0</c:v>
                </c:pt>
                <c:pt idx="18800">
                  <c:v>0</c:v>
                </c:pt>
                <c:pt idx="18801">
                  <c:v>0</c:v>
                </c:pt>
                <c:pt idx="18802">
                  <c:v>0</c:v>
                </c:pt>
                <c:pt idx="18803">
                  <c:v>0</c:v>
                </c:pt>
                <c:pt idx="18804">
                  <c:v>0</c:v>
                </c:pt>
                <c:pt idx="18805">
                  <c:v>0</c:v>
                </c:pt>
                <c:pt idx="18806">
                  <c:v>0</c:v>
                </c:pt>
                <c:pt idx="18807">
                  <c:v>0</c:v>
                </c:pt>
                <c:pt idx="18808">
                  <c:v>0</c:v>
                </c:pt>
                <c:pt idx="18809">
                  <c:v>0</c:v>
                </c:pt>
                <c:pt idx="18810">
                  <c:v>0</c:v>
                </c:pt>
                <c:pt idx="18811">
                  <c:v>0</c:v>
                </c:pt>
                <c:pt idx="18812">
                  <c:v>0</c:v>
                </c:pt>
                <c:pt idx="18813">
                  <c:v>0</c:v>
                </c:pt>
                <c:pt idx="18814">
                  <c:v>0</c:v>
                </c:pt>
                <c:pt idx="18815">
                  <c:v>0</c:v>
                </c:pt>
                <c:pt idx="18816">
                  <c:v>0</c:v>
                </c:pt>
                <c:pt idx="18817">
                  <c:v>0</c:v>
                </c:pt>
                <c:pt idx="18818">
                  <c:v>0</c:v>
                </c:pt>
                <c:pt idx="18819">
                  <c:v>0</c:v>
                </c:pt>
                <c:pt idx="18820">
                  <c:v>0</c:v>
                </c:pt>
                <c:pt idx="18821">
                  <c:v>0</c:v>
                </c:pt>
                <c:pt idx="18822">
                  <c:v>0</c:v>
                </c:pt>
                <c:pt idx="18823">
                  <c:v>0</c:v>
                </c:pt>
                <c:pt idx="18824">
                  <c:v>0</c:v>
                </c:pt>
                <c:pt idx="18825">
                  <c:v>0</c:v>
                </c:pt>
                <c:pt idx="18826">
                  <c:v>0</c:v>
                </c:pt>
                <c:pt idx="18827">
                  <c:v>0</c:v>
                </c:pt>
                <c:pt idx="18828">
                  <c:v>0</c:v>
                </c:pt>
                <c:pt idx="18829">
                  <c:v>0</c:v>
                </c:pt>
                <c:pt idx="18830">
                  <c:v>0</c:v>
                </c:pt>
                <c:pt idx="18831">
                  <c:v>0</c:v>
                </c:pt>
                <c:pt idx="18832">
                  <c:v>0</c:v>
                </c:pt>
                <c:pt idx="18833">
                  <c:v>0</c:v>
                </c:pt>
                <c:pt idx="18834">
                  <c:v>0</c:v>
                </c:pt>
                <c:pt idx="18835">
                  <c:v>0</c:v>
                </c:pt>
                <c:pt idx="18836">
                  <c:v>0</c:v>
                </c:pt>
                <c:pt idx="18837">
                  <c:v>0</c:v>
                </c:pt>
                <c:pt idx="18838">
                  <c:v>0</c:v>
                </c:pt>
                <c:pt idx="18839">
                  <c:v>0</c:v>
                </c:pt>
                <c:pt idx="18840">
                  <c:v>0</c:v>
                </c:pt>
                <c:pt idx="18841">
                  <c:v>0</c:v>
                </c:pt>
                <c:pt idx="18842">
                  <c:v>0</c:v>
                </c:pt>
                <c:pt idx="18843">
                  <c:v>0</c:v>
                </c:pt>
                <c:pt idx="18844">
                  <c:v>0</c:v>
                </c:pt>
                <c:pt idx="18845">
                  <c:v>0</c:v>
                </c:pt>
                <c:pt idx="18846">
                  <c:v>0</c:v>
                </c:pt>
                <c:pt idx="18847">
                  <c:v>0</c:v>
                </c:pt>
                <c:pt idx="18848">
                  <c:v>0</c:v>
                </c:pt>
                <c:pt idx="18849">
                  <c:v>0</c:v>
                </c:pt>
                <c:pt idx="18850">
                  <c:v>0</c:v>
                </c:pt>
                <c:pt idx="18851">
                  <c:v>0</c:v>
                </c:pt>
                <c:pt idx="18852">
                  <c:v>0</c:v>
                </c:pt>
                <c:pt idx="18853">
                  <c:v>0</c:v>
                </c:pt>
                <c:pt idx="18854">
                  <c:v>0</c:v>
                </c:pt>
                <c:pt idx="18855">
                  <c:v>0</c:v>
                </c:pt>
                <c:pt idx="18856">
                  <c:v>0</c:v>
                </c:pt>
                <c:pt idx="18857">
                  <c:v>0</c:v>
                </c:pt>
                <c:pt idx="18858">
                  <c:v>0</c:v>
                </c:pt>
                <c:pt idx="18859">
                  <c:v>0</c:v>
                </c:pt>
                <c:pt idx="18860">
                  <c:v>0</c:v>
                </c:pt>
                <c:pt idx="18861">
                  <c:v>0</c:v>
                </c:pt>
                <c:pt idx="18862">
                  <c:v>0</c:v>
                </c:pt>
                <c:pt idx="18863">
                  <c:v>0</c:v>
                </c:pt>
                <c:pt idx="18864">
                  <c:v>0</c:v>
                </c:pt>
                <c:pt idx="18865">
                  <c:v>0</c:v>
                </c:pt>
                <c:pt idx="18866">
                  <c:v>0</c:v>
                </c:pt>
                <c:pt idx="18867">
                  <c:v>0</c:v>
                </c:pt>
                <c:pt idx="18868">
                  <c:v>0</c:v>
                </c:pt>
                <c:pt idx="18869">
                  <c:v>0</c:v>
                </c:pt>
                <c:pt idx="18870">
                  <c:v>0</c:v>
                </c:pt>
                <c:pt idx="18871">
                  <c:v>0</c:v>
                </c:pt>
                <c:pt idx="18872">
                  <c:v>0</c:v>
                </c:pt>
                <c:pt idx="18873">
                  <c:v>0</c:v>
                </c:pt>
                <c:pt idx="18874">
                  <c:v>0</c:v>
                </c:pt>
                <c:pt idx="18875">
                  <c:v>0</c:v>
                </c:pt>
                <c:pt idx="18876">
                  <c:v>0</c:v>
                </c:pt>
                <c:pt idx="18877">
                  <c:v>0</c:v>
                </c:pt>
                <c:pt idx="18878">
                  <c:v>0</c:v>
                </c:pt>
                <c:pt idx="18879">
                  <c:v>0</c:v>
                </c:pt>
                <c:pt idx="18880">
                  <c:v>0</c:v>
                </c:pt>
                <c:pt idx="18881">
                  <c:v>0</c:v>
                </c:pt>
                <c:pt idx="18882">
                  <c:v>0</c:v>
                </c:pt>
                <c:pt idx="18883">
                  <c:v>0</c:v>
                </c:pt>
                <c:pt idx="18884">
                  <c:v>0</c:v>
                </c:pt>
                <c:pt idx="18885">
                  <c:v>0</c:v>
                </c:pt>
                <c:pt idx="18886">
                  <c:v>0</c:v>
                </c:pt>
                <c:pt idx="18887">
                  <c:v>0</c:v>
                </c:pt>
                <c:pt idx="18888">
                  <c:v>0</c:v>
                </c:pt>
                <c:pt idx="18889">
                  <c:v>0</c:v>
                </c:pt>
                <c:pt idx="18890">
                  <c:v>0</c:v>
                </c:pt>
                <c:pt idx="18891">
                  <c:v>0</c:v>
                </c:pt>
                <c:pt idx="18892">
                  <c:v>0</c:v>
                </c:pt>
                <c:pt idx="18893">
                  <c:v>0</c:v>
                </c:pt>
                <c:pt idx="18894">
                  <c:v>0</c:v>
                </c:pt>
                <c:pt idx="18895">
                  <c:v>0</c:v>
                </c:pt>
                <c:pt idx="18896">
                  <c:v>0</c:v>
                </c:pt>
                <c:pt idx="18897">
                  <c:v>0</c:v>
                </c:pt>
                <c:pt idx="18898">
                  <c:v>0</c:v>
                </c:pt>
                <c:pt idx="18899">
                  <c:v>0</c:v>
                </c:pt>
                <c:pt idx="18900">
                  <c:v>0</c:v>
                </c:pt>
                <c:pt idx="18901">
                  <c:v>0</c:v>
                </c:pt>
                <c:pt idx="18902">
                  <c:v>0</c:v>
                </c:pt>
                <c:pt idx="18903">
                  <c:v>0</c:v>
                </c:pt>
                <c:pt idx="18904">
                  <c:v>0</c:v>
                </c:pt>
                <c:pt idx="18905">
                  <c:v>0</c:v>
                </c:pt>
                <c:pt idx="18906">
                  <c:v>0</c:v>
                </c:pt>
                <c:pt idx="18907">
                  <c:v>0</c:v>
                </c:pt>
                <c:pt idx="18908">
                  <c:v>0</c:v>
                </c:pt>
                <c:pt idx="18909">
                  <c:v>0</c:v>
                </c:pt>
                <c:pt idx="18910">
                  <c:v>0</c:v>
                </c:pt>
                <c:pt idx="18911">
                  <c:v>0</c:v>
                </c:pt>
                <c:pt idx="18912">
                  <c:v>0</c:v>
                </c:pt>
                <c:pt idx="18913">
                  <c:v>0</c:v>
                </c:pt>
                <c:pt idx="18914">
                  <c:v>0</c:v>
                </c:pt>
                <c:pt idx="18915">
                  <c:v>0</c:v>
                </c:pt>
                <c:pt idx="18916">
                  <c:v>0</c:v>
                </c:pt>
                <c:pt idx="18917">
                  <c:v>0</c:v>
                </c:pt>
                <c:pt idx="18918">
                  <c:v>0</c:v>
                </c:pt>
                <c:pt idx="18919">
                  <c:v>0</c:v>
                </c:pt>
                <c:pt idx="18920">
                  <c:v>0</c:v>
                </c:pt>
                <c:pt idx="18921">
                  <c:v>0</c:v>
                </c:pt>
                <c:pt idx="18922">
                  <c:v>0</c:v>
                </c:pt>
                <c:pt idx="18923">
                  <c:v>0</c:v>
                </c:pt>
                <c:pt idx="18924">
                  <c:v>0</c:v>
                </c:pt>
                <c:pt idx="18925">
                  <c:v>0</c:v>
                </c:pt>
                <c:pt idx="18926">
                  <c:v>0</c:v>
                </c:pt>
                <c:pt idx="18927">
                  <c:v>0</c:v>
                </c:pt>
                <c:pt idx="18928">
                  <c:v>0</c:v>
                </c:pt>
                <c:pt idx="18929">
                  <c:v>0</c:v>
                </c:pt>
                <c:pt idx="18930">
                  <c:v>0</c:v>
                </c:pt>
                <c:pt idx="18931">
                  <c:v>0</c:v>
                </c:pt>
                <c:pt idx="18932">
                  <c:v>0</c:v>
                </c:pt>
                <c:pt idx="18933">
                  <c:v>0</c:v>
                </c:pt>
                <c:pt idx="18934">
                  <c:v>0</c:v>
                </c:pt>
                <c:pt idx="18935">
                  <c:v>0</c:v>
                </c:pt>
                <c:pt idx="18936">
                  <c:v>0</c:v>
                </c:pt>
                <c:pt idx="18937">
                  <c:v>0</c:v>
                </c:pt>
                <c:pt idx="18938">
                  <c:v>0</c:v>
                </c:pt>
                <c:pt idx="18939">
                  <c:v>0</c:v>
                </c:pt>
                <c:pt idx="18940">
                  <c:v>0</c:v>
                </c:pt>
                <c:pt idx="18941">
                  <c:v>0</c:v>
                </c:pt>
                <c:pt idx="18942">
                  <c:v>0</c:v>
                </c:pt>
                <c:pt idx="18943">
                  <c:v>0</c:v>
                </c:pt>
                <c:pt idx="18944">
                  <c:v>0</c:v>
                </c:pt>
                <c:pt idx="18945">
                  <c:v>0</c:v>
                </c:pt>
                <c:pt idx="18946">
                  <c:v>0</c:v>
                </c:pt>
                <c:pt idx="18947">
                  <c:v>0</c:v>
                </c:pt>
                <c:pt idx="18948">
                  <c:v>0</c:v>
                </c:pt>
                <c:pt idx="18949">
                  <c:v>0</c:v>
                </c:pt>
                <c:pt idx="18950">
                  <c:v>0</c:v>
                </c:pt>
                <c:pt idx="18951">
                  <c:v>0</c:v>
                </c:pt>
                <c:pt idx="18952">
                  <c:v>0</c:v>
                </c:pt>
                <c:pt idx="18953">
                  <c:v>0</c:v>
                </c:pt>
                <c:pt idx="18954">
                  <c:v>0</c:v>
                </c:pt>
                <c:pt idx="18955">
                  <c:v>0</c:v>
                </c:pt>
                <c:pt idx="18956">
                  <c:v>0</c:v>
                </c:pt>
                <c:pt idx="18957">
                  <c:v>0</c:v>
                </c:pt>
                <c:pt idx="18958">
                  <c:v>0</c:v>
                </c:pt>
                <c:pt idx="18959">
                  <c:v>0</c:v>
                </c:pt>
                <c:pt idx="18960">
                  <c:v>0</c:v>
                </c:pt>
                <c:pt idx="18961">
                  <c:v>0</c:v>
                </c:pt>
                <c:pt idx="18962">
                  <c:v>0</c:v>
                </c:pt>
                <c:pt idx="18963">
                  <c:v>0</c:v>
                </c:pt>
                <c:pt idx="18964">
                  <c:v>0</c:v>
                </c:pt>
                <c:pt idx="18965">
                  <c:v>0</c:v>
                </c:pt>
                <c:pt idx="18966">
                  <c:v>0</c:v>
                </c:pt>
                <c:pt idx="18967">
                  <c:v>0</c:v>
                </c:pt>
                <c:pt idx="18968">
                  <c:v>0</c:v>
                </c:pt>
                <c:pt idx="18969">
                  <c:v>0</c:v>
                </c:pt>
                <c:pt idx="18970">
                  <c:v>0</c:v>
                </c:pt>
                <c:pt idx="18971">
                  <c:v>0</c:v>
                </c:pt>
                <c:pt idx="18972">
                  <c:v>0</c:v>
                </c:pt>
                <c:pt idx="18973">
                  <c:v>0</c:v>
                </c:pt>
                <c:pt idx="18974">
                  <c:v>0</c:v>
                </c:pt>
                <c:pt idx="18975">
                  <c:v>0</c:v>
                </c:pt>
                <c:pt idx="18976">
                  <c:v>0</c:v>
                </c:pt>
                <c:pt idx="18977">
                  <c:v>0</c:v>
                </c:pt>
                <c:pt idx="18978">
                  <c:v>0</c:v>
                </c:pt>
                <c:pt idx="18979">
                  <c:v>0</c:v>
                </c:pt>
                <c:pt idx="18980">
                  <c:v>0</c:v>
                </c:pt>
                <c:pt idx="18981">
                  <c:v>0</c:v>
                </c:pt>
                <c:pt idx="18982">
                  <c:v>0</c:v>
                </c:pt>
                <c:pt idx="18983">
                  <c:v>0</c:v>
                </c:pt>
                <c:pt idx="18984">
                  <c:v>0</c:v>
                </c:pt>
                <c:pt idx="18985">
                  <c:v>0</c:v>
                </c:pt>
                <c:pt idx="18986">
                  <c:v>0</c:v>
                </c:pt>
                <c:pt idx="18987">
                  <c:v>0</c:v>
                </c:pt>
                <c:pt idx="18988">
                  <c:v>0</c:v>
                </c:pt>
                <c:pt idx="18989">
                  <c:v>0</c:v>
                </c:pt>
                <c:pt idx="18990">
                  <c:v>0</c:v>
                </c:pt>
                <c:pt idx="18991">
                  <c:v>0</c:v>
                </c:pt>
                <c:pt idx="18992">
                  <c:v>0</c:v>
                </c:pt>
                <c:pt idx="18993">
                  <c:v>0</c:v>
                </c:pt>
                <c:pt idx="18994">
                  <c:v>0</c:v>
                </c:pt>
                <c:pt idx="18995">
                  <c:v>0</c:v>
                </c:pt>
                <c:pt idx="18996">
                  <c:v>0</c:v>
                </c:pt>
                <c:pt idx="18997">
                  <c:v>0</c:v>
                </c:pt>
                <c:pt idx="18998">
                  <c:v>0</c:v>
                </c:pt>
                <c:pt idx="18999">
                  <c:v>0</c:v>
                </c:pt>
                <c:pt idx="19000">
                  <c:v>0</c:v>
                </c:pt>
                <c:pt idx="19001">
                  <c:v>0</c:v>
                </c:pt>
                <c:pt idx="19002">
                  <c:v>0</c:v>
                </c:pt>
                <c:pt idx="19003">
                  <c:v>0</c:v>
                </c:pt>
                <c:pt idx="19004">
                  <c:v>0</c:v>
                </c:pt>
                <c:pt idx="19005">
                  <c:v>0</c:v>
                </c:pt>
                <c:pt idx="19006">
                  <c:v>0</c:v>
                </c:pt>
                <c:pt idx="19007">
                  <c:v>0</c:v>
                </c:pt>
                <c:pt idx="19008">
                  <c:v>0</c:v>
                </c:pt>
                <c:pt idx="19009">
                  <c:v>0</c:v>
                </c:pt>
                <c:pt idx="19010">
                  <c:v>0</c:v>
                </c:pt>
                <c:pt idx="19011">
                  <c:v>0</c:v>
                </c:pt>
                <c:pt idx="19012">
                  <c:v>0</c:v>
                </c:pt>
                <c:pt idx="19013">
                  <c:v>0</c:v>
                </c:pt>
                <c:pt idx="19014">
                  <c:v>0</c:v>
                </c:pt>
                <c:pt idx="19015">
                  <c:v>0</c:v>
                </c:pt>
                <c:pt idx="19016">
                  <c:v>0</c:v>
                </c:pt>
                <c:pt idx="19017">
                  <c:v>0</c:v>
                </c:pt>
                <c:pt idx="19018">
                  <c:v>0</c:v>
                </c:pt>
                <c:pt idx="19019">
                  <c:v>0</c:v>
                </c:pt>
                <c:pt idx="19020">
                  <c:v>0</c:v>
                </c:pt>
                <c:pt idx="19021">
                  <c:v>0</c:v>
                </c:pt>
                <c:pt idx="19022">
                  <c:v>0</c:v>
                </c:pt>
                <c:pt idx="19023">
                  <c:v>0</c:v>
                </c:pt>
                <c:pt idx="19024">
                  <c:v>0</c:v>
                </c:pt>
                <c:pt idx="19025">
                  <c:v>0</c:v>
                </c:pt>
                <c:pt idx="19026">
                  <c:v>0</c:v>
                </c:pt>
                <c:pt idx="19027">
                  <c:v>0</c:v>
                </c:pt>
                <c:pt idx="19028">
                  <c:v>0</c:v>
                </c:pt>
                <c:pt idx="19029">
                  <c:v>0</c:v>
                </c:pt>
                <c:pt idx="19030">
                  <c:v>0</c:v>
                </c:pt>
                <c:pt idx="19031">
                  <c:v>0</c:v>
                </c:pt>
                <c:pt idx="19032">
                  <c:v>0</c:v>
                </c:pt>
                <c:pt idx="19033">
                  <c:v>0</c:v>
                </c:pt>
                <c:pt idx="19034">
                  <c:v>0</c:v>
                </c:pt>
                <c:pt idx="19035">
                  <c:v>0</c:v>
                </c:pt>
                <c:pt idx="19036">
                  <c:v>0</c:v>
                </c:pt>
                <c:pt idx="19037">
                  <c:v>0</c:v>
                </c:pt>
                <c:pt idx="19038">
                  <c:v>0</c:v>
                </c:pt>
                <c:pt idx="19039">
                  <c:v>0</c:v>
                </c:pt>
                <c:pt idx="19040">
                  <c:v>0</c:v>
                </c:pt>
                <c:pt idx="19041">
                  <c:v>0</c:v>
                </c:pt>
                <c:pt idx="19042">
                  <c:v>0</c:v>
                </c:pt>
                <c:pt idx="19043">
                  <c:v>0</c:v>
                </c:pt>
                <c:pt idx="19044">
                  <c:v>0</c:v>
                </c:pt>
                <c:pt idx="19045">
                  <c:v>0</c:v>
                </c:pt>
                <c:pt idx="19046">
                  <c:v>0</c:v>
                </c:pt>
                <c:pt idx="19047">
                  <c:v>0</c:v>
                </c:pt>
                <c:pt idx="19048">
                  <c:v>0</c:v>
                </c:pt>
                <c:pt idx="19049">
                  <c:v>0</c:v>
                </c:pt>
                <c:pt idx="19050">
                  <c:v>0</c:v>
                </c:pt>
                <c:pt idx="19051">
                  <c:v>0</c:v>
                </c:pt>
                <c:pt idx="19052">
                  <c:v>0</c:v>
                </c:pt>
                <c:pt idx="19053">
                  <c:v>0</c:v>
                </c:pt>
                <c:pt idx="19054">
                  <c:v>0</c:v>
                </c:pt>
                <c:pt idx="19055">
                  <c:v>0</c:v>
                </c:pt>
                <c:pt idx="19056">
                  <c:v>0</c:v>
                </c:pt>
                <c:pt idx="19057">
                  <c:v>0</c:v>
                </c:pt>
                <c:pt idx="19058">
                  <c:v>0</c:v>
                </c:pt>
                <c:pt idx="19059">
                  <c:v>0</c:v>
                </c:pt>
                <c:pt idx="19060">
                  <c:v>0</c:v>
                </c:pt>
                <c:pt idx="19061">
                  <c:v>0</c:v>
                </c:pt>
                <c:pt idx="19062">
                  <c:v>0</c:v>
                </c:pt>
                <c:pt idx="19063">
                  <c:v>0</c:v>
                </c:pt>
                <c:pt idx="19064">
                  <c:v>0</c:v>
                </c:pt>
                <c:pt idx="19065">
                  <c:v>0</c:v>
                </c:pt>
                <c:pt idx="19066">
                  <c:v>0</c:v>
                </c:pt>
                <c:pt idx="19067">
                  <c:v>0</c:v>
                </c:pt>
                <c:pt idx="19068">
                  <c:v>0</c:v>
                </c:pt>
                <c:pt idx="19069">
                  <c:v>0</c:v>
                </c:pt>
                <c:pt idx="19070">
                  <c:v>0</c:v>
                </c:pt>
                <c:pt idx="19071">
                  <c:v>0</c:v>
                </c:pt>
                <c:pt idx="19072">
                  <c:v>0</c:v>
                </c:pt>
                <c:pt idx="19073">
                  <c:v>0</c:v>
                </c:pt>
                <c:pt idx="19074">
                  <c:v>0</c:v>
                </c:pt>
                <c:pt idx="19075">
                  <c:v>0</c:v>
                </c:pt>
                <c:pt idx="19076">
                  <c:v>0</c:v>
                </c:pt>
                <c:pt idx="19077">
                  <c:v>0</c:v>
                </c:pt>
                <c:pt idx="19078">
                  <c:v>0</c:v>
                </c:pt>
                <c:pt idx="19079">
                  <c:v>0</c:v>
                </c:pt>
                <c:pt idx="19080">
                  <c:v>0</c:v>
                </c:pt>
                <c:pt idx="19081">
                  <c:v>0</c:v>
                </c:pt>
                <c:pt idx="19082">
                  <c:v>0</c:v>
                </c:pt>
                <c:pt idx="19083">
                  <c:v>0</c:v>
                </c:pt>
                <c:pt idx="19084">
                  <c:v>0</c:v>
                </c:pt>
                <c:pt idx="19085">
                  <c:v>0</c:v>
                </c:pt>
                <c:pt idx="19086">
                  <c:v>0</c:v>
                </c:pt>
                <c:pt idx="19087">
                  <c:v>0</c:v>
                </c:pt>
                <c:pt idx="19088">
                  <c:v>0</c:v>
                </c:pt>
                <c:pt idx="19089">
                  <c:v>0</c:v>
                </c:pt>
                <c:pt idx="19090">
                  <c:v>0</c:v>
                </c:pt>
                <c:pt idx="19091">
                  <c:v>0</c:v>
                </c:pt>
                <c:pt idx="19092">
                  <c:v>0</c:v>
                </c:pt>
                <c:pt idx="19093">
                  <c:v>0</c:v>
                </c:pt>
                <c:pt idx="19094">
                  <c:v>0</c:v>
                </c:pt>
                <c:pt idx="19095">
                  <c:v>0</c:v>
                </c:pt>
                <c:pt idx="19096">
                  <c:v>0</c:v>
                </c:pt>
                <c:pt idx="19097">
                  <c:v>0</c:v>
                </c:pt>
                <c:pt idx="19098">
                  <c:v>0</c:v>
                </c:pt>
                <c:pt idx="19099">
                  <c:v>0</c:v>
                </c:pt>
                <c:pt idx="19100">
                  <c:v>0</c:v>
                </c:pt>
                <c:pt idx="19101">
                  <c:v>0</c:v>
                </c:pt>
                <c:pt idx="19102">
                  <c:v>0</c:v>
                </c:pt>
                <c:pt idx="19103">
                  <c:v>0</c:v>
                </c:pt>
                <c:pt idx="19104">
                  <c:v>0</c:v>
                </c:pt>
                <c:pt idx="19105">
                  <c:v>0</c:v>
                </c:pt>
                <c:pt idx="19106">
                  <c:v>0</c:v>
                </c:pt>
                <c:pt idx="19107">
                  <c:v>0</c:v>
                </c:pt>
                <c:pt idx="19108">
                  <c:v>0</c:v>
                </c:pt>
                <c:pt idx="19109">
                  <c:v>0</c:v>
                </c:pt>
                <c:pt idx="19110">
                  <c:v>0</c:v>
                </c:pt>
                <c:pt idx="19111">
                  <c:v>0</c:v>
                </c:pt>
                <c:pt idx="19112">
                  <c:v>0</c:v>
                </c:pt>
                <c:pt idx="19113">
                  <c:v>0</c:v>
                </c:pt>
                <c:pt idx="19114">
                  <c:v>0</c:v>
                </c:pt>
                <c:pt idx="19115">
                  <c:v>0</c:v>
                </c:pt>
                <c:pt idx="19116">
                  <c:v>0</c:v>
                </c:pt>
                <c:pt idx="19117">
                  <c:v>0</c:v>
                </c:pt>
                <c:pt idx="19118">
                  <c:v>0</c:v>
                </c:pt>
                <c:pt idx="19119">
                  <c:v>0</c:v>
                </c:pt>
                <c:pt idx="19120">
                  <c:v>0</c:v>
                </c:pt>
                <c:pt idx="19121">
                  <c:v>0</c:v>
                </c:pt>
                <c:pt idx="19122">
                  <c:v>0</c:v>
                </c:pt>
                <c:pt idx="19123">
                  <c:v>0</c:v>
                </c:pt>
                <c:pt idx="19124">
                  <c:v>0</c:v>
                </c:pt>
                <c:pt idx="19125">
                  <c:v>0</c:v>
                </c:pt>
                <c:pt idx="19126">
                  <c:v>0</c:v>
                </c:pt>
                <c:pt idx="19127">
                  <c:v>0</c:v>
                </c:pt>
                <c:pt idx="19128">
                  <c:v>0</c:v>
                </c:pt>
                <c:pt idx="19129">
                  <c:v>0</c:v>
                </c:pt>
                <c:pt idx="19130">
                  <c:v>0</c:v>
                </c:pt>
                <c:pt idx="19131">
                  <c:v>0</c:v>
                </c:pt>
                <c:pt idx="19132">
                  <c:v>0</c:v>
                </c:pt>
                <c:pt idx="19133">
                  <c:v>0</c:v>
                </c:pt>
                <c:pt idx="19134">
                  <c:v>0</c:v>
                </c:pt>
                <c:pt idx="19135">
                  <c:v>0</c:v>
                </c:pt>
                <c:pt idx="19136">
                  <c:v>0</c:v>
                </c:pt>
                <c:pt idx="19137">
                  <c:v>0</c:v>
                </c:pt>
                <c:pt idx="19138">
                  <c:v>0</c:v>
                </c:pt>
                <c:pt idx="19139">
                  <c:v>0</c:v>
                </c:pt>
                <c:pt idx="19140">
                  <c:v>0</c:v>
                </c:pt>
                <c:pt idx="19141">
                  <c:v>0</c:v>
                </c:pt>
                <c:pt idx="19142">
                  <c:v>0</c:v>
                </c:pt>
                <c:pt idx="19143">
                  <c:v>0</c:v>
                </c:pt>
                <c:pt idx="19144">
                  <c:v>0</c:v>
                </c:pt>
                <c:pt idx="19145">
                  <c:v>0</c:v>
                </c:pt>
                <c:pt idx="19146">
                  <c:v>0</c:v>
                </c:pt>
                <c:pt idx="19147">
                  <c:v>0</c:v>
                </c:pt>
                <c:pt idx="19148">
                  <c:v>0</c:v>
                </c:pt>
                <c:pt idx="19149">
                  <c:v>0</c:v>
                </c:pt>
                <c:pt idx="19150">
                  <c:v>0</c:v>
                </c:pt>
                <c:pt idx="19151">
                  <c:v>0</c:v>
                </c:pt>
                <c:pt idx="19152">
                  <c:v>0</c:v>
                </c:pt>
                <c:pt idx="19153">
                  <c:v>0</c:v>
                </c:pt>
                <c:pt idx="19154">
                  <c:v>0</c:v>
                </c:pt>
                <c:pt idx="19155">
                  <c:v>0</c:v>
                </c:pt>
                <c:pt idx="19156">
                  <c:v>0</c:v>
                </c:pt>
                <c:pt idx="19157">
                  <c:v>0</c:v>
                </c:pt>
                <c:pt idx="19158">
                  <c:v>0</c:v>
                </c:pt>
                <c:pt idx="19159">
                  <c:v>0</c:v>
                </c:pt>
                <c:pt idx="19160">
                  <c:v>0</c:v>
                </c:pt>
                <c:pt idx="19161">
                  <c:v>0</c:v>
                </c:pt>
                <c:pt idx="19162">
                  <c:v>0</c:v>
                </c:pt>
                <c:pt idx="19163">
                  <c:v>0</c:v>
                </c:pt>
                <c:pt idx="19164">
                  <c:v>0</c:v>
                </c:pt>
                <c:pt idx="19165">
                  <c:v>0</c:v>
                </c:pt>
                <c:pt idx="19166">
                  <c:v>0</c:v>
                </c:pt>
                <c:pt idx="19167">
                  <c:v>0</c:v>
                </c:pt>
                <c:pt idx="19168">
                  <c:v>0</c:v>
                </c:pt>
                <c:pt idx="19169">
                  <c:v>0</c:v>
                </c:pt>
                <c:pt idx="19170">
                  <c:v>0</c:v>
                </c:pt>
                <c:pt idx="19171">
                  <c:v>0</c:v>
                </c:pt>
                <c:pt idx="19172">
                  <c:v>0</c:v>
                </c:pt>
                <c:pt idx="19173">
                  <c:v>0</c:v>
                </c:pt>
                <c:pt idx="19174">
                  <c:v>0</c:v>
                </c:pt>
                <c:pt idx="19175">
                  <c:v>0</c:v>
                </c:pt>
                <c:pt idx="19176">
                  <c:v>0</c:v>
                </c:pt>
                <c:pt idx="19177">
                  <c:v>0</c:v>
                </c:pt>
                <c:pt idx="19178">
                  <c:v>0</c:v>
                </c:pt>
                <c:pt idx="19179">
                  <c:v>0</c:v>
                </c:pt>
                <c:pt idx="19180">
                  <c:v>0</c:v>
                </c:pt>
                <c:pt idx="19181">
                  <c:v>0</c:v>
                </c:pt>
                <c:pt idx="19182">
                  <c:v>0</c:v>
                </c:pt>
                <c:pt idx="19183">
                  <c:v>0</c:v>
                </c:pt>
                <c:pt idx="19184">
                  <c:v>0</c:v>
                </c:pt>
                <c:pt idx="19185">
                  <c:v>0</c:v>
                </c:pt>
                <c:pt idx="19186">
                  <c:v>0</c:v>
                </c:pt>
                <c:pt idx="19187">
                  <c:v>0</c:v>
                </c:pt>
                <c:pt idx="19188">
                  <c:v>0</c:v>
                </c:pt>
                <c:pt idx="19189">
                  <c:v>0</c:v>
                </c:pt>
                <c:pt idx="19190">
                  <c:v>0</c:v>
                </c:pt>
                <c:pt idx="19191">
                  <c:v>0</c:v>
                </c:pt>
                <c:pt idx="19192">
                  <c:v>0</c:v>
                </c:pt>
                <c:pt idx="19193">
                  <c:v>0</c:v>
                </c:pt>
                <c:pt idx="19194">
                  <c:v>0</c:v>
                </c:pt>
                <c:pt idx="19195">
                  <c:v>0</c:v>
                </c:pt>
                <c:pt idx="19196">
                  <c:v>0</c:v>
                </c:pt>
                <c:pt idx="19197">
                  <c:v>0</c:v>
                </c:pt>
                <c:pt idx="19198">
                  <c:v>0</c:v>
                </c:pt>
                <c:pt idx="19199">
                  <c:v>0</c:v>
                </c:pt>
                <c:pt idx="19200">
                  <c:v>0</c:v>
                </c:pt>
                <c:pt idx="19201">
                  <c:v>0</c:v>
                </c:pt>
                <c:pt idx="19202">
                  <c:v>0</c:v>
                </c:pt>
                <c:pt idx="19203">
                  <c:v>0</c:v>
                </c:pt>
                <c:pt idx="19204">
                  <c:v>0</c:v>
                </c:pt>
                <c:pt idx="19205">
                  <c:v>0</c:v>
                </c:pt>
                <c:pt idx="19206">
                  <c:v>0</c:v>
                </c:pt>
                <c:pt idx="19207">
                  <c:v>0</c:v>
                </c:pt>
                <c:pt idx="19208">
                  <c:v>0</c:v>
                </c:pt>
                <c:pt idx="19209">
                  <c:v>0</c:v>
                </c:pt>
                <c:pt idx="19210">
                  <c:v>0</c:v>
                </c:pt>
                <c:pt idx="19211">
                  <c:v>0</c:v>
                </c:pt>
                <c:pt idx="19212">
                  <c:v>0</c:v>
                </c:pt>
                <c:pt idx="19213">
                  <c:v>0</c:v>
                </c:pt>
                <c:pt idx="19214">
                  <c:v>0</c:v>
                </c:pt>
                <c:pt idx="19215">
                  <c:v>0</c:v>
                </c:pt>
                <c:pt idx="19216">
                  <c:v>0</c:v>
                </c:pt>
                <c:pt idx="19217">
                  <c:v>0</c:v>
                </c:pt>
                <c:pt idx="19218">
                  <c:v>0</c:v>
                </c:pt>
                <c:pt idx="19219">
                  <c:v>0</c:v>
                </c:pt>
                <c:pt idx="19220">
                  <c:v>0</c:v>
                </c:pt>
                <c:pt idx="19221">
                  <c:v>0</c:v>
                </c:pt>
                <c:pt idx="19222">
                  <c:v>0</c:v>
                </c:pt>
                <c:pt idx="19223">
                  <c:v>0</c:v>
                </c:pt>
                <c:pt idx="19224">
                  <c:v>0</c:v>
                </c:pt>
                <c:pt idx="19225">
                  <c:v>0</c:v>
                </c:pt>
                <c:pt idx="19226">
                  <c:v>0</c:v>
                </c:pt>
                <c:pt idx="19227">
                  <c:v>0</c:v>
                </c:pt>
                <c:pt idx="19228">
                  <c:v>0</c:v>
                </c:pt>
                <c:pt idx="19229">
                  <c:v>0</c:v>
                </c:pt>
                <c:pt idx="19230">
                  <c:v>0</c:v>
                </c:pt>
                <c:pt idx="19231">
                  <c:v>0</c:v>
                </c:pt>
                <c:pt idx="19232">
                  <c:v>0</c:v>
                </c:pt>
                <c:pt idx="19233">
                  <c:v>0</c:v>
                </c:pt>
                <c:pt idx="19234">
                  <c:v>0</c:v>
                </c:pt>
                <c:pt idx="19235">
                  <c:v>0</c:v>
                </c:pt>
                <c:pt idx="19236">
                  <c:v>0</c:v>
                </c:pt>
                <c:pt idx="19237">
                  <c:v>0</c:v>
                </c:pt>
                <c:pt idx="19238">
                  <c:v>0</c:v>
                </c:pt>
                <c:pt idx="19239">
                  <c:v>0</c:v>
                </c:pt>
                <c:pt idx="19240">
                  <c:v>0</c:v>
                </c:pt>
                <c:pt idx="19241">
                  <c:v>0</c:v>
                </c:pt>
                <c:pt idx="19242">
                  <c:v>0</c:v>
                </c:pt>
                <c:pt idx="19243">
                  <c:v>0</c:v>
                </c:pt>
                <c:pt idx="19244">
                  <c:v>0</c:v>
                </c:pt>
                <c:pt idx="19245">
                  <c:v>0</c:v>
                </c:pt>
                <c:pt idx="19246">
                  <c:v>0</c:v>
                </c:pt>
                <c:pt idx="19247">
                  <c:v>0</c:v>
                </c:pt>
                <c:pt idx="19248">
                  <c:v>0</c:v>
                </c:pt>
                <c:pt idx="19249">
                  <c:v>0</c:v>
                </c:pt>
                <c:pt idx="19250">
                  <c:v>0</c:v>
                </c:pt>
                <c:pt idx="19251">
                  <c:v>0</c:v>
                </c:pt>
                <c:pt idx="19252">
                  <c:v>0</c:v>
                </c:pt>
                <c:pt idx="19253">
                  <c:v>0</c:v>
                </c:pt>
                <c:pt idx="19254">
                  <c:v>0</c:v>
                </c:pt>
                <c:pt idx="19255">
                  <c:v>0</c:v>
                </c:pt>
                <c:pt idx="19256">
                  <c:v>0</c:v>
                </c:pt>
                <c:pt idx="19257">
                  <c:v>0</c:v>
                </c:pt>
                <c:pt idx="19258">
                  <c:v>0</c:v>
                </c:pt>
                <c:pt idx="19259">
                  <c:v>0</c:v>
                </c:pt>
                <c:pt idx="19260">
                  <c:v>0</c:v>
                </c:pt>
                <c:pt idx="19261">
                  <c:v>0</c:v>
                </c:pt>
                <c:pt idx="19262">
                  <c:v>0</c:v>
                </c:pt>
                <c:pt idx="19263">
                  <c:v>0</c:v>
                </c:pt>
                <c:pt idx="19264">
                  <c:v>0</c:v>
                </c:pt>
                <c:pt idx="19265">
                  <c:v>0</c:v>
                </c:pt>
                <c:pt idx="19266">
                  <c:v>0</c:v>
                </c:pt>
                <c:pt idx="19267">
                  <c:v>0</c:v>
                </c:pt>
                <c:pt idx="19268">
                  <c:v>0</c:v>
                </c:pt>
                <c:pt idx="19269">
                  <c:v>0</c:v>
                </c:pt>
                <c:pt idx="19270">
                  <c:v>0</c:v>
                </c:pt>
                <c:pt idx="19271">
                  <c:v>0</c:v>
                </c:pt>
                <c:pt idx="19272">
                  <c:v>0</c:v>
                </c:pt>
                <c:pt idx="19273">
                  <c:v>0</c:v>
                </c:pt>
                <c:pt idx="19274">
                  <c:v>0</c:v>
                </c:pt>
                <c:pt idx="19275">
                  <c:v>0</c:v>
                </c:pt>
                <c:pt idx="19276">
                  <c:v>0</c:v>
                </c:pt>
                <c:pt idx="19277">
                  <c:v>0</c:v>
                </c:pt>
                <c:pt idx="19278">
                  <c:v>0</c:v>
                </c:pt>
                <c:pt idx="19279">
                  <c:v>0</c:v>
                </c:pt>
                <c:pt idx="19280">
                  <c:v>0</c:v>
                </c:pt>
                <c:pt idx="19281">
                  <c:v>0</c:v>
                </c:pt>
                <c:pt idx="19282">
                  <c:v>0</c:v>
                </c:pt>
                <c:pt idx="19283">
                  <c:v>0</c:v>
                </c:pt>
                <c:pt idx="19284">
                  <c:v>0</c:v>
                </c:pt>
                <c:pt idx="19285">
                  <c:v>0</c:v>
                </c:pt>
                <c:pt idx="19286">
                  <c:v>0</c:v>
                </c:pt>
                <c:pt idx="19287">
                  <c:v>0</c:v>
                </c:pt>
                <c:pt idx="19288">
                  <c:v>0</c:v>
                </c:pt>
                <c:pt idx="19289">
                  <c:v>0</c:v>
                </c:pt>
                <c:pt idx="19290">
                  <c:v>0</c:v>
                </c:pt>
                <c:pt idx="19291">
                  <c:v>0</c:v>
                </c:pt>
                <c:pt idx="19292">
                  <c:v>0</c:v>
                </c:pt>
                <c:pt idx="19293">
                  <c:v>0</c:v>
                </c:pt>
                <c:pt idx="19294">
                  <c:v>0</c:v>
                </c:pt>
                <c:pt idx="19295">
                  <c:v>0</c:v>
                </c:pt>
                <c:pt idx="19296">
                  <c:v>0</c:v>
                </c:pt>
                <c:pt idx="19297">
                  <c:v>0</c:v>
                </c:pt>
                <c:pt idx="19298">
                  <c:v>0</c:v>
                </c:pt>
                <c:pt idx="19299">
                  <c:v>0</c:v>
                </c:pt>
                <c:pt idx="19300">
                  <c:v>0</c:v>
                </c:pt>
                <c:pt idx="19301">
                  <c:v>0</c:v>
                </c:pt>
                <c:pt idx="19302">
                  <c:v>0</c:v>
                </c:pt>
                <c:pt idx="19303">
                  <c:v>0</c:v>
                </c:pt>
                <c:pt idx="19304">
                  <c:v>0</c:v>
                </c:pt>
                <c:pt idx="19305">
                  <c:v>0</c:v>
                </c:pt>
                <c:pt idx="19306">
                  <c:v>0</c:v>
                </c:pt>
                <c:pt idx="19307">
                  <c:v>0</c:v>
                </c:pt>
                <c:pt idx="19308">
                  <c:v>0</c:v>
                </c:pt>
                <c:pt idx="19309">
                  <c:v>0</c:v>
                </c:pt>
                <c:pt idx="19310">
                  <c:v>0</c:v>
                </c:pt>
                <c:pt idx="19311">
                  <c:v>0</c:v>
                </c:pt>
                <c:pt idx="19312">
                  <c:v>0</c:v>
                </c:pt>
                <c:pt idx="19313">
                  <c:v>0</c:v>
                </c:pt>
                <c:pt idx="19314">
                  <c:v>0</c:v>
                </c:pt>
                <c:pt idx="19315">
                  <c:v>0</c:v>
                </c:pt>
                <c:pt idx="19316">
                  <c:v>0</c:v>
                </c:pt>
                <c:pt idx="19317">
                  <c:v>0</c:v>
                </c:pt>
                <c:pt idx="19318">
                  <c:v>0</c:v>
                </c:pt>
                <c:pt idx="19319">
                  <c:v>0</c:v>
                </c:pt>
                <c:pt idx="19320">
                  <c:v>0</c:v>
                </c:pt>
                <c:pt idx="19321">
                  <c:v>0</c:v>
                </c:pt>
                <c:pt idx="19322">
                  <c:v>0</c:v>
                </c:pt>
                <c:pt idx="19323">
                  <c:v>0</c:v>
                </c:pt>
                <c:pt idx="19324">
                  <c:v>0</c:v>
                </c:pt>
                <c:pt idx="19325">
                  <c:v>0</c:v>
                </c:pt>
                <c:pt idx="19326">
                  <c:v>0</c:v>
                </c:pt>
                <c:pt idx="19327">
                  <c:v>0</c:v>
                </c:pt>
                <c:pt idx="19328">
                  <c:v>0</c:v>
                </c:pt>
                <c:pt idx="19329">
                  <c:v>0</c:v>
                </c:pt>
                <c:pt idx="19330">
                  <c:v>0</c:v>
                </c:pt>
                <c:pt idx="19331">
                  <c:v>0</c:v>
                </c:pt>
                <c:pt idx="19332">
                  <c:v>0</c:v>
                </c:pt>
                <c:pt idx="19333">
                  <c:v>0</c:v>
                </c:pt>
                <c:pt idx="19334">
                  <c:v>0</c:v>
                </c:pt>
                <c:pt idx="19335">
                  <c:v>0</c:v>
                </c:pt>
                <c:pt idx="19336">
                  <c:v>0</c:v>
                </c:pt>
                <c:pt idx="19337">
                  <c:v>0</c:v>
                </c:pt>
                <c:pt idx="19338">
                  <c:v>0</c:v>
                </c:pt>
                <c:pt idx="19339">
                  <c:v>0</c:v>
                </c:pt>
                <c:pt idx="19340">
                  <c:v>0</c:v>
                </c:pt>
                <c:pt idx="19341">
                  <c:v>0</c:v>
                </c:pt>
                <c:pt idx="19342">
                  <c:v>0</c:v>
                </c:pt>
                <c:pt idx="19343">
                  <c:v>0</c:v>
                </c:pt>
                <c:pt idx="19344">
                  <c:v>0</c:v>
                </c:pt>
                <c:pt idx="19345">
                  <c:v>0</c:v>
                </c:pt>
                <c:pt idx="19346">
                  <c:v>0</c:v>
                </c:pt>
                <c:pt idx="19347">
                  <c:v>0</c:v>
                </c:pt>
                <c:pt idx="19348">
                  <c:v>0</c:v>
                </c:pt>
                <c:pt idx="19349">
                  <c:v>0</c:v>
                </c:pt>
                <c:pt idx="19350">
                  <c:v>0</c:v>
                </c:pt>
                <c:pt idx="19351">
                  <c:v>0</c:v>
                </c:pt>
                <c:pt idx="19352">
                  <c:v>0</c:v>
                </c:pt>
                <c:pt idx="19353">
                  <c:v>0</c:v>
                </c:pt>
                <c:pt idx="19354">
                  <c:v>0</c:v>
                </c:pt>
                <c:pt idx="19355">
                  <c:v>0</c:v>
                </c:pt>
                <c:pt idx="19356">
                  <c:v>0</c:v>
                </c:pt>
                <c:pt idx="19357">
                  <c:v>0</c:v>
                </c:pt>
                <c:pt idx="19358">
                  <c:v>0</c:v>
                </c:pt>
                <c:pt idx="19359">
                  <c:v>0</c:v>
                </c:pt>
                <c:pt idx="19360">
                  <c:v>0</c:v>
                </c:pt>
                <c:pt idx="19361">
                  <c:v>0</c:v>
                </c:pt>
                <c:pt idx="19362">
                  <c:v>0</c:v>
                </c:pt>
                <c:pt idx="19363">
                  <c:v>0</c:v>
                </c:pt>
                <c:pt idx="19364">
                  <c:v>0</c:v>
                </c:pt>
                <c:pt idx="19365">
                  <c:v>0</c:v>
                </c:pt>
                <c:pt idx="19366">
                  <c:v>0</c:v>
                </c:pt>
                <c:pt idx="19367">
                  <c:v>0</c:v>
                </c:pt>
                <c:pt idx="19368">
                  <c:v>0</c:v>
                </c:pt>
                <c:pt idx="19369">
                  <c:v>0</c:v>
                </c:pt>
                <c:pt idx="19370">
                  <c:v>0</c:v>
                </c:pt>
                <c:pt idx="19371">
                  <c:v>0</c:v>
                </c:pt>
                <c:pt idx="19372">
                  <c:v>0</c:v>
                </c:pt>
                <c:pt idx="19373">
                  <c:v>0</c:v>
                </c:pt>
                <c:pt idx="19374">
                  <c:v>0</c:v>
                </c:pt>
                <c:pt idx="19375">
                  <c:v>0</c:v>
                </c:pt>
                <c:pt idx="19376">
                  <c:v>0</c:v>
                </c:pt>
                <c:pt idx="19377">
                  <c:v>0</c:v>
                </c:pt>
                <c:pt idx="19378">
                  <c:v>0</c:v>
                </c:pt>
                <c:pt idx="19379">
                  <c:v>0</c:v>
                </c:pt>
                <c:pt idx="19380">
                  <c:v>0</c:v>
                </c:pt>
                <c:pt idx="19381">
                  <c:v>0</c:v>
                </c:pt>
                <c:pt idx="19382">
                  <c:v>0</c:v>
                </c:pt>
                <c:pt idx="19383">
                  <c:v>0</c:v>
                </c:pt>
                <c:pt idx="19384">
                  <c:v>0</c:v>
                </c:pt>
                <c:pt idx="19385">
                  <c:v>0</c:v>
                </c:pt>
                <c:pt idx="19386">
                  <c:v>0</c:v>
                </c:pt>
                <c:pt idx="19387">
                  <c:v>0</c:v>
                </c:pt>
                <c:pt idx="19388">
                  <c:v>0</c:v>
                </c:pt>
                <c:pt idx="19389">
                  <c:v>0</c:v>
                </c:pt>
                <c:pt idx="19390">
                  <c:v>0</c:v>
                </c:pt>
                <c:pt idx="19391">
                  <c:v>0</c:v>
                </c:pt>
                <c:pt idx="19392">
                  <c:v>0</c:v>
                </c:pt>
                <c:pt idx="19393">
                  <c:v>0</c:v>
                </c:pt>
                <c:pt idx="19394">
                  <c:v>0</c:v>
                </c:pt>
                <c:pt idx="19395">
                  <c:v>0</c:v>
                </c:pt>
                <c:pt idx="19396">
                  <c:v>0</c:v>
                </c:pt>
                <c:pt idx="19397">
                  <c:v>0</c:v>
                </c:pt>
                <c:pt idx="19398">
                  <c:v>0</c:v>
                </c:pt>
                <c:pt idx="19399">
                  <c:v>0</c:v>
                </c:pt>
                <c:pt idx="19400">
                  <c:v>0</c:v>
                </c:pt>
                <c:pt idx="19401">
                  <c:v>0</c:v>
                </c:pt>
                <c:pt idx="19402">
                  <c:v>0</c:v>
                </c:pt>
                <c:pt idx="19403">
                  <c:v>0</c:v>
                </c:pt>
                <c:pt idx="19404">
                  <c:v>0</c:v>
                </c:pt>
                <c:pt idx="19405">
                  <c:v>0</c:v>
                </c:pt>
                <c:pt idx="19406">
                  <c:v>0</c:v>
                </c:pt>
                <c:pt idx="19407">
                  <c:v>0</c:v>
                </c:pt>
                <c:pt idx="19408">
                  <c:v>0</c:v>
                </c:pt>
                <c:pt idx="19409">
                  <c:v>0</c:v>
                </c:pt>
                <c:pt idx="19410">
                  <c:v>0</c:v>
                </c:pt>
                <c:pt idx="19411">
                  <c:v>0</c:v>
                </c:pt>
                <c:pt idx="19412">
                  <c:v>0</c:v>
                </c:pt>
                <c:pt idx="19413">
                  <c:v>0</c:v>
                </c:pt>
                <c:pt idx="19414">
                  <c:v>0</c:v>
                </c:pt>
                <c:pt idx="19415">
                  <c:v>0</c:v>
                </c:pt>
                <c:pt idx="19416">
                  <c:v>0</c:v>
                </c:pt>
                <c:pt idx="19417">
                  <c:v>0</c:v>
                </c:pt>
                <c:pt idx="19418">
                  <c:v>0</c:v>
                </c:pt>
                <c:pt idx="19419">
                  <c:v>0</c:v>
                </c:pt>
                <c:pt idx="19420">
                  <c:v>0</c:v>
                </c:pt>
                <c:pt idx="19421">
                  <c:v>0</c:v>
                </c:pt>
                <c:pt idx="19422">
                  <c:v>0</c:v>
                </c:pt>
                <c:pt idx="19423">
                  <c:v>0</c:v>
                </c:pt>
                <c:pt idx="19424">
                  <c:v>0</c:v>
                </c:pt>
                <c:pt idx="19425">
                  <c:v>0</c:v>
                </c:pt>
                <c:pt idx="19426">
                  <c:v>0</c:v>
                </c:pt>
                <c:pt idx="19427">
                  <c:v>0</c:v>
                </c:pt>
                <c:pt idx="19428">
                  <c:v>0</c:v>
                </c:pt>
                <c:pt idx="19429">
                  <c:v>0</c:v>
                </c:pt>
                <c:pt idx="19430">
                  <c:v>0</c:v>
                </c:pt>
                <c:pt idx="19431">
                  <c:v>0</c:v>
                </c:pt>
                <c:pt idx="19432">
                  <c:v>0</c:v>
                </c:pt>
                <c:pt idx="19433">
                  <c:v>0</c:v>
                </c:pt>
                <c:pt idx="19434">
                  <c:v>0</c:v>
                </c:pt>
                <c:pt idx="19435">
                  <c:v>0</c:v>
                </c:pt>
                <c:pt idx="19436">
                  <c:v>0</c:v>
                </c:pt>
                <c:pt idx="19437">
                  <c:v>0</c:v>
                </c:pt>
                <c:pt idx="19438">
                  <c:v>0</c:v>
                </c:pt>
                <c:pt idx="19439">
                  <c:v>0</c:v>
                </c:pt>
                <c:pt idx="19440">
                  <c:v>0</c:v>
                </c:pt>
                <c:pt idx="19441">
                  <c:v>0</c:v>
                </c:pt>
                <c:pt idx="19442">
                  <c:v>0</c:v>
                </c:pt>
                <c:pt idx="19443">
                  <c:v>0</c:v>
                </c:pt>
                <c:pt idx="19444">
                  <c:v>0</c:v>
                </c:pt>
                <c:pt idx="19445">
                  <c:v>0</c:v>
                </c:pt>
                <c:pt idx="19446">
                  <c:v>0</c:v>
                </c:pt>
                <c:pt idx="19447">
                  <c:v>0</c:v>
                </c:pt>
                <c:pt idx="19448">
                  <c:v>0</c:v>
                </c:pt>
                <c:pt idx="19449">
                  <c:v>0</c:v>
                </c:pt>
                <c:pt idx="19450">
                  <c:v>0</c:v>
                </c:pt>
                <c:pt idx="19451">
                  <c:v>0</c:v>
                </c:pt>
                <c:pt idx="19452">
                  <c:v>0</c:v>
                </c:pt>
                <c:pt idx="19453">
                  <c:v>0</c:v>
                </c:pt>
                <c:pt idx="19454">
                  <c:v>0</c:v>
                </c:pt>
                <c:pt idx="19455">
                  <c:v>0</c:v>
                </c:pt>
                <c:pt idx="19456">
                  <c:v>0</c:v>
                </c:pt>
                <c:pt idx="19457">
                  <c:v>0</c:v>
                </c:pt>
                <c:pt idx="19458">
                  <c:v>0</c:v>
                </c:pt>
                <c:pt idx="19459">
                  <c:v>0</c:v>
                </c:pt>
                <c:pt idx="19460">
                  <c:v>0</c:v>
                </c:pt>
                <c:pt idx="19461">
                  <c:v>0</c:v>
                </c:pt>
                <c:pt idx="19462">
                  <c:v>0</c:v>
                </c:pt>
                <c:pt idx="19463">
                  <c:v>0</c:v>
                </c:pt>
                <c:pt idx="19464">
                  <c:v>0</c:v>
                </c:pt>
                <c:pt idx="19465">
                  <c:v>0</c:v>
                </c:pt>
                <c:pt idx="19466">
                  <c:v>0</c:v>
                </c:pt>
                <c:pt idx="19467">
                  <c:v>0</c:v>
                </c:pt>
                <c:pt idx="19468">
                  <c:v>0</c:v>
                </c:pt>
                <c:pt idx="19469">
                  <c:v>0</c:v>
                </c:pt>
                <c:pt idx="19470">
                  <c:v>0</c:v>
                </c:pt>
                <c:pt idx="19471">
                  <c:v>0</c:v>
                </c:pt>
                <c:pt idx="19472">
                  <c:v>0</c:v>
                </c:pt>
                <c:pt idx="19473">
                  <c:v>0</c:v>
                </c:pt>
                <c:pt idx="19474">
                  <c:v>0</c:v>
                </c:pt>
                <c:pt idx="19475">
                  <c:v>0</c:v>
                </c:pt>
                <c:pt idx="19476">
                  <c:v>0</c:v>
                </c:pt>
                <c:pt idx="19477">
                  <c:v>0</c:v>
                </c:pt>
                <c:pt idx="19478">
                  <c:v>0</c:v>
                </c:pt>
                <c:pt idx="19479">
                  <c:v>0</c:v>
                </c:pt>
                <c:pt idx="19480">
                  <c:v>0</c:v>
                </c:pt>
                <c:pt idx="19481">
                  <c:v>0</c:v>
                </c:pt>
                <c:pt idx="19482">
                  <c:v>0</c:v>
                </c:pt>
                <c:pt idx="19483">
                  <c:v>0</c:v>
                </c:pt>
                <c:pt idx="19484">
                  <c:v>0</c:v>
                </c:pt>
                <c:pt idx="19485">
                  <c:v>0</c:v>
                </c:pt>
                <c:pt idx="19486">
                  <c:v>0</c:v>
                </c:pt>
                <c:pt idx="19487">
                  <c:v>0</c:v>
                </c:pt>
                <c:pt idx="19488">
                  <c:v>0</c:v>
                </c:pt>
                <c:pt idx="19489">
                  <c:v>0</c:v>
                </c:pt>
                <c:pt idx="19490">
                  <c:v>0</c:v>
                </c:pt>
                <c:pt idx="19491">
                  <c:v>0</c:v>
                </c:pt>
                <c:pt idx="19492">
                  <c:v>0</c:v>
                </c:pt>
                <c:pt idx="19493">
                  <c:v>0</c:v>
                </c:pt>
                <c:pt idx="19494">
                  <c:v>0</c:v>
                </c:pt>
                <c:pt idx="19495">
                  <c:v>0</c:v>
                </c:pt>
                <c:pt idx="19496">
                  <c:v>0</c:v>
                </c:pt>
                <c:pt idx="19497">
                  <c:v>0</c:v>
                </c:pt>
                <c:pt idx="19498">
                  <c:v>0</c:v>
                </c:pt>
                <c:pt idx="19499">
                  <c:v>0</c:v>
                </c:pt>
                <c:pt idx="19500">
                  <c:v>0</c:v>
                </c:pt>
                <c:pt idx="19501">
                  <c:v>0</c:v>
                </c:pt>
                <c:pt idx="19502">
                  <c:v>0</c:v>
                </c:pt>
                <c:pt idx="19503">
                  <c:v>0</c:v>
                </c:pt>
                <c:pt idx="19504">
                  <c:v>0</c:v>
                </c:pt>
                <c:pt idx="19505">
                  <c:v>0</c:v>
                </c:pt>
                <c:pt idx="19506">
                  <c:v>0</c:v>
                </c:pt>
                <c:pt idx="19507">
                  <c:v>0</c:v>
                </c:pt>
                <c:pt idx="19508">
                  <c:v>0</c:v>
                </c:pt>
                <c:pt idx="19509">
                  <c:v>0</c:v>
                </c:pt>
                <c:pt idx="19510">
                  <c:v>0</c:v>
                </c:pt>
                <c:pt idx="19511">
                  <c:v>0</c:v>
                </c:pt>
                <c:pt idx="19512">
                  <c:v>0</c:v>
                </c:pt>
                <c:pt idx="19513">
                  <c:v>0</c:v>
                </c:pt>
                <c:pt idx="19514">
                  <c:v>0</c:v>
                </c:pt>
                <c:pt idx="19515">
                  <c:v>0</c:v>
                </c:pt>
                <c:pt idx="19516">
                  <c:v>0</c:v>
                </c:pt>
                <c:pt idx="19517">
                  <c:v>0</c:v>
                </c:pt>
                <c:pt idx="19518">
                  <c:v>0</c:v>
                </c:pt>
                <c:pt idx="19519">
                  <c:v>0</c:v>
                </c:pt>
                <c:pt idx="19520">
                  <c:v>0</c:v>
                </c:pt>
                <c:pt idx="19521">
                  <c:v>0</c:v>
                </c:pt>
                <c:pt idx="19522">
                  <c:v>0</c:v>
                </c:pt>
                <c:pt idx="19523">
                  <c:v>0</c:v>
                </c:pt>
                <c:pt idx="19524">
                  <c:v>0</c:v>
                </c:pt>
                <c:pt idx="19525">
                  <c:v>0</c:v>
                </c:pt>
                <c:pt idx="19526">
                  <c:v>0</c:v>
                </c:pt>
                <c:pt idx="19527">
                  <c:v>0</c:v>
                </c:pt>
                <c:pt idx="19528">
                  <c:v>0</c:v>
                </c:pt>
                <c:pt idx="19529">
                  <c:v>0</c:v>
                </c:pt>
                <c:pt idx="19530">
                  <c:v>0</c:v>
                </c:pt>
                <c:pt idx="19531">
                  <c:v>0</c:v>
                </c:pt>
                <c:pt idx="19532">
                  <c:v>0</c:v>
                </c:pt>
                <c:pt idx="19533">
                  <c:v>0</c:v>
                </c:pt>
                <c:pt idx="19534">
                  <c:v>0</c:v>
                </c:pt>
                <c:pt idx="19535">
                  <c:v>0</c:v>
                </c:pt>
                <c:pt idx="19536">
                  <c:v>0</c:v>
                </c:pt>
                <c:pt idx="19537">
                  <c:v>0</c:v>
                </c:pt>
                <c:pt idx="19538">
                  <c:v>0</c:v>
                </c:pt>
                <c:pt idx="19539">
                  <c:v>0</c:v>
                </c:pt>
                <c:pt idx="19540">
                  <c:v>0</c:v>
                </c:pt>
                <c:pt idx="19541">
                  <c:v>0</c:v>
                </c:pt>
                <c:pt idx="19542">
                  <c:v>0</c:v>
                </c:pt>
                <c:pt idx="19543">
                  <c:v>0</c:v>
                </c:pt>
                <c:pt idx="19544">
                  <c:v>0</c:v>
                </c:pt>
                <c:pt idx="19545">
                  <c:v>0</c:v>
                </c:pt>
                <c:pt idx="19546">
                  <c:v>0</c:v>
                </c:pt>
                <c:pt idx="19547">
                  <c:v>0</c:v>
                </c:pt>
                <c:pt idx="19548">
                  <c:v>0</c:v>
                </c:pt>
                <c:pt idx="19549">
                  <c:v>0</c:v>
                </c:pt>
                <c:pt idx="19550">
                  <c:v>0</c:v>
                </c:pt>
                <c:pt idx="19551">
                  <c:v>0</c:v>
                </c:pt>
                <c:pt idx="19552">
                  <c:v>0</c:v>
                </c:pt>
                <c:pt idx="19553">
                  <c:v>0</c:v>
                </c:pt>
                <c:pt idx="19554">
                  <c:v>0</c:v>
                </c:pt>
                <c:pt idx="19555">
                  <c:v>0</c:v>
                </c:pt>
                <c:pt idx="19556">
                  <c:v>0</c:v>
                </c:pt>
                <c:pt idx="19557">
                  <c:v>0</c:v>
                </c:pt>
                <c:pt idx="19558">
                  <c:v>0</c:v>
                </c:pt>
                <c:pt idx="19559">
                  <c:v>0</c:v>
                </c:pt>
                <c:pt idx="19560">
                  <c:v>0</c:v>
                </c:pt>
                <c:pt idx="19561">
                  <c:v>0</c:v>
                </c:pt>
                <c:pt idx="19562">
                  <c:v>0</c:v>
                </c:pt>
                <c:pt idx="19563">
                  <c:v>0</c:v>
                </c:pt>
                <c:pt idx="19564">
                  <c:v>0</c:v>
                </c:pt>
                <c:pt idx="19565">
                  <c:v>0</c:v>
                </c:pt>
                <c:pt idx="19566">
                  <c:v>0</c:v>
                </c:pt>
                <c:pt idx="19567">
                  <c:v>0</c:v>
                </c:pt>
                <c:pt idx="19568">
                  <c:v>0</c:v>
                </c:pt>
                <c:pt idx="19569">
                  <c:v>0</c:v>
                </c:pt>
                <c:pt idx="19570">
                  <c:v>0</c:v>
                </c:pt>
                <c:pt idx="19571">
                  <c:v>0</c:v>
                </c:pt>
                <c:pt idx="19572">
                  <c:v>0</c:v>
                </c:pt>
                <c:pt idx="19573">
                  <c:v>0</c:v>
                </c:pt>
                <c:pt idx="19574">
                  <c:v>0</c:v>
                </c:pt>
                <c:pt idx="19575">
                  <c:v>0</c:v>
                </c:pt>
                <c:pt idx="19576">
                  <c:v>0</c:v>
                </c:pt>
                <c:pt idx="19577">
                  <c:v>0</c:v>
                </c:pt>
                <c:pt idx="19578">
                  <c:v>0</c:v>
                </c:pt>
                <c:pt idx="19579">
                  <c:v>0</c:v>
                </c:pt>
                <c:pt idx="19580">
                  <c:v>0</c:v>
                </c:pt>
                <c:pt idx="19581">
                  <c:v>0</c:v>
                </c:pt>
                <c:pt idx="19582">
                  <c:v>0</c:v>
                </c:pt>
                <c:pt idx="19583">
                  <c:v>0</c:v>
                </c:pt>
                <c:pt idx="19584">
                  <c:v>0</c:v>
                </c:pt>
                <c:pt idx="19585">
                  <c:v>0</c:v>
                </c:pt>
                <c:pt idx="19586">
                  <c:v>0</c:v>
                </c:pt>
                <c:pt idx="19587">
                  <c:v>0</c:v>
                </c:pt>
                <c:pt idx="19588">
                  <c:v>0</c:v>
                </c:pt>
                <c:pt idx="19589">
                  <c:v>0</c:v>
                </c:pt>
                <c:pt idx="19590">
                  <c:v>0</c:v>
                </c:pt>
                <c:pt idx="19591">
                  <c:v>0</c:v>
                </c:pt>
                <c:pt idx="19592">
                  <c:v>0</c:v>
                </c:pt>
                <c:pt idx="19593">
                  <c:v>0</c:v>
                </c:pt>
                <c:pt idx="19594">
                  <c:v>0</c:v>
                </c:pt>
                <c:pt idx="19595">
                  <c:v>0</c:v>
                </c:pt>
                <c:pt idx="19596">
                  <c:v>0</c:v>
                </c:pt>
                <c:pt idx="19597">
                  <c:v>0</c:v>
                </c:pt>
                <c:pt idx="19598">
                  <c:v>0</c:v>
                </c:pt>
                <c:pt idx="19599">
                  <c:v>0</c:v>
                </c:pt>
                <c:pt idx="19600">
                  <c:v>0</c:v>
                </c:pt>
                <c:pt idx="19601">
                  <c:v>0</c:v>
                </c:pt>
                <c:pt idx="19602">
                  <c:v>0</c:v>
                </c:pt>
                <c:pt idx="19603">
                  <c:v>0</c:v>
                </c:pt>
                <c:pt idx="19604">
                  <c:v>0</c:v>
                </c:pt>
                <c:pt idx="19605">
                  <c:v>0</c:v>
                </c:pt>
                <c:pt idx="19606">
                  <c:v>0</c:v>
                </c:pt>
                <c:pt idx="19607">
                  <c:v>0</c:v>
                </c:pt>
                <c:pt idx="19608">
                  <c:v>0</c:v>
                </c:pt>
                <c:pt idx="19609">
                  <c:v>0</c:v>
                </c:pt>
                <c:pt idx="19610">
                  <c:v>0</c:v>
                </c:pt>
                <c:pt idx="19611">
                  <c:v>0</c:v>
                </c:pt>
                <c:pt idx="19612">
                  <c:v>0</c:v>
                </c:pt>
                <c:pt idx="19613">
                  <c:v>0</c:v>
                </c:pt>
                <c:pt idx="19614">
                  <c:v>0</c:v>
                </c:pt>
                <c:pt idx="19615">
                  <c:v>0</c:v>
                </c:pt>
                <c:pt idx="19616">
                  <c:v>0</c:v>
                </c:pt>
                <c:pt idx="19617">
                  <c:v>0</c:v>
                </c:pt>
                <c:pt idx="19618">
                  <c:v>0</c:v>
                </c:pt>
                <c:pt idx="19619">
                  <c:v>0</c:v>
                </c:pt>
                <c:pt idx="19620">
                  <c:v>0</c:v>
                </c:pt>
                <c:pt idx="19621">
                  <c:v>0</c:v>
                </c:pt>
                <c:pt idx="19622">
                  <c:v>0</c:v>
                </c:pt>
                <c:pt idx="19623">
                  <c:v>0</c:v>
                </c:pt>
                <c:pt idx="19624">
                  <c:v>0</c:v>
                </c:pt>
                <c:pt idx="19625">
                  <c:v>0</c:v>
                </c:pt>
                <c:pt idx="19626">
                  <c:v>0</c:v>
                </c:pt>
                <c:pt idx="19627">
                  <c:v>0</c:v>
                </c:pt>
                <c:pt idx="19628">
                  <c:v>0</c:v>
                </c:pt>
                <c:pt idx="19629">
                  <c:v>0</c:v>
                </c:pt>
                <c:pt idx="19630">
                  <c:v>0</c:v>
                </c:pt>
                <c:pt idx="19631">
                  <c:v>0</c:v>
                </c:pt>
                <c:pt idx="19632">
                  <c:v>0</c:v>
                </c:pt>
                <c:pt idx="19633">
                  <c:v>0</c:v>
                </c:pt>
                <c:pt idx="19634">
                  <c:v>0</c:v>
                </c:pt>
                <c:pt idx="19635">
                  <c:v>0</c:v>
                </c:pt>
                <c:pt idx="19636">
                  <c:v>0</c:v>
                </c:pt>
                <c:pt idx="19637">
                  <c:v>0</c:v>
                </c:pt>
                <c:pt idx="19638">
                  <c:v>0</c:v>
                </c:pt>
                <c:pt idx="19639">
                  <c:v>0</c:v>
                </c:pt>
                <c:pt idx="19640">
                  <c:v>0</c:v>
                </c:pt>
                <c:pt idx="19641">
                  <c:v>0</c:v>
                </c:pt>
                <c:pt idx="19642">
                  <c:v>0</c:v>
                </c:pt>
                <c:pt idx="19643">
                  <c:v>0</c:v>
                </c:pt>
                <c:pt idx="19644">
                  <c:v>0</c:v>
                </c:pt>
                <c:pt idx="19645">
                  <c:v>0</c:v>
                </c:pt>
                <c:pt idx="19646">
                  <c:v>0</c:v>
                </c:pt>
                <c:pt idx="19647">
                  <c:v>0</c:v>
                </c:pt>
                <c:pt idx="19648">
                  <c:v>0</c:v>
                </c:pt>
                <c:pt idx="19649">
                  <c:v>0</c:v>
                </c:pt>
                <c:pt idx="19650">
                  <c:v>0</c:v>
                </c:pt>
                <c:pt idx="19651">
                  <c:v>0</c:v>
                </c:pt>
                <c:pt idx="19652">
                  <c:v>0</c:v>
                </c:pt>
                <c:pt idx="19653">
                  <c:v>0</c:v>
                </c:pt>
                <c:pt idx="19654">
                  <c:v>0</c:v>
                </c:pt>
                <c:pt idx="19655">
                  <c:v>0</c:v>
                </c:pt>
                <c:pt idx="19656">
                  <c:v>0</c:v>
                </c:pt>
                <c:pt idx="19657">
                  <c:v>0</c:v>
                </c:pt>
                <c:pt idx="19658">
                  <c:v>0</c:v>
                </c:pt>
                <c:pt idx="19659">
                  <c:v>0</c:v>
                </c:pt>
                <c:pt idx="19660">
                  <c:v>0</c:v>
                </c:pt>
                <c:pt idx="19661">
                  <c:v>0</c:v>
                </c:pt>
                <c:pt idx="19662">
                  <c:v>0</c:v>
                </c:pt>
                <c:pt idx="19663">
                  <c:v>0</c:v>
                </c:pt>
                <c:pt idx="19664">
                  <c:v>0</c:v>
                </c:pt>
                <c:pt idx="19665">
                  <c:v>0</c:v>
                </c:pt>
                <c:pt idx="19666">
                  <c:v>0</c:v>
                </c:pt>
                <c:pt idx="19667">
                  <c:v>0</c:v>
                </c:pt>
                <c:pt idx="19668">
                  <c:v>0</c:v>
                </c:pt>
                <c:pt idx="19669">
                  <c:v>0</c:v>
                </c:pt>
                <c:pt idx="19670">
                  <c:v>0</c:v>
                </c:pt>
                <c:pt idx="19671">
                  <c:v>0</c:v>
                </c:pt>
                <c:pt idx="19672">
                  <c:v>0</c:v>
                </c:pt>
                <c:pt idx="19673">
                  <c:v>0</c:v>
                </c:pt>
                <c:pt idx="19674">
                  <c:v>0</c:v>
                </c:pt>
                <c:pt idx="19675">
                  <c:v>0</c:v>
                </c:pt>
                <c:pt idx="19676">
                  <c:v>0</c:v>
                </c:pt>
                <c:pt idx="19677">
                  <c:v>0</c:v>
                </c:pt>
                <c:pt idx="19678">
                  <c:v>0</c:v>
                </c:pt>
                <c:pt idx="19679">
                  <c:v>0</c:v>
                </c:pt>
                <c:pt idx="19680">
                  <c:v>0</c:v>
                </c:pt>
                <c:pt idx="19681">
                  <c:v>0</c:v>
                </c:pt>
                <c:pt idx="19682">
                  <c:v>0</c:v>
                </c:pt>
                <c:pt idx="19683">
                  <c:v>0</c:v>
                </c:pt>
                <c:pt idx="19684">
                  <c:v>0</c:v>
                </c:pt>
                <c:pt idx="19685">
                  <c:v>0</c:v>
                </c:pt>
                <c:pt idx="19686">
                  <c:v>0</c:v>
                </c:pt>
                <c:pt idx="19687">
                  <c:v>0</c:v>
                </c:pt>
                <c:pt idx="19688">
                  <c:v>0</c:v>
                </c:pt>
                <c:pt idx="19689">
                  <c:v>0</c:v>
                </c:pt>
                <c:pt idx="19690">
                  <c:v>0</c:v>
                </c:pt>
                <c:pt idx="19691">
                  <c:v>0</c:v>
                </c:pt>
                <c:pt idx="19692">
                  <c:v>0</c:v>
                </c:pt>
                <c:pt idx="19693">
                  <c:v>0</c:v>
                </c:pt>
                <c:pt idx="19694">
                  <c:v>0</c:v>
                </c:pt>
                <c:pt idx="19695">
                  <c:v>0</c:v>
                </c:pt>
                <c:pt idx="19696">
                  <c:v>0</c:v>
                </c:pt>
                <c:pt idx="19697">
                  <c:v>0</c:v>
                </c:pt>
                <c:pt idx="19698">
                  <c:v>0</c:v>
                </c:pt>
                <c:pt idx="19699">
                  <c:v>0</c:v>
                </c:pt>
                <c:pt idx="19700">
                  <c:v>0</c:v>
                </c:pt>
                <c:pt idx="19701">
                  <c:v>0</c:v>
                </c:pt>
                <c:pt idx="19702">
                  <c:v>0</c:v>
                </c:pt>
                <c:pt idx="19703">
                  <c:v>0</c:v>
                </c:pt>
                <c:pt idx="19704">
                  <c:v>0</c:v>
                </c:pt>
                <c:pt idx="19705">
                  <c:v>0</c:v>
                </c:pt>
                <c:pt idx="19706">
                  <c:v>0</c:v>
                </c:pt>
                <c:pt idx="19707">
                  <c:v>0</c:v>
                </c:pt>
                <c:pt idx="19708">
                  <c:v>0</c:v>
                </c:pt>
                <c:pt idx="19709">
                  <c:v>0</c:v>
                </c:pt>
                <c:pt idx="19710">
                  <c:v>0</c:v>
                </c:pt>
                <c:pt idx="19711">
                  <c:v>0</c:v>
                </c:pt>
                <c:pt idx="19712">
                  <c:v>0</c:v>
                </c:pt>
                <c:pt idx="19713">
                  <c:v>0</c:v>
                </c:pt>
                <c:pt idx="19714">
                  <c:v>0</c:v>
                </c:pt>
                <c:pt idx="19715">
                  <c:v>0</c:v>
                </c:pt>
                <c:pt idx="19716">
                  <c:v>0</c:v>
                </c:pt>
                <c:pt idx="19717">
                  <c:v>0</c:v>
                </c:pt>
                <c:pt idx="19718">
                  <c:v>0</c:v>
                </c:pt>
                <c:pt idx="19719">
                  <c:v>0</c:v>
                </c:pt>
                <c:pt idx="19720">
                  <c:v>0</c:v>
                </c:pt>
                <c:pt idx="19721">
                  <c:v>0</c:v>
                </c:pt>
                <c:pt idx="19722">
                  <c:v>0</c:v>
                </c:pt>
                <c:pt idx="19723">
                  <c:v>0</c:v>
                </c:pt>
                <c:pt idx="19724">
                  <c:v>0</c:v>
                </c:pt>
                <c:pt idx="19725">
                  <c:v>0</c:v>
                </c:pt>
                <c:pt idx="19726">
                  <c:v>0</c:v>
                </c:pt>
                <c:pt idx="19727">
                  <c:v>0</c:v>
                </c:pt>
                <c:pt idx="19728">
                  <c:v>0</c:v>
                </c:pt>
                <c:pt idx="19729">
                  <c:v>0</c:v>
                </c:pt>
                <c:pt idx="19730">
                  <c:v>0</c:v>
                </c:pt>
                <c:pt idx="19731">
                  <c:v>0</c:v>
                </c:pt>
                <c:pt idx="19776">
                  <c:v>15.473000000000001</c:v>
                </c:pt>
                <c:pt idx="19777">
                  <c:v>15.569000000000001</c:v>
                </c:pt>
                <c:pt idx="19778">
                  <c:v>15.664</c:v>
                </c:pt>
                <c:pt idx="19779">
                  <c:v>15.76</c:v>
                </c:pt>
                <c:pt idx="19780">
                  <c:v>15.855</c:v>
                </c:pt>
                <c:pt idx="19781">
                  <c:v>15.951000000000001</c:v>
                </c:pt>
                <c:pt idx="19782">
                  <c:v>16.045999999999999</c:v>
                </c:pt>
                <c:pt idx="19783">
                  <c:v>16.140999999999998</c:v>
                </c:pt>
                <c:pt idx="19784">
                  <c:v>16.236999999999998</c:v>
                </c:pt>
                <c:pt idx="19785">
                  <c:v>16.236999999999998</c:v>
                </c:pt>
                <c:pt idx="19786">
                  <c:v>16.332000000000001</c:v>
                </c:pt>
                <c:pt idx="19787">
                  <c:v>16.427</c:v>
                </c:pt>
                <c:pt idx="19788">
                  <c:v>16.427</c:v>
                </c:pt>
                <c:pt idx="19789">
                  <c:v>16.523</c:v>
                </c:pt>
                <c:pt idx="19790">
                  <c:v>16.523</c:v>
                </c:pt>
                <c:pt idx="19791">
                  <c:v>16.523</c:v>
                </c:pt>
                <c:pt idx="19792">
                  <c:v>16.523</c:v>
                </c:pt>
                <c:pt idx="19793">
                  <c:v>16.523</c:v>
                </c:pt>
                <c:pt idx="19794">
                  <c:v>16.523</c:v>
                </c:pt>
                <c:pt idx="19795">
                  <c:v>16.523</c:v>
                </c:pt>
                <c:pt idx="19796">
                  <c:v>16.523</c:v>
                </c:pt>
                <c:pt idx="19797">
                  <c:v>16.523</c:v>
                </c:pt>
                <c:pt idx="19798">
                  <c:v>16.427</c:v>
                </c:pt>
                <c:pt idx="19799">
                  <c:v>16.427</c:v>
                </c:pt>
                <c:pt idx="19800">
                  <c:v>16.332000000000001</c:v>
                </c:pt>
                <c:pt idx="19801">
                  <c:v>16.332000000000001</c:v>
                </c:pt>
                <c:pt idx="19802">
                  <c:v>16.236999999999998</c:v>
                </c:pt>
                <c:pt idx="19803">
                  <c:v>16.236999999999998</c:v>
                </c:pt>
                <c:pt idx="19804">
                  <c:v>16.140999999999998</c:v>
                </c:pt>
                <c:pt idx="19805">
                  <c:v>16.140999999999998</c:v>
                </c:pt>
                <c:pt idx="19806">
                  <c:v>16.045999999999999</c:v>
                </c:pt>
                <c:pt idx="19807">
                  <c:v>15.951000000000001</c:v>
                </c:pt>
                <c:pt idx="19808">
                  <c:v>15.855</c:v>
                </c:pt>
                <c:pt idx="19809">
                  <c:v>15.855</c:v>
                </c:pt>
                <c:pt idx="19810">
                  <c:v>15.76</c:v>
                </c:pt>
                <c:pt idx="19811">
                  <c:v>15.664</c:v>
                </c:pt>
                <c:pt idx="19812">
                  <c:v>15.569000000000001</c:v>
                </c:pt>
                <c:pt idx="19813">
                  <c:v>15.473000000000001</c:v>
                </c:pt>
                <c:pt idx="19814">
                  <c:v>15.378</c:v>
                </c:pt>
                <c:pt idx="19815">
                  <c:v>15.378</c:v>
                </c:pt>
                <c:pt idx="19816">
                  <c:v>15.282</c:v>
                </c:pt>
                <c:pt idx="19817">
                  <c:v>15.186999999999999</c:v>
                </c:pt>
                <c:pt idx="19818">
                  <c:v>15.090999999999999</c:v>
                </c:pt>
                <c:pt idx="19819">
                  <c:v>15.090999999999999</c:v>
                </c:pt>
                <c:pt idx="19820">
                  <c:v>14.996</c:v>
                </c:pt>
                <c:pt idx="19821">
                  <c:v>14.996</c:v>
                </c:pt>
                <c:pt idx="19822">
                  <c:v>14.9</c:v>
                </c:pt>
                <c:pt idx="19823">
                  <c:v>14.9</c:v>
                </c:pt>
                <c:pt idx="19824">
                  <c:v>14.804</c:v>
                </c:pt>
                <c:pt idx="19825">
                  <c:v>14.804</c:v>
                </c:pt>
                <c:pt idx="19826">
                  <c:v>14.804</c:v>
                </c:pt>
                <c:pt idx="19827">
                  <c:v>14.709</c:v>
                </c:pt>
                <c:pt idx="19828">
                  <c:v>14.709</c:v>
                </c:pt>
                <c:pt idx="19829">
                  <c:v>14.709</c:v>
                </c:pt>
                <c:pt idx="19830">
                  <c:v>14.709</c:v>
                </c:pt>
                <c:pt idx="19831">
                  <c:v>14.613</c:v>
                </c:pt>
                <c:pt idx="19832">
                  <c:v>14.613</c:v>
                </c:pt>
                <c:pt idx="19833">
                  <c:v>14.613</c:v>
                </c:pt>
                <c:pt idx="19834">
                  <c:v>14.613</c:v>
                </c:pt>
                <c:pt idx="19835">
                  <c:v>14.516999999999999</c:v>
                </c:pt>
                <c:pt idx="19836">
                  <c:v>14.516999999999999</c:v>
                </c:pt>
                <c:pt idx="19837">
                  <c:v>14.516999999999999</c:v>
                </c:pt>
                <c:pt idx="19838">
                  <c:v>14.516999999999999</c:v>
                </c:pt>
                <c:pt idx="19839">
                  <c:v>14.420999999999999</c:v>
                </c:pt>
                <c:pt idx="19840">
                  <c:v>14.420999999999999</c:v>
                </c:pt>
                <c:pt idx="19841">
                  <c:v>14.420999999999999</c:v>
                </c:pt>
                <c:pt idx="19842">
                  <c:v>14.420999999999999</c:v>
                </c:pt>
                <c:pt idx="19843">
                  <c:v>14.324999999999999</c:v>
                </c:pt>
                <c:pt idx="19844">
                  <c:v>14.324999999999999</c:v>
                </c:pt>
                <c:pt idx="19845">
                  <c:v>14.324999999999999</c:v>
                </c:pt>
                <c:pt idx="19846">
                  <c:v>14.324999999999999</c:v>
                </c:pt>
                <c:pt idx="19847">
                  <c:v>14.324999999999999</c:v>
                </c:pt>
                <c:pt idx="19848">
                  <c:v>14.324999999999999</c:v>
                </c:pt>
                <c:pt idx="19849">
                  <c:v>14.23</c:v>
                </c:pt>
                <c:pt idx="19850">
                  <c:v>14.23</c:v>
                </c:pt>
                <c:pt idx="19851">
                  <c:v>14.23</c:v>
                </c:pt>
                <c:pt idx="19852">
                  <c:v>14.23</c:v>
                </c:pt>
                <c:pt idx="19853">
                  <c:v>14.23</c:v>
                </c:pt>
                <c:pt idx="19854">
                  <c:v>14.23</c:v>
                </c:pt>
                <c:pt idx="19855">
                  <c:v>14.23</c:v>
                </c:pt>
                <c:pt idx="19856">
                  <c:v>14.23</c:v>
                </c:pt>
                <c:pt idx="19857">
                  <c:v>14.23</c:v>
                </c:pt>
                <c:pt idx="19858">
                  <c:v>14.324999999999999</c:v>
                </c:pt>
                <c:pt idx="19859">
                  <c:v>14.420999999999999</c:v>
                </c:pt>
                <c:pt idx="19860">
                  <c:v>14.420999999999999</c:v>
                </c:pt>
                <c:pt idx="19861">
                  <c:v>14.516999999999999</c:v>
                </c:pt>
                <c:pt idx="19862">
                  <c:v>14.613</c:v>
                </c:pt>
                <c:pt idx="19863">
                  <c:v>14.709</c:v>
                </c:pt>
                <c:pt idx="19864">
                  <c:v>14.709</c:v>
                </c:pt>
                <c:pt idx="19865">
                  <c:v>14.804</c:v>
                </c:pt>
                <c:pt idx="19866">
                  <c:v>14.9</c:v>
                </c:pt>
                <c:pt idx="19867">
                  <c:v>14.996</c:v>
                </c:pt>
                <c:pt idx="19868">
                  <c:v>15.090999999999999</c:v>
                </c:pt>
                <c:pt idx="19869">
                  <c:v>15.186999999999999</c:v>
                </c:pt>
                <c:pt idx="19870">
                  <c:v>15.282</c:v>
                </c:pt>
                <c:pt idx="19871">
                  <c:v>15.378</c:v>
                </c:pt>
                <c:pt idx="19872">
                  <c:v>15.473000000000001</c:v>
                </c:pt>
                <c:pt idx="19873">
                  <c:v>15.569000000000001</c:v>
                </c:pt>
                <c:pt idx="19874">
                  <c:v>15.664</c:v>
                </c:pt>
                <c:pt idx="19875">
                  <c:v>15.76</c:v>
                </c:pt>
                <c:pt idx="19876">
                  <c:v>15.855</c:v>
                </c:pt>
                <c:pt idx="19877">
                  <c:v>15.951000000000001</c:v>
                </c:pt>
                <c:pt idx="19878">
                  <c:v>16.045999999999999</c:v>
                </c:pt>
                <c:pt idx="19879">
                  <c:v>16.140999999999998</c:v>
                </c:pt>
                <c:pt idx="19880">
                  <c:v>16.236999999999998</c:v>
                </c:pt>
                <c:pt idx="19881">
                  <c:v>16.332000000000001</c:v>
                </c:pt>
                <c:pt idx="19882">
                  <c:v>16.427</c:v>
                </c:pt>
                <c:pt idx="19883">
                  <c:v>16.427</c:v>
                </c:pt>
                <c:pt idx="19884">
                  <c:v>16.523</c:v>
                </c:pt>
                <c:pt idx="19885">
                  <c:v>16.617999999999999</c:v>
                </c:pt>
                <c:pt idx="19886">
                  <c:v>16.617999999999999</c:v>
                </c:pt>
                <c:pt idx="19887">
                  <c:v>16.713000000000001</c:v>
                </c:pt>
                <c:pt idx="19888">
                  <c:v>16.713000000000001</c:v>
                </c:pt>
                <c:pt idx="19889">
                  <c:v>16.713000000000001</c:v>
                </c:pt>
                <c:pt idx="19890">
                  <c:v>16.713000000000001</c:v>
                </c:pt>
                <c:pt idx="19891">
                  <c:v>16.713000000000001</c:v>
                </c:pt>
                <c:pt idx="19892">
                  <c:v>16.617999999999999</c:v>
                </c:pt>
                <c:pt idx="19893">
                  <c:v>16.617999999999999</c:v>
                </c:pt>
                <c:pt idx="19894">
                  <c:v>16.617999999999999</c:v>
                </c:pt>
                <c:pt idx="19895">
                  <c:v>16.523</c:v>
                </c:pt>
                <c:pt idx="19896">
                  <c:v>16.523</c:v>
                </c:pt>
                <c:pt idx="19897">
                  <c:v>16.523</c:v>
                </c:pt>
                <c:pt idx="19898">
                  <c:v>16.427</c:v>
                </c:pt>
                <c:pt idx="19899">
                  <c:v>16.332000000000001</c:v>
                </c:pt>
                <c:pt idx="19900">
                  <c:v>16.332000000000001</c:v>
                </c:pt>
                <c:pt idx="19901">
                  <c:v>16.236999999999998</c:v>
                </c:pt>
                <c:pt idx="19902">
                  <c:v>16.236999999999998</c:v>
                </c:pt>
                <c:pt idx="19903">
                  <c:v>16.140999999999998</c:v>
                </c:pt>
                <c:pt idx="19904">
                  <c:v>16.045999999999999</c:v>
                </c:pt>
                <c:pt idx="19905">
                  <c:v>16.045999999999999</c:v>
                </c:pt>
                <c:pt idx="19906">
                  <c:v>15.951000000000001</c:v>
                </c:pt>
                <c:pt idx="19907">
                  <c:v>15.855</c:v>
                </c:pt>
                <c:pt idx="19908">
                  <c:v>15.76</c:v>
                </c:pt>
                <c:pt idx="19909">
                  <c:v>15.664</c:v>
                </c:pt>
                <c:pt idx="19910">
                  <c:v>15.569000000000001</c:v>
                </c:pt>
                <c:pt idx="19911">
                  <c:v>15.569000000000001</c:v>
                </c:pt>
                <c:pt idx="19912">
                  <c:v>15.473000000000001</c:v>
                </c:pt>
                <c:pt idx="19913">
                  <c:v>15.378</c:v>
                </c:pt>
                <c:pt idx="19914">
                  <c:v>15.282</c:v>
                </c:pt>
                <c:pt idx="19915">
                  <c:v>15.282</c:v>
                </c:pt>
                <c:pt idx="19916">
                  <c:v>15.186999999999999</c:v>
                </c:pt>
                <c:pt idx="19917">
                  <c:v>15.186999999999999</c:v>
                </c:pt>
                <c:pt idx="19918">
                  <c:v>15.090999999999999</c:v>
                </c:pt>
                <c:pt idx="19919">
                  <c:v>15.090999999999999</c:v>
                </c:pt>
                <c:pt idx="19920">
                  <c:v>14.996</c:v>
                </c:pt>
                <c:pt idx="19921">
                  <c:v>14.996</c:v>
                </c:pt>
                <c:pt idx="19922">
                  <c:v>14.996</c:v>
                </c:pt>
                <c:pt idx="19923">
                  <c:v>14.9</c:v>
                </c:pt>
                <c:pt idx="19924">
                  <c:v>14.9</c:v>
                </c:pt>
                <c:pt idx="19925">
                  <c:v>14.9</c:v>
                </c:pt>
                <c:pt idx="19926">
                  <c:v>14.9</c:v>
                </c:pt>
                <c:pt idx="19927">
                  <c:v>14.9</c:v>
                </c:pt>
                <c:pt idx="19928">
                  <c:v>14.804</c:v>
                </c:pt>
                <c:pt idx="19929">
                  <c:v>14.804</c:v>
                </c:pt>
                <c:pt idx="19930">
                  <c:v>14.804</c:v>
                </c:pt>
                <c:pt idx="19931">
                  <c:v>14.804</c:v>
                </c:pt>
                <c:pt idx="19932">
                  <c:v>14.804</c:v>
                </c:pt>
                <c:pt idx="19933">
                  <c:v>14.804</c:v>
                </c:pt>
                <c:pt idx="19934">
                  <c:v>14.804</c:v>
                </c:pt>
                <c:pt idx="19935">
                  <c:v>14.804</c:v>
                </c:pt>
                <c:pt idx="19936">
                  <c:v>14.804</c:v>
                </c:pt>
                <c:pt idx="19937">
                  <c:v>14.804</c:v>
                </c:pt>
                <c:pt idx="19938">
                  <c:v>14.804</c:v>
                </c:pt>
                <c:pt idx="19939">
                  <c:v>14.804</c:v>
                </c:pt>
                <c:pt idx="19940">
                  <c:v>14.804</c:v>
                </c:pt>
                <c:pt idx="19941">
                  <c:v>14.804</c:v>
                </c:pt>
                <c:pt idx="19942">
                  <c:v>14.804</c:v>
                </c:pt>
                <c:pt idx="19943">
                  <c:v>14.804</c:v>
                </c:pt>
                <c:pt idx="19944">
                  <c:v>14.804</c:v>
                </c:pt>
                <c:pt idx="19945">
                  <c:v>14.804</c:v>
                </c:pt>
                <c:pt idx="19946">
                  <c:v>14.804</c:v>
                </c:pt>
                <c:pt idx="19947">
                  <c:v>14.804</c:v>
                </c:pt>
                <c:pt idx="19948">
                  <c:v>14.804</c:v>
                </c:pt>
                <c:pt idx="19949">
                  <c:v>14.804</c:v>
                </c:pt>
                <c:pt idx="19950">
                  <c:v>14.804</c:v>
                </c:pt>
                <c:pt idx="19951">
                  <c:v>14.804</c:v>
                </c:pt>
                <c:pt idx="19952">
                  <c:v>14.804</c:v>
                </c:pt>
                <c:pt idx="19953">
                  <c:v>14.804</c:v>
                </c:pt>
                <c:pt idx="19954">
                  <c:v>14.9</c:v>
                </c:pt>
                <c:pt idx="19955">
                  <c:v>14.9</c:v>
                </c:pt>
                <c:pt idx="19956">
                  <c:v>14.9</c:v>
                </c:pt>
                <c:pt idx="19957">
                  <c:v>14.996</c:v>
                </c:pt>
                <c:pt idx="19958">
                  <c:v>15.090999999999999</c:v>
                </c:pt>
                <c:pt idx="19959">
                  <c:v>15.090999999999999</c:v>
                </c:pt>
                <c:pt idx="19960">
                  <c:v>15.090999999999999</c:v>
                </c:pt>
                <c:pt idx="19961">
                  <c:v>15.186999999999999</c:v>
                </c:pt>
                <c:pt idx="19962">
                  <c:v>15.186999999999999</c:v>
                </c:pt>
                <c:pt idx="19963">
                  <c:v>15.282</c:v>
                </c:pt>
                <c:pt idx="19964">
                  <c:v>15.378</c:v>
                </c:pt>
                <c:pt idx="19965">
                  <c:v>15.473000000000001</c:v>
                </c:pt>
                <c:pt idx="19966">
                  <c:v>15.473000000000001</c:v>
                </c:pt>
                <c:pt idx="19967">
                  <c:v>15.569000000000001</c:v>
                </c:pt>
                <c:pt idx="19968">
                  <c:v>15.664</c:v>
                </c:pt>
                <c:pt idx="19969">
                  <c:v>15.76</c:v>
                </c:pt>
                <c:pt idx="19970">
                  <c:v>15.855</c:v>
                </c:pt>
                <c:pt idx="19971">
                  <c:v>15.951000000000001</c:v>
                </c:pt>
                <c:pt idx="19972">
                  <c:v>16.045999999999999</c:v>
                </c:pt>
                <c:pt idx="19973">
                  <c:v>16.045999999999999</c:v>
                </c:pt>
                <c:pt idx="19974">
                  <c:v>16.140999999999998</c:v>
                </c:pt>
                <c:pt idx="19975">
                  <c:v>16.236999999999998</c:v>
                </c:pt>
                <c:pt idx="19976">
                  <c:v>16.332000000000001</c:v>
                </c:pt>
                <c:pt idx="19977">
                  <c:v>16.332000000000001</c:v>
                </c:pt>
                <c:pt idx="19978">
                  <c:v>16.427</c:v>
                </c:pt>
                <c:pt idx="19979">
                  <c:v>16.523</c:v>
                </c:pt>
                <c:pt idx="19980">
                  <c:v>16.523</c:v>
                </c:pt>
                <c:pt idx="19981">
                  <c:v>16.617999999999999</c:v>
                </c:pt>
                <c:pt idx="19982">
                  <c:v>16.617999999999999</c:v>
                </c:pt>
                <c:pt idx="19983">
                  <c:v>16.617999999999999</c:v>
                </c:pt>
                <c:pt idx="19984">
                  <c:v>16.617999999999999</c:v>
                </c:pt>
                <c:pt idx="19985">
                  <c:v>16.617999999999999</c:v>
                </c:pt>
                <c:pt idx="19986">
                  <c:v>16.617999999999999</c:v>
                </c:pt>
                <c:pt idx="19987">
                  <c:v>16.617999999999999</c:v>
                </c:pt>
                <c:pt idx="19988">
                  <c:v>16.617999999999999</c:v>
                </c:pt>
                <c:pt idx="19989">
                  <c:v>16.617999999999999</c:v>
                </c:pt>
                <c:pt idx="19990">
                  <c:v>16.523</c:v>
                </c:pt>
                <c:pt idx="19991">
                  <c:v>16.523</c:v>
                </c:pt>
                <c:pt idx="19992">
                  <c:v>16.427</c:v>
                </c:pt>
                <c:pt idx="19993">
                  <c:v>16.332000000000001</c:v>
                </c:pt>
                <c:pt idx="19994">
                  <c:v>16.236999999999998</c:v>
                </c:pt>
                <c:pt idx="19995">
                  <c:v>16.140999999999998</c:v>
                </c:pt>
                <c:pt idx="19996">
                  <c:v>16.140999999999998</c:v>
                </c:pt>
                <c:pt idx="19997">
                  <c:v>16.045999999999999</c:v>
                </c:pt>
                <c:pt idx="19998">
                  <c:v>15.951000000000001</c:v>
                </c:pt>
                <c:pt idx="19999">
                  <c:v>15.951000000000001</c:v>
                </c:pt>
                <c:pt idx="20000">
                  <c:v>15.855</c:v>
                </c:pt>
                <c:pt idx="20001">
                  <c:v>15.76</c:v>
                </c:pt>
                <c:pt idx="20002">
                  <c:v>15.76</c:v>
                </c:pt>
                <c:pt idx="20003">
                  <c:v>15.664</c:v>
                </c:pt>
                <c:pt idx="20004">
                  <c:v>15.569000000000001</c:v>
                </c:pt>
                <c:pt idx="20005">
                  <c:v>15.473000000000001</c:v>
                </c:pt>
                <c:pt idx="20006">
                  <c:v>15.378</c:v>
                </c:pt>
                <c:pt idx="20007">
                  <c:v>15.378</c:v>
                </c:pt>
                <c:pt idx="20008">
                  <c:v>15.282</c:v>
                </c:pt>
                <c:pt idx="20009">
                  <c:v>15.186999999999999</c:v>
                </c:pt>
                <c:pt idx="20010">
                  <c:v>15.186999999999999</c:v>
                </c:pt>
                <c:pt idx="20011">
                  <c:v>15.186999999999999</c:v>
                </c:pt>
                <c:pt idx="20012">
                  <c:v>15.090999999999999</c:v>
                </c:pt>
                <c:pt idx="20013">
                  <c:v>15.090999999999999</c:v>
                </c:pt>
                <c:pt idx="20014">
                  <c:v>15.090999999999999</c:v>
                </c:pt>
                <c:pt idx="20015">
                  <c:v>14.996</c:v>
                </c:pt>
                <c:pt idx="20016">
                  <c:v>14.996</c:v>
                </c:pt>
                <c:pt idx="20017">
                  <c:v>14.996</c:v>
                </c:pt>
                <c:pt idx="20018">
                  <c:v>14.996</c:v>
                </c:pt>
                <c:pt idx="20019">
                  <c:v>14.996</c:v>
                </c:pt>
                <c:pt idx="20020">
                  <c:v>14.9</c:v>
                </c:pt>
                <c:pt idx="20021">
                  <c:v>14.9</c:v>
                </c:pt>
                <c:pt idx="20022">
                  <c:v>14.9</c:v>
                </c:pt>
                <c:pt idx="20023">
                  <c:v>14.9</c:v>
                </c:pt>
                <c:pt idx="20024">
                  <c:v>14.9</c:v>
                </c:pt>
                <c:pt idx="20025">
                  <c:v>14.9</c:v>
                </c:pt>
                <c:pt idx="20026">
                  <c:v>14.804</c:v>
                </c:pt>
                <c:pt idx="20027">
                  <c:v>14.804</c:v>
                </c:pt>
                <c:pt idx="20028">
                  <c:v>14.804</c:v>
                </c:pt>
                <c:pt idx="20029">
                  <c:v>14.804</c:v>
                </c:pt>
                <c:pt idx="20030">
                  <c:v>14.804</c:v>
                </c:pt>
                <c:pt idx="20031">
                  <c:v>14.804</c:v>
                </c:pt>
                <c:pt idx="20032">
                  <c:v>14.804</c:v>
                </c:pt>
                <c:pt idx="20033">
                  <c:v>14.804</c:v>
                </c:pt>
                <c:pt idx="20034">
                  <c:v>14.804</c:v>
                </c:pt>
                <c:pt idx="20035">
                  <c:v>14.804</c:v>
                </c:pt>
                <c:pt idx="20036">
                  <c:v>14.804</c:v>
                </c:pt>
                <c:pt idx="20037">
                  <c:v>14.709</c:v>
                </c:pt>
                <c:pt idx="20038">
                  <c:v>14.709</c:v>
                </c:pt>
                <c:pt idx="20039">
                  <c:v>14.709</c:v>
                </c:pt>
                <c:pt idx="20040">
                  <c:v>14.709</c:v>
                </c:pt>
                <c:pt idx="20041">
                  <c:v>14.709</c:v>
                </c:pt>
                <c:pt idx="20042">
                  <c:v>14.709</c:v>
                </c:pt>
                <c:pt idx="20043">
                  <c:v>14.709</c:v>
                </c:pt>
                <c:pt idx="20044">
                  <c:v>14.709</c:v>
                </c:pt>
                <c:pt idx="20045">
                  <c:v>14.709</c:v>
                </c:pt>
                <c:pt idx="20046">
                  <c:v>14.709</c:v>
                </c:pt>
                <c:pt idx="20047">
                  <c:v>14.709</c:v>
                </c:pt>
                <c:pt idx="20048">
                  <c:v>14.709</c:v>
                </c:pt>
                <c:pt idx="20049">
                  <c:v>14.709</c:v>
                </c:pt>
                <c:pt idx="20050">
                  <c:v>14.804</c:v>
                </c:pt>
                <c:pt idx="20051">
                  <c:v>14.804</c:v>
                </c:pt>
                <c:pt idx="20052">
                  <c:v>14.9</c:v>
                </c:pt>
                <c:pt idx="20053">
                  <c:v>14.9</c:v>
                </c:pt>
                <c:pt idx="20054">
                  <c:v>14.996</c:v>
                </c:pt>
                <c:pt idx="20055">
                  <c:v>15.090999999999999</c:v>
                </c:pt>
                <c:pt idx="20056">
                  <c:v>15.090999999999999</c:v>
                </c:pt>
                <c:pt idx="20057">
                  <c:v>15.186999999999999</c:v>
                </c:pt>
                <c:pt idx="20058">
                  <c:v>15.282</c:v>
                </c:pt>
                <c:pt idx="20059">
                  <c:v>15.282</c:v>
                </c:pt>
                <c:pt idx="20060">
                  <c:v>15.378</c:v>
                </c:pt>
                <c:pt idx="20061">
                  <c:v>15.473000000000001</c:v>
                </c:pt>
                <c:pt idx="20062">
                  <c:v>15.569000000000001</c:v>
                </c:pt>
                <c:pt idx="20063">
                  <c:v>15.664</c:v>
                </c:pt>
                <c:pt idx="20064">
                  <c:v>15.664</c:v>
                </c:pt>
                <c:pt idx="20065">
                  <c:v>15.76</c:v>
                </c:pt>
                <c:pt idx="20066">
                  <c:v>15.855</c:v>
                </c:pt>
                <c:pt idx="20067">
                  <c:v>15.951000000000001</c:v>
                </c:pt>
                <c:pt idx="20068">
                  <c:v>16.045999999999999</c:v>
                </c:pt>
                <c:pt idx="20069">
                  <c:v>16.140999999999998</c:v>
                </c:pt>
                <c:pt idx="20070">
                  <c:v>16.236999999999998</c:v>
                </c:pt>
                <c:pt idx="20071">
                  <c:v>16.332000000000001</c:v>
                </c:pt>
                <c:pt idx="20072">
                  <c:v>16.332000000000001</c:v>
                </c:pt>
                <c:pt idx="20073">
                  <c:v>16.427</c:v>
                </c:pt>
                <c:pt idx="20074">
                  <c:v>16.523</c:v>
                </c:pt>
                <c:pt idx="20075">
                  <c:v>16.523</c:v>
                </c:pt>
                <c:pt idx="20076">
                  <c:v>16.617999999999999</c:v>
                </c:pt>
                <c:pt idx="20077">
                  <c:v>16.617999999999999</c:v>
                </c:pt>
                <c:pt idx="20078">
                  <c:v>16.713000000000001</c:v>
                </c:pt>
                <c:pt idx="20079">
                  <c:v>16.713000000000001</c:v>
                </c:pt>
                <c:pt idx="20080">
                  <c:v>16.713000000000001</c:v>
                </c:pt>
                <c:pt idx="20081">
                  <c:v>16.713000000000001</c:v>
                </c:pt>
                <c:pt idx="20082">
                  <c:v>16.713000000000001</c:v>
                </c:pt>
                <c:pt idx="20083">
                  <c:v>16.713000000000001</c:v>
                </c:pt>
                <c:pt idx="20084">
                  <c:v>16.617999999999999</c:v>
                </c:pt>
                <c:pt idx="20085">
                  <c:v>16.617999999999999</c:v>
                </c:pt>
                <c:pt idx="20086">
                  <c:v>16.617999999999999</c:v>
                </c:pt>
                <c:pt idx="20087">
                  <c:v>16.523</c:v>
                </c:pt>
                <c:pt idx="20088">
                  <c:v>16.523</c:v>
                </c:pt>
                <c:pt idx="20089">
                  <c:v>16.427</c:v>
                </c:pt>
                <c:pt idx="20090">
                  <c:v>16.427</c:v>
                </c:pt>
                <c:pt idx="20091">
                  <c:v>16.332000000000001</c:v>
                </c:pt>
                <c:pt idx="20092">
                  <c:v>16.332000000000001</c:v>
                </c:pt>
                <c:pt idx="20093">
                  <c:v>16.236999999999998</c:v>
                </c:pt>
                <c:pt idx="20094">
                  <c:v>16.140999999999998</c:v>
                </c:pt>
                <c:pt idx="20095">
                  <c:v>16.045999999999999</c:v>
                </c:pt>
                <c:pt idx="20096">
                  <c:v>15.951000000000001</c:v>
                </c:pt>
                <c:pt idx="20097">
                  <c:v>15.951000000000001</c:v>
                </c:pt>
                <c:pt idx="20098">
                  <c:v>15.855</c:v>
                </c:pt>
                <c:pt idx="20099">
                  <c:v>15.76</c:v>
                </c:pt>
                <c:pt idx="20100">
                  <c:v>15.664</c:v>
                </c:pt>
                <c:pt idx="20101">
                  <c:v>15.569000000000001</c:v>
                </c:pt>
                <c:pt idx="20102">
                  <c:v>15.473000000000001</c:v>
                </c:pt>
                <c:pt idx="20103">
                  <c:v>15.378</c:v>
                </c:pt>
                <c:pt idx="20104">
                  <c:v>15.378</c:v>
                </c:pt>
                <c:pt idx="20105">
                  <c:v>15.282</c:v>
                </c:pt>
                <c:pt idx="20106">
                  <c:v>15.282</c:v>
                </c:pt>
                <c:pt idx="20107">
                  <c:v>15.186999999999999</c:v>
                </c:pt>
                <c:pt idx="20108">
                  <c:v>15.186999999999999</c:v>
                </c:pt>
                <c:pt idx="20109">
                  <c:v>15.090999999999999</c:v>
                </c:pt>
                <c:pt idx="20110">
                  <c:v>15.090999999999999</c:v>
                </c:pt>
                <c:pt idx="20111">
                  <c:v>15.090999999999999</c:v>
                </c:pt>
                <c:pt idx="20112">
                  <c:v>14.996</c:v>
                </c:pt>
                <c:pt idx="20113">
                  <c:v>14.996</c:v>
                </c:pt>
                <c:pt idx="20114">
                  <c:v>14.996</c:v>
                </c:pt>
                <c:pt idx="20115">
                  <c:v>14.996</c:v>
                </c:pt>
                <c:pt idx="20116">
                  <c:v>14.996</c:v>
                </c:pt>
                <c:pt idx="20117">
                  <c:v>14.996</c:v>
                </c:pt>
                <c:pt idx="20118">
                  <c:v>14.996</c:v>
                </c:pt>
                <c:pt idx="20119">
                  <c:v>14.996</c:v>
                </c:pt>
                <c:pt idx="20120">
                  <c:v>14.996</c:v>
                </c:pt>
                <c:pt idx="20121">
                  <c:v>14.9</c:v>
                </c:pt>
                <c:pt idx="20122">
                  <c:v>14.9</c:v>
                </c:pt>
                <c:pt idx="20123">
                  <c:v>14.9</c:v>
                </c:pt>
                <c:pt idx="20124">
                  <c:v>14.9</c:v>
                </c:pt>
                <c:pt idx="20125">
                  <c:v>14.9</c:v>
                </c:pt>
                <c:pt idx="20126">
                  <c:v>14.9</c:v>
                </c:pt>
                <c:pt idx="20127">
                  <c:v>14.9</c:v>
                </c:pt>
                <c:pt idx="20128">
                  <c:v>14.9</c:v>
                </c:pt>
                <c:pt idx="20129">
                  <c:v>14.9</c:v>
                </c:pt>
                <c:pt idx="20130">
                  <c:v>14.9</c:v>
                </c:pt>
                <c:pt idx="20131">
                  <c:v>14.9</c:v>
                </c:pt>
                <c:pt idx="20132">
                  <c:v>14.9</c:v>
                </c:pt>
                <c:pt idx="20133">
                  <c:v>14.9</c:v>
                </c:pt>
                <c:pt idx="20134">
                  <c:v>14.9</c:v>
                </c:pt>
                <c:pt idx="20135">
                  <c:v>14.9</c:v>
                </c:pt>
                <c:pt idx="20136">
                  <c:v>14.9</c:v>
                </c:pt>
                <c:pt idx="20137">
                  <c:v>14.9</c:v>
                </c:pt>
                <c:pt idx="20138">
                  <c:v>14.804</c:v>
                </c:pt>
                <c:pt idx="20139">
                  <c:v>14.804</c:v>
                </c:pt>
                <c:pt idx="20140">
                  <c:v>14.804</c:v>
                </c:pt>
                <c:pt idx="20141">
                  <c:v>14.804</c:v>
                </c:pt>
                <c:pt idx="20142">
                  <c:v>14.804</c:v>
                </c:pt>
                <c:pt idx="20143">
                  <c:v>14.804</c:v>
                </c:pt>
                <c:pt idx="20144">
                  <c:v>14.9</c:v>
                </c:pt>
                <c:pt idx="20145">
                  <c:v>14.9</c:v>
                </c:pt>
                <c:pt idx="20146">
                  <c:v>14.9</c:v>
                </c:pt>
                <c:pt idx="20147">
                  <c:v>14.9</c:v>
                </c:pt>
                <c:pt idx="20148">
                  <c:v>14.9</c:v>
                </c:pt>
                <c:pt idx="20149">
                  <c:v>14.996</c:v>
                </c:pt>
                <c:pt idx="20150">
                  <c:v>14.996</c:v>
                </c:pt>
                <c:pt idx="20151">
                  <c:v>14.996</c:v>
                </c:pt>
                <c:pt idx="20152">
                  <c:v>15.090999999999999</c:v>
                </c:pt>
                <c:pt idx="20153">
                  <c:v>15.090999999999999</c:v>
                </c:pt>
                <c:pt idx="20154">
                  <c:v>15.186999999999999</c:v>
                </c:pt>
                <c:pt idx="20155">
                  <c:v>15.186999999999999</c:v>
                </c:pt>
                <c:pt idx="20156">
                  <c:v>15.282</c:v>
                </c:pt>
                <c:pt idx="20157">
                  <c:v>15.378</c:v>
                </c:pt>
                <c:pt idx="20158">
                  <c:v>15.473000000000001</c:v>
                </c:pt>
                <c:pt idx="20159">
                  <c:v>15.569000000000001</c:v>
                </c:pt>
                <c:pt idx="20160">
                  <c:v>15.664</c:v>
                </c:pt>
                <c:pt idx="20161">
                  <c:v>15.76</c:v>
                </c:pt>
                <c:pt idx="20162">
                  <c:v>15.76</c:v>
                </c:pt>
                <c:pt idx="20163">
                  <c:v>15.855</c:v>
                </c:pt>
                <c:pt idx="20164">
                  <c:v>15.951000000000001</c:v>
                </c:pt>
                <c:pt idx="20165">
                  <c:v>16.045999999999999</c:v>
                </c:pt>
                <c:pt idx="20166">
                  <c:v>16.140999999999998</c:v>
                </c:pt>
                <c:pt idx="20167">
                  <c:v>16.236999999999998</c:v>
                </c:pt>
                <c:pt idx="20168">
                  <c:v>16.236999999999998</c:v>
                </c:pt>
                <c:pt idx="20169">
                  <c:v>16.332000000000001</c:v>
                </c:pt>
                <c:pt idx="20170">
                  <c:v>16.427</c:v>
                </c:pt>
                <c:pt idx="20171">
                  <c:v>16.427</c:v>
                </c:pt>
                <c:pt idx="20172">
                  <c:v>16.427</c:v>
                </c:pt>
                <c:pt idx="20173">
                  <c:v>16.523</c:v>
                </c:pt>
                <c:pt idx="20174">
                  <c:v>16.523</c:v>
                </c:pt>
                <c:pt idx="20175">
                  <c:v>16.523</c:v>
                </c:pt>
                <c:pt idx="20176">
                  <c:v>16.523</c:v>
                </c:pt>
                <c:pt idx="20177">
                  <c:v>16.523</c:v>
                </c:pt>
                <c:pt idx="20178">
                  <c:v>16.523</c:v>
                </c:pt>
                <c:pt idx="20179">
                  <c:v>16.427</c:v>
                </c:pt>
                <c:pt idx="20180">
                  <c:v>16.427</c:v>
                </c:pt>
                <c:pt idx="20181">
                  <c:v>16.427</c:v>
                </c:pt>
                <c:pt idx="20182">
                  <c:v>16.332000000000001</c:v>
                </c:pt>
                <c:pt idx="20183">
                  <c:v>16.332000000000001</c:v>
                </c:pt>
                <c:pt idx="20184">
                  <c:v>16.236999999999998</c:v>
                </c:pt>
                <c:pt idx="20185">
                  <c:v>16.236999999999998</c:v>
                </c:pt>
                <c:pt idx="20186">
                  <c:v>16.140999999999998</c:v>
                </c:pt>
                <c:pt idx="20187">
                  <c:v>16.140999999999998</c:v>
                </c:pt>
                <c:pt idx="20188">
                  <c:v>16.045999999999999</c:v>
                </c:pt>
                <c:pt idx="20189">
                  <c:v>16.045999999999999</c:v>
                </c:pt>
                <c:pt idx="20190">
                  <c:v>15.951000000000001</c:v>
                </c:pt>
                <c:pt idx="20191">
                  <c:v>15.855</c:v>
                </c:pt>
                <c:pt idx="20192">
                  <c:v>15.76</c:v>
                </c:pt>
                <c:pt idx="20193">
                  <c:v>15.76</c:v>
                </c:pt>
                <c:pt idx="20194">
                  <c:v>15.664</c:v>
                </c:pt>
                <c:pt idx="20195">
                  <c:v>15.569000000000001</c:v>
                </c:pt>
                <c:pt idx="20196">
                  <c:v>15.473000000000001</c:v>
                </c:pt>
                <c:pt idx="20197">
                  <c:v>15.378</c:v>
                </c:pt>
                <c:pt idx="20198">
                  <c:v>15.378</c:v>
                </c:pt>
                <c:pt idx="20199">
                  <c:v>15.282</c:v>
                </c:pt>
                <c:pt idx="20200">
                  <c:v>15.186999999999999</c:v>
                </c:pt>
                <c:pt idx="20201">
                  <c:v>15.186999999999999</c:v>
                </c:pt>
                <c:pt idx="20202">
                  <c:v>15.186999999999999</c:v>
                </c:pt>
                <c:pt idx="20203">
                  <c:v>15.090999999999999</c:v>
                </c:pt>
                <c:pt idx="20204">
                  <c:v>15.090999999999999</c:v>
                </c:pt>
                <c:pt idx="20205">
                  <c:v>15.090999999999999</c:v>
                </c:pt>
                <c:pt idx="20206">
                  <c:v>14.996</c:v>
                </c:pt>
                <c:pt idx="20207">
                  <c:v>14.996</c:v>
                </c:pt>
                <c:pt idx="20208">
                  <c:v>14.996</c:v>
                </c:pt>
                <c:pt idx="20209">
                  <c:v>14.9</c:v>
                </c:pt>
                <c:pt idx="20210">
                  <c:v>14.9</c:v>
                </c:pt>
                <c:pt idx="20211">
                  <c:v>14.9</c:v>
                </c:pt>
                <c:pt idx="20212">
                  <c:v>14.9</c:v>
                </c:pt>
                <c:pt idx="20213">
                  <c:v>14.9</c:v>
                </c:pt>
                <c:pt idx="20214">
                  <c:v>14.9</c:v>
                </c:pt>
                <c:pt idx="20215">
                  <c:v>14.9</c:v>
                </c:pt>
                <c:pt idx="20216">
                  <c:v>14.9</c:v>
                </c:pt>
                <c:pt idx="20217">
                  <c:v>14.9</c:v>
                </c:pt>
                <c:pt idx="20218">
                  <c:v>14.9</c:v>
                </c:pt>
                <c:pt idx="20219">
                  <c:v>14.9</c:v>
                </c:pt>
                <c:pt idx="20220">
                  <c:v>14.804</c:v>
                </c:pt>
                <c:pt idx="20221">
                  <c:v>14.804</c:v>
                </c:pt>
                <c:pt idx="20222">
                  <c:v>14.804</c:v>
                </c:pt>
                <c:pt idx="20223">
                  <c:v>14.804</c:v>
                </c:pt>
                <c:pt idx="20224">
                  <c:v>14.804</c:v>
                </c:pt>
                <c:pt idx="20225">
                  <c:v>14.804</c:v>
                </c:pt>
                <c:pt idx="20226">
                  <c:v>14.804</c:v>
                </c:pt>
                <c:pt idx="20227">
                  <c:v>14.804</c:v>
                </c:pt>
                <c:pt idx="20228">
                  <c:v>14.804</c:v>
                </c:pt>
                <c:pt idx="20229">
                  <c:v>14.804</c:v>
                </c:pt>
                <c:pt idx="20230">
                  <c:v>14.709</c:v>
                </c:pt>
                <c:pt idx="20231">
                  <c:v>14.709</c:v>
                </c:pt>
                <c:pt idx="20232">
                  <c:v>14.709</c:v>
                </c:pt>
                <c:pt idx="20233">
                  <c:v>14.709</c:v>
                </c:pt>
                <c:pt idx="20234">
                  <c:v>14.709</c:v>
                </c:pt>
                <c:pt idx="20235">
                  <c:v>14.613</c:v>
                </c:pt>
                <c:pt idx="20236">
                  <c:v>14.613</c:v>
                </c:pt>
                <c:pt idx="20237">
                  <c:v>14.613</c:v>
                </c:pt>
                <c:pt idx="20238">
                  <c:v>14.613</c:v>
                </c:pt>
                <c:pt idx="20239">
                  <c:v>14.613</c:v>
                </c:pt>
                <c:pt idx="20240">
                  <c:v>14.709</c:v>
                </c:pt>
                <c:pt idx="20241">
                  <c:v>14.709</c:v>
                </c:pt>
                <c:pt idx="20242">
                  <c:v>14.709</c:v>
                </c:pt>
                <c:pt idx="20243">
                  <c:v>14.804</c:v>
                </c:pt>
                <c:pt idx="20244">
                  <c:v>14.804</c:v>
                </c:pt>
                <c:pt idx="20245">
                  <c:v>14.9</c:v>
                </c:pt>
                <c:pt idx="20246">
                  <c:v>14.996</c:v>
                </c:pt>
                <c:pt idx="20247">
                  <c:v>14.996</c:v>
                </c:pt>
                <c:pt idx="20248">
                  <c:v>15.090999999999999</c:v>
                </c:pt>
                <c:pt idx="20249">
                  <c:v>15.186999999999999</c:v>
                </c:pt>
                <c:pt idx="20250">
                  <c:v>15.282</c:v>
                </c:pt>
                <c:pt idx="20251">
                  <c:v>15.282</c:v>
                </c:pt>
                <c:pt idx="20252">
                  <c:v>15.378</c:v>
                </c:pt>
                <c:pt idx="20253">
                  <c:v>15.473000000000001</c:v>
                </c:pt>
                <c:pt idx="20254">
                  <c:v>15.569000000000001</c:v>
                </c:pt>
                <c:pt idx="20255">
                  <c:v>15.664</c:v>
                </c:pt>
                <c:pt idx="20256">
                  <c:v>15.76</c:v>
                </c:pt>
                <c:pt idx="20257">
                  <c:v>15.855</c:v>
                </c:pt>
                <c:pt idx="20258">
                  <c:v>15.951000000000001</c:v>
                </c:pt>
                <c:pt idx="20259">
                  <c:v>16.045999999999999</c:v>
                </c:pt>
                <c:pt idx="20260">
                  <c:v>16.140999999999998</c:v>
                </c:pt>
                <c:pt idx="20261">
                  <c:v>16.236999999999998</c:v>
                </c:pt>
                <c:pt idx="20262">
                  <c:v>16.332000000000001</c:v>
                </c:pt>
                <c:pt idx="20263">
                  <c:v>16.332000000000001</c:v>
                </c:pt>
                <c:pt idx="20264">
                  <c:v>16.427</c:v>
                </c:pt>
                <c:pt idx="20265">
                  <c:v>16.523</c:v>
                </c:pt>
                <c:pt idx="20266">
                  <c:v>16.617999999999999</c:v>
                </c:pt>
                <c:pt idx="20267">
                  <c:v>16.617999999999999</c:v>
                </c:pt>
                <c:pt idx="20268">
                  <c:v>16.713000000000001</c:v>
                </c:pt>
                <c:pt idx="20269">
                  <c:v>16.713000000000001</c:v>
                </c:pt>
                <c:pt idx="20270">
                  <c:v>16.808</c:v>
                </c:pt>
                <c:pt idx="20271">
                  <c:v>16.808</c:v>
                </c:pt>
                <c:pt idx="20272">
                  <c:v>16.808</c:v>
                </c:pt>
                <c:pt idx="20273">
                  <c:v>16.808</c:v>
                </c:pt>
                <c:pt idx="20274">
                  <c:v>16.808</c:v>
                </c:pt>
                <c:pt idx="20275">
                  <c:v>16.808</c:v>
                </c:pt>
                <c:pt idx="20276">
                  <c:v>16.808</c:v>
                </c:pt>
                <c:pt idx="20277">
                  <c:v>16.713000000000001</c:v>
                </c:pt>
                <c:pt idx="20278">
                  <c:v>16.713000000000001</c:v>
                </c:pt>
                <c:pt idx="20279">
                  <c:v>16.713000000000001</c:v>
                </c:pt>
                <c:pt idx="20280">
                  <c:v>16.617999999999999</c:v>
                </c:pt>
                <c:pt idx="20281">
                  <c:v>16.617999999999999</c:v>
                </c:pt>
                <c:pt idx="20282">
                  <c:v>16.523</c:v>
                </c:pt>
                <c:pt idx="20283">
                  <c:v>16.523</c:v>
                </c:pt>
                <c:pt idx="20284">
                  <c:v>16.427</c:v>
                </c:pt>
                <c:pt idx="20285">
                  <c:v>16.332000000000001</c:v>
                </c:pt>
                <c:pt idx="20286">
                  <c:v>16.332000000000001</c:v>
                </c:pt>
                <c:pt idx="20287">
                  <c:v>16.236999999999998</c:v>
                </c:pt>
                <c:pt idx="20288">
                  <c:v>16.140999999999998</c:v>
                </c:pt>
                <c:pt idx="20289">
                  <c:v>16.140999999999998</c:v>
                </c:pt>
                <c:pt idx="20290">
                  <c:v>16.045999999999999</c:v>
                </c:pt>
                <c:pt idx="20291">
                  <c:v>15.951000000000001</c:v>
                </c:pt>
                <c:pt idx="20292">
                  <c:v>15.855</c:v>
                </c:pt>
                <c:pt idx="20293">
                  <c:v>15.76</c:v>
                </c:pt>
                <c:pt idx="20294">
                  <c:v>15.664</c:v>
                </c:pt>
                <c:pt idx="20295">
                  <c:v>15.569000000000001</c:v>
                </c:pt>
                <c:pt idx="20296">
                  <c:v>15.569000000000001</c:v>
                </c:pt>
                <c:pt idx="20297">
                  <c:v>15.473000000000001</c:v>
                </c:pt>
                <c:pt idx="20298">
                  <c:v>15.378</c:v>
                </c:pt>
                <c:pt idx="20299">
                  <c:v>15.282</c:v>
                </c:pt>
                <c:pt idx="20300">
                  <c:v>15.282</c:v>
                </c:pt>
                <c:pt idx="20301">
                  <c:v>15.282</c:v>
                </c:pt>
                <c:pt idx="20302">
                  <c:v>15.186999999999999</c:v>
                </c:pt>
                <c:pt idx="20303">
                  <c:v>15.186999999999999</c:v>
                </c:pt>
                <c:pt idx="20304">
                  <c:v>15.090999999999999</c:v>
                </c:pt>
                <c:pt idx="20305">
                  <c:v>15.090999999999999</c:v>
                </c:pt>
                <c:pt idx="20306">
                  <c:v>15.090999999999999</c:v>
                </c:pt>
                <c:pt idx="20307">
                  <c:v>15.090999999999999</c:v>
                </c:pt>
                <c:pt idx="20308">
                  <c:v>14.996</c:v>
                </c:pt>
                <c:pt idx="20309">
                  <c:v>14.996</c:v>
                </c:pt>
                <c:pt idx="20310">
                  <c:v>14.996</c:v>
                </c:pt>
                <c:pt idx="20311">
                  <c:v>14.9</c:v>
                </c:pt>
                <c:pt idx="20312">
                  <c:v>14.9</c:v>
                </c:pt>
                <c:pt idx="20313">
                  <c:v>14.9</c:v>
                </c:pt>
                <c:pt idx="20314">
                  <c:v>14.9</c:v>
                </c:pt>
                <c:pt idx="20315">
                  <c:v>14.9</c:v>
                </c:pt>
                <c:pt idx="20316">
                  <c:v>14.9</c:v>
                </c:pt>
                <c:pt idx="20317">
                  <c:v>14.804</c:v>
                </c:pt>
                <c:pt idx="20318">
                  <c:v>14.804</c:v>
                </c:pt>
                <c:pt idx="20319">
                  <c:v>14.804</c:v>
                </c:pt>
                <c:pt idx="20320">
                  <c:v>14.804</c:v>
                </c:pt>
                <c:pt idx="20321">
                  <c:v>14.804</c:v>
                </c:pt>
                <c:pt idx="20322">
                  <c:v>14.804</c:v>
                </c:pt>
                <c:pt idx="20323">
                  <c:v>14.709</c:v>
                </c:pt>
                <c:pt idx="20324">
                  <c:v>14.709</c:v>
                </c:pt>
                <c:pt idx="20325">
                  <c:v>14.709</c:v>
                </c:pt>
                <c:pt idx="20326">
                  <c:v>14.709</c:v>
                </c:pt>
                <c:pt idx="20327">
                  <c:v>14.709</c:v>
                </c:pt>
                <c:pt idx="20328">
                  <c:v>14.709</c:v>
                </c:pt>
                <c:pt idx="20329">
                  <c:v>14.709</c:v>
                </c:pt>
                <c:pt idx="20330">
                  <c:v>14.709</c:v>
                </c:pt>
                <c:pt idx="20331">
                  <c:v>14.613</c:v>
                </c:pt>
                <c:pt idx="20332">
                  <c:v>14.613</c:v>
                </c:pt>
                <c:pt idx="20333">
                  <c:v>14.613</c:v>
                </c:pt>
                <c:pt idx="20334">
                  <c:v>14.613</c:v>
                </c:pt>
                <c:pt idx="20335">
                  <c:v>14.613</c:v>
                </c:pt>
                <c:pt idx="20336">
                  <c:v>14.613</c:v>
                </c:pt>
                <c:pt idx="20337">
                  <c:v>14.709</c:v>
                </c:pt>
                <c:pt idx="20338">
                  <c:v>14.709</c:v>
                </c:pt>
                <c:pt idx="20339">
                  <c:v>14.709</c:v>
                </c:pt>
                <c:pt idx="20340">
                  <c:v>14.804</c:v>
                </c:pt>
                <c:pt idx="20341">
                  <c:v>14.804</c:v>
                </c:pt>
                <c:pt idx="20342">
                  <c:v>14.9</c:v>
                </c:pt>
                <c:pt idx="20343">
                  <c:v>14.996</c:v>
                </c:pt>
                <c:pt idx="20344">
                  <c:v>15.090999999999999</c:v>
                </c:pt>
                <c:pt idx="20345">
                  <c:v>15.186999999999999</c:v>
                </c:pt>
                <c:pt idx="20346">
                  <c:v>15.186999999999999</c:v>
                </c:pt>
                <c:pt idx="20347">
                  <c:v>15.282</c:v>
                </c:pt>
                <c:pt idx="20348">
                  <c:v>15.378</c:v>
                </c:pt>
                <c:pt idx="20349">
                  <c:v>15.473000000000001</c:v>
                </c:pt>
                <c:pt idx="20350">
                  <c:v>15.473000000000001</c:v>
                </c:pt>
                <c:pt idx="20351">
                  <c:v>15.569000000000001</c:v>
                </c:pt>
                <c:pt idx="20352">
                  <c:v>15.664</c:v>
                </c:pt>
                <c:pt idx="20353">
                  <c:v>15.664</c:v>
                </c:pt>
                <c:pt idx="20354">
                  <c:v>15.664</c:v>
                </c:pt>
                <c:pt idx="20355">
                  <c:v>15.76</c:v>
                </c:pt>
                <c:pt idx="20356">
                  <c:v>15.951000000000001</c:v>
                </c:pt>
                <c:pt idx="20357">
                  <c:v>16.045999999999999</c:v>
                </c:pt>
                <c:pt idx="20358">
                  <c:v>16.236999999999998</c:v>
                </c:pt>
                <c:pt idx="20359">
                  <c:v>16.332000000000001</c:v>
                </c:pt>
                <c:pt idx="20360">
                  <c:v>16.332000000000001</c:v>
                </c:pt>
                <c:pt idx="20361">
                  <c:v>16.332000000000001</c:v>
                </c:pt>
                <c:pt idx="20362">
                  <c:v>16.427</c:v>
                </c:pt>
                <c:pt idx="20363">
                  <c:v>16.427</c:v>
                </c:pt>
                <c:pt idx="20364">
                  <c:v>16.523</c:v>
                </c:pt>
                <c:pt idx="20365">
                  <c:v>16.523</c:v>
                </c:pt>
                <c:pt idx="20366">
                  <c:v>16.523</c:v>
                </c:pt>
                <c:pt idx="20367">
                  <c:v>16.617999999999999</c:v>
                </c:pt>
                <c:pt idx="20368">
                  <c:v>16.617999999999999</c:v>
                </c:pt>
                <c:pt idx="20369">
                  <c:v>16.617999999999999</c:v>
                </c:pt>
                <c:pt idx="20370">
                  <c:v>16.617999999999999</c:v>
                </c:pt>
                <c:pt idx="20371">
                  <c:v>16.617999999999999</c:v>
                </c:pt>
                <c:pt idx="20372">
                  <c:v>16.617999999999999</c:v>
                </c:pt>
                <c:pt idx="20373">
                  <c:v>16.617999999999999</c:v>
                </c:pt>
                <c:pt idx="20374">
                  <c:v>16.617999999999999</c:v>
                </c:pt>
                <c:pt idx="20375">
                  <c:v>16.617999999999999</c:v>
                </c:pt>
                <c:pt idx="20376">
                  <c:v>16.523</c:v>
                </c:pt>
                <c:pt idx="20377">
                  <c:v>16.523</c:v>
                </c:pt>
                <c:pt idx="20378">
                  <c:v>16.427</c:v>
                </c:pt>
                <c:pt idx="20379">
                  <c:v>16.332000000000001</c:v>
                </c:pt>
                <c:pt idx="20380">
                  <c:v>16.332000000000001</c:v>
                </c:pt>
                <c:pt idx="20381">
                  <c:v>16.332000000000001</c:v>
                </c:pt>
                <c:pt idx="20382">
                  <c:v>16.236999999999998</c:v>
                </c:pt>
                <c:pt idx="20383">
                  <c:v>16.236999999999998</c:v>
                </c:pt>
                <c:pt idx="20384">
                  <c:v>16.236999999999998</c:v>
                </c:pt>
                <c:pt idx="20385">
                  <c:v>16.140999999999998</c:v>
                </c:pt>
                <c:pt idx="20386">
                  <c:v>16.045999999999999</c:v>
                </c:pt>
                <c:pt idx="20387">
                  <c:v>15.951000000000001</c:v>
                </c:pt>
                <c:pt idx="20388">
                  <c:v>15.951000000000001</c:v>
                </c:pt>
                <c:pt idx="20389">
                  <c:v>15.855</c:v>
                </c:pt>
                <c:pt idx="20390">
                  <c:v>15.76</c:v>
                </c:pt>
                <c:pt idx="20391">
                  <c:v>15.664</c:v>
                </c:pt>
                <c:pt idx="20392">
                  <c:v>15.664</c:v>
                </c:pt>
                <c:pt idx="20393">
                  <c:v>15.569000000000001</c:v>
                </c:pt>
                <c:pt idx="20394">
                  <c:v>15.473000000000001</c:v>
                </c:pt>
                <c:pt idx="20395">
                  <c:v>15.473000000000001</c:v>
                </c:pt>
                <c:pt idx="20396">
                  <c:v>15.378</c:v>
                </c:pt>
                <c:pt idx="20397">
                  <c:v>15.378</c:v>
                </c:pt>
                <c:pt idx="20398">
                  <c:v>15.378</c:v>
                </c:pt>
                <c:pt idx="20399">
                  <c:v>15.282</c:v>
                </c:pt>
                <c:pt idx="20400">
                  <c:v>15.282</c:v>
                </c:pt>
                <c:pt idx="20401">
                  <c:v>15.282</c:v>
                </c:pt>
                <c:pt idx="20402">
                  <c:v>15.186999999999999</c:v>
                </c:pt>
                <c:pt idx="20403">
                  <c:v>15.186999999999999</c:v>
                </c:pt>
                <c:pt idx="20404">
                  <c:v>15.186999999999999</c:v>
                </c:pt>
                <c:pt idx="20405">
                  <c:v>15.186999999999999</c:v>
                </c:pt>
                <c:pt idx="20406">
                  <c:v>15.186999999999999</c:v>
                </c:pt>
                <c:pt idx="20407">
                  <c:v>15.090999999999999</c:v>
                </c:pt>
                <c:pt idx="20408">
                  <c:v>15.090999999999999</c:v>
                </c:pt>
                <c:pt idx="20409">
                  <c:v>15.090999999999999</c:v>
                </c:pt>
                <c:pt idx="20410">
                  <c:v>15.090999999999999</c:v>
                </c:pt>
                <c:pt idx="20411">
                  <c:v>15.090999999999999</c:v>
                </c:pt>
                <c:pt idx="20412">
                  <c:v>15.090999999999999</c:v>
                </c:pt>
                <c:pt idx="20413">
                  <c:v>15.090999999999999</c:v>
                </c:pt>
                <c:pt idx="20414">
                  <c:v>14.996</c:v>
                </c:pt>
                <c:pt idx="20415">
                  <c:v>14.996</c:v>
                </c:pt>
                <c:pt idx="20416">
                  <c:v>14.996</c:v>
                </c:pt>
                <c:pt idx="20417">
                  <c:v>14.996</c:v>
                </c:pt>
                <c:pt idx="20418">
                  <c:v>14.996</c:v>
                </c:pt>
                <c:pt idx="20419">
                  <c:v>14.996</c:v>
                </c:pt>
                <c:pt idx="20420">
                  <c:v>14.996</c:v>
                </c:pt>
                <c:pt idx="20421">
                  <c:v>14.996</c:v>
                </c:pt>
                <c:pt idx="20422">
                  <c:v>14.9</c:v>
                </c:pt>
                <c:pt idx="20423">
                  <c:v>14.9</c:v>
                </c:pt>
                <c:pt idx="20424">
                  <c:v>14.9</c:v>
                </c:pt>
                <c:pt idx="20425">
                  <c:v>14.9</c:v>
                </c:pt>
                <c:pt idx="20426">
                  <c:v>14.9</c:v>
                </c:pt>
                <c:pt idx="20427">
                  <c:v>14.9</c:v>
                </c:pt>
                <c:pt idx="20428">
                  <c:v>14.9</c:v>
                </c:pt>
                <c:pt idx="20429">
                  <c:v>14.9</c:v>
                </c:pt>
                <c:pt idx="20430">
                  <c:v>14.9</c:v>
                </c:pt>
                <c:pt idx="20431">
                  <c:v>14.996</c:v>
                </c:pt>
                <c:pt idx="20432">
                  <c:v>14.996</c:v>
                </c:pt>
                <c:pt idx="20433">
                  <c:v>14.996</c:v>
                </c:pt>
                <c:pt idx="20434">
                  <c:v>14.996</c:v>
                </c:pt>
                <c:pt idx="20435">
                  <c:v>15.090999999999999</c:v>
                </c:pt>
                <c:pt idx="20436">
                  <c:v>15.090999999999999</c:v>
                </c:pt>
                <c:pt idx="20437">
                  <c:v>15.186999999999999</c:v>
                </c:pt>
                <c:pt idx="20438">
                  <c:v>15.186999999999999</c:v>
                </c:pt>
                <c:pt idx="20439">
                  <c:v>15.282</c:v>
                </c:pt>
                <c:pt idx="20440">
                  <c:v>15.378</c:v>
                </c:pt>
                <c:pt idx="20441">
                  <c:v>15.378</c:v>
                </c:pt>
                <c:pt idx="20442">
                  <c:v>15.473000000000001</c:v>
                </c:pt>
                <c:pt idx="20443">
                  <c:v>15.569000000000001</c:v>
                </c:pt>
                <c:pt idx="20444">
                  <c:v>15.569000000000001</c:v>
                </c:pt>
                <c:pt idx="20445">
                  <c:v>15.664</c:v>
                </c:pt>
                <c:pt idx="20446">
                  <c:v>15.76</c:v>
                </c:pt>
                <c:pt idx="20447">
                  <c:v>15.855</c:v>
                </c:pt>
                <c:pt idx="20448">
                  <c:v>15.951000000000001</c:v>
                </c:pt>
                <c:pt idx="20449">
                  <c:v>16.045999999999999</c:v>
                </c:pt>
                <c:pt idx="20450">
                  <c:v>16.045999999999999</c:v>
                </c:pt>
                <c:pt idx="20451">
                  <c:v>16.140999999999998</c:v>
                </c:pt>
                <c:pt idx="20452">
                  <c:v>16.236999999999998</c:v>
                </c:pt>
                <c:pt idx="20453">
                  <c:v>16.332000000000001</c:v>
                </c:pt>
                <c:pt idx="20454">
                  <c:v>16.427</c:v>
                </c:pt>
                <c:pt idx="20455">
                  <c:v>16.523</c:v>
                </c:pt>
                <c:pt idx="20456">
                  <c:v>16.523</c:v>
                </c:pt>
                <c:pt idx="20457">
                  <c:v>16.617999999999999</c:v>
                </c:pt>
                <c:pt idx="20458">
                  <c:v>16.713000000000001</c:v>
                </c:pt>
                <c:pt idx="20459">
                  <c:v>16.713000000000001</c:v>
                </c:pt>
                <c:pt idx="20460">
                  <c:v>16.713000000000001</c:v>
                </c:pt>
                <c:pt idx="20461">
                  <c:v>16.808</c:v>
                </c:pt>
                <c:pt idx="20462">
                  <c:v>16.808</c:v>
                </c:pt>
                <c:pt idx="20463">
                  <c:v>16.808</c:v>
                </c:pt>
                <c:pt idx="20464">
                  <c:v>16.808</c:v>
                </c:pt>
                <c:pt idx="20465">
                  <c:v>16.808</c:v>
                </c:pt>
                <c:pt idx="20466">
                  <c:v>16.808</c:v>
                </c:pt>
                <c:pt idx="20467">
                  <c:v>16.808</c:v>
                </c:pt>
                <c:pt idx="20468">
                  <c:v>16.808</c:v>
                </c:pt>
                <c:pt idx="20469">
                  <c:v>16.713000000000001</c:v>
                </c:pt>
                <c:pt idx="20470">
                  <c:v>16.713000000000001</c:v>
                </c:pt>
                <c:pt idx="20471">
                  <c:v>16.617999999999999</c:v>
                </c:pt>
                <c:pt idx="20472">
                  <c:v>16.617999999999999</c:v>
                </c:pt>
                <c:pt idx="20473">
                  <c:v>16.523</c:v>
                </c:pt>
                <c:pt idx="20474">
                  <c:v>16.523</c:v>
                </c:pt>
                <c:pt idx="20475">
                  <c:v>16.427</c:v>
                </c:pt>
                <c:pt idx="20476">
                  <c:v>16.332000000000001</c:v>
                </c:pt>
                <c:pt idx="20477">
                  <c:v>16.332000000000001</c:v>
                </c:pt>
                <c:pt idx="20478">
                  <c:v>16.236999999999998</c:v>
                </c:pt>
                <c:pt idx="20479">
                  <c:v>16.140999999999998</c:v>
                </c:pt>
                <c:pt idx="20480">
                  <c:v>16.140999999999998</c:v>
                </c:pt>
                <c:pt idx="20481">
                  <c:v>16.045999999999999</c:v>
                </c:pt>
                <c:pt idx="20482">
                  <c:v>15.951000000000001</c:v>
                </c:pt>
                <c:pt idx="20483">
                  <c:v>15.855</c:v>
                </c:pt>
                <c:pt idx="20484">
                  <c:v>15.76</c:v>
                </c:pt>
                <c:pt idx="20485">
                  <c:v>15.76</c:v>
                </c:pt>
                <c:pt idx="20486">
                  <c:v>15.664</c:v>
                </c:pt>
                <c:pt idx="20487">
                  <c:v>15.569000000000001</c:v>
                </c:pt>
                <c:pt idx="20488">
                  <c:v>15.569000000000001</c:v>
                </c:pt>
                <c:pt idx="20489">
                  <c:v>15.473000000000001</c:v>
                </c:pt>
                <c:pt idx="20490">
                  <c:v>15.473000000000001</c:v>
                </c:pt>
                <c:pt idx="20491">
                  <c:v>15.378</c:v>
                </c:pt>
                <c:pt idx="20492">
                  <c:v>15.378</c:v>
                </c:pt>
                <c:pt idx="20493">
                  <c:v>15.282</c:v>
                </c:pt>
                <c:pt idx="20494">
                  <c:v>15.282</c:v>
                </c:pt>
                <c:pt idx="20495">
                  <c:v>15.282</c:v>
                </c:pt>
                <c:pt idx="20496">
                  <c:v>15.282</c:v>
                </c:pt>
                <c:pt idx="20497">
                  <c:v>15.282</c:v>
                </c:pt>
                <c:pt idx="20498">
                  <c:v>15.282</c:v>
                </c:pt>
                <c:pt idx="20499">
                  <c:v>15.186999999999999</c:v>
                </c:pt>
                <c:pt idx="20500">
                  <c:v>15.186999999999999</c:v>
                </c:pt>
                <c:pt idx="20501">
                  <c:v>15.186999999999999</c:v>
                </c:pt>
                <c:pt idx="20502">
                  <c:v>15.186999999999999</c:v>
                </c:pt>
                <c:pt idx="20503">
                  <c:v>15.186999999999999</c:v>
                </c:pt>
                <c:pt idx="20504">
                  <c:v>15.186999999999999</c:v>
                </c:pt>
                <c:pt idx="20505">
                  <c:v>15.186999999999999</c:v>
                </c:pt>
                <c:pt idx="20506">
                  <c:v>15.186999999999999</c:v>
                </c:pt>
                <c:pt idx="20507">
                  <c:v>15.186999999999999</c:v>
                </c:pt>
                <c:pt idx="20508">
                  <c:v>15.186999999999999</c:v>
                </c:pt>
                <c:pt idx="20509">
                  <c:v>15.186999999999999</c:v>
                </c:pt>
                <c:pt idx="20510">
                  <c:v>15.186999999999999</c:v>
                </c:pt>
                <c:pt idx="20511">
                  <c:v>15.186999999999999</c:v>
                </c:pt>
                <c:pt idx="20512">
                  <c:v>15.186999999999999</c:v>
                </c:pt>
                <c:pt idx="20513">
                  <c:v>15.186999999999999</c:v>
                </c:pt>
                <c:pt idx="20514">
                  <c:v>15.186999999999999</c:v>
                </c:pt>
                <c:pt idx="20515">
                  <c:v>15.186999999999999</c:v>
                </c:pt>
                <c:pt idx="20516">
                  <c:v>15.186999999999999</c:v>
                </c:pt>
                <c:pt idx="20517">
                  <c:v>15.186999999999999</c:v>
                </c:pt>
                <c:pt idx="20518">
                  <c:v>15.186999999999999</c:v>
                </c:pt>
                <c:pt idx="20519">
                  <c:v>15.186999999999999</c:v>
                </c:pt>
                <c:pt idx="20520">
                  <c:v>15.186999999999999</c:v>
                </c:pt>
                <c:pt idx="20521">
                  <c:v>15.186999999999999</c:v>
                </c:pt>
                <c:pt idx="20522">
                  <c:v>15.186999999999999</c:v>
                </c:pt>
                <c:pt idx="20523">
                  <c:v>15.186999999999999</c:v>
                </c:pt>
                <c:pt idx="20524">
                  <c:v>15.186999999999999</c:v>
                </c:pt>
                <c:pt idx="20525">
                  <c:v>15.186999999999999</c:v>
                </c:pt>
                <c:pt idx="20526">
                  <c:v>15.186999999999999</c:v>
                </c:pt>
                <c:pt idx="20527">
                  <c:v>15.186999999999999</c:v>
                </c:pt>
                <c:pt idx="20528">
                  <c:v>15.186999999999999</c:v>
                </c:pt>
                <c:pt idx="20529">
                  <c:v>15.186999999999999</c:v>
                </c:pt>
                <c:pt idx="20530">
                  <c:v>15.186999999999999</c:v>
                </c:pt>
                <c:pt idx="20531">
                  <c:v>15.186999999999999</c:v>
                </c:pt>
                <c:pt idx="20532">
                  <c:v>15.186999999999999</c:v>
                </c:pt>
                <c:pt idx="20533">
                  <c:v>15.186999999999999</c:v>
                </c:pt>
                <c:pt idx="20534">
                  <c:v>15.282</c:v>
                </c:pt>
                <c:pt idx="20535">
                  <c:v>15.282</c:v>
                </c:pt>
                <c:pt idx="20536">
                  <c:v>15.282</c:v>
                </c:pt>
                <c:pt idx="20537">
                  <c:v>15.282</c:v>
                </c:pt>
                <c:pt idx="20538">
                  <c:v>15.282</c:v>
                </c:pt>
                <c:pt idx="20539">
                  <c:v>15.378</c:v>
                </c:pt>
                <c:pt idx="20540">
                  <c:v>15.378</c:v>
                </c:pt>
                <c:pt idx="20541">
                  <c:v>15.378</c:v>
                </c:pt>
                <c:pt idx="20542">
                  <c:v>15.473000000000001</c:v>
                </c:pt>
                <c:pt idx="20543">
                  <c:v>15.473000000000001</c:v>
                </c:pt>
                <c:pt idx="20544">
                  <c:v>15.473000000000001</c:v>
                </c:pt>
                <c:pt idx="20545">
                  <c:v>15.569000000000001</c:v>
                </c:pt>
                <c:pt idx="20546">
                  <c:v>15.664</c:v>
                </c:pt>
                <c:pt idx="20547">
                  <c:v>15.855</c:v>
                </c:pt>
                <c:pt idx="20548">
                  <c:v>15.855</c:v>
                </c:pt>
                <c:pt idx="20549">
                  <c:v>15.951000000000001</c:v>
                </c:pt>
                <c:pt idx="20550">
                  <c:v>16.045999999999999</c:v>
                </c:pt>
                <c:pt idx="20551">
                  <c:v>16.140999999999998</c:v>
                </c:pt>
                <c:pt idx="20552">
                  <c:v>16.236999999999998</c:v>
                </c:pt>
                <c:pt idx="20553">
                  <c:v>16.332000000000001</c:v>
                </c:pt>
                <c:pt idx="20554">
                  <c:v>16.427</c:v>
                </c:pt>
                <c:pt idx="20555">
                  <c:v>16.427</c:v>
                </c:pt>
                <c:pt idx="20556">
                  <c:v>16.523</c:v>
                </c:pt>
                <c:pt idx="20557">
                  <c:v>16.617999999999999</c:v>
                </c:pt>
                <c:pt idx="20558">
                  <c:v>16.617999999999999</c:v>
                </c:pt>
                <c:pt idx="20559">
                  <c:v>16.617999999999999</c:v>
                </c:pt>
                <c:pt idx="20560">
                  <c:v>16.617999999999999</c:v>
                </c:pt>
                <c:pt idx="20561">
                  <c:v>16.713000000000001</c:v>
                </c:pt>
                <c:pt idx="20562">
                  <c:v>16.713000000000001</c:v>
                </c:pt>
                <c:pt idx="20563">
                  <c:v>16.713000000000001</c:v>
                </c:pt>
                <c:pt idx="20564">
                  <c:v>16.713000000000001</c:v>
                </c:pt>
                <c:pt idx="20565">
                  <c:v>16.617999999999999</c:v>
                </c:pt>
                <c:pt idx="20566">
                  <c:v>16.617999999999999</c:v>
                </c:pt>
                <c:pt idx="20567">
                  <c:v>16.617999999999999</c:v>
                </c:pt>
                <c:pt idx="20568">
                  <c:v>16.523</c:v>
                </c:pt>
                <c:pt idx="20569">
                  <c:v>16.523</c:v>
                </c:pt>
                <c:pt idx="20570">
                  <c:v>16.523</c:v>
                </c:pt>
                <c:pt idx="20571">
                  <c:v>16.523</c:v>
                </c:pt>
                <c:pt idx="20572">
                  <c:v>16.523</c:v>
                </c:pt>
                <c:pt idx="20573">
                  <c:v>16.427</c:v>
                </c:pt>
                <c:pt idx="20574">
                  <c:v>16.332000000000001</c:v>
                </c:pt>
                <c:pt idx="20575">
                  <c:v>16.332000000000001</c:v>
                </c:pt>
                <c:pt idx="20576">
                  <c:v>16.236999999999998</c:v>
                </c:pt>
                <c:pt idx="20577">
                  <c:v>16.140999999999998</c:v>
                </c:pt>
                <c:pt idx="20578">
                  <c:v>16.045999999999999</c:v>
                </c:pt>
                <c:pt idx="20579">
                  <c:v>15.951000000000001</c:v>
                </c:pt>
                <c:pt idx="20580">
                  <c:v>15.855</c:v>
                </c:pt>
                <c:pt idx="20581">
                  <c:v>15.76</c:v>
                </c:pt>
                <c:pt idx="20582">
                  <c:v>15.76</c:v>
                </c:pt>
                <c:pt idx="20583">
                  <c:v>15.664</c:v>
                </c:pt>
                <c:pt idx="20584">
                  <c:v>15.569000000000001</c:v>
                </c:pt>
                <c:pt idx="20585">
                  <c:v>15.569000000000001</c:v>
                </c:pt>
                <c:pt idx="20586">
                  <c:v>15.473000000000001</c:v>
                </c:pt>
                <c:pt idx="20587">
                  <c:v>15.473000000000001</c:v>
                </c:pt>
                <c:pt idx="20588">
                  <c:v>15.378</c:v>
                </c:pt>
                <c:pt idx="20589">
                  <c:v>15.378</c:v>
                </c:pt>
                <c:pt idx="20590">
                  <c:v>15.282</c:v>
                </c:pt>
                <c:pt idx="20591">
                  <c:v>15.282</c:v>
                </c:pt>
                <c:pt idx="20592">
                  <c:v>15.186999999999999</c:v>
                </c:pt>
                <c:pt idx="20593">
                  <c:v>15.186999999999999</c:v>
                </c:pt>
                <c:pt idx="20594">
                  <c:v>15.186999999999999</c:v>
                </c:pt>
                <c:pt idx="20595">
                  <c:v>15.186999999999999</c:v>
                </c:pt>
                <c:pt idx="20596">
                  <c:v>15.090999999999999</c:v>
                </c:pt>
                <c:pt idx="20597">
                  <c:v>15.090999999999999</c:v>
                </c:pt>
                <c:pt idx="20598">
                  <c:v>15.090999999999999</c:v>
                </c:pt>
                <c:pt idx="20599">
                  <c:v>15.090999999999999</c:v>
                </c:pt>
                <c:pt idx="20600">
                  <c:v>14.996</c:v>
                </c:pt>
                <c:pt idx="20601">
                  <c:v>14.996</c:v>
                </c:pt>
                <c:pt idx="20602">
                  <c:v>14.996</c:v>
                </c:pt>
                <c:pt idx="20603">
                  <c:v>14.996</c:v>
                </c:pt>
                <c:pt idx="20604">
                  <c:v>14.996</c:v>
                </c:pt>
                <c:pt idx="20605">
                  <c:v>14.996</c:v>
                </c:pt>
                <c:pt idx="20606">
                  <c:v>14.996</c:v>
                </c:pt>
                <c:pt idx="20607">
                  <c:v>14.996</c:v>
                </c:pt>
                <c:pt idx="20608">
                  <c:v>14.996</c:v>
                </c:pt>
                <c:pt idx="20609">
                  <c:v>14.996</c:v>
                </c:pt>
                <c:pt idx="20610">
                  <c:v>14.996</c:v>
                </c:pt>
                <c:pt idx="20611">
                  <c:v>14.9</c:v>
                </c:pt>
                <c:pt idx="20612">
                  <c:v>14.9</c:v>
                </c:pt>
                <c:pt idx="20613">
                  <c:v>14.9</c:v>
                </c:pt>
                <c:pt idx="20614">
                  <c:v>14.9</c:v>
                </c:pt>
                <c:pt idx="20615">
                  <c:v>14.9</c:v>
                </c:pt>
                <c:pt idx="20616">
                  <c:v>14.9</c:v>
                </c:pt>
                <c:pt idx="20617">
                  <c:v>14.9</c:v>
                </c:pt>
                <c:pt idx="20618">
                  <c:v>14.9</c:v>
                </c:pt>
                <c:pt idx="20619">
                  <c:v>14.9</c:v>
                </c:pt>
                <c:pt idx="20620">
                  <c:v>14.9</c:v>
                </c:pt>
                <c:pt idx="20621">
                  <c:v>14.9</c:v>
                </c:pt>
                <c:pt idx="20622">
                  <c:v>14.9</c:v>
                </c:pt>
                <c:pt idx="20623">
                  <c:v>14.9</c:v>
                </c:pt>
                <c:pt idx="20624">
                  <c:v>14.9</c:v>
                </c:pt>
                <c:pt idx="20625">
                  <c:v>14.9</c:v>
                </c:pt>
                <c:pt idx="20626">
                  <c:v>14.996</c:v>
                </c:pt>
                <c:pt idx="20627">
                  <c:v>14.996</c:v>
                </c:pt>
                <c:pt idx="20628">
                  <c:v>15.090999999999999</c:v>
                </c:pt>
                <c:pt idx="20629">
                  <c:v>15.090999999999999</c:v>
                </c:pt>
                <c:pt idx="20630">
                  <c:v>15.186999999999999</c:v>
                </c:pt>
                <c:pt idx="20631">
                  <c:v>15.186999999999999</c:v>
                </c:pt>
                <c:pt idx="20632">
                  <c:v>15.282</c:v>
                </c:pt>
                <c:pt idx="20633">
                  <c:v>15.282</c:v>
                </c:pt>
                <c:pt idx="20634">
                  <c:v>15.378</c:v>
                </c:pt>
                <c:pt idx="20635">
                  <c:v>15.473000000000001</c:v>
                </c:pt>
                <c:pt idx="20636">
                  <c:v>15.473000000000001</c:v>
                </c:pt>
                <c:pt idx="20637">
                  <c:v>15.569000000000001</c:v>
                </c:pt>
                <c:pt idx="20638">
                  <c:v>15.664</c:v>
                </c:pt>
                <c:pt idx="20639">
                  <c:v>15.76</c:v>
                </c:pt>
                <c:pt idx="20640">
                  <c:v>15.855</c:v>
                </c:pt>
                <c:pt idx="20641">
                  <c:v>15.855</c:v>
                </c:pt>
                <c:pt idx="20642">
                  <c:v>15.951000000000001</c:v>
                </c:pt>
                <c:pt idx="20643">
                  <c:v>16.045999999999999</c:v>
                </c:pt>
                <c:pt idx="20644">
                  <c:v>16.140999999999998</c:v>
                </c:pt>
                <c:pt idx="20645">
                  <c:v>16.236999999999998</c:v>
                </c:pt>
                <c:pt idx="20646">
                  <c:v>16.236999999999998</c:v>
                </c:pt>
                <c:pt idx="20647">
                  <c:v>16.332000000000001</c:v>
                </c:pt>
                <c:pt idx="20648">
                  <c:v>16.427</c:v>
                </c:pt>
                <c:pt idx="20649">
                  <c:v>16.427</c:v>
                </c:pt>
                <c:pt idx="20650">
                  <c:v>16.523</c:v>
                </c:pt>
                <c:pt idx="20651">
                  <c:v>16.523</c:v>
                </c:pt>
                <c:pt idx="20652">
                  <c:v>16.523</c:v>
                </c:pt>
                <c:pt idx="20653">
                  <c:v>16.617999999999999</c:v>
                </c:pt>
                <c:pt idx="20654">
                  <c:v>16.617999999999999</c:v>
                </c:pt>
                <c:pt idx="20655">
                  <c:v>16.617999999999999</c:v>
                </c:pt>
                <c:pt idx="20656">
                  <c:v>16.617999999999999</c:v>
                </c:pt>
                <c:pt idx="20657">
                  <c:v>16.617999999999999</c:v>
                </c:pt>
                <c:pt idx="20658">
                  <c:v>16.617999999999999</c:v>
                </c:pt>
                <c:pt idx="20659">
                  <c:v>16.617999999999999</c:v>
                </c:pt>
                <c:pt idx="20660">
                  <c:v>16.523</c:v>
                </c:pt>
                <c:pt idx="20661">
                  <c:v>16.523</c:v>
                </c:pt>
                <c:pt idx="20662">
                  <c:v>16.523</c:v>
                </c:pt>
                <c:pt idx="20663">
                  <c:v>16.523</c:v>
                </c:pt>
                <c:pt idx="20664">
                  <c:v>16.427</c:v>
                </c:pt>
                <c:pt idx="20665">
                  <c:v>16.427</c:v>
                </c:pt>
                <c:pt idx="20666">
                  <c:v>16.332000000000001</c:v>
                </c:pt>
                <c:pt idx="20667">
                  <c:v>16.332000000000001</c:v>
                </c:pt>
                <c:pt idx="20668">
                  <c:v>16.236999999999998</c:v>
                </c:pt>
                <c:pt idx="20669">
                  <c:v>16.140999999999998</c:v>
                </c:pt>
                <c:pt idx="20670">
                  <c:v>16.045999999999999</c:v>
                </c:pt>
                <c:pt idx="20671">
                  <c:v>16.045999999999999</c:v>
                </c:pt>
                <c:pt idx="20672">
                  <c:v>15.951000000000001</c:v>
                </c:pt>
                <c:pt idx="20673">
                  <c:v>15.855</c:v>
                </c:pt>
                <c:pt idx="20674">
                  <c:v>15.76</c:v>
                </c:pt>
                <c:pt idx="20675">
                  <c:v>15.76</c:v>
                </c:pt>
                <c:pt idx="20676">
                  <c:v>15.664</c:v>
                </c:pt>
                <c:pt idx="20677">
                  <c:v>15.569000000000001</c:v>
                </c:pt>
                <c:pt idx="20678">
                  <c:v>15.473000000000001</c:v>
                </c:pt>
                <c:pt idx="20679">
                  <c:v>15.473000000000001</c:v>
                </c:pt>
                <c:pt idx="20680">
                  <c:v>15.378</c:v>
                </c:pt>
                <c:pt idx="20681">
                  <c:v>15.378</c:v>
                </c:pt>
                <c:pt idx="20682">
                  <c:v>15.282</c:v>
                </c:pt>
                <c:pt idx="20683">
                  <c:v>15.282</c:v>
                </c:pt>
                <c:pt idx="20684">
                  <c:v>15.186999999999999</c:v>
                </c:pt>
                <c:pt idx="20685">
                  <c:v>15.186999999999999</c:v>
                </c:pt>
                <c:pt idx="20686">
                  <c:v>15.090999999999999</c:v>
                </c:pt>
                <c:pt idx="20687">
                  <c:v>15.090999999999999</c:v>
                </c:pt>
                <c:pt idx="20688">
                  <c:v>15.090999999999999</c:v>
                </c:pt>
                <c:pt idx="20689">
                  <c:v>15.090999999999999</c:v>
                </c:pt>
                <c:pt idx="20690">
                  <c:v>14.996</c:v>
                </c:pt>
                <c:pt idx="20691">
                  <c:v>14.996</c:v>
                </c:pt>
                <c:pt idx="20692">
                  <c:v>14.996</c:v>
                </c:pt>
                <c:pt idx="20693">
                  <c:v>14.996</c:v>
                </c:pt>
                <c:pt idx="20694">
                  <c:v>14.996</c:v>
                </c:pt>
                <c:pt idx="20695">
                  <c:v>14.996</c:v>
                </c:pt>
                <c:pt idx="20696">
                  <c:v>14.996</c:v>
                </c:pt>
                <c:pt idx="20697">
                  <c:v>14.996</c:v>
                </c:pt>
                <c:pt idx="20698">
                  <c:v>14.996</c:v>
                </c:pt>
                <c:pt idx="20699">
                  <c:v>14.996</c:v>
                </c:pt>
                <c:pt idx="20700">
                  <c:v>14.9</c:v>
                </c:pt>
                <c:pt idx="20701">
                  <c:v>14.9</c:v>
                </c:pt>
                <c:pt idx="20702">
                  <c:v>14.9</c:v>
                </c:pt>
                <c:pt idx="20703">
                  <c:v>14.9</c:v>
                </c:pt>
                <c:pt idx="20704">
                  <c:v>14.9</c:v>
                </c:pt>
                <c:pt idx="20705">
                  <c:v>14.9</c:v>
                </c:pt>
                <c:pt idx="20706">
                  <c:v>14.9</c:v>
                </c:pt>
                <c:pt idx="20707">
                  <c:v>14.9</c:v>
                </c:pt>
                <c:pt idx="20708">
                  <c:v>14.9</c:v>
                </c:pt>
                <c:pt idx="20709">
                  <c:v>14.9</c:v>
                </c:pt>
                <c:pt idx="20710">
                  <c:v>14.9</c:v>
                </c:pt>
                <c:pt idx="20711">
                  <c:v>14.9</c:v>
                </c:pt>
                <c:pt idx="20712">
                  <c:v>14.9</c:v>
                </c:pt>
                <c:pt idx="20713">
                  <c:v>14.9</c:v>
                </c:pt>
                <c:pt idx="20714">
                  <c:v>14.9</c:v>
                </c:pt>
                <c:pt idx="20715">
                  <c:v>14.9</c:v>
                </c:pt>
                <c:pt idx="20716">
                  <c:v>14.9</c:v>
                </c:pt>
                <c:pt idx="20717">
                  <c:v>14.9</c:v>
                </c:pt>
                <c:pt idx="20718">
                  <c:v>14.9</c:v>
                </c:pt>
                <c:pt idx="20719">
                  <c:v>14.9</c:v>
                </c:pt>
                <c:pt idx="20720">
                  <c:v>14.9</c:v>
                </c:pt>
                <c:pt idx="20721">
                  <c:v>14.9</c:v>
                </c:pt>
                <c:pt idx="20722">
                  <c:v>14.996</c:v>
                </c:pt>
                <c:pt idx="20723">
                  <c:v>14.996</c:v>
                </c:pt>
                <c:pt idx="20724">
                  <c:v>15.090999999999999</c:v>
                </c:pt>
                <c:pt idx="20725">
                  <c:v>15.090999999999999</c:v>
                </c:pt>
                <c:pt idx="20726">
                  <c:v>15.186999999999999</c:v>
                </c:pt>
                <c:pt idx="20727">
                  <c:v>15.186999999999999</c:v>
                </c:pt>
                <c:pt idx="20728">
                  <c:v>15.282</c:v>
                </c:pt>
                <c:pt idx="20729">
                  <c:v>15.378</c:v>
                </c:pt>
                <c:pt idx="20730">
                  <c:v>15.378</c:v>
                </c:pt>
                <c:pt idx="20731">
                  <c:v>15.473000000000001</c:v>
                </c:pt>
                <c:pt idx="20732">
                  <c:v>15.569000000000001</c:v>
                </c:pt>
                <c:pt idx="20733">
                  <c:v>15.569000000000001</c:v>
                </c:pt>
                <c:pt idx="20734">
                  <c:v>15.664</c:v>
                </c:pt>
                <c:pt idx="20735">
                  <c:v>15.76</c:v>
                </c:pt>
                <c:pt idx="20736">
                  <c:v>15.855</c:v>
                </c:pt>
                <c:pt idx="20737">
                  <c:v>15.855</c:v>
                </c:pt>
                <c:pt idx="20738">
                  <c:v>15.951000000000001</c:v>
                </c:pt>
                <c:pt idx="20739">
                  <c:v>16.045999999999999</c:v>
                </c:pt>
                <c:pt idx="20740">
                  <c:v>16.140999999999998</c:v>
                </c:pt>
                <c:pt idx="20741">
                  <c:v>16.236999999999998</c:v>
                </c:pt>
                <c:pt idx="20742">
                  <c:v>16.332000000000001</c:v>
                </c:pt>
                <c:pt idx="20743">
                  <c:v>16.332000000000001</c:v>
                </c:pt>
                <c:pt idx="20744">
                  <c:v>16.427</c:v>
                </c:pt>
                <c:pt idx="20745">
                  <c:v>16.523</c:v>
                </c:pt>
                <c:pt idx="20746">
                  <c:v>16.523</c:v>
                </c:pt>
                <c:pt idx="20747">
                  <c:v>16.617999999999999</c:v>
                </c:pt>
                <c:pt idx="20748">
                  <c:v>16.617999999999999</c:v>
                </c:pt>
                <c:pt idx="20749">
                  <c:v>16.713000000000001</c:v>
                </c:pt>
                <c:pt idx="20750">
                  <c:v>16.713000000000001</c:v>
                </c:pt>
                <c:pt idx="20751">
                  <c:v>16.713000000000001</c:v>
                </c:pt>
                <c:pt idx="20752">
                  <c:v>16.713000000000001</c:v>
                </c:pt>
                <c:pt idx="20753">
                  <c:v>16.713000000000001</c:v>
                </c:pt>
                <c:pt idx="20754">
                  <c:v>16.713000000000001</c:v>
                </c:pt>
                <c:pt idx="20755">
                  <c:v>16.713000000000001</c:v>
                </c:pt>
                <c:pt idx="20756">
                  <c:v>16.713000000000001</c:v>
                </c:pt>
                <c:pt idx="20757">
                  <c:v>16.713000000000001</c:v>
                </c:pt>
                <c:pt idx="20758">
                  <c:v>16.617999999999999</c:v>
                </c:pt>
                <c:pt idx="20759">
                  <c:v>16.617999999999999</c:v>
                </c:pt>
                <c:pt idx="20760">
                  <c:v>16.523</c:v>
                </c:pt>
                <c:pt idx="20761">
                  <c:v>16.523</c:v>
                </c:pt>
                <c:pt idx="20762">
                  <c:v>16.427</c:v>
                </c:pt>
                <c:pt idx="20763">
                  <c:v>16.427</c:v>
                </c:pt>
                <c:pt idx="20764">
                  <c:v>16.332000000000001</c:v>
                </c:pt>
                <c:pt idx="20765">
                  <c:v>16.236999999999998</c:v>
                </c:pt>
                <c:pt idx="20766">
                  <c:v>16.236999999999998</c:v>
                </c:pt>
                <c:pt idx="20767">
                  <c:v>16.140999999999998</c:v>
                </c:pt>
                <c:pt idx="20768">
                  <c:v>16.045999999999999</c:v>
                </c:pt>
                <c:pt idx="20769">
                  <c:v>16.045999999999999</c:v>
                </c:pt>
                <c:pt idx="20770">
                  <c:v>15.951000000000001</c:v>
                </c:pt>
                <c:pt idx="20771">
                  <c:v>15.855</c:v>
                </c:pt>
                <c:pt idx="20772">
                  <c:v>15.76</c:v>
                </c:pt>
                <c:pt idx="20773">
                  <c:v>15.664</c:v>
                </c:pt>
                <c:pt idx="20774">
                  <c:v>15.569000000000001</c:v>
                </c:pt>
                <c:pt idx="20775">
                  <c:v>15.569000000000001</c:v>
                </c:pt>
                <c:pt idx="20776">
                  <c:v>15.473000000000001</c:v>
                </c:pt>
                <c:pt idx="20777">
                  <c:v>15.473000000000001</c:v>
                </c:pt>
                <c:pt idx="20778">
                  <c:v>15.378</c:v>
                </c:pt>
                <c:pt idx="20779">
                  <c:v>15.378</c:v>
                </c:pt>
                <c:pt idx="20780">
                  <c:v>15.282</c:v>
                </c:pt>
                <c:pt idx="20781">
                  <c:v>15.282</c:v>
                </c:pt>
                <c:pt idx="20782">
                  <c:v>15.282</c:v>
                </c:pt>
                <c:pt idx="20783">
                  <c:v>15.186999999999999</c:v>
                </c:pt>
                <c:pt idx="20784">
                  <c:v>15.186999999999999</c:v>
                </c:pt>
                <c:pt idx="20785">
                  <c:v>15.186999999999999</c:v>
                </c:pt>
                <c:pt idx="20786">
                  <c:v>15.186999999999999</c:v>
                </c:pt>
                <c:pt idx="20787">
                  <c:v>15.186999999999999</c:v>
                </c:pt>
                <c:pt idx="20788">
                  <c:v>15.186999999999999</c:v>
                </c:pt>
                <c:pt idx="20789">
                  <c:v>15.090999999999999</c:v>
                </c:pt>
                <c:pt idx="20790">
                  <c:v>15.090999999999999</c:v>
                </c:pt>
                <c:pt idx="20791">
                  <c:v>15.090999999999999</c:v>
                </c:pt>
                <c:pt idx="20792">
                  <c:v>15.090999999999999</c:v>
                </c:pt>
                <c:pt idx="20793">
                  <c:v>15.090999999999999</c:v>
                </c:pt>
                <c:pt idx="20794">
                  <c:v>15.090999999999999</c:v>
                </c:pt>
                <c:pt idx="20795">
                  <c:v>15.090999999999999</c:v>
                </c:pt>
                <c:pt idx="20796">
                  <c:v>15.090999999999999</c:v>
                </c:pt>
                <c:pt idx="20797">
                  <c:v>15.090999999999999</c:v>
                </c:pt>
                <c:pt idx="20798">
                  <c:v>15.090999999999999</c:v>
                </c:pt>
                <c:pt idx="20799">
                  <c:v>14.996</c:v>
                </c:pt>
                <c:pt idx="20800">
                  <c:v>14.996</c:v>
                </c:pt>
                <c:pt idx="20801">
                  <c:v>14.996</c:v>
                </c:pt>
                <c:pt idx="20802">
                  <c:v>14.996</c:v>
                </c:pt>
                <c:pt idx="20803">
                  <c:v>14.996</c:v>
                </c:pt>
                <c:pt idx="20804">
                  <c:v>14.996</c:v>
                </c:pt>
                <c:pt idx="20805">
                  <c:v>14.996</c:v>
                </c:pt>
                <c:pt idx="20806">
                  <c:v>14.996</c:v>
                </c:pt>
                <c:pt idx="20807">
                  <c:v>14.996</c:v>
                </c:pt>
                <c:pt idx="20808">
                  <c:v>14.996</c:v>
                </c:pt>
                <c:pt idx="20809">
                  <c:v>14.996</c:v>
                </c:pt>
                <c:pt idx="20810">
                  <c:v>14.996</c:v>
                </c:pt>
                <c:pt idx="20811">
                  <c:v>14.996</c:v>
                </c:pt>
                <c:pt idx="20812">
                  <c:v>14.996</c:v>
                </c:pt>
                <c:pt idx="20813">
                  <c:v>14.996</c:v>
                </c:pt>
                <c:pt idx="20814">
                  <c:v>14.996</c:v>
                </c:pt>
                <c:pt idx="20815">
                  <c:v>14.996</c:v>
                </c:pt>
                <c:pt idx="20816">
                  <c:v>14.996</c:v>
                </c:pt>
                <c:pt idx="20817">
                  <c:v>14.996</c:v>
                </c:pt>
                <c:pt idx="20818">
                  <c:v>15.090999999999999</c:v>
                </c:pt>
                <c:pt idx="20819">
                  <c:v>15.090999999999999</c:v>
                </c:pt>
                <c:pt idx="20820">
                  <c:v>15.090999999999999</c:v>
                </c:pt>
                <c:pt idx="20821">
                  <c:v>15.186999999999999</c:v>
                </c:pt>
                <c:pt idx="20822">
                  <c:v>15.186999999999999</c:v>
                </c:pt>
                <c:pt idx="20823">
                  <c:v>15.282</c:v>
                </c:pt>
                <c:pt idx="20824">
                  <c:v>15.282</c:v>
                </c:pt>
                <c:pt idx="20825">
                  <c:v>15.378</c:v>
                </c:pt>
                <c:pt idx="20826">
                  <c:v>15.378</c:v>
                </c:pt>
                <c:pt idx="20827">
                  <c:v>15.473000000000001</c:v>
                </c:pt>
                <c:pt idx="20828">
                  <c:v>15.473000000000001</c:v>
                </c:pt>
                <c:pt idx="20829">
                  <c:v>15.569000000000001</c:v>
                </c:pt>
                <c:pt idx="20830">
                  <c:v>15.569000000000001</c:v>
                </c:pt>
                <c:pt idx="20831">
                  <c:v>15.664</c:v>
                </c:pt>
                <c:pt idx="20832">
                  <c:v>15.76</c:v>
                </c:pt>
                <c:pt idx="20833">
                  <c:v>15.855</c:v>
                </c:pt>
                <c:pt idx="20834">
                  <c:v>15.855</c:v>
                </c:pt>
                <c:pt idx="20835">
                  <c:v>15.951000000000001</c:v>
                </c:pt>
                <c:pt idx="20836">
                  <c:v>16.045999999999999</c:v>
                </c:pt>
                <c:pt idx="20837">
                  <c:v>16.045999999999999</c:v>
                </c:pt>
                <c:pt idx="20838">
                  <c:v>16.140999999999998</c:v>
                </c:pt>
                <c:pt idx="20839">
                  <c:v>16.140999999999998</c:v>
                </c:pt>
                <c:pt idx="20840">
                  <c:v>16.236999999999998</c:v>
                </c:pt>
                <c:pt idx="20841">
                  <c:v>16.236999999999998</c:v>
                </c:pt>
                <c:pt idx="20842">
                  <c:v>16.332000000000001</c:v>
                </c:pt>
                <c:pt idx="20843">
                  <c:v>16.332000000000001</c:v>
                </c:pt>
                <c:pt idx="20844">
                  <c:v>16.427</c:v>
                </c:pt>
                <c:pt idx="20845">
                  <c:v>16.427</c:v>
                </c:pt>
                <c:pt idx="20846">
                  <c:v>16.427</c:v>
                </c:pt>
                <c:pt idx="20847">
                  <c:v>16.427</c:v>
                </c:pt>
                <c:pt idx="20848">
                  <c:v>16.427</c:v>
                </c:pt>
                <c:pt idx="20849">
                  <c:v>16.427</c:v>
                </c:pt>
                <c:pt idx="20850">
                  <c:v>16.427</c:v>
                </c:pt>
                <c:pt idx="20851">
                  <c:v>16.427</c:v>
                </c:pt>
                <c:pt idx="20852">
                  <c:v>16.332000000000001</c:v>
                </c:pt>
                <c:pt idx="20853">
                  <c:v>16.332000000000001</c:v>
                </c:pt>
                <c:pt idx="20854">
                  <c:v>16.332000000000001</c:v>
                </c:pt>
                <c:pt idx="20855">
                  <c:v>16.236999999999998</c:v>
                </c:pt>
                <c:pt idx="20856">
                  <c:v>16.236999999999998</c:v>
                </c:pt>
                <c:pt idx="20857">
                  <c:v>16.236999999999998</c:v>
                </c:pt>
                <c:pt idx="20858">
                  <c:v>16.140999999999998</c:v>
                </c:pt>
                <c:pt idx="20859">
                  <c:v>16.045999999999999</c:v>
                </c:pt>
                <c:pt idx="20860">
                  <c:v>16.045999999999999</c:v>
                </c:pt>
                <c:pt idx="20861">
                  <c:v>15.951000000000001</c:v>
                </c:pt>
                <c:pt idx="20862">
                  <c:v>15.855</c:v>
                </c:pt>
                <c:pt idx="20863">
                  <c:v>15.855</c:v>
                </c:pt>
                <c:pt idx="20864">
                  <c:v>15.76</c:v>
                </c:pt>
                <c:pt idx="20865">
                  <c:v>15.664</c:v>
                </c:pt>
                <c:pt idx="20866">
                  <c:v>15.664</c:v>
                </c:pt>
                <c:pt idx="20867">
                  <c:v>15.569000000000001</c:v>
                </c:pt>
                <c:pt idx="20868">
                  <c:v>15.473000000000001</c:v>
                </c:pt>
                <c:pt idx="20869">
                  <c:v>15.378</c:v>
                </c:pt>
                <c:pt idx="20870">
                  <c:v>15.378</c:v>
                </c:pt>
                <c:pt idx="20871">
                  <c:v>15.282</c:v>
                </c:pt>
                <c:pt idx="20872">
                  <c:v>15.282</c:v>
                </c:pt>
                <c:pt idx="20873">
                  <c:v>15.186999999999999</c:v>
                </c:pt>
                <c:pt idx="20874">
                  <c:v>15.186999999999999</c:v>
                </c:pt>
                <c:pt idx="20875">
                  <c:v>15.186999999999999</c:v>
                </c:pt>
                <c:pt idx="20876">
                  <c:v>15.186999999999999</c:v>
                </c:pt>
                <c:pt idx="20877">
                  <c:v>15.090999999999999</c:v>
                </c:pt>
                <c:pt idx="20878">
                  <c:v>15.090999999999999</c:v>
                </c:pt>
                <c:pt idx="20879">
                  <c:v>15.090999999999999</c:v>
                </c:pt>
                <c:pt idx="20880">
                  <c:v>15.090999999999999</c:v>
                </c:pt>
                <c:pt idx="20881">
                  <c:v>14.996</c:v>
                </c:pt>
                <c:pt idx="20882">
                  <c:v>15.090999999999999</c:v>
                </c:pt>
                <c:pt idx="20883">
                  <c:v>14.996</c:v>
                </c:pt>
                <c:pt idx="20884">
                  <c:v>14.996</c:v>
                </c:pt>
                <c:pt idx="20885">
                  <c:v>14.996</c:v>
                </c:pt>
                <c:pt idx="20886">
                  <c:v>14.996</c:v>
                </c:pt>
                <c:pt idx="20887">
                  <c:v>14.996</c:v>
                </c:pt>
                <c:pt idx="20888">
                  <c:v>14.996</c:v>
                </c:pt>
                <c:pt idx="20889">
                  <c:v>14.996</c:v>
                </c:pt>
                <c:pt idx="20890">
                  <c:v>14.996</c:v>
                </c:pt>
                <c:pt idx="20891">
                  <c:v>14.9</c:v>
                </c:pt>
                <c:pt idx="20892">
                  <c:v>14.9</c:v>
                </c:pt>
                <c:pt idx="20893">
                  <c:v>14.9</c:v>
                </c:pt>
                <c:pt idx="20894">
                  <c:v>14.9</c:v>
                </c:pt>
                <c:pt idx="20895">
                  <c:v>14.9</c:v>
                </c:pt>
                <c:pt idx="20896">
                  <c:v>14.9</c:v>
                </c:pt>
                <c:pt idx="20897">
                  <c:v>14.9</c:v>
                </c:pt>
                <c:pt idx="20898">
                  <c:v>14.9</c:v>
                </c:pt>
                <c:pt idx="20899">
                  <c:v>14.9</c:v>
                </c:pt>
                <c:pt idx="20900">
                  <c:v>14.9</c:v>
                </c:pt>
                <c:pt idx="20901">
                  <c:v>14.9</c:v>
                </c:pt>
                <c:pt idx="20902">
                  <c:v>14.9</c:v>
                </c:pt>
                <c:pt idx="20903">
                  <c:v>14.9</c:v>
                </c:pt>
                <c:pt idx="20904">
                  <c:v>14.9</c:v>
                </c:pt>
                <c:pt idx="20905">
                  <c:v>14.804</c:v>
                </c:pt>
                <c:pt idx="20906">
                  <c:v>14.804</c:v>
                </c:pt>
                <c:pt idx="20907">
                  <c:v>14.804</c:v>
                </c:pt>
                <c:pt idx="20908">
                  <c:v>14.804</c:v>
                </c:pt>
                <c:pt idx="20909">
                  <c:v>14.804</c:v>
                </c:pt>
                <c:pt idx="20910">
                  <c:v>14.804</c:v>
                </c:pt>
                <c:pt idx="20911">
                  <c:v>14.804</c:v>
                </c:pt>
                <c:pt idx="20912">
                  <c:v>14.804</c:v>
                </c:pt>
                <c:pt idx="20913">
                  <c:v>14.804</c:v>
                </c:pt>
                <c:pt idx="20914">
                  <c:v>14.804</c:v>
                </c:pt>
                <c:pt idx="20915">
                  <c:v>14.9</c:v>
                </c:pt>
                <c:pt idx="20916">
                  <c:v>14.9</c:v>
                </c:pt>
                <c:pt idx="20917">
                  <c:v>14.996</c:v>
                </c:pt>
                <c:pt idx="20918">
                  <c:v>15.090999999999999</c:v>
                </c:pt>
                <c:pt idx="20919">
                  <c:v>15.186999999999999</c:v>
                </c:pt>
                <c:pt idx="20920">
                  <c:v>15.186999999999999</c:v>
                </c:pt>
                <c:pt idx="20921">
                  <c:v>15.282</c:v>
                </c:pt>
                <c:pt idx="20922">
                  <c:v>15.378</c:v>
                </c:pt>
                <c:pt idx="20923">
                  <c:v>15.378</c:v>
                </c:pt>
                <c:pt idx="20924">
                  <c:v>15.473000000000001</c:v>
                </c:pt>
                <c:pt idx="20925">
                  <c:v>15.569000000000001</c:v>
                </c:pt>
                <c:pt idx="20926">
                  <c:v>15.569000000000001</c:v>
                </c:pt>
                <c:pt idx="20927">
                  <c:v>15.664</c:v>
                </c:pt>
                <c:pt idx="20928">
                  <c:v>15.76</c:v>
                </c:pt>
                <c:pt idx="20929">
                  <c:v>15.855</c:v>
                </c:pt>
                <c:pt idx="20930">
                  <c:v>15.951000000000001</c:v>
                </c:pt>
                <c:pt idx="20931">
                  <c:v>16.045999999999999</c:v>
                </c:pt>
                <c:pt idx="20932">
                  <c:v>16.140999999999998</c:v>
                </c:pt>
                <c:pt idx="20933">
                  <c:v>16.236999999999998</c:v>
                </c:pt>
                <c:pt idx="20934">
                  <c:v>16.332000000000001</c:v>
                </c:pt>
                <c:pt idx="20935">
                  <c:v>16.332000000000001</c:v>
                </c:pt>
                <c:pt idx="20936">
                  <c:v>16.427</c:v>
                </c:pt>
                <c:pt idx="20937">
                  <c:v>16.523</c:v>
                </c:pt>
                <c:pt idx="20938">
                  <c:v>16.617999999999999</c:v>
                </c:pt>
                <c:pt idx="20939">
                  <c:v>16.617999999999999</c:v>
                </c:pt>
                <c:pt idx="20940">
                  <c:v>16.713000000000001</c:v>
                </c:pt>
                <c:pt idx="20941">
                  <c:v>16.713000000000001</c:v>
                </c:pt>
                <c:pt idx="20942">
                  <c:v>16.808</c:v>
                </c:pt>
                <c:pt idx="20943">
                  <c:v>16.808</c:v>
                </c:pt>
                <c:pt idx="20944">
                  <c:v>16.808</c:v>
                </c:pt>
                <c:pt idx="20945">
                  <c:v>16.808</c:v>
                </c:pt>
                <c:pt idx="20946">
                  <c:v>16.808</c:v>
                </c:pt>
                <c:pt idx="20947">
                  <c:v>16.808</c:v>
                </c:pt>
                <c:pt idx="20948">
                  <c:v>16.808</c:v>
                </c:pt>
                <c:pt idx="20949">
                  <c:v>16.713000000000001</c:v>
                </c:pt>
                <c:pt idx="20950">
                  <c:v>16.713000000000001</c:v>
                </c:pt>
                <c:pt idx="20951">
                  <c:v>16.713000000000001</c:v>
                </c:pt>
                <c:pt idx="20952">
                  <c:v>16.617999999999999</c:v>
                </c:pt>
                <c:pt idx="20953">
                  <c:v>16.617999999999999</c:v>
                </c:pt>
                <c:pt idx="20954">
                  <c:v>16.523</c:v>
                </c:pt>
                <c:pt idx="20955">
                  <c:v>16.523</c:v>
                </c:pt>
                <c:pt idx="20956">
                  <c:v>16.427</c:v>
                </c:pt>
                <c:pt idx="20957">
                  <c:v>16.427</c:v>
                </c:pt>
                <c:pt idx="20958">
                  <c:v>16.332000000000001</c:v>
                </c:pt>
                <c:pt idx="20959">
                  <c:v>16.236999999999998</c:v>
                </c:pt>
                <c:pt idx="20960">
                  <c:v>16.140999999999998</c:v>
                </c:pt>
                <c:pt idx="20961">
                  <c:v>16.045999999999999</c:v>
                </c:pt>
                <c:pt idx="20962">
                  <c:v>16.045999999999999</c:v>
                </c:pt>
                <c:pt idx="20963">
                  <c:v>15.951000000000001</c:v>
                </c:pt>
                <c:pt idx="20964">
                  <c:v>15.855</c:v>
                </c:pt>
                <c:pt idx="20965">
                  <c:v>15.76</c:v>
                </c:pt>
                <c:pt idx="20966">
                  <c:v>15.76</c:v>
                </c:pt>
                <c:pt idx="20967">
                  <c:v>15.664</c:v>
                </c:pt>
                <c:pt idx="20968">
                  <c:v>15.569000000000001</c:v>
                </c:pt>
                <c:pt idx="20969">
                  <c:v>15.473000000000001</c:v>
                </c:pt>
                <c:pt idx="20970">
                  <c:v>15.473000000000001</c:v>
                </c:pt>
                <c:pt idx="20971">
                  <c:v>15.378</c:v>
                </c:pt>
                <c:pt idx="20972">
                  <c:v>15.378</c:v>
                </c:pt>
                <c:pt idx="20973">
                  <c:v>15.282</c:v>
                </c:pt>
                <c:pt idx="20974">
                  <c:v>15.282</c:v>
                </c:pt>
                <c:pt idx="20975">
                  <c:v>15.282</c:v>
                </c:pt>
                <c:pt idx="20976">
                  <c:v>15.186999999999999</c:v>
                </c:pt>
                <c:pt idx="20977">
                  <c:v>15.186999999999999</c:v>
                </c:pt>
                <c:pt idx="20978">
                  <c:v>15.186999999999999</c:v>
                </c:pt>
                <c:pt idx="20979">
                  <c:v>15.090999999999999</c:v>
                </c:pt>
                <c:pt idx="20980">
                  <c:v>15.090999999999999</c:v>
                </c:pt>
                <c:pt idx="20981">
                  <c:v>15.090999999999999</c:v>
                </c:pt>
                <c:pt idx="20982">
                  <c:v>14.996</c:v>
                </c:pt>
                <c:pt idx="20983">
                  <c:v>14.996</c:v>
                </c:pt>
                <c:pt idx="20984">
                  <c:v>14.996</c:v>
                </c:pt>
                <c:pt idx="20985">
                  <c:v>14.996</c:v>
                </c:pt>
                <c:pt idx="20986">
                  <c:v>14.9</c:v>
                </c:pt>
                <c:pt idx="20987">
                  <c:v>14.9</c:v>
                </c:pt>
                <c:pt idx="20988">
                  <c:v>14.9</c:v>
                </c:pt>
                <c:pt idx="20989">
                  <c:v>14.9</c:v>
                </c:pt>
                <c:pt idx="20990">
                  <c:v>14.804</c:v>
                </c:pt>
                <c:pt idx="20991">
                  <c:v>14.804</c:v>
                </c:pt>
                <c:pt idx="20992">
                  <c:v>14.804</c:v>
                </c:pt>
                <c:pt idx="20993">
                  <c:v>14.804</c:v>
                </c:pt>
                <c:pt idx="20994">
                  <c:v>14.709</c:v>
                </c:pt>
                <c:pt idx="20995">
                  <c:v>14.709</c:v>
                </c:pt>
                <c:pt idx="20996">
                  <c:v>14.709</c:v>
                </c:pt>
                <c:pt idx="20997">
                  <c:v>14.709</c:v>
                </c:pt>
                <c:pt idx="20998">
                  <c:v>14.613</c:v>
                </c:pt>
                <c:pt idx="20999">
                  <c:v>14.613</c:v>
                </c:pt>
                <c:pt idx="21000">
                  <c:v>14.613</c:v>
                </c:pt>
                <c:pt idx="21001">
                  <c:v>14.613</c:v>
                </c:pt>
                <c:pt idx="21002">
                  <c:v>14.613</c:v>
                </c:pt>
                <c:pt idx="21003">
                  <c:v>14.516999999999999</c:v>
                </c:pt>
                <c:pt idx="21004">
                  <c:v>14.516999999999999</c:v>
                </c:pt>
                <c:pt idx="21005">
                  <c:v>14.516999999999999</c:v>
                </c:pt>
                <c:pt idx="21006">
                  <c:v>14.516999999999999</c:v>
                </c:pt>
                <c:pt idx="21007">
                  <c:v>14.516999999999999</c:v>
                </c:pt>
                <c:pt idx="21008">
                  <c:v>14.516999999999999</c:v>
                </c:pt>
                <c:pt idx="21009">
                  <c:v>14.516999999999999</c:v>
                </c:pt>
                <c:pt idx="21010">
                  <c:v>14.613</c:v>
                </c:pt>
                <c:pt idx="21011">
                  <c:v>14.613</c:v>
                </c:pt>
                <c:pt idx="21012">
                  <c:v>14.709</c:v>
                </c:pt>
                <c:pt idx="21013">
                  <c:v>14.804</c:v>
                </c:pt>
                <c:pt idx="21014">
                  <c:v>14.804</c:v>
                </c:pt>
                <c:pt idx="21015">
                  <c:v>14.9</c:v>
                </c:pt>
                <c:pt idx="21016">
                  <c:v>14.996</c:v>
                </c:pt>
                <c:pt idx="21017">
                  <c:v>15.090999999999999</c:v>
                </c:pt>
                <c:pt idx="21018">
                  <c:v>15.186999999999999</c:v>
                </c:pt>
                <c:pt idx="21019">
                  <c:v>15.282</c:v>
                </c:pt>
                <c:pt idx="21020">
                  <c:v>15.378</c:v>
                </c:pt>
                <c:pt idx="21021">
                  <c:v>15.378</c:v>
                </c:pt>
                <c:pt idx="21022">
                  <c:v>15.473000000000001</c:v>
                </c:pt>
                <c:pt idx="21023">
                  <c:v>15.569000000000001</c:v>
                </c:pt>
                <c:pt idx="21024">
                  <c:v>15.664</c:v>
                </c:pt>
                <c:pt idx="21025">
                  <c:v>15.76</c:v>
                </c:pt>
                <c:pt idx="21026">
                  <c:v>15.855</c:v>
                </c:pt>
                <c:pt idx="21027">
                  <c:v>15.951000000000001</c:v>
                </c:pt>
                <c:pt idx="21028">
                  <c:v>16.045999999999999</c:v>
                </c:pt>
                <c:pt idx="21029">
                  <c:v>16.140999999999998</c:v>
                </c:pt>
                <c:pt idx="21030">
                  <c:v>16.236999999999998</c:v>
                </c:pt>
                <c:pt idx="21031">
                  <c:v>16.332000000000001</c:v>
                </c:pt>
                <c:pt idx="21032">
                  <c:v>16.427</c:v>
                </c:pt>
                <c:pt idx="21033">
                  <c:v>16.523</c:v>
                </c:pt>
                <c:pt idx="21034">
                  <c:v>16.617999999999999</c:v>
                </c:pt>
                <c:pt idx="21035">
                  <c:v>16.713000000000001</c:v>
                </c:pt>
                <c:pt idx="21036">
                  <c:v>16.713000000000001</c:v>
                </c:pt>
                <c:pt idx="21037">
                  <c:v>16.808</c:v>
                </c:pt>
                <c:pt idx="21038">
                  <c:v>16.902999999999999</c:v>
                </c:pt>
                <c:pt idx="21039">
                  <c:v>16.902999999999999</c:v>
                </c:pt>
                <c:pt idx="21040">
                  <c:v>16.902999999999999</c:v>
                </c:pt>
                <c:pt idx="21041">
                  <c:v>16.902999999999999</c:v>
                </c:pt>
                <c:pt idx="21042">
                  <c:v>16.902999999999999</c:v>
                </c:pt>
                <c:pt idx="21043">
                  <c:v>16.902999999999999</c:v>
                </c:pt>
                <c:pt idx="21044">
                  <c:v>16.902999999999999</c:v>
                </c:pt>
                <c:pt idx="21045">
                  <c:v>16.808</c:v>
                </c:pt>
                <c:pt idx="21046">
                  <c:v>16.808</c:v>
                </c:pt>
                <c:pt idx="21047">
                  <c:v>16.808</c:v>
                </c:pt>
                <c:pt idx="21048">
                  <c:v>16.713000000000001</c:v>
                </c:pt>
                <c:pt idx="21049">
                  <c:v>16.713000000000001</c:v>
                </c:pt>
                <c:pt idx="21050">
                  <c:v>16.713000000000001</c:v>
                </c:pt>
                <c:pt idx="21051">
                  <c:v>16.617999999999999</c:v>
                </c:pt>
                <c:pt idx="21052">
                  <c:v>16.523</c:v>
                </c:pt>
                <c:pt idx="21053">
                  <c:v>16.523</c:v>
                </c:pt>
                <c:pt idx="21054">
                  <c:v>16.427</c:v>
                </c:pt>
                <c:pt idx="21055">
                  <c:v>16.332000000000001</c:v>
                </c:pt>
                <c:pt idx="21056">
                  <c:v>16.332000000000001</c:v>
                </c:pt>
                <c:pt idx="21057">
                  <c:v>16.236999999999998</c:v>
                </c:pt>
                <c:pt idx="21058">
                  <c:v>16.140999999999998</c:v>
                </c:pt>
                <c:pt idx="21059">
                  <c:v>16.045999999999999</c:v>
                </c:pt>
                <c:pt idx="21060">
                  <c:v>16.045999999999999</c:v>
                </c:pt>
                <c:pt idx="21061">
                  <c:v>15.951000000000001</c:v>
                </c:pt>
                <c:pt idx="21062">
                  <c:v>15.855</c:v>
                </c:pt>
                <c:pt idx="21063">
                  <c:v>15.76</c:v>
                </c:pt>
                <c:pt idx="21064">
                  <c:v>15.664</c:v>
                </c:pt>
                <c:pt idx="21065">
                  <c:v>15.664</c:v>
                </c:pt>
                <c:pt idx="21066">
                  <c:v>15.569000000000001</c:v>
                </c:pt>
                <c:pt idx="21067">
                  <c:v>15.569000000000001</c:v>
                </c:pt>
                <c:pt idx="21068">
                  <c:v>15.473000000000001</c:v>
                </c:pt>
                <c:pt idx="21069">
                  <c:v>15.473000000000001</c:v>
                </c:pt>
                <c:pt idx="21070">
                  <c:v>15.378</c:v>
                </c:pt>
                <c:pt idx="21071">
                  <c:v>15.378</c:v>
                </c:pt>
                <c:pt idx="21072">
                  <c:v>15.282</c:v>
                </c:pt>
                <c:pt idx="21073">
                  <c:v>15.282</c:v>
                </c:pt>
                <c:pt idx="21074">
                  <c:v>15.282</c:v>
                </c:pt>
                <c:pt idx="21075">
                  <c:v>15.186999999999999</c:v>
                </c:pt>
                <c:pt idx="21076">
                  <c:v>15.186999999999999</c:v>
                </c:pt>
                <c:pt idx="21077">
                  <c:v>15.090999999999999</c:v>
                </c:pt>
                <c:pt idx="21078">
                  <c:v>15.090999999999999</c:v>
                </c:pt>
                <c:pt idx="21079">
                  <c:v>15.090999999999999</c:v>
                </c:pt>
                <c:pt idx="21080">
                  <c:v>14.996</c:v>
                </c:pt>
                <c:pt idx="21081">
                  <c:v>14.996</c:v>
                </c:pt>
                <c:pt idx="21082">
                  <c:v>14.996</c:v>
                </c:pt>
                <c:pt idx="21083">
                  <c:v>14.996</c:v>
                </c:pt>
                <c:pt idx="21084">
                  <c:v>14.996</c:v>
                </c:pt>
                <c:pt idx="21085">
                  <c:v>14.996</c:v>
                </c:pt>
                <c:pt idx="21086">
                  <c:v>14.996</c:v>
                </c:pt>
                <c:pt idx="21087">
                  <c:v>14.996</c:v>
                </c:pt>
                <c:pt idx="21088">
                  <c:v>14.9</c:v>
                </c:pt>
                <c:pt idx="21089">
                  <c:v>14.9</c:v>
                </c:pt>
                <c:pt idx="21090">
                  <c:v>14.9</c:v>
                </c:pt>
                <c:pt idx="21091">
                  <c:v>14.9</c:v>
                </c:pt>
                <c:pt idx="21092">
                  <c:v>14.9</c:v>
                </c:pt>
                <c:pt idx="21093">
                  <c:v>14.9</c:v>
                </c:pt>
                <c:pt idx="21094">
                  <c:v>14.9</c:v>
                </c:pt>
                <c:pt idx="21095">
                  <c:v>14.9</c:v>
                </c:pt>
                <c:pt idx="21096">
                  <c:v>14.9</c:v>
                </c:pt>
                <c:pt idx="21097">
                  <c:v>14.9</c:v>
                </c:pt>
                <c:pt idx="21098">
                  <c:v>14.804</c:v>
                </c:pt>
                <c:pt idx="21099">
                  <c:v>14.804</c:v>
                </c:pt>
                <c:pt idx="21100">
                  <c:v>14.804</c:v>
                </c:pt>
                <c:pt idx="21101">
                  <c:v>14.804</c:v>
                </c:pt>
                <c:pt idx="21102">
                  <c:v>14.804</c:v>
                </c:pt>
                <c:pt idx="21103">
                  <c:v>14.804</c:v>
                </c:pt>
                <c:pt idx="21104">
                  <c:v>14.9</c:v>
                </c:pt>
                <c:pt idx="21105">
                  <c:v>14.9</c:v>
                </c:pt>
                <c:pt idx="21106">
                  <c:v>14.9</c:v>
                </c:pt>
                <c:pt idx="21107">
                  <c:v>14.9</c:v>
                </c:pt>
                <c:pt idx="21108">
                  <c:v>14.996</c:v>
                </c:pt>
                <c:pt idx="21109">
                  <c:v>15.090999999999999</c:v>
                </c:pt>
                <c:pt idx="21110">
                  <c:v>15.090999999999999</c:v>
                </c:pt>
                <c:pt idx="21111">
                  <c:v>15.186999999999999</c:v>
                </c:pt>
                <c:pt idx="21112">
                  <c:v>15.186999999999999</c:v>
                </c:pt>
                <c:pt idx="21113">
                  <c:v>15.282</c:v>
                </c:pt>
                <c:pt idx="21114">
                  <c:v>15.378</c:v>
                </c:pt>
                <c:pt idx="21115">
                  <c:v>15.378</c:v>
                </c:pt>
                <c:pt idx="21116">
                  <c:v>15.473000000000001</c:v>
                </c:pt>
                <c:pt idx="21117">
                  <c:v>15.569000000000001</c:v>
                </c:pt>
                <c:pt idx="21118">
                  <c:v>15.664</c:v>
                </c:pt>
                <c:pt idx="21119">
                  <c:v>15.76</c:v>
                </c:pt>
                <c:pt idx="21120">
                  <c:v>15.76</c:v>
                </c:pt>
                <c:pt idx="21121">
                  <c:v>15.855</c:v>
                </c:pt>
                <c:pt idx="21122">
                  <c:v>15.951000000000001</c:v>
                </c:pt>
                <c:pt idx="21123">
                  <c:v>16.045999999999999</c:v>
                </c:pt>
                <c:pt idx="21124">
                  <c:v>16.140999999999998</c:v>
                </c:pt>
                <c:pt idx="21125">
                  <c:v>16.236999999999998</c:v>
                </c:pt>
                <c:pt idx="21126">
                  <c:v>16.332000000000001</c:v>
                </c:pt>
                <c:pt idx="21127">
                  <c:v>16.427</c:v>
                </c:pt>
                <c:pt idx="21128">
                  <c:v>16.523</c:v>
                </c:pt>
                <c:pt idx="21129">
                  <c:v>16.523</c:v>
                </c:pt>
                <c:pt idx="21130">
                  <c:v>16.617999999999999</c:v>
                </c:pt>
                <c:pt idx="21131">
                  <c:v>16.713000000000001</c:v>
                </c:pt>
                <c:pt idx="21132">
                  <c:v>16.713000000000001</c:v>
                </c:pt>
                <c:pt idx="21133">
                  <c:v>16.808</c:v>
                </c:pt>
                <c:pt idx="21134">
                  <c:v>16.808</c:v>
                </c:pt>
                <c:pt idx="21135">
                  <c:v>16.808</c:v>
                </c:pt>
                <c:pt idx="21136">
                  <c:v>16.808</c:v>
                </c:pt>
                <c:pt idx="21137">
                  <c:v>16.808</c:v>
                </c:pt>
                <c:pt idx="21138">
                  <c:v>16.808</c:v>
                </c:pt>
                <c:pt idx="21139">
                  <c:v>16.808</c:v>
                </c:pt>
                <c:pt idx="21140">
                  <c:v>16.808</c:v>
                </c:pt>
                <c:pt idx="21141">
                  <c:v>16.808</c:v>
                </c:pt>
                <c:pt idx="21142">
                  <c:v>16.713000000000001</c:v>
                </c:pt>
                <c:pt idx="21143">
                  <c:v>16.713000000000001</c:v>
                </c:pt>
                <c:pt idx="21144">
                  <c:v>16.713000000000001</c:v>
                </c:pt>
                <c:pt idx="21145">
                  <c:v>16.617999999999999</c:v>
                </c:pt>
                <c:pt idx="21146">
                  <c:v>16.617999999999999</c:v>
                </c:pt>
                <c:pt idx="21147">
                  <c:v>16.523</c:v>
                </c:pt>
                <c:pt idx="21148">
                  <c:v>16.523</c:v>
                </c:pt>
                <c:pt idx="21149">
                  <c:v>16.427</c:v>
                </c:pt>
                <c:pt idx="21150">
                  <c:v>16.332000000000001</c:v>
                </c:pt>
                <c:pt idx="21151">
                  <c:v>16.332000000000001</c:v>
                </c:pt>
                <c:pt idx="21152">
                  <c:v>16.236999999999998</c:v>
                </c:pt>
                <c:pt idx="21153">
                  <c:v>16.140999999999998</c:v>
                </c:pt>
                <c:pt idx="21154">
                  <c:v>16.140999999999998</c:v>
                </c:pt>
                <c:pt idx="21155">
                  <c:v>16.045999999999999</c:v>
                </c:pt>
                <c:pt idx="21156">
                  <c:v>15.951000000000001</c:v>
                </c:pt>
                <c:pt idx="21157">
                  <c:v>15.951000000000001</c:v>
                </c:pt>
                <c:pt idx="21158">
                  <c:v>15.855</c:v>
                </c:pt>
                <c:pt idx="21159">
                  <c:v>15.76</c:v>
                </c:pt>
                <c:pt idx="21160">
                  <c:v>15.76</c:v>
                </c:pt>
                <c:pt idx="21161">
                  <c:v>15.664</c:v>
                </c:pt>
                <c:pt idx="21162">
                  <c:v>15.664</c:v>
                </c:pt>
                <c:pt idx="21163">
                  <c:v>15.569000000000001</c:v>
                </c:pt>
                <c:pt idx="21164">
                  <c:v>15.569000000000001</c:v>
                </c:pt>
                <c:pt idx="21165">
                  <c:v>15.473000000000001</c:v>
                </c:pt>
                <c:pt idx="21166">
                  <c:v>15.473000000000001</c:v>
                </c:pt>
                <c:pt idx="21167">
                  <c:v>15.473000000000001</c:v>
                </c:pt>
                <c:pt idx="21168">
                  <c:v>15.473000000000001</c:v>
                </c:pt>
                <c:pt idx="21169">
                  <c:v>15.473000000000001</c:v>
                </c:pt>
                <c:pt idx="21170">
                  <c:v>15.378</c:v>
                </c:pt>
                <c:pt idx="21171">
                  <c:v>15.378</c:v>
                </c:pt>
                <c:pt idx="21172">
                  <c:v>15.378</c:v>
                </c:pt>
                <c:pt idx="21173">
                  <c:v>15.378</c:v>
                </c:pt>
                <c:pt idx="21174">
                  <c:v>15.378</c:v>
                </c:pt>
                <c:pt idx="21175">
                  <c:v>15.378</c:v>
                </c:pt>
                <c:pt idx="21176">
                  <c:v>15.282</c:v>
                </c:pt>
                <c:pt idx="21177">
                  <c:v>15.282</c:v>
                </c:pt>
                <c:pt idx="21178">
                  <c:v>15.282</c:v>
                </c:pt>
                <c:pt idx="21179">
                  <c:v>15.282</c:v>
                </c:pt>
                <c:pt idx="21180">
                  <c:v>15.282</c:v>
                </c:pt>
                <c:pt idx="21181">
                  <c:v>15.282</c:v>
                </c:pt>
                <c:pt idx="21182">
                  <c:v>15.186999999999999</c:v>
                </c:pt>
                <c:pt idx="21183">
                  <c:v>15.186999999999999</c:v>
                </c:pt>
                <c:pt idx="21184">
                  <c:v>15.186999999999999</c:v>
                </c:pt>
                <c:pt idx="21185">
                  <c:v>15.186999999999999</c:v>
                </c:pt>
                <c:pt idx="21186">
                  <c:v>15.186999999999999</c:v>
                </c:pt>
                <c:pt idx="21187">
                  <c:v>15.186999999999999</c:v>
                </c:pt>
                <c:pt idx="21188">
                  <c:v>15.186999999999999</c:v>
                </c:pt>
                <c:pt idx="21189">
                  <c:v>15.090999999999999</c:v>
                </c:pt>
                <c:pt idx="21190">
                  <c:v>15.090999999999999</c:v>
                </c:pt>
                <c:pt idx="21191">
                  <c:v>15.090999999999999</c:v>
                </c:pt>
                <c:pt idx="21192">
                  <c:v>15.090999999999999</c:v>
                </c:pt>
                <c:pt idx="21193">
                  <c:v>15.090999999999999</c:v>
                </c:pt>
                <c:pt idx="21194">
                  <c:v>15.090999999999999</c:v>
                </c:pt>
                <c:pt idx="21195">
                  <c:v>15.090999999999999</c:v>
                </c:pt>
                <c:pt idx="21196">
                  <c:v>15.090999999999999</c:v>
                </c:pt>
                <c:pt idx="21197">
                  <c:v>15.090999999999999</c:v>
                </c:pt>
                <c:pt idx="21198">
                  <c:v>14.996</c:v>
                </c:pt>
                <c:pt idx="21199">
                  <c:v>15.090999999999999</c:v>
                </c:pt>
                <c:pt idx="21200">
                  <c:v>15.090999999999999</c:v>
                </c:pt>
                <c:pt idx="21201">
                  <c:v>15.090999999999999</c:v>
                </c:pt>
                <c:pt idx="21202">
                  <c:v>15.090999999999999</c:v>
                </c:pt>
                <c:pt idx="21203">
                  <c:v>15.090999999999999</c:v>
                </c:pt>
                <c:pt idx="21204">
                  <c:v>15.186999999999999</c:v>
                </c:pt>
                <c:pt idx="21205">
                  <c:v>15.186999999999999</c:v>
                </c:pt>
                <c:pt idx="21206">
                  <c:v>15.282</c:v>
                </c:pt>
                <c:pt idx="21207">
                  <c:v>15.282</c:v>
                </c:pt>
                <c:pt idx="21208">
                  <c:v>15.378</c:v>
                </c:pt>
                <c:pt idx="21209">
                  <c:v>15.473000000000001</c:v>
                </c:pt>
                <c:pt idx="21210">
                  <c:v>15.473000000000001</c:v>
                </c:pt>
                <c:pt idx="21211">
                  <c:v>15.569000000000001</c:v>
                </c:pt>
                <c:pt idx="21212">
                  <c:v>15.569000000000001</c:v>
                </c:pt>
                <c:pt idx="21213">
                  <c:v>15.664</c:v>
                </c:pt>
                <c:pt idx="21214">
                  <c:v>15.76</c:v>
                </c:pt>
                <c:pt idx="21215">
                  <c:v>15.855</c:v>
                </c:pt>
                <c:pt idx="21216">
                  <c:v>15.951000000000001</c:v>
                </c:pt>
                <c:pt idx="21217">
                  <c:v>16.045999999999999</c:v>
                </c:pt>
                <c:pt idx="21218">
                  <c:v>16.140999999999998</c:v>
                </c:pt>
                <c:pt idx="21219">
                  <c:v>16.236999999999998</c:v>
                </c:pt>
                <c:pt idx="21220">
                  <c:v>16.332000000000001</c:v>
                </c:pt>
                <c:pt idx="21221">
                  <c:v>16.427</c:v>
                </c:pt>
                <c:pt idx="21222">
                  <c:v>16.523</c:v>
                </c:pt>
                <c:pt idx="21223">
                  <c:v>16.617999999999999</c:v>
                </c:pt>
                <c:pt idx="21224">
                  <c:v>16.713000000000001</c:v>
                </c:pt>
                <c:pt idx="21225">
                  <c:v>16.713000000000001</c:v>
                </c:pt>
                <c:pt idx="21226">
                  <c:v>16.808</c:v>
                </c:pt>
                <c:pt idx="21227">
                  <c:v>16.902999999999999</c:v>
                </c:pt>
                <c:pt idx="21228">
                  <c:v>16.902999999999999</c:v>
                </c:pt>
                <c:pt idx="21229">
                  <c:v>16.998999999999999</c:v>
                </c:pt>
                <c:pt idx="21230">
                  <c:v>16.902999999999999</c:v>
                </c:pt>
                <c:pt idx="21231">
                  <c:v>16.998999999999999</c:v>
                </c:pt>
                <c:pt idx="21232">
                  <c:v>16.998999999999999</c:v>
                </c:pt>
                <c:pt idx="21233">
                  <c:v>16.902999999999999</c:v>
                </c:pt>
                <c:pt idx="21234">
                  <c:v>16.902999999999999</c:v>
                </c:pt>
                <c:pt idx="21235">
                  <c:v>16.998999999999999</c:v>
                </c:pt>
                <c:pt idx="21236">
                  <c:v>16.902999999999999</c:v>
                </c:pt>
                <c:pt idx="21237">
                  <c:v>16.902999999999999</c:v>
                </c:pt>
                <c:pt idx="21238">
                  <c:v>16.902999999999999</c:v>
                </c:pt>
                <c:pt idx="21239">
                  <c:v>16.902999999999999</c:v>
                </c:pt>
                <c:pt idx="21240">
                  <c:v>16.902999999999999</c:v>
                </c:pt>
                <c:pt idx="21241">
                  <c:v>16.808</c:v>
                </c:pt>
                <c:pt idx="21242">
                  <c:v>16.808</c:v>
                </c:pt>
                <c:pt idx="21243">
                  <c:v>16.713000000000001</c:v>
                </c:pt>
                <c:pt idx="21244">
                  <c:v>16.617999999999999</c:v>
                </c:pt>
                <c:pt idx="21245">
                  <c:v>16.617999999999999</c:v>
                </c:pt>
                <c:pt idx="21246">
                  <c:v>16.523</c:v>
                </c:pt>
                <c:pt idx="21247">
                  <c:v>16.427</c:v>
                </c:pt>
                <c:pt idx="21248">
                  <c:v>16.427</c:v>
                </c:pt>
                <c:pt idx="21249">
                  <c:v>16.332000000000001</c:v>
                </c:pt>
                <c:pt idx="21250">
                  <c:v>16.236999999999998</c:v>
                </c:pt>
                <c:pt idx="21251">
                  <c:v>16.236999999999998</c:v>
                </c:pt>
                <c:pt idx="21252">
                  <c:v>16.140999999999998</c:v>
                </c:pt>
                <c:pt idx="21253">
                  <c:v>16.045999999999999</c:v>
                </c:pt>
                <c:pt idx="21254">
                  <c:v>16.045999999999999</c:v>
                </c:pt>
                <c:pt idx="21255">
                  <c:v>15.951000000000001</c:v>
                </c:pt>
                <c:pt idx="21256">
                  <c:v>15.855</c:v>
                </c:pt>
                <c:pt idx="21257">
                  <c:v>15.855</c:v>
                </c:pt>
                <c:pt idx="21258">
                  <c:v>15.76</c:v>
                </c:pt>
                <c:pt idx="21259">
                  <c:v>15.76</c:v>
                </c:pt>
                <c:pt idx="21260">
                  <c:v>15.664</c:v>
                </c:pt>
                <c:pt idx="21261">
                  <c:v>15.664</c:v>
                </c:pt>
                <c:pt idx="21262">
                  <c:v>15.569000000000001</c:v>
                </c:pt>
                <c:pt idx="21263">
                  <c:v>15.569000000000001</c:v>
                </c:pt>
                <c:pt idx="21264">
                  <c:v>15.473000000000001</c:v>
                </c:pt>
                <c:pt idx="21265">
                  <c:v>15.473000000000001</c:v>
                </c:pt>
                <c:pt idx="21266">
                  <c:v>15.473000000000001</c:v>
                </c:pt>
                <c:pt idx="21267">
                  <c:v>15.378</c:v>
                </c:pt>
                <c:pt idx="21268">
                  <c:v>15.378</c:v>
                </c:pt>
                <c:pt idx="21269">
                  <c:v>15.378</c:v>
                </c:pt>
                <c:pt idx="21270">
                  <c:v>15.378</c:v>
                </c:pt>
                <c:pt idx="21271">
                  <c:v>15.282</c:v>
                </c:pt>
                <c:pt idx="21272">
                  <c:v>15.282</c:v>
                </c:pt>
                <c:pt idx="21273">
                  <c:v>15.282</c:v>
                </c:pt>
                <c:pt idx="21274">
                  <c:v>15.282</c:v>
                </c:pt>
                <c:pt idx="21275">
                  <c:v>15.282</c:v>
                </c:pt>
                <c:pt idx="21276">
                  <c:v>15.186999999999999</c:v>
                </c:pt>
                <c:pt idx="21277">
                  <c:v>15.186999999999999</c:v>
                </c:pt>
                <c:pt idx="21278">
                  <c:v>15.186999999999999</c:v>
                </c:pt>
                <c:pt idx="21279">
                  <c:v>15.186999999999999</c:v>
                </c:pt>
                <c:pt idx="21280">
                  <c:v>15.186999999999999</c:v>
                </c:pt>
                <c:pt idx="21281">
                  <c:v>15.186999999999999</c:v>
                </c:pt>
                <c:pt idx="21282">
                  <c:v>15.186999999999999</c:v>
                </c:pt>
                <c:pt idx="21283">
                  <c:v>15.186999999999999</c:v>
                </c:pt>
                <c:pt idx="21284">
                  <c:v>15.186999999999999</c:v>
                </c:pt>
                <c:pt idx="21285">
                  <c:v>15.186999999999999</c:v>
                </c:pt>
                <c:pt idx="21286">
                  <c:v>15.090999999999999</c:v>
                </c:pt>
                <c:pt idx="21287">
                  <c:v>15.090999999999999</c:v>
                </c:pt>
                <c:pt idx="21288">
                  <c:v>15.090999999999999</c:v>
                </c:pt>
                <c:pt idx="21289">
                  <c:v>15.090999999999999</c:v>
                </c:pt>
                <c:pt idx="21290">
                  <c:v>15.090999999999999</c:v>
                </c:pt>
                <c:pt idx="21291">
                  <c:v>15.090999999999999</c:v>
                </c:pt>
                <c:pt idx="21292">
                  <c:v>15.090999999999999</c:v>
                </c:pt>
                <c:pt idx="21293">
                  <c:v>15.090999999999999</c:v>
                </c:pt>
                <c:pt idx="21294">
                  <c:v>15.090999999999999</c:v>
                </c:pt>
                <c:pt idx="21295">
                  <c:v>15.090999999999999</c:v>
                </c:pt>
                <c:pt idx="21296">
                  <c:v>15.090999999999999</c:v>
                </c:pt>
                <c:pt idx="21297">
                  <c:v>15.090999999999999</c:v>
                </c:pt>
                <c:pt idx="21298">
                  <c:v>15.186999999999999</c:v>
                </c:pt>
                <c:pt idx="21299">
                  <c:v>15.186999999999999</c:v>
                </c:pt>
                <c:pt idx="21300">
                  <c:v>15.282</c:v>
                </c:pt>
                <c:pt idx="21301">
                  <c:v>15.282</c:v>
                </c:pt>
                <c:pt idx="21302">
                  <c:v>15.378</c:v>
                </c:pt>
                <c:pt idx="21303">
                  <c:v>15.378</c:v>
                </c:pt>
                <c:pt idx="21304">
                  <c:v>15.473000000000001</c:v>
                </c:pt>
                <c:pt idx="21305">
                  <c:v>15.473000000000001</c:v>
                </c:pt>
                <c:pt idx="21306">
                  <c:v>15.569000000000001</c:v>
                </c:pt>
                <c:pt idx="21307">
                  <c:v>15.664</c:v>
                </c:pt>
                <c:pt idx="21308">
                  <c:v>15.76</c:v>
                </c:pt>
                <c:pt idx="21309">
                  <c:v>15.76</c:v>
                </c:pt>
                <c:pt idx="21310">
                  <c:v>15.855</c:v>
                </c:pt>
                <c:pt idx="21311">
                  <c:v>15.951000000000001</c:v>
                </c:pt>
                <c:pt idx="21312">
                  <c:v>16.045999999999999</c:v>
                </c:pt>
                <c:pt idx="21313">
                  <c:v>16.140999999999998</c:v>
                </c:pt>
                <c:pt idx="21314">
                  <c:v>16.236999999999998</c:v>
                </c:pt>
                <c:pt idx="21315">
                  <c:v>16.332000000000001</c:v>
                </c:pt>
                <c:pt idx="21316">
                  <c:v>16.427</c:v>
                </c:pt>
                <c:pt idx="21317">
                  <c:v>16.523</c:v>
                </c:pt>
                <c:pt idx="21318">
                  <c:v>16.523</c:v>
                </c:pt>
                <c:pt idx="21319">
                  <c:v>16.617999999999999</c:v>
                </c:pt>
                <c:pt idx="21320">
                  <c:v>16.713000000000001</c:v>
                </c:pt>
                <c:pt idx="21321">
                  <c:v>16.808</c:v>
                </c:pt>
                <c:pt idx="21322">
                  <c:v>16.808</c:v>
                </c:pt>
                <c:pt idx="21323">
                  <c:v>16.902999999999999</c:v>
                </c:pt>
                <c:pt idx="21324">
                  <c:v>16.902999999999999</c:v>
                </c:pt>
                <c:pt idx="21325">
                  <c:v>16.998999999999999</c:v>
                </c:pt>
                <c:pt idx="21326">
                  <c:v>16.998999999999999</c:v>
                </c:pt>
                <c:pt idx="21327">
                  <c:v>16.998999999999999</c:v>
                </c:pt>
                <c:pt idx="21328">
                  <c:v>17.094000000000001</c:v>
                </c:pt>
                <c:pt idx="21329">
                  <c:v>17.094000000000001</c:v>
                </c:pt>
                <c:pt idx="21330">
                  <c:v>17.094000000000001</c:v>
                </c:pt>
                <c:pt idx="21331">
                  <c:v>16.998999999999999</c:v>
                </c:pt>
                <c:pt idx="21332">
                  <c:v>16.998999999999999</c:v>
                </c:pt>
                <c:pt idx="21333">
                  <c:v>16.998999999999999</c:v>
                </c:pt>
                <c:pt idx="21334">
                  <c:v>16.902999999999999</c:v>
                </c:pt>
                <c:pt idx="21335">
                  <c:v>16.902999999999999</c:v>
                </c:pt>
                <c:pt idx="21336">
                  <c:v>16.902999999999999</c:v>
                </c:pt>
                <c:pt idx="21337">
                  <c:v>16.808</c:v>
                </c:pt>
                <c:pt idx="21338">
                  <c:v>16.808</c:v>
                </c:pt>
                <c:pt idx="21339">
                  <c:v>16.713000000000001</c:v>
                </c:pt>
                <c:pt idx="21340">
                  <c:v>16.713000000000001</c:v>
                </c:pt>
                <c:pt idx="21341">
                  <c:v>16.617999999999999</c:v>
                </c:pt>
                <c:pt idx="21342">
                  <c:v>16.523</c:v>
                </c:pt>
                <c:pt idx="21343">
                  <c:v>16.427</c:v>
                </c:pt>
                <c:pt idx="21344">
                  <c:v>16.427</c:v>
                </c:pt>
                <c:pt idx="21345">
                  <c:v>16.332000000000001</c:v>
                </c:pt>
                <c:pt idx="21346">
                  <c:v>16.236999999999998</c:v>
                </c:pt>
                <c:pt idx="21347">
                  <c:v>16.140999999999998</c:v>
                </c:pt>
                <c:pt idx="21348">
                  <c:v>16.140999999999998</c:v>
                </c:pt>
                <c:pt idx="21349">
                  <c:v>16.045999999999999</c:v>
                </c:pt>
                <c:pt idx="21350">
                  <c:v>15.951000000000001</c:v>
                </c:pt>
                <c:pt idx="21351">
                  <c:v>15.855</c:v>
                </c:pt>
                <c:pt idx="21352">
                  <c:v>15.855</c:v>
                </c:pt>
                <c:pt idx="21353">
                  <c:v>15.76</c:v>
                </c:pt>
                <c:pt idx="21354">
                  <c:v>15.76</c:v>
                </c:pt>
                <c:pt idx="21355">
                  <c:v>15.664</c:v>
                </c:pt>
                <c:pt idx="21356">
                  <c:v>15.664</c:v>
                </c:pt>
                <c:pt idx="21357">
                  <c:v>15.569000000000001</c:v>
                </c:pt>
                <c:pt idx="21358">
                  <c:v>15.569000000000001</c:v>
                </c:pt>
                <c:pt idx="21359">
                  <c:v>15.569000000000001</c:v>
                </c:pt>
                <c:pt idx="21360">
                  <c:v>15.569000000000001</c:v>
                </c:pt>
                <c:pt idx="21361">
                  <c:v>15.473000000000001</c:v>
                </c:pt>
                <c:pt idx="21362">
                  <c:v>15.473000000000001</c:v>
                </c:pt>
                <c:pt idx="21363">
                  <c:v>15.473000000000001</c:v>
                </c:pt>
                <c:pt idx="21364">
                  <c:v>15.473000000000001</c:v>
                </c:pt>
                <c:pt idx="21365">
                  <c:v>15.378</c:v>
                </c:pt>
                <c:pt idx="21366">
                  <c:v>15.378</c:v>
                </c:pt>
                <c:pt idx="21367">
                  <c:v>15.378</c:v>
                </c:pt>
                <c:pt idx="21368">
                  <c:v>15.378</c:v>
                </c:pt>
                <c:pt idx="21369">
                  <c:v>15.378</c:v>
                </c:pt>
                <c:pt idx="21370">
                  <c:v>15.378</c:v>
                </c:pt>
                <c:pt idx="21371">
                  <c:v>15.378</c:v>
                </c:pt>
                <c:pt idx="21372">
                  <c:v>15.378</c:v>
                </c:pt>
                <c:pt idx="21373">
                  <c:v>15.378</c:v>
                </c:pt>
                <c:pt idx="21374">
                  <c:v>15.378</c:v>
                </c:pt>
                <c:pt idx="21375">
                  <c:v>15.282</c:v>
                </c:pt>
                <c:pt idx="21376">
                  <c:v>15.282</c:v>
                </c:pt>
                <c:pt idx="21377">
                  <c:v>15.282</c:v>
                </c:pt>
                <c:pt idx="21378">
                  <c:v>15.282</c:v>
                </c:pt>
                <c:pt idx="21379">
                  <c:v>15.282</c:v>
                </c:pt>
                <c:pt idx="21380">
                  <c:v>15.282</c:v>
                </c:pt>
                <c:pt idx="21381">
                  <c:v>15.282</c:v>
                </c:pt>
                <c:pt idx="21382">
                  <c:v>15.282</c:v>
                </c:pt>
                <c:pt idx="21383">
                  <c:v>15.282</c:v>
                </c:pt>
                <c:pt idx="21384">
                  <c:v>15.282</c:v>
                </c:pt>
                <c:pt idx="21385">
                  <c:v>15.282</c:v>
                </c:pt>
                <c:pt idx="21386">
                  <c:v>15.282</c:v>
                </c:pt>
                <c:pt idx="21387">
                  <c:v>15.282</c:v>
                </c:pt>
                <c:pt idx="21388">
                  <c:v>15.282</c:v>
                </c:pt>
                <c:pt idx="21389">
                  <c:v>15.282</c:v>
                </c:pt>
                <c:pt idx="21390">
                  <c:v>15.282</c:v>
                </c:pt>
                <c:pt idx="21391">
                  <c:v>15.282</c:v>
                </c:pt>
                <c:pt idx="21392">
                  <c:v>15.282</c:v>
                </c:pt>
                <c:pt idx="21393">
                  <c:v>15.282</c:v>
                </c:pt>
                <c:pt idx="21394">
                  <c:v>15.282</c:v>
                </c:pt>
                <c:pt idx="21395">
                  <c:v>15.378</c:v>
                </c:pt>
                <c:pt idx="21396">
                  <c:v>15.378</c:v>
                </c:pt>
                <c:pt idx="21397">
                  <c:v>15.473000000000001</c:v>
                </c:pt>
                <c:pt idx="21398">
                  <c:v>15.473000000000001</c:v>
                </c:pt>
                <c:pt idx="21399">
                  <c:v>15.569000000000001</c:v>
                </c:pt>
                <c:pt idx="21400">
                  <c:v>15.569000000000001</c:v>
                </c:pt>
                <c:pt idx="21401">
                  <c:v>15.664</c:v>
                </c:pt>
                <c:pt idx="21402">
                  <c:v>15.664</c:v>
                </c:pt>
                <c:pt idx="21403">
                  <c:v>15.76</c:v>
                </c:pt>
                <c:pt idx="21404">
                  <c:v>15.855</c:v>
                </c:pt>
                <c:pt idx="21405">
                  <c:v>15.855</c:v>
                </c:pt>
                <c:pt idx="21406">
                  <c:v>15.951000000000001</c:v>
                </c:pt>
                <c:pt idx="21407">
                  <c:v>16.045999999999999</c:v>
                </c:pt>
                <c:pt idx="21408">
                  <c:v>16.140999999999998</c:v>
                </c:pt>
                <c:pt idx="21409">
                  <c:v>16.236999999999998</c:v>
                </c:pt>
                <c:pt idx="21410">
                  <c:v>16.332000000000001</c:v>
                </c:pt>
                <c:pt idx="21411">
                  <c:v>16.427</c:v>
                </c:pt>
                <c:pt idx="21412">
                  <c:v>16.523</c:v>
                </c:pt>
                <c:pt idx="21413">
                  <c:v>16.523</c:v>
                </c:pt>
                <c:pt idx="21414">
                  <c:v>16.617999999999999</c:v>
                </c:pt>
                <c:pt idx="21415">
                  <c:v>16.713000000000001</c:v>
                </c:pt>
                <c:pt idx="21416">
                  <c:v>16.808</c:v>
                </c:pt>
                <c:pt idx="21417">
                  <c:v>16.808</c:v>
                </c:pt>
                <c:pt idx="21418">
                  <c:v>16.902999999999999</c:v>
                </c:pt>
                <c:pt idx="21419">
                  <c:v>16.902999999999999</c:v>
                </c:pt>
                <c:pt idx="21420">
                  <c:v>16.998999999999999</c:v>
                </c:pt>
                <c:pt idx="21421">
                  <c:v>16.998999999999999</c:v>
                </c:pt>
                <c:pt idx="21422">
                  <c:v>16.998999999999999</c:v>
                </c:pt>
                <c:pt idx="21423">
                  <c:v>17.094000000000001</c:v>
                </c:pt>
                <c:pt idx="21424">
                  <c:v>16.998999999999999</c:v>
                </c:pt>
                <c:pt idx="21425">
                  <c:v>16.998999999999999</c:v>
                </c:pt>
                <c:pt idx="21426">
                  <c:v>16.998999999999999</c:v>
                </c:pt>
                <c:pt idx="21427">
                  <c:v>16.998999999999999</c:v>
                </c:pt>
                <c:pt idx="21428">
                  <c:v>16.998999999999999</c:v>
                </c:pt>
                <c:pt idx="21429">
                  <c:v>16.998999999999999</c:v>
                </c:pt>
                <c:pt idx="21430">
                  <c:v>16.902999999999999</c:v>
                </c:pt>
                <c:pt idx="21431">
                  <c:v>16.902999999999999</c:v>
                </c:pt>
                <c:pt idx="21432">
                  <c:v>16.808</c:v>
                </c:pt>
                <c:pt idx="21433">
                  <c:v>16.808</c:v>
                </c:pt>
                <c:pt idx="21434">
                  <c:v>16.713000000000001</c:v>
                </c:pt>
                <c:pt idx="21435">
                  <c:v>16.713000000000001</c:v>
                </c:pt>
                <c:pt idx="21436">
                  <c:v>16.617999999999999</c:v>
                </c:pt>
                <c:pt idx="21437">
                  <c:v>16.523</c:v>
                </c:pt>
                <c:pt idx="21438">
                  <c:v>16.523</c:v>
                </c:pt>
                <c:pt idx="21439">
                  <c:v>16.427</c:v>
                </c:pt>
                <c:pt idx="21440">
                  <c:v>16.332000000000001</c:v>
                </c:pt>
                <c:pt idx="21441">
                  <c:v>16.332000000000001</c:v>
                </c:pt>
                <c:pt idx="21442">
                  <c:v>16.236999999999998</c:v>
                </c:pt>
                <c:pt idx="21443">
                  <c:v>16.140999999999998</c:v>
                </c:pt>
                <c:pt idx="21444">
                  <c:v>16.140999999999998</c:v>
                </c:pt>
                <c:pt idx="21445">
                  <c:v>16.045999999999999</c:v>
                </c:pt>
                <c:pt idx="21446">
                  <c:v>15.951000000000001</c:v>
                </c:pt>
                <c:pt idx="21447">
                  <c:v>15.951000000000001</c:v>
                </c:pt>
                <c:pt idx="21448">
                  <c:v>15.855</c:v>
                </c:pt>
                <c:pt idx="21449">
                  <c:v>15.76</c:v>
                </c:pt>
                <c:pt idx="21450">
                  <c:v>15.76</c:v>
                </c:pt>
                <c:pt idx="21451">
                  <c:v>15.76</c:v>
                </c:pt>
                <c:pt idx="21452">
                  <c:v>15.664</c:v>
                </c:pt>
                <c:pt idx="21453">
                  <c:v>15.664</c:v>
                </c:pt>
                <c:pt idx="21454">
                  <c:v>15.664</c:v>
                </c:pt>
                <c:pt idx="21455">
                  <c:v>15.569000000000001</c:v>
                </c:pt>
                <c:pt idx="21456">
                  <c:v>15.569000000000001</c:v>
                </c:pt>
                <c:pt idx="21457">
                  <c:v>15.569000000000001</c:v>
                </c:pt>
                <c:pt idx="21458">
                  <c:v>15.569000000000001</c:v>
                </c:pt>
                <c:pt idx="21459">
                  <c:v>15.569000000000001</c:v>
                </c:pt>
                <c:pt idx="21460">
                  <c:v>15.473000000000001</c:v>
                </c:pt>
                <c:pt idx="21461">
                  <c:v>15.473000000000001</c:v>
                </c:pt>
                <c:pt idx="21462">
                  <c:v>15.473000000000001</c:v>
                </c:pt>
                <c:pt idx="21463">
                  <c:v>15.473000000000001</c:v>
                </c:pt>
                <c:pt idx="21464">
                  <c:v>15.473000000000001</c:v>
                </c:pt>
                <c:pt idx="21465">
                  <c:v>15.473000000000001</c:v>
                </c:pt>
                <c:pt idx="21466">
                  <c:v>15.378</c:v>
                </c:pt>
                <c:pt idx="21467">
                  <c:v>15.378</c:v>
                </c:pt>
                <c:pt idx="21468">
                  <c:v>15.378</c:v>
                </c:pt>
                <c:pt idx="21469">
                  <c:v>15.378</c:v>
                </c:pt>
                <c:pt idx="21470">
                  <c:v>15.378</c:v>
                </c:pt>
                <c:pt idx="21471">
                  <c:v>15.378</c:v>
                </c:pt>
                <c:pt idx="21472">
                  <c:v>15.378</c:v>
                </c:pt>
                <c:pt idx="21473">
                  <c:v>15.378</c:v>
                </c:pt>
                <c:pt idx="21474">
                  <c:v>15.378</c:v>
                </c:pt>
                <c:pt idx="21475">
                  <c:v>15.378</c:v>
                </c:pt>
                <c:pt idx="21476">
                  <c:v>15.378</c:v>
                </c:pt>
                <c:pt idx="21477">
                  <c:v>15.378</c:v>
                </c:pt>
                <c:pt idx="21478">
                  <c:v>15.282</c:v>
                </c:pt>
                <c:pt idx="21479">
                  <c:v>15.282</c:v>
                </c:pt>
                <c:pt idx="21480">
                  <c:v>15.282</c:v>
                </c:pt>
                <c:pt idx="21481">
                  <c:v>15.282</c:v>
                </c:pt>
                <c:pt idx="21482">
                  <c:v>15.282</c:v>
                </c:pt>
                <c:pt idx="21483">
                  <c:v>15.282</c:v>
                </c:pt>
                <c:pt idx="21484">
                  <c:v>15.282</c:v>
                </c:pt>
                <c:pt idx="21485">
                  <c:v>15.282</c:v>
                </c:pt>
                <c:pt idx="21486">
                  <c:v>15.282</c:v>
                </c:pt>
                <c:pt idx="21487">
                  <c:v>15.282</c:v>
                </c:pt>
                <c:pt idx="21488">
                  <c:v>15.282</c:v>
                </c:pt>
                <c:pt idx="21489">
                  <c:v>15.282</c:v>
                </c:pt>
                <c:pt idx="21490">
                  <c:v>15.378</c:v>
                </c:pt>
                <c:pt idx="21491">
                  <c:v>15.378</c:v>
                </c:pt>
                <c:pt idx="21492">
                  <c:v>15.473000000000001</c:v>
                </c:pt>
                <c:pt idx="21493">
                  <c:v>15.473000000000001</c:v>
                </c:pt>
                <c:pt idx="21494">
                  <c:v>15.473000000000001</c:v>
                </c:pt>
                <c:pt idx="21495">
                  <c:v>15.569000000000001</c:v>
                </c:pt>
                <c:pt idx="21496">
                  <c:v>15.569000000000001</c:v>
                </c:pt>
                <c:pt idx="21497">
                  <c:v>15.664</c:v>
                </c:pt>
                <c:pt idx="21498">
                  <c:v>15.76</c:v>
                </c:pt>
                <c:pt idx="21499">
                  <c:v>15.76</c:v>
                </c:pt>
                <c:pt idx="21500">
                  <c:v>15.855</c:v>
                </c:pt>
                <c:pt idx="21501">
                  <c:v>15.951000000000001</c:v>
                </c:pt>
                <c:pt idx="21502">
                  <c:v>15.951000000000001</c:v>
                </c:pt>
                <c:pt idx="21503">
                  <c:v>16.045999999999999</c:v>
                </c:pt>
                <c:pt idx="21504">
                  <c:v>16.140999999999998</c:v>
                </c:pt>
                <c:pt idx="21505">
                  <c:v>16.236999999999998</c:v>
                </c:pt>
                <c:pt idx="21506">
                  <c:v>16.332000000000001</c:v>
                </c:pt>
                <c:pt idx="21507">
                  <c:v>16.332000000000001</c:v>
                </c:pt>
                <c:pt idx="21508">
                  <c:v>16.427</c:v>
                </c:pt>
                <c:pt idx="21509">
                  <c:v>16.523</c:v>
                </c:pt>
                <c:pt idx="21510">
                  <c:v>16.617999999999999</c:v>
                </c:pt>
                <c:pt idx="21511">
                  <c:v>16.617999999999999</c:v>
                </c:pt>
                <c:pt idx="21512">
                  <c:v>16.713000000000001</c:v>
                </c:pt>
                <c:pt idx="21513">
                  <c:v>16.713000000000001</c:v>
                </c:pt>
                <c:pt idx="21514">
                  <c:v>16.808</c:v>
                </c:pt>
                <c:pt idx="21515">
                  <c:v>16.808</c:v>
                </c:pt>
                <c:pt idx="21516">
                  <c:v>16.902999999999999</c:v>
                </c:pt>
                <c:pt idx="21517">
                  <c:v>16.902999999999999</c:v>
                </c:pt>
                <c:pt idx="21518">
                  <c:v>16.902999999999999</c:v>
                </c:pt>
                <c:pt idx="21519">
                  <c:v>16.998999999999999</c:v>
                </c:pt>
                <c:pt idx="21520">
                  <c:v>16.998999999999999</c:v>
                </c:pt>
                <c:pt idx="21521">
                  <c:v>16.998999999999999</c:v>
                </c:pt>
                <c:pt idx="21522">
                  <c:v>16.998999999999999</c:v>
                </c:pt>
                <c:pt idx="21523">
                  <c:v>16.998999999999999</c:v>
                </c:pt>
                <c:pt idx="21524">
                  <c:v>16.902999999999999</c:v>
                </c:pt>
                <c:pt idx="21525">
                  <c:v>16.902999999999999</c:v>
                </c:pt>
                <c:pt idx="21526">
                  <c:v>16.902999999999999</c:v>
                </c:pt>
                <c:pt idx="21527">
                  <c:v>16.902999999999999</c:v>
                </c:pt>
                <c:pt idx="21528">
                  <c:v>16.808</c:v>
                </c:pt>
                <c:pt idx="21529">
                  <c:v>16.808</c:v>
                </c:pt>
                <c:pt idx="21530">
                  <c:v>16.713000000000001</c:v>
                </c:pt>
                <c:pt idx="21531">
                  <c:v>16.713000000000001</c:v>
                </c:pt>
                <c:pt idx="21532">
                  <c:v>16.617999999999999</c:v>
                </c:pt>
                <c:pt idx="21533">
                  <c:v>16.523</c:v>
                </c:pt>
                <c:pt idx="21534">
                  <c:v>16.523</c:v>
                </c:pt>
                <c:pt idx="21535">
                  <c:v>16.427</c:v>
                </c:pt>
                <c:pt idx="21536">
                  <c:v>16.332000000000001</c:v>
                </c:pt>
                <c:pt idx="21537">
                  <c:v>16.332000000000001</c:v>
                </c:pt>
                <c:pt idx="21538">
                  <c:v>16.236999999999998</c:v>
                </c:pt>
                <c:pt idx="21539">
                  <c:v>16.140999999999998</c:v>
                </c:pt>
                <c:pt idx="21540">
                  <c:v>16.045999999999999</c:v>
                </c:pt>
                <c:pt idx="21541">
                  <c:v>16.045999999999999</c:v>
                </c:pt>
                <c:pt idx="21542">
                  <c:v>15.951000000000001</c:v>
                </c:pt>
                <c:pt idx="21543">
                  <c:v>15.855</c:v>
                </c:pt>
                <c:pt idx="21544">
                  <c:v>15.855</c:v>
                </c:pt>
                <c:pt idx="21545">
                  <c:v>15.76</c:v>
                </c:pt>
                <c:pt idx="21546">
                  <c:v>15.76</c:v>
                </c:pt>
                <c:pt idx="21547">
                  <c:v>15.664</c:v>
                </c:pt>
                <c:pt idx="21548">
                  <c:v>15.664</c:v>
                </c:pt>
                <c:pt idx="21549">
                  <c:v>15.664</c:v>
                </c:pt>
                <c:pt idx="21550">
                  <c:v>15.569000000000001</c:v>
                </c:pt>
                <c:pt idx="21551">
                  <c:v>15.569000000000001</c:v>
                </c:pt>
                <c:pt idx="21552">
                  <c:v>15.569000000000001</c:v>
                </c:pt>
                <c:pt idx="21553">
                  <c:v>15.569000000000001</c:v>
                </c:pt>
                <c:pt idx="21554">
                  <c:v>15.569000000000001</c:v>
                </c:pt>
                <c:pt idx="21555">
                  <c:v>15.473000000000001</c:v>
                </c:pt>
                <c:pt idx="21556">
                  <c:v>15.473000000000001</c:v>
                </c:pt>
                <c:pt idx="21557">
                  <c:v>15.473000000000001</c:v>
                </c:pt>
                <c:pt idx="21558">
                  <c:v>15.473000000000001</c:v>
                </c:pt>
                <c:pt idx="21559">
                  <c:v>15.473000000000001</c:v>
                </c:pt>
                <c:pt idx="21560">
                  <c:v>15.473000000000001</c:v>
                </c:pt>
                <c:pt idx="21561">
                  <c:v>15.378</c:v>
                </c:pt>
                <c:pt idx="21562">
                  <c:v>15.378</c:v>
                </c:pt>
                <c:pt idx="21563">
                  <c:v>15.378</c:v>
                </c:pt>
                <c:pt idx="21564">
                  <c:v>15.378</c:v>
                </c:pt>
                <c:pt idx="21565">
                  <c:v>15.378</c:v>
                </c:pt>
                <c:pt idx="21566">
                  <c:v>15.378</c:v>
                </c:pt>
                <c:pt idx="21567">
                  <c:v>15.378</c:v>
                </c:pt>
                <c:pt idx="21568">
                  <c:v>15.378</c:v>
                </c:pt>
                <c:pt idx="21569">
                  <c:v>15.378</c:v>
                </c:pt>
                <c:pt idx="21570">
                  <c:v>15.282</c:v>
                </c:pt>
                <c:pt idx="21571">
                  <c:v>15.282</c:v>
                </c:pt>
                <c:pt idx="21572">
                  <c:v>15.282</c:v>
                </c:pt>
                <c:pt idx="21573">
                  <c:v>15.282</c:v>
                </c:pt>
                <c:pt idx="21574">
                  <c:v>15.282</c:v>
                </c:pt>
                <c:pt idx="21575">
                  <c:v>15.282</c:v>
                </c:pt>
                <c:pt idx="21576">
                  <c:v>15.282</c:v>
                </c:pt>
                <c:pt idx="21577">
                  <c:v>15.282</c:v>
                </c:pt>
                <c:pt idx="21578">
                  <c:v>15.282</c:v>
                </c:pt>
                <c:pt idx="21579">
                  <c:v>15.282</c:v>
                </c:pt>
                <c:pt idx="21580">
                  <c:v>15.282</c:v>
                </c:pt>
                <c:pt idx="21581">
                  <c:v>15.282</c:v>
                </c:pt>
                <c:pt idx="21582">
                  <c:v>15.282</c:v>
                </c:pt>
                <c:pt idx="21583">
                  <c:v>15.282</c:v>
                </c:pt>
                <c:pt idx="21584">
                  <c:v>15.282</c:v>
                </c:pt>
                <c:pt idx="21585">
                  <c:v>15.282</c:v>
                </c:pt>
                <c:pt idx="21586">
                  <c:v>15.282</c:v>
                </c:pt>
                <c:pt idx="21587">
                  <c:v>15.378</c:v>
                </c:pt>
                <c:pt idx="21588">
                  <c:v>15.378</c:v>
                </c:pt>
                <c:pt idx="21589">
                  <c:v>15.473000000000001</c:v>
                </c:pt>
                <c:pt idx="21590">
                  <c:v>15.473000000000001</c:v>
                </c:pt>
                <c:pt idx="21591">
                  <c:v>15.569000000000001</c:v>
                </c:pt>
                <c:pt idx="21592">
                  <c:v>15.569000000000001</c:v>
                </c:pt>
                <c:pt idx="21593">
                  <c:v>15.664</c:v>
                </c:pt>
                <c:pt idx="21594">
                  <c:v>15.664</c:v>
                </c:pt>
                <c:pt idx="21595">
                  <c:v>15.76</c:v>
                </c:pt>
                <c:pt idx="21596">
                  <c:v>15.855</c:v>
                </c:pt>
                <c:pt idx="21597">
                  <c:v>15.951000000000001</c:v>
                </c:pt>
                <c:pt idx="21598">
                  <c:v>15.951000000000001</c:v>
                </c:pt>
                <c:pt idx="21599">
                  <c:v>16.045999999999999</c:v>
                </c:pt>
                <c:pt idx="21600">
                  <c:v>16.140999999999998</c:v>
                </c:pt>
                <c:pt idx="21601">
                  <c:v>16.236999999999998</c:v>
                </c:pt>
                <c:pt idx="21602">
                  <c:v>16.332000000000001</c:v>
                </c:pt>
                <c:pt idx="21603">
                  <c:v>16.427</c:v>
                </c:pt>
                <c:pt idx="21604">
                  <c:v>16.523</c:v>
                </c:pt>
                <c:pt idx="21605">
                  <c:v>16.523</c:v>
                </c:pt>
                <c:pt idx="21606">
                  <c:v>16.617999999999999</c:v>
                </c:pt>
                <c:pt idx="21607">
                  <c:v>16.713000000000001</c:v>
                </c:pt>
                <c:pt idx="21608">
                  <c:v>16.713000000000001</c:v>
                </c:pt>
                <c:pt idx="21609">
                  <c:v>16.808</c:v>
                </c:pt>
                <c:pt idx="21610">
                  <c:v>16.902999999999999</c:v>
                </c:pt>
                <c:pt idx="21611">
                  <c:v>16.902999999999999</c:v>
                </c:pt>
                <c:pt idx="21612">
                  <c:v>16.998999999999999</c:v>
                </c:pt>
                <c:pt idx="21613">
                  <c:v>16.998999999999999</c:v>
                </c:pt>
                <c:pt idx="21614">
                  <c:v>17.094000000000001</c:v>
                </c:pt>
                <c:pt idx="21615">
                  <c:v>17.094000000000001</c:v>
                </c:pt>
                <c:pt idx="21616">
                  <c:v>17.094000000000001</c:v>
                </c:pt>
                <c:pt idx="21617">
                  <c:v>17.094000000000001</c:v>
                </c:pt>
                <c:pt idx="21618">
                  <c:v>17.094000000000001</c:v>
                </c:pt>
                <c:pt idx="21619">
                  <c:v>17.094000000000001</c:v>
                </c:pt>
                <c:pt idx="21620">
                  <c:v>17.094000000000001</c:v>
                </c:pt>
                <c:pt idx="21621">
                  <c:v>16.998999999999999</c:v>
                </c:pt>
                <c:pt idx="21622">
                  <c:v>16.998999999999999</c:v>
                </c:pt>
                <c:pt idx="21623">
                  <c:v>16.902999999999999</c:v>
                </c:pt>
                <c:pt idx="21624">
                  <c:v>16.902999999999999</c:v>
                </c:pt>
                <c:pt idx="21625">
                  <c:v>16.902999999999999</c:v>
                </c:pt>
                <c:pt idx="21626">
                  <c:v>16.808</c:v>
                </c:pt>
                <c:pt idx="21627">
                  <c:v>16.808</c:v>
                </c:pt>
                <c:pt idx="21628">
                  <c:v>16.713000000000001</c:v>
                </c:pt>
                <c:pt idx="21629">
                  <c:v>16.617999999999999</c:v>
                </c:pt>
                <c:pt idx="21630">
                  <c:v>16.523</c:v>
                </c:pt>
                <c:pt idx="21631">
                  <c:v>16.523</c:v>
                </c:pt>
                <c:pt idx="21632">
                  <c:v>16.427</c:v>
                </c:pt>
                <c:pt idx="21633">
                  <c:v>16.332000000000001</c:v>
                </c:pt>
                <c:pt idx="21634">
                  <c:v>16.332000000000001</c:v>
                </c:pt>
                <c:pt idx="21635">
                  <c:v>16.236999999999998</c:v>
                </c:pt>
                <c:pt idx="21636">
                  <c:v>16.140999999999998</c:v>
                </c:pt>
                <c:pt idx="21637">
                  <c:v>16.045999999999999</c:v>
                </c:pt>
                <c:pt idx="21638">
                  <c:v>15.951000000000001</c:v>
                </c:pt>
                <c:pt idx="21639">
                  <c:v>15.951000000000001</c:v>
                </c:pt>
                <c:pt idx="21640">
                  <c:v>15.855</c:v>
                </c:pt>
                <c:pt idx="21641">
                  <c:v>15.855</c:v>
                </c:pt>
                <c:pt idx="21642">
                  <c:v>15.76</c:v>
                </c:pt>
                <c:pt idx="21643">
                  <c:v>15.76</c:v>
                </c:pt>
                <c:pt idx="21644">
                  <c:v>15.664</c:v>
                </c:pt>
                <c:pt idx="21645">
                  <c:v>15.664</c:v>
                </c:pt>
                <c:pt idx="21646">
                  <c:v>15.664</c:v>
                </c:pt>
                <c:pt idx="21647">
                  <c:v>15.569000000000001</c:v>
                </c:pt>
                <c:pt idx="21648">
                  <c:v>15.569000000000001</c:v>
                </c:pt>
                <c:pt idx="21649">
                  <c:v>15.569000000000001</c:v>
                </c:pt>
                <c:pt idx="21650">
                  <c:v>15.569000000000001</c:v>
                </c:pt>
                <c:pt idx="21651">
                  <c:v>15.473000000000001</c:v>
                </c:pt>
                <c:pt idx="21652">
                  <c:v>15.473000000000001</c:v>
                </c:pt>
                <c:pt idx="21653">
                  <c:v>15.473000000000001</c:v>
                </c:pt>
                <c:pt idx="21654">
                  <c:v>15.473000000000001</c:v>
                </c:pt>
                <c:pt idx="21655">
                  <c:v>15.473000000000001</c:v>
                </c:pt>
                <c:pt idx="21656">
                  <c:v>15.378</c:v>
                </c:pt>
                <c:pt idx="21657">
                  <c:v>15.378</c:v>
                </c:pt>
                <c:pt idx="21658">
                  <c:v>15.378</c:v>
                </c:pt>
                <c:pt idx="21659">
                  <c:v>15.378</c:v>
                </c:pt>
                <c:pt idx="21660">
                  <c:v>15.378</c:v>
                </c:pt>
                <c:pt idx="21661">
                  <c:v>15.282</c:v>
                </c:pt>
                <c:pt idx="21662">
                  <c:v>15.282</c:v>
                </c:pt>
                <c:pt idx="21663">
                  <c:v>15.282</c:v>
                </c:pt>
                <c:pt idx="21664">
                  <c:v>15.282</c:v>
                </c:pt>
                <c:pt idx="21665">
                  <c:v>15.282</c:v>
                </c:pt>
                <c:pt idx="21666">
                  <c:v>15.282</c:v>
                </c:pt>
                <c:pt idx="21667">
                  <c:v>15.282</c:v>
                </c:pt>
                <c:pt idx="21668">
                  <c:v>15.186999999999999</c:v>
                </c:pt>
                <c:pt idx="21669">
                  <c:v>15.186999999999999</c:v>
                </c:pt>
                <c:pt idx="21670">
                  <c:v>15.186999999999999</c:v>
                </c:pt>
                <c:pt idx="21671">
                  <c:v>15.186999999999999</c:v>
                </c:pt>
                <c:pt idx="21672">
                  <c:v>15.186999999999999</c:v>
                </c:pt>
                <c:pt idx="21673">
                  <c:v>15.186999999999999</c:v>
                </c:pt>
                <c:pt idx="21674">
                  <c:v>15.186999999999999</c:v>
                </c:pt>
                <c:pt idx="21675">
                  <c:v>15.186999999999999</c:v>
                </c:pt>
                <c:pt idx="21676">
                  <c:v>15.186999999999999</c:v>
                </c:pt>
                <c:pt idx="21677">
                  <c:v>15.186999999999999</c:v>
                </c:pt>
                <c:pt idx="21678">
                  <c:v>15.186999999999999</c:v>
                </c:pt>
                <c:pt idx="21679">
                  <c:v>15.186999999999999</c:v>
                </c:pt>
                <c:pt idx="21680">
                  <c:v>15.186999999999999</c:v>
                </c:pt>
                <c:pt idx="21681">
                  <c:v>15.186999999999999</c:v>
                </c:pt>
                <c:pt idx="21682">
                  <c:v>15.186999999999999</c:v>
                </c:pt>
                <c:pt idx="21683">
                  <c:v>15.282</c:v>
                </c:pt>
                <c:pt idx="21684">
                  <c:v>15.282</c:v>
                </c:pt>
                <c:pt idx="21685">
                  <c:v>15.378</c:v>
                </c:pt>
                <c:pt idx="21686">
                  <c:v>15.378</c:v>
                </c:pt>
                <c:pt idx="21687">
                  <c:v>15.473000000000001</c:v>
                </c:pt>
                <c:pt idx="21688">
                  <c:v>15.569000000000001</c:v>
                </c:pt>
                <c:pt idx="21689">
                  <c:v>15.569000000000001</c:v>
                </c:pt>
                <c:pt idx="21690">
                  <c:v>15.664</c:v>
                </c:pt>
                <c:pt idx="21691">
                  <c:v>15.76</c:v>
                </c:pt>
                <c:pt idx="21692">
                  <c:v>15.76</c:v>
                </c:pt>
                <c:pt idx="21693">
                  <c:v>15.855</c:v>
                </c:pt>
                <c:pt idx="21694">
                  <c:v>15.951000000000001</c:v>
                </c:pt>
                <c:pt idx="21695">
                  <c:v>16.045999999999999</c:v>
                </c:pt>
                <c:pt idx="21696">
                  <c:v>16.140999999999998</c:v>
                </c:pt>
                <c:pt idx="21697">
                  <c:v>16.236999999999998</c:v>
                </c:pt>
                <c:pt idx="21698">
                  <c:v>16.332000000000001</c:v>
                </c:pt>
                <c:pt idx="21699">
                  <c:v>16.332000000000001</c:v>
                </c:pt>
                <c:pt idx="21700">
                  <c:v>16.427</c:v>
                </c:pt>
                <c:pt idx="21701">
                  <c:v>16.523</c:v>
                </c:pt>
                <c:pt idx="21702">
                  <c:v>16.617999999999999</c:v>
                </c:pt>
                <c:pt idx="21703">
                  <c:v>16.713000000000001</c:v>
                </c:pt>
                <c:pt idx="21704">
                  <c:v>16.808</c:v>
                </c:pt>
                <c:pt idx="21705">
                  <c:v>16.902999999999999</c:v>
                </c:pt>
                <c:pt idx="21706">
                  <c:v>16.902999999999999</c:v>
                </c:pt>
                <c:pt idx="21707">
                  <c:v>16.998999999999999</c:v>
                </c:pt>
                <c:pt idx="21708">
                  <c:v>16.998999999999999</c:v>
                </c:pt>
                <c:pt idx="21709">
                  <c:v>17.094000000000001</c:v>
                </c:pt>
                <c:pt idx="21710">
                  <c:v>17.094000000000001</c:v>
                </c:pt>
                <c:pt idx="21711">
                  <c:v>17.094000000000001</c:v>
                </c:pt>
                <c:pt idx="21712">
                  <c:v>17.094000000000001</c:v>
                </c:pt>
                <c:pt idx="21713">
                  <c:v>17.094000000000001</c:v>
                </c:pt>
                <c:pt idx="21714">
                  <c:v>17.094000000000001</c:v>
                </c:pt>
                <c:pt idx="21715">
                  <c:v>17.094000000000001</c:v>
                </c:pt>
                <c:pt idx="21716">
                  <c:v>17.094000000000001</c:v>
                </c:pt>
                <c:pt idx="21717">
                  <c:v>16.998999999999999</c:v>
                </c:pt>
                <c:pt idx="21718">
                  <c:v>16.998999999999999</c:v>
                </c:pt>
                <c:pt idx="21719">
                  <c:v>16.998999999999999</c:v>
                </c:pt>
                <c:pt idx="21720">
                  <c:v>16.902999999999999</c:v>
                </c:pt>
                <c:pt idx="21721">
                  <c:v>16.902999999999999</c:v>
                </c:pt>
                <c:pt idx="21722">
                  <c:v>16.808</c:v>
                </c:pt>
                <c:pt idx="21723">
                  <c:v>16.808</c:v>
                </c:pt>
                <c:pt idx="21724">
                  <c:v>16.713000000000001</c:v>
                </c:pt>
                <c:pt idx="21725">
                  <c:v>16.617999999999999</c:v>
                </c:pt>
                <c:pt idx="21726">
                  <c:v>16.617999999999999</c:v>
                </c:pt>
                <c:pt idx="21727">
                  <c:v>16.523</c:v>
                </c:pt>
                <c:pt idx="21728">
                  <c:v>16.427</c:v>
                </c:pt>
                <c:pt idx="21729">
                  <c:v>16.332000000000001</c:v>
                </c:pt>
                <c:pt idx="21730">
                  <c:v>16.332000000000001</c:v>
                </c:pt>
                <c:pt idx="21731">
                  <c:v>16.236999999999998</c:v>
                </c:pt>
                <c:pt idx="21732">
                  <c:v>16.140999999999998</c:v>
                </c:pt>
                <c:pt idx="21733">
                  <c:v>16.045999999999999</c:v>
                </c:pt>
                <c:pt idx="21734">
                  <c:v>16.045999999999999</c:v>
                </c:pt>
                <c:pt idx="21735">
                  <c:v>15.951000000000001</c:v>
                </c:pt>
                <c:pt idx="21736">
                  <c:v>15.855</c:v>
                </c:pt>
                <c:pt idx="21737">
                  <c:v>15.855</c:v>
                </c:pt>
                <c:pt idx="21738">
                  <c:v>15.76</c:v>
                </c:pt>
                <c:pt idx="21739">
                  <c:v>15.76</c:v>
                </c:pt>
                <c:pt idx="21740">
                  <c:v>15.664</c:v>
                </c:pt>
                <c:pt idx="21741">
                  <c:v>15.664</c:v>
                </c:pt>
                <c:pt idx="21742">
                  <c:v>15.664</c:v>
                </c:pt>
                <c:pt idx="21743">
                  <c:v>15.664</c:v>
                </c:pt>
                <c:pt idx="21744">
                  <c:v>15.569000000000001</c:v>
                </c:pt>
                <c:pt idx="21745">
                  <c:v>15.569000000000001</c:v>
                </c:pt>
                <c:pt idx="21746">
                  <c:v>15.569000000000001</c:v>
                </c:pt>
                <c:pt idx="21747">
                  <c:v>15.569000000000001</c:v>
                </c:pt>
                <c:pt idx="21748">
                  <c:v>15.473000000000001</c:v>
                </c:pt>
                <c:pt idx="21749">
                  <c:v>15.473000000000001</c:v>
                </c:pt>
                <c:pt idx="21750">
                  <c:v>15.473000000000001</c:v>
                </c:pt>
                <c:pt idx="21751">
                  <c:v>15.473000000000001</c:v>
                </c:pt>
                <c:pt idx="21752">
                  <c:v>15.473000000000001</c:v>
                </c:pt>
                <c:pt idx="21753">
                  <c:v>15.378</c:v>
                </c:pt>
                <c:pt idx="21754">
                  <c:v>15.378</c:v>
                </c:pt>
                <c:pt idx="21755">
                  <c:v>15.378</c:v>
                </c:pt>
                <c:pt idx="21756">
                  <c:v>15.378</c:v>
                </c:pt>
                <c:pt idx="21757">
                  <c:v>15.378</c:v>
                </c:pt>
                <c:pt idx="21758">
                  <c:v>15.378</c:v>
                </c:pt>
                <c:pt idx="21759">
                  <c:v>15.282</c:v>
                </c:pt>
                <c:pt idx="21760">
                  <c:v>15.282</c:v>
                </c:pt>
                <c:pt idx="21761">
                  <c:v>15.282</c:v>
                </c:pt>
                <c:pt idx="21762">
                  <c:v>15.282</c:v>
                </c:pt>
                <c:pt idx="21763">
                  <c:v>15.282</c:v>
                </c:pt>
                <c:pt idx="21764">
                  <c:v>15.282</c:v>
                </c:pt>
                <c:pt idx="21765">
                  <c:v>15.282</c:v>
                </c:pt>
                <c:pt idx="21766">
                  <c:v>15.282</c:v>
                </c:pt>
                <c:pt idx="21767">
                  <c:v>15.282</c:v>
                </c:pt>
                <c:pt idx="21768">
                  <c:v>15.186999999999999</c:v>
                </c:pt>
                <c:pt idx="21769">
                  <c:v>15.186999999999999</c:v>
                </c:pt>
                <c:pt idx="21770">
                  <c:v>15.186999999999999</c:v>
                </c:pt>
                <c:pt idx="21771">
                  <c:v>15.186999999999999</c:v>
                </c:pt>
                <c:pt idx="21772">
                  <c:v>15.186999999999999</c:v>
                </c:pt>
                <c:pt idx="21773">
                  <c:v>15.186999999999999</c:v>
                </c:pt>
                <c:pt idx="21774">
                  <c:v>15.186999999999999</c:v>
                </c:pt>
                <c:pt idx="21775">
                  <c:v>15.186999999999999</c:v>
                </c:pt>
                <c:pt idx="21776">
                  <c:v>15.186999999999999</c:v>
                </c:pt>
                <c:pt idx="21777">
                  <c:v>15.186999999999999</c:v>
                </c:pt>
                <c:pt idx="21778">
                  <c:v>15.186999999999999</c:v>
                </c:pt>
                <c:pt idx="21779">
                  <c:v>15.282</c:v>
                </c:pt>
                <c:pt idx="21780">
                  <c:v>15.282</c:v>
                </c:pt>
                <c:pt idx="21781">
                  <c:v>15.378</c:v>
                </c:pt>
                <c:pt idx="21782">
                  <c:v>15.378</c:v>
                </c:pt>
                <c:pt idx="21783">
                  <c:v>15.473000000000001</c:v>
                </c:pt>
                <c:pt idx="21784">
                  <c:v>15.569000000000001</c:v>
                </c:pt>
                <c:pt idx="21785">
                  <c:v>15.569000000000001</c:v>
                </c:pt>
                <c:pt idx="21786">
                  <c:v>15.664</c:v>
                </c:pt>
                <c:pt idx="21787">
                  <c:v>15.76</c:v>
                </c:pt>
                <c:pt idx="21788">
                  <c:v>15.76</c:v>
                </c:pt>
                <c:pt idx="21789">
                  <c:v>15.855</c:v>
                </c:pt>
                <c:pt idx="21790">
                  <c:v>15.951000000000001</c:v>
                </c:pt>
                <c:pt idx="21791">
                  <c:v>16.045999999999999</c:v>
                </c:pt>
                <c:pt idx="21792">
                  <c:v>16.140999999999998</c:v>
                </c:pt>
                <c:pt idx="21793">
                  <c:v>16.236999999999998</c:v>
                </c:pt>
                <c:pt idx="21794">
                  <c:v>16.332000000000001</c:v>
                </c:pt>
                <c:pt idx="21795">
                  <c:v>16.427</c:v>
                </c:pt>
                <c:pt idx="21796">
                  <c:v>16.523</c:v>
                </c:pt>
                <c:pt idx="21797">
                  <c:v>16.617999999999999</c:v>
                </c:pt>
                <c:pt idx="21798">
                  <c:v>16.713000000000001</c:v>
                </c:pt>
                <c:pt idx="21799">
                  <c:v>16.808</c:v>
                </c:pt>
                <c:pt idx="21800">
                  <c:v>16.902999999999999</c:v>
                </c:pt>
                <c:pt idx="21801">
                  <c:v>16.998999999999999</c:v>
                </c:pt>
                <c:pt idx="21802">
                  <c:v>16.998999999999999</c:v>
                </c:pt>
                <c:pt idx="21803">
                  <c:v>17.094000000000001</c:v>
                </c:pt>
                <c:pt idx="21804">
                  <c:v>17.189</c:v>
                </c:pt>
                <c:pt idx="21805">
                  <c:v>17.189</c:v>
                </c:pt>
                <c:pt idx="21806">
                  <c:v>17.283999999999999</c:v>
                </c:pt>
                <c:pt idx="21807">
                  <c:v>17.283999999999999</c:v>
                </c:pt>
                <c:pt idx="21808">
                  <c:v>17.283999999999999</c:v>
                </c:pt>
                <c:pt idx="21809">
                  <c:v>17.283999999999999</c:v>
                </c:pt>
                <c:pt idx="21810">
                  <c:v>17.283999999999999</c:v>
                </c:pt>
                <c:pt idx="21811">
                  <c:v>17.283999999999999</c:v>
                </c:pt>
                <c:pt idx="21812">
                  <c:v>17.283999999999999</c:v>
                </c:pt>
                <c:pt idx="21813">
                  <c:v>17.189</c:v>
                </c:pt>
                <c:pt idx="21814">
                  <c:v>17.189</c:v>
                </c:pt>
                <c:pt idx="21815">
                  <c:v>17.189</c:v>
                </c:pt>
                <c:pt idx="21816">
                  <c:v>17.094000000000001</c:v>
                </c:pt>
                <c:pt idx="21817">
                  <c:v>17.094000000000001</c:v>
                </c:pt>
                <c:pt idx="21818">
                  <c:v>17.094000000000001</c:v>
                </c:pt>
                <c:pt idx="21819">
                  <c:v>16.998999999999999</c:v>
                </c:pt>
                <c:pt idx="21820">
                  <c:v>16.902999999999999</c:v>
                </c:pt>
                <c:pt idx="21821">
                  <c:v>16.808</c:v>
                </c:pt>
                <c:pt idx="21822">
                  <c:v>16.713000000000001</c:v>
                </c:pt>
                <c:pt idx="21823">
                  <c:v>16.713000000000001</c:v>
                </c:pt>
                <c:pt idx="21824">
                  <c:v>16.617999999999999</c:v>
                </c:pt>
                <c:pt idx="21825">
                  <c:v>16.523</c:v>
                </c:pt>
                <c:pt idx="21826">
                  <c:v>16.427</c:v>
                </c:pt>
                <c:pt idx="21827">
                  <c:v>16.427</c:v>
                </c:pt>
                <c:pt idx="21828">
                  <c:v>16.332000000000001</c:v>
                </c:pt>
                <c:pt idx="21829">
                  <c:v>16.236999999999998</c:v>
                </c:pt>
                <c:pt idx="21830">
                  <c:v>16.236999999999998</c:v>
                </c:pt>
                <c:pt idx="21831">
                  <c:v>16.140999999999998</c:v>
                </c:pt>
                <c:pt idx="21832">
                  <c:v>16.045999999999999</c:v>
                </c:pt>
                <c:pt idx="21833">
                  <c:v>16.045999999999999</c:v>
                </c:pt>
                <c:pt idx="21834">
                  <c:v>15.951000000000001</c:v>
                </c:pt>
                <c:pt idx="21835">
                  <c:v>15.951000000000001</c:v>
                </c:pt>
                <c:pt idx="21836">
                  <c:v>15.855</c:v>
                </c:pt>
                <c:pt idx="21837">
                  <c:v>15.855</c:v>
                </c:pt>
                <c:pt idx="21838">
                  <c:v>15.855</c:v>
                </c:pt>
                <c:pt idx="21839">
                  <c:v>15.76</c:v>
                </c:pt>
                <c:pt idx="21840">
                  <c:v>15.76</c:v>
                </c:pt>
                <c:pt idx="21841">
                  <c:v>15.76</c:v>
                </c:pt>
                <c:pt idx="21842">
                  <c:v>15.76</c:v>
                </c:pt>
                <c:pt idx="21843">
                  <c:v>15.664</c:v>
                </c:pt>
                <c:pt idx="21844">
                  <c:v>15.664</c:v>
                </c:pt>
                <c:pt idx="21845">
                  <c:v>15.664</c:v>
                </c:pt>
                <c:pt idx="21846">
                  <c:v>15.664</c:v>
                </c:pt>
                <c:pt idx="21847">
                  <c:v>15.664</c:v>
                </c:pt>
                <c:pt idx="21848">
                  <c:v>15.664</c:v>
                </c:pt>
                <c:pt idx="21849">
                  <c:v>15.664</c:v>
                </c:pt>
                <c:pt idx="21850">
                  <c:v>15.569000000000001</c:v>
                </c:pt>
                <c:pt idx="21851">
                  <c:v>15.569000000000001</c:v>
                </c:pt>
                <c:pt idx="21852">
                  <c:v>15.569000000000001</c:v>
                </c:pt>
                <c:pt idx="21853">
                  <c:v>15.569000000000001</c:v>
                </c:pt>
                <c:pt idx="21854">
                  <c:v>15.569000000000001</c:v>
                </c:pt>
                <c:pt idx="21855">
                  <c:v>15.569000000000001</c:v>
                </c:pt>
                <c:pt idx="21856">
                  <c:v>15.569000000000001</c:v>
                </c:pt>
                <c:pt idx="21857">
                  <c:v>15.473000000000001</c:v>
                </c:pt>
                <c:pt idx="21858">
                  <c:v>15.473000000000001</c:v>
                </c:pt>
                <c:pt idx="21859">
                  <c:v>15.473000000000001</c:v>
                </c:pt>
                <c:pt idx="21860">
                  <c:v>15.473000000000001</c:v>
                </c:pt>
                <c:pt idx="21861">
                  <c:v>15.473000000000001</c:v>
                </c:pt>
                <c:pt idx="21862">
                  <c:v>15.473000000000001</c:v>
                </c:pt>
                <c:pt idx="21863">
                  <c:v>15.473000000000001</c:v>
                </c:pt>
                <c:pt idx="21864">
                  <c:v>15.473000000000001</c:v>
                </c:pt>
                <c:pt idx="21865">
                  <c:v>15.473000000000001</c:v>
                </c:pt>
                <c:pt idx="21866">
                  <c:v>15.473000000000001</c:v>
                </c:pt>
                <c:pt idx="21867">
                  <c:v>15.473000000000001</c:v>
                </c:pt>
                <c:pt idx="21868">
                  <c:v>15.473000000000001</c:v>
                </c:pt>
                <c:pt idx="21869">
                  <c:v>15.473000000000001</c:v>
                </c:pt>
                <c:pt idx="21870">
                  <c:v>15.473000000000001</c:v>
                </c:pt>
                <c:pt idx="21871">
                  <c:v>15.473000000000001</c:v>
                </c:pt>
                <c:pt idx="21872">
                  <c:v>15.473000000000001</c:v>
                </c:pt>
                <c:pt idx="21873">
                  <c:v>15.569000000000001</c:v>
                </c:pt>
                <c:pt idx="21874">
                  <c:v>15.569000000000001</c:v>
                </c:pt>
                <c:pt idx="21875">
                  <c:v>15.569000000000001</c:v>
                </c:pt>
                <c:pt idx="21876">
                  <c:v>15.569000000000001</c:v>
                </c:pt>
                <c:pt idx="21877">
                  <c:v>15.569000000000001</c:v>
                </c:pt>
                <c:pt idx="21878">
                  <c:v>15.664</c:v>
                </c:pt>
                <c:pt idx="21879">
                  <c:v>15.664</c:v>
                </c:pt>
                <c:pt idx="21880">
                  <c:v>15.664</c:v>
                </c:pt>
                <c:pt idx="21881">
                  <c:v>15.664</c:v>
                </c:pt>
                <c:pt idx="21882">
                  <c:v>15.664</c:v>
                </c:pt>
                <c:pt idx="21883">
                  <c:v>15.76</c:v>
                </c:pt>
                <c:pt idx="21884">
                  <c:v>15.76</c:v>
                </c:pt>
                <c:pt idx="21885">
                  <c:v>15.855</c:v>
                </c:pt>
                <c:pt idx="21886">
                  <c:v>15.951000000000001</c:v>
                </c:pt>
                <c:pt idx="21887">
                  <c:v>16.045999999999999</c:v>
                </c:pt>
                <c:pt idx="21888">
                  <c:v>16.140999999999998</c:v>
                </c:pt>
                <c:pt idx="21889">
                  <c:v>16.140999999999998</c:v>
                </c:pt>
                <c:pt idx="21890">
                  <c:v>16.140999999999998</c:v>
                </c:pt>
                <c:pt idx="21891">
                  <c:v>16.236999999999998</c:v>
                </c:pt>
                <c:pt idx="21892">
                  <c:v>16.236999999999998</c:v>
                </c:pt>
                <c:pt idx="21893">
                  <c:v>16.332000000000001</c:v>
                </c:pt>
                <c:pt idx="21894">
                  <c:v>16.427</c:v>
                </c:pt>
                <c:pt idx="21895">
                  <c:v>16.523</c:v>
                </c:pt>
                <c:pt idx="21896">
                  <c:v>16.617999999999999</c:v>
                </c:pt>
                <c:pt idx="21897">
                  <c:v>16.617999999999999</c:v>
                </c:pt>
                <c:pt idx="21898">
                  <c:v>16.713000000000001</c:v>
                </c:pt>
                <c:pt idx="21899">
                  <c:v>16.713000000000001</c:v>
                </c:pt>
                <c:pt idx="21900">
                  <c:v>16.713000000000001</c:v>
                </c:pt>
                <c:pt idx="21901">
                  <c:v>16.808</c:v>
                </c:pt>
                <c:pt idx="21902">
                  <c:v>16.902999999999999</c:v>
                </c:pt>
                <c:pt idx="21903">
                  <c:v>16.902999999999999</c:v>
                </c:pt>
                <c:pt idx="21904">
                  <c:v>16.902999999999999</c:v>
                </c:pt>
                <c:pt idx="21905">
                  <c:v>16.902999999999999</c:v>
                </c:pt>
                <c:pt idx="21906">
                  <c:v>16.998999999999999</c:v>
                </c:pt>
                <c:pt idx="21907">
                  <c:v>16.998999999999999</c:v>
                </c:pt>
                <c:pt idx="21908">
                  <c:v>16.902999999999999</c:v>
                </c:pt>
                <c:pt idx="21909">
                  <c:v>16.902999999999999</c:v>
                </c:pt>
                <c:pt idx="21910">
                  <c:v>16.902999999999999</c:v>
                </c:pt>
                <c:pt idx="21911">
                  <c:v>16.902999999999999</c:v>
                </c:pt>
                <c:pt idx="21912">
                  <c:v>16.902999999999999</c:v>
                </c:pt>
                <c:pt idx="21913">
                  <c:v>16.808</c:v>
                </c:pt>
                <c:pt idx="21914">
                  <c:v>16.808</c:v>
                </c:pt>
                <c:pt idx="21915">
                  <c:v>16.808</c:v>
                </c:pt>
                <c:pt idx="21916">
                  <c:v>16.713000000000001</c:v>
                </c:pt>
                <c:pt idx="21917">
                  <c:v>16.617999999999999</c:v>
                </c:pt>
                <c:pt idx="21918">
                  <c:v>16.617999999999999</c:v>
                </c:pt>
                <c:pt idx="21919">
                  <c:v>16.523</c:v>
                </c:pt>
                <c:pt idx="21920">
                  <c:v>16.523</c:v>
                </c:pt>
                <c:pt idx="21921">
                  <c:v>16.427</c:v>
                </c:pt>
                <c:pt idx="21922">
                  <c:v>16.332000000000001</c:v>
                </c:pt>
                <c:pt idx="21923">
                  <c:v>16.332000000000001</c:v>
                </c:pt>
                <c:pt idx="21924">
                  <c:v>16.236999999999998</c:v>
                </c:pt>
                <c:pt idx="21925">
                  <c:v>16.140999999999998</c:v>
                </c:pt>
                <c:pt idx="21926">
                  <c:v>16.045999999999999</c:v>
                </c:pt>
                <c:pt idx="21927">
                  <c:v>16.045999999999999</c:v>
                </c:pt>
                <c:pt idx="21928">
                  <c:v>15.951000000000001</c:v>
                </c:pt>
                <c:pt idx="21929">
                  <c:v>15.951000000000001</c:v>
                </c:pt>
                <c:pt idx="21930">
                  <c:v>15.855</c:v>
                </c:pt>
                <c:pt idx="21931">
                  <c:v>15.855</c:v>
                </c:pt>
                <c:pt idx="21932">
                  <c:v>15.76</c:v>
                </c:pt>
                <c:pt idx="21933">
                  <c:v>15.76</c:v>
                </c:pt>
                <c:pt idx="21934">
                  <c:v>15.76</c:v>
                </c:pt>
                <c:pt idx="21935">
                  <c:v>15.664</c:v>
                </c:pt>
                <c:pt idx="21936">
                  <c:v>15.664</c:v>
                </c:pt>
                <c:pt idx="21937">
                  <c:v>15.664</c:v>
                </c:pt>
                <c:pt idx="21938">
                  <c:v>15.569000000000001</c:v>
                </c:pt>
                <c:pt idx="21939">
                  <c:v>15.569000000000001</c:v>
                </c:pt>
                <c:pt idx="21940">
                  <c:v>15.569000000000001</c:v>
                </c:pt>
                <c:pt idx="21941">
                  <c:v>15.569000000000001</c:v>
                </c:pt>
                <c:pt idx="21942">
                  <c:v>15.569000000000001</c:v>
                </c:pt>
                <c:pt idx="21943">
                  <c:v>15.473000000000001</c:v>
                </c:pt>
                <c:pt idx="21944">
                  <c:v>15.473000000000001</c:v>
                </c:pt>
                <c:pt idx="21945">
                  <c:v>15.473000000000001</c:v>
                </c:pt>
                <c:pt idx="21946">
                  <c:v>15.473000000000001</c:v>
                </c:pt>
                <c:pt idx="21947">
                  <c:v>15.473000000000001</c:v>
                </c:pt>
                <c:pt idx="21948">
                  <c:v>15.378</c:v>
                </c:pt>
                <c:pt idx="21949">
                  <c:v>15.378</c:v>
                </c:pt>
                <c:pt idx="21950">
                  <c:v>15.378</c:v>
                </c:pt>
                <c:pt idx="21951">
                  <c:v>15.378</c:v>
                </c:pt>
                <c:pt idx="21952">
                  <c:v>15.378</c:v>
                </c:pt>
                <c:pt idx="21953">
                  <c:v>15.378</c:v>
                </c:pt>
                <c:pt idx="21954">
                  <c:v>15.378</c:v>
                </c:pt>
                <c:pt idx="21955">
                  <c:v>15.282</c:v>
                </c:pt>
                <c:pt idx="21956">
                  <c:v>15.282</c:v>
                </c:pt>
                <c:pt idx="21957">
                  <c:v>15.282</c:v>
                </c:pt>
                <c:pt idx="21958">
                  <c:v>15.282</c:v>
                </c:pt>
                <c:pt idx="21959">
                  <c:v>15.282</c:v>
                </c:pt>
                <c:pt idx="21960">
                  <c:v>15.282</c:v>
                </c:pt>
                <c:pt idx="21961">
                  <c:v>15.282</c:v>
                </c:pt>
                <c:pt idx="21962">
                  <c:v>15.282</c:v>
                </c:pt>
                <c:pt idx="21963">
                  <c:v>15.282</c:v>
                </c:pt>
                <c:pt idx="21964">
                  <c:v>15.282</c:v>
                </c:pt>
                <c:pt idx="21965">
                  <c:v>15.186999999999999</c:v>
                </c:pt>
                <c:pt idx="21966">
                  <c:v>15.186999999999999</c:v>
                </c:pt>
                <c:pt idx="21967">
                  <c:v>15.186999999999999</c:v>
                </c:pt>
                <c:pt idx="21968">
                  <c:v>15.282</c:v>
                </c:pt>
                <c:pt idx="21969">
                  <c:v>15.282</c:v>
                </c:pt>
                <c:pt idx="21970">
                  <c:v>15.282</c:v>
                </c:pt>
                <c:pt idx="21971">
                  <c:v>15.282</c:v>
                </c:pt>
                <c:pt idx="21972">
                  <c:v>15.378</c:v>
                </c:pt>
                <c:pt idx="21973">
                  <c:v>15.473000000000001</c:v>
                </c:pt>
                <c:pt idx="21974">
                  <c:v>15.473000000000001</c:v>
                </c:pt>
                <c:pt idx="21975">
                  <c:v>15.569000000000001</c:v>
                </c:pt>
                <c:pt idx="21976">
                  <c:v>15.569000000000001</c:v>
                </c:pt>
                <c:pt idx="21977">
                  <c:v>15.664</c:v>
                </c:pt>
                <c:pt idx="21978">
                  <c:v>15.76</c:v>
                </c:pt>
                <c:pt idx="21979">
                  <c:v>15.76</c:v>
                </c:pt>
                <c:pt idx="21980">
                  <c:v>15.855</c:v>
                </c:pt>
                <c:pt idx="21981">
                  <c:v>15.951000000000001</c:v>
                </c:pt>
                <c:pt idx="21982">
                  <c:v>16.045999999999999</c:v>
                </c:pt>
                <c:pt idx="21983">
                  <c:v>16.140999999999998</c:v>
                </c:pt>
                <c:pt idx="21984">
                  <c:v>16.140999999999998</c:v>
                </c:pt>
                <c:pt idx="21985">
                  <c:v>16.236999999999998</c:v>
                </c:pt>
                <c:pt idx="21986">
                  <c:v>16.332000000000001</c:v>
                </c:pt>
                <c:pt idx="21987">
                  <c:v>16.523</c:v>
                </c:pt>
                <c:pt idx="21988">
                  <c:v>16.523</c:v>
                </c:pt>
                <c:pt idx="21989">
                  <c:v>16.713000000000001</c:v>
                </c:pt>
                <c:pt idx="21990">
                  <c:v>16.713000000000001</c:v>
                </c:pt>
                <c:pt idx="21991">
                  <c:v>16.808</c:v>
                </c:pt>
                <c:pt idx="21992">
                  <c:v>16.902999999999999</c:v>
                </c:pt>
                <c:pt idx="21993">
                  <c:v>16.998999999999999</c:v>
                </c:pt>
                <c:pt idx="21994">
                  <c:v>16.998999999999999</c:v>
                </c:pt>
                <c:pt idx="21995">
                  <c:v>17.094000000000001</c:v>
                </c:pt>
                <c:pt idx="21996">
                  <c:v>17.189</c:v>
                </c:pt>
                <c:pt idx="21997">
                  <c:v>17.189</c:v>
                </c:pt>
                <c:pt idx="21998">
                  <c:v>17.283999999999999</c:v>
                </c:pt>
                <c:pt idx="21999">
                  <c:v>17.283999999999999</c:v>
                </c:pt>
                <c:pt idx="22000">
                  <c:v>17.283999999999999</c:v>
                </c:pt>
                <c:pt idx="22001">
                  <c:v>17.283999999999999</c:v>
                </c:pt>
                <c:pt idx="22002">
                  <c:v>17.283999999999999</c:v>
                </c:pt>
                <c:pt idx="22003">
                  <c:v>17.283999999999999</c:v>
                </c:pt>
                <c:pt idx="22004">
                  <c:v>17.283999999999999</c:v>
                </c:pt>
                <c:pt idx="22005">
                  <c:v>17.283999999999999</c:v>
                </c:pt>
                <c:pt idx="22006">
                  <c:v>17.283999999999999</c:v>
                </c:pt>
                <c:pt idx="22007">
                  <c:v>17.189</c:v>
                </c:pt>
                <c:pt idx="22008">
                  <c:v>17.189</c:v>
                </c:pt>
                <c:pt idx="22009">
                  <c:v>17.094000000000001</c:v>
                </c:pt>
                <c:pt idx="22010">
                  <c:v>17.094000000000001</c:v>
                </c:pt>
                <c:pt idx="22011">
                  <c:v>17.094000000000001</c:v>
                </c:pt>
                <c:pt idx="22012">
                  <c:v>16.998999999999999</c:v>
                </c:pt>
                <c:pt idx="22013">
                  <c:v>16.998999999999999</c:v>
                </c:pt>
                <c:pt idx="22014">
                  <c:v>16.902999999999999</c:v>
                </c:pt>
                <c:pt idx="22015">
                  <c:v>16.808</c:v>
                </c:pt>
                <c:pt idx="22016">
                  <c:v>16.808</c:v>
                </c:pt>
                <c:pt idx="22017">
                  <c:v>16.713000000000001</c:v>
                </c:pt>
                <c:pt idx="22018">
                  <c:v>16.617999999999999</c:v>
                </c:pt>
                <c:pt idx="22019">
                  <c:v>16.617999999999999</c:v>
                </c:pt>
                <c:pt idx="22020">
                  <c:v>16.523</c:v>
                </c:pt>
                <c:pt idx="22021">
                  <c:v>16.427</c:v>
                </c:pt>
                <c:pt idx="22022">
                  <c:v>16.332000000000001</c:v>
                </c:pt>
                <c:pt idx="22023">
                  <c:v>16.236999999999998</c:v>
                </c:pt>
                <c:pt idx="22024">
                  <c:v>16.236999999999998</c:v>
                </c:pt>
                <c:pt idx="22025">
                  <c:v>16.140999999999998</c:v>
                </c:pt>
                <c:pt idx="22026">
                  <c:v>16.045999999999999</c:v>
                </c:pt>
                <c:pt idx="22027">
                  <c:v>16.045999999999999</c:v>
                </c:pt>
                <c:pt idx="22028">
                  <c:v>15.951000000000001</c:v>
                </c:pt>
                <c:pt idx="22029">
                  <c:v>15.951000000000001</c:v>
                </c:pt>
                <c:pt idx="22030">
                  <c:v>15.855</c:v>
                </c:pt>
                <c:pt idx="22031">
                  <c:v>15.855</c:v>
                </c:pt>
                <c:pt idx="22032">
                  <c:v>15.855</c:v>
                </c:pt>
                <c:pt idx="22033">
                  <c:v>15.76</c:v>
                </c:pt>
                <c:pt idx="22034">
                  <c:v>15.76</c:v>
                </c:pt>
                <c:pt idx="22035">
                  <c:v>15.76</c:v>
                </c:pt>
                <c:pt idx="22036">
                  <c:v>15.664</c:v>
                </c:pt>
                <c:pt idx="22037">
                  <c:v>15.664</c:v>
                </c:pt>
                <c:pt idx="22038">
                  <c:v>15.664</c:v>
                </c:pt>
                <c:pt idx="22039">
                  <c:v>15.664</c:v>
                </c:pt>
                <c:pt idx="22040">
                  <c:v>15.569000000000001</c:v>
                </c:pt>
                <c:pt idx="22041">
                  <c:v>15.569000000000001</c:v>
                </c:pt>
                <c:pt idx="22042">
                  <c:v>15.569000000000001</c:v>
                </c:pt>
                <c:pt idx="22043">
                  <c:v>15.569000000000001</c:v>
                </c:pt>
                <c:pt idx="22044">
                  <c:v>15.569000000000001</c:v>
                </c:pt>
                <c:pt idx="22045">
                  <c:v>15.569000000000001</c:v>
                </c:pt>
                <c:pt idx="22046">
                  <c:v>15.473000000000001</c:v>
                </c:pt>
                <c:pt idx="22047">
                  <c:v>15.569000000000001</c:v>
                </c:pt>
                <c:pt idx="22048">
                  <c:v>15.473000000000001</c:v>
                </c:pt>
                <c:pt idx="22049">
                  <c:v>15.473000000000001</c:v>
                </c:pt>
                <c:pt idx="22050">
                  <c:v>15.473000000000001</c:v>
                </c:pt>
                <c:pt idx="22051">
                  <c:v>15.473000000000001</c:v>
                </c:pt>
                <c:pt idx="22052">
                  <c:v>15.473000000000001</c:v>
                </c:pt>
                <c:pt idx="22053">
                  <c:v>15.473000000000001</c:v>
                </c:pt>
                <c:pt idx="22054">
                  <c:v>15.473000000000001</c:v>
                </c:pt>
                <c:pt idx="22055">
                  <c:v>15.473000000000001</c:v>
                </c:pt>
                <c:pt idx="22056">
                  <c:v>15.473000000000001</c:v>
                </c:pt>
                <c:pt idx="22057">
                  <c:v>15.473000000000001</c:v>
                </c:pt>
                <c:pt idx="22058">
                  <c:v>15.473000000000001</c:v>
                </c:pt>
                <c:pt idx="22059">
                  <c:v>15.473000000000001</c:v>
                </c:pt>
                <c:pt idx="22060">
                  <c:v>15.473000000000001</c:v>
                </c:pt>
                <c:pt idx="22061">
                  <c:v>15.473000000000001</c:v>
                </c:pt>
                <c:pt idx="22062">
                  <c:v>15.378</c:v>
                </c:pt>
                <c:pt idx="22063">
                  <c:v>15.473000000000001</c:v>
                </c:pt>
                <c:pt idx="22064">
                  <c:v>15.473000000000001</c:v>
                </c:pt>
                <c:pt idx="22065">
                  <c:v>15.473000000000001</c:v>
                </c:pt>
                <c:pt idx="22066">
                  <c:v>15.473000000000001</c:v>
                </c:pt>
                <c:pt idx="22067">
                  <c:v>15.569000000000001</c:v>
                </c:pt>
                <c:pt idx="22068">
                  <c:v>15.569000000000001</c:v>
                </c:pt>
                <c:pt idx="22069">
                  <c:v>15.569000000000001</c:v>
                </c:pt>
                <c:pt idx="22070">
                  <c:v>15.664</c:v>
                </c:pt>
                <c:pt idx="22071">
                  <c:v>15.664</c:v>
                </c:pt>
                <c:pt idx="22072">
                  <c:v>15.76</c:v>
                </c:pt>
                <c:pt idx="22073">
                  <c:v>15.855</c:v>
                </c:pt>
                <c:pt idx="22074">
                  <c:v>15.855</c:v>
                </c:pt>
                <c:pt idx="22075">
                  <c:v>15.951000000000001</c:v>
                </c:pt>
                <c:pt idx="22076">
                  <c:v>16.045999999999999</c:v>
                </c:pt>
                <c:pt idx="22077">
                  <c:v>16.045999999999999</c:v>
                </c:pt>
                <c:pt idx="22078">
                  <c:v>16.140999999999998</c:v>
                </c:pt>
                <c:pt idx="22079">
                  <c:v>16.236999999999998</c:v>
                </c:pt>
                <c:pt idx="22080">
                  <c:v>16.236999999999998</c:v>
                </c:pt>
                <c:pt idx="22081">
                  <c:v>16.332000000000001</c:v>
                </c:pt>
                <c:pt idx="22082">
                  <c:v>16.427</c:v>
                </c:pt>
                <c:pt idx="22083">
                  <c:v>16.523</c:v>
                </c:pt>
                <c:pt idx="22084">
                  <c:v>16.523</c:v>
                </c:pt>
                <c:pt idx="22085">
                  <c:v>16.617999999999999</c:v>
                </c:pt>
                <c:pt idx="22086">
                  <c:v>16.713000000000001</c:v>
                </c:pt>
                <c:pt idx="22087">
                  <c:v>16.808</c:v>
                </c:pt>
                <c:pt idx="22088">
                  <c:v>16.808</c:v>
                </c:pt>
                <c:pt idx="22089">
                  <c:v>16.902999999999999</c:v>
                </c:pt>
                <c:pt idx="22090">
                  <c:v>16.902999999999999</c:v>
                </c:pt>
                <c:pt idx="22091">
                  <c:v>16.998999999999999</c:v>
                </c:pt>
                <c:pt idx="22092">
                  <c:v>16.998999999999999</c:v>
                </c:pt>
                <c:pt idx="22093">
                  <c:v>16.998999999999999</c:v>
                </c:pt>
                <c:pt idx="22094">
                  <c:v>17.094000000000001</c:v>
                </c:pt>
                <c:pt idx="22095">
                  <c:v>17.094000000000001</c:v>
                </c:pt>
                <c:pt idx="22096">
                  <c:v>17.094000000000001</c:v>
                </c:pt>
                <c:pt idx="22097">
                  <c:v>17.094000000000001</c:v>
                </c:pt>
                <c:pt idx="22098">
                  <c:v>17.094000000000001</c:v>
                </c:pt>
                <c:pt idx="22099">
                  <c:v>17.094000000000001</c:v>
                </c:pt>
                <c:pt idx="22100">
                  <c:v>17.094000000000001</c:v>
                </c:pt>
                <c:pt idx="22101">
                  <c:v>16.998999999999999</c:v>
                </c:pt>
                <c:pt idx="22102">
                  <c:v>16.998999999999999</c:v>
                </c:pt>
                <c:pt idx="22103">
                  <c:v>16.998999999999999</c:v>
                </c:pt>
                <c:pt idx="22104">
                  <c:v>16.902999999999999</c:v>
                </c:pt>
                <c:pt idx="22105">
                  <c:v>16.902999999999999</c:v>
                </c:pt>
                <c:pt idx="22106">
                  <c:v>16.808</c:v>
                </c:pt>
                <c:pt idx="22107">
                  <c:v>16.808</c:v>
                </c:pt>
                <c:pt idx="22108">
                  <c:v>16.713000000000001</c:v>
                </c:pt>
                <c:pt idx="22109">
                  <c:v>16.617999999999999</c:v>
                </c:pt>
                <c:pt idx="22110">
                  <c:v>16.617999999999999</c:v>
                </c:pt>
                <c:pt idx="22111">
                  <c:v>16.523</c:v>
                </c:pt>
                <c:pt idx="22112">
                  <c:v>16.523</c:v>
                </c:pt>
                <c:pt idx="22113">
                  <c:v>16.427</c:v>
                </c:pt>
                <c:pt idx="22114">
                  <c:v>16.332000000000001</c:v>
                </c:pt>
                <c:pt idx="22115">
                  <c:v>16.332000000000001</c:v>
                </c:pt>
                <c:pt idx="22116">
                  <c:v>16.236999999999998</c:v>
                </c:pt>
                <c:pt idx="22117">
                  <c:v>16.140999999999998</c:v>
                </c:pt>
                <c:pt idx="22118">
                  <c:v>16.140999999999998</c:v>
                </c:pt>
                <c:pt idx="22119">
                  <c:v>16.045999999999999</c:v>
                </c:pt>
                <c:pt idx="22120">
                  <c:v>16.045999999999999</c:v>
                </c:pt>
                <c:pt idx="22121">
                  <c:v>15.951000000000001</c:v>
                </c:pt>
                <c:pt idx="22122">
                  <c:v>15.951000000000001</c:v>
                </c:pt>
                <c:pt idx="22123">
                  <c:v>15.855</c:v>
                </c:pt>
                <c:pt idx="22124">
                  <c:v>15.855</c:v>
                </c:pt>
                <c:pt idx="22125">
                  <c:v>15.855</c:v>
                </c:pt>
                <c:pt idx="22126">
                  <c:v>15.855</c:v>
                </c:pt>
                <c:pt idx="22127">
                  <c:v>15.76</c:v>
                </c:pt>
                <c:pt idx="22128">
                  <c:v>15.76</c:v>
                </c:pt>
                <c:pt idx="22129">
                  <c:v>15.76</c:v>
                </c:pt>
                <c:pt idx="22130">
                  <c:v>15.76</c:v>
                </c:pt>
                <c:pt idx="22131">
                  <c:v>15.76</c:v>
                </c:pt>
                <c:pt idx="22132">
                  <c:v>15.664</c:v>
                </c:pt>
                <c:pt idx="22133">
                  <c:v>15.664</c:v>
                </c:pt>
                <c:pt idx="22134">
                  <c:v>15.664</c:v>
                </c:pt>
                <c:pt idx="22135">
                  <c:v>15.664</c:v>
                </c:pt>
                <c:pt idx="22136">
                  <c:v>15.664</c:v>
                </c:pt>
                <c:pt idx="22137">
                  <c:v>15.664</c:v>
                </c:pt>
                <c:pt idx="22138">
                  <c:v>15.664</c:v>
                </c:pt>
                <c:pt idx="22139">
                  <c:v>15.664</c:v>
                </c:pt>
                <c:pt idx="22140">
                  <c:v>15.664</c:v>
                </c:pt>
                <c:pt idx="22141">
                  <c:v>15.569000000000001</c:v>
                </c:pt>
                <c:pt idx="22142">
                  <c:v>15.569000000000001</c:v>
                </c:pt>
                <c:pt idx="22143">
                  <c:v>15.569000000000001</c:v>
                </c:pt>
                <c:pt idx="22144">
                  <c:v>15.569000000000001</c:v>
                </c:pt>
                <c:pt idx="22145">
                  <c:v>15.569000000000001</c:v>
                </c:pt>
                <c:pt idx="22146">
                  <c:v>15.569000000000001</c:v>
                </c:pt>
                <c:pt idx="22147">
                  <c:v>15.569000000000001</c:v>
                </c:pt>
                <c:pt idx="22148">
                  <c:v>15.569000000000001</c:v>
                </c:pt>
                <c:pt idx="22149">
                  <c:v>15.569000000000001</c:v>
                </c:pt>
                <c:pt idx="22150">
                  <c:v>15.569000000000001</c:v>
                </c:pt>
                <c:pt idx="22151">
                  <c:v>15.569000000000001</c:v>
                </c:pt>
                <c:pt idx="22152">
                  <c:v>15.569000000000001</c:v>
                </c:pt>
                <c:pt idx="22153">
                  <c:v>15.569000000000001</c:v>
                </c:pt>
                <c:pt idx="22154">
                  <c:v>15.569000000000001</c:v>
                </c:pt>
                <c:pt idx="22155">
                  <c:v>15.569000000000001</c:v>
                </c:pt>
                <c:pt idx="22156">
                  <c:v>15.569000000000001</c:v>
                </c:pt>
                <c:pt idx="22157">
                  <c:v>15.569000000000001</c:v>
                </c:pt>
                <c:pt idx="22158">
                  <c:v>15.569000000000001</c:v>
                </c:pt>
                <c:pt idx="22159">
                  <c:v>15.569000000000001</c:v>
                </c:pt>
                <c:pt idx="22160">
                  <c:v>15.569000000000001</c:v>
                </c:pt>
                <c:pt idx="22161">
                  <c:v>15.569000000000001</c:v>
                </c:pt>
                <c:pt idx="22162">
                  <c:v>15.569000000000001</c:v>
                </c:pt>
                <c:pt idx="22163">
                  <c:v>15.569000000000001</c:v>
                </c:pt>
                <c:pt idx="22164">
                  <c:v>15.664</c:v>
                </c:pt>
                <c:pt idx="22165">
                  <c:v>15.664</c:v>
                </c:pt>
                <c:pt idx="22166">
                  <c:v>15.76</c:v>
                </c:pt>
                <c:pt idx="22167">
                  <c:v>15.76</c:v>
                </c:pt>
                <c:pt idx="22168">
                  <c:v>15.855</c:v>
                </c:pt>
                <c:pt idx="22169">
                  <c:v>15.855</c:v>
                </c:pt>
                <c:pt idx="22170">
                  <c:v>15.951000000000001</c:v>
                </c:pt>
                <c:pt idx="22171">
                  <c:v>15.951000000000001</c:v>
                </c:pt>
                <c:pt idx="22172">
                  <c:v>16.045999999999999</c:v>
                </c:pt>
                <c:pt idx="22173">
                  <c:v>16.140999999999998</c:v>
                </c:pt>
                <c:pt idx="22174">
                  <c:v>16.140999999999998</c:v>
                </c:pt>
                <c:pt idx="22175">
                  <c:v>16.236999999999998</c:v>
                </c:pt>
                <c:pt idx="22176">
                  <c:v>16.332000000000001</c:v>
                </c:pt>
                <c:pt idx="22177">
                  <c:v>16.427</c:v>
                </c:pt>
                <c:pt idx="22178">
                  <c:v>16.523</c:v>
                </c:pt>
                <c:pt idx="22179">
                  <c:v>16.523</c:v>
                </c:pt>
                <c:pt idx="22180">
                  <c:v>16.617999999999999</c:v>
                </c:pt>
                <c:pt idx="22181">
                  <c:v>16.713000000000001</c:v>
                </c:pt>
                <c:pt idx="22182">
                  <c:v>16.808</c:v>
                </c:pt>
                <c:pt idx="22183">
                  <c:v>16.808</c:v>
                </c:pt>
                <c:pt idx="22184">
                  <c:v>16.902999999999999</c:v>
                </c:pt>
                <c:pt idx="22185">
                  <c:v>16.902999999999999</c:v>
                </c:pt>
                <c:pt idx="22186">
                  <c:v>16.998999999999999</c:v>
                </c:pt>
                <c:pt idx="22187">
                  <c:v>16.998999999999999</c:v>
                </c:pt>
                <c:pt idx="22188">
                  <c:v>17.094000000000001</c:v>
                </c:pt>
                <c:pt idx="22189">
                  <c:v>17.094000000000001</c:v>
                </c:pt>
                <c:pt idx="22190">
                  <c:v>17.094000000000001</c:v>
                </c:pt>
                <c:pt idx="22191">
                  <c:v>17.094000000000001</c:v>
                </c:pt>
                <c:pt idx="22192">
                  <c:v>17.189</c:v>
                </c:pt>
                <c:pt idx="22193">
                  <c:v>17.189</c:v>
                </c:pt>
                <c:pt idx="22194">
                  <c:v>17.189</c:v>
                </c:pt>
                <c:pt idx="22195">
                  <c:v>17.094000000000001</c:v>
                </c:pt>
                <c:pt idx="22196">
                  <c:v>17.094000000000001</c:v>
                </c:pt>
                <c:pt idx="22197">
                  <c:v>17.094000000000001</c:v>
                </c:pt>
                <c:pt idx="22198">
                  <c:v>17.094000000000001</c:v>
                </c:pt>
                <c:pt idx="22199">
                  <c:v>16.998999999999999</c:v>
                </c:pt>
                <c:pt idx="22200">
                  <c:v>16.998999999999999</c:v>
                </c:pt>
                <c:pt idx="22201">
                  <c:v>16.902999999999999</c:v>
                </c:pt>
                <c:pt idx="22202">
                  <c:v>16.902999999999999</c:v>
                </c:pt>
                <c:pt idx="22203">
                  <c:v>16.902999999999999</c:v>
                </c:pt>
                <c:pt idx="22204">
                  <c:v>16.808</c:v>
                </c:pt>
                <c:pt idx="22205">
                  <c:v>16.713000000000001</c:v>
                </c:pt>
                <c:pt idx="22206">
                  <c:v>16.713000000000001</c:v>
                </c:pt>
                <c:pt idx="22207">
                  <c:v>16.617999999999999</c:v>
                </c:pt>
                <c:pt idx="22208">
                  <c:v>16.617999999999999</c:v>
                </c:pt>
                <c:pt idx="22209">
                  <c:v>16.523</c:v>
                </c:pt>
                <c:pt idx="22210">
                  <c:v>16.427</c:v>
                </c:pt>
                <c:pt idx="22211">
                  <c:v>16.332000000000001</c:v>
                </c:pt>
                <c:pt idx="22212">
                  <c:v>16.332000000000001</c:v>
                </c:pt>
                <c:pt idx="22213">
                  <c:v>16.236999999999998</c:v>
                </c:pt>
                <c:pt idx="22214">
                  <c:v>16.236999999999998</c:v>
                </c:pt>
                <c:pt idx="22215">
                  <c:v>16.140999999999998</c:v>
                </c:pt>
                <c:pt idx="22216">
                  <c:v>16.045999999999999</c:v>
                </c:pt>
                <c:pt idx="22217">
                  <c:v>16.045999999999999</c:v>
                </c:pt>
                <c:pt idx="22218">
                  <c:v>16.045999999999999</c:v>
                </c:pt>
                <c:pt idx="22219">
                  <c:v>15.951000000000001</c:v>
                </c:pt>
                <c:pt idx="22220">
                  <c:v>15.951000000000001</c:v>
                </c:pt>
                <c:pt idx="22221">
                  <c:v>15.951000000000001</c:v>
                </c:pt>
                <c:pt idx="22222">
                  <c:v>15.855</c:v>
                </c:pt>
                <c:pt idx="22223">
                  <c:v>15.855</c:v>
                </c:pt>
                <c:pt idx="22224">
                  <c:v>15.855</c:v>
                </c:pt>
                <c:pt idx="22225">
                  <c:v>15.855</c:v>
                </c:pt>
                <c:pt idx="22226">
                  <c:v>15.855</c:v>
                </c:pt>
                <c:pt idx="22227">
                  <c:v>15.76</c:v>
                </c:pt>
                <c:pt idx="22228">
                  <c:v>15.76</c:v>
                </c:pt>
                <c:pt idx="22229">
                  <c:v>15.76</c:v>
                </c:pt>
                <c:pt idx="22230">
                  <c:v>15.76</c:v>
                </c:pt>
                <c:pt idx="22231">
                  <c:v>15.76</c:v>
                </c:pt>
                <c:pt idx="22232">
                  <c:v>15.76</c:v>
                </c:pt>
                <c:pt idx="22233">
                  <c:v>15.76</c:v>
                </c:pt>
                <c:pt idx="22234">
                  <c:v>15.76</c:v>
                </c:pt>
                <c:pt idx="22235">
                  <c:v>15.76</c:v>
                </c:pt>
                <c:pt idx="22236">
                  <c:v>15.664</c:v>
                </c:pt>
                <c:pt idx="22237">
                  <c:v>15.664</c:v>
                </c:pt>
                <c:pt idx="22238">
                  <c:v>15.664</c:v>
                </c:pt>
                <c:pt idx="22239">
                  <c:v>15.664</c:v>
                </c:pt>
                <c:pt idx="22240">
                  <c:v>15.664</c:v>
                </c:pt>
                <c:pt idx="22241">
                  <c:v>15.664</c:v>
                </c:pt>
                <c:pt idx="22242">
                  <c:v>15.664</c:v>
                </c:pt>
                <c:pt idx="22243">
                  <c:v>15.664</c:v>
                </c:pt>
                <c:pt idx="22244">
                  <c:v>15.664</c:v>
                </c:pt>
                <c:pt idx="22245">
                  <c:v>15.664</c:v>
                </c:pt>
                <c:pt idx="22246">
                  <c:v>15.664</c:v>
                </c:pt>
                <c:pt idx="22247">
                  <c:v>15.664</c:v>
                </c:pt>
                <c:pt idx="22248">
                  <c:v>15.664</c:v>
                </c:pt>
                <c:pt idx="22249">
                  <c:v>15.569000000000001</c:v>
                </c:pt>
                <c:pt idx="22250">
                  <c:v>15.569000000000001</c:v>
                </c:pt>
                <c:pt idx="22251">
                  <c:v>15.664</c:v>
                </c:pt>
                <c:pt idx="22252">
                  <c:v>15.569000000000001</c:v>
                </c:pt>
                <c:pt idx="22253">
                  <c:v>15.569000000000001</c:v>
                </c:pt>
                <c:pt idx="22254">
                  <c:v>15.569000000000001</c:v>
                </c:pt>
                <c:pt idx="22255">
                  <c:v>15.569000000000001</c:v>
                </c:pt>
                <c:pt idx="22256">
                  <c:v>15.664</c:v>
                </c:pt>
                <c:pt idx="22257">
                  <c:v>15.664</c:v>
                </c:pt>
                <c:pt idx="22258">
                  <c:v>15.664</c:v>
                </c:pt>
                <c:pt idx="22259">
                  <c:v>15.664</c:v>
                </c:pt>
                <c:pt idx="22260">
                  <c:v>15.76</c:v>
                </c:pt>
                <c:pt idx="22261">
                  <c:v>15.76</c:v>
                </c:pt>
                <c:pt idx="22262">
                  <c:v>15.76</c:v>
                </c:pt>
                <c:pt idx="22263">
                  <c:v>15.855</c:v>
                </c:pt>
                <c:pt idx="22264">
                  <c:v>15.855</c:v>
                </c:pt>
                <c:pt idx="22265">
                  <c:v>15.951000000000001</c:v>
                </c:pt>
                <c:pt idx="22266">
                  <c:v>16.045999999999999</c:v>
                </c:pt>
                <c:pt idx="22267">
                  <c:v>16.045999999999999</c:v>
                </c:pt>
                <c:pt idx="22268">
                  <c:v>16.140999999999998</c:v>
                </c:pt>
                <c:pt idx="22269">
                  <c:v>16.140999999999998</c:v>
                </c:pt>
                <c:pt idx="22270">
                  <c:v>16.236999999999998</c:v>
                </c:pt>
                <c:pt idx="22271">
                  <c:v>16.332000000000001</c:v>
                </c:pt>
                <c:pt idx="22272">
                  <c:v>16.427</c:v>
                </c:pt>
                <c:pt idx="22273">
                  <c:v>16.523</c:v>
                </c:pt>
                <c:pt idx="22274">
                  <c:v>16.617999999999999</c:v>
                </c:pt>
                <c:pt idx="22275">
                  <c:v>16.713000000000001</c:v>
                </c:pt>
                <c:pt idx="22276">
                  <c:v>16.808</c:v>
                </c:pt>
                <c:pt idx="22277">
                  <c:v>16.808</c:v>
                </c:pt>
                <c:pt idx="22278">
                  <c:v>16.902999999999999</c:v>
                </c:pt>
                <c:pt idx="22279">
                  <c:v>16.998999999999999</c:v>
                </c:pt>
                <c:pt idx="22280">
                  <c:v>17.094000000000001</c:v>
                </c:pt>
                <c:pt idx="22281">
                  <c:v>17.189</c:v>
                </c:pt>
                <c:pt idx="22282">
                  <c:v>17.189</c:v>
                </c:pt>
                <c:pt idx="22283">
                  <c:v>17.283999999999999</c:v>
                </c:pt>
                <c:pt idx="22284">
                  <c:v>17.283999999999999</c:v>
                </c:pt>
                <c:pt idx="22285">
                  <c:v>17.379000000000001</c:v>
                </c:pt>
                <c:pt idx="22286">
                  <c:v>17.379000000000001</c:v>
                </c:pt>
                <c:pt idx="22287">
                  <c:v>17.475000000000001</c:v>
                </c:pt>
                <c:pt idx="22288">
                  <c:v>17.475000000000001</c:v>
                </c:pt>
                <c:pt idx="22289">
                  <c:v>17.475000000000001</c:v>
                </c:pt>
                <c:pt idx="22290">
                  <c:v>17.475000000000001</c:v>
                </c:pt>
                <c:pt idx="22291">
                  <c:v>17.475000000000001</c:v>
                </c:pt>
                <c:pt idx="22292">
                  <c:v>17.475000000000001</c:v>
                </c:pt>
                <c:pt idx="22293">
                  <c:v>17.475000000000001</c:v>
                </c:pt>
                <c:pt idx="22294">
                  <c:v>17.379000000000001</c:v>
                </c:pt>
                <c:pt idx="22295">
                  <c:v>17.379000000000001</c:v>
                </c:pt>
                <c:pt idx="22296">
                  <c:v>17.379000000000001</c:v>
                </c:pt>
                <c:pt idx="22297">
                  <c:v>17.283999999999999</c:v>
                </c:pt>
                <c:pt idx="22298">
                  <c:v>17.283999999999999</c:v>
                </c:pt>
                <c:pt idx="22299">
                  <c:v>17.189</c:v>
                </c:pt>
                <c:pt idx="22300">
                  <c:v>17.189</c:v>
                </c:pt>
                <c:pt idx="22301">
                  <c:v>17.094000000000001</c:v>
                </c:pt>
                <c:pt idx="22302">
                  <c:v>17.094000000000001</c:v>
                </c:pt>
                <c:pt idx="22303">
                  <c:v>16.998999999999999</c:v>
                </c:pt>
                <c:pt idx="22304">
                  <c:v>16.902999999999999</c:v>
                </c:pt>
                <c:pt idx="22305">
                  <c:v>16.902999999999999</c:v>
                </c:pt>
                <c:pt idx="22306">
                  <c:v>16.808</c:v>
                </c:pt>
                <c:pt idx="22307">
                  <c:v>16.713000000000001</c:v>
                </c:pt>
                <c:pt idx="22308">
                  <c:v>16.617999999999999</c:v>
                </c:pt>
                <c:pt idx="22309">
                  <c:v>16.523</c:v>
                </c:pt>
                <c:pt idx="22310">
                  <c:v>16.523</c:v>
                </c:pt>
                <c:pt idx="22311">
                  <c:v>16.427</c:v>
                </c:pt>
                <c:pt idx="22312">
                  <c:v>16.332000000000001</c:v>
                </c:pt>
                <c:pt idx="22313">
                  <c:v>16.332000000000001</c:v>
                </c:pt>
                <c:pt idx="22314">
                  <c:v>16.236999999999998</c:v>
                </c:pt>
                <c:pt idx="22315">
                  <c:v>16.236999999999998</c:v>
                </c:pt>
                <c:pt idx="22316">
                  <c:v>16.140999999999998</c:v>
                </c:pt>
                <c:pt idx="22317">
                  <c:v>16.140999999999998</c:v>
                </c:pt>
                <c:pt idx="22318">
                  <c:v>16.045999999999999</c:v>
                </c:pt>
                <c:pt idx="22319">
                  <c:v>16.045999999999999</c:v>
                </c:pt>
                <c:pt idx="22320">
                  <c:v>16.045999999999999</c:v>
                </c:pt>
                <c:pt idx="22321">
                  <c:v>15.951000000000001</c:v>
                </c:pt>
                <c:pt idx="22322">
                  <c:v>15.951000000000001</c:v>
                </c:pt>
                <c:pt idx="22323">
                  <c:v>15.951000000000001</c:v>
                </c:pt>
                <c:pt idx="22324">
                  <c:v>15.855</c:v>
                </c:pt>
                <c:pt idx="22325">
                  <c:v>15.855</c:v>
                </c:pt>
                <c:pt idx="22326">
                  <c:v>15.855</c:v>
                </c:pt>
                <c:pt idx="22327">
                  <c:v>15.855</c:v>
                </c:pt>
                <c:pt idx="22328">
                  <c:v>15.855</c:v>
                </c:pt>
                <c:pt idx="22329">
                  <c:v>15.76</c:v>
                </c:pt>
                <c:pt idx="22330">
                  <c:v>15.76</c:v>
                </c:pt>
                <c:pt idx="22331">
                  <c:v>15.76</c:v>
                </c:pt>
                <c:pt idx="22332">
                  <c:v>15.76</c:v>
                </c:pt>
                <c:pt idx="22333">
                  <c:v>15.76</c:v>
                </c:pt>
                <c:pt idx="22334">
                  <c:v>15.76</c:v>
                </c:pt>
                <c:pt idx="22335">
                  <c:v>15.76</c:v>
                </c:pt>
                <c:pt idx="22336">
                  <c:v>15.76</c:v>
                </c:pt>
                <c:pt idx="22337">
                  <c:v>15.76</c:v>
                </c:pt>
                <c:pt idx="22338">
                  <c:v>15.76</c:v>
                </c:pt>
                <c:pt idx="22339">
                  <c:v>15.76</c:v>
                </c:pt>
                <c:pt idx="22340">
                  <c:v>15.76</c:v>
                </c:pt>
                <c:pt idx="22341">
                  <c:v>15.76</c:v>
                </c:pt>
                <c:pt idx="22342">
                  <c:v>15.76</c:v>
                </c:pt>
                <c:pt idx="22343">
                  <c:v>15.76</c:v>
                </c:pt>
                <c:pt idx="22344">
                  <c:v>15.76</c:v>
                </c:pt>
                <c:pt idx="22345">
                  <c:v>15.76</c:v>
                </c:pt>
                <c:pt idx="22346">
                  <c:v>15.76</c:v>
                </c:pt>
                <c:pt idx="22347">
                  <c:v>15.76</c:v>
                </c:pt>
                <c:pt idx="22348">
                  <c:v>15.76</c:v>
                </c:pt>
                <c:pt idx="22349">
                  <c:v>15.76</c:v>
                </c:pt>
                <c:pt idx="22350">
                  <c:v>15.76</c:v>
                </c:pt>
                <c:pt idx="22351">
                  <c:v>15.76</c:v>
                </c:pt>
                <c:pt idx="22352">
                  <c:v>15.76</c:v>
                </c:pt>
                <c:pt idx="22353">
                  <c:v>15.76</c:v>
                </c:pt>
                <c:pt idx="22354">
                  <c:v>15.76</c:v>
                </c:pt>
                <c:pt idx="22355">
                  <c:v>15.76</c:v>
                </c:pt>
                <c:pt idx="22356">
                  <c:v>15.855</c:v>
                </c:pt>
                <c:pt idx="22357">
                  <c:v>15.855</c:v>
                </c:pt>
                <c:pt idx="22358">
                  <c:v>15.855</c:v>
                </c:pt>
                <c:pt idx="22359">
                  <c:v>15.951000000000001</c:v>
                </c:pt>
                <c:pt idx="22360">
                  <c:v>15.951000000000001</c:v>
                </c:pt>
                <c:pt idx="22361">
                  <c:v>16.045999999999999</c:v>
                </c:pt>
                <c:pt idx="22362">
                  <c:v>16.140999999999998</c:v>
                </c:pt>
                <c:pt idx="22363">
                  <c:v>16.140999999999998</c:v>
                </c:pt>
                <c:pt idx="22364">
                  <c:v>16.236999999999998</c:v>
                </c:pt>
                <c:pt idx="22365">
                  <c:v>16.236999999999998</c:v>
                </c:pt>
                <c:pt idx="22366">
                  <c:v>16.332000000000001</c:v>
                </c:pt>
                <c:pt idx="22367">
                  <c:v>16.427</c:v>
                </c:pt>
                <c:pt idx="22368">
                  <c:v>16.523</c:v>
                </c:pt>
                <c:pt idx="22369">
                  <c:v>16.617999999999999</c:v>
                </c:pt>
                <c:pt idx="22370">
                  <c:v>16.617999999999999</c:v>
                </c:pt>
                <c:pt idx="22371">
                  <c:v>16.713000000000001</c:v>
                </c:pt>
                <c:pt idx="22372">
                  <c:v>16.808</c:v>
                </c:pt>
                <c:pt idx="22373">
                  <c:v>16.902999999999999</c:v>
                </c:pt>
                <c:pt idx="22374">
                  <c:v>16.998999999999999</c:v>
                </c:pt>
                <c:pt idx="22375">
                  <c:v>17.094000000000001</c:v>
                </c:pt>
                <c:pt idx="22376">
                  <c:v>17.189</c:v>
                </c:pt>
                <c:pt idx="22377">
                  <c:v>17.189</c:v>
                </c:pt>
                <c:pt idx="22378">
                  <c:v>17.283999999999999</c:v>
                </c:pt>
                <c:pt idx="22379">
                  <c:v>17.379000000000001</c:v>
                </c:pt>
                <c:pt idx="22380">
                  <c:v>17.379000000000001</c:v>
                </c:pt>
                <c:pt idx="22381">
                  <c:v>17.475000000000001</c:v>
                </c:pt>
                <c:pt idx="22382">
                  <c:v>17.475000000000001</c:v>
                </c:pt>
                <c:pt idx="22383">
                  <c:v>17.475000000000001</c:v>
                </c:pt>
                <c:pt idx="22384">
                  <c:v>17.475000000000001</c:v>
                </c:pt>
                <c:pt idx="22385">
                  <c:v>17.475000000000001</c:v>
                </c:pt>
                <c:pt idx="22386">
                  <c:v>17.475000000000001</c:v>
                </c:pt>
                <c:pt idx="22387">
                  <c:v>17.475000000000001</c:v>
                </c:pt>
                <c:pt idx="22388">
                  <c:v>17.475000000000001</c:v>
                </c:pt>
                <c:pt idx="22389">
                  <c:v>17.475000000000001</c:v>
                </c:pt>
                <c:pt idx="22390">
                  <c:v>17.379000000000001</c:v>
                </c:pt>
                <c:pt idx="22391">
                  <c:v>17.379000000000001</c:v>
                </c:pt>
                <c:pt idx="22392">
                  <c:v>17.379000000000001</c:v>
                </c:pt>
                <c:pt idx="22393">
                  <c:v>17.283999999999999</c:v>
                </c:pt>
                <c:pt idx="22394">
                  <c:v>17.283999999999999</c:v>
                </c:pt>
                <c:pt idx="22395">
                  <c:v>17.283999999999999</c:v>
                </c:pt>
                <c:pt idx="22396">
                  <c:v>17.189</c:v>
                </c:pt>
                <c:pt idx="22397">
                  <c:v>17.094000000000001</c:v>
                </c:pt>
                <c:pt idx="22398">
                  <c:v>17.094000000000001</c:v>
                </c:pt>
                <c:pt idx="22399">
                  <c:v>16.998999999999999</c:v>
                </c:pt>
                <c:pt idx="22400">
                  <c:v>16.902999999999999</c:v>
                </c:pt>
                <c:pt idx="22401">
                  <c:v>16.808</c:v>
                </c:pt>
                <c:pt idx="22402">
                  <c:v>16.808</c:v>
                </c:pt>
                <c:pt idx="22403">
                  <c:v>16.713000000000001</c:v>
                </c:pt>
                <c:pt idx="22404">
                  <c:v>16.617999999999999</c:v>
                </c:pt>
                <c:pt idx="22405">
                  <c:v>16.617999999999999</c:v>
                </c:pt>
                <c:pt idx="22406">
                  <c:v>16.523</c:v>
                </c:pt>
                <c:pt idx="22407">
                  <c:v>16.427</c:v>
                </c:pt>
                <c:pt idx="22408">
                  <c:v>16.332000000000001</c:v>
                </c:pt>
                <c:pt idx="22409">
                  <c:v>16.332000000000001</c:v>
                </c:pt>
                <c:pt idx="22410">
                  <c:v>16.236999999999998</c:v>
                </c:pt>
                <c:pt idx="22411">
                  <c:v>16.236999999999998</c:v>
                </c:pt>
                <c:pt idx="22412">
                  <c:v>16.140999999999998</c:v>
                </c:pt>
                <c:pt idx="22413">
                  <c:v>16.140999999999998</c:v>
                </c:pt>
                <c:pt idx="22414">
                  <c:v>16.140999999999998</c:v>
                </c:pt>
                <c:pt idx="22415">
                  <c:v>16.045999999999999</c:v>
                </c:pt>
                <c:pt idx="22416">
                  <c:v>16.045999999999999</c:v>
                </c:pt>
                <c:pt idx="22417">
                  <c:v>16.045999999999999</c:v>
                </c:pt>
                <c:pt idx="22418">
                  <c:v>15.951000000000001</c:v>
                </c:pt>
                <c:pt idx="22419">
                  <c:v>15.951000000000001</c:v>
                </c:pt>
                <c:pt idx="22420">
                  <c:v>15.951000000000001</c:v>
                </c:pt>
                <c:pt idx="22421">
                  <c:v>15.951000000000001</c:v>
                </c:pt>
                <c:pt idx="22422">
                  <c:v>15.855</c:v>
                </c:pt>
                <c:pt idx="22423">
                  <c:v>15.855</c:v>
                </c:pt>
                <c:pt idx="22424">
                  <c:v>15.855</c:v>
                </c:pt>
                <c:pt idx="22425">
                  <c:v>15.855</c:v>
                </c:pt>
                <c:pt idx="22426">
                  <c:v>15.855</c:v>
                </c:pt>
                <c:pt idx="22427">
                  <c:v>15.855</c:v>
                </c:pt>
                <c:pt idx="22428">
                  <c:v>15.76</c:v>
                </c:pt>
                <c:pt idx="22429">
                  <c:v>15.76</c:v>
                </c:pt>
                <c:pt idx="22430">
                  <c:v>15.76</c:v>
                </c:pt>
                <c:pt idx="22431">
                  <c:v>15.76</c:v>
                </c:pt>
                <c:pt idx="22432">
                  <c:v>15.76</c:v>
                </c:pt>
                <c:pt idx="22433">
                  <c:v>15.76</c:v>
                </c:pt>
                <c:pt idx="22434">
                  <c:v>15.76</c:v>
                </c:pt>
                <c:pt idx="22435">
                  <c:v>15.76</c:v>
                </c:pt>
                <c:pt idx="22436">
                  <c:v>15.76</c:v>
                </c:pt>
                <c:pt idx="22437">
                  <c:v>15.76</c:v>
                </c:pt>
                <c:pt idx="22438">
                  <c:v>15.76</c:v>
                </c:pt>
                <c:pt idx="22439">
                  <c:v>15.76</c:v>
                </c:pt>
                <c:pt idx="22440">
                  <c:v>15.76</c:v>
                </c:pt>
                <c:pt idx="22441">
                  <c:v>15.76</c:v>
                </c:pt>
                <c:pt idx="22442">
                  <c:v>15.76</c:v>
                </c:pt>
                <c:pt idx="22443">
                  <c:v>15.76</c:v>
                </c:pt>
                <c:pt idx="22444">
                  <c:v>15.76</c:v>
                </c:pt>
                <c:pt idx="22445">
                  <c:v>15.76</c:v>
                </c:pt>
                <c:pt idx="22446">
                  <c:v>15.76</c:v>
                </c:pt>
                <c:pt idx="22447">
                  <c:v>15.76</c:v>
                </c:pt>
                <c:pt idx="22448">
                  <c:v>15.76</c:v>
                </c:pt>
                <c:pt idx="22449">
                  <c:v>15.76</c:v>
                </c:pt>
                <c:pt idx="22450">
                  <c:v>15.76</c:v>
                </c:pt>
                <c:pt idx="22451">
                  <c:v>15.76</c:v>
                </c:pt>
                <c:pt idx="22452">
                  <c:v>15.855</c:v>
                </c:pt>
                <c:pt idx="22453">
                  <c:v>15.855</c:v>
                </c:pt>
                <c:pt idx="22454">
                  <c:v>15.951000000000001</c:v>
                </c:pt>
                <c:pt idx="22455">
                  <c:v>15.951000000000001</c:v>
                </c:pt>
                <c:pt idx="22456">
                  <c:v>16.045999999999999</c:v>
                </c:pt>
                <c:pt idx="22457">
                  <c:v>16.045999999999999</c:v>
                </c:pt>
                <c:pt idx="22458">
                  <c:v>16.140999999999998</c:v>
                </c:pt>
                <c:pt idx="22459">
                  <c:v>16.140999999999998</c:v>
                </c:pt>
                <c:pt idx="22460">
                  <c:v>16.236999999999998</c:v>
                </c:pt>
                <c:pt idx="22461">
                  <c:v>16.236999999999998</c:v>
                </c:pt>
                <c:pt idx="22462">
                  <c:v>16.332000000000001</c:v>
                </c:pt>
                <c:pt idx="22463">
                  <c:v>16.427</c:v>
                </c:pt>
                <c:pt idx="22464">
                  <c:v>16.523</c:v>
                </c:pt>
                <c:pt idx="22465">
                  <c:v>16.617999999999999</c:v>
                </c:pt>
                <c:pt idx="22466">
                  <c:v>16.713000000000001</c:v>
                </c:pt>
                <c:pt idx="22467">
                  <c:v>16.808</c:v>
                </c:pt>
                <c:pt idx="22468">
                  <c:v>16.902999999999999</c:v>
                </c:pt>
                <c:pt idx="22469">
                  <c:v>16.998999999999999</c:v>
                </c:pt>
                <c:pt idx="22470">
                  <c:v>17.094000000000001</c:v>
                </c:pt>
                <c:pt idx="22471">
                  <c:v>17.094000000000001</c:v>
                </c:pt>
                <c:pt idx="22472">
                  <c:v>17.189</c:v>
                </c:pt>
                <c:pt idx="22473">
                  <c:v>17.283999999999999</c:v>
                </c:pt>
                <c:pt idx="22474">
                  <c:v>17.283999999999999</c:v>
                </c:pt>
                <c:pt idx="22475">
                  <c:v>17.379000000000001</c:v>
                </c:pt>
                <c:pt idx="22476">
                  <c:v>17.379000000000001</c:v>
                </c:pt>
                <c:pt idx="22477">
                  <c:v>17.475000000000001</c:v>
                </c:pt>
                <c:pt idx="22478">
                  <c:v>17.475000000000001</c:v>
                </c:pt>
                <c:pt idx="22479">
                  <c:v>17.57</c:v>
                </c:pt>
                <c:pt idx="22480">
                  <c:v>17.57</c:v>
                </c:pt>
                <c:pt idx="22481">
                  <c:v>17.57</c:v>
                </c:pt>
                <c:pt idx="22482">
                  <c:v>17.57</c:v>
                </c:pt>
                <c:pt idx="22483">
                  <c:v>17.57</c:v>
                </c:pt>
                <c:pt idx="22484">
                  <c:v>17.57</c:v>
                </c:pt>
                <c:pt idx="22485">
                  <c:v>17.475000000000001</c:v>
                </c:pt>
                <c:pt idx="22486">
                  <c:v>17.475000000000001</c:v>
                </c:pt>
                <c:pt idx="22487">
                  <c:v>17.475000000000001</c:v>
                </c:pt>
                <c:pt idx="22488">
                  <c:v>17.379000000000001</c:v>
                </c:pt>
                <c:pt idx="22489">
                  <c:v>17.379000000000001</c:v>
                </c:pt>
                <c:pt idx="22490">
                  <c:v>17.283999999999999</c:v>
                </c:pt>
                <c:pt idx="22491">
                  <c:v>17.283999999999999</c:v>
                </c:pt>
                <c:pt idx="22492">
                  <c:v>17.189</c:v>
                </c:pt>
                <c:pt idx="22493">
                  <c:v>17.094000000000001</c:v>
                </c:pt>
                <c:pt idx="22494">
                  <c:v>17.094000000000001</c:v>
                </c:pt>
                <c:pt idx="22495">
                  <c:v>16.998999999999999</c:v>
                </c:pt>
                <c:pt idx="22496">
                  <c:v>16.902999999999999</c:v>
                </c:pt>
                <c:pt idx="22497">
                  <c:v>16.902999999999999</c:v>
                </c:pt>
                <c:pt idx="22498">
                  <c:v>16.808</c:v>
                </c:pt>
                <c:pt idx="22499">
                  <c:v>16.713000000000001</c:v>
                </c:pt>
                <c:pt idx="22500">
                  <c:v>16.617999999999999</c:v>
                </c:pt>
                <c:pt idx="22501">
                  <c:v>16.617999999999999</c:v>
                </c:pt>
                <c:pt idx="22502">
                  <c:v>16.523</c:v>
                </c:pt>
                <c:pt idx="22503">
                  <c:v>16.427</c:v>
                </c:pt>
                <c:pt idx="22504">
                  <c:v>16.427</c:v>
                </c:pt>
                <c:pt idx="22505">
                  <c:v>16.332000000000001</c:v>
                </c:pt>
                <c:pt idx="22506">
                  <c:v>16.236999999999998</c:v>
                </c:pt>
                <c:pt idx="22507">
                  <c:v>16.236999999999998</c:v>
                </c:pt>
                <c:pt idx="22508">
                  <c:v>16.140999999999998</c:v>
                </c:pt>
                <c:pt idx="22509">
                  <c:v>16.140999999999998</c:v>
                </c:pt>
                <c:pt idx="22510">
                  <c:v>16.045999999999999</c:v>
                </c:pt>
                <c:pt idx="22511">
                  <c:v>16.045999999999999</c:v>
                </c:pt>
                <c:pt idx="22512">
                  <c:v>16.045999999999999</c:v>
                </c:pt>
                <c:pt idx="22513">
                  <c:v>16.045999999999999</c:v>
                </c:pt>
                <c:pt idx="22514">
                  <c:v>15.951000000000001</c:v>
                </c:pt>
                <c:pt idx="22515">
                  <c:v>15.951000000000001</c:v>
                </c:pt>
                <c:pt idx="22516">
                  <c:v>15.951000000000001</c:v>
                </c:pt>
                <c:pt idx="22517">
                  <c:v>15.951000000000001</c:v>
                </c:pt>
                <c:pt idx="22518">
                  <c:v>15.855</c:v>
                </c:pt>
                <c:pt idx="22519">
                  <c:v>15.855</c:v>
                </c:pt>
                <c:pt idx="22520">
                  <c:v>15.855</c:v>
                </c:pt>
                <c:pt idx="22521">
                  <c:v>15.855</c:v>
                </c:pt>
                <c:pt idx="22522">
                  <c:v>15.855</c:v>
                </c:pt>
                <c:pt idx="22523">
                  <c:v>15.855</c:v>
                </c:pt>
                <c:pt idx="22524">
                  <c:v>15.855</c:v>
                </c:pt>
                <c:pt idx="22525">
                  <c:v>15.76</c:v>
                </c:pt>
                <c:pt idx="22526">
                  <c:v>15.76</c:v>
                </c:pt>
                <c:pt idx="22527">
                  <c:v>15.76</c:v>
                </c:pt>
                <c:pt idx="22528">
                  <c:v>15.76</c:v>
                </c:pt>
                <c:pt idx="22529">
                  <c:v>15.76</c:v>
                </c:pt>
                <c:pt idx="22530">
                  <c:v>15.76</c:v>
                </c:pt>
                <c:pt idx="22531">
                  <c:v>15.76</c:v>
                </c:pt>
                <c:pt idx="22532">
                  <c:v>15.76</c:v>
                </c:pt>
                <c:pt idx="22533">
                  <c:v>15.76</c:v>
                </c:pt>
                <c:pt idx="22534">
                  <c:v>15.76</c:v>
                </c:pt>
                <c:pt idx="22535">
                  <c:v>15.76</c:v>
                </c:pt>
                <c:pt idx="22536">
                  <c:v>15.76</c:v>
                </c:pt>
                <c:pt idx="22537">
                  <c:v>15.664</c:v>
                </c:pt>
                <c:pt idx="22538">
                  <c:v>15.664</c:v>
                </c:pt>
                <c:pt idx="22539">
                  <c:v>15.664</c:v>
                </c:pt>
                <c:pt idx="22540">
                  <c:v>15.664</c:v>
                </c:pt>
                <c:pt idx="22541">
                  <c:v>15.664</c:v>
                </c:pt>
                <c:pt idx="22542">
                  <c:v>15.664</c:v>
                </c:pt>
                <c:pt idx="22543">
                  <c:v>15.664</c:v>
                </c:pt>
                <c:pt idx="22544">
                  <c:v>15.664</c:v>
                </c:pt>
                <c:pt idx="22545">
                  <c:v>15.664</c:v>
                </c:pt>
                <c:pt idx="22546">
                  <c:v>15.664</c:v>
                </c:pt>
                <c:pt idx="22547">
                  <c:v>15.76</c:v>
                </c:pt>
                <c:pt idx="22548">
                  <c:v>15.76</c:v>
                </c:pt>
                <c:pt idx="22549">
                  <c:v>15.855</c:v>
                </c:pt>
                <c:pt idx="22550">
                  <c:v>15.855</c:v>
                </c:pt>
                <c:pt idx="22551">
                  <c:v>15.951000000000001</c:v>
                </c:pt>
                <c:pt idx="22552">
                  <c:v>15.951000000000001</c:v>
                </c:pt>
                <c:pt idx="22553">
                  <c:v>16.045999999999999</c:v>
                </c:pt>
                <c:pt idx="22554">
                  <c:v>16.045999999999999</c:v>
                </c:pt>
                <c:pt idx="22555">
                  <c:v>16.140999999999998</c:v>
                </c:pt>
                <c:pt idx="22556">
                  <c:v>16.140999999999998</c:v>
                </c:pt>
                <c:pt idx="22557">
                  <c:v>16.236999999999998</c:v>
                </c:pt>
                <c:pt idx="22558">
                  <c:v>16.332000000000001</c:v>
                </c:pt>
                <c:pt idx="22559">
                  <c:v>16.427</c:v>
                </c:pt>
                <c:pt idx="22560">
                  <c:v>16.523</c:v>
                </c:pt>
                <c:pt idx="22561">
                  <c:v>16.617999999999999</c:v>
                </c:pt>
                <c:pt idx="22562">
                  <c:v>16.713000000000001</c:v>
                </c:pt>
                <c:pt idx="22563">
                  <c:v>16.808</c:v>
                </c:pt>
                <c:pt idx="22564">
                  <c:v>16.902999999999999</c:v>
                </c:pt>
                <c:pt idx="22565">
                  <c:v>16.902999999999999</c:v>
                </c:pt>
                <c:pt idx="22566">
                  <c:v>16.998999999999999</c:v>
                </c:pt>
                <c:pt idx="22567">
                  <c:v>17.094000000000001</c:v>
                </c:pt>
                <c:pt idx="22568">
                  <c:v>17.189</c:v>
                </c:pt>
                <c:pt idx="22569">
                  <c:v>17.283999999999999</c:v>
                </c:pt>
                <c:pt idx="22570">
                  <c:v>17.283999999999999</c:v>
                </c:pt>
                <c:pt idx="22571">
                  <c:v>17.379000000000001</c:v>
                </c:pt>
                <c:pt idx="22572">
                  <c:v>17.475000000000001</c:v>
                </c:pt>
                <c:pt idx="22573">
                  <c:v>17.57</c:v>
                </c:pt>
                <c:pt idx="22574">
                  <c:v>17.57</c:v>
                </c:pt>
                <c:pt idx="22575">
                  <c:v>17.57</c:v>
                </c:pt>
                <c:pt idx="22576">
                  <c:v>17.57</c:v>
                </c:pt>
                <c:pt idx="22577">
                  <c:v>17.57</c:v>
                </c:pt>
                <c:pt idx="22578">
                  <c:v>17.57</c:v>
                </c:pt>
                <c:pt idx="22579">
                  <c:v>17.57</c:v>
                </c:pt>
                <c:pt idx="22580">
                  <c:v>17.57</c:v>
                </c:pt>
                <c:pt idx="22581">
                  <c:v>17.57</c:v>
                </c:pt>
                <c:pt idx="22582">
                  <c:v>17.475000000000001</c:v>
                </c:pt>
                <c:pt idx="22583">
                  <c:v>17.475000000000001</c:v>
                </c:pt>
                <c:pt idx="22584">
                  <c:v>17.475000000000001</c:v>
                </c:pt>
                <c:pt idx="22585">
                  <c:v>17.379000000000001</c:v>
                </c:pt>
                <c:pt idx="22586">
                  <c:v>17.379000000000001</c:v>
                </c:pt>
                <c:pt idx="22587">
                  <c:v>17.283999999999999</c:v>
                </c:pt>
                <c:pt idx="22588">
                  <c:v>17.189</c:v>
                </c:pt>
                <c:pt idx="22589">
                  <c:v>17.189</c:v>
                </c:pt>
                <c:pt idx="22590">
                  <c:v>17.094000000000001</c:v>
                </c:pt>
                <c:pt idx="22591">
                  <c:v>16.998999999999999</c:v>
                </c:pt>
                <c:pt idx="22592">
                  <c:v>16.998999999999999</c:v>
                </c:pt>
                <c:pt idx="22593">
                  <c:v>16.902999999999999</c:v>
                </c:pt>
                <c:pt idx="22594">
                  <c:v>16.808</c:v>
                </c:pt>
                <c:pt idx="22595">
                  <c:v>16.713000000000001</c:v>
                </c:pt>
                <c:pt idx="22596">
                  <c:v>16.713000000000001</c:v>
                </c:pt>
                <c:pt idx="22597">
                  <c:v>16.617999999999999</c:v>
                </c:pt>
                <c:pt idx="22598">
                  <c:v>16.523</c:v>
                </c:pt>
                <c:pt idx="22599">
                  <c:v>16.523</c:v>
                </c:pt>
                <c:pt idx="22600">
                  <c:v>16.427</c:v>
                </c:pt>
                <c:pt idx="22601">
                  <c:v>16.332000000000001</c:v>
                </c:pt>
                <c:pt idx="22602">
                  <c:v>16.332000000000001</c:v>
                </c:pt>
                <c:pt idx="22603">
                  <c:v>16.236999999999998</c:v>
                </c:pt>
                <c:pt idx="22604">
                  <c:v>16.140999999999998</c:v>
                </c:pt>
                <c:pt idx="22605">
                  <c:v>16.140999999999998</c:v>
                </c:pt>
                <c:pt idx="22606">
                  <c:v>16.140999999999998</c:v>
                </c:pt>
                <c:pt idx="22607">
                  <c:v>16.045999999999999</c:v>
                </c:pt>
                <c:pt idx="22608">
                  <c:v>16.045999999999999</c:v>
                </c:pt>
                <c:pt idx="22609">
                  <c:v>15.951000000000001</c:v>
                </c:pt>
                <c:pt idx="22610">
                  <c:v>15.951000000000001</c:v>
                </c:pt>
                <c:pt idx="22611">
                  <c:v>15.951000000000001</c:v>
                </c:pt>
                <c:pt idx="22612">
                  <c:v>15.951000000000001</c:v>
                </c:pt>
                <c:pt idx="22613">
                  <c:v>15.855</c:v>
                </c:pt>
                <c:pt idx="22614">
                  <c:v>15.855</c:v>
                </c:pt>
                <c:pt idx="22615">
                  <c:v>15.855</c:v>
                </c:pt>
                <c:pt idx="22616">
                  <c:v>15.855</c:v>
                </c:pt>
                <c:pt idx="22617">
                  <c:v>15.76</c:v>
                </c:pt>
                <c:pt idx="22618">
                  <c:v>15.76</c:v>
                </c:pt>
                <c:pt idx="22619">
                  <c:v>15.76</c:v>
                </c:pt>
                <c:pt idx="22620">
                  <c:v>15.76</c:v>
                </c:pt>
                <c:pt idx="22621">
                  <c:v>15.76</c:v>
                </c:pt>
                <c:pt idx="22622">
                  <c:v>15.76</c:v>
                </c:pt>
                <c:pt idx="22623">
                  <c:v>15.664</c:v>
                </c:pt>
                <c:pt idx="22624">
                  <c:v>15.664</c:v>
                </c:pt>
                <c:pt idx="22625">
                  <c:v>15.664</c:v>
                </c:pt>
                <c:pt idx="22626">
                  <c:v>15.664</c:v>
                </c:pt>
                <c:pt idx="22627">
                  <c:v>15.664</c:v>
                </c:pt>
                <c:pt idx="22628">
                  <c:v>15.664</c:v>
                </c:pt>
                <c:pt idx="22629">
                  <c:v>15.664</c:v>
                </c:pt>
                <c:pt idx="22630">
                  <c:v>15.569000000000001</c:v>
                </c:pt>
                <c:pt idx="22631">
                  <c:v>15.569000000000001</c:v>
                </c:pt>
                <c:pt idx="22632">
                  <c:v>15.569000000000001</c:v>
                </c:pt>
                <c:pt idx="22633">
                  <c:v>15.569000000000001</c:v>
                </c:pt>
                <c:pt idx="22634">
                  <c:v>15.569000000000001</c:v>
                </c:pt>
                <c:pt idx="22635">
                  <c:v>15.569000000000001</c:v>
                </c:pt>
                <c:pt idx="22636">
                  <c:v>15.569000000000001</c:v>
                </c:pt>
                <c:pt idx="22637">
                  <c:v>15.569000000000001</c:v>
                </c:pt>
                <c:pt idx="22638">
                  <c:v>15.569000000000001</c:v>
                </c:pt>
                <c:pt idx="22639">
                  <c:v>15.569000000000001</c:v>
                </c:pt>
                <c:pt idx="22640">
                  <c:v>15.569000000000001</c:v>
                </c:pt>
                <c:pt idx="22641">
                  <c:v>15.569000000000001</c:v>
                </c:pt>
                <c:pt idx="22642">
                  <c:v>15.569000000000001</c:v>
                </c:pt>
                <c:pt idx="22643">
                  <c:v>15.569000000000001</c:v>
                </c:pt>
                <c:pt idx="22644">
                  <c:v>15.664</c:v>
                </c:pt>
                <c:pt idx="22645">
                  <c:v>15.664</c:v>
                </c:pt>
                <c:pt idx="22646">
                  <c:v>15.76</c:v>
                </c:pt>
                <c:pt idx="22647">
                  <c:v>15.855</c:v>
                </c:pt>
                <c:pt idx="22648">
                  <c:v>15.855</c:v>
                </c:pt>
                <c:pt idx="22649">
                  <c:v>15.951000000000001</c:v>
                </c:pt>
                <c:pt idx="22650">
                  <c:v>15.951000000000001</c:v>
                </c:pt>
                <c:pt idx="22651">
                  <c:v>16.045999999999999</c:v>
                </c:pt>
                <c:pt idx="22652">
                  <c:v>16.140999999999998</c:v>
                </c:pt>
                <c:pt idx="22653">
                  <c:v>16.140999999999998</c:v>
                </c:pt>
                <c:pt idx="22654">
                  <c:v>16.236999999999998</c:v>
                </c:pt>
                <c:pt idx="22655">
                  <c:v>16.332000000000001</c:v>
                </c:pt>
                <c:pt idx="22656">
                  <c:v>16.427</c:v>
                </c:pt>
                <c:pt idx="22657">
                  <c:v>16.523</c:v>
                </c:pt>
                <c:pt idx="22658">
                  <c:v>16.617999999999999</c:v>
                </c:pt>
                <c:pt idx="22659">
                  <c:v>16.713000000000001</c:v>
                </c:pt>
                <c:pt idx="22660">
                  <c:v>16.808</c:v>
                </c:pt>
                <c:pt idx="22661">
                  <c:v>16.902999999999999</c:v>
                </c:pt>
                <c:pt idx="22662">
                  <c:v>16.902999999999999</c:v>
                </c:pt>
                <c:pt idx="22663">
                  <c:v>16.998999999999999</c:v>
                </c:pt>
                <c:pt idx="22664">
                  <c:v>17.094000000000001</c:v>
                </c:pt>
                <c:pt idx="22665">
                  <c:v>17.189</c:v>
                </c:pt>
                <c:pt idx="22666">
                  <c:v>17.189</c:v>
                </c:pt>
                <c:pt idx="22667">
                  <c:v>17.283999999999999</c:v>
                </c:pt>
                <c:pt idx="22668">
                  <c:v>17.379000000000001</c:v>
                </c:pt>
                <c:pt idx="22669">
                  <c:v>17.379000000000001</c:v>
                </c:pt>
                <c:pt idx="22670">
                  <c:v>17.379000000000001</c:v>
                </c:pt>
                <c:pt idx="22671">
                  <c:v>17.475000000000001</c:v>
                </c:pt>
                <c:pt idx="22672">
                  <c:v>17.475000000000001</c:v>
                </c:pt>
                <c:pt idx="22673">
                  <c:v>17.475000000000001</c:v>
                </c:pt>
                <c:pt idx="22674">
                  <c:v>17.475000000000001</c:v>
                </c:pt>
                <c:pt idx="22675">
                  <c:v>17.475000000000001</c:v>
                </c:pt>
                <c:pt idx="22676">
                  <c:v>17.475000000000001</c:v>
                </c:pt>
                <c:pt idx="22677">
                  <c:v>17.379000000000001</c:v>
                </c:pt>
                <c:pt idx="22678">
                  <c:v>17.379000000000001</c:v>
                </c:pt>
                <c:pt idx="22679">
                  <c:v>17.379000000000001</c:v>
                </c:pt>
                <c:pt idx="22680">
                  <c:v>17.283999999999999</c:v>
                </c:pt>
                <c:pt idx="22681">
                  <c:v>17.283999999999999</c:v>
                </c:pt>
                <c:pt idx="22682">
                  <c:v>17.189</c:v>
                </c:pt>
                <c:pt idx="22683">
                  <c:v>17.189</c:v>
                </c:pt>
                <c:pt idx="22684">
                  <c:v>17.189</c:v>
                </c:pt>
                <c:pt idx="22685">
                  <c:v>17.094000000000001</c:v>
                </c:pt>
                <c:pt idx="22686">
                  <c:v>16.998999999999999</c:v>
                </c:pt>
                <c:pt idx="22687">
                  <c:v>16.902999999999999</c:v>
                </c:pt>
                <c:pt idx="22688">
                  <c:v>16.902999999999999</c:v>
                </c:pt>
                <c:pt idx="22689">
                  <c:v>16.808</c:v>
                </c:pt>
                <c:pt idx="22690">
                  <c:v>16.713000000000001</c:v>
                </c:pt>
                <c:pt idx="22691">
                  <c:v>16.713000000000001</c:v>
                </c:pt>
                <c:pt idx="22692">
                  <c:v>16.617999999999999</c:v>
                </c:pt>
                <c:pt idx="22693">
                  <c:v>16.523</c:v>
                </c:pt>
                <c:pt idx="22694">
                  <c:v>16.427</c:v>
                </c:pt>
                <c:pt idx="22695">
                  <c:v>16.427</c:v>
                </c:pt>
                <c:pt idx="22696">
                  <c:v>16.332000000000001</c:v>
                </c:pt>
                <c:pt idx="22697">
                  <c:v>16.332000000000001</c:v>
                </c:pt>
                <c:pt idx="22698">
                  <c:v>16.332000000000001</c:v>
                </c:pt>
                <c:pt idx="22699">
                  <c:v>16.236999999999998</c:v>
                </c:pt>
                <c:pt idx="22700">
                  <c:v>16.236999999999998</c:v>
                </c:pt>
                <c:pt idx="22701">
                  <c:v>16.236999999999998</c:v>
                </c:pt>
                <c:pt idx="22702">
                  <c:v>16.140999999999998</c:v>
                </c:pt>
                <c:pt idx="22703">
                  <c:v>16.140999999999998</c:v>
                </c:pt>
                <c:pt idx="22704">
                  <c:v>16.140999999999998</c:v>
                </c:pt>
                <c:pt idx="22705">
                  <c:v>16.140999999999998</c:v>
                </c:pt>
                <c:pt idx="22706">
                  <c:v>16.045999999999999</c:v>
                </c:pt>
                <c:pt idx="22707">
                  <c:v>16.045999999999999</c:v>
                </c:pt>
                <c:pt idx="22708">
                  <c:v>16.045999999999999</c:v>
                </c:pt>
                <c:pt idx="22709">
                  <c:v>16.045999999999999</c:v>
                </c:pt>
                <c:pt idx="22710">
                  <c:v>16.045999999999999</c:v>
                </c:pt>
                <c:pt idx="22711">
                  <c:v>16.045999999999999</c:v>
                </c:pt>
                <c:pt idx="22712">
                  <c:v>16.045999999999999</c:v>
                </c:pt>
                <c:pt idx="22713">
                  <c:v>16.045999999999999</c:v>
                </c:pt>
                <c:pt idx="22714">
                  <c:v>16.045999999999999</c:v>
                </c:pt>
                <c:pt idx="22715">
                  <c:v>15.951000000000001</c:v>
                </c:pt>
                <c:pt idx="22716">
                  <c:v>15.951000000000001</c:v>
                </c:pt>
                <c:pt idx="22717">
                  <c:v>15.951000000000001</c:v>
                </c:pt>
                <c:pt idx="22718">
                  <c:v>15.951000000000001</c:v>
                </c:pt>
                <c:pt idx="22719">
                  <c:v>15.951000000000001</c:v>
                </c:pt>
                <c:pt idx="22720">
                  <c:v>15.951000000000001</c:v>
                </c:pt>
                <c:pt idx="22721">
                  <c:v>15.951000000000001</c:v>
                </c:pt>
                <c:pt idx="22722">
                  <c:v>15.951000000000001</c:v>
                </c:pt>
                <c:pt idx="22723">
                  <c:v>15.951000000000001</c:v>
                </c:pt>
                <c:pt idx="22724">
                  <c:v>15.951000000000001</c:v>
                </c:pt>
                <c:pt idx="22725">
                  <c:v>15.951000000000001</c:v>
                </c:pt>
                <c:pt idx="22726">
                  <c:v>15.951000000000001</c:v>
                </c:pt>
                <c:pt idx="22727">
                  <c:v>15.951000000000001</c:v>
                </c:pt>
                <c:pt idx="22728">
                  <c:v>15.951000000000001</c:v>
                </c:pt>
                <c:pt idx="22729">
                  <c:v>15.951000000000001</c:v>
                </c:pt>
                <c:pt idx="22730">
                  <c:v>15.951000000000001</c:v>
                </c:pt>
                <c:pt idx="22731">
                  <c:v>15.855</c:v>
                </c:pt>
                <c:pt idx="22732">
                  <c:v>15.855</c:v>
                </c:pt>
                <c:pt idx="22733">
                  <c:v>15.855</c:v>
                </c:pt>
                <c:pt idx="22734">
                  <c:v>15.855</c:v>
                </c:pt>
                <c:pt idx="22735">
                  <c:v>15.855</c:v>
                </c:pt>
                <c:pt idx="22736">
                  <c:v>15.855</c:v>
                </c:pt>
                <c:pt idx="22737">
                  <c:v>15.951000000000001</c:v>
                </c:pt>
                <c:pt idx="22738">
                  <c:v>15.951000000000001</c:v>
                </c:pt>
                <c:pt idx="22739">
                  <c:v>15.951000000000001</c:v>
                </c:pt>
                <c:pt idx="22740">
                  <c:v>15.951000000000001</c:v>
                </c:pt>
                <c:pt idx="22741">
                  <c:v>16.045999999999999</c:v>
                </c:pt>
                <c:pt idx="22742">
                  <c:v>16.045999999999999</c:v>
                </c:pt>
                <c:pt idx="22743">
                  <c:v>16.140999999999998</c:v>
                </c:pt>
                <c:pt idx="22744">
                  <c:v>16.140999999999998</c:v>
                </c:pt>
                <c:pt idx="22745">
                  <c:v>16.236999999999998</c:v>
                </c:pt>
                <c:pt idx="22746">
                  <c:v>16.236999999999998</c:v>
                </c:pt>
                <c:pt idx="22747">
                  <c:v>16.332000000000001</c:v>
                </c:pt>
                <c:pt idx="22748">
                  <c:v>16.332000000000001</c:v>
                </c:pt>
                <c:pt idx="22749">
                  <c:v>16.332000000000001</c:v>
                </c:pt>
                <c:pt idx="22750">
                  <c:v>16.332000000000001</c:v>
                </c:pt>
                <c:pt idx="22751">
                  <c:v>16.427</c:v>
                </c:pt>
                <c:pt idx="22752">
                  <c:v>16.427</c:v>
                </c:pt>
                <c:pt idx="22753">
                  <c:v>16.427</c:v>
                </c:pt>
                <c:pt idx="22754">
                  <c:v>16.523</c:v>
                </c:pt>
                <c:pt idx="22755">
                  <c:v>16.523</c:v>
                </c:pt>
                <c:pt idx="22756">
                  <c:v>16.523</c:v>
                </c:pt>
                <c:pt idx="22757">
                  <c:v>16.523</c:v>
                </c:pt>
                <c:pt idx="22758">
                  <c:v>16.523</c:v>
                </c:pt>
                <c:pt idx="22759">
                  <c:v>16.523</c:v>
                </c:pt>
                <c:pt idx="22760">
                  <c:v>16.523</c:v>
                </c:pt>
                <c:pt idx="22761">
                  <c:v>16.617999999999999</c:v>
                </c:pt>
                <c:pt idx="22762">
                  <c:v>16.617999999999999</c:v>
                </c:pt>
                <c:pt idx="22763">
                  <c:v>16.617999999999999</c:v>
                </c:pt>
                <c:pt idx="22764">
                  <c:v>16.617999999999999</c:v>
                </c:pt>
                <c:pt idx="22765">
                  <c:v>16.713000000000001</c:v>
                </c:pt>
                <c:pt idx="22766">
                  <c:v>16.713000000000001</c:v>
                </c:pt>
                <c:pt idx="22767">
                  <c:v>16.713000000000001</c:v>
                </c:pt>
                <c:pt idx="22768">
                  <c:v>16.713000000000001</c:v>
                </c:pt>
                <c:pt idx="22769">
                  <c:v>16.713000000000001</c:v>
                </c:pt>
                <c:pt idx="22770">
                  <c:v>16.713000000000001</c:v>
                </c:pt>
                <c:pt idx="22771">
                  <c:v>16.808</c:v>
                </c:pt>
                <c:pt idx="22772">
                  <c:v>16.808</c:v>
                </c:pt>
                <c:pt idx="22773">
                  <c:v>16.808</c:v>
                </c:pt>
                <c:pt idx="22774">
                  <c:v>16.808</c:v>
                </c:pt>
                <c:pt idx="22775">
                  <c:v>16.713000000000001</c:v>
                </c:pt>
                <c:pt idx="22776">
                  <c:v>16.713000000000001</c:v>
                </c:pt>
                <c:pt idx="22777">
                  <c:v>16.617999999999999</c:v>
                </c:pt>
                <c:pt idx="22778">
                  <c:v>16.617999999999999</c:v>
                </c:pt>
                <c:pt idx="22779">
                  <c:v>16.617999999999999</c:v>
                </c:pt>
                <c:pt idx="22780">
                  <c:v>16.523</c:v>
                </c:pt>
                <c:pt idx="22781">
                  <c:v>16.523</c:v>
                </c:pt>
                <c:pt idx="22782">
                  <c:v>16.523</c:v>
                </c:pt>
                <c:pt idx="22783">
                  <c:v>16.427</c:v>
                </c:pt>
                <c:pt idx="22784">
                  <c:v>16.427</c:v>
                </c:pt>
                <c:pt idx="22785">
                  <c:v>16.332000000000001</c:v>
                </c:pt>
                <c:pt idx="22786">
                  <c:v>16.332000000000001</c:v>
                </c:pt>
                <c:pt idx="22787">
                  <c:v>16.332000000000001</c:v>
                </c:pt>
                <c:pt idx="22788">
                  <c:v>16.236999999999998</c:v>
                </c:pt>
                <c:pt idx="22789">
                  <c:v>16.236999999999998</c:v>
                </c:pt>
                <c:pt idx="22790">
                  <c:v>16.236999999999998</c:v>
                </c:pt>
                <c:pt idx="22791">
                  <c:v>16.140999999999998</c:v>
                </c:pt>
                <c:pt idx="22792">
                  <c:v>16.140999999999998</c:v>
                </c:pt>
                <c:pt idx="22793">
                  <c:v>16.140999999999998</c:v>
                </c:pt>
                <c:pt idx="22794">
                  <c:v>16.140999999999998</c:v>
                </c:pt>
                <c:pt idx="22795">
                  <c:v>16.140999999999998</c:v>
                </c:pt>
                <c:pt idx="22796">
                  <c:v>16.140999999999998</c:v>
                </c:pt>
                <c:pt idx="22797">
                  <c:v>16.140999999999998</c:v>
                </c:pt>
                <c:pt idx="22798">
                  <c:v>16.045999999999999</c:v>
                </c:pt>
                <c:pt idx="22799">
                  <c:v>16.045999999999999</c:v>
                </c:pt>
                <c:pt idx="22800">
                  <c:v>16.045999999999999</c:v>
                </c:pt>
                <c:pt idx="22801">
                  <c:v>16.045999999999999</c:v>
                </c:pt>
                <c:pt idx="22802">
                  <c:v>16.045999999999999</c:v>
                </c:pt>
                <c:pt idx="22803">
                  <c:v>16.045999999999999</c:v>
                </c:pt>
                <c:pt idx="22804">
                  <c:v>16.045999999999999</c:v>
                </c:pt>
                <c:pt idx="22805">
                  <c:v>16.045999999999999</c:v>
                </c:pt>
                <c:pt idx="22806">
                  <c:v>16.045999999999999</c:v>
                </c:pt>
                <c:pt idx="22807">
                  <c:v>16.045999999999999</c:v>
                </c:pt>
                <c:pt idx="22808">
                  <c:v>16.045999999999999</c:v>
                </c:pt>
                <c:pt idx="22809">
                  <c:v>16.045999999999999</c:v>
                </c:pt>
                <c:pt idx="22810">
                  <c:v>16.045999999999999</c:v>
                </c:pt>
                <c:pt idx="22811">
                  <c:v>15.951000000000001</c:v>
                </c:pt>
                <c:pt idx="22812">
                  <c:v>16.045999999999999</c:v>
                </c:pt>
                <c:pt idx="22813">
                  <c:v>15.951000000000001</c:v>
                </c:pt>
                <c:pt idx="22814">
                  <c:v>15.951000000000001</c:v>
                </c:pt>
                <c:pt idx="22815">
                  <c:v>16.045999999999999</c:v>
                </c:pt>
                <c:pt idx="22816">
                  <c:v>16.045999999999999</c:v>
                </c:pt>
                <c:pt idx="22817">
                  <c:v>15.951000000000001</c:v>
                </c:pt>
                <c:pt idx="22818">
                  <c:v>15.951000000000001</c:v>
                </c:pt>
                <c:pt idx="22819">
                  <c:v>15.951000000000001</c:v>
                </c:pt>
                <c:pt idx="22820">
                  <c:v>15.951000000000001</c:v>
                </c:pt>
                <c:pt idx="22821">
                  <c:v>15.951000000000001</c:v>
                </c:pt>
                <c:pt idx="22822">
                  <c:v>15.951000000000001</c:v>
                </c:pt>
                <c:pt idx="22823">
                  <c:v>15.951000000000001</c:v>
                </c:pt>
                <c:pt idx="22824">
                  <c:v>15.951000000000001</c:v>
                </c:pt>
                <c:pt idx="22825">
                  <c:v>15.951000000000001</c:v>
                </c:pt>
                <c:pt idx="22826">
                  <c:v>15.951000000000001</c:v>
                </c:pt>
                <c:pt idx="22827">
                  <c:v>15.951000000000001</c:v>
                </c:pt>
                <c:pt idx="22828">
                  <c:v>15.951000000000001</c:v>
                </c:pt>
                <c:pt idx="22829">
                  <c:v>15.951000000000001</c:v>
                </c:pt>
                <c:pt idx="22830">
                  <c:v>15.951000000000001</c:v>
                </c:pt>
                <c:pt idx="22831">
                  <c:v>15.951000000000001</c:v>
                </c:pt>
                <c:pt idx="22832">
                  <c:v>16.045999999999999</c:v>
                </c:pt>
                <c:pt idx="22833">
                  <c:v>16.045999999999999</c:v>
                </c:pt>
                <c:pt idx="22834">
                  <c:v>16.045999999999999</c:v>
                </c:pt>
                <c:pt idx="22835">
                  <c:v>16.045999999999999</c:v>
                </c:pt>
                <c:pt idx="22836">
                  <c:v>16.045999999999999</c:v>
                </c:pt>
                <c:pt idx="22837">
                  <c:v>16.045999999999999</c:v>
                </c:pt>
                <c:pt idx="22838">
                  <c:v>16.045999999999999</c:v>
                </c:pt>
                <c:pt idx="22839">
                  <c:v>16.045999999999999</c:v>
                </c:pt>
                <c:pt idx="22840">
                  <c:v>16.045999999999999</c:v>
                </c:pt>
                <c:pt idx="22841">
                  <c:v>16.045999999999999</c:v>
                </c:pt>
                <c:pt idx="22842">
                  <c:v>16.045999999999999</c:v>
                </c:pt>
                <c:pt idx="22843">
                  <c:v>16.045999999999999</c:v>
                </c:pt>
                <c:pt idx="22844">
                  <c:v>16.140999999999998</c:v>
                </c:pt>
                <c:pt idx="22845">
                  <c:v>16.140999999999998</c:v>
                </c:pt>
                <c:pt idx="22846">
                  <c:v>16.140999999999998</c:v>
                </c:pt>
                <c:pt idx="22847">
                  <c:v>16.236999999999998</c:v>
                </c:pt>
                <c:pt idx="22848">
                  <c:v>16.236999999999998</c:v>
                </c:pt>
                <c:pt idx="22849">
                  <c:v>16.236999999999998</c:v>
                </c:pt>
                <c:pt idx="22850">
                  <c:v>16.332000000000001</c:v>
                </c:pt>
                <c:pt idx="22851">
                  <c:v>16.332000000000001</c:v>
                </c:pt>
                <c:pt idx="22852">
                  <c:v>16.332000000000001</c:v>
                </c:pt>
                <c:pt idx="22853">
                  <c:v>16.332000000000001</c:v>
                </c:pt>
                <c:pt idx="22854">
                  <c:v>16.332000000000001</c:v>
                </c:pt>
                <c:pt idx="22855">
                  <c:v>16.332000000000001</c:v>
                </c:pt>
                <c:pt idx="22856">
                  <c:v>16.332000000000001</c:v>
                </c:pt>
                <c:pt idx="22857">
                  <c:v>16.236999999999998</c:v>
                </c:pt>
                <c:pt idx="22858">
                  <c:v>16.236999999999998</c:v>
                </c:pt>
                <c:pt idx="22859">
                  <c:v>16.236999999999998</c:v>
                </c:pt>
                <c:pt idx="22860">
                  <c:v>16.236999999999998</c:v>
                </c:pt>
                <c:pt idx="22861">
                  <c:v>16.236999999999998</c:v>
                </c:pt>
                <c:pt idx="22862">
                  <c:v>16.236999999999998</c:v>
                </c:pt>
                <c:pt idx="22863">
                  <c:v>16.236999999999998</c:v>
                </c:pt>
                <c:pt idx="22864">
                  <c:v>16.140999999999998</c:v>
                </c:pt>
                <c:pt idx="22865">
                  <c:v>16.236999999999998</c:v>
                </c:pt>
                <c:pt idx="22866">
                  <c:v>16.236999999999998</c:v>
                </c:pt>
                <c:pt idx="22867">
                  <c:v>16.140999999999998</c:v>
                </c:pt>
                <c:pt idx="22868">
                  <c:v>16.140999999999998</c:v>
                </c:pt>
                <c:pt idx="22869">
                  <c:v>16.140999999999998</c:v>
                </c:pt>
                <c:pt idx="22870">
                  <c:v>16.140999999999998</c:v>
                </c:pt>
                <c:pt idx="22871">
                  <c:v>16.140999999999998</c:v>
                </c:pt>
                <c:pt idx="22872">
                  <c:v>16.236999999999998</c:v>
                </c:pt>
                <c:pt idx="22873">
                  <c:v>16.140999999999998</c:v>
                </c:pt>
                <c:pt idx="22874">
                  <c:v>16.236999999999998</c:v>
                </c:pt>
                <c:pt idx="22875">
                  <c:v>16.236999999999998</c:v>
                </c:pt>
                <c:pt idx="22876">
                  <c:v>16.236999999999998</c:v>
                </c:pt>
                <c:pt idx="22877">
                  <c:v>16.140999999999998</c:v>
                </c:pt>
                <c:pt idx="22878">
                  <c:v>16.140999999999998</c:v>
                </c:pt>
                <c:pt idx="22879">
                  <c:v>16.140999999999998</c:v>
                </c:pt>
                <c:pt idx="22880">
                  <c:v>16.140999999999998</c:v>
                </c:pt>
                <c:pt idx="22881">
                  <c:v>16.140999999999998</c:v>
                </c:pt>
                <c:pt idx="22882">
                  <c:v>16.140999999999998</c:v>
                </c:pt>
                <c:pt idx="22883">
                  <c:v>16.140999999999998</c:v>
                </c:pt>
                <c:pt idx="22884">
                  <c:v>16.045999999999999</c:v>
                </c:pt>
                <c:pt idx="22885">
                  <c:v>16.045999999999999</c:v>
                </c:pt>
                <c:pt idx="22886">
                  <c:v>16.045999999999999</c:v>
                </c:pt>
                <c:pt idx="22887">
                  <c:v>16.045999999999999</c:v>
                </c:pt>
                <c:pt idx="22888">
                  <c:v>16.045999999999999</c:v>
                </c:pt>
                <c:pt idx="22889">
                  <c:v>16.045999999999999</c:v>
                </c:pt>
                <c:pt idx="22890">
                  <c:v>15.951000000000001</c:v>
                </c:pt>
                <c:pt idx="22891">
                  <c:v>15.951000000000001</c:v>
                </c:pt>
                <c:pt idx="22892">
                  <c:v>15.951000000000001</c:v>
                </c:pt>
                <c:pt idx="22893">
                  <c:v>15.951000000000001</c:v>
                </c:pt>
                <c:pt idx="22894">
                  <c:v>15.951000000000001</c:v>
                </c:pt>
                <c:pt idx="22895">
                  <c:v>15.951000000000001</c:v>
                </c:pt>
                <c:pt idx="22896">
                  <c:v>15.951000000000001</c:v>
                </c:pt>
                <c:pt idx="22897">
                  <c:v>15.951000000000001</c:v>
                </c:pt>
                <c:pt idx="22898">
                  <c:v>15.951000000000001</c:v>
                </c:pt>
                <c:pt idx="22899">
                  <c:v>15.951000000000001</c:v>
                </c:pt>
                <c:pt idx="22900">
                  <c:v>15.951000000000001</c:v>
                </c:pt>
                <c:pt idx="22901">
                  <c:v>15.951000000000001</c:v>
                </c:pt>
                <c:pt idx="22902">
                  <c:v>15.855</c:v>
                </c:pt>
                <c:pt idx="22903">
                  <c:v>15.855</c:v>
                </c:pt>
                <c:pt idx="22904">
                  <c:v>15.855</c:v>
                </c:pt>
                <c:pt idx="22905">
                  <c:v>15.855</c:v>
                </c:pt>
                <c:pt idx="22906">
                  <c:v>15.855</c:v>
                </c:pt>
                <c:pt idx="22907">
                  <c:v>15.855</c:v>
                </c:pt>
                <c:pt idx="22908">
                  <c:v>15.855</c:v>
                </c:pt>
                <c:pt idx="22909">
                  <c:v>15.855</c:v>
                </c:pt>
                <c:pt idx="22910">
                  <c:v>15.855</c:v>
                </c:pt>
                <c:pt idx="22911">
                  <c:v>15.76</c:v>
                </c:pt>
                <c:pt idx="22912">
                  <c:v>15.76</c:v>
                </c:pt>
                <c:pt idx="22913">
                  <c:v>15.76</c:v>
                </c:pt>
                <c:pt idx="22914">
                  <c:v>15.76</c:v>
                </c:pt>
                <c:pt idx="22915">
                  <c:v>15.76</c:v>
                </c:pt>
                <c:pt idx="22916">
                  <c:v>15.76</c:v>
                </c:pt>
                <c:pt idx="22917">
                  <c:v>15.76</c:v>
                </c:pt>
                <c:pt idx="22918">
                  <c:v>15.76</c:v>
                </c:pt>
                <c:pt idx="22919">
                  <c:v>15.76</c:v>
                </c:pt>
                <c:pt idx="22920">
                  <c:v>15.76</c:v>
                </c:pt>
                <c:pt idx="22921">
                  <c:v>15.76</c:v>
                </c:pt>
                <c:pt idx="22922">
                  <c:v>15.76</c:v>
                </c:pt>
                <c:pt idx="22923">
                  <c:v>15.76</c:v>
                </c:pt>
                <c:pt idx="22924">
                  <c:v>15.76</c:v>
                </c:pt>
                <c:pt idx="22925">
                  <c:v>15.76</c:v>
                </c:pt>
                <c:pt idx="22926">
                  <c:v>15.76</c:v>
                </c:pt>
                <c:pt idx="22927">
                  <c:v>15.664</c:v>
                </c:pt>
                <c:pt idx="22928">
                  <c:v>15.664</c:v>
                </c:pt>
                <c:pt idx="22929">
                  <c:v>15.664</c:v>
                </c:pt>
                <c:pt idx="22930">
                  <c:v>15.664</c:v>
                </c:pt>
                <c:pt idx="22931">
                  <c:v>15.664</c:v>
                </c:pt>
                <c:pt idx="22932">
                  <c:v>15.664</c:v>
                </c:pt>
                <c:pt idx="22933">
                  <c:v>15.664</c:v>
                </c:pt>
                <c:pt idx="22934">
                  <c:v>15.664</c:v>
                </c:pt>
                <c:pt idx="22935">
                  <c:v>15.664</c:v>
                </c:pt>
                <c:pt idx="22936">
                  <c:v>15.664</c:v>
                </c:pt>
                <c:pt idx="22937">
                  <c:v>15.664</c:v>
                </c:pt>
                <c:pt idx="22938">
                  <c:v>15.76</c:v>
                </c:pt>
                <c:pt idx="22939">
                  <c:v>15.76</c:v>
                </c:pt>
                <c:pt idx="22940">
                  <c:v>15.76</c:v>
                </c:pt>
                <c:pt idx="22941">
                  <c:v>15.855</c:v>
                </c:pt>
                <c:pt idx="22942">
                  <c:v>15.951000000000001</c:v>
                </c:pt>
                <c:pt idx="22943">
                  <c:v>15.951000000000001</c:v>
                </c:pt>
                <c:pt idx="22944">
                  <c:v>16.045999999999999</c:v>
                </c:pt>
                <c:pt idx="22945">
                  <c:v>16.045999999999999</c:v>
                </c:pt>
                <c:pt idx="22946">
                  <c:v>16.045999999999999</c:v>
                </c:pt>
                <c:pt idx="22947">
                  <c:v>16.045999999999999</c:v>
                </c:pt>
                <c:pt idx="22948">
                  <c:v>16.045999999999999</c:v>
                </c:pt>
                <c:pt idx="22949">
                  <c:v>16.140999999999998</c:v>
                </c:pt>
                <c:pt idx="22950">
                  <c:v>16.140999999999998</c:v>
                </c:pt>
                <c:pt idx="22951">
                  <c:v>16.140999999999998</c:v>
                </c:pt>
                <c:pt idx="22952">
                  <c:v>16.140999999999998</c:v>
                </c:pt>
                <c:pt idx="22953">
                  <c:v>16.140999999999998</c:v>
                </c:pt>
                <c:pt idx="22954">
                  <c:v>16.140999999999998</c:v>
                </c:pt>
                <c:pt idx="22955">
                  <c:v>16.140999999999998</c:v>
                </c:pt>
                <c:pt idx="22956">
                  <c:v>16.236999999999998</c:v>
                </c:pt>
                <c:pt idx="22957">
                  <c:v>16.332000000000001</c:v>
                </c:pt>
                <c:pt idx="22958">
                  <c:v>16.427</c:v>
                </c:pt>
                <c:pt idx="22959">
                  <c:v>16.523</c:v>
                </c:pt>
                <c:pt idx="22960">
                  <c:v>16.523</c:v>
                </c:pt>
                <c:pt idx="22961">
                  <c:v>16.523</c:v>
                </c:pt>
                <c:pt idx="22962">
                  <c:v>16.523</c:v>
                </c:pt>
                <c:pt idx="22963">
                  <c:v>16.523</c:v>
                </c:pt>
                <c:pt idx="22964">
                  <c:v>16.523</c:v>
                </c:pt>
                <c:pt idx="22965">
                  <c:v>16.523</c:v>
                </c:pt>
                <c:pt idx="22966">
                  <c:v>16.427</c:v>
                </c:pt>
                <c:pt idx="22967">
                  <c:v>16.427</c:v>
                </c:pt>
                <c:pt idx="22968">
                  <c:v>16.427</c:v>
                </c:pt>
                <c:pt idx="22969">
                  <c:v>16.427</c:v>
                </c:pt>
                <c:pt idx="22970">
                  <c:v>16.427</c:v>
                </c:pt>
                <c:pt idx="22971">
                  <c:v>16.427</c:v>
                </c:pt>
                <c:pt idx="22972">
                  <c:v>16.332000000000001</c:v>
                </c:pt>
                <c:pt idx="22973">
                  <c:v>16.332000000000001</c:v>
                </c:pt>
                <c:pt idx="22974">
                  <c:v>16.332000000000001</c:v>
                </c:pt>
                <c:pt idx="22975">
                  <c:v>16.236999999999998</c:v>
                </c:pt>
                <c:pt idx="22976">
                  <c:v>16.236999999999998</c:v>
                </c:pt>
                <c:pt idx="22977">
                  <c:v>16.140999999999998</c:v>
                </c:pt>
                <c:pt idx="22978">
                  <c:v>16.140999999999998</c:v>
                </c:pt>
                <c:pt idx="22979">
                  <c:v>16.045999999999999</c:v>
                </c:pt>
                <c:pt idx="22980">
                  <c:v>16.045999999999999</c:v>
                </c:pt>
                <c:pt idx="22981">
                  <c:v>15.951000000000001</c:v>
                </c:pt>
                <c:pt idx="22982">
                  <c:v>15.951000000000001</c:v>
                </c:pt>
                <c:pt idx="22983">
                  <c:v>15.855</c:v>
                </c:pt>
                <c:pt idx="22984">
                  <c:v>15.855</c:v>
                </c:pt>
                <c:pt idx="22985">
                  <c:v>15.76</c:v>
                </c:pt>
                <c:pt idx="22986">
                  <c:v>15.76</c:v>
                </c:pt>
                <c:pt idx="22987">
                  <c:v>15.76</c:v>
                </c:pt>
                <c:pt idx="22988">
                  <c:v>15.664</c:v>
                </c:pt>
                <c:pt idx="22989">
                  <c:v>15.664</c:v>
                </c:pt>
                <c:pt idx="22990">
                  <c:v>15.569000000000001</c:v>
                </c:pt>
                <c:pt idx="22991">
                  <c:v>15.569000000000001</c:v>
                </c:pt>
                <c:pt idx="22992">
                  <c:v>15.569000000000001</c:v>
                </c:pt>
                <c:pt idx="22993">
                  <c:v>15.569000000000001</c:v>
                </c:pt>
                <c:pt idx="22994">
                  <c:v>15.569000000000001</c:v>
                </c:pt>
                <c:pt idx="22995">
                  <c:v>15.473000000000001</c:v>
                </c:pt>
                <c:pt idx="22996">
                  <c:v>15.473000000000001</c:v>
                </c:pt>
                <c:pt idx="22997">
                  <c:v>15.473000000000001</c:v>
                </c:pt>
                <c:pt idx="22998">
                  <c:v>15.473000000000001</c:v>
                </c:pt>
                <c:pt idx="22999">
                  <c:v>15.473000000000001</c:v>
                </c:pt>
                <c:pt idx="23000">
                  <c:v>15.473000000000001</c:v>
                </c:pt>
                <c:pt idx="23001">
                  <c:v>15.473000000000001</c:v>
                </c:pt>
                <c:pt idx="23002">
                  <c:v>15.473000000000001</c:v>
                </c:pt>
                <c:pt idx="23003">
                  <c:v>15.473000000000001</c:v>
                </c:pt>
                <c:pt idx="23004">
                  <c:v>15.473000000000001</c:v>
                </c:pt>
                <c:pt idx="23005">
                  <c:v>15.473000000000001</c:v>
                </c:pt>
                <c:pt idx="23006">
                  <c:v>15.473000000000001</c:v>
                </c:pt>
                <c:pt idx="23007">
                  <c:v>15.473000000000001</c:v>
                </c:pt>
                <c:pt idx="23008">
                  <c:v>15.473000000000001</c:v>
                </c:pt>
                <c:pt idx="23009">
                  <c:v>15.378</c:v>
                </c:pt>
                <c:pt idx="23010">
                  <c:v>15.378</c:v>
                </c:pt>
                <c:pt idx="23011">
                  <c:v>15.378</c:v>
                </c:pt>
                <c:pt idx="23012">
                  <c:v>15.378</c:v>
                </c:pt>
                <c:pt idx="23013">
                  <c:v>15.378</c:v>
                </c:pt>
                <c:pt idx="23014">
                  <c:v>15.378</c:v>
                </c:pt>
                <c:pt idx="23015">
                  <c:v>15.378</c:v>
                </c:pt>
                <c:pt idx="23016">
                  <c:v>15.378</c:v>
                </c:pt>
                <c:pt idx="23017">
                  <c:v>15.378</c:v>
                </c:pt>
                <c:pt idx="23018">
                  <c:v>15.378</c:v>
                </c:pt>
                <c:pt idx="23019">
                  <c:v>15.473000000000001</c:v>
                </c:pt>
                <c:pt idx="23020">
                  <c:v>15.473000000000001</c:v>
                </c:pt>
                <c:pt idx="23021">
                  <c:v>15.473000000000001</c:v>
                </c:pt>
                <c:pt idx="23022">
                  <c:v>15.473000000000001</c:v>
                </c:pt>
                <c:pt idx="23023">
                  <c:v>15.473000000000001</c:v>
                </c:pt>
                <c:pt idx="23024">
                  <c:v>15.473000000000001</c:v>
                </c:pt>
                <c:pt idx="23025">
                  <c:v>15.473000000000001</c:v>
                </c:pt>
                <c:pt idx="23026">
                  <c:v>15.569000000000001</c:v>
                </c:pt>
                <c:pt idx="23027">
                  <c:v>15.569000000000001</c:v>
                </c:pt>
                <c:pt idx="23028">
                  <c:v>15.569000000000001</c:v>
                </c:pt>
                <c:pt idx="23029">
                  <c:v>15.664</c:v>
                </c:pt>
                <c:pt idx="23030">
                  <c:v>15.664</c:v>
                </c:pt>
                <c:pt idx="23031">
                  <c:v>15.76</c:v>
                </c:pt>
                <c:pt idx="23032">
                  <c:v>15.76</c:v>
                </c:pt>
                <c:pt idx="23033">
                  <c:v>15.76</c:v>
                </c:pt>
                <c:pt idx="23034">
                  <c:v>15.855</c:v>
                </c:pt>
                <c:pt idx="23035">
                  <c:v>15.855</c:v>
                </c:pt>
                <c:pt idx="23036">
                  <c:v>15.951000000000001</c:v>
                </c:pt>
                <c:pt idx="23037">
                  <c:v>16.045999999999999</c:v>
                </c:pt>
                <c:pt idx="23038">
                  <c:v>16.045999999999999</c:v>
                </c:pt>
                <c:pt idx="23039">
                  <c:v>16.140999999999998</c:v>
                </c:pt>
                <c:pt idx="23040">
                  <c:v>16.236999999999998</c:v>
                </c:pt>
                <c:pt idx="23041">
                  <c:v>16.236999999999998</c:v>
                </c:pt>
                <c:pt idx="23042">
                  <c:v>16.332000000000001</c:v>
                </c:pt>
                <c:pt idx="23043">
                  <c:v>16.427</c:v>
                </c:pt>
                <c:pt idx="23044">
                  <c:v>16.523</c:v>
                </c:pt>
                <c:pt idx="23045">
                  <c:v>16.523</c:v>
                </c:pt>
                <c:pt idx="23046">
                  <c:v>16.617999999999999</c:v>
                </c:pt>
                <c:pt idx="23047">
                  <c:v>16.713000000000001</c:v>
                </c:pt>
                <c:pt idx="23048">
                  <c:v>16.713000000000001</c:v>
                </c:pt>
                <c:pt idx="23049">
                  <c:v>16.808</c:v>
                </c:pt>
                <c:pt idx="23050">
                  <c:v>16.902999999999999</c:v>
                </c:pt>
                <c:pt idx="23051">
                  <c:v>16.902999999999999</c:v>
                </c:pt>
                <c:pt idx="23052">
                  <c:v>16.902999999999999</c:v>
                </c:pt>
                <c:pt idx="23053">
                  <c:v>16.998999999999999</c:v>
                </c:pt>
                <c:pt idx="23054">
                  <c:v>16.998999999999999</c:v>
                </c:pt>
                <c:pt idx="23055">
                  <c:v>16.998999999999999</c:v>
                </c:pt>
                <c:pt idx="23056">
                  <c:v>16.998999999999999</c:v>
                </c:pt>
                <c:pt idx="23057">
                  <c:v>17.094000000000001</c:v>
                </c:pt>
                <c:pt idx="23058">
                  <c:v>16.998999999999999</c:v>
                </c:pt>
                <c:pt idx="23059">
                  <c:v>16.998999999999999</c:v>
                </c:pt>
                <c:pt idx="23060">
                  <c:v>16.998999999999999</c:v>
                </c:pt>
                <c:pt idx="23061">
                  <c:v>16.998999999999999</c:v>
                </c:pt>
                <c:pt idx="23062">
                  <c:v>16.902999999999999</c:v>
                </c:pt>
                <c:pt idx="23063">
                  <c:v>16.902999999999999</c:v>
                </c:pt>
                <c:pt idx="23064">
                  <c:v>16.808</c:v>
                </c:pt>
                <c:pt idx="23065">
                  <c:v>16.808</c:v>
                </c:pt>
                <c:pt idx="23066">
                  <c:v>16.808</c:v>
                </c:pt>
                <c:pt idx="23067">
                  <c:v>16.713000000000001</c:v>
                </c:pt>
                <c:pt idx="23068">
                  <c:v>16.713000000000001</c:v>
                </c:pt>
                <c:pt idx="23069">
                  <c:v>16.617999999999999</c:v>
                </c:pt>
                <c:pt idx="23070">
                  <c:v>16.617999999999999</c:v>
                </c:pt>
                <c:pt idx="23071">
                  <c:v>16.617999999999999</c:v>
                </c:pt>
                <c:pt idx="23072">
                  <c:v>16.523</c:v>
                </c:pt>
                <c:pt idx="23073">
                  <c:v>16.427</c:v>
                </c:pt>
                <c:pt idx="23074">
                  <c:v>16.427</c:v>
                </c:pt>
                <c:pt idx="23075">
                  <c:v>16.332000000000001</c:v>
                </c:pt>
                <c:pt idx="23076">
                  <c:v>16.236999999999998</c:v>
                </c:pt>
                <c:pt idx="23077">
                  <c:v>16.236999999999998</c:v>
                </c:pt>
                <c:pt idx="23078">
                  <c:v>16.140999999999998</c:v>
                </c:pt>
                <c:pt idx="23079">
                  <c:v>16.045999999999999</c:v>
                </c:pt>
                <c:pt idx="23080">
                  <c:v>16.045999999999999</c:v>
                </c:pt>
                <c:pt idx="23081">
                  <c:v>15.951000000000001</c:v>
                </c:pt>
                <c:pt idx="23082">
                  <c:v>15.951000000000001</c:v>
                </c:pt>
                <c:pt idx="23083">
                  <c:v>15.855</c:v>
                </c:pt>
                <c:pt idx="23084">
                  <c:v>15.855</c:v>
                </c:pt>
                <c:pt idx="23085">
                  <c:v>15.855</c:v>
                </c:pt>
                <c:pt idx="23086">
                  <c:v>15.855</c:v>
                </c:pt>
                <c:pt idx="23087">
                  <c:v>15.76</c:v>
                </c:pt>
                <c:pt idx="23088">
                  <c:v>15.76</c:v>
                </c:pt>
                <c:pt idx="23089">
                  <c:v>15.76</c:v>
                </c:pt>
                <c:pt idx="23090">
                  <c:v>15.76</c:v>
                </c:pt>
                <c:pt idx="23091">
                  <c:v>15.76</c:v>
                </c:pt>
                <c:pt idx="23092">
                  <c:v>15.76</c:v>
                </c:pt>
                <c:pt idx="23093">
                  <c:v>15.76</c:v>
                </c:pt>
                <c:pt idx="23094">
                  <c:v>15.76</c:v>
                </c:pt>
                <c:pt idx="23095">
                  <c:v>15.664</c:v>
                </c:pt>
                <c:pt idx="23096">
                  <c:v>15.664</c:v>
                </c:pt>
                <c:pt idx="23097">
                  <c:v>15.664</c:v>
                </c:pt>
                <c:pt idx="23098">
                  <c:v>15.664</c:v>
                </c:pt>
                <c:pt idx="23099">
                  <c:v>15.664</c:v>
                </c:pt>
                <c:pt idx="23100">
                  <c:v>15.664</c:v>
                </c:pt>
                <c:pt idx="23101">
                  <c:v>15.664</c:v>
                </c:pt>
                <c:pt idx="23102">
                  <c:v>15.664</c:v>
                </c:pt>
                <c:pt idx="23103">
                  <c:v>15.569000000000001</c:v>
                </c:pt>
                <c:pt idx="23104">
                  <c:v>15.569000000000001</c:v>
                </c:pt>
                <c:pt idx="23105">
                  <c:v>15.569000000000001</c:v>
                </c:pt>
                <c:pt idx="23106">
                  <c:v>15.569000000000001</c:v>
                </c:pt>
                <c:pt idx="23107">
                  <c:v>15.569000000000001</c:v>
                </c:pt>
                <c:pt idx="23108">
                  <c:v>15.569000000000001</c:v>
                </c:pt>
                <c:pt idx="23109">
                  <c:v>15.473000000000001</c:v>
                </c:pt>
                <c:pt idx="23110">
                  <c:v>15.473000000000001</c:v>
                </c:pt>
                <c:pt idx="23111">
                  <c:v>15.473000000000001</c:v>
                </c:pt>
                <c:pt idx="23112">
                  <c:v>15.473000000000001</c:v>
                </c:pt>
                <c:pt idx="23113">
                  <c:v>15.473000000000001</c:v>
                </c:pt>
                <c:pt idx="23114">
                  <c:v>15.378</c:v>
                </c:pt>
                <c:pt idx="23115">
                  <c:v>15.473000000000001</c:v>
                </c:pt>
                <c:pt idx="23116">
                  <c:v>15.378</c:v>
                </c:pt>
                <c:pt idx="23117">
                  <c:v>15.378</c:v>
                </c:pt>
                <c:pt idx="23118">
                  <c:v>15.378</c:v>
                </c:pt>
                <c:pt idx="23119">
                  <c:v>15.378</c:v>
                </c:pt>
                <c:pt idx="23120">
                  <c:v>15.378</c:v>
                </c:pt>
                <c:pt idx="23121">
                  <c:v>15.473000000000001</c:v>
                </c:pt>
                <c:pt idx="23122">
                  <c:v>15.473000000000001</c:v>
                </c:pt>
                <c:pt idx="23123">
                  <c:v>15.473000000000001</c:v>
                </c:pt>
                <c:pt idx="23124">
                  <c:v>15.473000000000001</c:v>
                </c:pt>
                <c:pt idx="23125">
                  <c:v>15.569000000000001</c:v>
                </c:pt>
                <c:pt idx="23126">
                  <c:v>15.569000000000001</c:v>
                </c:pt>
                <c:pt idx="23127">
                  <c:v>15.664</c:v>
                </c:pt>
                <c:pt idx="23128">
                  <c:v>15.664</c:v>
                </c:pt>
                <c:pt idx="23129">
                  <c:v>15.76</c:v>
                </c:pt>
                <c:pt idx="23130">
                  <c:v>15.76</c:v>
                </c:pt>
                <c:pt idx="23131">
                  <c:v>15.855</c:v>
                </c:pt>
                <c:pt idx="23132">
                  <c:v>15.951000000000001</c:v>
                </c:pt>
                <c:pt idx="23133">
                  <c:v>15.951000000000001</c:v>
                </c:pt>
                <c:pt idx="23134">
                  <c:v>16.045999999999999</c:v>
                </c:pt>
                <c:pt idx="23135">
                  <c:v>16.140999999999998</c:v>
                </c:pt>
                <c:pt idx="23136">
                  <c:v>16.140999999999998</c:v>
                </c:pt>
                <c:pt idx="23137">
                  <c:v>16.236999999999998</c:v>
                </c:pt>
                <c:pt idx="23138">
                  <c:v>16.332000000000001</c:v>
                </c:pt>
                <c:pt idx="23139">
                  <c:v>16.332000000000001</c:v>
                </c:pt>
                <c:pt idx="23140">
                  <c:v>16.427</c:v>
                </c:pt>
                <c:pt idx="23141">
                  <c:v>16.523</c:v>
                </c:pt>
                <c:pt idx="23142">
                  <c:v>16.523</c:v>
                </c:pt>
                <c:pt idx="23143">
                  <c:v>16.617999999999999</c:v>
                </c:pt>
                <c:pt idx="23144">
                  <c:v>16.713000000000001</c:v>
                </c:pt>
                <c:pt idx="23145">
                  <c:v>16.713000000000001</c:v>
                </c:pt>
                <c:pt idx="23146">
                  <c:v>16.808</c:v>
                </c:pt>
                <c:pt idx="23147">
                  <c:v>16.808</c:v>
                </c:pt>
                <c:pt idx="23148">
                  <c:v>16.808</c:v>
                </c:pt>
                <c:pt idx="23149">
                  <c:v>16.902999999999999</c:v>
                </c:pt>
                <c:pt idx="23150">
                  <c:v>16.902999999999999</c:v>
                </c:pt>
                <c:pt idx="23151">
                  <c:v>16.902999999999999</c:v>
                </c:pt>
                <c:pt idx="23152">
                  <c:v>16.998999999999999</c:v>
                </c:pt>
                <c:pt idx="23153">
                  <c:v>16.998999999999999</c:v>
                </c:pt>
                <c:pt idx="23154">
                  <c:v>16.998999999999999</c:v>
                </c:pt>
                <c:pt idx="23155">
                  <c:v>16.998999999999999</c:v>
                </c:pt>
                <c:pt idx="23156">
                  <c:v>16.902999999999999</c:v>
                </c:pt>
                <c:pt idx="23157">
                  <c:v>16.902999999999999</c:v>
                </c:pt>
                <c:pt idx="23158">
                  <c:v>16.902999999999999</c:v>
                </c:pt>
                <c:pt idx="23159">
                  <c:v>16.902999999999999</c:v>
                </c:pt>
                <c:pt idx="23160">
                  <c:v>16.902999999999999</c:v>
                </c:pt>
                <c:pt idx="23161">
                  <c:v>16.808</c:v>
                </c:pt>
                <c:pt idx="23162">
                  <c:v>16.808</c:v>
                </c:pt>
                <c:pt idx="23163">
                  <c:v>16.808</c:v>
                </c:pt>
                <c:pt idx="23164">
                  <c:v>16.713000000000001</c:v>
                </c:pt>
                <c:pt idx="23165">
                  <c:v>16.713000000000001</c:v>
                </c:pt>
                <c:pt idx="23166">
                  <c:v>16.617999999999999</c:v>
                </c:pt>
                <c:pt idx="23167">
                  <c:v>16.617999999999999</c:v>
                </c:pt>
                <c:pt idx="23168">
                  <c:v>16.523</c:v>
                </c:pt>
                <c:pt idx="23169">
                  <c:v>16.523</c:v>
                </c:pt>
                <c:pt idx="23170">
                  <c:v>16.427</c:v>
                </c:pt>
                <c:pt idx="23171">
                  <c:v>16.427</c:v>
                </c:pt>
                <c:pt idx="23172">
                  <c:v>16.332000000000001</c:v>
                </c:pt>
                <c:pt idx="23173">
                  <c:v>16.236999999999998</c:v>
                </c:pt>
                <c:pt idx="23174">
                  <c:v>16.236999999999998</c:v>
                </c:pt>
                <c:pt idx="23175">
                  <c:v>16.140999999999998</c:v>
                </c:pt>
                <c:pt idx="23176">
                  <c:v>16.140999999999998</c:v>
                </c:pt>
                <c:pt idx="23177">
                  <c:v>16.045999999999999</c:v>
                </c:pt>
                <c:pt idx="23178">
                  <c:v>16.045999999999999</c:v>
                </c:pt>
                <c:pt idx="23179">
                  <c:v>15.951000000000001</c:v>
                </c:pt>
                <c:pt idx="23180">
                  <c:v>15.951000000000001</c:v>
                </c:pt>
                <c:pt idx="23181">
                  <c:v>15.951000000000001</c:v>
                </c:pt>
                <c:pt idx="23182">
                  <c:v>15.855</c:v>
                </c:pt>
                <c:pt idx="23183">
                  <c:v>15.855</c:v>
                </c:pt>
                <c:pt idx="23184">
                  <c:v>15.855</c:v>
                </c:pt>
                <c:pt idx="23185">
                  <c:v>15.855</c:v>
                </c:pt>
                <c:pt idx="23186">
                  <c:v>15.76</c:v>
                </c:pt>
                <c:pt idx="23187">
                  <c:v>15.76</c:v>
                </c:pt>
                <c:pt idx="23188">
                  <c:v>15.76</c:v>
                </c:pt>
                <c:pt idx="23189">
                  <c:v>15.76</c:v>
                </c:pt>
                <c:pt idx="23190">
                  <c:v>15.76</c:v>
                </c:pt>
                <c:pt idx="23191">
                  <c:v>15.76</c:v>
                </c:pt>
                <c:pt idx="23192">
                  <c:v>15.664</c:v>
                </c:pt>
                <c:pt idx="23193">
                  <c:v>15.664</c:v>
                </c:pt>
                <c:pt idx="23194">
                  <c:v>15.664</c:v>
                </c:pt>
                <c:pt idx="23195">
                  <c:v>15.664</c:v>
                </c:pt>
                <c:pt idx="23196">
                  <c:v>15.664</c:v>
                </c:pt>
                <c:pt idx="23197">
                  <c:v>15.664</c:v>
                </c:pt>
                <c:pt idx="23198">
                  <c:v>15.569000000000001</c:v>
                </c:pt>
                <c:pt idx="23199">
                  <c:v>15.569000000000001</c:v>
                </c:pt>
                <c:pt idx="23200">
                  <c:v>15.569000000000001</c:v>
                </c:pt>
                <c:pt idx="23201">
                  <c:v>15.569000000000001</c:v>
                </c:pt>
                <c:pt idx="23202">
                  <c:v>15.569000000000001</c:v>
                </c:pt>
                <c:pt idx="23203">
                  <c:v>15.569000000000001</c:v>
                </c:pt>
                <c:pt idx="23204">
                  <c:v>15.569000000000001</c:v>
                </c:pt>
                <c:pt idx="23205">
                  <c:v>15.569000000000001</c:v>
                </c:pt>
                <c:pt idx="23206">
                  <c:v>15.569000000000001</c:v>
                </c:pt>
                <c:pt idx="23207">
                  <c:v>15.473000000000001</c:v>
                </c:pt>
                <c:pt idx="23208">
                  <c:v>15.473000000000001</c:v>
                </c:pt>
                <c:pt idx="23209">
                  <c:v>15.473000000000001</c:v>
                </c:pt>
                <c:pt idx="23210">
                  <c:v>15.473000000000001</c:v>
                </c:pt>
                <c:pt idx="23211">
                  <c:v>15.473000000000001</c:v>
                </c:pt>
                <c:pt idx="23212">
                  <c:v>15.473000000000001</c:v>
                </c:pt>
                <c:pt idx="23213">
                  <c:v>15.473000000000001</c:v>
                </c:pt>
                <c:pt idx="23214">
                  <c:v>15.473000000000001</c:v>
                </c:pt>
                <c:pt idx="23215">
                  <c:v>15.473000000000001</c:v>
                </c:pt>
                <c:pt idx="23216">
                  <c:v>15.473000000000001</c:v>
                </c:pt>
                <c:pt idx="23217">
                  <c:v>15.473000000000001</c:v>
                </c:pt>
                <c:pt idx="23218">
                  <c:v>15.473000000000001</c:v>
                </c:pt>
                <c:pt idx="23219">
                  <c:v>15.473000000000001</c:v>
                </c:pt>
                <c:pt idx="23220">
                  <c:v>15.569000000000001</c:v>
                </c:pt>
                <c:pt idx="23221">
                  <c:v>15.569000000000001</c:v>
                </c:pt>
                <c:pt idx="23222">
                  <c:v>15.664</c:v>
                </c:pt>
                <c:pt idx="23223">
                  <c:v>15.76</c:v>
                </c:pt>
                <c:pt idx="23224">
                  <c:v>15.76</c:v>
                </c:pt>
                <c:pt idx="23225">
                  <c:v>15.855</c:v>
                </c:pt>
                <c:pt idx="23226">
                  <c:v>15.855</c:v>
                </c:pt>
                <c:pt idx="23227">
                  <c:v>15.951000000000001</c:v>
                </c:pt>
                <c:pt idx="23228">
                  <c:v>16.045999999999999</c:v>
                </c:pt>
                <c:pt idx="23229">
                  <c:v>16.045999999999999</c:v>
                </c:pt>
                <c:pt idx="23230">
                  <c:v>16.140999999999998</c:v>
                </c:pt>
                <c:pt idx="23231">
                  <c:v>16.236999999999998</c:v>
                </c:pt>
                <c:pt idx="23232">
                  <c:v>16.332000000000001</c:v>
                </c:pt>
                <c:pt idx="23233">
                  <c:v>16.427</c:v>
                </c:pt>
                <c:pt idx="23234">
                  <c:v>16.523</c:v>
                </c:pt>
                <c:pt idx="23235">
                  <c:v>16.523</c:v>
                </c:pt>
                <c:pt idx="23236">
                  <c:v>16.617999999999999</c:v>
                </c:pt>
                <c:pt idx="23237">
                  <c:v>16.713000000000001</c:v>
                </c:pt>
                <c:pt idx="23238">
                  <c:v>16.808</c:v>
                </c:pt>
                <c:pt idx="23239">
                  <c:v>16.808</c:v>
                </c:pt>
                <c:pt idx="23240">
                  <c:v>16.902999999999999</c:v>
                </c:pt>
                <c:pt idx="23241">
                  <c:v>16.902999999999999</c:v>
                </c:pt>
                <c:pt idx="23242">
                  <c:v>16.998999999999999</c:v>
                </c:pt>
                <c:pt idx="23243">
                  <c:v>17.094000000000001</c:v>
                </c:pt>
                <c:pt idx="23244">
                  <c:v>17.094000000000001</c:v>
                </c:pt>
                <c:pt idx="23245">
                  <c:v>17.094000000000001</c:v>
                </c:pt>
                <c:pt idx="23246">
                  <c:v>17.094000000000001</c:v>
                </c:pt>
                <c:pt idx="23247">
                  <c:v>17.094000000000001</c:v>
                </c:pt>
                <c:pt idx="23248">
                  <c:v>17.094000000000001</c:v>
                </c:pt>
                <c:pt idx="23249">
                  <c:v>17.094000000000001</c:v>
                </c:pt>
                <c:pt idx="23250">
                  <c:v>17.094000000000001</c:v>
                </c:pt>
                <c:pt idx="23251">
                  <c:v>17.094000000000001</c:v>
                </c:pt>
                <c:pt idx="23252">
                  <c:v>17.094000000000001</c:v>
                </c:pt>
                <c:pt idx="23253">
                  <c:v>17.094000000000001</c:v>
                </c:pt>
                <c:pt idx="23254">
                  <c:v>16.998999999999999</c:v>
                </c:pt>
                <c:pt idx="23255">
                  <c:v>16.998999999999999</c:v>
                </c:pt>
                <c:pt idx="23256">
                  <c:v>16.902999999999999</c:v>
                </c:pt>
                <c:pt idx="23257">
                  <c:v>16.902999999999999</c:v>
                </c:pt>
                <c:pt idx="23258">
                  <c:v>16.808</c:v>
                </c:pt>
                <c:pt idx="23259">
                  <c:v>16.808</c:v>
                </c:pt>
                <c:pt idx="23260">
                  <c:v>16.808</c:v>
                </c:pt>
                <c:pt idx="23261">
                  <c:v>16.713000000000001</c:v>
                </c:pt>
                <c:pt idx="23262">
                  <c:v>16.617999999999999</c:v>
                </c:pt>
                <c:pt idx="23263">
                  <c:v>16.617999999999999</c:v>
                </c:pt>
                <c:pt idx="23264">
                  <c:v>16.523</c:v>
                </c:pt>
                <c:pt idx="23265">
                  <c:v>16.523</c:v>
                </c:pt>
                <c:pt idx="23266">
                  <c:v>16.427</c:v>
                </c:pt>
                <c:pt idx="23267">
                  <c:v>16.427</c:v>
                </c:pt>
                <c:pt idx="23268">
                  <c:v>16.332000000000001</c:v>
                </c:pt>
                <c:pt idx="23269">
                  <c:v>16.236999999999998</c:v>
                </c:pt>
                <c:pt idx="23270">
                  <c:v>16.236999999999998</c:v>
                </c:pt>
                <c:pt idx="23271">
                  <c:v>16.140999999999998</c:v>
                </c:pt>
                <c:pt idx="23272">
                  <c:v>16.140999999999998</c:v>
                </c:pt>
                <c:pt idx="23273">
                  <c:v>16.140999999999998</c:v>
                </c:pt>
                <c:pt idx="23274">
                  <c:v>16.045999999999999</c:v>
                </c:pt>
                <c:pt idx="23275">
                  <c:v>16.045999999999999</c:v>
                </c:pt>
                <c:pt idx="23276">
                  <c:v>16.045999999999999</c:v>
                </c:pt>
                <c:pt idx="23277">
                  <c:v>16.045999999999999</c:v>
                </c:pt>
                <c:pt idx="23278">
                  <c:v>15.951000000000001</c:v>
                </c:pt>
                <c:pt idx="23279">
                  <c:v>15.951000000000001</c:v>
                </c:pt>
                <c:pt idx="23280">
                  <c:v>15.951000000000001</c:v>
                </c:pt>
                <c:pt idx="23281">
                  <c:v>15.951000000000001</c:v>
                </c:pt>
                <c:pt idx="23282">
                  <c:v>15.951000000000001</c:v>
                </c:pt>
                <c:pt idx="23283">
                  <c:v>15.855</c:v>
                </c:pt>
                <c:pt idx="23284">
                  <c:v>15.855</c:v>
                </c:pt>
                <c:pt idx="23285">
                  <c:v>15.855</c:v>
                </c:pt>
                <c:pt idx="23286">
                  <c:v>15.855</c:v>
                </c:pt>
                <c:pt idx="23287">
                  <c:v>15.76</c:v>
                </c:pt>
                <c:pt idx="23288">
                  <c:v>15.76</c:v>
                </c:pt>
                <c:pt idx="23289">
                  <c:v>15.76</c:v>
                </c:pt>
                <c:pt idx="23290">
                  <c:v>15.76</c:v>
                </c:pt>
                <c:pt idx="23291">
                  <c:v>15.76</c:v>
                </c:pt>
                <c:pt idx="23292">
                  <c:v>15.664</c:v>
                </c:pt>
                <c:pt idx="23293">
                  <c:v>15.664</c:v>
                </c:pt>
                <c:pt idx="23294">
                  <c:v>15.664</c:v>
                </c:pt>
                <c:pt idx="23295">
                  <c:v>15.664</c:v>
                </c:pt>
                <c:pt idx="23296">
                  <c:v>15.664</c:v>
                </c:pt>
                <c:pt idx="23297">
                  <c:v>15.664</c:v>
                </c:pt>
                <c:pt idx="23298">
                  <c:v>15.569000000000001</c:v>
                </c:pt>
                <c:pt idx="23299">
                  <c:v>15.569000000000001</c:v>
                </c:pt>
                <c:pt idx="23300">
                  <c:v>15.569000000000001</c:v>
                </c:pt>
                <c:pt idx="23301">
                  <c:v>15.569000000000001</c:v>
                </c:pt>
                <c:pt idx="23302">
                  <c:v>15.569000000000001</c:v>
                </c:pt>
                <c:pt idx="23303">
                  <c:v>15.569000000000001</c:v>
                </c:pt>
                <c:pt idx="23304">
                  <c:v>15.473000000000001</c:v>
                </c:pt>
                <c:pt idx="23305">
                  <c:v>15.473000000000001</c:v>
                </c:pt>
                <c:pt idx="23306">
                  <c:v>15.473000000000001</c:v>
                </c:pt>
                <c:pt idx="23307">
                  <c:v>15.473000000000001</c:v>
                </c:pt>
                <c:pt idx="23308">
                  <c:v>15.473000000000001</c:v>
                </c:pt>
                <c:pt idx="23309">
                  <c:v>15.473000000000001</c:v>
                </c:pt>
                <c:pt idx="23310">
                  <c:v>15.378</c:v>
                </c:pt>
                <c:pt idx="23311">
                  <c:v>15.378</c:v>
                </c:pt>
                <c:pt idx="23312">
                  <c:v>15.378</c:v>
                </c:pt>
                <c:pt idx="23313">
                  <c:v>15.378</c:v>
                </c:pt>
                <c:pt idx="23314">
                  <c:v>15.473000000000001</c:v>
                </c:pt>
                <c:pt idx="23315">
                  <c:v>15.473000000000001</c:v>
                </c:pt>
                <c:pt idx="23316">
                  <c:v>15.473000000000001</c:v>
                </c:pt>
                <c:pt idx="23317">
                  <c:v>15.569000000000001</c:v>
                </c:pt>
                <c:pt idx="23318">
                  <c:v>15.569000000000001</c:v>
                </c:pt>
                <c:pt idx="23319">
                  <c:v>15.664</c:v>
                </c:pt>
                <c:pt idx="23320">
                  <c:v>15.76</c:v>
                </c:pt>
                <c:pt idx="23321">
                  <c:v>15.76</c:v>
                </c:pt>
                <c:pt idx="23322">
                  <c:v>15.855</c:v>
                </c:pt>
                <c:pt idx="23323">
                  <c:v>15.855</c:v>
                </c:pt>
                <c:pt idx="23324">
                  <c:v>15.951000000000001</c:v>
                </c:pt>
                <c:pt idx="23325">
                  <c:v>16.045999999999999</c:v>
                </c:pt>
                <c:pt idx="23326">
                  <c:v>16.140999999999998</c:v>
                </c:pt>
                <c:pt idx="23327">
                  <c:v>16.140999999999998</c:v>
                </c:pt>
                <c:pt idx="23328">
                  <c:v>16.236999999999998</c:v>
                </c:pt>
                <c:pt idx="23329">
                  <c:v>16.332000000000001</c:v>
                </c:pt>
                <c:pt idx="23330">
                  <c:v>16.427</c:v>
                </c:pt>
                <c:pt idx="23331">
                  <c:v>16.523</c:v>
                </c:pt>
                <c:pt idx="23332">
                  <c:v>16.617999999999999</c:v>
                </c:pt>
                <c:pt idx="23333">
                  <c:v>16.713000000000001</c:v>
                </c:pt>
                <c:pt idx="23334">
                  <c:v>16.808</c:v>
                </c:pt>
                <c:pt idx="23335">
                  <c:v>16.902999999999999</c:v>
                </c:pt>
                <c:pt idx="23336">
                  <c:v>16.902999999999999</c:v>
                </c:pt>
                <c:pt idx="23337">
                  <c:v>16.998999999999999</c:v>
                </c:pt>
                <c:pt idx="23338">
                  <c:v>17.094000000000001</c:v>
                </c:pt>
                <c:pt idx="23339">
                  <c:v>17.189</c:v>
                </c:pt>
                <c:pt idx="23340">
                  <c:v>17.189</c:v>
                </c:pt>
                <c:pt idx="23341">
                  <c:v>17.283999999999999</c:v>
                </c:pt>
                <c:pt idx="23342">
                  <c:v>17.283999999999999</c:v>
                </c:pt>
                <c:pt idx="23343">
                  <c:v>17.283999999999999</c:v>
                </c:pt>
                <c:pt idx="23344">
                  <c:v>17.379000000000001</c:v>
                </c:pt>
                <c:pt idx="23345">
                  <c:v>17.379000000000001</c:v>
                </c:pt>
                <c:pt idx="23346">
                  <c:v>17.379000000000001</c:v>
                </c:pt>
                <c:pt idx="23347">
                  <c:v>17.379000000000001</c:v>
                </c:pt>
                <c:pt idx="23348">
                  <c:v>17.379000000000001</c:v>
                </c:pt>
                <c:pt idx="23349">
                  <c:v>17.283999999999999</c:v>
                </c:pt>
                <c:pt idx="23350">
                  <c:v>17.283999999999999</c:v>
                </c:pt>
                <c:pt idx="23351">
                  <c:v>17.283999999999999</c:v>
                </c:pt>
                <c:pt idx="23352">
                  <c:v>17.189</c:v>
                </c:pt>
                <c:pt idx="23353">
                  <c:v>17.189</c:v>
                </c:pt>
                <c:pt idx="23354">
                  <c:v>17.094000000000001</c:v>
                </c:pt>
                <c:pt idx="23355">
                  <c:v>17.094000000000001</c:v>
                </c:pt>
                <c:pt idx="23356">
                  <c:v>16.998999999999999</c:v>
                </c:pt>
                <c:pt idx="23357">
                  <c:v>16.998999999999999</c:v>
                </c:pt>
                <c:pt idx="23358">
                  <c:v>16.998999999999999</c:v>
                </c:pt>
                <c:pt idx="23359">
                  <c:v>16.902999999999999</c:v>
                </c:pt>
                <c:pt idx="23360">
                  <c:v>16.808</c:v>
                </c:pt>
                <c:pt idx="23361">
                  <c:v>16.808</c:v>
                </c:pt>
                <c:pt idx="23362">
                  <c:v>16.713000000000001</c:v>
                </c:pt>
                <c:pt idx="23363">
                  <c:v>16.713000000000001</c:v>
                </c:pt>
                <c:pt idx="23364">
                  <c:v>16.617999999999999</c:v>
                </c:pt>
                <c:pt idx="23365">
                  <c:v>16.523</c:v>
                </c:pt>
                <c:pt idx="23366">
                  <c:v>16.523</c:v>
                </c:pt>
                <c:pt idx="23367">
                  <c:v>16.427</c:v>
                </c:pt>
                <c:pt idx="23368">
                  <c:v>16.332000000000001</c:v>
                </c:pt>
                <c:pt idx="23369">
                  <c:v>16.332000000000001</c:v>
                </c:pt>
                <c:pt idx="23370">
                  <c:v>16.332000000000001</c:v>
                </c:pt>
                <c:pt idx="23371">
                  <c:v>16.236999999999998</c:v>
                </c:pt>
                <c:pt idx="23372">
                  <c:v>16.140999999999998</c:v>
                </c:pt>
                <c:pt idx="23373">
                  <c:v>16.140999999999998</c:v>
                </c:pt>
                <c:pt idx="23374">
                  <c:v>16.140999999999998</c:v>
                </c:pt>
                <c:pt idx="23375">
                  <c:v>16.140999999999998</c:v>
                </c:pt>
                <c:pt idx="23376">
                  <c:v>16.045999999999999</c:v>
                </c:pt>
                <c:pt idx="23377">
                  <c:v>16.045999999999999</c:v>
                </c:pt>
                <c:pt idx="23378">
                  <c:v>16.045999999999999</c:v>
                </c:pt>
                <c:pt idx="23379">
                  <c:v>16.045999999999999</c:v>
                </c:pt>
                <c:pt idx="23380">
                  <c:v>15.951000000000001</c:v>
                </c:pt>
                <c:pt idx="23381">
                  <c:v>15.951000000000001</c:v>
                </c:pt>
                <c:pt idx="23382">
                  <c:v>15.951000000000001</c:v>
                </c:pt>
                <c:pt idx="23383">
                  <c:v>15.951000000000001</c:v>
                </c:pt>
                <c:pt idx="23384">
                  <c:v>15.951000000000001</c:v>
                </c:pt>
                <c:pt idx="23385">
                  <c:v>15.951000000000001</c:v>
                </c:pt>
                <c:pt idx="23386">
                  <c:v>15.951000000000001</c:v>
                </c:pt>
                <c:pt idx="23387">
                  <c:v>15.951000000000001</c:v>
                </c:pt>
                <c:pt idx="23388">
                  <c:v>15.951000000000001</c:v>
                </c:pt>
                <c:pt idx="23389">
                  <c:v>15.951000000000001</c:v>
                </c:pt>
                <c:pt idx="23390">
                  <c:v>15.951000000000001</c:v>
                </c:pt>
                <c:pt idx="23391">
                  <c:v>15.951000000000001</c:v>
                </c:pt>
                <c:pt idx="23392">
                  <c:v>15.951000000000001</c:v>
                </c:pt>
                <c:pt idx="23393">
                  <c:v>15.951000000000001</c:v>
                </c:pt>
                <c:pt idx="23394">
                  <c:v>15.951000000000001</c:v>
                </c:pt>
                <c:pt idx="23395">
                  <c:v>15.951000000000001</c:v>
                </c:pt>
                <c:pt idx="23396">
                  <c:v>15.951000000000001</c:v>
                </c:pt>
                <c:pt idx="23397">
                  <c:v>15.951000000000001</c:v>
                </c:pt>
                <c:pt idx="23398">
                  <c:v>15.951000000000001</c:v>
                </c:pt>
                <c:pt idx="23399">
                  <c:v>15.951000000000001</c:v>
                </c:pt>
                <c:pt idx="23400">
                  <c:v>15.951000000000001</c:v>
                </c:pt>
                <c:pt idx="23401">
                  <c:v>15.951000000000001</c:v>
                </c:pt>
                <c:pt idx="23402">
                  <c:v>15.951000000000001</c:v>
                </c:pt>
                <c:pt idx="23403">
                  <c:v>15.951000000000001</c:v>
                </c:pt>
                <c:pt idx="23404">
                  <c:v>15.951000000000001</c:v>
                </c:pt>
                <c:pt idx="23405">
                  <c:v>15.951000000000001</c:v>
                </c:pt>
                <c:pt idx="23406">
                  <c:v>15.855</c:v>
                </c:pt>
                <c:pt idx="23407">
                  <c:v>15.855</c:v>
                </c:pt>
                <c:pt idx="23408">
                  <c:v>15.855</c:v>
                </c:pt>
                <c:pt idx="23409">
                  <c:v>15.855</c:v>
                </c:pt>
                <c:pt idx="23410">
                  <c:v>15.951000000000001</c:v>
                </c:pt>
                <c:pt idx="23411">
                  <c:v>15.951000000000001</c:v>
                </c:pt>
                <c:pt idx="23412">
                  <c:v>15.951000000000001</c:v>
                </c:pt>
                <c:pt idx="23413">
                  <c:v>15.951000000000001</c:v>
                </c:pt>
                <c:pt idx="23414">
                  <c:v>16.045999999999999</c:v>
                </c:pt>
                <c:pt idx="23415">
                  <c:v>16.045999999999999</c:v>
                </c:pt>
                <c:pt idx="23416">
                  <c:v>16.140999999999998</c:v>
                </c:pt>
                <c:pt idx="23417">
                  <c:v>16.140999999999998</c:v>
                </c:pt>
                <c:pt idx="23418">
                  <c:v>16.236999999999998</c:v>
                </c:pt>
                <c:pt idx="23419">
                  <c:v>16.236999999999998</c:v>
                </c:pt>
                <c:pt idx="23420">
                  <c:v>16.332000000000001</c:v>
                </c:pt>
                <c:pt idx="23421">
                  <c:v>16.332000000000001</c:v>
                </c:pt>
                <c:pt idx="23422">
                  <c:v>16.427</c:v>
                </c:pt>
                <c:pt idx="23423">
                  <c:v>16.427</c:v>
                </c:pt>
                <c:pt idx="23424">
                  <c:v>16.523</c:v>
                </c:pt>
                <c:pt idx="23425">
                  <c:v>16.617999999999999</c:v>
                </c:pt>
                <c:pt idx="23426">
                  <c:v>16.713000000000001</c:v>
                </c:pt>
                <c:pt idx="23427">
                  <c:v>16.713000000000001</c:v>
                </c:pt>
                <c:pt idx="23428">
                  <c:v>16.808</c:v>
                </c:pt>
                <c:pt idx="23429">
                  <c:v>16.902999999999999</c:v>
                </c:pt>
                <c:pt idx="23430">
                  <c:v>16.998999999999999</c:v>
                </c:pt>
                <c:pt idx="23431">
                  <c:v>17.094000000000001</c:v>
                </c:pt>
                <c:pt idx="23432">
                  <c:v>17.094000000000001</c:v>
                </c:pt>
                <c:pt idx="23433">
                  <c:v>17.189</c:v>
                </c:pt>
                <c:pt idx="23434">
                  <c:v>17.283999999999999</c:v>
                </c:pt>
                <c:pt idx="23435">
                  <c:v>17.283999999999999</c:v>
                </c:pt>
                <c:pt idx="23436">
                  <c:v>17.283999999999999</c:v>
                </c:pt>
                <c:pt idx="23437">
                  <c:v>17.379000000000001</c:v>
                </c:pt>
                <c:pt idx="23438">
                  <c:v>17.379000000000001</c:v>
                </c:pt>
                <c:pt idx="23439">
                  <c:v>17.379000000000001</c:v>
                </c:pt>
                <c:pt idx="23440">
                  <c:v>17.379000000000001</c:v>
                </c:pt>
                <c:pt idx="23441">
                  <c:v>17.379000000000001</c:v>
                </c:pt>
                <c:pt idx="23442">
                  <c:v>17.379000000000001</c:v>
                </c:pt>
                <c:pt idx="23443">
                  <c:v>17.379000000000001</c:v>
                </c:pt>
                <c:pt idx="23444">
                  <c:v>17.379000000000001</c:v>
                </c:pt>
                <c:pt idx="23445">
                  <c:v>17.283999999999999</c:v>
                </c:pt>
                <c:pt idx="23446">
                  <c:v>17.283999999999999</c:v>
                </c:pt>
                <c:pt idx="23447">
                  <c:v>17.283999999999999</c:v>
                </c:pt>
                <c:pt idx="23448">
                  <c:v>17.189</c:v>
                </c:pt>
                <c:pt idx="23449">
                  <c:v>17.189</c:v>
                </c:pt>
                <c:pt idx="23450">
                  <c:v>17.094000000000001</c:v>
                </c:pt>
                <c:pt idx="23451">
                  <c:v>17.094000000000001</c:v>
                </c:pt>
                <c:pt idx="23452">
                  <c:v>17.094000000000001</c:v>
                </c:pt>
                <c:pt idx="23453">
                  <c:v>16.998999999999999</c:v>
                </c:pt>
                <c:pt idx="23454">
                  <c:v>16.902999999999999</c:v>
                </c:pt>
                <c:pt idx="23455">
                  <c:v>16.902999999999999</c:v>
                </c:pt>
                <c:pt idx="23456">
                  <c:v>16.808</c:v>
                </c:pt>
                <c:pt idx="23457">
                  <c:v>16.808</c:v>
                </c:pt>
                <c:pt idx="23458">
                  <c:v>16.713000000000001</c:v>
                </c:pt>
                <c:pt idx="23459">
                  <c:v>16.617999999999999</c:v>
                </c:pt>
                <c:pt idx="23460">
                  <c:v>16.617999999999999</c:v>
                </c:pt>
                <c:pt idx="23461">
                  <c:v>16.523</c:v>
                </c:pt>
                <c:pt idx="23462">
                  <c:v>16.523</c:v>
                </c:pt>
                <c:pt idx="23463">
                  <c:v>16.427</c:v>
                </c:pt>
                <c:pt idx="23464">
                  <c:v>16.332000000000001</c:v>
                </c:pt>
                <c:pt idx="23465">
                  <c:v>16.332000000000001</c:v>
                </c:pt>
                <c:pt idx="23466">
                  <c:v>16.236999999999998</c:v>
                </c:pt>
                <c:pt idx="23467">
                  <c:v>16.236999999999998</c:v>
                </c:pt>
                <c:pt idx="23468">
                  <c:v>16.140999999999998</c:v>
                </c:pt>
                <c:pt idx="23469">
                  <c:v>16.140999999999998</c:v>
                </c:pt>
                <c:pt idx="23470">
                  <c:v>16.140999999999998</c:v>
                </c:pt>
                <c:pt idx="23471">
                  <c:v>16.045999999999999</c:v>
                </c:pt>
                <c:pt idx="23472">
                  <c:v>16.045999999999999</c:v>
                </c:pt>
                <c:pt idx="23473">
                  <c:v>16.045999999999999</c:v>
                </c:pt>
                <c:pt idx="23474">
                  <c:v>16.045999999999999</c:v>
                </c:pt>
                <c:pt idx="23475">
                  <c:v>15.951000000000001</c:v>
                </c:pt>
                <c:pt idx="23476">
                  <c:v>15.951000000000001</c:v>
                </c:pt>
                <c:pt idx="23477">
                  <c:v>15.951000000000001</c:v>
                </c:pt>
                <c:pt idx="23478">
                  <c:v>15.951000000000001</c:v>
                </c:pt>
                <c:pt idx="23479">
                  <c:v>15.855</c:v>
                </c:pt>
                <c:pt idx="23480">
                  <c:v>15.855</c:v>
                </c:pt>
                <c:pt idx="23481">
                  <c:v>15.855</c:v>
                </c:pt>
                <c:pt idx="23482">
                  <c:v>15.855</c:v>
                </c:pt>
                <c:pt idx="23483">
                  <c:v>15.855</c:v>
                </c:pt>
                <c:pt idx="23484">
                  <c:v>15.76</c:v>
                </c:pt>
                <c:pt idx="23485">
                  <c:v>15.76</c:v>
                </c:pt>
                <c:pt idx="23486">
                  <c:v>15.76</c:v>
                </c:pt>
                <c:pt idx="23487">
                  <c:v>15.76</c:v>
                </c:pt>
                <c:pt idx="23488">
                  <c:v>15.76</c:v>
                </c:pt>
                <c:pt idx="23489">
                  <c:v>15.76</c:v>
                </c:pt>
                <c:pt idx="23490">
                  <c:v>15.76</c:v>
                </c:pt>
                <c:pt idx="23491">
                  <c:v>15.76</c:v>
                </c:pt>
                <c:pt idx="23492">
                  <c:v>15.76</c:v>
                </c:pt>
                <c:pt idx="23493">
                  <c:v>15.76</c:v>
                </c:pt>
                <c:pt idx="23494">
                  <c:v>15.664</c:v>
                </c:pt>
                <c:pt idx="23495">
                  <c:v>15.664</c:v>
                </c:pt>
                <c:pt idx="23496">
                  <c:v>15.664</c:v>
                </c:pt>
                <c:pt idx="23497">
                  <c:v>15.664</c:v>
                </c:pt>
                <c:pt idx="23498">
                  <c:v>15.664</c:v>
                </c:pt>
                <c:pt idx="23499">
                  <c:v>15.664</c:v>
                </c:pt>
                <c:pt idx="23500">
                  <c:v>15.569000000000001</c:v>
                </c:pt>
                <c:pt idx="23501">
                  <c:v>15.569000000000001</c:v>
                </c:pt>
                <c:pt idx="23502">
                  <c:v>15.569000000000001</c:v>
                </c:pt>
                <c:pt idx="23503">
                  <c:v>15.569000000000001</c:v>
                </c:pt>
                <c:pt idx="23504">
                  <c:v>15.569000000000001</c:v>
                </c:pt>
                <c:pt idx="23505">
                  <c:v>15.569000000000001</c:v>
                </c:pt>
                <c:pt idx="23506">
                  <c:v>15.569000000000001</c:v>
                </c:pt>
                <c:pt idx="23507">
                  <c:v>15.569000000000001</c:v>
                </c:pt>
                <c:pt idx="23508">
                  <c:v>15.664</c:v>
                </c:pt>
                <c:pt idx="23509">
                  <c:v>15.664</c:v>
                </c:pt>
                <c:pt idx="23510">
                  <c:v>15.76</c:v>
                </c:pt>
                <c:pt idx="23511">
                  <c:v>15.76</c:v>
                </c:pt>
                <c:pt idx="23512">
                  <c:v>15.855</c:v>
                </c:pt>
                <c:pt idx="23513">
                  <c:v>15.951000000000001</c:v>
                </c:pt>
                <c:pt idx="23514">
                  <c:v>15.951000000000001</c:v>
                </c:pt>
                <c:pt idx="23515">
                  <c:v>16.045999999999999</c:v>
                </c:pt>
                <c:pt idx="23516">
                  <c:v>16.140999999999998</c:v>
                </c:pt>
                <c:pt idx="23517">
                  <c:v>16.236999999999998</c:v>
                </c:pt>
                <c:pt idx="23518">
                  <c:v>16.236999999999998</c:v>
                </c:pt>
                <c:pt idx="23519">
                  <c:v>16.332000000000001</c:v>
                </c:pt>
                <c:pt idx="23520">
                  <c:v>16.427</c:v>
                </c:pt>
                <c:pt idx="23521">
                  <c:v>16.523</c:v>
                </c:pt>
                <c:pt idx="23522">
                  <c:v>16.523</c:v>
                </c:pt>
                <c:pt idx="23523">
                  <c:v>16.617999999999999</c:v>
                </c:pt>
                <c:pt idx="23524">
                  <c:v>16.713000000000001</c:v>
                </c:pt>
                <c:pt idx="23525">
                  <c:v>16.808</c:v>
                </c:pt>
                <c:pt idx="23526">
                  <c:v>16.902999999999999</c:v>
                </c:pt>
                <c:pt idx="23527">
                  <c:v>16.998999999999999</c:v>
                </c:pt>
                <c:pt idx="23528">
                  <c:v>17.094000000000001</c:v>
                </c:pt>
                <c:pt idx="23529">
                  <c:v>17.094000000000001</c:v>
                </c:pt>
                <c:pt idx="23530">
                  <c:v>17.189</c:v>
                </c:pt>
                <c:pt idx="23531">
                  <c:v>17.283999999999999</c:v>
                </c:pt>
                <c:pt idx="23532">
                  <c:v>17.283999999999999</c:v>
                </c:pt>
                <c:pt idx="23533">
                  <c:v>17.379000000000001</c:v>
                </c:pt>
                <c:pt idx="23534">
                  <c:v>17.379000000000001</c:v>
                </c:pt>
                <c:pt idx="23535">
                  <c:v>17.379000000000001</c:v>
                </c:pt>
                <c:pt idx="23536">
                  <c:v>17.379000000000001</c:v>
                </c:pt>
                <c:pt idx="23537">
                  <c:v>17.475000000000001</c:v>
                </c:pt>
                <c:pt idx="23538">
                  <c:v>17.475000000000001</c:v>
                </c:pt>
                <c:pt idx="23539">
                  <c:v>17.475000000000001</c:v>
                </c:pt>
                <c:pt idx="23540">
                  <c:v>17.379000000000001</c:v>
                </c:pt>
                <c:pt idx="23541">
                  <c:v>17.379000000000001</c:v>
                </c:pt>
                <c:pt idx="23542">
                  <c:v>17.379000000000001</c:v>
                </c:pt>
                <c:pt idx="23543">
                  <c:v>17.283999999999999</c:v>
                </c:pt>
                <c:pt idx="23544">
                  <c:v>17.283999999999999</c:v>
                </c:pt>
                <c:pt idx="23545">
                  <c:v>17.283999999999999</c:v>
                </c:pt>
                <c:pt idx="23546">
                  <c:v>17.189</c:v>
                </c:pt>
                <c:pt idx="23547">
                  <c:v>17.189</c:v>
                </c:pt>
                <c:pt idx="23548">
                  <c:v>17.094000000000001</c:v>
                </c:pt>
                <c:pt idx="23549">
                  <c:v>17.094000000000001</c:v>
                </c:pt>
                <c:pt idx="23550">
                  <c:v>16.998999999999999</c:v>
                </c:pt>
                <c:pt idx="23551">
                  <c:v>16.998999999999999</c:v>
                </c:pt>
                <c:pt idx="23552">
                  <c:v>16.902999999999999</c:v>
                </c:pt>
                <c:pt idx="23553">
                  <c:v>16.902999999999999</c:v>
                </c:pt>
                <c:pt idx="23554">
                  <c:v>16.808</c:v>
                </c:pt>
                <c:pt idx="23555">
                  <c:v>16.808</c:v>
                </c:pt>
                <c:pt idx="23556">
                  <c:v>16.713000000000001</c:v>
                </c:pt>
                <c:pt idx="23557">
                  <c:v>16.617999999999999</c:v>
                </c:pt>
                <c:pt idx="23558">
                  <c:v>16.617999999999999</c:v>
                </c:pt>
                <c:pt idx="23559">
                  <c:v>16.523</c:v>
                </c:pt>
                <c:pt idx="23560">
                  <c:v>16.523</c:v>
                </c:pt>
                <c:pt idx="23561">
                  <c:v>16.427</c:v>
                </c:pt>
                <c:pt idx="23562">
                  <c:v>16.427</c:v>
                </c:pt>
                <c:pt idx="23563">
                  <c:v>16.332000000000001</c:v>
                </c:pt>
                <c:pt idx="23564">
                  <c:v>16.332000000000001</c:v>
                </c:pt>
                <c:pt idx="23565">
                  <c:v>16.236999999999998</c:v>
                </c:pt>
                <c:pt idx="23566">
                  <c:v>16.236999999999998</c:v>
                </c:pt>
                <c:pt idx="23567">
                  <c:v>16.140999999999998</c:v>
                </c:pt>
                <c:pt idx="23568">
                  <c:v>16.140999999999998</c:v>
                </c:pt>
                <c:pt idx="23569">
                  <c:v>16.140999999999998</c:v>
                </c:pt>
                <c:pt idx="23570">
                  <c:v>16.045999999999999</c:v>
                </c:pt>
                <c:pt idx="23571">
                  <c:v>16.045999999999999</c:v>
                </c:pt>
                <c:pt idx="23572">
                  <c:v>16.045999999999999</c:v>
                </c:pt>
                <c:pt idx="23573">
                  <c:v>15.951000000000001</c:v>
                </c:pt>
                <c:pt idx="23574">
                  <c:v>15.951000000000001</c:v>
                </c:pt>
                <c:pt idx="23575">
                  <c:v>15.951000000000001</c:v>
                </c:pt>
                <c:pt idx="23576">
                  <c:v>15.951000000000001</c:v>
                </c:pt>
                <c:pt idx="23577">
                  <c:v>15.951000000000001</c:v>
                </c:pt>
                <c:pt idx="23578">
                  <c:v>15.855</c:v>
                </c:pt>
                <c:pt idx="23579">
                  <c:v>15.855</c:v>
                </c:pt>
                <c:pt idx="23580">
                  <c:v>15.855</c:v>
                </c:pt>
                <c:pt idx="23581">
                  <c:v>15.855</c:v>
                </c:pt>
                <c:pt idx="23582">
                  <c:v>15.855</c:v>
                </c:pt>
                <c:pt idx="23583">
                  <c:v>15.855</c:v>
                </c:pt>
                <c:pt idx="23584">
                  <c:v>15.855</c:v>
                </c:pt>
                <c:pt idx="23585">
                  <c:v>15.855</c:v>
                </c:pt>
                <c:pt idx="23586">
                  <c:v>15.855</c:v>
                </c:pt>
                <c:pt idx="23587">
                  <c:v>15.855</c:v>
                </c:pt>
                <c:pt idx="23588">
                  <c:v>15.855</c:v>
                </c:pt>
                <c:pt idx="23589">
                  <c:v>15.855</c:v>
                </c:pt>
                <c:pt idx="23590">
                  <c:v>15.855</c:v>
                </c:pt>
                <c:pt idx="23591">
                  <c:v>15.855</c:v>
                </c:pt>
                <c:pt idx="23592">
                  <c:v>15.855</c:v>
                </c:pt>
                <c:pt idx="23593">
                  <c:v>15.855</c:v>
                </c:pt>
                <c:pt idx="23594">
                  <c:v>15.855</c:v>
                </c:pt>
                <c:pt idx="23595">
                  <c:v>15.76</c:v>
                </c:pt>
                <c:pt idx="23596">
                  <c:v>15.76</c:v>
                </c:pt>
                <c:pt idx="23597">
                  <c:v>15.76</c:v>
                </c:pt>
                <c:pt idx="23598">
                  <c:v>15.76</c:v>
                </c:pt>
                <c:pt idx="23599">
                  <c:v>15.76</c:v>
                </c:pt>
                <c:pt idx="23600">
                  <c:v>15.76</c:v>
                </c:pt>
                <c:pt idx="23601">
                  <c:v>15.76</c:v>
                </c:pt>
                <c:pt idx="23602">
                  <c:v>15.855</c:v>
                </c:pt>
                <c:pt idx="23603">
                  <c:v>15.855</c:v>
                </c:pt>
                <c:pt idx="23604">
                  <c:v>15.855</c:v>
                </c:pt>
                <c:pt idx="23605">
                  <c:v>15.951000000000001</c:v>
                </c:pt>
                <c:pt idx="23606">
                  <c:v>15.951000000000001</c:v>
                </c:pt>
                <c:pt idx="23607">
                  <c:v>16.045999999999999</c:v>
                </c:pt>
                <c:pt idx="23608">
                  <c:v>16.045999999999999</c:v>
                </c:pt>
                <c:pt idx="23609">
                  <c:v>16.140999999999998</c:v>
                </c:pt>
                <c:pt idx="23610">
                  <c:v>16.140999999999998</c:v>
                </c:pt>
                <c:pt idx="23611">
                  <c:v>16.236999999999998</c:v>
                </c:pt>
                <c:pt idx="23612">
                  <c:v>16.236999999999998</c:v>
                </c:pt>
                <c:pt idx="23613">
                  <c:v>16.332000000000001</c:v>
                </c:pt>
                <c:pt idx="23614">
                  <c:v>16.427</c:v>
                </c:pt>
                <c:pt idx="23615">
                  <c:v>16.523</c:v>
                </c:pt>
                <c:pt idx="23616">
                  <c:v>16.523</c:v>
                </c:pt>
                <c:pt idx="23617">
                  <c:v>16.617999999999999</c:v>
                </c:pt>
                <c:pt idx="23618">
                  <c:v>16.713000000000001</c:v>
                </c:pt>
                <c:pt idx="23619">
                  <c:v>16.713000000000001</c:v>
                </c:pt>
                <c:pt idx="23620">
                  <c:v>16.808</c:v>
                </c:pt>
                <c:pt idx="23621">
                  <c:v>16.902999999999999</c:v>
                </c:pt>
                <c:pt idx="23622">
                  <c:v>16.998999999999999</c:v>
                </c:pt>
                <c:pt idx="23623">
                  <c:v>16.998999999999999</c:v>
                </c:pt>
                <c:pt idx="23624">
                  <c:v>17.094000000000001</c:v>
                </c:pt>
                <c:pt idx="23625">
                  <c:v>17.189</c:v>
                </c:pt>
                <c:pt idx="23626">
                  <c:v>17.189</c:v>
                </c:pt>
                <c:pt idx="23627">
                  <c:v>17.283999999999999</c:v>
                </c:pt>
                <c:pt idx="23628">
                  <c:v>17.283999999999999</c:v>
                </c:pt>
                <c:pt idx="23629">
                  <c:v>17.379000000000001</c:v>
                </c:pt>
                <c:pt idx="23630">
                  <c:v>17.379000000000001</c:v>
                </c:pt>
                <c:pt idx="23631">
                  <c:v>17.475000000000001</c:v>
                </c:pt>
                <c:pt idx="23632">
                  <c:v>17.475000000000001</c:v>
                </c:pt>
                <c:pt idx="23633">
                  <c:v>17.475000000000001</c:v>
                </c:pt>
                <c:pt idx="23634">
                  <c:v>17.475000000000001</c:v>
                </c:pt>
                <c:pt idx="23635">
                  <c:v>17.475000000000001</c:v>
                </c:pt>
                <c:pt idx="23636">
                  <c:v>17.475000000000001</c:v>
                </c:pt>
                <c:pt idx="23637">
                  <c:v>17.379000000000001</c:v>
                </c:pt>
                <c:pt idx="23638">
                  <c:v>17.379000000000001</c:v>
                </c:pt>
                <c:pt idx="23639">
                  <c:v>17.379000000000001</c:v>
                </c:pt>
                <c:pt idx="23640">
                  <c:v>17.283999999999999</c:v>
                </c:pt>
                <c:pt idx="23641">
                  <c:v>17.283999999999999</c:v>
                </c:pt>
                <c:pt idx="23642">
                  <c:v>17.283999999999999</c:v>
                </c:pt>
                <c:pt idx="23643">
                  <c:v>17.189</c:v>
                </c:pt>
                <c:pt idx="23644">
                  <c:v>17.189</c:v>
                </c:pt>
                <c:pt idx="23645">
                  <c:v>17.094000000000001</c:v>
                </c:pt>
                <c:pt idx="23646">
                  <c:v>17.094000000000001</c:v>
                </c:pt>
                <c:pt idx="23647">
                  <c:v>16.998999999999999</c:v>
                </c:pt>
                <c:pt idx="23648">
                  <c:v>16.998999999999999</c:v>
                </c:pt>
                <c:pt idx="23649">
                  <c:v>16.902999999999999</c:v>
                </c:pt>
                <c:pt idx="23650">
                  <c:v>16.902999999999999</c:v>
                </c:pt>
                <c:pt idx="23651">
                  <c:v>16.808</c:v>
                </c:pt>
                <c:pt idx="23652">
                  <c:v>16.713000000000001</c:v>
                </c:pt>
                <c:pt idx="23653">
                  <c:v>16.713000000000001</c:v>
                </c:pt>
                <c:pt idx="23654">
                  <c:v>16.617999999999999</c:v>
                </c:pt>
                <c:pt idx="23655">
                  <c:v>16.523</c:v>
                </c:pt>
                <c:pt idx="23656">
                  <c:v>16.523</c:v>
                </c:pt>
                <c:pt idx="23657">
                  <c:v>16.427</c:v>
                </c:pt>
                <c:pt idx="23658">
                  <c:v>16.427</c:v>
                </c:pt>
                <c:pt idx="23659">
                  <c:v>16.332000000000001</c:v>
                </c:pt>
                <c:pt idx="23660">
                  <c:v>16.332000000000001</c:v>
                </c:pt>
                <c:pt idx="23661">
                  <c:v>16.236999999999998</c:v>
                </c:pt>
                <c:pt idx="23662">
                  <c:v>16.236999999999998</c:v>
                </c:pt>
                <c:pt idx="23663">
                  <c:v>16.236999999999998</c:v>
                </c:pt>
                <c:pt idx="23664">
                  <c:v>16.140999999999998</c:v>
                </c:pt>
                <c:pt idx="23665">
                  <c:v>16.140999999999998</c:v>
                </c:pt>
                <c:pt idx="23666">
                  <c:v>16.140999999999998</c:v>
                </c:pt>
                <c:pt idx="23667">
                  <c:v>16.045999999999999</c:v>
                </c:pt>
                <c:pt idx="23668">
                  <c:v>16.045999999999999</c:v>
                </c:pt>
                <c:pt idx="23669">
                  <c:v>16.045999999999999</c:v>
                </c:pt>
                <c:pt idx="23670">
                  <c:v>16.045999999999999</c:v>
                </c:pt>
                <c:pt idx="23671">
                  <c:v>16.045999999999999</c:v>
                </c:pt>
                <c:pt idx="23672">
                  <c:v>15.951000000000001</c:v>
                </c:pt>
                <c:pt idx="23673">
                  <c:v>15.951000000000001</c:v>
                </c:pt>
                <c:pt idx="23674">
                  <c:v>15.951000000000001</c:v>
                </c:pt>
                <c:pt idx="23675">
                  <c:v>15.951000000000001</c:v>
                </c:pt>
                <c:pt idx="23676">
                  <c:v>15.951000000000001</c:v>
                </c:pt>
                <c:pt idx="23677">
                  <c:v>15.951000000000001</c:v>
                </c:pt>
                <c:pt idx="23678">
                  <c:v>15.855</c:v>
                </c:pt>
                <c:pt idx="23679">
                  <c:v>15.855</c:v>
                </c:pt>
                <c:pt idx="23680">
                  <c:v>15.855</c:v>
                </c:pt>
                <c:pt idx="23681">
                  <c:v>15.855</c:v>
                </c:pt>
                <c:pt idx="23682">
                  <c:v>15.855</c:v>
                </c:pt>
                <c:pt idx="23683">
                  <c:v>15.855</c:v>
                </c:pt>
                <c:pt idx="23684">
                  <c:v>15.855</c:v>
                </c:pt>
                <c:pt idx="23685">
                  <c:v>15.855</c:v>
                </c:pt>
                <c:pt idx="23686">
                  <c:v>15.855</c:v>
                </c:pt>
                <c:pt idx="23687">
                  <c:v>15.76</c:v>
                </c:pt>
                <c:pt idx="23688">
                  <c:v>15.76</c:v>
                </c:pt>
                <c:pt idx="23689">
                  <c:v>15.76</c:v>
                </c:pt>
                <c:pt idx="23690">
                  <c:v>15.76</c:v>
                </c:pt>
                <c:pt idx="23691">
                  <c:v>15.76</c:v>
                </c:pt>
                <c:pt idx="23692">
                  <c:v>15.76</c:v>
                </c:pt>
                <c:pt idx="23693">
                  <c:v>15.76</c:v>
                </c:pt>
                <c:pt idx="23694">
                  <c:v>15.76</c:v>
                </c:pt>
                <c:pt idx="23695">
                  <c:v>15.76</c:v>
                </c:pt>
                <c:pt idx="23696">
                  <c:v>15.76</c:v>
                </c:pt>
                <c:pt idx="23697">
                  <c:v>15.76</c:v>
                </c:pt>
                <c:pt idx="23698">
                  <c:v>15.76</c:v>
                </c:pt>
                <c:pt idx="23699">
                  <c:v>15.76</c:v>
                </c:pt>
                <c:pt idx="23700">
                  <c:v>15.855</c:v>
                </c:pt>
                <c:pt idx="23701">
                  <c:v>15.855</c:v>
                </c:pt>
                <c:pt idx="23702">
                  <c:v>15.951000000000001</c:v>
                </c:pt>
                <c:pt idx="23703">
                  <c:v>15.951000000000001</c:v>
                </c:pt>
                <c:pt idx="23704">
                  <c:v>15.951000000000001</c:v>
                </c:pt>
                <c:pt idx="23705">
                  <c:v>16.045999999999999</c:v>
                </c:pt>
                <c:pt idx="23706">
                  <c:v>16.140999999999998</c:v>
                </c:pt>
                <c:pt idx="23707">
                  <c:v>16.140999999999998</c:v>
                </c:pt>
                <c:pt idx="23708">
                  <c:v>16.236999999999998</c:v>
                </c:pt>
                <c:pt idx="23709">
                  <c:v>16.236999999999998</c:v>
                </c:pt>
                <c:pt idx="23710">
                  <c:v>16.332000000000001</c:v>
                </c:pt>
                <c:pt idx="23711">
                  <c:v>16.427</c:v>
                </c:pt>
                <c:pt idx="23712">
                  <c:v>16.427</c:v>
                </c:pt>
                <c:pt idx="23713">
                  <c:v>16.523</c:v>
                </c:pt>
                <c:pt idx="23714">
                  <c:v>16.617999999999999</c:v>
                </c:pt>
                <c:pt idx="23715">
                  <c:v>16.713000000000001</c:v>
                </c:pt>
                <c:pt idx="23716">
                  <c:v>16.808</c:v>
                </c:pt>
                <c:pt idx="23717">
                  <c:v>16.808</c:v>
                </c:pt>
                <c:pt idx="23718">
                  <c:v>16.902999999999999</c:v>
                </c:pt>
                <c:pt idx="23719">
                  <c:v>16.998999999999999</c:v>
                </c:pt>
                <c:pt idx="23720">
                  <c:v>17.094000000000001</c:v>
                </c:pt>
                <c:pt idx="23721">
                  <c:v>17.189</c:v>
                </c:pt>
                <c:pt idx="23722">
                  <c:v>17.189</c:v>
                </c:pt>
                <c:pt idx="23723">
                  <c:v>17.283999999999999</c:v>
                </c:pt>
                <c:pt idx="23724">
                  <c:v>17.283999999999999</c:v>
                </c:pt>
                <c:pt idx="23725">
                  <c:v>17.379000000000001</c:v>
                </c:pt>
                <c:pt idx="23726">
                  <c:v>17.379000000000001</c:v>
                </c:pt>
                <c:pt idx="23727">
                  <c:v>17.475000000000001</c:v>
                </c:pt>
                <c:pt idx="23728">
                  <c:v>17.475000000000001</c:v>
                </c:pt>
                <c:pt idx="23729">
                  <c:v>17.475000000000001</c:v>
                </c:pt>
                <c:pt idx="23730">
                  <c:v>17.475000000000001</c:v>
                </c:pt>
                <c:pt idx="23731">
                  <c:v>17.475000000000001</c:v>
                </c:pt>
                <c:pt idx="23732">
                  <c:v>17.475000000000001</c:v>
                </c:pt>
                <c:pt idx="23733">
                  <c:v>17.475000000000001</c:v>
                </c:pt>
                <c:pt idx="23734">
                  <c:v>17.379000000000001</c:v>
                </c:pt>
                <c:pt idx="23735">
                  <c:v>17.379000000000001</c:v>
                </c:pt>
                <c:pt idx="23736">
                  <c:v>17.379000000000001</c:v>
                </c:pt>
                <c:pt idx="23737">
                  <c:v>17.283999999999999</c:v>
                </c:pt>
                <c:pt idx="23738">
                  <c:v>17.283999999999999</c:v>
                </c:pt>
                <c:pt idx="23739">
                  <c:v>17.189</c:v>
                </c:pt>
                <c:pt idx="23740">
                  <c:v>17.189</c:v>
                </c:pt>
                <c:pt idx="23741">
                  <c:v>17.094000000000001</c:v>
                </c:pt>
                <c:pt idx="23742">
                  <c:v>17.094000000000001</c:v>
                </c:pt>
                <c:pt idx="23743">
                  <c:v>16.998999999999999</c:v>
                </c:pt>
                <c:pt idx="23744">
                  <c:v>16.998999999999999</c:v>
                </c:pt>
                <c:pt idx="23745">
                  <c:v>16.902999999999999</c:v>
                </c:pt>
                <c:pt idx="23746">
                  <c:v>16.902999999999999</c:v>
                </c:pt>
                <c:pt idx="23747">
                  <c:v>16.808</c:v>
                </c:pt>
                <c:pt idx="23748">
                  <c:v>16.808</c:v>
                </c:pt>
                <c:pt idx="23749">
                  <c:v>16.713000000000001</c:v>
                </c:pt>
                <c:pt idx="23750">
                  <c:v>16.617999999999999</c:v>
                </c:pt>
                <c:pt idx="23751">
                  <c:v>16.617999999999999</c:v>
                </c:pt>
                <c:pt idx="23752">
                  <c:v>16.523</c:v>
                </c:pt>
                <c:pt idx="23753">
                  <c:v>16.523</c:v>
                </c:pt>
                <c:pt idx="23754">
                  <c:v>16.427</c:v>
                </c:pt>
                <c:pt idx="23755">
                  <c:v>16.427</c:v>
                </c:pt>
                <c:pt idx="23756">
                  <c:v>16.332000000000001</c:v>
                </c:pt>
                <c:pt idx="23757">
                  <c:v>16.332000000000001</c:v>
                </c:pt>
                <c:pt idx="23758">
                  <c:v>16.236999999999998</c:v>
                </c:pt>
                <c:pt idx="23759">
                  <c:v>16.236999999999998</c:v>
                </c:pt>
                <c:pt idx="23760">
                  <c:v>16.140999999999998</c:v>
                </c:pt>
                <c:pt idx="23761">
                  <c:v>16.140999999999998</c:v>
                </c:pt>
                <c:pt idx="23762">
                  <c:v>16.140999999999998</c:v>
                </c:pt>
                <c:pt idx="23763">
                  <c:v>16.140999999999998</c:v>
                </c:pt>
                <c:pt idx="23764">
                  <c:v>16.045999999999999</c:v>
                </c:pt>
                <c:pt idx="23765">
                  <c:v>16.045999999999999</c:v>
                </c:pt>
                <c:pt idx="23766">
                  <c:v>16.045999999999999</c:v>
                </c:pt>
                <c:pt idx="23767">
                  <c:v>16.045999999999999</c:v>
                </c:pt>
                <c:pt idx="23768">
                  <c:v>16.045999999999999</c:v>
                </c:pt>
                <c:pt idx="23769">
                  <c:v>15.951000000000001</c:v>
                </c:pt>
                <c:pt idx="23770">
                  <c:v>15.951000000000001</c:v>
                </c:pt>
                <c:pt idx="23771">
                  <c:v>15.951000000000001</c:v>
                </c:pt>
                <c:pt idx="23772">
                  <c:v>15.951000000000001</c:v>
                </c:pt>
                <c:pt idx="23773">
                  <c:v>15.951000000000001</c:v>
                </c:pt>
                <c:pt idx="23774">
                  <c:v>15.951000000000001</c:v>
                </c:pt>
                <c:pt idx="23775">
                  <c:v>15.855</c:v>
                </c:pt>
                <c:pt idx="23776">
                  <c:v>15.855</c:v>
                </c:pt>
                <c:pt idx="23777">
                  <c:v>15.855</c:v>
                </c:pt>
                <c:pt idx="23778">
                  <c:v>15.855</c:v>
                </c:pt>
                <c:pt idx="23779">
                  <c:v>15.855</c:v>
                </c:pt>
                <c:pt idx="23780">
                  <c:v>15.855</c:v>
                </c:pt>
                <c:pt idx="23781">
                  <c:v>15.76</c:v>
                </c:pt>
                <c:pt idx="23782">
                  <c:v>15.76</c:v>
                </c:pt>
                <c:pt idx="23783">
                  <c:v>15.76</c:v>
                </c:pt>
                <c:pt idx="23784">
                  <c:v>15.76</c:v>
                </c:pt>
                <c:pt idx="23785">
                  <c:v>15.76</c:v>
                </c:pt>
                <c:pt idx="23786">
                  <c:v>15.76</c:v>
                </c:pt>
                <c:pt idx="23787">
                  <c:v>15.76</c:v>
                </c:pt>
                <c:pt idx="23788">
                  <c:v>15.76</c:v>
                </c:pt>
                <c:pt idx="23789">
                  <c:v>15.664</c:v>
                </c:pt>
                <c:pt idx="23790">
                  <c:v>15.664</c:v>
                </c:pt>
                <c:pt idx="23791">
                  <c:v>15.664</c:v>
                </c:pt>
                <c:pt idx="23792">
                  <c:v>15.664</c:v>
                </c:pt>
                <c:pt idx="23793">
                  <c:v>15.664</c:v>
                </c:pt>
                <c:pt idx="23794">
                  <c:v>15.76</c:v>
                </c:pt>
                <c:pt idx="23795">
                  <c:v>15.76</c:v>
                </c:pt>
                <c:pt idx="23796">
                  <c:v>15.76</c:v>
                </c:pt>
                <c:pt idx="23797">
                  <c:v>15.76</c:v>
                </c:pt>
                <c:pt idx="23798">
                  <c:v>15.855</c:v>
                </c:pt>
                <c:pt idx="23799">
                  <c:v>15.951000000000001</c:v>
                </c:pt>
                <c:pt idx="23800">
                  <c:v>15.951000000000001</c:v>
                </c:pt>
                <c:pt idx="23801">
                  <c:v>15.951000000000001</c:v>
                </c:pt>
                <c:pt idx="23802">
                  <c:v>16.045999999999999</c:v>
                </c:pt>
                <c:pt idx="23803">
                  <c:v>16.140999999999998</c:v>
                </c:pt>
                <c:pt idx="23804">
                  <c:v>16.140999999999998</c:v>
                </c:pt>
                <c:pt idx="23805">
                  <c:v>16.236999999999998</c:v>
                </c:pt>
                <c:pt idx="23806">
                  <c:v>16.236999999999998</c:v>
                </c:pt>
                <c:pt idx="23807">
                  <c:v>16.332000000000001</c:v>
                </c:pt>
                <c:pt idx="23808">
                  <c:v>16.427</c:v>
                </c:pt>
                <c:pt idx="23809">
                  <c:v>16.523</c:v>
                </c:pt>
                <c:pt idx="23810">
                  <c:v>16.617999999999999</c:v>
                </c:pt>
                <c:pt idx="23811">
                  <c:v>16.617999999999999</c:v>
                </c:pt>
                <c:pt idx="23812">
                  <c:v>16.713000000000001</c:v>
                </c:pt>
                <c:pt idx="23813">
                  <c:v>16.808</c:v>
                </c:pt>
                <c:pt idx="23814">
                  <c:v>16.902999999999999</c:v>
                </c:pt>
                <c:pt idx="23815">
                  <c:v>16.998999999999999</c:v>
                </c:pt>
                <c:pt idx="23816">
                  <c:v>17.094000000000001</c:v>
                </c:pt>
                <c:pt idx="23817">
                  <c:v>17.094000000000001</c:v>
                </c:pt>
                <c:pt idx="23818">
                  <c:v>17.189</c:v>
                </c:pt>
                <c:pt idx="23819">
                  <c:v>17.283999999999999</c:v>
                </c:pt>
                <c:pt idx="23820">
                  <c:v>17.283999999999999</c:v>
                </c:pt>
                <c:pt idx="23821">
                  <c:v>17.379000000000001</c:v>
                </c:pt>
                <c:pt idx="23822">
                  <c:v>17.379000000000001</c:v>
                </c:pt>
                <c:pt idx="23823">
                  <c:v>17.379000000000001</c:v>
                </c:pt>
                <c:pt idx="23824">
                  <c:v>17.475000000000001</c:v>
                </c:pt>
                <c:pt idx="23825">
                  <c:v>17.475000000000001</c:v>
                </c:pt>
                <c:pt idx="23826">
                  <c:v>17.475000000000001</c:v>
                </c:pt>
                <c:pt idx="23827">
                  <c:v>17.475000000000001</c:v>
                </c:pt>
                <c:pt idx="23828">
                  <c:v>17.379000000000001</c:v>
                </c:pt>
                <c:pt idx="23829">
                  <c:v>17.379000000000001</c:v>
                </c:pt>
                <c:pt idx="23830">
                  <c:v>17.379000000000001</c:v>
                </c:pt>
                <c:pt idx="23831">
                  <c:v>17.379000000000001</c:v>
                </c:pt>
                <c:pt idx="23832">
                  <c:v>17.283999999999999</c:v>
                </c:pt>
                <c:pt idx="23833">
                  <c:v>17.283999999999999</c:v>
                </c:pt>
                <c:pt idx="23834">
                  <c:v>17.283999999999999</c:v>
                </c:pt>
                <c:pt idx="23835">
                  <c:v>17.189</c:v>
                </c:pt>
                <c:pt idx="23836">
                  <c:v>17.189</c:v>
                </c:pt>
                <c:pt idx="23837">
                  <c:v>17.094000000000001</c:v>
                </c:pt>
                <c:pt idx="23838">
                  <c:v>17.094000000000001</c:v>
                </c:pt>
                <c:pt idx="23839">
                  <c:v>17.094000000000001</c:v>
                </c:pt>
                <c:pt idx="23840">
                  <c:v>16.998999999999999</c:v>
                </c:pt>
                <c:pt idx="23841">
                  <c:v>16.902999999999999</c:v>
                </c:pt>
                <c:pt idx="23842">
                  <c:v>16.902999999999999</c:v>
                </c:pt>
                <c:pt idx="23843">
                  <c:v>16.808</c:v>
                </c:pt>
                <c:pt idx="23844">
                  <c:v>16.808</c:v>
                </c:pt>
                <c:pt idx="23845">
                  <c:v>16.713000000000001</c:v>
                </c:pt>
                <c:pt idx="23846">
                  <c:v>16.617999999999999</c:v>
                </c:pt>
                <c:pt idx="23847">
                  <c:v>16.617999999999999</c:v>
                </c:pt>
                <c:pt idx="23848">
                  <c:v>16.523</c:v>
                </c:pt>
                <c:pt idx="23849">
                  <c:v>16.523</c:v>
                </c:pt>
                <c:pt idx="23850">
                  <c:v>16.427</c:v>
                </c:pt>
                <c:pt idx="23851">
                  <c:v>16.427</c:v>
                </c:pt>
                <c:pt idx="23852">
                  <c:v>16.332000000000001</c:v>
                </c:pt>
                <c:pt idx="23853">
                  <c:v>16.332000000000001</c:v>
                </c:pt>
                <c:pt idx="23854">
                  <c:v>16.236999999999998</c:v>
                </c:pt>
                <c:pt idx="23855">
                  <c:v>16.236999999999998</c:v>
                </c:pt>
                <c:pt idx="23856">
                  <c:v>16.236999999999998</c:v>
                </c:pt>
                <c:pt idx="23857">
                  <c:v>16.140999999999998</c:v>
                </c:pt>
                <c:pt idx="23858">
                  <c:v>16.140999999999998</c:v>
                </c:pt>
                <c:pt idx="23859">
                  <c:v>16.140999999999998</c:v>
                </c:pt>
                <c:pt idx="23860">
                  <c:v>16.045999999999999</c:v>
                </c:pt>
                <c:pt idx="23861">
                  <c:v>16.045999999999999</c:v>
                </c:pt>
                <c:pt idx="23862">
                  <c:v>16.045999999999999</c:v>
                </c:pt>
                <c:pt idx="23863">
                  <c:v>16.045999999999999</c:v>
                </c:pt>
                <c:pt idx="23864">
                  <c:v>15.951000000000001</c:v>
                </c:pt>
                <c:pt idx="23865">
                  <c:v>15.951000000000001</c:v>
                </c:pt>
                <c:pt idx="23866">
                  <c:v>15.951000000000001</c:v>
                </c:pt>
                <c:pt idx="23867">
                  <c:v>15.951000000000001</c:v>
                </c:pt>
                <c:pt idx="23868">
                  <c:v>15.951000000000001</c:v>
                </c:pt>
                <c:pt idx="23869">
                  <c:v>15.951000000000001</c:v>
                </c:pt>
                <c:pt idx="23870">
                  <c:v>15.855</c:v>
                </c:pt>
                <c:pt idx="23871">
                  <c:v>15.855</c:v>
                </c:pt>
                <c:pt idx="23872">
                  <c:v>15.855</c:v>
                </c:pt>
                <c:pt idx="23873">
                  <c:v>15.855</c:v>
                </c:pt>
                <c:pt idx="23874">
                  <c:v>15.855</c:v>
                </c:pt>
                <c:pt idx="23875">
                  <c:v>15.855</c:v>
                </c:pt>
                <c:pt idx="23876">
                  <c:v>15.76</c:v>
                </c:pt>
                <c:pt idx="23877">
                  <c:v>15.76</c:v>
                </c:pt>
                <c:pt idx="23878">
                  <c:v>15.76</c:v>
                </c:pt>
                <c:pt idx="23879">
                  <c:v>15.76</c:v>
                </c:pt>
                <c:pt idx="23880">
                  <c:v>15.76</c:v>
                </c:pt>
                <c:pt idx="23881">
                  <c:v>15.76</c:v>
                </c:pt>
                <c:pt idx="23882">
                  <c:v>15.664</c:v>
                </c:pt>
                <c:pt idx="23883">
                  <c:v>15.664</c:v>
                </c:pt>
                <c:pt idx="23884">
                  <c:v>15.664</c:v>
                </c:pt>
                <c:pt idx="23885">
                  <c:v>15.664</c:v>
                </c:pt>
                <c:pt idx="23886">
                  <c:v>15.664</c:v>
                </c:pt>
                <c:pt idx="23887">
                  <c:v>15.664</c:v>
                </c:pt>
                <c:pt idx="23888">
                  <c:v>15.664</c:v>
                </c:pt>
                <c:pt idx="23889">
                  <c:v>15.664</c:v>
                </c:pt>
                <c:pt idx="23890">
                  <c:v>15.664</c:v>
                </c:pt>
                <c:pt idx="23891">
                  <c:v>15.664</c:v>
                </c:pt>
                <c:pt idx="23892">
                  <c:v>15.664</c:v>
                </c:pt>
                <c:pt idx="23893">
                  <c:v>15.76</c:v>
                </c:pt>
                <c:pt idx="23894">
                  <c:v>15.76</c:v>
                </c:pt>
                <c:pt idx="23895">
                  <c:v>15.855</c:v>
                </c:pt>
                <c:pt idx="23896">
                  <c:v>15.855</c:v>
                </c:pt>
                <c:pt idx="23897">
                  <c:v>15.951000000000001</c:v>
                </c:pt>
                <c:pt idx="23898">
                  <c:v>16.045999999999999</c:v>
                </c:pt>
                <c:pt idx="23899">
                  <c:v>16.045999999999999</c:v>
                </c:pt>
                <c:pt idx="23900">
                  <c:v>16.140999999999998</c:v>
                </c:pt>
                <c:pt idx="23901">
                  <c:v>16.140999999999998</c:v>
                </c:pt>
                <c:pt idx="23902">
                  <c:v>16.236999999999998</c:v>
                </c:pt>
                <c:pt idx="23903">
                  <c:v>16.332000000000001</c:v>
                </c:pt>
                <c:pt idx="23904">
                  <c:v>16.427</c:v>
                </c:pt>
                <c:pt idx="23905">
                  <c:v>16.523</c:v>
                </c:pt>
                <c:pt idx="23906">
                  <c:v>16.617999999999999</c:v>
                </c:pt>
                <c:pt idx="23907">
                  <c:v>16.617999999999999</c:v>
                </c:pt>
                <c:pt idx="23908">
                  <c:v>16.713000000000001</c:v>
                </c:pt>
                <c:pt idx="23909">
                  <c:v>16.808</c:v>
                </c:pt>
                <c:pt idx="23910">
                  <c:v>16.902999999999999</c:v>
                </c:pt>
                <c:pt idx="23911">
                  <c:v>16.998999999999999</c:v>
                </c:pt>
                <c:pt idx="23912">
                  <c:v>16.998999999999999</c:v>
                </c:pt>
                <c:pt idx="23913">
                  <c:v>17.094000000000001</c:v>
                </c:pt>
                <c:pt idx="23914">
                  <c:v>17.189</c:v>
                </c:pt>
                <c:pt idx="23915">
                  <c:v>17.189</c:v>
                </c:pt>
                <c:pt idx="23916">
                  <c:v>17.283999999999999</c:v>
                </c:pt>
                <c:pt idx="23917">
                  <c:v>17.283999999999999</c:v>
                </c:pt>
                <c:pt idx="23918">
                  <c:v>17.379000000000001</c:v>
                </c:pt>
                <c:pt idx="23919">
                  <c:v>17.379000000000001</c:v>
                </c:pt>
                <c:pt idx="23920">
                  <c:v>17.379000000000001</c:v>
                </c:pt>
                <c:pt idx="23921">
                  <c:v>17.379000000000001</c:v>
                </c:pt>
                <c:pt idx="23922">
                  <c:v>17.379000000000001</c:v>
                </c:pt>
                <c:pt idx="23923">
                  <c:v>17.379000000000001</c:v>
                </c:pt>
                <c:pt idx="23924">
                  <c:v>17.379000000000001</c:v>
                </c:pt>
                <c:pt idx="23925">
                  <c:v>17.379000000000001</c:v>
                </c:pt>
                <c:pt idx="23926">
                  <c:v>17.379000000000001</c:v>
                </c:pt>
                <c:pt idx="23927">
                  <c:v>17.283999999999999</c:v>
                </c:pt>
                <c:pt idx="23928">
                  <c:v>17.283999999999999</c:v>
                </c:pt>
                <c:pt idx="23929">
                  <c:v>17.189</c:v>
                </c:pt>
                <c:pt idx="23930">
                  <c:v>17.189</c:v>
                </c:pt>
                <c:pt idx="23931">
                  <c:v>17.189</c:v>
                </c:pt>
                <c:pt idx="23932">
                  <c:v>17.094000000000001</c:v>
                </c:pt>
                <c:pt idx="23933">
                  <c:v>17.094000000000001</c:v>
                </c:pt>
                <c:pt idx="23934">
                  <c:v>17.094000000000001</c:v>
                </c:pt>
                <c:pt idx="23935">
                  <c:v>16.998999999999999</c:v>
                </c:pt>
                <c:pt idx="23936">
                  <c:v>16.998999999999999</c:v>
                </c:pt>
                <c:pt idx="23937">
                  <c:v>16.902999999999999</c:v>
                </c:pt>
                <c:pt idx="23938">
                  <c:v>16.808</c:v>
                </c:pt>
                <c:pt idx="23939">
                  <c:v>16.808</c:v>
                </c:pt>
                <c:pt idx="23940">
                  <c:v>16.713000000000001</c:v>
                </c:pt>
                <c:pt idx="23941">
                  <c:v>16.713000000000001</c:v>
                </c:pt>
                <c:pt idx="23942">
                  <c:v>16.617999999999999</c:v>
                </c:pt>
                <c:pt idx="23943">
                  <c:v>16.523</c:v>
                </c:pt>
                <c:pt idx="23944">
                  <c:v>16.523</c:v>
                </c:pt>
                <c:pt idx="23945">
                  <c:v>16.427</c:v>
                </c:pt>
                <c:pt idx="23946">
                  <c:v>16.427</c:v>
                </c:pt>
                <c:pt idx="23947">
                  <c:v>16.332000000000001</c:v>
                </c:pt>
                <c:pt idx="23948">
                  <c:v>16.332000000000001</c:v>
                </c:pt>
                <c:pt idx="23949">
                  <c:v>16.236999999999998</c:v>
                </c:pt>
                <c:pt idx="23950">
                  <c:v>16.236999999999998</c:v>
                </c:pt>
                <c:pt idx="23951">
                  <c:v>16.140999999999998</c:v>
                </c:pt>
                <c:pt idx="23952">
                  <c:v>16.140999999999998</c:v>
                </c:pt>
                <c:pt idx="23953">
                  <c:v>16.140999999999998</c:v>
                </c:pt>
                <c:pt idx="23954">
                  <c:v>16.045999999999999</c:v>
                </c:pt>
                <c:pt idx="23955">
                  <c:v>16.045999999999999</c:v>
                </c:pt>
                <c:pt idx="23956">
                  <c:v>16.045999999999999</c:v>
                </c:pt>
                <c:pt idx="23957">
                  <c:v>15.951000000000001</c:v>
                </c:pt>
                <c:pt idx="23958">
                  <c:v>15.951000000000001</c:v>
                </c:pt>
                <c:pt idx="23959">
                  <c:v>15.951000000000001</c:v>
                </c:pt>
                <c:pt idx="23960">
                  <c:v>15.951000000000001</c:v>
                </c:pt>
                <c:pt idx="23961">
                  <c:v>15.951000000000001</c:v>
                </c:pt>
                <c:pt idx="23962">
                  <c:v>15.855</c:v>
                </c:pt>
                <c:pt idx="23963">
                  <c:v>15.855</c:v>
                </c:pt>
                <c:pt idx="23964">
                  <c:v>15.855</c:v>
                </c:pt>
                <c:pt idx="23965">
                  <c:v>15.855</c:v>
                </c:pt>
                <c:pt idx="23966">
                  <c:v>15.855</c:v>
                </c:pt>
                <c:pt idx="23967">
                  <c:v>15.855</c:v>
                </c:pt>
                <c:pt idx="23968">
                  <c:v>15.855</c:v>
                </c:pt>
                <c:pt idx="23969">
                  <c:v>15.855</c:v>
                </c:pt>
                <c:pt idx="23970">
                  <c:v>15.855</c:v>
                </c:pt>
                <c:pt idx="23971">
                  <c:v>15.855</c:v>
                </c:pt>
                <c:pt idx="23972">
                  <c:v>15.76</c:v>
                </c:pt>
                <c:pt idx="23973">
                  <c:v>15.76</c:v>
                </c:pt>
                <c:pt idx="23974">
                  <c:v>15.76</c:v>
                </c:pt>
                <c:pt idx="23975">
                  <c:v>15.76</c:v>
                </c:pt>
                <c:pt idx="23976">
                  <c:v>15.76</c:v>
                </c:pt>
                <c:pt idx="23977">
                  <c:v>15.76</c:v>
                </c:pt>
                <c:pt idx="23978">
                  <c:v>15.76</c:v>
                </c:pt>
                <c:pt idx="23979">
                  <c:v>15.76</c:v>
                </c:pt>
                <c:pt idx="23980">
                  <c:v>15.76</c:v>
                </c:pt>
                <c:pt idx="23981">
                  <c:v>15.76</c:v>
                </c:pt>
                <c:pt idx="23982">
                  <c:v>15.76</c:v>
                </c:pt>
                <c:pt idx="23983">
                  <c:v>15.76</c:v>
                </c:pt>
                <c:pt idx="23984">
                  <c:v>15.76</c:v>
                </c:pt>
                <c:pt idx="23985">
                  <c:v>15.76</c:v>
                </c:pt>
                <c:pt idx="23986">
                  <c:v>15.76</c:v>
                </c:pt>
                <c:pt idx="23987">
                  <c:v>15.76</c:v>
                </c:pt>
                <c:pt idx="23988">
                  <c:v>15.76</c:v>
                </c:pt>
                <c:pt idx="23989">
                  <c:v>15.855</c:v>
                </c:pt>
                <c:pt idx="23990">
                  <c:v>15.855</c:v>
                </c:pt>
                <c:pt idx="23991">
                  <c:v>15.951000000000001</c:v>
                </c:pt>
                <c:pt idx="23992">
                  <c:v>15.951000000000001</c:v>
                </c:pt>
                <c:pt idx="23993">
                  <c:v>16.045999999999999</c:v>
                </c:pt>
                <c:pt idx="23994">
                  <c:v>16.045999999999999</c:v>
                </c:pt>
                <c:pt idx="23995">
                  <c:v>16.140999999999998</c:v>
                </c:pt>
                <c:pt idx="23996">
                  <c:v>16.236999999999998</c:v>
                </c:pt>
                <c:pt idx="23997">
                  <c:v>16.236999999999998</c:v>
                </c:pt>
                <c:pt idx="23998">
                  <c:v>16.332000000000001</c:v>
                </c:pt>
                <c:pt idx="23999">
                  <c:v>16.427</c:v>
                </c:pt>
                <c:pt idx="24000">
                  <c:v>16.523</c:v>
                </c:pt>
                <c:pt idx="24001">
                  <c:v>16.617999999999999</c:v>
                </c:pt>
                <c:pt idx="24002">
                  <c:v>16.617999999999999</c:v>
                </c:pt>
                <c:pt idx="24003">
                  <c:v>16.713000000000001</c:v>
                </c:pt>
                <c:pt idx="24004">
                  <c:v>16.808</c:v>
                </c:pt>
                <c:pt idx="24005">
                  <c:v>16.902999999999999</c:v>
                </c:pt>
                <c:pt idx="24006">
                  <c:v>16.998999999999999</c:v>
                </c:pt>
                <c:pt idx="24007">
                  <c:v>16.998999999999999</c:v>
                </c:pt>
                <c:pt idx="24008">
                  <c:v>17.094000000000001</c:v>
                </c:pt>
                <c:pt idx="24009">
                  <c:v>17.189</c:v>
                </c:pt>
                <c:pt idx="24010">
                  <c:v>17.189</c:v>
                </c:pt>
                <c:pt idx="24011">
                  <c:v>17.283999999999999</c:v>
                </c:pt>
                <c:pt idx="24012">
                  <c:v>17.283999999999999</c:v>
                </c:pt>
                <c:pt idx="24013">
                  <c:v>17.379000000000001</c:v>
                </c:pt>
                <c:pt idx="24014">
                  <c:v>17.379000000000001</c:v>
                </c:pt>
                <c:pt idx="24015">
                  <c:v>17.379000000000001</c:v>
                </c:pt>
                <c:pt idx="24016">
                  <c:v>17.475000000000001</c:v>
                </c:pt>
                <c:pt idx="24017">
                  <c:v>17.475000000000001</c:v>
                </c:pt>
                <c:pt idx="24018">
                  <c:v>17.475000000000001</c:v>
                </c:pt>
                <c:pt idx="24019">
                  <c:v>17.379000000000001</c:v>
                </c:pt>
                <c:pt idx="24020">
                  <c:v>17.379000000000001</c:v>
                </c:pt>
                <c:pt idx="24021">
                  <c:v>17.379000000000001</c:v>
                </c:pt>
                <c:pt idx="24022">
                  <c:v>17.379000000000001</c:v>
                </c:pt>
                <c:pt idx="24023">
                  <c:v>17.283999999999999</c:v>
                </c:pt>
                <c:pt idx="24024">
                  <c:v>17.283999999999999</c:v>
                </c:pt>
                <c:pt idx="24025">
                  <c:v>17.283999999999999</c:v>
                </c:pt>
                <c:pt idx="24026">
                  <c:v>17.189</c:v>
                </c:pt>
                <c:pt idx="24027">
                  <c:v>17.189</c:v>
                </c:pt>
                <c:pt idx="24028">
                  <c:v>17.094000000000001</c:v>
                </c:pt>
                <c:pt idx="24029">
                  <c:v>17.094000000000001</c:v>
                </c:pt>
                <c:pt idx="24030">
                  <c:v>17.094000000000001</c:v>
                </c:pt>
                <c:pt idx="24031">
                  <c:v>16.998999999999999</c:v>
                </c:pt>
                <c:pt idx="24032">
                  <c:v>16.902999999999999</c:v>
                </c:pt>
                <c:pt idx="24033">
                  <c:v>16.902999999999999</c:v>
                </c:pt>
                <c:pt idx="24034">
                  <c:v>16.808</c:v>
                </c:pt>
                <c:pt idx="24035">
                  <c:v>16.808</c:v>
                </c:pt>
                <c:pt idx="24036">
                  <c:v>16.713000000000001</c:v>
                </c:pt>
                <c:pt idx="24037">
                  <c:v>16.713000000000001</c:v>
                </c:pt>
                <c:pt idx="24038">
                  <c:v>16.617999999999999</c:v>
                </c:pt>
                <c:pt idx="24039">
                  <c:v>16.523</c:v>
                </c:pt>
                <c:pt idx="24040">
                  <c:v>16.523</c:v>
                </c:pt>
                <c:pt idx="24041">
                  <c:v>16.427</c:v>
                </c:pt>
                <c:pt idx="24042">
                  <c:v>16.427</c:v>
                </c:pt>
                <c:pt idx="24043">
                  <c:v>16.332000000000001</c:v>
                </c:pt>
                <c:pt idx="24044">
                  <c:v>16.332000000000001</c:v>
                </c:pt>
                <c:pt idx="24045">
                  <c:v>16.332000000000001</c:v>
                </c:pt>
                <c:pt idx="24046">
                  <c:v>16.236999999999998</c:v>
                </c:pt>
                <c:pt idx="24047">
                  <c:v>16.236999999999998</c:v>
                </c:pt>
                <c:pt idx="24048">
                  <c:v>16.236999999999998</c:v>
                </c:pt>
                <c:pt idx="24049">
                  <c:v>16.140999999999998</c:v>
                </c:pt>
                <c:pt idx="24050">
                  <c:v>16.140999999999998</c:v>
                </c:pt>
                <c:pt idx="24051">
                  <c:v>16.140999999999998</c:v>
                </c:pt>
                <c:pt idx="24052">
                  <c:v>16.045999999999999</c:v>
                </c:pt>
                <c:pt idx="24053">
                  <c:v>16.045999999999999</c:v>
                </c:pt>
                <c:pt idx="24054">
                  <c:v>16.045999999999999</c:v>
                </c:pt>
                <c:pt idx="24055">
                  <c:v>16.045999999999999</c:v>
                </c:pt>
                <c:pt idx="24056">
                  <c:v>16.045999999999999</c:v>
                </c:pt>
                <c:pt idx="24057">
                  <c:v>15.951000000000001</c:v>
                </c:pt>
                <c:pt idx="24058">
                  <c:v>15.951000000000001</c:v>
                </c:pt>
                <c:pt idx="24059">
                  <c:v>15.951000000000001</c:v>
                </c:pt>
                <c:pt idx="24060">
                  <c:v>15.951000000000001</c:v>
                </c:pt>
                <c:pt idx="24061">
                  <c:v>15.951000000000001</c:v>
                </c:pt>
                <c:pt idx="24062">
                  <c:v>15.855</c:v>
                </c:pt>
                <c:pt idx="24063">
                  <c:v>15.855</c:v>
                </c:pt>
                <c:pt idx="24064">
                  <c:v>15.855</c:v>
                </c:pt>
                <c:pt idx="24065">
                  <c:v>15.855</c:v>
                </c:pt>
                <c:pt idx="24066">
                  <c:v>15.855</c:v>
                </c:pt>
                <c:pt idx="24067">
                  <c:v>15.855</c:v>
                </c:pt>
                <c:pt idx="24068">
                  <c:v>15.855</c:v>
                </c:pt>
                <c:pt idx="24069">
                  <c:v>15.76</c:v>
                </c:pt>
                <c:pt idx="24070">
                  <c:v>15.76</c:v>
                </c:pt>
                <c:pt idx="24071">
                  <c:v>15.76</c:v>
                </c:pt>
                <c:pt idx="24072">
                  <c:v>15.76</c:v>
                </c:pt>
                <c:pt idx="24073">
                  <c:v>15.76</c:v>
                </c:pt>
                <c:pt idx="24074">
                  <c:v>15.76</c:v>
                </c:pt>
                <c:pt idx="24075">
                  <c:v>15.664</c:v>
                </c:pt>
                <c:pt idx="24076">
                  <c:v>15.664</c:v>
                </c:pt>
                <c:pt idx="24077">
                  <c:v>15.664</c:v>
                </c:pt>
                <c:pt idx="24078">
                  <c:v>15.664</c:v>
                </c:pt>
                <c:pt idx="24079">
                  <c:v>15.664</c:v>
                </c:pt>
                <c:pt idx="24080">
                  <c:v>15.664</c:v>
                </c:pt>
                <c:pt idx="24081">
                  <c:v>15.664</c:v>
                </c:pt>
                <c:pt idx="24082">
                  <c:v>15.664</c:v>
                </c:pt>
                <c:pt idx="24083">
                  <c:v>15.664</c:v>
                </c:pt>
                <c:pt idx="24084">
                  <c:v>15.76</c:v>
                </c:pt>
                <c:pt idx="24085">
                  <c:v>15.76</c:v>
                </c:pt>
                <c:pt idx="24086">
                  <c:v>15.76</c:v>
                </c:pt>
                <c:pt idx="24087">
                  <c:v>15.855</c:v>
                </c:pt>
                <c:pt idx="24088">
                  <c:v>15.951000000000001</c:v>
                </c:pt>
                <c:pt idx="24089">
                  <c:v>15.951000000000001</c:v>
                </c:pt>
                <c:pt idx="24090">
                  <c:v>16.045999999999999</c:v>
                </c:pt>
                <c:pt idx="24091">
                  <c:v>16.045999999999999</c:v>
                </c:pt>
                <c:pt idx="24092">
                  <c:v>16.140999999999998</c:v>
                </c:pt>
                <c:pt idx="24093">
                  <c:v>16.236999999999998</c:v>
                </c:pt>
                <c:pt idx="24094">
                  <c:v>16.332000000000001</c:v>
                </c:pt>
                <c:pt idx="24095">
                  <c:v>16.332000000000001</c:v>
                </c:pt>
                <c:pt idx="24096">
                  <c:v>16.427</c:v>
                </c:pt>
                <c:pt idx="24097">
                  <c:v>16.523</c:v>
                </c:pt>
                <c:pt idx="24098">
                  <c:v>16.617999999999999</c:v>
                </c:pt>
                <c:pt idx="24099">
                  <c:v>16.617999999999999</c:v>
                </c:pt>
                <c:pt idx="24100">
                  <c:v>16.713000000000001</c:v>
                </c:pt>
                <c:pt idx="24101">
                  <c:v>16.808</c:v>
                </c:pt>
                <c:pt idx="24102">
                  <c:v>16.902999999999999</c:v>
                </c:pt>
                <c:pt idx="24103">
                  <c:v>16.998999999999999</c:v>
                </c:pt>
                <c:pt idx="24104">
                  <c:v>17.094000000000001</c:v>
                </c:pt>
                <c:pt idx="24105">
                  <c:v>17.094000000000001</c:v>
                </c:pt>
                <c:pt idx="24106">
                  <c:v>17.189</c:v>
                </c:pt>
                <c:pt idx="24107">
                  <c:v>17.283999999999999</c:v>
                </c:pt>
                <c:pt idx="24108">
                  <c:v>17.283999999999999</c:v>
                </c:pt>
                <c:pt idx="24109">
                  <c:v>17.379000000000001</c:v>
                </c:pt>
                <c:pt idx="24110">
                  <c:v>17.379000000000001</c:v>
                </c:pt>
                <c:pt idx="24111">
                  <c:v>17.475000000000001</c:v>
                </c:pt>
                <c:pt idx="24112">
                  <c:v>17.475000000000001</c:v>
                </c:pt>
                <c:pt idx="24113">
                  <c:v>17.475000000000001</c:v>
                </c:pt>
                <c:pt idx="24114">
                  <c:v>17.475000000000001</c:v>
                </c:pt>
                <c:pt idx="24115">
                  <c:v>17.475000000000001</c:v>
                </c:pt>
                <c:pt idx="24116">
                  <c:v>17.379000000000001</c:v>
                </c:pt>
                <c:pt idx="24117">
                  <c:v>17.379000000000001</c:v>
                </c:pt>
                <c:pt idx="24118">
                  <c:v>17.379000000000001</c:v>
                </c:pt>
                <c:pt idx="24119">
                  <c:v>17.283999999999999</c:v>
                </c:pt>
                <c:pt idx="24120">
                  <c:v>17.283999999999999</c:v>
                </c:pt>
                <c:pt idx="24121">
                  <c:v>17.283999999999999</c:v>
                </c:pt>
                <c:pt idx="24122">
                  <c:v>17.189</c:v>
                </c:pt>
                <c:pt idx="24123">
                  <c:v>17.189</c:v>
                </c:pt>
                <c:pt idx="24124">
                  <c:v>17.094000000000001</c:v>
                </c:pt>
                <c:pt idx="24125">
                  <c:v>17.094000000000001</c:v>
                </c:pt>
                <c:pt idx="24126">
                  <c:v>17.094000000000001</c:v>
                </c:pt>
                <c:pt idx="24127">
                  <c:v>16.998999999999999</c:v>
                </c:pt>
                <c:pt idx="24128">
                  <c:v>16.902999999999999</c:v>
                </c:pt>
                <c:pt idx="24129">
                  <c:v>16.902999999999999</c:v>
                </c:pt>
                <c:pt idx="24130">
                  <c:v>16.808</c:v>
                </c:pt>
                <c:pt idx="24131">
                  <c:v>16.808</c:v>
                </c:pt>
                <c:pt idx="24132">
                  <c:v>16.713000000000001</c:v>
                </c:pt>
                <c:pt idx="24133">
                  <c:v>16.617999999999999</c:v>
                </c:pt>
                <c:pt idx="24134">
                  <c:v>16.617999999999999</c:v>
                </c:pt>
                <c:pt idx="24135">
                  <c:v>16.523</c:v>
                </c:pt>
                <c:pt idx="24136">
                  <c:v>16.523</c:v>
                </c:pt>
                <c:pt idx="24137">
                  <c:v>16.427</c:v>
                </c:pt>
                <c:pt idx="24138">
                  <c:v>16.427</c:v>
                </c:pt>
                <c:pt idx="24139">
                  <c:v>16.332000000000001</c:v>
                </c:pt>
                <c:pt idx="24140">
                  <c:v>16.332000000000001</c:v>
                </c:pt>
                <c:pt idx="24141">
                  <c:v>16.236999999999998</c:v>
                </c:pt>
                <c:pt idx="24142">
                  <c:v>16.236999999999998</c:v>
                </c:pt>
                <c:pt idx="24143">
                  <c:v>16.236999999999998</c:v>
                </c:pt>
                <c:pt idx="24144">
                  <c:v>16.140999999999998</c:v>
                </c:pt>
                <c:pt idx="24145">
                  <c:v>16.140999999999998</c:v>
                </c:pt>
                <c:pt idx="24146">
                  <c:v>16.140999999999998</c:v>
                </c:pt>
                <c:pt idx="24147">
                  <c:v>16.045999999999999</c:v>
                </c:pt>
                <c:pt idx="24148">
                  <c:v>16.045999999999999</c:v>
                </c:pt>
                <c:pt idx="24149">
                  <c:v>16.045999999999999</c:v>
                </c:pt>
                <c:pt idx="24150">
                  <c:v>16.045999999999999</c:v>
                </c:pt>
                <c:pt idx="24151">
                  <c:v>15.951000000000001</c:v>
                </c:pt>
                <c:pt idx="24152">
                  <c:v>15.951000000000001</c:v>
                </c:pt>
                <c:pt idx="24153">
                  <c:v>15.951000000000001</c:v>
                </c:pt>
                <c:pt idx="24154">
                  <c:v>15.951000000000001</c:v>
                </c:pt>
                <c:pt idx="24155">
                  <c:v>15.951000000000001</c:v>
                </c:pt>
                <c:pt idx="24156">
                  <c:v>15.951000000000001</c:v>
                </c:pt>
                <c:pt idx="24157">
                  <c:v>15.951000000000001</c:v>
                </c:pt>
                <c:pt idx="24158">
                  <c:v>15.951000000000001</c:v>
                </c:pt>
                <c:pt idx="24159">
                  <c:v>15.951000000000001</c:v>
                </c:pt>
                <c:pt idx="24160">
                  <c:v>15.951000000000001</c:v>
                </c:pt>
                <c:pt idx="24161">
                  <c:v>15.855</c:v>
                </c:pt>
                <c:pt idx="24162">
                  <c:v>15.855</c:v>
                </c:pt>
                <c:pt idx="24163">
                  <c:v>15.855</c:v>
                </c:pt>
                <c:pt idx="24164">
                  <c:v>15.855</c:v>
                </c:pt>
                <c:pt idx="24165">
                  <c:v>15.855</c:v>
                </c:pt>
                <c:pt idx="24166">
                  <c:v>15.855</c:v>
                </c:pt>
                <c:pt idx="24167">
                  <c:v>15.855</c:v>
                </c:pt>
                <c:pt idx="24168">
                  <c:v>15.855</c:v>
                </c:pt>
                <c:pt idx="24169">
                  <c:v>15.76</c:v>
                </c:pt>
                <c:pt idx="24170">
                  <c:v>15.76</c:v>
                </c:pt>
                <c:pt idx="24171">
                  <c:v>15.76</c:v>
                </c:pt>
                <c:pt idx="24172">
                  <c:v>15.76</c:v>
                </c:pt>
                <c:pt idx="24173">
                  <c:v>15.76</c:v>
                </c:pt>
                <c:pt idx="24174">
                  <c:v>15.76</c:v>
                </c:pt>
                <c:pt idx="24175">
                  <c:v>15.76</c:v>
                </c:pt>
                <c:pt idx="24176">
                  <c:v>15.76</c:v>
                </c:pt>
                <c:pt idx="24177">
                  <c:v>15.76</c:v>
                </c:pt>
                <c:pt idx="24178">
                  <c:v>15.76</c:v>
                </c:pt>
                <c:pt idx="24179">
                  <c:v>15.76</c:v>
                </c:pt>
                <c:pt idx="24180">
                  <c:v>15.76</c:v>
                </c:pt>
                <c:pt idx="24181">
                  <c:v>15.855</c:v>
                </c:pt>
                <c:pt idx="24182">
                  <c:v>15.855</c:v>
                </c:pt>
                <c:pt idx="24183">
                  <c:v>15.951000000000001</c:v>
                </c:pt>
                <c:pt idx="24184">
                  <c:v>15.951000000000001</c:v>
                </c:pt>
                <c:pt idx="24185">
                  <c:v>15.951000000000001</c:v>
                </c:pt>
                <c:pt idx="24186">
                  <c:v>16.045999999999999</c:v>
                </c:pt>
                <c:pt idx="24187">
                  <c:v>16.140999999999998</c:v>
                </c:pt>
                <c:pt idx="24188">
                  <c:v>16.140999999999998</c:v>
                </c:pt>
                <c:pt idx="24189">
                  <c:v>16.236999999999998</c:v>
                </c:pt>
                <c:pt idx="24190">
                  <c:v>16.332000000000001</c:v>
                </c:pt>
                <c:pt idx="24191">
                  <c:v>16.332000000000001</c:v>
                </c:pt>
                <c:pt idx="24192">
                  <c:v>16.427</c:v>
                </c:pt>
                <c:pt idx="24193">
                  <c:v>16.523</c:v>
                </c:pt>
                <c:pt idx="24194">
                  <c:v>16.617999999999999</c:v>
                </c:pt>
                <c:pt idx="24195">
                  <c:v>16.617999999999999</c:v>
                </c:pt>
                <c:pt idx="24196">
                  <c:v>16.713000000000001</c:v>
                </c:pt>
                <c:pt idx="24197">
                  <c:v>16.808</c:v>
                </c:pt>
                <c:pt idx="24198">
                  <c:v>16.902999999999999</c:v>
                </c:pt>
                <c:pt idx="24199">
                  <c:v>16.998999999999999</c:v>
                </c:pt>
                <c:pt idx="24200">
                  <c:v>17.094000000000001</c:v>
                </c:pt>
                <c:pt idx="24201">
                  <c:v>17.094000000000001</c:v>
                </c:pt>
                <c:pt idx="24202">
                  <c:v>17.189</c:v>
                </c:pt>
                <c:pt idx="24203">
                  <c:v>17.283999999999999</c:v>
                </c:pt>
                <c:pt idx="24204">
                  <c:v>17.283999999999999</c:v>
                </c:pt>
                <c:pt idx="24205">
                  <c:v>17.379000000000001</c:v>
                </c:pt>
                <c:pt idx="24206">
                  <c:v>17.379000000000001</c:v>
                </c:pt>
                <c:pt idx="24207">
                  <c:v>17.379000000000001</c:v>
                </c:pt>
                <c:pt idx="24208">
                  <c:v>17.475000000000001</c:v>
                </c:pt>
                <c:pt idx="24209">
                  <c:v>17.475000000000001</c:v>
                </c:pt>
                <c:pt idx="24210">
                  <c:v>17.475000000000001</c:v>
                </c:pt>
                <c:pt idx="24211">
                  <c:v>17.475000000000001</c:v>
                </c:pt>
                <c:pt idx="24212">
                  <c:v>17.475000000000001</c:v>
                </c:pt>
                <c:pt idx="24213">
                  <c:v>17.379000000000001</c:v>
                </c:pt>
                <c:pt idx="24214">
                  <c:v>17.379000000000001</c:v>
                </c:pt>
                <c:pt idx="24215">
                  <c:v>17.379000000000001</c:v>
                </c:pt>
                <c:pt idx="24216">
                  <c:v>17.379000000000001</c:v>
                </c:pt>
                <c:pt idx="24217">
                  <c:v>17.283999999999999</c:v>
                </c:pt>
                <c:pt idx="24218">
                  <c:v>17.283999999999999</c:v>
                </c:pt>
                <c:pt idx="24219">
                  <c:v>17.283999999999999</c:v>
                </c:pt>
                <c:pt idx="24220">
                  <c:v>17.189</c:v>
                </c:pt>
                <c:pt idx="24221">
                  <c:v>17.094000000000001</c:v>
                </c:pt>
                <c:pt idx="24222">
                  <c:v>17.094000000000001</c:v>
                </c:pt>
                <c:pt idx="24223">
                  <c:v>17.094000000000001</c:v>
                </c:pt>
                <c:pt idx="24224">
                  <c:v>16.998999999999999</c:v>
                </c:pt>
                <c:pt idx="24225">
                  <c:v>16.902999999999999</c:v>
                </c:pt>
                <c:pt idx="24226">
                  <c:v>16.902999999999999</c:v>
                </c:pt>
                <c:pt idx="24227">
                  <c:v>16.808</c:v>
                </c:pt>
                <c:pt idx="24228">
                  <c:v>16.808</c:v>
                </c:pt>
                <c:pt idx="24229">
                  <c:v>16.713000000000001</c:v>
                </c:pt>
                <c:pt idx="24230">
                  <c:v>16.617999999999999</c:v>
                </c:pt>
                <c:pt idx="24231">
                  <c:v>16.617999999999999</c:v>
                </c:pt>
                <c:pt idx="24232">
                  <c:v>16.523</c:v>
                </c:pt>
                <c:pt idx="24233">
                  <c:v>16.523</c:v>
                </c:pt>
                <c:pt idx="24234">
                  <c:v>16.427</c:v>
                </c:pt>
                <c:pt idx="24235">
                  <c:v>16.427</c:v>
                </c:pt>
                <c:pt idx="24236">
                  <c:v>16.332000000000001</c:v>
                </c:pt>
                <c:pt idx="24237">
                  <c:v>16.332000000000001</c:v>
                </c:pt>
                <c:pt idx="24238">
                  <c:v>16.236999999999998</c:v>
                </c:pt>
                <c:pt idx="24239">
                  <c:v>16.236999999999998</c:v>
                </c:pt>
                <c:pt idx="24240">
                  <c:v>16.236999999999998</c:v>
                </c:pt>
                <c:pt idx="24241">
                  <c:v>16.140999999999998</c:v>
                </c:pt>
                <c:pt idx="24242">
                  <c:v>16.140999999999998</c:v>
                </c:pt>
                <c:pt idx="24243">
                  <c:v>16.045999999999999</c:v>
                </c:pt>
                <c:pt idx="24244">
                  <c:v>16.045999999999999</c:v>
                </c:pt>
                <c:pt idx="24245">
                  <c:v>16.045999999999999</c:v>
                </c:pt>
                <c:pt idx="24246">
                  <c:v>16.045999999999999</c:v>
                </c:pt>
                <c:pt idx="24247">
                  <c:v>15.951000000000001</c:v>
                </c:pt>
                <c:pt idx="24248">
                  <c:v>15.951000000000001</c:v>
                </c:pt>
                <c:pt idx="24249">
                  <c:v>15.951000000000001</c:v>
                </c:pt>
                <c:pt idx="24250">
                  <c:v>15.951000000000001</c:v>
                </c:pt>
                <c:pt idx="24251">
                  <c:v>15.951000000000001</c:v>
                </c:pt>
                <c:pt idx="24252">
                  <c:v>15.855</c:v>
                </c:pt>
                <c:pt idx="24253">
                  <c:v>15.855</c:v>
                </c:pt>
                <c:pt idx="24254">
                  <c:v>15.855</c:v>
                </c:pt>
                <c:pt idx="24255">
                  <c:v>15.855</c:v>
                </c:pt>
                <c:pt idx="24256">
                  <c:v>15.76</c:v>
                </c:pt>
                <c:pt idx="24257">
                  <c:v>15.76</c:v>
                </c:pt>
                <c:pt idx="24258">
                  <c:v>15.76</c:v>
                </c:pt>
                <c:pt idx="24259">
                  <c:v>15.76</c:v>
                </c:pt>
                <c:pt idx="24260">
                  <c:v>15.76</c:v>
                </c:pt>
                <c:pt idx="24261">
                  <c:v>15.76</c:v>
                </c:pt>
                <c:pt idx="24262">
                  <c:v>15.664</c:v>
                </c:pt>
                <c:pt idx="24263">
                  <c:v>15.664</c:v>
                </c:pt>
                <c:pt idx="24264">
                  <c:v>15.664</c:v>
                </c:pt>
                <c:pt idx="24265">
                  <c:v>15.664</c:v>
                </c:pt>
                <c:pt idx="24266">
                  <c:v>15.664</c:v>
                </c:pt>
                <c:pt idx="24267">
                  <c:v>15.664</c:v>
                </c:pt>
                <c:pt idx="24268">
                  <c:v>15.664</c:v>
                </c:pt>
                <c:pt idx="24269">
                  <c:v>15.664</c:v>
                </c:pt>
                <c:pt idx="24270">
                  <c:v>15.664</c:v>
                </c:pt>
                <c:pt idx="24271">
                  <c:v>15.569000000000001</c:v>
                </c:pt>
                <c:pt idx="24272">
                  <c:v>15.569000000000001</c:v>
                </c:pt>
                <c:pt idx="24273">
                  <c:v>15.569000000000001</c:v>
                </c:pt>
                <c:pt idx="24274">
                  <c:v>15.569000000000001</c:v>
                </c:pt>
                <c:pt idx="24275">
                  <c:v>15.664</c:v>
                </c:pt>
                <c:pt idx="24276">
                  <c:v>15.664</c:v>
                </c:pt>
                <c:pt idx="24277">
                  <c:v>15.664</c:v>
                </c:pt>
                <c:pt idx="24278">
                  <c:v>15.76</c:v>
                </c:pt>
                <c:pt idx="24279">
                  <c:v>15.76</c:v>
                </c:pt>
                <c:pt idx="24280">
                  <c:v>15.855</c:v>
                </c:pt>
                <c:pt idx="24281">
                  <c:v>15.951000000000001</c:v>
                </c:pt>
                <c:pt idx="24282">
                  <c:v>15.951000000000001</c:v>
                </c:pt>
                <c:pt idx="24283">
                  <c:v>16.045999999999999</c:v>
                </c:pt>
                <c:pt idx="24284">
                  <c:v>16.045999999999999</c:v>
                </c:pt>
                <c:pt idx="24285">
                  <c:v>16.140999999999998</c:v>
                </c:pt>
                <c:pt idx="24286">
                  <c:v>16.236999999999998</c:v>
                </c:pt>
                <c:pt idx="24287">
                  <c:v>16.332000000000001</c:v>
                </c:pt>
                <c:pt idx="24288">
                  <c:v>16.332000000000001</c:v>
                </c:pt>
                <c:pt idx="24289">
                  <c:v>16.427</c:v>
                </c:pt>
                <c:pt idx="24290">
                  <c:v>16.523</c:v>
                </c:pt>
                <c:pt idx="24291">
                  <c:v>16.617999999999999</c:v>
                </c:pt>
                <c:pt idx="24292">
                  <c:v>16.713000000000001</c:v>
                </c:pt>
                <c:pt idx="24293">
                  <c:v>16.713000000000001</c:v>
                </c:pt>
                <c:pt idx="24294">
                  <c:v>16.808</c:v>
                </c:pt>
                <c:pt idx="24295">
                  <c:v>16.902999999999999</c:v>
                </c:pt>
                <c:pt idx="24296">
                  <c:v>16.998999999999999</c:v>
                </c:pt>
                <c:pt idx="24297">
                  <c:v>17.094000000000001</c:v>
                </c:pt>
                <c:pt idx="24298">
                  <c:v>17.094000000000001</c:v>
                </c:pt>
                <c:pt idx="24299">
                  <c:v>17.189</c:v>
                </c:pt>
                <c:pt idx="24300">
                  <c:v>17.189</c:v>
                </c:pt>
                <c:pt idx="24301">
                  <c:v>17.283999999999999</c:v>
                </c:pt>
                <c:pt idx="24302">
                  <c:v>17.283999999999999</c:v>
                </c:pt>
                <c:pt idx="24303">
                  <c:v>17.379000000000001</c:v>
                </c:pt>
                <c:pt idx="24304">
                  <c:v>17.379000000000001</c:v>
                </c:pt>
                <c:pt idx="24305">
                  <c:v>17.379000000000001</c:v>
                </c:pt>
                <c:pt idx="24306">
                  <c:v>17.379000000000001</c:v>
                </c:pt>
                <c:pt idx="24307">
                  <c:v>17.379000000000001</c:v>
                </c:pt>
                <c:pt idx="24308">
                  <c:v>17.379000000000001</c:v>
                </c:pt>
                <c:pt idx="24309">
                  <c:v>17.379000000000001</c:v>
                </c:pt>
                <c:pt idx="24310">
                  <c:v>17.379000000000001</c:v>
                </c:pt>
                <c:pt idx="24311">
                  <c:v>17.283999999999999</c:v>
                </c:pt>
                <c:pt idx="24312">
                  <c:v>17.283999999999999</c:v>
                </c:pt>
                <c:pt idx="24313">
                  <c:v>17.283999999999999</c:v>
                </c:pt>
                <c:pt idx="24314">
                  <c:v>17.283999999999999</c:v>
                </c:pt>
                <c:pt idx="24315">
                  <c:v>17.189</c:v>
                </c:pt>
                <c:pt idx="24316">
                  <c:v>17.189</c:v>
                </c:pt>
                <c:pt idx="24317">
                  <c:v>17.094000000000001</c:v>
                </c:pt>
                <c:pt idx="24318">
                  <c:v>17.094000000000001</c:v>
                </c:pt>
                <c:pt idx="24319">
                  <c:v>16.998999999999999</c:v>
                </c:pt>
                <c:pt idx="24320">
                  <c:v>16.998999999999999</c:v>
                </c:pt>
                <c:pt idx="24321">
                  <c:v>16.902999999999999</c:v>
                </c:pt>
                <c:pt idx="24322">
                  <c:v>16.902999999999999</c:v>
                </c:pt>
                <c:pt idx="24323">
                  <c:v>16.808</c:v>
                </c:pt>
                <c:pt idx="24324">
                  <c:v>16.808</c:v>
                </c:pt>
                <c:pt idx="24325">
                  <c:v>16.713000000000001</c:v>
                </c:pt>
                <c:pt idx="24326">
                  <c:v>16.617999999999999</c:v>
                </c:pt>
                <c:pt idx="24327">
                  <c:v>16.617999999999999</c:v>
                </c:pt>
                <c:pt idx="24328">
                  <c:v>16.617999999999999</c:v>
                </c:pt>
                <c:pt idx="24329">
                  <c:v>16.523</c:v>
                </c:pt>
                <c:pt idx="24330">
                  <c:v>16.427</c:v>
                </c:pt>
                <c:pt idx="24331">
                  <c:v>16.427</c:v>
                </c:pt>
                <c:pt idx="24332">
                  <c:v>16.332000000000001</c:v>
                </c:pt>
                <c:pt idx="24333">
                  <c:v>16.332000000000001</c:v>
                </c:pt>
                <c:pt idx="24334">
                  <c:v>16.332000000000001</c:v>
                </c:pt>
                <c:pt idx="24335">
                  <c:v>16.236999999999998</c:v>
                </c:pt>
                <c:pt idx="24336">
                  <c:v>16.236999999999998</c:v>
                </c:pt>
                <c:pt idx="24337">
                  <c:v>16.236999999999998</c:v>
                </c:pt>
                <c:pt idx="24338">
                  <c:v>16.140999999999998</c:v>
                </c:pt>
                <c:pt idx="24339">
                  <c:v>16.140999999999998</c:v>
                </c:pt>
                <c:pt idx="24340">
                  <c:v>16.140999999999998</c:v>
                </c:pt>
                <c:pt idx="24341">
                  <c:v>16.140999999999998</c:v>
                </c:pt>
                <c:pt idx="24342">
                  <c:v>16.045999999999999</c:v>
                </c:pt>
                <c:pt idx="24343">
                  <c:v>16.045999999999999</c:v>
                </c:pt>
                <c:pt idx="24344">
                  <c:v>16.045999999999999</c:v>
                </c:pt>
                <c:pt idx="24345">
                  <c:v>16.045999999999999</c:v>
                </c:pt>
                <c:pt idx="24346">
                  <c:v>16.045999999999999</c:v>
                </c:pt>
                <c:pt idx="24347">
                  <c:v>16.045999999999999</c:v>
                </c:pt>
                <c:pt idx="24348">
                  <c:v>16.045999999999999</c:v>
                </c:pt>
                <c:pt idx="24349">
                  <c:v>16.045999999999999</c:v>
                </c:pt>
                <c:pt idx="24350">
                  <c:v>16.045999999999999</c:v>
                </c:pt>
                <c:pt idx="24351">
                  <c:v>16.045999999999999</c:v>
                </c:pt>
                <c:pt idx="24352">
                  <c:v>16.045999999999999</c:v>
                </c:pt>
                <c:pt idx="24353">
                  <c:v>16.045999999999999</c:v>
                </c:pt>
                <c:pt idx="24354">
                  <c:v>15.951000000000001</c:v>
                </c:pt>
                <c:pt idx="24355">
                  <c:v>15.951000000000001</c:v>
                </c:pt>
                <c:pt idx="24356">
                  <c:v>15.951000000000001</c:v>
                </c:pt>
                <c:pt idx="24357">
                  <c:v>15.951000000000001</c:v>
                </c:pt>
                <c:pt idx="24358">
                  <c:v>15.951000000000001</c:v>
                </c:pt>
                <c:pt idx="24359">
                  <c:v>15.951000000000001</c:v>
                </c:pt>
                <c:pt idx="24360">
                  <c:v>15.951000000000001</c:v>
                </c:pt>
                <c:pt idx="24361">
                  <c:v>15.951000000000001</c:v>
                </c:pt>
                <c:pt idx="24362">
                  <c:v>15.951000000000001</c:v>
                </c:pt>
                <c:pt idx="24363">
                  <c:v>15.855</c:v>
                </c:pt>
                <c:pt idx="24364">
                  <c:v>15.855</c:v>
                </c:pt>
                <c:pt idx="24365">
                  <c:v>15.855</c:v>
                </c:pt>
                <c:pt idx="24366">
                  <c:v>15.855</c:v>
                </c:pt>
                <c:pt idx="24367">
                  <c:v>15.855</c:v>
                </c:pt>
                <c:pt idx="24368">
                  <c:v>15.855</c:v>
                </c:pt>
                <c:pt idx="24369">
                  <c:v>15.855</c:v>
                </c:pt>
                <c:pt idx="24370">
                  <c:v>15.855</c:v>
                </c:pt>
                <c:pt idx="24371">
                  <c:v>15.855</c:v>
                </c:pt>
                <c:pt idx="24372">
                  <c:v>15.855</c:v>
                </c:pt>
                <c:pt idx="24373">
                  <c:v>15.951000000000001</c:v>
                </c:pt>
                <c:pt idx="24374">
                  <c:v>15.951000000000001</c:v>
                </c:pt>
                <c:pt idx="24375">
                  <c:v>16.045999999999999</c:v>
                </c:pt>
                <c:pt idx="24376">
                  <c:v>16.045999999999999</c:v>
                </c:pt>
                <c:pt idx="24377">
                  <c:v>16.045999999999999</c:v>
                </c:pt>
                <c:pt idx="24378">
                  <c:v>16.140999999999998</c:v>
                </c:pt>
                <c:pt idx="24379">
                  <c:v>16.140999999999998</c:v>
                </c:pt>
                <c:pt idx="24380">
                  <c:v>16.236999999999998</c:v>
                </c:pt>
                <c:pt idx="24381">
                  <c:v>16.236999999999998</c:v>
                </c:pt>
                <c:pt idx="24382">
                  <c:v>16.332000000000001</c:v>
                </c:pt>
                <c:pt idx="24383">
                  <c:v>16.332000000000001</c:v>
                </c:pt>
                <c:pt idx="24384">
                  <c:v>16.427</c:v>
                </c:pt>
                <c:pt idx="24385">
                  <c:v>16.523</c:v>
                </c:pt>
                <c:pt idx="24386">
                  <c:v>16.523</c:v>
                </c:pt>
                <c:pt idx="24387">
                  <c:v>16.617999999999999</c:v>
                </c:pt>
                <c:pt idx="24388">
                  <c:v>16.713000000000001</c:v>
                </c:pt>
                <c:pt idx="24389">
                  <c:v>16.808</c:v>
                </c:pt>
                <c:pt idx="24390">
                  <c:v>16.902999999999999</c:v>
                </c:pt>
                <c:pt idx="24391">
                  <c:v>16.902999999999999</c:v>
                </c:pt>
                <c:pt idx="24392">
                  <c:v>16.998999999999999</c:v>
                </c:pt>
                <c:pt idx="24393">
                  <c:v>17.094000000000001</c:v>
                </c:pt>
                <c:pt idx="24394">
                  <c:v>17.094000000000001</c:v>
                </c:pt>
                <c:pt idx="24395">
                  <c:v>17.094000000000001</c:v>
                </c:pt>
                <c:pt idx="24396">
                  <c:v>17.189</c:v>
                </c:pt>
                <c:pt idx="24397">
                  <c:v>17.189</c:v>
                </c:pt>
                <c:pt idx="24398">
                  <c:v>17.283999999999999</c:v>
                </c:pt>
                <c:pt idx="24399">
                  <c:v>17.283999999999999</c:v>
                </c:pt>
                <c:pt idx="24400">
                  <c:v>17.379000000000001</c:v>
                </c:pt>
                <c:pt idx="24401">
                  <c:v>17.379000000000001</c:v>
                </c:pt>
                <c:pt idx="24402">
                  <c:v>17.379000000000001</c:v>
                </c:pt>
                <c:pt idx="24403">
                  <c:v>17.283999999999999</c:v>
                </c:pt>
                <c:pt idx="24404">
                  <c:v>17.283999999999999</c:v>
                </c:pt>
                <c:pt idx="24405">
                  <c:v>17.283999999999999</c:v>
                </c:pt>
                <c:pt idx="24406">
                  <c:v>17.283999999999999</c:v>
                </c:pt>
                <c:pt idx="24407">
                  <c:v>17.189</c:v>
                </c:pt>
                <c:pt idx="24408">
                  <c:v>17.189</c:v>
                </c:pt>
                <c:pt idx="24409">
                  <c:v>17.189</c:v>
                </c:pt>
                <c:pt idx="24410">
                  <c:v>17.189</c:v>
                </c:pt>
                <c:pt idx="24411">
                  <c:v>17.189</c:v>
                </c:pt>
                <c:pt idx="24412">
                  <c:v>17.094000000000001</c:v>
                </c:pt>
                <c:pt idx="24413">
                  <c:v>17.094000000000001</c:v>
                </c:pt>
                <c:pt idx="24414">
                  <c:v>16.998999999999999</c:v>
                </c:pt>
                <c:pt idx="24415">
                  <c:v>16.998999999999999</c:v>
                </c:pt>
                <c:pt idx="24416">
                  <c:v>16.902999999999999</c:v>
                </c:pt>
                <c:pt idx="24417">
                  <c:v>16.808</c:v>
                </c:pt>
                <c:pt idx="24418">
                  <c:v>16.808</c:v>
                </c:pt>
                <c:pt idx="24419">
                  <c:v>16.713000000000001</c:v>
                </c:pt>
                <c:pt idx="24420">
                  <c:v>16.713000000000001</c:v>
                </c:pt>
                <c:pt idx="24421">
                  <c:v>16.617999999999999</c:v>
                </c:pt>
                <c:pt idx="24422">
                  <c:v>16.617999999999999</c:v>
                </c:pt>
                <c:pt idx="24423">
                  <c:v>16.617999999999999</c:v>
                </c:pt>
                <c:pt idx="24424">
                  <c:v>16.523</c:v>
                </c:pt>
                <c:pt idx="24425">
                  <c:v>16.523</c:v>
                </c:pt>
                <c:pt idx="24426">
                  <c:v>16.523</c:v>
                </c:pt>
                <c:pt idx="24427">
                  <c:v>16.427</c:v>
                </c:pt>
                <c:pt idx="24428">
                  <c:v>16.427</c:v>
                </c:pt>
                <c:pt idx="24429">
                  <c:v>16.427</c:v>
                </c:pt>
                <c:pt idx="24430">
                  <c:v>16.427</c:v>
                </c:pt>
                <c:pt idx="24431">
                  <c:v>16.332000000000001</c:v>
                </c:pt>
                <c:pt idx="24432">
                  <c:v>16.332000000000001</c:v>
                </c:pt>
                <c:pt idx="24433">
                  <c:v>16.332000000000001</c:v>
                </c:pt>
                <c:pt idx="24434">
                  <c:v>16.332000000000001</c:v>
                </c:pt>
                <c:pt idx="24435">
                  <c:v>16.236999999999998</c:v>
                </c:pt>
                <c:pt idx="24436">
                  <c:v>16.236999999999998</c:v>
                </c:pt>
                <c:pt idx="24437">
                  <c:v>16.236999999999998</c:v>
                </c:pt>
                <c:pt idx="24438">
                  <c:v>16.236999999999998</c:v>
                </c:pt>
                <c:pt idx="24439">
                  <c:v>16.236999999999998</c:v>
                </c:pt>
                <c:pt idx="24440">
                  <c:v>16.236999999999998</c:v>
                </c:pt>
                <c:pt idx="24441">
                  <c:v>16.236999999999998</c:v>
                </c:pt>
                <c:pt idx="24442">
                  <c:v>16.236999999999998</c:v>
                </c:pt>
                <c:pt idx="24443">
                  <c:v>16.236999999999998</c:v>
                </c:pt>
                <c:pt idx="24444">
                  <c:v>16.140999999999998</c:v>
                </c:pt>
                <c:pt idx="24445">
                  <c:v>16.140999999999998</c:v>
                </c:pt>
                <c:pt idx="24446">
                  <c:v>16.140999999999998</c:v>
                </c:pt>
                <c:pt idx="24447">
                  <c:v>16.140999999999998</c:v>
                </c:pt>
                <c:pt idx="24448">
                  <c:v>16.140999999999998</c:v>
                </c:pt>
                <c:pt idx="24449">
                  <c:v>16.140999999999998</c:v>
                </c:pt>
                <c:pt idx="24450">
                  <c:v>16.140999999999998</c:v>
                </c:pt>
                <c:pt idx="24451">
                  <c:v>16.140999999999998</c:v>
                </c:pt>
                <c:pt idx="24452">
                  <c:v>16.140999999999998</c:v>
                </c:pt>
                <c:pt idx="24453">
                  <c:v>16.140999999999998</c:v>
                </c:pt>
                <c:pt idx="24454">
                  <c:v>16.140999999999998</c:v>
                </c:pt>
                <c:pt idx="24455">
                  <c:v>16.045999999999999</c:v>
                </c:pt>
                <c:pt idx="24456">
                  <c:v>16.045999999999999</c:v>
                </c:pt>
                <c:pt idx="24457">
                  <c:v>16.045999999999999</c:v>
                </c:pt>
                <c:pt idx="24458">
                  <c:v>16.045999999999999</c:v>
                </c:pt>
                <c:pt idx="24459">
                  <c:v>16.045999999999999</c:v>
                </c:pt>
                <c:pt idx="24460">
                  <c:v>16.045999999999999</c:v>
                </c:pt>
                <c:pt idx="24461">
                  <c:v>16.045999999999999</c:v>
                </c:pt>
                <c:pt idx="24462">
                  <c:v>16.045999999999999</c:v>
                </c:pt>
                <c:pt idx="24463">
                  <c:v>16.045999999999999</c:v>
                </c:pt>
                <c:pt idx="24464">
                  <c:v>16.045999999999999</c:v>
                </c:pt>
                <c:pt idx="24465">
                  <c:v>16.045999999999999</c:v>
                </c:pt>
                <c:pt idx="24466">
                  <c:v>16.045999999999999</c:v>
                </c:pt>
                <c:pt idx="24467">
                  <c:v>16.045999999999999</c:v>
                </c:pt>
                <c:pt idx="24468">
                  <c:v>16.140999999999998</c:v>
                </c:pt>
                <c:pt idx="24469">
                  <c:v>16.140999999999998</c:v>
                </c:pt>
                <c:pt idx="24470">
                  <c:v>16.140999999999998</c:v>
                </c:pt>
                <c:pt idx="24471">
                  <c:v>16.236999999999998</c:v>
                </c:pt>
                <c:pt idx="24472">
                  <c:v>16.236999999999998</c:v>
                </c:pt>
                <c:pt idx="24473">
                  <c:v>16.236999999999998</c:v>
                </c:pt>
                <c:pt idx="24474">
                  <c:v>16.332000000000001</c:v>
                </c:pt>
                <c:pt idx="24475">
                  <c:v>16.332000000000001</c:v>
                </c:pt>
                <c:pt idx="24476">
                  <c:v>16.427</c:v>
                </c:pt>
                <c:pt idx="24477">
                  <c:v>16.427</c:v>
                </c:pt>
                <c:pt idx="24478">
                  <c:v>16.427</c:v>
                </c:pt>
                <c:pt idx="24479">
                  <c:v>16.523</c:v>
                </c:pt>
                <c:pt idx="24480">
                  <c:v>16.617999999999999</c:v>
                </c:pt>
                <c:pt idx="24481">
                  <c:v>16.617999999999999</c:v>
                </c:pt>
                <c:pt idx="24482">
                  <c:v>16.713000000000001</c:v>
                </c:pt>
                <c:pt idx="24483">
                  <c:v>16.713000000000001</c:v>
                </c:pt>
                <c:pt idx="24484">
                  <c:v>16.808</c:v>
                </c:pt>
                <c:pt idx="24485">
                  <c:v>16.902999999999999</c:v>
                </c:pt>
                <c:pt idx="24486">
                  <c:v>16.902999999999999</c:v>
                </c:pt>
                <c:pt idx="24487">
                  <c:v>16.902999999999999</c:v>
                </c:pt>
                <c:pt idx="24488">
                  <c:v>16.998999999999999</c:v>
                </c:pt>
                <c:pt idx="24489">
                  <c:v>16.998999999999999</c:v>
                </c:pt>
                <c:pt idx="24490">
                  <c:v>17.094000000000001</c:v>
                </c:pt>
                <c:pt idx="24491">
                  <c:v>17.094000000000001</c:v>
                </c:pt>
                <c:pt idx="24492">
                  <c:v>17.189</c:v>
                </c:pt>
                <c:pt idx="24493">
                  <c:v>17.283999999999999</c:v>
                </c:pt>
                <c:pt idx="24494">
                  <c:v>17.283999999999999</c:v>
                </c:pt>
                <c:pt idx="24495">
                  <c:v>17.283999999999999</c:v>
                </c:pt>
                <c:pt idx="24496">
                  <c:v>17.283999999999999</c:v>
                </c:pt>
                <c:pt idx="24497">
                  <c:v>17.283999999999999</c:v>
                </c:pt>
                <c:pt idx="24498">
                  <c:v>17.283999999999999</c:v>
                </c:pt>
                <c:pt idx="24499">
                  <c:v>17.283999999999999</c:v>
                </c:pt>
                <c:pt idx="24500">
                  <c:v>17.283999999999999</c:v>
                </c:pt>
                <c:pt idx="24501">
                  <c:v>17.283999999999999</c:v>
                </c:pt>
                <c:pt idx="24502">
                  <c:v>17.283999999999999</c:v>
                </c:pt>
                <c:pt idx="24503">
                  <c:v>17.283999999999999</c:v>
                </c:pt>
                <c:pt idx="24504">
                  <c:v>17.189</c:v>
                </c:pt>
                <c:pt idx="24505">
                  <c:v>17.189</c:v>
                </c:pt>
                <c:pt idx="24506">
                  <c:v>17.094000000000001</c:v>
                </c:pt>
                <c:pt idx="24507">
                  <c:v>17.094000000000001</c:v>
                </c:pt>
                <c:pt idx="24508">
                  <c:v>16.998999999999999</c:v>
                </c:pt>
                <c:pt idx="24509">
                  <c:v>16.998999999999999</c:v>
                </c:pt>
                <c:pt idx="24510">
                  <c:v>16.998999999999999</c:v>
                </c:pt>
                <c:pt idx="24511">
                  <c:v>16.902999999999999</c:v>
                </c:pt>
                <c:pt idx="24512">
                  <c:v>16.902999999999999</c:v>
                </c:pt>
                <c:pt idx="24513">
                  <c:v>16.902999999999999</c:v>
                </c:pt>
                <c:pt idx="24514">
                  <c:v>16.808</c:v>
                </c:pt>
                <c:pt idx="24515">
                  <c:v>16.808</c:v>
                </c:pt>
                <c:pt idx="24516">
                  <c:v>16.713000000000001</c:v>
                </c:pt>
                <c:pt idx="24517">
                  <c:v>16.713000000000001</c:v>
                </c:pt>
                <c:pt idx="24518">
                  <c:v>16.617999999999999</c:v>
                </c:pt>
                <c:pt idx="24519">
                  <c:v>16.617999999999999</c:v>
                </c:pt>
                <c:pt idx="24520">
                  <c:v>16.523</c:v>
                </c:pt>
                <c:pt idx="24521">
                  <c:v>16.523</c:v>
                </c:pt>
                <c:pt idx="24522">
                  <c:v>16.523</c:v>
                </c:pt>
                <c:pt idx="24523">
                  <c:v>16.427</c:v>
                </c:pt>
                <c:pt idx="24524">
                  <c:v>16.427</c:v>
                </c:pt>
                <c:pt idx="24525">
                  <c:v>16.332000000000001</c:v>
                </c:pt>
                <c:pt idx="24526">
                  <c:v>16.332000000000001</c:v>
                </c:pt>
                <c:pt idx="24527">
                  <c:v>16.332000000000001</c:v>
                </c:pt>
                <c:pt idx="24528">
                  <c:v>16.236999999999998</c:v>
                </c:pt>
                <c:pt idx="24529">
                  <c:v>16.236999999999998</c:v>
                </c:pt>
                <c:pt idx="24530">
                  <c:v>16.236999999999998</c:v>
                </c:pt>
                <c:pt idx="24531">
                  <c:v>16.140999999999998</c:v>
                </c:pt>
                <c:pt idx="24532">
                  <c:v>16.140999999999998</c:v>
                </c:pt>
                <c:pt idx="24533">
                  <c:v>16.140999999999998</c:v>
                </c:pt>
                <c:pt idx="24534">
                  <c:v>16.140999999999998</c:v>
                </c:pt>
                <c:pt idx="24535">
                  <c:v>16.045999999999999</c:v>
                </c:pt>
                <c:pt idx="24536">
                  <c:v>16.045999999999999</c:v>
                </c:pt>
                <c:pt idx="24537">
                  <c:v>16.045999999999999</c:v>
                </c:pt>
                <c:pt idx="24538">
                  <c:v>16.045999999999999</c:v>
                </c:pt>
                <c:pt idx="24539">
                  <c:v>16.045999999999999</c:v>
                </c:pt>
                <c:pt idx="24540">
                  <c:v>16.045999999999999</c:v>
                </c:pt>
                <c:pt idx="24541">
                  <c:v>16.045999999999999</c:v>
                </c:pt>
                <c:pt idx="24542">
                  <c:v>15.951000000000001</c:v>
                </c:pt>
                <c:pt idx="24543">
                  <c:v>15.951000000000001</c:v>
                </c:pt>
                <c:pt idx="24544">
                  <c:v>15.951000000000001</c:v>
                </c:pt>
                <c:pt idx="24545">
                  <c:v>15.951000000000001</c:v>
                </c:pt>
                <c:pt idx="24546">
                  <c:v>15.951000000000001</c:v>
                </c:pt>
                <c:pt idx="24547">
                  <c:v>15.951000000000001</c:v>
                </c:pt>
                <c:pt idx="24548">
                  <c:v>15.951000000000001</c:v>
                </c:pt>
                <c:pt idx="24549">
                  <c:v>15.951000000000001</c:v>
                </c:pt>
                <c:pt idx="24550">
                  <c:v>15.951000000000001</c:v>
                </c:pt>
                <c:pt idx="24551">
                  <c:v>15.951000000000001</c:v>
                </c:pt>
                <c:pt idx="24552">
                  <c:v>15.855</c:v>
                </c:pt>
                <c:pt idx="24553">
                  <c:v>15.855</c:v>
                </c:pt>
                <c:pt idx="24554">
                  <c:v>15.855</c:v>
                </c:pt>
                <c:pt idx="24555">
                  <c:v>15.855</c:v>
                </c:pt>
                <c:pt idx="24556">
                  <c:v>15.855</c:v>
                </c:pt>
                <c:pt idx="24557">
                  <c:v>15.855</c:v>
                </c:pt>
                <c:pt idx="24558">
                  <c:v>15.855</c:v>
                </c:pt>
                <c:pt idx="24559">
                  <c:v>15.855</c:v>
                </c:pt>
                <c:pt idx="24560">
                  <c:v>15.855</c:v>
                </c:pt>
                <c:pt idx="24561">
                  <c:v>15.855</c:v>
                </c:pt>
                <c:pt idx="24562">
                  <c:v>15.855</c:v>
                </c:pt>
                <c:pt idx="24563">
                  <c:v>15.855</c:v>
                </c:pt>
                <c:pt idx="24564">
                  <c:v>15.855</c:v>
                </c:pt>
                <c:pt idx="24565">
                  <c:v>15.951000000000001</c:v>
                </c:pt>
                <c:pt idx="24566">
                  <c:v>15.951000000000001</c:v>
                </c:pt>
                <c:pt idx="24567">
                  <c:v>15.951000000000001</c:v>
                </c:pt>
                <c:pt idx="24568">
                  <c:v>16.045999999999999</c:v>
                </c:pt>
                <c:pt idx="24569">
                  <c:v>16.140999999999998</c:v>
                </c:pt>
                <c:pt idx="24570">
                  <c:v>16.140999999999998</c:v>
                </c:pt>
                <c:pt idx="24571">
                  <c:v>16.236999999999998</c:v>
                </c:pt>
                <c:pt idx="24572">
                  <c:v>16.236999999999998</c:v>
                </c:pt>
                <c:pt idx="24573">
                  <c:v>16.332000000000001</c:v>
                </c:pt>
                <c:pt idx="24574">
                  <c:v>16.332000000000001</c:v>
                </c:pt>
                <c:pt idx="24575">
                  <c:v>16.427</c:v>
                </c:pt>
                <c:pt idx="24576">
                  <c:v>16.523</c:v>
                </c:pt>
                <c:pt idx="24577">
                  <c:v>16.523</c:v>
                </c:pt>
                <c:pt idx="24578">
                  <c:v>16.617999999999999</c:v>
                </c:pt>
                <c:pt idx="24579">
                  <c:v>16.713000000000001</c:v>
                </c:pt>
                <c:pt idx="24580">
                  <c:v>16.713000000000001</c:v>
                </c:pt>
                <c:pt idx="24581">
                  <c:v>16.808</c:v>
                </c:pt>
                <c:pt idx="24582">
                  <c:v>16.808</c:v>
                </c:pt>
                <c:pt idx="24583">
                  <c:v>16.902999999999999</c:v>
                </c:pt>
                <c:pt idx="24584">
                  <c:v>16.998999999999999</c:v>
                </c:pt>
                <c:pt idx="24585">
                  <c:v>16.998999999999999</c:v>
                </c:pt>
                <c:pt idx="24586">
                  <c:v>17.094000000000001</c:v>
                </c:pt>
                <c:pt idx="24587">
                  <c:v>17.094000000000001</c:v>
                </c:pt>
                <c:pt idx="24588">
                  <c:v>17.094000000000001</c:v>
                </c:pt>
                <c:pt idx="24589">
                  <c:v>17.094000000000001</c:v>
                </c:pt>
                <c:pt idx="24590">
                  <c:v>17.189</c:v>
                </c:pt>
                <c:pt idx="24591">
                  <c:v>17.094000000000001</c:v>
                </c:pt>
                <c:pt idx="24592">
                  <c:v>17.094000000000001</c:v>
                </c:pt>
                <c:pt idx="24593">
                  <c:v>17.094000000000001</c:v>
                </c:pt>
                <c:pt idx="24594">
                  <c:v>17.094000000000001</c:v>
                </c:pt>
                <c:pt idx="24595">
                  <c:v>17.094000000000001</c:v>
                </c:pt>
                <c:pt idx="24596">
                  <c:v>16.998999999999999</c:v>
                </c:pt>
                <c:pt idx="24597">
                  <c:v>16.998999999999999</c:v>
                </c:pt>
                <c:pt idx="24598">
                  <c:v>16.998999999999999</c:v>
                </c:pt>
                <c:pt idx="24599">
                  <c:v>16.902999999999999</c:v>
                </c:pt>
                <c:pt idx="24600">
                  <c:v>16.902999999999999</c:v>
                </c:pt>
                <c:pt idx="24601">
                  <c:v>16.902999999999999</c:v>
                </c:pt>
                <c:pt idx="24602">
                  <c:v>16.902999999999999</c:v>
                </c:pt>
                <c:pt idx="24603">
                  <c:v>16.808</c:v>
                </c:pt>
                <c:pt idx="24604">
                  <c:v>16.808</c:v>
                </c:pt>
                <c:pt idx="24605">
                  <c:v>16.713000000000001</c:v>
                </c:pt>
                <c:pt idx="24606">
                  <c:v>16.713000000000001</c:v>
                </c:pt>
                <c:pt idx="24607">
                  <c:v>16.617999999999999</c:v>
                </c:pt>
                <c:pt idx="24608">
                  <c:v>16.617999999999999</c:v>
                </c:pt>
                <c:pt idx="24609">
                  <c:v>16.523</c:v>
                </c:pt>
                <c:pt idx="24610">
                  <c:v>16.523</c:v>
                </c:pt>
                <c:pt idx="24611">
                  <c:v>16.523</c:v>
                </c:pt>
                <c:pt idx="24612">
                  <c:v>16.523</c:v>
                </c:pt>
                <c:pt idx="24613">
                  <c:v>16.523</c:v>
                </c:pt>
                <c:pt idx="24614">
                  <c:v>16.427</c:v>
                </c:pt>
                <c:pt idx="24615">
                  <c:v>16.427</c:v>
                </c:pt>
                <c:pt idx="24616">
                  <c:v>16.427</c:v>
                </c:pt>
                <c:pt idx="24617">
                  <c:v>16.332000000000001</c:v>
                </c:pt>
                <c:pt idx="24618">
                  <c:v>16.332000000000001</c:v>
                </c:pt>
                <c:pt idx="24619">
                  <c:v>16.332000000000001</c:v>
                </c:pt>
                <c:pt idx="24620">
                  <c:v>16.332000000000001</c:v>
                </c:pt>
                <c:pt idx="24621">
                  <c:v>16.332000000000001</c:v>
                </c:pt>
                <c:pt idx="24622">
                  <c:v>16.332000000000001</c:v>
                </c:pt>
                <c:pt idx="24623">
                  <c:v>16.332000000000001</c:v>
                </c:pt>
                <c:pt idx="24624">
                  <c:v>16.236999999999998</c:v>
                </c:pt>
                <c:pt idx="24625">
                  <c:v>16.236999999999998</c:v>
                </c:pt>
                <c:pt idx="24626">
                  <c:v>16.236999999999998</c:v>
                </c:pt>
                <c:pt idx="24627">
                  <c:v>16.236999999999998</c:v>
                </c:pt>
                <c:pt idx="24628">
                  <c:v>16.236999999999998</c:v>
                </c:pt>
                <c:pt idx="24629">
                  <c:v>16.236999999999998</c:v>
                </c:pt>
                <c:pt idx="24630">
                  <c:v>16.236999999999998</c:v>
                </c:pt>
                <c:pt idx="24631">
                  <c:v>16.236999999999998</c:v>
                </c:pt>
                <c:pt idx="24632">
                  <c:v>16.236999999999998</c:v>
                </c:pt>
                <c:pt idx="24633">
                  <c:v>16.236999999999998</c:v>
                </c:pt>
                <c:pt idx="24634">
                  <c:v>16.236999999999998</c:v>
                </c:pt>
                <c:pt idx="24635">
                  <c:v>16.236999999999998</c:v>
                </c:pt>
                <c:pt idx="24636">
                  <c:v>16.236999999999998</c:v>
                </c:pt>
                <c:pt idx="24637">
                  <c:v>16.236999999999998</c:v>
                </c:pt>
                <c:pt idx="24638">
                  <c:v>16.140999999999998</c:v>
                </c:pt>
                <c:pt idx="24639">
                  <c:v>16.236999999999998</c:v>
                </c:pt>
                <c:pt idx="24640">
                  <c:v>16.140999999999998</c:v>
                </c:pt>
                <c:pt idx="24641">
                  <c:v>16.140999999999998</c:v>
                </c:pt>
                <c:pt idx="24642">
                  <c:v>16.140999999999998</c:v>
                </c:pt>
                <c:pt idx="24643">
                  <c:v>16.140999999999998</c:v>
                </c:pt>
                <c:pt idx="24644">
                  <c:v>16.140999999999998</c:v>
                </c:pt>
                <c:pt idx="24645">
                  <c:v>16.140999999999998</c:v>
                </c:pt>
                <c:pt idx="24646">
                  <c:v>16.140999999999998</c:v>
                </c:pt>
                <c:pt idx="24647">
                  <c:v>16.140999999999998</c:v>
                </c:pt>
                <c:pt idx="24648">
                  <c:v>16.045999999999999</c:v>
                </c:pt>
                <c:pt idx="24649">
                  <c:v>16.045999999999999</c:v>
                </c:pt>
                <c:pt idx="24650">
                  <c:v>16.045999999999999</c:v>
                </c:pt>
                <c:pt idx="24651">
                  <c:v>16.045999999999999</c:v>
                </c:pt>
                <c:pt idx="24652">
                  <c:v>16.045999999999999</c:v>
                </c:pt>
                <c:pt idx="24653">
                  <c:v>16.045999999999999</c:v>
                </c:pt>
                <c:pt idx="24654">
                  <c:v>16.045999999999999</c:v>
                </c:pt>
                <c:pt idx="24655">
                  <c:v>16.045999999999999</c:v>
                </c:pt>
                <c:pt idx="24656">
                  <c:v>16.045999999999999</c:v>
                </c:pt>
                <c:pt idx="24657">
                  <c:v>16.045999999999999</c:v>
                </c:pt>
                <c:pt idx="24658">
                  <c:v>16.045999999999999</c:v>
                </c:pt>
                <c:pt idx="24659">
                  <c:v>16.045999999999999</c:v>
                </c:pt>
                <c:pt idx="24660">
                  <c:v>16.045999999999999</c:v>
                </c:pt>
                <c:pt idx="24661">
                  <c:v>16.140999999999998</c:v>
                </c:pt>
                <c:pt idx="24662">
                  <c:v>16.140999999999998</c:v>
                </c:pt>
                <c:pt idx="24663">
                  <c:v>16.140999999999998</c:v>
                </c:pt>
                <c:pt idx="24664">
                  <c:v>16.236999999999998</c:v>
                </c:pt>
                <c:pt idx="24665">
                  <c:v>16.236999999999998</c:v>
                </c:pt>
                <c:pt idx="24666">
                  <c:v>16.236999999999998</c:v>
                </c:pt>
                <c:pt idx="24667">
                  <c:v>16.332000000000001</c:v>
                </c:pt>
                <c:pt idx="24668">
                  <c:v>16.332000000000001</c:v>
                </c:pt>
                <c:pt idx="24669">
                  <c:v>16.427</c:v>
                </c:pt>
                <c:pt idx="24670">
                  <c:v>16.427</c:v>
                </c:pt>
                <c:pt idx="24671">
                  <c:v>16.523</c:v>
                </c:pt>
                <c:pt idx="24672">
                  <c:v>16.523</c:v>
                </c:pt>
                <c:pt idx="24673">
                  <c:v>16.617999999999999</c:v>
                </c:pt>
                <c:pt idx="24674">
                  <c:v>16.713000000000001</c:v>
                </c:pt>
                <c:pt idx="24675">
                  <c:v>16.808</c:v>
                </c:pt>
                <c:pt idx="24676">
                  <c:v>16.808</c:v>
                </c:pt>
                <c:pt idx="24677">
                  <c:v>16.902999999999999</c:v>
                </c:pt>
                <c:pt idx="24678">
                  <c:v>16.998999999999999</c:v>
                </c:pt>
                <c:pt idx="24679">
                  <c:v>17.094000000000001</c:v>
                </c:pt>
                <c:pt idx="24680">
                  <c:v>17.094000000000001</c:v>
                </c:pt>
                <c:pt idx="24681">
                  <c:v>17.189</c:v>
                </c:pt>
                <c:pt idx="24682">
                  <c:v>17.189</c:v>
                </c:pt>
                <c:pt idx="24683">
                  <c:v>17.283999999999999</c:v>
                </c:pt>
                <c:pt idx="24684">
                  <c:v>17.283999999999999</c:v>
                </c:pt>
                <c:pt idx="24685">
                  <c:v>17.379000000000001</c:v>
                </c:pt>
                <c:pt idx="24686">
                  <c:v>17.379000000000001</c:v>
                </c:pt>
                <c:pt idx="24687">
                  <c:v>17.379000000000001</c:v>
                </c:pt>
                <c:pt idx="24688">
                  <c:v>17.475000000000001</c:v>
                </c:pt>
                <c:pt idx="24689">
                  <c:v>17.475000000000001</c:v>
                </c:pt>
                <c:pt idx="24690">
                  <c:v>17.475000000000001</c:v>
                </c:pt>
                <c:pt idx="24691">
                  <c:v>17.379000000000001</c:v>
                </c:pt>
                <c:pt idx="24692">
                  <c:v>17.379000000000001</c:v>
                </c:pt>
                <c:pt idx="24693">
                  <c:v>17.379000000000001</c:v>
                </c:pt>
                <c:pt idx="24694">
                  <c:v>17.379000000000001</c:v>
                </c:pt>
                <c:pt idx="24695">
                  <c:v>17.379000000000001</c:v>
                </c:pt>
                <c:pt idx="24696">
                  <c:v>17.283999999999999</c:v>
                </c:pt>
                <c:pt idx="24697">
                  <c:v>17.283999999999999</c:v>
                </c:pt>
                <c:pt idx="24698">
                  <c:v>17.189</c:v>
                </c:pt>
                <c:pt idx="24699">
                  <c:v>17.189</c:v>
                </c:pt>
                <c:pt idx="24700">
                  <c:v>17.189</c:v>
                </c:pt>
                <c:pt idx="24701">
                  <c:v>17.094000000000001</c:v>
                </c:pt>
                <c:pt idx="24702">
                  <c:v>17.094000000000001</c:v>
                </c:pt>
                <c:pt idx="24703">
                  <c:v>17.094000000000001</c:v>
                </c:pt>
                <c:pt idx="24704">
                  <c:v>16.998999999999999</c:v>
                </c:pt>
                <c:pt idx="24705">
                  <c:v>16.998999999999999</c:v>
                </c:pt>
                <c:pt idx="24706">
                  <c:v>16.902999999999999</c:v>
                </c:pt>
                <c:pt idx="24707">
                  <c:v>16.808</c:v>
                </c:pt>
                <c:pt idx="24708">
                  <c:v>16.808</c:v>
                </c:pt>
                <c:pt idx="24709">
                  <c:v>16.713000000000001</c:v>
                </c:pt>
                <c:pt idx="24710">
                  <c:v>16.713000000000001</c:v>
                </c:pt>
                <c:pt idx="24711">
                  <c:v>16.617999999999999</c:v>
                </c:pt>
                <c:pt idx="24712">
                  <c:v>16.617999999999999</c:v>
                </c:pt>
                <c:pt idx="24713">
                  <c:v>16.617999999999999</c:v>
                </c:pt>
                <c:pt idx="24714">
                  <c:v>16.523</c:v>
                </c:pt>
                <c:pt idx="24715">
                  <c:v>16.523</c:v>
                </c:pt>
                <c:pt idx="24716">
                  <c:v>16.523</c:v>
                </c:pt>
                <c:pt idx="24717">
                  <c:v>16.427</c:v>
                </c:pt>
                <c:pt idx="24718">
                  <c:v>16.427</c:v>
                </c:pt>
                <c:pt idx="24719">
                  <c:v>16.427</c:v>
                </c:pt>
                <c:pt idx="24720">
                  <c:v>16.427</c:v>
                </c:pt>
                <c:pt idx="24721">
                  <c:v>16.427</c:v>
                </c:pt>
                <c:pt idx="24722">
                  <c:v>16.427</c:v>
                </c:pt>
                <c:pt idx="24723">
                  <c:v>16.332000000000001</c:v>
                </c:pt>
                <c:pt idx="24724">
                  <c:v>16.332000000000001</c:v>
                </c:pt>
                <c:pt idx="24725">
                  <c:v>16.332000000000001</c:v>
                </c:pt>
                <c:pt idx="24726">
                  <c:v>16.332000000000001</c:v>
                </c:pt>
                <c:pt idx="24727">
                  <c:v>16.332000000000001</c:v>
                </c:pt>
                <c:pt idx="24728">
                  <c:v>16.332000000000001</c:v>
                </c:pt>
                <c:pt idx="24729">
                  <c:v>16.332000000000001</c:v>
                </c:pt>
                <c:pt idx="24730">
                  <c:v>16.332000000000001</c:v>
                </c:pt>
                <c:pt idx="24731">
                  <c:v>16.332000000000001</c:v>
                </c:pt>
                <c:pt idx="24732">
                  <c:v>16.332000000000001</c:v>
                </c:pt>
                <c:pt idx="24733">
                  <c:v>16.236999999999998</c:v>
                </c:pt>
                <c:pt idx="24734">
                  <c:v>16.236999999999998</c:v>
                </c:pt>
                <c:pt idx="24735">
                  <c:v>16.236999999999998</c:v>
                </c:pt>
                <c:pt idx="24736">
                  <c:v>16.236999999999998</c:v>
                </c:pt>
                <c:pt idx="24737">
                  <c:v>16.236999999999998</c:v>
                </c:pt>
                <c:pt idx="24738">
                  <c:v>16.236999999999998</c:v>
                </c:pt>
                <c:pt idx="24739">
                  <c:v>16.236999999999998</c:v>
                </c:pt>
                <c:pt idx="24740">
                  <c:v>16.236999999999998</c:v>
                </c:pt>
                <c:pt idx="24741">
                  <c:v>16.236999999999998</c:v>
                </c:pt>
                <c:pt idx="24742">
                  <c:v>16.236999999999998</c:v>
                </c:pt>
                <c:pt idx="24743">
                  <c:v>16.236999999999998</c:v>
                </c:pt>
                <c:pt idx="24744">
                  <c:v>16.236999999999998</c:v>
                </c:pt>
                <c:pt idx="24745">
                  <c:v>16.236999999999998</c:v>
                </c:pt>
                <c:pt idx="24746">
                  <c:v>16.236999999999998</c:v>
                </c:pt>
                <c:pt idx="24747">
                  <c:v>16.236999999999998</c:v>
                </c:pt>
                <c:pt idx="24748">
                  <c:v>16.236999999999998</c:v>
                </c:pt>
                <c:pt idx="24749">
                  <c:v>16.236999999999998</c:v>
                </c:pt>
                <c:pt idx="24750">
                  <c:v>16.236999999999998</c:v>
                </c:pt>
                <c:pt idx="24751">
                  <c:v>16.236999999999998</c:v>
                </c:pt>
                <c:pt idx="24752">
                  <c:v>16.236999999999998</c:v>
                </c:pt>
                <c:pt idx="24753">
                  <c:v>16.236999999999998</c:v>
                </c:pt>
                <c:pt idx="24754">
                  <c:v>16.236999999999998</c:v>
                </c:pt>
                <c:pt idx="24755">
                  <c:v>16.236999999999998</c:v>
                </c:pt>
                <c:pt idx="24756">
                  <c:v>16.236999999999998</c:v>
                </c:pt>
                <c:pt idx="24757">
                  <c:v>16.236999999999998</c:v>
                </c:pt>
                <c:pt idx="24758">
                  <c:v>16.236999999999998</c:v>
                </c:pt>
                <c:pt idx="24759">
                  <c:v>16.236999999999998</c:v>
                </c:pt>
                <c:pt idx="24760">
                  <c:v>16.332000000000001</c:v>
                </c:pt>
                <c:pt idx="24761">
                  <c:v>16.332000000000001</c:v>
                </c:pt>
                <c:pt idx="24762">
                  <c:v>16.332000000000001</c:v>
                </c:pt>
                <c:pt idx="24763">
                  <c:v>16.332000000000001</c:v>
                </c:pt>
                <c:pt idx="24764">
                  <c:v>16.332000000000001</c:v>
                </c:pt>
                <c:pt idx="24765">
                  <c:v>16.332000000000001</c:v>
                </c:pt>
                <c:pt idx="24766">
                  <c:v>16.332000000000001</c:v>
                </c:pt>
                <c:pt idx="24767">
                  <c:v>16.332000000000001</c:v>
                </c:pt>
                <c:pt idx="24768">
                  <c:v>16.332000000000001</c:v>
                </c:pt>
                <c:pt idx="24769">
                  <c:v>16.332000000000001</c:v>
                </c:pt>
                <c:pt idx="24770">
                  <c:v>16.427</c:v>
                </c:pt>
                <c:pt idx="24771">
                  <c:v>16.427</c:v>
                </c:pt>
                <c:pt idx="24772">
                  <c:v>16.427</c:v>
                </c:pt>
                <c:pt idx="24773">
                  <c:v>16.427</c:v>
                </c:pt>
                <c:pt idx="24774">
                  <c:v>16.427</c:v>
                </c:pt>
                <c:pt idx="24775">
                  <c:v>16.427</c:v>
                </c:pt>
                <c:pt idx="24776">
                  <c:v>16.427</c:v>
                </c:pt>
                <c:pt idx="24777">
                  <c:v>16.427</c:v>
                </c:pt>
                <c:pt idx="24778">
                  <c:v>16.332000000000001</c:v>
                </c:pt>
                <c:pt idx="24779">
                  <c:v>16.332000000000001</c:v>
                </c:pt>
                <c:pt idx="24780">
                  <c:v>16.427</c:v>
                </c:pt>
                <c:pt idx="24781">
                  <c:v>16.427</c:v>
                </c:pt>
                <c:pt idx="24782">
                  <c:v>16.427</c:v>
                </c:pt>
                <c:pt idx="24783">
                  <c:v>16.523</c:v>
                </c:pt>
                <c:pt idx="24784">
                  <c:v>16.617999999999999</c:v>
                </c:pt>
                <c:pt idx="24785">
                  <c:v>16.713000000000001</c:v>
                </c:pt>
                <c:pt idx="24786">
                  <c:v>16.713000000000001</c:v>
                </c:pt>
                <c:pt idx="24787">
                  <c:v>16.713000000000001</c:v>
                </c:pt>
                <c:pt idx="24788">
                  <c:v>16.808</c:v>
                </c:pt>
                <c:pt idx="24789">
                  <c:v>16.713000000000001</c:v>
                </c:pt>
                <c:pt idx="24790">
                  <c:v>16.713000000000001</c:v>
                </c:pt>
                <c:pt idx="24791">
                  <c:v>16.713000000000001</c:v>
                </c:pt>
                <c:pt idx="24792">
                  <c:v>16.713000000000001</c:v>
                </c:pt>
                <c:pt idx="24793">
                  <c:v>16.713000000000001</c:v>
                </c:pt>
                <c:pt idx="24794">
                  <c:v>16.713000000000001</c:v>
                </c:pt>
                <c:pt idx="24795">
                  <c:v>16.713000000000001</c:v>
                </c:pt>
                <c:pt idx="24796">
                  <c:v>16.808</c:v>
                </c:pt>
                <c:pt idx="24797">
                  <c:v>16.808</c:v>
                </c:pt>
                <c:pt idx="24798">
                  <c:v>16.808</c:v>
                </c:pt>
                <c:pt idx="24799">
                  <c:v>16.713000000000001</c:v>
                </c:pt>
                <c:pt idx="24800">
                  <c:v>16.713000000000001</c:v>
                </c:pt>
                <c:pt idx="24801">
                  <c:v>16.713000000000001</c:v>
                </c:pt>
                <c:pt idx="24802">
                  <c:v>16.713000000000001</c:v>
                </c:pt>
                <c:pt idx="24803">
                  <c:v>16.617999999999999</c:v>
                </c:pt>
                <c:pt idx="24804">
                  <c:v>16.617999999999999</c:v>
                </c:pt>
                <c:pt idx="24805">
                  <c:v>16.523</c:v>
                </c:pt>
                <c:pt idx="24806">
                  <c:v>16.523</c:v>
                </c:pt>
                <c:pt idx="24807">
                  <c:v>16.523</c:v>
                </c:pt>
                <c:pt idx="24808">
                  <c:v>16.523</c:v>
                </c:pt>
                <c:pt idx="24809">
                  <c:v>16.427</c:v>
                </c:pt>
                <c:pt idx="24810">
                  <c:v>16.427</c:v>
                </c:pt>
                <c:pt idx="24811">
                  <c:v>16.427</c:v>
                </c:pt>
                <c:pt idx="24812">
                  <c:v>16.332000000000001</c:v>
                </c:pt>
                <c:pt idx="24813">
                  <c:v>16.332000000000001</c:v>
                </c:pt>
                <c:pt idx="24814">
                  <c:v>16.332000000000001</c:v>
                </c:pt>
                <c:pt idx="24815">
                  <c:v>16.332000000000001</c:v>
                </c:pt>
                <c:pt idx="24816">
                  <c:v>16.332000000000001</c:v>
                </c:pt>
                <c:pt idx="24817">
                  <c:v>16.236999999999998</c:v>
                </c:pt>
                <c:pt idx="24818">
                  <c:v>16.236999999999998</c:v>
                </c:pt>
                <c:pt idx="24819">
                  <c:v>16.236999999999998</c:v>
                </c:pt>
                <c:pt idx="24820">
                  <c:v>16.236999999999998</c:v>
                </c:pt>
                <c:pt idx="24821">
                  <c:v>16.236999999999998</c:v>
                </c:pt>
                <c:pt idx="24822">
                  <c:v>16.236999999999998</c:v>
                </c:pt>
                <c:pt idx="24823">
                  <c:v>16.236999999999998</c:v>
                </c:pt>
                <c:pt idx="24824">
                  <c:v>16.236999999999998</c:v>
                </c:pt>
                <c:pt idx="24825">
                  <c:v>16.140999999999998</c:v>
                </c:pt>
                <c:pt idx="24826">
                  <c:v>16.140999999999998</c:v>
                </c:pt>
                <c:pt idx="24827">
                  <c:v>16.140999999999998</c:v>
                </c:pt>
                <c:pt idx="24828">
                  <c:v>16.140999999999998</c:v>
                </c:pt>
                <c:pt idx="24829">
                  <c:v>16.140999999999998</c:v>
                </c:pt>
                <c:pt idx="24830">
                  <c:v>16.140999999999998</c:v>
                </c:pt>
                <c:pt idx="24831">
                  <c:v>16.140999999999998</c:v>
                </c:pt>
                <c:pt idx="24832">
                  <c:v>16.140999999999998</c:v>
                </c:pt>
                <c:pt idx="24833">
                  <c:v>16.140999999999998</c:v>
                </c:pt>
                <c:pt idx="24834">
                  <c:v>16.140999999999998</c:v>
                </c:pt>
                <c:pt idx="24835">
                  <c:v>16.140999999999998</c:v>
                </c:pt>
                <c:pt idx="24836">
                  <c:v>16.140999999999998</c:v>
                </c:pt>
                <c:pt idx="24837">
                  <c:v>16.140999999999998</c:v>
                </c:pt>
                <c:pt idx="24838">
                  <c:v>16.140999999999998</c:v>
                </c:pt>
                <c:pt idx="24839">
                  <c:v>16.140999999999998</c:v>
                </c:pt>
                <c:pt idx="24840">
                  <c:v>16.140999999999998</c:v>
                </c:pt>
                <c:pt idx="24841">
                  <c:v>16.140999999999998</c:v>
                </c:pt>
                <c:pt idx="24842">
                  <c:v>16.140999999999998</c:v>
                </c:pt>
                <c:pt idx="24843">
                  <c:v>16.140999999999998</c:v>
                </c:pt>
                <c:pt idx="24844">
                  <c:v>16.140999999999998</c:v>
                </c:pt>
                <c:pt idx="24845">
                  <c:v>16.140999999999998</c:v>
                </c:pt>
                <c:pt idx="24846">
                  <c:v>16.140999999999998</c:v>
                </c:pt>
                <c:pt idx="24847">
                  <c:v>16.140999999999998</c:v>
                </c:pt>
                <c:pt idx="24848">
                  <c:v>16.140999999999998</c:v>
                </c:pt>
                <c:pt idx="24849">
                  <c:v>16.140999999999998</c:v>
                </c:pt>
                <c:pt idx="24850">
                  <c:v>16.140999999999998</c:v>
                </c:pt>
                <c:pt idx="24851">
                  <c:v>16.140999999999998</c:v>
                </c:pt>
                <c:pt idx="24852">
                  <c:v>16.140999999999998</c:v>
                </c:pt>
                <c:pt idx="24853">
                  <c:v>16.140999999999998</c:v>
                </c:pt>
                <c:pt idx="24854">
                  <c:v>16.140999999999998</c:v>
                </c:pt>
                <c:pt idx="24855">
                  <c:v>16.140999999999998</c:v>
                </c:pt>
                <c:pt idx="24856">
                  <c:v>16.236999999999998</c:v>
                </c:pt>
                <c:pt idx="24857">
                  <c:v>16.236999999999998</c:v>
                </c:pt>
                <c:pt idx="24858">
                  <c:v>16.332000000000001</c:v>
                </c:pt>
                <c:pt idx="24859">
                  <c:v>16.332000000000001</c:v>
                </c:pt>
                <c:pt idx="24860">
                  <c:v>16.332000000000001</c:v>
                </c:pt>
                <c:pt idx="24861">
                  <c:v>16.427</c:v>
                </c:pt>
                <c:pt idx="24862">
                  <c:v>16.427</c:v>
                </c:pt>
                <c:pt idx="24863">
                  <c:v>16.523</c:v>
                </c:pt>
                <c:pt idx="24864">
                  <c:v>16.523</c:v>
                </c:pt>
                <c:pt idx="24865">
                  <c:v>16.617999999999999</c:v>
                </c:pt>
                <c:pt idx="24866">
                  <c:v>16.617999999999999</c:v>
                </c:pt>
                <c:pt idx="24867">
                  <c:v>16.713000000000001</c:v>
                </c:pt>
                <c:pt idx="24868">
                  <c:v>16.808</c:v>
                </c:pt>
                <c:pt idx="24869">
                  <c:v>16.902999999999999</c:v>
                </c:pt>
                <c:pt idx="24870">
                  <c:v>16.902999999999999</c:v>
                </c:pt>
                <c:pt idx="24871">
                  <c:v>16.998999999999999</c:v>
                </c:pt>
                <c:pt idx="24872">
                  <c:v>17.094000000000001</c:v>
                </c:pt>
                <c:pt idx="24873">
                  <c:v>17.189</c:v>
                </c:pt>
                <c:pt idx="24874">
                  <c:v>17.189</c:v>
                </c:pt>
                <c:pt idx="24875">
                  <c:v>17.283999999999999</c:v>
                </c:pt>
                <c:pt idx="24876">
                  <c:v>17.283999999999999</c:v>
                </c:pt>
                <c:pt idx="24877">
                  <c:v>17.283999999999999</c:v>
                </c:pt>
                <c:pt idx="24878">
                  <c:v>17.283999999999999</c:v>
                </c:pt>
                <c:pt idx="24879">
                  <c:v>17.283999999999999</c:v>
                </c:pt>
                <c:pt idx="24880">
                  <c:v>17.283999999999999</c:v>
                </c:pt>
                <c:pt idx="24881">
                  <c:v>17.379000000000001</c:v>
                </c:pt>
                <c:pt idx="24882">
                  <c:v>17.379000000000001</c:v>
                </c:pt>
                <c:pt idx="24883">
                  <c:v>17.379000000000001</c:v>
                </c:pt>
                <c:pt idx="24884">
                  <c:v>17.379000000000001</c:v>
                </c:pt>
                <c:pt idx="24885">
                  <c:v>17.379000000000001</c:v>
                </c:pt>
                <c:pt idx="24886">
                  <c:v>17.379000000000001</c:v>
                </c:pt>
                <c:pt idx="24887">
                  <c:v>17.379000000000001</c:v>
                </c:pt>
                <c:pt idx="24888">
                  <c:v>17.283999999999999</c:v>
                </c:pt>
                <c:pt idx="24889">
                  <c:v>17.283999999999999</c:v>
                </c:pt>
                <c:pt idx="24890">
                  <c:v>17.283999999999999</c:v>
                </c:pt>
                <c:pt idx="24891">
                  <c:v>17.189</c:v>
                </c:pt>
                <c:pt idx="24892">
                  <c:v>17.189</c:v>
                </c:pt>
                <c:pt idx="24893">
                  <c:v>17.094000000000001</c:v>
                </c:pt>
                <c:pt idx="24894">
                  <c:v>17.094000000000001</c:v>
                </c:pt>
                <c:pt idx="24895">
                  <c:v>16.998999999999999</c:v>
                </c:pt>
                <c:pt idx="24896">
                  <c:v>16.998999999999999</c:v>
                </c:pt>
                <c:pt idx="24897">
                  <c:v>16.902999999999999</c:v>
                </c:pt>
                <c:pt idx="24898">
                  <c:v>16.902999999999999</c:v>
                </c:pt>
                <c:pt idx="24899">
                  <c:v>16.808</c:v>
                </c:pt>
                <c:pt idx="24900">
                  <c:v>16.808</c:v>
                </c:pt>
                <c:pt idx="24901">
                  <c:v>16.713000000000001</c:v>
                </c:pt>
                <c:pt idx="24902">
                  <c:v>16.713000000000001</c:v>
                </c:pt>
                <c:pt idx="24903">
                  <c:v>16.713000000000001</c:v>
                </c:pt>
                <c:pt idx="24904">
                  <c:v>16.713000000000001</c:v>
                </c:pt>
                <c:pt idx="24905">
                  <c:v>16.617999999999999</c:v>
                </c:pt>
                <c:pt idx="24906">
                  <c:v>16.617999999999999</c:v>
                </c:pt>
                <c:pt idx="24907">
                  <c:v>16.617999999999999</c:v>
                </c:pt>
                <c:pt idx="24908">
                  <c:v>16.617999999999999</c:v>
                </c:pt>
                <c:pt idx="24909">
                  <c:v>16.523</c:v>
                </c:pt>
                <c:pt idx="24910">
                  <c:v>16.523</c:v>
                </c:pt>
                <c:pt idx="24911">
                  <c:v>16.523</c:v>
                </c:pt>
                <c:pt idx="24912">
                  <c:v>16.523</c:v>
                </c:pt>
                <c:pt idx="24913">
                  <c:v>16.523</c:v>
                </c:pt>
                <c:pt idx="24914">
                  <c:v>16.523</c:v>
                </c:pt>
                <c:pt idx="24915">
                  <c:v>16.427</c:v>
                </c:pt>
                <c:pt idx="24916">
                  <c:v>16.427</c:v>
                </c:pt>
                <c:pt idx="24917">
                  <c:v>16.427</c:v>
                </c:pt>
                <c:pt idx="24918">
                  <c:v>16.427</c:v>
                </c:pt>
                <c:pt idx="24919">
                  <c:v>16.427</c:v>
                </c:pt>
                <c:pt idx="24920">
                  <c:v>16.427</c:v>
                </c:pt>
                <c:pt idx="24921">
                  <c:v>16.427</c:v>
                </c:pt>
                <c:pt idx="24922">
                  <c:v>16.427</c:v>
                </c:pt>
                <c:pt idx="24923">
                  <c:v>16.427</c:v>
                </c:pt>
                <c:pt idx="24924">
                  <c:v>16.427</c:v>
                </c:pt>
                <c:pt idx="24925">
                  <c:v>16.427</c:v>
                </c:pt>
                <c:pt idx="24926">
                  <c:v>16.427</c:v>
                </c:pt>
                <c:pt idx="24927">
                  <c:v>16.427</c:v>
                </c:pt>
                <c:pt idx="24928">
                  <c:v>16.427</c:v>
                </c:pt>
                <c:pt idx="24929">
                  <c:v>16.427</c:v>
                </c:pt>
                <c:pt idx="24930">
                  <c:v>16.427</c:v>
                </c:pt>
                <c:pt idx="24931">
                  <c:v>16.427</c:v>
                </c:pt>
                <c:pt idx="24932">
                  <c:v>16.427</c:v>
                </c:pt>
                <c:pt idx="24933">
                  <c:v>16.427</c:v>
                </c:pt>
                <c:pt idx="24934">
                  <c:v>16.427</c:v>
                </c:pt>
                <c:pt idx="24935">
                  <c:v>16.427</c:v>
                </c:pt>
                <c:pt idx="24936">
                  <c:v>16.427</c:v>
                </c:pt>
                <c:pt idx="24937">
                  <c:v>16.427</c:v>
                </c:pt>
                <c:pt idx="24938">
                  <c:v>16.427</c:v>
                </c:pt>
                <c:pt idx="24939">
                  <c:v>16.427</c:v>
                </c:pt>
                <c:pt idx="24940">
                  <c:v>16.427</c:v>
                </c:pt>
                <c:pt idx="24941">
                  <c:v>16.427</c:v>
                </c:pt>
                <c:pt idx="24942">
                  <c:v>16.427</c:v>
                </c:pt>
                <c:pt idx="24943">
                  <c:v>16.427</c:v>
                </c:pt>
                <c:pt idx="24944">
                  <c:v>16.427</c:v>
                </c:pt>
                <c:pt idx="24945">
                  <c:v>16.427</c:v>
                </c:pt>
                <c:pt idx="24946">
                  <c:v>16.427</c:v>
                </c:pt>
                <c:pt idx="24947">
                  <c:v>16.427</c:v>
                </c:pt>
                <c:pt idx="24948">
                  <c:v>16.427</c:v>
                </c:pt>
                <c:pt idx="24949">
                  <c:v>16.427</c:v>
                </c:pt>
                <c:pt idx="24950">
                  <c:v>16.427</c:v>
                </c:pt>
                <c:pt idx="24951">
                  <c:v>16.427</c:v>
                </c:pt>
                <c:pt idx="24952">
                  <c:v>16.523</c:v>
                </c:pt>
                <c:pt idx="24953">
                  <c:v>16.523</c:v>
                </c:pt>
                <c:pt idx="24954">
                  <c:v>16.523</c:v>
                </c:pt>
                <c:pt idx="24955">
                  <c:v>16.523</c:v>
                </c:pt>
                <c:pt idx="24956">
                  <c:v>16.617999999999999</c:v>
                </c:pt>
                <c:pt idx="24957">
                  <c:v>16.617999999999999</c:v>
                </c:pt>
                <c:pt idx="24958">
                  <c:v>16.713000000000001</c:v>
                </c:pt>
                <c:pt idx="24959">
                  <c:v>16.713000000000001</c:v>
                </c:pt>
                <c:pt idx="24960">
                  <c:v>16.808</c:v>
                </c:pt>
                <c:pt idx="24961">
                  <c:v>16.808</c:v>
                </c:pt>
                <c:pt idx="24962">
                  <c:v>16.808</c:v>
                </c:pt>
                <c:pt idx="24963">
                  <c:v>16.808</c:v>
                </c:pt>
                <c:pt idx="24964">
                  <c:v>16.808</c:v>
                </c:pt>
                <c:pt idx="24965">
                  <c:v>16.808</c:v>
                </c:pt>
                <c:pt idx="24966">
                  <c:v>16.808</c:v>
                </c:pt>
                <c:pt idx="24967">
                  <c:v>16.902999999999999</c:v>
                </c:pt>
                <c:pt idx="24968">
                  <c:v>16.998999999999999</c:v>
                </c:pt>
                <c:pt idx="24969">
                  <c:v>16.998999999999999</c:v>
                </c:pt>
                <c:pt idx="24970">
                  <c:v>17.094000000000001</c:v>
                </c:pt>
                <c:pt idx="24971">
                  <c:v>17.094000000000001</c:v>
                </c:pt>
                <c:pt idx="24972">
                  <c:v>17.189</c:v>
                </c:pt>
                <c:pt idx="24973">
                  <c:v>17.189</c:v>
                </c:pt>
                <c:pt idx="24974">
                  <c:v>17.189</c:v>
                </c:pt>
                <c:pt idx="24975">
                  <c:v>17.189</c:v>
                </c:pt>
                <c:pt idx="24976">
                  <c:v>17.189</c:v>
                </c:pt>
                <c:pt idx="24977">
                  <c:v>17.283999999999999</c:v>
                </c:pt>
                <c:pt idx="24978">
                  <c:v>17.283999999999999</c:v>
                </c:pt>
                <c:pt idx="24979">
                  <c:v>17.283999999999999</c:v>
                </c:pt>
                <c:pt idx="24980">
                  <c:v>17.283999999999999</c:v>
                </c:pt>
                <c:pt idx="24981">
                  <c:v>17.189</c:v>
                </c:pt>
                <c:pt idx="24982">
                  <c:v>17.189</c:v>
                </c:pt>
                <c:pt idx="24983">
                  <c:v>17.189</c:v>
                </c:pt>
                <c:pt idx="24984">
                  <c:v>17.189</c:v>
                </c:pt>
                <c:pt idx="24985">
                  <c:v>17.189</c:v>
                </c:pt>
                <c:pt idx="24986">
                  <c:v>17.094000000000001</c:v>
                </c:pt>
                <c:pt idx="24987">
                  <c:v>17.094000000000001</c:v>
                </c:pt>
                <c:pt idx="24988">
                  <c:v>17.094000000000001</c:v>
                </c:pt>
                <c:pt idx="24989">
                  <c:v>16.998999999999999</c:v>
                </c:pt>
                <c:pt idx="24990">
                  <c:v>16.998999999999999</c:v>
                </c:pt>
                <c:pt idx="24991">
                  <c:v>16.998999999999999</c:v>
                </c:pt>
                <c:pt idx="24992">
                  <c:v>16.902999999999999</c:v>
                </c:pt>
                <c:pt idx="24993">
                  <c:v>16.902999999999999</c:v>
                </c:pt>
                <c:pt idx="24994">
                  <c:v>16.902999999999999</c:v>
                </c:pt>
                <c:pt idx="24995">
                  <c:v>16.808</c:v>
                </c:pt>
                <c:pt idx="24996">
                  <c:v>16.808</c:v>
                </c:pt>
                <c:pt idx="24997">
                  <c:v>16.713000000000001</c:v>
                </c:pt>
                <c:pt idx="24998">
                  <c:v>16.713000000000001</c:v>
                </c:pt>
                <c:pt idx="24999">
                  <c:v>16.713000000000001</c:v>
                </c:pt>
                <c:pt idx="25000">
                  <c:v>16.617999999999999</c:v>
                </c:pt>
                <c:pt idx="25001">
                  <c:v>16.617999999999999</c:v>
                </c:pt>
                <c:pt idx="25002">
                  <c:v>16.523</c:v>
                </c:pt>
                <c:pt idx="25003">
                  <c:v>16.523</c:v>
                </c:pt>
                <c:pt idx="25004">
                  <c:v>16.523</c:v>
                </c:pt>
                <c:pt idx="25005">
                  <c:v>16.427</c:v>
                </c:pt>
                <c:pt idx="25006">
                  <c:v>16.427</c:v>
                </c:pt>
                <c:pt idx="25007">
                  <c:v>16.427</c:v>
                </c:pt>
                <c:pt idx="25008">
                  <c:v>16.332000000000001</c:v>
                </c:pt>
                <c:pt idx="25009">
                  <c:v>16.332000000000001</c:v>
                </c:pt>
                <c:pt idx="25010">
                  <c:v>16.332000000000001</c:v>
                </c:pt>
                <c:pt idx="25011">
                  <c:v>16.332000000000001</c:v>
                </c:pt>
                <c:pt idx="25012">
                  <c:v>16.332000000000001</c:v>
                </c:pt>
                <c:pt idx="25013">
                  <c:v>16.236999999999998</c:v>
                </c:pt>
                <c:pt idx="25014">
                  <c:v>16.236999999999998</c:v>
                </c:pt>
                <c:pt idx="25015">
                  <c:v>16.236999999999998</c:v>
                </c:pt>
                <c:pt idx="25016">
                  <c:v>16.236999999999998</c:v>
                </c:pt>
                <c:pt idx="25017">
                  <c:v>16.140999999999998</c:v>
                </c:pt>
                <c:pt idx="25018">
                  <c:v>16.140999999999998</c:v>
                </c:pt>
                <c:pt idx="25019">
                  <c:v>16.140999999999998</c:v>
                </c:pt>
                <c:pt idx="25020">
                  <c:v>16.140999999999998</c:v>
                </c:pt>
                <c:pt idx="25021">
                  <c:v>16.140999999999998</c:v>
                </c:pt>
                <c:pt idx="25022">
                  <c:v>16.140999999999998</c:v>
                </c:pt>
                <c:pt idx="25023">
                  <c:v>16.140999999999998</c:v>
                </c:pt>
                <c:pt idx="25024">
                  <c:v>16.045999999999999</c:v>
                </c:pt>
                <c:pt idx="25025">
                  <c:v>16.045999999999999</c:v>
                </c:pt>
                <c:pt idx="25026">
                  <c:v>16.045999999999999</c:v>
                </c:pt>
                <c:pt idx="25027">
                  <c:v>16.045999999999999</c:v>
                </c:pt>
                <c:pt idx="25028">
                  <c:v>16.045999999999999</c:v>
                </c:pt>
                <c:pt idx="25029">
                  <c:v>16.045999999999999</c:v>
                </c:pt>
                <c:pt idx="25030">
                  <c:v>16.045999999999999</c:v>
                </c:pt>
                <c:pt idx="25031">
                  <c:v>15.951000000000001</c:v>
                </c:pt>
                <c:pt idx="25032">
                  <c:v>15.951000000000001</c:v>
                </c:pt>
                <c:pt idx="25033">
                  <c:v>15.951000000000001</c:v>
                </c:pt>
                <c:pt idx="25034">
                  <c:v>15.951000000000001</c:v>
                </c:pt>
                <c:pt idx="25035">
                  <c:v>15.951000000000001</c:v>
                </c:pt>
                <c:pt idx="25036">
                  <c:v>15.951000000000001</c:v>
                </c:pt>
                <c:pt idx="25037">
                  <c:v>15.951000000000001</c:v>
                </c:pt>
                <c:pt idx="25038">
                  <c:v>15.951000000000001</c:v>
                </c:pt>
                <c:pt idx="25039">
                  <c:v>15.951000000000001</c:v>
                </c:pt>
                <c:pt idx="25040">
                  <c:v>15.951000000000001</c:v>
                </c:pt>
                <c:pt idx="25041">
                  <c:v>15.951000000000001</c:v>
                </c:pt>
                <c:pt idx="25042">
                  <c:v>15.951000000000001</c:v>
                </c:pt>
                <c:pt idx="25043">
                  <c:v>15.951000000000001</c:v>
                </c:pt>
                <c:pt idx="25044">
                  <c:v>15.951000000000001</c:v>
                </c:pt>
                <c:pt idx="25045">
                  <c:v>15.951000000000001</c:v>
                </c:pt>
                <c:pt idx="25046">
                  <c:v>16.045999999999999</c:v>
                </c:pt>
                <c:pt idx="25047">
                  <c:v>16.045999999999999</c:v>
                </c:pt>
                <c:pt idx="25048">
                  <c:v>16.045999999999999</c:v>
                </c:pt>
                <c:pt idx="25049">
                  <c:v>16.045999999999999</c:v>
                </c:pt>
                <c:pt idx="25050">
                  <c:v>16.140999999999998</c:v>
                </c:pt>
                <c:pt idx="25051">
                  <c:v>16.140999999999998</c:v>
                </c:pt>
                <c:pt idx="25052">
                  <c:v>16.140999999999998</c:v>
                </c:pt>
                <c:pt idx="25053">
                  <c:v>16.236999999999998</c:v>
                </c:pt>
                <c:pt idx="25054">
                  <c:v>16.332000000000001</c:v>
                </c:pt>
                <c:pt idx="25055">
                  <c:v>16.332000000000001</c:v>
                </c:pt>
                <c:pt idx="25056">
                  <c:v>16.427</c:v>
                </c:pt>
                <c:pt idx="25057">
                  <c:v>16.427</c:v>
                </c:pt>
                <c:pt idx="25058">
                  <c:v>16.523</c:v>
                </c:pt>
                <c:pt idx="25059">
                  <c:v>16.617999999999999</c:v>
                </c:pt>
                <c:pt idx="25060">
                  <c:v>16.617999999999999</c:v>
                </c:pt>
                <c:pt idx="25061">
                  <c:v>16.713000000000001</c:v>
                </c:pt>
                <c:pt idx="25062">
                  <c:v>16.808</c:v>
                </c:pt>
                <c:pt idx="25063">
                  <c:v>16.902999999999999</c:v>
                </c:pt>
                <c:pt idx="25064">
                  <c:v>16.902999999999999</c:v>
                </c:pt>
                <c:pt idx="25065">
                  <c:v>16.998999999999999</c:v>
                </c:pt>
                <c:pt idx="25066">
                  <c:v>17.094000000000001</c:v>
                </c:pt>
                <c:pt idx="25067">
                  <c:v>17.094000000000001</c:v>
                </c:pt>
                <c:pt idx="25068">
                  <c:v>17.189</c:v>
                </c:pt>
                <c:pt idx="25069">
                  <c:v>17.189</c:v>
                </c:pt>
                <c:pt idx="25070">
                  <c:v>17.189</c:v>
                </c:pt>
                <c:pt idx="25071">
                  <c:v>17.283999999999999</c:v>
                </c:pt>
                <c:pt idx="25072">
                  <c:v>17.283999999999999</c:v>
                </c:pt>
                <c:pt idx="25073">
                  <c:v>17.283999999999999</c:v>
                </c:pt>
                <c:pt idx="25074">
                  <c:v>17.283999999999999</c:v>
                </c:pt>
                <c:pt idx="25075">
                  <c:v>17.283999999999999</c:v>
                </c:pt>
                <c:pt idx="25076">
                  <c:v>17.283999999999999</c:v>
                </c:pt>
                <c:pt idx="25077">
                  <c:v>17.283999999999999</c:v>
                </c:pt>
                <c:pt idx="25078">
                  <c:v>17.283999999999999</c:v>
                </c:pt>
                <c:pt idx="25079">
                  <c:v>17.189</c:v>
                </c:pt>
                <c:pt idx="25080">
                  <c:v>17.189</c:v>
                </c:pt>
                <c:pt idx="25081">
                  <c:v>17.189</c:v>
                </c:pt>
                <c:pt idx="25082">
                  <c:v>17.094000000000001</c:v>
                </c:pt>
                <c:pt idx="25083">
                  <c:v>17.094000000000001</c:v>
                </c:pt>
                <c:pt idx="25084">
                  <c:v>17.094000000000001</c:v>
                </c:pt>
                <c:pt idx="25085">
                  <c:v>16.998999999999999</c:v>
                </c:pt>
                <c:pt idx="25086">
                  <c:v>16.998999999999999</c:v>
                </c:pt>
                <c:pt idx="25087">
                  <c:v>16.998999999999999</c:v>
                </c:pt>
                <c:pt idx="25088">
                  <c:v>16.902999999999999</c:v>
                </c:pt>
                <c:pt idx="25089">
                  <c:v>16.902999999999999</c:v>
                </c:pt>
                <c:pt idx="25090">
                  <c:v>16.808</c:v>
                </c:pt>
                <c:pt idx="25091">
                  <c:v>16.808</c:v>
                </c:pt>
                <c:pt idx="25092">
                  <c:v>16.713000000000001</c:v>
                </c:pt>
                <c:pt idx="25093">
                  <c:v>16.713000000000001</c:v>
                </c:pt>
                <c:pt idx="25094">
                  <c:v>16.617999999999999</c:v>
                </c:pt>
                <c:pt idx="25095">
                  <c:v>16.617999999999999</c:v>
                </c:pt>
                <c:pt idx="25096">
                  <c:v>16.523</c:v>
                </c:pt>
                <c:pt idx="25097">
                  <c:v>16.523</c:v>
                </c:pt>
                <c:pt idx="25098">
                  <c:v>16.427</c:v>
                </c:pt>
                <c:pt idx="25099">
                  <c:v>16.427</c:v>
                </c:pt>
                <c:pt idx="25100">
                  <c:v>16.332000000000001</c:v>
                </c:pt>
                <c:pt idx="25101">
                  <c:v>16.332000000000001</c:v>
                </c:pt>
                <c:pt idx="25102">
                  <c:v>16.332000000000001</c:v>
                </c:pt>
                <c:pt idx="25103">
                  <c:v>16.236999999999998</c:v>
                </c:pt>
                <c:pt idx="25104">
                  <c:v>16.236999999999998</c:v>
                </c:pt>
                <c:pt idx="25105">
                  <c:v>16.236999999999998</c:v>
                </c:pt>
                <c:pt idx="25106">
                  <c:v>16.140999999999998</c:v>
                </c:pt>
                <c:pt idx="25107">
                  <c:v>16.140999999999998</c:v>
                </c:pt>
                <c:pt idx="25108">
                  <c:v>16.140999999999998</c:v>
                </c:pt>
                <c:pt idx="25109">
                  <c:v>16.140999999999998</c:v>
                </c:pt>
                <c:pt idx="25110">
                  <c:v>16.045999999999999</c:v>
                </c:pt>
                <c:pt idx="25111">
                  <c:v>16.045999999999999</c:v>
                </c:pt>
                <c:pt idx="25112">
                  <c:v>16.045999999999999</c:v>
                </c:pt>
                <c:pt idx="25113">
                  <c:v>16.045999999999999</c:v>
                </c:pt>
                <c:pt idx="25114">
                  <c:v>16.045999999999999</c:v>
                </c:pt>
                <c:pt idx="25115">
                  <c:v>16.045999999999999</c:v>
                </c:pt>
                <c:pt idx="25116">
                  <c:v>15.951000000000001</c:v>
                </c:pt>
                <c:pt idx="25117">
                  <c:v>15.951000000000001</c:v>
                </c:pt>
                <c:pt idx="25118">
                  <c:v>15.951000000000001</c:v>
                </c:pt>
                <c:pt idx="25119">
                  <c:v>15.951000000000001</c:v>
                </c:pt>
                <c:pt idx="25120">
                  <c:v>15.951000000000001</c:v>
                </c:pt>
                <c:pt idx="25121">
                  <c:v>15.951000000000001</c:v>
                </c:pt>
                <c:pt idx="25122">
                  <c:v>15.951000000000001</c:v>
                </c:pt>
                <c:pt idx="25123">
                  <c:v>15.951000000000001</c:v>
                </c:pt>
                <c:pt idx="25124">
                  <c:v>15.951000000000001</c:v>
                </c:pt>
                <c:pt idx="25125">
                  <c:v>15.951000000000001</c:v>
                </c:pt>
                <c:pt idx="25126">
                  <c:v>15.951000000000001</c:v>
                </c:pt>
                <c:pt idx="25127">
                  <c:v>15.951000000000001</c:v>
                </c:pt>
                <c:pt idx="25128">
                  <c:v>15.951000000000001</c:v>
                </c:pt>
                <c:pt idx="25129">
                  <c:v>15.951000000000001</c:v>
                </c:pt>
                <c:pt idx="25130">
                  <c:v>15.951000000000001</c:v>
                </c:pt>
                <c:pt idx="25131">
                  <c:v>15.951000000000001</c:v>
                </c:pt>
                <c:pt idx="25132">
                  <c:v>15.951000000000001</c:v>
                </c:pt>
                <c:pt idx="25133">
                  <c:v>15.951000000000001</c:v>
                </c:pt>
                <c:pt idx="25134">
                  <c:v>15.951000000000001</c:v>
                </c:pt>
                <c:pt idx="25135">
                  <c:v>15.951000000000001</c:v>
                </c:pt>
                <c:pt idx="25136">
                  <c:v>15.951000000000001</c:v>
                </c:pt>
                <c:pt idx="25137">
                  <c:v>15.951000000000001</c:v>
                </c:pt>
                <c:pt idx="25138">
                  <c:v>15.951000000000001</c:v>
                </c:pt>
                <c:pt idx="25139">
                  <c:v>15.951000000000001</c:v>
                </c:pt>
                <c:pt idx="25140">
                  <c:v>15.951000000000001</c:v>
                </c:pt>
                <c:pt idx="25141">
                  <c:v>15.951000000000001</c:v>
                </c:pt>
                <c:pt idx="25142">
                  <c:v>16.045999999999999</c:v>
                </c:pt>
                <c:pt idx="25143">
                  <c:v>16.045999999999999</c:v>
                </c:pt>
                <c:pt idx="25144">
                  <c:v>16.045999999999999</c:v>
                </c:pt>
                <c:pt idx="25145">
                  <c:v>16.140999999999998</c:v>
                </c:pt>
                <c:pt idx="25146">
                  <c:v>16.140999999999998</c:v>
                </c:pt>
                <c:pt idx="25147">
                  <c:v>16.140999999999998</c:v>
                </c:pt>
                <c:pt idx="25148">
                  <c:v>16.140999999999998</c:v>
                </c:pt>
                <c:pt idx="25149">
                  <c:v>16.236999999999998</c:v>
                </c:pt>
                <c:pt idx="25150">
                  <c:v>16.236999999999998</c:v>
                </c:pt>
                <c:pt idx="25151">
                  <c:v>16.236999999999998</c:v>
                </c:pt>
                <c:pt idx="25152">
                  <c:v>16.236999999999998</c:v>
                </c:pt>
                <c:pt idx="25153">
                  <c:v>16.332000000000001</c:v>
                </c:pt>
                <c:pt idx="25154">
                  <c:v>16.332000000000001</c:v>
                </c:pt>
                <c:pt idx="25155">
                  <c:v>16.427</c:v>
                </c:pt>
                <c:pt idx="25156">
                  <c:v>16.427</c:v>
                </c:pt>
                <c:pt idx="25157">
                  <c:v>16.523</c:v>
                </c:pt>
                <c:pt idx="25158">
                  <c:v>16.523</c:v>
                </c:pt>
                <c:pt idx="25159">
                  <c:v>16.523</c:v>
                </c:pt>
                <c:pt idx="25160">
                  <c:v>16.523</c:v>
                </c:pt>
                <c:pt idx="25161">
                  <c:v>16.523</c:v>
                </c:pt>
                <c:pt idx="25162">
                  <c:v>16.523</c:v>
                </c:pt>
                <c:pt idx="25163">
                  <c:v>16.523</c:v>
                </c:pt>
                <c:pt idx="25164">
                  <c:v>16.523</c:v>
                </c:pt>
                <c:pt idx="25165">
                  <c:v>16.523</c:v>
                </c:pt>
                <c:pt idx="25166">
                  <c:v>16.523</c:v>
                </c:pt>
                <c:pt idx="25167">
                  <c:v>16.523</c:v>
                </c:pt>
                <c:pt idx="25168">
                  <c:v>16.617999999999999</c:v>
                </c:pt>
                <c:pt idx="25169">
                  <c:v>16.617999999999999</c:v>
                </c:pt>
                <c:pt idx="25170">
                  <c:v>16.617999999999999</c:v>
                </c:pt>
                <c:pt idx="25171">
                  <c:v>16.617999999999999</c:v>
                </c:pt>
                <c:pt idx="25172">
                  <c:v>16.617999999999999</c:v>
                </c:pt>
                <c:pt idx="25173">
                  <c:v>16.617999999999999</c:v>
                </c:pt>
                <c:pt idx="25174">
                  <c:v>16.617999999999999</c:v>
                </c:pt>
                <c:pt idx="25175">
                  <c:v>16.617999999999999</c:v>
                </c:pt>
                <c:pt idx="25176">
                  <c:v>16.617999999999999</c:v>
                </c:pt>
                <c:pt idx="25177">
                  <c:v>16.617999999999999</c:v>
                </c:pt>
                <c:pt idx="25178">
                  <c:v>16.617999999999999</c:v>
                </c:pt>
                <c:pt idx="25179">
                  <c:v>16.617999999999999</c:v>
                </c:pt>
                <c:pt idx="25180">
                  <c:v>16.523</c:v>
                </c:pt>
                <c:pt idx="25181">
                  <c:v>16.523</c:v>
                </c:pt>
                <c:pt idx="25182">
                  <c:v>16.523</c:v>
                </c:pt>
                <c:pt idx="25183">
                  <c:v>16.523</c:v>
                </c:pt>
                <c:pt idx="25184">
                  <c:v>16.523</c:v>
                </c:pt>
                <c:pt idx="25185">
                  <c:v>16.523</c:v>
                </c:pt>
                <c:pt idx="25186">
                  <c:v>16.427</c:v>
                </c:pt>
                <c:pt idx="25187">
                  <c:v>16.427</c:v>
                </c:pt>
                <c:pt idx="25188">
                  <c:v>16.427</c:v>
                </c:pt>
                <c:pt idx="25189">
                  <c:v>16.427</c:v>
                </c:pt>
                <c:pt idx="25190">
                  <c:v>16.427</c:v>
                </c:pt>
                <c:pt idx="25191">
                  <c:v>16.427</c:v>
                </c:pt>
                <c:pt idx="25192">
                  <c:v>16.427</c:v>
                </c:pt>
                <c:pt idx="25193">
                  <c:v>16.427</c:v>
                </c:pt>
                <c:pt idx="25194">
                  <c:v>16.332000000000001</c:v>
                </c:pt>
                <c:pt idx="25195">
                  <c:v>16.332000000000001</c:v>
                </c:pt>
                <c:pt idx="25196">
                  <c:v>16.332000000000001</c:v>
                </c:pt>
                <c:pt idx="25197">
                  <c:v>16.332000000000001</c:v>
                </c:pt>
                <c:pt idx="25198">
                  <c:v>16.236999999999998</c:v>
                </c:pt>
                <c:pt idx="25199">
                  <c:v>16.236999999999998</c:v>
                </c:pt>
                <c:pt idx="25200">
                  <c:v>16.236999999999998</c:v>
                </c:pt>
                <c:pt idx="25201">
                  <c:v>16.236999999999998</c:v>
                </c:pt>
                <c:pt idx="25202">
                  <c:v>16.236999999999998</c:v>
                </c:pt>
                <c:pt idx="25203">
                  <c:v>16.236999999999998</c:v>
                </c:pt>
                <c:pt idx="25204">
                  <c:v>16.140999999999998</c:v>
                </c:pt>
                <c:pt idx="25205">
                  <c:v>16.140999999999998</c:v>
                </c:pt>
                <c:pt idx="25206">
                  <c:v>16.140999999999998</c:v>
                </c:pt>
                <c:pt idx="25207">
                  <c:v>16.140999999999998</c:v>
                </c:pt>
                <c:pt idx="25208">
                  <c:v>16.140999999999998</c:v>
                </c:pt>
                <c:pt idx="25209">
                  <c:v>16.140999999999998</c:v>
                </c:pt>
                <c:pt idx="25210">
                  <c:v>16.140999999999998</c:v>
                </c:pt>
                <c:pt idx="25211">
                  <c:v>16.140999999999998</c:v>
                </c:pt>
                <c:pt idx="25212">
                  <c:v>16.140999999999998</c:v>
                </c:pt>
                <c:pt idx="25213">
                  <c:v>16.140999999999998</c:v>
                </c:pt>
                <c:pt idx="25214">
                  <c:v>16.140999999999998</c:v>
                </c:pt>
                <c:pt idx="25215">
                  <c:v>16.140999999999998</c:v>
                </c:pt>
                <c:pt idx="25216">
                  <c:v>16.140999999999998</c:v>
                </c:pt>
                <c:pt idx="25217">
                  <c:v>16.140999999999998</c:v>
                </c:pt>
                <c:pt idx="25218">
                  <c:v>16.140999999999998</c:v>
                </c:pt>
                <c:pt idx="25219">
                  <c:v>16.140999999999998</c:v>
                </c:pt>
                <c:pt idx="25220">
                  <c:v>16.236999999999998</c:v>
                </c:pt>
                <c:pt idx="25221">
                  <c:v>16.140999999999998</c:v>
                </c:pt>
                <c:pt idx="25222">
                  <c:v>16.140999999999998</c:v>
                </c:pt>
                <c:pt idx="25223">
                  <c:v>16.140999999999998</c:v>
                </c:pt>
                <c:pt idx="25224">
                  <c:v>16.140999999999998</c:v>
                </c:pt>
                <c:pt idx="25225">
                  <c:v>16.140999999999998</c:v>
                </c:pt>
                <c:pt idx="25226">
                  <c:v>16.140999999999998</c:v>
                </c:pt>
                <c:pt idx="25227">
                  <c:v>16.236999999999998</c:v>
                </c:pt>
                <c:pt idx="25228">
                  <c:v>16.140999999999998</c:v>
                </c:pt>
                <c:pt idx="25229">
                  <c:v>16.140999999999998</c:v>
                </c:pt>
                <c:pt idx="25230">
                  <c:v>16.236999999999998</c:v>
                </c:pt>
                <c:pt idx="25231">
                  <c:v>16.236999999999998</c:v>
                </c:pt>
                <c:pt idx="25232">
                  <c:v>16.236999999999998</c:v>
                </c:pt>
                <c:pt idx="25233">
                  <c:v>16.236999999999998</c:v>
                </c:pt>
                <c:pt idx="25234">
                  <c:v>16.236999999999998</c:v>
                </c:pt>
                <c:pt idx="25235">
                  <c:v>16.236999999999998</c:v>
                </c:pt>
                <c:pt idx="25236">
                  <c:v>16.236999999999998</c:v>
                </c:pt>
                <c:pt idx="25237">
                  <c:v>16.236999999999998</c:v>
                </c:pt>
                <c:pt idx="25238">
                  <c:v>16.236999999999998</c:v>
                </c:pt>
                <c:pt idx="25239">
                  <c:v>16.236999999999998</c:v>
                </c:pt>
                <c:pt idx="25240">
                  <c:v>16.332000000000001</c:v>
                </c:pt>
                <c:pt idx="25241">
                  <c:v>16.332000000000001</c:v>
                </c:pt>
                <c:pt idx="25242">
                  <c:v>16.332000000000001</c:v>
                </c:pt>
                <c:pt idx="25243">
                  <c:v>16.427</c:v>
                </c:pt>
                <c:pt idx="25244">
                  <c:v>16.427</c:v>
                </c:pt>
                <c:pt idx="25245">
                  <c:v>16.427</c:v>
                </c:pt>
                <c:pt idx="25246">
                  <c:v>16.427</c:v>
                </c:pt>
                <c:pt idx="25247">
                  <c:v>16.523</c:v>
                </c:pt>
                <c:pt idx="25248">
                  <c:v>16.523</c:v>
                </c:pt>
                <c:pt idx="25249">
                  <c:v>16.523</c:v>
                </c:pt>
                <c:pt idx="25250">
                  <c:v>16.523</c:v>
                </c:pt>
                <c:pt idx="25251">
                  <c:v>16.617999999999999</c:v>
                </c:pt>
                <c:pt idx="25252">
                  <c:v>16.617999999999999</c:v>
                </c:pt>
                <c:pt idx="25253">
                  <c:v>16.617999999999999</c:v>
                </c:pt>
                <c:pt idx="25254">
                  <c:v>16.713000000000001</c:v>
                </c:pt>
                <c:pt idx="25255">
                  <c:v>16.713000000000001</c:v>
                </c:pt>
                <c:pt idx="25256">
                  <c:v>16.808</c:v>
                </c:pt>
                <c:pt idx="25257">
                  <c:v>16.808</c:v>
                </c:pt>
                <c:pt idx="25258">
                  <c:v>16.902999999999999</c:v>
                </c:pt>
                <c:pt idx="25259">
                  <c:v>16.998999999999999</c:v>
                </c:pt>
                <c:pt idx="25260">
                  <c:v>16.998999999999999</c:v>
                </c:pt>
                <c:pt idx="25261">
                  <c:v>16.998999999999999</c:v>
                </c:pt>
                <c:pt idx="25262">
                  <c:v>16.998999999999999</c:v>
                </c:pt>
                <c:pt idx="25263">
                  <c:v>16.998999999999999</c:v>
                </c:pt>
                <c:pt idx="25264">
                  <c:v>16.998999999999999</c:v>
                </c:pt>
                <c:pt idx="25265">
                  <c:v>16.998999999999999</c:v>
                </c:pt>
                <c:pt idx="25266">
                  <c:v>16.998999999999999</c:v>
                </c:pt>
                <c:pt idx="25267">
                  <c:v>16.998999999999999</c:v>
                </c:pt>
                <c:pt idx="25268">
                  <c:v>16.998999999999999</c:v>
                </c:pt>
                <c:pt idx="25269">
                  <c:v>16.998999999999999</c:v>
                </c:pt>
                <c:pt idx="25270">
                  <c:v>16.998999999999999</c:v>
                </c:pt>
                <c:pt idx="25271">
                  <c:v>16.998999999999999</c:v>
                </c:pt>
                <c:pt idx="25272">
                  <c:v>16.998999999999999</c:v>
                </c:pt>
                <c:pt idx="25273">
                  <c:v>16.998999999999999</c:v>
                </c:pt>
                <c:pt idx="25274">
                  <c:v>16.998999999999999</c:v>
                </c:pt>
                <c:pt idx="25275">
                  <c:v>16.998999999999999</c:v>
                </c:pt>
                <c:pt idx="25276">
                  <c:v>16.902999999999999</c:v>
                </c:pt>
                <c:pt idx="25277">
                  <c:v>16.902999999999999</c:v>
                </c:pt>
                <c:pt idx="25278">
                  <c:v>16.902999999999999</c:v>
                </c:pt>
                <c:pt idx="25279">
                  <c:v>16.808</c:v>
                </c:pt>
                <c:pt idx="25280">
                  <c:v>16.808</c:v>
                </c:pt>
                <c:pt idx="25281">
                  <c:v>16.808</c:v>
                </c:pt>
                <c:pt idx="25282">
                  <c:v>16.713000000000001</c:v>
                </c:pt>
                <c:pt idx="25283">
                  <c:v>16.713000000000001</c:v>
                </c:pt>
                <c:pt idx="25284">
                  <c:v>16.713000000000001</c:v>
                </c:pt>
                <c:pt idx="25285">
                  <c:v>16.617999999999999</c:v>
                </c:pt>
                <c:pt idx="25286">
                  <c:v>16.617999999999999</c:v>
                </c:pt>
                <c:pt idx="25287">
                  <c:v>16.617999999999999</c:v>
                </c:pt>
                <c:pt idx="25288">
                  <c:v>16.617999999999999</c:v>
                </c:pt>
                <c:pt idx="25289">
                  <c:v>16.523</c:v>
                </c:pt>
                <c:pt idx="25290">
                  <c:v>16.523</c:v>
                </c:pt>
                <c:pt idx="25291">
                  <c:v>16.523</c:v>
                </c:pt>
                <c:pt idx="25292">
                  <c:v>16.523</c:v>
                </c:pt>
                <c:pt idx="25293">
                  <c:v>16.427</c:v>
                </c:pt>
                <c:pt idx="25294">
                  <c:v>16.427</c:v>
                </c:pt>
                <c:pt idx="25295">
                  <c:v>16.427</c:v>
                </c:pt>
                <c:pt idx="25296">
                  <c:v>16.427</c:v>
                </c:pt>
                <c:pt idx="25297">
                  <c:v>16.427</c:v>
                </c:pt>
                <c:pt idx="25298">
                  <c:v>16.427</c:v>
                </c:pt>
                <c:pt idx="25299">
                  <c:v>16.427</c:v>
                </c:pt>
                <c:pt idx="25300">
                  <c:v>16.427</c:v>
                </c:pt>
                <c:pt idx="25301">
                  <c:v>16.332000000000001</c:v>
                </c:pt>
                <c:pt idx="25302">
                  <c:v>16.427</c:v>
                </c:pt>
                <c:pt idx="25303">
                  <c:v>16.427</c:v>
                </c:pt>
                <c:pt idx="25304">
                  <c:v>16.427</c:v>
                </c:pt>
                <c:pt idx="25305">
                  <c:v>16.427</c:v>
                </c:pt>
                <c:pt idx="25306">
                  <c:v>16.427</c:v>
                </c:pt>
                <c:pt idx="25307">
                  <c:v>16.427</c:v>
                </c:pt>
                <c:pt idx="25308">
                  <c:v>16.427</c:v>
                </c:pt>
                <c:pt idx="25309">
                  <c:v>16.427</c:v>
                </c:pt>
                <c:pt idx="25310">
                  <c:v>16.427</c:v>
                </c:pt>
                <c:pt idx="25311">
                  <c:v>16.427</c:v>
                </c:pt>
                <c:pt idx="25312">
                  <c:v>16.332000000000001</c:v>
                </c:pt>
                <c:pt idx="25313">
                  <c:v>16.332000000000001</c:v>
                </c:pt>
                <c:pt idx="25314">
                  <c:v>16.332000000000001</c:v>
                </c:pt>
                <c:pt idx="25315">
                  <c:v>16.332000000000001</c:v>
                </c:pt>
                <c:pt idx="25316">
                  <c:v>16.332000000000001</c:v>
                </c:pt>
                <c:pt idx="25317">
                  <c:v>16.332000000000001</c:v>
                </c:pt>
                <c:pt idx="25318">
                  <c:v>16.332000000000001</c:v>
                </c:pt>
                <c:pt idx="25319">
                  <c:v>16.236999999999998</c:v>
                </c:pt>
                <c:pt idx="25320">
                  <c:v>16.236999999999998</c:v>
                </c:pt>
                <c:pt idx="25321">
                  <c:v>16.236999999999998</c:v>
                </c:pt>
                <c:pt idx="25322">
                  <c:v>16.236999999999998</c:v>
                </c:pt>
                <c:pt idx="25323">
                  <c:v>16.236999999999998</c:v>
                </c:pt>
                <c:pt idx="25324">
                  <c:v>16.236999999999998</c:v>
                </c:pt>
                <c:pt idx="25325">
                  <c:v>16.236999999999998</c:v>
                </c:pt>
                <c:pt idx="25326">
                  <c:v>16.236999999999998</c:v>
                </c:pt>
                <c:pt idx="25327">
                  <c:v>16.236999999999998</c:v>
                </c:pt>
                <c:pt idx="25328">
                  <c:v>16.236999999999998</c:v>
                </c:pt>
                <c:pt idx="25329">
                  <c:v>16.236999999999998</c:v>
                </c:pt>
                <c:pt idx="25330">
                  <c:v>16.236999999999998</c:v>
                </c:pt>
                <c:pt idx="25331">
                  <c:v>16.236999999999998</c:v>
                </c:pt>
                <c:pt idx="25332">
                  <c:v>16.236999999999998</c:v>
                </c:pt>
                <c:pt idx="25333">
                  <c:v>16.236999999999998</c:v>
                </c:pt>
                <c:pt idx="25334">
                  <c:v>16.236999999999998</c:v>
                </c:pt>
                <c:pt idx="25335">
                  <c:v>16.236999999999998</c:v>
                </c:pt>
                <c:pt idx="25336">
                  <c:v>16.236999999999998</c:v>
                </c:pt>
                <c:pt idx="25337">
                  <c:v>16.236999999999998</c:v>
                </c:pt>
                <c:pt idx="25338">
                  <c:v>16.236999999999998</c:v>
                </c:pt>
                <c:pt idx="25339">
                  <c:v>16.332000000000001</c:v>
                </c:pt>
                <c:pt idx="25340">
                  <c:v>16.332000000000001</c:v>
                </c:pt>
                <c:pt idx="25341">
                  <c:v>16.332000000000001</c:v>
                </c:pt>
                <c:pt idx="25342">
                  <c:v>16.427</c:v>
                </c:pt>
                <c:pt idx="25343">
                  <c:v>16.427</c:v>
                </c:pt>
                <c:pt idx="25344">
                  <c:v>16.427</c:v>
                </c:pt>
                <c:pt idx="25345">
                  <c:v>16.523</c:v>
                </c:pt>
                <c:pt idx="25346">
                  <c:v>16.523</c:v>
                </c:pt>
                <c:pt idx="25347">
                  <c:v>16.617999999999999</c:v>
                </c:pt>
                <c:pt idx="25348">
                  <c:v>16.617999999999999</c:v>
                </c:pt>
                <c:pt idx="25349">
                  <c:v>16.713000000000001</c:v>
                </c:pt>
                <c:pt idx="25350">
                  <c:v>16.713000000000001</c:v>
                </c:pt>
                <c:pt idx="25351">
                  <c:v>16.808</c:v>
                </c:pt>
                <c:pt idx="25352">
                  <c:v>16.808</c:v>
                </c:pt>
                <c:pt idx="25353">
                  <c:v>16.902999999999999</c:v>
                </c:pt>
                <c:pt idx="25354">
                  <c:v>16.902999999999999</c:v>
                </c:pt>
                <c:pt idx="25355">
                  <c:v>16.998999999999999</c:v>
                </c:pt>
                <c:pt idx="25356">
                  <c:v>16.998999999999999</c:v>
                </c:pt>
                <c:pt idx="25357">
                  <c:v>17.094000000000001</c:v>
                </c:pt>
                <c:pt idx="25358">
                  <c:v>17.094000000000001</c:v>
                </c:pt>
                <c:pt idx="25359">
                  <c:v>17.094000000000001</c:v>
                </c:pt>
                <c:pt idx="25360">
                  <c:v>17.094000000000001</c:v>
                </c:pt>
                <c:pt idx="25361">
                  <c:v>17.189</c:v>
                </c:pt>
                <c:pt idx="25362">
                  <c:v>17.189</c:v>
                </c:pt>
                <c:pt idx="25363">
                  <c:v>17.094000000000001</c:v>
                </c:pt>
                <c:pt idx="25364">
                  <c:v>17.094000000000001</c:v>
                </c:pt>
                <c:pt idx="25365">
                  <c:v>17.094000000000001</c:v>
                </c:pt>
                <c:pt idx="25366">
                  <c:v>17.094000000000001</c:v>
                </c:pt>
                <c:pt idx="25367">
                  <c:v>16.998999999999999</c:v>
                </c:pt>
                <c:pt idx="25368">
                  <c:v>16.998999999999999</c:v>
                </c:pt>
                <c:pt idx="25369">
                  <c:v>16.998999999999999</c:v>
                </c:pt>
                <c:pt idx="25370">
                  <c:v>16.902999999999999</c:v>
                </c:pt>
                <c:pt idx="25371">
                  <c:v>16.902999999999999</c:v>
                </c:pt>
                <c:pt idx="25372">
                  <c:v>16.902999999999999</c:v>
                </c:pt>
                <c:pt idx="25373">
                  <c:v>16.808</c:v>
                </c:pt>
                <c:pt idx="25374">
                  <c:v>16.808</c:v>
                </c:pt>
                <c:pt idx="25375">
                  <c:v>16.713000000000001</c:v>
                </c:pt>
                <c:pt idx="25376">
                  <c:v>16.713000000000001</c:v>
                </c:pt>
                <c:pt idx="25377">
                  <c:v>16.617999999999999</c:v>
                </c:pt>
                <c:pt idx="25378">
                  <c:v>16.617999999999999</c:v>
                </c:pt>
                <c:pt idx="25379">
                  <c:v>16.523</c:v>
                </c:pt>
                <c:pt idx="25380">
                  <c:v>16.523</c:v>
                </c:pt>
                <c:pt idx="25381">
                  <c:v>16.427</c:v>
                </c:pt>
                <c:pt idx="25382">
                  <c:v>16.427</c:v>
                </c:pt>
                <c:pt idx="25383">
                  <c:v>16.427</c:v>
                </c:pt>
                <c:pt idx="25384">
                  <c:v>16.332000000000001</c:v>
                </c:pt>
                <c:pt idx="25385">
                  <c:v>16.332000000000001</c:v>
                </c:pt>
                <c:pt idx="25386">
                  <c:v>16.236999999999998</c:v>
                </c:pt>
                <c:pt idx="25387">
                  <c:v>16.236999999999998</c:v>
                </c:pt>
                <c:pt idx="25388">
                  <c:v>16.236999999999998</c:v>
                </c:pt>
                <c:pt idx="25389">
                  <c:v>16.140999999999998</c:v>
                </c:pt>
                <c:pt idx="25390">
                  <c:v>16.140999999999998</c:v>
                </c:pt>
                <c:pt idx="25391">
                  <c:v>16.140999999999998</c:v>
                </c:pt>
                <c:pt idx="25392">
                  <c:v>16.140999999999998</c:v>
                </c:pt>
                <c:pt idx="25393">
                  <c:v>16.045999999999999</c:v>
                </c:pt>
                <c:pt idx="25394">
                  <c:v>16.045999999999999</c:v>
                </c:pt>
                <c:pt idx="25395">
                  <c:v>16.045999999999999</c:v>
                </c:pt>
                <c:pt idx="25396">
                  <c:v>16.045999999999999</c:v>
                </c:pt>
                <c:pt idx="25397">
                  <c:v>15.951000000000001</c:v>
                </c:pt>
                <c:pt idx="25398">
                  <c:v>15.951000000000001</c:v>
                </c:pt>
                <c:pt idx="25399">
                  <c:v>15.951000000000001</c:v>
                </c:pt>
                <c:pt idx="25400">
                  <c:v>15.951000000000001</c:v>
                </c:pt>
                <c:pt idx="25401">
                  <c:v>15.951000000000001</c:v>
                </c:pt>
                <c:pt idx="25402">
                  <c:v>15.855</c:v>
                </c:pt>
                <c:pt idx="25403">
                  <c:v>15.855</c:v>
                </c:pt>
                <c:pt idx="25404">
                  <c:v>15.855</c:v>
                </c:pt>
                <c:pt idx="25405">
                  <c:v>15.855</c:v>
                </c:pt>
                <c:pt idx="25406">
                  <c:v>15.855</c:v>
                </c:pt>
                <c:pt idx="25407">
                  <c:v>15.855</c:v>
                </c:pt>
                <c:pt idx="25408">
                  <c:v>15.855</c:v>
                </c:pt>
                <c:pt idx="25409">
                  <c:v>15.76</c:v>
                </c:pt>
                <c:pt idx="25410">
                  <c:v>15.76</c:v>
                </c:pt>
                <c:pt idx="25411">
                  <c:v>15.76</c:v>
                </c:pt>
                <c:pt idx="25412">
                  <c:v>15.76</c:v>
                </c:pt>
                <c:pt idx="25413">
                  <c:v>15.76</c:v>
                </c:pt>
                <c:pt idx="25414">
                  <c:v>15.76</c:v>
                </c:pt>
                <c:pt idx="25415">
                  <c:v>15.76</c:v>
                </c:pt>
                <c:pt idx="25416">
                  <c:v>15.76</c:v>
                </c:pt>
                <c:pt idx="25417">
                  <c:v>15.76</c:v>
                </c:pt>
                <c:pt idx="25418">
                  <c:v>15.76</c:v>
                </c:pt>
                <c:pt idx="25419">
                  <c:v>15.76</c:v>
                </c:pt>
                <c:pt idx="25420">
                  <c:v>15.664</c:v>
                </c:pt>
                <c:pt idx="25421">
                  <c:v>15.664</c:v>
                </c:pt>
                <c:pt idx="25422">
                  <c:v>15.664</c:v>
                </c:pt>
                <c:pt idx="25423">
                  <c:v>15.664</c:v>
                </c:pt>
                <c:pt idx="25424">
                  <c:v>15.664</c:v>
                </c:pt>
                <c:pt idx="25425">
                  <c:v>15.664</c:v>
                </c:pt>
                <c:pt idx="25426">
                  <c:v>15.664</c:v>
                </c:pt>
                <c:pt idx="25427">
                  <c:v>15.664</c:v>
                </c:pt>
                <c:pt idx="25428">
                  <c:v>15.664</c:v>
                </c:pt>
                <c:pt idx="25429">
                  <c:v>15.664</c:v>
                </c:pt>
                <c:pt idx="25430">
                  <c:v>15.76</c:v>
                </c:pt>
                <c:pt idx="25431">
                  <c:v>15.76</c:v>
                </c:pt>
                <c:pt idx="25432">
                  <c:v>15.76</c:v>
                </c:pt>
                <c:pt idx="25433">
                  <c:v>15.855</c:v>
                </c:pt>
                <c:pt idx="25434">
                  <c:v>15.855</c:v>
                </c:pt>
                <c:pt idx="25435">
                  <c:v>15.855</c:v>
                </c:pt>
                <c:pt idx="25436">
                  <c:v>15.951000000000001</c:v>
                </c:pt>
                <c:pt idx="25437">
                  <c:v>15.951000000000001</c:v>
                </c:pt>
                <c:pt idx="25438">
                  <c:v>16.045999999999999</c:v>
                </c:pt>
                <c:pt idx="25439">
                  <c:v>16.045999999999999</c:v>
                </c:pt>
                <c:pt idx="25440">
                  <c:v>16.140999999999998</c:v>
                </c:pt>
                <c:pt idx="25441">
                  <c:v>16.236999999999998</c:v>
                </c:pt>
                <c:pt idx="25442">
                  <c:v>16.236999999999998</c:v>
                </c:pt>
                <c:pt idx="25443">
                  <c:v>16.332000000000001</c:v>
                </c:pt>
                <c:pt idx="25444">
                  <c:v>16.332000000000001</c:v>
                </c:pt>
                <c:pt idx="25445">
                  <c:v>16.427</c:v>
                </c:pt>
                <c:pt idx="25446">
                  <c:v>16.427</c:v>
                </c:pt>
                <c:pt idx="25447">
                  <c:v>16.523</c:v>
                </c:pt>
                <c:pt idx="25448">
                  <c:v>16.523</c:v>
                </c:pt>
                <c:pt idx="25449">
                  <c:v>16.617999999999999</c:v>
                </c:pt>
                <c:pt idx="25450">
                  <c:v>16.713000000000001</c:v>
                </c:pt>
                <c:pt idx="25451">
                  <c:v>16.713000000000001</c:v>
                </c:pt>
                <c:pt idx="25452">
                  <c:v>16.713000000000001</c:v>
                </c:pt>
                <c:pt idx="25453">
                  <c:v>16.808</c:v>
                </c:pt>
                <c:pt idx="25454">
                  <c:v>16.808</c:v>
                </c:pt>
                <c:pt idx="25455">
                  <c:v>16.808</c:v>
                </c:pt>
                <c:pt idx="25456">
                  <c:v>16.902999999999999</c:v>
                </c:pt>
                <c:pt idx="25457">
                  <c:v>16.902999999999999</c:v>
                </c:pt>
                <c:pt idx="25458">
                  <c:v>16.902999999999999</c:v>
                </c:pt>
                <c:pt idx="25459">
                  <c:v>16.902999999999999</c:v>
                </c:pt>
                <c:pt idx="25460">
                  <c:v>16.902999999999999</c:v>
                </c:pt>
                <c:pt idx="25461">
                  <c:v>16.808</c:v>
                </c:pt>
                <c:pt idx="25462">
                  <c:v>16.808</c:v>
                </c:pt>
                <c:pt idx="25463">
                  <c:v>16.808</c:v>
                </c:pt>
                <c:pt idx="25464">
                  <c:v>16.808</c:v>
                </c:pt>
                <c:pt idx="25465">
                  <c:v>16.713000000000001</c:v>
                </c:pt>
                <c:pt idx="25466">
                  <c:v>16.713000000000001</c:v>
                </c:pt>
                <c:pt idx="25467">
                  <c:v>16.713000000000001</c:v>
                </c:pt>
                <c:pt idx="25468">
                  <c:v>16.713000000000001</c:v>
                </c:pt>
                <c:pt idx="25469">
                  <c:v>16.617999999999999</c:v>
                </c:pt>
                <c:pt idx="25470">
                  <c:v>16.617999999999999</c:v>
                </c:pt>
                <c:pt idx="25471">
                  <c:v>16.617999999999999</c:v>
                </c:pt>
                <c:pt idx="25472">
                  <c:v>16.523</c:v>
                </c:pt>
                <c:pt idx="25473">
                  <c:v>16.523</c:v>
                </c:pt>
                <c:pt idx="25474">
                  <c:v>16.427</c:v>
                </c:pt>
                <c:pt idx="25475">
                  <c:v>16.427</c:v>
                </c:pt>
                <c:pt idx="25476">
                  <c:v>16.332000000000001</c:v>
                </c:pt>
                <c:pt idx="25477">
                  <c:v>16.332000000000001</c:v>
                </c:pt>
                <c:pt idx="25478">
                  <c:v>16.236999999999998</c:v>
                </c:pt>
                <c:pt idx="25479">
                  <c:v>16.236999999999998</c:v>
                </c:pt>
                <c:pt idx="25480">
                  <c:v>16.236999999999998</c:v>
                </c:pt>
                <c:pt idx="25481">
                  <c:v>16.140999999999998</c:v>
                </c:pt>
                <c:pt idx="25482">
                  <c:v>16.140999999999998</c:v>
                </c:pt>
                <c:pt idx="25483">
                  <c:v>16.045999999999999</c:v>
                </c:pt>
                <c:pt idx="25484">
                  <c:v>16.045999999999999</c:v>
                </c:pt>
                <c:pt idx="25485">
                  <c:v>15.951000000000001</c:v>
                </c:pt>
                <c:pt idx="25486">
                  <c:v>15.951000000000001</c:v>
                </c:pt>
                <c:pt idx="25487">
                  <c:v>15.951000000000001</c:v>
                </c:pt>
                <c:pt idx="25488">
                  <c:v>15.855</c:v>
                </c:pt>
                <c:pt idx="25489">
                  <c:v>15.855</c:v>
                </c:pt>
                <c:pt idx="25490">
                  <c:v>15.855</c:v>
                </c:pt>
                <c:pt idx="25491">
                  <c:v>15.855</c:v>
                </c:pt>
                <c:pt idx="25492">
                  <c:v>15.76</c:v>
                </c:pt>
                <c:pt idx="25493">
                  <c:v>15.76</c:v>
                </c:pt>
                <c:pt idx="25494">
                  <c:v>15.76</c:v>
                </c:pt>
                <c:pt idx="25495">
                  <c:v>15.76</c:v>
                </c:pt>
                <c:pt idx="25496">
                  <c:v>15.664</c:v>
                </c:pt>
                <c:pt idx="25497">
                  <c:v>15.664</c:v>
                </c:pt>
                <c:pt idx="25498">
                  <c:v>15.664</c:v>
                </c:pt>
                <c:pt idx="25499">
                  <c:v>15.569000000000001</c:v>
                </c:pt>
                <c:pt idx="25500">
                  <c:v>15.569000000000001</c:v>
                </c:pt>
                <c:pt idx="25501">
                  <c:v>15.569000000000001</c:v>
                </c:pt>
                <c:pt idx="25502">
                  <c:v>15.569000000000001</c:v>
                </c:pt>
                <c:pt idx="25503">
                  <c:v>15.569000000000001</c:v>
                </c:pt>
                <c:pt idx="25504">
                  <c:v>15.473000000000001</c:v>
                </c:pt>
                <c:pt idx="25505">
                  <c:v>15.473000000000001</c:v>
                </c:pt>
                <c:pt idx="25506">
                  <c:v>15.473000000000001</c:v>
                </c:pt>
                <c:pt idx="25507">
                  <c:v>15.473000000000001</c:v>
                </c:pt>
                <c:pt idx="25508">
                  <c:v>15.473000000000001</c:v>
                </c:pt>
                <c:pt idx="25509">
                  <c:v>15.378</c:v>
                </c:pt>
                <c:pt idx="25510">
                  <c:v>15.378</c:v>
                </c:pt>
                <c:pt idx="25511">
                  <c:v>15.378</c:v>
                </c:pt>
                <c:pt idx="25512">
                  <c:v>15.378</c:v>
                </c:pt>
                <c:pt idx="25513">
                  <c:v>15.378</c:v>
                </c:pt>
                <c:pt idx="25514">
                  <c:v>15.378</c:v>
                </c:pt>
                <c:pt idx="25515">
                  <c:v>15.282</c:v>
                </c:pt>
                <c:pt idx="25516">
                  <c:v>15.282</c:v>
                </c:pt>
                <c:pt idx="25517">
                  <c:v>15.282</c:v>
                </c:pt>
                <c:pt idx="25518">
                  <c:v>15.282</c:v>
                </c:pt>
                <c:pt idx="25519">
                  <c:v>15.282</c:v>
                </c:pt>
                <c:pt idx="25520">
                  <c:v>15.282</c:v>
                </c:pt>
                <c:pt idx="25521">
                  <c:v>15.282</c:v>
                </c:pt>
                <c:pt idx="25522">
                  <c:v>15.282</c:v>
                </c:pt>
                <c:pt idx="25523">
                  <c:v>15.282</c:v>
                </c:pt>
                <c:pt idx="25524">
                  <c:v>15.282</c:v>
                </c:pt>
                <c:pt idx="25525">
                  <c:v>15.282</c:v>
                </c:pt>
                <c:pt idx="25526">
                  <c:v>15.282</c:v>
                </c:pt>
                <c:pt idx="25527">
                  <c:v>15.378</c:v>
                </c:pt>
                <c:pt idx="25528">
                  <c:v>15.378</c:v>
                </c:pt>
                <c:pt idx="25529">
                  <c:v>15.473000000000001</c:v>
                </c:pt>
                <c:pt idx="25530">
                  <c:v>15.473000000000001</c:v>
                </c:pt>
                <c:pt idx="25531">
                  <c:v>15.569000000000001</c:v>
                </c:pt>
                <c:pt idx="25532">
                  <c:v>15.664</c:v>
                </c:pt>
                <c:pt idx="25533">
                  <c:v>15.76</c:v>
                </c:pt>
                <c:pt idx="25534">
                  <c:v>15.76</c:v>
                </c:pt>
                <c:pt idx="25535">
                  <c:v>15.855</c:v>
                </c:pt>
                <c:pt idx="25536">
                  <c:v>15.951000000000001</c:v>
                </c:pt>
                <c:pt idx="25537">
                  <c:v>16.045999999999999</c:v>
                </c:pt>
                <c:pt idx="25538">
                  <c:v>16.140999999999998</c:v>
                </c:pt>
                <c:pt idx="25539">
                  <c:v>16.140999999999998</c:v>
                </c:pt>
                <c:pt idx="25540">
                  <c:v>16.236999999999998</c:v>
                </c:pt>
                <c:pt idx="25541">
                  <c:v>16.332000000000001</c:v>
                </c:pt>
                <c:pt idx="25542">
                  <c:v>16.427</c:v>
                </c:pt>
                <c:pt idx="25543">
                  <c:v>16.427</c:v>
                </c:pt>
                <c:pt idx="25544">
                  <c:v>16.523</c:v>
                </c:pt>
                <c:pt idx="25545">
                  <c:v>16.617999999999999</c:v>
                </c:pt>
                <c:pt idx="25546">
                  <c:v>16.617999999999999</c:v>
                </c:pt>
                <c:pt idx="25547">
                  <c:v>16.713000000000001</c:v>
                </c:pt>
                <c:pt idx="25548">
                  <c:v>16.808</c:v>
                </c:pt>
                <c:pt idx="25549">
                  <c:v>16.808</c:v>
                </c:pt>
                <c:pt idx="25550">
                  <c:v>16.902999999999999</c:v>
                </c:pt>
                <c:pt idx="25551">
                  <c:v>16.902999999999999</c:v>
                </c:pt>
                <c:pt idx="25552">
                  <c:v>16.902999999999999</c:v>
                </c:pt>
                <c:pt idx="25553">
                  <c:v>16.998999999999999</c:v>
                </c:pt>
                <c:pt idx="25554">
                  <c:v>16.998999999999999</c:v>
                </c:pt>
                <c:pt idx="25555">
                  <c:v>16.998999999999999</c:v>
                </c:pt>
                <c:pt idx="25556">
                  <c:v>16.998999999999999</c:v>
                </c:pt>
                <c:pt idx="25557">
                  <c:v>16.998999999999999</c:v>
                </c:pt>
                <c:pt idx="25558">
                  <c:v>16.998999999999999</c:v>
                </c:pt>
                <c:pt idx="25559">
                  <c:v>16.998999999999999</c:v>
                </c:pt>
                <c:pt idx="25560">
                  <c:v>16.902999999999999</c:v>
                </c:pt>
                <c:pt idx="25561">
                  <c:v>16.902999999999999</c:v>
                </c:pt>
                <c:pt idx="25562">
                  <c:v>16.902999999999999</c:v>
                </c:pt>
                <c:pt idx="25563">
                  <c:v>16.902999999999999</c:v>
                </c:pt>
                <c:pt idx="25564">
                  <c:v>16.902999999999999</c:v>
                </c:pt>
                <c:pt idx="25565">
                  <c:v>16.808</c:v>
                </c:pt>
                <c:pt idx="25566">
                  <c:v>16.808</c:v>
                </c:pt>
                <c:pt idx="25567">
                  <c:v>16.808</c:v>
                </c:pt>
                <c:pt idx="25568">
                  <c:v>16.713000000000001</c:v>
                </c:pt>
                <c:pt idx="25569">
                  <c:v>16.713000000000001</c:v>
                </c:pt>
                <c:pt idx="25570">
                  <c:v>16.617999999999999</c:v>
                </c:pt>
                <c:pt idx="25571">
                  <c:v>16.523</c:v>
                </c:pt>
                <c:pt idx="25572">
                  <c:v>16.523</c:v>
                </c:pt>
                <c:pt idx="25573">
                  <c:v>16.427</c:v>
                </c:pt>
                <c:pt idx="25574">
                  <c:v>16.427</c:v>
                </c:pt>
                <c:pt idx="25575">
                  <c:v>16.332000000000001</c:v>
                </c:pt>
                <c:pt idx="25576">
                  <c:v>16.332000000000001</c:v>
                </c:pt>
                <c:pt idx="25577">
                  <c:v>16.236999999999998</c:v>
                </c:pt>
                <c:pt idx="25578">
                  <c:v>16.236999999999998</c:v>
                </c:pt>
                <c:pt idx="25579">
                  <c:v>16.140999999999998</c:v>
                </c:pt>
                <c:pt idx="25580">
                  <c:v>16.140999999999998</c:v>
                </c:pt>
                <c:pt idx="25581">
                  <c:v>16.045999999999999</c:v>
                </c:pt>
                <c:pt idx="25582">
                  <c:v>16.045999999999999</c:v>
                </c:pt>
                <c:pt idx="25583">
                  <c:v>15.951000000000001</c:v>
                </c:pt>
                <c:pt idx="25584">
                  <c:v>15.951000000000001</c:v>
                </c:pt>
                <c:pt idx="25585">
                  <c:v>15.951000000000001</c:v>
                </c:pt>
                <c:pt idx="25586">
                  <c:v>15.855</c:v>
                </c:pt>
                <c:pt idx="25587">
                  <c:v>15.855</c:v>
                </c:pt>
                <c:pt idx="25588">
                  <c:v>15.855</c:v>
                </c:pt>
                <c:pt idx="25589">
                  <c:v>15.76</c:v>
                </c:pt>
                <c:pt idx="25590">
                  <c:v>15.76</c:v>
                </c:pt>
                <c:pt idx="25591">
                  <c:v>15.76</c:v>
                </c:pt>
                <c:pt idx="25592">
                  <c:v>15.76</c:v>
                </c:pt>
                <c:pt idx="25593">
                  <c:v>15.664</c:v>
                </c:pt>
                <c:pt idx="25594">
                  <c:v>15.664</c:v>
                </c:pt>
                <c:pt idx="25595">
                  <c:v>15.664</c:v>
                </c:pt>
                <c:pt idx="25596">
                  <c:v>15.664</c:v>
                </c:pt>
                <c:pt idx="25597">
                  <c:v>15.664</c:v>
                </c:pt>
                <c:pt idx="25598">
                  <c:v>15.569000000000001</c:v>
                </c:pt>
                <c:pt idx="25599">
                  <c:v>15.569000000000001</c:v>
                </c:pt>
                <c:pt idx="25600">
                  <c:v>15.569000000000001</c:v>
                </c:pt>
                <c:pt idx="25601">
                  <c:v>15.569000000000001</c:v>
                </c:pt>
                <c:pt idx="25602">
                  <c:v>15.473000000000001</c:v>
                </c:pt>
                <c:pt idx="25603">
                  <c:v>15.473000000000001</c:v>
                </c:pt>
                <c:pt idx="25604">
                  <c:v>15.473000000000001</c:v>
                </c:pt>
                <c:pt idx="25605">
                  <c:v>15.473000000000001</c:v>
                </c:pt>
                <c:pt idx="25606">
                  <c:v>15.473000000000001</c:v>
                </c:pt>
                <c:pt idx="25607">
                  <c:v>15.473000000000001</c:v>
                </c:pt>
                <c:pt idx="25608">
                  <c:v>15.473000000000001</c:v>
                </c:pt>
                <c:pt idx="25609">
                  <c:v>15.378</c:v>
                </c:pt>
                <c:pt idx="25610">
                  <c:v>15.378</c:v>
                </c:pt>
                <c:pt idx="25611">
                  <c:v>15.378</c:v>
                </c:pt>
                <c:pt idx="25612">
                  <c:v>15.378</c:v>
                </c:pt>
                <c:pt idx="25613">
                  <c:v>15.378</c:v>
                </c:pt>
                <c:pt idx="25614">
                  <c:v>15.378</c:v>
                </c:pt>
                <c:pt idx="25615">
                  <c:v>15.378</c:v>
                </c:pt>
                <c:pt idx="25616">
                  <c:v>15.282</c:v>
                </c:pt>
                <c:pt idx="25617">
                  <c:v>15.282</c:v>
                </c:pt>
                <c:pt idx="25618">
                  <c:v>15.282</c:v>
                </c:pt>
                <c:pt idx="25619">
                  <c:v>15.282</c:v>
                </c:pt>
                <c:pt idx="25620">
                  <c:v>15.282</c:v>
                </c:pt>
                <c:pt idx="25621">
                  <c:v>15.378</c:v>
                </c:pt>
                <c:pt idx="25622">
                  <c:v>15.378</c:v>
                </c:pt>
                <c:pt idx="25623">
                  <c:v>15.378</c:v>
                </c:pt>
                <c:pt idx="25624">
                  <c:v>15.473000000000001</c:v>
                </c:pt>
                <c:pt idx="25625">
                  <c:v>15.473000000000001</c:v>
                </c:pt>
                <c:pt idx="25626">
                  <c:v>15.569000000000001</c:v>
                </c:pt>
                <c:pt idx="25627">
                  <c:v>15.569000000000001</c:v>
                </c:pt>
                <c:pt idx="25628">
                  <c:v>15.664</c:v>
                </c:pt>
                <c:pt idx="25629">
                  <c:v>15.76</c:v>
                </c:pt>
                <c:pt idx="25630">
                  <c:v>15.855</c:v>
                </c:pt>
                <c:pt idx="25631">
                  <c:v>15.855</c:v>
                </c:pt>
                <c:pt idx="25632">
                  <c:v>15.951000000000001</c:v>
                </c:pt>
                <c:pt idx="25633">
                  <c:v>16.045999999999999</c:v>
                </c:pt>
                <c:pt idx="25634">
                  <c:v>16.140999999999998</c:v>
                </c:pt>
                <c:pt idx="25635">
                  <c:v>16.236999999999998</c:v>
                </c:pt>
                <c:pt idx="25636">
                  <c:v>16.236999999999998</c:v>
                </c:pt>
                <c:pt idx="25637">
                  <c:v>16.332000000000001</c:v>
                </c:pt>
                <c:pt idx="25638">
                  <c:v>16.427</c:v>
                </c:pt>
                <c:pt idx="25639">
                  <c:v>16.523</c:v>
                </c:pt>
                <c:pt idx="25640">
                  <c:v>16.523</c:v>
                </c:pt>
                <c:pt idx="25641">
                  <c:v>16.617999999999999</c:v>
                </c:pt>
                <c:pt idx="25642">
                  <c:v>16.617999999999999</c:v>
                </c:pt>
                <c:pt idx="25643">
                  <c:v>16.713000000000001</c:v>
                </c:pt>
                <c:pt idx="25644">
                  <c:v>16.713000000000001</c:v>
                </c:pt>
                <c:pt idx="25645">
                  <c:v>16.808</c:v>
                </c:pt>
                <c:pt idx="25646">
                  <c:v>16.902999999999999</c:v>
                </c:pt>
                <c:pt idx="25647">
                  <c:v>16.902999999999999</c:v>
                </c:pt>
                <c:pt idx="25648">
                  <c:v>16.902999999999999</c:v>
                </c:pt>
                <c:pt idx="25649">
                  <c:v>16.998999999999999</c:v>
                </c:pt>
                <c:pt idx="25650">
                  <c:v>16.998999999999999</c:v>
                </c:pt>
                <c:pt idx="25651">
                  <c:v>16.998999999999999</c:v>
                </c:pt>
                <c:pt idx="25652">
                  <c:v>16.998999999999999</c:v>
                </c:pt>
                <c:pt idx="25653">
                  <c:v>16.998999999999999</c:v>
                </c:pt>
                <c:pt idx="25654">
                  <c:v>16.998999999999999</c:v>
                </c:pt>
                <c:pt idx="25655">
                  <c:v>16.998999999999999</c:v>
                </c:pt>
                <c:pt idx="25656">
                  <c:v>16.902999999999999</c:v>
                </c:pt>
                <c:pt idx="25657">
                  <c:v>16.902999999999999</c:v>
                </c:pt>
                <c:pt idx="25658">
                  <c:v>16.902999999999999</c:v>
                </c:pt>
                <c:pt idx="25659">
                  <c:v>16.902999999999999</c:v>
                </c:pt>
                <c:pt idx="25660">
                  <c:v>16.808</c:v>
                </c:pt>
                <c:pt idx="25661">
                  <c:v>16.808</c:v>
                </c:pt>
                <c:pt idx="25662">
                  <c:v>16.808</c:v>
                </c:pt>
                <c:pt idx="25663">
                  <c:v>16.713000000000001</c:v>
                </c:pt>
                <c:pt idx="25664">
                  <c:v>16.713000000000001</c:v>
                </c:pt>
                <c:pt idx="25665">
                  <c:v>16.713000000000001</c:v>
                </c:pt>
                <c:pt idx="25666">
                  <c:v>16.617999999999999</c:v>
                </c:pt>
                <c:pt idx="25667">
                  <c:v>16.617999999999999</c:v>
                </c:pt>
                <c:pt idx="25668">
                  <c:v>16.523</c:v>
                </c:pt>
                <c:pt idx="25669">
                  <c:v>16.523</c:v>
                </c:pt>
                <c:pt idx="25670">
                  <c:v>16.427</c:v>
                </c:pt>
                <c:pt idx="25671">
                  <c:v>16.427</c:v>
                </c:pt>
                <c:pt idx="25672">
                  <c:v>16.332000000000001</c:v>
                </c:pt>
                <c:pt idx="25673">
                  <c:v>16.332000000000001</c:v>
                </c:pt>
                <c:pt idx="25674">
                  <c:v>16.236999999999998</c:v>
                </c:pt>
                <c:pt idx="25675">
                  <c:v>16.236999999999998</c:v>
                </c:pt>
                <c:pt idx="25676">
                  <c:v>16.140999999999998</c:v>
                </c:pt>
                <c:pt idx="25677">
                  <c:v>16.140999999999998</c:v>
                </c:pt>
                <c:pt idx="25678">
                  <c:v>16.140999999999998</c:v>
                </c:pt>
                <c:pt idx="25679">
                  <c:v>16.045999999999999</c:v>
                </c:pt>
                <c:pt idx="25680">
                  <c:v>16.045999999999999</c:v>
                </c:pt>
                <c:pt idx="25681">
                  <c:v>16.045999999999999</c:v>
                </c:pt>
                <c:pt idx="25682">
                  <c:v>15.951000000000001</c:v>
                </c:pt>
                <c:pt idx="25683">
                  <c:v>15.951000000000001</c:v>
                </c:pt>
                <c:pt idx="25684">
                  <c:v>15.951000000000001</c:v>
                </c:pt>
                <c:pt idx="25685">
                  <c:v>15.951000000000001</c:v>
                </c:pt>
                <c:pt idx="25686">
                  <c:v>15.855</c:v>
                </c:pt>
                <c:pt idx="25687">
                  <c:v>15.855</c:v>
                </c:pt>
                <c:pt idx="25688">
                  <c:v>15.855</c:v>
                </c:pt>
                <c:pt idx="25689">
                  <c:v>15.76</c:v>
                </c:pt>
                <c:pt idx="25690">
                  <c:v>15.76</c:v>
                </c:pt>
                <c:pt idx="25691">
                  <c:v>15.76</c:v>
                </c:pt>
                <c:pt idx="25692">
                  <c:v>15.76</c:v>
                </c:pt>
                <c:pt idx="25693">
                  <c:v>15.76</c:v>
                </c:pt>
                <c:pt idx="25694">
                  <c:v>15.664</c:v>
                </c:pt>
                <c:pt idx="25695">
                  <c:v>15.664</c:v>
                </c:pt>
                <c:pt idx="25696">
                  <c:v>15.664</c:v>
                </c:pt>
                <c:pt idx="25697">
                  <c:v>15.664</c:v>
                </c:pt>
                <c:pt idx="25698">
                  <c:v>15.664</c:v>
                </c:pt>
                <c:pt idx="25699">
                  <c:v>15.569000000000001</c:v>
                </c:pt>
                <c:pt idx="25700">
                  <c:v>15.569000000000001</c:v>
                </c:pt>
                <c:pt idx="25701">
                  <c:v>15.569000000000001</c:v>
                </c:pt>
                <c:pt idx="25702">
                  <c:v>15.569000000000001</c:v>
                </c:pt>
                <c:pt idx="25703">
                  <c:v>15.569000000000001</c:v>
                </c:pt>
                <c:pt idx="25704">
                  <c:v>15.569000000000001</c:v>
                </c:pt>
                <c:pt idx="25705">
                  <c:v>15.473000000000001</c:v>
                </c:pt>
                <c:pt idx="25706">
                  <c:v>15.473000000000001</c:v>
                </c:pt>
                <c:pt idx="25707">
                  <c:v>15.473000000000001</c:v>
                </c:pt>
                <c:pt idx="25708">
                  <c:v>15.473000000000001</c:v>
                </c:pt>
                <c:pt idx="25709">
                  <c:v>15.473000000000001</c:v>
                </c:pt>
                <c:pt idx="25710">
                  <c:v>15.473000000000001</c:v>
                </c:pt>
                <c:pt idx="25711">
                  <c:v>15.378</c:v>
                </c:pt>
                <c:pt idx="25712">
                  <c:v>15.378</c:v>
                </c:pt>
                <c:pt idx="25713">
                  <c:v>15.378</c:v>
                </c:pt>
                <c:pt idx="25714">
                  <c:v>15.378</c:v>
                </c:pt>
                <c:pt idx="25715">
                  <c:v>15.378</c:v>
                </c:pt>
                <c:pt idx="25716">
                  <c:v>15.378</c:v>
                </c:pt>
                <c:pt idx="25717">
                  <c:v>15.473000000000001</c:v>
                </c:pt>
                <c:pt idx="25718">
                  <c:v>15.473000000000001</c:v>
                </c:pt>
                <c:pt idx="25719">
                  <c:v>15.473000000000001</c:v>
                </c:pt>
                <c:pt idx="25720">
                  <c:v>15.569000000000001</c:v>
                </c:pt>
                <c:pt idx="25721">
                  <c:v>15.569000000000001</c:v>
                </c:pt>
                <c:pt idx="25722">
                  <c:v>15.664</c:v>
                </c:pt>
                <c:pt idx="25723">
                  <c:v>15.76</c:v>
                </c:pt>
                <c:pt idx="25724">
                  <c:v>15.76</c:v>
                </c:pt>
                <c:pt idx="25725">
                  <c:v>15.855</c:v>
                </c:pt>
                <c:pt idx="25726">
                  <c:v>15.951000000000001</c:v>
                </c:pt>
                <c:pt idx="25727">
                  <c:v>16.045999999999999</c:v>
                </c:pt>
                <c:pt idx="25728">
                  <c:v>16.045999999999999</c:v>
                </c:pt>
                <c:pt idx="25729">
                  <c:v>16.140999999999998</c:v>
                </c:pt>
                <c:pt idx="25730">
                  <c:v>16.236999999999998</c:v>
                </c:pt>
                <c:pt idx="25731">
                  <c:v>16.332000000000001</c:v>
                </c:pt>
                <c:pt idx="25732">
                  <c:v>16.427</c:v>
                </c:pt>
                <c:pt idx="25733">
                  <c:v>16.427</c:v>
                </c:pt>
                <c:pt idx="25734">
                  <c:v>16.523</c:v>
                </c:pt>
                <c:pt idx="25735">
                  <c:v>16.617999999999999</c:v>
                </c:pt>
                <c:pt idx="25736">
                  <c:v>16.617999999999999</c:v>
                </c:pt>
                <c:pt idx="25737">
                  <c:v>16.713000000000001</c:v>
                </c:pt>
                <c:pt idx="25738">
                  <c:v>16.808</c:v>
                </c:pt>
                <c:pt idx="25739">
                  <c:v>16.808</c:v>
                </c:pt>
                <c:pt idx="25740">
                  <c:v>16.902999999999999</c:v>
                </c:pt>
                <c:pt idx="25741">
                  <c:v>16.902999999999999</c:v>
                </c:pt>
                <c:pt idx="25742">
                  <c:v>16.998999999999999</c:v>
                </c:pt>
                <c:pt idx="25743">
                  <c:v>16.998999999999999</c:v>
                </c:pt>
                <c:pt idx="25744">
                  <c:v>16.998999999999999</c:v>
                </c:pt>
                <c:pt idx="25745">
                  <c:v>17.094000000000001</c:v>
                </c:pt>
                <c:pt idx="25746">
                  <c:v>17.094000000000001</c:v>
                </c:pt>
                <c:pt idx="25747">
                  <c:v>17.094000000000001</c:v>
                </c:pt>
                <c:pt idx="25748">
                  <c:v>17.094000000000001</c:v>
                </c:pt>
                <c:pt idx="25749">
                  <c:v>17.094000000000001</c:v>
                </c:pt>
                <c:pt idx="25750">
                  <c:v>16.998999999999999</c:v>
                </c:pt>
                <c:pt idx="25751">
                  <c:v>16.998999999999999</c:v>
                </c:pt>
                <c:pt idx="25752">
                  <c:v>16.998999999999999</c:v>
                </c:pt>
                <c:pt idx="25753">
                  <c:v>16.998999999999999</c:v>
                </c:pt>
                <c:pt idx="25754">
                  <c:v>16.998999999999999</c:v>
                </c:pt>
                <c:pt idx="25755">
                  <c:v>16.902999999999999</c:v>
                </c:pt>
                <c:pt idx="25756">
                  <c:v>16.902999999999999</c:v>
                </c:pt>
                <c:pt idx="25757">
                  <c:v>16.902999999999999</c:v>
                </c:pt>
                <c:pt idx="25758">
                  <c:v>16.808</c:v>
                </c:pt>
                <c:pt idx="25759">
                  <c:v>16.808</c:v>
                </c:pt>
                <c:pt idx="25760">
                  <c:v>16.713000000000001</c:v>
                </c:pt>
                <c:pt idx="25761">
                  <c:v>16.713000000000001</c:v>
                </c:pt>
                <c:pt idx="25762">
                  <c:v>16.713000000000001</c:v>
                </c:pt>
                <c:pt idx="25763">
                  <c:v>16.617999999999999</c:v>
                </c:pt>
                <c:pt idx="25764">
                  <c:v>16.617999999999999</c:v>
                </c:pt>
                <c:pt idx="25765">
                  <c:v>16.523</c:v>
                </c:pt>
                <c:pt idx="25766">
                  <c:v>16.523</c:v>
                </c:pt>
                <c:pt idx="25767">
                  <c:v>16.427</c:v>
                </c:pt>
                <c:pt idx="25768">
                  <c:v>16.427</c:v>
                </c:pt>
                <c:pt idx="25769">
                  <c:v>16.332000000000001</c:v>
                </c:pt>
                <c:pt idx="25770">
                  <c:v>16.236999999999998</c:v>
                </c:pt>
                <c:pt idx="25771">
                  <c:v>16.236999999999998</c:v>
                </c:pt>
                <c:pt idx="25772">
                  <c:v>16.140999999999998</c:v>
                </c:pt>
                <c:pt idx="25773">
                  <c:v>16.140999999999998</c:v>
                </c:pt>
                <c:pt idx="25774">
                  <c:v>16.140999999999998</c:v>
                </c:pt>
                <c:pt idx="25775">
                  <c:v>16.045999999999999</c:v>
                </c:pt>
                <c:pt idx="25776">
                  <c:v>16.045999999999999</c:v>
                </c:pt>
                <c:pt idx="25777">
                  <c:v>15.951000000000001</c:v>
                </c:pt>
                <c:pt idx="25778">
                  <c:v>15.951000000000001</c:v>
                </c:pt>
                <c:pt idx="25779">
                  <c:v>15.951000000000001</c:v>
                </c:pt>
                <c:pt idx="25780">
                  <c:v>15.951000000000001</c:v>
                </c:pt>
                <c:pt idx="25781">
                  <c:v>15.951000000000001</c:v>
                </c:pt>
                <c:pt idx="25782">
                  <c:v>15.855</c:v>
                </c:pt>
                <c:pt idx="25783">
                  <c:v>15.855</c:v>
                </c:pt>
                <c:pt idx="25784">
                  <c:v>15.855</c:v>
                </c:pt>
                <c:pt idx="25785">
                  <c:v>15.855</c:v>
                </c:pt>
                <c:pt idx="25786">
                  <c:v>15.76</c:v>
                </c:pt>
                <c:pt idx="25787">
                  <c:v>15.76</c:v>
                </c:pt>
                <c:pt idx="25788">
                  <c:v>15.76</c:v>
                </c:pt>
                <c:pt idx="25789">
                  <c:v>15.76</c:v>
                </c:pt>
                <c:pt idx="25790">
                  <c:v>15.664</c:v>
                </c:pt>
                <c:pt idx="25791">
                  <c:v>15.664</c:v>
                </c:pt>
                <c:pt idx="25792">
                  <c:v>15.664</c:v>
                </c:pt>
                <c:pt idx="25793">
                  <c:v>15.664</c:v>
                </c:pt>
                <c:pt idx="25794">
                  <c:v>15.664</c:v>
                </c:pt>
                <c:pt idx="25795">
                  <c:v>15.664</c:v>
                </c:pt>
                <c:pt idx="25796">
                  <c:v>15.569000000000001</c:v>
                </c:pt>
                <c:pt idx="25797">
                  <c:v>15.569000000000001</c:v>
                </c:pt>
                <c:pt idx="25798">
                  <c:v>15.569000000000001</c:v>
                </c:pt>
                <c:pt idx="25799">
                  <c:v>15.569000000000001</c:v>
                </c:pt>
                <c:pt idx="25800">
                  <c:v>15.569000000000001</c:v>
                </c:pt>
                <c:pt idx="25801">
                  <c:v>15.569000000000001</c:v>
                </c:pt>
                <c:pt idx="25802">
                  <c:v>15.569000000000001</c:v>
                </c:pt>
                <c:pt idx="25803">
                  <c:v>15.473000000000001</c:v>
                </c:pt>
                <c:pt idx="25804">
                  <c:v>15.473000000000001</c:v>
                </c:pt>
                <c:pt idx="25805">
                  <c:v>15.473000000000001</c:v>
                </c:pt>
                <c:pt idx="25806">
                  <c:v>15.473000000000001</c:v>
                </c:pt>
                <c:pt idx="25807">
                  <c:v>15.473000000000001</c:v>
                </c:pt>
                <c:pt idx="25808">
                  <c:v>15.473000000000001</c:v>
                </c:pt>
                <c:pt idx="25809">
                  <c:v>15.473000000000001</c:v>
                </c:pt>
                <c:pt idx="25810">
                  <c:v>15.473000000000001</c:v>
                </c:pt>
                <c:pt idx="25811">
                  <c:v>15.473000000000001</c:v>
                </c:pt>
                <c:pt idx="25812">
                  <c:v>15.473000000000001</c:v>
                </c:pt>
                <c:pt idx="25813">
                  <c:v>15.473000000000001</c:v>
                </c:pt>
                <c:pt idx="25814">
                  <c:v>15.473000000000001</c:v>
                </c:pt>
                <c:pt idx="25815">
                  <c:v>15.569000000000001</c:v>
                </c:pt>
                <c:pt idx="25816">
                  <c:v>15.569000000000001</c:v>
                </c:pt>
                <c:pt idx="25817">
                  <c:v>15.664</c:v>
                </c:pt>
                <c:pt idx="25818">
                  <c:v>15.664</c:v>
                </c:pt>
                <c:pt idx="25819">
                  <c:v>15.76</c:v>
                </c:pt>
                <c:pt idx="25820">
                  <c:v>15.76</c:v>
                </c:pt>
                <c:pt idx="25821">
                  <c:v>15.855</c:v>
                </c:pt>
                <c:pt idx="25822">
                  <c:v>15.951000000000001</c:v>
                </c:pt>
                <c:pt idx="25823">
                  <c:v>16.045999999999999</c:v>
                </c:pt>
                <c:pt idx="25824">
                  <c:v>16.045999999999999</c:v>
                </c:pt>
                <c:pt idx="25825">
                  <c:v>16.140999999999998</c:v>
                </c:pt>
                <c:pt idx="25826">
                  <c:v>16.236999999999998</c:v>
                </c:pt>
                <c:pt idx="25827">
                  <c:v>16.332000000000001</c:v>
                </c:pt>
                <c:pt idx="25828">
                  <c:v>16.332000000000001</c:v>
                </c:pt>
                <c:pt idx="25829">
                  <c:v>16.427</c:v>
                </c:pt>
                <c:pt idx="25830">
                  <c:v>16.523</c:v>
                </c:pt>
                <c:pt idx="25831">
                  <c:v>16.523</c:v>
                </c:pt>
                <c:pt idx="25832">
                  <c:v>16.617999999999999</c:v>
                </c:pt>
                <c:pt idx="25833">
                  <c:v>16.713000000000001</c:v>
                </c:pt>
                <c:pt idx="25834">
                  <c:v>16.713000000000001</c:v>
                </c:pt>
                <c:pt idx="25835">
                  <c:v>16.808</c:v>
                </c:pt>
                <c:pt idx="25836">
                  <c:v>16.808</c:v>
                </c:pt>
                <c:pt idx="25837">
                  <c:v>16.902999999999999</c:v>
                </c:pt>
                <c:pt idx="25838">
                  <c:v>16.902999999999999</c:v>
                </c:pt>
                <c:pt idx="25839">
                  <c:v>16.998999999999999</c:v>
                </c:pt>
                <c:pt idx="25840">
                  <c:v>16.998999999999999</c:v>
                </c:pt>
                <c:pt idx="25841">
                  <c:v>16.998999999999999</c:v>
                </c:pt>
                <c:pt idx="25842">
                  <c:v>16.998999999999999</c:v>
                </c:pt>
                <c:pt idx="25843">
                  <c:v>16.998999999999999</c:v>
                </c:pt>
                <c:pt idx="25844">
                  <c:v>17.094000000000001</c:v>
                </c:pt>
                <c:pt idx="25845">
                  <c:v>17.094000000000001</c:v>
                </c:pt>
                <c:pt idx="25846">
                  <c:v>17.094000000000001</c:v>
                </c:pt>
                <c:pt idx="25847">
                  <c:v>17.094000000000001</c:v>
                </c:pt>
                <c:pt idx="25848">
                  <c:v>17.094000000000001</c:v>
                </c:pt>
                <c:pt idx="25849">
                  <c:v>16.998999999999999</c:v>
                </c:pt>
                <c:pt idx="25850">
                  <c:v>16.998999999999999</c:v>
                </c:pt>
                <c:pt idx="25851">
                  <c:v>16.998999999999999</c:v>
                </c:pt>
                <c:pt idx="25852">
                  <c:v>16.902999999999999</c:v>
                </c:pt>
                <c:pt idx="25853">
                  <c:v>16.902999999999999</c:v>
                </c:pt>
                <c:pt idx="25854">
                  <c:v>16.808</c:v>
                </c:pt>
                <c:pt idx="25855">
                  <c:v>16.808</c:v>
                </c:pt>
                <c:pt idx="25856">
                  <c:v>16.713000000000001</c:v>
                </c:pt>
                <c:pt idx="25857">
                  <c:v>16.713000000000001</c:v>
                </c:pt>
                <c:pt idx="25858">
                  <c:v>16.617999999999999</c:v>
                </c:pt>
                <c:pt idx="25859">
                  <c:v>16.617999999999999</c:v>
                </c:pt>
                <c:pt idx="25860">
                  <c:v>16.523</c:v>
                </c:pt>
                <c:pt idx="25861">
                  <c:v>16.523</c:v>
                </c:pt>
                <c:pt idx="25862">
                  <c:v>16.427</c:v>
                </c:pt>
                <c:pt idx="25863">
                  <c:v>16.427</c:v>
                </c:pt>
                <c:pt idx="25864">
                  <c:v>16.332000000000001</c:v>
                </c:pt>
                <c:pt idx="25865">
                  <c:v>16.332000000000001</c:v>
                </c:pt>
                <c:pt idx="25866">
                  <c:v>16.236999999999998</c:v>
                </c:pt>
                <c:pt idx="25867">
                  <c:v>16.236999999999998</c:v>
                </c:pt>
                <c:pt idx="25868">
                  <c:v>16.140999999999998</c:v>
                </c:pt>
                <c:pt idx="25869">
                  <c:v>16.140999999999998</c:v>
                </c:pt>
                <c:pt idx="25870">
                  <c:v>16.045999999999999</c:v>
                </c:pt>
                <c:pt idx="25871">
                  <c:v>16.045999999999999</c:v>
                </c:pt>
                <c:pt idx="25872">
                  <c:v>16.045999999999999</c:v>
                </c:pt>
                <c:pt idx="25873">
                  <c:v>16.045999999999999</c:v>
                </c:pt>
                <c:pt idx="25874">
                  <c:v>15.951000000000001</c:v>
                </c:pt>
                <c:pt idx="25875">
                  <c:v>15.951000000000001</c:v>
                </c:pt>
                <c:pt idx="25876">
                  <c:v>15.951000000000001</c:v>
                </c:pt>
                <c:pt idx="25877">
                  <c:v>15.951000000000001</c:v>
                </c:pt>
                <c:pt idx="25878">
                  <c:v>15.951000000000001</c:v>
                </c:pt>
                <c:pt idx="25879">
                  <c:v>15.951000000000001</c:v>
                </c:pt>
                <c:pt idx="25880">
                  <c:v>15.951000000000001</c:v>
                </c:pt>
                <c:pt idx="25881">
                  <c:v>15.951000000000001</c:v>
                </c:pt>
                <c:pt idx="25882">
                  <c:v>15.951000000000001</c:v>
                </c:pt>
                <c:pt idx="25883">
                  <c:v>15.951000000000001</c:v>
                </c:pt>
                <c:pt idx="25884">
                  <c:v>15.951000000000001</c:v>
                </c:pt>
                <c:pt idx="25885">
                  <c:v>15.951000000000001</c:v>
                </c:pt>
                <c:pt idx="25886">
                  <c:v>15.951000000000001</c:v>
                </c:pt>
                <c:pt idx="25887">
                  <c:v>15.951000000000001</c:v>
                </c:pt>
                <c:pt idx="25888">
                  <c:v>15.951000000000001</c:v>
                </c:pt>
                <c:pt idx="25889">
                  <c:v>15.855</c:v>
                </c:pt>
                <c:pt idx="25890">
                  <c:v>15.855</c:v>
                </c:pt>
                <c:pt idx="25891">
                  <c:v>15.855</c:v>
                </c:pt>
                <c:pt idx="25892">
                  <c:v>15.855</c:v>
                </c:pt>
                <c:pt idx="25893">
                  <c:v>15.855</c:v>
                </c:pt>
                <c:pt idx="25894">
                  <c:v>15.855</c:v>
                </c:pt>
                <c:pt idx="25895">
                  <c:v>15.855</c:v>
                </c:pt>
                <c:pt idx="25896">
                  <c:v>15.855</c:v>
                </c:pt>
                <c:pt idx="25897">
                  <c:v>15.855</c:v>
                </c:pt>
                <c:pt idx="25898">
                  <c:v>15.855</c:v>
                </c:pt>
                <c:pt idx="25899">
                  <c:v>15.855</c:v>
                </c:pt>
                <c:pt idx="25900">
                  <c:v>15.855</c:v>
                </c:pt>
                <c:pt idx="25901">
                  <c:v>15.855</c:v>
                </c:pt>
                <c:pt idx="25902">
                  <c:v>15.855</c:v>
                </c:pt>
                <c:pt idx="25903">
                  <c:v>15.855</c:v>
                </c:pt>
                <c:pt idx="25904">
                  <c:v>15.855</c:v>
                </c:pt>
                <c:pt idx="25905">
                  <c:v>15.76</c:v>
                </c:pt>
                <c:pt idx="25906">
                  <c:v>15.76</c:v>
                </c:pt>
                <c:pt idx="25907">
                  <c:v>15.855</c:v>
                </c:pt>
                <c:pt idx="25908">
                  <c:v>15.855</c:v>
                </c:pt>
                <c:pt idx="25909">
                  <c:v>15.855</c:v>
                </c:pt>
                <c:pt idx="25910">
                  <c:v>15.855</c:v>
                </c:pt>
                <c:pt idx="25911">
                  <c:v>15.855</c:v>
                </c:pt>
                <c:pt idx="25912">
                  <c:v>15.855</c:v>
                </c:pt>
                <c:pt idx="25913">
                  <c:v>15.951000000000001</c:v>
                </c:pt>
                <c:pt idx="25914">
                  <c:v>15.951000000000001</c:v>
                </c:pt>
                <c:pt idx="25915">
                  <c:v>16.045999999999999</c:v>
                </c:pt>
                <c:pt idx="25916">
                  <c:v>16.045999999999999</c:v>
                </c:pt>
                <c:pt idx="25917">
                  <c:v>16.140999999999998</c:v>
                </c:pt>
                <c:pt idx="25918">
                  <c:v>16.140999999999998</c:v>
                </c:pt>
                <c:pt idx="25919">
                  <c:v>16.236999999999998</c:v>
                </c:pt>
                <c:pt idx="25920">
                  <c:v>16.332000000000001</c:v>
                </c:pt>
                <c:pt idx="25921">
                  <c:v>16.332000000000001</c:v>
                </c:pt>
                <c:pt idx="25922">
                  <c:v>16.427</c:v>
                </c:pt>
                <c:pt idx="25923">
                  <c:v>16.523</c:v>
                </c:pt>
                <c:pt idx="25924">
                  <c:v>16.523</c:v>
                </c:pt>
                <c:pt idx="25925">
                  <c:v>16.617999999999999</c:v>
                </c:pt>
                <c:pt idx="25926">
                  <c:v>16.713000000000001</c:v>
                </c:pt>
                <c:pt idx="25927">
                  <c:v>16.713000000000001</c:v>
                </c:pt>
                <c:pt idx="25928">
                  <c:v>16.808</c:v>
                </c:pt>
                <c:pt idx="25929">
                  <c:v>16.808</c:v>
                </c:pt>
                <c:pt idx="25930">
                  <c:v>16.902999999999999</c:v>
                </c:pt>
                <c:pt idx="25931">
                  <c:v>16.902999999999999</c:v>
                </c:pt>
                <c:pt idx="25932">
                  <c:v>16.902999999999999</c:v>
                </c:pt>
                <c:pt idx="25933">
                  <c:v>16.998999999999999</c:v>
                </c:pt>
                <c:pt idx="25934">
                  <c:v>16.998999999999999</c:v>
                </c:pt>
                <c:pt idx="25935">
                  <c:v>16.998999999999999</c:v>
                </c:pt>
                <c:pt idx="25936">
                  <c:v>16.998999999999999</c:v>
                </c:pt>
                <c:pt idx="25937">
                  <c:v>16.998999999999999</c:v>
                </c:pt>
                <c:pt idx="25938">
                  <c:v>16.998999999999999</c:v>
                </c:pt>
                <c:pt idx="25939">
                  <c:v>16.998999999999999</c:v>
                </c:pt>
                <c:pt idx="25940">
                  <c:v>16.998999999999999</c:v>
                </c:pt>
                <c:pt idx="25941">
                  <c:v>16.998999999999999</c:v>
                </c:pt>
                <c:pt idx="25942">
                  <c:v>16.998999999999999</c:v>
                </c:pt>
                <c:pt idx="25943">
                  <c:v>16.998999999999999</c:v>
                </c:pt>
                <c:pt idx="25944">
                  <c:v>16.998999999999999</c:v>
                </c:pt>
                <c:pt idx="25945">
                  <c:v>16.902999999999999</c:v>
                </c:pt>
                <c:pt idx="25946">
                  <c:v>16.902999999999999</c:v>
                </c:pt>
                <c:pt idx="25947">
                  <c:v>16.902999999999999</c:v>
                </c:pt>
                <c:pt idx="25948">
                  <c:v>16.902999999999999</c:v>
                </c:pt>
                <c:pt idx="25949">
                  <c:v>16.902999999999999</c:v>
                </c:pt>
                <c:pt idx="25950">
                  <c:v>16.808</c:v>
                </c:pt>
                <c:pt idx="25951">
                  <c:v>16.808</c:v>
                </c:pt>
                <c:pt idx="25952">
                  <c:v>16.808</c:v>
                </c:pt>
                <c:pt idx="25953">
                  <c:v>16.713000000000001</c:v>
                </c:pt>
                <c:pt idx="25954">
                  <c:v>16.713000000000001</c:v>
                </c:pt>
                <c:pt idx="25955">
                  <c:v>16.617999999999999</c:v>
                </c:pt>
                <c:pt idx="25956">
                  <c:v>16.617999999999999</c:v>
                </c:pt>
                <c:pt idx="25957">
                  <c:v>16.523</c:v>
                </c:pt>
                <c:pt idx="25958">
                  <c:v>16.523</c:v>
                </c:pt>
                <c:pt idx="25959">
                  <c:v>16.523</c:v>
                </c:pt>
                <c:pt idx="25960">
                  <c:v>16.427</c:v>
                </c:pt>
                <c:pt idx="25961">
                  <c:v>16.427</c:v>
                </c:pt>
                <c:pt idx="25962">
                  <c:v>16.332000000000001</c:v>
                </c:pt>
                <c:pt idx="25963">
                  <c:v>16.332000000000001</c:v>
                </c:pt>
                <c:pt idx="25964">
                  <c:v>16.332000000000001</c:v>
                </c:pt>
                <c:pt idx="25965">
                  <c:v>16.236999999999998</c:v>
                </c:pt>
                <c:pt idx="25966">
                  <c:v>16.236999999999998</c:v>
                </c:pt>
                <c:pt idx="25967">
                  <c:v>16.236999999999998</c:v>
                </c:pt>
                <c:pt idx="25968">
                  <c:v>16.236999999999998</c:v>
                </c:pt>
                <c:pt idx="25969">
                  <c:v>16.140999999999998</c:v>
                </c:pt>
                <c:pt idx="25970">
                  <c:v>16.140999999999998</c:v>
                </c:pt>
                <c:pt idx="25971">
                  <c:v>16.140999999999998</c:v>
                </c:pt>
                <c:pt idx="25972">
                  <c:v>16.140999999999998</c:v>
                </c:pt>
                <c:pt idx="25973">
                  <c:v>16.140999999999998</c:v>
                </c:pt>
                <c:pt idx="25974">
                  <c:v>16.140999999999998</c:v>
                </c:pt>
                <c:pt idx="25975">
                  <c:v>16.045999999999999</c:v>
                </c:pt>
                <c:pt idx="25976">
                  <c:v>16.045999999999999</c:v>
                </c:pt>
                <c:pt idx="25977">
                  <c:v>16.045999999999999</c:v>
                </c:pt>
                <c:pt idx="25978">
                  <c:v>16.045999999999999</c:v>
                </c:pt>
                <c:pt idx="25979">
                  <c:v>16.045999999999999</c:v>
                </c:pt>
                <c:pt idx="25980">
                  <c:v>15.951000000000001</c:v>
                </c:pt>
                <c:pt idx="25981">
                  <c:v>15.951000000000001</c:v>
                </c:pt>
                <c:pt idx="25982">
                  <c:v>15.951000000000001</c:v>
                </c:pt>
                <c:pt idx="25983">
                  <c:v>15.951000000000001</c:v>
                </c:pt>
                <c:pt idx="25984">
                  <c:v>15.951000000000001</c:v>
                </c:pt>
                <c:pt idx="25985">
                  <c:v>15.951000000000001</c:v>
                </c:pt>
                <c:pt idx="25986">
                  <c:v>15.855</c:v>
                </c:pt>
                <c:pt idx="25987">
                  <c:v>15.855</c:v>
                </c:pt>
                <c:pt idx="25988">
                  <c:v>15.855</c:v>
                </c:pt>
                <c:pt idx="25989">
                  <c:v>15.855</c:v>
                </c:pt>
                <c:pt idx="25990">
                  <c:v>15.855</c:v>
                </c:pt>
                <c:pt idx="25991">
                  <c:v>15.855</c:v>
                </c:pt>
                <c:pt idx="25992">
                  <c:v>15.76</c:v>
                </c:pt>
                <c:pt idx="25993">
                  <c:v>15.76</c:v>
                </c:pt>
                <c:pt idx="25994">
                  <c:v>15.76</c:v>
                </c:pt>
                <c:pt idx="25995">
                  <c:v>15.76</c:v>
                </c:pt>
                <c:pt idx="25996">
                  <c:v>15.76</c:v>
                </c:pt>
                <c:pt idx="25997">
                  <c:v>15.76</c:v>
                </c:pt>
                <c:pt idx="25998">
                  <c:v>15.76</c:v>
                </c:pt>
                <c:pt idx="25999">
                  <c:v>15.76</c:v>
                </c:pt>
                <c:pt idx="26000">
                  <c:v>15.76</c:v>
                </c:pt>
                <c:pt idx="26001">
                  <c:v>15.76</c:v>
                </c:pt>
                <c:pt idx="26002">
                  <c:v>15.76</c:v>
                </c:pt>
                <c:pt idx="26003">
                  <c:v>15.76</c:v>
                </c:pt>
                <c:pt idx="26004">
                  <c:v>15.855</c:v>
                </c:pt>
                <c:pt idx="26005">
                  <c:v>15.855</c:v>
                </c:pt>
                <c:pt idx="26006">
                  <c:v>15.855</c:v>
                </c:pt>
                <c:pt idx="26007">
                  <c:v>15.855</c:v>
                </c:pt>
                <c:pt idx="26008">
                  <c:v>15.951000000000001</c:v>
                </c:pt>
                <c:pt idx="26009">
                  <c:v>15.951000000000001</c:v>
                </c:pt>
                <c:pt idx="26010">
                  <c:v>15.951000000000001</c:v>
                </c:pt>
                <c:pt idx="26011">
                  <c:v>16.045999999999999</c:v>
                </c:pt>
                <c:pt idx="26012">
                  <c:v>16.140999999999998</c:v>
                </c:pt>
                <c:pt idx="26013">
                  <c:v>16.140999999999998</c:v>
                </c:pt>
                <c:pt idx="26014">
                  <c:v>16.236999999999998</c:v>
                </c:pt>
                <c:pt idx="26015">
                  <c:v>16.332000000000001</c:v>
                </c:pt>
                <c:pt idx="26016">
                  <c:v>16.332000000000001</c:v>
                </c:pt>
                <c:pt idx="26017">
                  <c:v>16.427</c:v>
                </c:pt>
                <c:pt idx="26018">
                  <c:v>16.523</c:v>
                </c:pt>
                <c:pt idx="26019">
                  <c:v>16.617999999999999</c:v>
                </c:pt>
                <c:pt idx="26020">
                  <c:v>16.617999999999999</c:v>
                </c:pt>
                <c:pt idx="26021">
                  <c:v>16.713000000000001</c:v>
                </c:pt>
                <c:pt idx="26022">
                  <c:v>16.713000000000001</c:v>
                </c:pt>
                <c:pt idx="26023">
                  <c:v>16.808</c:v>
                </c:pt>
                <c:pt idx="26024">
                  <c:v>16.902999999999999</c:v>
                </c:pt>
                <c:pt idx="26025">
                  <c:v>16.902999999999999</c:v>
                </c:pt>
                <c:pt idx="26026">
                  <c:v>16.998999999999999</c:v>
                </c:pt>
                <c:pt idx="26027">
                  <c:v>16.998999999999999</c:v>
                </c:pt>
                <c:pt idx="26028">
                  <c:v>17.094000000000001</c:v>
                </c:pt>
                <c:pt idx="26029">
                  <c:v>17.094000000000001</c:v>
                </c:pt>
                <c:pt idx="26030">
                  <c:v>17.094000000000001</c:v>
                </c:pt>
                <c:pt idx="26031">
                  <c:v>17.189</c:v>
                </c:pt>
                <c:pt idx="26032">
                  <c:v>17.189</c:v>
                </c:pt>
                <c:pt idx="26033">
                  <c:v>17.189</c:v>
                </c:pt>
                <c:pt idx="26034">
                  <c:v>17.189</c:v>
                </c:pt>
                <c:pt idx="26035">
                  <c:v>17.189</c:v>
                </c:pt>
                <c:pt idx="26036">
                  <c:v>17.189</c:v>
                </c:pt>
                <c:pt idx="26037">
                  <c:v>17.189</c:v>
                </c:pt>
                <c:pt idx="26038">
                  <c:v>17.094000000000001</c:v>
                </c:pt>
                <c:pt idx="26039">
                  <c:v>17.094000000000001</c:v>
                </c:pt>
                <c:pt idx="26040">
                  <c:v>17.094000000000001</c:v>
                </c:pt>
                <c:pt idx="26041">
                  <c:v>17.094000000000001</c:v>
                </c:pt>
                <c:pt idx="26042">
                  <c:v>17.094000000000001</c:v>
                </c:pt>
                <c:pt idx="26043">
                  <c:v>16.998999999999999</c:v>
                </c:pt>
                <c:pt idx="26044">
                  <c:v>16.998999999999999</c:v>
                </c:pt>
                <c:pt idx="26045">
                  <c:v>16.902999999999999</c:v>
                </c:pt>
                <c:pt idx="26046">
                  <c:v>16.902999999999999</c:v>
                </c:pt>
                <c:pt idx="26047">
                  <c:v>16.902999999999999</c:v>
                </c:pt>
                <c:pt idx="26048">
                  <c:v>16.808</c:v>
                </c:pt>
                <c:pt idx="26049">
                  <c:v>16.808</c:v>
                </c:pt>
                <c:pt idx="26050">
                  <c:v>16.808</c:v>
                </c:pt>
                <c:pt idx="26051">
                  <c:v>16.713000000000001</c:v>
                </c:pt>
                <c:pt idx="26052">
                  <c:v>16.713000000000001</c:v>
                </c:pt>
                <c:pt idx="26053">
                  <c:v>16.617999999999999</c:v>
                </c:pt>
                <c:pt idx="26054">
                  <c:v>16.617999999999999</c:v>
                </c:pt>
                <c:pt idx="26055">
                  <c:v>16.617999999999999</c:v>
                </c:pt>
                <c:pt idx="26056">
                  <c:v>16.617999999999999</c:v>
                </c:pt>
                <c:pt idx="26057">
                  <c:v>16.523</c:v>
                </c:pt>
                <c:pt idx="26058">
                  <c:v>16.523</c:v>
                </c:pt>
                <c:pt idx="26059">
                  <c:v>16.523</c:v>
                </c:pt>
                <c:pt idx="26060">
                  <c:v>16.427</c:v>
                </c:pt>
                <c:pt idx="26061">
                  <c:v>16.427</c:v>
                </c:pt>
                <c:pt idx="26062">
                  <c:v>16.427</c:v>
                </c:pt>
                <c:pt idx="26063">
                  <c:v>16.427</c:v>
                </c:pt>
                <c:pt idx="26064">
                  <c:v>16.427</c:v>
                </c:pt>
                <c:pt idx="26065">
                  <c:v>16.427</c:v>
                </c:pt>
                <c:pt idx="26066">
                  <c:v>16.332000000000001</c:v>
                </c:pt>
                <c:pt idx="26067">
                  <c:v>16.332000000000001</c:v>
                </c:pt>
                <c:pt idx="26068">
                  <c:v>16.332000000000001</c:v>
                </c:pt>
                <c:pt idx="26069">
                  <c:v>16.332000000000001</c:v>
                </c:pt>
                <c:pt idx="26070">
                  <c:v>16.332000000000001</c:v>
                </c:pt>
                <c:pt idx="26071">
                  <c:v>16.332000000000001</c:v>
                </c:pt>
                <c:pt idx="26072">
                  <c:v>16.332000000000001</c:v>
                </c:pt>
                <c:pt idx="26073">
                  <c:v>16.332000000000001</c:v>
                </c:pt>
                <c:pt idx="26074">
                  <c:v>16.236999999999998</c:v>
                </c:pt>
                <c:pt idx="26075">
                  <c:v>16.236999999999998</c:v>
                </c:pt>
                <c:pt idx="26076">
                  <c:v>16.236999999999998</c:v>
                </c:pt>
                <c:pt idx="26077">
                  <c:v>16.236999999999998</c:v>
                </c:pt>
                <c:pt idx="26078">
                  <c:v>16.236999999999998</c:v>
                </c:pt>
                <c:pt idx="26079">
                  <c:v>16.236999999999998</c:v>
                </c:pt>
                <c:pt idx="26080">
                  <c:v>16.236999999999998</c:v>
                </c:pt>
                <c:pt idx="26081">
                  <c:v>16.236999999999998</c:v>
                </c:pt>
                <c:pt idx="26082">
                  <c:v>16.236999999999998</c:v>
                </c:pt>
                <c:pt idx="26083">
                  <c:v>16.236999999999998</c:v>
                </c:pt>
                <c:pt idx="26084">
                  <c:v>16.140999999999998</c:v>
                </c:pt>
                <c:pt idx="26085">
                  <c:v>16.140999999999998</c:v>
                </c:pt>
                <c:pt idx="26086">
                  <c:v>16.140999999999998</c:v>
                </c:pt>
                <c:pt idx="26087">
                  <c:v>16.140999999999998</c:v>
                </c:pt>
                <c:pt idx="26088">
                  <c:v>16.140999999999998</c:v>
                </c:pt>
                <c:pt idx="26089">
                  <c:v>16.140999999999998</c:v>
                </c:pt>
                <c:pt idx="26090">
                  <c:v>16.140999999999998</c:v>
                </c:pt>
                <c:pt idx="26091">
                  <c:v>16.140999999999998</c:v>
                </c:pt>
                <c:pt idx="26092">
                  <c:v>16.140999999999998</c:v>
                </c:pt>
                <c:pt idx="26093">
                  <c:v>16.140999999999998</c:v>
                </c:pt>
                <c:pt idx="26094">
                  <c:v>16.140999999999998</c:v>
                </c:pt>
                <c:pt idx="26095">
                  <c:v>16.045999999999999</c:v>
                </c:pt>
                <c:pt idx="26096">
                  <c:v>16.140999999999998</c:v>
                </c:pt>
                <c:pt idx="26097">
                  <c:v>16.140999999999998</c:v>
                </c:pt>
                <c:pt idx="26098">
                  <c:v>16.045999999999999</c:v>
                </c:pt>
                <c:pt idx="26099">
                  <c:v>16.140999999999998</c:v>
                </c:pt>
                <c:pt idx="26100">
                  <c:v>16.140999999999998</c:v>
                </c:pt>
                <c:pt idx="26101">
                  <c:v>16.140999999999998</c:v>
                </c:pt>
                <c:pt idx="26102">
                  <c:v>16.140999999999998</c:v>
                </c:pt>
                <c:pt idx="26103">
                  <c:v>16.140999999999998</c:v>
                </c:pt>
                <c:pt idx="26104">
                  <c:v>16.140999999999998</c:v>
                </c:pt>
                <c:pt idx="26105">
                  <c:v>16.236999999999998</c:v>
                </c:pt>
                <c:pt idx="26106">
                  <c:v>16.236999999999998</c:v>
                </c:pt>
                <c:pt idx="26107">
                  <c:v>16.332000000000001</c:v>
                </c:pt>
                <c:pt idx="26108">
                  <c:v>16.332000000000001</c:v>
                </c:pt>
                <c:pt idx="26109">
                  <c:v>16.427</c:v>
                </c:pt>
                <c:pt idx="26110">
                  <c:v>16.427</c:v>
                </c:pt>
                <c:pt idx="26111">
                  <c:v>16.523</c:v>
                </c:pt>
                <c:pt idx="26112">
                  <c:v>16.523</c:v>
                </c:pt>
                <c:pt idx="26113">
                  <c:v>16.617999999999999</c:v>
                </c:pt>
                <c:pt idx="26114">
                  <c:v>16.713000000000001</c:v>
                </c:pt>
                <c:pt idx="26115">
                  <c:v>16.713000000000001</c:v>
                </c:pt>
                <c:pt idx="26116">
                  <c:v>16.808</c:v>
                </c:pt>
                <c:pt idx="26117">
                  <c:v>16.808</c:v>
                </c:pt>
                <c:pt idx="26118">
                  <c:v>16.902999999999999</c:v>
                </c:pt>
                <c:pt idx="26119">
                  <c:v>16.902999999999999</c:v>
                </c:pt>
                <c:pt idx="26120">
                  <c:v>16.998999999999999</c:v>
                </c:pt>
                <c:pt idx="26121">
                  <c:v>16.998999999999999</c:v>
                </c:pt>
                <c:pt idx="26122">
                  <c:v>17.094000000000001</c:v>
                </c:pt>
                <c:pt idx="26123">
                  <c:v>17.094000000000001</c:v>
                </c:pt>
                <c:pt idx="26124">
                  <c:v>17.094000000000001</c:v>
                </c:pt>
                <c:pt idx="26125">
                  <c:v>17.094000000000001</c:v>
                </c:pt>
                <c:pt idx="26126">
                  <c:v>17.189</c:v>
                </c:pt>
                <c:pt idx="26127">
                  <c:v>17.189</c:v>
                </c:pt>
                <c:pt idx="26128">
                  <c:v>17.189</c:v>
                </c:pt>
                <c:pt idx="26129">
                  <c:v>17.189</c:v>
                </c:pt>
                <c:pt idx="26130">
                  <c:v>17.189</c:v>
                </c:pt>
                <c:pt idx="26131">
                  <c:v>17.189</c:v>
                </c:pt>
                <c:pt idx="26132">
                  <c:v>17.189</c:v>
                </c:pt>
                <c:pt idx="26133">
                  <c:v>17.189</c:v>
                </c:pt>
                <c:pt idx="26134">
                  <c:v>17.094000000000001</c:v>
                </c:pt>
                <c:pt idx="26135">
                  <c:v>17.094000000000001</c:v>
                </c:pt>
                <c:pt idx="26136">
                  <c:v>17.094000000000001</c:v>
                </c:pt>
                <c:pt idx="26137">
                  <c:v>17.094000000000001</c:v>
                </c:pt>
                <c:pt idx="26138">
                  <c:v>16.998999999999999</c:v>
                </c:pt>
                <c:pt idx="26139">
                  <c:v>16.998999999999999</c:v>
                </c:pt>
                <c:pt idx="26140">
                  <c:v>16.998999999999999</c:v>
                </c:pt>
                <c:pt idx="26141">
                  <c:v>16.902999999999999</c:v>
                </c:pt>
                <c:pt idx="26142">
                  <c:v>16.902999999999999</c:v>
                </c:pt>
                <c:pt idx="26143">
                  <c:v>16.808</c:v>
                </c:pt>
                <c:pt idx="26144">
                  <c:v>16.808</c:v>
                </c:pt>
                <c:pt idx="26145">
                  <c:v>16.808</c:v>
                </c:pt>
                <c:pt idx="26146">
                  <c:v>16.713000000000001</c:v>
                </c:pt>
                <c:pt idx="26147">
                  <c:v>16.713000000000001</c:v>
                </c:pt>
                <c:pt idx="26148">
                  <c:v>16.617999999999999</c:v>
                </c:pt>
                <c:pt idx="26149">
                  <c:v>16.617999999999999</c:v>
                </c:pt>
                <c:pt idx="26150">
                  <c:v>16.617999999999999</c:v>
                </c:pt>
                <c:pt idx="26151">
                  <c:v>16.523</c:v>
                </c:pt>
                <c:pt idx="26152">
                  <c:v>16.523</c:v>
                </c:pt>
                <c:pt idx="26153">
                  <c:v>16.523</c:v>
                </c:pt>
                <c:pt idx="26154">
                  <c:v>16.523</c:v>
                </c:pt>
                <c:pt idx="26155">
                  <c:v>16.427</c:v>
                </c:pt>
                <c:pt idx="26156">
                  <c:v>16.427</c:v>
                </c:pt>
                <c:pt idx="26157">
                  <c:v>16.427</c:v>
                </c:pt>
                <c:pt idx="26158">
                  <c:v>16.427</c:v>
                </c:pt>
                <c:pt idx="26159">
                  <c:v>16.427</c:v>
                </c:pt>
                <c:pt idx="26160">
                  <c:v>16.427</c:v>
                </c:pt>
                <c:pt idx="26161">
                  <c:v>16.332000000000001</c:v>
                </c:pt>
                <c:pt idx="26162">
                  <c:v>16.332000000000001</c:v>
                </c:pt>
                <c:pt idx="26163">
                  <c:v>16.332000000000001</c:v>
                </c:pt>
                <c:pt idx="26164">
                  <c:v>16.332000000000001</c:v>
                </c:pt>
                <c:pt idx="26165">
                  <c:v>16.332000000000001</c:v>
                </c:pt>
                <c:pt idx="26166">
                  <c:v>16.332000000000001</c:v>
                </c:pt>
                <c:pt idx="26167">
                  <c:v>16.332000000000001</c:v>
                </c:pt>
                <c:pt idx="26168">
                  <c:v>16.236999999999998</c:v>
                </c:pt>
                <c:pt idx="26169">
                  <c:v>16.236999999999998</c:v>
                </c:pt>
                <c:pt idx="26170">
                  <c:v>16.236999999999998</c:v>
                </c:pt>
                <c:pt idx="26171">
                  <c:v>16.236999999999998</c:v>
                </c:pt>
                <c:pt idx="26172">
                  <c:v>16.236999999999998</c:v>
                </c:pt>
                <c:pt idx="26173">
                  <c:v>16.236999999999998</c:v>
                </c:pt>
                <c:pt idx="26174">
                  <c:v>16.236999999999998</c:v>
                </c:pt>
                <c:pt idx="26175">
                  <c:v>16.236999999999998</c:v>
                </c:pt>
                <c:pt idx="26176">
                  <c:v>16.236999999999998</c:v>
                </c:pt>
                <c:pt idx="26177">
                  <c:v>16.140999999999998</c:v>
                </c:pt>
                <c:pt idx="26178">
                  <c:v>16.140999999999998</c:v>
                </c:pt>
                <c:pt idx="26179">
                  <c:v>16.140999999999998</c:v>
                </c:pt>
                <c:pt idx="26180">
                  <c:v>16.140999999999998</c:v>
                </c:pt>
                <c:pt idx="26181">
                  <c:v>16.140999999999998</c:v>
                </c:pt>
                <c:pt idx="26182">
                  <c:v>16.140999999999998</c:v>
                </c:pt>
                <c:pt idx="26183">
                  <c:v>16.140999999999998</c:v>
                </c:pt>
                <c:pt idx="26184">
                  <c:v>16.140999999999998</c:v>
                </c:pt>
                <c:pt idx="26185">
                  <c:v>16.140999999999998</c:v>
                </c:pt>
                <c:pt idx="26186">
                  <c:v>16.140999999999998</c:v>
                </c:pt>
                <c:pt idx="26187">
                  <c:v>16.140999999999998</c:v>
                </c:pt>
                <c:pt idx="26188">
                  <c:v>16.140999999999998</c:v>
                </c:pt>
                <c:pt idx="26189">
                  <c:v>16.140999999999998</c:v>
                </c:pt>
                <c:pt idx="26190">
                  <c:v>16.140999999999998</c:v>
                </c:pt>
                <c:pt idx="26191">
                  <c:v>16.045999999999999</c:v>
                </c:pt>
                <c:pt idx="26192">
                  <c:v>16.045999999999999</c:v>
                </c:pt>
                <c:pt idx="26193">
                  <c:v>16.045999999999999</c:v>
                </c:pt>
                <c:pt idx="26194">
                  <c:v>16.045999999999999</c:v>
                </c:pt>
                <c:pt idx="26195">
                  <c:v>16.045999999999999</c:v>
                </c:pt>
                <c:pt idx="26196">
                  <c:v>16.140999999999998</c:v>
                </c:pt>
                <c:pt idx="26197">
                  <c:v>16.140999999999998</c:v>
                </c:pt>
                <c:pt idx="26198">
                  <c:v>16.140999999999998</c:v>
                </c:pt>
                <c:pt idx="26199">
                  <c:v>16.140999999999998</c:v>
                </c:pt>
                <c:pt idx="26200">
                  <c:v>16.140999999999998</c:v>
                </c:pt>
                <c:pt idx="26201">
                  <c:v>16.236999999999998</c:v>
                </c:pt>
                <c:pt idx="26202">
                  <c:v>16.236999999999998</c:v>
                </c:pt>
                <c:pt idx="26203">
                  <c:v>16.332000000000001</c:v>
                </c:pt>
                <c:pt idx="26204">
                  <c:v>16.332000000000001</c:v>
                </c:pt>
                <c:pt idx="26205">
                  <c:v>16.332000000000001</c:v>
                </c:pt>
                <c:pt idx="26206">
                  <c:v>16.427</c:v>
                </c:pt>
                <c:pt idx="26207">
                  <c:v>16.523</c:v>
                </c:pt>
                <c:pt idx="26208">
                  <c:v>16.523</c:v>
                </c:pt>
                <c:pt idx="26209">
                  <c:v>16.617999999999999</c:v>
                </c:pt>
                <c:pt idx="26210">
                  <c:v>16.713000000000001</c:v>
                </c:pt>
                <c:pt idx="26211">
                  <c:v>16.713000000000001</c:v>
                </c:pt>
                <c:pt idx="26212">
                  <c:v>16.808</c:v>
                </c:pt>
                <c:pt idx="26213">
                  <c:v>16.808</c:v>
                </c:pt>
                <c:pt idx="26214">
                  <c:v>16.902999999999999</c:v>
                </c:pt>
                <c:pt idx="26215">
                  <c:v>16.902999999999999</c:v>
                </c:pt>
                <c:pt idx="26216">
                  <c:v>16.998999999999999</c:v>
                </c:pt>
                <c:pt idx="26217">
                  <c:v>16.998999999999999</c:v>
                </c:pt>
                <c:pt idx="26218">
                  <c:v>17.094000000000001</c:v>
                </c:pt>
                <c:pt idx="26219">
                  <c:v>17.094000000000001</c:v>
                </c:pt>
                <c:pt idx="26220">
                  <c:v>17.094000000000001</c:v>
                </c:pt>
                <c:pt idx="26221">
                  <c:v>17.094000000000001</c:v>
                </c:pt>
                <c:pt idx="26222">
                  <c:v>17.189</c:v>
                </c:pt>
                <c:pt idx="26223">
                  <c:v>17.189</c:v>
                </c:pt>
                <c:pt idx="26224">
                  <c:v>17.189</c:v>
                </c:pt>
                <c:pt idx="26225">
                  <c:v>17.189</c:v>
                </c:pt>
                <c:pt idx="26226">
                  <c:v>17.189</c:v>
                </c:pt>
                <c:pt idx="26227">
                  <c:v>17.189</c:v>
                </c:pt>
                <c:pt idx="26228">
                  <c:v>17.189</c:v>
                </c:pt>
                <c:pt idx="26229">
                  <c:v>17.094000000000001</c:v>
                </c:pt>
                <c:pt idx="26230">
                  <c:v>17.094000000000001</c:v>
                </c:pt>
                <c:pt idx="26231">
                  <c:v>17.094000000000001</c:v>
                </c:pt>
                <c:pt idx="26232">
                  <c:v>17.094000000000001</c:v>
                </c:pt>
                <c:pt idx="26233">
                  <c:v>16.998999999999999</c:v>
                </c:pt>
                <c:pt idx="26234">
                  <c:v>16.998999999999999</c:v>
                </c:pt>
                <c:pt idx="26235">
                  <c:v>16.998999999999999</c:v>
                </c:pt>
                <c:pt idx="26236">
                  <c:v>16.902999999999999</c:v>
                </c:pt>
                <c:pt idx="26237">
                  <c:v>16.902999999999999</c:v>
                </c:pt>
                <c:pt idx="26238">
                  <c:v>16.808</c:v>
                </c:pt>
                <c:pt idx="26239">
                  <c:v>16.808</c:v>
                </c:pt>
                <c:pt idx="26240">
                  <c:v>16.808</c:v>
                </c:pt>
                <c:pt idx="26241">
                  <c:v>16.713000000000001</c:v>
                </c:pt>
                <c:pt idx="26242">
                  <c:v>16.713000000000001</c:v>
                </c:pt>
                <c:pt idx="26243">
                  <c:v>16.617999999999999</c:v>
                </c:pt>
                <c:pt idx="26244">
                  <c:v>16.617999999999999</c:v>
                </c:pt>
                <c:pt idx="26245">
                  <c:v>16.617999999999999</c:v>
                </c:pt>
                <c:pt idx="26246">
                  <c:v>16.523</c:v>
                </c:pt>
                <c:pt idx="26247">
                  <c:v>16.523</c:v>
                </c:pt>
                <c:pt idx="26248">
                  <c:v>16.523</c:v>
                </c:pt>
                <c:pt idx="26249">
                  <c:v>16.523</c:v>
                </c:pt>
                <c:pt idx="26250">
                  <c:v>16.427</c:v>
                </c:pt>
                <c:pt idx="26251">
                  <c:v>16.427</c:v>
                </c:pt>
                <c:pt idx="26252">
                  <c:v>16.427</c:v>
                </c:pt>
                <c:pt idx="26253">
                  <c:v>16.427</c:v>
                </c:pt>
                <c:pt idx="26254">
                  <c:v>16.427</c:v>
                </c:pt>
                <c:pt idx="26255">
                  <c:v>16.332000000000001</c:v>
                </c:pt>
                <c:pt idx="26256">
                  <c:v>16.332000000000001</c:v>
                </c:pt>
                <c:pt idx="26257">
                  <c:v>16.332000000000001</c:v>
                </c:pt>
                <c:pt idx="26258">
                  <c:v>16.332000000000001</c:v>
                </c:pt>
                <c:pt idx="26259">
                  <c:v>16.332000000000001</c:v>
                </c:pt>
                <c:pt idx="26260">
                  <c:v>16.332000000000001</c:v>
                </c:pt>
                <c:pt idx="26261">
                  <c:v>16.332000000000001</c:v>
                </c:pt>
                <c:pt idx="26262">
                  <c:v>16.332000000000001</c:v>
                </c:pt>
                <c:pt idx="26263">
                  <c:v>16.236999999999998</c:v>
                </c:pt>
                <c:pt idx="26264">
                  <c:v>16.236999999999998</c:v>
                </c:pt>
                <c:pt idx="26265">
                  <c:v>16.236999999999998</c:v>
                </c:pt>
                <c:pt idx="26266">
                  <c:v>16.236999999999998</c:v>
                </c:pt>
                <c:pt idx="26267">
                  <c:v>16.236999999999998</c:v>
                </c:pt>
                <c:pt idx="26268">
                  <c:v>16.236999999999998</c:v>
                </c:pt>
                <c:pt idx="26269">
                  <c:v>16.236999999999998</c:v>
                </c:pt>
                <c:pt idx="26270">
                  <c:v>16.236999999999998</c:v>
                </c:pt>
                <c:pt idx="26271">
                  <c:v>16.236999999999998</c:v>
                </c:pt>
                <c:pt idx="26272">
                  <c:v>16.236999999999998</c:v>
                </c:pt>
                <c:pt idx="26273">
                  <c:v>16.140999999999998</c:v>
                </c:pt>
                <c:pt idx="26274">
                  <c:v>16.140999999999998</c:v>
                </c:pt>
                <c:pt idx="26275">
                  <c:v>16.140999999999998</c:v>
                </c:pt>
                <c:pt idx="26276">
                  <c:v>16.140999999999998</c:v>
                </c:pt>
                <c:pt idx="26277">
                  <c:v>16.140999999999998</c:v>
                </c:pt>
                <c:pt idx="26278">
                  <c:v>16.140999999999998</c:v>
                </c:pt>
                <c:pt idx="26279">
                  <c:v>16.140999999999998</c:v>
                </c:pt>
                <c:pt idx="26280">
                  <c:v>16.045999999999999</c:v>
                </c:pt>
                <c:pt idx="26281">
                  <c:v>16.045999999999999</c:v>
                </c:pt>
                <c:pt idx="26282">
                  <c:v>16.045999999999999</c:v>
                </c:pt>
                <c:pt idx="26283">
                  <c:v>16.045999999999999</c:v>
                </c:pt>
                <c:pt idx="26284">
                  <c:v>16.045999999999999</c:v>
                </c:pt>
                <c:pt idx="26285">
                  <c:v>16.045999999999999</c:v>
                </c:pt>
                <c:pt idx="26286">
                  <c:v>16.045999999999999</c:v>
                </c:pt>
                <c:pt idx="26287">
                  <c:v>16.045999999999999</c:v>
                </c:pt>
                <c:pt idx="26288">
                  <c:v>16.045999999999999</c:v>
                </c:pt>
                <c:pt idx="26289">
                  <c:v>16.045999999999999</c:v>
                </c:pt>
                <c:pt idx="26290">
                  <c:v>16.045999999999999</c:v>
                </c:pt>
                <c:pt idx="26291">
                  <c:v>15.951000000000001</c:v>
                </c:pt>
                <c:pt idx="26292">
                  <c:v>15.951000000000001</c:v>
                </c:pt>
                <c:pt idx="26293">
                  <c:v>15.951000000000001</c:v>
                </c:pt>
                <c:pt idx="26294">
                  <c:v>16.045999999999999</c:v>
                </c:pt>
                <c:pt idx="26295">
                  <c:v>16.045999999999999</c:v>
                </c:pt>
                <c:pt idx="26296">
                  <c:v>16.045999999999999</c:v>
                </c:pt>
                <c:pt idx="26297">
                  <c:v>16.045999999999999</c:v>
                </c:pt>
                <c:pt idx="26298">
                  <c:v>16.140999999999998</c:v>
                </c:pt>
                <c:pt idx="26299">
                  <c:v>16.140999999999998</c:v>
                </c:pt>
                <c:pt idx="26300">
                  <c:v>16.236999999999998</c:v>
                </c:pt>
                <c:pt idx="26301">
                  <c:v>16.236999999999998</c:v>
                </c:pt>
                <c:pt idx="26302">
                  <c:v>16.332000000000001</c:v>
                </c:pt>
                <c:pt idx="26303">
                  <c:v>16.332000000000001</c:v>
                </c:pt>
                <c:pt idx="26304">
                  <c:v>16.427</c:v>
                </c:pt>
                <c:pt idx="26305">
                  <c:v>16.523</c:v>
                </c:pt>
                <c:pt idx="26306">
                  <c:v>16.617999999999999</c:v>
                </c:pt>
                <c:pt idx="26307">
                  <c:v>16.617999999999999</c:v>
                </c:pt>
                <c:pt idx="26308">
                  <c:v>16.713000000000001</c:v>
                </c:pt>
                <c:pt idx="26309">
                  <c:v>16.713000000000001</c:v>
                </c:pt>
                <c:pt idx="26310">
                  <c:v>16.808</c:v>
                </c:pt>
                <c:pt idx="26311">
                  <c:v>16.902999999999999</c:v>
                </c:pt>
                <c:pt idx="26312">
                  <c:v>16.902999999999999</c:v>
                </c:pt>
                <c:pt idx="26313">
                  <c:v>16.998999999999999</c:v>
                </c:pt>
                <c:pt idx="26314">
                  <c:v>16.998999999999999</c:v>
                </c:pt>
                <c:pt idx="26315">
                  <c:v>17.094000000000001</c:v>
                </c:pt>
                <c:pt idx="26316">
                  <c:v>17.094000000000001</c:v>
                </c:pt>
                <c:pt idx="26317">
                  <c:v>17.189</c:v>
                </c:pt>
                <c:pt idx="26318">
                  <c:v>17.189</c:v>
                </c:pt>
                <c:pt idx="26319">
                  <c:v>17.189</c:v>
                </c:pt>
                <c:pt idx="26320">
                  <c:v>17.189</c:v>
                </c:pt>
                <c:pt idx="26321">
                  <c:v>17.189</c:v>
                </c:pt>
                <c:pt idx="26322">
                  <c:v>17.189</c:v>
                </c:pt>
                <c:pt idx="26323">
                  <c:v>17.189</c:v>
                </c:pt>
                <c:pt idx="26324">
                  <c:v>17.189</c:v>
                </c:pt>
                <c:pt idx="26325">
                  <c:v>17.189</c:v>
                </c:pt>
                <c:pt idx="26326">
                  <c:v>17.189</c:v>
                </c:pt>
                <c:pt idx="26327">
                  <c:v>17.094000000000001</c:v>
                </c:pt>
                <c:pt idx="26328">
                  <c:v>17.094000000000001</c:v>
                </c:pt>
                <c:pt idx="26329">
                  <c:v>17.094000000000001</c:v>
                </c:pt>
                <c:pt idx="26330">
                  <c:v>17.094000000000001</c:v>
                </c:pt>
                <c:pt idx="26331">
                  <c:v>16.998999999999999</c:v>
                </c:pt>
                <c:pt idx="26332">
                  <c:v>16.998999999999999</c:v>
                </c:pt>
                <c:pt idx="26333">
                  <c:v>16.998999999999999</c:v>
                </c:pt>
                <c:pt idx="26334">
                  <c:v>16.902999999999999</c:v>
                </c:pt>
                <c:pt idx="26335">
                  <c:v>16.902999999999999</c:v>
                </c:pt>
                <c:pt idx="26336">
                  <c:v>16.808</c:v>
                </c:pt>
                <c:pt idx="26337">
                  <c:v>16.808</c:v>
                </c:pt>
                <c:pt idx="26338">
                  <c:v>16.713000000000001</c:v>
                </c:pt>
                <c:pt idx="26339">
                  <c:v>16.713000000000001</c:v>
                </c:pt>
                <c:pt idx="26340">
                  <c:v>16.617999999999999</c:v>
                </c:pt>
                <c:pt idx="26341">
                  <c:v>16.617999999999999</c:v>
                </c:pt>
                <c:pt idx="26342">
                  <c:v>16.523</c:v>
                </c:pt>
                <c:pt idx="26343">
                  <c:v>16.523</c:v>
                </c:pt>
                <c:pt idx="26344">
                  <c:v>16.523</c:v>
                </c:pt>
                <c:pt idx="26345">
                  <c:v>16.427</c:v>
                </c:pt>
                <c:pt idx="26346">
                  <c:v>16.427</c:v>
                </c:pt>
                <c:pt idx="26347">
                  <c:v>16.332000000000001</c:v>
                </c:pt>
                <c:pt idx="26348">
                  <c:v>16.332000000000001</c:v>
                </c:pt>
                <c:pt idx="26349">
                  <c:v>16.332000000000001</c:v>
                </c:pt>
                <c:pt idx="26350">
                  <c:v>16.236999999999998</c:v>
                </c:pt>
                <c:pt idx="26351">
                  <c:v>16.236999999999998</c:v>
                </c:pt>
                <c:pt idx="26352">
                  <c:v>16.236999999999998</c:v>
                </c:pt>
                <c:pt idx="26353">
                  <c:v>16.236999999999998</c:v>
                </c:pt>
                <c:pt idx="26354">
                  <c:v>16.140999999999998</c:v>
                </c:pt>
                <c:pt idx="26355">
                  <c:v>16.140999999999998</c:v>
                </c:pt>
                <c:pt idx="26356">
                  <c:v>16.140999999999998</c:v>
                </c:pt>
                <c:pt idx="26357">
                  <c:v>16.140999999999998</c:v>
                </c:pt>
                <c:pt idx="26358">
                  <c:v>16.140999999999998</c:v>
                </c:pt>
                <c:pt idx="26359">
                  <c:v>16.045999999999999</c:v>
                </c:pt>
                <c:pt idx="26360">
                  <c:v>16.045999999999999</c:v>
                </c:pt>
                <c:pt idx="26361">
                  <c:v>16.045999999999999</c:v>
                </c:pt>
                <c:pt idx="26362">
                  <c:v>16.045999999999999</c:v>
                </c:pt>
                <c:pt idx="26363">
                  <c:v>16.045999999999999</c:v>
                </c:pt>
                <c:pt idx="26364">
                  <c:v>16.045999999999999</c:v>
                </c:pt>
                <c:pt idx="26365">
                  <c:v>16.045999999999999</c:v>
                </c:pt>
                <c:pt idx="26366">
                  <c:v>15.951000000000001</c:v>
                </c:pt>
                <c:pt idx="26367">
                  <c:v>15.951000000000001</c:v>
                </c:pt>
                <c:pt idx="26368">
                  <c:v>15.951000000000001</c:v>
                </c:pt>
                <c:pt idx="26369">
                  <c:v>15.951000000000001</c:v>
                </c:pt>
                <c:pt idx="26370">
                  <c:v>15.951000000000001</c:v>
                </c:pt>
                <c:pt idx="26371">
                  <c:v>15.951000000000001</c:v>
                </c:pt>
                <c:pt idx="26372">
                  <c:v>15.951000000000001</c:v>
                </c:pt>
                <c:pt idx="26373">
                  <c:v>15.855</c:v>
                </c:pt>
                <c:pt idx="26374">
                  <c:v>15.855</c:v>
                </c:pt>
                <c:pt idx="26375">
                  <c:v>15.855</c:v>
                </c:pt>
                <c:pt idx="26376">
                  <c:v>15.855</c:v>
                </c:pt>
                <c:pt idx="26377">
                  <c:v>15.855</c:v>
                </c:pt>
                <c:pt idx="26378">
                  <c:v>15.855</c:v>
                </c:pt>
                <c:pt idx="26379">
                  <c:v>15.855</c:v>
                </c:pt>
                <c:pt idx="26380">
                  <c:v>15.855</c:v>
                </c:pt>
                <c:pt idx="26381">
                  <c:v>15.76</c:v>
                </c:pt>
                <c:pt idx="26382">
                  <c:v>15.76</c:v>
                </c:pt>
                <c:pt idx="26383">
                  <c:v>15.76</c:v>
                </c:pt>
                <c:pt idx="26384">
                  <c:v>15.76</c:v>
                </c:pt>
                <c:pt idx="26385">
                  <c:v>15.76</c:v>
                </c:pt>
                <c:pt idx="26386">
                  <c:v>15.76</c:v>
                </c:pt>
                <c:pt idx="26387">
                  <c:v>15.76</c:v>
                </c:pt>
                <c:pt idx="26388">
                  <c:v>15.76</c:v>
                </c:pt>
                <c:pt idx="26389">
                  <c:v>15.76</c:v>
                </c:pt>
                <c:pt idx="26390">
                  <c:v>15.76</c:v>
                </c:pt>
                <c:pt idx="26391">
                  <c:v>15.855</c:v>
                </c:pt>
                <c:pt idx="26392">
                  <c:v>15.855</c:v>
                </c:pt>
                <c:pt idx="26393">
                  <c:v>15.855</c:v>
                </c:pt>
                <c:pt idx="26394">
                  <c:v>15.951000000000001</c:v>
                </c:pt>
                <c:pt idx="26395">
                  <c:v>15.951000000000001</c:v>
                </c:pt>
                <c:pt idx="26396">
                  <c:v>16.045999999999999</c:v>
                </c:pt>
                <c:pt idx="26397">
                  <c:v>16.140999999999998</c:v>
                </c:pt>
                <c:pt idx="26398">
                  <c:v>16.140999999999998</c:v>
                </c:pt>
                <c:pt idx="26399">
                  <c:v>16.236999999999998</c:v>
                </c:pt>
                <c:pt idx="26400">
                  <c:v>16.236999999999998</c:v>
                </c:pt>
                <c:pt idx="26401">
                  <c:v>16.332000000000001</c:v>
                </c:pt>
                <c:pt idx="26402">
                  <c:v>16.427</c:v>
                </c:pt>
                <c:pt idx="26403">
                  <c:v>16.523</c:v>
                </c:pt>
                <c:pt idx="26404">
                  <c:v>16.523</c:v>
                </c:pt>
                <c:pt idx="26405">
                  <c:v>16.617999999999999</c:v>
                </c:pt>
                <c:pt idx="26406">
                  <c:v>16.617999999999999</c:v>
                </c:pt>
                <c:pt idx="26407">
                  <c:v>16.713000000000001</c:v>
                </c:pt>
                <c:pt idx="26408">
                  <c:v>16.808</c:v>
                </c:pt>
                <c:pt idx="26409">
                  <c:v>16.808</c:v>
                </c:pt>
                <c:pt idx="26410">
                  <c:v>16.902999999999999</c:v>
                </c:pt>
                <c:pt idx="26411">
                  <c:v>16.902999999999999</c:v>
                </c:pt>
                <c:pt idx="26412">
                  <c:v>16.998999999999999</c:v>
                </c:pt>
                <c:pt idx="26413">
                  <c:v>16.998999999999999</c:v>
                </c:pt>
                <c:pt idx="26414">
                  <c:v>17.094000000000001</c:v>
                </c:pt>
                <c:pt idx="26415">
                  <c:v>17.094000000000001</c:v>
                </c:pt>
                <c:pt idx="26416">
                  <c:v>17.094000000000001</c:v>
                </c:pt>
                <c:pt idx="26417">
                  <c:v>17.094000000000001</c:v>
                </c:pt>
                <c:pt idx="26418">
                  <c:v>17.094000000000001</c:v>
                </c:pt>
                <c:pt idx="26419">
                  <c:v>17.094000000000001</c:v>
                </c:pt>
                <c:pt idx="26420">
                  <c:v>17.094000000000001</c:v>
                </c:pt>
                <c:pt idx="26421">
                  <c:v>17.094000000000001</c:v>
                </c:pt>
                <c:pt idx="26422">
                  <c:v>17.094000000000001</c:v>
                </c:pt>
                <c:pt idx="26423">
                  <c:v>17.094000000000001</c:v>
                </c:pt>
                <c:pt idx="26424">
                  <c:v>17.094000000000001</c:v>
                </c:pt>
                <c:pt idx="26425">
                  <c:v>16.998999999999999</c:v>
                </c:pt>
                <c:pt idx="26426">
                  <c:v>16.998999999999999</c:v>
                </c:pt>
                <c:pt idx="26427">
                  <c:v>16.998999999999999</c:v>
                </c:pt>
                <c:pt idx="26428">
                  <c:v>16.998999999999999</c:v>
                </c:pt>
                <c:pt idx="26429">
                  <c:v>16.902999999999999</c:v>
                </c:pt>
                <c:pt idx="26430">
                  <c:v>16.902999999999999</c:v>
                </c:pt>
                <c:pt idx="26431">
                  <c:v>16.902999999999999</c:v>
                </c:pt>
                <c:pt idx="26432">
                  <c:v>16.808</c:v>
                </c:pt>
                <c:pt idx="26433">
                  <c:v>16.808</c:v>
                </c:pt>
                <c:pt idx="26434">
                  <c:v>16.713000000000001</c:v>
                </c:pt>
                <c:pt idx="26435">
                  <c:v>16.713000000000001</c:v>
                </c:pt>
                <c:pt idx="26436">
                  <c:v>16.713000000000001</c:v>
                </c:pt>
                <c:pt idx="26437">
                  <c:v>16.617999999999999</c:v>
                </c:pt>
                <c:pt idx="26438">
                  <c:v>16.617999999999999</c:v>
                </c:pt>
                <c:pt idx="26439">
                  <c:v>16.617999999999999</c:v>
                </c:pt>
                <c:pt idx="26440">
                  <c:v>16.523</c:v>
                </c:pt>
                <c:pt idx="26441">
                  <c:v>16.523</c:v>
                </c:pt>
                <c:pt idx="26442">
                  <c:v>16.523</c:v>
                </c:pt>
                <c:pt idx="26443">
                  <c:v>16.427</c:v>
                </c:pt>
                <c:pt idx="26444">
                  <c:v>16.427</c:v>
                </c:pt>
                <c:pt idx="26445">
                  <c:v>16.427</c:v>
                </c:pt>
                <c:pt idx="26446">
                  <c:v>16.427</c:v>
                </c:pt>
                <c:pt idx="26447">
                  <c:v>16.427</c:v>
                </c:pt>
                <c:pt idx="26448">
                  <c:v>16.332000000000001</c:v>
                </c:pt>
                <c:pt idx="26449">
                  <c:v>16.332000000000001</c:v>
                </c:pt>
                <c:pt idx="26450">
                  <c:v>16.332000000000001</c:v>
                </c:pt>
                <c:pt idx="26451">
                  <c:v>16.332000000000001</c:v>
                </c:pt>
                <c:pt idx="26452">
                  <c:v>16.332000000000001</c:v>
                </c:pt>
                <c:pt idx="26453">
                  <c:v>16.236999999999998</c:v>
                </c:pt>
                <c:pt idx="26454">
                  <c:v>16.236999999999998</c:v>
                </c:pt>
                <c:pt idx="26455">
                  <c:v>16.236999999999998</c:v>
                </c:pt>
                <c:pt idx="26456">
                  <c:v>16.236999999999998</c:v>
                </c:pt>
                <c:pt idx="26457">
                  <c:v>16.236999999999998</c:v>
                </c:pt>
                <c:pt idx="26458">
                  <c:v>16.140999999999998</c:v>
                </c:pt>
                <c:pt idx="26459">
                  <c:v>16.140999999999998</c:v>
                </c:pt>
                <c:pt idx="26460">
                  <c:v>16.140999999999998</c:v>
                </c:pt>
                <c:pt idx="26461">
                  <c:v>16.140999999999998</c:v>
                </c:pt>
                <c:pt idx="26462">
                  <c:v>16.140999999999998</c:v>
                </c:pt>
                <c:pt idx="26463">
                  <c:v>16.045999999999999</c:v>
                </c:pt>
                <c:pt idx="26464">
                  <c:v>16.045999999999999</c:v>
                </c:pt>
                <c:pt idx="26465">
                  <c:v>16.045999999999999</c:v>
                </c:pt>
                <c:pt idx="26466">
                  <c:v>16.045999999999999</c:v>
                </c:pt>
                <c:pt idx="26467">
                  <c:v>16.045999999999999</c:v>
                </c:pt>
                <c:pt idx="26468">
                  <c:v>16.045999999999999</c:v>
                </c:pt>
                <c:pt idx="26469">
                  <c:v>16.045999999999999</c:v>
                </c:pt>
                <c:pt idx="26470">
                  <c:v>15.951000000000001</c:v>
                </c:pt>
                <c:pt idx="26471">
                  <c:v>15.951000000000001</c:v>
                </c:pt>
                <c:pt idx="26472">
                  <c:v>15.951000000000001</c:v>
                </c:pt>
                <c:pt idx="26473">
                  <c:v>15.951000000000001</c:v>
                </c:pt>
                <c:pt idx="26474">
                  <c:v>15.951000000000001</c:v>
                </c:pt>
                <c:pt idx="26475">
                  <c:v>15.951000000000001</c:v>
                </c:pt>
                <c:pt idx="26476">
                  <c:v>15.855</c:v>
                </c:pt>
                <c:pt idx="26477">
                  <c:v>15.855</c:v>
                </c:pt>
                <c:pt idx="26478">
                  <c:v>15.855</c:v>
                </c:pt>
                <c:pt idx="26479">
                  <c:v>15.855</c:v>
                </c:pt>
                <c:pt idx="26480">
                  <c:v>15.855</c:v>
                </c:pt>
                <c:pt idx="26481">
                  <c:v>15.855</c:v>
                </c:pt>
                <c:pt idx="26482">
                  <c:v>15.855</c:v>
                </c:pt>
                <c:pt idx="26483">
                  <c:v>15.951000000000001</c:v>
                </c:pt>
                <c:pt idx="26484">
                  <c:v>15.951000000000001</c:v>
                </c:pt>
                <c:pt idx="26485">
                  <c:v>15.951000000000001</c:v>
                </c:pt>
                <c:pt idx="26486">
                  <c:v>15.951000000000001</c:v>
                </c:pt>
                <c:pt idx="26487">
                  <c:v>15.951000000000001</c:v>
                </c:pt>
                <c:pt idx="26488">
                  <c:v>15.951000000000001</c:v>
                </c:pt>
                <c:pt idx="26489">
                  <c:v>16.045999999999999</c:v>
                </c:pt>
                <c:pt idx="26490">
                  <c:v>16.045999999999999</c:v>
                </c:pt>
                <c:pt idx="26491">
                  <c:v>16.045999999999999</c:v>
                </c:pt>
                <c:pt idx="26492">
                  <c:v>16.140999999999998</c:v>
                </c:pt>
                <c:pt idx="26493">
                  <c:v>16.140999999999998</c:v>
                </c:pt>
                <c:pt idx="26494">
                  <c:v>16.236999999999998</c:v>
                </c:pt>
                <c:pt idx="26495">
                  <c:v>16.236999999999998</c:v>
                </c:pt>
                <c:pt idx="26496">
                  <c:v>16.332000000000001</c:v>
                </c:pt>
                <c:pt idx="26497">
                  <c:v>16.332000000000001</c:v>
                </c:pt>
                <c:pt idx="26498">
                  <c:v>16.427</c:v>
                </c:pt>
                <c:pt idx="26499">
                  <c:v>16.523</c:v>
                </c:pt>
                <c:pt idx="26500">
                  <c:v>16.523</c:v>
                </c:pt>
                <c:pt idx="26501">
                  <c:v>16.617999999999999</c:v>
                </c:pt>
                <c:pt idx="26502">
                  <c:v>16.617999999999999</c:v>
                </c:pt>
                <c:pt idx="26503">
                  <c:v>16.713000000000001</c:v>
                </c:pt>
                <c:pt idx="26504">
                  <c:v>16.713000000000001</c:v>
                </c:pt>
                <c:pt idx="26505">
                  <c:v>16.808</c:v>
                </c:pt>
                <c:pt idx="26506">
                  <c:v>16.808</c:v>
                </c:pt>
                <c:pt idx="26507">
                  <c:v>16.902999999999999</c:v>
                </c:pt>
                <c:pt idx="26508">
                  <c:v>16.902999999999999</c:v>
                </c:pt>
                <c:pt idx="26509">
                  <c:v>16.998999999999999</c:v>
                </c:pt>
                <c:pt idx="26510">
                  <c:v>16.998999999999999</c:v>
                </c:pt>
                <c:pt idx="26511">
                  <c:v>16.998999999999999</c:v>
                </c:pt>
                <c:pt idx="26512">
                  <c:v>16.998999999999999</c:v>
                </c:pt>
                <c:pt idx="26513">
                  <c:v>17.094000000000001</c:v>
                </c:pt>
                <c:pt idx="26514">
                  <c:v>17.094000000000001</c:v>
                </c:pt>
                <c:pt idx="26515">
                  <c:v>16.998999999999999</c:v>
                </c:pt>
                <c:pt idx="26516">
                  <c:v>17.094000000000001</c:v>
                </c:pt>
                <c:pt idx="26517">
                  <c:v>16.998999999999999</c:v>
                </c:pt>
                <c:pt idx="26518">
                  <c:v>16.998999999999999</c:v>
                </c:pt>
                <c:pt idx="26519">
                  <c:v>16.998999999999999</c:v>
                </c:pt>
                <c:pt idx="26520">
                  <c:v>16.998999999999999</c:v>
                </c:pt>
                <c:pt idx="26521">
                  <c:v>16.998999999999999</c:v>
                </c:pt>
                <c:pt idx="26522">
                  <c:v>16.902999999999999</c:v>
                </c:pt>
                <c:pt idx="26523">
                  <c:v>16.902999999999999</c:v>
                </c:pt>
                <c:pt idx="26524">
                  <c:v>16.902999999999999</c:v>
                </c:pt>
                <c:pt idx="26525">
                  <c:v>16.902999999999999</c:v>
                </c:pt>
                <c:pt idx="26526">
                  <c:v>16.808</c:v>
                </c:pt>
                <c:pt idx="26527">
                  <c:v>16.808</c:v>
                </c:pt>
                <c:pt idx="26528">
                  <c:v>16.713000000000001</c:v>
                </c:pt>
                <c:pt idx="26529">
                  <c:v>16.713000000000001</c:v>
                </c:pt>
                <c:pt idx="26530">
                  <c:v>16.713000000000001</c:v>
                </c:pt>
                <c:pt idx="26531">
                  <c:v>16.617999999999999</c:v>
                </c:pt>
                <c:pt idx="26532">
                  <c:v>16.617999999999999</c:v>
                </c:pt>
                <c:pt idx="26533">
                  <c:v>16.617999999999999</c:v>
                </c:pt>
                <c:pt idx="26534">
                  <c:v>16.523</c:v>
                </c:pt>
                <c:pt idx="26535">
                  <c:v>16.523</c:v>
                </c:pt>
                <c:pt idx="26536">
                  <c:v>16.427</c:v>
                </c:pt>
                <c:pt idx="26537">
                  <c:v>16.427</c:v>
                </c:pt>
                <c:pt idx="26538">
                  <c:v>16.427</c:v>
                </c:pt>
                <c:pt idx="26539">
                  <c:v>16.427</c:v>
                </c:pt>
                <c:pt idx="26540">
                  <c:v>16.332000000000001</c:v>
                </c:pt>
                <c:pt idx="26541">
                  <c:v>16.332000000000001</c:v>
                </c:pt>
                <c:pt idx="26542">
                  <c:v>16.332000000000001</c:v>
                </c:pt>
                <c:pt idx="26543">
                  <c:v>16.332000000000001</c:v>
                </c:pt>
                <c:pt idx="26544">
                  <c:v>16.236999999999998</c:v>
                </c:pt>
                <c:pt idx="26545">
                  <c:v>16.236999999999998</c:v>
                </c:pt>
                <c:pt idx="26546">
                  <c:v>16.236999999999998</c:v>
                </c:pt>
                <c:pt idx="26547">
                  <c:v>16.236999999999998</c:v>
                </c:pt>
                <c:pt idx="26548">
                  <c:v>16.236999999999998</c:v>
                </c:pt>
                <c:pt idx="26549">
                  <c:v>16.140999999999998</c:v>
                </c:pt>
                <c:pt idx="26550">
                  <c:v>16.140999999999998</c:v>
                </c:pt>
                <c:pt idx="26551">
                  <c:v>16.140999999999998</c:v>
                </c:pt>
                <c:pt idx="26552">
                  <c:v>16.140999999999998</c:v>
                </c:pt>
                <c:pt idx="26553">
                  <c:v>16.140999999999998</c:v>
                </c:pt>
                <c:pt idx="26554">
                  <c:v>16.140999999999998</c:v>
                </c:pt>
                <c:pt idx="26555">
                  <c:v>16.140999999999998</c:v>
                </c:pt>
                <c:pt idx="26556">
                  <c:v>16.140999999999998</c:v>
                </c:pt>
                <c:pt idx="26557">
                  <c:v>16.045999999999999</c:v>
                </c:pt>
                <c:pt idx="26558">
                  <c:v>16.045999999999999</c:v>
                </c:pt>
                <c:pt idx="26559">
                  <c:v>16.045999999999999</c:v>
                </c:pt>
                <c:pt idx="26560">
                  <c:v>16.045999999999999</c:v>
                </c:pt>
                <c:pt idx="26561">
                  <c:v>16.045999999999999</c:v>
                </c:pt>
                <c:pt idx="26562">
                  <c:v>16.045999999999999</c:v>
                </c:pt>
                <c:pt idx="26563">
                  <c:v>16.045999999999999</c:v>
                </c:pt>
                <c:pt idx="26564">
                  <c:v>16.045999999999999</c:v>
                </c:pt>
                <c:pt idx="26565">
                  <c:v>16.045999999999999</c:v>
                </c:pt>
                <c:pt idx="26566">
                  <c:v>16.045999999999999</c:v>
                </c:pt>
                <c:pt idx="26567">
                  <c:v>16.045999999999999</c:v>
                </c:pt>
                <c:pt idx="26568">
                  <c:v>16.045999999999999</c:v>
                </c:pt>
                <c:pt idx="26569">
                  <c:v>16.045999999999999</c:v>
                </c:pt>
                <c:pt idx="26570">
                  <c:v>16.045999999999999</c:v>
                </c:pt>
                <c:pt idx="26571">
                  <c:v>16.045999999999999</c:v>
                </c:pt>
                <c:pt idx="26572">
                  <c:v>16.045999999999999</c:v>
                </c:pt>
                <c:pt idx="26573">
                  <c:v>16.045999999999999</c:v>
                </c:pt>
                <c:pt idx="26574">
                  <c:v>16.045999999999999</c:v>
                </c:pt>
                <c:pt idx="26575">
                  <c:v>16.045999999999999</c:v>
                </c:pt>
                <c:pt idx="26576">
                  <c:v>15.951000000000001</c:v>
                </c:pt>
                <c:pt idx="26577">
                  <c:v>15.951000000000001</c:v>
                </c:pt>
                <c:pt idx="26578">
                  <c:v>15.951000000000001</c:v>
                </c:pt>
                <c:pt idx="26579">
                  <c:v>15.951000000000001</c:v>
                </c:pt>
                <c:pt idx="26580">
                  <c:v>15.951000000000001</c:v>
                </c:pt>
                <c:pt idx="26581">
                  <c:v>15.951000000000001</c:v>
                </c:pt>
                <c:pt idx="26582">
                  <c:v>15.951000000000001</c:v>
                </c:pt>
                <c:pt idx="26583">
                  <c:v>15.951000000000001</c:v>
                </c:pt>
                <c:pt idx="26584">
                  <c:v>16.045999999999999</c:v>
                </c:pt>
                <c:pt idx="26585">
                  <c:v>16.045999999999999</c:v>
                </c:pt>
                <c:pt idx="26586">
                  <c:v>16.045999999999999</c:v>
                </c:pt>
                <c:pt idx="26587">
                  <c:v>16.140999999999998</c:v>
                </c:pt>
                <c:pt idx="26588">
                  <c:v>16.140999999999998</c:v>
                </c:pt>
                <c:pt idx="26589">
                  <c:v>16.236999999999998</c:v>
                </c:pt>
                <c:pt idx="26590">
                  <c:v>16.236999999999998</c:v>
                </c:pt>
                <c:pt idx="26591">
                  <c:v>16.332000000000001</c:v>
                </c:pt>
                <c:pt idx="26592">
                  <c:v>16.332000000000001</c:v>
                </c:pt>
                <c:pt idx="26593">
                  <c:v>16.427</c:v>
                </c:pt>
                <c:pt idx="26594">
                  <c:v>16.427</c:v>
                </c:pt>
                <c:pt idx="26595">
                  <c:v>16.523</c:v>
                </c:pt>
                <c:pt idx="26596">
                  <c:v>16.617999999999999</c:v>
                </c:pt>
                <c:pt idx="26597">
                  <c:v>16.617999999999999</c:v>
                </c:pt>
                <c:pt idx="26598">
                  <c:v>16.713000000000001</c:v>
                </c:pt>
                <c:pt idx="26599">
                  <c:v>16.713000000000001</c:v>
                </c:pt>
                <c:pt idx="26600">
                  <c:v>16.808</c:v>
                </c:pt>
                <c:pt idx="26601">
                  <c:v>16.902999999999999</c:v>
                </c:pt>
                <c:pt idx="26602">
                  <c:v>16.902999999999999</c:v>
                </c:pt>
                <c:pt idx="26603">
                  <c:v>16.902999999999999</c:v>
                </c:pt>
                <c:pt idx="26604">
                  <c:v>16.998999999999999</c:v>
                </c:pt>
                <c:pt idx="26605">
                  <c:v>16.998999999999999</c:v>
                </c:pt>
                <c:pt idx="26606">
                  <c:v>16.998999999999999</c:v>
                </c:pt>
                <c:pt idx="26607">
                  <c:v>17.094000000000001</c:v>
                </c:pt>
                <c:pt idx="26608">
                  <c:v>17.094000000000001</c:v>
                </c:pt>
                <c:pt idx="26609">
                  <c:v>17.094000000000001</c:v>
                </c:pt>
                <c:pt idx="26610">
                  <c:v>17.094000000000001</c:v>
                </c:pt>
                <c:pt idx="26611">
                  <c:v>17.094000000000001</c:v>
                </c:pt>
                <c:pt idx="26612">
                  <c:v>17.094000000000001</c:v>
                </c:pt>
                <c:pt idx="26613">
                  <c:v>17.094000000000001</c:v>
                </c:pt>
                <c:pt idx="26614">
                  <c:v>16.998999999999999</c:v>
                </c:pt>
                <c:pt idx="26615">
                  <c:v>16.998999999999999</c:v>
                </c:pt>
                <c:pt idx="26616">
                  <c:v>16.998999999999999</c:v>
                </c:pt>
                <c:pt idx="26617">
                  <c:v>16.998999999999999</c:v>
                </c:pt>
                <c:pt idx="26618">
                  <c:v>16.902999999999999</c:v>
                </c:pt>
                <c:pt idx="26619">
                  <c:v>16.902999999999999</c:v>
                </c:pt>
                <c:pt idx="26620">
                  <c:v>16.902999999999999</c:v>
                </c:pt>
                <c:pt idx="26621">
                  <c:v>16.808</c:v>
                </c:pt>
                <c:pt idx="26622">
                  <c:v>16.808</c:v>
                </c:pt>
                <c:pt idx="26623">
                  <c:v>16.808</c:v>
                </c:pt>
                <c:pt idx="26624">
                  <c:v>16.713000000000001</c:v>
                </c:pt>
                <c:pt idx="26625">
                  <c:v>16.713000000000001</c:v>
                </c:pt>
                <c:pt idx="26626">
                  <c:v>16.617999999999999</c:v>
                </c:pt>
                <c:pt idx="26627">
                  <c:v>16.617999999999999</c:v>
                </c:pt>
                <c:pt idx="26628">
                  <c:v>16.617999999999999</c:v>
                </c:pt>
                <c:pt idx="26629">
                  <c:v>16.523</c:v>
                </c:pt>
                <c:pt idx="26630">
                  <c:v>16.523</c:v>
                </c:pt>
                <c:pt idx="26631">
                  <c:v>16.523</c:v>
                </c:pt>
                <c:pt idx="26632">
                  <c:v>16.427</c:v>
                </c:pt>
                <c:pt idx="26633">
                  <c:v>16.427</c:v>
                </c:pt>
                <c:pt idx="26634">
                  <c:v>16.332000000000001</c:v>
                </c:pt>
                <c:pt idx="26635">
                  <c:v>16.332000000000001</c:v>
                </c:pt>
                <c:pt idx="26636">
                  <c:v>16.332000000000001</c:v>
                </c:pt>
                <c:pt idx="26637">
                  <c:v>16.332000000000001</c:v>
                </c:pt>
                <c:pt idx="26638">
                  <c:v>16.236999999999998</c:v>
                </c:pt>
                <c:pt idx="26639">
                  <c:v>16.236999999999998</c:v>
                </c:pt>
                <c:pt idx="26640">
                  <c:v>16.236999999999998</c:v>
                </c:pt>
                <c:pt idx="26641">
                  <c:v>16.236999999999998</c:v>
                </c:pt>
                <c:pt idx="26642">
                  <c:v>16.236999999999998</c:v>
                </c:pt>
                <c:pt idx="26643">
                  <c:v>16.236999999999998</c:v>
                </c:pt>
                <c:pt idx="26644">
                  <c:v>16.140999999999998</c:v>
                </c:pt>
                <c:pt idx="26645">
                  <c:v>16.140999999999998</c:v>
                </c:pt>
                <c:pt idx="26646">
                  <c:v>16.140999999999998</c:v>
                </c:pt>
                <c:pt idx="26647">
                  <c:v>16.140999999999998</c:v>
                </c:pt>
                <c:pt idx="26648">
                  <c:v>16.140999999999998</c:v>
                </c:pt>
                <c:pt idx="26649">
                  <c:v>16.140999999999998</c:v>
                </c:pt>
                <c:pt idx="26650">
                  <c:v>16.140999999999998</c:v>
                </c:pt>
                <c:pt idx="26651">
                  <c:v>16.140999999999998</c:v>
                </c:pt>
                <c:pt idx="26652">
                  <c:v>16.140999999999998</c:v>
                </c:pt>
                <c:pt idx="26653">
                  <c:v>16.140999999999998</c:v>
                </c:pt>
                <c:pt idx="26654">
                  <c:v>16.140999999999998</c:v>
                </c:pt>
                <c:pt idx="26655">
                  <c:v>16.045999999999999</c:v>
                </c:pt>
                <c:pt idx="26656">
                  <c:v>16.045999999999999</c:v>
                </c:pt>
                <c:pt idx="26657">
                  <c:v>16.045999999999999</c:v>
                </c:pt>
                <c:pt idx="26658">
                  <c:v>16.045999999999999</c:v>
                </c:pt>
                <c:pt idx="26659">
                  <c:v>16.045999999999999</c:v>
                </c:pt>
                <c:pt idx="26660">
                  <c:v>16.045999999999999</c:v>
                </c:pt>
                <c:pt idx="26661">
                  <c:v>16.045999999999999</c:v>
                </c:pt>
                <c:pt idx="26662">
                  <c:v>16.045999999999999</c:v>
                </c:pt>
                <c:pt idx="26663">
                  <c:v>16.045999999999999</c:v>
                </c:pt>
                <c:pt idx="26664">
                  <c:v>16.045999999999999</c:v>
                </c:pt>
                <c:pt idx="26665">
                  <c:v>16.045999999999999</c:v>
                </c:pt>
                <c:pt idx="26666">
                  <c:v>15.951000000000001</c:v>
                </c:pt>
                <c:pt idx="26667">
                  <c:v>15.951000000000001</c:v>
                </c:pt>
                <c:pt idx="26668">
                  <c:v>15.951000000000001</c:v>
                </c:pt>
                <c:pt idx="26669">
                  <c:v>15.951000000000001</c:v>
                </c:pt>
                <c:pt idx="26670">
                  <c:v>15.951000000000001</c:v>
                </c:pt>
                <c:pt idx="26671">
                  <c:v>15.951000000000001</c:v>
                </c:pt>
                <c:pt idx="26672">
                  <c:v>15.951000000000001</c:v>
                </c:pt>
                <c:pt idx="26673">
                  <c:v>15.855</c:v>
                </c:pt>
                <c:pt idx="26674">
                  <c:v>15.855</c:v>
                </c:pt>
                <c:pt idx="26675">
                  <c:v>15.855</c:v>
                </c:pt>
                <c:pt idx="26676">
                  <c:v>15.855</c:v>
                </c:pt>
                <c:pt idx="26677">
                  <c:v>15.855</c:v>
                </c:pt>
                <c:pt idx="26678">
                  <c:v>15.855</c:v>
                </c:pt>
                <c:pt idx="26679">
                  <c:v>15.855</c:v>
                </c:pt>
                <c:pt idx="26680">
                  <c:v>15.951000000000001</c:v>
                </c:pt>
                <c:pt idx="26681">
                  <c:v>15.951000000000001</c:v>
                </c:pt>
                <c:pt idx="26682">
                  <c:v>15.951000000000001</c:v>
                </c:pt>
                <c:pt idx="26683">
                  <c:v>16.045999999999999</c:v>
                </c:pt>
                <c:pt idx="26684">
                  <c:v>16.045999999999999</c:v>
                </c:pt>
                <c:pt idx="26685">
                  <c:v>16.045999999999999</c:v>
                </c:pt>
                <c:pt idx="26686">
                  <c:v>16.140999999999998</c:v>
                </c:pt>
                <c:pt idx="26687">
                  <c:v>16.236999999999998</c:v>
                </c:pt>
                <c:pt idx="26688">
                  <c:v>16.236999999999998</c:v>
                </c:pt>
                <c:pt idx="26689">
                  <c:v>16.332000000000001</c:v>
                </c:pt>
                <c:pt idx="26690">
                  <c:v>16.427</c:v>
                </c:pt>
                <c:pt idx="26691">
                  <c:v>16.427</c:v>
                </c:pt>
                <c:pt idx="26692">
                  <c:v>16.523</c:v>
                </c:pt>
                <c:pt idx="26693">
                  <c:v>16.523</c:v>
                </c:pt>
                <c:pt idx="26694">
                  <c:v>16.617999999999999</c:v>
                </c:pt>
                <c:pt idx="26695">
                  <c:v>16.713000000000001</c:v>
                </c:pt>
                <c:pt idx="26696">
                  <c:v>16.713000000000001</c:v>
                </c:pt>
                <c:pt idx="26697">
                  <c:v>16.808</c:v>
                </c:pt>
                <c:pt idx="26698">
                  <c:v>16.808</c:v>
                </c:pt>
                <c:pt idx="26699">
                  <c:v>16.902999999999999</c:v>
                </c:pt>
                <c:pt idx="26700">
                  <c:v>16.902999999999999</c:v>
                </c:pt>
                <c:pt idx="26701">
                  <c:v>16.998999999999999</c:v>
                </c:pt>
                <c:pt idx="26702">
                  <c:v>16.998999999999999</c:v>
                </c:pt>
                <c:pt idx="26703">
                  <c:v>16.998999999999999</c:v>
                </c:pt>
                <c:pt idx="26704">
                  <c:v>16.998999999999999</c:v>
                </c:pt>
                <c:pt idx="26705">
                  <c:v>17.094000000000001</c:v>
                </c:pt>
                <c:pt idx="26706">
                  <c:v>17.094000000000001</c:v>
                </c:pt>
                <c:pt idx="26707">
                  <c:v>17.094000000000001</c:v>
                </c:pt>
                <c:pt idx="26708">
                  <c:v>16.998999999999999</c:v>
                </c:pt>
                <c:pt idx="26709">
                  <c:v>16.998999999999999</c:v>
                </c:pt>
                <c:pt idx="26710">
                  <c:v>16.998999999999999</c:v>
                </c:pt>
                <c:pt idx="26711">
                  <c:v>16.998999999999999</c:v>
                </c:pt>
                <c:pt idx="26712">
                  <c:v>16.998999999999999</c:v>
                </c:pt>
                <c:pt idx="26713">
                  <c:v>16.998999999999999</c:v>
                </c:pt>
                <c:pt idx="26714">
                  <c:v>16.902999999999999</c:v>
                </c:pt>
                <c:pt idx="26715">
                  <c:v>16.902999999999999</c:v>
                </c:pt>
                <c:pt idx="26716">
                  <c:v>16.902999999999999</c:v>
                </c:pt>
                <c:pt idx="26717">
                  <c:v>16.808</c:v>
                </c:pt>
                <c:pt idx="26718">
                  <c:v>16.808</c:v>
                </c:pt>
                <c:pt idx="26719">
                  <c:v>16.808</c:v>
                </c:pt>
                <c:pt idx="26720">
                  <c:v>16.713000000000001</c:v>
                </c:pt>
                <c:pt idx="26721">
                  <c:v>16.713000000000001</c:v>
                </c:pt>
                <c:pt idx="26722">
                  <c:v>16.713000000000001</c:v>
                </c:pt>
                <c:pt idx="26723">
                  <c:v>16.617999999999999</c:v>
                </c:pt>
                <c:pt idx="26724">
                  <c:v>16.617999999999999</c:v>
                </c:pt>
                <c:pt idx="26725">
                  <c:v>16.617999999999999</c:v>
                </c:pt>
                <c:pt idx="26726">
                  <c:v>16.523</c:v>
                </c:pt>
                <c:pt idx="26727">
                  <c:v>16.523</c:v>
                </c:pt>
                <c:pt idx="26728">
                  <c:v>16.427</c:v>
                </c:pt>
                <c:pt idx="26729">
                  <c:v>16.427</c:v>
                </c:pt>
                <c:pt idx="26730">
                  <c:v>16.427</c:v>
                </c:pt>
                <c:pt idx="26731">
                  <c:v>16.427</c:v>
                </c:pt>
                <c:pt idx="26732">
                  <c:v>16.332000000000001</c:v>
                </c:pt>
                <c:pt idx="26733">
                  <c:v>16.332000000000001</c:v>
                </c:pt>
                <c:pt idx="26734">
                  <c:v>16.332000000000001</c:v>
                </c:pt>
                <c:pt idx="26735">
                  <c:v>16.332000000000001</c:v>
                </c:pt>
                <c:pt idx="26736">
                  <c:v>16.236999999999998</c:v>
                </c:pt>
                <c:pt idx="26737">
                  <c:v>16.236999999999998</c:v>
                </c:pt>
                <c:pt idx="26738">
                  <c:v>16.236999999999998</c:v>
                </c:pt>
                <c:pt idx="26739">
                  <c:v>16.236999999999998</c:v>
                </c:pt>
                <c:pt idx="26740">
                  <c:v>16.236999999999998</c:v>
                </c:pt>
                <c:pt idx="26741">
                  <c:v>16.236999999999998</c:v>
                </c:pt>
                <c:pt idx="26742">
                  <c:v>16.140999999999998</c:v>
                </c:pt>
                <c:pt idx="26743">
                  <c:v>16.140999999999998</c:v>
                </c:pt>
                <c:pt idx="26744">
                  <c:v>16.140999999999998</c:v>
                </c:pt>
                <c:pt idx="26745">
                  <c:v>16.140999999999998</c:v>
                </c:pt>
                <c:pt idx="26746">
                  <c:v>16.140999999999998</c:v>
                </c:pt>
                <c:pt idx="26747">
                  <c:v>16.140999999999998</c:v>
                </c:pt>
                <c:pt idx="26748">
                  <c:v>16.140999999999998</c:v>
                </c:pt>
                <c:pt idx="26749">
                  <c:v>16.140999999999998</c:v>
                </c:pt>
                <c:pt idx="26750">
                  <c:v>16.045999999999999</c:v>
                </c:pt>
                <c:pt idx="26751">
                  <c:v>16.045999999999999</c:v>
                </c:pt>
                <c:pt idx="26752">
                  <c:v>16.045999999999999</c:v>
                </c:pt>
                <c:pt idx="26753">
                  <c:v>16.045999999999999</c:v>
                </c:pt>
                <c:pt idx="26754">
                  <c:v>16.045999999999999</c:v>
                </c:pt>
                <c:pt idx="26755">
                  <c:v>16.045999999999999</c:v>
                </c:pt>
                <c:pt idx="26756">
                  <c:v>16.045999999999999</c:v>
                </c:pt>
                <c:pt idx="26757">
                  <c:v>16.045999999999999</c:v>
                </c:pt>
                <c:pt idx="26758">
                  <c:v>16.045999999999999</c:v>
                </c:pt>
                <c:pt idx="26759">
                  <c:v>15.951000000000001</c:v>
                </c:pt>
                <c:pt idx="26760">
                  <c:v>15.951000000000001</c:v>
                </c:pt>
                <c:pt idx="26761">
                  <c:v>15.951000000000001</c:v>
                </c:pt>
                <c:pt idx="26762">
                  <c:v>15.951000000000001</c:v>
                </c:pt>
                <c:pt idx="26763">
                  <c:v>15.951000000000001</c:v>
                </c:pt>
                <c:pt idx="26764">
                  <c:v>15.951000000000001</c:v>
                </c:pt>
                <c:pt idx="26765">
                  <c:v>15.951000000000001</c:v>
                </c:pt>
                <c:pt idx="26766">
                  <c:v>15.951000000000001</c:v>
                </c:pt>
                <c:pt idx="26767">
                  <c:v>15.951000000000001</c:v>
                </c:pt>
                <c:pt idx="26768">
                  <c:v>15.951000000000001</c:v>
                </c:pt>
                <c:pt idx="26769">
                  <c:v>15.855</c:v>
                </c:pt>
                <c:pt idx="26770">
                  <c:v>15.951000000000001</c:v>
                </c:pt>
                <c:pt idx="26771">
                  <c:v>15.855</c:v>
                </c:pt>
                <c:pt idx="26772">
                  <c:v>15.855</c:v>
                </c:pt>
                <c:pt idx="26773">
                  <c:v>15.951000000000001</c:v>
                </c:pt>
                <c:pt idx="26774">
                  <c:v>15.951000000000001</c:v>
                </c:pt>
                <c:pt idx="26775">
                  <c:v>15.951000000000001</c:v>
                </c:pt>
                <c:pt idx="26776">
                  <c:v>15.951000000000001</c:v>
                </c:pt>
                <c:pt idx="26777">
                  <c:v>15.951000000000001</c:v>
                </c:pt>
                <c:pt idx="26778">
                  <c:v>16.045999999999999</c:v>
                </c:pt>
                <c:pt idx="26779">
                  <c:v>16.045999999999999</c:v>
                </c:pt>
                <c:pt idx="26780">
                  <c:v>16.140999999999998</c:v>
                </c:pt>
                <c:pt idx="26781">
                  <c:v>16.140999999999998</c:v>
                </c:pt>
                <c:pt idx="26782">
                  <c:v>16.236999999999998</c:v>
                </c:pt>
                <c:pt idx="26783">
                  <c:v>16.236999999999998</c:v>
                </c:pt>
                <c:pt idx="26784">
                  <c:v>16.332000000000001</c:v>
                </c:pt>
                <c:pt idx="26785">
                  <c:v>16.332000000000001</c:v>
                </c:pt>
                <c:pt idx="26786">
                  <c:v>16.427</c:v>
                </c:pt>
                <c:pt idx="26787">
                  <c:v>16.523</c:v>
                </c:pt>
                <c:pt idx="26788">
                  <c:v>16.523</c:v>
                </c:pt>
                <c:pt idx="26789">
                  <c:v>16.617999999999999</c:v>
                </c:pt>
                <c:pt idx="26790">
                  <c:v>16.617999999999999</c:v>
                </c:pt>
                <c:pt idx="26791">
                  <c:v>16.713000000000001</c:v>
                </c:pt>
                <c:pt idx="26792">
                  <c:v>16.808</c:v>
                </c:pt>
                <c:pt idx="26793">
                  <c:v>16.808</c:v>
                </c:pt>
                <c:pt idx="26794">
                  <c:v>16.808</c:v>
                </c:pt>
                <c:pt idx="26795">
                  <c:v>16.902999999999999</c:v>
                </c:pt>
                <c:pt idx="26796">
                  <c:v>16.902999999999999</c:v>
                </c:pt>
                <c:pt idx="26797">
                  <c:v>16.902999999999999</c:v>
                </c:pt>
                <c:pt idx="26798">
                  <c:v>16.998999999999999</c:v>
                </c:pt>
                <c:pt idx="26799">
                  <c:v>16.998999999999999</c:v>
                </c:pt>
                <c:pt idx="26800">
                  <c:v>16.998999999999999</c:v>
                </c:pt>
                <c:pt idx="26801">
                  <c:v>16.998999999999999</c:v>
                </c:pt>
                <c:pt idx="26802">
                  <c:v>16.998999999999999</c:v>
                </c:pt>
                <c:pt idx="26803">
                  <c:v>16.998999999999999</c:v>
                </c:pt>
                <c:pt idx="26804">
                  <c:v>16.998999999999999</c:v>
                </c:pt>
                <c:pt idx="26805">
                  <c:v>16.998999999999999</c:v>
                </c:pt>
                <c:pt idx="26806">
                  <c:v>16.998999999999999</c:v>
                </c:pt>
                <c:pt idx="26807">
                  <c:v>16.998999999999999</c:v>
                </c:pt>
                <c:pt idx="26808">
                  <c:v>16.902999999999999</c:v>
                </c:pt>
                <c:pt idx="26809">
                  <c:v>16.902999999999999</c:v>
                </c:pt>
                <c:pt idx="26810">
                  <c:v>16.902999999999999</c:v>
                </c:pt>
                <c:pt idx="26811">
                  <c:v>16.902999999999999</c:v>
                </c:pt>
                <c:pt idx="26812">
                  <c:v>16.808</c:v>
                </c:pt>
                <c:pt idx="26813">
                  <c:v>16.808</c:v>
                </c:pt>
                <c:pt idx="26814">
                  <c:v>16.808</c:v>
                </c:pt>
                <c:pt idx="26815">
                  <c:v>16.713000000000001</c:v>
                </c:pt>
                <c:pt idx="26816">
                  <c:v>16.713000000000001</c:v>
                </c:pt>
                <c:pt idx="26817">
                  <c:v>16.713000000000001</c:v>
                </c:pt>
                <c:pt idx="26818">
                  <c:v>16.617999999999999</c:v>
                </c:pt>
                <c:pt idx="26819">
                  <c:v>16.617999999999999</c:v>
                </c:pt>
                <c:pt idx="26820">
                  <c:v>16.523</c:v>
                </c:pt>
                <c:pt idx="26821">
                  <c:v>16.523</c:v>
                </c:pt>
                <c:pt idx="26822">
                  <c:v>16.523</c:v>
                </c:pt>
                <c:pt idx="26823">
                  <c:v>16.427</c:v>
                </c:pt>
                <c:pt idx="26824">
                  <c:v>16.427</c:v>
                </c:pt>
                <c:pt idx="26825">
                  <c:v>16.427</c:v>
                </c:pt>
                <c:pt idx="26826">
                  <c:v>16.332000000000001</c:v>
                </c:pt>
                <c:pt idx="26827">
                  <c:v>16.332000000000001</c:v>
                </c:pt>
                <c:pt idx="26828">
                  <c:v>16.332000000000001</c:v>
                </c:pt>
                <c:pt idx="26829">
                  <c:v>16.332000000000001</c:v>
                </c:pt>
                <c:pt idx="26830">
                  <c:v>16.332000000000001</c:v>
                </c:pt>
                <c:pt idx="26831">
                  <c:v>16.236999999999998</c:v>
                </c:pt>
                <c:pt idx="26832">
                  <c:v>16.236999999999998</c:v>
                </c:pt>
                <c:pt idx="26833">
                  <c:v>16.236999999999998</c:v>
                </c:pt>
                <c:pt idx="26834">
                  <c:v>16.236999999999998</c:v>
                </c:pt>
                <c:pt idx="26835">
                  <c:v>16.236999999999998</c:v>
                </c:pt>
                <c:pt idx="26836">
                  <c:v>16.236999999999998</c:v>
                </c:pt>
                <c:pt idx="26837">
                  <c:v>16.236999999999998</c:v>
                </c:pt>
                <c:pt idx="26838">
                  <c:v>16.236999999999998</c:v>
                </c:pt>
                <c:pt idx="26839">
                  <c:v>16.140999999999998</c:v>
                </c:pt>
                <c:pt idx="26840">
                  <c:v>16.140999999999998</c:v>
                </c:pt>
                <c:pt idx="26841">
                  <c:v>16.140999999999998</c:v>
                </c:pt>
                <c:pt idx="26842">
                  <c:v>16.140999999999998</c:v>
                </c:pt>
                <c:pt idx="26843">
                  <c:v>16.140999999999998</c:v>
                </c:pt>
                <c:pt idx="26844">
                  <c:v>16.140999999999998</c:v>
                </c:pt>
                <c:pt idx="26845">
                  <c:v>16.140999999999998</c:v>
                </c:pt>
                <c:pt idx="26846">
                  <c:v>16.140999999999998</c:v>
                </c:pt>
                <c:pt idx="26847">
                  <c:v>16.045999999999999</c:v>
                </c:pt>
                <c:pt idx="26848">
                  <c:v>16.045999999999999</c:v>
                </c:pt>
                <c:pt idx="26849">
                  <c:v>16.045999999999999</c:v>
                </c:pt>
                <c:pt idx="26850">
                  <c:v>16.045999999999999</c:v>
                </c:pt>
                <c:pt idx="26851">
                  <c:v>16.045999999999999</c:v>
                </c:pt>
                <c:pt idx="26852">
                  <c:v>16.045999999999999</c:v>
                </c:pt>
                <c:pt idx="26853">
                  <c:v>16.045999999999999</c:v>
                </c:pt>
                <c:pt idx="26854">
                  <c:v>16.045999999999999</c:v>
                </c:pt>
                <c:pt idx="26855">
                  <c:v>16.045999999999999</c:v>
                </c:pt>
                <c:pt idx="26856">
                  <c:v>15.951000000000001</c:v>
                </c:pt>
                <c:pt idx="26857">
                  <c:v>15.951000000000001</c:v>
                </c:pt>
                <c:pt idx="26858">
                  <c:v>15.951000000000001</c:v>
                </c:pt>
                <c:pt idx="26859">
                  <c:v>15.951000000000001</c:v>
                </c:pt>
                <c:pt idx="26860">
                  <c:v>15.951000000000001</c:v>
                </c:pt>
                <c:pt idx="26861">
                  <c:v>15.951000000000001</c:v>
                </c:pt>
                <c:pt idx="26862">
                  <c:v>15.951000000000001</c:v>
                </c:pt>
                <c:pt idx="26863">
                  <c:v>15.951000000000001</c:v>
                </c:pt>
                <c:pt idx="26864">
                  <c:v>15.951000000000001</c:v>
                </c:pt>
                <c:pt idx="26865">
                  <c:v>15.951000000000001</c:v>
                </c:pt>
                <c:pt idx="26866">
                  <c:v>15.951000000000001</c:v>
                </c:pt>
                <c:pt idx="26867">
                  <c:v>15.951000000000001</c:v>
                </c:pt>
                <c:pt idx="26868">
                  <c:v>15.951000000000001</c:v>
                </c:pt>
                <c:pt idx="26869">
                  <c:v>15.951000000000001</c:v>
                </c:pt>
                <c:pt idx="26870">
                  <c:v>15.951000000000001</c:v>
                </c:pt>
                <c:pt idx="26871">
                  <c:v>15.951000000000001</c:v>
                </c:pt>
                <c:pt idx="26872">
                  <c:v>16.045999999999999</c:v>
                </c:pt>
                <c:pt idx="26873">
                  <c:v>16.045999999999999</c:v>
                </c:pt>
                <c:pt idx="26874">
                  <c:v>16.045999999999999</c:v>
                </c:pt>
                <c:pt idx="26875">
                  <c:v>16.140999999999998</c:v>
                </c:pt>
                <c:pt idx="26876">
                  <c:v>16.140999999999998</c:v>
                </c:pt>
                <c:pt idx="26877">
                  <c:v>16.140999999999998</c:v>
                </c:pt>
                <c:pt idx="26878">
                  <c:v>16.236999999999998</c:v>
                </c:pt>
                <c:pt idx="26879">
                  <c:v>16.236999999999998</c:v>
                </c:pt>
                <c:pt idx="26880">
                  <c:v>16.332000000000001</c:v>
                </c:pt>
                <c:pt idx="26881">
                  <c:v>16.332000000000001</c:v>
                </c:pt>
                <c:pt idx="26882">
                  <c:v>16.427</c:v>
                </c:pt>
                <c:pt idx="26883">
                  <c:v>16.523</c:v>
                </c:pt>
                <c:pt idx="26884">
                  <c:v>16.523</c:v>
                </c:pt>
                <c:pt idx="26885">
                  <c:v>16.617999999999999</c:v>
                </c:pt>
                <c:pt idx="26886">
                  <c:v>16.617999999999999</c:v>
                </c:pt>
                <c:pt idx="26887">
                  <c:v>16.713000000000001</c:v>
                </c:pt>
                <c:pt idx="26888">
                  <c:v>16.808</c:v>
                </c:pt>
                <c:pt idx="26889">
                  <c:v>16.808</c:v>
                </c:pt>
                <c:pt idx="26890">
                  <c:v>16.808</c:v>
                </c:pt>
                <c:pt idx="26891">
                  <c:v>16.902999999999999</c:v>
                </c:pt>
                <c:pt idx="26892">
                  <c:v>16.902999999999999</c:v>
                </c:pt>
                <c:pt idx="26893">
                  <c:v>16.902999999999999</c:v>
                </c:pt>
                <c:pt idx="26894">
                  <c:v>16.998999999999999</c:v>
                </c:pt>
                <c:pt idx="26895">
                  <c:v>16.998999999999999</c:v>
                </c:pt>
                <c:pt idx="26896">
                  <c:v>16.998999999999999</c:v>
                </c:pt>
                <c:pt idx="26897">
                  <c:v>16.998999999999999</c:v>
                </c:pt>
                <c:pt idx="26898">
                  <c:v>16.998999999999999</c:v>
                </c:pt>
                <c:pt idx="26899">
                  <c:v>16.998999999999999</c:v>
                </c:pt>
                <c:pt idx="26900">
                  <c:v>16.998999999999999</c:v>
                </c:pt>
                <c:pt idx="26901">
                  <c:v>16.998999999999999</c:v>
                </c:pt>
                <c:pt idx="26902">
                  <c:v>16.998999999999999</c:v>
                </c:pt>
                <c:pt idx="26903">
                  <c:v>16.998999999999999</c:v>
                </c:pt>
                <c:pt idx="26904">
                  <c:v>16.998999999999999</c:v>
                </c:pt>
                <c:pt idx="26905">
                  <c:v>16.902999999999999</c:v>
                </c:pt>
                <c:pt idx="26906">
                  <c:v>16.902999999999999</c:v>
                </c:pt>
                <c:pt idx="26907">
                  <c:v>16.902999999999999</c:v>
                </c:pt>
                <c:pt idx="26908">
                  <c:v>16.902999999999999</c:v>
                </c:pt>
                <c:pt idx="26909">
                  <c:v>16.808</c:v>
                </c:pt>
                <c:pt idx="26910">
                  <c:v>16.808</c:v>
                </c:pt>
                <c:pt idx="26911">
                  <c:v>16.808</c:v>
                </c:pt>
                <c:pt idx="26912">
                  <c:v>16.713000000000001</c:v>
                </c:pt>
                <c:pt idx="26913">
                  <c:v>16.713000000000001</c:v>
                </c:pt>
                <c:pt idx="26914">
                  <c:v>16.617999999999999</c:v>
                </c:pt>
                <c:pt idx="26915">
                  <c:v>16.617999999999999</c:v>
                </c:pt>
                <c:pt idx="26916">
                  <c:v>16.617999999999999</c:v>
                </c:pt>
                <c:pt idx="26917">
                  <c:v>16.523</c:v>
                </c:pt>
                <c:pt idx="26918">
                  <c:v>16.523</c:v>
                </c:pt>
                <c:pt idx="26919">
                  <c:v>16.523</c:v>
                </c:pt>
                <c:pt idx="26920">
                  <c:v>16.427</c:v>
                </c:pt>
                <c:pt idx="26921">
                  <c:v>16.427</c:v>
                </c:pt>
                <c:pt idx="26922">
                  <c:v>16.427</c:v>
                </c:pt>
                <c:pt idx="26923">
                  <c:v>16.427</c:v>
                </c:pt>
                <c:pt idx="26924">
                  <c:v>16.332000000000001</c:v>
                </c:pt>
                <c:pt idx="26925">
                  <c:v>16.332000000000001</c:v>
                </c:pt>
                <c:pt idx="26926">
                  <c:v>16.332000000000001</c:v>
                </c:pt>
                <c:pt idx="26927">
                  <c:v>16.332000000000001</c:v>
                </c:pt>
                <c:pt idx="26928">
                  <c:v>16.332000000000001</c:v>
                </c:pt>
                <c:pt idx="26929">
                  <c:v>16.332000000000001</c:v>
                </c:pt>
                <c:pt idx="26930">
                  <c:v>16.332000000000001</c:v>
                </c:pt>
                <c:pt idx="26931">
                  <c:v>16.236999999999998</c:v>
                </c:pt>
                <c:pt idx="26932">
                  <c:v>16.236999999999998</c:v>
                </c:pt>
                <c:pt idx="26933">
                  <c:v>16.236999999999998</c:v>
                </c:pt>
                <c:pt idx="26934">
                  <c:v>16.236999999999998</c:v>
                </c:pt>
                <c:pt idx="26935">
                  <c:v>16.236999999999998</c:v>
                </c:pt>
                <c:pt idx="26936">
                  <c:v>16.140999999999998</c:v>
                </c:pt>
                <c:pt idx="26937">
                  <c:v>16.140999999999998</c:v>
                </c:pt>
                <c:pt idx="26938">
                  <c:v>16.140999999999998</c:v>
                </c:pt>
                <c:pt idx="26939">
                  <c:v>16.140999999999998</c:v>
                </c:pt>
                <c:pt idx="26940">
                  <c:v>16.140999999999998</c:v>
                </c:pt>
                <c:pt idx="26941">
                  <c:v>16.140999999999998</c:v>
                </c:pt>
                <c:pt idx="26942">
                  <c:v>16.140999999999998</c:v>
                </c:pt>
                <c:pt idx="26943">
                  <c:v>16.045999999999999</c:v>
                </c:pt>
                <c:pt idx="26944">
                  <c:v>16.045999999999999</c:v>
                </c:pt>
                <c:pt idx="26945">
                  <c:v>16.045999999999999</c:v>
                </c:pt>
                <c:pt idx="26946">
                  <c:v>16.045999999999999</c:v>
                </c:pt>
                <c:pt idx="26947">
                  <c:v>16.045999999999999</c:v>
                </c:pt>
                <c:pt idx="26948">
                  <c:v>16.045999999999999</c:v>
                </c:pt>
                <c:pt idx="26949">
                  <c:v>16.045999999999999</c:v>
                </c:pt>
                <c:pt idx="26950">
                  <c:v>15.951000000000001</c:v>
                </c:pt>
                <c:pt idx="26951">
                  <c:v>15.951000000000001</c:v>
                </c:pt>
                <c:pt idx="26952">
                  <c:v>15.951000000000001</c:v>
                </c:pt>
                <c:pt idx="26953">
                  <c:v>15.951000000000001</c:v>
                </c:pt>
                <c:pt idx="26954">
                  <c:v>15.951000000000001</c:v>
                </c:pt>
                <c:pt idx="26955">
                  <c:v>15.951000000000001</c:v>
                </c:pt>
                <c:pt idx="26956">
                  <c:v>15.951000000000001</c:v>
                </c:pt>
                <c:pt idx="26957">
                  <c:v>15.951000000000001</c:v>
                </c:pt>
                <c:pt idx="26958">
                  <c:v>15.951000000000001</c:v>
                </c:pt>
                <c:pt idx="26959">
                  <c:v>15.951000000000001</c:v>
                </c:pt>
                <c:pt idx="26960">
                  <c:v>15.951000000000001</c:v>
                </c:pt>
                <c:pt idx="26961">
                  <c:v>15.951000000000001</c:v>
                </c:pt>
                <c:pt idx="26962">
                  <c:v>15.951000000000001</c:v>
                </c:pt>
                <c:pt idx="26963">
                  <c:v>15.855</c:v>
                </c:pt>
                <c:pt idx="26964">
                  <c:v>15.951000000000001</c:v>
                </c:pt>
                <c:pt idx="26965">
                  <c:v>15.951000000000001</c:v>
                </c:pt>
                <c:pt idx="26966">
                  <c:v>15.951000000000001</c:v>
                </c:pt>
                <c:pt idx="26967">
                  <c:v>15.951000000000001</c:v>
                </c:pt>
                <c:pt idx="26968">
                  <c:v>15.951000000000001</c:v>
                </c:pt>
                <c:pt idx="26969">
                  <c:v>15.951000000000001</c:v>
                </c:pt>
                <c:pt idx="26970">
                  <c:v>16.045999999999999</c:v>
                </c:pt>
                <c:pt idx="26971">
                  <c:v>16.045999999999999</c:v>
                </c:pt>
                <c:pt idx="26972">
                  <c:v>16.045999999999999</c:v>
                </c:pt>
                <c:pt idx="26973">
                  <c:v>16.140999999999998</c:v>
                </c:pt>
                <c:pt idx="26974">
                  <c:v>16.236999999999998</c:v>
                </c:pt>
                <c:pt idx="26975">
                  <c:v>16.236999999999998</c:v>
                </c:pt>
                <c:pt idx="26976">
                  <c:v>16.332000000000001</c:v>
                </c:pt>
                <c:pt idx="26977">
                  <c:v>16.332000000000001</c:v>
                </c:pt>
                <c:pt idx="26978">
                  <c:v>16.427</c:v>
                </c:pt>
                <c:pt idx="26979">
                  <c:v>16.427</c:v>
                </c:pt>
                <c:pt idx="26980">
                  <c:v>16.523</c:v>
                </c:pt>
                <c:pt idx="26981">
                  <c:v>16.523</c:v>
                </c:pt>
                <c:pt idx="26982">
                  <c:v>16.617999999999999</c:v>
                </c:pt>
                <c:pt idx="26983">
                  <c:v>16.617999999999999</c:v>
                </c:pt>
                <c:pt idx="26984">
                  <c:v>16.713000000000001</c:v>
                </c:pt>
                <c:pt idx="26985">
                  <c:v>16.808</c:v>
                </c:pt>
                <c:pt idx="26986">
                  <c:v>16.808</c:v>
                </c:pt>
                <c:pt idx="26987">
                  <c:v>16.808</c:v>
                </c:pt>
                <c:pt idx="26988">
                  <c:v>16.902999999999999</c:v>
                </c:pt>
                <c:pt idx="26989">
                  <c:v>16.902999999999999</c:v>
                </c:pt>
                <c:pt idx="26990">
                  <c:v>16.902999999999999</c:v>
                </c:pt>
                <c:pt idx="26991">
                  <c:v>16.998999999999999</c:v>
                </c:pt>
                <c:pt idx="26992">
                  <c:v>16.998999999999999</c:v>
                </c:pt>
                <c:pt idx="26993">
                  <c:v>16.998999999999999</c:v>
                </c:pt>
                <c:pt idx="26994">
                  <c:v>16.998999999999999</c:v>
                </c:pt>
                <c:pt idx="26995">
                  <c:v>16.998999999999999</c:v>
                </c:pt>
                <c:pt idx="26996">
                  <c:v>16.998999999999999</c:v>
                </c:pt>
                <c:pt idx="26997">
                  <c:v>16.998999999999999</c:v>
                </c:pt>
                <c:pt idx="26998">
                  <c:v>16.998999999999999</c:v>
                </c:pt>
                <c:pt idx="26999">
                  <c:v>16.998999999999999</c:v>
                </c:pt>
                <c:pt idx="27000">
                  <c:v>16.998999999999999</c:v>
                </c:pt>
                <c:pt idx="27001">
                  <c:v>16.902999999999999</c:v>
                </c:pt>
                <c:pt idx="27002">
                  <c:v>16.902999999999999</c:v>
                </c:pt>
                <c:pt idx="27003">
                  <c:v>16.902999999999999</c:v>
                </c:pt>
                <c:pt idx="27004">
                  <c:v>16.808</c:v>
                </c:pt>
                <c:pt idx="27005">
                  <c:v>16.808</c:v>
                </c:pt>
                <c:pt idx="27006">
                  <c:v>16.808</c:v>
                </c:pt>
                <c:pt idx="27007">
                  <c:v>16.808</c:v>
                </c:pt>
                <c:pt idx="27008">
                  <c:v>16.713000000000001</c:v>
                </c:pt>
                <c:pt idx="27009">
                  <c:v>16.713000000000001</c:v>
                </c:pt>
                <c:pt idx="27010">
                  <c:v>16.617999999999999</c:v>
                </c:pt>
                <c:pt idx="27011">
                  <c:v>16.617999999999999</c:v>
                </c:pt>
                <c:pt idx="27012">
                  <c:v>16.617999999999999</c:v>
                </c:pt>
                <c:pt idx="27013">
                  <c:v>16.617999999999999</c:v>
                </c:pt>
                <c:pt idx="27014">
                  <c:v>16.523</c:v>
                </c:pt>
                <c:pt idx="27015">
                  <c:v>16.523</c:v>
                </c:pt>
                <c:pt idx="27016">
                  <c:v>16.523</c:v>
                </c:pt>
                <c:pt idx="27017">
                  <c:v>16.427</c:v>
                </c:pt>
                <c:pt idx="27018">
                  <c:v>16.427</c:v>
                </c:pt>
                <c:pt idx="27019">
                  <c:v>16.427</c:v>
                </c:pt>
                <c:pt idx="27020">
                  <c:v>16.427</c:v>
                </c:pt>
                <c:pt idx="27021">
                  <c:v>16.427</c:v>
                </c:pt>
                <c:pt idx="27022">
                  <c:v>16.427</c:v>
                </c:pt>
                <c:pt idx="27023">
                  <c:v>16.332000000000001</c:v>
                </c:pt>
                <c:pt idx="27024">
                  <c:v>16.332000000000001</c:v>
                </c:pt>
                <c:pt idx="27025">
                  <c:v>16.332000000000001</c:v>
                </c:pt>
                <c:pt idx="27026">
                  <c:v>16.332000000000001</c:v>
                </c:pt>
                <c:pt idx="27027">
                  <c:v>16.332000000000001</c:v>
                </c:pt>
                <c:pt idx="27028">
                  <c:v>16.332000000000001</c:v>
                </c:pt>
                <c:pt idx="27029">
                  <c:v>16.236999999999998</c:v>
                </c:pt>
                <c:pt idx="27030">
                  <c:v>16.236999999999998</c:v>
                </c:pt>
                <c:pt idx="27031">
                  <c:v>16.236999999999998</c:v>
                </c:pt>
                <c:pt idx="27032">
                  <c:v>16.236999999999998</c:v>
                </c:pt>
                <c:pt idx="27033">
                  <c:v>16.236999999999998</c:v>
                </c:pt>
                <c:pt idx="27034">
                  <c:v>16.236999999999998</c:v>
                </c:pt>
                <c:pt idx="27035">
                  <c:v>16.236999999999998</c:v>
                </c:pt>
                <c:pt idx="27036">
                  <c:v>16.140999999999998</c:v>
                </c:pt>
                <c:pt idx="27037">
                  <c:v>16.140999999999998</c:v>
                </c:pt>
                <c:pt idx="27038">
                  <c:v>16.140999999999998</c:v>
                </c:pt>
                <c:pt idx="27039">
                  <c:v>16.140999999999998</c:v>
                </c:pt>
                <c:pt idx="27040">
                  <c:v>16.140999999999998</c:v>
                </c:pt>
                <c:pt idx="27041">
                  <c:v>16.140999999999998</c:v>
                </c:pt>
                <c:pt idx="27042">
                  <c:v>16.140999999999998</c:v>
                </c:pt>
                <c:pt idx="27043">
                  <c:v>16.045999999999999</c:v>
                </c:pt>
                <c:pt idx="27044">
                  <c:v>16.045999999999999</c:v>
                </c:pt>
                <c:pt idx="27045">
                  <c:v>16.045999999999999</c:v>
                </c:pt>
                <c:pt idx="27046">
                  <c:v>16.045999999999999</c:v>
                </c:pt>
                <c:pt idx="27047">
                  <c:v>16.045999999999999</c:v>
                </c:pt>
                <c:pt idx="27048">
                  <c:v>16.045999999999999</c:v>
                </c:pt>
                <c:pt idx="27049">
                  <c:v>16.045999999999999</c:v>
                </c:pt>
                <c:pt idx="27050">
                  <c:v>16.045999999999999</c:v>
                </c:pt>
                <c:pt idx="27051">
                  <c:v>16.045999999999999</c:v>
                </c:pt>
                <c:pt idx="27052">
                  <c:v>15.951000000000001</c:v>
                </c:pt>
                <c:pt idx="27053">
                  <c:v>15.951000000000001</c:v>
                </c:pt>
                <c:pt idx="27054">
                  <c:v>15.951000000000001</c:v>
                </c:pt>
                <c:pt idx="27055">
                  <c:v>15.951000000000001</c:v>
                </c:pt>
                <c:pt idx="27056">
                  <c:v>15.951000000000001</c:v>
                </c:pt>
                <c:pt idx="27057">
                  <c:v>15.951000000000001</c:v>
                </c:pt>
                <c:pt idx="27058">
                  <c:v>15.951000000000001</c:v>
                </c:pt>
                <c:pt idx="27059">
                  <c:v>15.951000000000001</c:v>
                </c:pt>
                <c:pt idx="27060">
                  <c:v>15.951000000000001</c:v>
                </c:pt>
                <c:pt idx="27061">
                  <c:v>15.951000000000001</c:v>
                </c:pt>
                <c:pt idx="27062">
                  <c:v>15.951000000000001</c:v>
                </c:pt>
                <c:pt idx="27063">
                  <c:v>15.951000000000001</c:v>
                </c:pt>
                <c:pt idx="27064">
                  <c:v>15.951000000000001</c:v>
                </c:pt>
                <c:pt idx="27065">
                  <c:v>16.045999999999999</c:v>
                </c:pt>
                <c:pt idx="27066">
                  <c:v>16.045999999999999</c:v>
                </c:pt>
                <c:pt idx="27067">
                  <c:v>16.045999999999999</c:v>
                </c:pt>
                <c:pt idx="27068">
                  <c:v>16.045999999999999</c:v>
                </c:pt>
                <c:pt idx="27069">
                  <c:v>16.140999999999998</c:v>
                </c:pt>
                <c:pt idx="27070">
                  <c:v>16.140999999999998</c:v>
                </c:pt>
                <c:pt idx="27071">
                  <c:v>16.236999999999998</c:v>
                </c:pt>
                <c:pt idx="27072">
                  <c:v>16.236999999999998</c:v>
                </c:pt>
                <c:pt idx="27073">
                  <c:v>16.332000000000001</c:v>
                </c:pt>
                <c:pt idx="27074">
                  <c:v>16.332000000000001</c:v>
                </c:pt>
                <c:pt idx="27075">
                  <c:v>16.427</c:v>
                </c:pt>
                <c:pt idx="27076">
                  <c:v>16.427</c:v>
                </c:pt>
                <c:pt idx="27077">
                  <c:v>16.523</c:v>
                </c:pt>
                <c:pt idx="27078">
                  <c:v>16.617999999999999</c:v>
                </c:pt>
                <c:pt idx="27079">
                  <c:v>16.617999999999999</c:v>
                </c:pt>
                <c:pt idx="27080">
                  <c:v>16.713000000000001</c:v>
                </c:pt>
                <c:pt idx="27081">
                  <c:v>16.713000000000001</c:v>
                </c:pt>
                <c:pt idx="27082">
                  <c:v>16.808</c:v>
                </c:pt>
                <c:pt idx="27083">
                  <c:v>16.808</c:v>
                </c:pt>
                <c:pt idx="27084">
                  <c:v>16.808</c:v>
                </c:pt>
                <c:pt idx="27085">
                  <c:v>16.902999999999999</c:v>
                </c:pt>
                <c:pt idx="27086">
                  <c:v>16.902999999999999</c:v>
                </c:pt>
                <c:pt idx="27087">
                  <c:v>16.902999999999999</c:v>
                </c:pt>
                <c:pt idx="27088">
                  <c:v>16.998999999999999</c:v>
                </c:pt>
                <c:pt idx="27089">
                  <c:v>16.998999999999999</c:v>
                </c:pt>
                <c:pt idx="27090">
                  <c:v>16.998999999999999</c:v>
                </c:pt>
                <c:pt idx="27091">
                  <c:v>16.998999999999999</c:v>
                </c:pt>
                <c:pt idx="27092">
                  <c:v>16.998999999999999</c:v>
                </c:pt>
                <c:pt idx="27093">
                  <c:v>16.998999999999999</c:v>
                </c:pt>
                <c:pt idx="27094">
                  <c:v>16.902999999999999</c:v>
                </c:pt>
                <c:pt idx="27095">
                  <c:v>16.902999999999999</c:v>
                </c:pt>
                <c:pt idx="27096">
                  <c:v>16.902999999999999</c:v>
                </c:pt>
                <c:pt idx="27097">
                  <c:v>16.902999999999999</c:v>
                </c:pt>
                <c:pt idx="27098">
                  <c:v>16.902999999999999</c:v>
                </c:pt>
                <c:pt idx="27099">
                  <c:v>16.808</c:v>
                </c:pt>
                <c:pt idx="27100">
                  <c:v>16.808</c:v>
                </c:pt>
                <c:pt idx="27101">
                  <c:v>16.808</c:v>
                </c:pt>
                <c:pt idx="27102">
                  <c:v>16.713000000000001</c:v>
                </c:pt>
                <c:pt idx="27103">
                  <c:v>16.713000000000001</c:v>
                </c:pt>
                <c:pt idx="27104">
                  <c:v>16.713000000000001</c:v>
                </c:pt>
                <c:pt idx="27105">
                  <c:v>16.617999999999999</c:v>
                </c:pt>
                <c:pt idx="27106">
                  <c:v>16.617999999999999</c:v>
                </c:pt>
                <c:pt idx="27107">
                  <c:v>16.523</c:v>
                </c:pt>
                <c:pt idx="27108">
                  <c:v>16.523</c:v>
                </c:pt>
                <c:pt idx="27109">
                  <c:v>16.523</c:v>
                </c:pt>
                <c:pt idx="27110">
                  <c:v>16.427</c:v>
                </c:pt>
                <c:pt idx="27111">
                  <c:v>16.427</c:v>
                </c:pt>
                <c:pt idx="27112">
                  <c:v>16.427</c:v>
                </c:pt>
                <c:pt idx="27113">
                  <c:v>16.427</c:v>
                </c:pt>
                <c:pt idx="27114">
                  <c:v>16.332000000000001</c:v>
                </c:pt>
                <c:pt idx="27115">
                  <c:v>16.332000000000001</c:v>
                </c:pt>
                <c:pt idx="27116">
                  <c:v>16.332000000000001</c:v>
                </c:pt>
                <c:pt idx="27117">
                  <c:v>16.332000000000001</c:v>
                </c:pt>
                <c:pt idx="27118">
                  <c:v>16.332000000000001</c:v>
                </c:pt>
                <c:pt idx="27119">
                  <c:v>16.236999999999998</c:v>
                </c:pt>
                <c:pt idx="27120">
                  <c:v>16.236999999999998</c:v>
                </c:pt>
                <c:pt idx="27121">
                  <c:v>16.236999999999998</c:v>
                </c:pt>
                <c:pt idx="27122">
                  <c:v>16.236999999999998</c:v>
                </c:pt>
                <c:pt idx="27123">
                  <c:v>16.236999999999998</c:v>
                </c:pt>
                <c:pt idx="27124">
                  <c:v>16.140999999999998</c:v>
                </c:pt>
                <c:pt idx="27125">
                  <c:v>16.140999999999998</c:v>
                </c:pt>
                <c:pt idx="27126">
                  <c:v>16.140999999999998</c:v>
                </c:pt>
                <c:pt idx="27127">
                  <c:v>16.140999999999998</c:v>
                </c:pt>
                <c:pt idx="27128">
                  <c:v>16.140999999999998</c:v>
                </c:pt>
                <c:pt idx="27129">
                  <c:v>16.045999999999999</c:v>
                </c:pt>
                <c:pt idx="27130">
                  <c:v>16.045999999999999</c:v>
                </c:pt>
                <c:pt idx="27131">
                  <c:v>16.045999999999999</c:v>
                </c:pt>
                <c:pt idx="27132">
                  <c:v>16.045999999999999</c:v>
                </c:pt>
                <c:pt idx="27133">
                  <c:v>16.045999999999999</c:v>
                </c:pt>
                <c:pt idx="27134">
                  <c:v>16.045999999999999</c:v>
                </c:pt>
                <c:pt idx="27135">
                  <c:v>16.045999999999999</c:v>
                </c:pt>
                <c:pt idx="27136">
                  <c:v>15.951000000000001</c:v>
                </c:pt>
                <c:pt idx="27137">
                  <c:v>15.951000000000001</c:v>
                </c:pt>
                <c:pt idx="27138">
                  <c:v>15.951000000000001</c:v>
                </c:pt>
                <c:pt idx="27139">
                  <c:v>15.951000000000001</c:v>
                </c:pt>
                <c:pt idx="27140">
                  <c:v>15.951000000000001</c:v>
                </c:pt>
                <c:pt idx="27141">
                  <c:v>15.951000000000001</c:v>
                </c:pt>
                <c:pt idx="27142">
                  <c:v>15.951000000000001</c:v>
                </c:pt>
                <c:pt idx="27143">
                  <c:v>15.855</c:v>
                </c:pt>
                <c:pt idx="27144">
                  <c:v>15.855</c:v>
                </c:pt>
                <c:pt idx="27145">
                  <c:v>15.855</c:v>
                </c:pt>
                <c:pt idx="27146">
                  <c:v>15.855</c:v>
                </c:pt>
                <c:pt idx="27147">
                  <c:v>15.855</c:v>
                </c:pt>
                <c:pt idx="27148">
                  <c:v>15.76</c:v>
                </c:pt>
                <c:pt idx="27149">
                  <c:v>15.76</c:v>
                </c:pt>
                <c:pt idx="27150">
                  <c:v>15.76</c:v>
                </c:pt>
                <c:pt idx="27151">
                  <c:v>15.76</c:v>
                </c:pt>
                <c:pt idx="27152">
                  <c:v>15.76</c:v>
                </c:pt>
                <c:pt idx="27153">
                  <c:v>15.76</c:v>
                </c:pt>
                <c:pt idx="27154">
                  <c:v>15.76</c:v>
                </c:pt>
                <c:pt idx="27155">
                  <c:v>15.76</c:v>
                </c:pt>
                <c:pt idx="27156">
                  <c:v>15.76</c:v>
                </c:pt>
                <c:pt idx="27157">
                  <c:v>15.664</c:v>
                </c:pt>
                <c:pt idx="27158">
                  <c:v>15.664</c:v>
                </c:pt>
                <c:pt idx="27159">
                  <c:v>15.76</c:v>
                </c:pt>
                <c:pt idx="27160">
                  <c:v>15.76</c:v>
                </c:pt>
                <c:pt idx="27161">
                  <c:v>15.76</c:v>
                </c:pt>
                <c:pt idx="27162">
                  <c:v>15.76</c:v>
                </c:pt>
                <c:pt idx="27163">
                  <c:v>15.855</c:v>
                </c:pt>
                <c:pt idx="27164">
                  <c:v>15.855</c:v>
                </c:pt>
                <c:pt idx="27165">
                  <c:v>15.951000000000001</c:v>
                </c:pt>
                <c:pt idx="27166">
                  <c:v>16.045999999999999</c:v>
                </c:pt>
                <c:pt idx="27167">
                  <c:v>16.045999999999999</c:v>
                </c:pt>
                <c:pt idx="27168">
                  <c:v>16.140999999999998</c:v>
                </c:pt>
                <c:pt idx="27169">
                  <c:v>16.140999999999998</c:v>
                </c:pt>
                <c:pt idx="27170">
                  <c:v>16.236999999999998</c:v>
                </c:pt>
                <c:pt idx="27171">
                  <c:v>16.332000000000001</c:v>
                </c:pt>
                <c:pt idx="27172">
                  <c:v>16.332000000000001</c:v>
                </c:pt>
                <c:pt idx="27173">
                  <c:v>16.427</c:v>
                </c:pt>
                <c:pt idx="27174">
                  <c:v>16.427</c:v>
                </c:pt>
                <c:pt idx="27175">
                  <c:v>16.523</c:v>
                </c:pt>
                <c:pt idx="27176">
                  <c:v>16.523</c:v>
                </c:pt>
                <c:pt idx="27177">
                  <c:v>16.617999999999999</c:v>
                </c:pt>
                <c:pt idx="27178">
                  <c:v>16.713000000000001</c:v>
                </c:pt>
                <c:pt idx="27179">
                  <c:v>16.713000000000001</c:v>
                </c:pt>
                <c:pt idx="27180">
                  <c:v>16.713000000000001</c:v>
                </c:pt>
                <c:pt idx="27181">
                  <c:v>16.808</c:v>
                </c:pt>
                <c:pt idx="27182">
                  <c:v>16.808</c:v>
                </c:pt>
                <c:pt idx="27183">
                  <c:v>16.902999999999999</c:v>
                </c:pt>
                <c:pt idx="27184">
                  <c:v>16.902999999999999</c:v>
                </c:pt>
                <c:pt idx="27185">
                  <c:v>16.902999999999999</c:v>
                </c:pt>
                <c:pt idx="27186">
                  <c:v>16.902999999999999</c:v>
                </c:pt>
                <c:pt idx="27187">
                  <c:v>16.902999999999999</c:v>
                </c:pt>
                <c:pt idx="27188">
                  <c:v>16.902999999999999</c:v>
                </c:pt>
                <c:pt idx="27189">
                  <c:v>16.902999999999999</c:v>
                </c:pt>
                <c:pt idx="27190">
                  <c:v>16.902999999999999</c:v>
                </c:pt>
                <c:pt idx="27191">
                  <c:v>16.902999999999999</c:v>
                </c:pt>
                <c:pt idx="27192">
                  <c:v>16.902999999999999</c:v>
                </c:pt>
                <c:pt idx="27193">
                  <c:v>16.902999999999999</c:v>
                </c:pt>
                <c:pt idx="27194">
                  <c:v>16.902999999999999</c:v>
                </c:pt>
                <c:pt idx="27195">
                  <c:v>16.902999999999999</c:v>
                </c:pt>
                <c:pt idx="27196">
                  <c:v>16.808</c:v>
                </c:pt>
                <c:pt idx="27197">
                  <c:v>16.808</c:v>
                </c:pt>
                <c:pt idx="27198">
                  <c:v>16.808</c:v>
                </c:pt>
                <c:pt idx="27199">
                  <c:v>16.713000000000001</c:v>
                </c:pt>
                <c:pt idx="27200">
                  <c:v>16.713000000000001</c:v>
                </c:pt>
                <c:pt idx="27201">
                  <c:v>16.713000000000001</c:v>
                </c:pt>
                <c:pt idx="27202">
                  <c:v>16.617999999999999</c:v>
                </c:pt>
                <c:pt idx="27203">
                  <c:v>16.617999999999999</c:v>
                </c:pt>
                <c:pt idx="27204">
                  <c:v>16.617999999999999</c:v>
                </c:pt>
                <c:pt idx="27205">
                  <c:v>16.523</c:v>
                </c:pt>
                <c:pt idx="27206">
                  <c:v>16.523</c:v>
                </c:pt>
                <c:pt idx="27207">
                  <c:v>16.523</c:v>
                </c:pt>
                <c:pt idx="27208">
                  <c:v>16.427</c:v>
                </c:pt>
                <c:pt idx="27209">
                  <c:v>16.427</c:v>
                </c:pt>
                <c:pt idx="27210">
                  <c:v>16.427</c:v>
                </c:pt>
                <c:pt idx="27211">
                  <c:v>16.332000000000001</c:v>
                </c:pt>
                <c:pt idx="27212">
                  <c:v>16.332000000000001</c:v>
                </c:pt>
                <c:pt idx="27213">
                  <c:v>16.332000000000001</c:v>
                </c:pt>
                <c:pt idx="27214">
                  <c:v>16.332000000000001</c:v>
                </c:pt>
                <c:pt idx="27215">
                  <c:v>16.236999999999998</c:v>
                </c:pt>
                <c:pt idx="27216">
                  <c:v>16.236999999999998</c:v>
                </c:pt>
                <c:pt idx="27217">
                  <c:v>16.236999999999998</c:v>
                </c:pt>
                <c:pt idx="27218">
                  <c:v>16.236999999999998</c:v>
                </c:pt>
                <c:pt idx="27219">
                  <c:v>16.236999999999998</c:v>
                </c:pt>
                <c:pt idx="27220">
                  <c:v>16.236999999999998</c:v>
                </c:pt>
                <c:pt idx="27221">
                  <c:v>16.236999999999998</c:v>
                </c:pt>
                <c:pt idx="27222">
                  <c:v>16.236999999999998</c:v>
                </c:pt>
                <c:pt idx="27223">
                  <c:v>16.140999999999998</c:v>
                </c:pt>
                <c:pt idx="27224">
                  <c:v>16.236999999999998</c:v>
                </c:pt>
                <c:pt idx="27225">
                  <c:v>16.140999999999998</c:v>
                </c:pt>
                <c:pt idx="27226">
                  <c:v>16.140999999999998</c:v>
                </c:pt>
                <c:pt idx="27227">
                  <c:v>16.140999999999998</c:v>
                </c:pt>
                <c:pt idx="27228">
                  <c:v>16.140999999999998</c:v>
                </c:pt>
                <c:pt idx="27229">
                  <c:v>16.140999999999998</c:v>
                </c:pt>
                <c:pt idx="27230">
                  <c:v>16.236999999999998</c:v>
                </c:pt>
                <c:pt idx="27231">
                  <c:v>16.236999999999998</c:v>
                </c:pt>
                <c:pt idx="27232">
                  <c:v>16.140999999999998</c:v>
                </c:pt>
                <c:pt idx="27233">
                  <c:v>16.236999999999998</c:v>
                </c:pt>
                <c:pt idx="27234">
                  <c:v>16.236999999999998</c:v>
                </c:pt>
                <c:pt idx="27235">
                  <c:v>16.236999999999998</c:v>
                </c:pt>
                <c:pt idx="27236">
                  <c:v>16.236999999999998</c:v>
                </c:pt>
                <c:pt idx="27237">
                  <c:v>16.236999999999998</c:v>
                </c:pt>
                <c:pt idx="27238">
                  <c:v>16.236999999999998</c:v>
                </c:pt>
                <c:pt idx="27239">
                  <c:v>16.236999999999998</c:v>
                </c:pt>
                <c:pt idx="27240">
                  <c:v>16.236999999999998</c:v>
                </c:pt>
                <c:pt idx="27241">
                  <c:v>16.236999999999998</c:v>
                </c:pt>
                <c:pt idx="27242">
                  <c:v>16.236999999999998</c:v>
                </c:pt>
                <c:pt idx="27243">
                  <c:v>16.236999999999998</c:v>
                </c:pt>
                <c:pt idx="27244">
                  <c:v>16.236999999999998</c:v>
                </c:pt>
                <c:pt idx="27245">
                  <c:v>16.140999999999998</c:v>
                </c:pt>
                <c:pt idx="27246">
                  <c:v>16.140999999999998</c:v>
                </c:pt>
                <c:pt idx="27247">
                  <c:v>16.140999999999998</c:v>
                </c:pt>
                <c:pt idx="27248">
                  <c:v>16.140999999999998</c:v>
                </c:pt>
                <c:pt idx="27249">
                  <c:v>16.045999999999999</c:v>
                </c:pt>
                <c:pt idx="27250">
                  <c:v>16.045999999999999</c:v>
                </c:pt>
                <c:pt idx="27251">
                  <c:v>16.045999999999999</c:v>
                </c:pt>
                <c:pt idx="27252">
                  <c:v>16.045999999999999</c:v>
                </c:pt>
                <c:pt idx="27253">
                  <c:v>16.045999999999999</c:v>
                </c:pt>
                <c:pt idx="27254">
                  <c:v>15.951000000000001</c:v>
                </c:pt>
                <c:pt idx="27255">
                  <c:v>15.951000000000001</c:v>
                </c:pt>
                <c:pt idx="27256">
                  <c:v>15.951000000000001</c:v>
                </c:pt>
                <c:pt idx="27257">
                  <c:v>16.045999999999999</c:v>
                </c:pt>
                <c:pt idx="27258">
                  <c:v>16.045999999999999</c:v>
                </c:pt>
                <c:pt idx="27259">
                  <c:v>16.045999999999999</c:v>
                </c:pt>
                <c:pt idx="27260">
                  <c:v>16.045999999999999</c:v>
                </c:pt>
                <c:pt idx="27261">
                  <c:v>16.140999999999998</c:v>
                </c:pt>
                <c:pt idx="27262">
                  <c:v>16.140999999999998</c:v>
                </c:pt>
                <c:pt idx="27263">
                  <c:v>16.140999999999998</c:v>
                </c:pt>
                <c:pt idx="27264">
                  <c:v>16.236999999999998</c:v>
                </c:pt>
                <c:pt idx="27265">
                  <c:v>16.236999999999998</c:v>
                </c:pt>
                <c:pt idx="27266">
                  <c:v>16.332000000000001</c:v>
                </c:pt>
                <c:pt idx="27267">
                  <c:v>16.332000000000001</c:v>
                </c:pt>
                <c:pt idx="27268">
                  <c:v>16.427</c:v>
                </c:pt>
                <c:pt idx="27269">
                  <c:v>16.427</c:v>
                </c:pt>
                <c:pt idx="27270">
                  <c:v>16.523</c:v>
                </c:pt>
                <c:pt idx="27271">
                  <c:v>16.523</c:v>
                </c:pt>
                <c:pt idx="27272">
                  <c:v>16.617999999999999</c:v>
                </c:pt>
                <c:pt idx="27273">
                  <c:v>16.617999999999999</c:v>
                </c:pt>
                <c:pt idx="27274">
                  <c:v>16.713000000000001</c:v>
                </c:pt>
                <c:pt idx="27275">
                  <c:v>16.713000000000001</c:v>
                </c:pt>
                <c:pt idx="27276">
                  <c:v>16.808</c:v>
                </c:pt>
                <c:pt idx="27277">
                  <c:v>16.808</c:v>
                </c:pt>
                <c:pt idx="27278">
                  <c:v>16.808</c:v>
                </c:pt>
                <c:pt idx="27279">
                  <c:v>16.902999999999999</c:v>
                </c:pt>
                <c:pt idx="27280">
                  <c:v>16.902999999999999</c:v>
                </c:pt>
                <c:pt idx="27281">
                  <c:v>16.902999999999999</c:v>
                </c:pt>
                <c:pt idx="27282">
                  <c:v>16.902999999999999</c:v>
                </c:pt>
                <c:pt idx="27283">
                  <c:v>16.902999999999999</c:v>
                </c:pt>
                <c:pt idx="27284">
                  <c:v>16.902999999999999</c:v>
                </c:pt>
                <c:pt idx="27285">
                  <c:v>16.902999999999999</c:v>
                </c:pt>
                <c:pt idx="27286">
                  <c:v>16.902999999999999</c:v>
                </c:pt>
                <c:pt idx="27287">
                  <c:v>16.902999999999999</c:v>
                </c:pt>
                <c:pt idx="27288">
                  <c:v>16.902999999999999</c:v>
                </c:pt>
                <c:pt idx="27289">
                  <c:v>16.902999999999999</c:v>
                </c:pt>
                <c:pt idx="27290">
                  <c:v>16.902999999999999</c:v>
                </c:pt>
                <c:pt idx="27291">
                  <c:v>16.902999999999999</c:v>
                </c:pt>
                <c:pt idx="27292">
                  <c:v>16.808</c:v>
                </c:pt>
                <c:pt idx="27293">
                  <c:v>16.808</c:v>
                </c:pt>
                <c:pt idx="27294">
                  <c:v>16.808</c:v>
                </c:pt>
                <c:pt idx="27295">
                  <c:v>16.713000000000001</c:v>
                </c:pt>
                <c:pt idx="27296">
                  <c:v>16.713000000000001</c:v>
                </c:pt>
                <c:pt idx="27297">
                  <c:v>16.713000000000001</c:v>
                </c:pt>
                <c:pt idx="27298">
                  <c:v>16.617999999999999</c:v>
                </c:pt>
                <c:pt idx="27299">
                  <c:v>16.617999999999999</c:v>
                </c:pt>
                <c:pt idx="27300">
                  <c:v>16.617999999999999</c:v>
                </c:pt>
                <c:pt idx="27301">
                  <c:v>16.523</c:v>
                </c:pt>
                <c:pt idx="27302">
                  <c:v>16.523</c:v>
                </c:pt>
                <c:pt idx="27303">
                  <c:v>16.523</c:v>
                </c:pt>
                <c:pt idx="27304">
                  <c:v>16.427</c:v>
                </c:pt>
                <c:pt idx="27305">
                  <c:v>16.427</c:v>
                </c:pt>
                <c:pt idx="27306">
                  <c:v>16.427</c:v>
                </c:pt>
                <c:pt idx="27307">
                  <c:v>16.332000000000001</c:v>
                </c:pt>
                <c:pt idx="27308">
                  <c:v>16.332000000000001</c:v>
                </c:pt>
                <c:pt idx="27309">
                  <c:v>16.332000000000001</c:v>
                </c:pt>
                <c:pt idx="27310">
                  <c:v>16.332000000000001</c:v>
                </c:pt>
                <c:pt idx="27311">
                  <c:v>16.332000000000001</c:v>
                </c:pt>
                <c:pt idx="27312">
                  <c:v>16.332000000000001</c:v>
                </c:pt>
                <c:pt idx="27313">
                  <c:v>16.236999999999998</c:v>
                </c:pt>
                <c:pt idx="27314">
                  <c:v>16.236999999999998</c:v>
                </c:pt>
                <c:pt idx="27315">
                  <c:v>16.236999999999998</c:v>
                </c:pt>
                <c:pt idx="27316">
                  <c:v>16.236999999999998</c:v>
                </c:pt>
                <c:pt idx="27317">
                  <c:v>16.236999999999998</c:v>
                </c:pt>
                <c:pt idx="27318">
                  <c:v>16.236999999999998</c:v>
                </c:pt>
                <c:pt idx="27319">
                  <c:v>16.236999999999998</c:v>
                </c:pt>
                <c:pt idx="27320">
                  <c:v>16.236999999999998</c:v>
                </c:pt>
                <c:pt idx="27321">
                  <c:v>16.236999999999998</c:v>
                </c:pt>
                <c:pt idx="27322">
                  <c:v>16.236999999999998</c:v>
                </c:pt>
                <c:pt idx="27323">
                  <c:v>16.236999999999998</c:v>
                </c:pt>
                <c:pt idx="27324">
                  <c:v>16.332000000000001</c:v>
                </c:pt>
                <c:pt idx="27325">
                  <c:v>16.332000000000001</c:v>
                </c:pt>
                <c:pt idx="27326">
                  <c:v>16.332000000000001</c:v>
                </c:pt>
                <c:pt idx="27327">
                  <c:v>16.332000000000001</c:v>
                </c:pt>
                <c:pt idx="27328">
                  <c:v>16.332000000000001</c:v>
                </c:pt>
                <c:pt idx="27329">
                  <c:v>16.332000000000001</c:v>
                </c:pt>
                <c:pt idx="27330">
                  <c:v>16.332000000000001</c:v>
                </c:pt>
                <c:pt idx="27331">
                  <c:v>16.332000000000001</c:v>
                </c:pt>
                <c:pt idx="27332">
                  <c:v>16.332000000000001</c:v>
                </c:pt>
                <c:pt idx="27333">
                  <c:v>16.332000000000001</c:v>
                </c:pt>
                <c:pt idx="27334">
                  <c:v>16.332000000000001</c:v>
                </c:pt>
                <c:pt idx="27335">
                  <c:v>16.332000000000001</c:v>
                </c:pt>
                <c:pt idx="27336">
                  <c:v>16.332000000000001</c:v>
                </c:pt>
                <c:pt idx="27337">
                  <c:v>16.332000000000001</c:v>
                </c:pt>
                <c:pt idx="27338">
                  <c:v>16.332000000000001</c:v>
                </c:pt>
                <c:pt idx="27339">
                  <c:v>16.332000000000001</c:v>
                </c:pt>
                <c:pt idx="27340">
                  <c:v>16.332000000000001</c:v>
                </c:pt>
                <c:pt idx="27341">
                  <c:v>16.332000000000001</c:v>
                </c:pt>
                <c:pt idx="27342">
                  <c:v>16.332000000000001</c:v>
                </c:pt>
                <c:pt idx="27343">
                  <c:v>16.332000000000001</c:v>
                </c:pt>
                <c:pt idx="27344">
                  <c:v>16.332000000000001</c:v>
                </c:pt>
                <c:pt idx="27345">
                  <c:v>16.332000000000001</c:v>
                </c:pt>
                <c:pt idx="27346">
                  <c:v>16.332000000000001</c:v>
                </c:pt>
                <c:pt idx="27347">
                  <c:v>16.332000000000001</c:v>
                </c:pt>
                <c:pt idx="27348">
                  <c:v>16.332000000000001</c:v>
                </c:pt>
                <c:pt idx="27349">
                  <c:v>16.332000000000001</c:v>
                </c:pt>
                <c:pt idx="27350">
                  <c:v>16.332000000000001</c:v>
                </c:pt>
                <c:pt idx="27351">
                  <c:v>16.332000000000001</c:v>
                </c:pt>
                <c:pt idx="27352">
                  <c:v>16.332000000000001</c:v>
                </c:pt>
                <c:pt idx="27353">
                  <c:v>16.332000000000001</c:v>
                </c:pt>
                <c:pt idx="27354">
                  <c:v>16.332000000000001</c:v>
                </c:pt>
                <c:pt idx="27355">
                  <c:v>16.332000000000001</c:v>
                </c:pt>
                <c:pt idx="27356">
                  <c:v>16.332000000000001</c:v>
                </c:pt>
                <c:pt idx="27357">
                  <c:v>16.427</c:v>
                </c:pt>
                <c:pt idx="27358">
                  <c:v>16.427</c:v>
                </c:pt>
                <c:pt idx="27359">
                  <c:v>16.427</c:v>
                </c:pt>
                <c:pt idx="27360">
                  <c:v>16.427</c:v>
                </c:pt>
                <c:pt idx="27361">
                  <c:v>16.427</c:v>
                </c:pt>
                <c:pt idx="27362">
                  <c:v>16.523</c:v>
                </c:pt>
                <c:pt idx="27363">
                  <c:v>16.523</c:v>
                </c:pt>
                <c:pt idx="27364">
                  <c:v>16.523</c:v>
                </c:pt>
                <c:pt idx="27365">
                  <c:v>16.617999999999999</c:v>
                </c:pt>
                <c:pt idx="27366">
                  <c:v>16.617999999999999</c:v>
                </c:pt>
                <c:pt idx="27367">
                  <c:v>16.713000000000001</c:v>
                </c:pt>
                <c:pt idx="27368">
                  <c:v>16.713000000000001</c:v>
                </c:pt>
                <c:pt idx="27369">
                  <c:v>16.713000000000001</c:v>
                </c:pt>
                <c:pt idx="27370">
                  <c:v>16.808</c:v>
                </c:pt>
                <c:pt idx="27371">
                  <c:v>16.808</c:v>
                </c:pt>
                <c:pt idx="27372">
                  <c:v>16.808</c:v>
                </c:pt>
                <c:pt idx="27373">
                  <c:v>16.902999999999999</c:v>
                </c:pt>
                <c:pt idx="27374">
                  <c:v>16.902999999999999</c:v>
                </c:pt>
                <c:pt idx="27375">
                  <c:v>16.902999999999999</c:v>
                </c:pt>
                <c:pt idx="27376">
                  <c:v>16.902999999999999</c:v>
                </c:pt>
                <c:pt idx="27377">
                  <c:v>16.998999999999999</c:v>
                </c:pt>
                <c:pt idx="27378">
                  <c:v>16.998999999999999</c:v>
                </c:pt>
                <c:pt idx="27379">
                  <c:v>16.998999999999999</c:v>
                </c:pt>
                <c:pt idx="27380">
                  <c:v>16.998999999999999</c:v>
                </c:pt>
                <c:pt idx="27381">
                  <c:v>16.998999999999999</c:v>
                </c:pt>
                <c:pt idx="27382">
                  <c:v>16.902999999999999</c:v>
                </c:pt>
                <c:pt idx="27383">
                  <c:v>16.902999999999999</c:v>
                </c:pt>
                <c:pt idx="27384">
                  <c:v>16.902999999999999</c:v>
                </c:pt>
                <c:pt idx="27385">
                  <c:v>16.902999999999999</c:v>
                </c:pt>
                <c:pt idx="27386">
                  <c:v>16.902999999999999</c:v>
                </c:pt>
                <c:pt idx="27387">
                  <c:v>16.808</c:v>
                </c:pt>
                <c:pt idx="27388">
                  <c:v>16.808</c:v>
                </c:pt>
                <c:pt idx="27389">
                  <c:v>16.808</c:v>
                </c:pt>
                <c:pt idx="27390">
                  <c:v>16.713000000000001</c:v>
                </c:pt>
                <c:pt idx="27391">
                  <c:v>16.713000000000001</c:v>
                </c:pt>
                <c:pt idx="27392">
                  <c:v>16.713000000000001</c:v>
                </c:pt>
                <c:pt idx="27393">
                  <c:v>16.617999999999999</c:v>
                </c:pt>
                <c:pt idx="27394">
                  <c:v>16.617999999999999</c:v>
                </c:pt>
                <c:pt idx="27395">
                  <c:v>16.617999999999999</c:v>
                </c:pt>
                <c:pt idx="27396">
                  <c:v>16.523</c:v>
                </c:pt>
                <c:pt idx="27397">
                  <c:v>16.523</c:v>
                </c:pt>
                <c:pt idx="27398">
                  <c:v>16.523</c:v>
                </c:pt>
                <c:pt idx="27399">
                  <c:v>16.523</c:v>
                </c:pt>
                <c:pt idx="27400">
                  <c:v>16.523</c:v>
                </c:pt>
                <c:pt idx="27401">
                  <c:v>16.427</c:v>
                </c:pt>
                <c:pt idx="27402">
                  <c:v>16.427</c:v>
                </c:pt>
                <c:pt idx="27403">
                  <c:v>16.427</c:v>
                </c:pt>
                <c:pt idx="27404">
                  <c:v>16.427</c:v>
                </c:pt>
                <c:pt idx="27405">
                  <c:v>16.427</c:v>
                </c:pt>
                <c:pt idx="27406">
                  <c:v>16.427</c:v>
                </c:pt>
                <c:pt idx="27407">
                  <c:v>16.332000000000001</c:v>
                </c:pt>
                <c:pt idx="27408">
                  <c:v>16.332000000000001</c:v>
                </c:pt>
                <c:pt idx="27409">
                  <c:v>16.332000000000001</c:v>
                </c:pt>
                <c:pt idx="27410">
                  <c:v>16.332000000000001</c:v>
                </c:pt>
                <c:pt idx="27411">
                  <c:v>16.332000000000001</c:v>
                </c:pt>
                <c:pt idx="27412">
                  <c:v>16.332000000000001</c:v>
                </c:pt>
                <c:pt idx="27413">
                  <c:v>16.332000000000001</c:v>
                </c:pt>
                <c:pt idx="27414">
                  <c:v>16.332000000000001</c:v>
                </c:pt>
                <c:pt idx="27415">
                  <c:v>16.332000000000001</c:v>
                </c:pt>
                <c:pt idx="27416">
                  <c:v>16.236999999999998</c:v>
                </c:pt>
                <c:pt idx="27417">
                  <c:v>16.236999999999998</c:v>
                </c:pt>
                <c:pt idx="27418">
                  <c:v>16.236999999999998</c:v>
                </c:pt>
                <c:pt idx="27419">
                  <c:v>16.236999999999998</c:v>
                </c:pt>
                <c:pt idx="27420">
                  <c:v>16.236999999999998</c:v>
                </c:pt>
                <c:pt idx="27421">
                  <c:v>16.236999999999998</c:v>
                </c:pt>
                <c:pt idx="27422">
                  <c:v>16.236999999999998</c:v>
                </c:pt>
                <c:pt idx="27423">
                  <c:v>16.236999999999998</c:v>
                </c:pt>
                <c:pt idx="27424">
                  <c:v>16.140999999999998</c:v>
                </c:pt>
                <c:pt idx="27425">
                  <c:v>16.140999999999998</c:v>
                </c:pt>
                <c:pt idx="27426">
                  <c:v>16.140999999999998</c:v>
                </c:pt>
                <c:pt idx="27427">
                  <c:v>16.140999999999998</c:v>
                </c:pt>
                <c:pt idx="27428">
                  <c:v>16.140999999999998</c:v>
                </c:pt>
                <c:pt idx="27429">
                  <c:v>16.140999999999998</c:v>
                </c:pt>
                <c:pt idx="27430">
                  <c:v>16.140999999999998</c:v>
                </c:pt>
                <c:pt idx="27431">
                  <c:v>16.140999999999998</c:v>
                </c:pt>
                <c:pt idx="27432">
                  <c:v>16.140999999999998</c:v>
                </c:pt>
                <c:pt idx="27433">
                  <c:v>16.140999999999998</c:v>
                </c:pt>
                <c:pt idx="27434">
                  <c:v>16.140999999999998</c:v>
                </c:pt>
                <c:pt idx="27435">
                  <c:v>16.140999999999998</c:v>
                </c:pt>
                <c:pt idx="27436">
                  <c:v>16.045999999999999</c:v>
                </c:pt>
                <c:pt idx="27437">
                  <c:v>16.045999999999999</c:v>
                </c:pt>
                <c:pt idx="27438">
                  <c:v>16.045999999999999</c:v>
                </c:pt>
                <c:pt idx="27439">
                  <c:v>16.045999999999999</c:v>
                </c:pt>
                <c:pt idx="27440">
                  <c:v>16.045999999999999</c:v>
                </c:pt>
                <c:pt idx="27441">
                  <c:v>16.045999999999999</c:v>
                </c:pt>
                <c:pt idx="27442">
                  <c:v>16.045999999999999</c:v>
                </c:pt>
                <c:pt idx="27443">
                  <c:v>16.045999999999999</c:v>
                </c:pt>
                <c:pt idx="27444">
                  <c:v>16.045999999999999</c:v>
                </c:pt>
                <c:pt idx="27445">
                  <c:v>16.045999999999999</c:v>
                </c:pt>
                <c:pt idx="27446">
                  <c:v>16.045999999999999</c:v>
                </c:pt>
                <c:pt idx="27447">
                  <c:v>16.045999999999999</c:v>
                </c:pt>
                <c:pt idx="27448">
                  <c:v>16.140999999999998</c:v>
                </c:pt>
                <c:pt idx="27449">
                  <c:v>16.140999999999998</c:v>
                </c:pt>
                <c:pt idx="27450">
                  <c:v>16.140999999999998</c:v>
                </c:pt>
                <c:pt idx="27451">
                  <c:v>16.140999999999998</c:v>
                </c:pt>
                <c:pt idx="27452">
                  <c:v>16.236999999999998</c:v>
                </c:pt>
                <c:pt idx="27453">
                  <c:v>16.236999999999998</c:v>
                </c:pt>
                <c:pt idx="27454">
                  <c:v>16.332000000000001</c:v>
                </c:pt>
                <c:pt idx="27455">
                  <c:v>16.332000000000001</c:v>
                </c:pt>
                <c:pt idx="27456">
                  <c:v>16.332000000000001</c:v>
                </c:pt>
                <c:pt idx="27457">
                  <c:v>16.427</c:v>
                </c:pt>
                <c:pt idx="27458">
                  <c:v>16.427</c:v>
                </c:pt>
                <c:pt idx="27459">
                  <c:v>16.523</c:v>
                </c:pt>
                <c:pt idx="27460">
                  <c:v>16.523</c:v>
                </c:pt>
                <c:pt idx="27461">
                  <c:v>16.617999999999999</c:v>
                </c:pt>
                <c:pt idx="27462">
                  <c:v>16.617999999999999</c:v>
                </c:pt>
                <c:pt idx="27463">
                  <c:v>16.713000000000001</c:v>
                </c:pt>
                <c:pt idx="27464">
                  <c:v>16.713000000000001</c:v>
                </c:pt>
                <c:pt idx="27465">
                  <c:v>16.808</c:v>
                </c:pt>
                <c:pt idx="27466">
                  <c:v>16.808</c:v>
                </c:pt>
                <c:pt idx="27467">
                  <c:v>16.808</c:v>
                </c:pt>
                <c:pt idx="27468">
                  <c:v>16.902999999999999</c:v>
                </c:pt>
                <c:pt idx="27469">
                  <c:v>16.902999999999999</c:v>
                </c:pt>
                <c:pt idx="27470">
                  <c:v>16.902999999999999</c:v>
                </c:pt>
                <c:pt idx="27471">
                  <c:v>16.902999999999999</c:v>
                </c:pt>
                <c:pt idx="27472">
                  <c:v>16.902999999999999</c:v>
                </c:pt>
                <c:pt idx="27473">
                  <c:v>16.902999999999999</c:v>
                </c:pt>
                <c:pt idx="27474">
                  <c:v>16.902999999999999</c:v>
                </c:pt>
                <c:pt idx="27475">
                  <c:v>16.902999999999999</c:v>
                </c:pt>
                <c:pt idx="27476">
                  <c:v>16.902999999999999</c:v>
                </c:pt>
                <c:pt idx="27477">
                  <c:v>16.902999999999999</c:v>
                </c:pt>
                <c:pt idx="27478">
                  <c:v>16.902999999999999</c:v>
                </c:pt>
                <c:pt idx="27479">
                  <c:v>16.902999999999999</c:v>
                </c:pt>
                <c:pt idx="27480">
                  <c:v>16.902999999999999</c:v>
                </c:pt>
                <c:pt idx="27481">
                  <c:v>16.902999999999999</c:v>
                </c:pt>
                <c:pt idx="27482">
                  <c:v>16.808</c:v>
                </c:pt>
                <c:pt idx="27483">
                  <c:v>16.808</c:v>
                </c:pt>
                <c:pt idx="27484">
                  <c:v>16.808</c:v>
                </c:pt>
                <c:pt idx="27485">
                  <c:v>16.808</c:v>
                </c:pt>
                <c:pt idx="27486">
                  <c:v>16.713000000000001</c:v>
                </c:pt>
                <c:pt idx="27487">
                  <c:v>16.713000000000001</c:v>
                </c:pt>
                <c:pt idx="27488">
                  <c:v>16.713000000000001</c:v>
                </c:pt>
                <c:pt idx="27489">
                  <c:v>16.617999999999999</c:v>
                </c:pt>
                <c:pt idx="27490">
                  <c:v>16.617999999999999</c:v>
                </c:pt>
                <c:pt idx="27491">
                  <c:v>16.617999999999999</c:v>
                </c:pt>
                <c:pt idx="27492">
                  <c:v>16.523</c:v>
                </c:pt>
                <c:pt idx="27493">
                  <c:v>16.523</c:v>
                </c:pt>
                <c:pt idx="27494">
                  <c:v>16.523</c:v>
                </c:pt>
                <c:pt idx="27495">
                  <c:v>16.523</c:v>
                </c:pt>
                <c:pt idx="27496">
                  <c:v>16.523</c:v>
                </c:pt>
                <c:pt idx="27497">
                  <c:v>16.427</c:v>
                </c:pt>
                <c:pt idx="27498">
                  <c:v>16.427</c:v>
                </c:pt>
                <c:pt idx="27499">
                  <c:v>16.427</c:v>
                </c:pt>
                <c:pt idx="27500">
                  <c:v>16.427</c:v>
                </c:pt>
                <c:pt idx="27501">
                  <c:v>16.427</c:v>
                </c:pt>
                <c:pt idx="27502">
                  <c:v>16.332000000000001</c:v>
                </c:pt>
                <c:pt idx="27503">
                  <c:v>16.332000000000001</c:v>
                </c:pt>
                <c:pt idx="27504">
                  <c:v>16.332000000000001</c:v>
                </c:pt>
                <c:pt idx="27505">
                  <c:v>16.332000000000001</c:v>
                </c:pt>
                <c:pt idx="27506">
                  <c:v>16.332000000000001</c:v>
                </c:pt>
                <c:pt idx="27507">
                  <c:v>16.332000000000001</c:v>
                </c:pt>
                <c:pt idx="27508">
                  <c:v>16.332000000000001</c:v>
                </c:pt>
                <c:pt idx="27509">
                  <c:v>16.332000000000001</c:v>
                </c:pt>
                <c:pt idx="27510">
                  <c:v>16.332000000000001</c:v>
                </c:pt>
                <c:pt idx="27511">
                  <c:v>16.236999999999998</c:v>
                </c:pt>
                <c:pt idx="27512">
                  <c:v>16.236999999999998</c:v>
                </c:pt>
                <c:pt idx="27513">
                  <c:v>16.236999999999998</c:v>
                </c:pt>
                <c:pt idx="27514">
                  <c:v>16.236999999999998</c:v>
                </c:pt>
                <c:pt idx="27515">
                  <c:v>16.236999999999998</c:v>
                </c:pt>
                <c:pt idx="27516">
                  <c:v>16.236999999999998</c:v>
                </c:pt>
                <c:pt idx="27517">
                  <c:v>16.236999999999998</c:v>
                </c:pt>
                <c:pt idx="27518">
                  <c:v>16.236999999999998</c:v>
                </c:pt>
                <c:pt idx="27519">
                  <c:v>16.236999999999998</c:v>
                </c:pt>
                <c:pt idx="27520">
                  <c:v>16.236999999999998</c:v>
                </c:pt>
                <c:pt idx="27521">
                  <c:v>16.236999999999998</c:v>
                </c:pt>
                <c:pt idx="27522">
                  <c:v>16.236999999999998</c:v>
                </c:pt>
                <c:pt idx="27523">
                  <c:v>16.236999999999998</c:v>
                </c:pt>
                <c:pt idx="27524">
                  <c:v>16.236999999999998</c:v>
                </c:pt>
                <c:pt idx="27525">
                  <c:v>16.236999999999998</c:v>
                </c:pt>
                <c:pt idx="27526">
                  <c:v>16.236999999999998</c:v>
                </c:pt>
                <c:pt idx="27527">
                  <c:v>16.140999999999998</c:v>
                </c:pt>
                <c:pt idx="27528">
                  <c:v>16.140999999999998</c:v>
                </c:pt>
                <c:pt idx="27529">
                  <c:v>16.140999999999998</c:v>
                </c:pt>
                <c:pt idx="27530">
                  <c:v>16.140999999999998</c:v>
                </c:pt>
                <c:pt idx="27531">
                  <c:v>16.140999999999998</c:v>
                </c:pt>
                <c:pt idx="27532">
                  <c:v>16.140999999999998</c:v>
                </c:pt>
                <c:pt idx="27533">
                  <c:v>16.140999999999998</c:v>
                </c:pt>
                <c:pt idx="27534">
                  <c:v>16.140999999999998</c:v>
                </c:pt>
                <c:pt idx="27535">
                  <c:v>16.140999999999998</c:v>
                </c:pt>
                <c:pt idx="27536">
                  <c:v>16.045999999999999</c:v>
                </c:pt>
                <c:pt idx="27537">
                  <c:v>16.045999999999999</c:v>
                </c:pt>
                <c:pt idx="27538">
                  <c:v>16.045999999999999</c:v>
                </c:pt>
                <c:pt idx="27539">
                  <c:v>16.045999999999999</c:v>
                </c:pt>
                <c:pt idx="27540">
                  <c:v>16.045999999999999</c:v>
                </c:pt>
                <c:pt idx="27541">
                  <c:v>16.045999999999999</c:v>
                </c:pt>
                <c:pt idx="27542">
                  <c:v>16.045999999999999</c:v>
                </c:pt>
                <c:pt idx="27543">
                  <c:v>16.045999999999999</c:v>
                </c:pt>
                <c:pt idx="27544">
                  <c:v>16.045999999999999</c:v>
                </c:pt>
                <c:pt idx="27545">
                  <c:v>16.045999999999999</c:v>
                </c:pt>
                <c:pt idx="27546">
                  <c:v>16.045999999999999</c:v>
                </c:pt>
                <c:pt idx="27547">
                  <c:v>16.045999999999999</c:v>
                </c:pt>
                <c:pt idx="27548">
                  <c:v>16.140999999999998</c:v>
                </c:pt>
                <c:pt idx="27549">
                  <c:v>16.140999999999998</c:v>
                </c:pt>
                <c:pt idx="27550">
                  <c:v>16.140999999999998</c:v>
                </c:pt>
                <c:pt idx="27551">
                  <c:v>16.140999999999998</c:v>
                </c:pt>
                <c:pt idx="27552">
                  <c:v>16.236999999999998</c:v>
                </c:pt>
                <c:pt idx="27553">
                  <c:v>16.236999999999998</c:v>
                </c:pt>
                <c:pt idx="27554">
                  <c:v>16.236999999999998</c:v>
                </c:pt>
                <c:pt idx="27555">
                  <c:v>16.332000000000001</c:v>
                </c:pt>
                <c:pt idx="27556">
                  <c:v>16.332000000000001</c:v>
                </c:pt>
                <c:pt idx="27557">
                  <c:v>16.332000000000001</c:v>
                </c:pt>
                <c:pt idx="27558">
                  <c:v>16.427</c:v>
                </c:pt>
                <c:pt idx="27559">
                  <c:v>16.427</c:v>
                </c:pt>
                <c:pt idx="27560">
                  <c:v>16.523</c:v>
                </c:pt>
                <c:pt idx="27561">
                  <c:v>16.523</c:v>
                </c:pt>
                <c:pt idx="27562">
                  <c:v>16.523</c:v>
                </c:pt>
                <c:pt idx="27563">
                  <c:v>16.523</c:v>
                </c:pt>
                <c:pt idx="27564">
                  <c:v>16.523</c:v>
                </c:pt>
                <c:pt idx="27565">
                  <c:v>16.617999999999999</c:v>
                </c:pt>
                <c:pt idx="27566">
                  <c:v>16.617999999999999</c:v>
                </c:pt>
                <c:pt idx="27567">
                  <c:v>16.617999999999999</c:v>
                </c:pt>
                <c:pt idx="27568">
                  <c:v>16.617999999999999</c:v>
                </c:pt>
                <c:pt idx="27569">
                  <c:v>16.617999999999999</c:v>
                </c:pt>
                <c:pt idx="27570">
                  <c:v>16.617999999999999</c:v>
                </c:pt>
                <c:pt idx="27571">
                  <c:v>16.617999999999999</c:v>
                </c:pt>
                <c:pt idx="27572">
                  <c:v>16.617999999999999</c:v>
                </c:pt>
                <c:pt idx="27573">
                  <c:v>16.617999999999999</c:v>
                </c:pt>
                <c:pt idx="27574">
                  <c:v>16.617999999999999</c:v>
                </c:pt>
                <c:pt idx="27575">
                  <c:v>16.617999999999999</c:v>
                </c:pt>
                <c:pt idx="27576">
                  <c:v>16.523</c:v>
                </c:pt>
                <c:pt idx="27577">
                  <c:v>16.523</c:v>
                </c:pt>
                <c:pt idx="27578">
                  <c:v>16.523</c:v>
                </c:pt>
                <c:pt idx="27579">
                  <c:v>16.523</c:v>
                </c:pt>
                <c:pt idx="27580">
                  <c:v>16.523</c:v>
                </c:pt>
                <c:pt idx="27581">
                  <c:v>16.427</c:v>
                </c:pt>
                <c:pt idx="27582">
                  <c:v>16.427</c:v>
                </c:pt>
                <c:pt idx="27583">
                  <c:v>16.427</c:v>
                </c:pt>
                <c:pt idx="27584">
                  <c:v>16.427</c:v>
                </c:pt>
                <c:pt idx="27585">
                  <c:v>16.332000000000001</c:v>
                </c:pt>
                <c:pt idx="27586">
                  <c:v>16.332000000000001</c:v>
                </c:pt>
                <c:pt idx="27587">
                  <c:v>16.332000000000001</c:v>
                </c:pt>
                <c:pt idx="27588">
                  <c:v>16.236999999999998</c:v>
                </c:pt>
                <c:pt idx="27589">
                  <c:v>16.236999999999998</c:v>
                </c:pt>
                <c:pt idx="27590">
                  <c:v>16.236999999999998</c:v>
                </c:pt>
                <c:pt idx="27591">
                  <c:v>16.140999999999998</c:v>
                </c:pt>
                <c:pt idx="27592">
                  <c:v>16.140999999999998</c:v>
                </c:pt>
                <c:pt idx="27593">
                  <c:v>16.140999999999998</c:v>
                </c:pt>
                <c:pt idx="27594">
                  <c:v>16.140999999999998</c:v>
                </c:pt>
                <c:pt idx="27595">
                  <c:v>16.045999999999999</c:v>
                </c:pt>
                <c:pt idx="27596">
                  <c:v>16.045999999999999</c:v>
                </c:pt>
                <c:pt idx="27597">
                  <c:v>16.045999999999999</c:v>
                </c:pt>
                <c:pt idx="27598">
                  <c:v>16.045999999999999</c:v>
                </c:pt>
                <c:pt idx="27599">
                  <c:v>16.045999999999999</c:v>
                </c:pt>
                <c:pt idx="27600">
                  <c:v>16.045999999999999</c:v>
                </c:pt>
                <c:pt idx="27601">
                  <c:v>16.045999999999999</c:v>
                </c:pt>
                <c:pt idx="27602">
                  <c:v>15.951000000000001</c:v>
                </c:pt>
                <c:pt idx="27603">
                  <c:v>15.951000000000001</c:v>
                </c:pt>
                <c:pt idx="27604">
                  <c:v>15.951000000000001</c:v>
                </c:pt>
                <c:pt idx="27605">
                  <c:v>15.951000000000001</c:v>
                </c:pt>
                <c:pt idx="27606">
                  <c:v>15.951000000000001</c:v>
                </c:pt>
                <c:pt idx="27607">
                  <c:v>15.951000000000001</c:v>
                </c:pt>
                <c:pt idx="27608">
                  <c:v>15.951000000000001</c:v>
                </c:pt>
                <c:pt idx="27609">
                  <c:v>15.951000000000001</c:v>
                </c:pt>
                <c:pt idx="27610">
                  <c:v>15.951000000000001</c:v>
                </c:pt>
                <c:pt idx="27611">
                  <c:v>15.951000000000001</c:v>
                </c:pt>
                <c:pt idx="27612">
                  <c:v>15.951000000000001</c:v>
                </c:pt>
                <c:pt idx="27613">
                  <c:v>15.951000000000001</c:v>
                </c:pt>
                <c:pt idx="27614">
                  <c:v>15.951000000000001</c:v>
                </c:pt>
                <c:pt idx="27615">
                  <c:v>15.951000000000001</c:v>
                </c:pt>
                <c:pt idx="27616">
                  <c:v>15.951000000000001</c:v>
                </c:pt>
                <c:pt idx="27617">
                  <c:v>15.951000000000001</c:v>
                </c:pt>
                <c:pt idx="27618">
                  <c:v>15.951000000000001</c:v>
                </c:pt>
                <c:pt idx="27619">
                  <c:v>15.951000000000001</c:v>
                </c:pt>
                <c:pt idx="27620">
                  <c:v>15.951000000000001</c:v>
                </c:pt>
                <c:pt idx="27621">
                  <c:v>15.951000000000001</c:v>
                </c:pt>
                <c:pt idx="27622">
                  <c:v>15.951000000000001</c:v>
                </c:pt>
                <c:pt idx="27623">
                  <c:v>15.951000000000001</c:v>
                </c:pt>
                <c:pt idx="27624">
                  <c:v>15.951000000000001</c:v>
                </c:pt>
                <c:pt idx="27625">
                  <c:v>15.951000000000001</c:v>
                </c:pt>
                <c:pt idx="27626">
                  <c:v>15.951000000000001</c:v>
                </c:pt>
                <c:pt idx="27627">
                  <c:v>15.951000000000001</c:v>
                </c:pt>
                <c:pt idx="27628">
                  <c:v>15.951000000000001</c:v>
                </c:pt>
                <c:pt idx="27629">
                  <c:v>15.951000000000001</c:v>
                </c:pt>
                <c:pt idx="27630">
                  <c:v>15.951000000000001</c:v>
                </c:pt>
                <c:pt idx="27631">
                  <c:v>15.951000000000001</c:v>
                </c:pt>
                <c:pt idx="27632">
                  <c:v>15.951000000000001</c:v>
                </c:pt>
                <c:pt idx="27633">
                  <c:v>15.951000000000001</c:v>
                </c:pt>
                <c:pt idx="27634">
                  <c:v>15.951000000000001</c:v>
                </c:pt>
                <c:pt idx="27635">
                  <c:v>15.951000000000001</c:v>
                </c:pt>
                <c:pt idx="27636">
                  <c:v>15.951000000000001</c:v>
                </c:pt>
                <c:pt idx="27637">
                  <c:v>15.951000000000001</c:v>
                </c:pt>
                <c:pt idx="27638">
                  <c:v>15.951000000000001</c:v>
                </c:pt>
                <c:pt idx="27639">
                  <c:v>15.951000000000001</c:v>
                </c:pt>
                <c:pt idx="27640">
                  <c:v>15.951000000000001</c:v>
                </c:pt>
                <c:pt idx="27641">
                  <c:v>15.951000000000001</c:v>
                </c:pt>
                <c:pt idx="27642">
                  <c:v>15.951000000000001</c:v>
                </c:pt>
                <c:pt idx="27643">
                  <c:v>16.045999999999999</c:v>
                </c:pt>
                <c:pt idx="27644">
                  <c:v>16.045999999999999</c:v>
                </c:pt>
                <c:pt idx="27645">
                  <c:v>16.045999999999999</c:v>
                </c:pt>
                <c:pt idx="27646">
                  <c:v>16.140999999999998</c:v>
                </c:pt>
                <c:pt idx="27647">
                  <c:v>16.140999999999998</c:v>
                </c:pt>
                <c:pt idx="27648">
                  <c:v>16.140999999999998</c:v>
                </c:pt>
                <c:pt idx="27649">
                  <c:v>16.236999999999998</c:v>
                </c:pt>
                <c:pt idx="27650">
                  <c:v>16.236999999999998</c:v>
                </c:pt>
                <c:pt idx="27651">
                  <c:v>16.332000000000001</c:v>
                </c:pt>
                <c:pt idx="27652">
                  <c:v>16.332000000000001</c:v>
                </c:pt>
                <c:pt idx="27653">
                  <c:v>16.332000000000001</c:v>
                </c:pt>
                <c:pt idx="27654">
                  <c:v>16.427</c:v>
                </c:pt>
                <c:pt idx="27655">
                  <c:v>16.427</c:v>
                </c:pt>
                <c:pt idx="27656">
                  <c:v>16.427</c:v>
                </c:pt>
                <c:pt idx="27657">
                  <c:v>16.523</c:v>
                </c:pt>
                <c:pt idx="27658">
                  <c:v>16.523</c:v>
                </c:pt>
                <c:pt idx="27659">
                  <c:v>16.523</c:v>
                </c:pt>
                <c:pt idx="27660">
                  <c:v>16.617999999999999</c:v>
                </c:pt>
                <c:pt idx="27661">
                  <c:v>16.617999999999999</c:v>
                </c:pt>
                <c:pt idx="27662">
                  <c:v>16.617999999999999</c:v>
                </c:pt>
                <c:pt idx="27663">
                  <c:v>16.617999999999999</c:v>
                </c:pt>
                <c:pt idx="27664">
                  <c:v>16.617999999999999</c:v>
                </c:pt>
                <c:pt idx="27665">
                  <c:v>16.617999999999999</c:v>
                </c:pt>
                <c:pt idx="27666">
                  <c:v>16.617999999999999</c:v>
                </c:pt>
                <c:pt idx="27667">
                  <c:v>16.617999999999999</c:v>
                </c:pt>
                <c:pt idx="27668">
                  <c:v>16.617999999999999</c:v>
                </c:pt>
                <c:pt idx="27669">
                  <c:v>16.617999999999999</c:v>
                </c:pt>
                <c:pt idx="27670">
                  <c:v>16.617999999999999</c:v>
                </c:pt>
                <c:pt idx="27671">
                  <c:v>16.617999999999999</c:v>
                </c:pt>
                <c:pt idx="27672">
                  <c:v>16.617999999999999</c:v>
                </c:pt>
                <c:pt idx="27673">
                  <c:v>16.523</c:v>
                </c:pt>
                <c:pt idx="27674">
                  <c:v>16.523</c:v>
                </c:pt>
                <c:pt idx="27675">
                  <c:v>16.523</c:v>
                </c:pt>
                <c:pt idx="27676">
                  <c:v>16.523</c:v>
                </c:pt>
                <c:pt idx="27677">
                  <c:v>16.523</c:v>
                </c:pt>
                <c:pt idx="27678">
                  <c:v>16.523</c:v>
                </c:pt>
                <c:pt idx="27679">
                  <c:v>16.427</c:v>
                </c:pt>
                <c:pt idx="27680">
                  <c:v>16.427</c:v>
                </c:pt>
                <c:pt idx="27681">
                  <c:v>16.427</c:v>
                </c:pt>
                <c:pt idx="27682">
                  <c:v>16.427</c:v>
                </c:pt>
                <c:pt idx="27683">
                  <c:v>16.427</c:v>
                </c:pt>
                <c:pt idx="27684">
                  <c:v>16.427</c:v>
                </c:pt>
                <c:pt idx="27685">
                  <c:v>16.332000000000001</c:v>
                </c:pt>
                <c:pt idx="27686">
                  <c:v>16.332000000000001</c:v>
                </c:pt>
                <c:pt idx="27687">
                  <c:v>16.332000000000001</c:v>
                </c:pt>
                <c:pt idx="27688">
                  <c:v>16.332000000000001</c:v>
                </c:pt>
                <c:pt idx="27689">
                  <c:v>16.332000000000001</c:v>
                </c:pt>
                <c:pt idx="27690">
                  <c:v>16.332000000000001</c:v>
                </c:pt>
                <c:pt idx="27691">
                  <c:v>16.332000000000001</c:v>
                </c:pt>
                <c:pt idx="27692">
                  <c:v>16.332000000000001</c:v>
                </c:pt>
                <c:pt idx="27693">
                  <c:v>16.332000000000001</c:v>
                </c:pt>
                <c:pt idx="27694">
                  <c:v>16.332000000000001</c:v>
                </c:pt>
                <c:pt idx="27695">
                  <c:v>16.332000000000001</c:v>
                </c:pt>
                <c:pt idx="27696">
                  <c:v>16.332000000000001</c:v>
                </c:pt>
                <c:pt idx="27697">
                  <c:v>16.236999999999998</c:v>
                </c:pt>
                <c:pt idx="27698">
                  <c:v>16.236999999999998</c:v>
                </c:pt>
                <c:pt idx="27699">
                  <c:v>16.236999999999998</c:v>
                </c:pt>
                <c:pt idx="27700">
                  <c:v>16.236999999999998</c:v>
                </c:pt>
                <c:pt idx="27701">
                  <c:v>16.236999999999998</c:v>
                </c:pt>
                <c:pt idx="27702">
                  <c:v>16.236999999999998</c:v>
                </c:pt>
                <c:pt idx="27703">
                  <c:v>16.236999999999998</c:v>
                </c:pt>
                <c:pt idx="27704">
                  <c:v>16.236999999999998</c:v>
                </c:pt>
                <c:pt idx="27705">
                  <c:v>16.236999999999998</c:v>
                </c:pt>
                <c:pt idx="27706">
                  <c:v>16.236999999999998</c:v>
                </c:pt>
                <c:pt idx="27707">
                  <c:v>16.236999999999998</c:v>
                </c:pt>
                <c:pt idx="27708">
                  <c:v>16.236999999999998</c:v>
                </c:pt>
                <c:pt idx="27709">
                  <c:v>16.140999999999998</c:v>
                </c:pt>
                <c:pt idx="27710">
                  <c:v>16.140999999999998</c:v>
                </c:pt>
                <c:pt idx="27711">
                  <c:v>16.140999999999998</c:v>
                </c:pt>
                <c:pt idx="27712">
                  <c:v>16.140999999999998</c:v>
                </c:pt>
                <c:pt idx="27713">
                  <c:v>16.140999999999998</c:v>
                </c:pt>
                <c:pt idx="27714">
                  <c:v>16.140999999999998</c:v>
                </c:pt>
                <c:pt idx="27715">
                  <c:v>16.140999999999998</c:v>
                </c:pt>
                <c:pt idx="27716">
                  <c:v>16.140999999999998</c:v>
                </c:pt>
                <c:pt idx="27717">
                  <c:v>16.045999999999999</c:v>
                </c:pt>
                <c:pt idx="27718">
                  <c:v>16.045999999999999</c:v>
                </c:pt>
                <c:pt idx="27719">
                  <c:v>16.045999999999999</c:v>
                </c:pt>
                <c:pt idx="27720">
                  <c:v>16.045999999999999</c:v>
                </c:pt>
                <c:pt idx="27721">
                  <c:v>16.045999999999999</c:v>
                </c:pt>
                <c:pt idx="27722">
                  <c:v>16.045999999999999</c:v>
                </c:pt>
                <c:pt idx="27723">
                  <c:v>16.045999999999999</c:v>
                </c:pt>
                <c:pt idx="27724">
                  <c:v>16.045999999999999</c:v>
                </c:pt>
                <c:pt idx="27725">
                  <c:v>16.045999999999999</c:v>
                </c:pt>
                <c:pt idx="27726">
                  <c:v>16.045999999999999</c:v>
                </c:pt>
                <c:pt idx="27727">
                  <c:v>16.045999999999999</c:v>
                </c:pt>
                <c:pt idx="27728">
                  <c:v>16.045999999999999</c:v>
                </c:pt>
                <c:pt idx="27729">
                  <c:v>16.045999999999999</c:v>
                </c:pt>
                <c:pt idx="27730">
                  <c:v>16.045999999999999</c:v>
                </c:pt>
                <c:pt idx="27731">
                  <c:v>16.045999999999999</c:v>
                </c:pt>
                <c:pt idx="27732">
                  <c:v>16.045999999999999</c:v>
                </c:pt>
                <c:pt idx="27733">
                  <c:v>16.045999999999999</c:v>
                </c:pt>
                <c:pt idx="27734">
                  <c:v>16.045999999999999</c:v>
                </c:pt>
                <c:pt idx="27735">
                  <c:v>16.045999999999999</c:v>
                </c:pt>
                <c:pt idx="27736">
                  <c:v>16.140999999999998</c:v>
                </c:pt>
                <c:pt idx="27737">
                  <c:v>16.140999999999998</c:v>
                </c:pt>
                <c:pt idx="27738">
                  <c:v>16.140999999999998</c:v>
                </c:pt>
                <c:pt idx="27739">
                  <c:v>16.140999999999998</c:v>
                </c:pt>
                <c:pt idx="27740">
                  <c:v>16.140999999999998</c:v>
                </c:pt>
                <c:pt idx="27741">
                  <c:v>16.140999999999998</c:v>
                </c:pt>
                <c:pt idx="27742">
                  <c:v>16.236999999999998</c:v>
                </c:pt>
                <c:pt idx="27743">
                  <c:v>16.236999999999998</c:v>
                </c:pt>
                <c:pt idx="27744">
                  <c:v>16.236999999999998</c:v>
                </c:pt>
                <c:pt idx="27745">
                  <c:v>16.236999999999998</c:v>
                </c:pt>
                <c:pt idx="27746">
                  <c:v>16.236999999999998</c:v>
                </c:pt>
                <c:pt idx="27747">
                  <c:v>16.236999999999998</c:v>
                </c:pt>
                <c:pt idx="27748">
                  <c:v>16.236999999999998</c:v>
                </c:pt>
                <c:pt idx="27749">
                  <c:v>16.332000000000001</c:v>
                </c:pt>
                <c:pt idx="27750">
                  <c:v>16.332000000000001</c:v>
                </c:pt>
                <c:pt idx="27751">
                  <c:v>16.332000000000001</c:v>
                </c:pt>
                <c:pt idx="27752">
                  <c:v>16.332000000000001</c:v>
                </c:pt>
                <c:pt idx="27753">
                  <c:v>16.332000000000001</c:v>
                </c:pt>
                <c:pt idx="27754">
                  <c:v>16.332000000000001</c:v>
                </c:pt>
                <c:pt idx="27755">
                  <c:v>16.332000000000001</c:v>
                </c:pt>
                <c:pt idx="27756">
                  <c:v>16.332000000000001</c:v>
                </c:pt>
                <c:pt idx="27757">
                  <c:v>16.332000000000001</c:v>
                </c:pt>
                <c:pt idx="27758">
                  <c:v>16.332000000000001</c:v>
                </c:pt>
                <c:pt idx="27759">
                  <c:v>16.332000000000001</c:v>
                </c:pt>
                <c:pt idx="27760">
                  <c:v>16.332000000000001</c:v>
                </c:pt>
                <c:pt idx="27761">
                  <c:v>16.332000000000001</c:v>
                </c:pt>
                <c:pt idx="27762">
                  <c:v>16.332000000000001</c:v>
                </c:pt>
                <c:pt idx="27763">
                  <c:v>16.332000000000001</c:v>
                </c:pt>
                <c:pt idx="27764">
                  <c:v>16.332000000000001</c:v>
                </c:pt>
                <c:pt idx="27765">
                  <c:v>16.332000000000001</c:v>
                </c:pt>
                <c:pt idx="27766">
                  <c:v>16.332000000000001</c:v>
                </c:pt>
                <c:pt idx="27767">
                  <c:v>16.332000000000001</c:v>
                </c:pt>
                <c:pt idx="27768">
                  <c:v>16.332000000000001</c:v>
                </c:pt>
                <c:pt idx="27769">
                  <c:v>16.332000000000001</c:v>
                </c:pt>
                <c:pt idx="27770">
                  <c:v>16.332000000000001</c:v>
                </c:pt>
                <c:pt idx="27771">
                  <c:v>16.332000000000001</c:v>
                </c:pt>
                <c:pt idx="27772">
                  <c:v>16.332000000000001</c:v>
                </c:pt>
                <c:pt idx="27773">
                  <c:v>16.332000000000001</c:v>
                </c:pt>
                <c:pt idx="27774">
                  <c:v>16.332000000000001</c:v>
                </c:pt>
                <c:pt idx="27775">
                  <c:v>16.332000000000001</c:v>
                </c:pt>
                <c:pt idx="27776">
                  <c:v>16.332000000000001</c:v>
                </c:pt>
                <c:pt idx="27777">
                  <c:v>16.332000000000001</c:v>
                </c:pt>
                <c:pt idx="27778">
                  <c:v>16.332000000000001</c:v>
                </c:pt>
                <c:pt idx="27779">
                  <c:v>16.332000000000001</c:v>
                </c:pt>
                <c:pt idx="27780">
                  <c:v>16.332000000000001</c:v>
                </c:pt>
                <c:pt idx="27781">
                  <c:v>16.332000000000001</c:v>
                </c:pt>
                <c:pt idx="27782">
                  <c:v>16.332000000000001</c:v>
                </c:pt>
                <c:pt idx="27783">
                  <c:v>16.332000000000001</c:v>
                </c:pt>
                <c:pt idx="27784">
                  <c:v>16.332000000000001</c:v>
                </c:pt>
                <c:pt idx="27785">
                  <c:v>16.332000000000001</c:v>
                </c:pt>
                <c:pt idx="27786">
                  <c:v>16.332000000000001</c:v>
                </c:pt>
                <c:pt idx="27787">
                  <c:v>16.332000000000001</c:v>
                </c:pt>
                <c:pt idx="27788">
                  <c:v>16.332000000000001</c:v>
                </c:pt>
                <c:pt idx="27789">
                  <c:v>16.332000000000001</c:v>
                </c:pt>
                <c:pt idx="27790">
                  <c:v>16.332000000000001</c:v>
                </c:pt>
                <c:pt idx="27791">
                  <c:v>16.332000000000001</c:v>
                </c:pt>
                <c:pt idx="27792">
                  <c:v>16.236999999999998</c:v>
                </c:pt>
                <c:pt idx="27793">
                  <c:v>16.236999999999998</c:v>
                </c:pt>
                <c:pt idx="27794">
                  <c:v>16.236999999999998</c:v>
                </c:pt>
                <c:pt idx="27795">
                  <c:v>16.236999999999998</c:v>
                </c:pt>
                <c:pt idx="27796">
                  <c:v>16.236999999999998</c:v>
                </c:pt>
                <c:pt idx="27797">
                  <c:v>16.236999999999998</c:v>
                </c:pt>
                <c:pt idx="27798">
                  <c:v>16.236999999999998</c:v>
                </c:pt>
                <c:pt idx="27799">
                  <c:v>16.236999999999998</c:v>
                </c:pt>
                <c:pt idx="27800">
                  <c:v>16.236999999999998</c:v>
                </c:pt>
                <c:pt idx="27801">
                  <c:v>16.236999999999998</c:v>
                </c:pt>
                <c:pt idx="27802">
                  <c:v>16.236999999999998</c:v>
                </c:pt>
                <c:pt idx="27803">
                  <c:v>16.236999999999998</c:v>
                </c:pt>
                <c:pt idx="27804">
                  <c:v>16.236999999999998</c:v>
                </c:pt>
                <c:pt idx="27805">
                  <c:v>16.236999999999998</c:v>
                </c:pt>
                <c:pt idx="27806">
                  <c:v>16.236999999999998</c:v>
                </c:pt>
                <c:pt idx="27807">
                  <c:v>16.236999999999998</c:v>
                </c:pt>
                <c:pt idx="27808">
                  <c:v>16.236999999999998</c:v>
                </c:pt>
                <c:pt idx="27809">
                  <c:v>16.236999999999998</c:v>
                </c:pt>
                <c:pt idx="27810">
                  <c:v>16.236999999999998</c:v>
                </c:pt>
                <c:pt idx="27811">
                  <c:v>16.236999999999998</c:v>
                </c:pt>
                <c:pt idx="27812">
                  <c:v>16.236999999999998</c:v>
                </c:pt>
                <c:pt idx="27813">
                  <c:v>16.236999999999998</c:v>
                </c:pt>
                <c:pt idx="27814">
                  <c:v>16.236999999999998</c:v>
                </c:pt>
                <c:pt idx="27815">
                  <c:v>16.236999999999998</c:v>
                </c:pt>
                <c:pt idx="27816">
                  <c:v>16.236999999999998</c:v>
                </c:pt>
                <c:pt idx="27817">
                  <c:v>16.236999999999998</c:v>
                </c:pt>
                <c:pt idx="27818">
                  <c:v>16.236999999999998</c:v>
                </c:pt>
                <c:pt idx="27819">
                  <c:v>16.236999999999998</c:v>
                </c:pt>
                <c:pt idx="27820">
                  <c:v>16.236999999999998</c:v>
                </c:pt>
                <c:pt idx="27821">
                  <c:v>16.236999999999998</c:v>
                </c:pt>
                <c:pt idx="27822">
                  <c:v>16.236999999999998</c:v>
                </c:pt>
                <c:pt idx="27823">
                  <c:v>16.236999999999998</c:v>
                </c:pt>
                <c:pt idx="27824">
                  <c:v>16.236999999999998</c:v>
                </c:pt>
                <c:pt idx="27825">
                  <c:v>16.236999999999998</c:v>
                </c:pt>
                <c:pt idx="27826">
                  <c:v>16.236999999999998</c:v>
                </c:pt>
                <c:pt idx="27827">
                  <c:v>16.140999999999998</c:v>
                </c:pt>
                <c:pt idx="27828">
                  <c:v>16.140999999999998</c:v>
                </c:pt>
                <c:pt idx="27829">
                  <c:v>16.140999999999998</c:v>
                </c:pt>
                <c:pt idx="27830">
                  <c:v>16.236999999999998</c:v>
                </c:pt>
                <c:pt idx="27831">
                  <c:v>16.236999999999998</c:v>
                </c:pt>
                <c:pt idx="27832">
                  <c:v>16.236999999999998</c:v>
                </c:pt>
                <c:pt idx="27833">
                  <c:v>16.236999999999998</c:v>
                </c:pt>
                <c:pt idx="27834">
                  <c:v>16.236999999999998</c:v>
                </c:pt>
                <c:pt idx="27835">
                  <c:v>16.236999999999998</c:v>
                </c:pt>
                <c:pt idx="27836">
                  <c:v>16.236999999999998</c:v>
                </c:pt>
                <c:pt idx="27837">
                  <c:v>16.236999999999998</c:v>
                </c:pt>
                <c:pt idx="27838">
                  <c:v>16.236999999999998</c:v>
                </c:pt>
                <c:pt idx="27839">
                  <c:v>16.332000000000001</c:v>
                </c:pt>
                <c:pt idx="27840">
                  <c:v>16.332000000000001</c:v>
                </c:pt>
                <c:pt idx="27841">
                  <c:v>16.332000000000001</c:v>
                </c:pt>
                <c:pt idx="27842">
                  <c:v>16.332000000000001</c:v>
                </c:pt>
                <c:pt idx="27843">
                  <c:v>16.332000000000001</c:v>
                </c:pt>
                <c:pt idx="27844">
                  <c:v>16.332000000000001</c:v>
                </c:pt>
                <c:pt idx="27845">
                  <c:v>16.427</c:v>
                </c:pt>
                <c:pt idx="27846">
                  <c:v>16.427</c:v>
                </c:pt>
                <c:pt idx="27847">
                  <c:v>16.427</c:v>
                </c:pt>
                <c:pt idx="27848">
                  <c:v>16.523</c:v>
                </c:pt>
                <c:pt idx="27849">
                  <c:v>16.523</c:v>
                </c:pt>
                <c:pt idx="27850">
                  <c:v>16.523</c:v>
                </c:pt>
                <c:pt idx="27851">
                  <c:v>16.523</c:v>
                </c:pt>
                <c:pt idx="27852">
                  <c:v>16.617999999999999</c:v>
                </c:pt>
                <c:pt idx="27853">
                  <c:v>16.617999999999999</c:v>
                </c:pt>
                <c:pt idx="27854">
                  <c:v>16.617999999999999</c:v>
                </c:pt>
                <c:pt idx="27855">
                  <c:v>16.713000000000001</c:v>
                </c:pt>
                <c:pt idx="27856">
                  <c:v>16.617999999999999</c:v>
                </c:pt>
                <c:pt idx="27857">
                  <c:v>16.713000000000001</c:v>
                </c:pt>
                <c:pt idx="27858">
                  <c:v>16.713000000000001</c:v>
                </c:pt>
                <c:pt idx="27859">
                  <c:v>16.713000000000001</c:v>
                </c:pt>
                <c:pt idx="27860">
                  <c:v>16.713000000000001</c:v>
                </c:pt>
                <c:pt idx="27861">
                  <c:v>16.713000000000001</c:v>
                </c:pt>
                <c:pt idx="27862">
                  <c:v>16.713000000000001</c:v>
                </c:pt>
                <c:pt idx="27863">
                  <c:v>16.713000000000001</c:v>
                </c:pt>
                <c:pt idx="27864">
                  <c:v>16.713000000000001</c:v>
                </c:pt>
                <c:pt idx="27865">
                  <c:v>16.713000000000001</c:v>
                </c:pt>
                <c:pt idx="27866">
                  <c:v>16.713000000000001</c:v>
                </c:pt>
                <c:pt idx="27867">
                  <c:v>16.713000000000001</c:v>
                </c:pt>
                <c:pt idx="27868">
                  <c:v>16.713000000000001</c:v>
                </c:pt>
                <c:pt idx="27869">
                  <c:v>16.617999999999999</c:v>
                </c:pt>
                <c:pt idx="27870">
                  <c:v>16.617999999999999</c:v>
                </c:pt>
                <c:pt idx="27871">
                  <c:v>16.617999999999999</c:v>
                </c:pt>
                <c:pt idx="27872">
                  <c:v>16.617999999999999</c:v>
                </c:pt>
                <c:pt idx="27873">
                  <c:v>16.523</c:v>
                </c:pt>
                <c:pt idx="27874">
                  <c:v>16.523</c:v>
                </c:pt>
                <c:pt idx="27875">
                  <c:v>16.523</c:v>
                </c:pt>
                <c:pt idx="27876">
                  <c:v>16.523</c:v>
                </c:pt>
                <c:pt idx="27877">
                  <c:v>16.523</c:v>
                </c:pt>
                <c:pt idx="27878">
                  <c:v>16.523</c:v>
                </c:pt>
                <c:pt idx="27879">
                  <c:v>16.523</c:v>
                </c:pt>
                <c:pt idx="27880">
                  <c:v>16.427</c:v>
                </c:pt>
                <c:pt idx="27881">
                  <c:v>16.427</c:v>
                </c:pt>
                <c:pt idx="27882">
                  <c:v>16.427</c:v>
                </c:pt>
                <c:pt idx="27883">
                  <c:v>16.427</c:v>
                </c:pt>
                <c:pt idx="27884">
                  <c:v>16.427</c:v>
                </c:pt>
                <c:pt idx="27885">
                  <c:v>16.427</c:v>
                </c:pt>
                <c:pt idx="27886">
                  <c:v>16.427</c:v>
                </c:pt>
                <c:pt idx="27887">
                  <c:v>16.427</c:v>
                </c:pt>
                <c:pt idx="27888">
                  <c:v>16.427</c:v>
                </c:pt>
                <c:pt idx="27889">
                  <c:v>16.427</c:v>
                </c:pt>
                <c:pt idx="27890">
                  <c:v>16.427</c:v>
                </c:pt>
                <c:pt idx="27891">
                  <c:v>16.427</c:v>
                </c:pt>
                <c:pt idx="27892">
                  <c:v>16.332000000000001</c:v>
                </c:pt>
                <c:pt idx="27893">
                  <c:v>16.427</c:v>
                </c:pt>
                <c:pt idx="27894">
                  <c:v>16.332000000000001</c:v>
                </c:pt>
                <c:pt idx="27895">
                  <c:v>16.427</c:v>
                </c:pt>
                <c:pt idx="27896">
                  <c:v>16.332000000000001</c:v>
                </c:pt>
                <c:pt idx="27897">
                  <c:v>16.332000000000001</c:v>
                </c:pt>
                <c:pt idx="27898">
                  <c:v>16.332000000000001</c:v>
                </c:pt>
                <c:pt idx="27899">
                  <c:v>16.332000000000001</c:v>
                </c:pt>
                <c:pt idx="27900">
                  <c:v>16.332000000000001</c:v>
                </c:pt>
                <c:pt idx="27901">
                  <c:v>16.332000000000001</c:v>
                </c:pt>
                <c:pt idx="27902">
                  <c:v>16.332000000000001</c:v>
                </c:pt>
                <c:pt idx="27903">
                  <c:v>16.332000000000001</c:v>
                </c:pt>
                <c:pt idx="27904">
                  <c:v>16.332000000000001</c:v>
                </c:pt>
                <c:pt idx="27905">
                  <c:v>16.332000000000001</c:v>
                </c:pt>
                <c:pt idx="27906">
                  <c:v>16.332000000000001</c:v>
                </c:pt>
                <c:pt idx="27907">
                  <c:v>16.332000000000001</c:v>
                </c:pt>
                <c:pt idx="27908">
                  <c:v>16.332000000000001</c:v>
                </c:pt>
                <c:pt idx="27909">
                  <c:v>16.332000000000001</c:v>
                </c:pt>
                <c:pt idx="27910">
                  <c:v>16.332000000000001</c:v>
                </c:pt>
                <c:pt idx="27911">
                  <c:v>16.332000000000001</c:v>
                </c:pt>
                <c:pt idx="27912">
                  <c:v>16.332000000000001</c:v>
                </c:pt>
                <c:pt idx="27913">
                  <c:v>16.332000000000001</c:v>
                </c:pt>
                <c:pt idx="27914">
                  <c:v>16.332000000000001</c:v>
                </c:pt>
                <c:pt idx="27915">
                  <c:v>16.332000000000001</c:v>
                </c:pt>
                <c:pt idx="27916">
                  <c:v>16.332000000000001</c:v>
                </c:pt>
                <c:pt idx="27917">
                  <c:v>16.332000000000001</c:v>
                </c:pt>
                <c:pt idx="27918">
                  <c:v>16.332000000000001</c:v>
                </c:pt>
                <c:pt idx="27919">
                  <c:v>16.332000000000001</c:v>
                </c:pt>
                <c:pt idx="27920">
                  <c:v>16.332000000000001</c:v>
                </c:pt>
                <c:pt idx="27921">
                  <c:v>16.332000000000001</c:v>
                </c:pt>
                <c:pt idx="27922">
                  <c:v>16.332000000000001</c:v>
                </c:pt>
                <c:pt idx="27923">
                  <c:v>16.236999999999998</c:v>
                </c:pt>
                <c:pt idx="27924">
                  <c:v>16.236999999999998</c:v>
                </c:pt>
                <c:pt idx="27925">
                  <c:v>16.332000000000001</c:v>
                </c:pt>
                <c:pt idx="27926">
                  <c:v>16.332000000000001</c:v>
                </c:pt>
                <c:pt idx="27927">
                  <c:v>16.332000000000001</c:v>
                </c:pt>
                <c:pt idx="27928">
                  <c:v>16.332000000000001</c:v>
                </c:pt>
                <c:pt idx="27929">
                  <c:v>16.332000000000001</c:v>
                </c:pt>
                <c:pt idx="27930">
                  <c:v>16.332000000000001</c:v>
                </c:pt>
                <c:pt idx="27931">
                  <c:v>16.427</c:v>
                </c:pt>
                <c:pt idx="27932">
                  <c:v>16.427</c:v>
                </c:pt>
                <c:pt idx="27933">
                  <c:v>16.427</c:v>
                </c:pt>
                <c:pt idx="27934">
                  <c:v>16.427</c:v>
                </c:pt>
                <c:pt idx="27935">
                  <c:v>16.427</c:v>
                </c:pt>
                <c:pt idx="27936">
                  <c:v>16.523</c:v>
                </c:pt>
                <c:pt idx="27937">
                  <c:v>16.523</c:v>
                </c:pt>
                <c:pt idx="27938">
                  <c:v>16.523</c:v>
                </c:pt>
                <c:pt idx="27939">
                  <c:v>16.523</c:v>
                </c:pt>
                <c:pt idx="27940">
                  <c:v>16.617999999999999</c:v>
                </c:pt>
                <c:pt idx="27941">
                  <c:v>16.617999999999999</c:v>
                </c:pt>
                <c:pt idx="27942">
                  <c:v>16.617999999999999</c:v>
                </c:pt>
                <c:pt idx="27943">
                  <c:v>16.617999999999999</c:v>
                </c:pt>
                <c:pt idx="27944">
                  <c:v>16.713000000000001</c:v>
                </c:pt>
                <c:pt idx="27945">
                  <c:v>16.713000000000001</c:v>
                </c:pt>
                <c:pt idx="27946">
                  <c:v>16.713000000000001</c:v>
                </c:pt>
                <c:pt idx="27947">
                  <c:v>16.713000000000001</c:v>
                </c:pt>
                <c:pt idx="27948">
                  <c:v>16.713000000000001</c:v>
                </c:pt>
                <c:pt idx="27949">
                  <c:v>16.713000000000001</c:v>
                </c:pt>
                <c:pt idx="27950">
                  <c:v>16.713000000000001</c:v>
                </c:pt>
                <c:pt idx="27951">
                  <c:v>16.713000000000001</c:v>
                </c:pt>
                <c:pt idx="27952">
                  <c:v>16.713000000000001</c:v>
                </c:pt>
                <c:pt idx="27953">
                  <c:v>16.713000000000001</c:v>
                </c:pt>
                <c:pt idx="27954">
                  <c:v>16.713000000000001</c:v>
                </c:pt>
                <c:pt idx="27955">
                  <c:v>16.713000000000001</c:v>
                </c:pt>
                <c:pt idx="27956">
                  <c:v>16.713000000000001</c:v>
                </c:pt>
                <c:pt idx="27957">
                  <c:v>16.713000000000001</c:v>
                </c:pt>
                <c:pt idx="27958">
                  <c:v>16.713000000000001</c:v>
                </c:pt>
                <c:pt idx="27959">
                  <c:v>16.713000000000001</c:v>
                </c:pt>
                <c:pt idx="27960">
                  <c:v>16.713000000000001</c:v>
                </c:pt>
                <c:pt idx="27961">
                  <c:v>16.713000000000001</c:v>
                </c:pt>
                <c:pt idx="27962">
                  <c:v>16.617999999999999</c:v>
                </c:pt>
                <c:pt idx="27963">
                  <c:v>16.617999999999999</c:v>
                </c:pt>
                <c:pt idx="27964">
                  <c:v>16.617999999999999</c:v>
                </c:pt>
                <c:pt idx="27965">
                  <c:v>16.617999999999999</c:v>
                </c:pt>
                <c:pt idx="27966">
                  <c:v>16.617999999999999</c:v>
                </c:pt>
                <c:pt idx="27967">
                  <c:v>16.617999999999999</c:v>
                </c:pt>
                <c:pt idx="27968">
                  <c:v>16.617999999999999</c:v>
                </c:pt>
                <c:pt idx="27969">
                  <c:v>16.523</c:v>
                </c:pt>
                <c:pt idx="27970">
                  <c:v>16.523</c:v>
                </c:pt>
                <c:pt idx="27971">
                  <c:v>16.523</c:v>
                </c:pt>
                <c:pt idx="27972">
                  <c:v>16.523</c:v>
                </c:pt>
                <c:pt idx="27973">
                  <c:v>16.523</c:v>
                </c:pt>
                <c:pt idx="27974">
                  <c:v>16.523</c:v>
                </c:pt>
                <c:pt idx="27975">
                  <c:v>16.523</c:v>
                </c:pt>
                <c:pt idx="27976">
                  <c:v>16.523</c:v>
                </c:pt>
                <c:pt idx="27977">
                  <c:v>16.523</c:v>
                </c:pt>
                <c:pt idx="27978">
                  <c:v>16.523</c:v>
                </c:pt>
                <c:pt idx="27979">
                  <c:v>16.523</c:v>
                </c:pt>
                <c:pt idx="27980">
                  <c:v>16.523</c:v>
                </c:pt>
                <c:pt idx="27981">
                  <c:v>16.523</c:v>
                </c:pt>
                <c:pt idx="27982">
                  <c:v>16.427</c:v>
                </c:pt>
                <c:pt idx="27983">
                  <c:v>16.427</c:v>
                </c:pt>
                <c:pt idx="27984">
                  <c:v>16.427</c:v>
                </c:pt>
                <c:pt idx="27985">
                  <c:v>16.427</c:v>
                </c:pt>
                <c:pt idx="27986">
                  <c:v>16.427</c:v>
                </c:pt>
                <c:pt idx="27987">
                  <c:v>16.427</c:v>
                </c:pt>
                <c:pt idx="27988">
                  <c:v>16.427</c:v>
                </c:pt>
                <c:pt idx="27989">
                  <c:v>16.427</c:v>
                </c:pt>
                <c:pt idx="27990">
                  <c:v>16.427</c:v>
                </c:pt>
                <c:pt idx="27991">
                  <c:v>16.427</c:v>
                </c:pt>
                <c:pt idx="27992">
                  <c:v>16.427</c:v>
                </c:pt>
                <c:pt idx="27993">
                  <c:v>16.427</c:v>
                </c:pt>
                <c:pt idx="27994">
                  <c:v>16.427</c:v>
                </c:pt>
                <c:pt idx="27995">
                  <c:v>16.427</c:v>
                </c:pt>
                <c:pt idx="27996">
                  <c:v>16.427</c:v>
                </c:pt>
                <c:pt idx="27997">
                  <c:v>16.427</c:v>
                </c:pt>
                <c:pt idx="27998">
                  <c:v>16.427</c:v>
                </c:pt>
                <c:pt idx="27999">
                  <c:v>16.427</c:v>
                </c:pt>
                <c:pt idx="28000">
                  <c:v>16.427</c:v>
                </c:pt>
                <c:pt idx="28001">
                  <c:v>16.427</c:v>
                </c:pt>
                <c:pt idx="28002">
                  <c:v>16.427</c:v>
                </c:pt>
                <c:pt idx="28003">
                  <c:v>16.427</c:v>
                </c:pt>
                <c:pt idx="28004">
                  <c:v>16.427</c:v>
                </c:pt>
                <c:pt idx="28005">
                  <c:v>16.427</c:v>
                </c:pt>
                <c:pt idx="28006">
                  <c:v>16.427</c:v>
                </c:pt>
                <c:pt idx="28007">
                  <c:v>16.427</c:v>
                </c:pt>
                <c:pt idx="28008">
                  <c:v>16.427</c:v>
                </c:pt>
                <c:pt idx="28009">
                  <c:v>16.427</c:v>
                </c:pt>
                <c:pt idx="28010">
                  <c:v>16.427</c:v>
                </c:pt>
                <c:pt idx="28011">
                  <c:v>16.427</c:v>
                </c:pt>
                <c:pt idx="28012">
                  <c:v>16.427</c:v>
                </c:pt>
                <c:pt idx="28013">
                  <c:v>16.427</c:v>
                </c:pt>
                <c:pt idx="28014">
                  <c:v>16.427</c:v>
                </c:pt>
                <c:pt idx="28015">
                  <c:v>16.427</c:v>
                </c:pt>
                <c:pt idx="28016">
                  <c:v>16.427</c:v>
                </c:pt>
                <c:pt idx="28017">
                  <c:v>16.427</c:v>
                </c:pt>
                <c:pt idx="28018">
                  <c:v>16.427</c:v>
                </c:pt>
                <c:pt idx="28019">
                  <c:v>16.427</c:v>
                </c:pt>
                <c:pt idx="28020">
                  <c:v>16.427</c:v>
                </c:pt>
                <c:pt idx="28021">
                  <c:v>16.427</c:v>
                </c:pt>
                <c:pt idx="28022">
                  <c:v>16.427</c:v>
                </c:pt>
                <c:pt idx="28023">
                  <c:v>16.427</c:v>
                </c:pt>
                <c:pt idx="28024">
                  <c:v>16.427</c:v>
                </c:pt>
                <c:pt idx="28025">
                  <c:v>16.427</c:v>
                </c:pt>
                <c:pt idx="28026">
                  <c:v>16.427</c:v>
                </c:pt>
                <c:pt idx="28027">
                  <c:v>16.427</c:v>
                </c:pt>
                <c:pt idx="28028">
                  <c:v>16.427</c:v>
                </c:pt>
                <c:pt idx="28029">
                  <c:v>16.427</c:v>
                </c:pt>
                <c:pt idx="28030">
                  <c:v>16.427</c:v>
                </c:pt>
                <c:pt idx="28031">
                  <c:v>16.427</c:v>
                </c:pt>
                <c:pt idx="28032">
                  <c:v>16.427</c:v>
                </c:pt>
                <c:pt idx="28033">
                  <c:v>16.427</c:v>
                </c:pt>
                <c:pt idx="28034">
                  <c:v>16.427</c:v>
                </c:pt>
                <c:pt idx="28035">
                  <c:v>16.427</c:v>
                </c:pt>
                <c:pt idx="28036">
                  <c:v>16.427</c:v>
                </c:pt>
                <c:pt idx="28037">
                  <c:v>16.523</c:v>
                </c:pt>
                <c:pt idx="28038">
                  <c:v>16.523</c:v>
                </c:pt>
                <c:pt idx="28039">
                  <c:v>16.523</c:v>
                </c:pt>
                <c:pt idx="28040">
                  <c:v>16.523</c:v>
                </c:pt>
                <c:pt idx="28041">
                  <c:v>16.617999999999999</c:v>
                </c:pt>
                <c:pt idx="28042">
                  <c:v>16.617999999999999</c:v>
                </c:pt>
                <c:pt idx="28043">
                  <c:v>16.617999999999999</c:v>
                </c:pt>
                <c:pt idx="28044">
                  <c:v>16.617999999999999</c:v>
                </c:pt>
                <c:pt idx="28045">
                  <c:v>16.713000000000001</c:v>
                </c:pt>
                <c:pt idx="28046">
                  <c:v>16.713000000000001</c:v>
                </c:pt>
                <c:pt idx="28047">
                  <c:v>16.713000000000001</c:v>
                </c:pt>
                <c:pt idx="28048">
                  <c:v>16.713000000000001</c:v>
                </c:pt>
                <c:pt idx="28049">
                  <c:v>16.713000000000001</c:v>
                </c:pt>
                <c:pt idx="28050">
                  <c:v>16.713000000000001</c:v>
                </c:pt>
                <c:pt idx="28051">
                  <c:v>16.713000000000001</c:v>
                </c:pt>
                <c:pt idx="28052">
                  <c:v>16.713000000000001</c:v>
                </c:pt>
                <c:pt idx="28053">
                  <c:v>16.713000000000001</c:v>
                </c:pt>
                <c:pt idx="28054">
                  <c:v>16.713000000000001</c:v>
                </c:pt>
                <c:pt idx="28055">
                  <c:v>16.713000000000001</c:v>
                </c:pt>
                <c:pt idx="28056">
                  <c:v>16.713000000000001</c:v>
                </c:pt>
                <c:pt idx="28057">
                  <c:v>16.713000000000001</c:v>
                </c:pt>
                <c:pt idx="28058">
                  <c:v>16.713000000000001</c:v>
                </c:pt>
                <c:pt idx="28059">
                  <c:v>16.617999999999999</c:v>
                </c:pt>
                <c:pt idx="28060">
                  <c:v>16.617999999999999</c:v>
                </c:pt>
                <c:pt idx="28061">
                  <c:v>16.617999999999999</c:v>
                </c:pt>
                <c:pt idx="28062">
                  <c:v>16.617999999999999</c:v>
                </c:pt>
                <c:pt idx="28063">
                  <c:v>16.523</c:v>
                </c:pt>
                <c:pt idx="28064">
                  <c:v>16.523</c:v>
                </c:pt>
                <c:pt idx="28065">
                  <c:v>16.523</c:v>
                </c:pt>
                <c:pt idx="28066">
                  <c:v>16.523</c:v>
                </c:pt>
                <c:pt idx="28067">
                  <c:v>16.427</c:v>
                </c:pt>
                <c:pt idx="28068">
                  <c:v>16.427</c:v>
                </c:pt>
                <c:pt idx="28069">
                  <c:v>16.427</c:v>
                </c:pt>
                <c:pt idx="28070">
                  <c:v>16.427</c:v>
                </c:pt>
                <c:pt idx="28071">
                  <c:v>16.427</c:v>
                </c:pt>
                <c:pt idx="28072">
                  <c:v>16.332000000000001</c:v>
                </c:pt>
                <c:pt idx="28073">
                  <c:v>16.332000000000001</c:v>
                </c:pt>
                <c:pt idx="28074">
                  <c:v>16.332000000000001</c:v>
                </c:pt>
                <c:pt idx="28075">
                  <c:v>16.332000000000001</c:v>
                </c:pt>
                <c:pt idx="28076">
                  <c:v>16.332000000000001</c:v>
                </c:pt>
                <c:pt idx="28077">
                  <c:v>16.236999999999998</c:v>
                </c:pt>
                <c:pt idx="28078">
                  <c:v>16.236999999999998</c:v>
                </c:pt>
                <c:pt idx="28079">
                  <c:v>16.236999999999998</c:v>
                </c:pt>
                <c:pt idx="28080">
                  <c:v>16.236999999999998</c:v>
                </c:pt>
                <c:pt idx="28081">
                  <c:v>16.236999999999998</c:v>
                </c:pt>
                <c:pt idx="28082">
                  <c:v>16.236999999999998</c:v>
                </c:pt>
                <c:pt idx="28083">
                  <c:v>16.140999999999998</c:v>
                </c:pt>
                <c:pt idx="28084">
                  <c:v>16.140999999999998</c:v>
                </c:pt>
                <c:pt idx="28085">
                  <c:v>16.140999999999998</c:v>
                </c:pt>
                <c:pt idx="28086">
                  <c:v>16.140999999999998</c:v>
                </c:pt>
                <c:pt idx="28087">
                  <c:v>16.140999999999998</c:v>
                </c:pt>
                <c:pt idx="28088">
                  <c:v>16.045999999999999</c:v>
                </c:pt>
                <c:pt idx="28089">
                  <c:v>16.045999999999999</c:v>
                </c:pt>
                <c:pt idx="28090">
                  <c:v>16.045999999999999</c:v>
                </c:pt>
                <c:pt idx="28091">
                  <c:v>16.045999999999999</c:v>
                </c:pt>
                <c:pt idx="28092">
                  <c:v>16.045999999999999</c:v>
                </c:pt>
                <c:pt idx="28093">
                  <c:v>16.045999999999999</c:v>
                </c:pt>
                <c:pt idx="28094">
                  <c:v>16.045999999999999</c:v>
                </c:pt>
                <c:pt idx="28095">
                  <c:v>15.951000000000001</c:v>
                </c:pt>
                <c:pt idx="28096">
                  <c:v>15.951000000000001</c:v>
                </c:pt>
                <c:pt idx="28097">
                  <c:v>15.951000000000001</c:v>
                </c:pt>
                <c:pt idx="28098">
                  <c:v>15.951000000000001</c:v>
                </c:pt>
                <c:pt idx="28099">
                  <c:v>15.951000000000001</c:v>
                </c:pt>
                <c:pt idx="28100">
                  <c:v>15.951000000000001</c:v>
                </c:pt>
                <c:pt idx="28101">
                  <c:v>15.951000000000001</c:v>
                </c:pt>
                <c:pt idx="28102">
                  <c:v>15.951000000000001</c:v>
                </c:pt>
                <c:pt idx="28103">
                  <c:v>15.951000000000001</c:v>
                </c:pt>
                <c:pt idx="28104">
                  <c:v>15.951000000000001</c:v>
                </c:pt>
                <c:pt idx="28105">
                  <c:v>15.951000000000001</c:v>
                </c:pt>
                <c:pt idx="28106">
                  <c:v>15.951000000000001</c:v>
                </c:pt>
                <c:pt idx="28107">
                  <c:v>15.951000000000001</c:v>
                </c:pt>
                <c:pt idx="28108">
                  <c:v>15.951000000000001</c:v>
                </c:pt>
                <c:pt idx="28109">
                  <c:v>15.951000000000001</c:v>
                </c:pt>
                <c:pt idx="28110">
                  <c:v>15.951000000000001</c:v>
                </c:pt>
                <c:pt idx="28111">
                  <c:v>15.951000000000001</c:v>
                </c:pt>
                <c:pt idx="28112">
                  <c:v>15.855</c:v>
                </c:pt>
                <c:pt idx="28113">
                  <c:v>15.855</c:v>
                </c:pt>
                <c:pt idx="28114">
                  <c:v>15.855</c:v>
                </c:pt>
                <c:pt idx="28115">
                  <c:v>15.855</c:v>
                </c:pt>
                <c:pt idx="28116">
                  <c:v>15.951000000000001</c:v>
                </c:pt>
                <c:pt idx="28117">
                  <c:v>15.855</c:v>
                </c:pt>
                <c:pt idx="28118">
                  <c:v>15.855</c:v>
                </c:pt>
                <c:pt idx="28119">
                  <c:v>15.855</c:v>
                </c:pt>
                <c:pt idx="28120">
                  <c:v>15.951000000000001</c:v>
                </c:pt>
                <c:pt idx="28121">
                  <c:v>15.951000000000001</c:v>
                </c:pt>
                <c:pt idx="28122">
                  <c:v>15.951000000000001</c:v>
                </c:pt>
                <c:pt idx="28123">
                  <c:v>15.951000000000001</c:v>
                </c:pt>
                <c:pt idx="28124">
                  <c:v>16.045999999999999</c:v>
                </c:pt>
                <c:pt idx="28125">
                  <c:v>16.045999999999999</c:v>
                </c:pt>
                <c:pt idx="28126">
                  <c:v>16.045999999999999</c:v>
                </c:pt>
                <c:pt idx="28127">
                  <c:v>16.045999999999999</c:v>
                </c:pt>
                <c:pt idx="28128">
                  <c:v>16.140999999999998</c:v>
                </c:pt>
                <c:pt idx="28129">
                  <c:v>16.140999999999998</c:v>
                </c:pt>
                <c:pt idx="28130">
                  <c:v>16.140999999999998</c:v>
                </c:pt>
                <c:pt idx="28131">
                  <c:v>16.140999999999998</c:v>
                </c:pt>
                <c:pt idx="28132">
                  <c:v>16.236999999999998</c:v>
                </c:pt>
                <c:pt idx="28133">
                  <c:v>16.236999999999998</c:v>
                </c:pt>
                <c:pt idx="28134">
                  <c:v>16.236999999999998</c:v>
                </c:pt>
                <c:pt idx="28135">
                  <c:v>16.236999999999998</c:v>
                </c:pt>
                <c:pt idx="28136">
                  <c:v>16.332000000000001</c:v>
                </c:pt>
                <c:pt idx="28137">
                  <c:v>16.332000000000001</c:v>
                </c:pt>
                <c:pt idx="28138">
                  <c:v>16.332000000000001</c:v>
                </c:pt>
                <c:pt idx="28139">
                  <c:v>16.427</c:v>
                </c:pt>
                <c:pt idx="28140">
                  <c:v>16.427</c:v>
                </c:pt>
                <c:pt idx="28141">
                  <c:v>16.427</c:v>
                </c:pt>
                <c:pt idx="28142">
                  <c:v>16.427</c:v>
                </c:pt>
                <c:pt idx="28143">
                  <c:v>16.523</c:v>
                </c:pt>
                <c:pt idx="28144">
                  <c:v>16.523</c:v>
                </c:pt>
                <c:pt idx="28145">
                  <c:v>16.523</c:v>
                </c:pt>
                <c:pt idx="28146">
                  <c:v>16.523</c:v>
                </c:pt>
                <c:pt idx="28147">
                  <c:v>16.523</c:v>
                </c:pt>
                <c:pt idx="28148">
                  <c:v>16.523</c:v>
                </c:pt>
                <c:pt idx="28149">
                  <c:v>16.523</c:v>
                </c:pt>
                <c:pt idx="28150">
                  <c:v>16.523</c:v>
                </c:pt>
                <c:pt idx="28151">
                  <c:v>16.427</c:v>
                </c:pt>
                <c:pt idx="28152">
                  <c:v>16.427</c:v>
                </c:pt>
                <c:pt idx="28153">
                  <c:v>16.427</c:v>
                </c:pt>
                <c:pt idx="28154">
                  <c:v>16.427</c:v>
                </c:pt>
                <c:pt idx="28155">
                  <c:v>16.427</c:v>
                </c:pt>
                <c:pt idx="28156">
                  <c:v>16.427</c:v>
                </c:pt>
                <c:pt idx="28157">
                  <c:v>16.332000000000001</c:v>
                </c:pt>
                <c:pt idx="28158">
                  <c:v>16.332000000000001</c:v>
                </c:pt>
                <c:pt idx="28159">
                  <c:v>16.332000000000001</c:v>
                </c:pt>
                <c:pt idx="28160">
                  <c:v>16.332000000000001</c:v>
                </c:pt>
                <c:pt idx="28161">
                  <c:v>16.236999999999998</c:v>
                </c:pt>
                <c:pt idx="28162">
                  <c:v>16.236999999999998</c:v>
                </c:pt>
                <c:pt idx="28163">
                  <c:v>16.236999999999998</c:v>
                </c:pt>
                <c:pt idx="28164">
                  <c:v>16.140999999999998</c:v>
                </c:pt>
                <c:pt idx="28165">
                  <c:v>16.140999999999998</c:v>
                </c:pt>
                <c:pt idx="28166">
                  <c:v>16.140999999999998</c:v>
                </c:pt>
                <c:pt idx="28167">
                  <c:v>16.045999999999999</c:v>
                </c:pt>
                <c:pt idx="28168">
                  <c:v>16.045999999999999</c:v>
                </c:pt>
                <c:pt idx="28169">
                  <c:v>16.045999999999999</c:v>
                </c:pt>
                <c:pt idx="28170">
                  <c:v>15.951000000000001</c:v>
                </c:pt>
                <c:pt idx="28171">
                  <c:v>15.951000000000001</c:v>
                </c:pt>
                <c:pt idx="28172">
                  <c:v>15.951000000000001</c:v>
                </c:pt>
                <c:pt idx="28173">
                  <c:v>15.951000000000001</c:v>
                </c:pt>
                <c:pt idx="28174">
                  <c:v>15.855</c:v>
                </c:pt>
                <c:pt idx="28175">
                  <c:v>15.855</c:v>
                </c:pt>
                <c:pt idx="28176">
                  <c:v>15.855</c:v>
                </c:pt>
                <c:pt idx="28177">
                  <c:v>15.855</c:v>
                </c:pt>
                <c:pt idx="28178">
                  <c:v>15.76</c:v>
                </c:pt>
                <c:pt idx="28179">
                  <c:v>15.76</c:v>
                </c:pt>
                <c:pt idx="28180">
                  <c:v>15.76</c:v>
                </c:pt>
                <c:pt idx="28181">
                  <c:v>15.76</c:v>
                </c:pt>
                <c:pt idx="28182">
                  <c:v>15.664</c:v>
                </c:pt>
                <c:pt idx="28183">
                  <c:v>15.664</c:v>
                </c:pt>
                <c:pt idx="28184">
                  <c:v>15.664</c:v>
                </c:pt>
                <c:pt idx="28185">
                  <c:v>15.664</c:v>
                </c:pt>
                <c:pt idx="28186">
                  <c:v>15.664</c:v>
                </c:pt>
                <c:pt idx="28187">
                  <c:v>15.569000000000001</c:v>
                </c:pt>
                <c:pt idx="28188">
                  <c:v>15.569000000000001</c:v>
                </c:pt>
                <c:pt idx="28189">
                  <c:v>15.569000000000001</c:v>
                </c:pt>
                <c:pt idx="28190">
                  <c:v>15.569000000000001</c:v>
                </c:pt>
                <c:pt idx="28191">
                  <c:v>15.569000000000001</c:v>
                </c:pt>
                <c:pt idx="28192">
                  <c:v>15.473000000000001</c:v>
                </c:pt>
                <c:pt idx="28193">
                  <c:v>15.473000000000001</c:v>
                </c:pt>
                <c:pt idx="28194">
                  <c:v>15.473000000000001</c:v>
                </c:pt>
                <c:pt idx="28195">
                  <c:v>15.473000000000001</c:v>
                </c:pt>
                <c:pt idx="28196">
                  <c:v>15.473000000000001</c:v>
                </c:pt>
                <c:pt idx="28197">
                  <c:v>15.473000000000001</c:v>
                </c:pt>
                <c:pt idx="28198">
                  <c:v>15.378</c:v>
                </c:pt>
                <c:pt idx="28199">
                  <c:v>15.378</c:v>
                </c:pt>
                <c:pt idx="28200">
                  <c:v>15.378</c:v>
                </c:pt>
                <c:pt idx="28201">
                  <c:v>15.378</c:v>
                </c:pt>
                <c:pt idx="28202">
                  <c:v>15.378</c:v>
                </c:pt>
                <c:pt idx="28203">
                  <c:v>15.378</c:v>
                </c:pt>
                <c:pt idx="28204">
                  <c:v>15.282</c:v>
                </c:pt>
                <c:pt idx="28205">
                  <c:v>15.282</c:v>
                </c:pt>
                <c:pt idx="28206">
                  <c:v>15.282</c:v>
                </c:pt>
                <c:pt idx="28207">
                  <c:v>15.282</c:v>
                </c:pt>
                <c:pt idx="28208">
                  <c:v>15.282</c:v>
                </c:pt>
                <c:pt idx="28209">
                  <c:v>15.282</c:v>
                </c:pt>
                <c:pt idx="28210">
                  <c:v>15.282</c:v>
                </c:pt>
                <c:pt idx="28211">
                  <c:v>15.282</c:v>
                </c:pt>
                <c:pt idx="28212">
                  <c:v>15.186999999999999</c:v>
                </c:pt>
                <c:pt idx="28213">
                  <c:v>15.186999999999999</c:v>
                </c:pt>
                <c:pt idx="28214">
                  <c:v>15.186999999999999</c:v>
                </c:pt>
                <c:pt idx="28215">
                  <c:v>15.186999999999999</c:v>
                </c:pt>
                <c:pt idx="28216">
                  <c:v>15.186999999999999</c:v>
                </c:pt>
                <c:pt idx="28217">
                  <c:v>15.186999999999999</c:v>
                </c:pt>
                <c:pt idx="28218">
                  <c:v>15.282</c:v>
                </c:pt>
                <c:pt idx="28219">
                  <c:v>15.282</c:v>
                </c:pt>
                <c:pt idx="28220">
                  <c:v>15.282</c:v>
                </c:pt>
                <c:pt idx="28221">
                  <c:v>15.282</c:v>
                </c:pt>
                <c:pt idx="28222">
                  <c:v>15.378</c:v>
                </c:pt>
                <c:pt idx="28223">
                  <c:v>15.378</c:v>
                </c:pt>
                <c:pt idx="28224">
                  <c:v>15.378</c:v>
                </c:pt>
                <c:pt idx="28225">
                  <c:v>15.473000000000001</c:v>
                </c:pt>
                <c:pt idx="28226">
                  <c:v>15.569000000000001</c:v>
                </c:pt>
                <c:pt idx="28227">
                  <c:v>15.569000000000001</c:v>
                </c:pt>
                <c:pt idx="28228">
                  <c:v>15.569000000000001</c:v>
                </c:pt>
                <c:pt idx="28229">
                  <c:v>15.664</c:v>
                </c:pt>
                <c:pt idx="28230">
                  <c:v>15.76</c:v>
                </c:pt>
                <c:pt idx="28231">
                  <c:v>15.76</c:v>
                </c:pt>
                <c:pt idx="28232">
                  <c:v>15.855</c:v>
                </c:pt>
                <c:pt idx="28233">
                  <c:v>15.855</c:v>
                </c:pt>
                <c:pt idx="28234">
                  <c:v>15.951000000000001</c:v>
                </c:pt>
                <c:pt idx="28235">
                  <c:v>15.951000000000001</c:v>
                </c:pt>
                <c:pt idx="28236">
                  <c:v>16.045999999999999</c:v>
                </c:pt>
                <c:pt idx="28237">
                  <c:v>16.045999999999999</c:v>
                </c:pt>
                <c:pt idx="28238">
                  <c:v>16.045999999999999</c:v>
                </c:pt>
                <c:pt idx="28239">
                  <c:v>16.140999999999998</c:v>
                </c:pt>
                <c:pt idx="28240">
                  <c:v>16.140999999999998</c:v>
                </c:pt>
                <c:pt idx="28241">
                  <c:v>16.236999999999998</c:v>
                </c:pt>
                <c:pt idx="28242">
                  <c:v>16.236999999999998</c:v>
                </c:pt>
                <c:pt idx="28243">
                  <c:v>16.236999999999998</c:v>
                </c:pt>
                <c:pt idx="28244">
                  <c:v>16.236999999999998</c:v>
                </c:pt>
                <c:pt idx="28245">
                  <c:v>16.236999999999998</c:v>
                </c:pt>
                <c:pt idx="28246">
                  <c:v>16.236999999999998</c:v>
                </c:pt>
                <c:pt idx="28247">
                  <c:v>16.332000000000001</c:v>
                </c:pt>
                <c:pt idx="28248">
                  <c:v>16.332000000000001</c:v>
                </c:pt>
                <c:pt idx="28249">
                  <c:v>16.332000000000001</c:v>
                </c:pt>
                <c:pt idx="28250">
                  <c:v>16.332000000000001</c:v>
                </c:pt>
                <c:pt idx="28251">
                  <c:v>16.332000000000001</c:v>
                </c:pt>
                <c:pt idx="28252">
                  <c:v>16.236999999999998</c:v>
                </c:pt>
                <c:pt idx="28253">
                  <c:v>16.236999999999998</c:v>
                </c:pt>
                <c:pt idx="28254">
                  <c:v>16.236999999999998</c:v>
                </c:pt>
                <c:pt idx="28255">
                  <c:v>16.236999999999998</c:v>
                </c:pt>
                <c:pt idx="28256">
                  <c:v>16.236999999999998</c:v>
                </c:pt>
                <c:pt idx="28257">
                  <c:v>16.236999999999998</c:v>
                </c:pt>
                <c:pt idx="28258">
                  <c:v>16.140999999999998</c:v>
                </c:pt>
                <c:pt idx="28259">
                  <c:v>16.140999999999998</c:v>
                </c:pt>
                <c:pt idx="28260">
                  <c:v>16.140999999999998</c:v>
                </c:pt>
                <c:pt idx="28261">
                  <c:v>16.140999999999998</c:v>
                </c:pt>
                <c:pt idx="28262">
                  <c:v>16.140999999999998</c:v>
                </c:pt>
                <c:pt idx="28263">
                  <c:v>16.045999999999999</c:v>
                </c:pt>
                <c:pt idx="28264">
                  <c:v>16.045999999999999</c:v>
                </c:pt>
                <c:pt idx="28265">
                  <c:v>16.045999999999999</c:v>
                </c:pt>
                <c:pt idx="28266">
                  <c:v>16.045999999999999</c:v>
                </c:pt>
                <c:pt idx="28267">
                  <c:v>16.045999999999999</c:v>
                </c:pt>
                <c:pt idx="28268">
                  <c:v>16.045999999999999</c:v>
                </c:pt>
                <c:pt idx="28269">
                  <c:v>16.045999999999999</c:v>
                </c:pt>
                <c:pt idx="28270">
                  <c:v>15.951000000000001</c:v>
                </c:pt>
                <c:pt idx="28271">
                  <c:v>15.951000000000001</c:v>
                </c:pt>
                <c:pt idx="28272">
                  <c:v>15.951000000000001</c:v>
                </c:pt>
                <c:pt idx="28273">
                  <c:v>15.951000000000001</c:v>
                </c:pt>
                <c:pt idx="28274">
                  <c:v>15.951000000000001</c:v>
                </c:pt>
                <c:pt idx="28275">
                  <c:v>15.951000000000001</c:v>
                </c:pt>
                <c:pt idx="28276">
                  <c:v>15.951000000000001</c:v>
                </c:pt>
                <c:pt idx="28277">
                  <c:v>15.951000000000001</c:v>
                </c:pt>
                <c:pt idx="28278">
                  <c:v>15.855</c:v>
                </c:pt>
                <c:pt idx="28279">
                  <c:v>15.951000000000001</c:v>
                </c:pt>
                <c:pt idx="28280">
                  <c:v>15.951000000000001</c:v>
                </c:pt>
                <c:pt idx="28281">
                  <c:v>15.855</c:v>
                </c:pt>
                <c:pt idx="28282">
                  <c:v>15.951000000000001</c:v>
                </c:pt>
                <c:pt idx="28283">
                  <c:v>15.855</c:v>
                </c:pt>
                <c:pt idx="28284">
                  <c:v>15.951000000000001</c:v>
                </c:pt>
                <c:pt idx="28285">
                  <c:v>15.951000000000001</c:v>
                </c:pt>
                <c:pt idx="28286">
                  <c:v>15.951000000000001</c:v>
                </c:pt>
                <c:pt idx="28287">
                  <c:v>15.951000000000001</c:v>
                </c:pt>
                <c:pt idx="28288">
                  <c:v>15.951000000000001</c:v>
                </c:pt>
                <c:pt idx="28289">
                  <c:v>15.951000000000001</c:v>
                </c:pt>
                <c:pt idx="28290">
                  <c:v>15.951000000000001</c:v>
                </c:pt>
                <c:pt idx="28291">
                  <c:v>15.951000000000001</c:v>
                </c:pt>
                <c:pt idx="28292">
                  <c:v>15.951000000000001</c:v>
                </c:pt>
                <c:pt idx="28293">
                  <c:v>15.951000000000001</c:v>
                </c:pt>
                <c:pt idx="28294">
                  <c:v>15.951000000000001</c:v>
                </c:pt>
                <c:pt idx="28295">
                  <c:v>15.951000000000001</c:v>
                </c:pt>
                <c:pt idx="28296">
                  <c:v>15.951000000000001</c:v>
                </c:pt>
                <c:pt idx="28297">
                  <c:v>15.951000000000001</c:v>
                </c:pt>
                <c:pt idx="28298">
                  <c:v>15.951000000000001</c:v>
                </c:pt>
                <c:pt idx="28299">
                  <c:v>15.951000000000001</c:v>
                </c:pt>
                <c:pt idx="28300">
                  <c:v>15.951000000000001</c:v>
                </c:pt>
                <c:pt idx="28301">
                  <c:v>15.951000000000001</c:v>
                </c:pt>
                <c:pt idx="28302">
                  <c:v>15.951000000000001</c:v>
                </c:pt>
                <c:pt idx="28303">
                  <c:v>15.951000000000001</c:v>
                </c:pt>
                <c:pt idx="28304">
                  <c:v>15.951000000000001</c:v>
                </c:pt>
                <c:pt idx="28305">
                  <c:v>15.951000000000001</c:v>
                </c:pt>
                <c:pt idx="28306">
                  <c:v>15.951000000000001</c:v>
                </c:pt>
                <c:pt idx="28307">
                  <c:v>15.951000000000001</c:v>
                </c:pt>
                <c:pt idx="28308">
                  <c:v>15.951000000000001</c:v>
                </c:pt>
                <c:pt idx="28309">
                  <c:v>15.951000000000001</c:v>
                </c:pt>
                <c:pt idx="28310">
                  <c:v>15.951000000000001</c:v>
                </c:pt>
                <c:pt idx="28311">
                  <c:v>16.045999999999999</c:v>
                </c:pt>
                <c:pt idx="28312">
                  <c:v>16.045999999999999</c:v>
                </c:pt>
                <c:pt idx="28313">
                  <c:v>16.045999999999999</c:v>
                </c:pt>
                <c:pt idx="28314">
                  <c:v>16.045999999999999</c:v>
                </c:pt>
                <c:pt idx="28315">
                  <c:v>16.045999999999999</c:v>
                </c:pt>
                <c:pt idx="28316">
                  <c:v>16.045999999999999</c:v>
                </c:pt>
                <c:pt idx="28317">
                  <c:v>16.140999999999998</c:v>
                </c:pt>
                <c:pt idx="28318">
                  <c:v>16.140999999999998</c:v>
                </c:pt>
                <c:pt idx="28319">
                  <c:v>16.140999999999998</c:v>
                </c:pt>
                <c:pt idx="28320">
                  <c:v>16.140999999999998</c:v>
                </c:pt>
                <c:pt idx="28321">
                  <c:v>16.236999999999998</c:v>
                </c:pt>
                <c:pt idx="28322">
                  <c:v>16.236999999999998</c:v>
                </c:pt>
                <c:pt idx="28323">
                  <c:v>16.236999999999998</c:v>
                </c:pt>
                <c:pt idx="28324">
                  <c:v>16.236999999999998</c:v>
                </c:pt>
                <c:pt idx="28325">
                  <c:v>16.332000000000001</c:v>
                </c:pt>
                <c:pt idx="28326">
                  <c:v>16.332000000000001</c:v>
                </c:pt>
                <c:pt idx="28327">
                  <c:v>16.332000000000001</c:v>
                </c:pt>
                <c:pt idx="28328">
                  <c:v>16.427</c:v>
                </c:pt>
                <c:pt idx="28329">
                  <c:v>16.427</c:v>
                </c:pt>
                <c:pt idx="28330">
                  <c:v>16.427</c:v>
                </c:pt>
                <c:pt idx="28331">
                  <c:v>16.427</c:v>
                </c:pt>
                <c:pt idx="28332">
                  <c:v>16.427</c:v>
                </c:pt>
                <c:pt idx="28333">
                  <c:v>16.427</c:v>
                </c:pt>
                <c:pt idx="28334">
                  <c:v>16.523</c:v>
                </c:pt>
                <c:pt idx="28335">
                  <c:v>16.523</c:v>
                </c:pt>
                <c:pt idx="28336">
                  <c:v>16.523</c:v>
                </c:pt>
                <c:pt idx="28337">
                  <c:v>16.523</c:v>
                </c:pt>
                <c:pt idx="28338">
                  <c:v>16.617999999999999</c:v>
                </c:pt>
                <c:pt idx="28339">
                  <c:v>16.617999999999999</c:v>
                </c:pt>
                <c:pt idx="28340">
                  <c:v>16.617999999999999</c:v>
                </c:pt>
                <c:pt idx="28341">
                  <c:v>16.617999999999999</c:v>
                </c:pt>
                <c:pt idx="28342">
                  <c:v>16.617999999999999</c:v>
                </c:pt>
                <c:pt idx="28343">
                  <c:v>16.617999999999999</c:v>
                </c:pt>
                <c:pt idx="28344">
                  <c:v>16.523</c:v>
                </c:pt>
                <c:pt idx="28345">
                  <c:v>16.523</c:v>
                </c:pt>
                <c:pt idx="28346">
                  <c:v>16.523</c:v>
                </c:pt>
                <c:pt idx="28347">
                  <c:v>16.523</c:v>
                </c:pt>
                <c:pt idx="28348">
                  <c:v>16.523</c:v>
                </c:pt>
                <c:pt idx="28349">
                  <c:v>16.523</c:v>
                </c:pt>
                <c:pt idx="28350">
                  <c:v>16.523</c:v>
                </c:pt>
                <c:pt idx="28351">
                  <c:v>16.523</c:v>
                </c:pt>
                <c:pt idx="28352">
                  <c:v>16.427</c:v>
                </c:pt>
                <c:pt idx="28353">
                  <c:v>16.427</c:v>
                </c:pt>
                <c:pt idx="28354">
                  <c:v>16.427</c:v>
                </c:pt>
                <c:pt idx="28355">
                  <c:v>16.427</c:v>
                </c:pt>
                <c:pt idx="28356">
                  <c:v>16.427</c:v>
                </c:pt>
                <c:pt idx="28357">
                  <c:v>16.427</c:v>
                </c:pt>
                <c:pt idx="28358">
                  <c:v>16.427</c:v>
                </c:pt>
                <c:pt idx="28359">
                  <c:v>16.427</c:v>
                </c:pt>
                <c:pt idx="28360">
                  <c:v>16.332000000000001</c:v>
                </c:pt>
                <c:pt idx="28361">
                  <c:v>16.332000000000001</c:v>
                </c:pt>
                <c:pt idx="28362">
                  <c:v>16.332000000000001</c:v>
                </c:pt>
                <c:pt idx="28363">
                  <c:v>16.332000000000001</c:v>
                </c:pt>
                <c:pt idx="28364">
                  <c:v>16.332000000000001</c:v>
                </c:pt>
                <c:pt idx="28365">
                  <c:v>16.332000000000001</c:v>
                </c:pt>
                <c:pt idx="28366">
                  <c:v>16.332000000000001</c:v>
                </c:pt>
                <c:pt idx="28367">
                  <c:v>16.332000000000001</c:v>
                </c:pt>
                <c:pt idx="28368">
                  <c:v>16.332000000000001</c:v>
                </c:pt>
                <c:pt idx="28369">
                  <c:v>16.332000000000001</c:v>
                </c:pt>
                <c:pt idx="28370">
                  <c:v>16.332000000000001</c:v>
                </c:pt>
                <c:pt idx="28371">
                  <c:v>16.332000000000001</c:v>
                </c:pt>
                <c:pt idx="28372">
                  <c:v>16.332000000000001</c:v>
                </c:pt>
                <c:pt idx="28373">
                  <c:v>16.332000000000001</c:v>
                </c:pt>
                <c:pt idx="28374">
                  <c:v>16.332000000000001</c:v>
                </c:pt>
                <c:pt idx="28375">
                  <c:v>16.332000000000001</c:v>
                </c:pt>
                <c:pt idx="28376">
                  <c:v>16.332000000000001</c:v>
                </c:pt>
                <c:pt idx="28377">
                  <c:v>16.332000000000001</c:v>
                </c:pt>
                <c:pt idx="28378">
                  <c:v>16.332000000000001</c:v>
                </c:pt>
                <c:pt idx="28379">
                  <c:v>16.332000000000001</c:v>
                </c:pt>
                <c:pt idx="28380">
                  <c:v>16.332000000000001</c:v>
                </c:pt>
                <c:pt idx="28381">
                  <c:v>16.332000000000001</c:v>
                </c:pt>
                <c:pt idx="28382">
                  <c:v>16.332000000000001</c:v>
                </c:pt>
                <c:pt idx="28383">
                  <c:v>16.332000000000001</c:v>
                </c:pt>
                <c:pt idx="28384">
                  <c:v>16.332000000000001</c:v>
                </c:pt>
                <c:pt idx="28385">
                  <c:v>16.332000000000001</c:v>
                </c:pt>
                <c:pt idx="28386">
                  <c:v>16.332000000000001</c:v>
                </c:pt>
                <c:pt idx="28387">
                  <c:v>16.332000000000001</c:v>
                </c:pt>
                <c:pt idx="28388">
                  <c:v>16.332000000000001</c:v>
                </c:pt>
                <c:pt idx="28389">
                  <c:v>16.332000000000001</c:v>
                </c:pt>
                <c:pt idx="28390">
                  <c:v>16.332000000000001</c:v>
                </c:pt>
                <c:pt idx="28391">
                  <c:v>16.332000000000001</c:v>
                </c:pt>
                <c:pt idx="28392">
                  <c:v>16.332000000000001</c:v>
                </c:pt>
                <c:pt idx="28393">
                  <c:v>16.332000000000001</c:v>
                </c:pt>
                <c:pt idx="28394">
                  <c:v>16.332000000000001</c:v>
                </c:pt>
                <c:pt idx="28395">
                  <c:v>16.332000000000001</c:v>
                </c:pt>
                <c:pt idx="28396">
                  <c:v>16.332000000000001</c:v>
                </c:pt>
                <c:pt idx="28397">
                  <c:v>16.332000000000001</c:v>
                </c:pt>
                <c:pt idx="28398">
                  <c:v>16.332000000000001</c:v>
                </c:pt>
                <c:pt idx="28399">
                  <c:v>16.332000000000001</c:v>
                </c:pt>
                <c:pt idx="28400">
                  <c:v>16.332000000000001</c:v>
                </c:pt>
                <c:pt idx="28401">
                  <c:v>16.332000000000001</c:v>
                </c:pt>
                <c:pt idx="28402">
                  <c:v>16.332000000000001</c:v>
                </c:pt>
                <c:pt idx="28403">
                  <c:v>16.332000000000001</c:v>
                </c:pt>
                <c:pt idx="28404">
                  <c:v>16.332000000000001</c:v>
                </c:pt>
                <c:pt idx="28405">
                  <c:v>16.332000000000001</c:v>
                </c:pt>
                <c:pt idx="28406">
                  <c:v>16.332000000000001</c:v>
                </c:pt>
                <c:pt idx="28407">
                  <c:v>16.332000000000001</c:v>
                </c:pt>
                <c:pt idx="28408">
                  <c:v>16.332000000000001</c:v>
                </c:pt>
                <c:pt idx="28409">
                  <c:v>16.332000000000001</c:v>
                </c:pt>
                <c:pt idx="28410">
                  <c:v>16.332000000000001</c:v>
                </c:pt>
                <c:pt idx="28411">
                  <c:v>16.332000000000001</c:v>
                </c:pt>
                <c:pt idx="28412">
                  <c:v>16.332000000000001</c:v>
                </c:pt>
                <c:pt idx="28413">
                  <c:v>16.332000000000001</c:v>
                </c:pt>
                <c:pt idx="28414">
                  <c:v>16.332000000000001</c:v>
                </c:pt>
                <c:pt idx="28415">
                  <c:v>16.332000000000001</c:v>
                </c:pt>
                <c:pt idx="28416">
                  <c:v>16.332000000000001</c:v>
                </c:pt>
                <c:pt idx="28417">
                  <c:v>16.332000000000001</c:v>
                </c:pt>
                <c:pt idx="28418">
                  <c:v>16.332000000000001</c:v>
                </c:pt>
                <c:pt idx="28419">
                  <c:v>16.427</c:v>
                </c:pt>
                <c:pt idx="28420">
                  <c:v>16.427</c:v>
                </c:pt>
                <c:pt idx="28421">
                  <c:v>16.427</c:v>
                </c:pt>
                <c:pt idx="28422">
                  <c:v>16.427</c:v>
                </c:pt>
                <c:pt idx="28423">
                  <c:v>16.427</c:v>
                </c:pt>
                <c:pt idx="28424">
                  <c:v>16.427</c:v>
                </c:pt>
                <c:pt idx="28425">
                  <c:v>16.523</c:v>
                </c:pt>
                <c:pt idx="28426">
                  <c:v>16.523</c:v>
                </c:pt>
                <c:pt idx="28427">
                  <c:v>16.523</c:v>
                </c:pt>
                <c:pt idx="28428">
                  <c:v>16.523</c:v>
                </c:pt>
                <c:pt idx="28429">
                  <c:v>16.523</c:v>
                </c:pt>
                <c:pt idx="28430">
                  <c:v>16.523</c:v>
                </c:pt>
                <c:pt idx="28431">
                  <c:v>16.523</c:v>
                </c:pt>
                <c:pt idx="28432">
                  <c:v>16.523</c:v>
                </c:pt>
                <c:pt idx="28433">
                  <c:v>16.523</c:v>
                </c:pt>
                <c:pt idx="28434">
                  <c:v>16.523</c:v>
                </c:pt>
                <c:pt idx="28435">
                  <c:v>16.523</c:v>
                </c:pt>
                <c:pt idx="28436">
                  <c:v>16.523</c:v>
                </c:pt>
                <c:pt idx="28437">
                  <c:v>16.523</c:v>
                </c:pt>
                <c:pt idx="28438">
                  <c:v>16.523</c:v>
                </c:pt>
                <c:pt idx="28439">
                  <c:v>16.523</c:v>
                </c:pt>
                <c:pt idx="28440">
                  <c:v>16.427</c:v>
                </c:pt>
                <c:pt idx="28441">
                  <c:v>16.427</c:v>
                </c:pt>
                <c:pt idx="28442">
                  <c:v>16.427</c:v>
                </c:pt>
                <c:pt idx="28443">
                  <c:v>16.427</c:v>
                </c:pt>
                <c:pt idx="28444">
                  <c:v>16.427</c:v>
                </c:pt>
                <c:pt idx="28445">
                  <c:v>16.427</c:v>
                </c:pt>
                <c:pt idx="28446">
                  <c:v>16.427</c:v>
                </c:pt>
                <c:pt idx="28447">
                  <c:v>16.332000000000001</c:v>
                </c:pt>
                <c:pt idx="28448">
                  <c:v>16.332000000000001</c:v>
                </c:pt>
                <c:pt idx="28449">
                  <c:v>16.332000000000001</c:v>
                </c:pt>
                <c:pt idx="28450">
                  <c:v>16.332000000000001</c:v>
                </c:pt>
                <c:pt idx="28451">
                  <c:v>16.236999999999998</c:v>
                </c:pt>
                <c:pt idx="28452">
                  <c:v>16.236999999999998</c:v>
                </c:pt>
                <c:pt idx="28453">
                  <c:v>16.236999999999998</c:v>
                </c:pt>
                <c:pt idx="28454">
                  <c:v>16.140999999999998</c:v>
                </c:pt>
                <c:pt idx="28455">
                  <c:v>16.140999999999998</c:v>
                </c:pt>
                <c:pt idx="28456">
                  <c:v>16.140999999999998</c:v>
                </c:pt>
                <c:pt idx="28457">
                  <c:v>16.140999999999998</c:v>
                </c:pt>
                <c:pt idx="28458">
                  <c:v>16.045999999999999</c:v>
                </c:pt>
                <c:pt idx="28459">
                  <c:v>16.045999999999999</c:v>
                </c:pt>
                <c:pt idx="28460">
                  <c:v>16.045999999999999</c:v>
                </c:pt>
                <c:pt idx="28461">
                  <c:v>15.951000000000001</c:v>
                </c:pt>
                <c:pt idx="28462">
                  <c:v>15.951000000000001</c:v>
                </c:pt>
                <c:pt idx="28463">
                  <c:v>15.951000000000001</c:v>
                </c:pt>
                <c:pt idx="28464">
                  <c:v>15.951000000000001</c:v>
                </c:pt>
                <c:pt idx="28465">
                  <c:v>15.951000000000001</c:v>
                </c:pt>
                <c:pt idx="28466">
                  <c:v>15.855</c:v>
                </c:pt>
                <c:pt idx="28467">
                  <c:v>15.855</c:v>
                </c:pt>
                <c:pt idx="28468">
                  <c:v>15.855</c:v>
                </c:pt>
                <c:pt idx="28469">
                  <c:v>15.855</c:v>
                </c:pt>
                <c:pt idx="28470">
                  <c:v>15.76</c:v>
                </c:pt>
                <c:pt idx="28471">
                  <c:v>15.76</c:v>
                </c:pt>
                <c:pt idx="28472">
                  <c:v>15.76</c:v>
                </c:pt>
                <c:pt idx="28473">
                  <c:v>15.76</c:v>
                </c:pt>
                <c:pt idx="28474">
                  <c:v>15.76</c:v>
                </c:pt>
                <c:pt idx="28475">
                  <c:v>15.76</c:v>
                </c:pt>
                <c:pt idx="28476">
                  <c:v>15.664</c:v>
                </c:pt>
                <c:pt idx="28477">
                  <c:v>15.664</c:v>
                </c:pt>
                <c:pt idx="28478">
                  <c:v>15.664</c:v>
                </c:pt>
                <c:pt idx="28479">
                  <c:v>15.664</c:v>
                </c:pt>
                <c:pt idx="28480">
                  <c:v>15.664</c:v>
                </c:pt>
                <c:pt idx="28481">
                  <c:v>15.664</c:v>
                </c:pt>
                <c:pt idx="28482">
                  <c:v>15.664</c:v>
                </c:pt>
                <c:pt idx="28483">
                  <c:v>15.664</c:v>
                </c:pt>
                <c:pt idx="28484">
                  <c:v>15.569000000000001</c:v>
                </c:pt>
                <c:pt idx="28485">
                  <c:v>15.664</c:v>
                </c:pt>
                <c:pt idx="28486">
                  <c:v>15.664</c:v>
                </c:pt>
                <c:pt idx="28487">
                  <c:v>15.569000000000001</c:v>
                </c:pt>
                <c:pt idx="28488">
                  <c:v>15.569000000000001</c:v>
                </c:pt>
                <c:pt idx="28489">
                  <c:v>15.569000000000001</c:v>
                </c:pt>
                <c:pt idx="28490">
                  <c:v>15.569000000000001</c:v>
                </c:pt>
                <c:pt idx="28491">
                  <c:v>15.569000000000001</c:v>
                </c:pt>
                <c:pt idx="28492">
                  <c:v>15.569000000000001</c:v>
                </c:pt>
                <c:pt idx="28493">
                  <c:v>15.569000000000001</c:v>
                </c:pt>
                <c:pt idx="28494">
                  <c:v>15.569000000000001</c:v>
                </c:pt>
                <c:pt idx="28495">
                  <c:v>15.569000000000001</c:v>
                </c:pt>
                <c:pt idx="28496">
                  <c:v>15.569000000000001</c:v>
                </c:pt>
                <c:pt idx="28497">
                  <c:v>15.569000000000001</c:v>
                </c:pt>
                <c:pt idx="28498">
                  <c:v>15.569000000000001</c:v>
                </c:pt>
                <c:pt idx="28499">
                  <c:v>15.569000000000001</c:v>
                </c:pt>
                <c:pt idx="28500">
                  <c:v>15.569000000000001</c:v>
                </c:pt>
                <c:pt idx="28501">
                  <c:v>15.569000000000001</c:v>
                </c:pt>
                <c:pt idx="28502">
                  <c:v>15.569000000000001</c:v>
                </c:pt>
                <c:pt idx="28503">
                  <c:v>15.569000000000001</c:v>
                </c:pt>
                <c:pt idx="28504">
                  <c:v>15.569000000000001</c:v>
                </c:pt>
                <c:pt idx="28505">
                  <c:v>15.569000000000001</c:v>
                </c:pt>
                <c:pt idx="28506">
                  <c:v>15.569000000000001</c:v>
                </c:pt>
                <c:pt idx="28507">
                  <c:v>15.569000000000001</c:v>
                </c:pt>
                <c:pt idx="28508">
                  <c:v>15.569000000000001</c:v>
                </c:pt>
                <c:pt idx="28509">
                  <c:v>15.664</c:v>
                </c:pt>
                <c:pt idx="28510">
                  <c:v>15.664</c:v>
                </c:pt>
                <c:pt idx="28511">
                  <c:v>15.76</c:v>
                </c:pt>
                <c:pt idx="28512">
                  <c:v>15.76</c:v>
                </c:pt>
                <c:pt idx="28513">
                  <c:v>15.76</c:v>
                </c:pt>
                <c:pt idx="28514">
                  <c:v>15.855</c:v>
                </c:pt>
                <c:pt idx="28515">
                  <c:v>15.855</c:v>
                </c:pt>
                <c:pt idx="28516">
                  <c:v>15.855</c:v>
                </c:pt>
                <c:pt idx="28517">
                  <c:v>15.951000000000001</c:v>
                </c:pt>
                <c:pt idx="28518">
                  <c:v>15.951000000000001</c:v>
                </c:pt>
                <c:pt idx="28519">
                  <c:v>16.045999999999999</c:v>
                </c:pt>
                <c:pt idx="28520">
                  <c:v>16.045999999999999</c:v>
                </c:pt>
                <c:pt idx="28521">
                  <c:v>16.045999999999999</c:v>
                </c:pt>
                <c:pt idx="28522">
                  <c:v>16.140999999999998</c:v>
                </c:pt>
                <c:pt idx="28523">
                  <c:v>16.140999999999998</c:v>
                </c:pt>
                <c:pt idx="28524">
                  <c:v>16.236999999999998</c:v>
                </c:pt>
                <c:pt idx="28525">
                  <c:v>16.236999999999998</c:v>
                </c:pt>
                <c:pt idx="28526">
                  <c:v>16.236999999999998</c:v>
                </c:pt>
                <c:pt idx="28527">
                  <c:v>16.332000000000001</c:v>
                </c:pt>
                <c:pt idx="28528">
                  <c:v>16.332000000000001</c:v>
                </c:pt>
                <c:pt idx="28529">
                  <c:v>16.332000000000001</c:v>
                </c:pt>
                <c:pt idx="28530">
                  <c:v>16.427</c:v>
                </c:pt>
                <c:pt idx="28531">
                  <c:v>16.427</c:v>
                </c:pt>
                <c:pt idx="28532">
                  <c:v>16.427</c:v>
                </c:pt>
                <c:pt idx="28533">
                  <c:v>16.427</c:v>
                </c:pt>
                <c:pt idx="28534">
                  <c:v>16.427</c:v>
                </c:pt>
                <c:pt idx="28535">
                  <c:v>16.427</c:v>
                </c:pt>
                <c:pt idx="28536">
                  <c:v>16.427</c:v>
                </c:pt>
                <c:pt idx="28537">
                  <c:v>16.427</c:v>
                </c:pt>
                <c:pt idx="28538">
                  <c:v>16.427</c:v>
                </c:pt>
                <c:pt idx="28539">
                  <c:v>16.427</c:v>
                </c:pt>
                <c:pt idx="28540">
                  <c:v>16.427</c:v>
                </c:pt>
                <c:pt idx="28541">
                  <c:v>16.427</c:v>
                </c:pt>
                <c:pt idx="28542">
                  <c:v>16.332000000000001</c:v>
                </c:pt>
                <c:pt idx="28543">
                  <c:v>16.332000000000001</c:v>
                </c:pt>
                <c:pt idx="28544">
                  <c:v>16.332000000000001</c:v>
                </c:pt>
                <c:pt idx="28545">
                  <c:v>16.332000000000001</c:v>
                </c:pt>
                <c:pt idx="28546">
                  <c:v>16.332000000000001</c:v>
                </c:pt>
                <c:pt idx="28547">
                  <c:v>16.332000000000001</c:v>
                </c:pt>
                <c:pt idx="28548">
                  <c:v>16.236999999999998</c:v>
                </c:pt>
                <c:pt idx="28549">
                  <c:v>16.236999999999998</c:v>
                </c:pt>
                <c:pt idx="28550">
                  <c:v>16.236999999999998</c:v>
                </c:pt>
                <c:pt idx="28551">
                  <c:v>16.236999999999998</c:v>
                </c:pt>
                <c:pt idx="28552">
                  <c:v>16.236999999999998</c:v>
                </c:pt>
                <c:pt idx="28553">
                  <c:v>16.140999999999998</c:v>
                </c:pt>
                <c:pt idx="28554">
                  <c:v>16.236999999999998</c:v>
                </c:pt>
                <c:pt idx="28555">
                  <c:v>16.140999999999998</c:v>
                </c:pt>
                <c:pt idx="28556">
                  <c:v>16.140999999999998</c:v>
                </c:pt>
                <c:pt idx="28557">
                  <c:v>16.140999999999998</c:v>
                </c:pt>
                <c:pt idx="28558">
                  <c:v>16.140999999999998</c:v>
                </c:pt>
                <c:pt idx="28559">
                  <c:v>16.140999999999998</c:v>
                </c:pt>
                <c:pt idx="28560">
                  <c:v>16.140999999999998</c:v>
                </c:pt>
                <c:pt idx="28561">
                  <c:v>16.045999999999999</c:v>
                </c:pt>
                <c:pt idx="28562">
                  <c:v>16.045999999999999</c:v>
                </c:pt>
                <c:pt idx="28563">
                  <c:v>16.045999999999999</c:v>
                </c:pt>
                <c:pt idx="28564">
                  <c:v>16.045999999999999</c:v>
                </c:pt>
                <c:pt idx="28565">
                  <c:v>16.045999999999999</c:v>
                </c:pt>
                <c:pt idx="28566">
                  <c:v>15.951000000000001</c:v>
                </c:pt>
                <c:pt idx="28567">
                  <c:v>15.951000000000001</c:v>
                </c:pt>
                <c:pt idx="28568">
                  <c:v>15.951000000000001</c:v>
                </c:pt>
                <c:pt idx="28569">
                  <c:v>15.951000000000001</c:v>
                </c:pt>
                <c:pt idx="28570">
                  <c:v>15.951000000000001</c:v>
                </c:pt>
                <c:pt idx="28571">
                  <c:v>15.951000000000001</c:v>
                </c:pt>
                <c:pt idx="28572">
                  <c:v>15.951000000000001</c:v>
                </c:pt>
                <c:pt idx="28573">
                  <c:v>15.951000000000001</c:v>
                </c:pt>
                <c:pt idx="28574">
                  <c:v>15.951000000000001</c:v>
                </c:pt>
                <c:pt idx="28575">
                  <c:v>15.951000000000001</c:v>
                </c:pt>
                <c:pt idx="28576">
                  <c:v>15.951000000000001</c:v>
                </c:pt>
                <c:pt idx="28577">
                  <c:v>15.951000000000001</c:v>
                </c:pt>
                <c:pt idx="28578">
                  <c:v>15.951000000000001</c:v>
                </c:pt>
                <c:pt idx="28579">
                  <c:v>15.951000000000001</c:v>
                </c:pt>
                <c:pt idx="28580">
                  <c:v>15.951000000000001</c:v>
                </c:pt>
                <c:pt idx="28581">
                  <c:v>15.951000000000001</c:v>
                </c:pt>
                <c:pt idx="28582">
                  <c:v>15.951000000000001</c:v>
                </c:pt>
                <c:pt idx="28583">
                  <c:v>15.951000000000001</c:v>
                </c:pt>
                <c:pt idx="28584">
                  <c:v>15.951000000000001</c:v>
                </c:pt>
                <c:pt idx="28585">
                  <c:v>15.951000000000001</c:v>
                </c:pt>
                <c:pt idx="28586">
                  <c:v>15.951000000000001</c:v>
                </c:pt>
                <c:pt idx="28587">
                  <c:v>15.951000000000001</c:v>
                </c:pt>
                <c:pt idx="28588">
                  <c:v>15.951000000000001</c:v>
                </c:pt>
                <c:pt idx="28589">
                  <c:v>15.951000000000001</c:v>
                </c:pt>
                <c:pt idx="28590">
                  <c:v>15.951000000000001</c:v>
                </c:pt>
                <c:pt idx="28591">
                  <c:v>15.951000000000001</c:v>
                </c:pt>
                <c:pt idx="28592">
                  <c:v>15.951000000000001</c:v>
                </c:pt>
                <c:pt idx="28593">
                  <c:v>15.951000000000001</c:v>
                </c:pt>
                <c:pt idx="28594">
                  <c:v>15.951000000000001</c:v>
                </c:pt>
                <c:pt idx="28595">
                  <c:v>15.951000000000001</c:v>
                </c:pt>
                <c:pt idx="28596">
                  <c:v>15.951000000000001</c:v>
                </c:pt>
                <c:pt idx="28597">
                  <c:v>15.951000000000001</c:v>
                </c:pt>
                <c:pt idx="28598">
                  <c:v>15.951000000000001</c:v>
                </c:pt>
                <c:pt idx="28599">
                  <c:v>15.951000000000001</c:v>
                </c:pt>
                <c:pt idx="28600">
                  <c:v>15.951000000000001</c:v>
                </c:pt>
                <c:pt idx="28601">
                  <c:v>15.951000000000001</c:v>
                </c:pt>
                <c:pt idx="28602">
                  <c:v>15.951000000000001</c:v>
                </c:pt>
                <c:pt idx="28603">
                  <c:v>15.951000000000001</c:v>
                </c:pt>
                <c:pt idx="28604">
                  <c:v>16.045999999999999</c:v>
                </c:pt>
                <c:pt idx="28605">
                  <c:v>16.045999999999999</c:v>
                </c:pt>
                <c:pt idx="28606">
                  <c:v>16.045999999999999</c:v>
                </c:pt>
                <c:pt idx="28607">
                  <c:v>16.045999999999999</c:v>
                </c:pt>
                <c:pt idx="28608">
                  <c:v>16.140999999999998</c:v>
                </c:pt>
                <c:pt idx="28609">
                  <c:v>16.140999999999998</c:v>
                </c:pt>
                <c:pt idx="28610">
                  <c:v>16.140999999999998</c:v>
                </c:pt>
                <c:pt idx="28611">
                  <c:v>16.236999999999998</c:v>
                </c:pt>
                <c:pt idx="28612">
                  <c:v>16.236999999999998</c:v>
                </c:pt>
                <c:pt idx="28613">
                  <c:v>16.236999999999998</c:v>
                </c:pt>
                <c:pt idx="28614">
                  <c:v>16.236999999999998</c:v>
                </c:pt>
                <c:pt idx="28615">
                  <c:v>16.332000000000001</c:v>
                </c:pt>
                <c:pt idx="28616">
                  <c:v>16.332000000000001</c:v>
                </c:pt>
                <c:pt idx="28617">
                  <c:v>16.332000000000001</c:v>
                </c:pt>
                <c:pt idx="28618">
                  <c:v>16.332000000000001</c:v>
                </c:pt>
                <c:pt idx="28619">
                  <c:v>16.332000000000001</c:v>
                </c:pt>
                <c:pt idx="28620">
                  <c:v>16.427</c:v>
                </c:pt>
                <c:pt idx="28621">
                  <c:v>16.427</c:v>
                </c:pt>
                <c:pt idx="28622">
                  <c:v>16.427</c:v>
                </c:pt>
                <c:pt idx="28623">
                  <c:v>16.427</c:v>
                </c:pt>
                <c:pt idx="28624">
                  <c:v>16.427</c:v>
                </c:pt>
                <c:pt idx="28625">
                  <c:v>16.427</c:v>
                </c:pt>
                <c:pt idx="28626">
                  <c:v>16.523</c:v>
                </c:pt>
                <c:pt idx="28627">
                  <c:v>16.523</c:v>
                </c:pt>
                <c:pt idx="28628">
                  <c:v>16.523</c:v>
                </c:pt>
                <c:pt idx="28629">
                  <c:v>16.523</c:v>
                </c:pt>
                <c:pt idx="28630">
                  <c:v>16.523</c:v>
                </c:pt>
                <c:pt idx="28631">
                  <c:v>16.427</c:v>
                </c:pt>
                <c:pt idx="28632">
                  <c:v>16.427</c:v>
                </c:pt>
                <c:pt idx="28633">
                  <c:v>16.427</c:v>
                </c:pt>
                <c:pt idx="28634">
                  <c:v>16.427</c:v>
                </c:pt>
                <c:pt idx="28635">
                  <c:v>16.427</c:v>
                </c:pt>
                <c:pt idx="28636">
                  <c:v>16.427</c:v>
                </c:pt>
                <c:pt idx="28637">
                  <c:v>16.427</c:v>
                </c:pt>
                <c:pt idx="28638">
                  <c:v>16.427</c:v>
                </c:pt>
                <c:pt idx="28639">
                  <c:v>16.427</c:v>
                </c:pt>
                <c:pt idx="28640">
                  <c:v>16.427</c:v>
                </c:pt>
                <c:pt idx="28641">
                  <c:v>16.427</c:v>
                </c:pt>
                <c:pt idx="28642">
                  <c:v>16.332000000000001</c:v>
                </c:pt>
                <c:pt idx="28643">
                  <c:v>16.332000000000001</c:v>
                </c:pt>
                <c:pt idx="28644">
                  <c:v>16.332000000000001</c:v>
                </c:pt>
                <c:pt idx="28645">
                  <c:v>16.332000000000001</c:v>
                </c:pt>
                <c:pt idx="28646">
                  <c:v>16.332000000000001</c:v>
                </c:pt>
                <c:pt idx="28647">
                  <c:v>16.332000000000001</c:v>
                </c:pt>
                <c:pt idx="28648">
                  <c:v>16.332000000000001</c:v>
                </c:pt>
                <c:pt idx="28649">
                  <c:v>16.332000000000001</c:v>
                </c:pt>
                <c:pt idx="28650">
                  <c:v>16.332000000000001</c:v>
                </c:pt>
                <c:pt idx="28651">
                  <c:v>16.332000000000001</c:v>
                </c:pt>
                <c:pt idx="28652">
                  <c:v>16.332000000000001</c:v>
                </c:pt>
                <c:pt idx="28653">
                  <c:v>16.332000000000001</c:v>
                </c:pt>
                <c:pt idx="28654">
                  <c:v>16.332000000000001</c:v>
                </c:pt>
                <c:pt idx="28655">
                  <c:v>16.236999999999998</c:v>
                </c:pt>
                <c:pt idx="28656">
                  <c:v>16.236999999999998</c:v>
                </c:pt>
                <c:pt idx="28657">
                  <c:v>16.236999999999998</c:v>
                </c:pt>
                <c:pt idx="28658">
                  <c:v>16.236999999999998</c:v>
                </c:pt>
                <c:pt idx="28659">
                  <c:v>16.236999999999998</c:v>
                </c:pt>
                <c:pt idx="28660">
                  <c:v>16.236999999999998</c:v>
                </c:pt>
                <c:pt idx="28661">
                  <c:v>16.236999999999998</c:v>
                </c:pt>
                <c:pt idx="28662">
                  <c:v>16.236999999999998</c:v>
                </c:pt>
                <c:pt idx="28663">
                  <c:v>16.236999999999998</c:v>
                </c:pt>
                <c:pt idx="28664">
                  <c:v>16.236999999999998</c:v>
                </c:pt>
                <c:pt idx="28665">
                  <c:v>16.236999999999998</c:v>
                </c:pt>
                <c:pt idx="28666">
                  <c:v>16.236999999999998</c:v>
                </c:pt>
                <c:pt idx="28667">
                  <c:v>16.236999999999998</c:v>
                </c:pt>
                <c:pt idx="28668">
                  <c:v>16.236999999999998</c:v>
                </c:pt>
                <c:pt idx="28669">
                  <c:v>16.236999999999998</c:v>
                </c:pt>
                <c:pt idx="28670">
                  <c:v>16.236999999999998</c:v>
                </c:pt>
                <c:pt idx="28671">
                  <c:v>16.140999999999998</c:v>
                </c:pt>
                <c:pt idx="28672">
                  <c:v>16.140999999999998</c:v>
                </c:pt>
                <c:pt idx="28673">
                  <c:v>16.140999999999998</c:v>
                </c:pt>
                <c:pt idx="28674">
                  <c:v>16.140999999999998</c:v>
                </c:pt>
                <c:pt idx="28675">
                  <c:v>16.140999999999998</c:v>
                </c:pt>
                <c:pt idx="28676">
                  <c:v>16.140999999999998</c:v>
                </c:pt>
                <c:pt idx="28677">
                  <c:v>16.140999999999998</c:v>
                </c:pt>
                <c:pt idx="28678">
                  <c:v>16.045999999999999</c:v>
                </c:pt>
                <c:pt idx="28679">
                  <c:v>16.045999999999999</c:v>
                </c:pt>
                <c:pt idx="28680">
                  <c:v>16.045999999999999</c:v>
                </c:pt>
                <c:pt idx="28681">
                  <c:v>16.045999999999999</c:v>
                </c:pt>
                <c:pt idx="28682">
                  <c:v>16.045999999999999</c:v>
                </c:pt>
                <c:pt idx="28683">
                  <c:v>16.045999999999999</c:v>
                </c:pt>
                <c:pt idx="28684">
                  <c:v>16.045999999999999</c:v>
                </c:pt>
                <c:pt idx="28685">
                  <c:v>16.045999999999999</c:v>
                </c:pt>
                <c:pt idx="28686">
                  <c:v>15.951000000000001</c:v>
                </c:pt>
                <c:pt idx="28687">
                  <c:v>15.951000000000001</c:v>
                </c:pt>
                <c:pt idx="28688">
                  <c:v>15.951000000000001</c:v>
                </c:pt>
                <c:pt idx="28689">
                  <c:v>15.951000000000001</c:v>
                </c:pt>
                <c:pt idx="28690">
                  <c:v>15.951000000000001</c:v>
                </c:pt>
                <c:pt idx="28691">
                  <c:v>15.951000000000001</c:v>
                </c:pt>
                <c:pt idx="28692">
                  <c:v>15.951000000000001</c:v>
                </c:pt>
                <c:pt idx="28693">
                  <c:v>15.855</c:v>
                </c:pt>
                <c:pt idx="28694">
                  <c:v>15.855</c:v>
                </c:pt>
                <c:pt idx="28695">
                  <c:v>15.855</c:v>
                </c:pt>
                <c:pt idx="28696">
                  <c:v>15.855</c:v>
                </c:pt>
                <c:pt idx="28697">
                  <c:v>15.855</c:v>
                </c:pt>
                <c:pt idx="28698">
                  <c:v>15.855</c:v>
                </c:pt>
                <c:pt idx="28699">
                  <c:v>15.855</c:v>
                </c:pt>
                <c:pt idx="28700">
                  <c:v>15.855</c:v>
                </c:pt>
                <c:pt idx="28701">
                  <c:v>15.855</c:v>
                </c:pt>
                <c:pt idx="28702">
                  <c:v>15.855</c:v>
                </c:pt>
                <c:pt idx="28703">
                  <c:v>15.951000000000001</c:v>
                </c:pt>
                <c:pt idx="28704">
                  <c:v>15.951000000000001</c:v>
                </c:pt>
                <c:pt idx="28705">
                  <c:v>15.951000000000001</c:v>
                </c:pt>
                <c:pt idx="28706">
                  <c:v>15.951000000000001</c:v>
                </c:pt>
                <c:pt idx="28707">
                  <c:v>16.045999999999999</c:v>
                </c:pt>
                <c:pt idx="28708">
                  <c:v>16.045999999999999</c:v>
                </c:pt>
                <c:pt idx="28709">
                  <c:v>16.045999999999999</c:v>
                </c:pt>
                <c:pt idx="28710">
                  <c:v>16.045999999999999</c:v>
                </c:pt>
                <c:pt idx="28711">
                  <c:v>16.140999999999998</c:v>
                </c:pt>
                <c:pt idx="28712">
                  <c:v>16.140999999999998</c:v>
                </c:pt>
                <c:pt idx="28713">
                  <c:v>16.140999999999998</c:v>
                </c:pt>
                <c:pt idx="28714">
                  <c:v>16.140999999999998</c:v>
                </c:pt>
                <c:pt idx="28715">
                  <c:v>16.236999999999998</c:v>
                </c:pt>
                <c:pt idx="28716">
                  <c:v>16.236999999999998</c:v>
                </c:pt>
                <c:pt idx="28717">
                  <c:v>16.236999999999998</c:v>
                </c:pt>
                <c:pt idx="28718">
                  <c:v>16.236999999999998</c:v>
                </c:pt>
                <c:pt idx="28719">
                  <c:v>16.332000000000001</c:v>
                </c:pt>
                <c:pt idx="28720">
                  <c:v>16.332000000000001</c:v>
                </c:pt>
                <c:pt idx="28721">
                  <c:v>16.332000000000001</c:v>
                </c:pt>
                <c:pt idx="28722">
                  <c:v>16.332000000000001</c:v>
                </c:pt>
                <c:pt idx="28723">
                  <c:v>16.332000000000001</c:v>
                </c:pt>
                <c:pt idx="28724">
                  <c:v>16.332000000000001</c:v>
                </c:pt>
                <c:pt idx="28725">
                  <c:v>16.332000000000001</c:v>
                </c:pt>
                <c:pt idx="28726">
                  <c:v>16.332000000000001</c:v>
                </c:pt>
                <c:pt idx="28727">
                  <c:v>16.332000000000001</c:v>
                </c:pt>
                <c:pt idx="28728">
                  <c:v>16.332000000000001</c:v>
                </c:pt>
                <c:pt idx="28729">
                  <c:v>16.332000000000001</c:v>
                </c:pt>
                <c:pt idx="28730">
                  <c:v>16.332000000000001</c:v>
                </c:pt>
                <c:pt idx="28731">
                  <c:v>16.332000000000001</c:v>
                </c:pt>
                <c:pt idx="28732">
                  <c:v>16.236999999999998</c:v>
                </c:pt>
                <c:pt idx="28733">
                  <c:v>16.236999999999998</c:v>
                </c:pt>
                <c:pt idx="28734">
                  <c:v>16.236999999999998</c:v>
                </c:pt>
                <c:pt idx="28735">
                  <c:v>16.236999999999998</c:v>
                </c:pt>
                <c:pt idx="28736">
                  <c:v>16.236999999999998</c:v>
                </c:pt>
                <c:pt idx="28737">
                  <c:v>16.236999999999998</c:v>
                </c:pt>
                <c:pt idx="28738">
                  <c:v>16.140999999999998</c:v>
                </c:pt>
                <c:pt idx="28739">
                  <c:v>16.140999999999998</c:v>
                </c:pt>
                <c:pt idx="28740">
                  <c:v>16.140999999999998</c:v>
                </c:pt>
                <c:pt idx="28741">
                  <c:v>16.140999999999998</c:v>
                </c:pt>
                <c:pt idx="28742">
                  <c:v>16.045999999999999</c:v>
                </c:pt>
                <c:pt idx="28743">
                  <c:v>16.045999999999999</c:v>
                </c:pt>
                <c:pt idx="28744">
                  <c:v>16.045999999999999</c:v>
                </c:pt>
                <c:pt idx="28745">
                  <c:v>16.045999999999999</c:v>
                </c:pt>
                <c:pt idx="28746">
                  <c:v>15.951000000000001</c:v>
                </c:pt>
                <c:pt idx="28747">
                  <c:v>15.951000000000001</c:v>
                </c:pt>
                <c:pt idx="28748">
                  <c:v>15.951000000000001</c:v>
                </c:pt>
                <c:pt idx="28749">
                  <c:v>15.951000000000001</c:v>
                </c:pt>
                <c:pt idx="28750">
                  <c:v>15.855</c:v>
                </c:pt>
                <c:pt idx="28751">
                  <c:v>15.855</c:v>
                </c:pt>
                <c:pt idx="28752">
                  <c:v>15.855</c:v>
                </c:pt>
                <c:pt idx="28753">
                  <c:v>15.855</c:v>
                </c:pt>
                <c:pt idx="28754">
                  <c:v>15.855</c:v>
                </c:pt>
                <c:pt idx="28755">
                  <c:v>15.76</c:v>
                </c:pt>
                <c:pt idx="28756">
                  <c:v>15.76</c:v>
                </c:pt>
                <c:pt idx="28757">
                  <c:v>15.76</c:v>
                </c:pt>
                <c:pt idx="28758">
                  <c:v>15.76</c:v>
                </c:pt>
                <c:pt idx="28759">
                  <c:v>15.76</c:v>
                </c:pt>
                <c:pt idx="28760">
                  <c:v>15.664</c:v>
                </c:pt>
                <c:pt idx="28761">
                  <c:v>15.664</c:v>
                </c:pt>
                <c:pt idx="28762">
                  <c:v>15.664</c:v>
                </c:pt>
                <c:pt idx="28763">
                  <c:v>15.664</c:v>
                </c:pt>
                <c:pt idx="28764">
                  <c:v>15.569000000000001</c:v>
                </c:pt>
                <c:pt idx="28765">
                  <c:v>15.569000000000001</c:v>
                </c:pt>
                <c:pt idx="28766">
                  <c:v>15.569000000000001</c:v>
                </c:pt>
                <c:pt idx="28767">
                  <c:v>15.569000000000001</c:v>
                </c:pt>
                <c:pt idx="28768">
                  <c:v>15.569000000000001</c:v>
                </c:pt>
                <c:pt idx="28769">
                  <c:v>15.473000000000001</c:v>
                </c:pt>
                <c:pt idx="28770">
                  <c:v>15.473000000000001</c:v>
                </c:pt>
                <c:pt idx="28771">
                  <c:v>15.473000000000001</c:v>
                </c:pt>
                <c:pt idx="28772">
                  <c:v>15.473000000000001</c:v>
                </c:pt>
                <c:pt idx="28773">
                  <c:v>15.473000000000001</c:v>
                </c:pt>
                <c:pt idx="28774">
                  <c:v>15.473000000000001</c:v>
                </c:pt>
                <c:pt idx="28775">
                  <c:v>15.473000000000001</c:v>
                </c:pt>
                <c:pt idx="28776">
                  <c:v>15.473000000000001</c:v>
                </c:pt>
                <c:pt idx="28777">
                  <c:v>15.378</c:v>
                </c:pt>
                <c:pt idx="28778">
                  <c:v>15.378</c:v>
                </c:pt>
                <c:pt idx="28779">
                  <c:v>15.378</c:v>
                </c:pt>
                <c:pt idx="28780">
                  <c:v>15.378</c:v>
                </c:pt>
                <c:pt idx="28781">
                  <c:v>15.378</c:v>
                </c:pt>
                <c:pt idx="28782">
                  <c:v>15.378</c:v>
                </c:pt>
                <c:pt idx="28783">
                  <c:v>15.282</c:v>
                </c:pt>
                <c:pt idx="28784">
                  <c:v>15.282</c:v>
                </c:pt>
                <c:pt idx="28785">
                  <c:v>15.282</c:v>
                </c:pt>
                <c:pt idx="28786">
                  <c:v>15.282</c:v>
                </c:pt>
                <c:pt idx="28787">
                  <c:v>15.282</c:v>
                </c:pt>
                <c:pt idx="28788">
                  <c:v>15.282</c:v>
                </c:pt>
                <c:pt idx="28789">
                  <c:v>15.282</c:v>
                </c:pt>
                <c:pt idx="28790">
                  <c:v>15.282</c:v>
                </c:pt>
                <c:pt idx="28791">
                  <c:v>15.282</c:v>
                </c:pt>
                <c:pt idx="28792">
                  <c:v>15.282</c:v>
                </c:pt>
                <c:pt idx="28793">
                  <c:v>15.282</c:v>
                </c:pt>
                <c:pt idx="28794">
                  <c:v>15.282</c:v>
                </c:pt>
                <c:pt idx="28795">
                  <c:v>15.282</c:v>
                </c:pt>
                <c:pt idx="28796">
                  <c:v>15.282</c:v>
                </c:pt>
                <c:pt idx="28797">
                  <c:v>15.378</c:v>
                </c:pt>
                <c:pt idx="28798">
                  <c:v>15.378</c:v>
                </c:pt>
                <c:pt idx="28799">
                  <c:v>15.378</c:v>
                </c:pt>
                <c:pt idx="28800">
                  <c:v>15.473000000000001</c:v>
                </c:pt>
                <c:pt idx="28801">
                  <c:v>15.473000000000001</c:v>
                </c:pt>
                <c:pt idx="28802">
                  <c:v>15.569000000000001</c:v>
                </c:pt>
                <c:pt idx="28803">
                  <c:v>15.569000000000001</c:v>
                </c:pt>
                <c:pt idx="28804">
                  <c:v>15.569000000000001</c:v>
                </c:pt>
                <c:pt idx="28805">
                  <c:v>15.664</c:v>
                </c:pt>
                <c:pt idx="28806">
                  <c:v>15.664</c:v>
                </c:pt>
                <c:pt idx="28807">
                  <c:v>15.76</c:v>
                </c:pt>
                <c:pt idx="28808">
                  <c:v>15.76</c:v>
                </c:pt>
                <c:pt idx="28809">
                  <c:v>15.855</c:v>
                </c:pt>
                <c:pt idx="28810">
                  <c:v>15.855</c:v>
                </c:pt>
                <c:pt idx="28811">
                  <c:v>15.855</c:v>
                </c:pt>
                <c:pt idx="28812">
                  <c:v>15.951000000000001</c:v>
                </c:pt>
                <c:pt idx="28813">
                  <c:v>15.951000000000001</c:v>
                </c:pt>
                <c:pt idx="28814">
                  <c:v>16.045999999999999</c:v>
                </c:pt>
                <c:pt idx="28815">
                  <c:v>16.045999999999999</c:v>
                </c:pt>
                <c:pt idx="28816">
                  <c:v>16.045999999999999</c:v>
                </c:pt>
                <c:pt idx="28817">
                  <c:v>16.140999999999998</c:v>
                </c:pt>
                <c:pt idx="28818">
                  <c:v>16.140999999999998</c:v>
                </c:pt>
                <c:pt idx="28819">
                  <c:v>16.140999999999998</c:v>
                </c:pt>
                <c:pt idx="28820">
                  <c:v>16.140999999999998</c:v>
                </c:pt>
                <c:pt idx="28821">
                  <c:v>16.140999999999998</c:v>
                </c:pt>
                <c:pt idx="28822">
                  <c:v>16.140999999999998</c:v>
                </c:pt>
                <c:pt idx="28823">
                  <c:v>16.236999999999998</c:v>
                </c:pt>
                <c:pt idx="28824">
                  <c:v>16.236999999999998</c:v>
                </c:pt>
                <c:pt idx="28825">
                  <c:v>16.236999999999998</c:v>
                </c:pt>
                <c:pt idx="28826">
                  <c:v>16.236999999999998</c:v>
                </c:pt>
                <c:pt idx="28827">
                  <c:v>16.140999999999998</c:v>
                </c:pt>
                <c:pt idx="28828">
                  <c:v>16.236999999999998</c:v>
                </c:pt>
                <c:pt idx="28829">
                  <c:v>16.140999999999998</c:v>
                </c:pt>
                <c:pt idx="28830">
                  <c:v>16.140999999999998</c:v>
                </c:pt>
                <c:pt idx="28831">
                  <c:v>16.140999999999998</c:v>
                </c:pt>
                <c:pt idx="28832">
                  <c:v>16.140999999999998</c:v>
                </c:pt>
                <c:pt idx="28833">
                  <c:v>16.140999999999998</c:v>
                </c:pt>
                <c:pt idx="28834">
                  <c:v>16.140999999999998</c:v>
                </c:pt>
                <c:pt idx="28835">
                  <c:v>16.045999999999999</c:v>
                </c:pt>
                <c:pt idx="28836">
                  <c:v>16.045999999999999</c:v>
                </c:pt>
                <c:pt idx="28837">
                  <c:v>16.045999999999999</c:v>
                </c:pt>
                <c:pt idx="28838">
                  <c:v>16.045999999999999</c:v>
                </c:pt>
                <c:pt idx="28839">
                  <c:v>15.951000000000001</c:v>
                </c:pt>
                <c:pt idx="28840">
                  <c:v>15.951000000000001</c:v>
                </c:pt>
                <c:pt idx="28841">
                  <c:v>15.951000000000001</c:v>
                </c:pt>
                <c:pt idx="28842">
                  <c:v>15.951000000000001</c:v>
                </c:pt>
                <c:pt idx="28843">
                  <c:v>15.855</c:v>
                </c:pt>
                <c:pt idx="28844">
                  <c:v>15.855</c:v>
                </c:pt>
                <c:pt idx="28845">
                  <c:v>15.855</c:v>
                </c:pt>
                <c:pt idx="28846">
                  <c:v>15.855</c:v>
                </c:pt>
                <c:pt idx="28847">
                  <c:v>15.855</c:v>
                </c:pt>
                <c:pt idx="28848">
                  <c:v>15.855</c:v>
                </c:pt>
                <c:pt idx="28849">
                  <c:v>15.855</c:v>
                </c:pt>
                <c:pt idx="28850">
                  <c:v>15.855</c:v>
                </c:pt>
                <c:pt idx="28851">
                  <c:v>15.855</c:v>
                </c:pt>
                <c:pt idx="28852">
                  <c:v>15.76</c:v>
                </c:pt>
                <c:pt idx="28853">
                  <c:v>15.76</c:v>
                </c:pt>
                <c:pt idx="28854">
                  <c:v>15.76</c:v>
                </c:pt>
                <c:pt idx="28855">
                  <c:v>15.76</c:v>
                </c:pt>
                <c:pt idx="28856">
                  <c:v>15.76</c:v>
                </c:pt>
                <c:pt idx="28857">
                  <c:v>15.76</c:v>
                </c:pt>
                <c:pt idx="28858">
                  <c:v>15.76</c:v>
                </c:pt>
                <c:pt idx="28859">
                  <c:v>15.76</c:v>
                </c:pt>
                <c:pt idx="28860">
                  <c:v>15.76</c:v>
                </c:pt>
                <c:pt idx="28861">
                  <c:v>15.76</c:v>
                </c:pt>
                <c:pt idx="28862">
                  <c:v>15.76</c:v>
                </c:pt>
                <c:pt idx="28863">
                  <c:v>15.76</c:v>
                </c:pt>
                <c:pt idx="28864">
                  <c:v>15.76</c:v>
                </c:pt>
                <c:pt idx="28865">
                  <c:v>15.664</c:v>
                </c:pt>
                <c:pt idx="28866">
                  <c:v>15.664</c:v>
                </c:pt>
                <c:pt idx="28867">
                  <c:v>15.664</c:v>
                </c:pt>
                <c:pt idx="28868">
                  <c:v>15.664</c:v>
                </c:pt>
                <c:pt idx="28869">
                  <c:v>15.664</c:v>
                </c:pt>
                <c:pt idx="28870">
                  <c:v>15.76</c:v>
                </c:pt>
                <c:pt idx="28871">
                  <c:v>15.76</c:v>
                </c:pt>
                <c:pt idx="28872">
                  <c:v>15.76</c:v>
                </c:pt>
                <c:pt idx="28873">
                  <c:v>15.76</c:v>
                </c:pt>
                <c:pt idx="28874">
                  <c:v>15.76</c:v>
                </c:pt>
                <c:pt idx="28875">
                  <c:v>15.76</c:v>
                </c:pt>
                <c:pt idx="28876">
                  <c:v>15.76</c:v>
                </c:pt>
                <c:pt idx="28877">
                  <c:v>15.76</c:v>
                </c:pt>
                <c:pt idx="28878">
                  <c:v>15.76</c:v>
                </c:pt>
                <c:pt idx="28879">
                  <c:v>15.76</c:v>
                </c:pt>
                <c:pt idx="28880">
                  <c:v>15.76</c:v>
                </c:pt>
                <c:pt idx="28881">
                  <c:v>15.855</c:v>
                </c:pt>
                <c:pt idx="28882">
                  <c:v>15.855</c:v>
                </c:pt>
                <c:pt idx="28883">
                  <c:v>15.855</c:v>
                </c:pt>
                <c:pt idx="28884">
                  <c:v>15.855</c:v>
                </c:pt>
                <c:pt idx="28885">
                  <c:v>15.855</c:v>
                </c:pt>
                <c:pt idx="28886">
                  <c:v>15.855</c:v>
                </c:pt>
                <c:pt idx="28887">
                  <c:v>15.855</c:v>
                </c:pt>
                <c:pt idx="28888">
                  <c:v>15.951000000000001</c:v>
                </c:pt>
                <c:pt idx="28889">
                  <c:v>15.951000000000001</c:v>
                </c:pt>
                <c:pt idx="28890">
                  <c:v>15.951000000000001</c:v>
                </c:pt>
                <c:pt idx="28891">
                  <c:v>15.951000000000001</c:v>
                </c:pt>
                <c:pt idx="28892">
                  <c:v>15.951000000000001</c:v>
                </c:pt>
                <c:pt idx="28893">
                  <c:v>16.045999999999999</c:v>
                </c:pt>
                <c:pt idx="28894">
                  <c:v>16.045999999999999</c:v>
                </c:pt>
                <c:pt idx="28895">
                  <c:v>16.045999999999999</c:v>
                </c:pt>
                <c:pt idx="28896">
                  <c:v>16.140999999999998</c:v>
                </c:pt>
                <c:pt idx="28897">
                  <c:v>16.140999999999998</c:v>
                </c:pt>
                <c:pt idx="28898">
                  <c:v>16.140999999999998</c:v>
                </c:pt>
                <c:pt idx="28899">
                  <c:v>16.236999999999998</c:v>
                </c:pt>
                <c:pt idx="28900">
                  <c:v>16.236999999999998</c:v>
                </c:pt>
                <c:pt idx="28901">
                  <c:v>16.332000000000001</c:v>
                </c:pt>
                <c:pt idx="28902">
                  <c:v>16.332000000000001</c:v>
                </c:pt>
                <c:pt idx="28903">
                  <c:v>16.332000000000001</c:v>
                </c:pt>
                <c:pt idx="28904">
                  <c:v>16.427</c:v>
                </c:pt>
                <c:pt idx="28905">
                  <c:v>16.427</c:v>
                </c:pt>
                <c:pt idx="28906">
                  <c:v>16.427</c:v>
                </c:pt>
                <c:pt idx="28907">
                  <c:v>16.427</c:v>
                </c:pt>
                <c:pt idx="28908">
                  <c:v>16.427</c:v>
                </c:pt>
                <c:pt idx="28909">
                  <c:v>16.427</c:v>
                </c:pt>
                <c:pt idx="28910">
                  <c:v>16.523</c:v>
                </c:pt>
                <c:pt idx="28911">
                  <c:v>16.523</c:v>
                </c:pt>
                <c:pt idx="28912">
                  <c:v>16.523</c:v>
                </c:pt>
                <c:pt idx="28913">
                  <c:v>16.523</c:v>
                </c:pt>
                <c:pt idx="28914">
                  <c:v>16.523</c:v>
                </c:pt>
                <c:pt idx="28915">
                  <c:v>16.523</c:v>
                </c:pt>
                <c:pt idx="28916">
                  <c:v>16.523</c:v>
                </c:pt>
                <c:pt idx="28917">
                  <c:v>16.523</c:v>
                </c:pt>
                <c:pt idx="28918">
                  <c:v>16.523</c:v>
                </c:pt>
                <c:pt idx="28919">
                  <c:v>16.523</c:v>
                </c:pt>
                <c:pt idx="28920">
                  <c:v>16.523</c:v>
                </c:pt>
                <c:pt idx="28921">
                  <c:v>16.427</c:v>
                </c:pt>
                <c:pt idx="28922">
                  <c:v>16.427</c:v>
                </c:pt>
                <c:pt idx="28923">
                  <c:v>16.427</c:v>
                </c:pt>
                <c:pt idx="28924">
                  <c:v>16.427</c:v>
                </c:pt>
                <c:pt idx="28925">
                  <c:v>16.427</c:v>
                </c:pt>
                <c:pt idx="28926">
                  <c:v>16.427</c:v>
                </c:pt>
                <c:pt idx="28927">
                  <c:v>16.332000000000001</c:v>
                </c:pt>
                <c:pt idx="28928">
                  <c:v>16.332000000000001</c:v>
                </c:pt>
                <c:pt idx="28929">
                  <c:v>16.332000000000001</c:v>
                </c:pt>
                <c:pt idx="28930">
                  <c:v>16.332000000000001</c:v>
                </c:pt>
                <c:pt idx="28931">
                  <c:v>16.236999999999998</c:v>
                </c:pt>
                <c:pt idx="28932">
                  <c:v>16.236999999999998</c:v>
                </c:pt>
                <c:pt idx="28933">
                  <c:v>16.236999999999998</c:v>
                </c:pt>
                <c:pt idx="28934">
                  <c:v>16.236999999999998</c:v>
                </c:pt>
                <c:pt idx="28935">
                  <c:v>16.236999999999998</c:v>
                </c:pt>
                <c:pt idx="28936">
                  <c:v>16.140999999999998</c:v>
                </c:pt>
                <c:pt idx="28937">
                  <c:v>16.140999999999998</c:v>
                </c:pt>
                <c:pt idx="28938">
                  <c:v>16.140999999999998</c:v>
                </c:pt>
                <c:pt idx="28939">
                  <c:v>16.140999999999998</c:v>
                </c:pt>
                <c:pt idx="28940">
                  <c:v>16.140999999999998</c:v>
                </c:pt>
                <c:pt idx="28941">
                  <c:v>16.140999999999998</c:v>
                </c:pt>
                <c:pt idx="28942">
                  <c:v>16.140999999999998</c:v>
                </c:pt>
                <c:pt idx="28943">
                  <c:v>16.140999999999998</c:v>
                </c:pt>
                <c:pt idx="28944">
                  <c:v>16.140999999999998</c:v>
                </c:pt>
                <c:pt idx="28945">
                  <c:v>16.045999999999999</c:v>
                </c:pt>
                <c:pt idx="28946">
                  <c:v>16.045999999999999</c:v>
                </c:pt>
                <c:pt idx="28947">
                  <c:v>16.045999999999999</c:v>
                </c:pt>
                <c:pt idx="28948">
                  <c:v>16.045999999999999</c:v>
                </c:pt>
                <c:pt idx="28949">
                  <c:v>16.045999999999999</c:v>
                </c:pt>
                <c:pt idx="28950">
                  <c:v>16.045999999999999</c:v>
                </c:pt>
                <c:pt idx="28951">
                  <c:v>16.045999999999999</c:v>
                </c:pt>
                <c:pt idx="28952">
                  <c:v>16.045999999999999</c:v>
                </c:pt>
                <c:pt idx="28953">
                  <c:v>16.045999999999999</c:v>
                </c:pt>
                <c:pt idx="28954">
                  <c:v>16.045999999999999</c:v>
                </c:pt>
                <c:pt idx="28955">
                  <c:v>16.045999999999999</c:v>
                </c:pt>
                <c:pt idx="28956">
                  <c:v>16.045999999999999</c:v>
                </c:pt>
                <c:pt idx="28957">
                  <c:v>16.045999999999999</c:v>
                </c:pt>
                <c:pt idx="28958">
                  <c:v>16.045999999999999</c:v>
                </c:pt>
                <c:pt idx="28959">
                  <c:v>16.045999999999999</c:v>
                </c:pt>
                <c:pt idx="28960">
                  <c:v>16.045999999999999</c:v>
                </c:pt>
                <c:pt idx="28961">
                  <c:v>16.045999999999999</c:v>
                </c:pt>
                <c:pt idx="28962">
                  <c:v>16.045999999999999</c:v>
                </c:pt>
                <c:pt idx="28963">
                  <c:v>16.045999999999999</c:v>
                </c:pt>
                <c:pt idx="28964">
                  <c:v>16.045999999999999</c:v>
                </c:pt>
                <c:pt idx="28965">
                  <c:v>16.045999999999999</c:v>
                </c:pt>
                <c:pt idx="28966">
                  <c:v>16.045999999999999</c:v>
                </c:pt>
                <c:pt idx="28967">
                  <c:v>16.045999999999999</c:v>
                </c:pt>
                <c:pt idx="28968">
                  <c:v>16.045999999999999</c:v>
                </c:pt>
                <c:pt idx="28969">
                  <c:v>15.951000000000001</c:v>
                </c:pt>
                <c:pt idx="28970">
                  <c:v>15.951000000000001</c:v>
                </c:pt>
                <c:pt idx="28971">
                  <c:v>16.045999999999999</c:v>
                </c:pt>
                <c:pt idx="28972">
                  <c:v>15.951000000000001</c:v>
                </c:pt>
                <c:pt idx="28973">
                  <c:v>16.045999999999999</c:v>
                </c:pt>
                <c:pt idx="28974">
                  <c:v>15.951000000000001</c:v>
                </c:pt>
                <c:pt idx="28975">
                  <c:v>16.045999999999999</c:v>
                </c:pt>
                <c:pt idx="28976">
                  <c:v>15.951000000000001</c:v>
                </c:pt>
                <c:pt idx="28977">
                  <c:v>16.045999999999999</c:v>
                </c:pt>
                <c:pt idx="28978">
                  <c:v>16.045999999999999</c:v>
                </c:pt>
                <c:pt idx="28979">
                  <c:v>16.045999999999999</c:v>
                </c:pt>
                <c:pt idx="28980">
                  <c:v>15.951000000000001</c:v>
                </c:pt>
                <c:pt idx="28981">
                  <c:v>15.951000000000001</c:v>
                </c:pt>
                <c:pt idx="28982">
                  <c:v>16.045999999999999</c:v>
                </c:pt>
                <c:pt idx="28983">
                  <c:v>16.045999999999999</c:v>
                </c:pt>
                <c:pt idx="28984">
                  <c:v>16.045999999999999</c:v>
                </c:pt>
                <c:pt idx="28985">
                  <c:v>16.045999999999999</c:v>
                </c:pt>
                <c:pt idx="28986">
                  <c:v>16.045999999999999</c:v>
                </c:pt>
                <c:pt idx="28987">
                  <c:v>16.045999999999999</c:v>
                </c:pt>
                <c:pt idx="28988">
                  <c:v>16.045999999999999</c:v>
                </c:pt>
                <c:pt idx="28989">
                  <c:v>16.045999999999999</c:v>
                </c:pt>
                <c:pt idx="28990">
                  <c:v>16.140999999999998</c:v>
                </c:pt>
                <c:pt idx="28991">
                  <c:v>16.140999999999998</c:v>
                </c:pt>
                <c:pt idx="28992">
                  <c:v>16.140999999999998</c:v>
                </c:pt>
                <c:pt idx="28993">
                  <c:v>16.140999999999998</c:v>
                </c:pt>
                <c:pt idx="28994">
                  <c:v>16.140999999999998</c:v>
                </c:pt>
                <c:pt idx="28995">
                  <c:v>16.140999999999998</c:v>
                </c:pt>
                <c:pt idx="28996">
                  <c:v>16.140999999999998</c:v>
                </c:pt>
                <c:pt idx="28997">
                  <c:v>16.140999999999998</c:v>
                </c:pt>
                <c:pt idx="28998">
                  <c:v>16.236999999999998</c:v>
                </c:pt>
                <c:pt idx="28999">
                  <c:v>16.236999999999998</c:v>
                </c:pt>
                <c:pt idx="29000">
                  <c:v>16.236999999999998</c:v>
                </c:pt>
                <c:pt idx="29001">
                  <c:v>16.236999999999998</c:v>
                </c:pt>
                <c:pt idx="29002">
                  <c:v>16.236999999999998</c:v>
                </c:pt>
                <c:pt idx="29003">
                  <c:v>16.236999999999998</c:v>
                </c:pt>
                <c:pt idx="29004">
                  <c:v>16.236999999999998</c:v>
                </c:pt>
                <c:pt idx="29005">
                  <c:v>16.236999999999998</c:v>
                </c:pt>
                <c:pt idx="29006">
                  <c:v>16.140999999999998</c:v>
                </c:pt>
                <c:pt idx="29007">
                  <c:v>16.140999999999998</c:v>
                </c:pt>
                <c:pt idx="29008">
                  <c:v>16.140999999999998</c:v>
                </c:pt>
                <c:pt idx="29009">
                  <c:v>16.140999999999998</c:v>
                </c:pt>
                <c:pt idx="29010">
                  <c:v>16.140999999999998</c:v>
                </c:pt>
                <c:pt idx="29011">
                  <c:v>16.140999999999998</c:v>
                </c:pt>
                <c:pt idx="29012">
                  <c:v>16.140999999999998</c:v>
                </c:pt>
                <c:pt idx="29013">
                  <c:v>16.140999999999998</c:v>
                </c:pt>
                <c:pt idx="29014">
                  <c:v>16.140999999999998</c:v>
                </c:pt>
                <c:pt idx="29015">
                  <c:v>16.140999999999998</c:v>
                </c:pt>
                <c:pt idx="29016">
                  <c:v>16.140999999999998</c:v>
                </c:pt>
                <c:pt idx="29017">
                  <c:v>16.140999999999998</c:v>
                </c:pt>
                <c:pt idx="29018">
                  <c:v>16.140999999999998</c:v>
                </c:pt>
                <c:pt idx="29019">
                  <c:v>16.140999999999998</c:v>
                </c:pt>
                <c:pt idx="29020">
                  <c:v>16.140999999999998</c:v>
                </c:pt>
                <c:pt idx="29021">
                  <c:v>16.140999999999998</c:v>
                </c:pt>
                <c:pt idx="29022">
                  <c:v>16.140999999999998</c:v>
                </c:pt>
                <c:pt idx="29023">
                  <c:v>16.140999999999998</c:v>
                </c:pt>
                <c:pt idx="29024">
                  <c:v>16.140999999999998</c:v>
                </c:pt>
                <c:pt idx="29025">
                  <c:v>16.140999999999998</c:v>
                </c:pt>
                <c:pt idx="29026">
                  <c:v>16.045999999999999</c:v>
                </c:pt>
                <c:pt idx="29027">
                  <c:v>16.045999999999999</c:v>
                </c:pt>
                <c:pt idx="29028">
                  <c:v>16.045999999999999</c:v>
                </c:pt>
                <c:pt idx="29029">
                  <c:v>16.045999999999999</c:v>
                </c:pt>
                <c:pt idx="29030">
                  <c:v>16.045999999999999</c:v>
                </c:pt>
                <c:pt idx="29031">
                  <c:v>16.045999999999999</c:v>
                </c:pt>
                <c:pt idx="29032">
                  <c:v>16.045999999999999</c:v>
                </c:pt>
                <c:pt idx="29033">
                  <c:v>16.045999999999999</c:v>
                </c:pt>
                <c:pt idx="29034">
                  <c:v>16.045999999999999</c:v>
                </c:pt>
                <c:pt idx="29035">
                  <c:v>16.045999999999999</c:v>
                </c:pt>
                <c:pt idx="29036">
                  <c:v>16.045999999999999</c:v>
                </c:pt>
                <c:pt idx="29037">
                  <c:v>16.045999999999999</c:v>
                </c:pt>
                <c:pt idx="29038">
                  <c:v>16.045999999999999</c:v>
                </c:pt>
                <c:pt idx="29039">
                  <c:v>16.045999999999999</c:v>
                </c:pt>
                <c:pt idx="29040">
                  <c:v>16.045999999999999</c:v>
                </c:pt>
                <c:pt idx="29041">
                  <c:v>16.045999999999999</c:v>
                </c:pt>
                <c:pt idx="29042">
                  <c:v>15.951000000000001</c:v>
                </c:pt>
                <c:pt idx="29043">
                  <c:v>15.951000000000001</c:v>
                </c:pt>
                <c:pt idx="29044">
                  <c:v>15.951000000000001</c:v>
                </c:pt>
                <c:pt idx="29045">
                  <c:v>15.951000000000001</c:v>
                </c:pt>
                <c:pt idx="29046">
                  <c:v>15.951000000000001</c:v>
                </c:pt>
                <c:pt idx="29047">
                  <c:v>15.951000000000001</c:v>
                </c:pt>
                <c:pt idx="29048">
                  <c:v>15.951000000000001</c:v>
                </c:pt>
                <c:pt idx="29049">
                  <c:v>15.951000000000001</c:v>
                </c:pt>
                <c:pt idx="29050">
                  <c:v>15.951000000000001</c:v>
                </c:pt>
                <c:pt idx="29051">
                  <c:v>15.951000000000001</c:v>
                </c:pt>
                <c:pt idx="29052">
                  <c:v>15.951000000000001</c:v>
                </c:pt>
                <c:pt idx="29053">
                  <c:v>15.855</c:v>
                </c:pt>
                <c:pt idx="29054">
                  <c:v>15.855</c:v>
                </c:pt>
                <c:pt idx="29055">
                  <c:v>15.855</c:v>
                </c:pt>
                <c:pt idx="29056">
                  <c:v>15.855</c:v>
                </c:pt>
                <c:pt idx="29057">
                  <c:v>15.855</c:v>
                </c:pt>
                <c:pt idx="29058">
                  <c:v>15.855</c:v>
                </c:pt>
                <c:pt idx="29059">
                  <c:v>15.855</c:v>
                </c:pt>
                <c:pt idx="29060">
                  <c:v>15.855</c:v>
                </c:pt>
                <c:pt idx="29061">
                  <c:v>15.855</c:v>
                </c:pt>
                <c:pt idx="29062">
                  <c:v>15.76</c:v>
                </c:pt>
                <c:pt idx="29063">
                  <c:v>15.76</c:v>
                </c:pt>
                <c:pt idx="29064">
                  <c:v>15.76</c:v>
                </c:pt>
                <c:pt idx="29065">
                  <c:v>15.76</c:v>
                </c:pt>
                <c:pt idx="29066">
                  <c:v>15.76</c:v>
                </c:pt>
                <c:pt idx="29067">
                  <c:v>15.76</c:v>
                </c:pt>
                <c:pt idx="29068">
                  <c:v>15.76</c:v>
                </c:pt>
                <c:pt idx="29069">
                  <c:v>15.76</c:v>
                </c:pt>
                <c:pt idx="29070">
                  <c:v>15.76</c:v>
                </c:pt>
                <c:pt idx="29071">
                  <c:v>15.664</c:v>
                </c:pt>
                <c:pt idx="29072">
                  <c:v>15.664</c:v>
                </c:pt>
                <c:pt idx="29073">
                  <c:v>15.664</c:v>
                </c:pt>
                <c:pt idx="29074">
                  <c:v>15.664</c:v>
                </c:pt>
                <c:pt idx="29075">
                  <c:v>15.664</c:v>
                </c:pt>
                <c:pt idx="29076">
                  <c:v>15.664</c:v>
                </c:pt>
                <c:pt idx="29077">
                  <c:v>15.664</c:v>
                </c:pt>
                <c:pt idx="29078">
                  <c:v>15.664</c:v>
                </c:pt>
                <c:pt idx="29079">
                  <c:v>15.664</c:v>
                </c:pt>
                <c:pt idx="29080">
                  <c:v>15.664</c:v>
                </c:pt>
                <c:pt idx="29081">
                  <c:v>15.664</c:v>
                </c:pt>
                <c:pt idx="29082">
                  <c:v>15.664</c:v>
                </c:pt>
                <c:pt idx="29083">
                  <c:v>15.664</c:v>
                </c:pt>
                <c:pt idx="29084">
                  <c:v>15.664</c:v>
                </c:pt>
                <c:pt idx="29085">
                  <c:v>15.664</c:v>
                </c:pt>
                <c:pt idx="29086">
                  <c:v>15.664</c:v>
                </c:pt>
                <c:pt idx="29087">
                  <c:v>15.76</c:v>
                </c:pt>
                <c:pt idx="29088">
                  <c:v>15.76</c:v>
                </c:pt>
                <c:pt idx="29089">
                  <c:v>15.76</c:v>
                </c:pt>
                <c:pt idx="29090">
                  <c:v>15.76</c:v>
                </c:pt>
                <c:pt idx="29091">
                  <c:v>15.855</c:v>
                </c:pt>
                <c:pt idx="29092">
                  <c:v>15.855</c:v>
                </c:pt>
                <c:pt idx="29093">
                  <c:v>15.855</c:v>
                </c:pt>
                <c:pt idx="29094">
                  <c:v>15.951000000000001</c:v>
                </c:pt>
                <c:pt idx="29095">
                  <c:v>15.951000000000001</c:v>
                </c:pt>
                <c:pt idx="29096">
                  <c:v>15.951000000000001</c:v>
                </c:pt>
                <c:pt idx="29097">
                  <c:v>15.951000000000001</c:v>
                </c:pt>
                <c:pt idx="29098">
                  <c:v>15.951000000000001</c:v>
                </c:pt>
                <c:pt idx="29099">
                  <c:v>16.045999999999999</c:v>
                </c:pt>
                <c:pt idx="29100">
                  <c:v>16.045999999999999</c:v>
                </c:pt>
                <c:pt idx="29101">
                  <c:v>16.045999999999999</c:v>
                </c:pt>
                <c:pt idx="29102">
                  <c:v>16.045999999999999</c:v>
                </c:pt>
                <c:pt idx="29103">
                  <c:v>16.045999999999999</c:v>
                </c:pt>
                <c:pt idx="29104">
                  <c:v>16.045999999999999</c:v>
                </c:pt>
                <c:pt idx="29105">
                  <c:v>16.045999999999999</c:v>
                </c:pt>
                <c:pt idx="29106">
                  <c:v>16.045999999999999</c:v>
                </c:pt>
                <c:pt idx="29107">
                  <c:v>16.140999999999998</c:v>
                </c:pt>
                <c:pt idx="29108">
                  <c:v>16.045999999999999</c:v>
                </c:pt>
                <c:pt idx="29109">
                  <c:v>16.140999999999998</c:v>
                </c:pt>
                <c:pt idx="29110">
                  <c:v>16.140999999999998</c:v>
                </c:pt>
                <c:pt idx="29111">
                  <c:v>16.140999999999998</c:v>
                </c:pt>
                <c:pt idx="29112">
                  <c:v>16.045999999999999</c:v>
                </c:pt>
                <c:pt idx="29113">
                  <c:v>16.140999999999998</c:v>
                </c:pt>
                <c:pt idx="29114">
                  <c:v>16.045999999999999</c:v>
                </c:pt>
                <c:pt idx="29115">
                  <c:v>16.045999999999999</c:v>
                </c:pt>
                <c:pt idx="29116">
                  <c:v>16.045999999999999</c:v>
                </c:pt>
                <c:pt idx="29117">
                  <c:v>16.045999999999999</c:v>
                </c:pt>
                <c:pt idx="29118">
                  <c:v>16.045999999999999</c:v>
                </c:pt>
                <c:pt idx="29119">
                  <c:v>16.045999999999999</c:v>
                </c:pt>
                <c:pt idx="29120">
                  <c:v>16.045999999999999</c:v>
                </c:pt>
                <c:pt idx="29121">
                  <c:v>15.951000000000001</c:v>
                </c:pt>
                <c:pt idx="29122">
                  <c:v>15.951000000000001</c:v>
                </c:pt>
                <c:pt idx="29123">
                  <c:v>15.951000000000001</c:v>
                </c:pt>
                <c:pt idx="29124">
                  <c:v>15.951000000000001</c:v>
                </c:pt>
                <c:pt idx="29125">
                  <c:v>15.951000000000001</c:v>
                </c:pt>
                <c:pt idx="29126">
                  <c:v>15.951000000000001</c:v>
                </c:pt>
                <c:pt idx="29127">
                  <c:v>15.855</c:v>
                </c:pt>
                <c:pt idx="29128">
                  <c:v>15.855</c:v>
                </c:pt>
                <c:pt idx="29129">
                  <c:v>15.855</c:v>
                </c:pt>
                <c:pt idx="29130">
                  <c:v>15.855</c:v>
                </c:pt>
                <c:pt idx="29131">
                  <c:v>15.855</c:v>
                </c:pt>
                <c:pt idx="29132">
                  <c:v>15.76</c:v>
                </c:pt>
                <c:pt idx="29133">
                  <c:v>15.76</c:v>
                </c:pt>
                <c:pt idx="29134">
                  <c:v>15.76</c:v>
                </c:pt>
                <c:pt idx="29135">
                  <c:v>15.76</c:v>
                </c:pt>
                <c:pt idx="29136">
                  <c:v>15.76</c:v>
                </c:pt>
                <c:pt idx="29137">
                  <c:v>15.76</c:v>
                </c:pt>
                <c:pt idx="29138">
                  <c:v>15.76</c:v>
                </c:pt>
                <c:pt idx="29139">
                  <c:v>15.664</c:v>
                </c:pt>
                <c:pt idx="29140">
                  <c:v>15.664</c:v>
                </c:pt>
                <c:pt idx="29141">
                  <c:v>15.664</c:v>
                </c:pt>
                <c:pt idx="29142">
                  <c:v>15.664</c:v>
                </c:pt>
                <c:pt idx="29143">
                  <c:v>15.664</c:v>
                </c:pt>
                <c:pt idx="29144">
                  <c:v>15.664</c:v>
                </c:pt>
                <c:pt idx="29145">
                  <c:v>15.569000000000001</c:v>
                </c:pt>
                <c:pt idx="29146">
                  <c:v>15.569000000000001</c:v>
                </c:pt>
                <c:pt idx="29147">
                  <c:v>15.569000000000001</c:v>
                </c:pt>
                <c:pt idx="29148">
                  <c:v>15.569000000000001</c:v>
                </c:pt>
                <c:pt idx="29149">
                  <c:v>15.569000000000001</c:v>
                </c:pt>
                <c:pt idx="29150">
                  <c:v>15.569000000000001</c:v>
                </c:pt>
                <c:pt idx="29151">
                  <c:v>15.569000000000001</c:v>
                </c:pt>
                <c:pt idx="29152">
                  <c:v>15.569000000000001</c:v>
                </c:pt>
                <c:pt idx="29153">
                  <c:v>15.569000000000001</c:v>
                </c:pt>
                <c:pt idx="29154">
                  <c:v>15.473000000000001</c:v>
                </c:pt>
                <c:pt idx="29155">
                  <c:v>15.473000000000001</c:v>
                </c:pt>
                <c:pt idx="29156">
                  <c:v>15.473000000000001</c:v>
                </c:pt>
                <c:pt idx="29157">
                  <c:v>15.473000000000001</c:v>
                </c:pt>
                <c:pt idx="29158">
                  <c:v>15.473000000000001</c:v>
                </c:pt>
                <c:pt idx="29159">
                  <c:v>15.473000000000001</c:v>
                </c:pt>
                <c:pt idx="29160">
                  <c:v>15.473000000000001</c:v>
                </c:pt>
                <c:pt idx="29161">
                  <c:v>15.473000000000001</c:v>
                </c:pt>
                <c:pt idx="29162">
                  <c:v>15.473000000000001</c:v>
                </c:pt>
                <c:pt idx="29163">
                  <c:v>15.378</c:v>
                </c:pt>
                <c:pt idx="29164">
                  <c:v>15.378</c:v>
                </c:pt>
                <c:pt idx="29165">
                  <c:v>15.378</c:v>
                </c:pt>
                <c:pt idx="29166">
                  <c:v>15.378</c:v>
                </c:pt>
                <c:pt idx="29167">
                  <c:v>15.378</c:v>
                </c:pt>
                <c:pt idx="29168">
                  <c:v>15.378</c:v>
                </c:pt>
                <c:pt idx="29169">
                  <c:v>15.378</c:v>
                </c:pt>
                <c:pt idx="29170">
                  <c:v>15.378</c:v>
                </c:pt>
                <c:pt idx="29171">
                  <c:v>15.378</c:v>
                </c:pt>
                <c:pt idx="29172">
                  <c:v>15.378</c:v>
                </c:pt>
                <c:pt idx="29173">
                  <c:v>15.378</c:v>
                </c:pt>
                <c:pt idx="29174">
                  <c:v>15.378</c:v>
                </c:pt>
                <c:pt idx="29175">
                  <c:v>15.378</c:v>
                </c:pt>
                <c:pt idx="29176">
                  <c:v>15.378</c:v>
                </c:pt>
                <c:pt idx="29177">
                  <c:v>15.378</c:v>
                </c:pt>
                <c:pt idx="29178">
                  <c:v>15.378</c:v>
                </c:pt>
                <c:pt idx="29179">
                  <c:v>15.378</c:v>
                </c:pt>
                <c:pt idx="29180">
                  <c:v>15.378</c:v>
                </c:pt>
                <c:pt idx="29181">
                  <c:v>15.473000000000001</c:v>
                </c:pt>
                <c:pt idx="29182">
                  <c:v>15.473000000000001</c:v>
                </c:pt>
                <c:pt idx="29183">
                  <c:v>15.473000000000001</c:v>
                </c:pt>
                <c:pt idx="29184">
                  <c:v>15.473000000000001</c:v>
                </c:pt>
                <c:pt idx="29185">
                  <c:v>15.473000000000001</c:v>
                </c:pt>
                <c:pt idx="29186">
                  <c:v>15.473000000000001</c:v>
                </c:pt>
                <c:pt idx="29187">
                  <c:v>15.569000000000001</c:v>
                </c:pt>
                <c:pt idx="29188">
                  <c:v>15.569000000000001</c:v>
                </c:pt>
                <c:pt idx="29189">
                  <c:v>15.569000000000001</c:v>
                </c:pt>
                <c:pt idx="29190">
                  <c:v>15.664</c:v>
                </c:pt>
                <c:pt idx="29191">
                  <c:v>15.664</c:v>
                </c:pt>
                <c:pt idx="29192">
                  <c:v>15.76</c:v>
                </c:pt>
                <c:pt idx="29193">
                  <c:v>15.76</c:v>
                </c:pt>
                <c:pt idx="29194">
                  <c:v>15.76</c:v>
                </c:pt>
                <c:pt idx="29195">
                  <c:v>15.855</c:v>
                </c:pt>
                <c:pt idx="29196">
                  <c:v>15.855</c:v>
                </c:pt>
                <c:pt idx="29197">
                  <c:v>15.951000000000001</c:v>
                </c:pt>
                <c:pt idx="29198">
                  <c:v>15.951000000000001</c:v>
                </c:pt>
                <c:pt idx="29199">
                  <c:v>15.951000000000001</c:v>
                </c:pt>
                <c:pt idx="29200">
                  <c:v>16.045999999999999</c:v>
                </c:pt>
                <c:pt idx="29201">
                  <c:v>16.045999999999999</c:v>
                </c:pt>
                <c:pt idx="29202">
                  <c:v>16.045999999999999</c:v>
                </c:pt>
                <c:pt idx="29203">
                  <c:v>16.045999999999999</c:v>
                </c:pt>
                <c:pt idx="29204">
                  <c:v>16.045999999999999</c:v>
                </c:pt>
                <c:pt idx="29205">
                  <c:v>16.140999999999998</c:v>
                </c:pt>
                <c:pt idx="29206">
                  <c:v>16.140999999999998</c:v>
                </c:pt>
                <c:pt idx="29207">
                  <c:v>16.140999999999998</c:v>
                </c:pt>
                <c:pt idx="29208">
                  <c:v>16.140999999999998</c:v>
                </c:pt>
                <c:pt idx="29209">
                  <c:v>16.140999999999998</c:v>
                </c:pt>
                <c:pt idx="29210">
                  <c:v>16.140999999999998</c:v>
                </c:pt>
                <c:pt idx="29211">
                  <c:v>16.140999999999998</c:v>
                </c:pt>
                <c:pt idx="29212">
                  <c:v>16.045999999999999</c:v>
                </c:pt>
                <c:pt idx="29213">
                  <c:v>16.045999999999999</c:v>
                </c:pt>
                <c:pt idx="29214">
                  <c:v>16.045999999999999</c:v>
                </c:pt>
                <c:pt idx="29215">
                  <c:v>16.045999999999999</c:v>
                </c:pt>
                <c:pt idx="29216">
                  <c:v>16.045999999999999</c:v>
                </c:pt>
                <c:pt idx="29217">
                  <c:v>16.045999999999999</c:v>
                </c:pt>
                <c:pt idx="29218">
                  <c:v>15.951000000000001</c:v>
                </c:pt>
                <c:pt idx="29219">
                  <c:v>15.951000000000001</c:v>
                </c:pt>
                <c:pt idx="29220">
                  <c:v>15.951000000000001</c:v>
                </c:pt>
                <c:pt idx="29221">
                  <c:v>15.951000000000001</c:v>
                </c:pt>
                <c:pt idx="29222">
                  <c:v>15.951000000000001</c:v>
                </c:pt>
                <c:pt idx="29223">
                  <c:v>15.855</c:v>
                </c:pt>
                <c:pt idx="29224">
                  <c:v>15.855</c:v>
                </c:pt>
                <c:pt idx="29225">
                  <c:v>15.855</c:v>
                </c:pt>
                <c:pt idx="29226">
                  <c:v>15.855</c:v>
                </c:pt>
                <c:pt idx="29227">
                  <c:v>15.855</c:v>
                </c:pt>
                <c:pt idx="29228">
                  <c:v>15.76</c:v>
                </c:pt>
                <c:pt idx="29229">
                  <c:v>15.76</c:v>
                </c:pt>
                <c:pt idx="29230">
                  <c:v>15.76</c:v>
                </c:pt>
                <c:pt idx="29231">
                  <c:v>15.76</c:v>
                </c:pt>
                <c:pt idx="29232">
                  <c:v>15.76</c:v>
                </c:pt>
                <c:pt idx="29233">
                  <c:v>15.76</c:v>
                </c:pt>
                <c:pt idx="29234">
                  <c:v>15.664</c:v>
                </c:pt>
                <c:pt idx="29235">
                  <c:v>15.664</c:v>
                </c:pt>
                <c:pt idx="29236">
                  <c:v>15.664</c:v>
                </c:pt>
                <c:pt idx="29237">
                  <c:v>15.664</c:v>
                </c:pt>
                <c:pt idx="29238">
                  <c:v>15.664</c:v>
                </c:pt>
                <c:pt idx="29239">
                  <c:v>15.664</c:v>
                </c:pt>
                <c:pt idx="29240">
                  <c:v>15.664</c:v>
                </c:pt>
                <c:pt idx="29241">
                  <c:v>15.664</c:v>
                </c:pt>
                <c:pt idx="29242">
                  <c:v>15.664</c:v>
                </c:pt>
                <c:pt idx="29243">
                  <c:v>15.664</c:v>
                </c:pt>
                <c:pt idx="29244">
                  <c:v>15.664</c:v>
                </c:pt>
                <c:pt idx="29245">
                  <c:v>15.664</c:v>
                </c:pt>
                <c:pt idx="29246">
                  <c:v>15.664</c:v>
                </c:pt>
                <c:pt idx="29247">
                  <c:v>15.569000000000001</c:v>
                </c:pt>
                <c:pt idx="29248">
                  <c:v>15.569000000000001</c:v>
                </c:pt>
                <c:pt idx="29249">
                  <c:v>15.569000000000001</c:v>
                </c:pt>
                <c:pt idx="29250">
                  <c:v>15.569000000000001</c:v>
                </c:pt>
                <c:pt idx="29251">
                  <c:v>15.664</c:v>
                </c:pt>
                <c:pt idx="29252">
                  <c:v>15.664</c:v>
                </c:pt>
                <c:pt idx="29253">
                  <c:v>15.569000000000001</c:v>
                </c:pt>
                <c:pt idx="29254">
                  <c:v>15.664</c:v>
                </c:pt>
                <c:pt idx="29255">
                  <c:v>15.664</c:v>
                </c:pt>
                <c:pt idx="29256">
                  <c:v>15.664</c:v>
                </c:pt>
                <c:pt idx="29257">
                  <c:v>15.664</c:v>
                </c:pt>
                <c:pt idx="29258">
                  <c:v>15.664</c:v>
                </c:pt>
                <c:pt idx="29259">
                  <c:v>15.664</c:v>
                </c:pt>
                <c:pt idx="29260">
                  <c:v>15.664</c:v>
                </c:pt>
                <c:pt idx="29261">
                  <c:v>15.664</c:v>
                </c:pt>
                <c:pt idx="29262">
                  <c:v>15.664</c:v>
                </c:pt>
                <c:pt idx="29263">
                  <c:v>15.664</c:v>
                </c:pt>
                <c:pt idx="29264">
                  <c:v>15.76</c:v>
                </c:pt>
                <c:pt idx="29265">
                  <c:v>15.76</c:v>
                </c:pt>
                <c:pt idx="29266">
                  <c:v>15.76</c:v>
                </c:pt>
                <c:pt idx="29267">
                  <c:v>15.76</c:v>
                </c:pt>
                <c:pt idx="29268">
                  <c:v>15.76</c:v>
                </c:pt>
                <c:pt idx="29269">
                  <c:v>15.76</c:v>
                </c:pt>
                <c:pt idx="29270">
                  <c:v>15.76</c:v>
                </c:pt>
                <c:pt idx="29271">
                  <c:v>15.76</c:v>
                </c:pt>
                <c:pt idx="29272">
                  <c:v>15.76</c:v>
                </c:pt>
                <c:pt idx="29273">
                  <c:v>15.76</c:v>
                </c:pt>
                <c:pt idx="29274">
                  <c:v>15.855</c:v>
                </c:pt>
                <c:pt idx="29275">
                  <c:v>15.855</c:v>
                </c:pt>
                <c:pt idx="29276">
                  <c:v>15.855</c:v>
                </c:pt>
                <c:pt idx="29277">
                  <c:v>15.855</c:v>
                </c:pt>
                <c:pt idx="29278">
                  <c:v>15.855</c:v>
                </c:pt>
                <c:pt idx="29279">
                  <c:v>15.855</c:v>
                </c:pt>
                <c:pt idx="29280">
                  <c:v>15.855</c:v>
                </c:pt>
                <c:pt idx="29281">
                  <c:v>15.855</c:v>
                </c:pt>
                <c:pt idx="29282">
                  <c:v>15.951000000000001</c:v>
                </c:pt>
                <c:pt idx="29283">
                  <c:v>15.951000000000001</c:v>
                </c:pt>
                <c:pt idx="29284">
                  <c:v>15.951000000000001</c:v>
                </c:pt>
                <c:pt idx="29285">
                  <c:v>15.951000000000001</c:v>
                </c:pt>
                <c:pt idx="29286">
                  <c:v>15.951000000000001</c:v>
                </c:pt>
                <c:pt idx="29287">
                  <c:v>15.951000000000001</c:v>
                </c:pt>
                <c:pt idx="29288">
                  <c:v>15.951000000000001</c:v>
                </c:pt>
                <c:pt idx="29289">
                  <c:v>15.951000000000001</c:v>
                </c:pt>
                <c:pt idx="29290">
                  <c:v>16.045999999999999</c:v>
                </c:pt>
                <c:pt idx="29291">
                  <c:v>16.045999999999999</c:v>
                </c:pt>
                <c:pt idx="29292">
                  <c:v>16.045999999999999</c:v>
                </c:pt>
                <c:pt idx="29293">
                  <c:v>16.045999999999999</c:v>
                </c:pt>
                <c:pt idx="29294">
                  <c:v>16.045999999999999</c:v>
                </c:pt>
                <c:pt idx="29295">
                  <c:v>16.045999999999999</c:v>
                </c:pt>
                <c:pt idx="29296">
                  <c:v>16.045999999999999</c:v>
                </c:pt>
                <c:pt idx="29297">
                  <c:v>16.045999999999999</c:v>
                </c:pt>
                <c:pt idx="29298">
                  <c:v>15.951000000000001</c:v>
                </c:pt>
                <c:pt idx="29299">
                  <c:v>16.045999999999999</c:v>
                </c:pt>
                <c:pt idx="29300">
                  <c:v>15.951000000000001</c:v>
                </c:pt>
                <c:pt idx="29301">
                  <c:v>15.951000000000001</c:v>
                </c:pt>
                <c:pt idx="29302">
                  <c:v>15.951000000000001</c:v>
                </c:pt>
                <c:pt idx="29303">
                  <c:v>15.951000000000001</c:v>
                </c:pt>
                <c:pt idx="29304">
                  <c:v>15.951000000000001</c:v>
                </c:pt>
                <c:pt idx="29305">
                  <c:v>15.951000000000001</c:v>
                </c:pt>
                <c:pt idx="29306">
                  <c:v>15.951000000000001</c:v>
                </c:pt>
                <c:pt idx="29307">
                  <c:v>15.951000000000001</c:v>
                </c:pt>
                <c:pt idx="29308">
                  <c:v>15.951000000000001</c:v>
                </c:pt>
                <c:pt idx="29309">
                  <c:v>15.951000000000001</c:v>
                </c:pt>
                <c:pt idx="29310">
                  <c:v>15.855</c:v>
                </c:pt>
                <c:pt idx="29311">
                  <c:v>15.855</c:v>
                </c:pt>
                <c:pt idx="29312">
                  <c:v>15.855</c:v>
                </c:pt>
                <c:pt idx="29313">
                  <c:v>15.855</c:v>
                </c:pt>
                <c:pt idx="29314">
                  <c:v>15.855</c:v>
                </c:pt>
                <c:pt idx="29315">
                  <c:v>15.855</c:v>
                </c:pt>
                <c:pt idx="29316">
                  <c:v>15.855</c:v>
                </c:pt>
                <c:pt idx="29317">
                  <c:v>15.76</c:v>
                </c:pt>
                <c:pt idx="29318">
                  <c:v>15.76</c:v>
                </c:pt>
                <c:pt idx="29319">
                  <c:v>15.76</c:v>
                </c:pt>
                <c:pt idx="29320">
                  <c:v>15.76</c:v>
                </c:pt>
                <c:pt idx="29321">
                  <c:v>15.76</c:v>
                </c:pt>
                <c:pt idx="29322">
                  <c:v>15.76</c:v>
                </c:pt>
                <c:pt idx="29323">
                  <c:v>15.76</c:v>
                </c:pt>
                <c:pt idx="29324">
                  <c:v>15.76</c:v>
                </c:pt>
                <c:pt idx="29325">
                  <c:v>15.76</c:v>
                </c:pt>
                <c:pt idx="29326">
                  <c:v>15.76</c:v>
                </c:pt>
                <c:pt idx="29327">
                  <c:v>15.76</c:v>
                </c:pt>
                <c:pt idx="29328">
                  <c:v>15.664</c:v>
                </c:pt>
                <c:pt idx="29329">
                  <c:v>15.664</c:v>
                </c:pt>
                <c:pt idx="29330">
                  <c:v>15.664</c:v>
                </c:pt>
                <c:pt idx="29331">
                  <c:v>15.664</c:v>
                </c:pt>
                <c:pt idx="29332">
                  <c:v>15.664</c:v>
                </c:pt>
                <c:pt idx="29333">
                  <c:v>15.664</c:v>
                </c:pt>
                <c:pt idx="29334">
                  <c:v>15.664</c:v>
                </c:pt>
                <c:pt idx="29335">
                  <c:v>15.664</c:v>
                </c:pt>
                <c:pt idx="29336">
                  <c:v>15.569000000000001</c:v>
                </c:pt>
                <c:pt idx="29337">
                  <c:v>15.569000000000001</c:v>
                </c:pt>
                <c:pt idx="29338">
                  <c:v>15.569000000000001</c:v>
                </c:pt>
                <c:pt idx="29339">
                  <c:v>15.569000000000001</c:v>
                </c:pt>
                <c:pt idx="29340">
                  <c:v>15.569000000000001</c:v>
                </c:pt>
                <c:pt idx="29341">
                  <c:v>15.569000000000001</c:v>
                </c:pt>
                <c:pt idx="29342">
                  <c:v>15.473000000000001</c:v>
                </c:pt>
                <c:pt idx="29343">
                  <c:v>15.473000000000001</c:v>
                </c:pt>
                <c:pt idx="29344">
                  <c:v>15.473000000000001</c:v>
                </c:pt>
                <c:pt idx="29345">
                  <c:v>15.473000000000001</c:v>
                </c:pt>
                <c:pt idx="29346">
                  <c:v>15.473000000000001</c:v>
                </c:pt>
                <c:pt idx="29347">
                  <c:v>15.473000000000001</c:v>
                </c:pt>
                <c:pt idx="29348">
                  <c:v>15.378</c:v>
                </c:pt>
                <c:pt idx="29349">
                  <c:v>15.378</c:v>
                </c:pt>
                <c:pt idx="29350">
                  <c:v>15.378</c:v>
                </c:pt>
                <c:pt idx="29351">
                  <c:v>15.378</c:v>
                </c:pt>
                <c:pt idx="29352">
                  <c:v>15.378</c:v>
                </c:pt>
                <c:pt idx="29353">
                  <c:v>15.378</c:v>
                </c:pt>
                <c:pt idx="29354">
                  <c:v>15.378</c:v>
                </c:pt>
                <c:pt idx="29355">
                  <c:v>15.282</c:v>
                </c:pt>
                <c:pt idx="29356">
                  <c:v>15.282</c:v>
                </c:pt>
                <c:pt idx="29357">
                  <c:v>15.282</c:v>
                </c:pt>
                <c:pt idx="29358">
                  <c:v>15.282</c:v>
                </c:pt>
                <c:pt idx="29359">
                  <c:v>15.282</c:v>
                </c:pt>
                <c:pt idx="29360">
                  <c:v>15.282</c:v>
                </c:pt>
                <c:pt idx="29361">
                  <c:v>15.282</c:v>
                </c:pt>
                <c:pt idx="29362">
                  <c:v>15.282</c:v>
                </c:pt>
                <c:pt idx="29363">
                  <c:v>15.186999999999999</c:v>
                </c:pt>
                <c:pt idx="29364">
                  <c:v>15.186999999999999</c:v>
                </c:pt>
                <c:pt idx="29365">
                  <c:v>15.186999999999999</c:v>
                </c:pt>
                <c:pt idx="29366">
                  <c:v>15.186999999999999</c:v>
                </c:pt>
                <c:pt idx="29367">
                  <c:v>15.186999999999999</c:v>
                </c:pt>
                <c:pt idx="29368">
                  <c:v>15.186999999999999</c:v>
                </c:pt>
                <c:pt idx="29369">
                  <c:v>15.186999999999999</c:v>
                </c:pt>
                <c:pt idx="29370">
                  <c:v>15.186999999999999</c:v>
                </c:pt>
                <c:pt idx="29371">
                  <c:v>15.282</c:v>
                </c:pt>
                <c:pt idx="29372">
                  <c:v>15.282</c:v>
                </c:pt>
                <c:pt idx="29373">
                  <c:v>15.282</c:v>
                </c:pt>
                <c:pt idx="29374">
                  <c:v>15.282</c:v>
                </c:pt>
                <c:pt idx="29375">
                  <c:v>15.282</c:v>
                </c:pt>
                <c:pt idx="29376">
                  <c:v>15.282</c:v>
                </c:pt>
                <c:pt idx="29377">
                  <c:v>15.378</c:v>
                </c:pt>
                <c:pt idx="29378">
                  <c:v>15.378</c:v>
                </c:pt>
                <c:pt idx="29379">
                  <c:v>15.378</c:v>
                </c:pt>
                <c:pt idx="29380">
                  <c:v>15.378</c:v>
                </c:pt>
                <c:pt idx="29381">
                  <c:v>15.378</c:v>
                </c:pt>
                <c:pt idx="29382">
                  <c:v>15.473000000000001</c:v>
                </c:pt>
                <c:pt idx="29383">
                  <c:v>15.473000000000001</c:v>
                </c:pt>
                <c:pt idx="29384">
                  <c:v>15.473000000000001</c:v>
                </c:pt>
                <c:pt idx="29385">
                  <c:v>15.473000000000001</c:v>
                </c:pt>
                <c:pt idx="29386">
                  <c:v>15.473000000000001</c:v>
                </c:pt>
                <c:pt idx="29387">
                  <c:v>15.569000000000001</c:v>
                </c:pt>
                <c:pt idx="29388">
                  <c:v>15.569000000000001</c:v>
                </c:pt>
                <c:pt idx="29389">
                  <c:v>15.569000000000001</c:v>
                </c:pt>
                <c:pt idx="29390">
                  <c:v>15.569000000000001</c:v>
                </c:pt>
                <c:pt idx="29391">
                  <c:v>15.569000000000001</c:v>
                </c:pt>
                <c:pt idx="29392">
                  <c:v>15.664</c:v>
                </c:pt>
                <c:pt idx="29393">
                  <c:v>15.569000000000001</c:v>
                </c:pt>
                <c:pt idx="29394">
                  <c:v>15.569000000000001</c:v>
                </c:pt>
                <c:pt idx="29395">
                  <c:v>15.569000000000001</c:v>
                </c:pt>
                <c:pt idx="29396">
                  <c:v>15.569000000000001</c:v>
                </c:pt>
                <c:pt idx="29397">
                  <c:v>15.569000000000001</c:v>
                </c:pt>
                <c:pt idx="29398">
                  <c:v>15.569000000000001</c:v>
                </c:pt>
                <c:pt idx="29399">
                  <c:v>15.569000000000001</c:v>
                </c:pt>
                <c:pt idx="29400">
                  <c:v>15.569000000000001</c:v>
                </c:pt>
                <c:pt idx="29401">
                  <c:v>15.569000000000001</c:v>
                </c:pt>
                <c:pt idx="29402">
                  <c:v>15.569000000000001</c:v>
                </c:pt>
                <c:pt idx="29403">
                  <c:v>15.569000000000001</c:v>
                </c:pt>
                <c:pt idx="29404">
                  <c:v>15.569000000000001</c:v>
                </c:pt>
                <c:pt idx="29405">
                  <c:v>15.569000000000001</c:v>
                </c:pt>
                <c:pt idx="29406">
                  <c:v>15.569000000000001</c:v>
                </c:pt>
                <c:pt idx="29407">
                  <c:v>15.569000000000001</c:v>
                </c:pt>
                <c:pt idx="29408">
                  <c:v>15.569000000000001</c:v>
                </c:pt>
                <c:pt idx="29409">
                  <c:v>15.569000000000001</c:v>
                </c:pt>
                <c:pt idx="29410">
                  <c:v>15.569000000000001</c:v>
                </c:pt>
                <c:pt idx="29411">
                  <c:v>15.473000000000001</c:v>
                </c:pt>
                <c:pt idx="29412">
                  <c:v>15.473000000000001</c:v>
                </c:pt>
                <c:pt idx="29413">
                  <c:v>15.473000000000001</c:v>
                </c:pt>
                <c:pt idx="29414">
                  <c:v>15.473000000000001</c:v>
                </c:pt>
                <c:pt idx="29415">
                  <c:v>15.473000000000001</c:v>
                </c:pt>
                <c:pt idx="29416">
                  <c:v>15.473000000000001</c:v>
                </c:pt>
                <c:pt idx="29417">
                  <c:v>15.473000000000001</c:v>
                </c:pt>
                <c:pt idx="29418">
                  <c:v>15.378</c:v>
                </c:pt>
                <c:pt idx="29419">
                  <c:v>15.378</c:v>
                </c:pt>
                <c:pt idx="29420">
                  <c:v>15.378</c:v>
                </c:pt>
                <c:pt idx="29421">
                  <c:v>15.378</c:v>
                </c:pt>
                <c:pt idx="29422">
                  <c:v>15.378</c:v>
                </c:pt>
                <c:pt idx="29423">
                  <c:v>15.378</c:v>
                </c:pt>
                <c:pt idx="29424">
                  <c:v>15.378</c:v>
                </c:pt>
                <c:pt idx="29425">
                  <c:v>15.378</c:v>
                </c:pt>
                <c:pt idx="29426">
                  <c:v>15.282</c:v>
                </c:pt>
                <c:pt idx="29427">
                  <c:v>15.282</c:v>
                </c:pt>
                <c:pt idx="29428">
                  <c:v>15.282</c:v>
                </c:pt>
                <c:pt idx="29429">
                  <c:v>15.282</c:v>
                </c:pt>
                <c:pt idx="29430">
                  <c:v>15.282</c:v>
                </c:pt>
                <c:pt idx="29431">
                  <c:v>15.282</c:v>
                </c:pt>
                <c:pt idx="29432">
                  <c:v>15.282</c:v>
                </c:pt>
                <c:pt idx="29433">
                  <c:v>15.282</c:v>
                </c:pt>
                <c:pt idx="29434">
                  <c:v>15.282</c:v>
                </c:pt>
                <c:pt idx="29435">
                  <c:v>15.186999999999999</c:v>
                </c:pt>
                <c:pt idx="29436">
                  <c:v>15.186999999999999</c:v>
                </c:pt>
                <c:pt idx="29437">
                  <c:v>15.186999999999999</c:v>
                </c:pt>
                <c:pt idx="29438">
                  <c:v>15.186999999999999</c:v>
                </c:pt>
                <c:pt idx="29439">
                  <c:v>15.186999999999999</c:v>
                </c:pt>
                <c:pt idx="29440">
                  <c:v>15.186999999999999</c:v>
                </c:pt>
                <c:pt idx="29441">
                  <c:v>15.186999999999999</c:v>
                </c:pt>
                <c:pt idx="29442">
                  <c:v>15.186999999999999</c:v>
                </c:pt>
                <c:pt idx="29443">
                  <c:v>15.186999999999999</c:v>
                </c:pt>
                <c:pt idx="29444">
                  <c:v>15.186999999999999</c:v>
                </c:pt>
                <c:pt idx="29445">
                  <c:v>15.186999999999999</c:v>
                </c:pt>
                <c:pt idx="29446">
                  <c:v>15.186999999999999</c:v>
                </c:pt>
                <c:pt idx="29447">
                  <c:v>15.186999999999999</c:v>
                </c:pt>
                <c:pt idx="29448">
                  <c:v>15.186999999999999</c:v>
                </c:pt>
                <c:pt idx="29449">
                  <c:v>15.090999999999999</c:v>
                </c:pt>
                <c:pt idx="29450">
                  <c:v>15.090999999999999</c:v>
                </c:pt>
                <c:pt idx="29451">
                  <c:v>15.090999999999999</c:v>
                </c:pt>
                <c:pt idx="29452">
                  <c:v>15.090999999999999</c:v>
                </c:pt>
                <c:pt idx="29453">
                  <c:v>15.090999999999999</c:v>
                </c:pt>
                <c:pt idx="29454">
                  <c:v>15.090999999999999</c:v>
                </c:pt>
                <c:pt idx="29455">
                  <c:v>15.090999999999999</c:v>
                </c:pt>
                <c:pt idx="29456">
                  <c:v>15.090999999999999</c:v>
                </c:pt>
                <c:pt idx="29457">
                  <c:v>15.090999999999999</c:v>
                </c:pt>
                <c:pt idx="29458">
                  <c:v>15.090999999999999</c:v>
                </c:pt>
                <c:pt idx="29459">
                  <c:v>14.996</c:v>
                </c:pt>
                <c:pt idx="29460">
                  <c:v>15.090999999999999</c:v>
                </c:pt>
                <c:pt idx="29461">
                  <c:v>14.996</c:v>
                </c:pt>
                <c:pt idx="29462">
                  <c:v>15.090999999999999</c:v>
                </c:pt>
                <c:pt idx="29463">
                  <c:v>14.996</c:v>
                </c:pt>
                <c:pt idx="29464">
                  <c:v>15.090999999999999</c:v>
                </c:pt>
                <c:pt idx="29465">
                  <c:v>15.090999999999999</c:v>
                </c:pt>
                <c:pt idx="29466">
                  <c:v>15.090999999999999</c:v>
                </c:pt>
                <c:pt idx="29467">
                  <c:v>15.090999999999999</c:v>
                </c:pt>
                <c:pt idx="29468">
                  <c:v>15.090999999999999</c:v>
                </c:pt>
                <c:pt idx="29469">
                  <c:v>15.090999999999999</c:v>
                </c:pt>
                <c:pt idx="29470">
                  <c:v>15.090999999999999</c:v>
                </c:pt>
                <c:pt idx="29471">
                  <c:v>15.090999999999999</c:v>
                </c:pt>
                <c:pt idx="29472">
                  <c:v>15.090999999999999</c:v>
                </c:pt>
                <c:pt idx="29473">
                  <c:v>15.186999999999999</c:v>
                </c:pt>
                <c:pt idx="29474">
                  <c:v>15.186999999999999</c:v>
                </c:pt>
                <c:pt idx="29475">
                  <c:v>15.186999999999999</c:v>
                </c:pt>
                <c:pt idx="29476">
                  <c:v>15.186999999999999</c:v>
                </c:pt>
                <c:pt idx="29477">
                  <c:v>15.186999999999999</c:v>
                </c:pt>
                <c:pt idx="29478">
                  <c:v>15.186999999999999</c:v>
                </c:pt>
                <c:pt idx="29479">
                  <c:v>15.186999999999999</c:v>
                </c:pt>
                <c:pt idx="29480">
                  <c:v>15.282</c:v>
                </c:pt>
                <c:pt idx="29481">
                  <c:v>15.282</c:v>
                </c:pt>
                <c:pt idx="29482">
                  <c:v>15.282</c:v>
                </c:pt>
                <c:pt idx="29483">
                  <c:v>15.282</c:v>
                </c:pt>
                <c:pt idx="29484">
                  <c:v>15.282</c:v>
                </c:pt>
                <c:pt idx="29485">
                  <c:v>15.282</c:v>
                </c:pt>
                <c:pt idx="29486">
                  <c:v>15.378</c:v>
                </c:pt>
                <c:pt idx="29487">
                  <c:v>15.378</c:v>
                </c:pt>
                <c:pt idx="29488">
                  <c:v>15.378</c:v>
                </c:pt>
                <c:pt idx="29489">
                  <c:v>15.378</c:v>
                </c:pt>
                <c:pt idx="29490">
                  <c:v>15.378</c:v>
                </c:pt>
                <c:pt idx="29491">
                  <c:v>15.378</c:v>
                </c:pt>
                <c:pt idx="29492">
                  <c:v>15.378</c:v>
                </c:pt>
                <c:pt idx="29493">
                  <c:v>15.378</c:v>
                </c:pt>
                <c:pt idx="29494">
                  <c:v>15.378</c:v>
                </c:pt>
                <c:pt idx="29495">
                  <c:v>15.378</c:v>
                </c:pt>
                <c:pt idx="29496">
                  <c:v>15.378</c:v>
                </c:pt>
                <c:pt idx="29497">
                  <c:v>15.378</c:v>
                </c:pt>
                <c:pt idx="29498">
                  <c:v>15.473000000000001</c:v>
                </c:pt>
                <c:pt idx="29499">
                  <c:v>15.473000000000001</c:v>
                </c:pt>
                <c:pt idx="29500">
                  <c:v>15.473000000000001</c:v>
                </c:pt>
                <c:pt idx="29501">
                  <c:v>15.473000000000001</c:v>
                </c:pt>
                <c:pt idx="29502">
                  <c:v>15.473000000000001</c:v>
                </c:pt>
                <c:pt idx="29503">
                  <c:v>15.473000000000001</c:v>
                </c:pt>
                <c:pt idx="29504">
                  <c:v>15.473000000000001</c:v>
                </c:pt>
                <c:pt idx="29505">
                  <c:v>15.473000000000001</c:v>
                </c:pt>
                <c:pt idx="29506">
                  <c:v>15.473000000000001</c:v>
                </c:pt>
                <c:pt idx="29507">
                  <c:v>15.473000000000001</c:v>
                </c:pt>
                <c:pt idx="29508">
                  <c:v>15.473000000000001</c:v>
                </c:pt>
                <c:pt idx="29509">
                  <c:v>15.473000000000001</c:v>
                </c:pt>
                <c:pt idx="29510">
                  <c:v>15.473000000000001</c:v>
                </c:pt>
                <c:pt idx="29511">
                  <c:v>15.569000000000001</c:v>
                </c:pt>
                <c:pt idx="29512">
                  <c:v>15.569000000000001</c:v>
                </c:pt>
                <c:pt idx="29513">
                  <c:v>15.569000000000001</c:v>
                </c:pt>
                <c:pt idx="29514">
                  <c:v>15.569000000000001</c:v>
                </c:pt>
                <c:pt idx="29515">
                  <c:v>15.569000000000001</c:v>
                </c:pt>
                <c:pt idx="29516">
                  <c:v>15.569000000000001</c:v>
                </c:pt>
                <c:pt idx="29517">
                  <c:v>15.569000000000001</c:v>
                </c:pt>
                <c:pt idx="29518">
                  <c:v>15.569000000000001</c:v>
                </c:pt>
                <c:pt idx="29519">
                  <c:v>15.569000000000001</c:v>
                </c:pt>
                <c:pt idx="29520">
                  <c:v>15.569000000000001</c:v>
                </c:pt>
                <c:pt idx="29521">
                  <c:v>15.569000000000001</c:v>
                </c:pt>
                <c:pt idx="29522">
                  <c:v>15.569000000000001</c:v>
                </c:pt>
                <c:pt idx="29523">
                  <c:v>15.569000000000001</c:v>
                </c:pt>
                <c:pt idx="29524">
                  <c:v>15.569000000000001</c:v>
                </c:pt>
                <c:pt idx="29525">
                  <c:v>15.569000000000001</c:v>
                </c:pt>
                <c:pt idx="29526">
                  <c:v>15.569000000000001</c:v>
                </c:pt>
                <c:pt idx="29527">
                  <c:v>15.569000000000001</c:v>
                </c:pt>
                <c:pt idx="29528">
                  <c:v>15.569000000000001</c:v>
                </c:pt>
                <c:pt idx="29529">
                  <c:v>15.569000000000001</c:v>
                </c:pt>
                <c:pt idx="29530">
                  <c:v>15.569000000000001</c:v>
                </c:pt>
                <c:pt idx="29531">
                  <c:v>15.569000000000001</c:v>
                </c:pt>
                <c:pt idx="29532">
                  <c:v>15.569000000000001</c:v>
                </c:pt>
                <c:pt idx="29533">
                  <c:v>15.569000000000001</c:v>
                </c:pt>
                <c:pt idx="29534">
                  <c:v>15.569000000000001</c:v>
                </c:pt>
                <c:pt idx="29535">
                  <c:v>15.569000000000001</c:v>
                </c:pt>
                <c:pt idx="29536">
                  <c:v>15.569000000000001</c:v>
                </c:pt>
                <c:pt idx="29537">
                  <c:v>15.569000000000001</c:v>
                </c:pt>
                <c:pt idx="29538">
                  <c:v>15.569000000000001</c:v>
                </c:pt>
                <c:pt idx="29539">
                  <c:v>15.473000000000001</c:v>
                </c:pt>
                <c:pt idx="29540">
                  <c:v>15.473000000000001</c:v>
                </c:pt>
                <c:pt idx="29541">
                  <c:v>15.473000000000001</c:v>
                </c:pt>
                <c:pt idx="29542">
                  <c:v>15.473000000000001</c:v>
                </c:pt>
                <c:pt idx="29543">
                  <c:v>15.473000000000001</c:v>
                </c:pt>
                <c:pt idx="29544">
                  <c:v>15.473000000000001</c:v>
                </c:pt>
                <c:pt idx="29545">
                  <c:v>15.473000000000001</c:v>
                </c:pt>
                <c:pt idx="29546">
                  <c:v>15.378</c:v>
                </c:pt>
                <c:pt idx="29547">
                  <c:v>15.378</c:v>
                </c:pt>
                <c:pt idx="29548">
                  <c:v>15.378</c:v>
                </c:pt>
                <c:pt idx="29549">
                  <c:v>15.378</c:v>
                </c:pt>
                <c:pt idx="29550">
                  <c:v>15.378</c:v>
                </c:pt>
                <c:pt idx="29551">
                  <c:v>15.378</c:v>
                </c:pt>
                <c:pt idx="29552">
                  <c:v>15.378</c:v>
                </c:pt>
                <c:pt idx="29553">
                  <c:v>15.378</c:v>
                </c:pt>
                <c:pt idx="29554">
                  <c:v>15.378</c:v>
                </c:pt>
                <c:pt idx="29555">
                  <c:v>15.378</c:v>
                </c:pt>
                <c:pt idx="29556">
                  <c:v>15.378</c:v>
                </c:pt>
                <c:pt idx="29557">
                  <c:v>15.378</c:v>
                </c:pt>
                <c:pt idx="29558">
                  <c:v>15.378</c:v>
                </c:pt>
                <c:pt idx="29559">
                  <c:v>15.378</c:v>
                </c:pt>
                <c:pt idx="29560">
                  <c:v>15.378</c:v>
                </c:pt>
                <c:pt idx="29561">
                  <c:v>15.378</c:v>
                </c:pt>
                <c:pt idx="29562">
                  <c:v>15.378</c:v>
                </c:pt>
                <c:pt idx="29563">
                  <c:v>15.378</c:v>
                </c:pt>
                <c:pt idx="29564">
                  <c:v>15.378</c:v>
                </c:pt>
                <c:pt idx="29565">
                  <c:v>15.378</c:v>
                </c:pt>
                <c:pt idx="29566">
                  <c:v>15.378</c:v>
                </c:pt>
                <c:pt idx="29567">
                  <c:v>15.378</c:v>
                </c:pt>
                <c:pt idx="29568">
                  <c:v>15.378</c:v>
                </c:pt>
                <c:pt idx="29569">
                  <c:v>15.378</c:v>
                </c:pt>
                <c:pt idx="29570">
                  <c:v>15.473000000000001</c:v>
                </c:pt>
                <c:pt idx="29571">
                  <c:v>15.473000000000001</c:v>
                </c:pt>
                <c:pt idx="29572">
                  <c:v>15.473000000000001</c:v>
                </c:pt>
                <c:pt idx="29573">
                  <c:v>15.569000000000001</c:v>
                </c:pt>
                <c:pt idx="29574">
                  <c:v>15.569000000000001</c:v>
                </c:pt>
                <c:pt idx="29575">
                  <c:v>15.664</c:v>
                </c:pt>
                <c:pt idx="29576">
                  <c:v>15.664</c:v>
                </c:pt>
                <c:pt idx="29577">
                  <c:v>15.664</c:v>
                </c:pt>
                <c:pt idx="29578">
                  <c:v>15.76</c:v>
                </c:pt>
                <c:pt idx="29579">
                  <c:v>15.76</c:v>
                </c:pt>
                <c:pt idx="29580">
                  <c:v>15.76</c:v>
                </c:pt>
                <c:pt idx="29581">
                  <c:v>15.76</c:v>
                </c:pt>
                <c:pt idx="29582">
                  <c:v>15.855</c:v>
                </c:pt>
                <c:pt idx="29583">
                  <c:v>15.855</c:v>
                </c:pt>
                <c:pt idx="29584">
                  <c:v>15.855</c:v>
                </c:pt>
                <c:pt idx="29585">
                  <c:v>15.855</c:v>
                </c:pt>
                <c:pt idx="29586">
                  <c:v>15.951000000000001</c:v>
                </c:pt>
                <c:pt idx="29587">
                  <c:v>15.951000000000001</c:v>
                </c:pt>
                <c:pt idx="29588">
                  <c:v>15.951000000000001</c:v>
                </c:pt>
                <c:pt idx="29589">
                  <c:v>15.951000000000001</c:v>
                </c:pt>
                <c:pt idx="29590">
                  <c:v>15.951000000000001</c:v>
                </c:pt>
                <c:pt idx="29591">
                  <c:v>15.951000000000001</c:v>
                </c:pt>
                <c:pt idx="29592">
                  <c:v>15.951000000000001</c:v>
                </c:pt>
                <c:pt idx="29593">
                  <c:v>15.951000000000001</c:v>
                </c:pt>
                <c:pt idx="29594">
                  <c:v>15.951000000000001</c:v>
                </c:pt>
                <c:pt idx="29595">
                  <c:v>15.951000000000001</c:v>
                </c:pt>
                <c:pt idx="29596">
                  <c:v>15.951000000000001</c:v>
                </c:pt>
                <c:pt idx="29597">
                  <c:v>15.951000000000001</c:v>
                </c:pt>
                <c:pt idx="29598">
                  <c:v>15.855</c:v>
                </c:pt>
                <c:pt idx="29599">
                  <c:v>15.855</c:v>
                </c:pt>
                <c:pt idx="29600">
                  <c:v>15.855</c:v>
                </c:pt>
                <c:pt idx="29601">
                  <c:v>15.855</c:v>
                </c:pt>
                <c:pt idx="29602">
                  <c:v>15.76</c:v>
                </c:pt>
                <c:pt idx="29603">
                  <c:v>15.76</c:v>
                </c:pt>
                <c:pt idx="29604">
                  <c:v>15.76</c:v>
                </c:pt>
                <c:pt idx="29605">
                  <c:v>15.76</c:v>
                </c:pt>
                <c:pt idx="29606">
                  <c:v>15.76</c:v>
                </c:pt>
                <c:pt idx="29607">
                  <c:v>15.76</c:v>
                </c:pt>
                <c:pt idx="29608">
                  <c:v>15.664</c:v>
                </c:pt>
                <c:pt idx="29609">
                  <c:v>15.664</c:v>
                </c:pt>
                <c:pt idx="29610">
                  <c:v>15.664</c:v>
                </c:pt>
                <c:pt idx="29611">
                  <c:v>15.664</c:v>
                </c:pt>
                <c:pt idx="29612">
                  <c:v>15.569000000000001</c:v>
                </c:pt>
                <c:pt idx="29613">
                  <c:v>15.569000000000001</c:v>
                </c:pt>
                <c:pt idx="29614">
                  <c:v>15.569000000000001</c:v>
                </c:pt>
                <c:pt idx="29615">
                  <c:v>15.569000000000001</c:v>
                </c:pt>
                <c:pt idx="29616">
                  <c:v>15.569000000000001</c:v>
                </c:pt>
                <c:pt idx="29617">
                  <c:v>15.569000000000001</c:v>
                </c:pt>
                <c:pt idx="29618">
                  <c:v>15.473000000000001</c:v>
                </c:pt>
                <c:pt idx="29619">
                  <c:v>15.473000000000001</c:v>
                </c:pt>
                <c:pt idx="29620">
                  <c:v>15.473000000000001</c:v>
                </c:pt>
                <c:pt idx="29621">
                  <c:v>15.473000000000001</c:v>
                </c:pt>
                <c:pt idx="29622">
                  <c:v>15.473000000000001</c:v>
                </c:pt>
                <c:pt idx="29623">
                  <c:v>15.473000000000001</c:v>
                </c:pt>
                <c:pt idx="29624">
                  <c:v>15.473000000000001</c:v>
                </c:pt>
                <c:pt idx="29625">
                  <c:v>15.378</c:v>
                </c:pt>
                <c:pt idx="29626">
                  <c:v>15.378</c:v>
                </c:pt>
                <c:pt idx="29627">
                  <c:v>15.378</c:v>
                </c:pt>
                <c:pt idx="29628">
                  <c:v>15.378</c:v>
                </c:pt>
                <c:pt idx="29629">
                  <c:v>15.378</c:v>
                </c:pt>
                <c:pt idx="29630">
                  <c:v>15.282</c:v>
                </c:pt>
                <c:pt idx="29631">
                  <c:v>15.282</c:v>
                </c:pt>
                <c:pt idx="29632">
                  <c:v>15.282</c:v>
                </c:pt>
                <c:pt idx="29633">
                  <c:v>15.282</c:v>
                </c:pt>
                <c:pt idx="29634">
                  <c:v>15.282</c:v>
                </c:pt>
                <c:pt idx="29635">
                  <c:v>15.282</c:v>
                </c:pt>
                <c:pt idx="29636">
                  <c:v>15.282</c:v>
                </c:pt>
                <c:pt idx="29637">
                  <c:v>15.282</c:v>
                </c:pt>
                <c:pt idx="29638">
                  <c:v>15.282</c:v>
                </c:pt>
                <c:pt idx="29639">
                  <c:v>15.282</c:v>
                </c:pt>
                <c:pt idx="29640">
                  <c:v>15.282</c:v>
                </c:pt>
                <c:pt idx="29641">
                  <c:v>15.282</c:v>
                </c:pt>
                <c:pt idx="29642">
                  <c:v>15.282</c:v>
                </c:pt>
                <c:pt idx="29643">
                  <c:v>15.282</c:v>
                </c:pt>
                <c:pt idx="29644">
                  <c:v>15.282</c:v>
                </c:pt>
                <c:pt idx="29645">
                  <c:v>15.282</c:v>
                </c:pt>
                <c:pt idx="29646">
                  <c:v>15.282</c:v>
                </c:pt>
                <c:pt idx="29647">
                  <c:v>15.282</c:v>
                </c:pt>
                <c:pt idx="29648">
                  <c:v>15.186999999999999</c:v>
                </c:pt>
                <c:pt idx="29649">
                  <c:v>15.186999999999999</c:v>
                </c:pt>
                <c:pt idx="29650">
                  <c:v>15.186999999999999</c:v>
                </c:pt>
                <c:pt idx="29651">
                  <c:v>15.186999999999999</c:v>
                </c:pt>
                <c:pt idx="29652">
                  <c:v>15.186999999999999</c:v>
                </c:pt>
                <c:pt idx="29653">
                  <c:v>15.186999999999999</c:v>
                </c:pt>
                <c:pt idx="29654">
                  <c:v>15.186999999999999</c:v>
                </c:pt>
                <c:pt idx="29655">
                  <c:v>15.186999999999999</c:v>
                </c:pt>
                <c:pt idx="29656">
                  <c:v>15.186999999999999</c:v>
                </c:pt>
                <c:pt idx="29657">
                  <c:v>15.186999999999999</c:v>
                </c:pt>
                <c:pt idx="29658">
                  <c:v>15.282</c:v>
                </c:pt>
                <c:pt idx="29659">
                  <c:v>15.282</c:v>
                </c:pt>
                <c:pt idx="29660">
                  <c:v>15.282</c:v>
                </c:pt>
                <c:pt idx="29661">
                  <c:v>15.282</c:v>
                </c:pt>
                <c:pt idx="29662">
                  <c:v>15.282</c:v>
                </c:pt>
                <c:pt idx="29663">
                  <c:v>15.282</c:v>
                </c:pt>
                <c:pt idx="29664">
                  <c:v>15.378</c:v>
                </c:pt>
                <c:pt idx="29665">
                  <c:v>15.378</c:v>
                </c:pt>
                <c:pt idx="29666">
                  <c:v>15.378</c:v>
                </c:pt>
                <c:pt idx="29667">
                  <c:v>15.473000000000001</c:v>
                </c:pt>
                <c:pt idx="29668">
                  <c:v>15.473000000000001</c:v>
                </c:pt>
                <c:pt idx="29669">
                  <c:v>15.473000000000001</c:v>
                </c:pt>
                <c:pt idx="29670">
                  <c:v>15.569000000000001</c:v>
                </c:pt>
                <c:pt idx="29671">
                  <c:v>15.569000000000001</c:v>
                </c:pt>
                <c:pt idx="29672">
                  <c:v>15.664</c:v>
                </c:pt>
                <c:pt idx="29673">
                  <c:v>15.664</c:v>
                </c:pt>
                <c:pt idx="29674">
                  <c:v>15.664</c:v>
                </c:pt>
                <c:pt idx="29675">
                  <c:v>15.76</c:v>
                </c:pt>
                <c:pt idx="29676">
                  <c:v>15.76</c:v>
                </c:pt>
                <c:pt idx="29677">
                  <c:v>15.76</c:v>
                </c:pt>
                <c:pt idx="29678">
                  <c:v>15.76</c:v>
                </c:pt>
                <c:pt idx="29679">
                  <c:v>15.855</c:v>
                </c:pt>
                <c:pt idx="29680">
                  <c:v>15.855</c:v>
                </c:pt>
                <c:pt idx="29681">
                  <c:v>15.855</c:v>
                </c:pt>
                <c:pt idx="29682">
                  <c:v>15.855</c:v>
                </c:pt>
                <c:pt idx="29683">
                  <c:v>15.855</c:v>
                </c:pt>
                <c:pt idx="29684">
                  <c:v>15.855</c:v>
                </c:pt>
                <c:pt idx="29685">
                  <c:v>15.855</c:v>
                </c:pt>
                <c:pt idx="29686">
                  <c:v>15.855</c:v>
                </c:pt>
                <c:pt idx="29687">
                  <c:v>15.951000000000001</c:v>
                </c:pt>
                <c:pt idx="29688">
                  <c:v>15.855</c:v>
                </c:pt>
                <c:pt idx="29689">
                  <c:v>15.951000000000001</c:v>
                </c:pt>
                <c:pt idx="29690">
                  <c:v>15.951000000000001</c:v>
                </c:pt>
                <c:pt idx="29691">
                  <c:v>15.855</c:v>
                </c:pt>
                <c:pt idx="29692">
                  <c:v>15.855</c:v>
                </c:pt>
                <c:pt idx="29693">
                  <c:v>15.855</c:v>
                </c:pt>
                <c:pt idx="29694">
                  <c:v>15.855</c:v>
                </c:pt>
                <c:pt idx="29695">
                  <c:v>15.855</c:v>
                </c:pt>
                <c:pt idx="29696">
                  <c:v>15.76</c:v>
                </c:pt>
                <c:pt idx="29697">
                  <c:v>15.76</c:v>
                </c:pt>
                <c:pt idx="29698">
                  <c:v>15.76</c:v>
                </c:pt>
                <c:pt idx="29699">
                  <c:v>15.76</c:v>
                </c:pt>
                <c:pt idx="29700">
                  <c:v>15.664</c:v>
                </c:pt>
                <c:pt idx="29701">
                  <c:v>15.664</c:v>
                </c:pt>
                <c:pt idx="29702">
                  <c:v>15.664</c:v>
                </c:pt>
                <c:pt idx="29703">
                  <c:v>15.664</c:v>
                </c:pt>
                <c:pt idx="29704">
                  <c:v>15.569000000000001</c:v>
                </c:pt>
                <c:pt idx="29705">
                  <c:v>15.569000000000001</c:v>
                </c:pt>
                <c:pt idx="29706">
                  <c:v>15.569000000000001</c:v>
                </c:pt>
                <c:pt idx="29707">
                  <c:v>15.569000000000001</c:v>
                </c:pt>
                <c:pt idx="29708">
                  <c:v>15.473000000000001</c:v>
                </c:pt>
                <c:pt idx="29709">
                  <c:v>15.473000000000001</c:v>
                </c:pt>
                <c:pt idx="29710">
                  <c:v>15.473000000000001</c:v>
                </c:pt>
                <c:pt idx="29711">
                  <c:v>15.473000000000001</c:v>
                </c:pt>
                <c:pt idx="29712">
                  <c:v>15.473000000000001</c:v>
                </c:pt>
                <c:pt idx="29713">
                  <c:v>15.378</c:v>
                </c:pt>
                <c:pt idx="29714">
                  <c:v>15.378</c:v>
                </c:pt>
                <c:pt idx="29715">
                  <c:v>15.378</c:v>
                </c:pt>
                <c:pt idx="29716">
                  <c:v>15.378</c:v>
                </c:pt>
                <c:pt idx="29717">
                  <c:v>15.282</c:v>
                </c:pt>
                <c:pt idx="29718">
                  <c:v>15.282</c:v>
                </c:pt>
                <c:pt idx="29719">
                  <c:v>15.282</c:v>
                </c:pt>
                <c:pt idx="29720">
                  <c:v>15.282</c:v>
                </c:pt>
                <c:pt idx="29721">
                  <c:v>15.282</c:v>
                </c:pt>
                <c:pt idx="29722">
                  <c:v>15.282</c:v>
                </c:pt>
                <c:pt idx="29723">
                  <c:v>15.282</c:v>
                </c:pt>
                <c:pt idx="29724">
                  <c:v>15.186999999999999</c:v>
                </c:pt>
                <c:pt idx="29725">
                  <c:v>15.186999999999999</c:v>
                </c:pt>
                <c:pt idx="29726">
                  <c:v>15.186999999999999</c:v>
                </c:pt>
                <c:pt idx="29727">
                  <c:v>15.186999999999999</c:v>
                </c:pt>
                <c:pt idx="29728">
                  <c:v>15.186999999999999</c:v>
                </c:pt>
                <c:pt idx="29729">
                  <c:v>15.186999999999999</c:v>
                </c:pt>
                <c:pt idx="29730">
                  <c:v>15.186999999999999</c:v>
                </c:pt>
                <c:pt idx="29731">
                  <c:v>15.186999999999999</c:v>
                </c:pt>
                <c:pt idx="29732">
                  <c:v>15.186999999999999</c:v>
                </c:pt>
                <c:pt idx="29733">
                  <c:v>15.186999999999999</c:v>
                </c:pt>
                <c:pt idx="29734">
                  <c:v>15.186999999999999</c:v>
                </c:pt>
                <c:pt idx="29735">
                  <c:v>15.186999999999999</c:v>
                </c:pt>
                <c:pt idx="29736">
                  <c:v>15.186999999999999</c:v>
                </c:pt>
                <c:pt idx="29737">
                  <c:v>15.186999999999999</c:v>
                </c:pt>
                <c:pt idx="29738">
                  <c:v>15.186999999999999</c:v>
                </c:pt>
                <c:pt idx="29739">
                  <c:v>15.186999999999999</c:v>
                </c:pt>
                <c:pt idx="29740">
                  <c:v>15.186999999999999</c:v>
                </c:pt>
                <c:pt idx="29741">
                  <c:v>15.186999999999999</c:v>
                </c:pt>
                <c:pt idx="29742">
                  <c:v>15.186999999999999</c:v>
                </c:pt>
                <c:pt idx="29743">
                  <c:v>15.186999999999999</c:v>
                </c:pt>
                <c:pt idx="29744">
                  <c:v>15.186999999999999</c:v>
                </c:pt>
                <c:pt idx="29745">
                  <c:v>15.186999999999999</c:v>
                </c:pt>
                <c:pt idx="29746">
                  <c:v>15.186999999999999</c:v>
                </c:pt>
                <c:pt idx="29747">
                  <c:v>15.186999999999999</c:v>
                </c:pt>
                <c:pt idx="29748">
                  <c:v>15.186999999999999</c:v>
                </c:pt>
                <c:pt idx="29749">
                  <c:v>15.186999999999999</c:v>
                </c:pt>
                <c:pt idx="29750">
                  <c:v>15.186999999999999</c:v>
                </c:pt>
                <c:pt idx="29751">
                  <c:v>15.186999999999999</c:v>
                </c:pt>
                <c:pt idx="29752">
                  <c:v>15.186999999999999</c:v>
                </c:pt>
                <c:pt idx="29753">
                  <c:v>15.186999999999999</c:v>
                </c:pt>
                <c:pt idx="29754">
                  <c:v>15.186999999999999</c:v>
                </c:pt>
                <c:pt idx="29755">
                  <c:v>15.186999999999999</c:v>
                </c:pt>
                <c:pt idx="29756">
                  <c:v>15.186999999999999</c:v>
                </c:pt>
                <c:pt idx="29757">
                  <c:v>15.186999999999999</c:v>
                </c:pt>
                <c:pt idx="29758">
                  <c:v>15.186999999999999</c:v>
                </c:pt>
                <c:pt idx="29759">
                  <c:v>15.282</c:v>
                </c:pt>
                <c:pt idx="29760">
                  <c:v>15.282</c:v>
                </c:pt>
                <c:pt idx="29761">
                  <c:v>15.282</c:v>
                </c:pt>
                <c:pt idx="29762">
                  <c:v>15.282</c:v>
                </c:pt>
                <c:pt idx="29763">
                  <c:v>15.282</c:v>
                </c:pt>
                <c:pt idx="29764">
                  <c:v>15.378</c:v>
                </c:pt>
                <c:pt idx="29765">
                  <c:v>15.378</c:v>
                </c:pt>
                <c:pt idx="29766">
                  <c:v>15.378</c:v>
                </c:pt>
                <c:pt idx="29767">
                  <c:v>15.378</c:v>
                </c:pt>
                <c:pt idx="29768">
                  <c:v>15.378</c:v>
                </c:pt>
                <c:pt idx="29769">
                  <c:v>15.473000000000001</c:v>
                </c:pt>
                <c:pt idx="29770">
                  <c:v>15.473000000000001</c:v>
                </c:pt>
                <c:pt idx="29771">
                  <c:v>15.473000000000001</c:v>
                </c:pt>
                <c:pt idx="29772">
                  <c:v>15.569000000000001</c:v>
                </c:pt>
                <c:pt idx="29773">
                  <c:v>15.569000000000001</c:v>
                </c:pt>
                <c:pt idx="29774">
                  <c:v>15.569000000000001</c:v>
                </c:pt>
                <c:pt idx="29775">
                  <c:v>15.569000000000001</c:v>
                </c:pt>
                <c:pt idx="29776">
                  <c:v>15.664</c:v>
                </c:pt>
                <c:pt idx="29777">
                  <c:v>15.664</c:v>
                </c:pt>
                <c:pt idx="29778">
                  <c:v>15.664</c:v>
                </c:pt>
                <c:pt idx="29779">
                  <c:v>15.664</c:v>
                </c:pt>
                <c:pt idx="29780">
                  <c:v>15.664</c:v>
                </c:pt>
                <c:pt idx="29781">
                  <c:v>15.664</c:v>
                </c:pt>
                <c:pt idx="29782">
                  <c:v>15.664</c:v>
                </c:pt>
                <c:pt idx="29783">
                  <c:v>15.664</c:v>
                </c:pt>
                <c:pt idx="29784">
                  <c:v>15.664</c:v>
                </c:pt>
                <c:pt idx="29785">
                  <c:v>15.664</c:v>
                </c:pt>
                <c:pt idx="29786">
                  <c:v>15.664</c:v>
                </c:pt>
                <c:pt idx="29787">
                  <c:v>15.664</c:v>
                </c:pt>
                <c:pt idx="29788">
                  <c:v>15.664</c:v>
                </c:pt>
                <c:pt idx="29789">
                  <c:v>15.664</c:v>
                </c:pt>
                <c:pt idx="29790">
                  <c:v>15.664</c:v>
                </c:pt>
                <c:pt idx="29791">
                  <c:v>15.664</c:v>
                </c:pt>
                <c:pt idx="29792">
                  <c:v>15.569000000000001</c:v>
                </c:pt>
                <c:pt idx="29793">
                  <c:v>15.569000000000001</c:v>
                </c:pt>
                <c:pt idx="29794">
                  <c:v>15.569000000000001</c:v>
                </c:pt>
                <c:pt idx="29795">
                  <c:v>15.569000000000001</c:v>
                </c:pt>
                <c:pt idx="29796">
                  <c:v>15.569000000000001</c:v>
                </c:pt>
                <c:pt idx="29797">
                  <c:v>15.473000000000001</c:v>
                </c:pt>
                <c:pt idx="29798">
                  <c:v>15.473000000000001</c:v>
                </c:pt>
                <c:pt idx="29799">
                  <c:v>15.473000000000001</c:v>
                </c:pt>
                <c:pt idx="29800">
                  <c:v>15.473000000000001</c:v>
                </c:pt>
                <c:pt idx="29801">
                  <c:v>15.378</c:v>
                </c:pt>
                <c:pt idx="29802">
                  <c:v>15.378</c:v>
                </c:pt>
                <c:pt idx="29803">
                  <c:v>15.378</c:v>
                </c:pt>
                <c:pt idx="29804">
                  <c:v>15.378</c:v>
                </c:pt>
                <c:pt idx="29805">
                  <c:v>15.378</c:v>
                </c:pt>
                <c:pt idx="29806">
                  <c:v>15.378</c:v>
                </c:pt>
                <c:pt idx="29807">
                  <c:v>15.282</c:v>
                </c:pt>
                <c:pt idx="29808">
                  <c:v>15.282</c:v>
                </c:pt>
                <c:pt idx="29809">
                  <c:v>15.282</c:v>
                </c:pt>
                <c:pt idx="29810">
                  <c:v>15.282</c:v>
                </c:pt>
                <c:pt idx="29811">
                  <c:v>15.282</c:v>
                </c:pt>
                <c:pt idx="29812">
                  <c:v>15.186999999999999</c:v>
                </c:pt>
                <c:pt idx="29813">
                  <c:v>15.186999999999999</c:v>
                </c:pt>
                <c:pt idx="29814">
                  <c:v>15.186999999999999</c:v>
                </c:pt>
                <c:pt idx="29815">
                  <c:v>15.186999999999999</c:v>
                </c:pt>
                <c:pt idx="29816">
                  <c:v>15.186999999999999</c:v>
                </c:pt>
                <c:pt idx="29817">
                  <c:v>15.186999999999999</c:v>
                </c:pt>
                <c:pt idx="29818">
                  <c:v>15.186999999999999</c:v>
                </c:pt>
                <c:pt idx="29819">
                  <c:v>15.090999999999999</c:v>
                </c:pt>
                <c:pt idx="29820">
                  <c:v>15.090999999999999</c:v>
                </c:pt>
                <c:pt idx="29821">
                  <c:v>15.090999999999999</c:v>
                </c:pt>
                <c:pt idx="29822">
                  <c:v>15.090999999999999</c:v>
                </c:pt>
                <c:pt idx="29823">
                  <c:v>15.090999999999999</c:v>
                </c:pt>
                <c:pt idx="29824">
                  <c:v>15.090999999999999</c:v>
                </c:pt>
                <c:pt idx="29825">
                  <c:v>14.996</c:v>
                </c:pt>
                <c:pt idx="29826">
                  <c:v>14.996</c:v>
                </c:pt>
                <c:pt idx="29827">
                  <c:v>14.996</c:v>
                </c:pt>
                <c:pt idx="29828">
                  <c:v>14.996</c:v>
                </c:pt>
                <c:pt idx="29829">
                  <c:v>14.996</c:v>
                </c:pt>
                <c:pt idx="29830">
                  <c:v>14.996</c:v>
                </c:pt>
                <c:pt idx="29831">
                  <c:v>14.996</c:v>
                </c:pt>
                <c:pt idx="29832">
                  <c:v>14.996</c:v>
                </c:pt>
                <c:pt idx="29833">
                  <c:v>14.996</c:v>
                </c:pt>
                <c:pt idx="29834">
                  <c:v>14.996</c:v>
                </c:pt>
                <c:pt idx="29835">
                  <c:v>14.996</c:v>
                </c:pt>
                <c:pt idx="29836">
                  <c:v>14.9</c:v>
                </c:pt>
                <c:pt idx="29837">
                  <c:v>14.9</c:v>
                </c:pt>
                <c:pt idx="29838">
                  <c:v>14.9</c:v>
                </c:pt>
                <c:pt idx="29839">
                  <c:v>14.9</c:v>
                </c:pt>
                <c:pt idx="29840">
                  <c:v>14.9</c:v>
                </c:pt>
                <c:pt idx="29841">
                  <c:v>14.9</c:v>
                </c:pt>
                <c:pt idx="29842">
                  <c:v>14.9</c:v>
                </c:pt>
                <c:pt idx="29843">
                  <c:v>14.9</c:v>
                </c:pt>
                <c:pt idx="29844">
                  <c:v>14.9</c:v>
                </c:pt>
                <c:pt idx="29845">
                  <c:v>14.9</c:v>
                </c:pt>
                <c:pt idx="29846">
                  <c:v>14.9</c:v>
                </c:pt>
                <c:pt idx="29847">
                  <c:v>14.9</c:v>
                </c:pt>
                <c:pt idx="29848">
                  <c:v>14.9</c:v>
                </c:pt>
                <c:pt idx="29849">
                  <c:v>14.9</c:v>
                </c:pt>
                <c:pt idx="29850">
                  <c:v>14.9</c:v>
                </c:pt>
                <c:pt idx="29851">
                  <c:v>14.9</c:v>
                </c:pt>
                <c:pt idx="29852">
                  <c:v>14.996</c:v>
                </c:pt>
                <c:pt idx="29853">
                  <c:v>14.996</c:v>
                </c:pt>
                <c:pt idx="29854">
                  <c:v>14.996</c:v>
                </c:pt>
                <c:pt idx="29855">
                  <c:v>14.996</c:v>
                </c:pt>
                <c:pt idx="29856">
                  <c:v>14.996</c:v>
                </c:pt>
                <c:pt idx="29857">
                  <c:v>14.996</c:v>
                </c:pt>
                <c:pt idx="29858">
                  <c:v>14.996</c:v>
                </c:pt>
                <c:pt idx="29859">
                  <c:v>15.090999999999999</c:v>
                </c:pt>
                <c:pt idx="29860">
                  <c:v>15.090999999999999</c:v>
                </c:pt>
                <c:pt idx="29861">
                  <c:v>15.090999999999999</c:v>
                </c:pt>
                <c:pt idx="29862">
                  <c:v>15.186999999999999</c:v>
                </c:pt>
                <c:pt idx="29863">
                  <c:v>15.186999999999999</c:v>
                </c:pt>
                <c:pt idx="29864">
                  <c:v>15.186999999999999</c:v>
                </c:pt>
                <c:pt idx="29865">
                  <c:v>15.282</c:v>
                </c:pt>
                <c:pt idx="29866">
                  <c:v>15.282</c:v>
                </c:pt>
                <c:pt idx="29867">
                  <c:v>15.282</c:v>
                </c:pt>
                <c:pt idx="29868">
                  <c:v>15.378</c:v>
                </c:pt>
                <c:pt idx="29869">
                  <c:v>15.378</c:v>
                </c:pt>
                <c:pt idx="29870">
                  <c:v>15.473000000000001</c:v>
                </c:pt>
                <c:pt idx="29871">
                  <c:v>15.473000000000001</c:v>
                </c:pt>
                <c:pt idx="29872">
                  <c:v>15.473000000000001</c:v>
                </c:pt>
                <c:pt idx="29873">
                  <c:v>15.473000000000001</c:v>
                </c:pt>
                <c:pt idx="29874">
                  <c:v>15.569000000000001</c:v>
                </c:pt>
                <c:pt idx="29875">
                  <c:v>15.569000000000001</c:v>
                </c:pt>
                <c:pt idx="29876">
                  <c:v>15.569000000000001</c:v>
                </c:pt>
                <c:pt idx="29877">
                  <c:v>15.569000000000001</c:v>
                </c:pt>
                <c:pt idx="29878">
                  <c:v>15.569000000000001</c:v>
                </c:pt>
                <c:pt idx="29879">
                  <c:v>15.569000000000001</c:v>
                </c:pt>
                <c:pt idx="29880">
                  <c:v>15.664</c:v>
                </c:pt>
                <c:pt idx="29881">
                  <c:v>15.664</c:v>
                </c:pt>
                <c:pt idx="29882">
                  <c:v>15.664</c:v>
                </c:pt>
                <c:pt idx="29883">
                  <c:v>15.664</c:v>
                </c:pt>
                <c:pt idx="29884">
                  <c:v>15.569000000000001</c:v>
                </c:pt>
                <c:pt idx="29885">
                  <c:v>15.569000000000001</c:v>
                </c:pt>
                <c:pt idx="29886">
                  <c:v>15.569000000000001</c:v>
                </c:pt>
                <c:pt idx="29887">
                  <c:v>15.569000000000001</c:v>
                </c:pt>
                <c:pt idx="29888">
                  <c:v>15.569000000000001</c:v>
                </c:pt>
                <c:pt idx="29889">
                  <c:v>15.473000000000001</c:v>
                </c:pt>
                <c:pt idx="29890">
                  <c:v>15.473000000000001</c:v>
                </c:pt>
                <c:pt idx="29891">
                  <c:v>15.473000000000001</c:v>
                </c:pt>
                <c:pt idx="29892">
                  <c:v>15.473000000000001</c:v>
                </c:pt>
                <c:pt idx="29893">
                  <c:v>15.378</c:v>
                </c:pt>
                <c:pt idx="29894">
                  <c:v>15.378</c:v>
                </c:pt>
                <c:pt idx="29895">
                  <c:v>15.378</c:v>
                </c:pt>
                <c:pt idx="29896">
                  <c:v>15.378</c:v>
                </c:pt>
                <c:pt idx="29897">
                  <c:v>15.282</c:v>
                </c:pt>
                <c:pt idx="29898">
                  <c:v>15.282</c:v>
                </c:pt>
                <c:pt idx="29899">
                  <c:v>15.282</c:v>
                </c:pt>
                <c:pt idx="29900">
                  <c:v>15.282</c:v>
                </c:pt>
                <c:pt idx="29901">
                  <c:v>15.186999999999999</c:v>
                </c:pt>
                <c:pt idx="29902">
                  <c:v>15.186999999999999</c:v>
                </c:pt>
                <c:pt idx="29903">
                  <c:v>15.186999999999999</c:v>
                </c:pt>
                <c:pt idx="29904">
                  <c:v>15.186999999999999</c:v>
                </c:pt>
                <c:pt idx="29905">
                  <c:v>15.186999999999999</c:v>
                </c:pt>
                <c:pt idx="29906">
                  <c:v>15.090999999999999</c:v>
                </c:pt>
                <c:pt idx="29907">
                  <c:v>15.090999999999999</c:v>
                </c:pt>
                <c:pt idx="29908">
                  <c:v>15.090999999999999</c:v>
                </c:pt>
                <c:pt idx="29909">
                  <c:v>15.090999999999999</c:v>
                </c:pt>
                <c:pt idx="29910">
                  <c:v>15.090999999999999</c:v>
                </c:pt>
                <c:pt idx="29911">
                  <c:v>15.090999999999999</c:v>
                </c:pt>
                <c:pt idx="29912">
                  <c:v>15.090999999999999</c:v>
                </c:pt>
                <c:pt idx="29913">
                  <c:v>14.996</c:v>
                </c:pt>
                <c:pt idx="29914">
                  <c:v>14.996</c:v>
                </c:pt>
                <c:pt idx="29915">
                  <c:v>14.996</c:v>
                </c:pt>
                <c:pt idx="29916">
                  <c:v>14.996</c:v>
                </c:pt>
                <c:pt idx="29917">
                  <c:v>14.996</c:v>
                </c:pt>
                <c:pt idx="29918">
                  <c:v>14.996</c:v>
                </c:pt>
                <c:pt idx="29919">
                  <c:v>14.996</c:v>
                </c:pt>
                <c:pt idx="29920">
                  <c:v>14.996</c:v>
                </c:pt>
                <c:pt idx="29921">
                  <c:v>14.996</c:v>
                </c:pt>
                <c:pt idx="29922">
                  <c:v>14.996</c:v>
                </c:pt>
                <c:pt idx="29923">
                  <c:v>14.9</c:v>
                </c:pt>
                <c:pt idx="29924">
                  <c:v>14.9</c:v>
                </c:pt>
                <c:pt idx="29925">
                  <c:v>14.9</c:v>
                </c:pt>
                <c:pt idx="29926">
                  <c:v>14.9</c:v>
                </c:pt>
                <c:pt idx="29927">
                  <c:v>14.9</c:v>
                </c:pt>
                <c:pt idx="29928">
                  <c:v>14.9</c:v>
                </c:pt>
                <c:pt idx="29929">
                  <c:v>14.9</c:v>
                </c:pt>
                <c:pt idx="29930">
                  <c:v>14.9</c:v>
                </c:pt>
                <c:pt idx="29931">
                  <c:v>14.9</c:v>
                </c:pt>
                <c:pt idx="29932">
                  <c:v>14.9</c:v>
                </c:pt>
                <c:pt idx="29933">
                  <c:v>14.9</c:v>
                </c:pt>
                <c:pt idx="29934">
                  <c:v>14.9</c:v>
                </c:pt>
                <c:pt idx="29935">
                  <c:v>14.9</c:v>
                </c:pt>
                <c:pt idx="29936">
                  <c:v>14.9</c:v>
                </c:pt>
                <c:pt idx="29937">
                  <c:v>14.9</c:v>
                </c:pt>
                <c:pt idx="29938">
                  <c:v>14.9</c:v>
                </c:pt>
                <c:pt idx="29939">
                  <c:v>14.9</c:v>
                </c:pt>
                <c:pt idx="29940">
                  <c:v>14.9</c:v>
                </c:pt>
                <c:pt idx="29941">
                  <c:v>14.996</c:v>
                </c:pt>
                <c:pt idx="29942">
                  <c:v>14.996</c:v>
                </c:pt>
                <c:pt idx="29943">
                  <c:v>14.996</c:v>
                </c:pt>
                <c:pt idx="29944">
                  <c:v>14.996</c:v>
                </c:pt>
                <c:pt idx="29945">
                  <c:v>14.996</c:v>
                </c:pt>
                <c:pt idx="29946">
                  <c:v>14.996</c:v>
                </c:pt>
                <c:pt idx="29947">
                  <c:v>14.996</c:v>
                </c:pt>
                <c:pt idx="29948">
                  <c:v>14.996</c:v>
                </c:pt>
                <c:pt idx="29949">
                  <c:v>14.996</c:v>
                </c:pt>
                <c:pt idx="29950">
                  <c:v>14.996</c:v>
                </c:pt>
                <c:pt idx="29951">
                  <c:v>15.090999999999999</c:v>
                </c:pt>
                <c:pt idx="29952">
                  <c:v>15.090999999999999</c:v>
                </c:pt>
                <c:pt idx="29953">
                  <c:v>15.090999999999999</c:v>
                </c:pt>
                <c:pt idx="29954">
                  <c:v>15.090999999999999</c:v>
                </c:pt>
                <c:pt idx="29955">
                  <c:v>15.090999999999999</c:v>
                </c:pt>
                <c:pt idx="29956">
                  <c:v>15.090999999999999</c:v>
                </c:pt>
                <c:pt idx="29957">
                  <c:v>15.090999999999999</c:v>
                </c:pt>
                <c:pt idx="29958">
                  <c:v>15.090999999999999</c:v>
                </c:pt>
                <c:pt idx="29959">
                  <c:v>15.186999999999999</c:v>
                </c:pt>
                <c:pt idx="29960">
                  <c:v>15.186999999999999</c:v>
                </c:pt>
                <c:pt idx="29961">
                  <c:v>15.186999999999999</c:v>
                </c:pt>
                <c:pt idx="29962">
                  <c:v>15.186999999999999</c:v>
                </c:pt>
                <c:pt idx="29963">
                  <c:v>15.186999999999999</c:v>
                </c:pt>
                <c:pt idx="29964">
                  <c:v>15.186999999999999</c:v>
                </c:pt>
                <c:pt idx="29965">
                  <c:v>15.186999999999999</c:v>
                </c:pt>
                <c:pt idx="29966">
                  <c:v>15.282</c:v>
                </c:pt>
                <c:pt idx="29967">
                  <c:v>15.282</c:v>
                </c:pt>
                <c:pt idx="29968">
                  <c:v>15.282</c:v>
                </c:pt>
                <c:pt idx="29969">
                  <c:v>15.282</c:v>
                </c:pt>
                <c:pt idx="29970">
                  <c:v>15.282</c:v>
                </c:pt>
                <c:pt idx="29971">
                  <c:v>15.282</c:v>
                </c:pt>
                <c:pt idx="29972">
                  <c:v>15.282</c:v>
                </c:pt>
                <c:pt idx="29973">
                  <c:v>15.282</c:v>
                </c:pt>
                <c:pt idx="29974">
                  <c:v>15.282</c:v>
                </c:pt>
                <c:pt idx="29975">
                  <c:v>15.282</c:v>
                </c:pt>
                <c:pt idx="29976">
                  <c:v>15.282</c:v>
                </c:pt>
                <c:pt idx="29977">
                  <c:v>15.282</c:v>
                </c:pt>
                <c:pt idx="29978">
                  <c:v>15.282</c:v>
                </c:pt>
                <c:pt idx="29979">
                  <c:v>15.378</c:v>
                </c:pt>
                <c:pt idx="29980">
                  <c:v>15.378</c:v>
                </c:pt>
                <c:pt idx="29981">
                  <c:v>15.378</c:v>
                </c:pt>
                <c:pt idx="29982">
                  <c:v>15.378</c:v>
                </c:pt>
                <c:pt idx="29983">
                  <c:v>15.378</c:v>
                </c:pt>
                <c:pt idx="29984">
                  <c:v>15.378</c:v>
                </c:pt>
                <c:pt idx="29985">
                  <c:v>15.282</c:v>
                </c:pt>
                <c:pt idx="29986">
                  <c:v>15.378</c:v>
                </c:pt>
                <c:pt idx="29987">
                  <c:v>15.282</c:v>
                </c:pt>
                <c:pt idx="29988">
                  <c:v>15.282</c:v>
                </c:pt>
                <c:pt idx="29989">
                  <c:v>15.282</c:v>
                </c:pt>
                <c:pt idx="29990">
                  <c:v>15.282</c:v>
                </c:pt>
                <c:pt idx="29991">
                  <c:v>15.282</c:v>
                </c:pt>
                <c:pt idx="29992">
                  <c:v>15.282</c:v>
                </c:pt>
                <c:pt idx="29993">
                  <c:v>15.282</c:v>
                </c:pt>
                <c:pt idx="29994">
                  <c:v>15.282</c:v>
                </c:pt>
                <c:pt idx="29995">
                  <c:v>15.186999999999999</c:v>
                </c:pt>
                <c:pt idx="29996">
                  <c:v>15.186999999999999</c:v>
                </c:pt>
                <c:pt idx="29997">
                  <c:v>15.186999999999999</c:v>
                </c:pt>
                <c:pt idx="29998">
                  <c:v>15.186999999999999</c:v>
                </c:pt>
                <c:pt idx="29999">
                  <c:v>15.186999999999999</c:v>
                </c:pt>
                <c:pt idx="30000">
                  <c:v>15.186999999999999</c:v>
                </c:pt>
                <c:pt idx="30001">
                  <c:v>15.090999999999999</c:v>
                </c:pt>
                <c:pt idx="30002">
                  <c:v>15.090999999999999</c:v>
                </c:pt>
                <c:pt idx="30003">
                  <c:v>15.090999999999999</c:v>
                </c:pt>
                <c:pt idx="30004">
                  <c:v>15.090999999999999</c:v>
                </c:pt>
                <c:pt idx="30005">
                  <c:v>15.090999999999999</c:v>
                </c:pt>
                <c:pt idx="30006">
                  <c:v>15.090999999999999</c:v>
                </c:pt>
                <c:pt idx="30007">
                  <c:v>15.090999999999999</c:v>
                </c:pt>
                <c:pt idx="30008">
                  <c:v>15.090999999999999</c:v>
                </c:pt>
                <c:pt idx="30009">
                  <c:v>15.090999999999999</c:v>
                </c:pt>
                <c:pt idx="30010">
                  <c:v>15.090999999999999</c:v>
                </c:pt>
                <c:pt idx="30011">
                  <c:v>15.090999999999999</c:v>
                </c:pt>
                <c:pt idx="30012">
                  <c:v>15.090999999999999</c:v>
                </c:pt>
                <c:pt idx="30013">
                  <c:v>15.090999999999999</c:v>
                </c:pt>
                <c:pt idx="30014">
                  <c:v>15.090999999999999</c:v>
                </c:pt>
                <c:pt idx="30015">
                  <c:v>15.090999999999999</c:v>
                </c:pt>
                <c:pt idx="30016">
                  <c:v>15.090999999999999</c:v>
                </c:pt>
                <c:pt idx="30017">
                  <c:v>15.090999999999999</c:v>
                </c:pt>
                <c:pt idx="30018">
                  <c:v>15.090999999999999</c:v>
                </c:pt>
                <c:pt idx="30019">
                  <c:v>15.090999999999999</c:v>
                </c:pt>
                <c:pt idx="30020">
                  <c:v>15.090999999999999</c:v>
                </c:pt>
                <c:pt idx="30021">
                  <c:v>15.090999999999999</c:v>
                </c:pt>
                <c:pt idx="30022">
                  <c:v>15.090999999999999</c:v>
                </c:pt>
                <c:pt idx="30023">
                  <c:v>15.090999999999999</c:v>
                </c:pt>
                <c:pt idx="30024">
                  <c:v>15.090999999999999</c:v>
                </c:pt>
                <c:pt idx="30025">
                  <c:v>15.090999999999999</c:v>
                </c:pt>
                <c:pt idx="30026">
                  <c:v>15.090999999999999</c:v>
                </c:pt>
                <c:pt idx="30027">
                  <c:v>15.090999999999999</c:v>
                </c:pt>
                <c:pt idx="30028">
                  <c:v>15.090999999999999</c:v>
                </c:pt>
                <c:pt idx="30029">
                  <c:v>15.090999999999999</c:v>
                </c:pt>
                <c:pt idx="30030">
                  <c:v>15.090999999999999</c:v>
                </c:pt>
                <c:pt idx="30031">
                  <c:v>15.090999999999999</c:v>
                </c:pt>
                <c:pt idx="30032">
                  <c:v>15.090999999999999</c:v>
                </c:pt>
                <c:pt idx="30033">
                  <c:v>15.090999999999999</c:v>
                </c:pt>
                <c:pt idx="30034">
                  <c:v>15.090999999999999</c:v>
                </c:pt>
                <c:pt idx="30035">
                  <c:v>15.090999999999999</c:v>
                </c:pt>
                <c:pt idx="30036">
                  <c:v>15.090999999999999</c:v>
                </c:pt>
                <c:pt idx="30037">
                  <c:v>15.090999999999999</c:v>
                </c:pt>
                <c:pt idx="30038">
                  <c:v>15.090999999999999</c:v>
                </c:pt>
                <c:pt idx="30039">
                  <c:v>15.090999999999999</c:v>
                </c:pt>
                <c:pt idx="30040">
                  <c:v>15.090999999999999</c:v>
                </c:pt>
                <c:pt idx="30041">
                  <c:v>15.090999999999999</c:v>
                </c:pt>
                <c:pt idx="30042">
                  <c:v>15.186999999999999</c:v>
                </c:pt>
                <c:pt idx="30043">
                  <c:v>15.186999999999999</c:v>
                </c:pt>
                <c:pt idx="30044">
                  <c:v>15.186999999999999</c:v>
                </c:pt>
                <c:pt idx="30045">
                  <c:v>15.186999999999999</c:v>
                </c:pt>
                <c:pt idx="30046">
                  <c:v>15.186999999999999</c:v>
                </c:pt>
                <c:pt idx="30047">
                  <c:v>15.186999999999999</c:v>
                </c:pt>
                <c:pt idx="30048">
                  <c:v>15.186999999999999</c:v>
                </c:pt>
                <c:pt idx="30049">
                  <c:v>15.186999999999999</c:v>
                </c:pt>
                <c:pt idx="30050">
                  <c:v>15.282</c:v>
                </c:pt>
                <c:pt idx="30051">
                  <c:v>15.282</c:v>
                </c:pt>
                <c:pt idx="30052">
                  <c:v>15.282</c:v>
                </c:pt>
                <c:pt idx="30053">
                  <c:v>15.282</c:v>
                </c:pt>
                <c:pt idx="30054">
                  <c:v>15.378</c:v>
                </c:pt>
                <c:pt idx="30055">
                  <c:v>15.378</c:v>
                </c:pt>
                <c:pt idx="30056">
                  <c:v>15.378</c:v>
                </c:pt>
                <c:pt idx="30057">
                  <c:v>15.378</c:v>
                </c:pt>
                <c:pt idx="30058">
                  <c:v>15.473000000000001</c:v>
                </c:pt>
                <c:pt idx="30059">
                  <c:v>15.473000000000001</c:v>
                </c:pt>
                <c:pt idx="30060">
                  <c:v>15.473000000000001</c:v>
                </c:pt>
                <c:pt idx="30061">
                  <c:v>15.473000000000001</c:v>
                </c:pt>
                <c:pt idx="30062">
                  <c:v>15.569000000000001</c:v>
                </c:pt>
                <c:pt idx="30063">
                  <c:v>15.569000000000001</c:v>
                </c:pt>
                <c:pt idx="30064">
                  <c:v>15.569000000000001</c:v>
                </c:pt>
                <c:pt idx="30065">
                  <c:v>15.569000000000001</c:v>
                </c:pt>
                <c:pt idx="30066">
                  <c:v>15.569000000000001</c:v>
                </c:pt>
                <c:pt idx="30067">
                  <c:v>15.569000000000001</c:v>
                </c:pt>
                <c:pt idx="30068">
                  <c:v>15.569000000000001</c:v>
                </c:pt>
                <c:pt idx="30069">
                  <c:v>15.569000000000001</c:v>
                </c:pt>
                <c:pt idx="30070">
                  <c:v>15.569000000000001</c:v>
                </c:pt>
                <c:pt idx="30071">
                  <c:v>15.569000000000001</c:v>
                </c:pt>
                <c:pt idx="30072">
                  <c:v>15.569000000000001</c:v>
                </c:pt>
                <c:pt idx="30073">
                  <c:v>15.569000000000001</c:v>
                </c:pt>
                <c:pt idx="30074">
                  <c:v>15.569000000000001</c:v>
                </c:pt>
                <c:pt idx="30075">
                  <c:v>15.569000000000001</c:v>
                </c:pt>
                <c:pt idx="30076">
                  <c:v>15.569000000000001</c:v>
                </c:pt>
                <c:pt idx="30077">
                  <c:v>15.569000000000001</c:v>
                </c:pt>
                <c:pt idx="30078">
                  <c:v>15.473000000000001</c:v>
                </c:pt>
                <c:pt idx="30079">
                  <c:v>15.473000000000001</c:v>
                </c:pt>
                <c:pt idx="30080">
                  <c:v>15.473000000000001</c:v>
                </c:pt>
                <c:pt idx="30081">
                  <c:v>15.473000000000001</c:v>
                </c:pt>
                <c:pt idx="30082">
                  <c:v>15.473000000000001</c:v>
                </c:pt>
                <c:pt idx="30083">
                  <c:v>15.473000000000001</c:v>
                </c:pt>
                <c:pt idx="30084">
                  <c:v>15.378</c:v>
                </c:pt>
                <c:pt idx="30085">
                  <c:v>15.378</c:v>
                </c:pt>
                <c:pt idx="30086">
                  <c:v>15.378</c:v>
                </c:pt>
                <c:pt idx="30087">
                  <c:v>15.378</c:v>
                </c:pt>
                <c:pt idx="30088">
                  <c:v>15.282</c:v>
                </c:pt>
                <c:pt idx="30089">
                  <c:v>15.282</c:v>
                </c:pt>
                <c:pt idx="30090">
                  <c:v>15.282</c:v>
                </c:pt>
                <c:pt idx="30091">
                  <c:v>15.282</c:v>
                </c:pt>
                <c:pt idx="30092">
                  <c:v>15.282</c:v>
                </c:pt>
                <c:pt idx="30093">
                  <c:v>15.186999999999999</c:v>
                </c:pt>
                <c:pt idx="30094">
                  <c:v>15.186999999999999</c:v>
                </c:pt>
                <c:pt idx="30095">
                  <c:v>15.186999999999999</c:v>
                </c:pt>
                <c:pt idx="30096">
                  <c:v>15.186999999999999</c:v>
                </c:pt>
                <c:pt idx="30097">
                  <c:v>15.186999999999999</c:v>
                </c:pt>
                <c:pt idx="30098">
                  <c:v>15.186999999999999</c:v>
                </c:pt>
                <c:pt idx="30099">
                  <c:v>15.186999999999999</c:v>
                </c:pt>
                <c:pt idx="30100">
                  <c:v>15.090999999999999</c:v>
                </c:pt>
                <c:pt idx="30101">
                  <c:v>15.090999999999999</c:v>
                </c:pt>
                <c:pt idx="30102">
                  <c:v>15.090999999999999</c:v>
                </c:pt>
                <c:pt idx="30103">
                  <c:v>15.090999999999999</c:v>
                </c:pt>
                <c:pt idx="30104">
                  <c:v>14.996</c:v>
                </c:pt>
                <c:pt idx="30105">
                  <c:v>14.996</c:v>
                </c:pt>
                <c:pt idx="30106">
                  <c:v>14.996</c:v>
                </c:pt>
                <c:pt idx="30107">
                  <c:v>14.996</c:v>
                </c:pt>
                <c:pt idx="30108">
                  <c:v>14.996</c:v>
                </c:pt>
                <c:pt idx="30109">
                  <c:v>14.996</c:v>
                </c:pt>
                <c:pt idx="30110">
                  <c:v>14.996</c:v>
                </c:pt>
                <c:pt idx="30111">
                  <c:v>14.9</c:v>
                </c:pt>
                <c:pt idx="30112">
                  <c:v>14.9</c:v>
                </c:pt>
                <c:pt idx="30113">
                  <c:v>14.9</c:v>
                </c:pt>
                <c:pt idx="30114">
                  <c:v>14.9</c:v>
                </c:pt>
                <c:pt idx="30115">
                  <c:v>14.9</c:v>
                </c:pt>
                <c:pt idx="30116">
                  <c:v>14.9</c:v>
                </c:pt>
                <c:pt idx="30117">
                  <c:v>14.9</c:v>
                </c:pt>
                <c:pt idx="30118">
                  <c:v>14.9</c:v>
                </c:pt>
                <c:pt idx="30119">
                  <c:v>14.9</c:v>
                </c:pt>
                <c:pt idx="30120">
                  <c:v>14.9</c:v>
                </c:pt>
                <c:pt idx="30121">
                  <c:v>14.9</c:v>
                </c:pt>
                <c:pt idx="30122">
                  <c:v>14.9</c:v>
                </c:pt>
                <c:pt idx="30123">
                  <c:v>14.9</c:v>
                </c:pt>
                <c:pt idx="30124">
                  <c:v>14.9</c:v>
                </c:pt>
                <c:pt idx="30125">
                  <c:v>14.9</c:v>
                </c:pt>
                <c:pt idx="30126">
                  <c:v>14.9</c:v>
                </c:pt>
                <c:pt idx="30127">
                  <c:v>14.9</c:v>
                </c:pt>
                <c:pt idx="30128">
                  <c:v>14.9</c:v>
                </c:pt>
                <c:pt idx="30129">
                  <c:v>14.9</c:v>
                </c:pt>
                <c:pt idx="30130">
                  <c:v>14.9</c:v>
                </c:pt>
                <c:pt idx="30131">
                  <c:v>14.9</c:v>
                </c:pt>
                <c:pt idx="30132">
                  <c:v>14.804</c:v>
                </c:pt>
                <c:pt idx="30133">
                  <c:v>14.804</c:v>
                </c:pt>
                <c:pt idx="30134">
                  <c:v>14.804</c:v>
                </c:pt>
                <c:pt idx="30135">
                  <c:v>14.804</c:v>
                </c:pt>
                <c:pt idx="30136">
                  <c:v>14.804</c:v>
                </c:pt>
                <c:pt idx="30137">
                  <c:v>14.804</c:v>
                </c:pt>
                <c:pt idx="30138">
                  <c:v>14.804</c:v>
                </c:pt>
                <c:pt idx="30139">
                  <c:v>14.804</c:v>
                </c:pt>
                <c:pt idx="30140">
                  <c:v>14.9</c:v>
                </c:pt>
                <c:pt idx="30141">
                  <c:v>14.9</c:v>
                </c:pt>
                <c:pt idx="30142">
                  <c:v>14.9</c:v>
                </c:pt>
                <c:pt idx="30143">
                  <c:v>14.9</c:v>
                </c:pt>
                <c:pt idx="30144">
                  <c:v>14.9</c:v>
                </c:pt>
                <c:pt idx="30145">
                  <c:v>14.996</c:v>
                </c:pt>
                <c:pt idx="30146">
                  <c:v>14.996</c:v>
                </c:pt>
                <c:pt idx="30147">
                  <c:v>14.996</c:v>
                </c:pt>
                <c:pt idx="30148">
                  <c:v>14.996</c:v>
                </c:pt>
                <c:pt idx="30149">
                  <c:v>15.090999999999999</c:v>
                </c:pt>
                <c:pt idx="30150">
                  <c:v>15.090999999999999</c:v>
                </c:pt>
                <c:pt idx="30151">
                  <c:v>15.090999999999999</c:v>
                </c:pt>
                <c:pt idx="30152">
                  <c:v>15.186999999999999</c:v>
                </c:pt>
                <c:pt idx="30153">
                  <c:v>15.186999999999999</c:v>
                </c:pt>
                <c:pt idx="30154">
                  <c:v>15.186999999999999</c:v>
                </c:pt>
                <c:pt idx="30155">
                  <c:v>15.186999999999999</c:v>
                </c:pt>
                <c:pt idx="30156">
                  <c:v>15.282</c:v>
                </c:pt>
                <c:pt idx="30157">
                  <c:v>15.282</c:v>
                </c:pt>
                <c:pt idx="30158">
                  <c:v>15.282</c:v>
                </c:pt>
                <c:pt idx="30159">
                  <c:v>15.282</c:v>
                </c:pt>
                <c:pt idx="30160">
                  <c:v>15.378</c:v>
                </c:pt>
                <c:pt idx="30161">
                  <c:v>15.378</c:v>
                </c:pt>
                <c:pt idx="30162">
                  <c:v>15.378</c:v>
                </c:pt>
                <c:pt idx="30163">
                  <c:v>15.378</c:v>
                </c:pt>
                <c:pt idx="30164">
                  <c:v>15.378</c:v>
                </c:pt>
                <c:pt idx="30165">
                  <c:v>15.378</c:v>
                </c:pt>
                <c:pt idx="30166">
                  <c:v>15.378</c:v>
                </c:pt>
                <c:pt idx="30167">
                  <c:v>15.378</c:v>
                </c:pt>
                <c:pt idx="30168">
                  <c:v>15.378</c:v>
                </c:pt>
                <c:pt idx="30169">
                  <c:v>15.378</c:v>
                </c:pt>
                <c:pt idx="30170">
                  <c:v>15.378</c:v>
                </c:pt>
                <c:pt idx="30171">
                  <c:v>15.378</c:v>
                </c:pt>
                <c:pt idx="30172">
                  <c:v>15.378</c:v>
                </c:pt>
                <c:pt idx="30173">
                  <c:v>15.378</c:v>
                </c:pt>
                <c:pt idx="30174">
                  <c:v>15.378</c:v>
                </c:pt>
                <c:pt idx="30175">
                  <c:v>15.378</c:v>
                </c:pt>
                <c:pt idx="30176">
                  <c:v>15.378</c:v>
                </c:pt>
                <c:pt idx="30177">
                  <c:v>15.378</c:v>
                </c:pt>
                <c:pt idx="30178">
                  <c:v>15.378</c:v>
                </c:pt>
                <c:pt idx="30179">
                  <c:v>15.282</c:v>
                </c:pt>
                <c:pt idx="30180">
                  <c:v>15.282</c:v>
                </c:pt>
                <c:pt idx="30181">
                  <c:v>15.282</c:v>
                </c:pt>
                <c:pt idx="30182">
                  <c:v>15.282</c:v>
                </c:pt>
                <c:pt idx="30183">
                  <c:v>15.282</c:v>
                </c:pt>
                <c:pt idx="30184">
                  <c:v>15.186999999999999</c:v>
                </c:pt>
                <c:pt idx="30185">
                  <c:v>15.186999999999999</c:v>
                </c:pt>
                <c:pt idx="30186">
                  <c:v>15.186999999999999</c:v>
                </c:pt>
                <c:pt idx="30187">
                  <c:v>15.186999999999999</c:v>
                </c:pt>
                <c:pt idx="30188">
                  <c:v>15.186999999999999</c:v>
                </c:pt>
                <c:pt idx="30189">
                  <c:v>15.090999999999999</c:v>
                </c:pt>
                <c:pt idx="30190">
                  <c:v>15.090999999999999</c:v>
                </c:pt>
                <c:pt idx="30191">
                  <c:v>15.090999999999999</c:v>
                </c:pt>
                <c:pt idx="30192">
                  <c:v>15.090999999999999</c:v>
                </c:pt>
                <c:pt idx="30193">
                  <c:v>15.090999999999999</c:v>
                </c:pt>
                <c:pt idx="30194">
                  <c:v>15.090999999999999</c:v>
                </c:pt>
                <c:pt idx="30195">
                  <c:v>15.090999999999999</c:v>
                </c:pt>
                <c:pt idx="30196">
                  <c:v>15.090999999999999</c:v>
                </c:pt>
                <c:pt idx="30197">
                  <c:v>14.996</c:v>
                </c:pt>
                <c:pt idx="30198">
                  <c:v>14.996</c:v>
                </c:pt>
                <c:pt idx="30199">
                  <c:v>14.996</c:v>
                </c:pt>
                <c:pt idx="30200">
                  <c:v>14.996</c:v>
                </c:pt>
                <c:pt idx="30201">
                  <c:v>14.996</c:v>
                </c:pt>
                <c:pt idx="30202">
                  <c:v>14.996</c:v>
                </c:pt>
                <c:pt idx="30203">
                  <c:v>14.996</c:v>
                </c:pt>
                <c:pt idx="30204">
                  <c:v>14.996</c:v>
                </c:pt>
                <c:pt idx="30205">
                  <c:v>14.996</c:v>
                </c:pt>
                <c:pt idx="30206">
                  <c:v>14.996</c:v>
                </c:pt>
                <c:pt idx="30207">
                  <c:v>14.996</c:v>
                </c:pt>
                <c:pt idx="30208">
                  <c:v>14.996</c:v>
                </c:pt>
                <c:pt idx="30209">
                  <c:v>14.996</c:v>
                </c:pt>
                <c:pt idx="30210">
                  <c:v>14.996</c:v>
                </c:pt>
                <c:pt idx="30211">
                  <c:v>14.996</c:v>
                </c:pt>
                <c:pt idx="30212">
                  <c:v>14.996</c:v>
                </c:pt>
                <c:pt idx="30213">
                  <c:v>14.996</c:v>
                </c:pt>
                <c:pt idx="30214">
                  <c:v>14.996</c:v>
                </c:pt>
                <c:pt idx="30215">
                  <c:v>14.996</c:v>
                </c:pt>
                <c:pt idx="30216">
                  <c:v>14.996</c:v>
                </c:pt>
                <c:pt idx="30217">
                  <c:v>14.996</c:v>
                </c:pt>
                <c:pt idx="30218">
                  <c:v>14.996</c:v>
                </c:pt>
                <c:pt idx="30219">
                  <c:v>14.996</c:v>
                </c:pt>
                <c:pt idx="30220">
                  <c:v>14.996</c:v>
                </c:pt>
                <c:pt idx="30221">
                  <c:v>14.996</c:v>
                </c:pt>
                <c:pt idx="30222">
                  <c:v>14.996</c:v>
                </c:pt>
                <c:pt idx="30223">
                  <c:v>14.996</c:v>
                </c:pt>
                <c:pt idx="30224">
                  <c:v>14.996</c:v>
                </c:pt>
                <c:pt idx="30225">
                  <c:v>14.996</c:v>
                </c:pt>
                <c:pt idx="30226">
                  <c:v>14.996</c:v>
                </c:pt>
                <c:pt idx="30227">
                  <c:v>14.996</c:v>
                </c:pt>
                <c:pt idx="30228">
                  <c:v>14.996</c:v>
                </c:pt>
                <c:pt idx="30229">
                  <c:v>14.996</c:v>
                </c:pt>
                <c:pt idx="30230">
                  <c:v>14.996</c:v>
                </c:pt>
                <c:pt idx="30231">
                  <c:v>14.996</c:v>
                </c:pt>
                <c:pt idx="30232">
                  <c:v>14.996</c:v>
                </c:pt>
                <c:pt idx="30233">
                  <c:v>14.996</c:v>
                </c:pt>
                <c:pt idx="30234">
                  <c:v>14.996</c:v>
                </c:pt>
                <c:pt idx="30235">
                  <c:v>14.996</c:v>
                </c:pt>
                <c:pt idx="30236">
                  <c:v>14.996</c:v>
                </c:pt>
                <c:pt idx="30237">
                  <c:v>14.996</c:v>
                </c:pt>
                <c:pt idx="30238">
                  <c:v>15.090999999999999</c:v>
                </c:pt>
                <c:pt idx="30239">
                  <c:v>15.090999999999999</c:v>
                </c:pt>
                <c:pt idx="30240">
                  <c:v>15.090999999999999</c:v>
                </c:pt>
                <c:pt idx="30241">
                  <c:v>15.090999999999999</c:v>
                </c:pt>
                <c:pt idx="30242">
                  <c:v>15.090999999999999</c:v>
                </c:pt>
                <c:pt idx="30243">
                  <c:v>15.090999999999999</c:v>
                </c:pt>
                <c:pt idx="30244">
                  <c:v>15.186999999999999</c:v>
                </c:pt>
                <c:pt idx="30245">
                  <c:v>15.186999999999999</c:v>
                </c:pt>
                <c:pt idx="30246">
                  <c:v>15.186999999999999</c:v>
                </c:pt>
                <c:pt idx="30247">
                  <c:v>15.186999999999999</c:v>
                </c:pt>
                <c:pt idx="30248">
                  <c:v>15.282</c:v>
                </c:pt>
                <c:pt idx="30249">
                  <c:v>15.282</c:v>
                </c:pt>
                <c:pt idx="30250">
                  <c:v>15.282</c:v>
                </c:pt>
                <c:pt idx="30251">
                  <c:v>15.282</c:v>
                </c:pt>
                <c:pt idx="30252">
                  <c:v>15.378</c:v>
                </c:pt>
                <c:pt idx="30253">
                  <c:v>15.378</c:v>
                </c:pt>
                <c:pt idx="30254">
                  <c:v>15.378</c:v>
                </c:pt>
                <c:pt idx="30255">
                  <c:v>15.473000000000001</c:v>
                </c:pt>
                <c:pt idx="30256">
                  <c:v>15.473000000000001</c:v>
                </c:pt>
                <c:pt idx="30257">
                  <c:v>15.473000000000001</c:v>
                </c:pt>
                <c:pt idx="30258">
                  <c:v>15.473000000000001</c:v>
                </c:pt>
                <c:pt idx="30259">
                  <c:v>15.473000000000001</c:v>
                </c:pt>
                <c:pt idx="30260">
                  <c:v>15.473000000000001</c:v>
                </c:pt>
                <c:pt idx="30261">
                  <c:v>15.569000000000001</c:v>
                </c:pt>
                <c:pt idx="30262">
                  <c:v>15.569000000000001</c:v>
                </c:pt>
                <c:pt idx="30263">
                  <c:v>15.569000000000001</c:v>
                </c:pt>
                <c:pt idx="30264">
                  <c:v>15.569000000000001</c:v>
                </c:pt>
                <c:pt idx="30265">
                  <c:v>15.569000000000001</c:v>
                </c:pt>
                <c:pt idx="30266">
                  <c:v>15.569000000000001</c:v>
                </c:pt>
                <c:pt idx="30267">
                  <c:v>15.569000000000001</c:v>
                </c:pt>
                <c:pt idx="30268">
                  <c:v>15.473000000000001</c:v>
                </c:pt>
                <c:pt idx="30269">
                  <c:v>15.473000000000001</c:v>
                </c:pt>
                <c:pt idx="30270">
                  <c:v>15.473000000000001</c:v>
                </c:pt>
                <c:pt idx="30271">
                  <c:v>15.473000000000001</c:v>
                </c:pt>
                <c:pt idx="30272">
                  <c:v>15.473000000000001</c:v>
                </c:pt>
                <c:pt idx="30273">
                  <c:v>15.473000000000001</c:v>
                </c:pt>
                <c:pt idx="30274">
                  <c:v>15.473000000000001</c:v>
                </c:pt>
                <c:pt idx="30275">
                  <c:v>15.473000000000001</c:v>
                </c:pt>
                <c:pt idx="30276">
                  <c:v>15.473000000000001</c:v>
                </c:pt>
                <c:pt idx="30277">
                  <c:v>15.473000000000001</c:v>
                </c:pt>
                <c:pt idx="30278">
                  <c:v>15.473000000000001</c:v>
                </c:pt>
                <c:pt idx="30279">
                  <c:v>15.473000000000001</c:v>
                </c:pt>
                <c:pt idx="30280">
                  <c:v>15.473000000000001</c:v>
                </c:pt>
                <c:pt idx="30281">
                  <c:v>15.473000000000001</c:v>
                </c:pt>
                <c:pt idx="30282">
                  <c:v>15.473000000000001</c:v>
                </c:pt>
                <c:pt idx="30283">
                  <c:v>15.378</c:v>
                </c:pt>
                <c:pt idx="30284">
                  <c:v>15.378</c:v>
                </c:pt>
                <c:pt idx="30285">
                  <c:v>15.378</c:v>
                </c:pt>
                <c:pt idx="30286">
                  <c:v>15.378</c:v>
                </c:pt>
                <c:pt idx="30287">
                  <c:v>15.378</c:v>
                </c:pt>
                <c:pt idx="30288">
                  <c:v>15.378</c:v>
                </c:pt>
                <c:pt idx="30289">
                  <c:v>15.378</c:v>
                </c:pt>
                <c:pt idx="30290">
                  <c:v>15.282</c:v>
                </c:pt>
                <c:pt idx="30291">
                  <c:v>15.282</c:v>
                </c:pt>
                <c:pt idx="30292">
                  <c:v>15.282</c:v>
                </c:pt>
                <c:pt idx="30293">
                  <c:v>15.282</c:v>
                </c:pt>
                <c:pt idx="30294">
                  <c:v>15.282</c:v>
                </c:pt>
                <c:pt idx="30295">
                  <c:v>15.282</c:v>
                </c:pt>
                <c:pt idx="30296">
                  <c:v>15.282</c:v>
                </c:pt>
                <c:pt idx="30297">
                  <c:v>15.282</c:v>
                </c:pt>
                <c:pt idx="30298">
                  <c:v>15.282</c:v>
                </c:pt>
                <c:pt idx="30299">
                  <c:v>15.186999999999999</c:v>
                </c:pt>
                <c:pt idx="30300">
                  <c:v>15.186999999999999</c:v>
                </c:pt>
                <c:pt idx="30301">
                  <c:v>15.186999999999999</c:v>
                </c:pt>
                <c:pt idx="30302">
                  <c:v>15.186999999999999</c:v>
                </c:pt>
                <c:pt idx="30303">
                  <c:v>15.186999999999999</c:v>
                </c:pt>
                <c:pt idx="30304">
                  <c:v>15.186999999999999</c:v>
                </c:pt>
                <c:pt idx="30305">
                  <c:v>15.186999999999999</c:v>
                </c:pt>
                <c:pt idx="30306">
                  <c:v>15.186999999999999</c:v>
                </c:pt>
                <c:pt idx="30307">
                  <c:v>15.186999999999999</c:v>
                </c:pt>
                <c:pt idx="30308">
                  <c:v>15.186999999999999</c:v>
                </c:pt>
                <c:pt idx="30309">
                  <c:v>15.186999999999999</c:v>
                </c:pt>
                <c:pt idx="30310">
                  <c:v>15.186999999999999</c:v>
                </c:pt>
                <c:pt idx="30311">
                  <c:v>15.186999999999999</c:v>
                </c:pt>
                <c:pt idx="30312">
                  <c:v>15.186999999999999</c:v>
                </c:pt>
                <c:pt idx="30313">
                  <c:v>15.186999999999999</c:v>
                </c:pt>
                <c:pt idx="30314">
                  <c:v>15.186999999999999</c:v>
                </c:pt>
                <c:pt idx="30315">
                  <c:v>15.186999999999999</c:v>
                </c:pt>
                <c:pt idx="30316">
                  <c:v>15.186999999999999</c:v>
                </c:pt>
                <c:pt idx="30317">
                  <c:v>15.186999999999999</c:v>
                </c:pt>
                <c:pt idx="30318">
                  <c:v>15.186999999999999</c:v>
                </c:pt>
                <c:pt idx="30319">
                  <c:v>15.186999999999999</c:v>
                </c:pt>
                <c:pt idx="30320">
                  <c:v>15.186999999999999</c:v>
                </c:pt>
                <c:pt idx="30321">
                  <c:v>15.186999999999999</c:v>
                </c:pt>
                <c:pt idx="30322">
                  <c:v>15.186999999999999</c:v>
                </c:pt>
                <c:pt idx="30323">
                  <c:v>15.090999999999999</c:v>
                </c:pt>
                <c:pt idx="30324">
                  <c:v>15.090999999999999</c:v>
                </c:pt>
                <c:pt idx="30325">
                  <c:v>15.186999999999999</c:v>
                </c:pt>
                <c:pt idx="30326">
                  <c:v>15.186999999999999</c:v>
                </c:pt>
                <c:pt idx="30327">
                  <c:v>15.186999999999999</c:v>
                </c:pt>
                <c:pt idx="30328">
                  <c:v>15.090999999999999</c:v>
                </c:pt>
                <c:pt idx="30329">
                  <c:v>15.186999999999999</c:v>
                </c:pt>
                <c:pt idx="30330">
                  <c:v>15.186999999999999</c:v>
                </c:pt>
                <c:pt idx="30331">
                  <c:v>15.186999999999999</c:v>
                </c:pt>
                <c:pt idx="30332">
                  <c:v>15.186999999999999</c:v>
                </c:pt>
                <c:pt idx="30333">
                  <c:v>15.186999999999999</c:v>
                </c:pt>
                <c:pt idx="30334">
                  <c:v>15.186999999999999</c:v>
                </c:pt>
                <c:pt idx="30335">
                  <c:v>15.186999999999999</c:v>
                </c:pt>
                <c:pt idx="30336">
                  <c:v>15.186999999999999</c:v>
                </c:pt>
                <c:pt idx="30337">
                  <c:v>15.282</c:v>
                </c:pt>
                <c:pt idx="30338">
                  <c:v>15.282</c:v>
                </c:pt>
                <c:pt idx="30339">
                  <c:v>15.282</c:v>
                </c:pt>
                <c:pt idx="30340">
                  <c:v>15.378</c:v>
                </c:pt>
                <c:pt idx="30341">
                  <c:v>15.378</c:v>
                </c:pt>
                <c:pt idx="30342">
                  <c:v>15.378</c:v>
                </c:pt>
                <c:pt idx="30343">
                  <c:v>15.473000000000001</c:v>
                </c:pt>
                <c:pt idx="30344">
                  <c:v>15.473000000000001</c:v>
                </c:pt>
                <c:pt idx="30345">
                  <c:v>15.569000000000001</c:v>
                </c:pt>
                <c:pt idx="30346">
                  <c:v>15.569000000000001</c:v>
                </c:pt>
                <c:pt idx="30347">
                  <c:v>15.664</c:v>
                </c:pt>
                <c:pt idx="30348">
                  <c:v>15.664</c:v>
                </c:pt>
                <c:pt idx="30349">
                  <c:v>15.664</c:v>
                </c:pt>
                <c:pt idx="30350">
                  <c:v>15.76</c:v>
                </c:pt>
                <c:pt idx="30351">
                  <c:v>15.76</c:v>
                </c:pt>
                <c:pt idx="30352">
                  <c:v>15.76</c:v>
                </c:pt>
                <c:pt idx="30353">
                  <c:v>15.855</c:v>
                </c:pt>
                <c:pt idx="30354">
                  <c:v>15.855</c:v>
                </c:pt>
                <c:pt idx="30355">
                  <c:v>15.855</c:v>
                </c:pt>
                <c:pt idx="30356">
                  <c:v>15.855</c:v>
                </c:pt>
                <c:pt idx="30357">
                  <c:v>15.855</c:v>
                </c:pt>
                <c:pt idx="30358">
                  <c:v>15.855</c:v>
                </c:pt>
                <c:pt idx="30359">
                  <c:v>15.951000000000001</c:v>
                </c:pt>
                <c:pt idx="30360">
                  <c:v>15.855</c:v>
                </c:pt>
                <c:pt idx="30361">
                  <c:v>15.855</c:v>
                </c:pt>
                <c:pt idx="30362">
                  <c:v>15.855</c:v>
                </c:pt>
                <c:pt idx="30363">
                  <c:v>15.855</c:v>
                </c:pt>
                <c:pt idx="30364">
                  <c:v>15.855</c:v>
                </c:pt>
                <c:pt idx="30365">
                  <c:v>15.855</c:v>
                </c:pt>
                <c:pt idx="30366">
                  <c:v>15.855</c:v>
                </c:pt>
                <c:pt idx="30367">
                  <c:v>15.855</c:v>
                </c:pt>
                <c:pt idx="30368">
                  <c:v>15.855</c:v>
                </c:pt>
                <c:pt idx="30369">
                  <c:v>15.76</c:v>
                </c:pt>
                <c:pt idx="30370">
                  <c:v>15.76</c:v>
                </c:pt>
                <c:pt idx="30371">
                  <c:v>15.76</c:v>
                </c:pt>
                <c:pt idx="30372">
                  <c:v>15.76</c:v>
                </c:pt>
                <c:pt idx="30373">
                  <c:v>15.76</c:v>
                </c:pt>
                <c:pt idx="30374">
                  <c:v>15.76</c:v>
                </c:pt>
                <c:pt idx="30375">
                  <c:v>15.76</c:v>
                </c:pt>
                <c:pt idx="30376">
                  <c:v>15.76</c:v>
                </c:pt>
                <c:pt idx="30377">
                  <c:v>15.76</c:v>
                </c:pt>
                <c:pt idx="30378">
                  <c:v>15.76</c:v>
                </c:pt>
                <c:pt idx="30379">
                  <c:v>15.664</c:v>
                </c:pt>
                <c:pt idx="30380">
                  <c:v>15.664</c:v>
                </c:pt>
                <c:pt idx="30381">
                  <c:v>15.664</c:v>
                </c:pt>
                <c:pt idx="30382">
                  <c:v>15.664</c:v>
                </c:pt>
                <c:pt idx="30383">
                  <c:v>15.664</c:v>
                </c:pt>
                <c:pt idx="30384">
                  <c:v>15.664</c:v>
                </c:pt>
                <c:pt idx="30385">
                  <c:v>15.664</c:v>
                </c:pt>
                <c:pt idx="30386">
                  <c:v>15.664</c:v>
                </c:pt>
                <c:pt idx="30387">
                  <c:v>15.569000000000001</c:v>
                </c:pt>
                <c:pt idx="30388">
                  <c:v>15.569000000000001</c:v>
                </c:pt>
                <c:pt idx="30389">
                  <c:v>15.569000000000001</c:v>
                </c:pt>
                <c:pt idx="30390">
                  <c:v>15.569000000000001</c:v>
                </c:pt>
                <c:pt idx="30391">
                  <c:v>15.569000000000001</c:v>
                </c:pt>
                <c:pt idx="30392">
                  <c:v>15.569000000000001</c:v>
                </c:pt>
                <c:pt idx="30393">
                  <c:v>15.569000000000001</c:v>
                </c:pt>
                <c:pt idx="30394">
                  <c:v>15.569000000000001</c:v>
                </c:pt>
                <c:pt idx="30395">
                  <c:v>15.569000000000001</c:v>
                </c:pt>
                <c:pt idx="30396">
                  <c:v>15.569000000000001</c:v>
                </c:pt>
                <c:pt idx="30397">
                  <c:v>15.569000000000001</c:v>
                </c:pt>
                <c:pt idx="30398">
                  <c:v>15.569000000000001</c:v>
                </c:pt>
                <c:pt idx="30399">
                  <c:v>15.473000000000001</c:v>
                </c:pt>
                <c:pt idx="30400">
                  <c:v>15.473000000000001</c:v>
                </c:pt>
                <c:pt idx="30401">
                  <c:v>15.473000000000001</c:v>
                </c:pt>
                <c:pt idx="30402">
                  <c:v>15.473000000000001</c:v>
                </c:pt>
                <c:pt idx="30403">
                  <c:v>15.473000000000001</c:v>
                </c:pt>
                <c:pt idx="30404">
                  <c:v>15.473000000000001</c:v>
                </c:pt>
                <c:pt idx="30405">
                  <c:v>15.473000000000001</c:v>
                </c:pt>
                <c:pt idx="30406">
                  <c:v>15.378</c:v>
                </c:pt>
                <c:pt idx="30407">
                  <c:v>15.378</c:v>
                </c:pt>
                <c:pt idx="30408">
                  <c:v>15.378</c:v>
                </c:pt>
                <c:pt idx="30409">
                  <c:v>15.378</c:v>
                </c:pt>
                <c:pt idx="30410">
                  <c:v>15.378</c:v>
                </c:pt>
                <c:pt idx="30411">
                  <c:v>15.378</c:v>
                </c:pt>
                <c:pt idx="30412">
                  <c:v>15.378</c:v>
                </c:pt>
                <c:pt idx="30413">
                  <c:v>15.378</c:v>
                </c:pt>
                <c:pt idx="30414">
                  <c:v>15.378</c:v>
                </c:pt>
                <c:pt idx="30415">
                  <c:v>15.378</c:v>
                </c:pt>
                <c:pt idx="30416">
                  <c:v>15.378</c:v>
                </c:pt>
                <c:pt idx="30417">
                  <c:v>15.282</c:v>
                </c:pt>
                <c:pt idx="30418">
                  <c:v>15.378</c:v>
                </c:pt>
                <c:pt idx="30419">
                  <c:v>15.282</c:v>
                </c:pt>
                <c:pt idx="30420">
                  <c:v>15.282</c:v>
                </c:pt>
                <c:pt idx="30421">
                  <c:v>15.282</c:v>
                </c:pt>
                <c:pt idx="30422">
                  <c:v>15.282</c:v>
                </c:pt>
                <c:pt idx="30423">
                  <c:v>15.282</c:v>
                </c:pt>
                <c:pt idx="30424">
                  <c:v>15.282</c:v>
                </c:pt>
                <c:pt idx="30425">
                  <c:v>15.282</c:v>
                </c:pt>
                <c:pt idx="30426">
                  <c:v>15.282</c:v>
                </c:pt>
                <c:pt idx="30427">
                  <c:v>15.282</c:v>
                </c:pt>
                <c:pt idx="30428">
                  <c:v>15.378</c:v>
                </c:pt>
                <c:pt idx="30429">
                  <c:v>15.378</c:v>
                </c:pt>
                <c:pt idx="30430">
                  <c:v>15.378</c:v>
                </c:pt>
                <c:pt idx="30431">
                  <c:v>15.378</c:v>
                </c:pt>
                <c:pt idx="30432">
                  <c:v>15.378</c:v>
                </c:pt>
                <c:pt idx="30433">
                  <c:v>15.473000000000001</c:v>
                </c:pt>
                <c:pt idx="30434">
                  <c:v>15.473000000000001</c:v>
                </c:pt>
                <c:pt idx="30435">
                  <c:v>15.473000000000001</c:v>
                </c:pt>
                <c:pt idx="30436">
                  <c:v>15.569000000000001</c:v>
                </c:pt>
                <c:pt idx="30437">
                  <c:v>15.569000000000001</c:v>
                </c:pt>
                <c:pt idx="30438">
                  <c:v>15.569000000000001</c:v>
                </c:pt>
                <c:pt idx="30439">
                  <c:v>15.569000000000001</c:v>
                </c:pt>
                <c:pt idx="30440">
                  <c:v>15.664</c:v>
                </c:pt>
                <c:pt idx="30441">
                  <c:v>15.664</c:v>
                </c:pt>
                <c:pt idx="30442">
                  <c:v>15.664</c:v>
                </c:pt>
                <c:pt idx="30443">
                  <c:v>15.76</c:v>
                </c:pt>
                <c:pt idx="30444">
                  <c:v>15.76</c:v>
                </c:pt>
                <c:pt idx="30445">
                  <c:v>15.76</c:v>
                </c:pt>
                <c:pt idx="30446">
                  <c:v>15.76</c:v>
                </c:pt>
                <c:pt idx="30447">
                  <c:v>15.855</c:v>
                </c:pt>
                <c:pt idx="30448">
                  <c:v>15.855</c:v>
                </c:pt>
                <c:pt idx="30449">
                  <c:v>15.855</c:v>
                </c:pt>
                <c:pt idx="30450">
                  <c:v>15.855</c:v>
                </c:pt>
                <c:pt idx="30451">
                  <c:v>15.951000000000001</c:v>
                </c:pt>
                <c:pt idx="30452">
                  <c:v>15.951000000000001</c:v>
                </c:pt>
                <c:pt idx="30453">
                  <c:v>15.951000000000001</c:v>
                </c:pt>
                <c:pt idx="30454">
                  <c:v>15.951000000000001</c:v>
                </c:pt>
                <c:pt idx="30455">
                  <c:v>15.951000000000001</c:v>
                </c:pt>
                <c:pt idx="30456">
                  <c:v>15.951000000000001</c:v>
                </c:pt>
                <c:pt idx="30457">
                  <c:v>15.951000000000001</c:v>
                </c:pt>
                <c:pt idx="30458">
                  <c:v>15.951000000000001</c:v>
                </c:pt>
                <c:pt idx="30459">
                  <c:v>15.951000000000001</c:v>
                </c:pt>
                <c:pt idx="30460">
                  <c:v>15.951000000000001</c:v>
                </c:pt>
                <c:pt idx="30461">
                  <c:v>15.951000000000001</c:v>
                </c:pt>
                <c:pt idx="30462">
                  <c:v>15.951000000000001</c:v>
                </c:pt>
                <c:pt idx="30463">
                  <c:v>15.951000000000001</c:v>
                </c:pt>
                <c:pt idx="30464">
                  <c:v>15.855</c:v>
                </c:pt>
                <c:pt idx="30465">
                  <c:v>15.855</c:v>
                </c:pt>
                <c:pt idx="30466">
                  <c:v>15.855</c:v>
                </c:pt>
                <c:pt idx="30467">
                  <c:v>15.855</c:v>
                </c:pt>
                <c:pt idx="30468">
                  <c:v>15.855</c:v>
                </c:pt>
                <c:pt idx="30469">
                  <c:v>15.855</c:v>
                </c:pt>
                <c:pt idx="30470">
                  <c:v>15.76</c:v>
                </c:pt>
                <c:pt idx="30471">
                  <c:v>15.76</c:v>
                </c:pt>
                <c:pt idx="30472">
                  <c:v>15.76</c:v>
                </c:pt>
                <c:pt idx="30473">
                  <c:v>15.76</c:v>
                </c:pt>
                <c:pt idx="30474">
                  <c:v>15.76</c:v>
                </c:pt>
                <c:pt idx="30475">
                  <c:v>15.76</c:v>
                </c:pt>
                <c:pt idx="30476">
                  <c:v>15.76</c:v>
                </c:pt>
                <c:pt idx="30477">
                  <c:v>15.76</c:v>
                </c:pt>
                <c:pt idx="30478">
                  <c:v>15.664</c:v>
                </c:pt>
                <c:pt idx="30479">
                  <c:v>15.664</c:v>
                </c:pt>
                <c:pt idx="30480">
                  <c:v>15.664</c:v>
                </c:pt>
                <c:pt idx="30481">
                  <c:v>15.664</c:v>
                </c:pt>
                <c:pt idx="30482">
                  <c:v>15.664</c:v>
                </c:pt>
                <c:pt idx="30483">
                  <c:v>15.664</c:v>
                </c:pt>
                <c:pt idx="30484">
                  <c:v>15.664</c:v>
                </c:pt>
                <c:pt idx="30485">
                  <c:v>15.664</c:v>
                </c:pt>
                <c:pt idx="30486">
                  <c:v>15.664</c:v>
                </c:pt>
                <c:pt idx="30487">
                  <c:v>15.664</c:v>
                </c:pt>
                <c:pt idx="30488">
                  <c:v>15.664</c:v>
                </c:pt>
                <c:pt idx="30489">
                  <c:v>15.664</c:v>
                </c:pt>
                <c:pt idx="30490">
                  <c:v>15.664</c:v>
                </c:pt>
                <c:pt idx="30491">
                  <c:v>15.664</c:v>
                </c:pt>
                <c:pt idx="30492">
                  <c:v>15.569000000000001</c:v>
                </c:pt>
                <c:pt idx="30493">
                  <c:v>15.569000000000001</c:v>
                </c:pt>
                <c:pt idx="30494">
                  <c:v>15.569000000000001</c:v>
                </c:pt>
                <c:pt idx="30495">
                  <c:v>15.569000000000001</c:v>
                </c:pt>
                <c:pt idx="30496">
                  <c:v>15.569000000000001</c:v>
                </c:pt>
                <c:pt idx="30497">
                  <c:v>15.569000000000001</c:v>
                </c:pt>
                <c:pt idx="30498">
                  <c:v>15.569000000000001</c:v>
                </c:pt>
                <c:pt idx="30499">
                  <c:v>15.569000000000001</c:v>
                </c:pt>
                <c:pt idx="30500">
                  <c:v>15.569000000000001</c:v>
                </c:pt>
                <c:pt idx="30501">
                  <c:v>15.473000000000001</c:v>
                </c:pt>
                <c:pt idx="30502">
                  <c:v>15.473000000000001</c:v>
                </c:pt>
                <c:pt idx="30503">
                  <c:v>15.473000000000001</c:v>
                </c:pt>
                <c:pt idx="30504">
                  <c:v>15.473000000000001</c:v>
                </c:pt>
                <c:pt idx="30505">
                  <c:v>15.473000000000001</c:v>
                </c:pt>
                <c:pt idx="30506">
                  <c:v>15.473000000000001</c:v>
                </c:pt>
                <c:pt idx="30507">
                  <c:v>15.473000000000001</c:v>
                </c:pt>
                <c:pt idx="30508">
                  <c:v>15.473000000000001</c:v>
                </c:pt>
                <c:pt idx="30509">
                  <c:v>15.473000000000001</c:v>
                </c:pt>
                <c:pt idx="30510">
                  <c:v>15.378</c:v>
                </c:pt>
                <c:pt idx="30511">
                  <c:v>15.378</c:v>
                </c:pt>
                <c:pt idx="30512">
                  <c:v>15.378</c:v>
                </c:pt>
                <c:pt idx="30513">
                  <c:v>15.378</c:v>
                </c:pt>
                <c:pt idx="30514">
                  <c:v>15.378</c:v>
                </c:pt>
                <c:pt idx="30515">
                  <c:v>15.378</c:v>
                </c:pt>
                <c:pt idx="30516">
                  <c:v>15.378</c:v>
                </c:pt>
                <c:pt idx="30517">
                  <c:v>15.378</c:v>
                </c:pt>
                <c:pt idx="30518">
                  <c:v>15.378</c:v>
                </c:pt>
                <c:pt idx="30519">
                  <c:v>15.282</c:v>
                </c:pt>
                <c:pt idx="30520">
                  <c:v>15.282</c:v>
                </c:pt>
                <c:pt idx="30521">
                  <c:v>15.282</c:v>
                </c:pt>
                <c:pt idx="30522">
                  <c:v>15.282</c:v>
                </c:pt>
                <c:pt idx="30523">
                  <c:v>15.282</c:v>
                </c:pt>
                <c:pt idx="30524">
                  <c:v>15.282</c:v>
                </c:pt>
                <c:pt idx="30525">
                  <c:v>15.282</c:v>
                </c:pt>
                <c:pt idx="30526">
                  <c:v>15.282</c:v>
                </c:pt>
                <c:pt idx="30527">
                  <c:v>15.282</c:v>
                </c:pt>
                <c:pt idx="30528">
                  <c:v>15.282</c:v>
                </c:pt>
                <c:pt idx="30529">
                  <c:v>15.378</c:v>
                </c:pt>
                <c:pt idx="30530">
                  <c:v>15.378</c:v>
                </c:pt>
                <c:pt idx="30531">
                  <c:v>15.378</c:v>
                </c:pt>
                <c:pt idx="30532">
                  <c:v>15.378</c:v>
                </c:pt>
                <c:pt idx="30533">
                  <c:v>15.378</c:v>
                </c:pt>
                <c:pt idx="30534">
                  <c:v>15.378</c:v>
                </c:pt>
                <c:pt idx="30535">
                  <c:v>15.378</c:v>
                </c:pt>
                <c:pt idx="30536">
                  <c:v>15.473000000000001</c:v>
                </c:pt>
                <c:pt idx="30537">
                  <c:v>15.473000000000001</c:v>
                </c:pt>
                <c:pt idx="30538">
                  <c:v>15.473000000000001</c:v>
                </c:pt>
                <c:pt idx="30539">
                  <c:v>15.473000000000001</c:v>
                </c:pt>
                <c:pt idx="30540">
                  <c:v>15.473000000000001</c:v>
                </c:pt>
                <c:pt idx="30541">
                  <c:v>15.473000000000001</c:v>
                </c:pt>
                <c:pt idx="30542">
                  <c:v>15.569000000000001</c:v>
                </c:pt>
                <c:pt idx="30543">
                  <c:v>15.569000000000001</c:v>
                </c:pt>
                <c:pt idx="30544">
                  <c:v>15.569000000000001</c:v>
                </c:pt>
                <c:pt idx="30545">
                  <c:v>15.569000000000001</c:v>
                </c:pt>
                <c:pt idx="30546">
                  <c:v>15.569000000000001</c:v>
                </c:pt>
                <c:pt idx="30547">
                  <c:v>15.569000000000001</c:v>
                </c:pt>
                <c:pt idx="30548">
                  <c:v>15.569000000000001</c:v>
                </c:pt>
                <c:pt idx="30549">
                  <c:v>15.569000000000001</c:v>
                </c:pt>
                <c:pt idx="30550">
                  <c:v>15.569000000000001</c:v>
                </c:pt>
                <c:pt idx="30551">
                  <c:v>15.569000000000001</c:v>
                </c:pt>
                <c:pt idx="30552">
                  <c:v>15.569000000000001</c:v>
                </c:pt>
                <c:pt idx="30553">
                  <c:v>15.569000000000001</c:v>
                </c:pt>
                <c:pt idx="30554">
                  <c:v>15.569000000000001</c:v>
                </c:pt>
                <c:pt idx="30555">
                  <c:v>15.569000000000001</c:v>
                </c:pt>
                <c:pt idx="30556">
                  <c:v>15.569000000000001</c:v>
                </c:pt>
                <c:pt idx="30557">
                  <c:v>15.569000000000001</c:v>
                </c:pt>
                <c:pt idx="30558">
                  <c:v>15.569000000000001</c:v>
                </c:pt>
                <c:pt idx="30559">
                  <c:v>15.569000000000001</c:v>
                </c:pt>
                <c:pt idx="30560">
                  <c:v>15.473000000000001</c:v>
                </c:pt>
                <c:pt idx="30561">
                  <c:v>15.473000000000001</c:v>
                </c:pt>
                <c:pt idx="30562">
                  <c:v>15.473000000000001</c:v>
                </c:pt>
                <c:pt idx="30563">
                  <c:v>15.473000000000001</c:v>
                </c:pt>
                <c:pt idx="30564">
                  <c:v>15.473000000000001</c:v>
                </c:pt>
                <c:pt idx="30565">
                  <c:v>15.378</c:v>
                </c:pt>
                <c:pt idx="30566">
                  <c:v>15.378</c:v>
                </c:pt>
                <c:pt idx="30567">
                  <c:v>15.378</c:v>
                </c:pt>
                <c:pt idx="30568">
                  <c:v>15.378</c:v>
                </c:pt>
                <c:pt idx="30569">
                  <c:v>15.282</c:v>
                </c:pt>
                <c:pt idx="30570">
                  <c:v>15.282</c:v>
                </c:pt>
                <c:pt idx="30571">
                  <c:v>15.282</c:v>
                </c:pt>
                <c:pt idx="30572">
                  <c:v>15.282</c:v>
                </c:pt>
                <c:pt idx="30573">
                  <c:v>15.186999999999999</c:v>
                </c:pt>
                <c:pt idx="30574">
                  <c:v>15.186999999999999</c:v>
                </c:pt>
                <c:pt idx="30575">
                  <c:v>15.186999999999999</c:v>
                </c:pt>
                <c:pt idx="30576">
                  <c:v>15.186999999999999</c:v>
                </c:pt>
                <c:pt idx="30577">
                  <c:v>15.186999999999999</c:v>
                </c:pt>
                <c:pt idx="30578">
                  <c:v>15.090999999999999</c:v>
                </c:pt>
                <c:pt idx="30579">
                  <c:v>15.090999999999999</c:v>
                </c:pt>
                <c:pt idx="30580">
                  <c:v>15.090999999999999</c:v>
                </c:pt>
                <c:pt idx="30581">
                  <c:v>15.090999999999999</c:v>
                </c:pt>
                <c:pt idx="30582">
                  <c:v>14.996</c:v>
                </c:pt>
                <c:pt idx="30583">
                  <c:v>14.996</c:v>
                </c:pt>
                <c:pt idx="30584">
                  <c:v>14.996</c:v>
                </c:pt>
                <c:pt idx="30585">
                  <c:v>14.996</c:v>
                </c:pt>
                <c:pt idx="30586">
                  <c:v>14.996</c:v>
                </c:pt>
                <c:pt idx="30587">
                  <c:v>14.996</c:v>
                </c:pt>
                <c:pt idx="30588">
                  <c:v>14.9</c:v>
                </c:pt>
                <c:pt idx="30589">
                  <c:v>14.9</c:v>
                </c:pt>
                <c:pt idx="30590">
                  <c:v>14.9</c:v>
                </c:pt>
                <c:pt idx="30591">
                  <c:v>14.9</c:v>
                </c:pt>
                <c:pt idx="30592">
                  <c:v>14.9</c:v>
                </c:pt>
                <c:pt idx="30593">
                  <c:v>14.9</c:v>
                </c:pt>
                <c:pt idx="30594">
                  <c:v>14.9</c:v>
                </c:pt>
                <c:pt idx="30595">
                  <c:v>14.804</c:v>
                </c:pt>
                <c:pt idx="30596">
                  <c:v>14.804</c:v>
                </c:pt>
                <c:pt idx="30597">
                  <c:v>14.804</c:v>
                </c:pt>
                <c:pt idx="30598">
                  <c:v>14.804</c:v>
                </c:pt>
                <c:pt idx="30599">
                  <c:v>14.804</c:v>
                </c:pt>
                <c:pt idx="30600">
                  <c:v>14.804</c:v>
                </c:pt>
                <c:pt idx="30601">
                  <c:v>14.804</c:v>
                </c:pt>
                <c:pt idx="30602">
                  <c:v>14.804</c:v>
                </c:pt>
                <c:pt idx="30603">
                  <c:v>14.804</c:v>
                </c:pt>
                <c:pt idx="30604">
                  <c:v>14.804</c:v>
                </c:pt>
                <c:pt idx="30605">
                  <c:v>14.804</c:v>
                </c:pt>
                <c:pt idx="30606">
                  <c:v>14.804</c:v>
                </c:pt>
                <c:pt idx="30607">
                  <c:v>14.804</c:v>
                </c:pt>
                <c:pt idx="30608">
                  <c:v>14.804</c:v>
                </c:pt>
                <c:pt idx="30609">
                  <c:v>14.9</c:v>
                </c:pt>
                <c:pt idx="30610">
                  <c:v>14.9</c:v>
                </c:pt>
                <c:pt idx="30611">
                  <c:v>14.9</c:v>
                </c:pt>
                <c:pt idx="30612">
                  <c:v>14.9</c:v>
                </c:pt>
                <c:pt idx="30613">
                  <c:v>14.9</c:v>
                </c:pt>
                <c:pt idx="30614">
                  <c:v>14.9</c:v>
                </c:pt>
                <c:pt idx="30615">
                  <c:v>14.9</c:v>
                </c:pt>
                <c:pt idx="30616">
                  <c:v>14.9</c:v>
                </c:pt>
                <c:pt idx="30617">
                  <c:v>14.9</c:v>
                </c:pt>
                <c:pt idx="30618">
                  <c:v>14.9</c:v>
                </c:pt>
                <c:pt idx="30619">
                  <c:v>14.996</c:v>
                </c:pt>
                <c:pt idx="30620">
                  <c:v>14.996</c:v>
                </c:pt>
                <c:pt idx="30621">
                  <c:v>14.996</c:v>
                </c:pt>
                <c:pt idx="30622">
                  <c:v>14.996</c:v>
                </c:pt>
                <c:pt idx="30623">
                  <c:v>14.996</c:v>
                </c:pt>
                <c:pt idx="30624">
                  <c:v>14.996</c:v>
                </c:pt>
                <c:pt idx="30625">
                  <c:v>14.996</c:v>
                </c:pt>
                <c:pt idx="30626">
                  <c:v>14.996</c:v>
                </c:pt>
                <c:pt idx="30627">
                  <c:v>15.090999999999999</c:v>
                </c:pt>
                <c:pt idx="30628">
                  <c:v>15.090999999999999</c:v>
                </c:pt>
                <c:pt idx="30629">
                  <c:v>15.090999999999999</c:v>
                </c:pt>
                <c:pt idx="30630">
                  <c:v>15.090999999999999</c:v>
                </c:pt>
                <c:pt idx="30631">
                  <c:v>15.090999999999999</c:v>
                </c:pt>
                <c:pt idx="30632">
                  <c:v>15.186999999999999</c:v>
                </c:pt>
                <c:pt idx="30633">
                  <c:v>15.186999999999999</c:v>
                </c:pt>
                <c:pt idx="30634">
                  <c:v>15.186999999999999</c:v>
                </c:pt>
                <c:pt idx="30635">
                  <c:v>15.186999999999999</c:v>
                </c:pt>
                <c:pt idx="30636">
                  <c:v>15.282</c:v>
                </c:pt>
                <c:pt idx="30637">
                  <c:v>15.282</c:v>
                </c:pt>
                <c:pt idx="30638">
                  <c:v>15.282</c:v>
                </c:pt>
                <c:pt idx="30639">
                  <c:v>15.282</c:v>
                </c:pt>
                <c:pt idx="30640">
                  <c:v>15.282</c:v>
                </c:pt>
                <c:pt idx="30641">
                  <c:v>15.282</c:v>
                </c:pt>
                <c:pt idx="30642">
                  <c:v>15.282</c:v>
                </c:pt>
                <c:pt idx="30643">
                  <c:v>15.282</c:v>
                </c:pt>
                <c:pt idx="30644">
                  <c:v>15.378</c:v>
                </c:pt>
                <c:pt idx="30645">
                  <c:v>15.378</c:v>
                </c:pt>
                <c:pt idx="30646">
                  <c:v>15.378</c:v>
                </c:pt>
                <c:pt idx="30647">
                  <c:v>15.378</c:v>
                </c:pt>
                <c:pt idx="30648">
                  <c:v>15.378</c:v>
                </c:pt>
                <c:pt idx="30649">
                  <c:v>15.378</c:v>
                </c:pt>
                <c:pt idx="30650">
                  <c:v>15.378</c:v>
                </c:pt>
                <c:pt idx="30651">
                  <c:v>15.378</c:v>
                </c:pt>
                <c:pt idx="30652">
                  <c:v>15.378</c:v>
                </c:pt>
                <c:pt idx="30653">
                  <c:v>15.378</c:v>
                </c:pt>
                <c:pt idx="30654">
                  <c:v>15.378</c:v>
                </c:pt>
                <c:pt idx="30655">
                  <c:v>15.378</c:v>
                </c:pt>
                <c:pt idx="30656">
                  <c:v>15.378</c:v>
                </c:pt>
                <c:pt idx="30657">
                  <c:v>15.378</c:v>
                </c:pt>
                <c:pt idx="30658">
                  <c:v>15.378</c:v>
                </c:pt>
                <c:pt idx="30659">
                  <c:v>15.282</c:v>
                </c:pt>
                <c:pt idx="30660">
                  <c:v>15.282</c:v>
                </c:pt>
                <c:pt idx="30661">
                  <c:v>15.282</c:v>
                </c:pt>
                <c:pt idx="30662">
                  <c:v>15.282</c:v>
                </c:pt>
                <c:pt idx="30663">
                  <c:v>15.282</c:v>
                </c:pt>
                <c:pt idx="30664">
                  <c:v>15.186999999999999</c:v>
                </c:pt>
                <c:pt idx="30665">
                  <c:v>15.186999999999999</c:v>
                </c:pt>
                <c:pt idx="30666">
                  <c:v>15.186999999999999</c:v>
                </c:pt>
                <c:pt idx="30667">
                  <c:v>15.186999999999999</c:v>
                </c:pt>
                <c:pt idx="30668">
                  <c:v>15.186999999999999</c:v>
                </c:pt>
                <c:pt idx="30669">
                  <c:v>15.090999999999999</c:v>
                </c:pt>
                <c:pt idx="30670">
                  <c:v>15.090999999999999</c:v>
                </c:pt>
                <c:pt idx="30671">
                  <c:v>15.090999999999999</c:v>
                </c:pt>
                <c:pt idx="30672">
                  <c:v>15.090999999999999</c:v>
                </c:pt>
                <c:pt idx="30673">
                  <c:v>15.090999999999999</c:v>
                </c:pt>
                <c:pt idx="30674">
                  <c:v>15.090999999999999</c:v>
                </c:pt>
                <c:pt idx="30675">
                  <c:v>14.996</c:v>
                </c:pt>
                <c:pt idx="30676">
                  <c:v>14.996</c:v>
                </c:pt>
                <c:pt idx="30677">
                  <c:v>14.996</c:v>
                </c:pt>
                <c:pt idx="30678">
                  <c:v>14.996</c:v>
                </c:pt>
                <c:pt idx="30679">
                  <c:v>14.996</c:v>
                </c:pt>
                <c:pt idx="30680">
                  <c:v>14.996</c:v>
                </c:pt>
                <c:pt idx="30681">
                  <c:v>14.996</c:v>
                </c:pt>
                <c:pt idx="30682">
                  <c:v>14.9</c:v>
                </c:pt>
                <c:pt idx="30683">
                  <c:v>14.9</c:v>
                </c:pt>
                <c:pt idx="30684">
                  <c:v>14.9</c:v>
                </c:pt>
                <c:pt idx="30685">
                  <c:v>14.9</c:v>
                </c:pt>
                <c:pt idx="30686">
                  <c:v>14.9</c:v>
                </c:pt>
                <c:pt idx="30687">
                  <c:v>14.9</c:v>
                </c:pt>
                <c:pt idx="30688">
                  <c:v>14.9</c:v>
                </c:pt>
                <c:pt idx="30689">
                  <c:v>14.9</c:v>
                </c:pt>
                <c:pt idx="30690">
                  <c:v>14.996</c:v>
                </c:pt>
                <c:pt idx="30691">
                  <c:v>14.996</c:v>
                </c:pt>
                <c:pt idx="30692">
                  <c:v>14.996</c:v>
                </c:pt>
                <c:pt idx="30693">
                  <c:v>14.996</c:v>
                </c:pt>
                <c:pt idx="30694">
                  <c:v>14.996</c:v>
                </c:pt>
                <c:pt idx="30695">
                  <c:v>14.996</c:v>
                </c:pt>
                <c:pt idx="30696">
                  <c:v>14.996</c:v>
                </c:pt>
                <c:pt idx="30697">
                  <c:v>14.996</c:v>
                </c:pt>
                <c:pt idx="30698">
                  <c:v>14.996</c:v>
                </c:pt>
                <c:pt idx="30699">
                  <c:v>14.996</c:v>
                </c:pt>
                <c:pt idx="30700">
                  <c:v>14.996</c:v>
                </c:pt>
                <c:pt idx="30701">
                  <c:v>14.996</c:v>
                </c:pt>
                <c:pt idx="30702">
                  <c:v>14.996</c:v>
                </c:pt>
                <c:pt idx="30703">
                  <c:v>14.996</c:v>
                </c:pt>
                <c:pt idx="30704">
                  <c:v>14.996</c:v>
                </c:pt>
                <c:pt idx="30705">
                  <c:v>14.996</c:v>
                </c:pt>
                <c:pt idx="30706">
                  <c:v>14.996</c:v>
                </c:pt>
                <c:pt idx="30707">
                  <c:v>14.996</c:v>
                </c:pt>
                <c:pt idx="30708">
                  <c:v>14.996</c:v>
                </c:pt>
                <c:pt idx="30709">
                  <c:v>14.996</c:v>
                </c:pt>
                <c:pt idx="30710">
                  <c:v>14.996</c:v>
                </c:pt>
                <c:pt idx="30711">
                  <c:v>14.996</c:v>
                </c:pt>
                <c:pt idx="30712">
                  <c:v>14.996</c:v>
                </c:pt>
                <c:pt idx="30713">
                  <c:v>14.996</c:v>
                </c:pt>
                <c:pt idx="30714">
                  <c:v>15.090999999999999</c:v>
                </c:pt>
                <c:pt idx="30715">
                  <c:v>15.090999999999999</c:v>
                </c:pt>
                <c:pt idx="30716">
                  <c:v>15.090999999999999</c:v>
                </c:pt>
                <c:pt idx="30717">
                  <c:v>15.090999999999999</c:v>
                </c:pt>
                <c:pt idx="30718">
                  <c:v>15.090999999999999</c:v>
                </c:pt>
                <c:pt idx="30719">
                  <c:v>15.090999999999999</c:v>
                </c:pt>
                <c:pt idx="30720">
                  <c:v>15.090999999999999</c:v>
                </c:pt>
                <c:pt idx="30721">
                  <c:v>15.090999999999999</c:v>
                </c:pt>
                <c:pt idx="30722">
                  <c:v>15.186999999999999</c:v>
                </c:pt>
                <c:pt idx="30723">
                  <c:v>15.186999999999999</c:v>
                </c:pt>
                <c:pt idx="30724">
                  <c:v>15.186999999999999</c:v>
                </c:pt>
                <c:pt idx="30725">
                  <c:v>15.186999999999999</c:v>
                </c:pt>
                <c:pt idx="30726">
                  <c:v>15.186999999999999</c:v>
                </c:pt>
                <c:pt idx="30727">
                  <c:v>15.186999999999999</c:v>
                </c:pt>
                <c:pt idx="30728">
                  <c:v>15.186999999999999</c:v>
                </c:pt>
                <c:pt idx="30729">
                  <c:v>15.282</c:v>
                </c:pt>
                <c:pt idx="30730">
                  <c:v>15.282</c:v>
                </c:pt>
                <c:pt idx="30731">
                  <c:v>15.282</c:v>
                </c:pt>
                <c:pt idx="30732">
                  <c:v>15.282</c:v>
                </c:pt>
                <c:pt idx="30733">
                  <c:v>15.282</c:v>
                </c:pt>
                <c:pt idx="30734">
                  <c:v>15.282</c:v>
                </c:pt>
                <c:pt idx="30735">
                  <c:v>15.282</c:v>
                </c:pt>
                <c:pt idx="30736">
                  <c:v>15.282</c:v>
                </c:pt>
                <c:pt idx="30737">
                  <c:v>15.282</c:v>
                </c:pt>
                <c:pt idx="30738">
                  <c:v>15.282</c:v>
                </c:pt>
                <c:pt idx="30739">
                  <c:v>15.378</c:v>
                </c:pt>
                <c:pt idx="30740">
                  <c:v>15.378</c:v>
                </c:pt>
                <c:pt idx="30741">
                  <c:v>15.282</c:v>
                </c:pt>
                <c:pt idx="30742">
                  <c:v>15.282</c:v>
                </c:pt>
                <c:pt idx="30743">
                  <c:v>15.282</c:v>
                </c:pt>
                <c:pt idx="30744">
                  <c:v>15.282</c:v>
                </c:pt>
                <c:pt idx="30745">
                  <c:v>15.282</c:v>
                </c:pt>
                <c:pt idx="30746">
                  <c:v>15.282</c:v>
                </c:pt>
                <c:pt idx="30747">
                  <c:v>15.282</c:v>
                </c:pt>
                <c:pt idx="30748">
                  <c:v>15.282</c:v>
                </c:pt>
                <c:pt idx="30749">
                  <c:v>15.282</c:v>
                </c:pt>
                <c:pt idx="30750">
                  <c:v>15.186999999999999</c:v>
                </c:pt>
                <c:pt idx="30751">
                  <c:v>15.186999999999999</c:v>
                </c:pt>
                <c:pt idx="30752">
                  <c:v>15.186999999999999</c:v>
                </c:pt>
                <c:pt idx="30753">
                  <c:v>15.186999999999999</c:v>
                </c:pt>
                <c:pt idx="30754">
                  <c:v>15.186999999999999</c:v>
                </c:pt>
                <c:pt idx="30755">
                  <c:v>15.090999999999999</c:v>
                </c:pt>
                <c:pt idx="30756">
                  <c:v>15.090999999999999</c:v>
                </c:pt>
                <c:pt idx="30757">
                  <c:v>15.090999999999999</c:v>
                </c:pt>
                <c:pt idx="30758">
                  <c:v>15.090999999999999</c:v>
                </c:pt>
                <c:pt idx="30759">
                  <c:v>15.090999999999999</c:v>
                </c:pt>
                <c:pt idx="30760">
                  <c:v>14.996</c:v>
                </c:pt>
                <c:pt idx="30761">
                  <c:v>14.996</c:v>
                </c:pt>
                <c:pt idx="30762">
                  <c:v>14.996</c:v>
                </c:pt>
                <c:pt idx="30763">
                  <c:v>14.996</c:v>
                </c:pt>
                <c:pt idx="30764">
                  <c:v>14.996</c:v>
                </c:pt>
                <c:pt idx="30765">
                  <c:v>14.996</c:v>
                </c:pt>
                <c:pt idx="30766">
                  <c:v>14.996</c:v>
                </c:pt>
                <c:pt idx="30767">
                  <c:v>14.996</c:v>
                </c:pt>
                <c:pt idx="30768">
                  <c:v>14.996</c:v>
                </c:pt>
                <c:pt idx="30769">
                  <c:v>14.9</c:v>
                </c:pt>
                <c:pt idx="30770">
                  <c:v>14.9</c:v>
                </c:pt>
                <c:pt idx="30771">
                  <c:v>14.9</c:v>
                </c:pt>
                <c:pt idx="30772">
                  <c:v>14.9</c:v>
                </c:pt>
                <c:pt idx="30773">
                  <c:v>14.9</c:v>
                </c:pt>
                <c:pt idx="30774">
                  <c:v>14.9</c:v>
                </c:pt>
                <c:pt idx="30775">
                  <c:v>14.9</c:v>
                </c:pt>
                <c:pt idx="30776">
                  <c:v>14.9</c:v>
                </c:pt>
                <c:pt idx="30777">
                  <c:v>14.9</c:v>
                </c:pt>
                <c:pt idx="30778">
                  <c:v>14.9</c:v>
                </c:pt>
                <c:pt idx="30779">
                  <c:v>14.804</c:v>
                </c:pt>
                <c:pt idx="30780">
                  <c:v>14.804</c:v>
                </c:pt>
                <c:pt idx="30781">
                  <c:v>14.804</c:v>
                </c:pt>
                <c:pt idx="30782">
                  <c:v>14.804</c:v>
                </c:pt>
                <c:pt idx="30783">
                  <c:v>14.804</c:v>
                </c:pt>
                <c:pt idx="30784">
                  <c:v>14.804</c:v>
                </c:pt>
                <c:pt idx="30785">
                  <c:v>14.804</c:v>
                </c:pt>
                <c:pt idx="30786">
                  <c:v>14.804</c:v>
                </c:pt>
                <c:pt idx="30787">
                  <c:v>14.709</c:v>
                </c:pt>
                <c:pt idx="30788">
                  <c:v>14.709</c:v>
                </c:pt>
                <c:pt idx="30789">
                  <c:v>14.709</c:v>
                </c:pt>
                <c:pt idx="30790">
                  <c:v>14.709</c:v>
                </c:pt>
                <c:pt idx="30791">
                  <c:v>14.709</c:v>
                </c:pt>
                <c:pt idx="30792">
                  <c:v>14.709</c:v>
                </c:pt>
                <c:pt idx="30793">
                  <c:v>14.709</c:v>
                </c:pt>
                <c:pt idx="30794">
                  <c:v>14.709</c:v>
                </c:pt>
                <c:pt idx="30795">
                  <c:v>14.613</c:v>
                </c:pt>
                <c:pt idx="30796">
                  <c:v>14.613</c:v>
                </c:pt>
                <c:pt idx="30797">
                  <c:v>14.613</c:v>
                </c:pt>
                <c:pt idx="30798">
                  <c:v>14.613</c:v>
                </c:pt>
                <c:pt idx="30799">
                  <c:v>14.613</c:v>
                </c:pt>
                <c:pt idx="30800">
                  <c:v>14.613</c:v>
                </c:pt>
                <c:pt idx="30801">
                  <c:v>14.613</c:v>
                </c:pt>
                <c:pt idx="30802">
                  <c:v>14.613</c:v>
                </c:pt>
                <c:pt idx="30803">
                  <c:v>14.613</c:v>
                </c:pt>
                <c:pt idx="30804">
                  <c:v>14.516999999999999</c:v>
                </c:pt>
                <c:pt idx="30805">
                  <c:v>14.516999999999999</c:v>
                </c:pt>
                <c:pt idx="30806">
                  <c:v>14.516999999999999</c:v>
                </c:pt>
                <c:pt idx="30807">
                  <c:v>14.516999999999999</c:v>
                </c:pt>
                <c:pt idx="30808">
                  <c:v>14.516999999999999</c:v>
                </c:pt>
                <c:pt idx="30809">
                  <c:v>14.516999999999999</c:v>
                </c:pt>
                <c:pt idx="30810">
                  <c:v>14.516999999999999</c:v>
                </c:pt>
                <c:pt idx="30811">
                  <c:v>14.516999999999999</c:v>
                </c:pt>
                <c:pt idx="30812">
                  <c:v>14.516999999999999</c:v>
                </c:pt>
                <c:pt idx="30813">
                  <c:v>14.516999999999999</c:v>
                </c:pt>
                <c:pt idx="30814">
                  <c:v>14.516999999999999</c:v>
                </c:pt>
                <c:pt idx="30815">
                  <c:v>14.613</c:v>
                </c:pt>
                <c:pt idx="30816">
                  <c:v>14.613</c:v>
                </c:pt>
                <c:pt idx="30817">
                  <c:v>14.613</c:v>
                </c:pt>
                <c:pt idx="30818">
                  <c:v>14.613</c:v>
                </c:pt>
                <c:pt idx="30819">
                  <c:v>14.709</c:v>
                </c:pt>
                <c:pt idx="30820">
                  <c:v>14.709</c:v>
                </c:pt>
                <c:pt idx="30821">
                  <c:v>14.709</c:v>
                </c:pt>
                <c:pt idx="30822">
                  <c:v>14.804</c:v>
                </c:pt>
                <c:pt idx="30823">
                  <c:v>14.804</c:v>
                </c:pt>
                <c:pt idx="30824">
                  <c:v>14.804</c:v>
                </c:pt>
                <c:pt idx="30825">
                  <c:v>14.9</c:v>
                </c:pt>
                <c:pt idx="30826">
                  <c:v>14.9</c:v>
                </c:pt>
                <c:pt idx="30827">
                  <c:v>14.996</c:v>
                </c:pt>
                <c:pt idx="30828">
                  <c:v>14.996</c:v>
                </c:pt>
                <c:pt idx="30829">
                  <c:v>14.996</c:v>
                </c:pt>
                <c:pt idx="30830">
                  <c:v>15.090999999999999</c:v>
                </c:pt>
                <c:pt idx="30831">
                  <c:v>15.090999999999999</c:v>
                </c:pt>
                <c:pt idx="30832">
                  <c:v>15.090999999999999</c:v>
                </c:pt>
                <c:pt idx="30833">
                  <c:v>15.186999999999999</c:v>
                </c:pt>
                <c:pt idx="30834">
                  <c:v>15.186999999999999</c:v>
                </c:pt>
                <c:pt idx="30835">
                  <c:v>15.186999999999999</c:v>
                </c:pt>
                <c:pt idx="30836">
                  <c:v>15.282</c:v>
                </c:pt>
                <c:pt idx="30837">
                  <c:v>15.282</c:v>
                </c:pt>
                <c:pt idx="30838">
                  <c:v>15.282</c:v>
                </c:pt>
                <c:pt idx="30839">
                  <c:v>15.282</c:v>
                </c:pt>
                <c:pt idx="30840">
                  <c:v>15.282</c:v>
                </c:pt>
                <c:pt idx="30841">
                  <c:v>15.282</c:v>
                </c:pt>
                <c:pt idx="30842">
                  <c:v>15.282</c:v>
                </c:pt>
                <c:pt idx="30843">
                  <c:v>15.282</c:v>
                </c:pt>
                <c:pt idx="30844">
                  <c:v>15.282</c:v>
                </c:pt>
                <c:pt idx="30845">
                  <c:v>15.282</c:v>
                </c:pt>
                <c:pt idx="30846">
                  <c:v>15.282</c:v>
                </c:pt>
                <c:pt idx="30847">
                  <c:v>15.282</c:v>
                </c:pt>
                <c:pt idx="30848">
                  <c:v>15.186999999999999</c:v>
                </c:pt>
                <c:pt idx="30849">
                  <c:v>15.186999999999999</c:v>
                </c:pt>
                <c:pt idx="30850">
                  <c:v>15.186999999999999</c:v>
                </c:pt>
                <c:pt idx="30851">
                  <c:v>15.186999999999999</c:v>
                </c:pt>
                <c:pt idx="30852">
                  <c:v>15.186999999999999</c:v>
                </c:pt>
                <c:pt idx="30853">
                  <c:v>15.090999999999999</c:v>
                </c:pt>
                <c:pt idx="30854">
                  <c:v>15.090999999999999</c:v>
                </c:pt>
                <c:pt idx="30855">
                  <c:v>15.090999999999999</c:v>
                </c:pt>
                <c:pt idx="30856">
                  <c:v>15.090999999999999</c:v>
                </c:pt>
                <c:pt idx="30857">
                  <c:v>15.090999999999999</c:v>
                </c:pt>
                <c:pt idx="30858">
                  <c:v>14.996</c:v>
                </c:pt>
                <c:pt idx="30859">
                  <c:v>14.996</c:v>
                </c:pt>
                <c:pt idx="30860">
                  <c:v>14.996</c:v>
                </c:pt>
                <c:pt idx="30861">
                  <c:v>14.996</c:v>
                </c:pt>
                <c:pt idx="30862">
                  <c:v>14.996</c:v>
                </c:pt>
                <c:pt idx="30863">
                  <c:v>14.9</c:v>
                </c:pt>
                <c:pt idx="30864">
                  <c:v>14.9</c:v>
                </c:pt>
                <c:pt idx="30865">
                  <c:v>14.9</c:v>
                </c:pt>
                <c:pt idx="30866">
                  <c:v>14.9</c:v>
                </c:pt>
                <c:pt idx="30867">
                  <c:v>14.9</c:v>
                </c:pt>
                <c:pt idx="30868">
                  <c:v>14.804</c:v>
                </c:pt>
                <c:pt idx="30869">
                  <c:v>14.804</c:v>
                </c:pt>
                <c:pt idx="30870">
                  <c:v>14.804</c:v>
                </c:pt>
                <c:pt idx="30871">
                  <c:v>14.804</c:v>
                </c:pt>
                <c:pt idx="30872">
                  <c:v>14.804</c:v>
                </c:pt>
                <c:pt idx="30873">
                  <c:v>14.804</c:v>
                </c:pt>
                <c:pt idx="30874">
                  <c:v>14.804</c:v>
                </c:pt>
                <c:pt idx="30875">
                  <c:v>14.709</c:v>
                </c:pt>
                <c:pt idx="30876">
                  <c:v>14.709</c:v>
                </c:pt>
                <c:pt idx="30877">
                  <c:v>14.709</c:v>
                </c:pt>
                <c:pt idx="30878">
                  <c:v>14.709</c:v>
                </c:pt>
                <c:pt idx="30879">
                  <c:v>14.709</c:v>
                </c:pt>
                <c:pt idx="30880">
                  <c:v>14.709</c:v>
                </c:pt>
                <c:pt idx="30881">
                  <c:v>14.709</c:v>
                </c:pt>
                <c:pt idx="30882">
                  <c:v>14.613</c:v>
                </c:pt>
                <c:pt idx="30883">
                  <c:v>14.613</c:v>
                </c:pt>
                <c:pt idx="30884">
                  <c:v>14.613</c:v>
                </c:pt>
                <c:pt idx="30885">
                  <c:v>14.613</c:v>
                </c:pt>
                <c:pt idx="30886">
                  <c:v>14.613</c:v>
                </c:pt>
                <c:pt idx="30887">
                  <c:v>14.613</c:v>
                </c:pt>
                <c:pt idx="30888">
                  <c:v>14.613</c:v>
                </c:pt>
                <c:pt idx="30889">
                  <c:v>14.613</c:v>
                </c:pt>
                <c:pt idx="30890">
                  <c:v>14.613</c:v>
                </c:pt>
                <c:pt idx="30891">
                  <c:v>14.516999999999999</c:v>
                </c:pt>
                <c:pt idx="30892">
                  <c:v>14.516999999999999</c:v>
                </c:pt>
                <c:pt idx="30893">
                  <c:v>14.516999999999999</c:v>
                </c:pt>
                <c:pt idx="30894">
                  <c:v>14.516999999999999</c:v>
                </c:pt>
                <c:pt idx="30895">
                  <c:v>14.516999999999999</c:v>
                </c:pt>
                <c:pt idx="30896">
                  <c:v>14.516999999999999</c:v>
                </c:pt>
                <c:pt idx="30897">
                  <c:v>14.516999999999999</c:v>
                </c:pt>
                <c:pt idx="30898">
                  <c:v>14.516999999999999</c:v>
                </c:pt>
                <c:pt idx="30899">
                  <c:v>14.516999999999999</c:v>
                </c:pt>
                <c:pt idx="30900">
                  <c:v>14.516999999999999</c:v>
                </c:pt>
                <c:pt idx="30901">
                  <c:v>14.516999999999999</c:v>
                </c:pt>
                <c:pt idx="30902">
                  <c:v>14.516999999999999</c:v>
                </c:pt>
                <c:pt idx="30903">
                  <c:v>14.516999999999999</c:v>
                </c:pt>
                <c:pt idx="30904">
                  <c:v>14.516999999999999</c:v>
                </c:pt>
                <c:pt idx="30905">
                  <c:v>14.420999999999999</c:v>
                </c:pt>
                <c:pt idx="30906">
                  <c:v>14.516999999999999</c:v>
                </c:pt>
                <c:pt idx="30907">
                  <c:v>14.516999999999999</c:v>
                </c:pt>
                <c:pt idx="30908">
                  <c:v>14.516999999999999</c:v>
                </c:pt>
                <c:pt idx="30909">
                  <c:v>14.516999999999999</c:v>
                </c:pt>
                <c:pt idx="30910">
                  <c:v>14.516999999999999</c:v>
                </c:pt>
                <c:pt idx="30911">
                  <c:v>14.516999999999999</c:v>
                </c:pt>
                <c:pt idx="30912">
                  <c:v>14.516999999999999</c:v>
                </c:pt>
                <c:pt idx="30913">
                  <c:v>14.613</c:v>
                </c:pt>
                <c:pt idx="30914">
                  <c:v>14.613</c:v>
                </c:pt>
                <c:pt idx="30915">
                  <c:v>14.613</c:v>
                </c:pt>
                <c:pt idx="30916">
                  <c:v>14.613</c:v>
                </c:pt>
                <c:pt idx="30917">
                  <c:v>14.709</c:v>
                </c:pt>
                <c:pt idx="30918">
                  <c:v>14.709</c:v>
                </c:pt>
                <c:pt idx="30919">
                  <c:v>14.804</c:v>
                </c:pt>
                <c:pt idx="30920">
                  <c:v>14.804</c:v>
                </c:pt>
                <c:pt idx="30921">
                  <c:v>14.804</c:v>
                </c:pt>
                <c:pt idx="30922">
                  <c:v>14.9</c:v>
                </c:pt>
                <c:pt idx="30923">
                  <c:v>14.9</c:v>
                </c:pt>
                <c:pt idx="30924">
                  <c:v>14.996</c:v>
                </c:pt>
                <c:pt idx="30925">
                  <c:v>14.996</c:v>
                </c:pt>
                <c:pt idx="30926">
                  <c:v>15.090999999999999</c:v>
                </c:pt>
                <c:pt idx="30927">
                  <c:v>15.090999999999999</c:v>
                </c:pt>
                <c:pt idx="30928">
                  <c:v>15.090999999999999</c:v>
                </c:pt>
                <c:pt idx="30929">
                  <c:v>15.186999999999999</c:v>
                </c:pt>
                <c:pt idx="30930">
                  <c:v>15.186999999999999</c:v>
                </c:pt>
                <c:pt idx="30931">
                  <c:v>15.186999999999999</c:v>
                </c:pt>
                <c:pt idx="30932">
                  <c:v>15.282</c:v>
                </c:pt>
                <c:pt idx="30933">
                  <c:v>15.282</c:v>
                </c:pt>
                <c:pt idx="30934">
                  <c:v>15.282</c:v>
                </c:pt>
                <c:pt idx="30935">
                  <c:v>15.282</c:v>
                </c:pt>
                <c:pt idx="30936">
                  <c:v>15.378</c:v>
                </c:pt>
                <c:pt idx="30937">
                  <c:v>15.378</c:v>
                </c:pt>
                <c:pt idx="30938">
                  <c:v>15.378</c:v>
                </c:pt>
                <c:pt idx="30939">
                  <c:v>15.378</c:v>
                </c:pt>
                <c:pt idx="30940">
                  <c:v>15.378</c:v>
                </c:pt>
                <c:pt idx="30941">
                  <c:v>15.378</c:v>
                </c:pt>
                <c:pt idx="30942">
                  <c:v>15.378</c:v>
                </c:pt>
                <c:pt idx="30943">
                  <c:v>15.378</c:v>
                </c:pt>
                <c:pt idx="30944">
                  <c:v>15.378</c:v>
                </c:pt>
                <c:pt idx="30945">
                  <c:v>15.378</c:v>
                </c:pt>
                <c:pt idx="30946">
                  <c:v>15.282</c:v>
                </c:pt>
                <c:pt idx="30947">
                  <c:v>15.282</c:v>
                </c:pt>
                <c:pt idx="30948">
                  <c:v>15.282</c:v>
                </c:pt>
                <c:pt idx="30949">
                  <c:v>15.282</c:v>
                </c:pt>
                <c:pt idx="30950">
                  <c:v>15.282</c:v>
                </c:pt>
                <c:pt idx="30951">
                  <c:v>15.282</c:v>
                </c:pt>
                <c:pt idx="30952">
                  <c:v>15.186999999999999</c:v>
                </c:pt>
                <c:pt idx="30953">
                  <c:v>15.186999999999999</c:v>
                </c:pt>
                <c:pt idx="30954">
                  <c:v>15.186999999999999</c:v>
                </c:pt>
                <c:pt idx="30955">
                  <c:v>15.186999999999999</c:v>
                </c:pt>
                <c:pt idx="30956">
                  <c:v>15.186999999999999</c:v>
                </c:pt>
                <c:pt idx="30957">
                  <c:v>15.090999999999999</c:v>
                </c:pt>
                <c:pt idx="30958">
                  <c:v>15.090999999999999</c:v>
                </c:pt>
                <c:pt idx="30959">
                  <c:v>15.090999999999999</c:v>
                </c:pt>
                <c:pt idx="30960">
                  <c:v>15.090999999999999</c:v>
                </c:pt>
                <c:pt idx="30961">
                  <c:v>14.996</c:v>
                </c:pt>
                <c:pt idx="30962">
                  <c:v>14.996</c:v>
                </c:pt>
                <c:pt idx="30963">
                  <c:v>14.996</c:v>
                </c:pt>
                <c:pt idx="30964">
                  <c:v>14.996</c:v>
                </c:pt>
                <c:pt idx="30965">
                  <c:v>14.996</c:v>
                </c:pt>
                <c:pt idx="30966">
                  <c:v>14.996</c:v>
                </c:pt>
                <c:pt idx="30967">
                  <c:v>14.9</c:v>
                </c:pt>
                <c:pt idx="30968">
                  <c:v>14.9</c:v>
                </c:pt>
                <c:pt idx="30969">
                  <c:v>14.9</c:v>
                </c:pt>
                <c:pt idx="30970">
                  <c:v>14.9</c:v>
                </c:pt>
                <c:pt idx="30971">
                  <c:v>14.9</c:v>
                </c:pt>
                <c:pt idx="30972">
                  <c:v>14.9</c:v>
                </c:pt>
                <c:pt idx="30973">
                  <c:v>14.9</c:v>
                </c:pt>
                <c:pt idx="30974">
                  <c:v>14.9</c:v>
                </c:pt>
                <c:pt idx="30975">
                  <c:v>14.804</c:v>
                </c:pt>
                <c:pt idx="30976">
                  <c:v>14.804</c:v>
                </c:pt>
                <c:pt idx="30977">
                  <c:v>14.804</c:v>
                </c:pt>
                <c:pt idx="30978">
                  <c:v>14.804</c:v>
                </c:pt>
                <c:pt idx="30979">
                  <c:v>14.804</c:v>
                </c:pt>
                <c:pt idx="30980">
                  <c:v>14.804</c:v>
                </c:pt>
                <c:pt idx="30981">
                  <c:v>14.804</c:v>
                </c:pt>
                <c:pt idx="30982">
                  <c:v>14.804</c:v>
                </c:pt>
                <c:pt idx="30983">
                  <c:v>14.804</c:v>
                </c:pt>
                <c:pt idx="30984">
                  <c:v>14.804</c:v>
                </c:pt>
                <c:pt idx="30985">
                  <c:v>14.804</c:v>
                </c:pt>
                <c:pt idx="30986">
                  <c:v>14.709</c:v>
                </c:pt>
                <c:pt idx="30987">
                  <c:v>14.709</c:v>
                </c:pt>
                <c:pt idx="30988">
                  <c:v>14.709</c:v>
                </c:pt>
                <c:pt idx="30989">
                  <c:v>14.709</c:v>
                </c:pt>
                <c:pt idx="30990">
                  <c:v>14.709</c:v>
                </c:pt>
                <c:pt idx="30991">
                  <c:v>14.709</c:v>
                </c:pt>
                <c:pt idx="30992">
                  <c:v>14.709</c:v>
                </c:pt>
                <c:pt idx="30993">
                  <c:v>14.709</c:v>
                </c:pt>
                <c:pt idx="30994">
                  <c:v>14.709</c:v>
                </c:pt>
                <c:pt idx="30995">
                  <c:v>14.613</c:v>
                </c:pt>
                <c:pt idx="30996">
                  <c:v>14.613</c:v>
                </c:pt>
                <c:pt idx="30997">
                  <c:v>14.613</c:v>
                </c:pt>
                <c:pt idx="30998">
                  <c:v>14.613</c:v>
                </c:pt>
                <c:pt idx="30999">
                  <c:v>14.613</c:v>
                </c:pt>
                <c:pt idx="31000">
                  <c:v>14.709</c:v>
                </c:pt>
                <c:pt idx="31001">
                  <c:v>14.613</c:v>
                </c:pt>
                <c:pt idx="31002">
                  <c:v>14.613</c:v>
                </c:pt>
                <c:pt idx="31003">
                  <c:v>14.709</c:v>
                </c:pt>
                <c:pt idx="31004">
                  <c:v>14.709</c:v>
                </c:pt>
                <c:pt idx="31005">
                  <c:v>14.709</c:v>
                </c:pt>
                <c:pt idx="31006">
                  <c:v>14.709</c:v>
                </c:pt>
                <c:pt idx="31007">
                  <c:v>14.709</c:v>
                </c:pt>
                <c:pt idx="31008">
                  <c:v>14.709</c:v>
                </c:pt>
                <c:pt idx="31009">
                  <c:v>14.709</c:v>
                </c:pt>
                <c:pt idx="31010">
                  <c:v>14.804</c:v>
                </c:pt>
                <c:pt idx="31011">
                  <c:v>14.804</c:v>
                </c:pt>
                <c:pt idx="31012">
                  <c:v>14.804</c:v>
                </c:pt>
                <c:pt idx="31013">
                  <c:v>14.804</c:v>
                </c:pt>
                <c:pt idx="31014">
                  <c:v>14.804</c:v>
                </c:pt>
                <c:pt idx="31015">
                  <c:v>14.9</c:v>
                </c:pt>
                <c:pt idx="31016">
                  <c:v>14.9</c:v>
                </c:pt>
                <c:pt idx="31017">
                  <c:v>14.9</c:v>
                </c:pt>
                <c:pt idx="31018">
                  <c:v>14.996</c:v>
                </c:pt>
                <c:pt idx="31019">
                  <c:v>14.996</c:v>
                </c:pt>
                <c:pt idx="31020">
                  <c:v>14.996</c:v>
                </c:pt>
                <c:pt idx="31021">
                  <c:v>15.090999999999999</c:v>
                </c:pt>
                <c:pt idx="31022">
                  <c:v>15.090999999999999</c:v>
                </c:pt>
                <c:pt idx="31023">
                  <c:v>15.090999999999999</c:v>
                </c:pt>
                <c:pt idx="31024">
                  <c:v>15.186999999999999</c:v>
                </c:pt>
                <c:pt idx="31025">
                  <c:v>15.186999999999999</c:v>
                </c:pt>
                <c:pt idx="31026">
                  <c:v>15.186999999999999</c:v>
                </c:pt>
                <c:pt idx="31027">
                  <c:v>15.282</c:v>
                </c:pt>
                <c:pt idx="31028">
                  <c:v>15.282</c:v>
                </c:pt>
                <c:pt idx="31029">
                  <c:v>15.282</c:v>
                </c:pt>
                <c:pt idx="31030">
                  <c:v>15.282</c:v>
                </c:pt>
                <c:pt idx="31031">
                  <c:v>15.282</c:v>
                </c:pt>
                <c:pt idx="31032">
                  <c:v>15.282</c:v>
                </c:pt>
                <c:pt idx="31033">
                  <c:v>15.282</c:v>
                </c:pt>
                <c:pt idx="31034">
                  <c:v>15.282</c:v>
                </c:pt>
                <c:pt idx="31035">
                  <c:v>15.282</c:v>
                </c:pt>
                <c:pt idx="31036">
                  <c:v>15.282</c:v>
                </c:pt>
                <c:pt idx="31037">
                  <c:v>15.282</c:v>
                </c:pt>
                <c:pt idx="31038">
                  <c:v>15.282</c:v>
                </c:pt>
                <c:pt idx="31039">
                  <c:v>15.282</c:v>
                </c:pt>
                <c:pt idx="31040">
                  <c:v>15.282</c:v>
                </c:pt>
                <c:pt idx="31041">
                  <c:v>15.282</c:v>
                </c:pt>
                <c:pt idx="31042">
                  <c:v>15.282</c:v>
                </c:pt>
                <c:pt idx="31043">
                  <c:v>15.282</c:v>
                </c:pt>
                <c:pt idx="31044">
                  <c:v>15.186999999999999</c:v>
                </c:pt>
                <c:pt idx="31045">
                  <c:v>15.186999999999999</c:v>
                </c:pt>
                <c:pt idx="31046">
                  <c:v>15.186999999999999</c:v>
                </c:pt>
                <c:pt idx="31047">
                  <c:v>15.186999999999999</c:v>
                </c:pt>
                <c:pt idx="31048">
                  <c:v>15.090999999999999</c:v>
                </c:pt>
                <c:pt idx="31049">
                  <c:v>15.090999999999999</c:v>
                </c:pt>
                <c:pt idx="31050">
                  <c:v>15.090999999999999</c:v>
                </c:pt>
                <c:pt idx="31051">
                  <c:v>15.090999999999999</c:v>
                </c:pt>
                <c:pt idx="31052">
                  <c:v>15.090999999999999</c:v>
                </c:pt>
                <c:pt idx="31053">
                  <c:v>15.090999999999999</c:v>
                </c:pt>
                <c:pt idx="31054">
                  <c:v>14.996</c:v>
                </c:pt>
                <c:pt idx="31055">
                  <c:v>14.996</c:v>
                </c:pt>
                <c:pt idx="31056">
                  <c:v>14.996</c:v>
                </c:pt>
                <c:pt idx="31057">
                  <c:v>14.996</c:v>
                </c:pt>
                <c:pt idx="31058">
                  <c:v>14.996</c:v>
                </c:pt>
                <c:pt idx="31059">
                  <c:v>14.996</c:v>
                </c:pt>
                <c:pt idx="31060">
                  <c:v>14.996</c:v>
                </c:pt>
                <c:pt idx="31061">
                  <c:v>14.996</c:v>
                </c:pt>
                <c:pt idx="31062">
                  <c:v>14.996</c:v>
                </c:pt>
                <c:pt idx="31063">
                  <c:v>14.996</c:v>
                </c:pt>
                <c:pt idx="31064">
                  <c:v>14.996</c:v>
                </c:pt>
                <c:pt idx="31065">
                  <c:v>14.996</c:v>
                </c:pt>
                <c:pt idx="31066">
                  <c:v>14.996</c:v>
                </c:pt>
                <c:pt idx="31067">
                  <c:v>14.996</c:v>
                </c:pt>
                <c:pt idx="31068">
                  <c:v>14.996</c:v>
                </c:pt>
                <c:pt idx="31069">
                  <c:v>14.996</c:v>
                </c:pt>
                <c:pt idx="31070">
                  <c:v>14.996</c:v>
                </c:pt>
                <c:pt idx="31071">
                  <c:v>14.9</c:v>
                </c:pt>
                <c:pt idx="31072">
                  <c:v>14.9</c:v>
                </c:pt>
                <c:pt idx="31073">
                  <c:v>14.9</c:v>
                </c:pt>
                <c:pt idx="31074">
                  <c:v>14.9</c:v>
                </c:pt>
                <c:pt idx="31075">
                  <c:v>14.9</c:v>
                </c:pt>
                <c:pt idx="31076">
                  <c:v>14.9</c:v>
                </c:pt>
                <c:pt idx="31077">
                  <c:v>14.9</c:v>
                </c:pt>
                <c:pt idx="31078">
                  <c:v>14.9</c:v>
                </c:pt>
                <c:pt idx="31079">
                  <c:v>14.9</c:v>
                </c:pt>
                <c:pt idx="31080">
                  <c:v>14.9</c:v>
                </c:pt>
                <c:pt idx="31081">
                  <c:v>14.9</c:v>
                </c:pt>
                <c:pt idx="31082">
                  <c:v>14.9</c:v>
                </c:pt>
                <c:pt idx="31083">
                  <c:v>14.9</c:v>
                </c:pt>
                <c:pt idx="31084">
                  <c:v>14.9</c:v>
                </c:pt>
                <c:pt idx="31085">
                  <c:v>14.9</c:v>
                </c:pt>
                <c:pt idx="31086">
                  <c:v>14.9</c:v>
                </c:pt>
                <c:pt idx="31087">
                  <c:v>14.9</c:v>
                </c:pt>
                <c:pt idx="31088">
                  <c:v>14.804</c:v>
                </c:pt>
                <c:pt idx="31089">
                  <c:v>14.804</c:v>
                </c:pt>
                <c:pt idx="31090">
                  <c:v>14.804</c:v>
                </c:pt>
                <c:pt idx="31091">
                  <c:v>14.804</c:v>
                </c:pt>
                <c:pt idx="31092">
                  <c:v>14.804</c:v>
                </c:pt>
                <c:pt idx="31093">
                  <c:v>14.804</c:v>
                </c:pt>
                <c:pt idx="31094">
                  <c:v>14.804</c:v>
                </c:pt>
                <c:pt idx="31095">
                  <c:v>14.804</c:v>
                </c:pt>
                <c:pt idx="31096">
                  <c:v>14.804</c:v>
                </c:pt>
                <c:pt idx="31097">
                  <c:v>14.804</c:v>
                </c:pt>
                <c:pt idx="31098">
                  <c:v>14.804</c:v>
                </c:pt>
                <c:pt idx="31099">
                  <c:v>14.804</c:v>
                </c:pt>
                <c:pt idx="31100">
                  <c:v>14.804</c:v>
                </c:pt>
                <c:pt idx="31101">
                  <c:v>14.804</c:v>
                </c:pt>
                <c:pt idx="31102">
                  <c:v>14.804</c:v>
                </c:pt>
                <c:pt idx="31103">
                  <c:v>14.804</c:v>
                </c:pt>
                <c:pt idx="31104">
                  <c:v>14.804</c:v>
                </c:pt>
                <c:pt idx="31105">
                  <c:v>14.804</c:v>
                </c:pt>
                <c:pt idx="31106">
                  <c:v>14.9</c:v>
                </c:pt>
                <c:pt idx="31107">
                  <c:v>14.9</c:v>
                </c:pt>
                <c:pt idx="31108">
                  <c:v>14.9</c:v>
                </c:pt>
                <c:pt idx="31109">
                  <c:v>14.9</c:v>
                </c:pt>
                <c:pt idx="31110">
                  <c:v>14.996</c:v>
                </c:pt>
                <c:pt idx="31111">
                  <c:v>14.996</c:v>
                </c:pt>
                <c:pt idx="31112">
                  <c:v>14.996</c:v>
                </c:pt>
                <c:pt idx="31113">
                  <c:v>14.996</c:v>
                </c:pt>
                <c:pt idx="31114">
                  <c:v>14.996</c:v>
                </c:pt>
                <c:pt idx="31115">
                  <c:v>15.090999999999999</c:v>
                </c:pt>
                <c:pt idx="31116">
                  <c:v>15.090999999999999</c:v>
                </c:pt>
                <c:pt idx="31117">
                  <c:v>15.090999999999999</c:v>
                </c:pt>
                <c:pt idx="31118">
                  <c:v>15.090999999999999</c:v>
                </c:pt>
                <c:pt idx="31119">
                  <c:v>15.090999999999999</c:v>
                </c:pt>
                <c:pt idx="31120">
                  <c:v>15.186999999999999</c:v>
                </c:pt>
                <c:pt idx="31121">
                  <c:v>15.186999999999999</c:v>
                </c:pt>
                <c:pt idx="31122">
                  <c:v>15.186999999999999</c:v>
                </c:pt>
                <c:pt idx="31123">
                  <c:v>15.186999999999999</c:v>
                </c:pt>
                <c:pt idx="31124">
                  <c:v>15.186999999999999</c:v>
                </c:pt>
                <c:pt idx="31125">
                  <c:v>15.186999999999999</c:v>
                </c:pt>
                <c:pt idx="31126">
                  <c:v>15.186999999999999</c:v>
                </c:pt>
                <c:pt idx="31127">
                  <c:v>15.186999999999999</c:v>
                </c:pt>
                <c:pt idx="31128">
                  <c:v>15.186999999999999</c:v>
                </c:pt>
                <c:pt idx="31129">
                  <c:v>15.186999999999999</c:v>
                </c:pt>
                <c:pt idx="31130">
                  <c:v>15.186999999999999</c:v>
                </c:pt>
                <c:pt idx="31131">
                  <c:v>15.186999999999999</c:v>
                </c:pt>
                <c:pt idx="31132">
                  <c:v>15.186999999999999</c:v>
                </c:pt>
                <c:pt idx="31133">
                  <c:v>15.186999999999999</c:v>
                </c:pt>
                <c:pt idx="31134">
                  <c:v>15.090999999999999</c:v>
                </c:pt>
                <c:pt idx="31135">
                  <c:v>15.090999999999999</c:v>
                </c:pt>
                <c:pt idx="31136">
                  <c:v>15.090999999999999</c:v>
                </c:pt>
                <c:pt idx="31137">
                  <c:v>15.090999999999999</c:v>
                </c:pt>
                <c:pt idx="31138">
                  <c:v>14.996</c:v>
                </c:pt>
                <c:pt idx="31139">
                  <c:v>14.996</c:v>
                </c:pt>
                <c:pt idx="31140">
                  <c:v>14.996</c:v>
                </c:pt>
                <c:pt idx="31141">
                  <c:v>14.996</c:v>
                </c:pt>
                <c:pt idx="31142">
                  <c:v>14.996</c:v>
                </c:pt>
                <c:pt idx="31143">
                  <c:v>14.996</c:v>
                </c:pt>
                <c:pt idx="31144">
                  <c:v>14.9</c:v>
                </c:pt>
                <c:pt idx="31145">
                  <c:v>14.9</c:v>
                </c:pt>
                <c:pt idx="31146">
                  <c:v>14.9</c:v>
                </c:pt>
                <c:pt idx="31147">
                  <c:v>14.9</c:v>
                </c:pt>
                <c:pt idx="31148">
                  <c:v>14.9</c:v>
                </c:pt>
                <c:pt idx="31149">
                  <c:v>14.804</c:v>
                </c:pt>
                <c:pt idx="31150">
                  <c:v>14.804</c:v>
                </c:pt>
                <c:pt idx="31151">
                  <c:v>14.804</c:v>
                </c:pt>
                <c:pt idx="31152">
                  <c:v>14.804</c:v>
                </c:pt>
                <c:pt idx="31153">
                  <c:v>14.804</c:v>
                </c:pt>
                <c:pt idx="31154">
                  <c:v>14.709</c:v>
                </c:pt>
                <c:pt idx="31155">
                  <c:v>14.709</c:v>
                </c:pt>
                <c:pt idx="31156">
                  <c:v>14.709</c:v>
                </c:pt>
                <c:pt idx="31157">
                  <c:v>14.709</c:v>
                </c:pt>
                <c:pt idx="31158">
                  <c:v>14.709</c:v>
                </c:pt>
                <c:pt idx="31159">
                  <c:v>14.613</c:v>
                </c:pt>
                <c:pt idx="31160">
                  <c:v>14.613</c:v>
                </c:pt>
                <c:pt idx="31161">
                  <c:v>14.613</c:v>
                </c:pt>
                <c:pt idx="31162">
                  <c:v>14.613</c:v>
                </c:pt>
                <c:pt idx="31163">
                  <c:v>14.613</c:v>
                </c:pt>
                <c:pt idx="31164">
                  <c:v>14.516999999999999</c:v>
                </c:pt>
                <c:pt idx="31165">
                  <c:v>14.516999999999999</c:v>
                </c:pt>
                <c:pt idx="31166">
                  <c:v>14.516999999999999</c:v>
                </c:pt>
                <c:pt idx="31167">
                  <c:v>14.516999999999999</c:v>
                </c:pt>
                <c:pt idx="31168">
                  <c:v>14.516999999999999</c:v>
                </c:pt>
                <c:pt idx="31169">
                  <c:v>14.516999999999999</c:v>
                </c:pt>
                <c:pt idx="31170">
                  <c:v>14.420999999999999</c:v>
                </c:pt>
                <c:pt idx="31171">
                  <c:v>14.420999999999999</c:v>
                </c:pt>
                <c:pt idx="31172">
                  <c:v>14.420999999999999</c:v>
                </c:pt>
                <c:pt idx="31173">
                  <c:v>14.420999999999999</c:v>
                </c:pt>
                <c:pt idx="31174">
                  <c:v>14.420999999999999</c:v>
                </c:pt>
                <c:pt idx="31175">
                  <c:v>14.324999999999999</c:v>
                </c:pt>
                <c:pt idx="31176">
                  <c:v>14.324999999999999</c:v>
                </c:pt>
                <c:pt idx="31177">
                  <c:v>14.324999999999999</c:v>
                </c:pt>
                <c:pt idx="31178">
                  <c:v>14.324999999999999</c:v>
                </c:pt>
                <c:pt idx="31179">
                  <c:v>14.324999999999999</c:v>
                </c:pt>
                <c:pt idx="31180">
                  <c:v>14.324999999999999</c:v>
                </c:pt>
                <c:pt idx="31181">
                  <c:v>14.324999999999999</c:v>
                </c:pt>
                <c:pt idx="31182">
                  <c:v>14.324999999999999</c:v>
                </c:pt>
                <c:pt idx="31183">
                  <c:v>14.23</c:v>
                </c:pt>
                <c:pt idx="31184">
                  <c:v>14.23</c:v>
                </c:pt>
                <c:pt idx="31185">
                  <c:v>14.23</c:v>
                </c:pt>
                <c:pt idx="31186">
                  <c:v>14.23</c:v>
                </c:pt>
                <c:pt idx="31187">
                  <c:v>14.23</c:v>
                </c:pt>
                <c:pt idx="31188">
                  <c:v>14.23</c:v>
                </c:pt>
                <c:pt idx="31189">
                  <c:v>14.23</c:v>
                </c:pt>
                <c:pt idx="31190">
                  <c:v>14.23</c:v>
                </c:pt>
                <c:pt idx="31191">
                  <c:v>14.23</c:v>
                </c:pt>
                <c:pt idx="31192">
                  <c:v>14.134</c:v>
                </c:pt>
                <c:pt idx="31193">
                  <c:v>14.134</c:v>
                </c:pt>
                <c:pt idx="31194">
                  <c:v>14.134</c:v>
                </c:pt>
                <c:pt idx="31195">
                  <c:v>14.134</c:v>
                </c:pt>
                <c:pt idx="31196">
                  <c:v>14.134</c:v>
                </c:pt>
                <c:pt idx="31197">
                  <c:v>14.23</c:v>
                </c:pt>
                <c:pt idx="31198">
                  <c:v>14.23</c:v>
                </c:pt>
                <c:pt idx="31199">
                  <c:v>14.23</c:v>
                </c:pt>
                <c:pt idx="31200">
                  <c:v>14.23</c:v>
                </c:pt>
                <c:pt idx="31201">
                  <c:v>14.23</c:v>
                </c:pt>
                <c:pt idx="31202">
                  <c:v>14.23</c:v>
                </c:pt>
                <c:pt idx="31203">
                  <c:v>14.324999999999999</c:v>
                </c:pt>
                <c:pt idx="31204">
                  <c:v>14.324999999999999</c:v>
                </c:pt>
                <c:pt idx="31205">
                  <c:v>14.420999999999999</c:v>
                </c:pt>
                <c:pt idx="31206">
                  <c:v>14.420999999999999</c:v>
                </c:pt>
                <c:pt idx="31207">
                  <c:v>14.420999999999999</c:v>
                </c:pt>
                <c:pt idx="31208">
                  <c:v>14.516999999999999</c:v>
                </c:pt>
                <c:pt idx="31209">
                  <c:v>14.516999999999999</c:v>
                </c:pt>
                <c:pt idx="31210">
                  <c:v>14.613</c:v>
                </c:pt>
                <c:pt idx="31211">
                  <c:v>14.613</c:v>
                </c:pt>
                <c:pt idx="31212">
                  <c:v>14.613</c:v>
                </c:pt>
                <c:pt idx="31213">
                  <c:v>14.709</c:v>
                </c:pt>
                <c:pt idx="31214">
                  <c:v>14.709</c:v>
                </c:pt>
                <c:pt idx="31215">
                  <c:v>14.709</c:v>
                </c:pt>
                <c:pt idx="31216">
                  <c:v>14.804</c:v>
                </c:pt>
                <c:pt idx="31217">
                  <c:v>14.804</c:v>
                </c:pt>
                <c:pt idx="31218">
                  <c:v>14.804</c:v>
                </c:pt>
                <c:pt idx="31219">
                  <c:v>14.804</c:v>
                </c:pt>
                <c:pt idx="31220">
                  <c:v>14.9</c:v>
                </c:pt>
                <c:pt idx="31221">
                  <c:v>14.9</c:v>
                </c:pt>
                <c:pt idx="31222">
                  <c:v>14.9</c:v>
                </c:pt>
                <c:pt idx="31223">
                  <c:v>14.9</c:v>
                </c:pt>
                <c:pt idx="31224">
                  <c:v>14.9</c:v>
                </c:pt>
                <c:pt idx="31225">
                  <c:v>14.9</c:v>
                </c:pt>
                <c:pt idx="31226">
                  <c:v>14.996</c:v>
                </c:pt>
                <c:pt idx="31227">
                  <c:v>14.996</c:v>
                </c:pt>
                <c:pt idx="31228">
                  <c:v>14.996</c:v>
                </c:pt>
                <c:pt idx="31229">
                  <c:v>14.996</c:v>
                </c:pt>
                <c:pt idx="31230">
                  <c:v>14.9</c:v>
                </c:pt>
                <c:pt idx="31231">
                  <c:v>14.9</c:v>
                </c:pt>
                <c:pt idx="31232">
                  <c:v>14.9</c:v>
                </c:pt>
                <c:pt idx="31233">
                  <c:v>14.9</c:v>
                </c:pt>
                <c:pt idx="31234">
                  <c:v>14.9</c:v>
                </c:pt>
                <c:pt idx="31235">
                  <c:v>14.9</c:v>
                </c:pt>
                <c:pt idx="31236">
                  <c:v>14.804</c:v>
                </c:pt>
                <c:pt idx="31237">
                  <c:v>14.804</c:v>
                </c:pt>
                <c:pt idx="31238">
                  <c:v>14.804</c:v>
                </c:pt>
                <c:pt idx="31239">
                  <c:v>14.804</c:v>
                </c:pt>
                <c:pt idx="31240">
                  <c:v>14.804</c:v>
                </c:pt>
                <c:pt idx="31241">
                  <c:v>14.709</c:v>
                </c:pt>
                <c:pt idx="31242">
                  <c:v>14.709</c:v>
                </c:pt>
                <c:pt idx="31243">
                  <c:v>14.709</c:v>
                </c:pt>
                <c:pt idx="31244">
                  <c:v>14.709</c:v>
                </c:pt>
                <c:pt idx="31245">
                  <c:v>14.613</c:v>
                </c:pt>
                <c:pt idx="31246">
                  <c:v>14.613</c:v>
                </c:pt>
                <c:pt idx="31247">
                  <c:v>14.613</c:v>
                </c:pt>
                <c:pt idx="31248">
                  <c:v>14.613</c:v>
                </c:pt>
                <c:pt idx="31249">
                  <c:v>14.516999999999999</c:v>
                </c:pt>
                <c:pt idx="31250">
                  <c:v>14.516999999999999</c:v>
                </c:pt>
                <c:pt idx="31251">
                  <c:v>14.516999999999999</c:v>
                </c:pt>
                <c:pt idx="31252">
                  <c:v>14.516999999999999</c:v>
                </c:pt>
                <c:pt idx="31253">
                  <c:v>14.516999999999999</c:v>
                </c:pt>
                <c:pt idx="31254">
                  <c:v>14.420999999999999</c:v>
                </c:pt>
                <c:pt idx="31255">
                  <c:v>14.420999999999999</c:v>
                </c:pt>
                <c:pt idx="31256">
                  <c:v>14.420999999999999</c:v>
                </c:pt>
                <c:pt idx="31257">
                  <c:v>14.420999999999999</c:v>
                </c:pt>
                <c:pt idx="31258">
                  <c:v>14.420999999999999</c:v>
                </c:pt>
                <c:pt idx="31259">
                  <c:v>14.324999999999999</c:v>
                </c:pt>
                <c:pt idx="31260">
                  <c:v>14.324999999999999</c:v>
                </c:pt>
                <c:pt idx="31261">
                  <c:v>14.324999999999999</c:v>
                </c:pt>
                <c:pt idx="31262">
                  <c:v>14.324999999999999</c:v>
                </c:pt>
                <c:pt idx="31263">
                  <c:v>14.324999999999999</c:v>
                </c:pt>
                <c:pt idx="31264">
                  <c:v>14.23</c:v>
                </c:pt>
                <c:pt idx="31265">
                  <c:v>14.23</c:v>
                </c:pt>
                <c:pt idx="31266">
                  <c:v>14.23</c:v>
                </c:pt>
                <c:pt idx="31267">
                  <c:v>14.23</c:v>
                </c:pt>
                <c:pt idx="31268">
                  <c:v>14.23</c:v>
                </c:pt>
                <c:pt idx="31269">
                  <c:v>14.23</c:v>
                </c:pt>
                <c:pt idx="31270">
                  <c:v>14.23</c:v>
                </c:pt>
                <c:pt idx="31271">
                  <c:v>14.134</c:v>
                </c:pt>
                <c:pt idx="31272">
                  <c:v>14.134</c:v>
                </c:pt>
                <c:pt idx="31273">
                  <c:v>14.134</c:v>
                </c:pt>
                <c:pt idx="31274">
                  <c:v>14.134</c:v>
                </c:pt>
                <c:pt idx="31275">
                  <c:v>14.134</c:v>
                </c:pt>
                <c:pt idx="31276">
                  <c:v>14.134</c:v>
                </c:pt>
                <c:pt idx="31277">
                  <c:v>14.134</c:v>
                </c:pt>
                <c:pt idx="31278">
                  <c:v>14.134</c:v>
                </c:pt>
                <c:pt idx="31279">
                  <c:v>14.038</c:v>
                </c:pt>
                <c:pt idx="31280">
                  <c:v>14.038</c:v>
                </c:pt>
                <c:pt idx="31281">
                  <c:v>14.038</c:v>
                </c:pt>
                <c:pt idx="31282">
                  <c:v>14.038</c:v>
                </c:pt>
                <c:pt idx="31283">
                  <c:v>14.038</c:v>
                </c:pt>
                <c:pt idx="31284">
                  <c:v>14.038</c:v>
                </c:pt>
                <c:pt idx="31285">
                  <c:v>14.038</c:v>
                </c:pt>
                <c:pt idx="31286">
                  <c:v>14.038</c:v>
                </c:pt>
                <c:pt idx="31287">
                  <c:v>14.038</c:v>
                </c:pt>
                <c:pt idx="31288">
                  <c:v>14.038</c:v>
                </c:pt>
                <c:pt idx="31289">
                  <c:v>14.038</c:v>
                </c:pt>
                <c:pt idx="31290">
                  <c:v>14.038</c:v>
                </c:pt>
                <c:pt idx="31291">
                  <c:v>14.038</c:v>
                </c:pt>
                <c:pt idx="31292">
                  <c:v>14.038</c:v>
                </c:pt>
                <c:pt idx="31293">
                  <c:v>14.038</c:v>
                </c:pt>
                <c:pt idx="31294">
                  <c:v>14.038</c:v>
                </c:pt>
                <c:pt idx="31295">
                  <c:v>14.038</c:v>
                </c:pt>
                <c:pt idx="31296">
                  <c:v>14.038</c:v>
                </c:pt>
                <c:pt idx="31297">
                  <c:v>14.134</c:v>
                </c:pt>
                <c:pt idx="31298">
                  <c:v>14.134</c:v>
                </c:pt>
                <c:pt idx="31299">
                  <c:v>14.134</c:v>
                </c:pt>
                <c:pt idx="31300">
                  <c:v>14.23</c:v>
                </c:pt>
                <c:pt idx="31301">
                  <c:v>14.23</c:v>
                </c:pt>
                <c:pt idx="31302">
                  <c:v>14.23</c:v>
                </c:pt>
                <c:pt idx="31303">
                  <c:v>14.324999999999999</c:v>
                </c:pt>
                <c:pt idx="31304">
                  <c:v>14.324999999999999</c:v>
                </c:pt>
              </c:numCache>
            </c:numRef>
          </c:yVal>
          <c:smooth val="1"/>
          <c:extLst>
            <c:ext xmlns:c16="http://schemas.microsoft.com/office/drawing/2014/chart" uri="{C3380CC4-5D6E-409C-BE32-E72D297353CC}">
              <c16:uniqueId val="{00000003-18E6-4D9D-B16C-086AB4017D82}"/>
            </c:ext>
          </c:extLst>
        </c:ser>
        <c:dLbls>
          <c:showLegendKey val="0"/>
          <c:showVal val="0"/>
          <c:showCatName val="0"/>
          <c:showSerName val="0"/>
          <c:showPercent val="0"/>
          <c:showBubbleSize val="0"/>
        </c:dLbls>
        <c:axId val="1781163856"/>
        <c:axId val="1037488272"/>
      </c:scatterChart>
      <c:valAx>
        <c:axId val="1781163856"/>
        <c:scaling>
          <c:orientation val="minMax"/>
        </c:scaling>
        <c:delete val="0"/>
        <c:axPos val="b"/>
        <c:majorGridlines>
          <c:spPr>
            <a:ln w="9525" cap="flat" cmpd="sng" algn="ctr">
              <a:solidFill>
                <a:schemeClr val="tx1">
                  <a:lumMod val="15000"/>
                  <a:lumOff val="85000"/>
                </a:schemeClr>
              </a:solidFill>
              <a:round/>
            </a:ln>
            <a:effectLst/>
          </c:spPr>
        </c:majorGridlines>
        <c:numFmt formatCode="dd/mm\ hh:m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37488272"/>
        <c:crosses val="autoZero"/>
        <c:crossBetween val="midCat"/>
      </c:valAx>
      <c:valAx>
        <c:axId val="10374882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781163856"/>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a:t>No kill Amont Gréoux St-Julien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scatterChart>
        <c:scatterStyle val="smoothMarker"/>
        <c:varyColors val="0"/>
        <c:ser>
          <c:idx val="0"/>
          <c:order val="0"/>
          <c:tx>
            <c:strRef>
              <c:f>'Données brutes'!$B$1</c:f>
              <c:strCache>
                <c:ptCount val="1"/>
                <c:pt idx="0">
                  <c:v>No Kill Amont ST-Gréoux_St-Julien 2020</c:v>
                </c:pt>
              </c:strCache>
            </c:strRef>
          </c:tx>
          <c:spPr>
            <a:ln w="19050" cap="rnd">
              <a:solidFill>
                <a:schemeClr val="accent1"/>
              </a:solidFill>
              <a:round/>
            </a:ln>
            <a:effectLst/>
          </c:spPr>
          <c:marker>
            <c:symbol val="circle"/>
            <c:size val="5"/>
            <c:spPr>
              <a:solidFill>
                <a:schemeClr val="accent1"/>
              </a:solidFill>
              <a:ln w="9525">
                <a:solidFill>
                  <a:schemeClr val="accent1"/>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brutes'!$B$2:$B$35042</c:f>
              <c:numCache>
                <c:formatCode>General</c:formatCode>
                <c:ptCount val="35041"/>
                <c:pt idx="25010">
                  <c:v>12.558</c:v>
                </c:pt>
                <c:pt idx="25011">
                  <c:v>12.484999999999999</c:v>
                </c:pt>
                <c:pt idx="25012">
                  <c:v>12.534000000000001</c:v>
                </c:pt>
                <c:pt idx="25013">
                  <c:v>12.582000000000001</c:v>
                </c:pt>
                <c:pt idx="25014">
                  <c:v>12.606</c:v>
                </c:pt>
                <c:pt idx="25015">
                  <c:v>12.654</c:v>
                </c:pt>
                <c:pt idx="25016">
                  <c:v>12.678000000000001</c:v>
                </c:pt>
                <c:pt idx="25017">
                  <c:v>12.63</c:v>
                </c:pt>
                <c:pt idx="25018">
                  <c:v>12.654</c:v>
                </c:pt>
                <c:pt idx="25019">
                  <c:v>12.678000000000001</c:v>
                </c:pt>
                <c:pt idx="25020">
                  <c:v>12.702999999999999</c:v>
                </c:pt>
                <c:pt idx="25021">
                  <c:v>12.702999999999999</c:v>
                </c:pt>
                <c:pt idx="25022">
                  <c:v>12.750999999999999</c:v>
                </c:pt>
                <c:pt idx="25023">
                  <c:v>12.727</c:v>
                </c:pt>
                <c:pt idx="25024">
                  <c:v>12.63</c:v>
                </c:pt>
                <c:pt idx="25025">
                  <c:v>12.606</c:v>
                </c:pt>
                <c:pt idx="25026">
                  <c:v>12.558</c:v>
                </c:pt>
                <c:pt idx="25027">
                  <c:v>12.582000000000001</c:v>
                </c:pt>
                <c:pt idx="25028">
                  <c:v>12.558</c:v>
                </c:pt>
                <c:pt idx="25029">
                  <c:v>12.461</c:v>
                </c:pt>
                <c:pt idx="25030">
                  <c:v>12.436999999999999</c:v>
                </c:pt>
                <c:pt idx="25031">
                  <c:v>12.413</c:v>
                </c:pt>
                <c:pt idx="25032">
                  <c:v>12.364000000000001</c:v>
                </c:pt>
                <c:pt idx="25033">
                  <c:v>12.316000000000001</c:v>
                </c:pt>
                <c:pt idx="25034">
                  <c:v>12.316000000000001</c:v>
                </c:pt>
                <c:pt idx="25035">
                  <c:v>12.243</c:v>
                </c:pt>
                <c:pt idx="25036">
                  <c:v>12.195</c:v>
                </c:pt>
                <c:pt idx="25037">
                  <c:v>12.147</c:v>
                </c:pt>
                <c:pt idx="25038">
                  <c:v>12.122</c:v>
                </c:pt>
                <c:pt idx="25039">
                  <c:v>12.074</c:v>
                </c:pt>
                <c:pt idx="25040">
                  <c:v>12.025</c:v>
                </c:pt>
                <c:pt idx="25041">
                  <c:v>12.000999999999999</c:v>
                </c:pt>
                <c:pt idx="25042">
                  <c:v>12.000999999999999</c:v>
                </c:pt>
                <c:pt idx="25043">
                  <c:v>11.977</c:v>
                </c:pt>
                <c:pt idx="25044">
                  <c:v>11.977</c:v>
                </c:pt>
                <c:pt idx="25045">
                  <c:v>11.977</c:v>
                </c:pt>
                <c:pt idx="25046">
                  <c:v>11.977</c:v>
                </c:pt>
                <c:pt idx="25047">
                  <c:v>11.977</c:v>
                </c:pt>
                <c:pt idx="25048">
                  <c:v>11.952999999999999</c:v>
                </c:pt>
                <c:pt idx="25049">
                  <c:v>11.952999999999999</c:v>
                </c:pt>
                <c:pt idx="25050">
                  <c:v>11.952999999999999</c:v>
                </c:pt>
                <c:pt idx="25051">
                  <c:v>11.952999999999999</c:v>
                </c:pt>
                <c:pt idx="25052">
                  <c:v>11.952999999999999</c:v>
                </c:pt>
                <c:pt idx="25053">
                  <c:v>11.952999999999999</c:v>
                </c:pt>
                <c:pt idx="25054">
                  <c:v>11.952999999999999</c:v>
                </c:pt>
                <c:pt idx="25055">
                  <c:v>11.929</c:v>
                </c:pt>
                <c:pt idx="25056">
                  <c:v>11.929</c:v>
                </c:pt>
                <c:pt idx="25057">
                  <c:v>11.952999999999999</c:v>
                </c:pt>
                <c:pt idx="25058">
                  <c:v>11.929</c:v>
                </c:pt>
                <c:pt idx="25059">
                  <c:v>11.929</c:v>
                </c:pt>
                <c:pt idx="25060">
                  <c:v>11.929</c:v>
                </c:pt>
                <c:pt idx="25061">
                  <c:v>11.929</c:v>
                </c:pt>
                <c:pt idx="25062">
                  <c:v>11.929</c:v>
                </c:pt>
                <c:pt idx="25063">
                  <c:v>11.929</c:v>
                </c:pt>
                <c:pt idx="25064">
                  <c:v>11.929</c:v>
                </c:pt>
                <c:pt idx="25065">
                  <c:v>11.929</c:v>
                </c:pt>
                <c:pt idx="25066">
                  <c:v>11.929</c:v>
                </c:pt>
                <c:pt idx="25067">
                  <c:v>11.952999999999999</c:v>
                </c:pt>
                <c:pt idx="25068">
                  <c:v>11.952999999999999</c:v>
                </c:pt>
                <c:pt idx="25069">
                  <c:v>11.952999999999999</c:v>
                </c:pt>
                <c:pt idx="25070">
                  <c:v>11.952999999999999</c:v>
                </c:pt>
                <c:pt idx="25071">
                  <c:v>11.952999999999999</c:v>
                </c:pt>
                <c:pt idx="25072">
                  <c:v>11.952999999999999</c:v>
                </c:pt>
                <c:pt idx="25073">
                  <c:v>11.952999999999999</c:v>
                </c:pt>
                <c:pt idx="25074">
                  <c:v>11.952999999999999</c:v>
                </c:pt>
                <c:pt idx="25075">
                  <c:v>11.929</c:v>
                </c:pt>
                <c:pt idx="25076">
                  <c:v>11.952999999999999</c:v>
                </c:pt>
                <c:pt idx="25077">
                  <c:v>11.929</c:v>
                </c:pt>
                <c:pt idx="25078">
                  <c:v>11.929</c:v>
                </c:pt>
                <c:pt idx="25079">
                  <c:v>11.929</c:v>
                </c:pt>
                <c:pt idx="25080">
                  <c:v>11.904</c:v>
                </c:pt>
                <c:pt idx="25081">
                  <c:v>11.904</c:v>
                </c:pt>
                <c:pt idx="25082">
                  <c:v>11.88</c:v>
                </c:pt>
                <c:pt idx="25083">
                  <c:v>11.88</c:v>
                </c:pt>
                <c:pt idx="25084">
                  <c:v>11.856</c:v>
                </c:pt>
                <c:pt idx="25085">
                  <c:v>11.832000000000001</c:v>
                </c:pt>
                <c:pt idx="25086">
                  <c:v>11.832000000000001</c:v>
                </c:pt>
                <c:pt idx="25087">
                  <c:v>11.832000000000001</c:v>
                </c:pt>
                <c:pt idx="25088">
                  <c:v>11.832000000000001</c:v>
                </c:pt>
                <c:pt idx="25089">
                  <c:v>11.856</c:v>
                </c:pt>
                <c:pt idx="25090">
                  <c:v>11.856</c:v>
                </c:pt>
                <c:pt idx="25091">
                  <c:v>11.856</c:v>
                </c:pt>
                <c:pt idx="25092">
                  <c:v>11.856</c:v>
                </c:pt>
                <c:pt idx="25093">
                  <c:v>11.856</c:v>
                </c:pt>
                <c:pt idx="25094">
                  <c:v>11.88</c:v>
                </c:pt>
                <c:pt idx="25095">
                  <c:v>11.904</c:v>
                </c:pt>
                <c:pt idx="25096">
                  <c:v>11.904</c:v>
                </c:pt>
                <c:pt idx="25097">
                  <c:v>11.929</c:v>
                </c:pt>
                <c:pt idx="25098">
                  <c:v>12.05</c:v>
                </c:pt>
                <c:pt idx="25099">
                  <c:v>12.05</c:v>
                </c:pt>
                <c:pt idx="25100">
                  <c:v>12.170999999999999</c:v>
                </c:pt>
                <c:pt idx="25101">
                  <c:v>12.243</c:v>
                </c:pt>
                <c:pt idx="25102">
                  <c:v>12.292</c:v>
                </c:pt>
                <c:pt idx="25103">
                  <c:v>12.34</c:v>
                </c:pt>
                <c:pt idx="25104">
                  <c:v>12.292</c:v>
                </c:pt>
                <c:pt idx="25105">
                  <c:v>12.268000000000001</c:v>
                </c:pt>
                <c:pt idx="25106">
                  <c:v>12.292</c:v>
                </c:pt>
                <c:pt idx="25107">
                  <c:v>12.292</c:v>
                </c:pt>
                <c:pt idx="25108">
                  <c:v>12.292</c:v>
                </c:pt>
                <c:pt idx="25109">
                  <c:v>12.364000000000001</c:v>
                </c:pt>
                <c:pt idx="25110">
                  <c:v>12.34</c:v>
                </c:pt>
                <c:pt idx="25111">
                  <c:v>12.364000000000001</c:v>
                </c:pt>
                <c:pt idx="25112">
                  <c:v>12.461</c:v>
                </c:pt>
                <c:pt idx="25113">
                  <c:v>12.63</c:v>
                </c:pt>
                <c:pt idx="25114">
                  <c:v>12.727</c:v>
                </c:pt>
                <c:pt idx="25115">
                  <c:v>12.750999999999999</c:v>
                </c:pt>
                <c:pt idx="25116">
                  <c:v>12.702999999999999</c:v>
                </c:pt>
                <c:pt idx="25117">
                  <c:v>12.750999999999999</c:v>
                </c:pt>
                <c:pt idx="25118">
                  <c:v>12.775</c:v>
                </c:pt>
                <c:pt idx="25119">
                  <c:v>12.702999999999999</c:v>
                </c:pt>
                <c:pt idx="25120">
                  <c:v>12.63</c:v>
                </c:pt>
                <c:pt idx="25121">
                  <c:v>12.534000000000001</c:v>
                </c:pt>
                <c:pt idx="25122">
                  <c:v>12.534000000000001</c:v>
                </c:pt>
                <c:pt idx="25123">
                  <c:v>12.484999999999999</c:v>
                </c:pt>
                <c:pt idx="25124">
                  <c:v>12.558</c:v>
                </c:pt>
                <c:pt idx="25125">
                  <c:v>12.534000000000001</c:v>
                </c:pt>
                <c:pt idx="25126">
                  <c:v>12.509</c:v>
                </c:pt>
                <c:pt idx="25127">
                  <c:v>12.461</c:v>
                </c:pt>
                <c:pt idx="25128">
                  <c:v>12.364000000000001</c:v>
                </c:pt>
                <c:pt idx="25129">
                  <c:v>12.316000000000001</c:v>
                </c:pt>
                <c:pt idx="25130">
                  <c:v>12.316000000000001</c:v>
                </c:pt>
                <c:pt idx="25131">
                  <c:v>12.316000000000001</c:v>
                </c:pt>
                <c:pt idx="25132">
                  <c:v>12.292</c:v>
                </c:pt>
                <c:pt idx="25133">
                  <c:v>12.243</c:v>
                </c:pt>
                <c:pt idx="25134">
                  <c:v>12.218999999999999</c:v>
                </c:pt>
                <c:pt idx="25135">
                  <c:v>12.195</c:v>
                </c:pt>
                <c:pt idx="25136">
                  <c:v>12.170999999999999</c:v>
                </c:pt>
                <c:pt idx="25137">
                  <c:v>12.147</c:v>
                </c:pt>
                <c:pt idx="25138">
                  <c:v>12.098000000000001</c:v>
                </c:pt>
                <c:pt idx="25139">
                  <c:v>12.098000000000001</c:v>
                </c:pt>
                <c:pt idx="25140">
                  <c:v>12.122</c:v>
                </c:pt>
                <c:pt idx="25141">
                  <c:v>12.122</c:v>
                </c:pt>
                <c:pt idx="25142">
                  <c:v>12.098000000000001</c:v>
                </c:pt>
                <c:pt idx="25143">
                  <c:v>12.098000000000001</c:v>
                </c:pt>
                <c:pt idx="25144">
                  <c:v>12.05</c:v>
                </c:pt>
                <c:pt idx="25145">
                  <c:v>12.05</c:v>
                </c:pt>
                <c:pt idx="25146">
                  <c:v>12.05</c:v>
                </c:pt>
                <c:pt idx="25147">
                  <c:v>12.025</c:v>
                </c:pt>
                <c:pt idx="25148">
                  <c:v>12.025</c:v>
                </c:pt>
                <c:pt idx="25149">
                  <c:v>12.025</c:v>
                </c:pt>
                <c:pt idx="25150">
                  <c:v>12.074</c:v>
                </c:pt>
                <c:pt idx="25151">
                  <c:v>12.074</c:v>
                </c:pt>
                <c:pt idx="25152">
                  <c:v>12.05</c:v>
                </c:pt>
                <c:pt idx="25153">
                  <c:v>12.074</c:v>
                </c:pt>
                <c:pt idx="25154">
                  <c:v>12.05</c:v>
                </c:pt>
                <c:pt idx="25155">
                  <c:v>12.05</c:v>
                </c:pt>
                <c:pt idx="25156">
                  <c:v>12.074</c:v>
                </c:pt>
                <c:pt idx="25157">
                  <c:v>12.074</c:v>
                </c:pt>
                <c:pt idx="25158">
                  <c:v>12.05</c:v>
                </c:pt>
                <c:pt idx="25159">
                  <c:v>12.05</c:v>
                </c:pt>
                <c:pt idx="25160">
                  <c:v>12.074</c:v>
                </c:pt>
                <c:pt idx="25161">
                  <c:v>12.05</c:v>
                </c:pt>
                <c:pt idx="25162">
                  <c:v>12.074</c:v>
                </c:pt>
                <c:pt idx="25163">
                  <c:v>12.074</c:v>
                </c:pt>
                <c:pt idx="25164">
                  <c:v>12.074</c:v>
                </c:pt>
                <c:pt idx="25165">
                  <c:v>12.05</c:v>
                </c:pt>
                <c:pt idx="25166">
                  <c:v>12.05</c:v>
                </c:pt>
                <c:pt idx="25167">
                  <c:v>12.025</c:v>
                </c:pt>
                <c:pt idx="25168">
                  <c:v>12.025</c:v>
                </c:pt>
                <c:pt idx="25169">
                  <c:v>12.025</c:v>
                </c:pt>
                <c:pt idx="25170">
                  <c:v>12.000999999999999</c:v>
                </c:pt>
                <c:pt idx="25171">
                  <c:v>12.000999999999999</c:v>
                </c:pt>
                <c:pt idx="25172">
                  <c:v>12.000999999999999</c:v>
                </c:pt>
                <c:pt idx="25173">
                  <c:v>11.977</c:v>
                </c:pt>
                <c:pt idx="25174">
                  <c:v>11.977</c:v>
                </c:pt>
                <c:pt idx="25175">
                  <c:v>11.977</c:v>
                </c:pt>
                <c:pt idx="25176">
                  <c:v>11.952999999999999</c:v>
                </c:pt>
                <c:pt idx="25177">
                  <c:v>11.929</c:v>
                </c:pt>
                <c:pt idx="25178">
                  <c:v>11.929</c:v>
                </c:pt>
                <c:pt idx="25179">
                  <c:v>11.904</c:v>
                </c:pt>
                <c:pt idx="25180">
                  <c:v>11.904</c:v>
                </c:pt>
                <c:pt idx="25181">
                  <c:v>11.88</c:v>
                </c:pt>
                <c:pt idx="25182">
                  <c:v>11.88</c:v>
                </c:pt>
                <c:pt idx="25183">
                  <c:v>11.88</c:v>
                </c:pt>
                <c:pt idx="25184">
                  <c:v>11.88</c:v>
                </c:pt>
                <c:pt idx="25185">
                  <c:v>11.856</c:v>
                </c:pt>
                <c:pt idx="25186">
                  <c:v>11.88</c:v>
                </c:pt>
                <c:pt idx="25187">
                  <c:v>11.88</c:v>
                </c:pt>
                <c:pt idx="25188">
                  <c:v>11.88</c:v>
                </c:pt>
                <c:pt idx="25189">
                  <c:v>11.88</c:v>
                </c:pt>
                <c:pt idx="25190">
                  <c:v>11.904</c:v>
                </c:pt>
                <c:pt idx="25191">
                  <c:v>11.929</c:v>
                </c:pt>
                <c:pt idx="25192">
                  <c:v>11.977</c:v>
                </c:pt>
                <c:pt idx="25193">
                  <c:v>12.074</c:v>
                </c:pt>
                <c:pt idx="25194">
                  <c:v>12.147</c:v>
                </c:pt>
                <c:pt idx="25195">
                  <c:v>12.195</c:v>
                </c:pt>
                <c:pt idx="25196">
                  <c:v>12.195</c:v>
                </c:pt>
                <c:pt idx="25197">
                  <c:v>12.170999999999999</c:v>
                </c:pt>
                <c:pt idx="25198">
                  <c:v>12.122</c:v>
                </c:pt>
                <c:pt idx="25199">
                  <c:v>12.122</c:v>
                </c:pt>
                <c:pt idx="25200">
                  <c:v>12.098000000000001</c:v>
                </c:pt>
                <c:pt idx="25201">
                  <c:v>12.098000000000001</c:v>
                </c:pt>
                <c:pt idx="25202">
                  <c:v>12.098000000000001</c:v>
                </c:pt>
                <c:pt idx="25203">
                  <c:v>12.074</c:v>
                </c:pt>
                <c:pt idx="25204">
                  <c:v>12.074</c:v>
                </c:pt>
                <c:pt idx="25205">
                  <c:v>12.074</c:v>
                </c:pt>
                <c:pt idx="25206">
                  <c:v>12.074</c:v>
                </c:pt>
                <c:pt idx="25207">
                  <c:v>12.074</c:v>
                </c:pt>
                <c:pt idx="25208">
                  <c:v>12.074</c:v>
                </c:pt>
                <c:pt idx="25209">
                  <c:v>12.074</c:v>
                </c:pt>
                <c:pt idx="25210">
                  <c:v>12.098000000000001</c:v>
                </c:pt>
                <c:pt idx="25211">
                  <c:v>12.170999999999999</c:v>
                </c:pt>
                <c:pt idx="25212">
                  <c:v>12.218999999999999</c:v>
                </c:pt>
                <c:pt idx="25213">
                  <c:v>12.268000000000001</c:v>
                </c:pt>
                <c:pt idx="25214">
                  <c:v>12.316000000000001</c:v>
                </c:pt>
                <c:pt idx="25215">
                  <c:v>12.364000000000001</c:v>
                </c:pt>
                <c:pt idx="25216">
                  <c:v>12.413</c:v>
                </c:pt>
                <c:pt idx="25217">
                  <c:v>12.413</c:v>
                </c:pt>
                <c:pt idx="25218">
                  <c:v>12.436999999999999</c:v>
                </c:pt>
                <c:pt idx="25219">
                  <c:v>12.436999999999999</c:v>
                </c:pt>
                <c:pt idx="25220">
                  <c:v>12.413</c:v>
                </c:pt>
                <c:pt idx="25221">
                  <c:v>12.34</c:v>
                </c:pt>
                <c:pt idx="25222">
                  <c:v>12.243</c:v>
                </c:pt>
                <c:pt idx="25223">
                  <c:v>12.147</c:v>
                </c:pt>
                <c:pt idx="25224">
                  <c:v>12.074</c:v>
                </c:pt>
                <c:pt idx="25225">
                  <c:v>12.074</c:v>
                </c:pt>
                <c:pt idx="25226">
                  <c:v>12.074</c:v>
                </c:pt>
                <c:pt idx="25227">
                  <c:v>12.074</c:v>
                </c:pt>
                <c:pt idx="25228">
                  <c:v>12.05</c:v>
                </c:pt>
                <c:pt idx="25229">
                  <c:v>12.025</c:v>
                </c:pt>
                <c:pt idx="25230">
                  <c:v>12.025</c:v>
                </c:pt>
                <c:pt idx="25231">
                  <c:v>12.025</c:v>
                </c:pt>
                <c:pt idx="25232">
                  <c:v>12.000999999999999</c:v>
                </c:pt>
                <c:pt idx="25233">
                  <c:v>12.000999999999999</c:v>
                </c:pt>
                <c:pt idx="25234">
                  <c:v>12.000999999999999</c:v>
                </c:pt>
                <c:pt idx="25235">
                  <c:v>12.000999999999999</c:v>
                </c:pt>
                <c:pt idx="25236">
                  <c:v>12.000999999999999</c:v>
                </c:pt>
                <c:pt idx="25237">
                  <c:v>12.000999999999999</c:v>
                </c:pt>
                <c:pt idx="25238">
                  <c:v>11.977</c:v>
                </c:pt>
                <c:pt idx="25239">
                  <c:v>11.977</c:v>
                </c:pt>
                <c:pt idx="25240">
                  <c:v>11.977</c:v>
                </c:pt>
                <c:pt idx="25241">
                  <c:v>12.025</c:v>
                </c:pt>
                <c:pt idx="25242">
                  <c:v>12.000999999999999</c:v>
                </c:pt>
                <c:pt idx="25243">
                  <c:v>11.977</c:v>
                </c:pt>
                <c:pt idx="25244">
                  <c:v>11.977</c:v>
                </c:pt>
                <c:pt idx="25245">
                  <c:v>11.977</c:v>
                </c:pt>
                <c:pt idx="25246">
                  <c:v>11.977</c:v>
                </c:pt>
                <c:pt idx="25247">
                  <c:v>11.977</c:v>
                </c:pt>
                <c:pt idx="25248">
                  <c:v>11.977</c:v>
                </c:pt>
                <c:pt idx="25249">
                  <c:v>11.977</c:v>
                </c:pt>
                <c:pt idx="25250">
                  <c:v>11.977</c:v>
                </c:pt>
                <c:pt idx="25251">
                  <c:v>11.952999999999999</c:v>
                </c:pt>
                <c:pt idx="25252">
                  <c:v>11.977</c:v>
                </c:pt>
                <c:pt idx="25253">
                  <c:v>11.977</c:v>
                </c:pt>
                <c:pt idx="25254">
                  <c:v>11.977</c:v>
                </c:pt>
                <c:pt idx="25255">
                  <c:v>11.977</c:v>
                </c:pt>
                <c:pt idx="25256">
                  <c:v>11.977</c:v>
                </c:pt>
                <c:pt idx="25257">
                  <c:v>11.952999999999999</c:v>
                </c:pt>
                <c:pt idx="25258">
                  <c:v>11.977</c:v>
                </c:pt>
                <c:pt idx="25259">
                  <c:v>11.977</c:v>
                </c:pt>
                <c:pt idx="25260">
                  <c:v>11.977</c:v>
                </c:pt>
                <c:pt idx="25261">
                  <c:v>11.977</c:v>
                </c:pt>
                <c:pt idx="25262">
                  <c:v>11.977</c:v>
                </c:pt>
                <c:pt idx="25263">
                  <c:v>11.977</c:v>
                </c:pt>
                <c:pt idx="25264">
                  <c:v>11.977</c:v>
                </c:pt>
                <c:pt idx="25265">
                  <c:v>11.977</c:v>
                </c:pt>
                <c:pt idx="25266">
                  <c:v>11.977</c:v>
                </c:pt>
                <c:pt idx="25267">
                  <c:v>11.977</c:v>
                </c:pt>
                <c:pt idx="25268">
                  <c:v>11.977</c:v>
                </c:pt>
                <c:pt idx="25269">
                  <c:v>11.977</c:v>
                </c:pt>
                <c:pt idx="25270">
                  <c:v>11.952999999999999</c:v>
                </c:pt>
                <c:pt idx="25271">
                  <c:v>11.952999999999999</c:v>
                </c:pt>
                <c:pt idx="25272">
                  <c:v>11.952999999999999</c:v>
                </c:pt>
                <c:pt idx="25273">
                  <c:v>11.929</c:v>
                </c:pt>
                <c:pt idx="25274">
                  <c:v>11.929</c:v>
                </c:pt>
                <c:pt idx="25275">
                  <c:v>11.904</c:v>
                </c:pt>
                <c:pt idx="25276">
                  <c:v>11.904</c:v>
                </c:pt>
                <c:pt idx="25277">
                  <c:v>11.904</c:v>
                </c:pt>
                <c:pt idx="25278">
                  <c:v>11.904</c:v>
                </c:pt>
                <c:pt idx="25279">
                  <c:v>11.88</c:v>
                </c:pt>
                <c:pt idx="25280">
                  <c:v>11.88</c:v>
                </c:pt>
                <c:pt idx="25281">
                  <c:v>11.88</c:v>
                </c:pt>
                <c:pt idx="25282">
                  <c:v>11.88</c:v>
                </c:pt>
                <c:pt idx="25283">
                  <c:v>11.904</c:v>
                </c:pt>
                <c:pt idx="25284">
                  <c:v>11.929</c:v>
                </c:pt>
                <c:pt idx="25285">
                  <c:v>11.929</c:v>
                </c:pt>
                <c:pt idx="25286">
                  <c:v>11.977</c:v>
                </c:pt>
                <c:pt idx="25287">
                  <c:v>11.977</c:v>
                </c:pt>
                <c:pt idx="25288">
                  <c:v>11.977</c:v>
                </c:pt>
                <c:pt idx="25289">
                  <c:v>12.025</c:v>
                </c:pt>
                <c:pt idx="25290">
                  <c:v>12.05</c:v>
                </c:pt>
                <c:pt idx="25291">
                  <c:v>12.147</c:v>
                </c:pt>
                <c:pt idx="25292">
                  <c:v>12.218999999999999</c:v>
                </c:pt>
                <c:pt idx="25293">
                  <c:v>12.268000000000001</c:v>
                </c:pt>
                <c:pt idx="25294">
                  <c:v>12.292</c:v>
                </c:pt>
                <c:pt idx="25295">
                  <c:v>12.316000000000001</c:v>
                </c:pt>
                <c:pt idx="25296">
                  <c:v>12.34</c:v>
                </c:pt>
                <c:pt idx="25297">
                  <c:v>12.364000000000001</c:v>
                </c:pt>
                <c:pt idx="25298">
                  <c:v>12.413</c:v>
                </c:pt>
                <c:pt idx="25299">
                  <c:v>12.461</c:v>
                </c:pt>
                <c:pt idx="25300">
                  <c:v>12.509</c:v>
                </c:pt>
                <c:pt idx="25301">
                  <c:v>12.534000000000001</c:v>
                </c:pt>
                <c:pt idx="25302">
                  <c:v>12.558</c:v>
                </c:pt>
                <c:pt idx="25303">
                  <c:v>12.582000000000001</c:v>
                </c:pt>
                <c:pt idx="25304">
                  <c:v>12.606</c:v>
                </c:pt>
                <c:pt idx="25305">
                  <c:v>12.63</c:v>
                </c:pt>
                <c:pt idx="25306">
                  <c:v>12.654</c:v>
                </c:pt>
                <c:pt idx="25307">
                  <c:v>12.534000000000001</c:v>
                </c:pt>
                <c:pt idx="25308">
                  <c:v>12.436999999999999</c:v>
                </c:pt>
                <c:pt idx="25309">
                  <c:v>12.558</c:v>
                </c:pt>
                <c:pt idx="25310">
                  <c:v>12.558</c:v>
                </c:pt>
                <c:pt idx="25311">
                  <c:v>12.509</c:v>
                </c:pt>
                <c:pt idx="25312">
                  <c:v>12.558</c:v>
                </c:pt>
                <c:pt idx="25313">
                  <c:v>12.484999999999999</c:v>
                </c:pt>
                <c:pt idx="25314">
                  <c:v>12.461</c:v>
                </c:pt>
                <c:pt idx="25315">
                  <c:v>12.558</c:v>
                </c:pt>
                <c:pt idx="25316">
                  <c:v>12.606</c:v>
                </c:pt>
                <c:pt idx="25317">
                  <c:v>12.484999999999999</c:v>
                </c:pt>
                <c:pt idx="25318">
                  <c:v>12.413</c:v>
                </c:pt>
                <c:pt idx="25319">
                  <c:v>12.364000000000001</c:v>
                </c:pt>
                <c:pt idx="25320">
                  <c:v>12.316000000000001</c:v>
                </c:pt>
                <c:pt idx="25321">
                  <c:v>12.268000000000001</c:v>
                </c:pt>
                <c:pt idx="25322">
                  <c:v>12.218999999999999</c:v>
                </c:pt>
                <c:pt idx="25323">
                  <c:v>12.218999999999999</c:v>
                </c:pt>
                <c:pt idx="25324">
                  <c:v>12.218999999999999</c:v>
                </c:pt>
                <c:pt idx="25325">
                  <c:v>12.170999999999999</c:v>
                </c:pt>
                <c:pt idx="25326">
                  <c:v>12.122</c:v>
                </c:pt>
                <c:pt idx="25327">
                  <c:v>12.098000000000001</c:v>
                </c:pt>
                <c:pt idx="25328">
                  <c:v>12.074</c:v>
                </c:pt>
                <c:pt idx="25329">
                  <c:v>12.05</c:v>
                </c:pt>
                <c:pt idx="25330">
                  <c:v>13.233000000000001</c:v>
                </c:pt>
                <c:pt idx="25331">
                  <c:v>14.242000000000001</c:v>
                </c:pt>
                <c:pt idx="25332">
                  <c:v>14.888</c:v>
                </c:pt>
                <c:pt idx="25333">
                  <c:v>15.247</c:v>
                </c:pt>
                <c:pt idx="25334">
                  <c:v>15.557</c:v>
                </c:pt>
                <c:pt idx="25335">
                  <c:v>15.819000000000001</c:v>
                </c:pt>
                <c:pt idx="25336">
                  <c:v>15.986000000000001</c:v>
                </c:pt>
                <c:pt idx="25337">
                  <c:v>16.129000000000001</c:v>
                </c:pt>
                <c:pt idx="25338">
                  <c:v>16.225000000000001</c:v>
                </c:pt>
                <c:pt idx="25339">
                  <c:v>16.295999999999999</c:v>
                </c:pt>
                <c:pt idx="25340">
                  <c:v>16.391999999999999</c:v>
                </c:pt>
                <c:pt idx="25341">
                  <c:v>16.439</c:v>
                </c:pt>
                <c:pt idx="25342">
                  <c:v>16.486999999999998</c:v>
                </c:pt>
                <c:pt idx="25343">
                  <c:v>16.510999999999999</c:v>
                </c:pt>
                <c:pt idx="25344">
                  <c:v>16.510999999999999</c:v>
                </c:pt>
                <c:pt idx="25345">
                  <c:v>16.486999999999998</c:v>
                </c:pt>
                <c:pt idx="25346">
                  <c:v>16.463000000000001</c:v>
                </c:pt>
                <c:pt idx="25347">
                  <c:v>16.414999999999999</c:v>
                </c:pt>
                <c:pt idx="25348">
                  <c:v>16.391999999999999</c:v>
                </c:pt>
                <c:pt idx="25349">
                  <c:v>16.344000000000001</c:v>
                </c:pt>
                <c:pt idx="25350">
                  <c:v>16.32</c:v>
                </c:pt>
                <c:pt idx="25351">
                  <c:v>16.271999999999998</c:v>
                </c:pt>
                <c:pt idx="25352">
                  <c:v>16.248999999999999</c:v>
                </c:pt>
                <c:pt idx="25353">
                  <c:v>16.248999999999999</c:v>
                </c:pt>
                <c:pt idx="25354">
                  <c:v>16.248999999999999</c:v>
                </c:pt>
                <c:pt idx="25355">
                  <c:v>16.248999999999999</c:v>
                </c:pt>
                <c:pt idx="25356">
                  <c:v>16.248999999999999</c:v>
                </c:pt>
                <c:pt idx="25357">
                  <c:v>16.295999999999999</c:v>
                </c:pt>
                <c:pt idx="25358">
                  <c:v>16.32</c:v>
                </c:pt>
                <c:pt idx="25359">
                  <c:v>16.367999999999999</c:v>
                </c:pt>
                <c:pt idx="25360">
                  <c:v>16.391999999999999</c:v>
                </c:pt>
                <c:pt idx="25361">
                  <c:v>16.439</c:v>
                </c:pt>
                <c:pt idx="25362">
                  <c:v>16.486999999999998</c:v>
                </c:pt>
                <c:pt idx="25363">
                  <c:v>16.533999999999999</c:v>
                </c:pt>
                <c:pt idx="25364">
                  <c:v>16.558</c:v>
                </c:pt>
                <c:pt idx="25365">
                  <c:v>16.606000000000002</c:v>
                </c:pt>
                <c:pt idx="25366">
                  <c:v>16.63</c:v>
                </c:pt>
                <c:pt idx="25367">
                  <c:v>16.63</c:v>
                </c:pt>
                <c:pt idx="25368">
                  <c:v>16.63</c:v>
                </c:pt>
                <c:pt idx="25369">
                  <c:v>16.654</c:v>
                </c:pt>
                <c:pt idx="25370">
                  <c:v>16.701000000000001</c:v>
                </c:pt>
                <c:pt idx="25371">
                  <c:v>16.914999999999999</c:v>
                </c:pt>
                <c:pt idx="25372">
                  <c:v>17.058</c:v>
                </c:pt>
                <c:pt idx="25373">
                  <c:v>17.152999999999999</c:v>
                </c:pt>
                <c:pt idx="25374">
                  <c:v>17.225000000000001</c:v>
                </c:pt>
                <c:pt idx="25375">
                  <c:v>17.295999999999999</c:v>
                </c:pt>
                <c:pt idx="25376">
                  <c:v>17.295999999999999</c:v>
                </c:pt>
                <c:pt idx="25377">
                  <c:v>17.344000000000001</c:v>
                </c:pt>
                <c:pt idx="25378">
                  <c:v>17.367999999999999</c:v>
                </c:pt>
                <c:pt idx="25379">
                  <c:v>17.390999999999998</c:v>
                </c:pt>
                <c:pt idx="25380">
                  <c:v>17.390999999999998</c:v>
                </c:pt>
                <c:pt idx="25381">
                  <c:v>17.414999999999999</c:v>
                </c:pt>
                <c:pt idx="25382">
                  <c:v>17.439</c:v>
                </c:pt>
                <c:pt idx="25383">
                  <c:v>17.439</c:v>
                </c:pt>
                <c:pt idx="25384">
                  <c:v>17.439</c:v>
                </c:pt>
                <c:pt idx="25385">
                  <c:v>17.463000000000001</c:v>
                </c:pt>
                <c:pt idx="25386">
                  <c:v>17.439</c:v>
                </c:pt>
                <c:pt idx="25387">
                  <c:v>17.344000000000001</c:v>
                </c:pt>
                <c:pt idx="25388">
                  <c:v>17.271999999999998</c:v>
                </c:pt>
                <c:pt idx="25389">
                  <c:v>17.248999999999999</c:v>
                </c:pt>
                <c:pt idx="25390">
                  <c:v>17.177</c:v>
                </c:pt>
                <c:pt idx="25391">
                  <c:v>17.152999999999999</c:v>
                </c:pt>
                <c:pt idx="25392">
                  <c:v>17.106000000000002</c:v>
                </c:pt>
                <c:pt idx="25393">
                  <c:v>17.106000000000002</c:v>
                </c:pt>
                <c:pt idx="25394">
                  <c:v>17.13</c:v>
                </c:pt>
                <c:pt idx="25395">
                  <c:v>17.152999999999999</c:v>
                </c:pt>
                <c:pt idx="25396">
                  <c:v>17.201000000000001</c:v>
                </c:pt>
                <c:pt idx="25397">
                  <c:v>17.201000000000001</c:v>
                </c:pt>
                <c:pt idx="25398">
                  <c:v>17.248999999999999</c:v>
                </c:pt>
                <c:pt idx="25399">
                  <c:v>17.295999999999999</c:v>
                </c:pt>
                <c:pt idx="25400">
                  <c:v>17.344000000000001</c:v>
                </c:pt>
                <c:pt idx="25401">
                  <c:v>17.344000000000001</c:v>
                </c:pt>
                <c:pt idx="25402">
                  <c:v>17.32</c:v>
                </c:pt>
                <c:pt idx="25403">
                  <c:v>17.271999999999998</c:v>
                </c:pt>
                <c:pt idx="25404">
                  <c:v>17.248999999999999</c:v>
                </c:pt>
                <c:pt idx="25405">
                  <c:v>17.177</c:v>
                </c:pt>
                <c:pt idx="25406">
                  <c:v>17.082000000000001</c:v>
                </c:pt>
                <c:pt idx="25407">
                  <c:v>17.058</c:v>
                </c:pt>
                <c:pt idx="25408">
                  <c:v>17.058</c:v>
                </c:pt>
                <c:pt idx="25409">
                  <c:v>17.058</c:v>
                </c:pt>
                <c:pt idx="25410">
                  <c:v>17.010999999999999</c:v>
                </c:pt>
                <c:pt idx="25411">
                  <c:v>16.986999999999998</c:v>
                </c:pt>
                <c:pt idx="25412">
                  <c:v>16.939</c:v>
                </c:pt>
                <c:pt idx="25413">
                  <c:v>16.891999999999999</c:v>
                </c:pt>
                <c:pt idx="25414">
                  <c:v>16.867999999999999</c:v>
                </c:pt>
                <c:pt idx="25415">
                  <c:v>16.867999999999999</c:v>
                </c:pt>
                <c:pt idx="25416">
                  <c:v>16.867999999999999</c:v>
                </c:pt>
                <c:pt idx="25417">
                  <c:v>16.867999999999999</c:v>
                </c:pt>
                <c:pt idx="25418">
                  <c:v>16.891999999999999</c:v>
                </c:pt>
                <c:pt idx="25419">
                  <c:v>16.914999999999999</c:v>
                </c:pt>
                <c:pt idx="25420">
                  <c:v>16.963000000000001</c:v>
                </c:pt>
                <c:pt idx="25421">
                  <c:v>16.986999999999998</c:v>
                </c:pt>
                <c:pt idx="25422">
                  <c:v>17.010999999999999</c:v>
                </c:pt>
                <c:pt idx="25423">
                  <c:v>17.010999999999999</c:v>
                </c:pt>
                <c:pt idx="25424">
                  <c:v>16.986999999999998</c:v>
                </c:pt>
                <c:pt idx="25425">
                  <c:v>16.986999999999998</c:v>
                </c:pt>
                <c:pt idx="25426">
                  <c:v>17.010999999999999</c:v>
                </c:pt>
                <c:pt idx="25427">
                  <c:v>16.986999999999998</c:v>
                </c:pt>
                <c:pt idx="25428">
                  <c:v>16.963000000000001</c:v>
                </c:pt>
                <c:pt idx="25429">
                  <c:v>16.939</c:v>
                </c:pt>
                <c:pt idx="25430">
                  <c:v>16.891999999999999</c:v>
                </c:pt>
                <c:pt idx="25431">
                  <c:v>16.844000000000001</c:v>
                </c:pt>
                <c:pt idx="25432">
                  <c:v>16.82</c:v>
                </c:pt>
                <c:pt idx="25433">
                  <c:v>16.795999999999999</c:v>
                </c:pt>
                <c:pt idx="25434">
                  <c:v>16.795999999999999</c:v>
                </c:pt>
                <c:pt idx="25435">
                  <c:v>16.82</c:v>
                </c:pt>
                <c:pt idx="25436">
                  <c:v>16.844000000000001</c:v>
                </c:pt>
                <c:pt idx="25437">
                  <c:v>16.844000000000001</c:v>
                </c:pt>
                <c:pt idx="25438">
                  <c:v>16.844000000000001</c:v>
                </c:pt>
                <c:pt idx="25439">
                  <c:v>16.867999999999999</c:v>
                </c:pt>
                <c:pt idx="25440">
                  <c:v>16.844000000000001</c:v>
                </c:pt>
                <c:pt idx="25441">
                  <c:v>16.844000000000001</c:v>
                </c:pt>
                <c:pt idx="25442">
                  <c:v>16.82</c:v>
                </c:pt>
                <c:pt idx="25443">
                  <c:v>16.82</c:v>
                </c:pt>
                <c:pt idx="25444">
                  <c:v>16.82</c:v>
                </c:pt>
                <c:pt idx="25445">
                  <c:v>16.82</c:v>
                </c:pt>
                <c:pt idx="25446">
                  <c:v>16.82</c:v>
                </c:pt>
                <c:pt idx="25447">
                  <c:v>16.82</c:v>
                </c:pt>
                <c:pt idx="25448">
                  <c:v>16.82</c:v>
                </c:pt>
                <c:pt idx="25449">
                  <c:v>16.795999999999999</c:v>
                </c:pt>
                <c:pt idx="25450">
                  <c:v>16.773</c:v>
                </c:pt>
                <c:pt idx="25451">
                  <c:v>16.773</c:v>
                </c:pt>
                <c:pt idx="25452">
                  <c:v>16.773</c:v>
                </c:pt>
                <c:pt idx="25453">
                  <c:v>16.773</c:v>
                </c:pt>
                <c:pt idx="25454">
                  <c:v>16.773</c:v>
                </c:pt>
                <c:pt idx="25455">
                  <c:v>16.773</c:v>
                </c:pt>
                <c:pt idx="25456">
                  <c:v>16.773</c:v>
                </c:pt>
                <c:pt idx="25457">
                  <c:v>16.773</c:v>
                </c:pt>
                <c:pt idx="25458">
                  <c:v>16.773</c:v>
                </c:pt>
                <c:pt idx="25459">
                  <c:v>16.748999999999999</c:v>
                </c:pt>
                <c:pt idx="25460">
                  <c:v>16.748999999999999</c:v>
                </c:pt>
                <c:pt idx="25461">
                  <c:v>16.773</c:v>
                </c:pt>
                <c:pt idx="25462">
                  <c:v>16.773</c:v>
                </c:pt>
                <c:pt idx="25463">
                  <c:v>16.773</c:v>
                </c:pt>
                <c:pt idx="25464">
                  <c:v>16.748999999999999</c:v>
                </c:pt>
                <c:pt idx="25465">
                  <c:v>16.748999999999999</c:v>
                </c:pt>
                <c:pt idx="25466">
                  <c:v>16.725000000000001</c:v>
                </c:pt>
                <c:pt idx="25467">
                  <c:v>16.748999999999999</c:v>
                </c:pt>
                <c:pt idx="25468">
                  <c:v>16.725000000000001</c:v>
                </c:pt>
                <c:pt idx="25469">
                  <c:v>16.701000000000001</c:v>
                </c:pt>
                <c:pt idx="25470">
                  <c:v>16.701000000000001</c:v>
                </c:pt>
                <c:pt idx="25471">
                  <c:v>16.701000000000001</c:v>
                </c:pt>
                <c:pt idx="25472">
                  <c:v>16.701000000000001</c:v>
                </c:pt>
                <c:pt idx="25473">
                  <c:v>16.701000000000001</c:v>
                </c:pt>
                <c:pt idx="25474">
                  <c:v>16.701000000000001</c:v>
                </c:pt>
                <c:pt idx="25475">
                  <c:v>16.677</c:v>
                </c:pt>
                <c:pt idx="25476">
                  <c:v>16.654</c:v>
                </c:pt>
                <c:pt idx="25477">
                  <c:v>16.533999999999999</c:v>
                </c:pt>
                <c:pt idx="25478">
                  <c:v>16.463000000000001</c:v>
                </c:pt>
                <c:pt idx="25479">
                  <c:v>16.414999999999999</c:v>
                </c:pt>
                <c:pt idx="25480">
                  <c:v>16.391999999999999</c:v>
                </c:pt>
                <c:pt idx="25481">
                  <c:v>16.391999999999999</c:v>
                </c:pt>
                <c:pt idx="25482">
                  <c:v>16.391999999999999</c:v>
                </c:pt>
                <c:pt idx="25483">
                  <c:v>16.391999999999999</c:v>
                </c:pt>
                <c:pt idx="25484">
                  <c:v>16.391999999999999</c:v>
                </c:pt>
                <c:pt idx="25485">
                  <c:v>16.414999999999999</c:v>
                </c:pt>
                <c:pt idx="25486">
                  <c:v>16.414999999999999</c:v>
                </c:pt>
                <c:pt idx="25487">
                  <c:v>16.439</c:v>
                </c:pt>
                <c:pt idx="25488">
                  <c:v>16.486999999999998</c:v>
                </c:pt>
                <c:pt idx="25489">
                  <c:v>16.486999999999998</c:v>
                </c:pt>
                <c:pt idx="25490">
                  <c:v>16.510999999999999</c:v>
                </c:pt>
                <c:pt idx="25491">
                  <c:v>16.533999999999999</c:v>
                </c:pt>
                <c:pt idx="25492">
                  <c:v>16.486999999999998</c:v>
                </c:pt>
                <c:pt idx="25493">
                  <c:v>16.533999999999999</c:v>
                </c:pt>
                <c:pt idx="25494">
                  <c:v>16.533999999999999</c:v>
                </c:pt>
                <c:pt idx="25495">
                  <c:v>16.533999999999999</c:v>
                </c:pt>
                <c:pt idx="25496">
                  <c:v>16.533999999999999</c:v>
                </c:pt>
                <c:pt idx="25497">
                  <c:v>16.558</c:v>
                </c:pt>
                <c:pt idx="25498">
                  <c:v>16.582000000000001</c:v>
                </c:pt>
                <c:pt idx="25499">
                  <c:v>16.582000000000001</c:v>
                </c:pt>
                <c:pt idx="25500">
                  <c:v>16.582000000000001</c:v>
                </c:pt>
                <c:pt idx="25501">
                  <c:v>16.558</c:v>
                </c:pt>
                <c:pt idx="25502">
                  <c:v>16.533999999999999</c:v>
                </c:pt>
                <c:pt idx="25503">
                  <c:v>16.510999999999999</c:v>
                </c:pt>
                <c:pt idx="25504">
                  <c:v>16.486999999999998</c:v>
                </c:pt>
                <c:pt idx="25505">
                  <c:v>16.486999999999998</c:v>
                </c:pt>
                <c:pt idx="25506">
                  <c:v>16.463000000000001</c:v>
                </c:pt>
                <c:pt idx="25507">
                  <c:v>16.463000000000001</c:v>
                </c:pt>
                <c:pt idx="25508">
                  <c:v>16.439</c:v>
                </c:pt>
                <c:pt idx="25509">
                  <c:v>16.414999999999999</c:v>
                </c:pt>
                <c:pt idx="25510">
                  <c:v>16.344000000000001</c:v>
                </c:pt>
                <c:pt idx="25511">
                  <c:v>16.295999999999999</c:v>
                </c:pt>
                <c:pt idx="25512">
                  <c:v>16.225000000000001</c:v>
                </c:pt>
                <c:pt idx="25513">
                  <c:v>16.201000000000001</c:v>
                </c:pt>
                <c:pt idx="25514">
                  <c:v>16.152999999999999</c:v>
                </c:pt>
                <c:pt idx="25515">
                  <c:v>16.129000000000001</c:v>
                </c:pt>
                <c:pt idx="25516">
                  <c:v>16.106000000000002</c:v>
                </c:pt>
                <c:pt idx="25517">
                  <c:v>16.106000000000002</c:v>
                </c:pt>
                <c:pt idx="25518">
                  <c:v>16.106000000000002</c:v>
                </c:pt>
                <c:pt idx="25519">
                  <c:v>16.106000000000002</c:v>
                </c:pt>
                <c:pt idx="25520">
                  <c:v>16.106000000000002</c:v>
                </c:pt>
                <c:pt idx="25521">
                  <c:v>16.082000000000001</c:v>
                </c:pt>
                <c:pt idx="25522">
                  <c:v>16.033999999999999</c:v>
                </c:pt>
                <c:pt idx="25523">
                  <c:v>15.962999999999999</c:v>
                </c:pt>
                <c:pt idx="25524">
                  <c:v>15.914999999999999</c:v>
                </c:pt>
                <c:pt idx="25525">
                  <c:v>15.891</c:v>
                </c:pt>
                <c:pt idx="25526">
                  <c:v>15.867000000000001</c:v>
                </c:pt>
                <c:pt idx="25527">
                  <c:v>15.843</c:v>
                </c:pt>
                <c:pt idx="25528">
                  <c:v>15.843</c:v>
                </c:pt>
                <c:pt idx="25529">
                  <c:v>15.819000000000001</c:v>
                </c:pt>
                <c:pt idx="25530">
                  <c:v>15.819000000000001</c:v>
                </c:pt>
                <c:pt idx="25531">
                  <c:v>15.795999999999999</c:v>
                </c:pt>
                <c:pt idx="25532">
                  <c:v>15.795999999999999</c:v>
                </c:pt>
                <c:pt idx="25533">
                  <c:v>15.772</c:v>
                </c:pt>
                <c:pt idx="25534">
                  <c:v>15.772</c:v>
                </c:pt>
                <c:pt idx="25535">
                  <c:v>15.747999999999999</c:v>
                </c:pt>
                <c:pt idx="25536">
                  <c:v>15.724</c:v>
                </c:pt>
                <c:pt idx="25537">
                  <c:v>15.7</c:v>
                </c:pt>
                <c:pt idx="25538">
                  <c:v>15.7</c:v>
                </c:pt>
                <c:pt idx="25539">
                  <c:v>15.676</c:v>
                </c:pt>
                <c:pt idx="25540">
                  <c:v>15.676</c:v>
                </c:pt>
                <c:pt idx="25541">
                  <c:v>15.676</c:v>
                </c:pt>
                <c:pt idx="25542">
                  <c:v>15.7</c:v>
                </c:pt>
                <c:pt idx="25543">
                  <c:v>15.724</c:v>
                </c:pt>
                <c:pt idx="25544">
                  <c:v>15.772</c:v>
                </c:pt>
                <c:pt idx="25545">
                  <c:v>15.819000000000001</c:v>
                </c:pt>
                <c:pt idx="25546">
                  <c:v>15.843</c:v>
                </c:pt>
                <c:pt idx="25547">
                  <c:v>15.867000000000001</c:v>
                </c:pt>
                <c:pt idx="25548">
                  <c:v>15.891</c:v>
                </c:pt>
                <c:pt idx="25549">
                  <c:v>15.914999999999999</c:v>
                </c:pt>
                <c:pt idx="25550">
                  <c:v>15.939</c:v>
                </c:pt>
                <c:pt idx="25551">
                  <c:v>15.939</c:v>
                </c:pt>
                <c:pt idx="25552">
                  <c:v>15.962999999999999</c:v>
                </c:pt>
                <c:pt idx="25553">
                  <c:v>15.962999999999999</c:v>
                </c:pt>
                <c:pt idx="25554">
                  <c:v>15.962999999999999</c:v>
                </c:pt>
                <c:pt idx="25555">
                  <c:v>15.962999999999999</c:v>
                </c:pt>
                <c:pt idx="25556">
                  <c:v>15.962999999999999</c:v>
                </c:pt>
                <c:pt idx="25557">
                  <c:v>15.962999999999999</c:v>
                </c:pt>
                <c:pt idx="25558">
                  <c:v>15.939</c:v>
                </c:pt>
                <c:pt idx="25559">
                  <c:v>15.939</c:v>
                </c:pt>
                <c:pt idx="25560">
                  <c:v>15.914999999999999</c:v>
                </c:pt>
                <c:pt idx="25561">
                  <c:v>15.914999999999999</c:v>
                </c:pt>
                <c:pt idx="25562">
                  <c:v>15.891</c:v>
                </c:pt>
                <c:pt idx="25563">
                  <c:v>15.891</c:v>
                </c:pt>
                <c:pt idx="25564">
                  <c:v>15.891</c:v>
                </c:pt>
                <c:pt idx="25565">
                  <c:v>15.891</c:v>
                </c:pt>
                <c:pt idx="25566">
                  <c:v>15.867000000000001</c:v>
                </c:pt>
                <c:pt idx="25567">
                  <c:v>15.867000000000001</c:v>
                </c:pt>
                <c:pt idx="25568">
                  <c:v>15.867000000000001</c:v>
                </c:pt>
                <c:pt idx="25569">
                  <c:v>15.891</c:v>
                </c:pt>
                <c:pt idx="25570">
                  <c:v>15.914999999999999</c:v>
                </c:pt>
                <c:pt idx="25571">
                  <c:v>15.914999999999999</c:v>
                </c:pt>
                <c:pt idx="25572">
                  <c:v>15.939</c:v>
                </c:pt>
                <c:pt idx="25573">
                  <c:v>15.962999999999999</c:v>
                </c:pt>
                <c:pt idx="25574">
                  <c:v>16.010000000000002</c:v>
                </c:pt>
                <c:pt idx="25575">
                  <c:v>15.962999999999999</c:v>
                </c:pt>
                <c:pt idx="25576">
                  <c:v>16.010000000000002</c:v>
                </c:pt>
                <c:pt idx="25577">
                  <c:v>15.939</c:v>
                </c:pt>
                <c:pt idx="25578">
                  <c:v>15.819000000000001</c:v>
                </c:pt>
                <c:pt idx="25579">
                  <c:v>15.795999999999999</c:v>
                </c:pt>
                <c:pt idx="25580">
                  <c:v>15.724</c:v>
                </c:pt>
                <c:pt idx="25581">
                  <c:v>15.605</c:v>
                </c:pt>
                <c:pt idx="25582">
                  <c:v>15.484999999999999</c:v>
                </c:pt>
                <c:pt idx="25583">
                  <c:v>15.366</c:v>
                </c:pt>
                <c:pt idx="25584">
                  <c:v>15.294</c:v>
                </c:pt>
                <c:pt idx="25585">
                  <c:v>15.247</c:v>
                </c:pt>
                <c:pt idx="25586">
                  <c:v>15.247</c:v>
                </c:pt>
                <c:pt idx="25587">
                  <c:v>15.247</c:v>
                </c:pt>
                <c:pt idx="25588">
                  <c:v>15.247</c:v>
                </c:pt>
                <c:pt idx="25589">
                  <c:v>15.199</c:v>
                </c:pt>
                <c:pt idx="25590">
                  <c:v>15.175000000000001</c:v>
                </c:pt>
                <c:pt idx="25591">
                  <c:v>15.103</c:v>
                </c:pt>
                <c:pt idx="25592">
                  <c:v>14.96</c:v>
                </c:pt>
                <c:pt idx="25593">
                  <c:v>14.912000000000001</c:v>
                </c:pt>
                <c:pt idx="25594">
                  <c:v>14.673</c:v>
                </c:pt>
                <c:pt idx="25595">
                  <c:v>14.553000000000001</c:v>
                </c:pt>
                <c:pt idx="25596">
                  <c:v>14.409000000000001</c:v>
                </c:pt>
                <c:pt idx="25597">
                  <c:v>14.337</c:v>
                </c:pt>
                <c:pt idx="25598">
                  <c:v>14.361000000000001</c:v>
                </c:pt>
                <c:pt idx="25599">
                  <c:v>14.146000000000001</c:v>
                </c:pt>
                <c:pt idx="25600">
                  <c:v>13.882</c:v>
                </c:pt>
                <c:pt idx="25601">
                  <c:v>13.738</c:v>
                </c:pt>
                <c:pt idx="25602">
                  <c:v>13.858000000000001</c:v>
                </c:pt>
                <c:pt idx="25603">
                  <c:v>13.93</c:v>
                </c:pt>
                <c:pt idx="25604">
                  <c:v>13.834</c:v>
                </c:pt>
                <c:pt idx="25605">
                  <c:v>13.69</c:v>
                </c:pt>
                <c:pt idx="25606">
                  <c:v>13.593999999999999</c:v>
                </c:pt>
                <c:pt idx="25607">
                  <c:v>13.57</c:v>
                </c:pt>
                <c:pt idx="25608">
                  <c:v>13.545999999999999</c:v>
                </c:pt>
                <c:pt idx="25609">
                  <c:v>13.497</c:v>
                </c:pt>
                <c:pt idx="25610">
                  <c:v>13.449</c:v>
                </c:pt>
                <c:pt idx="25611">
                  <c:v>13.401</c:v>
                </c:pt>
                <c:pt idx="25612">
                  <c:v>13.353</c:v>
                </c:pt>
                <c:pt idx="25613">
                  <c:v>13.329000000000001</c:v>
                </c:pt>
                <c:pt idx="25614">
                  <c:v>13.281000000000001</c:v>
                </c:pt>
                <c:pt idx="25615">
                  <c:v>13.233000000000001</c:v>
                </c:pt>
                <c:pt idx="25616">
                  <c:v>13.161</c:v>
                </c:pt>
                <c:pt idx="25617">
                  <c:v>13.137</c:v>
                </c:pt>
                <c:pt idx="25618">
                  <c:v>13.087999999999999</c:v>
                </c:pt>
                <c:pt idx="25619">
                  <c:v>13.064</c:v>
                </c:pt>
                <c:pt idx="25620">
                  <c:v>12.992000000000001</c:v>
                </c:pt>
                <c:pt idx="25621">
                  <c:v>13.016</c:v>
                </c:pt>
                <c:pt idx="25622">
                  <c:v>13.064</c:v>
                </c:pt>
                <c:pt idx="25623">
                  <c:v>13.016</c:v>
                </c:pt>
                <c:pt idx="25624">
                  <c:v>12.944000000000001</c:v>
                </c:pt>
                <c:pt idx="25625">
                  <c:v>12.871</c:v>
                </c:pt>
                <c:pt idx="25626">
                  <c:v>12.847</c:v>
                </c:pt>
                <c:pt idx="25627">
                  <c:v>12.823</c:v>
                </c:pt>
                <c:pt idx="25628">
                  <c:v>12.798999999999999</c:v>
                </c:pt>
                <c:pt idx="25629">
                  <c:v>12.775</c:v>
                </c:pt>
                <c:pt idx="25630">
                  <c:v>12.775</c:v>
                </c:pt>
                <c:pt idx="25631">
                  <c:v>12.750999999999999</c:v>
                </c:pt>
                <c:pt idx="25632">
                  <c:v>12.750999999999999</c:v>
                </c:pt>
                <c:pt idx="25633">
                  <c:v>12.702999999999999</c:v>
                </c:pt>
                <c:pt idx="25634">
                  <c:v>12.678000000000001</c:v>
                </c:pt>
                <c:pt idx="25635">
                  <c:v>12.678000000000001</c:v>
                </c:pt>
                <c:pt idx="25636">
                  <c:v>12.654</c:v>
                </c:pt>
                <c:pt idx="25637">
                  <c:v>12.654</c:v>
                </c:pt>
                <c:pt idx="25638">
                  <c:v>12.654</c:v>
                </c:pt>
                <c:pt idx="25639">
                  <c:v>12.63</c:v>
                </c:pt>
                <c:pt idx="25640">
                  <c:v>12.63</c:v>
                </c:pt>
                <c:pt idx="25641">
                  <c:v>12.63</c:v>
                </c:pt>
                <c:pt idx="25642">
                  <c:v>12.606</c:v>
                </c:pt>
                <c:pt idx="25643">
                  <c:v>12.606</c:v>
                </c:pt>
                <c:pt idx="25644">
                  <c:v>12.582000000000001</c:v>
                </c:pt>
                <c:pt idx="25645">
                  <c:v>12.558</c:v>
                </c:pt>
                <c:pt idx="25646">
                  <c:v>12.558</c:v>
                </c:pt>
                <c:pt idx="25647">
                  <c:v>12.558</c:v>
                </c:pt>
                <c:pt idx="25648">
                  <c:v>12.509</c:v>
                </c:pt>
                <c:pt idx="25649">
                  <c:v>12.484999999999999</c:v>
                </c:pt>
                <c:pt idx="25650">
                  <c:v>12.484999999999999</c:v>
                </c:pt>
                <c:pt idx="25651">
                  <c:v>12.461</c:v>
                </c:pt>
                <c:pt idx="25652">
                  <c:v>12.461</c:v>
                </c:pt>
                <c:pt idx="25653">
                  <c:v>12.436999999999999</c:v>
                </c:pt>
                <c:pt idx="25654">
                  <c:v>12.413</c:v>
                </c:pt>
                <c:pt idx="25655">
                  <c:v>12.388999999999999</c:v>
                </c:pt>
                <c:pt idx="25656">
                  <c:v>12.388999999999999</c:v>
                </c:pt>
                <c:pt idx="25657">
                  <c:v>12.388999999999999</c:v>
                </c:pt>
                <c:pt idx="25658">
                  <c:v>12.388999999999999</c:v>
                </c:pt>
                <c:pt idx="25659">
                  <c:v>12.364000000000001</c:v>
                </c:pt>
                <c:pt idx="25660">
                  <c:v>12.364000000000001</c:v>
                </c:pt>
                <c:pt idx="25661">
                  <c:v>12.364000000000001</c:v>
                </c:pt>
                <c:pt idx="25662">
                  <c:v>12.364000000000001</c:v>
                </c:pt>
                <c:pt idx="25663">
                  <c:v>12.364000000000001</c:v>
                </c:pt>
                <c:pt idx="25664">
                  <c:v>12.34</c:v>
                </c:pt>
                <c:pt idx="25665">
                  <c:v>12.316000000000001</c:v>
                </c:pt>
                <c:pt idx="25666">
                  <c:v>12.268000000000001</c:v>
                </c:pt>
                <c:pt idx="25667">
                  <c:v>12.292</c:v>
                </c:pt>
                <c:pt idx="25668">
                  <c:v>12.268000000000001</c:v>
                </c:pt>
                <c:pt idx="25669">
                  <c:v>12.292</c:v>
                </c:pt>
                <c:pt idx="25670">
                  <c:v>12.292</c:v>
                </c:pt>
                <c:pt idx="25671">
                  <c:v>12.292</c:v>
                </c:pt>
                <c:pt idx="25672">
                  <c:v>12.292</c:v>
                </c:pt>
                <c:pt idx="25673">
                  <c:v>12.316000000000001</c:v>
                </c:pt>
                <c:pt idx="25674">
                  <c:v>12.316000000000001</c:v>
                </c:pt>
                <c:pt idx="25675">
                  <c:v>12.34</c:v>
                </c:pt>
                <c:pt idx="25676">
                  <c:v>12.413</c:v>
                </c:pt>
                <c:pt idx="25677">
                  <c:v>12.461</c:v>
                </c:pt>
                <c:pt idx="25678">
                  <c:v>12.461</c:v>
                </c:pt>
                <c:pt idx="25679">
                  <c:v>12.364000000000001</c:v>
                </c:pt>
                <c:pt idx="25680">
                  <c:v>12.364000000000001</c:v>
                </c:pt>
                <c:pt idx="25681">
                  <c:v>12.534000000000001</c:v>
                </c:pt>
                <c:pt idx="25682">
                  <c:v>12.436999999999999</c:v>
                </c:pt>
                <c:pt idx="25683">
                  <c:v>12.461</c:v>
                </c:pt>
                <c:pt idx="25684">
                  <c:v>12.534000000000001</c:v>
                </c:pt>
                <c:pt idx="25685">
                  <c:v>12.461</c:v>
                </c:pt>
                <c:pt idx="25686">
                  <c:v>12.436999999999999</c:v>
                </c:pt>
                <c:pt idx="25687">
                  <c:v>12.484999999999999</c:v>
                </c:pt>
                <c:pt idx="25688">
                  <c:v>12.461</c:v>
                </c:pt>
                <c:pt idx="25689">
                  <c:v>12.509</c:v>
                </c:pt>
                <c:pt idx="25690">
                  <c:v>12.413</c:v>
                </c:pt>
                <c:pt idx="25691">
                  <c:v>12.364000000000001</c:v>
                </c:pt>
                <c:pt idx="25692">
                  <c:v>12.436999999999999</c:v>
                </c:pt>
                <c:pt idx="25693">
                  <c:v>12.461</c:v>
                </c:pt>
                <c:pt idx="25694">
                  <c:v>12.461</c:v>
                </c:pt>
                <c:pt idx="25695">
                  <c:v>12.34</c:v>
                </c:pt>
                <c:pt idx="25696">
                  <c:v>12.388999999999999</c:v>
                </c:pt>
                <c:pt idx="25697">
                  <c:v>12.461</c:v>
                </c:pt>
                <c:pt idx="25698">
                  <c:v>12.413</c:v>
                </c:pt>
                <c:pt idx="25699">
                  <c:v>12.34</c:v>
                </c:pt>
                <c:pt idx="25700">
                  <c:v>12.316000000000001</c:v>
                </c:pt>
                <c:pt idx="25701">
                  <c:v>12.316000000000001</c:v>
                </c:pt>
                <c:pt idx="25702">
                  <c:v>12.316000000000001</c:v>
                </c:pt>
                <c:pt idx="25703">
                  <c:v>12.268000000000001</c:v>
                </c:pt>
                <c:pt idx="25704">
                  <c:v>12.218999999999999</c:v>
                </c:pt>
                <c:pt idx="25705">
                  <c:v>12.170999999999999</c:v>
                </c:pt>
                <c:pt idx="25706">
                  <c:v>12.147</c:v>
                </c:pt>
                <c:pt idx="25707">
                  <c:v>12.147</c:v>
                </c:pt>
                <c:pt idx="25708">
                  <c:v>12.122</c:v>
                </c:pt>
                <c:pt idx="25709">
                  <c:v>12.098000000000001</c:v>
                </c:pt>
                <c:pt idx="25710">
                  <c:v>12.074</c:v>
                </c:pt>
                <c:pt idx="25711">
                  <c:v>12.05</c:v>
                </c:pt>
                <c:pt idx="25712">
                  <c:v>12.05</c:v>
                </c:pt>
                <c:pt idx="25713">
                  <c:v>12.025</c:v>
                </c:pt>
                <c:pt idx="25714">
                  <c:v>12.025</c:v>
                </c:pt>
                <c:pt idx="25715">
                  <c:v>12.025</c:v>
                </c:pt>
                <c:pt idx="25716">
                  <c:v>12.000999999999999</c:v>
                </c:pt>
                <c:pt idx="25717">
                  <c:v>11.977</c:v>
                </c:pt>
                <c:pt idx="25718">
                  <c:v>11.977</c:v>
                </c:pt>
                <c:pt idx="25719">
                  <c:v>11.977</c:v>
                </c:pt>
                <c:pt idx="25720">
                  <c:v>11.952999999999999</c:v>
                </c:pt>
                <c:pt idx="25721">
                  <c:v>11.929</c:v>
                </c:pt>
                <c:pt idx="25722">
                  <c:v>11.929</c:v>
                </c:pt>
                <c:pt idx="25723">
                  <c:v>11.904</c:v>
                </c:pt>
                <c:pt idx="25724">
                  <c:v>11.904</c:v>
                </c:pt>
                <c:pt idx="25725">
                  <c:v>11.904</c:v>
                </c:pt>
                <c:pt idx="25726">
                  <c:v>11.88</c:v>
                </c:pt>
                <c:pt idx="25727">
                  <c:v>11.88</c:v>
                </c:pt>
                <c:pt idx="25728">
                  <c:v>11.88</c:v>
                </c:pt>
                <c:pt idx="25729">
                  <c:v>11.904</c:v>
                </c:pt>
                <c:pt idx="25730">
                  <c:v>11.88</c:v>
                </c:pt>
                <c:pt idx="25731">
                  <c:v>11.856</c:v>
                </c:pt>
                <c:pt idx="25732">
                  <c:v>11.832000000000001</c:v>
                </c:pt>
                <c:pt idx="25733">
                  <c:v>11.807</c:v>
                </c:pt>
                <c:pt idx="25734">
                  <c:v>11.807</c:v>
                </c:pt>
                <c:pt idx="25735">
                  <c:v>11.782999999999999</c:v>
                </c:pt>
                <c:pt idx="25736">
                  <c:v>11.782999999999999</c:v>
                </c:pt>
                <c:pt idx="25737">
                  <c:v>11.782999999999999</c:v>
                </c:pt>
                <c:pt idx="25738">
                  <c:v>11.782999999999999</c:v>
                </c:pt>
                <c:pt idx="25739">
                  <c:v>11.759</c:v>
                </c:pt>
                <c:pt idx="25740">
                  <c:v>11.759</c:v>
                </c:pt>
                <c:pt idx="25741">
                  <c:v>11.759</c:v>
                </c:pt>
                <c:pt idx="25742">
                  <c:v>11.734</c:v>
                </c:pt>
                <c:pt idx="25743">
                  <c:v>11.734</c:v>
                </c:pt>
                <c:pt idx="25744">
                  <c:v>11.734</c:v>
                </c:pt>
                <c:pt idx="25745">
                  <c:v>11.71</c:v>
                </c:pt>
                <c:pt idx="25746">
                  <c:v>11.71</c:v>
                </c:pt>
                <c:pt idx="25747">
                  <c:v>11.686</c:v>
                </c:pt>
                <c:pt idx="25748">
                  <c:v>11.662000000000001</c:v>
                </c:pt>
                <c:pt idx="25749">
                  <c:v>11.637</c:v>
                </c:pt>
                <c:pt idx="25750">
                  <c:v>11.637</c:v>
                </c:pt>
                <c:pt idx="25751">
                  <c:v>11.613</c:v>
                </c:pt>
                <c:pt idx="25752">
                  <c:v>11.589</c:v>
                </c:pt>
                <c:pt idx="25753">
                  <c:v>11.589</c:v>
                </c:pt>
                <c:pt idx="25754">
                  <c:v>11.589</c:v>
                </c:pt>
                <c:pt idx="25755">
                  <c:v>11.589</c:v>
                </c:pt>
                <c:pt idx="25756">
                  <c:v>11.589</c:v>
                </c:pt>
                <c:pt idx="25757">
                  <c:v>11.589</c:v>
                </c:pt>
                <c:pt idx="25758">
                  <c:v>11.589</c:v>
                </c:pt>
                <c:pt idx="25759">
                  <c:v>11.565</c:v>
                </c:pt>
                <c:pt idx="25760">
                  <c:v>11.54</c:v>
                </c:pt>
                <c:pt idx="25761">
                  <c:v>11.516</c:v>
                </c:pt>
                <c:pt idx="25762">
                  <c:v>11.492000000000001</c:v>
                </c:pt>
                <c:pt idx="25763">
                  <c:v>11.492000000000001</c:v>
                </c:pt>
                <c:pt idx="25764">
                  <c:v>11.492000000000001</c:v>
                </c:pt>
                <c:pt idx="25765">
                  <c:v>11.492000000000001</c:v>
                </c:pt>
                <c:pt idx="25766">
                  <c:v>11.54</c:v>
                </c:pt>
                <c:pt idx="25767">
                  <c:v>11.589</c:v>
                </c:pt>
                <c:pt idx="25768">
                  <c:v>11.613</c:v>
                </c:pt>
                <c:pt idx="25769">
                  <c:v>11.662000000000001</c:v>
                </c:pt>
                <c:pt idx="25770">
                  <c:v>11.71</c:v>
                </c:pt>
                <c:pt idx="25771">
                  <c:v>11.832000000000001</c:v>
                </c:pt>
                <c:pt idx="25772">
                  <c:v>11.929</c:v>
                </c:pt>
                <c:pt idx="25773">
                  <c:v>12.05</c:v>
                </c:pt>
                <c:pt idx="25774">
                  <c:v>12.122</c:v>
                </c:pt>
                <c:pt idx="25775">
                  <c:v>12.170999999999999</c:v>
                </c:pt>
                <c:pt idx="25776">
                  <c:v>12.195</c:v>
                </c:pt>
                <c:pt idx="25777">
                  <c:v>12.218999999999999</c:v>
                </c:pt>
                <c:pt idx="25778">
                  <c:v>12.218999999999999</c:v>
                </c:pt>
                <c:pt idx="25779">
                  <c:v>12.268000000000001</c:v>
                </c:pt>
                <c:pt idx="25780">
                  <c:v>12.292</c:v>
                </c:pt>
                <c:pt idx="25781">
                  <c:v>12.243</c:v>
                </c:pt>
                <c:pt idx="25782">
                  <c:v>12.316000000000001</c:v>
                </c:pt>
                <c:pt idx="25783">
                  <c:v>12.388999999999999</c:v>
                </c:pt>
                <c:pt idx="25784">
                  <c:v>12.388999999999999</c:v>
                </c:pt>
                <c:pt idx="25785">
                  <c:v>12.413</c:v>
                </c:pt>
                <c:pt idx="25786">
                  <c:v>12.388999999999999</c:v>
                </c:pt>
                <c:pt idx="25787">
                  <c:v>12.34</c:v>
                </c:pt>
                <c:pt idx="25788">
                  <c:v>12.268000000000001</c:v>
                </c:pt>
                <c:pt idx="25789">
                  <c:v>12.268000000000001</c:v>
                </c:pt>
                <c:pt idx="25790">
                  <c:v>12.316000000000001</c:v>
                </c:pt>
                <c:pt idx="25791">
                  <c:v>12.364000000000001</c:v>
                </c:pt>
                <c:pt idx="25792">
                  <c:v>12.316000000000001</c:v>
                </c:pt>
                <c:pt idx="25793">
                  <c:v>12.292</c:v>
                </c:pt>
                <c:pt idx="25794">
                  <c:v>12.268000000000001</c:v>
                </c:pt>
                <c:pt idx="25795">
                  <c:v>12.218999999999999</c:v>
                </c:pt>
                <c:pt idx="25796">
                  <c:v>12.170999999999999</c:v>
                </c:pt>
                <c:pt idx="25797">
                  <c:v>12.170999999999999</c:v>
                </c:pt>
                <c:pt idx="25798">
                  <c:v>12.122</c:v>
                </c:pt>
                <c:pt idx="25799">
                  <c:v>12.074</c:v>
                </c:pt>
                <c:pt idx="25800">
                  <c:v>12.025</c:v>
                </c:pt>
                <c:pt idx="25801">
                  <c:v>12.000999999999999</c:v>
                </c:pt>
                <c:pt idx="25802">
                  <c:v>11.977</c:v>
                </c:pt>
                <c:pt idx="25803">
                  <c:v>11.977</c:v>
                </c:pt>
                <c:pt idx="25804">
                  <c:v>11.952999999999999</c:v>
                </c:pt>
                <c:pt idx="25805">
                  <c:v>11.952999999999999</c:v>
                </c:pt>
                <c:pt idx="25806">
                  <c:v>11.929</c:v>
                </c:pt>
                <c:pt idx="25807">
                  <c:v>11.929</c:v>
                </c:pt>
                <c:pt idx="25808">
                  <c:v>11.904</c:v>
                </c:pt>
                <c:pt idx="25809">
                  <c:v>11.904</c:v>
                </c:pt>
                <c:pt idx="25810">
                  <c:v>11.904</c:v>
                </c:pt>
                <c:pt idx="25811">
                  <c:v>11.929</c:v>
                </c:pt>
                <c:pt idx="25812">
                  <c:v>11.952999999999999</c:v>
                </c:pt>
                <c:pt idx="25813">
                  <c:v>11.952999999999999</c:v>
                </c:pt>
                <c:pt idx="25814">
                  <c:v>11.929</c:v>
                </c:pt>
                <c:pt idx="25815">
                  <c:v>11.904</c:v>
                </c:pt>
                <c:pt idx="25816">
                  <c:v>11.88</c:v>
                </c:pt>
                <c:pt idx="25817">
                  <c:v>11.856</c:v>
                </c:pt>
                <c:pt idx="25818">
                  <c:v>11.832000000000001</c:v>
                </c:pt>
                <c:pt idx="25819">
                  <c:v>11.807</c:v>
                </c:pt>
                <c:pt idx="25820">
                  <c:v>11.782999999999999</c:v>
                </c:pt>
                <c:pt idx="25821">
                  <c:v>11.759</c:v>
                </c:pt>
                <c:pt idx="25822">
                  <c:v>11.759</c:v>
                </c:pt>
                <c:pt idx="25823">
                  <c:v>11.759</c:v>
                </c:pt>
                <c:pt idx="25824">
                  <c:v>11.759</c:v>
                </c:pt>
                <c:pt idx="25825">
                  <c:v>11.734</c:v>
                </c:pt>
                <c:pt idx="25826">
                  <c:v>11.734</c:v>
                </c:pt>
                <c:pt idx="25827">
                  <c:v>11.71</c:v>
                </c:pt>
                <c:pt idx="25828">
                  <c:v>11.686</c:v>
                </c:pt>
                <c:pt idx="25829">
                  <c:v>11.686</c:v>
                </c:pt>
                <c:pt idx="25830">
                  <c:v>11.686</c:v>
                </c:pt>
                <c:pt idx="25831">
                  <c:v>11.662000000000001</c:v>
                </c:pt>
                <c:pt idx="25832">
                  <c:v>11.662000000000001</c:v>
                </c:pt>
                <c:pt idx="25833">
                  <c:v>11.662000000000001</c:v>
                </c:pt>
                <c:pt idx="25834">
                  <c:v>11.662000000000001</c:v>
                </c:pt>
                <c:pt idx="25835">
                  <c:v>11.662000000000001</c:v>
                </c:pt>
                <c:pt idx="25836">
                  <c:v>11.662000000000001</c:v>
                </c:pt>
                <c:pt idx="25837">
                  <c:v>11.662000000000001</c:v>
                </c:pt>
                <c:pt idx="25838">
                  <c:v>11.662000000000001</c:v>
                </c:pt>
                <c:pt idx="25839">
                  <c:v>11.662000000000001</c:v>
                </c:pt>
                <c:pt idx="25840">
                  <c:v>11.637</c:v>
                </c:pt>
                <c:pt idx="25841">
                  <c:v>11.637</c:v>
                </c:pt>
                <c:pt idx="25842">
                  <c:v>11.637</c:v>
                </c:pt>
                <c:pt idx="25843">
                  <c:v>11.637</c:v>
                </c:pt>
                <c:pt idx="25844">
                  <c:v>11.637</c:v>
                </c:pt>
                <c:pt idx="25845">
                  <c:v>11.662000000000001</c:v>
                </c:pt>
                <c:pt idx="25846">
                  <c:v>11.662000000000001</c:v>
                </c:pt>
                <c:pt idx="25847">
                  <c:v>11.662000000000001</c:v>
                </c:pt>
                <c:pt idx="25848">
                  <c:v>11.662000000000001</c:v>
                </c:pt>
                <c:pt idx="25849">
                  <c:v>11.637</c:v>
                </c:pt>
                <c:pt idx="25850">
                  <c:v>11.637</c:v>
                </c:pt>
                <c:pt idx="25851">
                  <c:v>11.637</c:v>
                </c:pt>
                <c:pt idx="25852">
                  <c:v>11.637</c:v>
                </c:pt>
                <c:pt idx="25853">
                  <c:v>11.637</c:v>
                </c:pt>
                <c:pt idx="25854">
                  <c:v>11.637</c:v>
                </c:pt>
                <c:pt idx="25855">
                  <c:v>11.613</c:v>
                </c:pt>
                <c:pt idx="25856">
                  <c:v>11.613</c:v>
                </c:pt>
                <c:pt idx="25857">
                  <c:v>11.613</c:v>
                </c:pt>
                <c:pt idx="25858">
                  <c:v>11.613</c:v>
                </c:pt>
                <c:pt idx="25859">
                  <c:v>11.637</c:v>
                </c:pt>
                <c:pt idx="25860">
                  <c:v>11.637</c:v>
                </c:pt>
                <c:pt idx="25861">
                  <c:v>11.662000000000001</c:v>
                </c:pt>
                <c:pt idx="25862">
                  <c:v>11.686</c:v>
                </c:pt>
                <c:pt idx="25863">
                  <c:v>11.71</c:v>
                </c:pt>
                <c:pt idx="25864">
                  <c:v>11.782999999999999</c:v>
                </c:pt>
                <c:pt idx="25865">
                  <c:v>11.832000000000001</c:v>
                </c:pt>
                <c:pt idx="25866">
                  <c:v>11.88</c:v>
                </c:pt>
                <c:pt idx="25867">
                  <c:v>11.977</c:v>
                </c:pt>
                <c:pt idx="25868">
                  <c:v>11.977</c:v>
                </c:pt>
                <c:pt idx="25869">
                  <c:v>11.977</c:v>
                </c:pt>
                <c:pt idx="25870">
                  <c:v>12.05</c:v>
                </c:pt>
                <c:pt idx="25871">
                  <c:v>12.147</c:v>
                </c:pt>
                <c:pt idx="25872">
                  <c:v>12.195</c:v>
                </c:pt>
                <c:pt idx="25873">
                  <c:v>12.268000000000001</c:v>
                </c:pt>
                <c:pt idx="25874">
                  <c:v>12.292</c:v>
                </c:pt>
                <c:pt idx="25875">
                  <c:v>12.364000000000001</c:v>
                </c:pt>
                <c:pt idx="25876">
                  <c:v>12.413</c:v>
                </c:pt>
                <c:pt idx="25877">
                  <c:v>12.461</c:v>
                </c:pt>
                <c:pt idx="25878">
                  <c:v>12.461</c:v>
                </c:pt>
                <c:pt idx="25879">
                  <c:v>12.484999999999999</c:v>
                </c:pt>
                <c:pt idx="25880">
                  <c:v>12.509</c:v>
                </c:pt>
                <c:pt idx="25881">
                  <c:v>12.558</c:v>
                </c:pt>
                <c:pt idx="25882">
                  <c:v>12.509</c:v>
                </c:pt>
                <c:pt idx="25883">
                  <c:v>12.436999999999999</c:v>
                </c:pt>
                <c:pt idx="25884">
                  <c:v>12.413</c:v>
                </c:pt>
                <c:pt idx="25885">
                  <c:v>12.388999999999999</c:v>
                </c:pt>
                <c:pt idx="25886">
                  <c:v>12.364000000000001</c:v>
                </c:pt>
                <c:pt idx="25887">
                  <c:v>12.413</c:v>
                </c:pt>
                <c:pt idx="25888">
                  <c:v>12.413</c:v>
                </c:pt>
                <c:pt idx="25889">
                  <c:v>12.388999999999999</c:v>
                </c:pt>
                <c:pt idx="25890">
                  <c:v>12.364000000000001</c:v>
                </c:pt>
                <c:pt idx="25891">
                  <c:v>12.316000000000001</c:v>
                </c:pt>
                <c:pt idx="25892">
                  <c:v>12.316000000000001</c:v>
                </c:pt>
                <c:pt idx="25893">
                  <c:v>12.292</c:v>
                </c:pt>
                <c:pt idx="25894">
                  <c:v>12.268000000000001</c:v>
                </c:pt>
                <c:pt idx="25895">
                  <c:v>12.218999999999999</c:v>
                </c:pt>
                <c:pt idx="25896">
                  <c:v>12.170999999999999</c:v>
                </c:pt>
                <c:pt idx="25897">
                  <c:v>12.147</c:v>
                </c:pt>
                <c:pt idx="25898">
                  <c:v>12.122</c:v>
                </c:pt>
                <c:pt idx="25899">
                  <c:v>12.098000000000001</c:v>
                </c:pt>
                <c:pt idx="25900">
                  <c:v>12.074</c:v>
                </c:pt>
                <c:pt idx="25901">
                  <c:v>12.05</c:v>
                </c:pt>
                <c:pt idx="25902">
                  <c:v>12.000999999999999</c:v>
                </c:pt>
                <c:pt idx="25903">
                  <c:v>11.977</c:v>
                </c:pt>
                <c:pt idx="25904">
                  <c:v>11.977</c:v>
                </c:pt>
                <c:pt idx="25905">
                  <c:v>11.952999999999999</c:v>
                </c:pt>
                <c:pt idx="25906">
                  <c:v>11.929</c:v>
                </c:pt>
                <c:pt idx="25907">
                  <c:v>11.929</c:v>
                </c:pt>
                <c:pt idx="25908">
                  <c:v>11.904</c:v>
                </c:pt>
                <c:pt idx="25909">
                  <c:v>11.904</c:v>
                </c:pt>
                <c:pt idx="25910">
                  <c:v>11.88</c:v>
                </c:pt>
                <c:pt idx="25911">
                  <c:v>11.88</c:v>
                </c:pt>
                <c:pt idx="25912">
                  <c:v>11.88</c:v>
                </c:pt>
                <c:pt idx="25913">
                  <c:v>11.88</c:v>
                </c:pt>
                <c:pt idx="25914">
                  <c:v>11.88</c:v>
                </c:pt>
                <c:pt idx="25915">
                  <c:v>11.856</c:v>
                </c:pt>
                <c:pt idx="25916">
                  <c:v>11.832000000000001</c:v>
                </c:pt>
                <c:pt idx="25917">
                  <c:v>11.832000000000001</c:v>
                </c:pt>
                <c:pt idx="25918">
                  <c:v>11.832000000000001</c:v>
                </c:pt>
                <c:pt idx="25919">
                  <c:v>11.832000000000001</c:v>
                </c:pt>
                <c:pt idx="25920">
                  <c:v>11.832000000000001</c:v>
                </c:pt>
                <c:pt idx="25921">
                  <c:v>11.832000000000001</c:v>
                </c:pt>
                <c:pt idx="25922">
                  <c:v>11.832000000000001</c:v>
                </c:pt>
                <c:pt idx="25923">
                  <c:v>11.832000000000001</c:v>
                </c:pt>
                <c:pt idx="25924">
                  <c:v>11.832000000000001</c:v>
                </c:pt>
                <c:pt idx="25925">
                  <c:v>11.832000000000001</c:v>
                </c:pt>
                <c:pt idx="25926">
                  <c:v>11.832000000000001</c:v>
                </c:pt>
                <c:pt idx="25927">
                  <c:v>11.832000000000001</c:v>
                </c:pt>
                <c:pt idx="25928">
                  <c:v>11.832000000000001</c:v>
                </c:pt>
                <c:pt idx="25929">
                  <c:v>11.832000000000001</c:v>
                </c:pt>
                <c:pt idx="25930">
                  <c:v>11.832000000000001</c:v>
                </c:pt>
                <c:pt idx="25931">
                  <c:v>11.832000000000001</c:v>
                </c:pt>
                <c:pt idx="25932">
                  <c:v>11.807</c:v>
                </c:pt>
                <c:pt idx="25933">
                  <c:v>11.807</c:v>
                </c:pt>
                <c:pt idx="25934">
                  <c:v>11.807</c:v>
                </c:pt>
                <c:pt idx="25935">
                  <c:v>11.807</c:v>
                </c:pt>
                <c:pt idx="25936">
                  <c:v>11.807</c:v>
                </c:pt>
                <c:pt idx="25937">
                  <c:v>11.807</c:v>
                </c:pt>
                <c:pt idx="25938">
                  <c:v>11.807</c:v>
                </c:pt>
                <c:pt idx="25939">
                  <c:v>11.807</c:v>
                </c:pt>
                <c:pt idx="25940">
                  <c:v>11.832000000000001</c:v>
                </c:pt>
                <c:pt idx="25941">
                  <c:v>11.832000000000001</c:v>
                </c:pt>
                <c:pt idx="25942">
                  <c:v>11.832000000000001</c:v>
                </c:pt>
                <c:pt idx="25943">
                  <c:v>11.807</c:v>
                </c:pt>
                <c:pt idx="25944">
                  <c:v>11.807</c:v>
                </c:pt>
                <c:pt idx="25945">
                  <c:v>11.807</c:v>
                </c:pt>
                <c:pt idx="25946">
                  <c:v>11.807</c:v>
                </c:pt>
                <c:pt idx="25947">
                  <c:v>11.782999999999999</c:v>
                </c:pt>
                <c:pt idx="25948">
                  <c:v>11.782999999999999</c:v>
                </c:pt>
                <c:pt idx="25949">
                  <c:v>11.782999999999999</c:v>
                </c:pt>
                <c:pt idx="25950">
                  <c:v>11.782999999999999</c:v>
                </c:pt>
                <c:pt idx="25951">
                  <c:v>11.782999999999999</c:v>
                </c:pt>
                <c:pt idx="25952">
                  <c:v>11.782999999999999</c:v>
                </c:pt>
                <c:pt idx="25953">
                  <c:v>11.782999999999999</c:v>
                </c:pt>
                <c:pt idx="25954">
                  <c:v>11.807</c:v>
                </c:pt>
                <c:pt idx="25955">
                  <c:v>11.807</c:v>
                </c:pt>
                <c:pt idx="25956">
                  <c:v>11.782999999999999</c:v>
                </c:pt>
                <c:pt idx="25957">
                  <c:v>11.807</c:v>
                </c:pt>
                <c:pt idx="25958">
                  <c:v>11.807</c:v>
                </c:pt>
                <c:pt idx="25959">
                  <c:v>11.832000000000001</c:v>
                </c:pt>
                <c:pt idx="25960">
                  <c:v>11.856</c:v>
                </c:pt>
                <c:pt idx="25961">
                  <c:v>11.88</c:v>
                </c:pt>
                <c:pt idx="25962">
                  <c:v>11.904</c:v>
                </c:pt>
                <c:pt idx="25963">
                  <c:v>11.952999999999999</c:v>
                </c:pt>
                <c:pt idx="25964">
                  <c:v>12.000999999999999</c:v>
                </c:pt>
                <c:pt idx="25965">
                  <c:v>12.098000000000001</c:v>
                </c:pt>
                <c:pt idx="25966">
                  <c:v>12.098000000000001</c:v>
                </c:pt>
                <c:pt idx="25967">
                  <c:v>12.074</c:v>
                </c:pt>
                <c:pt idx="25968">
                  <c:v>12.098000000000001</c:v>
                </c:pt>
                <c:pt idx="25969">
                  <c:v>12.098000000000001</c:v>
                </c:pt>
                <c:pt idx="25970">
                  <c:v>12.170999999999999</c:v>
                </c:pt>
                <c:pt idx="25971">
                  <c:v>12.195</c:v>
                </c:pt>
                <c:pt idx="25972">
                  <c:v>12.316000000000001</c:v>
                </c:pt>
                <c:pt idx="25973">
                  <c:v>12.364000000000001</c:v>
                </c:pt>
                <c:pt idx="25974">
                  <c:v>12.413</c:v>
                </c:pt>
                <c:pt idx="25975">
                  <c:v>12.461</c:v>
                </c:pt>
                <c:pt idx="25976">
                  <c:v>12.509</c:v>
                </c:pt>
                <c:pt idx="25977">
                  <c:v>12.534000000000001</c:v>
                </c:pt>
                <c:pt idx="25978">
                  <c:v>12.558</c:v>
                </c:pt>
                <c:pt idx="25979">
                  <c:v>12.558</c:v>
                </c:pt>
                <c:pt idx="25980">
                  <c:v>12.558</c:v>
                </c:pt>
                <c:pt idx="25981">
                  <c:v>12.558</c:v>
                </c:pt>
                <c:pt idx="25982">
                  <c:v>12.558</c:v>
                </c:pt>
                <c:pt idx="25983">
                  <c:v>12.558</c:v>
                </c:pt>
                <c:pt idx="25984">
                  <c:v>12.558</c:v>
                </c:pt>
                <c:pt idx="25985">
                  <c:v>12.534000000000001</c:v>
                </c:pt>
                <c:pt idx="25986">
                  <c:v>12.534000000000001</c:v>
                </c:pt>
                <c:pt idx="25987">
                  <c:v>12.509</c:v>
                </c:pt>
                <c:pt idx="25988">
                  <c:v>12.484999999999999</c:v>
                </c:pt>
                <c:pt idx="25989">
                  <c:v>12.436999999999999</c:v>
                </c:pt>
                <c:pt idx="25990">
                  <c:v>12.413</c:v>
                </c:pt>
                <c:pt idx="25991">
                  <c:v>12.364000000000001</c:v>
                </c:pt>
                <c:pt idx="25992">
                  <c:v>12.34</c:v>
                </c:pt>
                <c:pt idx="25993">
                  <c:v>12.316000000000001</c:v>
                </c:pt>
                <c:pt idx="25994">
                  <c:v>12.292</c:v>
                </c:pt>
                <c:pt idx="25995">
                  <c:v>12.268000000000001</c:v>
                </c:pt>
                <c:pt idx="25996">
                  <c:v>12.268000000000001</c:v>
                </c:pt>
                <c:pt idx="25997">
                  <c:v>12.268000000000001</c:v>
                </c:pt>
                <c:pt idx="25998">
                  <c:v>12.243</c:v>
                </c:pt>
                <c:pt idx="25999">
                  <c:v>12.218999999999999</c:v>
                </c:pt>
                <c:pt idx="26000">
                  <c:v>12.218999999999999</c:v>
                </c:pt>
                <c:pt idx="26001">
                  <c:v>12.218999999999999</c:v>
                </c:pt>
                <c:pt idx="26002">
                  <c:v>12.218999999999999</c:v>
                </c:pt>
                <c:pt idx="26003">
                  <c:v>12.218999999999999</c:v>
                </c:pt>
                <c:pt idx="26004">
                  <c:v>12.195</c:v>
                </c:pt>
                <c:pt idx="26005">
                  <c:v>12.170999999999999</c:v>
                </c:pt>
                <c:pt idx="26006">
                  <c:v>12.170999999999999</c:v>
                </c:pt>
                <c:pt idx="26007">
                  <c:v>12.147</c:v>
                </c:pt>
                <c:pt idx="26008">
                  <c:v>12.122</c:v>
                </c:pt>
                <c:pt idx="26009">
                  <c:v>12.122</c:v>
                </c:pt>
                <c:pt idx="26010">
                  <c:v>12.098000000000001</c:v>
                </c:pt>
                <c:pt idx="26011">
                  <c:v>12.098000000000001</c:v>
                </c:pt>
                <c:pt idx="26012">
                  <c:v>12.074</c:v>
                </c:pt>
                <c:pt idx="26013">
                  <c:v>12.074</c:v>
                </c:pt>
                <c:pt idx="26014">
                  <c:v>12.074</c:v>
                </c:pt>
                <c:pt idx="26015">
                  <c:v>12.05</c:v>
                </c:pt>
                <c:pt idx="26016">
                  <c:v>12.05</c:v>
                </c:pt>
                <c:pt idx="26017">
                  <c:v>12.025</c:v>
                </c:pt>
                <c:pt idx="26018">
                  <c:v>12.025</c:v>
                </c:pt>
                <c:pt idx="26019">
                  <c:v>12.025</c:v>
                </c:pt>
                <c:pt idx="26020">
                  <c:v>12.000999999999999</c:v>
                </c:pt>
                <c:pt idx="26021">
                  <c:v>12.000999999999999</c:v>
                </c:pt>
                <c:pt idx="26022">
                  <c:v>12.000999999999999</c:v>
                </c:pt>
                <c:pt idx="26023">
                  <c:v>12.000999999999999</c:v>
                </c:pt>
                <c:pt idx="26024">
                  <c:v>12.000999999999999</c:v>
                </c:pt>
                <c:pt idx="26025">
                  <c:v>11.977</c:v>
                </c:pt>
                <c:pt idx="26026">
                  <c:v>11.977</c:v>
                </c:pt>
                <c:pt idx="26027">
                  <c:v>11.977</c:v>
                </c:pt>
                <c:pt idx="26028">
                  <c:v>11.952999999999999</c:v>
                </c:pt>
                <c:pt idx="26029">
                  <c:v>11.952999999999999</c:v>
                </c:pt>
                <c:pt idx="26030">
                  <c:v>11.929</c:v>
                </c:pt>
                <c:pt idx="26031">
                  <c:v>11.929</c:v>
                </c:pt>
                <c:pt idx="26032">
                  <c:v>11.952999999999999</c:v>
                </c:pt>
                <c:pt idx="26033">
                  <c:v>11.977</c:v>
                </c:pt>
                <c:pt idx="26034">
                  <c:v>11.977</c:v>
                </c:pt>
                <c:pt idx="26035">
                  <c:v>12.000999999999999</c:v>
                </c:pt>
                <c:pt idx="26036">
                  <c:v>12.000999999999999</c:v>
                </c:pt>
                <c:pt idx="26037">
                  <c:v>12.025</c:v>
                </c:pt>
                <c:pt idx="26038">
                  <c:v>12.025</c:v>
                </c:pt>
                <c:pt idx="26039">
                  <c:v>12.000999999999999</c:v>
                </c:pt>
                <c:pt idx="26040">
                  <c:v>11.977</c:v>
                </c:pt>
                <c:pt idx="26041">
                  <c:v>11.977</c:v>
                </c:pt>
                <c:pt idx="26042">
                  <c:v>11.929</c:v>
                </c:pt>
                <c:pt idx="26043">
                  <c:v>11.929</c:v>
                </c:pt>
                <c:pt idx="26044">
                  <c:v>11.904</c:v>
                </c:pt>
                <c:pt idx="26045">
                  <c:v>11.904</c:v>
                </c:pt>
                <c:pt idx="26046">
                  <c:v>11.904</c:v>
                </c:pt>
                <c:pt idx="26047">
                  <c:v>11.904</c:v>
                </c:pt>
                <c:pt idx="26048">
                  <c:v>11.904</c:v>
                </c:pt>
                <c:pt idx="26049">
                  <c:v>11.904</c:v>
                </c:pt>
                <c:pt idx="26050">
                  <c:v>11.904</c:v>
                </c:pt>
                <c:pt idx="26051">
                  <c:v>11.929</c:v>
                </c:pt>
                <c:pt idx="26052">
                  <c:v>11.929</c:v>
                </c:pt>
                <c:pt idx="26053">
                  <c:v>11.952999999999999</c:v>
                </c:pt>
                <c:pt idx="26054">
                  <c:v>11.977</c:v>
                </c:pt>
                <c:pt idx="26055">
                  <c:v>11.977</c:v>
                </c:pt>
                <c:pt idx="26056">
                  <c:v>12.025</c:v>
                </c:pt>
                <c:pt idx="26057">
                  <c:v>12.05</c:v>
                </c:pt>
                <c:pt idx="26058">
                  <c:v>12.074</c:v>
                </c:pt>
                <c:pt idx="26059">
                  <c:v>12.170999999999999</c:v>
                </c:pt>
                <c:pt idx="26060">
                  <c:v>12.195</c:v>
                </c:pt>
                <c:pt idx="26061">
                  <c:v>12.218999999999999</c:v>
                </c:pt>
                <c:pt idx="26062">
                  <c:v>12.268000000000001</c:v>
                </c:pt>
                <c:pt idx="26063">
                  <c:v>12.243</c:v>
                </c:pt>
                <c:pt idx="26064">
                  <c:v>12.34</c:v>
                </c:pt>
                <c:pt idx="26065">
                  <c:v>12.34</c:v>
                </c:pt>
                <c:pt idx="26066">
                  <c:v>12.364000000000001</c:v>
                </c:pt>
                <c:pt idx="26067">
                  <c:v>12.413</c:v>
                </c:pt>
                <c:pt idx="26068">
                  <c:v>12.436999999999999</c:v>
                </c:pt>
                <c:pt idx="26069">
                  <c:v>12.461</c:v>
                </c:pt>
                <c:pt idx="26070">
                  <c:v>12.484999999999999</c:v>
                </c:pt>
                <c:pt idx="26071">
                  <c:v>12.509</c:v>
                </c:pt>
                <c:pt idx="26072">
                  <c:v>12.558</c:v>
                </c:pt>
                <c:pt idx="26073">
                  <c:v>12.606</c:v>
                </c:pt>
                <c:pt idx="26074">
                  <c:v>12.606</c:v>
                </c:pt>
                <c:pt idx="26075">
                  <c:v>12.606</c:v>
                </c:pt>
                <c:pt idx="26076">
                  <c:v>12.63</c:v>
                </c:pt>
                <c:pt idx="26077">
                  <c:v>12.654</c:v>
                </c:pt>
                <c:pt idx="26078">
                  <c:v>12.678000000000001</c:v>
                </c:pt>
                <c:pt idx="26079">
                  <c:v>12.654</c:v>
                </c:pt>
                <c:pt idx="26080">
                  <c:v>12.678000000000001</c:v>
                </c:pt>
                <c:pt idx="26081">
                  <c:v>12.63</c:v>
                </c:pt>
                <c:pt idx="26082">
                  <c:v>12.606</c:v>
                </c:pt>
                <c:pt idx="26083">
                  <c:v>12.582000000000001</c:v>
                </c:pt>
                <c:pt idx="26084">
                  <c:v>12.558</c:v>
                </c:pt>
                <c:pt idx="26085">
                  <c:v>12.558</c:v>
                </c:pt>
                <c:pt idx="26086">
                  <c:v>12.509</c:v>
                </c:pt>
                <c:pt idx="26087">
                  <c:v>12.509</c:v>
                </c:pt>
                <c:pt idx="26088">
                  <c:v>12.509</c:v>
                </c:pt>
                <c:pt idx="26089">
                  <c:v>12.461</c:v>
                </c:pt>
                <c:pt idx="26090">
                  <c:v>12.436999999999999</c:v>
                </c:pt>
                <c:pt idx="26091">
                  <c:v>12.413</c:v>
                </c:pt>
                <c:pt idx="26092">
                  <c:v>12.388999999999999</c:v>
                </c:pt>
                <c:pt idx="26093">
                  <c:v>12.388999999999999</c:v>
                </c:pt>
                <c:pt idx="26094">
                  <c:v>12.364000000000001</c:v>
                </c:pt>
                <c:pt idx="26095">
                  <c:v>12.364000000000001</c:v>
                </c:pt>
                <c:pt idx="26096">
                  <c:v>12.364000000000001</c:v>
                </c:pt>
                <c:pt idx="26097">
                  <c:v>12.316000000000001</c:v>
                </c:pt>
                <c:pt idx="26098">
                  <c:v>12.316000000000001</c:v>
                </c:pt>
                <c:pt idx="26099">
                  <c:v>12.292</c:v>
                </c:pt>
                <c:pt idx="26100">
                  <c:v>12.268000000000001</c:v>
                </c:pt>
                <c:pt idx="26101">
                  <c:v>12.268000000000001</c:v>
                </c:pt>
                <c:pt idx="26102">
                  <c:v>12.243</c:v>
                </c:pt>
                <c:pt idx="26103">
                  <c:v>12.243</c:v>
                </c:pt>
                <c:pt idx="26104">
                  <c:v>12.243</c:v>
                </c:pt>
                <c:pt idx="26105">
                  <c:v>12.218999999999999</c:v>
                </c:pt>
                <c:pt idx="26106">
                  <c:v>12.218999999999999</c:v>
                </c:pt>
                <c:pt idx="26107">
                  <c:v>12.195</c:v>
                </c:pt>
                <c:pt idx="26108">
                  <c:v>12.195</c:v>
                </c:pt>
                <c:pt idx="26109">
                  <c:v>12.170999999999999</c:v>
                </c:pt>
                <c:pt idx="26110">
                  <c:v>12.170999999999999</c:v>
                </c:pt>
                <c:pt idx="26111">
                  <c:v>12.170999999999999</c:v>
                </c:pt>
                <c:pt idx="26112">
                  <c:v>12.147</c:v>
                </c:pt>
                <c:pt idx="26113">
                  <c:v>12.147</c:v>
                </c:pt>
                <c:pt idx="26114">
                  <c:v>12.122</c:v>
                </c:pt>
                <c:pt idx="26115">
                  <c:v>12.122</c:v>
                </c:pt>
                <c:pt idx="26116">
                  <c:v>12.122</c:v>
                </c:pt>
                <c:pt idx="26117">
                  <c:v>12.098000000000001</c:v>
                </c:pt>
                <c:pt idx="26118">
                  <c:v>12.098000000000001</c:v>
                </c:pt>
                <c:pt idx="26119">
                  <c:v>12.074</c:v>
                </c:pt>
                <c:pt idx="26120">
                  <c:v>12.074</c:v>
                </c:pt>
                <c:pt idx="26121">
                  <c:v>12.05</c:v>
                </c:pt>
                <c:pt idx="26122">
                  <c:v>12.05</c:v>
                </c:pt>
                <c:pt idx="26123">
                  <c:v>12.05</c:v>
                </c:pt>
                <c:pt idx="26124">
                  <c:v>12.05</c:v>
                </c:pt>
                <c:pt idx="26125">
                  <c:v>12.05</c:v>
                </c:pt>
                <c:pt idx="26126">
                  <c:v>12.05</c:v>
                </c:pt>
                <c:pt idx="26127">
                  <c:v>12.05</c:v>
                </c:pt>
                <c:pt idx="26128">
                  <c:v>12.05</c:v>
                </c:pt>
                <c:pt idx="26129">
                  <c:v>12.05</c:v>
                </c:pt>
                <c:pt idx="26130">
                  <c:v>12.05</c:v>
                </c:pt>
                <c:pt idx="26131">
                  <c:v>12.05</c:v>
                </c:pt>
                <c:pt idx="26132">
                  <c:v>12.05</c:v>
                </c:pt>
                <c:pt idx="26133">
                  <c:v>12.05</c:v>
                </c:pt>
                <c:pt idx="26134">
                  <c:v>12.05</c:v>
                </c:pt>
                <c:pt idx="26135">
                  <c:v>12.05</c:v>
                </c:pt>
                <c:pt idx="26136">
                  <c:v>12.05</c:v>
                </c:pt>
                <c:pt idx="26137">
                  <c:v>12.05</c:v>
                </c:pt>
                <c:pt idx="26138">
                  <c:v>12.05</c:v>
                </c:pt>
                <c:pt idx="26139">
                  <c:v>12.05</c:v>
                </c:pt>
                <c:pt idx="26140">
                  <c:v>12.025</c:v>
                </c:pt>
                <c:pt idx="26141">
                  <c:v>12.025</c:v>
                </c:pt>
                <c:pt idx="26142">
                  <c:v>12.025</c:v>
                </c:pt>
                <c:pt idx="26143">
                  <c:v>12.025</c:v>
                </c:pt>
                <c:pt idx="26144">
                  <c:v>12.025</c:v>
                </c:pt>
                <c:pt idx="26145">
                  <c:v>12.025</c:v>
                </c:pt>
                <c:pt idx="26146">
                  <c:v>12.05</c:v>
                </c:pt>
                <c:pt idx="26147">
                  <c:v>12.05</c:v>
                </c:pt>
                <c:pt idx="26148">
                  <c:v>12.074</c:v>
                </c:pt>
                <c:pt idx="26149">
                  <c:v>12.074</c:v>
                </c:pt>
                <c:pt idx="26150">
                  <c:v>12.098000000000001</c:v>
                </c:pt>
                <c:pt idx="26151">
                  <c:v>12.122</c:v>
                </c:pt>
                <c:pt idx="26152">
                  <c:v>12.122</c:v>
                </c:pt>
                <c:pt idx="26153">
                  <c:v>12.122</c:v>
                </c:pt>
                <c:pt idx="26154">
                  <c:v>12.147</c:v>
                </c:pt>
                <c:pt idx="26155">
                  <c:v>12.218999999999999</c:v>
                </c:pt>
                <c:pt idx="26156">
                  <c:v>12.316000000000001</c:v>
                </c:pt>
                <c:pt idx="26157">
                  <c:v>12.364000000000001</c:v>
                </c:pt>
                <c:pt idx="26158">
                  <c:v>12.436999999999999</c:v>
                </c:pt>
                <c:pt idx="26159">
                  <c:v>12.484999999999999</c:v>
                </c:pt>
                <c:pt idx="26160">
                  <c:v>12.534000000000001</c:v>
                </c:pt>
                <c:pt idx="26161">
                  <c:v>12.582000000000001</c:v>
                </c:pt>
                <c:pt idx="26162">
                  <c:v>12.582000000000001</c:v>
                </c:pt>
                <c:pt idx="26163">
                  <c:v>12.606</c:v>
                </c:pt>
                <c:pt idx="26164">
                  <c:v>12.63</c:v>
                </c:pt>
                <c:pt idx="26165">
                  <c:v>12.654</c:v>
                </c:pt>
                <c:pt idx="26166">
                  <c:v>12.678000000000001</c:v>
                </c:pt>
                <c:pt idx="26167">
                  <c:v>12.727</c:v>
                </c:pt>
                <c:pt idx="26168">
                  <c:v>12.750999999999999</c:v>
                </c:pt>
                <c:pt idx="26169">
                  <c:v>12.750999999999999</c:v>
                </c:pt>
                <c:pt idx="26170">
                  <c:v>12.750999999999999</c:v>
                </c:pt>
                <c:pt idx="26171">
                  <c:v>12.750999999999999</c:v>
                </c:pt>
                <c:pt idx="26172">
                  <c:v>12.750999999999999</c:v>
                </c:pt>
                <c:pt idx="26173">
                  <c:v>12.750999999999999</c:v>
                </c:pt>
                <c:pt idx="26174">
                  <c:v>12.750999999999999</c:v>
                </c:pt>
                <c:pt idx="26175">
                  <c:v>12.750999999999999</c:v>
                </c:pt>
                <c:pt idx="26176">
                  <c:v>12.702999999999999</c:v>
                </c:pt>
                <c:pt idx="26177">
                  <c:v>12.702999999999999</c:v>
                </c:pt>
                <c:pt idx="26178">
                  <c:v>12.678000000000001</c:v>
                </c:pt>
                <c:pt idx="26179">
                  <c:v>12.654</c:v>
                </c:pt>
                <c:pt idx="26180">
                  <c:v>12.606</c:v>
                </c:pt>
                <c:pt idx="26181">
                  <c:v>12.582000000000001</c:v>
                </c:pt>
                <c:pt idx="26182">
                  <c:v>12.582000000000001</c:v>
                </c:pt>
                <c:pt idx="26183">
                  <c:v>12.534000000000001</c:v>
                </c:pt>
                <c:pt idx="26184">
                  <c:v>12.509</c:v>
                </c:pt>
                <c:pt idx="26185">
                  <c:v>12.484999999999999</c:v>
                </c:pt>
                <c:pt idx="26186">
                  <c:v>12.461</c:v>
                </c:pt>
                <c:pt idx="26187">
                  <c:v>12.436999999999999</c:v>
                </c:pt>
                <c:pt idx="26188">
                  <c:v>12.436999999999999</c:v>
                </c:pt>
                <c:pt idx="26189">
                  <c:v>12.413</c:v>
                </c:pt>
                <c:pt idx="26190">
                  <c:v>12.388999999999999</c:v>
                </c:pt>
                <c:pt idx="26191">
                  <c:v>12.364000000000001</c:v>
                </c:pt>
                <c:pt idx="26192">
                  <c:v>12.34</c:v>
                </c:pt>
                <c:pt idx="26193">
                  <c:v>12.316000000000001</c:v>
                </c:pt>
                <c:pt idx="26194">
                  <c:v>12.316000000000001</c:v>
                </c:pt>
                <c:pt idx="26195">
                  <c:v>12.292</c:v>
                </c:pt>
                <c:pt idx="26196">
                  <c:v>12.268000000000001</c:v>
                </c:pt>
                <c:pt idx="26197">
                  <c:v>12.268000000000001</c:v>
                </c:pt>
                <c:pt idx="26198">
                  <c:v>12.243</c:v>
                </c:pt>
                <c:pt idx="26199">
                  <c:v>12.243</c:v>
                </c:pt>
                <c:pt idx="26200">
                  <c:v>12.218999999999999</c:v>
                </c:pt>
                <c:pt idx="26201">
                  <c:v>12.218999999999999</c:v>
                </c:pt>
                <c:pt idx="26202">
                  <c:v>12.218999999999999</c:v>
                </c:pt>
                <c:pt idx="26203">
                  <c:v>12.195</c:v>
                </c:pt>
                <c:pt idx="26204">
                  <c:v>12.195</c:v>
                </c:pt>
                <c:pt idx="26205">
                  <c:v>12.195</c:v>
                </c:pt>
                <c:pt idx="26206">
                  <c:v>12.170999999999999</c:v>
                </c:pt>
                <c:pt idx="26207">
                  <c:v>12.170999999999999</c:v>
                </c:pt>
                <c:pt idx="26208">
                  <c:v>12.170999999999999</c:v>
                </c:pt>
                <c:pt idx="26209">
                  <c:v>12.170999999999999</c:v>
                </c:pt>
                <c:pt idx="26210">
                  <c:v>12.170999999999999</c:v>
                </c:pt>
                <c:pt idx="26211">
                  <c:v>12.147</c:v>
                </c:pt>
                <c:pt idx="26212">
                  <c:v>12.147</c:v>
                </c:pt>
                <c:pt idx="26213">
                  <c:v>12.122</c:v>
                </c:pt>
                <c:pt idx="26214">
                  <c:v>12.122</c:v>
                </c:pt>
                <c:pt idx="26215">
                  <c:v>12.122</c:v>
                </c:pt>
                <c:pt idx="26216">
                  <c:v>12.122</c:v>
                </c:pt>
                <c:pt idx="26217">
                  <c:v>12.122</c:v>
                </c:pt>
                <c:pt idx="26218">
                  <c:v>12.122</c:v>
                </c:pt>
                <c:pt idx="26219">
                  <c:v>12.122</c:v>
                </c:pt>
                <c:pt idx="26220">
                  <c:v>12.098000000000001</c:v>
                </c:pt>
                <c:pt idx="26221">
                  <c:v>12.098000000000001</c:v>
                </c:pt>
                <c:pt idx="26222">
                  <c:v>12.098000000000001</c:v>
                </c:pt>
                <c:pt idx="26223">
                  <c:v>12.098000000000001</c:v>
                </c:pt>
                <c:pt idx="26224">
                  <c:v>12.098000000000001</c:v>
                </c:pt>
                <c:pt idx="26225">
                  <c:v>12.098000000000001</c:v>
                </c:pt>
                <c:pt idx="26226">
                  <c:v>12.098000000000001</c:v>
                </c:pt>
                <c:pt idx="26227">
                  <c:v>12.098000000000001</c:v>
                </c:pt>
                <c:pt idx="26228">
                  <c:v>12.098000000000001</c:v>
                </c:pt>
                <c:pt idx="26229">
                  <c:v>12.098000000000001</c:v>
                </c:pt>
                <c:pt idx="26230">
                  <c:v>12.098000000000001</c:v>
                </c:pt>
                <c:pt idx="26231">
                  <c:v>12.098000000000001</c:v>
                </c:pt>
                <c:pt idx="26232">
                  <c:v>12.074</c:v>
                </c:pt>
                <c:pt idx="26233">
                  <c:v>12.074</c:v>
                </c:pt>
                <c:pt idx="26234">
                  <c:v>12.074</c:v>
                </c:pt>
                <c:pt idx="26235">
                  <c:v>12.074</c:v>
                </c:pt>
                <c:pt idx="26236">
                  <c:v>12.05</c:v>
                </c:pt>
                <c:pt idx="26237">
                  <c:v>12.05</c:v>
                </c:pt>
                <c:pt idx="26238">
                  <c:v>12.05</c:v>
                </c:pt>
                <c:pt idx="26239">
                  <c:v>12.05</c:v>
                </c:pt>
                <c:pt idx="26240">
                  <c:v>12.05</c:v>
                </c:pt>
                <c:pt idx="26241">
                  <c:v>12.05</c:v>
                </c:pt>
                <c:pt idx="26242">
                  <c:v>12.074</c:v>
                </c:pt>
                <c:pt idx="26243">
                  <c:v>12.074</c:v>
                </c:pt>
                <c:pt idx="26244">
                  <c:v>12.074</c:v>
                </c:pt>
                <c:pt idx="26245">
                  <c:v>12.074</c:v>
                </c:pt>
                <c:pt idx="26246">
                  <c:v>12.074</c:v>
                </c:pt>
                <c:pt idx="26247">
                  <c:v>12.074</c:v>
                </c:pt>
                <c:pt idx="26248">
                  <c:v>12.098000000000001</c:v>
                </c:pt>
                <c:pt idx="26249">
                  <c:v>12.098000000000001</c:v>
                </c:pt>
                <c:pt idx="26250">
                  <c:v>12.147</c:v>
                </c:pt>
                <c:pt idx="26251">
                  <c:v>12.218999999999999</c:v>
                </c:pt>
                <c:pt idx="26252">
                  <c:v>12.316000000000001</c:v>
                </c:pt>
                <c:pt idx="26253">
                  <c:v>12.388999999999999</c:v>
                </c:pt>
                <c:pt idx="26254">
                  <c:v>12.413</c:v>
                </c:pt>
                <c:pt idx="26255">
                  <c:v>12.461</c:v>
                </c:pt>
                <c:pt idx="26256">
                  <c:v>12.558</c:v>
                </c:pt>
                <c:pt idx="26257">
                  <c:v>12.606</c:v>
                </c:pt>
                <c:pt idx="26258">
                  <c:v>12.558</c:v>
                </c:pt>
                <c:pt idx="26259">
                  <c:v>12.558</c:v>
                </c:pt>
                <c:pt idx="26260">
                  <c:v>12.509</c:v>
                </c:pt>
                <c:pt idx="26261">
                  <c:v>12.558</c:v>
                </c:pt>
                <c:pt idx="26262">
                  <c:v>12.63</c:v>
                </c:pt>
                <c:pt idx="26263">
                  <c:v>12.63</c:v>
                </c:pt>
                <c:pt idx="26264">
                  <c:v>12.606</c:v>
                </c:pt>
                <c:pt idx="26265">
                  <c:v>12.558</c:v>
                </c:pt>
                <c:pt idx="26266">
                  <c:v>12.582000000000001</c:v>
                </c:pt>
                <c:pt idx="26267">
                  <c:v>12.558</c:v>
                </c:pt>
                <c:pt idx="26268">
                  <c:v>12.654</c:v>
                </c:pt>
                <c:pt idx="26269">
                  <c:v>12.654</c:v>
                </c:pt>
                <c:pt idx="26270">
                  <c:v>12.63</c:v>
                </c:pt>
                <c:pt idx="26271">
                  <c:v>12.775</c:v>
                </c:pt>
                <c:pt idx="26272">
                  <c:v>13.329000000000001</c:v>
                </c:pt>
                <c:pt idx="26273">
                  <c:v>13.377000000000001</c:v>
                </c:pt>
                <c:pt idx="26274">
                  <c:v>13.329000000000001</c:v>
                </c:pt>
                <c:pt idx="26275">
                  <c:v>13.305</c:v>
                </c:pt>
                <c:pt idx="26276">
                  <c:v>13.305</c:v>
                </c:pt>
                <c:pt idx="26277">
                  <c:v>13.281000000000001</c:v>
                </c:pt>
                <c:pt idx="26278">
                  <c:v>13.233000000000001</c:v>
                </c:pt>
                <c:pt idx="26279">
                  <c:v>13.161</c:v>
                </c:pt>
                <c:pt idx="26280">
                  <c:v>13.04</c:v>
                </c:pt>
                <c:pt idx="26281">
                  <c:v>12.968</c:v>
                </c:pt>
                <c:pt idx="26282">
                  <c:v>12.871</c:v>
                </c:pt>
                <c:pt idx="26283">
                  <c:v>12.823</c:v>
                </c:pt>
                <c:pt idx="26284">
                  <c:v>12.775</c:v>
                </c:pt>
                <c:pt idx="26285">
                  <c:v>12.750999999999999</c:v>
                </c:pt>
                <c:pt idx="26286">
                  <c:v>12.727</c:v>
                </c:pt>
                <c:pt idx="26287">
                  <c:v>12.678000000000001</c:v>
                </c:pt>
                <c:pt idx="26288">
                  <c:v>12.654</c:v>
                </c:pt>
                <c:pt idx="26289">
                  <c:v>12.63</c:v>
                </c:pt>
                <c:pt idx="26290">
                  <c:v>12.606</c:v>
                </c:pt>
                <c:pt idx="26291">
                  <c:v>12.582000000000001</c:v>
                </c:pt>
                <c:pt idx="26292">
                  <c:v>12.582000000000001</c:v>
                </c:pt>
                <c:pt idx="26293">
                  <c:v>12.582000000000001</c:v>
                </c:pt>
                <c:pt idx="26294">
                  <c:v>12.558</c:v>
                </c:pt>
                <c:pt idx="26295">
                  <c:v>12.509</c:v>
                </c:pt>
                <c:pt idx="26296">
                  <c:v>12.484999999999999</c:v>
                </c:pt>
                <c:pt idx="26297">
                  <c:v>12.484999999999999</c:v>
                </c:pt>
                <c:pt idx="26298">
                  <c:v>12.484999999999999</c:v>
                </c:pt>
                <c:pt idx="26299">
                  <c:v>12.461</c:v>
                </c:pt>
                <c:pt idx="26300">
                  <c:v>12.461</c:v>
                </c:pt>
                <c:pt idx="26301">
                  <c:v>12.461</c:v>
                </c:pt>
                <c:pt idx="26302">
                  <c:v>12.436999999999999</c:v>
                </c:pt>
                <c:pt idx="26303">
                  <c:v>12.413</c:v>
                </c:pt>
                <c:pt idx="26304">
                  <c:v>12.413</c:v>
                </c:pt>
                <c:pt idx="26305">
                  <c:v>12.413</c:v>
                </c:pt>
                <c:pt idx="26306">
                  <c:v>12.388999999999999</c:v>
                </c:pt>
                <c:pt idx="26307">
                  <c:v>12.388999999999999</c:v>
                </c:pt>
                <c:pt idx="26308">
                  <c:v>12.364000000000001</c:v>
                </c:pt>
                <c:pt idx="26309">
                  <c:v>12.364000000000001</c:v>
                </c:pt>
                <c:pt idx="26310">
                  <c:v>12.364000000000001</c:v>
                </c:pt>
                <c:pt idx="26311">
                  <c:v>12.364000000000001</c:v>
                </c:pt>
                <c:pt idx="26312">
                  <c:v>12.364000000000001</c:v>
                </c:pt>
                <c:pt idx="26313">
                  <c:v>12.364000000000001</c:v>
                </c:pt>
                <c:pt idx="26314">
                  <c:v>12.364000000000001</c:v>
                </c:pt>
                <c:pt idx="26315">
                  <c:v>12.364000000000001</c:v>
                </c:pt>
                <c:pt idx="26316">
                  <c:v>12.364000000000001</c:v>
                </c:pt>
                <c:pt idx="26317">
                  <c:v>12.364000000000001</c:v>
                </c:pt>
                <c:pt idx="26318">
                  <c:v>12.364000000000001</c:v>
                </c:pt>
                <c:pt idx="26319">
                  <c:v>12.364000000000001</c:v>
                </c:pt>
                <c:pt idx="26320">
                  <c:v>12.364000000000001</c:v>
                </c:pt>
                <c:pt idx="26321">
                  <c:v>12.34</c:v>
                </c:pt>
                <c:pt idx="26322">
                  <c:v>12.316000000000001</c:v>
                </c:pt>
                <c:pt idx="26323">
                  <c:v>12.316000000000001</c:v>
                </c:pt>
                <c:pt idx="26324">
                  <c:v>12.34</c:v>
                </c:pt>
                <c:pt idx="26325">
                  <c:v>12.34</c:v>
                </c:pt>
                <c:pt idx="26326">
                  <c:v>12.364000000000001</c:v>
                </c:pt>
                <c:pt idx="26327">
                  <c:v>12.364000000000001</c:v>
                </c:pt>
                <c:pt idx="26328">
                  <c:v>12.34</c:v>
                </c:pt>
                <c:pt idx="26329">
                  <c:v>12.34</c:v>
                </c:pt>
                <c:pt idx="26330">
                  <c:v>12.34</c:v>
                </c:pt>
                <c:pt idx="26331">
                  <c:v>12.34</c:v>
                </c:pt>
                <c:pt idx="26332">
                  <c:v>12.316000000000001</c:v>
                </c:pt>
                <c:pt idx="26333">
                  <c:v>12.316000000000001</c:v>
                </c:pt>
                <c:pt idx="26334">
                  <c:v>12.292</c:v>
                </c:pt>
                <c:pt idx="26335">
                  <c:v>12.34</c:v>
                </c:pt>
                <c:pt idx="26336">
                  <c:v>12.364000000000001</c:v>
                </c:pt>
                <c:pt idx="26337">
                  <c:v>12.364000000000001</c:v>
                </c:pt>
                <c:pt idx="26338">
                  <c:v>12.34</c:v>
                </c:pt>
                <c:pt idx="26339">
                  <c:v>12.364000000000001</c:v>
                </c:pt>
                <c:pt idx="26340">
                  <c:v>12.364000000000001</c:v>
                </c:pt>
                <c:pt idx="26341">
                  <c:v>12.364000000000001</c:v>
                </c:pt>
                <c:pt idx="26342">
                  <c:v>12.364000000000001</c:v>
                </c:pt>
                <c:pt idx="26343">
                  <c:v>12.364000000000001</c:v>
                </c:pt>
                <c:pt idx="26344">
                  <c:v>12.388999999999999</c:v>
                </c:pt>
                <c:pt idx="26345">
                  <c:v>12.413</c:v>
                </c:pt>
                <c:pt idx="26346">
                  <c:v>12.413</c:v>
                </c:pt>
                <c:pt idx="26347">
                  <c:v>12.436999999999999</c:v>
                </c:pt>
                <c:pt idx="26348">
                  <c:v>12.461</c:v>
                </c:pt>
                <c:pt idx="26349">
                  <c:v>12.484999999999999</c:v>
                </c:pt>
                <c:pt idx="26350">
                  <c:v>12.509</c:v>
                </c:pt>
                <c:pt idx="26351">
                  <c:v>12.558</c:v>
                </c:pt>
                <c:pt idx="26352">
                  <c:v>12.582000000000001</c:v>
                </c:pt>
                <c:pt idx="26353">
                  <c:v>12.606</c:v>
                </c:pt>
                <c:pt idx="26354">
                  <c:v>12.582000000000001</c:v>
                </c:pt>
                <c:pt idx="26355">
                  <c:v>12.558</c:v>
                </c:pt>
                <c:pt idx="26356">
                  <c:v>12.558</c:v>
                </c:pt>
                <c:pt idx="26357">
                  <c:v>12.582000000000001</c:v>
                </c:pt>
                <c:pt idx="26358">
                  <c:v>12.558</c:v>
                </c:pt>
                <c:pt idx="26359">
                  <c:v>12.534000000000001</c:v>
                </c:pt>
                <c:pt idx="26360">
                  <c:v>12.509</c:v>
                </c:pt>
                <c:pt idx="26361">
                  <c:v>12.509</c:v>
                </c:pt>
                <c:pt idx="26362">
                  <c:v>12.484999999999999</c:v>
                </c:pt>
                <c:pt idx="26363">
                  <c:v>12.461</c:v>
                </c:pt>
                <c:pt idx="26364">
                  <c:v>12.484999999999999</c:v>
                </c:pt>
                <c:pt idx="26365">
                  <c:v>12.461</c:v>
                </c:pt>
                <c:pt idx="26366">
                  <c:v>12.461</c:v>
                </c:pt>
                <c:pt idx="26367">
                  <c:v>12.484999999999999</c:v>
                </c:pt>
                <c:pt idx="26368">
                  <c:v>12.461</c:v>
                </c:pt>
                <c:pt idx="26369">
                  <c:v>12.461</c:v>
                </c:pt>
                <c:pt idx="26370">
                  <c:v>12.484999999999999</c:v>
                </c:pt>
                <c:pt idx="26371">
                  <c:v>12.484999999999999</c:v>
                </c:pt>
                <c:pt idx="26372">
                  <c:v>12.484999999999999</c:v>
                </c:pt>
                <c:pt idx="26373">
                  <c:v>12.461</c:v>
                </c:pt>
                <c:pt idx="26374">
                  <c:v>12.461</c:v>
                </c:pt>
                <c:pt idx="26375">
                  <c:v>12.436999999999999</c:v>
                </c:pt>
                <c:pt idx="26376">
                  <c:v>12.413</c:v>
                </c:pt>
                <c:pt idx="26377">
                  <c:v>12.413</c:v>
                </c:pt>
                <c:pt idx="26378">
                  <c:v>12.388999999999999</c:v>
                </c:pt>
                <c:pt idx="26379">
                  <c:v>12.388999999999999</c:v>
                </c:pt>
                <c:pt idx="26380">
                  <c:v>12.388999999999999</c:v>
                </c:pt>
                <c:pt idx="26381">
                  <c:v>12.388999999999999</c:v>
                </c:pt>
                <c:pt idx="26382">
                  <c:v>12.388999999999999</c:v>
                </c:pt>
                <c:pt idx="26383">
                  <c:v>12.388999999999999</c:v>
                </c:pt>
                <c:pt idx="26384">
                  <c:v>12.388999999999999</c:v>
                </c:pt>
                <c:pt idx="26385">
                  <c:v>12.364000000000001</c:v>
                </c:pt>
                <c:pt idx="26386">
                  <c:v>12.364000000000001</c:v>
                </c:pt>
                <c:pt idx="26387">
                  <c:v>12.364000000000001</c:v>
                </c:pt>
                <c:pt idx="26388">
                  <c:v>12.34</c:v>
                </c:pt>
                <c:pt idx="26389">
                  <c:v>12.34</c:v>
                </c:pt>
                <c:pt idx="26390">
                  <c:v>12.316000000000001</c:v>
                </c:pt>
                <c:pt idx="26391">
                  <c:v>12.34</c:v>
                </c:pt>
                <c:pt idx="26392">
                  <c:v>12.34</c:v>
                </c:pt>
                <c:pt idx="26393">
                  <c:v>12.316000000000001</c:v>
                </c:pt>
                <c:pt idx="26394">
                  <c:v>12.316000000000001</c:v>
                </c:pt>
                <c:pt idx="26395">
                  <c:v>12.316000000000001</c:v>
                </c:pt>
                <c:pt idx="26396">
                  <c:v>12.292</c:v>
                </c:pt>
                <c:pt idx="26397">
                  <c:v>12.292</c:v>
                </c:pt>
                <c:pt idx="26398">
                  <c:v>12.292</c:v>
                </c:pt>
                <c:pt idx="26399">
                  <c:v>12.292</c:v>
                </c:pt>
                <c:pt idx="26400">
                  <c:v>12.292</c:v>
                </c:pt>
                <c:pt idx="26401">
                  <c:v>12.268000000000001</c:v>
                </c:pt>
                <c:pt idx="26402">
                  <c:v>12.292</c:v>
                </c:pt>
                <c:pt idx="26403">
                  <c:v>12.292</c:v>
                </c:pt>
                <c:pt idx="26404">
                  <c:v>12.316000000000001</c:v>
                </c:pt>
                <c:pt idx="26405">
                  <c:v>12.316000000000001</c:v>
                </c:pt>
                <c:pt idx="26406">
                  <c:v>12.316000000000001</c:v>
                </c:pt>
                <c:pt idx="26407">
                  <c:v>12.316000000000001</c:v>
                </c:pt>
                <c:pt idx="26408">
                  <c:v>12.316000000000001</c:v>
                </c:pt>
                <c:pt idx="26409">
                  <c:v>12.316000000000001</c:v>
                </c:pt>
                <c:pt idx="26410">
                  <c:v>12.292</c:v>
                </c:pt>
                <c:pt idx="26411">
                  <c:v>12.292</c:v>
                </c:pt>
                <c:pt idx="26412">
                  <c:v>12.292</c:v>
                </c:pt>
                <c:pt idx="26413">
                  <c:v>12.292</c:v>
                </c:pt>
                <c:pt idx="26414">
                  <c:v>12.292</c:v>
                </c:pt>
                <c:pt idx="26415">
                  <c:v>12.292</c:v>
                </c:pt>
                <c:pt idx="26416">
                  <c:v>12.292</c:v>
                </c:pt>
                <c:pt idx="26417">
                  <c:v>12.316000000000001</c:v>
                </c:pt>
                <c:pt idx="26418">
                  <c:v>12.292</c:v>
                </c:pt>
                <c:pt idx="26419">
                  <c:v>12.292</c:v>
                </c:pt>
                <c:pt idx="26420">
                  <c:v>12.268000000000001</c:v>
                </c:pt>
                <c:pt idx="26421">
                  <c:v>12.268000000000001</c:v>
                </c:pt>
                <c:pt idx="26422">
                  <c:v>12.243</c:v>
                </c:pt>
                <c:pt idx="26423">
                  <c:v>12.218999999999999</c:v>
                </c:pt>
                <c:pt idx="26424">
                  <c:v>12.218999999999999</c:v>
                </c:pt>
                <c:pt idx="26425">
                  <c:v>12.195</c:v>
                </c:pt>
                <c:pt idx="26426">
                  <c:v>12.195</c:v>
                </c:pt>
                <c:pt idx="26427">
                  <c:v>12.195</c:v>
                </c:pt>
                <c:pt idx="26428">
                  <c:v>12.195</c:v>
                </c:pt>
                <c:pt idx="26429">
                  <c:v>12.195</c:v>
                </c:pt>
                <c:pt idx="26430">
                  <c:v>12.170999999999999</c:v>
                </c:pt>
                <c:pt idx="26431">
                  <c:v>12.195</c:v>
                </c:pt>
                <c:pt idx="26432">
                  <c:v>12.195</c:v>
                </c:pt>
                <c:pt idx="26433">
                  <c:v>12.195</c:v>
                </c:pt>
                <c:pt idx="26434">
                  <c:v>12.218999999999999</c:v>
                </c:pt>
                <c:pt idx="26435">
                  <c:v>12.243</c:v>
                </c:pt>
                <c:pt idx="26436">
                  <c:v>12.268000000000001</c:v>
                </c:pt>
                <c:pt idx="26437">
                  <c:v>12.292</c:v>
                </c:pt>
                <c:pt idx="26438">
                  <c:v>12.268000000000001</c:v>
                </c:pt>
                <c:pt idx="26439">
                  <c:v>12.268000000000001</c:v>
                </c:pt>
                <c:pt idx="26440">
                  <c:v>12.292</c:v>
                </c:pt>
                <c:pt idx="26441">
                  <c:v>12.34</c:v>
                </c:pt>
                <c:pt idx="26442">
                  <c:v>12.364000000000001</c:v>
                </c:pt>
                <c:pt idx="26443">
                  <c:v>12.413</c:v>
                </c:pt>
                <c:pt idx="26444">
                  <c:v>12.461</c:v>
                </c:pt>
                <c:pt idx="26445">
                  <c:v>12.461</c:v>
                </c:pt>
                <c:pt idx="26446">
                  <c:v>12.461</c:v>
                </c:pt>
                <c:pt idx="26447">
                  <c:v>12.413</c:v>
                </c:pt>
                <c:pt idx="26448">
                  <c:v>12.413</c:v>
                </c:pt>
                <c:pt idx="26449">
                  <c:v>12.388999999999999</c:v>
                </c:pt>
                <c:pt idx="26450">
                  <c:v>12.388999999999999</c:v>
                </c:pt>
                <c:pt idx="26451">
                  <c:v>12.413</c:v>
                </c:pt>
                <c:pt idx="26452">
                  <c:v>12.534000000000001</c:v>
                </c:pt>
                <c:pt idx="26453">
                  <c:v>12.509</c:v>
                </c:pt>
                <c:pt idx="26454">
                  <c:v>12.558</c:v>
                </c:pt>
                <c:pt idx="26455">
                  <c:v>12.606</c:v>
                </c:pt>
                <c:pt idx="26456">
                  <c:v>12.534000000000001</c:v>
                </c:pt>
                <c:pt idx="26457">
                  <c:v>12.582000000000001</c:v>
                </c:pt>
                <c:pt idx="26458">
                  <c:v>12.606</c:v>
                </c:pt>
                <c:pt idx="26459">
                  <c:v>12.654</c:v>
                </c:pt>
                <c:pt idx="26460">
                  <c:v>12.558</c:v>
                </c:pt>
                <c:pt idx="26461">
                  <c:v>12.534000000000001</c:v>
                </c:pt>
                <c:pt idx="26462">
                  <c:v>12.509</c:v>
                </c:pt>
                <c:pt idx="26463">
                  <c:v>12.484999999999999</c:v>
                </c:pt>
                <c:pt idx="26464">
                  <c:v>12.461</c:v>
                </c:pt>
                <c:pt idx="26465">
                  <c:v>12.484999999999999</c:v>
                </c:pt>
                <c:pt idx="26466">
                  <c:v>12.461</c:v>
                </c:pt>
                <c:pt idx="26467">
                  <c:v>12.461</c:v>
                </c:pt>
                <c:pt idx="26468">
                  <c:v>12.436999999999999</c:v>
                </c:pt>
                <c:pt idx="26469">
                  <c:v>12.436999999999999</c:v>
                </c:pt>
                <c:pt idx="26470">
                  <c:v>12.413</c:v>
                </c:pt>
                <c:pt idx="26471">
                  <c:v>12.364000000000001</c:v>
                </c:pt>
                <c:pt idx="26472">
                  <c:v>12.34</c:v>
                </c:pt>
                <c:pt idx="26473">
                  <c:v>12.34</c:v>
                </c:pt>
                <c:pt idx="26474">
                  <c:v>12.316000000000001</c:v>
                </c:pt>
                <c:pt idx="26475">
                  <c:v>12.316000000000001</c:v>
                </c:pt>
                <c:pt idx="26476">
                  <c:v>12.292</c:v>
                </c:pt>
                <c:pt idx="26477">
                  <c:v>12.292</c:v>
                </c:pt>
                <c:pt idx="26478">
                  <c:v>12.292</c:v>
                </c:pt>
                <c:pt idx="26479">
                  <c:v>12.268000000000001</c:v>
                </c:pt>
                <c:pt idx="26480">
                  <c:v>12.268000000000001</c:v>
                </c:pt>
                <c:pt idx="26481">
                  <c:v>12.243</c:v>
                </c:pt>
                <c:pt idx="26482">
                  <c:v>12.243</c:v>
                </c:pt>
                <c:pt idx="26483">
                  <c:v>12.218999999999999</c:v>
                </c:pt>
                <c:pt idx="26484">
                  <c:v>12.218999999999999</c:v>
                </c:pt>
                <c:pt idx="26485">
                  <c:v>12.218999999999999</c:v>
                </c:pt>
                <c:pt idx="26486">
                  <c:v>12.218999999999999</c:v>
                </c:pt>
                <c:pt idx="26487">
                  <c:v>12.218999999999999</c:v>
                </c:pt>
                <c:pt idx="26488">
                  <c:v>12.218999999999999</c:v>
                </c:pt>
                <c:pt idx="26489">
                  <c:v>12.243</c:v>
                </c:pt>
                <c:pt idx="26490">
                  <c:v>12.243</c:v>
                </c:pt>
                <c:pt idx="26491">
                  <c:v>12.268000000000001</c:v>
                </c:pt>
                <c:pt idx="26492">
                  <c:v>12.268000000000001</c:v>
                </c:pt>
                <c:pt idx="26493">
                  <c:v>12.268000000000001</c:v>
                </c:pt>
                <c:pt idx="26494">
                  <c:v>12.268000000000001</c:v>
                </c:pt>
                <c:pt idx="26495">
                  <c:v>12.268000000000001</c:v>
                </c:pt>
                <c:pt idx="26496">
                  <c:v>12.268000000000001</c:v>
                </c:pt>
                <c:pt idx="26497">
                  <c:v>12.268000000000001</c:v>
                </c:pt>
                <c:pt idx="26498">
                  <c:v>12.268000000000001</c:v>
                </c:pt>
                <c:pt idx="26499">
                  <c:v>12.292</c:v>
                </c:pt>
                <c:pt idx="26500">
                  <c:v>12.292</c:v>
                </c:pt>
                <c:pt idx="26501">
                  <c:v>12.292</c:v>
                </c:pt>
                <c:pt idx="26502">
                  <c:v>12.268000000000001</c:v>
                </c:pt>
                <c:pt idx="26503">
                  <c:v>12.268000000000001</c:v>
                </c:pt>
                <c:pt idx="26504">
                  <c:v>12.268000000000001</c:v>
                </c:pt>
                <c:pt idx="26505">
                  <c:v>12.268000000000001</c:v>
                </c:pt>
                <c:pt idx="26506">
                  <c:v>12.268000000000001</c:v>
                </c:pt>
                <c:pt idx="26507">
                  <c:v>12.268000000000001</c:v>
                </c:pt>
                <c:pt idx="26508">
                  <c:v>12.268000000000001</c:v>
                </c:pt>
                <c:pt idx="26509">
                  <c:v>12.268000000000001</c:v>
                </c:pt>
                <c:pt idx="26510">
                  <c:v>12.243</c:v>
                </c:pt>
                <c:pt idx="26511">
                  <c:v>12.218999999999999</c:v>
                </c:pt>
                <c:pt idx="26512">
                  <c:v>12.218999999999999</c:v>
                </c:pt>
                <c:pt idx="26513">
                  <c:v>12.218999999999999</c:v>
                </c:pt>
                <c:pt idx="26514">
                  <c:v>12.218999999999999</c:v>
                </c:pt>
                <c:pt idx="26515">
                  <c:v>12.195</c:v>
                </c:pt>
                <c:pt idx="26516">
                  <c:v>12.195</c:v>
                </c:pt>
                <c:pt idx="26517">
                  <c:v>12.195</c:v>
                </c:pt>
                <c:pt idx="26518">
                  <c:v>12.218999999999999</c:v>
                </c:pt>
                <c:pt idx="26519">
                  <c:v>12.218999999999999</c:v>
                </c:pt>
                <c:pt idx="26520">
                  <c:v>12.195</c:v>
                </c:pt>
                <c:pt idx="26521">
                  <c:v>12.170999999999999</c:v>
                </c:pt>
                <c:pt idx="26522">
                  <c:v>12.170999999999999</c:v>
                </c:pt>
                <c:pt idx="26523">
                  <c:v>12.170999999999999</c:v>
                </c:pt>
                <c:pt idx="26524">
                  <c:v>12.147</c:v>
                </c:pt>
                <c:pt idx="26525">
                  <c:v>12.147</c:v>
                </c:pt>
                <c:pt idx="26526">
                  <c:v>12.147</c:v>
                </c:pt>
                <c:pt idx="26527">
                  <c:v>12.147</c:v>
                </c:pt>
                <c:pt idx="26528">
                  <c:v>12.147</c:v>
                </c:pt>
                <c:pt idx="26529">
                  <c:v>12.170999999999999</c:v>
                </c:pt>
                <c:pt idx="26530">
                  <c:v>12.170999999999999</c:v>
                </c:pt>
                <c:pt idx="26531">
                  <c:v>12.195</c:v>
                </c:pt>
                <c:pt idx="26532">
                  <c:v>12.218999999999999</c:v>
                </c:pt>
                <c:pt idx="26533">
                  <c:v>12.218999999999999</c:v>
                </c:pt>
                <c:pt idx="26534">
                  <c:v>12.243</c:v>
                </c:pt>
                <c:pt idx="26535">
                  <c:v>12.268000000000001</c:v>
                </c:pt>
                <c:pt idx="26536">
                  <c:v>12.243</c:v>
                </c:pt>
                <c:pt idx="26537">
                  <c:v>12.292</c:v>
                </c:pt>
                <c:pt idx="26538">
                  <c:v>12.292</c:v>
                </c:pt>
                <c:pt idx="26539">
                  <c:v>12.364000000000001</c:v>
                </c:pt>
                <c:pt idx="26540">
                  <c:v>12.413</c:v>
                </c:pt>
                <c:pt idx="26541">
                  <c:v>12.461</c:v>
                </c:pt>
                <c:pt idx="26542">
                  <c:v>12.484999999999999</c:v>
                </c:pt>
                <c:pt idx="26543">
                  <c:v>12.484999999999999</c:v>
                </c:pt>
                <c:pt idx="26544">
                  <c:v>12.509</c:v>
                </c:pt>
                <c:pt idx="26545">
                  <c:v>12.461</c:v>
                </c:pt>
                <c:pt idx="26546">
                  <c:v>12.461</c:v>
                </c:pt>
                <c:pt idx="26547">
                  <c:v>12.413</c:v>
                </c:pt>
                <c:pt idx="26548">
                  <c:v>12.413</c:v>
                </c:pt>
                <c:pt idx="26549">
                  <c:v>12.461</c:v>
                </c:pt>
                <c:pt idx="26550">
                  <c:v>12.509</c:v>
                </c:pt>
                <c:pt idx="26551">
                  <c:v>12.558</c:v>
                </c:pt>
                <c:pt idx="26552">
                  <c:v>12.534000000000001</c:v>
                </c:pt>
                <c:pt idx="26553">
                  <c:v>12.509</c:v>
                </c:pt>
                <c:pt idx="26554">
                  <c:v>12.509</c:v>
                </c:pt>
                <c:pt idx="26555">
                  <c:v>12.582000000000001</c:v>
                </c:pt>
                <c:pt idx="26556">
                  <c:v>12.606</c:v>
                </c:pt>
                <c:pt idx="26557">
                  <c:v>12.582000000000001</c:v>
                </c:pt>
                <c:pt idx="26558">
                  <c:v>12.534000000000001</c:v>
                </c:pt>
                <c:pt idx="26559">
                  <c:v>12.509</c:v>
                </c:pt>
                <c:pt idx="26560">
                  <c:v>12.461</c:v>
                </c:pt>
                <c:pt idx="26561">
                  <c:v>12.484999999999999</c:v>
                </c:pt>
                <c:pt idx="26562">
                  <c:v>12.484999999999999</c:v>
                </c:pt>
                <c:pt idx="26563">
                  <c:v>12.461</c:v>
                </c:pt>
                <c:pt idx="26564">
                  <c:v>12.509</c:v>
                </c:pt>
                <c:pt idx="26565">
                  <c:v>12.436999999999999</c:v>
                </c:pt>
                <c:pt idx="26566">
                  <c:v>12.413</c:v>
                </c:pt>
                <c:pt idx="26567">
                  <c:v>12.388999999999999</c:v>
                </c:pt>
                <c:pt idx="26568">
                  <c:v>12.364000000000001</c:v>
                </c:pt>
                <c:pt idx="26569">
                  <c:v>12.364000000000001</c:v>
                </c:pt>
                <c:pt idx="26570">
                  <c:v>12.364000000000001</c:v>
                </c:pt>
                <c:pt idx="26571">
                  <c:v>12.34</c:v>
                </c:pt>
                <c:pt idx="26572">
                  <c:v>12.316000000000001</c:v>
                </c:pt>
                <c:pt idx="26573">
                  <c:v>12.316000000000001</c:v>
                </c:pt>
                <c:pt idx="26574">
                  <c:v>12.292</c:v>
                </c:pt>
                <c:pt idx="26575">
                  <c:v>12.292</c:v>
                </c:pt>
                <c:pt idx="26576">
                  <c:v>12.292</c:v>
                </c:pt>
                <c:pt idx="26577">
                  <c:v>12.268000000000001</c:v>
                </c:pt>
                <c:pt idx="26578">
                  <c:v>12.268000000000001</c:v>
                </c:pt>
                <c:pt idx="26579">
                  <c:v>12.268000000000001</c:v>
                </c:pt>
                <c:pt idx="26580">
                  <c:v>12.268000000000001</c:v>
                </c:pt>
                <c:pt idx="26581">
                  <c:v>12.268000000000001</c:v>
                </c:pt>
                <c:pt idx="26582">
                  <c:v>12.268000000000001</c:v>
                </c:pt>
                <c:pt idx="26583">
                  <c:v>12.268000000000001</c:v>
                </c:pt>
                <c:pt idx="26584">
                  <c:v>12.243</c:v>
                </c:pt>
                <c:pt idx="26585">
                  <c:v>12.218999999999999</c:v>
                </c:pt>
                <c:pt idx="26586">
                  <c:v>12.218999999999999</c:v>
                </c:pt>
                <c:pt idx="26587">
                  <c:v>12.218999999999999</c:v>
                </c:pt>
                <c:pt idx="26588">
                  <c:v>12.195</c:v>
                </c:pt>
                <c:pt idx="26589">
                  <c:v>12.195</c:v>
                </c:pt>
                <c:pt idx="26590">
                  <c:v>12.195</c:v>
                </c:pt>
                <c:pt idx="26591">
                  <c:v>12.195</c:v>
                </c:pt>
                <c:pt idx="26592">
                  <c:v>12.170999999999999</c:v>
                </c:pt>
                <c:pt idx="26593">
                  <c:v>12.170999999999999</c:v>
                </c:pt>
                <c:pt idx="26594">
                  <c:v>12.170999999999999</c:v>
                </c:pt>
                <c:pt idx="26595">
                  <c:v>12.170999999999999</c:v>
                </c:pt>
                <c:pt idx="26596">
                  <c:v>12.170999999999999</c:v>
                </c:pt>
                <c:pt idx="26597">
                  <c:v>12.147</c:v>
                </c:pt>
                <c:pt idx="26598">
                  <c:v>12.147</c:v>
                </c:pt>
                <c:pt idx="26599">
                  <c:v>12.122</c:v>
                </c:pt>
                <c:pt idx="26600">
                  <c:v>12.122</c:v>
                </c:pt>
                <c:pt idx="26601">
                  <c:v>12.122</c:v>
                </c:pt>
                <c:pt idx="26602">
                  <c:v>12.098000000000001</c:v>
                </c:pt>
                <c:pt idx="26603">
                  <c:v>12.098000000000001</c:v>
                </c:pt>
                <c:pt idx="26604">
                  <c:v>12.098000000000001</c:v>
                </c:pt>
                <c:pt idx="26605">
                  <c:v>12.098000000000001</c:v>
                </c:pt>
                <c:pt idx="26606">
                  <c:v>12.074</c:v>
                </c:pt>
                <c:pt idx="26607">
                  <c:v>12.074</c:v>
                </c:pt>
                <c:pt idx="26608">
                  <c:v>12.074</c:v>
                </c:pt>
                <c:pt idx="26609">
                  <c:v>12.074</c:v>
                </c:pt>
                <c:pt idx="26610">
                  <c:v>12.074</c:v>
                </c:pt>
                <c:pt idx="26611">
                  <c:v>12.074</c:v>
                </c:pt>
                <c:pt idx="26612">
                  <c:v>12.074</c:v>
                </c:pt>
                <c:pt idx="26613">
                  <c:v>12.074</c:v>
                </c:pt>
                <c:pt idx="26614">
                  <c:v>12.074</c:v>
                </c:pt>
                <c:pt idx="26615">
                  <c:v>12.074</c:v>
                </c:pt>
                <c:pt idx="26616">
                  <c:v>12.074</c:v>
                </c:pt>
                <c:pt idx="26617">
                  <c:v>12.05</c:v>
                </c:pt>
                <c:pt idx="26618">
                  <c:v>12.05</c:v>
                </c:pt>
                <c:pt idx="26619">
                  <c:v>12.05</c:v>
                </c:pt>
                <c:pt idx="26620">
                  <c:v>12.05</c:v>
                </c:pt>
                <c:pt idx="26621">
                  <c:v>12.05</c:v>
                </c:pt>
                <c:pt idx="26622">
                  <c:v>12.05</c:v>
                </c:pt>
                <c:pt idx="26623">
                  <c:v>12.05</c:v>
                </c:pt>
                <c:pt idx="26624">
                  <c:v>12.074</c:v>
                </c:pt>
                <c:pt idx="26625">
                  <c:v>12.074</c:v>
                </c:pt>
                <c:pt idx="26626">
                  <c:v>12.074</c:v>
                </c:pt>
                <c:pt idx="26627">
                  <c:v>12.074</c:v>
                </c:pt>
                <c:pt idx="26628">
                  <c:v>12.074</c:v>
                </c:pt>
                <c:pt idx="26629">
                  <c:v>12.074</c:v>
                </c:pt>
                <c:pt idx="26630">
                  <c:v>12.098000000000001</c:v>
                </c:pt>
                <c:pt idx="26631">
                  <c:v>12.098000000000001</c:v>
                </c:pt>
                <c:pt idx="26632">
                  <c:v>12.122</c:v>
                </c:pt>
                <c:pt idx="26633">
                  <c:v>12.122</c:v>
                </c:pt>
                <c:pt idx="26634">
                  <c:v>12.170999999999999</c:v>
                </c:pt>
                <c:pt idx="26635">
                  <c:v>12.268000000000001</c:v>
                </c:pt>
                <c:pt idx="26636">
                  <c:v>12.364000000000001</c:v>
                </c:pt>
                <c:pt idx="26637">
                  <c:v>12.413</c:v>
                </c:pt>
                <c:pt idx="26638">
                  <c:v>12.461</c:v>
                </c:pt>
                <c:pt idx="26639">
                  <c:v>12.509</c:v>
                </c:pt>
                <c:pt idx="26640">
                  <c:v>12.558</c:v>
                </c:pt>
                <c:pt idx="26641">
                  <c:v>12.582000000000001</c:v>
                </c:pt>
                <c:pt idx="26642">
                  <c:v>12.558</c:v>
                </c:pt>
                <c:pt idx="26643">
                  <c:v>12.558</c:v>
                </c:pt>
                <c:pt idx="26644">
                  <c:v>12.534000000000001</c:v>
                </c:pt>
                <c:pt idx="26645">
                  <c:v>12.461</c:v>
                </c:pt>
                <c:pt idx="26646">
                  <c:v>12.558</c:v>
                </c:pt>
                <c:pt idx="26647">
                  <c:v>12.654</c:v>
                </c:pt>
                <c:pt idx="26648">
                  <c:v>12.63</c:v>
                </c:pt>
                <c:pt idx="26649">
                  <c:v>12.606</c:v>
                </c:pt>
                <c:pt idx="26650">
                  <c:v>12.582000000000001</c:v>
                </c:pt>
                <c:pt idx="26651">
                  <c:v>12.678000000000001</c:v>
                </c:pt>
                <c:pt idx="26652">
                  <c:v>12.750999999999999</c:v>
                </c:pt>
                <c:pt idx="26653">
                  <c:v>12.678000000000001</c:v>
                </c:pt>
                <c:pt idx="26654">
                  <c:v>12.606</c:v>
                </c:pt>
                <c:pt idx="26655">
                  <c:v>12.606</c:v>
                </c:pt>
                <c:pt idx="26656">
                  <c:v>12.63</c:v>
                </c:pt>
                <c:pt idx="26657">
                  <c:v>12.63</c:v>
                </c:pt>
                <c:pt idx="26658">
                  <c:v>12.606</c:v>
                </c:pt>
                <c:pt idx="26659">
                  <c:v>12.582000000000001</c:v>
                </c:pt>
                <c:pt idx="26660">
                  <c:v>12.558</c:v>
                </c:pt>
                <c:pt idx="26661">
                  <c:v>12.509</c:v>
                </c:pt>
                <c:pt idx="26662">
                  <c:v>12.461</c:v>
                </c:pt>
                <c:pt idx="26663">
                  <c:v>12.436999999999999</c:v>
                </c:pt>
                <c:pt idx="26664">
                  <c:v>12.413</c:v>
                </c:pt>
                <c:pt idx="26665">
                  <c:v>12.436999999999999</c:v>
                </c:pt>
                <c:pt idx="26666">
                  <c:v>12.413</c:v>
                </c:pt>
                <c:pt idx="26667">
                  <c:v>12.388999999999999</c:v>
                </c:pt>
                <c:pt idx="26668">
                  <c:v>12.364000000000001</c:v>
                </c:pt>
                <c:pt idx="26669">
                  <c:v>12.34</c:v>
                </c:pt>
                <c:pt idx="26670">
                  <c:v>12.316000000000001</c:v>
                </c:pt>
                <c:pt idx="26671">
                  <c:v>12.292</c:v>
                </c:pt>
                <c:pt idx="26672">
                  <c:v>12.292</c:v>
                </c:pt>
                <c:pt idx="26673">
                  <c:v>12.292</c:v>
                </c:pt>
                <c:pt idx="26674">
                  <c:v>12.268000000000001</c:v>
                </c:pt>
                <c:pt idx="26675">
                  <c:v>12.268000000000001</c:v>
                </c:pt>
                <c:pt idx="26676">
                  <c:v>12.268000000000001</c:v>
                </c:pt>
                <c:pt idx="26677">
                  <c:v>12.243</c:v>
                </c:pt>
                <c:pt idx="26678">
                  <c:v>12.243</c:v>
                </c:pt>
                <c:pt idx="26679">
                  <c:v>12.218999999999999</c:v>
                </c:pt>
                <c:pt idx="26680">
                  <c:v>12.218999999999999</c:v>
                </c:pt>
                <c:pt idx="26681">
                  <c:v>12.218999999999999</c:v>
                </c:pt>
                <c:pt idx="26682">
                  <c:v>12.218999999999999</c:v>
                </c:pt>
                <c:pt idx="26683">
                  <c:v>12.218999999999999</c:v>
                </c:pt>
                <c:pt idx="26684">
                  <c:v>12.218999999999999</c:v>
                </c:pt>
                <c:pt idx="26685">
                  <c:v>12.218999999999999</c:v>
                </c:pt>
                <c:pt idx="26686">
                  <c:v>12.218999999999999</c:v>
                </c:pt>
                <c:pt idx="26687">
                  <c:v>12.218999999999999</c:v>
                </c:pt>
                <c:pt idx="26688">
                  <c:v>12.195</c:v>
                </c:pt>
                <c:pt idx="26689">
                  <c:v>12.195</c:v>
                </c:pt>
                <c:pt idx="26690">
                  <c:v>12.195</c:v>
                </c:pt>
                <c:pt idx="26691">
                  <c:v>12.195</c:v>
                </c:pt>
                <c:pt idx="26692">
                  <c:v>12.170999999999999</c:v>
                </c:pt>
                <c:pt idx="26693">
                  <c:v>12.170999999999999</c:v>
                </c:pt>
                <c:pt idx="26694">
                  <c:v>12.170999999999999</c:v>
                </c:pt>
                <c:pt idx="26695">
                  <c:v>12.195</c:v>
                </c:pt>
                <c:pt idx="26696">
                  <c:v>12.195</c:v>
                </c:pt>
                <c:pt idx="26697">
                  <c:v>12.195</c:v>
                </c:pt>
                <c:pt idx="26698">
                  <c:v>12.218999999999999</c:v>
                </c:pt>
                <c:pt idx="26699">
                  <c:v>12.195</c:v>
                </c:pt>
                <c:pt idx="26700">
                  <c:v>12.170999999999999</c:v>
                </c:pt>
                <c:pt idx="26701">
                  <c:v>12.170999999999999</c:v>
                </c:pt>
                <c:pt idx="26702">
                  <c:v>12.170999999999999</c:v>
                </c:pt>
                <c:pt idx="26703">
                  <c:v>12.147</c:v>
                </c:pt>
                <c:pt idx="26704">
                  <c:v>12.170999999999999</c:v>
                </c:pt>
                <c:pt idx="26705">
                  <c:v>12.147</c:v>
                </c:pt>
                <c:pt idx="26706">
                  <c:v>12.147</c:v>
                </c:pt>
                <c:pt idx="26707">
                  <c:v>12.147</c:v>
                </c:pt>
                <c:pt idx="26708">
                  <c:v>12.147</c:v>
                </c:pt>
                <c:pt idx="26709">
                  <c:v>12.147</c:v>
                </c:pt>
                <c:pt idx="26710">
                  <c:v>12.147</c:v>
                </c:pt>
                <c:pt idx="26711">
                  <c:v>12.147</c:v>
                </c:pt>
                <c:pt idx="26712">
                  <c:v>12.147</c:v>
                </c:pt>
                <c:pt idx="26713">
                  <c:v>12.147</c:v>
                </c:pt>
                <c:pt idx="26714">
                  <c:v>12.122</c:v>
                </c:pt>
                <c:pt idx="26715">
                  <c:v>12.122</c:v>
                </c:pt>
                <c:pt idx="26716">
                  <c:v>12.122</c:v>
                </c:pt>
                <c:pt idx="26717">
                  <c:v>12.098000000000001</c:v>
                </c:pt>
                <c:pt idx="26718">
                  <c:v>12.098000000000001</c:v>
                </c:pt>
                <c:pt idx="26719">
                  <c:v>12.098000000000001</c:v>
                </c:pt>
                <c:pt idx="26720">
                  <c:v>12.074</c:v>
                </c:pt>
                <c:pt idx="26721">
                  <c:v>12.074</c:v>
                </c:pt>
                <c:pt idx="26722">
                  <c:v>12.074</c:v>
                </c:pt>
                <c:pt idx="26723">
                  <c:v>12.098000000000001</c:v>
                </c:pt>
                <c:pt idx="26724">
                  <c:v>12.098000000000001</c:v>
                </c:pt>
                <c:pt idx="26725">
                  <c:v>12.122</c:v>
                </c:pt>
                <c:pt idx="26726">
                  <c:v>12.122</c:v>
                </c:pt>
                <c:pt idx="26727">
                  <c:v>12.122</c:v>
                </c:pt>
                <c:pt idx="26728">
                  <c:v>12.122</c:v>
                </c:pt>
                <c:pt idx="26729">
                  <c:v>12.147</c:v>
                </c:pt>
                <c:pt idx="26730">
                  <c:v>12.170999999999999</c:v>
                </c:pt>
                <c:pt idx="26731">
                  <c:v>12.170999999999999</c:v>
                </c:pt>
                <c:pt idx="26732">
                  <c:v>12.218999999999999</c:v>
                </c:pt>
                <c:pt idx="26733">
                  <c:v>12.243</c:v>
                </c:pt>
                <c:pt idx="26734">
                  <c:v>12.243</c:v>
                </c:pt>
                <c:pt idx="26735">
                  <c:v>12.268000000000001</c:v>
                </c:pt>
                <c:pt idx="26736">
                  <c:v>12.292</c:v>
                </c:pt>
                <c:pt idx="26737">
                  <c:v>12.316000000000001</c:v>
                </c:pt>
                <c:pt idx="26738">
                  <c:v>12.34</c:v>
                </c:pt>
                <c:pt idx="26739">
                  <c:v>12.364000000000001</c:v>
                </c:pt>
                <c:pt idx="26740">
                  <c:v>12.388999999999999</c:v>
                </c:pt>
                <c:pt idx="26741">
                  <c:v>12.413</c:v>
                </c:pt>
                <c:pt idx="26742">
                  <c:v>12.436999999999999</c:v>
                </c:pt>
                <c:pt idx="26743">
                  <c:v>12.436999999999999</c:v>
                </c:pt>
                <c:pt idx="26744">
                  <c:v>12.413</c:v>
                </c:pt>
                <c:pt idx="26745">
                  <c:v>12.388999999999999</c:v>
                </c:pt>
                <c:pt idx="26746">
                  <c:v>12.413</c:v>
                </c:pt>
                <c:pt idx="26747">
                  <c:v>12.388999999999999</c:v>
                </c:pt>
                <c:pt idx="26748">
                  <c:v>12.413</c:v>
                </c:pt>
                <c:pt idx="26749">
                  <c:v>12.413</c:v>
                </c:pt>
                <c:pt idx="26750">
                  <c:v>12.413</c:v>
                </c:pt>
                <c:pt idx="26751">
                  <c:v>12.413</c:v>
                </c:pt>
                <c:pt idx="26752">
                  <c:v>12.436999999999999</c:v>
                </c:pt>
                <c:pt idx="26753">
                  <c:v>12.436999999999999</c:v>
                </c:pt>
                <c:pt idx="26754">
                  <c:v>12.436999999999999</c:v>
                </c:pt>
                <c:pt idx="26755">
                  <c:v>12.436999999999999</c:v>
                </c:pt>
                <c:pt idx="26756">
                  <c:v>12.436999999999999</c:v>
                </c:pt>
                <c:pt idx="26757">
                  <c:v>12.436999999999999</c:v>
                </c:pt>
                <c:pt idx="26758">
                  <c:v>12.436999999999999</c:v>
                </c:pt>
                <c:pt idx="26759">
                  <c:v>12.413</c:v>
                </c:pt>
                <c:pt idx="26760">
                  <c:v>12.413</c:v>
                </c:pt>
                <c:pt idx="26761">
                  <c:v>12.413</c:v>
                </c:pt>
                <c:pt idx="26762">
                  <c:v>12.413</c:v>
                </c:pt>
                <c:pt idx="26763">
                  <c:v>12.413</c:v>
                </c:pt>
                <c:pt idx="26764">
                  <c:v>12.413</c:v>
                </c:pt>
                <c:pt idx="26765">
                  <c:v>12.413</c:v>
                </c:pt>
                <c:pt idx="26766">
                  <c:v>12.413</c:v>
                </c:pt>
                <c:pt idx="26767">
                  <c:v>12.388999999999999</c:v>
                </c:pt>
                <c:pt idx="26768">
                  <c:v>12.388999999999999</c:v>
                </c:pt>
                <c:pt idx="26769">
                  <c:v>12.388999999999999</c:v>
                </c:pt>
                <c:pt idx="26770">
                  <c:v>12.364000000000001</c:v>
                </c:pt>
                <c:pt idx="26771">
                  <c:v>12.364000000000001</c:v>
                </c:pt>
                <c:pt idx="26772">
                  <c:v>12.364000000000001</c:v>
                </c:pt>
                <c:pt idx="26773">
                  <c:v>12.364000000000001</c:v>
                </c:pt>
                <c:pt idx="26774">
                  <c:v>12.364000000000001</c:v>
                </c:pt>
                <c:pt idx="26775">
                  <c:v>12.364000000000001</c:v>
                </c:pt>
                <c:pt idx="26776">
                  <c:v>12.364000000000001</c:v>
                </c:pt>
                <c:pt idx="26777">
                  <c:v>12.34</c:v>
                </c:pt>
                <c:pt idx="26778">
                  <c:v>12.34</c:v>
                </c:pt>
                <c:pt idx="26779">
                  <c:v>12.34</c:v>
                </c:pt>
                <c:pt idx="26780">
                  <c:v>12.34</c:v>
                </c:pt>
                <c:pt idx="26781">
                  <c:v>12.316000000000001</c:v>
                </c:pt>
                <c:pt idx="26782">
                  <c:v>12.316000000000001</c:v>
                </c:pt>
                <c:pt idx="26783">
                  <c:v>12.316000000000001</c:v>
                </c:pt>
                <c:pt idx="26784">
                  <c:v>12.316000000000001</c:v>
                </c:pt>
                <c:pt idx="26785">
                  <c:v>12.316000000000001</c:v>
                </c:pt>
                <c:pt idx="26786">
                  <c:v>12.316000000000001</c:v>
                </c:pt>
                <c:pt idx="26787">
                  <c:v>12.316000000000001</c:v>
                </c:pt>
                <c:pt idx="26788">
                  <c:v>12.316000000000001</c:v>
                </c:pt>
                <c:pt idx="26789">
                  <c:v>12.292</c:v>
                </c:pt>
                <c:pt idx="26790">
                  <c:v>12.292</c:v>
                </c:pt>
                <c:pt idx="26791">
                  <c:v>12.292</c:v>
                </c:pt>
                <c:pt idx="26792">
                  <c:v>12.292</c:v>
                </c:pt>
                <c:pt idx="26793">
                  <c:v>12.292</c:v>
                </c:pt>
                <c:pt idx="26794">
                  <c:v>12.292</c:v>
                </c:pt>
                <c:pt idx="26795">
                  <c:v>12.268000000000001</c:v>
                </c:pt>
                <c:pt idx="26796">
                  <c:v>12.268000000000001</c:v>
                </c:pt>
                <c:pt idx="26797">
                  <c:v>12.268000000000001</c:v>
                </c:pt>
                <c:pt idx="26798">
                  <c:v>12.268000000000001</c:v>
                </c:pt>
                <c:pt idx="26799">
                  <c:v>12.268000000000001</c:v>
                </c:pt>
                <c:pt idx="26800">
                  <c:v>12.243</c:v>
                </c:pt>
                <c:pt idx="26801">
                  <c:v>12.243</c:v>
                </c:pt>
                <c:pt idx="26802">
                  <c:v>12.243</c:v>
                </c:pt>
                <c:pt idx="26803">
                  <c:v>12.243</c:v>
                </c:pt>
                <c:pt idx="26804">
                  <c:v>12.243</c:v>
                </c:pt>
                <c:pt idx="26805">
                  <c:v>12.243</c:v>
                </c:pt>
                <c:pt idx="26806">
                  <c:v>12.243</c:v>
                </c:pt>
                <c:pt idx="26807">
                  <c:v>12.243</c:v>
                </c:pt>
                <c:pt idx="26808">
                  <c:v>12.243</c:v>
                </c:pt>
                <c:pt idx="26809">
                  <c:v>12.243</c:v>
                </c:pt>
                <c:pt idx="26810">
                  <c:v>12.243</c:v>
                </c:pt>
                <c:pt idx="26811">
                  <c:v>12.243</c:v>
                </c:pt>
                <c:pt idx="26812">
                  <c:v>12.243</c:v>
                </c:pt>
                <c:pt idx="26813">
                  <c:v>12.268000000000001</c:v>
                </c:pt>
                <c:pt idx="26814">
                  <c:v>12.268000000000001</c:v>
                </c:pt>
                <c:pt idx="26815">
                  <c:v>12.268000000000001</c:v>
                </c:pt>
                <c:pt idx="26816">
                  <c:v>12.268000000000001</c:v>
                </c:pt>
                <c:pt idx="26817">
                  <c:v>12.268000000000001</c:v>
                </c:pt>
                <c:pt idx="26818">
                  <c:v>12.268000000000001</c:v>
                </c:pt>
                <c:pt idx="26819">
                  <c:v>12.268000000000001</c:v>
                </c:pt>
                <c:pt idx="26820">
                  <c:v>12.268000000000001</c:v>
                </c:pt>
                <c:pt idx="26821">
                  <c:v>12.243</c:v>
                </c:pt>
                <c:pt idx="26822">
                  <c:v>12.243</c:v>
                </c:pt>
                <c:pt idx="26823">
                  <c:v>12.268000000000001</c:v>
                </c:pt>
                <c:pt idx="26824">
                  <c:v>12.243</c:v>
                </c:pt>
                <c:pt idx="26825">
                  <c:v>12.268000000000001</c:v>
                </c:pt>
                <c:pt idx="26826">
                  <c:v>12.268000000000001</c:v>
                </c:pt>
                <c:pt idx="26827">
                  <c:v>12.364000000000001</c:v>
                </c:pt>
                <c:pt idx="26828">
                  <c:v>12.413</c:v>
                </c:pt>
                <c:pt idx="26829">
                  <c:v>12.484999999999999</c:v>
                </c:pt>
                <c:pt idx="26830">
                  <c:v>12.534000000000001</c:v>
                </c:pt>
                <c:pt idx="26831">
                  <c:v>12.558</c:v>
                </c:pt>
                <c:pt idx="26832">
                  <c:v>12.606</c:v>
                </c:pt>
                <c:pt idx="26833">
                  <c:v>12.63</c:v>
                </c:pt>
                <c:pt idx="26834">
                  <c:v>12.654</c:v>
                </c:pt>
                <c:pt idx="26835">
                  <c:v>12.678000000000001</c:v>
                </c:pt>
                <c:pt idx="26836">
                  <c:v>12.702999999999999</c:v>
                </c:pt>
                <c:pt idx="26837">
                  <c:v>12.702999999999999</c:v>
                </c:pt>
                <c:pt idx="26838">
                  <c:v>12.750999999999999</c:v>
                </c:pt>
                <c:pt idx="26839">
                  <c:v>12.750999999999999</c:v>
                </c:pt>
                <c:pt idx="26840">
                  <c:v>12.775</c:v>
                </c:pt>
                <c:pt idx="26841">
                  <c:v>12.798999999999999</c:v>
                </c:pt>
                <c:pt idx="26842">
                  <c:v>12.775</c:v>
                </c:pt>
                <c:pt idx="26843">
                  <c:v>12.775</c:v>
                </c:pt>
                <c:pt idx="26844">
                  <c:v>12.775</c:v>
                </c:pt>
                <c:pt idx="26845">
                  <c:v>12.775</c:v>
                </c:pt>
                <c:pt idx="26846">
                  <c:v>12.775</c:v>
                </c:pt>
                <c:pt idx="26847">
                  <c:v>12.775</c:v>
                </c:pt>
                <c:pt idx="26848">
                  <c:v>12.750999999999999</c:v>
                </c:pt>
                <c:pt idx="26849">
                  <c:v>12.727</c:v>
                </c:pt>
                <c:pt idx="26850">
                  <c:v>12.702999999999999</c:v>
                </c:pt>
                <c:pt idx="26851">
                  <c:v>12.654</c:v>
                </c:pt>
                <c:pt idx="26852">
                  <c:v>12.63</c:v>
                </c:pt>
                <c:pt idx="26853">
                  <c:v>12.606</c:v>
                </c:pt>
                <c:pt idx="26854">
                  <c:v>12.582000000000001</c:v>
                </c:pt>
                <c:pt idx="26855">
                  <c:v>12.558</c:v>
                </c:pt>
                <c:pt idx="26856">
                  <c:v>12.509</c:v>
                </c:pt>
                <c:pt idx="26857">
                  <c:v>12.484999999999999</c:v>
                </c:pt>
                <c:pt idx="26858">
                  <c:v>12.484999999999999</c:v>
                </c:pt>
                <c:pt idx="26859">
                  <c:v>12.461</c:v>
                </c:pt>
                <c:pt idx="26860">
                  <c:v>12.413</c:v>
                </c:pt>
                <c:pt idx="26861">
                  <c:v>12.413</c:v>
                </c:pt>
                <c:pt idx="26862">
                  <c:v>12.388999999999999</c:v>
                </c:pt>
                <c:pt idx="26863">
                  <c:v>12.388999999999999</c:v>
                </c:pt>
                <c:pt idx="26864">
                  <c:v>12.364000000000001</c:v>
                </c:pt>
                <c:pt idx="26865">
                  <c:v>12.364000000000001</c:v>
                </c:pt>
                <c:pt idx="26866">
                  <c:v>12.364000000000001</c:v>
                </c:pt>
                <c:pt idx="26867">
                  <c:v>12.34</c:v>
                </c:pt>
                <c:pt idx="26868">
                  <c:v>12.364000000000001</c:v>
                </c:pt>
                <c:pt idx="26869">
                  <c:v>12.34</c:v>
                </c:pt>
                <c:pt idx="26870">
                  <c:v>12.34</c:v>
                </c:pt>
                <c:pt idx="26871">
                  <c:v>12.316000000000001</c:v>
                </c:pt>
                <c:pt idx="26872">
                  <c:v>12.316000000000001</c:v>
                </c:pt>
                <c:pt idx="26873">
                  <c:v>12.316000000000001</c:v>
                </c:pt>
                <c:pt idx="26874">
                  <c:v>12.316000000000001</c:v>
                </c:pt>
                <c:pt idx="26875">
                  <c:v>12.292</c:v>
                </c:pt>
                <c:pt idx="26876">
                  <c:v>12.292</c:v>
                </c:pt>
                <c:pt idx="26877">
                  <c:v>12.292</c:v>
                </c:pt>
                <c:pt idx="26878">
                  <c:v>12.268000000000001</c:v>
                </c:pt>
                <c:pt idx="26879">
                  <c:v>12.268000000000001</c:v>
                </c:pt>
                <c:pt idx="26880">
                  <c:v>12.243</c:v>
                </c:pt>
                <c:pt idx="26881">
                  <c:v>12.218999999999999</c:v>
                </c:pt>
                <c:pt idx="26882">
                  <c:v>12.218999999999999</c:v>
                </c:pt>
                <c:pt idx="26883">
                  <c:v>12.195</c:v>
                </c:pt>
                <c:pt idx="26884">
                  <c:v>12.170999999999999</c:v>
                </c:pt>
                <c:pt idx="26885">
                  <c:v>12.170999999999999</c:v>
                </c:pt>
                <c:pt idx="26886">
                  <c:v>12.170999999999999</c:v>
                </c:pt>
                <c:pt idx="26887">
                  <c:v>12.170999999999999</c:v>
                </c:pt>
                <c:pt idx="26888">
                  <c:v>12.147</c:v>
                </c:pt>
                <c:pt idx="26889">
                  <c:v>12.122</c:v>
                </c:pt>
                <c:pt idx="26890">
                  <c:v>12.122</c:v>
                </c:pt>
                <c:pt idx="26891">
                  <c:v>12.122</c:v>
                </c:pt>
                <c:pt idx="26892">
                  <c:v>12.122</c:v>
                </c:pt>
                <c:pt idx="26893">
                  <c:v>12.147</c:v>
                </c:pt>
                <c:pt idx="26894">
                  <c:v>12.147</c:v>
                </c:pt>
                <c:pt idx="26895">
                  <c:v>12.170999999999999</c:v>
                </c:pt>
                <c:pt idx="26896">
                  <c:v>12.170999999999999</c:v>
                </c:pt>
                <c:pt idx="26897">
                  <c:v>12.170999999999999</c:v>
                </c:pt>
                <c:pt idx="26898">
                  <c:v>12.170999999999999</c:v>
                </c:pt>
                <c:pt idx="26899">
                  <c:v>12.170999999999999</c:v>
                </c:pt>
                <c:pt idx="26900">
                  <c:v>12.170999999999999</c:v>
                </c:pt>
                <c:pt idx="26901">
                  <c:v>12.195</c:v>
                </c:pt>
                <c:pt idx="26902">
                  <c:v>12.195</c:v>
                </c:pt>
                <c:pt idx="26903">
                  <c:v>12.218999999999999</c:v>
                </c:pt>
                <c:pt idx="26904">
                  <c:v>12.218999999999999</c:v>
                </c:pt>
                <c:pt idx="26905">
                  <c:v>12.195</c:v>
                </c:pt>
                <c:pt idx="26906">
                  <c:v>12.195</c:v>
                </c:pt>
                <c:pt idx="26907">
                  <c:v>12.170999999999999</c:v>
                </c:pt>
                <c:pt idx="26908">
                  <c:v>12.170999999999999</c:v>
                </c:pt>
                <c:pt idx="26909">
                  <c:v>12.170999999999999</c:v>
                </c:pt>
                <c:pt idx="26910">
                  <c:v>12.170999999999999</c:v>
                </c:pt>
                <c:pt idx="26911">
                  <c:v>12.170999999999999</c:v>
                </c:pt>
                <c:pt idx="26912">
                  <c:v>12.147</c:v>
                </c:pt>
                <c:pt idx="26913">
                  <c:v>12.147</c:v>
                </c:pt>
                <c:pt idx="26914">
                  <c:v>12.122</c:v>
                </c:pt>
                <c:pt idx="26915">
                  <c:v>12.098000000000001</c:v>
                </c:pt>
                <c:pt idx="26916">
                  <c:v>12.074</c:v>
                </c:pt>
                <c:pt idx="26917">
                  <c:v>12.074</c:v>
                </c:pt>
                <c:pt idx="26918">
                  <c:v>12.074</c:v>
                </c:pt>
                <c:pt idx="26919">
                  <c:v>12.074</c:v>
                </c:pt>
                <c:pt idx="26920">
                  <c:v>12.074</c:v>
                </c:pt>
                <c:pt idx="26921">
                  <c:v>12.098000000000001</c:v>
                </c:pt>
                <c:pt idx="26922">
                  <c:v>12.122</c:v>
                </c:pt>
                <c:pt idx="26923">
                  <c:v>12.218999999999999</c:v>
                </c:pt>
                <c:pt idx="26924">
                  <c:v>12.34</c:v>
                </c:pt>
                <c:pt idx="26925">
                  <c:v>12.388999999999999</c:v>
                </c:pt>
                <c:pt idx="26926">
                  <c:v>12.461</c:v>
                </c:pt>
                <c:pt idx="26927">
                  <c:v>12.509</c:v>
                </c:pt>
                <c:pt idx="26928">
                  <c:v>12.558</c:v>
                </c:pt>
                <c:pt idx="26929">
                  <c:v>12.606</c:v>
                </c:pt>
                <c:pt idx="26930">
                  <c:v>12.654</c:v>
                </c:pt>
                <c:pt idx="26931">
                  <c:v>12.702999999999999</c:v>
                </c:pt>
                <c:pt idx="26932">
                  <c:v>12.727</c:v>
                </c:pt>
                <c:pt idx="26933">
                  <c:v>12.750999999999999</c:v>
                </c:pt>
                <c:pt idx="26934">
                  <c:v>12.750999999999999</c:v>
                </c:pt>
                <c:pt idx="26935">
                  <c:v>12.775</c:v>
                </c:pt>
                <c:pt idx="26936">
                  <c:v>12.798999999999999</c:v>
                </c:pt>
                <c:pt idx="26937">
                  <c:v>12.847</c:v>
                </c:pt>
                <c:pt idx="26938">
                  <c:v>12.871</c:v>
                </c:pt>
                <c:pt idx="26939">
                  <c:v>12.871</c:v>
                </c:pt>
                <c:pt idx="26940">
                  <c:v>12.871</c:v>
                </c:pt>
                <c:pt idx="26941">
                  <c:v>12.847</c:v>
                </c:pt>
                <c:pt idx="26942">
                  <c:v>12.847</c:v>
                </c:pt>
                <c:pt idx="26943">
                  <c:v>12.847</c:v>
                </c:pt>
                <c:pt idx="26944">
                  <c:v>12.847</c:v>
                </c:pt>
                <c:pt idx="26945">
                  <c:v>12.823</c:v>
                </c:pt>
                <c:pt idx="26946">
                  <c:v>12.823</c:v>
                </c:pt>
                <c:pt idx="26947">
                  <c:v>12.798999999999999</c:v>
                </c:pt>
                <c:pt idx="26948">
                  <c:v>12.775</c:v>
                </c:pt>
                <c:pt idx="26949">
                  <c:v>12.727</c:v>
                </c:pt>
                <c:pt idx="26950">
                  <c:v>12.654</c:v>
                </c:pt>
                <c:pt idx="26951">
                  <c:v>12.606</c:v>
                </c:pt>
                <c:pt idx="26952">
                  <c:v>12.606</c:v>
                </c:pt>
                <c:pt idx="26953">
                  <c:v>12.582000000000001</c:v>
                </c:pt>
                <c:pt idx="26954">
                  <c:v>12.582000000000001</c:v>
                </c:pt>
                <c:pt idx="26955">
                  <c:v>12.558</c:v>
                </c:pt>
                <c:pt idx="26956">
                  <c:v>12.558</c:v>
                </c:pt>
                <c:pt idx="26957">
                  <c:v>12.534000000000001</c:v>
                </c:pt>
                <c:pt idx="26958">
                  <c:v>12.534000000000001</c:v>
                </c:pt>
                <c:pt idx="26959">
                  <c:v>12.509</c:v>
                </c:pt>
                <c:pt idx="26960">
                  <c:v>12.509</c:v>
                </c:pt>
                <c:pt idx="26961">
                  <c:v>12.484999999999999</c:v>
                </c:pt>
                <c:pt idx="26962">
                  <c:v>12.484999999999999</c:v>
                </c:pt>
                <c:pt idx="26963">
                  <c:v>12.461</c:v>
                </c:pt>
                <c:pt idx="26964">
                  <c:v>12.461</c:v>
                </c:pt>
                <c:pt idx="26965">
                  <c:v>12.436999999999999</c:v>
                </c:pt>
                <c:pt idx="26966">
                  <c:v>12.436999999999999</c:v>
                </c:pt>
                <c:pt idx="26967">
                  <c:v>12.413</c:v>
                </c:pt>
                <c:pt idx="26968">
                  <c:v>12.413</c:v>
                </c:pt>
                <c:pt idx="26969">
                  <c:v>12.388999999999999</c:v>
                </c:pt>
                <c:pt idx="26970">
                  <c:v>12.388999999999999</c:v>
                </c:pt>
                <c:pt idx="26971">
                  <c:v>12.388999999999999</c:v>
                </c:pt>
                <c:pt idx="26972">
                  <c:v>12.364000000000001</c:v>
                </c:pt>
                <c:pt idx="26973">
                  <c:v>12.364000000000001</c:v>
                </c:pt>
                <c:pt idx="26974">
                  <c:v>12.364000000000001</c:v>
                </c:pt>
                <c:pt idx="26975">
                  <c:v>12.364000000000001</c:v>
                </c:pt>
                <c:pt idx="26976">
                  <c:v>12.34</c:v>
                </c:pt>
                <c:pt idx="26977">
                  <c:v>12.316000000000001</c:v>
                </c:pt>
                <c:pt idx="26978">
                  <c:v>12.316000000000001</c:v>
                </c:pt>
                <c:pt idx="26979">
                  <c:v>12.316000000000001</c:v>
                </c:pt>
                <c:pt idx="26980">
                  <c:v>12.292</c:v>
                </c:pt>
                <c:pt idx="26981">
                  <c:v>12.292</c:v>
                </c:pt>
                <c:pt idx="26982">
                  <c:v>12.268000000000001</c:v>
                </c:pt>
                <c:pt idx="26983">
                  <c:v>12.268000000000001</c:v>
                </c:pt>
                <c:pt idx="26984">
                  <c:v>12.268000000000001</c:v>
                </c:pt>
                <c:pt idx="26985">
                  <c:v>12.243</c:v>
                </c:pt>
                <c:pt idx="26986">
                  <c:v>12.243</c:v>
                </c:pt>
                <c:pt idx="26987">
                  <c:v>12.243</c:v>
                </c:pt>
                <c:pt idx="26988">
                  <c:v>12.218999999999999</c:v>
                </c:pt>
                <c:pt idx="26989">
                  <c:v>12.218999999999999</c:v>
                </c:pt>
                <c:pt idx="26990">
                  <c:v>12.218999999999999</c:v>
                </c:pt>
                <c:pt idx="26991">
                  <c:v>12.218999999999999</c:v>
                </c:pt>
                <c:pt idx="26992">
                  <c:v>12.218999999999999</c:v>
                </c:pt>
                <c:pt idx="26993">
                  <c:v>12.195</c:v>
                </c:pt>
                <c:pt idx="26994">
                  <c:v>12.195</c:v>
                </c:pt>
                <c:pt idx="26995">
                  <c:v>12.195</c:v>
                </c:pt>
                <c:pt idx="26996">
                  <c:v>12.195</c:v>
                </c:pt>
                <c:pt idx="26997">
                  <c:v>12.195</c:v>
                </c:pt>
                <c:pt idx="26998">
                  <c:v>12.195</c:v>
                </c:pt>
                <c:pt idx="26999">
                  <c:v>12.195</c:v>
                </c:pt>
                <c:pt idx="27000">
                  <c:v>12.195</c:v>
                </c:pt>
                <c:pt idx="27001">
                  <c:v>12.195</c:v>
                </c:pt>
                <c:pt idx="27002">
                  <c:v>12.195</c:v>
                </c:pt>
                <c:pt idx="27003">
                  <c:v>12.195</c:v>
                </c:pt>
                <c:pt idx="27004">
                  <c:v>12.195</c:v>
                </c:pt>
                <c:pt idx="27005">
                  <c:v>12.195</c:v>
                </c:pt>
                <c:pt idx="27006">
                  <c:v>12.195</c:v>
                </c:pt>
                <c:pt idx="27007">
                  <c:v>12.195</c:v>
                </c:pt>
                <c:pt idx="27008">
                  <c:v>12.218999999999999</c:v>
                </c:pt>
                <c:pt idx="27009">
                  <c:v>12.218999999999999</c:v>
                </c:pt>
                <c:pt idx="27010">
                  <c:v>12.218999999999999</c:v>
                </c:pt>
                <c:pt idx="27011">
                  <c:v>12.243</c:v>
                </c:pt>
                <c:pt idx="27012">
                  <c:v>12.268000000000001</c:v>
                </c:pt>
                <c:pt idx="27013">
                  <c:v>12.292</c:v>
                </c:pt>
                <c:pt idx="27014">
                  <c:v>12.292</c:v>
                </c:pt>
                <c:pt idx="27015">
                  <c:v>12.316000000000001</c:v>
                </c:pt>
                <c:pt idx="27016">
                  <c:v>12.364000000000001</c:v>
                </c:pt>
                <c:pt idx="27017">
                  <c:v>12.364000000000001</c:v>
                </c:pt>
                <c:pt idx="27018">
                  <c:v>12.413</c:v>
                </c:pt>
                <c:pt idx="27019">
                  <c:v>12.484999999999999</c:v>
                </c:pt>
                <c:pt idx="27020">
                  <c:v>12.509</c:v>
                </c:pt>
                <c:pt idx="27021">
                  <c:v>12.558</c:v>
                </c:pt>
                <c:pt idx="27022">
                  <c:v>12.606</c:v>
                </c:pt>
                <c:pt idx="27023">
                  <c:v>12.654</c:v>
                </c:pt>
                <c:pt idx="27024">
                  <c:v>12.582000000000001</c:v>
                </c:pt>
                <c:pt idx="27025">
                  <c:v>12.606</c:v>
                </c:pt>
                <c:pt idx="27026">
                  <c:v>12.654</c:v>
                </c:pt>
                <c:pt idx="27027">
                  <c:v>12.654</c:v>
                </c:pt>
                <c:pt idx="27028">
                  <c:v>12.654</c:v>
                </c:pt>
                <c:pt idx="27029">
                  <c:v>12.702999999999999</c:v>
                </c:pt>
                <c:pt idx="27030">
                  <c:v>12.775</c:v>
                </c:pt>
                <c:pt idx="27031">
                  <c:v>12.798999999999999</c:v>
                </c:pt>
                <c:pt idx="27032">
                  <c:v>12.775</c:v>
                </c:pt>
                <c:pt idx="27033">
                  <c:v>12.727</c:v>
                </c:pt>
                <c:pt idx="27034">
                  <c:v>12.750999999999999</c:v>
                </c:pt>
                <c:pt idx="27035">
                  <c:v>12.750999999999999</c:v>
                </c:pt>
                <c:pt idx="27036">
                  <c:v>12.750999999999999</c:v>
                </c:pt>
                <c:pt idx="27037">
                  <c:v>12.750999999999999</c:v>
                </c:pt>
                <c:pt idx="27038">
                  <c:v>12.750999999999999</c:v>
                </c:pt>
                <c:pt idx="27039">
                  <c:v>12.750999999999999</c:v>
                </c:pt>
                <c:pt idx="27040">
                  <c:v>12.750999999999999</c:v>
                </c:pt>
                <c:pt idx="27041">
                  <c:v>12.727</c:v>
                </c:pt>
                <c:pt idx="27042">
                  <c:v>12.678000000000001</c:v>
                </c:pt>
                <c:pt idx="27043">
                  <c:v>12.702999999999999</c:v>
                </c:pt>
                <c:pt idx="27044">
                  <c:v>12.702999999999999</c:v>
                </c:pt>
                <c:pt idx="27045">
                  <c:v>12.654</c:v>
                </c:pt>
                <c:pt idx="27046">
                  <c:v>12.606</c:v>
                </c:pt>
                <c:pt idx="27047">
                  <c:v>12.606</c:v>
                </c:pt>
                <c:pt idx="27048">
                  <c:v>12.606</c:v>
                </c:pt>
                <c:pt idx="27049">
                  <c:v>12.582000000000001</c:v>
                </c:pt>
                <c:pt idx="27050">
                  <c:v>12.558</c:v>
                </c:pt>
                <c:pt idx="27051">
                  <c:v>12.558</c:v>
                </c:pt>
                <c:pt idx="27052">
                  <c:v>12.534000000000001</c:v>
                </c:pt>
                <c:pt idx="27053">
                  <c:v>12.509</c:v>
                </c:pt>
                <c:pt idx="27054">
                  <c:v>12.484999999999999</c:v>
                </c:pt>
                <c:pt idx="27055">
                  <c:v>12.484999999999999</c:v>
                </c:pt>
                <c:pt idx="27056">
                  <c:v>12.461</c:v>
                </c:pt>
                <c:pt idx="27057">
                  <c:v>12.436999999999999</c:v>
                </c:pt>
                <c:pt idx="27058">
                  <c:v>12.413</c:v>
                </c:pt>
                <c:pt idx="27059">
                  <c:v>12.413</c:v>
                </c:pt>
                <c:pt idx="27060">
                  <c:v>12.413</c:v>
                </c:pt>
                <c:pt idx="27061">
                  <c:v>12.388999999999999</c:v>
                </c:pt>
                <c:pt idx="27062">
                  <c:v>12.388999999999999</c:v>
                </c:pt>
                <c:pt idx="27063">
                  <c:v>12.364000000000001</c:v>
                </c:pt>
                <c:pt idx="27064">
                  <c:v>12.364000000000001</c:v>
                </c:pt>
                <c:pt idx="27065">
                  <c:v>12.364000000000001</c:v>
                </c:pt>
                <c:pt idx="27066">
                  <c:v>12.364000000000001</c:v>
                </c:pt>
                <c:pt idx="27067">
                  <c:v>12.364000000000001</c:v>
                </c:pt>
                <c:pt idx="27068">
                  <c:v>12.34</c:v>
                </c:pt>
                <c:pt idx="27069">
                  <c:v>12.34</c:v>
                </c:pt>
                <c:pt idx="27070">
                  <c:v>12.34</c:v>
                </c:pt>
                <c:pt idx="27071">
                  <c:v>12.316000000000001</c:v>
                </c:pt>
                <c:pt idx="27072">
                  <c:v>12.316000000000001</c:v>
                </c:pt>
                <c:pt idx="27073">
                  <c:v>12.316000000000001</c:v>
                </c:pt>
                <c:pt idx="27074">
                  <c:v>12.316000000000001</c:v>
                </c:pt>
                <c:pt idx="27075">
                  <c:v>12.292</c:v>
                </c:pt>
                <c:pt idx="27076">
                  <c:v>12.292</c:v>
                </c:pt>
                <c:pt idx="27077">
                  <c:v>12.292</c:v>
                </c:pt>
                <c:pt idx="27078">
                  <c:v>12.292</c:v>
                </c:pt>
                <c:pt idx="27079">
                  <c:v>12.292</c:v>
                </c:pt>
                <c:pt idx="27080">
                  <c:v>12.292</c:v>
                </c:pt>
                <c:pt idx="27081">
                  <c:v>12.292</c:v>
                </c:pt>
                <c:pt idx="27082">
                  <c:v>12.292</c:v>
                </c:pt>
                <c:pt idx="27083">
                  <c:v>12.292</c:v>
                </c:pt>
                <c:pt idx="27084">
                  <c:v>12.292</c:v>
                </c:pt>
                <c:pt idx="27085">
                  <c:v>12.316000000000001</c:v>
                </c:pt>
                <c:pt idx="27086">
                  <c:v>12.316000000000001</c:v>
                </c:pt>
                <c:pt idx="27087">
                  <c:v>12.316000000000001</c:v>
                </c:pt>
                <c:pt idx="27088">
                  <c:v>12.316000000000001</c:v>
                </c:pt>
                <c:pt idx="27089">
                  <c:v>12.34</c:v>
                </c:pt>
                <c:pt idx="27090">
                  <c:v>12.34</c:v>
                </c:pt>
                <c:pt idx="27091">
                  <c:v>12.34</c:v>
                </c:pt>
                <c:pt idx="27092">
                  <c:v>12.316000000000001</c:v>
                </c:pt>
                <c:pt idx="27093">
                  <c:v>12.316000000000001</c:v>
                </c:pt>
                <c:pt idx="27094">
                  <c:v>12.316000000000001</c:v>
                </c:pt>
                <c:pt idx="27095">
                  <c:v>12.316000000000001</c:v>
                </c:pt>
                <c:pt idx="27096">
                  <c:v>12.316000000000001</c:v>
                </c:pt>
                <c:pt idx="27097">
                  <c:v>12.316000000000001</c:v>
                </c:pt>
                <c:pt idx="27098">
                  <c:v>12.292</c:v>
                </c:pt>
                <c:pt idx="27099">
                  <c:v>12.268000000000001</c:v>
                </c:pt>
                <c:pt idx="27100">
                  <c:v>12.268000000000001</c:v>
                </c:pt>
                <c:pt idx="27101">
                  <c:v>12.268000000000001</c:v>
                </c:pt>
                <c:pt idx="27102">
                  <c:v>12.268000000000001</c:v>
                </c:pt>
                <c:pt idx="27103">
                  <c:v>12.268000000000001</c:v>
                </c:pt>
                <c:pt idx="27104">
                  <c:v>12.268000000000001</c:v>
                </c:pt>
                <c:pt idx="27105">
                  <c:v>12.268000000000001</c:v>
                </c:pt>
                <c:pt idx="27106">
                  <c:v>12.268000000000001</c:v>
                </c:pt>
                <c:pt idx="27107">
                  <c:v>12.268000000000001</c:v>
                </c:pt>
                <c:pt idx="27108">
                  <c:v>12.268000000000001</c:v>
                </c:pt>
                <c:pt idx="27109">
                  <c:v>12.292</c:v>
                </c:pt>
                <c:pt idx="27110">
                  <c:v>12.292</c:v>
                </c:pt>
                <c:pt idx="27111">
                  <c:v>12.316000000000001</c:v>
                </c:pt>
                <c:pt idx="27112">
                  <c:v>12.34</c:v>
                </c:pt>
                <c:pt idx="27113">
                  <c:v>12.34</c:v>
                </c:pt>
                <c:pt idx="27114">
                  <c:v>12.364000000000001</c:v>
                </c:pt>
                <c:pt idx="27115">
                  <c:v>12.413</c:v>
                </c:pt>
                <c:pt idx="27116">
                  <c:v>12.461</c:v>
                </c:pt>
                <c:pt idx="27117">
                  <c:v>12.534000000000001</c:v>
                </c:pt>
                <c:pt idx="27118">
                  <c:v>12.582000000000001</c:v>
                </c:pt>
                <c:pt idx="27119">
                  <c:v>12.63</c:v>
                </c:pt>
                <c:pt idx="27120">
                  <c:v>12.678000000000001</c:v>
                </c:pt>
                <c:pt idx="27121">
                  <c:v>12.727</c:v>
                </c:pt>
                <c:pt idx="27122">
                  <c:v>12.750999999999999</c:v>
                </c:pt>
                <c:pt idx="27123">
                  <c:v>12.798999999999999</c:v>
                </c:pt>
                <c:pt idx="27124">
                  <c:v>12.823</c:v>
                </c:pt>
                <c:pt idx="27125">
                  <c:v>12.847</c:v>
                </c:pt>
                <c:pt idx="27126">
                  <c:v>12.871</c:v>
                </c:pt>
                <c:pt idx="27127">
                  <c:v>12.896000000000001</c:v>
                </c:pt>
                <c:pt idx="27128">
                  <c:v>12.92</c:v>
                </c:pt>
                <c:pt idx="27129">
                  <c:v>12.944000000000001</c:v>
                </c:pt>
                <c:pt idx="27130">
                  <c:v>12.944000000000001</c:v>
                </c:pt>
                <c:pt idx="27131">
                  <c:v>12.968</c:v>
                </c:pt>
                <c:pt idx="27132">
                  <c:v>12.944000000000001</c:v>
                </c:pt>
                <c:pt idx="27133">
                  <c:v>12.847</c:v>
                </c:pt>
                <c:pt idx="27134">
                  <c:v>12.871</c:v>
                </c:pt>
                <c:pt idx="27135">
                  <c:v>12.92</c:v>
                </c:pt>
                <c:pt idx="27136">
                  <c:v>12.92</c:v>
                </c:pt>
                <c:pt idx="27137">
                  <c:v>12.847</c:v>
                </c:pt>
                <c:pt idx="27138">
                  <c:v>12.823</c:v>
                </c:pt>
                <c:pt idx="27139">
                  <c:v>12.823</c:v>
                </c:pt>
                <c:pt idx="27140">
                  <c:v>12.823</c:v>
                </c:pt>
                <c:pt idx="27141">
                  <c:v>12.798999999999999</c:v>
                </c:pt>
                <c:pt idx="27142">
                  <c:v>12.750999999999999</c:v>
                </c:pt>
                <c:pt idx="27143">
                  <c:v>12.702999999999999</c:v>
                </c:pt>
                <c:pt idx="27144">
                  <c:v>12.678000000000001</c:v>
                </c:pt>
                <c:pt idx="27145">
                  <c:v>12.678000000000001</c:v>
                </c:pt>
                <c:pt idx="27146">
                  <c:v>12.654</c:v>
                </c:pt>
                <c:pt idx="27147">
                  <c:v>12.654</c:v>
                </c:pt>
                <c:pt idx="27148">
                  <c:v>12.63</c:v>
                </c:pt>
                <c:pt idx="27149">
                  <c:v>12.606</c:v>
                </c:pt>
                <c:pt idx="27150">
                  <c:v>12.582000000000001</c:v>
                </c:pt>
                <c:pt idx="27151">
                  <c:v>12.558</c:v>
                </c:pt>
                <c:pt idx="27152">
                  <c:v>12.558</c:v>
                </c:pt>
                <c:pt idx="27153">
                  <c:v>12.534000000000001</c:v>
                </c:pt>
                <c:pt idx="27154">
                  <c:v>12.509</c:v>
                </c:pt>
                <c:pt idx="27155">
                  <c:v>12.509</c:v>
                </c:pt>
                <c:pt idx="27156">
                  <c:v>12.509</c:v>
                </c:pt>
                <c:pt idx="27157">
                  <c:v>12.484999999999999</c:v>
                </c:pt>
                <c:pt idx="27158">
                  <c:v>12.461</c:v>
                </c:pt>
                <c:pt idx="27159">
                  <c:v>12.436999999999999</c:v>
                </c:pt>
                <c:pt idx="27160">
                  <c:v>12.436999999999999</c:v>
                </c:pt>
                <c:pt idx="27161">
                  <c:v>12.413</c:v>
                </c:pt>
                <c:pt idx="27162">
                  <c:v>12.413</c:v>
                </c:pt>
                <c:pt idx="27163">
                  <c:v>12.388999999999999</c:v>
                </c:pt>
                <c:pt idx="27164">
                  <c:v>12.364000000000001</c:v>
                </c:pt>
                <c:pt idx="27165">
                  <c:v>12.364000000000001</c:v>
                </c:pt>
                <c:pt idx="27166">
                  <c:v>12.34</c:v>
                </c:pt>
                <c:pt idx="27167">
                  <c:v>12.316000000000001</c:v>
                </c:pt>
                <c:pt idx="27168">
                  <c:v>12.316000000000001</c:v>
                </c:pt>
                <c:pt idx="27169">
                  <c:v>12.292</c:v>
                </c:pt>
                <c:pt idx="27170">
                  <c:v>12.268000000000001</c:v>
                </c:pt>
                <c:pt idx="27171">
                  <c:v>12.243</c:v>
                </c:pt>
                <c:pt idx="27172">
                  <c:v>12.243</c:v>
                </c:pt>
                <c:pt idx="27173">
                  <c:v>12.218999999999999</c:v>
                </c:pt>
                <c:pt idx="27174">
                  <c:v>12.218999999999999</c:v>
                </c:pt>
                <c:pt idx="27175">
                  <c:v>12.218999999999999</c:v>
                </c:pt>
                <c:pt idx="27176">
                  <c:v>12.195</c:v>
                </c:pt>
                <c:pt idx="27177">
                  <c:v>12.195</c:v>
                </c:pt>
                <c:pt idx="27178">
                  <c:v>12.195</c:v>
                </c:pt>
                <c:pt idx="27179">
                  <c:v>12.195</c:v>
                </c:pt>
                <c:pt idx="27180">
                  <c:v>12.195</c:v>
                </c:pt>
                <c:pt idx="27181">
                  <c:v>12.195</c:v>
                </c:pt>
                <c:pt idx="27182">
                  <c:v>12.195</c:v>
                </c:pt>
                <c:pt idx="27183">
                  <c:v>12.218999999999999</c:v>
                </c:pt>
                <c:pt idx="27184">
                  <c:v>12.195</c:v>
                </c:pt>
                <c:pt idx="27185">
                  <c:v>12.218999999999999</c:v>
                </c:pt>
                <c:pt idx="27186">
                  <c:v>12.218999999999999</c:v>
                </c:pt>
                <c:pt idx="27187">
                  <c:v>12.218999999999999</c:v>
                </c:pt>
                <c:pt idx="27188">
                  <c:v>12.218999999999999</c:v>
                </c:pt>
                <c:pt idx="27189">
                  <c:v>12.218999999999999</c:v>
                </c:pt>
                <c:pt idx="27190">
                  <c:v>12.243</c:v>
                </c:pt>
                <c:pt idx="27191">
                  <c:v>12.268000000000001</c:v>
                </c:pt>
                <c:pt idx="27192">
                  <c:v>12.268000000000001</c:v>
                </c:pt>
                <c:pt idx="27193">
                  <c:v>12.268000000000001</c:v>
                </c:pt>
                <c:pt idx="27194">
                  <c:v>12.268000000000001</c:v>
                </c:pt>
                <c:pt idx="27195">
                  <c:v>12.268000000000001</c:v>
                </c:pt>
                <c:pt idx="27196">
                  <c:v>12.243</c:v>
                </c:pt>
                <c:pt idx="27197">
                  <c:v>12.243</c:v>
                </c:pt>
                <c:pt idx="27198">
                  <c:v>12.218999999999999</c:v>
                </c:pt>
                <c:pt idx="27199">
                  <c:v>12.195</c:v>
                </c:pt>
                <c:pt idx="27200">
                  <c:v>12.195</c:v>
                </c:pt>
                <c:pt idx="27201">
                  <c:v>12.170999999999999</c:v>
                </c:pt>
                <c:pt idx="27202">
                  <c:v>12.170999999999999</c:v>
                </c:pt>
                <c:pt idx="27203">
                  <c:v>12.170999999999999</c:v>
                </c:pt>
                <c:pt idx="27204">
                  <c:v>12.170999999999999</c:v>
                </c:pt>
                <c:pt idx="27205">
                  <c:v>12.170999999999999</c:v>
                </c:pt>
                <c:pt idx="27206">
                  <c:v>12.170999999999999</c:v>
                </c:pt>
                <c:pt idx="27207">
                  <c:v>12.170999999999999</c:v>
                </c:pt>
                <c:pt idx="27208">
                  <c:v>12.195</c:v>
                </c:pt>
                <c:pt idx="27209">
                  <c:v>12.195</c:v>
                </c:pt>
                <c:pt idx="27210">
                  <c:v>12.218999999999999</c:v>
                </c:pt>
                <c:pt idx="27211">
                  <c:v>12.316000000000001</c:v>
                </c:pt>
                <c:pt idx="27212">
                  <c:v>12.413</c:v>
                </c:pt>
                <c:pt idx="27213">
                  <c:v>12.461</c:v>
                </c:pt>
                <c:pt idx="27214">
                  <c:v>12.509</c:v>
                </c:pt>
                <c:pt idx="27215">
                  <c:v>12.558</c:v>
                </c:pt>
                <c:pt idx="27216">
                  <c:v>12.582000000000001</c:v>
                </c:pt>
                <c:pt idx="27217">
                  <c:v>12.582000000000001</c:v>
                </c:pt>
                <c:pt idx="27218">
                  <c:v>12.606</c:v>
                </c:pt>
                <c:pt idx="27219">
                  <c:v>12.654</c:v>
                </c:pt>
                <c:pt idx="27220">
                  <c:v>12.678000000000001</c:v>
                </c:pt>
                <c:pt idx="27221">
                  <c:v>12.678000000000001</c:v>
                </c:pt>
                <c:pt idx="27222">
                  <c:v>12.63</c:v>
                </c:pt>
                <c:pt idx="27223">
                  <c:v>12.702999999999999</c:v>
                </c:pt>
                <c:pt idx="27224">
                  <c:v>12.750999999999999</c:v>
                </c:pt>
                <c:pt idx="27225">
                  <c:v>12.750999999999999</c:v>
                </c:pt>
                <c:pt idx="27226">
                  <c:v>12.750999999999999</c:v>
                </c:pt>
                <c:pt idx="27227">
                  <c:v>12.750999999999999</c:v>
                </c:pt>
                <c:pt idx="27228">
                  <c:v>12.775</c:v>
                </c:pt>
                <c:pt idx="27229">
                  <c:v>12.750999999999999</c:v>
                </c:pt>
                <c:pt idx="27230">
                  <c:v>12.750999999999999</c:v>
                </c:pt>
                <c:pt idx="27231">
                  <c:v>12.727</c:v>
                </c:pt>
                <c:pt idx="27232">
                  <c:v>12.702999999999999</c:v>
                </c:pt>
                <c:pt idx="27233">
                  <c:v>12.678000000000001</c:v>
                </c:pt>
                <c:pt idx="27234">
                  <c:v>12.654</c:v>
                </c:pt>
                <c:pt idx="27235">
                  <c:v>12.63</c:v>
                </c:pt>
                <c:pt idx="27236">
                  <c:v>12.606</c:v>
                </c:pt>
                <c:pt idx="27237">
                  <c:v>12.558</c:v>
                </c:pt>
                <c:pt idx="27238">
                  <c:v>12.509</c:v>
                </c:pt>
                <c:pt idx="27239">
                  <c:v>12.461</c:v>
                </c:pt>
                <c:pt idx="27240">
                  <c:v>12.461</c:v>
                </c:pt>
                <c:pt idx="27241">
                  <c:v>12.461</c:v>
                </c:pt>
                <c:pt idx="27242">
                  <c:v>12.436999999999999</c:v>
                </c:pt>
                <c:pt idx="27243">
                  <c:v>12.436999999999999</c:v>
                </c:pt>
                <c:pt idx="27244">
                  <c:v>12.413</c:v>
                </c:pt>
                <c:pt idx="27245">
                  <c:v>12.388999999999999</c:v>
                </c:pt>
                <c:pt idx="27246">
                  <c:v>12.388999999999999</c:v>
                </c:pt>
                <c:pt idx="27247">
                  <c:v>12.364000000000001</c:v>
                </c:pt>
                <c:pt idx="27248">
                  <c:v>12.364000000000001</c:v>
                </c:pt>
                <c:pt idx="27249">
                  <c:v>12.364000000000001</c:v>
                </c:pt>
                <c:pt idx="27250">
                  <c:v>12.364000000000001</c:v>
                </c:pt>
                <c:pt idx="27251">
                  <c:v>12.364000000000001</c:v>
                </c:pt>
                <c:pt idx="27252">
                  <c:v>12.34</c:v>
                </c:pt>
                <c:pt idx="27253">
                  <c:v>12.34</c:v>
                </c:pt>
                <c:pt idx="27254">
                  <c:v>12.34</c:v>
                </c:pt>
                <c:pt idx="27255">
                  <c:v>12.34</c:v>
                </c:pt>
                <c:pt idx="27256">
                  <c:v>12.34</c:v>
                </c:pt>
                <c:pt idx="27257">
                  <c:v>12.316000000000001</c:v>
                </c:pt>
                <c:pt idx="27258">
                  <c:v>12.316000000000001</c:v>
                </c:pt>
                <c:pt idx="27259">
                  <c:v>12.316000000000001</c:v>
                </c:pt>
                <c:pt idx="27260">
                  <c:v>12.292</c:v>
                </c:pt>
                <c:pt idx="27261">
                  <c:v>12.292</c:v>
                </c:pt>
                <c:pt idx="27262">
                  <c:v>12.292</c:v>
                </c:pt>
                <c:pt idx="27263">
                  <c:v>12.292</c:v>
                </c:pt>
                <c:pt idx="27264">
                  <c:v>12.316000000000001</c:v>
                </c:pt>
                <c:pt idx="27265">
                  <c:v>12.316000000000001</c:v>
                </c:pt>
                <c:pt idx="27266">
                  <c:v>12.316000000000001</c:v>
                </c:pt>
                <c:pt idx="27267">
                  <c:v>12.292</c:v>
                </c:pt>
                <c:pt idx="27268">
                  <c:v>12.292</c:v>
                </c:pt>
                <c:pt idx="27269">
                  <c:v>12.268000000000001</c:v>
                </c:pt>
                <c:pt idx="27270">
                  <c:v>12.268000000000001</c:v>
                </c:pt>
                <c:pt idx="27271">
                  <c:v>12.268000000000001</c:v>
                </c:pt>
                <c:pt idx="27272">
                  <c:v>12.243</c:v>
                </c:pt>
                <c:pt idx="27273">
                  <c:v>12.218999999999999</c:v>
                </c:pt>
                <c:pt idx="27274">
                  <c:v>12.195</c:v>
                </c:pt>
                <c:pt idx="27275">
                  <c:v>12.195</c:v>
                </c:pt>
                <c:pt idx="27276">
                  <c:v>12.170999999999999</c:v>
                </c:pt>
                <c:pt idx="27277">
                  <c:v>12.170999999999999</c:v>
                </c:pt>
                <c:pt idx="27278">
                  <c:v>12.170999999999999</c:v>
                </c:pt>
                <c:pt idx="27279">
                  <c:v>12.147</c:v>
                </c:pt>
                <c:pt idx="27280">
                  <c:v>12.147</c:v>
                </c:pt>
                <c:pt idx="27281">
                  <c:v>12.147</c:v>
                </c:pt>
                <c:pt idx="27282">
                  <c:v>12.170999999999999</c:v>
                </c:pt>
                <c:pt idx="27283">
                  <c:v>12.170999999999999</c:v>
                </c:pt>
                <c:pt idx="27284">
                  <c:v>12.170999999999999</c:v>
                </c:pt>
                <c:pt idx="27285">
                  <c:v>12.170999999999999</c:v>
                </c:pt>
                <c:pt idx="27286">
                  <c:v>12.195</c:v>
                </c:pt>
                <c:pt idx="27287">
                  <c:v>12.195</c:v>
                </c:pt>
                <c:pt idx="27288">
                  <c:v>12.218999999999999</c:v>
                </c:pt>
                <c:pt idx="27289">
                  <c:v>12.243</c:v>
                </c:pt>
                <c:pt idx="27290">
                  <c:v>12.243</c:v>
                </c:pt>
                <c:pt idx="27291">
                  <c:v>12.268000000000001</c:v>
                </c:pt>
                <c:pt idx="27292">
                  <c:v>12.268000000000001</c:v>
                </c:pt>
                <c:pt idx="27293">
                  <c:v>12.268000000000001</c:v>
                </c:pt>
                <c:pt idx="27294">
                  <c:v>12.268000000000001</c:v>
                </c:pt>
                <c:pt idx="27295">
                  <c:v>12.268000000000001</c:v>
                </c:pt>
                <c:pt idx="27296">
                  <c:v>12.243</c:v>
                </c:pt>
                <c:pt idx="27297">
                  <c:v>12.243</c:v>
                </c:pt>
                <c:pt idx="27298">
                  <c:v>12.243</c:v>
                </c:pt>
                <c:pt idx="27299">
                  <c:v>12.218999999999999</c:v>
                </c:pt>
                <c:pt idx="27300">
                  <c:v>12.218999999999999</c:v>
                </c:pt>
                <c:pt idx="27301">
                  <c:v>12.195</c:v>
                </c:pt>
                <c:pt idx="27302">
                  <c:v>12.195</c:v>
                </c:pt>
                <c:pt idx="27303">
                  <c:v>12.195</c:v>
                </c:pt>
                <c:pt idx="27304">
                  <c:v>12.195</c:v>
                </c:pt>
                <c:pt idx="27305">
                  <c:v>12.195</c:v>
                </c:pt>
                <c:pt idx="27306">
                  <c:v>12.218999999999999</c:v>
                </c:pt>
                <c:pt idx="27307">
                  <c:v>12.292</c:v>
                </c:pt>
                <c:pt idx="27308">
                  <c:v>12.388999999999999</c:v>
                </c:pt>
                <c:pt idx="27309">
                  <c:v>12.436999999999999</c:v>
                </c:pt>
                <c:pt idx="27310">
                  <c:v>12.484999999999999</c:v>
                </c:pt>
                <c:pt idx="27311">
                  <c:v>12.534000000000001</c:v>
                </c:pt>
                <c:pt idx="27312">
                  <c:v>12.558</c:v>
                </c:pt>
                <c:pt idx="27313">
                  <c:v>12.582000000000001</c:v>
                </c:pt>
                <c:pt idx="27314">
                  <c:v>12.63</c:v>
                </c:pt>
                <c:pt idx="27315">
                  <c:v>12.654</c:v>
                </c:pt>
                <c:pt idx="27316">
                  <c:v>12.678000000000001</c:v>
                </c:pt>
                <c:pt idx="27317">
                  <c:v>12.702999999999999</c:v>
                </c:pt>
                <c:pt idx="27318">
                  <c:v>12.727</c:v>
                </c:pt>
                <c:pt idx="27319">
                  <c:v>12.750999999999999</c:v>
                </c:pt>
                <c:pt idx="27320">
                  <c:v>12.750999999999999</c:v>
                </c:pt>
                <c:pt idx="27321">
                  <c:v>12.775</c:v>
                </c:pt>
                <c:pt idx="27322">
                  <c:v>12.775</c:v>
                </c:pt>
                <c:pt idx="27323">
                  <c:v>12.775</c:v>
                </c:pt>
                <c:pt idx="27324">
                  <c:v>12.798999999999999</c:v>
                </c:pt>
                <c:pt idx="27325">
                  <c:v>12.798999999999999</c:v>
                </c:pt>
                <c:pt idx="27326">
                  <c:v>12.823</c:v>
                </c:pt>
                <c:pt idx="27327">
                  <c:v>12.775</c:v>
                </c:pt>
                <c:pt idx="27328">
                  <c:v>12.750999999999999</c:v>
                </c:pt>
                <c:pt idx="27329">
                  <c:v>12.775</c:v>
                </c:pt>
                <c:pt idx="27330">
                  <c:v>12.798999999999999</c:v>
                </c:pt>
                <c:pt idx="27331">
                  <c:v>12.750999999999999</c:v>
                </c:pt>
                <c:pt idx="27332">
                  <c:v>12.727</c:v>
                </c:pt>
                <c:pt idx="27333">
                  <c:v>12.654</c:v>
                </c:pt>
                <c:pt idx="27334">
                  <c:v>12.63</c:v>
                </c:pt>
                <c:pt idx="27335">
                  <c:v>12.582000000000001</c:v>
                </c:pt>
                <c:pt idx="27336">
                  <c:v>12.558</c:v>
                </c:pt>
                <c:pt idx="27337">
                  <c:v>12.534000000000001</c:v>
                </c:pt>
                <c:pt idx="27338">
                  <c:v>12.509</c:v>
                </c:pt>
                <c:pt idx="27339">
                  <c:v>12.509</c:v>
                </c:pt>
                <c:pt idx="27340">
                  <c:v>12.484999999999999</c:v>
                </c:pt>
                <c:pt idx="27341">
                  <c:v>12.461</c:v>
                </c:pt>
                <c:pt idx="27342">
                  <c:v>12.461</c:v>
                </c:pt>
                <c:pt idx="27343">
                  <c:v>12.436999999999999</c:v>
                </c:pt>
                <c:pt idx="27344">
                  <c:v>12.413</c:v>
                </c:pt>
                <c:pt idx="27345">
                  <c:v>12.413</c:v>
                </c:pt>
                <c:pt idx="27346">
                  <c:v>12.413</c:v>
                </c:pt>
                <c:pt idx="27347">
                  <c:v>12.388999999999999</c:v>
                </c:pt>
                <c:pt idx="27348">
                  <c:v>12.388999999999999</c:v>
                </c:pt>
                <c:pt idx="27349">
                  <c:v>12.388999999999999</c:v>
                </c:pt>
                <c:pt idx="27350">
                  <c:v>12.388999999999999</c:v>
                </c:pt>
                <c:pt idx="27351">
                  <c:v>12.388999999999999</c:v>
                </c:pt>
                <c:pt idx="27352">
                  <c:v>12.364000000000001</c:v>
                </c:pt>
                <c:pt idx="27353">
                  <c:v>12.364000000000001</c:v>
                </c:pt>
                <c:pt idx="27354">
                  <c:v>12.364000000000001</c:v>
                </c:pt>
                <c:pt idx="27355">
                  <c:v>12.34</c:v>
                </c:pt>
                <c:pt idx="27356">
                  <c:v>12.34</c:v>
                </c:pt>
                <c:pt idx="27357">
                  <c:v>12.34</c:v>
                </c:pt>
                <c:pt idx="27358">
                  <c:v>12.34</c:v>
                </c:pt>
                <c:pt idx="27359">
                  <c:v>12.34</c:v>
                </c:pt>
                <c:pt idx="27360">
                  <c:v>12.34</c:v>
                </c:pt>
                <c:pt idx="27361">
                  <c:v>12.34</c:v>
                </c:pt>
                <c:pt idx="27362">
                  <c:v>12.34</c:v>
                </c:pt>
                <c:pt idx="27363">
                  <c:v>12.34</c:v>
                </c:pt>
                <c:pt idx="27364">
                  <c:v>12.34</c:v>
                </c:pt>
                <c:pt idx="27365">
                  <c:v>12.34</c:v>
                </c:pt>
                <c:pt idx="27366">
                  <c:v>12.34</c:v>
                </c:pt>
                <c:pt idx="27367">
                  <c:v>12.316000000000001</c:v>
                </c:pt>
                <c:pt idx="27368">
                  <c:v>12.316000000000001</c:v>
                </c:pt>
                <c:pt idx="27369">
                  <c:v>12.316000000000001</c:v>
                </c:pt>
                <c:pt idx="27370">
                  <c:v>12.316000000000001</c:v>
                </c:pt>
                <c:pt idx="27371">
                  <c:v>12.292</c:v>
                </c:pt>
                <c:pt idx="27372">
                  <c:v>12.292</c:v>
                </c:pt>
                <c:pt idx="27373">
                  <c:v>12.268000000000001</c:v>
                </c:pt>
                <c:pt idx="27374">
                  <c:v>12.268000000000001</c:v>
                </c:pt>
                <c:pt idx="27375">
                  <c:v>12.268000000000001</c:v>
                </c:pt>
                <c:pt idx="27376">
                  <c:v>12.243</c:v>
                </c:pt>
                <c:pt idx="27377">
                  <c:v>12.218999999999999</c:v>
                </c:pt>
                <c:pt idx="27378">
                  <c:v>12.218999999999999</c:v>
                </c:pt>
                <c:pt idx="27379">
                  <c:v>12.218999999999999</c:v>
                </c:pt>
                <c:pt idx="27380">
                  <c:v>12.195</c:v>
                </c:pt>
                <c:pt idx="27381">
                  <c:v>12.218999999999999</c:v>
                </c:pt>
                <c:pt idx="27382">
                  <c:v>12.195</c:v>
                </c:pt>
                <c:pt idx="27383">
                  <c:v>12.195</c:v>
                </c:pt>
                <c:pt idx="27384">
                  <c:v>12.170999999999999</c:v>
                </c:pt>
                <c:pt idx="27385">
                  <c:v>12.170999999999999</c:v>
                </c:pt>
                <c:pt idx="27386">
                  <c:v>12.170999999999999</c:v>
                </c:pt>
                <c:pt idx="27387">
                  <c:v>12.170999999999999</c:v>
                </c:pt>
                <c:pt idx="27388">
                  <c:v>12.170999999999999</c:v>
                </c:pt>
                <c:pt idx="27389">
                  <c:v>12.170999999999999</c:v>
                </c:pt>
                <c:pt idx="27390">
                  <c:v>12.170999999999999</c:v>
                </c:pt>
                <c:pt idx="27391">
                  <c:v>12.147</c:v>
                </c:pt>
                <c:pt idx="27392">
                  <c:v>12.147</c:v>
                </c:pt>
                <c:pt idx="27393">
                  <c:v>12.147</c:v>
                </c:pt>
                <c:pt idx="27394">
                  <c:v>12.147</c:v>
                </c:pt>
                <c:pt idx="27395">
                  <c:v>12.147</c:v>
                </c:pt>
                <c:pt idx="27396">
                  <c:v>12.147</c:v>
                </c:pt>
                <c:pt idx="27397">
                  <c:v>12.147</c:v>
                </c:pt>
                <c:pt idx="27398">
                  <c:v>12.147</c:v>
                </c:pt>
                <c:pt idx="27399">
                  <c:v>12.170999999999999</c:v>
                </c:pt>
                <c:pt idx="27400">
                  <c:v>12.170999999999999</c:v>
                </c:pt>
                <c:pt idx="27401">
                  <c:v>12.195</c:v>
                </c:pt>
                <c:pt idx="27402">
                  <c:v>12.268000000000001</c:v>
                </c:pt>
                <c:pt idx="27403">
                  <c:v>12.364000000000001</c:v>
                </c:pt>
                <c:pt idx="27404">
                  <c:v>12.413</c:v>
                </c:pt>
                <c:pt idx="27405">
                  <c:v>12.509</c:v>
                </c:pt>
                <c:pt idx="27406">
                  <c:v>12.558</c:v>
                </c:pt>
                <c:pt idx="27407">
                  <c:v>12.606</c:v>
                </c:pt>
                <c:pt idx="27408">
                  <c:v>12.63</c:v>
                </c:pt>
                <c:pt idx="27409">
                  <c:v>12.678000000000001</c:v>
                </c:pt>
                <c:pt idx="27410">
                  <c:v>12.750999999999999</c:v>
                </c:pt>
                <c:pt idx="27411">
                  <c:v>12.727</c:v>
                </c:pt>
                <c:pt idx="27412">
                  <c:v>12.750999999999999</c:v>
                </c:pt>
                <c:pt idx="27413">
                  <c:v>12.798999999999999</c:v>
                </c:pt>
                <c:pt idx="27414">
                  <c:v>12.823</c:v>
                </c:pt>
                <c:pt idx="27415">
                  <c:v>12.847</c:v>
                </c:pt>
                <c:pt idx="27416">
                  <c:v>12.871</c:v>
                </c:pt>
                <c:pt idx="27417">
                  <c:v>12.847</c:v>
                </c:pt>
                <c:pt idx="27418">
                  <c:v>12.750999999999999</c:v>
                </c:pt>
                <c:pt idx="27419">
                  <c:v>12.750999999999999</c:v>
                </c:pt>
                <c:pt idx="27420">
                  <c:v>12.823</c:v>
                </c:pt>
                <c:pt idx="27421">
                  <c:v>12.896000000000001</c:v>
                </c:pt>
                <c:pt idx="27422">
                  <c:v>12.847</c:v>
                </c:pt>
                <c:pt idx="27423">
                  <c:v>12.847</c:v>
                </c:pt>
                <c:pt idx="27424">
                  <c:v>12.871</c:v>
                </c:pt>
                <c:pt idx="27425">
                  <c:v>12.847</c:v>
                </c:pt>
                <c:pt idx="27426">
                  <c:v>12.750999999999999</c:v>
                </c:pt>
                <c:pt idx="27427">
                  <c:v>12.678000000000001</c:v>
                </c:pt>
                <c:pt idx="27428">
                  <c:v>12.63</c:v>
                </c:pt>
                <c:pt idx="27429">
                  <c:v>12.606</c:v>
                </c:pt>
                <c:pt idx="27430">
                  <c:v>12.582000000000001</c:v>
                </c:pt>
                <c:pt idx="27431">
                  <c:v>12.558</c:v>
                </c:pt>
                <c:pt idx="27432">
                  <c:v>12.558</c:v>
                </c:pt>
                <c:pt idx="27433">
                  <c:v>12.534000000000001</c:v>
                </c:pt>
                <c:pt idx="27434">
                  <c:v>12.509</c:v>
                </c:pt>
                <c:pt idx="27435">
                  <c:v>12.484999999999999</c:v>
                </c:pt>
                <c:pt idx="27436">
                  <c:v>12.461</c:v>
                </c:pt>
                <c:pt idx="27437">
                  <c:v>12.436999999999999</c:v>
                </c:pt>
                <c:pt idx="27438">
                  <c:v>12.413</c:v>
                </c:pt>
                <c:pt idx="27439">
                  <c:v>12.413</c:v>
                </c:pt>
                <c:pt idx="27440">
                  <c:v>12.413</c:v>
                </c:pt>
                <c:pt idx="27441">
                  <c:v>12.388999999999999</c:v>
                </c:pt>
                <c:pt idx="27442">
                  <c:v>12.364000000000001</c:v>
                </c:pt>
                <c:pt idx="27443">
                  <c:v>12.364000000000001</c:v>
                </c:pt>
                <c:pt idx="27444">
                  <c:v>12.34</c:v>
                </c:pt>
                <c:pt idx="27445">
                  <c:v>12.34</c:v>
                </c:pt>
                <c:pt idx="27446">
                  <c:v>12.316000000000001</c:v>
                </c:pt>
                <c:pt idx="27447">
                  <c:v>12.316000000000001</c:v>
                </c:pt>
                <c:pt idx="27448">
                  <c:v>12.292</c:v>
                </c:pt>
                <c:pt idx="27449">
                  <c:v>12.292</c:v>
                </c:pt>
                <c:pt idx="27450">
                  <c:v>12.268000000000001</c:v>
                </c:pt>
                <c:pt idx="27451">
                  <c:v>12.292</c:v>
                </c:pt>
                <c:pt idx="27452">
                  <c:v>12.316000000000001</c:v>
                </c:pt>
                <c:pt idx="27453">
                  <c:v>12.316000000000001</c:v>
                </c:pt>
                <c:pt idx="27454">
                  <c:v>12.316000000000001</c:v>
                </c:pt>
                <c:pt idx="27455">
                  <c:v>12.316000000000001</c:v>
                </c:pt>
                <c:pt idx="27456">
                  <c:v>12.34</c:v>
                </c:pt>
                <c:pt idx="27457">
                  <c:v>12.316000000000001</c:v>
                </c:pt>
                <c:pt idx="27458">
                  <c:v>12.316000000000001</c:v>
                </c:pt>
                <c:pt idx="27459">
                  <c:v>12.316000000000001</c:v>
                </c:pt>
                <c:pt idx="27460">
                  <c:v>12.316000000000001</c:v>
                </c:pt>
                <c:pt idx="27461">
                  <c:v>12.34</c:v>
                </c:pt>
                <c:pt idx="27462">
                  <c:v>12.316000000000001</c:v>
                </c:pt>
                <c:pt idx="27463">
                  <c:v>12.316000000000001</c:v>
                </c:pt>
                <c:pt idx="27464">
                  <c:v>12.316000000000001</c:v>
                </c:pt>
                <c:pt idx="27465">
                  <c:v>12.316000000000001</c:v>
                </c:pt>
                <c:pt idx="27466">
                  <c:v>12.316000000000001</c:v>
                </c:pt>
                <c:pt idx="27467">
                  <c:v>12.316000000000001</c:v>
                </c:pt>
                <c:pt idx="27468">
                  <c:v>12.316000000000001</c:v>
                </c:pt>
                <c:pt idx="27469">
                  <c:v>12.34</c:v>
                </c:pt>
                <c:pt idx="27470">
                  <c:v>12.34</c:v>
                </c:pt>
                <c:pt idx="27471">
                  <c:v>12.316000000000001</c:v>
                </c:pt>
                <c:pt idx="27472">
                  <c:v>12.316000000000001</c:v>
                </c:pt>
                <c:pt idx="27473">
                  <c:v>12.292</c:v>
                </c:pt>
                <c:pt idx="27474">
                  <c:v>12.292</c:v>
                </c:pt>
                <c:pt idx="27475">
                  <c:v>12.268000000000001</c:v>
                </c:pt>
                <c:pt idx="27476">
                  <c:v>12.268000000000001</c:v>
                </c:pt>
                <c:pt idx="27477">
                  <c:v>12.243</c:v>
                </c:pt>
                <c:pt idx="27478">
                  <c:v>12.243</c:v>
                </c:pt>
                <c:pt idx="27479">
                  <c:v>12.218999999999999</c:v>
                </c:pt>
                <c:pt idx="27480">
                  <c:v>12.218999999999999</c:v>
                </c:pt>
                <c:pt idx="27481">
                  <c:v>12.218999999999999</c:v>
                </c:pt>
                <c:pt idx="27482">
                  <c:v>12.218999999999999</c:v>
                </c:pt>
                <c:pt idx="27483">
                  <c:v>12.218999999999999</c:v>
                </c:pt>
                <c:pt idx="27484">
                  <c:v>12.195</c:v>
                </c:pt>
                <c:pt idx="27485">
                  <c:v>12.218999999999999</c:v>
                </c:pt>
                <c:pt idx="27486">
                  <c:v>12.218999999999999</c:v>
                </c:pt>
                <c:pt idx="27487">
                  <c:v>12.218999999999999</c:v>
                </c:pt>
                <c:pt idx="27488">
                  <c:v>12.243</c:v>
                </c:pt>
                <c:pt idx="27489">
                  <c:v>12.268000000000001</c:v>
                </c:pt>
                <c:pt idx="27490">
                  <c:v>12.268000000000001</c:v>
                </c:pt>
                <c:pt idx="27491">
                  <c:v>12.268000000000001</c:v>
                </c:pt>
                <c:pt idx="27492">
                  <c:v>12.268000000000001</c:v>
                </c:pt>
                <c:pt idx="27493">
                  <c:v>12.292</c:v>
                </c:pt>
                <c:pt idx="27494">
                  <c:v>12.316000000000001</c:v>
                </c:pt>
                <c:pt idx="27495">
                  <c:v>12.316000000000001</c:v>
                </c:pt>
                <c:pt idx="27496">
                  <c:v>12.316000000000001</c:v>
                </c:pt>
                <c:pt idx="27497">
                  <c:v>12.316000000000001</c:v>
                </c:pt>
                <c:pt idx="27498">
                  <c:v>12.364000000000001</c:v>
                </c:pt>
                <c:pt idx="27499">
                  <c:v>12.436999999999999</c:v>
                </c:pt>
                <c:pt idx="27500">
                  <c:v>12.534000000000001</c:v>
                </c:pt>
                <c:pt idx="27501">
                  <c:v>12.606</c:v>
                </c:pt>
                <c:pt idx="27502">
                  <c:v>12.582000000000001</c:v>
                </c:pt>
                <c:pt idx="27503">
                  <c:v>12.63</c:v>
                </c:pt>
                <c:pt idx="27504">
                  <c:v>12.702999999999999</c:v>
                </c:pt>
                <c:pt idx="27505">
                  <c:v>12.727</c:v>
                </c:pt>
                <c:pt idx="27506">
                  <c:v>12.750999999999999</c:v>
                </c:pt>
                <c:pt idx="27507">
                  <c:v>12.750999999999999</c:v>
                </c:pt>
                <c:pt idx="27508">
                  <c:v>12.750999999999999</c:v>
                </c:pt>
                <c:pt idx="27509">
                  <c:v>12.775</c:v>
                </c:pt>
                <c:pt idx="27510">
                  <c:v>12.798999999999999</c:v>
                </c:pt>
                <c:pt idx="27511">
                  <c:v>12.823</c:v>
                </c:pt>
                <c:pt idx="27512">
                  <c:v>12.823</c:v>
                </c:pt>
                <c:pt idx="27513">
                  <c:v>12.823</c:v>
                </c:pt>
                <c:pt idx="27514">
                  <c:v>12.823</c:v>
                </c:pt>
                <c:pt idx="27515">
                  <c:v>12.823</c:v>
                </c:pt>
                <c:pt idx="27516">
                  <c:v>12.798999999999999</c:v>
                </c:pt>
                <c:pt idx="27517">
                  <c:v>12.798999999999999</c:v>
                </c:pt>
                <c:pt idx="27518">
                  <c:v>12.798999999999999</c:v>
                </c:pt>
                <c:pt idx="27519">
                  <c:v>12.727</c:v>
                </c:pt>
                <c:pt idx="27520">
                  <c:v>12.702999999999999</c:v>
                </c:pt>
                <c:pt idx="27521">
                  <c:v>12.678000000000001</c:v>
                </c:pt>
                <c:pt idx="27522">
                  <c:v>12.702999999999999</c:v>
                </c:pt>
                <c:pt idx="27523">
                  <c:v>12.654</c:v>
                </c:pt>
                <c:pt idx="27524">
                  <c:v>12.606</c:v>
                </c:pt>
                <c:pt idx="27525">
                  <c:v>12.558</c:v>
                </c:pt>
                <c:pt idx="27526">
                  <c:v>12.558</c:v>
                </c:pt>
                <c:pt idx="27527">
                  <c:v>12.534000000000001</c:v>
                </c:pt>
                <c:pt idx="27528">
                  <c:v>12.534000000000001</c:v>
                </c:pt>
                <c:pt idx="27529">
                  <c:v>12.509</c:v>
                </c:pt>
                <c:pt idx="27530">
                  <c:v>12.484999999999999</c:v>
                </c:pt>
                <c:pt idx="27531">
                  <c:v>12.461</c:v>
                </c:pt>
                <c:pt idx="27532">
                  <c:v>12.461</c:v>
                </c:pt>
                <c:pt idx="27533">
                  <c:v>12.461</c:v>
                </c:pt>
                <c:pt idx="27534">
                  <c:v>12.436999999999999</c:v>
                </c:pt>
                <c:pt idx="27535">
                  <c:v>12.413</c:v>
                </c:pt>
                <c:pt idx="27536">
                  <c:v>12.413</c:v>
                </c:pt>
                <c:pt idx="27537">
                  <c:v>12.413</c:v>
                </c:pt>
                <c:pt idx="27538">
                  <c:v>12.388999999999999</c:v>
                </c:pt>
                <c:pt idx="27539">
                  <c:v>12.388999999999999</c:v>
                </c:pt>
                <c:pt idx="27540">
                  <c:v>12.388999999999999</c:v>
                </c:pt>
                <c:pt idx="27541">
                  <c:v>12.388999999999999</c:v>
                </c:pt>
                <c:pt idx="27542">
                  <c:v>12.413</c:v>
                </c:pt>
                <c:pt idx="27543">
                  <c:v>12.413</c:v>
                </c:pt>
                <c:pt idx="27544">
                  <c:v>12.388999999999999</c:v>
                </c:pt>
                <c:pt idx="27545">
                  <c:v>12.388999999999999</c:v>
                </c:pt>
                <c:pt idx="27546">
                  <c:v>12.364000000000001</c:v>
                </c:pt>
                <c:pt idx="27547">
                  <c:v>12.364000000000001</c:v>
                </c:pt>
                <c:pt idx="27548">
                  <c:v>12.364000000000001</c:v>
                </c:pt>
                <c:pt idx="27549">
                  <c:v>12.364000000000001</c:v>
                </c:pt>
                <c:pt idx="27550">
                  <c:v>12.364000000000001</c:v>
                </c:pt>
                <c:pt idx="27551">
                  <c:v>12.364000000000001</c:v>
                </c:pt>
                <c:pt idx="27552">
                  <c:v>12.364000000000001</c:v>
                </c:pt>
                <c:pt idx="27553">
                  <c:v>12.364000000000001</c:v>
                </c:pt>
                <c:pt idx="27554">
                  <c:v>12.364000000000001</c:v>
                </c:pt>
                <c:pt idx="27555">
                  <c:v>12.364000000000001</c:v>
                </c:pt>
                <c:pt idx="27556">
                  <c:v>12.364000000000001</c:v>
                </c:pt>
                <c:pt idx="27557">
                  <c:v>12.364000000000001</c:v>
                </c:pt>
                <c:pt idx="27558">
                  <c:v>12.364000000000001</c:v>
                </c:pt>
                <c:pt idx="27559">
                  <c:v>12.364000000000001</c:v>
                </c:pt>
                <c:pt idx="27560">
                  <c:v>12.364000000000001</c:v>
                </c:pt>
                <c:pt idx="27561">
                  <c:v>12.364000000000001</c:v>
                </c:pt>
                <c:pt idx="27562">
                  <c:v>12.388999999999999</c:v>
                </c:pt>
                <c:pt idx="27563">
                  <c:v>12.388999999999999</c:v>
                </c:pt>
                <c:pt idx="27564">
                  <c:v>12.388999999999999</c:v>
                </c:pt>
                <c:pt idx="27565">
                  <c:v>12.388999999999999</c:v>
                </c:pt>
                <c:pt idx="27566">
                  <c:v>12.388999999999999</c:v>
                </c:pt>
                <c:pt idx="27567">
                  <c:v>12.364000000000001</c:v>
                </c:pt>
                <c:pt idx="27568">
                  <c:v>12.364000000000001</c:v>
                </c:pt>
                <c:pt idx="27569">
                  <c:v>12.364000000000001</c:v>
                </c:pt>
                <c:pt idx="27570">
                  <c:v>12.364000000000001</c:v>
                </c:pt>
                <c:pt idx="27571">
                  <c:v>12.364000000000001</c:v>
                </c:pt>
                <c:pt idx="27572">
                  <c:v>12.364000000000001</c:v>
                </c:pt>
                <c:pt idx="27573">
                  <c:v>12.364000000000001</c:v>
                </c:pt>
                <c:pt idx="27574">
                  <c:v>12.364000000000001</c:v>
                </c:pt>
                <c:pt idx="27575">
                  <c:v>12.34</c:v>
                </c:pt>
                <c:pt idx="27576">
                  <c:v>12.364000000000001</c:v>
                </c:pt>
                <c:pt idx="27577">
                  <c:v>12.34</c:v>
                </c:pt>
                <c:pt idx="27578">
                  <c:v>12.34</c:v>
                </c:pt>
                <c:pt idx="27579">
                  <c:v>12.34</c:v>
                </c:pt>
                <c:pt idx="27580">
                  <c:v>12.34</c:v>
                </c:pt>
                <c:pt idx="27581">
                  <c:v>12.364000000000001</c:v>
                </c:pt>
                <c:pt idx="27582">
                  <c:v>12.364000000000001</c:v>
                </c:pt>
                <c:pt idx="27583">
                  <c:v>12.364000000000001</c:v>
                </c:pt>
                <c:pt idx="27584">
                  <c:v>12.364000000000001</c:v>
                </c:pt>
                <c:pt idx="27585">
                  <c:v>12.364000000000001</c:v>
                </c:pt>
                <c:pt idx="27586">
                  <c:v>12.364000000000001</c:v>
                </c:pt>
                <c:pt idx="27587">
                  <c:v>12.364000000000001</c:v>
                </c:pt>
                <c:pt idx="27588">
                  <c:v>12.364000000000001</c:v>
                </c:pt>
                <c:pt idx="27589">
                  <c:v>12.34</c:v>
                </c:pt>
                <c:pt idx="27590">
                  <c:v>12.316000000000001</c:v>
                </c:pt>
                <c:pt idx="27591">
                  <c:v>12.34</c:v>
                </c:pt>
                <c:pt idx="27592">
                  <c:v>12.34</c:v>
                </c:pt>
                <c:pt idx="27593">
                  <c:v>12.34</c:v>
                </c:pt>
                <c:pt idx="27594">
                  <c:v>12.34</c:v>
                </c:pt>
                <c:pt idx="27595">
                  <c:v>12.413</c:v>
                </c:pt>
                <c:pt idx="27596">
                  <c:v>12.484999999999999</c:v>
                </c:pt>
                <c:pt idx="27597">
                  <c:v>12.558</c:v>
                </c:pt>
                <c:pt idx="27598">
                  <c:v>12.606</c:v>
                </c:pt>
                <c:pt idx="27599">
                  <c:v>12.654</c:v>
                </c:pt>
                <c:pt idx="27600">
                  <c:v>12.654</c:v>
                </c:pt>
                <c:pt idx="27601">
                  <c:v>12.702999999999999</c:v>
                </c:pt>
                <c:pt idx="27602">
                  <c:v>12.750999999999999</c:v>
                </c:pt>
                <c:pt idx="27603">
                  <c:v>12.750999999999999</c:v>
                </c:pt>
                <c:pt idx="27604">
                  <c:v>12.775</c:v>
                </c:pt>
                <c:pt idx="27605">
                  <c:v>12.798999999999999</c:v>
                </c:pt>
                <c:pt idx="27606">
                  <c:v>12.823</c:v>
                </c:pt>
                <c:pt idx="27607">
                  <c:v>12.823</c:v>
                </c:pt>
                <c:pt idx="27608">
                  <c:v>12.847</c:v>
                </c:pt>
                <c:pt idx="27609">
                  <c:v>12.847</c:v>
                </c:pt>
                <c:pt idx="27610">
                  <c:v>12.823</c:v>
                </c:pt>
                <c:pt idx="27611">
                  <c:v>12.823</c:v>
                </c:pt>
                <c:pt idx="27612">
                  <c:v>12.798999999999999</c:v>
                </c:pt>
                <c:pt idx="27613">
                  <c:v>12.798999999999999</c:v>
                </c:pt>
                <c:pt idx="27614">
                  <c:v>12.775</c:v>
                </c:pt>
                <c:pt idx="27615">
                  <c:v>12.750999999999999</c:v>
                </c:pt>
                <c:pt idx="27616">
                  <c:v>12.750999999999999</c:v>
                </c:pt>
                <c:pt idx="27617">
                  <c:v>12.775</c:v>
                </c:pt>
                <c:pt idx="27618">
                  <c:v>12.750999999999999</c:v>
                </c:pt>
                <c:pt idx="27619">
                  <c:v>12.750999999999999</c:v>
                </c:pt>
                <c:pt idx="27620">
                  <c:v>12.702999999999999</c:v>
                </c:pt>
                <c:pt idx="27621">
                  <c:v>12.678000000000001</c:v>
                </c:pt>
                <c:pt idx="27622">
                  <c:v>12.654</c:v>
                </c:pt>
                <c:pt idx="27623">
                  <c:v>12.654</c:v>
                </c:pt>
                <c:pt idx="27624">
                  <c:v>12.63</c:v>
                </c:pt>
                <c:pt idx="27625">
                  <c:v>12.606</c:v>
                </c:pt>
                <c:pt idx="27626">
                  <c:v>12.606</c:v>
                </c:pt>
                <c:pt idx="27627">
                  <c:v>12.582000000000001</c:v>
                </c:pt>
                <c:pt idx="27628">
                  <c:v>12.558</c:v>
                </c:pt>
                <c:pt idx="27629">
                  <c:v>12.558</c:v>
                </c:pt>
                <c:pt idx="27630">
                  <c:v>12.534000000000001</c:v>
                </c:pt>
                <c:pt idx="27631">
                  <c:v>12.534000000000001</c:v>
                </c:pt>
                <c:pt idx="27632">
                  <c:v>12.509</c:v>
                </c:pt>
                <c:pt idx="27633">
                  <c:v>12.509</c:v>
                </c:pt>
                <c:pt idx="27634">
                  <c:v>12.509</c:v>
                </c:pt>
                <c:pt idx="27635">
                  <c:v>12.509</c:v>
                </c:pt>
                <c:pt idx="27636">
                  <c:v>12.509</c:v>
                </c:pt>
                <c:pt idx="27637">
                  <c:v>12.509</c:v>
                </c:pt>
                <c:pt idx="27638">
                  <c:v>12.484999999999999</c:v>
                </c:pt>
                <c:pt idx="27639">
                  <c:v>12.484999999999999</c:v>
                </c:pt>
                <c:pt idx="27640">
                  <c:v>12.484999999999999</c:v>
                </c:pt>
                <c:pt idx="27641">
                  <c:v>12.461</c:v>
                </c:pt>
                <c:pt idx="27642">
                  <c:v>12.461</c:v>
                </c:pt>
                <c:pt idx="27643">
                  <c:v>12.461</c:v>
                </c:pt>
                <c:pt idx="27644">
                  <c:v>12.461</c:v>
                </c:pt>
                <c:pt idx="27645">
                  <c:v>12.436999999999999</c:v>
                </c:pt>
                <c:pt idx="27646">
                  <c:v>12.436999999999999</c:v>
                </c:pt>
                <c:pt idx="27647">
                  <c:v>12.413</c:v>
                </c:pt>
                <c:pt idx="27648">
                  <c:v>12.413</c:v>
                </c:pt>
                <c:pt idx="27649">
                  <c:v>12.388999999999999</c:v>
                </c:pt>
                <c:pt idx="27650">
                  <c:v>12.388999999999999</c:v>
                </c:pt>
                <c:pt idx="27651">
                  <c:v>12.388999999999999</c:v>
                </c:pt>
                <c:pt idx="27652">
                  <c:v>12.388999999999999</c:v>
                </c:pt>
                <c:pt idx="27653">
                  <c:v>12.388999999999999</c:v>
                </c:pt>
                <c:pt idx="27654">
                  <c:v>12.388999999999999</c:v>
                </c:pt>
                <c:pt idx="27655">
                  <c:v>12.388999999999999</c:v>
                </c:pt>
                <c:pt idx="27656">
                  <c:v>12.388999999999999</c:v>
                </c:pt>
                <c:pt idx="27657">
                  <c:v>12.388999999999999</c:v>
                </c:pt>
                <c:pt idx="27658">
                  <c:v>12.388999999999999</c:v>
                </c:pt>
                <c:pt idx="27659">
                  <c:v>12.364000000000001</c:v>
                </c:pt>
                <c:pt idx="27660">
                  <c:v>12.364000000000001</c:v>
                </c:pt>
                <c:pt idx="27661">
                  <c:v>12.364000000000001</c:v>
                </c:pt>
                <c:pt idx="27662">
                  <c:v>12.364000000000001</c:v>
                </c:pt>
                <c:pt idx="27663">
                  <c:v>12.388999999999999</c:v>
                </c:pt>
                <c:pt idx="27664">
                  <c:v>12.364000000000001</c:v>
                </c:pt>
                <c:pt idx="27665">
                  <c:v>12.388999999999999</c:v>
                </c:pt>
                <c:pt idx="27666">
                  <c:v>12.388999999999999</c:v>
                </c:pt>
                <c:pt idx="27667">
                  <c:v>12.364000000000001</c:v>
                </c:pt>
                <c:pt idx="27668">
                  <c:v>12.364000000000001</c:v>
                </c:pt>
                <c:pt idx="27669">
                  <c:v>12.388999999999999</c:v>
                </c:pt>
                <c:pt idx="27670">
                  <c:v>12.388999999999999</c:v>
                </c:pt>
                <c:pt idx="27671">
                  <c:v>12.388999999999999</c:v>
                </c:pt>
                <c:pt idx="27672">
                  <c:v>12.388999999999999</c:v>
                </c:pt>
                <c:pt idx="27673">
                  <c:v>12.413</c:v>
                </c:pt>
                <c:pt idx="27674">
                  <c:v>12.413</c:v>
                </c:pt>
                <c:pt idx="27675">
                  <c:v>12.413</c:v>
                </c:pt>
                <c:pt idx="27676">
                  <c:v>12.413</c:v>
                </c:pt>
                <c:pt idx="27677">
                  <c:v>12.413</c:v>
                </c:pt>
                <c:pt idx="27678">
                  <c:v>12.413</c:v>
                </c:pt>
                <c:pt idx="27679">
                  <c:v>12.388999999999999</c:v>
                </c:pt>
                <c:pt idx="27680">
                  <c:v>12.364000000000001</c:v>
                </c:pt>
                <c:pt idx="27681">
                  <c:v>12.34</c:v>
                </c:pt>
                <c:pt idx="27682">
                  <c:v>12.316000000000001</c:v>
                </c:pt>
                <c:pt idx="27683">
                  <c:v>12.316000000000001</c:v>
                </c:pt>
                <c:pt idx="27684">
                  <c:v>12.316000000000001</c:v>
                </c:pt>
                <c:pt idx="27685">
                  <c:v>12.316000000000001</c:v>
                </c:pt>
                <c:pt idx="27686">
                  <c:v>12.316000000000001</c:v>
                </c:pt>
                <c:pt idx="27687">
                  <c:v>12.292</c:v>
                </c:pt>
                <c:pt idx="27688">
                  <c:v>12.316000000000001</c:v>
                </c:pt>
                <c:pt idx="27689">
                  <c:v>12.316000000000001</c:v>
                </c:pt>
                <c:pt idx="27690">
                  <c:v>12.316000000000001</c:v>
                </c:pt>
                <c:pt idx="27691">
                  <c:v>12.388999999999999</c:v>
                </c:pt>
                <c:pt idx="27692">
                  <c:v>12.461</c:v>
                </c:pt>
                <c:pt idx="27693">
                  <c:v>12.558</c:v>
                </c:pt>
                <c:pt idx="27694">
                  <c:v>12.63</c:v>
                </c:pt>
                <c:pt idx="27695">
                  <c:v>12.678000000000001</c:v>
                </c:pt>
                <c:pt idx="27696">
                  <c:v>12.654</c:v>
                </c:pt>
                <c:pt idx="27697">
                  <c:v>12.654</c:v>
                </c:pt>
                <c:pt idx="27698">
                  <c:v>12.678000000000001</c:v>
                </c:pt>
                <c:pt idx="27699">
                  <c:v>12.727</c:v>
                </c:pt>
                <c:pt idx="27700">
                  <c:v>12.750999999999999</c:v>
                </c:pt>
                <c:pt idx="27701">
                  <c:v>12.775</c:v>
                </c:pt>
                <c:pt idx="27702">
                  <c:v>12.775</c:v>
                </c:pt>
                <c:pt idx="27703">
                  <c:v>12.798999999999999</c:v>
                </c:pt>
                <c:pt idx="27704">
                  <c:v>12.823</c:v>
                </c:pt>
                <c:pt idx="27705">
                  <c:v>12.823</c:v>
                </c:pt>
                <c:pt idx="27706">
                  <c:v>12.847</c:v>
                </c:pt>
                <c:pt idx="27707">
                  <c:v>12.847</c:v>
                </c:pt>
                <c:pt idx="27708">
                  <c:v>12.871</c:v>
                </c:pt>
                <c:pt idx="27709">
                  <c:v>12.871</c:v>
                </c:pt>
                <c:pt idx="27710">
                  <c:v>12.896000000000001</c:v>
                </c:pt>
                <c:pt idx="27711">
                  <c:v>12.871</c:v>
                </c:pt>
                <c:pt idx="27712">
                  <c:v>12.847</c:v>
                </c:pt>
                <c:pt idx="27713">
                  <c:v>12.847</c:v>
                </c:pt>
                <c:pt idx="27714">
                  <c:v>12.798999999999999</c:v>
                </c:pt>
                <c:pt idx="27715">
                  <c:v>12.798999999999999</c:v>
                </c:pt>
                <c:pt idx="27716">
                  <c:v>12.750999999999999</c:v>
                </c:pt>
                <c:pt idx="27717">
                  <c:v>12.702999999999999</c:v>
                </c:pt>
                <c:pt idx="27718">
                  <c:v>12.678000000000001</c:v>
                </c:pt>
                <c:pt idx="27719">
                  <c:v>12.654</c:v>
                </c:pt>
                <c:pt idx="27720">
                  <c:v>12.63</c:v>
                </c:pt>
                <c:pt idx="27721">
                  <c:v>12.606</c:v>
                </c:pt>
                <c:pt idx="27722">
                  <c:v>12.606</c:v>
                </c:pt>
                <c:pt idx="27723">
                  <c:v>12.582000000000001</c:v>
                </c:pt>
                <c:pt idx="27724">
                  <c:v>12.582000000000001</c:v>
                </c:pt>
                <c:pt idx="27725">
                  <c:v>12.558</c:v>
                </c:pt>
                <c:pt idx="27726">
                  <c:v>12.558</c:v>
                </c:pt>
                <c:pt idx="27727">
                  <c:v>12.558</c:v>
                </c:pt>
                <c:pt idx="27728">
                  <c:v>12.534000000000001</c:v>
                </c:pt>
                <c:pt idx="27729">
                  <c:v>12.534000000000001</c:v>
                </c:pt>
                <c:pt idx="27730">
                  <c:v>12.534000000000001</c:v>
                </c:pt>
                <c:pt idx="27731">
                  <c:v>12.509</c:v>
                </c:pt>
                <c:pt idx="27732">
                  <c:v>12.509</c:v>
                </c:pt>
                <c:pt idx="27733">
                  <c:v>12.509</c:v>
                </c:pt>
                <c:pt idx="27734">
                  <c:v>12.509</c:v>
                </c:pt>
                <c:pt idx="27735">
                  <c:v>12.509</c:v>
                </c:pt>
                <c:pt idx="27736">
                  <c:v>12.484999999999999</c:v>
                </c:pt>
                <c:pt idx="27737">
                  <c:v>12.484999999999999</c:v>
                </c:pt>
                <c:pt idx="27738">
                  <c:v>12.484999999999999</c:v>
                </c:pt>
                <c:pt idx="27739">
                  <c:v>12.484999999999999</c:v>
                </c:pt>
                <c:pt idx="27740">
                  <c:v>12.484999999999999</c:v>
                </c:pt>
                <c:pt idx="27741">
                  <c:v>12.461</c:v>
                </c:pt>
                <c:pt idx="27742">
                  <c:v>12.461</c:v>
                </c:pt>
                <c:pt idx="27743">
                  <c:v>12.461</c:v>
                </c:pt>
                <c:pt idx="27744">
                  <c:v>12.461</c:v>
                </c:pt>
                <c:pt idx="27745">
                  <c:v>12.461</c:v>
                </c:pt>
                <c:pt idx="27746">
                  <c:v>12.461</c:v>
                </c:pt>
                <c:pt idx="27747">
                  <c:v>12.436999999999999</c:v>
                </c:pt>
                <c:pt idx="27748">
                  <c:v>12.436999999999999</c:v>
                </c:pt>
                <c:pt idx="27749">
                  <c:v>12.436999999999999</c:v>
                </c:pt>
                <c:pt idx="27750">
                  <c:v>12.413</c:v>
                </c:pt>
                <c:pt idx="27751">
                  <c:v>12.413</c:v>
                </c:pt>
                <c:pt idx="27752">
                  <c:v>12.413</c:v>
                </c:pt>
                <c:pt idx="27753">
                  <c:v>12.413</c:v>
                </c:pt>
                <c:pt idx="27754">
                  <c:v>12.388999999999999</c:v>
                </c:pt>
                <c:pt idx="27755">
                  <c:v>12.388999999999999</c:v>
                </c:pt>
                <c:pt idx="27756">
                  <c:v>12.388999999999999</c:v>
                </c:pt>
                <c:pt idx="27757">
                  <c:v>12.388999999999999</c:v>
                </c:pt>
                <c:pt idx="27758">
                  <c:v>12.364000000000001</c:v>
                </c:pt>
                <c:pt idx="27759">
                  <c:v>12.364000000000001</c:v>
                </c:pt>
                <c:pt idx="27760">
                  <c:v>12.364000000000001</c:v>
                </c:pt>
                <c:pt idx="27761">
                  <c:v>12.364000000000001</c:v>
                </c:pt>
                <c:pt idx="27762">
                  <c:v>12.364000000000001</c:v>
                </c:pt>
                <c:pt idx="27763">
                  <c:v>12.364000000000001</c:v>
                </c:pt>
                <c:pt idx="27764">
                  <c:v>12.34</c:v>
                </c:pt>
                <c:pt idx="27765">
                  <c:v>12.34</c:v>
                </c:pt>
                <c:pt idx="27766">
                  <c:v>12.316000000000001</c:v>
                </c:pt>
                <c:pt idx="27767">
                  <c:v>12.316000000000001</c:v>
                </c:pt>
                <c:pt idx="27768">
                  <c:v>12.34</c:v>
                </c:pt>
                <c:pt idx="27769">
                  <c:v>12.34</c:v>
                </c:pt>
                <c:pt idx="27770">
                  <c:v>12.34</c:v>
                </c:pt>
                <c:pt idx="27771">
                  <c:v>12.34</c:v>
                </c:pt>
                <c:pt idx="27772">
                  <c:v>12.34</c:v>
                </c:pt>
                <c:pt idx="27773">
                  <c:v>12.34</c:v>
                </c:pt>
                <c:pt idx="27774">
                  <c:v>12.34</c:v>
                </c:pt>
                <c:pt idx="27775">
                  <c:v>12.34</c:v>
                </c:pt>
                <c:pt idx="27776">
                  <c:v>12.34</c:v>
                </c:pt>
                <c:pt idx="27777">
                  <c:v>12.364000000000001</c:v>
                </c:pt>
                <c:pt idx="27778">
                  <c:v>12.364000000000001</c:v>
                </c:pt>
                <c:pt idx="27779">
                  <c:v>12.364000000000001</c:v>
                </c:pt>
                <c:pt idx="27780">
                  <c:v>12.364000000000001</c:v>
                </c:pt>
                <c:pt idx="27781">
                  <c:v>12.388999999999999</c:v>
                </c:pt>
                <c:pt idx="27782">
                  <c:v>12.388999999999999</c:v>
                </c:pt>
                <c:pt idx="27783">
                  <c:v>12.388999999999999</c:v>
                </c:pt>
                <c:pt idx="27784">
                  <c:v>12.388999999999999</c:v>
                </c:pt>
                <c:pt idx="27785">
                  <c:v>12.388999999999999</c:v>
                </c:pt>
                <c:pt idx="27786">
                  <c:v>12.413</c:v>
                </c:pt>
                <c:pt idx="27787">
                  <c:v>12.484999999999999</c:v>
                </c:pt>
                <c:pt idx="27788">
                  <c:v>12.558</c:v>
                </c:pt>
                <c:pt idx="27789">
                  <c:v>12.63</c:v>
                </c:pt>
                <c:pt idx="27790">
                  <c:v>12.678000000000001</c:v>
                </c:pt>
                <c:pt idx="27791">
                  <c:v>12.727</c:v>
                </c:pt>
                <c:pt idx="27792">
                  <c:v>12.750999999999999</c:v>
                </c:pt>
                <c:pt idx="27793">
                  <c:v>12.798999999999999</c:v>
                </c:pt>
                <c:pt idx="27794">
                  <c:v>12.847</c:v>
                </c:pt>
                <c:pt idx="27795">
                  <c:v>12.847</c:v>
                </c:pt>
                <c:pt idx="27796">
                  <c:v>12.871</c:v>
                </c:pt>
                <c:pt idx="27797">
                  <c:v>12.896000000000001</c:v>
                </c:pt>
                <c:pt idx="27798">
                  <c:v>12.896000000000001</c:v>
                </c:pt>
                <c:pt idx="27799">
                  <c:v>12.92</c:v>
                </c:pt>
                <c:pt idx="27800">
                  <c:v>12.92</c:v>
                </c:pt>
                <c:pt idx="27801">
                  <c:v>12.92</c:v>
                </c:pt>
                <c:pt idx="27802">
                  <c:v>12.944000000000001</c:v>
                </c:pt>
                <c:pt idx="27803">
                  <c:v>12.944000000000001</c:v>
                </c:pt>
                <c:pt idx="27804">
                  <c:v>12.944000000000001</c:v>
                </c:pt>
                <c:pt idx="27805">
                  <c:v>12.944000000000001</c:v>
                </c:pt>
                <c:pt idx="27806">
                  <c:v>12.92</c:v>
                </c:pt>
                <c:pt idx="27807">
                  <c:v>12.896000000000001</c:v>
                </c:pt>
                <c:pt idx="27808">
                  <c:v>12.871</c:v>
                </c:pt>
                <c:pt idx="27809">
                  <c:v>12.847</c:v>
                </c:pt>
                <c:pt idx="27810">
                  <c:v>12.823</c:v>
                </c:pt>
                <c:pt idx="27811">
                  <c:v>12.798999999999999</c:v>
                </c:pt>
                <c:pt idx="27812">
                  <c:v>12.750999999999999</c:v>
                </c:pt>
                <c:pt idx="27813">
                  <c:v>12.702999999999999</c:v>
                </c:pt>
                <c:pt idx="27814">
                  <c:v>12.678000000000001</c:v>
                </c:pt>
                <c:pt idx="27815">
                  <c:v>12.654</c:v>
                </c:pt>
                <c:pt idx="27816">
                  <c:v>12.654</c:v>
                </c:pt>
                <c:pt idx="27817">
                  <c:v>12.63</c:v>
                </c:pt>
                <c:pt idx="27818">
                  <c:v>12.606</c:v>
                </c:pt>
                <c:pt idx="27819">
                  <c:v>12.606</c:v>
                </c:pt>
                <c:pt idx="27820">
                  <c:v>12.582000000000001</c:v>
                </c:pt>
                <c:pt idx="27821">
                  <c:v>12.558</c:v>
                </c:pt>
                <c:pt idx="27822">
                  <c:v>12.558</c:v>
                </c:pt>
                <c:pt idx="27823">
                  <c:v>12.534000000000001</c:v>
                </c:pt>
                <c:pt idx="27824">
                  <c:v>12.509</c:v>
                </c:pt>
                <c:pt idx="27825">
                  <c:v>12.509</c:v>
                </c:pt>
                <c:pt idx="27826">
                  <c:v>12.484999999999999</c:v>
                </c:pt>
                <c:pt idx="27827">
                  <c:v>12.484999999999999</c:v>
                </c:pt>
                <c:pt idx="27828">
                  <c:v>12.461</c:v>
                </c:pt>
                <c:pt idx="27829">
                  <c:v>12.461</c:v>
                </c:pt>
                <c:pt idx="27830">
                  <c:v>12.461</c:v>
                </c:pt>
                <c:pt idx="27831">
                  <c:v>12.461</c:v>
                </c:pt>
                <c:pt idx="27832">
                  <c:v>12.436999999999999</c:v>
                </c:pt>
                <c:pt idx="27833">
                  <c:v>12.436999999999999</c:v>
                </c:pt>
                <c:pt idx="27834">
                  <c:v>12.436999999999999</c:v>
                </c:pt>
                <c:pt idx="27835">
                  <c:v>12.436999999999999</c:v>
                </c:pt>
                <c:pt idx="27836">
                  <c:v>12.436999999999999</c:v>
                </c:pt>
                <c:pt idx="27837">
                  <c:v>12.436999999999999</c:v>
                </c:pt>
                <c:pt idx="27838">
                  <c:v>12.436999999999999</c:v>
                </c:pt>
                <c:pt idx="27839">
                  <c:v>12.413</c:v>
                </c:pt>
                <c:pt idx="27840">
                  <c:v>12.413</c:v>
                </c:pt>
                <c:pt idx="27841">
                  <c:v>12.413</c:v>
                </c:pt>
                <c:pt idx="27842">
                  <c:v>12.413</c:v>
                </c:pt>
                <c:pt idx="27843">
                  <c:v>12.413</c:v>
                </c:pt>
                <c:pt idx="27844">
                  <c:v>12.388999999999999</c:v>
                </c:pt>
                <c:pt idx="27845">
                  <c:v>12.388999999999999</c:v>
                </c:pt>
                <c:pt idx="27846">
                  <c:v>12.388999999999999</c:v>
                </c:pt>
                <c:pt idx="27847">
                  <c:v>12.388999999999999</c:v>
                </c:pt>
                <c:pt idx="27848">
                  <c:v>12.388999999999999</c:v>
                </c:pt>
                <c:pt idx="27849">
                  <c:v>12.388999999999999</c:v>
                </c:pt>
                <c:pt idx="27850">
                  <c:v>12.388999999999999</c:v>
                </c:pt>
                <c:pt idx="27851">
                  <c:v>12.364000000000001</c:v>
                </c:pt>
                <c:pt idx="27852">
                  <c:v>12.364000000000001</c:v>
                </c:pt>
                <c:pt idx="27853">
                  <c:v>12.364000000000001</c:v>
                </c:pt>
                <c:pt idx="27854">
                  <c:v>12.364000000000001</c:v>
                </c:pt>
                <c:pt idx="27855">
                  <c:v>12.364000000000001</c:v>
                </c:pt>
                <c:pt idx="27856">
                  <c:v>12.364000000000001</c:v>
                </c:pt>
                <c:pt idx="27857">
                  <c:v>12.364000000000001</c:v>
                </c:pt>
                <c:pt idx="27858">
                  <c:v>12.364000000000001</c:v>
                </c:pt>
                <c:pt idx="27859">
                  <c:v>12.364000000000001</c:v>
                </c:pt>
                <c:pt idx="27860">
                  <c:v>12.364000000000001</c:v>
                </c:pt>
                <c:pt idx="27861">
                  <c:v>12.364000000000001</c:v>
                </c:pt>
                <c:pt idx="27862">
                  <c:v>12.364000000000001</c:v>
                </c:pt>
                <c:pt idx="27863">
                  <c:v>12.364000000000001</c:v>
                </c:pt>
                <c:pt idx="27864">
                  <c:v>12.364000000000001</c:v>
                </c:pt>
                <c:pt idx="27865">
                  <c:v>12.292</c:v>
                </c:pt>
                <c:pt idx="27866">
                  <c:v>12.218999999999999</c:v>
                </c:pt>
                <c:pt idx="27867">
                  <c:v>12.170999999999999</c:v>
                </c:pt>
                <c:pt idx="27868">
                  <c:v>12.098000000000001</c:v>
                </c:pt>
                <c:pt idx="27869">
                  <c:v>12.05</c:v>
                </c:pt>
                <c:pt idx="27870">
                  <c:v>12.025</c:v>
                </c:pt>
                <c:pt idx="27871">
                  <c:v>12.025</c:v>
                </c:pt>
                <c:pt idx="27872">
                  <c:v>12.000999999999999</c:v>
                </c:pt>
                <c:pt idx="27873">
                  <c:v>12.05</c:v>
                </c:pt>
                <c:pt idx="27874">
                  <c:v>12.122</c:v>
                </c:pt>
                <c:pt idx="27875">
                  <c:v>12.170999999999999</c:v>
                </c:pt>
                <c:pt idx="27876">
                  <c:v>12.195</c:v>
                </c:pt>
                <c:pt idx="27877">
                  <c:v>12.195</c:v>
                </c:pt>
                <c:pt idx="27878">
                  <c:v>12.218999999999999</c:v>
                </c:pt>
                <c:pt idx="27879">
                  <c:v>12.218999999999999</c:v>
                </c:pt>
                <c:pt idx="27880">
                  <c:v>12.243</c:v>
                </c:pt>
                <c:pt idx="27881">
                  <c:v>12.268000000000001</c:v>
                </c:pt>
                <c:pt idx="27882">
                  <c:v>12.292</c:v>
                </c:pt>
                <c:pt idx="27883">
                  <c:v>12.388999999999999</c:v>
                </c:pt>
                <c:pt idx="27884">
                  <c:v>12.461</c:v>
                </c:pt>
                <c:pt idx="27885">
                  <c:v>12.558</c:v>
                </c:pt>
                <c:pt idx="27886">
                  <c:v>12.606</c:v>
                </c:pt>
                <c:pt idx="27887">
                  <c:v>12.654</c:v>
                </c:pt>
                <c:pt idx="27888">
                  <c:v>12.702999999999999</c:v>
                </c:pt>
                <c:pt idx="27889">
                  <c:v>12.750999999999999</c:v>
                </c:pt>
                <c:pt idx="27890">
                  <c:v>12.750999999999999</c:v>
                </c:pt>
                <c:pt idx="27891">
                  <c:v>12.775</c:v>
                </c:pt>
                <c:pt idx="27892">
                  <c:v>12.798999999999999</c:v>
                </c:pt>
                <c:pt idx="27893">
                  <c:v>12.823</c:v>
                </c:pt>
                <c:pt idx="27894">
                  <c:v>12.823</c:v>
                </c:pt>
                <c:pt idx="27895">
                  <c:v>12.798999999999999</c:v>
                </c:pt>
                <c:pt idx="27896">
                  <c:v>12.750999999999999</c:v>
                </c:pt>
                <c:pt idx="27897">
                  <c:v>12.775</c:v>
                </c:pt>
                <c:pt idx="27898">
                  <c:v>12.823</c:v>
                </c:pt>
                <c:pt idx="27899">
                  <c:v>12.847</c:v>
                </c:pt>
                <c:pt idx="27900">
                  <c:v>12.847</c:v>
                </c:pt>
                <c:pt idx="27901">
                  <c:v>12.823</c:v>
                </c:pt>
                <c:pt idx="27902">
                  <c:v>12.823</c:v>
                </c:pt>
                <c:pt idx="27903">
                  <c:v>12.847</c:v>
                </c:pt>
                <c:pt idx="27904">
                  <c:v>12.847</c:v>
                </c:pt>
                <c:pt idx="27905">
                  <c:v>12.798999999999999</c:v>
                </c:pt>
                <c:pt idx="27906">
                  <c:v>12.775</c:v>
                </c:pt>
                <c:pt idx="27907">
                  <c:v>12.750999999999999</c:v>
                </c:pt>
                <c:pt idx="27908">
                  <c:v>12.702999999999999</c:v>
                </c:pt>
                <c:pt idx="27909">
                  <c:v>12.654</c:v>
                </c:pt>
                <c:pt idx="27910">
                  <c:v>12.654</c:v>
                </c:pt>
                <c:pt idx="27911">
                  <c:v>12.63</c:v>
                </c:pt>
                <c:pt idx="27912">
                  <c:v>12.606</c:v>
                </c:pt>
                <c:pt idx="27913">
                  <c:v>12.582000000000001</c:v>
                </c:pt>
                <c:pt idx="27914">
                  <c:v>12.558</c:v>
                </c:pt>
                <c:pt idx="27915">
                  <c:v>12.534000000000001</c:v>
                </c:pt>
                <c:pt idx="27916">
                  <c:v>12.509</c:v>
                </c:pt>
                <c:pt idx="27917">
                  <c:v>12.484999999999999</c:v>
                </c:pt>
                <c:pt idx="27918">
                  <c:v>12.509</c:v>
                </c:pt>
                <c:pt idx="27919">
                  <c:v>12.484999999999999</c:v>
                </c:pt>
                <c:pt idx="27920">
                  <c:v>12.484999999999999</c:v>
                </c:pt>
                <c:pt idx="27921">
                  <c:v>12.484999999999999</c:v>
                </c:pt>
                <c:pt idx="27922">
                  <c:v>12.484999999999999</c:v>
                </c:pt>
                <c:pt idx="27923">
                  <c:v>12.484999999999999</c:v>
                </c:pt>
                <c:pt idx="27924">
                  <c:v>12.484999999999999</c:v>
                </c:pt>
                <c:pt idx="27925">
                  <c:v>12.461</c:v>
                </c:pt>
                <c:pt idx="27926">
                  <c:v>12.461</c:v>
                </c:pt>
                <c:pt idx="27927">
                  <c:v>12.461</c:v>
                </c:pt>
                <c:pt idx="27928">
                  <c:v>12.436999999999999</c:v>
                </c:pt>
                <c:pt idx="27929">
                  <c:v>12.436999999999999</c:v>
                </c:pt>
                <c:pt idx="27930">
                  <c:v>12.413</c:v>
                </c:pt>
                <c:pt idx="27931">
                  <c:v>12.413</c:v>
                </c:pt>
                <c:pt idx="27932">
                  <c:v>12.413</c:v>
                </c:pt>
                <c:pt idx="27933">
                  <c:v>12.413</c:v>
                </c:pt>
                <c:pt idx="27934">
                  <c:v>12.413</c:v>
                </c:pt>
                <c:pt idx="27935">
                  <c:v>12.388999999999999</c:v>
                </c:pt>
                <c:pt idx="27936">
                  <c:v>12.388999999999999</c:v>
                </c:pt>
                <c:pt idx="27937">
                  <c:v>12.413</c:v>
                </c:pt>
                <c:pt idx="27938">
                  <c:v>12.413</c:v>
                </c:pt>
                <c:pt idx="27939">
                  <c:v>12.388999999999999</c:v>
                </c:pt>
                <c:pt idx="27940">
                  <c:v>12.388999999999999</c:v>
                </c:pt>
                <c:pt idx="27941">
                  <c:v>12.388999999999999</c:v>
                </c:pt>
                <c:pt idx="27942">
                  <c:v>12.388999999999999</c:v>
                </c:pt>
                <c:pt idx="27943">
                  <c:v>12.388999999999999</c:v>
                </c:pt>
                <c:pt idx="27944">
                  <c:v>12.364000000000001</c:v>
                </c:pt>
                <c:pt idx="27945">
                  <c:v>12.364000000000001</c:v>
                </c:pt>
                <c:pt idx="27946">
                  <c:v>12.364000000000001</c:v>
                </c:pt>
                <c:pt idx="27947">
                  <c:v>12.364000000000001</c:v>
                </c:pt>
                <c:pt idx="27948">
                  <c:v>12.364000000000001</c:v>
                </c:pt>
                <c:pt idx="27949">
                  <c:v>12.364000000000001</c:v>
                </c:pt>
                <c:pt idx="27950">
                  <c:v>12.364000000000001</c:v>
                </c:pt>
                <c:pt idx="27951">
                  <c:v>12.364000000000001</c:v>
                </c:pt>
                <c:pt idx="27952">
                  <c:v>12.364000000000001</c:v>
                </c:pt>
                <c:pt idx="27953">
                  <c:v>12.364000000000001</c:v>
                </c:pt>
                <c:pt idx="27954">
                  <c:v>12.388999999999999</c:v>
                </c:pt>
                <c:pt idx="27955">
                  <c:v>12.388999999999999</c:v>
                </c:pt>
                <c:pt idx="27956">
                  <c:v>12.388999999999999</c:v>
                </c:pt>
                <c:pt idx="27957">
                  <c:v>12.388999999999999</c:v>
                </c:pt>
                <c:pt idx="27958">
                  <c:v>12.388999999999999</c:v>
                </c:pt>
                <c:pt idx="27959">
                  <c:v>12.388999999999999</c:v>
                </c:pt>
                <c:pt idx="27960">
                  <c:v>12.388999999999999</c:v>
                </c:pt>
                <c:pt idx="27961">
                  <c:v>12.388999999999999</c:v>
                </c:pt>
                <c:pt idx="27962">
                  <c:v>12.388999999999999</c:v>
                </c:pt>
                <c:pt idx="27963">
                  <c:v>12.388999999999999</c:v>
                </c:pt>
                <c:pt idx="27964">
                  <c:v>12.388999999999999</c:v>
                </c:pt>
                <c:pt idx="27965">
                  <c:v>12.388999999999999</c:v>
                </c:pt>
                <c:pt idx="27966">
                  <c:v>12.388999999999999</c:v>
                </c:pt>
                <c:pt idx="27967">
                  <c:v>12.388999999999999</c:v>
                </c:pt>
                <c:pt idx="27968">
                  <c:v>12.413</c:v>
                </c:pt>
                <c:pt idx="27969">
                  <c:v>12.413</c:v>
                </c:pt>
                <c:pt idx="27970">
                  <c:v>12.413</c:v>
                </c:pt>
                <c:pt idx="27971">
                  <c:v>12.413</c:v>
                </c:pt>
                <c:pt idx="27972">
                  <c:v>12.413</c:v>
                </c:pt>
                <c:pt idx="27973">
                  <c:v>12.436999999999999</c:v>
                </c:pt>
                <c:pt idx="27974">
                  <c:v>12.436999999999999</c:v>
                </c:pt>
                <c:pt idx="27975">
                  <c:v>12.436999999999999</c:v>
                </c:pt>
                <c:pt idx="27976">
                  <c:v>12.436999999999999</c:v>
                </c:pt>
                <c:pt idx="27977">
                  <c:v>12.436999999999999</c:v>
                </c:pt>
                <c:pt idx="27978">
                  <c:v>12.484999999999999</c:v>
                </c:pt>
                <c:pt idx="27979">
                  <c:v>12.558</c:v>
                </c:pt>
                <c:pt idx="27980">
                  <c:v>12.582000000000001</c:v>
                </c:pt>
                <c:pt idx="27981">
                  <c:v>12.654</c:v>
                </c:pt>
                <c:pt idx="27982">
                  <c:v>12.727</c:v>
                </c:pt>
                <c:pt idx="27983">
                  <c:v>12.775</c:v>
                </c:pt>
                <c:pt idx="27984">
                  <c:v>12.798999999999999</c:v>
                </c:pt>
                <c:pt idx="27985">
                  <c:v>12.847</c:v>
                </c:pt>
                <c:pt idx="27986">
                  <c:v>12.871</c:v>
                </c:pt>
                <c:pt idx="27987">
                  <c:v>12.871</c:v>
                </c:pt>
                <c:pt idx="27988">
                  <c:v>12.92</c:v>
                </c:pt>
                <c:pt idx="27989">
                  <c:v>12.968</c:v>
                </c:pt>
                <c:pt idx="27990">
                  <c:v>12.992000000000001</c:v>
                </c:pt>
                <c:pt idx="27991">
                  <c:v>12.992000000000001</c:v>
                </c:pt>
                <c:pt idx="27992">
                  <c:v>13.016</c:v>
                </c:pt>
                <c:pt idx="27993">
                  <c:v>13.016</c:v>
                </c:pt>
                <c:pt idx="27994">
                  <c:v>13.016</c:v>
                </c:pt>
                <c:pt idx="27995">
                  <c:v>12.992000000000001</c:v>
                </c:pt>
                <c:pt idx="27996">
                  <c:v>12.968</c:v>
                </c:pt>
                <c:pt idx="27997">
                  <c:v>12.944000000000001</c:v>
                </c:pt>
                <c:pt idx="27998">
                  <c:v>12.92</c:v>
                </c:pt>
                <c:pt idx="27999">
                  <c:v>12.92</c:v>
                </c:pt>
                <c:pt idx="28000">
                  <c:v>12.896000000000001</c:v>
                </c:pt>
                <c:pt idx="28001">
                  <c:v>12.896000000000001</c:v>
                </c:pt>
                <c:pt idx="28002">
                  <c:v>12.871</c:v>
                </c:pt>
                <c:pt idx="28003">
                  <c:v>12.823</c:v>
                </c:pt>
                <c:pt idx="28004">
                  <c:v>12.775</c:v>
                </c:pt>
                <c:pt idx="28005">
                  <c:v>12.750999999999999</c:v>
                </c:pt>
                <c:pt idx="28006">
                  <c:v>12.702999999999999</c:v>
                </c:pt>
                <c:pt idx="28007">
                  <c:v>12.678000000000001</c:v>
                </c:pt>
                <c:pt idx="28008">
                  <c:v>12.654</c:v>
                </c:pt>
                <c:pt idx="28009">
                  <c:v>12.63</c:v>
                </c:pt>
                <c:pt idx="28010">
                  <c:v>12.606</c:v>
                </c:pt>
                <c:pt idx="28011">
                  <c:v>12.582000000000001</c:v>
                </c:pt>
                <c:pt idx="28012">
                  <c:v>12.558</c:v>
                </c:pt>
                <c:pt idx="28013">
                  <c:v>12.558</c:v>
                </c:pt>
                <c:pt idx="28014">
                  <c:v>12.534000000000001</c:v>
                </c:pt>
                <c:pt idx="28015">
                  <c:v>12.509</c:v>
                </c:pt>
                <c:pt idx="28016">
                  <c:v>12.509</c:v>
                </c:pt>
                <c:pt idx="28017">
                  <c:v>12.509</c:v>
                </c:pt>
                <c:pt idx="28018">
                  <c:v>12.484999999999999</c:v>
                </c:pt>
                <c:pt idx="28019">
                  <c:v>12.484999999999999</c:v>
                </c:pt>
                <c:pt idx="28020">
                  <c:v>12.461</c:v>
                </c:pt>
                <c:pt idx="28021">
                  <c:v>12.461</c:v>
                </c:pt>
                <c:pt idx="28022">
                  <c:v>12.461</c:v>
                </c:pt>
                <c:pt idx="28023">
                  <c:v>12.461</c:v>
                </c:pt>
                <c:pt idx="28024">
                  <c:v>12.461</c:v>
                </c:pt>
                <c:pt idx="28025">
                  <c:v>12.461</c:v>
                </c:pt>
                <c:pt idx="28026">
                  <c:v>12.436999999999999</c:v>
                </c:pt>
                <c:pt idx="28027">
                  <c:v>12.436999999999999</c:v>
                </c:pt>
                <c:pt idx="28028">
                  <c:v>12.436999999999999</c:v>
                </c:pt>
                <c:pt idx="28029">
                  <c:v>12.436999999999999</c:v>
                </c:pt>
                <c:pt idx="28030">
                  <c:v>12.413</c:v>
                </c:pt>
                <c:pt idx="28031">
                  <c:v>12.413</c:v>
                </c:pt>
                <c:pt idx="28032">
                  <c:v>12.388999999999999</c:v>
                </c:pt>
                <c:pt idx="28033">
                  <c:v>12.388999999999999</c:v>
                </c:pt>
                <c:pt idx="28034">
                  <c:v>12.388999999999999</c:v>
                </c:pt>
                <c:pt idx="28035">
                  <c:v>12.388999999999999</c:v>
                </c:pt>
                <c:pt idx="28036">
                  <c:v>12.364000000000001</c:v>
                </c:pt>
                <c:pt idx="28037">
                  <c:v>12.364000000000001</c:v>
                </c:pt>
                <c:pt idx="28038">
                  <c:v>12.364000000000001</c:v>
                </c:pt>
                <c:pt idx="28039">
                  <c:v>12.364000000000001</c:v>
                </c:pt>
                <c:pt idx="28040">
                  <c:v>12.364000000000001</c:v>
                </c:pt>
                <c:pt idx="28041">
                  <c:v>12.364000000000001</c:v>
                </c:pt>
                <c:pt idx="28042">
                  <c:v>12.364000000000001</c:v>
                </c:pt>
                <c:pt idx="28043">
                  <c:v>12.364000000000001</c:v>
                </c:pt>
                <c:pt idx="28044">
                  <c:v>12.364000000000001</c:v>
                </c:pt>
                <c:pt idx="28045">
                  <c:v>12.34</c:v>
                </c:pt>
                <c:pt idx="28046">
                  <c:v>12.34</c:v>
                </c:pt>
                <c:pt idx="28047">
                  <c:v>12.34</c:v>
                </c:pt>
                <c:pt idx="28048">
                  <c:v>12.34</c:v>
                </c:pt>
                <c:pt idx="28049">
                  <c:v>12.34</c:v>
                </c:pt>
                <c:pt idx="28050">
                  <c:v>12.364000000000001</c:v>
                </c:pt>
                <c:pt idx="28051">
                  <c:v>12.364000000000001</c:v>
                </c:pt>
                <c:pt idx="28052">
                  <c:v>12.364000000000001</c:v>
                </c:pt>
                <c:pt idx="28053">
                  <c:v>12.364000000000001</c:v>
                </c:pt>
                <c:pt idx="28054">
                  <c:v>12.364000000000001</c:v>
                </c:pt>
                <c:pt idx="28055">
                  <c:v>12.364000000000001</c:v>
                </c:pt>
                <c:pt idx="28056">
                  <c:v>12.364000000000001</c:v>
                </c:pt>
                <c:pt idx="28057">
                  <c:v>12.364000000000001</c:v>
                </c:pt>
                <c:pt idx="28058">
                  <c:v>12.364000000000001</c:v>
                </c:pt>
                <c:pt idx="28059">
                  <c:v>12.364000000000001</c:v>
                </c:pt>
                <c:pt idx="28060">
                  <c:v>12.34</c:v>
                </c:pt>
                <c:pt idx="28061">
                  <c:v>12.34</c:v>
                </c:pt>
                <c:pt idx="28062">
                  <c:v>12.34</c:v>
                </c:pt>
                <c:pt idx="28063">
                  <c:v>12.34</c:v>
                </c:pt>
                <c:pt idx="28064">
                  <c:v>12.34</c:v>
                </c:pt>
                <c:pt idx="28065">
                  <c:v>12.34</c:v>
                </c:pt>
                <c:pt idx="28066">
                  <c:v>12.34</c:v>
                </c:pt>
                <c:pt idx="28067">
                  <c:v>12.364000000000001</c:v>
                </c:pt>
                <c:pt idx="28068">
                  <c:v>12.364000000000001</c:v>
                </c:pt>
                <c:pt idx="28069">
                  <c:v>12.413</c:v>
                </c:pt>
                <c:pt idx="28070">
                  <c:v>12.413</c:v>
                </c:pt>
                <c:pt idx="28071">
                  <c:v>12.436999999999999</c:v>
                </c:pt>
                <c:pt idx="28072">
                  <c:v>12.461</c:v>
                </c:pt>
                <c:pt idx="28073">
                  <c:v>12.461</c:v>
                </c:pt>
                <c:pt idx="28074">
                  <c:v>12.484999999999999</c:v>
                </c:pt>
                <c:pt idx="28075">
                  <c:v>12.484999999999999</c:v>
                </c:pt>
                <c:pt idx="28076">
                  <c:v>12.534000000000001</c:v>
                </c:pt>
                <c:pt idx="28077">
                  <c:v>12.582000000000001</c:v>
                </c:pt>
                <c:pt idx="28078">
                  <c:v>12.606</c:v>
                </c:pt>
                <c:pt idx="28079">
                  <c:v>12.678000000000001</c:v>
                </c:pt>
                <c:pt idx="28080">
                  <c:v>12.750999999999999</c:v>
                </c:pt>
                <c:pt idx="28081">
                  <c:v>12.750999999999999</c:v>
                </c:pt>
                <c:pt idx="28082">
                  <c:v>12.798999999999999</c:v>
                </c:pt>
                <c:pt idx="28083">
                  <c:v>12.847</c:v>
                </c:pt>
                <c:pt idx="28084">
                  <c:v>12.847</c:v>
                </c:pt>
                <c:pt idx="28085">
                  <c:v>12.871</c:v>
                </c:pt>
                <c:pt idx="28086">
                  <c:v>12.871</c:v>
                </c:pt>
                <c:pt idx="28087">
                  <c:v>12.871</c:v>
                </c:pt>
                <c:pt idx="28088">
                  <c:v>12.92</c:v>
                </c:pt>
                <c:pt idx="28089">
                  <c:v>12.896000000000001</c:v>
                </c:pt>
                <c:pt idx="28090">
                  <c:v>12.896000000000001</c:v>
                </c:pt>
                <c:pt idx="28091">
                  <c:v>12.92</c:v>
                </c:pt>
                <c:pt idx="28092">
                  <c:v>12.944000000000001</c:v>
                </c:pt>
                <c:pt idx="28093">
                  <c:v>12.896000000000001</c:v>
                </c:pt>
                <c:pt idx="28094">
                  <c:v>12.896000000000001</c:v>
                </c:pt>
                <c:pt idx="28095">
                  <c:v>12.847</c:v>
                </c:pt>
                <c:pt idx="28096">
                  <c:v>12.798999999999999</c:v>
                </c:pt>
                <c:pt idx="28097">
                  <c:v>12.823</c:v>
                </c:pt>
                <c:pt idx="28098">
                  <c:v>12.798999999999999</c:v>
                </c:pt>
                <c:pt idx="28099">
                  <c:v>12.775</c:v>
                </c:pt>
                <c:pt idx="28100">
                  <c:v>12.750999999999999</c:v>
                </c:pt>
                <c:pt idx="28101">
                  <c:v>12.702999999999999</c:v>
                </c:pt>
                <c:pt idx="28102">
                  <c:v>12.678000000000001</c:v>
                </c:pt>
                <c:pt idx="28103">
                  <c:v>12.654</c:v>
                </c:pt>
                <c:pt idx="28104">
                  <c:v>12.654</c:v>
                </c:pt>
                <c:pt idx="28105">
                  <c:v>12.654</c:v>
                </c:pt>
                <c:pt idx="28106">
                  <c:v>12.606</c:v>
                </c:pt>
                <c:pt idx="28107">
                  <c:v>12.606</c:v>
                </c:pt>
                <c:pt idx="28108">
                  <c:v>12.582000000000001</c:v>
                </c:pt>
                <c:pt idx="28109">
                  <c:v>12.558</c:v>
                </c:pt>
                <c:pt idx="28110">
                  <c:v>12.558</c:v>
                </c:pt>
                <c:pt idx="28111">
                  <c:v>12.558</c:v>
                </c:pt>
                <c:pt idx="28112">
                  <c:v>12.534000000000001</c:v>
                </c:pt>
                <c:pt idx="28113">
                  <c:v>12.509</c:v>
                </c:pt>
                <c:pt idx="28114">
                  <c:v>12.509</c:v>
                </c:pt>
                <c:pt idx="28115">
                  <c:v>12.509</c:v>
                </c:pt>
                <c:pt idx="28116">
                  <c:v>12.484999999999999</c:v>
                </c:pt>
                <c:pt idx="28117">
                  <c:v>12.484999999999999</c:v>
                </c:pt>
                <c:pt idx="28118">
                  <c:v>12.484999999999999</c:v>
                </c:pt>
                <c:pt idx="28119">
                  <c:v>12.484999999999999</c:v>
                </c:pt>
                <c:pt idx="28120">
                  <c:v>12.461</c:v>
                </c:pt>
                <c:pt idx="28121">
                  <c:v>12.461</c:v>
                </c:pt>
                <c:pt idx="28122">
                  <c:v>12.461</c:v>
                </c:pt>
                <c:pt idx="28123">
                  <c:v>12.461</c:v>
                </c:pt>
                <c:pt idx="28124">
                  <c:v>12.461</c:v>
                </c:pt>
                <c:pt idx="28125">
                  <c:v>12.461</c:v>
                </c:pt>
                <c:pt idx="28126">
                  <c:v>12.436999999999999</c:v>
                </c:pt>
                <c:pt idx="28127">
                  <c:v>12.436999999999999</c:v>
                </c:pt>
                <c:pt idx="28128">
                  <c:v>12.413</c:v>
                </c:pt>
                <c:pt idx="28129">
                  <c:v>12.413</c:v>
                </c:pt>
                <c:pt idx="28130">
                  <c:v>12.413</c:v>
                </c:pt>
                <c:pt idx="28131">
                  <c:v>12.413</c:v>
                </c:pt>
                <c:pt idx="28132">
                  <c:v>12.413</c:v>
                </c:pt>
                <c:pt idx="28133">
                  <c:v>12.413</c:v>
                </c:pt>
                <c:pt idx="28134">
                  <c:v>12.413</c:v>
                </c:pt>
                <c:pt idx="28135">
                  <c:v>12.388999999999999</c:v>
                </c:pt>
                <c:pt idx="28136">
                  <c:v>12.388999999999999</c:v>
                </c:pt>
                <c:pt idx="28137">
                  <c:v>12.364000000000001</c:v>
                </c:pt>
                <c:pt idx="28138">
                  <c:v>12.364000000000001</c:v>
                </c:pt>
                <c:pt idx="28139">
                  <c:v>12.364000000000001</c:v>
                </c:pt>
                <c:pt idx="28140">
                  <c:v>12.364000000000001</c:v>
                </c:pt>
                <c:pt idx="28141">
                  <c:v>12.364000000000001</c:v>
                </c:pt>
                <c:pt idx="28142">
                  <c:v>12.364000000000001</c:v>
                </c:pt>
                <c:pt idx="28143">
                  <c:v>12.364000000000001</c:v>
                </c:pt>
                <c:pt idx="28144">
                  <c:v>12.34</c:v>
                </c:pt>
                <c:pt idx="28145">
                  <c:v>12.34</c:v>
                </c:pt>
                <c:pt idx="28146">
                  <c:v>12.364000000000001</c:v>
                </c:pt>
                <c:pt idx="28147">
                  <c:v>12.364000000000001</c:v>
                </c:pt>
                <c:pt idx="28148">
                  <c:v>12.364000000000001</c:v>
                </c:pt>
                <c:pt idx="28149">
                  <c:v>12.364000000000001</c:v>
                </c:pt>
                <c:pt idx="28150">
                  <c:v>12.364000000000001</c:v>
                </c:pt>
                <c:pt idx="28151">
                  <c:v>12.364000000000001</c:v>
                </c:pt>
                <c:pt idx="28152">
                  <c:v>12.364000000000001</c:v>
                </c:pt>
                <c:pt idx="28153">
                  <c:v>12.364000000000001</c:v>
                </c:pt>
                <c:pt idx="28154">
                  <c:v>12.364000000000001</c:v>
                </c:pt>
                <c:pt idx="28155">
                  <c:v>12.388999999999999</c:v>
                </c:pt>
                <c:pt idx="28156">
                  <c:v>12.388999999999999</c:v>
                </c:pt>
                <c:pt idx="28157">
                  <c:v>12.364000000000001</c:v>
                </c:pt>
                <c:pt idx="28158">
                  <c:v>12.364000000000001</c:v>
                </c:pt>
                <c:pt idx="28159">
                  <c:v>12.364000000000001</c:v>
                </c:pt>
                <c:pt idx="28160">
                  <c:v>12.364000000000001</c:v>
                </c:pt>
                <c:pt idx="28161">
                  <c:v>12.364000000000001</c:v>
                </c:pt>
                <c:pt idx="28162">
                  <c:v>12.388999999999999</c:v>
                </c:pt>
                <c:pt idx="28163">
                  <c:v>12.388999999999999</c:v>
                </c:pt>
                <c:pt idx="28164">
                  <c:v>12.413</c:v>
                </c:pt>
                <c:pt idx="28165">
                  <c:v>12.413</c:v>
                </c:pt>
                <c:pt idx="28166">
                  <c:v>12.413</c:v>
                </c:pt>
                <c:pt idx="28167">
                  <c:v>12.413</c:v>
                </c:pt>
                <c:pt idx="28168">
                  <c:v>12.436999999999999</c:v>
                </c:pt>
                <c:pt idx="28169">
                  <c:v>12.461</c:v>
                </c:pt>
                <c:pt idx="28170">
                  <c:v>12.484999999999999</c:v>
                </c:pt>
                <c:pt idx="28171">
                  <c:v>12.558</c:v>
                </c:pt>
                <c:pt idx="28172">
                  <c:v>12.606</c:v>
                </c:pt>
                <c:pt idx="28173">
                  <c:v>12.678000000000001</c:v>
                </c:pt>
                <c:pt idx="28174">
                  <c:v>12.727</c:v>
                </c:pt>
                <c:pt idx="28175">
                  <c:v>12.775</c:v>
                </c:pt>
                <c:pt idx="28176">
                  <c:v>12.798999999999999</c:v>
                </c:pt>
                <c:pt idx="28177">
                  <c:v>12.871</c:v>
                </c:pt>
                <c:pt idx="28178">
                  <c:v>12.896000000000001</c:v>
                </c:pt>
                <c:pt idx="28179">
                  <c:v>12.92</c:v>
                </c:pt>
                <c:pt idx="28180">
                  <c:v>12.968</c:v>
                </c:pt>
                <c:pt idx="28181">
                  <c:v>12.968</c:v>
                </c:pt>
                <c:pt idx="28182">
                  <c:v>12.992000000000001</c:v>
                </c:pt>
                <c:pt idx="28183">
                  <c:v>12.992000000000001</c:v>
                </c:pt>
                <c:pt idx="28184">
                  <c:v>12.968</c:v>
                </c:pt>
                <c:pt idx="28185">
                  <c:v>12.992000000000001</c:v>
                </c:pt>
                <c:pt idx="28186">
                  <c:v>12.968</c:v>
                </c:pt>
                <c:pt idx="28187">
                  <c:v>12.944000000000001</c:v>
                </c:pt>
                <c:pt idx="28188">
                  <c:v>12.92</c:v>
                </c:pt>
                <c:pt idx="28189">
                  <c:v>12.968</c:v>
                </c:pt>
                <c:pt idx="28190">
                  <c:v>12.944000000000001</c:v>
                </c:pt>
                <c:pt idx="28191">
                  <c:v>12.944000000000001</c:v>
                </c:pt>
                <c:pt idx="28192">
                  <c:v>12.944000000000001</c:v>
                </c:pt>
                <c:pt idx="28193">
                  <c:v>12.944000000000001</c:v>
                </c:pt>
                <c:pt idx="28194">
                  <c:v>12.92</c:v>
                </c:pt>
                <c:pt idx="28195">
                  <c:v>12.896000000000001</c:v>
                </c:pt>
                <c:pt idx="28196">
                  <c:v>12.871</c:v>
                </c:pt>
                <c:pt idx="28197">
                  <c:v>12.847</c:v>
                </c:pt>
                <c:pt idx="28198">
                  <c:v>12.823</c:v>
                </c:pt>
                <c:pt idx="28199">
                  <c:v>12.798999999999999</c:v>
                </c:pt>
                <c:pt idx="28200">
                  <c:v>12.798999999999999</c:v>
                </c:pt>
                <c:pt idx="28201">
                  <c:v>12.775</c:v>
                </c:pt>
                <c:pt idx="28202">
                  <c:v>12.775</c:v>
                </c:pt>
                <c:pt idx="28203">
                  <c:v>12.750999999999999</c:v>
                </c:pt>
                <c:pt idx="28204">
                  <c:v>12.750999999999999</c:v>
                </c:pt>
                <c:pt idx="28205">
                  <c:v>12.750999999999999</c:v>
                </c:pt>
                <c:pt idx="28206">
                  <c:v>12.750999999999999</c:v>
                </c:pt>
                <c:pt idx="28207">
                  <c:v>12.750999999999999</c:v>
                </c:pt>
                <c:pt idx="28208">
                  <c:v>12.727</c:v>
                </c:pt>
                <c:pt idx="28209">
                  <c:v>12.727</c:v>
                </c:pt>
                <c:pt idx="28210">
                  <c:v>12.727</c:v>
                </c:pt>
                <c:pt idx="28211">
                  <c:v>12.727</c:v>
                </c:pt>
                <c:pt idx="28212">
                  <c:v>12.702999999999999</c:v>
                </c:pt>
                <c:pt idx="28213">
                  <c:v>12.702999999999999</c:v>
                </c:pt>
                <c:pt idx="28214">
                  <c:v>12.702999999999999</c:v>
                </c:pt>
                <c:pt idx="28215">
                  <c:v>12.678000000000001</c:v>
                </c:pt>
                <c:pt idx="28216">
                  <c:v>12.678000000000001</c:v>
                </c:pt>
                <c:pt idx="28217">
                  <c:v>12.654</c:v>
                </c:pt>
                <c:pt idx="28218">
                  <c:v>12.654</c:v>
                </c:pt>
                <c:pt idx="28219">
                  <c:v>12.654</c:v>
                </c:pt>
                <c:pt idx="28220">
                  <c:v>12.63</c:v>
                </c:pt>
                <c:pt idx="28221">
                  <c:v>12.63</c:v>
                </c:pt>
                <c:pt idx="28222">
                  <c:v>12.63</c:v>
                </c:pt>
                <c:pt idx="28223">
                  <c:v>12.63</c:v>
                </c:pt>
                <c:pt idx="28224">
                  <c:v>12.63</c:v>
                </c:pt>
                <c:pt idx="28225">
                  <c:v>12.606</c:v>
                </c:pt>
                <c:pt idx="28226">
                  <c:v>12.606</c:v>
                </c:pt>
                <c:pt idx="28227">
                  <c:v>12.606</c:v>
                </c:pt>
                <c:pt idx="28228">
                  <c:v>12.582000000000001</c:v>
                </c:pt>
                <c:pt idx="28229">
                  <c:v>12.582000000000001</c:v>
                </c:pt>
                <c:pt idx="28230">
                  <c:v>12.582000000000001</c:v>
                </c:pt>
                <c:pt idx="28231">
                  <c:v>12.582000000000001</c:v>
                </c:pt>
                <c:pt idx="28232">
                  <c:v>12.582000000000001</c:v>
                </c:pt>
                <c:pt idx="28233">
                  <c:v>12.582000000000001</c:v>
                </c:pt>
                <c:pt idx="28234">
                  <c:v>12.582000000000001</c:v>
                </c:pt>
                <c:pt idx="28235">
                  <c:v>12.582000000000001</c:v>
                </c:pt>
                <c:pt idx="28236">
                  <c:v>12.558</c:v>
                </c:pt>
                <c:pt idx="28237">
                  <c:v>12.558</c:v>
                </c:pt>
                <c:pt idx="28238">
                  <c:v>12.558</c:v>
                </c:pt>
                <c:pt idx="28239">
                  <c:v>12.558</c:v>
                </c:pt>
                <c:pt idx="28240">
                  <c:v>12.558</c:v>
                </c:pt>
                <c:pt idx="28241">
                  <c:v>12.558</c:v>
                </c:pt>
                <c:pt idx="28242">
                  <c:v>12.582000000000001</c:v>
                </c:pt>
                <c:pt idx="28243">
                  <c:v>12.582000000000001</c:v>
                </c:pt>
                <c:pt idx="28244">
                  <c:v>12.582000000000001</c:v>
                </c:pt>
                <c:pt idx="28245">
                  <c:v>12.582000000000001</c:v>
                </c:pt>
                <c:pt idx="28246">
                  <c:v>12.582000000000001</c:v>
                </c:pt>
                <c:pt idx="28247">
                  <c:v>12.582000000000001</c:v>
                </c:pt>
                <c:pt idx="28248">
                  <c:v>12.582000000000001</c:v>
                </c:pt>
                <c:pt idx="28249">
                  <c:v>12.582000000000001</c:v>
                </c:pt>
                <c:pt idx="28250">
                  <c:v>12.582000000000001</c:v>
                </c:pt>
                <c:pt idx="28251">
                  <c:v>12.582000000000001</c:v>
                </c:pt>
                <c:pt idx="28252">
                  <c:v>12.582000000000001</c:v>
                </c:pt>
                <c:pt idx="28253">
                  <c:v>12.606</c:v>
                </c:pt>
                <c:pt idx="28254">
                  <c:v>12.606</c:v>
                </c:pt>
                <c:pt idx="28255">
                  <c:v>12.606</c:v>
                </c:pt>
                <c:pt idx="28256">
                  <c:v>12.606</c:v>
                </c:pt>
                <c:pt idx="28257">
                  <c:v>12.606</c:v>
                </c:pt>
                <c:pt idx="28258">
                  <c:v>12.606</c:v>
                </c:pt>
                <c:pt idx="28259">
                  <c:v>12.606</c:v>
                </c:pt>
                <c:pt idx="28260">
                  <c:v>12.606</c:v>
                </c:pt>
                <c:pt idx="28261">
                  <c:v>12.606</c:v>
                </c:pt>
                <c:pt idx="28262">
                  <c:v>12.678000000000001</c:v>
                </c:pt>
                <c:pt idx="28263">
                  <c:v>12.798999999999999</c:v>
                </c:pt>
                <c:pt idx="28264">
                  <c:v>12.798999999999999</c:v>
                </c:pt>
                <c:pt idx="28265">
                  <c:v>12.798999999999999</c:v>
                </c:pt>
                <c:pt idx="28266">
                  <c:v>12.798999999999999</c:v>
                </c:pt>
                <c:pt idx="28267">
                  <c:v>12.823</c:v>
                </c:pt>
                <c:pt idx="28268">
                  <c:v>12.823</c:v>
                </c:pt>
                <c:pt idx="28269">
                  <c:v>12.823</c:v>
                </c:pt>
                <c:pt idx="28270">
                  <c:v>12.823</c:v>
                </c:pt>
                <c:pt idx="28271">
                  <c:v>12.823</c:v>
                </c:pt>
                <c:pt idx="28272">
                  <c:v>12.775</c:v>
                </c:pt>
                <c:pt idx="28273">
                  <c:v>12.775</c:v>
                </c:pt>
                <c:pt idx="28274">
                  <c:v>12.775</c:v>
                </c:pt>
                <c:pt idx="28275">
                  <c:v>12.798999999999999</c:v>
                </c:pt>
                <c:pt idx="28276">
                  <c:v>12.798999999999999</c:v>
                </c:pt>
                <c:pt idx="28277">
                  <c:v>12.775</c:v>
                </c:pt>
                <c:pt idx="28278">
                  <c:v>12.775</c:v>
                </c:pt>
                <c:pt idx="28279">
                  <c:v>12.798999999999999</c:v>
                </c:pt>
                <c:pt idx="28280">
                  <c:v>12.775</c:v>
                </c:pt>
                <c:pt idx="28281">
                  <c:v>12.775</c:v>
                </c:pt>
                <c:pt idx="28282">
                  <c:v>12.775</c:v>
                </c:pt>
                <c:pt idx="28283">
                  <c:v>12.798999999999999</c:v>
                </c:pt>
                <c:pt idx="28284">
                  <c:v>12.823</c:v>
                </c:pt>
                <c:pt idx="28285">
                  <c:v>12.847</c:v>
                </c:pt>
                <c:pt idx="28286">
                  <c:v>12.823</c:v>
                </c:pt>
                <c:pt idx="28287">
                  <c:v>12.823</c:v>
                </c:pt>
                <c:pt idx="28288">
                  <c:v>12.823</c:v>
                </c:pt>
                <c:pt idx="28289">
                  <c:v>12.823</c:v>
                </c:pt>
                <c:pt idx="28290">
                  <c:v>12.798999999999999</c:v>
                </c:pt>
                <c:pt idx="28291">
                  <c:v>12.798999999999999</c:v>
                </c:pt>
                <c:pt idx="28292">
                  <c:v>12.798999999999999</c:v>
                </c:pt>
                <c:pt idx="28293">
                  <c:v>12.798999999999999</c:v>
                </c:pt>
                <c:pt idx="28294">
                  <c:v>12.798999999999999</c:v>
                </c:pt>
                <c:pt idx="28295">
                  <c:v>12.775</c:v>
                </c:pt>
                <c:pt idx="28296">
                  <c:v>12.750999999999999</c:v>
                </c:pt>
                <c:pt idx="28297">
                  <c:v>12.750999999999999</c:v>
                </c:pt>
                <c:pt idx="28298">
                  <c:v>12.750999999999999</c:v>
                </c:pt>
                <c:pt idx="28299">
                  <c:v>12.750999999999999</c:v>
                </c:pt>
                <c:pt idx="28300">
                  <c:v>12.750999999999999</c:v>
                </c:pt>
                <c:pt idx="28301">
                  <c:v>12.750999999999999</c:v>
                </c:pt>
                <c:pt idx="28302">
                  <c:v>12.727</c:v>
                </c:pt>
                <c:pt idx="28303">
                  <c:v>12.727</c:v>
                </c:pt>
                <c:pt idx="28304">
                  <c:v>12.727</c:v>
                </c:pt>
                <c:pt idx="28305">
                  <c:v>12.727</c:v>
                </c:pt>
                <c:pt idx="28306">
                  <c:v>12.727</c:v>
                </c:pt>
                <c:pt idx="28307">
                  <c:v>12.727</c:v>
                </c:pt>
                <c:pt idx="28308">
                  <c:v>12.727</c:v>
                </c:pt>
                <c:pt idx="28309">
                  <c:v>12.750999999999999</c:v>
                </c:pt>
                <c:pt idx="28310">
                  <c:v>12.727</c:v>
                </c:pt>
                <c:pt idx="28311">
                  <c:v>12.727</c:v>
                </c:pt>
                <c:pt idx="28312">
                  <c:v>12.727</c:v>
                </c:pt>
                <c:pt idx="28313">
                  <c:v>12.702999999999999</c:v>
                </c:pt>
                <c:pt idx="28314">
                  <c:v>12.702999999999999</c:v>
                </c:pt>
                <c:pt idx="28315">
                  <c:v>12.702999999999999</c:v>
                </c:pt>
                <c:pt idx="28316">
                  <c:v>12.702999999999999</c:v>
                </c:pt>
                <c:pt idx="28317">
                  <c:v>12.702999999999999</c:v>
                </c:pt>
                <c:pt idx="28318">
                  <c:v>12.702999999999999</c:v>
                </c:pt>
                <c:pt idx="28319">
                  <c:v>12.702999999999999</c:v>
                </c:pt>
                <c:pt idx="28320">
                  <c:v>12.702999999999999</c:v>
                </c:pt>
                <c:pt idx="28321">
                  <c:v>12.702999999999999</c:v>
                </c:pt>
                <c:pt idx="28322">
                  <c:v>12.702999999999999</c:v>
                </c:pt>
                <c:pt idx="28323">
                  <c:v>12.702999999999999</c:v>
                </c:pt>
                <c:pt idx="28324">
                  <c:v>12.702999999999999</c:v>
                </c:pt>
                <c:pt idx="28325">
                  <c:v>12.702999999999999</c:v>
                </c:pt>
                <c:pt idx="28326">
                  <c:v>12.702999999999999</c:v>
                </c:pt>
                <c:pt idx="28327">
                  <c:v>12.702999999999999</c:v>
                </c:pt>
                <c:pt idx="28328">
                  <c:v>12.702999999999999</c:v>
                </c:pt>
                <c:pt idx="28329">
                  <c:v>12.702999999999999</c:v>
                </c:pt>
                <c:pt idx="28330">
                  <c:v>12.702999999999999</c:v>
                </c:pt>
                <c:pt idx="28331">
                  <c:v>12.678000000000001</c:v>
                </c:pt>
                <c:pt idx="28332">
                  <c:v>12.678000000000001</c:v>
                </c:pt>
                <c:pt idx="28333">
                  <c:v>12.678000000000001</c:v>
                </c:pt>
                <c:pt idx="28334">
                  <c:v>12.678000000000001</c:v>
                </c:pt>
                <c:pt idx="28335">
                  <c:v>12.678000000000001</c:v>
                </c:pt>
                <c:pt idx="28336">
                  <c:v>12.678000000000001</c:v>
                </c:pt>
                <c:pt idx="28337">
                  <c:v>12.678000000000001</c:v>
                </c:pt>
                <c:pt idx="28338">
                  <c:v>12.678000000000001</c:v>
                </c:pt>
                <c:pt idx="28339">
                  <c:v>12.678000000000001</c:v>
                </c:pt>
                <c:pt idx="28340">
                  <c:v>12.678000000000001</c:v>
                </c:pt>
                <c:pt idx="28341">
                  <c:v>12.654</c:v>
                </c:pt>
                <c:pt idx="28342">
                  <c:v>12.654</c:v>
                </c:pt>
                <c:pt idx="28343">
                  <c:v>12.654</c:v>
                </c:pt>
                <c:pt idx="28344">
                  <c:v>12.654</c:v>
                </c:pt>
                <c:pt idx="28345">
                  <c:v>12.654</c:v>
                </c:pt>
                <c:pt idx="28346">
                  <c:v>12.654</c:v>
                </c:pt>
                <c:pt idx="28347">
                  <c:v>12.654</c:v>
                </c:pt>
                <c:pt idx="28348">
                  <c:v>12.654</c:v>
                </c:pt>
                <c:pt idx="28349">
                  <c:v>12.654</c:v>
                </c:pt>
                <c:pt idx="28350">
                  <c:v>12.63</c:v>
                </c:pt>
                <c:pt idx="28351">
                  <c:v>12.654</c:v>
                </c:pt>
                <c:pt idx="28352">
                  <c:v>12.654</c:v>
                </c:pt>
                <c:pt idx="28353">
                  <c:v>12.654</c:v>
                </c:pt>
                <c:pt idx="28354">
                  <c:v>12.654</c:v>
                </c:pt>
                <c:pt idx="28355">
                  <c:v>12.63</c:v>
                </c:pt>
                <c:pt idx="28356">
                  <c:v>12.63</c:v>
                </c:pt>
                <c:pt idx="28357">
                  <c:v>12.63</c:v>
                </c:pt>
                <c:pt idx="28358">
                  <c:v>12.606</c:v>
                </c:pt>
                <c:pt idx="28359">
                  <c:v>12.606</c:v>
                </c:pt>
                <c:pt idx="28360">
                  <c:v>12.63</c:v>
                </c:pt>
                <c:pt idx="28361">
                  <c:v>12.63</c:v>
                </c:pt>
                <c:pt idx="28362">
                  <c:v>12.63</c:v>
                </c:pt>
                <c:pt idx="28363">
                  <c:v>12.63</c:v>
                </c:pt>
                <c:pt idx="28364">
                  <c:v>12.63</c:v>
                </c:pt>
                <c:pt idx="28365">
                  <c:v>12.63</c:v>
                </c:pt>
                <c:pt idx="28366">
                  <c:v>12.63</c:v>
                </c:pt>
                <c:pt idx="28367">
                  <c:v>12.63</c:v>
                </c:pt>
                <c:pt idx="28368">
                  <c:v>12.63</c:v>
                </c:pt>
                <c:pt idx="28369">
                  <c:v>12.654</c:v>
                </c:pt>
                <c:pt idx="28370">
                  <c:v>12.654</c:v>
                </c:pt>
                <c:pt idx="28371">
                  <c:v>12.654</c:v>
                </c:pt>
                <c:pt idx="28372">
                  <c:v>12.654</c:v>
                </c:pt>
                <c:pt idx="28373">
                  <c:v>12.702999999999999</c:v>
                </c:pt>
                <c:pt idx="28374">
                  <c:v>12.727</c:v>
                </c:pt>
                <c:pt idx="28375">
                  <c:v>12.702999999999999</c:v>
                </c:pt>
                <c:pt idx="28376">
                  <c:v>12.702999999999999</c:v>
                </c:pt>
                <c:pt idx="28377">
                  <c:v>12.702999999999999</c:v>
                </c:pt>
                <c:pt idx="28378">
                  <c:v>12.678000000000001</c:v>
                </c:pt>
                <c:pt idx="28379">
                  <c:v>12.654</c:v>
                </c:pt>
                <c:pt idx="28380">
                  <c:v>12.678000000000001</c:v>
                </c:pt>
                <c:pt idx="28381">
                  <c:v>12.654</c:v>
                </c:pt>
                <c:pt idx="28382">
                  <c:v>12.678000000000001</c:v>
                </c:pt>
                <c:pt idx="28383">
                  <c:v>12.702999999999999</c:v>
                </c:pt>
                <c:pt idx="28384">
                  <c:v>12.702999999999999</c:v>
                </c:pt>
                <c:pt idx="28385">
                  <c:v>12.702999999999999</c:v>
                </c:pt>
                <c:pt idx="28386">
                  <c:v>12.727</c:v>
                </c:pt>
                <c:pt idx="28387">
                  <c:v>12.702999999999999</c:v>
                </c:pt>
                <c:pt idx="28388">
                  <c:v>12.727</c:v>
                </c:pt>
                <c:pt idx="28389">
                  <c:v>12.727</c:v>
                </c:pt>
                <c:pt idx="28390">
                  <c:v>12.702999999999999</c:v>
                </c:pt>
                <c:pt idx="28391">
                  <c:v>12.702999999999999</c:v>
                </c:pt>
                <c:pt idx="28392">
                  <c:v>12.702999999999999</c:v>
                </c:pt>
                <c:pt idx="28393">
                  <c:v>12.678000000000001</c:v>
                </c:pt>
                <c:pt idx="28394">
                  <c:v>12.654</c:v>
                </c:pt>
                <c:pt idx="28395">
                  <c:v>12.63</c:v>
                </c:pt>
                <c:pt idx="28396">
                  <c:v>12.606</c:v>
                </c:pt>
                <c:pt idx="28397">
                  <c:v>12.606</c:v>
                </c:pt>
                <c:pt idx="28398">
                  <c:v>12.582000000000001</c:v>
                </c:pt>
                <c:pt idx="28399">
                  <c:v>12.582000000000001</c:v>
                </c:pt>
                <c:pt idx="28400">
                  <c:v>12.582000000000001</c:v>
                </c:pt>
                <c:pt idx="28401">
                  <c:v>12.558</c:v>
                </c:pt>
                <c:pt idx="28402">
                  <c:v>12.558</c:v>
                </c:pt>
                <c:pt idx="28403">
                  <c:v>12.558</c:v>
                </c:pt>
                <c:pt idx="28404">
                  <c:v>12.534000000000001</c:v>
                </c:pt>
                <c:pt idx="28405">
                  <c:v>12.534000000000001</c:v>
                </c:pt>
                <c:pt idx="28406">
                  <c:v>12.558</c:v>
                </c:pt>
                <c:pt idx="28407">
                  <c:v>12.558</c:v>
                </c:pt>
                <c:pt idx="28408">
                  <c:v>12.558</c:v>
                </c:pt>
                <c:pt idx="28409">
                  <c:v>12.534000000000001</c:v>
                </c:pt>
                <c:pt idx="28410">
                  <c:v>12.534000000000001</c:v>
                </c:pt>
                <c:pt idx="28411">
                  <c:v>12.534000000000001</c:v>
                </c:pt>
                <c:pt idx="28412">
                  <c:v>12.534000000000001</c:v>
                </c:pt>
                <c:pt idx="28413">
                  <c:v>12.534000000000001</c:v>
                </c:pt>
                <c:pt idx="28414">
                  <c:v>12.509</c:v>
                </c:pt>
                <c:pt idx="28415">
                  <c:v>12.509</c:v>
                </c:pt>
                <c:pt idx="28416">
                  <c:v>12.484999999999999</c:v>
                </c:pt>
                <c:pt idx="28417">
                  <c:v>12.484999999999999</c:v>
                </c:pt>
                <c:pt idx="28418">
                  <c:v>12.461</c:v>
                </c:pt>
                <c:pt idx="28419">
                  <c:v>12.461</c:v>
                </c:pt>
                <c:pt idx="28420">
                  <c:v>12.461</c:v>
                </c:pt>
                <c:pt idx="28421">
                  <c:v>12.436999999999999</c:v>
                </c:pt>
                <c:pt idx="28422">
                  <c:v>12.436999999999999</c:v>
                </c:pt>
                <c:pt idx="28423">
                  <c:v>12.413</c:v>
                </c:pt>
                <c:pt idx="28424">
                  <c:v>12.413</c:v>
                </c:pt>
                <c:pt idx="28425">
                  <c:v>12.388999999999999</c:v>
                </c:pt>
                <c:pt idx="28426">
                  <c:v>12.388999999999999</c:v>
                </c:pt>
                <c:pt idx="28427">
                  <c:v>12.364000000000001</c:v>
                </c:pt>
                <c:pt idx="28428">
                  <c:v>12.364000000000001</c:v>
                </c:pt>
                <c:pt idx="28429">
                  <c:v>12.364000000000001</c:v>
                </c:pt>
                <c:pt idx="28430">
                  <c:v>12.364000000000001</c:v>
                </c:pt>
                <c:pt idx="28431">
                  <c:v>12.364000000000001</c:v>
                </c:pt>
                <c:pt idx="28432">
                  <c:v>12.364000000000001</c:v>
                </c:pt>
                <c:pt idx="28433">
                  <c:v>12.364000000000001</c:v>
                </c:pt>
                <c:pt idx="28434">
                  <c:v>12.364000000000001</c:v>
                </c:pt>
                <c:pt idx="28435">
                  <c:v>12.364000000000001</c:v>
                </c:pt>
                <c:pt idx="28436">
                  <c:v>12.364000000000001</c:v>
                </c:pt>
                <c:pt idx="28437">
                  <c:v>12.388999999999999</c:v>
                </c:pt>
                <c:pt idx="28438">
                  <c:v>12.364000000000001</c:v>
                </c:pt>
                <c:pt idx="28439">
                  <c:v>12.364000000000001</c:v>
                </c:pt>
                <c:pt idx="28440">
                  <c:v>12.364000000000001</c:v>
                </c:pt>
                <c:pt idx="28441">
                  <c:v>12.364000000000001</c:v>
                </c:pt>
                <c:pt idx="28442">
                  <c:v>12.364000000000001</c:v>
                </c:pt>
                <c:pt idx="28443">
                  <c:v>12.364000000000001</c:v>
                </c:pt>
                <c:pt idx="28444">
                  <c:v>12.364000000000001</c:v>
                </c:pt>
                <c:pt idx="28445">
                  <c:v>12.364000000000001</c:v>
                </c:pt>
                <c:pt idx="28446">
                  <c:v>12.364000000000001</c:v>
                </c:pt>
                <c:pt idx="28447">
                  <c:v>12.364000000000001</c:v>
                </c:pt>
                <c:pt idx="28448">
                  <c:v>12.388999999999999</c:v>
                </c:pt>
                <c:pt idx="28449">
                  <c:v>12.388999999999999</c:v>
                </c:pt>
                <c:pt idx="28450">
                  <c:v>12.388999999999999</c:v>
                </c:pt>
                <c:pt idx="28451">
                  <c:v>12.388999999999999</c:v>
                </c:pt>
                <c:pt idx="28452">
                  <c:v>12.388999999999999</c:v>
                </c:pt>
                <c:pt idx="28453">
                  <c:v>12.388999999999999</c:v>
                </c:pt>
                <c:pt idx="28454">
                  <c:v>12.413</c:v>
                </c:pt>
                <c:pt idx="28455">
                  <c:v>12.413</c:v>
                </c:pt>
                <c:pt idx="28456">
                  <c:v>12.436999999999999</c:v>
                </c:pt>
                <c:pt idx="28457">
                  <c:v>12.461</c:v>
                </c:pt>
                <c:pt idx="28458">
                  <c:v>12.484999999999999</c:v>
                </c:pt>
                <c:pt idx="28459">
                  <c:v>12.509</c:v>
                </c:pt>
                <c:pt idx="28460">
                  <c:v>12.558</c:v>
                </c:pt>
                <c:pt idx="28461">
                  <c:v>12.606</c:v>
                </c:pt>
                <c:pt idx="28462">
                  <c:v>12.678000000000001</c:v>
                </c:pt>
                <c:pt idx="28463">
                  <c:v>12.727</c:v>
                </c:pt>
                <c:pt idx="28464">
                  <c:v>12.750999999999999</c:v>
                </c:pt>
                <c:pt idx="28465">
                  <c:v>12.798999999999999</c:v>
                </c:pt>
                <c:pt idx="28466">
                  <c:v>12.847</c:v>
                </c:pt>
                <c:pt idx="28467">
                  <c:v>12.871</c:v>
                </c:pt>
                <c:pt idx="28468">
                  <c:v>12.896000000000001</c:v>
                </c:pt>
                <c:pt idx="28469">
                  <c:v>12.896000000000001</c:v>
                </c:pt>
                <c:pt idx="28470">
                  <c:v>12.92</c:v>
                </c:pt>
                <c:pt idx="28471">
                  <c:v>12.944000000000001</c:v>
                </c:pt>
                <c:pt idx="28472">
                  <c:v>12.944000000000001</c:v>
                </c:pt>
                <c:pt idx="28473">
                  <c:v>12.944000000000001</c:v>
                </c:pt>
                <c:pt idx="28474">
                  <c:v>12.944000000000001</c:v>
                </c:pt>
                <c:pt idx="28475">
                  <c:v>12.944000000000001</c:v>
                </c:pt>
                <c:pt idx="28476">
                  <c:v>12.944000000000001</c:v>
                </c:pt>
                <c:pt idx="28477">
                  <c:v>12.944000000000001</c:v>
                </c:pt>
                <c:pt idx="28478">
                  <c:v>12.944000000000001</c:v>
                </c:pt>
                <c:pt idx="28479">
                  <c:v>12.92</c:v>
                </c:pt>
                <c:pt idx="28480">
                  <c:v>12.896000000000001</c:v>
                </c:pt>
                <c:pt idx="28481">
                  <c:v>12.871</c:v>
                </c:pt>
                <c:pt idx="28482">
                  <c:v>12.847</c:v>
                </c:pt>
                <c:pt idx="28483">
                  <c:v>12.798999999999999</c:v>
                </c:pt>
                <c:pt idx="28484">
                  <c:v>12.750999999999999</c:v>
                </c:pt>
                <c:pt idx="28485">
                  <c:v>12.750999999999999</c:v>
                </c:pt>
                <c:pt idx="28486">
                  <c:v>12.727</c:v>
                </c:pt>
                <c:pt idx="28487">
                  <c:v>12.702999999999999</c:v>
                </c:pt>
                <c:pt idx="28488">
                  <c:v>12.702999999999999</c:v>
                </c:pt>
                <c:pt idx="28489">
                  <c:v>12.678000000000001</c:v>
                </c:pt>
                <c:pt idx="28490">
                  <c:v>12.654</c:v>
                </c:pt>
                <c:pt idx="28491">
                  <c:v>12.63</c:v>
                </c:pt>
                <c:pt idx="28492">
                  <c:v>12.606</c:v>
                </c:pt>
                <c:pt idx="28493">
                  <c:v>12.606</c:v>
                </c:pt>
                <c:pt idx="28494">
                  <c:v>12.582000000000001</c:v>
                </c:pt>
                <c:pt idx="28495">
                  <c:v>12.582000000000001</c:v>
                </c:pt>
                <c:pt idx="28496">
                  <c:v>12.558</c:v>
                </c:pt>
                <c:pt idx="28497">
                  <c:v>12.558</c:v>
                </c:pt>
                <c:pt idx="28498">
                  <c:v>12.534000000000001</c:v>
                </c:pt>
                <c:pt idx="28499">
                  <c:v>12.509</c:v>
                </c:pt>
                <c:pt idx="28500">
                  <c:v>12.484999999999999</c:v>
                </c:pt>
                <c:pt idx="28501">
                  <c:v>12.461</c:v>
                </c:pt>
                <c:pt idx="28502">
                  <c:v>12.461</c:v>
                </c:pt>
                <c:pt idx="28503">
                  <c:v>12.436999999999999</c:v>
                </c:pt>
                <c:pt idx="28504">
                  <c:v>12.413</c:v>
                </c:pt>
                <c:pt idx="28505">
                  <c:v>12.388999999999999</c:v>
                </c:pt>
                <c:pt idx="28506">
                  <c:v>12.388999999999999</c:v>
                </c:pt>
                <c:pt idx="28507">
                  <c:v>12.388999999999999</c:v>
                </c:pt>
                <c:pt idx="28508">
                  <c:v>12.364000000000001</c:v>
                </c:pt>
                <c:pt idx="28509">
                  <c:v>12.364000000000001</c:v>
                </c:pt>
                <c:pt idx="28510">
                  <c:v>12.364000000000001</c:v>
                </c:pt>
                <c:pt idx="28511">
                  <c:v>12.34</c:v>
                </c:pt>
                <c:pt idx="28512">
                  <c:v>12.316000000000001</c:v>
                </c:pt>
                <c:pt idx="28513">
                  <c:v>12.316000000000001</c:v>
                </c:pt>
                <c:pt idx="28514">
                  <c:v>12.316000000000001</c:v>
                </c:pt>
                <c:pt idx="28515">
                  <c:v>12.316000000000001</c:v>
                </c:pt>
                <c:pt idx="28516">
                  <c:v>12.316000000000001</c:v>
                </c:pt>
                <c:pt idx="28517">
                  <c:v>12.316000000000001</c:v>
                </c:pt>
                <c:pt idx="28518">
                  <c:v>12.316000000000001</c:v>
                </c:pt>
                <c:pt idx="28519">
                  <c:v>12.316000000000001</c:v>
                </c:pt>
                <c:pt idx="28520">
                  <c:v>12.316000000000001</c:v>
                </c:pt>
                <c:pt idx="28521">
                  <c:v>12.316000000000001</c:v>
                </c:pt>
                <c:pt idx="28522">
                  <c:v>12.316000000000001</c:v>
                </c:pt>
                <c:pt idx="28523">
                  <c:v>12.316000000000001</c:v>
                </c:pt>
                <c:pt idx="28524">
                  <c:v>12.316000000000001</c:v>
                </c:pt>
                <c:pt idx="28525">
                  <c:v>12.316000000000001</c:v>
                </c:pt>
                <c:pt idx="28526">
                  <c:v>12.316000000000001</c:v>
                </c:pt>
                <c:pt idx="28527">
                  <c:v>12.316000000000001</c:v>
                </c:pt>
                <c:pt idx="28528">
                  <c:v>12.316000000000001</c:v>
                </c:pt>
                <c:pt idx="28529">
                  <c:v>12.34</c:v>
                </c:pt>
                <c:pt idx="28530">
                  <c:v>12.316000000000001</c:v>
                </c:pt>
                <c:pt idx="28531">
                  <c:v>12.316000000000001</c:v>
                </c:pt>
                <c:pt idx="28532">
                  <c:v>12.316000000000001</c:v>
                </c:pt>
                <c:pt idx="28533">
                  <c:v>12.316000000000001</c:v>
                </c:pt>
                <c:pt idx="28534">
                  <c:v>12.316000000000001</c:v>
                </c:pt>
                <c:pt idx="28535">
                  <c:v>12.316000000000001</c:v>
                </c:pt>
                <c:pt idx="28536">
                  <c:v>12.316000000000001</c:v>
                </c:pt>
                <c:pt idx="28537">
                  <c:v>12.292</c:v>
                </c:pt>
                <c:pt idx="28538">
                  <c:v>12.292</c:v>
                </c:pt>
                <c:pt idx="28539">
                  <c:v>12.292</c:v>
                </c:pt>
                <c:pt idx="28540">
                  <c:v>12.292</c:v>
                </c:pt>
                <c:pt idx="28541">
                  <c:v>12.292</c:v>
                </c:pt>
                <c:pt idx="28542">
                  <c:v>12.292</c:v>
                </c:pt>
                <c:pt idx="28543">
                  <c:v>12.292</c:v>
                </c:pt>
                <c:pt idx="28544">
                  <c:v>12.292</c:v>
                </c:pt>
                <c:pt idx="28545">
                  <c:v>12.292</c:v>
                </c:pt>
                <c:pt idx="28546">
                  <c:v>12.292</c:v>
                </c:pt>
                <c:pt idx="28547">
                  <c:v>12.292</c:v>
                </c:pt>
                <c:pt idx="28548">
                  <c:v>12.292</c:v>
                </c:pt>
                <c:pt idx="28549">
                  <c:v>12.292</c:v>
                </c:pt>
                <c:pt idx="28550">
                  <c:v>12.268000000000001</c:v>
                </c:pt>
                <c:pt idx="28551">
                  <c:v>12.292</c:v>
                </c:pt>
                <c:pt idx="28552">
                  <c:v>12.34</c:v>
                </c:pt>
                <c:pt idx="28553">
                  <c:v>12.364000000000001</c:v>
                </c:pt>
                <c:pt idx="28554">
                  <c:v>12.388999999999999</c:v>
                </c:pt>
                <c:pt idx="28555">
                  <c:v>12.413</c:v>
                </c:pt>
                <c:pt idx="28556">
                  <c:v>12.461</c:v>
                </c:pt>
                <c:pt idx="28557">
                  <c:v>12.534000000000001</c:v>
                </c:pt>
                <c:pt idx="28558">
                  <c:v>12.582000000000001</c:v>
                </c:pt>
                <c:pt idx="28559">
                  <c:v>12.582000000000001</c:v>
                </c:pt>
                <c:pt idx="28560">
                  <c:v>12.582000000000001</c:v>
                </c:pt>
                <c:pt idx="28561">
                  <c:v>12.606</c:v>
                </c:pt>
                <c:pt idx="28562">
                  <c:v>12.63</c:v>
                </c:pt>
                <c:pt idx="28563">
                  <c:v>12.654</c:v>
                </c:pt>
                <c:pt idx="28564">
                  <c:v>12.678000000000001</c:v>
                </c:pt>
                <c:pt idx="28565">
                  <c:v>12.702999999999999</c:v>
                </c:pt>
                <c:pt idx="28566">
                  <c:v>12.750999999999999</c:v>
                </c:pt>
                <c:pt idx="28567">
                  <c:v>12.750999999999999</c:v>
                </c:pt>
                <c:pt idx="28568">
                  <c:v>12.775</c:v>
                </c:pt>
                <c:pt idx="28569">
                  <c:v>12.750999999999999</c:v>
                </c:pt>
                <c:pt idx="28570">
                  <c:v>12.750999999999999</c:v>
                </c:pt>
                <c:pt idx="28571">
                  <c:v>12.727</c:v>
                </c:pt>
                <c:pt idx="28572">
                  <c:v>12.727</c:v>
                </c:pt>
                <c:pt idx="28573">
                  <c:v>12.702999999999999</c:v>
                </c:pt>
                <c:pt idx="28574">
                  <c:v>12.678000000000001</c:v>
                </c:pt>
                <c:pt idx="28575">
                  <c:v>12.678000000000001</c:v>
                </c:pt>
                <c:pt idx="28576">
                  <c:v>12.654</c:v>
                </c:pt>
                <c:pt idx="28577">
                  <c:v>12.654</c:v>
                </c:pt>
                <c:pt idx="28578">
                  <c:v>12.654</c:v>
                </c:pt>
                <c:pt idx="28579">
                  <c:v>12.654</c:v>
                </c:pt>
                <c:pt idx="28580">
                  <c:v>12.63</c:v>
                </c:pt>
                <c:pt idx="28581">
                  <c:v>12.606</c:v>
                </c:pt>
                <c:pt idx="28582">
                  <c:v>12.582000000000001</c:v>
                </c:pt>
                <c:pt idx="28583">
                  <c:v>12.558</c:v>
                </c:pt>
                <c:pt idx="28584">
                  <c:v>12.558</c:v>
                </c:pt>
                <c:pt idx="28585">
                  <c:v>12.558</c:v>
                </c:pt>
                <c:pt idx="28586">
                  <c:v>12.558</c:v>
                </c:pt>
                <c:pt idx="28587">
                  <c:v>12.558</c:v>
                </c:pt>
                <c:pt idx="28588">
                  <c:v>12.534000000000001</c:v>
                </c:pt>
                <c:pt idx="28589">
                  <c:v>12.509</c:v>
                </c:pt>
                <c:pt idx="28590">
                  <c:v>12.534000000000001</c:v>
                </c:pt>
                <c:pt idx="28591">
                  <c:v>12.509</c:v>
                </c:pt>
                <c:pt idx="28592">
                  <c:v>12.509</c:v>
                </c:pt>
                <c:pt idx="28593">
                  <c:v>12.509</c:v>
                </c:pt>
                <c:pt idx="28594">
                  <c:v>12.484999999999999</c:v>
                </c:pt>
                <c:pt idx="28595">
                  <c:v>12.484999999999999</c:v>
                </c:pt>
                <c:pt idx="28596">
                  <c:v>12.484999999999999</c:v>
                </c:pt>
                <c:pt idx="28597">
                  <c:v>12.461</c:v>
                </c:pt>
                <c:pt idx="28598">
                  <c:v>12.484999999999999</c:v>
                </c:pt>
                <c:pt idx="28599">
                  <c:v>12.484999999999999</c:v>
                </c:pt>
                <c:pt idx="28600">
                  <c:v>12.461</c:v>
                </c:pt>
                <c:pt idx="28601">
                  <c:v>12.461</c:v>
                </c:pt>
                <c:pt idx="28602">
                  <c:v>12.461</c:v>
                </c:pt>
                <c:pt idx="28603">
                  <c:v>12.461</c:v>
                </c:pt>
                <c:pt idx="28604">
                  <c:v>12.461</c:v>
                </c:pt>
                <c:pt idx="28605">
                  <c:v>12.461</c:v>
                </c:pt>
                <c:pt idx="28606">
                  <c:v>12.461</c:v>
                </c:pt>
                <c:pt idx="28607">
                  <c:v>12.461</c:v>
                </c:pt>
                <c:pt idx="28608">
                  <c:v>12.461</c:v>
                </c:pt>
                <c:pt idx="28609">
                  <c:v>12.461</c:v>
                </c:pt>
                <c:pt idx="28610">
                  <c:v>12.484999999999999</c:v>
                </c:pt>
                <c:pt idx="28611">
                  <c:v>12.484999999999999</c:v>
                </c:pt>
                <c:pt idx="28612">
                  <c:v>12.484999999999999</c:v>
                </c:pt>
                <c:pt idx="28613">
                  <c:v>12.484999999999999</c:v>
                </c:pt>
                <c:pt idx="28614">
                  <c:v>12.484999999999999</c:v>
                </c:pt>
                <c:pt idx="28615">
                  <c:v>12.461</c:v>
                </c:pt>
                <c:pt idx="28616">
                  <c:v>12.461</c:v>
                </c:pt>
                <c:pt idx="28617">
                  <c:v>12.461</c:v>
                </c:pt>
                <c:pt idx="28618">
                  <c:v>12.461</c:v>
                </c:pt>
                <c:pt idx="28619">
                  <c:v>12.461</c:v>
                </c:pt>
                <c:pt idx="28620">
                  <c:v>12.461</c:v>
                </c:pt>
                <c:pt idx="28621">
                  <c:v>12.461</c:v>
                </c:pt>
                <c:pt idx="28622">
                  <c:v>12.461</c:v>
                </c:pt>
                <c:pt idx="28623">
                  <c:v>12.461</c:v>
                </c:pt>
                <c:pt idx="28624">
                  <c:v>12.461</c:v>
                </c:pt>
                <c:pt idx="28625">
                  <c:v>12.461</c:v>
                </c:pt>
                <c:pt idx="28626">
                  <c:v>12.461</c:v>
                </c:pt>
                <c:pt idx="28627">
                  <c:v>12.461</c:v>
                </c:pt>
                <c:pt idx="28628">
                  <c:v>12.436999999999999</c:v>
                </c:pt>
                <c:pt idx="28629">
                  <c:v>12.461</c:v>
                </c:pt>
                <c:pt idx="28630">
                  <c:v>12.461</c:v>
                </c:pt>
                <c:pt idx="28631">
                  <c:v>12.461</c:v>
                </c:pt>
                <c:pt idx="28632">
                  <c:v>12.461</c:v>
                </c:pt>
                <c:pt idx="28633">
                  <c:v>12.461</c:v>
                </c:pt>
                <c:pt idx="28634">
                  <c:v>12.461</c:v>
                </c:pt>
                <c:pt idx="28635">
                  <c:v>12.461</c:v>
                </c:pt>
                <c:pt idx="28636">
                  <c:v>12.461</c:v>
                </c:pt>
                <c:pt idx="28637">
                  <c:v>12.461</c:v>
                </c:pt>
                <c:pt idx="28638">
                  <c:v>12.461</c:v>
                </c:pt>
                <c:pt idx="28639">
                  <c:v>12.461</c:v>
                </c:pt>
                <c:pt idx="28640">
                  <c:v>12.461</c:v>
                </c:pt>
                <c:pt idx="28641">
                  <c:v>12.436999999999999</c:v>
                </c:pt>
                <c:pt idx="28642">
                  <c:v>12.436999999999999</c:v>
                </c:pt>
                <c:pt idx="28643">
                  <c:v>12.436999999999999</c:v>
                </c:pt>
                <c:pt idx="28644">
                  <c:v>12.413</c:v>
                </c:pt>
                <c:pt idx="28645">
                  <c:v>12.413</c:v>
                </c:pt>
                <c:pt idx="28646">
                  <c:v>12.436999999999999</c:v>
                </c:pt>
                <c:pt idx="28647">
                  <c:v>12.436999999999999</c:v>
                </c:pt>
                <c:pt idx="28648">
                  <c:v>12.436999999999999</c:v>
                </c:pt>
                <c:pt idx="28649">
                  <c:v>12.436999999999999</c:v>
                </c:pt>
                <c:pt idx="28650">
                  <c:v>12.461</c:v>
                </c:pt>
                <c:pt idx="28651">
                  <c:v>12.461</c:v>
                </c:pt>
                <c:pt idx="28652">
                  <c:v>12.461</c:v>
                </c:pt>
                <c:pt idx="28653">
                  <c:v>12.461</c:v>
                </c:pt>
                <c:pt idx="28654">
                  <c:v>12.461</c:v>
                </c:pt>
                <c:pt idx="28655">
                  <c:v>12.461</c:v>
                </c:pt>
                <c:pt idx="28656">
                  <c:v>12.461</c:v>
                </c:pt>
                <c:pt idx="28657">
                  <c:v>12.461</c:v>
                </c:pt>
                <c:pt idx="28658">
                  <c:v>12.484999999999999</c:v>
                </c:pt>
                <c:pt idx="28659">
                  <c:v>12.484999999999999</c:v>
                </c:pt>
                <c:pt idx="28660">
                  <c:v>12.484999999999999</c:v>
                </c:pt>
                <c:pt idx="28661">
                  <c:v>12.461</c:v>
                </c:pt>
                <c:pt idx="28662">
                  <c:v>12.484999999999999</c:v>
                </c:pt>
                <c:pt idx="28663">
                  <c:v>12.484999999999999</c:v>
                </c:pt>
                <c:pt idx="28664">
                  <c:v>12.484999999999999</c:v>
                </c:pt>
                <c:pt idx="28665">
                  <c:v>12.484999999999999</c:v>
                </c:pt>
                <c:pt idx="28666">
                  <c:v>12.484999999999999</c:v>
                </c:pt>
                <c:pt idx="28667">
                  <c:v>12.484999999999999</c:v>
                </c:pt>
                <c:pt idx="28668">
                  <c:v>12.484999999999999</c:v>
                </c:pt>
                <c:pt idx="28669">
                  <c:v>12.461</c:v>
                </c:pt>
                <c:pt idx="28670">
                  <c:v>12.509</c:v>
                </c:pt>
                <c:pt idx="28671">
                  <c:v>12.509</c:v>
                </c:pt>
                <c:pt idx="28672">
                  <c:v>12.509</c:v>
                </c:pt>
                <c:pt idx="28673">
                  <c:v>12.534000000000001</c:v>
                </c:pt>
                <c:pt idx="28674">
                  <c:v>12.509</c:v>
                </c:pt>
                <c:pt idx="28675">
                  <c:v>12.509</c:v>
                </c:pt>
                <c:pt idx="28676">
                  <c:v>12.509</c:v>
                </c:pt>
                <c:pt idx="28677">
                  <c:v>12.461</c:v>
                </c:pt>
                <c:pt idx="28678">
                  <c:v>12.436999999999999</c:v>
                </c:pt>
                <c:pt idx="28679">
                  <c:v>12.413</c:v>
                </c:pt>
                <c:pt idx="28680">
                  <c:v>12.388999999999999</c:v>
                </c:pt>
                <c:pt idx="28681">
                  <c:v>12.388999999999999</c:v>
                </c:pt>
                <c:pt idx="28682">
                  <c:v>12.364000000000001</c:v>
                </c:pt>
                <c:pt idx="28683">
                  <c:v>12.364000000000001</c:v>
                </c:pt>
                <c:pt idx="28684">
                  <c:v>12.34</c:v>
                </c:pt>
                <c:pt idx="28685">
                  <c:v>12.34</c:v>
                </c:pt>
                <c:pt idx="28686">
                  <c:v>12.316000000000001</c:v>
                </c:pt>
                <c:pt idx="28687">
                  <c:v>12.316000000000001</c:v>
                </c:pt>
                <c:pt idx="28688">
                  <c:v>12.316000000000001</c:v>
                </c:pt>
                <c:pt idx="28689">
                  <c:v>12.316000000000001</c:v>
                </c:pt>
                <c:pt idx="28690">
                  <c:v>12.316000000000001</c:v>
                </c:pt>
                <c:pt idx="28691">
                  <c:v>12.292</c:v>
                </c:pt>
                <c:pt idx="28692">
                  <c:v>12.268000000000001</c:v>
                </c:pt>
                <c:pt idx="28693">
                  <c:v>12.268000000000001</c:v>
                </c:pt>
                <c:pt idx="28694">
                  <c:v>12.268000000000001</c:v>
                </c:pt>
                <c:pt idx="28695">
                  <c:v>12.243</c:v>
                </c:pt>
                <c:pt idx="28696">
                  <c:v>12.243</c:v>
                </c:pt>
                <c:pt idx="28697">
                  <c:v>12.218999999999999</c:v>
                </c:pt>
                <c:pt idx="28698">
                  <c:v>12.218999999999999</c:v>
                </c:pt>
                <c:pt idx="28699">
                  <c:v>12.195</c:v>
                </c:pt>
                <c:pt idx="28700">
                  <c:v>12.170999999999999</c:v>
                </c:pt>
                <c:pt idx="28701">
                  <c:v>12.170999999999999</c:v>
                </c:pt>
                <c:pt idx="28702">
                  <c:v>12.170999999999999</c:v>
                </c:pt>
                <c:pt idx="28703">
                  <c:v>12.170999999999999</c:v>
                </c:pt>
                <c:pt idx="28704">
                  <c:v>12.147</c:v>
                </c:pt>
                <c:pt idx="28705">
                  <c:v>12.147</c:v>
                </c:pt>
                <c:pt idx="28706">
                  <c:v>12.122</c:v>
                </c:pt>
                <c:pt idx="28707">
                  <c:v>12.122</c:v>
                </c:pt>
                <c:pt idx="28708">
                  <c:v>12.098000000000001</c:v>
                </c:pt>
                <c:pt idx="28709">
                  <c:v>12.098000000000001</c:v>
                </c:pt>
                <c:pt idx="28710">
                  <c:v>12.074</c:v>
                </c:pt>
                <c:pt idx="28711">
                  <c:v>12.074</c:v>
                </c:pt>
                <c:pt idx="28712">
                  <c:v>12.074</c:v>
                </c:pt>
                <c:pt idx="28713">
                  <c:v>12.05</c:v>
                </c:pt>
                <c:pt idx="28714">
                  <c:v>12.05</c:v>
                </c:pt>
                <c:pt idx="28715">
                  <c:v>12.05</c:v>
                </c:pt>
                <c:pt idx="28716">
                  <c:v>12.05</c:v>
                </c:pt>
                <c:pt idx="28717">
                  <c:v>12.074</c:v>
                </c:pt>
                <c:pt idx="28718">
                  <c:v>12.074</c:v>
                </c:pt>
                <c:pt idx="28719">
                  <c:v>12.074</c:v>
                </c:pt>
                <c:pt idx="28720">
                  <c:v>12.074</c:v>
                </c:pt>
                <c:pt idx="28721">
                  <c:v>12.098000000000001</c:v>
                </c:pt>
                <c:pt idx="28722">
                  <c:v>12.098000000000001</c:v>
                </c:pt>
                <c:pt idx="28723">
                  <c:v>12.074</c:v>
                </c:pt>
                <c:pt idx="28724">
                  <c:v>12.05</c:v>
                </c:pt>
                <c:pt idx="28725">
                  <c:v>12.025</c:v>
                </c:pt>
                <c:pt idx="28726">
                  <c:v>12.025</c:v>
                </c:pt>
                <c:pt idx="28727">
                  <c:v>12.05</c:v>
                </c:pt>
                <c:pt idx="28728">
                  <c:v>12.05</c:v>
                </c:pt>
                <c:pt idx="28729">
                  <c:v>12.074</c:v>
                </c:pt>
                <c:pt idx="28730">
                  <c:v>12.074</c:v>
                </c:pt>
                <c:pt idx="28731">
                  <c:v>12.074</c:v>
                </c:pt>
                <c:pt idx="28732">
                  <c:v>12.098000000000001</c:v>
                </c:pt>
                <c:pt idx="28733">
                  <c:v>12.098000000000001</c:v>
                </c:pt>
                <c:pt idx="28734">
                  <c:v>12.098000000000001</c:v>
                </c:pt>
                <c:pt idx="28735">
                  <c:v>12.098000000000001</c:v>
                </c:pt>
                <c:pt idx="28736">
                  <c:v>12.098000000000001</c:v>
                </c:pt>
                <c:pt idx="28737">
                  <c:v>12.098000000000001</c:v>
                </c:pt>
                <c:pt idx="28738">
                  <c:v>12.098000000000001</c:v>
                </c:pt>
                <c:pt idx="28739">
                  <c:v>12.122</c:v>
                </c:pt>
                <c:pt idx="28740">
                  <c:v>12.122</c:v>
                </c:pt>
                <c:pt idx="28741">
                  <c:v>12.098000000000001</c:v>
                </c:pt>
                <c:pt idx="28742">
                  <c:v>12.074</c:v>
                </c:pt>
                <c:pt idx="28743">
                  <c:v>12.074</c:v>
                </c:pt>
                <c:pt idx="28744">
                  <c:v>12.074</c:v>
                </c:pt>
                <c:pt idx="28745">
                  <c:v>12.098000000000001</c:v>
                </c:pt>
                <c:pt idx="28746">
                  <c:v>12.098000000000001</c:v>
                </c:pt>
                <c:pt idx="28747">
                  <c:v>12.147</c:v>
                </c:pt>
                <c:pt idx="28748">
                  <c:v>12.218999999999999</c:v>
                </c:pt>
                <c:pt idx="28749">
                  <c:v>12.292</c:v>
                </c:pt>
                <c:pt idx="28750">
                  <c:v>12.34</c:v>
                </c:pt>
                <c:pt idx="28751">
                  <c:v>12.388999999999999</c:v>
                </c:pt>
                <c:pt idx="28752">
                  <c:v>12.436999999999999</c:v>
                </c:pt>
                <c:pt idx="28753">
                  <c:v>12.461</c:v>
                </c:pt>
                <c:pt idx="28754">
                  <c:v>12.509</c:v>
                </c:pt>
                <c:pt idx="28755">
                  <c:v>12.509</c:v>
                </c:pt>
                <c:pt idx="28756">
                  <c:v>12.534000000000001</c:v>
                </c:pt>
                <c:pt idx="28757">
                  <c:v>12.558</c:v>
                </c:pt>
                <c:pt idx="28758">
                  <c:v>12.558</c:v>
                </c:pt>
                <c:pt idx="28759">
                  <c:v>12.558</c:v>
                </c:pt>
                <c:pt idx="28760">
                  <c:v>12.558</c:v>
                </c:pt>
                <c:pt idx="28761">
                  <c:v>12.558</c:v>
                </c:pt>
                <c:pt idx="28762">
                  <c:v>12.558</c:v>
                </c:pt>
                <c:pt idx="28763">
                  <c:v>12.582000000000001</c:v>
                </c:pt>
                <c:pt idx="28764">
                  <c:v>12.582000000000001</c:v>
                </c:pt>
                <c:pt idx="28765">
                  <c:v>12.558</c:v>
                </c:pt>
                <c:pt idx="28766">
                  <c:v>12.558</c:v>
                </c:pt>
                <c:pt idx="28767">
                  <c:v>12.534000000000001</c:v>
                </c:pt>
                <c:pt idx="28768">
                  <c:v>12.509</c:v>
                </c:pt>
                <c:pt idx="28769">
                  <c:v>12.509</c:v>
                </c:pt>
                <c:pt idx="28770">
                  <c:v>12.484999999999999</c:v>
                </c:pt>
                <c:pt idx="28771">
                  <c:v>12.436999999999999</c:v>
                </c:pt>
                <c:pt idx="28772">
                  <c:v>12.413</c:v>
                </c:pt>
                <c:pt idx="28773">
                  <c:v>12.364000000000001</c:v>
                </c:pt>
                <c:pt idx="28774">
                  <c:v>12.364000000000001</c:v>
                </c:pt>
                <c:pt idx="28775">
                  <c:v>12.34</c:v>
                </c:pt>
                <c:pt idx="28776">
                  <c:v>12.316000000000001</c:v>
                </c:pt>
                <c:pt idx="28777">
                  <c:v>12.316000000000001</c:v>
                </c:pt>
                <c:pt idx="28778">
                  <c:v>12.292</c:v>
                </c:pt>
                <c:pt idx="28779">
                  <c:v>12.268000000000001</c:v>
                </c:pt>
                <c:pt idx="28780">
                  <c:v>12.268000000000001</c:v>
                </c:pt>
                <c:pt idx="28781">
                  <c:v>12.268000000000001</c:v>
                </c:pt>
                <c:pt idx="28782">
                  <c:v>12.243</c:v>
                </c:pt>
                <c:pt idx="28783">
                  <c:v>12.218999999999999</c:v>
                </c:pt>
                <c:pt idx="28784">
                  <c:v>12.218999999999999</c:v>
                </c:pt>
                <c:pt idx="28785">
                  <c:v>12.218999999999999</c:v>
                </c:pt>
                <c:pt idx="28786">
                  <c:v>12.218999999999999</c:v>
                </c:pt>
                <c:pt idx="28787">
                  <c:v>12.218999999999999</c:v>
                </c:pt>
                <c:pt idx="28788">
                  <c:v>12.218999999999999</c:v>
                </c:pt>
                <c:pt idx="28789">
                  <c:v>12.218999999999999</c:v>
                </c:pt>
                <c:pt idx="28790">
                  <c:v>12.195</c:v>
                </c:pt>
                <c:pt idx="28791">
                  <c:v>12.195</c:v>
                </c:pt>
                <c:pt idx="28792">
                  <c:v>12.195</c:v>
                </c:pt>
                <c:pt idx="28793">
                  <c:v>12.170999999999999</c:v>
                </c:pt>
                <c:pt idx="28794">
                  <c:v>12.170999999999999</c:v>
                </c:pt>
                <c:pt idx="28795">
                  <c:v>12.195</c:v>
                </c:pt>
                <c:pt idx="28796">
                  <c:v>12.170999999999999</c:v>
                </c:pt>
                <c:pt idx="28797">
                  <c:v>12.170999999999999</c:v>
                </c:pt>
                <c:pt idx="28798">
                  <c:v>12.170999999999999</c:v>
                </c:pt>
                <c:pt idx="28799">
                  <c:v>12.170999999999999</c:v>
                </c:pt>
                <c:pt idx="28800">
                  <c:v>12.170999999999999</c:v>
                </c:pt>
                <c:pt idx="28801">
                  <c:v>12.170999999999999</c:v>
                </c:pt>
                <c:pt idx="28802">
                  <c:v>12.147</c:v>
                </c:pt>
                <c:pt idx="28803">
                  <c:v>12.147</c:v>
                </c:pt>
                <c:pt idx="28804">
                  <c:v>12.147</c:v>
                </c:pt>
                <c:pt idx="28805">
                  <c:v>12.147</c:v>
                </c:pt>
                <c:pt idx="28806">
                  <c:v>12.122</c:v>
                </c:pt>
                <c:pt idx="28807">
                  <c:v>12.122</c:v>
                </c:pt>
                <c:pt idx="28808">
                  <c:v>12.122</c:v>
                </c:pt>
                <c:pt idx="28809">
                  <c:v>12.122</c:v>
                </c:pt>
                <c:pt idx="28810">
                  <c:v>12.098000000000001</c:v>
                </c:pt>
                <c:pt idx="28811">
                  <c:v>12.098000000000001</c:v>
                </c:pt>
                <c:pt idx="28812">
                  <c:v>12.098000000000001</c:v>
                </c:pt>
                <c:pt idx="28813">
                  <c:v>12.098000000000001</c:v>
                </c:pt>
                <c:pt idx="28814">
                  <c:v>12.098000000000001</c:v>
                </c:pt>
                <c:pt idx="28815">
                  <c:v>12.098000000000001</c:v>
                </c:pt>
                <c:pt idx="28816">
                  <c:v>12.098000000000001</c:v>
                </c:pt>
                <c:pt idx="28817">
                  <c:v>12.074</c:v>
                </c:pt>
                <c:pt idx="28818">
                  <c:v>12.074</c:v>
                </c:pt>
                <c:pt idx="28819">
                  <c:v>12.074</c:v>
                </c:pt>
                <c:pt idx="28820">
                  <c:v>12.098000000000001</c:v>
                </c:pt>
                <c:pt idx="28821">
                  <c:v>12.074</c:v>
                </c:pt>
                <c:pt idx="28822">
                  <c:v>12.098000000000001</c:v>
                </c:pt>
                <c:pt idx="28823">
                  <c:v>12.098000000000001</c:v>
                </c:pt>
                <c:pt idx="28824">
                  <c:v>12.098000000000001</c:v>
                </c:pt>
                <c:pt idx="28825">
                  <c:v>12.098000000000001</c:v>
                </c:pt>
                <c:pt idx="28826">
                  <c:v>12.098000000000001</c:v>
                </c:pt>
                <c:pt idx="28827">
                  <c:v>12.098000000000001</c:v>
                </c:pt>
                <c:pt idx="28828">
                  <c:v>12.098000000000001</c:v>
                </c:pt>
                <c:pt idx="28829">
                  <c:v>12.098000000000001</c:v>
                </c:pt>
                <c:pt idx="28830">
                  <c:v>12.098000000000001</c:v>
                </c:pt>
                <c:pt idx="28831">
                  <c:v>12.122</c:v>
                </c:pt>
                <c:pt idx="28832">
                  <c:v>12.122</c:v>
                </c:pt>
                <c:pt idx="28833">
                  <c:v>12.122</c:v>
                </c:pt>
                <c:pt idx="28834">
                  <c:v>12.098000000000001</c:v>
                </c:pt>
                <c:pt idx="28835">
                  <c:v>12.122</c:v>
                </c:pt>
                <c:pt idx="28836">
                  <c:v>12.147</c:v>
                </c:pt>
                <c:pt idx="28837">
                  <c:v>12.170999999999999</c:v>
                </c:pt>
                <c:pt idx="28838">
                  <c:v>12.170999999999999</c:v>
                </c:pt>
                <c:pt idx="28839">
                  <c:v>12.170999999999999</c:v>
                </c:pt>
                <c:pt idx="28840">
                  <c:v>12.170999999999999</c:v>
                </c:pt>
                <c:pt idx="28841">
                  <c:v>12.170999999999999</c:v>
                </c:pt>
                <c:pt idx="28842">
                  <c:v>12.218999999999999</c:v>
                </c:pt>
                <c:pt idx="28843">
                  <c:v>12.243</c:v>
                </c:pt>
                <c:pt idx="28844">
                  <c:v>12.292</c:v>
                </c:pt>
                <c:pt idx="28845">
                  <c:v>12.364000000000001</c:v>
                </c:pt>
                <c:pt idx="28846">
                  <c:v>12.413</c:v>
                </c:pt>
                <c:pt idx="28847">
                  <c:v>12.461</c:v>
                </c:pt>
                <c:pt idx="28848">
                  <c:v>12.484999999999999</c:v>
                </c:pt>
                <c:pt idx="28849">
                  <c:v>12.509</c:v>
                </c:pt>
                <c:pt idx="28850">
                  <c:v>12.509</c:v>
                </c:pt>
                <c:pt idx="28851">
                  <c:v>12.558</c:v>
                </c:pt>
                <c:pt idx="28852">
                  <c:v>12.558</c:v>
                </c:pt>
                <c:pt idx="28853">
                  <c:v>12.582000000000001</c:v>
                </c:pt>
                <c:pt idx="28854">
                  <c:v>12.63</c:v>
                </c:pt>
                <c:pt idx="28855">
                  <c:v>12.678000000000001</c:v>
                </c:pt>
                <c:pt idx="28856">
                  <c:v>12.702999999999999</c:v>
                </c:pt>
                <c:pt idx="28857">
                  <c:v>12.702999999999999</c:v>
                </c:pt>
                <c:pt idx="28858">
                  <c:v>12.727</c:v>
                </c:pt>
                <c:pt idx="28859">
                  <c:v>12.727</c:v>
                </c:pt>
                <c:pt idx="28860">
                  <c:v>12.727</c:v>
                </c:pt>
                <c:pt idx="28861">
                  <c:v>12.727</c:v>
                </c:pt>
                <c:pt idx="28862">
                  <c:v>12.702999999999999</c:v>
                </c:pt>
                <c:pt idx="28863">
                  <c:v>12.702999999999999</c:v>
                </c:pt>
                <c:pt idx="28864">
                  <c:v>12.678000000000001</c:v>
                </c:pt>
                <c:pt idx="28865">
                  <c:v>12.654</c:v>
                </c:pt>
                <c:pt idx="28866">
                  <c:v>12.654</c:v>
                </c:pt>
                <c:pt idx="28867">
                  <c:v>12.606</c:v>
                </c:pt>
                <c:pt idx="28868">
                  <c:v>12.558</c:v>
                </c:pt>
                <c:pt idx="28869">
                  <c:v>12.558</c:v>
                </c:pt>
                <c:pt idx="28870">
                  <c:v>12.558</c:v>
                </c:pt>
                <c:pt idx="28871">
                  <c:v>12.558</c:v>
                </c:pt>
                <c:pt idx="28872">
                  <c:v>12.558</c:v>
                </c:pt>
                <c:pt idx="28873">
                  <c:v>12.509</c:v>
                </c:pt>
                <c:pt idx="28874">
                  <c:v>12.509</c:v>
                </c:pt>
                <c:pt idx="28875">
                  <c:v>12.484999999999999</c:v>
                </c:pt>
                <c:pt idx="28876">
                  <c:v>12.461</c:v>
                </c:pt>
                <c:pt idx="28877">
                  <c:v>12.436999999999999</c:v>
                </c:pt>
                <c:pt idx="28878">
                  <c:v>12.436999999999999</c:v>
                </c:pt>
                <c:pt idx="28879">
                  <c:v>12.436999999999999</c:v>
                </c:pt>
                <c:pt idx="28880">
                  <c:v>12.413</c:v>
                </c:pt>
                <c:pt idx="28881">
                  <c:v>12.413</c:v>
                </c:pt>
                <c:pt idx="28882">
                  <c:v>12.413</c:v>
                </c:pt>
                <c:pt idx="28883">
                  <c:v>12.413</c:v>
                </c:pt>
                <c:pt idx="28884">
                  <c:v>12.413</c:v>
                </c:pt>
                <c:pt idx="28885">
                  <c:v>12.413</c:v>
                </c:pt>
                <c:pt idx="28886">
                  <c:v>12.388999999999999</c:v>
                </c:pt>
                <c:pt idx="28887">
                  <c:v>12.364000000000001</c:v>
                </c:pt>
                <c:pt idx="28888">
                  <c:v>12.364000000000001</c:v>
                </c:pt>
                <c:pt idx="28889">
                  <c:v>12.34</c:v>
                </c:pt>
                <c:pt idx="28890">
                  <c:v>12.34</c:v>
                </c:pt>
                <c:pt idx="28891">
                  <c:v>12.316000000000001</c:v>
                </c:pt>
                <c:pt idx="28892">
                  <c:v>12.316000000000001</c:v>
                </c:pt>
                <c:pt idx="28893">
                  <c:v>12.316000000000001</c:v>
                </c:pt>
                <c:pt idx="28894">
                  <c:v>12.292</c:v>
                </c:pt>
                <c:pt idx="28895">
                  <c:v>12.292</c:v>
                </c:pt>
                <c:pt idx="28896">
                  <c:v>12.268000000000001</c:v>
                </c:pt>
                <c:pt idx="28897">
                  <c:v>12.268000000000001</c:v>
                </c:pt>
                <c:pt idx="28898">
                  <c:v>12.268000000000001</c:v>
                </c:pt>
                <c:pt idx="28899">
                  <c:v>12.268000000000001</c:v>
                </c:pt>
                <c:pt idx="28900">
                  <c:v>12.243</c:v>
                </c:pt>
                <c:pt idx="28901">
                  <c:v>12.243</c:v>
                </c:pt>
                <c:pt idx="28902">
                  <c:v>12.243</c:v>
                </c:pt>
                <c:pt idx="28903">
                  <c:v>12.243</c:v>
                </c:pt>
                <c:pt idx="28904">
                  <c:v>12.243</c:v>
                </c:pt>
                <c:pt idx="28905">
                  <c:v>12.218999999999999</c:v>
                </c:pt>
                <c:pt idx="28906">
                  <c:v>12.218999999999999</c:v>
                </c:pt>
                <c:pt idx="28907">
                  <c:v>12.218999999999999</c:v>
                </c:pt>
                <c:pt idx="28908">
                  <c:v>12.218999999999999</c:v>
                </c:pt>
                <c:pt idx="28909">
                  <c:v>12.218999999999999</c:v>
                </c:pt>
                <c:pt idx="28910">
                  <c:v>12.218999999999999</c:v>
                </c:pt>
                <c:pt idx="28911">
                  <c:v>12.218999999999999</c:v>
                </c:pt>
                <c:pt idx="28912">
                  <c:v>12.218999999999999</c:v>
                </c:pt>
                <c:pt idx="28913">
                  <c:v>12.218999999999999</c:v>
                </c:pt>
                <c:pt idx="28914">
                  <c:v>12.218999999999999</c:v>
                </c:pt>
                <c:pt idx="28915">
                  <c:v>12.218999999999999</c:v>
                </c:pt>
                <c:pt idx="28916">
                  <c:v>12.243</c:v>
                </c:pt>
                <c:pt idx="28917">
                  <c:v>12.243</c:v>
                </c:pt>
                <c:pt idx="28918">
                  <c:v>12.243</c:v>
                </c:pt>
                <c:pt idx="28919">
                  <c:v>12.243</c:v>
                </c:pt>
                <c:pt idx="28920">
                  <c:v>12.243</c:v>
                </c:pt>
                <c:pt idx="28921">
                  <c:v>12.243</c:v>
                </c:pt>
                <c:pt idx="28922">
                  <c:v>12.268000000000001</c:v>
                </c:pt>
                <c:pt idx="28923">
                  <c:v>12.243</c:v>
                </c:pt>
                <c:pt idx="28924">
                  <c:v>12.243</c:v>
                </c:pt>
                <c:pt idx="28925">
                  <c:v>12.243</c:v>
                </c:pt>
                <c:pt idx="28926">
                  <c:v>12.218999999999999</c:v>
                </c:pt>
                <c:pt idx="28927">
                  <c:v>12.218999999999999</c:v>
                </c:pt>
                <c:pt idx="28928">
                  <c:v>12.243</c:v>
                </c:pt>
                <c:pt idx="28929">
                  <c:v>12.218999999999999</c:v>
                </c:pt>
                <c:pt idx="28930">
                  <c:v>12.218999999999999</c:v>
                </c:pt>
                <c:pt idx="28931">
                  <c:v>12.243</c:v>
                </c:pt>
                <c:pt idx="28932">
                  <c:v>12.268000000000001</c:v>
                </c:pt>
                <c:pt idx="28933">
                  <c:v>12.268000000000001</c:v>
                </c:pt>
                <c:pt idx="28934">
                  <c:v>12.268000000000001</c:v>
                </c:pt>
                <c:pt idx="28935">
                  <c:v>12.268000000000001</c:v>
                </c:pt>
                <c:pt idx="28936">
                  <c:v>12.268000000000001</c:v>
                </c:pt>
                <c:pt idx="28937">
                  <c:v>12.268000000000001</c:v>
                </c:pt>
                <c:pt idx="28938">
                  <c:v>12.292</c:v>
                </c:pt>
                <c:pt idx="28939">
                  <c:v>12.316000000000001</c:v>
                </c:pt>
                <c:pt idx="28940">
                  <c:v>12.364000000000001</c:v>
                </c:pt>
                <c:pt idx="28941">
                  <c:v>12.413</c:v>
                </c:pt>
                <c:pt idx="28942">
                  <c:v>12.436999999999999</c:v>
                </c:pt>
                <c:pt idx="28943">
                  <c:v>12.509</c:v>
                </c:pt>
                <c:pt idx="28944">
                  <c:v>12.509</c:v>
                </c:pt>
                <c:pt idx="28945">
                  <c:v>12.558</c:v>
                </c:pt>
                <c:pt idx="28946">
                  <c:v>12.582000000000001</c:v>
                </c:pt>
                <c:pt idx="28947">
                  <c:v>12.606</c:v>
                </c:pt>
                <c:pt idx="28948">
                  <c:v>12.606</c:v>
                </c:pt>
                <c:pt idx="28949">
                  <c:v>12.654</c:v>
                </c:pt>
                <c:pt idx="28950">
                  <c:v>12.654</c:v>
                </c:pt>
                <c:pt idx="28951">
                  <c:v>12.654</c:v>
                </c:pt>
                <c:pt idx="28952">
                  <c:v>12.678000000000001</c:v>
                </c:pt>
                <c:pt idx="28953">
                  <c:v>12.702999999999999</c:v>
                </c:pt>
                <c:pt idx="28954">
                  <c:v>12.702999999999999</c:v>
                </c:pt>
                <c:pt idx="28955">
                  <c:v>12.702999999999999</c:v>
                </c:pt>
                <c:pt idx="28956">
                  <c:v>12.727</c:v>
                </c:pt>
                <c:pt idx="28957">
                  <c:v>12.727</c:v>
                </c:pt>
                <c:pt idx="28958">
                  <c:v>12.702999999999999</c:v>
                </c:pt>
                <c:pt idx="28959">
                  <c:v>12.678000000000001</c:v>
                </c:pt>
                <c:pt idx="28960">
                  <c:v>12.678000000000001</c:v>
                </c:pt>
                <c:pt idx="28961">
                  <c:v>12.654</c:v>
                </c:pt>
                <c:pt idx="28962">
                  <c:v>12.654</c:v>
                </c:pt>
                <c:pt idx="28963">
                  <c:v>12.606</c:v>
                </c:pt>
                <c:pt idx="28964">
                  <c:v>12.582000000000001</c:v>
                </c:pt>
                <c:pt idx="28965">
                  <c:v>12.582000000000001</c:v>
                </c:pt>
                <c:pt idx="28966">
                  <c:v>12.558</c:v>
                </c:pt>
                <c:pt idx="28967">
                  <c:v>12.534000000000001</c:v>
                </c:pt>
                <c:pt idx="28968">
                  <c:v>12.509</c:v>
                </c:pt>
                <c:pt idx="28969">
                  <c:v>12.509</c:v>
                </c:pt>
                <c:pt idx="28970">
                  <c:v>12.484999999999999</c:v>
                </c:pt>
                <c:pt idx="28971">
                  <c:v>12.461</c:v>
                </c:pt>
                <c:pt idx="28972">
                  <c:v>12.461</c:v>
                </c:pt>
                <c:pt idx="28973">
                  <c:v>12.484999999999999</c:v>
                </c:pt>
                <c:pt idx="28974">
                  <c:v>12.484999999999999</c:v>
                </c:pt>
                <c:pt idx="28975">
                  <c:v>12.461</c:v>
                </c:pt>
                <c:pt idx="28976">
                  <c:v>12.436999999999999</c:v>
                </c:pt>
                <c:pt idx="28977">
                  <c:v>12.413</c:v>
                </c:pt>
                <c:pt idx="28978">
                  <c:v>12.413</c:v>
                </c:pt>
                <c:pt idx="28979">
                  <c:v>12.388999999999999</c:v>
                </c:pt>
                <c:pt idx="28980">
                  <c:v>12.388999999999999</c:v>
                </c:pt>
                <c:pt idx="28981">
                  <c:v>12.364000000000001</c:v>
                </c:pt>
                <c:pt idx="28982">
                  <c:v>12.364000000000001</c:v>
                </c:pt>
                <c:pt idx="28983">
                  <c:v>12.364000000000001</c:v>
                </c:pt>
                <c:pt idx="28984">
                  <c:v>12.34</c:v>
                </c:pt>
                <c:pt idx="28985">
                  <c:v>12.316000000000001</c:v>
                </c:pt>
                <c:pt idx="28986">
                  <c:v>12.316000000000001</c:v>
                </c:pt>
                <c:pt idx="28987">
                  <c:v>12.316000000000001</c:v>
                </c:pt>
                <c:pt idx="28988">
                  <c:v>12.292</c:v>
                </c:pt>
                <c:pt idx="28989">
                  <c:v>12.292</c:v>
                </c:pt>
                <c:pt idx="28990">
                  <c:v>12.268000000000001</c:v>
                </c:pt>
                <c:pt idx="28991">
                  <c:v>12.268000000000001</c:v>
                </c:pt>
                <c:pt idx="28992">
                  <c:v>12.268000000000001</c:v>
                </c:pt>
                <c:pt idx="28993">
                  <c:v>12.268000000000001</c:v>
                </c:pt>
                <c:pt idx="28994">
                  <c:v>12.268000000000001</c:v>
                </c:pt>
                <c:pt idx="28995">
                  <c:v>12.292</c:v>
                </c:pt>
                <c:pt idx="28996">
                  <c:v>12.292</c:v>
                </c:pt>
                <c:pt idx="28997">
                  <c:v>12.292</c:v>
                </c:pt>
                <c:pt idx="28998">
                  <c:v>12.292</c:v>
                </c:pt>
                <c:pt idx="28999">
                  <c:v>12.292</c:v>
                </c:pt>
                <c:pt idx="29000">
                  <c:v>12.268000000000001</c:v>
                </c:pt>
                <c:pt idx="29001">
                  <c:v>12.268000000000001</c:v>
                </c:pt>
                <c:pt idx="29002">
                  <c:v>12.268000000000001</c:v>
                </c:pt>
                <c:pt idx="29003">
                  <c:v>12.268000000000001</c:v>
                </c:pt>
                <c:pt idx="29004">
                  <c:v>12.268000000000001</c:v>
                </c:pt>
                <c:pt idx="29005">
                  <c:v>12.268000000000001</c:v>
                </c:pt>
                <c:pt idx="29006">
                  <c:v>12.268000000000001</c:v>
                </c:pt>
                <c:pt idx="29007">
                  <c:v>12.268000000000001</c:v>
                </c:pt>
                <c:pt idx="29008">
                  <c:v>12.243</c:v>
                </c:pt>
                <c:pt idx="29009">
                  <c:v>12.243</c:v>
                </c:pt>
                <c:pt idx="29010">
                  <c:v>12.218999999999999</c:v>
                </c:pt>
                <c:pt idx="29011">
                  <c:v>12.218999999999999</c:v>
                </c:pt>
                <c:pt idx="29012">
                  <c:v>12.218999999999999</c:v>
                </c:pt>
                <c:pt idx="29013">
                  <c:v>12.218999999999999</c:v>
                </c:pt>
                <c:pt idx="29014">
                  <c:v>12.218999999999999</c:v>
                </c:pt>
                <c:pt idx="29015">
                  <c:v>12.218999999999999</c:v>
                </c:pt>
                <c:pt idx="29016">
                  <c:v>12.218999999999999</c:v>
                </c:pt>
                <c:pt idx="29017">
                  <c:v>12.195</c:v>
                </c:pt>
                <c:pt idx="29018">
                  <c:v>12.195</c:v>
                </c:pt>
                <c:pt idx="29019">
                  <c:v>12.195</c:v>
                </c:pt>
                <c:pt idx="29020">
                  <c:v>12.195</c:v>
                </c:pt>
                <c:pt idx="29021">
                  <c:v>12.195</c:v>
                </c:pt>
                <c:pt idx="29022">
                  <c:v>12.170999999999999</c:v>
                </c:pt>
                <c:pt idx="29023">
                  <c:v>12.170999999999999</c:v>
                </c:pt>
                <c:pt idx="29024">
                  <c:v>12.170999999999999</c:v>
                </c:pt>
                <c:pt idx="29025">
                  <c:v>12.170999999999999</c:v>
                </c:pt>
                <c:pt idx="29026">
                  <c:v>12.195</c:v>
                </c:pt>
                <c:pt idx="29027">
                  <c:v>12.195</c:v>
                </c:pt>
                <c:pt idx="29028">
                  <c:v>12.195</c:v>
                </c:pt>
                <c:pt idx="29029">
                  <c:v>12.195</c:v>
                </c:pt>
                <c:pt idx="29030">
                  <c:v>12.195</c:v>
                </c:pt>
                <c:pt idx="29031">
                  <c:v>12.218999999999999</c:v>
                </c:pt>
                <c:pt idx="29032">
                  <c:v>12.218999999999999</c:v>
                </c:pt>
                <c:pt idx="29033">
                  <c:v>12.243</c:v>
                </c:pt>
                <c:pt idx="29034">
                  <c:v>12.268000000000001</c:v>
                </c:pt>
                <c:pt idx="29035">
                  <c:v>12.292</c:v>
                </c:pt>
                <c:pt idx="29036">
                  <c:v>12.364000000000001</c:v>
                </c:pt>
                <c:pt idx="29037">
                  <c:v>12.413</c:v>
                </c:pt>
                <c:pt idx="29038">
                  <c:v>12.461</c:v>
                </c:pt>
                <c:pt idx="29039">
                  <c:v>12.509</c:v>
                </c:pt>
                <c:pt idx="29040">
                  <c:v>12.558</c:v>
                </c:pt>
                <c:pt idx="29041">
                  <c:v>12.606</c:v>
                </c:pt>
                <c:pt idx="29042">
                  <c:v>12.654</c:v>
                </c:pt>
                <c:pt idx="29043">
                  <c:v>12.678000000000001</c:v>
                </c:pt>
                <c:pt idx="29044">
                  <c:v>12.702999999999999</c:v>
                </c:pt>
                <c:pt idx="29045">
                  <c:v>12.702999999999999</c:v>
                </c:pt>
                <c:pt idx="29046">
                  <c:v>12.702999999999999</c:v>
                </c:pt>
                <c:pt idx="29047">
                  <c:v>12.750999999999999</c:v>
                </c:pt>
                <c:pt idx="29048">
                  <c:v>12.775</c:v>
                </c:pt>
                <c:pt idx="29049">
                  <c:v>12.775</c:v>
                </c:pt>
                <c:pt idx="29050">
                  <c:v>12.798999999999999</c:v>
                </c:pt>
                <c:pt idx="29051">
                  <c:v>12.798999999999999</c:v>
                </c:pt>
                <c:pt idx="29052">
                  <c:v>12.798999999999999</c:v>
                </c:pt>
                <c:pt idx="29053">
                  <c:v>12.798999999999999</c:v>
                </c:pt>
                <c:pt idx="29054">
                  <c:v>12.775</c:v>
                </c:pt>
                <c:pt idx="29055">
                  <c:v>12.775</c:v>
                </c:pt>
                <c:pt idx="29056">
                  <c:v>12.775</c:v>
                </c:pt>
                <c:pt idx="29057">
                  <c:v>12.750999999999999</c:v>
                </c:pt>
                <c:pt idx="29058">
                  <c:v>12.702999999999999</c:v>
                </c:pt>
                <c:pt idx="29059">
                  <c:v>12.63</c:v>
                </c:pt>
                <c:pt idx="29060">
                  <c:v>12.582000000000001</c:v>
                </c:pt>
                <c:pt idx="29061">
                  <c:v>12.558</c:v>
                </c:pt>
                <c:pt idx="29062">
                  <c:v>12.558</c:v>
                </c:pt>
                <c:pt idx="29063">
                  <c:v>12.582000000000001</c:v>
                </c:pt>
                <c:pt idx="29064">
                  <c:v>12.558</c:v>
                </c:pt>
                <c:pt idx="29065">
                  <c:v>12.534000000000001</c:v>
                </c:pt>
                <c:pt idx="29066">
                  <c:v>12.484999999999999</c:v>
                </c:pt>
                <c:pt idx="29067">
                  <c:v>12.461</c:v>
                </c:pt>
                <c:pt idx="29068">
                  <c:v>12.436999999999999</c:v>
                </c:pt>
                <c:pt idx="29069">
                  <c:v>12.413</c:v>
                </c:pt>
                <c:pt idx="29070">
                  <c:v>12.413</c:v>
                </c:pt>
                <c:pt idx="29071">
                  <c:v>12.388999999999999</c:v>
                </c:pt>
                <c:pt idx="29072">
                  <c:v>12.388999999999999</c:v>
                </c:pt>
                <c:pt idx="29073">
                  <c:v>12.364000000000001</c:v>
                </c:pt>
                <c:pt idx="29074">
                  <c:v>12.364000000000001</c:v>
                </c:pt>
                <c:pt idx="29075">
                  <c:v>12.364000000000001</c:v>
                </c:pt>
                <c:pt idx="29076">
                  <c:v>12.34</c:v>
                </c:pt>
                <c:pt idx="29077">
                  <c:v>12.316000000000001</c:v>
                </c:pt>
                <c:pt idx="29078">
                  <c:v>12.316000000000001</c:v>
                </c:pt>
                <c:pt idx="29079">
                  <c:v>12.292</c:v>
                </c:pt>
                <c:pt idx="29080">
                  <c:v>12.292</c:v>
                </c:pt>
                <c:pt idx="29081">
                  <c:v>12.292</c:v>
                </c:pt>
                <c:pt idx="29082">
                  <c:v>12.268000000000001</c:v>
                </c:pt>
                <c:pt idx="29083">
                  <c:v>12.268000000000001</c:v>
                </c:pt>
                <c:pt idx="29084">
                  <c:v>12.268000000000001</c:v>
                </c:pt>
                <c:pt idx="29085">
                  <c:v>12.268000000000001</c:v>
                </c:pt>
                <c:pt idx="29086">
                  <c:v>12.243</c:v>
                </c:pt>
                <c:pt idx="29087">
                  <c:v>12.243</c:v>
                </c:pt>
                <c:pt idx="29088">
                  <c:v>12.243</c:v>
                </c:pt>
                <c:pt idx="29089">
                  <c:v>12.243</c:v>
                </c:pt>
                <c:pt idx="29090">
                  <c:v>12.243</c:v>
                </c:pt>
                <c:pt idx="29091">
                  <c:v>12.243</c:v>
                </c:pt>
                <c:pt idx="29092">
                  <c:v>12.243</c:v>
                </c:pt>
                <c:pt idx="29093">
                  <c:v>12.243</c:v>
                </c:pt>
                <c:pt idx="29094">
                  <c:v>12.218999999999999</c:v>
                </c:pt>
                <c:pt idx="29095">
                  <c:v>12.218999999999999</c:v>
                </c:pt>
                <c:pt idx="29096">
                  <c:v>12.218999999999999</c:v>
                </c:pt>
                <c:pt idx="29097">
                  <c:v>12.218999999999999</c:v>
                </c:pt>
                <c:pt idx="29098">
                  <c:v>12.218999999999999</c:v>
                </c:pt>
                <c:pt idx="29099">
                  <c:v>12.218999999999999</c:v>
                </c:pt>
                <c:pt idx="29100">
                  <c:v>12.218999999999999</c:v>
                </c:pt>
                <c:pt idx="29101">
                  <c:v>12.218999999999999</c:v>
                </c:pt>
                <c:pt idx="29102">
                  <c:v>12.218999999999999</c:v>
                </c:pt>
                <c:pt idx="29103">
                  <c:v>12.243</c:v>
                </c:pt>
                <c:pt idx="29104">
                  <c:v>12.243</c:v>
                </c:pt>
                <c:pt idx="29105">
                  <c:v>12.243</c:v>
                </c:pt>
                <c:pt idx="29106">
                  <c:v>12.243</c:v>
                </c:pt>
                <c:pt idx="29107">
                  <c:v>12.243</c:v>
                </c:pt>
                <c:pt idx="29108">
                  <c:v>12.243</c:v>
                </c:pt>
                <c:pt idx="29109">
                  <c:v>12.243</c:v>
                </c:pt>
                <c:pt idx="29110">
                  <c:v>12.268000000000001</c:v>
                </c:pt>
                <c:pt idx="29111">
                  <c:v>12.243</c:v>
                </c:pt>
                <c:pt idx="29112">
                  <c:v>12.243</c:v>
                </c:pt>
                <c:pt idx="29113">
                  <c:v>12.243</c:v>
                </c:pt>
                <c:pt idx="29114">
                  <c:v>12.243</c:v>
                </c:pt>
                <c:pt idx="29115">
                  <c:v>12.243</c:v>
                </c:pt>
                <c:pt idx="29116">
                  <c:v>12.243</c:v>
                </c:pt>
                <c:pt idx="29117">
                  <c:v>12.243</c:v>
                </c:pt>
                <c:pt idx="29118">
                  <c:v>12.268000000000001</c:v>
                </c:pt>
                <c:pt idx="29119">
                  <c:v>12.268000000000001</c:v>
                </c:pt>
                <c:pt idx="29120">
                  <c:v>12.268000000000001</c:v>
                </c:pt>
                <c:pt idx="29121">
                  <c:v>12.268000000000001</c:v>
                </c:pt>
                <c:pt idx="29122">
                  <c:v>12.268000000000001</c:v>
                </c:pt>
                <c:pt idx="29123">
                  <c:v>12.268000000000001</c:v>
                </c:pt>
                <c:pt idx="29124">
                  <c:v>12.292</c:v>
                </c:pt>
                <c:pt idx="29125">
                  <c:v>12.292</c:v>
                </c:pt>
                <c:pt idx="29126">
                  <c:v>12.316000000000001</c:v>
                </c:pt>
                <c:pt idx="29127">
                  <c:v>12.316000000000001</c:v>
                </c:pt>
                <c:pt idx="29128">
                  <c:v>12.364000000000001</c:v>
                </c:pt>
                <c:pt idx="29129">
                  <c:v>12.364000000000001</c:v>
                </c:pt>
                <c:pt idx="29130">
                  <c:v>12.364000000000001</c:v>
                </c:pt>
                <c:pt idx="29131">
                  <c:v>12.388999999999999</c:v>
                </c:pt>
                <c:pt idx="29132">
                  <c:v>12.413</c:v>
                </c:pt>
                <c:pt idx="29133">
                  <c:v>12.436999999999999</c:v>
                </c:pt>
                <c:pt idx="29134">
                  <c:v>12.484999999999999</c:v>
                </c:pt>
                <c:pt idx="29135">
                  <c:v>12.484999999999999</c:v>
                </c:pt>
                <c:pt idx="29136">
                  <c:v>12.509</c:v>
                </c:pt>
                <c:pt idx="29137">
                  <c:v>12.558</c:v>
                </c:pt>
                <c:pt idx="29138">
                  <c:v>12.606</c:v>
                </c:pt>
                <c:pt idx="29139">
                  <c:v>12.654</c:v>
                </c:pt>
                <c:pt idx="29140">
                  <c:v>12.678000000000001</c:v>
                </c:pt>
                <c:pt idx="29141">
                  <c:v>12.702999999999999</c:v>
                </c:pt>
                <c:pt idx="29142">
                  <c:v>12.750999999999999</c:v>
                </c:pt>
                <c:pt idx="29143">
                  <c:v>12.750999999999999</c:v>
                </c:pt>
                <c:pt idx="29144">
                  <c:v>12.775</c:v>
                </c:pt>
                <c:pt idx="29145">
                  <c:v>12.775</c:v>
                </c:pt>
                <c:pt idx="29146">
                  <c:v>12.775</c:v>
                </c:pt>
                <c:pt idx="29147">
                  <c:v>12.775</c:v>
                </c:pt>
                <c:pt idx="29148">
                  <c:v>12.775</c:v>
                </c:pt>
                <c:pt idx="29149">
                  <c:v>12.750999999999999</c:v>
                </c:pt>
                <c:pt idx="29150">
                  <c:v>12.750999999999999</c:v>
                </c:pt>
                <c:pt idx="29151">
                  <c:v>12.702999999999999</c:v>
                </c:pt>
                <c:pt idx="29152">
                  <c:v>12.678000000000001</c:v>
                </c:pt>
                <c:pt idx="29153">
                  <c:v>12.678000000000001</c:v>
                </c:pt>
                <c:pt idx="29154">
                  <c:v>12.654</c:v>
                </c:pt>
                <c:pt idx="29155">
                  <c:v>12.606</c:v>
                </c:pt>
                <c:pt idx="29156">
                  <c:v>12.558</c:v>
                </c:pt>
                <c:pt idx="29157">
                  <c:v>12.534000000000001</c:v>
                </c:pt>
                <c:pt idx="29158">
                  <c:v>12.509</c:v>
                </c:pt>
                <c:pt idx="29159">
                  <c:v>12.509</c:v>
                </c:pt>
                <c:pt idx="29160">
                  <c:v>12.509</c:v>
                </c:pt>
                <c:pt idx="29161">
                  <c:v>12.484999999999999</c:v>
                </c:pt>
                <c:pt idx="29162">
                  <c:v>12.461</c:v>
                </c:pt>
                <c:pt idx="29163">
                  <c:v>12.461</c:v>
                </c:pt>
                <c:pt idx="29164">
                  <c:v>12.461</c:v>
                </c:pt>
                <c:pt idx="29165">
                  <c:v>12.436999999999999</c:v>
                </c:pt>
                <c:pt idx="29166">
                  <c:v>12.436999999999999</c:v>
                </c:pt>
                <c:pt idx="29167">
                  <c:v>12.413</c:v>
                </c:pt>
                <c:pt idx="29168">
                  <c:v>12.388999999999999</c:v>
                </c:pt>
                <c:pt idx="29169">
                  <c:v>12.388999999999999</c:v>
                </c:pt>
                <c:pt idx="29170">
                  <c:v>12.364000000000001</c:v>
                </c:pt>
                <c:pt idx="29171">
                  <c:v>12.364000000000001</c:v>
                </c:pt>
                <c:pt idx="29172">
                  <c:v>12.34</c:v>
                </c:pt>
                <c:pt idx="29173">
                  <c:v>12.34</c:v>
                </c:pt>
                <c:pt idx="29174">
                  <c:v>12.316000000000001</c:v>
                </c:pt>
                <c:pt idx="29175">
                  <c:v>12.316000000000001</c:v>
                </c:pt>
                <c:pt idx="29176">
                  <c:v>12.316000000000001</c:v>
                </c:pt>
                <c:pt idx="29177">
                  <c:v>12.316000000000001</c:v>
                </c:pt>
                <c:pt idx="29178">
                  <c:v>12.34</c:v>
                </c:pt>
                <c:pt idx="29179">
                  <c:v>12.364000000000001</c:v>
                </c:pt>
                <c:pt idx="29180">
                  <c:v>12.364000000000001</c:v>
                </c:pt>
                <c:pt idx="29181">
                  <c:v>12.364000000000001</c:v>
                </c:pt>
                <c:pt idx="29182">
                  <c:v>12.364000000000001</c:v>
                </c:pt>
                <c:pt idx="29183">
                  <c:v>12.364000000000001</c:v>
                </c:pt>
                <c:pt idx="29184">
                  <c:v>12.364000000000001</c:v>
                </c:pt>
                <c:pt idx="29185">
                  <c:v>12.364000000000001</c:v>
                </c:pt>
                <c:pt idx="29186">
                  <c:v>12.364000000000001</c:v>
                </c:pt>
                <c:pt idx="29187">
                  <c:v>12.364000000000001</c:v>
                </c:pt>
                <c:pt idx="29188">
                  <c:v>12.364000000000001</c:v>
                </c:pt>
                <c:pt idx="29189">
                  <c:v>12.364000000000001</c:v>
                </c:pt>
                <c:pt idx="29190">
                  <c:v>12.364000000000001</c:v>
                </c:pt>
                <c:pt idx="29191">
                  <c:v>12.364000000000001</c:v>
                </c:pt>
                <c:pt idx="29192">
                  <c:v>12.364000000000001</c:v>
                </c:pt>
                <c:pt idx="29193">
                  <c:v>12.364000000000001</c:v>
                </c:pt>
                <c:pt idx="29194">
                  <c:v>12.364000000000001</c:v>
                </c:pt>
                <c:pt idx="29195">
                  <c:v>12.364000000000001</c:v>
                </c:pt>
                <c:pt idx="29196">
                  <c:v>12.364000000000001</c:v>
                </c:pt>
                <c:pt idx="29197">
                  <c:v>12.364000000000001</c:v>
                </c:pt>
                <c:pt idx="29198">
                  <c:v>12.364000000000001</c:v>
                </c:pt>
                <c:pt idx="29199">
                  <c:v>12.34</c:v>
                </c:pt>
                <c:pt idx="29200">
                  <c:v>12.34</c:v>
                </c:pt>
                <c:pt idx="29201">
                  <c:v>12.34</c:v>
                </c:pt>
                <c:pt idx="29202">
                  <c:v>12.316000000000001</c:v>
                </c:pt>
                <c:pt idx="29203">
                  <c:v>12.316000000000001</c:v>
                </c:pt>
                <c:pt idx="29204">
                  <c:v>12.316000000000001</c:v>
                </c:pt>
                <c:pt idx="29205">
                  <c:v>12.316000000000001</c:v>
                </c:pt>
                <c:pt idx="29206">
                  <c:v>12.316000000000001</c:v>
                </c:pt>
                <c:pt idx="29207">
                  <c:v>12.292</c:v>
                </c:pt>
                <c:pt idx="29208">
                  <c:v>12.292</c:v>
                </c:pt>
                <c:pt idx="29209">
                  <c:v>12.292</c:v>
                </c:pt>
                <c:pt idx="29210">
                  <c:v>12.292</c:v>
                </c:pt>
                <c:pt idx="29211">
                  <c:v>12.268000000000001</c:v>
                </c:pt>
                <c:pt idx="29212">
                  <c:v>12.268000000000001</c:v>
                </c:pt>
                <c:pt idx="29213">
                  <c:v>12.268000000000001</c:v>
                </c:pt>
                <c:pt idx="29214">
                  <c:v>12.268000000000001</c:v>
                </c:pt>
                <c:pt idx="29215">
                  <c:v>12.268000000000001</c:v>
                </c:pt>
                <c:pt idx="29216">
                  <c:v>12.268000000000001</c:v>
                </c:pt>
                <c:pt idx="29217">
                  <c:v>12.268000000000001</c:v>
                </c:pt>
                <c:pt idx="29218">
                  <c:v>12.268000000000001</c:v>
                </c:pt>
                <c:pt idx="29219">
                  <c:v>12.268000000000001</c:v>
                </c:pt>
                <c:pt idx="29220">
                  <c:v>12.268000000000001</c:v>
                </c:pt>
                <c:pt idx="29221">
                  <c:v>12.268000000000001</c:v>
                </c:pt>
                <c:pt idx="29222">
                  <c:v>12.268000000000001</c:v>
                </c:pt>
                <c:pt idx="29223">
                  <c:v>12.292</c:v>
                </c:pt>
                <c:pt idx="29224">
                  <c:v>12.292</c:v>
                </c:pt>
                <c:pt idx="29225">
                  <c:v>12.316000000000001</c:v>
                </c:pt>
                <c:pt idx="29226">
                  <c:v>12.364000000000001</c:v>
                </c:pt>
                <c:pt idx="29227">
                  <c:v>12.388999999999999</c:v>
                </c:pt>
                <c:pt idx="29228">
                  <c:v>12.413</c:v>
                </c:pt>
                <c:pt idx="29229">
                  <c:v>12.413</c:v>
                </c:pt>
                <c:pt idx="29230">
                  <c:v>12.413</c:v>
                </c:pt>
                <c:pt idx="29231">
                  <c:v>12.413</c:v>
                </c:pt>
                <c:pt idx="29232">
                  <c:v>12.388999999999999</c:v>
                </c:pt>
                <c:pt idx="29233">
                  <c:v>12.413</c:v>
                </c:pt>
                <c:pt idx="29234">
                  <c:v>12.461</c:v>
                </c:pt>
                <c:pt idx="29235">
                  <c:v>12.534000000000001</c:v>
                </c:pt>
                <c:pt idx="29236">
                  <c:v>12.582000000000001</c:v>
                </c:pt>
                <c:pt idx="29237">
                  <c:v>12.63</c:v>
                </c:pt>
                <c:pt idx="29238">
                  <c:v>12.63</c:v>
                </c:pt>
                <c:pt idx="29239">
                  <c:v>12.582000000000001</c:v>
                </c:pt>
                <c:pt idx="29240">
                  <c:v>12.606</c:v>
                </c:pt>
                <c:pt idx="29241">
                  <c:v>12.702999999999999</c:v>
                </c:pt>
                <c:pt idx="29242">
                  <c:v>12.750999999999999</c:v>
                </c:pt>
                <c:pt idx="29243">
                  <c:v>12.775</c:v>
                </c:pt>
                <c:pt idx="29244">
                  <c:v>12.750999999999999</c:v>
                </c:pt>
                <c:pt idx="29245">
                  <c:v>12.702999999999999</c:v>
                </c:pt>
                <c:pt idx="29246">
                  <c:v>12.702999999999999</c:v>
                </c:pt>
                <c:pt idx="29247">
                  <c:v>12.678000000000001</c:v>
                </c:pt>
                <c:pt idx="29248">
                  <c:v>12.678000000000001</c:v>
                </c:pt>
                <c:pt idx="29249">
                  <c:v>12.654</c:v>
                </c:pt>
                <c:pt idx="29250">
                  <c:v>12.63</c:v>
                </c:pt>
                <c:pt idx="29251">
                  <c:v>12.582000000000001</c:v>
                </c:pt>
                <c:pt idx="29252">
                  <c:v>12.534000000000001</c:v>
                </c:pt>
                <c:pt idx="29253">
                  <c:v>12.509</c:v>
                </c:pt>
                <c:pt idx="29254">
                  <c:v>12.509</c:v>
                </c:pt>
                <c:pt idx="29255">
                  <c:v>12.484999999999999</c:v>
                </c:pt>
                <c:pt idx="29256">
                  <c:v>12.461</c:v>
                </c:pt>
                <c:pt idx="29257">
                  <c:v>12.461</c:v>
                </c:pt>
                <c:pt idx="29258">
                  <c:v>12.436999999999999</c:v>
                </c:pt>
                <c:pt idx="29259">
                  <c:v>12.413</c:v>
                </c:pt>
                <c:pt idx="29260">
                  <c:v>12.413</c:v>
                </c:pt>
                <c:pt idx="29261">
                  <c:v>12.388999999999999</c:v>
                </c:pt>
                <c:pt idx="29262">
                  <c:v>12.388999999999999</c:v>
                </c:pt>
                <c:pt idx="29263">
                  <c:v>12.364000000000001</c:v>
                </c:pt>
                <c:pt idx="29264">
                  <c:v>12.364000000000001</c:v>
                </c:pt>
                <c:pt idx="29265">
                  <c:v>12.364000000000001</c:v>
                </c:pt>
                <c:pt idx="29266">
                  <c:v>12.364000000000001</c:v>
                </c:pt>
                <c:pt idx="29267">
                  <c:v>12.364000000000001</c:v>
                </c:pt>
                <c:pt idx="29268">
                  <c:v>12.34</c:v>
                </c:pt>
                <c:pt idx="29269">
                  <c:v>12.316000000000001</c:v>
                </c:pt>
                <c:pt idx="29270">
                  <c:v>12.316000000000001</c:v>
                </c:pt>
                <c:pt idx="29271">
                  <c:v>12.316000000000001</c:v>
                </c:pt>
                <c:pt idx="29272">
                  <c:v>12.316000000000001</c:v>
                </c:pt>
                <c:pt idx="29273">
                  <c:v>12.292</c:v>
                </c:pt>
                <c:pt idx="29274">
                  <c:v>12.292</c:v>
                </c:pt>
                <c:pt idx="29275">
                  <c:v>12.292</c:v>
                </c:pt>
                <c:pt idx="29276">
                  <c:v>12.268000000000001</c:v>
                </c:pt>
                <c:pt idx="29277">
                  <c:v>12.268000000000001</c:v>
                </c:pt>
                <c:pt idx="29278">
                  <c:v>12.268000000000001</c:v>
                </c:pt>
                <c:pt idx="29279">
                  <c:v>12.268000000000001</c:v>
                </c:pt>
                <c:pt idx="29280">
                  <c:v>12.268000000000001</c:v>
                </c:pt>
                <c:pt idx="29281">
                  <c:v>12.268000000000001</c:v>
                </c:pt>
                <c:pt idx="29282">
                  <c:v>12.268000000000001</c:v>
                </c:pt>
                <c:pt idx="29283">
                  <c:v>12.268000000000001</c:v>
                </c:pt>
                <c:pt idx="29284">
                  <c:v>12.268000000000001</c:v>
                </c:pt>
                <c:pt idx="29285">
                  <c:v>12.243</c:v>
                </c:pt>
                <c:pt idx="29286">
                  <c:v>12.268000000000001</c:v>
                </c:pt>
                <c:pt idx="29287">
                  <c:v>12.268000000000001</c:v>
                </c:pt>
                <c:pt idx="29288">
                  <c:v>12.268000000000001</c:v>
                </c:pt>
                <c:pt idx="29289">
                  <c:v>12.268000000000001</c:v>
                </c:pt>
                <c:pt idx="29290">
                  <c:v>12.268000000000001</c:v>
                </c:pt>
                <c:pt idx="29291">
                  <c:v>12.268000000000001</c:v>
                </c:pt>
                <c:pt idx="29292">
                  <c:v>12.268000000000001</c:v>
                </c:pt>
                <c:pt idx="29293">
                  <c:v>12.292</c:v>
                </c:pt>
                <c:pt idx="29294">
                  <c:v>12.292</c:v>
                </c:pt>
                <c:pt idx="29295">
                  <c:v>12.292</c:v>
                </c:pt>
                <c:pt idx="29296">
                  <c:v>12.292</c:v>
                </c:pt>
                <c:pt idx="29297">
                  <c:v>12.292</c:v>
                </c:pt>
                <c:pt idx="29298">
                  <c:v>12.292</c:v>
                </c:pt>
                <c:pt idx="29299">
                  <c:v>12.292</c:v>
                </c:pt>
                <c:pt idx="29300">
                  <c:v>12.292</c:v>
                </c:pt>
                <c:pt idx="29301">
                  <c:v>12.292</c:v>
                </c:pt>
                <c:pt idx="29302">
                  <c:v>12.292</c:v>
                </c:pt>
                <c:pt idx="29303">
                  <c:v>12.292</c:v>
                </c:pt>
                <c:pt idx="29304">
                  <c:v>12.292</c:v>
                </c:pt>
                <c:pt idx="29305">
                  <c:v>12.292</c:v>
                </c:pt>
                <c:pt idx="29306">
                  <c:v>12.292</c:v>
                </c:pt>
                <c:pt idx="29307">
                  <c:v>12.292</c:v>
                </c:pt>
                <c:pt idx="29308">
                  <c:v>12.292</c:v>
                </c:pt>
                <c:pt idx="29309">
                  <c:v>12.292</c:v>
                </c:pt>
                <c:pt idx="29310">
                  <c:v>12.268000000000001</c:v>
                </c:pt>
                <c:pt idx="29311">
                  <c:v>12.268000000000001</c:v>
                </c:pt>
                <c:pt idx="29312">
                  <c:v>12.268000000000001</c:v>
                </c:pt>
                <c:pt idx="29313">
                  <c:v>12.268000000000001</c:v>
                </c:pt>
                <c:pt idx="29314">
                  <c:v>12.268000000000001</c:v>
                </c:pt>
                <c:pt idx="29315">
                  <c:v>12.268000000000001</c:v>
                </c:pt>
                <c:pt idx="29316">
                  <c:v>12.292</c:v>
                </c:pt>
                <c:pt idx="29317">
                  <c:v>12.292</c:v>
                </c:pt>
                <c:pt idx="29318">
                  <c:v>12.292</c:v>
                </c:pt>
                <c:pt idx="29319">
                  <c:v>12.316000000000001</c:v>
                </c:pt>
                <c:pt idx="29320">
                  <c:v>12.316000000000001</c:v>
                </c:pt>
                <c:pt idx="29321">
                  <c:v>12.316000000000001</c:v>
                </c:pt>
                <c:pt idx="29322">
                  <c:v>12.292</c:v>
                </c:pt>
                <c:pt idx="29323">
                  <c:v>12.316000000000001</c:v>
                </c:pt>
                <c:pt idx="29324">
                  <c:v>12.364000000000001</c:v>
                </c:pt>
                <c:pt idx="29325">
                  <c:v>12.436999999999999</c:v>
                </c:pt>
                <c:pt idx="29326">
                  <c:v>12.484999999999999</c:v>
                </c:pt>
                <c:pt idx="29327">
                  <c:v>12.534000000000001</c:v>
                </c:pt>
                <c:pt idx="29328">
                  <c:v>12.582000000000001</c:v>
                </c:pt>
                <c:pt idx="29329">
                  <c:v>12.606</c:v>
                </c:pt>
                <c:pt idx="29330">
                  <c:v>12.654</c:v>
                </c:pt>
                <c:pt idx="29331">
                  <c:v>12.678000000000001</c:v>
                </c:pt>
                <c:pt idx="29332">
                  <c:v>12.678000000000001</c:v>
                </c:pt>
                <c:pt idx="29333">
                  <c:v>12.702999999999999</c:v>
                </c:pt>
                <c:pt idx="29334">
                  <c:v>12.702999999999999</c:v>
                </c:pt>
                <c:pt idx="29335">
                  <c:v>12.702999999999999</c:v>
                </c:pt>
                <c:pt idx="29336">
                  <c:v>12.727</c:v>
                </c:pt>
                <c:pt idx="29337">
                  <c:v>12.750999999999999</c:v>
                </c:pt>
                <c:pt idx="29338">
                  <c:v>12.750999999999999</c:v>
                </c:pt>
                <c:pt idx="29339">
                  <c:v>12.750999999999999</c:v>
                </c:pt>
                <c:pt idx="29340">
                  <c:v>12.750999999999999</c:v>
                </c:pt>
                <c:pt idx="29341">
                  <c:v>12.750999999999999</c:v>
                </c:pt>
                <c:pt idx="29342">
                  <c:v>12.750999999999999</c:v>
                </c:pt>
                <c:pt idx="29343">
                  <c:v>12.727</c:v>
                </c:pt>
                <c:pt idx="29344">
                  <c:v>12.702999999999999</c:v>
                </c:pt>
                <c:pt idx="29345">
                  <c:v>12.654</c:v>
                </c:pt>
                <c:pt idx="29346">
                  <c:v>12.63</c:v>
                </c:pt>
                <c:pt idx="29347">
                  <c:v>12.582000000000001</c:v>
                </c:pt>
                <c:pt idx="29348">
                  <c:v>12.534000000000001</c:v>
                </c:pt>
                <c:pt idx="29349">
                  <c:v>12.509</c:v>
                </c:pt>
                <c:pt idx="29350">
                  <c:v>12.509</c:v>
                </c:pt>
                <c:pt idx="29351">
                  <c:v>12.509</c:v>
                </c:pt>
                <c:pt idx="29352">
                  <c:v>12.509</c:v>
                </c:pt>
                <c:pt idx="29353">
                  <c:v>12.484999999999999</c:v>
                </c:pt>
                <c:pt idx="29354">
                  <c:v>12.461</c:v>
                </c:pt>
                <c:pt idx="29355">
                  <c:v>12.461</c:v>
                </c:pt>
                <c:pt idx="29356">
                  <c:v>12.413</c:v>
                </c:pt>
                <c:pt idx="29357">
                  <c:v>12.413</c:v>
                </c:pt>
                <c:pt idx="29358">
                  <c:v>12.388999999999999</c:v>
                </c:pt>
                <c:pt idx="29359">
                  <c:v>12.388999999999999</c:v>
                </c:pt>
                <c:pt idx="29360">
                  <c:v>12.388999999999999</c:v>
                </c:pt>
                <c:pt idx="29361">
                  <c:v>12.388999999999999</c:v>
                </c:pt>
                <c:pt idx="29362">
                  <c:v>12.388999999999999</c:v>
                </c:pt>
                <c:pt idx="29363">
                  <c:v>12.388999999999999</c:v>
                </c:pt>
                <c:pt idx="29364">
                  <c:v>12.388999999999999</c:v>
                </c:pt>
                <c:pt idx="29365">
                  <c:v>12.388999999999999</c:v>
                </c:pt>
                <c:pt idx="29366">
                  <c:v>12.388999999999999</c:v>
                </c:pt>
                <c:pt idx="29367">
                  <c:v>12.388999999999999</c:v>
                </c:pt>
                <c:pt idx="29368">
                  <c:v>12.388999999999999</c:v>
                </c:pt>
                <c:pt idx="29369">
                  <c:v>12.388999999999999</c:v>
                </c:pt>
                <c:pt idx="29370">
                  <c:v>12.388999999999999</c:v>
                </c:pt>
                <c:pt idx="29371">
                  <c:v>12.388999999999999</c:v>
                </c:pt>
                <c:pt idx="29372">
                  <c:v>12.388999999999999</c:v>
                </c:pt>
                <c:pt idx="29373">
                  <c:v>12.364000000000001</c:v>
                </c:pt>
                <c:pt idx="29374">
                  <c:v>12.364000000000001</c:v>
                </c:pt>
                <c:pt idx="29375">
                  <c:v>12.364000000000001</c:v>
                </c:pt>
                <c:pt idx="29376">
                  <c:v>12.364000000000001</c:v>
                </c:pt>
                <c:pt idx="29377">
                  <c:v>12.364000000000001</c:v>
                </c:pt>
                <c:pt idx="29378">
                  <c:v>12.364000000000001</c:v>
                </c:pt>
                <c:pt idx="29379">
                  <c:v>12.364000000000001</c:v>
                </c:pt>
                <c:pt idx="29380">
                  <c:v>12.364000000000001</c:v>
                </c:pt>
                <c:pt idx="29381">
                  <c:v>12.364000000000001</c:v>
                </c:pt>
                <c:pt idx="29382">
                  <c:v>12.364000000000001</c:v>
                </c:pt>
                <c:pt idx="29383">
                  <c:v>12.364000000000001</c:v>
                </c:pt>
                <c:pt idx="29384">
                  <c:v>12.364000000000001</c:v>
                </c:pt>
                <c:pt idx="29385">
                  <c:v>12.364000000000001</c:v>
                </c:pt>
                <c:pt idx="29386">
                  <c:v>12.364000000000001</c:v>
                </c:pt>
                <c:pt idx="29387">
                  <c:v>12.364000000000001</c:v>
                </c:pt>
                <c:pt idx="29388">
                  <c:v>12.364000000000001</c:v>
                </c:pt>
                <c:pt idx="29389">
                  <c:v>12.364000000000001</c:v>
                </c:pt>
                <c:pt idx="29390">
                  <c:v>12.364000000000001</c:v>
                </c:pt>
                <c:pt idx="29391">
                  <c:v>12.34</c:v>
                </c:pt>
                <c:pt idx="29392">
                  <c:v>12.364000000000001</c:v>
                </c:pt>
                <c:pt idx="29393">
                  <c:v>12.34</c:v>
                </c:pt>
                <c:pt idx="29394">
                  <c:v>12.34</c:v>
                </c:pt>
                <c:pt idx="29395">
                  <c:v>12.34</c:v>
                </c:pt>
                <c:pt idx="29396">
                  <c:v>12.34</c:v>
                </c:pt>
                <c:pt idx="29397">
                  <c:v>12.34</c:v>
                </c:pt>
                <c:pt idx="29398">
                  <c:v>12.34</c:v>
                </c:pt>
                <c:pt idx="29399">
                  <c:v>12.34</c:v>
                </c:pt>
                <c:pt idx="29400">
                  <c:v>12.34</c:v>
                </c:pt>
                <c:pt idx="29401">
                  <c:v>12.34</c:v>
                </c:pt>
                <c:pt idx="29402">
                  <c:v>12.364000000000001</c:v>
                </c:pt>
                <c:pt idx="29403">
                  <c:v>12.364000000000001</c:v>
                </c:pt>
                <c:pt idx="29404">
                  <c:v>12.364000000000001</c:v>
                </c:pt>
                <c:pt idx="29405">
                  <c:v>12.364000000000001</c:v>
                </c:pt>
                <c:pt idx="29406">
                  <c:v>12.364000000000001</c:v>
                </c:pt>
                <c:pt idx="29407">
                  <c:v>12.364000000000001</c:v>
                </c:pt>
                <c:pt idx="29408">
                  <c:v>12.364000000000001</c:v>
                </c:pt>
                <c:pt idx="29409">
                  <c:v>12.364000000000001</c:v>
                </c:pt>
                <c:pt idx="29410">
                  <c:v>12.364000000000001</c:v>
                </c:pt>
                <c:pt idx="29411">
                  <c:v>12.364000000000001</c:v>
                </c:pt>
                <c:pt idx="29412">
                  <c:v>12.364000000000001</c:v>
                </c:pt>
                <c:pt idx="29413">
                  <c:v>12.364000000000001</c:v>
                </c:pt>
                <c:pt idx="29414">
                  <c:v>12.364000000000001</c:v>
                </c:pt>
                <c:pt idx="29415">
                  <c:v>12.364000000000001</c:v>
                </c:pt>
                <c:pt idx="29416">
                  <c:v>12.388999999999999</c:v>
                </c:pt>
                <c:pt idx="29417">
                  <c:v>12.388999999999999</c:v>
                </c:pt>
                <c:pt idx="29418">
                  <c:v>12.413</c:v>
                </c:pt>
                <c:pt idx="29419">
                  <c:v>12.436999999999999</c:v>
                </c:pt>
                <c:pt idx="29420">
                  <c:v>12.436999999999999</c:v>
                </c:pt>
                <c:pt idx="29421">
                  <c:v>12.461</c:v>
                </c:pt>
                <c:pt idx="29422">
                  <c:v>12.461</c:v>
                </c:pt>
                <c:pt idx="29423">
                  <c:v>12.484999999999999</c:v>
                </c:pt>
                <c:pt idx="29424">
                  <c:v>12.484999999999999</c:v>
                </c:pt>
                <c:pt idx="29425">
                  <c:v>12.484999999999999</c:v>
                </c:pt>
                <c:pt idx="29426">
                  <c:v>12.509</c:v>
                </c:pt>
                <c:pt idx="29427">
                  <c:v>12.509</c:v>
                </c:pt>
                <c:pt idx="29428">
                  <c:v>12.509</c:v>
                </c:pt>
                <c:pt idx="29429">
                  <c:v>12.509</c:v>
                </c:pt>
                <c:pt idx="29430">
                  <c:v>12.509</c:v>
                </c:pt>
                <c:pt idx="29431">
                  <c:v>12.509</c:v>
                </c:pt>
                <c:pt idx="29432">
                  <c:v>12.509</c:v>
                </c:pt>
                <c:pt idx="29433">
                  <c:v>12.509</c:v>
                </c:pt>
                <c:pt idx="29434">
                  <c:v>12.509</c:v>
                </c:pt>
                <c:pt idx="29435">
                  <c:v>12.509</c:v>
                </c:pt>
                <c:pt idx="29436">
                  <c:v>12.534000000000001</c:v>
                </c:pt>
                <c:pt idx="29437">
                  <c:v>12.509</c:v>
                </c:pt>
                <c:pt idx="29438">
                  <c:v>12.509</c:v>
                </c:pt>
                <c:pt idx="29439">
                  <c:v>12.509</c:v>
                </c:pt>
                <c:pt idx="29440">
                  <c:v>12.509</c:v>
                </c:pt>
                <c:pt idx="29441">
                  <c:v>12.509</c:v>
                </c:pt>
                <c:pt idx="29442">
                  <c:v>12.509</c:v>
                </c:pt>
                <c:pt idx="29443">
                  <c:v>12.509</c:v>
                </c:pt>
                <c:pt idx="29444">
                  <c:v>12.509</c:v>
                </c:pt>
                <c:pt idx="29445">
                  <c:v>12.484999999999999</c:v>
                </c:pt>
                <c:pt idx="29446">
                  <c:v>12.484999999999999</c:v>
                </c:pt>
                <c:pt idx="29447">
                  <c:v>12.461</c:v>
                </c:pt>
                <c:pt idx="29448">
                  <c:v>12.461</c:v>
                </c:pt>
                <c:pt idx="29449">
                  <c:v>12.436999999999999</c:v>
                </c:pt>
                <c:pt idx="29450">
                  <c:v>12.436999999999999</c:v>
                </c:pt>
                <c:pt idx="29451">
                  <c:v>12.413</c:v>
                </c:pt>
                <c:pt idx="29452">
                  <c:v>12.388999999999999</c:v>
                </c:pt>
                <c:pt idx="29453">
                  <c:v>12.388999999999999</c:v>
                </c:pt>
                <c:pt idx="29454">
                  <c:v>12.364000000000001</c:v>
                </c:pt>
                <c:pt idx="29455">
                  <c:v>12.364000000000001</c:v>
                </c:pt>
                <c:pt idx="29456">
                  <c:v>12.364000000000001</c:v>
                </c:pt>
                <c:pt idx="29457">
                  <c:v>12.364000000000001</c:v>
                </c:pt>
                <c:pt idx="29458">
                  <c:v>12.34</c:v>
                </c:pt>
                <c:pt idx="29459">
                  <c:v>12.316000000000001</c:v>
                </c:pt>
                <c:pt idx="29460">
                  <c:v>12.316000000000001</c:v>
                </c:pt>
                <c:pt idx="29461">
                  <c:v>12.316000000000001</c:v>
                </c:pt>
                <c:pt idx="29462">
                  <c:v>12.292</c:v>
                </c:pt>
                <c:pt idx="29463">
                  <c:v>12.292</c:v>
                </c:pt>
                <c:pt idx="29464">
                  <c:v>12.292</c:v>
                </c:pt>
                <c:pt idx="29465">
                  <c:v>12.292</c:v>
                </c:pt>
                <c:pt idx="29466">
                  <c:v>12.268000000000001</c:v>
                </c:pt>
                <c:pt idx="29467">
                  <c:v>12.268000000000001</c:v>
                </c:pt>
                <c:pt idx="29468">
                  <c:v>12.268000000000001</c:v>
                </c:pt>
                <c:pt idx="29469">
                  <c:v>12.243</c:v>
                </c:pt>
                <c:pt idx="29470">
                  <c:v>12.243</c:v>
                </c:pt>
                <c:pt idx="29471">
                  <c:v>12.218999999999999</c:v>
                </c:pt>
                <c:pt idx="29472">
                  <c:v>12.218999999999999</c:v>
                </c:pt>
                <c:pt idx="29473">
                  <c:v>12.218999999999999</c:v>
                </c:pt>
                <c:pt idx="29474">
                  <c:v>12.218999999999999</c:v>
                </c:pt>
                <c:pt idx="29475">
                  <c:v>12.195</c:v>
                </c:pt>
                <c:pt idx="29476">
                  <c:v>12.195</c:v>
                </c:pt>
                <c:pt idx="29477">
                  <c:v>12.195</c:v>
                </c:pt>
                <c:pt idx="29478">
                  <c:v>12.195</c:v>
                </c:pt>
                <c:pt idx="29479">
                  <c:v>12.170999999999999</c:v>
                </c:pt>
                <c:pt idx="29480">
                  <c:v>12.170999999999999</c:v>
                </c:pt>
                <c:pt idx="29481">
                  <c:v>12.170999999999999</c:v>
                </c:pt>
                <c:pt idx="29482">
                  <c:v>12.170999999999999</c:v>
                </c:pt>
                <c:pt idx="29483">
                  <c:v>12.170999999999999</c:v>
                </c:pt>
                <c:pt idx="29484">
                  <c:v>12.170999999999999</c:v>
                </c:pt>
                <c:pt idx="29485">
                  <c:v>12.170999999999999</c:v>
                </c:pt>
                <c:pt idx="29486">
                  <c:v>12.170999999999999</c:v>
                </c:pt>
                <c:pt idx="29487">
                  <c:v>12.170999999999999</c:v>
                </c:pt>
                <c:pt idx="29488">
                  <c:v>12.195</c:v>
                </c:pt>
                <c:pt idx="29489">
                  <c:v>12.195</c:v>
                </c:pt>
                <c:pt idx="29490">
                  <c:v>12.195</c:v>
                </c:pt>
                <c:pt idx="29491">
                  <c:v>12.195</c:v>
                </c:pt>
                <c:pt idx="29492">
                  <c:v>12.195</c:v>
                </c:pt>
                <c:pt idx="29493">
                  <c:v>12.218999999999999</c:v>
                </c:pt>
                <c:pt idx="29494">
                  <c:v>12.195</c:v>
                </c:pt>
                <c:pt idx="29495">
                  <c:v>12.195</c:v>
                </c:pt>
                <c:pt idx="29496">
                  <c:v>12.195</c:v>
                </c:pt>
                <c:pt idx="29497">
                  <c:v>12.195</c:v>
                </c:pt>
                <c:pt idx="29498">
                  <c:v>12.218999999999999</c:v>
                </c:pt>
                <c:pt idx="29499">
                  <c:v>12.195</c:v>
                </c:pt>
                <c:pt idx="29500">
                  <c:v>12.195</c:v>
                </c:pt>
                <c:pt idx="29501">
                  <c:v>12.195</c:v>
                </c:pt>
                <c:pt idx="29502">
                  <c:v>12.170999999999999</c:v>
                </c:pt>
                <c:pt idx="29503">
                  <c:v>12.195</c:v>
                </c:pt>
                <c:pt idx="29504">
                  <c:v>12.195</c:v>
                </c:pt>
                <c:pt idx="29505">
                  <c:v>12.170999999999999</c:v>
                </c:pt>
                <c:pt idx="29506">
                  <c:v>12.170999999999999</c:v>
                </c:pt>
                <c:pt idx="29507">
                  <c:v>12.170999999999999</c:v>
                </c:pt>
                <c:pt idx="29508">
                  <c:v>12.170999999999999</c:v>
                </c:pt>
                <c:pt idx="29509">
                  <c:v>12.195</c:v>
                </c:pt>
                <c:pt idx="29510">
                  <c:v>12.195</c:v>
                </c:pt>
                <c:pt idx="29511">
                  <c:v>12.218999999999999</c:v>
                </c:pt>
                <c:pt idx="29512">
                  <c:v>12.243</c:v>
                </c:pt>
                <c:pt idx="29513">
                  <c:v>12.268000000000001</c:v>
                </c:pt>
                <c:pt idx="29514">
                  <c:v>12.292</c:v>
                </c:pt>
                <c:pt idx="29515">
                  <c:v>12.292</c:v>
                </c:pt>
                <c:pt idx="29516">
                  <c:v>12.292</c:v>
                </c:pt>
                <c:pt idx="29517">
                  <c:v>12.316000000000001</c:v>
                </c:pt>
                <c:pt idx="29518">
                  <c:v>12.34</c:v>
                </c:pt>
                <c:pt idx="29519">
                  <c:v>12.34</c:v>
                </c:pt>
                <c:pt idx="29520">
                  <c:v>12.388999999999999</c:v>
                </c:pt>
                <c:pt idx="29521">
                  <c:v>12.413</c:v>
                </c:pt>
                <c:pt idx="29522">
                  <c:v>12.436999999999999</c:v>
                </c:pt>
                <c:pt idx="29523">
                  <c:v>12.461</c:v>
                </c:pt>
                <c:pt idx="29524">
                  <c:v>12.461</c:v>
                </c:pt>
                <c:pt idx="29525">
                  <c:v>12.509</c:v>
                </c:pt>
                <c:pt idx="29526">
                  <c:v>12.509</c:v>
                </c:pt>
                <c:pt idx="29527">
                  <c:v>12.461</c:v>
                </c:pt>
                <c:pt idx="29528">
                  <c:v>12.461</c:v>
                </c:pt>
                <c:pt idx="29529">
                  <c:v>12.461</c:v>
                </c:pt>
                <c:pt idx="29530">
                  <c:v>12.484999999999999</c:v>
                </c:pt>
                <c:pt idx="29531">
                  <c:v>12.461</c:v>
                </c:pt>
                <c:pt idx="29532">
                  <c:v>12.461</c:v>
                </c:pt>
                <c:pt idx="29533">
                  <c:v>12.461</c:v>
                </c:pt>
                <c:pt idx="29534">
                  <c:v>12.461</c:v>
                </c:pt>
                <c:pt idx="29535">
                  <c:v>12.461</c:v>
                </c:pt>
                <c:pt idx="29536">
                  <c:v>12.436999999999999</c:v>
                </c:pt>
                <c:pt idx="29537">
                  <c:v>12.461</c:v>
                </c:pt>
                <c:pt idx="29538">
                  <c:v>12.461</c:v>
                </c:pt>
                <c:pt idx="29539">
                  <c:v>12.436999999999999</c:v>
                </c:pt>
                <c:pt idx="29540">
                  <c:v>12.388999999999999</c:v>
                </c:pt>
                <c:pt idx="29541">
                  <c:v>12.364000000000001</c:v>
                </c:pt>
                <c:pt idx="29542">
                  <c:v>12.364000000000001</c:v>
                </c:pt>
                <c:pt idx="29543">
                  <c:v>12.388999999999999</c:v>
                </c:pt>
                <c:pt idx="29544">
                  <c:v>12.364000000000001</c:v>
                </c:pt>
                <c:pt idx="29545">
                  <c:v>12.364000000000001</c:v>
                </c:pt>
                <c:pt idx="29546">
                  <c:v>12.34</c:v>
                </c:pt>
                <c:pt idx="29547">
                  <c:v>12.34</c:v>
                </c:pt>
                <c:pt idx="29548">
                  <c:v>12.316000000000001</c:v>
                </c:pt>
                <c:pt idx="29549">
                  <c:v>12.316000000000001</c:v>
                </c:pt>
                <c:pt idx="29550">
                  <c:v>12.292</c:v>
                </c:pt>
                <c:pt idx="29551">
                  <c:v>12.292</c:v>
                </c:pt>
                <c:pt idx="29552">
                  <c:v>12.292</c:v>
                </c:pt>
                <c:pt idx="29553">
                  <c:v>12.292</c:v>
                </c:pt>
                <c:pt idx="29554">
                  <c:v>12.268000000000001</c:v>
                </c:pt>
                <c:pt idx="29555">
                  <c:v>12.268000000000001</c:v>
                </c:pt>
                <c:pt idx="29556">
                  <c:v>12.268000000000001</c:v>
                </c:pt>
                <c:pt idx="29557">
                  <c:v>12.243</c:v>
                </c:pt>
                <c:pt idx="29558">
                  <c:v>12.243</c:v>
                </c:pt>
                <c:pt idx="29559">
                  <c:v>12.243</c:v>
                </c:pt>
                <c:pt idx="29560">
                  <c:v>12.218999999999999</c:v>
                </c:pt>
                <c:pt idx="29561">
                  <c:v>12.218999999999999</c:v>
                </c:pt>
                <c:pt idx="29562">
                  <c:v>12.218999999999999</c:v>
                </c:pt>
                <c:pt idx="29563">
                  <c:v>12.243</c:v>
                </c:pt>
                <c:pt idx="29564">
                  <c:v>12.243</c:v>
                </c:pt>
                <c:pt idx="29565">
                  <c:v>12.218999999999999</c:v>
                </c:pt>
                <c:pt idx="29566">
                  <c:v>12.243</c:v>
                </c:pt>
                <c:pt idx="29567">
                  <c:v>12.218999999999999</c:v>
                </c:pt>
                <c:pt idx="29568">
                  <c:v>12.218999999999999</c:v>
                </c:pt>
                <c:pt idx="29569">
                  <c:v>12.195</c:v>
                </c:pt>
                <c:pt idx="29570">
                  <c:v>12.195</c:v>
                </c:pt>
                <c:pt idx="29571">
                  <c:v>12.195</c:v>
                </c:pt>
                <c:pt idx="29572">
                  <c:v>12.170999999999999</c:v>
                </c:pt>
                <c:pt idx="29573">
                  <c:v>12.170999999999999</c:v>
                </c:pt>
                <c:pt idx="29574">
                  <c:v>12.170999999999999</c:v>
                </c:pt>
                <c:pt idx="29575">
                  <c:v>12.170999999999999</c:v>
                </c:pt>
                <c:pt idx="29576">
                  <c:v>12.170999999999999</c:v>
                </c:pt>
                <c:pt idx="29577">
                  <c:v>12.147</c:v>
                </c:pt>
                <c:pt idx="29578">
                  <c:v>12.170999999999999</c:v>
                </c:pt>
                <c:pt idx="29579">
                  <c:v>12.170999999999999</c:v>
                </c:pt>
                <c:pt idx="29580">
                  <c:v>12.170999999999999</c:v>
                </c:pt>
                <c:pt idx="29581">
                  <c:v>12.170999999999999</c:v>
                </c:pt>
                <c:pt idx="29582">
                  <c:v>12.170999999999999</c:v>
                </c:pt>
                <c:pt idx="29583">
                  <c:v>12.170999999999999</c:v>
                </c:pt>
                <c:pt idx="29584">
                  <c:v>12.170999999999999</c:v>
                </c:pt>
                <c:pt idx="29585">
                  <c:v>12.170999999999999</c:v>
                </c:pt>
                <c:pt idx="29586">
                  <c:v>12.170999999999999</c:v>
                </c:pt>
                <c:pt idx="29587">
                  <c:v>12.170999999999999</c:v>
                </c:pt>
                <c:pt idx="29588">
                  <c:v>12.170999999999999</c:v>
                </c:pt>
                <c:pt idx="29589">
                  <c:v>12.170999999999999</c:v>
                </c:pt>
                <c:pt idx="29590">
                  <c:v>12.170999999999999</c:v>
                </c:pt>
                <c:pt idx="29591">
                  <c:v>12.170999999999999</c:v>
                </c:pt>
                <c:pt idx="29592">
                  <c:v>12.170999999999999</c:v>
                </c:pt>
                <c:pt idx="29593">
                  <c:v>12.170999999999999</c:v>
                </c:pt>
                <c:pt idx="29594">
                  <c:v>12.170999999999999</c:v>
                </c:pt>
                <c:pt idx="29595">
                  <c:v>12.170999999999999</c:v>
                </c:pt>
                <c:pt idx="29596">
                  <c:v>12.170999999999999</c:v>
                </c:pt>
                <c:pt idx="29597">
                  <c:v>12.170999999999999</c:v>
                </c:pt>
                <c:pt idx="29598">
                  <c:v>12.170999999999999</c:v>
                </c:pt>
                <c:pt idx="29599">
                  <c:v>12.170999999999999</c:v>
                </c:pt>
                <c:pt idx="29600">
                  <c:v>12.170999999999999</c:v>
                </c:pt>
                <c:pt idx="29601">
                  <c:v>12.170999999999999</c:v>
                </c:pt>
                <c:pt idx="29602">
                  <c:v>12.170999999999999</c:v>
                </c:pt>
                <c:pt idx="29603">
                  <c:v>12.170999999999999</c:v>
                </c:pt>
                <c:pt idx="29604">
                  <c:v>12.170999999999999</c:v>
                </c:pt>
                <c:pt idx="29605">
                  <c:v>12.170999999999999</c:v>
                </c:pt>
                <c:pt idx="29606">
                  <c:v>12.170999999999999</c:v>
                </c:pt>
                <c:pt idx="29607">
                  <c:v>12.170999999999999</c:v>
                </c:pt>
                <c:pt idx="29608">
                  <c:v>12.195</c:v>
                </c:pt>
                <c:pt idx="29609">
                  <c:v>12.170999999999999</c:v>
                </c:pt>
                <c:pt idx="29610">
                  <c:v>12.170999999999999</c:v>
                </c:pt>
                <c:pt idx="29611">
                  <c:v>12.195</c:v>
                </c:pt>
                <c:pt idx="29612">
                  <c:v>12.243</c:v>
                </c:pt>
                <c:pt idx="29613">
                  <c:v>12.316000000000001</c:v>
                </c:pt>
                <c:pt idx="29614">
                  <c:v>12.388999999999999</c:v>
                </c:pt>
                <c:pt idx="29615">
                  <c:v>12.413</c:v>
                </c:pt>
                <c:pt idx="29616">
                  <c:v>12.461</c:v>
                </c:pt>
                <c:pt idx="29617">
                  <c:v>12.484999999999999</c:v>
                </c:pt>
                <c:pt idx="29618">
                  <c:v>12.534000000000001</c:v>
                </c:pt>
                <c:pt idx="29619">
                  <c:v>12.558</c:v>
                </c:pt>
                <c:pt idx="29620">
                  <c:v>12.558</c:v>
                </c:pt>
                <c:pt idx="29621">
                  <c:v>12.582000000000001</c:v>
                </c:pt>
                <c:pt idx="29622">
                  <c:v>12.606</c:v>
                </c:pt>
                <c:pt idx="29623">
                  <c:v>12.606</c:v>
                </c:pt>
                <c:pt idx="29624">
                  <c:v>12.63</c:v>
                </c:pt>
                <c:pt idx="29625">
                  <c:v>12.654</c:v>
                </c:pt>
                <c:pt idx="29626">
                  <c:v>12.678000000000001</c:v>
                </c:pt>
                <c:pt idx="29627">
                  <c:v>12.678000000000001</c:v>
                </c:pt>
                <c:pt idx="29628">
                  <c:v>12.654</c:v>
                </c:pt>
                <c:pt idx="29629">
                  <c:v>12.606</c:v>
                </c:pt>
                <c:pt idx="29630">
                  <c:v>12.582000000000001</c:v>
                </c:pt>
                <c:pt idx="29631">
                  <c:v>12.582000000000001</c:v>
                </c:pt>
                <c:pt idx="29632">
                  <c:v>12.582000000000001</c:v>
                </c:pt>
                <c:pt idx="29633">
                  <c:v>12.558</c:v>
                </c:pt>
                <c:pt idx="29634">
                  <c:v>12.509</c:v>
                </c:pt>
                <c:pt idx="29635">
                  <c:v>12.461</c:v>
                </c:pt>
                <c:pt idx="29636">
                  <c:v>12.436999999999999</c:v>
                </c:pt>
                <c:pt idx="29637">
                  <c:v>12.413</c:v>
                </c:pt>
                <c:pt idx="29638">
                  <c:v>12.388999999999999</c:v>
                </c:pt>
                <c:pt idx="29639">
                  <c:v>12.364000000000001</c:v>
                </c:pt>
                <c:pt idx="29640">
                  <c:v>12.364000000000001</c:v>
                </c:pt>
                <c:pt idx="29641">
                  <c:v>12.364000000000001</c:v>
                </c:pt>
                <c:pt idx="29642">
                  <c:v>12.34</c:v>
                </c:pt>
                <c:pt idx="29643">
                  <c:v>12.34</c:v>
                </c:pt>
                <c:pt idx="29644">
                  <c:v>12.316000000000001</c:v>
                </c:pt>
                <c:pt idx="29645">
                  <c:v>12.292</c:v>
                </c:pt>
                <c:pt idx="29646">
                  <c:v>12.292</c:v>
                </c:pt>
                <c:pt idx="29647">
                  <c:v>12.268000000000001</c:v>
                </c:pt>
                <c:pt idx="29648">
                  <c:v>12.268000000000001</c:v>
                </c:pt>
                <c:pt idx="29649">
                  <c:v>12.243</c:v>
                </c:pt>
                <c:pt idx="29650">
                  <c:v>12.218999999999999</c:v>
                </c:pt>
                <c:pt idx="29651">
                  <c:v>12.218999999999999</c:v>
                </c:pt>
                <c:pt idx="29652">
                  <c:v>12.218999999999999</c:v>
                </c:pt>
                <c:pt idx="29653">
                  <c:v>12.218999999999999</c:v>
                </c:pt>
                <c:pt idx="29654">
                  <c:v>12.218999999999999</c:v>
                </c:pt>
                <c:pt idx="29655">
                  <c:v>12.195</c:v>
                </c:pt>
                <c:pt idx="29656">
                  <c:v>12.195</c:v>
                </c:pt>
                <c:pt idx="29657">
                  <c:v>12.170999999999999</c:v>
                </c:pt>
                <c:pt idx="29658">
                  <c:v>12.170999999999999</c:v>
                </c:pt>
                <c:pt idx="29659">
                  <c:v>12.170999999999999</c:v>
                </c:pt>
                <c:pt idx="29660">
                  <c:v>12.170999999999999</c:v>
                </c:pt>
                <c:pt idx="29661">
                  <c:v>12.170999999999999</c:v>
                </c:pt>
                <c:pt idx="29662">
                  <c:v>12.170999999999999</c:v>
                </c:pt>
                <c:pt idx="29663">
                  <c:v>12.170999999999999</c:v>
                </c:pt>
                <c:pt idx="29664">
                  <c:v>12.147</c:v>
                </c:pt>
                <c:pt idx="29665">
                  <c:v>12.147</c:v>
                </c:pt>
                <c:pt idx="29666">
                  <c:v>12.147</c:v>
                </c:pt>
                <c:pt idx="29667">
                  <c:v>12.122</c:v>
                </c:pt>
                <c:pt idx="29668">
                  <c:v>12.122</c:v>
                </c:pt>
                <c:pt idx="29669">
                  <c:v>12.122</c:v>
                </c:pt>
                <c:pt idx="29670">
                  <c:v>12.122</c:v>
                </c:pt>
                <c:pt idx="29671">
                  <c:v>12.122</c:v>
                </c:pt>
                <c:pt idx="29672">
                  <c:v>12.122</c:v>
                </c:pt>
                <c:pt idx="29673">
                  <c:v>12.122</c:v>
                </c:pt>
                <c:pt idx="29674">
                  <c:v>12.122</c:v>
                </c:pt>
                <c:pt idx="29675">
                  <c:v>12.098000000000001</c:v>
                </c:pt>
                <c:pt idx="29676">
                  <c:v>12.122</c:v>
                </c:pt>
                <c:pt idx="29677">
                  <c:v>12.098000000000001</c:v>
                </c:pt>
                <c:pt idx="29678">
                  <c:v>12.098000000000001</c:v>
                </c:pt>
                <c:pt idx="29679">
                  <c:v>12.098000000000001</c:v>
                </c:pt>
                <c:pt idx="29680">
                  <c:v>12.098000000000001</c:v>
                </c:pt>
                <c:pt idx="29681">
                  <c:v>12.098000000000001</c:v>
                </c:pt>
                <c:pt idx="29682">
                  <c:v>12.098000000000001</c:v>
                </c:pt>
                <c:pt idx="29683">
                  <c:v>12.098000000000001</c:v>
                </c:pt>
                <c:pt idx="29684">
                  <c:v>12.098000000000001</c:v>
                </c:pt>
                <c:pt idx="29685">
                  <c:v>12.098000000000001</c:v>
                </c:pt>
                <c:pt idx="29686">
                  <c:v>12.098000000000001</c:v>
                </c:pt>
                <c:pt idx="29687">
                  <c:v>12.074</c:v>
                </c:pt>
                <c:pt idx="29688">
                  <c:v>12.098000000000001</c:v>
                </c:pt>
                <c:pt idx="29689">
                  <c:v>12.098000000000001</c:v>
                </c:pt>
                <c:pt idx="29690">
                  <c:v>12.098000000000001</c:v>
                </c:pt>
                <c:pt idx="29691">
                  <c:v>12.098000000000001</c:v>
                </c:pt>
                <c:pt idx="29692">
                  <c:v>12.098000000000001</c:v>
                </c:pt>
                <c:pt idx="29693">
                  <c:v>12.098000000000001</c:v>
                </c:pt>
                <c:pt idx="29694">
                  <c:v>12.098000000000001</c:v>
                </c:pt>
                <c:pt idx="29695">
                  <c:v>12.074</c:v>
                </c:pt>
                <c:pt idx="29696">
                  <c:v>12.074</c:v>
                </c:pt>
                <c:pt idx="29697">
                  <c:v>12.074</c:v>
                </c:pt>
                <c:pt idx="29698">
                  <c:v>12.074</c:v>
                </c:pt>
                <c:pt idx="29699">
                  <c:v>12.074</c:v>
                </c:pt>
                <c:pt idx="29700">
                  <c:v>12.074</c:v>
                </c:pt>
                <c:pt idx="29701">
                  <c:v>12.098000000000001</c:v>
                </c:pt>
                <c:pt idx="29702">
                  <c:v>12.098000000000001</c:v>
                </c:pt>
                <c:pt idx="29703">
                  <c:v>12.098000000000001</c:v>
                </c:pt>
                <c:pt idx="29704">
                  <c:v>12.098000000000001</c:v>
                </c:pt>
                <c:pt idx="29705">
                  <c:v>12.122</c:v>
                </c:pt>
                <c:pt idx="29706">
                  <c:v>12.122</c:v>
                </c:pt>
                <c:pt idx="29707">
                  <c:v>12.147</c:v>
                </c:pt>
                <c:pt idx="29708">
                  <c:v>12.195</c:v>
                </c:pt>
                <c:pt idx="29709">
                  <c:v>12.292</c:v>
                </c:pt>
                <c:pt idx="29710">
                  <c:v>12.364000000000001</c:v>
                </c:pt>
                <c:pt idx="29711">
                  <c:v>12.388999999999999</c:v>
                </c:pt>
                <c:pt idx="29712">
                  <c:v>12.436999999999999</c:v>
                </c:pt>
                <c:pt idx="29713">
                  <c:v>12.461</c:v>
                </c:pt>
                <c:pt idx="29714">
                  <c:v>12.509</c:v>
                </c:pt>
                <c:pt idx="29715">
                  <c:v>12.534000000000001</c:v>
                </c:pt>
                <c:pt idx="29716">
                  <c:v>12.558</c:v>
                </c:pt>
                <c:pt idx="29717">
                  <c:v>12.558</c:v>
                </c:pt>
                <c:pt idx="29718">
                  <c:v>12.582000000000001</c:v>
                </c:pt>
                <c:pt idx="29719">
                  <c:v>12.582000000000001</c:v>
                </c:pt>
                <c:pt idx="29720">
                  <c:v>12.606</c:v>
                </c:pt>
                <c:pt idx="29721">
                  <c:v>12.63</c:v>
                </c:pt>
                <c:pt idx="29722">
                  <c:v>12.654</c:v>
                </c:pt>
                <c:pt idx="29723">
                  <c:v>12.654</c:v>
                </c:pt>
                <c:pt idx="29724">
                  <c:v>12.63</c:v>
                </c:pt>
                <c:pt idx="29725">
                  <c:v>12.606</c:v>
                </c:pt>
                <c:pt idx="29726">
                  <c:v>12.606</c:v>
                </c:pt>
                <c:pt idx="29727">
                  <c:v>12.582000000000001</c:v>
                </c:pt>
                <c:pt idx="29728">
                  <c:v>12.558</c:v>
                </c:pt>
                <c:pt idx="29729">
                  <c:v>12.534000000000001</c:v>
                </c:pt>
                <c:pt idx="29730">
                  <c:v>12.484999999999999</c:v>
                </c:pt>
                <c:pt idx="29731">
                  <c:v>12.461</c:v>
                </c:pt>
                <c:pt idx="29732">
                  <c:v>12.413</c:v>
                </c:pt>
                <c:pt idx="29733">
                  <c:v>12.388999999999999</c:v>
                </c:pt>
                <c:pt idx="29734">
                  <c:v>12.388999999999999</c:v>
                </c:pt>
                <c:pt idx="29735">
                  <c:v>12.364000000000001</c:v>
                </c:pt>
                <c:pt idx="29736">
                  <c:v>12.316000000000001</c:v>
                </c:pt>
                <c:pt idx="29737">
                  <c:v>12.292</c:v>
                </c:pt>
                <c:pt idx="29738">
                  <c:v>12.292</c:v>
                </c:pt>
                <c:pt idx="29739">
                  <c:v>12.268000000000001</c:v>
                </c:pt>
                <c:pt idx="29740">
                  <c:v>12.243</c:v>
                </c:pt>
                <c:pt idx="29741">
                  <c:v>12.243</c:v>
                </c:pt>
                <c:pt idx="29742">
                  <c:v>12.218999999999999</c:v>
                </c:pt>
                <c:pt idx="29743">
                  <c:v>12.218999999999999</c:v>
                </c:pt>
                <c:pt idx="29744">
                  <c:v>12.218999999999999</c:v>
                </c:pt>
                <c:pt idx="29745">
                  <c:v>12.218999999999999</c:v>
                </c:pt>
                <c:pt idx="29746">
                  <c:v>12.218999999999999</c:v>
                </c:pt>
                <c:pt idx="29747">
                  <c:v>12.218999999999999</c:v>
                </c:pt>
                <c:pt idx="29748">
                  <c:v>12.195</c:v>
                </c:pt>
                <c:pt idx="29749">
                  <c:v>12.195</c:v>
                </c:pt>
                <c:pt idx="29750">
                  <c:v>12.170999999999999</c:v>
                </c:pt>
                <c:pt idx="29751">
                  <c:v>12.170999999999999</c:v>
                </c:pt>
                <c:pt idx="29752">
                  <c:v>12.170999999999999</c:v>
                </c:pt>
                <c:pt idx="29753">
                  <c:v>12.170999999999999</c:v>
                </c:pt>
                <c:pt idx="29754">
                  <c:v>12.170999999999999</c:v>
                </c:pt>
                <c:pt idx="29755">
                  <c:v>12.170999999999999</c:v>
                </c:pt>
                <c:pt idx="29756">
                  <c:v>12.147</c:v>
                </c:pt>
                <c:pt idx="29757">
                  <c:v>12.147</c:v>
                </c:pt>
                <c:pt idx="29758">
                  <c:v>12.147</c:v>
                </c:pt>
                <c:pt idx="29759">
                  <c:v>12.122</c:v>
                </c:pt>
                <c:pt idx="29760">
                  <c:v>12.122</c:v>
                </c:pt>
                <c:pt idx="29761">
                  <c:v>12.122</c:v>
                </c:pt>
                <c:pt idx="29762">
                  <c:v>12.122</c:v>
                </c:pt>
                <c:pt idx="29763">
                  <c:v>12.122</c:v>
                </c:pt>
                <c:pt idx="29764">
                  <c:v>12.122</c:v>
                </c:pt>
                <c:pt idx="29765">
                  <c:v>12.122</c:v>
                </c:pt>
                <c:pt idx="29766">
                  <c:v>12.122</c:v>
                </c:pt>
                <c:pt idx="29767">
                  <c:v>12.122</c:v>
                </c:pt>
                <c:pt idx="29768">
                  <c:v>12.098000000000001</c:v>
                </c:pt>
                <c:pt idx="29769">
                  <c:v>12.098000000000001</c:v>
                </c:pt>
                <c:pt idx="29770">
                  <c:v>12.098000000000001</c:v>
                </c:pt>
                <c:pt idx="29771">
                  <c:v>12.098000000000001</c:v>
                </c:pt>
                <c:pt idx="29772">
                  <c:v>12.074</c:v>
                </c:pt>
                <c:pt idx="29773">
                  <c:v>12.074</c:v>
                </c:pt>
                <c:pt idx="29774">
                  <c:v>12.074</c:v>
                </c:pt>
                <c:pt idx="29775">
                  <c:v>12.074</c:v>
                </c:pt>
                <c:pt idx="29776">
                  <c:v>12.074</c:v>
                </c:pt>
                <c:pt idx="29777">
                  <c:v>12.074</c:v>
                </c:pt>
                <c:pt idx="29778">
                  <c:v>12.074</c:v>
                </c:pt>
                <c:pt idx="29779">
                  <c:v>12.098000000000001</c:v>
                </c:pt>
                <c:pt idx="29780">
                  <c:v>12.074</c:v>
                </c:pt>
                <c:pt idx="29781">
                  <c:v>12.098000000000001</c:v>
                </c:pt>
                <c:pt idx="29782">
                  <c:v>12.074</c:v>
                </c:pt>
                <c:pt idx="29783">
                  <c:v>12.074</c:v>
                </c:pt>
                <c:pt idx="29784">
                  <c:v>12.074</c:v>
                </c:pt>
                <c:pt idx="29785">
                  <c:v>12.074</c:v>
                </c:pt>
                <c:pt idx="29786">
                  <c:v>12.074</c:v>
                </c:pt>
                <c:pt idx="29787">
                  <c:v>12.074</c:v>
                </c:pt>
                <c:pt idx="29788">
                  <c:v>12.074</c:v>
                </c:pt>
                <c:pt idx="29789">
                  <c:v>12.074</c:v>
                </c:pt>
                <c:pt idx="29790">
                  <c:v>12.074</c:v>
                </c:pt>
                <c:pt idx="29791">
                  <c:v>12.074</c:v>
                </c:pt>
                <c:pt idx="29792">
                  <c:v>12.074</c:v>
                </c:pt>
                <c:pt idx="29793">
                  <c:v>12.074</c:v>
                </c:pt>
                <c:pt idx="29794">
                  <c:v>12.074</c:v>
                </c:pt>
                <c:pt idx="29795">
                  <c:v>12.098000000000001</c:v>
                </c:pt>
                <c:pt idx="29796">
                  <c:v>12.098000000000001</c:v>
                </c:pt>
                <c:pt idx="29797">
                  <c:v>12.098000000000001</c:v>
                </c:pt>
                <c:pt idx="29798">
                  <c:v>12.122</c:v>
                </c:pt>
                <c:pt idx="29799">
                  <c:v>12.147</c:v>
                </c:pt>
                <c:pt idx="29800">
                  <c:v>12.170999999999999</c:v>
                </c:pt>
                <c:pt idx="29801">
                  <c:v>12.195</c:v>
                </c:pt>
                <c:pt idx="29802">
                  <c:v>12.218999999999999</c:v>
                </c:pt>
                <c:pt idx="29803">
                  <c:v>12.243</c:v>
                </c:pt>
                <c:pt idx="29804">
                  <c:v>12.243</c:v>
                </c:pt>
                <c:pt idx="29805">
                  <c:v>12.268000000000001</c:v>
                </c:pt>
                <c:pt idx="29806">
                  <c:v>12.268000000000001</c:v>
                </c:pt>
                <c:pt idx="29807">
                  <c:v>12.292</c:v>
                </c:pt>
                <c:pt idx="29808">
                  <c:v>12.316000000000001</c:v>
                </c:pt>
                <c:pt idx="29809">
                  <c:v>12.34</c:v>
                </c:pt>
                <c:pt idx="29810">
                  <c:v>12.388999999999999</c:v>
                </c:pt>
                <c:pt idx="29811">
                  <c:v>12.461</c:v>
                </c:pt>
                <c:pt idx="29812">
                  <c:v>12.461</c:v>
                </c:pt>
                <c:pt idx="29813">
                  <c:v>12.509</c:v>
                </c:pt>
                <c:pt idx="29814">
                  <c:v>12.484999999999999</c:v>
                </c:pt>
                <c:pt idx="29815">
                  <c:v>12.509</c:v>
                </c:pt>
                <c:pt idx="29816">
                  <c:v>12.484999999999999</c:v>
                </c:pt>
                <c:pt idx="29817">
                  <c:v>12.534000000000001</c:v>
                </c:pt>
                <c:pt idx="29818">
                  <c:v>12.582000000000001</c:v>
                </c:pt>
                <c:pt idx="29819">
                  <c:v>12.534000000000001</c:v>
                </c:pt>
                <c:pt idx="29820">
                  <c:v>12.558</c:v>
                </c:pt>
                <c:pt idx="29821">
                  <c:v>12.509</c:v>
                </c:pt>
                <c:pt idx="29822">
                  <c:v>12.484999999999999</c:v>
                </c:pt>
                <c:pt idx="29823">
                  <c:v>12.484999999999999</c:v>
                </c:pt>
                <c:pt idx="29824">
                  <c:v>12.461</c:v>
                </c:pt>
                <c:pt idx="29825">
                  <c:v>12.436999999999999</c:v>
                </c:pt>
                <c:pt idx="29826">
                  <c:v>12.413</c:v>
                </c:pt>
                <c:pt idx="29827">
                  <c:v>12.388999999999999</c:v>
                </c:pt>
                <c:pt idx="29828">
                  <c:v>12.364000000000001</c:v>
                </c:pt>
                <c:pt idx="29829">
                  <c:v>12.34</c:v>
                </c:pt>
                <c:pt idx="29830">
                  <c:v>12.34</c:v>
                </c:pt>
                <c:pt idx="29831">
                  <c:v>12.34</c:v>
                </c:pt>
                <c:pt idx="29832">
                  <c:v>12.34</c:v>
                </c:pt>
                <c:pt idx="29833">
                  <c:v>12.316000000000001</c:v>
                </c:pt>
                <c:pt idx="29834">
                  <c:v>12.316000000000001</c:v>
                </c:pt>
                <c:pt idx="29835">
                  <c:v>12.316000000000001</c:v>
                </c:pt>
                <c:pt idx="29836">
                  <c:v>12.316000000000001</c:v>
                </c:pt>
                <c:pt idx="29837">
                  <c:v>12.316000000000001</c:v>
                </c:pt>
                <c:pt idx="29838">
                  <c:v>12.316000000000001</c:v>
                </c:pt>
                <c:pt idx="29839">
                  <c:v>12.316000000000001</c:v>
                </c:pt>
                <c:pt idx="29840">
                  <c:v>12.316000000000001</c:v>
                </c:pt>
                <c:pt idx="29841">
                  <c:v>12.316000000000001</c:v>
                </c:pt>
                <c:pt idx="29842">
                  <c:v>12.316000000000001</c:v>
                </c:pt>
                <c:pt idx="29843">
                  <c:v>12.316000000000001</c:v>
                </c:pt>
                <c:pt idx="29844">
                  <c:v>12.316000000000001</c:v>
                </c:pt>
                <c:pt idx="29845">
                  <c:v>12.316000000000001</c:v>
                </c:pt>
                <c:pt idx="29846">
                  <c:v>12.316000000000001</c:v>
                </c:pt>
                <c:pt idx="29847">
                  <c:v>12.316000000000001</c:v>
                </c:pt>
                <c:pt idx="29848">
                  <c:v>12.316000000000001</c:v>
                </c:pt>
                <c:pt idx="29849">
                  <c:v>12.316000000000001</c:v>
                </c:pt>
                <c:pt idx="29850">
                  <c:v>12.316000000000001</c:v>
                </c:pt>
                <c:pt idx="29851">
                  <c:v>12.316000000000001</c:v>
                </c:pt>
                <c:pt idx="29852">
                  <c:v>12.316000000000001</c:v>
                </c:pt>
                <c:pt idx="29853">
                  <c:v>12.316000000000001</c:v>
                </c:pt>
                <c:pt idx="29854">
                  <c:v>12.292</c:v>
                </c:pt>
                <c:pt idx="29855">
                  <c:v>12.292</c:v>
                </c:pt>
                <c:pt idx="29856">
                  <c:v>12.292</c:v>
                </c:pt>
                <c:pt idx="29857">
                  <c:v>12.292</c:v>
                </c:pt>
                <c:pt idx="29858">
                  <c:v>12.268000000000001</c:v>
                </c:pt>
                <c:pt idx="29859">
                  <c:v>12.268000000000001</c:v>
                </c:pt>
                <c:pt idx="29860">
                  <c:v>12.268000000000001</c:v>
                </c:pt>
                <c:pt idx="29861">
                  <c:v>12.243</c:v>
                </c:pt>
                <c:pt idx="29862">
                  <c:v>12.218999999999999</c:v>
                </c:pt>
                <c:pt idx="29863">
                  <c:v>12.218999999999999</c:v>
                </c:pt>
                <c:pt idx="29864">
                  <c:v>12.218999999999999</c:v>
                </c:pt>
                <c:pt idx="29865">
                  <c:v>12.218999999999999</c:v>
                </c:pt>
                <c:pt idx="29866">
                  <c:v>12.218999999999999</c:v>
                </c:pt>
                <c:pt idx="29867">
                  <c:v>12.195</c:v>
                </c:pt>
                <c:pt idx="29868">
                  <c:v>12.218999999999999</c:v>
                </c:pt>
                <c:pt idx="29869">
                  <c:v>12.218999999999999</c:v>
                </c:pt>
                <c:pt idx="29870">
                  <c:v>12.218999999999999</c:v>
                </c:pt>
                <c:pt idx="29871">
                  <c:v>12.218999999999999</c:v>
                </c:pt>
                <c:pt idx="29872">
                  <c:v>12.218999999999999</c:v>
                </c:pt>
                <c:pt idx="29873">
                  <c:v>12.218999999999999</c:v>
                </c:pt>
                <c:pt idx="29874">
                  <c:v>12.218999999999999</c:v>
                </c:pt>
                <c:pt idx="29875">
                  <c:v>12.218999999999999</c:v>
                </c:pt>
                <c:pt idx="29876">
                  <c:v>12.218999999999999</c:v>
                </c:pt>
                <c:pt idx="29877">
                  <c:v>12.195</c:v>
                </c:pt>
                <c:pt idx="29878">
                  <c:v>12.195</c:v>
                </c:pt>
                <c:pt idx="29879">
                  <c:v>12.170999999999999</c:v>
                </c:pt>
                <c:pt idx="29880">
                  <c:v>12.170999999999999</c:v>
                </c:pt>
                <c:pt idx="29881">
                  <c:v>12.170999999999999</c:v>
                </c:pt>
                <c:pt idx="29882">
                  <c:v>12.195</c:v>
                </c:pt>
                <c:pt idx="29883">
                  <c:v>12.195</c:v>
                </c:pt>
                <c:pt idx="29884">
                  <c:v>12.195</c:v>
                </c:pt>
                <c:pt idx="29885">
                  <c:v>12.218999999999999</c:v>
                </c:pt>
                <c:pt idx="29886">
                  <c:v>12.218999999999999</c:v>
                </c:pt>
                <c:pt idx="29887">
                  <c:v>12.218999999999999</c:v>
                </c:pt>
                <c:pt idx="29888">
                  <c:v>12.218999999999999</c:v>
                </c:pt>
                <c:pt idx="29889">
                  <c:v>12.218999999999999</c:v>
                </c:pt>
                <c:pt idx="29890">
                  <c:v>12.218999999999999</c:v>
                </c:pt>
                <c:pt idx="29891">
                  <c:v>12.218999999999999</c:v>
                </c:pt>
                <c:pt idx="29892">
                  <c:v>12.218999999999999</c:v>
                </c:pt>
                <c:pt idx="29893">
                  <c:v>12.218999999999999</c:v>
                </c:pt>
                <c:pt idx="29894">
                  <c:v>12.218999999999999</c:v>
                </c:pt>
                <c:pt idx="29895">
                  <c:v>12.218999999999999</c:v>
                </c:pt>
                <c:pt idx="29896">
                  <c:v>12.218999999999999</c:v>
                </c:pt>
                <c:pt idx="29897">
                  <c:v>12.243</c:v>
                </c:pt>
                <c:pt idx="29898">
                  <c:v>12.268000000000001</c:v>
                </c:pt>
                <c:pt idx="29899">
                  <c:v>12.292</c:v>
                </c:pt>
                <c:pt idx="29900">
                  <c:v>12.364000000000001</c:v>
                </c:pt>
                <c:pt idx="29901">
                  <c:v>12.364000000000001</c:v>
                </c:pt>
                <c:pt idx="29902">
                  <c:v>12.364000000000001</c:v>
                </c:pt>
                <c:pt idx="29903">
                  <c:v>12.364000000000001</c:v>
                </c:pt>
                <c:pt idx="29904">
                  <c:v>12.388999999999999</c:v>
                </c:pt>
                <c:pt idx="29905">
                  <c:v>12.388999999999999</c:v>
                </c:pt>
                <c:pt idx="29906">
                  <c:v>12.461</c:v>
                </c:pt>
                <c:pt idx="29907">
                  <c:v>12.461</c:v>
                </c:pt>
                <c:pt idx="29908">
                  <c:v>12.509</c:v>
                </c:pt>
                <c:pt idx="29909">
                  <c:v>12.534000000000001</c:v>
                </c:pt>
                <c:pt idx="29910">
                  <c:v>12.582000000000001</c:v>
                </c:pt>
                <c:pt idx="29911">
                  <c:v>12.558</c:v>
                </c:pt>
                <c:pt idx="29912">
                  <c:v>12.558</c:v>
                </c:pt>
                <c:pt idx="29913">
                  <c:v>12.606</c:v>
                </c:pt>
                <c:pt idx="29914">
                  <c:v>12.654</c:v>
                </c:pt>
                <c:pt idx="29915">
                  <c:v>12.678000000000001</c:v>
                </c:pt>
                <c:pt idx="29916">
                  <c:v>12.654</c:v>
                </c:pt>
                <c:pt idx="29917">
                  <c:v>12.678000000000001</c:v>
                </c:pt>
                <c:pt idx="29918">
                  <c:v>12.63</c:v>
                </c:pt>
                <c:pt idx="29919">
                  <c:v>12.654</c:v>
                </c:pt>
                <c:pt idx="29920">
                  <c:v>12.654</c:v>
                </c:pt>
                <c:pt idx="29921">
                  <c:v>12.63</c:v>
                </c:pt>
                <c:pt idx="29922">
                  <c:v>12.582000000000001</c:v>
                </c:pt>
                <c:pt idx="29923">
                  <c:v>12.534000000000001</c:v>
                </c:pt>
                <c:pt idx="29924">
                  <c:v>12.509</c:v>
                </c:pt>
                <c:pt idx="29925">
                  <c:v>12.484999999999999</c:v>
                </c:pt>
                <c:pt idx="29926">
                  <c:v>12.461</c:v>
                </c:pt>
                <c:pt idx="29927">
                  <c:v>12.461</c:v>
                </c:pt>
                <c:pt idx="29928">
                  <c:v>12.413</c:v>
                </c:pt>
                <c:pt idx="29929">
                  <c:v>12.413</c:v>
                </c:pt>
                <c:pt idx="29930">
                  <c:v>12.388999999999999</c:v>
                </c:pt>
                <c:pt idx="29931">
                  <c:v>12.388999999999999</c:v>
                </c:pt>
                <c:pt idx="29932">
                  <c:v>12.364000000000001</c:v>
                </c:pt>
                <c:pt idx="29933">
                  <c:v>12.364000000000001</c:v>
                </c:pt>
                <c:pt idx="29934">
                  <c:v>12.364000000000001</c:v>
                </c:pt>
                <c:pt idx="29935">
                  <c:v>12.34</c:v>
                </c:pt>
                <c:pt idx="29936">
                  <c:v>12.316000000000001</c:v>
                </c:pt>
                <c:pt idx="29937">
                  <c:v>12.316000000000001</c:v>
                </c:pt>
                <c:pt idx="29938">
                  <c:v>12.316000000000001</c:v>
                </c:pt>
                <c:pt idx="29939">
                  <c:v>12.292</c:v>
                </c:pt>
                <c:pt idx="29940">
                  <c:v>12.268000000000001</c:v>
                </c:pt>
                <c:pt idx="29941">
                  <c:v>12.268000000000001</c:v>
                </c:pt>
                <c:pt idx="29942">
                  <c:v>12.268000000000001</c:v>
                </c:pt>
                <c:pt idx="29943">
                  <c:v>12.243</c:v>
                </c:pt>
                <c:pt idx="29944">
                  <c:v>12.243</c:v>
                </c:pt>
                <c:pt idx="29945">
                  <c:v>12.243</c:v>
                </c:pt>
                <c:pt idx="29946">
                  <c:v>12.218999999999999</c:v>
                </c:pt>
                <c:pt idx="29947">
                  <c:v>12.243</c:v>
                </c:pt>
                <c:pt idx="29948">
                  <c:v>12.218999999999999</c:v>
                </c:pt>
                <c:pt idx="29949">
                  <c:v>12.218999999999999</c:v>
                </c:pt>
                <c:pt idx="29950">
                  <c:v>12.218999999999999</c:v>
                </c:pt>
                <c:pt idx="29951">
                  <c:v>12.218999999999999</c:v>
                </c:pt>
                <c:pt idx="29952">
                  <c:v>12.218999999999999</c:v>
                </c:pt>
                <c:pt idx="29953">
                  <c:v>12.218999999999999</c:v>
                </c:pt>
                <c:pt idx="29954">
                  <c:v>12.218999999999999</c:v>
                </c:pt>
                <c:pt idx="29955">
                  <c:v>12.218999999999999</c:v>
                </c:pt>
                <c:pt idx="29956">
                  <c:v>12.218999999999999</c:v>
                </c:pt>
                <c:pt idx="29957">
                  <c:v>12.218999999999999</c:v>
                </c:pt>
                <c:pt idx="29958">
                  <c:v>12.218999999999999</c:v>
                </c:pt>
                <c:pt idx="29959">
                  <c:v>12.218999999999999</c:v>
                </c:pt>
                <c:pt idx="29960">
                  <c:v>12.218999999999999</c:v>
                </c:pt>
                <c:pt idx="29961">
                  <c:v>12.218999999999999</c:v>
                </c:pt>
                <c:pt idx="29962">
                  <c:v>12.218999999999999</c:v>
                </c:pt>
                <c:pt idx="29963">
                  <c:v>12.218999999999999</c:v>
                </c:pt>
                <c:pt idx="29964">
                  <c:v>12.218999999999999</c:v>
                </c:pt>
                <c:pt idx="29965">
                  <c:v>12.218999999999999</c:v>
                </c:pt>
                <c:pt idx="29966">
                  <c:v>12.218999999999999</c:v>
                </c:pt>
                <c:pt idx="29967">
                  <c:v>12.195</c:v>
                </c:pt>
                <c:pt idx="29968">
                  <c:v>12.195</c:v>
                </c:pt>
                <c:pt idx="29969">
                  <c:v>12.195</c:v>
                </c:pt>
                <c:pt idx="29970">
                  <c:v>12.195</c:v>
                </c:pt>
                <c:pt idx="29971">
                  <c:v>12.195</c:v>
                </c:pt>
                <c:pt idx="29972">
                  <c:v>12.195</c:v>
                </c:pt>
                <c:pt idx="29973">
                  <c:v>12.195</c:v>
                </c:pt>
                <c:pt idx="29974">
                  <c:v>12.195</c:v>
                </c:pt>
                <c:pt idx="29975">
                  <c:v>12.170999999999999</c:v>
                </c:pt>
                <c:pt idx="29976">
                  <c:v>12.170999999999999</c:v>
                </c:pt>
                <c:pt idx="29977">
                  <c:v>12.170999999999999</c:v>
                </c:pt>
                <c:pt idx="29978">
                  <c:v>12.170999999999999</c:v>
                </c:pt>
                <c:pt idx="29979">
                  <c:v>12.170999999999999</c:v>
                </c:pt>
                <c:pt idx="29980">
                  <c:v>12.170999999999999</c:v>
                </c:pt>
                <c:pt idx="29981">
                  <c:v>12.170999999999999</c:v>
                </c:pt>
                <c:pt idx="29982">
                  <c:v>12.170999999999999</c:v>
                </c:pt>
                <c:pt idx="29983">
                  <c:v>12.170999999999999</c:v>
                </c:pt>
                <c:pt idx="29984">
                  <c:v>12.170999999999999</c:v>
                </c:pt>
                <c:pt idx="29985">
                  <c:v>12.170999999999999</c:v>
                </c:pt>
                <c:pt idx="29986">
                  <c:v>12.170999999999999</c:v>
                </c:pt>
                <c:pt idx="29987">
                  <c:v>12.195</c:v>
                </c:pt>
                <c:pt idx="29988">
                  <c:v>12.170999999999999</c:v>
                </c:pt>
                <c:pt idx="29989">
                  <c:v>12.195</c:v>
                </c:pt>
                <c:pt idx="29990">
                  <c:v>12.195</c:v>
                </c:pt>
                <c:pt idx="29991">
                  <c:v>12.218999999999999</c:v>
                </c:pt>
                <c:pt idx="29992">
                  <c:v>12.218999999999999</c:v>
                </c:pt>
                <c:pt idx="29993">
                  <c:v>12.243</c:v>
                </c:pt>
                <c:pt idx="29994">
                  <c:v>12.268000000000001</c:v>
                </c:pt>
                <c:pt idx="29995">
                  <c:v>12.268000000000001</c:v>
                </c:pt>
                <c:pt idx="29996">
                  <c:v>12.268000000000001</c:v>
                </c:pt>
                <c:pt idx="29997">
                  <c:v>12.316000000000001</c:v>
                </c:pt>
                <c:pt idx="29998">
                  <c:v>12.34</c:v>
                </c:pt>
                <c:pt idx="29999">
                  <c:v>12.364000000000001</c:v>
                </c:pt>
                <c:pt idx="30000">
                  <c:v>12.388999999999999</c:v>
                </c:pt>
                <c:pt idx="30001">
                  <c:v>12.436999999999999</c:v>
                </c:pt>
                <c:pt idx="30002">
                  <c:v>12.484999999999999</c:v>
                </c:pt>
                <c:pt idx="30003">
                  <c:v>12.509</c:v>
                </c:pt>
                <c:pt idx="30004">
                  <c:v>12.484999999999999</c:v>
                </c:pt>
                <c:pt idx="30005">
                  <c:v>12.509</c:v>
                </c:pt>
                <c:pt idx="30006">
                  <c:v>12.484999999999999</c:v>
                </c:pt>
                <c:pt idx="30007">
                  <c:v>12.484999999999999</c:v>
                </c:pt>
                <c:pt idx="30008">
                  <c:v>12.534000000000001</c:v>
                </c:pt>
                <c:pt idx="30009">
                  <c:v>12.558</c:v>
                </c:pt>
                <c:pt idx="30010">
                  <c:v>12.558</c:v>
                </c:pt>
                <c:pt idx="30011">
                  <c:v>12.484999999999999</c:v>
                </c:pt>
                <c:pt idx="30012">
                  <c:v>12.461</c:v>
                </c:pt>
                <c:pt idx="30013">
                  <c:v>12.436999999999999</c:v>
                </c:pt>
                <c:pt idx="30014">
                  <c:v>12.484999999999999</c:v>
                </c:pt>
                <c:pt idx="30015">
                  <c:v>12.484999999999999</c:v>
                </c:pt>
                <c:pt idx="30016">
                  <c:v>12.461</c:v>
                </c:pt>
                <c:pt idx="30017">
                  <c:v>12.436999999999999</c:v>
                </c:pt>
                <c:pt idx="30018">
                  <c:v>12.413</c:v>
                </c:pt>
                <c:pt idx="30019">
                  <c:v>12.388999999999999</c:v>
                </c:pt>
                <c:pt idx="30020">
                  <c:v>12.364000000000001</c:v>
                </c:pt>
                <c:pt idx="30021">
                  <c:v>12.34</c:v>
                </c:pt>
                <c:pt idx="30022">
                  <c:v>12.34</c:v>
                </c:pt>
                <c:pt idx="30023">
                  <c:v>12.316000000000001</c:v>
                </c:pt>
                <c:pt idx="30024">
                  <c:v>12.316000000000001</c:v>
                </c:pt>
                <c:pt idx="30025">
                  <c:v>12.268000000000001</c:v>
                </c:pt>
                <c:pt idx="30026">
                  <c:v>12.268000000000001</c:v>
                </c:pt>
                <c:pt idx="30027">
                  <c:v>12.268000000000001</c:v>
                </c:pt>
                <c:pt idx="30028">
                  <c:v>12.243</c:v>
                </c:pt>
                <c:pt idx="30029">
                  <c:v>12.218999999999999</c:v>
                </c:pt>
                <c:pt idx="30030">
                  <c:v>12.218999999999999</c:v>
                </c:pt>
                <c:pt idx="30031">
                  <c:v>12.218999999999999</c:v>
                </c:pt>
                <c:pt idx="30032">
                  <c:v>12.195</c:v>
                </c:pt>
                <c:pt idx="30033">
                  <c:v>12.218999999999999</c:v>
                </c:pt>
                <c:pt idx="30034">
                  <c:v>12.218999999999999</c:v>
                </c:pt>
                <c:pt idx="30035">
                  <c:v>12.195</c:v>
                </c:pt>
                <c:pt idx="30036">
                  <c:v>12.170999999999999</c:v>
                </c:pt>
                <c:pt idx="30037">
                  <c:v>12.170999999999999</c:v>
                </c:pt>
                <c:pt idx="30038">
                  <c:v>12.170999999999999</c:v>
                </c:pt>
                <c:pt idx="30039">
                  <c:v>12.147</c:v>
                </c:pt>
                <c:pt idx="30040">
                  <c:v>12.170999999999999</c:v>
                </c:pt>
                <c:pt idx="30041">
                  <c:v>12.147</c:v>
                </c:pt>
                <c:pt idx="30042">
                  <c:v>12.147</c:v>
                </c:pt>
                <c:pt idx="30043">
                  <c:v>12.147</c:v>
                </c:pt>
                <c:pt idx="30044">
                  <c:v>12.147</c:v>
                </c:pt>
                <c:pt idx="30045">
                  <c:v>12.147</c:v>
                </c:pt>
                <c:pt idx="30046">
                  <c:v>12.122</c:v>
                </c:pt>
                <c:pt idx="30047">
                  <c:v>12.122</c:v>
                </c:pt>
                <c:pt idx="30048">
                  <c:v>12.122</c:v>
                </c:pt>
                <c:pt idx="30049">
                  <c:v>12.098000000000001</c:v>
                </c:pt>
                <c:pt idx="30050">
                  <c:v>12.098000000000001</c:v>
                </c:pt>
                <c:pt idx="30051">
                  <c:v>12.098000000000001</c:v>
                </c:pt>
                <c:pt idx="30052">
                  <c:v>12.074</c:v>
                </c:pt>
                <c:pt idx="30053">
                  <c:v>12.074</c:v>
                </c:pt>
                <c:pt idx="30054">
                  <c:v>12.074</c:v>
                </c:pt>
                <c:pt idx="30055">
                  <c:v>12.074</c:v>
                </c:pt>
                <c:pt idx="30056">
                  <c:v>12.074</c:v>
                </c:pt>
                <c:pt idx="30057">
                  <c:v>12.074</c:v>
                </c:pt>
                <c:pt idx="30058">
                  <c:v>12.098000000000001</c:v>
                </c:pt>
                <c:pt idx="30059">
                  <c:v>12.098000000000001</c:v>
                </c:pt>
                <c:pt idx="30060">
                  <c:v>12.098000000000001</c:v>
                </c:pt>
                <c:pt idx="30061">
                  <c:v>12.098000000000001</c:v>
                </c:pt>
                <c:pt idx="30062">
                  <c:v>12.098000000000001</c:v>
                </c:pt>
                <c:pt idx="30063">
                  <c:v>12.098000000000001</c:v>
                </c:pt>
                <c:pt idx="30064">
                  <c:v>12.098000000000001</c:v>
                </c:pt>
                <c:pt idx="30065">
                  <c:v>12.098000000000001</c:v>
                </c:pt>
                <c:pt idx="30066">
                  <c:v>12.098000000000001</c:v>
                </c:pt>
                <c:pt idx="30067">
                  <c:v>12.098000000000001</c:v>
                </c:pt>
                <c:pt idx="30068">
                  <c:v>12.098000000000001</c:v>
                </c:pt>
                <c:pt idx="30069">
                  <c:v>12.098000000000001</c:v>
                </c:pt>
                <c:pt idx="30070">
                  <c:v>12.098000000000001</c:v>
                </c:pt>
                <c:pt idx="30071">
                  <c:v>12.098000000000001</c:v>
                </c:pt>
                <c:pt idx="30072">
                  <c:v>12.098000000000001</c:v>
                </c:pt>
                <c:pt idx="30073">
                  <c:v>12.098000000000001</c:v>
                </c:pt>
                <c:pt idx="30074">
                  <c:v>12.098000000000001</c:v>
                </c:pt>
                <c:pt idx="30075">
                  <c:v>12.074</c:v>
                </c:pt>
                <c:pt idx="30076">
                  <c:v>12.074</c:v>
                </c:pt>
                <c:pt idx="30077">
                  <c:v>12.074</c:v>
                </c:pt>
                <c:pt idx="30078">
                  <c:v>12.074</c:v>
                </c:pt>
                <c:pt idx="30079">
                  <c:v>12.074</c:v>
                </c:pt>
                <c:pt idx="30080">
                  <c:v>12.074</c:v>
                </c:pt>
                <c:pt idx="30081">
                  <c:v>12.074</c:v>
                </c:pt>
                <c:pt idx="30082">
                  <c:v>12.074</c:v>
                </c:pt>
                <c:pt idx="30083">
                  <c:v>12.074</c:v>
                </c:pt>
                <c:pt idx="30084">
                  <c:v>12.074</c:v>
                </c:pt>
                <c:pt idx="30085">
                  <c:v>12.098000000000001</c:v>
                </c:pt>
                <c:pt idx="30086">
                  <c:v>12.098000000000001</c:v>
                </c:pt>
                <c:pt idx="30087">
                  <c:v>12.122</c:v>
                </c:pt>
                <c:pt idx="30088">
                  <c:v>12.122</c:v>
                </c:pt>
                <c:pt idx="30089">
                  <c:v>12.122</c:v>
                </c:pt>
                <c:pt idx="30090">
                  <c:v>12.122</c:v>
                </c:pt>
                <c:pt idx="30091">
                  <c:v>12.122</c:v>
                </c:pt>
                <c:pt idx="30092">
                  <c:v>12.147</c:v>
                </c:pt>
                <c:pt idx="30093">
                  <c:v>12.218999999999999</c:v>
                </c:pt>
                <c:pt idx="30094">
                  <c:v>12.268000000000001</c:v>
                </c:pt>
                <c:pt idx="30095">
                  <c:v>12.316000000000001</c:v>
                </c:pt>
                <c:pt idx="30096">
                  <c:v>12.34</c:v>
                </c:pt>
                <c:pt idx="30097">
                  <c:v>12.364000000000001</c:v>
                </c:pt>
                <c:pt idx="30098">
                  <c:v>12.388999999999999</c:v>
                </c:pt>
                <c:pt idx="30099">
                  <c:v>12.413</c:v>
                </c:pt>
                <c:pt idx="30100">
                  <c:v>12.436999999999999</c:v>
                </c:pt>
                <c:pt idx="30101">
                  <c:v>12.436999999999999</c:v>
                </c:pt>
                <c:pt idx="30102">
                  <c:v>12.461</c:v>
                </c:pt>
                <c:pt idx="30103">
                  <c:v>12.484999999999999</c:v>
                </c:pt>
                <c:pt idx="30104">
                  <c:v>12.484999999999999</c:v>
                </c:pt>
                <c:pt idx="30105">
                  <c:v>12.509</c:v>
                </c:pt>
                <c:pt idx="30106">
                  <c:v>12.509</c:v>
                </c:pt>
                <c:pt idx="30107">
                  <c:v>12.509</c:v>
                </c:pt>
                <c:pt idx="30108">
                  <c:v>12.509</c:v>
                </c:pt>
                <c:pt idx="30109">
                  <c:v>12.484999999999999</c:v>
                </c:pt>
                <c:pt idx="30110">
                  <c:v>12.484999999999999</c:v>
                </c:pt>
                <c:pt idx="30111">
                  <c:v>12.461</c:v>
                </c:pt>
                <c:pt idx="30112">
                  <c:v>12.461</c:v>
                </c:pt>
                <c:pt idx="30113">
                  <c:v>12.413</c:v>
                </c:pt>
                <c:pt idx="30114">
                  <c:v>12.364000000000001</c:v>
                </c:pt>
                <c:pt idx="30115">
                  <c:v>12.316000000000001</c:v>
                </c:pt>
                <c:pt idx="30116">
                  <c:v>12.292</c:v>
                </c:pt>
                <c:pt idx="30117">
                  <c:v>12.268000000000001</c:v>
                </c:pt>
                <c:pt idx="30118">
                  <c:v>12.268000000000001</c:v>
                </c:pt>
                <c:pt idx="30119">
                  <c:v>12.268000000000001</c:v>
                </c:pt>
                <c:pt idx="30120">
                  <c:v>12.243</c:v>
                </c:pt>
                <c:pt idx="30121">
                  <c:v>12.218999999999999</c:v>
                </c:pt>
                <c:pt idx="30122">
                  <c:v>12.218999999999999</c:v>
                </c:pt>
                <c:pt idx="30123">
                  <c:v>12.195</c:v>
                </c:pt>
                <c:pt idx="30124">
                  <c:v>12.170999999999999</c:v>
                </c:pt>
                <c:pt idx="30125">
                  <c:v>12.170999999999999</c:v>
                </c:pt>
                <c:pt idx="30126">
                  <c:v>12.147</c:v>
                </c:pt>
                <c:pt idx="30127">
                  <c:v>12.147</c:v>
                </c:pt>
                <c:pt idx="30128">
                  <c:v>12.122</c:v>
                </c:pt>
                <c:pt idx="30129">
                  <c:v>12.122</c:v>
                </c:pt>
                <c:pt idx="30130">
                  <c:v>12.122</c:v>
                </c:pt>
                <c:pt idx="30131">
                  <c:v>12.098000000000001</c:v>
                </c:pt>
                <c:pt idx="30132">
                  <c:v>12.098000000000001</c:v>
                </c:pt>
                <c:pt idx="30133">
                  <c:v>12.098000000000001</c:v>
                </c:pt>
                <c:pt idx="30134">
                  <c:v>12.074</c:v>
                </c:pt>
                <c:pt idx="30135">
                  <c:v>12.074</c:v>
                </c:pt>
                <c:pt idx="30136">
                  <c:v>12.074</c:v>
                </c:pt>
                <c:pt idx="30137">
                  <c:v>12.074</c:v>
                </c:pt>
                <c:pt idx="30138">
                  <c:v>12.074</c:v>
                </c:pt>
                <c:pt idx="30139">
                  <c:v>12.05</c:v>
                </c:pt>
                <c:pt idx="30140">
                  <c:v>12.05</c:v>
                </c:pt>
                <c:pt idx="30141">
                  <c:v>12.05</c:v>
                </c:pt>
                <c:pt idx="30142">
                  <c:v>12.025</c:v>
                </c:pt>
                <c:pt idx="30143">
                  <c:v>12.025</c:v>
                </c:pt>
                <c:pt idx="30144">
                  <c:v>12.025</c:v>
                </c:pt>
                <c:pt idx="30145">
                  <c:v>12.025</c:v>
                </c:pt>
                <c:pt idx="30146">
                  <c:v>12.025</c:v>
                </c:pt>
                <c:pt idx="30147">
                  <c:v>12.05</c:v>
                </c:pt>
                <c:pt idx="30148">
                  <c:v>12.05</c:v>
                </c:pt>
                <c:pt idx="30149">
                  <c:v>12.05</c:v>
                </c:pt>
                <c:pt idx="30150">
                  <c:v>12.05</c:v>
                </c:pt>
                <c:pt idx="30151">
                  <c:v>12.05</c:v>
                </c:pt>
                <c:pt idx="30152">
                  <c:v>12.05</c:v>
                </c:pt>
                <c:pt idx="30153">
                  <c:v>12.05</c:v>
                </c:pt>
                <c:pt idx="30154">
                  <c:v>12.05</c:v>
                </c:pt>
                <c:pt idx="30155">
                  <c:v>12.05</c:v>
                </c:pt>
                <c:pt idx="30156">
                  <c:v>12.025</c:v>
                </c:pt>
                <c:pt idx="30157">
                  <c:v>12.025</c:v>
                </c:pt>
                <c:pt idx="30158">
                  <c:v>12.025</c:v>
                </c:pt>
                <c:pt idx="30159">
                  <c:v>12.025</c:v>
                </c:pt>
                <c:pt idx="30160">
                  <c:v>12.05</c:v>
                </c:pt>
                <c:pt idx="30161">
                  <c:v>12.025</c:v>
                </c:pt>
                <c:pt idx="30162">
                  <c:v>12.025</c:v>
                </c:pt>
                <c:pt idx="30163">
                  <c:v>12.05</c:v>
                </c:pt>
                <c:pt idx="30164">
                  <c:v>12.05</c:v>
                </c:pt>
                <c:pt idx="30165">
                  <c:v>12.05</c:v>
                </c:pt>
                <c:pt idx="30166">
                  <c:v>12.05</c:v>
                </c:pt>
                <c:pt idx="30167">
                  <c:v>12.05</c:v>
                </c:pt>
                <c:pt idx="30168">
                  <c:v>12.05</c:v>
                </c:pt>
                <c:pt idx="30169">
                  <c:v>12.05</c:v>
                </c:pt>
                <c:pt idx="30170">
                  <c:v>12.05</c:v>
                </c:pt>
                <c:pt idx="30171">
                  <c:v>12.05</c:v>
                </c:pt>
                <c:pt idx="30172">
                  <c:v>12.05</c:v>
                </c:pt>
                <c:pt idx="30173">
                  <c:v>12.025</c:v>
                </c:pt>
                <c:pt idx="30174">
                  <c:v>12.025</c:v>
                </c:pt>
                <c:pt idx="30175">
                  <c:v>12.025</c:v>
                </c:pt>
                <c:pt idx="30176">
                  <c:v>12.025</c:v>
                </c:pt>
                <c:pt idx="30177">
                  <c:v>12.025</c:v>
                </c:pt>
                <c:pt idx="30178">
                  <c:v>12.025</c:v>
                </c:pt>
                <c:pt idx="30179">
                  <c:v>12.025</c:v>
                </c:pt>
                <c:pt idx="30180">
                  <c:v>12.025</c:v>
                </c:pt>
                <c:pt idx="30181">
                  <c:v>12.025</c:v>
                </c:pt>
                <c:pt idx="30182">
                  <c:v>12.025</c:v>
                </c:pt>
                <c:pt idx="30183">
                  <c:v>12.025</c:v>
                </c:pt>
                <c:pt idx="30184">
                  <c:v>12.05</c:v>
                </c:pt>
                <c:pt idx="30185">
                  <c:v>12.05</c:v>
                </c:pt>
                <c:pt idx="30186">
                  <c:v>12.05</c:v>
                </c:pt>
                <c:pt idx="30187">
                  <c:v>12.05</c:v>
                </c:pt>
                <c:pt idx="30188">
                  <c:v>12.074</c:v>
                </c:pt>
                <c:pt idx="30189">
                  <c:v>12.147</c:v>
                </c:pt>
                <c:pt idx="30190">
                  <c:v>12.195</c:v>
                </c:pt>
                <c:pt idx="30191">
                  <c:v>12.243</c:v>
                </c:pt>
                <c:pt idx="30192">
                  <c:v>12.268000000000001</c:v>
                </c:pt>
                <c:pt idx="30193">
                  <c:v>12.316000000000001</c:v>
                </c:pt>
                <c:pt idx="30194">
                  <c:v>12.364000000000001</c:v>
                </c:pt>
                <c:pt idx="30195">
                  <c:v>12.364000000000001</c:v>
                </c:pt>
                <c:pt idx="30196">
                  <c:v>12.388999999999999</c:v>
                </c:pt>
                <c:pt idx="30197">
                  <c:v>12.413</c:v>
                </c:pt>
                <c:pt idx="30198">
                  <c:v>12.413</c:v>
                </c:pt>
                <c:pt idx="30199">
                  <c:v>12.413</c:v>
                </c:pt>
                <c:pt idx="30200">
                  <c:v>12.413</c:v>
                </c:pt>
                <c:pt idx="30201">
                  <c:v>12.413</c:v>
                </c:pt>
                <c:pt idx="30202">
                  <c:v>12.436999999999999</c:v>
                </c:pt>
                <c:pt idx="30203">
                  <c:v>12.413</c:v>
                </c:pt>
                <c:pt idx="30204">
                  <c:v>12.413</c:v>
                </c:pt>
                <c:pt idx="30205">
                  <c:v>12.436999999999999</c:v>
                </c:pt>
                <c:pt idx="30206">
                  <c:v>12.436999999999999</c:v>
                </c:pt>
                <c:pt idx="30207">
                  <c:v>12.413</c:v>
                </c:pt>
                <c:pt idx="30208">
                  <c:v>12.413</c:v>
                </c:pt>
                <c:pt idx="30209">
                  <c:v>12.364000000000001</c:v>
                </c:pt>
                <c:pt idx="30210">
                  <c:v>12.316000000000001</c:v>
                </c:pt>
                <c:pt idx="30211">
                  <c:v>12.292</c:v>
                </c:pt>
                <c:pt idx="30212">
                  <c:v>12.243</c:v>
                </c:pt>
                <c:pt idx="30213">
                  <c:v>12.218999999999999</c:v>
                </c:pt>
                <c:pt idx="30214">
                  <c:v>12.218999999999999</c:v>
                </c:pt>
                <c:pt idx="30215">
                  <c:v>12.195</c:v>
                </c:pt>
                <c:pt idx="30216">
                  <c:v>12.195</c:v>
                </c:pt>
                <c:pt idx="30217">
                  <c:v>12.170999999999999</c:v>
                </c:pt>
                <c:pt idx="30218">
                  <c:v>12.170999999999999</c:v>
                </c:pt>
                <c:pt idx="30219">
                  <c:v>12.147</c:v>
                </c:pt>
                <c:pt idx="30220">
                  <c:v>12.122</c:v>
                </c:pt>
                <c:pt idx="30221">
                  <c:v>12.122</c:v>
                </c:pt>
                <c:pt idx="30222">
                  <c:v>12.098000000000001</c:v>
                </c:pt>
                <c:pt idx="30223">
                  <c:v>12.098000000000001</c:v>
                </c:pt>
                <c:pt idx="30224">
                  <c:v>12.074</c:v>
                </c:pt>
                <c:pt idx="30225">
                  <c:v>12.074</c:v>
                </c:pt>
                <c:pt idx="30226">
                  <c:v>12.074</c:v>
                </c:pt>
                <c:pt idx="30227">
                  <c:v>12.074</c:v>
                </c:pt>
                <c:pt idx="30228">
                  <c:v>12.098000000000001</c:v>
                </c:pt>
                <c:pt idx="30229">
                  <c:v>12.098000000000001</c:v>
                </c:pt>
                <c:pt idx="30230">
                  <c:v>12.074</c:v>
                </c:pt>
                <c:pt idx="30231">
                  <c:v>12.074</c:v>
                </c:pt>
                <c:pt idx="30232">
                  <c:v>12.074</c:v>
                </c:pt>
                <c:pt idx="30233">
                  <c:v>12.074</c:v>
                </c:pt>
                <c:pt idx="30234">
                  <c:v>12.074</c:v>
                </c:pt>
                <c:pt idx="30235">
                  <c:v>12.074</c:v>
                </c:pt>
                <c:pt idx="30236">
                  <c:v>12.05</c:v>
                </c:pt>
                <c:pt idx="30237">
                  <c:v>12.05</c:v>
                </c:pt>
                <c:pt idx="30238">
                  <c:v>12.05</c:v>
                </c:pt>
                <c:pt idx="30239">
                  <c:v>12.05</c:v>
                </c:pt>
                <c:pt idx="30240">
                  <c:v>12.05</c:v>
                </c:pt>
                <c:pt idx="30241">
                  <c:v>12.05</c:v>
                </c:pt>
                <c:pt idx="30242">
                  <c:v>12.025</c:v>
                </c:pt>
                <c:pt idx="30243">
                  <c:v>12.05</c:v>
                </c:pt>
                <c:pt idx="30244">
                  <c:v>12.05</c:v>
                </c:pt>
                <c:pt idx="30245">
                  <c:v>12.05</c:v>
                </c:pt>
                <c:pt idx="30246">
                  <c:v>12.05</c:v>
                </c:pt>
                <c:pt idx="30247">
                  <c:v>12.025</c:v>
                </c:pt>
                <c:pt idx="30248">
                  <c:v>12.025</c:v>
                </c:pt>
                <c:pt idx="30249">
                  <c:v>12.025</c:v>
                </c:pt>
                <c:pt idx="30250">
                  <c:v>12.025</c:v>
                </c:pt>
                <c:pt idx="30251">
                  <c:v>12.025</c:v>
                </c:pt>
                <c:pt idx="30252">
                  <c:v>12.025</c:v>
                </c:pt>
                <c:pt idx="30253">
                  <c:v>12.025</c:v>
                </c:pt>
                <c:pt idx="30254">
                  <c:v>12.025</c:v>
                </c:pt>
                <c:pt idx="30255">
                  <c:v>12.000999999999999</c:v>
                </c:pt>
                <c:pt idx="30256">
                  <c:v>12.000999999999999</c:v>
                </c:pt>
                <c:pt idx="30257">
                  <c:v>12.000999999999999</c:v>
                </c:pt>
                <c:pt idx="30258">
                  <c:v>12.000999999999999</c:v>
                </c:pt>
                <c:pt idx="30259">
                  <c:v>12.000999999999999</c:v>
                </c:pt>
                <c:pt idx="30260">
                  <c:v>12.025</c:v>
                </c:pt>
                <c:pt idx="30261">
                  <c:v>12.025</c:v>
                </c:pt>
                <c:pt idx="30262">
                  <c:v>12.000999999999999</c:v>
                </c:pt>
                <c:pt idx="30263">
                  <c:v>12.025</c:v>
                </c:pt>
                <c:pt idx="30264">
                  <c:v>12.025</c:v>
                </c:pt>
                <c:pt idx="30265">
                  <c:v>12.025</c:v>
                </c:pt>
                <c:pt idx="30266">
                  <c:v>12.025</c:v>
                </c:pt>
                <c:pt idx="30267">
                  <c:v>12.025</c:v>
                </c:pt>
                <c:pt idx="30268">
                  <c:v>12.025</c:v>
                </c:pt>
                <c:pt idx="30269">
                  <c:v>12.025</c:v>
                </c:pt>
                <c:pt idx="30270">
                  <c:v>12.025</c:v>
                </c:pt>
                <c:pt idx="30271">
                  <c:v>12.025</c:v>
                </c:pt>
                <c:pt idx="30272">
                  <c:v>12.025</c:v>
                </c:pt>
                <c:pt idx="30273">
                  <c:v>12.025</c:v>
                </c:pt>
                <c:pt idx="30274">
                  <c:v>12.025</c:v>
                </c:pt>
                <c:pt idx="30275">
                  <c:v>12.025</c:v>
                </c:pt>
                <c:pt idx="30276">
                  <c:v>12.05</c:v>
                </c:pt>
                <c:pt idx="30277">
                  <c:v>12.05</c:v>
                </c:pt>
                <c:pt idx="30278">
                  <c:v>12.074</c:v>
                </c:pt>
                <c:pt idx="30279">
                  <c:v>12.074</c:v>
                </c:pt>
                <c:pt idx="30280">
                  <c:v>12.074</c:v>
                </c:pt>
                <c:pt idx="30281">
                  <c:v>12.074</c:v>
                </c:pt>
                <c:pt idx="30282">
                  <c:v>12.098000000000001</c:v>
                </c:pt>
                <c:pt idx="30283">
                  <c:v>12.098000000000001</c:v>
                </c:pt>
                <c:pt idx="30284">
                  <c:v>12.122</c:v>
                </c:pt>
                <c:pt idx="30285">
                  <c:v>12.195</c:v>
                </c:pt>
                <c:pt idx="30286">
                  <c:v>12.195</c:v>
                </c:pt>
                <c:pt idx="30287">
                  <c:v>12.218999999999999</c:v>
                </c:pt>
                <c:pt idx="30288">
                  <c:v>12.268000000000001</c:v>
                </c:pt>
                <c:pt idx="30289">
                  <c:v>12.316000000000001</c:v>
                </c:pt>
                <c:pt idx="30290">
                  <c:v>12.364000000000001</c:v>
                </c:pt>
                <c:pt idx="30291">
                  <c:v>12.388999999999999</c:v>
                </c:pt>
                <c:pt idx="30292">
                  <c:v>12.413</c:v>
                </c:pt>
                <c:pt idx="30293">
                  <c:v>12.413</c:v>
                </c:pt>
                <c:pt idx="30294">
                  <c:v>12.436999999999999</c:v>
                </c:pt>
                <c:pt idx="30295">
                  <c:v>12.461</c:v>
                </c:pt>
                <c:pt idx="30296">
                  <c:v>12.461</c:v>
                </c:pt>
                <c:pt idx="30297">
                  <c:v>12.461</c:v>
                </c:pt>
                <c:pt idx="30298">
                  <c:v>12.461</c:v>
                </c:pt>
                <c:pt idx="30299">
                  <c:v>12.461</c:v>
                </c:pt>
                <c:pt idx="30300">
                  <c:v>12.461</c:v>
                </c:pt>
                <c:pt idx="30301">
                  <c:v>12.461</c:v>
                </c:pt>
                <c:pt idx="30302">
                  <c:v>12.413</c:v>
                </c:pt>
                <c:pt idx="30303">
                  <c:v>12.413</c:v>
                </c:pt>
                <c:pt idx="30304">
                  <c:v>12.388999999999999</c:v>
                </c:pt>
                <c:pt idx="30305">
                  <c:v>12.34</c:v>
                </c:pt>
                <c:pt idx="30306">
                  <c:v>12.316000000000001</c:v>
                </c:pt>
                <c:pt idx="30307">
                  <c:v>12.268000000000001</c:v>
                </c:pt>
                <c:pt idx="30308">
                  <c:v>12.243</c:v>
                </c:pt>
                <c:pt idx="30309">
                  <c:v>12.243</c:v>
                </c:pt>
                <c:pt idx="30310">
                  <c:v>12.218999999999999</c:v>
                </c:pt>
                <c:pt idx="30311">
                  <c:v>12.218999999999999</c:v>
                </c:pt>
                <c:pt idx="30312">
                  <c:v>12.195</c:v>
                </c:pt>
                <c:pt idx="30313">
                  <c:v>12.170999999999999</c:v>
                </c:pt>
                <c:pt idx="30314">
                  <c:v>12.147</c:v>
                </c:pt>
                <c:pt idx="30315">
                  <c:v>12.122</c:v>
                </c:pt>
                <c:pt idx="30316">
                  <c:v>12.122</c:v>
                </c:pt>
                <c:pt idx="30317">
                  <c:v>12.122</c:v>
                </c:pt>
                <c:pt idx="30318">
                  <c:v>12.098000000000001</c:v>
                </c:pt>
                <c:pt idx="30319">
                  <c:v>12.074</c:v>
                </c:pt>
                <c:pt idx="30320">
                  <c:v>12.074</c:v>
                </c:pt>
                <c:pt idx="30321">
                  <c:v>12.05</c:v>
                </c:pt>
                <c:pt idx="30322">
                  <c:v>12.05</c:v>
                </c:pt>
                <c:pt idx="30323">
                  <c:v>12.05</c:v>
                </c:pt>
                <c:pt idx="30324">
                  <c:v>12.05</c:v>
                </c:pt>
                <c:pt idx="30325">
                  <c:v>12.025</c:v>
                </c:pt>
                <c:pt idx="30326">
                  <c:v>12.025</c:v>
                </c:pt>
                <c:pt idx="30327">
                  <c:v>12.025</c:v>
                </c:pt>
                <c:pt idx="30328">
                  <c:v>12.025</c:v>
                </c:pt>
                <c:pt idx="30329">
                  <c:v>12.000999999999999</c:v>
                </c:pt>
                <c:pt idx="30330">
                  <c:v>12.000999999999999</c:v>
                </c:pt>
                <c:pt idx="30331">
                  <c:v>12.000999999999999</c:v>
                </c:pt>
                <c:pt idx="30332">
                  <c:v>12.000999999999999</c:v>
                </c:pt>
                <c:pt idx="30333">
                  <c:v>11.977</c:v>
                </c:pt>
                <c:pt idx="30334">
                  <c:v>11.977</c:v>
                </c:pt>
                <c:pt idx="30335">
                  <c:v>11.977</c:v>
                </c:pt>
                <c:pt idx="30336">
                  <c:v>11.977</c:v>
                </c:pt>
                <c:pt idx="30337">
                  <c:v>11.977</c:v>
                </c:pt>
                <c:pt idx="30338">
                  <c:v>11.952999999999999</c:v>
                </c:pt>
                <c:pt idx="30339">
                  <c:v>11.952999999999999</c:v>
                </c:pt>
                <c:pt idx="30340">
                  <c:v>11.952999999999999</c:v>
                </c:pt>
                <c:pt idx="30341">
                  <c:v>11.952999999999999</c:v>
                </c:pt>
                <c:pt idx="30342">
                  <c:v>11.952999999999999</c:v>
                </c:pt>
                <c:pt idx="30343">
                  <c:v>11.952999999999999</c:v>
                </c:pt>
                <c:pt idx="30344">
                  <c:v>11.952999999999999</c:v>
                </c:pt>
                <c:pt idx="30345">
                  <c:v>11.952999999999999</c:v>
                </c:pt>
                <c:pt idx="30346">
                  <c:v>11.952999999999999</c:v>
                </c:pt>
                <c:pt idx="30347">
                  <c:v>11.952999999999999</c:v>
                </c:pt>
                <c:pt idx="30348">
                  <c:v>11.929</c:v>
                </c:pt>
                <c:pt idx="30349">
                  <c:v>11.977</c:v>
                </c:pt>
                <c:pt idx="30350">
                  <c:v>11.977</c:v>
                </c:pt>
                <c:pt idx="30351">
                  <c:v>11.977</c:v>
                </c:pt>
                <c:pt idx="30352">
                  <c:v>11.977</c:v>
                </c:pt>
                <c:pt idx="30353">
                  <c:v>11.977</c:v>
                </c:pt>
                <c:pt idx="30354">
                  <c:v>11.977</c:v>
                </c:pt>
                <c:pt idx="30355">
                  <c:v>12.000999999999999</c:v>
                </c:pt>
                <c:pt idx="30356">
                  <c:v>12.000999999999999</c:v>
                </c:pt>
                <c:pt idx="30357">
                  <c:v>11.977</c:v>
                </c:pt>
                <c:pt idx="30358">
                  <c:v>11.977</c:v>
                </c:pt>
                <c:pt idx="30359">
                  <c:v>11.977</c:v>
                </c:pt>
                <c:pt idx="30360">
                  <c:v>11.977</c:v>
                </c:pt>
                <c:pt idx="30361">
                  <c:v>11.977</c:v>
                </c:pt>
                <c:pt idx="30362">
                  <c:v>11.977</c:v>
                </c:pt>
                <c:pt idx="30363">
                  <c:v>11.977</c:v>
                </c:pt>
                <c:pt idx="30364">
                  <c:v>11.977</c:v>
                </c:pt>
                <c:pt idx="30365">
                  <c:v>11.977</c:v>
                </c:pt>
                <c:pt idx="30366">
                  <c:v>11.977</c:v>
                </c:pt>
                <c:pt idx="30367">
                  <c:v>12.000999999999999</c:v>
                </c:pt>
                <c:pt idx="30368">
                  <c:v>11.977</c:v>
                </c:pt>
                <c:pt idx="30369">
                  <c:v>11.977</c:v>
                </c:pt>
                <c:pt idx="30370">
                  <c:v>11.977</c:v>
                </c:pt>
                <c:pt idx="30371">
                  <c:v>11.977</c:v>
                </c:pt>
                <c:pt idx="30372">
                  <c:v>11.977</c:v>
                </c:pt>
                <c:pt idx="30373">
                  <c:v>11.977</c:v>
                </c:pt>
                <c:pt idx="30374">
                  <c:v>12.000999999999999</c:v>
                </c:pt>
                <c:pt idx="30375">
                  <c:v>12.000999999999999</c:v>
                </c:pt>
                <c:pt idx="30376">
                  <c:v>12.000999999999999</c:v>
                </c:pt>
                <c:pt idx="30377">
                  <c:v>12.000999999999999</c:v>
                </c:pt>
                <c:pt idx="30378">
                  <c:v>11.977</c:v>
                </c:pt>
                <c:pt idx="30379">
                  <c:v>12.000999999999999</c:v>
                </c:pt>
                <c:pt idx="30380">
                  <c:v>12.000999999999999</c:v>
                </c:pt>
                <c:pt idx="30381">
                  <c:v>12.074</c:v>
                </c:pt>
                <c:pt idx="30382">
                  <c:v>12.147</c:v>
                </c:pt>
                <c:pt idx="30383">
                  <c:v>12.195</c:v>
                </c:pt>
                <c:pt idx="30384">
                  <c:v>12.218999999999999</c:v>
                </c:pt>
                <c:pt idx="30385">
                  <c:v>12.268000000000001</c:v>
                </c:pt>
                <c:pt idx="30386">
                  <c:v>12.292</c:v>
                </c:pt>
                <c:pt idx="30387">
                  <c:v>12.292</c:v>
                </c:pt>
                <c:pt idx="30388">
                  <c:v>12.34</c:v>
                </c:pt>
                <c:pt idx="30389">
                  <c:v>12.364000000000001</c:v>
                </c:pt>
                <c:pt idx="30390">
                  <c:v>12.364000000000001</c:v>
                </c:pt>
                <c:pt idx="30391">
                  <c:v>12.292</c:v>
                </c:pt>
                <c:pt idx="30392">
                  <c:v>12.268000000000001</c:v>
                </c:pt>
                <c:pt idx="30393">
                  <c:v>12.292</c:v>
                </c:pt>
                <c:pt idx="30394">
                  <c:v>12.292</c:v>
                </c:pt>
                <c:pt idx="30395">
                  <c:v>12.292</c:v>
                </c:pt>
                <c:pt idx="30396">
                  <c:v>12.34</c:v>
                </c:pt>
                <c:pt idx="30397">
                  <c:v>12.34</c:v>
                </c:pt>
                <c:pt idx="30398">
                  <c:v>12.316000000000001</c:v>
                </c:pt>
                <c:pt idx="30399">
                  <c:v>12.292</c:v>
                </c:pt>
                <c:pt idx="30400">
                  <c:v>12.292</c:v>
                </c:pt>
                <c:pt idx="30401">
                  <c:v>12.292</c:v>
                </c:pt>
                <c:pt idx="30402">
                  <c:v>12.292</c:v>
                </c:pt>
                <c:pt idx="30403">
                  <c:v>12.268000000000001</c:v>
                </c:pt>
                <c:pt idx="30404">
                  <c:v>12.268000000000001</c:v>
                </c:pt>
                <c:pt idx="30405">
                  <c:v>12.243</c:v>
                </c:pt>
                <c:pt idx="30406">
                  <c:v>12.218999999999999</c:v>
                </c:pt>
                <c:pt idx="30407">
                  <c:v>12.218999999999999</c:v>
                </c:pt>
                <c:pt idx="30408">
                  <c:v>12.195</c:v>
                </c:pt>
                <c:pt idx="30409">
                  <c:v>12.170999999999999</c:v>
                </c:pt>
                <c:pt idx="30410">
                  <c:v>12.147</c:v>
                </c:pt>
                <c:pt idx="30411">
                  <c:v>12.147</c:v>
                </c:pt>
                <c:pt idx="30412">
                  <c:v>12.122</c:v>
                </c:pt>
                <c:pt idx="30413">
                  <c:v>12.122</c:v>
                </c:pt>
                <c:pt idx="30414">
                  <c:v>12.122</c:v>
                </c:pt>
                <c:pt idx="30415">
                  <c:v>12.122</c:v>
                </c:pt>
                <c:pt idx="30416">
                  <c:v>12.122</c:v>
                </c:pt>
                <c:pt idx="30417">
                  <c:v>12.098000000000001</c:v>
                </c:pt>
                <c:pt idx="30418">
                  <c:v>12.098000000000001</c:v>
                </c:pt>
                <c:pt idx="30419">
                  <c:v>12.074</c:v>
                </c:pt>
                <c:pt idx="30420">
                  <c:v>12.074</c:v>
                </c:pt>
                <c:pt idx="30421">
                  <c:v>12.074</c:v>
                </c:pt>
                <c:pt idx="30422">
                  <c:v>12.074</c:v>
                </c:pt>
                <c:pt idx="30423">
                  <c:v>12.074</c:v>
                </c:pt>
                <c:pt idx="30424">
                  <c:v>12.074</c:v>
                </c:pt>
                <c:pt idx="30425">
                  <c:v>12.05</c:v>
                </c:pt>
                <c:pt idx="30426">
                  <c:v>12.05</c:v>
                </c:pt>
                <c:pt idx="30427">
                  <c:v>12.025</c:v>
                </c:pt>
                <c:pt idx="30428">
                  <c:v>12.05</c:v>
                </c:pt>
                <c:pt idx="30429">
                  <c:v>12.05</c:v>
                </c:pt>
                <c:pt idx="30430">
                  <c:v>12.025</c:v>
                </c:pt>
                <c:pt idx="30431">
                  <c:v>12.025</c:v>
                </c:pt>
                <c:pt idx="30432">
                  <c:v>12.025</c:v>
                </c:pt>
                <c:pt idx="30433">
                  <c:v>12.025</c:v>
                </c:pt>
                <c:pt idx="30434">
                  <c:v>12.025</c:v>
                </c:pt>
                <c:pt idx="30435">
                  <c:v>12.025</c:v>
                </c:pt>
                <c:pt idx="30436">
                  <c:v>12.000999999999999</c:v>
                </c:pt>
                <c:pt idx="30437">
                  <c:v>12.000999999999999</c:v>
                </c:pt>
                <c:pt idx="30438">
                  <c:v>12.000999999999999</c:v>
                </c:pt>
                <c:pt idx="30439">
                  <c:v>11.977</c:v>
                </c:pt>
                <c:pt idx="30440">
                  <c:v>11.977</c:v>
                </c:pt>
                <c:pt idx="30441">
                  <c:v>11.977</c:v>
                </c:pt>
                <c:pt idx="30442">
                  <c:v>11.977</c:v>
                </c:pt>
                <c:pt idx="30443">
                  <c:v>11.977</c:v>
                </c:pt>
                <c:pt idx="30444">
                  <c:v>11.977</c:v>
                </c:pt>
                <c:pt idx="30445">
                  <c:v>11.977</c:v>
                </c:pt>
                <c:pt idx="30446">
                  <c:v>12.000999999999999</c:v>
                </c:pt>
                <c:pt idx="30447">
                  <c:v>12.000999999999999</c:v>
                </c:pt>
                <c:pt idx="30448">
                  <c:v>12.000999999999999</c:v>
                </c:pt>
                <c:pt idx="30449">
                  <c:v>12.000999999999999</c:v>
                </c:pt>
                <c:pt idx="30450">
                  <c:v>12.000999999999999</c:v>
                </c:pt>
                <c:pt idx="30451">
                  <c:v>12.000999999999999</c:v>
                </c:pt>
                <c:pt idx="30452">
                  <c:v>12.000999999999999</c:v>
                </c:pt>
                <c:pt idx="30453">
                  <c:v>12.000999999999999</c:v>
                </c:pt>
                <c:pt idx="30454">
                  <c:v>12.000999999999999</c:v>
                </c:pt>
                <c:pt idx="30455">
                  <c:v>12.000999999999999</c:v>
                </c:pt>
                <c:pt idx="30456">
                  <c:v>12.000999999999999</c:v>
                </c:pt>
                <c:pt idx="30457">
                  <c:v>12.000999999999999</c:v>
                </c:pt>
                <c:pt idx="30458">
                  <c:v>12.000999999999999</c:v>
                </c:pt>
                <c:pt idx="30459">
                  <c:v>12.025</c:v>
                </c:pt>
                <c:pt idx="30460">
                  <c:v>12.025</c:v>
                </c:pt>
                <c:pt idx="30461">
                  <c:v>12.025</c:v>
                </c:pt>
                <c:pt idx="30462">
                  <c:v>12.025</c:v>
                </c:pt>
                <c:pt idx="30463">
                  <c:v>12.025</c:v>
                </c:pt>
                <c:pt idx="30464">
                  <c:v>12.025</c:v>
                </c:pt>
                <c:pt idx="30465">
                  <c:v>12.025</c:v>
                </c:pt>
                <c:pt idx="30466">
                  <c:v>12.025</c:v>
                </c:pt>
                <c:pt idx="30467">
                  <c:v>12.025</c:v>
                </c:pt>
                <c:pt idx="30468">
                  <c:v>12.025</c:v>
                </c:pt>
                <c:pt idx="30469">
                  <c:v>12.025</c:v>
                </c:pt>
                <c:pt idx="30470">
                  <c:v>12.025</c:v>
                </c:pt>
                <c:pt idx="30471">
                  <c:v>12.025</c:v>
                </c:pt>
                <c:pt idx="30472">
                  <c:v>12.025</c:v>
                </c:pt>
                <c:pt idx="30473">
                  <c:v>12.000999999999999</c:v>
                </c:pt>
                <c:pt idx="30474">
                  <c:v>12.025</c:v>
                </c:pt>
                <c:pt idx="30475">
                  <c:v>12.05</c:v>
                </c:pt>
                <c:pt idx="30476">
                  <c:v>12.098000000000001</c:v>
                </c:pt>
                <c:pt idx="30477">
                  <c:v>12.147</c:v>
                </c:pt>
                <c:pt idx="30478">
                  <c:v>12.122</c:v>
                </c:pt>
                <c:pt idx="30479">
                  <c:v>12.147</c:v>
                </c:pt>
                <c:pt idx="30480">
                  <c:v>12.170999999999999</c:v>
                </c:pt>
                <c:pt idx="30481">
                  <c:v>12.170999999999999</c:v>
                </c:pt>
                <c:pt idx="30482">
                  <c:v>12.195</c:v>
                </c:pt>
                <c:pt idx="30483">
                  <c:v>12.218999999999999</c:v>
                </c:pt>
                <c:pt idx="30484">
                  <c:v>12.292</c:v>
                </c:pt>
                <c:pt idx="30485">
                  <c:v>12.218999999999999</c:v>
                </c:pt>
                <c:pt idx="30486">
                  <c:v>12.218999999999999</c:v>
                </c:pt>
                <c:pt idx="30487">
                  <c:v>12.243</c:v>
                </c:pt>
                <c:pt idx="30488">
                  <c:v>12.268000000000001</c:v>
                </c:pt>
                <c:pt idx="30489">
                  <c:v>12.316000000000001</c:v>
                </c:pt>
                <c:pt idx="30490">
                  <c:v>12.364000000000001</c:v>
                </c:pt>
                <c:pt idx="30491">
                  <c:v>12.388999999999999</c:v>
                </c:pt>
                <c:pt idx="30492">
                  <c:v>12.364000000000001</c:v>
                </c:pt>
                <c:pt idx="30493">
                  <c:v>12.388999999999999</c:v>
                </c:pt>
                <c:pt idx="30494">
                  <c:v>12.364000000000001</c:v>
                </c:pt>
                <c:pt idx="30495">
                  <c:v>12.316000000000001</c:v>
                </c:pt>
                <c:pt idx="30496">
                  <c:v>12.292</c:v>
                </c:pt>
                <c:pt idx="30497">
                  <c:v>12.268000000000001</c:v>
                </c:pt>
                <c:pt idx="30498">
                  <c:v>12.195</c:v>
                </c:pt>
                <c:pt idx="30499">
                  <c:v>12.170999999999999</c:v>
                </c:pt>
                <c:pt idx="30500">
                  <c:v>12.147</c:v>
                </c:pt>
                <c:pt idx="30501">
                  <c:v>12.122</c:v>
                </c:pt>
                <c:pt idx="30502">
                  <c:v>12.122</c:v>
                </c:pt>
                <c:pt idx="30503">
                  <c:v>12.122</c:v>
                </c:pt>
                <c:pt idx="30504">
                  <c:v>12.098000000000001</c:v>
                </c:pt>
                <c:pt idx="30505">
                  <c:v>12.074</c:v>
                </c:pt>
                <c:pt idx="30506">
                  <c:v>12.074</c:v>
                </c:pt>
                <c:pt idx="30507">
                  <c:v>12.05</c:v>
                </c:pt>
                <c:pt idx="30508">
                  <c:v>12.05</c:v>
                </c:pt>
                <c:pt idx="30509">
                  <c:v>12.05</c:v>
                </c:pt>
                <c:pt idx="30510">
                  <c:v>12.025</c:v>
                </c:pt>
                <c:pt idx="30511">
                  <c:v>12.025</c:v>
                </c:pt>
                <c:pt idx="30512">
                  <c:v>12.025</c:v>
                </c:pt>
                <c:pt idx="30513">
                  <c:v>12.000999999999999</c:v>
                </c:pt>
                <c:pt idx="30514">
                  <c:v>12.000999999999999</c:v>
                </c:pt>
                <c:pt idx="30515">
                  <c:v>12.000999999999999</c:v>
                </c:pt>
                <c:pt idx="30516">
                  <c:v>12.000999999999999</c:v>
                </c:pt>
                <c:pt idx="30517">
                  <c:v>11.977</c:v>
                </c:pt>
                <c:pt idx="30518">
                  <c:v>11.977</c:v>
                </c:pt>
                <c:pt idx="30519">
                  <c:v>11.977</c:v>
                </c:pt>
                <c:pt idx="30520">
                  <c:v>11.977</c:v>
                </c:pt>
                <c:pt idx="30521">
                  <c:v>11.977</c:v>
                </c:pt>
                <c:pt idx="30522">
                  <c:v>11.952999999999999</c:v>
                </c:pt>
                <c:pt idx="30523">
                  <c:v>11.952999999999999</c:v>
                </c:pt>
                <c:pt idx="30524">
                  <c:v>11.929</c:v>
                </c:pt>
                <c:pt idx="30525">
                  <c:v>11.929</c:v>
                </c:pt>
                <c:pt idx="30526">
                  <c:v>11.929</c:v>
                </c:pt>
                <c:pt idx="30527">
                  <c:v>11.904</c:v>
                </c:pt>
                <c:pt idx="30528">
                  <c:v>11.904</c:v>
                </c:pt>
                <c:pt idx="30529">
                  <c:v>11.904</c:v>
                </c:pt>
                <c:pt idx="30530">
                  <c:v>11.904</c:v>
                </c:pt>
                <c:pt idx="30531">
                  <c:v>11.88</c:v>
                </c:pt>
                <c:pt idx="30532">
                  <c:v>11.88</c:v>
                </c:pt>
                <c:pt idx="30533">
                  <c:v>11.904</c:v>
                </c:pt>
                <c:pt idx="30534">
                  <c:v>11.904</c:v>
                </c:pt>
                <c:pt idx="30535">
                  <c:v>11.904</c:v>
                </c:pt>
                <c:pt idx="30536">
                  <c:v>11.904</c:v>
                </c:pt>
                <c:pt idx="30537">
                  <c:v>11.904</c:v>
                </c:pt>
                <c:pt idx="30538">
                  <c:v>11.904</c:v>
                </c:pt>
                <c:pt idx="30539">
                  <c:v>11.904</c:v>
                </c:pt>
                <c:pt idx="30540">
                  <c:v>11.904</c:v>
                </c:pt>
                <c:pt idx="30541">
                  <c:v>11.904</c:v>
                </c:pt>
                <c:pt idx="30542">
                  <c:v>11.904</c:v>
                </c:pt>
                <c:pt idx="30543">
                  <c:v>11.904</c:v>
                </c:pt>
                <c:pt idx="30544">
                  <c:v>11.904</c:v>
                </c:pt>
                <c:pt idx="30545">
                  <c:v>11.904</c:v>
                </c:pt>
                <c:pt idx="30546">
                  <c:v>11.904</c:v>
                </c:pt>
                <c:pt idx="30547">
                  <c:v>11.904</c:v>
                </c:pt>
                <c:pt idx="30548">
                  <c:v>11.904</c:v>
                </c:pt>
                <c:pt idx="30549">
                  <c:v>11.904</c:v>
                </c:pt>
                <c:pt idx="30550">
                  <c:v>11.904</c:v>
                </c:pt>
                <c:pt idx="30551">
                  <c:v>11.904</c:v>
                </c:pt>
                <c:pt idx="30552">
                  <c:v>11.88</c:v>
                </c:pt>
                <c:pt idx="30553">
                  <c:v>11.88</c:v>
                </c:pt>
                <c:pt idx="30554">
                  <c:v>11.88</c:v>
                </c:pt>
                <c:pt idx="30555">
                  <c:v>11.88</c:v>
                </c:pt>
                <c:pt idx="30556">
                  <c:v>11.88</c:v>
                </c:pt>
                <c:pt idx="30557">
                  <c:v>11.88</c:v>
                </c:pt>
                <c:pt idx="30558">
                  <c:v>11.88</c:v>
                </c:pt>
                <c:pt idx="30559">
                  <c:v>11.856</c:v>
                </c:pt>
                <c:pt idx="30560">
                  <c:v>11.88</c:v>
                </c:pt>
                <c:pt idx="30561">
                  <c:v>11.856</c:v>
                </c:pt>
                <c:pt idx="30562">
                  <c:v>11.856</c:v>
                </c:pt>
                <c:pt idx="30563">
                  <c:v>11.856</c:v>
                </c:pt>
                <c:pt idx="30564">
                  <c:v>11.88</c:v>
                </c:pt>
                <c:pt idx="30565">
                  <c:v>11.88</c:v>
                </c:pt>
                <c:pt idx="30566">
                  <c:v>11.88</c:v>
                </c:pt>
                <c:pt idx="30567">
                  <c:v>11.904</c:v>
                </c:pt>
                <c:pt idx="30568">
                  <c:v>11.904</c:v>
                </c:pt>
                <c:pt idx="30569">
                  <c:v>11.929</c:v>
                </c:pt>
                <c:pt idx="30570">
                  <c:v>11.952999999999999</c:v>
                </c:pt>
                <c:pt idx="30571">
                  <c:v>11.952999999999999</c:v>
                </c:pt>
                <c:pt idx="30572">
                  <c:v>11.977</c:v>
                </c:pt>
                <c:pt idx="30573">
                  <c:v>11.977</c:v>
                </c:pt>
                <c:pt idx="30574">
                  <c:v>11.977</c:v>
                </c:pt>
                <c:pt idx="30575">
                  <c:v>12.000999999999999</c:v>
                </c:pt>
                <c:pt idx="30576">
                  <c:v>12.000999999999999</c:v>
                </c:pt>
                <c:pt idx="30577">
                  <c:v>12.000999999999999</c:v>
                </c:pt>
                <c:pt idx="30578">
                  <c:v>12.000999999999999</c:v>
                </c:pt>
                <c:pt idx="30579">
                  <c:v>12.025</c:v>
                </c:pt>
                <c:pt idx="30580">
                  <c:v>12.025</c:v>
                </c:pt>
                <c:pt idx="30581">
                  <c:v>12.025</c:v>
                </c:pt>
                <c:pt idx="30582">
                  <c:v>12.025</c:v>
                </c:pt>
                <c:pt idx="30583">
                  <c:v>12.05</c:v>
                </c:pt>
                <c:pt idx="30584">
                  <c:v>12.05</c:v>
                </c:pt>
                <c:pt idx="30585">
                  <c:v>12.05</c:v>
                </c:pt>
                <c:pt idx="30586">
                  <c:v>12.074</c:v>
                </c:pt>
                <c:pt idx="30587">
                  <c:v>12.074</c:v>
                </c:pt>
                <c:pt idx="30588">
                  <c:v>12.05</c:v>
                </c:pt>
                <c:pt idx="30589">
                  <c:v>12.05</c:v>
                </c:pt>
                <c:pt idx="30590">
                  <c:v>12.05</c:v>
                </c:pt>
                <c:pt idx="30591">
                  <c:v>12.05</c:v>
                </c:pt>
                <c:pt idx="30592">
                  <c:v>12.05</c:v>
                </c:pt>
                <c:pt idx="30593">
                  <c:v>12.05</c:v>
                </c:pt>
                <c:pt idx="30594">
                  <c:v>12.05</c:v>
                </c:pt>
                <c:pt idx="30595">
                  <c:v>12.05</c:v>
                </c:pt>
                <c:pt idx="30596">
                  <c:v>12.05</c:v>
                </c:pt>
                <c:pt idx="30597">
                  <c:v>12.05</c:v>
                </c:pt>
                <c:pt idx="30598">
                  <c:v>12.05</c:v>
                </c:pt>
                <c:pt idx="30599">
                  <c:v>12.05</c:v>
                </c:pt>
                <c:pt idx="30600">
                  <c:v>12.025</c:v>
                </c:pt>
                <c:pt idx="30601">
                  <c:v>12.025</c:v>
                </c:pt>
                <c:pt idx="30602">
                  <c:v>12.025</c:v>
                </c:pt>
                <c:pt idx="30603">
                  <c:v>12.025</c:v>
                </c:pt>
                <c:pt idx="30604">
                  <c:v>12.025</c:v>
                </c:pt>
                <c:pt idx="30605">
                  <c:v>12.025</c:v>
                </c:pt>
                <c:pt idx="30606">
                  <c:v>12.025</c:v>
                </c:pt>
                <c:pt idx="30607">
                  <c:v>12.025</c:v>
                </c:pt>
                <c:pt idx="30608">
                  <c:v>12.025</c:v>
                </c:pt>
                <c:pt idx="30609">
                  <c:v>12.025</c:v>
                </c:pt>
                <c:pt idx="30610">
                  <c:v>12.025</c:v>
                </c:pt>
                <c:pt idx="30611">
                  <c:v>12.025</c:v>
                </c:pt>
                <c:pt idx="30612">
                  <c:v>12.025</c:v>
                </c:pt>
                <c:pt idx="30613">
                  <c:v>12.025</c:v>
                </c:pt>
                <c:pt idx="30614">
                  <c:v>12.025</c:v>
                </c:pt>
                <c:pt idx="30615">
                  <c:v>12.025</c:v>
                </c:pt>
                <c:pt idx="30616">
                  <c:v>12.025</c:v>
                </c:pt>
                <c:pt idx="30617">
                  <c:v>12.025</c:v>
                </c:pt>
                <c:pt idx="30618">
                  <c:v>12.000999999999999</c:v>
                </c:pt>
                <c:pt idx="30619">
                  <c:v>12.000999999999999</c:v>
                </c:pt>
                <c:pt idx="30620">
                  <c:v>12.025</c:v>
                </c:pt>
                <c:pt idx="30621">
                  <c:v>12.000999999999999</c:v>
                </c:pt>
                <c:pt idx="30622">
                  <c:v>12.000999999999999</c:v>
                </c:pt>
                <c:pt idx="30623">
                  <c:v>12.000999999999999</c:v>
                </c:pt>
                <c:pt idx="30624">
                  <c:v>12.000999999999999</c:v>
                </c:pt>
                <c:pt idx="30625">
                  <c:v>12.000999999999999</c:v>
                </c:pt>
                <c:pt idx="30626">
                  <c:v>12.000999999999999</c:v>
                </c:pt>
                <c:pt idx="30627">
                  <c:v>12.000999999999999</c:v>
                </c:pt>
                <c:pt idx="30628">
                  <c:v>11.977</c:v>
                </c:pt>
                <c:pt idx="30629">
                  <c:v>11.977</c:v>
                </c:pt>
                <c:pt idx="30630">
                  <c:v>11.977</c:v>
                </c:pt>
                <c:pt idx="30631">
                  <c:v>11.977</c:v>
                </c:pt>
                <c:pt idx="30632">
                  <c:v>11.977</c:v>
                </c:pt>
                <c:pt idx="30633">
                  <c:v>11.977</c:v>
                </c:pt>
                <c:pt idx="30634">
                  <c:v>11.977</c:v>
                </c:pt>
                <c:pt idx="30635">
                  <c:v>11.977</c:v>
                </c:pt>
                <c:pt idx="30636">
                  <c:v>11.977</c:v>
                </c:pt>
                <c:pt idx="30637">
                  <c:v>11.977</c:v>
                </c:pt>
                <c:pt idx="30638">
                  <c:v>11.977</c:v>
                </c:pt>
                <c:pt idx="30639">
                  <c:v>11.977</c:v>
                </c:pt>
                <c:pt idx="30640">
                  <c:v>11.977</c:v>
                </c:pt>
                <c:pt idx="30641">
                  <c:v>11.977</c:v>
                </c:pt>
                <c:pt idx="30642">
                  <c:v>11.977</c:v>
                </c:pt>
                <c:pt idx="30643">
                  <c:v>11.977</c:v>
                </c:pt>
                <c:pt idx="30644">
                  <c:v>11.977</c:v>
                </c:pt>
                <c:pt idx="30645">
                  <c:v>11.977</c:v>
                </c:pt>
                <c:pt idx="30646">
                  <c:v>11.977</c:v>
                </c:pt>
                <c:pt idx="30647">
                  <c:v>11.977</c:v>
                </c:pt>
                <c:pt idx="30648">
                  <c:v>11.952999999999999</c:v>
                </c:pt>
                <c:pt idx="30649">
                  <c:v>11.952999999999999</c:v>
                </c:pt>
                <c:pt idx="30650">
                  <c:v>11.952999999999999</c:v>
                </c:pt>
                <c:pt idx="30651">
                  <c:v>11.952999999999999</c:v>
                </c:pt>
                <c:pt idx="30652">
                  <c:v>11.952999999999999</c:v>
                </c:pt>
                <c:pt idx="30653">
                  <c:v>11.929</c:v>
                </c:pt>
                <c:pt idx="30654">
                  <c:v>11.929</c:v>
                </c:pt>
                <c:pt idx="30655">
                  <c:v>11.929</c:v>
                </c:pt>
                <c:pt idx="30656">
                  <c:v>11.929</c:v>
                </c:pt>
                <c:pt idx="30657">
                  <c:v>11.929</c:v>
                </c:pt>
                <c:pt idx="30658">
                  <c:v>11.952999999999999</c:v>
                </c:pt>
                <c:pt idx="30659">
                  <c:v>11.952999999999999</c:v>
                </c:pt>
                <c:pt idx="30660">
                  <c:v>11.952999999999999</c:v>
                </c:pt>
                <c:pt idx="30661">
                  <c:v>11.952999999999999</c:v>
                </c:pt>
                <c:pt idx="30662">
                  <c:v>11.952999999999999</c:v>
                </c:pt>
                <c:pt idx="30663">
                  <c:v>11.929</c:v>
                </c:pt>
                <c:pt idx="30664">
                  <c:v>11.952999999999999</c:v>
                </c:pt>
                <c:pt idx="30665">
                  <c:v>11.952999999999999</c:v>
                </c:pt>
                <c:pt idx="30666">
                  <c:v>11.952999999999999</c:v>
                </c:pt>
                <c:pt idx="30667">
                  <c:v>11.929</c:v>
                </c:pt>
                <c:pt idx="30668">
                  <c:v>11.977</c:v>
                </c:pt>
                <c:pt idx="30669">
                  <c:v>12.025</c:v>
                </c:pt>
                <c:pt idx="30670">
                  <c:v>12.074</c:v>
                </c:pt>
                <c:pt idx="30671">
                  <c:v>12.122</c:v>
                </c:pt>
                <c:pt idx="30672">
                  <c:v>12.147</c:v>
                </c:pt>
                <c:pt idx="30673">
                  <c:v>12.195</c:v>
                </c:pt>
                <c:pt idx="30674">
                  <c:v>12.218999999999999</c:v>
                </c:pt>
                <c:pt idx="30675">
                  <c:v>12.268000000000001</c:v>
                </c:pt>
                <c:pt idx="30676">
                  <c:v>12.268000000000001</c:v>
                </c:pt>
                <c:pt idx="30677">
                  <c:v>12.292</c:v>
                </c:pt>
                <c:pt idx="30678">
                  <c:v>12.292</c:v>
                </c:pt>
                <c:pt idx="30679">
                  <c:v>12.292</c:v>
                </c:pt>
                <c:pt idx="30680">
                  <c:v>12.316000000000001</c:v>
                </c:pt>
                <c:pt idx="30681">
                  <c:v>12.316000000000001</c:v>
                </c:pt>
                <c:pt idx="30682">
                  <c:v>12.316000000000001</c:v>
                </c:pt>
                <c:pt idx="30683">
                  <c:v>12.292</c:v>
                </c:pt>
                <c:pt idx="30684">
                  <c:v>12.268000000000001</c:v>
                </c:pt>
                <c:pt idx="30685">
                  <c:v>12.243</c:v>
                </c:pt>
                <c:pt idx="30686">
                  <c:v>12.243</c:v>
                </c:pt>
                <c:pt idx="30687">
                  <c:v>12.218999999999999</c:v>
                </c:pt>
                <c:pt idx="30688">
                  <c:v>12.195</c:v>
                </c:pt>
                <c:pt idx="30689">
                  <c:v>12.170999999999999</c:v>
                </c:pt>
                <c:pt idx="30690">
                  <c:v>12.170999999999999</c:v>
                </c:pt>
                <c:pt idx="30691">
                  <c:v>12.170999999999999</c:v>
                </c:pt>
                <c:pt idx="30692">
                  <c:v>12.170999999999999</c:v>
                </c:pt>
                <c:pt idx="30693">
                  <c:v>12.147</c:v>
                </c:pt>
                <c:pt idx="30694">
                  <c:v>12.122</c:v>
                </c:pt>
                <c:pt idx="30695">
                  <c:v>12.098000000000001</c:v>
                </c:pt>
                <c:pt idx="30696">
                  <c:v>12.05</c:v>
                </c:pt>
                <c:pt idx="30697">
                  <c:v>12.025</c:v>
                </c:pt>
                <c:pt idx="30698">
                  <c:v>12.000999999999999</c:v>
                </c:pt>
                <c:pt idx="30699">
                  <c:v>11.977</c:v>
                </c:pt>
                <c:pt idx="30700">
                  <c:v>11.977</c:v>
                </c:pt>
                <c:pt idx="30701">
                  <c:v>11.977</c:v>
                </c:pt>
                <c:pt idx="30702">
                  <c:v>11.929</c:v>
                </c:pt>
                <c:pt idx="30703">
                  <c:v>11.929</c:v>
                </c:pt>
                <c:pt idx="30704">
                  <c:v>11.929</c:v>
                </c:pt>
                <c:pt idx="30705">
                  <c:v>11.904</c:v>
                </c:pt>
                <c:pt idx="30706">
                  <c:v>11.904</c:v>
                </c:pt>
                <c:pt idx="30707">
                  <c:v>11.88</c:v>
                </c:pt>
                <c:pt idx="30708">
                  <c:v>11.88</c:v>
                </c:pt>
                <c:pt idx="30709">
                  <c:v>11.88</c:v>
                </c:pt>
                <c:pt idx="30710">
                  <c:v>11.88</c:v>
                </c:pt>
                <c:pt idx="30711">
                  <c:v>11.88</c:v>
                </c:pt>
                <c:pt idx="30712">
                  <c:v>11.856</c:v>
                </c:pt>
                <c:pt idx="30713">
                  <c:v>11.856</c:v>
                </c:pt>
                <c:pt idx="30714">
                  <c:v>11.856</c:v>
                </c:pt>
                <c:pt idx="30715">
                  <c:v>11.856</c:v>
                </c:pt>
                <c:pt idx="30716">
                  <c:v>11.832000000000001</c:v>
                </c:pt>
                <c:pt idx="30717">
                  <c:v>11.832000000000001</c:v>
                </c:pt>
                <c:pt idx="30718">
                  <c:v>11.832000000000001</c:v>
                </c:pt>
                <c:pt idx="30719">
                  <c:v>11.832000000000001</c:v>
                </c:pt>
                <c:pt idx="30720">
                  <c:v>11.832000000000001</c:v>
                </c:pt>
                <c:pt idx="30721">
                  <c:v>11.832000000000001</c:v>
                </c:pt>
                <c:pt idx="30722">
                  <c:v>11.832000000000001</c:v>
                </c:pt>
                <c:pt idx="30723">
                  <c:v>11.832000000000001</c:v>
                </c:pt>
                <c:pt idx="30724">
                  <c:v>11.807</c:v>
                </c:pt>
                <c:pt idx="30725">
                  <c:v>11.807</c:v>
                </c:pt>
                <c:pt idx="30726">
                  <c:v>11.782999999999999</c:v>
                </c:pt>
                <c:pt idx="30727">
                  <c:v>11.782999999999999</c:v>
                </c:pt>
                <c:pt idx="30728">
                  <c:v>11.782999999999999</c:v>
                </c:pt>
                <c:pt idx="30729">
                  <c:v>11.782999999999999</c:v>
                </c:pt>
                <c:pt idx="30730">
                  <c:v>11.782999999999999</c:v>
                </c:pt>
                <c:pt idx="30731">
                  <c:v>11.759</c:v>
                </c:pt>
                <c:pt idx="30732">
                  <c:v>11.759</c:v>
                </c:pt>
                <c:pt idx="30733">
                  <c:v>11.782999999999999</c:v>
                </c:pt>
                <c:pt idx="30734">
                  <c:v>11.782999999999999</c:v>
                </c:pt>
                <c:pt idx="30735">
                  <c:v>11.782999999999999</c:v>
                </c:pt>
                <c:pt idx="30736">
                  <c:v>11.782999999999999</c:v>
                </c:pt>
                <c:pt idx="30737">
                  <c:v>11.782999999999999</c:v>
                </c:pt>
                <c:pt idx="30738">
                  <c:v>11.759</c:v>
                </c:pt>
                <c:pt idx="30739">
                  <c:v>11.759</c:v>
                </c:pt>
                <c:pt idx="30740">
                  <c:v>11.759</c:v>
                </c:pt>
                <c:pt idx="30741">
                  <c:v>11.734</c:v>
                </c:pt>
                <c:pt idx="30742">
                  <c:v>11.734</c:v>
                </c:pt>
                <c:pt idx="30743">
                  <c:v>11.734</c:v>
                </c:pt>
                <c:pt idx="30744">
                  <c:v>11.734</c:v>
                </c:pt>
                <c:pt idx="30745">
                  <c:v>11.71</c:v>
                </c:pt>
                <c:pt idx="30746">
                  <c:v>11.71</c:v>
                </c:pt>
                <c:pt idx="30747">
                  <c:v>11.71</c:v>
                </c:pt>
                <c:pt idx="30748">
                  <c:v>11.71</c:v>
                </c:pt>
                <c:pt idx="30749">
                  <c:v>11.71</c:v>
                </c:pt>
                <c:pt idx="30750">
                  <c:v>11.71</c:v>
                </c:pt>
                <c:pt idx="30751">
                  <c:v>11.71</c:v>
                </c:pt>
                <c:pt idx="30752">
                  <c:v>11.71</c:v>
                </c:pt>
                <c:pt idx="30753">
                  <c:v>11.71</c:v>
                </c:pt>
                <c:pt idx="30754">
                  <c:v>11.71</c:v>
                </c:pt>
                <c:pt idx="30755">
                  <c:v>11.71</c:v>
                </c:pt>
                <c:pt idx="30756">
                  <c:v>11.71</c:v>
                </c:pt>
                <c:pt idx="30757">
                  <c:v>11.71</c:v>
                </c:pt>
                <c:pt idx="30758">
                  <c:v>11.71</c:v>
                </c:pt>
                <c:pt idx="30759">
                  <c:v>11.71</c:v>
                </c:pt>
                <c:pt idx="30760">
                  <c:v>11.734</c:v>
                </c:pt>
                <c:pt idx="30761">
                  <c:v>11.759</c:v>
                </c:pt>
                <c:pt idx="30762">
                  <c:v>11.759</c:v>
                </c:pt>
                <c:pt idx="30763">
                  <c:v>11.782999999999999</c:v>
                </c:pt>
                <c:pt idx="30764">
                  <c:v>11.807</c:v>
                </c:pt>
                <c:pt idx="30765">
                  <c:v>11.856</c:v>
                </c:pt>
                <c:pt idx="30766">
                  <c:v>11.929</c:v>
                </c:pt>
                <c:pt idx="30767">
                  <c:v>11.977</c:v>
                </c:pt>
                <c:pt idx="30768">
                  <c:v>12.025</c:v>
                </c:pt>
                <c:pt idx="30769">
                  <c:v>12.074</c:v>
                </c:pt>
                <c:pt idx="30770">
                  <c:v>12.098000000000001</c:v>
                </c:pt>
                <c:pt idx="30771">
                  <c:v>12.122</c:v>
                </c:pt>
                <c:pt idx="30772">
                  <c:v>12.147</c:v>
                </c:pt>
                <c:pt idx="30773">
                  <c:v>12.170999999999999</c:v>
                </c:pt>
                <c:pt idx="30774">
                  <c:v>12.170999999999999</c:v>
                </c:pt>
                <c:pt idx="30775">
                  <c:v>12.195</c:v>
                </c:pt>
                <c:pt idx="30776">
                  <c:v>12.218999999999999</c:v>
                </c:pt>
                <c:pt idx="30777">
                  <c:v>12.218999999999999</c:v>
                </c:pt>
                <c:pt idx="30778">
                  <c:v>12.218999999999999</c:v>
                </c:pt>
                <c:pt idx="30779">
                  <c:v>12.243</c:v>
                </c:pt>
                <c:pt idx="30780">
                  <c:v>12.218999999999999</c:v>
                </c:pt>
                <c:pt idx="30781">
                  <c:v>12.195</c:v>
                </c:pt>
                <c:pt idx="30782">
                  <c:v>12.195</c:v>
                </c:pt>
                <c:pt idx="30783">
                  <c:v>12.170999999999999</c:v>
                </c:pt>
                <c:pt idx="30784">
                  <c:v>12.122</c:v>
                </c:pt>
                <c:pt idx="30785">
                  <c:v>12.074</c:v>
                </c:pt>
                <c:pt idx="30786">
                  <c:v>12.025</c:v>
                </c:pt>
                <c:pt idx="30787">
                  <c:v>12.000999999999999</c:v>
                </c:pt>
                <c:pt idx="30788">
                  <c:v>12.000999999999999</c:v>
                </c:pt>
                <c:pt idx="30789">
                  <c:v>11.977</c:v>
                </c:pt>
                <c:pt idx="30790">
                  <c:v>11.977</c:v>
                </c:pt>
                <c:pt idx="30791">
                  <c:v>11.977</c:v>
                </c:pt>
                <c:pt idx="30792">
                  <c:v>11.952999999999999</c:v>
                </c:pt>
                <c:pt idx="30793">
                  <c:v>11.929</c:v>
                </c:pt>
                <c:pt idx="30794">
                  <c:v>11.929</c:v>
                </c:pt>
                <c:pt idx="30795">
                  <c:v>11.904</c:v>
                </c:pt>
                <c:pt idx="30796">
                  <c:v>11.904</c:v>
                </c:pt>
                <c:pt idx="30797">
                  <c:v>11.88</c:v>
                </c:pt>
                <c:pt idx="30798">
                  <c:v>11.88</c:v>
                </c:pt>
                <c:pt idx="30799">
                  <c:v>11.88</c:v>
                </c:pt>
                <c:pt idx="30800">
                  <c:v>11.856</c:v>
                </c:pt>
                <c:pt idx="30801">
                  <c:v>11.856</c:v>
                </c:pt>
                <c:pt idx="30802">
                  <c:v>11.832000000000001</c:v>
                </c:pt>
                <c:pt idx="30803">
                  <c:v>11.832000000000001</c:v>
                </c:pt>
                <c:pt idx="30804">
                  <c:v>11.807</c:v>
                </c:pt>
                <c:pt idx="30805">
                  <c:v>11.807</c:v>
                </c:pt>
                <c:pt idx="30806">
                  <c:v>11.807</c:v>
                </c:pt>
                <c:pt idx="30807">
                  <c:v>11.782999999999999</c:v>
                </c:pt>
                <c:pt idx="30808">
                  <c:v>11.782999999999999</c:v>
                </c:pt>
                <c:pt idx="30809">
                  <c:v>11.782999999999999</c:v>
                </c:pt>
                <c:pt idx="30810">
                  <c:v>11.782999999999999</c:v>
                </c:pt>
                <c:pt idx="30811">
                  <c:v>11.782999999999999</c:v>
                </c:pt>
                <c:pt idx="30812">
                  <c:v>11.782999999999999</c:v>
                </c:pt>
                <c:pt idx="30813">
                  <c:v>11.759</c:v>
                </c:pt>
                <c:pt idx="30814">
                  <c:v>11.759</c:v>
                </c:pt>
                <c:pt idx="30815">
                  <c:v>11.759</c:v>
                </c:pt>
                <c:pt idx="30816">
                  <c:v>11.759</c:v>
                </c:pt>
                <c:pt idx="30817">
                  <c:v>11.734</c:v>
                </c:pt>
                <c:pt idx="30818">
                  <c:v>11.734</c:v>
                </c:pt>
                <c:pt idx="30819">
                  <c:v>11.734</c:v>
                </c:pt>
                <c:pt idx="30820">
                  <c:v>11.734</c:v>
                </c:pt>
                <c:pt idx="30821">
                  <c:v>11.71</c:v>
                </c:pt>
                <c:pt idx="30822">
                  <c:v>11.71</c:v>
                </c:pt>
                <c:pt idx="30823">
                  <c:v>11.71</c:v>
                </c:pt>
                <c:pt idx="30824">
                  <c:v>11.71</c:v>
                </c:pt>
                <c:pt idx="30825">
                  <c:v>11.686</c:v>
                </c:pt>
                <c:pt idx="30826">
                  <c:v>11.686</c:v>
                </c:pt>
                <c:pt idx="30827">
                  <c:v>11.686</c:v>
                </c:pt>
                <c:pt idx="30828">
                  <c:v>11.686</c:v>
                </c:pt>
                <c:pt idx="30829">
                  <c:v>11.686</c:v>
                </c:pt>
                <c:pt idx="30830">
                  <c:v>11.686</c:v>
                </c:pt>
                <c:pt idx="30831">
                  <c:v>11.686</c:v>
                </c:pt>
                <c:pt idx="30832">
                  <c:v>11.662000000000001</c:v>
                </c:pt>
                <c:pt idx="30833">
                  <c:v>11.662000000000001</c:v>
                </c:pt>
                <c:pt idx="30834">
                  <c:v>11.662000000000001</c:v>
                </c:pt>
                <c:pt idx="30835">
                  <c:v>11.662000000000001</c:v>
                </c:pt>
                <c:pt idx="30836">
                  <c:v>11.662000000000001</c:v>
                </c:pt>
                <c:pt idx="30837">
                  <c:v>11.662000000000001</c:v>
                </c:pt>
                <c:pt idx="30838">
                  <c:v>11.662000000000001</c:v>
                </c:pt>
                <c:pt idx="30839">
                  <c:v>11.662000000000001</c:v>
                </c:pt>
                <c:pt idx="30840">
                  <c:v>11.637</c:v>
                </c:pt>
                <c:pt idx="30841">
                  <c:v>11.662000000000001</c:v>
                </c:pt>
                <c:pt idx="30842">
                  <c:v>11.662000000000001</c:v>
                </c:pt>
                <c:pt idx="30843">
                  <c:v>11.637</c:v>
                </c:pt>
                <c:pt idx="30844">
                  <c:v>11.637</c:v>
                </c:pt>
                <c:pt idx="30845">
                  <c:v>11.637</c:v>
                </c:pt>
                <c:pt idx="30846">
                  <c:v>11.637</c:v>
                </c:pt>
                <c:pt idx="30847">
                  <c:v>11.637</c:v>
                </c:pt>
                <c:pt idx="30848">
                  <c:v>11.637</c:v>
                </c:pt>
                <c:pt idx="30849">
                  <c:v>11.637</c:v>
                </c:pt>
                <c:pt idx="30850">
                  <c:v>11.637</c:v>
                </c:pt>
                <c:pt idx="30851">
                  <c:v>11.637</c:v>
                </c:pt>
                <c:pt idx="30852">
                  <c:v>11.637</c:v>
                </c:pt>
                <c:pt idx="30853">
                  <c:v>11.637</c:v>
                </c:pt>
                <c:pt idx="30854">
                  <c:v>11.637</c:v>
                </c:pt>
                <c:pt idx="30855">
                  <c:v>11.637</c:v>
                </c:pt>
                <c:pt idx="30856">
                  <c:v>11.662000000000001</c:v>
                </c:pt>
                <c:pt idx="30857">
                  <c:v>11.662000000000001</c:v>
                </c:pt>
                <c:pt idx="30858">
                  <c:v>11.662000000000001</c:v>
                </c:pt>
                <c:pt idx="30859">
                  <c:v>11.686</c:v>
                </c:pt>
                <c:pt idx="30860">
                  <c:v>11.71</c:v>
                </c:pt>
                <c:pt idx="30861">
                  <c:v>11.782999999999999</c:v>
                </c:pt>
                <c:pt idx="30862">
                  <c:v>11.832000000000001</c:v>
                </c:pt>
                <c:pt idx="30863">
                  <c:v>11.88</c:v>
                </c:pt>
                <c:pt idx="30864">
                  <c:v>11.929</c:v>
                </c:pt>
                <c:pt idx="30865">
                  <c:v>11.977</c:v>
                </c:pt>
                <c:pt idx="30866">
                  <c:v>12.000999999999999</c:v>
                </c:pt>
                <c:pt idx="30867">
                  <c:v>12.025</c:v>
                </c:pt>
                <c:pt idx="30868">
                  <c:v>12.05</c:v>
                </c:pt>
                <c:pt idx="30869">
                  <c:v>12.074</c:v>
                </c:pt>
                <c:pt idx="30870">
                  <c:v>12.074</c:v>
                </c:pt>
                <c:pt idx="30871">
                  <c:v>12.098000000000001</c:v>
                </c:pt>
                <c:pt idx="30872">
                  <c:v>12.122</c:v>
                </c:pt>
                <c:pt idx="30873">
                  <c:v>12.122</c:v>
                </c:pt>
                <c:pt idx="30874">
                  <c:v>12.147</c:v>
                </c:pt>
                <c:pt idx="30875">
                  <c:v>12.147</c:v>
                </c:pt>
                <c:pt idx="30876">
                  <c:v>12.147</c:v>
                </c:pt>
                <c:pt idx="30877">
                  <c:v>12.122</c:v>
                </c:pt>
                <c:pt idx="30878">
                  <c:v>12.122</c:v>
                </c:pt>
                <c:pt idx="30879">
                  <c:v>12.098000000000001</c:v>
                </c:pt>
                <c:pt idx="30880">
                  <c:v>12.074</c:v>
                </c:pt>
                <c:pt idx="30881">
                  <c:v>12.000999999999999</c:v>
                </c:pt>
                <c:pt idx="30882">
                  <c:v>11.952999999999999</c:v>
                </c:pt>
                <c:pt idx="30883">
                  <c:v>11.929</c:v>
                </c:pt>
                <c:pt idx="30884">
                  <c:v>11.904</c:v>
                </c:pt>
                <c:pt idx="30885">
                  <c:v>11.904</c:v>
                </c:pt>
                <c:pt idx="30886">
                  <c:v>11.904</c:v>
                </c:pt>
                <c:pt idx="30887">
                  <c:v>11.88</c:v>
                </c:pt>
                <c:pt idx="30888">
                  <c:v>11.88</c:v>
                </c:pt>
                <c:pt idx="30889">
                  <c:v>11.856</c:v>
                </c:pt>
                <c:pt idx="30890">
                  <c:v>11.856</c:v>
                </c:pt>
                <c:pt idx="30891">
                  <c:v>11.832000000000001</c:v>
                </c:pt>
                <c:pt idx="30892">
                  <c:v>11.832000000000001</c:v>
                </c:pt>
                <c:pt idx="30893">
                  <c:v>11.832000000000001</c:v>
                </c:pt>
                <c:pt idx="30894">
                  <c:v>11.807</c:v>
                </c:pt>
                <c:pt idx="30895">
                  <c:v>11.807</c:v>
                </c:pt>
                <c:pt idx="30896">
                  <c:v>11.807</c:v>
                </c:pt>
                <c:pt idx="30897">
                  <c:v>11.782999999999999</c:v>
                </c:pt>
                <c:pt idx="30898">
                  <c:v>11.782999999999999</c:v>
                </c:pt>
                <c:pt idx="30899">
                  <c:v>11.782999999999999</c:v>
                </c:pt>
                <c:pt idx="30900">
                  <c:v>11.782999999999999</c:v>
                </c:pt>
                <c:pt idx="30901">
                  <c:v>11.782999999999999</c:v>
                </c:pt>
                <c:pt idx="30902">
                  <c:v>11.759</c:v>
                </c:pt>
                <c:pt idx="30903">
                  <c:v>11.759</c:v>
                </c:pt>
                <c:pt idx="30904">
                  <c:v>11.759</c:v>
                </c:pt>
                <c:pt idx="30905">
                  <c:v>11.734</c:v>
                </c:pt>
                <c:pt idx="30906">
                  <c:v>11.734</c:v>
                </c:pt>
                <c:pt idx="30907">
                  <c:v>11.734</c:v>
                </c:pt>
                <c:pt idx="30908">
                  <c:v>11.734</c:v>
                </c:pt>
                <c:pt idx="30909">
                  <c:v>11.734</c:v>
                </c:pt>
                <c:pt idx="30910">
                  <c:v>11.734</c:v>
                </c:pt>
                <c:pt idx="30911">
                  <c:v>11.71</c:v>
                </c:pt>
                <c:pt idx="30912">
                  <c:v>11.71</c:v>
                </c:pt>
                <c:pt idx="30913">
                  <c:v>11.71</c:v>
                </c:pt>
                <c:pt idx="30914">
                  <c:v>11.71</c:v>
                </c:pt>
                <c:pt idx="30915">
                  <c:v>11.71</c:v>
                </c:pt>
                <c:pt idx="30916">
                  <c:v>11.686</c:v>
                </c:pt>
                <c:pt idx="30917">
                  <c:v>11.71</c:v>
                </c:pt>
                <c:pt idx="30918">
                  <c:v>11.686</c:v>
                </c:pt>
                <c:pt idx="30919">
                  <c:v>11.686</c:v>
                </c:pt>
                <c:pt idx="30920">
                  <c:v>11.686</c:v>
                </c:pt>
                <c:pt idx="30921">
                  <c:v>11.686</c:v>
                </c:pt>
                <c:pt idx="30922">
                  <c:v>11.662000000000001</c:v>
                </c:pt>
                <c:pt idx="30923">
                  <c:v>11.662000000000001</c:v>
                </c:pt>
                <c:pt idx="30924">
                  <c:v>11.662000000000001</c:v>
                </c:pt>
                <c:pt idx="30925">
                  <c:v>11.662000000000001</c:v>
                </c:pt>
                <c:pt idx="30926">
                  <c:v>11.662000000000001</c:v>
                </c:pt>
                <c:pt idx="30927">
                  <c:v>11.662000000000001</c:v>
                </c:pt>
                <c:pt idx="30928">
                  <c:v>11.662000000000001</c:v>
                </c:pt>
                <c:pt idx="30929">
                  <c:v>11.637</c:v>
                </c:pt>
                <c:pt idx="30930">
                  <c:v>11.637</c:v>
                </c:pt>
                <c:pt idx="30931">
                  <c:v>11.637</c:v>
                </c:pt>
                <c:pt idx="30932">
                  <c:v>11.637</c:v>
                </c:pt>
                <c:pt idx="30933">
                  <c:v>11.637</c:v>
                </c:pt>
                <c:pt idx="30934">
                  <c:v>11.637</c:v>
                </c:pt>
                <c:pt idx="30935">
                  <c:v>11.637</c:v>
                </c:pt>
                <c:pt idx="30936">
                  <c:v>11.637</c:v>
                </c:pt>
                <c:pt idx="30937">
                  <c:v>11.637</c:v>
                </c:pt>
                <c:pt idx="30938">
                  <c:v>11.637</c:v>
                </c:pt>
                <c:pt idx="30939">
                  <c:v>11.637</c:v>
                </c:pt>
                <c:pt idx="30940">
                  <c:v>11.613</c:v>
                </c:pt>
                <c:pt idx="30941">
                  <c:v>11.613</c:v>
                </c:pt>
                <c:pt idx="30942">
                  <c:v>11.637</c:v>
                </c:pt>
                <c:pt idx="30943">
                  <c:v>11.637</c:v>
                </c:pt>
                <c:pt idx="30944">
                  <c:v>11.637</c:v>
                </c:pt>
                <c:pt idx="30945">
                  <c:v>11.637</c:v>
                </c:pt>
                <c:pt idx="30946">
                  <c:v>11.637</c:v>
                </c:pt>
                <c:pt idx="30947">
                  <c:v>11.637</c:v>
                </c:pt>
                <c:pt idx="30948">
                  <c:v>11.637</c:v>
                </c:pt>
                <c:pt idx="30949">
                  <c:v>11.637</c:v>
                </c:pt>
                <c:pt idx="30950">
                  <c:v>11.637</c:v>
                </c:pt>
                <c:pt idx="30951">
                  <c:v>11.662000000000001</c:v>
                </c:pt>
                <c:pt idx="30952">
                  <c:v>11.662000000000001</c:v>
                </c:pt>
                <c:pt idx="30953">
                  <c:v>11.662000000000001</c:v>
                </c:pt>
                <c:pt idx="30954">
                  <c:v>11.637</c:v>
                </c:pt>
                <c:pt idx="30955">
                  <c:v>11.662000000000001</c:v>
                </c:pt>
                <c:pt idx="30956">
                  <c:v>11.54</c:v>
                </c:pt>
                <c:pt idx="30957">
                  <c:v>11.54</c:v>
                </c:pt>
                <c:pt idx="30958">
                  <c:v>11.54</c:v>
                </c:pt>
                <c:pt idx="30959">
                  <c:v>11.54</c:v>
                </c:pt>
                <c:pt idx="30960">
                  <c:v>11.565</c:v>
                </c:pt>
                <c:pt idx="30961">
                  <c:v>11.637</c:v>
                </c:pt>
                <c:pt idx="30962">
                  <c:v>11.686</c:v>
                </c:pt>
                <c:pt idx="30963">
                  <c:v>11.734</c:v>
                </c:pt>
                <c:pt idx="30964">
                  <c:v>11.734</c:v>
                </c:pt>
                <c:pt idx="30965">
                  <c:v>11.71</c:v>
                </c:pt>
                <c:pt idx="30966">
                  <c:v>11.71</c:v>
                </c:pt>
                <c:pt idx="30967">
                  <c:v>11.734</c:v>
                </c:pt>
                <c:pt idx="30968">
                  <c:v>11.782999999999999</c:v>
                </c:pt>
                <c:pt idx="30969">
                  <c:v>11.88</c:v>
                </c:pt>
                <c:pt idx="30970">
                  <c:v>11.904</c:v>
                </c:pt>
                <c:pt idx="30971">
                  <c:v>11.952999999999999</c:v>
                </c:pt>
                <c:pt idx="30972">
                  <c:v>11.977</c:v>
                </c:pt>
                <c:pt idx="30973">
                  <c:v>11.977</c:v>
                </c:pt>
                <c:pt idx="30974">
                  <c:v>11.977</c:v>
                </c:pt>
                <c:pt idx="30975">
                  <c:v>11.977</c:v>
                </c:pt>
                <c:pt idx="30976">
                  <c:v>11.929</c:v>
                </c:pt>
                <c:pt idx="30977">
                  <c:v>11.904</c:v>
                </c:pt>
                <c:pt idx="30978">
                  <c:v>11.856</c:v>
                </c:pt>
                <c:pt idx="30979">
                  <c:v>11.856</c:v>
                </c:pt>
                <c:pt idx="30980">
                  <c:v>11.856</c:v>
                </c:pt>
                <c:pt idx="30981">
                  <c:v>11.856</c:v>
                </c:pt>
                <c:pt idx="30982">
                  <c:v>11.832000000000001</c:v>
                </c:pt>
                <c:pt idx="30983">
                  <c:v>11.832000000000001</c:v>
                </c:pt>
                <c:pt idx="30984">
                  <c:v>11.807</c:v>
                </c:pt>
                <c:pt idx="30985">
                  <c:v>11.782999999999999</c:v>
                </c:pt>
                <c:pt idx="30986">
                  <c:v>11.782999999999999</c:v>
                </c:pt>
                <c:pt idx="30987">
                  <c:v>11.782999999999999</c:v>
                </c:pt>
                <c:pt idx="30988">
                  <c:v>11.782999999999999</c:v>
                </c:pt>
                <c:pt idx="30989">
                  <c:v>11.782999999999999</c:v>
                </c:pt>
                <c:pt idx="30990">
                  <c:v>11.782999999999999</c:v>
                </c:pt>
                <c:pt idx="30991">
                  <c:v>11.759</c:v>
                </c:pt>
                <c:pt idx="30992">
                  <c:v>11.734</c:v>
                </c:pt>
                <c:pt idx="30993">
                  <c:v>11.734</c:v>
                </c:pt>
                <c:pt idx="30994">
                  <c:v>11.734</c:v>
                </c:pt>
                <c:pt idx="30995">
                  <c:v>11.71</c:v>
                </c:pt>
                <c:pt idx="30996">
                  <c:v>11.686</c:v>
                </c:pt>
                <c:pt idx="30997">
                  <c:v>11.686</c:v>
                </c:pt>
                <c:pt idx="30998">
                  <c:v>11.662000000000001</c:v>
                </c:pt>
                <c:pt idx="30999">
                  <c:v>11.662000000000001</c:v>
                </c:pt>
                <c:pt idx="31000">
                  <c:v>11.662000000000001</c:v>
                </c:pt>
                <c:pt idx="31001">
                  <c:v>11.637</c:v>
                </c:pt>
                <c:pt idx="31002">
                  <c:v>11.637</c:v>
                </c:pt>
                <c:pt idx="31003">
                  <c:v>11.637</c:v>
                </c:pt>
                <c:pt idx="31004">
                  <c:v>11.613</c:v>
                </c:pt>
                <c:pt idx="31005">
                  <c:v>11.613</c:v>
                </c:pt>
                <c:pt idx="31006">
                  <c:v>11.589</c:v>
                </c:pt>
                <c:pt idx="31007">
                  <c:v>11.589</c:v>
                </c:pt>
                <c:pt idx="31008">
                  <c:v>11.589</c:v>
                </c:pt>
                <c:pt idx="31009">
                  <c:v>11.565</c:v>
                </c:pt>
                <c:pt idx="31010">
                  <c:v>11.565</c:v>
                </c:pt>
                <c:pt idx="31011">
                  <c:v>11.54</c:v>
                </c:pt>
                <c:pt idx="31012">
                  <c:v>11.516</c:v>
                </c:pt>
                <c:pt idx="31013">
                  <c:v>11.492000000000001</c:v>
                </c:pt>
                <c:pt idx="31014">
                  <c:v>11.492000000000001</c:v>
                </c:pt>
                <c:pt idx="31015">
                  <c:v>11.492000000000001</c:v>
                </c:pt>
                <c:pt idx="31016">
                  <c:v>11.467000000000001</c:v>
                </c:pt>
                <c:pt idx="31017">
                  <c:v>11.467000000000001</c:v>
                </c:pt>
                <c:pt idx="31018">
                  <c:v>11.467000000000001</c:v>
                </c:pt>
                <c:pt idx="31019">
                  <c:v>11.443</c:v>
                </c:pt>
                <c:pt idx="31020">
                  <c:v>11.467000000000001</c:v>
                </c:pt>
                <c:pt idx="31021">
                  <c:v>11.467000000000001</c:v>
                </c:pt>
                <c:pt idx="31022">
                  <c:v>11.443</c:v>
                </c:pt>
                <c:pt idx="31023">
                  <c:v>11.467000000000001</c:v>
                </c:pt>
                <c:pt idx="31024">
                  <c:v>11.467000000000001</c:v>
                </c:pt>
                <c:pt idx="31025">
                  <c:v>11.467000000000001</c:v>
                </c:pt>
                <c:pt idx="31026">
                  <c:v>11.492000000000001</c:v>
                </c:pt>
                <c:pt idx="31027">
                  <c:v>11.516</c:v>
                </c:pt>
                <c:pt idx="31028">
                  <c:v>11.516</c:v>
                </c:pt>
                <c:pt idx="31029">
                  <c:v>11.516</c:v>
                </c:pt>
                <c:pt idx="31030">
                  <c:v>11.492000000000001</c:v>
                </c:pt>
                <c:pt idx="31031">
                  <c:v>11.492000000000001</c:v>
                </c:pt>
                <c:pt idx="31032">
                  <c:v>11.492000000000001</c:v>
                </c:pt>
                <c:pt idx="31033">
                  <c:v>11.492000000000001</c:v>
                </c:pt>
                <c:pt idx="31034">
                  <c:v>11.492000000000001</c:v>
                </c:pt>
                <c:pt idx="31035">
                  <c:v>11.516</c:v>
                </c:pt>
                <c:pt idx="31036">
                  <c:v>11.516</c:v>
                </c:pt>
                <c:pt idx="31037">
                  <c:v>11.516</c:v>
                </c:pt>
                <c:pt idx="31038">
                  <c:v>11.516</c:v>
                </c:pt>
                <c:pt idx="31039">
                  <c:v>11.516</c:v>
                </c:pt>
                <c:pt idx="31040">
                  <c:v>11.516</c:v>
                </c:pt>
                <c:pt idx="31041">
                  <c:v>11.492000000000001</c:v>
                </c:pt>
                <c:pt idx="31042">
                  <c:v>11.492000000000001</c:v>
                </c:pt>
                <c:pt idx="31043">
                  <c:v>11.492000000000001</c:v>
                </c:pt>
                <c:pt idx="31044">
                  <c:v>11.492000000000001</c:v>
                </c:pt>
                <c:pt idx="31045">
                  <c:v>11.516</c:v>
                </c:pt>
                <c:pt idx="31046">
                  <c:v>11.516</c:v>
                </c:pt>
                <c:pt idx="31047">
                  <c:v>11.516</c:v>
                </c:pt>
                <c:pt idx="31048">
                  <c:v>11.516</c:v>
                </c:pt>
                <c:pt idx="31049">
                  <c:v>11.516</c:v>
                </c:pt>
                <c:pt idx="31050">
                  <c:v>11.54</c:v>
                </c:pt>
                <c:pt idx="31051">
                  <c:v>11.54</c:v>
                </c:pt>
                <c:pt idx="31052">
                  <c:v>11.589</c:v>
                </c:pt>
                <c:pt idx="31053">
                  <c:v>11.637</c:v>
                </c:pt>
                <c:pt idx="31054">
                  <c:v>11.71</c:v>
                </c:pt>
                <c:pt idx="31055">
                  <c:v>11.759</c:v>
                </c:pt>
                <c:pt idx="31056">
                  <c:v>11.782999999999999</c:v>
                </c:pt>
                <c:pt idx="31057">
                  <c:v>11.807</c:v>
                </c:pt>
                <c:pt idx="31058">
                  <c:v>11.856</c:v>
                </c:pt>
                <c:pt idx="31059">
                  <c:v>11.88</c:v>
                </c:pt>
                <c:pt idx="31060">
                  <c:v>11.904</c:v>
                </c:pt>
                <c:pt idx="31061">
                  <c:v>11.929</c:v>
                </c:pt>
                <c:pt idx="31062">
                  <c:v>11.929</c:v>
                </c:pt>
                <c:pt idx="31063">
                  <c:v>11.929</c:v>
                </c:pt>
                <c:pt idx="31064">
                  <c:v>11.929</c:v>
                </c:pt>
                <c:pt idx="31065">
                  <c:v>11.929</c:v>
                </c:pt>
                <c:pt idx="31066">
                  <c:v>11.929</c:v>
                </c:pt>
                <c:pt idx="31067">
                  <c:v>11.952999999999999</c:v>
                </c:pt>
                <c:pt idx="31068">
                  <c:v>11.952999999999999</c:v>
                </c:pt>
                <c:pt idx="31069">
                  <c:v>11.929</c:v>
                </c:pt>
                <c:pt idx="31070">
                  <c:v>11.929</c:v>
                </c:pt>
                <c:pt idx="31071">
                  <c:v>11.904</c:v>
                </c:pt>
                <c:pt idx="31072">
                  <c:v>11.88</c:v>
                </c:pt>
                <c:pt idx="31073">
                  <c:v>11.832000000000001</c:v>
                </c:pt>
                <c:pt idx="31074">
                  <c:v>11.807</c:v>
                </c:pt>
                <c:pt idx="31075">
                  <c:v>11.782999999999999</c:v>
                </c:pt>
                <c:pt idx="31076">
                  <c:v>11.759</c:v>
                </c:pt>
                <c:pt idx="31077">
                  <c:v>11.759</c:v>
                </c:pt>
                <c:pt idx="31078">
                  <c:v>11.734</c:v>
                </c:pt>
                <c:pt idx="31079">
                  <c:v>11.734</c:v>
                </c:pt>
                <c:pt idx="31080">
                  <c:v>11.734</c:v>
                </c:pt>
                <c:pt idx="31081">
                  <c:v>11.71</c:v>
                </c:pt>
                <c:pt idx="31082">
                  <c:v>11.686</c:v>
                </c:pt>
                <c:pt idx="31083">
                  <c:v>11.686</c:v>
                </c:pt>
                <c:pt idx="31084">
                  <c:v>11.662000000000001</c:v>
                </c:pt>
                <c:pt idx="31085">
                  <c:v>11.662000000000001</c:v>
                </c:pt>
                <c:pt idx="31086">
                  <c:v>11.662000000000001</c:v>
                </c:pt>
                <c:pt idx="31087">
                  <c:v>11.637</c:v>
                </c:pt>
                <c:pt idx="31088">
                  <c:v>11.637</c:v>
                </c:pt>
                <c:pt idx="31089">
                  <c:v>11.637</c:v>
                </c:pt>
                <c:pt idx="31090">
                  <c:v>11.613</c:v>
                </c:pt>
                <c:pt idx="31091">
                  <c:v>11.613</c:v>
                </c:pt>
                <c:pt idx="31092">
                  <c:v>11.613</c:v>
                </c:pt>
                <c:pt idx="31093">
                  <c:v>11.589</c:v>
                </c:pt>
                <c:pt idx="31094">
                  <c:v>11.589</c:v>
                </c:pt>
                <c:pt idx="31095">
                  <c:v>11.589</c:v>
                </c:pt>
                <c:pt idx="31096">
                  <c:v>11.589</c:v>
                </c:pt>
                <c:pt idx="31097">
                  <c:v>11.565</c:v>
                </c:pt>
                <c:pt idx="31098">
                  <c:v>11.565</c:v>
                </c:pt>
                <c:pt idx="31099">
                  <c:v>11.54</c:v>
                </c:pt>
                <c:pt idx="31100">
                  <c:v>11.54</c:v>
                </c:pt>
                <c:pt idx="31101">
                  <c:v>11.54</c:v>
                </c:pt>
                <c:pt idx="31102">
                  <c:v>11.54</c:v>
                </c:pt>
                <c:pt idx="31103">
                  <c:v>11.54</c:v>
                </c:pt>
                <c:pt idx="31104">
                  <c:v>11.516</c:v>
                </c:pt>
                <c:pt idx="31105">
                  <c:v>11.516</c:v>
                </c:pt>
                <c:pt idx="31106">
                  <c:v>11.516</c:v>
                </c:pt>
                <c:pt idx="31107">
                  <c:v>11.516</c:v>
                </c:pt>
                <c:pt idx="31108">
                  <c:v>11.516</c:v>
                </c:pt>
                <c:pt idx="31109">
                  <c:v>11.516</c:v>
                </c:pt>
                <c:pt idx="31110">
                  <c:v>11.516</c:v>
                </c:pt>
                <c:pt idx="31111">
                  <c:v>11.516</c:v>
                </c:pt>
                <c:pt idx="31112">
                  <c:v>11.516</c:v>
                </c:pt>
                <c:pt idx="31113">
                  <c:v>11.516</c:v>
                </c:pt>
                <c:pt idx="31114">
                  <c:v>11.492000000000001</c:v>
                </c:pt>
                <c:pt idx="31115">
                  <c:v>11.492000000000001</c:v>
                </c:pt>
                <c:pt idx="31116">
                  <c:v>11.492000000000001</c:v>
                </c:pt>
                <c:pt idx="31117">
                  <c:v>11.492000000000001</c:v>
                </c:pt>
                <c:pt idx="31118">
                  <c:v>11.492000000000001</c:v>
                </c:pt>
                <c:pt idx="31119">
                  <c:v>11.492000000000001</c:v>
                </c:pt>
                <c:pt idx="31120">
                  <c:v>11.492000000000001</c:v>
                </c:pt>
                <c:pt idx="31121">
                  <c:v>11.492000000000001</c:v>
                </c:pt>
                <c:pt idx="31122">
                  <c:v>11.492000000000001</c:v>
                </c:pt>
                <c:pt idx="31123">
                  <c:v>11.467000000000001</c:v>
                </c:pt>
                <c:pt idx="31124">
                  <c:v>11.467000000000001</c:v>
                </c:pt>
                <c:pt idx="31125">
                  <c:v>11.492000000000001</c:v>
                </c:pt>
                <c:pt idx="31126">
                  <c:v>11.492000000000001</c:v>
                </c:pt>
                <c:pt idx="31127">
                  <c:v>11.492000000000001</c:v>
                </c:pt>
                <c:pt idx="31128">
                  <c:v>11.467000000000001</c:v>
                </c:pt>
                <c:pt idx="31129">
                  <c:v>11.467000000000001</c:v>
                </c:pt>
                <c:pt idx="31130">
                  <c:v>11.492000000000001</c:v>
                </c:pt>
                <c:pt idx="31131">
                  <c:v>11.467000000000001</c:v>
                </c:pt>
                <c:pt idx="31132">
                  <c:v>11.467000000000001</c:v>
                </c:pt>
                <c:pt idx="31133">
                  <c:v>11.467000000000001</c:v>
                </c:pt>
                <c:pt idx="31134">
                  <c:v>11.467000000000001</c:v>
                </c:pt>
                <c:pt idx="31135">
                  <c:v>11.467000000000001</c:v>
                </c:pt>
                <c:pt idx="31136">
                  <c:v>11.467000000000001</c:v>
                </c:pt>
                <c:pt idx="31137">
                  <c:v>11.467000000000001</c:v>
                </c:pt>
                <c:pt idx="31138">
                  <c:v>11.467000000000001</c:v>
                </c:pt>
                <c:pt idx="31139">
                  <c:v>11.467000000000001</c:v>
                </c:pt>
                <c:pt idx="31140">
                  <c:v>11.467000000000001</c:v>
                </c:pt>
                <c:pt idx="31141">
                  <c:v>11.492000000000001</c:v>
                </c:pt>
                <c:pt idx="31142">
                  <c:v>11.492000000000001</c:v>
                </c:pt>
                <c:pt idx="31143">
                  <c:v>11.492000000000001</c:v>
                </c:pt>
                <c:pt idx="31144">
                  <c:v>11.492000000000001</c:v>
                </c:pt>
                <c:pt idx="31145">
                  <c:v>11.492000000000001</c:v>
                </c:pt>
                <c:pt idx="31146">
                  <c:v>11.516</c:v>
                </c:pt>
                <c:pt idx="31147">
                  <c:v>11.54</c:v>
                </c:pt>
                <c:pt idx="31148">
                  <c:v>11.565</c:v>
                </c:pt>
                <c:pt idx="31149">
                  <c:v>11.613</c:v>
                </c:pt>
                <c:pt idx="31150">
                  <c:v>11.662000000000001</c:v>
                </c:pt>
                <c:pt idx="31151">
                  <c:v>11.686</c:v>
                </c:pt>
                <c:pt idx="31152">
                  <c:v>11.71</c:v>
                </c:pt>
                <c:pt idx="31153">
                  <c:v>11.734</c:v>
                </c:pt>
                <c:pt idx="31154">
                  <c:v>11.782999999999999</c:v>
                </c:pt>
                <c:pt idx="31155">
                  <c:v>11.832000000000001</c:v>
                </c:pt>
                <c:pt idx="31156">
                  <c:v>11.832000000000001</c:v>
                </c:pt>
                <c:pt idx="31157">
                  <c:v>11.832000000000001</c:v>
                </c:pt>
                <c:pt idx="31158">
                  <c:v>11.856</c:v>
                </c:pt>
                <c:pt idx="31159">
                  <c:v>11.88</c:v>
                </c:pt>
                <c:pt idx="31160">
                  <c:v>11.856</c:v>
                </c:pt>
                <c:pt idx="31161">
                  <c:v>11.88</c:v>
                </c:pt>
                <c:pt idx="31162">
                  <c:v>11.929</c:v>
                </c:pt>
                <c:pt idx="31163">
                  <c:v>11.929</c:v>
                </c:pt>
                <c:pt idx="31164">
                  <c:v>11.904</c:v>
                </c:pt>
                <c:pt idx="31165">
                  <c:v>11.88</c:v>
                </c:pt>
                <c:pt idx="31166">
                  <c:v>11.88</c:v>
                </c:pt>
                <c:pt idx="31167">
                  <c:v>11.88</c:v>
                </c:pt>
                <c:pt idx="31168">
                  <c:v>11.856</c:v>
                </c:pt>
                <c:pt idx="31169">
                  <c:v>11.832000000000001</c:v>
                </c:pt>
                <c:pt idx="31170">
                  <c:v>11.807</c:v>
                </c:pt>
                <c:pt idx="31171">
                  <c:v>11.807</c:v>
                </c:pt>
                <c:pt idx="31172">
                  <c:v>11.782999999999999</c:v>
                </c:pt>
                <c:pt idx="31173">
                  <c:v>11.782999999999999</c:v>
                </c:pt>
                <c:pt idx="31174">
                  <c:v>11.759</c:v>
                </c:pt>
                <c:pt idx="31175">
                  <c:v>11.734</c:v>
                </c:pt>
                <c:pt idx="31176">
                  <c:v>11.734</c:v>
                </c:pt>
                <c:pt idx="31177">
                  <c:v>11.71</c:v>
                </c:pt>
                <c:pt idx="31178">
                  <c:v>11.71</c:v>
                </c:pt>
                <c:pt idx="31179">
                  <c:v>11.686</c:v>
                </c:pt>
                <c:pt idx="31180">
                  <c:v>11.686</c:v>
                </c:pt>
                <c:pt idx="31181">
                  <c:v>11.686</c:v>
                </c:pt>
                <c:pt idx="31182">
                  <c:v>11.662000000000001</c:v>
                </c:pt>
                <c:pt idx="31183">
                  <c:v>11.637</c:v>
                </c:pt>
                <c:pt idx="31184">
                  <c:v>11.637</c:v>
                </c:pt>
                <c:pt idx="31185">
                  <c:v>11.637</c:v>
                </c:pt>
                <c:pt idx="31186">
                  <c:v>11.613</c:v>
                </c:pt>
                <c:pt idx="31187">
                  <c:v>11.613</c:v>
                </c:pt>
                <c:pt idx="31188">
                  <c:v>11.613</c:v>
                </c:pt>
                <c:pt idx="31189">
                  <c:v>11.589</c:v>
                </c:pt>
                <c:pt idx="31190">
                  <c:v>11.589</c:v>
                </c:pt>
                <c:pt idx="31191">
                  <c:v>11.589</c:v>
                </c:pt>
                <c:pt idx="31192">
                  <c:v>11.589</c:v>
                </c:pt>
                <c:pt idx="31193">
                  <c:v>11.589</c:v>
                </c:pt>
                <c:pt idx="31194">
                  <c:v>11.565</c:v>
                </c:pt>
                <c:pt idx="31195">
                  <c:v>11.565</c:v>
                </c:pt>
                <c:pt idx="31196">
                  <c:v>11.54</c:v>
                </c:pt>
                <c:pt idx="31197">
                  <c:v>11.54</c:v>
                </c:pt>
                <c:pt idx="31198">
                  <c:v>11.54</c:v>
                </c:pt>
                <c:pt idx="31199">
                  <c:v>11.54</c:v>
                </c:pt>
                <c:pt idx="31200">
                  <c:v>11.54</c:v>
                </c:pt>
                <c:pt idx="31201">
                  <c:v>11.54</c:v>
                </c:pt>
                <c:pt idx="31202">
                  <c:v>11.54</c:v>
                </c:pt>
                <c:pt idx="31203">
                  <c:v>11.54</c:v>
                </c:pt>
                <c:pt idx="31204">
                  <c:v>11.54</c:v>
                </c:pt>
                <c:pt idx="31205">
                  <c:v>11.54</c:v>
                </c:pt>
                <c:pt idx="31206">
                  <c:v>11.54</c:v>
                </c:pt>
                <c:pt idx="31207">
                  <c:v>11.54</c:v>
                </c:pt>
                <c:pt idx="31208">
                  <c:v>11.54</c:v>
                </c:pt>
                <c:pt idx="31209">
                  <c:v>11.54</c:v>
                </c:pt>
                <c:pt idx="31210">
                  <c:v>11.54</c:v>
                </c:pt>
                <c:pt idx="31211">
                  <c:v>11.54</c:v>
                </c:pt>
                <c:pt idx="31212">
                  <c:v>11.54</c:v>
                </c:pt>
                <c:pt idx="31213">
                  <c:v>11.54</c:v>
                </c:pt>
                <c:pt idx="31214">
                  <c:v>11.54</c:v>
                </c:pt>
                <c:pt idx="31215">
                  <c:v>11.54</c:v>
                </c:pt>
                <c:pt idx="31216">
                  <c:v>11.54</c:v>
                </c:pt>
                <c:pt idx="31217">
                  <c:v>11.54</c:v>
                </c:pt>
                <c:pt idx="31218">
                  <c:v>11.54</c:v>
                </c:pt>
                <c:pt idx="31219">
                  <c:v>11.54</c:v>
                </c:pt>
                <c:pt idx="31220">
                  <c:v>11.54</c:v>
                </c:pt>
                <c:pt idx="31221">
                  <c:v>11.54</c:v>
                </c:pt>
                <c:pt idx="31222">
                  <c:v>11.54</c:v>
                </c:pt>
                <c:pt idx="31223">
                  <c:v>11.54</c:v>
                </c:pt>
                <c:pt idx="31224">
                  <c:v>11.54</c:v>
                </c:pt>
                <c:pt idx="31225">
                  <c:v>11.516</c:v>
                </c:pt>
                <c:pt idx="31226">
                  <c:v>11.516</c:v>
                </c:pt>
                <c:pt idx="31227">
                  <c:v>11.516</c:v>
                </c:pt>
                <c:pt idx="31228">
                  <c:v>11.516</c:v>
                </c:pt>
                <c:pt idx="31229">
                  <c:v>11.516</c:v>
                </c:pt>
                <c:pt idx="31230">
                  <c:v>11.516</c:v>
                </c:pt>
                <c:pt idx="31231">
                  <c:v>11.492000000000001</c:v>
                </c:pt>
                <c:pt idx="31232">
                  <c:v>11.492000000000001</c:v>
                </c:pt>
                <c:pt idx="31233">
                  <c:v>11.492000000000001</c:v>
                </c:pt>
                <c:pt idx="31234">
                  <c:v>11.492000000000001</c:v>
                </c:pt>
                <c:pt idx="31235">
                  <c:v>11.492000000000001</c:v>
                </c:pt>
                <c:pt idx="31236">
                  <c:v>11.492000000000001</c:v>
                </c:pt>
                <c:pt idx="31237">
                  <c:v>11.467000000000001</c:v>
                </c:pt>
                <c:pt idx="31238">
                  <c:v>11.467000000000001</c:v>
                </c:pt>
                <c:pt idx="31239">
                  <c:v>11.467000000000001</c:v>
                </c:pt>
                <c:pt idx="31240">
                  <c:v>11.492000000000001</c:v>
                </c:pt>
                <c:pt idx="31241">
                  <c:v>11.492000000000001</c:v>
                </c:pt>
                <c:pt idx="31242">
                  <c:v>11.492000000000001</c:v>
                </c:pt>
                <c:pt idx="31243">
                  <c:v>11.492000000000001</c:v>
                </c:pt>
                <c:pt idx="31244">
                  <c:v>11.492000000000001</c:v>
                </c:pt>
                <c:pt idx="31245">
                  <c:v>11.565</c:v>
                </c:pt>
                <c:pt idx="31246">
                  <c:v>11.637</c:v>
                </c:pt>
                <c:pt idx="31247">
                  <c:v>11.662000000000001</c:v>
                </c:pt>
                <c:pt idx="31248">
                  <c:v>11.686</c:v>
                </c:pt>
                <c:pt idx="31249">
                  <c:v>11.734</c:v>
                </c:pt>
                <c:pt idx="31250">
                  <c:v>11.734</c:v>
                </c:pt>
                <c:pt idx="31251">
                  <c:v>11.759</c:v>
                </c:pt>
                <c:pt idx="31252">
                  <c:v>11.782999999999999</c:v>
                </c:pt>
                <c:pt idx="31253">
                  <c:v>11.807</c:v>
                </c:pt>
                <c:pt idx="31254">
                  <c:v>11.832000000000001</c:v>
                </c:pt>
                <c:pt idx="31255">
                  <c:v>11.856</c:v>
                </c:pt>
                <c:pt idx="31256">
                  <c:v>11.856</c:v>
                </c:pt>
                <c:pt idx="31257">
                  <c:v>11.88</c:v>
                </c:pt>
                <c:pt idx="31258">
                  <c:v>11.856</c:v>
                </c:pt>
                <c:pt idx="31259">
                  <c:v>11.856</c:v>
                </c:pt>
                <c:pt idx="31260">
                  <c:v>11.856</c:v>
                </c:pt>
                <c:pt idx="31261">
                  <c:v>11.856</c:v>
                </c:pt>
                <c:pt idx="31262">
                  <c:v>11.832000000000001</c:v>
                </c:pt>
                <c:pt idx="31263">
                  <c:v>11.832000000000001</c:v>
                </c:pt>
                <c:pt idx="31264">
                  <c:v>11.807</c:v>
                </c:pt>
                <c:pt idx="31265">
                  <c:v>11.734</c:v>
                </c:pt>
                <c:pt idx="31266">
                  <c:v>11.686</c:v>
                </c:pt>
                <c:pt idx="31267">
                  <c:v>11.662000000000001</c:v>
                </c:pt>
                <c:pt idx="31268">
                  <c:v>11.637</c:v>
                </c:pt>
                <c:pt idx="31269">
                  <c:v>11.637</c:v>
                </c:pt>
                <c:pt idx="31270">
                  <c:v>11.613</c:v>
                </c:pt>
                <c:pt idx="31271">
                  <c:v>11.613</c:v>
                </c:pt>
                <c:pt idx="31272">
                  <c:v>11.589</c:v>
                </c:pt>
                <c:pt idx="31273">
                  <c:v>11.589</c:v>
                </c:pt>
                <c:pt idx="31274">
                  <c:v>11.565</c:v>
                </c:pt>
                <c:pt idx="31275">
                  <c:v>11.565</c:v>
                </c:pt>
                <c:pt idx="31276">
                  <c:v>11.54</c:v>
                </c:pt>
                <c:pt idx="31277">
                  <c:v>11.54</c:v>
                </c:pt>
                <c:pt idx="31278">
                  <c:v>11.516</c:v>
                </c:pt>
                <c:pt idx="31279">
                  <c:v>11.516</c:v>
                </c:pt>
                <c:pt idx="31280">
                  <c:v>11.492000000000001</c:v>
                </c:pt>
                <c:pt idx="31281">
                  <c:v>11.492000000000001</c:v>
                </c:pt>
                <c:pt idx="31282">
                  <c:v>11.492000000000001</c:v>
                </c:pt>
                <c:pt idx="31283">
                  <c:v>11.492000000000001</c:v>
                </c:pt>
                <c:pt idx="31284">
                  <c:v>11.492000000000001</c:v>
                </c:pt>
                <c:pt idx="31285">
                  <c:v>11.467000000000001</c:v>
                </c:pt>
                <c:pt idx="31286">
                  <c:v>11.467000000000001</c:v>
                </c:pt>
                <c:pt idx="31287">
                  <c:v>11.467000000000001</c:v>
                </c:pt>
                <c:pt idx="31288">
                  <c:v>11.467000000000001</c:v>
                </c:pt>
                <c:pt idx="31289">
                  <c:v>11.467000000000001</c:v>
                </c:pt>
                <c:pt idx="31290">
                  <c:v>11.443</c:v>
                </c:pt>
                <c:pt idx="31291">
                  <c:v>11.443</c:v>
                </c:pt>
                <c:pt idx="31292">
                  <c:v>11.443</c:v>
                </c:pt>
                <c:pt idx="31293">
                  <c:v>11.443</c:v>
                </c:pt>
                <c:pt idx="31294">
                  <c:v>11.419</c:v>
                </c:pt>
                <c:pt idx="31295">
                  <c:v>11.419</c:v>
                </c:pt>
                <c:pt idx="31296">
                  <c:v>11.419</c:v>
                </c:pt>
                <c:pt idx="31297">
                  <c:v>11.419</c:v>
                </c:pt>
                <c:pt idx="31298">
                  <c:v>11.419</c:v>
                </c:pt>
                <c:pt idx="31299">
                  <c:v>11.419</c:v>
                </c:pt>
                <c:pt idx="31300">
                  <c:v>11.443</c:v>
                </c:pt>
                <c:pt idx="31301">
                  <c:v>11.443</c:v>
                </c:pt>
                <c:pt idx="31302">
                  <c:v>11.443</c:v>
                </c:pt>
                <c:pt idx="31303">
                  <c:v>11.443</c:v>
                </c:pt>
                <c:pt idx="31304">
                  <c:v>11.467000000000001</c:v>
                </c:pt>
                <c:pt idx="31305">
                  <c:v>11.467000000000001</c:v>
                </c:pt>
                <c:pt idx="31306">
                  <c:v>11.467000000000001</c:v>
                </c:pt>
                <c:pt idx="31307">
                  <c:v>11.467000000000001</c:v>
                </c:pt>
                <c:pt idx="31308">
                  <c:v>11.467000000000001</c:v>
                </c:pt>
                <c:pt idx="31309">
                  <c:v>11.492000000000001</c:v>
                </c:pt>
                <c:pt idx="31310">
                  <c:v>11.492000000000001</c:v>
                </c:pt>
                <c:pt idx="31311">
                  <c:v>11.492000000000001</c:v>
                </c:pt>
                <c:pt idx="31312">
                  <c:v>11.492000000000001</c:v>
                </c:pt>
                <c:pt idx="31313">
                  <c:v>11.492000000000001</c:v>
                </c:pt>
                <c:pt idx="31314">
                  <c:v>11.492000000000001</c:v>
                </c:pt>
                <c:pt idx="31315">
                  <c:v>11.492000000000001</c:v>
                </c:pt>
                <c:pt idx="31316">
                  <c:v>11.467000000000001</c:v>
                </c:pt>
                <c:pt idx="31317">
                  <c:v>11.467000000000001</c:v>
                </c:pt>
                <c:pt idx="31318">
                  <c:v>11.467000000000001</c:v>
                </c:pt>
                <c:pt idx="31319">
                  <c:v>11.443</c:v>
                </c:pt>
                <c:pt idx="31320">
                  <c:v>11.443</c:v>
                </c:pt>
                <c:pt idx="31321">
                  <c:v>11.443</c:v>
                </c:pt>
                <c:pt idx="31322">
                  <c:v>11.443</c:v>
                </c:pt>
                <c:pt idx="31323">
                  <c:v>11.443</c:v>
                </c:pt>
                <c:pt idx="31324">
                  <c:v>11.419</c:v>
                </c:pt>
                <c:pt idx="31325">
                  <c:v>11.419</c:v>
                </c:pt>
                <c:pt idx="31326">
                  <c:v>11.419</c:v>
                </c:pt>
                <c:pt idx="31327">
                  <c:v>11.419</c:v>
                </c:pt>
                <c:pt idx="31328">
                  <c:v>11.443</c:v>
                </c:pt>
                <c:pt idx="31329">
                  <c:v>11.443</c:v>
                </c:pt>
                <c:pt idx="31330">
                  <c:v>11.443</c:v>
                </c:pt>
                <c:pt idx="31331">
                  <c:v>11.443</c:v>
                </c:pt>
                <c:pt idx="31332">
                  <c:v>11.443</c:v>
                </c:pt>
                <c:pt idx="31333">
                  <c:v>11.443</c:v>
                </c:pt>
                <c:pt idx="31334">
                  <c:v>11.443</c:v>
                </c:pt>
                <c:pt idx="31335">
                  <c:v>11.443</c:v>
                </c:pt>
                <c:pt idx="31336">
                  <c:v>11.443</c:v>
                </c:pt>
                <c:pt idx="31337">
                  <c:v>11.467000000000001</c:v>
                </c:pt>
                <c:pt idx="31338">
                  <c:v>11.467000000000001</c:v>
                </c:pt>
                <c:pt idx="31339">
                  <c:v>11.492000000000001</c:v>
                </c:pt>
                <c:pt idx="31340">
                  <c:v>11.492000000000001</c:v>
                </c:pt>
                <c:pt idx="31341">
                  <c:v>11.492000000000001</c:v>
                </c:pt>
                <c:pt idx="31342">
                  <c:v>11.516</c:v>
                </c:pt>
                <c:pt idx="31343">
                  <c:v>11.565</c:v>
                </c:pt>
                <c:pt idx="31344">
                  <c:v>11.613</c:v>
                </c:pt>
                <c:pt idx="31345">
                  <c:v>11.613</c:v>
                </c:pt>
                <c:pt idx="31346">
                  <c:v>11.662000000000001</c:v>
                </c:pt>
                <c:pt idx="31347">
                  <c:v>11.686</c:v>
                </c:pt>
                <c:pt idx="31348">
                  <c:v>11.71</c:v>
                </c:pt>
                <c:pt idx="31349">
                  <c:v>11.734</c:v>
                </c:pt>
                <c:pt idx="31350">
                  <c:v>11.759</c:v>
                </c:pt>
                <c:pt idx="31351">
                  <c:v>11.759</c:v>
                </c:pt>
                <c:pt idx="31352">
                  <c:v>11.782999999999999</c:v>
                </c:pt>
                <c:pt idx="31353">
                  <c:v>11.782999999999999</c:v>
                </c:pt>
                <c:pt idx="31354">
                  <c:v>11.782999999999999</c:v>
                </c:pt>
                <c:pt idx="31355">
                  <c:v>11.759</c:v>
                </c:pt>
                <c:pt idx="31356">
                  <c:v>11.759</c:v>
                </c:pt>
                <c:pt idx="31357">
                  <c:v>11.759</c:v>
                </c:pt>
                <c:pt idx="31358">
                  <c:v>11.734</c:v>
                </c:pt>
                <c:pt idx="31359">
                  <c:v>11.734</c:v>
                </c:pt>
                <c:pt idx="31360">
                  <c:v>11.686</c:v>
                </c:pt>
                <c:pt idx="31361">
                  <c:v>11.637</c:v>
                </c:pt>
                <c:pt idx="31362">
                  <c:v>11.589</c:v>
                </c:pt>
                <c:pt idx="31363">
                  <c:v>11.589</c:v>
                </c:pt>
                <c:pt idx="31364">
                  <c:v>11.565</c:v>
                </c:pt>
                <c:pt idx="31365">
                  <c:v>11.54</c:v>
                </c:pt>
                <c:pt idx="31366">
                  <c:v>11.54</c:v>
                </c:pt>
                <c:pt idx="31367">
                  <c:v>11.516</c:v>
                </c:pt>
                <c:pt idx="31368">
                  <c:v>11.516</c:v>
                </c:pt>
                <c:pt idx="31369">
                  <c:v>11.492000000000001</c:v>
                </c:pt>
                <c:pt idx="31370">
                  <c:v>11.492000000000001</c:v>
                </c:pt>
                <c:pt idx="31371">
                  <c:v>11.467000000000001</c:v>
                </c:pt>
                <c:pt idx="31372">
                  <c:v>11.467000000000001</c:v>
                </c:pt>
                <c:pt idx="31373">
                  <c:v>11.443</c:v>
                </c:pt>
                <c:pt idx="31374">
                  <c:v>11.443</c:v>
                </c:pt>
                <c:pt idx="31375">
                  <c:v>11.419</c:v>
                </c:pt>
                <c:pt idx="31376">
                  <c:v>11.394</c:v>
                </c:pt>
                <c:pt idx="31377">
                  <c:v>11.394</c:v>
                </c:pt>
                <c:pt idx="31378">
                  <c:v>11.394</c:v>
                </c:pt>
                <c:pt idx="31379">
                  <c:v>11.394</c:v>
                </c:pt>
                <c:pt idx="31380">
                  <c:v>11.37</c:v>
                </c:pt>
                <c:pt idx="31381">
                  <c:v>11.37</c:v>
                </c:pt>
                <c:pt idx="31382">
                  <c:v>11.37</c:v>
                </c:pt>
                <c:pt idx="31383">
                  <c:v>11.37</c:v>
                </c:pt>
                <c:pt idx="31384">
                  <c:v>11.37</c:v>
                </c:pt>
                <c:pt idx="31385">
                  <c:v>11.346</c:v>
                </c:pt>
                <c:pt idx="31386">
                  <c:v>11.346</c:v>
                </c:pt>
                <c:pt idx="31387">
                  <c:v>11.346</c:v>
                </c:pt>
                <c:pt idx="31388">
                  <c:v>11.346</c:v>
                </c:pt>
                <c:pt idx="31389">
                  <c:v>11.346</c:v>
                </c:pt>
                <c:pt idx="31390">
                  <c:v>11.346</c:v>
                </c:pt>
                <c:pt idx="31391">
                  <c:v>11.346</c:v>
                </c:pt>
                <c:pt idx="31392">
                  <c:v>11.321</c:v>
                </c:pt>
                <c:pt idx="31393">
                  <c:v>11.321</c:v>
                </c:pt>
                <c:pt idx="31394">
                  <c:v>11.321</c:v>
                </c:pt>
                <c:pt idx="31395">
                  <c:v>11.321</c:v>
                </c:pt>
                <c:pt idx="31396">
                  <c:v>11.321</c:v>
                </c:pt>
                <c:pt idx="31397">
                  <c:v>11.321</c:v>
                </c:pt>
                <c:pt idx="31398">
                  <c:v>11.321</c:v>
                </c:pt>
                <c:pt idx="31399">
                  <c:v>11.321</c:v>
                </c:pt>
                <c:pt idx="31400">
                  <c:v>11.321</c:v>
                </c:pt>
                <c:pt idx="31401">
                  <c:v>11.321</c:v>
                </c:pt>
                <c:pt idx="31402">
                  <c:v>11.321</c:v>
                </c:pt>
                <c:pt idx="31403">
                  <c:v>11.321</c:v>
                </c:pt>
                <c:pt idx="31404">
                  <c:v>11.321</c:v>
                </c:pt>
                <c:pt idx="31405">
                  <c:v>11.346</c:v>
                </c:pt>
                <c:pt idx="31406">
                  <c:v>11.321</c:v>
                </c:pt>
                <c:pt idx="31407">
                  <c:v>11.346</c:v>
                </c:pt>
                <c:pt idx="31408">
                  <c:v>11.346</c:v>
                </c:pt>
                <c:pt idx="31409">
                  <c:v>11.321</c:v>
                </c:pt>
                <c:pt idx="31410">
                  <c:v>11.346</c:v>
                </c:pt>
                <c:pt idx="31411">
                  <c:v>11.321</c:v>
                </c:pt>
                <c:pt idx="31412">
                  <c:v>11.321</c:v>
                </c:pt>
                <c:pt idx="31413">
                  <c:v>11.321</c:v>
                </c:pt>
                <c:pt idx="31414">
                  <c:v>11.321</c:v>
                </c:pt>
                <c:pt idx="31415">
                  <c:v>11.321</c:v>
                </c:pt>
                <c:pt idx="31416">
                  <c:v>11.321</c:v>
                </c:pt>
                <c:pt idx="31417">
                  <c:v>11.321</c:v>
                </c:pt>
                <c:pt idx="31418">
                  <c:v>11.321</c:v>
                </c:pt>
                <c:pt idx="31419">
                  <c:v>11.321</c:v>
                </c:pt>
                <c:pt idx="31420">
                  <c:v>11.321</c:v>
                </c:pt>
                <c:pt idx="31421">
                  <c:v>11.321</c:v>
                </c:pt>
                <c:pt idx="31422">
                  <c:v>11.321</c:v>
                </c:pt>
                <c:pt idx="31423">
                  <c:v>11.321</c:v>
                </c:pt>
                <c:pt idx="31424">
                  <c:v>11.321</c:v>
                </c:pt>
                <c:pt idx="31425">
                  <c:v>11.321</c:v>
                </c:pt>
                <c:pt idx="31426">
                  <c:v>11.321</c:v>
                </c:pt>
                <c:pt idx="31427">
                  <c:v>11.321</c:v>
                </c:pt>
                <c:pt idx="31428">
                  <c:v>11.321</c:v>
                </c:pt>
                <c:pt idx="31429">
                  <c:v>11.321</c:v>
                </c:pt>
                <c:pt idx="31430">
                  <c:v>11.321</c:v>
                </c:pt>
                <c:pt idx="31431">
                  <c:v>11.321</c:v>
                </c:pt>
                <c:pt idx="31432">
                  <c:v>11.321</c:v>
                </c:pt>
                <c:pt idx="31433">
                  <c:v>11.346</c:v>
                </c:pt>
                <c:pt idx="31434">
                  <c:v>11.346</c:v>
                </c:pt>
                <c:pt idx="31435">
                  <c:v>11.346</c:v>
                </c:pt>
                <c:pt idx="31436">
                  <c:v>11.346</c:v>
                </c:pt>
                <c:pt idx="31437">
                  <c:v>11.419</c:v>
                </c:pt>
                <c:pt idx="31438">
                  <c:v>11.492000000000001</c:v>
                </c:pt>
                <c:pt idx="31439">
                  <c:v>11.54</c:v>
                </c:pt>
                <c:pt idx="31440">
                  <c:v>11.565</c:v>
                </c:pt>
                <c:pt idx="31441">
                  <c:v>11.589</c:v>
                </c:pt>
                <c:pt idx="31442">
                  <c:v>11.637</c:v>
                </c:pt>
                <c:pt idx="31443">
                  <c:v>11.662000000000001</c:v>
                </c:pt>
                <c:pt idx="31444">
                  <c:v>11.686</c:v>
                </c:pt>
                <c:pt idx="31445">
                  <c:v>11.686</c:v>
                </c:pt>
                <c:pt idx="31446">
                  <c:v>11.71</c:v>
                </c:pt>
                <c:pt idx="31447">
                  <c:v>11.734</c:v>
                </c:pt>
                <c:pt idx="31448">
                  <c:v>11.759</c:v>
                </c:pt>
                <c:pt idx="31449">
                  <c:v>11.759</c:v>
                </c:pt>
                <c:pt idx="31450">
                  <c:v>11.759</c:v>
                </c:pt>
                <c:pt idx="31451">
                  <c:v>11.759</c:v>
                </c:pt>
                <c:pt idx="31452">
                  <c:v>11.734</c:v>
                </c:pt>
                <c:pt idx="31453">
                  <c:v>11.734</c:v>
                </c:pt>
                <c:pt idx="31454">
                  <c:v>11.71</c:v>
                </c:pt>
                <c:pt idx="31455">
                  <c:v>11.662000000000001</c:v>
                </c:pt>
                <c:pt idx="31456">
                  <c:v>11.637</c:v>
                </c:pt>
                <c:pt idx="31457">
                  <c:v>11.54</c:v>
                </c:pt>
                <c:pt idx="31458">
                  <c:v>11.516</c:v>
                </c:pt>
                <c:pt idx="31459">
                  <c:v>11.516</c:v>
                </c:pt>
                <c:pt idx="31460">
                  <c:v>11.492000000000001</c:v>
                </c:pt>
                <c:pt idx="31461">
                  <c:v>11.492000000000001</c:v>
                </c:pt>
                <c:pt idx="31462">
                  <c:v>11.492000000000001</c:v>
                </c:pt>
                <c:pt idx="31463">
                  <c:v>11.492000000000001</c:v>
                </c:pt>
                <c:pt idx="31464">
                  <c:v>11.492000000000001</c:v>
                </c:pt>
                <c:pt idx="31465">
                  <c:v>11.467000000000001</c:v>
                </c:pt>
                <c:pt idx="31466">
                  <c:v>11.467000000000001</c:v>
                </c:pt>
                <c:pt idx="31467">
                  <c:v>11.443</c:v>
                </c:pt>
                <c:pt idx="31468">
                  <c:v>11.443</c:v>
                </c:pt>
                <c:pt idx="31469">
                  <c:v>11.419</c:v>
                </c:pt>
                <c:pt idx="31470">
                  <c:v>11.419</c:v>
                </c:pt>
                <c:pt idx="31471">
                  <c:v>11.394</c:v>
                </c:pt>
                <c:pt idx="31472">
                  <c:v>11.394</c:v>
                </c:pt>
                <c:pt idx="31473">
                  <c:v>11.394</c:v>
                </c:pt>
                <c:pt idx="31474">
                  <c:v>11.394</c:v>
                </c:pt>
                <c:pt idx="31475">
                  <c:v>11.394</c:v>
                </c:pt>
                <c:pt idx="31476">
                  <c:v>11.394</c:v>
                </c:pt>
                <c:pt idx="31477">
                  <c:v>11.37</c:v>
                </c:pt>
                <c:pt idx="31478">
                  <c:v>11.37</c:v>
                </c:pt>
                <c:pt idx="31479">
                  <c:v>11.346</c:v>
                </c:pt>
                <c:pt idx="31480">
                  <c:v>11.346</c:v>
                </c:pt>
                <c:pt idx="31481">
                  <c:v>11.346</c:v>
                </c:pt>
                <c:pt idx="31482">
                  <c:v>11.346</c:v>
                </c:pt>
                <c:pt idx="31483">
                  <c:v>11.346</c:v>
                </c:pt>
                <c:pt idx="31484">
                  <c:v>11.321</c:v>
                </c:pt>
                <c:pt idx="31485">
                  <c:v>11.321</c:v>
                </c:pt>
                <c:pt idx="31486">
                  <c:v>11.321</c:v>
                </c:pt>
                <c:pt idx="31487">
                  <c:v>11.297000000000001</c:v>
                </c:pt>
                <c:pt idx="31488">
                  <c:v>11.297000000000001</c:v>
                </c:pt>
                <c:pt idx="31489">
                  <c:v>11.297000000000001</c:v>
                </c:pt>
                <c:pt idx="31490">
                  <c:v>11.297000000000001</c:v>
                </c:pt>
                <c:pt idx="31491">
                  <c:v>11.273</c:v>
                </c:pt>
                <c:pt idx="31492">
                  <c:v>11.273</c:v>
                </c:pt>
                <c:pt idx="31493">
                  <c:v>11.273</c:v>
                </c:pt>
                <c:pt idx="31494">
                  <c:v>11.273</c:v>
                </c:pt>
                <c:pt idx="31495">
                  <c:v>11.273</c:v>
                </c:pt>
                <c:pt idx="31496">
                  <c:v>11.273</c:v>
                </c:pt>
                <c:pt idx="31497">
                  <c:v>11.273</c:v>
                </c:pt>
                <c:pt idx="31498">
                  <c:v>11.273</c:v>
                </c:pt>
                <c:pt idx="31499">
                  <c:v>11.247999999999999</c:v>
                </c:pt>
                <c:pt idx="31500">
                  <c:v>11.247999999999999</c:v>
                </c:pt>
                <c:pt idx="31501">
                  <c:v>11.247999999999999</c:v>
                </c:pt>
                <c:pt idx="31502">
                  <c:v>11.273</c:v>
                </c:pt>
                <c:pt idx="31503">
                  <c:v>11.247999999999999</c:v>
                </c:pt>
                <c:pt idx="31504">
                  <c:v>11.247999999999999</c:v>
                </c:pt>
                <c:pt idx="31505">
                  <c:v>11.247999999999999</c:v>
                </c:pt>
                <c:pt idx="31506">
                  <c:v>11.247999999999999</c:v>
                </c:pt>
                <c:pt idx="31507">
                  <c:v>11.247999999999999</c:v>
                </c:pt>
                <c:pt idx="31508">
                  <c:v>11.247999999999999</c:v>
                </c:pt>
                <c:pt idx="31509">
                  <c:v>11.247999999999999</c:v>
                </c:pt>
                <c:pt idx="31510">
                  <c:v>11.273</c:v>
                </c:pt>
                <c:pt idx="31511">
                  <c:v>11.273</c:v>
                </c:pt>
                <c:pt idx="31512">
                  <c:v>11.273</c:v>
                </c:pt>
                <c:pt idx="31513">
                  <c:v>11.273</c:v>
                </c:pt>
                <c:pt idx="31514">
                  <c:v>11.273</c:v>
                </c:pt>
                <c:pt idx="31515">
                  <c:v>11.273</c:v>
                </c:pt>
                <c:pt idx="31516">
                  <c:v>11.247999999999999</c:v>
                </c:pt>
                <c:pt idx="31517">
                  <c:v>11.247999999999999</c:v>
                </c:pt>
                <c:pt idx="31518">
                  <c:v>11.247999999999999</c:v>
                </c:pt>
                <c:pt idx="31519">
                  <c:v>11.247999999999999</c:v>
                </c:pt>
                <c:pt idx="31520">
                  <c:v>11.247999999999999</c:v>
                </c:pt>
                <c:pt idx="31521">
                  <c:v>11.247999999999999</c:v>
                </c:pt>
                <c:pt idx="31522">
                  <c:v>11.247999999999999</c:v>
                </c:pt>
                <c:pt idx="31523">
                  <c:v>11.247999999999999</c:v>
                </c:pt>
                <c:pt idx="31524">
                  <c:v>11.247999999999999</c:v>
                </c:pt>
                <c:pt idx="31525">
                  <c:v>11.247999999999999</c:v>
                </c:pt>
                <c:pt idx="31526">
                  <c:v>11.247999999999999</c:v>
                </c:pt>
                <c:pt idx="31527">
                  <c:v>11.273</c:v>
                </c:pt>
                <c:pt idx="31528">
                  <c:v>11.273</c:v>
                </c:pt>
                <c:pt idx="31529">
                  <c:v>11.273</c:v>
                </c:pt>
                <c:pt idx="31530">
                  <c:v>11.273</c:v>
                </c:pt>
                <c:pt idx="31531">
                  <c:v>11.297000000000001</c:v>
                </c:pt>
                <c:pt idx="31532">
                  <c:v>11.297000000000001</c:v>
                </c:pt>
                <c:pt idx="31533">
                  <c:v>11.37</c:v>
                </c:pt>
                <c:pt idx="31534">
                  <c:v>11.419</c:v>
                </c:pt>
                <c:pt idx="31535">
                  <c:v>11.467000000000001</c:v>
                </c:pt>
                <c:pt idx="31536">
                  <c:v>11.516</c:v>
                </c:pt>
                <c:pt idx="31537">
                  <c:v>11.54</c:v>
                </c:pt>
                <c:pt idx="31538">
                  <c:v>11.589</c:v>
                </c:pt>
                <c:pt idx="31539">
                  <c:v>11.613</c:v>
                </c:pt>
                <c:pt idx="31540">
                  <c:v>11.637</c:v>
                </c:pt>
                <c:pt idx="31541">
                  <c:v>11.637</c:v>
                </c:pt>
                <c:pt idx="31542">
                  <c:v>11.637</c:v>
                </c:pt>
                <c:pt idx="31543">
                  <c:v>11.662000000000001</c:v>
                </c:pt>
                <c:pt idx="31544">
                  <c:v>11.662000000000001</c:v>
                </c:pt>
                <c:pt idx="31545">
                  <c:v>11.662000000000001</c:v>
                </c:pt>
                <c:pt idx="31546">
                  <c:v>11.662000000000001</c:v>
                </c:pt>
                <c:pt idx="31547">
                  <c:v>11.662000000000001</c:v>
                </c:pt>
                <c:pt idx="31548">
                  <c:v>11.662000000000001</c:v>
                </c:pt>
                <c:pt idx="31549">
                  <c:v>11.637</c:v>
                </c:pt>
                <c:pt idx="31550">
                  <c:v>11.637</c:v>
                </c:pt>
                <c:pt idx="31551">
                  <c:v>11.589</c:v>
                </c:pt>
                <c:pt idx="31552">
                  <c:v>11.565</c:v>
                </c:pt>
                <c:pt idx="31553">
                  <c:v>11.492000000000001</c:v>
                </c:pt>
                <c:pt idx="31554">
                  <c:v>11.467000000000001</c:v>
                </c:pt>
                <c:pt idx="31555">
                  <c:v>11.467000000000001</c:v>
                </c:pt>
                <c:pt idx="31556">
                  <c:v>11.443</c:v>
                </c:pt>
                <c:pt idx="31557">
                  <c:v>11.443</c:v>
                </c:pt>
                <c:pt idx="31558">
                  <c:v>11.443</c:v>
                </c:pt>
                <c:pt idx="31559">
                  <c:v>11.419</c:v>
                </c:pt>
                <c:pt idx="31560">
                  <c:v>11.419</c:v>
                </c:pt>
                <c:pt idx="31561">
                  <c:v>11.419</c:v>
                </c:pt>
                <c:pt idx="31562">
                  <c:v>11.419</c:v>
                </c:pt>
                <c:pt idx="31563">
                  <c:v>11.419</c:v>
                </c:pt>
                <c:pt idx="31564">
                  <c:v>11.394</c:v>
                </c:pt>
                <c:pt idx="31565">
                  <c:v>11.394</c:v>
                </c:pt>
                <c:pt idx="31566">
                  <c:v>11.394</c:v>
                </c:pt>
                <c:pt idx="31567">
                  <c:v>11.394</c:v>
                </c:pt>
                <c:pt idx="31568">
                  <c:v>11.37</c:v>
                </c:pt>
                <c:pt idx="31569">
                  <c:v>11.37</c:v>
                </c:pt>
                <c:pt idx="31570">
                  <c:v>11.346</c:v>
                </c:pt>
                <c:pt idx="31571">
                  <c:v>11.346</c:v>
                </c:pt>
                <c:pt idx="31572">
                  <c:v>11.346</c:v>
                </c:pt>
                <c:pt idx="31573">
                  <c:v>11.346</c:v>
                </c:pt>
                <c:pt idx="31574">
                  <c:v>11.321</c:v>
                </c:pt>
                <c:pt idx="31575">
                  <c:v>11.321</c:v>
                </c:pt>
                <c:pt idx="31576">
                  <c:v>11.297000000000001</c:v>
                </c:pt>
                <c:pt idx="31577">
                  <c:v>11.297000000000001</c:v>
                </c:pt>
                <c:pt idx="31578">
                  <c:v>11.297000000000001</c:v>
                </c:pt>
                <c:pt idx="31579">
                  <c:v>11.297000000000001</c:v>
                </c:pt>
                <c:pt idx="31580">
                  <c:v>11.273</c:v>
                </c:pt>
                <c:pt idx="31581">
                  <c:v>11.273</c:v>
                </c:pt>
                <c:pt idx="31582">
                  <c:v>11.273</c:v>
                </c:pt>
                <c:pt idx="31583">
                  <c:v>11.273</c:v>
                </c:pt>
                <c:pt idx="31584">
                  <c:v>11.273</c:v>
                </c:pt>
                <c:pt idx="31585">
                  <c:v>11.273</c:v>
                </c:pt>
                <c:pt idx="31586">
                  <c:v>11.247999999999999</c:v>
                </c:pt>
                <c:pt idx="31587">
                  <c:v>11.247999999999999</c:v>
                </c:pt>
                <c:pt idx="31588">
                  <c:v>11.247999999999999</c:v>
                </c:pt>
                <c:pt idx="31589">
                  <c:v>11.247999999999999</c:v>
                </c:pt>
                <c:pt idx="31590">
                  <c:v>11.247999999999999</c:v>
                </c:pt>
                <c:pt idx="31591">
                  <c:v>11.224</c:v>
                </c:pt>
                <c:pt idx="31592">
                  <c:v>11.224</c:v>
                </c:pt>
                <c:pt idx="31593">
                  <c:v>11.224</c:v>
                </c:pt>
                <c:pt idx="31594">
                  <c:v>11.224</c:v>
                </c:pt>
                <c:pt idx="31595">
                  <c:v>11.224</c:v>
                </c:pt>
                <c:pt idx="31596">
                  <c:v>11.224</c:v>
                </c:pt>
                <c:pt idx="31597">
                  <c:v>11.224</c:v>
                </c:pt>
                <c:pt idx="31598">
                  <c:v>11.247999999999999</c:v>
                </c:pt>
                <c:pt idx="31599">
                  <c:v>11.247999999999999</c:v>
                </c:pt>
                <c:pt idx="31600">
                  <c:v>11.247999999999999</c:v>
                </c:pt>
                <c:pt idx="31601">
                  <c:v>11.224</c:v>
                </c:pt>
                <c:pt idx="31602">
                  <c:v>11.224</c:v>
                </c:pt>
                <c:pt idx="31603">
                  <c:v>11.224</c:v>
                </c:pt>
                <c:pt idx="31604">
                  <c:v>11.247999999999999</c:v>
                </c:pt>
                <c:pt idx="31605">
                  <c:v>11.247999999999999</c:v>
                </c:pt>
                <c:pt idx="31606">
                  <c:v>11.247999999999999</c:v>
                </c:pt>
                <c:pt idx="31607">
                  <c:v>11.247999999999999</c:v>
                </c:pt>
                <c:pt idx="31608">
                  <c:v>11.247999999999999</c:v>
                </c:pt>
                <c:pt idx="31609">
                  <c:v>11.247999999999999</c:v>
                </c:pt>
                <c:pt idx="31610">
                  <c:v>11.247999999999999</c:v>
                </c:pt>
                <c:pt idx="31611">
                  <c:v>11.224</c:v>
                </c:pt>
                <c:pt idx="31612">
                  <c:v>11.224</c:v>
                </c:pt>
                <c:pt idx="31613">
                  <c:v>11.224</c:v>
                </c:pt>
                <c:pt idx="31614">
                  <c:v>11.2</c:v>
                </c:pt>
                <c:pt idx="31615">
                  <c:v>11.2</c:v>
                </c:pt>
                <c:pt idx="31616">
                  <c:v>11.2</c:v>
                </c:pt>
                <c:pt idx="31617">
                  <c:v>11.2</c:v>
                </c:pt>
                <c:pt idx="31618">
                  <c:v>11.2</c:v>
                </c:pt>
                <c:pt idx="31619">
                  <c:v>11.175000000000001</c:v>
                </c:pt>
                <c:pt idx="31620">
                  <c:v>11.175000000000001</c:v>
                </c:pt>
                <c:pt idx="31621">
                  <c:v>11.151</c:v>
                </c:pt>
                <c:pt idx="31622">
                  <c:v>11.151</c:v>
                </c:pt>
                <c:pt idx="31623">
                  <c:v>11.151</c:v>
                </c:pt>
                <c:pt idx="31624">
                  <c:v>11.151</c:v>
                </c:pt>
                <c:pt idx="31625">
                  <c:v>11.151</c:v>
                </c:pt>
                <c:pt idx="31626">
                  <c:v>11.151</c:v>
                </c:pt>
                <c:pt idx="31627">
                  <c:v>11.151</c:v>
                </c:pt>
                <c:pt idx="31628">
                  <c:v>11.151</c:v>
                </c:pt>
                <c:pt idx="31629">
                  <c:v>11.2</c:v>
                </c:pt>
                <c:pt idx="31630">
                  <c:v>11.247999999999999</c:v>
                </c:pt>
                <c:pt idx="31631">
                  <c:v>11.297000000000001</c:v>
                </c:pt>
                <c:pt idx="31632">
                  <c:v>11.346</c:v>
                </c:pt>
                <c:pt idx="31633">
                  <c:v>11.37</c:v>
                </c:pt>
                <c:pt idx="31634">
                  <c:v>11.419</c:v>
                </c:pt>
                <c:pt idx="31635">
                  <c:v>11.443</c:v>
                </c:pt>
                <c:pt idx="31636">
                  <c:v>11.467000000000001</c:v>
                </c:pt>
                <c:pt idx="31637">
                  <c:v>11.492000000000001</c:v>
                </c:pt>
                <c:pt idx="31638">
                  <c:v>11.492000000000001</c:v>
                </c:pt>
                <c:pt idx="31639">
                  <c:v>11.516</c:v>
                </c:pt>
                <c:pt idx="31640">
                  <c:v>11.516</c:v>
                </c:pt>
                <c:pt idx="31641">
                  <c:v>11.516</c:v>
                </c:pt>
                <c:pt idx="31642">
                  <c:v>11.516</c:v>
                </c:pt>
                <c:pt idx="31643">
                  <c:v>11.492000000000001</c:v>
                </c:pt>
                <c:pt idx="31644">
                  <c:v>11.492000000000001</c:v>
                </c:pt>
                <c:pt idx="31645">
                  <c:v>11.492000000000001</c:v>
                </c:pt>
                <c:pt idx="31646">
                  <c:v>11.467000000000001</c:v>
                </c:pt>
                <c:pt idx="31647">
                  <c:v>11.443</c:v>
                </c:pt>
                <c:pt idx="31648">
                  <c:v>11.394</c:v>
                </c:pt>
                <c:pt idx="31649">
                  <c:v>11.321</c:v>
                </c:pt>
                <c:pt idx="31650">
                  <c:v>11.297000000000001</c:v>
                </c:pt>
                <c:pt idx="31651">
                  <c:v>11.273</c:v>
                </c:pt>
                <c:pt idx="31652">
                  <c:v>11.273</c:v>
                </c:pt>
                <c:pt idx="31653">
                  <c:v>11.247999999999999</c:v>
                </c:pt>
                <c:pt idx="31654">
                  <c:v>11.247999999999999</c:v>
                </c:pt>
                <c:pt idx="31655">
                  <c:v>11.224</c:v>
                </c:pt>
                <c:pt idx="31656">
                  <c:v>11.224</c:v>
                </c:pt>
                <c:pt idx="31657">
                  <c:v>11.2</c:v>
                </c:pt>
                <c:pt idx="31658">
                  <c:v>11.2</c:v>
                </c:pt>
                <c:pt idx="31659">
                  <c:v>11.2</c:v>
                </c:pt>
                <c:pt idx="31660">
                  <c:v>11.2</c:v>
                </c:pt>
                <c:pt idx="31661">
                  <c:v>11.175000000000001</c:v>
                </c:pt>
                <c:pt idx="31662">
                  <c:v>11.175000000000001</c:v>
                </c:pt>
                <c:pt idx="31663">
                  <c:v>11.175000000000001</c:v>
                </c:pt>
                <c:pt idx="31664">
                  <c:v>11.175000000000001</c:v>
                </c:pt>
                <c:pt idx="31665">
                  <c:v>11.151</c:v>
                </c:pt>
                <c:pt idx="31666">
                  <c:v>11.151</c:v>
                </c:pt>
                <c:pt idx="31667">
                  <c:v>11.151</c:v>
                </c:pt>
                <c:pt idx="31668">
                  <c:v>11.151</c:v>
                </c:pt>
                <c:pt idx="31669">
                  <c:v>11.127000000000001</c:v>
                </c:pt>
                <c:pt idx="31670">
                  <c:v>11.127000000000001</c:v>
                </c:pt>
                <c:pt idx="31671">
                  <c:v>11.127000000000001</c:v>
                </c:pt>
                <c:pt idx="31672">
                  <c:v>11.102</c:v>
                </c:pt>
                <c:pt idx="31673">
                  <c:v>11.102</c:v>
                </c:pt>
                <c:pt idx="31674">
                  <c:v>11.102</c:v>
                </c:pt>
                <c:pt idx="31675">
                  <c:v>11.102</c:v>
                </c:pt>
                <c:pt idx="31676">
                  <c:v>11.102</c:v>
                </c:pt>
                <c:pt idx="31677">
                  <c:v>11.102</c:v>
                </c:pt>
                <c:pt idx="31678">
                  <c:v>11.102</c:v>
                </c:pt>
                <c:pt idx="31679">
                  <c:v>11.077999999999999</c:v>
                </c:pt>
                <c:pt idx="31680">
                  <c:v>11.102</c:v>
                </c:pt>
                <c:pt idx="31681">
                  <c:v>11.102</c:v>
                </c:pt>
                <c:pt idx="31682">
                  <c:v>11.102</c:v>
                </c:pt>
                <c:pt idx="31683">
                  <c:v>11.102</c:v>
                </c:pt>
                <c:pt idx="31684">
                  <c:v>11.102</c:v>
                </c:pt>
                <c:pt idx="31685">
                  <c:v>11.102</c:v>
                </c:pt>
                <c:pt idx="31686">
                  <c:v>11.102</c:v>
                </c:pt>
                <c:pt idx="31687">
                  <c:v>11.077999999999999</c:v>
                </c:pt>
                <c:pt idx="31688">
                  <c:v>11.077999999999999</c:v>
                </c:pt>
                <c:pt idx="31689">
                  <c:v>11.077999999999999</c:v>
                </c:pt>
                <c:pt idx="31690">
                  <c:v>11.077999999999999</c:v>
                </c:pt>
                <c:pt idx="31691">
                  <c:v>11.053000000000001</c:v>
                </c:pt>
                <c:pt idx="31692">
                  <c:v>11.053000000000001</c:v>
                </c:pt>
                <c:pt idx="31693">
                  <c:v>11.053000000000001</c:v>
                </c:pt>
                <c:pt idx="31694">
                  <c:v>11.077999999999999</c:v>
                </c:pt>
                <c:pt idx="31695">
                  <c:v>11.077999999999999</c:v>
                </c:pt>
                <c:pt idx="31696">
                  <c:v>11.077999999999999</c:v>
                </c:pt>
                <c:pt idx="31697">
                  <c:v>11.077999999999999</c:v>
                </c:pt>
                <c:pt idx="31698">
                  <c:v>11.053000000000001</c:v>
                </c:pt>
                <c:pt idx="31699">
                  <c:v>11.053000000000001</c:v>
                </c:pt>
                <c:pt idx="31700">
                  <c:v>11.053000000000001</c:v>
                </c:pt>
                <c:pt idx="31701">
                  <c:v>11.029</c:v>
                </c:pt>
                <c:pt idx="31702">
                  <c:v>11.029</c:v>
                </c:pt>
                <c:pt idx="31703">
                  <c:v>11.029</c:v>
                </c:pt>
                <c:pt idx="31704">
                  <c:v>11.005000000000001</c:v>
                </c:pt>
                <c:pt idx="31705">
                  <c:v>11.005000000000001</c:v>
                </c:pt>
                <c:pt idx="31706">
                  <c:v>11.005000000000001</c:v>
                </c:pt>
                <c:pt idx="31707">
                  <c:v>11.029</c:v>
                </c:pt>
                <c:pt idx="31708">
                  <c:v>11.005000000000001</c:v>
                </c:pt>
                <c:pt idx="31709">
                  <c:v>11.005000000000001</c:v>
                </c:pt>
                <c:pt idx="31710">
                  <c:v>11.005000000000001</c:v>
                </c:pt>
                <c:pt idx="31711">
                  <c:v>11.005000000000001</c:v>
                </c:pt>
                <c:pt idx="31712">
                  <c:v>11.005000000000001</c:v>
                </c:pt>
                <c:pt idx="31713">
                  <c:v>10.98</c:v>
                </c:pt>
                <c:pt idx="31714">
                  <c:v>10.98</c:v>
                </c:pt>
                <c:pt idx="31715">
                  <c:v>10.98</c:v>
                </c:pt>
                <c:pt idx="31716">
                  <c:v>10.98</c:v>
                </c:pt>
                <c:pt idx="31717">
                  <c:v>11.005000000000001</c:v>
                </c:pt>
                <c:pt idx="31718">
                  <c:v>11.005000000000001</c:v>
                </c:pt>
                <c:pt idx="31719">
                  <c:v>11.005000000000001</c:v>
                </c:pt>
                <c:pt idx="31720">
                  <c:v>11.029</c:v>
                </c:pt>
                <c:pt idx="31721">
                  <c:v>11.029</c:v>
                </c:pt>
                <c:pt idx="31722">
                  <c:v>11.053000000000001</c:v>
                </c:pt>
                <c:pt idx="31723">
                  <c:v>11.053000000000001</c:v>
                </c:pt>
                <c:pt idx="31724">
                  <c:v>11.077999999999999</c:v>
                </c:pt>
                <c:pt idx="31725">
                  <c:v>11.151</c:v>
                </c:pt>
                <c:pt idx="31726">
                  <c:v>11.151</c:v>
                </c:pt>
                <c:pt idx="31727">
                  <c:v>11.2</c:v>
                </c:pt>
                <c:pt idx="31728">
                  <c:v>11.247999999999999</c:v>
                </c:pt>
                <c:pt idx="31729">
                  <c:v>11.297000000000001</c:v>
                </c:pt>
                <c:pt idx="31730">
                  <c:v>11.321</c:v>
                </c:pt>
                <c:pt idx="31731">
                  <c:v>11.346</c:v>
                </c:pt>
                <c:pt idx="31732">
                  <c:v>11.346</c:v>
                </c:pt>
                <c:pt idx="31733">
                  <c:v>11.346</c:v>
                </c:pt>
                <c:pt idx="31734">
                  <c:v>11.37</c:v>
                </c:pt>
                <c:pt idx="31735">
                  <c:v>11.346</c:v>
                </c:pt>
                <c:pt idx="31736">
                  <c:v>11.321</c:v>
                </c:pt>
                <c:pt idx="31737">
                  <c:v>11.346</c:v>
                </c:pt>
                <c:pt idx="31738">
                  <c:v>11.394</c:v>
                </c:pt>
                <c:pt idx="31739">
                  <c:v>11.394</c:v>
                </c:pt>
                <c:pt idx="31740">
                  <c:v>11.37</c:v>
                </c:pt>
                <c:pt idx="31741">
                  <c:v>11.394</c:v>
                </c:pt>
                <c:pt idx="31742">
                  <c:v>11.419</c:v>
                </c:pt>
                <c:pt idx="31743">
                  <c:v>11.394</c:v>
                </c:pt>
                <c:pt idx="31744">
                  <c:v>11.37</c:v>
                </c:pt>
                <c:pt idx="31745">
                  <c:v>11.297000000000001</c:v>
                </c:pt>
                <c:pt idx="31746">
                  <c:v>11.247999999999999</c:v>
                </c:pt>
                <c:pt idx="31747">
                  <c:v>11.224</c:v>
                </c:pt>
                <c:pt idx="31748">
                  <c:v>11.224</c:v>
                </c:pt>
                <c:pt idx="31749">
                  <c:v>11.2</c:v>
                </c:pt>
                <c:pt idx="31750">
                  <c:v>11.2</c:v>
                </c:pt>
                <c:pt idx="31751">
                  <c:v>11.175000000000001</c:v>
                </c:pt>
                <c:pt idx="31752">
                  <c:v>11.151</c:v>
                </c:pt>
                <c:pt idx="31753">
                  <c:v>11.151</c:v>
                </c:pt>
                <c:pt idx="31754">
                  <c:v>11.127000000000001</c:v>
                </c:pt>
                <c:pt idx="31755">
                  <c:v>11.127000000000001</c:v>
                </c:pt>
                <c:pt idx="31756">
                  <c:v>11.102</c:v>
                </c:pt>
                <c:pt idx="31757">
                  <c:v>11.102</c:v>
                </c:pt>
                <c:pt idx="31758">
                  <c:v>11.102</c:v>
                </c:pt>
                <c:pt idx="31759">
                  <c:v>11.102</c:v>
                </c:pt>
                <c:pt idx="31760">
                  <c:v>11.102</c:v>
                </c:pt>
                <c:pt idx="31761">
                  <c:v>11.102</c:v>
                </c:pt>
                <c:pt idx="31762">
                  <c:v>11.102</c:v>
                </c:pt>
                <c:pt idx="31763">
                  <c:v>11.102</c:v>
                </c:pt>
                <c:pt idx="31764">
                  <c:v>11.102</c:v>
                </c:pt>
                <c:pt idx="31765">
                  <c:v>11.077999999999999</c:v>
                </c:pt>
                <c:pt idx="31766">
                  <c:v>11.077999999999999</c:v>
                </c:pt>
                <c:pt idx="31767">
                  <c:v>11.077999999999999</c:v>
                </c:pt>
                <c:pt idx="31768">
                  <c:v>11.077999999999999</c:v>
                </c:pt>
                <c:pt idx="31769">
                  <c:v>11.053000000000001</c:v>
                </c:pt>
                <c:pt idx="31770">
                  <c:v>11.053000000000001</c:v>
                </c:pt>
                <c:pt idx="31771">
                  <c:v>11.053000000000001</c:v>
                </c:pt>
                <c:pt idx="31772">
                  <c:v>11.053000000000001</c:v>
                </c:pt>
                <c:pt idx="31773">
                  <c:v>11.053000000000001</c:v>
                </c:pt>
                <c:pt idx="31774">
                  <c:v>11.053000000000001</c:v>
                </c:pt>
                <c:pt idx="31775">
                  <c:v>11.029</c:v>
                </c:pt>
                <c:pt idx="31776">
                  <c:v>11.029</c:v>
                </c:pt>
                <c:pt idx="31777">
                  <c:v>11.029</c:v>
                </c:pt>
                <c:pt idx="31778">
                  <c:v>11.029</c:v>
                </c:pt>
                <c:pt idx="31779">
                  <c:v>11.005000000000001</c:v>
                </c:pt>
                <c:pt idx="31780">
                  <c:v>11.005000000000001</c:v>
                </c:pt>
                <c:pt idx="31781">
                  <c:v>11.005000000000001</c:v>
                </c:pt>
                <c:pt idx="31782">
                  <c:v>11.005000000000001</c:v>
                </c:pt>
                <c:pt idx="31783">
                  <c:v>11.005000000000001</c:v>
                </c:pt>
                <c:pt idx="31784">
                  <c:v>11.005000000000001</c:v>
                </c:pt>
                <c:pt idx="31785">
                  <c:v>11.005000000000001</c:v>
                </c:pt>
                <c:pt idx="31786">
                  <c:v>10.98</c:v>
                </c:pt>
                <c:pt idx="31787">
                  <c:v>10.98</c:v>
                </c:pt>
                <c:pt idx="31788">
                  <c:v>11.005000000000001</c:v>
                </c:pt>
                <c:pt idx="31789">
                  <c:v>11.005000000000001</c:v>
                </c:pt>
                <c:pt idx="31790">
                  <c:v>11.005000000000001</c:v>
                </c:pt>
                <c:pt idx="31791">
                  <c:v>11.005000000000001</c:v>
                </c:pt>
                <c:pt idx="31792">
                  <c:v>11.005000000000001</c:v>
                </c:pt>
                <c:pt idx="31793">
                  <c:v>10.98</c:v>
                </c:pt>
                <c:pt idx="31794">
                  <c:v>10.98</c:v>
                </c:pt>
                <c:pt idx="31795">
                  <c:v>10.956</c:v>
                </c:pt>
                <c:pt idx="31796">
                  <c:v>10.956</c:v>
                </c:pt>
                <c:pt idx="31797">
                  <c:v>10.956</c:v>
                </c:pt>
                <c:pt idx="31798">
                  <c:v>10.956</c:v>
                </c:pt>
                <c:pt idx="31799">
                  <c:v>10.956</c:v>
                </c:pt>
                <c:pt idx="31800">
                  <c:v>10.956</c:v>
                </c:pt>
                <c:pt idx="31801">
                  <c:v>10.956</c:v>
                </c:pt>
                <c:pt idx="31802">
                  <c:v>10.956</c:v>
                </c:pt>
                <c:pt idx="31803">
                  <c:v>10.956</c:v>
                </c:pt>
                <c:pt idx="31804">
                  <c:v>10.956</c:v>
                </c:pt>
                <c:pt idx="31805">
                  <c:v>10.956</c:v>
                </c:pt>
                <c:pt idx="31806">
                  <c:v>10.956</c:v>
                </c:pt>
                <c:pt idx="31807">
                  <c:v>10.956</c:v>
                </c:pt>
                <c:pt idx="31808">
                  <c:v>10.956</c:v>
                </c:pt>
                <c:pt idx="31809">
                  <c:v>10.932</c:v>
                </c:pt>
                <c:pt idx="31810">
                  <c:v>10.932</c:v>
                </c:pt>
                <c:pt idx="31811">
                  <c:v>10.907</c:v>
                </c:pt>
                <c:pt idx="31812">
                  <c:v>10.907</c:v>
                </c:pt>
                <c:pt idx="31813">
                  <c:v>10.907</c:v>
                </c:pt>
                <c:pt idx="31814">
                  <c:v>10.932</c:v>
                </c:pt>
                <c:pt idx="31815">
                  <c:v>10.932</c:v>
                </c:pt>
                <c:pt idx="31816">
                  <c:v>10.956</c:v>
                </c:pt>
                <c:pt idx="31817">
                  <c:v>10.956</c:v>
                </c:pt>
                <c:pt idx="31818">
                  <c:v>10.98</c:v>
                </c:pt>
                <c:pt idx="31819">
                  <c:v>11.029</c:v>
                </c:pt>
                <c:pt idx="31820">
                  <c:v>11.053000000000001</c:v>
                </c:pt>
                <c:pt idx="31821">
                  <c:v>11.102</c:v>
                </c:pt>
                <c:pt idx="31822">
                  <c:v>11.102</c:v>
                </c:pt>
                <c:pt idx="31823">
                  <c:v>11.102</c:v>
                </c:pt>
                <c:pt idx="31824">
                  <c:v>11.127000000000001</c:v>
                </c:pt>
                <c:pt idx="31825">
                  <c:v>11.151</c:v>
                </c:pt>
                <c:pt idx="31826">
                  <c:v>11.151</c:v>
                </c:pt>
                <c:pt idx="31827">
                  <c:v>11.273</c:v>
                </c:pt>
                <c:pt idx="31828">
                  <c:v>11.273</c:v>
                </c:pt>
                <c:pt idx="31829">
                  <c:v>11.2</c:v>
                </c:pt>
                <c:pt idx="31830">
                  <c:v>11.247999999999999</c:v>
                </c:pt>
                <c:pt idx="31831">
                  <c:v>11.297000000000001</c:v>
                </c:pt>
                <c:pt idx="31832">
                  <c:v>11.273</c:v>
                </c:pt>
                <c:pt idx="31833">
                  <c:v>11.247999999999999</c:v>
                </c:pt>
                <c:pt idx="31834">
                  <c:v>11.224</c:v>
                </c:pt>
                <c:pt idx="31835">
                  <c:v>11.224</c:v>
                </c:pt>
                <c:pt idx="31836">
                  <c:v>11.273</c:v>
                </c:pt>
                <c:pt idx="31837">
                  <c:v>11.247999999999999</c:v>
                </c:pt>
                <c:pt idx="31838">
                  <c:v>11.247999999999999</c:v>
                </c:pt>
                <c:pt idx="31839">
                  <c:v>11.224</c:v>
                </c:pt>
                <c:pt idx="31840">
                  <c:v>11.224</c:v>
                </c:pt>
                <c:pt idx="31841">
                  <c:v>11.2</c:v>
                </c:pt>
                <c:pt idx="31842">
                  <c:v>11.2</c:v>
                </c:pt>
                <c:pt idx="31843">
                  <c:v>11.2</c:v>
                </c:pt>
                <c:pt idx="31844">
                  <c:v>11.175000000000001</c:v>
                </c:pt>
                <c:pt idx="31845">
                  <c:v>11.151</c:v>
                </c:pt>
                <c:pt idx="31846">
                  <c:v>11.127000000000001</c:v>
                </c:pt>
                <c:pt idx="31847">
                  <c:v>11.127000000000001</c:v>
                </c:pt>
                <c:pt idx="31848">
                  <c:v>11.102</c:v>
                </c:pt>
                <c:pt idx="31849">
                  <c:v>11.077999999999999</c:v>
                </c:pt>
                <c:pt idx="31850">
                  <c:v>11.077999999999999</c:v>
                </c:pt>
                <c:pt idx="31851">
                  <c:v>11.053000000000001</c:v>
                </c:pt>
                <c:pt idx="31852">
                  <c:v>11.053000000000001</c:v>
                </c:pt>
                <c:pt idx="31853">
                  <c:v>11.053000000000001</c:v>
                </c:pt>
                <c:pt idx="31854">
                  <c:v>11.029</c:v>
                </c:pt>
                <c:pt idx="31855">
                  <c:v>11.029</c:v>
                </c:pt>
                <c:pt idx="31856">
                  <c:v>11.029</c:v>
                </c:pt>
                <c:pt idx="31857">
                  <c:v>11.029</c:v>
                </c:pt>
                <c:pt idx="31858">
                  <c:v>11.053000000000001</c:v>
                </c:pt>
                <c:pt idx="31859">
                  <c:v>11.053000000000001</c:v>
                </c:pt>
                <c:pt idx="31860">
                  <c:v>11.053000000000001</c:v>
                </c:pt>
                <c:pt idx="31861">
                  <c:v>11.029</c:v>
                </c:pt>
                <c:pt idx="31862">
                  <c:v>11.029</c:v>
                </c:pt>
                <c:pt idx="31863">
                  <c:v>11.029</c:v>
                </c:pt>
                <c:pt idx="31864">
                  <c:v>11.029</c:v>
                </c:pt>
                <c:pt idx="31865">
                  <c:v>11.005000000000001</c:v>
                </c:pt>
                <c:pt idx="31866">
                  <c:v>11.005000000000001</c:v>
                </c:pt>
                <c:pt idx="31867">
                  <c:v>10.98</c:v>
                </c:pt>
                <c:pt idx="31868">
                  <c:v>10.98</c:v>
                </c:pt>
                <c:pt idx="31869">
                  <c:v>10.98</c:v>
                </c:pt>
                <c:pt idx="31870">
                  <c:v>10.956</c:v>
                </c:pt>
                <c:pt idx="31871">
                  <c:v>10.956</c:v>
                </c:pt>
                <c:pt idx="31872">
                  <c:v>10.956</c:v>
                </c:pt>
                <c:pt idx="31873">
                  <c:v>10.956</c:v>
                </c:pt>
                <c:pt idx="31874">
                  <c:v>10.932</c:v>
                </c:pt>
                <c:pt idx="31875">
                  <c:v>10.932</c:v>
                </c:pt>
                <c:pt idx="31876">
                  <c:v>10.932</c:v>
                </c:pt>
                <c:pt idx="31877">
                  <c:v>10.932</c:v>
                </c:pt>
                <c:pt idx="31878">
                  <c:v>10.907</c:v>
                </c:pt>
                <c:pt idx="31879">
                  <c:v>10.907</c:v>
                </c:pt>
                <c:pt idx="31880">
                  <c:v>10.907</c:v>
                </c:pt>
                <c:pt idx="31881">
                  <c:v>10.907</c:v>
                </c:pt>
                <c:pt idx="31882">
                  <c:v>10.907</c:v>
                </c:pt>
                <c:pt idx="31883">
                  <c:v>10.907</c:v>
                </c:pt>
                <c:pt idx="31884">
                  <c:v>10.907</c:v>
                </c:pt>
                <c:pt idx="31885">
                  <c:v>10.882999999999999</c:v>
                </c:pt>
                <c:pt idx="31886">
                  <c:v>10.882999999999999</c:v>
                </c:pt>
                <c:pt idx="31887">
                  <c:v>10.882999999999999</c:v>
                </c:pt>
                <c:pt idx="31888">
                  <c:v>10.858000000000001</c:v>
                </c:pt>
                <c:pt idx="31889">
                  <c:v>10.882999999999999</c:v>
                </c:pt>
                <c:pt idx="31890">
                  <c:v>10.858000000000001</c:v>
                </c:pt>
                <c:pt idx="31891">
                  <c:v>10.858000000000001</c:v>
                </c:pt>
                <c:pt idx="31892">
                  <c:v>10.858000000000001</c:v>
                </c:pt>
                <c:pt idx="31893">
                  <c:v>10.858000000000001</c:v>
                </c:pt>
                <c:pt idx="31894">
                  <c:v>10.858000000000001</c:v>
                </c:pt>
                <c:pt idx="31895">
                  <c:v>10.858000000000001</c:v>
                </c:pt>
                <c:pt idx="31896">
                  <c:v>10.858000000000001</c:v>
                </c:pt>
                <c:pt idx="31897">
                  <c:v>10.858000000000001</c:v>
                </c:pt>
                <c:pt idx="31898">
                  <c:v>10.858000000000001</c:v>
                </c:pt>
                <c:pt idx="31899">
                  <c:v>10.858000000000001</c:v>
                </c:pt>
                <c:pt idx="31900">
                  <c:v>10.858000000000001</c:v>
                </c:pt>
                <c:pt idx="31901">
                  <c:v>10.834</c:v>
                </c:pt>
                <c:pt idx="31902">
                  <c:v>10.81</c:v>
                </c:pt>
                <c:pt idx="31903">
                  <c:v>10.81</c:v>
                </c:pt>
                <c:pt idx="31904">
                  <c:v>10.81</c:v>
                </c:pt>
                <c:pt idx="31905">
                  <c:v>10.81</c:v>
                </c:pt>
                <c:pt idx="31906">
                  <c:v>10.81</c:v>
                </c:pt>
                <c:pt idx="31907">
                  <c:v>10.81</c:v>
                </c:pt>
                <c:pt idx="31908">
                  <c:v>10.785</c:v>
                </c:pt>
                <c:pt idx="31909">
                  <c:v>10.785</c:v>
                </c:pt>
                <c:pt idx="31910">
                  <c:v>10.785</c:v>
                </c:pt>
                <c:pt idx="31911">
                  <c:v>10.785</c:v>
                </c:pt>
                <c:pt idx="31912">
                  <c:v>10.785</c:v>
                </c:pt>
                <c:pt idx="31913">
                  <c:v>10.785</c:v>
                </c:pt>
                <c:pt idx="31914">
                  <c:v>10.785</c:v>
                </c:pt>
                <c:pt idx="31915">
                  <c:v>10.785</c:v>
                </c:pt>
                <c:pt idx="31916">
                  <c:v>10.81</c:v>
                </c:pt>
                <c:pt idx="31917">
                  <c:v>10.858000000000001</c:v>
                </c:pt>
                <c:pt idx="31918">
                  <c:v>10.907</c:v>
                </c:pt>
                <c:pt idx="31919">
                  <c:v>10.956</c:v>
                </c:pt>
                <c:pt idx="31920">
                  <c:v>11.005000000000001</c:v>
                </c:pt>
                <c:pt idx="31921">
                  <c:v>11.029</c:v>
                </c:pt>
                <c:pt idx="31922">
                  <c:v>11.053000000000001</c:v>
                </c:pt>
                <c:pt idx="31923">
                  <c:v>11.077999999999999</c:v>
                </c:pt>
                <c:pt idx="31924">
                  <c:v>11.102</c:v>
                </c:pt>
                <c:pt idx="31925">
                  <c:v>11.127000000000001</c:v>
                </c:pt>
                <c:pt idx="31926">
                  <c:v>11.151</c:v>
                </c:pt>
                <c:pt idx="31927">
                  <c:v>11.151</c:v>
                </c:pt>
                <c:pt idx="31928">
                  <c:v>11.175000000000001</c:v>
                </c:pt>
                <c:pt idx="31929">
                  <c:v>11.175000000000001</c:v>
                </c:pt>
                <c:pt idx="31930">
                  <c:v>11.175000000000001</c:v>
                </c:pt>
                <c:pt idx="31931">
                  <c:v>11.175000000000001</c:v>
                </c:pt>
                <c:pt idx="31932">
                  <c:v>11.175000000000001</c:v>
                </c:pt>
                <c:pt idx="31933">
                  <c:v>11.151</c:v>
                </c:pt>
                <c:pt idx="31934">
                  <c:v>11.151</c:v>
                </c:pt>
                <c:pt idx="31935">
                  <c:v>11.127000000000001</c:v>
                </c:pt>
                <c:pt idx="31936">
                  <c:v>11.102</c:v>
                </c:pt>
                <c:pt idx="31937">
                  <c:v>11.053000000000001</c:v>
                </c:pt>
                <c:pt idx="31938">
                  <c:v>11.029</c:v>
                </c:pt>
                <c:pt idx="31939">
                  <c:v>11.005000000000001</c:v>
                </c:pt>
                <c:pt idx="31940">
                  <c:v>10.98</c:v>
                </c:pt>
                <c:pt idx="31941">
                  <c:v>10.956</c:v>
                </c:pt>
                <c:pt idx="31942">
                  <c:v>10.956</c:v>
                </c:pt>
                <c:pt idx="31943">
                  <c:v>10.932</c:v>
                </c:pt>
                <c:pt idx="31944">
                  <c:v>10.932</c:v>
                </c:pt>
                <c:pt idx="31945">
                  <c:v>10.907</c:v>
                </c:pt>
                <c:pt idx="31946">
                  <c:v>10.907</c:v>
                </c:pt>
                <c:pt idx="31947">
                  <c:v>10.882999999999999</c:v>
                </c:pt>
                <c:pt idx="31948">
                  <c:v>10.882999999999999</c:v>
                </c:pt>
                <c:pt idx="31949">
                  <c:v>10.858000000000001</c:v>
                </c:pt>
                <c:pt idx="31950">
                  <c:v>10.858000000000001</c:v>
                </c:pt>
                <c:pt idx="31951">
                  <c:v>10.858000000000001</c:v>
                </c:pt>
                <c:pt idx="31952">
                  <c:v>10.834</c:v>
                </c:pt>
                <c:pt idx="31953">
                  <c:v>10.834</c:v>
                </c:pt>
                <c:pt idx="31954">
                  <c:v>10.834</c:v>
                </c:pt>
                <c:pt idx="31955">
                  <c:v>10.81</c:v>
                </c:pt>
                <c:pt idx="31956">
                  <c:v>10.81</c:v>
                </c:pt>
                <c:pt idx="31957">
                  <c:v>10.81</c:v>
                </c:pt>
                <c:pt idx="31958">
                  <c:v>10.81</c:v>
                </c:pt>
                <c:pt idx="31959">
                  <c:v>10.785</c:v>
                </c:pt>
                <c:pt idx="31960">
                  <c:v>10.785</c:v>
                </c:pt>
                <c:pt idx="31961">
                  <c:v>10.760999999999999</c:v>
                </c:pt>
                <c:pt idx="31962">
                  <c:v>10.760999999999999</c:v>
                </c:pt>
                <c:pt idx="31963">
                  <c:v>10.760999999999999</c:v>
                </c:pt>
                <c:pt idx="31964">
                  <c:v>10.760999999999999</c:v>
                </c:pt>
                <c:pt idx="31965">
                  <c:v>10.760999999999999</c:v>
                </c:pt>
                <c:pt idx="31966">
                  <c:v>10.760999999999999</c:v>
                </c:pt>
                <c:pt idx="31967">
                  <c:v>10.736000000000001</c:v>
                </c:pt>
                <c:pt idx="31968">
                  <c:v>10.736000000000001</c:v>
                </c:pt>
                <c:pt idx="31969">
                  <c:v>10.736000000000001</c:v>
                </c:pt>
                <c:pt idx="31970">
                  <c:v>10.736000000000001</c:v>
                </c:pt>
                <c:pt idx="31971">
                  <c:v>10.736000000000001</c:v>
                </c:pt>
                <c:pt idx="31972">
                  <c:v>10.736000000000001</c:v>
                </c:pt>
                <c:pt idx="31973">
                  <c:v>10.736000000000001</c:v>
                </c:pt>
                <c:pt idx="31974">
                  <c:v>10.712</c:v>
                </c:pt>
                <c:pt idx="31975">
                  <c:v>10.712</c:v>
                </c:pt>
                <c:pt idx="31976">
                  <c:v>10.712</c:v>
                </c:pt>
                <c:pt idx="31977">
                  <c:v>10.712</c:v>
                </c:pt>
                <c:pt idx="31978">
                  <c:v>10.712</c:v>
                </c:pt>
                <c:pt idx="31979">
                  <c:v>10.712</c:v>
                </c:pt>
                <c:pt idx="31980">
                  <c:v>10.712</c:v>
                </c:pt>
                <c:pt idx="31981">
                  <c:v>10.712</c:v>
                </c:pt>
                <c:pt idx="31982">
                  <c:v>10.712</c:v>
                </c:pt>
                <c:pt idx="31983">
                  <c:v>10.712</c:v>
                </c:pt>
                <c:pt idx="31984">
                  <c:v>10.712</c:v>
                </c:pt>
                <c:pt idx="31985">
                  <c:v>10.712</c:v>
                </c:pt>
                <c:pt idx="31986">
                  <c:v>10.712</c:v>
                </c:pt>
                <c:pt idx="31987">
                  <c:v>10.712</c:v>
                </c:pt>
                <c:pt idx="31988">
                  <c:v>10.712</c:v>
                </c:pt>
                <c:pt idx="31989">
                  <c:v>10.712</c:v>
                </c:pt>
                <c:pt idx="31990">
                  <c:v>10.712</c:v>
                </c:pt>
                <c:pt idx="31991">
                  <c:v>10.712</c:v>
                </c:pt>
                <c:pt idx="31992">
                  <c:v>10.686999999999999</c:v>
                </c:pt>
                <c:pt idx="31993">
                  <c:v>10.686999999999999</c:v>
                </c:pt>
                <c:pt idx="31994">
                  <c:v>10.686999999999999</c:v>
                </c:pt>
                <c:pt idx="31995">
                  <c:v>10.663</c:v>
                </c:pt>
                <c:pt idx="31996">
                  <c:v>10.663</c:v>
                </c:pt>
                <c:pt idx="31997">
                  <c:v>10.663</c:v>
                </c:pt>
                <c:pt idx="31998">
                  <c:v>10.663</c:v>
                </c:pt>
                <c:pt idx="31999">
                  <c:v>10.638</c:v>
                </c:pt>
                <c:pt idx="32000">
                  <c:v>10.638</c:v>
                </c:pt>
                <c:pt idx="32001">
                  <c:v>10.638</c:v>
                </c:pt>
                <c:pt idx="32002">
                  <c:v>10.663</c:v>
                </c:pt>
                <c:pt idx="32003">
                  <c:v>10.663</c:v>
                </c:pt>
                <c:pt idx="32004">
                  <c:v>10.663</c:v>
                </c:pt>
                <c:pt idx="32005">
                  <c:v>10.663</c:v>
                </c:pt>
                <c:pt idx="32006">
                  <c:v>10.686999999999999</c:v>
                </c:pt>
                <c:pt idx="32007">
                  <c:v>10.686999999999999</c:v>
                </c:pt>
                <c:pt idx="32008">
                  <c:v>10.712</c:v>
                </c:pt>
                <c:pt idx="32009">
                  <c:v>10.712</c:v>
                </c:pt>
                <c:pt idx="32010">
                  <c:v>10.712</c:v>
                </c:pt>
                <c:pt idx="32011">
                  <c:v>10.736000000000001</c:v>
                </c:pt>
                <c:pt idx="32012">
                  <c:v>10.760999999999999</c:v>
                </c:pt>
                <c:pt idx="32013">
                  <c:v>10.760999999999999</c:v>
                </c:pt>
                <c:pt idx="32014">
                  <c:v>10.785</c:v>
                </c:pt>
                <c:pt idx="32015">
                  <c:v>10.81</c:v>
                </c:pt>
                <c:pt idx="32016">
                  <c:v>10.81</c:v>
                </c:pt>
                <c:pt idx="32017">
                  <c:v>10.834</c:v>
                </c:pt>
                <c:pt idx="32018">
                  <c:v>10.858000000000001</c:v>
                </c:pt>
                <c:pt idx="32019">
                  <c:v>10.858000000000001</c:v>
                </c:pt>
                <c:pt idx="32020">
                  <c:v>10.858000000000001</c:v>
                </c:pt>
                <c:pt idx="32021">
                  <c:v>10.858000000000001</c:v>
                </c:pt>
                <c:pt idx="32022">
                  <c:v>10.834</c:v>
                </c:pt>
                <c:pt idx="32023">
                  <c:v>10.834</c:v>
                </c:pt>
                <c:pt idx="32024">
                  <c:v>10.834</c:v>
                </c:pt>
                <c:pt idx="32025">
                  <c:v>10.907</c:v>
                </c:pt>
                <c:pt idx="32026">
                  <c:v>10.956</c:v>
                </c:pt>
                <c:pt idx="32027">
                  <c:v>10.956</c:v>
                </c:pt>
                <c:pt idx="32028">
                  <c:v>10.956</c:v>
                </c:pt>
                <c:pt idx="32029">
                  <c:v>10.956</c:v>
                </c:pt>
                <c:pt idx="32030">
                  <c:v>10.956</c:v>
                </c:pt>
                <c:pt idx="32031">
                  <c:v>10.932</c:v>
                </c:pt>
                <c:pt idx="32032">
                  <c:v>10.882999999999999</c:v>
                </c:pt>
                <c:pt idx="32033">
                  <c:v>10.834</c:v>
                </c:pt>
                <c:pt idx="32034">
                  <c:v>10.81</c:v>
                </c:pt>
                <c:pt idx="32035">
                  <c:v>10.785</c:v>
                </c:pt>
                <c:pt idx="32036">
                  <c:v>10.760999999999999</c:v>
                </c:pt>
                <c:pt idx="32037">
                  <c:v>10.760999999999999</c:v>
                </c:pt>
                <c:pt idx="32038">
                  <c:v>10.736000000000001</c:v>
                </c:pt>
                <c:pt idx="32039">
                  <c:v>10.736000000000001</c:v>
                </c:pt>
                <c:pt idx="32040">
                  <c:v>10.712</c:v>
                </c:pt>
                <c:pt idx="32041">
                  <c:v>10.712</c:v>
                </c:pt>
                <c:pt idx="32042">
                  <c:v>10.712</c:v>
                </c:pt>
                <c:pt idx="32043">
                  <c:v>10.686999999999999</c:v>
                </c:pt>
                <c:pt idx="32044">
                  <c:v>10.686999999999999</c:v>
                </c:pt>
                <c:pt idx="32045">
                  <c:v>10.663</c:v>
                </c:pt>
                <c:pt idx="32046">
                  <c:v>10.663</c:v>
                </c:pt>
                <c:pt idx="32047">
                  <c:v>10.663</c:v>
                </c:pt>
                <c:pt idx="32048">
                  <c:v>10.638</c:v>
                </c:pt>
                <c:pt idx="32049">
                  <c:v>10.638</c:v>
                </c:pt>
                <c:pt idx="32050">
                  <c:v>10.638</c:v>
                </c:pt>
                <c:pt idx="32051">
                  <c:v>10.614000000000001</c:v>
                </c:pt>
                <c:pt idx="32052">
                  <c:v>10.614000000000001</c:v>
                </c:pt>
                <c:pt idx="32053">
                  <c:v>10.614000000000001</c:v>
                </c:pt>
                <c:pt idx="32054">
                  <c:v>10.614000000000001</c:v>
                </c:pt>
                <c:pt idx="32055">
                  <c:v>10.614000000000001</c:v>
                </c:pt>
                <c:pt idx="32056">
                  <c:v>10.59</c:v>
                </c:pt>
                <c:pt idx="32057">
                  <c:v>10.59</c:v>
                </c:pt>
                <c:pt idx="32058">
                  <c:v>10.59</c:v>
                </c:pt>
                <c:pt idx="32059">
                  <c:v>10.614000000000001</c:v>
                </c:pt>
                <c:pt idx="32060">
                  <c:v>10.59</c:v>
                </c:pt>
                <c:pt idx="32061">
                  <c:v>10.59</c:v>
                </c:pt>
                <c:pt idx="32062">
                  <c:v>10.59</c:v>
                </c:pt>
                <c:pt idx="32063">
                  <c:v>10.59</c:v>
                </c:pt>
                <c:pt idx="32064">
                  <c:v>10.614000000000001</c:v>
                </c:pt>
                <c:pt idx="32065">
                  <c:v>10.614000000000001</c:v>
                </c:pt>
                <c:pt idx="32066">
                  <c:v>10.614000000000001</c:v>
                </c:pt>
                <c:pt idx="32067">
                  <c:v>10.614000000000001</c:v>
                </c:pt>
                <c:pt idx="32068">
                  <c:v>10.59</c:v>
                </c:pt>
                <c:pt idx="32069">
                  <c:v>10.59</c:v>
                </c:pt>
                <c:pt idx="32070">
                  <c:v>10.565</c:v>
                </c:pt>
                <c:pt idx="32071">
                  <c:v>10.59</c:v>
                </c:pt>
                <c:pt idx="32072">
                  <c:v>10.59</c:v>
                </c:pt>
                <c:pt idx="32073">
                  <c:v>10.59</c:v>
                </c:pt>
                <c:pt idx="32074">
                  <c:v>10.59</c:v>
                </c:pt>
                <c:pt idx="32075">
                  <c:v>10.467000000000001</c:v>
                </c:pt>
                <c:pt idx="32076">
                  <c:v>10.417999999999999</c:v>
                </c:pt>
                <c:pt idx="32077">
                  <c:v>10.345000000000001</c:v>
                </c:pt>
                <c:pt idx="32078">
                  <c:v>10.271000000000001</c:v>
                </c:pt>
                <c:pt idx="32079">
                  <c:v>10.222</c:v>
                </c:pt>
                <c:pt idx="32080">
                  <c:v>10.148999999999999</c:v>
                </c:pt>
                <c:pt idx="32081">
                  <c:v>10.124000000000001</c:v>
                </c:pt>
                <c:pt idx="32082">
                  <c:v>10.124000000000001</c:v>
                </c:pt>
                <c:pt idx="32083">
                  <c:v>10.124000000000001</c:v>
                </c:pt>
                <c:pt idx="32084">
                  <c:v>10.173</c:v>
                </c:pt>
                <c:pt idx="32085">
                  <c:v>10.222</c:v>
                </c:pt>
                <c:pt idx="32086">
                  <c:v>10.247</c:v>
                </c:pt>
                <c:pt idx="32087">
                  <c:v>10.271000000000001</c:v>
                </c:pt>
                <c:pt idx="32088">
                  <c:v>10.295999999999999</c:v>
                </c:pt>
                <c:pt idx="32089">
                  <c:v>10.32</c:v>
                </c:pt>
                <c:pt idx="32090">
                  <c:v>10.32</c:v>
                </c:pt>
                <c:pt idx="32091">
                  <c:v>10.345000000000001</c:v>
                </c:pt>
                <c:pt idx="32092">
                  <c:v>10.32</c:v>
                </c:pt>
                <c:pt idx="32093">
                  <c:v>10.345000000000001</c:v>
                </c:pt>
                <c:pt idx="32094">
                  <c:v>10.345000000000001</c:v>
                </c:pt>
                <c:pt idx="32095">
                  <c:v>10.345000000000001</c:v>
                </c:pt>
                <c:pt idx="32096">
                  <c:v>10.345000000000001</c:v>
                </c:pt>
                <c:pt idx="32097">
                  <c:v>10.345000000000001</c:v>
                </c:pt>
                <c:pt idx="32098">
                  <c:v>10.369</c:v>
                </c:pt>
                <c:pt idx="32099">
                  <c:v>10.369</c:v>
                </c:pt>
                <c:pt idx="32100">
                  <c:v>10.369</c:v>
                </c:pt>
                <c:pt idx="32101">
                  <c:v>10.369</c:v>
                </c:pt>
                <c:pt idx="32102">
                  <c:v>10.394</c:v>
                </c:pt>
                <c:pt idx="32103">
                  <c:v>10.394</c:v>
                </c:pt>
                <c:pt idx="32104">
                  <c:v>10.417999999999999</c:v>
                </c:pt>
                <c:pt idx="32105">
                  <c:v>10.417999999999999</c:v>
                </c:pt>
                <c:pt idx="32106">
                  <c:v>10.417999999999999</c:v>
                </c:pt>
                <c:pt idx="32107">
                  <c:v>10.443</c:v>
                </c:pt>
                <c:pt idx="32108">
                  <c:v>10.443</c:v>
                </c:pt>
                <c:pt idx="32109">
                  <c:v>10.467000000000001</c:v>
                </c:pt>
                <c:pt idx="32110">
                  <c:v>10.467000000000001</c:v>
                </c:pt>
                <c:pt idx="32111">
                  <c:v>10.492000000000001</c:v>
                </c:pt>
                <c:pt idx="32112">
                  <c:v>10.516</c:v>
                </c:pt>
                <c:pt idx="32113">
                  <c:v>10.516</c:v>
                </c:pt>
                <c:pt idx="32114">
                  <c:v>10.541</c:v>
                </c:pt>
                <c:pt idx="32115">
                  <c:v>10.565</c:v>
                </c:pt>
                <c:pt idx="32116">
                  <c:v>10.565</c:v>
                </c:pt>
                <c:pt idx="32117">
                  <c:v>10.59</c:v>
                </c:pt>
                <c:pt idx="32118">
                  <c:v>10.614000000000001</c:v>
                </c:pt>
                <c:pt idx="32119">
                  <c:v>10.614000000000001</c:v>
                </c:pt>
                <c:pt idx="32120">
                  <c:v>10.614000000000001</c:v>
                </c:pt>
                <c:pt idx="32121">
                  <c:v>10.59</c:v>
                </c:pt>
                <c:pt idx="32122">
                  <c:v>10.565</c:v>
                </c:pt>
                <c:pt idx="32123">
                  <c:v>10.59</c:v>
                </c:pt>
                <c:pt idx="32124">
                  <c:v>10.565</c:v>
                </c:pt>
                <c:pt idx="32125">
                  <c:v>10.59</c:v>
                </c:pt>
                <c:pt idx="32126">
                  <c:v>10.614000000000001</c:v>
                </c:pt>
                <c:pt idx="32127">
                  <c:v>10.59</c:v>
                </c:pt>
                <c:pt idx="32128">
                  <c:v>10.541</c:v>
                </c:pt>
                <c:pt idx="32129">
                  <c:v>10.467000000000001</c:v>
                </c:pt>
                <c:pt idx="32130">
                  <c:v>10.443</c:v>
                </c:pt>
                <c:pt idx="32131">
                  <c:v>10.443</c:v>
                </c:pt>
                <c:pt idx="32132">
                  <c:v>10.417999999999999</c:v>
                </c:pt>
                <c:pt idx="32133">
                  <c:v>10.394</c:v>
                </c:pt>
                <c:pt idx="32134">
                  <c:v>10.394</c:v>
                </c:pt>
                <c:pt idx="32135">
                  <c:v>10.369</c:v>
                </c:pt>
                <c:pt idx="32136">
                  <c:v>10.394</c:v>
                </c:pt>
                <c:pt idx="32137">
                  <c:v>10.394</c:v>
                </c:pt>
                <c:pt idx="32138">
                  <c:v>10.369</c:v>
                </c:pt>
                <c:pt idx="32139">
                  <c:v>10.394</c:v>
                </c:pt>
                <c:pt idx="32140">
                  <c:v>10.394</c:v>
                </c:pt>
                <c:pt idx="32141">
                  <c:v>10.394</c:v>
                </c:pt>
                <c:pt idx="32142">
                  <c:v>10.394</c:v>
                </c:pt>
                <c:pt idx="32143">
                  <c:v>10.394</c:v>
                </c:pt>
                <c:pt idx="32144">
                  <c:v>10.369</c:v>
                </c:pt>
                <c:pt idx="32145">
                  <c:v>10.345000000000001</c:v>
                </c:pt>
                <c:pt idx="32146">
                  <c:v>10.369</c:v>
                </c:pt>
                <c:pt idx="32147">
                  <c:v>10.345000000000001</c:v>
                </c:pt>
                <c:pt idx="32148">
                  <c:v>10.345000000000001</c:v>
                </c:pt>
                <c:pt idx="32149">
                  <c:v>10.345000000000001</c:v>
                </c:pt>
                <c:pt idx="32150">
                  <c:v>10.369</c:v>
                </c:pt>
                <c:pt idx="32151">
                  <c:v>10.369</c:v>
                </c:pt>
                <c:pt idx="32152">
                  <c:v>10.369</c:v>
                </c:pt>
                <c:pt idx="32153">
                  <c:v>10.394</c:v>
                </c:pt>
                <c:pt idx="32154">
                  <c:v>10.369</c:v>
                </c:pt>
                <c:pt idx="32155">
                  <c:v>10.369</c:v>
                </c:pt>
                <c:pt idx="32156">
                  <c:v>10.369</c:v>
                </c:pt>
                <c:pt idx="32157">
                  <c:v>10.394</c:v>
                </c:pt>
                <c:pt idx="32158">
                  <c:v>10.394</c:v>
                </c:pt>
                <c:pt idx="32159">
                  <c:v>10.417999999999999</c:v>
                </c:pt>
                <c:pt idx="32160">
                  <c:v>10.417999999999999</c:v>
                </c:pt>
                <c:pt idx="32161">
                  <c:v>10.417999999999999</c:v>
                </c:pt>
                <c:pt idx="32162">
                  <c:v>10.394</c:v>
                </c:pt>
                <c:pt idx="32163">
                  <c:v>10.394</c:v>
                </c:pt>
                <c:pt idx="32164">
                  <c:v>10.394</c:v>
                </c:pt>
                <c:pt idx="32165">
                  <c:v>10.417999999999999</c:v>
                </c:pt>
                <c:pt idx="32166">
                  <c:v>10.417999999999999</c:v>
                </c:pt>
                <c:pt idx="32167">
                  <c:v>10.417999999999999</c:v>
                </c:pt>
                <c:pt idx="32168">
                  <c:v>10.417999999999999</c:v>
                </c:pt>
                <c:pt idx="32169">
                  <c:v>10.417999999999999</c:v>
                </c:pt>
                <c:pt idx="32170">
                  <c:v>10.417999999999999</c:v>
                </c:pt>
                <c:pt idx="32171">
                  <c:v>10.417999999999999</c:v>
                </c:pt>
                <c:pt idx="32172">
                  <c:v>10.417999999999999</c:v>
                </c:pt>
                <c:pt idx="32173">
                  <c:v>10.417999999999999</c:v>
                </c:pt>
                <c:pt idx="32174">
                  <c:v>10.417999999999999</c:v>
                </c:pt>
                <c:pt idx="32175">
                  <c:v>10.417999999999999</c:v>
                </c:pt>
                <c:pt idx="32176">
                  <c:v>10.417999999999999</c:v>
                </c:pt>
                <c:pt idx="32177">
                  <c:v>10.417999999999999</c:v>
                </c:pt>
                <c:pt idx="32178">
                  <c:v>10.417999999999999</c:v>
                </c:pt>
                <c:pt idx="32179">
                  <c:v>10.417999999999999</c:v>
                </c:pt>
                <c:pt idx="32180">
                  <c:v>10.417999999999999</c:v>
                </c:pt>
                <c:pt idx="32181">
                  <c:v>10.417999999999999</c:v>
                </c:pt>
                <c:pt idx="32182">
                  <c:v>10.394</c:v>
                </c:pt>
                <c:pt idx="32183">
                  <c:v>10.417999999999999</c:v>
                </c:pt>
                <c:pt idx="32184">
                  <c:v>10.417999999999999</c:v>
                </c:pt>
                <c:pt idx="32185">
                  <c:v>10.417999999999999</c:v>
                </c:pt>
                <c:pt idx="32186">
                  <c:v>10.394</c:v>
                </c:pt>
                <c:pt idx="32187">
                  <c:v>10.394</c:v>
                </c:pt>
                <c:pt idx="32188">
                  <c:v>10.417999999999999</c:v>
                </c:pt>
                <c:pt idx="32189">
                  <c:v>10.417999999999999</c:v>
                </c:pt>
                <c:pt idx="32190">
                  <c:v>10.394</c:v>
                </c:pt>
                <c:pt idx="32191">
                  <c:v>10.394</c:v>
                </c:pt>
                <c:pt idx="32192">
                  <c:v>10.394</c:v>
                </c:pt>
                <c:pt idx="32193">
                  <c:v>10.394</c:v>
                </c:pt>
                <c:pt idx="32194">
                  <c:v>10.394</c:v>
                </c:pt>
                <c:pt idx="32195">
                  <c:v>10.369</c:v>
                </c:pt>
                <c:pt idx="32196">
                  <c:v>10.369</c:v>
                </c:pt>
                <c:pt idx="32197">
                  <c:v>10.369</c:v>
                </c:pt>
                <c:pt idx="32198">
                  <c:v>10.394</c:v>
                </c:pt>
                <c:pt idx="32199">
                  <c:v>10.394</c:v>
                </c:pt>
                <c:pt idx="32200">
                  <c:v>10.417999999999999</c:v>
                </c:pt>
                <c:pt idx="32201">
                  <c:v>10.417999999999999</c:v>
                </c:pt>
                <c:pt idx="32202">
                  <c:v>10.443</c:v>
                </c:pt>
                <c:pt idx="32203">
                  <c:v>10.467000000000001</c:v>
                </c:pt>
                <c:pt idx="32204">
                  <c:v>10.492000000000001</c:v>
                </c:pt>
                <c:pt idx="32205">
                  <c:v>10.516</c:v>
                </c:pt>
                <c:pt idx="32206">
                  <c:v>10.541</c:v>
                </c:pt>
                <c:pt idx="32207">
                  <c:v>10.565</c:v>
                </c:pt>
                <c:pt idx="32208">
                  <c:v>10.516</c:v>
                </c:pt>
                <c:pt idx="32209">
                  <c:v>10.492000000000001</c:v>
                </c:pt>
                <c:pt idx="32210">
                  <c:v>10.516</c:v>
                </c:pt>
                <c:pt idx="32211">
                  <c:v>10.443</c:v>
                </c:pt>
                <c:pt idx="32212">
                  <c:v>10.443</c:v>
                </c:pt>
                <c:pt idx="32213">
                  <c:v>10.443</c:v>
                </c:pt>
                <c:pt idx="32214">
                  <c:v>10.467000000000001</c:v>
                </c:pt>
                <c:pt idx="32215">
                  <c:v>10.516</c:v>
                </c:pt>
                <c:pt idx="32216">
                  <c:v>10.59</c:v>
                </c:pt>
                <c:pt idx="32217">
                  <c:v>10.638</c:v>
                </c:pt>
                <c:pt idx="32218">
                  <c:v>10.638</c:v>
                </c:pt>
                <c:pt idx="32219">
                  <c:v>10.638</c:v>
                </c:pt>
                <c:pt idx="32220">
                  <c:v>10.638</c:v>
                </c:pt>
                <c:pt idx="32221">
                  <c:v>10.638</c:v>
                </c:pt>
                <c:pt idx="32222">
                  <c:v>10.638</c:v>
                </c:pt>
                <c:pt idx="32223">
                  <c:v>10.638</c:v>
                </c:pt>
                <c:pt idx="32224">
                  <c:v>10.614000000000001</c:v>
                </c:pt>
                <c:pt idx="32225">
                  <c:v>10.565</c:v>
                </c:pt>
                <c:pt idx="32226">
                  <c:v>10.541</c:v>
                </c:pt>
                <c:pt idx="32227">
                  <c:v>10.541</c:v>
                </c:pt>
                <c:pt idx="32228">
                  <c:v>10.541</c:v>
                </c:pt>
                <c:pt idx="32229">
                  <c:v>10.516</c:v>
                </c:pt>
                <c:pt idx="32230">
                  <c:v>10.516</c:v>
                </c:pt>
                <c:pt idx="32231">
                  <c:v>10.516</c:v>
                </c:pt>
                <c:pt idx="32232">
                  <c:v>10.516</c:v>
                </c:pt>
                <c:pt idx="32233">
                  <c:v>10.492000000000001</c:v>
                </c:pt>
                <c:pt idx="32234">
                  <c:v>10.492000000000001</c:v>
                </c:pt>
                <c:pt idx="32235">
                  <c:v>10.467000000000001</c:v>
                </c:pt>
                <c:pt idx="32236">
                  <c:v>10.467000000000001</c:v>
                </c:pt>
                <c:pt idx="32237">
                  <c:v>10.467000000000001</c:v>
                </c:pt>
                <c:pt idx="32238">
                  <c:v>10.467000000000001</c:v>
                </c:pt>
                <c:pt idx="32239">
                  <c:v>10.443</c:v>
                </c:pt>
                <c:pt idx="32240">
                  <c:v>10.443</c:v>
                </c:pt>
                <c:pt idx="32241">
                  <c:v>10.443</c:v>
                </c:pt>
                <c:pt idx="32242">
                  <c:v>10.417999999999999</c:v>
                </c:pt>
                <c:pt idx="32243">
                  <c:v>10.417999999999999</c:v>
                </c:pt>
                <c:pt idx="32244">
                  <c:v>10.417999999999999</c:v>
                </c:pt>
                <c:pt idx="32245">
                  <c:v>10.417999999999999</c:v>
                </c:pt>
                <c:pt idx="32246">
                  <c:v>10.417999999999999</c:v>
                </c:pt>
                <c:pt idx="32247">
                  <c:v>10.417999999999999</c:v>
                </c:pt>
                <c:pt idx="32248">
                  <c:v>10.417999999999999</c:v>
                </c:pt>
                <c:pt idx="32249">
                  <c:v>10.417999999999999</c:v>
                </c:pt>
                <c:pt idx="32250">
                  <c:v>10.417999999999999</c:v>
                </c:pt>
                <c:pt idx="32251">
                  <c:v>10.394</c:v>
                </c:pt>
                <c:pt idx="32252">
                  <c:v>10.394</c:v>
                </c:pt>
                <c:pt idx="32253">
                  <c:v>10.394</c:v>
                </c:pt>
                <c:pt idx="32254">
                  <c:v>10.394</c:v>
                </c:pt>
                <c:pt idx="32255">
                  <c:v>10.394</c:v>
                </c:pt>
                <c:pt idx="32256">
                  <c:v>10.394</c:v>
                </c:pt>
                <c:pt idx="32257">
                  <c:v>10.394</c:v>
                </c:pt>
                <c:pt idx="32258">
                  <c:v>10.394</c:v>
                </c:pt>
                <c:pt idx="32259">
                  <c:v>10.394</c:v>
                </c:pt>
                <c:pt idx="32260">
                  <c:v>10.394</c:v>
                </c:pt>
                <c:pt idx="32261">
                  <c:v>10.394</c:v>
                </c:pt>
                <c:pt idx="32262">
                  <c:v>10.394</c:v>
                </c:pt>
                <c:pt idx="32263">
                  <c:v>10.369</c:v>
                </c:pt>
                <c:pt idx="32264">
                  <c:v>10.369</c:v>
                </c:pt>
                <c:pt idx="32265">
                  <c:v>10.369</c:v>
                </c:pt>
                <c:pt idx="32266">
                  <c:v>10.369</c:v>
                </c:pt>
                <c:pt idx="32267">
                  <c:v>10.369</c:v>
                </c:pt>
                <c:pt idx="32268">
                  <c:v>10.369</c:v>
                </c:pt>
                <c:pt idx="32269">
                  <c:v>10.369</c:v>
                </c:pt>
                <c:pt idx="32270">
                  <c:v>10.369</c:v>
                </c:pt>
                <c:pt idx="32271">
                  <c:v>10.369</c:v>
                </c:pt>
                <c:pt idx="32272">
                  <c:v>10.369</c:v>
                </c:pt>
                <c:pt idx="32273">
                  <c:v>10.369</c:v>
                </c:pt>
                <c:pt idx="32274">
                  <c:v>10.369</c:v>
                </c:pt>
                <c:pt idx="32275">
                  <c:v>10.369</c:v>
                </c:pt>
                <c:pt idx="32276">
                  <c:v>10.345000000000001</c:v>
                </c:pt>
                <c:pt idx="32277">
                  <c:v>10.345000000000001</c:v>
                </c:pt>
                <c:pt idx="32278">
                  <c:v>10.345000000000001</c:v>
                </c:pt>
                <c:pt idx="32279">
                  <c:v>10.369</c:v>
                </c:pt>
                <c:pt idx="32280">
                  <c:v>10.345000000000001</c:v>
                </c:pt>
                <c:pt idx="32281">
                  <c:v>10.345000000000001</c:v>
                </c:pt>
                <c:pt idx="32282">
                  <c:v>10.345000000000001</c:v>
                </c:pt>
                <c:pt idx="32283">
                  <c:v>10.345000000000001</c:v>
                </c:pt>
                <c:pt idx="32284">
                  <c:v>10.345000000000001</c:v>
                </c:pt>
                <c:pt idx="32285">
                  <c:v>10.345000000000001</c:v>
                </c:pt>
                <c:pt idx="32286">
                  <c:v>10.345000000000001</c:v>
                </c:pt>
                <c:pt idx="32287">
                  <c:v>10.345000000000001</c:v>
                </c:pt>
                <c:pt idx="32288">
                  <c:v>10.345000000000001</c:v>
                </c:pt>
                <c:pt idx="32289">
                  <c:v>10.32</c:v>
                </c:pt>
                <c:pt idx="32290">
                  <c:v>10.345000000000001</c:v>
                </c:pt>
                <c:pt idx="32291">
                  <c:v>10.345000000000001</c:v>
                </c:pt>
                <c:pt idx="32292">
                  <c:v>10.345000000000001</c:v>
                </c:pt>
                <c:pt idx="32293">
                  <c:v>10.345000000000001</c:v>
                </c:pt>
                <c:pt idx="32294">
                  <c:v>10.32</c:v>
                </c:pt>
                <c:pt idx="32295">
                  <c:v>10.345000000000001</c:v>
                </c:pt>
                <c:pt idx="32296">
                  <c:v>10.345000000000001</c:v>
                </c:pt>
                <c:pt idx="32297">
                  <c:v>10.345000000000001</c:v>
                </c:pt>
                <c:pt idx="32298">
                  <c:v>10.345000000000001</c:v>
                </c:pt>
                <c:pt idx="32299">
                  <c:v>10.345000000000001</c:v>
                </c:pt>
                <c:pt idx="32300">
                  <c:v>10.369</c:v>
                </c:pt>
                <c:pt idx="32301">
                  <c:v>10.417999999999999</c:v>
                </c:pt>
                <c:pt idx="32302">
                  <c:v>10.467000000000001</c:v>
                </c:pt>
                <c:pt idx="32303">
                  <c:v>10.516</c:v>
                </c:pt>
                <c:pt idx="32304">
                  <c:v>10.565</c:v>
                </c:pt>
                <c:pt idx="32305">
                  <c:v>10.59</c:v>
                </c:pt>
                <c:pt idx="32306">
                  <c:v>10.59</c:v>
                </c:pt>
                <c:pt idx="32307">
                  <c:v>10.614000000000001</c:v>
                </c:pt>
                <c:pt idx="32308">
                  <c:v>10.663</c:v>
                </c:pt>
                <c:pt idx="32309">
                  <c:v>10.686999999999999</c:v>
                </c:pt>
                <c:pt idx="32310">
                  <c:v>10.712</c:v>
                </c:pt>
                <c:pt idx="32311">
                  <c:v>10.712</c:v>
                </c:pt>
                <c:pt idx="32312">
                  <c:v>10.736000000000001</c:v>
                </c:pt>
                <c:pt idx="32313">
                  <c:v>10.736000000000001</c:v>
                </c:pt>
                <c:pt idx="32314">
                  <c:v>10.760999999999999</c:v>
                </c:pt>
                <c:pt idx="32315">
                  <c:v>10.736000000000001</c:v>
                </c:pt>
                <c:pt idx="32316">
                  <c:v>10.736000000000001</c:v>
                </c:pt>
                <c:pt idx="32317">
                  <c:v>10.712</c:v>
                </c:pt>
                <c:pt idx="32318">
                  <c:v>10.712</c:v>
                </c:pt>
                <c:pt idx="32319">
                  <c:v>10.686999999999999</c:v>
                </c:pt>
                <c:pt idx="32320">
                  <c:v>10.638</c:v>
                </c:pt>
                <c:pt idx="32321">
                  <c:v>10.59</c:v>
                </c:pt>
                <c:pt idx="32322">
                  <c:v>10.59</c:v>
                </c:pt>
                <c:pt idx="32323">
                  <c:v>10.565</c:v>
                </c:pt>
                <c:pt idx="32324">
                  <c:v>10.565</c:v>
                </c:pt>
                <c:pt idx="32325">
                  <c:v>10.565</c:v>
                </c:pt>
                <c:pt idx="32326">
                  <c:v>10.565</c:v>
                </c:pt>
                <c:pt idx="32327">
                  <c:v>10.541</c:v>
                </c:pt>
                <c:pt idx="32328">
                  <c:v>10.541</c:v>
                </c:pt>
                <c:pt idx="32329">
                  <c:v>10.516</c:v>
                </c:pt>
                <c:pt idx="32330">
                  <c:v>10.516</c:v>
                </c:pt>
                <c:pt idx="32331">
                  <c:v>10.516</c:v>
                </c:pt>
                <c:pt idx="32332">
                  <c:v>10.516</c:v>
                </c:pt>
                <c:pt idx="32333">
                  <c:v>10.516</c:v>
                </c:pt>
                <c:pt idx="32334">
                  <c:v>10.492000000000001</c:v>
                </c:pt>
                <c:pt idx="32335">
                  <c:v>10.516</c:v>
                </c:pt>
                <c:pt idx="32336">
                  <c:v>10.516</c:v>
                </c:pt>
                <c:pt idx="32337">
                  <c:v>10.516</c:v>
                </c:pt>
                <c:pt idx="32338">
                  <c:v>10.516</c:v>
                </c:pt>
                <c:pt idx="32339">
                  <c:v>10.492000000000001</c:v>
                </c:pt>
                <c:pt idx="32340">
                  <c:v>10.492000000000001</c:v>
                </c:pt>
                <c:pt idx="32341">
                  <c:v>10.492000000000001</c:v>
                </c:pt>
                <c:pt idx="32342">
                  <c:v>10.492000000000001</c:v>
                </c:pt>
                <c:pt idx="32343">
                  <c:v>10.492000000000001</c:v>
                </c:pt>
                <c:pt idx="32344">
                  <c:v>10.492000000000001</c:v>
                </c:pt>
                <c:pt idx="32345">
                  <c:v>10.467000000000001</c:v>
                </c:pt>
                <c:pt idx="32346">
                  <c:v>10.467000000000001</c:v>
                </c:pt>
                <c:pt idx="32347">
                  <c:v>10.467000000000001</c:v>
                </c:pt>
                <c:pt idx="32348">
                  <c:v>10.467000000000001</c:v>
                </c:pt>
                <c:pt idx="32349">
                  <c:v>10.467000000000001</c:v>
                </c:pt>
                <c:pt idx="32350">
                  <c:v>10.467000000000001</c:v>
                </c:pt>
                <c:pt idx="32351">
                  <c:v>10.467000000000001</c:v>
                </c:pt>
                <c:pt idx="32352">
                  <c:v>10.467000000000001</c:v>
                </c:pt>
                <c:pt idx="32353">
                  <c:v>10.467000000000001</c:v>
                </c:pt>
                <c:pt idx="32354">
                  <c:v>10.467000000000001</c:v>
                </c:pt>
                <c:pt idx="32355">
                  <c:v>10.467000000000001</c:v>
                </c:pt>
                <c:pt idx="32356">
                  <c:v>10.492000000000001</c:v>
                </c:pt>
                <c:pt idx="32357">
                  <c:v>10.492000000000001</c:v>
                </c:pt>
                <c:pt idx="32358">
                  <c:v>10.492000000000001</c:v>
                </c:pt>
                <c:pt idx="32359">
                  <c:v>10.492000000000001</c:v>
                </c:pt>
                <c:pt idx="32360">
                  <c:v>10.492000000000001</c:v>
                </c:pt>
                <c:pt idx="32361">
                  <c:v>10.492000000000001</c:v>
                </c:pt>
                <c:pt idx="32362">
                  <c:v>10.492000000000001</c:v>
                </c:pt>
                <c:pt idx="32363">
                  <c:v>10.492000000000001</c:v>
                </c:pt>
                <c:pt idx="32364">
                  <c:v>10.492000000000001</c:v>
                </c:pt>
                <c:pt idx="32365">
                  <c:v>10.492000000000001</c:v>
                </c:pt>
                <c:pt idx="32366">
                  <c:v>10.516</c:v>
                </c:pt>
                <c:pt idx="32367">
                  <c:v>10.516</c:v>
                </c:pt>
                <c:pt idx="32368">
                  <c:v>10.516</c:v>
                </c:pt>
                <c:pt idx="32369">
                  <c:v>10.516</c:v>
                </c:pt>
                <c:pt idx="32370">
                  <c:v>10.516</c:v>
                </c:pt>
                <c:pt idx="32371">
                  <c:v>10.516</c:v>
                </c:pt>
                <c:pt idx="32372">
                  <c:v>10.492000000000001</c:v>
                </c:pt>
                <c:pt idx="32373">
                  <c:v>10.492000000000001</c:v>
                </c:pt>
                <c:pt idx="32374">
                  <c:v>10.492000000000001</c:v>
                </c:pt>
                <c:pt idx="32375">
                  <c:v>10.467000000000001</c:v>
                </c:pt>
                <c:pt idx="32376">
                  <c:v>10.492000000000001</c:v>
                </c:pt>
                <c:pt idx="32377">
                  <c:v>10.492000000000001</c:v>
                </c:pt>
                <c:pt idx="32378">
                  <c:v>10.467000000000001</c:v>
                </c:pt>
                <c:pt idx="32379">
                  <c:v>10.467000000000001</c:v>
                </c:pt>
                <c:pt idx="32380">
                  <c:v>10.467000000000001</c:v>
                </c:pt>
                <c:pt idx="32381">
                  <c:v>10.467000000000001</c:v>
                </c:pt>
                <c:pt idx="32382">
                  <c:v>10.467000000000001</c:v>
                </c:pt>
                <c:pt idx="32383">
                  <c:v>10.467000000000001</c:v>
                </c:pt>
                <c:pt idx="32384">
                  <c:v>10.443</c:v>
                </c:pt>
                <c:pt idx="32385">
                  <c:v>10.443</c:v>
                </c:pt>
                <c:pt idx="32386">
                  <c:v>10.443</c:v>
                </c:pt>
                <c:pt idx="32387">
                  <c:v>10.443</c:v>
                </c:pt>
                <c:pt idx="32388">
                  <c:v>10.467000000000001</c:v>
                </c:pt>
                <c:pt idx="32389">
                  <c:v>10.467000000000001</c:v>
                </c:pt>
                <c:pt idx="32390">
                  <c:v>10.467000000000001</c:v>
                </c:pt>
                <c:pt idx="32391">
                  <c:v>10.467000000000001</c:v>
                </c:pt>
                <c:pt idx="32392">
                  <c:v>10.467000000000001</c:v>
                </c:pt>
                <c:pt idx="32393">
                  <c:v>10.492000000000001</c:v>
                </c:pt>
                <c:pt idx="32394">
                  <c:v>10.492000000000001</c:v>
                </c:pt>
                <c:pt idx="32395">
                  <c:v>10.467000000000001</c:v>
                </c:pt>
                <c:pt idx="32396">
                  <c:v>10.492000000000001</c:v>
                </c:pt>
                <c:pt idx="32397">
                  <c:v>10.492000000000001</c:v>
                </c:pt>
                <c:pt idx="32398">
                  <c:v>10.492000000000001</c:v>
                </c:pt>
                <c:pt idx="32399">
                  <c:v>10.516</c:v>
                </c:pt>
                <c:pt idx="32400">
                  <c:v>10.492000000000001</c:v>
                </c:pt>
                <c:pt idx="32401">
                  <c:v>10.516</c:v>
                </c:pt>
                <c:pt idx="32402">
                  <c:v>10.541</c:v>
                </c:pt>
                <c:pt idx="32403">
                  <c:v>10.541</c:v>
                </c:pt>
                <c:pt idx="32404">
                  <c:v>10.541</c:v>
                </c:pt>
                <c:pt idx="32405">
                  <c:v>10.541</c:v>
                </c:pt>
                <c:pt idx="32406">
                  <c:v>10.614000000000001</c:v>
                </c:pt>
                <c:pt idx="32407">
                  <c:v>10.565</c:v>
                </c:pt>
                <c:pt idx="32408">
                  <c:v>10.541</c:v>
                </c:pt>
                <c:pt idx="32409">
                  <c:v>10.516</c:v>
                </c:pt>
                <c:pt idx="32410">
                  <c:v>10.565</c:v>
                </c:pt>
                <c:pt idx="32411">
                  <c:v>10.565</c:v>
                </c:pt>
                <c:pt idx="32412">
                  <c:v>10.565</c:v>
                </c:pt>
                <c:pt idx="32413">
                  <c:v>10.565</c:v>
                </c:pt>
                <c:pt idx="32414">
                  <c:v>10.541</c:v>
                </c:pt>
                <c:pt idx="32415">
                  <c:v>10.541</c:v>
                </c:pt>
                <c:pt idx="32416">
                  <c:v>10.541</c:v>
                </c:pt>
                <c:pt idx="32417">
                  <c:v>10.516</c:v>
                </c:pt>
                <c:pt idx="32418">
                  <c:v>10.516</c:v>
                </c:pt>
                <c:pt idx="32419">
                  <c:v>10.492000000000001</c:v>
                </c:pt>
                <c:pt idx="32420">
                  <c:v>10.492000000000001</c:v>
                </c:pt>
                <c:pt idx="32421">
                  <c:v>10.467000000000001</c:v>
                </c:pt>
                <c:pt idx="32422">
                  <c:v>10.467000000000001</c:v>
                </c:pt>
                <c:pt idx="32423">
                  <c:v>10.467000000000001</c:v>
                </c:pt>
                <c:pt idx="32424">
                  <c:v>10.467000000000001</c:v>
                </c:pt>
                <c:pt idx="32425">
                  <c:v>10.467000000000001</c:v>
                </c:pt>
                <c:pt idx="32426">
                  <c:v>10.443</c:v>
                </c:pt>
                <c:pt idx="32427">
                  <c:v>10.443</c:v>
                </c:pt>
                <c:pt idx="32428">
                  <c:v>10.443</c:v>
                </c:pt>
                <c:pt idx="32429">
                  <c:v>10.443</c:v>
                </c:pt>
                <c:pt idx="32430">
                  <c:v>10.417999999999999</c:v>
                </c:pt>
                <c:pt idx="32431">
                  <c:v>10.417999999999999</c:v>
                </c:pt>
                <c:pt idx="32432">
                  <c:v>10.417999999999999</c:v>
                </c:pt>
                <c:pt idx="32433">
                  <c:v>10.417999999999999</c:v>
                </c:pt>
                <c:pt idx="32434">
                  <c:v>10.417999999999999</c:v>
                </c:pt>
                <c:pt idx="32435">
                  <c:v>10.417999999999999</c:v>
                </c:pt>
                <c:pt idx="32436">
                  <c:v>10.394</c:v>
                </c:pt>
                <c:pt idx="32437">
                  <c:v>10.394</c:v>
                </c:pt>
                <c:pt idx="32438">
                  <c:v>10.394</c:v>
                </c:pt>
                <c:pt idx="32439">
                  <c:v>10.394</c:v>
                </c:pt>
                <c:pt idx="32440">
                  <c:v>10.369</c:v>
                </c:pt>
                <c:pt idx="32441">
                  <c:v>10.369</c:v>
                </c:pt>
                <c:pt idx="32442">
                  <c:v>10.345000000000001</c:v>
                </c:pt>
                <c:pt idx="32443">
                  <c:v>10.32</c:v>
                </c:pt>
                <c:pt idx="32444">
                  <c:v>10.32</c:v>
                </c:pt>
                <c:pt idx="32445">
                  <c:v>10.32</c:v>
                </c:pt>
                <c:pt idx="32446">
                  <c:v>10.32</c:v>
                </c:pt>
                <c:pt idx="32447">
                  <c:v>10.32</c:v>
                </c:pt>
                <c:pt idx="32448">
                  <c:v>10.295999999999999</c:v>
                </c:pt>
                <c:pt idx="32449">
                  <c:v>10.271000000000001</c:v>
                </c:pt>
                <c:pt idx="32450">
                  <c:v>10.271000000000001</c:v>
                </c:pt>
                <c:pt idx="32451">
                  <c:v>10.247</c:v>
                </c:pt>
                <c:pt idx="32452">
                  <c:v>10.247</c:v>
                </c:pt>
                <c:pt idx="32453">
                  <c:v>10.247</c:v>
                </c:pt>
                <c:pt idx="32454">
                  <c:v>10.222</c:v>
                </c:pt>
                <c:pt idx="32455">
                  <c:v>10.222</c:v>
                </c:pt>
                <c:pt idx="32456">
                  <c:v>10.222</c:v>
                </c:pt>
                <c:pt idx="32457">
                  <c:v>10.198</c:v>
                </c:pt>
                <c:pt idx="32458">
                  <c:v>10.198</c:v>
                </c:pt>
                <c:pt idx="32459">
                  <c:v>10.198</c:v>
                </c:pt>
                <c:pt idx="32460">
                  <c:v>10.198</c:v>
                </c:pt>
                <c:pt idx="32461">
                  <c:v>10.198</c:v>
                </c:pt>
                <c:pt idx="32462">
                  <c:v>10.198</c:v>
                </c:pt>
                <c:pt idx="32463">
                  <c:v>10.173</c:v>
                </c:pt>
                <c:pt idx="32464">
                  <c:v>10.198</c:v>
                </c:pt>
                <c:pt idx="32465">
                  <c:v>10.173</c:v>
                </c:pt>
                <c:pt idx="32466">
                  <c:v>10.173</c:v>
                </c:pt>
                <c:pt idx="32467">
                  <c:v>10.173</c:v>
                </c:pt>
                <c:pt idx="32468">
                  <c:v>10.148999999999999</c:v>
                </c:pt>
                <c:pt idx="32469">
                  <c:v>10.173</c:v>
                </c:pt>
                <c:pt idx="32470">
                  <c:v>10.173</c:v>
                </c:pt>
                <c:pt idx="32471">
                  <c:v>10.173</c:v>
                </c:pt>
                <c:pt idx="32472">
                  <c:v>10.173</c:v>
                </c:pt>
                <c:pt idx="32473">
                  <c:v>10.173</c:v>
                </c:pt>
                <c:pt idx="32474">
                  <c:v>10.148999999999999</c:v>
                </c:pt>
                <c:pt idx="32475">
                  <c:v>10.148999999999999</c:v>
                </c:pt>
                <c:pt idx="32476">
                  <c:v>10.148999999999999</c:v>
                </c:pt>
                <c:pt idx="32477">
                  <c:v>10.148999999999999</c:v>
                </c:pt>
                <c:pt idx="32478">
                  <c:v>10.148999999999999</c:v>
                </c:pt>
                <c:pt idx="32479">
                  <c:v>10.124000000000001</c:v>
                </c:pt>
                <c:pt idx="32480">
                  <c:v>10.124000000000001</c:v>
                </c:pt>
                <c:pt idx="32481">
                  <c:v>10.124000000000001</c:v>
                </c:pt>
                <c:pt idx="32482">
                  <c:v>10.124000000000001</c:v>
                </c:pt>
                <c:pt idx="32483">
                  <c:v>10.124000000000001</c:v>
                </c:pt>
                <c:pt idx="32484">
                  <c:v>10.124000000000001</c:v>
                </c:pt>
                <c:pt idx="32485">
                  <c:v>10.124000000000001</c:v>
                </c:pt>
                <c:pt idx="32486">
                  <c:v>10.124000000000001</c:v>
                </c:pt>
                <c:pt idx="32487">
                  <c:v>10.124000000000001</c:v>
                </c:pt>
                <c:pt idx="32488">
                  <c:v>10.124000000000001</c:v>
                </c:pt>
                <c:pt idx="32489">
                  <c:v>10.124000000000001</c:v>
                </c:pt>
                <c:pt idx="32490">
                  <c:v>10.124000000000001</c:v>
                </c:pt>
                <c:pt idx="32491">
                  <c:v>10.124000000000001</c:v>
                </c:pt>
                <c:pt idx="32492">
                  <c:v>10.124000000000001</c:v>
                </c:pt>
                <c:pt idx="32493">
                  <c:v>10.148999999999999</c:v>
                </c:pt>
                <c:pt idx="32494">
                  <c:v>10.148999999999999</c:v>
                </c:pt>
                <c:pt idx="32495">
                  <c:v>10.148999999999999</c:v>
                </c:pt>
                <c:pt idx="32496">
                  <c:v>10.148999999999999</c:v>
                </c:pt>
                <c:pt idx="32497">
                  <c:v>10.148999999999999</c:v>
                </c:pt>
                <c:pt idx="32498">
                  <c:v>10.173</c:v>
                </c:pt>
                <c:pt idx="32499">
                  <c:v>10.173</c:v>
                </c:pt>
                <c:pt idx="32500">
                  <c:v>10.198</c:v>
                </c:pt>
                <c:pt idx="32501">
                  <c:v>10.198</c:v>
                </c:pt>
                <c:pt idx="32502">
                  <c:v>10.198</c:v>
                </c:pt>
                <c:pt idx="32503">
                  <c:v>10.198</c:v>
                </c:pt>
                <c:pt idx="32504">
                  <c:v>10.198</c:v>
                </c:pt>
                <c:pt idx="32505">
                  <c:v>10.198</c:v>
                </c:pt>
                <c:pt idx="32506">
                  <c:v>10.198</c:v>
                </c:pt>
                <c:pt idx="32507">
                  <c:v>10.198</c:v>
                </c:pt>
                <c:pt idx="32508">
                  <c:v>10.173</c:v>
                </c:pt>
                <c:pt idx="32509">
                  <c:v>10.173</c:v>
                </c:pt>
                <c:pt idx="32510">
                  <c:v>10.173</c:v>
                </c:pt>
                <c:pt idx="32511">
                  <c:v>10.173</c:v>
                </c:pt>
                <c:pt idx="32512">
                  <c:v>10.173</c:v>
                </c:pt>
                <c:pt idx="32513">
                  <c:v>10.173</c:v>
                </c:pt>
                <c:pt idx="32514">
                  <c:v>10.173</c:v>
                </c:pt>
                <c:pt idx="32515">
                  <c:v>10.173</c:v>
                </c:pt>
                <c:pt idx="32516">
                  <c:v>10.173</c:v>
                </c:pt>
                <c:pt idx="32517">
                  <c:v>10.173</c:v>
                </c:pt>
                <c:pt idx="32518">
                  <c:v>10.173</c:v>
                </c:pt>
                <c:pt idx="32519">
                  <c:v>10.173</c:v>
                </c:pt>
                <c:pt idx="32520">
                  <c:v>10.148999999999999</c:v>
                </c:pt>
                <c:pt idx="32521">
                  <c:v>10.148999999999999</c:v>
                </c:pt>
                <c:pt idx="32522">
                  <c:v>10.148999999999999</c:v>
                </c:pt>
                <c:pt idx="32523">
                  <c:v>10.148999999999999</c:v>
                </c:pt>
                <c:pt idx="32524">
                  <c:v>10.148999999999999</c:v>
                </c:pt>
                <c:pt idx="32525">
                  <c:v>10.148999999999999</c:v>
                </c:pt>
                <c:pt idx="32526">
                  <c:v>10.148999999999999</c:v>
                </c:pt>
                <c:pt idx="32527">
                  <c:v>10.148999999999999</c:v>
                </c:pt>
                <c:pt idx="32528">
                  <c:v>10.124000000000001</c:v>
                </c:pt>
                <c:pt idx="32529">
                  <c:v>10.124000000000001</c:v>
                </c:pt>
                <c:pt idx="32530">
                  <c:v>10.124000000000001</c:v>
                </c:pt>
                <c:pt idx="32531">
                  <c:v>10.124000000000001</c:v>
                </c:pt>
                <c:pt idx="32532">
                  <c:v>10.124000000000001</c:v>
                </c:pt>
                <c:pt idx="32533">
                  <c:v>10.124000000000001</c:v>
                </c:pt>
                <c:pt idx="32534">
                  <c:v>10.124000000000001</c:v>
                </c:pt>
                <c:pt idx="32535">
                  <c:v>10.124000000000001</c:v>
                </c:pt>
                <c:pt idx="32536">
                  <c:v>10.124000000000001</c:v>
                </c:pt>
                <c:pt idx="32537">
                  <c:v>10.124000000000001</c:v>
                </c:pt>
                <c:pt idx="32538">
                  <c:v>10.1</c:v>
                </c:pt>
                <c:pt idx="32539">
                  <c:v>10.1</c:v>
                </c:pt>
                <c:pt idx="32540">
                  <c:v>10.1</c:v>
                </c:pt>
                <c:pt idx="32541">
                  <c:v>10.1</c:v>
                </c:pt>
                <c:pt idx="32542">
                  <c:v>10.1</c:v>
                </c:pt>
                <c:pt idx="32543">
                  <c:v>10.1</c:v>
                </c:pt>
                <c:pt idx="32544">
                  <c:v>10.074999999999999</c:v>
                </c:pt>
                <c:pt idx="32545">
                  <c:v>10.074999999999999</c:v>
                </c:pt>
                <c:pt idx="32546">
                  <c:v>10.074999999999999</c:v>
                </c:pt>
                <c:pt idx="32547">
                  <c:v>10.074999999999999</c:v>
                </c:pt>
                <c:pt idx="32548">
                  <c:v>10.074999999999999</c:v>
                </c:pt>
                <c:pt idx="32549">
                  <c:v>10.074999999999999</c:v>
                </c:pt>
                <c:pt idx="32550">
                  <c:v>10.074999999999999</c:v>
                </c:pt>
                <c:pt idx="32551">
                  <c:v>10.074999999999999</c:v>
                </c:pt>
                <c:pt idx="32552">
                  <c:v>10.074999999999999</c:v>
                </c:pt>
                <c:pt idx="32553">
                  <c:v>10.074999999999999</c:v>
                </c:pt>
                <c:pt idx="32554">
                  <c:v>10.051</c:v>
                </c:pt>
                <c:pt idx="32555">
                  <c:v>10.051</c:v>
                </c:pt>
                <c:pt idx="32556">
                  <c:v>10.026</c:v>
                </c:pt>
                <c:pt idx="32557">
                  <c:v>10.026</c:v>
                </c:pt>
                <c:pt idx="32558">
                  <c:v>10.026</c:v>
                </c:pt>
                <c:pt idx="32559">
                  <c:v>10.026</c:v>
                </c:pt>
                <c:pt idx="32560">
                  <c:v>10.026</c:v>
                </c:pt>
                <c:pt idx="32561">
                  <c:v>10.026</c:v>
                </c:pt>
                <c:pt idx="32562">
                  <c:v>10.026</c:v>
                </c:pt>
                <c:pt idx="32563">
                  <c:v>10.051</c:v>
                </c:pt>
                <c:pt idx="32564">
                  <c:v>10.051</c:v>
                </c:pt>
                <c:pt idx="32565">
                  <c:v>10.026</c:v>
                </c:pt>
                <c:pt idx="32566">
                  <c:v>10.026</c:v>
                </c:pt>
                <c:pt idx="32567">
                  <c:v>10.026</c:v>
                </c:pt>
                <c:pt idx="32568">
                  <c:v>10.026</c:v>
                </c:pt>
                <c:pt idx="32569">
                  <c:v>10.026</c:v>
                </c:pt>
                <c:pt idx="32570">
                  <c:v>10.026</c:v>
                </c:pt>
                <c:pt idx="32571">
                  <c:v>10.026</c:v>
                </c:pt>
                <c:pt idx="32572">
                  <c:v>10.000999999999999</c:v>
                </c:pt>
                <c:pt idx="32573">
                  <c:v>10.026</c:v>
                </c:pt>
                <c:pt idx="32574">
                  <c:v>10.000999999999999</c:v>
                </c:pt>
                <c:pt idx="32575">
                  <c:v>10.000999999999999</c:v>
                </c:pt>
                <c:pt idx="32576">
                  <c:v>10.000999999999999</c:v>
                </c:pt>
                <c:pt idx="32577">
                  <c:v>9.9770000000000003</c:v>
                </c:pt>
                <c:pt idx="32578">
                  <c:v>9.9770000000000003</c:v>
                </c:pt>
                <c:pt idx="32579">
                  <c:v>9.9770000000000003</c:v>
                </c:pt>
                <c:pt idx="32580">
                  <c:v>9.9770000000000003</c:v>
                </c:pt>
                <c:pt idx="32581">
                  <c:v>9.9770000000000003</c:v>
                </c:pt>
                <c:pt idx="32582">
                  <c:v>9.9770000000000003</c:v>
                </c:pt>
                <c:pt idx="32583">
                  <c:v>9.9770000000000003</c:v>
                </c:pt>
                <c:pt idx="32584">
                  <c:v>9.9770000000000003</c:v>
                </c:pt>
                <c:pt idx="32585">
                  <c:v>10.000999999999999</c:v>
                </c:pt>
                <c:pt idx="32586">
                  <c:v>10.000999999999999</c:v>
                </c:pt>
                <c:pt idx="32587">
                  <c:v>10.000999999999999</c:v>
                </c:pt>
                <c:pt idx="32588">
                  <c:v>10.026</c:v>
                </c:pt>
                <c:pt idx="32589">
                  <c:v>10.026</c:v>
                </c:pt>
                <c:pt idx="32590">
                  <c:v>10.051</c:v>
                </c:pt>
                <c:pt idx="32591">
                  <c:v>10.051</c:v>
                </c:pt>
                <c:pt idx="32592">
                  <c:v>10.051</c:v>
                </c:pt>
                <c:pt idx="32593">
                  <c:v>10.074999999999999</c:v>
                </c:pt>
                <c:pt idx="32594">
                  <c:v>10.074999999999999</c:v>
                </c:pt>
                <c:pt idx="32595">
                  <c:v>10.074999999999999</c:v>
                </c:pt>
                <c:pt idx="32596">
                  <c:v>10.1</c:v>
                </c:pt>
                <c:pt idx="32597">
                  <c:v>10.124000000000001</c:v>
                </c:pt>
                <c:pt idx="32598">
                  <c:v>10.124000000000001</c:v>
                </c:pt>
                <c:pt idx="32599">
                  <c:v>10.1</c:v>
                </c:pt>
                <c:pt idx="32600">
                  <c:v>10.124000000000001</c:v>
                </c:pt>
                <c:pt idx="32601">
                  <c:v>10.124000000000001</c:v>
                </c:pt>
                <c:pt idx="32602">
                  <c:v>10.124000000000001</c:v>
                </c:pt>
                <c:pt idx="32603">
                  <c:v>10.173</c:v>
                </c:pt>
                <c:pt idx="32604">
                  <c:v>10.198</c:v>
                </c:pt>
                <c:pt idx="32605">
                  <c:v>10.173</c:v>
                </c:pt>
                <c:pt idx="32606">
                  <c:v>10.173</c:v>
                </c:pt>
                <c:pt idx="32607">
                  <c:v>10.148999999999999</c:v>
                </c:pt>
                <c:pt idx="32608">
                  <c:v>10.1</c:v>
                </c:pt>
                <c:pt idx="32609">
                  <c:v>10.051</c:v>
                </c:pt>
                <c:pt idx="32610">
                  <c:v>10.051</c:v>
                </c:pt>
                <c:pt idx="32611">
                  <c:v>10.026</c:v>
                </c:pt>
                <c:pt idx="32612">
                  <c:v>10.026</c:v>
                </c:pt>
                <c:pt idx="32613">
                  <c:v>10.000999999999999</c:v>
                </c:pt>
                <c:pt idx="32614">
                  <c:v>9.9770000000000003</c:v>
                </c:pt>
                <c:pt idx="32615">
                  <c:v>9.9770000000000003</c:v>
                </c:pt>
                <c:pt idx="32616">
                  <c:v>9.9770000000000003</c:v>
                </c:pt>
                <c:pt idx="32617">
                  <c:v>9.952</c:v>
                </c:pt>
                <c:pt idx="32618">
                  <c:v>9.9280000000000008</c:v>
                </c:pt>
                <c:pt idx="32619">
                  <c:v>9.9280000000000008</c:v>
                </c:pt>
                <c:pt idx="32620">
                  <c:v>9.952</c:v>
                </c:pt>
                <c:pt idx="32621">
                  <c:v>9.952</c:v>
                </c:pt>
                <c:pt idx="32622">
                  <c:v>9.952</c:v>
                </c:pt>
                <c:pt idx="32623">
                  <c:v>9.9770000000000003</c:v>
                </c:pt>
                <c:pt idx="32624">
                  <c:v>9.9770000000000003</c:v>
                </c:pt>
                <c:pt idx="32625">
                  <c:v>9.952</c:v>
                </c:pt>
                <c:pt idx="32626">
                  <c:v>9.952</c:v>
                </c:pt>
                <c:pt idx="32627">
                  <c:v>9.9770000000000003</c:v>
                </c:pt>
                <c:pt idx="32628">
                  <c:v>9.9770000000000003</c:v>
                </c:pt>
                <c:pt idx="32629">
                  <c:v>9.9770000000000003</c:v>
                </c:pt>
                <c:pt idx="32630">
                  <c:v>9.952</c:v>
                </c:pt>
                <c:pt idx="32631">
                  <c:v>9.952</c:v>
                </c:pt>
                <c:pt idx="32632">
                  <c:v>9.9280000000000008</c:v>
                </c:pt>
                <c:pt idx="32633">
                  <c:v>9.952</c:v>
                </c:pt>
                <c:pt idx="32634">
                  <c:v>9.952</c:v>
                </c:pt>
                <c:pt idx="32635">
                  <c:v>9.952</c:v>
                </c:pt>
                <c:pt idx="32636">
                  <c:v>9.952</c:v>
                </c:pt>
                <c:pt idx="32637">
                  <c:v>9.952</c:v>
                </c:pt>
                <c:pt idx="32638">
                  <c:v>9.952</c:v>
                </c:pt>
                <c:pt idx="32639">
                  <c:v>9.9280000000000008</c:v>
                </c:pt>
                <c:pt idx="32640">
                  <c:v>9.9280000000000008</c:v>
                </c:pt>
                <c:pt idx="32641">
                  <c:v>9.9280000000000008</c:v>
                </c:pt>
                <c:pt idx="32642">
                  <c:v>9.952</c:v>
                </c:pt>
                <c:pt idx="32643">
                  <c:v>9.952</c:v>
                </c:pt>
                <c:pt idx="32644">
                  <c:v>9.9280000000000008</c:v>
                </c:pt>
                <c:pt idx="32645">
                  <c:v>9.9280000000000008</c:v>
                </c:pt>
                <c:pt idx="32646">
                  <c:v>9.9280000000000008</c:v>
                </c:pt>
                <c:pt idx="32647">
                  <c:v>9.9280000000000008</c:v>
                </c:pt>
                <c:pt idx="32648">
                  <c:v>9.9030000000000005</c:v>
                </c:pt>
                <c:pt idx="32649">
                  <c:v>9.9030000000000005</c:v>
                </c:pt>
                <c:pt idx="32650">
                  <c:v>9.8789999999999996</c:v>
                </c:pt>
                <c:pt idx="32651">
                  <c:v>9.8789999999999996</c:v>
                </c:pt>
                <c:pt idx="32652">
                  <c:v>9.8789999999999996</c:v>
                </c:pt>
                <c:pt idx="32653">
                  <c:v>9.8789999999999996</c:v>
                </c:pt>
                <c:pt idx="32654">
                  <c:v>9.8789999999999996</c:v>
                </c:pt>
                <c:pt idx="32655">
                  <c:v>9.8789999999999996</c:v>
                </c:pt>
                <c:pt idx="32656">
                  <c:v>9.8789999999999996</c:v>
                </c:pt>
                <c:pt idx="32657">
                  <c:v>9.8539999999999992</c:v>
                </c:pt>
                <c:pt idx="32658">
                  <c:v>9.8539999999999992</c:v>
                </c:pt>
                <c:pt idx="32659">
                  <c:v>9.8539999999999992</c:v>
                </c:pt>
                <c:pt idx="32660">
                  <c:v>9.8539999999999992</c:v>
                </c:pt>
                <c:pt idx="32661">
                  <c:v>9.8539999999999992</c:v>
                </c:pt>
                <c:pt idx="32662">
                  <c:v>9.8539999999999992</c:v>
                </c:pt>
                <c:pt idx="32663">
                  <c:v>9.8539999999999992</c:v>
                </c:pt>
                <c:pt idx="32664">
                  <c:v>9.8539999999999992</c:v>
                </c:pt>
                <c:pt idx="32665">
                  <c:v>9.8290000000000006</c:v>
                </c:pt>
                <c:pt idx="32666">
                  <c:v>9.8290000000000006</c:v>
                </c:pt>
                <c:pt idx="32667">
                  <c:v>9.8290000000000006</c:v>
                </c:pt>
                <c:pt idx="32668">
                  <c:v>9.8290000000000006</c:v>
                </c:pt>
                <c:pt idx="32669">
                  <c:v>9.8290000000000006</c:v>
                </c:pt>
                <c:pt idx="32670">
                  <c:v>9.8290000000000006</c:v>
                </c:pt>
                <c:pt idx="32671">
                  <c:v>9.8290000000000006</c:v>
                </c:pt>
                <c:pt idx="32672">
                  <c:v>9.8290000000000006</c:v>
                </c:pt>
                <c:pt idx="32673">
                  <c:v>9.8049999999999997</c:v>
                </c:pt>
                <c:pt idx="32674">
                  <c:v>9.8049999999999997</c:v>
                </c:pt>
                <c:pt idx="32675">
                  <c:v>9.8049999999999997</c:v>
                </c:pt>
                <c:pt idx="32676">
                  <c:v>9.7799999999999994</c:v>
                </c:pt>
                <c:pt idx="32677">
                  <c:v>9.8049999999999997</c:v>
                </c:pt>
                <c:pt idx="32678">
                  <c:v>9.8049999999999997</c:v>
                </c:pt>
                <c:pt idx="32679">
                  <c:v>9.8049999999999997</c:v>
                </c:pt>
                <c:pt idx="32680">
                  <c:v>9.8049999999999997</c:v>
                </c:pt>
                <c:pt idx="32681">
                  <c:v>9.8049999999999997</c:v>
                </c:pt>
                <c:pt idx="32682">
                  <c:v>9.8049999999999997</c:v>
                </c:pt>
                <c:pt idx="32683">
                  <c:v>9.8049999999999997</c:v>
                </c:pt>
                <c:pt idx="32684">
                  <c:v>9.8049999999999997</c:v>
                </c:pt>
                <c:pt idx="32685">
                  <c:v>9.8539999999999992</c:v>
                </c:pt>
                <c:pt idx="32686">
                  <c:v>9.9030000000000005</c:v>
                </c:pt>
                <c:pt idx="32687">
                  <c:v>9.952</c:v>
                </c:pt>
                <c:pt idx="32688">
                  <c:v>9.9770000000000003</c:v>
                </c:pt>
                <c:pt idx="32689">
                  <c:v>10.026</c:v>
                </c:pt>
                <c:pt idx="32690">
                  <c:v>10.051</c:v>
                </c:pt>
                <c:pt idx="32691">
                  <c:v>10.074999999999999</c:v>
                </c:pt>
                <c:pt idx="32692">
                  <c:v>10.124000000000001</c:v>
                </c:pt>
                <c:pt idx="32693">
                  <c:v>10.1</c:v>
                </c:pt>
                <c:pt idx="32694">
                  <c:v>10.1</c:v>
                </c:pt>
                <c:pt idx="32695">
                  <c:v>10.148999999999999</c:v>
                </c:pt>
                <c:pt idx="32696">
                  <c:v>10.173</c:v>
                </c:pt>
                <c:pt idx="32697">
                  <c:v>10.173</c:v>
                </c:pt>
                <c:pt idx="32698">
                  <c:v>10.173</c:v>
                </c:pt>
                <c:pt idx="32699">
                  <c:v>10.173</c:v>
                </c:pt>
                <c:pt idx="32700">
                  <c:v>10.148999999999999</c:v>
                </c:pt>
                <c:pt idx="32701">
                  <c:v>10.124000000000001</c:v>
                </c:pt>
                <c:pt idx="32702">
                  <c:v>10.124000000000001</c:v>
                </c:pt>
                <c:pt idx="32703">
                  <c:v>10.074999999999999</c:v>
                </c:pt>
                <c:pt idx="32704">
                  <c:v>10.074999999999999</c:v>
                </c:pt>
                <c:pt idx="32705">
                  <c:v>10.074999999999999</c:v>
                </c:pt>
                <c:pt idx="32706">
                  <c:v>10.051</c:v>
                </c:pt>
                <c:pt idx="32707">
                  <c:v>10.051</c:v>
                </c:pt>
                <c:pt idx="32708">
                  <c:v>10.051</c:v>
                </c:pt>
                <c:pt idx="32709">
                  <c:v>10.051</c:v>
                </c:pt>
                <c:pt idx="32710">
                  <c:v>10.026</c:v>
                </c:pt>
                <c:pt idx="32711">
                  <c:v>10.026</c:v>
                </c:pt>
                <c:pt idx="32712">
                  <c:v>10.026</c:v>
                </c:pt>
                <c:pt idx="32713">
                  <c:v>10.000999999999999</c:v>
                </c:pt>
                <c:pt idx="32714">
                  <c:v>10.000999999999999</c:v>
                </c:pt>
                <c:pt idx="32715">
                  <c:v>10.000999999999999</c:v>
                </c:pt>
                <c:pt idx="32716">
                  <c:v>10.000999999999999</c:v>
                </c:pt>
                <c:pt idx="32717">
                  <c:v>9.9770000000000003</c:v>
                </c:pt>
                <c:pt idx="32718">
                  <c:v>9.9770000000000003</c:v>
                </c:pt>
                <c:pt idx="32719">
                  <c:v>9.9770000000000003</c:v>
                </c:pt>
                <c:pt idx="32720">
                  <c:v>9.9770000000000003</c:v>
                </c:pt>
                <c:pt idx="32721">
                  <c:v>9.9770000000000003</c:v>
                </c:pt>
                <c:pt idx="32722">
                  <c:v>9.9770000000000003</c:v>
                </c:pt>
                <c:pt idx="32723">
                  <c:v>9.9770000000000003</c:v>
                </c:pt>
                <c:pt idx="32724">
                  <c:v>9.9770000000000003</c:v>
                </c:pt>
                <c:pt idx="32725">
                  <c:v>9.9770000000000003</c:v>
                </c:pt>
                <c:pt idx="32726">
                  <c:v>9.9770000000000003</c:v>
                </c:pt>
                <c:pt idx="32727">
                  <c:v>9.9770000000000003</c:v>
                </c:pt>
                <c:pt idx="32728">
                  <c:v>9.952</c:v>
                </c:pt>
                <c:pt idx="32729">
                  <c:v>9.952</c:v>
                </c:pt>
                <c:pt idx="32730">
                  <c:v>9.952</c:v>
                </c:pt>
                <c:pt idx="32731">
                  <c:v>9.952</c:v>
                </c:pt>
                <c:pt idx="32732">
                  <c:v>9.952</c:v>
                </c:pt>
                <c:pt idx="32733">
                  <c:v>9.952</c:v>
                </c:pt>
                <c:pt idx="32734">
                  <c:v>9.952</c:v>
                </c:pt>
                <c:pt idx="32735">
                  <c:v>9.952</c:v>
                </c:pt>
                <c:pt idx="32736">
                  <c:v>9.952</c:v>
                </c:pt>
                <c:pt idx="32737">
                  <c:v>9.952</c:v>
                </c:pt>
                <c:pt idx="32738">
                  <c:v>9.952</c:v>
                </c:pt>
                <c:pt idx="32739">
                  <c:v>9.9280000000000008</c:v>
                </c:pt>
                <c:pt idx="32740">
                  <c:v>9.9280000000000008</c:v>
                </c:pt>
                <c:pt idx="32741">
                  <c:v>9.9280000000000008</c:v>
                </c:pt>
                <c:pt idx="32742">
                  <c:v>9.9280000000000008</c:v>
                </c:pt>
                <c:pt idx="32743">
                  <c:v>9.9280000000000008</c:v>
                </c:pt>
                <c:pt idx="32744">
                  <c:v>9.9280000000000008</c:v>
                </c:pt>
                <c:pt idx="32745">
                  <c:v>9.9030000000000005</c:v>
                </c:pt>
                <c:pt idx="32746">
                  <c:v>9.8789999999999996</c:v>
                </c:pt>
                <c:pt idx="32747">
                  <c:v>9.8789999999999996</c:v>
                </c:pt>
                <c:pt idx="32748">
                  <c:v>9.8539999999999992</c:v>
                </c:pt>
                <c:pt idx="32749">
                  <c:v>9.8789999999999996</c:v>
                </c:pt>
                <c:pt idx="32750">
                  <c:v>9.8789999999999996</c:v>
                </c:pt>
                <c:pt idx="32751">
                  <c:v>9.8789999999999996</c:v>
                </c:pt>
                <c:pt idx="32752">
                  <c:v>9.8789999999999996</c:v>
                </c:pt>
                <c:pt idx="32753">
                  <c:v>9.9030000000000005</c:v>
                </c:pt>
                <c:pt idx="32754">
                  <c:v>9.8789999999999996</c:v>
                </c:pt>
                <c:pt idx="32755">
                  <c:v>9.8789999999999996</c:v>
                </c:pt>
                <c:pt idx="32756">
                  <c:v>9.8789999999999996</c:v>
                </c:pt>
                <c:pt idx="32757">
                  <c:v>9.8789999999999996</c:v>
                </c:pt>
                <c:pt idx="32758">
                  <c:v>9.8789999999999996</c:v>
                </c:pt>
                <c:pt idx="32759">
                  <c:v>9.8789999999999996</c:v>
                </c:pt>
                <c:pt idx="32760">
                  <c:v>9.9030000000000005</c:v>
                </c:pt>
                <c:pt idx="32761">
                  <c:v>9.9030000000000005</c:v>
                </c:pt>
                <c:pt idx="32762">
                  <c:v>9.9030000000000005</c:v>
                </c:pt>
                <c:pt idx="32763">
                  <c:v>9.9030000000000005</c:v>
                </c:pt>
                <c:pt idx="32764">
                  <c:v>9.9030000000000005</c:v>
                </c:pt>
                <c:pt idx="32765">
                  <c:v>9.9030000000000005</c:v>
                </c:pt>
                <c:pt idx="32766">
                  <c:v>9.9030000000000005</c:v>
                </c:pt>
                <c:pt idx="32767">
                  <c:v>9.9030000000000005</c:v>
                </c:pt>
                <c:pt idx="32768">
                  <c:v>9.9030000000000005</c:v>
                </c:pt>
                <c:pt idx="32769">
                  <c:v>9.9280000000000008</c:v>
                </c:pt>
                <c:pt idx="32770">
                  <c:v>9.9280000000000008</c:v>
                </c:pt>
                <c:pt idx="32771">
                  <c:v>9.9280000000000008</c:v>
                </c:pt>
                <c:pt idx="32772">
                  <c:v>9.9280000000000008</c:v>
                </c:pt>
                <c:pt idx="32773">
                  <c:v>9.9280000000000008</c:v>
                </c:pt>
                <c:pt idx="32774">
                  <c:v>9.9280000000000008</c:v>
                </c:pt>
                <c:pt idx="32775">
                  <c:v>9.9280000000000008</c:v>
                </c:pt>
                <c:pt idx="32776">
                  <c:v>9.9280000000000008</c:v>
                </c:pt>
                <c:pt idx="32777">
                  <c:v>9.9280000000000008</c:v>
                </c:pt>
                <c:pt idx="32778">
                  <c:v>9.9280000000000008</c:v>
                </c:pt>
                <c:pt idx="32779">
                  <c:v>9.9280000000000008</c:v>
                </c:pt>
                <c:pt idx="32780">
                  <c:v>9.9280000000000008</c:v>
                </c:pt>
                <c:pt idx="32781">
                  <c:v>9.952</c:v>
                </c:pt>
                <c:pt idx="32782">
                  <c:v>9.952</c:v>
                </c:pt>
                <c:pt idx="32783">
                  <c:v>9.9770000000000003</c:v>
                </c:pt>
                <c:pt idx="32784">
                  <c:v>9.9770000000000003</c:v>
                </c:pt>
                <c:pt idx="32785">
                  <c:v>9.9770000000000003</c:v>
                </c:pt>
                <c:pt idx="32786">
                  <c:v>9.9770000000000003</c:v>
                </c:pt>
                <c:pt idx="32787">
                  <c:v>9.9770000000000003</c:v>
                </c:pt>
                <c:pt idx="32788">
                  <c:v>10.000999999999999</c:v>
                </c:pt>
                <c:pt idx="32789">
                  <c:v>10.000999999999999</c:v>
                </c:pt>
                <c:pt idx="32790">
                  <c:v>10.000999999999999</c:v>
                </c:pt>
                <c:pt idx="32791">
                  <c:v>10.000999999999999</c:v>
                </c:pt>
                <c:pt idx="32792">
                  <c:v>10.026</c:v>
                </c:pt>
                <c:pt idx="32793">
                  <c:v>10.051</c:v>
                </c:pt>
                <c:pt idx="32794">
                  <c:v>10.026</c:v>
                </c:pt>
                <c:pt idx="32795">
                  <c:v>10.026</c:v>
                </c:pt>
                <c:pt idx="32796">
                  <c:v>10.026</c:v>
                </c:pt>
                <c:pt idx="32797">
                  <c:v>10.026</c:v>
                </c:pt>
                <c:pt idx="32798">
                  <c:v>10.026</c:v>
                </c:pt>
                <c:pt idx="32799">
                  <c:v>10.026</c:v>
                </c:pt>
                <c:pt idx="32800">
                  <c:v>10.026</c:v>
                </c:pt>
                <c:pt idx="32801">
                  <c:v>10.000999999999999</c:v>
                </c:pt>
                <c:pt idx="32802">
                  <c:v>9.9770000000000003</c:v>
                </c:pt>
                <c:pt idx="32803">
                  <c:v>9.9770000000000003</c:v>
                </c:pt>
                <c:pt idx="32804">
                  <c:v>10.000999999999999</c:v>
                </c:pt>
                <c:pt idx="32805">
                  <c:v>9.9770000000000003</c:v>
                </c:pt>
                <c:pt idx="32806">
                  <c:v>9.952</c:v>
                </c:pt>
                <c:pt idx="32807">
                  <c:v>9.952</c:v>
                </c:pt>
                <c:pt idx="32808">
                  <c:v>9.9280000000000008</c:v>
                </c:pt>
                <c:pt idx="32809">
                  <c:v>9.9030000000000005</c:v>
                </c:pt>
                <c:pt idx="32810">
                  <c:v>9.8789999999999996</c:v>
                </c:pt>
                <c:pt idx="32811">
                  <c:v>9.8789999999999996</c:v>
                </c:pt>
                <c:pt idx="32812">
                  <c:v>9.8789999999999996</c:v>
                </c:pt>
                <c:pt idx="32813">
                  <c:v>9.8539999999999992</c:v>
                </c:pt>
                <c:pt idx="32814">
                  <c:v>9.8290000000000006</c:v>
                </c:pt>
                <c:pt idx="32815">
                  <c:v>9.8290000000000006</c:v>
                </c:pt>
                <c:pt idx="32816">
                  <c:v>9.8290000000000006</c:v>
                </c:pt>
                <c:pt idx="32817">
                  <c:v>9.8290000000000006</c:v>
                </c:pt>
                <c:pt idx="32818">
                  <c:v>9.8049999999999997</c:v>
                </c:pt>
                <c:pt idx="32819">
                  <c:v>9.8049999999999997</c:v>
                </c:pt>
                <c:pt idx="32820">
                  <c:v>9.8049999999999997</c:v>
                </c:pt>
                <c:pt idx="32821">
                  <c:v>9.8049999999999997</c:v>
                </c:pt>
                <c:pt idx="32822">
                  <c:v>9.7799999999999994</c:v>
                </c:pt>
                <c:pt idx="32823">
                  <c:v>9.7799999999999994</c:v>
                </c:pt>
                <c:pt idx="32824">
                  <c:v>9.7799999999999994</c:v>
                </c:pt>
                <c:pt idx="32825">
                  <c:v>9.7799999999999994</c:v>
                </c:pt>
                <c:pt idx="32826">
                  <c:v>9.7799999999999994</c:v>
                </c:pt>
                <c:pt idx="32827">
                  <c:v>9.7799999999999994</c:v>
                </c:pt>
                <c:pt idx="32828">
                  <c:v>9.7799999999999994</c:v>
                </c:pt>
                <c:pt idx="32829">
                  <c:v>9.7560000000000002</c:v>
                </c:pt>
                <c:pt idx="32830">
                  <c:v>9.7560000000000002</c:v>
                </c:pt>
                <c:pt idx="32831">
                  <c:v>9.7560000000000002</c:v>
                </c:pt>
                <c:pt idx="32832">
                  <c:v>9.7560000000000002</c:v>
                </c:pt>
                <c:pt idx="32833">
                  <c:v>9.7309999999999999</c:v>
                </c:pt>
                <c:pt idx="32834">
                  <c:v>9.7309999999999999</c:v>
                </c:pt>
                <c:pt idx="32835">
                  <c:v>9.7309999999999999</c:v>
                </c:pt>
                <c:pt idx="32836">
                  <c:v>9.7309999999999999</c:v>
                </c:pt>
                <c:pt idx="32837">
                  <c:v>9.7309999999999999</c:v>
                </c:pt>
                <c:pt idx="32838">
                  <c:v>9.7309999999999999</c:v>
                </c:pt>
                <c:pt idx="32839">
                  <c:v>9.7309999999999999</c:v>
                </c:pt>
                <c:pt idx="32840">
                  <c:v>9.7309999999999999</c:v>
                </c:pt>
                <c:pt idx="32841">
                  <c:v>9.7309999999999999</c:v>
                </c:pt>
                <c:pt idx="32842">
                  <c:v>9.7309999999999999</c:v>
                </c:pt>
                <c:pt idx="32843">
                  <c:v>9.7309999999999999</c:v>
                </c:pt>
                <c:pt idx="32844">
                  <c:v>9.7309999999999999</c:v>
                </c:pt>
                <c:pt idx="32845">
                  <c:v>9.7309999999999999</c:v>
                </c:pt>
                <c:pt idx="32846">
                  <c:v>9.7059999999999995</c:v>
                </c:pt>
                <c:pt idx="32847">
                  <c:v>9.7059999999999995</c:v>
                </c:pt>
                <c:pt idx="32848">
                  <c:v>9.7059999999999995</c:v>
                </c:pt>
                <c:pt idx="32849">
                  <c:v>9.7059999999999995</c:v>
                </c:pt>
                <c:pt idx="32850">
                  <c:v>9.7059999999999995</c:v>
                </c:pt>
                <c:pt idx="32851">
                  <c:v>9.7059999999999995</c:v>
                </c:pt>
                <c:pt idx="32852">
                  <c:v>9.7059999999999995</c:v>
                </c:pt>
                <c:pt idx="32853">
                  <c:v>9.7059999999999995</c:v>
                </c:pt>
                <c:pt idx="32854">
                  <c:v>9.7059999999999995</c:v>
                </c:pt>
                <c:pt idx="32855">
                  <c:v>9.7059999999999995</c:v>
                </c:pt>
                <c:pt idx="32856">
                  <c:v>9.7059999999999995</c:v>
                </c:pt>
                <c:pt idx="32857">
                  <c:v>9.7059999999999995</c:v>
                </c:pt>
                <c:pt idx="32858">
                  <c:v>9.7059999999999995</c:v>
                </c:pt>
                <c:pt idx="32859">
                  <c:v>9.7059999999999995</c:v>
                </c:pt>
                <c:pt idx="32860">
                  <c:v>9.7059999999999995</c:v>
                </c:pt>
                <c:pt idx="32861">
                  <c:v>9.7059999999999995</c:v>
                </c:pt>
                <c:pt idx="32862">
                  <c:v>9.7059999999999995</c:v>
                </c:pt>
                <c:pt idx="32863">
                  <c:v>9.7059999999999995</c:v>
                </c:pt>
                <c:pt idx="32864">
                  <c:v>9.7059999999999995</c:v>
                </c:pt>
                <c:pt idx="32865">
                  <c:v>9.7059999999999995</c:v>
                </c:pt>
                <c:pt idx="32866">
                  <c:v>9.7059999999999995</c:v>
                </c:pt>
                <c:pt idx="32867">
                  <c:v>9.6820000000000004</c:v>
                </c:pt>
                <c:pt idx="32868">
                  <c:v>9.6820000000000004</c:v>
                </c:pt>
                <c:pt idx="32869">
                  <c:v>9.6820000000000004</c:v>
                </c:pt>
                <c:pt idx="32870">
                  <c:v>9.7059999999999995</c:v>
                </c:pt>
                <c:pt idx="32871">
                  <c:v>9.7059999999999995</c:v>
                </c:pt>
                <c:pt idx="32872">
                  <c:v>9.7059999999999995</c:v>
                </c:pt>
                <c:pt idx="32873">
                  <c:v>9.7059999999999995</c:v>
                </c:pt>
                <c:pt idx="32874">
                  <c:v>9.7059999999999995</c:v>
                </c:pt>
                <c:pt idx="32875">
                  <c:v>9.6820000000000004</c:v>
                </c:pt>
                <c:pt idx="32876">
                  <c:v>9.7059999999999995</c:v>
                </c:pt>
                <c:pt idx="32877">
                  <c:v>9.7309999999999999</c:v>
                </c:pt>
                <c:pt idx="32878">
                  <c:v>9.8049999999999997</c:v>
                </c:pt>
                <c:pt idx="32879">
                  <c:v>9.8290000000000006</c:v>
                </c:pt>
                <c:pt idx="32880">
                  <c:v>9.8789999999999996</c:v>
                </c:pt>
                <c:pt idx="32881">
                  <c:v>9.9280000000000008</c:v>
                </c:pt>
                <c:pt idx="32882">
                  <c:v>9.952</c:v>
                </c:pt>
                <c:pt idx="32883">
                  <c:v>10.000999999999999</c:v>
                </c:pt>
                <c:pt idx="32884">
                  <c:v>10.026</c:v>
                </c:pt>
                <c:pt idx="32885">
                  <c:v>10.026</c:v>
                </c:pt>
                <c:pt idx="32886">
                  <c:v>10.026</c:v>
                </c:pt>
                <c:pt idx="32887">
                  <c:v>10.026</c:v>
                </c:pt>
                <c:pt idx="32888">
                  <c:v>10.051</c:v>
                </c:pt>
                <c:pt idx="32889">
                  <c:v>10.074999999999999</c:v>
                </c:pt>
                <c:pt idx="32890">
                  <c:v>10.051</c:v>
                </c:pt>
                <c:pt idx="32891">
                  <c:v>10.051</c:v>
                </c:pt>
                <c:pt idx="32892">
                  <c:v>10.051</c:v>
                </c:pt>
                <c:pt idx="32893">
                  <c:v>10.051</c:v>
                </c:pt>
                <c:pt idx="32894">
                  <c:v>10.026</c:v>
                </c:pt>
                <c:pt idx="32895">
                  <c:v>10.026</c:v>
                </c:pt>
                <c:pt idx="32896">
                  <c:v>9.952</c:v>
                </c:pt>
                <c:pt idx="32897">
                  <c:v>9.9280000000000008</c:v>
                </c:pt>
                <c:pt idx="32898">
                  <c:v>9.9030000000000005</c:v>
                </c:pt>
                <c:pt idx="32899">
                  <c:v>9.9030000000000005</c:v>
                </c:pt>
                <c:pt idx="32900">
                  <c:v>9.8789999999999996</c:v>
                </c:pt>
                <c:pt idx="32901">
                  <c:v>9.8789999999999996</c:v>
                </c:pt>
                <c:pt idx="32902">
                  <c:v>9.8789999999999996</c:v>
                </c:pt>
                <c:pt idx="32903">
                  <c:v>9.8789999999999996</c:v>
                </c:pt>
                <c:pt idx="32904">
                  <c:v>9.8539999999999992</c:v>
                </c:pt>
                <c:pt idx="32905">
                  <c:v>9.8539999999999992</c:v>
                </c:pt>
                <c:pt idx="32906">
                  <c:v>9.8290000000000006</c:v>
                </c:pt>
                <c:pt idx="32907">
                  <c:v>9.8290000000000006</c:v>
                </c:pt>
                <c:pt idx="32908">
                  <c:v>9.8049999999999997</c:v>
                </c:pt>
                <c:pt idx="32909">
                  <c:v>9.8049999999999997</c:v>
                </c:pt>
                <c:pt idx="32910">
                  <c:v>9.7799999999999994</c:v>
                </c:pt>
                <c:pt idx="32911">
                  <c:v>9.7799999999999994</c:v>
                </c:pt>
                <c:pt idx="32912">
                  <c:v>9.7799999999999994</c:v>
                </c:pt>
                <c:pt idx="32913">
                  <c:v>9.7560000000000002</c:v>
                </c:pt>
                <c:pt idx="32914">
                  <c:v>9.7560000000000002</c:v>
                </c:pt>
                <c:pt idx="32915">
                  <c:v>9.7560000000000002</c:v>
                </c:pt>
                <c:pt idx="32916">
                  <c:v>9.7309999999999999</c:v>
                </c:pt>
                <c:pt idx="32917">
                  <c:v>9.7309999999999999</c:v>
                </c:pt>
                <c:pt idx="32918">
                  <c:v>9.7309999999999999</c:v>
                </c:pt>
                <c:pt idx="32919">
                  <c:v>9.7309999999999999</c:v>
                </c:pt>
                <c:pt idx="32920">
                  <c:v>9.7309999999999999</c:v>
                </c:pt>
                <c:pt idx="32921">
                  <c:v>9.7059999999999995</c:v>
                </c:pt>
                <c:pt idx="32922">
                  <c:v>9.7059999999999995</c:v>
                </c:pt>
                <c:pt idx="32923">
                  <c:v>9.7059999999999995</c:v>
                </c:pt>
                <c:pt idx="32924">
                  <c:v>9.7059999999999995</c:v>
                </c:pt>
                <c:pt idx="32925">
                  <c:v>9.7059999999999995</c:v>
                </c:pt>
                <c:pt idx="32926">
                  <c:v>9.7059999999999995</c:v>
                </c:pt>
                <c:pt idx="32927">
                  <c:v>9.6820000000000004</c:v>
                </c:pt>
                <c:pt idx="32928">
                  <c:v>9.6820000000000004</c:v>
                </c:pt>
                <c:pt idx="32929">
                  <c:v>9.6820000000000004</c:v>
                </c:pt>
                <c:pt idx="32930">
                  <c:v>9.6820000000000004</c:v>
                </c:pt>
                <c:pt idx="32931">
                  <c:v>9.6820000000000004</c:v>
                </c:pt>
                <c:pt idx="32932">
                  <c:v>9.6820000000000004</c:v>
                </c:pt>
                <c:pt idx="32933">
                  <c:v>9.6820000000000004</c:v>
                </c:pt>
                <c:pt idx="32934">
                  <c:v>9.6820000000000004</c:v>
                </c:pt>
                <c:pt idx="32935">
                  <c:v>9.657</c:v>
                </c:pt>
                <c:pt idx="32936">
                  <c:v>9.657</c:v>
                </c:pt>
                <c:pt idx="32937">
                  <c:v>9.657</c:v>
                </c:pt>
                <c:pt idx="32938">
                  <c:v>9.657</c:v>
                </c:pt>
                <c:pt idx="32939">
                  <c:v>9.657</c:v>
                </c:pt>
                <c:pt idx="32940">
                  <c:v>9.6319999999999997</c:v>
                </c:pt>
                <c:pt idx="32941">
                  <c:v>9.6319999999999997</c:v>
                </c:pt>
                <c:pt idx="32942">
                  <c:v>9.6319999999999997</c:v>
                </c:pt>
                <c:pt idx="32943">
                  <c:v>9.6319999999999997</c:v>
                </c:pt>
                <c:pt idx="32944">
                  <c:v>9.6319999999999997</c:v>
                </c:pt>
                <c:pt idx="32945">
                  <c:v>9.6319999999999997</c:v>
                </c:pt>
                <c:pt idx="32946">
                  <c:v>9.6319999999999997</c:v>
                </c:pt>
                <c:pt idx="32947">
                  <c:v>9.6319999999999997</c:v>
                </c:pt>
                <c:pt idx="32948">
                  <c:v>9.6319999999999997</c:v>
                </c:pt>
                <c:pt idx="32949">
                  <c:v>9.6080000000000005</c:v>
                </c:pt>
                <c:pt idx="32950">
                  <c:v>9.6319999999999997</c:v>
                </c:pt>
                <c:pt idx="32951">
                  <c:v>9.6319999999999997</c:v>
                </c:pt>
                <c:pt idx="32952">
                  <c:v>9.6080000000000005</c:v>
                </c:pt>
                <c:pt idx="32953">
                  <c:v>9.6080000000000005</c:v>
                </c:pt>
                <c:pt idx="32954">
                  <c:v>9.6080000000000005</c:v>
                </c:pt>
                <c:pt idx="32955">
                  <c:v>9.6080000000000005</c:v>
                </c:pt>
                <c:pt idx="32956">
                  <c:v>9.6080000000000005</c:v>
                </c:pt>
                <c:pt idx="32957">
                  <c:v>9.5830000000000002</c:v>
                </c:pt>
                <c:pt idx="32958">
                  <c:v>9.5830000000000002</c:v>
                </c:pt>
                <c:pt idx="32959">
                  <c:v>9.6080000000000005</c:v>
                </c:pt>
                <c:pt idx="32960">
                  <c:v>9.5830000000000002</c:v>
                </c:pt>
                <c:pt idx="32961">
                  <c:v>9.6080000000000005</c:v>
                </c:pt>
                <c:pt idx="32962">
                  <c:v>9.6319999999999997</c:v>
                </c:pt>
                <c:pt idx="32963">
                  <c:v>9.6319999999999997</c:v>
                </c:pt>
                <c:pt idx="32964">
                  <c:v>9.6319999999999997</c:v>
                </c:pt>
                <c:pt idx="32965">
                  <c:v>9.6319999999999997</c:v>
                </c:pt>
                <c:pt idx="32966">
                  <c:v>9.657</c:v>
                </c:pt>
                <c:pt idx="32967">
                  <c:v>9.657</c:v>
                </c:pt>
                <c:pt idx="32968">
                  <c:v>9.6319999999999997</c:v>
                </c:pt>
                <c:pt idx="32969">
                  <c:v>9.657</c:v>
                </c:pt>
                <c:pt idx="32970">
                  <c:v>9.6820000000000004</c:v>
                </c:pt>
                <c:pt idx="32971">
                  <c:v>9.7059999999999995</c:v>
                </c:pt>
                <c:pt idx="32972">
                  <c:v>9.7309999999999999</c:v>
                </c:pt>
                <c:pt idx="32973">
                  <c:v>9.7309999999999999</c:v>
                </c:pt>
                <c:pt idx="32974">
                  <c:v>9.7799999999999994</c:v>
                </c:pt>
                <c:pt idx="32975">
                  <c:v>9.7799999999999994</c:v>
                </c:pt>
                <c:pt idx="32976">
                  <c:v>9.7560000000000002</c:v>
                </c:pt>
                <c:pt idx="32977">
                  <c:v>9.7799999999999994</c:v>
                </c:pt>
                <c:pt idx="32978">
                  <c:v>9.8049999999999997</c:v>
                </c:pt>
                <c:pt idx="32979">
                  <c:v>9.8290000000000006</c:v>
                </c:pt>
                <c:pt idx="32980">
                  <c:v>9.8290000000000006</c:v>
                </c:pt>
                <c:pt idx="32981">
                  <c:v>9.8290000000000006</c:v>
                </c:pt>
                <c:pt idx="32982">
                  <c:v>9.8539999999999992</c:v>
                </c:pt>
                <c:pt idx="32983">
                  <c:v>9.8539999999999992</c:v>
                </c:pt>
                <c:pt idx="32984">
                  <c:v>9.8789999999999996</c:v>
                </c:pt>
                <c:pt idx="32985">
                  <c:v>9.8789999999999996</c:v>
                </c:pt>
                <c:pt idx="32986">
                  <c:v>9.8789999999999996</c:v>
                </c:pt>
                <c:pt idx="32987">
                  <c:v>9.8789999999999996</c:v>
                </c:pt>
                <c:pt idx="32988">
                  <c:v>9.8789999999999996</c:v>
                </c:pt>
                <c:pt idx="32989">
                  <c:v>9.8789999999999996</c:v>
                </c:pt>
                <c:pt idx="32990">
                  <c:v>9.8789999999999996</c:v>
                </c:pt>
                <c:pt idx="32991">
                  <c:v>9.8789999999999996</c:v>
                </c:pt>
                <c:pt idx="32992">
                  <c:v>9.8539999999999992</c:v>
                </c:pt>
                <c:pt idx="32993">
                  <c:v>9.8539999999999992</c:v>
                </c:pt>
                <c:pt idx="32994">
                  <c:v>9.8539999999999992</c:v>
                </c:pt>
                <c:pt idx="32995">
                  <c:v>9.8290000000000006</c:v>
                </c:pt>
                <c:pt idx="32996">
                  <c:v>9.8290000000000006</c:v>
                </c:pt>
                <c:pt idx="32997">
                  <c:v>9.8290000000000006</c:v>
                </c:pt>
                <c:pt idx="32998">
                  <c:v>9.8049999999999997</c:v>
                </c:pt>
                <c:pt idx="32999">
                  <c:v>9.7799999999999994</c:v>
                </c:pt>
                <c:pt idx="33000">
                  <c:v>9.7799999999999994</c:v>
                </c:pt>
                <c:pt idx="33001">
                  <c:v>9.7799999999999994</c:v>
                </c:pt>
                <c:pt idx="33002">
                  <c:v>9.7799999999999994</c:v>
                </c:pt>
                <c:pt idx="33003">
                  <c:v>9.7799999999999994</c:v>
                </c:pt>
                <c:pt idx="33004">
                  <c:v>9.7799999999999994</c:v>
                </c:pt>
                <c:pt idx="33005">
                  <c:v>9.7560000000000002</c:v>
                </c:pt>
                <c:pt idx="33006">
                  <c:v>9.7560000000000002</c:v>
                </c:pt>
                <c:pt idx="33007">
                  <c:v>9.7309999999999999</c:v>
                </c:pt>
                <c:pt idx="33008">
                  <c:v>9.7309999999999999</c:v>
                </c:pt>
                <c:pt idx="33009">
                  <c:v>9.7059999999999995</c:v>
                </c:pt>
                <c:pt idx="33010">
                  <c:v>9.7059999999999995</c:v>
                </c:pt>
                <c:pt idx="33011">
                  <c:v>9.7059999999999995</c:v>
                </c:pt>
                <c:pt idx="33012">
                  <c:v>9.6820000000000004</c:v>
                </c:pt>
                <c:pt idx="33013">
                  <c:v>9.6820000000000004</c:v>
                </c:pt>
                <c:pt idx="33014">
                  <c:v>9.6820000000000004</c:v>
                </c:pt>
                <c:pt idx="33015">
                  <c:v>9.6820000000000004</c:v>
                </c:pt>
                <c:pt idx="33016">
                  <c:v>9.657</c:v>
                </c:pt>
                <c:pt idx="33017">
                  <c:v>9.657</c:v>
                </c:pt>
                <c:pt idx="33018">
                  <c:v>9.657</c:v>
                </c:pt>
                <c:pt idx="33019">
                  <c:v>9.6319999999999997</c:v>
                </c:pt>
                <c:pt idx="33020">
                  <c:v>9.6319999999999997</c:v>
                </c:pt>
                <c:pt idx="33021">
                  <c:v>9.6319999999999997</c:v>
                </c:pt>
                <c:pt idx="33022">
                  <c:v>9.6319999999999997</c:v>
                </c:pt>
                <c:pt idx="33023">
                  <c:v>9.6319999999999997</c:v>
                </c:pt>
                <c:pt idx="33024">
                  <c:v>9.6319999999999997</c:v>
                </c:pt>
                <c:pt idx="33025">
                  <c:v>9.6319999999999997</c:v>
                </c:pt>
                <c:pt idx="33026">
                  <c:v>9.6319999999999997</c:v>
                </c:pt>
                <c:pt idx="33027">
                  <c:v>9.6080000000000005</c:v>
                </c:pt>
                <c:pt idx="33028">
                  <c:v>9.6080000000000005</c:v>
                </c:pt>
                <c:pt idx="33029">
                  <c:v>9.6080000000000005</c:v>
                </c:pt>
                <c:pt idx="33030">
                  <c:v>9.6080000000000005</c:v>
                </c:pt>
                <c:pt idx="33031">
                  <c:v>9.6080000000000005</c:v>
                </c:pt>
                <c:pt idx="33032">
                  <c:v>9.6080000000000005</c:v>
                </c:pt>
                <c:pt idx="33033">
                  <c:v>9.6319999999999997</c:v>
                </c:pt>
                <c:pt idx="33034">
                  <c:v>9.6319999999999997</c:v>
                </c:pt>
                <c:pt idx="33035">
                  <c:v>9.6080000000000005</c:v>
                </c:pt>
                <c:pt idx="33036">
                  <c:v>9.6319999999999997</c:v>
                </c:pt>
                <c:pt idx="33037">
                  <c:v>9.6080000000000005</c:v>
                </c:pt>
                <c:pt idx="33038">
                  <c:v>9.6319999999999997</c:v>
                </c:pt>
                <c:pt idx="33039">
                  <c:v>9.6319999999999997</c:v>
                </c:pt>
                <c:pt idx="33040">
                  <c:v>9.6080000000000005</c:v>
                </c:pt>
                <c:pt idx="33041">
                  <c:v>9.6319999999999997</c:v>
                </c:pt>
                <c:pt idx="33042">
                  <c:v>9.6080000000000005</c:v>
                </c:pt>
                <c:pt idx="33043">
                  <c:v>9.6080000000000005</c:v>
                </c:pt>
                <c:pt idx="33044">
                  <c:v>9.6080000000000005</c:v>
                </c:pt>
                <c:pt idx="33045">
                  <c:v>9.6080000000000005</c:v>
                </c:pt>
                <c:pt idx="33046">
                  <c:v>9.5830000000000002</c:v>
                </c:pt>
                <c:pt idx="33047">
                  <c:v>9.5830000000000002</c:v>
                </c:pt>
                <c:pt idx="33048">
                  <c:v>9.5830000000000002</c:v>
                </c:pt>
                <c:pt idx="33049">
                  <c:v>9.6080000000000005</c:v>
                </c:pt>
                <c:pt idx="33050">
                  <c:v>9.6080000000000005</c:v>
                </c:pt>
                <c:pt idx="33051">
                  <c:v>9.6080000000000005</c:v>
                </c:pt>
                <c:pt idx="33052">
                  <c:v>9.6080000000000005</c:v>
                </c:pt>
                <c:pt idx="33053">
                  <c:v>9.6080000000000005</c:v>
                </c:pt>
                <c:pt idx="33054">
                  <c:v>9.6080000000000005</c:v>
                </c:pt>
                <c:pt idx="33055">
                  <c:v>9.6080000000000005</c:v>
                </c:pt>
                <c:pt idx="33056">
                  <c:v>9.6319999999999997</c:v>
                </c:pt>
                <c:pt idx="33057">
                  <c:v>9.6319999999999997</c:v>
                </c:pt>
                <c:pt idx="33058">
                  <c:v>9.6319999999999997</c:v>
                </c:pt>
                <c:pt idx="33059">
                  <c:v>9.6319999999999997</c:v>
                </c:pt>
                <c:pt idx="33060">
                  <c:v>9.6319999999999997</c:v>
                </c:pt>
                <c:pt idx="33061">
                  <c:v>9.6319999999999997</c:v>
                </c:pt>
                <c:pt idx="33062">
                  <c:v>9.6319999999999997</c:v>
                </c:pt>
                <c:pt idx="33063">
                  <c:v>9.6319999999999997</c:v>
                </c:pt>
                <c:pt idx="33064">
                  <c:v>9.6319999999999997</c:v>
                </c:pt>
                <c:pt idx="33065">
                  <c:v>9.657</c:v>
                </c:pt>
                <c:pt idx="33066">
                  <c:v>9.6820000000000004</c:v>
                </c:pt>
                <c:pt idx="33067">
                  <c:v>9.6820000000000004</c:v>
                </c:pt>
                <c:pt idx="33068">
                  <c:v>9.6820000000000004</c:v>
                </c:pt>
                <c:pt idx="33069">
                  <c:v>9.6820000000000004</c:v>
                </c:pt>
                <c:pt idx="33070">
                  <c:v>9.6820000000000004</c:v>
                </c:pt>
                <c:pt idx="33071">
                  <c:v>9.6820000000000004</c:v>
                </c:pt>
                <c:pt idx="33072">
                  <c:v>9.6820000000000004</c:v>
                </c:pt>
                <c:pt idx="33073">
                  <c:v>9.6820000000000004</c:v>
                </c:pt>
                <c:pt idx="33074">
                  <c:v>9.6820000000000004</c:v>
                </c:pt>
                <c:pt idx="33075">
                  <c:v>9.6820000000000004</c:v>
                </c:pt>
                <c:pt idx="33076">
                  <c:v>9.6820000000000004</c:v>
                </c:pt>
                <c:pt idx="33077">
                  <c:v>9.6820000000000004</c:v>
                </c:pt>
                <c:pt idx="33078">
                  <c:v>9.6820000000000004</c:v>
                </c:pt>
                <c:pt idx="33079">
                  <c:v>9.6820000000000004</c:v>
                </c:pt>
                <c:pt idx="33080">
                  <c:v>9.7059999999999995</c:v>
                </c:pt>
                <c:pt idx="33081">
                  <c:v>9.7059999999999995</c:v>
                </c:pt>
                <c:pt idx="33082">
                  <c:v>9.7059999999999995</c:v>
                </c:pt>
                <c:pt idx="33083">
                  <c:v>9.7059999999999995</c:v>
                </c:pt>
                <c:pt idx="33084">
                  <c:v>9.7059999999999995</c:v>
                </c:pt>
                <c:pt idx="33085">
                  <c:v>9.7309999999999999</c:v>
                </c:pt>
                <c:pt idx="33086">
                  <c:v>9.7309999999999999</c:v>
                </c:pt>
                <c:pt idx="33087">
                  <c:v>9.7309999999999999</c:v>
                </c:pt>
                <c:pt idx="33088">
                  <c:v>9.7309999999999999</c:v>
                </c:pt>
                <c:pt idx="33089">
                  <c:v>9.7309999999999999</c:v>
                </c:pt>
                <c:pt idx="33090">
                  <c:v>9.7560000000000002</c:v>
                </c:pt>
                <c:pt idx="33091">
                  <c:v>9.7560000000000002</c:v>
                </c:pt>
                <c:pt idx="33092">
                  <c:v>9.7309999999999999</c:v>
                </c:pt>
                <c:pt idx="33093">
                  <c:v>9.7309999999999999</c:v>
                </c:pt>
                <c:pt idx="33094">
                  <c:v>9.7309999999999999</c:v>
                </c:pt>
                <c:pt idx="33095">
                  <c:v>9.7309999999999999</c:v>
                </c:pt>
                <c:pt idx="33096">
                  <c:v>9.7309999999999999</c:v>
                </c:pt>
                <c:pt idx="33097">
                  <c:v>9.7059999999999995</c:v>
                </c:pt>
                <c:pt idx="33098">
                  <c:v>9.7059999999999995</c:v>
                </c:pt>
                <c:pt idx="33099">
                  <c:v>9.7059999999999995</c:v>
                </c:pt>
                <c:pt idx="33100">
                  <c:v>9.7059999999999995</c:v>
                </c:pt>
                <c:pt idx="33101">
                  <c:v>9.7059999999999995</c:v>
                </c:pt>
                <c:pt idx="33102">
                  <c:v>9.7059999999999995</c:v>
                </c:pt>
                <c:pt idx="33103">
                  <c:v>9.7059999999999995</c:v>
                </c:pt>
                <c:pt idx="33104">
                  <c:v>9.7059999999999995</c:v>
                </c:pt>
                <c:pt idx="33105">
                  <c:v>9.6820000000000004</c:v>
                </c:pt>
                <c:pt idx="33106">
                  <c:v>9.6820000000000004</c:v>
                </c:pt>
                <c:pt idx="33107">
                  <c:v>9.6820000000000004</c:v>
                </c:pt>
                <c:pt idx="33108">
                  <c:v>9.6820000000000004</c:v>
                </c:pt>
                <c:pt idx="33109">
                  <c:v>9.6820000000000004</c:v>
                </c:pt>
                <c:pt idx="33110">
                  <c:v>9.6820000000000004</c:v>
                </c:pt>
                <c:pt idx="33111">
                  <c:v>9.657</c:v>
                </c:pt>
                <c:pt idx="33112">
                  <c:v>9.657</c:v>
                </c:pt>
                <c:pt idx="33113">
                  <c:v>9.657</c:v>
                </c:pt>
                <c:pt idx="33114">
                  <c:v>9.657</c:v>
                </c:pt>
                <c:pt idx="33115">
                  <c:v>9.657</c:v>
                </c:pt>
                <c:pt idx="33116">
                  <c:v>9.657</c:v>
                </c:pt>
                <c:pt idx="33117">
                  <c:v>9.657</c:v>
                </c:pt>
                <c:pt idx="33118">
                  <c:v>9.657</c:v>
                </c:pt>
                <c:pt idx="33119">
                  <c:v>9.657</c:v>
                </c:pt>
                <c:pt idx="33120">
                  <c:v>9.657</c:v>
                </c:pt>
                <c:pt idx="33121">
                  <c:v>9.657</c:v>
                </c:pt>
                <c:pt idx="33122">
                  <c:v>9.657</c:v>
                </c:pt>
                <c:pt idx="33123">
                  <c:v>9.657</c:v>
                </c:pt>
                <c:pt idx="33124">
                  <c:v>9.657</c:v>
                </c:pt>
                <c:pt idx="33125">
                  <c:v>9.657</c:v>
                </c:pt>
                <c:pt idx="33126">
                  <c:v>9.657</c:v>
                </c:pt>
                <c:pt idx="33127">
                  <c:v>9.6319999999999997</c:v>
                </c:pt>
                <c:pt idx="33128">
                  <c:v>9.6319999999999997</c:v>
                </c:pt>
                <c:pt idx="33129">
                  <c:v>9.6319999999999997</c:v>
                </c:pt>
                <c:pt idx="33130">
                  <c:v>9.6319999999999997</c:v>
                </c:pt>
                <c:pt idx="33131">
                  <c:v>9.6319999999999997</c:v>
                </c:pt>
                <c:pt idx="33132">
                  <c:v>9.6319999999999997</c:v>
                </c:pt>
                <c:pt idx="33133">
                  <c:v>9.6319999999999997</c:v>
                </c:pt>
                <c:pt idx="33134">
                  <c:v>9.6319999999999997</c:v>
                </c:pt>
                <c:pt idx="33135">
                  <c:v>9.6080000000000005</c:v>
                </c:pt>
                <c:pt idx="33136">
                  <c:v>9.6080000000000005</c:v>
                </c:pt>
                <c:pt idx="33137">
                  <c:v>9.6080000000000005</c:v>
                </c:pt>
                <c:pt idx="33138">
                  <c:v>9.6080000000000005</c:v>
                </c:pt>
                <c:pt idx="33139">
                  <c:v>9.5830000000000002</c:v>
                </c:pt>
                <c:pt idx="33140">
                  <c:v>9.5830000000000002</c:v>
                </c:pt>
                <c:pt idx="33141">
                  <c:v>9.5830000000000002</c:v>
                </c:pt>
                <c:pt idx="33142">
                  <c:v>9.5830000000000002</c:v>
                </c:pt>
                <c:pt idx="33143">
                  <c:v>9.5830000000000002</c:v>
                </c:pt>
                <c:pt idx="33144">
                  <c:v>9.5830000000000002</c:v>
                </c:pt>
                <c:pt idx="33145">
                  <c:v>9.5830000000000002</c:v>
                </c:pt>
                <c:pt idx="33146">
                  <c:v>9.5830000000000002</c:v>
                </c:pt>
                <c:pt idx="33147">
                  <c:v>9.5830000000000002</c:v>
                </c:pt>
                <c:pt idx="33148">
                  <c:v>9.5830000000000002</c:v>
                </c:pt>
                <c:pt idx="33149">
                  <c:v>9.5579999999999998</c:v>
                </c:pt>
                <c:pt idx="33150">
                  <c:v>9.5579999999999998</c:v>
                </c:pt>
                <c:pt idx="33151">
                  <c:v>9.5579999999999998</c:v>
                </c:pt>
                <c:pt idx="33152">
                  <c:v>9.5579999999999998</c:v>
                </c:pt>
                <c:pt idx="33153">
                  <c:v>9.5579999999999998</c:v>
                </c:pt>
                <c:pt idx="33154">
                  <c:v>9.5340000000000007</c:v>
                </c:pt>
                <c:pt idx="33155">
                  <c:v>9.5579999999999998</c:v>
                </c:pt>
                <c:pt idx="33156">
                  <c:v>9.5579999999999998</c:v>
                </c:pt>
                <c:pt idx="33157">
                  <c:v>9.5340000000000007</c:v>
                </c:pt>
                <c:pt idx="33158">
                  <c:v>9.5579999999999998</c:v>
                </c:pt>
                <c:pt idx="33159">
                  <c:v>9.5579999999999998</c:v>
                </c:pt>
                <c:pt idx="33160">
                  <c:v>9.5579999999999998</c:v>
                </c:pt>
                <c:pt idx="33161">
                  <c:v>9.5579999999999998</c:v>
                </c:pt>
                <c:pt idx="33162">
                  <c:v>9.5830000000000002</c:v>
                </c:pt>
                <c:pt idx="33163">
                  <c:v>9.5830000000000002</c:v>
                </c:pt>
                <c:pt idx="33164">
                  <c:v>9.6080000000000005</c:v>
                </c:pt>
                <c:pt idx="33165">
                  <c:v>9.5830000000000002</c:v>
                </c:pt>
                <c:pt idx="33166">
                  <c:v>9.5830000000000002</c:v>
                </c:pt>
                <c:pt idx="33167">
                  <c:v>9.5830000000000002</c:v>
                </c:pt>
                <c:pt idx="33168">
                  <c:v>9.6080000000000005</c:v>
                </c:pt>
                <c:pt idx="33169">
                  <c:v>9.6080000000000005</c:v>
                </c:pt>
                <c:pt idx="33170">
                  <c:v>9.6080000000000005</c:v>
                </c:pt>
                <c:pt idx="33171">
                  <c:v>9.6080000000000005</c:v>
                </c:pt>
                <c:pt idx="33172">
                  <c:v>9.6319999999999997</c:v>
                </c:pt>
                <c:pt idx="33173">
                  <c:v>9.657</c:v>
                </c:pt>
                <c:pt idx="33174">
                  <c:v>9.7309999999999999</c:v>
                </c:pt>
                <c:pt idx="33175">
                  <c:v>9.7309999999999999</c:v>
                </c:pt>
                <c:pt idx="33176">
                  <c:v>9.7560000000000002</c:v>
                </c:pt>
                <c:pt idx="33177">
                  <c:v>9.7799999999999994</c:v>
                </c:pt>
                <c:pt idx="33178">
                  <c:v>9.7799999999999994</c:v>
                </c:pt>
                <c:pt idx="33179">
                  <c:v>9.7560000000000002</c:v>
                </c:pt>
                <c:pt idx="33180">
                  <c:v>9.7309999999999999</c:v>
                </c:pt>
                <c:pt idx="33181">
                  <c:v>9.7059999999999995</c:v>
                </c:pt>
                <c:pt idx="33182">
                  <c:v>9.7309999999999999</c:v>
                </c:pt>
                <c:pt idx="33183">
                  <c:v>9.7309999999999999</c:v>
                </c:pt>
                <c:pt idx="33184">
                  <c:v>9.6820000000000004</c:v>
                </c:pt>
                <c:pt idx="33185">
                  <c:v>9.6319999999999997</c:v>
                </c:pt>
                <c:pt idx="33186">
                  <c:v>9.6080000000000005</c:v>
                </c:pt>
                <c:pt idx="33187">
                  <c:v>9.5830000000000002</c:v>
                </c:pt>
                <c:pt idx="33188">
                  <c:v>9.5830000000000002</c:v>
                </c:pt>
                <c:pt idx="33189">
                  <c:v>9.5579999999999998</c:v>
                </c:pt>
                <c:pt idx="33190">
                  <c:v>9.5340000000000007</c:v>
                </c:pt>
                <c:pt idx="33191">
                  <c:v>9.5340000000000007</c:v>
                </c:pt>
                <c:pt idx="33192">
                  <c:v>9.5340000000000007</c:v>
                </c:pt>
                <c:pt idx="33193">
                  <c:v>9.4849999999999994</c:v>
                </c:pt>
                <c:pt idx="33194">
                  <c:v>9.4849999999999994</c:v>
                </c:pt>
                <c:pt idx="33195">
                  <c:v>9.4600000000000009</c:v>
                </c:pt>
                <c:pt idx="33196">
                  <c:v>9.4600000000000009</c:v>
                </c:pt>
                <c:pt idx="33197">
                  <c:v>9.4600000000000009</c:v>
                </c:pt>
                <c:pt idx="33198">
                  <c:v>9.4600000000000009</c:v>
                </c:pt>
                <c:pt idx="33199">
                  <c:v>9.4600000000000009</c:v>
                </c:pt>
                <c:pt idx="33200">
                  <c:v>9.4600000000000009</c:v>
                </c:pt>
                <c:pt idx="33201">
                  <c:v>9.4350000000000005</c:v>
                </c:pt>
                <c:pt idx="33202">
                  <c:v>9.4350000000000005</c:v>
                </c:pt>
                <c:pt idx="33203">
                  <c:v>9.4350000000000005</c:v>
                </c:pt>
                <c:pt idx="33204">
                  <c:v>9.4350000000000005</c:v>
                </c:pt>
                <c:pt idx="33205">
                  <c:v>9.41</c:v>
                </c:pt>
                <c:pt idx="33206">
                  <c:v>9.41</c:v>
                </c:pt>
                <c:pt idx="33207">
                  <c:v>9.41</c:v>
                </c:pt>
                <c:pt idx="33208">
                  <c:v>9.3859999999999992</c:v>
                </c:pt>
                <c:pt idx="33209">
                  <c:v>9.3859999999999992</c:v>
                </c:pt>
                <c:pt idx="33210">
                  <c:v>9.3859999999999992</c:v>
                </c:pt>
                <c:pt idx="33211">
                  <c:v>9.3859999999999992</c:v>
                </c:pt>
                <c:pt idx="33212">
                  <c:v>9.3859999999999992</c:v>
                </c:pt>
                <c:pt idx="33213">
                  <c:v>9.3859999999999992</c:v>
                </c:pt>
                <c:pt idx="33214">
                  <c:v>9.3859999999999992</c:v>
                </c:pt>
                <c:pt idx="33215">
                  <c:v>9.3859999999999992</c:v>
                </c:pt>
                <c:pt idx="33216">
                  <c:v>9.3859999999999992</c:v>
                </c:pt>
                <c:pt idx="33217">
                  <c:v>9.3610000000000007</c:v>
                </c:pt>
                <c:pt idx="33218">
                  <c:v>9.3610000000000007</c:v>
                </c:pt>
                <c:pt idx="33219">
                  <c:v>9.3360000000000003</c:v>
                </c:pt>
                <c:pt idx="33220">
                  <c:v>9.3360000000000003</c:v>
                </c:pt>
                <c:pt idx="33221">
                  <c:v>9.3360000000000003</c:v>
                </c:pt>
                <c:pt idx="33222">
                  <c:v>9.3360000000000003</c:v>
                </c:pt>
                <c:pt idx="33223">
                  <c:v>9.3360000000000003</c:v>
                </c:pt>
                <c:pt idx="33224">
                  <c:v>9.3119999999999994</c:v>
                </c:pt>
                <c:pt idx="33225">
                  <c:v>9.3119999999999994</c:v>
                </c:pt>
                <c:pt idx="33226">
                  <c:v>9.3119999999999994</c:v>
                </c:pt>
                <c:pt idx="33227">
                  <c:v>9.3119999999999994</c:v>
                </c:pt>
                <c:pt idx="33228">
                  <c:v>9.3119999999999994</c:v>
                </c:pt>
                <c:pt idx="33229">
                  <c:v>9.3119999999999994</c:v>
                </c:pt>
                <c:pt idx="33230">
                  <c:v>9.3119999999999994</c:v>
                </c:pt>
                <c:pt idx="33231">
                  <c:v>9.3119999999999994</c:v>
                </c:pt>
                <c:pt idx="33232">
                  <c:v>9.3119999999999994</c:v>
                </c:pt>
                <c:pt idx="33233">
                  <c:v>9.3119999999999994</c:v>
                </c:pt>
                <c:pt idx="33234">
                  <c:v>9.3119999999999994</c:v>
                </c:pt>
                <c:pt idx="33235">
                  <c:v>9.3119999999999994</c:v>
                </c:pt>
                <c:pt idx="33236">
                  <c:v>9.2870000000000008</c:v>
                </c:pt>
                <c:pt idx="33237">
                  <c:v>9.2870000000000008</c:v>
                </c:pt>
                <c:pt idx="33238">
                  <c:v>9.2870000000000008</c:v>
                </c:pt>
                <c:pt idx="33239">
                  <c:v>9.2870000000000008</c:v>
                </c:pt>
                <c:pt idx="33240">
                  <c:v>9.2870000000000008</c:v>
                </c:pt>
                <c:pt idx="33241">
                  <c:v>9.2870000000000008</c:v>
                </c:pt>
                <c:pt idx="33242">
                  <c:v>9.2870000000000008</c:v>
                </c:pt>
                <c:pt idx="33243">
                  <c:v>9.2870000000000008</c:v>
                </c:pt>
                <c:pt idx="33244">
                  <c:v>9.2620000000000005</c:v>
                </c:pt>
                <c:pt idx="33245">
                  <c:v>9.2620000000000005</c:v>
                </c:pt>
                <c:pt idx="33246">
                  <c:v>9.2620000000000005</c:v>
                </c:pt>
                <c:pt idx="33247">
                  <c:v>9.2620000000000005</c:v>
                </c:pt>
                <c:pt idx="33248">
                  <c:v>9.2620000000000005</c:v>
                </c:pt>
                <c:pt idx="33249">
                  <c:v>9.2379999999999995</c:v>
                </c:pt>
                <c:pt idx="33250">
                  <c:v>9.2379999999999995</c:v>
                </c:pt>
                <c:pt idx="33251">
                  <c:v>9.2620000000000005</c:v>
                </c:pt>
                <c:pt idx="33252">
                  <c:v>9.2620000000000005</c:v>
                </c:pt>
                <c:pt idx="33253">
                  <c:v>9.2379999999999995</c:v>
                </c:pt>
                <c:pt idx="33254">
                  <c:v>9.2379999999999995</c:v>
                </c:pt>
                <c:pt idx="33255">
                  <c:v>9.2379999999999995</c:v>
                </c:pt>
                <c:pt idx="33256">
                  <c:v>9.2379999999999995</c:v>
                </c:pt>
                <c:pt idx="33257">
                  <c:v>9.2620000000000005</c:v>
                </c:pt>
                <c:pt idx="33258">
                  <c:v>9.2379999999999995</c:v>
                </c:pt>
                <c:pt idx="33259">
                  <c:v>9.2379999999999995</c:v>
                </c:pt>
                <c:pt idx="33260">
                  <c:v>9.2620000000000005</c:v>
                </c:pt>
                <c:pt idx="33261">
                  <c:v>9.2870000000000008</c:v>
                </c:pt>
                <c:pt idx="33262">
                  <c:v>9.3360000000000003</c:v>
                </c:pt>
                <c:pt idx="33263">
                  <c:v>9.3859999999999992</c:v>
                </c:pt>
                <c:pt idx="33264">
                  <c:v>9.4350000000000005</c:v>
                </c:pt>
                <c:pt idx="33265">
                  <c:v>9.4849999999999994</c:v>
                </c:pt>
                <c:pt idx="33266">
                  <c:v>9.5090000000000003</c:v>
                </c:pt>
                <c:pt idx="33267">
                  <c:v>9.5340000000000007</c:v>
                </c:pt>
                <c:pt idx="33268">
                  <c:v>9.5579999999999998</c:v>
                </c:pt>
                <c:pt idx="33269">
                  <c:v>9.5830000000000002</c:v>
                </c:pt>
                <c:pt idx="33270">
                  <c:v>9.6080000000000005</c:v>
                </c:pt>
                <c:pt idx="33271">
                  <c:v>9.6319999999999997</c:v>
                </c:pt>
                <c:pt idx="33272">
                  <c:v>9.6319999999999997</c:v>
                </c:pt>
                <c:pt idx="33273">
                  <c:v>9.6319999999999997</c:v>
                </c:pt>
                <c:pt idx="33274">
                  <c:v>9.657</c:v>
                </c:pt>
                <c:pt idx="33275">
                  <c:v>9.657</c:v>
                </c:pt>
                <c:pt idx="33276">
                  <c:v>9.657</c:v>
                </c:pt>
                <c:pt idx="33277">
                  <c:v>9.6319999999999997</c:v>
                </c:pt>
                <c:pt idx="33278">
                  <c:v>9.6319999999999997</c:v>
                </c:pt>
                <c:pt idx="33279">
                  <c:v>9.5830000000000002</c:v>
                </c:pt>
                <c:pt idx="33280">
                  <c:v>9.5340000000000007</c:v>
                </c:pt>
                <c:pt idx="33281">
                  <c:v>9.4849999999999994</c:v>
                </c:pt>
                <c:pt idx="33282">
                  <c:v>9.4600000000000009</c:v>
                </c:pt>
                <c:pt idx="33283">
                  <c:v>9.4350000000000005</c:v>
                </c:pt>
                <c:pt idx="33284">
                  <c:v>9.4350000000000005</c:v>
                </c:pt>
                <c:pt idx="33285">
                  <c:v>9.4350000000000005</c:v>
                </c:pt>
                <c:pt idx="33286">
                  <c:v>9.41</c:v>
                </c:pt>
                <c:pt idx="33287">
                  <c:v>9.41</c:v>
                </c:pt>
                <c:pt idx="33288">
                  <c:v>9.41</c:v>
                </c:pt>
                <c:pt idx="33289">
                  <c:v>9.3859999999999992</c:v>
                </c:pt>
                <c:pt idx="33290">
                  <c:v>9.3859999999999992</c:v>
                </c:pt>
                <c:pt idx="33291">
                  <c:v>9.3859999999999992</c:v>
                </c:pt>
                <c:pt idx="33292">
                  <c:v>9.3610000000000007</c:v>
                </c:pt>
                <c:pt idx="33293">
                  <c:v>9.3610000000000007</c:v>
                </c:pt>
                <c:pt idx="33294">
                  <c:v>9.3610000000000007</c:v>
                </c:pt>
                <c:pt idx="33295">
                  <c:v>9.3360000000000003</c:v>
                </c:pt>
                <c:pt idx="33296">
                  <c:v>9.3360000000000003</c:v>
                </c:pt>
                <c:pt idx="33297">
                  <c:v>9.3360000000000003</c:v>
                </c:pt>
                <c:pt idx="33298">
                  <c:v>9.3360000000000003</c:v>
                </c:pt>
                <c:pt idx="33299">
                  <c:v>9.3119999999999994</c:v>
                </c:pt>
                <c:pt idx="33300">
                  <c:v>9.3119999999999994</c:v>
                </c:pt>
                <c:pt idx="33301">
                  <c:v>9.3119999999999994</c:v>
                </c:pt>
                <c:pt idx="33302">
                  <c:v>9.3119999999999994</c:v>
                </c:pt>
                <c:pt idx="33303">
                  <c:v>9.3119999999999994</c:v>
                </c:pt>
                <c:pt idx="33304">
                  <c:v>9.3119999999999994</c:v>
                </c:pt>
                <c:pt idx="33305">
                  <c:v>9.3119999999999994</c:v>
                </c:pt>
                <c:pt idx="33306">
                  <c:v>9.3119999999999994</c:v>
                </c:pt>
                <c:pt idx="33307">
                  <c:v>9.3119999999999994</c:v>
                </c:pt>
                <c:pt idx="33308">
                  <c:v>9.3119999999999994</c:v>
                </c:pt>
                <c:pt idx="33309">
                  <c:v>9.3119999999999994</c:v>
                </c:pt>
                <c:pt idx="33310">
                  <c:v>9.3119999999999994</c:v>
                </c:pt>
                <c:pt idx="33311">
                  <c:v>9.3119999999999994</c:v>
                </c:pt>
                <c:pt idx="33312">
                  <c:v>9.3119999999999994</c:v>
                </c:pt>
                <c:pt idx="33313">
                  <c:v>9.3119999999999994</c:v>
                </c:pt>
                <c:pt idx="33314">
                  <c:v>9.3119999999999994</c:v>
                </c:pt>
                <c:pt idx="33315">
                  <c:v>9.3119999999999994</c:v>
                </c:pt>
                <c:pt idx="33316">
                  <c:v>9.3119999999999994</c:v>
                </c:pt>
                <c:pt idx="33317">
                  <c:v>9.3119999999999994</c:v>
                </c:pt>
                <c:pt idx="33318">
                  <c:v>9.3119999999999994</c:v>
                </c:pt>
                <c:pt idx="33319">
                  <c:v>9.2870000000000008</c:v>
                </c:pt>
                <c:pt idx="33320">
                  <c:v>9.2870000000000008</c:v>
                </c:pt>
                <c:pt idx="33321">
                  <c:v>9.2870000000000008</c:v>
                </c:pt>
                <c:pt idx="33322">
                  <c:v>9.3119999999999994</c:v>
                </c:pt>
                <c:pt idx="33323">
                  <c:v>9.2870000000000008</c:v>
                </c:pt>
                <c:pt idx="33324">
                  <c:v>9.2870000000000008</c:v>
                </c:pt>
                <c:pt idx="33325">
                  <c:v>9.2870000000000008</c:v>
                </c:pt>
                <c:pt idx="33326">
                  <c:v>9.2870000000000008</c:v>
                </c:pt>
                <c:pt idx="33327">
                  <c:v>9.2870000000000008</c:v>
                </c:pt>
                <c:pt idx="33328">
                  <c:v>9.2870000000000008</c:v>
                </c:pt>
                <c:pt idx="33329">
                  <c:v>9.2620000000000005</c:v>
                </c:pt>
                <c:pt idx="33330">
                  <c:v>9.2620000000000005</c:v>
                </c:pt>
                <c:pt idx="33331">
                  <c:v>9.2620000000000005</c:v>
                </c:pt>
                <c:pt idx="33332">
                  <c:v>9.2620000000000005</c:v>
                </c:pt>
                <c:pt idx="33333">
                  <c:v>9.2620000000000005</c:v>
                </c:pt>
                <c:pt idx="33334">
                  <c:v>9.2620000000000005</c:v>
                </c:pt>
                <c:pt idx="33335">
                  <c:v>9.2620000000000005</c:v>
                </c:pt>
                <c:pt idx="33336">
                  <c:v>9.2620000000000005</c:v>
                </c:pt>
                <c:pt idx="33337">
                  <c:v>9.2379999999999995</c:v>
                </c:pt>
                <c:pt idx="33338">
                  <c:v>9.2379999999999995</c:v>
                </c:pt>
                <c:pt idx="33339">
                  <c:v>9.2379999999999995</c:v>
                </c:pt>
                <c:pt idx="33340">
                  <c:v>9.2379999999999995</c:v>
                </c:pt>
                <c:pt idx="33341">
                  <c:v>9.2379999999999995</c:v>
                </c:pt>
                <c:pt idx="33342">
                  <c:v>9.2379999999999995</c:v>
                </c:pt>
                <c:pt idx="33343">
                  <c:v>9.2379999999999995</c:v>
                </c:pt>
                <c:pt idx="33344">
                  <c:v>9.2379999999999995</c:v>
                </c:pt>
                <c:pt idx="33345">
                  <c:v>9.2379999999999995</c:v>
                </c:pt>
                <c:pt idx="33346">
                  <c:v>9.2379999999999995</c:v>
                </c:pt>
                <c:pt idx="33347">
                  <c:v>9.2379999999999995</c:v>
                </c:pt>
                <c:pt idx="33348">
                  <c:v>9.2379999999999995</c:v>
                </c:pt>
                <c:pt idx="33349">
                  <c:v>9.2379999999999995</c:v>
                </c:pt>
                <c:pt idx="33350">
                  <c:v>9.2379999999999995</c:v>
                </c:pt>
                <c:pt idx="33351">
                  <c:v>9.2379999999999995</c:v>
                </c:pt>
                <c:pt idx="33352">
                  <c:v>9.2379999999999995</c:v>
                </c:pt>
                <c:pt idx="33353">
                  <c:v>9.2620000000000005</c:v>
                </c:pt>
                <c:pt idx="33354">
                  <c:v>9.2620000000000005</c:v>
                </c:pt>
                <c:pt idx="33355">
                  <c:v>9.2620000000000005</c:v>
                </c:pt>
                <c:pt idx="33356">
                  <c:v>9.2620000000000005</c:v>
                </c:pt>
                <c:pt idx="33357">
                  <c:v>9.3119999999999994</c:v>
                </c:pt>
                <c:pt idx="33358">
                  <c:v>9.3360000000000003</c:v>
                </c:pt>
                <c:pt idx="33359">
                  <c:v>9.3859999999999992</c:v>
                </c:pt>
                <c:pt idx="33360">
                  <c:v>9.4350000000000005</c:v>
                </c:pt>
                <c:pt idx="33361">
                  <c:v>9.4849999999999994</c:v>
                </c:pt>
                <c:pt idx="33362">
                  <c:v>9.5340000000000007</c:v>
                </c:pt>
                <c:pt idx="33363">
                  <c:v>9.5579999999999998</c:v>
                </c:pt>
                <c:pt idx="33364">
                  <c:v>9.5340000000000007</c:v>
                </c:pt>
                <c:pt idx="33365">
                  <c:v>9.5579999999999998</c:v>
                </c:pt>
                <c:pt idx="33366">
                  <c:v>9.5579999999999998</c:v>
                </c:pt>
                <c:pt idx="33367">
                  <c:v>9.5340000000000007</c:v>
                </c:pt>
                <c:pt idx="33368">
                  <c:v>9.5579999999999998</c:v>
                </c:pt>
                <c:pt idx="33369">
                  <c:v>9.5830000000000002</c:v>
                </c:pt>
                <c:pt idx="33370">
                  <c:v>9.5830000000000002</c:v>
                </c:pt>
                <c:pt idx="33371">
                  <c:v>9.5830000000000002</c:v>
                </c:pt>
                <c:pt idx="33372">
                  <c:v>9.5830000000000002</c:v>
                </c:pt>
                <c:pt idx="33373">
                  <c:v>9.5830000000000002</c:v>
                </c:pt>
                <c:pt idx="33374">
                  <c:v>9.5830000000000002</c:v>
                </c:pt>
                <c:pt idx="33375">
                  <c:v>9.5830000000000002</c:v>
                </c:pt>
                <c:pt idx="33376">
                  <c:v>9.5830000000000002</c:v>
                </c:pt>
                <c:pt idx="33377">
                  <c:v>9.5579999999999998</c:v>
                </c:pt>
                <c:pt idx="33378">
                  <c:v>9.5579999999999998</c:v>
                </c:pt>
                <c:pt idx="33379">
                  <c:v>9.5579999999999998</c:v>
                </c:pt>
                <c:pt idx="33380">
                  <c:v>9.5340000000000007</c:v>
                </c:pt>
                <c:pt idx="33381">
                  <c:v>9.5340000000000007</c:v>
                </c:pt>
                <c:pt idx="33382">
                  <c:v>9.5340000000000007</c:v>
                </c:pt>
                <c:pt idx="33383">
                  <c:v>9.5090000000000003</c:v>
                </c:pt>
                <c:pt idx="33384">
                  <c:v>9.5090000000000003</c:v>
                </c:pt>
                <c:pt idx="33385">
                  <c:v>9.5090000000000003</c:v>
                </c:pt>
                <c:pt idx="33386">
                  <c:v>9.5090000000000003</c:v>
                </c:pt>
                <c:pt idx="33387">
                  <c:v>9.5090000000000003</c:v>
                </c:pt>
                <c:pt idx="33388">
                  <c:v>9.5090000000000003</c:v>
                </c:pt>
                <c:pt idx="33389">
                  <c:v>9.5090000000000003</c:v>
                </c:pt>
                <c:pt idx="33390">
                  <c:v>9.4849999999999994</c:v>
                </c:pt>
                <c:pt idx="33391">
                  <c:v>9.4849999999999994</c:v>
                </c:pt>
                <c:pt idx="33392">
                  <c:v>9.4849999999999994</c:v>
                </c:pt>
                <c:pt idx="33393">
                  <c:v>9.4849999999999994</c:v>
                </c:pt>
                <c:pt idx="33394">
                  <c:v>9.4849999999999994</c:v>
                </c:pt>
                <c:pt idx="33395">
                  <c:v>9.4849999999999994</c:v>
                </c:pt>
                <c:pt idx="33396">
                  <c:v>9.4849999999999994</c:v>
                </c:pt>
                <c:pt idx="33397">
                  <c:v>9.4849999999999994</c:v>
                </c:pt>
                <c:pt idx="33398">
                  <c:v>9.4849999999999994</c:v>
                </c:pt>
                <c:pt idx="33399">
                  <c:v>9.4849999999999994</c:v>
                </c:pt>
                <c:pt idx="33400">
                  <c:v>9.4849999999999994</c:v>
                </c:pt>
                <c:pt idx="33401">
                  <c:v>9.4849999999999994</c:v>
                </c:pt>
                <c:pt idx="33402">
                  <c:v>9.4849999999999994</c:v>
                </c:pt>
                <c:pt idx="33403">
                  <c:v>9.4849999999999994</c:v>
                </c:pt>
                <c:pt idx="33404">
                  <c:v>9.4849999999999994</c:v>
                </c:pt>
                <c:pt idx="33405">
                  <c:v>9.4849999999999994</c:v>
                </c:pt>
                <c:pt idx="33406">
                  <c:v>9.4849999999999994</c:v>
                </c:pt>
                <c:pt idx="33407">
                  <c:v>9.5090000000000003</c:v>
                </c:pt>
                <c:pt idx="33408">
                  <c:v>9.4849999999999994</c:v>
                </c:pt>
                <c:pt idx="33409">
                  <c:v>9.4849999999999994</c:v>
                </c:pt>
                <c:pt idx="33410">
                  <c:v>9.4849999999999994</c:v>
                </c:pt>
                <c:pt idx="33411">
                  <c:v>9.4849999999999994</c:v>
                </c:pt>
                <c:pt idx="33412">
                  <c:v>9.4849999999999994</c:v>
                </c:pt>
                <c:pt idx="33413">
                  <c:v>9.4849999999999994</c:v>
                </c:pt>
                <c:pt idx="33414">
                  <c:v>9.4849999999999994</c:v>
                </c:pt>
                <c:pt idx="33415">
                  <c:v>9.4849999999999994</c:v>
                </c:pt>
                <c:pt idx="33416">
                  <c:v>9.4849999999999994</c:v>
                </c:pt>
                <c:pt idx="33417">
                  <c:v>9.4849999999999994</c:v>
                </c:pt>
                <c:pt idx="33418">
                  <c:v>9.4849999999999994</c:v>
                </c:pt>
                <c:pt idx="33419">
                  <c:v>9.4849999999999994</c:v>
                </c:pt>
                <c:pt idx="33420">
                  <c:v>9.4849999999999994</c:v>
                </c:pt>
                <c:pt idx="33421">
                  <c:v>9.5090000000000003</c:v>
                </c:pt>
                <c:pt idx="33422">
                  <c:v>9.5090000000000003</c:v>
                </c:pt>
                <c:pt idx="33423">
                  <c:v>9.5090000000000003</c:v>
                </c:pt>
                <c:pt idx="33424">
                  <c:v>9.5090000000000003</c:v>
                </c:pt>
                <c:pt idx="33425">
                  <c:v>9.5090000000000003</c:v>
                </c:pt>
                <c:pt idx="33426">
                  <c:v>9.5090000000000003</c:v>
                </c:pt>
                <c:pt idx="33427">
                  <c:v>9.4849999999999994</c:v>
                </c:pt>
                <c:pt idx="33428">
                  <c:v>9.4849999999999994</c:v>
                </c:pt>
                <c:pt idx="33429">
                  <c:v>9.4849999999999994</c:v>
                </c:pt>
                <c:pt idx="33430">
                  <c:v>9.4849999999999994</c:v>
                </c:pt>
                <c:pt idx="33431">
                  <c:v>9.4849999999999994</c:v>
                </c:pt>
                <c:pt idx="33432">
                  <c:v>9.4849999999999994</c:v>
                </c:pt>
                <c:pt idx="33433">
                  <c:v>9.4849999999999994</c:v>
                </c:pt>
                <c:pt idx="33434">
                  <c:v>9.4849999999999994</c:v>
                </c:pt>
                <c:pt idx="33435">
                  <c:v>9.4849999999999994</c:v>
                </c:pt>
                <c:pt idx="33436">
                  <c:v>9.4849999999999994</c:v>
                </c:pt>
                <c:pt idx="33437">
                  <c:v>9.4849999999999994</c:v>
                </c:pt>
                <c:pt idx="33438">
                  <c:v>9.4849999999999994</c:v>
                </c:pt>
                <c:pt idx="33439">
                  <c:v>9.4849999999999994</c:v>
                </c:pt>
                <c:pt idx="33440">
                  <c:v>9.4849999999999994</c:v>
                </c:pt>
                <c:pt idx="33441">
                  <c:v>9.4849999999999994</c:v>
                </c:pt>
                <c:pt idx="33442">
                  <c:v>9.4849999999999994</c:v>
                </c:pt>
                <c:pt idx="33443">
                  <c:v>9.4849999999999994</c:v>
                </c:pt>
                <c:pt idx="33444">
                  <c:v>9.5090000000000003</c:v>
                </c:pt>
                <c:pt idx="33445">
                  <c:v>9.5090000000000003</c:v>
                </c:pt>
                <c:pt idx="33446">
                  <c:v>9.5090000000000003</c:v>
                </c:pt>
                <c:pt idx="33447">
                  <c:v>9.5090000000000003</c:v>
                </c:pt>
                <c:pt idx="33448">
                  <c:v>9.5090000000000003</c:v>
                </c:pt>
                <c:pt idx="33449">
                  <c:v>9.5090000000000003</c:v>
                </c:pt>
                <c:pt idx="33450">
                  <c:v>9.5340000000000007</c:v>
                </c:pt>
                <c:pt idx="33451">
                  <c:v>9.5340000000000007</c:v>
                </c:pt>
                <c:pt idx="33452">
                  <c:v>9.5340000000000007</c:v>
                </c:pt>
                <c:pt idx="33453">
                  <c:v>9.5340000000000007</c:v>
                </c:pt>
                <c:pt idx="33454">
                  <c:v>9.5340000000000007</c:v>
                </c:pt>
                <c:pt idx="33455">
                  <c:v>9.5830000000000002</c:v>
                </c:pt>
                <c:pt idx="33456">
                  <c:v>9.5830000000000002</c:v>
                </c:pt>
                <c:pt idx="33457">
                  <c:v>9.6080000000000005</c:v>
                </c:pt>
                <c:pt idx="33458">
                  <c:v>9.6080000000000005</c:v>
                </c:pt>
                <c:pt idx="33459">
                  <c:v>9.6080000000000005</c:v>
                </c:pt>
                <c:pt idx="33460">
                  <c:v>9.6319999999999997</c:v>
                </c:pt>
                <c:pt idx="33461">
                  <c:v>9.6080000000000005</c:v>
                </c:pt>
                <c:pt idx="33462">
                  <c:v>9.6319999999999997</c:v>
                </c:pt>
                <c:pt idx="33463">
                  <c:v>9.6319999999999997</c:v>
                </c:pt>
                <c:pt idx="33464">
                  <c:v>9.6319999999999997</c:v>
                </c:pt>
                <c:pt idx="33465">
                  <c:v>9.6319999999999997</c:v>
                </c:pt>
                <c:pt idx="33466">
                  <c:v>9.6319999999999997</c:v>
                </c:pt>
                <c:pt idx="33467">
                  <c:v>9.5830000000000002</c:v>
                </c:pt>
                <c:pt idx="33468">
                  <c:v>9.5830000000000002</c:v>
                </c:pt>
                <c:pt idx="33469">
                  <c:v>9.5830000000000002</c:v>
                </c:pt>
                <c:pt idx="33470">
                  <c:v>9.5830000000000002</c:v>
                </c:pt>
                <c:pt idx="33471">
                  <c:v>9.5830000000000002</c:v>
                </c:pt>
                <c:pt idx="33472">
                  <c:v>9.5830000000000002</c:v>
                </c:pt>
                <c:pt idx="33473">
                  <c:v>9.5830000000000002</c:v>
                </c:pt>
                <c:pt idx="33474">
                  <c:v>9.5830000000000002</c:v>
                </c:pt>
                <c:pt idx="33475">
                  <c:v>9.5830000000000002</c:v>
                </c:pt>
                <c:pt idx="33476">
                  <c:v>9.5830000000000002</c:v>
                </c:pt>
                <c:pt idx="33477">
                  <c:v>9.5579999999999998</c:v>
                </c:pt>
                <c:pt idx="33478">
                  <c:v>9.5579999999999998</c:v>
                </c:pt>
                <c:pt idx="33479">
                  <c:v>9.5340000000000007</c:v>
                </c:pt>
                <c:pt idx="33480">
                  <c:v>9.5340000000000007</c:v>
                </c:pt>
                <c:pt idx="33481">
                  <c:v>9.5340000000000007</c:v>
                </c:pt>
                <c:pt idx="33482">
                  <c:v>9.5340000000000007</c:v>
                </c:pt>
                <c:pt idx="33483">
                  <c:v>9.5340000000000007</c:v>
                </c:pt>
                <c:pt idx="33484">
                  <c:v>9.5340000000000007</c:v>
                </c:pt>
                <c:pt idx="33485">
                  <c:v>9.5340000000000007</c:v>
                </c:pt>
                <c:pt idx="33486">
                  <c:v>9.5340000000000007</c:v>
                </c:pt>
                <c:pt idx="33487">
                  <c:v>9.5340000000000007</c:v>
                </c:pt>
                <c:pt idx="33488">
                  <c:v>9.5340000000000007</c:v>
                </c:pt>
                <c:pt idx="33489">
                  <c:v>9.5340000000000007</c:v>
                </c:pt>
                <c:pt idx="33490">
                  <c:v>9.5340000000000007</c:v>
                </c:pt>
                <c:pt idx="33491">
                  <c:v>9.5340000000000007</c:v>
                </c:pt>
                <c:pt idx="33492">
                  <c:v>9.5340000000000007</c:v>
                </c:pt>
                <c:pt idx="33493">
                  <c:v>9.5340000000000007</c:v>
                </c:pt>
                <c:pt idx="33494">
                  <c:v>9.5340000000000007</c:v>
                </c:pt>
                <c:pt idx="33495">
                  <c:v>9.5340000000000007</c:v>
                </c:pt>
                <c:pt idx="33496">
                  <c:v>9.5340000000000007</c:v>
                </c:pt>
                <c:pt idx="33497">
                  <c:v>9.5340000000000007</c:v>
                </c:pt>
                <c:pt idx="33498">
                  <c:v>9.5090000000000003</c:v>
                </c:pt>
                <c:pt idx="33499">
                  <c:v>9.5090000000000003</c:v>
                </c:pt>
                <c:pt idx="33500">
                  <c:v>9.5090000000000003</c:v>
                </c:pt>
                <c:pt idx="33501">
                  <c:v>9.5090000000000003</c:v>
                </c:pt>
                <c:pt idx="33502">
                  <c:v>9.5090000000000003</c:v>
                </c:pt>
                <c:pt idx="33503">
                  <c:v>9.4849999999999994</c:v>
                </c:pt>
                <c:pt idx="33504">
                  <c:v>9.4849999999999994</c:v>
                </c:pt>
                <c:pt idx="33505">
                  <c:v>9.4849999999999994</c:v>
                </c:pt>
                <c:pt idx="33506">
                  <c:v>9.4849999999999994</c:v>
                </c:pt>
                <c:pt idx="33507">
                  <c:v>9.4849999999999994</c:v>
                </c:pt>
                <c:pt idx="33508">
                  <c:v>9.5090000000000003</c:v>
                </c:pt>
                <c:pt idx="33509">
                  <c:v>9.5090000000000003</c:v>
                </c:pt>
                <c:pt idx="33510">
                  <c:v>9.5090000000000003</c:v>
                </c:pt>
                <c:pt idx="33511">
                  <c:v>9.5090000000000003</c:v>
                </c:pt>
                <c:pt idx="33512">
                  <c:v>9.5090000000000003</c:v>
                </c:pt>
                <c:pt idx="33513">
                  <c:v>9.5090000000000003</c:v>
                </c:pt>
                <c:pt idx="33514">
                  <c:v>9.5090000000000003</c:v>
                </c:pt>
                <c:pt idx="33515">
                  <c:v>9.5090000000000003</c:v>
                </c:pt>
                <c:pt idx="33516">
                  <c:v>9.5090000000000003</c:v>
                </c:pt>
                <c:pt idx="33517">
                  <c:v>9.5090000000000003</c:v>
                </c:pt>
                <c:pt idx="33518">
                  <c:v>9.4849999999999994</c:v>
                </c:pt>
                <c:pt idx="33519">
                  <c:v>9.4849999999999994</c:v>
                </c:pt>
                <c:pt idx="33520">
                  <c:v>9.4849999999999994</c:v>
                </c:pt>
                <c:pt idx="33521">
                  <c:v>9.4849999999999994</c:v>
                </c:pt>
                <c:pt idx="33522">
                  <c:v>9.4849999999999994</c:v>
                </c:pt>
                <c:pt idx="33523">
                  <c:v>9.4849999999999994</c:v>
                </c:pt>
                <c:pt idx="33524">
                  <c:v>9.4849999999999994</c:v>
                </c:pt>
                <c:pt idx="33525">
                  <c:v>9.4849999999999994</c:v>
                </c:pt>
                <c:pt idx="33526">
                  <c:v>9.5090000000000003</c:v>
                </c:pt>
                <c:pt idx="33527">
                  <c:v>9.4849999999999994</c:v>
                </c:pt>
                <c:pt idx="33528">
                  <c:v>9.4849999999999994</c:v>
                </c:pt>
                <c:pt idx="33529">
                  <c:v>9.4600000000000009</c:v>
                </c:pt>
                <c:pt idx="33530">
                  <c:v>9.4350000000000005</c:v>
                </c:pt>
                <c:pt idx="33531">
                  <c:v>9.4350000000000005</c:v>
                </c:pt>
                <c:pt idx="33532">
                  <c:v>9.4350000000000005</c:v>
                </c:pt>
                <c:pt idx="33533">
                  <c:v>9.4350000000000005</c:v>
                </c:pt>
                <c:pt idx="33534">
                  <c:v>9.41</c:v>
                </c:pt>
                <c:pt idx="33535">
                  <c:v>9.41</c:v>
                </c:pt>
                <c:pt idx="33536">
                  <c:v>9.41</c:v>
                </c:pt>
                <c:pt idx="33537">
                  <c:v>9.4350000000000005</c:v>
                </c:pt>
                <c:pt idx="33538">
                  <c:v>9.4350000000000005</c:v>
                </c:pt>
                <c:pt idx="33539">
                  <c:v>9.41</c:v>
                </c:pt>
                <c:pt idx="33540">
                  <c:v>9.41</c:v>
                </c:pt>
                <c:pt idx="33541">
                  <c:v>9.41</c:v>
                </c:pt>
                <c:pt idx="33542">
                  <c:v>9.41</c:v>
                </c:pt>
                <c:pt idx="33543">
                  <c:v>9.41</c:v>
                </c:pt>
                <c:pt idx="33544">
                  <c:v>9.4350000000000005</c:v>
                </c:pt>
                <c:pt idx="33545">
                  <c:v>9.4350000000000005</c:v>
                </c:pt>
                <c:pt idx="33546">
                  <c:v>9.4350000000000005</c:v>
                </c:pt>
                <c:pt idx="33547">
                  <c:v>9.4350000000000005</c:v>
                </c:pt>
                <c:pt idx="33548">
                  <c:v>9.4350000000000005</c:v>
                </c:pt>
                <c:pt idx="33549">
                  <c:v>9.4600000000000009</c:v>
                </c:pt>
                <c:pt idx="33550">
                  <c:v>9.4849999999999994</c:v>
                </c:pt>
                <c:pt idx="33551">
                  <c:v>9.5340000000000007</c:v>
                </c:pt>
                <c:pt idx="33552">
                  <c:v>9.5579999999999998</c:v>
                </c:pt>
                <c:pt idx="33553">
                  <c:v>9.6080000000000005</c:v>
                </c:pt>
                <c:pt idx="33554">
                  <c:v>9.6319999999999997</c:v>
                </c:pt>
                <c:pt idx="33555">
                  <c:v>9.6820000000000004</c:v>
                </c:pt>
                <c:pt idx="33556">
                  <c:v>9.7059999999999995</c:v>
                </c:pt>
                <c:pt idx="33557">
                  <c:v>9.7309999999999999</c:v>
                </c:pt>
                <c:pt idx="33558">
                  <c:v>9.7309999999999999</c:v>
                </c:pt>
                <c:pt idx="33559">
                  <c:v>9.7560000000000002</c:v>
                </c:pt>
                <c:pt idx="33560">
                  <c:v>9.7560000000000002</c:v>
                </c:pt>
                <c:pt idx="33561">
                  <c:v>9.7560000000000002</c:v>
                </c:pt>
                <c:pt idx="33562">
                  <c:v>9.7560000000000002</c:v>
                </c:pt>
                <c:pt idx="33563">
                  <c:v>9.7560000000000002</c:v>
                </c:pt>
                <c:pt idx="33564">
                  <c:v>9.7560000000000002</c:v>
                </c:pt>
                <c:pt idx="33565">
                  <c:v>9.7560000000000002</c:v>
                </c:pt>
                <c:pt idx="33566">
                  <c:v>9.7309999999999999</c:v>
                </c:pt>
                <c:pt idx="33567">
                  <c:v>9.7059999999999995</c:v>
                </c:pt>
                <c:pt idx="33568">
                  <c:v>9.657</c:v>
                </c:pt>
                <c:pt idx="33569">
                  <c:v>9.5830000000000002</c:v>
                </c:pt>
                <c:pt idx="33570">
                  <c:v>9.5830000000000002</c:v>
                </c:pt>
                <c:pt idx="33571">
                  <c:v>9.5830000000000002</c:v>
                </c:pt>
                <c:pt idx="33572">
                  <c:v>9.5579999999999998</c:v>
                </c:pt>
                <c:pt idx="33573">
                  <c:v>9.5579999999999998</c:v>
                </c:pt>
                <c:pt idx="33574">
                  <c:v>9.5340000000000007</c:v>
                </c:pt>
                <c:pt idx="33575">
                  <c:v>9.5090000000000003</c:v>
                </c:pt>
                <c:pt idx="33576">
                  <c:v>9.5090000000000003</c:v>
                </c:pt>
                <c:pt idx="33577">
                  <c:v>9.5090000000000003</c:v>
                </c:pt>
                <c:pt idx="33578">
                  <c:v>9.4849999999999994</c:v>
                </c:pt>
                <c:pt idx="33579">
                  <c:v>9.4849999999999994</c:v>
                </c:pt>
                <c:pt idx="33580">
                  <c:v>9.4849999999999994</c:v>
                </c:pt>
                <c:pt idx="33581">
                  <c:v>9.4600000000000009</c:v>
                </c:pt>
                <c:pt idx="33582">
                  <c:v>9.4600000000000009</c:v>
                </c:pt>
                <c:pt idx="33583">
                  <c:v>9.4600000000000009</c:v>
                </c:pt>
                <c:pt idx="33584">
                  <c:v>9.4350000000000005</c:v>
                </c:pt>
                <c:pt idx="33585">
                  <c:v>9.4350000000000005</c:v>
                </c:pt>
                <c:pt idx="33586">
                  <c:v>9.4350000000000005</c:v>
                </c:pt>
                <c:pt idx="33587">
                  <c:v>9.4350000000000005</c:v>
                </c:pt>
                <c:pt idx="33588">
                  <c:v>9.4350000000000005</c:v>
                </c:pt>
                <c:pt idx="33589">
                  <c:v>9.4350000000000005</c:v>
                </c:pt>
                <c:pt idx="33590">
                  <c:v>9.4350000000000005</c:v>
                </c:pt>
                <c:pt idx="33591">
                  <c:v>9.4350000000000005</c:v>
                </c:pt>
                <c:pt idx="33592">
                  <c:v>9.4350000000000005</c:v>
                </c:pt>
                <c:pt idx="33593">
                  <c:v>9.4350000000000005</c:v>
                </c:pt>
                <c:pt idx="33594">
                  <c:v>9.4350000000000005</c:v>
                </c:pt>
                <c:pt idx="33595">
                  <c:v>9.4350000000000005</c:v>
                </c:pt>
                <c:pt idx="33596">
                  <c:v>9.4350000000000005</c:v>
                </c:pt>
                <c:pt idx="33597">
                  <c:v>9.4350000000000005</c:v>
                </c:pt>
                <c:pt idx="33598">
                  <c:v>9.4600000000000009</c:v>
                </c:pt>
                <c:pt idx="33599">
                  <c:v>9.4600000000000009</c:v>
                </c:pt>
                <c:pt idx="33600">
                  <c:v>9.4600000000000009</c:v>
                </c:pt>
                <c:pt idx="33601">
                  <c:v>9.4350000000000005</c:v>
                </c:pt>
                <c:pt idx="33602">
                  <c:v>9.4350000000000005</c:v>
                </c:pt>
                <c:pt idx="33603">
                  <c:v>9.41</c:v>
                </c:pt>
                <c:pt idx="33604">
                  <c:v>9.41</c:v>
                </c:pt>
                <c:pt idx="33605">
                  <c:v>9.41</c:v>
                </c:pt>
                <c:pt idx="33606">
                  <c:v>9.41</c:v>
                </c:pt>
                <c:pt idx="33607">
                  <c:v>9.41</c:v>
                </c:pt>
                <c:pt idx="33608">
                  <c:v>9.4350000000000005</c:v>
                </c:pt>
                <c:pt idx="33609">
                  <c:v>9.4350000000000005</c:v>
                </c:pt>
                <c:pt idx="33610">
                  <c:v>9.4350000000000005</c:v>
                </c:pt>
                <c:pt idx="33611">
                  <c:v>9.4350000000000005</c:v>
                </c:pt>
                <c:pt idx="33612">
                  <c:v>9.4350000000000005</c:v>
                </c:pt>
                <c:pt idx="33613">
                  <c:v>9.4350000000000005</c:v>
                </c:pt>
                <c:pt idx="33614">
                  <c:v>9.4350000000000005</c:v>
                </c:pt>
                <c:pt idx="33615">
                  <c:v>9.4350000000000005</c:v>
                </c:pt>
                <c:pt idx="33616">
                  <c:v>9.4350000000000005</c:v>
                </c:pt>
                <c:pt idx="33617">
                  <c:v>9.4350000000000005</c:v>
                </c:pt>
                <c:pt idx="33618">
                  <c:v>9.4600000000000009</c:v>
                </c:pt>
                <c:pt idx="33619">
                  <c:v>9.4600000000000009</c:v>
                </c:pt>
                <c:pt idx="33620">
                  <c:v>9.4600000000000009</c:v>
                </c:pt>
                <c:pt idx="33621">
                  <c:v>9.4600000000000009</c:v>
                </c:pt>
                <c:pt idx="33622">
                  <c:v>9.4600000000000009</c:v>
                </c:pt>
                <c:pt idx="33623">
                  <c:v>9.4600000000000009</c:v>
                </c:pt>
                <c:pt idx="33624">
                  <c:v>9.4600000000000009</c:v>
                </c:pt>
                <c:pt idx="33625">
                  <c:v>9.4849999999999994</c:v>
                </c:pt>
                <c:pt idx="33626">
                  <c:v>9.4849999999999994</c:v>
                </c:pt>
                <c:pt idx="33627">
                  <c:v>9.4849999999999994</c:v>
                </c:pt>
                <c:pt idx="33628">
                  <c:v>9.4600000000000009</c:v>
                </c:pt>
                <c:pt idx="33629">
                  <c:v>9.4600000000000009</c:v>
                </c:pt>
                <c:pt idx="33630">
                  <c:v>9.4600000000000009</c:v>
                </c:pt>
                <c:pt idx="33631">
                  <c:v>9.4600000000000009</c:v>
                </c:pt>
                <c:pt idx="33632">
                  <c:v>9.4600000000000009</c:v>
                </c:pt>
                <c:pt idx="33633">
                  <c:v>9.4600000000000009</c:v>
                </c:pt>
                <c:pt idx="33634">
                  <c:v>9.4600000000000009</c:v>
                </c:pt>
                <c:pt idx="33635">
                  <c:v>9.4600000000000009</c:v>
                </c:pt>
                <c:pt idx="33636">
                  <c:v>9.4849999999999994</c:v>
                </c:pt>
                <c:pt idx="33637">
                  <c:v>9.4849999999999994</c:v>
                </c:pt>
                <c:pt idx="33638">
                  <c:v>9.4849999999999994</c:v>
                </c:pt>
                <c:pt idx="33639">
                  <c:v>9.4849999999999994</c:v>
                </c:pt>
                <c:pt idx="33640">
                  <c:v>9.4849999999999994</c:v>
                </c:pt>
                <c:pt idx="33641">
                  <c:v>9.4849999999999994</c:v>
                </c:pt>
                <c:pt idx="33642">
                  <c:v>9.5090000000000003</c:v>
                </c:pt>
                <c:pt idx="33643">
                  <c:v>9.5090000000000003</c:v>
                </c:pt>
                <c:pt idx="33644">
                  <c:v>9.5090000000000003</c:v>
                </c:pt>
                <c:pt idx="33645">
                  <c:v>9.5340000000000007</c:v>
                </c:pt>
                <c:pt idx="33646">
                  <c:v>9.5340000000000007</c:v>
                </c:pt>
                <c:pt idx="33647">
                  <c:v>9.5340000000000007</c:v>
                </c:pt>
                <c:pt idx="33648">
                  <c:v>9.5340000000000007</c:v>
                </c:pt>
                <c:pt idx="33649">
                  <c:v>9.5340000000000007</c:v>
                </c:pt>
                <c:pt idx="33650">
                  <c:v>9.5340000000000007</c:v>
                </c:pt>
                <c:pt idx="33651">
                  <c:v>9.5340000000000007</c:v>
                </c:pt>
                <c:pt idx="33652">
                  <c:v>9.5340000000000007</c:v>
                </c:pt>
                <c:pt idx="33653">
                  <c:v>9.5830000000000002</c:v>
                </c:pt>
                <c:pt idx="33654">
                  <c:v>9.5830000000000002</c:v>
                </c:pt>
                <c:pt idx="33655">
                  <c:v>9.5579999999999998</c:v>
                </c:pt>
                <c:pt idx="33656">
                  <c:v>9.5579999999999998</c:v>
                </c:pt>
                <c:pt idx="33657">
                  <c:v>9.5579999999999998</c:v>
                </c:pt>
                <c:pt idx="33658">
                  <c:v>9.5830000000000002</c:v>
                </c:pt>
                <c:pt idx="33659">
                  <c:v>9.5830000000000002</c:v>
                </c:pt>
                <c:pt idx="33660">
                  <c:v>9.6080000000000005</c:v>
                </c:pt>
                <c:pt idx="33661">
                  <c:v>9.6080000000000005</c:v>
                </c:pt>
                <c:pt idx="33662">
                  <c:v>9.5830000000000002</c:v>
                </c:pt>
                <c:pt idx="33663">
                  <c:v>9.5830000000000002</c:v>
                </c:pt>
                <c:pt idx="33664">
                  <c:v>9.5830000000000002</c:v>
                </c:pt>
                <c:pt idx="33665">
                  <c:v>9.5830000000000002</c:v>
                </c:pt>
                <c:pt idx="33666">
                  <c:v>9.5830000000000002</c:v>
                </c:pt>
                <c:pt idx="33667">
                  <c:v>9.5830000000000002</c:v>
                </c:pt>
                <c:pt idx="33668">
                  <c:v>9.5579999999999998</c:v>
                </c:pt>
                <c:pt idx="33669">
                  <c:v>9.5579999999999998</c:v>
                </c:pt>
                <c:pt idx="33670">
                  <c:v>9.5579999999999998</c:v>
                </c:pt>
                <c:pt idx="33671">
                  <c:v>9.5579999999999998</c:v>
                </c:pt>
                <c:pt idx="33672">
                  <c:v>9.5340000000000007</c:v>
                </c:pt>
                <c:pt idx="33673">
                  <c:v>9.5340000000000007</c:v>
                </c:pt>
                <c:pt idx="33674">
                  <c:v>9.5090000000000003</c:v>
                </c:pt>
                <c:pt idx="33675">
                  <c:v>9.5090000000000003</c:v>
                </c:pt>
                <c:pt idx="33676">
                  <c:v>9.5090000000000003</c:v>
                </c:pt>
                <c:pt idx="33677">
                  <c:v>9.5090000000000003</c:v>
                </c:pt>
                <c:pt idx="33678">
                  <c:v>9.5090000000000003</c:v>
                </c:pt>
                <c:pt idx="33679">
                  <c:v>9.5090000000000003</c:v>
                </c:pt>
                <c:pt idx="33680">
                  <c:v>9.5090000000000003</c:v>
                </c:pt>
                <c:pt idx="33681">
                  <c:v>9.5090000000000003</c:v>
                </c:pt>
                <c:pt idx="33682">
                  <c:v>9.5090000000000003</c:v>
                </c:pt>
                <c:pt idx="33683">
                  <c:v>9.5090000000000003</c:v>
                </c:pt>
                <c:pt idx="33684">
                  <c:v>9.5090000000000003</c:v>
                </c:pt>
                <c:pt idx="33685">
                  <c:v>9.5090000000000003</c:v>
                </c:pt>
                <c:pt idx="33686">
                  <c:v>9.5090000000000003</c:v>
                </c:pt>
                <c:pt idx="33687">
                  <c:v>9.5090000000000003</c:v>
                </c:pt>
                <c:pt idx="33688">
                  <c:v>9.4849999999999994</c:v>
                </c:pt>
                <c:pt idx="33689">
                  <c:v>9.4849999999999994</c:v>
                </c:pt>
                <c:pt idx="33690">
                  <c:v>9.5090000000000003</c:v>
                </c:pt>
                <c:pt idx="33691">
                  <c:v>9.4849999999999994</c:v>
                </c:pt>
                <c:pt idx="33692">
                  <c:v>9.5090000000000003</c:v>
                </c:pt>
                <c:pt idx="33693">
                  <c:v>9.5090000000000003</c:v>
                </c:pt>
                <c:pt idx="33694">
                  <c:v>9.5090000000000003</c:v>
                </c:pt>
                <c:pt idx="33695">
                  <c:v>9.5090000000000003</c:v>
                </c:pt>
                <c:pt idx="33696">
                  <c:v>9.5090000000000003</c:v>
                </c:pt>
                <c:pt idx="33697">
                  <c:v>9.5090000000000003</c:v>
                </c:pt>
                <c:pt idx="33698">
                  <c:v>9.5090000000000003</c:v>
                </c:pt>
                <c:pt idx="33699">
                  <c:v>9.5090000000000003</c:v>
                </c:pt>
                <c:pt idx="33700">
                  <c:v>9.5090000000000003</c:v>
                </c:pt>
                <c:pt idx="33701">
                  <c:v>9.5090000000000003</c:v>
                </c:pt>
                <c:pt idx="33702">
                  <c:v>9.4849999999999994</c:v>
                </c:pt>
                <c:pt idx="33703">
                  <c:v>9.4849999999999994</c:v>
                </c:pt>
                <c:pt idx="33704">
                  <c:v>9.5090000000000003</c:v>
                </c:pt>
                <c:pt idx="33705">
                  <c:v>9.5090000000000003</c:v>
                </c:pt>
                <c:pt idx="33706">
                  <c:v>9.5090000000000003</c:v>
                </c:pt>
                <c:pt idx="33707">
                  <c:v>9.5090000000000003</c:v>
                </c:pt>
                <c:pt idx="33708">
                  <c:v>9.5090000000000003</c:v>
                </c:pt>
                <c:pt idx="33709">
                  <c:v>9.5090000000000003</c:v>
                </c:pt>
                <c:pt idx="33710">
                  <c:v>9.5090000000000003</c:v>
                </c:pt>
                <c:pt idx="33711">
                  <c:v>9.5090000000000003</c:v>
                </c:pt>
                <c:pt idx="33712">
                  <c:v>9.5090000000000003</c:v>
                </c:pt>
                <c:pt idx="33713">
                  <c:v>9.5090000000000003</c:v>
                </c:pt>
                <c:pt idx="33714">
                  <c:v>9.5090000000000003</c:v>
                </c:pt>
                <c:pt idx="33715">
                  <c:v>9.5090000000000003</c:v>
                </c:pt>
                <c:pt idx="33716">
                  <c:v>9.5090000000000003</c:v>
                </c:pt>
                <c:pt idx="33717">
                  <c:v>9.5090000000000003</c:v>
                </c:pt>
                <c:pt idx="33718">
                  <c:v>9.5090000000000003</c:v>
                </c:pt>
                <c:pt idx="33719">
                  <c:v>9.5090000000000003</c:v>
                </c:pt>
                <c:pt idx="33720">
                  <c:v>9.5090000000000003</c:v>
                </c:pt>
                <c:pt idx="33721">
                  <c:v>9.5090000000000003</c:v>
                </c:pt>
                <c:pt idx="33722">
                  <c:v>9.5090000000000003</c:v>
                </c:pt>
                <c:pt idx="33723">
                  <c:v>9.5090000000000003</c:v>
                </c:pt>
                <c:pt idx="33724">
                  <c:v>9.5090000000000003</c:v>
                </c:pt>
                <c:pt idx="33725">
                  <c:v>9.5090000000000003</c:v>
                </c:pt>
                <c:pt idx="33726">
                  <c:v>9.5090000000000003</c:v>
                </c:pt>
                <c:pt idx="33727">
                  <c:v>9.5090000000000003</c:v>
                </c:pt>
                <c:pt idx="33728">
                  <c:v>9.5090000000000003</c:v>
                </c:pt>
                <c:pt idx="33729">
                  <c:v>9.5090000000000003</c:v>
                </c:pt>
                <c:pt idx="33730">
                  <c:v>9.5090000000000003</c:v>
                </c:pt>
                <c:pt idx="33731">
                  <c:v>9.5090000000000003</c:v>
                </c:pt>
                <c:pt idx="33732">
                  <c:v>9.5090000000000003</c:v>
                </c:pt>
                <c:pt idx="33733">
                  <c:v>9.5090000000000003</c:v>
                </c:pt>
                <c:pt idx="33734">
                  <c:v>9.5340000000000007</c:v>
                </c:pt>
                <c:pt idx="33735">
                  <c:v>9.5340000000000007</c:v>
                </c:pt>
                <c:pt idx="33736">
                  <c:v>9.5340000000000007</c:v>
                </c:pt>
                <c:pt idx="33737">
                  <c:v>9.5340000000000007</c:v>
                </c:pt>
                <c:pt idx="33738">
                  <c:v>9.5340000000000007</c:v>
                </c:pt>
                <c:pt idx="33739">
                  <c:v>9.5579999999999998</c:v>
                </c:pt>
                <c:pt idx="33740">
                  <c:v>9.5579999999999998</c:v>
                </c:pt>
                <c:pt idx="33741">
                  <c:v>9.5830000000000002</c:v>
                </c:pt>
                <c:pt idx="33742">
                  <c:v>9.5830000000000002</c:v>
                </c:pt>
                <c:pt idx="33743">
                  <c:v>9.6319999999999997</c:v>
                </c:pt>
                <c:pt idx="33744">
                  <c:v>9.6319999999999997</c:v>
                </c:pt>
                <c:pt idx="33745">
                  <c:v>9.657</c:v>
                </c:pt>
                <c:pt idx="33746">
                  <c:v>9.6820000000000004</c:v>
                </c:pt>
                <c:pt idx="33747">
                  <c:v>9.6820000000000004</c:v>
                </c:pt>
                <c:pt idx="33748">
                  <c:v>9.6820000000000004</c:v>
                </c:pt>
                <c:pt idx="33749">
                  <c:v>9.6820000000000004</c:v>
                </c:pt>
                <c:pt idx="33750">
                  <c:v>9.6820000000000004</c:v>
                </c:pt>
                <c:pt idx="33751">
                  <c:v>9.7059999999999995</c:v>
                </c:pt>
                <c:pt idx="33752">
                  <c:v>9.7059999999999995</c:v>
                </c:pt>
                <c:pt idx="33753">
                  <c:v>9.7309999999999999</c:v>
                </c:pt>
                <c:pt idx="33754">
                  <c:v>9.7309999999999999</c:v>
                </c:pt>
                <c:pt idx="33755">
                  <c:v>9.7309999999999999</c:v>
                </c:pt>
                <c:pt idx="33756">
                  <c:v>9.7059999999999995</c:v>
                </c:pt>
                <c:pt idx="33757">
                  <c:v>9.7059999999999995</c:v>
                </c:pt>
                <c:pt idx="33758">
                  <c:v>9.7059999999999995</c:v>
                </c:pt>
                <c:pt idx="33759">
                  <c:v>9.7059999999999995</c:v>
                </c:pt>
                <c:pt idx="33760">
                  <c:v>9.7059999999999995</c:v>
                </c:pt>
                <c:pt idx="33761">
                  <c:v>9.6820000000000004</c:v>
                </c:pt>
                <c:pt idx="33762">
                  <c:v>9.6820000000000004</c:v>
                </c:pt>
                <c:pt idx="33763">
                  <c:v>9.6820000000000004</c:v>
                </c:pt>
                <c:pt idx="33764">
                  <c:v>9.657</c:v>
                </c:pt>
                <c:pt idx="33765">
                  <c:v>9.657</c:v>
                </c:pt>
                <c:pt idx="33766">
                  <c:v>9.6319999999999997</c:v>
                </c:pt>
                <c:pt idx="33767">
                  <c:v>9.6319999999999997</c:v>
                </c:pt>
                <c:pt idx="33768">
                  <c:v>9.6080000000000005</c:v>
                </c:pt>
                <c:pt idx="33769">
                  <c:v>9.5830000000000002</c:v>
                </c:pt>
                <c:pt idx="33770">
                  <c:v>9.5830000000000002</c:v>
                </c:pt>
                <c:pt idx="33771">
                  <c:v>9.5830000000000002</c:v>
                </c:pt>
                <c:pt idx="33772">
                  <c:v>9.5830000000000002</c:v>
                </c:pt>
                <c:pt idx="33773">
                  <c:v>9.5579999999999998</c:v>
                </c:pt>
                <c:pt idx="33774">
                  <c:v>9.5579999999999998</c:v>
                </c:pt>
                <c:pt idx="33775">
                  <c:v>9.5340000000000007</c:v>
                </c:pt>
                <c:pt idx="33776">
                  <c:v>9.5340000000000007</c:v>
                </c:pt>
                <c:pt idx="33777">
                  <c:v>9.5090000000000003</c:v>
                </c:pt>
                <c:pt idx="33778">
                  <c:v>9.5090000000000003</c:v>
                </c:pt>
                <c:pt idx="33779">
                  <c:v>9.4849999999999994</c:v>
                </c:pt>
                <c:pt idx="33780">
                  <c:v>9.4849999999999994</c:v>
                </c:pt>
                <c:pt idx="33781">
                  <c:v>9.4849999999999994</c:v>
                </c:pt>
                <c:pt idx="33782">
                  <c:v>9.4849999999999994</c:v>
                </c:pt>
                <c:pt idx="33783">
                  <c:v>9.4849999999999994</c:v>
                </c:pt>
                <c:pt idx="33784">
                  <c:v>9.4849999999999994</c:v>
                </c:pt>
                <c:pt idx="33785">
                  <c:v>9.4849999999999994</c:v>
                </c:pt>
                <c:pt idx="33786">
                  <c:v>9.4849999999999994</c:v>
                </c:pt>
                <c:pt idx="33787">
                  <c:v>9.4849999999999994</c:v>
                </c:pt>
                <c:pt idx="33788">
                  <c:v>9.4849999999999994</c:v>
                </c:pt>
                <c:pt idx="33789">
                  <c:v>9.4849999999999994</c:v>
                </c:pt>
                <c:pt idx="33790">
                  <c:v>9.4600000000000009</c:v>
                </c:pt>
                <c:pt idx="33791">
                  <c:v>9.4600000000000009</c:v>
                </c:pt>
                <c:pt idx="33792">
                  <c:v>9.4600000000000009</c:v>
                </c:pt>
                <c:pt idx="33793">
                  <c:v>9.4600000000000009</c:v>
                </c:pt>
                <c:pt idx="33794">
                  <c:v>9.4350000000000005</c:v>
                </c:pt>
                <c:pt idx="33795">
                  <c:v>9.4350000000000005</c:v>
                </c:pt>
                <c:pt idx="33796">
                  <c:v>9.4350000000000005</c:v>
                </c:pt>
                <c:pt idx="33797">
                  <c:v>9.4350000000000005</c:v>
                </c:pt>
                <c:pt idx="33798">
                  <c:v>9.4350000000000005</c:v>
                </c:pt>
                <c:pt idx="33799">
                  <c:v>9.41</c:v>
                </c:pt>
                <c:pt idx="33800">
                  <c:v>9.41</c:v>
                </c:pt>
                <c:pt idx="33801">
                  <c:v>9.41</c:v>
                </c:pt>
                <c:pt idx="33802">
                  <c:v>9.41</c:v>
                </c:pt>
                <c:pt idx="33803">
                  <c:v>9.3859999999999992</c:v>
                </c:pt>
                <c:pt idx="33804">
                  <c:v>9.3859999999999992</c:v>
                </c:pt>
                <c:pt idx="33805">
                  <c:v>9.3859999999999992</c:v>
                </c:pt>
                <c:pt idx="33806">
                  <c:v>9.41</c:v>
                </c:pt>
                <c:pt idx="33807">
                  <c:v>9.41</c:v>
                </c:pt>
                <c:pt idx="33808">
                  <c:v>9.4350000000000005</c:v>
                </c:pt>
                <c:pt idx="33809">
                  <c:v>9.4350000000000005</c:v>
                </c:pt>
                <c:pt idx="33810">
                  <c:v>9.4350000000000005</c:v>
                </c:pt>
                <c:pt idx="33811">
                  <c:v>9.4350000000000005</c:v>
                </c:pt>
                <c:pt idx="33812">
                  <c:v>9.4350000000000005</c:v>
                </c:pt>
                <c:pt idx="33813">
                  <c:v>9.4350000000000005</c:v>
                </c:pt>
                <c:pt idx="33814">
                  <c:v>9.4350000000000005</c:v>
                </c:pt>
                <c:pt idx="33815">
                  <c:v>9.4350000000000005</c:v>
                </c:pt>
                <c:pt idx="33816">
                  <c:v>9.4350000000000005</c:v>
                </c:pt>
                <c:pt idx="33817">
                  <c:v>9.4350000000000005</c:v>
                </c:pt>
                <c:pt idx="33818">
                  <c:v>9.4350000000000005</c:v>
                </c:pt>
                <c:pt idx="33819">
                  <c:v>9.4350000000000005</c:v>
                </c:pt>
                <c:pt idx="33820">
                  <c:v>9.4350000000000005</c:v>
                </c:pt>
                <c:pt idx="33821">
                  <c:v>9.41</c:v>
                </c:pt>
                <c:pt idx="33822">
                  <c:v>9.4350000000000005</c:v>
                </c:pt>
                <c:pt idx="33823">
                  <c:v>9.4350000000000005</c:v>
                </c:pt>
                <c:pt idx="33824">
                  <c:v>9.4350000000000005</c:v>
                </c:pt>
                <c:pt idx="33825">
                  <c:v>9.4350000000000005</c:v>
                </c:pt>
                <c:pt idx="33826">
                  <c:v>9.4350000000000005</c:v>
                </c:pt>
                <c:pt idx="33827">
                  <c:v>9.4350000000000005</c:v>
                </c:pt>
                <c:pt idx="33828">
                  <c:v>9.4350000000000005</c:v>
                </c:pt>
                <c:pt idx="33829">
                  <c:v>9.4350000000000005</c:v>
                </c:pt>
                <c:pt idx="33830">
                  <c:v>9.4350000000000005</c:v>
                </c:pt>
                <c:pt idx="33831">
                  <c:v>9.4600000000000009</c:v>
                </c:pt>
                <c:pt idx="33832">
                  <c:v>9.4600000000000009</c:v>
                </c:pt>
                <c:pt idx="33833">
                  <c:v>9.4600000000000009</c:v>
                </c:pt>
                <c:pt idx="33834">
                  <c:v>9.4849999999999994</c:v>
                </c:pt>
                <c:pt idx="33835">
                  <c:v>9.4849999999999994</c:v>
                </c:pt>
                <c:pt idx="33836">
                  <c:v>9.5090000000000003</c:v>
                </c:pt>
                <c:pt idx="33837">
                  <c:v>9.5090000000000003</c:v>
                </c:pt>
                <c:pt idx="33838">
                  <c:v>9.5340000000000007</c:v>
                </c:pt>
                <c:pt idx="33839">
                  <c:v>9.5579999999999998</c:v>
                </c:pt>
                <c:pt idx="33840">
                  <c:v>9.5830000000000002</c:v>
                </c:pt>
                <c:pt idx="33841">
                  <c:v>9.5830000000000002</c:v>
                </c:pt>
                <c:pt idx="33842">
                  <c:v>9.5830000000000002</c:v>
                </c:pt>
                <c:pt idx="33843">
                  <c:v>9.6319999999999997</c:v>
                </c:pt>
                <c:pt idx="33844">
                  <c:v>9.657</c:v>
                </c:pt>
                <c:pt idx="33845">
                  <c:v>9.6820000000000004</c:v>
                </c:pt>
                <c:pt idx="33846">
                  <c:v>9.7059999999999995</c:v>
                </c:pt>
                <c:pt idx="33847">
                  <c:v>9.7309999999999999</c:v>
                </c:pt>
                <c:pt idx="33848">
                  <c:v>9.7560000000000002</c:v>
                </c:pt>
                <c:pt idx="33849">
                  <c:v>9.7309999999999999</c:v>
                </c:pt>
                <c:pt idx="33850">
                  <c:v>9.7309999999999999</c:v>
                </c:pt>
                <c:pt idx="33851">
                  <c:v>9.7309999999999999</c:v>
                </c:pt>
                <c:pt idx="33852">
                  <c:v>9.7059999999999995</c:v>
                </c:pt>
                <c:pt idx="33853">
                  <c:v>9.6820000000000004</c:v>
                </c:pt>
                <c:pt idx="33854">
                  <c:v>9.657</c:v>
                </c:pt>
                <c:pt idx="33855">
                  <c:v>9.657</c:v>
                </c:pt>
                <c:pt idx="33856">
                  <c:v>9.657</c:v>
                </c:pt>
                <c:pt idx="33857">
                  <c:v>9.657</c:v>
                </c:pt>
                <c:pt idx="33858">
                  <c:v>9.6319999999999997</c:v>
                </c:pt>
                <c:pt idx="33859">
                  <c:v>9.6319999999999997</c:v>
                </c:pt>
                <c:pt idx="33860">
                  <c:v>9.6319999999999997</c:v>
                </c:pt>
                <c:pt idx="33861">
                  <c:v>9.6319999999999997</c:v>
                </c:pt>
                <c:pt idx="33862">
                  <c:v>9.6319999999999997</c:v>
                </c:pt>
                <c:pt idx="33863">
                  <c:v>9.6080000000000005</c:v>
                </c:pt>
                <c:pt idx="33864">
                  <c:v>9.5830000000000002</c:v>
                </c:pt>
                <c:pt idx="33865">
                  <c:v>9.5830000000000002</c:v>
                </c:pt>
                <c:pt idx="33866">
                  <c:v>9.5579999999999998</c:v>
                </c:pt>
                <c:pt idx="33867">
                  <c:v>9.5340000000000007</c:v>
                </c:pt>
                <c:pt idx="33868">
                  <c:v>9.5340000000000007</c:v>
                </c:pt>
                <c:pt idx="33869">
                  <c:v>9.5579999999999998</c:v>
                </c:pt>
                <c:pt idx="33870">
                  <c:v>9.5340000000000007</c:v>
                </c:pt>
                <c:pt idx="33871">
                  <c:v>9.5340000000000007</c:v>
                </c:pt>
                <c:pt idx="33872">
                  <c:v>9.5340000000000007</c:v>
                </c:pt>
                <c:pt idx="33873">
                  <c:v>9.5340000000000007</c:v>
                </c:pt>
                <c:pt idx="33874">
                  <c:v>9.5340000000000007</c:v>
                </c:pt>
                <c:pt idx="33875">
                  <c:v>9.5340000000000007</c:v>
                </c:pt>
                <c:pt idx="33876">
                  <c:v>9.5090000000000003</c:v>
                </c:pt>
                <c:pt idx="33877">
                  <c:v>9.5340000000000007</c:v>
                </c:pt>
                <c:pt idx="33878">
                  <c:v>9.5090000000000003</c:v>
                </c:pt>
                <c:pt idx="33879">
                  <c:v>9.5090000000000003</c:v>
                </c:pt>
                <c:pt idx="33880">
                  <c:v>9.4849999999999994</c:v>
                </c:pt>
                <c:pt idx="33881">
                  <c:v>9.4849999999999994</c:v>
                </c:pt>
                <c:pt idx="33882">
                  <c:v>9.5090000000000003</c:v>
                </c:pt>
                <c:pt idx="33883">
                  <c:v>9.5090000000000003</c:v>
                </c:pt>
                <c:pt idx="33884">
                  <c:v>9.5090000000000003</c:v>
                </c:pt>
                <c:pt idx="33885">
                  <c:v>9.5090000000000003</c:v>
                </c:pt>
                <c:pt idx="33886">
                  <c:v>9.5090000000000003</c:v>
                </c:pt>
                <c:pt idx="33887">
                  <c:v>9.5090000000000003</c:v>
                </c:pt>
                <c:pt idx="33888">
                  <c:v>9.5090000000000003</c:v>
                </c:pt>
                <c:pt idx="33889">
                  <c:v>9.5090000000000003</c:v>
                </c:pt>
                <c:pt idx="33890">
                  <c:v>9.5090000000000003</c:v>
                </c:pt>
                <c:pt idx="33891">
                  <c:v>9.4849999999999994</c:v>
                </c:pt>
                <c:pt idx="33892">
                  <c:v>9.4849999999999994</c:v>
                </c:pt>
                <c:pt idx="33893">
                  <c:v>9.4600000000000009</c:v>
                </c:pt>
                <c:pt idx="33894">
                  <c:v>9.4600000000000009</c:v>
                </c:pt>
                <c:pt idx="33895">
                  <c:v>9.4600000000000009</c:v>
                </c:pt>
                <c:pt idx="33896">
                  <c:v>9.4600000000000009</c:v>
                </c:pt>
                <c:pt idx="33897">
                  <c:v>9.4600000000000009</c:v>
                </c:pt>
                <c:pt idx="33898">
                  <c:v>9.4600000000000009</c:v>
                </c:pt>
                <c:pt idx="33899">
                  <c:v>9.4849999999999994</c:v>
                </c:pt>
                <c:pt idx="33900">
                  <c:v>9.4849999999999994</c:v>
                </c:pt>
                <c:pt idx="33901">
                  <c:v>9.4849999999999994</c:v>
                </c:pt>
                <c:pt idx="33902">
                  <c:v>9.4849999999999994</c:v>
                </c:pt>
                <c:pt idx="33903">
                  <c:v>9.4849999999999994</c:v>
                </c:pt>
                <c:pt idx="33904">
                  <c:v>9.4849999999999994</c:v>
                </c:pt>
                <c:pt idx="33905">
                  <c:v>9.4849999999999994</c:v>
                </c:pt>
                <c:pt idx="33906">
                  <c:v>9.4849999999999994</c:v>
                </c:pt>
                <c:pt idx="33907">
                  <c:v>9.4849999999999994</c:v>
                </c:pt>
                <c:pt idx="33908">
                  <c:v>9.4849999999999994</c:v>
                </c:pt>
                <c:pt idx="33909">
                  <c:v>9.4849999999999994</c:v>
                </c:pt>
                <c:pt idx="33910">
                  <c:v>9.4849999999999994</c:v>
                </c:pt>
                <c:pt idx="33911">
                  <c:v>9.4849999999999994</c:v>
                </c:pt>
                <c:pt idx="33912">
                  <c:v>9.4849999999999994</c:v>
                </c:pt>
                <c:pt idx="33913">
                  <c:v>9.4849999999999994</c:v>
                </c:pt>
                <c:pt idx="33914">
                  <c:v>9.4849999999999994</c:v>
                </c:pt>
                <c:pt idx="33915">
                  <c:v>9.4849999999999994</c:v>
                </c:pt>
                <c:pt idx="33916">
                  <c:v>9.4849999999999994</c:v>
                </c:pt>
                <c:pt idx="33917">
                  <c:v>9.4849999999999994</c:v>
                </c:pt>
                <c:pt idx="33918">
                  <c:v>9.4849999999999994</c:v>
                </c:pt>
                <c:pt idx="33919">
                  <c:v>9.4849999999999994</c:v>
                </c:pt>
                <c:pt idx="33920">
                  <c:v>9.4849999999999994</c:v>
                </c:pt>
                <c:pt idx="33921">
                  <c:v>9.4849999999999994</c:v>
                </c:pt>
                <c:pt idx="33922">
                  <c:v>9.4849999999999994</c:v>
                </c:pt>
                <c:pt idx="33923">
                  <c:v>9.4849999999999994</c:v>
                </c:pt>
                <c:pt idx="33924">
                  <c:v>9.4849999999999994</c:v>
                </c:pt>
                <c:pt idx="33925">
                  <c:v>9.4849999999999994</c:v>
                </c:pt>
                <c:pt idx="33926">
                  <c:v>9.4849999999999994</c:v>
                </c:pt>
                <c:pt idx="33927">
                  <c:v>9.4849999999999994</c:v>
                </c:pt>
                <c:pt idx="33928">
                  <c:v>9.5090000000000003</c:v>
                </c:pt>
                <c:pt idx="33929">
                  <c:v>9.5090000000000003</c:v>
                </c:pt>
                <c:pt idx="33930">
                  <c:v>9.5340000000000007</c:v>
                </c:pt>
                <c:pt idx="33931">
                  <c:v>9.5340000000000007</c:v>
                </c:pt>
                <c:pt idx="33932">
                  <c:v>9.5340000000000007</c:v>
                </c:pt>
                <c:pt idx="33933">
                  <c:v>9.5340000000000007</c:v>
                </c:pt>
                <c:pt idx="33934">
                  <c:v>9.5340000000000007</c:v>
                </c:pt>
                <c:pt idx="33935">
                  <c:v>9.5579999999999998</c:v>
                </c:pt>
                <c:pt idx="33936">
                  <c:v>9.5579999999999998</c:v>
                </c:pt>
                <c:pt idx="33937">
                  <c:v>9.5830000000000002</c:v>
                </c:pt>
                <c:pt idx="33938">
                  <c:v>9.5830000000000002</c:v>
                </c:pt>
                <c:pt idx="33939">
                  <c:v>9.5830000000000002</c:v>
                </c:pt>
                <c:pt idx="33940">
                  <c:v>9.5579999999999998</c:v>
                </c:pt>
                <c:pt idx="33941">
                  <c:v>9.5830000000000002</c:v>
                </c:pt>
                <c:pt idx="33942">
                  <c:v>9.6080000000000005</c:v>
                </c:pt>
                <c:pt idx="33943">
                  <c:v>9.6080000000000005</c:v>
                </c:pt>
                <c:pt idx="33944">
                  <c:v>9.5830000000000002</c:v>
                </c:pt>
                <c:pt idx="33945">
                  <c:v>9.5830000000000002</c:v>
                </c:pt>
                <c:pt idx="33946">
                  <c:v>9.6080000000000005</c:v>
                </c:pt>
                <c:pt idx="33947">
                  <c:v>9.6080000000000005</c:v>
                </c:pt>
                <c:pt idx="33948">
                  <c:v>9.5830000000000002</c:v>
                </c:pt>
                <c:pt idx="33949">
                  <c:v>9.6080000000000005</c:v>
                </c:pt>
                <c:pt idx="33950">
                  <c:v>9.6319999999999997</c:v>
                </c:pt>
                <c:pt idx="33951">
                  <c:v>9.6319999999999997</c:v>
                </c:pt>
                <c:pt idx="33952">
                  <c:v>9.6080000000000005</c:v>
                </c:pt>
                <c:pt idx="33953">
                  <c:v>9.6080000000000005</c:v>
                </c:pt>
                <c:pt idx="33954">
                  <c:v>9.6080000000000005</c:v>
                </c:pt>
                <c:pt idx="33955">
                  <c:v>9.5830000000000002</c:v>
                </c:pt>
                <c:pt idx="33956">
                  <c:v>9.5830000000000002</c:v>
                </c:pt>
                <c:pt idx="33957">
                  <c:v>9.5830000000000002</c:v>
                </c:pt>
                <c:pt idx="33958">
                  <c:v>9.5830000000000002</c:v>
                </c:pt>
                <c:pt idx="33959">
                  <c:v>9.5579999999999998</c:v>
                </c:pt>
                <c:pt idx="33960">
                  <c:v>9.5579999999999998</c:v>
                </c:pt>
                <c:pt idx="33961">
                  <c:v>9.5579999999999998</c:v>
                </c:pt>
                <c:pt idx="33962">
                  <c:v>9.5579999999999998</c:v>
                </c:pt>
                <c:pt idx="33963">
                  <c:v>9.5340000000000007</c:v>
                </c:pt>
                <c:pt idx="33964">
                  <c:v>9.5340000000000007</c:v>
                </c:pt>
                <c:pt idx="33965">
                  <c:v>9.5340000000000007</c:v>
                </c:pt>
                <c:pt idx="33966">
                  <c:v>9.5340000000000007</c:v>
                </c:pt>
                <c:pt idx="33967">
                  <c:v>9.5340000000000007</c:v>
                </c:pt>
                <c:pt idx="33968">
                  <c:v>9.5340000000000007</c:v>
                </c:pt>
                <c:pt idx="33969">
                  <c:v>9.5340000000000007</c:v>
                </c:pt>
                <c:pt idx="33970">
                  <c:v>9.5340000000000007</c:v>
                </c:pt>
                <c:pt idx="33971">
                  <c:v>9.5340000000000007</c:v>
                </c:pt>
                <c:pt idx="33972">
                  <c:v>9.5340000000000007</c:v>
                </c:pt>
                <c:pt idx="33973">
                  <c:v>9.5340000000000007</c:v>
                </c:pt>
                <c:pt idx="33974">
                  <c:v>9.5340000000000007</c:v>
                </c:pt>
                <c:pt idx="33975">
                  <c:v>9.5340000000000007</c:v>
                </c:pt>
                <c:pt idx="33976">
                  <c:v>9.5090000000000003</c:v>
                </c:pt>
                <c:pt idx="33977">
                  <c:v>9.5090000000000003</c:v>
                </c:pt>
                <c:pt idx="33978">
                  <c:v>9.5090000000000003</c:v>
                </c:pt>
                <c:pt idx="33979">
                  <c:v>9.5090000000000003</c:v>
                </c:pt>
                <c:pt idx="33980">
                  <c:v>9.5090000000000003</c:v>
                </c:pt>
                <c:pt idx="33981">
                  <c:v>9.5090000000000003</c:v>
                </c:pt>
                <c:pt idx="33982">
                  <c:v>9.5090000000000003</c:v>
                </c:pt>
                <c:pt idx="33983">
                  <c:v>9.5090000000000003</c:v>
                </c:pt>
                <c:pt idx="33984">
                  <c:v>9.4849999999999994</c:v>
                </c:pt>
                <c:pt idx="33985">
                  <c:v>9.4849999999999994</c:v>
                </c:pt>
                <c:pt idx="33986">
                  <c:v>9.4849999999999994</c:v>
                </c:pt>
                <c:pt idx="33987">
                  <c:v>9.4600000000000009</c:v>
                </c:pt>
                <c:pt idx="33988">
                  <c:v>9.4600000000000009</c:v>
                </c:pt>
                <c:pt idx="33989">
                  <c:v>9.4600000000000009</c:v>
                </c:pt>
                <c:pt idx="33990">
                  <c:v>9.4600000000000009</c:v>
                </c:pt>
                <c:pt idx="33991">
                  <c:v>9.4600000000000009</c:v>
                </c:pt>
                <c:pt idx="33992">
                  <c:v>9.4600000000000009</c:v>
                </c:pt>
                <c:pt idx="33993">
                  <c:v>9.4600000000000009</c:v>
                </c:pt>
                <c:pt idx="33994">
                  <c:v>9.4600000000000009</c:v>
                </c:pt>
                <c:pt idx="33995">
                  <c:v>9.4600000000000009</c:v>
                </c:pt>
                <c:pt idx="33996">
                  <c:v>9.4600000000000009</c:v>
                </c:pt>
                <c:pt idx="33997">
                  <c:v>9.4600000000000009</c:v>
                </c:pt>
                <c:pt idx="33998">
                  <c:v>9.4600000000000009</c:v>
                </c:pt>
                <c:pt idx="33999">
                  <c:v>9.4600000000000009</c:v>
                </c:pt>
                <c:pt idx="34000">
                  <c:v>9.4600000000000009</c:v>
                </c:pt>
                <c:pt idx="34001">
                  <c:v>9.4600000000000009</c:v>
                </c:pt>
                <c:pt idx="34002">
                  <c:v>9.4600000000000009</c:v>
                </c:pt>
                <c:pt idx="34003">
                  <c:v>9.4350000000000005</c:v>
                </c:pt>
                <c:pt idx="34004">
                  <c:v>9.4350000000000005</c:v>
                </c:pt>
                <c:pt idx="34005">
                  <c:v>9.4350000000000005</c:v>
                </c:pt>
                <c:pt idx="34006">
                  <c:v>9.4350000000000005</c:v>
                </c:pt>
                <c:pt idx="34007">
                  <c:v>9.4350000000000005</c:v>
                </c:pt>
                <c:pt idx="34008">
                  <c:v>9.4350000000000005</c:v>
                </c:pt>
                <c:pt idx="34009">
                  <c:v>9.4350000000000005</c:v>
                </c:pt>
                <c:pt idx="34010">
                  <c:v>9.41</c:v>
                </c:pt>
                <c:pt idx="34011">
                  <c:v>9.41</c:v>
                </c:pt>
                <c:pt idx="34012">
                  <c:v>9.41</c:v>
                </c:pt>
                <c:pt idx="34013">
                  <c:v>9.41</c:v>
                </c:pt>
                <c:pt idx="34014">
                  <c:v>9.41</c:v>
                </c:pt>
                <c:pt idx="34015">
                  <c:v>9.41</c:v>
                </c:pt>
                <c:pt idx="34016">
                  <c:v>9.41</c:v>
                </c:pt>
                <c:pt idx="34017">
                  <c:v>9.3859999999999992</c:v>
                </c:pt>
                <c:pt idx="34018">
                  <c:v>9.3859999999999992</c:v>
                </c:pt>
                <c:pt idx="34019">
                  <c:v>9.3859999999999992</c:v>
                </c:pt>
                <c:pt idx="34020">
                  <c:v>9.3859999999999992</c:v>
                </c:pt>
                <c:pt idx="34021">
                  <c:v>9.3859999999999992</c:v>
                </c:pt>
                <c:pt idx="34022">
                  <c:v>9.3859999999999992</c:v>
                </c:pt>
                <c:pt idx="34023">
                  <c:v>9.3859999999999992</c:v>
                </c:pt>
                <c:pt idx="34024">
                  <c:v>9.3859999999999992</c:v>
                </c:pt>
                <c:pt idx="34025">
                  <c:v>9.3859999999999992</c:v>
                </c:pt>
                <c:pt idx="34026">
                  <c:v>9.41</c:v>
                </c:pt>
                <c:pt idx="34027">
                  <c:v>9.41</c:v>
                </c:pt>
                <c:pt idx="34028">
                  <c:v>9.41</c:v>
                </c:pt>
                <c:pt idx="34029">
                  <c:v>9.41</c:v>
                </c:pt>
                <c:pt idx="34030">
                  <c:v>9.4350000000000005</c:v>
                </c:pt>
                <c:pt idx="34031">
                  <c:v>9.4600000000000009</c:v>
                </c:pt>
                <c:pt idx="34032">
                  <c:v>9.5090000000000003</c:v>
                </c:pt>
                <c:pt idx="34033">
                  <c:v>9.5340000000000007</c:v>
                </c:pt>
                <c:pt idx="34034">
                  <c:v>9.5340000000000007</c:v>
                </c:pt>
                <c:pt idx="34035">
                  <c:v>9.5340000000000007</c:v>
                </c:pt>
                <c:pt idx="34036">
                  <c:v>9.5579999999999998</c:v>
                </c:pt>
                <c:pt idx="34037">
                  <c:v>9.6080000000000005</c:v>
                </c:pt>
                <c:pt idx="34038">
                  <c:v>9.6319999999999997</c:v>
                </c:pt>
                <c:pt idx="34039">
                  <c:v>9.657</c:v>
                </c:pt>
                <c:pt idx="34040">
                  <c:v>9.6820000000000004</c:v>
                </c:pt>
                <c:pt idx="34041">
                  <c:v>9.657</c:v>
                </c:pt>
                <c:pt idx="34042">
                  <c:v>9.6820000000000004</c:v>
                </c:pt>
                <c:pt idx="34043">
                  <c:v>9.6820000000000004</c:v>
                </c:pt>
                <c:pt idx="34044">
                  <c:v>9.6820000000000004</c:v>
                </c:pt>
                <c:pt idx="34045">
                  <c:v>9.6820000000000004</c:v>
                </c:pt>
                <c:pt idx="34046">
                  <c:v>9.6820000000000004</c:v>
                </c:pt>
                <c:pt idx="34047">
                  <c:v>9.657</c:v>
                </c:pt>
                <c:pt idx="34048">
                  <c:v>9.6319999999999997</c:v>
                </c:pt>
                <c:pt idx="34049">
                  <c:v>9.6319999999999997</c:v>
                </c:pt>
                <c:pt idx="34050">
                  <c:v>9.6319999999999997</c:v>
                </c:pt>
                <c:pt idx="34051">
                  <c:v>9.6319999999999997</c:v>
                </c:pt>
                <c:pt idx="34052">
                  <c:v>9.6080000000000005</c:v>
                </c:pt>
                <c:pt idx="34053">
                  <c:v>9.5830000000000002</c:v>
                </c:pt>
                <c:pt idx="34054">
                  <c:v>9.5830000000000002</c:v>
                </c:pt>
                <c:pt idx="34055">
                  <c:v>9.5579999999999998</c:v>
                </c:pt>
                <c:pt idx="34056">
                  <c:v>9.5340000000000007</c:v>
                </c:pt>
                <c:pt idx="34057">
                  <c:v>9.5340000000000007</c:v>
                </c:pt>
                <c:pt idx="34058">
                  <c:v>9.5340000000000007</c:v>
                </c:pt>
                <c:pt idx="34059">
                  <c:v>9.5340000000000007</c:v>
                </c:pt>
                <c:pt idx="34060">
                  <c:v>9.5340000000000007</c:v>
                </c:pt>
                <c:pt idx="34061">
                  <c:v>9.5090000000000003</c:v>
                </c:pt>
                <c:pt idx="34062">
                  <c:v>9.5090000000000003</c:v>
                </c:pt>
                <c:pt idx="34063">
                  <c:v>9.4849999999999994</c:v>
                </c:pt>
                <c:pt idx="34064">
                  <c:v>9.4849999999999994</c:v>
                </c:pt>
                <c:pt idx="34065">
                  <c:v>9.4600000000000009</c:v>
                </c:pt>
                <c:pt idx="34066">
                  <c:v>9.4600000000000009</c:v>
                </c:pt>
                <c:pt idx="34067">
                  <c:v>9.4600000000000009</c:v>
                </c:pt>
                <c:pt idx="34068">
                  <c:v>9.4350000000000005</c:v>
                </c:pt>
                <c:pt idx="34069">
                  <c:v>9.4350000000000005</c:v>
                </c:pt>
                <c:pt idx="34070">
                  <c:v>9.4600000000000009</c:v>
                </c:pt>
                <c:pt idx="34071">
                  <c:v>9.4600000000000009</c:v>
                </c:pt>
                <c:pt idx="34072">
                  <c:v>9.4600000000000009</c:v>
                </c:pt>
                <c:pt idx="34073">
                  <c:v>9.4600000000000009</c:v>
                </c:pt>
                <c:pt idx="34074">
                  <c:v>9.4350000000000005</c:v>
                </c:pt>
                <c:pt idx="34075">
                  <c:v>9.4350000000000005</c:v>
                </c:pt>
                <c:pt idx="34076">
                  <c:v>9.4350000000000005</c:v>
                </c:pt>
                <c:pt idx="34077">
                  <c:v>9.4350000000000005</c:v>
                </c:pt>
                <c:pt idx="34078">
                  <c:v>9.4350000000000005</c:v>
                </c:pt>
                <c:pt idx="34079">
                  <c:v>9.4350000000000005</c:v>
                </c:pt>
                <c:pt idx="34080">
                  <c:v>9.4350000000000005</c:v>
                </c:pt>
                <c:pt idx="34081">
                  <c:v>9.4350000000000005</c:v>
                </c:pt>
                <c:pt idx="34082">
                  <c:v>9.4350000000000005</c:v>
                </c:pt>
                <c:pt idx="34083">
                  <c:v>9.4350000000000005</c:v>
                </c:pt>
                <c:pt idx="34084">
                  <c:v>9.4350000000000005</c:v>
                </c:pt>
                <c:pt idx="34085">
                  <c:v>9.4350000000000005</c:v>
                </c:pt>
                <c:pt idx="34086">
                  <c:v>9.4350000000000005</c:v>
                </c:pt>
                <c:pt idx="34087">
                  <c:v>9.4350000000000005</c:v>
                </c:pt>
                <c:pt idx="34088">
                  <c:v>9.4350000000000005</c:v>
                </c:pt>
                <c:pt idx="34089">
                  <c:v>9.4350000000000005</c:v>
                </c:pt>
                <c:pt idx="34090">
                  <c:v>9.4350000000000005</c:v>
                </c:pt>
                <c:pt idx="34091">
                  <c:v>9.4350000000000005</c:v>
                </c:pt>
                <c:pt idx="34092">
                  <c:v>9.4350000000000005</c:v>
                </c:pt>
                <c:pt idx="34093">
                  <c:v>9.4350000000000005</c:v>
                </c:pt>
                <c:pt idx="34094">
                  <c:v>9.4350000000000005</c:v>
                </c:pt>
                <c:pt idx="34095">
                  <c:v>9.4350000000000005</c:v>
                </c:pt>
                <c:pt idx="34096">
                  <c:v>9.4350000000000005</c:v>
                </c:pt>
                <c:pt idx="34097">
                  <c:v>9.4350000000000005</c:v>
                </c:pt>
                <c:pt idx="34098">
                  <c:v>9.4350000000000005</c:v>
                </c:pt>
                <c:pt idx="34099">
                  <c:v>9.4350000000000005</c:v>
                </c:pt>
                <c:pt idx="34100">
                  <c:v>9.4350000000000005</c:v>
                </c:pt>
                <c:pt idx="34101">
                  <c:v>9.4350000000000005</c:v>
                </c:pt>
                <c:pt idx="34102">
                  <c:v>9.4350000000000005</c:v>
                </c:pt>
                <c:pt idx="34103">
                  <c:v>9.4350000000000005</c:v>
                </c:pt>
                <c:pt idx="34104">
                  <c:v>9.4350000000000005</c:v>
                </c:pt>
                <c:pt idx="34105">
                  <c:v>9.4350000000000005</c:v>
                </c:pt>
                <c:pt idx="34106">
                  <c:v>9.4350000000000005</c:v>
                </c:pt>
                <c:pt idx="34107">
                  <c:v>9.4350000000000005</c:v>
                </c:pt>
                <c:pt idx="34108">
                  <c:v>9.4350000000000005</c:v>
                </c:pt>
                <c:pt idx="34109">
                  <c:v>9.4350000000000005</c:v>
                </c:pt>
                <c:pt idx="34110">
                  <c:v>9.4350000000000005</c:v>
                </c:pt>
                <c:pt idx="34111">
                  <c:v>9.41</c:v>
                </c:pt>
                <c:pt idx="34112">
                  <c:v>9.4350000000000005</c:v>
                </c:pt>
                <c:pt idx="34113">
                  <c:v>9.41</c:v>
                </c:pt>
                <c:pt idx="34114">
                  <c:v>9.41</c:v>
                </c:pt>
                <c:pt idx="34115">
                  <c:v>9.41</c:v>
                </c:pt>
                <c:pt idx="34116">
                  <c:v>9.41</c:v>
                </c:pt>
                <c:pt idx="34117">
                  <c:v>9.41</c:v>
                </c:pt>
                <c:pt idx="34118">
                  <c:v>9.41</c:v>
                </c:pt>
                <c:pt idx="34119">
                  <c:v>9.41</c:v>
                </c:pt>
                <c:pt idx="34120">
                  <c:v>9.41</c:v>
                </c:pt>
                <c:pt idx="34121">
                  <c:v>9.41</c:v>
                </c:pt>
                <c:pt idx="34122">
                  <c:v>9.41</c:v>
                </c:pt>
                <c:pt idx="34123">
                  <c:v>9.41</c:v>
                </c:pt>
                <c:pt idx="34124">
                  <c:v>9.41</c:v>
                </c:pt>
                <c:pt idx="34125">
                  <c:v>9.41</c:v>
                </c:pt>
                <c:pt idx="34126">
                  <c:v>9.4350000000000005</c:v>
                </c:pt>
                <c:pt idx="34127">
                  <c:v>9.4849999999999994</c:v>
                </c:pt>
                <c:pt idx="34128">
                  <c:v>9.4849999999999994</c:v>
                </c:pt>
                <c:pt idx="34129">
                  <c:v>9.4849999999999994</c:v>
                </c:pt>
                <c:pt idx="34130">
                  <c:v>9.5340000000000007</c:v>
                </c:pt>
                <c:pt idx="34131">
                  <c:v>9.5340000000000007</c:v>
                </c:pt>
                <c:pt idx="34132">
                  <c:v>9.5579999999999998</c:v>
                </c:pt>
                <c:pt idx="34133">
                  <c:v>9.5830000000000002</c:v>
                </c:pt>
                <c:pt idx="34134">
                  <c:v>9.6319999999999997</c:v>
                </c:pt>
                <c:pt idx="34135">
                  <c:v>9.6319999999999997</c:v>
                </c:pt>
                <c:pt idx="34136">
                  <c:v>9.6319999999999997</c:v>
                </c:pt>
                <c:pt idx="34137">
                  <c:v>9.6319999999999997</c:v>
                </c:pt>
                <c:pt idx="34138">
                  <c:v>9.657</c:v>
                </c:pt>
                <c:pt idx="34139">
                  <c:v>9.6820000000000004</c:v>
                </c:pt>
                <c:pt idx="34140">
                  <c:v>9.6820000000000004</c:v>
                </c:pt>
                <c:pt idx="34141">
                  <c:v>9.657</c:v>
                </c:pt>
                <c:pt idx="34142">
                  <c:v>9.657</c:v>
                </c:pt>
                <c:pt idx="34143">
                  <c:v>9.657</c:v>
                </c:pt>
                <c:pt idx="34144">
                  <c:v>9.6319999999999997</c:v>
                </c:pt>
                <c:pt idx="34145">
                  <c:v>9.6080000000000005</c:v>
                </c:pt>
                <c:pt idx="34146">
                  <c:v>9.5830000000000002</c:v>
                </c:pt>
                <c:pt idx="34147">
                  <c:v>9.5579999999999998</c:v>
                </c:pt>
                <c:pt idx="34148">
                  <c:v>9.5340000000000007</c:v>
                </c:pt>
                <c:pt idx="34149">
                  <c:v>9.5340000000000007</c:v>
                </c:pt>
                <c:pt idx="34150">
                  <c:v>9.5340000000000007</c:v>
                </c:pt>
                <c:pt idx="34151">
                  <c:v>9.5090000000000003</c:v>
                </c:pt>
                <c:pt idx="34152">
                  <c:v>9.4849999999999994</c:v>
                </c:pt>
                <c:pt idx="34153">
                  <c:v>9.4849999999999994</c:v>
                </c:pt>
                <c:pt idx="34154">
                  <c:v>9.4849999999999994</c:v>
                </c:pt>
                <c:pt idx="34155">
                  <c:v>9.4600000000000009</c:v>
                </c:pt>
                <c:pt idx="34156">
                  <c:v>9.4600000000000009</c:v>
                </c:pt>
                <c:pt idx="34157">
                  <c:v>9.4350000000000005</c:v>
                </c:pt>
                <c:pt idx="34158">
                  <c:v>9.4350000000000005</c:v>
                </c:pt>
                <c:pt idx="34159">
                  <c:v>9.4350000000000005</c:v>
                </c:pt>
                <c:pt idx="34160">
                  <c:v>9.4350000000000005</c:v>
                </c:pt>
                <c:pt idx="34161">
                  <c:v>9.41</c:v>
                </c:pt>
                <c:pt idx="34162">
                  <c:v>9.41</c:v>
                </c:pt>
                <c:pt idx="34163">
                  <c:v>9.41</c:v>
                </c:pt>
                <c:pt idx="34164">
                  <c:v>9.3859999999999992</c:v>
                </c:pt>
                <c:pt idx="34165">
                  <c:v>9.3859999999999992</c:v>
                </c:pt>
                <c:pt idx="34166">
                  <c:v>9.3859999999999992</c:v>
                </c:pt>
                <c:pt idx="34167">
                  <c:v>9.3859999999999992</c:v>
                </c:pt>
                <c:pt idx="34168">
                  <c:v>9.3859999999999992</c:v>
                </c:pt>
                <c:pt idx="34169">
                  <c:v>9.3859999999999992</c:v>
                </c:pt>
                <c:pt idx="34170">
                  <c:v>9.3859999999999992</c:v>
                </c:pt>
                <c:pt idx="34171">
                  <c:v>9.3610000000000007</c:v>
                </c:pt>
                <c:pt idx="34172">
                  <c:v>9.3610000000000007</c:v>
                </c:pt>
                <c:pt idx="34173">
                  <c:v>9.3610000000000007</c:v>
                </c:pt>
                <c:pt idx="34174">
                  <c:v>9.3610000000000007</c:v>
                </c:pt>
                <c:pt idx="34175">
                  <c:v>9.3610000000000007</c:v>
                </c:pt>
                <c:pt idx="34176">
                  <c:v>9.3610000000000007</c:v>
                </c:pt>
                <c:pt idx="34177">
                  <c:v>9.3859999999999992</c:v>
                </c:pt>
                <c:pt idx="34178">
                  <c:v>9.3859999999999992</c:v>
                </c:pt>
                <c:pt idx="34179">
                  <c:v>9.3859999999999992</c:v>
                </c:pt>
                <c:pt idx="34180">
                  <c:v>9.3859999999999992</c:v>
                </c:pt>
                <c:pt idx="34181">
                  <c:v>9.3859999999999992</c:v>
                </c:pt>
                <c:pt idx="34182">
                  <c:v>9.41</c:v>
                </c:pt>
                <c:pt idx="34183">
                  <c:v>9.41</c:v>
                </c:pt>
                <c:pt idx="34184">
                  <c:v>9.41</c:v>
                </c:pt>
                <c:pt idx="34185">
                  <c:v>9.41</c:v>
                </c:pt>
                <c:pt idx="34186">
                  <c:v>9.3859999999999992</c:v>
                </c:pt>
                <c:pt idx="34187">
                  <c:v>9.41</c:v>
                </c:pt>
                <c:pt idx="34188">
                  <c:v>9.41</c:v>
                </c:pt>
                <c:pt idx="34189">
                  <c:v>9.41</c:v>
                </c:pt>
                <c:pt idx="34190">
                  <c:v>9.41</c:v>
                </c:pt>
                <c:pt idx="34191">
                  <c:v>9.41</c:v>
                </c:pt>
                <c:pt idx="34192">
                  <c:v>9.41</c:v>
                </c:pt>
                <c:pt idx="34193">
                  <c:v>9.41</c:v>
                </c:pt>
                <c:pt idx="34194">
                  <c:v>9.41</c:v>
                </c:pt>
                <c:pt idx="34195">
                  <c:v>9.41</c:v>
                </c:pt>
                <c:pt idx="34196">
                  <c:v>9.41</c:v>
                </c:pt>
                <c:pt idx="34197">
                  <c:v>9.41</c:v>
                </c:pt>
                <c:pt idx="34198">
                  <c:v>9.41</c:v>
                </c:pt>
                <c:pt idx="34199">
                  <c:v>9.4350000000000005</c:v>
                </c:pt>
                <c:pt idx="34200">
                  <c:v>9.41</c:v>
                </c:pt>
                <c:pt idx="34201">
                  <c:v>9.41</c:v>
                </c:pt>
                <c:pt idx="34202">
                  <c:v>9.41</c:v>
                </c:pt>
                <c:pt idx="34203">
                  <c:v>9.41</c:v>
                </c:pt>
                <c:pt idx="34204">
                  <c:v>9.41</c:v>
                </c:pt>
                <c:pt idx="34205">
                  <c:v>9.41</c:v>
                </c:pt>
                <c:pt idx="34206">
                  <c:v>9.3859999999999992</c:v>
                </c:pt>
                <c:pt idx="34207">
                  <c:v>9.3859999999999992</c:v>
                </c:pt>
                <c:pt idx="34208">
                  <c:v>9.3859999999999992</c:v>
                </c:pt>
                <c:pt idx="34209">
                  <c:v>9.3859999999999992</c:v>
                </c:pt>
                <c:pt idx="34210">
                  <c:v>9.3859999999999992</c:v>
                </c:pt>
                <c:pt idx="34211">
                  <c:v>9.3859999999999992</c:v>
                </c:pt>
                <c:pt idx="34212">
                  <c:v>9.3859999999999992</c:v>
                </c:pt>
                <c:pt idx="34213">
                  <c:v>9.3859999999999992</c:v>
                </c:pt>
                <c:pt idx="34214">
                  <c:v>9.3859999999999992</c:v>
                </c:pt>
                <c:pt idx="34215">
                  <c:v>9.3859999999999992</c:v>
                </c:pt>
                <c:pt idx="34216">
                  <c:v>9.3859999999999992</c:v>
                </c:pt>
                <c:pt idx="34217">
                  <c:v>9.41</c:v>
                </c:pt>
                <c:pt idx="34218">
                  <c:v>9.41</c:v>
                </c:pt>
                <c:pt idx="34219">
                  <c:v>9.4350000000000005</c:v>
                </c:pt>
                <c:pt idx="34220">
                  <c:v>9.4350000000000005</c:v>
                </c:pt>
                <c:pt idx="34221">
                  <c:v>9.4350000000000005</c:v>
                </c:pt>
                <c:pt idx="34222">
                  <c:v>9.4600000000000009</c:v>
                </c:pt>
                <c:pt idx="34223">
                  <c:v>9.4600000000000009</c:v>
                </c:pt>
                <c:pt idx="34224">
                  <c:v>9.4849999999999994</c:v>
                </c:pt>
                <c:pt idx="34225">
                  <c:v>9.5090000000000003</c:v>
                </c:pt>
                <c:pt idx="34226">
                  <c:v>9.5340000000000007</c:v>
                </c:pt>
                <c:pt idx="34227">
                  <c:v>9.5579999999999998</c:v>
                </c:pt>
                <c:pt idx="34228">
                  <c:v>9.5830000000000002</c:v>
                </c:pt>
                <c:pt idx="34229">
                  <c:v>9.5830000000000002</c:v>
                </c:pt>
                <c:pt idx="34230">
                  <c:v>9.6319999999999997</c:v>
                </c:pt>
                <c:pt idx="34231">
                  <c:v>9.6319999999999997</c:v>
                </c:pt>
                <c:pt idx="34232">
                  <c:v>9.5830000000000002</c:v>
                </c:pt>
                <c:pt idx="34233">
                  <c:v>9.5579999999999998</c:v>
                </c:pt>
                <c:pt idx="34234">
                  <c:v>9.5579999999999998</c:v>
                </c:pt>
                <c:pt idx="34235">
                  <c:v>9.5579999999999998</c:v>
                </c:pt>
                <c:pt idx="34236">
                  <c:v>9.5579999999999998</c:v>
                </c:pt>
                <c:pt idx="34237">
                  <c:v>9.5579999999999998</c:v>
                </c:pt>
                <c:pt idx="34238">
                  <c:v>9.5340000000000007</c:v>
                </c:pt>
                <c:pt idx="34239">
                  <c:v>9.5340000000000007</c:v>
                </c:pt>
                <c:pt idx="34240">
                  <c:v>9.5340000000000007</c:v>
                </c:pt>
                <c:pt idx="34241">
                  <c:v>9.5340000000000007</c:v>
                </c:pt>
                <c:pt idx="34242">
                  <c:v>9.5340000000000007</c:v>
                </c:pt>
                <c:pt idx="34243">
                  <c:v>9.5340000000000007</c:v>
                </c:pt>
                <c:pt idx="34244">
                  <c:v>9.5340000000000007</c:v>
                </c:pt>
                <c:pt idx="34245">
                  <c:v>9.5340000000000007</c:v>
                </c:pt>
                <c:pt idx="34246">
                  <c:v>9.5340000000000007</c:v>
                </c:pt>
                <c:pt idx="34247">
                  <c:v>9.5340000000000007</c:v>
                </c:pt>
                <c:pt idx="34248">
                  <c:v>9.5340000000000007</c:v>
                </c:pt>
                <c:pt idx="34249">
                  <c:v>9.5090000000000003</c:v>
                </c:pt>
                <c:pt idx="34250">
                  <c:v>9.5090000000000003</c:v>
                </c:pt>
                <c:pt idx="34251">
                  <c:v>9.5090000000000003</c:v>
                </c:pt>
                <c:pt idx="34252">
                  <c:v>9.5090000000000003</c:v>
                </c:pt>
                <c:pt idx="34253">
                  <c:v>9.5090000000000003</c:v>
                </c:pt>
                <c:pt idx="34254">
                  <c:v>9.5090000000000003</c:v>
                </c:pt>
                <c:pt idx="34255">
                  <c:v>9.5090000000000003</c:v>
                </c:pt>
                <c:pt idx="34256">
                  <c:v>9.5090000000000003</c:v>
                </c:pt>
                <c:pt idx="34257">
                  <c:v>9.5090000000000003</c:v>
                </c:pt>
                <c:pt idx="34258">
                  <c:v>9.5090000000000003</c:v>
                </c:pt>
                <c:pt idx="34259">
                  <c:v>9.5090000000000003</c:v>
                </c:pt>
                <c:pt idx="34260">
                  <c:v>9.5090000000000003</c:v>
                </c:pt>
                <c:pt idx="34261">
                  <c:v>9.5090000000000003</c:v>
                </c:pt>
                <c:pt idx="34262">
                  <c:v>9.5090000000000003</c:v>
                </c:pt>
                <c:pt idx="34263">
                  <c:v>9.5090000000000003</c:v>
                </c:pt>
                <c:pt idx="34264">
                  <c:v>9.5090000000000003</c:v>
                </c:pt>
                <c:pt idx="34265">
                  <c:v>9.5090000000000003</c:v>
                </c:pt>
                <c:pt idx="34266">
                  <c:v>9.5090000000000003</c:v>
                </c:pt>
                <c:pt idx="34267">
                  <c:v>9.5090000000000003</c:v>
                </c:pt>
                <c:pt idx="34268">
                  <c:v>9.5090000000000003</c:v>
                </c:pt>
                <c:pt idx="34269">
                  <c:v>9.5090000000000003</c:v>
                </c:pt>
                <c:pt idx="34270">
                  <c:v>9.5090000000000003</c:v>
                </c:pt>
                <c:pt idx="34271">
                  <c:v>9.5090000000000003</c:v>
                </c:pt>
                <c:pt idx="34272">
                  <c:v>9.5090000000000003</c:v>
                </c:pt>
                <c:pt idx="34273">
                  <c:v>9.5090000000000003</c:v>
                </c:pt>
                <c:pt idx="34274">
                  <c:v>9.5090000000000003</c:v>
                </c:pt>
                <c:pt idx="34275">
                  <c:v>9.5090000000000003</c:v>
                </c:pt>
                <c:pt idx="34276">
                  <c:v>9.5090000000000003</c:v>
                </c:pt>
                <c:pt idx="34277">
                  <c:v>9.5090000000000003</c:v>
                </c:pt>
                <c:pt idx="34278">
                  <c:v>9.5090000000000003</c:v>
                </c:pt>
                <c:pt idx="34279">
                  <c:v>9.5090000000000003</c:v>
                </c:pt>
                <c:pt idx="34280">
                  <c:v>9.5090000000000003</c:v>
                </c:pt>
                <c:pt idx="34281">
                  <c:v>9.5090000000000003</c:v>
                </c:pt>
                <c:pt idx="34282">
                  <c:v>9.5090000000000003</c:v>
                </c:pt>
                <c:pt idx="34283">
                  <c:v>9.5090000000000003</c:v>
                </c:pt>
                <c:pt idx="34284">
                  <c:v>9.5090000000000003</c:v>
                </c:pt>
                <c:pt idx="34285">
                  <c:v>9.5090000000000003</c:v>
                </c:pt>
                <c:pt idx="34286">
                  <c:v>9.5090000000000003</c:v>
                </c:pt>
                <c:pt idx="34287">
                  <c:v>9.5090000000000003</c:v>
                </c:pt>
                <c:pt idx="34288">
                  <c:v>9.5090000000000003</c:v>
                </c:pt>
                <c:pt idx="34289">
                  <c:v>9.5090000000000003</c:v>
                </c:pt>
                <c:pt idx="34290">
                  <c:v>9.5090000000000003</c:v>
                </c:pt>
                <c:pt idx="34291">
                  <c:v>9.5090000000000003</c:v>
                </c:pt>
                <c:pt idx="34292">
                  <c:v>9.5090000000000003</c:v>
                </c:pt>
                <c:pt idx="34293">
                  <c:v>9.5090000000000003</c:v>
                </c:pt>
                <c:pt idx="34294">
                  <c:v>9.5090000000000003</c:v>
                </c:pt>
                <c:pt idx="34295">
                  <c:v>9.5090000000000003</c:v>
                </c:pt>
                <c:pt idx="34296">
                  <c:v>9.5090000000000003</c:v>
                </c:pt>
                <c:pt idx="34297">
                  <c:v>9.5090000000000003</c:v>
                </c:pt>
                <c:pt idx="34298">
                  <c:v>9.5090000000000003</c:v>
                </c:pt>
                <c:pt idx="34299">
                  <c:v>9.5090000000000003</c:v>
                </c:pt>
                <c:pt idx="34300">
                  <c:v>9.5090000000000003</c:v>
                </c:pt>
                <c:pt idx="34301">
                  <c:v>9.5090000000000003</c:v>
                </c:pt>
                <c:pt idx="34302">
                  <c:v>9.5090000000000003</c:v>
                </c:pt>
                <c:pt idx="34303">
                  <c:v>9.5090000000000003</c:v>
                </c:pt>
                <c:pt idx="34304">
                  <c:v>9.5090000000000003</c:v>
                </c:pt>
                <c:pt idx="34305">
                  <c:v>9.5090000000000003</c:v>
                </c:pt>
                <c:pt idx="34306">
                  <c:v>9.5090000000000003</c:v>
                </c:pt>
                <c:pt idx="34307">
                  <c:v>9.5090000000000003</c:v>
                </c:pt>
                <c:pt idx="34308">
                  <c:v>9.5090000000000003</c:v>
                </c:pt>
                <c:pt idx="34309">
                  <c:v>9.5090000000000003</c:v>
                </c:pt>
                <c:pt idx="34310">
                  <c:v>9.5090000000000003</c:v>
                </c:pt>
                <c:pt idx="34311">
                  <c:v>9.5090000000000003</c:v>
                </c:pt>
                <c:pt idx="34312">
                  <c:v>9.5090000000000003</c:v>
                </c:pt>
                <c:pt idx="34313">
                  <c:v>9.5340000000000007</c:v>
                </c:pt>
                <c:pt idx="34314">
                  <c:v>9.5340000000000007</c:v>
                </c:pt>
                <c:pt idx="34315">
                  <c:v>9.5340000000000007</c:v>
                </c:pt>
                <c:pt idx="34316">
                  <c:v>9.5340000000000007</c:v>
                </c:pt>
                <c:pt idx="34317">
                  <c:v>9.5340000000000007</c:v>
                </c:pt>
                <c:pt idx="34318">
                  <c:v>9.5340000000000007</c:v>
                </c:pt>
                <c:pt idx="34319">
                  <c:v>9.5579999999999998</c:v>
                </c:pt>
                <c:pt idx="34320">
                  <c:v>9.6080000000000005</c:v>
                </c:pt>
                <c:pt idx="34321">
                  <c:v>9.6319999999999997</c:v>
                </c:pt>
                <c:pt idx="34322">
                  <c:v>9.6319999999999997</c:v>
                </c:pt>
                <c:pt idx="34323">
                  <c:v>9.657</c:v>
                </c:pt>
                <c:pt idx="34324">
                  <c:v>9.6820000000000004</c:v>
                </c:pt>
                <c:pt idx="34325">
                  <c:v>9.7560000000000002</c:v>
                </c:pt>
                <c:pt idx="34326">
                  <c:v>9.7799999999999994</c:v>
                </c:pt>
                <c:pt idx="34327">
                  <c:v>9.7560000000000002</c:v>
                </c:pt>
                <c:pt idx="34328">
                  <c:v>9.7560000000000002</c:v>
                </c:pt>
                <c:pt idx="34329">
                  <c:v>9.7309999999999999</c:v>
                </c:pt>
                <c:pt idx="34330">
                  <c:v>9.7309999999999999</c:v>
                </c:pt>
                <c:pt idx="34331">
                  <c:v>9.7059999999999995</c:v>
                </c:pt>
                <c:pt idx="34332">
                  <c:v>9.7560000000000002</c:v>
                </c:pt>
                <c:pt idx="34333">
                  <c:v>9.7309999999999999</c:v>
                </c:pt>
                <c:pt idx="34334">
                  <c:v>9.7309999999999999</c:v>
                </c:pt>
                <c:pt idx="34335">
                  <c:v>9.7309999999999999</c:v>
                </c:pt>
                <c:pt idx="34336">
                  <c:v>9.657</c:v>
                </c:pt>
                <c:pt idx="34337">
                  <c:v>9.6080000000000005</c:v>
                </c:pt>
                <c:pt idx="34338">
                  <c:v>9.5830000000000002</c:v>
                </c:pt>
                <c:pt idx="34339">
                  <c:v>9.5579999999999998</c:v>
                </c:pt>
                <c:pt idx="34340">
                  <c:v>9.5340000000000007</c:v>
                </c:pt>
                <c:pt idx="34341">
                  <c:v>9.5340000000000007</c:v>
                </c:pt>
                <c:pt idx="34342">
                  <c:v>9.5090000000000003</c:v>
                </c:pt>
                <c:pt idx="34343">
                  <c:v>9.4849999999999994</c:v>
                </c:pt>
                <c:pt idx="34344">
                  <c:v>9.4849999999999994</c:v>
                </c:pt>
                <c:pt idx="34345">
                  <c:v>9.4600000000000009</c:v>
                </c:pt>
                <c:pt idx="34346">
                  <c:v>9.4350000000000005</c:v>
                </c:pt>
                <c:pt idx="34347">
                  <c:v>9.4350000000000005</c:v>
                </c:pt>
                <c:pt idx="34348">
                  <c:v>9.4350000000000005</c:v>
                </c:pt>
                <c:pt idx="34349">
                  <c:v>9.41</c:v>
                </c:pt>
                <c:pt idx="34350">
                  <c:v>9.41</c:v>
                </c:pt>
                <c:pt idx="34351">
                  <c:v>9.41</c:v>
                </c:pt>
                <c:pt idx="34352">
                  <c:v>9.41</c:v>
                </c:pt>
                <c:pt idx="34353">
                  <c:v>9.3859999999999992</c:v>
                </c:pt>
                <c:pt idx="34354">
                  <c:v>9.3859999999999992</c:v>
                </c:pt>
                <c:pt idx="34355">
                  <c:v>9.3859999999999992</c:v>
                </c:pt>
                <c:pt idx="34356">
                  <c:v>9.3859999999999992</c:v>
                </c:pt>
                <c:pt idx="34357">
                  <c:v>9.3859999999999992</c:v>
                </c:pt>
                <c:pt idx="34358">
                  <c:v>9.3859999999999992</c:v>
                </c:pt>
                <c:pt idx="34359">
                  <c:v>9.3859999999999992</c:v>
                </c:pt>
                <c:pt idx="34360">
                  <c:v>9.3610000000000007</c:v>
                </c:pt>
                <c:pt idx="34361">
                  <c:v>9.3610000000000007</c:v>
                </c:pt>
                <c:pt idx="34362">
                  <c:v>9.3610000000000007</c:v>
                </c:pt>
                <c:pt idx="34363">
                  <c:v>9.3610000000000007</c:v>
                </c:pt>
                <c:pt idx="34364">
                  <c:v>9.3610000000000007</c:v>
                </c:pt>
                <c:pt idx="34365">
                  <c:v>9.3610000000000007</c:v>
                </c:pt>
                <c:pt idx="34366">
                  <c:v>9.3360000000000003</c:v>
                </c:pt>
                <c:pt idx="34367">
                  <c:v>9.3360000000000003</c:v>
                </c:pt>
                <c:pt idx="34368">
                  <c:v>9.3360000000000003</c:v>
                </c:pt>
                <c:pt idx="34369">
                  <c:v>9.3360000000000003</c:v>
                </c:pt>
                <c:pt idx="34370">
                  <c:v>9.3360000000000003</c:v>
                </c:pt>
                <c:pt idx="34371">
                  <c:v>9.3360000000000003</c:v>
                </c:pt>
                <c:pt idx="34372">
                  <c:v>9.3360000000000003</c:v>
                </c:pt>
                <c:pt idx="34373">
                  <c:v>9.3360000000000003</c:v>
                </c:pt>
                <c:pt idx="34374">
                  <c:v>9.3360000000000003</c:v>
                </c:pt>
                <c:pt idx="34375">
                  <c:v>9.3360000000000003</c:v>
                </c:pt>
                <c:pt idx="34376">
                  <c:v>9.3360000000000003</c:v>
                </c:pt>
                <c:pt idx="34377">
                  <c:v>9.3360000000000003</c:v>
                </c:pt>
                <c:pt idx="34378">
                  <c:v>9.3610000000000007</c:v>
                </c:pt>
                <c:pt idx="34379">
                  <c:v>9.3610000000000007</c:v>
                </c:pt>
                <c:pt idx="34380">
                  <c:v>9.3610000000000007</c:v>
                </c:pt>
                <c:pt idx="34381">
                  <c:v>9.3610000000000007</c:v>
                </c:pt>
                <c:pt idx="34382">
                  <c:v>9.3859999999999992</c:v>
                </c:pt>
                <c:pt idx="34383">
                  <c:v>9.3610000000000007</c:v>
                </c:pt>
                <c:pt idx="34384">
                  <c:v>9.3610000000000007</c:v>
                </c:pt>
                <c:pt idx="34385">
                  <c:v>9.3610000000000007</c:v>
                </c:pt>
                <c:pt idx="34386">
                  <c:v>9.3610000000000007</c:v>
                </c:pt>
                <c:pt idx="34387">
                  <c:v>9.3610000000000007</c:v>
                </c:pt>
                <c:pt idx="34388">
                  <c:v>9.3360000000000003</c:v>
                </c:pt>
                <c:pt idx="34389">
                  <c:v>9.3360000000000003</c:v>
                </c:pt>
                <c:pt idx="34390">
                  <c:v>9.3360000000000003</c:v>
                </c:pt>
                <c:pt idx="34391">
                  <c:v>9.3119999999999994</c:v>
                </c:pt>
                <c:pt idx="34392">
                  <c:v>9.3119999999999994</c:v>
                </c:pt>
                <c:pt idx="34393">
                  <c:v>9.2870000000000008</c:v>
                </c:pt>
                <c:pt idx="34394">
                  <c:v>9.2620000000000005</c:v>
                </c:pt>
                <c:pt idx="34395">
                  <c:v>9.2620000000000005</c:v>
                </c:pt>
                <c:pt idx="34396">
                  <c:v>9.2379999999999995</c:v>
                </c:pt>
                <c:pt idx="34397">
                  <c:v>9.2129999999999992</c:v>
                </c:pt>
                <c:pt idx="34398">
                  <c:v>9.2129999999999992</c:v>
                </c:pt>
                <c:pt idx="34399">
                  <c:v>9.2129999999999992</c:v>
                </c:pt>
                <c:pt idx="34400">
                  <c:v>9.2129999999999992</c:v>
                </c:pt>
                <c:pt idx="34401">
                  <c:v>9.1880000000000006</c:v>
                </c:pt>
                <c:pt idx="34402">
                  <c:v>9.1880000000000006</c:v>
                </c:pt>
                <c:pt idx="34403">
                  <c:v>9.1880000000000006</c:v>
                </c:pt>
                <c:pt idx="34404">
                  <c:v>9.1630000000000003</c:v>
                </c:pt>
                <c:pt idx="34405">
                  <c:v>9.1630000000000003</c:v>
                </c:pt>
                <c:pt idx="34406">
                  <c:v>9.1880000000000006</c:v>
                </c:pt>
                <c:pt idx="34407">
                  <c:v>9.1880000000000006</c:v>
                </c:pt>
                <c:pt idx="34408">
                  <c:v>9.1880000000000006</c:v>
                </c:pt>
                <c:pt idx="34409">
                  <c:v>9.1880000000000006</c:v>
                </c:pt>
                <c:pt idx="34410">
                  <c:v>9.1880000000000006</c:v>
                </c:pt>
                <c:pt idx="34411">
                  <c:v>9.1630000000000003</c:v>
                </c:pt>
                <c:pt idx="34412">
                  <c:v>9.1389999999999993</c:v>
                </c:pt>
                <c:pt idx="34413">
                  <c:v>9.1389999999999993</c:v>
                </c:pt>
                <c:pt idx="34414">
                  <c:v>9.2129999999999992</c:v>
                </c:pt>
                <c:pt idx="34415">
                  <c:v>9.2379999999999995</c:v>
                </c:pt>
                <c:pt idx="34416">
                  <c:v>9.2620000000000005</c:v>
                </c:pt>
                <c:pt idx="34417">
                  <c:v>9.3119999999999994</c:v>
                </c:pt>
                <c:pt idx="34418">
                  <c:v>9.3360000000000003</c:v>
                </c:pt>
                <c:pt idx="34419">
                  <c:v>9.3360000000000003</c:v>
                </c:pt>
                <c:pt idx="34420">
                  <c:v>9.3360000000000003</c:v>
                </c:pt>
                <c:pt idx="34421">
                  <c:v>9.3610000000000007</c:v>
                </c:pt>
                <c:pt idx="34422">
                  <c:v>9.3610000000000007</c:v>
                </c:pt>
                <c:pt idx="34423">
                  <c:v>9.3859999999999992</c:v>
                </c:pt>
                <c:pt idx="34424">
                  <c:v>9.41</c:v>
                </c:pt>
                <c:pt idx="34425">
                  <c:v>9.4350000000000005</c:v>
                </c:pt>
                <c:pt idx="34426">
                  <c:v>9.4350000000000005</c:v>
                </c:pt>
                <c:pt idx="34427">
                  <c:v>9.4350000000000005</c:v>
                </c:pt>
                <c:pt idx="34428">
                  <c:v>9.4350000000000005</c:v>
                </c:pt>
                <c:pt idx="34429">
                  <c:v>9.41</c:v>
                </c:pt>
                <c:pt idx="34430">
                  <c:v>9.3859999999999992</c:v>
                </c:pt>
                <c:pt idx="34431">
                  <c:v>9.3610000000000007</c:v>
                </c:pt>
                <c:pt idx="34432">
                  <c:v>9.3360000000000003</c:v>
                </c:pt>
                <c:pt idx="34433">
                  <c:v>9.2870000000000008</c:v>
                </c:pt>
                <c:pt idx="34434">
                  <c:v>9.2620000000000005</c:v>
                </c:pt>
                <c:pt idx="34435">
                  <c:v>9.2379999999999995</c:v>
                </c:pt>
                <c:pt idx="34436">
                  <c:v>9.2379999999999995</c:v>
                </c:pt>
                <c:pt idx="34437">
                  <c:v>9.2620000000000005</c:v>
                </c:pt>
                <c:pt idx="34438">
                  <c:v>9.2620000000000005</c:v>
                </c:pt>
                <c:pt idx="34439">
                  <c:v>9.2620000000000005</c:v>
                </c:pt>
                <c:pt idx="34440">
                  <c:v>9.2870000000000008</c:v>
                </c:pt>
                <c:pt idx="34441">
                  <c:v>9.2870000000000008</c:v>
                </c:pt>
                <c:pt idx="34442">
                  <c:v>9.2870000000000008</c:v>
                </c:pt>
                <c:pt idx="34443">
                  <c:v>9.2870000000000008</c:v>
                </c:pt>
                <c:pt idx="34444">
                  <c:v>9.2870000000000008</c:v>
                </c:pt>
                <c:pt idx="34445">
                  <c:v>9.2870000000000008</c:v>
                </c:pt>
                <c:pt idx="34446">
                  <c:v>9.2870000000000008</c:v>
                </c:pt>
                <c:pt idx="34447">
                  <c:v>9.2870000000000008</c:v>
                </c:pt>
                <c:pt idx="34448">
                  <c:v>9.2870000000000008</c:v>
                </c:pt>
                <c:pt idx="34449">
                  <c:v>9.2870000000000008</c:v>
                </c:pt>
                <c:pt idx="34450">
                  <c:v>9.2870000000000008</c:v>
                </c:pt>
                <c:pt idx="34451">
                  <c:v>9.2870000000000008</c:v>
                </c:pt>
                <c:pt idx="34452">
                  <c:v>9.2870000000000008</c:v>
                </c:pt>
                <c:pt idx="34453">
                  <c:v>9.2870000000000008</c:v>
                </c:pt>
                <c:pt idx="34454">
                  <c:v>9.2870000000000008</c:v>
                </c:pt>
                <c:pt idx="34455">
                  <c:v>9.2870000000000008</c:v>
                </c:pt>
                <c:pt idx="34456">
                  <c:v>9.2870000000000008</c:v>
                </c:pt>
                <c:pt idx="34457">
                  <c:v>9.2870000000000008</c:v>
                </c:pt>
                <c:pt idx="34458">
                  <c:v>9.2620000000000005</c:v>
                </c:pt>
                <c:pt idx="34459">
                  <c:v>9.2620000000000005</c:v>
                </c:pt>
                <c:pt idx="34460">
                  <c:v>9.2620000000000005</c:v>
                </c:pt>
                <c:pt idx="34461">
                  <c:v>9.2379999999999995</c:v>
                </c:pt>
                <c:pt idx="34462">
                  <c:v>9.2379999999999995</c:v>
                </c:pt>
                <c:pt idx="34463">
                  <c:v>9.2379999999999995</c:v>
                </c:pt>
                <c:pt idx="34464">
                  <c:v>9.2379999999999995</c:v>
                </c:pt>
                <c:pt idx="34465">
                  <c:v>9.2129999999999992</c:v>
                </c:pt>
                <c:pt idx="34466">
                  <c:v>9.2129999999999992</c:v>
                </c:pt>
                <c:pt idx="34467">
                  <c:v>9.1880000000000006</c:v>
                </c:pt>
                <c:pt idx="34468">
                  <c:v>9.1880000000000006</c:v>
                </c:pt>
                <c:pt idx="34469">
                  <c:v>9.1880000000000006</c:v>
                </c:pt>
                <c:pt idx="34470">
                  <c:v>9.1880000000000006</c:v>
                </c:pt>
                <c:pt idx="34471">
                  <c:v>9.1880000000000006</c:v>
                </c:pt>
                <c:pt idx="34472">
                  <c:v>9.1630000000000003</c:v>
                </c:pt>
                <c:pt idx="34473">
                  <c:v>9.1630000000000003</c:v>
                </c:pt>
                <c:pt idx="34474">
                  <c:v>9.1630000000000003</c:v>
                </c:pt>
                <c:pt idx="34475">
                  <c:v>9.1389999999999993</c:v>
                </c:pt>
                <c:pt idx="34476">
                  <c:v>9.1389999999999993</c:v>
                </c:pt>
                <c:pt idx="34477">
                  <c:v>9.1389999999999993</c:v>
                </c:pt>
                <c:pt idx="34478">
                  <c:v>9.1389999999999993</c:v>
                </c:pt>
                <c:pt idx="34479">
                  <c:v>9.1389999999999993</c:v>
                </c:pt>
                <c:pt idx="34480">
                  <c:v>9.1389999999999993</c:v>
                </c:pt>
                <c:pt idx="34481">
                  <c:v>9.1389999999999993</c:v>
                </c:pt>
                <c:pt idx="34482">
                  <c:v>9.1389999999999993</c:v>
                </c:pt>
                <c:pt idx="34483">
                  <c:v>9.1140000000000008</c:v>
                </c:pt>
                <c:pt idx="34484">
                  <c:v>9.1140000000000008</c:v>
                </c:pt>
                <c:pt idx="34485">
                  <c:v>9.1389999999999993</c:v>
                </c:pt>
                <c:pt idx="34486">
                  <c:v>9.1389999999999993</c:v>
                </c:pt>
                <c:pt idx="34487">
                  <c:v>9.1389999999999993</c:v>
                </c:pt>
                <c:pt idx="34488">
                  <c:v>9.1140000000000008</c:v>
                </c:pt>
                <c:pt idx="34489">
                  <c:v>9.1140000000000008</c:v>
                </c:pt>
                <c:pt idx="34490">
                  <c:v>9.1140000000000008</c:v>
                </c:pt>
                <c:pt idx="34491">
                  <c:v>9.0890000000000004</c:v>
                </c:pt>
                <c:pt idx="34492">
                  <c:v>9.0890000000000004</c:v>
                </c:pt>
                <c:pt idx="34493">
                  <c:v>9.0890000000000004</c:v>
                </c:pt>
                <c:pt idx="34494">
                  <c:v>9.0890000000000004</c:v>
                </c:pt>
                <c:pt idx="34495">
                  <c:v>9.0890000000000004</c:v>
                </c:pt>
                <c:pt idx="34496">
                  <c:v>9.0640000000000001</c:v>
                </c:pt>
                <c:pt idx="34497">
                  <c:v>9.0640000000000001</c:v>
                </c:pt>
                <c:pt idx="34498">
                  <c:v>9.0640000000000001</c:v>
                </c:pt>
                <c:pt idx="34499">
                  <c:v>9.0640000000000001</c:v>
                </c:pt>
                <c:pt idx="34500">
                  <c:v>9.0640000000000001</c:v>
                </c:pt>
                <c:pt idx="34501">
                  <c:v>9.0640000000000001</c:v>
                </c:pt>
                <c:pt idx="34502">
                  <c:v>9.0640000000000001</c:v>
                </c:pt>
                <c:pt idx="34503">
                  <c:v>9.0640000000000001</c:v>
                </c:pt>
                <c:pt idx="34504">
                  <c:v>9.0640000000000001</c:v>
                </c:pt>
                <c:pt idx="34505">
                  <c:v>9.0640000000000001</c:v>
                </c:pt>
                <c:pt idx="34506">
                  <c:v>9.0640000000000001</c:v>
                </c:pt>
                <c:pt idx="34507">
                  <c:v>9.0640000000000001</c:v>
                </c:pt>
                <c:pt idx="34508">
                  <c:v>9.0890000000000004</c:v>
                </c:pt>
                <c:pt idx="34509">
                  <c:v>9.0890000000000004</c:v>
                </c:pt>
                <c:pt idx="34510">
                  <c:v>9.1389999999999993</c:v>
                </c:pt>
                <c:pt idx="34511">
                  <c:v>9.1880000000000006</c:v>
                </c:pt>
                <c:pt idx="34512">
                  <c:v>9.2379999999999995</c:v>
                </c:pt>
                <c:pt idx="34513">
                  <c:v>9.2870000000000008</c:v>
                </c:pt>
                <c:pt idx="34514">
                  <c:v>9.3119999999999994</c:v>
                </c:pt>
                <c:pt idx="34515">
                  <c:v>9.3360000000000003</c:v>
                </c:pt>
                <c:pt idx="34516">
                  <c:v>9.3360000000000003</c:v>
                </c:pt>
                <c:pt idx="34517">
                  <c:v>9.3610000000000007</c:v>
                </c:pt>
                <c:pt idx="34518">
                  <c:v>9.3859999999999992</c:v>
                </c:pt>
                <c:pt idx="34519">
                  <c:v>9.3859999999999992</c:v>
                </c:pt>
                <c:pt idx="34520">
                  <c:v>9.3859999999999992</c:v>
                </c:pt>
                <c:pt idx="34521">
                  <c:v>9.41</c:v>
                </c:pt>
                <c:pt idx="34522">
                  <c:v>9.41</c:v>
                </c:pt>
                <c:pt idx="34523">
                  <c:v>9.41</c:v>
                </c:pt>
                <c:pt idx="34524">
                  <c:v>9.3859999999999992</c:v>
                </c:pt>
                <c:pt idx="34525">
                  <c:v>9.3859999999999992</c:v>
                </c:pt>
                <c:pt idx="34526">
                  <c:v>9.3859999999999992</c:v>
                </c:pt>
                <c:pt idx="34527">
                  <c:v>9.3360000000000003</c:v>
                </c:pt>
                <c:pt idx="34528">
                  <c:v>9.3119999999999994</c:v>
                </c:pt>
                <c:pt idx="34529">
                  <c:v>9.2620000000000005</c:v>
                </c:pt>
                <c:pt idx="34530">
                  <c:v>9.2620000000000005</c:v>
                </c:pt>
                <c:pt idx="34531">
                  <c:v>9.2379999999999995</c:v>
                </c:pt>
                <c:pt idx="34532">
                  <c:v>9.2379999999999995</c:v>
                </c:pt>
                <c:pt idx="34533">
                  <c:v>9.2379999999999995</c:v>
                </c:pt>
                <c:pt idx="34534">
                  <c:v>9.2129999999999992</c:v>
                </c:pt>
                <c:pt idx="34535">
                  <c:v>9.1880000000000006</c:v>
                </c:pt>
                <c:pt idx="34536">
                  <c:v>9.1880000000000006</c:v>
                </c:pt>
                <c:pt idx="34537">
                  <c:v>9.1630000000000003</c:v>
                </c:pt>
                <c:pt idx="34538">
                  <c:v>9.1630000000000003</c:v>
                </c:pt>
                <c:pt idx="34539">
                  <c:v>9.1389999999999993</c:v>
                </c:pt>
                <c:pt idx="34540">
                  <c:v>9.1389999999999993</c:v>
                </c:pt>
                <c:pt idx="34541">
                  <c:v>9.1140000000000008</c:v>
                </c:pt>
                <c:pt idx="34542">
                  <c:v>9.1140000000000008</c:v>
                </c:pt>
                <c:pt idx="34543">
                  <c:v>9.1140000000000008</c:v>
                </c:pt>
                <c:pt idx="34544">
                  <c:v>9.0890000000000004</c:v>
                </c:pt>
                <c:pt idx="34545">
                  <c:v>9.0890000000000004</c:v>
                </c:pt>
                <c:pt idx="34546">
                  <c:v>9.0890000000000004</c:v>
                </c:pt>
                <c:pt idx="34547">
                  <c:v>9.0890000000000004</c:v>
                </c:pt>
                <c:pt idx="34548">
                  <c:v>9.0640000000000001</c:v>
                </c:pt>
                <c:pt idx="34549">
                  <c:v>9.0640000000000001</c:v>
                </c:pt>
                <c:pt idx="34550">
                  <c:v>9.0640000000000001</c:v>
                </c:pt>
                <c:pt idx="34551">
                  <c:v>9.0640000000000001</c:v>
                </c:pt>
                <c:pt idx="34552">
                  <c:v>9.0399999999999991</c:v>
                </c:pt>
                <c:pt idx="34553">
                  <c:v>9.0399999999999991</c:v>
                </c:pt>
                <c:pt idx="34554">
                  <c:v>9.0399999999999991</c:v>
                </c:pt>
                <c:pt idx="34555">
                  <c:v>9.0399999999999991</c:v>
                </c:pt>
                <c:pt idx="34556">
                  <c:v>9.0150000000000006</c:v>
                </c:pt>
                <c:pt idx="34557">
                  <c:v>9.0150000000000006</c:v>
                </c:pt>
                <c:pt idx="34558">
                  <c:v>9.0150000000000006</c:v>
                </c:pt>
                <c:pt idx="34559">
                  <c:v>9.0150000000000006</c:v>
                </c:pt>
                <c:pt idx="34560">
                  <c:v>9.0150000000000006</c:v>
                </c:pt>
                <c:pt idx="34561">
                  <c:v>9.0150000000000006</c:v>
                </c:pt>
                <c:pt idx="34562">
                  <c:v>8.99</c:v>
                </c:pt>
                <c:pt idx="34563">
                  <c:v>8.99</c:v>
                </c:pt>
                <c:pt idx="34564">
                  <c:v>8.99</c:v>
                </c:pt>
                <c:pt idx="34565">
                  <c:v>8.99</c:v>
                </c:pt>
                <c:pt idx="34566">
                  <c:v>8.99</c:v>
                </c:pt>
                <c:pt idx="34567">
                  <c:v>8.99</c:v>
                </c:pt>
                <c:pt idx="34568">
                  <c:v>8.99</c:v>
                </c:pt>
                <c:pt idx="34569">
                  <c:v>8.9649999999999999</c:v>
                </c:pt>
                <c:pt idx="34570">
                  <c:v>8.9649999999999999</c:v>
                </c:pt>
                <c:pt idx="34571">
                  <c:v>8.9649999999999999</c:v>
                </c:pt>
                <c:pt idx="34572">
                  <c:v>8.9649999999999999</c:v>
                </c:pt>
                <c:pt idx="34573">
                  <c:v>8.9410000000000007</c:v>
                </c:pt>
                <c:pt idx="34574">
                  <c:v>8.9410000000000007</c:v>
                </c:pt>
                <c:pt idx="34575">
                  <c:v>8.9410000000000007</c:v>
                </c:pt>
                <c:pt idx="34576">
                  <c:v>8.9410000000000007</c:v>
                </c:pt>
                <c:pt idx="34577">
                  <c:v>8.9410000000000007</c:v>
                </c:pt>
                <c:pt idx="34578">
                  <c:v>8.9410000000000007</c:v>
                </c:pt>
                <c:pt idx="34579">
                  <c:v>8.9410000000000007</c:v>
                </c:pt>
                <c:pt idx="34580">
                  <c:v>8.9410000000000007</c:v>
                </c:pt>
                <c:pt idx="34581">
                  <c:v>8.9410000000000007</c:v>
                </c:pt>
                <c:pt idx="34582">
                  <c:v>8.9410000000000007</c:v>
                </c:pt>
                <c:pt idx="34583">
                  <c:v>8.9410000000000007</c:v>
                </c:pt>
                <c:pt idx="34584">
                  <c:v>8.9410000000000007</c:v>
                </c:pt>
                <c:pt idx="34585">
                  <c:v>8.9410000000000007</c:v>
                </c:pt>
                <c:pt idx="34586">
                  <c:v>8.9160000000000004</c:v>
                </c:pt>
                <c:pt idx="34587">
                  <c:v>8.9160000000000004</c:v>
                </c:pt>
                <c:pt idx="34588">
                  <c:v>8.9160000000000004</c:v>
                </c:pt>
                <c:pt idx="34589">
                  <c:v>8.9160000000000004</c:v>
                </c:pt>
                <c:pt idx="34590">
                  <c:v>8.9160000000000004</c:v>
                </c:pt>
                <c:pt idx="34591">
                  <c:v>8.9160000000000004</c:v>
                </c:pt>
                <c:pt idx="34592">
                  <c:v>8.891</c:v>
                </c:pt>
                <c:pt idx="34593">
                  <c:v>8.891</c:v>
                </c:pt>
                <c:pt idx="34594">
                  <c:v>8.891</c:v>
                </c:pt>
                <c:pt idx="34595">
                  <c:v>8.891</c:v>
                </c:pt>
                <c:pt idx="34596">
                  <c:v>8.891</c:v>
                </c:pt>
                <c:pt idx="34597">
                  <c:v>8.9160000000000004</c:v>
                </c:pt>
                <c:pt idx="34598">
                  <c:v>8.9160000000000004</c:v>
                </c:pt>
                <c:pt idx="34599">
                  <c:v>8.9410000000000007</c:v>
                </c:pt>
                <c:pt idx="34600">
                  <c:v>8.9410000000000007</c:v>
                </c:pt>
                <c:pt idx="34601">
                  <c:v>8.9649999999999999</c:v>
                </c:pt>
                <c:pt idx="34602">
                  <c:v>8.9649999999999999</c:v>
                </c:pt>
                <c:pt idx="34603">
                  <c:v>8.9649999999999999</c:v>
                </c:pt>
                <c:pt idx="34604">
                  <c:v>8.99</c:v>
                </c:pt>
                <c:pt idx="34605">
                  <c:v>8.99</c:v>
                </c:pt>
                <c:pt idx="34606">
                  <c:v>9.0150000000000006</c:v>
                </c:pt>
                <c:pt idx="34607">
                  <c:v>9.0399999999999991</c:v>
                </c:pt>
                <c:pt idx="34608">
                  <c:v>9.0640000000000001</c:v>
                </c:pt>
                <c:pt idx="34609">
                  <c:v>9.0640000000000001</c:v>
                </c:pt>
                <c:pt idx="34610">
                  <c:v>9.0640000000000001</c:v>
                </c:pt>
                <c:pt idx="34611">
                  <c:v>9.0640000000000001</c:v>
                </c:pt>
                <c:pt idx="34612">
                  <c:v>9.0890000000000004</c:v>
                </c:pt>
                <c:pt idx="34613">
                  <c:v>9.0890000000000004</c:v>
                </c:pt>
                <c:pt idx="34614">
                  <c:v>9.1140000000000008</c:v>
                </c:pt>
                <c:pt idx="34615">
                  <c:v>9.1140000000000008</c:v>
                </c:pt>
                <c:pt idx="34616">
                  <c:v>9.1389999999999993</c:v>
                </c:pt>
                <c:pt idx="34617">
                  <c:v>9.1880000000000006</c:v>
                </c:pt>
                <c:pt idx="34618">
                  <c:v>9.2129999999999992</c:v>
                </c:pt>
                <c:pt idx="34619">
                  <c:v>9.2129999999999992</c:v>
                </c:pt>
                <c:pt idx="34620">
                  <c:v>9.1880000000000006</c:v>
                </c:pt>
                <c:pt idx="34621">
                  <c:v>9.1630000000000003</c:v>
                </c:pt>
                <c:pt idx="34622">
                  <c:v>9.1389999999999993</c:v>
                </c:pt>
                <c:pt idx="34623">
                  <c:v>9.1630000000000003</c:v>
                </c:pt>
                <c:pt idx="34624">
                  <c:v>9.1389999999999993</c:v>
                </c:pt>
                <c:pt idx="34625">
                  <c:v>9.1389999999999993</c:v>
                </c:pt>
                <c:pt idx="34626">
                  <c:v>9.1389999999999993</c:v>
                </c:pt>
                <c:pt idx="34627">
                  <c:v>9.1140000000000008</c:v>
                </c:pt>
                <c:pt idx="34628">
                  <c:v>9.1140000000000008</c:v>
                </c:pt>
                <c:pt idx="34629">
                  <c:v>9.1140000000000008</c:v>
                </c:pt>
                <c:pt idx="34630">
                  <c:v>9.0890000000000004</c:v>
                </c:pt>
                <c:pt idx="34631">
                  <c:v>9.0890000000000004</c:v>
                </c:pt>
                <c:pt idx="34632">
                  <c:v>9.0890000000000004</c:v>
                </c:pt>
                <c:pt idx="34633">
                  <c:v>9.0890000000000004</c:v>
                </c:pt>
                <c:pt idx="34634">
                  <c:v>9.0640000000000001</c:v>
                </c:pt>
                <c:pt idx="34635">
                  <c:v>9.0640000000000001</c:v>
                </c:pt>
                <c:pt idx="34636">
                  <c:v>9.0640000000000001</c:v>
                </c:pt>
                <c:pt idx="34637">
                  <c:v>9.0640000000000001</c:v>
                </c:pt>
                <c:pt idx="34638">
                  <c:v>9.0640000000000001</c:v>
                </c:pt>
                <c:pt idx="34639">
                  <c:v>9.0640000000000001</c:v>
                </c:pt>
                <c:pt idx="34640">
                  <c:v>9.0640000000000001</c:v>
                </c:pt>
                <c:pt idx="34641">
                  <c:v>9.0640000000000001</c:v>
                </c:pt>
                <c:pt idx="34642">
                  <c:v>9.0640000000000001</c:v>
                </c:pt>
                <c:pt idx="34643">
                  <c:v>9.0640000000000001</c:v>
                </c:pt>
                <c:pt idx="34644">
                  <c:v>9.0890000000000004</c:v>
                </c:pt>
                <c:pt idx="34645">
                  <c:v>9.0890000000000004</c:v>
                </c:pt>
                <c:pt idx="34646">
                  <c:v>9.0890000000000004</c:v>
                </c:pt>
                <c:pt idx="34647">
                  <c:v>9.0890000000000004</c:v>
                </c:pt>
                <c:pt idx="34648">
                  <c:v>9.0890000000000004</c:v>
                </c:pt>
                <c:pt idx="34649">
                  <c:v>9.0890000000000004</c:v>
                </c:pt>
                <c:pt idx="34650">
                  <c:v>9.0890000000000004</c:v>
                </c:pt>
                <c:pt idx="34651">
                  <c:v>9.0890000000000004</c:v>
                </c:pt>
                <c:pt idx="34652">
                  <c:v>9.0890000000000004</c:v>
                </c:pt>
                <c:pt idx="34653">
                  <c:v>9.0890000000000004</c:v>
                </c:pt>
                <c:pt idx="34654">
                  <c:v>9.0890000000000004</c:v>
                </c:pt>
                <c:pt idx="34655">
                  <c:v>9.0890000000000004</c:v>
                </c:pt>
                <c:pt idx="34656">
                  <c:v>9.0890000000000004</c:v>
                </c:pt>
                <c:pt idx="34657">
                  <c:v>9.0890000000000004</c:v>
                </c:pt>
                <c:pt idx="34658">
                  <c:v>9.0890000000000004</c:v>
                </c:pt>
                <c:pt idx="34659">
                  <c:v>9.0890000000000004</c:v>
                </c:pt>
                <c:pt idx="34660">
                  <c:v>9.0890000000000004</c:v>
                </c:pt>
                <c:pt idx="34661">
                  <c:v>9.0890000000000004</c:v>
                </c:pt>
                <c:pt idx="34662">
                  <c:v>9.0890000000000004</c:v>
                </c:pt>
                <c:pt idx="34663">
                  <c:v>9.0890000000000004</c:v>
                </c:pt>
                <c:pt idx="34664">
                  <c:v>9.0890000000000004</c:v>
                </c:pt>
                <c:pt idx="34665">
                  <c:v>9.0890000000000004</c:v>
                </c:pt>
                <c:pt idx="34666">
                  <c:v>9.0890000000000004</c:v>
                </c:pt>
                <c:pt idx="34667">
                  <c:v>9.1140000000000008</c:v>
                </c:pt>
                <c:pt idx="34668">
                  <c:v>9.1140000000000008</c:v>
                </c:pt>
                <c:pt idx="34669">
                  <c:v>9.1140000000000008</c:v>
                </c:pt>
                <c:pt idx="34670">
                  <c:v>9.1140000000000008</c:v>
                </c:pt>
                <c:pt idx="34671">
                  <c:v>9.1140000000000008</c:v>
                </c:pt>
                <c:pt idx="34672">
                  <c:v>9.1140000000000008</c:v>
                </c:pt>
                <c:pt idx="34673">
                  <c:v>9.1140000000000008</c:v>
                </c:pt>
                <c:pt idx="34674">
                  <c:v>9.1140000000000008</c:v>
                </c:pt>
                <c:pt idx="34675">
                  <c:v>9.1140000000000008</c:v>
                </c:pt>
                <c:pt idx="34676">
                  <c:v>9.1140000000000008</c:v>
                </c:pt>
                <c:pt idx="34677">
                  <c:v>9.1140000000000008</c:v>
                </c:pt>
                <c:pt idx="34678">
                  <c:v>9.1140000000000008</c:v>
                </c:pt>
                <c:pt idx="34679">
                  <c:v>9.1140000000000008</c:v>
                </c:pt>
                <c:pt idx="34680">
                  <c:v>9.1140000000000008</c:v>
                </c:pt>
                <c:pt idx="34681">
                  <c:v>9.0890000000000004</c:v>
                </c:pt>
                <c:pt idx="34682">
                  <c:v>9.1140000000000008</c:v>
                </c:pt>
                <c:pt idx="34683">
                  <c:v>9.1140000000000008</c:v>
                </c:pt>
                <c:pt idx="34684">
                  <c:v>9.1140000000000008</c:v>
                </c:pt>
                <c:pt idx="34685">
                  <c:v>9.1140000000000008</c:v>
                </c:pt>
                <c:pt idx="34686">
                  <c:v>9.1140000000000008</c:v>
                </c:pt>
                <c:pt idx="34687">
                  <c:v>9.1140000000000008</c:v>
                </c:pt>
                <c:pt idx="34688">
                  <c:v>9.1140000000000008</c:v>
                </c:pt>
                <c:pt idx="34689">
                  <c:v>9.1140000000000008</c:v>
                </c:pt>
                <c:pt idx="34690">
                  <c:v>9.1140000000000008</c:v>
                </c:pt>
                <c:pt idx="34691">
                  <c:v>9.1140000000000008</c:v>
                </c:pt>
                <c:pt idx="34692">
                  <c:v>9.1140000000000008</c:v>
                </c:pt>
                <c:pt idx="34693">
                  <c:v>9.0890000000000004</c:v>
                </c:pt>
                <c:pt idx="34694">
                  <c:v>9.1140000000000008</c:v>
                </c:pt>
                <c:pt idx="34695">
                  <c:v>9.1140000000000008</c:v>
                </c:pt>
                <c:pt idx="34696">
                  <c:v>9.1140000000000008</c:v>
                </c:pt>
                <c:pt idx="34697">
                  <c:v>9.1140000000000008</c:v>
                </c:pt>
                <c:pt idx="34698">
                  <c:v>9.1140000000000008</c:v>
                </c:pt>
                <c:pt idx="34699">
                  <c:v>9.1140000000000008</c:v>
                </c:pt>
                <c:pt idx="34700">
                  <c:v>9.1140000000000008</c:v>
                </c:pt>
                <c:pt idx="34701">
                  <c:v>9.1389999999999993</c:v>
                </c:pt>
                <c:pt idx="34702">
                  <c:v>9.1389999999999993</c:v>
                </c:pt>
                <c:pt idx="34703">
                  <c:v>9.1630000000000003</c:v>
                </c:pt>
                <c:pt idx="34704">
                  <c:v>9.1880000000000006</c:v>
                </c:pt>
                <c:pt idx="34705">
                  <c:v>9.1880000000000006</c:v>
                </c:pt>
                <c:pt idx="34706">
                  <c:v>9.1880000000000006</c:v>
                </c:pt>
                <c:pt idx="34707">
                  <c:v>9.1880000000000006</c:v>
                </c:pt>
                <c:pt idx="34708">
                  <c:v>9.2129999999999992</c:v>
                </c:pt>
                <c:pt idx="34709">
                  <c:v>9.2129999999999992</c:v>
                </c:pt>
                <c:pt idx="34710">
                  <c:v>9.2379999999999995</c:v>
                </c:pt>
                <c:pt idx="34711">
                  <c:v>9.2379999999999995</c:v>
                </c:pt>
                <c:pt idx="34712">
                  <c:v>9.2129999999999992</c:v>
                </c:pt>
                <c:pt idx="34713">
                  <c:v>9.2379999999999995</c:v>
                </c:pt>
                <c:pt idx="34714">
                  <c:v>9.2870000000000008</c:v>
                </c:pt>
                <c:pt idx="34715">
                  <c:v>9.3119999999999994</c:v>
                </c:pt>
                <c:pt idx="34716">
                  <c:v>9.2620000000000005</c:v>
                </c:pt>
                <c:pt idx="34717">
                  <c:v>9.1880000000000006</c:v>
                </c:pt>
                <c:pt idx="34718">
                  <c:v>9.1880000000000006</c:v>
                </c:pt>
                <c:pt idx="34719">
                  <c:v>9.1630000000000003</c:v>
                </c:pt>
                <c:pt idx="34720">
                  <c:v>9.1630000000000003</c:v>
                </c:pt>
                <c:pt idx="34721">
                  <c:v>9.1389999999999993</c:v>
                </c:pt>
                <c:pt idx="34722">
                  <c:v>9.0890000000000004</c:v>
                </c:pt>
                <c:pt idx="34723">
                  <c:v>9.0890000000000004</c:v>
                </c:pt>
                <c:pt idx="34724">
                  <c:v>9.0640000000000001</c:v>
                </c:pt>
                <c:pt idx="34725">
                  <c:v>9.0640000000000001</c:v>
                </c:pt>
                <c:pt idx="34726">
                  <c:v>9.0640000000000001</c:v>
                </c:pt>
                <c:pt idx="34727">
                  <c:v>9.0399999999999991</c:v>
                </c:pt>
                <c:pt idx="34728">
                  <c:v>9.0399999999999991</c:v>
                </c:pt>
                <c:pt idx="34729">
                  <c:v>9.0150000000000006</c:v>
                </c:pt>
                <c:pt idx="34730">
                  <c:v>9.0150000000000006</c:v>
                </c:pt>
                <c:pt idx="34731">
                  <c:v>9.0399999999999991</c:v>
                </c:pt>
                <c:pt idx="34732">
                  <c:v>9.0399999999999991</c:v>
                </c:pt>
                <c:pt idx="34733">
                  <c:v>9.0399999999999991</c:v>
                </c:pt>
                <c:pt idx="34734">
                  <c:v>9.0399999999999991</c:v>
                </c:pt>
                <c:pt idx="34735">
                  <c:v>9.0399999999999991</c:v>
                </c:pt>
                <c:pt idx="34736">
                  <c:v>9.0399999999999991</c:v>
                </c:pt>
                <c:pt idx="34737">
                  <c:v>9.0399999999999991</c:v>
                </c:pt>
                <c:pt idx="34738">
                  <c:v>9.0399999999999991</c:v>
                </c:pt>
                <c:pt idx="34739">
                  <c:v>9.0640000000000001</c:v>
                </c:pt>
                <c:pt idx="34740">
                  <c:v>9.0640000000000001</c:v>
                </c:pt>
                <c:pt idx="34741">
                  <c:v>9.0640000000000001</c:v>
                </c:pt>
                <c:pt idx="34742">
                  <c:v>9.0640000000000001</c:v>
                </c:pt>
                <c:pt idx="34743">
                  <c:v>9.0640000000000001</c:v>
                </c:pt>
                <c:pt idx="34744">
                  <c:v>9.0640000000000001</c:v>
                </c:pt>
                <c:pt idx="34745">
                  <c:v>9.0640000000000001</c:v>
                </c:pt>
                <c:pt idx="34746">
                  <c:v>9.0640000000000001</c:v>
                </c:pt>
                <c:pt idx="34747">
                  <c:v>9.0640000000000001</c:v>
                </c:pt>
                <c:pt idx="34748">
                  <c:v>9.0640000000000001</c:v>
                </c:pt>
                <c:pt idx="34749">
                  <c:v>9.0640000000000001</c:v>
                </c:pt>
                <c:pt idx="34750">
                  <c:v>9.0640000000000001</c:v>
                </c:pt>
                <c:pt idx="34751">
                  <c:v>9.0399999999999991</c:v>
                </c:pt>
                <c:pt idx="34752">
                  <c:v>9.0640000000000001</c:v>
                </c:pt>
                <c:pt idx="34753">
                  <c:v>9.0640000000000001</c:v>
                </c:pt>
                <c:pt idx="34754">
                  <c:v>9.0640000000000001</c:v>
                </c:pt>
                <c:pt idx="34755">
                  <c:v>9.0640000000000001</c:v>
                </c:pt>
                <c:pt idx="34756">
                  <c:v>9.0890000000000004</c:v>
                </c:pt>
                <c:pt idx="34757">
                  <c:v>9.0890000000000004</c:v>
                </c:pt>
                <c:pt idx="34758">
                  <c:v>9.0890000000000004</c:v>
                </c:pt>
                <c:pt idx="34759">
                  <c:v>9.0890000000000004</c:v>
                </c:pt>
                <c:pt idx="34760">
                  <c:v>9.0890000000000004</c:v>
                </c:pt>
                <c:pt idx="34761">
                  <c:v>9.0890000000000004</c:v>
                </c:pt>
                <c:pt idx="34762">
                  <c:v>9.0890000000000004</c:v>
                </c:pt>
                <c:pt idx="34763">
                  <c:v>9.0890000000000004</c:v>
                </c:pt>
                <c:pt idx="34764">
                  <c:v>9.0890000000000004</c:v>
                </c:pt>
                <c:pt idx="34765">
                  <c:v>9.0890000000000004</c:v>
                </c:pt>
                <c:pt idx="34766">
                  <c:v>9.0890000000000004</c:v>
                </c:pt>
                <c:pt idx="34767">
                  <c:v>9.0890000000000004</c:v>
                </c:pt>
                <c:pt idx="34768">
                  <c:v>9.0890000000000004</c:v>
                </c:pt>
                <c:pt idx="34769">
                  <c:v>9.0890000000000004</c:v>
                </c:pt>
                <c:pt idx="34770">
                  <c:v>9.0890000000000004</c:v>
                </c:pt>
                <c:pt idx="34771">
                  <c:v>9.0890000000000004</c:v>
                </c:pt>
                <c:pt idx="34772">
                  <c:v>9.0890000000000004</c:v>
                </c:pt>
                <c:pt idx="34773">
                  <c:v>9.0890000000000004</c:v>
                </c:pt>
                <c:pt idx="34774">
                  <c:v>9.0890000000000004</c:v>
                </c:pt>
                <c:pt idx="34775">
                  <c:v>9.0890000000000004</c:v>
                </c:pt>
                <c:pt idx="34776">
                  <c:v>9.0890000000000004</c:v>
                </c:pt>
                <c:pt idx="34777">
                  <c:v>9.0890000000000004</c:v>
                </c:pt>
                <c:pt idx="34778">
                  <c:v>9.0890000000000004</c:v>
                </c:pt>
                <c:pt idx="34779">
                  <c:v>9.0890000000000004</c:v>
                </c:pt>
                <c:pt idx="34780">
                  <c:v>9.0890000000000004</c:v>
                </c:pt>
                <c:pt idx="34781">
                  <c:v>9.0890000000000004</c:v>
                </c:pt>
                <c:pt idx="34782">
                  <c:v>9.0890000000000004</c:v>
                </c:pt>
                <c:pt idx="34783">
                  <c:v>9.0890000000000004</c:v>
                </c:pt>
                <c:pt idx="34784">
                  <c:v>9.0890000000000004</c:v>
                </c:pt>
                <c:pt idx="34785">
                  <c:v>9.0890000000000004</c:v>
                </c:pt>
                <c:pt idx="34786">
                  <c:v>9.0890000000000004</c:v>
                </c:pt>
                <c:pt idx="34787">
                  <c:v>9.0890000000000004</c:v>
                </c:pt>
                <c:pt idx="34788">
                  <c:v>9.0890000000000004</c:v>
                </c:pt>
                <c:pt idx="34789">
                  <c:v>9.0640000000000001</c:v>
                </c:pt>
                <c:pt idx="34790">
                  <c:v>9.0890000000000004</c:v>
                </c:pt>
                <c:pt idx="34791">
                  <c:v>9.0890000000000004</c:v>
                </c:pt>
                <c:pt idx="34792">
                  <c:v>9.0890000000000004</c:v>
                </c:pt>
                <c:pt idx="34793">
                  <c:v>9.0890000000000004</c:v>
                </c:pt>
                <c:pt idx="34794">
                  <c:v>9.0890000000000004</c:v>
                </c:pt>
                <c:pt idx="34795">
                  <c:v>9.0890000000000004</c:v>
                </c:pt>
                <c:pt idx="34796">
                  <c:v>9.0890000000000004</c:v>
                </c:pt>
                <c:pt idx="34797">
                  <c:v>9.0890000000000004</c:v>
                </c:pt>
                <c:pt idx="34798">
                  <c:v>9.1140000000000008</c:v>
                </c:pt>
                <c:pt idx="34799">
                  <c:v>9.1140000000000008</c:v>
                </c:pt>
                <c:pt idx="34800">
                  <c:v>9.1140000000000008</c:v>
                </c:pt>
                <c:pt idx="34801">
                  <c:v>9.1630000000000003</c:v>
                </c:pt>
                <c:pt idx="34802">
                  <c:v>9.2129999999999992</c:v>
                </c:pt>
                <c:pt idx="34803">
                  <c:v>9.2379999999999995</c:v>
                </c:pt>
                <c:pt idx="34804">
                  <c:v>9.2379999999999995</c:v>
                </c:pt>
                <c:pt idx="34805">
                  <c:v>9.2870000000000008</c:v>
                </c:pt>
                <c:pt idx="34806">
                  <c:v>9.2870000000000008</c:v>
                </c:pt>
                <c:pt idx="34807">
                  <c:v>9.3119999999999994</c:v>
                </c:pt>
                <c:pt idx="34808">
                  <c:v>9.3119999999999994</c:v>
                </c:pt>
                <c:pt idx="34809">
                  <c:v>9.3119999999999994</c:v>
                </c:pt>
                <c:pt idx="34810">
                  <c:v>9.3360000000000003</c:v>
                </c:pt>
                <c:pt idx="34811">
                  <c:v>9.3360000000000003</c:v>
                </c:pt>
                <c:pt idx="34812">
                  <c:v>9.3119999999999994</c:v>
                </c:pt>
                <c:pt idx="34813">
                  <c:v>9.3119999999999994</c:v>
                </c:pt>
                <c:pt idx="34814">
                  <c:v>9.3119999999999994</c:v>
                </c:pt>
                <c:pt idx="34815">
                  <c:v>9.2870000000000008</c:v>
                </c:pt>
                <c:pt idx="34816">
                  <c:v>9.2620000000000005</c:v>
                </c:pt>
                <c:pt idx="34817">
                  <c:v>9.1880000000000006</c:v>
                </c:pt>
                <c:pt idx="34818">
                  <c:v>9.1630000000000003</c:v>
                </c:pt>
                <c:pt idx="34819">
                  <c:v>9.1630000000000003</c:v>
                </c:pt>
                <c:pt idx="34820">
                  <c:v>9.1389999999999993</c:v>
                </c:pt>
                <c:pt idx="34821">
                  <c:v>9.1140000000000008</c:v>
                </c:pt>
                <c:pt idx="34822">
                  <c:v>9.1140000000000008</c:v>
                </c:pt>
                <c:pt idx="34823">
                  <c:v>9.0890000000000004</c:v>
                </c:pt>
                <c:pt idx="34824">
                  <c:v>9.0890000000000004</c:v>
                </c:pt>
                <c:pt idx="34825">
                  <c:v>9.0890000000000004</c:v>
                </c:pt>
                <c:pt idx="34826">
                  <c:v>9.0890000000000004</c:v>
                </c:pt>
                <c:pt idx="34827">
                  <c:v>9.0640000000000001</c:v>
                </c:pt>
                <c:pt idx="34828">
                  <c:v>9.0640000000000001</c:v>
                </c:pt>
                <c:pt idx="34829">
                  <c:v>9.0640000000000001</c:v>
                </c:pt>
                <c:pt idx="34830">
                  <c:v>9.0399999999999991</c:v>
                </c:pt>
                <c:pt idx="34831">
                  <c:v>9.0399999999999991</c:v>
                </c:pt>
                <c:pt idx="34832">
                  <c:v>9.0399999999999991</c:v>
                </c:pt>
                <c:pt idx="34833">
                  <c:v>9.0150000000000006</c:v>
                </c:pt>
                <c:pt idx="34834">
                  <c:v>9.0150000000000006</c:v>
                </c:pt>
                <c:pt idx="34835">
                  <c:v>9.0150000000000006</c:v>
                </c:pt>
                <c:pt idx="34836">
                  <c:v>8.99</c:v>
                </c:pt>
                <c:pt idx="34837">
                  <c:v>8.99</c:v>
                </c:pt>
                <c:pt idx="34838">
                  <c:v>8.99</c:v>
                </c:pt>
                <c:pt idx="34839">
                  <c:v>8.99</c:v>
                </c:pt>
                <c:pt idx="34840">
                  <c:v>8.9649999999999999</c:v>
                </c:pt>
                <c:pt idx="34841">
                  <c:v>8.9649999999999999</c:v>
                </c:pt>
                <c:pt idx="34842">
                  <c:v>8.9649999999999999</c:v>
                </c:pt>
                <c:pt idx="34843">
                  <c:v>8.9649999999999999</c:v>
                </c:pt>
                <c:pt idx="34844">
                  <c:v>8.9649999999999999</c:v>
                </c:pt>
                <c:pt idx="34845">
                  <c:v>8.9649999999999999</c:v>
                </c:pt>
                <c:pt idx="34846">
                  <c:v>8.9410000000000007</c:v>
                </c:pt>
                <c:pt idx="34847">
                  <c:v>8.9410000000000007</c:v>
                </c:pt>
                <c:pt idx="34848">
                  <c:v>8.9410000000000007</c:v>
                </c:pt>
                <c:pt idx="34849">
                  <c:v>8.9649999999999999</c:v>
                </c:pt>
                <c:pt idx="34850">
                  <c:v>8.9649999999999999</c:v>
                </c:pt>
                <c:pt idx="34851">
                  <c:v>8.9649999999999999</c:v>
                </c:pt>
                <c:pt idx="34852">
                  <c:v>8.9649999999999999</c:v>
                </c:pt>
                <c:pt idx="34853">
                  <c:v>8.9649999999999999</c:v>
                </c:pt>
                <c:pt idx="34854">
                  <c:v>8.9649999999999999</c:v>
                </c:pt>
                <c:pt idx="34855">
                  <c:v>8.9649999999999999</c:v>
                </c:pt>
                <c:pt idx="34856">
                  <c:v>8.9649999999999999</c:v>
                </c:pt>
                <c:pt idx="34857">
                  <c:v>8.9649999999999999</c:v>
                </c:pt>
                <c:pt idx="34858">
                  <c:v>8.9649999999999999</c:v>
                </c:pt>
                <c:pt idx="34859">
                  <c:v>8.9649999999999999</c:v>
                </c:pt>
                <c:pt idx="34860">
                  <c:v>8.9649999999999999</c:v>
                </c:pt>
                <c:pt idx="34861">
                  <c:v>8.9649999999999999</c:v>
                </c:pt>
                <c:pt idx="34862">
                  <c:v>8.9649999999999999</c:v>
                </c:pt>
                <c:pt idx="34863">
                  <c:v>8.9649999999999999</c:v>
                </c:pt>
                <c:pt idx="34864">
                  <c:v>8.9410000000000007</c:v>
                </c:pt>
                <c:pt idx="34865">
                  <c:v>8.9410000000000007</c:v>
                </c:pt>
                <c:pt idx="34866">
                  <c:v>8.9410000000000007</c:v>
                </c:pt>
                <c:pt idx="34867">
                  <c:v>8.9410000000000007</c:v>
                </c:pt>
                <c:pt idx="34868">
                  <c:v>8.9410000000000007</c:v>
                </c:pt>
                <c:pt idx="34869">
                  <c:v>8.9410000000000007</c:v>
                </c:pt>
                <c:pt idx="34870">
                  <c:v>8.9410000000000007</c:v>
                </c:pt>
                <c:pt idx="34871">
                  <c:v>8.9160000000000004</c:v>
                </c:pt>
                <c:pt idx="34872">
                  <c:v>8.9160000000000004</c:v>
                </c:pt>
                <c:pt idx="34873">
                  <c:v>8.9160000000000004</c:v>
                </c:pt>
                <c:pt idx="34874">
                  <c:v>8.9160000000000004</c:v>
                </c:pt>
                <c:pt idx="34875">
                  <c:v>8.891</c:v>
                </c:pt>
                <c:pt idx="34876">
                  <c:v>8.9160000000000004</c:v>
                </c:pt>
                <c:pt idx="34877">
                  <c:v>8.9160000000000004</c:v>
                </c:pt>
                <c:pt idx="34878">
                  <c:v>8.891</c:v>
                </c:pt>
                <c:pt idx="34879">
                  <c:v>8.891</c:v>
                </c:pt>
                <c:pt idx="34880">
                  <c:v>8.891</c:v>
                </c:pt>
                <c:pt idx="34881">
                  <c:v>8.891</c:v>
                </c:pt>
                <c:pt idx="34882">
                  <c:v>8.8659999999999997</c:v>
                </c:pt>
                <c:pt idx="34883">
                  <c:v>8.8659999999999997</c:v>
                </c:pt>
                <c:pt idx="34884">
                  <c:v>8.8659999999999997</c:v>
                </c:pt>
                <c:pt idx="34885">
                  <c:v>8.8659999999999997</c:v>
                </c:pt>
                <c:pt idx="34886">
                  <c:v>8.8659999999999997</c:v>
                </c:pt>
                <c:pt idx="34887">
                  <c:v>8.8659999999999997</c:v>
                </c:pt>
                <c:pt idx="34888">
                  <c:v>8.8659999999999997</c:v>
                </c:pt>
                <c:pt idx="34889">
                  <c:v>8.8659999999999997</c:v>
                </c:pt>
                <c:pt idx="34890">
                  <c:v>8.8409999999999993</c:v>
                </c:pt>
                <c:pt idx="34891">
                  <c:v>8.8659999999999997</c:v>
                </c:pt>
                <c:pt idx="34892">
                  <c:v>8.8659999999999997</c:v>
                </c:pt>
                <c:pt idx="34893">
                  <c:v>8.8659999999999997</c:v>
                </c:pt>
                <c:pt idx="34894">
                  <c:v>8.9160000000000004</c:v>
                </c:pt>
                <c:pt idx="34895">
                  <c:v>8.9410000000000007</c:v>
                </c:pt>
                <c:pt idx="34896">
                  <c:v>8.99</c:v>
                </c:pt>
                <c:pt idx="34897">
                  <c:v>9.0150000000000006</c:v>
                </c:pt>
                <c:pt idx="34898">
                  <c:v>9.0399999999999991</c:v>
                </c:pt>
                <c:pt idx="34899">
                  <c:v>9.0640000000000001</c:v>
                </c:pt>
                <c:pt idx="34900">
                  <c:v>9.1140000000000008</c:v>
                </c:pt>
                <c:pt idx="34901">
                  <c:v>9.1389999999999993</c:v>
                </c:pt>
                <c:pt idx="34902">
                  <c:v>9.1389999999999993</c:v>
                </c:pt>
                <c:pt idx="34903">
                  <c:v>9.1630000000000003</c:v>
                </c:pt>
                <c:pt idx="34904">
                  <c:v>9.1880000000000006</c:v>
                </c:pt>
                <c:pt idx="34905">
                  <c:v>9.1880000000000006</c:v>
                </c:pt>
                <c:pt idx="34906">
                  <c:v>9.1880000000000006</c:v>
                </c:pt>
                <c:pt idx="34907">
                  <c:v>9.1880000000000006</c:v>
                </c:pt>
                <c:pt idx="34908">
                  <c:v>9.1880000000000006</c:v>
                </c:pt>
                <c:pt idx="34909">
                  <c:v>9.1630000000000003</c:v>
                </c:pt>
                <c:pt idx="34910">
                  <c:v>9.1630000000000003</c:v>
                </c:pt>
                <c:pt idx="34911">
                  <c:v>9.1389999999999993</c:v>
                </c:pt>
                <c:pt idx="34912">
                  <c:v>9.0890000000000004</c:v>
                </c:pt>
                <c:pt idx="34913">
                  <c:v>9.0150000000000006</c:v>
                </c:pt>
                <c:pt idx="34914">
                  <c:v>8.99</c:v>
                </c:pt>
                <c:pt idx="34915">
                  <c:v>8.9649999999999999</c:v>
                </c:pt>
                <c:pt idx="34916">
                  <c:v>8.9410000000000007</c:v>
                </c:pt>
                <c:pt idx="34917">
                  <c:v>8.9160000000000004</c:v>
                </c:pt>
                <c:pt idx="34918">
                  <c:v>8.9160000000000004</c:v>
                </c:pt>
                <c:pt idx="34919">
                  <c:v>8.891</c:v>
                </c:pt>
                <c:pt idx="34920">
                  <c:v>8.891</c:v>
                </c:pt>
                <c:pt idx="34921">
                  <c:v>8.891</c:v>
                </c:pt>
                <c:pt idx="34922">
                  <c:v>8.891</c:v>
                </c:pt>
                <c:pt idx="34923">
                  <c:v>8.891</c:v>
                </c:pt>
                <c:pt idx="34924">
                  <c:v>8.8659999999999997</c:v>
                </c:pt>
                <c:pt idx="34925">
                  <c:v>8.8659999999999997</c:v>
                </c:pt>
                <c:pt idx="34926">
                  <c:v>8.8659999999999997</c:v>
                </c:pt>
                <c:pt idx="34927">
                  <c:v>8.8659999999999997</c:v>
                </c:pt>
                <c:pt idx="34928">
                  <c:v>8.8659999999999997</c:v>
                </c:pt>
                <c:pt idx="34929">
                  <c:v>8.8659999999999997</c:v>
                </c:pt>
                <c:pt idx="34930">
                  <c:v>8.8409999999999993</c:v>
                </c:pt>
                <c:pt idx="34931">
                  <c:v>8.8409999999999993</c:v>
                </c:pt>
                <c:pt idx="34932">
                  <c:v>8.8409999999999993</c:v>
                </c:pt>
                <c:pt idx="34933">
                  <c:v>8.8409999999999993</c:v>
                </c:pt>
                <c:pt idx="34934">
                  <c:v>8.8409999999999993</c:v>
                </c:pt>
                <c:pt idx="34935">
                  <c:v>8.8409999999999993</c:v>
                </c:pt>
                <c:pt idx="34936">
                  <c:v>8.8170000000000002</c:v>
                </c:pt>
                <c:pt idx="34937">
                  <c:v>8.8170000000000002</c:v>
                </c:pt>
                <c:pt idx="34938">
                  <c:v>8.8170000000000002</c:v>
                </c:pt>
                <c:pt idx="34939">
                  <c:v>8.7919999999999998</c:v>
                </c:pt>
                <c:pt idx="34940">
                  <c:v>8.7919999999999998</c:v>
                </c:pt>
                <c:pt idx="34941">
                  <c:v>8.7919999999999998</c:v>
                </c:pt>
                <c:pt idx="34942">
                  <c:v>8.7919999999999998</c:v>
                </c:pt>
                <c:pt idx="34943">
                  <c:v>8.7919999999999998</c:v>
                </c:pt>
                <c:pt idx="34944">
                  <c:v>8.7919999999999998</c:v>
                </c:pt>
                <c:pt idx="34945">
                  <c:v>8.7919999999999998</c:v>
                </c:pt>
                <c:pt idx="34946">
                  <c:v>8.7669999999999995</c:v>
                </c:pt>
                <c:pt idx="34947">
                  <c:v>8.7669999999999995</c:v>
                </c:pt>
                <c:pt idx="34948">
                  <c:v>8.7669999999999995</c:v>
                </c:pt>
                <c:pt idx="34949">
                  <c:v>8.7669999999999995</c:v>
                </c:pt>
                <c:pt idx="34950">
                  <c:v>8.7420000000000009</c:v>
                </c:pt>
                <c:pt idx="34951">
                  <c:v>8.7669999999999995</c:v>
                </c:pt>
                <c:pt idx="34952">
                  <c:v>8.7420000000000009</c:v>
                </c:pt>
                <c:pt idx="34953">
                  <c:v>8.7420000000000009</c:v>
                </c:pt>
                <c:pt idx="34954">
                  <c:v>8.7420000000000009</c:v>
                </c:pt>
                <c:pt idx="34955">
                  <c:v>8.7420000000000009</c:v>
                </c:pt>
                <c:pt idx="34956">
                  <c:v>8.7420000000000009</c:v>
                </c:pt>
                <c:pt idx="34957">
                  <c:v>8.7170000000000005</c:v>
                </c:pt>
                <c:pt idx="34958">
                  <c:v>8.7170000000000005</c:v>
                </c:pt>
                <c:pt idx="34959">
                  <c:v>8.6929999999999996</c:v>
                </c:pt>
                <c:pt idx="34960">
                  <c:v>8.6929999999999996</c:v>
                </c:pt>
                <c:pt idx="34961">
                  <c:v>8.6929999999999996</c:v>
                </c:pt>
                <c:pt idx="34962">
                  <c:v>8.6929999999999996</c:v>
                </c:pt>
                <c:pt idx="34963">
                  <c:v>8.6929999999999996</c:v>
                </c:pt>
                <c:pt idx="34964">
                  <c:v>8.6929999999999996</c:v>
                </c:pt>
                <c:pt idx="34965">
                  <c:v>8.6679999999999993</c:v>
                </c:pt>
                <c:pt idx="34966">
                  <c:v>8.6679999999999993</c:v>
                </c:pt>
                <c:pt idx="34967">
                  <c:v>8.6679999999999993</c:v>
                </c:pt>
                <c:pt idx="34968">
                  <c:v>8.6929999999999996</c:v>
                </c:pt>
                <c:pt idx="34969">
                  <c:v>8.6929999999999996</c:v>
                </c:pt>
                <c:pt idx="34970">
                  <c:v>8.6679999999999993</c:v>
                </c:pt>
                <c:pt idx="34971">
                  <c:v>8.6679999999999993</c:v>
                </c:pt>
                <c:pt idx="34972">
                  <c:v>8.6679999999999993</c:v>
                </c:pt>
                <c:pt idx="34973">
                  <c:v>8.6679999999999993</c:v>
                </c:pt>
                <c:pt idx="34974">
                  <c:v>8.6679999999999993</c:v>
                </c:pt>
                <c:pt idx="34975">
                  <c:v>8.6679999999999993</c:v>
                </c:pt>
                <c:pt idx="34976">
                  <c:v>8.6679999999999993</c:v>
                </c:pt>
                <c:pt idx="34977">
                  <c:v>8.6679999999999993</c:v>
                </c:pt>
                <c:pt idx="34978">
                  <c:v>8.6679999999999993</c:v>
                </c:pt>
                <c:pt idx="34979">
                  <c:v>8.6679999999999993</c:v>
                </c:pt>
                <c:pt idx="34980">
                  <c:v>8.6430000000000007</c:v>
                </c:pt>
                <c:pt idx="34981">
                  <c:v>8.6430000000000007</c:v>
                </c:pt>
                <c:pt idx="34982">
                  <c:v>8.6430000000000007</c:v>
                </c:pt>
                <c:pt idx="34983">
                  <c:v>8.6679999999999993</c:v>
                </c:pt>
                <c:pt idx="34984">
                  <c:v>8.6929999999999996</c:v>
                </c:pt>
                <c:pt idx="34985">
                  <c:v>8.7420000000000009</c:v>
                </c:pt>
                <c:pt idx="34986">
                  <c:v>8.7420000000000009</c:v>
                </c:pt>
                <c:pt idx="34987">
                  <c:v>8.7420000000000009</c:v>
                </c:pt>
                <c:pt idx="34988">
                  <c:v>8.7919999999999998</c:v>
                </c:pt>
                <c:pt idx="34989">
                  <c:v>8.7919999999999998</c:v>
                </c:pt>
                <c:pt idx="34990">
                  <c:v>8.7919999999999998</c:v>
                </c:pt>
                <c:pt idx="34991">
                  <c:v>8.8170000000000002</c:v>
                </c:pt>
                <c:pt idx="34992">
                  <c:v>8.8409999999999993</c:v>
                </c:pt>
                <c:pt idx="34993">
                  <c:v>8.8409999999999993</c:v>
                </c:pt>
                <c:pt idx="34994">
                  <c:v>8.8659999999999997</c:v>
                </c:pt>
                <c:pt idx="34995">
                  <c:v>8.891</c:v>
                </c:pt>
                <c:pt idx="34996">
                  <c:v>8.891</c:v>
                </c:pt>
                <c:pt idx="34997">
                  <c:v>8.891</c:v>
                </c:pt>
                <c:pt idx="34998">
                  <c:v>8.8659999999999997</c:v>
                </c:pt>
                <c:pt idx="34999">
                  <c:v>8.8659999999999997</c:v>
                </c:pt>
                <c:pt idx="35000">
                  <c:v>8.8659999999999997</c:v>
                </c:pt>
                <c:pt idx="35001">
                  <c:v>8.8659999999999997</c:v>
                </c:pt>
                <c:pt idx="35002">
                  <c:v>8.8659999999999997</c:v>
                </c:pt>
                <c:pt idx="35003">
                  <c:v>8.8659999999999997</c:v>
                </c:pt>
                <c:pt idx="35004">
                  <c:v>8.891</c:v>
                </c:pt>
                <c:pt idx="35005">
                  <c:v>8.9160000000000004</c:v>
                </c:pt>
                <c:pt idx="35006">
                  <c:v>8.9160000000000004</c:v>
                </c:pt>
                <c:pt idx="35007">
                  <c:v>8.891</c:v>
                </c:pt>
                <c:pt idx="35008">
                  <c:v>8.891</c:v>
                </c:pt>
                <c:pt idx="35009">
                  <c:v>8.891</c:v>
                </c:pt>
                <c:pt idx="35010">
                  <c:v>8.891</c:v>
                </c:pt>
                <c:pt idx="35011">
                  <c:v>8.891</c:v>
                </c:pt>
                <c:pt idx="35012">
                  <c:v>8.891</c:v>
                </c:pt>
                <c:pt idx="35013">
                  <c:v>8.891</c:v>
                </c:pt>
                <c:pt idx="35014">
                  <c:v>8.8659999999999997</c:v>
                </c:pt>
                <c:pt idx="35015">
                  <c:v>8.8659999999999997</c:v>
                </c:pt>
                <c:pt idx="35016">
                  <c:v>8.8659999999999997</c:v>
                </c:pt>
                <c:pt idx="35017">
                  <c:v>8.8659999999999997</c:v>
                </c:pt>
                <c:pt idx="35018">
                  <c:v>8.8409999999999993</c:v>
                </c:pt>
                <c:pt idx="35019">
                  <c:v>8.8170000000000002</c:v>
                </c:pt>
                <c:pt idx="35020">
                  <c:v>8.8170000000000002</c:v>
                </c:pt>
                <c:pt idx="35021">
                  <c:v>8.7919999999999998</c:v>
                </c:pt>
                <c:pt idx="35022">
                  <c:v>8.7919999999999998</c:v>
                </c:pt>
                <c:pt idx="35023">
                  <c:v>8.7919999999999998</c:v>
                </c:pt>
                <c:pt idx="35024">
                  <c:v>8.7919999999999998</c:v>
                </c:pt>
                <c:pt idx="35025">
                  <c:v>8.7919999999999998</c:v>
                </c:pt>
                <c:pt idx="35026">
                  <c:v>8.7919999999999998</c:v>
                </c:pt>
                <c:pt idx="35027">
                  <c:v>8.7919999999999998</c:v>
                </c:pt>
                <c:pt idx="35028">
                  <c:v>8.7919999999999998</c:v>
                </c:pt>
                <c:pt idx="35029">
                  <c:v>8.7919999999999998</c:v>
                </c:pt>
                <c:pt idx="35030">
                  <c:v>8.8170000000000002</c:v>
                </c:pt>
                <c:pt idx="35031">
                  <c:v>8.8170000000000002</c:v>
                </c:pt>
                <c:pt idx="35032">
                  <c:v>8.7919999999999998</c:v>
                </c:pt>
                <c:pt idx="35033">
                  <c:v>8.8170000000000002</c:v>
                </c:pt>
                <c:pt idx="35034">
                  <c:v>8.8170000000000002</c:v>
                </c:pt>
                <c:pt idx="35035">
                  <c:v>8.8170000000000002</c:v>
                </c:pt>
                <c:pt idx="35036">
                  <c:v>8.8170000000000002</c:v>
                </c:pt>
                <c:pt idx="35037">
                  <c:v>8.8170000000000002</c:v>
                </c:pt>
                <c:pt idx="35038">
                  <c:v>8.8170000000000002</c:v>
                </c:pt>
                <c:pt idx="35039">
                  <c:v>8.8170000000000002</c:v>
                </c:pt>
              </c:numCache>
            </c:numRef>
          </c:yVal>
          <c:smooth val="1"/>
          <c:extLst>
            <c:ext xmlns:c16="http://schemas.microsoft.com/office/drawing/2014/chart" uri="{C3380CC4-5D6E-409C-BE32-E72D297353CC}">
              <c16:uniqueId val="{00000000-0748-4FA4-8061-9799227AFB5A}"/>
            </c:ext>
          </c:extLst>
        </c:ser>
        <c:ser>
          <c:idx val="1"/>
          <c:order val="1"/>
          <c:tx>
            <c:strRef>
              <c:f>'Données brutes'!$C$1</c:f>
              <c:strCache>
                <c:ptCount val="1"/>
                <c:pt idx="0">
                  <c:v>No Kill Amont ST-Gréoux_St-Julien 2021</c:v>
                </c:pt>
              </c:strCache>
            </c:strRef>
          </c:tx>
          <c:spPr>
            <a:ln w="19050" cap="rnd">
              <a:solidFill>
                <a:schemeClr val="accent2"/>
              </a:solidFill>
              <a:round/>
            </a:ln>
            <a:effectLst/>
          </c:spPr>
          <c:marker>
            <c:symbol val="circle"/>
            <c:size val="5"/>
            <c:spPr>
              <a:solidFill>
                <a:schemeClr val="accent2"/>
              </a:solidFill>
              <a:ln w="9525">
                <a:solidFill>
                  <a:schemeClr val="accent2"/>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brutes'!$C$2:$C$35042</c:f>
              <c:numCache>
                <c:formatCode>General</c:formatCode>
                <c:ptCount val="35041"/>
                <c:pt idx="0">
                  <c:v>8.8170000000000002</c:v>
                </c:pt>
                <c:pt idx="1">
                  <c:v>8.8170000000000002</c:v>
                </c:pt>
                <c:pt idx="2">
                  <c:v>8.8170000000000002</c:v>
                </c:pt>
                <c:pt idx="3">
                  <c:v>8.8170000000000002</c:v>
                </c:pt>
                <c:pt idx="4">
                  <c:v>8.8170000000000002</c:v>
                </c:pt>
                <c:pt idx="5">
                  <c:v>8.8170000000000002</c:v>
                </c:pt>
                <c:pt idx="6">
                  <c:v>8.8170000000000002</c:v>
                </c:pt>
                <c:pt idx="7">
                  <c:v>8.8170000000000002</c:v>
                </c:pt>
                <c:pt idx="8">
                  <c:v>8.8170000000000002</c:v>
                </c:pt>
                <c:pt idx="9">
                  <c:v>8.8170000000000002</c:v>
                </c:pt>
                <c:pt idx="10">
                  <c:v>8.8170000000000002</c:v>
                </c:pt>
                <c:pt idx="11">
                  <c:v>8.8170000000000002</c:v>
                </c:pt>
                <c:pt idx="12">
                  <c:v>8.8170000000000002</c:v>
                </c:pt>
                <c:pt idx="13">
                  <c:v>8.7919999999999998</c:v>
                </c:pt>
                <c:pt idx="14">
                  <c:v>8.7919999999999998</c:v>
                </c:pt>
                <c:pt idx="15">
                  <c:v>8.7919999999999998</c:v>
                </c:pt>
                <c:pt idx="16">
                  <c:v>8.7919999999999998</c:v>
                </c:pt>
                <c:pt idx="17">
                  <c:v>8.8170000000000002</c:v>
                </c:pt>
                <c:pt idx="18">
                  <c:v>8.7919999999999998</c:v>
                </c:pt>
                <c:pt idx="19">
                  <c:v>8.8170000000000002</c:v>
                </c:pt>
                <c:pt idx="20">
                  <c:v>8.8170000000000002</c:v>
                </c:pt>
                <c:pt idx="21">
                  <c:v>8.8170000000000002</c:v>
                </c:pt>
                <c:pt idx="22">
                  <c:v>8.8170000000000002</c:v>
                </c:pt>
                <c:pt idx="23">
                  <c:v>8.8409999999999993</c:v>
                </c:pt>
                <c:pt idx="24">
                  <c:v>8.8409999999999993</c:v>
                </c:pt>
                <c:pt idx="25">
                  <c:v>8.8409999999999993</c:v>
                </c:pt>
                <c:pt idx="26">
                  <c:v>8.8170000000000002</c:v>
                </c:pt>
                <c:pt idx="27">
                  <c:v>8.8409999999999993</c:v>
                </c:pt>
                <c:pt idx="28">
                  <c:v>8.8409999999999993</c:v>
                </c:pt>
                <c:pt idx="29">
                  <c:v>8.8409999999999993</c:v>
                </c:pt>
                <c:pt idx="30">
                  <c:v>8.8409999999999993</c:v>
                </c:pt>
                <c:pt idx="31">
                  <c:v>8.8409999999999993</c:v>
                </c:pt>
                <c:pt idx="32">
                  <c:v>8.8409999999999993</c:v>
                </c:pt>
                <c:pt idx="33">
                  <c:v>8.8170000000000002</c:v>
                </c:pt>
                <c:pt idx="34">
                  <c:v>8.8170000000000002</c:v>
                </c:pt>
                <c:pt idx="35">
                  <c:v>8.8170000000000002</c:v>
                </c:pt>
                <c:pt idx="36">
                  <c:v>8.8170000000000002</c:v>
                </c:pt>
                <c:pt idx="37">
                  <c:v>8.7919999999999998</c:v>
                </c:pt>
                <c:pt idx="38">
                  <c:v>8.8170000000000002</c:v>
                </c:pt>
                <c:pt idx="39">
                  <c:v>8.8409999999999993</c:v>
                </c:pt>
                <c:pt idx="40">
                  <c:v>8.8409999999999993</c:v>
                </c:pt>
                <c:pt idx="41">
                  <c:v>8.8409999999999993</c:v>
                </c:pt>
                <c:pt idx="42">
                  <c:v>8.8409999999999993</c:v>
                </c:pt>
                <c:pt idx="43">
                  <c:v>8.8409999999999993</c:v>
                </c:pt>
                <c:pt idx="44">
                  <c:v>8.8409999999999993</c:v>
                </c:pt>
                <c:pt idx="45">
                  <c:v>8.8409999999999993</c:v>
                </c:pt>
                <c:pt idx="46">
                  <c:v>8.8659999999999997</c:v>
                </c:pt>
                <c:pt idx="47">
                  <c:v>8.8659999999999997</c:v>
                </c:pt>
                <c:pt idx="48">
                  <c:v>8.8659999999999997</c:v>
                </c:pt>
                <c:pt idx="49">
                  <c:v>8.8659999999999997</c:v>
                </c:pt>
                <c:pt idx="50">
                  <c:v>8.891</c:v>
                </c:pt>
                <c:pt idx="51">
                  <c:v>8.891</c:v>
                </c:pt>
                <c:pt idx="52">
                  <c:v>8.891</c:v>
                </c:pt>
                <c:pt idx="53">
                  <c:v>8.9160000000000004</c:v>
                </c:pt>
                <c:pt idx="54">
                  <c:v>8.9410000000000007</c:v>
                </c:pt>
                <c:pt idx="55">
                  <c:v>8.9160000000000004</c:v>
                </c:pt>
                <c:pt idx="56">
                  <c:v>8.9160000000000004</c:v>
                </c:pt>
                <c:pt idx="57">
                  <c:v>8.9160000000000004</c:v>
                </c:pt>
                <c:pt idx="58">
                  <c:v>8.9160000000000004</c:v>
                </c:pt>
                <c:pt idx="59">
                  <c:v>8.9160000000000004</c:v>
                </c:pt>
                <c:pt idx="60">
                  <c:v>8.9160000000000004</c:v>
                </c:pt>
                <c:pt idx="61">
                  <c:v>8.9160000000000004</c:v>
                </c:pt>
                <c:pt idx="62">
                  <c:v>8.9160000000000004</c:v>
                </c:pt>
                <c:pt idx="63">
                  <c:v>8.9160000000000004</c:v>
                </c:pt>
                <c:pt idx="64">
                  <c:v>8.9160000000000004</c:v>
                </c:pt>
                <c:pt idx="65">
                  <c:v>8.9160000000000004</c:v>
                </c:pt>
                <c:pt idx="66">
                  <c:v>8.9160000000000004</c:v>
                </c:pt>
                <c:pt idx="67">
                  <c:v>8.9160000000000004</c:v>
                </c:pt>
                <c:pt idx="68">
                  <c:v>8.9160000000000004</c:v>
                </c:pt>
                <c:pt idx="69">
                  <c:v>8.9160000000000004</c:v>
                </c:pt>
                <c:pt idx="70">
                  <c:v>8.9160000000000004</c:v>
                </c:pt>
                <c:pt idx="71">
                  <c:v>8.891</c:v>
                </c:pt>
                <c:pt idx="72">
                  <c:v>8.891</c:v>
                </c:pt>
                <c:pt idx="73">
                  <c:v>8.891</c:v>
                </c:pt>
                <c:pt idx="74">
                  <c:v>8.891</c:v>
                </c:pt>
                <c:pt idx="75">
                  <c:v>8.891</c:v>
                </c:pt>
                <c:pt idx="76">
                  <c:v>8.891</c:v>
                </c:pt>
                <c:pt idx="77">
                  <c:v>8.8659999999999997</c:v>
                </c:pt>
                <c:pt idx="78">
                  <c:v>8.8659999999999997</c:v>
                </c:pt>
                <c:pt idx="79">
                  <c:v>8.8659999999999997</c:v>
                </c:pt>
                <c:pt idx="80">
                  <c:v>8.8659999999999997</c:v>
                </c:pt>
                <c:pt idx="81">
                  <c:v>8.8659999999999997</c:v>
                </c:pt>
                <c:pt idx="82">
                  <c:v>8.8659999999999997</c:v>
                </c:pt>
                <c:pt idx="83">
                  <c:v>8.8659999999999997</c:v>
                </c:pt>
                <c:pt idx="84">
                  <c:v>8.8659999999999997</c:v>
                </c:pt>
                <c:pt idx="85">
                  <c:v>8.8659999999999997</c:v>
                </c:pt>
                <c:pt idx="86">
                  <c:v>8.8659999999999997</c:v>
                </c:pt>
                <c:pt idx="87">
                  <c:v>8.8659999999999997</c:v>
                </c:pt>
                <c:pt idx="88">
                  <c:v>8.8659999999999997</c:v>
                </c:pt>
                <c:pt idx="89">
                  <c:v>8.8659999999999997</c:v>
                </c:pt>
                <c:pt idx="90">
                  <c:v>8.8659999999999997</c:v>
                </c:pt>
                <c:pt idx="91">
                  <c:v>8.8659999999999997</c:v>
                </c:pt>
                <c:pt idx="92">
                  <c:v>8.8409999999999993</c:v>
                </c:pt>
                <c:pt idx="93">
                  <c:v>8.8659999999999997</c:v>
                </c:pt>
                <c:pt idx="94">
                  <c:v>8.8659999999999997</c:v>
                </c:pt>
                <c:pt idx="95">
                  <c:v>8.8409999999999993</c:v>
                </c:pt>
                <c:pt idx="96">
                  <c:v>8.8409999999999993</c:v>
                </c:pt>
                <c:pt idx="97">
                  <c:v>8.8409999999999993</c:v>
                </c:pt>
                <c:pt idx="98">
                  <c:v>8.8409999999999993</c:v>
                </c:pt>
                <c:pt idx="99">
                  <c:v>8.8170000000000002</c:v>
                </c:pt>
                <c:pt idx="100">
                  <c:v>8.8170000000000002</c:v>
                </c:pt>
                <c:pt idx="101">
                  <c:v>8.8170000000000002</c:v>
                </c:pt>
                <c:pt idx="102">
                  <c:v>8.8170000000000002</c:v>
                </c:pt>
                <c:pt idx="103">
                  <c:v>8.8170000000000002</c:v>
                </c:pt>
                <c:pt idx="104">
                  <c:v>8.8170000000000002</c:v>
                </c:pt>
                <c:pt idx="105">
                  <c:v>8.8170000000000002</c:v>
                </c:pt>
                <c:pt idx="106">
                  <c:v>8.8170000000000002</c:v>
                </c:pt>
                <c:pt idx="107">
                  <c:v>8.7919999999999998</c:v>
                </c:pt>
                <c:pt idx="108">
                  <c:v>8.8170000000000002</c:v>
                </c:pt>
                <c:pt idx="109">
                  <c:v>8.8170000000000002</c:v>
                </c:pt>
                <c:pt idx="110">
                  <c:v>8.8170000000000002</c:v>
                </c:pt>
                <c:pt idx="111">
                  <c:v>8.8170000000000002</c:v>
                </c:pt>
                <c:pt idx="112">
                  <c:v>8.8170000000000002</c:v>
                </c:pt>
                <c:pt idx="113">
                  <c:v>8.8170000000000002</c:v>
                </c:pt>
                <c:pt idx="114">
                  <c:v>8.8170000000000002</c:v>
                </c:pt>
                <c:pt idx="115">
                  <c:v>8.8170000000000002</c:v>
                </c:pt>
                <c:pt idx="116">
                  <c:v>8.8170000000000002</c:v>
                </c:pt>
                <c:pt idx="117">
                  <c:v>8.8170000000000002</c:v>
                </c:pt>
                <c:pt idx="118">
                  <c:v>8.8170000000000002</c:v>
                </c:pt>
                <c:pt idx="119">
                  <c:v>8.8170000000000002</c:v>
                </c:pt>
                <c:pt idx="120">
                  <c:v>8.7919999999999998</c:v>
                </c:pt>
                <c:pt idx="121">
                  <c:v>8.7919999999999998</c:v>
                </c:pt>
                <c:pt idx="122">
                  <c:v>8.7919999999999998</c:v>
                </c:pt>
                <c:pt idx="123">
                  <c:v>8.7919999999999998</c:v>
                </c:pt>
                <c:pt idx="124">
                  <c:v>8.7919999999999998</c:v>
                </c:pt>
                <c:pt idx="125">
                  <c:v>8.7919999999999998</c:v>
                </c:pt>
                <c:pt idx="126">
                  <c:v>8.7919999999999998</c:v>
                </c:pt>
                <c:pt idx="127">
                  <c:v>8.7669999999999995</c:v>
                </c:pt>
                <c:pt idx="128">
                  <c:v>8.7669999999999995</c:v>
                </c:pt>
                <c:pt idx="129">
                  <c:v>8.7919999999999998</c:v>
                </c:pt>
                <c:pt idx="130">
                  <c:v>8.7919999999999998</c:v>
                </c:pt>
                <c:pt idx="131">
                  <c:v>8.7919999999999998</c:v>
                </c:pt>
                <c:pt idx="132">
                  <c:v>8.7919999999999998</c:v>
                </c:pt>
                <c:pt idx="133">
                  <c:v>8.7919999999999998</c:v>
                </c:pt>
                <c:pt idx="134">
                  <c:v>8.7919999999999998</c:v>
                </c:pt>
                <c:pt idx="135">
                  <c:v>8.7919999999999998</c:v>
                </c:pt>
                <c:pt idx="136">
                  <c:v>8.7919999999999998</c:v>
                </c:pt>
                <c:pt idx="137">
                  <c:v>8.7919999999999998</c:v>
                </c:pt>
                <c:pt idx="138">
                  <c:v>8.8170000000000002</c:v>
                </c:pt>
                <c:pt idx="139">
                  <c:v>8.8170000000000002</c:v>
                </c:pt>
                <c:pt idx="140">
                  <c:v>8.8409999999999993</c:v>
                </c:pt>
                <c:pt idx="141">
                  <c:v>8.8409999999999993</c:v>
                </c:pt>
                <c:pt idx="142">
                  <c:v>8.8409999999999993</c:v>
                </c:pt>
                <c:pt idx="143">
                  <c:v>8.8659999999999997</c:v>
                </c:pt>
                <c:pt idx="144">
                  <c:v>8.891</c:v>
                </c:pt>
                <c:pt idx="145">
                  <c:v>8.891</c:v>
                </c:pt>
                <c:pt idx="146">
                  <c:v>8.891</c:v>
                </c:pt>
                <c:pt idx="147">
                  <c:v>8.9410000000000007</c:v>
                </c:pt>
                <c:pt idx="148">
                  <c:v>8.9410000000000007</c:v>
                </c:pt>
                <c:pt idx="149">
                  <c:v>8.9649999999999999</c:v>
                </c:pt>
                <c:pt idx="150">
                  <c:v>8.9410000000000007</c:v>
                </c:pt>
                <c:pt idx="151">
                  <c:v>8.9410000000000007</c:v>
                </c:pt>
                <c:pt idx="152">
                  <c:v>8.99</c:v>
                </c:pt>
                <c:pt idx="153">
                  <c:v>8.99</c:v>
                </c:pt>
                <c:pt idx="154">
                  <c:v>8.9649999999999999</c:v>
                </c:pt>
                <c:pt idx="155">
                  <c:v>8.9410000000000007</c:v>
                </c:pt>
                <c:pt idx="156">
                  <c:v>8.9410000000000007</c:v>
                </c:pt>
                <c:pt idx="157">
                  <c:v>8.9410000000000007</c:v>
                </c:pt>
                <c:pt idx="158">
                  <c:v>8.9410000000000007</c:v>
                </c:pt>
                <c:pt idx="159">
                  <c:v>8.9410000000000007</c:v>
                </c:pt>
                <c:pt idx="160">
                  <c:v>8.9160000000000004</c:v>
                </c:pt>
                <c:pt idx="161">
                  <c:v>8.9160000000000004</c:v>
                </c:pt>
                <c:pt idx="162">
                  <c:v>8.9160000000000004</c:v>
                </c:pt>
                <c:pt idx="163">
                  <c:v>8.9160000000000004</c:v>
                </c:pt>
                <c:pt idx="164">
                  <c:v>8.9160000000000004</c:v>
                </c:pt>
                <c:pt idx="165">
                  <c:v>8.891</c:v>
                </c:pt>
                <c:pt idx="166">
                  <c:v>8.891</c:v>
                </c:pt>
                <c:pt idx="167">
                  <c:v>8.891</c:v>
                </c:pt>
                <c:pt idx="168">
                  <c:v>8.8659999999999997</c:v>
                </c:pt>
                <c:pt idx="169">
                  <c:v>8.8659999999999997</c:v>
                </c:pt>
                <c:pt idx="170">
                  <c:v>8.8659999999999997</c:v>
                </c:pt>
                <c:pt idx="171">
                  <c:v>8.8659999999999997</c:v>
                </c:pt>
                <c:pt idx="172">
                  <c:v>8.8409999999999993</c:v>
                </c:pt>
                <c:pt idx="173">
                  <c:v>8.8409999999999993</c:v>
                </c:pt>
                <c:pt idx="174">
                  <c:v>8.8409999999999993</c:v>
                </c:pt>
                <c:pt idx="175">
                  <c:v>8.8409999999999993</c:v>
                </c:pt>
                <c:pt idx="176">
                  <c:v>8.8409999999999993</c:v>
                </c:pt>
                <c:pt idx="177">
                  <c:v>8.8409999999999993</c:v>
                </c:pt>
                <c:pt idx="178">
                  <c:v>8.8409999999999993</c:v>
                </c:pt>
                <c:pt idx="179">
                  <c:v>8.8409999999999993</c:v>
                </c:pt>
                <c:pt idx="180">
                  <c:v>8.8409999999999993</c:v>
                </c:pt>
                <c:pt idx="181">
                  <c:v>8.8409999999999993</c:v>
                </c:pt>
                <c:pt idx="182">
                  <c:v>8.8409999999999993</c:v>
                </c:pt>
                <c:pt idx="183">
                  <c:v>8.8409999999999993</c:v>
                </c:pt>
                <c:pt idx="184">
                  <c:v>8.8409999999999993</c:v>
                </c:pt>
                <c:pt idx="185">
                  <c:v>8.8409999999999993</c:v>
                </c:pt>
                <c:pt idx="186">
                  <c:v>8.8409999999999993</c:v>
                </c:pt>
                <c:pt idx="187">
                  <c:v>8.8170000000000002</c:v>
                </c:pt>
                <c:pt idx="188">
                  <c:v>8.8170000000000002</c:v>
                </c:pt>
                <c:pt idx="189">
                  <c:v>8.8170000000000002</c:v>
                </c:pt>
                <c:pt idx="190">
                  <c:v>8.8170000000000002</c:v>
                </c:pt>
                <c:pt idx="191">
                  <c:v>8.8170000000000002</c:v>
                </c:pt>
                <c:pt idx="192">
                  <c:v>8.8170000000000002</c:v>
                </c:pt>
                <c:pt idx="193">
                  <c:v>8.8170000000000002</c:v>
                </c:pt>
                <c:pt idx="194">
                  <c:v>8.7919999999999998</c:v>
                </c:pt>
                <c:pt idx="195">
                  <c:v>8.7919999999999998</c:v>
                </c:pt>
                <c:pt idx="196">
                  <c:v>8.7919999999999998</c:v>
                </c:pt>
                <c:pt idx="197">
                  <c:v>8.7919999999999998</c:v>
                </c:pt>
                <c:pt idx="198">
                  <c:v>8.7919999999999998</c:v>
                </c:pt>
                <c:pt idx="199">
                  <c:v>8.7919999999999998</c:v>
                </c:pt>
                <c:pt idx="200">
                  <c:v>8.7919999999999998</c:v>
                </c:pt>
                <c:pt idx="201">
                  <c:v>8.7669999999999995</c:v>
                </c:pt>
                <c:pt idx="202">
                  <c:v>8.7669999999999995</c:v>
                </c:pt>
                <c:pt idx="203">
                  <c:v>8.7669999999999995</c:v>
                </c:pt>
                <c:pt idx="204">
                  <c:v>8.7669999999999995</c:v>
                </c:pt>
                <c:pt idx="205">
                  <c:v>8.7669999999999995</c:v>
                </c:pt>
                <c:pt idx="206">
                  <c:v>8.7669999999999995</c:v>
                </c:pt>
                <c:pt idx="207">
                  <c:v>8.7669999999999995</c:v>
                </c:pt>
                <c:pt idx="208">
                  <c:v>8.7669999999999995</c:v>
                </c:pt>
                <c:pt idx="209">
                  <c:v>8.7669999999999995</c:v>
                </c:pt>
                <c:pt idx="210">
                  <c:v>8.7669999999999995</c:v>
                </c:pt>
                <c:pt idx="211">
                  <c:v>8.7669999999999995</c:v>
                </c:pt>
                <c:pt idx="212">
                  <c:v>8.7669999999999995</c:v>
                </c:pt>
                <c:pt idx="213">
                  <c:v>8.7669999999999995</c:v>
                </c:pt>
                <c:pt idx="214">
                  <c:v>8.7669999999999995</c:v>
                </c:pt>
                <c:pt idx="215">
                  <c:v>8.7669999999999995</c:v>
                </c:pt>
                <c:pt idx="216">
                  <c:v>8.7669999999999995</c:v>
                </c:pt>
                <c:pt idx="217">
                  <c:v>8.7669999999999995</c:v>
                </c:pt>
                <c:pt idx="218">
                  <c:v>8.7669999999999995</c:v>
                </c:pt>
                <c:pt idx="219">
                  <c:v>8.7669999999999995</c:v>
                </c:pt>
                <c:pt idx="220">
                  <c:v>8.7669999999999995</c:v>
                </c:pt>
                <c:pt idx="221">
                  <c:v>8.7669999999999995</c:v>
                </c:pt>
                <c:pt idx="222">
                  <c:v>8.7669999999999995</c:v>
                </c:pt>
                <c:pt idx="223">
                  <c:v>8.7669999999999995</c:v>
                </c:pt>
                <c:pt idx="224">
                  <c:v>8.7669999999999995</c:v>
                </c:pt>
                <c:pt idx="225">
                  <c:v>8.7669999999999995</c:v>
                </c:pt>
                <c:pt idx="226">
                  <c:v>8.7669999999999995</c:v>
                </c:pt>
                <c:pt idx="227">
                  <c:v>8.7420000000000009</c:v>
                </c:pt>
                <c:pt idx="228">
                  <c:v>8.7420000000000009</c:v>
                </c:pt>
                <c:pt idx="229">
                  <c:v>8.7420000000000009</c:v>
                </c:pt>
                <c:pt idx="230">
                  <c:v>8.7420000000000009</c:v>
                </c:pt>
                <c:pt idx="231">
                  <c:v>8.7420000000000009</c:v>
                </c:pt>
                <c:pt idx="232">
                  <c:v>8.7420000000000009</c:v>
                </c:pt>
                <c:pt idx="233">
                  <c:v>8.7669999999999995</c:v>
                </c:pt>
                <c:pt idx="234">
                  <c:v>8.7669999999999995</c:v>
                </c:pt>
                <c:pt idx="235">
                  <c:v>8.7919999999999998</c:v>
                </c:pt>
                <c:pt idx="236">
                  <c:v>8.7919999999999998</c:v>
                </c:pt>
                <c:pt idx="237">
                  <c:v>8.8170000000000002</c:v>
                </c:pt>
                <c:pt idx="238">
                  <c:v>8.8409999999999993</c:v>
                </c:pt>
                <c:pt idx="239">
                  <c:v>8.8659999999999997</c:v>
                </c:pt>
                <c:pt idx="240">
                  <c:v>8.8409999999999993</c:v>
                </c:pt>
                <c:pt idx="241">
                  <c:v>8.8170000000000002</c:v>
                </c:pt>
                <c:pt idx="242">
                  <c:v>8.8170000000000002</c:v>
                </c:pt>
                <c:pt idx="243">
                  <c:v>8.8659999999999997</c:v>
                </c:pt>
                <c:pt idx="244">
                  <c:v>8.9160000000000004</c:v>
                </c:pt>
                <c:pt idx="245">
                  <c:v>8.9160000000000004</c:v>
                </c:pt>
                <c:pt idx="246">
                  <c:v>8.99</c:v>
                </c:pt>
                <c:pt idx="247">
                  <c:v>8.99</c:v>
                </c:pt>
                <c:pt idx="248">
                  <c:v>8.9649999999999999</c:v>
                </c:pt>
                <c:pt idx="249">
                  <c:v>8.9410000000000007</c:v>
                </c:pt>
                <c:pt idx="250">
                  <c:v>8.9160000000000004</c:v>
                </c:pt>
                <c:pt idx="251">
                  <c:v>8.9649999999999999</c:v>
                </c:pt>
                <c:pt idx="252">
                  <c:v>8.9649999999999999</c:v>
                </c:pt>
                <c:pt idx="253">
                  <c:v>8.9410000000000007</c:v>
                </c:pt>
                <c:pt idx="254">
                  <c:v>8.9160000000000004</c:v>
                </c:pt>
                <c:pt idx="255">
                  <c:v>8.891</c:v>
                </c:pt>
                <c:pt idx="256">
                  <c:v>8.891</c:v>
                </c:pt>
                <c:pt idx="257">
                  <c:v>8.891</c:v>
                </c:pt>
                <c:pt idx="258">
                  <c:v>8.8659999999999997</c:v>
                </c:pt>
                <c:pt idx="259">
                  <c:v>8.8659999999999997</c:v>
                </c:pt>
                <c:pt idx="260">
                  <c:v>8.8659999999999997</c:v>
                </c:pt>
                <c:pt idx="261">
                  <c:v>8.8409999999999993</c:v>
                </c:pt>
                <c:pt idx="262">
                  <c:v>8.8170000000000002</c:v>
                </c:pt>
                <c:pt idx="263">
                  <c:v>8.7919999999999998</c:v>
                </c:pt>
                <c:pt idx="264">
                  <c:v>8.7919999999999998</c:v>
                </c:pt>
                <c:pt idx="265">
                  <c:v>8.7919999999999998</c:v>
                </c:pt>
                <c:pt idx="266">
                  <c:v>8.7919999999999998</c:v>
                </c:pt>
                <c:pt idx="267">
                  <c:v>8.7919999999999998</c:v>
                </c:pt>
                <c:pt idx="268">
                  <c:v>8.7919999999999998</c:v>
                </c:pt>
                <c:pt idx="269">
                  <c:v>8.7919999999999998</c:v>
                </c:pt>
                <c:pt idx="270">
                  <c:v>8.7919999999999998</c:v>
                </c:pt>
                <c:pt idx="271">
                  <c:v>8.7669999999999995</c:v>
                </c:pt>
                <c:pt idx="272">
                  <c:v>8.7669999999999995</c:v>
                </c:pt>
                <c:pt idx="273">
                  <c:v>8.7669999999999995</c:v>
                </c:pt>
                <c:pt idx="274">
                  <c:v>8.7420000000000009</c:v>
                </c:pt>
                <c:pt idx="275">
                  <c:v>8.7420000000000009</c:v>
                </c:pt>
                <c:pt idx="276">
                  <c:v>8.7170000000000005</c:v>
                </c:pt>
                <c:pt idx="277">
                  <c:v>8.7170000000000005</c:v>
                </c:pt>
                <c:pt idx="278">
                  <c:v>8.7170000000000005</c:v>
                </c:pt>
                <c:pt idx="279">
                  <c:v>8.7170000000000005</c:v>
                </c:pt>
                <c:pt idx="280">
                  <c:v>8.7170000000000005</c:v>
                </c:pt>
                <c:pt idx="281">
                  <c:v>8.7170000000000005</c:v>
                </c:pt>
                <c:pt idx="282">
                  <c:v>8.7170000000000005</c:v>
                </c:pt>
                <c:pt idx="283">
                  <c:v>8.7170000000000005</c:v>
                </c:pt>
                <c:pt idx="284">
                  <c:v>8.7170000000000005</c:v>
                </c:pt>
                <c:pt idx="285">
                  <c:v>8.6929999999999996</c:v>
                </c:pt>
                <c:pt idx="286">
                  <c:v>8.6929999999999996</c:v>
                </c:pt>
                <c:pt idx="287">
                  <c:v>8.6679999999999993</c:v>
                </c:pt>
                <c:pt idx="288">
                  <c:v>8.6679999999999993</c:v>
                </c:pt>
                <c:pt idx="289">
                  <c:v>8.6929999999999996</c:v>
                </c:pt>
                <c:pt idx="290">
                  <c:v>8.6679999999999993</c:v>
                </c:pt>
                <c:pt idx="291">
                  <c:v>8.6679999999999993</c:v>
                </c:pt>
                <c:pt idx="292">
                  <c:v>8.6679999999999993</c:v>
                </c:pt>
                <c:pt idx="293">
                  <c:v>8.6679999999999993</c:v>
                </c:pt>
                <c:pt idx="294">
                  <c:v>8.6679999999999993</c:v>
                </c:pt>
                <c:pt idx="295">
                  <c:v>8.6679999999999993</c:v>
                </c:pt>
                <c:pt idx="296">
                  <c:v>8.6679999999999993</c:v>
                </c:pt>
                <c:pt idx="297">
                  <c:v>8.6679999999999993</c:v>
                </c:pt>
                <c:pt idx="298">
                  <c:v>8.6430000000000007</c:v>
                </c:pt>
                <c:pt idx="299">
                  <c:v>8.6430000000000007</c:v>
                </c:pt>
                <c:pt idx="300">
                  <c:v>8.6430000000000007</c:v>
                </c:pt>
                <c:pt idx="301">
                  <c:v>8.6430000000000007</c:v>
                </c:pt>
                <c:pt idx="302">
                  <c:v>8.6430000000000007</c:v>
                </c:pt>
                <c:pt idx="303">
                  <c:v>8.6430000000000007</c:v>
                </c:pt>
                <c:pt idx="304">
                  <c:v>8.6180000000000003</c:v>
                </c:pt>
                <c:pt idx="305">
                  <c:v>8.6180000000000003</c:v>
                </c:pt>
                <c:pt idx="306">
                  <c:v>8.6180000000000003</c:v>
                </c:pt>
                <c:pt idx="307">
                  <c:v>8.6180000000000003</c:v>
                </c:pt>
                <c:pt idx="308">
                  <c:v>8.6430000000000007</c:v>
                </c:pt>
                <c:pt idx="309">
                  <c:v>8.6430000000000007</c:v>
                </c:pt>
                <c:pt idx="310">
                  <c:v>8.6430000000000007</c:v>
                </c:pt>
                <c:pt idx="311">
                  <c:v>8.6430000000000007</c:v>
                </c:pt>
                <c:pt idx="312">
                  <c:v>8.6430000000000007</c:v>
                </c:pt>
                <c:pt idx="313">
                  <c:v>8.6430000000000007</c:v>
                </c:pt>
                <c:pt idx="314">
                  <c:v>8.6180000000000003</c:v>
                </c:pt>
                <c:pt idx="315">
                  <c:v>8.6180000000000003</c:v>
                </c:pt>
                <c:pt idx="316">
                  <c:v>8.593</c:v>
                </c:pt>
                <c:pt idx="317">
                  <c:v>8.593</c:v>
                </c:pt>
                <c:pt idx="318">
                  <c:v>8.593</c:v>
                </c:pt>
                <c:pt idx="319">
                  <c:v>8.593</c:v>
                </c:pt>
                <c:pt idx="320">
                  <c:v>8.593</c:v>
                </c:pt>
                <c:pt idx="321">
                  <c:v>8.593</c:v>
                </c:pt>
                <c:pt idx="322">
                  <c:v>8.593</c:v>
                </c:pt>
                <c:pt idx="323">
                  <c:v>8.593</c:v>
                </c:pt>
                <c:pt idx="324">
                  <c:v>8.6180000000000003</c:v>
                </c:pt>
                <c:pt idx="325">
                  <c:v>8.6180000000000003</c:v>
                </c:pt>
                <c:pt idx="326">
                  <c:v>8.6180000000000003</c:v>
                </c:pt>
                <c:pt idx="327">
                  <c:v>8.6180000000000003</c:v>
                </c:pt>
                <c:pt idx="328">
                  <c:v>8.6430000000000007</c:v>
                </c:pt>
                <c:pt idx="329">
                  <c:v>8.6430000000000007</c:v>
                </c:pt>
                <c:pt idx="330">
                  <c:v>8.6679999999999993</c:v>
                </c:pt>
                <c:pt idx="331">
                  <c:v>8.6679999999999993</c:v>
                </c:pt>
                <c:pt idx="332">
                  <c:v>8.6929999999999996</c:v>
                </c:pt>
                <c:pt idx="333">
                  <c:v>8.6929999999999996</c:v>
                </c:pt>
                <c:pt idx="334">
                  <c:v>8.6929999999999996</c:v>
                </c:pt>
                <c:pt idx="335">
                  <c:v>8.6929999999999996</c:v>
                </c:pt>
                <c:pt idx="336">
                  <c:v>8.7170000000000005</c:v>
                </c:pt>
                <c:pt idx="337">
                  <c:v>8.7170000000000005</c:v>
                </c:pt>
                <c:pt idx="338">
                  <c:v>8.7170000000000005</c:v>
                </c:pt>
                <c:pt idx="339">
                  <c:v>8.7170000000000005</c:v>
                </c:pt>
                <c:pt idx="340">
                  <c:v>8.7170000000000005</c:v>
                </c:pt>
                <c:pt idx="341">
                  <c:v>8.6929999999999996</c:v>
                </c:pt>
                <c:pt idx="342">
                  <c:v>8.6929999999999996</c:v>
                </c:pt>
                <c:pt idx="343">
                  <c:v>8.6929999999999996</c:v>
                </c:pt>
                <c:pt idx="344">
                  <c:v>8.6929999999999996</c:v>
                </c:pt>
                <c:pt idx="345">
                  <c:v>8.6679999999999993</c:v>
                </c:pt>
                <c:pt idx="346">
                  <c:v>8.6679999999999993</c:v>
                </c:pt>
                <c:pt idx="347">
                  <c:v>8.6430000000000007</c:v>
                </c:pt>
                <c:pt idx="348">
                  <c:v>8.5429999999999993</c:v>
                </c:pt>
                <c:pt idx="349">
                  <c:v>8.4689999999999994</c:v>
                </c:pt>
                <c:pt idx="350">
                  <c:v>8.4440000000000008</c:v>
                </c:pt>
                <c:pt idx="351">
                  <c:v>8.3940000000000001</c:v>
                </c:pt>
                <c:pt idx="352">
                  <c:v>8.3689999999999998</c:v>
                </c:pt>
                <c:pt idx="353">
                  <c:v>8.4440000000000008</c:v>
                </c:pt>
                <c:pt idx="354">
                  <c:v>8.4689999999999994</c:v>
                </c:pt>
                <c:pt idx="355">
                  <c:v>8.4689999999999994</c:v>
                </c:pt>
                <c:pt idx="356">
                  <c:v>8.4689999999999994</c:v>
                </c:pt>
                <c:pt idx="357">
                  <c:v>8.5190000000000001</c:v>
                </c:pt>
                <c:pt idx="358">
                  <c:v>8.5429999999999993</c:v>
                </c:pt>
                <c:pt idx="359">
                  <c:v>8.5429999999999993</c:v>
                </c:pt>
                <c:pt idx="360">
                  <c:v>8.5679999999999996</c:v>
                </c:pt>
                <c:pt idx="361">
                  <c:v>8.5679999999999996</c:v>
                </c:pt>
                <c:pt idx="362">
                  <c:v>8.593</c:v>
                </c:pt>
                <c:pt idx="363">
                  <c:v>8.593</c:v>
                </c:pt>
                <c:pt idx="364">
                  <c:v>8.5679999999999996</c:v>
                </c:pt>
                <c:pt idx="365">
                  <c:v>8.5679999999999996</c:v>
                </c:pt>
                <c:pt idx="366">
                  <c:v>8.5679999999999996</c:v>
                </c:pt>
                <c:pt idx="367">
                  <c:v>8.5429999999999993</c:v>
                </c:pt>
                <c:pt idx="368">
                  <c:v>8.5429999999999993</c:v>
                </c:pt>
                <c:pt idx="369">
                  <c:v>8.5679999999999996</c:v>
                </c:pt>
                <c:pt idx="370">
                  <c:v>8.5679999999999996</c:v>
                </c:pt>
                <c:pt idx="371">
                  <c:v>8.5679999999999996</c:v>
                </c:pt>
                <c:pt idx="372">
                  <c:v>8.5679999999999996</c:v>
                </c:pt>
                <c:pt idx="373">
                  <c:v>8.5679999999999996</c:v>
                </c:pt>
                <c:pt idx="374">
                  <c:v>8.5679999999999996</c:v>
                </c:pt>
                <c:pt idx="375">
                  <c:v>8.5679999999999996</c:v>
                </c:pt>
                <c:pt idx="376">
                  <c:v>8.5679999999999996</c:v>
                </c:pt>
                <c:pt idx="377">
                  <c:v>8.5429999999999993</c:v>
                </c:pt>
                <c:pt idx="378">
                  <c:v>8.5429999999999993</c:v>
                </c:pt>
                <c:pt idx="379">
                  <c:v>8.5429999999999993</c:v>
                </c:pt>
                <c:pt idx="380">
                  <c:v>8.5429999999999993</c:v>
                </c:pt>
                <c:pt idx="381">
                  <c:v>8.5429999999999993</c:v>
                </c:pt>
                <c:pt idx="382">
                  <c:v>8.5429999999999993</c:v>
                </c:pt>
                <c:pt idx="383">
                  <c:v>8.5190000000000001</c:v>
                </c:pt>
                <c:pt idx="384">
                  <c:v>8.5190000000000001</c:v>
                </c:pt>
                <c:pt idx="385">
                  <c:v>8.5190000000000001</c:v>
                </c:pt>
                <c:pt idx="386">
                  <c:v>8.5190000000000001</c:v>
                </c:pt>
                <c:pt idx="387">
                  <c:v>8.5429999999999993</c:v>
                </c:pt>
                <c:pt idx="388">
                  <c:v>8.5190000000000001</c:v>
                </c:pt>
                <c:pt idx="389">
                  <c:v>8.5190000000000001</c:v>
                </c:pt>
                <c:pt idx="390">
                  <c:v>8.4939999999999998</c:v>
                </c:pt>
                <c:pt idx="391">
                  <c:v>8.4939999999999998</c:v>
                </c:pt>
                <c:pt idx="392">
                  <c:v>8.5190000000000001</c:v>
                </c:pt>
                <c:pt idx="393">
                  <c:v>8.5190000000000001</c:v>
                </c:pt>
                <c:pt idx="394">
                  <c:v>8.5190000000000001</c:v>
                </c:pt>
                <c:pt idx="395">
                  <c:v>8.5190000000000001</c:v>
                </c:pt>
                <c:pt idx="396">
                  <c:v>8.5190000000000001</c:v>
                </c:pt>
                <c:pt idx="397">
                  <c:v>8.5190000000000001</c:v>
                </c:pt>
                <c:pt idx="398">
                  <c:v>8.4939999999999998</c:v>
                </c:pt>
                <c:pt idx="399">
                  <c:v>8.4939999999999998</c:v>
                </c:pt>
                <c:pt idx="400">
                  <c:v>8.4939999999999998</c:v>
                </c:pt>
                <c:pt idx="401">
                  <c:v>8.4939999999999998</c:v>
                </c:pt>
                <c:pt idx="402">
                  <c:v>8.4939999999999998</c:v>
                </c:pt>
                <c:pt idx="403">
                  <c:v>8.4939999999999998</c:v>
                </c:pt>
                <c:pt idx="404">
                  <c:v>8.4689999999999994</c:v>
                </c:pt>
                <c:pt idx="405">
                  <c:v>8.4689999999999994</c:v>
                </c:pt>
                <c:pt idx="406">
                  <c:v>8.4689999999999994</c:v>
                </c:pt>
                <c:pt idx="407">
                  <c:v>8.4440000000000008</c:v>
                </c:pt>
                <c:pt idx="408">
                  <c:v>8.4689999999999994</c:v>
                </c:pt>
                <c:pt idx="409">
                  <c:v>8.4689999999999994</c:v>
                </c:pt>
                <c:pt idx="410">
                  <c:v>8.4440000000000008</c:v>
                </c:pt>
                <c:pt idx="411">
                  <c:v>8.4440000000000008</c:v>
                </c:pt>
                <c:pt idx="412">
                  <c:v>8.4440000000000008</c:v>
                </c:pt>
                <c:pt idx="413">
                  <c:v>8.4440000000000008</c:v>
                </c:pt>
                <c:pt idx="414">
                  <c:v>8.4440000000000008</c:v>
                </c:pt>
                <c:pt idx="415">
                  <c:v>8.4440000000000008</c:v>
                </c:pt>
                <c:pt idx="416">
                  <c:v>8.4440000000000008</c:v>
                </c:pt>
                <c:pt idx="417">
                  <c:v>8.4440000000000008</c:v>
                </c:pt>
                <c:pt idx="418">
                  <c:v>8.3940000000000001</c:v>
                </c:pt>
                <c:pt idx="419">
                  <c:v>8.4190000000000005</c:v>
                </c:pt>
                <c:pt idx="420">
                  <c:v>8.4190000000000005</c:v>
                </c:pt>
                <c:pt idx="421">
                  <c:v>8.4190000000000005</c:v>
                </c:pt>
                <c:pt idx="422">
                  <c:v>8.4190000000000005</c:v>
                </c:pt>
                <c:pt idx="423">
                  <c:v>8.4190000000000005</c:v>
                </c:pt>
                <c:pt idx="424">
                  <c:v>8.4440000000000008</c:v>
                </c:pt>
                <c:pt idx="425">
                  <c:v>8.4190000000000005</c:v>
                </c:pt>
                <c:pt idx="426">
                  <c:v>8.4440000000000008</c:v>
                </c:pt>
                <c:pt idx="427">
                  <c:v>8.4440000000000008</c:v>
                </c:pt>
                <c:pt idx="428">
                  <c:v>8.4689999999999994</c:v>
                </c:pt>
                <c:pt idx="429">
                  <c:v>8.4939999999999998</c:v>
                </c:pt>
                <c:pt idx="430">
                  <c:v>8.5429999999999993</c:v>
                </c:pt>
                <c:pt idx="431">
                  <c:v>8.5429999999999993</c:v>
                </c:pt>
                <c:pt idx="432">
                  <c:v>8.5429999999999993</c:v>
                </c:pt>
                <c:pt idx="433">
                  <c:v>8.5429999999999993</c:v>
                </c:pt>
                <c:pt idx="434">
                  <c:v>8.5429999999999993</c:v>
                </c:pt>
                <c:pt idx="435">
                  <c:v>8.5679999999999996</c:v>
                </c:pt>
                <c:pt idx="436">
                  <c:v>8.593</c:v>
                </c:pt>
                <c:pt idx="437">
                  <c:v>8.593</c:v>
                </c:pt>
                <c:pt idx="438">
                  <c:v>8.593</c:v>
                </c:pt>
                <c:pt idx="439">
                  <c:v>8.6180000000000003</c:v>
                </c:pt>
                <c:pt idx="440">
                  <c:v>8.6180000000000003</c:v>
                </c:pt>
                <c:pt idx="441">
                  <c:v>8.593</c:v>
                </c:pt>
                <c:pt idx="442">
                  <c:v>8.593</c:v>
                </c:pt>
                <c:pt idx="443">
                  <c:v>8.6180000000000003</c:v>
                </c:pt>
                <c:pt idx="444">
                  <c:v>8.6679999999999993</c:v>
                </c:pt>
                <c:pt idx="445">
                  <c:v>8.6679999999999993</c:v>
                </c:pt>
                <c:pt idx="446">
                  <c:v>8.6430000000000007</c:v>
                </c:pt>
                <c:pt idx="447">
                  <c:v>8.6929999999999996</c:v>
                </c:pt>
                <c:pt idx="448">
                  <c:v>8.6929999999999996</c:v>
                </c:pt>
                <c:pt idx="449">
                  <c:v>8.6679999999999993</c:v>
                </c:pt>
                <c:pt idx="450">
                  <c:v>8.6430000000000007</c:v>
                </c:pt>
                <c:pt idx="451">
                  <c:v>8.6180000000000003</c:v>
                </c:pt>
                <c:pt idx="452">
                  <c:v>8.6180000000000003</c:v>
                </c:pt>
                <c:pt idx="453">
                  <c:v>8.593</c:v>
                </c:pt>
                <c:pt idx="454">
                  <c:v>8.593</c:v>
                </c:pt>
                <c:pt idx="455">
                  <c:v>8.5679999999999996</c:v>
                </c:pt>
                <c:pt idx="456">
                  <c:v>8.5429999999999993</c:v>
                </c:pt>
                <c:pt idx="457">
                  <c:v>8.5429999999999993</c:v>
                </c:pt>
                <c:pt idx="458">
                  <c:v>8.5190000000000001</c:v>
                </c:pt>
                <c:pt idx="459">
                  <c:v>8.5190000000000001</c:v>
                </c:pt>
                <c:pt idx="460">
                  <c:v>8.4939999999999998</c:v>
                </c:pt>
                <c:pt idx="461">
                  <c:v>8.4939999999999998</c:v>
                </c:pt>
                <c:pt idx="462">
                  <c:v>8.4939999999999998</c:v>
                </c:pt>
                <c:pt idx="463">
                  <c:v>8.4939999999999998</c:v>
                </c:pt>
                <c:pt idx="464">
                  <c:v>8.4939999999999998</c:v>
                </c:pt>
                <c:pt idx="465">
                  <c:v>8.4939999999999998</c:v>
                </c:pt>
                <c:pt idx="466">
                  <c:v>8.4939999999999998</c:v>
                </c:pt>
                <c:pt idx="467">
                  <c:v>8.4939999999999998</c:v>
                </c:pt>
                <c:pt idx="468">
                  <c:v>8.4939999999999998</c:v>
                </c:pt>
                <c:pt idx="469">
                  <c:v>8.4939999999999998</c:v>
                </c:pt>
                <c:pt idx="470">
                  <c:v>8.4939999999999998</c:v>
                </c:pt>
                <c:pt idx="471">
                  <c:v>8.4939999999999998</c:v>
                </c:pt>
                <c:pt idx="472">
                  <c:v>8.4689999999999994</c:v>
                </c:pt>
                <c:pt idx="473">
                  <c:v>8.4939999999999998</c:v>
                </c:pt>
                <c:pt idx="474">
                  <c:v>8.4939999999999998</c:v>
                </c:pt>
                <c:pt idx="475">
                  <c:v>8.4689999999999994</c:v>
                </c:pt>
                <c:pt idx="476">
                  <c:v>8.4689999999999994</c:v>
                </c:pt>
                <c:pt idx="477">
                  <c:v>8.4689999999999994</c:v>
                </c:pt>
                <c:pt idx="478">
                  <c:v>8.4689999999999994</c:v>
                </c:pt>
                <c:pt idx="479">
                  <c:v>8.4689999999999994</c:v>
                </c:pt>
                <c:pt idx="480">
                  <c:v>8.4689999999999994</c:v>
                </c:pt>
                <c:pt idx="481">
                  <c:v>8.4689999999999994</c:v>
                </c:pt>
                <c:pt idx="482">
                  <c:v>8.4689999999999994</c:v>
                </c:pt>
                <c:pt idx="483">
                  <c:v>8.4440000000000008</c:v>
                </c:pt>
                <c:pt idx="484">
                  <c:v>8.4440000000000008</c:v>
                </c:pt>
                <c:pt idx="485">
                  <c:v>8.4440000000000008</c:v>
                </c:pt>
                <c:pt idx="486">
                  <c:v>8.4440000000000008</c:v>
                </c:pt>
                <c:pt idx="487">
                  <c:v>8.4440000000000008</c:v>
                </c:pt>
                <c:pt idx="488">
                  <c:v>8.4440000000000008</c:v>
                </c:pt>
                <c:pt idx="489">
                  <c:v>8.4440000000000008</c:v>
                </c:pt>
                <c:pt idx="490">
                  <c:v>8.4440000000000008</c:v>
                </c:pt>
                <c:pt idx="491">
                  <c:v>8.4440000000000008</c:v>
                </c:pt>
                <c:pt idx="492">
                  <c:v>8.4190000000000005</c:v>
                </c:pt>
                <c:pt idx="493">
                  <c:v>8.4190000000000005</c:v>
                </c:pt>
                <c:pt idx="494">
                  <c:v>8.4190000000000005</c:v>
                </c:pt>
                <c:pt idx="495">
                  <c:v>8.3940000000000001</c:v>
                </c:pt>
                <c:pt idx="496">
                  <c:v>8.3940000000000001</c:v>
                </c:pt>
                <c:pt idx="497">
                  <c:v>8.3940000000000001</c:v>
                </c:pt>
                <c:pt idx="498">
                  <c:v>8.3940000000000001</c:v>
                </c:pt>
                <c:pt idx="499">
                  <c:v>8.3940000000000001</c:v>
                </c:pt>
                <c:pt idx="500">
                  <c:v>8.3940000000000001</c:v>
                </c:pt>
                <c:pt idx="501">
                  <c:v>8.3940000000000001</c:v>
                </c:pt>
                <c:pt idx="502">
                  <c:v>8.3940000000000001</c:v>
                </c:pt>
                <c:pt idx="503">
                  <c:v>8.3940000000000001</c:v>
                </c:pt>
                <c:pt idx="504">
                  <c:v>8.3940000000000001</c:v>
                </c:pt>
                <c:pt idx="505">
                  <c:v>8.4190000000000005</c:v>
                </c:pt>
                <c:pt idx="506">
                  <c:v>8.4190000000000005</c:v>
                </c:pt>
                <c:pt idx="507">
                  <c:v>8.4190000000000005</c:v>
                </c:pt>
                <c:pt idx="508">
                  <c:v>8.4190000000000005</c:v>
                </c:pt>
                <c:pt idx="509">
                  <c:v>8.4190000000000005</c:v>
                </c:pt>
                <c:pt idx="510">
                  <c:v>8.3940000000000001</c:v>
                </c:pt>
                <c:pt idx="511">
                  <c:v>8.3940000000000001</c:v>
                </c:pt>
                <c:pt idx="512">
                  <c:v>8.3940000000000001</c:v>
                </c:pt>
                <c:pt idx="513">
                  <c:v>8.3940000000000001</c:v>
                </c:pt>
                <c:pt idx="514">
                  <c:v>8.3940000000000001</c:v>
                </c:pt>
                <c:pt idx="515">
                  <c:v>8.3940000000000001</c:v>
                </c:pt>
                <c:pt idx="516">
                  <c:v>8.3940000000000001</c:v>
                </c:pt>
                <c:pt idx="517">
                  <c:v>8.3940000000000001</c:v>
                </c:pt>
                <c:pt idx="518">
                  <c:v>8.3689999999999998</c:v>
                </c:pt>
                <c:pt idx="519">
                  <c:v>8.3689999999999998</c:v>
                </c:pt>
                <c:pt idx="520">
                  <c:v>8.3689999999999998</c:v>
                </c:pt>
                <c:pt idx="521">
                  <c:v>8.3689999999999998</c:v>
                </c:pt>
                <c:pt idx="522">
                  <c:v>8.3689999999999998</c:v>
                </c:pt>
                <c:pt idx="523">
                  <c:v>8.3689999999999998</c:v>
                </c:pt>
                <c:pt idx="524">
                  <c:v>8.3689999999999998</c:v>
                </c:pt>
                <c:pt idx="525">
                  <c:v>8.3689999999999998</c:v>
                </c:pt>
                <c:pt idx="526">
                  <c:v>8.3940000000000001</c:v>
                </c:pt>
                <c:pt idx="527">
                  <c:v>8.4440000000000008</c:v>
                </c:pt>
                <c:pt idx="528">
                  <c:v>8.4689999999999994</c:v>
                </c:pt>
                <c:pt idx="529">
                  <c:v>8.4939999999999998</c:v>
                </c:pt>
                <c:pt idx="530">
                  <c:v>8.5190000000000001</c:v>
                </c:pt>
                <c:pt idx="531">
                  <c:v>8.5429999999999993</c:v>
                </c:pt>
                <c:pt idx="532">
                  <c:v>8.5679999999999996</c:v>
                </c:pt>
                <c:pt idx="533">
                  <c:v>8.593</c:v>
                </c:pt>
                <c:pt idx="534">
                  <c:v>8.6180000000000003</c:v>
                </c:pt>
                <c:pt idx="535">
                  <c:v>8.6180000000000003</c:v>
                </c:pt>
                <c:pt idx="536">
                  <c:v>8.6430000000000007</c:v>
                </c:pt>
                <c:pt idx="537">
                  <c:v>8.6430000000000007</c:v>
                </c:pt>
                <c:pt idx="538">
                  <c:v>8.6430000000000007</c:v>
                </c:pt>
                <c:pt idx="539">
                  <c:v>8.6679999999999993</c:v>
                </c:pt>
                <c:pt idx="540">
                  <c:v>8.6679999999999993</c:v>
                </c:pt>
                <c:pt idx="541">
                  <c:v>8.6679999999999993</c:v>
                </c:pt>
                <c:pt idx="542">
                  <c:v>8.6430000000000007</c:v>
                </c:pt>
                <c:pt idx="543">
                  <c:v>8.6430000000000007</c:v>
                </c:pt>
                <c:pt idx="544">
                  <c:v>8.6180000000000003</c:v>
                </c:pt>
                <c:pt idx="545">
                  <c:v>8.5679999999999996</c:v>
                </c:pt>
                <c:pt idx="546">
                  <c:v>8.5190000000000001</c:v>
                </c:pt>
                <c:pt idx="547">
                  <c:v>8.4939999999999998</c:v>
                </c:pt>
                <c:pt idx="548">
                  <c:v>8.4939999999999998</c:v>
                </c:pt>
                <c:pt idx="549">
                  <c:v>8.4939999999999998</c:v>
                </c:pt>
                <c:pt idx="550">
                  <c:v>8.4939999999999998</c:v>
                </c:pt>
                <c:pt idx="551">
                  <c:v>8.4939999999999998</c:v>
                </c:pt>
                <c:pt idx="552">
                  <c:v>8.4689999999999994</c:v>
                </c:pt>
                <c:pt idx="553">
                  <c:v>8.4440000000000008</c:v>
                </c:pt>
                <c:pt idx="554">
                  <c:v>8.4440000000000008</c:v>
                </c:pt>
                <c:pt idx="555">
                  <c:v>8.4190000000000005</c:v>
                </c:pt>
                <c:pt idx="556">
                  <c:v>8.4190000000000005</c:v>
                </c:pt>
                <c:pt idx="557">
                  <c:v>8.3940000000000001</c:v>
                </c:pt>
                <c:pt idx="558">
                  <c:v>8.3940000000000001</c:v>
                </c:pt>
                <c:pt idx="559">
                  <c:v>8.3940000000000001</c:v>
                </c:pt>
                <c:pt idx="560">
                  <c:v>8.3940000000000001</c:v>
                </c:pt>
                <c:pt idx="561">
                  <c:v>8.3940000000000001</c:v>
                </c:pt>
                <c:pt idx="562">
                  <c:v>8.3689999999999998</c:v>
                </c:pt>
                <c:pt idx="563">
                  <c:v>8.3689999999999998</c:v>
                </c:pt>
                <c:pt idx="564">
                  <c:v>8.3689999999999998</c:v>
                </c:pt>
                <c:pt idx="565">
                  <c:v>8.3439999999999994</c:v>
                </c:pt>
                <c:pt idx="566">
                  <c:v>8.3439999999999994</c:v>
                </c:pt>
                <c:pt idx="567">
                  <c:v>8.3439999999999994</c:v>
                </c:pt>
                <c:pt idx="568">
                  <c:v>8.3439999999999994</c:v>
                </c:pt>
                <c:pt idx="569">
                  <c:v>8.3190000000000008</c:v>
                </c:pt>
                <c:pt idx="570">
                  <c:v>8.3190000000000008</c:v>
                </c:pt>
                <c:pt idx="571">
                  <c:v>8.2949999999999999</c:v>
                </c:pt>
                <c:pt idx="572">
                  <c:v>8.2949999999999999</c:v>
                </c:pt>
                <c:pt idx="573">
                  <c:v>8.2949999999999999</c:v>
                </c:pt>
                <c:pt idx="574">
                  <c:v>8.2949999999999999</c:v>
                </c:pt>
                <c:pt idx="575">
                  <c:v>8.2949999999999999</c:v>
                </c:pt>
                <c:pt idx="576">
                  <c:v>8.27</c:v>
                </c:pt>
                <c:pt idx="577">
                  <c:v>8.27</c:v>
                </c:pt>
                <c:pt idx="578">
                  <c:v>8.27</c:v>
                </c:pt>
                <c:pt idx="579">
                  <c:v>8.27</c:v>
                </c:pt>
                <c:pt idx="580">
                  <c:v>8.2449999999999992</c:v>
                </c:pt>
                <c:pt idx="581">
                  <c:v>8.2449999999999992</c:v>
                </c:pt>
                <c:pt idx="582">
                  <c:v>8.2449999999999992</c:v>
                </c:pt>
                <c:pt idx="583">
                  <c:v>8.2449999999999992</c:v>
                </c:pt>
                <c:pt idx="584">
                  <c:v>8.2449999999999992</c:v>
                </c:pt>
                <c:pt idx="585">
                  <c:v>8.2449999999999992</c:v>
                </c:pt>
                <c:pt idx="586">
                  <c:v>8.2200000000000006</c:v>
                </c:pt>
                <c:pt idx="587">
                  <c:v>8.1950000000000003</c:v>
                </c:pt>
                <c:pt idx="588">
                  <c:v>8.1950000000000003</c:v>
                </c:pt>
                <c:pt idx="589">
                  <c:v>8.1950000000000003</c:v>
                </c:pt>
                <c:pt idx="590">
                  <c:v>8.1950000000000003</c:v>
                </c:pt>
                <c:pt idx="591">
                  <c:v>8.1950000000000003</c:v>
                </c:pt>
                <c:pt idx="592">
                  <c:v>8.1950000000000003</c:v>
                </c:pt>
                <c:pt idx="593">
                  <c:v>8.1950000000000003</c:v>
                </c:pt>
                <c:pt idx="594">
                  <c:v>8.1950000000000003</c:v>
                </c:pt>
                <c:pt idx="595">
                  <c:v>8.17</c:v>
                </c:pt>
                <c:pt idx="596">
                  <c:v>8.17</c:v>
                </c:pt>
                <c:pt idx="597">
                  <c:v>8.17</c:v>
                </c:pt>
                <c:pt idx="598">
                  <c:v>8.1950000000000003</c:v>
                </c:pt>
                <c:pt idx="599">
                  <c:v>8.17</c:v>
                </c:pt>
                <c:pt idx="600">
                  <c:v>8.17</c:v>
                </c:pt>
                <c:pt idx="601">
                  <c:v>8.17</c:v>
                </c:pt>
                <c:pt idx="602">
                  <c:v>8.1449999999999996</c:v>
                </c:pt>
                <c:pt idx="603">
                  <c:v>8.1449999999999996</c:v>
                </c:pt>
                <c:pt idx="604">
                  <c:v>8.1449999999999996</c:v>
                </c:pt>
                <c:pt idx="605">
                  <c:v>8.1449999999999996</c:v>
                </c:pt>
                <c:pt idx="606">
                  <c:v>8.1449999999999996</c:v>
                </c:pt>
                <c:pt idx="607">
                  <c:v>8.1449999999999996</c:v>
                </c:pt>
                <c:pt idx="608">
                  <c:v>8.1449999999999996</c:v>
                </c:pt>
                <c:pt idx="609">
                  <c:v>8.1449999999999996</c:v>
                </c:pt>
                <c:pt idx="610">
                  <c:v>8.1449999999999996</c:v>
                </c:pt>
                <c:pt idx="611">
                  <c:v>8.1449999999999996</c:v>
                </c:pt>
                <c:pt idx="612">
                  <c:v>8.1449999999999996</c:v>
                </c:pt>
                <c:pt idx="613">
                  <c:v>8.1449999999999996</c:v>
                </c:pt>
                <c:pt idx="614">
                  <c:v>8.1449999999999996</c:v>
                </c:pt>
                <c:pt idx="615">
                  <c:v>8.1449999999999996</c:v>
                </c:pt>
                <c:pt idx="616">
                  <c:v>8.1449999999999996</c:v>
                </c:pt>
                <c:pt idx="617">
                  <c:v>8.1449999999999996</c:v>
                </c:pt>
                <c:pt idx="618">
                  <c:v>8.1449999999999996</c:v>
                </c:pt>
                <c:pt idx="619">
                  <c:v>8.1449999999999996</c:v>
                </c:pt>
                <c:pt idx="620">
                  <c:v>8.1449999999999996</c:v>
                </c:pt>
                <c:pt idx="621">
                  <c:v>8.17</c:v>
                </c:pt>
                <c:pt idx="622">
                  <c:v>8.2200000000000006</c:v>
                </c:pt>
                <c:pt idx="623">
                  <c:v>8.2449999999999992</c:v>
                </c:pt>
                <c:pt idx="624">
                  <c:v>8.2949999999999999</c:v>
                </c:pt>
                <c:pt idx="625">
                  <c:v>8.3439999999999994</c:v>
                </c:pt>
                <c:pt idx="626">
                  <c:v>8.3940000000000001</c:v>
                </c:pt>
                <c:pt idx="627">
                  <c:v>8.4190000000000005</c:v>
                </c:pt>
                <c:pt idx="628">
                  <c:v>8.4689999999999994</c:v>
                </c:pt>
                <c:pt idx="629">
                  <c:v>8.4939999999999998</c:v>
                </c:pt>
                <c:pt idx="630">
                  <c:v>8.5190000000000001</c:v>
                </c:pt>
                <c:pt idx="631">
                  <c:v>8.5190000000000001</c:v>
                </c:pt>
                <c:pt idx="632">
                  <c:v>8.4440000000000008</c:v>
                </c:pt>
                <c:pt idx="633">
                  <c:v>8.4689999999999994</c:v>
                </c:pt>
                <c:pt idx="634">
                  <c:v>8.5190000000000001</c:v>
                </c:pt>
                <c:pt idx="635">
                  <c:v>8.4939999999999998</c:v>
                </c:pt>
                <c:pt idx="636">
                  <c:v>8.4689999999999994</c:v>
                </c:pt>
                <c:pt idx="637">
                  <c:v>8.4689999999999994</c:v>
                </c:pt>
                <c:pt idx="638">
                  <c:v>8.4689999999999994</c:v>
                </c:pt>
                <c:pt idx="639">
                  <c:v>8.4689999999999994</c:v>
                </c:pt>
                <c:pt idx="640">
                  <c:v>8.4440000000000008</c:v>
                </c:pt>
                <c:pt idx="641">
                  <c:v>8.4440000000000008</c:v>
                </c:pt>
                <c:pt idx="642">
                  <c:v>8.4440000000000008</c:v>
                </c:pt>
                <c:pt idx="643">
                  <c:v>8.4440000000000008</c:v>
                </c:pt>
                <c:pt idx="644">
                  <c:v>8.4190000000000005</c:v>
                </c:pt>
                <c:pt idx="645">
                  <c:v>8.4190000000000005</c:v>
                </c:pt>
                <c:pt idx="646">
                  <c:v>8.3940000000000001</c:v>
                </c:pt>
                <c:pt idx="647">
                  <c:v>8.3940000000000001</c:v>
                </c:pt>
                <c:pt idx="648">
                  <c:v>8.3689999999999998</c:v>
                </c:pt>
                <c:pt idx="649">
                  <c:v>8.3439999999999994</c:v>
                </c:pt>
                <c:pt idx="650">
                  <c:v>8.3439999999999994</c:v>
                </c:pt>
                <c:pt idx="651">
                  <c:v>8.3190000000000008</c:v>
                </c:pt>
                <c:pt idx="652">
                  <c:v>8.3190000000000008</c:v>
                </c:pt>
                <c:pt idx="653">
                  <c:v>8.2949999999999999</c:v>
                </c:pt>
                <c:pt idx="654">
                  <c:v>8.2949999999999999</c:v>
                </c:pt>
                <c:pt idx="655">
                  <c:v>8.2949999999999999</c:v>
                </c:pt>
                <c:pt idx="656">
                  <c:v>8.2949999999999999</c:v>
                </c:pt>
                <c:pt idx="657">
                  <c:v>8.2949999999999999</c:v>
                </c:pt>
                <c:pt idx="658">
                  <c:v>8.2949999999999999</c:v>
                </c:pt>
                <c:pt idx="659">
                  <c:v>8.2949999999999999</c:v>
                </c:pt>
                <c:pt idx="660">
                  <c:v>8.2949999999999999</c:v>
                </c:pt>
                <c:pt idx="661">
                  <c:v>8.2949999999999999</c:v>
                </c:pt>
                <c:pt idx="662">
                  <c:v>8.27</c:v>
                </c:pt>
                <c:pt idx="663">
                  <c:v>8.27</c:v>
                </c:pt>
                <c:pt idx="664">
                  <c:v>8.27</c:v>
                </c:pt>
                <c:pt idx="665">
                  <c:v>8.27</c:v>
                </c:pt>
                <c:pt idx="666">
                  <c:v>8.27</c:v>
                </c:pt>
                <c:pt idx="667">
                  <c:v>8.27</c:v>
                </c:pt>
                <c:pt idx="668">
                  <c:v>8.27</c:v>
                </c:pt>
                <c:pt idx="669">
                  <c:v>8.2449999999999992</c:v>
                </c:pt>
                <c:pt idx="670">
                  <c:v>8.2449999999999992</c:v>
                </c:pt>
                <c:pt idx="671">
                  <c:v>8.27</c:v>
                </c:pt>
                <c:pt idx="672">
                  <c:v>8.27</c:v>
                </c:pt>
                <c:pt idx="673">
                  <c:v>8.27</c:v>
                </c:pt>
                <c:pt idx="674">
                  <c:v>8.27</c:v>
                </c:pt>
                <c:pt idx="675">
                  <c:v>8.2449999999999992</c:v>
                </c:pt>
                <c:pt idx="676">
                  <c:v>8.2449999999999992</c:v>
                </c:pt>
                <c:pt idx="677">
                  <c:v>8.2449999999999992</c:v>
                </c:pt>
                <c:pt idx="678">
                  <c:v>8.2449999999999992</c:v>
                </c:pt>
                <c:pt idx="679">
                  <c:v>8.2200000000000006</c:v>
                </c:pt>
                <c:pt idx="680">
                  <c:v>8.2200000000000006</c:v>
                </c:pt>
                <c:pt idx="681">
                  <c:v>8.2200000000000006</c:v>
                </c:pt>
                <c:pt idx="682">
                  <c:v>8.2200000000000006</c:v>
                </c:pt>
                <c:pt idx="683">
                  <c:v>8.1950000000000003</c:v>
                </c:pt>
                <c:pt idx="684">
                  <c:v>8.1950000000000003</c:v>
                </c:pt>
                <c:pt idx="685">
                  <c:v>8.17</c:v>
                </c:pt>
                <c:pt idx="686">
                  <c:v>8.1950000000000003</c:v>
                </c:pt>
                <c:pt idx="687">
                  <c:v>8.17</c:v>
                </c:pt>
                <c:pt idx="688">
                  <c:v>8.17</c:v>
                </c:pt>
                <c:pt idx="689">
                  <c:v>8.17</c:v>
                </c:pt>
                <c:pt idx="690">
                  <c:v>8.1449999999999996</c:v>
                </c:pt>
                <c:pt idx="691">
                  <c:v>8.1449999999999996</c:v>
                </c:pt>
                <c:pt idx="692">
                  <c:v>8.1449999999999996</c:v>
                </c:pt>
                <c:pt idx="693">
                  <c:v>8.1449999999999996</c:v>
                </c:pt>
                <c:pt idx="694">
                  <c:v>8.1449999999999996</c:v>
                </c:pt>
                <c:pt idx="695">
                  <c:v>8.1199999999999992</c:v>
                </c:pt>
                <c:pt idx="696">
                  <c:v>8.1199999999999992</c:v>
                </c:pt>
                <c:pt idx="697">
                  <c:v>8.1199999999999992</c:v>
                </c:pt>
                <c:pt idx="698">
                  <c:v>8.1199999999999992</c:v>
                </c:pt>
                <c:pt idx="699">
                  <c:v>8.0950000000000006</c:v>
                </c:pt>
                <c:pt idx="700">
                  <c:v>8.0950000000000006</c:v>
                </c:pt>
                <c:pt idx="701">
                  <c:v>8.0950000000000006</c:v>
                </c:pt>
                <c:pt idx="702">
                  <c:v>8.07</c:v>
                </c:pt>
                <c:pt idx="703">
                  <c:v>8.07</c:v>
                </c:pt>
                <c:pt idx="704">
                  <c:v>8.07</c:v>
                </c:pt>
                <c:pt idx="705">
                  <c:v>8.07</c:v>
                </c:pt>
                <c:pt idx="706">
                  <c:v>8.0950000000000006</c:v>
                </c:pt>
                <c:pt idx="707">
                  <c:v>8.07</c:v>
                </c:pt>
                <c:pt idx="708">
                  <c:v>8.07</c:v>
                </c:pt>
                <c:pt idx="709">
                  <c:v>8.07</c:v>
                </c:pt>
                <c:pt idx="710">
                  <c:v>8.07</c:v>
                </c:pt>
                <c:pt idx="711">
                  <c:v>8.07</c:v>
                </c:pt>
                <c:pt idx="712">
                  <c:v>8.0449999999999999</c:v>
                </c:pt>
                <c:pt idx="713">
                  <c:v>8.0449999999999999</c:v>
                </c:pt>
                <c:pt idx="714">
                  <c:v>8.0449999999999999</c:v>
                </c:pt>
                <c:pt idx="715">
                  <c:v>8.07</c:v>
                </c:pt>
                <c:pt idx="716">
                  <c:v>8.07</c:v>
                </c:pt>
                <c:pt idx="717">
                  <c:v>8.0950000000000006</c:v>
                </c:pt>
                <c:pt idx="718">
                  <c:v>8.1449999999999996</c:v>
                </c:pt>
                <c:pt idx="719">
                  <c:v>8.1950000000000003</c:v>
                </c:pt>
                <c:pt idx="720">
                  <c:v>8.2449999999999992</c:v>
                </c:pt>
                <c:pt idx="721">
                  <c:v>8.27</c:v>
                </c:pt>
                <c:pt idx="722">
                  <c:v>8.2949999999999999</c:v>
                </c:pt>
                <c:pt idx="723">
                  <c:v>8.3439999999999994</c:v>
                </c:pt>
                <c:pt idx="724">
                  <c:v>8.3689999999999998</c:v>
                </c:pt>
                <c:pt idx="725">
                  <c:v>8.3940000000000001</c:v>
                </c:pt>
                <c:pt idx="726">
                  <c:v>8.4190000000000005</c:v>
                </c:pt>
                <c:pt idx="727">
                  <c:v>8.4440000000000008</c:v>
                </c:pt>
                <c:pt idx="728">
                  <c:v>8.4440000000000008</c:v>
                </c:pt>
                <c:pt idx="729">
                  <c:v>8.4689999999999994</c:v>
                </c:pt>
                <c:pt idx="730">
                  <c:v>8.4689999999999994</c:v>
                </c:pt>
                <c:pt idx="731">
                  <c:v>8.4689999999999994</c:v>
                </c:pt>
                <c:pt idx="732">
                  <c:v>8.4689999999999994</c:v>
                </c:pt>
                <c:pt idx="733">
                  <c:v>8.4689999999999994</c:v>
                </c:pt>
                <c:pt idx="734">
                  <c:v>8.4689999999999994</c:v>
                </c:pt>
                <c:pt idx="735">
                  <c:v>8.4440000000000008</c:v>
                </c:pt>
                <c:pt idx="736">
                  <c:v>8.4440000000000008</c:v>
                </c:pt>
                <c:pt idx="737">
                  <c:v>8.3689999999999998</c:v>
                </c:pt>
                <c:pt idx="738">
                  <c:v>8.3190000000000008</c:v>
                </c:pt>
                <c:pt idx="739">
                  <c:v>8.2949999999999999</c:v>
                </c:pt>
                <c:pt idx="740">
                  <c:v>8.27</c:v>
                </c:pt>
                <c:pt idx="741">
                  <c:v>8.27</c:v>
                </c:pt>
                <c:pt idx="742">
                  <c:v>8.2449999999999992</c:v>
                </c:pt>
                <c:pt idx="743">
                  <c:v>8.2449999999999992</c:v>
                </c:pt>
                <c:pt idx="744">
                  <c:v>8.2449999999999992</c:v>
                </c:pt>
                <c:pt idx="745">
                  <c:v>8.2200000000000006</c:v>
                </c:pt>
                <c:pt idx="746">
                  <c:v>8.2200000000000006</c:v>
                </c:pt>
                <c:pt idx="747">
                  <c:v>8.2200000000000006</c:v>
                </c:pt>
                <c:pt idx="748">
                  <c:v>8.2200000000000006</c:v>
                </c:pt>
                <c:pt idx="749">
                  <c:v>8.1950000000000003</c:v>
                </c:pt>
                <c:pt idx="750">
                  <c:v>8.1950000000000003</c:v>
                </c:pt>
                <c:pt idx="751">
                  <c:v>8.1950000000000003</c:v>
                </c:pt>
                <c:pt idx="752">
                  <c:v>8.1950000000000003</c:v>
                </c:pt>
                <c:pt idx="753">
                  <c:v>8.1950000000000003</c:v>
                </c:pt>
                <c:pt idx="754">
                  <c:v>8.1950000000000003</c:v>
                </c:pt>
                <c:pt idx="755">
                  <c:v>8.1950000000000003</c:v>
                </c:pt>
                <c:pt idx="756">
                  <c:v>8.1950000000000003</c:v>
                </c:pt>
                <c:pt idx="757">
                  <c:v>8.1950000000000003</c:v>
                </c:pt>
                <c:pt idx="758">
                  <c:v>8.17</c:v>
                </c:pt>
                <c:pt idx="759">
                  <c:v>8.17</c:v>
                </c:pt>
                <c:pt idx="760">
                  <c:v>8.1449999999999996</c:v>
                </c:pt>
                <c:pt idx="761">
                  <c:v>8.1449999999999996</c:v>
                </c:pt>
                <c:pt idx="762">
                  <c:v>8.1449999999999996</c:v>
                </c:pt>
                <c:pt idx="763">
                  <c:v>8.1449999999999996</c:v>
                </c:pt>
                <c:pt idx="764">
                  <c:v>8.1449999999999996</c:v>
                </c:pt>
                <c:pt idx="765">
                  <c:v>8.1449999999999996</c:v>
                </c:pt>
                <c:pt idx="766">
                  <c:v>8.1449999999999996</c:v>
                </c:pt>
                <c:pt idx="767">
                  <c:v>8.1449999999999996</c:v>
                </c:pt>
                <c:pt idx="768">
                  <c:v>8.1449999999999996</c:v>
                </c:pt>
                <c:pt idx="769">
                  <c:v>8.1449999999999996</c:v>
                </c:pt>
                <c:pt idx="770">
                  <c:v>8.1449999999999996</c:v>
                </c:pt>
                <c:pt idx="771">
                  <c:v>8.1449999999999996</c:v>
                </c:pt>
                <c:pt idx="772">
                  <c:v>8.1199999999999992</c:v>
                </c:pt>
                <c:pt idx="773">
                  <c:v>8.1199999999999992</c:v>
                </c:pt>
                <c:pt idx="774">
                  <c:v>8.1449999999999996</c:v>
                </c:pt>
                <c:pt idx="775">
                  <c:v>8.1199999999999992</c:v>
                </c:pt>
                <c:pt idx="776">
                  <c:v>8.1199999999999992</c:v>
                </c:pt>
                <c:pt idx="777">
                  <c:v>8.1199999999999992</c:v>
                </c:pt>
                <c:pt idx="778">
                  <c:v>8.0950000000000006</c:v>
                </c:pt>
                <c:pt idx="779">
                  <c:v>8.0950000000000006</c:v>
                </c:pt>
                <c:pt idx="780">
                  <c:v>8.0950000000000006</c:v>
                </c:pt>
                <c:pt idx="781">
                  <c:v>8.1199999999999992</c:v>
                </c:pt>
                <c:pt idx="782">
                  <c:v>8.1199999999999992</c:v>
                </c:pt>
                <c:pt idx="783">
                  <c:v>8.1199999999999992</c:v>
                </c:pt>
                <c:pt idx="784">
                  <c:v>8.1449999999999996</c:v>
                </c:pt>
                <c:pt idx="785">
                  <c:v>8.1449999999999996</c:v>
                </c:pt>
                <c:pt idx="786">
                  <c:v>8.1449999999999996</c:v>
                </c:pt>
                <c:pt idx="787">
                  <c:v>8.1449999999999996</c:v>
                </c:pt>
                <c:pt idx="788">
                  <c:v>8.1449999999999996</c:v>
                </c:pt>
                <c:pt idx="789">
                  <c:v>8.1199999999999992</c:v>
                </c:pt>
                <c:pt idx="790">
                  <c:v>8.1199999999999992</c:v>
                </c:pt>
                <c:pt idx="791">
                  <c:v>8.1199999999999992</c:v>
                </c:pt>
                <c:pt idx="792">
                  <c:v>8.1199999999999992</c:v>
                </c:pt>
                <c:pt idx="793">
                  <c:v>8.1199999999999992</c:v>
                </c:pt>
                <c:pt idx="794">
                  <c:v>8.1449999999999996</c:v>
                </c:pt>
                <c:pt idx="795">
                  <c:v>8.1449999999999996</c:v>
                </c:pt>
                <c:pt idx="796">
                  <c:v>8.1199999999999992</c:v>
                </c:pt>
                <c:pt idx="797">
                  <c:v>8.1199999999999992</c:v>
                </c:pt>
                <c:pt idx="798">
                  <c:v>8.1199999999999992</c:v>
                </c:pt>
                <c:pt idx="799">
                  <c:v>8.1199999999999992</c:v>
                </c:pt>
                <c:pt idx="800">
                  <c:v>8.1199999999999992</c:v>
                </c:pt>
                <c:pt idx="801">
                  <c:v>8.1199999999999992</c:v>
                </c:pt>
                <c:pt idx="802">
                  <c:v>8.1199999999999992</c:v>
                </c:pt>
                <c:pt idx="803">
                  <c:v>8.1199999999999992</c:v>
                </c:pt>
                <c:pt idx="804">
                  <c:v>8.1199999999999992</c:v>
                </c:pt>
                <c:pt idx="805">
                  <c:v>8.1199999999999992</c:v>
                </c:pt>
                <c:pt idx="806">
                  <c:v>8.1199999999999992</c:v>
                </c:pt>
                <c:pt idx="807">
                  <c:v>8.1199999999999992</c:v>
                </c:pt>
                <c:pt idx="808">
                  <c:v>8.1449999999999996</c:v>
                </c:pt>
                <c:pt idx="809">
                  <c:v>8.1449999999999996</c:v>
                </c:pt>
                <c:pt idx="810">
                  <c:v>8.1449999999999996</c:v>
                </c:pt>
                <c:pt idx="811">
                  <c:v>8.17</c:v>
                </c:pt>
                <c:pt idx="812">
                  <c:v>8.17</c:v>
                </c:pt>
                <c:pt idx="813">
                  <c:v>8.1950000000000003</c:v>
                </c:pt>
                <c:pt idx="814">
                  <c:v>8.2200000000000006</c:v>
                </c:pt>
                <c:pt idx="815">
                  <c:v>8.2449999999999992</c:v>
                </c:pt>
                <c:pt idx="816">
                  <c:v>8.2200000000000006</c:v>
                </c:pt>
                <c:pt idx="817">
                  <c:v>8.2200000000000006</c:v>
                </c:pt>
                <c:pt idx="818">
                  <c:v>8.2449999999999992</c:v>
                </c:pt>
                <c:pt idx="819">
                  <c:v>8.2449999999999992</c:v>
                </c:pt>
                <c:pt idx="820">
                  <c:v>8.27</c:v>
                </c:pt>
                <c:pt idx="821">
                  <c:v>8.3190000000000008</c:v>
                </c:pt>
                <c:pt idx="822">
                  <c:v>8.3439999999999994</c:v>
                </c:pt>
                <c:pt idx="823">
                  <c:v>8.3940000000000001</c:v>
                </c:pt>
                <c:pt idx="824">
                  <c:v>8.3940000000000001</c:v>
                </c:pt>
                <c:pt idx="825">
                  <c:v>8.4190000000000005</c:v>
                </c:pt>
                <c:pt idx="826">
                  <c:v>8.4440000000000008</c:v>
                </c:pt>
                <c:pt idx="827">
                  <c:v>8.4440000000000008</c:v>
                </c:pt>
                <c:pt idx="828">
                  <c:v>8.4440000000000008</c:v>
                </c:pt>
                <c:pt idx="829">
                  <c:v>8.4440000000000008</c:v>
                </c:pt>
                <c:pt idx="830">
                  <c:v>8.4440000000000008</c:v>
                </c:pt>
                <c:pt idx="831">
                  <c:v>8.4190000000000005</c:v>
                </c:pt>
                <c:pt idx="832">
                  <c:v>8.3940000000000001</c:v>
                </c:pt>
                <c:pt idx="833">
                  <c:v>8.3190000000000008</c:v>
                </c:pt>
                <c:pt idx="834">
                  <c:v>8.27</c:v>
                </c:pt>
                <c:pt idx="835">
                  <c:v>8.2449999999999992</c:v>
                </c:pt>
                <c:pt idx="836">
                  <c:v>8.2449999999999992</c:v>
                </c:pt>
                <c:pt idx="837">
                  <c:v>8.27</c:v>
                </c:pt>
                <c:pt idx="838">
                  <c:v>8.27</c:v>
                </c:pt>
                <c:pt idx="839">
                  <c:v>8.27</c:v>
                </c:pt>
                <c:pt idx="840">
                  <c:v>8.27</c:v>
                </c:pt>
                <c:pt idx="841">
                  <c:v>8.2449999999999992</c:v>
                </c:pt>
                <c:pt idx="842">
                  <c:v>8.2449999999999992</c:v>
                </c:pt>
                <c:pt idx="843">
                  <c:v>8.2449999999999992</c:v>
                </c:pt>
                <c:pt idx="844">
                  <c:v>8.2449999999999992</c:v>
                </c:pt>
                <c:pt idx="845">
                  <c:v>8.2449999999999992</c:v>
                </c:pt>
                <c:pt idx="846">
                  <c:v>8.2449999999999992</c:v>
                </c:pt>
                <c:pt idx="847">
                  <c:v>8.2449999999999992</c:v>
                </c:pt>
                <c:pt idx="848">
                  <c:v>8.2449999999999992</c:v>
                </c:pt>
                <c:pt idx="849">
                  <c:v>8.2200000000000006</c:v>
                </c:pt>
                <c:pt idx="850">
                  <c:v>8.2200000000000006</c:v>
                </c:pt>
                <c:pt idx="851">
                  <c:v>8.2200000000000006</c:v>
                </c:pt>
                <c:pt idx="852">
                  <c:v>8.2200000000000006</c:v>
                </c:pt>
                <c:pt idx="853">
                  <c:v>8.2200000000000006</c:v>
                </c:pt>
                <c:pt idx="854">
                  <c:v>8.2200000000000006</c:v>
                </c:pt>
                <c:pt idx="855">
                  <c:v>8.1950000000000003</c:v>
                </c:pt>
                <c:pt idx="856">
                  <c:v>8.1950000000000003</c:v>
                </c:pt>
                <c:pt idx="857">
                  <c:v>8.1950000000000003</c:v>
                </c:pt>
                <c:pt idx="858">
                  <c:v>8.1950000000000003</c:v>
                </c:pt>
                <c:pt idx="859">
                  <c:v>8.1950000000000003</c:v>
                </c:pt>
                <c:pt idx="860">
                  <c:v>8.1950000000000003</c:v>
                </c:pt>
                <c:pt idx="861">
                  <c:v>8.1950000000000003</c:v>
                </c:pt>
                <c:pt idx="862">
                  <c:v>8.1950000000000003</c:v>
                </c:pt>
                <c:pt idx="863">
                  <c:v>8.1950000000000003</c:v>
                </c:pt>
                <c:pt idx="864">
                  <c:v>8.1950000000000003</c:v>
                </c:pt>
                <c:pt idx="865">
                  <c:v>8.1950000000000003</c:v>
                </c:pt>
                <c:pt idx="866">
                  <c:v>8.1950000000000003</c:v>
                </c:pt>
                <c:pt idx="867">
                  <c:v>8.1950000000000003</c:v>
                </c:pt>
                <c:pt idx="868">
                  <c:v>8.1950000000000003</c:v>
                </c:pt>
                <c:pt idx="869">
                  <c:v>8.1950000000000003</c:v>
                </c:pt>
                <c:pt idx="870">
                  <c:v>8.1950000000000003</c:v>
                </c:pt>
                <c:pt idx="871">
                  <c:v>8.1950000000000003</c:v>
                </c:pt>
                <c:pt idx="872">
                  <c:v>8.1950000000000003</c:v>
                </c:pt>
                <c:pt idx="873">
                  <c:v>8.1950000000000003</c:v>
                </c:pt>
                <c:pt idx="874">
                  <c:v>8.1950000000000003</c:v>
                </c:pt>
                <c:pt idx="875">
                  <c:v>8.1950000000000003</c:v>
                </c:pt>
                <c:pt idx="876">
                  <c:v>8.1950000000000003</c:v>
                </c:pt>
                <c:pt idx="877">
                  <c:v>8.1950000000000003</c:v>
                </c:pt>
                <c:pt idx="878">
                  <c:v>8.1950000000000003</c:v>
                </c:pt>
                <c:pt idx="879">
                  <c:v>8.17</c:v>
                </c:pt>
                <c:pt idx="880">
                  <c:v>8.17</c:v>
                </c:pt>
                <c:pt idx="881">
                  <c:v>8.17</c:v>
                </c:pt>
                <c:pt idx="882">
                  <c:v>8.17</c:v>
                </c:pt>
                <c:pt idx="883">
                  <c:v>8.17</c:v>
                </c:pt>
                <c:pt idx="884">
                  <c:v>8.17</c:v>
                </c:pt>
                <c:pt idx="885">
                  <c:v>8.1950000000000003</c:v>
                </c:pt>
                <c:pt idx="886">
                  <c:v>8.1950000000000003</c:v>
                </c:pt>
                <c:pt idx="887">
                  <c:v>8.1950000000000003</c:v>
                </c:pt>
                <c:pt idx="888">
                  <c:v>8.1950000000000003</c:v>
                </c:pt>
                <c:pt idx="889">
                  <c:v>8.17</c:v>
                </c:pt>
                <c:pt idx="890">
                  <c:v>8.17</c:v>
                </c:pt>
                <c:pt idx="891">
                  <c:v>8.1950000000000003</c:v>
                </c:pt>
                <c:pt idx="892">
                  <c:v>8.17</c:v>
                </c:pt>
                <c:pt idx="893">
                  <c:v>8.17</c:v>
                </c:pt>
                <c:pt idx="894">
                  <c:v>8.17</c:v>
                </c:pt>
                <c:pt idx="895">
                  <c:v>8.17</c:v>
                </c:pt>
                <c:pt idx="896">
                  <c:v>8.17</c:v>
                </c:pt>
                <c:pt idx="897">
                  <c:v>8.17</c:v>
                </c:pt>
                <c:pt idx="898">
                  <c:v>8.17</c:v>
                </c:pt>
                <c:pt idx="899">
                  <c:v>8.17</c:v>
                </c:pt>
                <c:pt idx="900">
                  <c:v>8.17</c:v>
                </c:pt>
                <c:pt idx="901">
                  <c:v>8.17</c:v>
                </c:pt>
                <c:pt idx="902">
                  <c:v>8.17</c:v>
                </c:pt>
                <c:pt idx="903">
                  <c:v>8.17</c:v>
                </c:pt>
                <c:pt idx="904">
                  <c:v>8.17</c:v>
                </c:pt>
                <c:pt idx="905">
                  <c:v>8.17</c:v>
                </c:pt>
                <c:pt idx="906">
                  <c:v>8.1950000000000003</c:v>
                </c:pt>
                <c:pt idx="907">
                  <c:v>8.17</c:v>
                </c:pt>
                <c:pt idx="908">
                  <c:v>8.17</c:v>
                </c:pt>
                <c:pt idx="909">
                  <c:v>8.1950000000000003</c:v>
                </c:pt>
                <c:pt idx="910">
                  <c:v>8.1950000000000003</c:v>
                </c:pt>
                <c:pt idx="911">
                  <c:v>8.1950000000000003</c:v>
                </c:pt>
                <c:pt idx="912">
                  <c:v>8.17</c:v>
                </c:pt>
                <c:pt idx="913">
                  <c:v>8.1950000000000003</c:v>
                </c:pt>
                <c:pt idx="914">
                  <c:v>8.1950000000000003</c:v>
                </c:pt>
                <c:pt idx="915">
                  <c:v>8.1950000000000003</c:v>
                </c:pt>
                <c:pt idx="916">
                  <c:v>8.2200000000000006</c:v>
                </c:pt>
                <c:pt idx="917">
                  <c:v>8.2449999999999992</c:v>
                </c:pt>
                <c:pt idx="918">
                  <c:v>8.27</c:v>
                </c:pt>
                <c:pt idx="919">
                  <c:v>8.27</c:v>
                </c:pt>
                <c:pt idx="920">
                  <c:v>8.27</c:v>
                </c:pt>
                <c:pt idx="921">
                  <c:v>8.27</c:v>
                </c:pt>
                <c:pt idx="922">
                  <c:v>8.27</c:v>
                </c:pt>
                <c:pt idx="923">
                  <c:v>8.27</c:v>
                </c:pt>
                <c:pt idx="924">
                  <c:v>8.2449999999999992</c:v>
                </c:pt>
                <c:pt idx="925">
                  <c:v>8.27</c:v>
                </c:pt>
                <c:pt idx="926">
                  <c:v>8.27</c:v>
                </c:pt>
                <c:pt idx="927">
                  <c:v>8.27</c:v>
                </c:pt>
                <c:pt idx="928">
                  <c:v>8.27</c:v>
                </c:pt>
                <c:pt idx="929">
                  <c:v>8.2449999999999992</c:v>
                </c:pt>
                <c:pt idx="930">
                  <c:v>8.2449999999999992</c:v>
                </c:pt>
                <c:pt idx="931">
                  <c:v>8.2200000000000006</c:v>
                </c:pt>
                <c:pt idx="932">
                  <c:v>8.2200000000000006</c:v>
                </c:pt>
                <c:pt idx="933">
                  <c:v>8.2200000000000006</c:v>
                </c:pt>
                <c:pt idx="934">
                  <c:v>8.2200000000000006</c:v>
                </c:pt>
                <c:pt idx="935">
                  <c:v>8.2200000000000006</c:v>
                </c:pt>
                <c:pt idx="936">
                  <c:v>8.1950000000000003</c:v>
                </c:pt>
                <c:pt idx="937">
                  <c:v>8.1950000000000003</c:v>
                </c:pt>
                <c:pt idx="938">
                  <c:v>8.1950000000000003</c:v>
                </c:pt>
                <c:pt idx="939">
                  <c:v>8.1950000000000003</c:v>
                </c:pt>
                <c:pt idx="940">
                  <c:v>8.1950000000000003</c:v>
                </c:pt>
                <c:pt idx="941">
                  <c:v>8.1950000000000003</c:v>
                </c:pt>
                <c:pt idx="942">
                  <c:v>8.1950000000000003</c:v>
                </c:pt>
                <c:pt idx="943">
                  <c:v>8.1950000000000003</c:v>
                </c:pt>
                <c:pt idx="944">
                  <c:v>8.1950000000000003</c:v>
                </c:pt>
                <c:pt idx="945">
                  <c:v>8.1950000000000003</c:v>
                </c:pt>
                <c:pt idx="946">
                  <c:v>8.17</c:v>
                </c:pt>
                <c:pt idx="947">
                  <c:v>8.17</c:v>
                </c:pt>
                <c:pt idx="948">
                  <c:v>8.17</c:v>
                </c:pt>
                <c:pt idx="949">
                  <c:v>8.17</c:v>
                </c:pt>
                <c:pt idx="950">
                  <c:v>8.17</c:v>
                </c:pt>
                <c:pt idx="951">
                  <c:v>8.17</c:v>
                </c:pt>
                <c:pt idx="952">
                  <c:v>8.17</c:v>
                </c:pt>
                <c:pt idx="953">
                  <c:v>8.17</c:v>
                </c:pt>
                <c:pt idx="954">
                  <c:v>8.17</c:v>
                </c:pt>
                <c:pt idx="955">
                  <c:v>8.17</c:v>
                </c:pt>
                <c:pt idx="956">
                  <c:v>8.17</c:v>
                </c:pt>
                <c:pt idx="957">
                  <c:v>8.17</c:v>
                </c:pt>
                <c:pt idx="958">
                  <c:v>8.17</c:v>
                </c:pt>
                <c:pt idx="959">
                  <c:v>8.17</c:v>
                </c:pt>
                <c:pt idx="960">
                  <c:v>8.17</c:v>
                </c:pt>
                <c:pt idx="961">
                  <c:v>8.1449999999999996</c:v>
                </c:pt>
                <c:pt idx="962">
                  <c:v>8.1449999999999996</c:v>
                </c:pt>
                <c:pt idx="963">
                  <c:v>8.1449999999999996</c:v>
                </c:pt>
                <c:pt idx="964">
                  <c:v>8.1449999999999996</c:v>
                </c:pt>
                <c:pt idx="965">
                  <c:v>8.1449999999999996</c:v>
                </c:pt>
                <c:pt idx="966">
                  <c:v>8.1449999999999996</c:v>
                </c:pt>
                <c:pt idx="967">
                  <c:v>8.1449999999999996</c:v>
                </c:pt>
                <c:pt idx="968">
                  <c:v>8.1449999999999996</c:v>
                </c:pt>
                <c:pt idx="969">
                  <c:v>8.1449999999999996</c:v>
                </c:pt>
                <c:pt idx="970">
                  <c:v>8.1449999999999996</c:v>
                </c:pt>
                <c:pt idx="971">
                  <c:v>8.1449999999999996</c:v>
                </c:pt>
                <c:pt idx="972">
                  <c:v>8.1449999999999996</c:v>
                </c:pt>
                <c:pt idx="973">
                  <c:v>8.1449999999999996</c:v>
                </c:pt>
                <c:pt idx="974">
                  <c:v>8.1449999999999996</c:v>
                </c:pt>
                <c:pt idx="975">
                  <c:v>8.1449999999999996</c:v>
                </c:pt>
                <c:pt idx="976">
                  <c:v>8.1199999999999992</c:v>
                </c:pt>
                <c:pt idx="977">
                  <c:v>8.0950000000000006</c:v>
                </c:pt>
                <c:pt idx="978">
                  <c:v>8.0950000000000006</c:v>
                </c:pt>
                <c:pt idx="979">
                  <c:v>8.0950000000000006</c:v>
                </c:pt>
                <c:pt idx="980">
                  <c:v>8.0950000000000006</c:v>
                </c:pt>
                <c:pt idx="981">
                  <c:v>8.0950000000000006</c:v>
                </c:pt>
                <c:pt idx="982">
                  <c:v>8.07</c:v>
                </c:pt>
                <c:pt idx="983">
                  <c:v>8.07</c:v>
                </c:pt>
                <c:pt idx="984">
                  <c:v>8.07</c:v>
                </c:pt>
                <c:pt idx="985">
                  <c:v>8.0449999999999999</c:v>
                </c:pt>
                <c:pt idx="986">
                  <c:v>8.0449999999999999</c:v>
                </c:pt>
                <c:pt idx="987">
                  <c:v>8.0449999999999999</c:v>
                </c:pt>
                <c:pt idx="988">
                  <c:v>8.0449999999999999</c:v>
                </c:pt>
                <c:pt idx="989">
                  <c:v>8.0449999999999999</c:v>
                </c:pt>
                <c:pt idx="990">
                  <c:v>8.02</c:v>
                </c:pt>
                <c:pt idx="991">
                  <c:v>8.02</c:v>
                </c:pt>
                <c:pt idx="992">
                  <c:v>8.02</c:v>
                </c:pt>
                <c:pt idx="993">
                  <c:v>8.02</c:v>
                </c:pt>
                <c:pt idx="994">
                  <c:v>7.9950000000000001</c:v>
                </c:pt>
                <c:pt idx="995">
                  <c:v>7.9950000000000001</c:v>
                </c:pt>
                <c:pt idx="996">
                  <c:v>7.9950000000000001</c:v>
                </c:pt>
                <c:pt idx="997">
                  <c:v>7.9950000000000001</c:v>
                </c:pt>
                <c:pt idx="998">
                  <c:v>7.9950000000000001</c:v>
                </c:pt>
                <c:pt idx="999">
                  <c:v>7.9950000000000001</c:v>
                </c:pt>
                <c:pt idx="1000">
                  <c:v>7.9950000000000001</c:v>
                </c:pt>
                <c:pt idx="1001">
                  <c:v>7.9950000000000001</c:v>
                </c:pt>
                <c:pt idx="1002">
                  <c:v>7.9950000000000001</c:v>
                </c:pt>
                <c:pt idx="1003">
                  <c:v>7.9950000000000001</c:v>
                </c:pt>
                <c:pt idx="1004">
                  <c:v>7.9950000000000001</c:v>
                </c:pt>
                <c:pt idx="1005">
                  <c:v>7.9950000000000001</c:v>
                </c:pt>
                <c:pt idx="1006">
                  <c:v>8.0449999999999999</c:v>
                </c:pt>
                <c:pt idx="1007">
                  <c:v>8.0950000000000006</c:v>
                </c:pt>
                <c:pt idx="1008">
                  <c:v>8.1449999999999996</c:v>
                </c:pt>
                <c:pt idx="1009">
                  <c:v>8.1950000000000003</c:v>
                </c:pt>
                <c:pt idx="1010">
                  <c:v>8.2200000000000006</c:v>
                </c:pt>
                <c:pt idx="1011">
                  <c:v>8.2449999999999992</c:v>
                </c:pt>
                <c:pt idx="1012">
                  <c:v>8.2949999999999999</c:v>
                </c:pt>
                <c:pt idx="1013">
                  <c:v>8.3190000000000008</c:v>
                </c:pt>
                <c:pt idx="1014">
                  <c:v>8.3439999999999994</c:v>
                </c:pt>
                <c:pt idx="1015">
                  <c:v>8.3439999999999994</c:v>
                </c:pt>
                <c:pt idx="1016">
                  <c:v>8.3689999999999998</c:v>
                </c:pt>
                <c:pt idx="1017">
                  <c:v>8.3689999999999998</c:v>
                </c:pt>
                <c:pt idx="1018">
                  <c:v>8.3689999999999998</c:v>
                </c:pt>
                <c:pt idx="1019">
                  <c:v>8.3689999999999998</c:v>
                </c:pt>
                <c:pt idx="1020">
                  <c:v>8.3689999999999998</c:v>
                </c:pt>
                <c:pt idx="1021">
                  <c:v>8.3689999999999998</c:v>
                </c:pt>
                <c:pt idx="1022">
                  <c:v>8.3689999999999998</c:v>
                </c:pt>
                <c:pt idx="1023">
                  <c:v>8.3439999999999994</c:v>
                </c:pt>
                <c:pt idx="1024">
                  <c:v>8.3439999999999994</c:v>
                </c:pt>
                <c:pt idx="1025">
                  <c:v>8.2949999999999999</c:v>
                </c:pt>
                <c:pt idx="1026">
                  <c:v>8.2200000000000006</c:v>
                </c:pt>
                <c:pt idx="1027">
                  <c:v>8.17</c:v>
                </c:pt>
                <c:pt idx="1028">
                  <c:v>8.17</c:v>
                </c:pt>
                <c:pt idx="1029">
                  <c:v>8.1449999999999996</c:v>
                </c:pt>
                <c:pt idx="1030">
                  <c:v>8.1449999999999996</c:v>
                </c:pt>
                <c:pt idx="1031">
                  <c:v>8.1199999999999992</c:v>
                </c:pt>
                <c:pt idx="1032">
                  <c:v>8.1199999999999992</c:v>
                </c:pt>
                <c:pt idx="1033">
                  <c:v>8.0950000000000006</c:v>
                </c:pt>
                <c:pt idx="1034">
                  <c:v>8.0950000000000006</c:v>
                </c:pt>
                <c:pt idx="1035">
                  <c:v>8.07</c:v>
                </c:pt>
                <c:pt idx="1036">
                  <c:v>8.07</c:v>
                </c:pt>
                <c:pt idx="1037">
                  <c:v>8.07</c:v>
                </c:pt>
                <c:pt idx="1038">
                  <c:v>8.0449999999999999</c:v>
                </c:pt>
                <c:pt idx="1039">
                  <c:v>8.0449999999999999</c:v>
                </c:pt>
                <c:pt idx="1040">
                  <c:v>8.0449999999999999</c:v>
                </c:pt>
                <c:pt idx="1041">
                  <c:v>8.0449999999999999</c:v>
                </c:pt>
                <c:pt idx="1042">
                  <c:v>8.0449999999999999</c:v>
                </c:pt>
                <c:pt idx="1043">
                  <c:v>8.02</c:v>
                </c:pt>
                <c:pt idx="1044">
                  <c:v>8.02</c:v>
                </c:pt>
                <c:pt idx="1045">
                  <c:v>8.0449999999999999</c:v>
                </c:pt>
                <c:pt idx="1046">
                  <c:v>8.0449999999999999</c:v>
                </c:pt>
                <c:pt idx="1047">
                  <c:v>8.02</c:v>
                </c:pt>
                <c:pt idx="1048">
                  <c:v>8.02</c:v>
                </c:pt>
                <c:pt idx="1049">
                  <c:v>8.0449999999999999</c:v>
                </c:pt>
                <c:pt idx="1050">
                  <c:v>8.0449999999999999</c:v>
                </c:pt>
                <c:pt idx="1051">
                  <c:v>8.0449999999999999</c:v>
                </c:pt>
                <c:pt idx="1052">
                  <c:v>8.02</c:v>
                </c:pt>
                <c:pt idx="1053">
                  <c:v>8.0449999999999999</c:v>
                </c:pt>
                <c:pt idx="1054">
                  <c:v>8.0449999999999999</c:v>
                </c:pt>
                <c:pt idx="1055">
                  <c:v>8.0449999999999999</c:v>
                </c:pt>
                <c:pt idx="1056">
                  <c:v>8.0449999999999999</c:v>
                </c:pt>
                <c:pt idx="1057">
                  <c:v>8.0449999999999999</c:v>
                </c:pt>
                <c:pt idx="1058">
                  <c:v>8.0449999999999999</c:v>
                </c:pt>
                <c:pt idx="1059">
                  <c:v>8.0449999999999999</c:v>
                </c:pt>
                <c:pt idx="1060">
                  <c:v>8.0449999999999999</c:v>
                </c:pt>
                <c:pt idx="1061">
                  <c:v>8.0449999999999999</c:v>
                </c:pt>
                <c:pt idx="1062">
                  <c:v>8.0449999999999999</c:v>
                </c:pt>
                <c:pt idx="1063">
                  <c:v>8.02</c:v>
                </c:pt>
                <c:pt idx="1064">
                  <c:v>8.02</c:v>
                </c:pt>
                <c:pt idx="1065">
                  <c:v>7.9950000000000001</c:v>
                </c:pt>
                <c:pt idx="1066">
                  <c:v>7.9950000000000001</c:v>
                </c:pt>
                <c:pt idx="1067">
                  <c:v>7.9950000000000001</c:v>
                </c:pt>
                <c:pt idx="1068">
                  <c:v>7.97</c:v>
                </c:pt>
                <c:pt idx="1069">
                  <c:v>7.97</c:v>
                </c:pt>
                <c:pt idx="1070">
                  <c:v>7.97</c:v>
                </c:pt>
                <c:pt idx="1071">
                  <c:v>7.9450000000000003</c:v>
                </c:pt>
                <c:pt idx="1072">
                  <c:v>7.9450000000000003</c:v>
                </c:pt>
                <c:pt idx="1073">
                  <c:v>7.9450000000000003</c:v>
                </c:pt>
                <c:pt idx="1074">
                  <c:v>7.9450000000000003</c:v>
                </c:pt>
                <c:pt idx="1075">
                  <c:v>7.9450000000000003</c:v>
                </c:pt>
                <c:pt idx="1076">
                  <c:v>7.9450000000000003</c:v>
                </c:pt>
                <c:pt idx="1077">
                  <c:v>7.92</c:v>
                </c:pt>
                <c:pt idx="1078">
                  <c:v>7.92</c:v>
                </c:pt>
                <c:pt idx="1079">
                  <c:v>7.92</c:v>
                </c:pt>
                <c:pt idx="1080">
                  <c:v>7.92</c:v>
                </c:pt>
                <c:pt idx="1081">
                  <c:v>7.92</c:v>
                </c:pt>
                <c:pt idx="1082">
                  <c:v>7.8949999999999996</c:v>
                </c:pt>
                <c:pt idx="1083">
                  <c:v>7.8949999999999996</c:v>
                </c:pt>
                <c:pt idx="1084">
                  <c:v>7.8949999999999996</c:v>
                </c:pt>
                <c:pt idx="1085">
                  <c:v>7.87</c:v>
                </c:pt>
                <c:pt idx="1086">
                  <c:v>7.87</c:v>
                </c:pt>
                <c:pt idx="1087">
                  <c:v>7.87</c:v>
                </c:pt>
                <c:pt idx="1088">
                  <c:v>7.87</c:v>
                </c:pt>
                <c:pt idx="1089">
                  <c:v>7.87</c:v>
                </c:pt>
                <c:pt idx="1090">
                  <c:v>7.87</c:v>
                </c:pt>
                <c:pt idx="1091">
                  <c:v>7.87</c:v>
                </c:pt>
                <c:pt idx="1092">
                  <c:v>7.87</c:v>
                </c:pt>
                <c:pt idx="1093">
                  <c:v>7.87</c:v>
                </c:pt>
                <c:pt idx="1094">
                  <c:v>7.87</c:v>
                </c:pt>
                <c:pt idx="1095">
                  <c:v>7.8949999999999996</c:v>
                </c:pt>
                <c:pt idx="1096">
                  <c:v>7.8949999999999996</c:v>
                </c:pt>
                <c:pt idx="1097">
                  <c:v>7.8949999999999996</c:v>
                </c:pt>
                <c:pt idx="1098">
                  <c:v>7.92</c:v>
                </c:pt>
                <c:pt idx="1099">
                  <c:v>7.9450000000000003</c:v>
                </c:pt>
                <c:pt idx="1100">
                  <c:v>7.9450000000000003</c:v>
                </c:pt>
                <c:pt idx="1101">
                  <c:v>7.9450000000000003</c:v>
                </c:pt>
                <c:pt idx="1102">
                  <c:v>7.97</c:v>
                </c:pt>
                <c:pt idx="1103">
                  <c:v>7.97</c:v>
                </c:pt>
                <c:pt idx="1104">
                  <c:v>7.97</c:v>
                </c:pt>
                <c:pt idx="1105">
                  <c:v>7.97</c:v>
                </c:pt>
                <c:pt idx="1106">
                  <c:v>7.97</c:v>
                </c:pt>
                <c:pt idx="1107">
                  <c:v>7.9950000000000001</c:v>
                </c:pt>
                <c:pt idx="1108">
                  <c:v>7.9950000000000001</c:v>
                </c:pt>
                <c:pt idx="1109">
                  <c:v>8.0449999999999999</c:v>
                </c:pt>
                <c:pt idx="1110">
                  <c:v>8.07</c:v>
                </c:pt>
                <c:pt idx="1111">
                  <c:v>8.07</c:v>
                </c:pt>
                <c:pt idx="1112">
                  <c:v>8.07</c:v>
                </c:pt>
                <c:pt idx="1113">
                  <c:v>8.07</c:v>
                </c:pt>
                <c:pt idx="1114">
                  <c:v>8.1449999999999996</c:v>
                </c:pt>
                <c:pt idx="1115">
                  <c:v>8.1950000000000003</c:v>
                </c:pt>
                <c:pt idx="1116">
                  <c:v>8.1950000000000003</c:v>
                </c:pt>
                <c:pt idx="1117">
                  <c:v>8.1950000000000003</c:v>
                </c:pt>
                <c:pt idx="1118">
                  <c:v>8.2449999999999992</c:v>
                </c:pt>
                <c:pt idx="1119">
                  <c:v>8.2449999999999992</c:v>
                </c:pt>
                <c:pt idx="1120">
                  <c:v>8.1950000000000003</c:v>
                </c:pt>
                <c:pt idx="1121">
                  <c:v>8.1950000000000003</c:v>
                </c:pt>
                <c:pt idx="1122">
                  <c:v>8.1449999999999996</c:v>
                </c:pt>
                <c:pt idx="1123">
                  <c:v>8.0950000000000006</c:v>
                </c:pt>
                <c:pt idx="1124">
                  <c:v>8.07</c:v>
                </c:pt>
                <c:pt idx="1125">
                  <c:v>8.0449999999999999</c:v>
                </c:pt>
                <c:pt idx="1126">
                  <c:v>8.02</c:v>
                </c:pt>
                <c:pt idx="1127">
                  <c:v>8.02</c:v>
                </c:pt>
                <c:pt idx="1128">
                  <c:v>8.02</c:v>
                </c:pt>
                <c:pt idx="1129">
                  <c:v>7.9950000000000001</c:v>
                </c:pt>
                <c:pt idx="1130">
                  <c:v>7.97</c:v>
                </c:pt>
                <c:pt idx="1131">
                  <c:v>7.97</c:v>
                </c:pt>
                <c:pt idx="1132">
                  <c:v>7.97</c:v>
                </c:pt>
                <c:pt idx="1133">
                  <c:v>7.97</c:v>
                </c:pt>
                <c:pt idx="1134">
                  <c:v>7.97</c:v>
                </c:pt>
                <c:pt idx="1135">
                  <c:v>7.9450000000000003</c:v>
                </c:pt>
                <c:pt idx="1136">
                  <c:v>7.9450000000000003</c:v>
                </c:pt>
                <c:pt idx="1137">
                  <c:v>7.9450000000000003</c:v>
                </c:pt>
                <c:pt idx="1138">
                  <c:v>7.9450000000000003</c:v>
                </c:pt>
                <c:pt idx="1139">
                  <c:v>7.9450000000000003</c:v>
                </c:pt>
                <c:pt idx="1140">
                  <c:v>7.92</c:v>
                </c:pt>
                <c:pt idx="1141">
                  <c:v>7.92</c:v>
                </c:pt>
                <c:pt idx="1142">
                  <c:v>7.92</c:v>
                </c:pt>
                <c:pt idx="1143">
                  <c:v>7.8949999999999996</c:v>
                </c:pt>
                <c:pt idx="1144">
                  <c:v>7.8949999999999996</c:v>
                </c:pt>
                <c:pt idx="1145">
                  <c:v>7.8949999999999996</c:v>
                </c:pt>
                <c:pt idx="1146">
                  <c:v>7.87</c:v>
                </c:pt>
                <c:pt idx="1147">
                  <c:v>7.87</c:v>
                </c:pt>
                <c:pt idx="1148">
                  <c:v>7.8449999999999998</c:v>
                </c:pt>
                <c:pt idx="1149">
                  <c:v>7.8449999999999998</c:v>
                </c:pt>
                <c:pt idx="1150">
                  <c:v>7.87</c:v>
                </c:pt>
                <c:pt idx="1151">
                  <c:v>7.8949999999999996</c:v>
                </c:pt>
                <c:pt idx="1152">
                  <c:v>7.87</c:v>
                </c:pt>
                <c:pt idx="1153">
                  <c:v>7.8949999999999996</c:v>
                </c:pt>
                <c:pt idx="1154">
                  <c:v>7.8949999999999996</c:v>
                </c:pt>
                <c:pt idx="1155">
                  <c:v>7.92</c:v>
                </c:pt>
                <c:pt idx="1156">
                  <c:v>7.92</c:v>
                </c:pt>
                <c:pt idx="1157">
                  <c:v>7.92</c:v>
                </c:pt>
                <c:pt idx="1158">
                  <c:v>7.9450000000000003</c:v>
                </c:pt>
                <c:pt idx="1159">
                  <c:v>7.92</c:v>
                </c:pt>
                <c:pt idx="1160">
                  <c:v>7.92</c:v>
                </c:pt>
                <c:pt idx="1161">
                  <c:v>7.92</c:v>
                </c:pt>
                <c:pt idx="1162">
                  <c:v>7.92</c:v>
                </c:pt>
                <c:pt idx="1163">
                  <c:v>7.92</c:v>
                </c:pt>
                <c:pt idx="1164">
                  <c:v>7.92</c:v>
                </c:pt>
                <c:pt idx="1165">
                  <c:v>7.8949999999999996</c:v>
                </c:pt>
                <c:pt idx="1166">
                  <c:v>7.8949999999999996</c:v>
                </c:pt>
                <c:pt idx="1167">
                  <c:v>7.8949999999999996</c:v>
                </c:pt>
                <c:pt idx="1168">
                  <c:v>7.8949999999999996</c:v>
                </c:pt>
                <c:pt idx="1169">
                  <c:v>7.8949999999999996</c:v>
                </c:pt>
                <c:pt idx="1170">
                  <c:v>7.8949999999999996</c:v>
                </c:pt>
                <c:pt idx="1171">
                  <c:v>7.87</c:v>
                </c:pt>
                <c:pt idx="1172">
                  <c:v>7.87</c:v>
                </c:pt>
                <c:pt idx="1173">
                  <c:v>7.87</c:v>
                </c:pt>
                <c:pt idx="1174">
                  <c:v>7.8949999999999996</c:v>
                </c:pt>
                <c:pt idx="1175">
                  <c:v>7.8949999999999996</c:v>
                </c:pt>
                <c:pt idx="1176">
                  <c:v>7.8949999999999996</c:v>
                </c:pt>
                <c:pt idx="1177">
                  <c:v>7.8949999999999996</c:v>
                </c:pt>
                <c:pt idx="1178">
                  <c:v>7.8949999999999996</c:v>
                </c:pt>
                <c:pt idx="1179">
                  <c:v>7.8949999999999996</c:v>
                </c:pt>
                <c:pt idx="1180">
                  <c:v>7.92</c:v>
                </c:pt>
                <c:pt idx="1181">
                  <c:v>7.8949999999999996</c:v>
                </c:pt>
                <c:pt idx="1182">
                  <c:v>7.8949999999999996</c:v>
                </c:pt>
                <c:pt idx="1183">
                  <c:v>7.8949999999999996</c:v>
                </c:pt>
                <c:pt idx="1184">
                  <c:v>7.8949999999999996</c:v>
                </c:pt>
                <c:pt idx="1185">
                  <c:v>7.92</c:v>
                </c:pt>
                <c:pt idx="1186">
                  <c:v>7.8949999999999996</c:v>
                </c:pt>
                <c:pt idx="1187">
                  <c:v>7.8949999999999996</c:v>
                </c:pt>
                <c:pt idx="1188">
                  <c:v>7.92</c:v>
                </c:pt>
                <c:pt idx="1189">
                  <c:v>7.92</c:v>
                </c:pt>
                <c:pt idx="1190">
                  <c:v>7.92</c:v>
                </c:pt>
                <c:pt idx="1191">
                  <c:v>7.9450000000000003</c:v>
                </c:pt>
                <c:pt idx="1192">
                  <c:v>7.9450000000000003</c:v>
                </c:pt>
                <c:pt idx="1193">
                  <c:v>7.9450000000000003</c:v>
                </c:pt>
                <c:pt idx="1194">
                  <c:v>7.9450000000000003</c:v>
                </c:pt>
                <c:pt idx="1195">
                  <c:v>7.97</c:v>
                </c:pt>
                <c:pt idx="1196">
                  <c:v>7.97</c:v>
                </c:pt>
                <c:pt idx="1197">
                  <c:v>7.97</c:v>
                </c:pt>
                <c:pt idx="1198">
                  <c:v>7.9950000000000001</c:v>
                </c:pt>
                <c:pt idx="1199">
                  <c:v>8.07</c:v>
                </c:pt>
                <c:pt idx="1200">
                  <c:v>8.1199999999999992</c:v>
                </c:pt>
                <c:pt idx="1201">
                  <c:v>8.1449999999999996</c:v>
                </c:pt>
                <c:pt idx="1202">
                  <c:v>8.17</c:v>
                </c:pt>
                <c:pt idx="1203">
                  <c:v>8.1950000000000003</c:v>
                </c:pt>
                <c:pt idx="1204">
                  <c:v>8.2200000000000006</c:v>
                </c:pt>
                <c:pt idx="1205">
                  <c:v>8.2449999999999992</c:v>
                </c:pt>
                <c:pt idx="1206">
                  <c:v>8.2949999999999999</c:v>
                </c:pt>
                <c:pt idx="1207">
                  <c:v>8.3190000000000008</c:v>
                </c:pt>
                <c:pt idx="1208">
                  <c:v>8.3190000000000008</c:v>
                </c:pt>
                <c:pt idx="1209">
                  <c:v>8.3439999999999994</c:v>
                </c:pt>
                <c:pt idx="1210">
                  <c:v>8.3439999999999994</c:v>
                </c:pt>
                <c:pt idx="1211">
                  <c:v>8.3439999999999994</c:v>
                </c:pt>
                <c:pt idx="1212">
                  <c:v>8.3439999999999994</c:v>
                </c:pt>
                <c:pt idx="1213">
                  <c:v>8.3439999999999994</c:v>
                </c:pt>
                <c:pt idx="1214">
                  <c:v>8.3689999999999998</c:v>
                </c:pt>
                <c:pt idx="1215">
                  <c:v>8.3439999999999994</c:v>
                </c:pt>
                <c:pt idx="1216">
                  <c:v>8.3439999999999994</c:v>
                </c:pt>
                <c:pt idx="1217">
                  <c:v>8.3190000000000008</c:v>
                </c:pt>
                <c:pt idx="1218">
                  <c:v>8.2449999999999992</c:v>
                </c:pt>
                <c:pt idx="1219">
                  <c:v>8.2200000000000006</c:v>
                </c:pt>
                <c:pt idx="1220">
                  <c:v>8.1950000000000003</c:v>
                </c:pt>
                <c:pt idx="1221">
                  <c:v>8.17</c:v>
                </c:pt>
                <c:pt idx="1222">
                  <c:v>8.17</c:v>
                </c:pt>
                <c:pt idx="1223">
                  <c:v>8.1449999999999996</c:v>
                </c:pt>
                <c:pt idx="1224">
                  <c:v>8.1449999999999996</c:v>
                </c:pt>
                <c:pt idx="1225">
                  <c:v>8.1199999999999992</c:v>
                </c:pt>
                <c:pt idx="1226">
                  <c:v>8.1199999999999992</c:v>
                </c:pt>
                <c:pt idx="1227">
                  <c:v>8.0950000000000006</c:v>
                </c:pt>
                <c:pt idx="1228">
                  <c:v>8.0950000000000006</c:v>
                </c:pt>
                <c:pt idx="1229">
                  <c:v>8.07</c:v>
                </c:pt>
                <c:pt idx="1230">
                  <c:v>8.07</c:v>
                </c:pt>
                <c:pt idx="1231">
                  <c:v>8.07</c:v>
                </c:pt>
                <c:pt idx="1232">
                  <c:v>8.0449999999999999</c:v>
                </c:pt>
                <c:pt idx="1233">
                  <c:v>8.0449999999999999</c:v>
                </c:pt>
                <c:pt idx="1234">
                  <c:v>8.0449999999999999</c:v>
                </c:pt>
                <c:pt idx="1235">
                  <c:v>8.0449999999999999</c:v>
                </c:pt>
                <c:pt idx="1236">
                  <c:v>8.0449999999999999</c:v>
                </c:pt>
                <c:pt idx="1237">
                  <c:v>8.0449999999999999</c:v>
                </c:pt>
                <c:pt idx="1238">
                  <c:v>8.0449999999999999</c:v>
                </c:pt>
                <c:pt idx="1239">
                  <c:v>8.02</c:v>
                </c:pt>
                <c:pt idx="1240">
                  <c:v>8.02</c:v>
                </c:pt>
                <c:pt idx="1241">
                  <c:v>8.02</c:v>
                </c:pt>
                <c:pt idx="1242">
                  <c:v>8.02</c:v>
                </c:pt>
                <c:pt idx="1243">
                  <c:v>7.9950000000000001</c:v>
                </c:pt>
                <c:pt idx="1244">
                  <c:v>7.9950000000000001</c:v>
                </c:pt>
                <c:pt idx="1245">
                  <c:v>7.9950000000000001</c:v>
                </c:pt>
                <c:pt idx="1246">
                  <c:v>7.9950000000000001</c:v>
                </c:pt>
                <c:pt idx="1247">
                  <c:v>7.9950000000000001</c:v>
                </c:pt>
                <c:pt idx="1248">
                  <c:v>7.9950000000000001</c:v>
                </c:pt>
                <c:pt idx="1249">
                  <c:v>7.9950000000000001</c:v>
                </c:pt>
                <c:pt idx="1250">
                  <c:v>7.9950000000000001</c:v>
                </c:pt>
                <c:pt idx="1251">
                  <c:v>7.9950000000000001</c:v>
                </c:pt>
                <c:pt idx="1252">
                  <c:v>7.9950000000000001</c:v>
                </c:pt>
                <c:pt idx="1253">
                  <c:v>7.9950000000000001</c:v>
                </c:pt>
                <c:pt idx="1254">
                  <c:v>7.9950000000000001</c:v>
                </c:pt>
                <c:pt idx="1255">
                  <c:v>7.97</c:v>
                </c:pt>
                <c:pt idx="1256">
                  <c:v>7.97</c:v>
                </c:pt>
                <c:pt idx="1257">
                  <c:v>7.97</c:v>
                </c:pt>
                <c:pt idx="1258">
                  <c:v>7.97</c:v>
                </c:pt>
                <c:pt idx="1259">
                  <c:v>7.9950000000000001</c:v>
                </c:pt>
                <c:pt idx="1260">
                  <c:v>7.9950000000000001</c:v>
                </c:pt>
                <c:pt idx="1261">
                  <c:v>7.9950000000000001</c:v>
                </c:pt>
                <c:pt idx="1262">
                  <c:v>7.97</c:v>
                </c:pt>
                <c:pt idx="1263">
                  <c:v>7.97</c:v>
                </c:pt>
                <c:pt idx="1264">
                  <c:v>7.97</c:v>
                </c:pt>
                <c:pt idx="1265">
                  <c:v>7.97</c:v>
                </c:pt>
                <c:pt idx="1266">
                  <c:v>7.9450000000000003</c:v>
                </c:pt>
                <c:pt idx="1267">
                  <c:v>7.97</c:v>
                </c:pt>
                <c:pt idx="1268">
                  <c:v>7.9450000000000003</c:v>
                </c:pt>
                <c:pt idx="1269">
                  <c:v>7.9450000000000003</c:v>
                </c:pt>
                <c:pt idx="1270">
                  <c:v>7.9450000000000003</c:v>
                </c:pt>
                <c:pt idx="1271">
                  <c:v>7.9450000000000003</c:v>
                </c:pt>
                <c:pt idx="1272">
                  <c:v>7.9450000000000003</c:v>
                </c:pt>
                <c:pt idx="1273">
                  <c:v>7.9450000000000003</c:v>
                </c:pt>
                <c:pt idx="1274">
                  <c:v>7.9450000000000003</c:v>
                </c:pt>
                <c:pt idx="1275">
                  <c:v>7.9450000000000003</c:v>
                </c:pt>
                <c:pt idx="1276">
                  <c:v>7.9450000000000003</c:v>
                </c:pt>
                <c:pt idx="1277">
                  <c:v>7.92</c:v>
                </c:pt>
                <c:pt idx="1278">
                  <c:v>7.92</c:v>
                </c:pt>
                <c:pt idx="1279">
                  <c:v>7.92</c:v>
                </c:pt>
                <c:pt idx="1280">
                  <c:v>7.92</c:v>
                </c:pt>
                <c:pt idx="1281">
                  <c:v>7.92</c:v>
                </c:pt>
                <c:pt idx="1282">
                  <c:v>7.8949999999999996</c:v>
                </c:pt>
                <c:pt idx="1283">
                  <c:v>7.8949999999999996</c:v>
                </c:pt>
                <c:pt idx="1284">
                  <c:v>7.8949999999999996</c:v>
                </c:pt>
                <c:pt idx="1285">
                  <c:v>7.8949999999999996</c:v>
                </c:pt>
                <c:pt idx="1286">
                  <c:v>7.8949999999999996</c:v>
                </c:pt>
                <c:pt idx="1287">
                  <c:v>7.8949999999999996</c:v>
                </c:pt>
                <c:pt idx="1288">
                  <c:v>7.8949999999999996</c:v>
                </c:pt>
                <c:pt idx="1289">
                  <c:v>7.92</c:v>
                </c:pt>
                <c:pt idx="1290">
                  <c:v>7.92</c:v>
                </c:pt>
                <c:pt idx="1291">
                  <c:v>7.92</c:v>
                </c:pt>
                <c:pt idx="1292">
                  <c:v>7.92</c:v>
                </c:pt>
                <c:pt idx="1293">
                  <c:v>7.92</c:v>
                </c:pt>
                <c:pt idx="1294">
                  <c:v>7.9450000000000003</c:v>
                </c:pt>
                <c:pt idx="1295">
                  <c:v>8.02</c:v>
                </c:pt>
                <c:pt idx="1296">
                  <c:v>8.07</c:v>
                </c:pt>
                <c:pt idx="1297">
                  <c:v>8.0950000000000006</c:v>
                </c:pt>
                <c:pt idx="1298">
                  <c:v>8.1449999999999996</c:v>
                </c:pt>
                <c:pt idx="1299">
                  <c:v>8.17</c:v>
                </c:pt>
                <c:pt idx="1300">
                  <c:v>8.1950000000000003</c:v>
                </c:pt>
                <c:pt idx="1301">
                  <c:v>8.2200000000000006</c:v>
                </c:pt>
                <c:pt idx="1302">
                  <c:v>8.2449999999999992</c:v>
                </c:pt>
                <c:pt idx="1303">
                  <c:v>8.2449999999999992</c:v>
                </c:pt>
                <c:pt idx="1304">
                  <c:v>8.27</c:v>
                </c:pt>
                <c:pt idx="1305">
                  <c:v>8.27</c:v>
                </c:pt>
                <c:pt idx="1306">
                  <c:v>8.27</c:v>
                </c:pt>
                <c:pt idx="1307">
                  <c:v>8.27</c:v>
                </c:pt>
                <c:pt idx="1308">
                  <c:v>8.2949999999999999</c:v>
                </c:pt>
                <c:pt idx="1309">
                  <c:v>8.2949999999999999</c:v>
                </c:pt>
                <c:pt idx="1310">
                  <c:v>8.2949999999999999</c:v>
                </c:pt>
                <c:pt idx="1311">
                  <c:v>8.27</c:v>
                </c:pt>
                <c:pt idx="1312">
                  <c:v>8.27</c:v>
                </c:pt>
                <c:pt idx="1313">
                  <c:v>8.2449999999999992</c:v>
                </c:pt>
                <c:pt idx="1314">
                  <c:v>8.17</c:v>
                </c:pt>
                <c:pt idx="1315">
                  <c:v>8.1449999999999996</c:v>
                </c:pt>
                <c:pt idx="1316">
                  <c:v>8.1199999999999992</c:v>
                </c:pt>
                <c:pt idx="1317">
                  <c:v>8.0950000000000006</c:v>
                </c:pt>
                <c:pt idx="1318">
                  <c:v>8.0950000000000006</c:v>
                </c:pt>
                <c:pt idx="1319">
                  <c:v>8.07</c:v>
                </c:pt>
                <c:pt idx="1320">
                  <c:v>8.0449999999999999</c:v>
                </c:pt>
                <c:pt idx="1321">
                  <c:v>8.0449999999999999</c:v>
                </c:pt>
                <c:pt idx="1322">
                  <c:v>8.0449999999999999</c:v>
                </c:pt>
                <c:pt idx="1323">
                  <c:v>8.02</c:v>
                </c:pt>
                <c:pt idx="1324">
                  <c:v>7.9950000000000001</c:v>
                </c:pt>
                <c:pt idx="1325">
                  <c:v>7.9950000000000001</c:v>
                </c:pt>
                <c:pt idx="1326">
                  <c:v>7.9950000000000001</c:v>
                </c:pt>
                <c:pt idx="1327">
                  <c:v>7.9950000000000001</c:v>
                </c:pt>
                <c:pt idx="1328">
                  <c:v>7.97</c:v>
                </c:pt>
                <c:pt idx="1329">
                  <c:v>7.97</c:v>
                </c:pt>
                <c:pt idx="1330">
                  <c:v>7.97</c:v>
                </c:pt>
                <c:pt idx="1331">
                  <c:v>7.97</c:v>
                </c:pt>
                <c:pt idx="1332">
                  <c:v>7.9450000000000003</c:v>
                </c:pt>
                <c:pt idx="1333">
                  <c:v>7.9450000000000003</c:v>
                </c:pt>
                <c:pt idx="1334">
                  <c:v>7.9450000000000003</c:v>
                </c:pt>
                <c:pt idx="1335">
                  <c:v>7.9450000000000003</c:v>
                </c:pt>
                <c:pt idx="1336">
                  <c:v>7.9450000000000003</c:v>
                </c:pt>
                <c:pt idx="1337">
                  <c:v>7.9450000000000003</c:v>
                </c:pt>
                <c:pt idx="1338">
                  <c:v>7.97</c:v>
                </c:pt>
                <c:pt idx="1339">
                  <c:v>7.97</c:v>
                </c:pt>
                <c:pt idx="1340">
                  <c:v>7.97</c:v>
                </c:pt>
                <c:pt idx="1341">
                  <c:v>7.97</c:v>
                </c:pt>
                <c:pt idx="1342">
                  <c:v>7.97</c:v>
                </c:pt>
                <c:pt idx="1343">
                  <c:v>7.9450000000000003</c:v>
                </c:pt>
                <c:pt idx="1344">
                  <c:v>7.9450000000000003</c:v>
                </c:pt>
                <c:pt idx="1345">
                  <c:v>7.97</c:v>
                </c:pt>
                <c:pt idx="1346">
                  <c:v>7.9950000000000001</c:v>
                </c:pt>
                <c:pt idx="1347">
                  <c:v>7.97</c:v>
                </c:pt>
                <c:pt idx="1348">
                  <c:v>7.97</c:v>
                </c:pt>
                <c:pt idx="1349">
                  <c:v>7.9450000000000003</c:v>
                </c:pt>
                <c:pt idx="1350">
                  <c:v>7.9450000000000003</c:v>
                </c:pt>
                <c:pt idx="1351">
                  <c:v>7.9450000000000003</c:v>
                </c:pt>
                <c:pt idx="1352">
                  <c:v>7.92</c:v>
                </c:pt>
                <c:pt idx="1353">
                  <c:v>7.9450000000000003</c:v>
                </c:pt>
                <c:pt idx="1354">
                  <c:v>7.9450000000000003</c:v>
                </c:pt>
                <c:pt idx="1355">
                  <c:v>7.9450000000000003</c:v>
                </c:pt>
                <c:pt idx="1356">
                  <c:v>7.9450000000000003</c:v>
                </c:pt>
                <c:pt idx="1357">
                  <c:v>7.9450000000000003</c:v>
                </c:pt>
                <c:pt idx="1358">
                  <c:v>7.9450000000000003</c:v>
                </c:pt>
                <c:pt idx="1359">
                  <c:v>7.9450000000000003</c:v>
                </c:pt>
                <c:pt idx="1360">
                  <c:v>7.97</c:v>
                </c:pt>
                <c:pt idx="1361">
                  <c:v>7.9450000000000003</c:v>
                </c:pt>
                <c:pt idx="1362">
                  <c:v>7.9450000000000003</c:v>
                </c:pt>
                <c:pt idx="1363">
                  <c:v>7.9450000000000003</c:v>
                </c:pt>
                <c:pt idx="1364">
                  <c:v>7.9450000000000003</c:v>
                </c:pt>
                <c:pt idx="1365">
                  <c:v>7.9450000000000003</c:v>
                </c:pt>
                <c:pt idx="1366">
                  <c:v>7.9450000000000003</c:v>
                </c:pt>
                <c:pt idx="1367">
                  <c:v>7.9450000000000003</c:v>
                </c:pt>
                <c:pt idx="1368">
                  <c:v>7.9450000000000003</c:v>
                </c:pt>
                <c:pt idx="1369">
                  <c:v>7.9450000000000003</c:v>
                </c:pt>
                <c:pt idx="1370">
                  <c:v>7.9450000000000003</c:v>
                </c:pt>
                <c:pt idx="1371">
                  <c:v>7.9450000000000003</c:v>
                </c:pt>
                <c:pt idx="1372">
                  <c:v>7.9450000000000003</c:v>
                </c:pt>
                <c:pt idx="1373">
                  <c:v>7.92</c:v>
                </c:pt>
                <c:pt idx="1374">
                  <c:v>7.92</c:v>
                </c:pt>
                <c:pt idx="1375">
                  <c:v>7.8949999999999996</c:v>
                </c:pt>
                <c:pt idx="1376">
                  <c:v>7.92</c:v>
                </c:pt>
                <c:pt idx="1377">
                  <c:v>7.8949999999999996</c:v>
                </c:pt>
                <c:pt idx="1378">
                  <c:v>7.8949999999999996</c:v>
                </c:pt>
                <c:pt idx="1379">
                  <c:v>7.87</c:v>
                </c:pt>
                <c:pt idx="1380">
                  <c:v>7.87</c:v>
                </c:pt>
                <c:pt idx="1381">
                  <c:v>7.8949999999999996</c:v>
                </c:pt>
                <c:pt idx="1382">
                  <c:v>7.8949999999999996</c:v>
                </c:pt>
                <c:pt idx="1383">
                  <c:v>7.8949999999999996</c:v>
                </c:pt>
                <c:pt idx="1384">
                  <c:v>7.8949999999999996</c:v>
                </c:pt>
                <c:pt idx="1385">
                  <c:v>7.8949999999999996</c:v>
                </c:pt>
                <c:pt idx="1386">
                  <c:v>7.8949999999999996</c:v>
                </c:pt>
                <c:pt idx="1387">
                  <c:v>7.8949999999999996</c:v>
                </c:pt>
                <c:pt idx="1388">
                  <c:v>7.92</c:v>
                </c:pt>
                <c:pt idx="1389">
                  <c:v>7.92</c:v>
                </c:pt>
                <c:pt idx="1390">
                  <c:v>7.9450000000000003</c:v>
                </c:pt>
                <c:pt idx="1391">
                  <c:v>7.9950000000000001</c:v>
                </c:pt>
                <c:pt idx="1392">
                  <c:v>8.0449999999999999</c:v>
                </c:pt>
                <c:pt idx="1393">
                  <c:v>8.0950000000000006</c:v>
                </c:pt>
                <c:pt idx="1394">
                  <c:v>8.1199999999999992</c:v>
                </c:pt>
                <c:pt idx="1395">
                  <c:v>8.1449999999999996</c:v>
                </c:pt>
                <c:pt idx="1396">
                  <c:v>8.17</c:v>
                </c:pt>
                <c:pt idx="1397">
                  <c:v>8.1950000000000003</c:v>
                </c:pt>
                <c:pt idx="1398">
                  <c:v>8.17</c:v>
                </c:pt>
                <c:pt idx="1399">
                  <c:v>8.1950000000000003</c:v>
                </c:pt>
                <c:pt idx="1400">
                  <c:v>8.2449999999999992</c:v>
                </c:pt>
                <c:pt idx="1401">
                  <c:v>8.2200000000000006</c:v>
                </c:pt>
                <c:pt idx="1402">
                  <c:v>8.2449999999999992</c:v>
                </c:pt>
                <c:pt idx="1403">
                  <c:v>8.2449999999999992</c:v>
                </c:pt>
                <c:pt idx="1404">
                  <c:v>8.2200000000000006</c:v>
                </c:pt>
                <c:pt idx="1405">
                  <c:v>8.2449999999999992</c:v>
                </c:pt>
                <c:pt idx="1406">
                  <c:v>8.1950000000000003</c:v>
                </c:pt>
                <c:pt idx="1407">
                  <c:v>8.1950000000000003</c:v>
                </c:pt>
                <c:pt idx="1408">
                  <c:v>8.2200000000000006</c:v>
                </c:pt>
                <c:pt idx="1409">
                  <c:v>8.1950000000000003</c:v>
                </c:pt>
                <c:pt idx="1410">
                  <c:v>8.1199999999999992</c:v>
                </c:pt>
                <c:pt idx="1411">
                  <c:v>8.07</c:v>
                </c:pt>
                <c:pt idx="1412">
                  <c:v>8.0449999999999999</c:v>
                </c:pt>
                <c:pt idx="1413">
                  <c:v>8.0449999999999999</c:v>
                </c:pt>
                <c:pt idx="1414">
                  <c:v>8.0449999999999999</c:v>
                </c:pt>
                <c:pt idx="1415">
                  <c:v>8.02</c:v>
                </c:pt>
                <c:pt idx="1416">
                  <c:v>7.9950000000000001</c:v>
                </c:pt>
                <c:pt idx="1417">
                  <c:v>7.97</c:v>
                </c:pt>
                <c:pt idx="1418">
                  <c:v>7.9450000000000003</c:v>
                </c:pt>
                <c:pt idx="1419">
                  <c:v>7.9450000000000003</c:v>
                </c:pt>
                <c:pt idx="1420">
                  <c:v>7.9450000000000003</c:v>
                </c:pt>
                <c:pt idx="1421">
                  <c:v>7.92</c:v>
                </c:pt>
                <c:pt idx="1422">
                  <c:v>7.92</c:v>
                </c:pt>
                <c:pt idx="1423">
                  <c:v>7.92</c:v>
                </c:pt>
                <c:pt idx="1424">
                  <c:v>7.92</c:v>
                </c:pt>
                <c:pt idx="1425">
                  <c:v>7.8949999999999996</c:v>
                </c:pt>
                <c:pt idx="1426">
                  <c:v>7.8949999999999996</c:v>
                </c:pt>
                <c:pt idx="1427">
                  <c:v>7.8949999999999996</c:v>
                </c:pt>
                <c:pt idx="1428">
                  <c:v>7.8949999999999996</c:v>
                </c:pt>
                <c:pt idx="1429">
                  <c:v>7.8949999999999996</c:v>
                </c:pt>
                <c:pt idx="1430">
                  <c:v>7.87</c:v>
                </c:pt>
                <c:pt idx="1431">
                  <c:v>7.87</c:v>
                </c:pt>
                <c:pt idx="1432">
                  <c:v>7.87</c:v>
                </c:pt>
                <c:pt idx="1433">
                  <c:v>7.87</c:v>
                </c:pt>
                <c:pt idx="1434">
                  <c:v>7.87</c:v>
                </c:pt>
                <c:pt idx="1435">
                  <c:v>7.87</c:v>
                </c:pt>
                <c:pt idx="1436">
                  <c:v>7.8949999999999996</c:v>
                </c:pt>
                <c:pt idx="1437">
                  <c:v>7.8949999999999996</c:v>
                </c:pt>
                <c:pt idx="1438">
                  <c:v>7.8949999999999996</c:v>
                </c:pt>
                <c:pt idx="1439">
                  <c:v>7.8949999999999996</c:v>
                </c:pt>
                <c:pt idx="1440">
                  <c:v>7.8949999999999996</c:v>
                </c:pt>
                <c:pt idx="1441">
                  <c:v>7.8949999999999996</c:v>
                </c:pt>
                <c:pt idx="1442">
                  <c:v>7.8949999999999996</c:v>
                </c:pt>
                <c:pt idx="1443">
                  <c:v>7.8949999999999996</c:v>
                </c:pt>
                <c:pt idx="1444">
                  <c:v>7.8949999999999996</c:v>
                </c:pt>
                <c:pt idx="1445">
                  <c:v>7.8949999999999996</c:v>
                </c:pt>
                <c:pt idx="1446">
                  <c:v>7.8949999999999996</c:v>
                </c:pt>
                <c:pt idx="1447">
                  <c:v>7.87</c:v>
                </c:pt>
                <c:pt idx="1448">
                  <c:v>7.8449999999999998</c:v>
                </c:pt>
                <c:pt idx="1449">
                  <c:v>7.8449999999999998</c:v>
                </c:pt>
                <c:pt idx="1450">
                  <c:v>7.8449999999999998</c:v>
                </c:pt>
                <c:pt idx="1451">
                  <c:v>7.8449999999999998</c:v>
                </c:pt>
                <c:pt idx="1452">
                  <c:v>7.87</c:v>
                </c:pt>
                <c:pt idx="1453">
                  <c:v>7.87</c:v>
                </c:pt>
                <c:pt idx="1454">
                  <c:v>7.87</c:v>
                </c:pt>
                <c:pt idx="1455">
                  <c:v>7.87</c:v>
                </c:pt>
                <c:pt idx="1456">
                  <c:v>7.87</c:v>
                </c:pt>
                <c:pt idx="1457">
                  <c:v>7.8449999999999998</c:v>
                </c:pt>
                <c:pt idx="1458">
                  <c:v>7.8449999999999998</c:v>
                </c:pt>
                <c:pt idx="1459">
                  <c:v>7.8449999999999998</c:v>
                </c:pt>
                <c:pt idx="1460">
                  <c:v>7.8449999999999998</c:v>
                </c:pt>
                <c:pt idx="1461">
                  <c:v>7.82</c:v>
                </c:pt>
                <c:pt idx="1462">
                  <c:v>7.82</c:v>
                </c:pt>
                <c:pt idx="1463">
                  <c:v>7.82</c:v>
                </c:pt>
                <c:pt idx="1464">
                  <c:v>7.7949999999999999</c:v>
                </c:pt>
                <c:pt idx="1465">
                  <c:v>7.7949999999999999</c:v>
                </c:pt>
                <c:pt idx="1466">
                  <c:v>7.7949999999999999</c:v>
                </c:pt>
                <c:pt idx="1467">
                  <c:v>7.7949999999999999</c:v>
                </c:pt>
                <c:pt idx="1468">
                  <c:v>7.7949999999999999</c:v>
                </c:pt>
                <c:pt idx="1469">
                  <c:v>7.7949999999999999</c:v>
                </c:pt>
                <c:pt idx="1470">
                  <c:v>7.7949999999999999</c:v>
                </c:pt>
                <c:pt idx="1471">
                  <c:v>7.7949999999999999</c:v>
                </c:pt>
                <c:pt idx="1472">
                  <c:v>7.77</c:v>
                </c:pt>
                <c:pt idx="1473">
                  <c:v>7.77</c:v>
                </c:pt>
                <c:pt idx="1474">
                  <c:v>7.77</c:v>
                </c:pt>
                <c:pt idx="1475">
                  <c:v>7.77</c:v>
                </c:pt>
                <c:pt idx="1476">
                  <c:v>7.7450000000000001</c:v>
                </c:pt>
                <c:pt idx="1477">
                  <c:v>7.7450000000000001</c:v>
                </c:pt>
                <c:pt idx="1478">
                  <c:v>7.7450000000000001</c:v>
                </c:pt>
                <c:pt idx="1479">
                  <c:v>7.7450000000000001</c:v>
                </c:pt>
                <c:pt idx="1480">
                  <c:v>7.7450000000000001</c:v>
                </c:pt>
                <c:pt idx="1481">
                  <c:v>7.7450000000000001</c:v>
                </c:pt>
                <c:pt idx="1482">
                  <c:v>7.7450000000000001</c:v>
                </c:pt>
                <c:pt idx="1483">
                  <c:v>7.77</c:v>
                </c:pt>
                <c:pt idx="1484">
                  <c:v>7.77</c:v>
                </c:pt>
                <c:pt idx="1485">
                  <c:v>7.77</c:v>
                </c:pt>
                <c:pt idx="1486">
                  <c:v>7.7949999999999999</c:v>
                </c:pt>
                <c:pt idx="1487">
                  <c:v>7.87</c:v>
                </c:pt>
                <c:pt idx="1488">
                  <c:v>7.92</c:v>
                </c:pt>
                <c:pt idx="1489">
                  <c:v>7.97</c:v>
                </c:pt>
                <c:pt idx="1490">
                  <c:v>8.02</c:v>
                </c:pt>
                <c:pt idx="1491">
                  <c:v>8.07</c:v>
                </c:pt>
                <c:pt idx="1492">
                  <c:v>8.0950000000000006</c:v>
                </c:pt>
                <c:pt idx="1493">
                  <c:v>8.07</c:v>
                </c:pt>
                <c:pt idx="1494">
                  <c:v>8.0950000000000006</c:v>
                </c:pt>
                <c:pt idx="1495">
                  <c:v>8.07</c:v>
                </c:pt>
                <c:pt idx="1496">
                  <c:v>8.0449999999999999</c:v>
                </c:pt>
                <c:pt idx="1497">
                  <c:v>8.07</c:v>
                </c:pt>
                <c:pt idx="1498">
                  <c:v>8.17</c:v>
                </c:pt>
                <c:pt idx="1499">
                  <c:v>8.17</c:v>
                </c:pt>
                <c:pt idx="1500">
                  <c:v>8.1199999999999992</c:v>
                </c:pt>
                <c:pt idx="1501">
                  <c:v>8.0950000000000006</c:v>
                </c:pt>
                <c:pt idx="1502">
                  <c:v>8.0950000000000006</c:v>
                </c:pt>
                <c:pt idx="1503">
                  <c:v>8.0950000000000006</c:v>
                </c:pt>
                <c:pt idx="1504">
                  <c:v>8.0950000000000006</c:v>
                </c:pt>
                <c:pt idx="1505">
                  <c:v>8.07</c:v>
                </c:pt>
                <c:pt idx="1506">
                  <c:v>8.02</c:v>
                </c:pt>
                <c:pt idx="1507">
                  <c:v>7.97</c:v>
                </c:pt>
                <c:pt idx="1508">
                  <c:v>7.9450000000000003</c:v>
                </c:pt>
                <c:pt idx="1509">
                  <c:v>7.92</c:v>
                </c:pt>
                <c:pt idx="1510">
                  <c:v>7.92</c:v>
                </c:pt>
                <c:pt idx="1511">
                  <c:v>7.8949999999999996</c:v>
                </c:pt>
                <c:pt idx="1512">
                  <c:v>7.8949999999999996</c:v>
                </c:pt>
                <c:pt idx="1513">
                  <c:v>7.87</c:v>
                </c:pt>
                <c:pt idx="1514">
                  <c:v>7.87</c:v>
                </c:pt>
                <c:pt idx="1515">
                  <c:v>7.8449999999999998</c:v>
                </c:pt>
                <c:pt idx="1516">
                  <c:v>7.8449999999999998</c:v>
                </c:pt>
                <c:pt idx="1517">
                  <c:v>7.82</c:v>
                </c:pt>
                <c:pt idx="1518">
                  <c:v>7.82</c:v>
                </c:pt>
                <c:pt idx="1519">
                  <c:v>7.82</c:v>
                </c:pt>
                <c:pt idx="1520">
                  <c:v>7.82</c:v>
                </c:pt>
                <c:pt idx="1521">
                  <c:v>7.7949999999999999</c:v>
                </c:pt>
                <c:pt idx="1522">
                  <c:v>7.7949999999999999</c:v>
                </c:pt>
                <c:pt idx="1523">
                  <c:v>7.7949999999999999</c:v>
                </c:pt>
                <c:pt idx="1524">
                  <c:v>7.7949999999999999</c:v>
                </c:pt>
                <c:pt idx="1525">
                  <c:v>7.77</c:v>
                </c:pt>
                <c:pt idx="1526">
                  <c:v>7.77</c:v>
                </c:pt>
                <c:pt idx="1527">
                  <c:v>7.77</c:v>
                </c:pt>
                <c:pt idx="1528">
                  <c:v>7.77</c:v>
                </c:pt>
                <c:pt idx="1529">
                  <c:v>7.7450000000000001</c:v>
                </c:pt>
                <c:pt idx="1530">
                  <c:v>7.7450000000000001</c:v>
                </c:pt>
                <c:pt idx="1531">
                  <c:v>7.7450000000000001</c:v>
                </c:pt>
                <c:pt idx="1532">
                  <c:v>7.7450000000000001</c:v>
                </c:pt>
                <c:pt idx="1533">
                  <c:v>7.7450000000000001</c:v>
                </c:pt>
                <c:pt idx="1534">
                  <c:v>7.7450000000000001</c:v>
                </c:pt>
                <c:pt idx="1535">
                  <c:v>7.7450000000000001</c:v>
                </c:pt>
                <c:pt idx="1536">
                  <c:v>7.7450000000000001</c:v>
                </c:pt>
                <c:pt idx="1537">
                  <c:v>7.72</c:v>
                </c:pt>
                <c:pt idx="1538">
                  <c:v>7.72</c:v>
                </c:pt>
                <c:pt idx="1539">
                  <c:v>7.72</c:v>
                </c:pt>
                <c:pt idx="1540">
                  <c:v>7.72</c:v>
                </c:pt>
                <c:pt idx="1541">
                  <c:v>7.72</c:v>
                </c:pt>
                <c:pt idx="1542">
                  <c:v>7.72</c:v>
                </c:pt>
                <c:pt idx="1543">
                  <c:v>7.72</c:v>
                </c:pt>
                <c:pt idx="1544">
                  <c:v>7.7450000000000001</c:v>
                </c:pt>
                <c:pt idx="1545">
                  <c:v>7.72</c:v>
                </c:pt>
                <c:pt idx="1546">
                  <c:v>7.72</c:v>
                </c:pt>
                <c:pt idx="1547">
                  <c:v>7.72</c:v>
                </c:pt>
                <c:pt idx="1548">
                  <c:v>7.7450000000000001</c:v>
                </c:pt>
                <c:pt idx="1549">
                  <c:v>7.6950000000000003</c:v>
                </c:pt>
                <c:pt idx="1550">
                  <c:v>7.72</c:v>
                </c:pt>
                <c:pt idx="1551">
                  <c:v>7.6950000000000003</c:v>
                </c:pt>
                <c:pt idx="1552">
                  <c:v>7.72</c:v>
                </c:pt>
                <c:pt idx="1553">
                  <c:v>7.72</c:v>
                </c:pt>
                <c:pt idx="1554">
                  <c:v>7.72</c:v>
                </c:pt>
                <c:pt idx="1555">
                  <c:v>7.72</c:v>
                </c:pt>
                <c:pt idx="1556">
                  <c:v>7.72</c:v>
                </c:pt>
                <c:pt idx="1557">
                  <c:v>7.72</c:v>
                </c:pt>
                <c:pt idx="1558">
                  <c:v>7.72</c:v>
                </c:pt>
                <c:pt idx="1559">
                  <c:v>7.72</c:v>
                </c:pt>
                <c:pt idx="1560">
                  <c:v>7.6950000000000003</c:v>
                </c:pt>
                <c:pt idx="1561">
                  <c:v>7.6950000000000003</c:v>
                </c:pt>
                <c:pt idx="1562">
                  <c:v>7.6950000000000003</c:v>
                </c:pt>
                <c:pt idx="1563">
                  <c:v>7.6950000000000003</c:v>
                </c:pt>
                <c:pt idx="1564">
                  <c:v>7.6950000000000003</c:v>
                </c:pt>
                <c:pt idx="1565">
                  <c:v>7.6950000000000003</c:v>
                </c:pt>
                <c:pt idx="1566">
                  <c:v>7.6950000000000003</c:v>
                </c:pt>
                <c:pt idx="1567">
                  <c:v>7.6950000000000003</c:v>
                </c:pt>
                <c:pt idx="1568">
                  <c:v>7.6950000000000003</c:v>
                </c:pt>
                <c:pt idx="1569">
                  <c:v>7.6950000000000003</c:v>
                </c:pt>
                <c:pt idx="1570">
                  <c:v>7.6950000000000003</c:v>
                </c:pt>
                <c:pt idx="1571">
                  <c:v>7.6950000000000003</c:v>
                </c:pt>
                <c:pt idx="1572">
                  <c:v>7.6950000000000003</c:v>
                </c:pt>
                <c:pt idx="1573">
                  <c:v>7.6950000000000003</c:v>
                </c:pt>
                <c:pt idx="1574">
                  <c:v>7.72</c:v>
                </c:pt>
                <c:pt idx="1575">
                  <c:v>7.72</c:v>
                </c:pt>
                <c:pt idx="1576">
                  <c:v>7.72</c:v>
                </c:pt>
                <c:pt idx="1577">
                  <c:v>7.72</c:v>
                </c:pt>
                <c:pt idx="1578">
                  <c:v>7.72</c:v>
                </c:pt>
                <c:pt idx="1579">
                  <c:v>7.72</c:v>
                </c:pt>
                <c:pt idx="1580">
                  <c:v>7.72</c:v>
                </c:pt>
                <c:pt idx="1581">
                  <c:v>7.72</c:v>
                </c:pt>
                <c:pt idx="1582">
                  <c:v>7.7450000000000001</c:v>
                </c:pt>
                <c:pt idx="1583">
                  <c:v>7.7949999999999999</c:v>
                </c:pt>
                <c:pt idx="1584">
                  <c:v>7.8449999999999998</c:v>
                </c:pt>
                <c:pt idx="1585">
                  <c:v>7.8949999999999996</c:v>
                </c:pt>
                <c:pt idx="1586">
                  <c:v>7.92</c:v>
                </c:pt>
                <c:pt idx="1587">
                  <c:v>7.9450000000000003</c:v>
                </c:pt>
                <c:pt idx="1588">
                  <c:v>7.97</c:v>
                </c:pt>
                <c:pt idx="1589">
                  <c:v>8.02</c:v>
                </c:pt>
                <c:pt idx="1590">
                  <c:v>8.0449999999999999</c:v>
                </c:pt>
                <c:pt idx="1591">
                  <c:v>8.07</c:v>
                </c:pt>
                <c:pt idx="1592">
                  <c:v>8.07</c:v>
                </c:pt>
                <c:pt idx="1593">
                  <c:v>8.07</c:v>
                </c:pt>
                <c:pt idx="1594">
                  <c:v>8.0950000000000006</c:v>
                </c:pt>
                <c:pt idx="1595">
                  <c:v>8.0950000000000006</c:v>
                </c:pt>
                <c:pt idx="1596">
                  <c:v>8.0950000000000006</c:v>
                </c:pt>
                <c:pt idx="1597">
                  <c:v>8.0950000000000006</c:v>
                </c:pt>
                <c:pt idx="1598">
                  <c:v>8.0950000000000006</c:v>
                </c:pt>
                <c:pt idx="1599">
                  <c:v>8.0950000000000006</c:v>
                </c:pt>
                <c:pt idx="1600">
                  <c:v>8.0950000000000006</c:v>
                </c:pt>
                <c:pt idx="1601">
                  <c:v>8.07</c:v>
                </c:pt>
                <c:pt idx="1602">
                  <c:v>8.02</c:v>
                </c:pt>
                <c:pt idx="1603">
                  <c:v>7.9450000000000003</c:v>
                </c:pt>
                <c:pt idx="1604">
                  <c:v>7.8949999999999996</c:v>
                </c:pt>
                <c:pt idx="1605">
                  <c:v>7.87</c:v>
                </c:pt>
                <c:pt idx="1606">
                  <c:v>7.8449999999999998</c:v>
                </c:pt>
                <c:pt idx="1607">
                  <c:v>7.82</c:v>
                </c:pt>
                <c:pt idx="1608">
                  <c:v>7.82</c:v>
                </c:pt>
                <c:pt idx="1609">
                  <c:v>7.82</c:v>
                </c:pt>
                <c:pt idx="1610">
                  <c:v>7.7949999999999999</c:v>
                </c:pt>
                <c:pt idx="1611">
                  <c:v>7.7949999999999999</c:v>
                </c:pt>
                <c:pt idx="1612">
                  <c:v>7.77</c:v>
                </c:pt>
                <c:pt idx="1613">
                  <c:v>7.77</c:v>
                </c:pt>
                <c:pt idx="1614">
                  <c:v>7.77</c:v>
                </c:pt>
                <c:pt idx="1615">
                  <c:v>7.7450000000000001</c:v>
                </c:pt>
                <c:pt idx="1616">
                  <c:v>7.7450000000000001</c:v>
                </c:pt>
                <c:pt idx="1617">
                  <c:v>7.7450000000000001</c:v>
                </c:pt>
                <c:pt idx="1618">
                  <c:v>7.7450000000000001</c:v>
                </c:pt>
                <c:pt idx="1619">
                  <c:v>7.7450000000000001</c:v>
                </c:pt>
                <c:pt idx="1620">
                  <c:v>7.72</c:v>
                </c:pt>
                <c:pt idx="1621">
                  <c:v>7.7450000000000001</c:v>
                </c:pt>
                <c:pt idx="1622">
                  <c:v>7.7450000000000001</c:v>
                </c:pt>
                <c:pt idx="1623">
                  <c:v>7.7450000000000001</c:v>
                </c:pt>
                <c:pt idx="1624">
                  <c:v>7.7450000000000001</c:v>
                </c:pt>
                <c:pt idx="1625">
                  <c:v>7.7450000000000001</c:v>
                </c:pt>
                <c:pt idx="1626">
                  <c:v>7.7450000000000001</c:v>
                </c:pt>
                <c:pt idx="1627">
                  <c:v>7.72</c:v>
                </c:pt>
                <c:pt idx="1628">
                  <c:v>7.72</c:v>
                </c:pt>
                <c:pt idx="1629">
                  <c:v>7.72</c:v>
                </c:pt>
                <c:pt idx="1630">
                  <c:v>7.72</c:v>
                </c:pt>
                <c:pt idx="1631">
                  <c:v>7.72</c:v>
                </c:pt>
                <c:pt idx="1632">
                  <c:v>7.72</c:v>
                </c:pt>
                <c:pt idx="1633">
                  <c:v>7.72</c:v>
                </c:pt>
                <c:pt idx="1634">
                  <c:v>7.6950000000000003</c:v>
                </c:pt>
                <c:pt idx="1635">
                  <c:v>7.6950000000000003</c:v>
                </c:pt>
                <c:pt idx="1636">
                  <c:v>7.6950000000000003</c:v>
                </c:pt>
                <c:pt idx="1637">
                  <c:v>7.6950000000000003</c:v>
                </c:pt>
                <c:pt idx="1638">
                  <c:v>7.67</c:v>
                </c:pt>
                <c:pt idx="1639">
                  <c:v>7.67</c:v>
                </c:pt>
                <c:pt idx="1640">
                  <c:v>7.67</c:v>
                </c:pt>
                <c:pt idx="1641">
                  <c:v>7.67</c:v>
                </c:pt>
                <c:pt idx="1642">
                  <c:v>7.67</c:v>
                </c:pt>
                <c:pt idx="1643">
                  <c:v>7.67</c:v>
                </c:pt>
                <c:pt idx="1644">
                  <c:v>7.67</c:v>
                </c:pt>
                <c:pt idx="1645">
                  <c:v>7.67</c:v>
                </c:pt>
                <c:pt idx="1646">
                  <c:v>7.6449999999999996</c:v>
                </c:pt>
                <c:pt idx="1647">
                  <c:v>7.67</c:v>
                </c:pt>
                <c:pt idx="1648">
                  <c:v>7.6449999999999996</c:v>
                </c:pt>
                <c:pt idx="1649">
                  <c:v>7.6449999999999996</c:v>
                </c:pt>
                <c:pt idx="1650">
                  <c:v>7.6449999999999996</c:v>
                </c:pt>
                <c:pt idx="1651">
                  <c:v>7.6449999999999996</c:v>
                </c:pt>
                <c:pt idx="1652">
                  <c:v>7.6449999999999996</c:v>
                </c:pt>
                <c:pt idx="1653">
                  <c:v>7.6449999999999996</c:v>
                </c:pt>
                <c:pt idx="1654">
                  <c:v>7.6449999999999996</c:v>
                </c:pt>
                <c:pt idx="1655">
                  <c:v>7.6449999999999996</c:v>
                </c:pt>
                <c:pt idx="1656">
                  <c:v>7.6189999999999998</c:v>
                </c:pt>
                <c:pt idx="1657">
                  <c:v>7.6189999999999998</c:v>
                </c:pt>
                <c:pt idx="1658">
                  <c:v>7.6189999999999998</c:v>
                </c:pt>
                <c:pt idx="1659">
                  <c:v>7.5940000000000003</c:v>
                </c:pt>
                <c:pt idx="1660">
                  <c:v>7.5940000000000003</c:v>
                </c:pt>
                <c:pt idx="1661">
                  <c:v>7.5940000000000003</c:v>
                </c:pt>
                <c:pt idx="1662">
                  <c:v>7.5940000000000003</c:v>
                </c:pt>
                <c:pt idx="1663">
                  <c:v>7.5940000000000003</c:v>
                </c:pt>
                <c:pt idx="1664">
                  <c:v>7.5940000000000003</c:v>
                </c:pt>
                <c:pt idx="1665">
                  <c:v>7.5940000000000003</c:v>
                </c:pt>
                <c:pt idx="1666">
                  <c:v>7.5940000000000003</c:v>
                </c:pt>
                <c:pt idx="1667">
                  <c:v>7.5940000000000003</c:v>
                </c:pt>
                <c:pt idx="1668">
                  <c:v>7.5940000000000003</c:v>
                </c:pt>
                <c:pt idx="1669">
                  <c:v>7.5940000000000003</c:v>
                </c:pt>
                <c:pt idx="1670">
                  <c:v>7.569</c:v>
                </c:pt>
                <c:pt idx="1671">
                  <c:v>7.569</c:v>
                </c:pt>
                <c:pt idx="1672">
                  <c:v>7.569</c:v>
                </c:pt>
                <c:pt idx="1673">
                  <c:v>7.5940000000000003</c:v>
                </c:pt>
                <c:pt idx="1674">
                  <c:v>7.5940000000000003</c:v>
                </c:pt>
                <c:pt idx="1675">
                  <c:v>7.5940000000000003</c:v>
                </c:pt>
                <c:pt idx="1676">
                  <c:v>7.5940000000000003</c:v>
                </c:pt>
                <c:pt idx="1677">
                  <c:v>7.5940000000000003</c:v>
                </c:pt>
                <c:pt idx="1678">
                  <c:v>7.6449999999999996</c:v>
                </c:pt>
                <c:pt idx="1679">
                  <c:v>7.72</c:v>
                </c:pt>
                <c:pt idx="1680">
                  <c:v>7.77</c:v>
                </c:pt>
                <c:pt idx="1681">
                  <c:v>7.82</c:v>
                </c:pt>
                <c:pt idx="1682">
                  <c:v>7.87</c:v>
                </c:pt>
                <c:pt idx="1683">
                  <c:v>7.8949999999999996</c:v>
                </c:pt>
                <c:pt idx="1684">
                  <c:v>7.92</c:v>
                </c:pt>
                <c:pt idx="1685">
                  <c:v>7.9450000000000003</c:v>
                </c:pt>
                <c:pt idx="1686">
                  <c:v>7.97</c:v>
                </c:pt>
                <c:pt idx="1687">
                  <c:v>7.9950000000000001</c:v>
                </c:pt>
                <c:pt idx="1688">
                  <c:v>7.9950000000000001</c:v>
                </c:pt>
                <c:pt idx="1689">
                  <c:v>8.02</c:v>
                </c:pt>
                <c:pt idx="1690">
                  <c:v>8.02</c:v>
                </c:pt>
                <c:pt idx="1691">
                  <c:v>8.02</c:v>
                </c:pt>
                <c:pt idx="1692">
                  <c:v>8.0449999999999999</c:v>
                </c:pt>
                <c:pt idx="1693">
                  <c:v>8.02</c:v>
                </c:pt>
                <c:pt idx="1694">
                  <c:v>8.02</c:v>
                </c:pt>
                <c:pt idx="1695">
                  <c:v>8.02</c:v>
                </c:pt>
                <c:pt idx="1696">
                  <c:v>8.02</c:v>
                </c:pt>
                <c:pt idx="1697">
                  <c:v>7.9950000000000001</c:v>
                </c:pt>
                <c:pt idx="1698">
                  <c:v>7.97</c:v>
                </c:pt>
                <c:pt idx="1699">
                  <c:v>7.8949999999999996</c:v>
                </c:pt>
                <c:pt idx="1700">
                  <c:v>7.87</c:v>
                </c:pt>
                <c:pt idx="1701">
                  <c:v>7.8449999999999998</c:v>
                </c:pt>
                <c:pt idx="1702">
                  <c:v>7.82</c:v>
                </c:pt>
                <c:pt idx="1703">
                  <c:v>7.7949999999999999</c:v>
                </c:pt>
                <c:pt idx="1704">
                  <c:v>7.7949999999999999</c:v>
                </c:pt>
                <c:pt idx="1705">
                  <c:v>7.77</c:v>
                </c:pt>
                <c:pt idx="1706">
                  <c:v>7.7450000000000001</c:v>
                </c:pt>
                <c:pt idx="1707">
                  <c:v>7.7450000000000001</c:v>
                </c:pt>
                <c:pt idx="1708">
                  <c:v>7.7450000000000001</c:v>
                </c:pt>
                <c:pt idx="1709">
                  <c:v>7.72</c:v>
                </c:pt>
                <c:pt idx="1710">
                  <c:v>7.72</c:v>
                </c:pt>
                <c:pt idx="1711">
                  <c:v>7.6950000000000003</c:v>
                </c:pt>
                <c:pt idx="1712">
                  <c:v>7.6950000000000003</c:v>
                </c:pt>
                <c:pt idx="1713">
                  <c:v>7.6950000000000003</c:v>
                </c:pt>
                <c:pt idx="1714">
                  <c:v>7.6950000000000003</c:v>
                </c:pt>
                <c:pt idx="1715">
                  <c:v>7.67</c:v>
                </c:pt>
                <c:pt idx="1716">
                  <c:v>7.67</c:v>
                </c:pt>
                <c:pt idx="1717">
                  <c:v>7.67</c:v>
                </c:pt>
                <c:pt idx="1718">
                  <c:v>7.67</c:v>
                </c:pt>
                <c:pt idx="1719">
                  <c:v>7.6449999999999996</c:v>
                </c:pt>
                <c:pt idx="1720">
                  <c:v>7.6449999999999996</c:v>
                </c:pt>
                <c:pt idx="1721">
                  <c:v>7.6449999999999996</c:v>
                </c:pt>
                <c:pt idx="1722">
                  <c:v>7.6449999999999996</c:v>
                </c:pt>
                <c:pt idx="1723">
                  <c:v>7.6449999999999996</c:v>
                </c:pt>
                <c:pt idx="1724">
                  <c:v>7.6449999999999996</c:v>
                </c:pt>
                <c:pt idx="1725">
                  <c:v>7.6189999999999998</c:v>
                </c:pt>
                <c:pt idx="1726">
                  <c:v>7.6189999999999998</c:v>
                </c:pt>
                <c:pt idx="1727">
                  <c:v>7.6189999999999998</c:v>
                </c:pt>
                <c:pt idx="1728">
                  <c:v>7.6189999999999998</c:v>
                </c:pt>
                <c:pt idx="1729">
                  <c:v>7.5940000000000003</c:v>
                </c:pt>
                <c:pt idx="1730">
                  <c:v>7.5940000000000003</c:v>
                </c:pt>
                <c:pt idx="1731">
                  <c:v>7.5940000000000003</c:v>
                </c:pt>
                <c:pt idx="1732">
                  <c:v>7.5940000000000003</c:v>
                </c:pt>
                <c:pt idx="1733">
                  <c:v>7.5940000000000003</c:v>
                </c:pt>
                <c:pt idx="1734">
                  <c:v>7.5940000000000003</c:v>
                </c:pt>
                <c:pt idx="1735">
                  <c:v>7.569</c:v>
                </c:pt>
                <c:pt idx="1736">
                  <c:v>7.569</c:v>
                </c:pt>
                <c:pt idx="1737">
                  <c:v>7.569</c:v>
                </c:pt>
                <c:pt idx="1738">
                  <c:v>7.569</c:v>
                </c:pt>
                <c:pt idx="1739">
                  <c:v>7.569</c:v>
                </c:pt>
                <c:pt idx="1740">
                  <c:v>7.569</c:v>
                </c:pt>
                <c:pt idx="1741">
                  <c:v>7.5439999999999996</c:v>
                </c:pt>
                <c:pt idx="1742">
                  <c:v>7.5439999999999996</c:v>
                </c:pt>
                <c:pt idx="1743">
                  <c:v>7.5439999999999996</c:v>
                </c:pt>
                <c:pt idx="1744">
                  <c:v>7.5439999999999996</c:v>
                </c:pt>
                <c:pt idx="1745">
                  <c:v>7.5439999999999996</c:v>
                </c:pt>
                <c:pt idx="1746">
                  <c:v>7.5439999999999996</c:v>
                </c:pt>
                <c:pt idx="1747">
                  <c:v>7.5439999999999996</c:v>
                </c:pt>
                <c:pt idx="1748">
                  <c:v>7.5439999999999996</c:v>
                </c:pt>
                <c:pt idx="1749">
                  <c:v>7.5190000000000001</c:v>
                </c:pt>
                <c:pt idx="1750">
                  <c:v>7.5190000000000001</c:v>
                </c:pt>
                <c:pt idx="1751">
                  <c:v>7.5190000000000001</c:v>
                </c:pt>
                <c:pt idx="1752">
                  <c:v>7.5190000000000001</c:v>
                </c:pt>
                <c:pt idx="1753">
                  <c:v>7.5190000000000001</c:v>
                </c:pt>
                <c:pt idx="1754">
                  <c:v>7.5190000000000001</c:v>
                </c:pt>
                <c:pt idx="1755">
                  <c:v>7.4939999999999998</c:v>
                </c:pt>
                <c:pt idx="1756">
                  <c:v>7.4939999999999998</c:v>
                </c:pt>
                <c:pt idx="1757">
                  <c:v>7.4939999999999998</c:v>
                </c:pt>
                <c:pt idx="1758">
                  <c:v>7.4939999999999998</c:v>
                </c:pt>
                <c:pt idx="1759">
                  <c:v>7.4939999999999998</c:v>
                </c:pt>
                <c:pt idx="1760">
                  <c:v>7.4939999999999998</c:v>
                </c:pt>
                <c:pt idx="1761">
                  <c:v>7.4690000000000003</c:v>
                </c:pt>
                <c:pt idx="1762">
                  <c:v>7.4690000000000003</c:v>
                </c:pt>
                <c:pt idx="1763">
                  <c:v>7.4939999999999998</c:v>
                </c:pt>
                <c:pt idx="1764">
                  <c:v>7.4690000000000003</c:v>
                </c:pt>
                <c:pt idx="1765">
                  <c:v>7.4690000000000003</c:v>
                </c:pt>
                <c:pt idx="1766">
                  <c:v>7.4690000000000003</c:v>
                </c:pt>
                <c:pt idx="1767">
                  <c:v>7.4690000000000003</c:v>
                </c:pt>
                <c:pt idx="1768">
                  <c:v>7.4690000000000003</c:v>
                </c:pt>
                <c:pt idx="1769">
                  <c:v>7.4939999999999998</c:v>
                </c:pt>
                <c:pt idx="1770">
                  <c:v>7.4939999999999998</c:v>
                </c:pt>
                <c:pt idx="1771">
                  <c:v>7.4939999999999998</c:v>
                </c:pt>
                <c:pt idx="1772">
                  <c:v>7.5190000000000001</c:v>
                </c:pt>
                <c:pt idx="1773">
                  <c:v>7.5190000000000001</c:v>
                </c:pt>
                <c:pt idx="1774">
                  <c:v>7.569</c:v>
                </c:pt>
                <c:pt idx="1775">
                  <c:v>7.6449999999999996</c:v>
                </c:pt>
                <c:pt idx="1776">
                  <c:v>7.6950000000000003</c:v>
                </c:pt>
                <c:pt idx="1777">
                  <c:v>7.7450000000000001</c:v>
                </c:pt>
                <c:pt idx="1778">
                  <c:v>7.77</c:v>
                </c:pt>
                <c:pt idx="1779">
                  <c:v>7.8449999999999998</c:v>
                </c:pt>
                <c:pt idx="1780">
                  <c:v>7.8449999999999998</c:v>
                </c:pt>
                <c:pt idx="1781">
                  <c:v>7.87</c:v>
                </c:pt>
                <c:pt idx="1782">
                  <c:v>7.8949999999999996</c:v>
                </c:pt>
                <c:pt idx="1783">
                  <c:v>7.8949999999999996</c:v>
                </c:pt>
                <c:pt idx="1784">
                  <c:v>7.92</c:v>
                </c:pt>
                <c:pt idx="1785">
                  <c:v>7.9450000000000003</c:v>
                </c:pt>
                <c:pt idx="1786">
                  <c:v>7.9450000000000003</c:v>
                </c:pt>
                <c:pt idx="1787">
                  <c:v>7.97</c:v>
                </c:pt>
                <c:pt idx="1788">
                  <c:v>7.97</c:v>
                </c:pt>
                <c:pt idx="1789">
                  <c:v>7.97</c:v>
                </c:pt>
                <c:pt idx="1790">
                  <c:v>7.97</c:v>
                </c:pt>
                <c:pt idx="1791">
                  <c:v>7.9450000000000003</c:v>
                </c:pt>
                <c:pt idx="1792">
                  <c:v>7.9450000000000003</c:v>
                </c:pt>
                <c:pt idx="1793">
                  <c:v>7.92</c:v>
                </c:pt>
                <c:pt idx="1794">
                  <c:v>7.87</c:v>
                </c:pt>
                <c:pt idx="1795">
                  <c:v>7.7949999999999999</c:v>
                </c:pt>
                <c:pt idx="1796">
                  <c:v>7.7450000000000001</c:v>
                </c:pt>
                <c:pt idx="1797">
                  <c:v>7.7450000000000001</c:v>
                </c:pt>
                <c:pt idx="1798">
                  <c:v>7.72</c:v>
                </c:pt>
                <c:pt idx="1799">
                  <c:v>7.72</c:v>
                </c:pt>
                <c:pt idx="1800">
                  <c:v>7.6950000000000003</c:v>
                </c:pt>
                <c:pt idx="1801">
                  <c:v>7.6950000000000003</c:v>
                </c:pt>
                <c:pt idx="1802">
                  <c:v>7.67</c:v>
                </c:pt>
                <c:pt idx="1803">
                  <c:v>7.67</c:v>
                </c:pt>
                <c:pt idx="1804">
                  <c:v>7.6449999999999996</c:v>
                </c:pt>
                <c:pt idx="1805">
                  <c:v>7.6449999999999996</c:v>
                </c:pt>
                <c:pt idx="1806">
                  <c:v>7.6449999999999996</c:v>
                </c:pt>
                <c:pt idx="1807">
                  <c:v>7.6189999999999998</c:v>
                </c:pt>
                <c:pt idx="1808">
                  <c:v>7.6189999999999998</c:v>
                </c:pt>
                <c:pt idx="1809">
                  <c:v>7.5940000000000003</c:v>
                </c:pt>
                <c:pt idx="1810">
                  <c:v>7.5940000000000003</c:v>
                </c:pt>
                <c:pt idx="1811">
                  <c:v>7.5940000000000003</c:v>
                </c:pt>
                <c:pt idx="1812">
                  <c:v>7.5940000000000003</c:v>
                </c:pt>
                <c:pt idx="1813">
                  <c:v>7.5940000000000003</c:v>
                </c:pt>
                <c:pt idx="1814">
                  <c:v>7.5940000000000003</c:v>
                </c:pt>
                <c:pt idx="1815">
                  <c:v>7.5940000000000003</c:v>
                </c:pt>
                <c:pt idx="1816">
                  <c:v>7.569</c:v>
                </c:pt>
                <c:pt idx="1817">
                  <c:v>7.5940000000000003</c:v>
                </c:pt>
                <c:pt idx="1818">
                  <c:v>7.6189999999999998</c:v>
                </c:pt>
                <c:pt idx="1819">
                  <c:v>7.6449999999999996</c:v>
                </c:pt>
                <c:pt idx="1820">
                  <c:v>7.6449999999999996</c:v>
                </c:pt>
                <c:pt idx="1821">
                  <c:v>7.6449999999999996</c:v>
                </c:pt>
                <c:pt idx="1822">
                  <c:v>7.6449999999999996</c:v>
                </c:pt>
                <c:pt idx="1823">
                  <c:v>7.6449999999999996</c:v>
                </c:pt>
                <c:pt idx="1824">
                  <c:v>7.6449999999999996</c:v>
                </c:pt>
                <c:pt idx="1825">
                  <c:v>7.6449999999999996</c:v>
                </c:pt>
                <c:pt idx="1826">
                  <c:v>7.6449999999999996</c:v>
                </c:pt>
                <c:pt idx="1827">
                  <c:v>7.67</c:v>
                </c:pt>
                <c:pt idx="1828">
                  <c:v>7.6449999999999996</c:v>
                </c:pt>
                <c:pt idx="1829">
                  <c:v>7.6449999999999996</c:v>
                </c:pt>
                <c:pt idx="1830">
                  <c:v>7.67</c:v>
                </c:pt>
                <c:pt idx="1831">
                  <c:v>7.67</c:v>
                </c:pt>
                <c:pt idx="1832">
                  <c:v>7.67</c:v>
                </c:pt>
                <c:pt idx="1833">
                  <c:v>7.67</c:v>
                </c:pt>
                <c:pt idx="1834">
                  <c:v>7.67</c:v>
                </c:pt>
                <c:pt idx="1835">
                  <c:v>7.67</c:v>
                </c:pt>
                <c:pt idx="1836">
                  <c:v>7.6950000000000003</c:v>
                </c:pt>
                <c:pt idx="1837">
                  <c:v>7.6950000000000003</c:v>
                </c:pt>
                <c:pt idx="1838">
                  <c:v>7.6950000000000003</c:v>
                </c:pt>
                <c:pt idx="1839">
                  <c:v>7.6950000000000003</c:v>
                </c:pt>
                <c:pt idx="1840">
                  <c:v>7.6950000000000003</c:v>
                </c:pt>
                <c:pt idx="1841">
                  <c:v>7.6950000000000003</c:v>
                </c:pt>
                <c:pt idx="1842">
                  <c:v>7.6950000000000003</c:v>
                </c:pt>
                <c:pt idx="1843">
                  <c:v>7.6950000000000003</c:v>
                </c:pt>
                <c:pt idx="1844">
                  <c:v>7.6950000000000003</c:v>
                </c:pt>
                <c:pt idx="1845">
                  <c:v>7.6950000000000003</c:v>
                </c:pt>
                <c:pt idx="1846">
                  <c:v>7.6950000000000003</c:v>
                </c:pt>
                <c:pt idx="1847">
                  <c:v>7.6950000000000003</c:v>
                </c:pt>
                <c:pt idx="1848">
                  <c:v>7.6950000000000003</c:v>
                </c:pt>
                <c:pt idx="1849">
                  <c:v>7.6950000000000003</c:v>
                </c:pt>
                <c:pt idx="1850">
                  <c:v>7.6950000000000003</c:v>
                </c:pt>
                <c:pt idx="1851">
                  <c:v>7.67</c:v>
                </c:pt>
                <c:pt idx="1852">
                  <c:v>7.67</c:v>
                </c:pt>
                <c:pt idx="1853">
                  <c:v>7.67</c:v>
                </c:pt>
                <c:pt idx="1854">
                  <c:v>7.6449999999999996</c:v>
                </c:pt>
                <c:pt idx="1855">
                  <c:v>7.67</c:v>
                </c:pt>
                <c:pt idx="1856">
                  <c:v>7.67</c:v>
                </c:pt>
                <c:pt idx="1857">
                  <c:v>7.6950000000000003</c:v>
                </c:pt>
                <c:pt idx="1858">
                  <c:v>7.67</c:v>
                </c:pt>
                <c:pt idx="1859">
                  <c:v>7.67</c:v>
                </c:pt>
                <c:pt idx="1860">
                  <c:v>7.67</c:v>
                </c:pt>
                <c:pt idx="1861">
                  <c:v>7.67</c:v>
                </c:pt>
                <c:pt idx="1862">
                  <c:v>7.67</c:v>
                </c:pt>
                <c:pt idx="1863">
                  <c:v>7.6950000000000003</c:v>
                </c:pt>
                <c:pt idx="1864">
                  <c:v>7.72</c:v>
                </c:pt>
                <c:pt idx="1865">
                  <c:v>7.72</c:v>
                </c:pt>
                <c:pt idx="1866">
                  <c:v>7.7450000000000001</c:v>
                </c:pt>
                <c:pt idx="1867">
                  <c:v>7.77</c:v>
                </c:pt>
                <c:pt idx="1868">
                  <c:v>7.7949999999999999</c:v>
                </c:pt>
                <c:pt idx="1869">
                  <c:v>7.7949999999999999</c:v>
                </c:pt>
                <c:pt idx="1870">
                  <c:v>7.82</c:v>
                </c:pt>
                <c:pt idx="1871">
                  <c:v>7.8449999999999998</c:v>
                </c:pt>
                <c:pt idx="1872">
                  <c:v>7.87</c:v>
                </c:pt>
                <c:pt idx="1873">
                  <c:v>7.8949999999999996</c:v>
                </c:pt>
                <c:pt idx="1874">
                  <c:v>7.87</c:v>
                </c:pt>
                <c:pt idx="1875">
                  <c:v>7.87</c:v>
                </c:pt>
                <c:pt idx="1876">
                  <c:v>7.8449999999999998</c:v>
                </c:pt>
                <c:pt idx="1877">
                  <c:v>7.87</c:v>
                </c:pt>
                <c:pt idx="1878">
                  <c:v>7.9450000000000003</c:v>
                </c:pt>
                <c:pt idx="1879">
                  <c:v>7.9450000000000003</c:v>
                </c:pt>
                <c:pt idx="1880">
                  <c:v>7.97</c:v>
                </c:pt>
                <c:pt idx="1881">
                  <c:v>7.9450000000000003</c:v>
                </c:pt>
                <c:pt idx="1882">
                  <c:v>7.9450000000000003</c:v>
                </c:pt>
                <c:pt idx="1883">
                  <c:v>7.9450000000000003</c:v>
                </c:pt>
                <c:pt idx="1884">
                  <c:v>7.9950000000000001</c:v>
                </c:pt>
                <c:pt idx="1885">
                  <c:v>7.9950000000000001</c:v>
                </c:pt>
                <c:pt idx="1886">
                  <c:v>7.97</c:v>
                </c:pt>
                <c:pt idx="1887">
                  <c:v>7.97</c:v>
                </c:pt>
                <c:pt idx="1888">
                  <c:v>7.9450000000000003</c:v>
                </c:pt>
                <c:pt idx="1889">
                  <c:v>7.9450000000000003</c:v>
                </c:pt>
                <c:pt idx="1890">
                  <c:v>7.92</c:v>
                </c:pt>
                <c:pt idx="1891">
                  <c:v>7.92</c:v>
                </c:pt>
                <c:pt idx="1892">
                  <c:v>7.8949999999999996</c:v>
                </c:pt>
                <c:pt idx="1893">
                  <c:v>7.8949999999999996</c:v>
                </c:pt>
                <c:pt idx="1894">
                  <c:v>7.87</c:v>
                </c:pt>
                <c:pt idx="1895">
                  <c:v>7.87</c:v>
                </c:pt>
                <c:pt idx="1896">
                  <c:v>7.87</c:v>
                </c:pt>
                <c:pt idx="1897">
                  <c:v>7.87</c:v>
                </c:pt>
                <c:pt idx="1898">
                  <c:v>7.8449999999999998</c:v>
                </c:pt>
                <c:pt idx="1899">
                  <c:v>7.8449999999999998</c:v>
                </c:pt>
                <c:pt idx="1900">
                  <c:v>7.8449999999999998</c:v>
                </c:pt>
                <c:pt idx="1901">
                  <c:v>7.8449999999999998</c:v>
                </c:pt>
                <c:pt idx="1902">
                  <c:v>7.8449999999999998</c:v>
                </c:pt>
                <c:pt idx="1903">
                  <c:v>7.8449999999999998</c:v>
                </c:pt>
                <c:pt idx="1904">
                  <c:v>7.82</c:v>
                </c:pt>
                <c:pt idx="1905">
                  <c:v>7.82</c:v>
                </c:pt>
                <c:pt idx="1906">
                  <c:v>7.82</c:v>
                </c:pt>
                <c:pt idx="1907">
                  <c:v>7.82</c:v>
                </c:pt>
                <c:pt idx="1908">
                  <c:v>7.82</c:v>
                </c:pt>
                <c:pt idx="1909">
                  <c:v>7.82</c:v>
                </c:pt>
                <c:pt idx="1910">
                  <c:v>7.7949999999999999</c:v>
                </c:pt>
                <c:pt idx="1911">
                  <c:v>7.7949999999999999</c:v>
                </c:pt>
                <c:pt idx="1912">
                  <c:v>7.7949999999999999</c:v>
                </c:pt>
                <c:pt idx="1913">
                  <c:v>7.7949999999999999</c:v>
                </c:pt>
                <c:pt idx="1914">
                  <c:v>7.82</c:v>
                </c:pt>
                <c:pt idx="1915">
                  <c:v>7.82</c:v>
                </c:pt>
                <c:pt idx="1916">
                  <c:v>7.8449999999999998</c:v>
                </c:pt>
                <c:pt idx="1917">
                  <c:v>7.82</c:v>
                </c:pt>
                <c:pt idx="1918">
                  <c:v>7.82</c:v>
                </c:pt>
                <c:pt idx="1919">
                  <c:v>7.82</c:v>
                </c:pt>
                <c:pt idx="1920">
                  <c:v>7.82</c:v>
                </c:pt>
                <c:pt idx="1921">
                  <c:v>7.82</c:v>
                </c:pt>
                <c:pt idx="1922">
                  <c:v>7.82</c:v>
                </c:pt>
                <c:pt idx="1923">
                  <c:v>7.82</c:v>
                </c:pt>
                <c:pt idx="1924">
                  <c:v>7.82</c:v>
                </c:pt>
                <c:pt idx="1925">
                  <c:v>7.8449999999999998</c:v>
                </c:pt>
                <c:pt idx="1926">
                  <c:v>7.8449999999999998</c:v>
                </c:pt>
                <c:pt idx="1927">
                  <c:v>7.8449999999999998</c:v>
                </c:pt>
                <c:pt idx="1928">
                  <c:v>7.8449999999999998</c:v>
                </c:pt>
                <c:pt idx="1929">
                  <c:v>7.8449999999999998</c:v>
                </c:pt>
                <c:pt idx="1930">
                  <c:v>7.8449999999999998</c:v>
                </c:pt>
                <c:pt idx="1931">
                  <c:v>7.8449999999999998</c:v>
                </c:pt>
                <c:pt idx="1932">
                  <c:v>7.8449999999999998</c:v>
                </c:pt>
                <c:pt idx="1933">
                  <c:v>7.87</c:v>
                </c:pt>
                <c:pt idx="1934">
                  <c:v>7.87</c:v>
                </c:pt>
                <c:pt idx="1935">
                  <c:v>7.8449999999999998</c:v>
                </c:pt>
                <c:pt idx="1936">
                  <c:v>7.8449999999999998</c:v>
                </c:pt>
                <c:pt idx="1937">
                  <c:v>7.8449999999999998</c:v>
                </c:pt>
                <c:pt idx="1938">
                  <c:v>7.87</c:v>
                </c:pt>
                <c:pt idx="1939">
                  <c:v>7.87</c:v>
                </c:pt>
                <c:pt idx="1940">
                  <c:v>7.87</c:v>
                </c:pt>
                <c:pt idx="1941">
                  <c:v>7.87</c:v>
                </c:pt>
                <c:pt idx="1942">
                  <c:v>7.87</c:v>
                </c:pt>
                <c:pt idx="1943">
                  <c:v>7.87</c:v>
                </c:pt>
                <c:pt idx="1944">
                  <c:v>7.87</c:v>
                </c:pt>
                <c:pt idx="1945">
                  <c:v>7.87</c:v>
                </c:pt>
                <c:pt idx="1946">
                  <c:v>7.87</c:v>
                </c:pt>
                <c:pt idx="1947">
                  <c:v>7.87</c:v>
                </c:pt>
                <c:pt idx="1948">
                  <c:v>7.87</c:v>
                </c:pt>
                <c:pt idx="1949">
                  <c:v>7.87</c:v>
                </c:pt>
                <c:pt idx="1950">
                  <c:v>7.87</c:v>
                </c:pt>
                <c:pt idx="1951">
                  <c:v>7.87</c:v>
                </c:pt>
                <c:pt idx="1952">
                  <c:v>7.87</c:v>
                </c:pt>
                <c:pt idx="1953">
                  <c:v>7.87</c:v>
                </c:pt>
                <c:pt idx="1954">
                  <c:v>7.87</c:v>
                </c:pt>
                <c:pt idx="1955">
                  <c:v>7.87</c:v>
                </c:pt>
                <c:pt idx="1956">
                  <c:v>7.87</c:v>
                </c:pt>
                <c:pt idx="1957">
                  <c:v>7.87</c:v>
                </c:pt>
                <c:pt idx="1958">
                  <c:v>7.87</c:v>
                </c:pt>
                <c:pt idx="1959">
                  <c:v>7.87</c:v>
                </c:pt>
                <c:pt idx="1960">
                  <c:v>7.87</c:v>
                </c:pt>
                <c:pt idx="1961">
                  <c:v>7.87</c:v>
                </c:pt>
                <c:pt idx="1962">
                  <c:v>7.8949999999999996</c:v>
                </c:pt>
                <c:pt idx="1963">
                  <c:v>7.8949999999999996</c:v>
                </c:pt>
                <c:pt idx="1964">
                  <c:v>7.8949999999999996</c:v>
                </c:pt>
                <c:pt idx="1965">
                  <c:v>7.8949999999999996</c:v>
                </c:pt>
                <c:pt idx="1966">
                  <c:v>7.8949999999999996</c:v>
                </c:pt>
                <c:pt idx="1967">
                  <c:v>7.92</c:v>
                </c:pt>
                <c:pt idx="1968">
                  <c:v>7.92</c:v>
                </c:pt>
                <c:pt idx="1969">
                  <c:v>7.9450000000000003</c:v>
                </c:pt>
                <c:pt idx="1970">
                  <c:v>7.9950000000000001</c:v>
                </c:pt>
                <c:pt idx="1971">
                  <c:v>8.07</c:v>
                </c:pt>
                <c:pt idx="1972">
                  <c:v>8.1199999999999992</c:v>
                </c:pt>
                <c:pt idx="1973">
                  <c:v>8.0950000000000006</c:v>
                </c:pt>
                <c:pt idx="1974">
                  <c:v>8.1199999999999992</c:v>
                </c:pt>
                <c:pt idx="1975">
                  <c:v>8.1449999999999996</c:v>
                </c:pt>
                <c:pt idx="1976">
                  <c:v>8.1199999999999992</c:v>
                </c:pt>
                <c:pt idx="1977">
                  <c:v>8.1199999999999992</c:v>
                </c:pt>
                <c:pt idx="1978">
                  <c:v>8.1199999999999992</c:v>
                </c:pt>
                <c:pt idx="1979">
                  <c:v>8.0950000000000006</c:v>
                </c:pt>
                <c:pt idx="1980">
                  <c:v>8.0950000000000006</c:v>
                </c:pt>
                <c:pt idx="1981">
                  <c:v>8.07</c:v>
                </c:pt>
                <c:pt idx="1982">
                  <c:v>8.07</c:v>
                </c:pt>
                <c:pt idx="1983">
                  <c:v>8.0449999999999999</c:v>
                </c:pt>
                <c:pt idx="1984">
                  <c:v>8.07</c:v>
                </c:pt>
                <c:pt idx="1985">
                  <c:v>8.07</c:v>
                </c:pt>
                <c:pt idx="1986">
                  <c:v>8.07</c:v>
                </c:pt>
                <c:pt idx="1987">
                  <c:v>8.0449999999999999</c:v>
                </c:pt>
                <c:pt idx="1988">
                  <c:v>8.0449999999999999</c:v>
                </c:pt>
                <c:pt idx="1989">
                  <c:v>8.0449999999999999</c:v>
                </c:pt>
                <c:pt idx="1990">
                  <c:v>8.02</c:v>
                </c:pt>
                <c:pt idx="1991">
                  <c:v>8.02</c:v>
                </c:pt>
                <c:pt idx="1992">
                  <c:v>7.9950000000000001</c:v>
                </c:pt>
                <c:pt idx="1993">
                  <c:v>7.9950000000000001</c:v>
                </c:pt>
                <c:pt idx="1994">
                  <c:v>7.9950000000000001</c:v>
                </c:pt>
                <c:pt idx="1995">
                  <c:v>7.97</c:v>
                </c:pt>
                <c:pt idx="1996">
                  <c:v>7.9950000000000001</c:v>
                </c:pt>
                <c:pt idx="1997">
                  <c:v>7.9950000000000001</c:v>
                </c:pt>
                <c:pt idx="1998">
                  <c:v>7.97</c:v>
                </c:pt>
                <c:pt idx="1999">
                  <c:v>7.97</c:v>
                </c:pt>
                <c:pt idx="2000">
                  <c:v>7.9450000000000003</c:v>
                </c:pt>
                <c:pt idx="2001">
                  <c:v>7.9450000000000003</c:v>
                </c:pt>
                <c:pt idx="2002">
                  <c:v>7.9450000000000003</c:v>
                </c:pt>
                <c:pt idx="2003">
                  <c:v>7.97</c:v>
                </c:pt>
                <c:pt idx="2004">
                  <c:v>7.97</c:v>
                </c:pt>
                <c:pt idx="2005">
                  <c:v>7.97</c:v>
                </c:pt>
                <c:pt idx="2006">
                  <c:v>7.97</c:v>
                </c:pt>
                <c:pt idx="2007">
                  <c:v>7.97</c:v>
                </c:pt>
                <c:pt idx="2008">
                  <c:v>7.97</c:v>
                </c:pt>
                <c:pt idx="2009">
                  <c:v>7.97</c:v>
                </c:pt>
                <c:pt idx="2010">
                  <c:v>7.97</c:v>
                </c:pt>
                <c:pt idx="2011">
                  <c:v>7.9450000000000003</c:v>
                </c:pt>
                <c:pt idx="2012">
                  <c:v>7.9450000000000003</c:v>
                </c:pt>
                <c:pt idx="2013">
                  <c:v>7.97</c:v>
                </c:pt>
                <c:pt idx="2014">
                  <c:v>7.9450000000000003</c:v>
                </c:pt>
                <c:pt idx="2015">
                  <c:v>7.9450000000000003</c:v>
                </c:pt>
                <c:pt idx="2016">
                  <c:v>7.9450000000000003</c:v>
                </c:pt>
                <c:pt idx="2017">
                  <c:v>7.9450000000000003</c:v>
                </c:pt>
                <c:pt idx="2018">
                  <c:v>7.9450000000000003</c:v>
                </c:pt>
                <c:pt idx="2019">
                  <c:v>7.9450000000000003</c:v>
                </c:pt>
                <c:pt idx="2020">
                  <c:v>7.9450000000000003</c:v>
                </c:pt>
                <c:pt idx="2021">
                  <c:v>7.9450000000000003</c:v>
                </c:pt>
                <c:pt idx="2022">
                  <c:v>7.9450000000000003</c:v>
                </c:pt>
                <c:pt idx="2023">
                  <c:v>7.9450000000000003</c:v>
                </c:pt>
                <c:pt idx="2024">
                  <c:v>7.9450000000000003</c:v>
                </c:pt>
                <c:pt idx="2025">
                  <c:v>7.9450000000000003</c:v>
                </c:pt>
                <c:pt idx="2026">
                  <c:v>7.9450000000000003</c:v>
                </c:pt>
                <c:pt idx="2027">
                  <c:v>7.9450000000000003</c:v>
                </c:pt>
                <c:pt idx="2028">
                  <c:v>7.9450000000000003</c:v>
                </c:pt>
                <c:pt idx="2029">
                  <c:v>7.92</c:v>
                </c:pt>
                <c:pt idx="2030">
                  <c:v>7.92</c:v>
                </c:pt>
                <c:pt idx="2031">
                  <c:v>7.8949999999999996</c:v>
                </c:pt>
                <c:pt idx="2032">
                  <c:v>7.8949999999999996</c:v>
                </c:pt>
                <c:pt idx="2033">
                  <c:v>7.8949999999999996</c:v>
                </c:pt>
                <c:pt idx="2034">
                  <c:v>7.8949999999999996</c:v>
                </c:pt>
                <c:pt idx="2035">
                  <c:v>7.8949999999999996</c:v>
                </c:pt>
                <c:pt idx="2036">
                  <c:v>7.8949999999999996</c:v>
                </c:pt>
                <c:pt idx="2037">
                  <c:v>7.8949999999999996</c:v>
                </c:pt>
                <c:pt idx="2038">
                  <c:v>7.92</c:v>
                </c:pt>
                <c:pt idx="2039">
                  <c:v>7.8949999999999996</c:v>
                </c:pt>
                <c:pt idx="2040">
                  <c:v>7.8949999999999996</c:v>
                </c:pt>
                <c:pt idx="2041">
                  <c:v>7.8949999999999996</c:v>
                </c:pt>
                <c:pt idx="2042">
                  <c:v>7.92</c:v>
                </c:pt>
                <c:pt idx="2043">
                  <c:v>7.92</c:v>
                </c:pt>
                <c:pt idx="2044">
                  <c:v>7.92</c:v>
                </c:pt>
                <c:pt idx="2045">
                  <c:v>7.8949999999999996</c:v>
                </c:pt>
                <c:pt idx="2046">
                  <c:v>7.8949999999999996</c:v>
                </c:pt>
                <c:pt idx="2047">
                  <c:v>7.8949999999999996</c:v>
                </c:pt>
                <c:pt idx="2048">
                  <c:v>7.8949999999999996</c:v>
                </c:pt>
                <c:pt idx="2049">
                  <c:v>7.8949999999999996</c:v>
                </c:pt>
                <c:pt idx="2050">
                  <c:v>7.92</c:v>
                </c:pt>
                <c:pt idx="2051">
                  <c:v>7.92</c:v>
                </c:pt>
                <c:pt idx="2052">
                  <c:v>7.9450000000000003</c:v>
                </c:pt>
                <c:pt idx="2053">
                  <c:v>7.9450000000000003</c:v>
                </c:pt>
                <c:pt idx="2054">
                  <c:v>7.9450000000000003</c:v>
                </c:pt>
                <c:pt idx="2055">
                  <c:v>7.9450000000000003</c:v>
                </c:pt>
                <c:pt idx="2056">
                  <c:v>7.9450000000000003</c:v>
                </c:pt>
                <c:pt idx="2057">
                  <c:v>7.97</c:v>
                </c:pt>
                <c:pt idx="2058">
                  <c:v>7.9950000000000001</c:v>
                </c:pt>
                <c:pt idx="2059">
                  <c:v>7.9950000000000001</c:v>
                </c:pt>
                <c:pt idx="2060">
                  <c:v>7.9950000000000001</c:v>
                </c:pt>
                <c:pt idx="2061">
                  <c:v>7.9950000000000001</c:v>
                </c:pt>
                <c:pt idx="2062">
                  <c:v>7.9950000000000001</c:v>
                </c:pt>
                <c:pt idx="2063">
                  <c:v>7.9950000000000001</c:v>
                </c:pt>
                <c:pt idx="2064">
                  <c:v>8.0449999999999999</c:v>
                </c:pt>
                <c:pt idx="2065">
                  <c:v>8.0449999999999999</c:v>
                </c:pt>
                <c:pt idx="2066">
                  <c:v>8.0449999999999999</c:v>
                </c:pt>
                <c:pt idx="2067">
                  <c:v>8.07</c:v>
                </c:pt>
                <c:pt idx="2068">
                  <c:v>8.07</c:v>
                </c:pt>
                <c:pt idx="2069">
                  <c:v>8.0449999999999999</c:v>
                </c:pt>
                <c:pt idx="2070">
                  <c:v>8.07</c:v>
                </c:pt>
                <c:pt idx="2071">
                  <c:v>8.07</c:v>
                </c:pt>
                <c:pt idx="2072">
                  <c:v>8.0449999999999999</c:v>
                </c:pt>
                <c:pt idx="2073">
                  <c:v>8.0449999999999999</c:v>
                </c:pt>
                <c:pt idx="2074">
                  <c:v>8.0449999999999999</c:v>
                </c:pt>
                <c:pt idx="2075">
                  <c:v>8.0449999999999999</c:v>
                </c:pt>
                <c:pt idx="2076">
                  <c:v>8.0449999999999999</c:v>
                </c:pt>
                <c:pt idx="2077">
                  <c:v>8.0449999999999999</c:v>
                </c:pt>
                <c:pt idx="2078">
                  <c:v>8.0449999999999999</c:v>
                </c:pt>
                <c:pt idx="2079">
                  <c:v>8.0449999999999999</c:v>
                </c:pt>
                <c:pt idx="2080">
                  <c:v>8.0449999999999999</c:v>
                </c:pt>
                <c:pt idx="2081">
                  <c:v>8.0449999999999999</c:v>
                </c:pt>
                <c:pt idx="2082">
                  <c:v>8.0449999999999999</c:v>
                </c:pt>
                <c:pt idx="2083">
                  <c:v>8.07</c:v>
                </c:pt>
                <c:pt idx="2084">
                  <c:v>8.07</c:v>
                </c:pt>
                <c:pt idx="2085">
                  <c:v>8.07</c:v>
                </c:pt>
                <c:pt idx="2086">
                  <c:v>8.07</c:v>
                </c:pt>
                <c:pt idx="2087">
                  <c:v>8.07</c:v>
                </c:pt>
                <c:pt idx="2088">
                  <c:v>8.0449999999999999</c:v>
                </c:pt>
                <c:pt idx="2089">
                  <c:v>8.0449999999999999</c:v>
                </c:pt>
                <c:pt idx="2090">
                  <c:v>8.02</c:v>
                </c:pt>
                <c:pt idx="2091">
                  <c:v>8.02</c:v>
                </c:pt>
                <c:pt idx="2092">
                  <c:v>8.02</c:v>
                </c:pt>
                <c:pt idx="2093">
                  <c:v>8.02</c:v>
                </c:pt>
                <c:pt idx="2094">
                  <c:v>7.9950000000000001</c:v>
                </c:pt>
                <c:pt idx="2095">
                  <c:v>7.9950000000000001</c:v>
                </c:pt>
                <c:pt idx="2096">
                  <c:v>7.9950000000000001</c:v>
                </c:pt>
                <c:pt idx="2097">
                  <c:v>7.9950000000000001</c:v>
                </c:pt>
                <c:pt idx="2098">
                  <c:v>7.97</c:v>
                </c:pt>
                <c:pt idx="2099">
                  <c:v>7.97</c:v>
                </c:pt>
                <c:pt idx="2100">
                  <c:v>7.9450000000000003</c:v>
                </c:pt>
                <c:pt idx="2101">
                  <c:v>7.9450000000000003</c:v>
                </c:pt>
                <c:pt idx="2102">
                  <c:v>7.9450000000000003</c:v>
                </c:pt>
                <c:pt idx="2103">
                  <c:v>7.9450000000000003</c:v>
                </c:pt>
                <c:pt idx="2104">
                  <c:v>7.9450000000000003</c:v>
                </c:pt>
                <c:pt idx="2105">
                  <c:v>7.92</c:v>
                </c:pt>
                <c:pt idx="2106">
                  <c:v>7.92</c:v>
                </c:pt>
                <c:pt idx="2107">
                  <c:v>7.87</c:v>
                </c:pt>
                <c:pt idx="2108">
                  <c:v>7.8449999999999998</c:v>
                </c:pt>
                <c:pt idx="2109">
                  <c:v>7.8449999999999998</c:v>
                </c:pt>
                <c:pt idx="2110">
                  <c:v>7.82</c:v>
                </c:pt>
                <c:pt idx="2111">
                  <c:v>7.82</c:v>
                </c:pt>
                <c:pt idx="2112">
                  <c:v>7.77</c:v>
                </c:pt>
                <c:pt idx="2113">
                  <c:v>7.77</c:v>
                </c:pt>
                <c:pt idx="2114">
                  <c:v>7.77</c:v>
                </c:pt>
                <c:pt idx="2115">
                  <c:v>7.7450000000000001</c:v>
                </c:pt>
                <c:pt idx="2116">
                  <c:v>7.7450000000000001</c:v>
                </c:pt>
                <c:pt idx="2117">
                  <c:v>7.72</c:v>
                </c:pt>
                <c:pt idx="2118">
                  <c:v>7.6950000000000003</c:v>
                </c:pt>
                <c:pt idx="2119">
                  <c:v>7.67</c:v>
                </c:pt>
                <c:pt idx="2120">
                  <c:v>7.67</c:v>
                </c:pt>
                <c:pt idx="2121">
                  <c:v>7.6449999999999996</c:v>
                </c:pt>
                <c:pt idx="2122">
                  <c:v>7.6449999999999996</c:v>
                </c:pt>
                <c:pt idx="2123">
                  <c:v>7.6449999999999996</c:v>
                </c:pt>
                <c:pt idx="2124">
                  <c:v>7.6449999999999996</c:v>
                </c:pt>
                <c:pt idx="2125">
                  <c:v>7.6189999999999998</c:v>
                </c:pt>
                <c:pt idx="2126">
                  <c:v>7.6189999999999998</c:v>
                </c:pt>
                <c:pt idx="2127">
                  <c:v>7.6189999999999998</c:v>
                </c:pt>
                <c:pt idx="2128">
                  <c:v>7.6189999999999998</c:v>
                </c:pt>
                <c:pt idx="2129">
                  <c:v>7.6449999999999996</c:v>
                </c:pt>
                <c:pt idx="2130">
                  <c:v>7.6449999999999996</c:v>
                </c:pt>
                <c:pt idx="2131">
                  <c:v>7.6449999999999996</c:v>
                </c:pt>
                <c:pt idx="2132">
                  <c:v>7.6449999999999996</c:v>
                </c:pt>
                <c:pt idx="2133">
                  <c:v>7.6189999999999998</c:v>
                </c:pt>
                <c:pt idx="2134">
                  <c:v>7.6449999999999996</c:v>
                </c:pt>
                <c:pt idx="2135">
                  <c:v>7.6189999999999998</c:v>
                </c:pt>
                <c:pt idx="2136">
                  <c:v>7.5940000000000003</c:v>
                </c:pt>
                <c:pt idx="2137">
                  <c:v>7.5940000000000003</c:v>
                </c:pt>
                <c:pt idx="2138">
                  <c:v>7.5940000000000003</c:v>
                </c:pt>
                <c:pt idx="2139">
                  <c:v>7.5940000000000003</c:v>
                </c:pt>
                <c:pt idx="2140">
                  <c:v>7.5940000000000003</c:v>
                </c:pt>
                <c:pt idx="2141">
                  <c:v>7.5940000000000003</c:v>
                </c:pt>
                <c:pt idx="2142">
                  <c:v>7.6189999999999998</c:v>
                </c:pt>
                <c:pt idx="2143">
                  <c:v>7.6449999999999996</c:v>
                </c:pt>
                <c:pt idx="2144">
                  <c:v>7.6449999999999996</c:v>
                </c:pt>
                <c:pt idx="2145">
                  <c:v>7.6449999999999996</c:v>
                </c:pt>
                <c:pt idx="2146">
                  <c:v>7.6449999999999996</c:v>
                </c:pt>
                <c:pt idx="2147">
                  <c:v>7.6449999999999996</c:v>
                </c:pt>
                <c:pt idx="2148">
                  <c:v>7.6449999999999996</c:v>
                </c:pt>
                <c:pt idx="2149">
                  <c:v>7.6449999999999996</c:v>
                </c:pt>
                <c:pt idx="2150">
                  <c:v>7.6449999999999996</c:v>
                </c:pt>
                <c:pt idx="2151">
                  <c:v>7.6449999999999996</c:v>
                </c:pt>
                <c:pt idx="2152">
                  <c:v>7.6449999999999996</c:v>
                </c:pt>
                <c:pt idx="2153">
                  <c:v>7.6449999999999996</c:v>
                </c:pt>
                <c:pt idx="2154">
                  <c:v>7.6449999999999996</c:v>
                </c:pt>
                <c:pt idx="2155">
                  <c:v>7.6189999999999998</c:v>
                </c:pt>
                <c:pt idx="2156">
                  <c:v>7.6449999999999996</c:v>
                </c:pt>
                <c:pt idx="2157">
                  <c:v>7.6449999999999996</c:v>
                </c:pt>
                <c:pt idx="2158">
                  <c:v>7.67</c:v>
                </c:pt>
                <c:pt idx="2159">
                  <c:v>7.7450000000000001</c:v>
                </c:pt>
                <c:pt idx="2160">
                  <c:v>7.82</c:v>
                </c:pt>
                <c:pt idx="2161">
                  <c:v>7.8449999999999998</c:v>
                </c:pt>
                <c:pt idx="2162">
                  <c:v>7.8949999999999996</c:v>
                </c:pt>
                <c:pt idx="2163">
                  <c:v>7.9450000000000003</c:v>
                </c:pt>
                <c:pt idx="2164">
                  <c:v>7.8949999999999996</c:v>
                </c:pt>
                <c:pt idx="2165">
                  <c:v>7.87</c:v>
                </c:pt>
                <c:pt idx="2166">
                  <c:v>7.8949999999999996</c:v>
                </c:pt>
                <c:pt idx="2167">
                  <c:v>7.9450000000000003</c:v>
                </c:pt>
                <c:pt idx="2168">
                  <c:v>7.92</c:v>
                </c:pt>
                <c:pt idx="2169">
                  <c:v>7.8949999999999996</c:v>
                </c:pt>
                <c:pt idx="2170">
                  <c:v>7.87</c:v>
                </c:pt>
                <c:pt idx="2171">
                  <c:v>7.87</c:v>
                </c:pt>
                <c:pt idx="2172">
                  <c:v>7.87</c:v>
                </c:pt>
                <c:pt idx="2173">
                  <c:v>7.87</c:v>
                </c:pt>
                <c:pt idx="2174">
                  <c:v>7.87</c:v>
                </c:pt>
                <c:pt idx="2175">
                  <c:v>7.87</c:v>
                </c:pt>
                <c:pt idx="2176">
                  <c:v>7.87</c:v>
                </c:pt>
                <c:pt idx="2177">
                  <c:v>7.8449999999999998</c:v>
                </c:pt>
                <c:pt idx="2178">
                  <c:v>7.8449999999999998</c:v>
                </c:pt>
                <c:pt idx="2179">
                  <c:v>7.8449999999999998</c:v>
                </c:pt>
                <c:pt idx="2180">
                  <c:v>7.8449999999999998</c:v>
                </c:pt>
                <c:pt idx="2181">
                  <c:v>7.8449999999999998</c:v>
                </c:pt>
                <c:pt idx="2182">
                  <c:v>7.82</c:v>
                </c:pt>
                <c:pt idx="2183">
                  <c:v>7.8449999999999998</c:v>
                </c:pt>
                <c:pt idx="2184">
                  <c:v>7.8449999999999998</c:v>
                </c:pt>
                <c:pt idx="2185">
                  <c:v>7.82</c:v>
                </c:pt>
                <c:pt idx="2186">
                  <c:v>7.82</c:v>
                </c:pt>
                <c:pt idx="2187">
                  <c:v>7.82</c:v>
                </c:pt>
                <c:pt idx="2188">
                  <c:v>7.82</c:v>
                </c:pt>
                <c:pt idx="2189">
                  <c:v>7.82</c:v>
                </c:pt>
                <c:pt idx="2190">
                  <c:v>7.82</c:v>
                </c:pt>
                <c:pt idx="2191">
                  <c:v>7.82</c:v>
                </c:pt>
                <c:pt idx="2192">
                  <c:v>7.82</c:v>
                </c:pt>
                <c:pt idx="2193">
                  <c:v>7.82</c:v>
                </c:pt>
                <c:pt idx="2194">
                  <c:v>7.82</c:v>
                </c:pt>
                <c:pt idx="2195">
                  <c:v>7.82</c:v>
                </c:pt>
                <c:pt idx="2196">
                  <c:v>7.7949999999999999</c:v>
                </c:pt>
                <c:pt idx="2197">
                  <c:v>7.7949999999999999</c:v>
                </c:pt>
                <c:pt idx="2198">
                  <c:v>7.7949999999999999</c:v>
                </c:pt>
                <c:pt idx="2199">
                  <c:v>7.7949999999999999</c:v>
                </c:pt>
                <c:pt idx="2200">
                  <c:v>7.7949999999999999</c:v>
                </c:pt>
                <c:pt idx="2201">
                  <c:v>7.7949999999999999</c:v>
                </c:pt>
                <c:pt idx="2202">
                  <c:v>7.7949999999999999</c:v>
                </c:pt>
                <c:pt idx="2203">
                  <c:v>7.7949999999999999</c:v>
                </c:pt>
                <c:pt idx="2204">
                  <c:v>7.7949999999999999</c:v>
                </c:pt>
                <c:pt idx="2205">
                  <c:v>7.7949999999999999</c:v>
                </c:pt>
                <c:pt idx="2206">
                  <c:v>7.7949999999999999</c:v>
                </c:pt>
                <c:pt idx="2207">
                  <c:v>7.7949999999999999</c:v>
                </c:pt>
                <c:pt idx="2208">
                  <c:v>7.7949999999999999</c:v>
                </c:pt>
                <c:pt idx="2209">
                  <c:v>7.7949999999999999</c:v>
                </c:pt>
                <c:pt idx="2210">
                  <c:v>7.7949999999999999</c:v>
                </c:pt>
                <c:pt idx="2211">
                  <c:v>7.7949999999999999</c:v>
                </c:pt>
                <c:pt idx="2212">
                  <c:v>7.7949999999999999</c:v>
                </c:pt>
                <c:pt idx="2213">
                  <c:v>7.7949999999999999</c:v>
                </c:pt>
                <c:pt idx="2214">
                  <c:v>7.7949999999999999</c:v>
                </c:pt>
                <c:pt idx="2215">
                  <c:v>7.7949999999999999</c:v>
                </c:pt>
                <c:pt idx="2216">
                  <c:v>7.7949999999999999</c:v>
                </c:pt>
                <c:pt idx="2217">
                  <c:v>7.7949999999999999</c:v>
                </c:pt>
                <c:pt idx="2218">
                  <c:v>7.7949999999999999</c:v>
                </c:pt>
                <c:pt idx="2219">
                  <c:v>7.7949999999999999</c:v>
                </c:pt>
                <c:pt idx="2220">
                  <c:v>7.7949999999999999</c:v>
                </c:pt>
                <c:pt idx="2221">
                  <c:v>7.7949999999999999</c:v>
                </c:pt>
                <c:pt idx="2222">
                  <c:v>7.77</c:v>
                </c:pt>
                <c:pt idx="2223">
                  <c:v>7.77</c:v>
                </c:pt>
                <c:pt idx="2224">
                  <c:v>7.7949999999999999</c:v>
                </c:pt>
                <c:pt idx="2225">
                  <c:v>7.7949999999999999</c:v>
                </c:pt>
                <c:pt idx="2226">
                  <c:v>7.7949999999999999</c:v>
                </c:pt>
                <c:pt idx="2227">
                  <c:v>7.7949999999999999</c:v>
                </c:pt>
                <c:pt idx="2228">
                  <c:v>7.77</c:v>
                </c:pt>
                <c:pt idx="2229">
                  <c:v>7.77</c:v>
                </c:pt>
                <c:pt idx="2230">
                  <c:v>7.77</c:v>
                </c:pt>
                <c:pt idx="2231">
                  <c:v>7.77</c:v>
                </c:pt>
                <c:pt idx="2232">
                  <c:v>7.77</c:v>
                </c:pt>
                <c:pt idx="2233">
                  <c:v>7.77</c:v>
                </c:pt>
                <c:pt idx="2234">
                  <c:v>7.7450000000000001</c:v>
                </c:pt>
                <c:pt idx="2235">
                  <c:v>7.7450000000000001</c:v>
                </c:pt>
                <c:pt idx="2236">
                  <c:v>7.7450000000000001</c:v>
                </c:pt>
                <c:pt idx="2237">
                  <c:v>7.7450000000000001</c:v>
                </c:pt>
                <c:pt idx="2238">
                  <c:v>7.7450000000000001</c:v>
                </c:pt>
                <c:pt idx="2239">
                  <c:v>7.72</c:v>
                </c:pt>
                <c:pt idx="2240">
                  <c:v>7.72</c:v>
                </c:pt>
                <c:pt idx="2241">
                  <c:v>7.72</c:v>
                </c:pt>
                <c:pt idx="2242">
                  <c:v>7.6950000000000003</c:v>
                </c:pt>
                <c:pt idx="2243">
                  <c:v>7.6950000000000003</c:v>
                </c:pt>
                <c:pt idx="2244">
                  <c:v>7.6950000000000003</c:v>
                </c:pt>
                <c:pt idx="2245">
                  <c:v>7.6950000000000003</c:v>
                </c:pt>
                <c:pt idx="2246">
                  <c:v>7.6950000000000003</c:v>
                </c:pt>
                <c:pt idx="2247">
                  <c:v>7.6950000000000003</c:v>
                </c:pt>
                <c:pt idx="2248">
                  <c:v>7.6950000000000003</c:v>
                </c:pt>
                <c:pt idx="2249">
                  <c:v>7.67</c:v>
                </c:pt>
                <c:pt idx="2250">
                  <c:v>7.67</c:v>
                </c:pt>
                <c:pt idx="2251">
                  <c:v>7.67</c:v>
                </c:pt>
                <c:pt idx="2252">
                  <c:v>7.6950000000000003</c:v>
                </c:pt>
                <c:pt idx="2253">
                  <c:v>7.6950000000000003</c:v>
                </c:pt>
                <c:pt idx="2254">
                  <c:v>7.72</c:v>
                </c:pt>
                <c:pt idx="2255">
                  <c:v>7.7949999999999999</c:v>
                </c:pt>
                <c:pt idx="2256">
                  <c:v>7.8449999999999998</c:v>
                </c:pt>
                <c:pt idx="2257">
                  <c:v>7.8949999999999996</c:v>
                </c:pt>
                <c:pt idx="2258">
                  <c:v>7.9450000000000003</c:v>
                </c:pt>
                <c:pt idx="2259">
                  <c:v>7.97</c:v>
                </c:pt>
                <c:pt idx="2260">
                  <c:v>7.9950000000000001</c:v>
                </c:pt>
                <c:pt idx="2261">
                  <c:v>8.02</c:v>
                </c:pt>
                <c:pt idx="2262">
                  <c:v>8.0449999999999999</c:v>
                </c:pt>
                <c:pt idx="2263">
                  <c:v>8.0449999999999999</c:v>
                </c:pt>
                <c:pt idx="2264">
                  <c:v>8.0449999999999999</c:v>
                </c:pt>
                <c:pt idx="2265">
                  <c:v>8.0449999999999999</c:v>
                </c:pt>
                <c:pt idx="2266">
                  <c:v>8.07</c:v>
                </c:pt>
                <c:pt idx="2267">
                  <c:v>8.07</c:v>
                </c:pt>
                <c:pt idx="2268">
                  <c:v>8.0449999999999999</c:v>
                </c:pt>
                <c:pt idx="2269">
                  <c:v>8.0449999999999999</c:v>
                </c:pt>
                <c:pt idx="2270">
                  <c:v>8.0449999999999999</c:v>
                </c:pt>
                <c:pt idx="2271">
                  <c:v>8.02</c:v>
                </c:pt>
                <c:pt idx="2272">
                  <c:v>7.9950000000000001</c:v>
                </c:pt>
                <c:pt idx="2273">
                  <c:v>7.9950000000000001</c:v>
                </c:pt>
                <c:pt idx="2274">
                  <c:v>7.97</c:v>
                </c:pt>
                <c:pt idx="2275">
                  <c:v>7.92</c:v>
                </c:pt>
                <c:pt idx="2276">
                  <c:v>7.8449999999999998</c:v>
                </c:pt>
                <c:pt idx="2277">
                  <c:v>7.7949999999999999</c:v>
                </c:pt>
                <c:pt idx="2278">
                  <c:v>7.77</c:v>
                </c:pt>
                <c:pt idx="2279">
                  <c:v>7.77</c:v>
                </c:pt>
                <c:pt idx="2280">
                  <c:v>7.77</c:v>
                </c:pt>
                <c:pt idx="2281">
                  <c:v>7.7450000000000001</c:v>
                </c:pt>
                <c:pt idx="2282">
                  <c:v>7.72</c:v>
                </c:pt>
                <c:pt idx="2283">
                  <c:v>7.6950000000000003</c:v>
                </c:pt>
                <c:pt idx="2284">
                  <c:v>7.6950000000000003</c:v>
                </c:pt>
                <c:pt idx="2285">
                  <c:v>7.6950000000000003</c:v>
                </c:pt>
                <c:pt idx="2286">
                  <c:v>7.6950000000000003</c:v>
                </c:pt>
                <c:pt idx="2287">
                  <c:v>7.6950000000000003</c:v>
                </c:pt>
                <c:pt idx="2288">
                  <c:v>7.72</c:v>
                </c:pt>
                <c:pt idx="2289">
                  <c:v>7.72</c:v>
                </c:pt>
                <c:pt idx="2290">
                  <c:v>7.72</c:v>
                </c:pt>
                <c:pt idx="2291">
                  <c:v>7.72</c:v>
                </c:pt>
                <c:pt idx="2292">
                  <c:v>7.72</c:v>
                </c:pt>
                <c:pt idx="2293">
                  <c:v>7.72</c:v>
                </c:pt>
                <c:pt idx="2294">
                  <c:v>7.72</c:v>
                </c:pt>
                <c:pt idx="2295">
                  <c:v>7.72</c:v>
                </c:pt>
                <c:pt idx="2296">
                  <c:v>7.7450000000000001</c:v>
                </c:pt>
                <c:pt idx="2297">
                  <c:v>7.72</c:v>
                </c:pt>
                <c:pt idx="2298">
                  <c:v>7.7450000000000001</c:v>
                </c:pt>
                <c:pt idx="2299">
                  <c:v>7.72</c:v>
                </c:pt>
                <c:pt idx="2300">
                  <c:v>7.72</c:v>
                </c:pt>
                <c:pt idx="2301">
                  <c:v>7.72</c:v>
                </c:pt>
                <c:pt idx="2302">
                  <c:v>7.72</c:v>
                </c:pt>
                <c:pt idx="2303">
                  <c:v>7.72</c:v>
                </c:pt>
                <c:pt idx="2304">
                  <c:v>7.72</c:v>
                </c:pt>
                <c:pt idx="2305">
                  <c:v>7.72</c:v>
                </c:pt>
                <c:pt idx="2306">
                  <c:v>7.72</c:v>
                </c:pt>
                <c:pt idx="2307">
                  <c:v>7.72</c:v>
                </c:pt>
                <c:pt idx="2308">
                  <c:v>7.72</c:v>
                </c:pt>
                <c:pt idx="2309">
                  <c:v>7.72</c:v>
                </c:pt>
                <c:pt idx="2310">
                  <c:v>7.7450000000000001</c:v>
                </c:pt>
                <c:pt idx="2311">
                  <c:v>7.7450000000000001</c:v>
                </c:pt>
                <c:pt idx="2312">
                  <c:v>7.7450000000000001</c:v>
                </c:pt>
                <c:pt idx="2313">
                  <c:v>7.7450000000000001</c:v>
                </c:pt>
                <c:pt idx="2314">
                  <c:v>7.7450000000000001</c:v>
                </c:pt>
                <c:pt idx="2315">
                  <c:v>7.7450000000000001</c:v>
                </c:pt>
                <c:pt idx="2316">
                  <c:v>7.7450000000000001</c:v>
                </c:pt>
                <c:pt idx="2317">
                  <c:v>7.7450000000000001</c:v>
                </c:pt>
                <c:pt idx="2318">
                  <c:v>7.7450000000000001</c:v>
                </c:pt>
                <c:pt idx="2319">
                  <c:v>7.7450000000000001</c:v>
                </c:pt>
                <c:pt idx="2320">
                  <c:v>7.7450000000000001</c:v>
                </c:pt>
                <c:pt idx="2321">
                  <c:v>7.7450000000000001</c:v>
                </c:pt>
                <c:pt idx="2322">
                  <c:v>7.7450000000000001</c:v>
                </c:pt>
                <c:pt idx="2323">
                  <c:v>7.7450000000000001</c:v>
                </c:pt>
                <c:pt idx="2324">
                  <c:v>7.7450000000000001</c:v>
                </c:pt>
                <c:pt idx="2325">
                  <c:v>7.7450000000000001</c:v>
                </c:pt>
                <c:pt idx="2326">
                  <c:v>7.7450000000000001</c:v>
                </c:pt>
                <c:pt idx="2327">
                  <c:v>7.7450000000000001</c:v>
                </c:pt>
                <c:pt idx="2328">
                  <c:v>7.7450000000000001</c:v>
                </c:pt>
                <c:pt idx="2329">
                  <c:v>7.7450000000000001</c:v>
                </c:pt>
                <c:pt idx="2330">
                  <c:v>7.7450000000000001</c:v>
                </c:pt>
                <c:pt idx="2331">
                  <c:v>7.7450000000000001</c:v>
                </c:pt>
                <c:pt idx="2332">
                  <c:v>7.72</c:v>
                </c:pt>
                <c:pt idx="2333">
                  <c:v>7.72</c:v>
                </c:pt>
                <c:pt idx="2334">
                  <c:v>7.72</c:v>
                </c:pt>
                <c:pt idx="2335">
                  <c:v>7.72</c:v>
                </c:pt>
                <c:pt idx="2336">
                  <c:v>7.72</c:v>
                </c:pt>
                <c:pt idx="2337">
                  <c:v>7.72</c:v>
                </c:pt>
                <c:pt idx="2338">
                  <c:v>7.6950000000000003</c:v>
                </c:pt>
                <c:pt idx="2339">
                  <c:v>7.6950000000000003</c:v>
                </c:pt>
                <c:pt idx="2340">
                  <c:v>7.6950000000000003</c:v>
                </c:pt>
                <c:pt idx="2341">
                  <c:v>7.6950000000000003</c:v>
                </c:pt>
                <c:pt idx="2342">
                  <c:v>7.72</c:v>
                </c:pt>
                <c:pt idx="2343">
                  <c:v>7.6950000000000003</c:v>
                </c:pt>
                <c:pt idx="2344">
                  <c:v>7.6950000000000003</c:v>
                </c:pt>
                <c:pt idx="2345">
                  <c:v>7.6950000000000003</c:v>
                </c:pt>
                <c:pt idx="2346">
                  <c:v>7.6950000000000003</c:v>
                </c:pt>
                <c:pt idx="2347">
                  <c:v>7.6950000000000003</c:v>
                </c:pt>
                <c:pt idx="2348">
                  <c:v>7.6950000000000003</c:v>
                </c:pt>
                <c:pt idx="2349">
                  <c:v>7.6950000000000003</c:v>
                </c:pt>
                <c:pt idx="2350">
                  <c:v>7.6950000000000003</c:v>
                </c:pt>
                <c:pt idx="2351">
                  <c:v>7.7450000000000001</c:v>
                </c:pt>
                <c:pt idx="2352">
                  <c:v>7.82</c:v>
                </c:pt>
                <c:pt idx="2353">
                  <c:v>7.8449999999999998</c:v>
                </c:pt>
                <c:pt idx="2354">
                  <c:v>7.87</c:v>
                </c:pt>
                <c:pt idx="2355">
                  <c:v>7.87</c:v>
                </c:pt>
                <c:pt idx="2356">
                  <c:v>7.87</c:v>
                </c:pt>
                <c:pt idx="2357">
                  <c:v>7.92</c:v>
                </c:pt>
                <c:pt idx="2358">
                  <c:v>7.9450000000000003</c:v>
                </c:pt>
                <c:pt idx="2359">
                  <c:v>7.9450000000000003</c:v>
                </c:pt>
                <c:pt idx="2360">
                  <c:v>7.97</c:v>
                </c:pt>
                <c:pt idx="2361">
                  <c:v>7.9450000000000003</c:v>
                </c:pt>
                <c:pt idx="2362">
                  <c:v>7.97</c:v>
                </c:pt>
                <c:pt idx="2363">
                  <c:v>7.9950000000000001</c:v>
                </c:pt>
                <c:pt idx="2364">
                  <c:v>7.8949999999999996</c:v>
                </c:pt>
                <c:pt idx="2365">
                  <c:v>7.8949999999999996</c:v>
                </c:pt>
                <c:pt idx="2366">
                  <c:v>7.8949999999999996</c:v>
                </c:pt>
                <c:pt idx="2367">
                  <c:v>7.8949999999999996</c:v>
                </c:pt>
                <c:pt idx="2368">
                  <c:v>7.92</c:v>
                </c:pt>
                <c:pt idx="2369">
                  <c:v>7.87</c:v>
                </c:pt>
                <c:pt idx="2370">
                  <c:v>7.8449999999999998</c:v>
                </c:pt>
                <c:pt idx="2371">
                  <c:v>7.7949999999999999</c:v>
                </c:pt>
                <c:pt idx="2372">
                  <c:v>7.72</c:v>
                </c:pt>
                <c:pt idx="2373">
                  <c:v>7.67</c:v>
                </c:pt>
                <c:pt idx="2374">
                  <c:v>7.6449999999999996</c:v>
                </c:pt>
                <c:pt idx="2375">
                  <c:v>7.6449999999999996</c:v>
                </c:pt>
                <c:pt idx="2376">
                  <c:v>7.6189999999999998</c:v>
                </c:pt>
                <c:pt idx="2377">
                  <c:v>7.5940000000000003</c:v>
                </c:pt>
                <c:pt idx="2378">
                  <c:v>7.5940000000000003</c:v>
                </c:pt>
                <c:pt idx="2379">
                  <c:v>7.569</c:v>
                </c:pt>
                <c:pt idx="2380">
                  <c:v>7.5439999999999996</c:v>
                </c:pt>
                <c:pt idx="2381">
                  <c:v>7.5439999999999996</c:v>
                </c:pt>
                <c:pt idx="2382">
                  <c:v>7.5439999999999996</c:v>
                </c:pt>
                <c:pt idx="2383">
                  <c:v>7.5439999999999996</c:v>
                </c:pt>
                <c:pt idx="2384">
                  <c:v>7.5190000000000001</c:v>
                </c:pt>
                <c:pt idx="2385">
                  <c:v>7.5190000000000001</c:v>
                </c:pt>
                <c:pt idx="2386">
                  <c:v>7.4939999999999998</c:v>
                </c:pt>
                <c:pt idx="2387">
                  <c:v>7.4939999999999998</c:v>
                </c:pt>
                <c:pt idx="2388">
                  <c:v>7.5190000000000001</c:v>
                </c:pt>
                <c:pt idx="2389">
                  <c:v>7.5190000000000001</c:v>
                </c:pt>
                <c:pt idx="2390">
                  <c:v>7.5439999999999996</c:v>
                </c:pt>
                <c:pt idx="2391">
                  <c:v>7.5439999999999996</c:v>
                </c:pt>
                <c:pt idx="2392">
                  <c:v>7.5439999999999996</c:v>
                </c:pt>
                <c:pt idx="2393">
                  <c:v>7.5439999999999996</c:v>
                </c:pt>
                <c:pt idx="2394">
                  <c:v>7.5439999999999996</c:v>
                </c:pt>
                <c:pt idx="2395">
                  <c:v>7.5439999999999996</c:v>
                </c:pt>
                <c:pt idx="2396">
                  <c:v>7.5190000000000001</c:v>
                </c:pt>
                <c:pt idx="2397">
                  <c:v>7.5190000000000001</c:v>
                </c:pt>
                <c:pt idx="2398">
                  <c:v>7.5190000000000001</c:v>
                </c:pt>
                <c:pt idx="2399">
                  <c:v>7.5190000000000001</c:v>
                </c:pt>
                <c:pt idx="2400">
                  <c:v>7.4939999999999998</c:v>
                </c:pt>
                <c:pt idx="2401">
                  <c:v>7.4939999999999998</c:v>
                </c:pt>
                <c:pt idx="2402">
                  <c:v>7.4939999999999998</c:v>
                </c:pt>
                <c:pt idx="2403">
                  <c:v>7.4939999999999998</c:v>
                </c:pt>
                <c:pt idx="2404">
                  <c:v>7.4939999999999998</c:v>
                </c:pt>
                <c:pt idx="2405">
                  <c:v>7.4939999999999998</c:v>
                </c:pt>
                <c:pt idx="2406">
                  <c:v>7.4690000000000003</c:v>
                </c:pt>
                <c:pt idx="2407">
                  <c:v>7.4690000000000003</c:v>
                </c:pt>
                <c:pt idx="2408">
                  <c:v>7.4690000000000003</c:v>
                </c:pt>
                <c:pt idx="2409">
                  <c:v>7.4690000000000003</c:v>
                </c:pt>
                <c:pt idx="2410">
                  <c:v>7.4690000000000003</c:v>
                </c:pt>
                <c:pt idx="2411">
                  <c:v>7.4690000000000003</c:v>
                </c:pt>
                <c:pt idx="2412">
                  <c:v>7.4690000000000003</c:v>
                </c:pt>
                <c:pt idx="2413">
                  <c:v>7.444</c:v>
                </c:pt>
                <c:pt idx="2414">
                  <c:v>7.4690000000000003</c:v>
                </c:pt>
                <c:pt idx="2415">
                  <c:v>7.444</c:v>
                </c:pt>
                <c:pt idx="2416">
                  <c:v>7.444</c:v>
                </c:pt>
                <c:pt idx="2417">
                  <c:v>7.444</c:v>
                </c:pt>
                <c:pt idx="2418">
                  <c:v>7.444</c:v>
                </c:pt>
                <c:pt idx="2419">
                  <c:v>7.444</c:v>
                </c:pt>
                <c:pt idx="2420">
                  <c:v>7.444</c:v>
                </c:pt>
                <c:pt idx="2421">
                  <c:v>7.4189999999999996</c:v>
                </c:pt>
                <c:pt idx="2422">
                  <c:v>7.4189999999999996</c:v>
                </c:pt>
                <c:pt idx="2423">
                  <c:v>7.4189999999999996</c:v>
                </c:pt>
                <c:pt idx="2424">
                  <c:v>7.4189999999999996</c:v>
                </c:pt>
                <c:pt idx="2425">
                  <c:v>7.4189999999999996</c:v>
                </c:pt>
                <c:pt idx="2426">
                  <c:v>7.4189999999999996</c:v>
                </c:pt>
                <c:pt idx="2427">
                  <c:v>7.4189999999999996</c:v>
                </c:pt>
                <c:pt idx="2428">
                  <c:v>7.4189999999999996</c:v>
                </c:pt>
                <c:pt idx="2429">
                  <c:v>7.4189999999999996</c:v>
                </c:pt>
                <c:pt idx="2430">
                  <c:v>7.4189999999999996</c:v>
                </c:pt>
                <c:pt idx="2431">
                  <c:v>7.3929999999999998</c:v>
                </c:pt>
                <c:pt idx="2432">
                  <c:v>7.3929999999999998</c:v>
                </c:pt>
                <c:pt idx="2433">
                  <c:v>7.3929999999999998</c:v>
                </c:pt>
                <c:pt idx="2434">
                  <c:v>7.3929999999999998</c:v>
                </c:pt>
                <c:pt idx="2435">
                  <c:v>7.3929999999999998</c:v>
                </c:pt>
                <c:pt idx="2436">
                  <c:v>7.3680000000000003</c:v>
                </c:pt>
                <c:pt idx="2437">
                  <c:v>7.3680000000000003</c:v>
                </c:pt>
                <c:pt idx="2438">
                  <c:v>7.3929999999999998</c:v>
                </c:pt>
                <c:pt idx="2439">
                  <c:v>7.3929999999999998</c:v>
                </c:pt>
                <c:pt idx="2440">
                  <c:v>7.3929999999999998</c:v>
                </c:pt>
                <c:pt idx="2441">
                  <c:v>7.3929999999999998</c:v>
                </c:pt>
                <c:pt idx="2442">
                  <c:v>7.4189999999999996</c:v>
                </c:pt>
                <c:pt idx="2443">
                  <c:v>7.4189999999999996</c:v>
                </c:pt>
                <c:pt idx="2444">
                  <c:v>7.4189999999999996</c:v>
                </c:pt>
                <c:pt idx="2445">
                  <c:v>7.4189999999999996</c:v>
                </c:pt>
                <c:pt idx="2446">
                  <c:v>7.4690000000000003</c:v>
                </c:pt>
                <c:pt idx="2447">
                  <c:v>7.5439999999999996</c:v>
                </c:pt>
                <c:pt idx="2448">
                  <c:v>7.6189999999999998</c:v>
                </c:pt>
                <c:pt idx="2449">
                  <c:v>7.6449999999999996</c:v>
                </c:pt>
                <c:pt idx="2450">
                  <c:v>7.6950000000000003</c:v>
                </c:pt>
                <c:pt idx="2451">
                  <c:v>7.72</c:v>
                </c:pt>
                <c:pt idx="2452">
                  <c:v>7.7450000000000001</c:v>
                </c:pt>
                <c:pt idx="2453">
                  <c:v>7.77</c:v>
                </c:pt>
                <c:pt idx="2454">
                  <c:v>7.7949999999999999</c:v>
                </c:pt>
                <c:pt idx="2455">
                  <c:v>7.82</c:v>
                </c:pt>
                <c:pt idx="2456">
                  <c:v>7.8449999999999998</c:v>
                </c:pt>
                <c:pt idx="2457">
                  <c:v>7.8449999999999998</c:v>
                </c:pt>
                <c:pt idx="2458">
                  <c:v>7.87</c:v>
                </c:pt>
                <c:pt idx="2459">
                  <c:v>7.8449999999999998</c:v>
                </c:pt>
                <c:pt idx="2460">
                  <c:v>7.8449999999999998</c:v>
                </c:pt>
                <c:pt idx="2461">
                  <c:v>7.8449999999999998</c:v>
                </c:pt>
                <c:pt idx="2462">
                  <c:v>7.8449999999999998</c:v>
                </c:pt>
                <c:pt idx="2463">
                  <c:v>7.8449999999999998</c:v>
                </c:pt>
                <c:pt idx="2464">
                  <c:v>7.8449999999999998</c:v>
                </c:pt>
                <c:pt idx="2465">
                  <c:v>7.82</c:v>
                </c:pt>
                <c:pt idx="2466">
                  <c:v>7.7949999999999999</c:v>
                </c:pt>
                <c:pt idx="2467">
                  <c:v>7.7450000000000001</c:v>
                </c:pt>
                <c:pt idx="2468">
                  <c:v>7.6950000000000003</c:v>
                </c:pt>
                <c:pt idx="2469">
                  <c:v>7.67</c:v>
                </c:pt>
                <c:pt idx="2470">
                  <c:v>7.67</c:v>
                </c:pt>
                <c:pt idx="2471">
                  <c:v>7.6449999999999996</c:v>
                </c:pt>
                <c:pt idx="2472">
                  <c:v>7.6449999999999996</c:v>
                </c:pt>
                <c:pt idx="2473">
                  <c:v>7.6449999999999996</c:v>
                </c:pt>
                <c:pt idx="2474">
                  <c:v>7.6189999999999998</c:v>
                </c:pt>
                <c:pt idx="2475">
                  <c:v>7.6189999999999998</c:v>
                </c:pt>
                <c:pt idx="2476">
                  <c:v>7.6189999999999998</c:v>
                </c:pt>
                <c:pt idx="2477">
                  <c:v>7.5940000000000003</c:v>
                </c:pt>
                <c:pt idx="2478">
                  <c:v>7.5940000000000003</c:v>
                </c:pt>
                <c:pt idx="2479">
                  <c:v>7.5940000000000003</c:v>
                </c:pt>
                <c:pt idx="2480">
                  <c:v>7.569</c:v>
                </c:pt>
                <c:pt idx="2481">
                  <c:v>7.569</c:v>
                </c:pt>
                <c:pt idx="2482">
                  <c:v>7.569</c:v>
                </c:pt>
                <c:pt idx="2483">
                  <c:v>7.5439999999999996</c:v>
                </c:pt>
                <c:pt idx="2484">
                  <c:v>7.5439999999999996</c:v>
                </c:pt>
                <c:pt idx="2485">
                  <c:v>7.5439999999999996</c:v>
                </c:pt>
                <c:pt idx="2486">
                  <c:v>7.5439999999999996</c:v>
                </c:pt>
                <c:pt idx="2487">
                  <c:v>7.5439999999999996</c:v>
                </c:pt>
                <c:pt idx="2488">
                  <c:v>7.5439999999999996</c:v>
                </c:pt>
                <c:pt idx="2489">
                  <c:v>7.5439999999999996</c:v>
                </c:pt>
                <c:pt idx="2490">
                  <c:v>7.5439999999999996</c:v>
                </c:pt>
                <c:pt idx="2491">
                  <c:v>7.5190000000000001</c:v>
                </c:pt>
                <c:pt idx="2492">
                  <c:v>7.4939999999999998</c:v>
                </c:pt>
                <c:pt idx="2493">
                  <c:v>7.4939999999999998</c:v>
                </c:pt>
                <c:pt idx="2494">
                  <c:v>7.4939999999999998</c:v>
                </c:pt>
                <c:pt idx="2495">
                  <c:v>7.4690000000000003</c:v>
                </c:pt>
                <c:pt idx="2496">
                  <c:v>7.4690000000000003</c:v>
                </c:pt>
                <c:pt idx="2497">
                  <c:v>7.4690000000000003</c:v>
                </c:pt>
                <c:pt idx="2498">
                  <c:v>7.4690000000000003</c:v>
                </c:pt>
                <c:pt idx="2499">
                  <c:v>7.4690000000000003</c:v>
                </c:pt>
                <c:pt idx="2500">
                  <c:v>7.444</c:v>
                </c:pt>
                <c:pt idx="2501">
                  <c:v>7.444</c:v>
                </c:pt>
                <c:pt idx="2502">
                  <c:v>7.444</c:v>
                </c:pt>
                <c:pt idx="2503">
                  <c:v>7.444</c:v>
                </c:pt>
                <c:pt idx="2504">
                  <c:v>7.444</c:v>
                </c:pt>
                <c:pt idx="2505">
                  <c:v>7.444</c:v>
                </c:pt>
                <c:pt idx="2506">
                  <c:v>7.444</c:v>
                </c:pt>
                <c:pt idx="2507">
                  <c:v>7.444</c:v>
                </c:pt>
                <c:pt idx="2508">
                  <c:v>7.444</c:v>
                </c:pt>
                <c:pt idx="2509">
                  <c:v>7.444</c:v>
                </c:pt>
                <c:pt idx="2510">
                  <c:v>7.444</c:v>
                </c:pt>
                <c:pt idx="2511">
                  <c:v>7.444</c:v>
                </c:pt>
                <c:pt idx="2512">
                  <c:v>7.444</c:v>
                </c:pt>
                <c:pt idx="2513">
                  <c:v>7.444</c:v>
                </c:pt>
                <c:pt idx="2514">
                  <c:v>7.444</c:v>
                </c:pt>
                <c:pt idx="2515">
                  <c:v>7.444</c:v>
                </c:pt>
                <c:pt idx="2516">
                  <c:v>7.444</c:v>
                </c:pt>
                <c:pt idx="2517">
                  <c:v>7.444</c:v>
                </c:pt>
                <c:pt idx="2518">
                  <c:v>7.444</c:v>
                </c:pt>
                <c:pt idx="2519">
                  <c:v>7.4189999999999996</c:v>
                </c:pt>
                <c:pt idx="2520">
                  <c:v>7.4189999999999996</c:v>
                </c:pt>
                <c:pt idx="2521">
                  <c:v>7.4189999999999996</c:v>
                </c:pt>
                <c:pt idx="2522">
                  <c:v>7.444</c:v>
                </c:pt>
                <c:pt idx="2523">
                  <c:v>7.444</c:v>
                </c:pt>
                <c:pt idx="2524">
                  <c:v>7.444</c:v>
                </c:pt>
                <c:pt idx="2525">
                  <c:v>7.444</c:v>
                </c:pt>
                <c:pt idx="2526">
                  <c:v>7.444</c:v>
                </c:pt>
                <c:pt idx="2527">
                  <c:v>7.444</c:v>
                </c:pt>
                <c:pt idx="2528">
                  <c:v>7.444</c:v>
                </c:pt>
                <c:pt idx="2529">
                  <c:v>7.444</c:v>
                </c:pt>
                <c:pt idx="2530">
                  <c:v>7.444</c:v>
                </c:pt>
                <c:pt idx="2531">
                  <c:v>7.444</c:v>
                </c:pt>
                <c:pt idx="2532">
                  <c:v>7.4189999999999996</c:v>
                </c:pt>
                <c:pt idx="2533">
                  <c:v>7.3929999999999998</c:v>
                </c:pt>
                <c:pt idx="2534">
                  <c:v>7.4189999999999996</c:v>
                </c:pt>
                <c:pt idx="2535">
                  <c:v>7.4189999999999996</c:v>
                </c:pt>
                <c:pt idx="2536">
                  <c:v>7.4189999999999996</c:v>
                </c:pt>
                <c:pt idx="2537">
                  <c:v>7.4189999999999996</c:v>
                </c:pt>
                <c:pt idx="2538">
                  <c:v>7.4189999999999996</c:v>
                </c:pt>
                <c:pt idx="2539">
                  <c:v>7.4189999999999996</c:v>
                </c:pt>
                <c:pt idx="2540">
                  <c:v>7.444</c:v>
                </c:pt>
                <c:pt idx="2541">
                  <c:v>7.444</c:v>
                </c:pt>
                <c:pt idx="2542">
                  <c:v>7.4690000000000003</c:v>
                </c:pt>
                <c:pt idx="2543">
                  <c:v>7.569</c:v>
                </c:pt>
                <c:pt idx="2544">
                  <c:v>7.6189999999999998</c:v>
                </c:pt>
                <c:pt idx="2545">
                  <c:v>7.6449999999999996</c:v>
                </c:pt>
                <c:pt idx="2546">
                  <c:v>7.67</c:v>
                </c:pt>
                <c:pt idx="2547">
                  <c:v>7.6950000000000003</c:v>
                </c:pt>
                <c:pt idx="2548">
                  <c:v>7.72</c:v>
                </c:pt>
                <c:pt idx="2549">
                  <c:v>7.7450000000000001</c:v>
                </c:pt>
                <c:pt idx="2550">
                  <c:v>7.77</c:v>
                </c:pt>
                <c:pt idx="2551">
                  <c:v>7.7949999999999999</c:v>
                </c:pt>
                <c:pt idx="2552">
                  <c:v>7.7949999999999999</c:v>
                </c:pt>
                <c:pt idx="2553">
                  <c:v>7.82</c:v>
                </c:pt>
                <c:pt idx="2554">
                  <c:v>7.82</c:v>
                </c:pt>
                <c:pt idx="2555">
                  <c:v>7.8449999999999998</c:v>
                </c:pt>
                <c:pt idx="2556">
                  <c:v>7.8449999999999998</c:v>
                </c:pt>
                <c:pt idx="2557">
                  <c:v>7.8449999999999998</c:v>
                </c:pt>
                <c:pt idx="2558">
                  <c:v>7.8449999999999998</c:v>
                </c:pt>
                <c:pt idx="2559">
                  <c:v>7.8449999999999998</c:v>
                </c:pt>
                <c:pt idx="2560">
                  <c:v>7.8449999999999998</c:v>
                </c:pt>
                <c:pt idx="2561">
                  <c:v>7.82</c:v>
                </c:pt>
                <c:pt idx="2562">
                  <c:v>7.82</c:v>
                </c:pt>
                <c:pt idx="2563">
                  <c:v>7.7949999999999999</c:v>
                </c:pt>
                <c:pt idx="2564">
                  <c:v>7.7450000000000001</c:v>
                </c:pt>
                <c:pt idx="2565">
                  <c:v>7.6950000000000003</c:v>
                </c:pt>
                <c:pt idx="2566">
                  <c:v>7.67</c:v>
                </c:pt>
                <c:pt idx="2567">
                  <c:v>7.6449999999999996</c:v>
                </c:pt>
                <c:pt idx="2568">
                  <c:v>7.6449999999999996</c:v>
                </c:pt>
                <c:pt idx="2569">
                  <c:v>7.6449999999999996</c:v>
                </c:pt>
                <c:pt idx="2570">
                  <c:v>7.6449999999999996</c:v>
                </c:pt>
                <c:pt idx="2571">
                  <c:v>7.6189999999999998</c:v>
                </c:pt>
                <c:pt idx="2572">
                  <c:v>7.6189999999999998</c:v>
                </c:pt>
                <c:pt idx="2573">
                  <c:v>7.5940000000000003</c:v>
                </c:pt>
                <c:pt idx="2574">
                  <c:v>7.5940000000000003</c:v>
                </c:pt>
                <c:pt idx="2575">
                  <c:v>7.569</c:v>
                </c:pt>
                <c:pt idx="2576">
                  <c:v>7.569</c:v>
                </c:pt>
                <c:pt idx="2577">
                  <c:v>7.569</c:v>
                </c:pt>
                <c:pt idx="2578">
                  <c:v>7.569</c:v>
                </c:pt>
                <c:pt idx="2579">
                  <c:v>7.569</c:v>
                </c:pt>
                <c:pt idx="2580">
                  <c:v>7.569</c:v>
                </c:pt>
                <c:pt idx="2581">
                  <c:v>7.5439999999999996</c:v>
                </c:pt>
                <c:pt idx="2582">
                  <c:v>7.5439999999999996</c:v>
                </c:pt>
                <c:pt idx="2583">
                  <c:v>7.5439999999999996</c:v>
                </c:pt>
                <c:pt idx="2584">
                  <c:v>7.569</c:v>
                </c:pt>
                <c:pt idx="2585">
                  <c:v>7.569</c:v>
                </c:pt>
                <c:pt idx="2586">
                  <c:v>7.569</c:v>
                </c:pt>
                <c:pt idx="2587">
                  <c:v>7.569</c:v>
                </c:pt>
                <c:pt idx="2588">
                  <c:v>7.569</c:v>
                </c:pt>
                <c:pt idx="2589">
                  <c:v>7.569</c:v>
                </c:pt>
                <c:pt idx="2590">
                  <c:v>7.569</c:v>
                </c:pt>
                <c:pt idx="2591">
                  <c:v>7.5940000000000003</c:v>
                </c:pt>
                <c:pt idx="2592">
                  <c:v>7.5940000000000003</c:v>
                </c:pt>
                <c:pt idx="2593">
                  <c:v>7.5940000000000003</c:v>
                </c:pt>
                <c:pt idx="2594">
                  <c:v>7.569</c:v>
                </c:pt>
                <c:pt idx="2595">
                  <c:v>7.569</c:v>
                </c:pt>
                <c:pt idx="2596">
                  <c:v>7.569</c:v>
                </c:pt>
                <c:pt idx="2597">
                  <c:v>7.569</c:v>
                </c:pt>
                <c:pt idx="2598">
                  <c:v>7.569</c:v>
                </c:pt>
                <c:pt idx="2599">
                  <c:v>7.5439999999999996</c:v>
                </c:pt>
                <c:pt idx="2600">
                  <c:v>7.5439999999999996</c:v>
                </c:pt>
                <c:pt idx="2601">
                  <c:v>7.5439999999999996</c:v>
                </c:pt>
                <c:pt idx="2602">
                  <c:v>7.5439999999999996</c:v>
                </c:pt>
                <c:pt idx="2603">
                  <c:v>7.5439999999999996</c:v>
                </c:pt>
                <c:pt idx="2604">
                  <c:v>7.5439999999999996</c:v>
                </c:pt>
                <c:pt idx="2605">
                  <c:v>7.5439999999999996</c:v>
                </c:pt>
                <c:pt idx="2606">
                  <c:v>7.5439999999999996</c:v>
                </c:pt>
                <c:pt idx="2607">
                  <c:v>7.5190000000000001</c:v>
                </c:pt>
                <c:pt idx="2608">
                  <c:v>7.5190000000000001</c:v>
                </c:pt>
                <c:pt idx="2609">
                  <c:v>7.5190000000000001</c:v>
                </c:pt>
                <c:pt idx="2610">
                  <c:v>7.5190000000000001</c:v>
                </c:pt>
                <c:pt idx="2611">
                  <c:v>7.5190000000000001</c:v>
                </c:pt>
                <c:pt idx="2612">
                  <c:v>7.5190000000000001</c:v>
                </c:pt>
                <c:pt idx="2613">
                  <c:v>7.5190000000000001</c:v>
                </c:pt>
                <c:pt idx="2614">
                  <c:v>7.4939999999999998</c:v>
                </c:pt>
                <c:pt idx="2615">
                  <c:v>7.4939999999999998</c:v>
                </c:pt>
                <c:pt idx="2616">
                  <c:v>7.4939999999999998</c:v>
                </c:pt>
                <c:pt idx="2617">
                  <c:v>7.4939999999999998</c:v>
                </c:pt>
                <c:pt idx="2618">
                  <c:v>7.4939999999999998</c:v>
                </c:pt>
                <c:pt idx="2619">
                  <c:v>7.4939999999999998</c:v>
                </c:pt>
                <c:pt idx="2620">
                  <c:v>7.4939999999999998</c:v>
                </c:pt>
                <c:pt idx="2621">
                  <c:v>7.4939999999999998</c:v>
                </c:pt>
                <c:pt idx="2622">
                  <c:v>7.4690000000000003</c:v>
                </c:pt>
                <c:pt idx="2623">
                  <c:v>7.4690000000000003</c:v>
                </c:pt>
                <c:pt idx="2624">
                  <c:v>7.4690000000000003</c:v>
                </c:pt>
                <c:pt idx="2625">
                  <c:v>7.4939999999999998</c:v>
                </c:pt>
                <c:pt idx="2626">
                  <c:v>7.4939999999999998</c:v>
                </c:pt>
                <c:pt idx="2627">
                  <c:v>7.4939999999999998</c:v>
                </c:pt>
                <c:pt idx="2628">
                  <c:v>7.4939999999999998</c:v>
                </c:pt>
                <c:pt idx="2629">
                  <c:v>7.4939999999999998</c:v>
                </c:pt>
                <c:pt idx="2630">
                  <c:v>7.4939999999999998</c:v>
                </c:pt>
                <c:pt idx="2631">
                  <c:v>7.4939999999999998</c:v>
                </c:pt>
                <c:pt idx="2632">
                  <c:v>7.5190000000000001</c:v>
                </c:pt>
                <c:pt idx="2633">
                  <c:v>7.5439999999999996</c:v>
                </c:pt>
                <c:pt idx="2634">
                  <c:v>7.5439999999999996</c:v>
                </c:pt>
                <c:pt idx="2635">
                  <c:v>7.569</c:v>
                </c:pt>
                <c:pt idx="2636">
                  <c:v>7.5940000000000003</c:v>
                </c:pt>
                <c:pt idx="2637">
                  <c:v>7.6189999999999998</c:v>
                </c:pt>
                <c:pt idx="2638">
                  <c:v>7.67</c:v>
                </c:pt>
                <c:pt idx="2639">
                  <c:v>7.67</c:v>
                </c:pt>
                <c:pt idx="2640">
                  <c:v>7.6950000000000003</c:v>
                </c:pt>
                <c:pt idx="2641">
                  <c:v>7.77</c:v>
                </c:pt>
                <c:pt idx="2642">
                  <c:v>7.7949999999999999</c:v>
                </c:pt>
                <c:pt idx="2643">
                  <c:v>7.8449999999999998</c:v>
                </c:pt>
                <c:pt idx="2644">
                  <c:v>7.8449999999999998</c:v>
                </c:pt>
                <c:pt idx="2645">
                  <c:v>7.8949999999999996</c:v>
                </c:pt>
                <c:pt idx="2646">
                  <c:v>7.92</c:v>
                </c:pt>
                <c:pt idx="2647">
                  <c:v>7.9450000000000003</c:v>
                </c:pt>
                <c:pt idx="2648">
                  <c:v>7.9950000000000001</c:v>
                </c:pt>
                <c:pt idx="2649">
                  <c:v>8.0449999999999999</c:v>
                </c:pt>
                <c:pt idx="2650">
                  <c:v>8.0449999999999999</c:v>
                </c:pt>
                <c:pt idx="2651">
                  <c:v>8.0449999999999999</c:v>
                </c:pt>
                <c:pt idx="2652">
                  <c:v>8.0449999999999999</c:v>
                </c:pt>
                <c:pt idx="2653">
                  <c:v>8.07</c:v>
                </c:pt>
                <c:pt idx="2654">
                  <c:v>8.0449999999999999</c:v>
                </c:pt>
                <c:pt idx="2655">
                  <c:v>8.02</c:v>
                </c:pt>
                <c:pt idx="2656">
                  <c:v>7.9950000000000001</c:v>
                </c:pt>
                <c:pt idx="2657">
                  <c:v>8.02</c:v>
                </c:pt>
                <c:pt idx="2658">
                  <c:v>7.9950000000000001</c:v>
                </c:pt>
                <c:pt idx="2659">
                  <c:v>7.97</c:v>
                </c:pt>
                <c:pt idx="2660">
                  <c:v>7.97</c:v>
                </c:pt>
                <c:pt idx="2661">
                  <c:v>7.9450000000000003</c:v>
                </c:pt>
                <c:pt idx="2662">
                  <c:v>7.92</c:v>
                </c:pt>
                <c:pt idx="2663">
                  <c:v>7.8949999999999996</c:v>
                </c:pt>
                <c:pt idx="2664">
                  <c:v>7.8949999999999996</c:v>
                </c:pt>
                <c:pt idx="2665">
                  <c:v>7.87</c:v>
                </c:pt>
                <c:pt idx="2666">
                  <c:v>7.8449999999999998</c:v>
                </c:pt>
                <c:pt idx="2667">
                  <c:v>7.8449999999999998</c:v>
                </c:pt>
                <c:pt idx="2668">
                  <c:v>7.8449999999999998</c:v>
                </c:pt>
                <c:pt idx="2669">
                  <c:v>7.82</c:v>
                </c:pt>
                <c:pt idx="2670">
                  <c:v>7.82</c:v>
                </c:pt>
                <c:pt idx="2671">
                  <c:v>7.7949999999999999</c:v>
                </c:pt>
                <c:pt idx="2672">
                  <c:v>7.7949999999999999</c:v>
                </c:pt>
                <c:pt idx="2673">
                  <c:v>7.7949999999999999</c:v>
                </c:pt>
                <c:pt idx="2674">
                  <c:v>7.77</c:v>
                </c:pt>
                <c:pt idx="2675">
                  <c:v>7.77</c:v>
                </c:pt>
                <c:pt idx="2676">
                  <c:v>7.7450000000000001</c:v>
                </c:pt>
                <c:pt idx="2677">
                  <c:v>7.7450000000000001</c:v>
                </c:pt>
                <c:pt idx="2678">
                  <c:v>7.7450000000000001</c:v>
                </c:pt>
                <c:pt idx="2679">
                  <c:v>7.72</c:v>
                </c:pt>
                <c:pt idx="2680">
                  <c:v>7.72</c:v>
                </c:pt>
                <c:pt idx="2681">
                  <c:v>7.72</c:v>
                </c:pt>
                <c:pt idx="2682">
                  <c:v>7.72</c:v>
                </c:pt>
                <c:pt idx="2683">
                  <c:v>7.72</c:v>
                </c:pt>
                <c:pt idx="2684">
                  <c:v>7.72</c:v>
                </c:pt>
                <c:pt idx="2685">
                  <c:v>7.72</c:v>
                </c:pt>
                <c:pt idx="2686">
                  <c:v>7.6950000000000003</c:v>
                </c:pt>
                <c:pt idx="2687">
                  <c:v>7.6950000000000003</c:v>
                </c:pt>
                <c:pt idx="2688">
                  <c:v>7.6950000000000003</c:v>
                </c:pt>
                <c:pt idx="2689">
                  <c:v>7.6950000000000003</c:v>
                </c:pt>
                <c:pt idx="2690">
                  <c:v>7.67</c:v>
                </c:pt>
                <c:pt idx="2691">
                  <c:v>7.67</c:v>
                </c:pt>
                <c:pt idx="2692">
                  <c:v>7.67</c:v>
                </c:pt>
                <c:pt idx="2693">
                  <c:v>7.6449999999999996</c:v>
                </c:pt>
                <c:pt idx="2694">
                  <c:v>7.6449999999999996</c:v>
                </c:pt>
                <c:pt idx="2695">
                  <c:v>7.6449999999999996</c:v>
                </c:pt>
                <c:pt idx="2696">
                  <c:v>7.67</c:v>
                </c:pt>
                <c:pt idx="2697">
                  <c:v>7.67</c:v>
                </c:pt>
                <c:pt idx="2698">
                  <c:v>7.67</c:v>
                </c:pt>
                <c:pt idx="2699">
                  <c:v>7.67</c:v>
                </c:pt>
                <c:pt idx="2700">
                  <c:v>7.67</c:v>
                </c:pt>
                <c:pt idx="2701">
                  <c:v>7.67</c:v>
                </c:pt>
                <c:pt idx="2702">
                  <c:v>7.67</c:v>
                </c:pt>
                <c:pt idx="2703">
                  <c:v>7.6449999999999996</c:v>
                </c:pt>
                <c:pt idx="2704">
                  <c:v>7.67</c:v>
                </c:pt>
                <c:pt idx="2705">
                  <c:v>7.67</c:v>
                </c:pt>
                <c:pt idx="2706">
                  <c:v>7.67</c:v>
                </c:pt>
                <c:pt idx="2707">
                  <c:v>7.67</c:v>
                </c:pt>
                <c:pt idx="2708">
                  <c:v>7.67</c:v>
                </c:pt>
                <c:pt idx="2709">
                  <c:v>7.67</c:v>
                </c:pt>
                <c:pt idx="2710">
                  <c:v>7.67</c:v>
                </c:pt>
                <c:pt idx="2711">
                  <c:v>7.67</c:v>
                </c:pt>
                <c:pt idx="2712">
                  <c:v>7.67</c:v>
                </c:pt>
                <c:pt idx="2713">
                  <c:v>7.67</c:v>
                </c:pt>
                <c:pt idx="2714">
                  <c:v>7.67</c:v>
                </c:pt>
                <c:pt idx="2715">
                  <c:v>7.67</c:v>
                </c:pt>
                <c:pt idx="2716">
                  <c:v>7.67</c:v>
                </c:pt>
                <c:pt idx="2717">
                  <c:v>7.67</c:v>
                </c:pt>
                <c:pt idx="2718">
                  <c:v>7.67</c:v>
                </c:pt>
                <c:pt idx="2719">
                  <c:v>7.67</c:v>
                </c:pt>
                <c:pt idx="2720">
                  <c:v>7.67</c:v>
                </c:pt>
                <c:pt idx="2721">
                  <c:v>7.6449999999999996</c:v>
                </c:pt>
                <c:pt idx="2722">
                  <c:v>7.6449999999999996</c:v>
                </c:pt>
                <c:pt idx="2723">
                  <c:v>7.6449999999999996</c:v>
                </c:pt>
                <c:pt idx="2724">
                  <c:v>7.6449999999999996</c:v>
                </c:pt>
                <c:pt idx="2725">
                  <c:v>7.6449999999999996</c:v>
                </c:pt>
                <c:pt idx="2726">
                  <c:v>7.6449999999999996</c:v>
                </c:pt>
                <c:pt idx="2727">
                  <c:v>7.6449999999999996</c:v>
                </c:pt>
                <c:pt idx="2728">
                  <c:v>7.67</c:v>
                </c:pt>
                <c:pt idx="2729">
                  <c:v>7.67</c:v>
                </c:pt>
                <c:pt idx="2730">
                  <c:v>7.6950000000000003</c:v>
                </c:pt>
                <c:pt idx="2731">
                  <c:v>7.6950000000000003</c:v>
                </c:pt>
                <c:pt idx="2732">
                  <c:v>7.72</c:v>
                </c:pt>
                <c:pt idx="2733">
                  <c:v>7.7450000000000001</c:v>
                </c:pt>
                <c:pt idx="2734">
                  <c:v>7.77</c:v>
                </c:pt>
                <c:pt idx="2735">
                  <c:v>7.7949999999999999</c:v>
                </c:pt>
                <c:pt idx="2736">
                  <c:v>7.82</c:v>
                </c:pt>
                <c:pt idx="2737">
                  <c:v>7.87</c:v>
                </c:pt>
                <c:pt idx="2738">
                  <c:v>7.92</c:v>
                </c:pt>
                <c:pt idx="2739">
                  <c:v>7.97</c:v>
                </c:pt>
                <c:pt idx="2740">
                  <c:v>8.02</c:v>
                </c:pt>
                <c:pt idx="2741">
                  <c:v>8.0449999999999999</c:v>
                </c:pt>
                <c:pt idx="2742">
                  <c:v>8.07</c:v>
                </c:pt>
                <c:pt idx="2743">
                  <c:v>8.0950000000000006</c:v>
                </c:pt>
                <c:pt idx="2744">
                  <c:v>8.1449999999999996</c:v>
                </c:pt>
                <c:pt idx="2745">
                  <c:v>8.17</c:v>
                </c:pt>
                <c:pt idx="2746">
                  <c:v>8.1950000000000003</c:v>
                </c:pt>
                <c:pt idx="2747">
                  <c:v>8.1950000000000003</c:v>
                </c:pt>
                <c:pt idx="2748">
                  <c:v>8.1950000000000003</c:v>
                </c:pt>
                <c:pt idx="2749">
                  <c:v>8.2449999999999992</c:v>
                </c:pt>
                <c:pt idx="2750">
                  <c:v>8.2449999999999992</c:v>
                </c:pt>
                <c:pt idx="2751">
                  <c:v>8.1950000000000003</c:v>
                </c:pt>
                <c:pt idx="2752">
                  <c:v>8.1449999999999996</c:v>
                </c:pt>
                <c:pt idx="2753">
                  <c:v>8.1199999999999992</c:v>
                </c:pt>
                <c:pt idx="2754">
                  <c:v>8.1199999999999992</c:v>
                </c:pt>
                <c:pt idx="2755">
                  <c:v>8.0950000000000006</c:v>
                </c:pt>
                <c:pt idx="2756">
                  <c:v>8.0449999999999999</c:v>
                </c:pt>
                <c:pt idx="2757">
                  <c:v>8.0449999999999999</c:v>
                </c:pt>
                <c:pt idx="2758">
                  <c:v>7.9950000000000001</c:v>
                </c:pt>
                <c:pt idx="2759">
                  <c:v>7.97</c:v>
                </c:pt>
                <c:pt idx="2760">
                  <c:v>7.9450000000000003</c:v>
                </c:pt>
                <c:pt idx="2761">
                  <c:v>7.92</c:v>
                </c:pt>
                <c:pt idx="2762">
                  <c:v>7.8949999999999996</c:v>
                </c:pt>
                <c:pt idx="2763">
                  <c:v>7.87</c:v>
                </c:pt>
                <c:pt idx="2764">
                  <c:v>7.8449999999999998</c:v>
                </c:pt>
                <c:pt idx="2765">
                  <c:v>7.8449999999999998</c:v>
                </c:pt>
                <c:pt idx="2766">
                  <c:v>7.82</c:v>
                </c:pt>
                <c:pt idx="2767">
                  <c:v>7.7949999999999999</c:v>
                </c:pt>
                <c:pt idx="2768">
                  <c:v>7.77</c:v>
                </c:pt>
                <c:pt idx="2769">
                  <c:v>7.77</c:v>
                </c:pt>
                <c:pt idx="2770">
                  <c:v>7.7450000000000001</c:v>
                </c:pt>
                <c:pt idx="2771">
                  <c:v>7.7450000000000001</c:v>
                </c:pt>
                <c:pt idx="2772">
                  <c:v>7.7450000000000001</c:v>
                </c:pt>
                <c:pt idx="2773">
                  <c:v>7.7450000000000001</c:v>
                </c:pt>
                <c:pt idx="2774">
                  <c:v>7.72</c:v>
                </c:pt>
                <c:pt idx="2775">
                  <c:v>7.6950000000000003</c:v>
                </c:pt>
                <c:pt idx="2776">
                  <c:v>7.6950000000000003</c:v>
                </c:pt>
                <c:pt idx="2777">
                  <c:v>7.6950000000000003</c:v>
                </c:pt>
                <c:pt idx="2778">
                  <c:v>7.6950000000000003</c:v>
                </c:pt>
                <c:pt idx="2779">
                  <c:v>7.6950000000000003</c:v>
                </c:pt>
                <c:pt idx="2780">
                  <c:v>7.67</c:v>
                </c:pt>
                <c:pt idx="2781">
                  <c:v>7.67</c:v>
                </c:pt>
                <c:pt idx="2782">
                  <c:v>7.67</c:v>
                </c:pt>
                <c:pt idx="2783">
                  <c:v>7.67</c:v>
                </c:pt>
                <c:pt idx="2784">
                  <c:v>7.6449999999999996</c:v>
                </c:pt>
                <c:pt idx="2785">
                  <c:v>7.6449999999999996</c:v>
                </c:pt>
                <c:pt idx="2786">
                  <c:v>7.6449999999999996</c:v>
                </c:pt>
                <c:pt idx="2787">
                  <c:v>7.6449999999999996</c:v>
                </c:pt>
                <c:pt idx="2788">
                  <c:v>7.6449999999999996</c:v>
                </c:pt>
                <c:pt idx="2789">
                  <c:v>7.6189999999999998</c:v>
                </c:pt>
                <c:pt idx="2790">
                  <c:v>7.6189999999999998</c:v>
                </c:pt>
                <c:pt idx="2791">
                  <c:v>7.5940000000000003</c:v>
                </c:pt>
                <c:pt idx="2792">
                  <c:v>7.6189999999999998</c:v>
                </c:pt>
                <c:pt idx="2793">
                  <c:v>7.5940000000000003</c:v>
                </c:pt>
                <c:pt idx="2794">
                  <c:v>7.5940000000000003</c:v>
                </c:pt>
                <c:pt idx="2795">
                  <c:v>7.5940000000000003</c:v>
                </c:pt>
                <c:pt idx="2796">
                  <c:v>7.5940000000000003</c:v>
                </c:pt>
                <c:pt idx="2797">
                  <c:v>7.5940000000000003</c:v>
                </c:pt>
                <c:pt idx="2798">
                  <c:v>7.569</c:v>
                </c:pt>
                <c:pt idx="2799">
                  <c:v>7.569</c:v>
                </c:pt>
                <c:pt idx="2800">
                  <c:v>7.569</c:v>
                </c:pt>
                <c:pt idx="2801">
                  <c:v>7.569</c:v>
                </c:pt>
                <c:pt idx="2802">
                  <c:v>7.5439999999999996</c:v>
                </c:pt>
                <c:pt idx="2803">
                  <c:v>7.569</c:v>
                </c:pt>
                <c:pt idx="2804">
                  <c:v>7.569</c:v>
                </c:pt>
                <c:pt idx="2805">
                  <c:v>7.569</c:v>
                </c:pt>
                <c:pt idx="2806">
                  <c:v>7.569</c:v>
                </c:pt>
                <c:pt idx="2807">
                  <c:v>7.569</c:v>
                </c:pt>
                <c:pt idx="2808">
                  <c:v>7.569</c:v>
                </c:pt>
                <c:pt idx="2809">
                  <c:v>7.569</c:v>
                </c:pt>
                <c:pt idx="2810">
                  <c:v>7.569</c:v>
                </c:pt>
                <c:pt idx="2811">
                  <c:v>7.569</c:v>
                </c:pt>
                <c:pt idx="2812">
                  <c:v>7.569</c:v>
                </c:pt>
                <c:pt idx="2813">
                  <c:v>7.5439999999999996</c:v>
                </c:pt>
                <c:pt idx="2814">
                  <c:v>7.5439999999999996</c:v>
                </c:pt>
                <c:pt idx="2815">
                  <c:v>7.5439999999999996</c:v>
                </c:pt>
                <c:pt idx="2816">
                  <c:v>7.5439999999999996</c:v>
                </c:pt>
                <c:pt idx="2817">
                  <c:v>7.5439999999999996</c:v>
                </c:pt>
                <c:pt idx="2818">
                  <c:v>7.5439999999999996</c:v>
                </c:pt>
                <c:pt idx="2819">
                  <c:v>7.5439999999999996</c:v>
                </c:pt>
                <c:pt idx="2820">
                  <c:v>7.5190000000000001</c:v>
                </c:pt>
                <c:pt idx="2821">
                  <c:v>7.5190000000000001</c:v>
                </c:pt>
                <c:pt idx="2822">
                  <c:v>7.5190000000000001</c:v>
                </c:pt>
                <c:pt idx="2823">
                  <c:v>7.5439999999999996</c:v>
                </c:pt>
                <c:pt idx="2824">
                  <c:v>7.5439999999999996</c:v>
                </c:pt>
                <c:pt idx="2825">
                  <c:v>7.5940000000000003</c:v>
                </c:pt>
                <c:pt idx="2826">
                  <c:v>7.5940000000000003</c:v>
                </c:pt>
                <c:pt idx="2827">
                  <c:v>7.6449999999999996</c:v>
                </c:pt>
                <c:pt idx="2828">
                  <c:v>7.6449999999999996</c:v>
                </c:pt>
                <c:pt idx="2829">
                  <c:v>7.67</c:v>
                </c:pt>
                <c:pt idx="2830">
                  <c:v>7.6950000000000003</c:v>
                </c:pt>
                <c:pt idx="2831">
                  <c:v>7.7450000000000001</c:v>
                </c:pt>
                <c:pt idx="2832">
                  <c:v>7.7450000000000001</c:v>
                </c:pt>
                <c:pt idx="2833">
                  <c:v>7.77</c:v>
                </c:pt>
                <c:pt idx="2834">
                  <c:v>7.77</c:v>
                </c:pt>
                <c:pt idx="2835">
                  <c:v>7.7949999999999999</c:v>
                </c:pt>
                <c:pt idx="2836">
                  <c:v>7.7949999999999999</c:v>
                </c:pt>
                <c:pt idx="2837">
                  <c:v>7.7949999999999999</c:v>
                </c:pt>
                <c:pt idx="2838">
                  <c:v>7.82</c:v>
                </c:pt>
                <c:pt idx="2839">
                  <c:v>7.82</c:v>
                </c:pt>
                <c:pt idx="2840">
                  <c:v>7.8949999999999996</c:v>
                </c:pt>
                <c:pt idx="2841">
                  <c:v>7.9950000000000001</c:v>
                </c:pt>
                <c:pt idx="2842">
                  <c:v>8.0449999999999999</c:v>
                </c:pt>
                <c:pt idx="2843">
                  <c:v>7.9950000000000001</c:v>
                </c:pt>
                <c:pt idx="2844">
                  <c:v>7.9450000000000003</c:v>
                </c:pt>
                <c:pt idx="2845">
                  <c:v>7.92</c:v>
                </c:pt>
                <c:pt idx="2846">
                  <c:v>7.8949999999999996</c:v>
                </c:pt>
                <c:pt idx="2847">
                  <c:v>7.8449999999999998</c:v>
                </c:pt>
                <c:pt idx="2848">
                  <c:v>7.82</c:v>
                </c:pt>
                <c:pt idx="2849">
                  <c:v>7.7949999999999999</c:v>
                </c:pt>
                <c:pt idx="2850">
                  <c:v>7.7949999999999999</c:v>
                </c:pt>
                <c:pt idx="2851">
                  <c:v>7.7949999999999999</c:v>
                </c:pt>
                <c:pt idx="2852">
                  <c:v>7.77</c:v>
                </c:pt>
                <c:pt idx="2853">
                  <c:v>7.77</c:v>
                </c:pt>
                <c:pt idx="2854">
                  <c:v>7.7450000000000001</c:v>
                </c:pt>
                <c:pt idx="2855">
                  <c:v>7.7450000000000001</c:v>
                </c:pt>
                <c:pt idx="2856">
                  <c:v>7.72</c:v>
                </c:pt>
                <c:pt idx="2857">
                  <c:v>7.72</c:v>
                </c:pt>
                <c:pt idx="2858">
                  <c:v>7.72</c:v>
                </c:pt>
                <c:pt idx="2859">
                  <c:v>7.6950000000000003</c:v>
                </c:pt>
                <c:pt idx="2860">
                  <c:v>7.6950000000000003</c:v>
                </c:pt>
                <c:pt idx="2861">
                  <c:v>7.6950000000000003</c:v>
                </c:pt>
                <c:pt idx="2862">
                  <c:v>7.6950000000000003</c:v>
                </c:pt>
                <c:pt idx="2863">
                  <c:v>7.6950000000000003</c:v>
                </c:pt>
                <c:pt idx="2864">
                  <c:v>7.6950000000000003</c:v>
                </c:pt>
                <c:pt idx="2865">
                  <c:v>7.6950000000000003</c:v>
                </c:pt>
                <c:pt idx="2866">
                  <c:v>7.67</c:v>
                </c:pt>
                <c:pt idx="2867">
                  <c:v>7.67</c:v>
                </c:pt>
                <c:pt idx="2868">
                  <c:v>7.67</c:v>
                </c:pt>
                <c:pt idx="2869">
                  <c:v>7.67</c:v>
                </c:pt>
                <c:pt idx="2870">
                  <c:v>7.67</c:v>
                </c:pt>
                <c:pt idx="2871">
                  <c:v>7.67</c:v>
                </c:pt>
                <c:pt idx="2872">
                  <c:v>7.67</c:v>
                </c:pt>
                <c:pt idx="2873">
                  <c:v>7.6449999999999996</c:v>
                </c:pt>
                <c:pt idx="2874">
                  <c:v>7.6449999999999996</c:v>
                </c:pt>
                <c:pt idx="2875">
                  <c:v>7.6449999999999996</c:v>
                </c:pt>
                <c:pt idx="2876">
                  <c:v>7.6189999999999998</c:v>
                </c:pt>
                <c:pt idx="2877">
                  <c:v>7.6189999999999998</c:v>
                </c:pt>
                <c:pt idx="2878">
                  <c:v>7.5940000000000003</c:v>
                </c:pt>
                <c:pt idx="2879">
                  <c:v>7.5940000000000003</c:v>
                </c:pt>
                <c:pt idx="2880">
                  <c:v>7.5940000000000003</c:v>
                </c:pt>
                <c:pt idx="2881">
                  <c:v>7.5940000000000003</c:v>
                </c:pt>
                <c:pt idx="2882">
                  <c:v>7.5940000000000003</c:v>
                </c:pt>
                <c:pt idx="2883">
                  <c:v>7.5940000000000003</c:v>
                </c:pt>
                <c:pt idx="2884">
                  <c:v>7.5940000000000003</c:v>
                </c:pt>
                <c:pt idx="2885">
                  <c:v>7.569</c:v>
                </c:pt>
                <c:pt idx="2886">
                  <c:v>7.569</c:v>
                </c:pt>
                <c:pt idx="2887">
                  <c:v>7.569</c:v>
                </c:pt>
                <c:pt idx="2888">
                  <c:v>7.5439999999999996</c:v>
                </c:pt>
                <c:pt idx="2889">
                  <c:v>7.5439999999999996</c:v>
                </c:pt>
                <c:pt idx="2890">
                  <c:v>7.5439999999999996</c:v>
                </c:pt>
                <c:pt idx="2891">
                  <c:v>7.5439999999999996</c:v>
                </c:pt>
                <c:pt idx="2892">
                  <c:v>7.5439999999999996</c:v>
                </c:pt>
                <c:pt idx="2893">
                  <c:v>7.5439999999999996</c:v>
                </c:pt>
                <c:pt idx="2894">
                  <c:v>7.5439999999999996</c:v>
                </c:pt>
                <c:pt idx="2895">
                  <c:v>7.5439999999999996</c:v>
                </c:pt>
                <c:pt idx="2896">
                  <c:v>7.5190000000000001</c:v>
                </c:pt>
                <c:pt idx="2897">
                  <c:v>7.5190000000000001</c:v>
                </c:pt>
                <c:pt idx="2898">
                  <c:v>7.5190000000000001</c:v>
                </c:pt>
                <c:pt idx="2899">
                  <c:v>7.5190000000000001</c:v>
                </c:pt>
                <c:pt idx="2900">
                  <c:v>7.5190000000000001</c:v>
                </c:pt>
                <c:pt idx="2901">
                  <c:v>7.5190000000000001</c:v>
                </c:pt>
                <c:pt idx="2902">
                  <c:v>7.5190000000000001</c:v>
                </c:pt>
                <c:pt idx="2903">
                  <c:v>7.5190000000000001</c:v>
                </c:pt>
                <c:pt idx="2904">
                  <c:v>7.5190000000000001</c:v>
                </c:pt>
                <c:pt idx="2905">
                  <c:v>7.5439999999999996</c:v>
                </c:pt>
                <c:pt idx="2906">
                  <c:v>7.5439999999999996</c:v>
                </c:pt>
                <c:pt idx="2907">
                  <c:v>7.5190000000000001</c:v>
                </c:pt>
                <c:pt idx="2908">
                  <c:v>7.5190000000000001</c:v>
                </c:pt>
                <c:pt idx="2909">
                  <c:v>7.5190000000000001</c:v>
                </c:pt>
                <c:pt idx="2910">
                  <c:v>7.5190000000000001</c:v>
                </c:pt>
                <c:pt idx="2911">
                  <c:v>7.5190000000000001</c:v>
                </c:pt>
                <c:pt idx="2912">
                  <c:v>7.5190000000000001</c:v>
                </c:pt>
                <c:pt idx="2913">
                  <c:v>7.4939999999999998</c:v>
                </c:pt>
                <c:pt idx="2914">
                  <c:v>7.5190000000000001</c:v>
                </c:pt>
                <c:pt idx="2915">
                  <c:v>7.4939999999999998</c:v>
                </c:pt>
                <c:pt idx="2916">
                  <c:v>7.4939999999999998</c:v>
                </c:pt>
                <c:pt idx="2917">
                  <c:v>7.4939999999999998</c:v>
                </c:pt>
                <c:pt idx="2918">
                  <c:v>7.4939999999999998</c:v>
                </c:pt>
                <c:pt idx="2919">
                  <c:v>7.4939999999999998</c:v>
                </c:pt>
                <c:pt idx="2920">
                  <c:v>7.4939999999999998</c:v>
                </c:pt>
                <c:pt idx="2921">
                  <c:v>7.4939999999999998</c:v>
                </c:pt>
                <c:pt idx="2922">
                  <c:v>7.4939999999999998</c:v>
                </c:pt>
                <c:pt idx="2923">
                  <c:v>7.5190000000000001</c:v>
                </c:pt>
                <c:pt idx="2924">
                  <c:v>7.5190000000000001</c:v>
                </c:pt>
                <c:pt idx="2925">
                  <c:v>7.5439999999999996</c:v>
                </c:pt>
                <c:pt idx="2926">
                  <c:v>7.5940000000000003</c:v>
                </c:pt>
                <c:pt idx="2927">
                  <c:v>7.67</c:v>
                </c:pt>
                <c:pt idx="2928">
                  <c:v>7.7450000000000001</c:v>
                </c:pt>
                <c:pt idx="2929">
                  <c:v>7.77</c:v>
                </c:pt>
                <c:pt idx="2930">
                  <c:v>7.82</c:v>
                </c:pt>
                <c:pt idx="2931">
                  <c:v>7.8449999999999998</c:v>
                </c:pt>
                <c:pt idx="2932">
                  <c:v>7.87</c:v>
                </c:pt>
                <c:pt idx="2933">
                  <c:v>7.8949999999999996</c:v>
                </c:pt>
                <c:pt idx="2934">
                  <c:v>7.9450000000000003</c:v>
                </c:pt>
                <c:pt idx="2935">
                  <c:v>7.97</c:v>
                </c:pt>
                <c:pt idx="2936">
                  <c:v>7.9950000000000001</c:v>
                </c:pt>
                <c:pt idx="2937">
                  <c:v>7.9950000000000001</c:v>
                </c:pt>
                <c:pt idx="2938">
                  <c:v>7.9950000000000001</c:v>
                </c:pt>
                <c:pt idx="2939">
                  <c:v>7.9950000000000001</c:v>
                </c:pt>
                <c:pt idx="2940">
                  <c:v>8.02</c:v>
                </c:pt>
                <c:pt idx="2941">
                  <c:v>7.9950000000000001</c:v>
                </c:pt>
                <c:pt idx="2942">
                  <c:v>8.02</c:v>
                </c:pt>
                <c:pt idx="2943">
                  <c:v>7.9950000000000001</c:v>
                </c:pt>
                <c:pt idx="2944">
                  <c:v>8.02</c:v>
                </c:pt>
                <c:pt idx="2945">
                  <c:v>7.9950000000000001</c:v>
                </c:pt>
                <c:pt idx="2946">
                  <c:v>7.97</c:v>
                </c:pt>
                <c:pt idx="2947">
                  <c:v>7.9450000000000003</c:v>
                </c:pt>
                <c:pt idx="2948">
                  <c:v>7.8949999999999996</c:v>
                </c:pt>
                <c:pt idx="2949">
                  <c:v>7.8449999999999998</c:v>
                </c:pt>
                <c:pt idx="2950">
                  <c:v>7.8449999999999998</c:v>
                </c:pt>
                <c:pt idx="2951">
                  <c:v>7.82</c:v>
                </c:pt>
                <c:pt idx="2952">
                  <c:v>7.7949999999999999</c:v>
                </c:pt>
                <c:pt idx="2953">
                  <c:v>7.7949999999999999</c:v>
                </c:pt>
                <c:pt idx="2954">
                  <c:v>7.77</c:v>
                </c:pt>
                <c:pt idx="2955">
                  <c:v>7.7450000000000001</c:v>
                </c:pt>
                <c:pt idx="2956">
                  <c:v>7.72</c:v>
                </c:pt>
                <c:pt idx="2957">
                  <c:v>7.72</c:v>
                </c:pt>
                <c:pt idx="2958">
                  <c:v>7.6950000000000003</c:v>
                </c:pt>
                <c:pt idx="2959">
                  <c:v>7.6950000000000003</c:v>
                </c:pt>
                <c:pt idx="2960">
                  <c:v>7.67</c:v>
                </c:pt>
                <c:pt idx="2961">
                  <c:v>7.6449999999999996</c:v>
                </c:pt>
                <c:pt idx="2962">
                  <c:v>7.6449999999999996</c:v>
                </c:pt>
                <c:pt idx="2963">
                  <c:v>7.6449999999999996</c:v>
                </c:pt>
                <c:pt idx="2964">
                  <c:v>7.6449999999999996</c:v>
                </c:pt>
                <c:pt idx="2965">
                  <c:v>7.6189999999999998</c:v>
                </c:pt>
                <c:pt idx="2966">
                  <c:v>7.6449999999999996</c:v>
                </c:pt>
                <c:pt idx="2967">
                  <c:v>7.6449999999999996</c:v>
                </c:pt>
                <c:pt idx="2968">
                  <c:v>7.6449999999999996</c:v>
                </c:pt>
                <c:pt idx="2969">
                  <c:v>7.6449999999999996</c:v>
                </c:pt>
                <c:pt idx="2970">
                  <c:v>7.6449999999999996</c:v>
                </c:pt>
                <c:pt idx="2971">
                  <c:v>7.6449999999999996</c:v>
                </c:pt>
                <c:pt idx="2972">
                  <c:v>7.6449999999999996</c:v>
                </c:pt>
                <c:pt idx="2973">
                  <c:v>7.6449999999999996</c:v>
                </c:pt>
                <c:pt idx="2974">
                  <c:v>7.6449999999999996</c:v>
                </c:pt>
                <c:pt idx="2975">
                  <c:v>7.6449999999999996</c:v>
                </c:pt>
                <c:pt idx="2976">
                  <c:v>7.6449999999999996</c:v>
                </c:pt>
                <c:pt idx="2977">
                  <c:v>7.6449999999999996</c:v>
                </c:pt>
                <c:pt idx="2978">
                  <c:v>7.6449999999999996</c:v>
                </c:pt>
                <c:pt idx="2979">
                  <c:v>7.6449999999999996</c:v>
                </c:pt>
                <c:pt idx="2980">
                  <c:v>7.6189999999999998</c:v>
                </c:pt>
                <c:pt idx="2981">
                  <c:v>7.6189999999999998</c:v>
                </c:pt>
                <c:pt idx="2982">
                  <c:v>7.6189999999999998</c:v>
                </c:pt>
                <c:pt idx="2983">
                  <c:v>7.6449999999999996</c:v>
                </c:pt>
                <c:pt idx="2984">
                  <c:v>7.6449999999999996</c:v>
                </c:pt>
                <c:pt idx="2985">
                  <c:v>7.6189999999999998</c:v>
                </c:pt>
                <c:pt idx="2986">
                  <c:v>7.6449999999999996</c:v>
                </c:pt>
                <c:pt idx="2987">
                  <c:v>7.6449999999999996</c:v>
                </c:pt>
                <c:pt idx="2988">
                  <c:v>7.6449999999999996</c:v>
                </c:pt>
                <c:pt idx="2989">
                  <c:v>7.6449999999999996</c:v>
                </c:pt>
                <c:pt idx="2990">
                  <c:v>7.6449999999999996</c:v>
                </c:pt>
                <c:pt idx="2991">
                  <c:v>7.6449999999999996</c:v>
                </c:pt>
                <c:pt idx="2992">
                  <c:v>7.6449999999999996</c:v>
                </c:pt>
                <c:pt idx="2993">
                  <c:v>7.6449999999999996</c:v>
                </c:pt>
                <c:pt idx="2994">
                  <c:v>7.6449999999999996</c:v>
                </c:pt>
                <c:pt idx="2995">
                  <c:v>7.6449999999999996</c:v>
                </c:pt>
                <c:pt idx="2996">
                  <c:v>7.6449999999999996</c:v>
                </c:pt>
                <c:pt idx="2997">
                  <c:v>7.6449999999999996</c:v>
                </c:pt>
                <c:pt idx="2998">
                  <c:v>7.6449999999999996</c:v>
                </c:pt>
                <c:pt idx="2999">
                  <c:v>7.6449999999999996</c:v>
                </c:pt>
                <c:pt idx="3000">
                  <c:v>7.6449999999999996</c:v>
                </c:pt>
                <c:pt idx="3001">
                  <c:v>7.6449999999999996</c:v>
                </c:pt>
                <c:pt idx="3002">
                  <c:v>7.6449999999999996</c:v>
                </c:pt>
                <c:pt idx="3003">
                  <c:v>7.6449999999999996</c:v>
                </c:pt>
                <c:pt idx="3004">
                  <c:v>7.6449999999999996</c:v>
                </c:pt>
                <c:pt idx="3005">
                  <c:v>7.6449999999999996</c:v>
                </c:pt>
                <c:pt idx="3006">
                  <c:v>7.6449999999999996</c:v>
                </c:pt>
                <c:pt idx="3007">
                  <c:v>7.6449999999999996</c:v>
                </c:pt>
                <c:pt idx="3008">
                  <c:v>7.6449999999999996</c:v>
                </c:pt>
                <c:pt idx="3009">
                  <c:v>7.6449999999999996</c:v>
                </c:pt>
                <c:pt idx="3010">
                  <c:v>7.6449999999999996</c:v>
                </c:pt>
                <c:pt idx="3011">
                  <c:v>7.6449999999999996</c:v>
                </c:pt>
                <c:pt idx="3012">
                  <c:v>7.6449999999999996</c:v>
                </c:pt>
                <c:pt idx="3013">
                  <c:v>7.67</c:v>
                </c:pt>
                <c:pt idx="3014">
                  <c:v>7.67</c:v>
                </c:pt>
                <c:pt idx="3015">
                  <c:v>7.6950000000000003</c:v>
                </c:pt>
                <c:pt idx="3016">
                  <c:v>7.6950000000000003</c:v>
                </c:pt>
                <c:pt idx="3017">
                  <c:v>7.6950000000000003</c:v>
                </c:pt>
                <c:pt idx="3018">
                  <c:v>7.6950000000000003</c:v>
                </c:pt>
                <c:pt idx="3019">
                  <c:v>7.72</c:v>
                </c:pt>
                <c:pt idx="3020">
                  <c:v>7.72</c:v>
                </c:pt>
                <c:pt idx="3021">
                  <c:v>7.72</c:v>
                </c:pt>
                <c:pt idx="3022">
                  <c:v>7.7450000000000001</c:v>
                </c:pt>
                <c:pt idx="3023">
                  <c:v>7.77</c:v>
                </c:pt>
                <c:pt idx="3024">
                  <c:v>7.82</c:v>
                </c:pt>
                <c:pt idx="3025">
                  <c:v>7.82</c:v>
                </c:pt>
                <c:pt idx="3026">
                  <c:v>7.82</c:v>
                </c:pt>
                <c:pt idx="3027">
                  <c:v>7.8449999999999998</c:v>
                </c:pt>
                <c:pt idx="3028">
                  <c:v>7.8949999999999996</c:v>
                </c:pt>
                <c:pt idx="3029">
                  <c:v>7.92</c:v>
                </c:pt>
                <c:pt idx="3030">
                  <c:v>7.92</c:v>
                </c:pt>
                <c:pt idx="3031">
                  <c:v>7.92</c:v>
                </c:pt>
                <c:pt idx="3032">
                  <c:v>7.9450000000000003</c:v>
                </c:pt>
                <c:pt idx="3033">
                  <c:v>7.97</c:v>
                </c:pt>
                <c:pt idx="3034">
                  <c:v>7.9950000000000001</c:v>
                </c:pt>
                <c:pt idx="3035">
                  <c:v>7.9950000000000001</c:v>
                </c:pt>
                <c:pt idx="3036">
                  <c:v>7.97</c:v>
                </c:pt>
                <c:pt idx="3037">
                  <c:v>7.97</c:v>
                </c:pt>
                <c:pt idx="3038">
                  <c:v>7.97</c:v>
                </c:pt>
                <c:pt idx="3039">
                  <c:v>7.9950000000000001</c:v>
                </c:pt>
                <c:pt idx="3040">
                  <c:v>8.02</c:v>
                </c:pt>
                <c:pt idx="3041">
                  <c:v>7.9950000000000001</c:v>
                </c:pt>
                <c:pt idx="3042">
                  <c:v>7.97</c:v>
                </c:pt>
                <c:pt idx="3043">
                  <c:v>7.9450000000000003</c:v>
                </c:pt>
                <c:pt idx="3044">
                  <c:v>7.9450000000000003</c:v>
                </c:pt>
                <c:pt idx="3045">
                  <c:v>7.92</c:v>
                </c:pt>
                <c:pt idx="3046">
                  <c:v>7.92</c:v>
                </c:pt>
                <c:pt idx="3047">
                  <c:v>7.8949999999999996</c:v>
                </c:pt>
                <c:pt idx="3048">
                  <c:v>7.87</c:v>
                </c:pt>
                <c:pt idx="3049">
                  <c:v>7.8449999999999998</c:v>
                </c:pt>
                <c:pt idx="3050">
                  <c:v>7.82</c:v>
                </c:pt>
                <c:pt idx="3051">
                  <c:v>7.82</c:v>
                </c:pt>
                <c:pt idx="3052">
                  <c:v>7.82</c:v>
                </c:pt>
                <c:pt idx="3053">
                  <c:v>7.7949999999999999</c:v>
                </c:pt>
                <c:pt idx="3054">
                  <c:v>7.7949999999999999</c:v>
                </c:pt>
                <c:pt idx="3055">
                  <c:v>7.77</c:v>
                </c:pt>
                <c:pt idx="3056">
                  <c:v>7.77</c:v>
                </c:pt>
                <c:pt idx="3057">
                  <c:v>7.7450000000000001</c:v>
                </c:pt>
                <c:pt idx="3058">
                  <c:v>7.72</c:v>
                </c:pt>
                <c:pt idx="3059">
                  <c:v>7.72</c:v>
                </c:pt>
                <c:pt idx="3060">
                  <c:v>7.6950000000000003</c:v>
                </c:pt>
                <c:pt idx="3061">
                  <c:v>7.6950000000000003</c:v>
                </c:pt>
                <c:pt idx="3062">
                  <c:v>7.6950000000000003</c:v>
                </c:pt>
                <c:pt idx="3063">
                  <c:v>7.6950000000000003</c:v>
                </c:pt>
                <c:pt idx="3064">
                  <c:v>7.67</c:v>
                </c:pt>
                <c:pt idx="3065">
                  <c:v>7.67</c:v>
                </c:pt>
                <c:pt idx="3066">
                  <c:v>7.67</c:v>
                </c:pt>
                <c:pt idx="3067">
                  <c:v>7.6449999999999996</c:v>
                </c:pt>
                <c:pt idx="3068">
                  <c:v>7.6449999999999996</c:v>
                </c:pt>
                <c:pt idx="3069">
                  <c:v>7.6449999999999996</c:v>
                </c:pt>
                <c:pt idx="3070">
                  <c:v>7.67</c:v>
                </c:pt>
                <c:pt idx="3071">
                  <c:v>7.67</c:v>
                </c:pt>
                <c:pt idx="3072">
                  <c:v>7.67</c:v>
                </c:pt>
                <c:pt idx="3073">
                  <c:v>7.67</c:v>
                </c:pt>
                <c:pt idx="3074">
                  <c:v>7.6950000000000003</c:v>
                </c:pt>
                <c:pt idx="3075">
                  <c:v>7.6950000000000003</c:v>
                </c:pt>
                <c:pt idx="3076">
                  <c:v>7.6950000000000003</c:v>
                </c:pt>
                <c:pt idx="3077">
                  <c:v>7.6950000000000003</c:v>
                </c:pt>
                <c:pt idx="3078">
                  <c:v>7.67</c:v>
                </c:pt>
                <c:pt idx="3079">
                  <c:v>7.67</c:v>
                </c:pt>
                <c:pt idx="3080">
                  <c:v>7.6449999999999996</c:v>
                </c:pt>
                <c:pt idx="3081">
                  <c:v>7.6449999999999996</c:v>
                </c:pt>
                <c:pt idx="3082">
                  <c:v>7.6449999999999996</c:v>
                </c:pt>
                <c:pt idx="3083">
                  <c:v>7.6449999999999996</c:v>
                </c:pt>
                <c:pt idx="3084">
                  <c:v>7.6189999999999998</c:v>
                </c:pt>
                <c:pt idx="3085">
                  <c:v>7.6189999999999998</c:v>
                </c:pt>
                <c:pt idx="3086">
                  <c:v>7.6189999999999998</c:v>
                </c:pt>
                <c:pt idx="3087">
                  <c:v>7.5940000000000003</c:v>
                </c:pt>
                <c:pt idx="3088">
                  <c:v>7.5940000000000003</c:v>
                </c:pt>
                <c:pt idx="3089">
                  <c:v>7.5940000000000003</c:v>
                </c:pt>
                <c:pt idx="3090">
                  <c:v>7.5940000000000003</c:v>
                </c:pt>
                <c:pt idx="3091">
                  <c:v>7.5940000000000003</c:v>
                </c:pt>
                <c:pt idx="3092">
                  <c:v>7.5940000000000003</c:v>
                </c:pt>
                <c:pt idx="3093">
                  <c:v>7.5940000000000003</c:v>
                </c:pt>
                <c:pt idx="3094">
                  <c:v>7.5940000000000003</c:v>
                </c:pt>
                <c:pt idx="3095">
                  <c:v>7.5940000000000003</c:v>
                </c:pt>
                <c:pt idx="3096">
                  <c:v>7.569</c:v>
                </c:pt>
                <c:pt idx="3097">
                  <c:v>7.569</c:v>
                </c:pt>
                <c:pt idx="3098">
                  <c:v>7.569</c:v>
                </c:pt>
                <c:pt idx="3099">
                  <c:v>7.569</c:v>
                </c:pt>
                <c:pt idx="3100">
                  <c:v>7.569</c:v>
                </c:pt>
                <c:pt idx="3101">
                  <c:v>7.569</c:v>
                </c:pt>
                <c:pt idx="3102">
                  <c:v>7.569</c:v>
                </c:pt>
                <c:pt idx="3103">
                  <c:v>7.569</c:v>
                </c:pt>
                <c:pt idx="3104">
                  <c:v>7.5439999999999996</c:v>
                </c:pt>
                <c:pt idx="3105">
                  <c:v>7.5439999999999996</c:v>
                </c:pt>
                <c:pt idx="3106">
                  <c:v>7.5439999999999996</c:v>
                </c:pt>
                <c:pt idx="3107">
                  <c:v>7.5439999999999996</c:v>
                </c:pt>
                <c:pt idx="3108">
                  <c:v>7.5439999999999996</c:v>
                </c:pt>
                <c:pt idx="3109">
                  <c:v>7.569</c:v>
                </c:pt>
                <c:pt idx="3110">
                  <c:v>7.569</c:v>
                </c:pt>
                <c:pt idx="3111">
                  <c:v>7.569</c:v>
                </c:pt>
                <c:pt idx="3112">
                  <c:v>7.569</c:v>
                </c:pt>
                <c:pt idx="3113">
                  <c:v>7.569</c:v>
                </c:pt>
                <c:pt idx="3114">
                  <c:v>7.5940000000000003</c:v>
                </c:pt>
                <c:pt idx="3115">
                  <c:v>7.6189999999999998</c:v>
                </c:pt>
                <c:pt idx="3116">
                  <c:v>7.6449999999999996</c:v>
                </c:pt>
                <c:pt idx="3117">
                  <c:v>7.6950000000000003</c:v>
                </c:pt>
                <c:pt idx="3118">
                  <c:v>7.72</c:v>
                </c:pt>
                <c:pt idx="3119">
                  <c:v>7.7450000000000001</c:v>
                </c:pt>
                <c:pt idx="3120">
                  <c:v>7.77</c:v>
                </c:pt>
                <c:pt idx="3121">
                  <c:v>7.7949999999999999</c:v>
                </c:pt>
                <c:pt idx="3122">
                  <c:v>7.82</c:v>
                </c:pt>
                <c:pt idx="3123">
                  <c:v>7.8449999999999998</c:v>
                </c:pt>
                <c:pt idx="3124">
                  <c:v>7.8449999999999998</c:v>
                </c:pt>
                <c:pt idx="3125">
                  <c:v>7.87</c:v>
                </c:pt>
                <c:pt idx="3126">
                  <c:v>7.8949999999999996</c:v>
                </c:pt>
                <c:pt idx="3127">
                  <c:v>7.9450000000000003</c:v>
                </c:pt>
                <c:pt idx="3128">
                  <c:v>7.9450000000000003</c:v>
                </c:pt>
                <c:pt idx="3129">
                  <c:v>7.97</c:v>
                </c:pt>
                <c:pt idx="3130">
                  <c:v>8.02</c:v>
                </c:pt>
                <c:pt idx="3131">
                  <c:v>8.0449999999999999</c:v>
                </c:pt>
                <c:pt idx="3132">
                  <c:v>8.0950000000000006</c:v>
                </c:pt>
                <c:pt idx="3133">
                  <c:v>8.07</c:v>
                </c:pt>
                <c:pt idx="3134">
                  <c:v>8.0449999999999999</c:v>
                </c:pt>
                <c:pt idx="3135">
                  <c:v>8.0449999999999999</c:v>
                </c:pt>
                <c:pt idx="3136">
                  <c:v>8.0449999999999999</c:v>
                </c:pt>
                <c:pt idx="3137">
                  <c:v>8.0449999999999999</c:v>
                </c:pt>
                <c:pt idx="3138">
                  <c:v>8.02</c:v>
                </c:pt>
                <c:pt idx="3139">
                  <c:v>8.02</c:v>
                </c:pt>
                <c:pt idx="3140">
                  <c:v>7.97</c:v>
                </c:pt>
                <c:pt idx="3141">
                  <c:v>7.9450000000000003</c:v>
                </c:pt>
                <c:pt idx="3142">
                  <c:v>7.92</c:v>
                </c:pt>
                <c:pt idx="3143">
                  <c:v>7.8949999999999996</c:v>
                </c:pt>
                <c:pt idx="3144">
                  <c:v>7.87</c:v>
                </c:pt>
                <c:pt idx="3145">
                  <c:v>7.8449999999999998</c:v>
                </c:pt>
                <c:pt idx="3146">
                  <c:v>7.8449999999999998</c:v>
                </c:pt>
                <c:pt idx="3147">
                  <c:v>7.82</c:v>
                </c:pt>
                <c:pt idx="3148">
                  <c:v>7.7949999999999999</c:v>
                </c:pt>
                <c:pt idx="3149">
                  <c:v>7.7949999999999999</c:v>
                </c:pt>
                <c:pt idx="3150">
                  <c:v>7.77</c:v>
                </c:pt>
                <c:pt idx="3151">
                  <c:v>7.7450000000000001</c:v>
                </c:pt>
                <c:pt idx="3152">
                  <c:v>7.7450000000000001</c:v>
                </c:pt>
                <c:pt idx="3153">
                  <c:v>7.7450000000000001</c:v>
                </c:pt>
                <c:pt idx="3154">
                  <c:v>7.7450000000000001</c:v>
                </c:pt>
                <c:pt idx="3155">
                  <c:v>7.7450000000000001</c:v>
                </c:pt>
                <c:pt idx="3156">
                  <c:v>7.7450000000000001</c:v>
                </c:pt>
                <c:pt idx="3157">
                  <c:v>7.72</c:v>
                </c:pt>
                <c:pt idx="3158">
                  <c:v>7.72</c:v>
                </c:pt>
                <c:pt idx="3159">
                  <c:v>7.6950000000000003</c:v>
                </c:pt>
                <c:pt idx="3160">
                  <c:v>7.6950000000000003</c:v>
                </c:pt>
                <c:pt idx="3161">
                  <c:v>7.6950000000000003</c:v>
                </c:pt>
                <c:pt idx="3162">
                  <c:v>7.67</c:v>
                </c:pt>
                <c:pt idx="3163">
                  <c:v>7.67</c:v>
                </c:pt>
                <c:pt idx="3164">
                  <c:v>7.67</c:v>
                </c:pt>
                <c:pt idx="3165">
                  <c:v>7.6449999999999996</c:v>
                </c:pt>
                <c:pt idx="3166">
                  <c:v>7.6449999999999996</c:v>
                </c:pt>
                <c:pt idx="3167">
                  <c:v>7.6449999999999996</c:v>
                </c:pt>
                <c:pt idx="3168">
                  <c:v>7.6449999999999996</c:v>
                </c:pt>
                <c:pt idx="3169">
                  <c:v>7.6449999999999996</c:v>
                </c:pt>
                <c:pt idx="3170">
                  <c:v>7.6449999999999996</c:v>
                </c:pt>
                <c:pt idx="3171">
                  <c:v>7.6449999999999996</c:v>
                </c:pt>
                <c:pt idx="3172">
                  <c:v>7.6449999999999996</c:v>
                </c:pt>
                <c:pt idx="3173">
                  <c:v>7.6449999999999996</c:v>
                </c:pt>
                <c:pt idx="3174">
                  <c:v>7.6449999999999996</c:v>
                </c:pt>
                <c:pt idx="3175">
                  <c:v>7.6189999999999998</c:v>
                </c:pt>
                <c:pt idx="3176">
                  <c:v>7.6189999999999998</c:v>
                </c:pt>
                <c:pt idx="3177">
                  <c:v>7.6189999999999998</c:v>
                </c:pt>
                <c:pt idx="3178">
                  <c:v>7.6449999999999996</c:v>
                </c:pt>
                <c:pt idx="3179">
                  <c:v>7.6449999999999996</c:v>
                </c:pt>
                <c:pt idx="3180">
                  <c:v>7.6189999999999998</c:v>
                </c:pt>
                <c:pt idx="3181">
                  <c:v>7.6189999999999998</c:v>
                </c:pt>
                <c:pt idx="3182">
                  <c:v>7.6189999999999998</c:v>
                </c:pt>
                <c:pt idx="3183">
                  <c:v>7.6189999999999998</c:v>
                </c:pt>
                <c:pt idx="3184">
                  <c:v>7.6189999999999998</c:v>
                </c:pt>
                <c:pt idx="3185">
                  <c:v>7.6189999999999998</c:v>
                </c:pt>
                <c:pt idx="3186">
                  <c:v>7.6189999999999998</c:v>
                </c:pt>
                <c:pt idx="3187">
                  <c:v>7.6189999999999998</c:v>
                </c:pt>
                <c:pt idx="3188">
                  <c:v>7.5940000000000003</c:v>
                </c:pt>
                <c:pt idx="3189">
                  <c:v>7.5940000000000003</c:v>
                </c:pt>
                <c:pt idx="3190">
                  <c:v>7.5940000000000003</c:v>
                </c:pt>
                <c:pt idx="3191">
                  <c:v>7.5940000000000003</c:v>
                </c:pt>
                <c:pt idx="3192">
                  <c:v>7.5940000000000003</c:v>
                </c:pt>
                <c:pt idx="3193">
                  <c:v>7.5940000000000003</c:v>
                </c:pt>
                <c:pt idx="3194">
                  <c:v>7.5940000000000003</c:v>
                </c:pt>
                <c:pt idx="3195">
                  <c:v>7.5940000000000003</c:v>
                </c:pt>
                <c:pt idx="3196">
                  <c:v>7.5940000000000003</c:v>
                </c:pt>
                <c:pt idx="3197">
                  <c:v>7.5940000000000003</c:v>
                </c:pt>
                <c:pt idx="3198">
                  <c:v>7.5940000000000003</c:v>
                </c:pt>
                <c:pt idx="3199">
                  <c:v>7.5940000000000003</c:v>
                </c:pt>
                <c:pt idx="3200">
                  <c:v>7.5940000000000003</c:v>
                </c:pt>
                <c:pt idx="3201">
                  <c:v>7.5940000000000003</c:v>
                </c:pt>
                <c:pt idx="3202">
                  <c:v>7.5940000000000003</c:v>
                </c:pt>
                <c:pt idx="3203">
                  <c:v>7.5940000000000003</c:v>
                </c:pt>
                <c:pt idx="3204">
                  <c:v>7.5940000000000003</c:v>
                </c:pt>
                <c:pt idx="3205">
                  <c:v>7.6189999999999998</c:v>
                </c:pt>
                <c:pt idx="3206">
                  <c:v>7.6189999999999998</c:v>
                </c:pt>
                <c:pt idx="3207">
                  <c:v>7.6449999999999996</c:v>
                </c:pt>
                <c:pt idx="3208">
                  <c:v>7.6449999999999996</c:v>
                </c:pt>
                <c:pt idx="3209">
                  <c:v>7.6449999999999996</c:v>
                </c:pt>
                <c:pt idx="3210">
                  <c:v>7.67</c:v>
                </c:pt>
                <c:pt idx="3211">
                  <c:v>7.6950000000000003</c:v>
                </c:pt>
                <c:pt idx="3212">
                  <c:v>7.72</c:v>
                </c:pt>
                <c:pt idx="3213">
                  <c:v>7.72</c:v>
                </c:pt>
                <c:pt idx="3214">
                  <c:v>7.7450000000000001</c:v>
                </c:pt>
                <c:pt idx="3215">
                  <c:v>7.77</c:v>
                </c:pt>
                <c:pt idx="3216">
                  <c:v>7.8449999999999998</c:v>
                </c:pt>
                <c:pt idx="3217">
                  <c:v>7.92</c:v>
                </c:pt>
                <c:pt idx="3218">
                  <c:v>7.9950000000000001</c:v>
                </c:pt>
                <c:pt idx="3219">
                  <c:v>7.9950000000000001</c:v>
                </c:pt>
                <c:pt idx="3220">
                  <c:v>7.9950000000000001</c:v>
                </c:pt>
                <c:pt idx="3221">
                  <c:v>7.9950000000000001</c:v>
                </c:pt>
                <c:pt idx="3222">
                  <c:v>8.07</c:v>
                </c:pt>
                <c:pt idx="3223">
                  <c:v>8.07</c:v>
                </c:pt>
                <c:pt idx="3224">
                  <c:v>8.0449999999999999</c:v>
                </c:pt>
                <c:pt idx="3225">
                  <c:v>8.0950000000000006</c:v>
                </c:pt>
                <c:pt idx="3226">
                  <c:v>8.1199999999999992</c:v>
                </c:pt>
                <c:pt idx="3227">
                  <c:v>8.1449999999999996</c:v>
                </c:pt>
                <c:pt idx="3228">
                  <c:v>8.1449999999999996</c:v>
                </c:pt>
                <c:pt idx="3229">
                  <c:v>8.1449999999999996</c:v>
                </c:pt>
                <c:pt idx="3230">
                  <c:v>8.1449999999999996</c:v>
                </c:pt>
                <c:pt idx="3231">
                  <c:v>8.1449999999999996</c:v>
                </c:pt>
                <c:pt idx="3232">
                  <c:v>8.1199999999999992</c:v>
                </c:pt>
                <c:pt idx="3233">
                  <c:v>8.0449999999999999</c:v>
                </c:pt>
                <c:pt idx="3234">
                  <c:v>8.0449999999999999</c:v>
                </c:pt>
                <c:pt idx="3235">
                  <c:v>8.0449999999999999</c:v>
                </c:pt>
                <c:pt idx="3236">
                  <c:v>8.02</c:v>
                </c:pt>
                <c:pt idx="3237">
                  <c:v>7.97</c:v>
                </c:pt>
                <c:pt idx="3238">
                  <c:v>7.9450000000000003</c:v>
                </c:pt>
                <c:pt idx="3239">
                  <c:v>7.8949999999999996</c:v>
                </c:pt>
                <c:pt idx="3240">
                  <c:v>7.87</c:v>
                </c:pt>
                <c:pt idx="3241">
                  <c:v>7.8449999999999998</c:v>
                </c:pt>
                <c:pt idx="3242">
                  <c:v>7.8449999999999998</c:v>
                </c:pt>
                <c:pt idx="3243">
                  <c:v>7.82</c:v>
                </c:pt>
                <c:pt idx="3244">
                  <c:v>7.7949999999999999</c:v>
                </c:pt>
                <c:pt idx="3245">
                  <c:v>7.7949999999999999</c:v>
                </c:pt>
                <c:pt idx="3246">
                  <c:v>7.7949999999999999</c:v>
                </c:pt>
                <c:pt idx="3247">
                  <c:v>7.7949999999999999</c:v>
                </c:pt>
                <c:pt idx="3248">
                  <c:v>7.77</c:v>
                </c:pt>
                <c:pt idx="3249">
                  <c:v>7.77</c:v>
                </c:pt>
                <c:pt idx="3250">
                  <c:v>7.77</c:v>
                </c:pt>
                <c:pt idx="3251">
                  <c:v>7.7450000000000001</c:v>
                </c:pt>
                <c:pt idx="3252">
                  <c:v>7.7450000000000001</c:v>
                </c:pt>
                <c:pt idx="3253">
                  <c:v>7.7450000000000001</c:v>
                </c:pt>
                <c:pt idx="3254">
                  <c:v>7.7450000000000001</c:v>
                </c:pt>
                <c:pt idx="3255">
                  <c:v>7.7450000000000001</c:v>
                </c:pt>
                <c:pt idx="3256">
                  <c:v>7.72</c:v>
                </c:pt>
                <c:pt idx="3257">
                  <c:v>7.72</c:v>
                </c:pt>
                <c:pt idx="3258">
                  <c:v>7.72</c:v>
                </c:pt>
                <c:pt idx="3259">
                  <c:v>7.6950000000000003</c:v>
                </c:pt>
                <c:pt idx="3260">
                  <c:v>7.6950000000000003</c:v>
                </c:pt>
                <c:pt idx="3261">
                  <c:v>7.6950000000000003</c:v>
                </c:pt>
                <c:pt idx="3262">
                  <c:v>7.6950000000000003</c:v>
                </c:pt>
                <c:pt idx="3263">
                  <c:v>7.6950000000000003</c:v>
                </c:pt>
                <c:pt idx="3264">
                  <c:v>7.6950000000000003</c:v>
                </c:pt>
                <c:pt idx="3265">
                  <c:v>7.6950000000000003</c:v>
                </c:pt>
                <c:pt idx="3266">
                  <c:v>7.6950000000000003</c:v>
                </c:pt>
                <c:pt idx="3267">
                  <c:v>7.6950000000000003</c:v>
                </c:pt>
                <c:pt idx="3268">
                  <c:v>7.6950000000000003</c:v>
                </c:pt>
                <c:pt idx="3269">
                  <c:v>7.6950000000000003</c:v>
                </c:pt>
                <c:pt idx="3270">
                  <c:v>7.6950000000000003</c:v>
                </c:pt>
                <c:pt idx="3271">
                  <c:v>7.72</c:v>
                </c:pt>
                <c:pt idx="3272">
                  <c:v>7.72</c:v>
                </c:pt>
                <c:pt idx="3273">
                  <c:v>7.6950000000000003</c:v>
                </c:pt>
                <c:pt idx="3274">
                  <c:v>7.72</c:v>
                </c:pt>
                <c:pt idx="3275">
                  <c:v>7.72</c:v>
                </c:pt>
                <c:pt idx="3276">
                  <c:v>7.72</c:v>
                </c:pt>
                <c:pt idx="3277">
                  <c:v>7.72</c:v>
                </c:pt>
                <c:pt idx="3278">
                  <c:v>7.6950000000000003</c:v>
                </c:pt>
                <c:pt idx="3279">
                  <c:v>7.6950000000000003</c:v>
                </c:pt>
                <c:pt idx="3280">
                  <c:v>7.6950000000000003</c:v>
                </c:pt>
                <c:pt idx="3281">
                  <c:v>7.6950000000000003</c:v>
                </c:pt>
                <c:pt idx="3282">
                  <c:v>7.6950000000000003</c:v>
                </c:pt>
                <c:pt idx="3283">
                  <c:v>7.6950000000000003</c:v>
                </c:pt>
                <c:pt idx="3284">
                  <c:v>7.6950000000000003</c:v>
                </c:pt>
                <c:pt idx="3285">
                  <c:v>7.6950000000000003</c:v>
                </c:pt>
                <c:pt idx="3286">
                  <c:v>7.6950000000000003</c:v>
                </c:pt>
                <c:pt idx="3287">
                  <c:v>7.6950000000000003</c:v>
                </c:pt>
                <c:pt idx="3288">
                  <c:v>7.6950000000000003</c:v>
                </c:pt>
                <c:pt idx="3289">
                  <c:v>7.6950000000000003</c:v>
                </c:pt>
                <c:pt idx="3290">
                  <c:v>7.6950000000000003</c:v>
                </c:pt>
                <c:pt idx="3291">
                  <c:v>7.6950000000000003</c:v>
                </c:pt>
                <c:pt idx="3292">
                  <c:v>7.6950000000000003</c:v>
                </c:pt>
                <c:pt idx="3293">
                  <c:v>7.6950000000000003</c:v>
                </c:pt>
                <c:pt idx="3294">
                  <c:v>7.6950000000000003</c:v>
                </c:pt>
                <c:pt idx="3295">
                  <c:v>7.67</c:v>
                </c:pt>
                <c:pt idx="3296">
                  <c:v>7.67</c:v>
                </c:pt>
                <c:pt idx="3297">
                  <c:v>7.67</c:v>
                </c:pt>
                <c:pt idx="3298">
                  <c:v>7.67</c:v>
                </c:pt>
                <c:pt idx="3299">
                  <c:v>7.67</c:v>
                </c:pt>
                <c:pt idx="3300">
                  <c:v>7.67</c:v>
                </c:pt>
                <c:pt idx="3301">
                  <c:v>7.67</c:v>
                </c:pt>
                <c:pt idx="3302">
                  <c:v>7.67</c:v>
                </c:pt>
                <c:pt idx="3303">
                  <c:v>7.6950000000000003</c:v>
                </c:pt>
                <c:pt idx="3304">
                  <c:v>7.6950000000000003</c:v>
                </c:pt>
                <c:pt idx="3305">
                  <c:v>7.72</c:v>
                </c:pt>
                <c:pt idx="3306">
                  <c:v>7.72</c:v>
                </c:pt>
                <c:pt idx="3307">
                  <c:v>7.7450000000000001</c:v>
                </c:pt>
                <c:pt idx="3308">
                  <c:v>7.7450000000000001</c:v>
                </c:pt>
                <c:pt idx="3309">
                  <c:v>7.7450000000000001</c:v>
                </c:pt>
                <c:pt idx="3310">
                  <c:v>7.77</c:v>
                </c:pt>
                <c:pt idx="3311">
                  <c:v>7.7949999999999999</c:v>
                </c:pt>
                <c:pt idx="3312">
                  <c:v>7.82</c:v>
                </c:pt>
                <c:pt idx="3313">
                  <c:v>7.8449999999999998</c:v>
                </c:pt>
                <c:pt idx="3314">
                  <c:v>7.8449999999999998</c:v>
                </c:pt>
                <c:pt idx="3315">
                  <c:v>7.87</c:v>
                </c:pt>
                <c:pt idx="3316">
                  <c:v>7.8949999999999996</c:v>
                </c:pt>
                <c:pt idx="3317">
                  <c:v>7.8949999999999996</c:v>
                </c:pt>
                <c:pt idx="3318">
                  <c:v>7.92</c:v>
                </c:pt>
                <c:pt idx="3319">
                  <c:v>7.9450000000000003</c:v>
                </c:pt>
                <c:pt idx="3320">
                  <c:v>7.97</c:v>
                </c:pt>
                <c:pt idx="3321">
                  <c:v>7.9950000000000001</c:v>
                </c:pt>
                <c:pt idx="3322">
                  <c:v>8.0449999999999999</c:v>
                </c:pt>
                <c:pt idx="3323">
                  <c:v>8.0950000000000006</c:v>
                </c:pt>
                <c:pt idx="3324">
                  <c:v>8.0950000000000006</c:v>
                </c:pt>
                <c:pt idx="3325">
                  <c:v>8.1199999999999992</c:v>
                </c:pt>
                <c:pt idx="3326">
                  <c:v>8.1199999999999992</c:v>
                </c:pt>
                <c:pt idx="3327">
                  <c:v>8.07</c:v>
                </c:pt>
                <c:pt idx="3328">
                  <c:v>8.0449999999999999</c:v>
                </c:pt>
                <c:pt idx="3329">
                  <c:v>8.0449999999999999</c:v>
                </c:pt>
                <c:pt idx="3330">
                  <c:v>8.02</c:v>
                </c:pt>
                <c:pt idx="3331">
                  <c:v>8.02</c:v>
                </c:pt>
                <c:pt idx="3332">
                  <c:v>7.9950000000000001</c:v>
                </c:pt>
                <c:pt idx="3333">
                  <c:v>7.9950000000000001</c:v>
                </c:pt>
                <c:pt idx="3334">
                  <c:v>7.97</c:v>
                </c:pt>
                <c:pt idx="3335">
                  <c:v>7.97</c:v>
                </c:pt>
                <c:pt idx="3336">
                  <c:v>7.9450000000000003</c:v>
                </c:pt>
                <c:pt idx="3337">
                  <c:v>7.9450000000000003</c:v>
                </c:pt>
                <c:pt idx="3338">
                  <c:v>7.92</c:v>
                </c:pt>
                <c:pt idx="3339">
                  <c:v>7.8949999999999996</c:v>
                </c:pt>
                <c:pt idx="3340">
                  <c:v>7.8949999999999996</c:v>
                </c:pt>
                <c:pt idx="3341">
                  <c:v>7.87</c:v>
                </c:pt>
                <c:pt idx="3342">
                  <c:v>7.8449999999999998</c:v>
                </c:pt>
                <c:pt idx="3343">
                  <c:v>7.82</c:v>
                </c:pt>
                <c:pt idx="3344">
                  <c:v>7.82</c:v>
                </c:pt>
                <c:pt idx="3345">
                  <c:v>7.82</c:v>
                </c:pt>
                <c:pt idx="3346">
                  <c:v>7.7949999999999999</c:v>
                </c:pt>
                <c:pt idx="3347">
                  <c:v>7.82</c:v>
                </c:pt>
                <c:pt idx="3348">
                  <c:v>7.82</c:v>
                </c:pt>
                <c:pt idx="3349">
                  <c:v>7.7949999999999999</c:v>
                </c:pt>
                <c:pt idx="3350">
                  <c:v>7.7949999999999999</c:v>
                </c:pt>
                <c:pt idx="3351">
                  <c:v>7.7949999999999999</c:v>
                </c:pt>
                <c:pt idx="3352">
                  <c:v>7.7949999999999999</c:v>
                </c:pt>
                <c:pt idx="3353">
                  <c:v>7.7949999999999999</c:v>
                </c:pt>
                <c:pt idx="3354">
                  <c:v>7.7949999999999999</c:v>
                </c:pt>
                <c:pt idx="3355">
                  <c:v>7.7949999999999999</c:v>
                </c:pt>
                <c:pt idx="3356">
                  <c:v>7.7949999999999999</c:v>
                </c:pt>
                <c:pt idx="3357">
                  <c:v>7.7949999999999999</c:v>
                </c:pt>
                <c:pt idx="3358">
                  <c:v>7.7949999999999999</c:v>
                </c:pt>
                <c:pt idx="3359">
                  <c:v>7.7949999999999999</c:v>
                </c:pt>
                <c:pt idx="3360">
                  <c:v>7.77</c:v>
                </c:pt>
                <c:pt idx="3361">
                  <c:v>7.77</c:v>
                </c:pt>
                <c:pt idx="3362">
                  <c:v>7.77</c:v>
                </c:pt>
                <c:pt idx="3363">
                  <c:v>7.77</c:v>
                </c:pt>
                <c:pt idx="3364">
                  <c:v>7.77</c:v>
                </c:pt>
                <c:pt idx="3365">
                  <c:v>7.77</c:v>
                </c:pt>
                <c:pt idx="3366">
                  <c:v>7.77</c:v>
                </c:pt>
                <c:pt idx="3367">
                  <c:v>7.77</c:v>
                </c:pt>
                <c:pt idx="3368">
                  <c:v>7.7450000000000001</c:v>
                </c:pt>
                <c:pt idx="3369">
                  <c:v>7.7450000000000001</c:v>
                </c:pt>
                <c:pt idx="3370">
                  <c:v>7.7450000000000001</c:v>
                </c:pt>
                <c:pt idx="3371">
                  <c:v>7.7450000000000001</c:v>
                </c:pt>
                <c:pt idx="3372">
                  <c:v>7.7450000000000001</c:v>
                </c:pt>
                <c:pt idx="3373">
                  <c:v>7.7450000000000001</c:v>
                </c:pt>
                <c:pt idx="3374">
                  <c:v>7.7450000000000001</c:v>
                </c:pt>
                <c:pt idx="3375">
                  <c:v>7.72</c:v>
                </c:pt>
                <c:pt idx="3376">
                  <c:v>7.72</c:v>
                </c:pt>
                <c:pt idx="3377">
                  <c:v>7.72</c:v>
                </c:pt>
                <c:pt idx="3378">
                  <c:v>7.72</c:v>
                </c:pt>
                <c:pt idx="3379">
                  <c:v>7.72</c:v>
                </c:pt>
                <c:pt idx="3380">
                  <c:v>7.72</c:v>
                </c:pt>
                <c:pt idx="3381">
                  <c:v>7.72</c:v>
                </c:pt>
                <c:pt idx="3382">
                  <c:v>7.72</c:v>
                </c:pt>
                <c:pt idx="3383">
                  <c:v>7.72</c:v>
                </c:pt>
                <c:pt idx="3384">
                  <c:v>7.72</c:v>
                </c:pt>
                <c:pt idx="3385">
                  <c:v>7.72</c:v>
                </c:pt>
                <c:pt idx="3386">
                  <c:v>7.6950000000000003</c:v>
                </c:pt>
                <c:pt idx="3387">
                  <c:v>7.6950000000000003</c:v>
                </c:pt>
                <c:pt idx="3388">
                  <c:v>7.6950000000000003</c:v>
                </c:pt>
                <c:pt idx="3389">
                  <c:v>7.6950000000000003</c:v>
                </c:pt>
                <c:pt idx="3390">
                  <c:v>7.6950000000000003</c:v>
                </c:pt>
                <c:pt idx="3391">
                  <c:v>7.6950000000000003</c:v>
                </c:pt>
                <c:pt idx="3392">
                  <c:v>7.6950000000000003</c:v>
                </c:pt>
                <c:pt idx="3393">
                  <c:v>7.6950000000000003</c:v>
                </c:pt>
                <c:pt idx="3394">
                  <c:v>7.6950000000000003</c:v>
                </c:pt>
                <c:pt idx="3395">
                  <c:v>7.6950000000000003</c:v>
                </c:pt>
                <c:pt idx="3396">
                  <c:v>7.72</c:v>
                </c:pt>
                <c:pt idx="3397">
                  <c:v>7.72</c:v>
                </c:pt>
                <c:pt idx="3398">
                  <c:v>7.72</c:v>
                </c:pt>
                <c:pt idx="3399">
                  <c:v>7.7450000000000001</c:v>
                </c:pt>
                <c:pt idx="3400">
                  <c:v>7.7450000000000001</c:v>
                </c:pt>
                <c:pt idx="3401">
                  <c:v>7.7450000000000001</c:v>
                </c:pt>
                <c:pt idx="3402">
                  <c:v>7.77</c:v>
                </c:pt>
                <c:pt idx="3403">
                  <c:v>7.7949999999999999</c:v>
                </c:pt>
                <c:pt idx="3404">
                  <c:v>7.7949999999999999</c:v>
                </c:pt>
                <c:pt idx="3405">
                  <c:v>7.82</c:v>
                </c:pt>
                <c:pt idx="3406">
                  <c:v>7.8449999999999998</c:v>
                </c:pt>
                <c:pt idx="3407">
                  <c:v>7.87</c:v>
                </c:pt>
                <c:pt idx="3408">
                  <c:v>7.8949999999999996</c:v>
                </c:pt>
                <c:pt idx="3409">
                  <c:v>7.9450000000000003</c:v>
                </c:pt>
                <c:pt idx="3410">
                  <c:v>7.97</c:v>
                </c:pt>
                <c:pt idx="3411">
                  <c:v>7.9450000000000003</c:v>
                </c:pt>
                <c:pt idx="3412">
                  <c:v>7.9450000000000003</c:v>
                </c:pt>
                <c:pt idx="3413">
                  <c:v>7.9450000000000003</c:v>
                </c:pt>
                <c:pt idx="3414">
                  <c:v>7.9950000000000001</c:v>
                </c:pt>
                <c:pt idx="3415">
                  <c:v>8.0449999999999999</c:v>
                </c:pt>
                <c:pt idx="3416">
                  <c:v>8.0950000000000006</c:v>
                </c:pt>
                <c:pt idx="3417">
                  <c:v>8.07</c:v>
                </c:pt>
                <c:pt idx="3418">
                  <c:v>8.0449999999999999</c:v>
                </c:pt>
                <c:pt idx="3419">
                  <c:v>8.0449999999999999</c:v>
                </c:pt>
                <c:pt idx="3420">
                  <c:v>8.0449999999999999</c:v>
                </c:pt>
                <c:pt idx="3421">
                  <c:v>8.07</c:v>
                </c:pt>
                <c:pt idx="3422">
                  <c:v>8.0449999999999999</c:v>
                </c:pt>
                <c:pt idx="3423">
                  <c:v>8.07</c:v>
                </c:pt>
                <c:pt idx="3424">
                  <c:v>8.0449999999999999</c:v>
                </c:pt>
                <c:pt idx="3425">
                  <c:v>8.02</c:v>
                </c:pt>
                <c:pt idx="3426">
                  <c:v>7.9950000000000001</c:v>
                </c:pt>
                <c:pt idx="3427">
                  <c:v>8.0449999999999999</c:v>
                </c:pt>
                <c:pt idx="3428">
                  <c:v>7.9950000000000001</c:v>
                </c:pt>
                <c:pt idx="3429">
                  <c:v>7.9450000000000003</c:v>
                </c:pt>
                <c:pt idx="3430">
                  <c:v>7.9450000000000003</c:v>
                </c:pt>
                <c:pt idx="3431">
                  <c:v>7.92</c:v>
                </c:pt>
                <c:pt idx="3432">
                  <c:v>7.92</c:v>
                </c:pt>
                <c:pt idx="3433">
                  <c:v>7.8949999999999996</c:v>
                </c:pt>
                <c:pt idx="3434">
                  <c:v>7.8949999999999996</c:v>
                </c:pt>
                <c:pt idx="3435">
                  <c:v>7.87</c:v>
                </c:pt>
                <c:pt idx="3436">
                  <c:v>7.8449999999999998</c:v>
                </c:pt>
                <c:pt idx="3437">
                  <c:v>7.8449999999999998</c:v>
                </c:pt>
                <c:pt idx="3438">
                  <c:v>7.8449999999999998</c:v>
                </c:pt>
                <c:pt idx="3439">
                  <c:v>7.8449999999999998</c:v>
                </c:pt>
                <c:pt idx="3440">
                  <c:v>7.82</c:v>
                </c:pt>
                <c:pt idx="3441">
                  <c:v>7.82</c:v>
                </c:pt>
                <c:pt idx="3442">
                  <c:v>7.7949999999999999</c:v>
                </c:pt>
                <c:pt idx="3443">
                  <c:v>7.7949999999999999</c:v>
                </c:pt>
                <c:pt idx="3444">
                  <c:v>7.77</c:v>
                </c:pt>
                <c:pt idx="3445">
                  <c:v>7.77</c:v>
                </c:pt>
                <c:pt idx="3446">
                  <c:v>7.77</c:v>
                </c:pt>
                <c:pt idx="3447">
                  <c:v>7.77</c:v>
                </c:pt>
                <c:pt idx="3448">
                  <c:v>7.77</c:v>
                </c:pt>
                <c:pt idx="3449">
                  <c:v>7.77</c:v>
                </c:pt>
                <c:pt idx="3450">
                  <c:v>7.77</c:v>
                </c:pt>
                <c:pt idx="3451">
                  <c:v>7.7450000000000001</c:v>
                </c:pt>
                <c:pt idx="3452">
                  <c:v>7.7450000000000001</c:v>
                </c:pt>
                <c:pt idx="3453">
                  <c:v>7.77</c:v>
                </c:pt>
                <c:pt idx="3454">
                  <c:v>7.7450000000000001</c:v>
                </c:pt>
                <c:pt idx="3455">
                  <c:v>7.7450000000000001</c:v>
                </c:pt>
                <c:pt idx="3456">
                  <c:v>7.7450000000000001</c:v>
                </c:pt>
                <c:pt idx="3457">
                  <c:v>7.7450000000000001</c:v>
                </c:pt>
                <c:pt idx="3458">
                  <c:v>7.7450000000000001</c:v>
                </c:pt>
                <c:pt idx="3459">
                  <c:v>7.72</c:v>
                </c:pt>
                <c:pt idx="3460">
                  <c:v>7.72</c:v>
                </c:pt>
                <c:pt idx="3461">
                  <c:v>7.72</c:v>
                </c:pt>
                <c:pt idx="3462">
                  <c:v>7.72</c:v>
                </c:pt>
                <c:pt idx="3463">
                  <c:v>7.6950000000000003</c:v>
                </c:pt>
                <c:pt idx="3464">
                  <c:v>7.6950000000000003</c:v>
                </c:pt>
                <c:pt idx="3465">
                  <c:v>7.6950000000000003</c:v>
                </c:pt>
                <c:pt idx="3466">
                  <c:v>7.6950000000000003</c:v>
                </c:pt>
                <c:pt idx="3467">
                  <c:v>7.6950000000000003</c:v>
                </c:pt>
                <c:pt idx="3468">
                  <c:v>7.6950000000000003</c:v>
                </c:pt>
                <c:pt idx="3469">
                  <c:v>7.6950000000000003</c:v>
                </c:pt>
                <c:pt idx="3470">
                  <c:v>7.6950000000000003</c:v>
                </c:pt>
                <c:pt idx="3471">
                  <c:v>7.6950000000000003</c:v>
                </c:pt>
                <c:pt idx="3472">
                  <c:v>7.6950000000000003</c:v>
                </c:pt>
                <c:pt idx="3473">
                  <c:v>7.6950000000000003</c:v>
                </c:pt>
                <c:pt idx="3474">
                  <c:v>7.6950000000000003</c:v>
                </c:pt>
                <c:pt idx="3475">
                  <c:v>7.6950000000000003</c:v>
                </c:pt>
                <c:pt idx="3476">
                  <c:v>7.6950000000000003</c:v>
                </c:pt>
                <c:pt idx="3477">
                  <c:v>7.6950000000000003</c:v>
                </c:pt>
                <c:pt idx="3478">
                  <c:v>7.6950000000000003</c:v>
                </c:pt>
                <c:pt idx="3479">
                  <c:v>7.6950000000000003</c:v>
                </c:pt>
                <c:pt idx="3480">
                  <c:v>7.6950000000000003</c:v>
                </c:pt>
                <c:pt idx="3481">
                  <c:v>7.6950000000000003</c:v>
                </c:pt>
                <c:pt idx="3482">
                  <c:v>7.6950000000000003</c:v>
                </c:pt>
                <c:pt idx="3483">
                  <c:v>7.6950000000000003</c:v>
                </c:pt>
                <c:pt idx="3484">
                  <c:v>7.6950000000000003</c:v>
                </c:pt>
                <c:pt idx="3485">
                  <c:v>7.6950000000000003</c:v>
                </c:pt>
                <c:pt idx="3486">
                  <c:v>7.6950000000000003</c:v>
                </c:pt>
                <c:pt idx="3487">
                  <c:v>7.72</c:v>
                </c:pt>
                <c:pt idx="3488">
                  <c:v>7.72</c:v>
                </c:pt>
                <c:pt idx="3489">
                  <c:v>7.72</c:v>
                </c:pt>
                <c:pt idx="3490">
                  <c:v>7.72</c:v>
                </c:pt>
                <c:pt idx="3491">
                  <c:v>7.72</c:v>
                </c:pt>
                <c:pt idx="3492">
                  <c:v>7.72</c:v>
                </c:pt>
                <c:pt idx="3493">
                  <c:v>7.72</c:v>
                </c:pt>
                <c:pt idx="3494">
                  <c:v>7.72</c:v>
                </c:pt>
                <c:pt idx="3495">
                  <c:v>7.7450000000000001</c:v>
                </c:pt>
                <c:pt idx="3496">
                  <c:v>7.7450000000000001</c:v>
                </c:pt>
                <c:pt idx="3497">
                  <c:v>7.7450000000000001</c:v>
                </c:pt>
                <c:pt idx="3498">
                  <c:v>7.7450000000000001</c:v>
                </c:pt>
                <c:pt idx="3499">
                  <c:v>7.77</c:v>
                </c:pt>
                <c:pt idx="3500">
                  <c:v>7.7949999999999999</c:v>
                </c:pt>
                <c:pt idx="3501">
                  <c:v>7.7949999999999999</c:v>
                </c:pt>
                <c:pt idx="3502">
                  <c:v>7.8449999999999998</c:v>
                </c:pt>
                <c:pt idx="3503">
                  <c:v>7.8449999999999998</c:v>
                </c:pt>
                <c:pt idx="3504">
                  <c:v>7.87</c:v>
                </c:pt>
                <c:pt idx="3505">
                  <c:v>7.8949999999999996</c:v>
                </c:pt>
                <c:pt idx="3506">
                  <c:v>7.92</c:v>
                </c:pt>
                <c:pt idx="3507">
                  <c:v>7.9450000000000003</c:v>
                </c:pt>
                <c:pt idx="3508">
                  <c:v>7.9450000000000003</c:v>
                </c:pt>
                <c:pt idx="3509">
                  <c:v>7.92</c:v>
                </c:pt>
                <c:pt idx="3510">
                  <c:v>7.9450000000000003</c:v>
                </c:pt>
                <c:pt idx="3511">
                  <c:v>7.97</c:v>
                </c:pt>
                <c:pt idx="3512">
                  <c:v>8.02</c:v>
                </c:pt>
                <c:pt idx="3513">
                  <c:v>8.07</c:v>
                </c:pt>
                <c:pt idx="3514">
                  <c:v>8.0449999999999999</c:v>
                </c:pt>
                <c:pt idx="3515">
                  <c:v>8.0449999999999999</c:v>
                </c:pt>
                <c:pt idx="3516">
                  <c:v>8.02</c:v>
                </c:pt>
                <c:pt idx="3517">
                  <c:v>8.0449999999999999</c:v>
                </c:pt>
                <c:pt idx="3518">
                  <c:v>8.02</c:v>
                </c:pt>
                <c:pt idx="3519">
                  <c:v>8.0449999999999999</c:v>
                </c:pt>
                <c:pt idx="3520">
                  <c:v>8.0449999999999999</c:v>
                </c:pt>
                <c:pt idx="3521">
                  <c:v>8.0449999999999999</c:v>
                </c:pt>
                <c:pt idx="3522">
                  <c:v>7.9950000000000001</c:v>
                </c:pt>
                <c:pt idx="3523">
                  <c:v>7.9950000000000001</c:v>
                </c:pt>
                <c:pt idx="3524">
                  <c:v>8.02</c:v>
                </c:pt>
                <c:pt idx="3525">
                  <c:v>8.02</c:v>
                </c:pt>
                <c:pt idx="3526">
                  <c:v>8.0449999999999999</c:v>
                </c:pt>
                <c:pt idx="3527">
                  <c:v>8.0449999999999999</c:v>
                </c:pt>
                <c:pt idx="3528">
                  <c:v>8.0449999999999999</c:v>
                </c:pt>
                <c:pt idx="3529">
                  <c:v>7.9950000000000001</c:v>
                </c:pt>
                <c:pt idx="3530">
                  <c:v>7.97</c:v>
                </c:pt>
                <c:pt idx="3531">
                  <c:v>7.9450000000000003</c:v>
                </c:pt>
                <c:pt idx="3532">
                  <c:v>7.92</c:v>
                </c:pt>
                <c:pt idx="3533">
                  <c:v>7.8949999999999996</c:v>
                </c:pt>
                <c:pt idx="3534">
                  <c:v>7.8949999999999996</c:v>
                </c:pt>
                <c:pt idx="3535">
                  <c:v>7.87</c:v>
                </c:pt>
                <c:pt idx="3536">
                  <c:v>7.87</c:v>
                </c:pt>
                <c:pt idx="3537">
                  <c:v>7.87</c:v>
                </c:pt>
                <c:pt idx="3538">
                  <c:v>7.87</c:v>
                </c:pt>
                <c:pt idx="3539">
                  <c:v>7.87</c:v>
                </c:pt>
                <c:pt idx="3540">
                  <c:v>7.87</c:v>
                </c:pt>
                <c:pt idx="3541">
                  <c:v>7.8449999999999998</c:v>
                </c:pt>
                <c:pt idx="3542">
                  <c:v>7.87</c:v>
                </c:pt>
                <c:pt idx="3543">
                  <c:v>7.87</c:v>
                </c:pt>
                <c:pt idx="3544">
                  <c:v>7.8449999999999998</c:v>
                </c:pt>
                <c:pt idx="3545">
                  <c:v>7.8449999999999998</c:v>
                </c:pt>
                <c:pt idx="3546">
                  <c:v>7.87</c:v>
                </c:pt>
                <c:pt idx="3547">
                  <c:v>7.8449999999999998</c:v>
                </c:pt>
                <c:pt idx="3548">
                  <c:v>7.8449999999999998</c:v>
                </c:pt>
                <c:pt idx="3549">
                  <c:v>7.8449999999999998</c:v>
                </c:pt>
                <c:pt idx="3550">
                  <c:v>7.8449999999999998</c:v>
                </c:pt>
                <c:pt idx="3551">
                  <c:v>7.8449999999999998</c:v>
                </c:pt>
                <c:pt idx="3552">
                  <c:v>7.82</c:v>
                </c:pt>
                <c:pt idx="3553">
                  <c:v>7.82</c:v>
                </c:pt>
                <c:pt idx="3554">
                  <c:v>7.82</c:v>
                </c:pt>
                <c:pt idx="3555">
                  <c:v>7.82</c:v>
                </c:pt>
                <c:pt idx="3556">
                  <c:v>7.7949999999999999</c:v>
                </c:pt>
                <c:pt idx="3557">
                  <c:v>7.7949999999999999</c:v>
                </c:pt>
                <c:pt idx="3558">
                  <c:v>7.7949999999999999</c:v>
                </c:pt>
                <c:pt idx="3559">
                  <c:v>7.7949999999999999</c:v>
                </c:pt>
                <c:pt idx="3560">
                  <c:v>7.7949999999999999</c:v>
                </c:pt>
                <c:pt idx="3561">
                  <c:v>7.7949999999999999</c:v>
                </c:pt>
                <c:pt idx="3562">
                  <c:v>7.7949999999999999</c:v>
                </c:pt>
                <c:pt idx="3563">
                  <c:v>7.7949999999999999</c:v>
                </c:pt>
                <c:pt idx="3564">
                  <c:v>7.7949999999999999</c:v>
                </c:pt>
                <c:pt idx="3565">
                  <c:v>7.7949999999999999</c:v>
                </c:pt>
                <c:pt idx="3566">
                  <c:v>7.7949999999999999</c:v>
                </c:pt>
                <c:pt idx="3567">
                  <c:v>7.7949999999999999</c:v>
                </c:pt>
                <c:pt idx="3568">
                  <c:v>7.7949999999999999</c:v>
                </c:pt>
                <c:pt idx="3569">
                  <c:v>7.7949999999999999</c:v>
                </c:pt>
                <c:pt idx="3570">
                  <c:v>7.77</c:v>
                </c:pt>
                <c:pt idx="3571">
                  <c:v>7.77</c:v>
                </c:pt>
                <c:pt idx="3572">
                  <c:v>7.7949999999999999</c:v>
                </c:pt>
                <c:pt idx="3573">
                  <c:v>7.7949999999999999</c:v>
                </c:pt>
                <c:pt idx="3574">
                  <c:v>7.7949999999999999</c:v>
                </c:pt>
                <c:pt idx="3575">
                  <c:v>7.7949999999999999</c:v>
                </c:pt>
                <c:pt idx="3576">
                  <c:v>7.7949999999999999</c:v>
                </c:pt>
                <c:pt idx="3577">
                  <c:v>7.7949999999999999</c:v>
                </c:pt>
                <c:pt idx="3578">
                  <c:v>7.7949999999999999</c:v>
                </c:pt>
                <c:pt idx="3579">
                  <c:v>7.7949999999999999</c:v>
                </c:pt>
                <c:pt idx="3580">
                  <c:v>7.7949999999999999</c:v>
                </c:pt>
                <c:pt idx="3581">
                  <c:v>7.7949999999999999</c:v>
                </c:pt>
                <c:pt idx="3582">
                  <c:v>7.7949999999999999</c:v>
                </c:pt>
                <c:pt idx="3583">
                  <c:v>7.7949999999999999</c:v>
                </c:pt>
                <c:pt idx="3584">
                  <c:v>7.7949999999999999</c:v>
                </c:pt>
                <c:pt idx="3585">
                  <c:v>7.77</c:v>
                </c:pt>
                <c:pt idx="3586">
                  <c:v>7.77</c:v>
                </c:pt>
                <c:pt idx="3587">
                  <c:v>7.7949999999999999</c:v>
                </c:pt>
                <c:pt idx="3588">
                  <c:v>7.7949999999999999</c:v>
                </c:pt>
                <c:pt idx="3589">
                  <c:v>7.7949999999999999</c:v>
                </c:pt>
                <c:pt idx="3590">
                  <c:v>7.7949999999999999</c:v>
                </c:pt>
                <c:pt idx="3591">
                  <c:v>7.7949999999999999</c:v>
                </c:pt>
                <c:pt idx="3592">
                  <c:v>7.7949999999999999</c:v>
                </c:pt>
                <c:pt idx="3593">
                  <c:v>7.7949999999999999</c:v>
                </c:pt>
                <c:pt idx="3594">
                  <c:v>7.82</c:v>
                </c:pt>
                <c:pt idx="3595">
                  <c:v>7.82</c:v>
                </c:pt>
                <c:pt idx="3596">
                  <c:v>7.82</c:v>
                </c:pt>
                <c:pt idx="3597">
                  <c:v>7.8449999999999998</c:v>
                </c:pt>
                <c:pt idx="3598">
                  <c:v>7.8449999999999998</c:v>
                </c:pt>
                <c:pt idx="3599">
                  <c:v>7.87</c:v>
                </c:pt>
                <c:pt idx="3600">
                  <c:v>7.87</c:v>
                </c:pt>
                <c:pt idx="3601">
                  <c:v>7.87</c:v>
                </c:pt>
                <c:pt idx="3602">
                  <c:v>7.8449999999999998</c:v>
                </c:pt>
                <c:pt idx="3603">
                  <c:v>7.8449999999999998</c:v>
                </c:pt>
                <c:pt idx="3604">
                  <c:v>7.87</c:v>
                </c:pt>
                <c:pt idx="3605">
                  <c:v>7.87</c:v>
                </c:pt>
                <c:pt idx="3606">
                  <c:v>7.8949999999999996</c:v>
                </c:pt>
                <c:pt idx="3607">
                  <c:v>7.8949999999999996</c:v>
                </c:pt>
                <c:pt idx="3608">
                  <c:v>7.92</c:v>
                </c:pt>
                <c:pt idx="3609">
                  <c:v>7.9450000000000003</c:v>
                </c:pt>
                <c:pt idx="3610">
                  <c:v>7.9450000000000003</c:v>
                </c:pt>
                <c:pt idx="3611">
                  <c:v>7.97</c:v>
                </c:pt>
                <c:pt idx="3612">
                  <c:v>7.9950000000000001</c:v>
                </c:pt>
                <c:pt idx="3613">
                  <c:v>7.97</c:v>
                </c:pt>
                <c:pt idx="3614">
                  <c:v>7.97</c:v>
                </c:pt>
                <c:pt idx="3615">
                  <c:v>7.97</c:v>
                </c:pt>
                <c:pt idx="3616">
                  <c:v>7.97</c:v>
                </c:pt>
                <c:pt idx="3617">
                  <c:v>7.97</c:v>
                </c:pt>
                <c:pt idx="3618">
                  <c:v>7.9950000000000001</c:v>
                </c:pt>
                <c:pt idx="3619">
                  <c:v>7.97</c:v>
                </c:pt>
                <c:pt idx="3620">
                  <c:v>7.9450000000000003</c:v>
                </c:pt>
                <c:pt idx="3621">
                  <c:v>7.92</c:v>
                </c:pt>
                <c:pt idx="3622">
                  <c:v>7.92</c:v>
                </c:pt>
                <c:pt idx="3623">
                  <c:v>7.8949999999999996</c:v>
                </c:pt>
                <c:pt idx="3624">
                  <c:v>7.87</c:v>
                </c:pt>
                <c:pt idx="3625">
                  <c:v>7.8449999999999998</c:v>
                </c:pt>
                <c:pt idx="3626">
                  <c:v>7.82</c:v>
                </c:pt>
                <c:pt idx="3627">
                  <c:v>7.7949999999999999</c:v>
                </c:pt>
                <c:pt idx="3628">
                  <c:v>7.77</c:v>
                </c:pt>
                <c:pt idx="3629">
                  <c:v>7.77</c:v>
                </c:pt>
                <c:pt idx="3630">
                  <c:v>7.7450000000000001</c:v>
                </c:pt>
                <c:pt idx="3631">
                  <c:v>7.72</c:v>
                </c:pt>
                <c:pt idx="3632">
                  <c:v>7.72</c:v>
                </c:pt>
                <c:pt idx="3633">
                  <c:v>7.72</c:v>
                </c:pt>
                <c:pt idx="3634">
                  <c:v>7.6950000000000003</c:v>
                </c:pt>
                <c:pt idx="3635">
                  <c:v>7.6950000000000003</c:v>
                </c:pt>
                <c:pt idx="3636">
                  <c:v>7.67</c:v>
                </c:pt>
                <c:pt idx="3637">
                  <c:v>7.67</c:v>
                </c:pt>
                <c:pt idx="3638">
                  <c:v>7.67</c:v>
                </c:pt>
                <c:pt idx="3639">
                  <c:v>7.6449999999999996</c:v>
                </c:pt>
                <c:pt idx="3640">
                  <c:v>7.6449999999999996</c:v>
                </c:pt>
                <c:pt idx="3641">
                  <c:v>7.6449999999999996</c:v>
                </c:pt>
                <c:pt idx="3642">
                  <c:v>7.6189999999999998</c:v>
                </c:pt>
                <c:pt idx="3643">
                  <c:v>7.6189999999999998</c:v>
                </c:pt>
                <c:pt idx="3644">
                  <c:v>7.6189999999999998</c:v>
                </c:pt>
                <c:pt idx="3645">
                  <c:v>7.5940000000000003</c:v>
                </c:pt>
                <c:pt idx="3646">
                  <c:v>7.5940000000000003</c:v>
                </c:pt>
                <c:pt idx="3647">
                  <c:v>7.5940000000000003</c:v>
                </c:pt>
                <c:pt idx="3648">
                  <c:v>7.5940000000000003</c:v>
                </c:pt>
                <c:pt idx="3649">
                  <c:v>7.5940000000000003</c:v>
                </c:pt>
                <c:pt idx="3650">
                  <c:v>7.5940000000000003</c:v>
                </c:pt>
                <c:pt idx="3651">
                  <c:v>7.5940000000000003</c:v>
                </c:pt>
                <c:pt idx="3652">
                  <c:v>7.5940000000000003</c:v>
                </c:pt>
                <c:pt idx="3653">
                  <c:v>7.5940000000000003</c:v>
                </c:pt>
                <c:pt idx="3654">
                  <c:v>7.5940000000000003</c:v>
                </c:pt>
                <c:pt idx="3655">
                  <c:v>7.5940000000000003</c:v>
                </c:pt>
                <c:pt idx="3656">
                  <c:v>7.5940000000000003</c:v>
                </c:pt>
                <c:pt idx="3657">
                  <c:v>7.569</c:v>
                </c:pt>
                <c:pt idx="3658">
                  <c:v>7.5940000000000003</c:v>
                </c:pt>
                <c:pt idx="3659">
                  <c:v>7.5940000000000003</c:v>
                </c:pt>
                <c:pt idx="3660">
                  <c:v>7.5940000000000003</c:v>
                </c:pt>
                <c:pt idx="3661">
                  <c:v>7.5940000000000003</c:v>
                </c:pt>
                <c:pt idx="3662">
                  <c:v>7.5940000000000003</c:v>
                </c:pt>
                <c:pt idx="3663">
                  <c:v>7.5940000000000003</c:v>
                </c:pt>
                <c:pt idx="3664">
                  <c:v>7.5940000000000003</c:v>
                </c:pt>
                <c:pt idx="3665">
                  <c:v>7.5940000000000003</c:v>
                </c:pt>
                <c:pt idx="3666">
                  <c:v>7.5940000000000003</c:v>
                </c:pt>
                <c:pt idx="3667">
                  <c:v>7.5940000000000003</c:v>
                </c:pt>
                <c:pt idx="3668">
                  <c:v>7.5940000000000003</c:v>
                </c:pt>
                <c:pt idx="3669">
                  <c:v>7.569</c:v>
                </c:pt>
                <c:pt idx="3670">
                  <c:v>7.5940000000000003</c:v>
                </c:pt>
                <c:pt idx="3671">
                  <c:v>7.5940000000000003</c:v>
                </c:pt>
                <c:pt idx="3672">
                  <c:v>7.569</c:v>
                </c:pt>
                <c:pt idx="3673">
                  <c:v>7.569</c:v>
                </c:pt>
                <c:pt idx="3674">
                  <c:v>7.569</c:v>
                </c:pt>
                <c:pt idx="3675">
                  <c:v>7.569</c:v>
                </c:pt>
                <c:pt idx="3676">
                  <c:v>7.569</c:v>
                </c:pt>
                <c:pt idx="3677">
                  <c:v>7.569</c:v>
                </c:pt>
                <c:pt idx="3678">
                  <c:v>7.569</c:v>
                </c:pt>
                <c:pt idx="3679">
                  <c:v>7.569</c:v>
                </c:pt>
                <c:pt idx="3680">
                  <c:v>7.569</c:v>
                </c:pt>
                <c:pt idx="3681">
                  <c:v>7.569</c:v>
                </c:pt>
                <c:pt idx="3682">
                  <c:v>7.569</c:v>
                </c:pt>
                <c:pt idx="3683">
                  <c:v>7.569</c:v>
                </c:pt>
                <c:pt idx="3684">
                  <c:v>7.569</c:v>
                </c:pt>
                <c:pt idx="3685">
                  <c:v>7.569</c:v>
                </c:pt>
                <c:pt idx="3686">
                  <c:v>7.569</c:v>
                </c:pt>
                <c:pt idx="3687">
                  <c:v>7.569</c:v>
                </c:pt>
                <c:pt idx="3688">
                  <c:v>7.5940000000000003</c:v>
                </c:pt>
                <c:pt idx="3689">
                  <c:v>7.5940000000000003</c:v>
                </c:pt>
                <c:pt idx="3690">
                  <c:v>7.5940000000000003</c:v>
                </c:pt>
                <c:pt idx="3691">
                  <c:v>7.5940000000000003</c:v>
                </c:pt>
                <c:pt idx="3692">
                  <c:v>7.5940000000000003</c:v>
                </c:pt>
                <c:pt idx="3693">
                  <c:v>7.6189999999999998</c:v>
                </c:pt>
                <c:pt idx="3694">
                  <c:v>7.72</c:v>
                </c:pt>
                <c:pt idx="3695">
                  <c:v>7.7949999999999999</c:v>
                </c:pt>
                <c:pt idx="3696">
                  <c:v>7.8449999999999998</c:v>
                </c:pt>
                <c:pt idx="3697">
                  <c:v>7.8949999999999996</c:v>
                </c:pt>
                <c:pt idx="3698">
                  <c:v>7.9450000000000003</c:v>
                </c:pt>
                <c:pt idx="3699">
                  <c:v>7.9950000000000001</c:v>
                </c:pt>
                <c:pt idx="3700">
                  <c:v>7.9950000000000001</c:v>
                </c:pt>
                <c:pt idx="3701">
                  <c:v>7.9950000000000001</c:v>
                </c:pt>
                <c:pt idx="3702">
                  <c:v>8.0449999999999999</c:v>
                </c:pt>
                <c:pt idx="3703">
                  <c:v>8.07</c:v>
                </c:pt>
                <c:pt idx="3704">
                  <c:v>8.1199999999999992</c:v>
                </c:pt>
                <c:pt idx="3705">
                  <c:v>8.1199999999999992</c:v>
                </c:pt>
                <c:pt idx="3706">
                  <c:v>8.07</c:v>
                </c:pt>
                <c:pt idx="3707">
                  <c:v>8.1199999999999992</c:v>
                </c:pt>
                <c:pt idx="3708">
                  <c:v>8.1199999999999992</c:v>
                </c:pt>
                <c:pt idx="3709">
                  <c:v>8.1449999999999996</c:v>
                </c:pt>
                <c:pt idx="3710">
                  <c:v>8.1449999999999996</c:v>
                </c:pt>
                <c:pt idx="3711">
                  <c:v>8.17</c:v>
                </c:pt>
                <c:pt idx="3712">
                  <c:v>8.0950000000000006</c:v>
                </c:pt>
                <c:pt idx="3713">
                  <c:v>8.07</c:v>
                </c:pt>
                <c:pt idx="3714">
                  <c:v>8.0449999999999999</c:v>
                </c:pt>
                <c:pt idx="3715">
                  <c:v>8.02</c:v>
                </c:pt>
                <c:pt idx="3716">
                  <c:v>8.02</c:v>
                </c:pt>
                <c:pt idx="3717">
                  <c:v>7.9950000000000001</c:v>
                </c:pt>
                <c:pt idx="3718">
                  <c:v>7.9450000000000003</c:v>
                </c:pt>
                <c:pt idx="3719">
                  <c:v>7.9450000000000003</c:v>
                </c:pt>
                <c:pt idx="3720">
                  <c:v>7.92</c:v>
                </c:pt>
                <c:pt idx="3721">
                  <c:v>7.92</c:v>
                </c:pt>
                <c:pt idx="3722">
                  <c:v>7.8949999999999996</c:v>
                </c:pt>
                <c:pt idx="3723">
                  <c:v>7.8949999999999996</c:v>
                </c:pt>
                <c:pt idx="3724">
                  <c:v>7.87</c:v>
                </c:pt>
                <c:pt idx="3725">
                  <c:v>7.87</c:v>
                </c:pt>
                <c:pt idx="3726">
                  <c:v>7.8449999999999998</c:v>
                </c:pt>
                <c:pt idx="3727">
                  <c:v>7.8449999999999998</c:v>
                </c:pt>
                <c:pt idx="3728">
                  <c:v>7.8449999999999998</c:v>
                </c:pt>
                <c:pt idx="3729">
                  <c:v>7.8449999999999998</c:v>
                </c:pt>
                <c:pt idx="3730">
                  <c:v>7.8449999999999998</c:v>
                </c:pt>
                <c:pt idx="3731">
                  <c:v>7.82</c:v>
                </c:pt>
                <c:pt idx="3732">
                  <c:v>7.82</c:v>
                </c:pt>
                <c:pt idx="3733">
                  <c:v>7.82</c:v>
                </c:pt>
                <c:pt idx="3734">
                  <c:v>7.82</c:v>
                </c:pt>
                <c:pt idx="3735">
                  <c:v>7.82</c:v>
                </c:pt>
                <c:pt idx="3736">
                  <c:v>7.82</c:v>
                </c:pt>
                <c:pt idx="3737">
                  <c:v>7.82</c:v>
                </c:pt>
                <c:pt idx="3738">
                  <c:v>7.82</c:v>
                </c:pt>
                <c:pt idx="3739">
                  <c:v>7.82</c:v>
                </c:pt>
                <c:pt idx="3740">
                  <c:v>7.7949999999999999</c:v>
                </c:pt>
                <c:pt idx="3741">
                  <c:v>7.7949999999999999</c:v>
                </c:pt>
                <c:pt idx="3742">
                  <c:v>7.7949999999999999</c:v>
                </c:pt>
                <c:pt idx="3743">
                  <c:v>7.7949999999999999</c:v>
                </c:pt>
                <c:pt idx="3744">
                  <c:v>7.7949999999999999</c:v>
                </c:pt>
                <c:pt idx="3745">
                  <c:v>7.7949999999999999</c:v>
                </c:pt>
                <c:pt idx="3746">
                  <c:v>7.7949999999999999</c:v>
                </c:pt>
                <c:pt idx="3747">
                  <c:v>7.77</c:v>
                </c:pt>
                <c:pt idx="3748">
                  <c:v>7.77</c:v>
                </c:pt>
                <c:pt idx="3749">
                  <c:v>7.77</c:v>
                </c:pt>
                <c:pt idx="3750">
                  <c:v>7.77</c:v>
                </c:pt>
                <c:pt idx="3751">
                  <c:v>7.77</c:v>
                </c:pt>
                <c:pt idx="3752">
                  <c:v>7.77</c:v>
                </c:pt>
                <c:pt idx="3753">
                  <c:v>7.77</c:v>
                </c:pt>
                <c:pt idx="3754">
                  <c:v>7.77</c:v>
                </c:pt>
                <c:pt idx="3755">
                  <c:v>7.77</c:v>
                </c:pt>
                <c:pt idx="3756">
                  <c:v>7.7450000000000001</c:v>
                </c:pt>
                <c:pt idx="3757">
                  <c:v>7.7450000000000001</c:v>
                </c:pt>
                <c:pt idx="3758">
                  <c:v>7.7450000000000001</c:v>
                </c:pt>
                <c:pt idx="3759">
                  <c:v>7.7450000000000001</c:v>
                </c:pt>
                <c:pt idx="3760">
                  <c:v>7.7450000000000001</c:v>
                </c:pt>
                <c:pt idx="3761">
                  <c:v>7.7450000000000001</c:v>
                </c:pt>
                <c:pt idx="3762">
                  <c:v>7.7450000000000001</c:v>
                </c:pt>
                <c:pt idx="3763">
                  <c:v>7.72</c:v>
                </c:pt>
                <c:pt idx="3764">
                  <c:v>7.7450000000000001</c:v>
                </c:pt>
                <c:pt idx="3765">
                  <c:v>7.7450000000000001</c:v>
                </c:pt>
                <c:pt idx="3766">
                  <c:v>7.72</c:v>
                </c:pt>
                <c:pt idx="3767">
                  <c:v>7.72</c:v>
                </c:pt>
                <c:pt idx="3768">
                  <c:v>7.72</c:v>
                </c:pt>
                <c:pt idx="3769">
                  <c:v>7.7450000000000001</c:v>
                </c:pt>
                <c:pt idx="3770">
                  <c:v>7.7450000000000001</c:v>
                </c:pt>
                <c:pt idx="3771">
                  <c:v>7.7450000000000001</c:v>
                </c:pt>
                <c:pt idx="3772">
                  <c:v>7.7450000000000001</c:v>
                </c:pt>
                <c:pt idx="3773">
                  <c:v>7.7450000000000001</c:v>
                </c:pt>
                <c:pt idx="3774">
                  <c:v>7.7450000000000001</c:v>
                </c:pt>
                <c:pt idx="3775">
                  <c:v>7.72</c:v>
                </c:pt>
                <c:pt idx="3776">
                  <c:v>7.72</c:v>
                </c:pt>
                <c:pt idx="3777">
                  <c:v>7.72</c:v>
                </c:pt>
                <c:pt idx="3778">
                  <c:v>7.72</c:v>
                </c:pt>
                <c:pt idx="3779">
                  <c:v>7.72</c:v>
                </c:pt>
                <c:pt idx="3780">
                  <c:v>7.72</c:v>
                </c:pt>
                <c:pt idx="3781">
                  <c:v>7.72</c:v>
                </c:pt>
                <c:pt idx="3782">
                  <c:v>7.72</c:v>
                </c:pt>
                <c:pt idx="3783">
                  <c:v>7.7450000000000001</c:v>
                </c:pt>
                <c:pt idx="3784">
                  <c:v>7.7450000000000001</c:v>
                </c:pt>
                <c:pt idx="3785">
                  <c:v>7.77</c:v>
                </c:pt>
                <c:pt idx="3786">
                  <c:v>7.77</c:v>
                </c:pt>
                <c:pt idx="3787">
                  <c:v>7.7949999999999999</c:v>
                </c:pt>
                <c:pt idx="3788">
                  <c:v>7.82</c:v>
                </c:pt>
                <c:pt idx="3789">
                  <c:v>7.8449999999999998</c:v>
                </c:pt>
                <c:pt idx="3790">
                  <c:v>7.87</c:v>
                </c:pt>
                <c:pt idx="3791">
                  <c:v>7.8949999999999996</c:v>
                </c:pt>
                <c:pt idx="3792">
                  <c:v>7.8949999999999996</c:v>
                </c:pt>
                <c:pt idx="3793">
                  <c:v>7.8949999999999996</c:v>
                </c:pt>
                <c:pt idx="3794">
                  <c:v>7.97</c:v>
                </c:pt>
                <c:pt idx="3795">
                  <c:v>7.9950000000000001</c:v>
                </c:pt>
                <c:pt idx="3796">
                  <c:v>7.9950000000000001</c:v>
                </c:pt>
                <c:pt idx="3797">
                  <c:v>8.07</c:v>
                </c:pt>
                <c:pt idx="3798">
                  <c:v>8.0449999999999999</c:v>
                </c:pt>
                <c:pt idx="3799">
                  <c:v>8.0950000000000006</c:v>
                </c:pt>
                <c:pt idx="3800">
                  <c:v>8.0950000000000006</c:v>
                </c:pt>
                <c:pt idx="3801">
                  <c:v>8.0950000000000006</c:v>
                </c:pt>
                <c:pt idx="3802">
                  <c:v>8.1199999999999992</c:v>
                </c:pt>
                <c:pt idx="3803">
                  <c:v>8.1449999999999996</c:v>
                </c:pt>
                <c:pt idx="3804">
                  <c:v>8.1449999999999996</c:v>
                </c:pt>
                <c:pt idx="3805">
                  <c:v>8.1950000000000003</c:v>
                </c:pt>
                <c:pt idx="3806">
                  <c:v>8.1449999999999996</c:v>
                </c:pt>
                <c:pt idx="3807">
                  <c:v>8.1449999999999996</c:v>
                </c:pt>
                <c:pt idx="3808">
                  <c:v>8.1199999999999992</c:v>
                </c:pt>
                <c:pt idx="3809">
                  <c:v>8.17</c:v>
                </c:pt>
                <c:pt idx="3810">
                  <c:v>8.1199999999999992</c:v>
                </c:pt>
                <c:pt idx="3811">
                  <c:v>8.0950000000000006</c:v>
                </c:pt>
                <c:pt idx="3812">
                  <c:v>8.0449999999999999</c:v>
                </c:pt>
                <c:pt idx="3813">
                  <c:v>8.02</c:v>
                </c:pt>
                <c:pt idx="3814">
                  <c:v>8.02</c:v>
                </c:pt>
                <c:pt idx="3815">
                  <c:v>7.9950000000000001</c:v>
                </c:pt>
                <c:pt idx="3816">
                  <c:v>7.9950000000000001</c:v>
                </c:pt>
                <c:pt idx="3817">
                  <c:v>7.97</c:v>
                </c:pt>
                <c:pt idx="3818">
                  <c:v>7.9450000000000003</c:v>
                </c:pt>
                <c:pt idx="3819">
                  <c:v>7.8949999999999996</c:v>
                </c:pt>
                <c:pt idx="3820">
                  <c:v>7.8949999999999996</c:v>
                </c:pt>
                <c:pt idx="3821">
                  <c:v>7.8949999999999996</c:v>
                </c:pt>
                <c:pt idx="3822">
                  <c:v>7.8949999999999996</c:v>
                </c:pt>
                <c:pt idx="3823">
                  <c:v>7.8949999999999996</c:v>
                </c:pt>
                <c:pt idx="3824">
                  <c:v>7.8949999999999996</c:v>
                </c:pt>
                <c:pt idx="3825">
                  <c:v>7.8949999999999996</c:v>
                </c:pt>
                <c:pt idx="3826">
                  <c:v>7.8949999999999996</c:v>
                </c:pt>
                <c:pt idx="3827">
                  <c:v>7.87</c:v>
                </c:pt>
                <c:pt idx="3828">
                  <c:v>7.87</c:v>
                </c:pt>
                <c:pt idx="3829">
                  <c:v>7.87</c:v>
                </c:pt>
                <c:pt idx="3830">
                  <c:v>7.87</c:v>
                </c:pt>
                <c:pt idx="3831">
                  <c:v>7.87</c:v>
                </c:pt>
                <c:pt idx="3832">
                  <c:v>7.87</c:v>
                </c:pt>
                <c:pt idx="3833">
                  <c:v>7.87</c:v>
                </c:pt>
                <c:pt idx="3834">
                  <c:v>7.87</c:v>
                </c:pt>
                <c:pt idx="3835">
                  <c:v>7.87</c:v>
                </c:pt>
                <c:pt idx="3836">
                  <c:v>7.87</c:v>
                </c:pt>
                <c:pt idx="3837">
                  <c:v>7.87</c:v>
                </c:pt>
                <c:pt idx="3838">
                  <c:v>7.87</c:v>
                </c:pt>
                <c:pt idx="3839">
                  <c:v>7.87</c:v>
                </c:pt>
                <c:pt idx="3840">
                  <c:v>7.87</c:v>
                </c:pt>
                <c:pt idx="3841">
                  <c:v>7.87</c:v>
                </c:pt>
                <c:pt idx="3842">
                  <c:v>7.87</c:v>
                </c:pt>
                <c:pt idx="3843">
                  <c:v>7.87</c:v>
                </c:pt>
                <c:pt idx="3844">
                  <c:v>7.87</c:v>
                </c:pt>
                <c:pt idx="3845">
                  <c:v>7.87</c:v>
                </c:pt>
                <c:pt idx="3846">
                  <c:v>7.87</c:v>
                </c:pt>
                <c:pt idx="3847">
                  <c:v>7.87</c:v>
                </c:pt>
                <c:pt idx="3848">
                  <c:v>7.87</c:v>
                </c:pt>
                <c:pt idx="3849">
                  <c:v>7.87</c:v>
                </c:pt>
                <c:pt idx="3850">
                  <c:v>7.87</c:v>
                </c:pt>
                <c:pt idx="3851">
                  <c:v>7.87</c:v>
                </c:pt>
                <c:pt idx="3852">
                  <c:v>7.87</c:v>
                </c:pt>
                <c:pt idx="3853">
                  <c:v>7.87</c:v>
                </c:pt>
                <c:pt idx="3854">
                  <c:v>7.87</c:v>
                </c:pt>
                <c:pt idx="3855">
                  <c:v>7.87</c:v>
                </c:pt>
                <c:pt idx="3856">
                  <c:v>7.87</c:v>
                </c:pt>
                <c:pt idx="3857">
                  <c:v>7.87</c:v>
                </c:pt>
                <c:pt idx="3858">
                  <c:v>7.87</c:v>
                </c:pt>
                <c:pt idx="3859">
                  <c:v>7.87</c:v>
                </c:pt>
                <c:pt idx="3860">
                  <c:v>7.87</c:v>
                </c:pt>
                <c:pt idx="3861">
                  <c:v>7.87</c:v>
                </c:pt>
                <c:pt idx="3862">
                  <c:v>7.8449999999999998</c:v>
                </c:pt>
                <c:pt idx="3863">
                  <c:v>7.8449999999999998</c:v>
                </c:pt>
                <c:pt idx="3864">
                  <c:v>7.8449999999999998</c:v>
                </c:pt>
                <c:pt idx="3865">
                  <c:v>7.8449999999999998</c:v>
                </c:pt>
                <c:pt idx="3866">
                  <c:v>7.82</c:v>
                </c:pt>
                <c:pt idx="3867">
                  <c:v>7.82</c:v>
                </c:pt>
                <c:pt idx="3868">
                  <c:v>7.82</c:v>
                </c:pt>
                <c:pt idx="3869">
                  <c:v>7.7949999999999999</c:v>
                </c:pt>
                <c:pt idx="3870">
                  <c:v>7.7949999999999999</c:v>
                </c:pt>
                <c:pt idx="3871">
                  <c:v>7.7949999999999999</c:v>
                </c:pt>
                <c:pt idx="3872">
                  <c:v>7.7949999999999999</c:v>
                </c:pt>
                <c:pt idx="3873">
                  <c:v>7.77</c:v>
                </c:pt>
                <c:pt idx="3874">
                  <c:v>7.77</c:v>
                </c:pt>
                <c:pt idx="3875">
                  <c:v>7.77</c:v>
                </c:pt>
                <c:pt idx="3876">
                  <c:v>7.7450000000000001</c:v>
                </c:pt>
                <c:pt idx="3877">
                  <c:v>7.7450000000000001</c:v>
                </c:pt>
                <c:pt idx="3878">
                  <c:v>7.77</c:v>
                </c:pt>
                <c:pt idx="3879">
                  <c:v>7.77</c:v>
                </c:pt>
                <c:pt idx="3880">
                  <c:v>7.82</c:v>
                </c:pt>
                <c:pt idx="3881">
                  <c:v>7.8449999999999998</c:v>
                </c:pt>
                <c:pt idx="3882">
                  <c:v>7.8449999999999998</c:v>
                </c:pt>
                <c:pt idx="3883">
                  <c:v>7.87</c:v>
                </c:pt>
                <c:pt idx="3884">
                  <c:v>7.8949999999999996</c:v>
                </c:pt>
                <c:pt idx="3885">
                  <c:v>7.8949999999999996</c:v>
                </c:pt>
                <c:pt idx="3886">
                  <c:v>7.92</c:v>
                </c:pt>
                <c:pt idx="3887">
                  <c:v>7.97</c:v>
                </c:pt>
                <c:pt idx="3888">
                  <c:v>8.02</c:v>
                </c:pt>
                <c:pt idx="3889">
                  <c:v>8.07</c:v>
                </c:pt>
                <c:pt idx="3890">
                  <c:v>8.1199999999999992</c:v>
                </c:pt>
                <c:pt idx="3891">
                  <c:v>8.1449999999999996</c:v>
                </c:pt>
                <c:pt idx="3892">
                  <c:v>8.1950000000000003</c:v>
                </c:pt>
                <c:pt idx="3893">
                  <c:v>8.1950000000000003</c:v>
                </c:pt>
                <c:pt idx="3894">
                  <c:v>8.2449999999999992</c:v>
                </c:pt>
                <c:pt idx="3895">
                  <c:v>8.2449999999999992</c:v>
                </c:pt>
                <c:pt idx="3896">
                  <c:v>8.27</c:v>
                </c:pt>
                <c:pt idx="3897">
                  <c:v>8.2949999999999999</c:v>
                </c:pt>
                <c:pt idx="3898">
                  <c:v>8.2949999999999999</c:v>
                </c:pt>
                <c:pt idx="3899">
                  <c:v>8.2949999999999999</c:v>
                </c:pt>
                <c:pt idx="3900">
                  <c:v>8.3190000000000008</c:v>
                </c:pt>
                <c:pt idx="3901">
                  <c:v>8.3190000000000008</c:v>
                </c:pt>
                <c:pt idx="3902">
                  <c:v>8.2949999999999999</c:v>
                </c:pt>
                <c:pt idx="3903">
                  <c:v>8.2949999999999999</c:v>
                </c:pt>
                <c:pt idx="3904">
                  <c:v>8.2949999999999999</c:v>
                </c:pt>
                <c:pt idx="3905">
                  <c:v>8.2449999999999992</c:v>
                </c:pt>
                <c:pt idx="3906">
                  <c:v>8.2449999999999992</c:v>
                </c:pt>
                <c:pt idx="3907">
                  <c:v>8.1950000000000003</c:v>
                </c:pt>
                <c:pt idx="3908">
                  <c:v>8.17</c:v>
                </c:pt>
                <c:pt idx="3909">
                  <c:v>8.1199999999999992</c:v>
                </c:pt>
                <c:pt idx="3910">
                  <c:v>8.07</c:v>
                </c:pt>
                <c:pt idx="3911">
                  <c:v>8.02</c:v>
                </c:pt>
                <c:pt idx="3912">
                  <c:v>7.9950000000000001</c:v>
                </c:pt>
                <c:pt idx="3913">
                  <c:v>7.97</c:v>
                </c:pt>
                <c:pt idx="3914">
                  <c:v>7.9450000000000003</c:v>
                </c:pt>
                <c:pt idx="3915">
                  <c:v>7.9450000000000003</c:v>
                </c:pt>
                <c:pt idx="3916">
                  <c:v>7.92</c:v>
                </c:pt>
                <c:pt idx="3917">
                  <c:v>7.8949999999999996</c:v>
                </c:pt>
                <c:pt idx="3918">
                  <c:v>7.8949999999999996</c:v>
                </c:pt>
                <c:pt idx="3919">
                  <c:v>7.87</c:v>
                </c:pt>
                <c:pt idx="3920">
                  <c:v>7.8449999999999998</c:v>
                </c:pt>
                <c:pt idx="3921">
                  <c:v>7.8449999999999998</c:v>
                </c:pt>
                <c:pt idx="3922">
                  <c:v>7.8449999999999998</c:v>
                </c:pt>
                <c:pt idx="3923">
                  <c:v>7.82</c:v>
                </c:pt>
                <c:pt idx="3924">
                  <c:v>7.7949999999999999</c:v>
                </c:pt>
                <c:pt idx="3925">
                  <c:v>7.7949999999999999</c:v>
                </c:pt>
                <c:pt idx="3926">
                  <c:v>7.7949999999999999</c:v>
                </c:pt>
                <c:pt idx="3927">
                  <c:v>7.77</c:v>
                </c:pt>
                <c:pt idx="3928">
                  <c:v>7.77</c:v>
                </c:pt>
                <c:pt idx="3929">
                  <c:v>7.7949999999999999</c:v>
                </c:pt>
                <c:pt idx="3930">
                  <c:v>7.77</c:v>
                </c:pt>
                <c:pt idx="3931">
                  <c:v>7.7450000000000001</c:v>
                </c:pt>
                <c:pt idx="3932">
                  <c:v>7.7450000000000001</c:v>
                </c:pt>
                <c:pt idx="3933">
                  <c:v>7.7450000000000001</c:v>
                </c:pt>
                <c:pt idx="3934">
                  <c:v>7.7450000000000001</c:v>
                </c:pt>
                <c:pt idx="3935">
                  <c:v>7.72</c:v>
                </c:pt>
                <c:pt idx="3936">
                  <c:v>7.72</c:v>
                </c:pt>
                <c:pt idx="3937">
                  <c:v>7.72</c:v>
                </c:pt>
                <c:pt idx="3938">
                  <c:v>7.72</c:v>
                </c:pt>
                <c:pt idx="3939">
                  <c:v>7.72</c:v>
                </c:pt>
                <c:pt idx="3940">
                  <c:v>7.72</c:v>
                </c:pt>
                <c:pt idx="3941">
                  <c:v>7.6950000000000003</c:v>
                </c:pt>
                <c:pt idx="3942">
                  <c:v>7.6950000000000003</c:v>
                </c:pt>
                <c:pt idx="3943">
                  <c:v>7.6950000000000003</c:v>
                </c:pt>
                <c:pt idx="3944">
                  <c:v>7.6950000000000003</c:v>
                </c:pt>
                <c:pt idx="3945">
                  <c:v>7.6950000000000003</c:v>
                </c:pt>
                <c:pt idx="3946">
                  <c:v>7.6950000000000003</c:v>
                </c:pt>
                <c:pt idx="3947">
                  <c:v>7.6950000000000003</c:v>
                </c:pt>
                <c:pt idx="3948">
                  <c:v>7.6950000000000003</c:v>
                </c:pt>
                <c:pt idx="3949">
                  <c:v>7.6950000000000003</c:v>
                </c:pt>
                <c:pt idx="3950">
                  <c:v>7.6950000000000003</c:v>
                </c:pt>
                <c:pt idx="3951">
                  <c:v>7.6950000000000003</c:v>
                </c:pt>
                <c:pt idx="3952">
                  <c:v>7.6950000000000003</c:v>
                </c:pt>
                <c:pt idx="3953">
                  <c:v>7.6950000000000003</c:v>
                </c:pt>
                <c:pt idx="3954">
                  <c:v>7.6950000000000003</c:v>
                </c:pt>
                <c:pt idx="3955">
                  <c:v>7.6950000000000003</c:v>
                </c:pt>
                <c:pt idx="3956">
                  <c:v>7.6950000000000003</c:v>
                </c:pt>
                <c:pt idx="3957">
                  <c:v>7.6950000000000003</c:v>
                </c:pt>
                <c:pt idx="3958">
                  <c:v>7.6950000000000003</c:v>
                </c:pt>
                <c:pt idx="3959">
                  <c:v>7.6950000000000003</c:v>
                </c:pt>
                <c:pt idx="3960">
                  <c:v>7.6950000000000003</c:v>
                </c:pt>
                <c:pt idx="3961">
                  <c:v>7.6950000000000003</c:v>
                </c:pt>
                <c:pt idx="3962">
                  <c:v>7.67</c:v>
                </c:pt>
                <c:pt idx="3963">
                  <c:v>7.6449999999999996</c:v>
                </c:pt>
                <c:pt idx="3964">
                  <c:v>7.6449999999999996</c:v>
                </c:pt>
                <c:pt idx="3965">
                  <c:v>7.6449999999999996</c:v>
                </c:pt>
                <c:pt idx="3966">
                  <c:v>7.6449999999999996</c:v>
                </c:pt>
                <c:pt idx="3967">
                  <c:v>7.6449999999999996</c:v>
                </c:pt>
                <c:pt idx="3968">
                  <c:v>7.6449999999999996</c:v>
                </c:pt>
                <c:pt idx="3969">
                  <c:v>7.6449999999999996</c:v>
                </c:pt>
                <c:pt idx="3970">
                  <c:v>7.6189999999999998</c:v>
                </c:pt>
                <c:pt idx="3971">
                  <c:v>7.6449999999999996</c:v>
                </c:pt>
                <c:pt idx="3972">
                  <c:v>7.6449999999999996</c:v>
                </c:pt>
                <c:pt idx="3973">
                  <c:v>7.6449999999999996</c:v>
                </c:pt>
                <c:pt idx="3974">
                  <c:v>7.6449999999999996</c:v>
                </c:pt>
                <c:pt idx="3975">
                  <c:v>7.6449999999999996</c:v>
                </c:pt>
                <c:pt idx="3976">
                  <c:v>7.6449999999999996</c:v>
                </c:pt>
                <c:pt idx="3977">
                  <c:v>7.6449999999999996</c:v>
                </c:pt>
                <c:pt idx="3978">
                  <c:v>7.6449999999999996</c:v>
                </c:pt>
                <c:pt idx="3979">
                  <c:v>7.6449999999999996</c:v>
                </c:pt>
                <c:pt idx="3980">
                  <c:v>7.6449999999999996</c:v>
                </c:pt>
                <c:pt idx="3981">
                  <c:v>7.6950000000000003</c:v>
                </c:pt>
                <c:pt idx="3982">
                  <c:v>7.7949999999999999</c:v>
                </c:pt>
                <c:pt idx="3983">
                  <c:v>7.87</c:v>
                </c:pt>
                <c:pt idx="3984">
                  <c:v>7.9450000000000003</c:v>
                </c:pt>
                <c:pt idx="3985">
                  <c:v>7.9950000000000001</c:v>
                </c:pt>
                <c:pt idx="3986">
                  <c:v>8.02</c:v>
                </c:pt>
                <c:pt idx="3987">
                  <c:v>8.0449999999999999</c:v>
                </c:pt>
                <c:pt idx="3988">
                  <c:v>8.07</c:v>
                </c:pt>
                <c:pt idx="3989">
                  <c:v>8.07</c:v>
                </c:pt>
                <c:pt idx="3990">
                  <c:v>8.1199999999999992</c:v>
                </c:pt>
                <c:pt idx="3991">
                  <c:v>8.1199999999999992</c:v>
                </c:pt>
                <c:pt idx="3992">
                  <c:v>8.1449999999999996</c:v>
                </c:pt>
                <c:pt idx="3993">
                  <c:v>8.17</c:v>
                </c:pt>
                <c:pt idx="3994">
                  <c:v>8.17</c:v>
                </c:pt>
                <c:pt idx="3995">
                  <c:v>8.17</c:v>
                </c:pt>
                <c:pt idx="3996">
                  <c:v>8.17</c:v>
                </c:pt>
                <c:pt idx="3997">
                  <c:v>8.1950000000000003</c:v>
                </c:pt>
                <c:pt idx="3998">
                  <c:v>8.1950000000000003</c:v>
                </c:pt>
                <c:pt idx="3999">
                  <c:v>8.1950000000000003</c:v>
                </c:pt>
                <c:pt idx="4000">
                  <c:v>8.1950000000000003</c:v>
                </c:pt>
                <c:pt idx="4001">
                  <c:v>8.17</c:v>
                </c:pt>
                <c:pt idx="4002">
                  <c:v>8.0950000000000006</c:v>
                </c:pt>
                <c:pt idx="4003">
                  <c:v>8.07</c:v>
                </c:pt>
                <c:pt idx="4004">
                  <c:v>8.0449999999999999</c:v>
                </c:pt>
                <c:pt idx="4005">
                  <c:v>8.0449999999999999</c:v>
                </c:pt>
                <c:pt idx="4006">
                  <c:v>7.9950000000000001</c:v>
                </c:pt>
                <c:pt idx="4007">
                  <c:v>7.97</c:v>
                </c:pt>
                <c:pt idx="4008">
                  <c:v>7.92</c:v>
                </c:pt>
                <c:pt idx="4009">
                  <c:v>7.8949999999999996</c:v>
                </c:pt>
                <c:pt idx="4010">
                  <c:v>7.87</c:v>
                </c:pt>
                <c:pt idx="4011">
                  <c:v>7.87</c:v>
                </c:pt>
                <c:pt idx="4012">
                  <c:v>7.8449999999999998</c:v>
                </c:pt>
                <c:pt idx="4013">
                  <c:v>7.82</c:v>
                </c:pt>
                <c:pt idx="4014">
                  <c:v>7.82</c:v>
                </c:pt>
                <c:pt idx="4015">
                  <c:v>7.7949999999999999</c:v>
                </c:pt>
                <c:pt idx="4016">
                  <c:v>7.77</c:v>
                </c:pt>
                <c:pt idx="4017">
                  <c:v>7.77</c:v>
                </c:pt>
                <c:pt idx="4018">
                  <c:v>7.77</c:v>
                </c:pt>
                <c:pt idx="4019">
                  <c:v>7.77</c:v>
                </c:pt>
                <c:pt idx="4020">
                  <c:v>7.7450000000000001</c:v>
                </c:pt>
                <c:pt idx="4021">
                  <c:v>7.7450000000000001</c:v>
                </c:pt>
                <c:pt idx="4022">
                  <c:v>7.72</c:v>
                </c:pt>
                <c:pt idx="4023">
                  <c:v>7.72</c:v>
                </c:pt>
                <c:pt idx="4024">
                  <c:v>7.72</c:v>
                </c:pt>
                <c:pt idx="4025">
                  <c:v>7.72</c:v>
                </c:pt>
                <c:pt idx="4026">
                  <c:v>7.72</c:v>
                </c:pt>
                <c:pt idx="4027">
                  <c:v>7.6950000000000003</c:v>
                </c:pt>
                <c:pt idx="4028">
                  <c:v>7.6950000000000003</c:v>
                </c:pt>
                <c:pt idx="4029">
                  <c:v>7.6950000000000003</c:v>
                </c:pt>
                <c:pt idx="4030">
                  <c:v>7.6950000000000003</c:v>
                </c:pt>
                <c:pt idx="4031">
                  <c:v>7.6950000000000003</c:v>
                </c:pt>
                <c:pt idx="4032">
                  <c:v>7.67</c:v>
                </c:pt>
                <c:pt idx="4033">
                  <c:v>7.67</c:v>
                </c:pt>
                <c:pt idx="4034">
                  <c:v>7.67</c:v>
                </c:pt>
                <c:pt idx="4035">
                  <c:v>7.67</c:v>
                </c:pt>
                <c:pt idx="4036">
                  <c:v>7.6449999999999996</c:v>
                </c:pt>
                <c:pt idx="4037">
                  <c:v>7.67</c:v>
                </c:pt>
                <c:pt idx="4038">
                  <c:v>7.67</c:v>
                </c:pt>
                <c:pt idx="4039">
                  <c:v>7.67</c:v>
                </c:pt>
                <c:pt idx="4040">
                  <c:v>7.6449999999999996</c:v>
                </c:pt>
                <c:pt idx="4041">
                  <c:v>7.6449999999999996</c:v>
                </c:pt>
                <c:pt idx="4042">
                  <c:v>7.6449999999999996</c:v>
                </c:pt>
                <c:pt idx="4043">
                  <c:v>7.6449999999999996</c:v>
                </c:pt>
                <c:pt idx="4044">
                  <c:v>7.6449999999999996</c:v>
                </c:pt>
                <c:pt idx="4045">
                  <c:v>7.6449999999999996</c:v>
                </c:pt>
                <c:pt idx="4046">
                  <c:v>7.6449999999999996</c:v>
                </c:pt>
                <c:pt idx="4047">
                  <c:v>7.6449999999999996</c:v>
                </c:pt>
                <c:pt idx="4048">
                  <c:v>7.6449999999999996</c:v>
                </c:pt>
                <c:pt idx="4049">
                  <c:v>7.6449999999999996</c:v>
                </c:pt>
                <c:pt idx="4050">
                  <c:v>7.6449999999999996</c:v>
                </c:pt>
                <c:pt idx="4051">
                  <c:v>7.6449999999999996</c:v>
                </c:pt>
                <c:pt idx="4052">
                  <c:v>7.6449999999999996</c:v>
                </c:pt>
                <c:pt idx="4053">
                  <c:v>7.6449999999999996</c:v>
                </c:pt>
                <c:pt idx="4054">
                  <c:v>7.67</c:v>
                </c:pt>
                <c:pt idx="4055">
                  <c:v>7.67</c:v>
                </c:pt>
                <c:pt idx="4056">
                  <c:v>7.67</c:v>
                </c:pt>
                <c:pt idx="4057">
                  <c:v>7.67</c:v>
                </c:pt>
                <c:pt idx="4058">
                  <c:v>7.67</c:v>
                </c:pt>
                <c:pt idx="4059">
                  <c:v>7.67</c:v>
                </c:pt>
                <c:pt idx="4060">
                  <c:v>7.67</c:v>
                </c:pt>
                <c:pt idx="4061">
                  <c:v>7.6950000000000003</c:v>
                </c:pt>
                <c:pt idx="4062">
                  <c:v>7.6950000000000003</c:v>
                </c:pt>
                <c:pt idx="4063">
                  <c:v>7.6950000000000003</c:v>
                </c:pt>
                <c:pt idx="4064">
                  <c:v>7.6950000000000003</c:v>
                </c:pt>
                <c:pt idx="4065">
                  <c:v>7.6950000000000003</c:v>
                </c:pt>
                <c:pt idx="4066">
                  <c:v>7.6950000000000003</c:v>
                </c:pt>
                <c:pt idx="4067">
                  <c:v>7.6950000000000003</c:v>
                </c:pt>
                <c:pt idx="4068">
                  <c:v>7.6950000000000003</c:v>
                </c:pt>
                <c:pt idx="4069">
                  <c:v>7.6950000000000003</c:v>
                </c:pt>
                <c:pt idx="4070">
                  <c:v>7.6950000000000003</c:v>
                </c:pt>
                <c:pt idx="4071">
                  <c:v>7.72</c:v>
                </c:pt>
                <c:pt idx="4072">
                  <c:v>7.7450000000000001</c:v>
                </c:pt>
                <c:pt idx="4073">
                  <c:v>7.7450000000000001</c:v>
                </c:pt>
                <c:pt idx="4074">
                  <c:v>7.77</c:v>
                </c:pt>
                <c:pt idx="4075">
                  <c:v>7.7949999999999999</c:v>
                </c:pt>
                <c:pt idx="4076">
                  <c:v>7.7949999999999999</c:v>
                </c:pt>
                <c:pt idx="4077">
                  <c:v>7.82</c:v>
                </c:pt>
                <c:pt idx="4078">
                  <c:v>7.8449999999999998</c:v>
                </c:pt>
                <c:pt idx="4079">
                  <c:v>7.8449999999999998</c:v>
                </c:pt>
                <c:pt idx="4080">
                  <c:v>7.8449999999999998</c:v>
                </c:pt>
                <c:pt idx="4081">
                  <c:v>7.8449999999999998</c:v>
                </c:pt>
                <c:pt idx="4082">
                  <c:v>7.87</c:v>
                </c:pt>
                <c:pt idx="4083">
                  <c:v>7.8949999999999996</c:v>
                </c:pt>
                <c:pt idx="4084">
                  <c:v>7.92</c:v>
                </c:pt>
                <c:pt idx="4085">
                  <c:v>7.9450000000000003</c:v>
                </c:pt>
                <c:pt idx="4086">
                  <c:v>7.9450000000000003</c:v>
                </c:pt>
                <c:pt idx="4087">
                  <c:v>7.92</c:v>
                </c:pt>
                <c:pt idx="4088">
                  <c:v>7.8949999999999996</c:v>
                </c:pt>
                <c:pt idx="4089">
                  <c:v>7.8949999999999996</c:v>
                </c:pt>
                <c:pt idx="4090">
                  <c:v>7.87</c:v>
                </c:pt>
                <c:pt idx="4091">
                  <c:v>7.87</c:v>
                </c:pt>
                <c:pt idx="4092">
                  <c:v>7.87</c:v>
                </c:pt>
                <c:pt idx="4093">
                  <c:v>7.87</c:v>
                </c:pt>
                <c:pt idx="4094">
                  <c:v>7.8449999999999998</c:v>
                </c:pt>
                <c:pt idx="4095">
                  <c:v>7.8449999999999998</c:v>
                </c:pt>
                <c:pt idx="4096">
                  <c:v>7.8449999999999998</c:v>
                </c:pt>
                <c:pt idx="4097">
                  <c:v>7.8449999999999998</c:v>
                </c:pt>
                <c:pt idx="4098">
                  <c:v>7.8449999999999998</c:v>
                </c:pt>
                <c:pt idx="4099">
                  <c:v>7.8449999999999998</c:v>
                </c:pt>
                <c:pt idx="4100">
                  <c:v>7.8449999999999998</c:v>
                </c:pt>
                <c:pt idx="4101">
                  <c:v>7.8449999999999998</c:v>
                </c:pt>
                <c:pt idx="4102">
                  <c:v>7.82</c:v>
                </c:pt>
                <c:pt idx="4103">
                  <c:v>7.82</c:v>
                </c:pt>
                <c:pt idx="4104">
                  <c:v>7.82</c:v>
                </c:pt>
                <c:pt idx="4105">
                  <c:v>7.82</c:v>
                </c:pt>
                <c:pt idx="4106">
                  <c:v>7.82</c:v>
                </c:pt>
                <c:pt idx="4107">
                  <c:v>7.7949999999999999</c:v>
                </c:pt>
                <c:pt idx="4108">
                  <c:v>7.7949999999999999</c:v>
                </c:pt>
                <c:pt idx="4109">
                  <c:v>7.7949999999999999</c:v>
                </c:pt>
                <c:pt idx="4110">
                  <c:v>7.7949999999999999</c:v>
                </c:pt>
                <c:pt idx="4111">
                  <c:v>7.7949999999999999</c:v>
                </c:pt>
                <c:pt idx="4112">
                  <c:v>7.7949999999999999</c:v>
                </c:pt>
                <c:pt idx="4113">
                  <c:v>7.7949999999999999</c:v>
                </c:pt>
                <c:pt idx="4114">
                  <c:v>7.7949999999999999</c:v>
                </c:pt>
                <c:pt idx="4115">
                  <c:v>7.7949999999999999</c:v>
                </c:pt>
                <c:pt idx="4116">
                  <c:v>7.7949999999999999</c:v>
                </c:pt>
                <c:pt idx="4117">
                  <c:v>7.7949999999999999</c:v>
                </c:pt>
                <c:pt idx="4118">
                  <c:v>7.7949999999999999</c:v>
                </c:pt>
                <c:pt idx="4119">
                  <c:v>7.7949999999999999</c:v>
                </c:pt>
                <c:pt idx="4120">
                  <c:v>7.7949999999999999</c:v>
                </c:pt>
                <c:pt idx="4121">
                  <c:v>7.7949999999999999</c:v>
                </c:pt>
                <c:pt idx="4122">
                  <c:v>7.7949999999999999</c:v>
                </c:pt>
                <c:pt idx="4123">
                  <c:v>7.7949999999999999</c:v>
                </c:pt>
                <c:pt idx="4124">
                  <c:v>7.7949999999999999</c:v>
                </c:pt>
                <c:pt idx="4125">
                  <c:v>7.7949999999999999</c:v>
                </c:pt>
                <c:pt idx="4126">
                  <c:v>7.7949999999999999</c:v>
                </c:pt>
                <c:pt idx="4127">
                  <c:v>7.7949999999999999</c:v>
                </c:pt>
                <c:pt idx="4128">
                  <c:v>7.7949999999999999</c:v>
                </c:pt>
                <c:pt idx="4129">
                  <c:v>7.7949999999999999</c:v>
                </c:pt>
                <c:pt idx="4130">
                  <c:v>7.82</c:v>
                </c:pt>
                <c:pt idx="4131">
                  <c:v>7.7949999999999999</c:v>
                </c:pt>
                <c:pt idx="4132">
                  <c:v>7.82</c:v>
                </c:pt>
                <c:pt idx="4133">
                  <c:v>7.82</c:v>
                </c:pt>
                <c:pt idx="4134">
                  <c:v>7.82</c:v>
                </c:pt>
                <c:pt idx="4135">
                  <c:v>7.82</c:v>
                </c:pt>
                <c:pt idx="4136">
                  <c:v>7.82</c:v>
                </c:pt>
                <c:pt idx="4137">
                  <c:v>7.82</c:v>
                </c:pt>
                <c:pt idx="4138">
                  <c:v>7.82</c:v>
                </c:pt>
                <c:pt idx="4139">
                  <c:v>7.82</c:v>
                </c:pt>
                <c:pt idx="4140">
                  <c:v>7.82</c:v>
                </c:pt>
                <c:pt idx="4141">
                  <c:v>7.82</c:v>
                </c:pt>
                <c:pt idx="4142">
                  <c:v>7.7949999999999999</c:v>
                </c:pt>
                <c:pt idx="4143">
                  <c:v>7.7949999999999999</c:v>
                </c:pt>
                <c:pt idx="4144">
                  <c:v>7.7949999999999999</c:v>
                </c:pt>
                <c:pt idx="4145">
                  <c:v>7.7949999999999999</c:v>
                </c:pt>
                <c:pt idx="4146">
                  <c:v>7.7949999999999999</c:v>
                </c:pt>
                <c:pt idx="4147">
                  <c:v>7.7949999999999999</c:v>
                </c:pt>
                <c:pt idx="4148">
                  <c:v>7.7949999999999999</c:v>
                </c:pt>
                <c:pt idx="4149">
                  <c:v>7.7949999999999999</c:v>
                </c:pt>
                <c:pt idx="4150">
                  <c:v>7.7949999999999999</c:v>
                </c:pt>
                <c:pt idx="4151">
                  <c:v>7.7949999999999999</c:v>
                </c:pt>
                <c:pt idx="4152">
                  <c:v>7.7949999999999999</c:v>
                </c:pt>
                <c:pt idx="4153">
                  <c:v>7.7949999999999999</c:v>
                </c:pt>
                <c:pt idx="4154">
                  <c:v>7.7949999999999999</c:v>
                </c:pt>
                <c:pt idx="4155">
                  <c:v>7.7949999999999999</c:v>
                </c:pt>
                <c:pt idx="4156">
                  <c:v>7.7949999999999999</c:v>
                </c:pt>
                <c:pt idx="4157">
                  <c:v>7.7949999999999999</c:v>
                </c:pt>
                <c:pt idx="4158">
                  <c:v>7.7949999999999999</c:v>
                </c:pt>
                <c:pt idx="4159">
                  <c:v>7.77</c:v>
                </c:pt>
                <c:pt idx="4160">
                  <c:v>7.77</c:v>
                </c:pt>
                <c:pt idx="4161">
                  <c:v>7.77</c:v>
                </c:pt>
                <c:pt idx="4162">
                  <c:v>7.7949999999999999</c:v>
                </c:pt>
                <c:pt idx="4163">
                  <c:v>7.7949999999999999</c:v>
                </c:pt>
                <c:pt idx="4164">
                  <c:v>7.7949999999999999</c:v>
                </c:pt>
                <c:pt idx="4165">
                  <c:v>7.7949999999999999</c:v>
                </c:pt>
                <c:pt idx="4166">
                  <c:v>7.82</c:v>
                </c:pt>
                <c:pt idx="4167">
                  <c:v>7.82</c:v>
                </c:pt>
                <c:pt idx="4168">
                  <c:v>7.8449999999999998</c:v>
                </c:pt>
                <c:pt idx="4169">
                  <c:v>7.82</c:v>
                </c:pt>
                <c:pt idx="4170">
                  <c:v>7.82</c:v>
                </c:pt>
                <c:pt idx="4171">
                  <c:v>7.8449999999999998</c:v>
                </c:pt>
                <c:pt idx="4172">
                  <c:v>7.87</c:v>
                </c:pt>
                <c:pt idx="4173">
                  <c:v>7.8949999999999996</c:v>
                </c:pt>
                <c:pt idx="4174">
                  <c:v>7.8949999999999996</c:v>
                </c:pt>
                <c:pt idx="4175">
                  <c:v>7.92</c:v>
                </c:pt>
                <c:pt idx="4176">
                  <c:v>7.9450000000000003</c:v>
                </c:pt>
                <c:pt idx="4177">
                  <c:v>7.97</c:v>
                </c:pt>
                <c:pt idx="4178">
                  <c:v>7.97</c:v>
                </c:pt>
                <c:pt idx="4179">
                  <c:v>8.02</c:v>
                </c:pt>
                <c:pt idx="4180">
                  <c:v>7.9950000000000001</c:v>
                </c:pt>
                <c:pt idx="4181">
                  <c:v>7.9950000000000001</c:v>
                </c:pt>
                <c:pt idx="4182">
                  <c:v>8.02</c:v>
                </c:pt>
                <c:pt idx="4183">
                  <c:v>8.02</c:v>
                </c:pt>
                <c:pt idx="4184">
                  <c:v>8.02</c:v>
                </c:pt>
                <c:pt idx="4185">
                  <c:v>8.02</c:v>
                </c:pt>
                <c:pt idx="4186">
                  <c:v>8.0449999999999999</c:v>
                </c:pt>
                <c:pt idx="4187">
                  <c:v>8.0449999999999999</c:v>
                </c:pt>
                <c:pt idx="4188">
                  <c:v>8.02</c:v>
                </c:pt>
                <c:pt idx="4189">
                  <c:v>8.0449999999999999</c:v>
                </c:pt>
                <c:pt idx="4190">
                  <c:v>8.0449999999999999</c:v>
                </c:pt>
                <c:pt idx="4191">
                  <c:v>8.0449999999999999</c:v>
                </c:pt>
                <c:pt idx="4192">
                  <c:v>8.0449999999999999</c:v>
                </c:pt>
                <c:pt idx="4193">
                  <c:v>8.0449999999999999</c:v>
                </c:pt>
                <c:pt idx="4194">
                  <c:v>8.02</c:v>
                </c:pt>
                <c:pt idx="4195">
                  <c:v>7.97</c:v>
                </c:pt>
                <c:pt idx="4196">
                  <c:v>7.97</c:v>
                </c:pt>
                <c:pt idx="4197">
                  <c:v>7.9450000000000003</c:v>
                </c:pt>
                <c:pt idx="4198">
                  <c:v>7.9450000000000003</c:v>
                </c:pt>
                <c:pt idx="4199">
                  <c:v>7.92</c:v>
                </c:pt>
                <c:pt idx="4200">
                  <c:v>7.92</c:v>
                </c:pt>
                <c:pt idx="4201">
                  <c:v>7.92</c:v>
                </c:pt>
                <c:pt idx="4202">
                  <c:v>7.8949999999999996</c:v>
                </c:pt>
                <c:pt idx="4203">
                  <c:v>7.8949999999999996</c:v>
                </c:pt>
                <c:pt idx="4204">
                  <c:v>7.87</c:v>
                </c:pt>
                <c:pt idx="4205">
                  <c:v>7.8449999999999998</c:v>
                </c:pt>
                <c:pt idx="4206">
                  <c:v>7.8449999999999998</c:v>
                </c:pt>
                <c:pt idx="4207">
                  <c:v>7.82</c:v>
                </c:pt>
                <c:pt idx="4208">
                  <c:v>7.7949999999999999</c:v>
                </c:pt>
                <c:pt idx="4209">
                  <c:v>7.7949999999999999</c:v>
                </c:pt>
                <c:pt idx="4210">
                  <c:v>7.7949999999999999</c:v>
                </c:pt>
                <c:pt idx="4211">
                  <c:v>7.7949999999999999</c:v>
                </c:pt>
                <c:pt idx="4212">
                  <c:v>7.7949999999999999</c:v>
                </c:pt>
                <c:pt idx="4213">
                  <c:v>7.7949999999999999</c:v>
                </c:pt>
                <c:pt idx="4214">
                  <c:v>7.7949999999999999</c:v>
                </c:pt>
                <c:pt idx="4215">
                  <c:v>7.7949999999999999</c:v>
                </c:pt>
                <c:pt idx="4216">
                  <c:v>7.82</c:v>
                </c:pt>
                <c:pt idx="4217">
                  <c:v>7.82</c:v>
                </c:pt>
                <c:pt idx="4218">
                  <c:v>7.7949999999999999</c:v>
                </c:pt>
                <c:pt idx="4219">
                  <c:v>7.7949999999999999</c:v>
                </c:pt>
                <c:pt idx="4220">
                  <c:v>7.7949999999999999</c:v>
                </c:pt>
                <c:pt idx="4221">
                  <c:v>7.7949999999999999</c:v>
                </c:pt>
                <c:pt idx="4222">
                  <c:v>7.7949999999999999</c:v>
                </c:pt>
                <c:pt idx="4223">
                  <c:v>7.7949999999999999</c:v>
                </c:pt>
                <c:pt idx="4224">
                  <c:v>7.7949999999999999</c:v>
                </c:pt>
                <c:pt idx="4225">
                  <c:v>7.7949999999999999</c:v>
                </c:pt>
                <c:pt idx="4226">
                  <c:v>7.7949999999999999</c:v>
                </c:pt>
                <c:pt idx="4227">
                  <c:v>7.7949999999999999</c:v>
                </c:pt>
                <c:pt idx="4228">
                  <c:v>7.7949999999999999</c:v>
                </c:pt>
                <c:pt idx="4229">
                  <c:v>7.7949999999999999</c:v>
                </c:pt>
                <c:pt idx="4230">
                  <c:v>7.77</c:v>
                </c:pt>
                <c:pt idx="4231">
                  <c:v>7.77</c:v>
                </c:pt>
                <c:pt idx="4232">
                  <c:v>7.77</c:v>
                </c:pt>
                <c:pt idx="4233">
                  <c:v>7.77</c:v>
                </c:pt>
                <c:pt idx="4234">
                  <c:v>7.77</c:v>
                </c:pt>
                <c:pt idx="4235">
                  <c:v>7.77</c:v>
                </c:pt>
                <c:pt idx="4236">
                  <c:v>7.77</c:v>
                </c:pt>
                <c:pt idx="4237">
                  <c:v>7.77</c:v>
                </c:pt>
                <c:pt idx="4238">
                  <c:v>7.7450000000000001</c:v>
                </c:pt>
                <c:pt idx="4239">
                  <c:v>7.77</c:v>
                </c:pt>
                <c:pt idx="4240">
                  <c:v>7.7450000000000001</c:v>
                </c:pt>
                <c:pt idx="4241">
                  <c:v>7.7450000000000001</c:v>
                </c:pt>
                <c:pt idx="4242">
                  <c:v>7.7450000000000001</c:v>
                </c:pt>
                <c:pt idx="4243">
                  <c:v>7.7450000000000001</c:v>
                </c:pt>
                <c:pt idx="4244">
                  <c:v>7.7450000000000001</c:v>
                </c:pt>
                <c:pt idx="4245">
                  <c:v>7.7450000000000001</c:v>
                </c:pt>
                <c:pt idx="4246">
                  <c:v>7.7450000000000001</c:v>
                </c:pt>
                <c:pt idx="4247">
                  <c:v>7.72</c:v>
                </c:pt>
                <c:pt idx="4248">
                  <c:v>7.72</c:v>
                </c:pt>
                <c:pt idx="4249">
                  <c:v>7.6950000000000003</c:v>
                </c:pt>
                <c:pt idx="4250">
                  <c:v>7.6950000000000003</c:v>
                </c:pt>
                <c:pt idx="4251">
                  <c:v>7.6950000000000003</c:v>
                </c:pt>
                <c:pt idx="4252">
                  <c:v>7.72</c:v>
                </c:pt>
                <c:pt idx="4253">
                  <c:v>7.6950000000000003</c:v>
                </c:pt>
                <c:pt idx="4254">
                  <c:v>7.6950000000000003</c:v>
                </c:pt>
                <c:pt idx="4255">
                  <c:v>7.6950000000000003</c:v>
                </c:pt>
                <c:pt idx="4256">
                  <c:v>7.6950000000000003</c:v>
                </c:pt>
                <c:pt idx="4257">
                  <c:v>7.6950000000000003</c:v>
                </c:pt>
                <c:pt idx="4258">
                  <c:v>7.67</c:v>
                </c:pt>
                <c:pt idx="4259">
                  <c:v>7.67</c:v>
                </c:pt>
                <c:pt idx="4260">
                  <c:v>7.67</c:v>
                </c:pt>
                <c:pt idx="4261">
                  <c:v>7.67</c:v>
                </c:pt>
                <c:pt idx="4262">
                  <c:v>7.6449999999999996</c:v>
                </c:pt>
                <c:pt idx="4263">
                  <c:v>7.67</c:v>
                </c:pt>
                <c:pt idx="4264">
                  <c:v>7.67</c:v>
                </c:pt>
                <c:pt idx="4265">
                  <c:v>7.67</c:v>
                </c:pt>
                <c:pt idx="4266">
                  <c:v>7.6950000000000003</c:v>
                </c:pt>
                <c:pt idx="4267">
                  <c:v>7.6950000000000003</c:v>
                </c:pt>
                <c:pt idx="4268">
                  <c:v>7.6950000000000003</c:v>
                </c:pt>
                <c:pt idx="4269">
                  <c:v>7.7450000000000001</c:v>
                </c:pt>
                <c:pt idx="4270">
                  <c:v>7.7949999999999999</c:v>
                </c:pt>
                <c:pt idx="4271">
                  <c:v>7.8949999999999996</c:v>
                </c:pt>
                <c:pt idx="4272">
                  <c:v>7.87</c:v>
                </c:pt>
                <c:pt idx="4273">
                  <c:v>7.9450000000000003</c:v>
                </c:pt>
                <c:pt idx="4274">
                  <c:v>8.0449999999999999</c:v>
                </c:pt>
                <c:pt idx="4275">
                  <c:v>7.9950000000000001</c:v>
                </c:pt>
                <c:pt idx="4276">
                  <c:v>7.97</c:v>
                </c:pt>
                <c:pt idx="4277">
                  <c:v>7.9450000000000003</c:v>
                </c:pt>
                <c:pt idx="4278">
                  <c:v>7.92</c:v>
                </c:pt>
                <c:pt idx="4279">
                  <c:v>7.92</c:v>
                </c:pt>
                <c:pt idx="4280">
                  <c:v>7.9450000000000003</c:v>
                </c:pt>
                <c:pt idx="4281">
                  <c:v>7.9450000000000003</c:v>
                </c:pt>
                <c:pt idx="4282">
                  <c:v>7.9450000000000003</c:v>
                </c:pt>
                <c:pt idx="4283">
                  <c:v>7.9450000000000003</c:v>
                </c:pt>
                <c:pt idx="4284">
                  <c:v>7.9450000000000003</c:v>
                </c:pt>
                <c:pt idx="4285">
                  <c:v>7.9450000000000003</c:v>
                </c:pt>
                <c:pt idx="4286">
                  <c:v>7.9450000000000003</c:v>
                </c:pt>
                <c:pt idx="4287">
                  <c:v>7.9450000000000003</c:v>
                </c:pt>
                <c:pt idx="4288">
                  <c:v>7.9450000000000003</c:v>
                </c:pt>
                <c:pt idx="4289">
                  <c:v>7.9450000000000003</c:v>
                </c:pt>
                <c:pt idx="4290">
                  <c:v>7.9450000000000003</c:v>
                </c:pt>
                <c:pt idx="4291">
                  <c:v>7.92</c:v>
                </c:pt>
                <c:pt idx="4292">
                  <c:v>7.8949999999999996</c:v>
                </c:pt>
                <c:pt idx="4293">
                  <c:v>7.8949999999999996</c:v>
                </c:pt>
                <c:pt idx="4294">
                  <c:v>7.87</c:v>
                </c:pt>
                <c:pt idx="4295">
                  <c:v>7.87</c:v>
                </c:pt>
                <c:pt idx="4296">
                  <c:v>7.8449999999999998</c:v>
                </c:pt>
                <c:pt idx="4297">
                  <c:v>7.8449999999999998</c:v>
                </c:pt>
                <c:pt idx="4298">
                  <c:v>7.82</c:v>
                </c:pt>
                <c:pt idx="4299">
                  <c:v>7.82</c:v>
                </c:pt>
                <c:pt idx="4300">
                  <c:v>7.82</c:v>
                </c:pt>
                <c:pt idx="4301">
                  <c:v>7.7949999999999999</c:v>
                </c:pt>
                <c:pt idx="4302">
                  <c:v>7.7949999999999999</c:v>
                </c:pt>
                <c:pt idx="4303">
                  <c:v>7.7949999999999999</c:v>
                </c:pt>
                <c:pt idx="4304">
                  <c:v>7.7949999999999999</c:v>
                </c:pt>
                <c:pt idx="4305">
                  <c:v>7.7949999999999999</c:v>
                </c:pt>
                <c:pt idx="4306">
                  <c:v>7.7949999999999999</c:v>
                </c:pt>
                <c:pt idx="4307">
                  <c:v>7.77</c:v>
                </c:pt>
                <c:pt idx="4308">
                  <c:v>7.77</c:v>
                </c:pt>
                <c:pt idx="4309">
                  <c:v>7.77</c:v>
                </c:pt>
                <c:pt idx="4310">
                  <c:v>7.7450000000000001</c:v>
                </c:pt>
                <c:pt idx="4311">
                  <c:v>7.7450000000000001</c:v>
                </c:pt>
                <c:pt idx="4312">
                  <c:v>7.72</c:v>
                </c:pt>
                <c:pt idx="4313">
                  <c:v>7.72</c:v>
                </c:pt>
                <c:pt idx="4314">
                  <c:v>7.72</c:v>
                </c:pt>
                <c:pt idx="4315">
                  <c:v>7.6950000000000003</c:v>
                </c:pt>
                <c:pt idx="4316">
                  <c:v>7.6950000000000003</c:v>
                </c:pt>
                <c:pt idx="4317">
                  <c:v>7.6950000000000003</c:v>
                </c:pt>
                <c:pt idx="4318">
                  <c:v>7.6950000000000003</c:v>
                </c:pt>
                <c:pt idx="4319">
                  <c:v>7.6950000000000003</c:v>
                </c:pt>
                <c:pt idx="4320">
                  <c:v>7.6950000000000003</c:v>
                </c:pt>
                <c:pt idx="4321">
                  <c:v>7.6950000000000003</c:v>
                </c:pt>
                <c:pt idx="4322">
                  <c:v>7.6950000000000003</c:v>
                </c:pt>
                <c:pt idx="4323">
                  <c:v>7.6950000000000003</c:v>
                </c:pt>
                <c:pt idx="4324">
                  <c:v>7.67</c:v>
                </c:pt>
                <c:pt idx="4325">
                  <c:v>7.67</c:v>
                </c:pt>
                <c:pt idx="4326">
                  <c:v>7.67</c:v>
                </c:pt>
                <c:pt idx="4327">
                  <c:v>7.67</c:v>
                </c:pt>
                <c:pt idx="4328">
                  <c:v>7.67</c:v>
                </c:pt>
                <c:pt idx="4329">
                  <c:v>7.67</c:v>
                </c:pt>
                <c:pt idx="4330">
                  <c:v>7.6449999999999996</c:v>
                </c:pt>
                <c:pt idx="4331">
                  <c:v>7.6449999999999996</c:v>
                </c:pt>
                <c:pt idx="4332">
                  <c:v>7.6449999999999996</c:v>
                </c:pt>
                <c:pt idx="4333">
                  <c:v>7.6449999999999996</c:v>
                </c:pt>
                <c:pt idx="4334">
                  <c:v>7.6449999999999996</c:v>
                </c:pt>
                <c:pt idx="4335">
                  <c:v>7.6449999999999996</c:v>
                </c:pt>
                <c:pt idx="4336">
                  <c:v>7.6449999999999996</c:v>
                </c:pt>
                <c:pt idx="4337">
                  <c:v>7.6449999999999996</c:v>
                </c:pt>
                <c:pt idx="4338">
                  <c:v>7.6449999999999996</c:v>
                </c:pt>
                <c:pt idx="4339">
                  <c:v>7.6449999999999996</c:v>
                </c:pt>
                <c:pt idx="4340">
                  <c:v>7.6449999999999996</c:v>
                </c:pt>
                <c:pt idx="4341">
                  <c:v>7.6449999999999996</c:v>
                </c:pt>
                <c:pt idx="4342">
                  <c:v>7.6449999999999996</c:v>
                </c:pt>
                <c:pt idx="4343">
                  <c:v>7.6449999999999996</c:v>
                </c:pt>
                <c:pt idx="4344">
                  <c:v>7.6449999999999996</c:v>
                </c:pt>
                <c:pt idx="4345">
                  <c:v>7.6449999999999996</c:v>
                </c:pt>
                <c:pt idx="4346">
                  <c:v>7.6449999999999996</c:v>
                </c:pt>
                <c:pt idx="4347">
                  <c:v>7.6449999999999996</c:v>
                </c:pt>
                <c:pt idx="4348">
                  <c:v>7.6449999999999996</c:v>
                </c:pt>
                <c:pt idx="4349">
                  <c:v>7.6189999999999998</c:v>
                </c:pt>
                <c:pt idx="4350">
                  <c:v>7.6189999999999998</c:v>
                </c:pt>
                <c:pt idx="4351">
                  <c:v>7.5940000000000003</c:v>
                </c:pt>
                <c:pt idx="4352">
                  <c:v>7.5940000000000003</c:v>
                </c:pt>
                <c:pt idx="4353">
                  <c:v>7.5940000000000003</c:v>
                </c:pt>
                <c:pt idx="4354">
                  <c:v>7.5940000000000003</c:v>
                </c:pt>
                <c:pt idx="4355">
                  <c:v>7.5940000000000003</c:v>
                </c:pt>
                <c:pt idx="4356">
                  <c:v>7.5940000000000003</c:v>
                </c:pt>
                <c:pt idx="4357">
                  <c:v>7.5940000000000003</c:v>
                </c:pt>
                <c:pt idx="4358">
                  <c:v>7.5940000000000003</c:v>
                </c:pt>
                <c:pt idx="4359">
                  <c:v>7.5940000000000003</c:v>
                </c:pt>
                <c:pt idx="4360">
                  <c:v>7.6189999999999998</c:v>
                </c:pt>
                <c:pt idx="4361">
                  <c:v>7.6189999999999998</c:v>
                </c:pt>
                <c:pt idx="4362">
                  <c:v>7.6189999999999998</c:v>
                </c:pt>
                <c:pt idx="4363">
                  <c:v>7.6449999999999996</c:v>
                </c:pt>
                <c:pt idx="4364">
                  <c:v>7.6449999999999996</c:v>
                </c:pt>
                <c:pt idx="4365">
                  <c:v>7.6950000000000003</c:v>
                </c:pt>
                <c:pt idx="4366">
                  <c:v>7.77</c:v>
                </c:pt>
                <c:pt idx="4367">
                  <c:v>7.87</c:v>
                </c:pt>
                <c:pt idx="4368">
                  <c:v>7.92</c:v>
                </c:pt>
                <c:pt idx="4369">
                  <c:v>7.97</c:v>
                </c:pt>
                <c:pt idx="4370">
                  <c:v>8.02</c:v>
                </c:pt>
                <c:pt idx="4371">
                  <c:v>8.0449999999999999</c:v>
                </c:pt>
                <c:pt idx="4372">
                  <c:v>8.07</c:v>
                </c:pt>
                <c:pt idx="4373">
                  <c:v>8.0950000000000006</c:v>
                </c:pt>
                <c:pt idx="4374">
                  <c:v>8.1449999999999996</c:v>
                </c:pt>
                <c:pt idx="4375">
                  <c:v>8.1449999999999996</c:v>
                </c:pt>
                <c:pt idx="4376">
                  <c:v>8.1449999999999996</c:v>
                </c:pt>
                <c:pt idx="4377">
                  <c:v>8.17</c:v>
                </c:pt>
                <c:pt idx="4378">
                  <c:v>8.1950000000000003</c:v>
                </c:pt>
                <c:pt idx="4379">
                  <c:v>8.1950000000000003</c:v>
                </c:pt>
                <c:pt idx="4380">
                  <c:v>8.2200000000000006</c:v>
                </c:pt>
                <c:pt idx="4381">
                  <c:v>8.1950000000000003</c:v>
                </c:pt>
                <c:pt idx="4382">
                  <c:v>8.1950000000000003</c:v>
                </c:pt>
                <c:pt idx="4383">
                  <c:v>8.1950000000000003</c:v>
                </c:pt>
                <c:pt idx="4384">
                  <c:v>8.17</c:v>
                </c:pt>
                <c:pt idx="4385">
                  <c:v>8.1449999999999996</c:v>
                </c:pt>
                <c:pt idx="4386">
                  <c:v>8.1449999999999996</c:v>
                </c:pt>
                <c:pt idx="4387">
                  <c:v>8.1199999999999992</c:v>
                </c:pt>
                <c:pt idx="4388">
                  <c:v>8.0950000000000006</c:v>
                </c:pt>
                <c:pt idx="4389">
                  <c:v>8.0449999999999999</c:v>
                </c:pt>
                <c:pt idx="4390">
                  <c:v>7.9950000000000001</c:v>
                </c:pt>
                <c:pt idx="4391">
                  <c:v>7.9450000000000003</c:v>
                </c:pt>
                <c:pt idx="4392">
                  <c:v>7.92</c:v>
                </c:pt>
                <c:pt idx="4393">
                  <c:v>7.8949999999999996</c:v>
                </c:pt>
                <c:pt idx="4394">
                  <c:v>7.8949999999999996</c:v>
                </c:pt>
                <c:pt idx="4395">
                  <c:v>7.87</c:v>
                </c:pt>
                <c:pt idx="4396">
                  <c:v>7.8449999999999998</c:v>
                </c:pt>
                <c:pt idx="4397">
                  <c:v>7.82</c:v>
                </c:pt>
                <c:pt idx="4398">
                  <c:v>7.7949999999999999</c:v>
                </c:pt>
                <c:pt idx="4399">
                  <c:v>7.7949999999999999</c:v>
                </c:pt>
                <c:pt idx="4400">
                  <c:v>7.7949999999999999</c:v>
                </c:pt>
                <c:pt idx="4401">
                  <c:v>7.77</c:v>
                </c:pt>
                <c:pt idx="4402">
                  <c:v>7.77</c:v>
                </c:pt>
                <c:pt idx="4403">
                  <c:v>7.77</c:v>
                </c:pt>
                <c:pt idx="4404">
                  <c:v>7.77</c:v>
                </c:pt>
                <c:pt idx="4405">
                  <c:v>7.77</c:v>
                </c:pt>
                <c:pt idx="4406">
                  <c:v>7.77</c:v>
                </c:pt>
                <c:pt idx="4407">
                  <c:v>7.77</c:v>
                </c:pt>
                <c:pt idx="4408">
                  <c:v>7.77</c:v>
                </c:pt>
                <c:pt idx="4409">
                  <c:v>7.77</c:v>
                </c:pt>
                <c:pt idx="4410">
                  <c:v>7.77</c:v>
                </c:pt>
                <c:pt idx="4411">
                  <c:v>7.77</c:v>
                </c:pt>
                <c:pt idx="4412">
                  <c:v>7.77</c:v>
                </c:pt>
                <c:pt idx="4413">
                  <c:v>7.77</c:v>
                </c:pt>
                <c:pt idx="4414">
                  <c:v>7.77</c:v>
                </c:pt>
                <c:pt idx="4415">
                  <c:v>7.77</c:v>
                </c:pt>
                <c:pt idx="4416">
                  <c:v>7.77</c:v>
                </c:pt>
                <c:pt idx="4417">
                  <c:v>7.77</c:v>
                </c:pt>
                <c:pt idx="4418">
                  <c:v>7.77</c:v>
                </c:pt>
                <c:pt idx="4419">
                  <c:v>7.77</c:v>
                </c:pt>
                <c:pt idx="4420">
                  <c:v>7.77</c:v>
                </c:pt>
                <c:pt idx="4421">
                  <c:v>7.77</c:v>
                </c:pt>
                <c:pt idx="4422">
                  <c:v>7.77</c:v>
                </c:pt>
                <c:pt idx="4423">
                  <c:v>7.77</c:v>
                </c:pt>
                <c:pt idx="4424">
                  <c:v>7.77</c:v>
                </c:pt>
                <c:pt idx="4425">
                  <c:v>7.77</c:v>
                </c:pt>
                <c:pt idx="4426">
                  <c:v>7.77</c:v>
                </c:pt>
                <c:pt idx="4427">
                  <c:v>7.77</c:v>
                </c:pt>
                <c:pt idx="4428">
                  <c:v>7.7949999999999999</c:v>
                </c:pt>
                <c:pt idx="4429">
                  <c:v>7.77</c:v>
                </c:pt>
                <c:pt idx="4430">
                  <c:v>7.7949999999999999</c:v>
                </c:pt>
                <c:pt idx="4431">
                  <c:v>7.7949999999999999</c:v>
                </c:pt>
                <c:pt idx="4432">
                  <c:v>7.7949999999999999</c:v>
                </c:pt>
                <c:pt idx="4433">
                  <c:v>7.7949999999999999</c:v>
                </c:pt>
                <c:pt idx="4434">
                  <c:v>7.7949999999999999</c:v>
                </c:pt>
                <c:pt idx="4435">
                  <c:v>7.7949999999999999</c:v>
                </c:pt>
                <c:pt idx="4436">
                  <c:v>7.7949999999999999</c:v>
                </c:pt>
                <c:pt idx="4437">
                  <c:v>7.7949999999999999</c:v>
                </c:pt>
                <c:pt idx="4438">
                  <c:v>7.7949999999999999</c:v>
                </c:pt>
                <c:pt idx="4439">
                  <c:v>7.7949999999999999</c:v>
                </c:pt>
                <c:pt idx="4440">
                  <c:v>7.7949999999999999</c:v>
                </c:pt>
                <c:pt idx="4441">
                  <c:v>7.77</c:v>
                </c:pt>
                <c:pt idx="4442">
                  <c:v>7.77</c:v>
                </c:pt>
                <c:pt idx="4443">
                  <c:v>7.77</c:v>
                </c:pt>
                <c:pt idx="4444">
                  <c:v>7.7949999999999999</c:v>
                </c:pt>
                <c:pt idx="4445">
                  <c:v>7.7949999999999999</c:v>
                </c:pt>
                <c:pt idx="4446">
                  <c:v>7.7949999999999999</c:v>
                </c:pt>
                <c:pt idx="4447">
                  <c:v>7.7949999999999999</c:v>
                </c:pt>
                <c:pt idx="4448">
                  <c:v>7.77</c:v>
                </c:pt>
                <c:pt idx="4449">
                  <c:v>7.7949999999999999</c:v>
                </c:pt>
                <c:pt idx="4450">
                  <c:v>7.77</c:v>
                </c:pt>
                <c:pt idx="4451">
                  <c:v>7.77</c:v>
                </c:pt>
                <c:pt idx="4452">
                  <c:v>7.7949999999999999</c:v>
                </c:pt>
                <c:pt idx="4453">
                  <c:v>7.7949999999999999</c:v>
                </c:pt>
                <c:pt idx="4454">
                  <c:v>7.7949999999999999</c:v>
                </c:pt>
                <c:pt idx="4455">
                  <c:v>7.82</c:v>
                </c:pt>
                <c:pt idx="4456">
                  <c:v>7.82</c:v>
                </c:pt>
                <c:pt idx="4457">
                  <c:v>7.8449999999999998</c:v>
                </c:pt>
                <c:pt idx="4458">
                  <c:v>7.8449999999999998</c:v>
                </c:pt>
                <c:pt idx="4459">
                  <c:v>7.8449999999999998</c:v>
                </c:pt>
                <c:pt idx="4460">
                  <c:v>7.87</c:v>
                </c:pt>
                <c:pt idx="4461">
                  <c:v>7.8949999999999996</c:v>
                </c:pt>
                <c:pt idx="4462">
                  <c:v>7.8949999999999996</c:v>
                </c:pt>
                <c:pt idx="4463">
                  <c:v>7.8949999999999996</c:v>
                </c:pt>
                <c:pt idx="4464">
                  <c:v>7.8949999999999996</c:v>
                </c:pt>
                <c:pt idx="4465">
                  <c:v>7.8949999999999996</c:v>
                </c:pt>
                <c:pt idx="4466">
                  <c:v>7.92</c:v>
                </c:pt>
                <c:pt idx="4467">
                  <c:v>7.9450000000000003</c:v>
                </c:pt>
                <c:pt idx="4468">
                  <c:v>7.9450000000000003</c:v>
                </c:pt>
                <c:pt idx="4469">
                  <c:v>7.9450000000000003</c:v>
                </c:pt>
                <c:pt idx="4470">
                  <c:v>7.9450000000000003</c:v>
                </c:pt>
                <c:pt idx="4471">
                  <c:v>7.9450000000000003</c:v>
                </c:pt>
                <c:pt idx="4472">
                  <c:v>7.9450000000000003</c:v>
                </c:pt>
                <c:pt idx="4473">
                  <c:v>7.97</c:v>
                </c:pt>
                <c:pt idx="4474">
                  <c:v>7.97</c:v>
                </c:pt>
                <c:pt idx="4475">
                  <c:v>7.97</c:v>
                </c:pt>
                <c:pt idx="4476">
                  <c:v>7.9950000000000001</c:v>
                </c:pt>
                <c:pt idx="4477">
                  <c:v>7.9950000000000001</c:v>
                </c:pt>
                <c:pt idx="4478">
                  <c:v>7.97</c:v>
                </c:pt>
                <c:pt idx="4479">
                  <c:v>7.97</c:v>
                </c:pt>
                <c:pt idx="4480">
                  <c:v>7.97</c:v>
                </c:pt>
                <c:pt idx="4481">
                  <c:v>7.97</c:v>
                </c:pt>
                <c:pt idx="4482">
                  <c:v>7.97</c:v>
                </c:pt>
                <c:pt idx="4483">
                  <c:v>7.97</c:v>
                </c:pt>
                <c:pt idx="4484">
                  <c:v>7.97</c:v>
                </c:pt>
                <c:pt idx="4485">
                  <c:v>7.9450000000000003</c:v>
                </c:pt>
                <c:pt idx="4486">
                  <c:v>7.9450000000000003</c:v>
                </c:pt>
                <c:pt idx="4487">
                  <c:v>7.9450000000000003</c:v>
                </c:pt>
                <c:pt idx="4488">
                  <c:v>7.92</c:v>
                </c:pt>
                <c:pt idx="4489">
                  <c:v>7.92</c:v>
                </c:pt>
                <c:pt idx="4490">
                  <c:v>7.92</c:v>
                </c:pt>
                <c:pt idx="4491">
                  <c:v>7.8949999999999996</c:v>
                </c:pt>
                <c:pt idx="4492">
                  <c:v>7.8949999999999996</c:v>
                </c:pt>
                <c:pt idx="4493">
                  <c:v>7.8949999999999996</c:v>
                </c:pt>
                <c:pt idx="4494">
                  <c:v>7.8949999999999996</c:v>
                </c:pt>
                <c:pt idx="4495">
                  <c:v>7.8949999999999996</c:v>
                </c:pt>
                <c:pt idx="4496">
                  <c:v>7.8949999999999996</c:v>
                </c:pt>
                <c:pt idx="4497">
                  <c:v>7.87</c:v>
                </c:pt>
                <c:pt idx="4498">
                  <c:v>7.87</c:v>
                </c:pt>
                <c:pt idx="4499">
                  <c:v>7.87</c:v>
                </c:pt>
                <c:pt idx="4500">
                  <c:v>7.87</c:v>
                </c:pt>
                <c:pt idx="4501">
                  <c:v>7.87</c:v>
                </c:pt>
                <c:pt idx="4502">
                  <c:v>7.87</c:v>
                </c:pt>
                <c:pt idx="4503">
                  <c:v>7.87</c:v>
                </c:pt>
                <c:pt idx="4504">
                  <c:v>7.87</c:v>
                </c:pt>
                <c:pt idx="4505">
                  <c:v>7.87</c:v>
                </c:pt>
                <c:pt idx="4506">
                  <c:v>7.87</c:v>
                </c:pt>
                <c:pt idx="4507">
                  <c:v>7.8449999999999998</c:v>
                </c:pt>
                <c:pt idx="4508">
                  <c:v>7.8449999999999998</c:v>
                </c:pt>
                <c:pt idx="4509">
                  <c:v>7.8449999999999998</c:v>
                </c:pt>
                <c:pt idx="4510">
                  <c:v>7.8449999999999998</c:v>
                </c:pt>
                <c:pt idx="4511">
                  <c:v>7.8449999999999998</c:v>
                </c:pt>
                <c:pt idx="4512">
                  <c:v>7.8449999999999998</c:v>
                </c:pt>
                <c:pt idx="4513">
                  <c:v>7.8449999999999998</c:v>
                </c:pt>
                <c:pt idx="4514">
                  <c:v>7.8449999999999998</c:v>
                </c:pt>
                <c:pt idx="4515">
                  <c:v>7.8449999999999998</c:v>
                </c:pt>
                <c:pt idx="4516">
                  <c:v>7.8449999999999998</c:v>
                </c:pt>
                <c:pt idx="4517">
                  <c:v>7.8449999999999998</c:v>
                </c:pt>
                <c:pt idx="4518">
                  <c:v>7.8449999999999998</c:v>
                </c:pt>
                <c:pt idx="4519">
                  <c:v>7.8449999999999998</c:v>
                </c:pt>
                <c:pt idx="4520">
                  <c:v>7.8449999999999998</c:v>
                </c:pt>
                <c:pt idx="4521">
                  <c:v>7.8449999999999998</c:v>
                </c:pt>
                <c:pt idx="4522">
                  <c:v>7.82</c:v>
                </c:pt>
                <c:pt idx="4523">
                  <c:v>7.82</c:v>
                </c:pt>
                <c:pt idx="4524">
                  <c:v>7.7949999999999999</c:v>
                </c:pt>
                <c:pt idx="4525">
                  <c:v>7.7949999999999999</c:v>
                </c:pt>
                <c:pt idx="4526">
                  <c:v>7.77</c:v>
                </c:pt>
                <c:pt idx="4527">
                  <c:v>7.7949999999999999</c:v>
                </c:pt>
                <c:pt idx="4528">
                  <c:v>7.7949999999999999</c:v>
                </c:pt>
                <c:pt idx="4529">
                  <c:v>7.7949999999999999</c:v>
                </c:pt>
                <c:pt idx="4530">
                  <c:v>7.7949999999999999</c:v>
                </c:pt>
                <c:pt idx="4531">
                  <c:v>7.7949999999999999</c:v>
                </c:pt>
                <c:pt idx="4532">
                  <c:v>7.7949999999999999</c:v>
                </c:pt>
                <c:pt idx="4533">
                  <c:v>7.7949999999999999</c:v>
                </c:pt>
                <c:pt idx="4534">
                  <c:v>7.7949999999999999</c:v>
                </c:pt>
                <c:pt idx="4535">
                  <c:v>7.7949999999999999</c:v>
                </c:pt>
                <c:pt idx="4536">
                  <c:v>7.7949999999999999</c:v>
                </c:pt>
                <c:pt idx="4537">
                  <c:v>7.7949999999999999</c:v>
                </c:pt>
                <c:pt idx="4538">
                  <c:v>7.7949999999999999</c:v>
                </c:pt>
                <c:pt idx="4539">
                  <c:v>7.7949999999999999</c:v>
                </c:pt>
                <c:pt idx="4540">
                  <c:v>7.7949999999999999</c:v>
                </c:pt>
                <c:pt idx="4541">
                  <c:v>7.7949999999999999</c:v>
                </c:pt>
                <c:pt idx="4542">
                  <c:v>7.77</c:v>
                </c:pt>
                <c:pt idx="4543">
                  <c:v>7.77</c:v>
                </c:pt>
                <c:pt idx="4544">
                  <c:v>7.7450000000000001</c:v>
                </c:pt>
                <c:pt idx="4545">
                  <c:v>7.7450000000000001</c:v>
                </c:pt>
                <c:pt idx="4546">
                  <c:v>7.7450000000000001</c:v>
                </c:pt>
                <c:pt idx="4547">
                  <c:v>7.7450000000000001</c:v>
                </c:pt>
                <c:pt idx="4548">
                  <c:v>7.77</c:v>
                </c:pt>
                <c:pt idx="4549">
                  <c:v>7.7949999999999999</c:v>
                </c:pt>
                <c:pt idx="4550">
                  <c:v>7.7949999999999999</c:v>
                </c:pt>
                <c:pt idx="4551">
                  <c:v>7.82</c:v>
                </c:pt>
                <c:pt idx="4552">
                  <c:v>7.8449999999999998</c:v>
                </c:pt>
                <c:pt idx="4553">
                  <c:v>7.82</c:v>
                </c:pt>
                <c:pt idx="4554">
                  <c:v>7.8449999999999998</c:v>
                </c:pt>
                <c:pt idx="4555">
                  <c:v>7.87</c:v>
                </c:pt>
                <c:pt idx="4556">
                  <c:v>7.87</c:v>
                </c:pt>
                <c:pt idx="4557">
                  <c:v>7.8949999999999996</c:v>
                </c:pt>
                <c:pt idx="4558">
                  <c:v>7.97</c:v>
                </c:pt>
                <c:pt idx="4559">
                  <c:v>8.0449999999999999</c:v>
                </c:pt>
                <c:pt idx="4560">
                  <c:v>8.0950000000000006</c:v>
                </c:pt>
                <c:pt idx="4561">
                  <c:v>8.1199999999999992</c:v>
                </c:pt>
                <c:pt idx="4562">
                  <c:v>8.17</c:v>
                </c:pt>
                <c:pt idx="4563">
                  <c:v>8.2200000000000006</c:v>
                </c:pt>
                <c:pt idx="4564">
                  <c:v>8.2449999999999992</c:v>
                </c:pt>
                <c:pt idx="4565">
                  <c:v>8.27</c:v>
                </c:pt>
                <c:pt idx="4566">
                  <c:v>8.2949999999999999</c:v>
                </c:pt>
                <c:pt idx="4567">
                  <c:v>8.3190000000000008</c:v>
                </c:pt>
                <c:pt idx="4568">
                  <c:v>8.3439999999999994</c:v>
                </c:pt>
                <c:pt idx="4569">
                  <c:v>8.3439999999999994</c:v>
                </c:pt>
                <c:pt idx="4570">
                  <c:v>8.3689999999999998</c:v>
                </c:pt>
                <c:pt idx="4571">
                  <c:v>8.3940000000000001</c:v>
                </c:pt>
                <c:pt idx="4572">
                  <c:v>8.3940000000000001</c:v>
                </c:pt>
                <c:pt idx="4573">
                  <c:v>8.3940000000000001</c:v>
                </c:pt>
                <c:pt idx="4574">
                  <c:v>8.3940000000000001</c:v>
                </c:pt>
                <c:pt idx="4575">
                  <c:v>8.3940000000000001</c:v>
                </c:pt>
                <c:pt idx="4576">
                  <c:v>8.3940000000000001</c:v>
                </c:pt>
                <c:pt idx="4577">
                  <c:v>8.3689999999999998</c:v>
                </c:pt>
                <c:pt idx="4578">
                  <c:v>8.3439999999999994</c:v>
                </c:pt>
                <c:pt idx="4579">
                  <c:v>8.3190000000000008</c:v>
                </c:pt>
                <c:pt idx="4580">
                  <c:v>8.2949999999999999</c:v>
                </c:pt>
                <c:pt idx="4581">
                  <c:v>8.2449999999999992</c:v>
                </c:pt>
                <c:pt idx="4582">
                  <c:v>8.1950000000000003</c:v>
                </c:pt>
                <c:pt idx="4583">
                  <c:v>8.1449999999999996</c:v>
                </c:pt>
                <c:pt idx="4584">
                  <c:v>8.1199999999999992</c:v>
                </c:pt>
                <c:pt idx="4585">
                  <c:v>8.0950000000000006</c:v>
                </c:pt>
                <c:pt idx="4586">
                  <c:v>8.0950000000000006</c:v>
                </c:pt>
                <c:pt idx="4587">
                  <c:v>8.07</c:v>
                </c:pt>
                <c:pt idx="4588">
                  <c:v>8.0449999999999999</c:v>
                </c:pt>
                <c:pt idx="4589">
                  <c:v>8.0449999999999999</c:v>
                </c:pt>
                <c:pt idx="4590">
                  <c:v>7.9950000000000001</c:v>
                </c:pt>
                <c:pt idx="4591">
                  <c:v>7.97</c:v>
                </c:pt>
                <c:pt idx="4592">
                  <c:v>7.9450000000000003</c:v>
                </c:pt>
                <c:pt idx="4593">
                  <c:v>7.92</c:v>
                </c:pt>
                <c:pt idx="4594">
                  <c:v>7.92</c:v>
                </c:pt>
                <c:pt idx="4595">
                  <c:v>7.8949999999999996</c:v>
                </c:pt>
                <c:pt idx="4596">
                  <c:v>7.8949999999999996</c:v>
                </c:pt>
                <c:pt idx="4597">
                  <c:v>7.87</c:v>
                </c:pt>
                <c:pt idx="4598">
                  <c:v>7.87</c:v>
                </c:pt>
                <c:pt idx="4599">
                  <c:v>7.8449999999999998</c:v>
                </c:pt>
                <c:pt idx="4600">
                  <c:v>7.8449999999999998</c:v>
                </c:pt>
                <c:pt idx="4601">
                  <c:v>7.8449999999999998</c:v>
                </c:pt>
                <c:pt idx="4602">
                  <c:v>7.8449999999999998</c:v>
                </c:pt>
                <c:pt idx="4603">
                  <c:v>7.82</c:v>
                </c:pt>
                <c:pt idx="4604">
                  <c:v>7.82</c:v>
                </c:pt>
                <c:pt idx="4605">
                  <c:v>7.7949999999999999</c:v>
                </c:pt>
                <c:pt idx="4606">
                  <c:v>7.7949999999999999</c:v>
                </c:pt>
                <c:pt idx="4607">
                  <c:v>7.7949999999999999</c:v>
                </c:pt>
                <c:pt idx="4608">
                  <c:v>7.7949999999999999</c:v>
                </c:pt>
                <c:pt idx="4609">
                  <c:v>7.7949999999999999</c:v>
                </c:pt>
                <c:pt idx="4610">
                  <c:v>7.77</c:v>
                </c:pt>
                <c:pt idx="4611">
                  <c:v>7.77</c:v>
                </c:pt>
                <c:pt idx="4612">
                  <c:v>7.77</c:v>
                </c:pt>
                <c:pt idx="4613">
                  <c:v>7.77</c:v>
                </c:pt>
                <c:pt idx="4614">
                  <c:v>7.77</c:v>
                </c:pt>
                <c:pt idx="4615">
                  <c:v>7.7450000000000001</c:v>
                </c:pt>
                <c:pt idx="4616">
                  <c:v>7.7450000000000001</c:v>
                </c:pt>
                <c:pt idx="4617">
                  <c:v>7.7450000000000001</c:v>
                </c:pt>
                <c:pt idx="4618">
                  <c:v>7.77</c:v>
                </c:pt>
                <c:pt idx="4619">
                  <c:v>7.77</c:v>
                </c:pt>
                <c:pt idx="4620">
                  <c:v>7.77</c:v>
                </c:pt>
                <c:pt idx="4621">
                  <c:v>7.77</c:v>
                </c:pt>
                <c:pt idx="4622">
                  <c:v>7.7949999999999999</c:v>
                </c:pt>
                <c:pt idx="4623">
                  <c:v>7.7949999999999999</c:v>
                </c:pt>
                <c:pt idx="4624">
                  <c:v>7.77</c:v>
                </c:pt>
                <c:pt idx="4625">
                  <c:v>7.77</c:v>
                </c:pt>
                <c:pt idx="4626">
                  <c:v>7.77</c:v>
                </c:pt>
                <c:pt idx="4627">
                  <c:v>7.77</c:v>
                </c:pt>
                <c:pt idx="4628">
                  <c:v>7.77</c:v>
                </c:pt>
                <c:pt idx="4629">
                  <c:v>7.77</c:v>
                </c:pt>
                <c:pt idx="4630">
                  <c:v>7.77</c:v>
                </c:pt>
                <c:pt idx="4631">
                  <c:v>7.77</c:v>
                </c:pt>
                <c:pt idx="4632">
                  <c:v>7.77</c:v>
                </c:pt>
                <c:pt idx="4633">
                  <c:v>7.77</c:v>
                </c:pt>
                <c:pt idx="4634">
                  <c:v>7.77</c:v>
                </c:pt>
                <c:pt idx="4635">
                  <c:v>7.77</c:v>
                </c:pt>
                <c:pt idx="4636">
                  <c:v>7.7450000000000001</c:v>
                </c:pt>
                <c:pt idx="4637">
                  <c:v>7.7450000000000001</c:v>
                </c:pt>
                <c:pt idx="4638">
                  <c:v>7.77</c:v>
                </c:pt>
                <c:pt idx="4639">
                  <c:v>7.77</c:v>
                </c:pt>
                <c:pt idx="4640">
                  <c:v>7.77</c:v>
                </c:pt>
                <c:pt idx="4641">
                  <c:v>7.77</c:v>
                </c:pt>
                <c:pt idx="4642">
                  <c:v>7.77</c:v>
                </c:pt>
                <c:pt idx="4643">
                  <c:v>7.77</c:v>
                </c:pt>
                <c:pt idx="4644">
                  <c:v>7.77</c:v>
                </c:pt>
                <c:pt idx="4645">
                  <c:v>7.7949999999999999</c:v>
                </c:pt>
                <c:pt idx="4646">
                  <c:v>7.7949999999999999</c:v>
                </c:pt>
                <c:pt idx="4647">
                  <c:v>7.7949999999999999</c:v>
                </c:pt>
                <c:pt idx="4648">
                  <c:v>7.82</c:v>
                </c:pt>
                <c:pt idx="4649">
                  <c:v>7.8449999999999998</c:v>
                </c:pt>
                <c:pt idx="4650">
                  <c:v>7.87</c:v>
                </c:pt>
                <c:pt idx="4651">
                  <c:v>7.8949999999999996</c:v>
                </c:pt>
                <c:pt idx="4652">
                  <c:v>7.8949999999999996</c:v>
                </c:pt>
                <c:pt idx="4653">
                  <c:v>7.8949999999999996</c:v>
                </c:pt>
                <c:pt idx="4654">
                  <c:v>7.92</c:v>
                </c:pt>
                <c:pt idx="4655">
                  <c:v>7.92</c:v>
                </c:pt>
                <c:pt idx="4656">
                  <c:v>7.9450000000000003</c:v>
                </c:pt>
                <c:pt idx="4657">
                  <c:v>7.9450000000000003</c:v>
                </c:pt>
                <c:pt idx="4658">
                  <c:v>7.9450000000000003</c:v>
                </c:pt>
                <c:pt idx="4659">
                  <c:v>7.97</c:v>
                </c:pt>
                <c:pt idx="4660">
                  <c:v>7.9950000000000001</c:v>
                </c:pt>
                <c:pt idx="4661">
                  <c:v>7.9950000000000001</c:v>
                </c:pt>
                <c:pt idx="4662">
                  <c:v>8.02</c:v>
                </c:pt>
                <c:pt idx="4663">
                  <c:v>8.0449999999999999</c:v>
                </c:pt>
                <c:pt idx="4664">
                  <c:v>8.02</c:v>
                </c:pt>
                <c:pt idx="4665">
                  <c:v>8.0449999999999999</c:v>
                </c:pt>
                <c:pt idx="4666">
                  <c:v>8.07</c:v>
                </c:pt>
                <c:pt idx="4667">
                  <c:v>8.0950000000000006</c:v>
                </c:pt>
                <c:pt idx="4668">
                  <c:v>8.07</c:v>
                </c:pt>
                <c:pt idx="4669">
                  <c:v>8.0449999999999999</c:v>
                </c:pt>
                <c:pt idx="4670">
                  <c:v>8.07</c:v>
                </c:pt>
                <c:pt idx="4671">
                  <c:v>8.07</c:v>
                </c:pt>
                <c:pt idx="4672">
                  <c:v>8.07</c:v>
                </c:pt>
                <c:pt idx="4673">
                  <c:v>8.0449999999999999</c:v>
                </c:pt>
                <c:pt idx="4674">
                  <c:v>8.0449999999999999</c:v>
                </c:pt>
                <c:pt idx="4675">
                  <c:v>8.0449999999999999</c:v>
                </c:pt>
                <c:pt idx="4676">
                  <c:v>8.0449999999999999</c:v>
                </c:pt>
                <c:pt idx="4677">
                  <c:v>8.02</c:v>
                </c:pt>
                <c:pt idx="4678">
                  <c:v>7.9950000000000001</c:v>
                </c:pt>
                <c:pt idx="4679">
                  <c:v>7.9950000000000001</c:v>
                </c:pt>
                <c:pt idx="4680">
                  <c:v>7.9950000000000001</c:v>
                </c:pt>
                <c:pt idx="4681">
                  <c:v>7.97</c:v>
                </c:pt>
                <c:pt idx="4682">
                  <c:v>7.97</c:v>
                </c:pt>
                <c:pt idx="4683">
                  <c:v>7.9450000000000003</c:v>
                </c:pt>
                <c:pt idx="4684">
                  <c:v>7.9450000000000003</c:v>
                </c:pt>
                <c:pt idx="4685">
                  <c:v>7.92</c:v>
                </c:pt>
                <c:pt idx="4686">
                  <c:v>7.8949999999999996</c:v>
                </c:pt>
                <c:pt idx="4687">
                  <c:v>7.8949999999999996</c:v>
                </c:pt>
                <c:pt idx="4688">
                  <c:v>7.8949999999999996</c:v>
                </c:pt>
                <c:pt idx="4689">
                  <c:v>7.87</c:v>
                </c:pt>
                <c:pt idx="4690">
                  <c:v>7.87</c:v>
                </c:pt>
                <c:pt idx="4691">
                  <c:v>7.87</c:v>
                </c:pt>
                <c:pt idx="4692">
                  <c:v>7.8449999999999998</c:v>
                </c:pt>
                <c:pt idx="4693">
                  <c:v>7.8449999999999998</c:v>
                </c:pt>
                <c:pt idx="4694">
                  <c:v>7.8449999999999998</c:v>
                </c:pt>
                <c:pt idx="4695">
                  <c:v>7.8449999999999998</c:v>
                </c:pt>
                <c:pt idx="4696">
                  <c:v>7.8449999999999998</c:v>
                </c:pt>
                <c:pt idx="4697">
                  <c:v>7.8449999999999998</c:v>
                </c:pt>
                <c:pt idx="4698">
                  <c:v>7.8449999999999998</c:v>
                </c:pt>
                <c:pt idx="4699">
                  <c:v>7.8449999999999998</c:v>
                </c:pt>
                <c:pt idx="4700">
                  <c:v>7.8449999999999998</c:v>
                </c:pt>
                <c:pt idx="4701">
                  <c:v>7.8449999999999998</c:v>
                </c:pt>
                <c:pt idx="4702">
                  <c:v>7.8449999999999998</c:v>
                </c:pt>
                <c:pt idx="4703">
                  <c:v>7.8449999999999998</c:v>
                </c:pt>
                <c:pt idx="4704">
                  <c:v>7.8449999999999998</c:v>
                </c:pt>
                <c:pt idx="4705">
                  <c:v>7.82</c:v>
                </c:pt>
                <c:pt idx="4706">
                  <c:v>7.82</c:v>
                </c:pt>
                <c:pt idx="4707">
                  <c:v>7.7949999999999999</c:v>
                </c:pt>
                <c:pt idx="4708">
                  <c:v>7.7949999999999999</c:v>
                </c:pt>
                <c:pt idx="4709">
                  <c:v>7.7949999999999999</c:v>
                </c:pt>
                <c:pt idx="4710">
                  <c:v>7.7949999999999999</c:v>
                </c:pt>
                <c:pt idx="4711">
                  <c:v>7.7949999999999999</c:v>
                </c:pt>
                <c:pt idx="4712">
                  <c:v>7.82</c:v>
                </c:pt>
                <c:pt idx="4713">
                  <c:v>7.82</c:v>
                </c:pt>
                <c:pt idx="4714">
                  <c:v>7.82</c:v>
                </c:pt>
                <c:pt idx="4715">
                  <c:v>7.82</c:v>
                </c:pt>
                <c:pt idx="4716">
                  <c:v>7.8449999999999998</c:v>
                </c:pt>
                <c:pt idx="4717">
                  <c:v>7.8449999999999998</c:v>
                </c:pt>
                <c:pt idx="4718">
                  <c:v>7.8449999999999998</c:v>
                </c:pt>
                <c:pt idx="4719">
                  <c:v>7.8449999999999998</c:v>
                </c:pt>
                <c:pt idx="4720">
                  <c:v>7.8449999999999998</c:v>
                </c:pt>
                <c:pt idx="4721">
                  <c:v>7.8449999999999998</c:v>
                </c:pt>
                <c:pt idx="4722">
                  <c:v>7.8449999999999998</c:v>
                </c:pt>
                <c:pt idx="4723">
                  <c:v>7.8449999999999998</c:v>
                </c:pt>
                <c:pt idx="4724">
                  <c:v>7.8449999999999998</c:v>
                </c:pt>
                <c:pt idx="4725">
                  <c:v>7.8449999999999998</c:v>
                </c:pt>
                <c:pt idx="4726">
                  <c:v>7.8449999999999998</c:v>
                </c:pt>
                <c:pt idx="4727">
                  <c:v>7.8449999999999998</c:v>
                </c:pt>
                <c:pt idx="4728">
                  <c:v>7.8449999999999998</c:v>
                </c:pt>
                <c:pt idx="4729">
                  <c:v>7.8449999999999998</c:v>
                </c:pt>
                <c:pt idx="4730">
                  <c:v>7.8449999999999998</c:v>
                </c:pt>
                <c:pt idx="4731">
                  <c:v>7.8449999999999998</c:v>
                </c:pt>
                <c:pt idx="4732">
                  <c:v>7.8449999999999998</c:v>
                </c:pt>
                <c:pt idx="4733">
                  <c:v>7.8449999999999998</c:v>
                </c:pt>
                <c:pt idx="4734">
                  <c:v>7.8449999999999998</c:v>
                </c:pt>
                <c:pt idx="4735">
                  <c:v>7.8449999999999998</c:v>
                </c:pt>
                <c:pt idx="4736">
                  <c:v>7.8449999999999998</c:v>
                </c:pt>
                <c:pt idx="4737">
                  <c:v>7.8449999999999998</c:v>
                </c:pt>
                <c:pt idx="4738">
                  <c:v>7.8449999999999998</c:v>
                </c:pt>
                <c:pt idx="4739">
                  <c:v>7.8449999999999998</c:v>
                </c:pt>
                <c:pt idx="4740">
                  <c:v>7.87</c:v>
                </c:pt>
                <c:pt idx="4741">
                  <c:v>7.87</c:v>
                </c:pt>
                <c:pt idx="4742">
                  <c:v>7.87</c:v>
                </c:pt>
                <c:pt idx="4743">
                  <c:v>7.8949999999999996</c:v>
                </c:pt>
                <c:pt idx="4744">
                  <c:v>7.8949999999999996</c:v>
                </c:pt>
                <c:pt idx="4745">
                  <c:v>7.92</c:v>
                </c:pt>
                <c:pt idx="4746">
                  <c:v>7.92</c:v>
                </c:pt>
                <c:pt idx="4747">
                  <c:v>7.9450000000000003</c:v>
                </c:pt>
                <c:pt idx="4748">
                  <c:v>7.97</c:v>
                </c:pt>
                <c:pt idx="4749">
                  <c:v>7.9950000000000001</c:v>
                </c:pt>
                <c:pt idx="4750">
                  <c:v>8.02</c:v>
                </c:pt>
                <c:pt idx="4751">
                  <c:v>8.0449999999999999</c:v>
                </c:pt>
                <c:pt idx="4752">
                  <c:v>8.0950000000000006</c:v>
                </c:pt>
                <c:pt idx="4753">
                  <c:v>8.07</c:v>
                </c:pt>
                <c:pt idx="4754">
                  <c:v>8.07</c:v>
                </c:pt>
                <c:pt idx="4755">
                  <c:v>8.0950000000000006</c:v>
                </c:pt>
                <c:pt idx="4756">
                  <c:v>8.1199999999999992</c:v>
                </c:pt>
                <c:pt idx="4757">
                  <c:v>8.1449999999999996</c:v>
                </c:pt>
                <c:pt idx="4758">
                  <c:v>8.1199999999999992</c:v>
                </c:pt>
                <c:pt idx="4759">
                  <c:v>8.0950000000000006</c:v>
                </c:pt>
                <c:pt idx="4760">
                  <c:v>8.1449999999999996</c:v>
                </c:pt>
                <c:pt idx="4761">
                  <c:v>8.17</c:v>
                </c:pt>
                <c:pt idx="4762">
                  <c:v>8.17</c:v>
                </c:pt>
                <c:pt idx="4763">
                  <c:v>8.2200000000000006</c:v>
                </c:pt>
                <c:pt idx="4764">
                  <c:v>8.1950000000000003</c:v>
                </c:pt>
                <c:pt idx="4765">
                  <c:v>8.1950000000000003</c:v>
                </c:pt>
                <c:pt idx="4766">
                  <c:v>8.1950000000000003</c:v>
                </c:pt>
                <c:pt idx="4767">
                  <c:v>8.17</c:v>
                </c:pt>
                <c:pt idx="4768">
                  <c:v>8.1950000000000003</c:v>
                </c:pt>
                <c:pt idx="4769">
                  <c:v>8.1950000000000003</c:v>
                </c:pt>
                <c:pt idx="4770">
                  <c:v>8.1950000000000003</c:v>
                </c:pt>
                <c:pt idx="4771">
                  <c:v>8.1950000000000003</c:v>
                </c:pt>
                <c:pt idx="4772">
                  <c:v>8.17</c:v>
                </c:pt>
                <c:pt idx="4773">
                  <c:v>8.0950000000000006</c:v>
                </c:pt>
                <c:pt idx="4774">
                  <c:v>8.07</c:v>
                </c:pt>
                <c:pt idx="4775">
                  <c:v>8.0449999999999999</c:v>
                </c:pt>
                <c:pt idx="4776">
                  <c:v>8.0449999999999999</c:v>
                </c:pt>
                <c:pt idx="4777">
                  <c:v>8.02</c:v>
                </c:pt>
                <c:pt idx="4778">
                  <c:v>7.9950000000000001</c:v>
                </c:pt>
                <c:pt idx="4779">
                  <c:v>7.9950000000000001</c:v>
                </c:pt>
                <c:pt idx="4780">
                  <c:v>7.97</c:v>
                </c:pt>
                <c:pt idx="4781">
                  <c:v>7.9450000000000003</c:v>
                </c:pt>
                <c:pt idx="4782">
                  <c:v>7.9450000000000003</c:v>
                </c:pt>
                <c:pt idx="4783">
                  <c:v>7.92</c:v>
                </c:pt>
                <c:pt idx="4784">
                  <c:v>7.92</c:v>
                </c:pt>
                <c:pt idx="4785">
                  <c:v>7.92</c:v>
                </c:pt>
                <c:pt idx="4786">
                  <c:v>7.8949999999999996</c:v>
                </c:pt>
                <c:pt idx="4787">
                  <c:v>7.8949999999999996</c:v>
                </c:pt>
                <c:pt idx="4788">
                  <c:v>7.8949999999999996</c:v>
                </c:pt>
                <c:pt idx="4789">
                  <c:v>7.87</c:v>
                </c:pt>
                <c:pt idx="4790">
                  <c:v>7.87</c:v>
                </c:pt>
                <c:pt idx="4791">
                  <c:v>7.87</c:v>
                </c:pt>
                <c:pt idx="4792">
                  <c:v>7.87</c:v>
                </c:pt>
                <c:pt idx="4793">
                  <c:v>7.87</c:v>
                </c:pt>
                <c:pt idx="4794">
                  <c:v>7.87</c:v>
                </c:pt>
                <c:pt idx="4795">
                  <c:v>7.8449999999999998</c:v>
                </c:pt>
                <c:pt idx="4796">
                  <c:v>7.8449999999999998</c:v>
                </c:pt>
                <c:pt idx="4797">
                  <c:v>7.8449999999999998</c:v>
                </c:pt>
                <c:pt idx="4798">
                  <c:v>7.8449999999999998</c:v>
                </c:pt>
                <c:pt idx="4799">
                  <c:v>7.8449999999999998</c:v>
                </c:pt>
                <c:pt idx="4800">
                  <c:v>7.82</c:v>
                </c:pt>
                <c:pt idx="4801">
                  <c:v>7.82</c:v>
                </c:pt>
                <c:pt idx="4802">
                  <c:v>7.82</c:v>
                </c:pt>
                <c:pt idx="4803">
                  <c:v>7.7949999999999999</c:v>
                </c:pt>
                <c:pt idx="4804">
                  <c:v>7.7949999999999999</c:v>
                </c:pt>
                <c:pt idx="4805">
                  <c:v>7.7949999999999999</c:v>
                </c:pt>
                <c:pt idx="4806">
                  <c:v>7.7949999999999999</c:v>
                </c:pt>
                <c:pt idx="4807">
                  <c:v>7.7949999999999999</c:v>
                </c:pt>
                <c:pt idx="4808">
                  <c:v>7.7949999999999999</c:v>
                </c:pt>
                <c:pt idx="4809">
                  <c:v>7.7949999999999999</c:v>
                </c:pt>
                <c:pt idx="4810">
                  <c:v>7.77</c:v>
                </c:pt>
                <c:pt idx="4811">
                  <c:v>7.77</c:v>
                </c:pt>
                <c:pt idx="4812">
                  <c:v>7.77</c:v>
                </c:pt>
                <c:pt idx="4813">
                  <c:v>7.77</c:v>
                </c:pt>
                <c:pt idx="4814">
                  <c:v>7.77</c:v>
                </c:pt>
                <c:pt idx="4815">
                  <c:v>7.77</c:v>
                </c:pt>
                <c:pt idx="4816">
                  <c:v>7.77</c:v>
                </c:pt>
                <c:pt idx="4817">
                  <c:v>7.7450000000000001</c:v>
                </c:pt>
                <c:pt idx="4818">
                  <c:v>7.7450000000000001</c:v>
                </c:pt>
                <c:pt idx="4819">
                  <c:v>7.7450000000000001</c:v>
                </c:pt>
                <c:pt idx="4820">
                  <c:v>7.7450000000000001</c:v>
                </c:pt>
                <c:pt idx="4821">
                  <c:v>7.7450000000000001</c:v>
                </c:pt>
                <c:pt idx="4822">
                  <c:v>7.7450000000000001</c:v>
                </c:pt>
                <c:pt idx="4823">
                  <c:v>7.7450000000000001</c:v>
                </c:pt>
                <c:pt idx="4824">
                  <c:v>7.7450000000000001</c:v>
                </c:pt>
                <c:pt idx="4825">
                  <c:v>7.7450000000000001</c:v>
                </c:pt>
                <c:pt idx="4826">
                  <c:v>7.7450000000000001</c:v>
                </c:pt>
                <c:pt idx="4827">
                  <c:v>7.7450000000000001</c:v>
                </c:pt>
                <c:pt idx="4828">
                  <c:v>7.77</c:v>
                </c:pt>
                <c:pt idx="4829">
                  <c:v>7.77</c:v>
                </c:pt>
                <c:pt idx="4830">
                  <c:v>7.77</c:v>
                </c:pt>
                <c:pt idx="4831">
                  <c:v>7.77</c:v>
                </c:pt>
                <c:pt idx="4832">
                  <c:v>7.77</c:v>
                </c:pt>
                <c:pt idx="4833">
                  <c:v>7.77</c:v>
                </c:pt>
                <c:pt idx="4834">
                  <c:v>7.77</c:v>
                </c:pt>
                <c:pt idx="4835">
                  <c:v>7.77</c:v>
                </c:pt>
                <c:pt idx="4836">
                  <c:v>7.7949999999999999</c:v>
                </c:pt>
                <c:pt idx="4837">
                  <c:v>7.7949999999999999</c:v>
                </c:pt>
                <c:pt idx="4838">
                  <c:v>7.7949999999999999</c:v>
                </c:pt>
                <c:pt idx="4839">
                  <c:v>7.7949999999999999</c:v>
                </c:pt>
                <c:pt idx="4840">
                  <c:v>7.7949999999999999</c:v>
                </c:pt>
                <c:pt idx="4841">
                  <c:v>7.7949999999999999</c:v>
                </c:pt>
                <c:pt idx="4842">
                  <c:v>7.7949999999999999</c:v>
                </c:pt>
                <c:pt idx="4843">
                  <c:v>7.7949999999999999</c:v>
                </c:pt>
                <c:pt idx="4844">
                  <c:v>7.7949999999999999</c:v>
                </c:pt>
                <c:pt idx="4845">
                  <c:v>7.8949999999999996</c:v>
                </c:pt>
                <c:pt idx="4846">
                  <c:v>7.9950000000000001</c:v>
                </c:pt>
                <c:pt idx="4847">
                  <c:v>8.07</c:v>
                </c:pt>
                <c:pt idx="4848">
                  <c:v>8.1449999999999996</c:v>
                </c:pt>
                <c:pt idx="4849">
                  <c:v>8.1950000000000003</c:v>
                </c:pt>
                <c:pt idx="4850">
                  <c:v>8.2449999999999992</c:v>
                </c:pt>
                <c:pt idx="4851">
                  <c:v>8.2949999999999999</c:v>
                </c:pt>
                <c:pt idx="4852">
                  <c:v>8.3190000000000008</c:v>
                </c:pt>
                <c:pt idx="4853">
                  <c:v>8.3439999999999994</c:v>
                </c:pt>
                <c:pt idx="4854">
                  <c:v>8.3689999999999998</c:v>
                </c:pt>
                <c:pt idx="4855">
                  <c:v>8.3940000000000001</c:v>
                </c:pt>
                <c:pt idx="4856">
                  <c:v>8.4190000000000005</c:v>
                </c:pt>
                <c:pt idx="4857">
                  <c:v>8.4440000000000008</c:v>
                </c:pt>
                <c:pt idx="4858">
                  <c:v>8.4440000000000008</c:v>
                </c:pt>
                <c:pt idx="4859">
                  <c:v>8.4689999999999994</c:v>
                </c:pt>
                <c:pt idx="4860">
                  <c:v>8.4689999999999994</c:v>
                </c:pt>
                <c:pt idx="4861">
                  <c:v>8.4689999999999994</c:v>
                </c:pt>
                <c:pt idx="4862">
                  <c:v>8.4689999999999994</c:v>
                </c:pt>
                <c:pt idx="4863">
                  <c:v>8.4689999999999994</c:v>
                </c:pt>
                <c:pt idx="4864">
                  <c:v>8.4440000000000008</c:v>
                </c:pt>
                <c:pt idx="4865">
                  <c:v>8.4440000000000008</c:v>
                </c:pt>
                <c:pt idx="4866">
                  <c:v>8.4440000000000008</c:v>
                </c:pt>
                <c:pt idx="4867">
                  <c:v>8.3940000000000001</c:v>
                </c:pt>
                <c:pt idx="4868">
                  <c:v>8.3940000000000001</c:v>
                </c:pt>
                <c:pt idx="4869">
                  <c:v>8.3439999999999994</c:v>
                </c:pt>
                <c:pt idx="4870">
                  <c:v>8.2949999999999999</c:v>
                </c:pt>
                <c:pt idx="4871">
                  <c:v>8.2200000000000006</c:v>
                </c:pt>
                <c:pt idx="4872">
                  <c:v>8.1449999999999996</c:v>
                </c:pt>
                <c:pt idx="4873">
                  <c:v>8.1449999999999996</c:v>
                </c:pt>
                <c:pt idx="4874">
                  <c:v>8.0950000000000006</c:v>
                </c:pt>
                <c:pt idx="4875">
                  <c:v>8.0950000000000006</c:v>
                </c:pt>
                <c:pt idx="4876">
                  <c:v>8.0449999999999999</c:v>
                </c:pt>
                <c:pt idx="4877">
                  <c:v>8.02</c:v>
                </c:pt>
                <c:pt idx="4878">
                  <c:v>7.9950000000000001</c:v>
                </c:pt>
                <c:pt idx="4879">
                  <c:v>7.97</c:v>
                </c:pt>
                <c:pt idx="4880">
                  <c:v>7.97</c:v>
                </c:pt>
                <c:pt idx="4881">
                  <c:v>7.9450000000000003</c:v>
                </c:pt>
                <c:pt idx="4882">
                  <c:v>7.9450000000000003</c:v>
                </c:pt>
                <c:pt idx="4883">
                  <c:v>7.9450000000000003</c:v>
                </c:pt>
                <c:pt idx="4884">
                  <c:v>7.92</c:v>
                </c:pt>
                <c:pt idx="4885">
                  <c:v>7.92</c:v>
                </c:pt>
                <c:pt idx="4886">
                  <c:v>7.8949999999999996</c:v>
                </c:pt>
                <c:pt idx="4887">
                  <c:v>7.8949999999999996</c:v>
                </c:pt>
                <c:pt idx="4888">
                  <c:v>7.92</c:v>
                </c:pt>
                <c:pt idx="4889">
                  <c:v>7.8949999999999996</c:v>
                </c:pt>
                <c:pt idx="4890">
                  <c:v>7.8949999999999996</c:v>
                </c:pt>
                <c:pt idx="4891">
                  <c:v>7.8949999999999996</c:v>
                </c:pt>
                <c:pt idx="4892">
                  <c:v>7.8949999999999996</c:v>
                </c:pt>
                <c:pt idx="4893">
                  <c:v>7.87</c:v>
                </c:pt>
                <c:pt idx="4894">
                  <c:v>7.87</c:v>
                </c:pt>
                <c:pt idx="4895">
                  <c:v>7.87</c:v>
                </c:pt>
                <c:pt idx="4896">
                  <c:v>7.87</c:v>
                </c:pt>
                <c:pt idx="4897">
                  <c:v>7.87</c:v>
                </c:pt>
                <c:pt idx="4898">
                  <c:v>7.87</c:v>
                </c:pt>
                <c:pt idx="4899">
                  <c:v>7.8449999999999998</c:v>
                </c:pt>
                <c:pt idx="4900">
                  <c:v>7.8449999999999998</c:v>
                </c:pt>
                <c:pt idx="4901">
                  <c:v>7.8449999999999998</c:v>
                </c:pt>
                <c:pt idx="4902">
                  <c:v>7.8449999999999998</c:v>
                </c:pt>
                <c:pt idx="4903">
                  <c:v>7.8449999999999998</c:v>
                </c:pt>
                <c:pt idx="4904">
                  <c:v>7.8449999999999998</c:v>
                </c:pt>
                <c:pt idx="4905">
                  <c:v>7.8449999999999998</c:v>
                </c:pt>
                <c:pt idx="4906">
                  <c:v>7.82</c:v>
                </c:pt>
                <c:pt idx="4907">
                  <c:v>7.82</c:v>
                </c:pt>
                <c:pt idx="4908">
                  <c:v>7.7949999999999999</c:v>
                </c:pt>
                <c:pt idx="4909">
                  <c:v>7.7949999999999999</c:v>
                </c:pt>
                <c:pt idx="4910">
                  <c:v>7.7949999999999999</c:v>
                </c:pt>
                <c:pt idx="4911">
                  <c:v>7.7949999999999999</c:v>
                </c:pt>
                <c:pt idx="4912">
                  <c:v>7.77</c:v>
                </c:pt>
                <c:pt idx="4913">
                  <c:v>7.77</c:v>
                </c:pt>
                <c:pt idx="4914">
                  <c:v>7.77</c:v>
                </c:pt>
                <c:pt idx="4915">
                  <c:v>7.77</c:v>
                </c:pt>
                <c:pt idx="4916">
                  <c:v>7.77</c:v>
                </c:pt>
                <c:pt idx="4917">
                  <c:v>7.77</c:v>
                </c:pt>
                <c:pt idx="4918">
                  <c:v>7.77</c:v>
                </c:pt>
                <c:pt idx="4919">
                  <c:v>7.77</c:v>
                </c:pt>
                <c:pt idx="4920">
                  <c:v>7.77</c:v>
                </c:pt>
                <c:pt idx="4921">
                  <c:v>7.77</c:v>
                </c:pt>
                <c:pt idx="4922">
                  <c:v>7.7450000000000001</c:v>
                </c:pt>
                <c:pt idx="4923">
                  <c:v>7.7450000000000001</c:v>
                </c:pt>
                <c:pt idx="4924">
                  <c:v>7.7450000000000001</c:v>
                </c:pt>
                <c:pt idx="4925">
                  <c:v>7.7450000000000001</c:v>
                </c:pt>
                <c:pt idx="4926">
                  <c:v>7.7450000000000001</c:v>
                </c:pt>
                <c:pt idx="4927">
                  <c:v>7.7450000000000001</c:v>
                </c:pt>
                <c:pt idx="4928">
                  <c:v>7.72</c:v>
                </c:pt>
                <c:pt idx="4929">
                  <c:v>7.7450000000000001</c:v>
                </c:pt>
                <c:pt idx="4930">
                  <c:v>7.7450000000000001</c:v>
                </c:pt>
                <c:pt idx="4931">
                  <c:v>7.7450000000000001</c:v>
                </c:pt>
                <c:pt idx="4932">
                  <c:v>7.7450000000000001</c:v>
                </c:pt>
                <c:pt idx="4933">
                  <c:v>7.7450000000000001</c:v>
                </c:pt>
                <c:pt idx="4934">
                  <c:v>7.7450000000000001</c:v>
                </c:pt>
                <c:pt idx="4935">
                  <c:v>7.77</c:v>
                </c:pt>
                <c:pt idx="4936">
                  <c:v>7.77</c:v>
                </c:pt>
                <c:pt idx="4937">
                  <c:v>7.77</c:v>
                </c:pt>
                <c:pt idx="4938">
                  <c:v>7.7949999999999999</c:v>
                </c:pt>
                <c:pt idx="4939">
                  <c:v>7.7949999999999999</c:v>
                </c:pt>
                <c:pt idx="4940">
                  <c:v>7.82</c:v>
                </c:pt>
                <c:pt idx="4941">
                  <c:v>7.92</c:v>
                </c:pt>
                <c:pt idx="4942">
                  <c:v>8.02</c:v>
                </c:pt>
                <c:pt idx="4943">
                  <c:v>8.0950000000000006</c:v>
                </c:pt>
                <c:pt idx="4944">
                  <c:v>8.17</c:v>
                </c:pt>
                <c:pt idx="4945">
                  <c:v>8.2200000000000006</c:v>
                </c:pt>
                <c:pt idx="4946">
                  <c:v>8.27</c:v>
                </c:pt>
                <c:pt idx="4947">
                  <c:v>8.2949999999999999</c:v>
                </c:pt>
                <c:pt idx="4948">
                  <c:v>8.3439999999999994</c:v>
                </c:pt>
                <c:pt idx="4949">
                  <c:v>8.3689999999999998</c:v>
                </c:pt>
                <c:pt idx="4950">
                  <c:v>8.3940000000000001</c:v>
                </c:pt>
                <c:pt idx="4951">
                  <c:v>8.3940000000000001</c:v>
                </c:pt>
                <c:pt idx="4952">
                  <c:v>8.4190000000000005</c:v>
                </c:pt>
                <c:pt idx="4953">
                  <c:v>8.4440000000000008</c:v>
                </c:pt>
                <c:pt idx="4954">
                  <c:v>8.4689999999999994</c:v>
                </c:pt>
                <c:pt idx="4955">
                  <c:v>8.4939999999999998</c:v>
                </c:pt>
                <c:pt idx="4956">
                  <c:v>8.4939999999999998</c:v>
                </c:pt>
                <c:pt idx="4957">
                  <c:v>8.4939999999999998</c:v>
                </c:pt>
                <c:pt idx="4958">
                  <c:v>8.4939999999999998</c:v>
                </c:pt>
                <c:pt idx="4959">
                  <c:v>8.4939999999999998</c:v>
                </c:pt>
                <c:pt idx="4960">
                  <c:v>8.4689999999999994</c:v>
                </c:pt>
                <c:pt idx="4961">
                  <c:v>8.4689999999999994</c:v>
                </c:pt>
                <c:pt idx="4962">
                  <c:v>8.4440000000000008</c:v>
                </c:pt>
                <c:pt idx="4963">
                  <c:v>8.3940000000000001</c:v>
                </c:pt>
                <c:pt idx="4964">
                  <c:v>8.3439999999999994</c:v>
                </c:pt>
                <c:pt idx="4965">
                  <c:v>8.3190000000000008</c:v>
                </c:pt>
                <c:pt idx="4966">
                  <c:v>8.27</c:v>
                </c:pt>
                <c:pt idx="4967">
                  <c:v>8.1950000000000003</c:v>
                </c:pt>
                <c:pt idx="4968">
                  <c:v>8.1449999999999996</c:v>
                </c:pt>
                <c:pt idx="4969">
                  <c:v>8.0950000000000006</c:v>
                </c:pt>
                <c:pt idx="4970">
                  <c:v>8.0950000000000006</c:v>
                </c:pt>
                <c:pt idx="4971">
                  <c:v>8.07</c:v>
                </c:pt>
                <c:pt idx="4972">
                  <c:v>8.0449999999999999</c:v>
                </c:pt>
                <c:pt idx="4973">
                  <c:v>8.0449999999999999</c:v>
                </c:pt>
                <c:pt idx="4974">
                  <c:v>8.0449999999999999</c:v>
                </c:pt>
                <c:pt idx="4975">
                  <c:v>8.02</c:v>
                </c:pt>
                <c:pt idx="4976">
                  <c:v>7.9950000000000001</c:v>
                </c:pt>
                <c:pt idx="4977">
                  <c:v>7.9950000000000001</c:v>
                </c:pt>
                <c:pt idx="4978">
                  <c:v>7.9950000000000001</c:v>
                </c:pt>
                <c:pt idx="4979">
                  <c:v>7.9950000000000001</c:v>
                </c:pt>
                <c:pt idx="4980">
                  <c:v>7.97</c:v>
                </c:pt>
                <c:pt idx="4981">
                  <c:v>7.97</c:v>
                </c:pt>
                <c:pt idx="4982">
                  <c:v>7.97</c:v>
                </c:pt>
                <c:pt idx="4983">
                  <c:v>7.97</c:v>
                </c:pt>
                <c:pt idx="4984">
                  <c:v>7.97</c:v>
                </c:pt>
                <c:pt idx="4985">
                  <c:v>7.97</c:v>
                </c:pt>
                <c:pt idx="4986">
                  <c:v>7.97</c:v>
                </c:pt>
                <c:pt idx="4987">
                  <c:v>7.97</c:v>
                </c:pt>
                <c:pt idx="4988">
                  <c:v>7.9450000000000003</c:v>
                </c:pt>
                <c:pt idx="4989">
                  <c:v>7.9450000000000003</c:v>
                </c:pt>
                <c:pt idx="4990">
                  <c:v>7.9450000000000003</c:v>
                </c:pt>
                <c:pt idx="4991">
                  <c:v>7.9450000000000003</c:v>
                </c:pt>
                <c:pt idx="4992">
                  <c:v>7.9450000000000003</c:v>
                </c:pt>
                <c:pt idx="4993">
                  <c:v>7.92</c:v>
                </c:pt>
                <c:pt idx="4994">
                  <c:v>7.92</c:v>
                </c:pt>
                <c:pt idx="4995">
                  <c:v>7.92</c:v>
                </c:pt>
                <c:pt idx="4996">
                  <c:v>7.92</c:v>
                </c:pt>
                <c:pt idx="4997">
                  <c:v>7.8949999999999996</c:v>
                </c:pt>
                <c:pt idx="4998">
                  <c:v>7.8949999999999996</c:v>
                </c:pt>
                <c:pt idx="4999">
                  <c:v>7.8949999999999996</c:v>
                </c:pt>
                <c:pt idx="5000">
                  <c:v>7.8949999999999996</c:v>
                </c:pt>
                <c:pt idx="5001">
                  <c:v>7.8949999999999996</c:v>
                </c:pt>
                <c:pt idx="5002">
                  <c:v>7.8949999999999996</c:v>
                </c:pt>
                <c:pt idx="5003">
                  <c:v>7.8949999999999996</c:v>
                </c:pt>
                <c:pt idx="5004">
                  <c:v>7.8949999999999996</c:v>
                </c:pt>
                <c:pt idx="5005">
                  <c:v>7.8949999999999996</c:v>
                </c:pt>
                <c:pt idx="5006">
                  <c:v>7.8949999999999996</c:v>
                </c:pt>
                <c:pt idx="5007">
                  <c:v>7.8949999999999996</c:v>
                </c:pt>
                <c:pt idx="5008">
                  <c:v>7.8949999999999996</c:v>
                </c:pt>
                <c:pt idx="5009">
                  <c:v>7.8949999999999996</c:v>
                </c:pt>
                <c:pt idx="5010">
                  <c:v>7.8949999999999996</c:v>
                </c:pt>
                <c:pt idx="5011">
                  <c:v>7.87</c:v>
                </c:pt>
                <c:pt idx="5012">
                  <c:v>7.87</c:v>
                </c:pt>
                <c:pt idx="5013">
                  <c:v>7.87</c:v>
                </c:pt>
                <c:pt idx="5014">
                  <c:v>7.8949999999999996</c:v>
                </c:pt>
                <c:pt idx="5015">
                  <c:v>7.8949999999999996</c:v>
                </c:pt>
                <c:pt idx="5016">
                  <c:v>7.8949999999999996</c:v>
                </c:pt>
                <c:pt idx="5017">
                  <c:v>7.8949999999999996</c:v>
                </c:pt>
                <c:pt idx="5018">
                  <c:v>7.8949999999999996</c:v>
                </c:pt>
                <c:pt idx="5019">
                  <c:v>7.8949999999999996</c:v>
                </c:pt>
                <c:pt idx="5020">
                  <c:v>7.8949999999999996</c:v>
                </c:pt>
                <c:pt idx="5021">
                  <c:v>7.8949999999999996</c:v>
                </c:pt>
                <c:pt idx="5022">
                  <c:v>7.92</c:v>
                </c:pt>
                <c:pt idx="5023">
                  <c:v>7.92</c:v>
                </c:pt>
                <c:pt idx="5024">
                  <c:v>7.92</c:v>
                </c:pt>
                <c:pt idx="5025">
                  <c:v>7.92</c:v>
                </c:pt>
                <c:pt idx="5026">
                  <c:v>7.92</c:v>
                </c:pt>
                <c:pt idx="5027">
                  <c:v>7.92</c:v>
                </c:pt>
                <c:pt idx="5028">
                  <c:v>7.92</c:v>
                </c:pt>
                <c:pt idx="5029">
                  <c:v>7.92</c:v>
                </c:pt>
                <c:pt idx="5030">
                  <c:v>7.9450000000000003</c:v>
                </c:pt>
                <c:pt idx="5031">
                  <c:v>7.9450000000000003</c:v>
                </c:pt>
                <c:pt idx="5032">
                  <c:v>7.9450000000000003</c:v>
                </c:pt>
                <c:pt idx="5033">
                  <c:v>7.9450000000000003</c:v>
                </c:pt>
                <c:pt idx="5034">
                  <c:v>7.9450000000000003</c:v>
                </c:pt>
                <c:pt idx="5035">
                  <c:v>7.97</c:v>
                </c:pt>
                <c:pt idx="5036">
                  <c:v>7.97</c:v>
                </c:pt>
                <c:pt idx="5037">
                  <c:v>7.97</c:v>
                </c:pt>
                <c:pt idx="5038">
                  <c:v>7.9950000000000001</c:v>
                </c:pt>
                <c:pt idx="5039">
                  <c:v>7.9950000000000001</c:v>
                </c:pt>
                <c:pt idx="5040">
                  <c:v>7.9950000000000001</c:v>
                </c:pt>
                <c:pt idx="5041">
                  <c:v>7.9950000000000001</c:v>
                </c:pt>
                <c:pt idx="5042">
                  <c:v>7.9950000000000001</c:v>
                </c:pt>
                <c:pt idx="5043">
                  <c:v>8.02</c:v>
                </c:pt>
                <c:pt idx="5044">
                  <c:v>8.0449999999999999</c:v>
                </c:pt>
                <c:pt idx="5045">
                  <c:v>8.0449999999999999</c:v>
                </c:pt>
                <c:pt idx="5046">
                  <c:v>8.0449999999999999</c:v>
                </c:pt>
                <c:pt idx="5047">
                  <c:v>8.0449999999999999</c:v>
                </c:pt>
                <c:pt idx="5048">
                  <c:v>8.0449999999999999</c:v>
                </c:pt>
                <c:pt idx="5049">
                  <c:v>8.0449999999999999</c:v>
                </c:pt>
                <c:pt idx="5050">
                  <c:v>8.0449999999999999</c:v>
                </c:pt>
                <c:pt idx="5051">
                  <c:v>8.0449999999999999</c:v>
                </c:pt>
                <c:pt idx="5052">
                  <c:v>8.07</c:v>
                </c:pt>
                <c:pt idx="5053">
                  <c:v>8.07</c:v>
                </c:pt>
                <c:pt idx="5054">
                  <c:v>8.0950000000000006</c:v>
                </c:pt>
                <c:pt idx="5055">
                  <c:v>8.0950000000000006</c:v>
                </c:pt>
                <c:pt idx="5056">
                  <c:v>8.07</c:v>
                </c:pt>
                <c:pt idx="5057">
                  <c:v>8.07</c:v>
                </c:pt>
                <c:pt idx="5058">
                  <c:v>8.07</c:v>
                </c:pt>
                <c:pt idx="5059">
                  <c:v>8.07</c:v>
                </c:pt>
                <c:pt idx="5060">
                  <c:v>8.07</c:v>
                </c:pt>
                <c:pt idx="5061">
                  <c:v>8.07</c:v>
                </c:pt>
                <c:pt idx="5062">
                  <c:v>8.07</c:v>
                </c:pt>
                <c:pt idx="5063">
                  <c:v>8.07</c:v>
                </c:pt>
                <c:pt idx="5064">
                  <c:v>8.0449999999999999</c:v>
                </c:pt>
                <c:pt idx="5065">
                  <c:v>8.0449999999999999</c:v>
                </c:pt>
                <c:pt idx="5066">
                  <c:v>8.0449999999999999</c:v>
                </c:pt>
                <c:pt idx="5067">
                  <c:v>8.0449999999999999</c:v>
                </c:pt>
                <c:pt idx="5068">
                  <c:v>8.0449999999999999</c:v>
                </c:pt>
                <c:pt idx="5069">
                  <c:v>8.0449999999999999</c:v>
                </c:pt>
                <c:pt idx="5070">
                  <c:v>8.0449999999999999</c:v>
                </c:pt>
                <c:pt idx="5071">
                  <c:v>8.0449999999999999</c:v>
                </c:pt>
                <c:pt idx="5072">
                  <c:v>8.02</c:v>
                </c:pt>
                <c:pt idx="5073">
                  <c:v>8.02</c:v>
                </c:pt>
                <c:pt idx="5074">
                  <c:v>8.02</c:v>
                </c:pt>
                <c:pt idx="5075">
                  <c:v>8.02</c:v>
                </c:pt>
                <c:pt idx="5076">
                  <c:v>8.02</c:v>
                </c:pt>
                <c:pt idx="5077">
                  <c:v>7.9950000000000001</c:v>
                </c:pt>
                <c:pt idx="5078">
                  <c:v>7.9950000000000001</c:v>
                </c:pt>
                <c:pt idx="5079">
                  <c:v>7.9950000000000001</c:v>
                </c:pt>
                <c:pt idx="5080">
                  <c:v>7.9950000000000001</c:v>
                </c:pt>
                <c:pt idx="5081">
                  <c:v>7.9950000000000001</c:v>
                </c:pt>
                <c:pt idx="5082">
                  <c:v>7.9950000000000001</c:v>
                </c:pt>
                <c:pt idx="5083">
                  <c:v>7.9950000000000001</c:v>
                </c:pt>
                <c:pt idx="5084">
                  <c:v>7.9950000000000001</c:v>
                </c:pt>
                <c:pt idx="5085">
                  <c:v>7.9950000000000001</c:v>
                </c:pt>
                <c:pt idx="5086">
                  <c:v>7.9950000000000001</c:v>
                </c:pt>
                <c:pt idx="5087">
                  <c:v>7.9950000000000001</c:v>
                </c:pt>
                <c:pt idx="5088">
                  <c:v>7.9950000000000001</c:v>
                </c:pt>
                <c:pt idx="5089">
                  <c:v>7.9950000000000001</c:v>
                </c:pt>
                <c:pt idx="5090">
                  <c:v>7.9950000000000001</c:v>
                </c:pt>
                <c:pt idx="5091">
                  <c:v>7.9950000000000001</c:v>
                </c:pt>
                <c:pt idx="5092">
                  <c:v>7.9950000000000001</c:v>
                </c:pt>
                <c:pt idx="5093">
                  <c:v>7.9950000000000001</c:v>
                </c:pt>
                <c:pt idx="5094">
                  <c:v>7.9950000000000001</c:v>
                </c:pt>
                <c:pt idx="5095">
                  <c:v>7.9950000000000001</c:v>
                </c:pt>
                <c:pt idx="5096">
                  <c:v>7.9950000000000001</c:v>
                </c:pt>
                <c:pt idx="5097">
                  <c:v>7.9950000000000001</c:v>
                </c:pt>
                <c:pt idx="5098">
                  <c:v>7.9950000000000001</c:v>
                </c:pt>
                <c:pt idx="5099">
                  <c:v>7.9950000000000001</c:v>
                </c:pt>
                <c:pt idx="5100">
                  <c:v>7.9950000000000001</c:v>
                </c:pt>
                <c:pt idx="5101">
                  <c:v>7.9950000000000001</c:v>
                </c:pt>
                <c:pt idx="5102">
                  <c:v>7.9950000000000001</c:v>
                </c:pt>
                <c:pt idx="5103">
                  <c:v>7.9950000000000001</c:v>
                </c:pt>
                <c:pt idx="5104">
                  <c:v>7.97</c:v>
                </c:pt>
                <c:pt idx="5105">
                  <c:v>7.9950000000000001</c:v>
                </c:pt>
                <c:pt idx="5106">
                  <c:v>7.9950000000000001</c:v>
                </c:pt>
                <c:pt idx="5107">
                  <c:v>7.9950000000000001</c:v>
                </c:pt>
                <c:pt idx="5108">
                  <c:v>7.97</c:v>
                </c:pt>
                <c:pt idx="5109">
                  <c:v>7.97</c:v>
                </c:pt>
                <c:pt idx="5110">
                  <c:v>7.9450000000000003</c:v>
                </c:pt>
                <c:pt idx="5111">
                  <c:v>7.9450000000000003</c:v>
                </c:pt>
                <c:pt idx="5112">
                  <c:v>7.9450000000000003</c:v>
                </c:pt>
                <c:pt idx="5113">
                  <c:v>7.9450000000000003</c:v>
                </c:pt>
                <c:pt idx="5114">
                  <c:v>7.9450000000000003</c:v>
                </c:pt>
                <c:pt idx="5115">
                  <c:v>7.9450000000000003</c:v>
                </c:pt>
                <c:pt idx="5116">
                  <c:v>7.9450000000000003</c:v>
                </c:pt>
                <c:pt idx="5117">
                  <c:v>7.9450000000000003</c:v>
                </c:pt>
                <c:pt idx="5118">
                  <c:v>7.9450000000000003</c:v>
                </c:pt>
                <c:pt idx="5119">
                  <c:v>7.9450000000000003</c:v>
                </c:pt>
                <c:pt idx="5120">
                  <c:v>7.9450000000000003</c:v>
                </c:pt>
                <c:pt idx="5121">
                  <c:v>7.9450000000000003</c:v>
                </c:pt>
                <c:pt idx="5122">
                  <c:v>7.97</c:v>
                </c:pt>
                <c:pt idx="5123">
                  <c:v>7.97</c:v>
                </c:pt>
                <c:pt idx="5124">
                  <c:v>7.97</c:v>
                </c:pt>
                <c:pt idx="5125">
                  <c:v>7.9950000000000001</c:v>
                </c:pt>
                <c:pt idx="5126">
                  <c:v>7.9950000000000001</c:v>
                </c:pt>
                <c:pt idx="5127">
                  <c:v>8.02</c:v>
                </c:pt>
                <c:pt idx="5128">
                  <c:v>8.0449999999999999</c:v>
                </c:pt>
                <c:pt idx="5129">
                  <c:v>8.07</c:v>
                </c:pt>
                <c:pt idx="5130">
                  <c:v>8.07</c:v>
                </c:pt>
                <c:pt idx="5131">
                  <c:v>8.0950000000000006</c:v>
                </c:pt>
                <c:pt idx="5132">
                  <c:v>8.1199999999999992</c:v>
                </c:pt>
                <c:pt idx="5133">
                  <c:v>8.1449999999999996</c:v>
                </c:pt>
                <c:pt idx="5134">
                  <c:v>8.1950000000000003</c:v>
                </c:pt>
                <c:pt idx="5135">
                  <c:v>8.2449999999999992</c:v>
                </c:pt>
                <c:pt idx="5136">
                  <c:v>8.27</c:v>
                </c:pt>
                <c:pt idx="5137">
                  <c:v>8.3190000000000008</c:v>
                </c:pt>
                <c:pt idx="5138">
                  <c:v>8.3689999999999998</c:v>
                </c:pt>
                <c:pt idx="5139">
                  <c:v>8.3940000000000001</c:v>
                </c:pt>
                <c:pt idx="5140">
                  <c:v>8.4440000000000008</c:v>
                </c:pt>
                <c:pt idx="5141">
                  <c:v>8.4689999999999994</c:v>
                </c:pt>
                <c:pt idx="5142">
                  <c:v>8.4939999999999998</c:v>
                </c:pt>
                <c:pt idx="5143">
                  <c:v>8.4939999999999998</c:v>
                </c:pt>
                <c:pt idx="5144">
                  <c:v>8.5190000000000001</c:v>
                </c:pt>
                <c:pt idx="5145">
                  <c:v>8.5429999999999993</c:v>
                </c:pt>
                <c:pt idx="5146">
                  <c:v>8.5429999999999993</c:v>
                </c:pt>
                <c:pt idx="5147">
                  <c:v>8.5679999999999996</c:v>
                </c:pt>
                <c:pt idx="5148">
                  <c:v>8.5679999999999996</c:v>
                </c:pt>
                <c:pt idx="5149">
                  <c:v>8.5679999999999996</c:v>
                </c:pt>
                <c:pt idx="5150">
                  <c:v>8.5679999999999996</c:v>
                </c:pt>
                <c:pt idx="5151">
                  <c:v>8.5679999999999996</c:v>
                </c:pt>
                <c:pt idx="5152">
                  <c:v>8.5679999999999996</c:v>
                </c:pt>
                <c:pt idx="5153">
                  <c:v>8.5679999999999996</c:v>
                </c:pt>
                <c:pt idx="5154">
                  <c:v>8.5429999999999993</c:v>
                </c:pt>
                <c:pt idx="5155">
                  <c:v>8.5190000000000001</c:v>
                </c:pt>
                <c:pt idx="5156">
                  <c:v>8.4939999999999998</c:v>
                </c:pt>
                <c:pt idx="5157">
                  <c:v>8.4939999999999998</c:v>
                </c:pt>
                <c:pt idx="5158">
                  <c:v>8.4440000000000008</c:v>
                </c:pt>
                <c:pt idx="5159">
                  <c:v>8.3940000000000001</c:v>
                </c:pt>
                <c:pt idx="5160">
                  <c:v>8.3689999999999998</c:v>
                </c:pt>
                <c:pt idx="5161">
                  <c:v>8.3439999999999994</c:v>
                </c:pt>
                <c:pt idx="5162">
                  <c:v>8.2949999999999999</c:v>
                </c:pt>
                <c:pt idx="5163">
                  <c:v>8.27</c:v>
                </c:pt>
                <c:pt idx="5164">
                  <c:v>8.2449999999999992</c:v>
                </c:pt>
                <c:pt idx="5165">
                  <c:v>8.2200000000000006</c:v>
                </c:pt>
                <c:pt idx="5166">
                  <c:v>8.1950000000000003</c:v>
                </c:pt>
                <c:pt idx="5167">
                  <c:v>8.17</c:v>
                </c:pt>
                <c:pt idx="5168">
                  <c:v>8.17</c:v>
                </c:pt>
                <c:pt idx="5169">
                  <c:v>8.1449999999999996</c:v>
                </c:pt>
                <c:pt idx="5170">
                  <c:v>8.1449999999999996</c:v>
                </c:pt>
                <c:pt idx="5171">
                  <c:v>8.1199999999999992</c:v>
                </c:pt>
                <c:pt idx="5172">
                  <c:v>8.1199999999999992</c:v>
                </c:pt>
                <c:pt idx="5173">
                  <c:v>8.0950000000000006</c:v>
                </c:pt>
                <c:pt idx="5174">
                  <c:v>8.0950000000000006</c:v>
                </c:pt>
                <c:pt idx="5175">
                  <c:v>8.0950000000000006</c:v>
                </c:pt>
                <c:pt idx="5176">
                  <c:v>8.0950000000000006</c:v>
                </c:pt>
                <c:pt idx="5177">
                  <c:v>8.07</c:v>
                </c:pt>
                <c:pt idx="5178">
                  <c:v>8.07</c:v>
                </c:pt>
                <c:pt idx="5179">
                  <c:v>8.0449999999999999</c:v>
                </c:pt>
                <c:pt idx="5180">
                  <c:v>8.0449999999999999</c:v>
                </c:pt>
                <c:pt idx="5181">
                  <c:v>8.0449999999999999</c:v>
                </c:pt>
                <c:pt idx="5182">
                  <c:v>8.02</c:v>
                </c:pt>
                <c:pt idx="5183">
                  <c:v>8.02</c:v>
                </c:pt>
                <c:pt idx="5184">
                  <c:v>8.02</c:v>
                </c:pt>
                <c:pt idx="5185">
                  <c:v>8.02</c:v>
                </c:pt>
                <c:pt idx="5186">
                  <c:v>7.9950000000000001</c:v>
                </c:pt>
                <c:pt idx="5187">
                  <c:v>7.9950000000000001</c:v>
                </c:pt>
                <c:pt idx="5188">
                  <c:v>7.9950000000000001</c:v>
                </c:pt>
                <c:pt idx="5189">
                  <c:v>7.9950000000000001</c:v>
                </c:pt>
                <c:pt idx="5190">
                  <c:v>7.9950000000000001</c:v>
                </c:pt>
                <c:pt idx="5191">
                  <c:v>7.97</c:v>
                </c:pt>
                <c:pt idx="5192">
                  <c:v>7.97</c:v>
                </c:pt>
                <c:pt idx="5193">
                  <c:v>7.97</c:v>
                </c:pt>
                <c:pt idx="5194">
                  <c:v>7.97</c:v>
                </c:pt>
                <c:pt idx="5195">
                  <c:v>7.97</c:v>
                </c:pt>
                <c:pt idx="5196">
                  <c:v>7.97</c:v>
                </c:pt>
                <c:pt idx="5197">
                  <c:v>7.9450000000000003</c:v>
                </c:pt>
                <c:pt idx="5198">
                  <c:v>7.9450000000000003</c:v>
                </c:pt>
                <c:pt idx="5199">
                  <c:v>7.9450000000000003</c:v>
                </c:pt>
                <c:pt idx="5200">
                  <c:v>7.9450000000000003</c:v>
                </c:pt>
                <c:pt idx="5201">
                  <c:v>7.9450000000000003</c:v>
                </c:pt>
                <c:pt idx="5202">
                  <c:v>7.9450000000000003</c:v>
                </c:pt>
                <c:pt idx="5203">
                  <c:v>7.9450000000000003</c:v>
                </c:pt>
                <c:pt idx="5204">
                  <c:v>7.92</c:v>
                </c:pt>
                <c:pt idx="5205">
                  <c:v>7.92</c:v>
                </c:pt>
                <c:pt idx="5206">
                  <c:v>7.92</c:v>
                </c:pt>
                <c:pt idx="5207">
                  <c:v>7.92</c:v>
                </c:pt>
                <c:pt idx="5208">
                  <c:v>7.92</c:v>
                </c:pt>
                <c:pt idx="5209">
                  <c:v>7.92</c:v>
                </c:pt>
                <c:pt idx="5210">
                  <c:v>7.92</c:v>
                </c:pt>
                <c:pt idx="5211">
                  <c:v>7.92</c:v>
                </c:pt>
                <c:pt idx="5212">
                  <c:v>7.8949999999999996</c:v>
                </c:pt>
                <c:pt idx="5213">
                  <c:v>7.8949999999999996</c:v>
                </c:pt>
                <c:pt idx="5214">
                  <c:v>7.8949999999999996</c:v>
                </c:pt>
                <c:pt idx="5215">
                  <c:v>7.8949999999999996</c:v>
                </c:pt>
                <c:pt idx="5216">
                  <c:v>7.8949999999999996</c:v>
                </c:pt>
                <c:pt idx="5217">
                  <c:v>7.8949999999999996</c:v>
                </c:pt>
                <c:pt idx="5218">
                  <c:v>7.8949999999999996</c:v>
                </c:pt>
                <c:pt idx="5219">
                  <c:v>7.8949999999999996</c:v>
                </c:pt>
                <c:pt idx="5220">
                  <c:v>7.8949999999999996</c:v>
                </c:pt>
                <c:pt idx="5221">
                  <c:v>7.92</c:v>
                </c:pt>
                <c:pt idx="5222">
                  <c:v>7.92</c:v>
                </c:pt>
                <c:pt idx="5223">
                  <c:v>7.9450000000000003</c:v>
                </c:pt>
                <c:pt idx="5224">
                  <c:v>7.9450000000000003</c:v>
                </c:pt>
                <c:pt idx="5225">
                  <c:v>7.97</c:v>
                </c:pt>
                <c:pt idx="5226">
                  <c:v>7.97</c:v>
                </c:pt>
                <c:pt idx="5227">
                  <c:v>7.9950000000000001</c:v>
                </c:pt>
                <c:pt idx="5228">
                  <c:v>8.02</c:v>
                </c:pt>
                <c:pt idx="5229">
                  <c:v>8.0950000000000006</c:v>
                </c:pt>
                <c:pt idx="5230">
                  <c:v>8.17</c:v>
                </c:pt>
                <c:pt idx="5231">
                  <c:v>8.2449999999999992</c:v>
                </c:pt>
                <c:pt idx="5232">
                  <c:v>8.2949999999999999</c:v>
                </c:pt>
                <c:pt idx="5233">
                  <c:v>8.3439999999999994</c:v>
                </c:pt>
                <c:pt idx="5234">
                  <c:v>8.3940000000000001</c:v>
                </c:pt>
                <c:pt idx="5235">
                  <c:v>8.4190000000000005</c:v>
                </c:pt>
                <c:pt idx="5236">
                  <c:v>8.4689999999999994</c:v>
                </c:pt>
                <c:pt idx="5237">
                  <c:v>8.4939999999999998</c:v>
                </c:pt>
                <c:pt idx="5238">
                  <c:v>8.5190000000000001</c:v>
                </c:pt>
                <c:pt idx="5239">
                  <c:v>8.5429999999999993</c:v>
                </c:pt>
                <c:pt idx="5240">
                  <c:v>8.5679999999999996</c:v>
                </c:pt>
                <c:pt idx="5241">
                  <c:v>8.593</c:v>
                </c:pt>
                <c:pt idx="5242">
                  <c:v>8.6180000000000003</c:v>
                </c:pt>
                <c:pt idx="5243">
                  <c:v>8.6180000000000003</c:v>
                </c:pt>
                <c:pt idx="5244">
                  <c:v>8.6180000000000003</c:v>
                </c:pt>
                <c:pt idx="5245">
                  <c:v>8.6180000000000003</c:v>
                </c:pt>
                <c:pt idx="5246">
                  <c:v>8.593</c:v>
                </c:pt>
                <c:pt idx="5247">
                  <c:v>8.593</c:v>
                </c:pt>
                <c:pt idx="5248">
                  <c:v>8.593</c:v>
                </c:pt>
                <c:pt idx="5249">
                  <c:v>8.593</c:v>
                </c:pt>
                <c:pt idx="5250">
                  <c:v>8.6180000000000003</c:v>
                </c:pt>
                <c:pt idx="5251">
                  <c:v>8.6180000000000003</c:v>
                </c:pt>
                <c:pt idx="5252">
                  <c:v>8.6180000000000003</c:v>
                </c:pt>
                <c:pt idx="5253">
                  <c:v>8.5679999999999996</c:v>
                </c:pt>
                <c:pt idx="5254">
                  <c:v>8.4689999999999994</c:v>
                </c:pt>
                <c:pt idx="5255">
                  <c:v>8.3940000000000001</c:v>
                </c:pt>
                <c:pt idx="5256">
                  <c:v>8.3940000000000001</c:v>
                </c:pt>
                <c:pt idx="5257">
                  <c:v>8.3439999999999994</c:v>
                </c:pt>
                <c:pt idx="5258">
                  <c:v>8.2949999999999999</c:v>
                </c:pt>
                <c:pt idx="5259">
                  <c:v>8.27</c:v>
                </c:pt>
                <c:pt idx="5260">
                  <c:v>8.2200000000000006</c:v>
                </c:pt>
                <c:pt idx="5261">
                  <c:v>8.1950000000000003</c:v>
                </c:pt>
                <c:pt idx="5262">
                  <c:v>8.1950000000000003</c:v>
                </c:pt>
                <c:pt idx="5263">
                  <c:v>8.17</c:v>
                </c:pt>
                <c:pt idx="5264">
                  <c:v>8.1449999999999996</c:v>
                </c:pt>
                <c:pt idx="5265">
                  <c:v>8.1449999999999996</c:v>
                </c:pt>
                <c:pt idx="5266">
                  <c:v>8.1449999999999996</c:v>
                </c:pt>
                <c:pt idx="5267">
                  <c:v>8.1199999999999992</c:v>
                </c:pt>
                <c:pt idx="5268">
                  <c:v>8.0950000000000006</c:v>
                </c:pt>
                <c:pt idx="5269">
                  <c:v>8.0950000000000006</c:v>
                </c:pt>
                <c:pt idx="5270">
                  <c:v>8.07</c:v>
                </c:pt>
                <c:pt idx="5271">
                  <c:v>8.0449999999999999</c:v>
                </c:pt>
                <c:pt idx="5272">
                  <c:v>8.0449999999999999</c:v>
                </c:pt>
                <c:pt idx="5273">
                  <c:v>8.0449999999999999</c:v>
                </c:pt>
                <c:pt idx="5274">
                  <c:v>8.0449999999999999</c:v>
                </c:pt>
                <c:pt idx="5275">
                  <c:v>8.0449999999999999</c:v>
                </c:pt>
                <c:pt idx="5276">
                  <c:v>8.02</c:v>
                </c:pt>
                <c:pt idx="5277">
                  <c:v>8.02</c:v>
                </c:pt>
                <c:pt idx="5278">
                  <c:v>7.9950000000000001</c:v>
                </c:pt>
                <c:pt idx="5279">
                  <c:v>7.9950000000000001</c:v>
                </c:pt>
                <c:pt idx="5280">
                  <c:v>7.9950000000000001</c:v>
                </c:pt>
                <c:pt idx="5281">
                  <c:v>7.9950000000000001</c:v>
                </c:pt>
                <c:pt idx="5282">
                  <c:v>7.9950000000000001</c:v>
                </c:pt>
                <c:pt idx="5283">
                  <c:v>7.97</c:v>
                </c:pt>
                <c:pt idx="5284">
                  <c:v>7.97</c:v>
                </c:pt>
                <c:pt idx="5285">
                  <c:v>7.97</c:v>
                </c:pt>
                <c:pt idx="5286">
                  <c:v>7.97</c:v>
                </c:pt>
                <c:pt idx="5287">
                  <c:v>7.9450000000000003</c:v>
                </c:pt>
                <c:pt idx="5288">
                  <c:v>7.9450000000000003</c:v>
                </c:pt>
                <c:pt idx="5289">
                  <c:v>7.9450000000000003</c:v>
                </c:pt>
                <c:pt idx="5290">
                  <c:v>7.9450000000000003</c:v>
                </c:pt>
                <c:pt idx="5291">
                  <c:v>7.9450000000000003</c:v>
                </c:pt>
                <c:pt idx="5292">
                  <c:v>7.9450000000000003</c:v>
                </c:pt>
                <c:pt idx="5293">
                  <c:v>7.9450000000000003</c:v>
                </c:pt>
                <c:pt idx="5294">
                  <c:v>7.9450000000000003</c:v>
                </c:pt>
                <c:pt idx="5295">
                  <c:v>7.9450000000000003</c:v>
                </c:pt>
                <c:pt idx="5296">
                  <c:v>7.9450000000000003</c:v>
                </c:pt>
                <c:pt idx="5297">
                  <c:v>7.9450000000000003</c:v>
                </c:pt>
                <c:pt idx="5298">
                  <c:v>7.92</c:v>
                </c:pt>
                <c:pt idx="5299">
                  <c:v>7.92</c:v>
                </c:pt>
                <c:pt idx="5300">
                  <c:v>7.92</c:v>
                </c:pt>
                <c:pt idx="5301">
                  <c:v>7.8949999999999996</c:v>
                </c:pt>
                <c:pt idx="5302">
                  <c:v>7.8949999999999996</c:v>
                </c:pt>
                <c:pt idx="5303">
                  <c:v>7.8949999999999996</c:v>
                </c:pt>
                <c:pt idx="5304">
                  <c:v>7.8949999999999996</c:v>
                </c:pt>
                <c:pt idx="5305">
                  <c:v>7.8949999999999996</c:v>
                </c:pt>
                <c:pt idx="5306">
                  <c:v>7.8949999999999996</c:v>
                </c:pt>
                <c:pt idx="5307">
                  <c:v>7.8949999999999996</c:v>
                </c:pt>
                <c:pt idx="5308">
                  <c:v>7.8949999999999996</c:v>
                </c:pt>
                <c:pt idx="5309">
                  <c:v>7.8949999999999996</c:v>
                </c:pt>
                <c:pt idx="5310">
                  <c:v>7.8949999999999996</c:v>
                </c:pt>
                <c:pt idx="5311">
                  <c:v>7.8949999999999996</c:v>
                </c:pt>
                <c:pt idx="5312">
                  <c:v>7.8949999999999996</c:v>
                </c:pt>
                <c:pt idx="5313">
                  <c:v>7.8949999999999996</c:v>
                </c:pt>
                <c:pt idx="5314">
                  <c:v>7.8949999999999996</c:v>
                </c:pt>
                <c:pt idx="5315">
                  <c:v>7.8949999999999996</c:v>
                </c:pt>
                <c:pt idx="5316">
                  <c:v>7.8949999999999996</c:v>
                </c:pt>
                <c:pt idx="5317">
                  <c:v>7.8949999999999996</c:v>
                </c:pt>
                <c:pt idx="5318">
                  <c:v>7.92</c:v>
                </c:pt>
                <c:pt idx="5319">
                  <c:v>7.9450000000000003</c:v>
                </c:pt>
                <c:pt idx="5320">
                  <c:v>7.9450000000000003</c:v>
                </c:pt>
                <c:pt idx="5321">
                  <c:v>7.9450000000000003</c:v>
                </c:pt>
                <c:pt idx="5322">
                  <c:v>7.9450000000000003</c:v>
                </c:pt>
                <c:pt idx="5323">
                  <c:v>7.97</c:v>
                </c:pt>
                <c:pt idx="5324">
                  <c:v>7.9950000000000001</c:v>
                </c:pt>
                <c:pt idx="5325">
                  <c:v>8.0950000000000006</c:v>
                </c:pt>
                <c:pt idx="5326">
                  <c:v>8.1449999999999996</c:v>
                </c:pt>
                <c:pt idx="5327">
                  <c:v>8.2200000000000006</c:v>
                </c:pt>
                <c:pt idx="5328">
                  <c:v>8.27</c:v>
                </c:pt>
                <c:pt idx="5329">
                  <c:v>8.3190000000000008</c:v>
                </c:pt>
                <c:pt idx="5330">
                  <c:v>8.3439999999999994</c:v>
                </c:pt>
                <c:pt idx="5331">
                  <c:v>8.3940000000000001</c:v>
                </c:pt>
                <c:pt idx="5332">
                  <c:v>8.4440000000000008</c:v>
                </c:pt>
                <c:pt idx="5333">
                  <c:v>8.4689999999999994</c:v>
                </c:pt>
                <c:pt idx="5334">
                  <c:v>8.4939999999999998</c:v>
                </c:pt>
                <c:pt idx="5335">
                  <c:v>8.5429999999999993</c:v>
                </c:pt>
                <c:pt idx="5336">
                  <c:v>8.593</c:v>
                </c:pt>
                <c:pt idx="5337">
                  <c:v>8.6430000000000007</c:v>
                </c:pt>
                <c:pt idx="5338">
                  <c:v>8.6430000000000007</c:v>
                </c:pt>
                <c:pt idx="5339">
                  <c:v>8.6430000000000007</c:v>
                </c:pt>
                <c:pt idx="5340">
                  <c:v>8.6430000000000007</c:v>
                </c:pt>
                <c:pt idx="5341">
                  <c:v>8.6430000000000007</c:v>
                </c:pt>
                <c:pt idx="5342">
                  <c:v>8.6180000000000003</c:v>
                </c:pt>
                <c:pt idx="5343">
                  <c:v>8.6430000000000007</c:v>
                </c:pt>
                <c:pt idx="5344">
                  <c:v>8.6430000000000007</c:v>
                </c:pt>
                <c:pt idx="5345">
                  <c:v>8.6180000000000003</c:v>
                </c:pt>
                <c:pt idx="5346">
                  <c:v>8.5679999999999996</c:v>
                </c:pt>
                <c:pt idx="5347">
                  <c:v>8.5429999999999993</c:v>
                </c:pt>
                <c:pt idx="5348">
                  <c:v>8.4939999999999998</c:v>
                </c:pt>
                <c:pt idx="5349">
                  <c:v>8.4939999999999998</c:v>
                </c:pt>
                <c:pt idx="5350">
                  <c:v>8.4440000000000008</c:v>
                </c:pt>
                <c:pt idx="5351">
                  <c:v>8.3439999999999994</c:v>
                </c:pt>
                <c:pt idx="5352">
                  <c:v>8.2949999999999999</c:v>
                </c:pt>
                <c:pt idx="5353">
                  <c:v>8.27</c:v>
                </c:pt>
                <c:pt idx="5354">
                  <c:v>8.2449999999999992</c:v>
                </c:pt>
                <c:pt idx="5355">
                  <c:v>8.1950000000000003</c:v>
                </c:pt>
                <c:pt idx="5356">
                  <c:v>8.17</c:v>
                </c:pt>
                <c:pt idx="5357">
                  <c:v>8.1449999999999996</c:v>
                </c:pt>
                <c:pt idx="5358">
                  <c:v>8.1449999999999996</c:v>
                </c:pt>
                <c:pt idx="5359">
                  <c:v>8.1199999999999992</c:v>
                </c:pt>
                <c:pt idx="5360">
                  <c:v>8.0950000000000006</c:v>
                </c:pt>
                <c:pt idx="5361">
                  <c:v>8.0950000000000006</c:v>
                </c:pt>
                <c:pt idx="5362">
                  <c:v>8.07</c:v>
                </c:pt>
                <c:pt idx="5363">
                  <c:v>8.07</c:v>
                </c:pt>
                <c:pt idx="5364">
                  <c:v>8.0449999999999999</c:v>
                </c:pt>
                <c:pt idx="5365">
                  <c:v>8.0449999999999999</c:v>
                </c:pt>
                <c:pt idx="5366">
                  <c:v>8.0449999999999999</c:v>
                </c:pt>
                <c:pt idx="5367">
                  <c:v>8.02</c:v>
                </c:pt>
                <c:pt idx="5368">
                  <c:v>7.9950000000000001</c:v>
                </c:pt>
                <c:pt idx="5369">
                  <c:v>7.9950000000000001</c:v>
                </c:pt>
                <c:pt idx="5370">
                  <c:v>7.9950000000000001</c:v>
                </c:pt>
                <c:pt idx="5371">
                  <c:v>7.9950000000000001</c:v>
                </c:pt>
                <c:pt idx="5372">
                  <c:v>7.97</c:v>
                </c:pt>
                <c:pt idx="5373">
                  <c:v>7.97</c:v>
                </c:pt>
                <c:pt idx="5374">
                  <c:v>7.97</c:v>
                </c:pt>
                <c:pt idx="5375">
                  <c:v>7.97</c:v>
                </c:pt>
                <c:pt idx="5376">
                  <c:v>7.9450000000000003</c:v>
                </c:pt>
                <c:pt idx="5377">
                  <c:v>7.9450000000000003</c:v>
                </c:pt>
                <c:pt idx="5378">
                  <c:v>7.9450000000000003</c:v>
                </c:pt>
                <c:pt idx="5379">
                  <c:v>7.9450000000000003</c:v>
                </c:pt>
                <c:pt idx="5380">
                  <c:v>7.9450000000000003</c:v>
                </c:pt>
                <c:pt idx="5381">
                  <c:v>7.9450000000000003</c:v>
                </c:pt>
                <c:pt idx="5382">
                  <c:v>7.9450000000000003</c:v>
                </c:pt>
                <c:pt idx="5383">
                  <c:v>7.92</c:v>
                </c:pt>
                <c:pt idx="5384">
                  <c:v>7.92</c:v>
                </c:pt>
                <c:pt idx="5385">
                  <c:v>7.92</c:v>
                </c:pt>
                <c:pt idx="5386">
                  <c:v>7.8949999999999996</c:v>
                </c:pt>
                <c:pt idx="5387">
                  <c:v>7.8949999999999996</c:v>
                </c:pt>
                <c:pt idx="5388">
                  <c:v>7.8949999999999996</c:v>
                </c:pt>
                <c:pt idx="5389">
                  <c:v>7.8949999999999996</c:v>
                </c:pt>
                <c:pt idx="5390">
                  <c:v>7.8949999999999996</c:v>
                </c:pt>
                <c:pt idx="5391">
                  <c:v>7.8949999999999996</c:v>
                </c:pt>
                <c:pt idx="5392">
                  <c:v>7.8949999999999996</c:v>
                </c:pt>
                <c:pt idx="5393">
                  <c:v>7.87</c:v>
                </c:pt>
                <c:pt idx="5394">
                  <c:v>7.87</c:v>
                </c:pt>
                <c:pt idx="5395">
                  <c:v>7.87</c:v>
                </c:pt>
                <c:pt idx="5396">
                  <c:v>7.87</c:v>
                </c:pt>
                <c:pt idx="5397">
                  <c:v>7.87</c:v>
                </c:pt>
                <c:pt idx="5398">
                  <c:v>7.87</c:v>
                </c:pt>
                <c:pt idx="5399">
                  <c:v>7.8449999999999998</c:v>
                </c:pt>
                <c:pt idx="5400">
                  <c:v>7.87</c:v>
                </c:pt>
                <c:pt idx="5401">
                  <c:v>7.8449999999999998</c:v>
                </c:pt>
                <c:pt idx="5402">
                  <c:v>7.8449999999999998</c:v>
                </c:pt>
                <c:pt idx="5403">
                  <c:v>7.8449999999999998</c:v>
                </c:pt>
                <c:pt idx="5404">
                  <c:v>7.8449999999999998</c:v>
                </c:pt>
                <c:pt idx="5405">
                  <c:v>7.8449999999999998</c:v>
                </c:pt>
                <c:pt idx="5406">
                  <c:v>7.8449999999999998</c:v>
                </c:pt>
                <c:pt idx="5407">
                  <c:v>7.8449999999999998</c:v>
                </c:pt>
                <c:pt idx="5408">
                  <c:v>7.8449999999999998</c:v>
                </c:pt>
                <c:pt idx="5409">
                  <c:v>7.8449999999999998</c:v>
                </c:pt>
                <c:pt idx="5410">
                  <c:v>7.8449999999999998</c:v>
                </c:pt>
                <c:pt idx="5411">
                  <c:v>7.8449999999999998</c:v>
                </c:pt>
                <c:pt idx="5412">
                  <c:v>7.8449999999999998</c:v>
                </c:pt>
                <c:pt idx="5413">
                  <c:v>7.8449999999999998</c:v>
                </c:pt>
                <c:pt idx="5414">
                  <c:v>7.8449999999999998</c:v>
                </c:pt>
                <c:pt idx="5415">
                  <c:v>7.87</c:v>
                </c:pt>
                <c:pt idx="5416">
                  <c:v>7.87</c:v>
                </c:pt>
                <c:pt idx="5417">
                  <c:v>7.87</c:v>
                </c:pt>
                <c:pt idx="5418">
                  <c:v>7.8949999999999996</c:v>
                </c:pt>
                <c:pt idx="5419">
                  <c:v>7.92</c:v>
                </c:pt>
                <c:pt idx="5420">
                  <c:v>7.9450000000000003</c:v>
                </c:pt>
                <c:pt idx="5421">
                  <c:v>8.07</c:v>
                </c:pt>
                <c:pt idx="5422">
                  <c:v>8.1449999999999996</c:v>
                </c:pt>
                <c:pt idx="5423">
                  <c:v>8.2200000000000006</c:v>
                </c:pt>
                <c:pt idx="5424">
                  <c:v>8.27</c:v>
                </c:pt>
                <c:pt idx="5425">
                  <c:v>8.3190000000000008</c:v>
                </c:pt>
                <c:pt idx="5426">
                  <c:v>8.3689999999999998</c:v>
                </c:pt>
                <c:pt idx="5427">
                  <c:v>8.3940000000000001</c:v>
                </c:pt>
                <c:pt idx="5428">
                  <c:v>8.4440000000000008</c:v>
                </c:pt>
                <c:pt idx="5429">
                  <c:v>8.4939999999999998</c:v>
                </c:pt>
                <c:pt idx="5430">
                  <c:v>8.5190000000000001</c:v>
                </c:pt>
                <c:pt idx="5431">
                  <c:v>8.5190000000000001</c:v>
                </c:pt>
                <c:pt idx="5432">
                  <c:v>8.5429999999999993</c:v>
                </c:pt>
                <c:pt idx="5433">
                  <c:v>8.5679999999999996</c:v>
                </c:pt>
                <c:pt idx="5434">
                  <c:v>8.5679999999999996</c:v>
                </c:pt>
                <c:pt idx="5435">
                  <c:v>8.593</c:v>
                </c:pt>
                <c:pt idx="5436">
                  <c:v>8.593</c:v>
                </c:pt>
                <c:pt idx="5437">
                  <c:v>8.593</c:v>
                </c:pt>
                <c:pt idx="5438">
                  <c:v>8.593</c:v>
                </c:pt>
                <c:pt idx="5439">
                  <c:v>8.593</c:v>
                </c:pt>
                <c:pt idx="5440">
                  <c:v>8.5679999999999996</c:v>
                </c:pt>
                <c:pt idx="5441">
                  <c:v>8.5679999999999996</c:v>
                </c:pt>
                <c:pt idx="5442">
                  <c:v>8.5429999999999993</c:v>
                </c:pt>
                <c:pt idx="5443">
                  <c:v>8.5190000000000001</c:v>
                </c:pt>
                <c:pt idx="5444">
                  <c:v>8.4939999999999998</c:v>
                </c:pt>
                <c:pt idx="5445">
                  <c:v>8.4689999999999994</c:v>
                </c:pt>
                <c:pt idx="5446">
                  <c:v>8.3940000000000001</c:v>
                </c:pt>
                <c:pt idx="5447">
                  <c:v>8.3689999999999998</c:v>
                </c:pt>
                <c:pt idx="5448">
                  <c:v>8.3439999999999994</c:v>
                </c:pt>
                <c:pt idx="5449">
                  <c:v>8.2949999999999999</c:v>
                </c:pt>
                <c:pt idx="5450">
                  <c:v>8.2949999999999999</c:v>
                </c:pt>
                <c:pt idx="5451">
                  <c:v>8.27</c:v>
                </c:pt>
                <c:pt idx="5452">
                  <c:v>8.2449999999999992</c:v>
                </c:pt>
                <c:pt idx="5453">
                  <c:v>8.2200000000000006</c:v>
                </c:pt>
                <c:pt idx="5454">
                  <c:v>8.1950000000000003</c:v>
                </c:pt>
                <c:pt idx="5455">
                  <c:v>8.1950000000000003</c:v>
                </c:pt>
                <c:pt idx="5456">
                  <c:v>8.17</c:v>
                </c:pt>
                <c:pt idx="5457">
                  <c:v>8.1449999999999996</c:v>
                </c:pt>
                <c:pt idx="5458">
                  <c:v>8.1449999999999996</c:v>
                </c:pt>
                <c:pt idx="5459">
                  <c:v>8.1199999999999992</c:v>
                </c:pt>
                <c:pt idx="5460">
                  <c:v>8.0950000000000006</c:v>
                </c:pt>
                <c:pt idx="5461">
                  <c:v>8.07</c:v>
                </c:pt>
                <c:pt idx="5462">
                  <c:v>8.0449999999999999</c:v>
                </c:pt>
                <c:pt idx="5463">
                  <c:v>8.0449999999999999</c:v>
                </c:pt>
                <c:pt idx="5464">
                  <c:v>8.0449999999999999</c:v>
                </c:pt>
                <c:pt idx="5465">
                  <c:v>8.0449999999999999</c:v>
                </c:pt>
                <c:pt idx="5466">
                  <c:v>8.02</c:v>
                </c:pt>
                <c:pt idx="5467">
                  <c:v>7.9950000000000001</c:v>
                </c:pt>
                <c:pt idx="5468">
                  <c:v>7.9950000000000001</c:v>
                </c:pt>
                <c:pt idx="5469">
                  <c:v>7.9950000000000001</c:v>
                </c:pt>
                <c:pt idx="5470">
                  <c:v>7.9950000000000001</c:v>
                </c:pt>
                <c:pt idx="5471">
                  <c:v>7.97</c:v>
                </c:pt>
                <c:pt idx="5472">
                  <c:v>7.97</c:v>
                </c:pt>
                <c:pt idx="5473">
                  <c:v>7.97</c:v>
                </c:pt>
                <c:pt idx="5474">
                  <c:v>7.97</c:v>
                </c:pt>
                <c:pt idx="5475">
                  <c:v>7.9450000000000003</c:v>
                </c:pt>
                <c:pt idx="5476">
                  <c:v>7.9450000000000003</c:v>
                </c:pt>
                <c:pt idx="5477">
                  <c:v>7.9450000000000003</c:v>
                </c:pt>
                <c:pt idx="5478">
                  <c:v>7.9450000000000003</c:v>
                </c:pt>
                <c:pt idx="5479">
                  <c:v>7.9450000000000003</c:v>
                </c:pt>
                <c:pt idx="5480">
                  <c:v>7.9450000000000003</c:v>
                </c:pt>
                <c:pt idx="5481">
                  <c:v>7.92</c:v>
                </c:pt>
                <c:pt idx="5482">
                  <c:v>7.92</c:v>
                </c:pt>
                <c:pt idx="5483">
                  <c:v>7.92</c:v>
                </c:pt>
                <c:pt idx="5484">
                  <c:v>7.92</c:v>
                </c:pt>
                <c:pt idx="5485">
                  <c:v>7.92</c:v>
                </c:pt>
                <c:pt idx="5486">
                  <c:v>7.92</c:v>
                </c:pt>
                <c:pt idx="5487">
                  <c:v>7.8949999999999996</c:v>
                </c:pt>
                <c:pt idx="5488">
                  <c:v>7.8949999999999996</c:v>
                </c:pt>
                <c:pt idx="5489">
                  <c:v>7.8949999999999996</c:v>
                </c:pt>
                <c:pt idx="5490">
                  <c:v>7.8949999999999996</c:v>
                </c:pt>
                <c:pt idx="5491">
                  <c:v>7.8949999999999996</c:v>
                </c:pt>
                <c:pt idx="5492">
                  <c:v>7.8949999999999996</c:v>
                </c:pt>
                <c:pt idx="5493">
                  <c:v>7.8949999999999996</c:v>
                </c:pt>
                <c:pt idx="5494">
                  <c:v>7.87</c:v>
                </c:pt>
                <c:pt idx="5495">
                  <c:v>7.87</c:v>
                </c:pt>
                <c:pt idx="5496">
                  <c:v>7.87</c:v>
                </c:pt>
                <c:pt idx="5497">
                  <c:v>7.87</c:v>
                </c:pt>
                <c:pt idx="5498">
                  <c:v>7.8449999999999998</c:v>
                </c:pt>
                <c:pt idx="5499">
                  <c:v>7.87</c:v>
                </c:pt>
                <c:pt idx="5500">
                  <c:v>7.87</c:v>
                </c:pt>
                <c:pt idx="5501">
                  <c:v>7.8449999999999998</c:v>
                </c:pt>
                <c:pt idx="5502">
                  <c:v>7.8449999999999998</c:v>
                </c:pt>
                <c:pt idx="5503">
                  <c:v>7.8449999999999998</c:v>
                </c:pt>
                <c:pt idx="5504">
                  <c:v>7.8449999999999998</c:v>
                </c:pt>
                <c:pt idx="5505">
                  <c:v>7.8449999999999998</c:v>
                </c:pt>
                <c:pt idx="5506">
                  <c:v>7.8449999999999998</c:v>
                </c:pt>
                <c:pt idx="5507">
                  <c:v>7.87</c:v>
                </c:pt>
                <c:pt idx="5508">
                  <c:v>7.87</c:v>
                </c:pt>
                <c:pt idx="5509">
                  <c:v>7.8949999999999996</c:v>
                </c:pt>
                <c:pt idx="5510">
                  <c:v>7.8949999999999996</c:v>
                </c:pt>
                <c:pt idx="5511">
                  <c:v>7.92</c:v>
                </c:pt>
                <c:pt idx="5512">
                  <c:v>7.9450000000000003</c:v>
                </c:pt>
                <c:pt idx="5513">
                  <c:v>7.9450000000000003</c:v>
                </c:pt>
                <c:pt idx="5514">
                  <c:v>7.97</c:v>
                </c:pt>
                <c:pt idx="5515">
                  <c:v>7.97</c:v>
                </c:pt>
                <c:pt idx="5516">
                  <c:v>7.97</c:v>
                </c:pt>
                <c:pt idx="5517">
                  <c:v>7.9950000000000001</c:v>
                </c:pt>
                <c:pt idx="5518">
                  <c:v>8.07</c:v>
                </c:pt>
                <c:pt idx="5519">
                  <c:v>8.2449999999999992</c:v>
                </c:pt>
                <c:pt idx="5520">
                  <c:v>8.27</c:v>
                </c:pt>
                <c:pt idx="5521">
                  <c:v>8.2449999999999992</c:v>
                </c:pt>
                <c:pt idx="5522">
                  <c:v>8.2200000000000006</c:v>
                </c:pt>
                <c:pt idx="5523">
                  <c:v>8.2200000000000006</c:v>
                </c:pt>
                <c:pt idx="5524">
                  <c:v>8.27</c:v>
                </c:pt>
                <c:pt idx="5525">
                  <c:v>8.27</c:v>
                </c:pt>
                <c:pt idx="5526">
                  <c:v>8.2449999999999992</c:v>
                </c:pt>
                <c:pt idx="5527">
                  <c:v>8.2200000000000006</c:v>
                </c:pt>
                <c:pt idx="5528">
                  <c:v>8.2449999999999992</c:v>
                </c:pt>
                <c:pt idx="5529">
                  <c:v>8.2200000000000006</c:v>
                </c:pt>
                <c:pt idx="5530">
                  <c:v>8.1950000000000003</c:v>
                </c:pt>
                <c:pt idx="5531">
                  <c:v>8.2200000000000006</c:v>
                </c:pt>
                <c:pt idx="5532">
                  <c:v>8.1950000000000003</c:v>
                </c:pt>
                <c:pt idx="5533">
                  <c:v>8.2200000000000006</c:v>
                </c:pt>
                <c:pt idx="5534">
                  <c:v>8.1950000000000003</c:v>
                </c:pt>
                <c:pt idx="5535">
                  <c:v>8.1950000000000003</c:v>
                </c:pt>
                <c:pt idx="5536">
                  <c:v>8.2200000000000006</c:v>
                </c:pt>
                <c:pt idx="5537">
                  <c:v>8.2200000000000006</c:v>
                </c:pt>
                <c:pt idx="5538">
                  <c:v>8.2200000000000006</c:v>
                </c:pt>
                <c:pt idx="5539">
                  <c:v>8.1950000000000003</c:v>
                </c:pt>
                <c:pt idx="5540">
                  <c:v>8.1950000000000003</c:v>
                </c:pt>
                <c:pt idx="5541">
                  <c:v>8.2200000000000006</c:v>
                </c:pt>
                <c:pt idx="5542">
                  <c:v>8.2449999999999992</c:v>
                </c:pt>
                <c:pt idx="5543">
                  <c:v>8.2449999999999992</c:v>
                </c:pt>
                <c:pt idx="5544">
                  <c:v>8.2200000000000006</c:v>
                </c:pt>
                <c:pt idx="5545">
                  <c:v>8.1950000000000003</c:v>
                </c:pt>
                <c:pt idx="5546">
                  <c:v>8.17</c:v>
                </c:pt>
                <c:pt idx="5547">
                  <c:v>8.1449999999999996</c:v>
                </c:pt>
                <c:pt idx="5548">
                  <c:v>8.1449999999999996</c:v>
                </c:pt>
                <c:pt idx="5549">
                  <c:v>8.1199999999999992</c:v>
                </c:pt>
                <c:pt idx="5550">
                  <c:v>8.1199999999999992</c:v>
                </c:pt>
                <c:pt idx="5551">
                  <c:v>8.0950000000000006</c:v>
                </c:pt>
                <c:pt idx="5552">
                  <c:v>8.07</c:v>
                </c:pt>
                <c:pt idx="5553">
                  <c:v>8.07</c:v>
                </c:pt>
                <c:pt idx="5554">
                  <c:v>8.07</c:v>
                </c:pt>
                <c:pt idx="5555">
                  <c:v>8.0449999999999999</c:v>
                </c:pt>
                <c:pt idx="5556">
                  <c:v>8.0449999999999999</c:v>
                </c:pt>
                <c:pt idx="5557">
                  <c:v>8.0449999999999999</c:v>
                </c:pt>
                <c:pt idx="5558">
                  <c:v>8.0449999999999999</c:v>
                </c:pt>
                <c:pt idx="5559">
                  <c:v>8.0449999999999999</c:v>
                </c:pt>
                <c:pt idx="5560">
                  <c:v>8.0449999999999999</c:v>
                </c:pt>
                <c:pt idx="5561">
                  <c:v>8.0449999999999999</c:v>
                </c:pt>
                <c:pt idx="5562">
                  <c:v>8.0449999999999999</c:v>
                </c:pt>
                <c:pt idx="5563">
                  <c:v>8.0449999999999999</c:v>
                </c:pt>
                <c:pt idx="5564">
                  <c:v>8.0449999999999999</c:v>
                </c:pt>
                <c:pt idx="5565">
                  <c:v>8.02</c:v>
                </c:pt>
                <c:pt idx="5566">
                  <c:v>8.02</c:v>
                </c:pt>
                <c:pt idx="5567">
                  <c:v>8.02</c:v>
                </c:pt>
                <c:pt idx="5568">
                  <c:v>8.02</c:v>
                </c:pt>
                <c:pt idx="5569">
                  <c:v>7.9950000000000001</c:v>
                </c:pt>
                <c:pt idx="5570">
                  <c:v>7.9950000000000001</c:v>
                </c:pt>
                <c:pt idx="5571">
                  <c:v>7.9950000000000001</c:v>
                </c:pt>
                <c:pt idx="5572">
                  <c:v>7.9950000000000001</c:v>
                </c:pt>
                <c:pt idx="5573">
                  <c:v>7.9950000000000001</c:v>
                </c:pt>
                <c:pt idx="5574">
                  <c:v>7.9950000000000001</c:v>
                </c:pt>
                <c:pt idx="5575">
                  <c:v>7.9950000000000001</c:v>
                </c:pt>
                <c:pt idx="5576">
                  <c:v>7.9950000000000001</c:v>
                </c:pt>
                <c:pt idx="5577">
                  <c:v>7.9950000000000001</c:v>
                </c:pt>
                <c:pt idx="5578">
                  <c:v>7.97</c:v>
                </c:pt>
                <c:pt idx="5579">
                  <c:v>7.97</c:v>
                </c:pt>
                <c:pt idx="5580">
                  <c:v>7.9450000000000003</c:v>
                </c:pt>
                <c:pt idx="5581">
                  <c:v>7.9450000000000003</c:v>
                </c:pt>
                <c:pt idx="5582">
                  <c:v>7.9450000000000003</c:v>
                </c:pt>
                <c:pt idx="5583">
                  <c:v>7.9450000000000003</c:v>
                </c:pt>
                <c:pt idx="5584">
                  <c:v>7.9450000000000003</c:v>
                </c:pt>
                <c:pt idx="5585">
                  <c:v>7.92</c:v>
                </c:pt>
                <c:pt idx="5586">
                  <c:v>7.92</c:v>
                </c:pt>
                <c:pt idx="5587">
                  <c:v>7.92</c:v>
                </c:pt>
                <c:pt idx="5588">
                  <c:v>7.92</c:v>
                </c:pt>
                <c:pt idx="5589">
                  <c:v>7.92</c:v>
                </c:pt>
                <c:pt idx="5590">
                  <c:v>7.8949999999999996</c:v>
                </c:pt>
                <c:pt idx="5591">
                  <c:v>7.92</c:v>
                </c:pt>
                <c:pt idx="5592">
                  <c:v>7.92</c:v>
                </c:pt>
                <c:pt idx="5593">
                  <c:v>7.8949999999999996</c:v>
                </c:pt>
                <c:pt idx="5594">
                  <c:v>7.92</c:v>
                </c:pt>
                <c:pt idx="5595">
                  <c:v>7.92</c:v>
                </c:pt>
                <c:pt idx="5596">
                  <c:v>7.92</c:v>
                </c:pt>
                <c:pt idx="5597">
                  <c:v>7.92</c:v>
                </c:pt>
                <c:pt idx="5598">
                  <c:v>7.92</c:v>
                </c:pt>
                <c:pt idx="5599">
                  <c:v>7.92</c:v>
                </c:pt>
                <c:pt idx="5600">
                  <c:v>7.9450000000000003</c:v>
                </c:pt>
                <c:pt idx="5601">
                  <c:v>7.92</c:v>
                </c:pt>
                <c:pt idx="5602">
                  <c:v>7.92</c:v>
                </c:pt>
                <c:pt idx="5603">
                  <c:v>7.92</c:v>
                </c:pt>
                <c:pt idx="5604">
                  <c:v>7.9450000000000003</c:v>
                </c:pt>
                <c:pt idx="5605">
                  <c:v>7.9450000000000003</c:v>
                </c:pt>
                <c:pt idx="5606">
                  <c:v>7.9450000000000003</c:v>
                </c:pt>
                <c:pt idx="5607">
                  <c:v>7.9450000000000003</c:v>
                </c:pt>
                <c:pt idx="5608">
                  <c:v>7.9450000000000003</c:v>
                </c:pt>
                <c:pt idx="5609">
                  <c:v>7.97</c:v>
                </c:pt>
                <c:pt idx="5610">
                  <c:v>7.97</c:v>
                </c:pt>
                <c:pt idx="5611">
                  <c:v>7.9950000000000001</c:v>
                </c:pt>
                <c:pt idx="5612">
                  <c:v>8.0449999999999999</c:v>
                </c:pt>
                <c:pt idx="5613">
                  <c:v>8.1449999999999996</c:v>
                </c:pt>
                <c:pt idx="5614">
                  <c:v>8.2200000000000006</c:v>
                </c:pt>
                <c:pt idx="5615">
                  <c:v>8.2949999999999999</c:v>
                </c:pt>
                <c:pt idx="5616">
                  <c:v>8.3439999999999994</c:v>
                </c:pt>
                <c:pt idx="5617">
                  <c:v>8.3940000000000001</c:v>
                </c:pt>
                <c:pt idx="5618">
                  <c:v>8.4440000000000008</c:v>
                </c:pt>
                <c:pt idx="5619">
                  <c:v>8.4939999999999998</c:v>
                </c:pt>
                <c:pt idx="5620">
                  <c:v>8.5190000000000001</c:v>
                </c:pt>
                <c:pt idx="5621">
                  <c:v>8.5429999999999993</c:v>
                </c:pt>
                <c:pt idx="5622">
                  <c:v>8.5679999999999996</c:v>
                </c:pt>
                <c:pt idx="5623">
                  <c:v>8.593</c:v>
                </c:pt>
                <c:pt idx="5624">
                  <c:v>8.6180000000000003</c:v>
                </c:pt>
                <c:pt idx="5625">
                  <c:v>8.6430000000000007</c:v>
                </c:pt>
                <c:pt idx="5626">
                  <c:v>8.6430000000000007</c:v>
                </c:pt>
                <c:pt idx="5627">
                  <c:v>8.6430000000000007</c:v>
                </c:pt>
                <c:pt idx="5628">
                  <c:v>8.6430000000000007</c:v>
                </c:pt>
                <c:pt idx="5629">
                  <c:v>8.6929999999999996</c:v>
                </c:pt>
                <c:pt idx="5630">
                  <c:v>8.6679999999999993</c:v>
                </c:pt>
                <c:pt idx="5631">
                  <c:v>8.6430000000000007</c:v>
                </c:pt>
                <c:pt idx="5632">
                  <c:v>8.6430000000000007</c:v>
                </c:pt>
                <c:pt idx="5633">
                  <c:v>8.6180000000000003</c:v>
                </c:pt>
                <c:pt idx="5634">
                  <c:v>8.593</c:v>
                </c:pt>
                <c:pt idx="5635">
                  <c:v>8.5429999999999993</c:v>
                </c:pt>
                <c:pt idx="5636">
                  <c:v>8.5429999999999993</c:v>
                </c:pt>
                <c:pt idx="5637">
                  <c:v>8.5190000000000001</c:v>
                </c:pt>
                <c:pt idx="5638">
                  <c:v>8.4190000000000005</c:v>
                </c:pt>
                <c:pt idx="5639">
                  <c:v>8.3439999999999994</c:v>
                </c:pt>
                <c:pt idx="5640">
                  <c:v>8.2949999999999999</c:v>
                </c:pt>
                <c:pt idx="5641">
                  <c:v>8.27</c:v>
                </c:pt>
                <c:pt idx="5642">
                  <c:v>8.2449999999999992</c:v>
                </c:pt>
                <c:pt idx="5643">
                  <c:v>8.1950000000000003</c:v>
                </c:pt>
                <c:pt idx="5644">
                  <c:v>8.1950000000000003</c:v>
                </c:pt>
                <c:pt idx="5645">
                  <c:v>8.17</c:v>
                </c:pt>
                <c:pt idx="5646">
                  <c:v>8.1449999999999996</c:v>
                </c:pt>
                <c:pt idx="5647">
                  <c:v>8.1449999999999996</c:v>
                </c:pt>
                <c:pt idx="5648">
                  <c:v>8.1199999999999992</c:v>
                </c:pt>
                <c:pt idx="5649">
                  <c:v>8.0950000000000006</c:v>
                </c:pt>
                <c:pt idx="5650">
                  <c:v>8.0950000000000006</c:v>
                </c:pt>
                <c:pt idx="5651">
                  <c:v>8.07</c:v>
                </c:pt>
                <c:pt idx="5652">
                  <c:v>8.07</c:v>
                </c:pt>
                <c:pt idx="5653">
                  <c:v>8.07</c:v>
                </c:pt>
                <c:pt idx="5654">
                  <c:v>8.0449999999999999</c:v>
                </c:pt>
                <c:pt idx="5655">
                  <c:v>8.0449999999999999</c:v>
                </c:pt>
                <c:pt idx="5656">
                  <c:v>8.0449999999999999</c:v>
                </c:pt>
                <c:pt idx="5657">
                  <c:v>8.0449999999999999</c:v>
                </c:pt>
                <c:pt idx="5658">
                  <c:v>8.0449999999999999</c:v>
                </c:pt>
                <c:pt idx="5659">
                  <c:v>8.0449999999999999</c:v>
                </c:pt>
                <c:pt idx="5660">
                  <c:v>8.0449999999999999</c:v>
                </c:pt>
                <c:pt idx="5661">
                  <c:v>8.0449999999999999</c:v>
                </c:pt>
                <c:pt idx="5662">
                  <c:v>8.0449999999999999</c:v>
                </c:pt>
                <c:pt idx="5663">
                  <c:v>8.02</c:v>
                </c:pt>
                <c:pt idx="5664">
                  <c:v>8.02</c:v>
                </c:pt>
                <c:pt idx="5665">
                  <c:v>7.9950000000000001</c:v>
                </c:pt>
                <c:pt idx="5666">
                  <c:v>7.9950000000000001</c:v>
                </c:pt>
                <c:pt idx="5667">
                  <c:v>7.97</c:v>
                </c:pt>
                <c:pt idx="5668">
                  <c:v>7.97</c:v>
                </c:pt>
                <c:pt idx="5669">
                  <c:v>7.97</c:v>
                </c:pt>
                <c:pt idx="5670">
                  <c:v>7.97</c:v>
                </c:pt>
                <c:pt idx="5671">
                  <c:v>7.97</c:v>
                </c:pt>
                <c:pt idx="5672">
                  <c:v>7.97</c:v>
                </c:pt>
                <c:pt idx="5673">
                  <c:v>7.9450000000000003</c:v>
                </c:pt>
                <c:pt idx="5674">
                  <c:v>7.9450000000000003</c:v>
                </c:pt>
                <c:pt idx="5675">
                  <c:v>7.9450000000000003</c:v>
                </c:pt>
                <c:pt idx="5676">
                  <c:v>7.9450000000000003</c:v>
                </c:pt>
                <c:pt idx="5677">
                  <c:v>7.9450000000000003</c:v>
                </c:pt>
                <c:pt idx="5678">
                  <c:v>7.92</c:v>
                </c:pt>
                <c:pt idx="5679">
                  <c:v>7.92</c:v>
                </c:pt>
                <c:pt idx="5680">
                  <c:v>7.92</c:v>
                </c:pt>
                <c:pt idx="5681">
                  <c:v>7.92</c:v>
                </c:pt>
                <c:pt idx="5682">
                  <c:v>7.92</c:v>
                </c:pt>
                <c:pt idx="5683">
                  <c:v>7.92</c:v>
                </c:pt>
                <c:pt idx="5684">
                  <c:v>7.8949999999999996</c:v>
                </c:pt>
                <c:pt idx="5685">
                  <c:v>7.8949999999999996</c:v>
                </c:pt>
                <c:pt idx="5686">
                  <c:v>7.87</c:v>
                </c:pt>
                <c:pt idx="5687">
                  <c:v>7.87</c:v>
                </c:pt>
                <c:pt idx="5688">
                  <c:v>7.87</c:v>
                </c:pt>
                <c:pt idx="5689">
                  <c:v>7.87</c:v>
                </c:pt>
                <c:pt idx="5690">
                  <c:v>7.87</c:v>
                </c:pt>
                <c:pt idx="5691">
                  <c:v>7.87</c:v>
                </c:pt>
                <c:pt idx="5692">
                  <c:v>7.87</c:v>
                </c:pt>
                <c:pt idx="5693">
                  <c:v>7.87</c:v>
                </c:pt>
                <c:pt idx="5694">
                  <c:v>7.8449999999999998</c:v>
                </c:pt>
                <c:pt idx="5695">
                  <c:v>7.8449999999999998</c:v>
                </c:pt>
                <c:pt idx="5696">
                  <c:v>7.8449999999999998</c:v>
                </c:pt>
                <c:pt idx="5697">
                  <c:v>7.8449999999999998</c:v>
                </c:pt>
                <c:pt idx="5698">
                  <c:v>7.8449999999999998</c:v>
                </c:pt>
                <c:pt idx="5699">
                  <c:v>7.8449999999999998</c:v>
                </c:pt>
                <c:pt idx="5700">
                  <c:v>7.8449999999999998</c:v>
                </c:pt>
                <c:pt idx="5701">
                  <c:v>7.8449999999999998</c:v>
                </c:pt>
                <c:pt idx="5702">
                  <c:v>7.87</c:v>
                </c:pt>
                <c:pt idx="5703">
                  <c:v>7.87</c:v>
                </c:pt>
                <c:pt idx="5704">
                  <c:v>7.8949999999999996</c:v>
                </c:pt>
                <c:pt idx="5705">
                  <c:v>7.8949999999999996</c:v>
                </c:pt>
                <c:pt idx="5706">
                  <c:v>7.8949999999999996</c:v>
                </c:pt>
                <c:pt idx="5707">
                  <c:v>7.92</c:v>
                </c:pt>
                <c:pt idx="5708">
                  <c:v>7.97</c:v>
                </c:pt>
                <c:pt idx="5709">
                  <c:v>8.0950000000000006</c:v>
                </c:pt>
                <c:pt idx="5710">
                  <c:v>8.17</c:v>
                </c:pt>
                <c:pt idx="5711">
                  <c:v>8.2449999999999992</c:v>
                </c:pt>
                <c:pt idx="5712">
                  <c:v>8.3190000000000008</c:v>
                </c:pt>
                <c:pt idx="5713">
                  <c:v>8.3689999999999998</c:v>
                </c:pt>
                <c:pt idx="5714">
                  <c:v>8.4190000000000005</c:v>
                </c:pt>
                <c:pt idx="5715">
                  <c:v>8.4440000000000008</c:v>
                </c:pt>
                <c:pt idx="5716">
                  <c:v>8.4939999999999998</c:v>
                </c:pt>
                <c:pt idx="5717">
                  <c:v>8.5190000000000001</c:v>
                </c:pt>
                <c:pt idx="5718">
                  <c:v>8.5679999999999996</c:v>
                </c:pt>
                <c:pt idx="5719">
                  <c:v>8.593</c:v>
                </c:pt>
                <c:pt idx="5720">
                  <c:v>8.593</c:v>
                </c:pt>
                <c:pt idx="5721">
                  <c:v>8.593</c:v>
                </c:pt>
                <c:pt idx="5722">
                  <c:v>8.593</c:v>
                </c:pt>
                <c:pt idx="5723">
                  <c:v>8.593</c:v>
                </c:pt>
                <c:pt idx="5724">
                  <c:v>8.593</c:v>
                </c:pt>
                <c:pt idx="5725">
                  <c:v>8.6180000000000003</c:v>
                </c:pt>
                <c:pt idx="5726">
                  <c:v>8.6180000000000003</c:v>
                </c:pt>
                <c:pt idx="5727">
                  <c:v>8.6180000000000003</c:v>
                </c:pt>
                <c:pt idx="5728">
                  <c:v>8.593</c:v>
                </c:pt>
                <c:pt idx="5729">
                  <c:v>8.593</c:v>
                </c:pt>
                <c:pt idx="5730">
                  <c:v>8.593</c:v>
                </c:pt>
                <c:pt idx="5731">
                  <c:v>8.593</c:v>
                </c:pt>
                <c:pt idx="5732">
                  <c:v>8.593</c:v>
                </c:pt>
                <c:pt idx="5733">
                  <c:v>8.5429999999999993</c:v>
                </c:pt>
                <c:pt idx="5734">
                  <c:v>8.4939999999999998</c:v>
                </c:pt>
                <c:pt idx="5735">
                  <c:v>8.4440000000000008</c:v>
                </c:pt>
                <c:pt idx="5736">
                  <c:v>8.3689999999999998</c:v>
                </c:pt>
                <c:pt idx="5737">
                  <c:v>8.3439999999999994</c:v>
                </c:pt>
                <c:pt idx="5738">
                  <c:v>8.3190000000000008</c:v>
                </c:pt>
                <c:pt idx="5739">
                  <c:v>8.3190000000000008</c:v>
                </c:pt>
                <c:pt idx="5740">
                  <c:v>8.27</c:v>
                </c:pt>
                <c:pt idx="5741">
                  <c:v>8.2449999999999992</c:v>
                </c:pt>
                <c:pt idx="5742">
                  <c:v>8.1950000000000003</c:v>
                </c:pt>
                <c:pt idx="5743">
                  <c:v>8.17</c:v>
                </c:pt>
                <c:pt idx="5744">
                  <c:v>8.1449999999999996</c:v>
                </c:pt>
                <c:pt idx="5745">
                  <c:v>8.1449999999999996</c:v>
                </c:pt>
                <c:pt idx="5746">
                  <c:v>8.1199999999999992</c:v>
                </c:pt>
                <c:pt idx="5747">
                  <c:v>8.0950000000000006</c:v>
                </c:pt>
                <c:pt idx="5748">
                  <c:v>8.0950000000000006</c:v>
                </c:pt>
                <c:pt idx="5749">
                  <c:v>8.07</c:v>
                </c:pt>
                <c:pt idx="5750">
                  <c:v>8.07</c:v>
                </c:pt>
                <c:pt idx="5751">
                  <c:v>8.07</c:v>
                </c:pt>
                <c:pt idx="5752">
                  <c:v>8.07</c:v>
                </c:pt>
                <c:pt idx="5753">
                  <c:v>8.0449999999999999</c:v>
                </c:pt>
                <c:pt idx="5754">
                  <c:v>8.0449999999999999</c:v>
                </c:pt>
                <c:pt idx="5755">
                  <c:v>8.0449999999999999</c:v>
                </c:pt>
                <c:pt idx="5756">
                  <c:v>8.0449999999999999</c:v>
                </c:pt>
                <c:pt idx="5757">
                  <c:v>8.02</c:v>
                </c:pt>
                <c:pt idx="5758">
                  <c:v>8.02</c:v>
                </c:pt>
                <c:pt idx="5759">
                  <c:v>8.02</c:v>
                </c:pt>
                <c:pt idx="5760">
                  <c:v>7.9950000000000001</c:v>
                </c:pt>
                <c:pt idx="5761">
                  <c:v>7.9950000000000001</c:v>
                </c:pt>
                <c:pt idx="5762">
                  <c:v>7.9950000000000001</c:v>
                </c:pt>
                <c:pt idx="5763">
                  <c:v>7.9950000000000001</c:v>
                </c:pt>
                <c:pt idx="5764">
                  <c:v>7.97</c:v>
                </c:pt>
                <c:pt idx="5765">
                  <c:v>7.97</c:v>
                </c:pt>
                <c:pt idx="5766">
                  <c:v>7.97</c:v>
                </c:pt>
                <c:pt idx="5767">
                  <c:v>7.97</c:v>
                </c:pt>
                <c:pt idx="5768">
                  <c:v>7.97</c:v>
                </c:pt>
                <c:pt idx="5769">
                  <c:v>7.97</c:v>
                </c:pt>
                <c:pt idx="5770">
                  <c:v>7.9450000000000003</c:v>
                </c:pt>
                <c:pt idx="5771">
                  <c:v>7.9450000000000003</c:v>
                </c:pt>
                <c:pt idx="5772">
                  <c:v>7.9450000000000003</c:v>
                </c:pt>
                <c:pt idx="5773">
                  <c:v>7.9450000000000003</c:v>
                </c:pt>
                <c:pt idx="5774">
                  <c:v>7.9450000000000003</c:v>
                </c:pt>
                <c:pt idx="5775">
                  <c:v>7.9450000000000003</c:v>
                </c:pt>
                <c:pt idx="5776">
                  <c:v>7.9450000000000003</c:v>
                </c:pt>
                <c:pt idx="5777">
                  <c:v>7.92</c:v>
                </c:pt>
                <c:pt idx="5778">
                  <c:v>7.92</c:v>
                </c:pt>
                <c:pt idx="5779">
                  <c:v>7.92</c:v>
                </c:pt>
                <c:pt idx="5780">
                  <c:v>7.92</c:v>
                </c:pt>
                <c:pt idx="5781">
                  <c:v>7.92</c:v>
                </c:pt>
                <c:pt idx="5782">
                  <c:v>7.92</c:v>
                </c:pt>
                <c:pt idx="5783">
                  <c:v>7.92</c:v>
                </c:pt>
                <c:pt idx="5784">
                  <c:v>7.92</c:v>
                </c:pt>
                <c:pt idx="5785">
                  <c:v>7.92</c:v>
                </c:pt>
                <c:pt idx="5786">
                  <c:v>7.8949999999999996</c:v>
                </c:pt>
                <c:pt idx="5787">
                  <c:v>7.8949999999999996</c:v>
                </c:pt>
                <c:pt idx="5788">
                  <c:v>7.8949999999999996</c:v>
                </c:pt>
                <c:pt idx="5789">
                  <c:v>7.8949999999999996</c:v>
                </c:pt>
                <c:pt idx="5790">
                  <c:v>7.8949999999999996</c:v>
                </c:pt>
                <c:pt idx="5791">
                  <c:v>7.8949999999999996</c:v>
                </c:pt>
                <c:pt idx="5792">
                  <c:v>7.8949999999999996</c:v>
                </c:pt>
                <c:pt idx="5793">
                  <c:v>7.8949999999999996</c:v>
                </c:pt>
                <c:pt idx="5794">
                  <c:v>7.8949999999999996</c:v>
                </c:pt>
                <c:pt idx="5795">
                  <c:v>7.8949999999999996</c:v>
                </c:pt>
                <c:pt idx="5796">
                  <c:v>7.8949999999999996</c:v>
                </c:pt>
                <c:pt idx="5797">
                  <c:v>7.92</c:v>
                </c:pt>
                <c:pt idx="5798">
                  <c:v>7.9450000000000003</c:v>
                </c:pt>
                <c:pt idx="5799">
                  <c:v>7.9450000000000003</c:v>
                </c:pt>
                <c:pt idx="5800">
                  <c:v>7.97</c:v>
                </c:pt>
                <c:pt idx="5801">
                  <c:v>7.9950000000000001</c:v>
                </c:pt>
                <c:pt idx="5802">
                  <c:v>7.9950000000000001</c:v>
                </c:pt>
                <c:pt idx="5803">
                  <c:v>8.0449999999999999</c:v>
                </c:pt>
                <c:pt idx="5804">
                  <c:v>8.0950000000000006</c:v>
                </c:pt>
                <c:pt idx="5805">
                  <c:v>8.1449999999999996</c:v>
                </c:pt>
                <c:pt idx="5806">
                  <c:v>8.1950000000000003</c:v>
                </c:pt>
                <c:pt idx="5807">
                  <c:v>8.2449999999999992</c:v>
                </c:pt>
                <c:pt idx="5808">
                  <c:v>8.2449999999999992</c:v>
                </c:pt>
                <c:pt idx="5809">
                  <c:v>8.2449999999999992</c:v>
                </c:pt>
                <c:pt idx="5810">
                  <c:v>8.27</c:v>
                </c:pt>
                <c:pt idx="5811">
                  <c:v>8.27</c:v>
                </c:pt>
                <c:pt idx="5812">
                  <c:v>8.2949999999999999</c:v>
                </c:pt>
                <c:pt idx="5813">
                  <c:v>8.2949999999999999</c:v>
                </c:pt>
                <c:pt idx="5814">
                  <c:v>8.3190000000000008</c:v>
                </c:pt>
                <c:pt idx="5815">
                  <c:v>8.3439999999999994</c:v>
                </c:pt>
                <c:pt idx="5816">
                  <c:v>8.3439999999999994</c:v>
                </c:pt>
                <c:pt idx="5817">
                  <c:v>8.3439999999999994</c:v>
                </c:pt>
                <c:pt idx="5818">
                  <c:v>8.3439999999999994</c:v>
                </c:pt>
                <c:pt idx="5819">
                  <c:v>8.3439999999999994</c:v>
                </c:pt>
                <c:pt idx="5820">
                  <c:v>8.3439999999999994</c:v>
                </c:pt>
                <c:pt idx="5821">
                  <c:v>8.3439999999999994</c:v>
                </c:pt>
                <c:pt idx="5822">
                  <c:v>8.3439999999999994</c:v>
                </c:pt>
                <c:pt idx="5823">
                  <c:v>8.3190000000000008</c:v>
                </c:pt>
                <c:pt idx="5824">
                  <c:v>8.3190000000000008</c:v>
                </c:pt>
                <c:pt idx="5825">
                  <c:v>8.2949999999999999</c:v>
                </c:pt>
                <c:pt idx="5826">
                  <c:v>8.2949999999999999</c:v>
                </c:pt>
                <c:pt idx="5827">
                  <c:v>8.2449999999999992</c:v>
                </c:pt>
                <c:pt idx="5828">
                  <c:v>8.2449999999999992</c:v>
                </c:pt>
                <c:pt idx="5829">
                  <c:v>8.2200000000000006</c:v>
                </c:pt>
                <c:pt idx="5830">
                  <c:v>8.2200000000000006</c:v>
                </c:pt>
                <c:pt idx="5831">
                  <c:v>8.1950000000000003</c:v>
                </c:pt>
                <c:pt idx="5832">
                  <c:v>8.17</c:v>
                </c:pt>
                <c:pt idx="5833">
                  <c:v>8.17</c:v>
                </c:pt>
                <c:pt idx="5834">
                  <c:v>8.17</c:v>
                </c:pt>
                <c:pt idx="5835">
                  <c:v>8.1449999999999996</c:v>
                </c:pt>
                <c:pt idx="5836">
                  <c:v>8.1199999999999992</c:v>
                </c:pt>
                <c:pt idx="5837">
                  <c:v>8.1199999999999992</c:v>
                </c:pt>
                <c:pt idx="5838">
                  <c:v>8.1199999999999992</c:v>
                </c:pt>
                <c:pt idx="5839">
                  <c:v>8.0950000000000006</c:v>
                </c:pt>
                <c:pt idx="5840">
                  <c:v>8.0950000000000006</c:v>
                </c:pt>
                <c:pt idx="5841">
                  <c:v>8.0950000000000006</c:v>
                </c:pt>
                <c:pt idx="5842">
                  <c:v>8.07</c:v>
                </c:pt>
                <c:pt idx="5843">
                  <c:v>8.07</c:v>
                </c:pt>
                <c:pt idx="5844">
                  <c:v>8.0449999999999999</c:v>
                </c:pt>
                <c:pt idx="5845">
                  <c:v>8.0449999999999999</c:v>
                </c:pt>
                <c:pt idx="5846">
                  <c:v>8.0449999999999999</c:v>
                </c:pt>
                <c:pt idx="5847">
                  <c:v>8.0449999999999999</c:v>
                </c:pt>
                <c:pt idx="5848">
                  <c:v>8.0449999999999999</c:v>
                </c:pt>
                <c:pt idx="5849">
                  <c:v>8.02</c:v>
                </c:pt>
                <c:pt idx="5850">
                  <c:v>8.02</c:v>
                </c:pt>
                <c:pt idx="5851">
                  <c:v>8.02</c:v>
                </c:pt>
                <c:pt idx="5852">
                  <c:v>8.02</c:v>
                </c:pt>
                <c:pt idx="5853">
                  <c:v>7.9950000000000001</c:v>
                </c:pt>
                <c:pt idx="5854">
                  <c:v>7.9950000000000001</c:v>
                </c:pt>
                <c:pt idx="5855">
                  <c:v>7.9950000000000001</c:v>
                </c:pt>
                <c:pt idx="5856">
                  <c:v>7.9950000000000001</c:v>
                </c:pt>
                <c:pt idx="5857">
                  <c:v>7.9950000000000001</c:v>
                </c:pt>
                <c:pt idx="5858">
                  <c:v>7.9950000000000001</c:v>
                </c:pt>
                <c:pt idx="5859">
                  <c:v>7.9950000000000001</c:v>
                </c:pt>
                <c:pt idx="5860">
                  <c:v>7.97</c:v>
                </c:pt>
                <c:pt idx="5861">
                  <c:v>7.97</c:v>
                </c:pt>
                <c:pt idx="5862">
                  <c:v>7.97</c:v>
                </c:pt>
                <c:pt idx="5863">
                  <c:v>7.97</c:v>
                </c:pt>
                <c:pt idx="5864">
                  <c:v>7.97</c:v>
                </c:pt>
                <c:pt idx="5865">
                  <c:v>7.97</c:v>
                </c:pt>
                <c:pt idx="5866">
                  <c:v>7.97</c:v>
                </c:pt>
                <c:pt idx="5867">
                  <c:v>7.97</c:v>
                </c:pt>
                <c:pt idx="5868">
                  <c:v>7.97</c:v>
                </c:pt>
                <c:pt idx="5869">
                  <c:v>7.9450000000000003</c:v>
                </c:pt>
                <c:pt idx="5870">
                  <c:v>7.9450000000000003</c:v>
                </c:pt>
                <c:pt idx="5871">
                  <c:v>7.9450000000000003</c:v>
                </c:pt>
                <c:pt idx="5872">
                  <c:v>7.9450000000000003</c:v>
                </c:pt>
                <c:pt idx="5873">
                  <c:v>7.9450000000000003</c:v>
                </c:pt>
                <c:pt idx="5874">
                  <c:v>7.9450000000000003</c:v>
                </c:pt>
                <c:pt idx="5875">
                  <c:v>7.9450000000000003</c:v>
                </c:pt>
                <c:pt idx="5876">
                  <c:v>7.9450000000000003</c:v>
                </c:pt>
                <c:pt idx="5877">
                  <c:v>7.9450000000000003</c:v>
                </c:pt>
                <c:pt idx="5878">
                  <c:v>7.92</c:v>
                </c:pt>
                <c:pt idx="5879">
                  <c:v>7.92</c:v>
                </c:pt>
                <c:pt idx="5880">
                  <c:v>7.92</c:v>
                </c:pt>
                <c:pt idx="5881">
                  <c:v>7.92</c:v>
                </c:pt>
                <c:pt idx="5882">
                  <c:v>7.92</c:v>
                </c:pt>
                <c:pt idx="5883">
                  <c:v>7.92</c:v>
                </c:pt>
                <c:pt idx="5884">
                  <c:v>7.92</c:v>
                </c:pt>
                <c:pt idx="5885">
                  <c:v>7.92</c:v>
                </c:pt>
                <c:pt idx="5886">
                  <c:v>7.92</c:v>
                </c:pt>
                <c:pt idx="5887">
                  <c:v>7.92</c:v>
                </c:pt>
                <c:pt idx="5888">
                  <c:v>7.92</c:v>
                </c:pt>
                <c:pt idx="5889">
                  <c:v>7.92</c:v>
                </c:pt>
                <c:pt idx="5890">
                  <c:v>7.92</c:v>
                </c:pt>
                <c:pt idx="5891">
                  <c:v>7.92</c:v>
                </c:pt>
                <c:pt idx="5892">
                  <c:v>7.92</c:v>
                </c:pt>
                <c:pt idx="5893">
                  <c:v>7.9450000000000003</c:v>
                </c:pt>
                <c:pt idx="5894">
                  <c:v>7.9450000000000003</c:v>
                </c:pt>
                <c:pt idx="5895">
                  <c:v>7.9450000000000003</c:v>
                </c:pt>
                <c:pt idx="5896">
                  <c:v>7.97</c:v>
                </c:pt>
                <c:pt idx="5897">
                  <c:v>7.9950000000000001</c:v>
                </c:pt>
                <c:pt idx="5898">
                  <c:v>7.9950000000000001</c:v>
                </c:pt>
                <c:pt idx="5899">
                  <c:v>7.9950000000000001</c:v>
                </c:pt>
                <c:pt idx="5900">
                  <c:v>8.02</c:v>
                </c:pt>
                <c:pt idx="5901">
                  <c:v>8.0449999999999999</c:v>
                </c:pt>
                <c:pt idx="5902">
                  <c:v>8.0449999999999999</c:v>
                </c:pt>
                <c:pt idx="5903">
                  <c:v>8.07</c:v>
                </c:pt>
                <c:pt idx="5904">
                  <c:v>8.0950000000000006</c:v>
                </c:pt>
                <c:pt idx="5905">
                  <c:v>8.1449999999999996</c:v>
                </c:pt>
                <c:pt idx="5906">
                  <c:v>8.17</c:v>
                </c:pt>
                <c:pt idx="5907">
                  <c:v>8.1950000000000003</c:v>
                </c:pt>
                <c:pt idx="5908">
                  <c:v>8.2449999999999992</c:v>
                </c:pt>
                <c:pt idx="5909">
                  <c:v>8.27</c:v>
                </c:pt>
                <c:pt idx="5910">
                  <c:v>8.2949999999999999</c:v>
                </c:pt>
                <c:pt idx="5911">
                  <c:v>8.2949999999999999</c:v>
                </c:pt>
                <c:pt idx="5912">
                  <c:v>8.2949999999999999</c:v>
                </c:pt>
                <c:pt idx="5913">
                  <c:v>8.3439999999999994</c:v>
                </c:pt>
                <c:pt idx="5914">
                  <c:v>8.3439999999999994</c:v>
                </c:pt>
                <c:pt idx="5915">
                  <c:v>8.3190000000000008</c:v>
                </c:pt>
                <c:pt idx="5916">
                  <c:v>8.3190000000000008</c:v>
                </c:pt>
                <c:pt idx="5917">
                  <c:v>8.3190000000000008</c:v>
                </c:pt>
                <c:pt idx="5918">
                  <c:v>8.3190000000000008</c:v>
                </c:pt>
                <c:pt idx="5919">
                  <c:v>8.3190000000000008</c:v>
                </c:pt>
                <c:pt idx="5920">
                  <c:v>8.3190000000000008</c:v>
                </c:pt>
                <c:pt idx="5921">
                  <c:v>8.3439999999999994</c:v>
                </c:pt>
                <c:pt idx="5922">
                  <c:v>8.3439999999999994</c:v>
                </c:pt>
                <c:pt idx="5923">
                  <c:v>8.3190000000000008</c:v>
                </c:pt>
                <c:pt idx="5924">
                  <c:v>8.3190000000000008</c:v>
                </c:pt>
                <c:pt idx="5925">
                  <c:v>8.2949999999999999</c:v>
                </c:pt>
                <c:pt idx="5926">
                  <c:v>8.2949999999999999</c:v>
                </c:pt>
                <c:pt idx="5927">
                  <c:v>8.27</c:v>
                </c:pt>
                <c:pt idx="5928">
                  <c:v>8.2449999999999992</c:v>
                </c:pt>
                <c:pt idx="5929">
                  <c:v>8.2200000000000006</c:v>
                </c:pt>
                <c:pt idx="5930">
                  <c:v>8.1950000000000003</c:v>
                </c:pt>
                <c:pt idx="5931">
                  <c:v>8.17</c:v>
                </c:pt>
                <c:pt idx="5932">
                  <c:v>8.17</c:v>
                </c:pt>
                <c:pt idx="5933">
                  <c:v>8.1449999999999996</c:v>
                </c:pt>
                <c:pt idx="5934">
                  <c:v>8.1199999999999992</c:v>
                </c:pt>
                <c:pt idx="5935">
                  <c:v>8.0950000000000006</c:v>
                </c:pt>
                <c:pt idx="5936">
                  <c:v>8.0950000000000006</c:v>
                </c:pt>
                <c:pt idx="5937">
                  <c:v>8.07</c:v>
                </c:pt>
                <c:pt idx="5938">
                  <c:v>8.0449999999999999</c:v>
                </c:pt>
                <c:pt idx="5939">
                  <c:v>8.0449999999999999</c:v>
                </c:pt>
                <c:pt idx="5940">
                  <c:v>8.0449999999999999</c:v>
                </c:pt>
                <c:pt idx="5941">
                  <c:v>8.0449999999999999</c:v>
                </c:pt>
                <c:pt idx="5942">
                  <c:v>8.02</c:v>
                </c:pt>
                <c:pt idx="5943">
                  <c:v>7.9950000000000001</c:v>
                </c:pt>
                <c:pt idx="5944">
                  <c:v>7.9950000000000001</c:v>
                </c:pt>
                <c:pt idx="5945">
                  <c:v>7.9950000000000001</c:v>
                </c:pt>
                <c:pt idx="5946">
                  <c:v>7.97</c:v>
                </c:pt>
                <c:pt idx="5947">
                  <c:v>7.97</c:v>
                </c:pt>
                <c:pt idx="5948">
                  <c:v>7.97</c:v>
                </c:pt>
                <c:pt idx="5949">
                  <c:v>7.97</c:v>
                </c:pt>
                <c:pt idx="5950">
                  <c:v>7.9450000000000003</c:v>
                </c:pt>
                <c:pt idx="5951">
                  <c:v>7.9450000000000003</c:v>
                </c:pt>
                <c:pt idx="5952">
                  <c:v>7.9450000000000003</c:v>
                </c:pt>
                <c:pt idx="5953">
                  <c:v>7.9450000000000003</c:v>
                </c:pt>
                <c:pt idx="5954">
                  <c:v>7.9450000000000003</c:v>
                </c:pt>
                <c:pt idx="5955">
                  <c:v>7.92</c:v>
                </c:pt>
                <c:pt idx="5956">
                  <c:v>7.92</c:v>
                </c:pt>
                <c:pt idx="5957">
                  <c:v>7.92</c:v>
                </c:pt>
                <c:pt idx="5958">
                  <c:v>7.92</c:v>
                </c:pt>
                <c:pt idx="5959">
                  <c:v>7.92</c:v>
                </c:pt>
                <c:pt idx="5960">
                  <c:v>7.92</c:v>
                </c:pt>
                <c:pt idx="5961">
                  <c:v>7.8949999999999996</c:v>
                </c:pt>
                <c:pt idx="5962">
                  <c:v>7.8949999999999996</c:v>
                </c:pt>
                <c:pt idx="5963">
                  <c:v>7.8949999999999996</c:v>
                </c:pt>
                <c:pt idx="5964">
                  <c:v>7.8949999999999996</c:v>
                </c:pt>
                <c:pt idx="5965">
                  <c:v>7.8949999999999996</c:v>
                </c:pt>
                <c:pt idx="5966">
                  <c:v>7.8949999999999996</c:v>
                </c:pt>
                <c:pt idx="5967">
                  <c:v>7.8949999999999996</c:v>
                </c:pt>
                <c:pt idx="5968">
                  <c:v>7.8949999999999996</c:v>
                </c:pt>
                <c:pt idx="5969">
                  <c:v>7.8949999999999996</c:v>
                </c:pt>
                <c:pt idx="5970">
                  <c:v>7.8949999999999996</c:v>
                </c:pt>
                <c:pt idx="5971">
                  <c:v>7.87</c:v>
                </c:pt>
                <c:pt idx="5972">
                  <c:v>7.87</c:v>
                </c:pt>
                <c:pt idx="5973">
                  <c:v>7.87</c:v>
                </c:pt>
                <c:pt idx="5974">
                  <c:v>7.87</c:v>
                </c:pt>
                <c:pt idx="5975">
                  <c:v>7.87</c:v>
                </c:pt>
                <c:pt idx="5976">
                  <c:v>7.87</c:v>
                </c:pt>
                <c:pt idx="5977">
                  <c:v>7.87</c:v>
                </c:pt>
                <c:pt idx="5978">
                  <c:v>7.87</c:v>
                </c:pt>
                <c:pt idx="5979">
                  <c:v>7.87</c:v>
                </c:pt>
                <c:pt idx="5980">
                  <c:v>7.87</c:v>
                </c:pt>
                <c:pt idx="5981">
                  <c:v>7.87</c:v>
                </c:pt>
                <c:pt idx="5982">
                  <c:v>7.87</c:v>
                </c:pt>
                <c:pt idx="5983">
                  <c:v>7.87</c:v>
                </c:pt>
                <c:pt idx="5984">
                  <c:v>7.8449999999999998</c:v>
                </c:pt>
                <c:pt idx="5985">
                  <c:v>7.8449999999999998</c:v>
                </c:pt>
                <c:pt idx="5986">
                  <c:v>7.87</c:v>
                </c:pt>
                <c:pt idx="5987">
                  <c:v>7.87</c:v>
                </c:pt>
                <c:pt idx="5988">
                  <c:v>7.8949999999999996</c:v>
                </c:pt>
                <c:pt idx="5989">
                  <c:v>7.92</c:v>
                </c:pt>
                <c:pt idx="5990">
                  <c:v>7.9450000000000003</c:v>
                </c:pt>
                <c:pt idx="5991">
                  <c:v>7.97</c:v>
                </c:pt>
                <c:pt idx="5992">
                  <c:v>7.9950000000000001</c:v>
                </c:pt>
                <c:pt idx="5993">
                  <c:v>8.0449999999999999</c:v>
                </c:pt>
                <c:pt idx="5994">
                  <c:v>8.0449999999999999</c:v>
                </c:pt>
                <c:pt idx="5995">
                  <c:v>8.07</c:v>
                </c:pt>
                <c:pt idx="5996">
                  <c:v>8.1199999999999992</c:v>
                </c:pt>
                <c:pt idx="5997">
                  <c:v>8.1449999999999996</c:v>
                </c:pt>
                <c:pt idx="5998">
                  <c:v>8.1449999999999996</c:v>
                </c:pt>
                <c:pt idx="5999">
                  <c:v>8.1950000000000003</c:v>
                </c:pt>
                <c:pt idx="6000">
                  <c:v>8.2449999999999992</c:v>
                </c:pt>
                <c:pt idx="6001">
                  <c:v>8.2200000000000006</c:v>
                </c:pt>
                <c:pt idx="6002">
                  <c:v>8.2200000000000006</c:v>
                </c:pt>
                <c:pt idx="6003">
                  <c:v>8.2200000000000006</c:v>
                </c:pt>
                <c:pt idx="6004">
                  <c:v>8.27</c:v>
                </c:pt>
                <c:pt idx="6005">
                  <c:v>8.2949999999999999</c:v>
                </c:pt>
                <c:pt idx="6006">
                  <c:v>8.2949999999999999</c:v>
                </c:pt>
                <c:pt idx="6007">
                  <c:v>8.3190000000000008</c:v>
                </c:pt>
                <c:pt idx="6008">
                  <c:v>8.3190000000000008</c:v>
                </c:pt>
                <c:pt idx="6009">
                  <c:v>8.3940000000000001</c:v>
                </c:pt>
                <c:pt idx="6010">
                  <c:v>8.4689999999999994</c:v>
                </c:pt>
                <c:pt idx="6011">
                  <c:v>8.5190000000000001</c:v>
                </c:pt>
                <c:pt idx="6012">
                  <c:v>8.5190000000000001</c:v>
                </c:pt>
                <c:pt idx="6013">
                  <c:v>8.4689999999999994</c:v>
                </c:pt>
                <c:pt idx="6014">
                  <c:v>8.4689999999999994</c:v>
                </c:pt>
                <c:pt idx="6015">
                  <c:v>8.4689999999999994</c:v>
                </c:pt>
                <c:pt idx="6016">
                  <c:v>8.4689999999999994</c:v>
                </c:pt>
                <c:pt idx="6017">
                  <c:v>8.4689999999999994</c:v>
                </c:pt>
                <c:pt idx="6018">
                  <c:v>8.4440000000000008</c:v>
                </c:pt>
                <c:pt idx="6019">
                  <c:v>8.4190000000000005</c:v>
                </c:pt>
                <c:pt idx="6020">
                  <c:v>8.4440000000000008</c:v>
                </c:pt>
                <c:pt idx="6021">
                  <c:v>8.4190000000000005</c:v>
                </c:pt>
                <c:pt idx="6022">
                  <c:v>8.3940000000000001</c:v>
                </c:pt>
                <c:pt idx="6023">
                  <c:v>8.3439999999999994</c:v>
                </c:pt>
                <c:pt idx="6024">
                  <c:v>8.2949999999999999</c:v>
                </c:pt>
                <c:pt idx="6025">
                  <c:v>8.2949999999999999</c:v>
                </c:pt>
                <c:pt idx="6026">
                  <c:v>8.27</c:v>
                </c:pt>
                <c:pt idx="6027">
                  <c:v>8.2449999999999992</c:v>
                </c:pt>
                <c:pt idx="6028">
                  <c:v>8.2200000000000006</c:v>
                </c:pt>
                <c:pt idx="6029">
                  <c:v>8.1950000000000003</c:v>
                </c:pt>
                <c:pt idx="6030">
                  <c:v>8.17</c:v>
                </c:pt>
                <c:pt idx="6031">
                  <c:v>8.1449999999999996</c:v>
                </c:pt>
                <c:pt idx="6032">
                  <c:v>8.1449999999999996</c:v>
                </c:pt>
                <c:pt idx="6033">
                  <c:v>8.1449999999999996</c:v>
                </c:pt>
                <c:pt idx="6034">
                  <c:v>8.1199999999999992</c:v>
                </c:pt>
                <c:pt idx="6035">
                  <c:v>8.0950000000000006</c:v>
                </c:pt>
                <c:pt idx="6036">
                  <c:v>8.0950000000000006</c:v>
                </c:pt>
                <c:pt idx="6037">
                  <c:v>8.07</c:v>
                </c:pt>
                <c:pt idx="6038">
                  <c:v>8.07</c:v>
                </c:pt>
                <c:pt idx="6039">
                  <c:v>8.0449999999999999</c:v>
                </c:pt>
                <c:pt idx="6040">
                  <c:v>8.0449999999999999</c:v>
                </c:pt>
                <c:pt idx="6041">
                  <c:v>8.0449999999999999</c:v>
                </c:pt>
                <c:pt idx="6042">
                  <c:v>8.0449999999999999</c:v>
                </c:pt>
                <c:pt idx="6043">
                  <c:v>8.0449999999999999</c:v>
                </c:pt>
                <c:pt idx="6044">
                  <c:v>8.07</c:v>
                </c:pt>
                <c:pt idx="6045">
                  <c:v>8.07</c:v>
                </c:pt>
                <c:pt idx="6046">
                  <c:v>8.07</c:v>
                </c:pt>
                <c:pt idx="6047">
                  <c:v>8.07</c:v>
                </c:pt>
                <c:pt idx="6048">
                  <c:v>8.07</c:v>
                </c:pt>
                <c:pt idx="6049">
                  <c:v>8.07</c:v>
                </c:pt>
                <c:pt idx="6050">
                  <c:v>8.0449999999999999</c:v>
                </c:pt>
                <c:pt idx="6051">
                  <c:v>8.0449999999999999</c:v>
                </c:pt>
                <c:pt idx="6052">
                  <c:v>8.0449999999999999</c:v>
                </c:pt>
                <c:pt idx="6053">
                  <c:v>8.02</c:v>
                </c:pt>
                <c:pt idx="6054">
                  <c:v>8.02</c:v>
                </c:pt>
                <c:pt idx="6055">
                  <c:v>8.02</c:v>
                </c:pt>
                <c:pt idx="6056">
                  <c:v>8.0449999999999999</c:v>
                </c:pt>
                <c:pt idx="6057">
                  <c:v>8.0449999999999999</c:v>
                </c:pt>
                <c:pt idx="6058">
                  <c:v>8.0449999999999999</c:v>
                </c:pt>
                <c:pt idx="6059">
                  <c:v>8.0449999999999999</c:v>
                </c:pt>
                <c:pt idx="6060">
                  <c:v>8.0449999999999999</c:v>
                </c:pt>
                <c:pt idx="6061">
                  <c:v>8.0449999999999999</c:v>
                </c:pt>
                <c:pt idx="6062">
                  <c:v>8.0449999999999999</c:v>
                </c:pt>
                <c:pt idx="6063">
                  <c:v>8.0449999999999999</c:v>
                </c:pt>
                <c:pt idx="6064">
                  <c:v>8.0449999999999999</c:v>
                </c:pt>
                <c:pt idx="6065">
                  <c:v>8.0449999999999999</c:v>
                </c:pt>
                <c:pt idx="6066">
                  <c:v>8.0449999999999999</c:v>
                </c:pt>
                <c:pt idx="6067">
                  <c:v>8.0449999999999999</c:v>
                </c:pt>
                <c:pt idx="6068">
                  <c:v>8.0449999999999999</c:v>
                </c:pt>
                <c:pt idx="6069">
                  <c:v>8.0449999999999999</c:v>
                </c:pt>
                <c:pt idx="6070">
                  <c:v>8.0449999999999999</c:v>
                </c:pt>
                <c:pt idx="6071">
                  <c:v>8.0449999999999999</c:v>
                </c:pt>
                <c:pt idx="6072">
                  <c:v>8.0449999999999999</c:v>
                </c:pt>
                <c:pt idx="6073">
                  <c:v>8.0449999999999999</c:v>
                </c:pt>
                <c:pt idx="6074">
                  <c:v>8.0449999999999999</c:v>
                </c:pt>
                <c:pt idx="6075">
                  <c:v>8.0449999999999999</c:v>
                </c:pt>
                <c:pt idx="6076">
                  <c:v>8.0449999999999999</c:v>
                </c:pt>
                <c:pt idx="6077">
                  <c:v>8.0449999999999999</c:v>
                </c:pt>
                <c:pt idx="6078">
                  <c:v>8.02</c:v>
                </c:pt>
                <c:pt idx="6079">
                  <c:v>7.9950000000000001</c:v>
                </c:pt>
                <c:pt idx="6080">
                  <c:v>7.9950000000000001</c:v>
                </c:pt>
                <c:pt idx="6081">
                  <c:v>7.9950000000000001</c:v>
                </c:pt>
                <c:pt idx="6082">
                  <c:v>7.9950000000000001</c:v>
                </c:pt>
                <c:pt idx="6083">
                  <c:v>7.9950000000000001</c:v>
                </c:pt>
                <c:pt idx="6084">
                  <c:v>8.02</c:v>
                </c:pt>
                <c:pt idx="6085">
                  <c:v>8.0449999999999999</c:v>
                </c:pt>
                <c:pt idx="6086">
                  <c:v>8.0449999999999999</c:v>
                </c:pt>
                <c:pt idx="6087">
                  <c:v>8.07</c:v>
                </c:pt>
                <c:pt idx="6088">
                  <c:v>8.0950000000000006</c:v>
                </c:pt>
                <c:pt idx="6089">
                  <c:v>8.0950000000000006</c:v>
                </c:pt>
                <c:pt idx="6090">
                  <c:v>8.1199999999999992</c:v>
                </c:pt>
                <c:pt idx="6091">
                  <c:v>8.1449999999999996</c:v>
                </c:pt>
                <c:pt idx="6092">
                  <c:v>8.1950000000000003</c:v>
                </c:pt>
                <c:pt idx="6093">
                  <c:v>8.2200000000000006</c:v>
                </c:pt>
                <c:pt idx="6094">
                  <c:v>8.2449999999999992</c:v>
                </c:pt>
                <c:pt idx="6095">
                  <c:v>8.27</c:v>
                </c:pt>
                <c:pt idx="6096">
                  <c:v>8.3190000000000008</c:v>
                </c:pt>
                <c:pt idx="6097">
                  <c:v>8.3689999999999998</c:v>
                </c:pt>
                <c:pt idx="6098">
                  <c:v>8.3940000000000001</c:v>
                </c:pt>
                <c:pt idx="6099">
                  <c:v>8.4689999999999994</c:v>
                </c:pt>
                <c:pt idx="6100">
                  <c:v>8.4939999999999998</c:v>
                </c:pt>
                <c:pt idx="6101">
                  <c:v>8.4939999999999998</c:v>
                </c:pt>
                <c:pt idx="6102">
                  <c:v>8.5679999999999996</c:v>
                </c:pt>
                <c:pt idx="6103">
                  <c:v>8.593</c:v>
                </c:pt>
                <c:pt idx="6104">
                  <c:v>8.593</c:v>
                </c:pt>
                <c:pt idx="6105">
                  <c:v>8.6180000000000003</c:v>
                </c:pt>
                <c:pt idx="6106">
                  <c:v>8.593</c:v>
                </c:pt>
                <c:pt idx="6107">
                  <c:v>8.6180000000000003</c:v>
                </c:pt>
                <c:pt idx="6108">
                  <c:v>8.6430000000000007</c:v>
                </c:pt>
                <c:pt idx="6109">
                  <c:v>8.6679999999999993</c:v>
                </c:pt>
                <c:pt idx="6110">
                  <c:v>8.6929999999999996</c:v>
                </c:pt>
                <c:pt idx="6111">
                  <c:v>8.6679999999999993</c:v>
                </c:pt>
                <c:pt idx="6112">
                  <c:v>8.6929999999999996</c:v>
                </c:pt>
                <c:pt idx="6113">
                  <c:v>8.6929999999999996</c:v>
                </c:pt>
                <c:pt idx="6114">
                  <c:v>8.6430000000000007</c:v>
                </c:pt>
                <c:pt idx="6115">
                  <c:v>8.6180000000000003</c:v>
                </c:pt>
                <c:pt idx="6116">
                  <c:v>8.593</c:v>
                </c:pt>
                <c:pt idx="6117">
                  <c:v>8.5679999999999996</c:v>
                </c:pt>
                <c:pt idx="6118">
                  <c:v>8.5429999999999993</c:v>
                </c:pt>
                <c:pt idx="6119">
                  <c:v>8.4939999999999998</c:v>
                </c:pt>
                <c:pt idx="6120">
                  <c:v>8.4440000000000008</c:v>
                </c:pt>
                <c:pt idx="6121">
                  <c:v>8.4440000000000008</c:v>
                </c:pt>
                <c:pt idx="6122">
                  <c:v>8.4190000000000005</c:v>
                </c:pt>
                <c:pt idx="6123">
                  <c:v>8.3689999999999998</c:v>
                </c:pt>
                <c:pt idx="6124">
                  <c:v>8.3439999999999994</c:v>
                </c:pt>
                <c:pt idx="6125">
                  <c:v>8.3439999999999994</c:v>
                </c:pt>
                <c:pt idx="6126">
                  <c:v>8.3190000000000008</c:v>
                </c:pt>
                <c:pt idx="6127">
                  <c:v>8.3190000000000008</c:v>
                </c:pt>
                <c:pt idx="6128">
                  <c:v>8.2949999999999999</c:v>
                </c:pt>
                <c:pt idx="6129">
                  <c:v>8.2449999999999992</c:v>
                </c:pt>
                <c:pt idx="6130">
                  <c:v>8.2449999999999992</c:v>
                </c:pt>
                <c:pt idx="6131">
                  <c:v>8.1950000000000003</c:v>
                </c:pt>
                <c:pt idx="6132">
                  <c:v>8.17</c:v>
                </c:pt>
                <c:pt idx="6133">
                  <c:v>8.1449999999999996</c:v>
                </c:pt>
                <c:pt idx="6134">
                  <c:v>8.1449999999999996</c:v>
                </c:pt>
                <c:pt idx="6135">
                  <c:v>8.1449999999999996</c:v>
                </c:pt>
                <c:pt idx="6136">
                  <c:v>8.1449999999999996</c:v>
                </c:pt>
                <c:pt idx="6137">
                  <c:v>8.1199999999999992</c:v>
                </c:pt>
                <c:pt idx="6138">
                  <c:v>8.0950000000000006</c:v>
                </c:pt>
                <c:pt idx="6139">
                  <c:v>8.0950000000000006</c:v>
                </c:pt>
                <c:pt idx="6140">
                  <c:v>8.0950000000000006</c:v>
                </c:pt>
                <c:pt idx="6141">
                  <c:v>8.0950000000000006</c:v>
                </c:pt>
                <c:pt idx="6142">
                  <c:v>8.0950000000000006</c:v>
                </c:pt>
                <c:pt idx="6143">
                  <c:v>8.07</c:v>
                </c:pt>
                <c:pt idx="6144">
                  <c:v>8.07</c:v>
                </c:pt>
                <c:pt idx="6145">
                  <c:v>8.07</c:v>
                </c:pt>
                <c:pt idx="6146">
                  <c:v>8.07</c:v>
                </c:pt>
                <c:pt idx="6147">
                  <c:v>8.0449999999999999</c:v>
                </c:pt>
                <c:pt idx="6148">
                  <c:v>8.0449999999999999</c:v>
                </c:pt>
                <c:pt idx="6149">
                  <c:v>8.0449999999999999</c:v>
                </c:pt>
                <c:pt idx="6150">
                  <c:v>8.0449999999999999</c:v>
                </c:pt>
                <c:pt idx="6151">
                  <c:v>8.0449999999999999</c:v>
                </c:pt>
                <c:pt idx="6152">
                  <c:v>8.02</c:v>
                </c:pt>
                <c:pt idx="6153">
                  <c:v>8.02</c:v>
                </c:pt>
                <c:pt idx="6154">
                  <c:v>8.02</c:v>
                </c:pt>
                <c:pt idx="6155">
                  <c:v>8.02</c:v>
                </c:pt>
                <c:pt idx="6156">
                  <c:v>8.02</c:v>
                </c:pt>
                <c:pt idx="6157">
                  <c:v>7.9950000000000001</c:v>
                </c:pt>
                <c:pt idx="6158">
                  <c:v>7.9950000000000001</c:v>
                </c:pt>
                <c:pt idx="6159">
                  <c:v>7.9950000000000001</c:v>
                </c:pt>
                <c:pt idx="6160">
                  <c:v>7.9950000000000001</c:v>
                </c:pt>
                <c:pt idx="6161">
                  <c:v>7.9950000000000001</c:v>
                </c:pt>
                <c:pt idx="6162">
                  <c:v>7.9950000000000001</c:v>
                </c:pt>
                <c:pt idx="6163">
                  <c:v>7.9950000000000001</c:v>
                </c:pt>
                <c:pt idx="6164">
                  <c:v>7.9950000000000001</c:v>
                </c:pt>
                <c:pt idx="6165">
                  <c:v>7.97</c:v>
                </c:pt>
                <c:pt idx="6166">
                  <c:v>7.97</c:v>
                </c:pt>
                <c:pt idx="6167">
                  <c:v>7.97</c:v>
                </c:pt>
                <c:pt idx="6168">
                  <c:v>7.97</c:v>
                </c:pt>
                <c:pt idx="6169">
                  <c:v>7.97</c:v>
                </c:pt>
                <c:pt idx="6170">
                  <c:v>7.97</c:v>
                </c:pt>
                <c:pt idx="6171">
                  <c:v>7.97</c:v>
                </c:pt>
                <c:pt idx="6172">
                  <c:v>7.97</c:v>
                </c:pt>
                <c:pt idx="6173">
                  <c:v>7.97</c:v>
                </c:pt>
                <c:pt idx="6174">
                  <c:v>7.97</c:v>
                </c:pt>
                <c:pt idx="6175">
                  <c:v>7.97</c:v>
                </c:pt>
                <c:pt idx="6176">
                  <c:v>7.97</c:v>
                </c:pt>
                <c:pt idx="6177">
                  <c:v>7.97</c:v>
                </c:pt>
                <c:pt idx="6178">
                  <c:v>7.9950000000000001</c:v>
                </c:pt>
                <c:pt idx="6179">
                  <c:v>8.02</c:v>
                </c:pt>
                <c:pt idx="6180">
                  <c:v>8.02</c:v>
                </c:pt>
                <c:pt idx="6181">
                  <c:v>8.02</c:v>
                </c:pt>
                <c:pt idx="6182">
                  <c:v>8.02</c:v>
                </c:pt>
                <c:pt idx="6183">
                  <c:v>8.07</c:v>
                </c:pt>
                <c:pt idx="6184">
                  <c:v>8.07</c:v>
                </c:pt>
                <c:pt idx="6185">
                  <c:v>8.0950000000000006</c:v>
                </c:pt>
                <c:pt idx="6186">
                  <c:v>8.0950000000000006</c:v>
                </c:pt>
                <c:pt idx="6187">
                  <c:v>8.1199999999999992</c:v>
                </c:pt>
                <c:pt idx="6188">
                  <c:v>8.17</c:v>
                </c:pt>
                <c:pt idx="6189">
                  <c:v>8.2449999999999992</c:v>
                </c:pt>
                <c:pt idx="6190">
                  <c:v>8.2949999999999999</c:v>
                </c:pt>
                <c:pt idx="6191">
                  <c:v>8.2949999999999999</c:v>
                </c:pt>
                <c:pt idx="6192">
                  <c:v>8.3439999999999994</c:v>
                </c:pt>
                <c:pt idx="6193">
                  <c:v>8.4190000000000005</c:v>
                </c:pt>
                <c:pt idx="6194">
                  <c:v>8.4440000000000008</c:v>
                </c:pt>
                <c:pt idx="6195">
                  <c:v>8.3940000000000001</c:v>
                </c:pt>
                <c:pt idx="6196">
                  <c:v>8.3940000000000001</c:v>
                </c:pt>
                <c:pt idx="6197">
                  <c:v>8.5190000000000001</c:v>
                </c:pt>
                <c:pt idx="6198">
                  <c:v>8.4939999999999998</c:v>
                </c:pt>
                <c:pt idx="6199">
                  <c:v>8.4689999999999994</c:v>
                </c:pt>
                <c:pt idx="6200">
                  <c:v>8.4689999999999994</c:v>
                </c:pt>
                <c:pt idx="6201">
                  <c:v>8.593</c:v>
                </c:pt>
                <c:pt idx="6202">
                  <c:v>8.7170000000000005</c:v>
                </c:pt>
                <c:pt idx="6203">
                  <c:v>8.6929999999999996</c:v>
                </c:pt>
                <c:pt idx="6204">
                  <c:v>8.6929999999999996</c:v>
                </c:pt>
                <c:pt idx="6205">
                  <c:v>8.7170000000000005</c:v>
                </c:pt>
                <c:pt idx="6206">
                  <c:v>8.6929999999999996</c:v>
                </c:pt>
                <c:pt idx="6207">
                  <c:v>8.6929999999999996</c:v>
                </c:pt>
                <c:pt idx="6208">
                  <c:v>8.6929999999999996</c:v>
                </c:pt>
                <c:pt idx="6209">
                  <c:v>8.6929999999999996</c:v>
                </c:pt>
                <c:pt idx="6210">
                  <c:v>8.6679999999999993</c:v>
                </c:pt>
                <c:pt idx="6211">
                  <c:v>8.6679999999999993</c:v>
                </c:pt>
                <c:pt idx="6212">
                  <c:v>8.593</c:v>
                </c:pt>
                <c:pt idx="6213">
                  <c:v>8.5679999999999996</c:v>
                </c:pt>
                <c:pt idx="6214">
                  <c:v>8.5429999999999993</c:v>
                </c:pt>
                <c:pt idx="6215">
                  <c:v>8.4440000000000008</c:v>
                </c:pt>
                <c:pt idx="6216">
                  <c:v>8.3940000000000001</c:v>
                </c:pt>
                <c:pt idx="6217">
                  <c:v>8.3439999999999994</c:v>
                </c:pt>
                <c:pt idx="6218">
                  <c:v>8.2949999999999999</c:v>
                </c:pt>
                <c:pt idx="6219">
                  <c:v>8.2949999999999999</c:v>
                </c:pt>
                <c:pt idx="6220">
                  <c:v>8.3190000000000008</c:v>
                </c:pt>
                <c:pt idx="6221">
                  <c:v>8.2949999999999999</c:v>
                </c:pt>
                <c:pt idx="6222">
                  <c:v>8.27</c:v>
                </c:pt>
                <c:pt idx="6223">
                  <c:v>8.2449999999999992</c:v>
                </c:pt>
                <c:pt idx="6224">
                  <c:v>8.2200000000000006</c:v>
                </c:pt>
                <c:pt idx="6225">
                  <c:v>8.1950000000000003</c:v>
                </c:pt>
                <c:pt idx="6226">
                  <c:v>8.1950000000000003</c:v>
                </c:pt>
                <c:pt idx="6227">
                  <c:v>8.1950000000000003</c:v>
                </c:pt>
                <c:pt idx="6228">
                  <c:v>8.17</c:v>
                </c:pt>
                <c:pt idx="6229">
                  <c:v>8.17</c:v>
                </c:pt>
                <c:pt idx="6230">
                  <c:v>8.17</c:v>
                </c:pt>
                <c:pt idx="6231">
                  <c:v>8.17</c:v>
                </c:pt>
                <c:pt idx="6232">
                  <c:v>8.17</c:v>
                </c:pt>
                <c:pt idx="6233">
                  <c:v>8.17</c:v>
                </c:pt>
                <c:pt idx="6234">
                  <c:v>8.17</c:v>
                </c:pt>
                <c:pt idx="6235">
                  <c:v>8.1449999999999996</c:v>
                </c:pt>
                <c:pt idx="6236">
                  <c:v>8.1449999999999996</c:v>
                </c:pt>
                <c:pt idx="6237">
                  <c:v>8.1449999999999996</c:v>
                </c:pt>
                <c:pt idx="6238">
                  <c:v>8.1449999999999996</c:v>
                </c:pt>
                <c:pt idx="6239">
                  <c:v>8.1199999999999992</c:v>
                </c:pt>
                <c:pt idx="6240">
                  <c:v>8.1199999999999992</c:v>
                </c:pt>
                <c:pt idx="6241">
                  <c:v>8.0950000000000006</c:v>
                </c:pt>
                <c:pt idx="6242">
                  <c:v>8.0950000000000006</c:v>
                </c:pt>
                <c:pt idx="6243">
                  <c:v>8.0950000000000006</c:v>
                </c:pt>
                <c:pt idx="6244">
                  <c:v>8.0950000000000006</c:v>
                </c:pt>
                <c:pt idx="6245">
                  <c:v>8.0950000000000006</c:v>
                </c:pt>
                <c:pt idx="6246">
                  <c:v>8.0950000000000006</c:v>
                </c:pt>
                <c:pt idx="6247">
                  <c:v>8.0950000000000006</c:v>
                </c:pt>
                <c:pt idx="6248">
                  <c:v>8.07</c:v>
                </c:pt>
                <c:pt idx="6249">
                  <c:v>8.07</c:v>
                </c:pt>
                <c:pt idx="6250">
                  <c:v>8.07</c:v>
                </c:pt>
                <c:pt idx="6251">
                  <c:v>8.07</c:v>
                </c:pt>
                <c:pt idx="6252">
                  <c:v>8.0449999999999999</c:v>
                </c:pt>
                <c:pt idx="6253">
                  <c:v>8.0449999999999999</c:v>
                </c:pt>
                <c:pt idx="6254">
                  <c:v>8.0449999999999999</c:v>
                </c:pt>
                <c:pt idx="6255">
                  <c:v>8.07</c:v>
                </c:pt>
                <c:pt idx="6256">
                  <c:v>8.07</c:v>
                </c:pt>
                <c:pt idx="6257">
                  <c:v>8.07</c:v>
                </c:pt>
                <c:pt idx="6258">
                  <c:v>8.07</c:v>
                </c:pt>
                <c:pt idx="6259">
                  <c:v>8.07</c:v>
                </c:pt>
                <c:pt idx="6260">
                  <c:v>8.07</c:v>
                </c:pt>
                <c:pt idx="6261">
                  <c:v>8.0449999999999999</c:v>
                </c:pt>
                <c:pt idx="6262">
                  <c:v>8.0449999999999999</c:v>
                </c:pt>
                <c:pt idx="6263">
                  <c:v>8.0449999999999999</c:v>
                </c:pt>
                <c:pt idx="6264">
                  <c:v>8.0449999999999999</c:v>
                </c:pt>
                <c:pt idx="6265">
                  <c:v>8.0449999999999999</c:v>
                </c:pt>
                <c:pt idx="6266">
                  <c:v>8.02</c:v>
                </c:pt>
                <c:pt idx="6267">
                  <c:v>8.02</c:v>
                </c:pt>
                <c:pt idx="6268">
                  <c:v>8.02</c:v>
                </c:pt>
                <c:pt idx="6269">
                  <c:v>7.9950000000000001</c:v>
                </c:pt>
                <c:pt idx="6270">
                  <c:v>7.9950000000000001</c:v>
                </c:pt>
                <c:pt idx="6271">
                  <c:v>7.9950000000000001</c:v>
                </c:pt>
                <c:pt idx="6272">
                  <c:v>7.9950000000000001</c:v>
                </c:pt>
                <c:pt idx="6273">
                  <c:v>7.9950000000000001</c:v>
                </c:pt>
                <c:pt idx="6274">
                  <c:v>8.02</c:v>
                </c:pt>
                <c:pt idx="6275">
                  <c:v>8.0449999999999999</c:v>
                </c:pt>
                <c:pt idx="6276">
                  <c:v>8.0449999999999999</c:v>
                </c:pt>
                <c:pt idx="6277">
                  <c:v>8.0449999999999999</c:v>
                </c:pt>
                <c:pt idx="6278">
                  <c:v>8.0449999999999999</c:v>
                </c:pt>
                <c:pt idx="6279">
                  <c:v>8.0449999999999999</c:v>
                </c:pt>
                <c:pt idx="6280">
                  <c:v>8.0449999999999999</c:v>
                </c:pt>
                <c:pt idx="6281">
                  <c:v>8.07</c:v>
                </c:pt>
                <c:pt idx="6282">
                  <c:v>8.07</c:v>
                </c:pt>
                <c:pt idx="6283">
                  <c:v>8.1199999999999992</c:v>
                </c:pt>
                <c:pt idx="6284">
                  <c:v>8.1950000000000003</c:v>
                </c:pt>
                <c:pt idx="6285">
                  <c:v>8.2949999999999999</c:v>
                </c:pt>
                <c:pt idx="6286">
                  <c:v>8.3439999999999994</c:v>
                </c:pt>
                <c:pt idx="6287">
                  <c:v>8.3940000000000001</c:v>
                </c:pt>
                <c:pt idx="6288">
                  <c:v>8.4440000000000008</c:v>
                </c:pt>
                <c:pt idx="6289">
                  <c:v>8.4689999999999994</c:v>
                </c:pt>
                <c:pt idx="6290">
                  <c:v>8.5190000000000001</c:v>
                </c:pt>
                <c:pt idx="6291">
                  <c:v>8.5679999999999996</c:v>
                </c:pt>
                <c:pt idx="6292">
                  <c:v>8.593</c:v>
                </c:pt>
                <c:pt idx="6293">
                  <c:v>8.593</c:v>
                </c:pt>
                <c:pt idx="6294">
                  <c:v>8.593</c:v>
                </c:pt>
                <c:pt idx="6295">
                  <c:v>8.6180000000000003</c:v>
                </c:pt>
                <c:pt idx="6296">
                  <c:v>8.593</c:v>
                </c:pt>
                <c:pt idx="6297">
                  <c:v>8.5190000000000001</c:v>
                </c:pt>
                <c:pt idx="6298">
                  <c:v>8.4689999999999994</c:v>
                </c:pt>
                <c:pt idx="6299">
                  <c:v>8.4939999999999998</c:v>
                </c:pt>
                <c:pt idx="6300">
                  <c:v>8.4939999999999998</c:v>
                </c:pt>
                <c:pt idx="6301">
                  <c:v>8.5190000000000001</c:v>
                </c:pt>
                <c:pt idx="6302">
                  <c:v>8.6430000000000007</c:v>
                </c:pt>
                <c:pt idx="6303">
                  <c:v>8.6679999999999993</c:v>
                </c:pt>
                <c:pt idx="6304">
                  <c:v>8.6679999999999993</c:v>
                </c:pt>
                <c:pt idx="6305">
                  <c:v>8.6679999999999993</c:v>
                </c:pt>
                <c:pt idx="6306">
                  <c:v>8.6430000000000007</c:v>
                </c:pt>
                <c:pt idx="6307">
                  <c:v>8.6679999999999993</c:v>
                </c:pt>
                <c:pt idx="6308">
                  <c:v>8.6430000000000007</c:v>
                </c:pt>
                <c:pt idx="6309">
                  <c:v>8.5679999999999996</c:v>
                </c:pt>
                <c:pt idx="6310">
                  <c:v>8.5429999999999993</c:v>
                </c:pt>
                <c:pt idx="6311">
                  <c:v>8.4939999999999998</c:v>
                </c:pt>
                <c:pt idx="6312">
                  <c:v>8.4440000000000008</c:v>
                </c:pt>
                <c:pt idx="6313">
                  <c:v>8.4190000000000005</c:v>
                </c:pt>
                <c:pt idx="6314">
                  <c:v>8.3940000000000001</c:v>
                </c:pt>
                <c:pt idx="6315">
                  <c:v>8.3689999999999998</c:v>
                </c:pt>
                <c:pt idx="6316">
                  <c:v>8.3439999999999994</c:v>
                </c:pt>
                <c:pt idx="6317">
                  <c:v>8.3190000000000008</c:v>
                </c:pt>
                <c:pt idx="6318">
                  <c:v>8.2949999999999999</c:v>
                </c:pt>
                <c:pt idx="6319">
                  <c:v>8.2449999999999992</c:v>
                </c:pt>
                <c:pt idx="6320">
                  <c:v>8.2449999999999992</c:v>
                </c:pt>
                <c:pt idx="6321">
                  <c:v>8.2200000000000006</c:v>
                </c:pt>
                <c:pt idx="6322">
                  <c:v>8.1950000000000003</c:v>
                </c:pt>
                <c:pt idx="6323">
                  <c:v>8.1950000000000003</c:v>
                </c:pt>
                <c:pt idx="6324">
                  <c:v>8.1950000000000003</c:v>
                </c:pt>
                <c:pt idx="6325">
                  <c:v>8.1950000000000003</c:v>
                </c:pt>
                <c:pt idx="6326">
                  <c:v>8.1950000000000003</c:v>
                </c:pt>
                <c:pt idx="6327">
                  <c:v>8.17</c:v>
                </c:pt>
                <c:pt idx="6328">
                  <c:v>8.17</c:v>
                </c:pt>
                <c:pt idx="6329">
                  <c:v>8.17</c:v>
                </c:pt>
                <c:pt idx="6330">
                  <c:v>8.17</c:v>
                </c:pt>
                <c:pt idx="6331">
                  <c:v>8.17</c:v>
                </c:pt>
                <c:pt idx="6332">
                  <c:v>8.17</c:v>
                </c:pt>
                <c:pt idx="6333">
                  <c:v>8.17</c:v>
                </c:pt>
                <c:pt idx="6334">
                  <c:v>8.1449999999999996</c:v>
                </c:pt>
                <c:pt idx="6335">
                  <c:v>8.1449999999999996</c:v>
                </c:pt>
                <c:pt idx="6336">
                  <c:v>8.1449999999999996</c:v>
                </c:pt>
                <c:pt idx="6337">
                  <c:v>8.1199999999999992</c:v>
                </c:pt>
                <c:pt idx="6338">
                  <c:v>8.0950000000000006</c:v>
                </c:pt>
                <c:pt idx="6339">
                  <c:v>8.1199999999999992</c:v>
                </c:pt>
                <c:pt idx="6340">
                  <c:v>8.1199999999999992</c:v>
                </c:pt>
                <c:pt idx="6341">
                  <c:v>8.0950000000000006</c:v>
                </c:pt>
                <c:pt idx="6342">
                  <c:v>8.0950000000000006</c:v>
                </c:pt>
                <c:pt idx="6343">
                  <c:v>8.0950000000000006</c:v>
                </c:pt>
                <c:pt idx="6344">
                  <c:v>8.0950000000000006</c:v>
                </c:pt>
                <c:pt idx="6345">
                  <c:v>8.0950000000000006</c:v>
                </c:pt>
                <c:pt idx="6346">
                  <c:v>8.07</c:v>
                </c:pt>
                <c:pt idx="6347">
                  <c:v>8.07</c:v>
                </c:pt>
                <c:pt idx="6348">
                  <c:v>8.07</c:v>
                </c:pt>
                <c:pt idx="6349">
                  <c:v>8.07</c:v>
                </c:pt>
                <c:pt idx="6350">
                  <c:v>8.07</c:v>
                </c:pt>
                <c:pt idx="6351">
                  <c:v>8.07</c:v>
                </c:pt>
                <c:pt idx="6352">
                  <c:v>8.0449999999999999</c:v>
                </c:pt>
                <c:pt idx="6353">
                  <c:v>8.0449999999999999</c:v>
                </c:pt>
                <c:pt idx="6354">
                  <c:v>8.0449999999999999</c:v>
                </c:pt>
                <c:pt idx="6355">
                  <c:v>8.0449999999999999</c:v>
                </c:pt>
                <c:pt idx="6356">
                  <c:v>8.0449999999999999</c:v>
                </c:pt>
                <c:pt idx="6357">
                  <c:v>8.0449999999999999</c:v>
                </c:pt>
                <c:pt idx="6358">
                  <c:v>8.0449999999999999</c:v>
                </c:pt>
                <c:pt idx="6359">
                  <c:v>8.0449999999999999</c:v>
                </c:pt>
                <c:pt idx="6360">
                  <c:v>8.0449999999999999</c:v>
                </c:pt>
                <c:pt idx="6361">
                  <c:v>8.02</c:v>
                </c:pt>
                <c:pt idx="6362">
                  <c:v>8.02</c:v>
                </c:pt>
                <c:pt idx="6363">
                  <c:v>8.02</c:v>
                </c:pt>
                <c:pt idx="6364">
                  <c:v>7.9950000000000001</c:v>
                </c:pt>
                <c:pt idx="6365">
                  <c:v>7.9950000000000001</c:v>
                </c:pt>
                <c:pt idx="6366">
                  <c:v>7.9950000000000001</c:v>
                </c:pt>
                <c:pt idx="6367">
                  <c:v>7.9950000000000001</c:v>
                </c:pt>
                <c:pt idx="6368">
                  <c:v>7.9950000000000001</c:v>
                </c:pt>
                <c:pt idx="6369">
                  <c:v>7.9950000000000001</c:v>
                </c:pt>
                <c:pt idx="6370">
                  <c:v>7.9950000000000001</c:v>
                </c:pt>
                <c:pt idx="6371">
                  <c:v>7.9950000000000001</c:v>
                </c:pt>
                <c:pt idx="6372">
                  <c:v>8.02</c:v>
                </c:pt>
                <c:pt idx="6373">
                  <c:v>8.02</c:v>
                </c:pt>
                <c:pt idx="6374">
                  <c:v>8.0449999999999999</c:v>
                </c:pt>
                <c:pt idx="6375">
                  <c:v>8.0449999999999999</c:v>
                </c:pt>
                <c:pt idx="6376">
                  <c:v>8.0449999999999999</c:v>
                </c:pt>
                <c:pt idx="6377">
                  <c:v>8.07</c:v>
                </c:pt>
                <c:pt idx="6378">
                  <c:v>8.07</c:v>
                </c:pt>
                <c:pt idx="6379">
                  <c:v>8.1199999999999992</c:v>
                </c:pt>
                <c:pt idx="6380">
                  <c:v>8.1950000000000003</c:v>
                </c:pt>
                <c:pt idx="6381">
                  <c:v>8.27</c:v>
                </c:pt>
                <c:pt idx="6382">
                  <c:v>8.3190000000000008</c:v>
                </c:pt>
                <c:pt idx="6383">
                  <c:v>8.3940000000000001</c:v>
                </c:pt>
                <c:pt idx="6384">
                  <c:v>8.4440000000000008</c:v>
                </c:pt>
                <c:pt idx="6385">
                  <c:v>8.4939999999999998</c:v>
                </c:pt>
                <c:pt idx="6386">
                  <c:v>8.5429999999999993</c:v>
                </c:pt>
                <c:pt idx="6387">
                  <c:v>8.593</c:v>
                </c:pt>
                <c:pt idx="6388">
                  <c:v>8.6180000000000003</c:v>
                </c:pt>
                <c:pt idx="6389">
                  <c:v>8.6430000000000007</c:v>
                </c:pt>
                <c:pt idx="6390">
                  <c:v>8.5679999999999996</c:v>
                </c:pt>
                <c:pt idx="6391">
                  <c:v>8.6430000000000007</c:v>
                </c:pt>
                <c:pt idx="6392">
                  <c:v>8.6430000000000007</c:v>
                </c:pt>
                <c:pt idx="6393">
                  <c:v>8.5190000000000001</c:v>
                </c:pt>
                <c:pt idx="6394">
                  <c:v>8.6180000000000003</c:v>
                </c:pt>
                <c:pt idx="6395">
                  <c:v>8.6679999999999993</c:v>
                </c:pt>
                <c:pt idx="6396">
                  <c:v>8.6180000000000003</c:v>
                </c:pt>
                <c:pt idx="6397">
                  <c:v>8.5679999999999996</c:v>
                </c:pt>
                <c:pt idx="6398">
                  <c:v>8.6679999999999993</c:v>
                </c:pt>
                <c:pt idx="6399">
                  <c:v>8.6430000000000007</c:v>
                </c:pt>
                <c:pt idx="6400">
                  <c:v>8.6180000000000003</c:v>
                </c:pt>
                <c:pt idx="6401">
                  <c:v>8.6180000000000003</c:v>
                </c:pt>
                <c:pt idx="6402">
                  <c:v>8.6430000000000007</c:v>
                </c:pt>
                <c:pt idx="6403">
                  <c:v>8.593</c:v>
                </c:pt>
                <c:pt idx="6404">
                  <c:v>8.5679999999999996</c:v>
                </c:pt>
                <c:pt idx="6405">
                  <c:v>8.5429999999999993</c:v>
                </c:pt>
                <c:pt idx="6406">
                  <c:v>8.5190000000000001</c:v>
                </c:pt>
                <c:pt idx="6407">
                  <c:v>8.4939999999999998</c:v>
                </c:pt>
                <c:pt idx="6408">
                  <c:v>8.4440000000000008</c:v>
                </c:pt>
                <c:pt idx="6409">
                  <c:v>8.4190000000000005</c:v>
                </c:pt>
                <c:pt idx="6410">
                  <c:v>8.3689999999999998</c:v>
                </c:pt>
                <c:pt idx="6411">
                  <c:v>8.3439999999999994</c:v>
                </c:pt>
                <c:pt idx="6412">
                  <c:v>8.3439999999999994</c:v>
                </c:pt>
                <c:pt idx="6413">
                  <c:v>8.3439999999999994</c:v>
                </c:pt>
                <c:pt idx="6414">
                  <c:v>8.3190000000000008</c:v>
                </c:pt>
                <c:pt idx="6415">
                  <c:v>8.3190000000000008</c:v>
                </c:pt>
                <c:pt idx="6416">
                  <c:v>8.3190000000000008</c:v>
                </c:pt>
                <c:pt idx="6417">
                  <c:v>8.2949999999999999</c:v>
                </c:pt>
                <c:pt idx="6418">
                  <c:v>8.27</c:v>
                </c:pt>
                <c:pt idx="6419">
                  <c:v>8.27</c:v>
                </c:pt>
                <c:pt idx="6420">
                  <c:v>8.2449999999999992</c:v>
                </c:pt>
                <c:pt idx="6421">
                  <c:v>8.2200000000000006</c:v>
                </c:pt>
                <c:pt idx="6422">
                  <c:v>8.1950000000000003</c:v>
                </c:pt>
                <c:pt idx="6423">
                  <c:v>8.2200000000000006</c:v>
                </c:pt>
                <c:pt idx="6424">
                  <c:v>8.1950000000000003</c:v>
                </c:pt>
                <c:pt idx="6425">
                  <c:v>8.17</c:v>
                </c:pt>
                <c:pt idx="6426">
                  <c:v>8.17</c:v>
                </c:pt>
                <c:pt idx="6427">
                  <c:v>8.17</c:v>
                </c:pt>
                <c:pt idx="6428">
                  <c:v>8.17</c:v>
                </c:pt>
                <c:pt idx="6429">
                  <c:v>8.17</c:v>
                </c:pt>
                <c:pt idx="6430">
                  <c:v>8.1950000000000003</c:v>
                </c:pt>
                <c:pt idx="6431">
                  <c:v>8.17</c:v>
                </c:pt>
                <c:pt idx="6432">
                  <c:v>8.1449999999999996</c:v>
                </c:pt>
                <c:pt idx="6433">
                  <c:v>8.1449999999999996</c:v>
                </c:pt>
                <c:pt idx="6434">
                  <c:v>8.1449999999999996</c:v>
                </c:pt>
                <c:pt idx="6435">
                  <c:v>8.1199999999999992</c:v>
                </c:pt>
                <c:pt idx="6436">
                  <c:v>8.1199999999999992</c:v>
                </c:pt>
                <c:pt idx="6437">
                  <c:v>8.0950000000000006</c:v>
                </c:pt>
                <c:pt idx="6438">
                  <c:v>8.0950000000000006</c:v>
                </c:pt>
                <c:pt idx="6439">
                  <c:v>8.0950000000000006</c:v>
                </c:pt>
                <c:pt idx="6440">
                  <c:v>8.0950000000000006</c:v>
                </c:pt>
                <c:pt idx="6441">
                  <c:v>8.07</c:v>
                </c:pt>
                <c:pt idx="6442">
                  <c:v>8.07</c:v>
                </c:pt>
                <c:pt idx="6443">
                  <c:v>8.07</c:v>
                </c:pt>
                <c:pt idx="6444">
                  <c:v>8.07</c:v>
                </c:pt>
                <c:pt idx="6445">
                  <c:v>8.07</c:v>
                </c:pt>
                <c:pt idx="6446">
                  <c:v>8.0449999999999999</c:v>
                </c:pt>
                <c:pt idx="6447">
                  <c:v>8.0449999999999999</c:v>
                </c:pt>
                <c:pt idx="6448">
                  <c:v>8.0449999999999999</c:v>
                </c:pt>
                <c:pt idx="6449">
                  <c:v>8.0449999999999999</c:v>
                </c:pt>
                <c:pt idx="6450">
                  <c:v>8.0449999999999999</c:v>
                </c:pt>
                <c:pt idx="6451">
                  <c:v>8.0449999999999999</c:v>
                </c:pt>
                <c:pt idx="6452">
                  <c:v>8.0449999999999999</c:v>
                </c:pt>
                <c:pt idx="6453">
                  <c:v>8.0449999999999999</c:v>
                </c:pt>
                <c:pt idx="6454">
                  <c:v>8.07</c:v>
                </c:pt>
                <c:pt idx="6455">
                  <c:v>8.0449999999999999</c:v>
                </c:pt>
                <c:pt idx="6456">
                  <c:v>8.0449999999999999</c:v>
                </c:pt>
                <c:pt idx="6457">
                  <c:v>8.0449999999999999</c:v>
                </c:pt>
                <c:pt idx="6458">
                  <c:v>8.02</c:v>
                </c:pt>
                <c:pt idx="6459">
                  <c:v>8.02</c:v>
                </c:pt>
                <c:pt idx="6460">
                  <c:v>8.02</c:v>
                </c:pt>
                <c:pt idx="6461">
                  <c:v>8.02</c:v>
                </c:pt>
                <c:pt idx="6462">
                  <c:v>8.02</c:v>
                </c:pt>
                <c:pt idx="6463">
                  <c:v>8.02</c:v>
                </c:pt>
                <c:pt idx="6464">
                  <c:v>8.02</c:v>
                </c:pt>
                <c:pt idx="6465">
                  <c:v>8.02</c:v>
                </c:pt>
                <c:pt idx="6466">
                  <c:v>8.0449999999999999</c:v>
                </c:pt>
                <c:pt idx="6467">
                  <c:v>8.0449999999999999</c:v>
                </c:pt>
                <c:pt idx="6468">
                  <c:v>8.0449999999999999</c:v>
                </c:pt>
                <c:pt idx="6469">
                  <c:v>8.0449999999999999</c:v>
                </c:pt>
                <c:pt idx="6470">
                  <c:v>8.07</c:v>
                </c:pt>
                <c:pt idx="6471">
                  <c:v>8.07</c:v>
                </c:pt>
                <c:pt idx="6472">
                  <c:v>8.07</c:v>
                </c:pt>
                <c:pt idx="6473">
                  <c:v>8.0950000000000006</c:v>
                </c:pt>
                <c:pt idx="6474">
                  <c:v>8.0950000000000006</c:v>
                </c:pt>
                <c:pt idx="6475">
                  <c:v>8.17</c:v>
                </c:pt>
                <c:pt idx="6476">
                  <c:v>8.2200000000000006</c:v>
                </c:pt>
                <c:pt idx="6477">
                  <c:v>8.3190000000000008</c:v>
                </c:pt>
                <c:pt idx="6478">
                  <c:v>8.3940000000000001</c:v>
                </c:pt>
                <c:pt idx="6479">
                  <c:v>8.4440000000000008</c:v>
                </c:pt>
                <c:pt idx="6480">
                  <c:v>8.3940000000000001</c:v>
                </c:pt>
                <c:pt idx="6481">
                  <c:v>8.4689999999999994</c:v>
                </c:pt>
                <c:pt idx="6482">
                  <c:v>8.5429999999999993</c:v>
                </c:pt>
                <c:pt idx="6483">
                  <c:v>8.5679999999999996</c:v>
                </c:pt>
                <c:pt idx="6484">
                  <c:v>8.5429999999999993</c:v>
                </c:pt>
                <c:pt idx="6485">
                  <c:v>8.6679999999999993</c:v>
                </c:pt>
                <c:pt idx="6486">
                  <c:v>8.6430000000000007</c:v>
                </c:pt>
                <c:pt idx="6487">
                  <c:v>8.6430000000000007</c:v>
                </c:pt>
                <c:pt idx="6488">
                  <c:v>8.6929999999999996</c:v>
                </c:pt>
                <c:pt idx="6489">
                  <c:v>8.7420000000000009</c:v>
                </c:pt>
                <c:pt idx="6490">
                  <c:v>8.7919999999999998</c:v>
                </c:pt>
                <c:pt idx="6491">
                  <c:v>8.7669999999999995</c:v>
                </c:pt>
                <c:pt idx="6492">
                  <c:v>8.7420000000000009</c:v>
                </c:pt>
                <c:pt idx="6493">
                  <c:v>8.8409999999999993</c:v>
                </c:pt>
                <c:pt idx="6494">
                  <c:v>8.6929999999999996</c:v>
                </c:pt>
                <c:pt idx="6495">
                  <c:v>8.593</c:v>
                </c:pt>
                <c:pt idx="6496">
                  <c:v>8.593</c:v>
                </c:pt>
                <c:pt idx="6497">
                  <c:v>8.6679999999999993</c:v>
                </c:pt>
                <c:pt idx="6498">
                  <c:v>8.6929999999999996</c:v>
                </c:pt>
                <c:pt idx="6499">
                  <c:v>8.7170000000000005</c:v>
                </c:pt>
                <c:pt idx="6500">
                  <c:v>8.6679999999999993</c:v>
                </c:pt>
                <c:pt idx="6501">
                  <c:v>8.6430000000000007</c:v>
                </c:pt>
                <c:pt idx="6502">
                  <c:v>8.593</c:v>
                </c:pt>
                <c:pt idx="6503">
                  <c:v>8.5679999999999996</c:v>
                </c:pt>
                <c:pt idx="6504">
                  <c:v>8.5190000000000001</c:v>
                </c:pt>
                <c:pt idx="6505">
                  <c:v>8.4689999999999994</c:v>
                </c:pt>
                <c:pt idx="6506">
                  <c:v>8.4440000000000008</c:v>
                </c:pt>
                <c:pt idx="6507">
                  <c:v>8.3940000000000001</c:v>
                </c:pt>
                <c:pt idx="6508">
                  <c:v>8.3689999999999998</c:v>
                </c:pt>
                <c:pt idx="6509">
                  <c:v>8.3439999999999994</c:v>
                </c:pt>
                <c:pt idx="6510">
                  <c:v>8.3190000000000008</c:v>
                </c:pt>
                <c:pt idx="6511">
                  <c:v>8.2949999999999999</c:v>
                </c:pt>
                <c:pt idx="6512">
                  <c:v>8.27</c:v>
                </c:pt>
                <c:pt idx="6513">
                  <c:v>8.27</c:v>
                </c:pt>
                <c:pt idx="6514">
                  <c:v>8.2449999999999992</c:v>
                </c:pt>
                <c:pt idx="6515">
                  <c:v>8.2200000000000006</c:v>
                </c:pt>
                <c:pt idx="6516">
                  <c:v>8.1950000000000003</c:v>
                </c:pt>
                <c:pt idx="6517">
                  <c:v>8.17</c:v>
                </c:pt>
                <c:pt idx="6518">
                  <c:v>8.17</c:v>
                </c:pt>
                <c:pt idx="6519">
                  <c:v>8.1449999999999996</c:v>
                </c:pt>
                <c:pt idx="6520">
                  <c:v>8.1199999999999992</c:v>
                </c:pt>
                <c:pt idx="6521">
                  <c:v>8.1199999999999992</c:v>
                </c:pt>
                <c:pt idx="6522">
                  <c:v>8.0950000000000006</c:v>
                </c:pt>
                <c:pt idx="6523">
                  <c:v>8.0950000000000006</c:v>
                </c:pt>
                <c:pt idx="6524">
                  <c:v>8.07</c:v>
                </c:pt>
                <c:pt idx="6525">
                  <c:v>8.07</c:v>
                </c:pt>
                <c:pt idx="6526">
                  <c:v>8.0449999999999999</c:v>
                </c:pt>
                <c:pt idx="6527">
                  <c:v>8.0449999999999999</c:v>
                </c:pt>
                <c:pt idx="6528">
                  <c:v>8.0449999999999999</c:v>
                </c:pt>
                <c:pt idx="6529">
                  <c:v>8.0449999999999999</c:v>
                </c:pt>
                <c:pt idx="6530">
                  <c:v>8.0449999999999999</c:v>
                </c:pt>
                <c:pt idx="6531">
                  <c:v>8.02</c:v>
                </c:pt>
                <c:pt idx="6532">
                  <c:v>8.02</c:v>
                </c:pt>
                <c:pt idx="6533">
                  <c:v>8.02</c:v>
                </c:pt>
                <c:pt idx="6534">
                  <c:v>8.02</c:v>
                </c:pt>
                <c:pt idx="6535">
                  <c:v>7.9950000000000001</c:v>
                </c:pt>
                <c:pt idx="6536">
                  <c:v>7.9950000000000001</c:v>
                </c:pt>
                <c:pt idx="6537">
                  <c:v>7.9950000000000001</c:v>
                </c:pt>
                <c:pt idx="6538">
                  <c:v>7.9950000000000001</c:v>
                </c:pt>
                <c:pt idx="6539">
                  <c:v>7.9950000000000001</c:v>
                </c:pt>
                <c:pt idx="6540">
                  <c:v>7.9950000000000001</c:v>
                </c:pt>
                <c:pt idx="6541">
                  <c:v>7.9950000000000001</c:v>
                </c:pt>
                <c:pt idx="6542">
                  <c:v>7.97</c:v>
                </c:pt>
                <c:pt idx="6543">
                  <c:v>7.97</c:v>
                </c:pt>
                <c:pt idx="6544">
                  <c:v>7.97</c:v>
                </c:pt>
                <c:pt idx="6545">
                  <c:v>7.97</c:v>
                </c:pt>
                <c:pt idx="6546">
                  <c:v>7.9450000000000003</c:v>
                </c:pt>
                <c:pt idx="6547">
                  <c:v>7.9450000000000003</c:v>
                </c:pt>
                <c:pt idx="6548">
                  <c:v>7.9450000000000003</c:v>
                </c:pt>
                <c:pt idx="6549">
                  <c:v>7.9450000000000003</c:v>
                </c:pt>
                <c:pt idx="6550">
                  <c:v>7.9450000000000003</c:v>
                </c:pt>
                <c:pt idx="6551">
                  <c:v>7.9450000000000003</c:v>
                </c:pt>
                <c:pt idx="6552">
                  <c:v>7.9450000000000003</c:v>
                </c:pt>
                <c:pt idx="6553">
                  <c:v>7.92</c:v>
                </c:pt>
                <c:pt idx="6554">
                  <c:v>7.92</c:v>
                </c:pt>
                <c:pt idx="6555">
                  <c:v>7.92</c:v>
                </c:pt>
                <c:pt idx="6556">
                  <c:v>7.92</c:v>
                </c:pt>
                <c:pt idx="6557">
                  <c:v>7.92</c:v>
                </c:pt>
                <c:pt idx="6558">
                  <c:v>7.92</c:v>
                </c:pt>
                <c:pt idx="6559">
                  <c:v>7.8949999999999996</c:v>
                </c:pt>
                <c:pt idx="6560">
                  <c:v>7.8949999999999996</c:v>
                </c:pt>
                <c:pt idx="6561">
                  <c:v>7.8949999999999996</c:v>
                </c:pt>
                <c:pt idx="6562">
                  <c:v>7.8949999999999996</c:v>
                </c:pt>
                <c:pt idx="6563">
                  <c:v>7.8949999999999996</c:v>
                </c:pt>
                <c:pt idx="6564">
                  <c:v>7.92</c:v>
                </c:pt>
                <c:pt idx="6565">
                  <c:v>7.92</c:v>
                </c:pt>
                <c:pt idx="6566">
                  <c:v>7.92</c:v>
                </c:pt>
                <c:pt idx="6567">
                  <c:v>7.9450000000000003</c:v>
                </c:pt>
                <c:pt idx="6568">
                  <c:v>7.97</c:v>
                </c:pt>
                <c:pt idx="6569">
                  <c:v>7.97</c:v>
                </c:pt>
                <c:pt idx="6570">
                  <c:v>7.9950000000000001</c:v>
                </c:pt>
                <c:pt idx="6571">
                  <c:v>8.0449999999999999</c:v>
                </c:pt>
                <c:pt idx="6572">
                  <c:v>8.1199999999999992</c:v>
                </c:pt>
                <c:pt idx="6573">
                  <c:v>8.2200000000000006</c:v>
                </c:pt>
                <c:pt idx="6574">
                  <c:v>8.3190000000000008</c:v>
                </c:pt>
                <c:pt idx="6575">
                  <c:v>8.3689999999999998</c:v>
                </c:pt>
                <c:pt idx="6576">
                  <c:v>8.4190000000000005</c:v>
                </c:pt>
                <c:pt idx="6577">
                  <c:v>8.4689999999999994</c:v>
                </c:pt>
                <c:pt idx="6578">
                  <c:v>8.5190000000000001</c:v>
                </c:pt>
                <c:pt idx="6579">
                  <c:v>8.5429999999999993</c:v>
                </c:pt>
                <c:pt idx="6580">
                  <c:v>8.5679999999999996</c:v>
                </c:pt>
                <c:pt idx="6581">
                  <c:v>8.6180000000000003</c:v>
                </c:pt>
                <c:pt idx="6582">
                  <c:v>8.6430000000000007</c:v>
                </c:pt>
                <c:pt idx="6583">
                  <c:v>8.6929999999999996</c:v>
                </c:pt>
                <c:pt idx="6584">
                  <c:v>8.6929999999999996</c:v>
                </c:pt>
                <c:pt idx="6585">
                  <c:v>8.7170000000000005</c:v>
                </c:pt>
                <c:pt idx="6586">
                  <c:v>8.7170000000000005</c:v>
                </c:pt>
                <c:pt idx="6587">
                  <c:v>8.7170000000000005</c:v>
                </c:pt>
                <c:pt idx="6588">
                  <c:v>8.7170000000000005</c:v>
                </c:pt>
                <c:pt idx="6589">
                  <c:v>8.7170000000000005</c:v>
                </c:pt>
                <c:pt idx="6590">
                  <c:v>8.7420000000000009</c:v>
                </c:pt>
                <c:pt idx="6591">
                  <c:v>8.7170000000000005</c:v>
                </c:pt>
                <c:pt idx="6592">
                  <c:v>8.6929999999999996</c:v>
                </c:pt>
                <c:pt idx="6593">
                  <c:v>8.6929999999999996</c:v>
                </c:pt>
                <c:pt idx="6594">
                  <c:v>8.6679999999999993</c:v>
                </c:pt>
                <c:pt idx="6595">
                  <c:v>8.6430000000000007</c:v>
                </c:pt>
                <c:pt idx="6596">
                  <c:v>8.6180000000000003</c:v>
                </c:pt>
                <c:pt idx="6597">
                  <c:v>8.593</c:v>
                </c:pt>
                <c:pt idx="6598">
                  <c:v>8.5429999999999993</c:v>
                </c:pt>
                <c:pt idx="6599">
                  <c:v>8.4939999999999998</c:v>
                </c:pt>
                <c:pt idx="6600">
                  <c:v>8.4440000000000008</c:v>
                </c:pt>
                <c:pt idx="6601">
                  <c:v>8.3940000000000001</c:v>
                </c:pt>
                <c:pt idx="6602">
                  <c:v>8.3689999999999998</c:v>
                </c:pt>
                <c:pt idx="6603">
                  <c:v>8.3439999999999994</c:v>
                </c:pt>
                <c:pt idx="6604">
                  <c:v>8.3190000000000008</c:v>
                </c:pt>
                <c:pt idx="6605">
                  <c:v>8.3190000000000008</c:v>
                </c:pt>
                <c:pt idx="6606">
                  <c:v>8.2949999999999999</c:v>
                </c:pt>
                <c:pt idx="6607">
                  <c:v>8.27</c:v>
                </c:pt>
                <c:pt idx="6608">
                  <c:v>8.2449999999999992</c:v>
                </c:pt>
                <c:pt idx="6609">
                  <c:v>8.2449999999999992</c:v>
                </c:pt>
                <c:pt idx="6610">
                  <c:v>8.2200000000000006</c:v>
                </c:pt>
                <c:pt idx="6611">
                  <c:v>8.1950000000000003</c:v>
                </c:pt>
                <c:pt idx="6612">
                  <c:v>8.17</c:v>
                </c:pt>
                <c:pt idx="6613">
                  <c:v>8.1449999999999996</c:v>
                </c:pt>
                <c:pt idx="6614">
                  <c:v>8.1199999999999992</c:v>
                </c:pt>
                <c:pt idx="6615">
                  <c:v>8.1199999999999992</c:v>
                </c:pt>
                <c:pt idx="6616">
                  <c:v>8.0950000000000006</c:v>
                </c:pt>
                <c:pt idx="6617">
                  <c:v>8.0950000000000006</c:v>
                </c:pt>
                <c:pt idx="6618">
                  <c:v>8.0950000000000006</c:v>
                </c:pt>
                <c:pt idx="6619">
                  <c:v>8.0950000000000006</c:v>
                </c:pt>
                <c:pt idx="6620">
                  <c:v>8.0950000000000006</c:v>
                </c:pt>
                <c:pt idx="6621">
                  <c:v>8.07</c:v>
                </c:pt>
                <c:pt idx="6622">
                  <c:v>8.07</c:v>
                </c:pt>
                <c:pt idx="6623">
                  <c:v>8.07</c:v>
                </c:pt>
                <c:pt idx="6624">
                  <c:v>8.07</c:v>
                </c:pt>
                <c:pt idx="6625">
                  <c:v>8.0449999999999999</c:v>
                </c:pt>
                <c:pt idx="6626">
                  <c:v>8.0449999999999999</c:v>
                </c:pt>
                <c:pt idx="6627">
                  <c:v>8.0449999999999999</c:v>
                </c:pt>
                <c:pt idx="6628">
                  <c:v>8.0449999999999999</c:v>
                </c:pt>
                <c:pt idx="6629">
                  <c:v>8.02</c:v>
                </c:pt>
                <c:pt idx="6630">
                  <c:v>8.02</c:v>
                </c:pt>
                <c:pt idx="6631">
                  <c:v>8.02</c:v>
                </c:pt>
                <c:pt idx="6632">
                  <c:v>7.9950000000000001</c:v>
                </c:pt>
                <c:pt idx="6633">
                  <c:v>7.9950000000000001</c:v>
                </c:pt>
                <c:pt idx="6634">
                  <c:v>7.9950000000000001</c:v>
                </c:pt>
                <c:pt idx="6635">
                  <c:v>7.9950000000000001</c:v>
                </c:pt>
                <c:pt idx="6636">
                  <c:v>7.9950000000000001</c:v>
                </c:pt>
                <c:pt idx="6637">
                  <c:v>7.9950000000000001</c:v>
                </c:pt>
                <c:pt idx="6638">
                  <c:v>7.9950000000000001</c:v>
                </c:pt>
                <c:pt idx="6639">
                  <c:v>7.9950000000000001</c:v>
                </c:pt>
                <c:pt idx="6640">
                  <c:v>8.02</c:v>
                </c:pt>
                <c:pt idx="6641">
                  <c:v>7.9950000000000001</c:v>
                </c:pt>
                <c:pt idx="6642">
                  <c:v>7.9950000000000001</c:v>
                </c:pt>
                <c:pt idx="6643">
                  <c:v>7.9950000000000001</c:v>
                </c:pt>
                <c:pt idx="6644">
                  <c:v>7.9950000000000001</c:v>
                </c:pt>
                <c:pt idx="6645">
                  <c:v>8.02</c:v>
                </c:pt>
                <c:pt idx="6646">
                  <c:v>8.02</c:v>
                </c:pt>
                <c:pt idx="6647">
                  <c:v>8.02</c:v>
                </c:pt>
                <c:pt idx="6648">
                  <c:v>8.02</c:v>
                </c:pt>
                <c:pt idx="6649">
                  <c:v>7.9950000000000001</c:v>
                </c:pt>
                <c:pt idx="6650">
                  <c:v>7.9950000000000001</c:v>
                </c:pt>
                <c:pt idx="6651">
                  <c:v>7.9950000000000001</c:v>
                </c:pt>
                <c:pt idx="6652">
                  <c:v>7.9950000000000001</c:v>
                </c:pt>
                <c:pt idx="6653">
                  <c:v>7.9950000000000001</c:v>
                </c:pt>
                <c:pt idx="6654">
                  <c:v>7.9950000000000001</c:v>
                </c:pt>
                <c:pt idx="6655">
                  <c:v>7.9950000000000001</c:v>
                </c:pt>
                <c:pt idx="6656">
                  <c:v>7.9950000000000001</c:v>
                </c:pt>
                <c:pt idx="6657">
                  <c:v>7.9950000000000001</c:v>
                </c:pt>
                <c:pt idx="6658">
                  <c:v>7.9950000000000001</c:v>
                </c:pt>
                <c:pt idx="6659">
                  <c:v>8.02</c:v>
                </c:pt>
                <c:pt idx="6660">
                  <c:v>8.0449999999999999</c:v>
                </c:pt>
                <c:pt idx="6661">
                  <c:v>8.0449999999999999</c:v>
                </c:pt>
                <c:pt idx="6662">
                  <c:v>8.07</c:v>
                </c:pt>
                <c:pt idx="6663">
                  <c:v>8.0950000000000006</c:v>
                </c:pt>
                <c:pt idx="6664">
                  <c:v>8.0950000000000006</c:v>
                </c:pt>
                <c:pt idx="6665">
                  <c:v>8.1199999999999992</c:v>
                </c:pt>
                <c:pt idx="6666">
                  <c:v>8.1449999999999996</c:v>
                </c:pt>
                <c:pt idx="6667">
                  <c:v>8.17</c:v>
                </c:pt>
                <c:pt idx="6668">
                  <c:v>8.17</c:v>
                </c:pt>
                <c:pt idx="6669">
                  <c:v>8.1950000000000003</c:v>
                </c:pt>
                <c:pt idx="6670">
                  <c:v>8.2449999999999992</c:v>
                </c:pt>
                <c:pt idx="6671">
                  <c:v>8.2949999999999999</c:v>
                </c:pt>
                <c:pt idx="6672">
                  <c:v>8.4440000000000008</c:v>
                </c:pt>
                <c:pt idx="6673">
                  <c:v>8.3940000000000001</c:v>
                </c:pt>
                <c:pt idx="6674">
                  <c:v>8.4440000000000008</c:v>
                </c:pt>
                <c:pt idx="6675">
                  <c:v>8.4689999999999994</c:v>
                </c:pt>
                <c:pt idx="6676">
                  <c:v>8.4939999999999998</c:v>
                </c:pt>
                <c:pt idx="6677">
                  <c:v>8.593</c:v>
                </c:pt>
                <c:pt idx="6678">
                  <c:v>8.593</c:v>
                </c:pt>
                <c:pt idx="6679">
                  <c:v>8.6430000000000007</c:v>
                </c:pt>
                <c:pt idx="6680">
                  <c:v>8.6679999999999993</c:v>
                </c:pt>
                <c:pt idx="6681">
                  <c:v>8.6679999999999993</c:v>
                </c:pt>
                <c:pt idx="6682">
                  <c:v>8.6430000000000007</c:v>
                </c:pt>
                <c:pt idx="6683">
                  <c:v>8.6679999999999993</c:v>
                </c:pt>
                <c:pt idx="6684">
                  <c:v>8.7170000000000005</c:v>
                </c:pt>
                <c:pt idx="6685">
                  <c:v>8.7420000000000009</c:v>
                </c:pt>
                <c:pt idx="6686">
                  <c:v>8.7170000000000005</c:v>
                </c:pt>
                <c:pt idx="6687">
                  <c:v>8.6679999999999993</c:v>
                </c:pt>
                <c:pt idx="6688">
                  <c:v>8.6679999999999993</c:v>
                </c:pt>
                <c:pt idx="6689">
                  <c:v>8.6929999999999996</c:v>
                </c:pt>
                <c:pt idx="6690">
                  <c:v>8.6430000000000007</c:v>
                </c:pt>
                <c:pt idx="6691">
                  <c:v>8.593</c:v>
                </c:pt>
                <c:pt idx="6692">
                  <c:v>8.593</c:v>
                </c:pt>
                <c:pt idx="6693">
                  <c:v>8.593</c:v>
                </c:pt>
                <c:pt idx="6694">
                  <c:v>8.5679999999999996</c:v>
                </c:pt>
                <c:pt idx="6695">
                  <c:v>8.5429999999999993</c:v>
                </c:pt>
                <c:pt idx="6696">
                  <c:v>8.5190000000000001</c:v>
                </c:pt>
                <c:pt idx="6697">
                  <c:v>8.4939999999999998</c:v>
                </c:pt>
                <c:pt idx="6698">
                  <c:v>8.4939999999999998</c:v>
                </c:pt>
                <c:pt idx="6699">
                  <c:v>8.4440000000000008</c:v>
                </c:pt>
                <c:pt idx="6700">
                  <c:v>8.4190000000000005</c:v>
                </c:pt>
                <c:pt idx="6701">
                  <c:v>8.3940000000000001</c:v>
                </c:pt>
                <c:pt idx="6702">
                  <c:v>8.3940000000000001</c:v>
                </c:pt>
                <c:pt idx="6703">
                  <c:v>8.3689999999999998</c:v>
                </c:pt>
                <c:pt idx="6704">
                  <c:v>8.3439999999999994</c:v>
                </c:pt>
                <c:pt idx="6705">
                  <c:v>8.3190000000000008</c:v>
                </c:pt>
                <c:pt idx="6706">
                  <c:v>8.3190000000000008</c:v>
                </c:pt>
                <c:pt idx="6707">
                  <c:v>8.2949999999999999</c:v>
                </c:pt>
                <c:pt idx="6708">
                  <c:v>8.2949999999999999</c:v>
                </c:pt>
                <c:pt idx="6709">
                  <c:v>8.2949999999999999</c:v>
                </c:pt>
                <c:pt idx="6710">
                  <c:v>8.27</c:v>
                </c:pt>
                <c:pt idx="6711">
                  <c:v>8.27</c:v>
                </c:pt>
                <c:pt idx="6712">
                  <c:v>8.2449999999999992</c:v>
                </c:pt>
                <c:pt idx="6713">
                  <c:v>8.2200000000000006</c:v>
                </c:pt>
                <c:pt idx="6714">
                  <c:v>8.2200000000000006</c:v>
                </c:pt>
                <c:pt idx="6715">
                  <c:v>8.2449999999999992</c:v>
                </c:pt>
                <c:pt idx="6716">
                  <c:v>8.2449999999999992</c:v>
                </c:pt>
                <c:pt idx="6717">
                  <c:v>8.2449999999999992</c:v>
                </c:pt>
                <c:pt idx="6718">
                  <c:v>8.2449999999999992</c:v>
                </c:pt>
                <c:pt idx="6719">
                  <c:v>8.2449999999999992</c:v>
                </c:pt>
                <c:pt idx="6720">
                  <c:v>8.2449999999999992</c:v>
                </c:pt>
                <c:pt idx="6721">
                  <c:v>8.2200000000000006</c:v>
                </c:pt>
                <c:pt idx="6722">
                  <c:v>8.1950000000000003</c:v>
                </c:pt>
                <c:pt idx="6723">
                  <c:v>8.1950000000000003</c:v>
                </c:pt>
                <c:pt idx="6724">
                  <c:v>8.17</c:v>
                </c:pt>
                <c:pt idx="6725">
                  <c:v>8.17</c:v>
                </c:pt>
                <c:pt idx="6726">
                  <c:v>8.17</c:v>
                </c:pt>
                <c:pt idx="6727">
                  <c:v>8.17</c:v>
                </c:pt>
                <c:pt idx="6728">
                  <c:v>8.1449999999999996</c:v>
                </c:pt>
                <c:pt idx="6729">
                  <c:v>8.1449999999999996</c:v>
                </c:pt>
                <c:pt idx="6730">
                  <c:v>8.17</c:v>
                </c:pt>
                <c:pt idx="6731">
                  <c:v>8.17</c:v>
                </c:pt>
                <c:pt idx="6732">
                  <c:v>8.17</c:v>
                </c:pt>
                <c:pt idx="6733">
                  <c:v>8.17</c:v>
                </c:pt>
                <c:pt idx="6734">
                  <c:v>8.17</c:v>
                </c:pt>
                <c:pt idx="6735">
                  <c:v>8.1449999999999996</c:v>
                </c:pt>
                <c:pt idx="6736">
                  <c:v>8.1449999999999996</c:v>
                </c:pt>
                <c:pt idx="6737">
                  <c:v>8.1449999999999996</c:v>
                </c:pt>
                <c:pt idx="6738">
                  <c:v>8.1199999999999992</c:v>
                </c:pt>
                <c:pt idx="6739">
                  <c:v>8.1199999999999992</c:v>
                </c:pt>
                <c:pt idx="6740">
                  <c:v>8.1199999999999992</c:v>
                </c:pt>
                <c:pt idx="6741">
                  <c:v>8.0950000000000006</c:v>
                </c:pt>
                <c:pt idx="6742">
                  <c:v>8.0950000000000006</c:v>
                </c:pt>
                <c:pt idx="6743">
                  <c:v>8.0950000000000006</c:v>
                </c:pt>
                <c:pt idx="6744">
                  <c:v>8.0950000000000006</c:v>
                </c:pt>
                <c:pt idx="6745">
                  <c:v>8.0950000000000006</c:v>
                </c:pt>
                <c:pt idx="6746">
                  <c:v>8.07</c:v>
                </c:pt>
                <c:pt idx="6747">
                  <c:v>8.07</c:v>
                </c:pt>
                <c:pt idx="6748">
                  <c:v>8.07</c:v>
                </c:pt>
                <c:pt idx="6749">
                  <c:v>8.07</c:v>
                </c:pt>
                <c:pt idx="6750">
                  <c:v>8.07</c:v>
                </c:pt>
                <c:pt idx="6751">
                  <c:v>8.0449999999999999</c:v>
                </c:pt>
                <c:pt idx="6752">
                  <c:v>8.0449999999999999</c:v>
                </c:pt>
                <c:pt idx="6753">
                  <c:v>8.07</c:v>
                </c:pt>
                <c:pt idx="6754">
                  <c:v>8.07</c:v>
                </c:pt>
                <c:pt idx="6755">
                  <c:v>8.0950000000000006</c:v>
                </c:pt>
                <c:pt idx="6756">
                  <c:v>8.0950000000000006</c:v>
                </c:pt>
                <c:pt idx="6757">
                  <c:v>8.1199999999999992</c:v>
                </c:pt>
                <c:pt idx="6758">
                  <c:v>8.1449999999999996</c:v>
                </c:pt>
                <c:pt idx="6759">
                  <c:v>8.1449999999999996</c:v>
                </c:pt>
                <c:pt idx="6760">
                  <c:v>8.17</c:v>
                </c:pt>
                <c:pt idx="6761">
                  <c:v>8.2200000000000006</c:v>
                </c:pt>
                <c:pt idx="6762">
                  <c:v>8.2449999999999992</c:v>
                </c:pt>
                <c:pt idx="6763">
                  <c:v>8.2949999999999999</c:v>
                </c:pt>
                <c:pt idx="6764">
                  <c:v>8.2949999999999999</c:v>
                </c:pt>
                <c:pt idx="6765">
                  <c:v>8.3689999999999998</c:v>
                </c:pt>
                <c:pt idx="6766">
                  <c:v>8.3940000000000001</c:v>
                </c:pt>
                <c:pt idx="6767">
                  <c:v>8.5429999999999993</c:v>
                </c:pt>
                <c:pt idx="6768">
                  <c:v>8.593</c:v>
                </c:pt>
                <c:pt idx="6769">
                  <c:v>8.593</c:v>
                </c:pt>
                <c:pt idx="6770">
                  <c:v>8.6430000000000007</c:v>
                </c:pt>
                <c:pt idx="6771">
                  <c:v>8.7170000000000005</c:v>
                </c:pt>
                <c:pt idx="6772">
                  <c:v>8.6929999999999996</c:v>
                </c:pt>
                <c:pt idx="6773">
                  <c:v>8.6430000000000007</c:v>
                </c:pt>
                <c:pt idx="6774">
                  <c:v>8.6679999999999993</c:v>
                </c:pt>
                <c:pt idx="6775">
                  <c:v>8.7170000000000005</c:v>
                </c:pt>
                <c:pt idx="6776">
                  <c:v>8.6929999999999996</c:v>
                </c:pt>
                <c:pt idx="6777">
                  <c:v>8.7420000000000009</c:v>
                </c:pt>
                <c:pt idx="6778">
                  <c:v>8.8170000000000002</c:v>
                </c:pt>
                <c:pt idx="6779">
                  <c:v>8.8170000000000002</c:v>
                </c:pt>
                <c:pt idx="6780">
                  <c:v>8.7170000000000005</c:v>
                </c:pt>
                <c:pt idx="6781">
                  <c:v>8.6929999999999996</c:v>
                </c:pt>
                <c:pt idx="6782">
                  <c:v>8.7420000000000009</c:v>
                </c:pt>
                <c:pt idx="6783">
                  <c:v>8.7170000000000005</c:v>
                </c:pt>
                <c:pt idx="6784">
                  <c:v>8.6929999999999996</c:v>
                </c:pt>
                <c:pt idx="6785">
                  <c:v>8.6929999999999996</c:v>
                </c:pt>
                <c:pt idx="6786">
                  <c:v>8.6929999999999996</c:v>
                </c:pt>
                <c:pt idx="6787">
                  <c:v>8.6679999999999993</c:v>
                </c:pt>
                <c:pt idx="6788">
                  <c:v>8.6430000000000007</c:v>
                </c:pt>
                <c:pt idx="6789">
                  <c:v>8.593</c:v>
                </c:pt>
                <c:pt idx="6790">
                  <c:v>8.5679999999999996</c:v>
                </c:pt>
                <c:pt idx="6791">
                  <c:v>8.5190000000000001</c:v>
                </c:pt>
                <c:pt idx="6792">
                  <c:v>8.4689999999999994</c:v>
                </c:pt>
                <c:pt idx="6793">
                  <c:v>8.3940000000000001</c:v>
                </c:pt>
                <c:pt idx="6794">
                  <c:v>8.3689999999999998</c:v>
                </c:pt>
                <c:pt idx="6795">
                  <c:v>8.3439999999999994</c:v>
                </c:pt>
                <c:pt idx="6796">
                  <c:v>8.3190000000000008</c:v>
                </c:pt>
                <c:pt idx="6797">
                  <c:v>8.2949999999999999</c:v>
                </c:pt>
                <c:pt idx="6798">
                  <c:v>8.27</c:v>
                </c:pt>
                <c:pt idx="6799">
                  <c:v>8.2449999999999992</c:v>
                </c:pt>
                <c:pt idx="6800">
                  <c:v>8.2200000000000006</c:v>
                </c:pt>
                <c:pt idx="6801">
                  <c:v>8.2200000000000006</c:v>
                </c:pt>
                <c:pt idx="6802">
                  <c:v>8.1950000000000003</c:v>
                </c:pt>
                <c:pt idx="6803">
                  <c:v>8.1950000000000003</c:v>
                </c:pt>
                <c:pt idx="6804">
                  <c:v>8.17</c:v>
                </c:pt>
                <c:pt idx="6805">
                  <c:v>8.1449999999999996</c:v>
                </c:pt>
                <c:pt idx="6806">
                  <c:v>8.1449999999999996</c:v>
                </c:pt>
                <c:pt idx="6807">
                  <c:v>8.1199999999999992</c:v>
                </c:pt>
                <c:pt idx="6808">
                  <c:v>8.1199999999999992</c:v>
                </c:pt>
                <c:pt idx="6809">
                  <c:v>8.0950000000000006</c:v>
                </c:pt>
                <c:pt idx="6810">
                  <c:v>8.0950000000000006</c:v>
                </c:pt>
                <c:pt idx="6811">
                  <c:v>8.0950000000000006</c:v>
                </c:pt>
                <c:pt idx="6812">
                  <c:v>8.0950000000000006</c:v>
                </c:pt>
                <c:pt idx="6813">
                  <c:v>8.07</c:v>
                </c:pt>
                <c:pt idx="6814">
                  <c:v>8.07</c:v>
                </c:pt>
                <c:pt idx="6815">
                  <c:v>8.07</c:v>
                </c:pt>
                <c:pt idx="6816">
                  <c:v>8.07</c:v>
                </c:pt>
                <c:pt idx="6817">
                  <c:v>8.0449999999999999</c:v>
                </c:pt>
                <c:pt idx="6818">
                  <c:v>8.0449999999999999</c:v>
                </c:pt>
                <c:pt idx="6819">
                  <c:v>8.0449999999999999</c:v>
                </c:pt>
                <c:pt idx="6820">
                  <c:v>8.0449999999999999</c:v>
                </c:pt>
                <c:pt idx="6821">
                  <c:v>8.0449999999999999</c:v>
                </c:pt>
                <c:pt idx="6822">
                  <c:v>8.0449999999999999</c:v>
                </c:pt>
                <c:pt idx="6823">
                  <c:v>8.0449999999999999</c:v>
                </c:pt>
                <c:pt idx="6824">
                  <c:v>8.0449999999999999</c:v>
                </c:pt>
                <c:pt idx="6825">
                  <c:v>8.0449999999999999</c:v>
                </c:pt>
                <c:pt idx="6826">
                  <c:v>8.0449999999999999</c:v>
                </c:pt>
                <c:pt idx="6827">
                  <c:v>8.0449999999999999</c:v>
                </c:pt>
                <c:pt idx="6828">
                  <c:v>8.0449999999999999</c:v>
                </c:pt>
                <c:pt idx="6829">
                  <c:v>8.0449999999999999</c:v>
                </c:pt>
                <c:pt idx="6830">
                  <c:v>8.02</c:v>
                </c:pt>
                <c:pt idx="6831">
                  <c:v>8.02</c:v>
                </c:pt>
                <c:pt idx="6832">
                  <c:v>8.02</c:v>
                </c:pt>
                <c:pt idx="6833">
                  <c:v>8.02</c:v>
                </c:pt>
                <c:pt idx="6834">
                  <c:v>7.9950000000000001</c:v>
                </c:pt>
                <c:pt idx="6835">
                  <c:v>7.9950000000000001</c:v>
                </c:pt>
                <c:pt idx="6836">
                  <c:v>7.9950000000000001</c:v>
                </c:pt>
                <c:pt idx="6837">
                  <c:v>7.9950000000000001</c:v>
                </c:pt>
                <c:pt idx="6838">
                  <c:v>7.9950000000000001</c:v>
                </c:pt>
                <c:pt idx="6839">
                  <c:v>7.9950000000000001</c:v>
                </c:pt>
                <c:pt idx="6840">
                  <c:v>7.97</c:v>
                </c:pt>
                <c:pt idx="6841">
                  <c:v>7.97</c:v>
                </c:pt>
                <c:pt idx="6842">
                  <c:v>7.97</c:v>
                </c:pt>
                <c:pt idx="6843">
                  <c:v>7.97</c:v>
                </c:pt>
                <c:pt idx="6844">
                  <c:v>7.97</c:v>
                </c:pt>
                <c:pt idx="6845">
                  <c:v>7.97</c:v>
                </c:pt>
                <c:pt idx="6846">
                  <c:v>7.97</c:v>
                </c:pt>
                <c:pt idx="6847">
                  <c:v>7.9450000000000003</c:v>
                </c:pt>
                <c:pt idx="6848">
                  <c:v>7.9450000000000003</c:v>
                </c:pt>
                <c:pt idx="6849">
                  <c:v>7.9450000000000003</c:v>
                </c:pt>
                <c:pt idx="6850">
                  <c:v>7.9450000000000003</c:v>
                </c:pt>
                <c:pt idx="6851">
                  <c:v>7.97</c:v>
                </c:pt>
                <c:pt idx="6852">
                  <c:v>7.97</c:v>
                </c:pt>
                <c:pt idx="6853">
                  <c:v>7.97</c:v>
                </c:pt>
                <c:pt idx="6854">
                  <c:v>7.97</c:v>
                </c:pt>
                <c:pt idx="6855">
                  <c:v>7.97</c:v>
                </c:pt>
                <c:pt idx="6856">
                  <c:v>7.9950000000000001</c:v>
                </c:pt>
                <c:pt idx="6857">
                  <c:v>8.02</c:v>
                </c:pt>
                <c:pt idx="6858">
                  <c:v>8.0449999999999999</c:v>
                </c:pt>
                <c:pt idx="6859">
                  <c:v>8.0950000000000006</c:v>
                </c:pt>
                <c:pt idx="6860">
                  <c:v>8.2200000000000006</c:v>
                </c:pt>
                <c:pt idx="6861">
                  <c:v>8.2949999999999999</c:v>
                </c:pt>
                <c:pt idx="6862">
                  <c:v>8.3689999999999998</c:v>
                </c:pt>
                <c:pt idx="6863">
                  <c:v>8.4190000000000005</c:v>
                </c:pt>
                <c:pt idx="6864">
                  <c:v>8.4440000000000008</c:v>
                </c:pt>
                <c:pt idx="6865">
                  <c:v>8.4939999999999998</c:v>
                </c:pt>
                <c:pt idx="6866">
                  <c:v>8.5429999999999993</c:v>
                </c:pt>
                <c:pt idx="6867">
                  <c:v>8.5679999999999996</c:v>
                </c:pt>
                <c:pt idx="6868">
                  <c:v>8.6180000000000003</c:v>
                </c:pt>
                <c:pt idx="6869">
                  <c:v>8.6430000000000007</c:v>
                </c:pt>
                <c:pt idx="6870">
                  <c:v>8.6679999999999993</c:v>
                </c:pt>
                <c:pt idx="6871">
                  <c:v>8.6929999999999996</c:v>
                </c:pt>
                <c:pt idx="6872">
                  <c:v>8.7170000000000005</c:v>
                </c:pt>
                <c:pt idx="6873">
                  <c:v>8.7420000000000009</c:v>
                </c:pt>
                <c:pt idx="6874">
                  <c:v>8.7669999999999995</c:v>
                </c:pt>
                <c:pt idx="6875">
                  <c:v>8.7669999999999995</c:v>
                </c:pt>
                <c:pt idx="6876">
                  <c:v>8.7669999999999995</c:v>
                </c:pt>
                <c:pt idx="6877">
                  <c:v>8.7420000000000009</c:v>
                </c:pt>
                <c:pt idx="6878">
                  <c:v>8.7669999999999995</c:v>
                </c:pt>
                <c:pt idx="6879">
                  <c:v>8.8170000000000002</c:v>
                </c:pt>
                <c:pt idx="6880">
                  <c:v>8.8170000000000002</c:v>
                </c:pt>
                <c:pt idx="6881">
                  <c:v>8.8170000000000002</c:v>
                </c:pt>
                <c:pt idx="6882">
                  <c:v>8.7919999999999998</c:v>
                </c:pt>
                <c:pt idx="6883">
                  <c:v>8.7669999999999995</c:v>
                </c:pt>
                <c:pt idx="6884">
                  <c:v>8.7420000000000009</c:v>
                </c:pt>
                <c:pt idx="6885">
                  <c:v>8.7170000000000005</c:v>
                </c:pt>
                <c:pt idx="6886">
                  <c:v>8.6430000000000007</c:v>
                </c:pt>
                <c:pt idx="6887">
                  <c:v>8.5429999999999993</c:v>
                </c:pt>
                <c:pt idx="6888">
                  <c:v>8.4939999999999998</c:v>
                </c:pt>
                <c:pt idx="6889">
                  <c:v>8.4689999999999994</c:v>
                </c:pt>
                <c:pt idx="6890">
                  <c:v>8.4440000000000008</c:v>
                </c:pt>
                <c:pt idx="6891">
                  <c:v>8.4190000000000005</c:v>
                </c:pt>
                <c:pt idx="6892">
                  <c:v>8.3940000000000001</c:v>
                </c:pt>
                <c:pt idx="6893">
                  <c:v>8.3940000000000001</c:v>
                </c:pt>
                <c:pt idx="6894">
                  <c:v>8.3940000000000001</c:v>
                </c:pt>
                <c:pt idx="6895">
                  <c:v>8.3439999999999994</c:v>
                </c:pt>
                <c:pt idx="6896">
                  <c:v>8.3190000000000008</c:v>
                </c:pt>
                <c:pt idx="6897">
                  <c:v>8.2949999999999999</c:v>
                </c:pt>
                <c:pt idx="6898">
                  <c:v>8.2949999999999999</c:v>
                </c:pt>
                <c:pt idx="6899">
                  <c:v>8.2949999999999999</c:v>
                </c:pt>
                <c:pt idx="6900">
                  <c:v>8.27</c:v>
                </c:pt>
                <c:pt idx="6901">
                  <c:v>8.27</c:v>
                </c:pt>
                <c:pt idx="6902">
                  <c:v>8.2449999999999992</c:v>
                </c:pt>
                <c:pt idx="6903">
                  <c:v>8.2449999999999992</c:v>
                </c:pt>
                <c:pt idx="6904">
                  <c:v>8.2449999999999992</c:v>
                </c:pt>
                <c:pt idx="6905">
                  <c:v>8.2449999999999992</c:v>
                </c:pt>
                <c:pt idx="6906">
                  <c:v>8.2449999999999992</c:v>
                </c:pt>
                <c:pt idx="6907">
                  <c:v>8.2449999999999992</c:v>
                </c:pt>
                <c:pt idx="6908">
                  <c:v>8.2200000000000006</c:v>
                </c:pt>
                <c:pt idx="6909">
                  <c:v>8.2200000000000006</c:v>
                </c:pt>
                <c:pt idx="6910">
                  <c:v>8.2200000000000006</c:v>
                </c:pt>
                <c:pt idx="6911">
                  <c:v>8.2200000000000006</c:v>
                </c:pt>
                <c:pt idx="6912">
                  <c:v>8.2200000000000006</c:v>
                </c:pt>
                <c:pt idx="6913">
                  <c:v>8.1950000000000003</c:v>
                </c:pt>
                <c:pt idx="6914">
                  <c:v>8.1950000000000003</c:v>
                </c:pt>
                <c:pt idx="6915">
                  <c:v>8.17</c:v>
                </c:pt>
                <c:pt idx="6916">
                  <c:v>8.1950000000000003</c:v>
                </c:pt>
                <c:pt idx="6917">
                  <c:v>8.1950000000000003</c:v>
                </c:pt>
                <c:pt idx="6918">
                  <c:v>8.17</c:v>
                </c:pt>
                <c:pt idx="6919">
                  <c:v>8.17</c:v>
                </c:pt>
                <c:pt idx="6920">
                  <c:v>8.1449999999999996</c:v>
                </c:pt>
                <c:pt idx="6921">
                  <c:v>8.1449999999999996</c:v>
                </c:pt>
                <c:pt idx="6922">
                  <c:v>8.1449999999999996</c:v>
                </c:pt>
                <c:pt idx="6923">
                  <c:v>8.1449999999999996</c:v>
                </c:pt>
                <c:pt idx="6924">
                  <c:v>8.1449999999999996</c:v>
                </c:pt>
                <c:pt idx="6925">
                  <c:v>8.1449999999999996</c:v>
                </c:pt>
                <c:pt idx="6926">
                  <c:v>8.1449999999999996</c:v>
                </c:pt>
                <c:pt idx="6927">
                  <c:v>8.1449999999999996</c:v>
                </c:pt>
                <c:pt idx="6928">
                  <c:v>8.1449999999999996</c:v>
                </c:pt>
                <c:pt idx="6929">
                  <c:v>8.1199999999999992</c:v>
                </c:pt>
                <c:pt idx="6930">
                  <c:v>8.1449999999999996</c:v>
                </c:pt>
                <c:pt idx="6931">
                  <c:v>8.1199999999999992</c:v>
                </c:pt>
                <c:pt idx="6932">
                  <c:v>8.1199999999999992</c:v>
                </c:pt>
                <c:pt idx="6933">
                  <c:v>8.1199999999999992</c:v>
                </c:pt>
                <c:pt idx="6934">
                  <c:v>8.0950000000000006</c:v>
                </c:pt>
                <c:pt idx="6935">
                  <c:v>8.0950000000000006</c:v>
                </c:pt>
                <c:pt idx="6936">
                  <c:v>8.0950000000000006</c:v>
                </c:pt>
                <c:pt idx="6937">
                  <c:v>8.0950000000000006</c:v>
                </c:pt>
                <c:pt idx="6938">
                  <c:v>8.07</c:v>
                </c:pt>
                <c:pt idx="6939">
                  <c:v>8.07</c:v>
                </c:pt>
                <c:pt idx="6940">
                  <c:v>8.07</c:v>
                </c:pt>
                <c:pt idx="6941">
                  <c:v>8.07</c:v>
                </c:pt>
                <c:pt idx="6942">
                  <c:v>8.07</c:v>
                </c:pt>
                <c:pt idx="6943">
                  <c:v>8.07</c:v>
                </c:pt>
                <c:pt idx="6944">
                  <c:v>8.07</c:v>
                </c:pt>
                <c:pt idx="6945">
                  <c:v>8.07</c:v>
                </c:pt>
                <c:pt idx="6946">
                  <c:v>8.0449999999999999</c:v>
                </c:pt>
                <c:pt idx="6947">
                  <c:v>8.07</c:v>
                </c:pt>
                <c:pt idx="6948">
                  <c:v>8.0950000000000006</c:v>
                </c:pt>
                <c:pt idx="6949">
                  <c:v>8.0950000000000006</c:v>
                </c:pt>
                <c:pt idx="6950">
                  <c:v>8.0950000000000006</c:v>
                </c:pt>
                <c:pt idx="6951">
                  <c:v>8.1199999999999992</c:v>
                </c:pt>
                <c:pt idx="6952">
                  <c:v>8.07</c:v>
                </c:pt>
                <c:pt idx="6953">
                  <c:v>8.0449999999999999</c:v>
                </c:pt>
                <c:pt idx="6954">
                  <c:v>8.07</c:v>
                </c:pt>
                <c:pt idx="6955">
                  <c:v>8.0950000000000006</c:v>
                </c:pt>
                <c:pt idx="6956">
                  <c:v>8.1950000000000003</c:v>
                </c:pt>
                <c:pt idx="6957">
                  <c:v>8.27</c:v>
                </c:pt>
                <c:pt idx="6958">
                  <c:v>8.3439999999999994</c:v>
                </c:pt>
                <c:pt idx="6959">
                  <c:v>8.3940000000000001</c:v>
                </c:pt>
                <c:pt idx="6960">
                  <c:v>8.4440000000000008</c:v>
                </c:pt>
                <c:pt idx="6961">
                  <c:v>8.4939999999999998</c:v>
                </c:pt>
                <c:pt idx="6962">
                  <c:v>8.5190000000000001</c:v>
                </c:pt>
                <c:pt idx="6963">
                  <c:v>8.5429999999999993</c:v>
                </c:pt>
                <c:pt idx="6964">
                  <c:v>8.5679999999999996</c:v>
                </c:pt>
                <c:pt idx="6965">
                  <c:v>8.593</c:v>
                </c:pt>
                <c:pt idx="6966">
                  <c:v>8.6180000000000003</c:v>
                </c:pt>
                <c:pt idx="6967">
                  <c:v>8.6679999999999993</c:v>
                </c:pt>
                <c:pt idx="6968">
                  <c:v>8.6929999999999996</c:v>
                </c:pt>
                <c:pt idx="6969">
                  <c:v>8.6929999999999996</c:v>
                </c:pt>
                <c:pt idx="6970">
                  <c:v>8.6929999999999996</c:v>
                </c:pt>
                <c:pt idx="6971">
                  <c:v>8.6929999999999996</c:v>
                </c:pt>
                <c:pt idx="6972">
                  <c:v>8.7170000000000005</c:v>
                </c:pt>
                <c:pt idx="6973">
                  <c:v>8.6929999999999996</c:v>
                </c:pt>
                <c:pt idx="6974">
                  <c:v>8.7170000000000005</c:v>
                </c:pt>
                <c:pt idx="6975">
                  <c:v>8.7170000000000005</c:v>
                </c:pt>
                <c:pt idx="6976">
                  <c:v>8.7170000000000005</c:v>
                </c:pt>
                <c:pt idx="6977">
                  <c:v>8.6679999999999993</c:v>
                </c:pt>
                <c:pt idx="6978">
                  <c:v>8.6430000000000007</c:v>
                </c:pt>
                <c:pt idx="6979">
                  <c:v>8.593</c:v>
                </c:pt>
                <c:pt idx="6980">
                  <c:v>8.5429999999999993</c:v>
                </c:pt>
                <c:pt idx="6981">
                  <c:v>8.4939999999999998</c:v>
                </c:pt>
                <c:pt idx="6982">
                  <c:v>8.4440000000000008</c:v>
                </c:pt>
                <c:pt idx="6983">
                  <c:v>8.4440000000000008</c:v>
                </c:pt>
                <c:pt idx="6984">
                  <c:v>8.4190000000000005</c:v>
                </c:pt>
                <c:pt idx="6985">
                  <c:v>8.3439999999999994</c:v>
                </c:pt>
                <c:pt idx="6986">
                  <c:v>8.3190000000000008</c:v>
                </c:pt>
                <c:pt idx="6987">
                  <c:v>8.2949999999999999</c:v>
                </c:pt>
                <c:pt idx="6988">
                  <c:v>8.27</c:v>
                </c:pt>
                <c:pt idx="6989">
                  <c:v>8.2449999999999992</c:v>
                </c:pt>
                <c:pt idx="6990">
                  <c:v>8.2200000000000006</c:v>
                </c:pt>
                <c:pt idx="6991">
                  <c:v>8.1950000000000003</c:v>
                </c:pt>
                <c:pt idx="6992">
                  <c:v>8.17</c:v>
                </c:pt>
                <c:pt idx="6993">
                  <c:v>8.1449999999999996</c:v>
                </c:pt>
                <c:pt idx="6994">
                  <c:v>8.1199999999999992</c:v>
                </c:pt>
                <c:pt idx="6995">
                  <c:v>8.1199999999999992</c:v>
                </c:pt>
                <c:pt idx="6996">
                  <c:v>8.0950000000000006</c:v>
                </c:pt>
                <c:pt idx="6997">
                  <c:v>8.07</c:v>
                </c:pt>
                <c:pt idx="6998">
                  <c:v>8.07</c:v>
                </c:pt>
                <c:pt idx="6999">
                  <c:v>8.0449999999999999</c:v>
                </c:pt>
                <c:pt idx="7000">
                  <c:v>8.0449999999999999</c:v>
                </c:pt>
                <c:pt idx="7001">
                  <c:v>8.0449999999999999</c:v>
                </c:pt>
                <c:pt idx="7002">
                  <c:v>8.0449999999999999</c:v>
                </c:pt>
                <c:pt idx="7003">
                  <c:v>8.02</c:v>
                </c:pt>
                <c:pt idx="7004">
                  <c:v>7.9950000000000001</c:v>
                </c:pt>
                <c:pt idx="7005">
                  <c:v>7.9950000000000001</c:v>
                </c:pt>
                <c:pt idx="7006">
                  <c:v>7.9950000000000001</c:v>
                </c:pt>
                <c:pt idx="7007">
                  <c:v>7.9950000000000001</c:v>
                </c:pt>
                <c:pt idx="7008">
                  <c:v>7.9950000000000001</c:v>
                </c:pt>
                <c:pt idx="7009">
                  <c:v>7.9950000000000001</c:v>
                </c:pt>
                <c:pt idx="7010">
                  <c:v>7.97</c:v>
                </c:pt>
                <c:pt idx="7011">
                  <c:v>7.97</c:v>
                </c:pt>
                <c:pt idx="7012">
                  <c:v>7.97</c:v>
                </c:pt>
                <c:pt idx="7013">
                  <c:v>7.9450000000000003</c:v>
                </c:pt>
                <c:pt idx="7014">
                  <c:v>7.9450000000000003</c:v>
                </c:pt>
                <c:pt idx="7015">
                  <c:v>7.9450000000000003</c:v>
                </c:pt>
                <c:pt idx="7016">
                  <c:v>7.97</c:v>
                </c:pt>
                <c:pt idx="7017">
                  <c:v>7.9450000000000003</c:v>
                </c:pt>
                <c:pt idx="7018">
                  <c:v>7.9450000000000003</c:v>
                </c:pt>
                <c:pt idx="7019">
                  <c:v>7.9450000000000003</c:v>
                </c:pt>
                <c:pt idx="7020">
                  <c:v>7.9450000000000003</c:v>
                </c:pt>
                <c:pt idx="7021">
                  <c:v>7.97</c:v>
                </c:pt>
                <c:pt idx="7022">
                  <c:v>7.97</c:v>
                </c:pt>
                <c:pt idx="7023">
                  <c:v>7.9950000000000001</c:v>
                </c:pt>
                <c:pt idx="7024">
                  <c:v>7.9950000000000001</c:v>
                </c:pt>
                <c:pt idx="7025">
                  <c:v>7.9950000000000001</c:v>
                </c:pt>
                <c:pt idx="7026">
                  <c:v>7.97</c:v>
                </c:pt>
                <c:pt idx="7027">
                  <c:v>7.97</c:v>
                </c:pt>
                <c:pt idx="7028">
                  <c:v>7.97</c:v>
                </c:pt>
                <c:pt idx="7029">
                  <c:v>7.9450000000000003</c:v>
                </c:pt>
                <c:pt idx="7030">
                  <c:v>7.9450000000000003</c:v>
                </c:pt>
                <c:pt idx="7031">
                  <c:v>7.9450000000000003</c:v>
                </c:pt>
                <c:pt idx="7032">
                  <c:v>7.9450000000000003</c:v>
                </c:pt>
                <c:pt idx="7033">
                  <c:v>7.9450000000000003</c:v>
                </c:pt>
                <c:pt idx="7034">
                  <c:v>7.92</c:v>
                </c:pt>
                <c:pt idx="7035">
                  <c:v>7.8949999999999996</c:v>
                </c:pt>
                <c:pt idx="7036">
                  <c:v>7.8949999999999996</c:v>
                </c:pt>
                <c:pt idx="7037">
                  <c:v>7.92</c:v>
                </c:pt>
                <c:pt idx="7038">
                  <c:v>7.92</c:v>
                </c:pt>
                <c:pt idx="7039">
                  <c:v>7.9450000000000003</c:v>
                </c:pt>
                <c:pt idx="7040">
                  <c:v>7.9450000000000003</c:v>
                </c:pt>
                <c:pt idx="7041">
                  <c:v>7.9450000000000003</c:v>
                </c:pt>
                <c:pt idx="7042">
                  <c:v>7.97</c:v>
                </c:pt>
                <c:pt idx="7043">
                  <c:v>7.97</c:v>
                </c:pt>
                <c:pt idx="7044">
                  <c:v>7.97</c:v>
                </c:pt>
                <c:pt idx="7045">
                  <c:v>7.97</c:v>
                </c:pt>
                <c:pt idx="7046">
                  <c:v>7.97</c:v>
                </c:pt>
                <c:pt idx="7047">
                  <c:v>7.97</c:v>
                </c:pt>
                <c:pt idx="7048">
                  <c:v>7.97</c:v>
                </c:pt>
                <c:pt idx="7049">
                  <c:v>7.9950000000000001</c:v>
                </c:pt>
                <c:pt idx="7050">
                  <c:v>8.02</c:v>
                </c:pt>
                <c:pt idx="7051">
                  <c:v>8.0449999999999999</c:v>
                </c:pt>
                <c:pt idx="7052">
                  <c:v>8.1449999999999996</c:v>
                </c:pt>
                <c:pt idx="7053">
                  <c:v>8.2200000000000006</c:v>
                </c:pt>
                <c:pt idx="7054">
                  <c:v>8.2949999999999999</c:v>
                </c:pt>
                <c:pt idx="7055">
                  <c:v>8.3940000000000001</c:v>
                </c:pt>
                <c:pt idx="7056">
                  <c:v>8.4939999999999998</c:v>
                </c:pt>
                <c:pt idx="7057">
                  <c:v>8.5429999999999993</c:v>
                </c:pt>
                <c:pt idx="7058">
                  <c:v>8.4440000000000008</c:v>
                </c:pt>
                <c:pt idx="7059">
                  <c:v>8.3689999999999998</c:v>
                </c:pt>
                <c:pt idx="7060">
                  <c:v>8.3940000000000001</c:v>
                </c:pt>
                <c:pt idx="7061">
                  <c:v>8.3940000000000001</c:v>
                </c:pt>
                <c:pt idx="7062">
                  <c:v>8.4440000000000008</c:v>
                </c:pt>
                <c:pt idx="7063">
                  <c:v>8.4689999999999994</c:v>
                </c:pt>
                <c:pt idx="7064">
                  <c:v>8.5679999999999996</c:v>
                </c:pt>
                <c:pt idx="7065">
                  <c:v>8.6180000000000003</c:v>
                </c:pt>
                <c:pt idx="7066">
                  <c:v>8.6430000000000007</c:v>
                </c:pt>
                <c:pt idx="7067">
                  <c:v>8.6929999999999996</c:v>
                </c:pt>
                <c:pt idx="7068">
                  <c:v>8.6679999999999993</c:v>
                </c:pt>
                <c:pt idx="7069">
                  <c:v>8.6679999999999993</c:v>
                </c:pt>
                <c:pt idx="7070">
                  <c:v>8.7170000000000005</c:v>
                </c:pt>
                <c:pt idx="7071">
                  <c:v>8.7170000000000005</c:v>
                </c:pt>
                <c:pt idx="7072">
                  <c:v>8.7420000000000009</c:v>
                </c:pt>
                <c:pt idx="7073">
                  <c:v>8.7170000000000005</c:v>
                </c:pt>
                <c:pt idx="7074">
                  <c:v>8.7170000000000005</c:v>
                </c:pt>
                <c:pt idx="7075">
                  <c:v>8.6929999999999996</c:v>
                </c:pt>
                <c:pt idx="7076">
                  <c:v>8.6679999999999993</c:v>
                </c:pt>
                <c:pt idx="7077">
                  <c:v>8.6679999999999993</c:v>
                </c:pt>
                <c:pt idx="7078">
                  <c:v>8.6430000000000007</c:v>
                </c:pt>
                <c:pt idx="7079">
                  <c:v>8.5679999999999996</c:v>
                </c:pt>
                <c:pt idx="7080">
                  <c:v>8.5190000000000001</c:v>
                </c:pt>
                <c:pt idx="7081">
                  <c:v>8.4440000000000008</c:v>
                </c:pt>
                <c:pt idx="7082">
                  <c:v>8.3940000000000001</c:v>
                </c:pt>
                <c:pt idx="7083">
                  <c:v>8.3689999999999998</c:v>
                </c:pt>
                <c:pt idx="7084">
                  <c:v>8.3439999999999994</c:v>
                </c:pt>
                <c:pt idx="7085">
                  <c:v>8.3190000000000008</c:v>
                </c:pt>
                <c:pt idx="7086">
                  <c:v>8.3190000000000008</c:v>
                </c:pt>
                <c:pt idx="7087">
                  <c:v>8.2949999999999999</c:v>
                </c:pt>
                <c:pt idx="7088">
                  <c:v>8.27</c:v>
                </c:pt>
                <c:pt idx="7089">
                  <c:v>8.2449999999999992</c:v>
                </c:pt>
                <c:pt idx="7090">
                  <c:v>8.2449999999999992</c:v>
                </c:pt>
                <c:pt idx="7091">
                  <c:v>8.2200000000000006</c:v>
                </c:pt>
                <c:pt idx="7092">
                  <c:v>8.1950000000000003</c:v>
                </c:pt>
                <c:pt idx="7093">
                  <c:v>8.17</c:v>
                </c:pt>
                <c:pt idx="7094">
                  <c:v>8.1449999999999996</c:v>
                </c:pt>
                <c:pt idx="7095">
                  <c:v>8.1449999999999996</c:v>
                </c:pt>
                <c:pt idx="7096">
                  <c:v>8.1199999999999992</c:v>
                </c:pt>
                <c:pt idx="7097">
                  <c:v>8.1199999999999992</c:v>
                </c:pt>
                <c:pt idx="7098">
                  <c:v>8.0950000000000006</c:v>
                </c:pt>
                <c:pt idx="7099">
                  <c:v>8.0950000000000006</c:v>
                </c:pt>
                <c:pt idx="7100">
                  <c:v>8.0950000000000006</c:v>
                </c:pt>
                <c:pt idx="7101">
                  <c:v>8.0950000000000006</c:v>
                </c:pt>
                <c:pt idx="7102">
                  <c:v>8.07</c:v>
                </c:pt>
                <c:pt idx="7103">
                  <c:v>8.07</c:v>
                </c:pt>
                <c:pt idx="7104">
                  <c:v>8.07</c:v>
                </c:pt>
                <c:pt idx="7105">
                  <c:v>8.07</c:v>
                </c:pt>
                <c:pt idx="7106">
                  <c:v>8.07</c:v>
                </c:pt>
                <c:pt idx="7107">
                  <c:v>8.07</c:v>
                </c:pt>
                <c:pt idx="7108">
                  <c:v>8.07</c:v>
                </c:pt>
                <c:pt idx="7109">
                  <c:v>8.07</c:v>
                </c:pt>
                <c:pt idx="7110">
                  <c:v>8.0449999999999999</c:v>
                </c:pt>
                <c:pt idx="7111">
                  <c:v>8.0449999999999999</c:v>
                </c:pt>
                <c:pt idx="7112">
                  <c:v>8.0449999999999999</c:v>
                </c:pt>
                <c:pt idx="7113">
                  <c:v>8.0449999999999999</c:v>
                </c:pt>
                <c:pt idx="7114">
                  <c:v>8.0449999999999999</c:v>
                </c:pt>
                <c:pt idx="7115">
                  <c:v>8.02</c:v>
                </c:pt>
                <c:pt idx="7116">
                  <c:v>8.02</c:v>
                </c:pt>
                <c:pt idx="7117">
                  <c:v>8.02</c:v>
                </c:pt>
                <c:pt idx="7118">
                  <c:v>7.9950000000000001</c:v>
                </c:pt>
                <c:pt idx="7119">
                  <c:v>7.9950000000000001</c:v>
                </c:pt>
                <c:pt idx="7120">
                  <c:v>7.9950000000000001</c:v>
                </c:pt>
                <c:pt idx="7121">
                  <c:v>7.9950000000000001</c:v>
                </c:pt>
                <c:pt idx="7122">
                  <c:v>7.9950000000000001</c:v>
                </c:pt>
                <c:pt idx="7123">
                  <c:v>7.9950000000000001</c:v>
                </c:pt>
                <c:pt idx="7124">
                  <c:v>8.02</c:v>
                </c:pt>
                <c:pt idx="7125">
                  <c:v>8.02</c:v>
                </c:pt>
                <c:pt idx="7126">
                  <c:v>8.02</c:v>
                </c:pt>
                <c:pt idx="7127">
                  <c:v>8.02</c:v>
                </c:pt>
                <c:pt idx="7128">
                  <c:v>8.0449999999999999</c:v>
                </c:pt>
                <c:pt idx="7129">
                  <c:v>8.0449999999999999</c:v>
                </c:pt>
                <c:pt idx="7130">
                  <c:v>8.0449999999999999</c:v>
                </c:pt>
                <c:pt idx="7131">
                  <c:v>8.0449999999999999</c:v>
                </c:pt>
                <c:pt idx="7132">
                  <c:v>8.0449999999999999</c:v>
                </c:pt>
                <c:pt idx="7133">
                  <c:v>8.0449999999999999</c:v>
                </c:pt>
                <c:pt idx="7134">
                  <c:v>8.0449999999999999</c:v>
                </c:pt>
                <c:pt idx="7135">
                  <c:v>8.0449999999999999</c:v>
                </c:pt>
                <c:pt idx="7136">
                  <c:v>8.0449999999999999</c:v>
                </c:pt>
                <c:pt idx="7137">
                  <c:v>8.0449999999999999</c:v>
                </c:pt>
                <c:pt idx="7138">
                  <c:v>8.0449999999999999</c:v>
                </c:pt>
                <c:pt idx="7139">
                  <c:v>8.07</c:v>
                </c:pt>
                <c:pt idx="7140">
                  <c:v>8.0950000000000006</c:v>
                </c:pt>
                <c:pt idx="7141">
                  <c:v>8.0950000000000006</c:v>
                </c:pt>
                <c:pt idx="7142">
                  <c:v>8.1199999999999992</c:v>
                </c:pt>
                <c:pt idx="7143">
                  <c:v>8.1449999999999996</c:v>
                </c:pt>
                <c:pt idx="7144">
                  <c:v>8.1449999999999996</c:v>
                </c:pt>
                <c:pt idx="7145">
                  <c:v>8.17</c:v>
                </c:pt>
                <c:pt idx="7146">
                  <c:v>8.1950000000000003</c:v>
                </c:pt>
                <c:pt idx="7147">
                  <c:v>8.2449999999999992</c:v>
                </c:pt>
                <c:pt idx="7148">
                  <c:v>8.3439999999999994</c:v>
                </c:pt>
                <c:pt idx="7149">
                  <c:v>8.4190000000000005</c:v>
                </c:pt>
                <c:pt idx="7150">
                  <c:v>8.4939999999999998</c:v>
                </c:pt>
                <c:pt idx="7151">
                  <c:v>8.5190000000000001</c:v>
                </c:pt>
                <c:pt idx="7152">
                  <c:v>8.5429999999999993</c:v>
                </c:pt>
                <c:pt idx="7153">
                  <c:v>8.593</c:v>
                </c:pt>
                <c:pt idx="7154">
                  <c:v>8.6180000000000003</c:v>
                </c:pt>
                <c:pt idx="7155">
                  <c:v>8.6679999999999993</c:v>
                </c:pt>
                <c:pt idx="7156">
                  <c:v>8.7420000000000009</c:v>
                </c:pt>
                <c:pt idx="7157">
                  <c:v>8.7669999999999995</c:v>
                </c:pt>
                <c:pt idx="7158">
                  <c:v>8.7919999999999998</c:v>
                </c:pt>
                <c:pt idx="7159">
                  <c:v>8.8170000000000002</c:v>
                </c:pt>
                <c:pt idx="7160">
                  <c:v>8.8409999999999993</c:v>
                </c:pt>
                <c:pt idx="7161">
                  <c:v>8.8409999999999993</c:v>
                </c:pt>
                <c:pt idx="7162">
                  <c:v>8.8409999999999993</c:v>
                </c:pt>
                <c:pt idx="7163">
                  <c:v>8.8409999999999993</c:v>
                </c:pt>
                <c:pt idx="7164">
                  <c:v>8.8659999999999997</c:v>
                </c:pt>
                <c:pt idx="7165">
                  <c:v>8.8409999999999993</c:v>
                </c:pt>
                <c:pt idx="7166">
                  <c:v>8.8409999999999993</c:v>
                </c:pt>
                <c:pt idx="7167">
                  <c:v>8.8409999999999993</c:v>
                </c:pt>
                <c:pt idx="7168">
                  <c:v>8.8409999999999993</c:v>
                </c:pt>
                <c:pt idx="7169">
                  <c:v>8.8409999999999993</c:v>
                </c:pt>
                <c:pt idx="7170">
                  <c:v>8.7919999999999998</c:v>
                </c:pt>
                <c:pt idx="7171">
                  <c:v>8.7669999999999995</c:v>
                </c:pt>
                <c:pt idx="7172">
                  <c:v>8.7420000000000009</c:v>
                </c:pt>
                <c:pt idx="7173">
                  <c:v>8.7170000000000005</c:v>
                </c:pt>
                <c:pt idx="7174">
                  <c:v>8.6929999999999996</c:v>
                </c:pt>
                <c:pt idx="7175">
                  <c:v>8.6430000000000007</c:v>
                </c:pt>
                <c:pt idx="7176">
                  <c:v>8.593</c:v>
                </c:pt>
                <c:pt idx="7177">
                  <c:v>8.5190000000000001</c:v>
                </c:pt>
                <c:pt idx="7178">
                  <c:v>8.4939999999999998</c:v>
                </c:pt>
                <c:pt idx="7179">
                  <c:v>8.4689999999999994</c:v>
                </c:pt>
                <c:pt idx="7180">
                  <c:v>8.4440000000000008</c:v>
                </c:pt>
                <c:pt idx="7181">
                  <c:v>8.3940000000000001</c:v>
                </c:pt>
                <c:pt idx="7182">
                  <c:v>8.3940000000000001</c:v>
                </c:pt>
                <c:pt idx="7183">
                  <c:v>8.3689999999999998</c:v>
                </c:pt>
                <c:pt idx="7184">
                  <c:v>8.3439999999999994</c:v>
                </c:pt>
                <c:pt idx="7185">
                  <c:v>8.3190000000000008</c:v>
                </c:pt>
                <c:pt idx="7186">
                  <c:v>8.2949999999999999</c:v>
                </c:pt>
                <c:pt idx="7187">
                  <c:v>8.27</c:v>
                </c:pt>
                <c:pt idx="7188">
                  <c:v>8.27</c:v>
                </c:pt>
                <c:pt idx="7189">
                  <c:v>8.2449999999999992</c:v>
                </c:pt>
                <c:pt idx="7190">
                  <c:v>8.2200000000000006</c:v>
                </c:pt>
                <c:pt idx="7191">
                  <c:v>8.1950000000000003</c:v>
                </c:pt>
                <c:pt idx="7192">
                  <c:v>8.1950000000000003</c:v>
                </c:pt>
                <c:pt idx="7193">
                  <c:v>8.1950000000000003</c:v>
                </c:pt>
                <c:pt idx="7194">
                  <c:v>8.17</c:v>
                </c:pt>
                <c:pt idx="7195">
                  <c:v>8.1449999999999996</c:v>
                </c:pt>
                <c:pt idx="7196">
                  <c:v>8.1449999999999996</c:v>
                </c:pt>
                <c:pt idx="7197">
                  <c:v>8.1449999999999996</c:v>
                </c:pt>
                <c:pt idx="7198">
                  <c:v>8.1449999999999996</c:v>
                </c:pt>
                <c:pt idx="7199">
                  <c:v>8.1449999999999996</c:v>
                </c:pt>
                <c:pt idx="7200">
                  <c:v>8.1449999999999996</c:v>
                </c:pt>
                <c:pt idx="7201">
                  <c:v>8.1449999999999996</c:v>
                </c:pt>
                <c:pt idx="7202">
                  <c:v>8.1449999999999996</c:v>
                </c:pt>
                <c:pt idx="7203">
                  <c:v>8.1449999999999996</c:v>
                </c:pt>
                <c:pt idx="7204">
                  <c:v>8.1449999999999996</c:v>
                </c:pt>
                <c:pt idx="7205">
                  <c:v>8.1199999999999992</c:v>
                </c:pt>
                <c:pt idx="7206">
                  <c:v>8.1199999999999992</c:v>
                </c:pt>
                <c:pt idx="7207">
                  <c:v>8.1199999999999992</c:v>
                </c:pt>
                <c:pt idx="7208">
                  <c:v>8.1199999999999992</c:v>
                </c:pt>
                <c:pt idx="7209">
                  <c:v>8.0950000000000006</c:v>
                </c:pt>
                <c:pt idx="7210">
                  <c:v>8.0950000000000006</c:v>
                </c:pt>
                <c:pt idx="7211">
                  <c:v>8.0950000000000006</c:v>
                </c:pt>
                <c:pt idx="7212">
                  <c:v>8.0950000000000006</c:v>
                </c:pt>
                <c:pt idx="7213">
                  <c:v>8.1199999999999992</c:v>
                </c:pt>
                <c:pt idx="7214">
                  <c:v>8.0950000000000006</c:v>
                </c:pt>
                <c:pt idx="7215">
                  <c:v>8.0950000000000006</c:v>
                </c:pt>
                <c:pt idx="7216">
                  <c:v>8.0950000000000006</c:v>
                </c:pt>
                <c:pt idx="7217">
                  <c:v>8.0950000000000006</c:v>
                </c:pt>
                <c:pt idx="7218">
                  <c:v>8.0950000000000006</c:v>
                </c:pt>
                <c:pt idx="7219">
                  <c:v>8.0950000000000006</c:v>
                </c:pt>
                <c:pt idx="7220">
                  <c:v>8.0950000000000006</c:v>
                </c:pt>
                <c:pt idx="7221">
                  <c:v>8.0950000000000006</c:v>
                </c:pt>
                <c:pt idx="7222">
                  <c:v>8.0950000000000006</c:v>
                </c:pt>
                <c:pt idx="7223">
                  <c:v>8.0950000000000006</c:v>
                </c:pt>
                <c:pt idx="7224">
                  <c:v>8.0950000000000006</c:v>
                </c:pt>
                <c:pt idx="7225">
                  <c:v>8.0950000000000006</c:v>
                </c:pt>
                <c:pt idx="7226">
                  <c:v>8.0950000000000006</c:v>
                </c:pt>
                <c:pt idx="7227">
                  <c:v>8.0950000000000006</c:v>
                </c:pt>
                <c:pt idx="7228">
                  <c:v>8.0950000000000006</c:v>
                </c:pt>
                <c:pt idx="7229">
                  <c:v>8.0950000000000006</c:v>
                </c:pt>
                <c:pt idx="7230">
                  <c:v>8.07</c:v>
                </c:pt>
                <c:pt idx="7231">
                  <c:v>8.07</c:v>
                </c:pt>
                <c:pt idx="7232">
                  <c:v>8.07</c:v>
                </c:pt>
                <c:pt idx="7233">
                  <c:v>8.0950000000000006</c:v>
                </c:pt>
                <c:pt idx="7234">
                  <c:v>8.0950000000000006</c:v>
                </c:pt>
                <c:pt idx="7235">
                  <c:v>8.0950000000000006</c:v>
                </c:pt>
                <c:pt idx="7236">
                  <c:v>8.1199999999999992</c:v>
                </c:pt>
                <c:pt idx="7237">
                  <c:v>8.1199999999999992</c:v>
                </c:pt>
                <c:pt idx="7238">
                  <c:v>8.1449999999999996</c:v>
                </c:pt>
                <c:pt idx="7239">
                  <c:v>8.1449999999999996</c:v>
                </c:pt>
                <c:pt idx="7240">
                  <c:v>8.17</c:v>
                </c:pt>
                <c:pt idx="7241">
                  <c:v>8.2200000000000006</c:v>
                </c:pt>
                <c:pt idx="7242">
                  <c:v>8.27</c:v>
                </c:pt>
                <c:pt idx="7243">
                  <c:v>8.3689999999999998</c:v>
                </c:pt>
                <c:pt idx="7244">
                  <c:v>8.4939999999999998</c:v>
                </c:pt>
                <c:pt idx="7245">
                  <c:v>8.593</c:v>
                </c:pt>
                <c:pt idx="7246">
                  <c:v>8.6430000000000007</c:v>
                </c:pt>
                <c:pt idx="7247">
                  <c:v>8.6430000000000007</c:v>
                </c:pt>
                <c:pt idx="7248">
                  <c:v>8.6929999999999996</c:v>
                </c:pt>
                <c:pt idx="7249">
                  <c:v>8.7420000000000009</c:v>
                </c:pt>
                <c:pt idx="7250">
                  <c:v>8.7669999999999995</c:v>
                </c:pt>
                <c:pt idx="7251">
                  <c:v>8.8409999999999993</c:v>
                </c:pt>
                <c:pt idx="7252">
                  <c:v>8.8409999999999993</c:v>
                </c:pt>
                <c:pt idx="7253">
                  <c:v>8.8409999999999993</c:v>
                </c:pt>
                <c:pt idx="7254">
                  <c:v>8.7919999999999998</c:v>
                </c:pt>
                <c:pt idx="7255">
                  <c:v>8.7669999999999995</c:v>
                </c:pt>
                <c:pt idx="7256">
                  <c:v>8.7170000000000005</c:v>
                </c:pt>
                <c:pt idx="7257">
                  <c:v>8.7420000000000009</c:v>
                </c:pt>
                <c:pt idx="7258">
                  <c:v>8.7669999999999995</c:v>
                </c:pt>
                <c:pt idx="7259">
                  <c:v>8.8170000000000002</c:v>
                </c:pt>
                <c:pt idx="7260">
                  <c:v>8.8659999999999997</c:v>
                </c:pt>
                <c:pt idx="7261">
                  <c:v>8.891</c:v>
                </c:pt>
                <c:pt idx="7262">
                  <c:v>8.891</c:v>
                </c:pt>
                <c:pt idx="7263">
                  <c:v>8.891</c:v>
                </c:pt>
                <c:pt idx="7264">
                  <c:v>8.9160000000000004</c:v>
                </c:pt>
                <c:pt idx="7265">
                  <c:v>8.9160000000000004</c:v>
                </c:pt>
                <c:pt idx="7266">
                  <c:v>8.9410000000000007</c:v>
                </c:pt>
                <c:pt idx="7267">
                  <c:v>8.9160000000000004</c:v>
                </c:pt>
                <c:pt idx="7268">
                  <c:v>8.891</c:v>
                </c:pt>
                <c:pt idx="7269">
                  <c:v>8.8409999999999993</c:v>
                </c:pt>
                <c:pt idx="7270">
                  <c:v>8.7669999999999995</c:v>
                </c:pt>
                <c:pt idx="7271">
                  <c:v>8.7420000000000009</c:v>
                </c:pt>
                <c:pt idx="7272">
                  <c:v>8.6929999999999996</c:v>
                </c:pt>
                <c:pt idx="7273">
                  <c:v>8.6430000000000007</c:v>
                </c:pt>
                <c:pt idx="7274">
                  <c:v>8.6180000000000003</c:v>
                </c:pt>
                <c:pt idx="7275">
                  <c:v>8.593</c:v>
                </c:pt>
                <c:pt idx="7276">
                  <c:v>8.5679999999999996</c:v>
                </c:pt>
                <c:pt idx="7277">
                  <c:v>8.5190000000000001</c:v>
                </c:pt>
                <c:pt idx="7278">
                  <c:v>8.4939999999999998</c:v>
                </c:pt>
                <c:pt idx="7279">
                  <c:v>8.4689999999999994</c:v>
                </c:pt>
                <c:pt idx="7280">
                  <c:v>8.4689999999999994</c:v>
                </c:pt>
                <c:pt idx="7281">
                  <c:v>8.4440000000000008</c:v>
                </c:pt>
                <c:pt idx="7282">
                  <c:v>8.4190000000000005</c:v>
                </c:pt>
                <c:pt idx="7283">
                  <c:v>8.3940000000000001</c:v>
                </c:pt>
                <c:pt idx="7284">
                  <c:v>8.3940000000000001</c:v>
                </c:pt>
                <c:pt idx="7285">
                  <c:v>8.3689999999999998</c:v>
                </c:pt>
                <c:pt idx="7286">
                  <c:v>8.3439999999999994</c:v>
                </c:pt>
                <c:pt idx="7287">
                  <c:v>8.3439999999999994</c:v>
                </c:pt>
                <c:pt idx="7288">
                  <c:v>8.3439999999999994</c:v>
                </c:pt>
                <c:pt idx="7289">
                  <c:v>8.3190000000000008</c:v>
                </c:pt>
                <c:pt idx="7290">
                  <c:v>8.2949999999999999</c:v>
                </c:pt>
                <c:pt idx="7291">
                  <c:v>8.2949999999999999</c:v>
                </c:pt>
                <c:pt idx="7292">
                  <c:v>8.2949999999999999</c:v>
                </c:pt>
                <c:pt idx="7293">
                  <c:v>8.27</c:v>
                </c:pt>
                <c:pt idx="7294">
                  <c:v>8.27</c:v>
                </c:pt>
                <c:pt idx="7295">
                  <c:v>8.27</c:v>
                </c:pt>
                <c:pt idx="7296">
                  <c:v>8.27</c:v>
                </c:pt>
                <c:pt idx="7297">
                  <c:v>8.2449999999999992</c:v>
                </c:pt>
                <c:pt idx="7298">
                  <c:v>8.2449999999999992</c:v>
                </c:pt>
                <c:pt idx="7299">
                  <c:v>8.2449999999999992</c:v>
                </c:pt>
                <c:pt idx="7300">
                  <c:v>8.2449999999999992</c:v>
                </c:pt>
                <c:pt idx="7301">
                  <c:v>8.2449999999999992</c:v>
                </c:pt>
                <c:pt idx="7302">
                  <c:v>8.2449999999999992</c:v>
                </c:pt>
                <c:pt idx="7303">
                  <c:v>8.2449999999999992</c:v>
                </c:pt>
                <c:pt idx="7304">
                  <c:v>8.2449999999999992</c:v>
                </c:pt>
                <c:pt idx="7305">
                  <c:v>8.2200000000000006</c:v>
                </c:pt>
                <c:pt idx="7306">
                  <c:v>8.1950000000000003</c:v>
                </c:pt>
                <c:pt idx="7307">
                  <c:v>8.1950000000000003</c:v>
                </c:pt>
                <c:pt idx="7308">
                  <c:v>8.17</c:v>
                </c:pt>
                <c:pt idx="7309">
                  <c:v>8.17</c:v>
                </c:pt>
                <c:pt idx="7310">
                  <c:v>8.1449999999999996</c:v>
                </c:pt>
                <c:pt idx="7311">
                  <c:v>8.1449999999999996</c:v>
                </c:pt>
                <c:pt idx="7312">
                  <c:v>8.1449999999999996</c:v>
                </c:pt>
                <c:pt idx="7313">
                  <c:v>8.1449999999999996</c:v>
                </c:pt>
                <c:pt idx="7314">
                  <c:v>8.1449999999999996</c:v>
                </c:pt>
                <c:pt idx="7315">
                  <c:v>8.1449999999999996</c:v>
                </c:pt>
                <c:pt idx="7316">
                  <c:v>8.1449999999999996</c:v>
                </c:pt>
                <c:pt idx="7317">
                  <c:v>8.1449999999999996</c:v>
                </c:pt>
                <c:pt idx="7318">
                  <c:v>8.1449999999999996</c:v>
                </c:pt>
                <c:pt idx="7319">
                  <c:v>8.1449999999999996</c:v>
                </c:pt>
                <c:pt idx="7320">
                  <c:v>8.1449999999999996</c:v>
                </c:pt>
                <c:pt idx="7321">
                  <c:v>8.1449999999999996</c:v>
                </c:pt>
                <c:pt idx="7322">
                  <c:v>8.1449999999999996</c:v>
                </c:pt>
                <c:pt idx="7323">
                  <c:v>8.17</c:v>
                </c:pt>
                <c:pt idx="7324">
                  <c:v>8.17</c:v>
                </c:pt>
                <c:pt idx="7325">
                  <c:v>8.17</c:v>
                </c:pt>
                <c:pt idx="7326">
                  <c:v>8.1449999999999996</c:v>
                </c:pt>
                <c:pt idx="7327">
                  <c:v>8.1449999999999996</c:v>
                </c:pt>
                <c:pt idx="7328">
                  <c:v>8.1449999999999996</c:v>
                </c:pt>
                <c:pt idx="7329">
                  <c:v>8.17</c:v>
                </c:pt>
                <c:pt idx="7330">
                  <c:v>8.1950000000000003</c:v>
                </c:pt>
                <c:pt idx="7331">
                  <c:v>8.1950000000000003</c:v>
                </c:pt>
                <c:pt idx="7332">
                  <c:v>8.17</c:v>
                </c:pt>
                <c:pt idx="7333">
                  <c:v>8.17</c:v>
                </c:pt>
                <c:pt idx="7334">
                  <c:v>8.17</c:v>
                </c:pt>
                <c:pt idx="7335">
                  <c:v>8.17</c:v>
                </c:pt>
                <c:pt idx="7336">
                  <c:v>8.1950000000000003</c:v>
                </c:pt>
                <c:pt idx="7337">
                  <c:v>8.2449999999999992</c:v>
                </c:pt>
                <c:pt idx="7338">
                  <c:v>8.27</c:v>
                </c:pt>
                <c:pt idx="7339">
                  <c:v>8.3439999999999994</c:v>
                </c:pt>
                <c:pt idx="7340">
                  <c:v>8.4440000000000008</c:v>
                </c:pt>
                <c:pt idx="7341">
                  <c:v>8.5429999999999993</c:v>
                </c:pt>
                <c:pt idx="7342">
                  <c:v>8.593</c:v>
                </c:pt>
                <c:pt idx="7343">
                  <c:v>8.6430000000000007</c:v>
                </c:pt>
                <c:pt idx="7344">
                  <c:v>8.5429999999999993</c:v>
                </c:pt>
                <c:pt idx="7345">
                  <c:v>8.5429999999999993</c:v>
                </c:pt>
                <c:pt idx="7346">
                  <c:v>8.5429999999999993</c:v>
                </c:pt>
                <c:pt idx="7347">
                  <c:v>8.5429999999999993</c:v>
                </c:pt>
                <c:pt idx="7348">
                  <c:v>8.6430000000000007</c:v>
                </c:pt>
                <c:pt idx="7349">
                  <c:v>8.6929999999999996</c:v>
                </c:pt>
                <c:pt idx="7350">
                  <c:v>8.6679999999999993</c:v>
                </c:pt>
                <c:pt idx="7351">
                  <c:v>8.7919999999999998</c:v>
                </c:pt>
                <c:pt idx="7352">
                  <c:v>8.8659999999999997</c:v>
                </c:pt>
                <c:pt idx="7353">
                  <c:v>8.8409999999999993</c:v>
                </c:pt>
                <c:pt idx="7354">
                  <c:v>8.6929999999999996</c:v>
                </c:pt>
                <c:pt idx="7355">
                  <c:v>8.6430000000000007</c:v>
                </c:pt>
                <c:pt idx="7356">
                  <c:v>8.6430000000000007</c:v>
                </c:pt>
                <c:pt idx="7357">
                  <c:v>8.7919999999999998</c:v>
                </c:pt>
                <c:pt idx="7358">
                  <c:v>8.7669999999999995</c:v>
                </c:pt>
                <c:pt idx="7359">
                  <c:v>8.6679999999999993</c:v>
                </c:pt>
                <c:pt idx="7360">
                  <c:v>8.6180000000000003</c:v>
                </c:pt>
                <c:pt idx="7361">
                  <c:v>8.6180000000000003</c:v>
                </c:pt>
                <c:pt idx="7362">
                  <c:v>8.593</c:v>
                </c:pt>
                <c:pt idx="7363">
                  <c:v>8.5429999999999993</c:v>
                </c:pt>
                <c:pt idx="7364">
                  <c:v>8.5190000000000001</c:v>
                </c:pt>
                <c:pt idx="7365">
                  <c:v>8.4939999999999998</c:v>
                </c:pt>
                <c:pt idx="7366">
                  <c:v>8.4689999999999994</c:v>
                </c:pt>
                <c:pt idx="7367">
                  <c:v>8.4689999999999994</c:v>
                </c:pt>
                <c:pt idx="7368">
                  <c:v>8.4440000000000008</c:v>
                </c:pt>
                <c:pt idx="7369">
                  <c:v>8.3940000000000001</c:v>
                </c:pt>
                <c:pt idx="7370">
                  <c:v>8.3689999999999998</c:v>
                </c:pt>
                <c:pt idx="7371">
                  <c:v>8.3689999999999998</c:v>
                </c:pt>
                <c:pt idx="7372">
                  <c:v>8.3439999999999994</c:v>
                </c:pt>
                <c:pt idx="7373">
                  <c:v>8.3439999999999994</c:v>
                </c:pt>
                <c:pt idx="7374">
                  <c:v>8.3190000000000008</c:v>
                </c:pt>
                <c:pt idx="7375">
                  <c:v>8.3190000000000008</c:v>
                </c:pt>
                <c:pt idx="7376">
                  <c:v>8.2949999999999999</c:v>
                </c:pt>
                <c:pt idx="7377">
                  <c:v>8.2949999999999999</c:v>
                </c:pt>
                <c:pt idx="7378">
                  <c:v>8.27</c:v>
                </c:pt>
                <c:pt idx="7379">
                  <c:v>8.27</c:v>
                </c:pt>
                <c:pt idx="7380">
                  <c:v>8.27</c:v>
                </c:pt>
                <c:pt idx="7381">
                  <c:v>8.2449999999999992</c:v>
                </c:pt>
                <c:pt idx="7382">
                  <c:v>8.2449999999999992</c:v>
                </c:pt>
                <c:pt idx="7383">
                  <c:v>8.2449999999999992</c:v>
                </c:pt>
                <c:pt idx="7384">
                  <c:v>8.2449999999999992</c:v>
                </c:pt>
                <c:pt idx="7385">
                  <c:v>8.2449999999999992</c:v>
                </c:pt>
                <c:pt idx="7386">
                  <c:v>8.2449999999999992</c:v>
                </c:pt>
                <c:pt idx="7387">
                  <c:v>8.2449999999999992</c:v>
                </c:pt>
                <c:pt idx="7388">
                  <c:v>8.2449999999999992</c:v>
                </c:pt>
                <c:pt idx="7389">
                  <c:v>8.2449999999999992</c:v>
                </c:pt>
                <c:pt idx="7390">
                  <c:v>8.2449999999999992</c:v>
                </c:pt>
                <c:pt idx="7391">
                  <c:v>8.2449999999999992</c:v>
                </c:pt>
                <c:pt idx="7392">
                  <c:v>8.2449999999999992</c:v>
                </c:pt>
                <c:pt idx="7393">
                  <c:v>8.2449999999999992</c:v>
                </c:pt>
                <c:pt idx="7394">
                  <c:v>8.2449999999999992</c:v>
                </c:pt>
                <c:pt idx="7395">
                  <c:v>8.2449999999999992</c:v>
                </c:pt>
                <c:pt idx="7396">
                  <c:v>8.2449999999999992</c:v>
                </c:pt>
                <c:pt idx="7397">
                  <c:v>8.2200000000000006</c:v>
                </c:pt>
                <c:pt idx="7398">
                  <c:v>8.2200000000000006</c:v>
                </c:pt>
                <c:pt idx="7399">
                  <c:v>8.2200000000000006</c:v>
                </c:pt>
                <c:pt idx="7400">
                  <c:v>8.2200000000000006</c:v>
                </c:pt>
                <c:pt idx="7401">
                  <c:v>8.2449999999999992</c:v>
                </c:pt>
                <c:pt idx="7402">
                  <c:v>8.2449999999999992</c:v>
                </c:pt>
                <c:pt idx="7403">
                  <c:v>8.2449999999999992</c:v>
                </c:pt>
                <c:pt idx="7404">
                  <c:v>8.2449999999999992</c:v>
                </c:pt>
                <c:pt idx="7405">
                  <c:v>8.2449999999999992</c:v>
                </c:pt>
                <c:pt idx="7406">
                  <c:v>8.2449999999999992</c:v>
                </c:pt>
                <c:pt idx="7407">
                  <c:v>8.2449999999999992</c:v>
                </c:pt>
                <c:pt idx="7408">
                  <c:v>8.2449999999999992</c:v>
                </c:pt>
                <c:pt idx="7409">
                  <c:v>8.2449999999999992</c:v>
                </c:pt>
                <c:pt idx="7410">
                  <c:v>8.2449999999999992</c:v>
                </c:pt>
                <c:pt idx="7411">
                  <c:v>8.2449999999999992</c:v>
                </c:pt>
                <c:pt idx="7412">
                  <c:v>8.2449999999999992</c:v>
                </c:pt>
                <c:pt idx="7413">
                  <c:v>8.2200000000000006</c:v>
                </c:pt>
                <c:pt idx="7414">
                  <c:v>8.2200000000000006</c:v>
                </c:pt>
                <c:pt idx="7415">
                  <c:v>8.2449999999999992</c:v>
                </c:pt>
                <c:pt idx="7416">
                  <c:v>8.2449999999999992</c:v>
                </c:pt>
                <c:pt idx="7417">
                  <c:v>8.2449999999999992</c:v>
                </c:pt>
                <c:pt idx="7418">
                  <c:v>8.2449999999999992</c:v>
                </c:pt>
                <c:pt idx="7419">
                  <c:v>8.2449999999999992</c:v>
                </c:pt>
                <c:pt idx="7420">
                  <c:v>8.2449999999999992</c:v>
                </c:pt>
                <c:pt idx="7421">
                  <c:v>8.2449999999999992</c:v>
                </c:pt>
                <c:pt idx="7422">
                  <c:v>8.2200000000000006</c:v>
                </c:pt>
                <c:pt idx="7423">
                  <c:v>8.2200000000000006</c:v>
                </c:pt>
                <c:pt idx="7424">
                  <c:v>8.1950000000000003</c:v>
                </c:pt>
                <c:pt idx="7425">
                  <c:v>8.2200000000000006</c:v>
                </c:pt>
                <c:pt idx="7426">
                  <c:v>8.2200000000000006</c:v>
                </c:pt>
                <c:pt idx="7427">
                  <c:v>8.2449999999999992</c:v>
                </c:pt>
                <c:pt idx="7428">
                  <c:v>8.2449999999999992</c:v>
                </c:pt>
                <c:pt idx="7429">
                  <c:v>8.2449999999999992</c:v>
                </c:pt>
                <c:pt idx="7430">
                  <c:v>8.27</c:v>
                </c:pt>
                <c:pt idx="7431">
                  <c:v>8.2949999999999999</c:v>
                </c:pt>
                <c:pt idx="7432">
                  <c:v>8.3439999999999994</c:v>
                </c:pt>
                <c:pt idx="7433">
                  <c:v>8.3439999999999994</c:v>
                </c:pt>
                <c:pt idx="7434">
                  <c:v>8.3940000000000001</c:v>
                </c:pt>
                <c:pt idx="7435">
                  <c:v>8.4440000000000008</c:v>
                </c:pt>
                <c:pt idx="7436">
                  <c:v>8.5190000000000001</c:v>
                </c:pt>
                <c:pt idx="7437">
                  <c:v>8.5429999999999993</c:v>
                </c:pt>
                <c:pt idx="7438">
                  <c:v>8.4939999999999998</c:v>
                </c:pt>
                <c:pt idx="7439">
                  <c:v>8.4939999999999998</c:v>
                </c:pt>
                <c:pt idx="7440">
                  <c:v>8.5190000000000001</c:v>
                </c:pt>
                <c:pt idx="7441">
                  <c:v>8.5190000000000001</c:v>
                </c:pt>
                <c:pt idx="7442">
                  <c:v>8.5190000000000001</c:v>
                </c:pt>
                <c:pt idx="7443">
                  <c:v>8.4689999999999994</c:v>
                </c:pt>
                <c:pt idx="7444">
                  <c:v>8.4939999999999998</c:v>
                </c:pt>
                <c:pt idx="7445">
                  <c:v>8.5679999999999996</c:v>
                </c:pt>
                <c:pt idx="7446">
                  <c:v>8.593</c:v>
                </c:pt>
                <c:pt idx="7447">
                  <c:v>8.6180000000000003</c:v>
                </c:pt>
                <c:pt idx="7448">
                  <c:v>8.5679999999999996</c:v>
                </c:pt>
                <c:pt idx="7449">
                  <c:v>8.5429999999999993</c:v>
                </c:pt>
                <c:pt idx="7450">
                  <c:v>8.5679999999999996</c:v>
                </c:pt>
                <c:pt idx="7451">
                  <c:v>8.593</c:v>
                </c:pt>
                <c:pt idx="7452">
                  <c:v>8.593</c:v>
                </c:pt>
                <c:pt idx="7453">
                  <c:v>8.5679999999999996</c:v>
                </c:pt>
                <c:pt idx="7454">
                  <c:v>8.5679999999999996</c:v>
                </c:pt>
                <c:pt idx="7455">
                  <c:v>8.5429999999999993</c:v>
                </c:pt>
                <c:pt idx="7456">
                  <c:v>8.5429999999999993</c:v>
                </c:pt>
                <c:pt idx="7457">
                  <c:v>8.5429999999999993</c:v>
                </c:pt>
                <c:pt idx="7458">
                  <c:v>8.5429999999999993</c:v>
                </c:pt>
                <c:pt idx="7459">
                  <c:v>8.5429999999999993</c:v>
                </c:pt>
                <c:pt idx="7460">
                  <c:v>8.5190000000000001</c:v>
                </c:pt>
                <c:pt idx="7461">
                  <c:v>8.4939999999999998</c:v>
                </c:pt>
                <c:pt idx="7462">
                  <c:v>8.4939999999999998</c:v>
                </c:pt>
                <c:pt idx="7463">
                  <c:v>8.4939999999999998</c:v>
                </c:pt>
                <c:pt idx="7464">
                  <c:v>8.4689999999999994</c:v>
                </c:pt>
                <c:pt idx="7465">
                  <c:v>8.4689999999999994</c:v>
                </c:pt>
                <c:pt idx="7466">
                  <c:v>8.4440000000000008</c:v>
                </c:pt>
                <c:pt idx="7467">
                  <c:v>8.4190000000000005</c:v>
                </c:pt>
                <c:pt idx="7468">
                  <c:v>8.3940000000000001</c:v>
                </c:pt>
                <c:pt idx="7469">
                  <c:v>8.3689999999999998</c:v>
                </c:pt>
                <c:pt idx="7470">
                  <c:v>8.3439999999999994</c:v>
                </c:pt>
                <c:pt idx="7471">
                  <c:v>8.3439999999999994</c:v>
                </c:pt>
                <c:pt idx="7472">
                  <c:v>8.3190000000000008</c:v>
                </c:pt>
                <c:pt idx="7473">
                  <c:v>8.3190000000000008</c:v>
                </c:pt>
                <c:pt idx="7474">
                  <c:v>8.3190000000000008</c:v>
                </c:pt>
                <c:pt idx="7475">
                  <c:v>8.3190000000000008</c:v>
                </c:pt>
                <c:pt idx="7476">
                  <c:v>8.2949999999999999</c:v>
                </c:pt>
                <c:pt idx="7477">
                  <c:v>8.2949999999999999</c:v>
                </c:pt>
                <c:pt idx="7478">
                  <c:v>8.2949999999999999</c:v>
                </c:pt>
                <c:pt idx="7479">
                  <c:v>8.27</c:v>
                </c:pt>
                <c:pt idx="7480">
                  <c:v>8.27</c:v>
                </c:pt>
                <c:pt idx="7481">
                  <c:v>8.27</c:v>
                </c:pt>
                <c:pt idx="7482">
                  <c:v>8.27</c:v>
                </c:pt>
                <c:pt idx="7483">
                  <c:v>8.2449999999999992</c:v>
                </c:pt>
                <c:pt idx="7484">
                  <c:v>8.2449999999999992</c:v>
                </c:pt>
                <c:pt idx="7485">
                  <c:v>8.2200000000000006</c:v>
                </c:pt>
                <c:pt idx="7486">
                  <c:v>8.2200000000000006</c:v>
                </c:pt>
                <c:pt idx="7487">
                  <c:v>8.1950000000000003</c:v>
                </c:pt>
                <c:pt idx="7488">
                  <c:v>8.1950000000000003</c:v>
                </c:pt>
                <c:pt idx="7489">
                  <c:v>8.1950000000000003</c:v>
                </c:pt>
                <c:pt idx="7490">
                  <c:v>8.17</c:v>
                </c:pt>
                <c:pt idx="7491">
                  <c:v>8.17</c:v>
                </c:pt>
                <c:pt idx="7492">
                  <c:v>8.1449999999999996</c:v>
                </c:pt>
                <c:pt idx="7493">
                  <c:v>8.1449999999999996</c:v>
                </c:pt>
                <c:pt idx="7494">
                  <c:v>8.1449999999999996</c:v>
                </c:pt>
                <c:pt idx="7495">
                  <c:v>8.1449999999999996</c:v>
                </c:pt>
                <c:pt idx="7496">
                  <c:v>8.1449999999999996</c:v>
                </c:pt>
                <c:pt idx="7497">
                  <c:v>8.1449999999999996</c:v>
                </c:pt>
                <c:pt idx="7498">
                  <c:v>8.1449999999999996</c:v>
                </c:pt>
                <c:pt idx="7499">
                  <c:v>8.1449999999999996</c:v>
                </c:pt>
                <c:pt idx="7500">
                  <c:v>8.1449999999999996</c:v>
                </c:pt>
                <c:pt idx="7501">
                  <c:v>8.1199999999999992</c:v>
                </c:pt>
                <c:pt idx="7502">
                  <c:v>8.1199999999999992</c:v>
                </c:pt>
                <c:pt idx="7503">
                  <c:v>8.1199999999999992</c:v>
                </c:pt>
                <c:pt idx="7504">
                  <c:v>8.1199999999999992</c:v>
                </c:pt>
                <c:pt idx="7505">
                  <c:v>8.1199999999999992</c:v>
                </c:pt>
                <c:pt idx="7506">
                  <c:v>8.1199999999999992</c:v>
                </c:pt>
                <c:pt idx="7507">
                  <c:v>8.1199999999999992</c:v>
                </c:pt>
                <c:pt idx="7508">
                  <c:v>8.1449999999999996</c:v>
                </c:pt>
                <c:pt idx="7509">
                  <c:v>8.1449999999999996</c:v>
                </c:pt>
                <c:pt idx="7510">
                  <c:v>8.1449999999999996</c:v>
                </c:pt>
                <c:pt idx="7511">
                  <c:v>8.1449999999999996</c:v>
                </c:pt>
                <c:pt idx="7512">
                  <c:v>8.1449999999999996</c:v>
                </c:pt>
                <c:pt idx="7513">
                  <c:v>8.1449999999999996</c:v>
                </c:pt>
                <c:pt idx="7514">
                  <c:v>8.1449999999999996</c:v>
                </c:pt>
                <c:pt idx="7515">
                  <c:v>8.1449999999999996</c:v>
                </c:pt>
                <c:pt idx="7516">
                  <c:v>8.1449999999999996</c:v>
                </c:pt>
                <c:pt idx="7517">
                  <c:v>8.1449999999999996</c:v>
                </c:pt>
                <c:pt idx="7518">
                  <c:v>8.1449999999999996</c:v>
                </c:pt>
                <c:pt idx="7519">
                  <c:v>8.1199999999999992</c:v>
                </c:pt>
                <c:pt idx="7520">
                  <c:v>8.1199999999999992</c:v>
                </c:pt>
                <c:pt idx="7521">
                  <c:v>8.1199999999999992</c:v>
                </c:pt>
                <c:pt idx="7522">
                  <c:v>8.1199999999999992</c:v>
                </c:pt>
                <c:pt idx="7523">
                  <c:v>8.1449999999999996</c:v>
                </c:pt>
                <c:pt idx="7524">
                  <c:v>8.1449999999999996</c:v>
                </c:pt>
                <c:pt idx="7525">
                  <c:v>8.17</c:v>
                </c:pt>
                <c:pt idx="7526">
                  <c:v>8.1449999999999996</c:v>
                </c:pt>
                <c:pt idx="7527">
                  <c:v>8.1449999999999996</c:v>
                </c:pt>
                <c:pt idx="7528">
                  <c:v>8.17</c:v>
                </c:pt>
                <c:pt idx="7529">
                  <c:v>8.2200000000000006</c:v>
                </c:pt>
                <c:pt idx="7530">
                  <c:v>8.27</c:v>
                </c:pt>
                <c:pt idx="7531">
                  <c:v>8.3439999999999994</c:v>
                </c:pt>
                <c:pt idx="7532">
                  <c:v>8.4440000000000008</c:v>
                </c:pt>
                <c:pt idx="7533">
                  <c:v>8.5190000000000001</c:v>
                </c:pt>
                <c:pt idx="7534">
                  <c:v>8.5679999999999996</c:v>
                </c:pt>
                <c:pt idx="7535">
                  <c:v>8.6180000000000003</c:v>
                </c:pt>
                <c:pt idx="7536">
                  <c:v>8.6679999999999993</c:v>
                </c:pt>
                <c:pt idx="7537">
                  <c:v>8.6929999999999996</c:v>
                </c:pt>
                <c:pt idx="7538">
                  <c:v>8.7420000000000009</c:v>
                </c:pt>
                <c:pt idx="7539">
                  <c:v>8.7919999999999998</c:v>
                </c:pt>
                <c:pt idx="7540">
                  <c:v>8.8659999999999997</c:v>
                </c:pt>
                <c:pt idx="7541">
                  <c:v>8.6679999999999993</c:v>
                </c:pt>
                <c:pt idx="7542">
                  <c:v>8.7919999999999998</c:v>
                </c:pt>
                <c:pt idx="7543">
                  <c:v>8.8659999999999997</c:v>
                </c:pt>
                <c:pt idx="7544">
                  <c:v>8.9160000000000004</c:v>
                </c:pt>
                <c:pt idx="7545">
                  <c:v>8.891</c:v>
                </c:pt>
                <c:pt idx="7546">
                  <c:v>8.9649999999999999</c:v>
                </c:pt>
                <c:pt idx="7547">
                  <c:v>8.9649999999999999</c:v>
                </c:pt>
                <c:pt idx="7548">
                  <c:v>8.8659999999999997</c:v>
                </c:pt>
                <c:pt idx="7549">
                  <c:v>8.891</c:v>
                </c:pt>
                <c:pt idx="7550">
                  <c:v>8.9410000000000007</c:v>
                </c:pt>
                <c:pt idx="7551">
                  <c:v>8.8409999999999993</c:v>
                </c:pt>
                <c:pt idx="7552">
                  <c:v>8.7420000000000009</c:v>
                </c:pt>
                <c:pt idx="7553">
                  <c:v>8.7919999999999998</c:v>
                </c:pt>
                <c:pt idx="7554">
                  <c:v>8.7669999999999995</c:v>
                </c:pt>
                <c:pt idx="7555">
                  <c:v>8.7669999999999995</c:v>
                </c:pt>
                <c:pt idx="7556">
                  <c:v>8.7919999999999998</c:v>
                </c:pt>
                <c:pt idx="7557">
                  <c:v>8.7669999999999995</c:v>
                </c:pt>
                <c:pt idx="7558">
                  <c:v>8.7420000000000009</c:v>
                </c:pt>
                <c:pt idx="7559">
                  <c:v>8.6929999999999996</c:v>
                </c:pt>
                <c:pt idx="7560">
                  <c:v>8.6679999999999993</c:v>
                </c:pt>
                <c:pt idx="7561">
                  <c:v>8.6180000000000003</c:v>
                </c:pt>
                <c:pt idx="7562">
                  <c:v>8.593</c:v>
                </c:pt>
                <c:pt idx="7563">
                  <c:v>8.5679999999999996</c:v>
                </c:pt>
                <c:pt idx="7564">
                  <c:v>8.5429999999999993</c:v>
                </c:pt>
                <c:pt idx="7565">
                  <c:v>8.5190000000000001</c:v>
                </c:pt>
                <c:pt idx="7566">
                  <c:v>8.4939999999999998</c:v>
                </c:pt>
                <c:pt idx="7567">
                  <c:v>8.4689999999999994</c:v>
                </c:pt>
                <c:pt idx="7568">
                  <c:v>8.4440000000000008</c:v>
                </c:pt>
                <c:pt idx="7569">
                  <c:v>8.3940000000000001</c:v>
                </c:pt>
                <c:pt idx="7570">
                  <c:v>8.3439999999999994</c:v>
                </c:pt>
                <c:pt idx="7571">
                  <c:v>8.3190000000000008</c:v>
                </c:pt>
                <c:pt idx="7572">
                  <c:v>8.3190000000000008</c:v>
                </c:pt>
                <c:pt idx="7573">
                  <c:v>8.3190000000000008</c:v>
                </c:pt>
                <c:pt idx="7574">
                  <c:v>8.2949999999999999</c:v>
                </c:pt>
                <c:pt idx="7575">
                  <c:v>8.2949999999999999</c:v>
                </c:pt>
                <c:pt idx="7576">
                  <c:v>8.2949999999999999</c:v>
                </c:pt>
                <c:pt idx="7577">
                  <c:v>8.27</c:v>
                </c:pt>
                <c:pt idx="7578">
                  <c:v>8.27</c:v>
                </c:pt>
                <c:pt idx="7579">
                  <c:v>8.27</c:v>
                </c:pt>
                <c:pt idx="7580">
                  <c:v>8.2449999999999992</c:v>
                </c:pt>
                <c:pt idx="7581">
                  <c:v>8.2449999999999992</c:v>
                </c:pt>
                <c:pt idx="7582">
                  <c:v>8.2449999999999992</c:v>
                </c:pt>
                <c:pt idx="7583">
                  <c:v>8.2449999999999992</c:v>
                </c:pt>
                <c:pt idx="7584">
                  <c:v>8.2449999999999992</c:v>
                </c:pt>
                <c:pt idx="7585">
                  <c:v>8.2449999999999992</c:v>
                </c:pt>
                <c:pt idx="7586">
                  <c:v>8.2200000000000006</c:v>
                </c:pt>
                <c:pt idx="7587">
                  <c:v>8.2200000000000006</c:v>
                </c:pt>
                <c:pt idx="7588">
                  <c:v>8.2200000000000006</c:v>
                </c:pt>
                <c:pt idx="7589">
                  <c:v>8.2200000000000006</c:v>
                </c:pt>
                <c:pt idx="7590">
                  <c:v>8.1950000000000003</c:v>
                </c:pt>
                <c:pt idx="7591">
                  <c:v>8.1950000000000003</c:v>
                </c:pt>
                <c:pt idx="7592">
                  <c:v>8.1950000000000003</c:v>
                </c:pt>
                <c:pt idx="7593">
                  <c:v>8.17</c:v>
                </c:pt>
                <c:pt idx="7594">
                  <c:v>8.17</c:v>
                </c:pt>
                <c:pt idx="7595">
                  <c:v>8.17</c:v>
                </c:pt>
                <c:pt idx="7596">
                  <c:v>8.17</c:v>
                </c:pt>
                <c:pt idx="7597">
                  <c:v>8.17</c:v>
                </c:pt>
                <c:pt idx="7598">
                  <c:v>8.17</c:v>
                </c:pt>
                <c:pt idx="7599">
                  <c:v>8.17</c:v>
                </c:pt>
                <c:pt idx="7600">
                  <c:v>8.17</c:v>
                </c:pt>
                <c:pt idx="7601">
                  <c:v>8.17</c:v>
                </c:pt>
                <c:pt idx="7602">
                  <c:v>8.17</c:v>
                </c:pt>
                <c:pt idx="7603">
                  <c:v>8.17</c:v>
                </c:pt>
                <c:pt idx="7604">
                  <c:v>8.1449999999999996</c:v>
                </c:pt>
                <c:pt idx="7605">
                  <c:v>8.1449999999999996</c:v>
                </c:pt>
                <c:pt idx="7606">
                  <c:v>8.1449999999999996</c:v>
                </c:pt>
                <c:pt idx="7607">
                  <c:v>8.1449999999999996</c:v>
                </c:pt>
                <c:pt idx="7608">
                  <c:v>8.1449999999999996</c:v>
                </c:pt>
                <c:pt idx="7609">
                  <c:v>8.1199999999999992</c:v>
                </c:pt>
                <c:pt idx="7610">
                  <c:v>8.1199999999999992</c:v>
                </c:pt>
                <c:pt idx="7611">
                  <c:v>8.1199999999999992</c:v>
                </c:pt>
                <c:pt idx="7612">
                  <c:v>8.0950000000000006</c:v>
                </c:pt>
                <c:pt idx="7613">
                  <c:v>8.0950000000000006</c:v>
                </c:pt>
                <c:pt idx="7614">
                  <c:v>8.0950000000000006</c:v>
                </c:pt>
                <c:pt idx="7615">
                  <c:v>8.0950000000000006</c:v>
                </c:pt>
                <c:pt idx="7616">
                  <c:v>8.1199999999999992</c:v>
                </c:pt>
                <c:pt idx="7617">
                  <c:v>8.1199999999999992</c:v>
                </c:pt>
                <c:pt idx="7618">
                  <c:v>8.1199999999999992</c:v>
                </c:pt>
                <c:pt idx="7619">
                  <c:v>8.1199999999999992</c:v>
                </c:pt>
                <c:pt idx="7620">
                  <c:v>8.1449999999999996</c:v>
                </c:pt>
                <c:pt idx="7621">
                  <c:v>8.1449999999999996</c:v>
                </c:pt>
                <c:pt idx="7622">
                  <c:v>8.17</c:v>
                </c:pt>
                <c:pt idx="7623">
                  <c:v>8.1950000000000003</c:v>
                </c:pt>
                <c:pt idx="7624">
                  <c:v>8.1950000000000003</c:v>
                </c:pt>
                <c:pt idx="7625">
                  <c:v>8.2449999999999992</c:v>
                </c:pt>
                <c:pt idx="7626">
                  <c:v>8.27</c:v>
                </c:pt>
                <c:pt idx="7627">
                  <c:v>8.3439999999999994</c:v>
                </c:pt>
                <c:pt idx="7628">
                  <c:v>8.4440000000000008</c:v>
                </c:pt>
                <c:pt idx="7629">
                  <c:v>8.5429999999999993</c:v>
                </c:pt>
                <c:pt idx="7630">
                  <c:v>8.593</c:v>
                </c:pt>
                <c:pt idx="7631">
                  <c:v>8.6430000000000007</c:v>
                </c:pt>
                <c:pt idx="7632">
                  <c:v>8.6929999999999996</c:v>
                </c:pt>
                <c:pt idx="7633">
                  <c:v>8.7420000000000009</c:v>
                </c:pt>
                <c:pt idx="7634">
                  <c:v>8.7669999999999995</c:v>
                </c:pt>
                <c:pt idx="7635">
                  <c:v>8.7919999999999998</c:v>
                </c:pt>
                <c:pt idx="7636">
                  <c:v>8.8170000000000002</c:v>
                </c:pt>
                <c:pt idx="7637">
                  <c:v>8.8409999999999993</c:v>
                </c:pt>
                <c:pt idx="7638">
                  <c:v>8.8409999999999993</c:v>
                </c:pt>
                <c:pt idx="7639">
                  <c:v>8.891</c:v>
                </c:pt>
                <c:pt idx="7640">
                  <c:v>8.9160000000000004</c:v>
                </c:pt>
                <c:pt idx="7641">
                  <c:v>8.9410000000000007</c:v>
                </c:pt>
                <c:pt idx="7642">
                  <c:v>8.9649999999999999</c:v>
                </c:pt>
                <c:pt idx="7643">
                  <c:v>8.9649999999999999</c:v>
                </c:pt>
                <c:pt idx="7644">
                  <c:v>8.9649999999999999</c:v>
                </c:pt>
                <c:pt idx="7645">
                  <c:v>8.9649999999999999</c:v>
                </c:pt>
                <c:pt idx="7646">
                  <c:v>8.9649999999999999</c:v>
                </c:pt>
                <c:pt idx="7647">
                  <c:v>8.9649999999999999</c:v>
                </c:pt>
                <c:pt idx="7648">
                  <c:v>8.9410000000000007</c:v>
                </c:pt>
                <c:pt idx="7649">
                  <c:v>8.9410000000000007</c:v>
                </c:pt>
                <c:pt idx="7650">
                  <c:v>8.9160000000000004</c:v>
                </c:pt>
                <c:pt idx="7651">
                  <c:v>8.891</c:v>
                </c:pt>
                <c:pt idx="7652">
                  <c:v>8.8659999999999997</c:v>
                </c:pt>
                <c:pt idx="7653">
                  <c:v>8.8409999999999993</c:v>
                </c:pt>
                <c:pt idx="7654">
                  <c:v>8.7919999999999998</c:v>
                </c:pt>
                <c:pt idx="7655">
                  <c:v>8.7669999999999995</c:v>
                </c:pt>
                <c:pt idx="7656">
                  <c:v>8.7420000000000009</c:v>
                </c:pt>
                <c:pt idx="7657">
                  <c:v>8.6679999999999993</c:v>
                </c:pt>
                <c:pt idx="7658">
                  <c:v>8.6180000000000003</c:v>
                </c:pt>
                <c:pt idx="7659">
                  <c:v>8.593</c:v>
                </c:pt>
                <c:pt idx="7660">
                  <c:v>8.593</c:v>
                </c:pt>
                <c:pt idx="7661">
                  <c:v>8.5679999999999996</c:v>
                </c:pt>
                <c:pt idx="7662">
                  <c:v>8.5429999999999993</c:v>
                </c:pt>
                <c:pt idx="7663">
                  <c:v>8.5190000000000001</c:v>
                </c:pt>
                <c:pt idx="7664">
                  <c:v>8.4939999999999998</c:v>
                </c:pt>
                <c:pt idx="7665">
                  <c:v>8.4689999999999994</c:v>
                </c:pt>
                <c:pt idx="7666">
                  <c:v>8.4440000000000008</c:v>
                </c:pt>
                <c:pt idx="7667">
                  <c:v>8.4190000000000005</c:v>
                </c:pt>
                <c:pt idx="7668">
                  <c:v>8.3940000000000001</c:v>
                </c:pt>
                <c:pt idx="7669">
                  <c:v>8.3940000000000001</c:v>
                </c:pt>
                <c:pt idx="7670">
                  <c:v>8.3689999999999998</c:v>
                </c:pt>
                <c:pt idx="7671">
                  <c:v>8.3689999999999998</c:v>
                </c:pt>
                <c:pt idx="7672">
                  <c:v>8.3439999999999994</c:v>
                </c:pt>
                <c:pt idx="7673">
                  <c:v>8.3439999999999994</c:v>
                </c:pt>
                <c:pt idx="7674">
                  <c:v>8.3190000000000008</c:v>
                </c:pt>
                <c:pt idx="7675">
                  <c:v>8.3190000000000008</c:v>
                </c:pt>
                <c:pt idx="7676">
                  <c:v>8.2949999999999999</c:v>
                </c:pt>
                <c:pt idx="7677">
                  <c:v>8.2949999999999999</c:v>
                </c:pt>
                <c:pt idx="7678">
                  <c:v>8.2949999999999999</c:v>
                </c:pt>
                <c:pt idx="7679">
                  <c:v>8.27</c:v>
                </c:pt>
                <c:pt idx="7680">
                  <c:v>8.27</c:v>
                </c:pt>
                <c:pt idx="7681">
                  <c:v>8.27</c:v>
                </c:pt>
                <c:pt idx="7682">
                  <c:v>8.2449999999999992</c:v>
                </c:pt>
                <c:pt idx="7683">
                  <c:v>8.2449999999999992</c:v>
                </c:pt>
                <c:pt idx="7684">
                  <c:v>8.2449999999999992</c:v>
                </c:pt>
                <c:pt idx="7685">
                  <c:v>8.2449999999999992</c:v>
                </c:pt>
                <c:pt idx="7686">
                  <c:v>8.2200000000000006</c:v>
                </c:pt>
                <c:pt idx="7687">
                  <c:v>8.2200000000000006</c:v>
                </c:pt>
                <c:pt idx="7688">
                  <c:v>8.2200000000000006</c:v>
                </c:pt>
                <c:pt idx="7689">
                  <c:v>8.2200000000000006</c:v>
                </c:pt>
                <c:pt idx="7690">
                  <c:v>8.2200000000000006</c:v>
                </c:pt>
                <c:pt idx="7691">
                  <c:v>8.2200000000000006</c:v>
                </c:pt>
                <c:pt idx="7692">
                  <c:v>8.2200000000000006</c:v>
                </c:pt>
                <c:pt idx="7693">
                  <c:v>8.2200000000000006</c:v>
                </c:pt>
                <c:pt idx="7694">
                  <c:v>8.1950000000000003</c:v>
                </c:pt>
                <c:pt idx="7695">
                  <c:v>8.1950000000000003</c:v>
                </c:pt>
                <c:pt idx="7696">
                  <c:v>8.1950000000000003</c:v>
                </c:pt>
                <c:pt idx="7697">
                  <c:v>8.1950000000000003</c:v>
                </c:pt>
                <c:pt idx="7698">
                  <c:v>8.1950000000000003</c:v>
                </c:pt>
                <c:pt idx="7699">
                  <c:v>8.1950000000000003</c:v>
                </c:pt>
                <c:pt idx="7700">
                  <c:v>8.17</c:v>
                </c:pt>
                <c:pt idx="7701">
                  <c:v>8.17</c:v>
                </c:pt>
                <c:pt idx="7702">
                  <c:v>8.1449999999999996</c:v>
                </c:pt>
                <c:pt idx="7703">
                  <c:v>8.1449999999999996</c:v>
                </c:pt>
                <c:pt idx="7704">
                  <c:v>8.1449999999999996</c:v>
                </c:pt>
                <c:pt idx="7705">
                  <c:v>8.1449999999999996</c:v>
                </c:pt>
                <c:pt idx="7706">
                  <c:v>8.1199999999999992</c:v>
                </c:pt>
                <c:pt idx="7707">
                  <c:v>8.1199999999999992</c:v>
                </c:pt>
                <c:pt idx="7708">
                  <c:v>8.1199999999999992</c:v>
                </c:pt>
                <c:pt idx="7709">
                  <c:v>8.1199999999999992</c:v>
                </c:pt>
                <c:pt idx="7710">
                  <c:v>8.0950000000000006</c:v>
                </c:pt>
                <c:pt idx="7711">
                  <c:v>8.1199999999999992</c:v>
                </c:pt>
                <c:pt idx="7712">
                  <c:v>8.1199999999999992</c:v>
                </c:pt>
                <c:pt idx="7713">
                  <c:v>8.1199999999999992</c:v>
                </c:pt>
                <c:pt idx="7714">
                  <c:v>8.1199999999999992</c:v>
                </c:pt>
                <c:pt idx="7715">
                  <c:v>8.1199999999999992</c:v>
                </c:pt>
                <c:pt idx="7716">
                  <c:v>8.1199999999999992</c:v>
                </c:pt>
                <c:pt idx="7717">
                  <c:v>8.1199999999999992</c:v>
                </c:pt>
                <c:pt idx="7718">
                  <c:v>8.1449999999999996</c:v>
                </c:pt>
                <c:pt idx="7719">
                  <c:v>8.1449999999999996</c:v>
                </c:pt>
                <c:pt idx="7720">
                  <c:v>8.17</c:v>
                </c:pt>
                <c:pt idx="7721">
                  <c:v>8.2449999999999992</c:v>
                </c:pt>
                <c:pt idx="7722">
                  <c:v>8.3190000000000008</c:v>
                </c:pt>
                <c:pt idx="7723">
                  <c:v>8.3940000000000001</c:v>
                </c:pt>
                <c:pt idx="7724">
                  <c:v>8.4939999999999998</c:v>
                </c:pt>
                <c:pt idx="7725">
                  <c:v>8.5429999999999993</c:v>
                </c:pt>
                <c:pt idx="7726">
                  <c:v>8.6180000000000003</c:v>
                </c:pt>
                <c:pt idx="7727">
                  <c:v>8.6430000000000007</c:v>
                </c:pt>
                <c:pt idx="7728">
                  <c:v>8.7170000000000005</c:v>
                </c:pt>
                <c:pt idx="7729">
                  <c:v>8.7420000000000009</c:v>
                </c:pt>
                <c:pt idx="7730">
                  <c:v>8.7669999999999995</c:v>
                </c:pt>
                <c:pt idx="7731">
                  <c:v>8.8409999999999993</c:v>
                </c:pt>
                <c:pt idx="7732">
                  <c:v>8.8409999999999993</c:v>
                </c:pt>
                <c:pt idx="7733">
                  <c:v>8.891</c:v>
                </c:pt>
                <c:pt idx="7734">
                  <c:v>8.9160000000000004</c:v>
                </c:pt>
                <c:pt idx="7735">
                  <c:v>8.9160000000000004</c:v>
                </c:pt>
                <c:pt idx="7736">
                  <c:v>8.9410000000000007</c:v>
                </c:pt>
                <c:pt idx="7737">
                  <c:v>8.9649999999999999</c:v>
                </c:pt>
                <c:pt idx="7738">
                  <c:v>8.99</c:v>
                </c:pt>
                <c:pt idx="7739">
                  <c:v>8.99</c:v>
                </c:pt>
                <c:pt idx="7740">
                  <c:v>9.0399999999999991</c:v>
                </c:pt>
                <c:pt idx="7741">
                  <c:v>9.0399999999999991</c:v>
                </c:pt>
                <c:pt idx="7742">
                  <c:v>9.0399999999999991</c:v>
                </c:pt>
                <c:pt idx="7743">
                  <c:v>9.0399999999999991</c:v>
                </c:pt>
                <c:pt idx="7744">
                  <c:v>9.0150000000000006</c:v>
                </c:pt>
                <c:pt idx="7745">
                  <c:v>8.99</c:v>
                </c:pt>
                <c:pt idx="7746">
                  <c:v>8.9649999999999999</c:v>
                </c:pt>
                <c:pt idx="7747">
                  <c:v>8.9410000000000007</c:v>
                </c:pt>
                <c:pt idx="7748">
                  <c:v>8.9160000000000004</c:v>
                </c:pt>
                <c:pt idx="7749">
                  <c:v>8.891</c:v>
                </c:pt>
                <c:pt idx="7750">
                  <c:v>8.8659999999999997</c:v>
                </c:pt>
                <c:pt idx="7751">
                  <c:v>8.8409999999999993</c:v>
                </c:pt>
                <c:pt idx="7752">
                  <c:v>8.7669999999999995</c:v>
                </c:pt>
                <c:pt idx="7753">
                  <c:v>8.6679999999999993</c:v>
                </c:pt>
                <c:pt idx="7754">
                  <c:v>8.6180000000000003</c:v>
                </c:pt>
                <c:pt idx="7755">
                  <c:v>8.5679999999999996</c:v>
                </c:pt>
                <c:pt idx="7756">
                  <c:v>8.5429999999999993</c:v>
                </c:pt>
                <c:pt idx="7757">
                  <c:v>8.5190000000000001</c:v>
                </c:pt>
                <c:pt idx="7758">
                  <c:v>8.4939999999999998</c:v>
                </c:pt>
                <c:pt idx="7759">
                  <c:v>8.4689999999999994</c:v>
                </c:pt>
                <c:pt idx="7760">
                  <c:v>8.4440000000000008</c:v>
                </c:pt>
                <c:pt idx="7761">
                  <c:v>8.4440000000000008</c:v>
                </c:pt>
                <c:pt idx="7762">
                  <c:v>8.4190000000000005</c:v>
                </c:pt>
                <c:pt idx="7763">
                  <c:v>8.3940000000000001</c:v>
                </c:pt>
                <c:pt idx="7764">
                  <c:v>8.3689999999999998</c:v>
                </c:pt>
                <c:pt idx="7765">
                  <c:v>8.3439999999999994</c:v>
                </c:pt>
                <c:pt idx="7766">
                  <c:v>8.3439999999999994</c:v>
                </c:pt>
                <c:pt idx="7767">
                  <c:v>8.3190000000000008</c:v>
                </c:pt>
                <c:pt idx="7768">
                  <c:v>8.3190000000000008</c:v>
                </c:pt>
                <c:pt idx="7769">
                  <c:v>8.2949999999999999</c:v>
                </c:pt>
                <c:pt idx="7770">
                  <c:v>8.2949999999999999</c:v>
                </c:pt>
                <c:pt idx="7771">
                  <c:v>8.2949999999999999</c:v>
                </c:pt>
                <c:pt idx="7772">
                  <c:v>8.2949999999999999</c:v>
                </c:pt>
                <c:pt idx="7773">
                  <c:v>8.27</c:v>
                </c:pt>
                <c:pt idx="7774">
                  <c:v>8.27</c:v>
                </c:pt>
                <c:pt idx="7775">
                  <c:v>8.27</c:v>
                </c:pt>
                <c:pt idx="7776">
                  <c:v>8.27</c:v>
                </c:pt>
                <c:pt idx="7777">
                  <c:v>8.27</c:v>
                </c:pt>
                <c:pt idx="7778">
                  <c:v>8.2449999999999992</c:v>
                </c:pt>
                <c:pt idx="7779">
                  <c:v>8.2449999999999992</c:v>
                </c:pt>
                <c:pt idx="7780">
                  <c:v>8.2449999999999992</c:v>
                </c:pt>
                <c:pt idx="7781">
                  <c:v>8.2449999999999992</c:v>
                </c:pt>
                <c:pt idx="7782">
                  <c:v>8.2449999999999992</c:v>
                </c:pt>
                <c:pt idx="7783">
                  <c:v>8.2449999999999992</c:v>
                </c:pt>
                <c:pt idx="7784">
                  <c:v>8.2449999999999992</c:v>
                </c:pt>
                <c:pt idx="7785">
                  <c:v>8.2449999999999992</c:v>
                </c:pt>
                <c:pt idx="7786">
                  <c:v>8.2449999999999992</c:v>
                </c:pt>
                <c:pt idx="7787">
                  <c:v>8.2200000000000006</c:v>
                </c:pt>
                <c:pt idx="7788">
                  <c:v>8.2200000000000006</c:v>
                </c:pt>
                <c:pt idx="7789">
                  <c:v>8.2200000000000006</c:v>
                </c:pt>
                <c:pt idx="7790">
                  <c:v>8.2200000000000006</c:v>
                </c:pt>
                <c:pt idx="7791">
                  <c:v>8.2200000000000006</c:v>
                </c:pt>
                <c:pt idx="7792">
                  <c:v>8.1950000000000003</c:v>
                </c:pt>
                <c:pt idx="7793">
                  <c:v>8.1950000000000003</c:v>
                </c:pt>
                <c:pt idx="7794">
                  <c:v>8.1950000000000003</c:v>
                </c:pt>
                <c:pt idx="7795">
                  <c:v>8.1950000000000003</c:v>
                </c:pt>
                <c:pt idx="7796">
                  <c:v>8.1950000000000003</c:v>
                </c:pt>
                <c:pt idx="7797">
                  <c:v>8.1950000000000003</c:v>
                </c:pt>
                <c:pt idx="7798">
                  <c:v>8.1950000000000003</c:v>
                </c:pt>
                <c:pt idx="7799">
                  <c:v>8.1950000000000003</c:v>
                </c:pt>
                <c:pt idx="7800">
                  <c:v>8.1950000000000003</c:v>
                </c:pt>
                <c:pt idx="7801">
                  <c:v>8.17</c:v>
                </c:pt>
                <c:pt idx="7802">
                  <c:v>8.17</c:v>
                </c:pt>
                <c:pt idx="7803">
                  <c:v>8.17</c:v>
                </c:pt>
                <c:pt idx="7804">
                  <c:v>8.1449999999999996</c:v>
                </c:pt>
                <c:pt idx="7805">
                  <c:v>8.1449999999999996</c:v>
                </c:pt>
                <c:pt idx="7806">
                  <c:v>8.1449999999999996</c:v>
                </c:pt>
                <c:pt idx="7807">
                  <c:v>8.1449999999999996</c:v>
                </c:pt>
                <c:pt idx="7808">
                  <c:v>8.1449999999999996</c:v>
                </c:pt>
                <c:pt idx="7809">
                  <c:v>8.1449999999999996</c:v>
                </c:pt>
                <c:pt idx="7810">
                  <c:v>8.1449999999999996</c:v>
                </c:pt>
                <c:pt idx="7811">
                  <c:v>8.17</c:v>
                </c:pt>
                <c:pt idx="7812">
                  <c:v>8.17</c:v>
                </c:pt>
                <c:pt idx="7813">
                  <c:v>8.17</c:v>
                </c:pt>
                <c:pt idx="7814">
                  <c:v>8.17</c:v>
                </c:pt>
                <c:pt idx="7815">
                  <c:v>8.1950000000000003</c:v>
                </c:pt>
                <c:pt idx="7816">
                  <c:v>8.2449999999999992</c:v>
                </c:pt>
                <c:pt idx="7817">
                  <c:v>8.2949999999999999</c:v>
                </c:pt>
                <c:pt idx="7818">
                  <c:v>8.3439999999999994</c:v>
                </c:pt>
                <c:pt idx="7819">
                  <c:v>8.4440000000000008</c:v>
                </c:pt>
                <c:pt idx="7820">
                  <c:v>8.5429999999999993</c:v>
                </c:pt>
                <c:pt idx="7821">
                  <c:v>8.6180000000000003</c:v>
                </c:pt>
                <c:pt idx="7822">
                  <c:v>8.6679999999999993</c:v>
                </c:pt>
                <c:pt idx="7823">
                  <c:v>8.7170000000000005</c:v>
                </c:pt>
                <c:pt idx="7824">
                  <c:v>8.7669999999999995</c:v>
                </c:pt>
                <c:pt idx="7825">
                  <c:v>8.8409999999999993</c:v>
                </c:pt>
                <c:pt idx="7826">
                  <c:v>8.8659999999999997</c:v>
                </c:pt>
                <c:pt idx="7827">
                  <c:v>8.891</c:v>
                </c:pt>
                <c:pt idx="7828">
                  <c:v>8.9649999999999999</c:v>
                </c:pt>
                <c:pt idx="7829">
                  <c:v>9.0150000000000006</c:v>
                </c:pt>
                <c:pt idx="7830">
                  <c:v>9.0399999999999991</c:v>
                </c:pt>
                <c:pt idx="7831">
                  <c:v>8.9649999999999999</c:v>
                </c:pt>
                <c:pt idx="7832">
                  <c:v>8.9160000000000004</c:v>
                </c:pt>
                <c:pt idx="7833">
                  <c:v>8.9649999999999999</c:v>
                </c:pt>
                <c:pt idx="7834">
                  <c:v>9.0150000000000006</c:v>
                </c:pt>
                <c:pt idx="7835">
                  <c:v>9.0640000000000001</c:v>
                </c:pt>
                <c:pt idx="7836">
                  <c:v>9.0890000000000004</c:v>
                </c:pt>
                <c:pt idx="7837">
                  <c:v>9.0640000000000001</c:v>
                </c:pt>
                <c:pt idx="7838">
                  <c:v>9.0890000000000004</c:v>
                </c:pt>
                <c:pt idx="7839">
                  <c:v>9.1389999999999993</c:v>
                </c:pt>
                <c:pt idx="7840">
                  <c:v>9.0640000000000001</c:v>
                </c:pt>
                <c:pt idx="7841">
                  <c:v>9.0399999999999991</c:v>
                </c:pt>
                <c:pt idx="7842">
                  <c:v>9.0399999999999991</c:v>
                </c:pt>
                <c:pt idx="7843">
                  <c:v>8.99</c:v>
                </c:pt>
                <c:pt idx="7844">
                  <c:v>8.99</c:v>
                </c:pt>
                <c:pt idx="7845">
                  <c:v>9.0150000000000006</c:v>
                </c:pt>
                <c:pt idx="7846">
                  <c:v>8.9410000000000007</c:v>
                </c:pt>
                <c:pt idx="7847">
                  <c:v>8.8409999999999993</c:v>
                </c:pt>
                <c:pt idx="7848">
                  <c:v>8.8409999999999993</c:v>
                </c:pt>
                <c:pt idx="7849">
                  <c:v>8.7669999999999995</c:v>
                </c:pt>
                <c:pt idx="7850">
                  <c:v>8.6679999999999993</c:v>
                </c:pt>
                <c:pt idx="7851">
                  <c:v>8.6180000000000003</c:v>
                </c:pt>
                <c:pt idx="7852">
                  <c:v>8.593</c:v>
                </c:pt>
                <c:pt idx="7853">
                  <c:v>8.593</c:v>
                </c:pt>
                <c:pt idx="7854">
                  <c:v>8.5679999999999996</c:v>
                </c:pt>
                <c:pt idx="7855">
                  <c:v>8.5429999999999993</c:v>
                </c:pt>
                <c:pt idx="7856">
                  <c:v>8.5190000000000001</c:v>
                </c:pt>
                <c:pt idx="7857">
                  <c:v>8.5190000000000001</c:v>
                </c:pt>
                <c:pt idx="7858">
                  <c:v>8.4939999999999998</c:v>
                </c:pt>
                <c:pt idx="7859">
                  <c:v>8.4939999999999998</c:v>
                </c:pt>
                <c:pt idx="7860">
                  <c:v>8.4689999999999994</c:v>
                </c:pt>
                <c:pt idx="7861">
                  <c:v>8.4440000000000008</c:v>
                </c:pt>
                <c:pt idx="7862">
                  <c:v>8.4190000000000005</c:v>
                </c:pt>
                <c:pt idx="7863">
                  <c:v>8.4190000000000005</c:v>
                </c:pt>
                <c:pt idx="7864">
                  <c:v>8.3940000000000001</c:v>
                </c:pt>
                <c:pt idx="7865">
                  <c:v>8.3940000000000001</c:v>
                </c:pt>
                <c:pt idx="7866">
                  <c:v>8.3689999999999998</c:v>
                </c:pt>
                <c:pt idx="7867">
                  <c:v>8.3689999999999998</c:v>
                </c:pt>
                <c:pt idx="7868">
                  <c:v>8.3439999999999994</c:v>
                </c:pt>
                <c:pt idx="7869">
                  <c:v>8.3439999999999994</c:v>
                </c:pt>
                <c:pt idx="7870">
                  <c:v>8.3190000000000008</c:v>
                </c:pt>
                <c:pt idx="7871">
                  <c:v>8.3190000000000008</c:v>
                </c:pt>
                <c:pt idx="7872">
                  <c:v>8.2949999999999999</c:v>
                </c:pt>
                <c:pt idx="7873">
                  <c:v>8.2949999999999999</c:v>
                </c:pt>
                <c:pt idx="7874">
                  <c:v>8.2949999999999999</c:v>
                </c:pt>
                <c:pt idx="7875">
                  <c:v>8.2949999999999999</c:v>
                </c:pt>
                <c:pt idx="7876">
                  <c:v>8.2949999999999999</c:v>
                </c:pt>
                <c:pt idx="7877">
                  <c:v>8.2949999999999999</c:v>
                </c:pt>
                <c:pt idx="7878">
                  <c:v>8.2949999999999999</c:v>
                </c:pt>
                <c:pt idx="7879">
                  <c:v>8.2949999999999999</c:v>
                </c:pt>
                <c:pt idx="7880">
                  <c:v>8.2949999999999999</c:v>
                </c:pt>
                <c:pt idx="7881">
                  <c:v>8.27</c:v>
                </c:pt>
                <c:pt idx="7882">
                  <c:v>8.27</c:v>
                </c:pt>
                <c:pt idx="7883">
                  <c:v>8.27</c:v>
                </c:pt>
                <c:pt idx="7884">
                  <c:v>8.27</c:v>
                </c:pt>
                <c:pt idx="7885">
                  <c:v>8.27</c:v>
                </c:pt>
                <c:pt idx="7886">
                  <c:v>8.27</c:v>
                </c:pt>
                <c:pt idx="7887">
                  <c:v>8.2449999999999992</c:v>
                </c:pt>
                <c:pt idx="7888">
                  <c:v>8.2449999999999992</c:v>
                </c:pt>
                <c:pt idx="7889">
                  <c:v>8.2449999999999992</c:v>
                </c:pt>
                <c:pt idx="7890">
                  <c:v>8.2449999999999992</c:v>
                </c:pt>
                <c:pt idx="7891">
                  <c:v>8.2449999999999992</c:v>
                </c:pt>
                <c:pt idx="7892">
                  <c:v>8.2200000000000006</c:v>
                </c:pt>
                <c:pt idx="7893">
                  <c:v>8.2200000000000006</c:v>
                </c:pt>
                <c:pt idx="7894">
                  <c:v>8.2200000000000006</c:v>
                </c:pt>
                <c:pt idx="7895">
                  <c:v>8.1950000000000003</c:v>
                </c:pt>
                <c:pt idx="7896">
                  <c:v>8.1950000000000003</c:v>
                </c:pt>
                <c:pt idx="7897">
                  <c:v>8.1950000000000003</c:v>
                </c:pt>
                <c:pt idx="7898">
                  <c:v>8.1950000000000003</c:v>
                </c:pt>
                <c:pt idx="7899">
                  <c:v>8.1950000000000003</c:v>
                </c:pt>
                <c:pt idx="7900">
                  <c:v>8.1950000000000003</c:v>
                </c:pt>
                <c:pt idx="7901">
                  <c:v>8.1950000000000003</c:v>
                </c:pt>
                <c:pt idx="7902">
                  <c:v>8.17</c:v>
                </c:pt>
                <c:pt idx="7903">
                  <c:v>8.17</c:v>
                </c:pt>
                <c:pt idx="7904">
                  <c:v>8.1950000000000003</c:v>
                </c:pt>
                <c:pt idx="7905">
                  <c:v>8.1950000000000003</c:v>
                </c:pt>
                <c:pt idx="7906">
                  <c:v>8.1950000000000003</c:v>
                </c:pt>
                <c:pt idx="7907">
                  <c:v>8.1950000000000003</c:v>
                </c:pt>
                <c:pt idx="7908">
                  <c:v>8.1950000000000003</c:v>
                </c:pt>
                <c:pt idx="7909">
                  <c:v>8.2200000000000006</c:v>
                </c:pt>
                <c:pt idx="7910">
                  <c:v>8.1950000000000003</c:v>
                </c:pt>
                <c:pt idx="7911">
                  <c:v>8.2200000000000006</c:v>
                </c:pt>
                <c:pt idx="7912">
                  <c:v>8.27</c:v>
                </c:pt>
                <c:pt idx="7913">
                  <c:v>8.3439999999999994</c:v>
                </c:pt>
                <c:pt idx="7914">
                  <c:v>8.3940000000000001</c:v>
                </c:pt>
                <c:pt idx="7915">
                  <c:v>8.4939999999999998</c:v>
                </c:pt>
                <c:pt idx="7916">
                  <c:v>8.593</c:v>
                </c:pt>
                <c:pt idx="7917">
                  <c:v>8.6430000000000007</c:v>
                </c:pt>
                <c:pt idx="7918">
                  <c:v>8.7170000000000005</c:v>
                </c:pt>
                <c:pt idx="7919">
                  <c:v>8.7669999999999995</c:v>
                </c:pt>
                <c:pt idx="7920">
                  <c:v>8.8170000000000002</c:v>
                </c:pt>
                <c:pt idx="7921">
                  <c:v>8.8659999999999997</c:v>
                </c:pt>
                <c:pt idx="7922">
                  <c:v>8.9160000000000004</c:v>
                </c:pt>
                <c:pt idx="7923">
                  <c:v>8.9410000000000007</c:v>
                </c:pt>
                <c:pt idx="7924">
                  <c:v>8.99</c:v>
                </c:pt>
                <c:pt idx="7925">
                  <c:v>9.0150000000000006</c:v>
                </c:pt>
                <c:pt idx="7926">
                  <c:v>9.0399999999999991</c:v>
                </c:pt>
                <c:pt idx="7927">
                  <c:v>9.0640000000000001</c:v>
                </c:pt>
                <c:pt idx="7928">
                  <c:v>9.0890000000000004</c:v>
                </c:pt>
                <c:pt idx="7929">
                  <c:v>9.1140000000000008</c:v>
                </c:pt>
                <c:pt idx="7930">
                  <c:v>9.1389999999999993</c:v>
                </c:pt>
                <c:pt idx="7931">
                  <c:v>9.1389999999999993</c:v>
                </c:pt>
                <c:pt idx="7932">
                  <c:v>9.1389999999999993</c:v>
                </c:pt>
                <c:pt idx="7933">
                  <c:v>9.1389999999999993</c:v>
                </c:pt>
                <c:pt idx="7934">
                  <c:v>9.1389999999999993</c:v>
                </c:pt>
                <c:pt idx="7935">
                  <c:v>9.1140000000000008</c:v>
                </c:pt>
                <c:pt idx="7936">
                  <c:v>9.1140000000000008</c:v>
                </c:pt>
                <c:pt idx="7937">
                  <c:v>9.1140000000000008</c:v>
                </c:pt>
                <c:pt idx="7938">
                  <c:v>9.0890000000000004</c:v>
                </c:pt>
                <c:pt idx="7939">
                  <c:v>9.0890000000000004</c:v>
                </c:pt>
                <c:pt idx="7940">
                  <c:v>9.0640000000000001</c:v>
                </c:pt>
                <c:pt idx="7941">
                  <c:v>9.0399999999999991</c:v>
                </c:pt>
                <c:pt idx="7942">
                  <c:v>9.0150000000000006</c:v>
                </c:pt>
                <c:pt idx="7943">
                  <c:v>8.9649999999999999</c:v>
                </c:pt>
                <c:pt idx="7944">
                  <c:v>8.9160000000000004</c:v>
                </c:pt>
                <c:pt idx="7945">
                  <c:v>8.8659999999999997</c:v>
                </c:pt>
                <c:pt idx="7946">
                  <c:v>8.8170000000000002</c:v>
                </c:pt>
                <c:pt idx="7947">
                  <c:v>8.7919999999999998</c:v>
                </c:pt>
                <c:pt idx="7948">
                  <c:v>8.7669999999999995</c:v>
                </c:pt>
                <c:pt idx="7949">
                  <c:v>8.7420000000000009</c:v>
                </c:pt>
                <c:pt idx="7950">
                  <c:v>8.6929999999999996</c:v>
                </c:pt>
                <c:pt idx="7951">
                  <c:v>8.6679999999999993</c:v>
                </c:pt>
                <c:pt idx="7952">
                  <c:v>8.6430000000000007</c:v>
                </c:pt>
                <c:pt idx="7953">
                  <c:v>8.6430000000000007</c:v>
                </c:pt>
                <c:pt idx="7954">
                  <c:v>8.593</c:v>
                </c:pt>
                <c:pt idx="7955">
                  <c:v>8.5679999999999996</c:v>
                </c:pt>
                <c:pt idx="7956">
                  <c:v>8.5429999999999993</c:v>
                </c:pt>
                <c:pt idx="7957">
                  <c:v>8.5429999999999993</c:v>
                </c:pt>
                <c:pt idx="7958">
                  <c:v>8.5429999999999993</c:v>
                </c:pt>
                <c:pt idx="7959">
                  <c:v>8.4939999999999998</c:v>
                </c:pt>
                <c:pt idx="7960">
                  <c:v>8.4689999999999994</c:v>
                </c:pt>
                <c:pt idx="7961">
                  <c:v>8.4689999999999994</c:v>
                </c:pt>
                <c:pt idx="7962">
                  <c:v>8.4440000000000008</c:v>
                </c:pt>
                <c:pt idx="7963">
                  <c:v>8.4440000000000008</c:v>
                </c:pt>
                <c:pt idx="7964">
                  <c:v>8.4440000000000008</c:v>
                </c:pt>
                <c:pt idx="7965">
                  <c:v>8.4190000000000005</c:v>
                </c:pt>
                <c:pt idx="7966">
                  <c:v>8.3940000000000001</c:v>
                </c:pt>
                <c:pt idx="7967">
                  <c:v>8.3940000000000001</c:v>
                </c:pt>
                <c:pt idx="7968">
                  <c:v>8.3940000000000001</c:v>
                </c:pt>
                <c:pt idx="7969">
                  <c:v>8.3940000000000001</c:v>
                </c:pt>
                <c:pt idx="7970">
                  <c:v>8.3689999999999998</c:v>
                </c:pt>
                <c:pt idx="7971">
                  <c:v>8.3439999999999994</c:v>
                </c:pt>
                <c:pt idx="7972">
                  <c:v>8.3439999999999994</c:v>
                </c:pt>
                <c:pt idx="7973">
                  <c:v>8.3439999999999994</c:v>
                </c:pt>
                <c:pt idx="7974">
                  <c:v>8.3439999999999994</c:v>
                </c:pt>
                <c:pt idx="7975">
                  <c:v>8.3439999999999994</c:v>
                </c:pt>
                <c:pt idx="7976">
                  <c:v>8.3190000000000008</c:v>
                </c:pt>
                <c:pt idx="7977">
                  <c:v>8.3190000000000008</c:v>
                </c:pt>
                <c:pt idx="7978">
                  <c:v>8.3190000000000008</c:v>
                </c:pt>
                <c:pt idx="7979">
                  <c:v>8.3190000000000008</c:v>
                </c:pt>
                <c:pt idx="7980">
                  <c:v>8.3190000000000008</c:v>
                </c:pt>
                <c:pt idx="7981">
                  <c:v>8.3190000000000008</c:v>
                </c:pt>
                <c:pt idx="7982">
                  <c:v>8.2949999999999999</c:v>
                </c:pt>
                <c:pt idx="7983">
                  <c:v>8.2949999999999999</c:v>
                </c:pt>
                <c:pt idx="7984">
                  <c:v>8.2949999999999999</c:v>
                </c:pt>
                <c:pt idx="7985">
                  <c:v>8.2949999999999999</c:v>
                </c:pt>
                <c:pt idx="7986">
                  <c:v>8.27</c:v>
                </c:pt>
                <c:pt idx="7987">
                  <c:v>8.27</c:v>
                </c:pt>
                <c:pt idx="7988">
                  <c:v>8.27</c:v>
                </c:pt>
                <c:pt idx="7989">
                  <c:v>8.27</c:v>
                </c:pt>
                <c:pt idx="7990">
                  <c:v>8.2449999999999992</c:v>
                </c:pt>
                <c:pt idx="7991">
                  <c:v>8.2449999999999992</c:v>
                </c:pt>
                <c:pt idx="7992">
                  <c:v>8.2449999999999992</c:v>
                </c:pt>
                <c:pt idx="7993">
                  <c:v>8.2449999999999992</c:v>
                </c:pt>
                <c:pt idx="7994">
                  <c:v>8.2449999999999992</c:v>
                </c:pt>
                <c:pt idx="7995">
                  <c:v>8.2200000000000006</c:v>
                </c:pt>
                <c:pt idx="7996">
                  <c:v>8.2200000000000006</c:v>
                </c:pt>
                <c:pt idx="7997">
                  <c:v>8.2200000000000006</c:v>
                </c:pt>
                <c:pt idx="7998">
                  <c:v>8.2200000000000006</c:v>
                </c:pt>
                <c:pt idx="7999">
                  <c:v>8.2200000000000006</c:v>
                </c:pt>
                <c:pt idx="8000">
                  <c:v>8.2200000000000006</c:v>
                </c:pt>
                <c:pt idx="8001">
                  <c:v>8.2200000000000006</c:v>
                </c:pt>
                <c:pt idx="8002">
                  <c:v>8.2449999999999992</c:v>
                </c:pt>
                <c:pt idx="8003">
                  <c:v>8.2449999999999992</c:v>
                </c:pt>
                <c:pt idx="8004">
                  <c:v>8.2449999999999992</c:v>
                </c:pt>
                <c:pt idx="8005">
                  <c:v>8.27</c:v>
                </c:pt>
                <c:pt idx="8006">
                  <c:v>8.27</c:v>
                </c:pt>
                <c:pt idx="8007">
                  <c:v>8.2949999999999999</c:v>
                </c:pt>
                <c:pt idx="8008">
                  <c:v>8.2949999999999999</c:v>
                </c:pt>
                <c:pt idx="8009">
                  <c:v>8.2449999999999992</c:v>
                </c:pt>
                <c:pt idx="8010">
                  <c:v>8.4440000000000008</c:v>
                </c:pt>
                <c:pt idx="8011">
                  <c:v>8.5679999999999996</c:v>
                </c:pt>
                <c:pt idx="8012">
                  <c:v>8.7420000000000009</c:v>
                </c:pt>
                <c:pt idx="8013">
                  <c:v>8.8659999999999997</c:v>
                </c:pt>
                <c:pt idx="8014">
                  <c:v>8.99</c:v>
                </c:pt>
                <c:pt idx="8015">
                  <c:v>9.1140000000000008</c:v>
                </c:pt>
                <c:pt idx="8016">
                  <c:v>9.1880000000000006</c:v>
                </c:pt>
                <c:pt idx="8017">
                  <c:v>9.2870000000000008</c:v>
                </c:pt>
                <c:pt idx="8018">
                  <c:v>9.3360000000000003</c:v>
                </c:pt>
                <c:pt idx="8019">
                  <c:v>9.41</c:v>
                </c:pt>
                <c:pt idx="8020">
                  <c:v>9.4849999999999994</c:v>
                </c:pt>
                <c:pt idx="8021">
                  <c:v>9.5340000000000007</c:v>
                </c:pt>
                <c:pt idx="8022">
                  <c:v>9.5830000000000002</c:v>
                </c:pt>
                <c:pt idx="8023">
                  <c:v>9.6319999999999997</c:v>
                </c:pt>
                <c:pt idx="8024">
                  <c:v>9.657</c:v>
                </c:pt>
                <c:pt idx="8025">
                  <c:v>9.7059999999999995</c:v>
                </c:pt>
                <c:pt idx="8026">
                  <c:v>9.7309999999999999</c:v>
                </c:pt>
                <c:pt idx="8027">
                  <c:v>9.7560000000000002</c:v>
                </c:pt>
                <c:pt idx="8028">
                  <c:v>9.7799999999999994</c:v>
                </c:pt>
                <c:pt idx="8029">
                  <c:v>9.8049999999999997</c:v>
                </c:pt>
                <c:pt idx="8030">
                  <c:v>9.8049999999999997</c:v>
                </c:pt>
                <c:pt idx="8031">
                  <c:v>9.8290000000000006</c:v>
                </c:pt>
                <c:pt idx="8032">
                  <c:v>9.8049999999999997</c:v>
                </c:pt>
                <c:pt idx="8033">
                  <c:v>9.7799999999999994</c:v>
                </c:pt>
                <c:pt idx="8034">
                  <c:v>9.8049999999999997</c:v>
                </c:pt>
                <c:pt idx="8035">
                  <c:v>9.8290000000000006</c:v>
                </c:pt>
                <c:pt idx="8036">
                  <c:v>9.8049999999999997</c:v>
                </c:pt>
                <c:pt idx="8037">
                  <c:v>9.7560000000000002</c:v>
                </c:pt>
                <c:pt idx="8038">
                  <c:v>9.6820000000000004</c:v>
                </c:pt>
                <c:pt idx="8039">
                  <c:v>9.5340000000000007</c:v>
                </c:pt>
                <c:pt idx="8040">
                  <c:v>9.41</c:v>
                </c:pt>
                <c:pt idx="8041">
                  <c:v>9.3119999999999994</c:v>
                </c:pt>
                <c:pt idx="8042">
                  <c:v>9.2129999999999992</c:v>
                </c:pt>
                <c:pt idx="8043">
                  <c:v>9.1630000000000003</c:v>
                </c:pt>
                <c:pt idx="8044">
                  <c:v>9.1140000000000008</c:v>
                </c:pt>
                <c:pt idx="8045">
                  <c:v>9.0890000000000004</c:v>
                </c:pt>
                <c:pt idx="8046">
                  <c:v>9.0640000000000001</c:v>
                </c:pt>
                <c:pt idx="8047">
                  <c:v>9.0399999999999991</c:v>
                </c:pt>
                <c:pt idx="8048">
                  <c:v>9.0399999999999991</c:v>
                </c:pt>
                <c:pt idx="8049">
                  <c:v>8.99</c:v>
                </c:pt>
                <c:pt idx="8050">
                  <c:v>8.9410000000000007</c:v>
                </c:pt>
                <c:pt idx="8051">
                  <c:v>8.891</c:v>
                </c:pt>
                <c:pt idx="8052">
                  <c:v>8.891</c:v>
                </c:pt>
                <c:pt idx="8053">
                  <c:v>8.891</c:v>
                </c:pt>
                <c:pt idx="8054">
                  <c:v>8.8659999999999997</c:v>
                </c:pt>
                <c:pt idx="8055">
                  <c:v>8.8409999999999993</c:v>
                </c:pt>
                <c:pt idx="8056">
                  <c:v>8.8170000000000002</c:v>
                </c:pt>
                <c:pt idx="8057">
                  <c:v>8.8170000000000002</c:v>
                </c:pt>
                <c:pt idx="8058">
                  <c:v>8.7919999999999998</c:v>
                </c:pt>
                <c:pt idx="8059">
                  <c:v>8.7669999999999995</c:v>
                </c:pt>
                <c:pt idx="8060">
                  <c:v>8.7170000000000005</c:v>
                </c:pt>
                <c:pt idx="8061">
                  <c:v>8.6929999999999996</c:v>
                </c:pt>
                <c:pt idx="8062">
                  <c:v>8.6679999999999993</c:v>
                </c:pt>
                <c:pt idx="8063">
                  <c:v>8.6679999999999993</c:v>
                </c:pt>
                <c:pt idx="8064">
                  <c:v>8.6430000000000007</c:v>
                </c:pt>
                <c:pt idx="8065">
                  <c:v>8.6180000000000003</c:v>
                </c:pt>
                <c:pt idx="8066">
                  <c:v>8.593</c:v>
                </c:pt>
                <c:pt idx="8067">
                  <c:v>8.593</c:v>
                </c:pt>
                <c:pt idx="8068">
                  <c:v>8.593</c:v>
                </c:pt>
                <c:pt idx="8069">
                  <c:v>8.5679999999999996</c:v>
                </c:pt>
                <c:pt idx="8070">
                  <c:v>8.5429999999999993</c:v>
                </c:pt>
                <c:pt idx="8071">
                  <c:v>8.5679999999999996</c:v>
                </c:pt>
                <c:pt idx="8072">
                  <c:v>8.5429999999999993</c:v>
                </c:pt>
                <c:pt idx="8073">
                  <c:v>8.5429999999999993</c:v>
                </c:pt>
                <c:pt idx="8074">
                  <c:v>8.5190000000000001</c:v>
                </c:pt>
                <c:pt idx="8075">
                  <c:v>8.4939999999999998</c:v>
                </c:pt>
                <c:pt idx="8076">
                  <c:v>8.4939999999999998</c:v>
                </c:pt>
                <c:pt idx="8077">
                  <c:v>8.4939999999999998</c:v>
                </c:pt>
                <c:pt idx="8078">
                  <c:v>8.4939999999999998</c:v>
                </c:pt>
                <c:pt idx="8079">
                  <c:v>8.4689999999999994</c:v>
                </c:pt>
                <c:pt idx="8080">
                  <c:v>8.4689999999999994</c:v>
                </c:pt>
                <c:pt idx="8081">
                  <c:v>8.4440000000000008</c:v>
                </c:pt>
                <c:pt idx="8082">
                  <c:v>8.4440000000000008</c:v>
                </c:pt>
                <c:pt idx="8083">
                  <c:v>8.4440000000000008</c:v>
                </c:pt>
                <c:pt idx="8084">
                  <c:v>8.4440000000000008</c:v>
                </c:pt>
                <c:pt idx="8085">
                  <c:v>8.4190000000000005</c:v>
                </c:pt>
                <c:pt idx="8086">
                  <c:v>8.3940000000000001</c:v>
                </c:pt>
                <c:pt idx="8087">
                  <c:v>8.3940000000000001</c:v>
                </c:pt>
                <c:pt idx="8088">
                  <c:v>8.3940000000000001</c:v>
                </c:pt>
                <c:pt idx="8089">
                  <c:v>8.3940000000000001</c:v>
                </c:pt>
                <c:pt idx="8090">
                  <c:v>8.3940000000000001</c:v>
                </c:pt>
                <c:pt idx="8091">
                  <c:v>8.3940000000000001</c:v>
                </c:pt>
                <c:pt idx="8092">
                  <c:v>8.3689999999999998</c:v>
                </c:pt>
                <c:pt idx="8093">
                  <c:v>8.3689999999999998</c:v>
                </c:pt>
                <c:pt idx="8094">
                  <c:v>8.3689999999999998</c:v>
                </c:pt>
                <c:pt idx="8095">
                  <c:v>8.3689999999999998</c:v>
                </c:pt>
                <c:pt idx="8096">
                  <c:v>8.3689999999999998</c:v>
                </c:pt>
                <c:pt idx="8097">
                  <c:v>8.3940000000000001</c:v>
                </c:pt>
                <c:pt idx="8098">
                  <c:v>8.3940000000000001</c:v>
                </c:pt>
                <c:pt idx="8099">
                  <c:v>8.3940000000000001</c:v>
                </c:pt>
                <c:pt idx="8100">
                  <c:v>8.4190000000000005</c:v>
                </c:pt>
                <c:pt idx="8101">
                  <c:v>8.4190000000000005</c:v>
                </c:pt>
                <c:pt idx="8102">
                  <c:v>8.4440000000000008</c:v>
                </c:pt>
                <c:pt idx="8103">
                  <c:v>8.4440000000000008</c:v>
                </c:pt>
                <c:pt idx="8104">
                  <c:v>8.4939999999999998</c:v>
                </c:pt>
                <c:pt idx="8105">
                  <c:v>8.5429999999999993</c:v>
                </c:pt>
                <c:pt idx="8106">
                  <c:v>8.593</c:v>
                </c:pt>
                <c:pt idx="8107">
                  <c:v>8.6929999999999996</c:v>
                </c:pt>
                <c:pt idx="8108">
                  <c:v>8.7919999999999998</c:v>
                </c:pt>
                <c:pt idx="8109">
                  <c:v>8.8409999999999993</c:v>
                </c:pt>
                <c:pt idx="8110">
                  <c:v>8.891</c:v>
                </c:pt>
                <c:pt idx="8111">
                  <c:v>8.9410000000000007</c:v>
                </c:pt>
                <c:pt idx="8112">
                  <c:v>9.0150000000000006</c:v>
                </c:pt>
                <c:pt idx="8113">
                  <c:v>9.0640000000000001</c:v>
                </c:pt>
                <c:pt idx="8114">
                  <c:v>9.0399999999999991</c:v>
                </c:pt>
                <c:pt idx="8115">
                  <c:v>9.1140000000000008</c:v>
                </c:pt>
                <c:pt idx="8116">
                  <c:v>9.0890000000000004</c:v>
                </c:pt>
                <c:pt idx="8117">
                  <c:v>9.1880000000000006</c:v>
                </c:pt>
                <c:pt idx="8118">
                  <c:v>9.1630000000000003</c:v>
                </c:pt>
                <c:pt idx="8119">
                  <c:v>9.1880000000000006</c:v>
                </c:pt>
                <c:pt idx="8120">
                  <c:v>9.1880000000000006</c:v>
                </c:pt>
                <c:pt idx="8121">
                  <c:v>9.2379999999999995</c:v>
                </c:pt>
                <c:pt idx="8122">
                  <c:v>9.2620000000000005</c:v>
                </c:pt>
                <c:pt idx="8123">
                  <c:v>9.2870000000000008</c:v>
                </c:pt>
                <c:pt idx="8124">
                  <c:v>9.3360000000000003</c:v>
                </c:pt>
                <c:pt idx="8125">
                  <c:v>9.3360000000000003</c:v>
                </c:pt>
                <c:pt idx="8126">
                  <c:v>9.2870000000000008</c:v>
                </c:pt>
                <c:pt idx="8127">
                  <c:v>9.3119999999999994</c:v>
                </c:pt>
                <c:pt idx="8128">
                  <c:v>9.3610000000000007</c:v>
                </c:pt>
                <c:pt idx="8129">
                  <c:v>9.3119999999999994</c:v>
                </c:pt>
                <c:pt idx="8130">
                  <c:v>9.2620000000000005</c:v>
                </c:pt>
                <c:pt idx="8131">
                  <c:v>9.2620000000000005</c:v>
                </c:pt>
                <c:pt idx="8132">
                  <c:v>9.2620000000000005</c:v>
                </c:pt>
                <c:pt idx="8133">
                  <c:v>9.2620000000000005</c:v>
                </c:pt>
                <c:pt idx="8134">
                  <c:v>9.1880000000000006</c:v>
                </c:pt>
                <c:pt idx="8135">
                  <c:v>9.1630000000000003</c:v>
                </c:pt>
                <c:pt idx="8136">
                  <c:v>9.0890000000000004</c:v>
                </c:pt>
                <c:pt idx="8137">
                  <c:v>9.0399999999999991</c:v>
                </c:pt>
                <c:pt idx="8138">
                  <c:v>8.99</c:v>
                </c:pt>
                <c:pt idx="8139">
                  <c:v>8.9410000000000007</c:v>
                </c:pt>
                <c:pt idx="8140">
                  <c:v>8.9160000000000004</c:v>
                </c:pt>
                <c:pt idx="8141">
                  <c:v>8.8659999999999997</c:v>
                </c:pt>
                <c:pt idx="8142">
                  <c:v>8.7919999999999998</c:v>
                </c:pt>
                <c:pt idx="8143">
                  <c:v>8.7919999999999998</c:v>
                </c:pt>
                <c:pt idx="8144">
                  <c:v>8.7420000000000009</c:v>
                </c:pt>
                <c:pt idx="8145">
                  <c:v>8.7420000000000009</c:v>
                </c:pt>
                <c:pt idx="8146">
                  <c:v>8.6929999999999996</c:v>
                </c:pt>
                <c:pt idx="8147">
                  <c:v>8.6679999999999993</c:v>
                </c:pt>
                <c:pt idx="8148">
                  <c:v>8.6679999999999993</c:v>
                </c:pt>
                <c:pt idx="8149">
                  <c:v>8.6679999999999993</c:v>
                </c:pt>
                <c:pt idx="8150">
                  <c:v>8.6679999999999993</c:v>
                </c:pt>
                <c:pt idx="8151">
                  <c:v>8.6430000000000007</c:v>
                </c:pt>
                <c:pt idx="8152">
                  <c:v>8.6430000000000007</c:v>
                </c:pt>
                <c:pt idx="8153">
                  <c:v>8.6430000000000007</c:v>
                </c:pt>
                <c:pt idx="8154">
                  <c:v>8.6430000000000007</c:v>
                </c:pt>
                <c:pt idx="8155">
                  <c:v>8.6430000000000007</c:v>
                </c:pt>
                <c:pt idx="8156">
                  <c:v>8.6430000000000007</c:v>
                </c:pt>
                <c:pt idx="8157">
                  <c:v>8.6430000000000007</c:v>
                </c:pt>
                <c:pt idx="8158">
                  <c:v>8.6430000000000007</c:v>
                </c:pt>
                <c:pt idx="8159">
                  <c:v>8.6430000000000007</c:v>
                </c:pt>
                <c:pt idx="8160">
                  <c:v>8.6430000000000007</c:v>
                </c:pt>
                <c:pt idx="8161">
                  <c:v>8.6430000000000007</c:v>
                </c:pt>
                <c:pt idx="8162">
                  <c:v>8.6430000000000007</c:v>
                </c:pt>
                <c:pt idx="8163">
                  <c:v>8.6180000000000003</c:v>
                </c:pt>
                <c:pt idx="8164">
                  <c:v>8.6180000000000003</c:v>
                </c:pt>
                <c:pt idx="8165">
                  <c:v>8.6180000000000003</c:v>
                </c:pt>
                <c:pt idx="8166">
                  <c:v>8.593</c:v>
                </c:pt>
                <c:pt idx="8167">
                  <c:v>8.593</c:v>
                </c:pt>
                <c:pt idx="8168">
                  <c:v>8.593</c:v>
                </c:pt>
                <c:pt idx="8169">
                  <c:v>8.593</c:v>
                </c:pt>
                <c:pt idx="8170">
                  <c:v>8.593</c:v>
                </c:pt>
                <c:pt idx="8171">
                  <c:v>8.593</c:v>
                </c:pt>
                <c:pt idx="8172">
                  <c:v>8.593</c:v>
                </c:pt>
                <c:pt idx="8173">
                  <c:v>8.593</c:v>
                </c:pt>
                <c:pt idx="8174">
                  <c:v>8.593</c:v>
                </c:pt>
                <c:pt idx="8175">
                  <c:v>8.5679999999999996</c:v>
                </c:pt>
                <c:pt idx="8176">
                  <c:v>8.593</c:v>
                </c:pt>
                <c:pt idx="8177">
                  <c:v>8.5679999999999996</c:v>
                </c:pt>
                <c:pt idx="8178">
                  <c:v>8.5679999999999996</c:v>
                </c:pt>
                <c:pt idx="8179">
                  <c:v>8.593</c:v>
                </c:pt>
                <c:pt idx="8180">
                  <c:v>8.5679999999999996</c:v>
                </c:pt>
                <c:pt idx="8181">
                  <c:v>8.5679999999999996</c:v>
                </c:pt>
                <c:pt idx="8182">
                  <c:v>8.5679999999999996</c:v>
                </c:pt>
                <c:pt idx="8183">
                  <c:v>8.5679999999999996</c:v>
                </c:pt>
                <c:pt idx="8184">
                  <c:v>8.5679999999999996</c:v>
                </c:pt>
                <c:pt idx="8185">
                  <c:v>8.5679999999999996</c:v>
                </c:pt>
                <c:pt idx="8186">
                  <c:v>8.5679999999999996</c:v>
                </c:pt>
                <c:pt idx="8187">
                  <c:v>8.5679999999999996</c:v>
                </c:pt>
                <c:pt idx="8188">
                  <c:v>8.5429999999999993</c:v>
                </c:pt>
                <c:pt idx="8189">
                  <c:v>8.5429999999999993</c:v>
                </c:pt>
                <c:pt idx="8190">
                  <c:v>8.5429999999999993</c:v>
                </c:pt>
                <c:pt idx="8191">
                  <c:v>8.5429999999999993</c:v>
                </c:pt>
                <c:pt idx="8192">
                  <c:v>8.5679999999999996</c:v>
                </c:pt>
                <c:pt idx="8193">
                  <c:v>8.5679999999999996</c:v>
                </c:pt>
                <c:pt idx="8194">
                  <c:v>8.5679999999999996</c:v>
                </c:pt>
                <c:pt idx="8195">
                  <c:v>8.593</c:v>
                </c:pt>
                <c:pt idx="8196">
                  <c:v>8.593</c:v>
                </c:pt>
                <c:pt idx="8197">
                  <c:v>8.593</c:v>
                </c:pt>
                <c:pt idx="8198">
                  <c:v>8.593</c:v>
                </c:pt>
                <c:pt idx="8199">
                  <c:v>8.6430000000000007</c:v>
                </c:pt>
                <c:pt idx="8200">
                  <c:v>8.6430000000000007</c:v>
                </c:pt>
                <c:pt idx="8201">
                  <c:v>8.6430000000000007</c:v>
                </c:pt>
                <c:pt idx="8202">
                  <c:v>8.6929999999999996</c:v>
                </c:pt>
                <c:pt idx="8203">
                  <c:v>8.7420000000000009</c:v>
                </c:pt>
                <c:pt idx="8204">
                  <c:v>8.891</c:v>
                </c:pt>
                <c:pt idx="8205">
                  <c:v>8.891</c:v>
                </c:pt>
                <c:pt idx="8206">
                  <c:v>8.9649999999999999</c:v>
                </c:pt>
                <c:pt idx="8207">
                  <c:v>8.9410000000000007</c:v>
                </c:pt>
                <c:pt idx="8208">
                  <c:v>9.0640000000000001</c:v>
                </c:pt>
                <c:pt idx="8209">
                  <c:v>9.0890000000000004</c:v>
                </c:pt>
                <c:pt idx="8210">
                  <c:v>9.1389999999999993</c:v>
                </c:pt>
                <c:pt idx="8211">
                  <c:v>9.1630000000000003</c:v>
                </c:pt>
                <c:pt idx="8212">
                  <c:v>9.1880000000000006</c:v>
                </c:pt>
                <c:pt idx="8213">
                  <c:v>9.1389999999999993</c:v>
                </c:pt>
                <c:pt idx="8214">
                  <c:v>9.2129999999999992</c:v>
                </c:pt>
                <c:pt idx="8215">
                  <c:v>9.2620000000000005</c:v>
                </c:pt>
                <c:pt idx="8216">
                  <c:v>9.2870000000000008</c:v>
                </c:pt>
                <c:pt idx="8217">
                  <c:v>9.3119999999999994</c:v>
                </c:pt>
                <c:pt idx="8218">
                  <c:v>9.3360000000000003</c:v>
                </c:pt>
                <c:pt idx="8219">
                  <c:v>9.3360000000000003</c:v>
                </c:pt>
                <c:pt idx="8220">
                  <c:v>9.3610000000000007</c:v>
                </c:pt>
                <c:pt idx="8221">
                  <c:v>9.3610000000000007</c:v>
                </c:pt>
                <c:pt idx="8222">
                  <c:v>9.3610000000000007</c:v>
                </c:pt>
                <c:pt idx="8223">
                  <c:v>9.3360000000000003</c:v>
                </c:pt>
                <c:pt idx="8224">
                  <c:v>9.3360000000000003</c:v>
                </c:pt>
                <c:pt idx="8225">
                  <c:v>9.3119999999999994</c:v>
                </c:pt>
                <c:pt idx="8226">
                  <c:v>9.3119999999999994</c:v>
                </c:pt>
                <c:pt idx="8227">
                  <c:v>9.2870000000000008</c:v>
                </c:pt>
                <c:pt idx="8228">
                  <c:v>9.2620000000000005</c:v>
                </c:pt>
                <c:pt idx="8229">
                  <c:v>9.2379999999999995</c:v>
                </c:pt>
                <c:pt idx="8230">
                  <c:v>9.1880000000000006</c:v>
                </c:pt>
                <c:pt idx="8231">
                  <c:v>9.1140000000000008</c:v>
                </c:pt>
                <c:pt idx="8232">
                  <c:v>9.0640000000000001</c:v>
                </c:pt>
                <c:pt idx="8233">
                  <c:v>9.0150000000000006</c:v>
                </c:pt>
                <c:pt idx="8234">
                  <c:v>8.99</c:v>
                </c:pt>
                <c:pt idx="8235">
                  <c:v>8.9410000000000007</c:v>
                </c:pt>
                <c:pt idx="8236">
                  <c:v>8.9160000000000004</c:v>
                </c:pt>
                <c:pt idx="8237">
                  <c:v>8.891</c:v>
                </c:pt>
                <c:pt idx="8238">
                  <c:v>8.8659999999999997</c:v>
                </c:pt>
                <c:pt idx="8239">
                  <c:v>8.8409999999999993</c:v>
                </c:pt>
                <c:pt idx="8240">
                  <c:v>8.8170000000000002</c:v>
                </c:pt>
                <c:pt idx="8241">
                  <c:v>8.7669999999999995</c:v>
                </c:pt>
                <c:pt idx="8242">
                  <c:v>8.7420000000000009</c:v>
                </c:pt>
                <c:pt idx="8243">
                  <c:v>8.7420000000000009</c:v>
                </c:pt>
                <c:pt idx="8244">
                  <c:v>8.6929999999999996</c:v>
                </c:pt>
                <c:pt idx="8245">
                  <c:v>8.6679999999999993</c:v>
                </c:pt>
                <c:pt idx="8246">
                  <c:v>8.6430000000000007</c:v>
                </c:pt>
                <c:pt idx="8247">
                  <c:v>8.6430000000000007</c:v>
                </c:pt>
                <c:pt idx="8248">
                  <c:v>8.6430000000000007</c:v>
                </c:pt>
                <c:pt idx="8249">
                  <c:v>8.593</c:v>
                </c:pt>
                <c:pt idx="8250">
                  <c:v>8.593</c:v>
                </c:pt>
                <c:pt idx="8251">
                  <c:v>8.5679999999999996</c:v>
                </c:pt>
                <c:pt idx="8252">
                  <c:v>8.5429999999999993</c:v>
                </c:pt>
                <c:pt idx="8253">
                  <c:v>8.5429999999999993</c:v>
                </c:pt>
                <c:pt idx="8254">
                  <c:v>8.5429999999999993</c:v>
                </c:pt>
                <c:pt idx="8255">
                  <c:v>8.5429999999999993</c:v>
                </c:pt>
                <c:pt idx="8256">
                  <c:v>8.5190000000000001</c:v>
                </c:pt>
                <c:pt idx="8257">
                  <c:v>8.5190000000000001</c:v>
                </c:pt>
                <c:pt idx="8258">
                  <c:v>8.4939999999999998</c:v>
                </c:pt>
                <c:pt idx="8259">
                  <c:v>8.4939999999999998</c:v>
                </c:pt>
                <c:pt idx="8260">
                  <c:v>8.4939999999999998</c:v>
                </c:pt>
                <c:pt idx="8261">
                  <c:v>8.4689999999999994</c:v>
                </c:pt>
                <c:pt idx="8262">
                  <c:v>8.4689999999999994</c:v>
                </c:pt>
                <c:pt idx="8263">
                  <c:v>8.4689999999999994</c:v>
                </c:pt>
                <c:pt idx="8264">
                  <c:v>8.4440000000000008</c:v>
                </c:pt>
                <c:pt idx="8265">
                  <c:v>8.4440000000000008</c:v>
                </c:pt>
                <c:pt idx="8266">
                  <c:v>8.4440000000000008</c:v>
                </c:pt>
                <c:pt idx="8267">
                  <c:v>8.4440000000000008</c:v>
                </c:pt>
                <c:pt idx="8268">
                  <c:v>8.4689999999999994</c:v>
                </c:pt>
                <c:pt idx="8269">
                  <c:v>8.4689999999999994</c:v>
                </c:pt>
                <c:pt idx="8270">
                  <c:v>8.4689999999999994</c:v>
                </c:pt>
                <c:pt idx="8271">
                  <c:v>8.4689999999999994</c:v>
                </c:pt>
                <c:pt idx="8272">
                  <c:v>8.4689999999999994</c:v>
                </c:pt>
                <c:pt idx="8273">
                  <c:v>8.4440000000000008</c:v>
                </c:pt>
                <c:pt idx="8274">
                  <c:v>8.4440000000000008</c:v>
                </c:pt>
                <c:pt idx="8275">
                  <c:v>8.4440000000000008</c:v>
                </c:pt>
                <c:pt idx="8276">
                  <c:v>8.4440000000000008</c:v>
                </c:pt>
                <c:pt idx="8277">
                  <c:v>8.4190000000000005</c:v>
                </c:pt>
                <c:pt idx="8278">
                  <c:v>8.4190000000000005</c:v>
                </c:pt>
                <c:pt idx="8279">
                  <c:v>8.4190000000000005</c:v>
                </c:pt>
                <c:pt idx="8280">
                  <c:v>8.4190000000000005</c:v>
                </c:pt>
                <c:pt idx="8281">
                  <c:v>8.4190000000000005</c:v>
                </c:pt>
                <c:pt idx="8282">
                  <c:v>8.4190000000000005</c:v>
                </c:pt>
                <c:pt idx="8283">
                  <c:v>8.4440000000000008</c:v>
                </c:pt>
                <c:pt idx="8284">
                  <c:v>8.4440000000000008</c:v>
                </c:pt>
                <c:pt idx="8285">
                  <c:v>8.4440000000000008</c:v>
                </c:pt>
                <c:pt idx="8286">
                  <c:v>8.4440000000000008</c:v>
                </c:pt>
                <c:pt idx="8287">
                  <c:v>8.4440000000000008</c:v>
                </c:pt>
                <c:pt idx="8288">
                  <c:v>8.4440000000000008</c:v>
                </c:pt>
                <c:pt idx="8289">
                  <c:v>8.4440000000000008</c:v>
                </c:pt>
                <c:pt idx="8290">
                  <c:v>8.4440000000000008</c:v>
                </c:pt>
                <c:pt idx="8291">
                  <c:v>8.4689999999999994</c:v>
                </c:pt>
                <c:pt idx="8292">
                  <c:v>8.4939999999999998</c:v>
                </c:pt>
                <c:pt idx="8293">
                  <c:v>8.4939999999999998</c:v>
                </c:pt>
                <c:pt idx="8294">
                  <c:v>8.4939999999999998</c:v>
                </c:pt>
                <c:pt idx="8295">
                  <c:v>8.4939999999999998</c:v>
                </c:pt>
                <c:pt idx="8296">
                  <c:v>8.5429999999999993</c:v>
                </c:pt>
                <c:pt idx="8297">
                  <c:v>8.593</c:v>
                </c:pt>
                <c:pt idx="8298">
                  <c:v>8.6929999999999996</c:v>
                </c:pt>
                <c:pt idx="8299">
                  <c:v>8.7669999999999995</c:v>
                </c:pt>
                <c:pt idx="8300">
                  <c:v>8.8659999999999997</c:v>
                </c:pt>
                <c:pt idx="8301">
                  <c:v>8.9410000000000007</c:v>
                </c:pt>
                <c:pt idx="8302">
                  <c:v>9.0150000000000006</c:v>
                </c:pt>
                <c:pt idx="8303">
                  <c:v>9.0640000000000001</c:v>
                </c:pt>
                <c:pt idx="8304">
                  <c:v>9.1389999999999993</c:v>
                </c:pt>
                <c:pt idx="8305">
                  <c:v>9.1630000000000003</c:v>
                </c:pt>
                <c:pt idx="8306">
                  <c:v>9.2129999999999992</c:v>
                </c:pt>
                <c:pt idx="8307">
                  <c:v>9.2620000000000005</c:v>
                </c:pt>
                <c:pt idx="8308">
                  <c:v>9.3119999999999994</c:v>
                </c:pt>
                <c:pt idx="8309">
                  <c:v>9.2870000000000008</c:v>
                </c:pt>
                <c:pt idx="8310">
                  <c:v>9.3610000000000007</c:v>
                </c:pt>
                <c:pt idx="8311">
                  <c:v>9.2870000000000008</c:v>
                </c:pt>
                <c:pt idx="8312">
                  <c:v>9.3119999999999994</c:v>
                </c:pt>
                <c:pt idx="8313">
                  <c:v>9.3859999999999992</c:v>
                </c:pt>
                <c:pt idx="8314">
                  <c:v>9.3610000000000007</c:v>
                </c:pt>
                <c:pt idx="8315">
                  <c:v>9.3610000000000007</c:v>
                </c:pt>
                <c:pt idx="8316">
                  <c:v>9.3610000000000007</c:v>
                </c:pt>
                <c:pt idx="8317">
                  <c:v>9.3610000000000007</c:v>
                </c:pt>
                <c:pt idx="8318">
                  <c:v>9.3610000000000007</c:v>
                </c:pt>
                <c:pt idx="8319">
                  <c:v>9.3610000000000007</c:v>
                </c:pt>
                <c:pt idx="8320">
                  <c:v>9.3360000000000003</c:v>
                </c:pt>
                <c:pt idx="8321">
                  <c:v>9.3610000000000007</c:v>
                </c:pt>
                <c:pt idx="8322">
                  <c:v>9.3610000000000007</c:v>
                </c:pt>
                <c:pt idx="8323">
                  <c:v>9.3859999999999992</c:v>
                </c:pt>
                <c:pt idx="8324">
                  <c:v>9.2870000000000008</c:v>
                </c:pt>
                <c:pt idx="8325">
                  <c:v>9.1880000000000006</c:v>
                </c:pt>
                <c:pt idx="8326">
                  <c:v>9.1630000000000003</c:v>
                </c:pt>
                <c:pt idx="8327">
                  <c:v>9.0890000000000004</c:v>
                </c:pt>
                <c:pt idx="8328">
                  <c:v>9.0399999999999991</c:v>
                </c:pt>
                <c:pt idx="8329">
                  <c:v>8.99</c:v>
                </c:pt>
                <c:pt idx="8330">
                  <c:v>8.9649999999999999</c:v>
                </c:pt>
                <c:pt idx="8331">
                  <c:v>8.9160000000000004</c:v>
                </c:pt>
                <c:pt idx="8332">
                  <c:v>8.891</c:v>
                </c:pt>
                <c:pt idx="8333">
                  <c:v>8.891</c:v>
                </c:pt>
                <c:pt idx="8334">
                  <c:v>8.8659999999999997</c:v>
                </c:pt>
                <c:pt idx="8335">
                  <c:v>8.8659999999999997</c:v>
                </c:pt>
                <c:pt idx="8336">
                  <c:v>8.8659999999999997</c:v>
                </c:pt>
                <c:pt idx="8337">
                  <c:v>8.8409999999999993</c:v>
                </c:pt>
                <c:pt idx="8338">
                  <c:v>8.8409999999999993</c:v>
                </c:pt>
                <c:pt idx="8339">
                  <c:v>8.7919999999999998</c:v>
                </c:pt>
                <c:pt idx="8340">
                  <c:v>8.7669999999999995</c:v>
                </c:pt>
                <c:pt idx="8341">
                  <c:v>8.7420000000000009</c:v>
                </c:pt>
                <c:pt idx="8342">
                  <c:v>8.6929999999999996</c:v>
                </c:pt>
                <c:pt idx="8343">
                  <c:v>8.6929999999999996</c:v>
                </c:pt>
                <c:pt idx="8344">
                  <c:v>8.6430000000000007</c:v>
                </c:pt>
                <c:pt idx="8345">
                  <c:v>8.6430000000000007</c:v>
                </c:pt>
                <c:pt idx="8346">
                  <c:v>8.6180000000000003</c:v>
                </c:pt>
                <c:pt idx="8347">
                  <c:v>8.6430000000000007</c:v>
                </c:pt>
                <c:pt idx="8348">
                  <c:v>8.6180000000000003</c:v>
                </c:pt>
                <c:pt idx="8349">
                  <c:v>8.6180000000000003</c:v>
                </c:pt>
                <c:pt idx="8350">
                  <c:v>8.593</c:v>
                </c:pt>
                <c:pt idx="8351">
                  <c:v>8.593</c:v>
                </c:pt>
                <c:pt idx="8352">
                  <c:v>8.5679999999999996</c:v>
                </c:pt>
                <c:pt idx="8353">
                  <c:v>8.5429999999999993</c:v>
                </c:pt>
                <c:pt idx="8354">
                  <c:v>8.5429999999999993</c:v>
                </c:pt>
                <c:pt idx="8355">
                  <c:v>8.5429999999999993</c:v>
                </c:pt>
                <c:pt idx="8356">
                  <c:v>8.5429999999999993</c:v>
                </c:pt>
                <c:pt idx="8357">
                  <c:v>8.5190000000000001</c:v>
                </c:pt>
                <c:pt idx="8358">
                  <c:v>8.4939999999999998</c:v>
                </c:pt>
                <c:pt idx="8359">
                  <c:v>8.4939999999999998</c:v>
                </c:pt>
                <c:pt idx="8360">
                  <c:v>8.4689999999999994</c:v>
                </c:pt>
                <c:pt idx="8361">
                  <c:v>8.4689999999999994</c:v>
                </c:pt>
                <c:pt idx="8362">
                  <c:v>8.4689999999999994</c:v>
                </c:pt>
                <c:pt idx="8363">
                  <c:v>8.4689999999999994</c:v>
                </c:pt>
                <c:pt idx="8364">
                  <c:v>8.4689999999999994</c:v>
                </c:pt>
                <c:pt idx="8365">
                  <c:v>8.4440000000000008</c:v>
                </c:pt>
                <c:pt idx="8366">
                  <c:v>8.4440000000000008</c:v>
                </c:pt>
                <c:pt idx="8367">
                  <c:v>8.4440000000000008</c:v>
                </c:pt>
                <c:pt idx="8368">
                  <c:v>8.4440000000000008</c:v>
                </c:pt>
                <c:pt idx="8369">
                  <c:v>8.4440000000000008</c:v>
                </c:pt>
                <c:pt idx="8370">
                  <c:v>8.4440000000000008</c:v>
                </c:pt>
                <c:pt idx="8371">
                  <c:v>8.4440000000000008</c:v>
                </c:pt>
                <c:pt idx="8372">
                  <c:v>8.4440000000000008</c:v>
                </c:pt>
                <c:pt idx="8373">
                  <c:v>8.4190000000000005</c:v>
                </c:pt>
                <c:pt idx="8374">
                  <c:v>8.4190000000000005</c:v>
                </c:pt>
                <c:pt idx="8375">
                  <c:v>8.4190000000000005</c:v>
                </c:pt>
                <c:pt idx="8376">
                  <c:v>8.4190000000000005</c:v>
                </c:pt>
                <c:pt idx="8377">
                  <c:v>8.4190000000000005</c:v>
                </c:pt>
                <c:pt idx="8378">
                  <c:v>8.4190000000000005</c:v>
                </c:pt>
                <c:pt idx="8379">
                  <c:v>8.3940000000000001</c:v>
                </c:pt>
                <c:pt idx="8380">
                  <c:v>8.3940000000000001</c:v>
                </c:pt>
                <c:pt idx="8381">
                  <c:v>8.3940000000000001</c:v>
                </c:pt>
                <c:pt idx="8382">
                  <c:v>8.3940000000000001</c:v>
                </c:pt>
                <c:pt idx="8383">
                  <c:v>8.3940000000000001</c:v>
                </c:pt>
                <c:pt idx="8384">
                  <c:v>8.3940000000000001</c:v>
                </c:pt>
                <c:pt idx="8385">
                  <c:v>8.4190000000000005</c:v>
                </c:pt>
                <c:pt idx="8386">
                  <c:v>8.4190000000000005</c:v>
                </c:pt>
                <c:pt idx="8387">
                  <c:v>8.4440000000000008</c:v>
                </c:pt>
                <c:pt idx="8388">
                  <c:v>8.4440000000000008</c:v>
                </c:pt>
                <c:pt idx="8389">
                  <c:v>8.4440000000000008</c:v>
                </c:pt>
                <c:pt idx="8390">
                  <c:v>8.4689999999999994</c:v>
                </c:pt>
                <c:pt idx="8391">
                  <c:v>8.4939999999999998</c:v>
                </c:pt>
                <c:pt idx="8392">
                  <c:v>8.5429999999999993</c:v>
                </c:pt>
                <c:pt idx="8393">
                  <c:v>8.593</c:v>
                </c:pt>
                <c:pt idx="8394">
                  <c:v>8.6679999999999993</c:v>
                </c:pt>
                <c:pt idx="8395">
                  <c:v>8.7669999999999995</c:v>
                </c:pt>
                <c:pt idx="8396">
                  <c:v>8.8409999999999993</c:v>
                </c:pt>
                <c:pt idx="8397">
                  <c:v>8.9160000000000004</c:v>
                </c:pt>
                <c:pt idx="8398">
                  <c:v>8.9649999999999999</c:v>
                </c:pt>
                <c:pt idx="8399">
                  <c:v>9.0150000000000006</c:v>
                </c:pt>
                <c:pt idx="8400">
                  <c:v>9.0640000000000001</c:v>
                </c:pt>
                <c:pt idx="8401">
                  <c:v>9.1140000000000008</c:v>
                </c:pt>
                <c:pt idx="8402">
                  <c:v>9.1389999999999993</c:v>
                </c:pt>
                <c:pt idx="8403">
                  <c:v>9.1630000000000003</c:v>
                </c:pt>
                <c:pt idx="8404">
                  <c:v>9.2129999999999992</c:v>
                </c:pt>
                <c:pt idx="8405">
                  <c:v>9.2379999999999995</c:v>
                </c:pt>
                <c:pt idx="8406">
                  <c:v>9.2620000000000005</c:v>
                </c:pt>
                <c:pt idx="8407">
                  <c:v>9.2870000000000008</c:v>
                </c:pt>
                <c:pt idx="8408">
                  <c:v>9.3360000000000003</c:v>
                </c:pt>
                <c:pt idx="8409">
                  <c:v>9.3859999999999992</c:v>
                </c:pt>
                <c:pt idx="8410">
                  <c:v>9.4350000000000005</c:v>
                </c:pt>
                <c:pt idx="8411">
                  <c:v>9.4350000000000005</c:v>
                </c:pt>
                <c:pt idx="8412">
                  <c:v>9.4350000000000005</c:v>
                </c:pt>
                <c:pt idx="8413">
                  <c:v>9.4350000000000005</c:v>
                </c:pt>
                <c:pt idx="8414">
                  <c:v>9.4350000000000005</c:v>
                </c:pt>
                <c:pt idx="8415">
                  <c:v>9.4350000000000005</c:v>
                </c:pt>
                <c:pt idx="8416">
                  <c:v>9.4350000000000005</c:v>
                </c:pt>
                <c:pt idx="8417">
                  <c:v>9.4350000000000005</c:v>
                </c:pt>
                <c:pt idx="8418">
                  <c:v>9.4350000000000005</c:v>
                </c:pt>
                <c:pt idx="8419">
                  <c:v>9.41</c:v>
                </c:pt>
                <c:pt idx="8420">
                  <c:v>9.3360000000000003</c:v>
                </c:pt>
                <c:pt idx="8421">
                  <c:v>9.2620000000000005</c:v>
                </c:pt>
                <c:pt idx="8422">
                  <c:v>9.2379999999999995</c:v>
                </c:pt>
                <c:pt idx="8423">
                  <c:v>9.1880000000000006</c:v>
                </c:pt>
                <c:pt idx="8424">
                  <c:v>9.1140000000000008</c:v>
                </c:pt>
                <c:pt idx="8425">
                  <c:v>9.0890000000000004</c:v>
                </c:pt>
                <c:pt idx="8426">
                  <c:v>9.0150000000000006</c:v>
                </c:pt>
                <c:pt idx="8427">
                  <c:v>8.9160000000000004</c:v>
                </c:pt>
                <c:pt idx="8428">
                  <c:v>8.8659999999999997</c:v>
                </c:pt>
                <c:pt idx="8429">
                  <c:v>8.8409999999999993</c:v>
                </c:pt>
                <c:pt idx="8430">
                  <c:v>8.8409999999999993</c:v>
                </c:pt>
                <c:pt idx="8431">
                  <c:v>8.7919999999999998</c:v>
                </c:pt>
                <c:pt idx="8432">
                  <c:v>8.7919999999999998</c:v>
                </c:pt>
                <c:pt idx="8433">
                  <c:v>8.7420000000000009</c:v>
                </c:pt>
                <c:pt idx="8434">
                  <c:v>8.7420000000000009</c:v>
                </c:pt>
                <c:pt idx="8435">
                  <c:v>8.7170000000000005</c:v>
                </c:pt>
                <c:pt idx="8436">
                  <c:v>8.6929999999999996</c:v>
                </c:pt>
                <c:pt idx="8437">
                  <c:v>8.6929999999999996</c:v>
                </c:pt>
                <c:pt idx="8438">
                  <c:v>8.6929999999999996</c:v>
                </c:pt>
                <c:pt idx="8439">
                  <c:v>8.6929999999999996</c:v>
                </c:pt>
                <c:pt idx="8440">
                  <c:v>8.6679999999999993</c:v>
                </c:pt>
                <c:pt idx="8441">
                  <c:v>8.6679999999999993</c:v>
                </c:pt>
                <c:pt idx="8442">
                  <c:v>8.6430000000000007</c:v>
                </c:pt>
                <c:pt idx="8443">
                  <c:v>8.6180000000000003</c:v>
                </c:pt>
                <c:pt idx="8444">
                  <c:v>8.6180000000000003</c:v>
                </c:pt>
                <c:pt idx="8445">
                  <c:v>8.593</c:v>
                </c:pt>
                <c:pt idx="8446">
                  <c:v>8.593</c:v>
                </c:pt>
                <c:pt idx="8447">
                  <c:v>8.5679999999999996</c:v>
                </c:pt>
                <c:pt idx="8448">
                  <c:v>8.5679999999999996</c:v>
                </c:pt>
                <c:pt idx="8449">
                  <c:v>8.5679999999999996</c:v>
                </c:pt>
                <c:pt idx="8450">
                  <c:v>8.5429999999999993</c:v>
                </c:pt>
                <c:pt idx="8451">
                  <c:v>8.5429999999999993</c:v>
                </c:pt>
                <c:pt idx="8452">
                  <c:v>8.5429999999999993</c:v>
                </c:pt>
                <c:pt idx="8453">
                  <c:v>8.5429999999999993</c:v>
                </c:pt>
                <c:pt idx="8454">
                  <c:v>8.5190000000000001</c:v>
                </c:pt>
                <c:pt idx="8455">
                  <c:v>8.4939999999999998</c:v>
                </c:pt>
                <c:pt idx="8456">
                  <c:v>8.4939999999999998</c:v>
                </c:pt>
                <c:pt idx="8457">
                  <c:v>8.4939999999999998</c:v>
                </c:pt>
                <c:pt idx="8458">
                  <c:v>8.4939999999999998</c:v>
                </c:pt>
                <c:pt idx="8459">
                  <c:v>8.4939999999999998</c:v>
                </c:pt>
                <c:pt idx="8460">
                  <c:v>8.4939999999999998</c:v>
                </c:pt>
                <c:pt idx="8461">
                  <c:v>8.4939999999999998</c:v>
                </c:pt>
                <c:pt idx="8462">
                  <c:v>8.4939999999999998</c:v>
                </c:pt>
                <c:pt idx="8463">
                  <c:v>8.4939999999999998</c:v>
                </c:pt>
                <c:pt idx="8464">
                  <c:v>8.4689999999999994</c:v>
                </c:pt>
                <c:pt idx="8465">
                  <c:v>8.4689999999999994</c:v>
                </c:pt>
                <c:pt idx="8466">
                  <c:v>8.4689999999999994</c:v>
                </c:pt>
                <c:pt idx="8467">
                  <c:v>8.4689999999999994</c:v>
                </c:pt>
                <c:pt idx="8468">
                  <c:v>8.4689999999999994</c:v>
                </c:pt>
                <c:pt idx="8469">
                  <c:v>8.4440000000000008</c:v>
                </c:pt>
                <c:pt idx="8470">
                  <c:v>8.4440000000000008</c:v>
                </c:pt>
                <c:pt idx="8471">
                  <c:v>8.4440000000000008</c:v>
                </c:pt>
                <c:pt idx="8472">
                  <c:v>8.4440000000000008</c:v>
                </c:pt>
                <c:pt idx="8473">
                  <c:v>8.4440000000000008</c:v>
                </c:pt>
                <c:pt idx="8474">
                  <c:v>8.4440000000000008</c:v>
                </c:pt>
                <c:pt idx="8475">
                  <c:v>8.4440000000000008</c:v>
                </c:pt>
                <c:pt idx="8476">
                  <c:v>8.4440000000000008</c:v>
                </c:pt>
                <c:pt idx="8477">
                  <c:v>8.4440000000000008</c:v>
                </c:pt>
                <c:pt idx="8478">
                  <c:v>8.4190000000000005</c:v>
                </c:pt>
                <c:pt idx="8479">
                  <c:v>8.4440000000000008</c:v>
                </c:pt>
                <c:pt idx="8480">
                  <c:v>8.4440000000000008</c:v>
                </c:pt>
                <c:pt idx="8481">
                  <c:v>8.4440000000000008</c:v>
                </c:pt>
                <c:pt idx="8482">
                  <c:v>8.4440000000000008</c:v>
                </c:pt>
                <c:pt idx="8483">
                  <c:v>8.4440000000000008</c:v>
                </c:pt>
                <c:pt idx="8484">
                  <c:v>8.4689999999999994</c:v>
                </c:pt>
                <c:pt idx="8485">
                  <c:v>8.4689999999999994</c:v>
                </c:pt>
                <c:pt idx="8486">
                  <c:v>8.4939999999999998</c:v>
                </c:pt>
                <c:pt idx="8487">
                  <c:v>8.5190000000000001</c:v>
                </c:pt>
                <c:pt idx="8488">
                  <c:v>8.5429999999999993</c:v>
                </c:pt>
                <c:pt idx="8489">
                  <c:v>8.6430000000000007</c:v>
                </c:pt>
                <c:pt idx="8490">
                  <c:v>8.7170000000000005</c:v>
                </c:pt>
                <c:pt idx="8491">
                  <c:v>8.7919999999999998</c:v>
                </c:pt>
                <c:pt idx="8492">
                  <c:v>8.891</c:v>
                </c:pt>
                <c:pt idx="8493">
                  <c:v>8.9410000000000007</c:v>
                </c:pt>
                <c:pt idx="8494">
                  <c:v>9.0150000000000006</c:v>
                </c:pt>
                <c:pt idx="8495">
                  <c:v>9.0399999999999991</c:v>
                </c:pt>
                <c:pt idx="8496">
                  <c:v>9.1140000000000008</c:v>
                </c:pt>
                <c:pt idx="8497">
                  <c:v>9.1389999999999993</c:v>
                </c:pt>
                <c:pt idx="8498">
                  <c:v>9.1630000000000003</c:v>
                </c:pt>
                <c:pt idx="8499">
                  <c:v>9.1880000000000006</c:v>
                </c:pt>
                <c:pt idx="8500">
                  <c:v>9.2379999999999995</c:v>
                </c:pt>
                <c:pt idx="8501">
                  <c:v>9.2870000000000008</c:v>
                </c:pt>
                <c:pt idx="8502">
                  <c:v>9.3360000000000003</c:v>
                </c:pt>
                <c:pt idx="8503">
                  <c:v>9.41</c:v>
                </c:pt>
                <c:pt idx="8504">
                  <c:v>9.4600000000000009</c:v>
                </c:pt>
                <c:pt idx="8505">
                  <c:v>9.4849999999999994</c:v>
                </c:pt>
                <c:pt idx="8506">
                  <c:v>9.5090000000000003</c:v>
                </c:pt>
                <c:pt idx="8507">
                  <c:v>9.5090000000000003</c:v>
                </c:pt>
                <c:pt idx="8508">
                  <c:v>9.5579999999999998</c:v>
                </c:pt>
                <c:pt idx="8509">
                  <c:v>9.5579999999999998</c:v>
                </c:pt>
                <c:pt idx="8510">
                  <c:v>9.5340000000000007</c:v>
                </c:pt>
                <c:pt idx="8511">
                  <c:v>9.5340000000000007</c:v>
                </c:pt>
                <c:pt idx="8512">
                  <c:v>9.5340000000000007</c:v>
                </c:pt>
                <c:pt idx="8513">
                  <c:v>9.5090000000000003</c:v>
                </c:pt>
                <c:pt idx="8514">
                  <c:v>9.4600000000000009</c:v>
                </c:pt>
                <c:pt idx="8515">
                  <c:v>9.3859999999999992</c:v>
                </c:pt>
                <c:pt idx="8516">
                  <c:v>9.41</c:v>
                </c:pt>
                <c:pt idx="8517">
                  <c:v>9.3610000000000007</c:v>
                </c:pt>
                <c:pt idx="8518">
                  <c:v>9.3119999999999994</c:v>
                </c:pt>
                <c:pt idx="8519">
                  <c:v>9.2620000000000005</c:v>
                </c:pt>
                <c:pt idx="8520">
                  <c:v>9.1880000000000006</c:v>
                </c:pt>
                <c:pt idx="8521">
                  <c:v>9.1389999999999993</c:v>
                </c:pt>
                <c:pt idx="8522">
                  <c:v>9.0890000000000004</c:v>
                </c:pt>
                <c:pt idx="8523">
                  <c:v>9.0150000000000006</c:v>
                </c:pt>
                <c:pt idx="8524">
                  <c:v>8.9410000000000007</c:v>
                </c:pt>
                <c:pt idx="8525">
                  <c:v>8.891</c:v>
                </c:pt>
                <c:pt idx="8526">
                  <c:v>8.8659999999999997</c:v>
                </c:pt>
                <c:pt idx="8527">
                  <c:v>8.8409999999999993</c:v>
                </c:pt>
                <c:pt idx="8528">
                  <c:v>8.7919999999999998</c:v>
                </c:pt>
                <c:pt idx="8529">
                  <c:v>8.7420000000000009</c:v>
                </c:pt>
                <c:pt idx="8530">
                  <c:v>8.7170000000000005</c:v>
                </c:pt>
                <c:pt idx="8531">
                  <c:v>8.6929999999999996</c:v>
                </c:pt>
                <c:pt idx="8532">
                  <c:v>8.6929999999999996</c:v>
                </c:pt>
                <c:pt idx="8533">
                  <c:v>8.6929999999999996</c:v>
                </c:pt>
                <c:pt idx="8534">
                  <c:v>8.6679999999999993</c:v>
                </c:pt>
                <c:pt idx="8535">
                  <c:v>8.6430000000000007</c:v>
                </c:pt>
                <c:pt idx="8536">
                  <c:v>8.6430000000000007</c:v>
                </c:pt>
                <c:pt idx="8537">
                  <c:v>8.6430000000000007</c:v>
                </c:pt>
                <c:pt idx="8538">
                  <c:v>8.6180000000000003</c:v>
                </c:pt>
                <c:pt idx="8539">
                  <c:v>8.6180000000000003</c:v>
                </c:pt>
                <c:pt idx="8540">
                  <c:v>8.593</c:v>
                </c:pt>
                <c:pt idx="8541">
                  <c:v>8.593</c:v>
                </c:pt>
                <c:pt idx="8542">
                  <c:v>8.5679999999999996</c:v>
                </c:pt>
                <c:pt idx="8543">
                  <c:v>8.5679999999999996</c:v>
                </c:pt>
                <c:pt idx="8544">
                  <c:v>8.5429999999999993</c:v>
                </c:pt>
                <c:pt idx="8545">
                  <c:v>8.5429999999999993</c:v>
                </c:pt>
                <c:pt idx="8546">
                  <c:v>8.5190000000000001</c:v>
                </c:pt>
                <c:pt idx="8547">
                  <c:v>8.5190000000000001</c:v>
                </c:pt>
                <c:pt idx="8548">
                  <c:v>8.5190000000000001</c:v>
                </c:pt>
                <c:pt idx="8549">
                  <c:v>8.4939999999999998</c:v>
                </c:pt>
                <c:pt idx="8550">
                  <c:v>8.4939999999999998</c:v>
                </c:pt>
                <c:pt idx="8551">
                  <c:v>8.4939999999999998</c:v>
                </c:pt>
                <c:pt idx="8552">
                  <c:v>8.4939999999999998</c:v>
                </c:pt>
                <c:pt idx="8553">
                  <c:v>8.4939999999999998</c:v>
                </c:pt>
                <c:pt idx="8554">
                  <c:v>8.4939999999999998</c:v>
                </c:pt>
                <c:pt idx="8555">
                  <c:v>8.4939999999999998</c:v>
                </c:pt>
                <c:pt idx="8556">
                  <c:v>8.4689999999999994</c:v>
                </c:pt>
                <c:pt idx="8557">
                  <c:v>8.4689999999999994</c:v>
                </c:pt>
                <c:pt idx="8558">
                  <c:v>8.4689999999999994</c:v>
                </c:pt>
                <c:pt idx="8559">
                  <c:v>8.4689999999999994</c:v>
                </c:pt>
                <c:pt idx="8560">
                  <c:v>8.4440000000000008</c:v>
                </c:pt>
                <c:pt idx="8561">
                  <c:v>8.4440000000000008</c:v>
                </c:pt>
                <c:pt idx="8562">
                  <c:v>8.4440000000000008</c:v>
                </c:pt>
                <c:pt idx="8563">
                  <c:v>8.4440000000000008</c:v>
                </c:pt>
                <c:pt idx="8564">
                  <c:v>8.4440000000000008</c:v>
                </c:pt>
                <c:pt idx="8565">
                  <c:v>8.4440000000000008</c:v>
                </c:pt>
                <c:pt idx="8566">
                  <c:v>8.4440000000000008</c:v>
                </c:pt>
                <c:pt idx="8567">
                  <c:v>8.4440000000000008</c:v>
                </c:pt>
                <c:pt idx="8568">
                  <c:v>8.4440000000000008</c:v>
                </c:pt>
                <c:pt idx="8569">
                  <c:v>8.4440000000000008</c:v>
                </c:pt>
                <c:pt idx="8570">
                  <c:v>8.4440000000000008</c:v>
                </c:pt>
                <c:pt idx="8571">
                  <c:v>8.4440000000000008</c:v>
                </c:pt>
                <c:pt idx="8572">
                  <c:v>8.4190000000000005</c:v>
                </c:pt>
                <c:pt idx="8573">
                  <c:v>8.4190000000000005</c:v>
                </c:pt>
                <c:pt idx="8574">
                  <c:v>8.4190000000000005</c:v>
                </c:pt>
                <c:pt idx="8575">
                  <c:v>8.4190000000000005</c:v>
                </c:pt>
                <c:pt idx="8576">
                  <c:v>8.4440000000000008</c:v>
                </c:pt>
                <c:pt idx="8577">
                  <c:v>8.4440000000000008</c:v>
                </c:pt>
                <c:pt idx="8578">
                  <c:v>8.4440000000000008</c:v>
                </c:pt>
                <c:pt idx="8579">
                  <c:v>8.4440000000000008</c:v>
                </c:pt>
                <c:pt idx="8580">
                  <c:v>8.4440000000000008</c:v>
                </c:pt>
                <c:pt idx="8581">
                  <c:v>8.4440000000000008</c:v>
                </c:pt>
                <c:pt idx="8582">
                  <c:v>8.4939999999999998</c:v>
                </c:pt>
                <c:pt idx="8583">
                  <c:v>8.4939999999999998</c:v>
                </c:pt>
                <c:pt idx="8584">
                  <c:v>8.5429999999999993</c:v>
                </c:pt>
                <c:pt idx="8585">
                  <c:v>8.6180000000000003</c:v>
                </c:pt>
                <c:pt idx="8586">
                  <c:v>8.7170000000000005</c:v>
                </c:pt>
                <c:pt idx="8587">
                  <c:v>8.8409999999999993</c:v>
                </c:pt>
                <c:pt idx="8588">
                  <c:v>8.891</c:v>
                </c:pt>
                <c:pt idx="8589">
                  <c:v>8.99</c:v>
                </c:pt>
                <c:pt idx="8590">
                  <c:v>9.0399999999999991</c:v>
                </c:pt>
                <c:pt idx="8591">
                  <c:v>9.0890000000000004</c:v>
                </c:pt>
                <c:pt idx="8592">
                  <c:v>9.1140000000000008</c:v>
                </c:pt>
                <c:pt idx="8593">
                  <c:v>9.1630000000000003</c:v>
                </c:pt>
                <c:pt idx="8594">
                  <c:v>9.2379999999999995</c:v>
                </c:pt>
                <c:pt idx="8595">
                  <c:v>9.3119999999999994</c:v>
                </c:pt>
                <c:pt idx="8596">
                  <c:v>9.3360000000000003</c:v>
                </c:pt>
                <c:pt idx="8597">
                  <c:v>9.3859999999999992</c:v>
                </c:pt>
                <c:pt idx="8598">
                  <c:v>9.3859999999999992</c:v>
                </c:pt>
                <c:pt idx="8599">
                  <c:v>9.41</c:v>
                </c:pt>
                <c:pt idx="8600">
                  <c:v>9.4600000000000009</c:v>
                </c:pt>
                <c:pt idx="8601">
                  <c:v>9.4849999999999994</c:v>
                </c:pt>
                <c:pt idx="8602">
                  <c:v>9.4849999999999994</c:v>
                </c:pt>
                <c:pt idx="8603">
                  <c:v>9.5090000000000003</c:v>
                </c:pt>
                <c:pt idx="8604">
                  <c:v>9.5579999999999998</c:v>
                </c:pt>
                <c:pt idx="8605">
                  <c:v>9.5340000000000007</c:v>
                </c:pt>
                <c:pt idx="8606">
                  <c:v>9.5090000000000003</c:v>
                </c:pt>
                <c:pt idx="8607">
                  <c:v>9.5579999999999998</c:v>
                </c:pt>
                <c:pt idx="8608">
                  <c:v>9.5579999999999998</c:v>
                </c:pt>
                <c:pt idx="8609">
                  <c:v>9.5090000000000003</c:v>
                </c:pt>
                <c:pt idx="8610">
                  <c:v>9.5090000000000003</c:v>
                </c:pt>
                <c:pt idx="8611">
                  <c:v>9.4600000000000009</c:v>
                </c:pt>
                <c:pt idx="8612">
                  <c:v>9.3859999999999992</c:v>
                </c:pt>
                <c:pt idx="8613">
                  <c:v>9.3360000000000003</c:v>
                </c:pt>
                <c:pt idx="8614">
                  <c:v>9.3360000000000003</c:v>
                </c:pt>
                <c:pt idx="8615">
                  <c:v>9.2620000000000005</c:v>
                </c:pt>
                <c:pt idx="8616">
                  <c:v>9.1880000000000006</c:v>
                </c:pt>
                <c:pt idx="8617">
                  <c:v>9.0890000000000004</c:v>
                </c:pt>
                <c:pt idx="8618">
                  <c:v>8.9649999999999999</c:v>
                </c:pt>
                <c:pt idx="8619">
                  <c:v>8.9160000000000004</c:v>
                </c:pt>
                <c:pt idx="8620">
                  <c:v>8.9160000000000004</c:v>
                </c:pt>
                <c:pt idx="8621">
                  <c:v>8.9160000000000004</c:v>
                </c:pt>
                <c:pt idx="8622">
                  <c:v>8.8659999999999997</c:v>
                </c:pt>
                <c:pt idx="8623">
                  <c:v>8.8409999999999993</c:v>
                </c:pt>
                <c:pt idx="8624">
                  <c:v>8.8409999999999993</c:v>
                </c:pt>
                <c:pt idx="8625">
                  <c:v>8.8170000000000002</c:v>
                </c:pt>
                <c:pt idx="8626">
                  <c:v>8.8170000000000002</c:v>
                </c:pt>
                <c:pt idx="8627">
                  <c:v>8.7669999999999995</c:v>
                </c:pt>
                <c:pt idx="8628">
                  <c:v>8.7420000000000009</c:v>
                </c:pt>
                <c:pt idx="8629">
                  <c:v>8.7170000000000005</c:v>
                </c:pt>
                <c:pt idx="8630">
                  <c:v>8.6929999999999996</c:v>
                </c:pt>
                <c:pt idx="8631">
                  <c:v>8.6929999999999996</c:v>
                </c:pt>
                <c:pt idx="8632">
                  <c:v>8.6679999999999993</c:v>
                </c:pt>
                <c:pt idx="8633">
                  <c:v>8.6679999999999993</c:v>
                </c:pt>
                <c:pt idx="8634">
                  <c:v>8.6679999999999993</c:v>
                </c:pt>
                <c:pt idx="8635">
                  <c:v>8.6430000000000007</c:v>
                </c:pt>
                <c:pt idx="8636">
                  <c:v>8.6180000000000003</c:v>
                </c:pt>
                <c:pt idx="8637">
                  <c:v>8.6180000000000003</c:v>
                </c:pt>
                <c:pt idx="8638">
                  <c:v>8.6180000000000003</c:v>
                </c:pt>
                <c:pt idx="8639">
                  <c:v>8.593</c:v>
                </c:pt>
                <c:pt idx="8640">
                  <c:v>8.593</c:v>
                </c:pt>
                <c:pt idx="8641">
                  <c:v>8.593</c:v>
                </c:pt>
                <c:pt idx="8642">
                  <c:v>8.5679999999999996</c:v>
                </c:pt>
                <c:pt idx="8643">
                  <c:v>8.593</c:v>
                </c:pt>
                <c:pt idx="8644">
                  <c:v>8.5679999999999996</c:v>
                </c:pt>
                <c:pt idx="8645">
                  <c:v>8.5429999999999993</c:v>
                </c:pt>
                <c:pt idx="8646">
                  <c:v>8.5429999999999993</c:v>
                </c:pt>
                <c:pt idx="8647">
                  <c:v>8.5429999999999993</c:v>
                </c:pt>
                <c:pt idx="8648">
                  <c:v>8.5429999999999993</c:v>
                </c:pt>
                <c:pt idx="8649">
                  <c:v>8.5429999999999993</c:v>
                </c:pt>
                <c:pt idx="8650">
                  <c:v>8.5190000000000001</c:v>
                </c:pt>
                <c:pt idx="8651">
                  <c:v>8.5190000000000001</c:v>
                </c:pt>
                <c:pt idx="8652">
                  <c:v>8.5190000000000001</c:v>
                </c:pt>
                <c:pt idx="8653">
                  <c:v>8.4939999999999998</c:v>
                </c:pt>
                <c:pt idx="8654">
                  <c:v>8.4939999999999998</c:v>
                </c:pt>
                <c:pt idx="8655">
                  <c:v>8.4939999999999998</c:v>
                </c:pt>
                <c:pt idx="8656">
                  <c:v>8.4939999999999998</c:v>
                </c:pt>
                <c:pt idx="8657">
                  <c:v>8.4939999999999998</c:v>
                </c:pt>
                <c:pt idx="8658">
                  <c:v>8.4939999999999998</c:v>
                </c:pt>
                <c:pt idx="8659">
                  <c:v>8.4689999999999994</c:v>
                </c:pt>
                <c:pt idx="8660">
                  <c:v>8.4689999999999994</c:v>
                </c:pt>
                <c:pt idx="8661">
                  <c:v>8.4689999999999994</c:v>
                </c:pt>
                <c:pt idx="8662">
                  <c:v>8.4689999999999994</c:v>
                </c:pt>
                <c:pt idx="8663">
                  <c:v>8.4689999999999994</c:v>
                </c:pt>
                <c:pt idx="8664">
                  <c:v>8.4689999999999994</c:v>
                </c:pt>
                <c:pt idx="8665">
                  <c:v>8.4689999999999994</c:v>
                </c:pt>
                <c:pt idx="8666">
                  <c:v>8.4689999999999994</c:v>
                </c:pt>
                <c:pt idx="8667">
                  <c:v>8.4440000000000008</c:v>
                </c:pt>
                <c:pt idx="8668">
                  <c:v>8.4440000000000008</c:v>
                </c:pt>
                <c:pt idx="8669">
                  <c:v>8.4440000000000008</c:v>
                </c:pt>
                <c:pt idx="8670">
                  <c:v>8.4440000000000008</c:v>
                </c:pt>
                <c:pt idx="8671">
                  <c:v>8.4440000000000008</c:v>
                </c:pt>
                <c:pt idx="8672">
                  <c:v>8.4440000000000008</c:v>
                </c:pt>
                <c:pt idx="8673">
                  <c:v>8.4440000000000008</c:v>
                </c:pt>
                <c:pt idx="8674">
                  <c:v>8.4689999999999994</c:v>
                </c:pt>
                <c:pt idx="8675">
                  <c:v>8.4689999999999994</c:v>
                </c:pt>
                <c:pt idx="8676">
                  <c:v>8.4689999999999994</c:v>
                </c:pt>
                <c:pt idx="8677">
                  <c:v>8.4939999999999998</c:v>
                </c:pt>
                <c:pt idx="8678">
                  <c:v>8.5190000000000001</c:v>
                </c:pt>
                <c:pt idx="8679">
                  <c:v>8.5429999999999993</c:v>
                </c:pt>
                <c:pt idx="8680">
                  <c:v>8.593</c:v>
                </c:pt>
                <c:pt idx="8681">
                  <c:v>8.6679999999999993</c:v>
                </c:pt>
                <c:pt idx="8682">
                  <c:v>8.7669999999999995</c:v>
                </c:pt>
                <c:pt idx="8683">
                  <c:v>8.8409999999999993</c:v>
                </c:pt>
                <c:pt idx="8684">
                  <c:v>8.9160000000000004</c:v>
                </c:pt>
                <c:pt idx="8685">
                  <c:v>8.9649999999999999</c:v>
                </c:pt>
                <c:pt idx="8686">
                  <c:v>9.0150000000000006</c:v>
                </c:pt>
                <c:pt idx="8687">
                  <c:v>9.0890000000000004</c:v>
                </c:pt>
                <c:pt idx="8688">
                  <c:v>9.1140000000000008</c:v>
                </c:pt>
                <c:pt idx="8689">
                  <c:v>9.1389999999999993</c:v>
                </c:pt>
                <c:pt idx="8690">
                  <c:v>9.1880000000000006</c:v>
                </c:pt>
                <c:pt idx="8691">
                  <c:v>9.2129999999999992</c:v>
                </c:pt>
                <c:pt idx="8692">
                  <c:v>9.2620000000000005</c:v>
                </c:pt>
                <c:pt idx="8693">
                  <c:v>9.2870000000000008</c:v>
                </c:pt>
                <c:pt idx="8694">
                  <c:v>9.3119999999999994</c:v>
                </c:pt>
                <c:pt idx="8695">
                  <c:v>9.3360000000000003</c:v>
                </c:pt>
                <c:pt idx="8696">
                  <c:v>9.3610000000000007</c:v>
                </c:pt>
                <c:pt idx="8697">
                  <c:v>9.3859999999999992</c:v>
                </c:pt>
                <c:pt idx="8698">
                  <c:v>9.41</c:v>
                </c:pt>
                <c:pt idx="8699">
                  <c:v>9.41</c:v>
                </c:pt>
                <c:pt idx="8700">
                  <c:v>9.4350000000000005</c:v>
                </c:pt>
                <c:pt idx="8701">
                  <c:v>9.41</c:v>
                </c:pt>
                <c:pt idx="8702">
                  <c:v>9.4350000000000005</c:v>
                </c:pt>
                <c:pt idx="8703">
                  <c:v>9.4350000000000005</c:v>
                </c:pt>
                <c:pt idx="8704">
                  <c:v>9.4350000000000005</c:v>
                </c:pt>
                <c:pt idx="8705">
                  <c:v>9.41</c:v>
                </c:pt>
                <c:pt idx="8706">
                  <c:v>9.41</c:v>
                </c:pt>
                <c:pt idx="8707">
                  <c:v>9.3859999999999992</c:v>
                </c:pt>
                <c:pt idx="8708">
                  <c:v>9.3360000000000003</c:v>
                </c:pt>
                <c:pt idx="8709">
                  <c:v>9.3360000000000003</c:v>
                </c:pt>
                <c:pt idx="8710">
                  <c:v>9.3119999999999994</c:v>
                </c:pt>
                <c:pt idx="8711">
                  <c:v>9.2620000000000005</c:v>
                </c:pt>
                <c:pt idx="8712">
                  <c:v>9.2379999999999995</c:v>
                </c:pt>
                <c:pt idx="8713">
                  <c:v>9.1630000000000003</c:v>
                </c:pt>
                <c:pt idx="8714">
                  <c:v>9.0890000000000004</c:v>
                </c:pt>
                <c:pt idx="8715">
                  <c:v>9.0399999999999991</c:v>
                </c:pt>
                <c:pt idx="8716">
                  <c:v>8.99</c:v>
                </c:pt>
                <c:pt idx="8717">
                  <c:v>8.9410000000000007</c:v>
                </c:pt>
                <c:pt idx="8718">
                  <c:v>8.9160000000000004</c:v>
                </c:pt>
                <c:pt idx="8719">
                  <c:v>8.8659999999999997</c:v>
                </c:pt>
                <c:pt idx="8720">
                  <c:v>8.8409999999999993</c:v>
                </c:pt>
                <c:pt idx="8721">
                  <c:v>8.8170000000000002</c:v>
                </c:pt>
                <c:pt idx="8722">
                  <c:v>8.8170000000000002</c:v>
                </c:pt>
                <c:pt idx="8723">
                  <c:v>8.8170000000000002</c:v>
                </c:pt>
                <c:pt idx="8724">
                  <c:v>8.7669999999999995</c:v>
                </c:pt>
                <c:pt idx="8725">
                  <c:v>8.7170000000000005</c:v>
                </c:pt>
                <c:pt idx="8726">
                  <c:v>8.6929999999999996</c:v>
                </c:pt>
                <c:pt idx="8727">
                  <c:v>8.6929999999999996</c:v>
                </c:pt>
                <c:pt idx="8728">
                  <c:v>8.6929999999999996</c:v>
                </c:pt>
                <c:pt idx="8729">
                  <c:v>8.6679999999999993</c:v>
                </c:pt>
                <c:pt idx="8730">
                  <c:v>8.6430000000000007</c:v>
                </c:pt>
                <c:pt idx="8731">
                  <c:v>8.6430000000000007</c:v>
                </c:pt>
                <c:pt idx="8732">
                  <c:v>8.6180000000000003</c:v>
                </c:pt>
                <c:pt idx="8733">
                  <c:v>8.593</c:v>
                </c:pt>
                <c:pt idx="8734">
                  <c:v>8.593</c:v>
                </c:pt>
                <c:pt idx="8735">
                  <c:v>8.5679999999999996</c:v>
                </c:pt>
                <c:pt idx="8736">
                  <c:v>8.5679999999999996</c:v>
                </c:pt>
                <c:pt idx="8737">
                  <c:v>8.5429999999999993</c:v>
                </c:pt>
                <c:pt idx="8738">
                  <c:v>8.5429999999999993</c:v>
                </c:pt>
                <c:pt idx="8739">
                  <c:v>8.5429999999999993</c:v>
                </c:pt>
                <c:pt idx="8740">
                  <c:v>8.5190000000000001</c:v>
                </c:pt>
                <c:pt idx="8741">
                  <c:v>8.5190000000000001</c:v>
                </c:pt>
                <c:pt idx="8742">
                  <c:v>8.5190000000000001</c:v>
                </c:pt>
                <c:pt idx="8743">
                  <c:v>8.4939999999999998</c:v>
                </c:pt>
                <c:pt idx="8744">
                  <c:v>8.4939999999999998</c:v>
                </c:pt>
                <c:pt idx="8745">
                  <c:v>8.4939999999999998</c:v>
                </c:pt>
                <c:pt idx="8746">
                  <c:v>8.4939999999999998</c:v>
                </c:pt>
                <c:pt idx="8747">
                  <c:v>8.4939999999999998</c:v>
                </c:pt>
                <c:pt idx="8748">
                  <c:v>8.4689999999999994</c:v>
                </c:pt>
                <c:pt idx="8749">
                  <c:v>8.4689999999999994</c:v>
                </c:pt>
                <c:pt idx="8750">
                  <c:v>8.4689999999999994</c:v>
                </c:pt>
                <c:pt idx="8751">
                  <c:v>8.4689999999999994</c:v>
                </c:pt>
                <c:pt idx="8752">
                  <c:v>8.4689999999999994</c:v>
                </c:pt>
                <c:pt idx="8753">
                  <c:v>8.4689999999999994</c:v>
                </c:pt>
                <c:pt idx="8754">
                  <c:v>8.4689999999999994</c:v>
                </c:pt>
                <c:pt idx="8755">
                  <c:v>8.4440000000000008</c:v>
                </c:pt>
                <c:pt idx="8756">
                  <c:v>8.4440000000000008</c:v>
                </c:pt>
                <c:pt idx="8757">
                  <c:v>8.4440000000000008</c:v>
                </c:pt>
                <c:pt idx="8758">
                  <c:v>8.4440000000000008</c:v>
                </c:pt>
                <c:pt idx="8759">
                  <c:v>8.4440000000000008</c:v>
                </c:pt>
                <c:pt idx="8760">
                  <c:v>8.4440000000000008</c:v>
                </c:pt>
                <c:pt idx="8761">
                  <c:v>8.4440000000000008</c:v>
                </c:pt>
                <c:pt idx="8762">
                  <c:v>8.4440000000000008</c:v>
                </c:pt>
                <c:pt idx="8763">
                  <c:v>8.4190000000000005</c:v>
                </c:pt>
                <c:pt idx="8764">
                  <c:v>8.4440000000000008</c:v>
                </c:pt>
                <c:pt idx="8765">
                  <c:v>8.4440000000000008</c:v>
                </c:pt>
                <c:pt idx="8766">
                  <c:v>8.4440000000000008</c:v>
                </c:pt>
                <c:pt idx="8767">
                  <c:v>8.4440000000000008</c:v>
                </c:pt>
                <c:pt idx="8768">
                  <c:v>8.4440000000000008</c:v>
                </c:pt>
                <c:pt idx="8769">
                  <c:v>8.4440000000000008</c:v>
                </c:pt>
                <c:pt idx="8770">
                  <c:v>8.4440000000000008</c:v>
                </c:pt>
                <c:pt idx="8771">
                  <c:v>8.4440000000000008</c:v>
                </c:pt>
                <c:pt idx="8772">
                  <c:v>8.4689999999999994</c:v>
                </c:pt>
                <c:pt idx="8773">
                  <c:v>8.4689999999999994</c:v>
                </c:pt>
                <c:pt idx="8774">
                  <c:v>8.4939999999999998</c:v>
                </c:pt>
                <c:pt idx="8775">
                  <c:v>8.5190000000000001</c:v>
                </c:pt>
                <c:pt idx="8776">
                  <c:v>8.5679999999999996</c:v>
                </c:pt>
                <c:pt idx="8777">
                  <c:v>8.6430000000000007</c:v>
                </c:pt>
                <c:pt idx="8778">
                  <c:v>8.7170000000000005</c:v>
                </c:pt>
                <c:pt idx="8779">
                  <c:v>8.8170000000000002</c:v>
                </c:pt>
                <c:pt idx="8780">
                  <c:v>8.891</c:v>
                </c:pt>
                <c:pt idx="8781">
                  <c:v>8.9649999999999999</c:v>
                </c:pt>
                <c:pt idx="8782">
                  <c:v>9.0150000000000006</c:v>
                </c:pt>
                <c:pt idx="8783">
                  <c:v>9.0640000000000001</c:v>
                </c:pt>
                <c:pt idx="8784">
                  <c:v>9.1140000000000008</c:v>
                </c:pt>
                <c:pt idx="8785">
                  <c:v>9.1389999999999993</c:v>
                </c:pt>
                <c:pt idx="8786">
                  <c:v>9.1880000000000006</c:v>
                </c:pt>
                <c:pt idx="8787">
                  <c:v>9.2129999999999992</c:v>
                </c:pt>
                <c:pt idx="8788">
                  <c:v>9.2379999999999995</c:v>
                </c:pt>
                <c:pt idx="8789">
                  <c:v>9.2620000000000005</c:v>
                </c:pt>
                <c:pt idx="8790">
                  <c:v>9.2870000000000008</c:v>
                </c:pt>
                <c:pt idx="8791">
                  <c:v>9.3360000000000003</c:v>
                </c:pt>
                <c:pt idx="8792">
                  <c:v>9.3610000000000007</c:v>
                </c:pt>
                <c:pt idx="8793">
                  <c:v>9.3610000000000007</c:v>
                </c:pt>
                <c:pt idx="8794">
                  <c:v>9.3859999999999992</c:v>
                </c:pt>
                <c:pt idx="8795">
                  <c:v>9.3859999999999992</c:v>
                </c:pt>
                <c:pt idx="8796">
                  <c:v>9.3859999999999992</c:v>
                </c:pt>
                <c:pt idx="8797">
                  <c:v>9.41</c:v>
                </c:pt>
                <c:pt idx="8798">
                  <c:v>9.41</c:v>
                </c:pt>
                <c:pt idx="8799">
                  <c:v>9.3859999999999992</c:v>
                </c:pt>
                <c:pt idx="8800">
                  <c:v>9.41</c:v>
                </c:pt>
                <c:pt idx="8801">
                  <c:v>9.41</c:v>
                </c:pt>
                <c:pt idx="8802">
                  <c:v>9.3859999999999992</c:v>
                </c:pt>
                <c:pt idx="8803">
                  <c:v>9.3610000000000007</c:v>
                </c:pt>
                <c:pt idx="8804">
                  <c:v>9.3119999999999994</c:v>
                </c:pt>
                <c:pt idx="8805">
                  <c:v>9.2870000000000008</c:v>
                </c:pt>
                <c:pt idx="8806">
                  <c:v>9.2870000000000008</c:v>
                </c:pt>
                <c:pt idx="8807">
                  <c:v>9.2379999999999995</c:v>
                </c:pt>
                <c:pt idx="8808">
                  <c:v>9.1880000000000006</c:v>
                </c:pt>
                <c:pt idx="8809">
                  <c:v>9.1140000000000008</c:v>
                </c:pt>
                <c:pt idx="8810">
                  <c:v>9.0640000000000001</c:v>
                </c:pt>
                <c:pt idx="8811">
                  <c:v>9.0399999999999991</c:v>
                </c:pt>
                <c:pt idx="8812">
                  <c:v>8.99</c:v>
                </c:pt>
                <c:pt idx="8813">
                  <c:v>8.9649999999999999</c:v>
                </c:pt>
                <c:pt idx="8814">
                  <c:v>8.9410000000000007</c:v>
                </c:pt>
                <c:pt idx="8815">
                  <c:v>8.9160000000000004</c:v>
                </c:pt>
                <c:pt idx="8816">
                  <c:v>8.891</c:v>
                </c:pt>
                <c:pt idx="8817">
                  <c:v>8.8659999999999997</c:v>
                </c:pt>
                <c:pt idx="8818">
                  <c:v>8.8409999999999993</c:v>
                </c:pt>
                <c:pt idx="8819">
                  <c:v>8.8170000000000002</c:v>
                </c:pt>
                <c:pt idx="8820">
                  <c:v>8.7919999999999998</c:v>
                </c:pt>
                <c:pt idx="8821">
                  <c:v>8.7669999999999995</c:v>
                </c:pt>
                <c:pt idx="8822">
                  <c:v>8.7420000000000009</c:v>
                </c:pt>
                <c:pt idx="8823">
                  <c:v>8.7420000000000009</c:v>
                </c:pt>
                <c:pt idx="8824">
                  <c:v>8.7669999999999995</c:v>
                </c:pt>
                <c:pt idx="8825">
                  <c:v>8.7420000000000009</c:v>
                </c:pt>
                <c:pt idx="8826">
                  <c:v>8.7170000000000005</c:v>
                </c:pt>
                <c:pt idx="8827">
                  <c:v>8.7170000000000005</c:v>
                </c:pt>
                <c:pt idx="8828">
                  <c:v>8.6929999999999996</c:v>
                </c:pt>
                <c:pt idx="8829">
                  <c:v>8.6430000000000007</c:v>
                </c:pt>
                <c:pt idx="8830">
                  <c:v>8.6430000000000007</c:v>
                </c:pt>
                <c:pt idx="8831">
                  <c:v>8.6180000000000003</c:v>
                </c:pt>
                <c:pt idx="8832">
                  <c:v>8.593</c:v>
                </c:pt>
                <c:pt idx="8833">
                  <c:v>8.593</c:v>
                </c:pt>
                <c:pt idx="8834">
                  <c:v>8.593</c:v>
                </c:pt>
                <c:pt idx="8835">
                  <c:v>8.593</c:v>
                </c:pt>
                <c:pt idx="8836">
                  <c:v>8.5679999999999996</c:v>
                </c:pt>
                <c:pt idx="8837">
                  <c:v>8.5679999999999996</c:v>
                </c:pt>
                <c:pt idx="8838">
                  <c:v>8.5429999999999993</c:v>
                </c:pt>
                <c:pt idx="8839">
                  <c:v>8.5429999999999993</c:v>
                </c:pt>
                <c:pt idx="8840">
                  <c:v>8.5429999999999993</c:v>
                </c:pt>
                <c:pt idx="8841">
                  <c:v>8.5429999999999993</c:v>
                </c:pt>
                <c:pt idx="8842">
                  <c:v>8.5429999999999993</c:v>
                </c:pt>
                <c:pt idx="8843">
                  <c:v>8.5190000000000001</c:v>
                </c:pt>
                <c:pt idx="8844">
                  <c:v>8.5190000000000001</c:v>
                </c:pt>
                <c:pt idx="8845">
                  <c:v>8.5190000000000001</c:v>
                </c:pt>
                <c:pt idx="8846">
                  <c:v>8.5190000000000001</c:v>
                </c:pt>
                <c:pt idx="8847">
                  <c:v>8.5190000000000001</c:v>
                </c:pt>
                <c:pt idx="8848">
                  <c:v>8.5190000000000001</c:v>
                </c:pt>
                <c:pt idx="8849">
                  <c:v>8.4939999999999998</c:v>
                </c:pt>
                <c:pt idx="8850">
                  <c:v>8.4939999999999998</c:v>
                </c:pt>
                <c:pt idx="8851">
                  <c:v>8.4939999999999998</c:v>
                </c:pt>
                <c:pt idx="8852">
                  <c:v>8.4939999999999998</c:v>
                </c:pt>
                <c:pt idx="8853">
                  <c:v>8.4939999999999998</c:v>
                </c:pt>
                <c:pt idx="8854">
                  <c:v>8.4939999999999998</c:v>
                </c:pt>
                <c:pt idx="8855">
                  <c:v>8.4689999999999994</c:v>
                </c:pt>
                <c:pt idx="8856">
                  <c:v>8.4689999999999994</c:v>
                </c:pt>
                <c:pt idx="8857">
                  <c:v>8.4689999999999994</c:v>
                </c:pt>
                <c:pt idx="8858">
                  <c:v>8.4689999999999994</c:v>
                </c:pt>
                <c:pt idx="8859">
                  <c:v>8.4689999999999994</c:v>
                </c:pt>
                <c:pt idx="8860">
                  <c:v>8.4689999999999994</c:v>
                </c:pt>
                <c:pt idx="8861">
                  <c:v>8.4689999999999994</c:v>
                </c:pt>
                <c:pt idx="8862">
                  <c:v>8.4689999999999994</c:v>
                </c:pt>
                <c:pt idx="8863">
                  <c:v>8.4689999999999994</c:v>
                </c:pt>
                <c:pt idx="8864">
                  <c:v>8.4939999999999998</c:v>
                </c:pt>
                <c:pt idx="8865">
                  <c:v>8.4939999999999998</c:v>
                </c:pt>
                <c:pt idx="8866">
                  <c:v>8.4939999999999998</c:v>
                </c:pt>
                <c:pt idx="8867">
                  <c:v>8.5190000000000001</c:v>
                </c:pt>
                <c:pt idx="8868">
                  <c:v>8.5190000000000001</c:v>
                </c:pt>
                <c:pt idx="8869">
                  <c:v>8.5429999999999993</c:v>
                </c:pt>
                <c:pt idx="8870">
                  <c:v>8.5679999999999996</c:v>
                </c:pt>
                <c:pt idx="8871">
                  <c:v>8.593</c:v>
                </c:pt>
                <c:pt idx="8872">
                  <c:v>8.6430000000000007</c:v>
                </c:pt>
                <c:pt idx="8873">
                  <c:v>8.7420000000000009</c:v>
                </c:pt>
                <c:pt idx="8874">
                  <c:v>8.8170000000000002</c:v>
                </c:pt>
                <c:pt idx="8875">
                  <c:v>8.891</c:v>
                </c:pt>
                <c:pt idx="8876">
                  <c:v>8.9410000000000007</c:v>
                </c:pt>
                <c:pt idx="8877">
                  <c:v>8.99</c:v>
                </c:pt>
                <c:pt idx="8878">
                  <c:v>9.0399999999999991</c:v>
                </c:pt>
                <c:pt idx="8879">
                  <c:v>9.0890000000000004</c:v>
                </c:pt>
                <c:pt idx="8880">
                  <c:v>9.1389999999999993</c:v>
                </c:pt>
                <c:pt idx="8881">
                  <c:v>9.1880000000000006</c:v>
                </c:pt>
                <c:pt idx="8882">
                  <c:v>9.2379999999999995</c:v>
                </c:pt>
                <c:pt idx="8883">
                  <c:v>9.2620000000000005</c:v>
                </c:pt>
                <c:pt idx="8884">
                  <c:v>9.2870000000000008</c:v>
                </c:pt>
                <c:pt idx="8885">
                  <c:v>9.3360000000000003</c:v>
                </c:pt>
                <c:pt idx="8886">
                  <c:v>9.3360000000000003</c:v>
                </c:pt>
                <c:pt idx="8887">
                  <c:v>9.3119999999999994</c:v>
                </c:pt>
                <c:pt idx="8888">
                  <c:v>9.3610000000000007</c:v>
                </c:pt>
                <c:pt idx="8889">
                  <c:v>9.41</c:v>
                </c:pt>
                <c:pt idx="8890">
                  <c:v>9.4350000000000005</c:v>
                </c:pt>
                <c:pt idx="8891">
                  <c:v>9.4600000000000009</c:v>
                </c:pt>
                <c:pt idx="8892">
                  <c:v>9.5340000000000007</c:v>
                </c:pt>
                <c:pt idx="8893">
                  <c:v>9.5830000000000002</c:v>
                </c:pt>
                <c:pt idx="8894">
                  <c:v>9.6080000000000005</c:v>
                </c:pt>
                <c:pt idx="8895">
                  <c:v>9.5830000000000002</c:v>
                </c:pt>
                <c:pt idx="8896">
                  <c:v>9.5090000000000003</c:v>
                </c:pt>
                <c:pt idx="8897">
                  <c:v>9.4350000000000005</c:v>
                </c:pt>
                <c:pt idx="8898">
                  <c:v>9.4350000000000005</c:v>
                </c:pt>
                <c:pt idx="8899">
                  <c:v>9.5579999999999998</c:v>
                </c:pt>
                <c:pt idx="8900">
                  <c:v>9.5579999999999998</c:v>
                </c:pt>
                <c:pt idx="8901">
                  <c:v>9.4600000000000009</c:v>
                </c:pt>
                <c:pt idx="8902">
                  <c:v>9.3360000000000003</c:v>
                </c:pt>
                <c:pt idx="8903">
                  <c:v>9.3610000000000007</c:v>
                </c:pt>
                <c:pt idx="8904">
                  <c:v>9.3859999999999992</c:v>
                </c:pt>
                <c:pt idx="8905">
                  <c:v>9.3859999999999992</c:v>
                </c:pt>
                <c:pt idx="8906">
                  <c:v>9.3859999999999992</c:v>
                </c:pt>
                <c:pt idx="8907">
                  <c:v>9.2379999999999995</c:v>
                </c:pt>
                <c:pt idx="8908">
                  <c:v>9.1389999999999993</c:v>
                </c:pt>
                <c:pt idx="8909">
                  <c:v>9.0640000000000001</c:v>
                </c:pt>
                <c:pt idx="8910">
                  <c:v>8.99</c:v>
                </c:pt>
                <c:pt idx="8911">
                  <c:v>8.9410000000000007</c:v>
                </c:pt>
                <c:pt idx="8912">
                  <c:v>8.8659999999999997</c:v>
                </c:pt>
                <c:pt idx="8913">
                  <c:v>8.8409999999999993</c:v>
                </c:pt>
                <c:pt idx="8914">
                  <c:v>8.8409999999999993</c:v>
                </c:pt>
                <c:pt idx="8915">
                  <c:v>8.8409999999999993</c:v>
                </c:pt>
                <c:pt idx="8916">
                  <c:v>8.8409999999999993</c:v>
                </c:pt>
                <c:pt idx="8917">
                  <c:v>8.8170000000000002</c:v>
                </c:pt>
                <c:pt idx="8918">
                  <c:v>8.8170000000000002</c:v>
                </c:pt>
                <c:pt idx="8919">
                  <c:v>8.7919999999999998</c:v>
                </c:pt>
                <c:pt idx="8920">
                  <c:v>8.7420000000000009</c:v>
                </c:pt>
                <c:pt idx="8921">
                  <c:v>8.7170000000000005</c:v>
                </c:pt>
                <c:pt idx="8922">
                  <c:v>8.7170000000000005</c:v>
                </c:pt>
                <c:pt idx="8923">
                  <c:v>8.7170000000000005</c:v>
                </c:pt>
                <c:pt idx="8924">
                  <c:v>8.7170000000000005</c:v>
                </c:pt>
                <c:pt idx="8925">
                  <c:v>8.6929999999999996</c:v>
                </c:pt>
                <c:pt idx="8926">
                  <c:v>8.6929999999999996</c:v>
                </c:pt>
                <c:pt idx="8927">
                  <c:v>8.6929999999999996</c:v>
                </c:pt>
                <c:pt idx="8928">
                  <c:v>8.6929999999999996</c:v>
                </c:pt>
                <c:pt idx="8929">
                  <c:v>8.6679999999999993</c:v>
                </c:pt>
                <c:pt idx="8930">
                  <c:v>8.6430000000000007</c:v>
                </c:pt>
                <c:pt idx="8931">
                  <c:v>8.6430000000000007</c:v>
                </c:pt>
                <c:pt idx="8932">
                  <c:v>8.6430000000000007</c:v>
                </c:pt>
                <c:pt idx="8933">
                  <c:v>8.6180000000000003</c:v>
                </c:pt>
                <c:pt idx="8934">
                  <c:v>8.6180000000000003</c:v>
                </c:pt>
                <c:pt idx="8935">
                  <c:v>8.6180000000000003</c:v>
                </c:pt>
                <c:pt idx="8936">
                  <c:v>8.593</c:v>
                </c:pt>
                <c:pt idx="8937">
                  <c:v>8.593</c:v>
                </c:pt>
                <c:pt idx="8938">
                  <c:v>8.593</c:v>
                </c:pt>
                <c:pt idx="8939">
                  <c:v>8.593</c:v>
                </c:pt>
                <c:pt idx="8940">
                  <c:v>8.593</c:v>
                </c:pt>
                <c:pt idx="8941">
                  <c:v>8.593</c:v>
                </c:pt>
                <c:pt idx="8942">
                  <c:v>8.593</c:v>
                </c:pt>
                <c:pt idx="8943">
                  <c:v>8.593</c:v>
                </c:pt>
                <c:pt idx="8944">
                  <c:v>8.5679999999999996</c:v>
                </c:pt>
                <c:pt idx="8945">
                  <c:v>8.5679999999999996</c:v>
                </c:pt>
                <c:pt idx="8946">
                  <c:v>8.5679999999999996</c:v>
                </c:pt>
                <c:pt idx="8947">
                  <c:v>8.5679999999999996</c:v>
                </c:pt>
                <c:pt idx="8948">
                  <c:v>8.5429999999999993</c:v>
                </c:pt>
                <c:pt idx="8949">
                  <c:v>8.5429999999999993</c:v>
                </c:pt>
                <c:pt idx="8950">
                  <c:v>8.5429999999999993</c:v>
                </c:pt>
                <c:pt idx="8951">
                  <c:v>8.5429999999999993</c:v>
                </c:pt>
                <c:pt idx="8952">
                  <c:v>8.5429999999999993</c:v>
                </c:pt>
                <c:pt idx="8953">
                  <c:v>8.5190000000000001</c:v>
                </c:pt>
                <c:pt idx="8954">
                  <c:v>8.5429999999999993</c:v>
                </c:pt>
                <c:pt idx="8955">
                  <c:v>8.5429999999999993</c:v>
                </c:pt>
                <c:pt idx="8956">
                  <c:v>8.5429999999999993</c:v>
                </c:pt>
                <c:pt idx="8957">
                  <c:v>8.5429999999999993</c:v>
                </c:pt>
                <c:pt idx="8958">
                  <c:v>8.5429999999999993</c:v>
                </c:pt>
                <c:pt idx="8959">
                  <c:v>8.5429999999999993</c:v>
                </c:pt>
                <c:pt idx="8960">
                  <c:v>8.5679999999999996</c:v>
                </c:pt>
                <c:pt idx="8961">
                  <c:v>8.593</c:v>
                </c:pt>
                <c:pt idx="8962">
                  <c:v>8.6180000000000003</c:v>
                </c:pt>
                <c:pt idx="8963">
                  <c:v>8.6430000000000007</c:v>
                </c:pt>
                <c:pt idx="8964">
                  <c:v>8.6679999999999993</c:v>
                </c:pt>
                <c:pt idx="8965">
                  <c:v>8.6929999999999996</c:v>
                </c:pt>
                <c:pt idx="8966">
                  <c:v>8.6929999999999996</c:v>
                </c:pt>
                <c:pt idx="8967">
                  <c:v>8.7170000000000005</c:v>
                </c:pt>
                <c:pt idx="8968">
                  <c:v>8.7669999999999995</c:v>
                </c:pt>
                <c:pt idx="8969">
                  <c:v>8.7669999999999995</c:v>
                </c:pt>
                <c:pt idx="8970">
                  <c:v>8.7919999999999998</c:v>
                </c:pt>
                <c:pt idx="8971">
                  <c:v>8.891</c:v>
                </c:pt>
                <c:pt idx="8972">
                  <c:v>8.891</c:v>
                </c:pt>
                <c:pt idx="8973">
                  <c:v>8.891</c:v>
                </c:pt>
                <c:pt idx="8974">
                  <c:v>9.0150000000000006</c:v>
                </c:pt>
                <c:pt idx="8975">
                  <c:v>9.1140000000000008</c:v>
                </c:pt>
                <c:pt idx="8976">
                  <c:v>9.1630000000000003</c:v>
                </c:pt>
                <c:pt idx="8977">
                  <c:v>9.2129999999999992</c:v>
                </c:pt>
                <c:pt idx="8978">
                  <c:v>9.1880000000000006</c:v>
                </c:pt>
                <c:pt idx="8979">
                  <c:v>9.1880000000000006</c:v>
                </c:pt>
                <c:pt idx="8980">
                  <c:v>9.2379999999999995</c:v>
                </c:pt>
                <c:pt idx="8981">
                  <c:v>9.2870000000000008</c:v>
                </c:pt>
                <c:pt idx="8982">
                  <c:v>9.3360000000000003</c:v>
                </c:pt>
                <c:pt idx="8983">
                  <c:v>9.2379999999999995</c:v>
                </c:pt>
                <c:pt idx="8984">
                  <c:v>9.1880000000000006</c:v>
                </c:pt>
                <c:pt idx="8985">
                  <c:v>9.1880000000000006</c:v>
                </c:pt>
                <c:pt idx="8986">
                  <c:v>9.1880000000000006</c:v>
                </c:pt>
                <c:pt idx="8987">
                  <c:v>9.2129999999999992</c:v>
                </c:pt>
                <c:pt idx="8988">
                  <c:v>9.1389999999999993</c:v>
                </c:pt>
                <c:pt idx="8989">
                  <c:v>9.2379999999999995</c:v>
                </c:pt>
                <c:pt idx="8990">
                  <c:v>9.3119999999999994</c:v>
                </c:pt>
                <c:pt idx="8991">
                  <c:v>9.2620000000000005</c:v>
                </c:pt>
                <c:pt idx="8992">
                  <c:v>9.2870000000000008</c:v>
                </c:pt>
                <c:pt idx="8993">
                  <c:v>9.2379999999999995</c:v>
                </c:pt>
                <c:pt idx="8994">
                  <c:v>9.2129999999999992</c:v>
                </c:pt>
                <c:pt idx="8995">
                  <c:v>9.1880000000000006</c:v>
                </c:pt>
                <c:pt idx="8996">
                  <c:v>9.1880000000000006</c:v>
                </c:pt>
                <c:pt idx="8997">
                  <c:v>9.1389999999999993</c:v>
                </c:pt>
                <c:pt idx="8998">
                  <c:v>9.1389999999999993</c:v>
                </c:pt>
                <c:pt idx="8999">
                  <c:v>9.1140000000000008</c:v>
                </c:pt>
                <c:pt idx="9000">
                  <c:v>9.0890000000000004</c:v>
                </c:pt>
                <c:pt idx="9001">
                  <c:v>9.0399999999999991</c:v>
                </c:pt>
                <c:pt idx="9002">
                  <c:v>8.9649999999999999</c:v>
                </c:pt>
                <c:pt idx="9003">
                  <c:v>8.9410000000000007</c:v>
                </c:pt>
                <c:pt idx="9004">
                  <c:v>8.9160000000000004</c:v>
                </c:pt>
                <c:pt idx="9005">
                  <c:v>8.891</c:v>
                </c:pt>
                <c:pt idx="9006">
                  <c:v>8.8409999999999993</c:v>
                </c:pt>
                <c:pt idx="9007">
                  <c:v>8.8409999999999993</c:v>
                </c:pt>
                <c:pt idx="9008">
                  <c:v>8.8170000000000002</c:v>
                </c:pt>
                <c:pt idx="9009">
                  <c:v>8.7919999999999998</c:v>
                </c:pt>
                <c:pt idx="9010">
                  <c:v>8.7669999999999995</c:v>
                </c:pt>
                <c:pt idx="9011">
                  <c:v>8.7420000000000009</c:v>
                </c:pt>
                <c:pt idx="9012">
                  <c:v>8.7170000000000005</c:v>
                </c:pt>
                <c:pt idx="9013">
                  <c:v>8.6929999999999996</c:v>
                </c:pt>
                <c:pt idx="9014">
                  <c:v>8.6929999999999996</c:v>
                </c:pt>
                <c:pt idx="9015">
                  <c:v>8.6679999999999993</c:v>
                </c:pt>
                <c:pt idx="9016">
                  <c:v>8.6679999999999993</c:v>
                </c:pt>
                <c:pt idx="9017">
                  <c:v>8.6430000000000007</c:v>
                </c:pt>
                <c:pt idx="9018">
                  <c:v>8.6430000000000007</c:v>
                </c:pt>
                <c:pt idx="9019">
                  <c:v>8.6180000000000003</c:v>
                </c:pt>
                <c:pt idx="9020">
                  <c:v>8.6180000000000003</c:v>
                </c:pt>
                <c:pt idx="9021">
                  <c:v>8.593</c:v>
                </c:pt>
                <c:pt idx="9022">
                  <c:v>8.5679999999999996</c:v>
                </c:pt>
                <c:pt idx="9023">
                  <c:v>8.5679999999999996</c:v>
                </c:pt>
                <c:pt idx="9024">
                  <c:v>8.5679999999999996</c:v>
                </c:pt>
                <c:pt idx="9025">
                  <c:v>8.5429999999999993</c:v>
                </c:pt>
                <c:pt idx="9026">
                  <c:v>8.5429999999999993</c:v>
                </c:pt>
                <c:pt idx="9027">
                  <c:v>8.5429999999999993</c:v>
                </c:pt>
                <c:pt idx="9028">
                  <c:v>8.5429999999999993</c:v>
                </c:pt>
                <c:pt idx="9029">
                  <c:v>8.5429999999999993</c:v>
                </c:pt>
                <c:pt idx="9030">
                  <c:v>8.5429999999999993</c:v>
                </c:pt>
                <c:pt idx="9031">
                  <c:v>8.5429999999999993</c:v>
                </c:pt>
                <c:pt idx="9032">
                  <c:v>8.5190000000000001</c:v>
                </c:pt>
                <c:pt idx="9033">
                  <c:v>8.5190000000000001</c:v>
                </c:pt>
                <c:pt idx="9034">
                  <c:v>8.5190000000000001</c:v>
                </c:pt>
                <c:pt idx="9035">
                  <c:v>8.5190000000000001</c:v>
                </c:pt>
                <c:pt idx="9036">
                  <c:v>8.4939999999999998</c:v>
                </c:pt>
                <c:pt idx="9037">
                  <c:v>8.4939999999999998</c:v>
                </c:pt>
                <c:pt idx="9038">
                  <c:v>8.4939999999999998</c:v>
                </c:pt>
                <c:pt idx="9039">
                  <c:v>8.4939999999999998</c:v>
                </c:pt>
                <c:pt idx="9040">
                  <c:v>8.4689999999999994</c:v>
                </c:pt>
                <c:pt idx="9041">
                  <c:v>8.4939999999999998</c:v>
                </c:pt>
                <c:pt idx="9042">
                  <c:v>8.4689999999999994</c:v>
                </c:pt>
                <c:pt idx="9043">
                  <c:v>8.4689999999999994</c:v>
                </c:pt>
                <c:pt idx="9044">
                  <c:v>8.4689999999999994</c:v>
                </c:pt>
                <c:pt idx="9045">
                  <c:v>8.4689999999999994</c:v>
                </c:pt>
                <c:pt idx="9046">
                  <c:v>8.4689999999999994</c:v>
                </c:pt>
                <c:pt idx="9047">
                  <c:v>8.4440000000000008</c:v>
                </c:pt>
                <c:pt idx="9048">
                  <c:v>8.4440000000000008</c:v>
                </c:pt>
                <c:pt idx="9049">
                  <c:v>8.4440000000000008</c:v>
                </c:pt>
                <c:pt idx="9050">
                  <c:v>8.4440000000000008</c:v>
                </c:pt>
                <c:pt idx="9051">
                  <c:v>8.4440000000000008</c:v>
                </c:pt>
                <c:pt idx="9052">
                  <c:v>8.4440000000000008</c:v>
                </c:pt>
                <c:pt idx="9053">
                  <c:v>8.4440000000000008</c:v>
                </c:pt>
                <c:pt idx="9054">
                  <c:v>8.4440000000000008</c:v>
                </c:pt>
                <c:pt idx="9055">
                  <c:v>8.4440000000000008</c:v>
                </c:pt>
                <c:pt idx="9056">
                  <c:v>8.4689999999999994</c:v>
                </c:pt>
                <c:pt idx="9057">
                  <c:v>8.4689999999999994</c:v>
                </c:pt>
                <c:pt idx="9058">
                  <c:v>8.4689999999999994</c:v>
                </c:pt>
                <c:pt idx="9059">
                  <c:v>8.4689999999999994</c:v>
                </c:pt>
                <c:pt idx="9060">
                  <c:v>8.4939999999999998</c:v>
                </c:pt>
                <c:pt idx="9061">
                  <c:v>8.5190000000000001</c:v>
                </c:pt>
                <c:pt idx="9062">
                  <c:v>8.5429999999999993</c:v>
                </c:pt>
                <c:pt idx="9063">
                  <c:v>8.5429999999999993</c:v>
                </c:pt>
                <c:pt idx="9064">
                  <c:v>8.593</c:v>
                </c:pt>
                <c:pt idx="9065">
                  <c:v>8.6929999999999996</c:v>
                </c:pt>
                <c:pt idx="9066">
                  <c:v>8.7669999999999995</c:v>
                </c:pt>
                <c:pt idx="9067">
                  <c:v>8.8659999999999997</c:v>
                </c:pt>
                <c:pt idx="9068">
                  <c:v>8.9410000000000007</c:v>
                </c:pt>
                <c:pt idx="9069">
                  <c:v>8.99</c:v>
                </c:pt>
                <c:pt idx="9070">
                  <c:v>9.0399999999999991</c:v>
                </c:pt>
                <c:pt idx="9071">
                  <c:v>9.0890000000000004</c:v>
                </c:pt>
                <c:pt idx="9072">
                  <c:v>9.1389999999999993</c:v>
                </c:pt>
                <c:pt idx="9073">
                  <c:v>9.1630000000000003</c:v>
                </c:pt>
                <c:pt idx="9074">
                  <c:v>9.1630000000000003</c:v>
                </c:pt>
                <c:pt idx="9075">
                  <c:v>9.2379999999999995</c:v>
                </c:pt>
                <c:pt idx="9076">
                  <c:v>9.2620000000000005</c:v>
                </c:pt>
                <c:pt idx="9077">
                  <c:v>9.2379999999999995</c:v>
                </c:pt>
                <c:pt idx="9078">
                  <c:v>9.2870000000000008</c:v>
                </c:pt>
                <c:pt idx="9079">
                  <c:v>9.3360000000000003</c:v>
                </c:pt>
                <c:pt idx="9080">
                  <c:v>9.3859999999999992</c:v>
                </c:pt>
                <c:pt idx="9081">
                  <c:v>9.3859999999999992</c:v>
                </c:pt>
                <c:pt idx="9082">
                  <c:v>9.3859999999999992</c:v>
                </c:pt>
                <c:pt idx="9083">
                  <c:v>9.3859999999999992</c:v>
                </c:pt>
                <c:pt idx="9084">
                  <c:v>9.3610000000000007</c:v>
                </c:pt>
                <c:pt idx="9085">
                  <c:v>9.3610000000000007</c:v>
                </c:pt>
                <c:pt idx="9086">
                  <c:v>9.3859999999999992</c:v>
                </c:pt>
                <c:pt idx="9087">
                  <c:v>9.3859999999999992</c:v>
                </c:pt>
                <c:pt idx="9088">
                  <c:v>9.41</c:v>
                </c:pt>
                <c:pt idx="9089">
                  <c:v>9.3610000000000007</c:v>
                </c:pt>
                <c:pt idx="9090">
                  <c:v>9.2870000000000008</c:v>
                </c:pt>
                <c:pt idx="9091">
                  <c:v>9.2870000000000008</c:v>
                </c:pt>
                <c:pt idx="9092">
                  <c:v>9.2379999999999995</c:v>
                </c:pt>
                <c:pt idx="9093">
                  <c:v>9.2379999999999995</c:v>
                </c:pt>
                <c:pt idx="9094">
                  <c:v>9.1880000000000006</c:v>
                </c:pt>
                <c:pt idx="9095">
                  <c:v>9.1630000000000003</c:v>
                </c:pt>
                <c:pt idx="9096">
                  <c:v>9.1140000000000008</c:v>
                </c:pt>
                <c:pt idx="9097">
                  <c:v>9.0890000000000004</c:v>
                </c:pt>
                <c:pt idx="9098">
                  <c:v>9.0640000000000001</c:v>
                </c:pt>
                <c:pt idx="9099">
                  <c:v>9.0399999999999991</c:v>
                </c:pt>
                <c:pt idx="9100">
                  <c:v>8.99</c:v>
                </c:pt>
                <c:pt idx="9101">
                  <c:v>8.99</c:v>
                </c:pt>
                <c:pt idx="9102">
                  <c:v>8.9649999999999999</c:v>
                </c:pt>
                <c:pt idx="9103">
                  <c:v>8.9410000000000007</c:v>
                </c:pt>
                <c:pt idx="9104">
                  <c:v>8.9160000000000004</c:v>
                </c:pt>
                <c:pt idx="9105">
                  <c:v>8.891</c:v>
                </c:pt>
                <c:pt idx="9106">
                  <c:v>8.8409999999999993</c:v>
                </c:pt>
                <c:pt idx="9107">
                  <c:v>8.8170000000000002</c:v>
                </c:pt>
                <c:pt idx="9108">
                  <c:v>8.7669999999999995</c:v>
                </c:pt>
                <c:pt idx="9109">
                  <c:v>8.7420000000000009</c:v>
                </c:pt>
                <c:pt idx="9110">
                  <c:v>8.7170000000000005</c:v>
                </c:pt>
                <c:pt idx="9111">
                  <c:v>8.6929999999999996</c:v>
                </c:pt>
                <c:pt idx="9112">
                  <c:v>8.6929999999999996</c:v>
                </c:pt>
                <c:pt idx="9113">
                  <c:v>8.6679999999999993</c:v>
                </c:pt>
                <c:pt idx="9114">
                  <c:v>8.6679999999999993</c:v>
                </c:pt>
                <c:pt idx="9115">
                  <c:v>8.6430000000000007</c:v>
                </c:pt>
                <c:pt idx="9116">
                  <c:v>8.6430000000000007</c:v>
                </c:pt>
                <c:pt idx="9117">
                  <c:v>8.6180000000000003</c:v>
                </c:pt>
                <c:pt idx="9118">
                  <c:v>8.593</c:v>
                </c:pt>
                <c:pt idx="9119">
                  <c:v>8.593</c:v>
                </c:pt>
                <c:pt idx="9120">
                  <c:v>8.593</c:v>
                </c:pt>
                <c:pt idx="9121">
                  <c:v>8.5679999999999996</c:v>
                </c:pt>
                <c:pt idx="9122">
                  <c:v>8.593</c:v>
                </c:pt>
                <c:pt idx="9123">
                  <c:v>8.5679999999999996</c:v>
                </c:pt>
                <c:pt idx="9124">
                  <c:v>8.5429999999999993</c:v>
                </c:pt>
                <c:pt idx="9125">
                  <c:v>8.5429999999999993</c:v>
                </c:pt>
                <c:pt idx="9126">
                  <c:v>8.5429999999999993</c:v>
                </c:pt>
                <c:pt idx="9127">
                  <c:v>8.5429999999999993</c:v>
                </c:pt>
                <c:pt idx="9128">
                  <c:v>8.5429999999999993</c:v>
                </c:pt>
                <c:pt idx="9129">
                  <c:v>8.5429999999999993</c:v>
                </c:pt>
                <c:pt idx="9130">
                  <c:v>8.5190000000000001</c:v>
                </c:pt>
                <c:pt idx="9131">
                  <c:v>8.4939999999999998</c:v>
                </c:pt>
                <c:pt idx="9132">
                  <c:v>8.4939999999999998</c:v>
                </c:pt>
                <c:pt idx="9133">
                  <c:v>8.4939999999999998</c:v>
                </c:pt>
                <c:pt idx="9134">
                  <c:v>8.4939999999999998</c:v>
                </c:pt>
                <c:pt idx="9135">
                  <c:v>8.4939999999999998</c:v>
                </c:pt>
                <c:pt idx="9136">
                  <c:v>8.4939999999999998</c:v>
                </c:pt>
                <c:pt idx="9137">
                  <c:v>8.4939999999999998</c:v>
                </c:pt>
                <c:pt idx="9138">
                  <c:v>8.4689999999999994</c:v>
                </c:pt>
                <c:pt idx="9139">
                  <c:v>8.4689999999999994</c:v>
                </c:pt>
                <c:pt idx="9140">
                  <c:v>8.4689999999999994</c:v>
                </c:pt>
                <c:pt idx="9141">
                  <c:v>8.4440000000000008</c:v>
                </c:pt>
                <c:pt idx="9142">
                  <c:v>8.4440000000000008</c:v>
                </c:pt>
                <c:pt idx="9143">
                  <c:v>8.4440000000000008</c:v>
                </c:pt>
                <c:pt idx="9144">
                  <c:v>8.4190000000000005</c:v>
                </c:pt>
                <c:pt idx="9145">
                  <c:v>8.4190000000000005</c:v>
                </c:pt>
                <c:pt idx="9146">
                  <c:v>8.3940000000000001</c:v>
                </c:pt>
                <c:pt idx="9147">
                  <c:v>8.3940000000000001</c:v>
                </c:pt>
                <c:pt idx="9148">
                  <c:v>8.3689999999999998</c:v>
                </c:pt>
                <c:pt idx="9149">
                  <c:v>8.3689999999999998</c:v>
                </c:pt>
                <c:pt idx="9150">
                  <c:v>8.3689999999999998</c:v>
                </c:pt>
                <c:pt idx="9151">
                  <c:v>8.3439999999999994</c:v>
                </c:pt>
                <c:pt idx="9152">
                  <c:v>8.3439999999999994</c:v>
                </c:pt>
                <c:pt idx="9153">
                  <c:v>8.3190000000000008</c:v>
                </c:pt>
                <c:pt idx="9154">
                  <c:v>8.3190000000000008</c:v>
                </c:pt>
                <c:pt idx="9155">
                  <c:v>8.3190000000000008</c:v>
                </c:pt>
                <c:pt idx="9156">
                  <c:v>8.2949999999999999</c:v>
                </c:pt>
                <c:pt idx="9157">
                  <c:v>8.2949999999999999</c:v>
                </c:pt>
                <c:pt idx="9158">
                  <c:v>8.3190000000000008</c:v>
                </c:pt>
                <c:pt idx="9159">
                  <c:v>8.3439999999999994</c:v>
                </c:pt>
                <c:pt idx="9160">
                  <c:v>8.3940000000000001</c:v>
                </c:pt>
                <c:pt idx="9161">
                  <c:v>8.4440000000000008</c:v>
                </c:pt>
                <c:pt idx="9162">
                  <c:v>8.4939999999999998</c:v>
                </c:pt>
                <c:pt idx="9163">
                  <c:v>8.593</c:v>
                </c:pt>
                <c:pt idx="9164">
                  <c:v>8.6679999999999993</c:v>
                </c:pt>
                <c:pt idx="9165">
                  <c:v>8.7669999999999995</c:v>
                </c:pt>
                <c:pt idx="9166">
                  <c:v>8.8409999999999993</c:v>
                </c:pt>
                <c:pt idx="9167">
                  <c:v>8.891</c:v>
                </c:pt>
                <c:pt idx="9168">
                  <c:v>8.9410000000000007</c:v>
                </c:pt>
                <c:pt idx="9169">
                  <c:v>8.99</c:v>
                </c:pt>
                <c:pt idx="9170">
                  <c:v>9.0399999999999991</c:v>
                </c:pt>
                <c:pt idx="9171">
                  <c:v>9.0890000000000004</c:v>
                </c:pt>
                <c:pt idx="9172">
                  <c:v>9.1140000000000008</c:v>
                </c:pt>
                <c:pt idx="9173">
                  <c:v>9.1389999999999993</c:v>
                </c:pt>
                <c:pt idx="9174">
                  <c:v>9.1389999999999993</c:v>
                </c:pt>
                <c:pt idx="9175">
                  <c:v>9.1630000000000003</c:v>
                </c:pt>
                <c:pt idx="9176">
                  <c:v>9.1630000000000003</c:v>
                </c:pt>
                <c:pt idx="9177">
                  <c:v>9.1630000000000003</c:v>
                </c:pt>
                <c:pt idx="9178">
                  <c:v>9.1880000000000006</c:v>
                </c:pt>
                <c:pt idx="9179">
                  <c:v>9.2129999999999992</c:v>
                </c:pt>
                <c:pt idx="9180">
                  <c:v>9.2129999999999992</c:v>
                </c:pt>
                <c:pt idx="9181">
                  <c:v>9.2129999999999992</c:v>
                </c:pt>
                <c:pt idx="9182">
                  <c:v>9.2379999999999995</c:v>
                </c:pt>
                <c:pt idx="9183">
                  <c:v>9.2379999999999995</c:v>
                </c:pt>
                <c:pt idx="9184">
                  <c:v>9.1880000000000006</c:v>
                </c:pt>
                <c:pt idx="9185">
                  <c:v>9.1630000000000003</c:v>
                </c:pt>
                <c:pt idx="9186">
                  <c:v>9.1389999999999993</c:v>
                </c:pt>
                <c:pt idx="9187">
                  <c:v>9.1140000000000008</c:v>
                </c:pt>
                <c:pt idx="9188">
                  <c:v>9.0890000000000004</c:v>
                </c:pt>
                <c:pt idx="9189">
                  <c:v>9.0640000000000001</c:v>
                </c:pt>
                <c:pt idx="9190">
                  <c:v>9.0399999999999991</c:v>
                </c:pt>
                <c:pt idx="9191">
                  <c:v>8.99</c:v>
                </c:pt>
                <c:pt idx="9192">
                  <c:v>8.9160000000000004</c:v>
                </c:pt>
                <c:pt idx="9193">
                  <c:v>8.8659999999999997</c:v>
                </c:pt>
                <c:pt idx="9194">
                  <c:v>8.7919999999999998</c:v>
                </c:pt>
                <c:pt idx="9195">
                  <c:v>8.7170000000000005</c:v>
                </c:pt>
                <c:pt idx="9196">
                  <c:v>8.6679999999999993</c:v>
                </c:pt>
                <c:pt idx="9197">
                  <c:v>8.6430000000000007</c:v>
                </c:pt>
                <c:pt idx="9198">
                  <c:v>8.6180000000000003</c:v>
                </c:pt>
                <c:pt idx="9199">
                  <c:v>8.5679999999999996</c:v>
                </c:pt>
                <c:pt idx="9200">
                  <c:v>8.5429999999999993</c:v>
                </c:pt>
                <c:pt idx="9201">
                  <c:v>8.5190000000000001</c:v>
                </c:pt>
                <c:pt idx="9202">
                  <c:v>8.4939999999999998</c:v>
                </c:pt>
                <c:pt idx="9203">
                  <c:v>8.4689999999999994</c:v>
                </c:pt>
                <c:pt idx="9204">
                  <c:v>8.4440000000000008</c:v>
                </c:pt>
                <c:pt idx="9205">
                  <c:v>8.4190000000000005</c:v>
                </c:pt>
                <c:pt idx="9206">
                  <c:v>8.4190000000000005</c:v>
                </c:pt>
                <c:pt idx="9207">
                  <c:v>8.3689999999999998</c:v>
                </c:pt>
                <c:pt idx="9208">
                  <c:v>8.3439999999999994</c:v>
                </c:pt>
                <c:pt idx="9209">
                  <c:v>8.3689999999999998</c:v>
                </c:pt>
                <c:pt idx="9210">
                  <c:v>8.3689999999999998</c:v>
                </c:pt>
                <c:pt idx="9211">
                  <c:v>8.3439999999999994</c:v>
                </c:pt>
                <c:pt idx="9212">
                  <c:v>8.3190000000000008</c:v>
                </c:pt>
                <c:pt idx="9213">
                  <c:v>8.3439999999999994</c:v>
                </c:pt>
                <c:pt idx="9214">
                  <c:v>8.3439999999999994</c:v>
                </c:pt>
                <c:pt idx="9215">
                  <c:v>8.3439999999999994</c:v>
                </c:pt>
                <c:pt idx="9216">
                  <c:v>8.3689999999999998</c:v>
                </c:pt>
                <c:pt idx="9217">
                  <c:v>8.3689999999999998</c:v>
                </c:pt>
                <c:pt idx="9218">
                  <c:v>8.3439999999999994</c:v>
                </c:pt>
                <c:pt idx="9219">
                  <c:v>8.3439999999999994</c:v>
                </c:pt>
                <c:pt idx="9220">
                  <c:v>8.3439999999999994</c:v>
                </c:pt>
                <c:pt idx="9221">
                  <c:v>8.3689999999999998</c:v>
                </c:pt>
                <c:pt idx="9222">
                  <c:v>8.3439999999999994</c:v>
                </c:pt>
                <c:pt idx="9223">
                  <c:v>8.3439999999999994</c:v>
                </c:pt>
                <c:pt idx="9224">
                  <c:v>8.3439999999999994</c:v>
                </c:pt>
                <c:pt idx="9225">
                  <c:v>8.3190000000000008</c:v>
                </c:pt>
                <c:pt idx="9226">
                  <c:v>8.3190000000000008</c:v>
                </c:pt>
                <c:pt idx="9227">
                  <c:v>8.2949999999999999</c:v>
                </c:pt>
                <c:pt idx="9228">
                  <c:v>8.2949999999999999</c:v>
                </c:pt>
                <c:pt idx="9229">
                  <c:v>8.2949999999999999</c:v>
                </c:pt>
                <c:pt idx="9230">
                  <c:v>8.2949999999999999</c:v>
                </c:pt>
                <c:pt idx="9231">
                  <c:v>8.2949999999999999</c:v>
                </c:pt>
                <c:pt idx="9232">
                  <c:v>8.2949999999999999</c:v>
                </c:pt>
                <c:pt idx="9233">
                  <c:v>8.2949999999999999</c:v>
                </c:pt>
                <c:pt idx="9234">
                  <c:v>8.2949999999999999</c:v>
                </c:pt>
                <c:pt idx="9235">
                  <c:v>8.3190000000000008</c:v>
                </c:pt>
                <c:pt idx="9236">
                  <c:v>8.3439999999999994</c:v>
                </c:pt>
                <c:pt idx="9237">
                  <c:v>8.3190000000000008</c:v>
                </c:pt>
                <c:pt idx="9238">
                  <c:v>8.3190000000000008</c:v>
                </c:pt>
                <c:pt idx="9239">
                  <c:v>8.3190000000000008</c:v>
                </c:pt>
                <c:pt idx="9240">
                  <c:v>8.2949999999999999</c:v>
                </c:pt>
                <c:pt idx="9241">
                  <c:v>8.2949999999999999</c:v>
                </c:pt>
                <c:pt idx="9242">
                  <c:v>8.2949999999999999</c:v>
                </c:pt>
                <c:pt idx="9243">
                  <c:v>8.27</c:v>
                </c:pt>
                <c:pt idx="9244">
                  <c:v>8.27</c:v>
                </c:pt>
                <c:pt idx="9245">
                  <c:v>8.27</c:v>
                </c:pt>
                <c:pt idx="9246">
                  <c:v>8.27</c:v>
                </c:pt>
                <c:pt idx="9247">
                  <c:v>8.2949999999999999</c:v>
                </c:pt>
                <c:pt idx="9248">
                  <c:v>8.2949999999999999</c:v>
                </c:pt>
                <c:pt idx="9249">
                  <c:v>8.2949999999999999</c:v>
                </c:pt>
                <c:pt idx="9250">
                  <c:v>8.2949999999999999</c:v>
                </c:pt>
                <c:pt idx="9251">
                  <c:v>8.3190000000000008</c:v>
                </c:pt>
                <c:pt idx="9252">
                  <c:v>8.3439999999999994</c:v>
                </c:pt>
                <c:pt idx="9253">
                  <c:v>8.3689999999999998</c:v>
                </c:pt>
                <c:pt idx="9254">
                  <c:v>8.3689999999999998</c:v>
                </c:pt>
                <c:pt idx="9255">
                  <c:v>8.3689999999999998</c:v>
                </c:pt>
                <c:pt idx="9256">
                  <c:v>8.4190000000000005</c:v>
                </c:pt>
                <c:pt idx="9257">
                  <c:v>8.4939999999999998</c:v>
                </c:pt>
                <c:pt idx="9258">
                  <c:v>8.5679999999999996</c:v>
                </c:pt>
                <c:pt idx="9259">
                  <c:v>8.593</c:v>
                </c:pt>
                <c:pt idx="9260">
                  <c:v>8.6180000000000003</c:v>
                </c:pt>
                <c:pt idx="9261">
                  <c:v>8.6180000000000003</c:v>
                </c:pt>
                <c:pt idx="9262">
                  <c:v>8.593</c:v>
                </c:pt>
                <c:pt idx="9263">
                  <c:v>8.5679999999999996</c:v>
                </c:pt>
                <c:pt idx="9264">
                  <c:v>8.593</c:v>
                </c:pt>
                <c:pt idx="9265">
                  <c:v>8.5429999999999993</c:v>
                </c:pt>
                <c:pt idx="9266">
                  <c:v>8.5429999999999993</c:v>
                </c:pt>
                <c:pt idx="9267">
                  <c:v>8.5429999999999993</c:v>
                </c:pt>
                <c:pt idx="9268">
                  <c:v>8.5429999999999993</c:v>
                </c:pt>
                <c:pt idx="9269">
                  <c:v>8.5429999999999993</c:v>
                </c:pt>
                <c:pt idx="9270">
                  <c:v>8.5429999999999993</c:v>
                </c:pt>
                <c:pt idx="9271">
                  <c:v>8.5429999999999993</c:v>
                </c:pt>
                <c:pt idx="9272">
                  <c:v>8.5429999999999993</c:v>
                </c:pt>
                <c:pt idx="9273">
                  <c:v>8.5679999999999996</c:v>
                </c:pt>
                <c:pt idx="9274">
                  <c:v>8.5429999999999993</c:v>
                </c:pt>
                <c:pt idx="9275">
                  <c:v>8.5679999999999996</c:v>
                </c:pt>
                <c:pt idx="9276">
                  <c:v>8.5679999999999996</c:v>
                </c:pt>
                <c:pt idx="9277">
                  <c:v>8.5429999999999993</c:v>
                </c:pt>
                <c:pt idx="9278">
                  <c:v>8.5679999999999996</c:v>
                </c:pt>
                <c:pt idx="9279">
                  <c:v>8.5679999999999996</c:v>
                </c:pt>
                <c:pt idx="9280">
                  <c:v>8.593</c:v>
                </c:pt>
                <c:pt idx="9281">
                  <c:v>8.593</c:v>
                </c:pt>
                <c:pt idx="9282">
                  <c:v>8.593</c:v>
                </c:pt>
                <c:pt idx="9283">
                  <c:v>8.6430000000000007</c:v>
                </c:pt>
                <c:pt idx="9284">
                  <c:v>8.6679999999999993</c:v>
                </c:pt>
                <c:pt idx="9285">
                  <c:v>8.6679999999999993</c:v>
                </c:pt>
                <c:pt idx="9286">
                  <c:v>8.6679999999999993</c:v>
                </c:pt>
                <c:pt idx="9287">
                  <c:v>8.6430000000000007</c:v>
                </c:pt>
                <c:pt idx="9288">
                  <c:v>8.6430000000000007</c:v>
                </c:pt>
                <c:pt idx="9289">
                  <c:v>8.593</c:v>
                </c:pt>
                <c:pt idx="9290">
                  <c:v>8.5429999999999993</c:v>
                </c:pt>
                <c:pt idx="9291">
                  <c:v>8.4689999999999994</c:v>
                </c:pt>
                <c:pt idx="9292">
                  <c:v>8.4440000000000008</c:v>
                </c:pt>
                <c:pt idx="9293">
                  <c:v>8.4440000000000008</c:v>
                </c:pt>
                <c:pt idx="9294">
                  <c:v>8.3940000000000001</c:v>
                </c:pt>
                <c:pt idx="9295">
                  <c:v>8.3940000000000001</c:v>
                </c:pt>
                <c:pt idx="9296">
                  <c:v>8.3940000000000001</c:v>
                </c:pt>
                <c:pt idx="9297">
                  <c:v>8.3940000000000001</c:v>
                </c:pt>
                <c:pt idx="9298">
                  <c:v>8.3940000000000001</c:v>
                </c:pt>
                <c:pt idx="9299">
                  <c:v>8.3689999999999998</c:v>
                </c:pt>
                <c:pt idx="9300">
                  <c:v>8.3689999999999998</c:v>
                </c:pt>
                <c:pt idx="9301">
                  <c:v>8.3689999999999998</c:v>
                </c:pt>
                <c:pt idx="9302">
                  <c:v>8.3689999999999998</c:v>
                </c:pt>
                <c:pt idx="9303">
                  <c:v>8.3689999999999998</c:v>
                </c:pt>
                <c:pt idx="9304">
                  <c:v>8.3689999999999998</c:v>
                </c:pt>
                <c:pt idx="9305">
                  <c:v>8.3439999999999994</c:v>
                </c:pt>
                <c:pt idx="9306">
                  <c:v>8.3439999999999994</c:v>
                </c:pt>
                <c:pt idx="9307">
                  <c:v>8.3439999999999994</c:v>
                </c:pt>
                <c:pt idx="9308">
                  <c:v>8.3439999999999994</c:v>
                </c:pt>
                <c:pt idx="9309">
                  <c:v>8.3439999999999994</c:v>
                </c:pt>
                <c:pt idx="9310">
                  <c:v>8.3439999999999994</c:v>
                </c:pt>
                <c:pt idx="9311">
                  <c:v>8.3190000000000008</c:v>
                </c:pt>
                <c:pt idx="9312">
                  <c:v>8.3190000000000008</c:v>
                </c:pt>
                <c:pt idx="9313">
                  <c:v>8.3190000000000008</c:v>
                </c:pt>
                <c:pt idx="9314">
                  <c:v>8.3190000000000008</c:v>
                </c:pt>
                <c:pt idx="9315">
                  <c:v>8.3190000000000008</c:v>
                </c:pt>
                <c:pt idx="9316">
                  <c:v>8.3190000000000008</c:v>
                </c:pt>
                <c:pt idx="9317">
                  <c:v>8.3439999999999994</c:v>
                </c:pt>
                <c:pt idx="9318">
                  <c:v>8.3190000000000008</c:v>
                </c:pt>
                <c:pt idx="9319">
                  <c:v>8.3190000000000008</c:v>
                </c:pt>
                <c:pt idx="9320">
                  <c:v>8.2949999999999999</c:v>
                </c:pt>
                <c:pt idx="9321">
                  <c:v>8.2949999999999999</c:v>
                </c:pt>
                <c:pt idx="9322">
                  <c:v>8.2949999999999999</c:v>
                </c:pt>
                <c:pt idx="9323">
                  <c:v>8.2949999999999999</c:v>
                </c:pt>
                <c:pt idx="9324">
                  <c:v>8.2949999999999999</c:v>
                </c:pt>
                <c:pt idx="9325">
                  <c:v>8.2949999999999999</c:v>
                </c:pt>
                <c:pt idx="9326">
                  <c:v>8.2949999999999999</c:v>
                </c:pt>
                <c:pt idx="9327">
                  <c:v>8.2949999999999999</c:v>
                </c:pt>
                <c:pt idx="9328">
                  <c:v>8.27</c:v>
                </c:pt>
                <c:pt idx="9329">
                  <c:v>8.2949999999999999</c:v>
                </c:pt>
                <c:pt idx="9330">
                  <c:v>8.2949999999999999</c:v>
                </c:pt>
                <c:pt idx="9331">
                  <c:v>8.27</c:v>
                </c:pt>
                <c:pt idx="9332">
                  <c:v>8.2949999999999999</c:v>
                </c:pt>
                <c:pt idx="9333">
                  <c:v>8.2949999999999999</c:v>
                </c:pt>
                <c:pt idx="9334">
                  <c:v>8.27</c:v>
                </c:pt>
                <c:pt idx="9335">
                  <c:v>8.27</c:v>
                </c:pt>
                <c:pt idx="9336">
                  <c:v>8.27</c:v>
                </c:pt>
                <c:pt idx="9337">
                  <c:v>8.27</c:v>
                </c:pt>
                <c:pt idx="9338">
                  <c:v>8.27</c:v>
                </c:pt>
                <c:pt idx="9339">
                  <c:v>8.27</c:v>
                </c:pt>
                <c:pt idx="9340">
                  <c:v>8.27</c:v>
                </c:pt>
                <c:pt idx="9341">
                  <c:v>8.27</c:v>
                </c:pt>
                <c:pt idx="9342">
                  <c:v>8.27</c:v>
                </c:pt>
                <c:pt idx="9343">
                  <c:v>8.2949999999999999</c:v>
                </c:pt>
                <c:pt idx="9344">
                  <c:v>8.2949999999999999</c:v>
                </c:pt>
                <c:pt idx="9345">
                  <c:v>8.2949999999999999</c:v>
                </c:pt>
                <c:pt idx="9346">
                  <c:v>8.2949999999999999</c:v>
                </c:pt>
                <c:pt idx="9347">
                  <c:v>8.3190000000000008</c:v>
                </c:pt>
                <c:pt idx="9348">
                  <c:v>8.3190000000000008</c:v>
                </c:pt>
                <c:pt idx="9349">
                  <c:v>8.3439999999999994</c:v>
                </c:pt>
                <c:pt idx="9350">
                  <c:v>8.3689999999999998</c:v>
                </c:pt>
                <c:pt idx="9351">
                  <c:v>8.3940000000000001</c:v>
                </c:pt>
                <c:pt idx="9352">
                  <c:v>8.4440000000000008</c:v>
                </c:pt>
                <c:pt idx="9353">
                  <c:v>8.5429999999999993</c:v>
                </c:pt>
                <c:pt idx="9354">
                  <c:v>8.6180000000000003</c:v>
                </c:pt>
                <c:pt idx="9355">
                  <c:v>8.6929999999999996</c:v>
                </c:pt>
                <c:pt idx="9356">
                  <c:v>8.7919999999999998</c:v>
                </c:pt>
                <c:pt idx="9357">
                  <c:v>8.8409999999999993</c:v>
                </c:pt>
                <c:pt idx="9358">
                  <c:v>8.891</c:v>
                </c:pt>
                <c:pt idx="9359">
                  <c:v>8.9410000000000007</c:v>
                </c:pt>
                <c:pt idx="9360">
                  <c:v>8.99</c:v>
                </c:pt>
                <c:pt idx="9361">
                  <c:v>9.0150000000000006</c:v>
                </c:pt>
                <c:pt idx="9362">
                  <c:v>9.0640000000000001</c:v>
                </c:pt>
                <c:pt idx="9363">
                  <c:v>9.0890000000000004</c:v>
                </c:pt>
                <c:pt idx="9364">
                  <c:v>9.1389999999999993</c:v>
                </c:pt>
                <c:pt idx="9365">
                  <c:v>9.1630000000000003</c:v>
                </c:pt>
                <c:pt idx="9366">
                  <c:v>9.1880000000000006</c:v>
                </c:pt>
                <c:pt idx="9367">
                  <c:v>9.2129999999999992</c:v>
                </c:pt>
                <c:pt idx="9368">
                  <c:v>9.2379999999999995</c:v>
                </c:pt>
                <c:pt idx="9369">
                  <c:v>9.2620000000000005</c:v>
                </c:pt>
                <c:pt idx="9370">
                  <c:v>9.2620000000000005</c:v>
                </c:pt>
                <c:pt idx="9371">
                  <c:v>9.2870000000000008</c:v>
                </c:pt>
                <c:pt idx="9372">
                  <c:v>9.2870000000000008</c:v>
                </c:pt>
                <c:pt idx="9373">
                  <c:v>9.3119999999999994</c:v>
                </c:pt>
                <c:pt idx="9374">
                  <c:v>9.3119999999999994</c:v>
                </c:pt>
                <c:pt idx="9375">
                  <c:v>9.2870000000000008</c:v>
                </c:pt>
                <c:pt idx="9376">
                  <c:v>9.2620000000000005</c:v>
                </c:pt>
                <c:pt idx="9377">
                  <c:v>9.2379999999999995</c:v>
                </c:pt>
                <c:pt idx="9378">
                  <c:v>9.2379999999999995</c:v>
                </c:pt>
                <c:pt idx="9379">
                  <c:v>9.2129999999999992</c:v>
                </c:pt>
                <c:pt idx="9380">
                  <c:v>9.2129999999999992</c:v>
                </c:pt>
                <c:pt idx="9381">
                  <c:v>9.1880000000000006</c:v>
                </c:pt>
                <c:pt idx="9382">
                  <c:v>9.1389999999999993</c:v>
                </c:pt>
                <c:pt idx="9383">
                  <c:v>9.1140000000000008</c:v>
                </c:pt>
                <c:pt idx="9384">
                  <c:v>9.0640000000000001</c:v>
                </c:pt>
                <c:pt idx="9385">
                  <c:v>9.0150000000000006</c:v>
                </c:pt>
                <c:pt idx="9386">
                  <c:v>8.9649999999999999</c:v>
                </c:pt>
                <c:pt idx="9387">
                  <c:v>8.9160000000000004</c:v>
                </c:pt>
                <c:pt idx="9388">
                  <c:v>8.8659999999999997</c:v>
                </c:pt>
                <c:pt idx="9389">
                  <c:v>8.8409999999999993</c:v>
                </c:pt>
                <c:pt idx="9390">
                  <c:v>8.8170000000000002</c:v>
                </c:pt>
                <c:pt idx="9391">
                  <c:v>8.7919999999999998</c:v>
                </c:pt>
                <c:pt idx="9392">
                  <c:v>8.7669999999999995</c:v>
                </c:pt>
                <c:pt idx="9393">
                  <c:v>8.7669999999999995</c:v>
                </c:pt>
                <c:pt idx="9394">
                  <c:v>8.7170000000000005</c:v>
                </c:pt>
                <c:pt idx="9395">
                  <c:v>8.7170000000000005</c:v>
                </c:pt>
                <c:pt idx="9396">
                  <c:v>8.6929999999999996</c:v>
                </c:pt>
                <c:pt idx="9397">
                  <c:v>8.6679999999999993</c:v>
                </c:pt>
                <c:pt idx="9398">
                  <c:v>8.6430000000000007</c:v>
                </c:pt>
                <c:pt idx="9399">
                  <c:v>8.6180000000000003</c:v>
                </c:pt>
                <c:pt idx="9400">
                  <c:v>8.6180000000000003</c:v>
                </c:pt>
                <c:pt idx="9401">
                  <c:v>8.593</c:v>
                </c:pt>
                <c:pt idx="9402">
                  <c:v>8.5679999999999996</c:v>
                </c:pt>
                <c:pt idx="9403">
                  <c:v>8.5429999999999993</c:v>
                </c:pt>
                <c:pt idx="9404">
                  <c:v>8.5429999999999993</c:v>
                </c:pt>
                <c:pt idx="9405">
                  <c:v>8.5190000000000001</c:v>
                </c:pt>
                <c:pt idx="9406">
                  <c:v>8.5190000000000001</c:v>
                </c:pt>
                <c:pt idx="9407">
                  <c:v>8.5190000000000001</c:v>
                </c:pt>
                <c:pt idx="9408">
                  <c:v>8.4939999999999998</c:v>
                </c:pt>
                <c:pt idx="9409">
                  <c:v>8.4939999999999998</c:v>
                </c:pt>
                <c:pt idx="9410">
                  <c:v>8.4939999999999998</c:v>
                </c:pt>
                <c:pt idx="9411">
                  <c:v>8.4689999999999994</c:v>
                </c:pt>
                <c:pt idx="9412">
                  <c:v>8.4689999999999994</c:v>
                </c:pt>
                <c:pt idx="9413">
                  <c:v>8.4689999999999994</c:v>
                </c:pt>
                <c:pt idx="9414">
                  <c:v>8.4440000000000008</c:v>
                </c:pt>
                <c:pt idx="9415">
                  <c:v>8.4440000000000008</c:v>
                </c:pt>
                <c:pt idx="9416">
                  <c:v>8.4440000000000008</c:v>
                </c:pt>
                <c:pt idx="9417">
                  <c:v>8.4440000000000008</c:v>
                </c:pt>
                <c:pt idx="9418">
                  <c:v>8.4440000000000008</c:v>
                </c:pt>
                <c:pt idx="9419">
                  <c:v>8.4440000000000008</c:v>
                </c:pt>
                <c:pt idx="9420">
                  <c:v>8.4440000000000008</c:v>
                </c:pt>
                <c:pt idx="9421">
                  <c:v>8.4440000000000008</c:v>
                </c:pt>
                <c:pt idx="9422">
                  <c:v>8.4190000000000005</c:v>
                </c:pt>
                <c:pt idx="9423">
                  <c:v>8.4190000000000005</c:v>
                </c:pt>
                <c:pt idx="9424">
                  <c:v>8.4190000000000005</c:v>
                </c:pt>
                <c:pt idx="9425">
                  <c:v>8.4190000000000005</c:v>
                </c:pt>
                <c:pt idx="9426">
                  <c:v>8.4190000000000005</c:v>
                </c:pt>
                <c:pt idx="9427">
                  <c:v>8.4190000000000005</c:v>
                </c:pt>
                <c:pt idx="9428">
                  <c:v>8.4190000000000005</c:v>
                </c:pt>
                <c:pt idx="9429">
                  <c:v>8.4190000000000005</c:v>
                </c:pt>
                <c:pt idx="9430">
                  <c:v>8.3940000000000001</c:v>
                </c:pt>
                <c:pt idx="9431">
                  <c:v>8.3940000000000001</c:v>
                </c:pt>
                <c:pt idx="9432">
                  <c:v>8.3940000000000001</c:v>
                </c:pt>
                <c:pt idx="9433">
                  <c:v>8.3940000000000001</c:v>
                </c:pt>
                <c:pt idx="9434">
                  <c:v>8.3940000000000001</c:v>
                </c:pt>
                <c:pt idx="9435">
                  <c:v>8.3940000000000001</c:v>
                </c:pt>
                <c:pt idx="9436">
                  <c:v>8.3940000000000001</c:v>
                </c:pt>
                <c:pt idx="9437">
                  <c:v>8.3940000000000001</c:v>
                </c:pt>
                <c:pt idx="9438">
                  <c:v>8.4190000000000005</c:v>
                </c:pt>
                <c:pt idx="9439">
                  <c:v>8.4190000000000005</c:v>
                </c:pt>
                <c:pt idx="9440">
                  <c:v>8.4440000000000008</c:v>
                </c:pt>
                <c:pt idx="9441">
                  <c:v>8.4440000000000008</c:v>
                </c:pt>
                <c:pt idx="9442">
                  <c:v>8.4440000000000008</c:v>
                </c:pt>
                <c:pt idx="9443">
                  <c:v>8.4440000000000008</c:v>
                </c:pt>
                <c:pt idx="9444">
                  <c:v>8.4689999999999994</c:v>
                </c:pt>
                <c:pt idx="9445">
                  <c:v>8.4939999999999998</c:v>
                </c:pt>
                <c:pt idx="9446">
                  <c:v>8.5190000000000001</c:v>
                </c:pt>
                <c:pt idx="9447">
                  <c:v>8.5429999999999993</c:v>
                </c:pt>
                <c:pt idx="9448">
                  <c:v>8.6180000000000003</c:v>
                </c:pt>
                <c:pt idx="9449">
                  <c:v>8.7669999999999995</c:v>
                </c:pt>
                <c:pt idx="9450">
                  <c:v>8.891</c:v>
                </c:pt>
                <c:pt idx="9451">
                  <c:v>8.9649999999999999</c:v>
                </c:pt>
                <c:pt idx="9452">
                  <c:v>8.99</c:v>
                </c:pt>
                <c:pt idx="9453">
                  <c:v>9.0640000000000001</c:v>
                </c:pt>
                <c:pt idx="9454">
                  <c:v>9.0890000000000004</c:v>
                </c:pt>
                <c:pt idx="9455">
                  <c:v>9.1389999999999993</c:v>
                </c:pt>
                <c:pt idx="9456">
                  <c:v>9.1880000000000006</c:v>
                </c:pt>
                <c:pt idx="9457">
                  <c:v>9.1880000000000006</c:v>
                </c:pt>
                <c:pt idx="9458">
                  <c:v>9.1389999999999993</c:v>
                </c:pt>
                <c:pt idx="9459">
                  <c:v>9.1880000000000006</c:v>
                </c:pt>
                <c:pt idx="9460">
                  <c:v>9.2870000000000008</c:v>
                </c:pt>
                <c:pt idx="9461">
                  <c:v>9.3119999999999994</c:v>
                </c:pt>
                <c:pt idx="9462">
                  <c:v>9.3360000000000003</c:v>
                </c:pt>
                <c:pt idx="9463">
                  <c:v>9.3859999999999992</c:v>
                </c:pt>
                <c:pt idx="9464">
                  <c:v>9.3360000000000003</c:v>
                </c:pt>
                <c:pt idx="9465">
                  <c:v>9.3610000000000007</c:v>
                </c:pt>
                <c:pt idx="9466">
                  <c:v>9.3859999999999992</c:v>
                </c:pt>
                <c:pt idx="9467">
                  <c:v>9.41</c:v>
                </c:pt>
                <c:pt idx="9468">
                  <c:v>9.41</c:v>
                </c:pt>
                <c:pt idx="9469">
                  <c:v>9.4350000000000005</c:v>
                </c:pt>
                <c:pt idx="9470">
                  <c:v>9.4849999999999994</c:v>
                </c:pt>
                <c:pt idx="9471">
                  <c:v>9.4600000000000009</c:v>
                </c:pt>
                <c:pt idx="9472">
                  <c:v>9.4350000000000005</c:v>
                </c:pt>
                <c:pt idx="9473">
                  <c:v>9.4600000000000009</c:v>
                </c:pt>
                <c:pt idx="9474">
                  <c:v>9.4350000000000005</c:v>
                </c:pt>
                <c:pt idx="9475">
                  <c:v>9.3859999999999992</c:v>
                </c:pt>
                <c:pt idx="9476">
                  <c:v>9.3859999999999992</c:v>
                </c:pt>
                <c:pt idx="9477">
                  <c:v>9.3360000000000003</c:v>
                </c:pt>
                <c:pt idx="9478">
                  <c:v>9.2379999999999995</c:v>
                </c:pt>
                <c:pt idx="9479">
                  <c:v>9.2379999999999995</c:v>
                </c:pt>
                <c:pt idx="9480">
                  <c:v>9.1880000000000006</c:v>
                </c:pt>
                <c:pt idx="9481">
                  <c:v>9.1389999999999993</c:v>
                </c:pt>
                <c:pt idx="9482">
                  <c:v>9.0890000000000004</c:v>
                </c:pt>
                <c:pt idx="9483">
                  <c:v>9.0150000000000006</c:v>
                </c:pt>
                <c:pt idx="9484">
                  <c:v>8.9410000000000007</c:v>
                </c:pt>
                <c:pt idx="9485">
                  <c:v>8.9410000000000007</c:v>
                </c:pt>
                <c:pt idx="9486">
                  <c:v>8.9160000000000004</c:v>
                </c:pt>
                <c:pt idx="9487">
                  <c:v>8.891</c:v>
                </c:pt>
                <c:pt idx="9488">
                  <c:v>8.8409999999999993</c:v>
                </c:pt>
                <c:pt idx="9489">
                  <c:v>8.8170000000000002</c:v>
                </c:pt>
                <c:pt idx="9490">
                  <c:v>8.7919999999999998</c:v>
                </c:pt>
                <c:pt idx="9491">
                  <c:v>8.7669999999999995</c:v>
                </c:pt>
                <c:pt idx="9492">
                  <c:v>8.7669999999999995</c:v>
                </c:pt>
                <c:pt idx="9493">
                  <c:v>8.7420000000000009</c:v>
                </c:pt>
                <c:pt idx="9494">
                  <c:v>8.7420000000000009</c:v>
                </c:pt>
                <c:pt idx="9495">
                  <c:v>8.7420000000000009</c:v>
                </c:pt>
                <c:pt idx="9496">
                  <c:v>8.7170000000000005</c:v>
                </c:pt>
                <c:pt idx="9497">
                  <c:v>8.7170000000000005</c:v>
                </c:pt>
                <c:pt idx="9498">
                  <c:v>8.6929999999999996</c:v>
                </c:pt>
                <c:pt idx="9499">
                  <c:v>8.6929999999999996</c:v>
                </c:pt>
                <c:pt idx="9500">
                  <c:v>8.6929999999999996</c:v>
                </c:pt>
                <c:pt idx="9501">
                  <c:v>8.6679999999999993</c:v>
                </c:pt>
                <c:pt idx="9502">
                  <c:v>8.6679999999999993</c:v>
                </c:pt>
                <c:pt idx="9503">
                  <c:v>8.6679999999999993</c:v>
                </c:pt>
                <c:pt idx="9504">
                  <c:v>8.6679999999999993</c:v>
                </c:pt>
                <c:pt idx="9505">
                  <c:v>8.6679999999999993</c:v>
                </c:pt>
                <c:pt idx="9506">
                  <c:v>8.6679999999999993</c:v>
                </c:pt>
                <c:pt idx="9507">
                  <c:v>8.6430000000000007</c:v>
                </c:pt>
                <c:pt idx="9508">
                  <c:v>8.6430000000000007</c:v>
                </c:pt>
                <c:pt idx="9509">
                  <c:v>8.6430000000000007</c:v>
                </c:pt>
                <c:pt idx="9510">
                  <c:v>8.6430000000000007</c:v>
                </c:pt>
                <c:pt idx="9511">
                  <c:v>8.6430000000000007</c:v>
                </c:pt>
                <c:pt idx="9512">
                  <c:v>8.6430000000000007</c:v>
                </c:pt>
                <c:pt idx="9513">
                  <c:v>8.6430000000000007</c:v>
                </c:pt>
                <c:pt idx="9514">
                  <c:v>8.6430000000000007</c:v>
                </c:pt>
                <c:pt idx="9515">
                  <c:v>8.6430000000000007</c:v>
                </c:pt>
                <c:pt idx="9516">
                  <c:v>8.6430000000000007</c:v>
                </c:pt>
                <c:pt idx="9517">
                  <c:v>8.6430000000000007</c:v>
                </c:pt>
                <c:pt idx="9518">
                  <c:v>8.6430000000000007</c:v>
                </c:pt>
                <c:pt idx="9519">
                  <c:v>8.6430000000000007</c:v>
                </c:pt>
                <c:pt idx="9520">
                  <c:v>8.6430000000000007</c:v>
                </c:pt>
                <c:pt idx="9521">
                  <c:v>8.6430000000000007</c:v>
                </c:pt>
                <c:pt idx="9522">
                  <c:v>8.6430000000000007</c:v>
                </c:pt>
                <c:pt idx="9523">
                  <c:v>8.6430000000000007</c:v>
                </c:pt>
                <c:pt idx="9524">
                  <c:v>8.6430000000000007</c:v>
                </c:pt>
                <c:pt idx="9525">
                  <c:v>8.6430000000000007</c:v>
                </c:pt>
                <c:pt idx="9526">
                  <c:v>8.6430000000000007</c:v>
                </c:pt>
                <c:pt idx="9527">
                  <c:v>8.6430000000000007</c:v>
                </c:pt>
                <c:pt idx="9528">
                  <c:v>8.6430000000000007</c:v>
                </c:pt>
                <c:pt idx="9529">
                  <c:v>8.6430000000000007</c:v>
                </c:pt>
                <c:pt idx="9530">
                  <c:v>8.6430000000000007</c:v>
                </c:pt>
                <c:pt idx="9531">
                  <c:v>8.6430000000000007</c:v>
                </c:pt>
                <c:pt idx="9532">
                  <c:v>8.6430000000000007</c:v>
                </c:pt>
                <c:pt idx="9533">
                  <c:v>8.6430000000000007</c:v>
                </c:pt>
                <c:pt idx="9534">
                  <c:v>8.6430000000000007</c:v>
                </c:pt>
                <c:pt idx="9535">
                  <c:v>8.6430000000000007</c:v>
                </c:pt>
                <c:pt idx="9536">
                  <c:v>8.6430000000000007</c:v>
                </c:pt>
                <c:pt idx="9537">
                  <c:v>8.6430000000000007</c:v>
                </c:pt>
                <c:pt idx="9538">
                  <c:v>8.6679999999999993</c:v>
                </c:pt>
                <c:pt idx="9539">
                  <c:v>8.6679999999999993</c:v>
                </c:pt>
                <c:pt idx="9540">
                  <c:v>8.6679999999999993</c:v>
                </c:pt>
                <c:pt idx="9541">
                  <c:v>8.6929999999999996</c:v>
                </c:pt>
                <c:pt idx="9542">
                  <c:v>8.6929999999999996</c:v>
                </c:pt>
                <c:pt idx="9543">
                  <c:v>8.6929999999999996</c:v>
                </c:pt>
                <c:pt idx="9544">
                  <c:v>8.7170000000000005</c:v>
                </c:pt>
                <c:pt idx="9545">
                  <c:v>8.7170000000000005</c:v>
                </c:pt>
                <c:pt idx="9546">
                  <c:v>8.7170000000000005</c:v>
                </c:pt>
                <c:pt idx="9547">
                  <c:v>8.7170000000000005</c:v>
                </c:pt>
                <c:pt idx="9548">
                  <c:v>8.7170000000000005</c:v>
                </c:pt>
                <c:pt idx="9549">
                  <c:v>8.7170000000000005</c:v>
                </c:pt>
                <c:pt idx="9550">
                  <c:v>8.7420000000000009</c:v>
                </c:pt>
                <c:pt idx="9551">
                  <c:v>8.7420000000000009</c:v>
                </c:pt>
                <c:pt idx="9552">
                  <c:v>8.7669999999999995</c:v>
                </c:pt>
                <c:pt idx="9553">
                  <c:v>8.7919999999999998</c:v>
                </c:pt>
                <c:pt idx="9554">
                  <c:v>8.8170000000000002</c:v>
                </c:pt>
                <c:pt idx="9555">
                  <c:v>8.8659999999999997</c:v>
                </c:pt>
                <c:pt idx="9556">
                  <c:v>8.8659999999999997</c:v>
                </c:pt>
                <c:pt idx="9557">
                  <c:v>8.8659999999999997</c:v>
                </c:pt>
                <c:pt idx="9558">
                  <c:v>8.891</c:v>
                </c:pt>
                <c:pt idx="9559">
                  <c:v>8.891</c:v>
                </c:pt>
                <c:pt idx="9560">
                  <c:v>8.8659999999999997</c:v>
                </c:pt>
                <c:pt idx="9561">
                  <c:v>8.8409999999999993</c:v>
                </c:pt>
                <c:pt idx="9562">
                  <c:v>8.8409999999999993</c:v>
                </c:pt>
                <c:pt idx="9563">
                  <c:v>8.8170000000000002</c:v>
                </c:pt>
                <c:pt idx="9564">
                  <c:v>8.7919999999999998</c:v>
                </c:pt>
                <c:pt idx="9565">
                  <c:v>8.7919999999999998</c:v>
                </c:pt>
                <c:pt idx="9566">
                  <c:v>8.7919999999999998</c:v>
                </c:pt>
                <c:pt idx="9567">
                  <c:v>8.7669999999999995</c:v>
                </c:pt>
                <c:pt idx="9568">
                  <c:v>8.7669999999999995</c:v>
                </c:pt>
                <c:pt idx="9569">
                  <c:v>8.7669999999999995</c:v>
                </c:pt>
                <c:pt idx="9570">
                  <c:v>8.7669999999999995</c:v>
                </c:pt>
                <c:pt idx="9571">
                  <c:v>8.7420000000000009</c:v>
                </c:pt>
                <c:pt idx="9572">
                  <c:v>8.7420000000000009</c:v>
                </c:pt>
                <c:pt idx="9573">
                  <c:v>8.7420000000000009</c:v>
                </c:pt>
                <c:pt idx="9574">
                  <c:v>8.7420000000000009</c:v>
                </c:pt>
                <c:pt idx="9575">
                  <c:v>8.7420000000000009</c:v>
                </c:pt>
                <c:pt idx="9576">
                  <c:v>8.7420000000000009</c:v>
                </c:pt>
                <c:pt idx="9577">
                  <c:v>8.7420000000000009</c:v>
                </c:pt>
                <c:pt idx="9578">
                  <c:v>8.7420000000000009</c:v>
                </c:pt>
                <c:pt idx="9579">
                  <c:v>8.7420000000000009</c:v>
                </c:pt>
                <c:pt idx="9580">
                  <c:v>8.7170000000000005</c:v>
                </c:pt>
                <c:pt idx="9581">
                  <c:v>8.7170000000000005</c:v>
                </c:pt>
                <c:pt idx="9582">
                  <c:v>8.7170000000000005</c:v>
                </c:pt>
                <c:pt idx="9583">
                  <c:v>8.6929999999999996</c:v>
                </c:pt>
                <c:pt idx="9584">
                  <c:v>8.6929999999999996</c:v>
                </c:pt>
                <c:pt idx="9585">
                  <c:v>8.6929999999999996</c:v>
                </c:pt>
                <c:pt idx="9586">
                  <c:v>8.6929999999999996</c:v>
                </c:pt>
                <c:pt idx="9587">
                  <c:v>8.6929999999999996</c:v>
                </c:pt>
                <c:pt idx="9588">
                  <c:v>8.6929999999999996</c:v>
                </c:pt>
                <c:pt idx="9589">
                  <c:v>8.6929999999999996</c:v>
                </c:pt>
                <c:pt idx="9590">
                  <c:v>8.6929999999999996</c:v>
                </c:pt>
                <c:pt idx="9591">
                  <c:v>8.6929999999999996</c:v>
                </c:pt>
                <c:pt idx="9592">
                  <c:v>8.6929999999999996</c:v>
                </c:pt>
                <c:pt idx="9593">
                  <c:v>8.6929999999999996</c:v>
                </c:pt>
                <c:pt idx="9594">
                  <c:v>8.6929999999999996</c:v>
                </c:pt>
                <c:pt idx="9595">
                  <c:v>8.6929999999999996</c:v>
                </c:pt>
                <c:pt idx="9596">
                  <c:v>8.6929999999999996</c:v>
                </c:pt>
                <c:pt idx="9597">
                  <c:v>8.6929999999999996</c:v>
                </c:pt>
                <c:pt idx="9598">
                  <c:v>8.6929999999999996</c:v>
                </c:pt>
                <c:pt idx="9599">
                  <c:v>8.6679999999999993</c:v>
                </c:pt>
                <c:pt idx="9600">
                  <c:v>8.6679999999999993</c:v>
                </c:pt>
                <c:pt idx="9601">
                  <c:v>8.6679999999999993</c:v>
                </c:pt>
                <c:pt idx="9602">
                  <c:v>8.6679999999999993</c:v>
                </c:pt>
                <c:pt idx="9603">
                  <c:v>8.6679999999999993</c:v>
                </c:pt>
                <c:pt idx="9604">
                  <c:v>8.6679999999999993</c:v>
                </c:pt>
                <c:pt idx="9605">
                  <c:v>8.6679999999999993</c:v>
                </c:pt>
                <c:pt idx="9606">
                  <c:v>8.6679999999999993</c:v>
                </c:pt>
                <c:pt idx="9607">
                  <c:v>8.6679999999999993</c:v>
                </c:pt>
                <c:pt idx="9608">
                  <c:v>8.6430000000000007</c:v>
                </c:pt>
                <c:pt idx="9609">
                  <c:v>8.6430000000000007</c:v>
                </c:pt>
                <c:pt idx="9610">
                  <c:v>8.6679999999999993</c:v>
                </c:pt>
                <c:pt idx="9611">
                  <c:v>8.6679999999999993</c:v>
                </c:pt>
                <c:pt idx="9612">
                  <c:v>8.6430000000000007</c:v>
                </c:pt>
                <c:pt idx="9613">
                  <c:v>8.6430000000000007</c:v>
                </c:pt>
                <c:pt idx="9614">
                  <c:v>8.6430000000000007</c:v>
                </c:pt>
                <c:pt idx="9615">
                  <c:v>8.6430000000000007</c:v>
                </c:pt>
                <c:pt idx="9616">
                  <c:v>8.6430000000000007</c:v>
                </c:pt>
                <c:pt idx="9617">
                  <c:v>8.6430000000000007</c:v>
                </c:pt>
                <c:pt idx="9618">
                  <c:v>8.6430000000000007</c:v>
                </c:pt>
                <c:pt idx="9619">
                  <c:v>8.6430000000000007</c:v>
                </c:pt>
                <c:pt idx="9620">
                  <c:v>8.6430000000000007</c:v>
                </c:pt>
                <c:pt idx="9621">
                  <c:v>8.6430000000000007</c:v>
                </c:pt>
                <c:pt idx="9622">
                  <c:v>8.6430000000000007</c:v>
                </c:pt>
                <c:pt idx="9623">
                  <c:v>8.6430000000000007</c:v>
                </c:pt>
                <c:pt idx="9624">
                  <c:v>8.6430000000000007</c:v>
                </c:pt>
                <c:pt idx="9625">
                  <c:v>8.6430000000000007</c:v>
                </c:pt>
                <c:pt idx="9626">
                  <c:v>8.6430000000000007</c:v>
                </c:pt>
                <c:pt idx="9627">
                  <c:v>8.6430000000000007</c:v>
                </c:pt>
                <c:pt idx="9628">
                  <c:v>8.6180000000000003</c:v>
                </c:pt>
                <c:pt idx="9629">
                  <c:v>8.6180000000000003</c:v>
                </c:pt>
                <c:pt idx="9630">
                  <c:v>8.6180000000000003</c:v>
                </c:pt>
                <c:pt idx="9631">
                  <c:v>8.6180000000000003</c:v>
                </c:pt>
                <c:pt idx="9632">
                  <c:v>8.6430000000000007</c:v>
                </c:pt>
                <c:pt idx="9633">
                  <c:v>8.6679999999999993</c:v>
                </c:pt>
                <c:pt idx="9634">
                  <c:v>8.6679999999999993</c:v>
                </c:pt>
                <c:pt idx="9635">
                  <c:v>8.6929999999999996</c:v>
                </c:pt>
                <c:pt idx="9636">
                  <c:v>8.7170000000000005</c:v>
                </c:pt>
                <c:pt idx="9637">
                  <c:v>8.7420000000000009</c:v>
                </c:pt>
                <c:pt idx="9638">
                  <c:v>8.7669999999999995</c:v>
                </c:pt>
                <c:pt idx="9639">
                  <c:v>8.8409999999999993</c:v>
                </c:pt>
                <c:pt idx="9640">
                  <c:v>8.8659999999999997</c:v>
                </c:pt>
                <c:pt idx="9641">
                  <c:v>8.8659999999999997</c:v>
                </c:pt>
                <c:pt idx="9642">
                  <c:v>8.8409999999999993</c:v>
                </c:pt>
                <c:pt idx="9643">
                  <c:v>8.8659999999999997</c:v>
                </c:pt>
                <c:pt idx="9644">
                  <c:v>8.8409999999999993</c:v>
                </c:pt>
                <c:pt idx="9645">
                  <c:v>8.891</c:v>
                </c:pt>
                <c:pt idx="9646">
                  <c:v>8.9649999999999999</c:v>
                </c:pt>
                <c:pt idx="9647">
                  <c:v>9.0399999999999991</c:v>
                </c:pt>
                <c:pt idx="9648">
                  <c:v>9.0890000000000004</c:v>
                </c:pt>
                <c:pt idx="9649">
                  <c:v>9.0890000000000004</c:v>
                </c:pt>
                <c:pt idx="9650">
                  <c:v>9.1389999999999993</c:v>
                </c:pt>
                <c:pt idx="9651">
                  <c:v>9.2379999999999995</c:v>
                </c:pt>
                <c:pt idx="9652">
                  <c:v>9.3610000000000007</c:v>
                </c:pt>
                <c:pt idx="9653">
                  <c:v>9.3610000000000007</c:v>
                </c:pt>
                <c:pt idx="9654">
                  <c:v>9.4350000000000005</c:v>
                </c:pt>
                <c:pt idx="9655">
                  <c:v>9.5090000000000003</c:v>
                </c:pt>
                <c:pt idx="9656">
                  <c:v>9.41</c:v>
                </c:pt>
                <c:pt idx="9657">
                  <c:v>9.3119999999999994</c:v>
                </c:pt>
                <c:pt idx="9658">
                  <c:v>9.2379999999999995</c:v>
                </c:pt>
                <c:pt idx="9659">
                  <c:v>9.1630000000000003</c:v>
                </c:pt>
                <c:pt idx="9660">
                  <c:v>9.1630000000000003</c:v>
                </c:pt>
                <c:pt idx="9661">
                  <c:v>9.1880000000000006</c:v>
                </c:pt>
                <c:pt idx="9662">
                  <c:v>9.2379999999999995</c:v>
                </c:pt>
                <c:pt idx="9663">
                  <c:v>9.1880000000000006</c:v>
                </c:pt>
                <c:pt idx="9664">
                  <c:v>9.1389999999999993</c:v>
                </c:pt>
                <c:pt idx="9665">
                  <c:v>9.0890000000000004</c:v>
                </c:pt>
                <c:pt idx="9666">
                  <c:v>9.0640000000000001</c:v>
                </c:pt>
                <c:pt idx="9667">
                  <c:v>9.0399999999999991</c:v>
                </c:pt>
                <c:pt idx="9668">
                  <c:v>9.0150000000000006</c:v>
                </c:pt>
                <c:pt idx="9669">
                  <c:v>8.99</c:v>
                </c:pt>
                <c:pt idx="9670">
                  <c:v>8.9410000000000007</c:v>
                </c:pt>
                <c:pt idx="9671">
                  <c:v>8.9410000000000007</c:v>
                </c:pt>
                <c:pt idx="9672">
                  <c:v>8.9160000000000004</c:v>
                </c:pt>
                <c:pt idx="9673">
                  <c:v>8.9160000000000004</c:v>
                </c:pt>
                <c:pt idx="9674">
                  <c:v>8.891</c:v>
                </c:pt>
                <c:pt idx="9675">
                  <c:v>8.8659999999999997</c:v>
                </c:pt>
                <c:pt idx="9676">
                  <c:v>8.8409999999999993</c:v>
                </c:pt>
                <c:pt idx="9677">
                  <c:v>8.8409999999999993</c:v>
                </c:pt>
                <c:pt idx="9678">
                  <c:v>8.8409999999999993</c:v>
                </c:pt>
                <c:pt idx="9679">
                  <c:v>8.8409999999999993</c:v>
                </c:pt>
                <c:pt idx="9680">
                  <c:v>8.8170000000000002</c:v>
                </c:pt>
                <c:pt idx="9681">
                  <c:v>8.7919999999999998</c:v>
                </c:pt>
                <c:pt idx="9682">
                  <c:v>8.7919999999999998</c:v>
                </c:pt>
                <c:pt idx="9683">
                  <c:v>8.7919999999999998</c:v>
                </c:pt>
                <c:pt idx="9684">
                  <c:v>8.7669999999999995</c:v>
                </c:pt>
                <c:pt idx="9685">
                  <c:v>8.7919999999999998</c:v>
                </c:pt>
                <c:pt idx="9686">
                  <c:v>8.7669999999999995</c:v>
                </c:pt>
                <c:pt idx="9687">
                  <c:v>8.7420000000000009</c:v>
                </c:pt>
                <c:pt idx="9688">
                  <c:v>8.7420000000000009</c:v>
                </c:pt>
                <c:pt idx="9689">
                  <c:v>8.7420000000000009</c:v>
                </c:pt>
                <c:pt idx="9690">
                  <c:v>8.7669999999999995</c:v>
                </c:pt>
                <c:pt idx="9691">
                  <c:v>8.7669999999999995</c:v>
                </c:pt>
                <c:pt idx="9692">
                  <c:v>8.7420000000000009</c:v>
                </c:pt>
                <c:pt idx="9693">
                  <c:v>8.7420000000000009</c:v>
                </c:pt>
                <c:pt idx="9694">
                  <c:v>8.7420000000000009</c:v>
                </c:pt>
                <c:pt idx="9695">
                  <c:v>8.7420000000000009</c:v>
                </c:pt>
                <c:pt idx="9696">
                  <c:v>8.7420000000000009</c:v>
                </c:pt>
                <c:pt idx="9697">
                  <c:v>8.7420000000000009</c:v>
                </c:pt>
                <c:pt idx="9698">
                  <c:v>8.7420000000000009</c:v>
                </c:pt>
                <c:pt idx="9699">
                  <c:v>8.7420000000000009</c:v>
                </c:pt>
                <c:pt idx="9700">
                  <c:v>8.7420000000000009</c:v>
                </c:pt>
                <c:pt idx="9701">
                  <c:v>8.7420000000000009</c:v>
                </c:pt>
                <c:pt idx="9702">
                  <c:v>8.7420000000000009</c:v>
                </c:pt>
                <c:pt idx="9703">
                  <c:v>8.7420000000000009</c:v>
                </c:pt>
                <c:pt idx="9704">
                  <c:v>8.7420000000000009</c:v>
                </c:pt>
                <c:pt idx="9705">
                  <c:v>8.7420000000000009</c:v>
                </c:pt>
                <c:pt idx="9706">
                  <c:v>8.7420000000000009</c:v>
                </c:pt>
                <c:pt idx="9707">
                  <c:v>8.7420000000000009</c:v>
                </c:pt>
                <c:pt idx="9708">
                  <c:v>8.7420000000000009</c:v>
                </c:pt>
                <c:pt idx="9709">
                  <c:v>8.7420000000000009</c:v>
                </c:pt>
                <c:pt idx="9710">
                  <c:v>8.7420000000000009</c:v>
                </c:pt>
                <c:pt idx="9711">
                  <c:v>8.7420000000000009</c:v>
                </c:pt>
                <c:pt idx="9712">
                  <c:v>8.7170000000000005</c:v>
                </c:pt>
                <c:pt idx="9713">
                  <c:v>8.7170000000000005</c:v>
                </c:pt>
                <c:pt idx="9714">
                  <c:v>8.7170000000000005</c:v>
                </c:pt>
                <c:pt idx="9715">
                  <c:v>8.7170000000000005</c:v>
                </c:pt>
                <c:pt idx="9716">
                  <c:v>8.7170000000000005</c:v>
                </c:pt>
                <c:pt idx="9717">
                  <c:v>8.6929999999999996</c:v>
                </c:pt>
                <c:pt idx="9718">
                  <c:v>8.6929999999999996</c:v>
                </c:pt>
                <c:pt idx="9719">
                  <c:v>8.6929999999999996</c:v>
                </c:pt>
                <c:pt idx="9720">
                  <c:v>8.6929999999999996</c:v>
                </c:pt>
                <c:pt idx="9721">
                  <c:v>8.6679999999999993</c:v>
                </c:pt>
                <c:pt idx="9722">
                  <c:v>8.6679999999999993</c:v>
                </c:pt>
                <c:pt idx="9723">
                  <c:v>8.6679999999999993</c:v>
                </c:pt>
                <c:pt idx="9724">
                  <c:v>8.6679999999999993</c:v>
                </c:pt>
                <c:pt idx="9725">
                  <c:v>8.6679999999999993</c:v>
                </c:pt>
                <c:pt idx="9726">
                  <c:v>8.6679999999999993</c:v>
                </c:pt>
                <c:pt idx="9727">
                  <c:v>8.6679999999999993</c:v>
                </c:pt>
                <c:pt idx="9728">
                  <c:v>8.6679999999999993</c:v>
                </c:pt>
                <c:pt idx="9729">
                  <c:v>8.6679999999999993</c:v>
                </c:pt>
                <c:pt idx="9730">
                  <c:v>8.6679999999999993</c:v>
                </c:pt>
                <c:pt idx="9731">
                  <c:v>8.6929999999999996</c:v>
                </c:pt>
                <c:pt idx="9732">
                  <c:v>8.6929999999999996</c:v>
                </c:pt>
                <c:pt idx="9733">
                  <c:v>8.7420000000000009</c:v>
                </c:pt>
                <c:pt idx="9734">
                  <c:v>8.7420000000000009</c:v>
                </c:pt>
                <c:pt idx="9735">
                  <c:v>8.7669999999999995</c:v>
                </c:pt>
                <c:pt idx="9736">
                  <c:v>8.8409999999999993</c:v>
                </c:pt>
                <c:pt idx="9737">
                  <c:v>8.9160000000000004</c:v>
                </c:pt>
                <c:pt idx="9738">
                  <c:v>8.9649999999999999</c:v>
                </c:pt>
                <c:pt idx="9739">
                  <c:v>8.9410000000000007</c:v>
                </c:pt>
                <c:pt idx="9740">
                  <c:v>8.9649999999999999</c:v>
                </c:pt>
                <c:pt idx="9741">
                  <c:v>8.99</c:v>
                </c:pt>
                <c:pt idx="9742">
                  <c:v>9.0399999999999991</c:v>
                </c:pt>
                <c:pt idx="9743">
                  <c:v>9.0640000000000001</c:v>
                </c:pt>
                <c:pt idx="9744">
                  <c:v>9.0890000000000004</c:v>
                </c:pt>
                <c:pt idx="9745">
                  <c:v>9.2379999999999995</c:v>
                </c:pt>
                <c:pt idx="9746">
                  <c:v>9.1880000000000006</c:v>
                </c:pt>
                <c:pt idx="9747">
                  <c:v>9.1389999999999993</c:v>
                </c:pt>
                <c:pt idx="9748">
                  <c:v>9.2129999999999992</c:v>
                </c:pt>
                <c:pt idx="9749">
                  <c:v>9.1880000000000006</c:v>
                </c:pt>
                <c:pt idx="9750">
                  <c:v>9.1880000000000006</c:v>
                </c:pt>
                <c:pt idx="9751">
                  <c:v>9.1630000000000003</c:v>
                </c:pt>
                <c:pt idx="9752">
                  <c:v>9.1880000000000006</c:v>
                </c:pt>
                <c:pt idx="9753">
                  <c:v>9.2870000000000008</c:v>
                </c:pt>
                <c:pt idx="9754">
                  <c:v>9.3119999999999994</c:v>
                </c:pt>
                <c:pt idx="9755">
                  <c:v>9.2870000000000008</c:v>
                </c:pt>
                <c:pt idx="9756">
                  <c:v>9.1880000000000006</c:v>
                </c:pt>
                <c:pt idx="9757">
                  <c:v>9.1630000000000003</c:v>
                </c:pt>
                <c:pt idx="9758">
                  <c:v>9.3119999999999994</c:v>
                </c:pt>
                <c:pt idx="9759">
                  <c:v>9.3360000000000003</c:v>
                </c:pt>
                <c:pt idx="9760">
                  <c:v>9.2870000000000008</c:v>
                </c:pt>
                <c:pt idx="9761">
                  <c:v>9.2129999999999992</c:v>
                </c:pt>
                <c:pt idx="9762">
                  <c:v>9.2620000000000005</c:v>
                </c:pt>
                <c:pt idx="9763">
                  <c:v>9.2870000000000008</c:v>
                </c:pt>
                <c:pt idx="9764">
                  <c:v>9.3119999999999994</c:v>
                </c:pt>
                <c:pt idx="9765">
                  <c:v>9.2870000000000008</c:v>
                </c:pt>
                <c:pt idx="9766">
                  <c:v>9.2379999999999995</c:v>
                </c:pt>
                <c:pt idx="9767">
                  <c:v>9.1880000000000006</c:v>
                </c:pt>
                <c:pt idx="9768">
                  <c:v>9.1630000000000003</c:v>
                </c:pt>
                <c:pt idx="9769">
                  <c:v>9.1389999999999993</c:v>
                </c:pt>
                <c:pt idx="9770">
                  <c:v>9.0890000000000004</c:v>
                </c:pt>
                <c:pt idx="9771">
                  <c:v>9.0399999999999991</c:v>
                </c:pt>
                <c:pt idx="9772">
                  <c:v>8.9649999999999999</c:v>
                </c:pt>
                <c:pt idx="9773">
                  <c:v>8.9410000000000007</c:v>
                </c:pt>
                <c:pt idx="9774">
                  <c:v>8.9160000000000004</c:v>
                </c:pt>
                <c:pt idx="9775">
                  <c:v>8.891</c:v>
                </c:pt>
                <c:pt idx="9776">
                  <c:v>8.8659999999999997</c:v>
                </c:pt>
                <c:pt idx="9777">
                  <c:v>8.8409999999999993</c:v>
                </c:pt>
                <c:pt idx="9778">
                  <c:v>8.8170000000000002</c:v>
                </c:pt>
                <c:pt idx="9779">
                  <c:v>8.7919999999999998</c:v>
                </c:pt>
                <c:pt idx="9780">
                  <c:v>8.7669999999999995</c:v>
                </c:pt>
                <c:pt idx="9781">
                  <c:v>8.7420000000000009</c:v>
                </c:pt>
                <c:pt idx="9782">
                  <c:v>8.7170000000000005</c:v>
                </c:pt>
                <c:pt idx="9783">
                  <c:v>8.6929999999999996</c:v>
                </c:pt>
                <c:pt idx="9784">
                  <c:v>8.6929999999999996</c:v>
                </c:pt>
                <c:pt idx="9785">
                  <c:v>8.6929999999999996</c:v>
                </c:pt>
                <c:pt idx="9786">
                  <c:v>8.6679999999999993</c:v>
                </c:pt>
                <c:pt idx="9787">
                  <c:v>8.6679999999999993</c:v>
                </c:pt>
                <c:pt idx="9788">
                  <c:v>8.6430000000000007</c:v>
                </c:pt>
                <c:pt idx="9789">
                  <c:v>8.6430000000000007</c:v>
                </c:pt>
                <c:pt idx="9790">
                  <c:v>8.6180000000000003</c:v>
                </c:pt>
                <c:pt idx="9791">
                  <c:v>8.6180000000000003</c:v>
                </c:pt>
                <c:pt idx="9792">
                  <c:v>8.593</c:v>
                </c:pt>
                <c:pt idx="9793">
                  <c:v>8.593</c:v>
                </c:pt>
                <c:pt idx="9794">
                  <c:v>8.593</c:v>
                </c:pt>
                <c:pt idx="9795">
                  <c:v>8.593</c:v>
                </c:pt>
                <c:pt idx="9796">
                  <c:v>8.593</c:v>
                </c:pt>
                <c:pt idx="9797">
                  <c:v>8.593</c:v>
                </c:pt>
                <c:pt idx="9798">
                  <c:v>8.5679999999999996</c:v>
                </c:pt>
                <c:pt idx="9799">
                  <c:v>8.5429999999999993</c:v>
                </c:pt>
                <c:pt idx="9800">
                  <c:v>8.5429999999999993</c:v>
                </c:pt>
                <c:pt idx="9801">
                  <c:v>8.5429999999999993</c:v>
                </c:pt>
                <c:pt idx="9802">
                  <c:v>8.5429999999999993</c:v>
                </c:pt>
                <c:pt idx="9803">
                  <c:v>8.5190000000000001</c:v>
                </c:pt>
                <c:pt idx="9804">
                  <c:v>8.5190000000000001</c:v>
                </c:pt>
                <c:pt idx="9805">
                  <c:v>8.5190000000000001</c:v>
                </c:pt>
                <c:pt idx="9806">
                  <c:v>8.5190000000000001</c:v>
                </c:pt>
                <c:pt idx="9807">
                  <c:v>8.5190000000000001</c:v>
                </c:pt>
                <c:pt idx="9808">
                  <c:v>8.4939999999999998</c:v>
                </c:pt>
                <c:pt idx="9809">
                  <c:v>8.4939999999999998</c:v>
                </c:pt>
                <c:pt idx="9810">
                  <c:v>8.4939999999999998</c:v>
                </c:pt>
                <c:pt idx="9811">
                  <c:v>8.4939999999999998</c:v>
                </c:pt>
                <c:pt idx="9812">
                  <c:v>8.4939999999999998</c:v>
                </c:pt>
                <c:pt idx="9813">
                  <c:v>8.4939999999999998</c:v>
                </c:pt>
                <c:pt idx="9814">
                  <c:v>8.4939999999999998</c:v>
                </c:pt>
                <c:pt idx="9815">
                  <c:v>8.4939999999999998</c:v>
                </c:pt>
                <c:pt idx="9816">
                  <c:v>8.4939999999999998</c:v>
                </c:pt>
                <c:pt idx="9817">
                  <c:v>8.4939999999999998</c:v>
                </c:pt>
                <c:pt idx="9818">
                  <c:v>8.4939999999999998</c:v>
                </c:pt>
                <c:pt idx="9819">
                  <c:v>8.4939999999999998</c:v>
                </c:pt>
                <c:pt idx="9820">
                  <c:v>8.4689999999999994</c:v>
                </c:pt>
                <c:pt idx="9821">
                  <c:v>8.4689999999999994</c:v>
                </c:pt>
                <c:pt idx="9822">
                  <c:v>8.4689999999999994</c:v>
                </c:pt>
                <c:pt idx="9823">
                  <c:v>8.4939999999999998</c:v>
                </c:pt>
                <c:pt idx="9824">
                  <c:v>8.4689999999999994</c:v>
                </c:pt>
                <c:pt idx="9825">
                  <c:v>8.4939999999999998</c:v>
                </c:pt>
                <c:pt idx="9826">
                  <c:v>8.4939999999999998</c:v>
                </c:pt>
                <c:pt idx="9827">
                  <c:v>8.4939999999999998</c:v>
                </c:pt>
                <c:pt idx="9828">
                  <c:v>8.4939999999999998</c:v>
                </c:pt>
                <c:pt idx="9829">
                  <c:v>8.5429999999999993</c:v>
                </c:pt>
                <c:pt idx="9830">
                  <c:v>8.593</c:v>
                </c:pt>
                <c:pt idx="9831">
                  <c:v>8.593</c:v>
                </c:pt>
                <c:pt idx="9832">
                  <c:v>8.6679999999999993</c:v>
                </c:pt>
                <c:pt idx="9833">
                  <c:v>8.7919999999999998</c:v>
                </c:pt>
                <c:pt idx="9834">
                  <c:v>8.8659999999999997</c:v>
                </c:pt>
                <c:pt idx="9835">
                  <c:v>8.9410000000000007</c:v>
                </c:pt>
                <c:pt idx="9836">
                  <c:v>9.0150000000000006</c:v>
                </c:pt>
                <c:pt idx="9837">
                  <c:v>9.0399999999999991</c:v>
                </c:pt>
                <c:pt idx="9838">
                  <c:v>9.0890000000000004</c:v>
                </c:pt>
                <c:pt idx="9839">
                  <c:v>9.1389999999999993</c:v>
                </c:pt>
                <c:pt idx="9840">
                  <c:v>9.1880000000000006</c:v>
                </c:pt>
                <c:pt idx="9841">
                  <c:v>9.2379999999999995</c:v>
                </c:pt>
                <c:pt idx="9842">
                  <c:v>9.2620000000000005</c:v>
                </c:pt>
                <c:pt idx="9843">
                  <c:v>9.2870000000000008</c:v>
                </c:pt>
                <c:pt idx="9844">
                  <c:v>9.3360000000000003</c:v>
                </c:pt>
                <c:pt idx="9845">
                  <c:v>9.3610000000000007</c:v>
                </c:pt>
                <c:pt idx="9846">
                  <c:v>9.41</c:v>
                </c:pt>
                <c:pt idx="9847">
                  <c:v>9.41</c:v>
                </c:pt>
                <c:pt idx="9848">
                  <c:v>9.4350000000000005</c:v>
                </c:pt>
                <c:pt idx="9849">
                  <c:v>9.4600000000000009</c:v>
                </c:pt>
                <c:pt idx="9850">
                  <c:v>9.4600000000000009</c:v>
                </c:pt>
                <c:pt idx="9851">
                  <c:v>9.4849999999999994</c:v>
                </c:pt>
                <c:pt idx="9852">
                  <c:v>9.5090000000000003</c:v>
                </c:pt>
                <c:pt idx="9853">
                  <c:v>9.5340000000000007</c:v>
                </c:pt>
                <c:pt idx="9854">
                  <c:v>9.5090000000000003</c:v>
                </c:pt>
                <c:pt idx="9855">
                  <c:v>9.4849999999999994</c:v>
                </c:pt>
                <c:pt idx="9856">
                  <c:v>9.4849999999999994</c:v>
                </c:pt>
                <c:pt idx="9857">
                  <c:v>9.4600000000000009</c:v>
                </c:pt>
                <c:pt idx="9858">
                  <c:v>9.4350000000000005</c:v>
                </c:pt>
                <c:pt idx="9859">
                  <c:v>9.4350000000000005</c:v>
                </c:pt>
                <c:pt idx="9860">
                  <c:v>9.3859999999999992</c:v>
                </c:pt>
                <c:pt idx="9861">
                  <c:v>9.3360000000000003</c:v>
                </c:pt>
                <c:pt idx="9862">
                  <c:v>9.3119999999999994</c:v>
                </c:pt>
                <c:pt idx="9863">
                  <c:v>9.2870000000000008</c:v>
                </c:pt>
                <c:pt idx="9864">
                  <c:v>9.2870000000000008</c:v>
                </c:pt>
                <c:pt idx="9865">
                  <c:v>9.2870000000000008</c:v>
                </c:pt>
                <c:pt idx="9866">
                  <c:v>9.1880000000000006</c:v>
                </c:pt>
                <c:pt idx="9867">
                  <c:v>9.1389999999999993</c:v>
                </c:pt>
                <c:pt idx="9868">
                  <c:v>9.0399999999999991</c:v>
                </c:pt>
                <c:pt idx="9869">
                  <c:v>8.99</c:v>
                </c:pt>
                <c:pt idx="9870">
                  <c:v>8.9649999999999999</c:v>
                </c:pt>
                <c:pt idx="9871">
                  <c:v>8.9410000000000007</c:v>
                </c:pt>
                <c:pt idx="9872">
                  <c:v>8.9649999999999999</c:v>
                </c:pt>
                <c:pt idx="9873">
                  <c:v>8.99</c:v>
                </c:pt>
                <c:pt idx="9874">
                  <c:v>8.9410000000000007</c:v>
                </c:pt>
                <c:pt idx="9875">
                  <c:v>8.8659999999999997</c:v>
                </c:pt>
                <c:pt idx="9876">
                  <c:v>8.8170000000000002</c:v>
                </c:pt>
                <c:pt idx="9877">
                  <c:v>8.7919999999999998</c:v>
                </c:pt>
                <c:pt idx="9878">
                  <c:v>8.7669999999999995</c:v>
                </c:pt>
                <c:pt idx="9879">
                  <c:v>8.7420000000000009</c:v>
                </c:pt>
                <c:pt idx="9880">
                  <c:v>8.7420000000000009</c:v>
                </c:pt>
                <c:pt idx="9881">
                  <c:v>8.7170000000000005</c:v>
                </c:pt>
                <c:pt idx="9882">
                  <c:v>8.7170000000000005</c:v>
                </c:pt>
                <c:pt idx="9883">
                  <c:v>8.7170000000000005</c:v>
                </c:pt>
                <c:pt idx="9884">
                  <c:v>8.6929999999999996</c:v>
                </c:pt>
                <c:pt idx="9885">
                  <c:v>8.6929999999999996</c:v>
                </c:pt>
                <c:pt idx="9886">
                  <c:v>8.6929999999999996</c:v>
                </c:pt>
                <c:pt idx="9887">
                  <c:v>8.6679999999999993</c:v>
                </c:pt>
                <c:pt idx="9888">
                  <c:v>8.6679999999999993</c:v>
                </c:pt>
                <c:pt idx="9889">
                  <c:v>8.6679999999999993</c:v>
                </c:pt>
                <c:pt idx="9890">
                  <c:v>8.6430000000000007</c:v>
                </c:pt>
                <c:pt idx="9891">
                  <c:v>8.6430000000000007</c:v>
                </c:pt>
                <c:pt idx="9892">
                  <c:v>8.6430000000000007</c:v>
                </c:pt>
                <c:pt idx="9893">
                  <c:v>8.6180000000000003</c:v>
                </c:pt>
                <c:pt idx="9894">
                  <c:v>8.6180000000000003</c:v>
                </c:pt>
                <c:pt idx="9895">
                  <c:v>8.6180000000000003</c:v>
                </c:pt>
                <c:pt idx="9896">
                  <c:v>8.593</c:v>
                </c:pt>
                <c:pt idx="9897">
                  <c:v>8.593</c:v>
                </c:pt>
                <c:pt idx="9898">
                  <c:v>8.593</c:v>
                </c:pt>
                <c:pt idx="9899">
                  <c:v>8.593</c:v>
                </c:pt>
                <c:pt idx="9900">
                  <c:v>8.593</c:v>
                </c:pt>
                <c:pt idx="9901">
                  <c:v>8.593</c:v>
                </c:pt>
                <c:pt idx="9902">
                  <c:v>8.593</c:v>
                </c:pt>
                <c:pt idx="9903">
                  <c:v>8.593</c:v>
                </c:pt>
                <c:pt idx="9904">
                  <c:v>8.593</c:v>
                </c:pt>
                <c:pt idx="9905">
                  <c:v>8.593</c:v>
                </c:pt>
                <c:pt idx="9906">
                  <c:v>8.5679999999999996</c:v>
                </c:pt>
                <c:pt idx="9907">
                  <c:v>8.5679999999999996</c:v>
                </c:pt>
                <c:pt idx="9908">
                  <c:v>8.5679999999999996</c:v>
                </c:pt>
                <c:pt idx="9909">
                  <c:v>8.5679999999999996</c:v>
                </c:pt>
                <c:pt idx="9910">
                  <c:v>8.5429999999999993</c:v>
                </c:pt>
                <c:pt idx="9911">
                  <c:v>8.5429999999999993</c:v>
                </c:pt>
                <c:pt idx="9912">
                  <c:v>8.5429999999999993</c:v>
                </c:pt>
                <c:pt idx="9913">
                  <c:v>8.5429999999999993</c:v>
                </c:pt>
                <c:pt idx="9914">
                  <c:v>8.5429999999999993</c:v>
                </c:pt>
                <c:pt idx="9915">
                  <c:v>8.5429999999999993</c:v>
                </c:pt>
                <c:pt idx="9916">
                  <c:v>8.5429999999999993</c:v>
                </c:pt>
                <c:pt idx="9917">
                  <c:v>8.5429999999999993</c:v>
                </c:pt>
                <c:pt idx="9918">
                  <c:v>8.5429999999999993</c:v>
                </c:pt>
                <c:pt idx="9919">
                  <c:v>8.5429999999999993</c:v>
                </c:pt>
                <c:pt idx="9920">
                  <c:v>8.5429999999999993</c:v>
                </c:pt>
                <c:pt idx="9921">
                  <c:v>8.5429999999999993</c:v>
                </c:pt>
                <c:pt idx="9922">
                  <c:v>8.5429999999999993</c:v>
                </c:pt>
                <c:pt idx="9923">
                  <c:v>8.5429999999999993</c:v>
                </c:pt>
                <c:pt idx="9924">
                  <c:v>8.5679999999999996</c:v>
                </c:pt>
                <c:pt idx="9925">
                  <c:v>8.6180000000000003</c:v>
                </c:pt>
                <c:pt idx="9926">
                  <c:v>8.6679999999999993</c:v>
                </c:pt>
                <c:pt idx="9927">
                  <c:v>8.6929999999999996</c:v>
                </c:pt>
                <c:pt idx="9928">
                  <c:v>8.7420000000000009</c:v>
                </c:pt>
                <c:pt idx="9929">
                  <c:v>8.891</c:v>
                </c:pt>
                <c:pt idx="9930">
                  <c:v>8.99</c:v>
                </c:pt>
                <c:pt idx="9931">
                  <c:v>9.0640000000000001</c:v>
                </c:pt>
                <c:pt idx="9932">
                  <c:v>9.0890000000000004</c:v>
                </c:pt>
                <c:pt idx="9933">
                  <c:v>9.1140000000000008</c:v>
                </c:pt>
                <c:pt idx="9934">
                  <c:v>9.0150000000000006</c:v>
                </c:pt>
                <c:pt idx="9935">
                  <c:v>8.99</c:v>
                </c:pt>
                <c:pt idx="9936">
                  <c:v>9.0399999999999991</c:v>
                </c:pt>
                <c:pt idx="9937">
                  <c:v>9.0640000000000001</c:v>
                </c:pt>
                <c:pt idx="9938">
                  <c:v>8.9649999999999999</c:v>
                </c:pt>
                <c:pt idx="9939">
                  <c:v>8.9410000000000007</c:v>
                </c:pt>
                <c:pt idx="9940">
                  <c:v>8.9649999999999999</c:v>
                </c:pt>
                <c:pt idx="9941">
                  <c:v>8.9649999999999999</c:v>
                </c:pt>
                <c:pt idx="9942">
                  <c:v>9.0150000000000006</c:v>
                </c:pt>
                <c:pt idx="9943">
                  <c:v>9.0640000000000001</c:v>
                </c:pt>
                <c:pt idx="9944">
                  <c:v>9.0399999999999991</c:v>
                </c:pt>
                <c:pt idx="9945">
                  <c:v>9.0399999999999991</c:v>
                </c:pt>
                <c:pt idx="9946">
                  <c:v>9.0150000000000006</c:v>
                </c:pt>
                <c:pt idx="9947">
                  <c:v>9.0890000000000004</c:v>
                </c:pt>
                <c:pt idx="9948">
                  <c:v>8.9649999999999999</c:v>
                </c:pt>
                <c:pt idx="9949">
                  <c:v>8.9410000000000007</c:v>
                </c:pt>
                <c:pt idx="9950">
                  <c:v>8.99</c:v>
                </c:pt>
                <c:pt idx="9951">
                  <c:v>9.0640000000000001</c:v>
                </c:pt>
                <c:pt idx="9952">
                  <c:v>9.1389999999999993</c:v>
                </c:pt>
                <c:pt idx="9953">
                  <c:v>9.1140000000000008</c:v>
                </c:pt>
                <c:pt idx="9954">
                  <c:v>9.1389999999999993</c:v>
                </c:pt>
                <c:pt idx="9955">
                  <c:v>9.0890000000000004</c:v>
                </c:pt>
                <c:pt idx="9956">
                  <c:v>9.0399999999999991</c:v>
                </c:pt>
                <c:pt idx="9957">
                  <c:v>8.99</c:v>
                </c:pt>
                <c:pt idx="9958">
                  <c:v>8.9410000000000007</c:v>
                </c:pt>
                <c:pt idx="9959">
                  <c:v>8.9160000000000004</c:v>
                </c:pt>
                <c:pt idx="9960">
                  <c:v>8.9410000000000007</c:v>
                </c:pt>
                <c:pt idx="9961">
                  <c:v>8.9649999999999999</c:v>
                </c:pt>
                <c:pt idx="9962">
                  <c:v>8.9410000000000007</c:v>
                </c:pt>
                <c:pt idx="9963">
                  <c:v>8.9160000000000004</c:v>
                </c:pt>
                <c:pt idx="9964">
                  <c:v>8.891</c:v>
                </c:pt>
                <c:pt idx="9965">
                  <c:v>8.8659999999999997</c:v>
                </c:pt>
                <c:pt idx="9966">
                  <c:v>8.8409999999999993</c:v>
                </c:pt>
                <c:pt idx="9967">
                  <c:v>8.8170000000000002</c:v>
                </c:pt>
                <c:pt idx="9968">
                  <c:v>8.7919999999999998</c:v>
                </c:pt>
                <c:pt idx="9969">
                  <c:v>8.7669999999999995</c:v>
                </c:pt>
                <c:pt idx="9970">
                  <c:v>8.7420000000000009</c:v>
                </c:pt>
                <c:pt idx="9971">
                  <c:v>8.7170000000000005</c:v>
                </c:pt>
                <c:pt idx="9972">
                  <c:v>8.7170000000000005</c:v>
                </c:pt>
                <c:pt idx="9973">
                  <c:v>8.7170000000000005</c:v>
                </c:pt>
                <c:pt idx="9974">
                  <c:v>8.7170000000000005</c:v>
                </c:pt>
                <c:pt idx="9975">
                  <c:v>8.7170000000000005</c:v>
                </c:pt>
                <c:pt idx="9976">
                  <c:v>8.6929999999999996</c:v>
                </c:pt>
                <c:pt idx="9977">
                  <c:v>8.6929999999999996</c:v>
                </c:pt>
                <c:pt idx="9978">
                  <c:v>8.6929999999999996</c:v>
                </c:pt>
                <c:pt idx="9979">
                  <c:v>8.6929999999999996</c:v>
                </c:pt>
                <c:pt idx="9980">
                  <c:v>8.6679999999999993</c:v>
                </c:pt>
                <c:pt idx="9981">
                  <c:v>8.6679999999999993</c:v>
                </c:pt>
                <c:pt idx="9982">
                  <c:v>8.6430000000000007</c:v>
                </c:pt>
                <c:pt idx="9983">
                  <c:v>8.6430000000000007</c:v>
                </c:pt>
                <c:pt idx="9984">
                  <c:v>8.6430000000000007</c:v>
                </c:pt>
                <c:pt idx="9985">
                  <c:v>8.6430000000000007</c:v>
                </c:pt>
                <c:pt idx="9986">
                  <c:v>8.6430000000000007</c:v>
                </c:pt>
                <c:pt idx="9987">
                  <c:v>8.6430000000000007</c:v>
                </c:pt>
                <c:pt idx="9988">
                  <c:v>8.6430000000000007</c:v>
                </c:pt>
                <c:pt idx="9989">
                  <c:v>8.6430000000000007</c:v>
                </c:pt>
                <c:pt idx="9990">
                  <c:v>8.6430000000000007</c:v>
                </c:pt>
                <c:pt idx="9991">
                  <c:v>8.6430000000000007</c:v>
                </c:pt>
                <c:pt idx="9992">
                  <c:v>8.6430000000000007</c:v>
                </c:pt>
                <c:pt idx="9993">
                  <c:v>8.6430000000000007</c:v>
                </c:pt>
                <c:pt idx="9994">
                  <c:v>8.6430000000000007</c:v>
                </c:pt>
                <c:pt idx="9995">
                  <c:v>8.6430000000000007</c:v>
                </c:pt>
                <c:pt idx="9996">
                  <c:v>8.6430000000000007</c:v>
                </c:pt>
                <c:pt idx="9997">
                  <c:v>8.6180000000000003</c:v>
                </c:pt>
                <c:pt idx="9998">
                  <c:v>8.6180000000000003</c:v>
                </c:pt>
                <c:pt idx="9999">
                  <c:v>8.593</c:v>
                </c:pt>
                <c:pt idx="10000">
                  <c:v>8.593</c:v>
                </c:pt>
                <c:pt idx="10001">
                  <c:v>8.593</c:v>
                </c:pt>
                <c:pt idx="10002">
                  <c:v>8.593</c:v>
                </c:pt>
                <c:pt idx="10003">
                  <c:v>8.5679999999999996</c:v>
                </c:pt>
                <c:pt idx="10004">
                  <c:v>8.5679999999999996</c:v>
                </c:pt>
                <c:pt idx="10005">
                  <c:v>8.5679999999999996</c:v>
                </c:pt>
                <c:pt idx="10006">
                  <c:v>8.5679999999999996</c:v>
                </c:pt>
                <c:pt idx="10007">
                  <c:v>8.5679999999999996</c:v>
                </c:pt>
                <c:pt idx="10008">
                  <c:v>8.5679999999999996</c:v>
                </c:pt>
                <c:pt idx="10009">
                  <c:v>8.5679999999999996</c:v>
                </c:pt>
                <c:pt idx="10010">
                  <c:v>8.5679999999999996</c:v>
                </c:pt>
                <c:pt idx="10011">
                  <c:v>8.593</c:v>
                </c:pt>
                <c:pt idx="10012">
                  <c:v>8.593</c:v>
                </c:pt>
                <c:pt idx="10013">
                  <c:v>8.593</c:v>
                </c:pt>
                <c:pt idx="10014">
                  <c:v>8.593</c:v>
                </c:pt>
                <c:pt idx="10015">
                  <c:v>8.593</c:v>
                </c:pt>
                <c:pt idx="10016">
                  <c:v>8.6180000000000003</c:v>
                </c:pt>
                <c:pt idx="10017">
                  <c:v>8.6180000000000003</c:v>
                </c:pt>
                <c:pt idx="10018">
                  <c:v>8.6430000000000007</c:v>
                </c:pt>
                <c:pt idx="10019">
                  <c:v>8.6430000000000007</c:v>
                </c:pt>
                <c:pt idx="10020">
                  <c:v>8.6679999999999993</c:v>
                </c:pt>
                <c:pt idx="10021">
                  <c:v>8.6929999999999996</c:v>
                </c:pt>
                <c:pt idx="10022">
                  <c:v>8.7420000000000009</c:v>
                </c:pt>
                <c:pt idx="10023">
                  <c:v>8.6679999999999993</c:v>
                </c:pt>
                <c:pt idx="10024">
                  <c:v>8.6929999999999996</c:v>
                </c:pt>
                <c:pt idx="10025">
                  <c:v>8.8170000000000002</c:v>
                </c:pt>
                <c:pt idx="10026">
                  <c:v>8.8170000000000002</c:v>
                </c:pt>
                <c:pt idx="10027">
                  <c:v>8.7919999999999998</c:v>
                </c:pt>
                <c:pt idx="10028">
                  <c:v>8.891</c:v>
                </c:pt>
                <c:pt idx="10029">
                  <c:v>9.0150000000000006</c:v>
                </c:pt>
                <c:pt idx="10030">
                  <c:v>8.99</c:v>
                </c:pt>
                <c:pt idx="10031">
                  <c:v>8.9160000000000004</c:v>
                </c:pt>
                <c:pt idx="10032">
                  <c:v>9.0399999999999991</c:v>
                </c:pt>
                <c:pt idx="10033">
                  <c:v>9.1389999999999993</c:v>
                </c:pt>
                <c:pt idx="10034">
                  <c:v>9.1880000000000006</c:v>
                </c:pt>
                <c:pt idx="10035">
                  <c:v>9.0640000000000001</c:v>
                </c:pt>
                <c:pt idx="10036">
                  <c:v>9.0640000000000001</c:v>
                </c:pt>
                <c:pt idx="10037">
                  <c:v>9.1389999999999993</c:v>
                </c:pt>
                <c:pt idx="10038">
                  <c:v>9.0890000000000004</c:v>
                </c:pt>
                <c:pt idx="10039">
                  <c:v>9.3360000000000003</c:v>
                </c:pt>
                <c:pt idx="10040">
                  <c:v>9.3859999999999992</c:v>
                </c:pt>
                <c:pt idx="10041">
                  <c:v>9.4350000000000005</c:v>
                </c:pt>
                <c:pt idx="10042">
                  <c:v>9.3610000000000007</c:v>
                </c:pt>
                <c:pt idx="10043">
                  <c:v>9.4600000000000009</c:v>
                </c:pt>
                <c:pt idx="10044">
                  <c:v>9.5090000000000003</c:v>
                </c:pt>
                <c:pt idx="10045">
                  <c:v>9.41</c:v>
                </c:pt>
                <c:pt idx="10046">
                  <c:v>9.2870000000000008</c:v>
                </c:pt>
                <c:pt idx="10047">
                  <c:v>9.2379999999999995</c:v>
                </c:pt>
                <c:pt idx="10048">
                  <c:v>9.2379999999999995</c:v>
                </c:pt>
                <c:pt idx="10049">
                  <c:v>9.1389999999999993</c:v>
                </c:pt>
                <c:pt idx="10050">
                  <c:v>9.1389999999999993</c:v>
                </c:pt>
                <c:pt idx="10051">
                  <c:v>9.1630000000000003</c:v>
                </c:pt>
                <c:pt idx="10052">
                  <c:v>9.1389999999999993</c:v>
                </c:pt>
                <c:pt idx="10053">
                  <c:v>9.0890000000000004</c:v>
                </c:pt>
                <c:pt idx="10054">
                  <c:v>9.0640000000000001</c:v>
                </c:pt>
                <c:pt idx="10055">
                  <c:v>9.0399999999999991</c:v>
                </c:pt>
                <c:pt idx="10056">
                  <c:v>8.99</c:v>
                </c:pt>
                <c:pt idx="10057">
                  <c:v>8.9649999999999999</c:v>
                </c:pt>
                <c:pt idx="10058">
                  <c:v>8.9160000000000004</c:v>
                </c:pt>
                <c:pt idx="10059">
                  <c:v>8.891</c:v>
                </c:pt>
                <c:pt idx="10060">
                  <c:v>8.891</c:v>
                </c:pt>
                <c:pt idx="10061">
                  <c:v>8.8659999999999997</c:v>
                </c:pt>
                <c:pt idx="10062">
                  <c:v>8.8409999999999993</c:v>
                </c:pt>
                <c:pt idx="10063">
                  <c:v>8.8409999999999993</c:v>
                </c:pt>
                <c:pt idx="10064">
                  <c:v>8.7919999999999998</c:v>
                </c:pt>
                <c:pt idx="10065">
                  <c:v>8.7919999999999998</c:v>
                </c:pt>
                <c:pt idx="10066">
                  <c:v>8.7669999999999995</c:v>
                </c:pt>
                <c:pt idx="10067">
                  <c:v>8.7669999999999995</c:v>
                </c:pt>
                <c:pt idx="10068">
                  <c:v>8.7669999999999995</c:v>
                </c:pt>
                <c:pt idx="10069">
                  <c:v>8.7420000000000009</c:v>
                </c:pt>
                <c:pt idx="10070">
                  <c:v>8.7420000000000009</c:v>
                </c:pt>
                <c:pt idx="10071">
                  <c:v>8.7420000000000009</c:v>
                </c:pt>
                <c:pt idx="10072">
                  <c:v>8.7170000000000005</c:v>
                </c:pt>
                <c:pt idx="10073">
                  <c:v>8.7170000000000005</c:v>
                </c:pt>
                <c:pt idx="10074">
                  <c:v>8.6929999999999996</c:v>
                </c:pt>
                <c:pt idx="10075">
                  <c:v>8.6929999999999996</c:v>
                </c:pt>
                <c:pt idx="10076">
                  <c:v>8.6929999999999996</c:v>
                </c:pt>
                <c:pt idx="10077">
                  <c:v>8.6929999999999996</c:v>
                </c:pt>
                <c:pt idx="10078">
                  <c:v>8.6929999999999996</c:v>
                </c:pt>
                <c:pt idx="10079">
                  <c:v>8.6679999999999993</c:v>
                </c:pt>
                <c:pt idx="10080">
                  <c:v>8.6679999999999993</c:v>
                </c:pt>
                <c:pt idx="10081">
                  <c:v>8.6430000000000007</c:v>
                </c:pt>
                <c:pt idx="10082">
                  <c:v>8.6430000000000007</c:v>
                </c:pt>
                <c:pt idx="10083">
                  <c:v>8.6430000000000007</c:v>
                </c:pt>
                <c:pt idx="10084">
                  <c:v>8.6430000000000007</c:v>
                </c:pt>
                <c:pt idx="10085">
                  <c:v>8.6430000000000007</c:v>
                </c:pt>
                <c:pt idx="10086">
                  <c:v>8.6430000000000007</c:v>
                </c:pt>
                <c:pt idx="10087">
                  <c:v>8.6180000000000003</c:v>
                </c:pt>
                <c:pt idx="10088">
                  <c:v>8.6180000000000003</c:v>
                </c:pt>
                <c:pt idx="10089">
                  <c:v>8.6180000000000003</c:v>
                </c:pt>
                <c:pt idx="10090">
                  <c:v>8.6180000000000003</c:v>
                </c:pt>
                <c:pt idx="10091">
                  <c:v>8.6180000000000003</c:v>
                </c:pt>
                <c:pt idx="10092">
                  <c:v>8.593</c:v>
                </c:pt>
                <c:pt idx="10093">
                  <c:v>8.593</c:v>
                </c:pt>
                <c:pt idx="10094">
                  <c:v>8.593</c:v>
                </c:pt>
                <c:pt idx="10095">
                  <c:v>8.5679999999999996</c:v>
                </c:pt>
                <c:pt idx="10096">
                  <c:v>8.5679999999999996</c:v>
                </c:pt>
                <c:pt idx="10097">
                  <c:v>8.5429999999999993</c:v>
                </c:pt>
                <c:pt idx="10098">
                  <c:v>8.5429999999999993</c:v>
                </c:pt>
                <c:pt idx="10099">
                  <c:v>8.5429999999999993</c:v>
                </c:pt>
                <c:pt idx="10100">
                  <c:v>8.5429999999999993</c:v>
                </c:pt>
                <c:pt idx="10101">
                  <c:v>8.5429999999999993</c:v>
                </c:pt>
                <c:pt idx="10102">
                  <c:v>8.5429999999999993</c:v>
                </c:pt>
                <c:pt idx="10103">
                  <c:v>8.5429999999999993</c:v>
                </c:pt>
                <c:pt idx="10104">
                  <c:v>8.5429999999999993</c:v>
                </c:pt>
                <c:pt idx="10105">
                  <c:v>8.5429999999999993</c:v>
                </c:pt>
                <c:pt idx="10106">
                  <c:v>8.5429999999999993</c:v>
                </c:pt>
                <c:pt idx="10107">
                  <c:v>8.5429999999999993</c:v>
                </c:pt>
                <c:pt idx="10108">
                  <c:v>8.5429999999999993</c:v>
                </c:pt>
                <c:pt idx="10109">
                  <c:v>8.5429999999999993</c:v>
                </c:pt>
                <c:pt idx="10110">
                  <c:v>8.5429999999999993</c:v>
                </c:pt>
                <c:pt idx="10111">
                  <c:v>8.5679999999999996</c:v>
                </c:pt>
                <c:pt idx="10112">
                  <c:v>8.5679999999999996</c:v>
                </c:pt>
                <c:pt idx="10113">
                  <c:v>8.5679999999999996</c:v>
                </c:pt>
                <c:pt idx="10114">
                  <c:v>8.5679999999999996</c:v>
                </c:pt>
                <c:pt idx="10115">
                  <c:v>8.593</c:v>
                </c:pt>
                <c:pt idx="10116">
                  <c:v>8.593</c:v>
                </c:pt>
                <c:pt idx="10117">
                  <c:v>8.6430000000000007</c:v>
                </c:pt>
                <c:pt idx="10118">
                  <c:v>8.6929999999999996</c:v>
                </c:pt>
                <c:pt idx="10119">
                  <c:v>8.7420000000000009</c:v>
                </c:pt>
                <c:pt idx="10120">
                  <c:v>8.7669999999999995</c:v>
                </c:pt>
                <c:pt idx="10121">
                  <c:v>8.9160000000000004</c:v>
                </c:pt>
                <c:pt idx="10122">
                  <c:v>8.99</c:v>
                </c:pt>
                <c:pt idx="10123">
                  <c:v>9.0890000000000004</c:v>
                </c:pt>
                <c:pt idx="10124">
                  <c:v>8.9410000000000007</c:v>
                </c:pt>
                <c:pt idx="10125">
                  <c:v>8.8659999999999997</c:v>
                </c:pt>
                <c:pt idx="10126">
                  <c:v>8.8409999999999993</c:v>
                </c:pt>
                <c:pt idx="10127">
                  <c:v>8.7919999999999998</c:v>
                </c:pt>
                <c:pt idx="10128">
                  <c:v>8.7919999999999998</c:v>
                </c:pt>
                <c:pt idx="10129">
                  <c:v>8.8170000000000002</c:v>
                </c:pt>
                <c:pt idx="10130">
                  <c:v>8.7919999999999998</c:v>
                </c:pt>
                <c:pt idx="10131">
                  <c:v>8.7919999999999998</c:v>
                </c:pt>
                <c:pt idx="10132">
                  <c:v>8.8659999999999997</c:v>
                </c:pt>
                <c:pt idx="10133">
                  <c:v>8.891</c:v>
                </c:pt>
                <c:pt idx="10134">
                  <c:v>8.99</c:v>
                </c:pt>
                <c:pt idx="10135">
                  <c:v>8.99</c:v>
                </c:pt>
                <c:pt idx="10136">
                  <c:v>9.0890000000000004</c:v>
                </c:pt>
                <c:pt idx="10137">
                  <c:v>9.1389999999999993</c:v>
                </c:pt>
                <c:pt idx="10138">
                  <c:v>9.1389999999999993</c:v>
                </c:pt>
                <c:pt idx="10139">
                  <c:v>9.1140000000000008</c:v>
                </c:pt>
                <c:pt idx="10140">
                  <c:v>9.0890000000000004</c:v>
                </c:pt>
                <c:pt idx="10141">
                  <c:v>9.0399999999999991</c:v>
                </c:pt>
                <c:pt idx="10142">
                  <c:v>9.0150000000000006</c:v>
                </c:pt>
                <c:pt idx="10143">
                  <c:v>9.0399999999999991</c:v>
                </c:pt>
                <c:pt idx="10144">
                  <c:v>9.0399999999999991</c:v>
                </c:pt>
                <c:pt idx="10145">
                  <c:v>9.0640000000000001</c:v>
                </c:pt>
                <c:pt idx="10146">
                  <c:v>8.99</c:v>
                </c:pt>
                <c:pt idx="10147">
                  <c:v>8.9410000000000007</c:v>
                </c:pt>
                <c:pt idx="10148">
                  <c:v>8.9160000000000004</c:v>
                </c:pt>
                <c:pt idx="10149">
                  <c:v>8.891</c:v>
                </c:pt>
                <c:pt idx="10150">
                  <c:v>8.8659999999999997</c:v>
                </c:pt>
                <c:pt idx="10151">
                  <c:v>8.8409999999999993</c:v>
                </c:pt>
                <c:pt idx="10152">
                  <c:v>8.8409999999999993</c:v>
                </c:pt>
                <c:pt idx="10153">
                  <c:v>8.8409999999999993</c:v>
                </c:pt>
                <c:pt idx="10154">
                  <c:v>8.8409999999999993</c:v>
                </c:pt>
                <c:pt idx="10155">
                  <c:v>8.8409999999999993</c:v>
                </c:pt>
                <c:pt idx="10156">
                  <c:v>8.8170000000000002</c:v>
                </c:pt>
                <c:pt idx="10157">
                  <c:v>8.7919999999999998</c:v>
                </c:pt>
                <c:pt idx="10158">
                  <c:v>8.7669999999999995</c:v>
                </c:pt>
                <c:pt idx="10159">
                  <c:v>8.7420000000000009</c:v>
                </c:pt>
                <c:pt idx="10160">
                  <c:v>8.7420000000000009</c:v>
                </c:pt>
                <c:pt idx="10161">
                  <c:v>8.7170000000000005</c:v>
                </c:pt>
                <c:pt idx="10162">
                  <c:v>8.7170000000000005</c:v>
                </c:pt>
                <c:pt idx="10163">
                  <c:v>8.7170000000000005</c:v>
                </c:pt>
                <c:pt idx="10164">
                  <c:v>8.6929999999999996</c:v>
                </c:pt>
                <c:pt idx="10165">
                  <c:v>8.6929999999999996</c:v>
                </c:pt>
                <c:pt idx="10166">
                  <c:v>8.6929999999999996</c:v>
                </c:pt>
                <c:pt idx="10167">
                  <c:v>8.6929999999999996</c:v>
                </c:pt>
                <c:pt idx="10168">
                  <c:v>8.6679999999999993</c:v>
                </c:pt>
                <c:pt idx="10169">
                  <c:v>8.6679999999999993</c:v>
                </c:pt>
                <c:pt idx="10170">
                  <c:v>8.6679999999999993</c:v>
                </c:pt>
                <c:pt idx="10171">
                  <c:v>8.6679999999999993</c:v>
                </c:pt>
                <c:pt idx="10172">
                  <c:v>8.6679999999999993</c:v>
                </c:pt>
                <c:pt idx="10173">
                  <c:v>8.6679999999999993</c:v>
                </c:pt>
                <c:pt idx="10174">
                  <c:v>8.6679999999999993</c:v>
                </c:pt>
                <c:pt idx="10175">
                  <c:v>8.6679999999999993</c:v>
                </c:pt>
                <c:pt idx="10176">
                  <c:v>8.6679999999999993</c:v>
                </c:pt>
                <c:pt idx="10177">
                  <c:v>8.6679999999999993</c:v>
                </c:pt>
                <c:pt idx="10178">
                  <c:v>8.6679999999999993</c:v>
                </c:pt>
                <c:pt idx="10179">
                  <c:v>8.6679999999999993</c:v>
                </c:pt>
                <c:pt idx="10180">
                  <c:v>8.6430000000000007</c:v>
                </c:pt>
                <c:pt idx="10181">
                  <c:v>8.6430000000000007</c:v>
                </c:pt>
                <c:pt idx="10182">
                  <c:v>8.6430000000000007</c:v>
                </c:pt>
                <c:pt idx="10183">
                  <c:v>8.6430000000000007</c:v>
                </c:pt>
                <c:pt idx="10184">
                  <c:v>8.6430000000000007</c:v>
                </c:pt>
                <c:pt idx="10185">
                  <c:v>8.6430000000000007</c:v>
                </c:pt>
                <c:pt idx="10186">
                  <c:v>8.6430000000000007</c:v>
                </c:pt>
                <c:pt idx="10187">
                  <c:v>8.6180000000000003</c:v>
                </c:pt>
                <c:pt idx="10188">
                  <c:v>8.6180000000000003</c:v>
                </c:pt>
                <c:pt idx="10189">
                  <c:v>8.6180000000000003</c:v>
                </c:pt>
                <c:pt idx="10190">
                  <c:v>8.6180000000000003</c:v>
                </c:pt>
                <c:pt idx="10191">
                  <c:v>8.593</c:v>
                </c:pt>
                <c:pt idx="10192">
                  <c:v>8.593</c:v>
                </c:pt>
                <c:pt idx="10193">
                  <c:v>8.593</c:v>
                </c:pt>
                <c:pt idx="10194">
                  <c:v>8.593</c:v>
                </c:pt>
                <c:pt idx="10195">
                  <c:v>8.593</c:v>
                </c:pt>
                <c:pt idx="10196">
                  <c:v>8.593</c:v>
                </c:pt>
                <c:pt idx="10197">
                  <c:v>8.593</c:v>
                </c:pt>
                <c:pt idx="10198">
                  <c:v>8.593</c:v>
                </c:pt>
                <c:pt idx="10199">
                  <c:v>8.593</c:v>
                </c:pt>
                <c:pt idx="10200">
                  <c:v>8.593</c:v>
                </c:pt>
                <c:pt idx="10201">
                  <c:v>8.593</c:v>
                </c:pt>
                <c:pt idx="10202">
                  <c:v>8.593</c:v>
                </c:pt>
                <c:pt idx="10203">
                  <c:v>8.6180000000000003</c:v>
                </c:pt>
                <c:pt idx="10204">
                  <c:v>8.593</c:v>
                </c:pt>
                <c:pt idx="10205">
                  <c:v>8.593</c:v>
                </c:pt>
                <c:pt idx="10206">
                  <c:v>8.593</c:v>
                </c:pt>
                <c:pt idx="10207">
                  <c:v>8.593</c:v>
                </c:pt>
                <c:pt idx="10208">
                  <c:v>8.593</c:v>
                </c:pt>
                <c:pt idx="10209">
                  <c:v>8.6180000000000003</c:v>
                </c:pt>
                <c:pt idx="10210">
                  <c:v>8.6430000000000007</c:v>
                </c:pt>
                <c:pt idx="10211">
                  <c:v>8.6430000000000007</c:v>
                </c:pt>
                <c:pt idx="10212">
                  <c:v>8.6679999999999993</c:v>
                </c:pt>
                <c:pt idx="10213">
                  <c:v>8.6929999999999996</c:v>
                </c:pt>
                <c:pt idx="10214">
                  <c:v>8.7170000000000005</c:v>
                </c:pt>
                <c:pt idx="10215">
                  <c:v>8.7420000000000009</c:v>
                </c:pt>
                <c:pt idx="10216">
                  <c:v>8.7420000000000009</c:v>
                </c:pt>
                <c:pt idx="10217">
                  <c:v>8.7919999999999998</c:v>
                </c:pt>
                <c:pt idx="10218">
                  <c:v>8.7919999999999998</c:v>
                </c:pt>
                <c:pt idx="10219">
                  <c:v>8.8659999999999997</c:v>
                </c:pt>
                <c:pt idx="10220">
                  <c:v>8.891</c:v>
                </c:pt>
                <c:pt idx="10221">
                  <c:v>8.9410000000000007</c:v>
                </c:pt>
                <c:pt idx="10222">
                  <c:v>8.99</c:v>
                </c:pt>
                <c:pt idx="10223">
                  <c:v>9.0890000000000004</c:v>
                </c:pt>
                <c:pt idx="10224">
                  <c:v>9.0399999999999991</c:v>
                </c:pt>
                <c:pt idx="10225">
                  <c:v>9.0399999999999991</c:v>
                </c:pt>
                <c:pt idx="10226">
                  <c:v>9.0399999999999991</c:v>
                </c:pt>
                <c:pt idx="10227">
                  <c:v>9.0150000000000006</c:v>
                </c:pt>
                <c:pt idx="10228">
                  <c:v>8.99</c:v>
                </c:pt>
                <c:pt idx="10229">
                  <c:v>8.9410000000000007</c:v>
                </c:pt>
                <c:pt idx="10230">
                  <c:v>9.0399999999999991</c:v>
                </c:pt>
                <c:pt idx="10231">
                  <c:v>9.0640000000000001</c:v>
                </c:pt>
                <c:pt idx="10232">
                  <c:v>8.9649999999999999</c:v>
                </c:pt>
                <c:pt idx="10233">
                  <c:v>8.9410000000000007</c:v>
                </c:pt>
                <c:pt idx="10234">
                  <c:v>8.9649999999999999</c:v>
                </c:pt>
                <c:pt idx="10235">
                  <c:v>8.99</c:v>
                </c:pt>
                <c:pt idx="10236">
                  <c:v>8.99</c:v>
                </c:pt>
                <c:pt idx="10237">
                  <c:v>8.99</c:v>
                </c:pt>
                <c:pt idx="10238">
                  <c:v>8.9410000000000007</c:v>
                </c:pt>
                <c:pt idx="10239">
                  <c:v>8.9410000000000007</c:v>
                </c:pt>
                <c:pt idx="10240">
                  <c:v>8.9410000000000007</c:v>
                </c:pt>
                <c:pt idx="10241">
                  <c:v>8.9410000000000007</c:v>
                </c:pt>
                <c:pt idx="10242">
                  <c:v>8.9160000000000004</c:v>
                </c:pt>
                <c:pt idx="10243">
                  <c:v>8.9160000000000004</c:v>
                </c:pt>
                <c:pt idx="10244">
                  <c:v>8.9160000000000004</c:v>
                </c:pt>
                <c:pt idx="10245">
                  <c:v>8.891</c:v>
                </c:pt>
                <c:pt idx="10246">
                  <c:v>8.891</c:v>
                </c:pt>
                <c:pt idx="10247">
                  <c:v>8.891</c:v>
                </c:pt>
                <c:pt idx="10248">
                  <c:v>8.8409999999999993</c:v>
                </c:pt>
                <c:pt idx="10249">
                  <c:v>8.8409999999999993</c:v>
                </c:pt>
                <c:pt idx="10250">
                  <c:v>8.8409999999999993</c:v>
                </c:pt>
                <c:pt idx="10251">
                  <c:v>8.8409999999999993</c:v>
                </c:pt>
                <c:pt idx="10252">
                  <c:v>8.8170000000000002</c:v>
                </c:pt>
                <c:pt idx="10253">
                  <c:v>8.8170000000000002</c:v>
                </c:pt>
                <c:pt idx="10254">
                  <c:v>8.7919999999999998</c:v>
                </c:pt>
                <c:pt idx="10255">
                  <c:v>8.7669999999999995</c:v>
                </c:pt>
                <c:pt idx="10256">
                  <c:v>8.7669999999999995</c:v>
                </c:pt>
                <c:pt idx="10257">
                  <c:v>8.7669999999999995</c:v>
                </c:pt>
                <c:pt idx="10258">
                  <c:v>8.7420000000000009</c:v>
                </c:pt>
                <c:pt idx="10259">
                  <c:v>8.7420000000000009</c:v>
                </c:pt>
                <c:pt idx="10260">
                  <c:v>8.7170000000000005</c:v>
                </c:pt>
                <c:pt idx="10261">
                  <c:v>8.7170000000000005</c:v>
                </c:pt>
                <c:pt idx="10262">
                  <c:v>8.7170000000000005</c:v>
                </c:pt>
                <c:pt idx="10263">
                  <c:v>8.7170000000000005</c:v>
                </c:pt>
                <c:pt idx="10264">
                  <c:v>8.6929999999999996</c:v>
                </c:pt>
                <c:pt idx="10265">
                  <c:v>8.6929999999999996</c:v>
                </c:pt>
                <c:pt idx="10266">
                  <c:v>8.6929999999999996</c:v>
                </c:pt>
                <c:pt idx="10267">
                  <c:v>8.6679999999999993</c:v>
                </c:pt>
                <c:pt idx="10268">
                  <c:v>8.6679999999999993</c:v>
                </c:pt>
                <c:pt idx="10269">
                  <c:v>8.6679999999999993</c:v>
                </c:pt>
                <c:pt idx="10270">
                  <c:v>8.6679999999999993</c:v>
                </c:pt>
                <c:pt idx="10271">
                  <c:v>8.6430000000000007</c:v>
                </c:pt>
                <c:pt idx="10272">
                  <c:v>8.6430000000000007</c:v>
                </c:pt>
                <c:pt idx="10273">
                  <c:v>8.6430000000000007</c:v>
                </c:pt>
                <c:pt idx="10274">
                  <c:v>8.6180000000000003</c:v>
                </c:pt>
                <c:pt idx="10275">
                  <c:v>8.6180000000000003</c:v>
                </c:pt>
                <c:pt idx="10276">
                  <c:v>8.593</c:v>
                </c:pt>
                <c:pt idx="10277">
                  <c:v>8.593</c:v>
                </c:pt>
                <c:pt idx="10278">
                  <c:v>8.593</c:v>
                </c:pt>
                <c:pt idx="10279">
                  <c:v>8.593</c:v>
                </c:pt>
                <c:pt idx="10280">
                  <c:v>8.593</c:v>
                </c:pt>
                <c:pt idx="10281">
                  <c:v>8.593</c:v>
                </c:pt>
                <c:pt idx="10282">
                  <c:v>8.593</c:v>
                </c:pt>
                <c:pt idx="10283">
                  <c:v>8.593</c:v>
                </c:pt>
                <c:pt idx="10284">
                  <c:v>8.593</c:v>
                </c:pt>
                <c:pt idx="10285">
                  <c:v>8.6180000000000003</c:v>
                </c:pt>
                <c:pt idx="10286">
                  <c:v>8.593</c:v>
                </c:pt>
                <c:pt idx="10287">
                  <c:v>8.593</c:v>
                </c:pt>
                <c:pt idx="10288">
                  <c:v>8.593</c:v>
                </c:pt>
                <c:pt idx="10289">
                  <c:v>8.593</c:v>
                </c:pt>
                <c:pt idx="10290">
                  <c:v>8.593</c:v>
                </c:pt>
                <c:pt idx="10291">
                  <c:v>8.593</c:v>
                </c:pt>
                <c:pt idx="10292">
                  <c:v>8.593</c:v>
                </c:pt>
                <c:pt idx="10293">
                  <c:v>8.593</c:v>
                </c:pt>
                <c:pt idx="10294">
                  <c:v>8.5679999999999996</c:v>
                </c:pt>
                <c:pt idx="10295">
                  <c:v>8.593</c:v>
                </c:pt>
                <c:pt idx="10296">
                  <c:v>8.593</c:v>
                </c:pt>
                <c:pt idx="10297">
                  <c:v>8.593</c:v>
                </c:pt>
                <c:pt idx="10298">
                  <c:v>8.593</c:v>
                </c:pt>
                <c:pt idx="10299">
                  <c:v>8.5679999999999996</c:v>
                </c:pt>
                <c:pt idx="10300">
                  <c:v>8.5679999999999996</c:v>
                </c:pt>
                <c:pt idx="10301">
                  <c:v>8.5679999999999996</c:v>
                </c:pt>
                <c:pt idx="10302">
                  <c:v>8.593</c:v>
                </c:pt>
                <c:pt idx="10303">
                  <c:v>8.593</c:v>
                </c:pt>
                <c:pt idx="10304">
                  <c:v>8.593</c:v>
                </c:pt>
                <c:pt idx="10305">
                  <c:v>8.6180000000000003</c:v>
                </c:pt>
                <c:pt idx="10306">
                  <c:v>8.6430000000000007</c:v>
                </c:pt>
                <c:pt idx="10307">
                  <c:v>8.6679999999999993</c:v>
                </c:pt>
                <c:pt idx="10308">
                  <c:v>8.6929999999999996</c:v>
                </c:pt>
                <c:pt idx="10309">
                  <c:v>8.6929999999999996</c:v>
                </c:pt>
                <c:pt idx="10310">
                  <c:v>8.7420000000000009</c:v>
                </c:pt>
                <c:pt idx="10311">
                  <c:v>8.7420000000000009</c:v>
                </c:pt>
                <c:pt idx="10312">
                  <c:v>8.7919999999999998</c:v>
                </c:pt>
                <c:pt idx="10313">
                  <c:v>8.9160000000000004</c:v>
                </c:pt>
                <c:pt idx="10314">
                  <c:v>8.99</c:v>
                </c:pt>
                <c:pt idx="10315">
                  <c:v>9.0399999999999991</c:v>
                </c:pt>
                <c:pt idx="10316">
                  <c:v>9.1140000000000008</c:v>
                </c:pt>
                <c:pt idx="10317">
                  <c:v>9.1630000000000003</c:v>
                </c:pt>
                <c:pt idx="10318">
                  <c:v>9.1630000000000003</c:v>
                </c:pt>
                <c:pt idx="10319">
                  <c:v>9.1880000000000006</c:v>
                </c:pt>
                <c:pt idx="10320">
                  <c:v>9.2379999999999995</c:v>
                </c:pt>
                <c:pt idx="10321">
                  <c:v>9.2620000000000005</c:v>
                </c:pt>
                <c:pt idx="10322">
                  <c:v>9.2870000000000008</c:v>
                </c:pt>
                <c:pt idx="10323">
                  <c:v>9.3610000000000007</c:v>
                </c:pt>
                <c:pt idx="10324">
                  <c:v>9.3859999999999992</c:v>
                </c:pt>
                <c:pt idx="10325">
                  <c:v>9.41</c:v>
                </c:pt>
                <c:pt idx="10326">
                  <c:v>9.4350000000000005</c:v>
                </c:pt>
                <c:pt idx="10327">
                  <c:v>9.4849999999999994</c:v>
                </c:pt>
                <c:pt idx="10328">
                  <c:v>9.5090000000000003</c:v>
                </c:pt>
                <c:pt idx="10329">
                  <c:v>9.3859999999999992</c:v>
                </c:pt>
                <c:pt idx="10330">
                  <c:v>9.3360000000000003</c:v>
                </c:pt>
                <c:pt idx="10331">
                  <c:v>9.3859999999999992</c:v>
                </c:pt>
                <c:pt idx="10332">
                  <c:v>9.3859999999999992</c:v>
                </c:pt>
                <c:pt idx="10333">
                  <c:v>9.3119999999999994</c:v>
                </c:pt>
                <c:pt idx="10334">
                  <c:v>9.3360000000000003</c:v>
                </c:pt>
                <c:pt idx="10335">
                  <c:v>9.2870000000000008</c:v>
                </c:pt>
                <c:pt idx="10336">
                  <c:v>9.2620000000000005</c:v>
                </c:pt>
                <c:pt idx="10337">
                  <c:v>9.2379999999999995</c:v>
                </c:pt>
                <c:pt idx="10338">
                  <c:v>9.1880000000000006</c:v>
                </c:pt>
                <c:pt idx="10339">
                  <c:v>9.1880000000000006</c:v>
                </c:pt>
                <c:pt idx="10340">
                  <c:v>9.1880000000000006</c:v>
                </c:pt>
                <c:pt idx="10341">
                  <c:v>9.1389999999999993</c:v>
                </c:pt>
                <c:pt idx="10342">
                  <c:v>9.1389999999999993</c:v>
                </c:pt>
                <c:pt idx="10343">
                  <c:v>9.1389999999999993</c:v>
                </c:pt>
                <c:pt idx="10344">
                  <c:v>9.1389999999999993</c:v>
                </c:pt>
                <c:pt idx="10345">
                  <c:v>9.0890000000000004</c:v>
                </c:pt>
                <c:pt idx="10346">
                  <c:v>9.0890000000000004</c:v>
                </c:pt>
                <c:pt idx="10347">
                  <c:v>9.0890000000000004</c:v>
                </c:pt>
                <c:pt idx="10348">
                  <c:v>9.0399999999999991</c:v>
                </c:pt>
                <c:pt idx="10349">
                  <c:v>8.9649999999999999</c:v>
                </c:pt>
                <c:pt idx="10350">
                  <c:v>8.9410000000000007</c:v>
                </c:pt>
                <c:pt idx="10351">
                  <c:v>8.9160000000000004</c:v>
                </c:pt>
                <c:pt idx="10352">
                  <c:v>8.891</c:v>
                </c:pt>
                <c:pt idx="10353">
                  <c:v>8.8659999999999997</c:v>
                </c:pt>
                <c:pt idx="10354">
                  <c:v>8.8409999999999993</c:v>
                </c:pt>
                <c:pt idx="10355">
                  <c:v>8.8409999999999993</c:v>
                </c:pt>
                <c:pt idx="10356">
                  <c:v>8.8409999999999993</c:v>
                </c:pt>
                <c:pt idx="10357">
                  <c:v>8.8170000000000002</c:v>
                </c:pt>
                <c:pt idx="10358">
                  <c:v>8.7919999999999998</c:v>
                </c:pt>
                <c:pt idx="10359">
                  <c:v>8.7919999999999998</c:v>
                </c:pt>
                <c:pt idx="10360">
                  <c:v>8.7669999999999995</c:v>
                </c:pt>
                <c:pt idx="10361">
                  <c:v>8.7669999999999995</c:v>
                </c:pt>
                <c:pt idx="10362">
                  <c:v>8.7420000000000009</c:v>
                </c:pt>
                <c:pt idx="10363">
                  <c:v>8.7420000000000009</c:v>
                </c:pt>
                <c:pt idx="10364">
                  <c:v>8.7170000000000005</c:v>
                </c:pt>
                <c:pt idx="10365">
                  <c:v>8.6929999999999996</c:v>
                </c:pt>
                <c:pt idx="10366">
                  <c:v>8.6929999999999996</c:v>
                </c:pt>
                <c:pt idx="10367">
                  <c:v>8.6679999999999993</c:v>
                </c:pt>
                <c:pt idx="10368">
                  <c:v>8.6679999999999993</c:v>
                </c:pt>
                <c:pt idx="10369">
                  <c:v>8.6679999999999993</c:v>
                </c:pt>
                <c:pt idx="10370">
                  <c:v>8.6430000000000007</c:v>
                </c:pt>
                <c:pt idx="10371">
                  <c:v>8.6430000000000007</c:v>
                </c:pt>
                <c:pt idx="10372">
                  <c:v>8.6430000000000007</c:v>
                </c:pt>
                <c:pt idx="10373">
                  <c:v>8.6430000000000007</c:v>
                </c:pt>
                <c:pt idx="10374">
                  <c:v>8.6430000000000007</c:v>
                </c:pt>
                <c:pt idx="10375">
                  <c:v>8.6430000000000007</c:v>
                </c:pt>
                <c:pt idx="10376">
                  <c:v>8.6430000000000007</c:v>
                </c:pt>
                <c:pt idx="10377">
                  <c:v>8.6430000000000007</c:v>
                </c:pt>
                <c:pt idx="10378">
                  <c:v>8.6430000000000007</c:v>
                </c:pt>
                <c:pt idx="10379">
                  <c:v>8.6430000000000007</c:v>
                </c:pt>
                <c:pt idx="10380">
                  <c:v>8.6430000000000007</c:v>
                </c:pt>
                <c:pt idx="10381">
                  <c:v>8.6430000000000007</c:v>
                </c:pt>
                <c:pt idx="10382">
                  <c:v>8.6430000000000007</c:v>
                </c:pt>
                <c:pt idx="10383">
                  <c:v>8.6430000000000007</c:v>
                </c:pt>
                <c:pt idx="10384">
                  <c:v>8.6430000000000007</c:v>
                </c:pt>
                <c:pt idx="10385">
                  <c:v>8.6430000000000007</c:v>
                </c:pt>
                <c:pt idx="10386">
                  <c:v>8.6430000000000007</c:v>
                </c:pt>
                <c:pt idx="10387">
                  <c:v>8.6430000000000007</c:v>
                </c:pt>
                <c:pt idx="10388">
                  <c:v>8.6430000000000007</c:v>
                </c:pt>
                <c:pt idx="10389">
                  <c:v>8.6430000000000007</c:v>
                </c:pt>
                <c:pt idx="10390">
                  <c:v>8.6430000000000007</c:v>
                </c:pt>
                <c:pt idx="10391">
                  <c:v>8.6430000000000007</c:v>
                </c:pt>
                <c:pt idx="10392">
                  <c:v>8.6430000000000007</c:v>
                </c:pt>
                <c:pt idx="10393">
                  <c:v>8.6430000000000007</c:v>
                </c:pt>
                <c:pt idx="10394">
                  <c:v>8.6180000000000003</c:v>
                </c:pt>
                <c:pt idx="10395">
                  <c:v>8.6180000000000003</c:v>
                </c:pt>
                <c:pt idx="10396">
                  <c:v>8.6180000000000003</c:v>
                </c:pt>
                <c:pt idx="10397">
                  <c:v>8.6430000000000007</c:v>
                </c:pt>
                <c:pt idx="10398">
                  <c:v>8.6430000000000007</c:v>
                </c:pt>
                <c:pt idx="10399">
                  <c:v>8.6430000000000007</c:v>
                </c:pt>
                <c:pt idx="10400">
                  <c:v>8.6679999999999993</c:v>
                </c:pt>
                <c:pt idx="10401">
                  <c:v>8.6679999999999993</c:v>
                </c:pt>
                <c:pt idx="10402">
                  <c:v>8.6929999999999996</c:v>
                </c:pt>
                <c:pt idx="10403">
                  <c:v>8.6929999999999996</c:v>
                </c:pt>
                <c:pt idx="10404">
                  <c:v>8.6679999999999993</c:v>
                </c:pt>
                <c:pt idx="10405">
                  <c:v>8.7170000000000005</c:v>
                </c:pt>
                <c:pt idx="10406">
                  <c:v>8.7669999999999995</c:v>
                </c:pt>
                <c:pt idx="10407">
                  <c:v>8.8409999999999993</c:v>
                </c:pt>
                <c:pt idx="10408">
                  <c:v>8.891</c:v>
                </c:pt>
                <c:pt idx="10409">
                  <c:v>8.99</c:v>
                </c:pt>
                <c:pt idx="10410">
                  <c:v>9.0640000000000001</c:v>
                </c:pt>
                <c:pt idx="10411">
                  <c:v>9.1389999999999993</c:v>
                </c:pt>
                <c:pt idx="10412">
                  <c:v>9.1880000000000006</c:v>
                </c:pt>
                <c:pt idx="10413">
                  <c:v>9.2129999999999992</c:v>
                </c:pt>
                <c:pt idx="10414">
                  <c:v>9.3360000000000003</c:v>
                </c:pt>
                <c:pt idx="10415">
                  <c:v>9.2129999999999992</c:v>
                </c:pt>
                <c:pt idx="10416">
                  <c:v>9.0890000000000004</c:v>
                </c:pt>
                <c:pt idx="10417">
                  <c:v>9.0890000000000004</c:v>
                </c:pt>
                <c:pt idx="10418">
                  <c:v>9.0399999999999991</c:v>
                </c:pt>
                <c:pt idx="10419">
                  <c:v>9.0150000000000006</c:v>
                </c:pt>
                <c:pt idx="10420">
                  <c:v>8.99</c:v>
                </c:pt>
                <c:pt idx="10421">
                  <c:v>9.0150000000000006</c:v>
                </c:pt>
                <c:pt idx="10422">
                  <c:v>9.0640000000000001</c:v>
                </c:pt>
                <c:pt idx="10423">
                  <c:v>9.1880000000000006</c:v>
                </c:pt>
                <c:pt idx="10424">
                  <c:v>9.3360000000000003</c:v>
                </c:pt>
                <c:pt idx="10425">
                  <c:v>9.3859999999999992</c:v>
                </c:pt>
                <c:pt idx="10426">
                  <c:v>9.2620000000000005</c:v>
                </c:pt>
                <c:pt idx="10427">
                  <c:v>9.3360000000000003</c:v>
                </c:pt>
                <c:pt idx="10428">
                  <c:v>9.3360000000000003</c:v>
                </c:pt>
                <c:pt idx="10429">
                  <c:v>9.2379999999999995</c:v>
                </c:pt>
                <c:pt idx="10430">
                  <c:v>9.1389999999999993</c:v>
                </c:pt>
                <c:pt idx="10431">
                  <c:v>9.0640000000000001</c:v>
                </c:pt>
                <c:pt idx="10432">
                  <c:v>9.0399999999999991</c:v>
                </c:pt>
                <c:pt idx="10433">
                  <c:v>9.0150000000000006</c:v>
                </c:pt>
                <c:pt idx="10434">
                  <c:v>9.0150000000000006</c:v>
                </c:pt>
                <c:pt idx="10435">
                  <c:v>8.99</c:v>
                </c:pt>
                <c:pt idx="10436">
                  <c:v>9.0150000000000006</c:v>
                </c:pt>
                <c:pt idx="10437">
                  <c:v>9.0150000000000006</c:v>
                </c:pt>
                <c:pt idx="10438">
                  <c:v>8.99</c:v>
                </c:pt>
                <c:pt idx="10439">
                  <c:v>8.99</c:v>
                </c:pt>
                <c:pt idx="10440">
                  <c:v>9.0150000000000006</c:v>
                </c:pt>
                <c:pt idx="10441">
                  <c:v>9.0150000000000006</c:v>
                </c:pt>
                <c:pt idx="10442">
                  <c:v>8.99</c:v>
                </c:pt>
                <c:pt idx="10443">
                  <c:v>8.9160000000000004</c:v>
                </c:pt>
                <c:pt idx="10444">
                  <c:v>8.8659999999999997</c:v>
                </c:pt>
                <c:pt idx="10445">
                  <c:v>8.8409999999999993</c:v>
                </c:pt>
                <c:pt idx="10446">
                  <c:v>8.8659999999999997</c:v>
                </c:pt>
                <c:pt idx="10447">
                  <c:v>8.8409999999999993</c:v>
                </c:pt>
                <c:pt idx="10448">
                  <c:v>8.8409999999999993</c:v>
                </c:pt>
                <c:pt idx="10449">
                  <c:v>8.7919999999999998</c:v>
                </c:pt>
                <c:pt idx="10450">
                  <c:v>8.7669999999999995</c:v>
                </c:pt>
                <c:pt idx="10451">
                  <c:v>8.7669999999999995</c:v>
                </c:pt>
                <c:pt idx="10452">
                  <c:v>8.7420000000000009</c:v>
                </c:pt>
                <c:pt idx="10453">
                  <c:v>8.7420000000000009</c:v>
                </c:pt>
                <c:pt idx="10454">
                  <c:v>8.7170000000000005</c:v>
                </c:pt>
                <c:pt idx="10455">
                  <c:v>8.7170000000000005</c:v>
                </c:pt>
                <c:pt idx="10456">
                  <c:v>8.7170000000000005</c:v>
                </c:pt>
                <c:pt idx="10457">
                  <c:v>8.6929999999999996</c:v>
                </c:pt>
                <c:pt idx="10458">
                  <c:v>8.6929999999999996</c:v>
                </c:pt>
                <c:pt idx="10459">
                  <c:v>8.6929999999999996</c:v>
                </c:pt>
                <c:pt idx="10460">
                  <c:v>8.6679999999999993</c:v>
                </c:pt>
                <c:pt idx="10461">
                  <c:v>8.6679999999999993</c:v>
                </c:pt>
                <c:pt idx="10462">
                  <c:v>8.6430000000000007</c:v>
                </c:pt>
                <c:pt idx="10463">
                  <c:v>8.6430000000000007</c:v>
                </c:pt>
                <c:pt idx="10464">
                  <c:v>8.6430000000000007</c:v>
                </c:pt>
                <c:pt idx="10465">
                  <c:v>8.6430000000000007</c:v>
                </c:pt>
                <c:pt idx="10466">
                  <c:v>8.6430000000000007</c:v>
                </c:pt>
                <c:pt idx="10467">
                  <c:v>8.6430000000000007</c:v>
                </c:pt>
                <c:pt idx="10468">
                  <c:v>8.6430000000000007</c:v>
                </c:pt>
                <c:pt idx="10469">
                  <c:v>8.6430000000000007</c:v>
                </c:pt>
                <c:pt idx="10470">
                  <c:v>8.6430000000000007</c:v>
                </c:pt>
                <c:pt idx="10471">
                  <c:v>8.6180000000000003</c:v>
                </c:pt>
                <c:pt idx="10472">
                  <c:v>8.6430000000000007</c:v>
                </c:pt>
                <c:pt idx="10473">
                  <c:v>8.6430000000000007</c:v>
                </c:pt>
                <c:pt idx="10474">
                  <c:v>8.6430000000000007</c:v>
                </c:pt>
                <c:pt idx="10475">
                  <c:v>8.6430000000000007</c:v>
                </c:pt>
                <c:pt idx="10476">
                  <c:v>8.6430000000000007</c:v>
                </c:pt>
                <c:pt idx="10477">
                  <c:v>8.6430000000000007</c:v>
                </c:pt>
                <c:pt idx="10478">
                  <c:v>8.6430000000000007</c:v>
                </c:pt>
                <c:pt idx="10479">
                  <c:v>8.6430000000000007</c:v>
                </c:pt>
                <c:pt idx="10480">
                  <c:v>8.6430000000000007</c:v>
                </c:pt>
                <c:pt idx="10481">
                  <c:v>8.6430000000000007</c:v>
                </c:pt>
                <c:pt idx="10482">
                  <c:v>8.6430000000000007</c:v>
                </c:pt>
                <c:pt idx="10483">
                  <c:v>8.6430000000000007</c:v>
                </c:pt>
                <c:pt idx="10484">
                  <c:v>8.6430000000000007</c:v>
                </c:pt>
                <c:pt idx="10485">
                  <c:v>8.6430000000000007</c:v>
                </c:pt>
                <c:pt idx="10486">
                  <c:v>8.6430000000000007</c:v>
                </c:pt>
                <c:pt idx="10487">
                  <c:v>8.6430000000000007</c:v>
                </c:pt>
                <c:pt idx="10488">
                  <c:v>8.6430000000000007</c:v>
                </c:pt>
                <c:pt idx="10489">
                  <c:v>8.6430000000000007</c:v>
                </c:pt>
                <c:pt idx="10490">
                  <c:v>8.6430000000000007</c:v>
                </c:pt>
                <c:pt idx="10491">
                  <c:v>8.6430000000000007</c:v>
                </c:pt>
                <c:pt idx="10492">
                  <c:v>8.6430000000000007</c:v>
                </c:pt>
                <c:pt idx="10493">
                  <c:v>8.6430000000000007</c:v>
                </c:pt>
                <c:pt idx="10494">
                  <c:v>8.6430000000000007</c:v>
                </c:pt>
                <c:pt idx="10495">
                  <c:v>8.6430000000000007</c:v>
                </c:pt>
                <c:pt idx="10496">
                  <c:v>8.6679999999999993</c:v>
                </c:pt>
                <c:pt idx="10497">
                  <c:v>8.6679999999999993</c:v>
                </c:pt>
                <c:pt idx="10498">
                  <c:v>8.6929999999999996</c:v>
                </c:pt>
                <c:pt idx="10499">
                  <c:v>8.7170000000000005</c:v>
                </c:pt>
                <c:pt idx="10500">
                  <c:v>8.7170000000000005</c:v>
                </c:pt>
                <c:pt idx="10501">
                  <c:v>8.7420000000000009</c:v>
                </c:pt>
                <c:pt idx="10502">
                  <c:v>8.7919999999999998</c:v>
                </c:pt>
                <c:pt idx="10503">
                  <c:v>8.8659999999999997</c:v>
                </c:pt>
                <c:pt idx="10504">
                  <c:v>8.9410000000000007</c:v>
                </c:pt>
                <c:pt idx="10505">
                  <c:v>9.0150000000000006</c:v>
                </c:pt>
                <c:pt idx="10506">
                  <c:v>9.0890000000000004</c:v>
                </c:pt>
                <c:pt idx="10507">
                  <c:v>9.1389999999999993</c:v>
                </c:pt>
                <c:pt idx="10508">
                  <c:v>9.1880000000000006</c:v>
                </c:pt>
                <c:pt idx="10509">
                  <c:v>9.2379999999999995</c:v>
                </c:pt>
                <c:pt idx="10510">
                  <c:v>9.2870000000000008</c:v>
                </c:pt>
                <c:pt idx="10511">
                  <c:v>9.3360000000000003</c:v>
                </c:pt>
                <c:pt idx="10512">
                  <c:v>9.3859999999999992</c:v>
                </c:pt>
                <c:pt idx="10513">
                  <c:v>9.3859999999999992</c:v>
                </c:pt>
                <c:pt idx="10514">
                  <c:v>9.41</c:v>
                </c:pt>
                <c:pt idx="10515">
                  <c:v>9.4350000000000005</c:v>
                </c:pt>
                <c:pt idx="10516">
                  <c:v>9.4849999999999994</c:v>
                </c:pt>
                <c:pt idx="10517">
                  <c:v>9.5340000000000007</c:v>
                </c:pt>
                <c:pt idx="10518">
                  <c:v>9.5579999999999998</c:v>
                </c:pt>
                <c:pt idx="10519">
                  <c:v>9.5830000000000002</c:v>
                </c:pt>
                <c:pt idx="10520">
                  <c:v>9.6080000000000005</c:v>
                </c:pt>
                <c:pt idx="10521">
                  <c:v>9.6080000000000005</c:v>
                </c:pt>
                <c:pt idx="10522">
                  <c:v>9.6080000000000005</c:v>
                </c:pt>
                <c:pt idx="10523">
                  <c:v>9.5830000000000002</c:v>
                </c:pt>
                <c:pt idx="10524">
                  <c:v>9.6080000000000005</c:v>
                </c:pt>
                <c:pt idx="10525">
                  <c:v>9.6319999999999997</c:v>
                </c:pt>
                <c:pt idx="10526">
                  <c:v>9.6319999999999997</c:v>
                </c:pt>
                <c:pt idx="10527">
                  <c:v>9.6319999999999997</c:v>
                </c:pt>
                <c:pt idx="10528">
                  <c:v>9.5830000000000002</c:v>
                </c:pt>
                <c:pt idx="10529">
                  <c:v>9.6319999999999997</c:v>
                </c:pt>
                <c:pt idx="10530">
                  <c:v>9.657</c:v>
                </c:pt>
                <c:pt idx="10531">
                  <c:v>9.6080000000000005</c:v>
                </c:pt>
                <c:pt idx="10532">
                  <c:v>9.5090000000000003</c:v>
                </c:pt>
                <c:pt idx="10533">
                  <c:v>9.4600000000000009</c:v>
                </c:pt>
                <c:pt idx="10534">
                  <c:v>9.4849999999999994</c:v>
                </c:pt>
                <c:pt idx="10535">
                  <c:v>9.5340000000000007</c:v>
                </c:pt>
                <c:pt idx="10536">
                  <c:v>9.5340000000000007</c:v>
                </c:pt>
                <c:pt idx="10537">
                  <c:v>9.4849999999999994</c:v>
                </c:pt>
                <c:pt idx="10538">
                  <c:v>9.3360000000000003</c:v>
                </c:pt>
                <c:pt idx="10539">
                  <c:v>9.2379999999999995</c:v>
                </c:pt>
                <c:pt idx="10540">
                  <c:v>9.1880000000000006</c:v>
                </c:pt>
                <c:pt idx="10541">
                  <c:v>9.1880000000000006</c:v>
                </c:pt>
                <c:pt idx="10542">
                  <c:v>9.1389999999999993</c:v>
                </c:pt>
                <c:pt idx="10543">
                  <c:v>9.1140000000000008</c:v>
                </c:pt>
                <c:pt idx="10544">
                  <c:v>9.1140000000000008</c:v>
                </c:pt>
                <c:pt idx="10545">
                  <c:v>9.0890000000000004</c:v>
                </c:pt>
                <c:pt idx="10546">
                  <c:v>9.0399999999999991</c:v>
                </c:pt>
                <c:pt idx="10547">
                  <c:v>9.0150000000000006</c:v>
                </c:pt>
                <c:pt idx="10548">
                  <c:v>8.99</c:v>
                </c:pt>
                <c:pt idx="10549">
                  <c:v>8.99</c:v>
                </c:pt>
                <c:pt idx="10550">
                  <c:v>8.99</c:v>
                </c:pt>
                <c:pt idx="10551">
                  <c:v>8.99</c:v>
                </c:pt>
                <c:pt idx="10552">
                  <c:v>8.9410000000000007</c:v>
                </c:pt>
                <c:pt idx="10553">
                  <c:v>8.9160000000000004</c:v>
                </c:pt>
                <c:pt idx="10554">
                  <c:v>8.891</c:v>
                </c:pt>
                <c:pt idx="10555">
                  <c:v>8.891</c:v>
                </c:pt>
                <c:pt idx="10556">
                  <c:v>8.891</c:v>
                </c:pt>
                <c:pt idx="10557">
                  <c:v>8.891</c:v>
                </c:pt>
                <c:pt idx="10558">
                  <c:v>8.891</c:v>
                </c:pt>
                <c:pt idx="10559">
                  <c:v>8.8659999999999997</c:v>
                </c:pt>
                <c:pt idx="10560">
                  <c:v>8.8659999999999997</c:v>
                </c:pt>
                <c:pt idx="10561">
                  <c:v>8.8659999999999997</c:v>
                </c:pt>
                <c:pt idx="10562">
                  <c:v>8.8409999999999993</c:v>
                </c:pt>
                <c:pt idx="10563">
                  <c:v>8.8409999999999993</c:v>
                </c:pt>
                <c:pt idx="10564">
                  <c:v>8.8409999999999993</c:v>
                </c:pt>
                <c:pt idx="10565">
                  <c:v>8.8409999999999993</c:v>
                </c:pt>
                <c:pt idx="10566">
                  <c:v>8.8409999999999993</c:v>
                </c:pt>
                <c:pt idx="10567">
                  <c:v>8.8170000000000002</c:v>
                </c:pt>
                <c:pt idx="10568">
                  <c:v>8.8170000000000002</c:v>
                </c:pt>
                <c:pt idx="10569">
                  <c:v>8.7919999999999998</c:v>
                </c:pt>
                <c:pt idx="10570">
                  <c:v>8.7919999999999998</c:v>
                </c:pt>
                <c:pt idx="10571">
                  <c:v>8.7919999999999998</c:v>
                </c:pt>
                <c:pt idx="10572">
                  <c:v>8.7919999999999998</c:v>
                </c:pt>
                <c:pt idx="10573">
                  <c:v>8.7919999999999998</c:v>
                </c:pt>
                <c:pt idx="10574">
                  <c:v>8.7919999999999998</c:v>
                </c:pt>
                <c:pt idx="10575">
                  <c:v>8.7919999999999998</c:v>
                </c:pt>
                <c:pt idx="10576">
                  <c:v>8.7919999999999998</c:v>
                </c:pt>
                <c:pt idx="10577">
                  <c:v>8.7669999999999995</c:v>
                </c:pt>
                <c:pt idx="10578">
                  <c:v>8.7669999999999995</c:v>
                </c:pt>
                <c:pt idx="10579">
                  <c:v>8.7669999999999995</c:v>
                </c:pt>
                <c:pt idx="10580">
                  <c:v>8.7669999999999995</c:v>
                </c:pt>
                <c:pt idx="10581">
                  <c:v>8.7669999999999995</c:v>
                </c:pt>
                <c:pt idx="10582">
                  <c:v>8.7669999999999995</c:v>
                </c:pt>
                <c:pt idx="10583">
                  <c:v>8.7669999999999995</c:v>
                </c:pt>
                <c:pt idx="10584">
                  <c:v>8.7669999999999995</c:v>
                </c:pt>
                <c:pt idx="10585">
                  <c:v>8.7669999999999995</c:v>
                </c:pt>
                <c:pt idx="10586">
                  <c:v>8.7669999999999995</c:v>
                </c:pt>
                <c:pt idx="10587">
                  <c:v>8.7669999999999995</c:v>
                </c:pt>
                <c:pt idx="10588">
                  <c:v>8.8170000000000002</c:v>
                </c:pt>
                <c:pt idx="10589">
                  <c:v>8.8659999999999997</c:v>
                </c:pt>
                <c:pt idx="10590">
                  <c:v>8.7919999999999998</c:v>
                </c:pt>
                <c:pt idx="10591">
                  <c:v>9.0399999999999991</c:v>
                </c:pt>
                <c:pt idx="10592">
                  <c:v>9.3859999999999992</c:v>
                </c:pt>
                <c:pt idx="10593">
                  <c:v>9.5340000000000007</c:v>
                </c:pt>
                <c:pt idx="10594">
                  <c:v>9.7059999999999995</c:v>
                </c:pt>
                <c:pt idx="10595">
                  <c:v>9.8290000000000006</c:v>
                </c:pt>
                <c:pt idx="10596">
                  <c:v>10.000999999999999</c:v>
                </c:pt>
                <c:pt idx="10597">
                  <c:v>10.148999999999999</c:v>
                </c:pt>
                <c:pt idx="10598">
                  <c:v>10.271000000000001</c:v>
                </c:pt>
                <c:pt idx="10599">
                  <c:v>10.394</c:v>
                </c:pt>
                <c:pt idx="10600">
                  <c:v>10.492000000000001</c:v>
                </c:pt>
                <c:pt idx="10601">
                  <c:v>10.614000000000001</c:v>
                </c:pt>
                <c:pt idx="10602">
                  <c:v>10.565</c:v>
                </c:pt>
                <c:pt idx="10603">
                  <c:v>10.467000000000001</c:v>
                </c:pt>
                <c:pt idx="10604">
                  <c:v>10.467000000000001</c:v>
                </c:pt>
                <c:pt idx="10605">
                  <c:v>10.443</c:v>
                </c:pt>
                <c:pt idx="10606">
                  <c:v>10.417999999999999</c:v>
                </c:pt>
                <c:pt idx="10607">
                  <c:v>10.417999999999999</c:v>
                </c:pt>
                <c:pt idx="10608">
                  <c:v>10.467000000000001</c:v>
                </c:pt>
                <c:pt idx="10609">
                  <c:v>10.516</c:v>
                </c:pt>
                <c:pt idx="10610">
                  <c:v>10.492000000000001</c:v>
                </c:pt>
                <c:pt idx="10611">
                  <c:v>10.443</c:v>
                </c:pt>
                <c:pt idx="10612">
                  <c:v>10.417999999999999</c:v>
                </c:pt>
                <c:pt idx="10613">
                  <c:v>10.394</c:v>
                </c:pt>
                <c:pt idx="10614">
                  <c:v>10.417999999999999</c:v>
                </c:pt>
                <c:pt idx="10615">
                  <c:v>10.369</c:v>
                </c:pt>
                <c:pt idx="10616">
                  <c:v>10.271000000000001</c:v>
                </c:pt>
                <c:pt idx="10617">
                  <c:v>10.148999999999999</c:v>
                </c:pt>
                <c:pt idx="10618">
                  <c:v>10.074999999999999</c:v>
                </c:pt>
                <c:pt idx="10619">
                  <c:v>10.000999999999999</c:v>
                </c:pt>
                <c:pt idx="10620">
                  <c:v>9.9770000000000003</c:v>
                </c:pt>
                <c:pt idx="10621">
                  <c:v>9.9030000000000005</c:v>
                </c:pt>
                <c:pt idx="10622">
                  <c:v>9.8290000000000006</c:v>
                </c:pt>
                <c:pt idx="10623">
                  <c:v>9.8290000000000006</c:v>
                </c:pt>
                <c:pt idx="10624">
                  <c:v>9.8290000000000006</c:v>
                </c:pt>
                <c:pt idx="10625">
                  <c:v>9.8049999999999997</c:v>
                </c:pt>
                <c:pt idx="10626">
                  <c:v>9.8049999999999997</c:v>
                </c:pt>
                <c:pt idx="10627">
                  <c:v>9.8049999999999997</c:v>
                </c:pt>
                <c:pt idx="10628">
                  <c:v>9.7059999999999995</c:v>
                </c:pt>
                <c:pt idx="10629">
                  <c:v>9.6080000000000005</c:v>
                </c:pt>
                <c:pt idx="10630">
                  <c:v>9.5579999999999998</c:v>
                </c:pt>
                <c:pt idx="10631">
                  <c:v>9.5579999999999998</c:v>
                </c:pt>
                <c:pt idx="10632">
                  <c:v>9.5090000000000003</c:v>
                </c:pt>
                <c:pt idx="10633">
                  <c:v>9.41</c:v>
                </c:pt>
                <c:pt idx="10634">
                  <c:v>9.3610000000000007</c:v>
                </c:pt>
                <c:pt idx="10635">
                  <c:v>9.3360000000000003</c:v>
                </c:pt>
                <c:pt idx="10636">
                  <c:v>9.2870000000000008</c:v>
                </c:pt>
                <c:pt idx="10637">
                  <c:v>9.2620000000000005</c:v>
                </c:pt>
                <c:pt idx="10638">
                  <c:v>9.2129999999999992</c:v>
                </c:pt>
                <c:pt idx="10639">
                  <c:v>9.2129999999999992</c:v>
                </c:pt>
                <c:pt idx="10640">
                  <c:v>9.2129999999999992</c:v>
                </c:pt>
                <c:pt idx="10641">
                  <c:v>9.1630000000000003</c:v>
                </c:pt>
                <c:pt idx="10642">
                  <c:v>9.1140000000000008</c:v>
                </c:pt>
                <c:pt idx="10643">
                  <c:v>9.0640000000000001</c:v>
                </c:pt>
                <c:pt idx="10644">
                  <c:v>9.0150000000000006</c:v>
                </c:pt>
                <c:pt idx="10645">
                  <c:v>8.99</c:v>
                </c:pt>
                <c:pt idx="10646">
                  <c:v>8.99</c:v>
                </c:pt>
                <c:pt idx="10647">
                  <c:v>8.99</c:v>
                </c:pt>
                <c:pt idx="10648">
                  <c:v>8.99</c:v>
                </c:pt>
                <c:pt idx="10649">
                  <c:v>8.9649999999999999</c:v>
                </c:pt>
                <c:pt idx="10650">
                  <c:v>8.9649999999999999</c:v>
                </c:pt>
                <c:pt idx="10651">
                  <c:v>8.9410000000000007</c:v>
                </c:pt>
                <c:pt idx="10652">
                  <c:v>8.9649999999999999</c:v>
                </c:pt>
                <c:pt idx="10653">
                  <c:v>8.9649999999999999</c:v>
                </c:pt>
                <c:pt idx="10654">
                  <c:v>8.9649999999999999</c:v>
                </c:pt>
                <c:pt idx="10655">
                  <c:v>8.9410000000000007</c:v>
                </c:pt>
                <c:pt idx="10656">
                  <c:v>8.891</c:v>
                </c:pt>
                <c:pt idx="10657">
                  <c:v>8.891</c:v>
                </c:pt>
                <c:pt idx="10658">
                  <c:v>8.891</c:v>
                </c:pt>
                <c:pt idx="10659">
                  <c:v>8.891</c:v>
                </c:pt>
                <c:pt idx="10660">
                  <c:v>8.8659999999999997</c:v>
                </c:pt>
                <c:pt idx="10661">
                  <c:v>8.8409999999999993</c:v>
                </c:pt>
                <c:pt idx="10662">
                  <c:v>8.8409999999999993</c:v>
                </c:pt>
                <c:pt idx="10663">
                  <c:v>8.8170000000000002</c:v>
                </c:pt>
                <c:pt idx="10664">
                  <c:v>8.8170000000000002</c:v>
                </c:pt>
                <c:pt idx="10665">
                  <c:v>8.7919999999999998</c:v>
                </c:pt>
                <c:pt idx="10666">
                  <c:v>8.7919999999999998</c:v>
                </c:pt>
                <c:pt idx="10667">
                  <c:v>8.7919999999999998</c:v>
                </c:pt>
                <c:pt idx="10668">
                  <c:v>8.7919999999999998</c:v>
                </c:pt>
                <c:pt idx="10669">
                  <c:v>8.7919999999999998</c:v>
                </c:pt>
                <c:pt idx="10670">
                  <c:v>8.7919999999999998</c:v>
                </c:pt>
                <c:pt idx="10671">
                  <c:v>8.7669999999999995</c:v>
                </c:pt>
                <c:pt idx="10672">
                  <c:v>8.7669999999999995</c:v>
                </c:pt>
                <c:pt idx="10673">
                  <c:v>8.7669999999999995</c:v>
                </c:pt>
                <c:pt idx="10674">
                  <c:v>8.7420000000000009</c:v>
                </c:pt>
                <c:pt idx="10675">
                  <c:v>8.7420000000000009</c:v>
                </c:pt>
                <c:pt idx="10676">
                  <c:v>8.7420000000000009</c:v>
                </c:pt>
                <c:pt idx="10677">
                  <c:v>8.7420000000000009</c:v>
                </c:pt>
                <c:pt idx="10678">
                  <c:v>8.7420000000000009</c:v>
                </c:pt>
                <c:pt idx="10679">
                  <c:v>8.7420000000000009</c:v>
                </c:pt>
                <c:pt idx="10680">
                  <c:v>8.7170000000000005</c:v>
                </c:pt>
                <c:pt idx="10681">
                  <c:v>8.7170000000000005</c:v>
                </c:pt>
                <c:pt idx="10682">
                  <c:v>8.7170000000000005</c:v>
                </c:pt>
                <c:pt idx="10683">
                  <c:v>8.7170000000000005</c:v>
                </c:pt>
                <c:pt idx="10684">
                  <c:v>8.7170000000000005</c:v>
                </c:pt>
                <c:pt idx="10685">
                  <c:v>8.7170000000000005</c:v>
                </c:pt>
                <c:pt idx="10686">
                  <c:v>8.7170000000000005</c:v>
                </c:pt>
                <c:pt idx="10687">
                  <c:v>8.7170000000000005</c:v>
                </c:pt>
                <c:pt idx="10688">
                  <c:v>8.7170000000000005</c:v>
                </c:pt>
                <c:pt idx="10689">
                  <c:v>8.7420000000000009</c:v>
                </c:pt>
                <c:pt idx="10690">
                  <c:v>8.7420000000000009</c:v>
                </c:pt>
                <c:pt idx="10691">
                  <c:v>8.7420000000000009</c:v>
                </c:pt>
                <c:pt idx="10692">
                  <c:v>8.7919999999999998</c:v>
                </c:pt>
                <c:pt idx="10693">
                  <c:v>8.8659999999999997</c:v>
                </c:pt>
                <c:pt idx="10694">
                  <c:v>8.891</c:v>
                </c:pt>
                <c:pt idx="10695">
                  <c:v>8.99</c:v>
                </c:pt>
                <c:pt idx="10696">
                  <c:v>9.0890000000000004</c:v>
                </c:pt>
                <c:pt idx="10697">
                  <c:v>9.1630000000000003</c:v>
                </c:pt>
                <c:pt idx="10698">
                  <c:v>9.2379999999999995</c:v>
                </c:pt>
                <c:pt idx="10699">
                  <c:v>9.2870000000000008</c:v>
                </c:pt>
                <c:pt idx="10700">
                  <c:v>9.3119999999999994</c:v>
                </c:pt>
                <c:pt idx="10701">
                  <c:v>9.3859999999999992</c:v>
                </c:pt>
                <c:pt idx="10702">
                  <c:v>9.4350000000000005</c:v>
                </c:pt>
                <c:pt idx="10703">
                  <c:v>9.4600000000000009</c:v>
                </c:pt>
                <c:pt idx="10704">
                  <c:v>9.5090000000000003</c:v>
                </c:pt>
                <c:pt idx="10705">
                  <c:v>9.5579999999999998</c:v>
                </c:pt>
                <c:pt idx="10706">
                  <c:v>9.6319999999999997</c:v>
                </c:pt>
                <c:pt idx="10707">
                  <c:v>9.6820000000000004</c:v>
                </c:pt>
                <c:pt idx="10708">
                  <c:v>9.7059999999999995</c:v>
                </c:pt>
                <c:pt idx="10709">
                  <c:v>9.7309999999999999</c:v>
                </c:pt>
                <c:pt idx="10710">
                  <c:v>9.7560000000000002</c:v>
                </c:pt>
                <c:pt idx="10711">
                  <c:v>9.7560000000000002</c:v>
                </c:pt>
                <c:pt idx="10712">
                  <c:v>9.7799999999999994</c:v>
                </c:pt>
                <c:pt idx="10713">
                  <c:v>9.8049999999999997</c:v>
                </c:pt>
                <c:pt idx="10714">
                  <c:v>9.8539999999999992</c:v>
                </c:pt>
                <c:pt idx="10715">
                  <c:v>9.7560000000000002</c:v>
                </c:pt>
                <c:pt idx="10716">
                  <c:v>9.6820000000000004</c:v>
                </c:pt>
                <c:pt idx="10717">
                  <c:v>9.6319999999999997</c:v>
                </c:pt>
                <c:pt idx="10718">
                  <c:v>9.6820000000000004</c:v>
                </c:pt>
                <c:pt idx="10719">
                  <c:v>9.7309999999999999</c:v>
                </c:pt>
                <c:pt idx="10720">
                  <c:v>9.5830000000000002</c:v>
                </c:pt>
                <c:pt idx="10721">
                  <c:v>9.4350000000000005</c:v>
                </c:pt>
                <c:pt idx="10722">
                  <c:v>9.41</c:v>
                </c:pt>
                <c:pt idx="10723">
                  <c:v>9.6080000000000005</c:v>
                </c:pt>
                <c:pt idx="10724">
                  <c:v>9.657</c:v>
                </c:pt>
                <c:pt idx="10725">
                  <c:v>9.5830000000000002</c:v>
                </c:pt>
                <c:pt idx="10726">
                  <c:v>9.5579999999999998</c:v>
                </c:pt>
                <c:pt idx="10727">
                  <c:v>9.4849999999999994</c:v>
                </c:pt>
                <c:pt idx="10728">
                  <c:v>9.4350000000000005</c:v>
                </c:pt>
                <c:pt idx="10729">
                  <c:v>9.41</c:v>
                </c:pt>
                <c:pt idx="10730">
                  <c:v>9.3360000000000003</c:v>
                </c:pt>
                <c:pt idx="10731">
                  <c:v>9.2870000000000008</c:v>
                </c:pt>
                <c:pt idx="10732">
                  <c:v>9.2379999999999995</c:v>
                </c:pt>
                <c:pt idx="10733">
                  <c:v>9.2129999999999992</c:v>
                </c:pt>
                <c:pt idx="10734">
                  <c:v>9.1880000000000006</c:v>
                </c:pt>
                <c:pt idx="10735">
                  <c:v>9.1880000000000006</c:v>
                </c:pt>
                <c:pt idx="10736">
                  <c:v>9.1630000000000003</c:v>
                </c:pt>
                <c:pt idx="10737">
                  <c:v>9.1389999999999993</c:v>
                </c:pt>
                <c:pt idx="10738">
                  <c:v>9.1140000000000008</c:v>
                </c:pt>
                <c:pt idx="10739">
                  <c:v>9.0890000000000004</c:v>
                </c:pt>
                <c:pt idx="10740">
                  <c:v>9.0399999999999991</c:v>
                </c:pt>
                <c:pt idx="10741">
                  <c:v>9.0399999999999991</c:v>
                </c:pt>
                <c:pt idx="10742">
                  <c:v>9.0150000000000006</c:v>
                </c:pt>
                <c:pt idx="10743">
                  <c:v>8.99</c:v>
                </c:pt>
                <c:pt idx="10744">
                  <c:v>8.9649999999999999</c:v>
                </c:pt>
                <c:pt idx="10745">
                  <c:v>8.9410000000000007</c:v>
                </c:pt>
                <c:pt idx="10746">
                  <c:v>8.9410000000000007</c:v>
                </c:pt>
                <c:pt idx="10747">
                  <c:v>8.9410000000000007</c:v>
                </c:pt>
                <c:pt idx="10748">
                  <c:v>8.9160000000000004</c:v>
                </c:pt>
                <c:pt idx="10749">
                  <c:v>8.891</c:v>
                </c:pt>
                <c:pt idx="10750">
                  <c:v>8.891</c:v>
                </c:pt>
                <c:pt idx="10751">
                  <c:v>8.891</c:v>
                </c:pt>
                <c:pt idx="10752">
                  <c:v>8.891</c:v>
                </c:pt>
                <c:pt idx="10753">
                  <c:v>8.8659999999999997</c:v>
                </c:pt>
                <c:pt idx="10754">
                  <c:v>8.8409999999999993</c:v>
                </c:pt>
                <c:pt idx="10755">
                  <c:v>8.8409999999999993</c:v>
                </c:pt>
                <c:pt idx="10756">
                  <c:v>8.8170000000000002</c:v>
                </c:pt>
                <c:pt idx="10757">
                  <c:v>8.8170000000000002</c:v>
                </c:pt>
                <c:pt idx="10758">
                  <c:v>8.8170000000000002</c:v>
                </c:pt>
                <c:pt idx="10759">
                  <c:v>8.8170000000000002</c:v>
                </c:pt>
                <c:pt idx="10760">
                  <c:v>8.7919999999999998</c:v>
                </c:pt>
                <c:pt idx="10761">
                  <c:v>8.7919999999999998</c:v>
                </c:pt>
                <c:pt idx="10762">
                  <c:v>8.7919999999999998</c:v>
                </c:pt>
                <c:pt idx="10763">
                  <c:v>8.7919999999999998</c:v>
                </c:pt>
                <c:pt idx="10764">
                  <c:v>8.7669999999999995</c:v>
                </c:pt>
                <c:pt idx="10765">
                  <c:v>8.7669999999999995</c:v>
                </c:pt>
                <c:pt idx="10766">
                  <c:v>8.7669999999999995</c:v>
                </c:pt>
                <c:pt idx="10767">
                  <c:v>8.7669999999999995</c:v>
                </c:pt>
                <c:pt idx="10768">
                  <c:v>8.7669999999999995</c:v>
                </c:pt>
                <c:pt idx="10769">
                  <c:v>8.7669999999999995</c:v>
                </c:pt>
                <c:pt idx="10770">
                  <c:v>8.7420000000000009</c:v>
                </c:pt>
                <c:pt idx="10771">
                  <c:v>8.7420000000000009</c:v>
                </c:pt>
                <c:pt idx="10772">
                  <c:v>8.7420000000000009</c:v>
                </c:pt>
                <c:pt idx="10773">
                  <c:v>8.7420000000000009</c:v>
                </c:pt>
                <c:pt idx="10774">
                  <c:v>8.7420000000000009</c:v>
                </c:pt>
                <c:pt idx="10775">
                  <c:v>8.7420000000000009</c:v>
                </c:pt>
                <c:pt idx="10776">
                  <c:v>8.7420000000000009</c:v>
                </c:pt>
                <c:pt idx="10777">
                  <c:v>8.7420000000000009</c:v>
                </c:pt>
                <c:pt idx="10778">
                  <c:v>8.7420000000000009</c:v>
                </c:pt>
                <c:pt idx="10779">
                  <c:v>8.7170000000000005</c:v>
                </c:pt>
                <c:pt idx="10780">
                  <c:v>8.7420000000000009</c:v>
                </c:pt>
                <c:pt idx="10781">
                  <c:v>8.7420000000000009</c:v>
                </c:pt>
                <c:pt idx="10782">
                  <c:v>8.7420000000000009</c:v>
                </c:pt>
                <c:pt idx="10783">
                  <c:v>8.7420000000000009</c:v>
                </c:pt>
                <c:pt idx="10784">
                  <c:v>8.7420000000000009</c:v>
                </c:pt>
                <c:pt idx="10785">
                  <c:v>8.7420000000000009</c:v>
                </c:pt>
                <c:pt idx="10786">
                  <c:v>8.7420000000000009</c:v>
                </c:pt>
                <c:pt idx="10787">
                  <c:v>8.7669999999999995</c:v>
                </c:pt>
                <c:pt idx="10788">
                  <c:v>8.8170000000000002</c:v>
                </c:pt>
                <c:pt idx="10789">
                  <c:v>8.891</c:v>
                </c:pt>
                <c:pt idx="10790">
                  <c:v>8.891</c:v>
                </c:pt>
                <c:pt idx="10791">
                  <c:v>9.0150000000000006</c:v>
                </c:pt>
                <c:pt idx="10792">
                  <c:v>9.1140000000000008</c:v>
                </c:pt>
                <c:pt idx="10793">
                  <c:v>9.1880000000000006</c:v>
                </c:pt>
                <c:pt idx="10794">
                  <c:v>9.2620000000000005</c:v>
                </c:pt>
                <c:pt idx="10795">
                  <c:v>9.3360000000000003</c:v>
                </c:pt>
                <c:pt idx="10796">
                  <c:v>9.3610000000000007</c:v>
                </c:pt>
                <c:pt idx="10797">
                  <c:v>9.41</c:v>
                </c:pt>
                <c:pt idx="10798">
                  <c:v>9.4600000000000009</c:v>
                </c:pt>
                <c:pt idx="10799">
                  <c:v>9.4849999999999994</c:v>
                </c:pt>
                <c:pt idx="10800">
                  <c:v>9.5090000000000003</c:v>
                </c:pt>
                <c:pt idx="10801">
                  <c:v>9.5340000000000007</c:v>
                </c:pt>
                <c:pt idx="10802">
                  <c:v>9.5830000000000002</c:v>
                </c:pt>
                <c:pt idx="10803">
                  <c:v>9.6319999999999997</c:v>
                </c:pt>
                <c:pt idx="10804">
                  <c:v>9.6319999999999997</c:v>
                </c:pt>
                <c:pt idx="10805">
                  <c:v>9.6080000000000005</c:v>
                </c:pt>
                <c:pt idx="10806">
                  <c:v>9.6820000000000004</c:v>
                </c:pt>
                <c:pt idx="10807">
                  <c:v>9.7059999999999995</c:v>
                </c:pt>
                <c:pt idx="10808">
                  <c:v>9.7309999999999999</c:v>
                </c:pt>
                <c:pt idx="10809">
                  <c:v>9.7059999999999995</c:v>
                </c:pt>
                <c:pt idx="10810">
                  <c:v>9.7799999999999994</c:v>
                </c:pt>
                <c:pt idx="10811">
                  <c:v>9.8049999999999997</c:v>
                </c:pt>
                <c:pt idx="10812">
                  <c:v>9.5830000000000002</c:v>
                </c:pt>
                <c:pt idx="10813">
                  <c:v>9.5340000000000007</c:v>
                </c:pt>
                <c:pt idx="10814">
                  <c:v>9.5090000000000003</c:v>
                </c:pt>
                <c:pt idx="10815">
                  <c:v>9.6820000000000004</c:v>
                </c:pt>
                <c:pt idx="10816">
                  <c:v>9.6319999999999997</c:v>
                </c:pt>
                <c:pt idx="10817">
                  <c:v>9.5340000000000007</c:v>
                </c:pt>
                <c:pt idx="10818">
                  <c:v>9.5830000000000002</c:v>
                </c:pt>
                <c:pt idx="10819">
                  <c:v>9.6080000000000005</c:v>
                </c:pt>
                <c:pt idx="10820">
                  <c:v>9.4849999999999994</c:v>
                </c:pt>
                <c:pt idx="10821">
                  <c:v>9.4849999999999994</c:v>
                </c:pt>
                <c:pt idx="10822">
                  <c:v>9.41</c:v>
                </c:pt>
                <c:pt idx="10823">
                  <c:v>9.3610000000000007</c:v>
                </c:pt>
                <c:pt idx="10824">
                  <c:v>9.3119999999999994</c:v>
                </c:pt>
                <c:pt idx="10825">
                  <c:v>9.3859999999999992</c:v>
                </c:pt>
                <c:pt idx="10826">
                  <c:v>9.3610000000000007</c:v>
                </c:pt>
                <c:pt idx="10827">
                  <c:v>9.3360000000000003</c:v>
                </c:pt>
                <c:pt idx="10828">
                  <c:v>9.2620000000000005</c:v>
                </c:pt>
                <c:pt idx="10829">
                  <c:v>9.2129999999999992</c:v>
                </c:pt>
                <c:pt idx="10830">
                  <c:v>9.2129999999999992</c:v>
                </c:pt>
                <c:pt idx="10831">
                  <c:v>9.1880000000000006</c:v>
                </c:pt>
                <c:pt idx="10832">
                  <c:v>9.1630000000000003</c:v>
                </c:pt>
                <c:pt idx="10833">
                  <c:v>9.1389999999999993</c:v>
                </c:pt>
                <c:pt idx="10834">
                  <c:v>9.1389999999999993</c:v>
                </c:pt>
                <c:pt idx="10835">
                  <c:v>9.1140000000000008</c:v>
                </c:pt>
                <c:pt idx="10836">
                  <c:v>9.1140000000000008</c:v>
                </c:pt>
                <c:pt idx="10837">
                  <c:v>9.0890000000000004</c:v>
                </c:pt>
                <c:pt idx="10838">
                  <c:v>9.0640000000000001</c:v>
                </c:pt>
                <c:pt idx="10839">
                  <c:v>9.0399999999999991</c:v>
                </c:pt>
                <c:pt idx="10840">
                  <c:v>8.99</c:v>
                </c:pt>
                <c:pt idx="10841">
                  <c:v>8.9649999999999999</c:v>
                </c:pt>
                <c:pt idx="10842">
                  <c:v>8.9649999999999999</c:v>
                </c:pt>
                <c:pt idx="10843">
                  <c:v>8.9649999999999999</c:v>
                </c:pt>
                <c:pt idx="10844">
                  <c:v>8.9410000000000007</c:v>
                </c:pt>
                <c:pt idx="10845">
                  <c:v>8.9410000000000007</c:v>
                </c:pt>
                <c:pt idx="10846">
                  <c:v>8.9160000000000004</c:v>
                </c:pt>
                <c:pt idx="10847">
                  <c:v>8.891</c:v>
                </c:pt>
                <c:pt idx="10848">
                  <c:v>8.891</c:v>
                </c:pt>
                <c:pt idx="10849">
                  <c:v>8.8659999999999997</c:v>
                </c:pt>
                <c:pt idx="10850">
                  <c:v>8.8659999999999997</c:v>
                </c:pt>
                <c:pt idx="10851">
                  <c:v>8.8409999999999993</c:v>
                </c:pt>
                <c:pt idx="10852">
                  <c:v>8.8409999999999993</c:v>
                </c:pt>
                <c:pt idx="10853">
                  <c:v>8.8409999999999993</c:v>
                </c:pt>
                <c:pt idx="10854">
                  <c:v>8.8170000000000002</c:v>
                </c:pt>
                <c:pt idx="10855">
                  <c:v>8.8170000000000002</c:v>
                </c:pt>
                <c:pt idx="10856">
                  <c:v>8.8409999999999993</c:v>
                </c:pt>
                <c:pt idx="10857">
                  <c:v>8.8170000000000002</c:v>
                </c:pt>
                <c:pt idx="10858">
                  <c:v>8.7919999999999998</c:v>
                </c:pt>
                <c:pt idx="10859">
                  <c:v>8.7919999999999998</c:v>
                </c:pt>
                <c:pt idx="10860">
                  <c:v>8.7919999999999998</c:v>
                </c:pt>
                <c:pt idx="10861">
                  <c:v>8.7919999999999998</c:v>
                </c:pt>
                <c:pt idx="10862">
                  <c:v>8.7669999999999995</c:v>
                </c:pt>
                <c:pt idx="10863">
                  <c:v>8.7669999999999995</c:v>
                </c:pt>
                <c:pt idx="10864">
                  <c:v>8.7669999999999995</c:v>
                </c:pt>
                <c:pt idx="10865">
                  <c:v>8.7669999999999995</c:v>
                </c:pt>
                <c:pt idx="10866">
                  <c:v>8.7669999999999995</c:v>
                </c:pt>
                <c:pt idx="10867">
                  <c:v>8.7669999999999995</c:v>
                </c:pt>
                <c:pt idx="10868">
                  <c:v>8.7669999999999995</c:v>
                </c:pt>
                <c:pt idx="10869">
                  <c:v>8.7669999999999995</c:v>
                </c:pt>
                <c:pt idx="10870">
                  <c:v>8.7420000000000009</c:v>
                </c:pt>
                <c:pt idx="10871">
                  <c:v>8.7420000000000009</c:v>
                </c:pt>
                <c:pt idx="10872">
                  <c:v>8.7420000000000009</c:v>
                </c:pt>
                <c:pt idx="10873">
                  <c:v>8.7420000000000009</c:v>
                </c:pt>
                <c:pt idx="10874">
                  <c:v>8.7420000000000009</c:v>
                </c:pt>
                <c:pt idx="10875">
                  <c:v>8.7420000000000009</c:v>
                </c:pt>
                <c:pt idx="10876">
                  <c:v>8.7420000000000009</c:v>
                </c:pt>
                <c:pt idx="10877">
                  <c:v>8.7420000000000009</c:v>
                </c:pt>
                <c:pt idx="10878">
                  <c:v>8.7420000000000009</c:v>
                </c:pt>
                <c:pt idx="10879">
                  <c:v>8.7420000000000009</c:v>
                </c:pt>
                <c:pt idx="10880">
                  <c:v>8.7669999999999995</c:v>
                </c:pt>
                <c:pt idx="10881">
                  <c:v>8.7919999999999998</c:v>
                </c:pt>
                <c:pt idx="10882">
                  <c:v>8.7919999999999998</c:v>
                </c:pt>
                <c:pt idx="10883">
                  <c:v>8.8170000000000002</c:v>
                </c:pt>
                <c:pt idx="10884">
                  <c:v>8.8659999999999997</c:v>
                </c:pt>
                <c:pt idx="10885">
                  <c:v>8.9410000000000007</c:v>
                </c:pt>
                <c:pt idx="10886">
                  <c:v>8.9649999999999999</c:v>
                </c:pt>
                <c:pt idx="10887">
                  <c:v>9.0640000000000001</c:v>
                </c:pt>
                <c:pt idx="10888">
                  <c:v>9.1389999999999993</c:v>
                </c:pt>
                <c:pt idx="10889">
                  <c:v>9.2379999999999995</c:v>
                </c:pt>
                <c:pt idx="10890">
                  <c:v>9.2870000000000008</c:v>
                </c:pt>
                <c:pt idx="10891">
                  <c:v>9.3119999999999994</c:v>
                </c:pt>
                <c:pt idx="10892">
                  <c:v>9.3119999999999994</c:v>
                </c:pt>
                <c:pt idx="10893">
                  <c:v>9.3360000000000003</c:v>
                </c:pt>
                <c:pt idx="10894">
                  <c:v>9.3610000000000007</c:v>
                </c:pt>
                <c:pt idx="10895">
                  <c:v>9.3859999999999992</c:v>
                </c:pt>
                <c:pt idx="10896">
                  <c:v>9.4600000000000009</c:v>
                </c:pt>
                <c:pt idx="10897">
                  <c:v>9.5340000000000007</c:v>
                </c:pt>
                <c:pt idx="10898">
                  <c:v>9.5340000000000007</c:v>
                </c:pt>
                <c:pt idx="10899">
                  <c:v>9.6319999999999997</c:v>
                </c:pt>
                <c:pt idx="10900">
                  <c:v>9.6820000000000004</c:v>
                </c:pt>
                <c:pt idx="10901">
                  <c:v>9.657</c:v>
                </c:pt>
                <c:pt idx="10902">
                  <c:v>9.7309999999999999</c:v>
                </c:pt>
                <c:pt idx="10903">
                  <c:v>9.8049999999999997</c:v>
                </c:pt>
                <c:pt idx="10904">
                  <c:v>9.8290000000000006</c:v>
                </c:pt>
                <c:pt idx="10905">
                  <c:v>9.8290000000000006</c:v>
                </c:pt>
                <c:pt idx="10906">
                  <c:v>9.8539999999999992</c:v>
                </c:pt>
                <c:pt idx="10907">
                  <c:v>9.8539999999999992</c:v>
                </c:pt>
                <c:pt idx="10908">
                  <c:v>9.7799999999999994</c:v>
                </c:pt>
                <c:pt idx="10909">
                  <c:v>9.7799999999999994</c:v>
                </c:pt>
                <c:pt idx="10910">
                  <c:v>9.7799999999999994</c:v>
                </c:pt>
                <c:pt idx="10911">
                  <c:v>9.7309999999999999</c:v>
                </c:pt>
                <c:pt idx="10912">
                  <c:v>9.7309999999999999</c:v>
                </c:pt>
                <c:pt idx="10913">
                  <c:v>9.7799999999999994</c:v>
                </c:pt>
                <c:pt idx="10914">
                  <c:v>9.7799999999999994</c:v>
                </c:pt>
                <c:pt idx="10915">
                  <c:v>9.6820000000000004</c:v>
                </c:pt>
                <c:pt idx="10916">
                  <c:v>9.657</c:v>
                </c:pt>
                <c:pt idx="10917">
                  <c:v>9.6080000000000005</c:v>
                </c:pt>
                <c:pt idx="10918">
                  <c:v>9.6080000000000005</c:v>
                </c:pt>
                <c:pt idx="10919">
                  <c:v>9.5340000000000007</c:v>
                </c:pt>
                <c:pt idx="10920">
                  <c:v>9.5340000000000007</c:v>
                </c:pt>
                <c:pt idx="10921">
                  <c:v>9.4350000000000005</c:v>
                </c:pt>
                <c:pt idx="10922">
                  <c:v>9.4350000000000005</c:v>
                </c:pt>
                <c:pt idx="10923">
                  <c:v>9.3859999999999992</c:v>
                </c:pt>
                <c:pt idx="10924">
                  <c:v>9.3360000000000003</c:v>
                </c:pt>
                <c:pt idx="10925">
                  <c:v>9.2620000000000005</c:v>
                </c:pt>
                <c:pt idx="10926">
                  <c:v>9.1880000000000006</c:v>
                </c:pt>
                <c:pt idx="10927">
                  <c:v>9.1630000000000003</c:v>
                </c:pt>
                <c:pt idx="10928">
                  <c:v>9.1630000000000003</c:v>
                </c:pt>
                <c:pt idx="10929">
                  <c:v>9.1630000000000003</c:v>
                </c:pt>
                <c:pt idx="10930">
                  <c:v>9.1389999999999993</c:v>
                </c:pt>
                <c:pt idx="10931">
                  <c:v>9.0890000000000004</c:v>
                </c:pt>
                <c:pt idx="10932">
                  <c:v>9.0640000000000001</c:v>
                </c:pt>
                <c:pt idx="10933">
                  <c:v>9.0640000000000001</c:v>
                </c:pt>
                <c:pt idx="10934">
                  <c:v>9.0640000000000001</c:v>
                </c:pt>
                <c:pt idx="10935">
                  <c:v>9.0640000000000001</c:v>
                </c:pt>
                <c:pt idx="10936">
                  <c:v>9.0399999999999991</c:v>
                </c:pt>
                <c:pt idx="10937">
                  <c:v>8.99</c:v>
                </c:pt>
                <c:pt idx="10938">
                  <c:v>8.99</c:v>
                </c:pt>
                <c:pt idx="10939">
                  <c:v>8.99</c:v>
                </c:pt>
                <c:pt idx="10940">
                  <c:v>8.9649999999999999</c:v>
                </c:pt>
                <c:pt idx="10941">
                  <c:v>8.9410000000000007</c:v>
                </c:pt>
                <c:pt idx="10942">
                  <c:v>8.9160000000000004</c:v>
                </c:pt>
                <c:pt idx="10943">
                  <c:v>8.9160000000000004</c:v>
                </c:pt>
                <c:pt idx="10944">
                  <c:v>8.9160000000000004</c:v>
                </c:pt>
                <c:pt idx="10945">
                  <c:v>8.891</c:v>
                </c:pt>
                <c:pt idx="10946">
                  <c:v>8.891</c:v>
                </c:pt>
                <c:pt idx="10947">
                  <c:v>8.8659999999999997</c:v>
                </c:pt>
                <c:pt idx="10948">
                  <c:v>8.8659999999999997</c:v>
                </c:pt>
                <c:pt idx="10949">
                  <c:v>8.8659999999999997</c:v>
                </c:pt>
                <c:pt idx="10950">
                  <c:v>8.8409999999999993</c:v>
                </c:pt>
                <c:pt idx="10951">
                  <c:v>8.8409999999999993</c:v>
                </c:pt>
                <c:pt idx="10952">
                  <c:v>8.8409999999999993</c:v>
                </c:pt>
                <c:pt idx="10953">
                  <c:v>8.8409999999999993</c:v>
                </c:pt>
                <c:pt idx="10954">
                  <c:v>8.8409999999999993</c:v>
                </c:pt>
                <c:pt idx="10955">
                  <c:v>8.8170000000000002</c:v>
                </c:pt>
                <c:pt idx="10956">
                  <c:v>8.8170000000000002</c:v>
                </c:pt>
                <c:pt idx="10957">
                  <c:v>8.8170000000000002</c:v>
                </c:pt>
                <c:pt idx="10958">
                  <c:v>8.8170000000000002</c:v>
                </c:pt>
                <c:pt idx="10959">
                  <c:v>8.8170000000000002</c:v>
                </c:pt>
                <c:pt idx="10960">
                  <c:v>8.8170000000000002</c:v>
                </c:pt>
                <c:pt idx="10961">
                  <c:v>8.8170000000000002</c:v>
                </c:pt>
                <c:pt idx="10962">
                  <c:v>8.8170000000000002</c:v>
                </c:pt>
                <c:pt idx="10963">
                  <c:v>8.8170000000000002</c:v>
                </c:pt>
                <c:pt idx="10964">
                  <c:v>8.8170000000000002</c:v>
                </c:pt>
                <c:pt idx="10965">
                  <c:v>8.7919999999999998</c:v>
                </c:pt>
                <c:pt idx="10966">
                  <c:v>8.7919999999999998</c:v>
                </c:pt>
                <c:pt idx="10967">
                  <c:v>8.7919999999999998</c:v>
                </c:pt>
                <c:pt idx="10968">
                  <c:v>8.7919999999999998</c:v>
                </c:pt>
                <c:pt idx="10969">
                  <c:v>8.7919999999999998</c:v>
                </c:pt>
                <c:pt idx="10970">
                  <c:v>8.7919999999999998</c:v>
                </c:pt>
                <c:pt idx="10971">
                  <c:v>8.7669999999999995</c:v>
                </c:pt>
                <c:pt idx="10972">
                  <c:v>8.7919999999999998</c:v>
                </c:pt>
                <c:pt idx="10973">
                  <c:v>8.7919999999999998</c:v>
                </c:pt>
                <c:pt idx="10974">
                  <c:v>8.7919999999999998</c:v>
                </c:pt>
                <c:pt idx="10975">
                  <c:v>8.7919999999999998</c:v>
                </c:pt>
                <c:pt idx="10976">
                  <c:v>8.7919999999999998</c:v>
                </c:pt>
                <c:pt idx="10977">
                  <c:v>8.8170000000000002</c:v>
                </c:pt>
                <c:pt idx="10978">
                  <c:v>8.8409999999999993</c:v>
                </c:pt>
                <c:pt idx="10979">
                  <c:v>8.8409999999999993</c:v>
                </c:pt>
                <c:pt idx="10980">
                  <c:v>8.9160000000000004</c:v>
                </c:pt>
                <c:pt idx="10981">
                  <c:v>8.9649999999999999</c:v>
                </c:pt>
                <c:pt idx="10982">
                  <c:v>8.9649999999999999</c:v>
                </c:pt>
                <c:pt idx="10983">
                  <c:v>9.0890000000000004</c:v>
                </c:pt>
                <c:pt idx="10984">
                  <c:v>9.1880000000000006</c:v>
                </c:pt>
                <c:pt idx="10985">
                  <c:v>9.2379999999999995</c:v>
                </c:pt>
                <c:pt idx="10986">
                  <c:v>9.3119999999999994</c:v>
                </c:pt>
                <c:pt idx="10987">
                  <c:v>9.3360000000000003</c:v>
                </c:pt>
                <c:pt idx="10988">
                  <c:v>9.3859999999999992</c:v>
                </c:pt>
                <c:pt idx="10989">
                  <c:v>9.4350000000000005</c:v>
                </c:pt>
                <c:pt idx="10990">
                  <c:v>9.4849999999999994</c:v>
                </c:pt>
                <c:pt idx="10991">
                  <c:v>9.5090000000000003</c:v>
                </c:pt>
                <c:pt idx="10992">
                  <c:v>9.5579999999999998</c:v>
                </c:pt>
                <c:pt idx="10993">
                  <c:v>9.6080000000000005</c:v>
                </c:pt>
                <c:pt idx="10994">
                  <c:v>9.657</c:v>
                </c:pt>
                <c:pt idx="10995">
                  <c:v>9.7059999999999995</c:v>
                </c:pt>
                <c:pt idx="10996">
                  <c:v>9.7309999999999999</c:v>
                </c:pt>
                <c:pt idx="10997">
                  <c:v>9.7309999999999999</c:v>
                </c:pt>
                <c:pt idx="10998">
                  <c:v>9.7799999999999994</c:v>
                </c:pt>
                <c:pt idx="10999">
                  <c:v>9.7309999999999999</c:v>
                </c:pt>
                <c:pt idx="11000">
                  <c:v>9.7799999999999994</c:v>
                </c:pt>
                <c:pt idx="11001">
                  <c:v>9.7059999999999995</c:v>
                </c:pt>
                <c:pt idx="11002">
                  <c:v>9.657</c:v>
                </c:pt>
                <c:pt idx="11003">
                  <c:v>9.6319999999999997</c:v>
                </c:pt>
                <c:pt idx="11004">
                  <c:v>9.6319999999999997</c:v>
                </c:pt>
                <c:pt idx="11005">
                  <c:v>9.6080000000000005</c:v>
                </c:pt>
                <c:pt idx="11006">
                  <c:v>9.5579999999999998</c:v>
                </c:pt>
                <c:pt idx="11007">
                  <c:v>9.5579999999999998</c:v>
                </c:pt>
                <c:pt idx="11008">
                  <c:v>9.6080000000000005</c:v>
                </c:pt>
                <c:pt idx="11009">
                  <c:v>9.5340000000000007</c:v>
                </c:pt>
                <c:pt idx="11010">
                  <c:v>9.5090000000000003</c:v>
                </c:pt>
                <c:pt idx="11011">
                  <c:v>9.5340000000000007</c:v>
                </c:pt>
                <c:pt idx="11012">
                  <c:v>9.5340000000000007</c:v>
                </c:pt>
                <c:pt idx="11013">
                  <c:v>9.4849999999999994</c:v>
                </c:pt>
                <c:pt idx="11014">
                  <c:v>9.4350000000000005</c:v>
                </c:pt>
                <c:pt idx="11015">
                  <c:v>9.3610000000000007</c:v>
                </c:pt>
                <c:pt idx="11016">
                  <c:v>9.3119999999999994</c:v>
                </c:pt>
                <c:pt idx="11017">
                  <c:v>9.2620000000000005</c:v>
                </c:pt>
                <c:pt idx="11018">
                  <c:v>9.2379999999999995</c:v>
                </c:pt>
                <c:pt idx="11019">
                  <c:v>9.2379999999999995</c:v>
                </c:pt>
                <c:pt idx="11020">
                  <c:v>9.2379999999999995</c:v>
                </c:pt>
                <c:pt idx="11021">
                  <c:v>9.2379999999999995</c:v>
                </c:pt>
                <c:pt idx="11022">
                  <c:v>9.2129999999999992</c:v>
                </c:pt>
                <c:pt idx="11023">
                  <c:v>9.1630000000000003</c:v>
                </c:pt>
                <c:pt idx="11024">
                  <c:v>9.1389999999999993</c:v>
                </c:pt>
                <c:pt idx="11025">
                  <c:v>9.1140000000000008</c:v>
                </c:pt>
                <c:pt idx="11026">
                  <c:v>9.0890000000000004</c:v>
                </c:pt>
                <c:pt idx="11027">
                  <c:v>9.0890000000000004</c:v>
                </c:pt>
                <c:pt idx="11028">
                  <c:v>9.0640000000000001</c:v>
                </c:pt>
                <c:pt idx="11029">
                  <c:v>9.0890000000000004</c:v>
                </c:pt>
                <c:pt idx="11030">
                  <c:v>9.0640000000000001</c:v>
                </c:pt>
                <c:pt idx="11031">
                  <c:v>9.0399999999999991</c:v>
                </c:pt>
                <c:pt idx="11032">
                  <c:v>9.0150000000000006</c:v>
                </c:pt>
                <c:pt idx="11033">
                  <c:v>8.99</c:v>
                </c:pt>
                <c:pt idx="11034">
                  <c:v>8.99</c:v>
                </c:pt>
                <c:pt idx="11035">
                  <c:v>8.9649999999999999</c:v>
                </c:pt>
                <c:pt idx="11036">
                  <c:v>8.9649999999999999</c:v>
                </c:pt>
                <c:pt idx="11037">
                  <c:v>8.9410000000000007</c:v>
                </c:pt>
                <c:pt idx="11038">
                  <c:v>8.9410000000000007</c:v>
                </c:pt>
                <c:pt idx="11039">
                  <c:v>8.9160000000000004</c:v>
                </c:pt>
                <c:pt idx="11040">
                  <c:v>8.9160000000000004</c:v>
                </c:pt>
                <c:pt idx="11041">
                  <c:v>8.9160000000000004</c:v>
                </c:pt>
                <c:pt idx="11042">
                  <c:v>8.9160000000000004</c:v>
                </c:pt>
                <c:pt idx="11043">
                  <c:v>8.9160000000000004</c:v>
                </c:pt>
                <c:pt idx="11044">
                  <c:v>8.891</c:v>
                </c:pt>
                <c:pt idx="11045">
                  <c:v>8.891</c:v>
                </c:pt>
                <c:pt idx="11046">
                  <c:v>8.891</c:v>
                </c:pt>
                <c:pt idx="11047">
                  <c:v>8.8659999999999997</c:v>
                </c:pt>
                <c:pt idx="11048">
                  <c:v>8.8659999999999997</c:v>
                </c:pt>
                <c:pt idx="11049">
                  <c:v>8.8659999999999997</c:v>
                </c:pt>
                <c:pt idx="11050">
                  <c:v>8.8659999999999997</c:v>
                </c:pt>
                <c:pt idx="11051">
                  <c:v>8.8659999999999997</c:v>
                </c:pt>
                <c:pt idx="11052">
                  <c:v>8.8659999999999997</c:v>
                </c:pt>
                <c:pt idx="11053">
                  <c:v>8.8659999999999997</c:v>
                </c:pt>
                <c:pt idx="11054">
                  <c:v>8.8659999999999997</c:v>
                </c:pt>
                <c:pt idx="11055">
                  <c:v>8.891</c:v>
                </c:pt>
                <c:pt idx="11056">
                  <c:v>8.891</c:v>
                </c:pt>
                <c:pt idx="11057">
                  <c:v>8.891</c:v>
                </c:pt>
                <c:pt idx="11058">
                  <c:v>8.891</c:v>
                </c:pt>
                <c:pt idx="11059">
                  <c:v>8.891</c:v>
                </c:pt>
                <c:pt idx="11060">
                  <c:v>8.891</c:v>
                </c:pt>
                <c:pt idx="11061">
                  <c:v>8.891</c:v>
                </c:pt>
                <c:pt idx="11062">
                  <c:v>8.891</c:v>
                </c:pt>
                <c:pt idx="11063">
                  <c:v>8.891</c:v>
                </c:pt>
                <c:pt idx="11064">
                  <c:v>8.891</c:v>
                </c:pt>
                <c:pt idx="11065">
                  <c:v>8.891</c:v>
                </c:pt>
                <c:pt idx="11066">
                  <c:v>8.891</c:v>
                </c:pt>
                <c:pt idx="11067">
                  <c:v>8.891</c:v>
                </c:pt>
                <c:pt idx="11068">
                  <c:v>8.891</c:v>
                </c:pt>
                <c:pt idx="11069">
                  <c:v>8.891</c:v>
                </c:pt>
                <c:pt idx="11070">
                  <c:v>8.891</c:v>
                </c:pt>
                <c:pt idx="11071">
                  <c:v>8.9160000000000004</c:v>
                </c:pt>
                <c:pt idx="11072">
                  <c:v>8.9160000000000004</c:v>
                </c:pt>
                <c:pt idx="11073">
                  <c:v>8.9160000000000004</c:v>
                </c:pt>
                <c:pt idx="11074">
                  <c:v>8.9410000000000007</c:v>
                </c:pt>
                <c:pt idx="11075">
                  <c:v>8.9649999999999999</c:v>
                </c:pt>
                <c:pt idx="11076">
                  <c:v>8.9410000000000007</c:v>
                </c:pt>
                <c:pt idx="11077">
                  <c:v>9.1140000000000008</c:v>
                </c:pt>
                <c:pt idx="11078">
                  <c:v>9.5579999999999998</c:v>
                </c:pt>
                <c:pt idx="11079">
                  <c:v>9.8539999999999992</c:v>
                </c:pt>
                <c:pt idx="11080">
                  <c:v>10.074999999999999</c:v>
                </c:pt>
                <c:pt idx="11081">
                  <c:v>10.417999999999999</c:v>
                </c:pt>
                <c:pt idx="11082">
                  <c:v>10.663</c:v>
                </c:pt>
                <c:pt idx="11083">
                  <c:v>10.834</c:v>
                </c:pt>
                <c:pt idx="11084">
                  <c:v>10.98</c:v>
                </c:pt>
                <c:pt idx="11085">
                  <c:v>11.102</c:v>
                </c:pt>
                <c:pt idx="11086">
                  <c:v>11.224</c:v>
                </c:pt>
                <c:pt idx="11087">
                  <c:v>11.297000000000001</c:v>
                </c:pt>
                <c:pt idx="11088">
                  <c:v>11.394</c:v>
                </c:pt>
                <c:pt idx="11089">
                  <c:v>11.492000000000001</c:v>
                </c:pt>
                <c:pt idx="11090">
                  <c:v>11.565</c:v>
                </c:pt>
                <c:pt idx="11091">
                  <c:v>11.589</c:v>
                </c:pt>
                <c:pt idx="11092">
                  <c:v>11.662000000000001</c:v>
                </c:pt>
                <c:pt idx="11093">
                  <c:v>11.759</c:v>
                </c:pt>
                <c:pt idx="11094">
                  <c:v>11.807</c:v>
                </c:pt>
                <c:pt idx="11095">
                  <c:v>11.904</c:v>
                </c:pt>
                <c:pt idx="11096">
                  <c:v>11.977</c:v>
                </c:pt>
                <c:pt idx="11097">
                  <c:v>12.05</c:v>
                </c:pt>
                <c:pt idx="11098">
                  <c:v>12.098000000000001</c:v>
                </c:pt>
                <c:pt idx="11099">
                  <c:v>12.074</c:v>
                </c:pt>
                <c:pt idx="11100">
                  <c:v>12.05</c:v>
                </c:pt>
                <c:pt idx="11101">
                  <c:v>12.074</c:v>
                </c:pt>
                <c:pt idx="11102">
                  <c:v>12.147</c:v>
                </c:pt>
                <c:pt idx="11103">
                  <c:v>12.170999999999999</c:v>
                </c:pt>
                <c:pt idx="11104">
                  <c:v>12.147</c:v>
                </c:pt>
                <c:pt idx="11105">
                  <c:v>12.098000000000001</c:v>
                </c:pt>
                <c:pt idx="11106">
                  <c:v>12.074</c:v>
                </c:pt>
                <c:pt idx="11107">
                  <c:v>12.025</c:v>
                </c:pt>
                <c:pt idx="11108">
                  <c:v>12.025</c:v>
                </c:pt>
                <c:pt idx="11109">
                  <c:v>12.025</c:v>
                </c:pt>
                <c:pt idx="11110">
                  <c:v>12.025</c:v>
                </c:pt>
                <c:pt idx="11111">
                  <c:v>12.074</c:v>
                </c:pt>
                <c:pt idx="11112">
                  <c:v>12.122</c:v>
                </c:pt>
                <c:pt idx="11113">
                  <c:v>12.218999999999999</c:v>
                </c:pt>
                <c:pt idx="11114">
                  <c:v>12.268000000000001</c:v>
                </c:pt>
                <c:pt idx="11115">
                  <c:v>12.364000000000001</c:v>
                </c:pt>
                <c:pt idx="11116">
                  <c:v>12.461</c:v>
                </c:pt>
                <c:pt idx="11117">
                  <c:v>12.534000000000001</c:v>
                </c:pt>
                <c:pt idx="11118">
                  <c:v>12.582000000000001</c:v>
                </c:pt>
                <c:pt idx="11119">
                  <c:v>12.654</c:v>
                </c:pt>
                <c:pt idx="11120">
                  <c:v>12.727</c:v>
                </c:pt>
                <c:pt idx="11121">
                  <c:v>12.775</c:v>
                </c:pt>
                <c:pt idx="11122">
                  <c:v>12.823</c:v>
                </c:pt>
                <c:pt idx="11123">
                  <c:v>12.871</c:v>
                </c:pt>
                <c:pt idx="11124">
                  <c:v>12.896000000000001</c:v>
                </c:pt>
                <c:pt idx="11125">
                  <c:v>12.944000000000001</c:v>
                </c:pt>
                <c:pt idx="11126">
                  <c:v>12.968</c:v>
                </c:pt>
                <c:pt idx="11127">
                  <c:v>12.992000000000001</c:v>
                </c:pt>
                <c:pt idx="11128">
                  <c:v>13.016</c:v>
                </c:pt>
                <c:pt idx="11129">
                  <c:v>13.016</c:v>
                </c:pt>
                <c:pt idx="11130">
                  <c:v>13.016</c:v>
                </c:pt>
                <c:pt idx="11131">
                  <c:v>13.04</c:v>
                </c:pt>
                <c:pt idx="11132">
                  <c:v>13.016</c:v>
                </c:pt>
                <c:pt idx="11133">
                  <c:v>13.016</c:v>
                </c:pt>
                <c:pt idx="11134">
                  <c:v>13.016</c:v>
                </c:pt>
                <c:pt idx="11135">
                  <c:v>13.016</c:v>
                </c:pt>
                <c:pt idx="11136">
                  <c:v>12.992000000000001</c:v>
                </c:pt>
                <c:pt idx="11137">
                  <c:v>12.992000000000001</c:v>
                </c:pt>
                <c:pt idx="11138">
                  <c:v>12.968</c:v>
                </c:pt>
                <c:pt idx="11139">
                  <c:v>12.968</c:v>
                </c:pt>
                <c:pt idx="11140">
                  <c:v>12.944000000000001</c:v>
                </c:pt>
                <c:pt idx="11141">
                  <c:v>12.944000000000001</c:v>
                </c:pt>
                <c:pt idx="11142">
                  <c:v>12.92</c:v>
                </c:pt>
                <c:pt idx="11143">
                  <c:v>12.92</c:v>
                </c:pt>
                <c:pt idx="11144">
                  <c:v>12.896000000000001</c:v>
                </c:pt>
                <c:pt idx="11145">
                  <c:v>12.871</c:v>
                </c:pt>
                <c:pt idx="11146">
                  <c:v>12.847</c:v>
                </c:pt>
                <c:pt idx="11147">
                  <c:v>12.823</c:v>
                </c:pt>
                <c:pt idx="11148">
                  <c:v>12.775</c:v>
                </c:pt>
                <c:pt idx="11149">
                  <c:v>12.750999999999999</c:v>
                </c:pt>
                <c:pt idx="11150">
                  <c:v>12.702999999999999</c:v>
                </c:pt>
                <c:pt idx="11151">
                  <c:v>12.678000000000001</c:v>
                </c:pt>
                <c:pt idx="11152">
                  <c:v>12.654</c:v>
                </c:pt>
                <c:pt idx="11153">
                  <c:v>12.606</c:v>
                </c:pt>
                <c:pt idx="11154">
                  <c:v>12.582000000000001</c:v>
                </c:pt>
                <c:pt idx="11155">
                  <c:v>12.558</c:v>
                </c:pt>
                <c:pt idx="11156">
                  <c:v>12.534000000000001</c:v>
                </c:pt>
                <c:pt idx="11157">
                  <c:v>12.509</c:v>
                </c:pt>
                <c:pt idx="11158">
                  <c:v>12.484999999999999</c:v>
                </c:pt>
                <c:pt idx="11159">
                  <c:v>12.461</c:v>
                </c:pt>
                <c:pt idx="11160">
                  <c:v>12.461</c:v>
                </c:pt>
                <c:pt idx="11161">
                  <c:v>12.436999999999999</c:v>
                </c:pt>
                <c:pt idx="11162">
                  <c:v>12.413</c:v>
                </c:pt>
                <c:pt idx="11163">
                  <c:v>12.413</c:v>
                </c:pt>
                <c:pt idx="11164">
                  <c:v>12.413</c:v>
                </c:pt>
                <c:pt idx="11165">
                  <c:v>12.413</c:v>
                </c:pt>
                <c:pt idx="11166">
                  <c:v>12.413</c:v>
                </c:pt>
                <c:pt idx="11167">
                  <c:v>12.413</c:v>
                </c:pt>
                <c:pt idx="11168">
                  <c:v>12.413</c:v>
                </c:pt>
                <c:pt idx="11169">
                  <c:v>12.436999999999999</c:v>
                </c:pt>
                <c:pt idx="11170">
                  <c:v>12.436999999999999</c:v>
                </c:pt>
                <c:pt idx="11171">
                  <c:v>12.461</c:v>
                </c:pt>
                <c:pt idx="11172">
                  <c:v>12.461</c:v>
                </c:pt>
                <c:pt idx="11173">
                  <c:v>12.484999999999999</c:v>
                </c:pt>
                <c:pt idx="11174">
                  <c:v>12.509</c:v>
                </c:pt>
                <c:pt idx="11175">
                  <c:v>12.509</c:v>
                </c:pt>
                <c:pt idx="11176">
                  <c:v>12.534000000000001</c:v>
                </c:pt>
                <c:pt idx="11177">
                  <c:v>12.558</c:v>
                </c:pt>
                <c:pt idx="11178">
                  <c:v>12.558</c:v>
                </c:pt>
                <c:pt idx="11179">
                  <c:v>12.558</c:v>
                </c:pt>
                <c:pt idx="11180">
                  <c:v>12.582000000000001</c:v>
                </c:pt>
                <c:pt idx="11181">
                  <c:v>12.606</c:v>
                </c:pt>
                <c:pt idx="11182">
                  <c:v>12.63</c:v>
                </c:pt>
                <c:pt idx="11183">
                  <c:v>12.678000000000001</c:v>
                </c:pt>
                <c:pt idx="11184">
                  <c:v>12.702999999999999</c:v>
                </c:pt>
                <c:pt idx="11185">
                  <c:v>12.750999999999999</c:v>
                </c:pt>
                <c:pt idx="11186">
                  <c:v>12.798999999999999</c:v>
                </c:pt>
                <c:pt idx="11187">
                  <c:v>12.823</c:v>
                </c:pt>
                <c:pt idx="11188">
                  <c:v>12.847</c:v>
                </c:pt>
                <c:pt idx="11189">
                  <c:v>12.823</c:v>
                </c:pt>
                <c:pt idx="11190">
                  <c:v>12.798999999999999</c:v>
                </c:pt>
                <c:pt idx="11191">
                  <c:v>12.823</c:v>
                </c:pt>
                <c:pt idx="11192">
                  <c:v>12.823</c:v>
                </c:pt>
                <c:pt idx="11193">
                  <c:v>12.847</c:v>
                </c:pt>
                <c:pt idx="11194">
                  <c:v>12.871</c:v>
                </c:pt>
                <c:pt idx="11195">
                  <c:v>12.871</c:v>
                </c:pt>
                <c:pt idx="11196">
                  <c:v>12.92</c:v>
                </c:pt>
                <c:pt idx="11197">
                  <c:v>12.92</c:v>
                </c:pt>
                <c:pt idx="11198">
                  <c:v>12.944000000000001</c:v>
                </c:pt>
                <c:pt idx="11199">
                  <c:v>12.944000000000001</c:v>
                </c:pt>
                <c:pt idx="11200">
                  <c:v>12.968</c:v>
                </c:pt>
                <c:pt idx="11201">
                  <c:v>13.016</c:v>
                </c:pt>
                <c:pt idx="11202">
                  <c:v>13.016</c:v>
                </c:pt>
                <c:pt idx="11203">
                  <c:v>13.04</c:v>
                </c:pt>
                <c:pt idx="11204">
                  <c:v>13.064</c:v>
                </c:pt>
                <c:pt idx="11205">
                  <c:v>13.087999999999999</c:v>
                </c:pt>
                <c:pt idx="11206">
                  <c:v>13.087999999999999</c:v>
                </c:pt>
                <c:pt idx="11207">
                  <c:v>13.087999999999999</c:v>
                </c:pt>
                <c:pt idx="11208">
                  <c:v>13.064</c:v>
                </c:pt>
                <c:pt idx="11209">
                  <c:v>13.064</c:v>
                </c:pt>
                <c:pt idx="11210">
                  <c:v>13.087999999999999</c:v>
                </c:pt>
                <c:pt idx="11211">
                  <c:v>13.087999999999999</c:v>
                </c:pt>
                <c:pt idx="11212">
                  <c:v>13.064</c:v>
                </c:pt>
                <c:pt idx="11213">
                  <c:v>13.064</c:v>
                </c:pt>
                <c:pt idx="11214">
                  <c:v>13.064</c:v>
                </c:pt>
                <c:pt idx="11215">
                  <c:v>13.04</c:v>
                </c:pt>
                <c:pt idx="11216">
                  <c:v>13.04</c:v>
                </c:pt>
                <c:pt idx="11217">
                  <c:v>13.016</c:v>
                </c:pt>
                <c:pt idx="11218">
                  <c:v>12.992000000000001</c:v>
                </c:pt>
                <c:pt idx="11219">
                  <c:v>12.992000000000001</c:v>
                </c:pt>
                <c:pt idx="11220">
                  <c:v>12.968</c:v>
                </c:pt>
                <c:pt idx="11221">
                  <c:v>12.968</c:v>
                </c:pt>
                <c:pt idx="11222">
                  <c:v>12.968</c:v>
                </c:pt>
                <c:pt idx="11223">
                  <c:v>12.968</c:v>
                </c:pt>
                <c:pt idx="11224">
                  <c:v>12.968</c:v>
                </c:pt>
                <c:pt idx="11225">
                  <c:v>12.968</c:v>
                </c:pt>
                <c:pt idx="11226">
                  <c:v>12.968</c:v>
                </c:pt>
                <c:pt idx="11227">
                  <c:v>12.992000000000001</c:v>
                </c:pt>
                <c:pt idx="11228">
                  <c:v>12.992000000000001</c:v>
                </c:pt>
                <c:pt idx="11229">
                  <c:v>12.992000000000001</c:v>
                </c:pt>
                <c:pt idx="11230">
                  <c:v>12.992000000000001</c:v>
                </c:pt>
                <c:pt idx="11231">
                  <c:v>12.992000000000001</c:v>
                </c:pt>
                <c:pt idx="11232">
                  <c:v>12.968</c:v>
                </c:pt>
                <c:pt idx="11233">
                  <c:v>12.944000000000001</c:v>
                </c:pt>
                <c:pt idx="11234">
                  <c:v>12.944000000000001</c:v>
                </c:pt>
                <c:pt idx="11235">
                  <c:v>12.92</c:v>
                </c:pt>
                <c:pt idx="11236">
                  <c:v>12.896000000000001</c:v>
                </c:pt>
                <c:pt idx="11237">
                  <c:v>12.871</c:v>
                </c:pt>
                <c:pt idx="11238">
                  <c:v>12.847</c:v>
                </c:pt>
                <c:pt idx="11239">
                  <c:v>12.823</c:v>
                </c:pt>
                <c:pt idx="11240">
                  <c:v>12.798999999999999</c:v>
                </c:pt>
                <c:pt idx="11241">
                  <c:v>12.775</c:v>
                </c:pt>
                <c:pt idx="11242">
                  <c:v>12.750999999999999</c:v>
                </c:pt>
                <c:pt idx="11243">
                  <c:v>12.702999999999999</c:v>
                </c:pt>
                <c:pt idx="11244">
                  <c:v>12.678000000000001</c:v>
                </c:pt>
                <c:pt idx="11245">
                  <c:v>12.654</c:v>
                </c:pt>
                <c:pt idx="11246">
                  <c:v>12.654</c:v>
                </c:pt>
                <c:pt idx="11247">
                  <c:v>12.606</c:v>
                </c:pt>
                <c:pt idx="11248">
                  <c:v>12.606</c:v>
                </c:pt>
                <c:pt idx="11249">
                  <c:v>12.582000000000001</c:v>
                </c:pt>
                <c:pt idx="11250">
                  <c:v>12.558</c:v>
                </c:pt>
                <c:pt idx="11251">
                  <c:v>12.558</c:v>
                </c:pt>
                <c:pt idx="11252">
                  <c:v>12.558</c:v>
                </c:pt>
                <c:pt idx="11253">
                  <c:v>12.534000000000001</c:v>
                </c:pt>
                <c:pt idx="11254">
                  <c:v>12.509</c:v>
                </c:pt>
                <c:pt idx="11255">
                  <c:v>12.509</c:v>
                </c:pt>
                <c:pt idx="11256">
                  <c:v>12.484999999999999</c:v>
                </c:pt>
                <c:pt idx="11257">
                  <c:v>12.484999999999999</c:v>
                </c:pt>
                <c:pt idx="11258">
                  <c:v>12.461</c:v>
                </c:pt>
                <c:pt idx="11259">
                  <c:v>12.461</c:v>
                </c:pt>
                <c:pt idx="11260">
                  <c:v>12.436999999999999</c:v>
                </c:pt>
                <c:pt idx="11261">
                  <c:v>12.436999999999999</c:v>
                </c:pt>
                <c:pt idx="11262">
                  <c:v>12.436999999999999</c:v>
                </c:pt>
                <c:pt idx="11263">
                  <c:v>12.436999999999999</c:v>
                </c:pt>
                <c:pt idx="11264">
                  <c:v>12.413</c:v>
                </c:pt>
                <c:pt idx="11265">
                  <c:v>12.436999999999999</c:v>
                </c:pt>
                <c:pt idx="11266">
                  <c:v>12.436999999999999</c:v>
                </c:pt>
                <c:pt idx="11267">
                  <c:v>12.436999999999999</c:v>
                </c:pt>
                <c:pt idx="11268">
                  <c:v>12.436999999999999</c:v>
                </c:pt>
                <c:pt idx="11269">
                  <c:v>12.461</c:v>
                </c:pt>
                <c:pt idx="11270">
                  <c:v>12.461</c:v>
                </c:pt>
                <c:pt idx="11271">
                  <c:v>12.461</c:v>
                </c:pt>
                <c:pt idx="11272">
                  <c:v>12.461</c:v>
                </c:pt>
                <c:pt idx="11273">
                  <c:v>12.461</c:v>
                </c:pt>
                <c:pt idx="11274">
                  <c:v>12.461</c:v>
                </c:pt>
                <c:pt idx="11275">
                  <c:v>12.484999999999999</c:v>
                </c:pt>
                <c:pt idx="11276">
                  <c:v>12.509</c:v>
                </c:pt>
                <c:pt idx="11277">
                  <c:v>12.509</c:v>
                </c:pt>
                <c:pt idx="11278">
                  <c:v>12.509</c:v>
                </c:pt>
                <c:pt idx="11279">
                  <c:v>12.484999999999999</c:v>
                </c:pt>
                <c:pt idx="11280">
                  <c:v>12.509</c:v>
                </c:pt>
                <c:pt idx="11281">
                  <c:v>12.509</c:v>
                </c:pt>
                <c:pt idx="11282">
                  <c:v>12.484999999999999</c:v>
                </c:pt>
                <c:pt idx="11283">
                  <c:v>12.461</c:v>
                </c:pt>
                <c:pt idx="11284">
                  <c:v>12.509</c:v>
                </c:pt>
                <c:pt idx="11285">
                  <c:v>12.484999999999999</c:v>
                </c:pt>
                <c:pt idx="11286">
                  <c:v>12.484999999999999</c:v>
                </c:pt>
                <c:pt idx="11287">
                  <c:v>12.461</c:v>
                </c:pt>
                <c:pt idx="11288">
                  <c:v>12.484999999999999</c:v>
                </c:pt>
                <c:pt idx="11289">
                  <c:v>12.534000000000001</c:v>
                </c:pt>
                <c:pt idx="11290">
                  <c:v>12.558</c:v>
                </c:pt>
                <c:pt idx="11291">
                  <c:v>12.558</c:v>
                </c:pt>
                <c:pt idx="11292">
                  <c:v>12.582000000000001</c:v>
                </c:pt>
                <c:pt idx="11293">
                  <c:v>12.558</c:v>
                </c:pt>
                <c:pt idx="11294">
                  <c:v>12.534000000000001</c:v>
                </c:pt>
                <c:pt idx="11295">
                  <c:v>12.534000000000001</c:v>
                </c:pt>
                <c:pt idx="11296">
                  <c:v>12.558</c:v>
                </c:pt>
                <c:pt idx="11297">
                  <c:v>12.582000000000001</c:v>
                </c:pt>
                <c:pt idx="11298">
                  <c:v>12.606</c:v>
                </c:pt>
                <c:pt idx="11299">
                  <c:v>12.582000000000001</c:v>
                </c:pt>
                <c:pt idx="11300">
                  <c:v>12.582000000000001</c:v>
                </c:pt>
                <c:pt idx="11301">
                  <c:v>12.582000000000001</c:v>
                </c:pt>
                <c:pt idx="11302">
                  <c:v>12.558</c:v>
                </c:pt>
                <c:pt idx="11303">
                  <c:v>12.582000000000001</c:v>
                </c:pt>
                <c:pt idx="11304">
                  <c:v>12.582000000000001</c:v>
                </c:pt>
                <c:pt idx="11305">
                  <c:v>12.582000000000001</c:v>
                </c:pt>
                <c:pt idx="11306">
                  <c:v>12.582000000000001</c:v>
                </c:pt>
                <c:pt idx="11307">
                  <c:v>12.582000000000001</c:v>
                </c:pt>
                <c:pt idx="11308">
                  <c:v>12.582000000000001</c:v>
                </c:pt>
                <c:pt idx="11309">
                  <c:v>12.582000000000001</c:v>
                </c:pt>
                <c:pt idx="11310">
                  <c:v>12.606</c:v>
                </c:pt>
                <c:pt idx="11311">
                  <c:v>12.582000000000001</c:v>
                </c:pt>
                <c:pt idx="11312">
                  <c:v>12.582000000000001</c:v>
                </c:pt>
                <c:pt idx="11313">
                  <c:v>12.582000000000001</c:v>
                </c:pt>
                <c:pt idx="11314">
                  <c:v>12.606</c:v>
                </c:pt>
                <c:pt idx="11315">
                  <c:v>12.606</c:v>
                </c:pt>
                <c:pt idx="11316">
                  <c:v>12.606</c:v>
                </c:pt>
                <c:pt idx="11317">
                  <c:v>12.606</c:v>
                </c:pt>
                <c:pt idx="11318">
                  <c:v>12.606</c:v>
                </c:pt>
                <c:pt idx="11319">
                  <c:v>12.606</c:v>
                </c:pt>
                <c:pt idx="11320">
                  <c:v>12.606</c:v>
                </c:pt>
                <c:pt idx="11321">
                  <c:v>12.582000000000001</c:v>
                </c:pt>
                <c:pt idx="11322">
                  <c:v>12.606</c:v>
                </c:pt>
                <c:pt idx="11323">
                  <c:v>12.606</c:v>
                </c:pt>
                <c:pt idx="11324">
                  <c:v>12.606</c:v>
                </c:pt>
                <c:pt idx="11325">
                  <c:v>12.606</c:v>
                </c:pt>
                <c:pt idx="11326">
                  <c:v>12.606</c:v>
                </c:pt>
                <c:pt idx="11327">
                  <c:v>12.606</c:v>
                </c:pt>
                <c:pt idx="11328">
                  <c:v>12.606</c:v>
                </c:pt>
                <c:pt idx="11329">
                  <c:v>12.606</c:v>
                </c:pt>
                <c:pt idx="11330">
                  <c:v>12.606</c:v>
                </c:pt>
                <c:pt idx="11331">
                  <c:v>12.63</c:v>
                </c:pt>
                <c:pt idx="11332">
                  <c:v>12.63</c:v>
                </c:pt>
                <c:pt idx="11333">
                  <c:v>12.654</c:v>
                </c:pt>
                <c:pt idx="11334">
                  <c:v>12.654</c:v>
                </c:pt>
                <c:pt idx="11335">
                  <c:v>12.654</c:v>
                </c:pt>
                <c:pt idx="11336">
                  <c:v>12.654</c:v>
                </c:pt>
                <c:pt idx="11337">
                  <c:v>12.654</c:v>
                </c:pt>
                <c:pt idx="11338">
                  <c:v>12.654</c:v>
                </c:pt>
                <c:pt idx="11339">
                  <c:v>12.654</c:v>
                </c:pt>
                <c:pt idx="11340">
                  <c:v>12.654</c:v>
                </c:pt>
                <c:pt idx="11341">
                  <c:v>12.654</c:v>
                </c:pt>
                <c:pt idx="11342">
                  <c:v>12.63</c:v>
                </c:pt>
                <c:pt idx="11343">
                  <c:v>12.63</c:v>
                </c:pt>
                <c:pt idx="11344">
                  <c:v>12.63</c:v>
                </c:pt>
                <c:pt idx="11345">
                  <c:v>12.63</c:v>
                </c:pt>
                <c:pt idx="11346">
                  <c:v>12.63</c:v>
                </c:pt>
                <c:pt idx="11347">
                  <c:v>12.63</c:v>
                </c:pt>
                <c:pt idx="11348">
                  <c:v>12.63</c:v>
                </c:pt>
                <c:pt idx="11349">
                  <c:v>12.63</c:v>
                </c:pt>
                <c:pt idx="11350">
                  <c:v>12.63</c:v>
                </c:pt>
                <c:pt idx="11351">
                  <c:v>12.63</c:v>
                </c:pt>
                <c:pt idx="11352">
                  <c:v>12.654</c:v>
                </c:pt>
                <c:pt idx="11353">
                  <c:v>12.654</c:v>
                </c:pt>
                <c:pt idx="11354">
                  <c:v>12.654</c:v>
                </c:pt>
                <c:pt idx="11355">
                  <c:v>12.654</c:v>
                </c:pt>
                <c:pt idx="11356">
                  <c:v>12.654</c:v>
                </c:pt>
                <c:pt idx="11357">
                  <c:v>12.654</c:v>
                </c:pt>
                <c:pt idx="11358">
                  <c:v>12.63</c:v>
                </c:pt>
                <c:pt idx="11359">
                  <c:v>12.63</c:v>
                </c:pt>
                <c:pt idx="11360">
                  <c:v>12.63</c:v>
                </c:pt>
                <c:pt idx="11361">
                  <c:v>12.63</c:v>
                </c:pt>
                <c:pt idx="11362">
                  <c:v>12.654</c:v>
                </c:pt>
                <c:pt idx="11363">
                  <c:v>12.678000000000001</c:v>
                </c:pt>
                <c:pt idx="11364">
                  <c:v>12.678000000000001</c:v>
                </c:pt>
                <c:pt idx="11365">
                  <c:v>12.702999999999999</c:v>
                </c:pt>
                <c:pt idx="11366">
                  <c:v>12.750999999999999</c:v>
                </c:pt>
                <c:pt idx="11367">
                  <c:v>12.775</c:v>
                </c:pt>
                <c:pt idx="11368">
                  <c:v>12.798999999999999</c:v>
                </c:pt>
                <c:pt idx="11369">
                  <c:v>12.798999999999999</c:v>
                </c:pt>
                <c:pt idx="11370">
                  <c:v>12.798999999999999</c:v>
                </c:pt>
                <c:pt idx="11371">
                  <c:v>12.798999999999999</c:v>
                </c:pt>
                <c:pt idx="11372">
                  <c:v>12.775</c:v>
                </c:pt>
                <c:pt idx="11373">
                  <c:v>12.775</c:v>
                </c:pt>
                <c:pt idx="11374">
                  <c:v>12.750999999999999</c:v>
                </c:pt>
                <c:pt idx="11375">
                  <c:v>12.750999999999999</c:v>
                </c:pt>
                <c:pt idx="11376">
                  <c:v>12.727</c:v>
                </c:pt>
                <c:pt idx="11377">
                  <c:v>12.702999999999999</c:v>
                </c:pt>
                <c:pt idx="11378">
                  <c:v>12.702999999999999</c:v>
                </c:pt>
                <c:pt idx="11379">
                  <c:v>12.678000000000001</c:v>
                </c:pt>
                <c:pt idx="11380">
                  <c:v>12.702999999999999</c:v>
                </c:pt>
                <c:pt idx="11381">
                  <c:v>12.678000000000001</c:v>
                </c:pt>
                <c:pt idx="11382">
                  <c:v>12.654</c:v>
                </c:pt>
                <c:pt idx="11383">
                  <c:v>12.654</c:v>
                </c:pt>
                <c:pt idx="11384">
                  <c:v>12.654</c:v>
                </c:pt>
                <c:pt idx="11385">
                  <c:v>12.654</c:v>
                </c:pt>
                <c:pt idx="11386">
                  <c:v>12.678000000000001</c:v>
                </c:pt>
                <c:pt idx="11387">
                  <c:v>12.678000000000001</c:v>
                </c:pt>
                <c:pt idx="11388">
                  <c:v>12.63</c:v>
                </c:pt>
                <c:pt idx="11389">
                  <c:v>12.654</c:v>
                </c:pt>
                <c:pt idx="11390">
                  <c:v>12.654</c:v>
                </c:pt>
                <c:pt idx="11391">
                  <c:v>12.654</c:v>
                </c:pt>
                <c:pt idx="11392">
                  <c:v>12.654</c:v>
                </c:pt>
                <c:pt idx="11393">
                  <c:v>12.654</c:v>
                </c:pt>
                <c:pt idx="11394">
                  <c:v>12.63</c:v>
                </c:pt>
                <c:pt idx="11395">
                  <c:v>12.654</c:v>
                </c:pt>
                <c:pt idx="11396">
                  <c:v>12.63</c:v>
                </c:pt>
                <c:pt idx="11397">
                  <c:v>12.63</c:v>
                </c:pt>
                <c:pt idx="11398">
                  <c:v>12.63</c:v>
                </c:pt>
                <c:pt idx="11399">
                  <c:v>12.654</c:v>
                </c:pt>
                <c:pt idx="11400">
                  <c:v>12.63</c:v>
                </c:pt>
                <c:pt idx="11401">
                  <c:v>12.63</c:v>
                </c:pt>
                <c:pt idx="11402">
                  <c:v>12.654</c:v>
                </c:pt>
                <c:pt idx="11403">
                  <c:v>12.654</c:v>
                </c:pt>
                <c:pt idx="11404">
                  <c:v>12.654</c:v>
                </c:pt>
                <c:pt idx="11405">
                  <c:v>12.63</c:v>
                </c:pt>
                <c:pt idx="11406">
                  <c:v>12.654</c:v>
                </c:pt>
                <c:pt idx="11407">
                  <c:v>12.654</c:v>
                </c:pt>
                <c:pt idx="11408">
                  <c:v>12.654</c:v>
                </c:pt>
                <c:pt idx="11409">
                  <c:v>12.654</c:v>
                </c:pt>
                <c:pt idx="11410">
                  <c:v>12.654</c:v>
                </c:pt>
                <c:pt idx="11411">
                  <c:v>12.678000000000001</c:v>
                </c:pt>
                <c:pt idx="11412">
                  <c:v>12.702999999999999</c:v>
                </c:pt>
                <c:pt idx="11413">
                  <c:v>12.702999999999999</c:v>
                </c:pt>
                <c:pt idx="11414">
                  <c:v>12.727</c:v>
                </c:pt>
                <c:pt idx="11415">
                  <c:v>12.750999999999999</c:v>
                </c:pt>
                <c:pt idx="11416">
                  <c:v>12.750999999999999</c:v>
                </c:pt>
                <c:pt idx="11417">
                  <c:v>12.750999999999999</c:v>
                </c:pt>
                <c:pt idx="11418">
                  <c:v>12.750999999999999</c:v>
                </c:pt>
                <c:pt idx="11419">
                  <c:v>12.750999999999999</c:v>
                </c:pt>
                <c:pt idx="11420">
                  <c:v>12.750999999999999</c:v>
                </c:pt>
                <c:pt idx="11421">
                  <c:v>12.750999999999999</c:v>
                </c:pt>
                <c:pt idx="11422">
                  <c:v>12.750999999999999</c:v>
                </c:pt>
                <c:pt idx="11423">
                  <c:v>12.750999999999999</c:v>
                </c:pt>
                <c:pt idx="11424">
                  <c:v>12.750999999999999</c:v>
                </c:pt>
                <c:pt idx="11425">
                  <c:v>12.750999999999999</c:v>
                </c:pt>
                <c:pt idx="11426">
                  <c:v>12.750999999999999</c:v>
                </c:pt>
                <c:pt idx="11427">
                  <c:v>12.750999999999999</c:v>
                </c:pt>
                <c:pt idx="11428">
                  <c:v>12.727</c:v>
                </c:pt>
                <c:pt idx="11429">
                  <c:v>12.702999999999999</c:v>
                </c:pt>
                <c:pt idx="11430">
                  <c:v>12.702999999999999</c:v>
                </c:pt>
                <c:pt idx="11431">
                  <c:v>12.702999999999999</c:v>
                </c:pt>
                <c:pt idx="11432">
                  <c:v>12.678000000000001</c:v>
                </c:pt>
                <c:pt idx="11433">
                  <c:v>12.678000000000001</c:v>
                </c:pt>
                <c:pt idx="11434">
                  <c:v>12.678000000000001</c:v>
                </c:pt>
                <c:pt idx="11435">
                  <c:v>12.654</c:v>
                </c:pt>
                <c:pt idx="11436">
                  <c:v>12.654</c:v>
                </c:pt>
                <c:pt idx="11437">
                  <c:v>12.654</c:v>
                </c:pt>
                <c:pt idx="11438">
                  <c:v>12.678000000000001</c:v>
                </c:pt>
                <c:pt idx="11439">
                  <c:v>12.678000000000001</c:v>
                </c:pt>
                <c:pt idx="11440">
                  <c:v>12.702999999999999</c:v>
                </c:pt>
                <c:pt idx="11441">
                  <c:v>12.702999999999999</c:v>
                </c:pt>
                <c:pt idx="11442">
                  <c:v>12.702999999999999</c:v>
                </c:pt>
                <c:pt idx="11443">
                  <c:v>12.702999999999999</c:v>
                </c:pt>
                <c:pt idx="11444">
                  <c:v>12.702999999999999</c:v>
                </c:pt>
                <c:pt idx="11445">
                  <c:v>12.702999999999999</c:v>
                </c:pt>
                <c:pt idx="11446">
                  <c:v>12.702999999999999</c:v>
                </c:pt>
                <c:pt idx="11447">
                  <c:v>12.702999999999999</c:v>
                </c:pt>
                <c:pt idx="11448">
                  <c:v>12.702999999999999</c:v>
                </c:pt>
                <c:pt idx="11449">
                  <c:v>12.702999999999999</c:v>
                </c:pt>
                <c:pt idx="11450">
                  <c:v>12.727</c:v>
                </c:pt>
                <c:pt idx="11451">
                  <c:v>12.702999999999999</c:v>
                </c:pt>
                <c:pt idx="11452">
                  <c:v>12.702999999999999</c:v>
                </c:pt>
                <c:pt idx="11453">
                  <c:v>12.702999999999999</c:v>
                </c:pt>
                <c:pt idx="11454">
                  <c:v>12.702999999999999</c:v>
                </c:pt>
                <c:pt idx="11455">
                  <c:v>12.702999999999999</c:v>
                </c:pt>
                <c:pt idx="11456">
                  <c:v>12.727</c:v>
                </c:pt>
                <c:pt idx="11457">
                  <c:v>12.750999999999999</c:v>
                </c:pt>
                <c:pt idx="11458">
                  <c:v>12.750999999999999</c:v>
                </c:pt>
                <c:pt idx="11459">
                  <c:v>12.775</c:v>
                </c:pt>
                <c:pt idx="11460">
                  <c:v>12.775</c:v>
                </c:pt>
                <c:pt idx="11461">
                  <c:v>12.798999999999999</c:v>
                </c:pt>
                <c:pt idx="11462">
                  <c:v>12.823</c:v>
                </c:pt>
                <c:pt idx="11463">
                  <c:v>12.847</c:v>
                </c:pt>
                <c:pt idx="11464">
                  <c:v>12.798999999999999</c:v>
                </c:pt>
                <c:pt idx="11465">
                  <c:v>12.798999999999999</c:v>
                </c:pt>
                <c:pt idx="11466">
                  <c:v>12.798999999999999</c:v>
                </c:pt>
                <c:pt idx="11467">
                  <c:v>12.798999999999999</c:v>
                </c:pt>
                <c:pt idx="11468">
                  <c:v>12.798999999999999</c:v>
                </c:pt>
                <c:pt idx="11469">
                  <c:v>12.798999999999999</c:v>
                </c:pt>
                <c:pt idx="11470">
                  <c:v>12.823</c:v>
                </c:pt>
                <c:pt idx="11471">
                  <c:v>12.847</c:v>
                </c:pt>
                <c:pt idx="11472">
                  <c:v>12.871</c:v>
                </c:pt>
                <c:pt idx="11473">
                  <c:v>12.871</c:v>
                </c:pt>
                <c:pt idx="11474">
                  <c:v>12.871</c:v>
                </c:pt>
                <c:pt idx="11475">
                  <c:v>12.896000000000001</c:v>
                </c:pt>
                <c:pt idx="11476">
                  <c:v>12.944000000000001</c:v>
                </c:pt>
                <c:pt idx="11477">
                  <c:v>13.016</c:v>
                </c:pt>
                <c:pt idx="11478">
                  <c:v>13.064</c:v>
                </c:pt>
                <c:pt idx="11479">
                  <c:v>13.112</c:v>
                </c:pt>
                <c:pt idx="11480">
                  <c:v>13.137</c:v>
                </c:pt>
                <c:pt idx="11481">
                  <c:v>13.161</c:v>
                </c:pt>
                <c:pt idx="11482">
                  <c:v>13.233000000000001</c:v>
                </c:pt>
                <c:pt idx="11483">
                  <c:v>13.257</c:v>
                </c:pt>
                <c:pt idx="11484">
                  <c:v>13.329000000000001</c:v>
                </c:pt>
                <c:pt idx="11485">
                  <c:v>13.353</c:v>
                </c:pt>
                <c:pt idx="11486">
                  <c:v>13.473000000000001</c:v>
                </c:pt>
                <c:pt idx="11487">
                  <c:v>13.545999999999999</c:v>
                </c:pt>
                <c:pt idx="11488">
                  <c:v>13.618</c:v>
                </c:pt>
                <c:pt idx="11489">
                  <c:v>13.641999999999999</c:v>
                </c:pt>
                <c:pt idx="11490">
                  <c:v>13.666</c:v>
                </c:pt>
                <c:pt idx="11491">
                  <c:v>13.69</c:v>
                </c:pt>
                <c:pt idx="11492">
                  <c:v>13.714</c:v>
                </c:pt>
                <c:pt idx="11493">
                  <c:v>13.738</c:v>
                </c:pt>
                <c:pt idx="11494">
                  <c:v>13.786</c:v>
                </c:pt>
                <c:pt idx="11495">
                  <c:v>13.786</c:v>
                </c:pt>
                <c:pt idx="11496">
                  <c:v>13.786</c:v>
                </c:pt>
                <c:pt idx="11497">
                  <c:v>13.762</c:v>
                </c:pt>
                <c:pt idx="11498">
                  <c:v>13.738</c:v>
                </c:pt>
                <c:pt idx="11499">
                  <c:v>13.714</c:v>
                </c:pt>
                <c:pt idx="11500">
                  <c:v>13.666</c:v>
                </c:pt>
                <c:pt idx="11501">
                  <c:v>13.57</c:v>
                </c:pt>
                <c:pt idx="11502">
                  <c:v>13.473000000000001</c:v>
                </c:pt>
                <c:pt idx="11503">
                  <c:v>13.401</c:v>
                </c:pt>
                <c:pt idx="11504">
                  <c:v>13.281000000000001</c:v>
                </c:pt>
                <c:pt idx="11505">
                  <c:v>13.209</c:v>
                </c:pt>
                <c:pt idx="11506">
                  <c:v>13.137</c:v>
                </c:pt>
                <c:pt idx="11507">
                  <c:v>13.064</c:v>
                </c:pt>
                <c:pt idx="11508">
                  <c:v>12.992000000000001</c:v>
                </c:pt>
                <c:pt idx="11509">
                  <c:v>12.944000000000001</c:v>
                </c:pt>
                <c:pt idx="11510">
                  <c:v>12.896000000000001</c:v>
                </c:pt>
                <c:pt idx="11511">
                  <c:v>12.871</c:v>
                </c:pt>
                <c:pt idx="11512">
                  <c:v>12.823</c:v>
                </c:pt>
                <c:pt idx="11513">
                  <c:v>12.798999999999999</c:v>
                </c:pt>
                <c:pt idx="11514">
                  <c:v>12.775</c:v>
                </c:pt>
                <c:pt idx="11515">
                  <c:v>12.750999999999999</c:v>
                </c:pt>
                <c:pt idx="11516">
                  <c:v>12.750999999999999</c:v>
                </c:pt>
                <c:pt idx="11517">
                  <c:v>12.727</c:v>
                </c:pt>
                <c:pt idx="11518">
                  <c:v>12.702999999999999</c:v>
                </c:pt>
                <c:pt idx="11519">
                  <c:v>12.702999999999999</c:v>
                </c:pt>
                <c:pt idx="11520">
                  <c:v>12.678000000000001</c:v>
                </c:pt>
                <c:pt idx="11521">
                  <c:v>12.678000000000001</c:v>
                </c:pt>
                <c:pt idx="11522">
                  <c:v>12.654</c:v>
                </c:pt>
                <c:pt idx="11523">
                  <c:v>12.606</c:v>
                </c:pt>
                <c:pt idx="11524">
                  <c:v>12.558</c:v>
                </c:pt>
                <c:pt idx="11525">
                  <c:v>12.509</c:v>
                </c:pt>
                <c:pt idx="11526">
                  <c:v>12.484999999999999</c:v>
                </c:pt>
                <c:pt idx="11527">
                  <c:v>12.436999999999999</c:v>
                </c:pt>
                <c:pt idx="11528">
                  <c:v>12.388999999999999</c:v>
                </c:pt>
                <c:pt idx="11529">
                  <c:v>12.364000000000001</c:v>
                </c:pt>
                <c:pt idx="11530">
                  <c:v>12.316000000000001</c:v>
                </c:pt>
                <c:pt idx="11531">
                  <c:v>12.316000000000001</c:v>
                </c:pt>
                <c:pt idx="11532">
                  <c:v>12.292</c:v>
                </c:pt>
                <c:pt idx="11533">
                  <c:v>12.292</c:v>
                </c:pt>
                <c:pt idx="11534">
                  <c:v>12.268000000000001</c:v>
                </c:pt>
                <c:pt idx="11535">
                  <c:v>12.268000000000001</c:v>
                </c:pt>
                <c:pt idx="11536">
                  <c:v>12.268000000000001</c:v>
                </c:pt>
                <c:pt idx="11537">
                  <c:v>12.268000000000001</c:v>
                </c:pt>
                <c:pt idx="11538">
                  <c:v>12.292</c:v>
                </c:pt>
                <c:pt idx="11539">
                  <c:v>12.316000000000001</c:v>
                </c:pt>
                <c:pt idx="11540">
                  <c:v>12.34</c:v>
                </c:pt>
                <c:pt idx="11541">
                  <c:v>12.364000000000001</c:v>
                </c:pt>
                <c:pt idx="11542">
                  <c:v>12.388999999999999</c:v>
                </c:pt>
                <c:pt idx="11543">
                  <c:v>12.388999999999999</c:v>
                </c:pt>
                <c:pt idx="11544">
                  <c:v>12.413</c:v>
                </c:pt>
                <c:pt idx="11545">
                  <c:v>12.413</c:v>
                </c:pt>
                <c:pt idx="11546">
                  <c:v>12.388999999999999</c:v>
                </c:pt>
                <c:pt idx="11547">
                  <c:v>12.388999999999999</c:v>
                </c:pt>
                <c:pt idx="11548">
                  <c:v>12.364000000000001</c:v>
                </c:pt>
                <c:pt idx="11549">
                  <c:v>12.364000000000001</c:v>
                </c:pt>
                <c:pt idx="11550">
                  <c:v>12.34</c:v>
                </c:pt>
                <c:pt idx="11551">
                  <c:v>12.34</c:v>
                </c:pt>
                <c:pt idx="11552">
                  <c:v>12.34</c:v>
                </c:pt>
                <c:pt idx="11553">
                  <c:v>12.364000000000001</c:v>
                </c:pt>
                <c:pt idx="11554">
                  <c:v>12.364000000000001</c:v>
                </c:pt>
                <c:pt idx="11555">
                  <c:v>12.364000000000001</c:v>
                </c:pt>
                <c:pt idx="11556">
                  <c:v>12.388999999999999</c:v>
                </c:pt>
                <c:pt idx="11557">
                  <c:v>12.413</c:v>
                </c:pt>
                <c:pt idx="11558">
                  <c:v>12.436999999999999</c:v>
                </c:pt>
                <c:pt idx="11559">
                  <c:v>12.461</c:v>
                </c:pt>
                <c:pt idx="11560">
                  <c:v>12.461</c:v>
                </c:pt>
                <c:pt idx="11561">
                  <c:v>12.461</c:v>
                </c:pt>
                <c:pt idx="11562">
                  <c:v>12.461</c:v>
                </c:pt>
                <c:pt idx="11563">
                  <c:v>12.461</c:v>
                </c:pt>
                <c:pt idx="11564">
                  <c:v>12.461</c:v>
                </c:pt>
                <c:pt idx="11565">
                  <c:v>12.461</c:v>
                </c:pt>
                <c:pt idx="11566">
                  <c:v>12.461</c:v>
                </c:pt>
                <c:pt idx="11567">
                  <c:v>12.461</c:v>
                </c:pt>
                <c:pt idx="11568">
                  <c:v>12.461</c:v>
                </c:pt>
                <c:pt idx="11569">
                  <c:v>12.436999999999999</c:v>
                </c:pt>
                <c:pt idx="11570">
                  <c:v>12.461</c:v>
                </c:pt>
                <c:pt idx="11571">
                  <c:v>12.484999999999999</c:v>
                </c:pt>
                <c:pt idx="11572">
                  <c:v>12.484999999999999</c:v>
                </c:pt>
                <c:pt idx="11573">
                  <c:v>12.509</c:v>
                </c:pt>
                <c:pt idx="11574">
                  <c:v>12.484999999999999</c:v>
                </c:pt>
                <c:pt idx="11575">
                  <c:v>12.509</c:v>
                </c:pt>
                <c:pt idx="11576">
                  <c:v>12.509</c:v>
                </c:pt>
                <c:pt idx="11577">
                  <c:v>12.509</c:v>
                </c:pt>
                <c:pt idx="11578">
                  <c:v>12.534000000000001</c:v>
                </c:pt>
                <c:pt idx="11579">
                  <c:v>12.558</c:v>
                </c:pt>
                <c:pt idx="11580">
                  <c:v>12.606</c:v>
                </c:pt>
                <c:pt idx="11581">
                  <c:v>12.63</c:v>
                </c:pt>
                <c:pt idx="11582">
                  <c:v>12.654</c:v>
                </c:pt>
                <c:pt idx="11583">
                  <c:v>12.702999999999999</c:v>
                </c:pt>
                <c:pt idx="11584">
                  <c:v>12.750999999999999</c:v>
                </c:pt>
                <c:pt idx="11585">
                  <c:v>12.775</c:v>
                </c:pt>
                <c:pt idx="11586">
                  <c:v>12.823</c:v>
                </c:pt>
                <c:pt idx="11587">
                  <c:v>12.896000000000001</c:v>
                </c:pt>
                <c:pt idx="11588">
                  <c:v>12.944000000000001</c:v>
                </c:pt>
                <c:pt idx="11589">
                  <c:v>12.992000000000001</c:v>
                </c:pt>
                <c:pt idx="11590">
                  <c:v>13.016</c:v>
                </c:pt>
                <c:pt idx="11591">
                  <c:v>12.992000000000001</c:v>
                </c:pt>
                <c:pt idx="11592">
                  <c:v>12.992000000000001</c:v>
                </c:pt>
                <c:pt idx="11593">
                  <c:v>12.968</c:v>
                </c:pt>
                <c:pt idx="11594">
                  <c:v>12.968</c:v>
                </c:pt>
                <c:pt idx="11595">
                  <c:v>12.968</c:v>
                </c:pt>
                <c:pt idx="11596">
                  <c:v>12.968</c:v>
                </c:pt>
                <c:pt idx="11597">
                  <c:v>12.944000000000001</c:v>
                </c:pt>
                <c:pt idx="11598">
                  <c:v>12.896000000000001</c:v>
                </c:pt>
                <c:pt idx="11599">
                  <c:v>12.847</c:v>
                </c:pt>
                <c:pt idx="11600">
                  <c:v>12.823</c:v>
                </c:pt>
                <c:pt idx="11601">
                  <c:v>12.775</c:v>
                </c:pt>
                <c:pt idx="11602">
                  <c:v>12.750999999999999</c:v>
                </c:pt>
                <c:pt idx="11603">
                  <c:v>12.702999999999999</c:v>
                </c:pt>
                <c:pt idx="11604">
                  <c:v>12.654</c:v>
                </c:pt>
                <c:pt idx="11605">
                  <c:v>12.606</c:v>
                </c:pt>
                <c:pt idx="11606">
                  <c:v>12.558</c:v>
                </c:pt>
                <c:pt idx="11607">
                  <c:v>12.509</c:v>
                </c:pt>
                <c:pt idx="11608">
                  <c:v>12.461</c:v>
                </c:pt>
                <c:pt idx="11609">
                  <c:v>12.413</c:v>
                </c:pt>
                <c:pt idx="11610">
                  <c:v>12.364000000000001</c:v>
                </c:pt>
                <c:pt idx="11611">
                  <c:v>12.316000000000001</c:v>
                </c:pt>
                <c:pt idx="11612">
                  <c:v>12.268000000000001</c:v>
                </c:pt>
                <c:pt idx="11613">
                  <c:v>12.195</c:v>
                </c:pt>
                <c:pt idx="11614">
                  <c:v>12.147</c:v>
                </c:pt>
                <c:pt idx="11615">
                  <c:v>12.098000000000001</c:v>
                </c:pt>
                <c:pt idx="11616">
                  <c:v>12.074</c:v>
                </c:pt>
                <c:pt idx="11617">
                  <c:v>12.025</c:v>
                </c:pt>
                <c:pt idx="11618">
                  <c:v>12.000999999999999</c:v>
                </c:pt>
                <c:pt idx="11619">
                  <c:v>11.952999999999999</c:v>
                </c:pt>
                <c:pt idx="11620">
                  <c:v>11.904</c:v>
                </c:pt>
                <c:pt idx="11621">
                  <c:v>11.832000000000001</c:v>
                </c:pt>
                <c:pt idx="11622">
                  <c:v>11.782999999999999</c:v>
                </c:pt>
                <c:pt idx="11623">
                  <c:v>11.734</c:v>
                </c:pt>
                <c:pt idx="11624">
                  <c:v>11.71</c:v>
                </c:pt>
                <c:pt idx="11625">
                  <c:v>11.686</c:v>
                </c:pt>
                <c:pt idx="11626">
                  <c:v>11.662000000000001</c:v>
                </c:pt>
                <c:pt idx="11627">
                  <c:v>11.662000000000001</c:v>
                </c:pt>
                <c:pt idx="11628">
                  <c:v>11.637</c:v>
                </c:pt>
                <c:pt idx="11629">
                  <c:v>11.637</c:v>
                </c:pt>
                <c:pt idx="11630">
                  <c:v>11.613</c:v>
                </c:pt>
                <c:pt idx="11631">
                  <c:v>11.613</c:v>
                </c:pt>
                <c:pt idx="11632">
                  <c:v>11.589</c:v>
                </c:pt>
                <c:pt idx="11633">
                  <c:v>11.589</c:v>
                </c:pt>
                <c:pt idx="11634">
                  <c:v>11.565</c:v>
                </c:pt>
                <c:pt idx="11635">
                  <c:v>11.54</c:v>
                </c:pt>
                <c:pt idx="11636">
                  <c:v>11.54</c:v>
                </c:pt>
                <c:pt idx="11637">
                  <c:v>11.516</c:v>
                </c:pt>
                <c:pt idx="11638">
                  <c:v>11.492000000000001</c:v>
                </c:pt>
                <c:pt idx="11639">
                  <c:v>11.467000000000001</c:v>
                </c:pt>
                <c:pt idx="11640">
                  <c:v>11.443</c:v>
                </c:pt>
                <c:pt idx="11641">
                  <c:v>11.419</c:v>
                </c:pt>
                <c:pt idx="11642">
                  <c:v>11.394</c:v>
                </c:pt>
                <c:pt idx="11643">
                  <c:v>11.394</c:v>
                </c:pt>
                <c:pt idx="11644">
                  <c:v>11.394</c:v>
                </c:pt>
                <c:pt idx="11645">
                  <c:v>11.37</c:v>
                </c:pt>
                <c:pt idx="11646">
                  <c:v>11.37</c:v>
                </c:pt>
                <c:pt idx="11647">
                  <c:v>11.37</c:v>
                </c:pt>
                <c:pt idx="11648">
                  <c:v>11.37</c:v>
                </c:pt>
                <c:pt idx="11649">
                  <c:v>11.346</c:v>
                </c:pt>
                <c:pt idx="11650">
                  <c:v>11.346</c:v>
                </c:pt>
                <c:pt idx="11651">
                  <c:v>11.346</c:v>
                </c:pt>
                <c:pt idx="11652">
                  <c:v>11.346</c:v>
                </c:pt>
                <c:pt idx="11653">
                  <c:v>11.37</c:v>
                </c:pt>
                <c:pt idx="11654">
                  <c:v>11.419</c:v>
                </c:pt>
                <c:pt idx="11655">
                  <c:v>11.443</c:v>
                </c:pt>
                <c:pt idx="11656">
                  <c:v>11.443</c:v>
                </c:pt>
                <c:pt idx="11657">
                  <c:v>11.467000000000001</c:v>
                </c:pt>
                <c:pt idx="11658">
                  <c:v>11.492000000000001</c:v>
                </c:pt>
                <c:pt idx="11659">
                  <c:v>11.54</c:v>
                </c:pt>
                <c:pt idx="11660">
                  <c:v>11.54</c:v>
                </c:pt>
                <c:pt idx="11661">
                  <c:v>11.565</c:v>
                </c:pt>
                <c:pt idx="11662">
                  <c:v>11.589</c:v>
                </c:pt>
                <c:pt idx="11663">
                  <c:v>11.589</c:v>
                </c:pt>
                <c:pt idx="11664">
                  <c:v>11.589</c:v>
                </c:pt>
                <c:pt idx="11665">
                  <c:v>11.613</c:v>
                </c:pt>
                <c:pt idx="11666">
                  <c:v>11.613</c:v>
                </c:pt>
                <c:pt idx="11667">
                  <c:v>11.613</c:v>
                </c:pt>
                <c:pt idx="11668">
                  <c:v>11.613</c:v>
                </c:pt>
                <c:pt idx="11669">
                  <c:v>11.613</c:v>
                </c:pt>
                <c:pt idx="11670">
                  <c:v>11.613</c:v>
                </c:pt>
                <c:pt idx="11671">
                  <c:v>11.613</c:v>
                </c:pt>
                <c:pt idx="11672">
                  <c:v>11.589</c:v>
                </c:pt>
                <c:pt idx="11673">
                  <c:v>11.589</c:v>
                </c:pt>
                <c:pt idx="11674">
                  <c:v>11.565</c:v>
                </c:pt>
                <c:pt idx="11675">
                  <c:v>11.565</c:v>
                </c:pt>
                <c:pt idx="11676">
                  <c:v>11.54</c:v>
                </c:pt>
                <c:pt idx="11677">
                  <c:v>11.565</c:v>
                </c:pt>
                <c:pt idx="11678">
                  <c:v>11.589</c:v>
                </c:pt>
                <c:pt idx="11679">
                  <c:v>11.589</c:v>
                </c:pt>
                <c:pt idx="11680">
                  <c:v>11.589</c:v>
                </c:pt>
                <c:pt idx="11681">
                  <c:v>11.589</c:v>
                </c:pt>
                <c:pt idx="11682">
                  <c:v>11.589</c:v>
                </c:pt>
                <c:pt idx="11683">
                  <c:v>11.54</c:v>
                </c:pt>
                <c:pt idx="11684">
                  <c:v>11.54</c:v>
                </c:pt>
                <c:pt idx="11685">
                  <c:v>11.516</c:v>
                </c:pt>
                <c:pt idx="11686">
                  <c:v>11.467000000000001</c:v>
                </c:pt>
                <c:pt idx="11687">
                  <c:v>11.419</c:v>
                </c:pt>
                <c:pt idx="11688">
                  <c:v>11.394</c:v>
                </c:pt>
                <c:pt idx="11689">
                  <c:v>11.346</c:v>
                </c:pt>
                <c:pt idx="11690">
                  <c:v>11.297000000000001</c:v>
                </c:pt>
                <c:pt idx="11691">
                  <c:v>11.247999999999999</c:v>
                </c:pt>
                <c:pt idx="11692">
                  <c:v>11.2</c:v>
                </c:pt>
                <c:pt idx="11693">
                  <c:v>11.151</c:v>
                </c:pt>
                <c:pt idx="11694">
                  <c:v>11.127000000000001</c:v>
                </c:pt>
                <c:pt idx="11695">
                  <c:v>11.077999999999999</c:v>
                </c:pt>
                <c:pt idx="11696">
                  <c:v>11.053000000000001</c:v>
                </c:pt>
                <c:pt idx="11697">
                  <c:v>11.029</c:v>
                </c:pt>
                <c:pt idx="11698">
                  <c:v>11.005000000000001</c:v>
                </c:pt>
                <c:pt idx="11699">
                  <c:v>10.98</c:v>
                </c:pt>
                <c:pt idx="11700">
                  <c:v>10.932</c:v>
                </c:pt>
                <c:pt idx="11701">
                  <c:v>10.907</c:v>
                </c:pt>
                <c:pt idx="11702">
                  <c:v>10.882999999999999</c:v>
                </c:pt>
                <c:pt idx="11703">
                  <c:v>10.858000000000001</c:v>
                </c:pt>
                <c:pt idx="11704">
                  <c:v>10.858000000000001</c:v>
                </c:pt>
                <c:pt idx="11705">
                  <c:v>10.834</c:v>
                </c:pt>
                <c:pt idx="11706">
                  <c:v>10.81</c:v>
                </c:pt>
                <c:pt idx="11707">
                  <c:v>10.81</c:v>
                </c:pt>
                <c:pt idx="11708">
                  <c:v>10.785</c:v>
                </c:pt>
                <c:pt idx="11709">
                  <c:v>10.760999999999999</c:v>
                </c:pt>
                <c:pt idx="11710">
                  <c:v>10.760999999999999</c:v>
                </c:pt>
                <c:pt idx="11711">
                  <c:v>10.760999999999999</c:v>
                </c:pt>
                <c:pt idx="11712">
                  <c:v>10.760999999999999</c:v>
                </c:pt>
                <c:pt idx="11713">
                  <c:v>10.760999999999999</c:v>
                </c:pt>
                <c:pt idx="11714">
                  <c:v>10.736000000000001</c:v>
                </c:pt>
                <c:pt idx="11715">
                  <c:v>10.736000000000001</c:v>
                </c:pt>
                <c:pt idx="11716">
                  <c:v>10.736000000000001</c:v>
                </c:pt>
                <c:pt idx="11717">
                  <c:v>10.760999999999999</c:v>
                </c:pt>
                <c:pt idx="11718">
                  <c:v>10.760999999999999</c:v>
                </c:pt>
                <c:pt idx="11719">
                  <c:v>10.760999999999999</c:v>
                </c:pt>
                <c:pt idx="11720">
                  <c:v>10.785</c:v>
                </c:pt>
                <c:pt idx="11721">
                  <c:v>10.81</c:v>
                </c:pt>
                <c:pt idx="11722">
                  <c:v>10.81</c:v>
                </c:pt>
                <c:pt idx="11723">
                  <c:v>10.81</c:v>
                </c:pt>
                <c:pt idx="11724">
                  <c:v>10.81</c:v>
                </c:pt>
                <c:pt idx="11725">
                  <c:v>10.81</c:v>
                </c:pt>
                <c:pt idx="11726">
                  <c:v>10.81</c:v>
                </c:pt>
                <c:pt idx="11727">
                  <c:v>10.81</c:v>
                </c:pt>
                <c:pt idx="11728">
                  <c:v>10.81</c:v>
                </c:pt>
                <c:pt idx="11729">
                  <c:v>10.81</c:v>
                </c:pt>
                <c:pt idx="11730">
                  <c:v>10.834</c:v>
                </c:pt>
                <c:pt idx="11731">
                  <c:v>10.858000000000001</c:v>
                </c:pt>
                <c:pt idx="11732">
                  <c:v>10.882999999999999</c:v>
                </c:pt>
                <c:pt idx="11733">
                  <c:v>10.907</c:v>
                </c:pt>
                <c:pt idx="11734">
                  <c:v>10.907</c:v>
                </c:pt>
                <c:pt idx="11735">
                  <c:v>10.932</c:v>
                </c:pt>
                <c:pt idx="11736">
                  <c:v>10.932</c:v>
                </c:pt>
                <c:pt idx="11737">
                  <c:v>10.956</c:v>
                </c:pt>
                <c:pt idx="11738">
                  <c:v>10.956</c:v>
                </c:pt>
                <c:pt idx="11739">
                  <c:v>10.98</c:v>
                </c:pt>
                <c:pt idx="11740">
                  <c:v>11.005000000000001</c:v>
                </c:pt>
                <c:pt idx="11741">
                  <c:v>11.029</c:v>
                </c:pt>
                <c:pt idx="11742">
                  <c:v>11.053000000000001</c:v>
                </c:pt>
                <c:pt idx="11743">
                  <c:v>11.077999999999999</c:v>
                </c:pt>
                <c:pt idx="11744">
                  <c:v>11.102</c:v>
                </c:pt>
                <c:pt idx="11745">
                  <c:v>11.151</c:v>
                </c:pt>
                <c:pt idx="11746">
                  <c:v>11.175000000000001</c:v>
                </c:pt>
                <c:pt idx="11747">
                  <c:v>11.2</c:v>
                </c:pt>
                <c:pt idx="11748">
                  <c:v>11.247999999999999</c:v>
                </c:pt>
                <c:pt idx="11749">
                  <c:v>11.346</c:v>
                </c:pt>
                <c:pt idx="11750">
                  <c:v>11.443</c:v>
                </c:pt>
                <c:pt idx="11751">
                  <c:v>11.54</c:v>
                </c:pt>
                <c:pt idx="11752">
                  <c:v>11.637</c:v>
                </c:pt>
                <c:pt idx="11753">
                  <c:v>11.71</c:v>
                </c:pt>
                <c:pt idx="11754">
                  <c:v>11.759</c:v>
                </c:pt>
                <c:pt idx="11755">
                  <c:v>11.807</c:v>
                </c:pt>
                <c:pt idx="11756">
                  <c:v>11.856</c:v>
                </c:pt>
                <c:pt idx="11757">
                  <c:v>11.88</c:v>
                </c:pt>
                <c:pt idx="11758">
                  <c:v>11.929</c:v>
                </c:pt>
                <c:pt idx="11759">
                  <c:v>11.977</c:v>
                </c:pt>
                <c:pt idx="11760">
                  <c:v>12.025</c:v>
                </c:pt>
                <c:pt idx="11761">
                  <c:v>12.074</c:v>
                </c:pt>
                <c:pt idx="11762">
                  <c:v>12.122</c:v>
                </c:pt>
                <c:pt idx="11763">
                  <c:v>12.170999999999999</c:v>
                </c:pt>
                <c:pt idx="11764">
                  <c:v>12.195</c:v>
                </c:pt>
                <c:pt idx="11765">
                  <c:v>12.243</c:v>
                </c:pt>
                <c:pt idx="11766">
                  <c:v>12.268000000000001</c:v>
                </c:pt>
                <c:pt idx="11767">
                  <c:v>12.292</c:v>
                </c:pt>
                <c:pt idx="11768">
                  <c:v>12.316000000000001</c:v>
                </c:pt>
                <c:pt idx="11769">
                  <c:v>12.34</c:v>
                </c:pt>
                <c:pt idx="11770">
                  <c:v>12.364000000000001</c:v>
                </c:pt>
                <c:pt idx="11771">
                  <c:v>12.388999999999999</c:v>
                </c:pt>
                <c:pt idx="11772">
                  <c:v>12.413</c:v>
                </c:pt>
                <c:pt idx="11773">
                  <c:v>12.364000000000001</c:v>
                </c:pt>
                <c:pt idx="11774">
                  <c:v>12.218999999999999</c:v>
                </c:pt>
                <c:pt idx="11775">
                  <c:v>12.098000000000001</c:v>
                </c:pt>
                <c:pt idx="11776">
                  <c:v>12.05</c:v>
                </c:pt>
                <c:pt idx="11777">
                  <c:v>12.000999999999999</c:v>
                </c:pt>
                <c:pt idx="11778">
                  <c:v>11.904</c:v>
                </c:pt>
                <c:pt idx="11779">
                  <c:v>11.856</c:v>
                </c:pt>
                <c:pt idx="11780">
                  <c:v>11.832000000000001</c:v>
                </c:pt>
                <c:pt idx="11781">
                  <c:v>11.807</c:v>
                </c:pt>
                <c:pt idx="11782">
                  <c:v>11.88</c:v>
                </c:pt>
                <c:pt idx="11783">
                  <c:v>11.929</c:v>
                </c:pt>
                <c:pt idx="11784">
                  <c:v>11.952999999999999</c:v>
                </c:pt>
                <c:pt idx="11785">
                  <c:v>12.000999999999999</c:v>
                </c:pt>
                <c:pt idx="11786">
                  <c:v>12.074</c:v>
                </c:pt>
                <c:pt idx="11787">
                  <c:v>12.098000000000001</c:v>
                </c:pt>
                <c:pt idx="11788">
                  <c:v>12.122</c:v>
                </c:pt>
                <c:pt idx="11789">
                  <c:v>12.147</c:v>
                </c:pt>
                <c:pt idx="11790">
                  <c:v>12.170999999999999</c:v>
                </c:pt>
                <c:pt idx="11791">
                  <c:v>12.195</c:v>
                </c:pt>
                <c:pt idx="11792">
                  <c:v>12.218999999999999</c:v>
                </c:pt>
                <c:pt idx="11793">
                  <c:v>12.243</c:v>
                </c:pt>
                <c:pt idx="11794">
                  <c:v>12.268000000000001</c:v>
                </c:pt>
                <c:pt idx="11795">
                  <c:v>12.292</c:v>
                </c:pt>
                <c:pt idx="11796">
                  <c:v>12.316000000000001</c:v>
                </c:pt>
                <c:pt idx="11797">
                  <c:v>12.364000000000001</c:v>
                </c:pt>
                <c:pt idx="11798">
                  <c:v>12.413</c:v>
                </c:pt>
                <c:pt idx="11799">
                  <c:v>12.436999999999999</c:v>
                </c:pt>
                <c:pt idx="11800">
                  <c:v>12.484999999999999</c:v>
                </c:pt>
                <c:pt idx="11801">
                  <c:v>12.509</c:v>
                </c:pt>
                <c:pt idx="11802">
                  <c:v>12.534000000000001</c:v>
                </c:pt>
                <c:pt idx="11803">
                  <c:v>12.558</c:v>
                </c:pt>
                <c:pt idx="11804">
                  <c:v>12.606</c:v>
                </c:pt>
                <c:pt idx="11805">
                  <c:v>12.63</c:v>
                </c:pt>
                <c:pt idx="11806">
                  <c:v>12.63</c:v>
                </c:pt>
                <c:pt idx="11807">
                  <c:v>12.654</c:v>
                </c:pt>
                <c:pt idx="11808">
                  <c:v>12.654</c:v>
                </c:pt>
                <c:pt idx="11809">
                  <c:v>12.654</c:v>
                </c:pt>
                <c:pt idx="11810">
                  <c:v>12.654</c:v>
                </c:pt>
                <c:pt idx="11811">
                  <c:v>12.654</c:v>
                </c:pt>
                <c:pt idx="11812">
                  <c:v>12.654</c:v>
                </c:pt>
                <c:pt idx="11813">
                  <c:v>12.654</c:v>
                </c:pt>
                <c:pt idx="11814">
                  <c:v>12.63</c:v>
                </c:pt>
                <c:pt idx="11815">
                  <c:v>12.63</c:v>
                </c:pt>
                <c:pt idx="11816">
                  <c:v>12.63</c:v>
                </c:pt>
                <c:pt idx="11817">
                  <c:v>12.606</c:v>
                </c:pt>
                <c:pt idx="11818">
                  <c:v>12.606</c:v>
                </c:pt>
                <c:pt idx="11819">
                  <c:v>12.582000000000001</c:v>
                </c:pt>
                <c:pt idx="11820">
                  <c:v>12.582000000000001</c:v>
                </c:pt>
                <c:pt idx="11821">
                  <c:v>12.558</c:v>
                </c:pt>
                <c:pt idx="11822">
                  <c:v>12.558</c:v>
                </c:pt>
                <c:pt idx="11823">
                  <c:v>12.558</c:v>
                </c:pt>
                <c:pt idx="11824">
                  <c:v>12.558</c:v>
                </c:pt>
                <c:pt idx="11825">
                  <c:v>12.558</c:v>
                </c:pt>
                <c:pt idx="11826">
                  <c:v>12.534000000000001</c:v>
                </c:pt>
                <c:pt idx="11827">
                  <c:v>12.534000000000001</c:v>
                </c:pt>
                <c:pt idx="11828">
                  <c:v>12.509</c:v>
                </c:pt>
                <c:pt idx="11829">
                  <c:v>12.509</c:v>
                </c:pt>
                <c:pt idx="11830">
                  <c:v>12.484999999999999</c:v>
                </c:pt>
                <c:pt idx="11831">
                  <c:v>12.484999999999999</c:v>
                </c:pt>
                <c:pt idx="11832">
                  <c:v>12.461</c:v>
                </c:pt>
                <c:pt idx="11833">
                  <c:v>12.436999999999999</c:v>
                </c:pt>
                <c:pt idx="11834">
                  <c:v>12.413</c:v>
                </c:pt>
                <c:pt idx="11835">
                  <c:v>12.413</c:v>
                </c:pt>
                <c:pt idx="11836">
                  <c:v>12.413</c:v>
                </c:pt>
                <c:pt idx="11837">
                  <c:v>12.388999999999999</c:v>
                </c:pt>
                <c:pt idx="11838">
                  <c:v>12.388999999999999</c:v>
                </c:pt>
                <c:pt idx="11839">
                  <c:v>12.364000000000001</c:v>
                </c:pt>
                <c:pt idx="11840">
                  <c:v>12.364000000000001</c:v>
                </c:pt>
                <c:pt idx="11841">
                  <c:v>12.364000000000001</c:v>
                </c:pt>
                <c:pt idx="11842">
                  <c:v>12.364000000000001</c:v>
                </c:pt>
                <c:pt idx="11843">
                  <c:v>12.364000000000001</c:v>
                </c:pt>
                <c:pt idx="11844">
                  <c:v>12.388999999999999</c:v>
                </c:pt>
                <c:pt idx="11845">
                  <c:v>12.461</c:v>
                </c:pt>
                <c:pt idx="11846">
                  <c:v>12.534000000000001</c:v>
                </c:pt>
                <c:pt idx="11847">
                  <c:v>12.606</c:v>
                </c:pt>
                <c:pt idx="11848">
                  <c:v>12.654</c:v>
                </c:pt>
                <c:pt idx="11849">
                  <c:v>12.702999999999999</c:v>
                </c:pt>
                <c:pt idx="11850">
                  <c:v>12.750999999999999</c:v>
                </c:pt>
                <c:pt idx="11851">
                  <c:v>12.775</c:v>
                </c:pt>
                <c:pt idx="11852">
                  <c:v>12.798999999999999</c:v>
                </c:pt>
                <c:pt idx="11853">
                  <c:v>12.798999999999999</c:v>
                </c:pt>
                <c:pt idx="11854">
                  <c:v>12.823</c:v>
                </c:pt>
                <c:pt idx="11855">
                  <c:v>12.847</c:v>
                </c:pt>
                <c:pt idx="11856">
                  <c:v>12.871</c:v>
                </c:pt>
                <c:pt idx="11857">
                  <c:v>12.823</c:v>
                </c:pt>
                <c:pt idx="11858">
                  <c:v>12.775</c:v>
                </c:pt>
                <c:pt idx="11859">
                  <c:v>12.63</c:v>
                </c:pt>
                <c:pt idx="11860">
                  <c:v>12.509</c:v>
                </c:pt>
                <c:pt idx="11861">
                  <c:v>12.436999999999999</c:v>
                </c:pt>
                <c:pt idx="11862">
                  <c:v>12.364000000000001</c:v>
                </c:pt>
                <c:pt idx="11863">
                  <c:v>12.34</c:v>
                </c:pt>
                <c:pt idx="11864">
                  <c:v>12.292</c:v>
                </c:pt>
                <c:pt idx="11865">
                  <c:v>12.268000000000001</c:v>
                </c:pt>
                <c:pt idx="11866">
                  <c:v>12.195</c:v>
                </c:pt>
                <c:pt idx="11867">
                  <c:v>12.170999999999999</c:v>
                </c:pt>
                <c:pt idx="11868">
                  <c:v>12.122</c:v>
                </c:pt>
                <c:pt idx="11869">
                  <c:v>12.05</c:v>
                </c:pt>
                <c:pt idx="11870">
                  <c:v>12.025</c:v>
                </c:pt>
                <c:pt idx="11871">
                  <c:v>12.025</c:v>
                </c:pt>
                <c:pt idx="11872">
                  <c:v>11.977</c:v>
                </c:pt>
                <c:pt idx="11873">
                  <c:v>11.952999999999999</c:v>
                </c:pt>
                <c:pt idx="11874">
                  <c:v>11.929</c:v>
                </c:pt>
                <c:pt idx="11875">
                  <c:v>12.000999999999999</c:v>
                </c:pt>
                <c:pt idx="11876">
                  <c:v>12.05</c:v>
                </c:pt>
                <c:pt idx="11877">
                  <c:v>12.098000000000001</c:v>
                </c:pt>
                <c:pt idx="11878">
                  <c:v>12.074</c:v>
                </c:pt>
                <c:pt idx="11879">
                  <c:v>12.000999999999999</c:v>
                </c:pt>
                <c:pt idx="11880">
                  <c:v>11.856</c:v>
                </c:pt>
                <c:pt idx="11881">
                  <c:v>11.613</c:v>
                </c:pt>
                <c:pt idx="11882">
                  <c:v>11.467000000000001</c:v>
                </c:pt>
                <c:pt idx="11883">
                  <c:v>11.419</c:v>
                </c:pt>
                <c:pt idx="11884">
                  <c:v>11.37</c:v>
                </c:pt>
                <c:pt idx="11885">
                  <c:v>11.127000000000001</c:v>
                </c:pt>
                <c:pt idx="11886">
                  <c:v>10.956</c:v>
                </c:pt>
                <c:pt idx="11887">
                  <c:v>10.956</c:v>
                </c:pt>
                <c:pt idx="11888">
                  <c:v>10.882999999999999</c:v>
                </c:pt>
                <c:pt idx="11889">
                  <c:v>10.736000000000001</c:v>
                </c:pt>
                <c:pt idx="11890">
                  <c:v>10.663</c:v>
                </c:pt>
                <c:pt idx="11891">
                  <c:v>10.663</c:v>
                </c:pt>
                <c:pt idx="11892">
                  <c:v>10.565</c:v>
                </c:pt>
                <c:pt idx="11893">
                  <c:v>10.492000000000001</c:v>
                </c:pt>
                <c:pt idx="11894">
                  <c:v>10.467000000000001</c:v>
                </c:pt>
                <c:pt idx="11895">
                  <c:v>10.516</c:v>
                </c:pt>
                <c:pt idx="11896">
                  <c:v>10.467000000000001</c:v>
                </c:pt>
                <c:pt idx="11897">
                  <c:v>10.417999999999999</c:v>
                </c:pt>
                <c:pt idx="11898">
                  <c:v>10.394</c:v>
                </c:pt>
                <c:pt idx="11899">
                  <c:v>10.369</c:v>
                </c:pt>
                <c:pt idx="11900">
                  <c:v>10.295999999999999</c:v>
                </c:pt>
                <c:pt idx="11901">
                  <c:v>10.198</c:v>
                </c:pt>
                <c:pt idx="11902">
                  <c:v>10.124000000000001</c:v>
                </c:pt>
                <c:pt idx="11903">
                  <c:v>10.124000000000001</c:v>
                </c:pt>
                <c:pt idx="11904">
                  <c:v>10.1</c:v>
                </c:pt>
                <c:pt idx="11905">
                  <c:v>10.124000000000001</c:v>
                </c:pt>
                <c:pt idx="11906">
                  <c:v>10.074999999999999</c:v>
                </c:pt>
                <c:pt idx="11907">
                  <c:v>10.000999999999999</c:v>
                </c:pt>
                <c:pt idx="11908">
                  <c:v>9.952</c:v>
                </c:pt>
                <c:pt idx="11909">
                  <c:v>9.9280000000000008</c:v>
                </c:pt>
                <c:pt idx="11910">
                  <c:v>9.9030000000000005</c:v>
                </c:pt>
                <c:pt idx="11911">
                  <c:v>9.8789999999999996</c:v>
                </c:pt>
                <c:pt idx="11912">
                  <c:v>9.8539999999999992</c:v>
                </c:pt>
                <c:pt idx="11913">
                  <c:v>9.8290000000000006</c:v>
                </c:pt>
                <c:pt idx="11914">
                  <c:v>9.7560000000000002</c:v>
                </c:pt>
                <c:pt idx="11915">
                  <c:v>9.7309999999999999</c:v>
                </c:pt>
                <c:pt idx="11916">
                  <c:v>9.7309999999999999</c:v>
                </c:pt>
                <c:pt idx="11917">
                  <c:v>9.6820000000000004</c:v>
                </c:pt>
                <c:pt idx="11918">
                  <c:v>9.6820000000000004</c:v>
                </c:pt>
                <c:pt idx="11919">
                  <c:v>9.6820000000000004</c:v>
                </c:pt>
                <c:pt idx="11920">
                  <c:v>9.657</c:v>
                </c:pt>
                <c:pt idx="11921">
                  <c:v>9.6319999999999997</c:v>
                </c:pt>
                <c:pt idx="11922">
                  <c:v>9.6080000000000005</c:v>
                </c:pt>
                <c:pt idx="11923">
                  <c:v>9.5830000000000002</c:v>
                </c:pt>
                <c:pt idx="11924">
                  <c:v>9.5340000000000007</c:v>
                </c:pt>
                <c:pt idx="11925">
                  <c:v>9.5340000000000007</c:v>
                </c:pt>
                <c:pt idx="11926">
                  <c:v>9.5340000000000007</c:v>
                </c:pt>
                <c:pt idx="11927">
                  <c:v>9.5340000000000007</c:v>
                </c:pt>
                <c:pt idx="11928">
                  <c:v>9.4849999999999994</c:v>
                </c:pt>
                <c:pt idx="11929">
                  <c:v>9.5090000000000003</c:v>
                </c:pt>
                <c:pt idx="11930">
                  <c:v>9.4849999999999994</c:v>
                </c:pt>
                <c:pt idx="11931">
                  <c:v>9.4849999999999994</c:v>
                </c:pt>
                <c:pt idx="11932">
                  <c:v>9.4849999999999994</c:v>
                </c:pt>
                <c:pt idx="11933">
                  <c:v>9.4600000000000009</c:v>
                </c:pt>
                <c:pt idx="11934">
                  <c:v>9.4600000000000009</c:v>
                </c:pt>
                <c:pt idx="11935">
                  <c:v>9.4600000000000009</c:v>
                </c:pt>
                <c:pt idx="11936">
                  <c:v>9.4849999999999994</c:v>
                </c:pt>
                <c:pt idx="11937">
                  <c:v>9.4849999999999994</c:v>
                </c:pt>
                <c:pt idx="11938">
                  <c:v>9.4849999999999994</c:v>
                </c:pt>
                <c:pt idx="11939">
                  <c:v>9.5579999999999998</c:v>
                </c:pt>
                <c:pt idx="11940">
                  <c:v>9.5830000000000002</c:v>
                </c:pt>
                <c:pt idx="11941">
                  <c:v>9.5830000000000002</c:v>
                </c:pt>
                <c:pt idx="11942">
                  <c:v>9.5090000000000003</c:v>
                </c:pt>
                <c:pt idx="11943">
                  <c:v>9.657</c:v>
                </c:pt>
                <c:pt idx="11944">
                  <c:v>9.657</c:v>
                </c:pt>
                <c:pt idx="11945">
                  <c:v>9.8290000000000006</c:v>
                </c:pt>
                <c:pt idx="11946">
                  <c:v>9.952</c:v>
                </c:pt>
                <c:pt idx="11947">
                  <c:v>9.8049999999999997</c:v>
                </c:pt>
                <c:pt idx="11948">
                  <c:v>9.8290000000000006</c:v>
                </c:pt>
                <c:pt idx="11949">
                  <c:v>9.9280000000000008</c:v>
                </c:pt>
                <c:pt idx="11950">
                  <c:v>10.000999999999999</c:v>
                </c:pt>
                <c:pt idx="11951">
                  <c:v>10.000999999999999</c:v>
                </c:pt>
                <c:pt idx="11952">
                  <c:v>10.074999999999999</c:v>
                </c:pt>
                <c:pt idx="11953">
                  <c:v>10.000999999999999</c:v>
                </c:pt>
                <c:pt idx="11954">
                  <c:v>9.9770000000000003</c:v>
                </c:pt>
                <c:pt idx="11955">
                  <c:v>10.026</c:v>
                </c:pt>
                <c:pt idx="11956">
                  <c:v>10.051</c:v>
                </c:pt>
                <c:pt idx="11957">
                  <c:v>10.124000000000001</c:v>
                </c:pt>
                <c:pt idx="11958">
                  <c:v>10.173</c:v>
                </c:pt>
                <c:pt idx="11959">
                  <c:v>10.222</c:v>
                </c:pt>
                <c:pt idx="11960">
                  <c:v>10.222</c:v>
                </c:pt>
                <c:pt idx="11961">
                  <c:v>10.247</c:v>
                </c:pt>
                <c:pt idx="11962">
                  <c:v>10.271000000000001</c:v>
                </c:pt>
                <c:pt idx="11963">
                  <c:v>10.295999999999999</c:v>
                </c:pt>
                <c:pt idx="11964">
                  <c:v>10.32</c:v>
                </c:pt>
                <c:pt idx="11965">
                  <c:v>10.32</c:v>
                </c:pt>
                <c:pt idx="11966">
                  <c:v>10.32</c:v>
                </c:pt>
                <c:pt idx="11967">
                  <c:v>10.467000000000001</c:v>
                </c:pt>
                <c:pt idx="11968">
                  <c:v>10.834</c:v>
                </c:pt>
                <c:pt idx="11969">
                  <c:v>10.1</c:v>
                </c:pt>
                <c:pt idx="11970">
                  <c:v>10.492000000000001</c:v>
                </c:pt>
                <c:pt idx="11971">
                  <c:v>10.686999999999999</c:v>
                </c:pt>
                <c:pt idx="11972">
                  <c:v>10.81</c:v>
                </c:pt>
                <c:pt idx="11973">
                  <c:v>10.858000000000001</c:v>
                </c:pt>
                <c:pt idx="11974">
                  <c:v>10.834</c:v>
                </c:pt>
                <c:pt idx="11975">
                  <c:v>10.760999999999999</c:v>
                </c:pt>
                <c:pt idx="11976">
                  <c:v>10.686999999999999</c:v>
                </c:pt>
                <c:pt idx="11977">
                  <c:v>10.614000000000001</c:v>
                </c:pt>
                <c:pt idx="11978">
                  <c:v>10.565</c:v>
                </c:pt>
                <c:pt idx="11979">
                  <c:v>10.565</c:v>
                </c:pt>
                <c:pt idx="11980">
                  <c:v>10.516</c:v>
                </c:pt>
                <c:pt idx="11981">
                  <c:v>10.467000000000001</c:v>
                </c:pt>
                <c:pt idx="11982">
                  <c:v>10.394</c:v>
                </c:pt>
                <c:pt idx="11983">
                  <c:v>10.345000000000001</c:v>
                </c:pt>
                <c:pt idx="11984">
                  <c:v>10.271000000000001</c:v>
                </c:pt>
                <c:pt idx="11985">
                  <c:v>10.148999999999999</c:v>
                </c:pt>
                <c:pt idx="11986">
                  <c:v>10.1</c:v>
                </c:pt>
                <c:pt idx="11987">
                  <c:v>10.051</c:v>
                </c:pt>
                <c:pt idx="11988">
                  <c:v>9.9770000000000003</c:v>
                </c:pt>
                <c:pt idx="11989">
                  <c:v>9.9280000000000008</c:v>
                </c:pt>
                <c:pt idx="11990">
                  <c:v>9.8539999999999992</c:v>
                </c:pt>
                <c:pt idx="11991">
                  <c:v>9.8049999999999997</c:v>
                </c:pt>
                <c:pt idx="11992">
                  <c:v>9.7799999999999994</c:v>
                </c:pt>
                <c:pt idx="11993">
                  <c:v>9.7309999999999999</c:v>
                </c:pt>
                <c:pt idx="11994">
                  <c:v>9.6820000000000004</c:v>
                </c:pt>
                <c:pt idx="11995">
                  <c:v>9.6319999999999997</c:v>
                </c:pt>
                <c:pt idx="11996">
                  <c:v>9.5830000000000002</c:v>
                </c:pt>
                <c:pt idx="11997">
                  <c:v>9.5579999999999998</c:v>
                </c:pt>
                <c:pt idx="11998">
                  <c:v>9.5090000000000003</c:v>
                </c:pt>
                <c:pt idx="11999">
                  <c:v>9.4600000000000009</c:v>
                </c:pt>
                <c:pt idx="12000">
                  <c:v>9.4350000000000005</c:v>
                </c:pt>
                <c:pt idx="12001">
                  <c:v>9.4350000000000005</c:v>
                </c:pt>
                <c:pt idx="12002">
                  <c:v>9.4350000000000005</c:v>
                </c:pt>
                <c:pt idx="12003">
                  <c:v>9.41</c:v>
                </c:pt>
                <c:pt idx="12004">
                  <c:v>9.3859999999999992</c:v>
                </c:pt>
                <c:pt idx="12005">
                  <c:v>9.3610000000000007</c:v>
                </c:pt>
                <c:pt idx="12006">
                  <c:v>9.3610000000000007</c:v>
                </c:pt>
                <c:pt idx="12007">
                  <c:v>9.3360000000000003</c:v>
                </c:pt>
                <c:pt idx="12008">
                  <c:v>9.3360000000000003</c:v>
                </c:pt>
                <c:pt idx="12009">
                  <c:v>9.3119999999999994</c:v>
                </c:pt>
                <c:pt idx="12010">
                  <c:v>9.2620000000000005</c:v>
                </c:pt>
                <c:pt idx="12011">
                  <c:v>9.2620000000000005</c:v>
                </c:pt>
                <c:pt idx="12012">
                  <c:v>9.2620000000000005</c:v>
                </c:pt>
                <c:pt idx="12013">
                  <c:v>9.2379999999999995</c:v>
                </c:pt>
                <c:pt idx="12014">
                  <c:v>9.2379999999999995</c:v>
                </c:pt>
                <c:pt idx="12015">
                  <c:v>9.2129999999999992</c:v>
                </c:pt>
                <c:pt idx="12016">
                  <c:v>9.2379999999999995</c:v>
                </c:pt>
                <c:pt idx="12017">
                  <c:v>9.2129999999999992</c:v>
                </c:pt>
                <c:pt idx="12018">
                  <c:v>9.1880000000000006</c:v>
                </c:pt>
                <c:pt idx="12019">
                  <c:v>9.1880000000000006</c:v>
                </c:pt>
                <c:pt idx="12020">
                  <c:v>9.1880000000000006</c:v>
                </c:pt>
                <c:pt idx="12021">
                  <c:v>9.1880000000000006</c:v>
                </c:pt>
                <c:pt idx="12022">
                  <c:v>9.1630000000000003</c:v>
                </c:pt>
                <c:pt idx="12023">
                  <c:v>9.1389999999999993</c:v>
                </c:pt>
                <c:pt idx="12024">
                  <c:v>9.1389999999999993</c:v>
                </c:pt>
                <c:pt idx="12025">
                  <c:v>9.1140000000000008</c:v>
                </c:pt>
                <c:pt idx="12026">
                  <c:v>9.1389999999999993</c:v>
                </c:pt>
                <c:pt idx="12027">
                  <c:v>9.1140000000000008</c:v>
                </c:pt>
                <c:pt idx="12028">
                  <c:v>9.1140000000000008</c:v>
                </c:pt>
                <c:pt idx="12029">
                  <c:v>9.0890000000000004</c:v>
                </c:pt>
                <c:pt idx="12030">
                  <c:v>9.0890000000000004</c:v>
                </c:pt>
                <c:pt idx="12031">
                  <c:v>9.0890000000000004</c:v>
                </c:pt>
                <c:pt idx="12032">
                  <c:v>9.0890000000000004</c:v>
                </c:pt>
                <c:pt idx="12033">
                  <c:v>9.0890000000000004</c:v>
                </c:pt>
                <c:pt idx="12034">
                  <c:v>9.1389999999999993</c:v>
                </c:pt>
                <c:pt idx="12035">
                  <c:v>9.2129999999999992</c:v>
                </c:pt>
                <c:pt idx="12036">
                  <c:v>9.2379999999999995</c:v>
                </c:pt>
                <c:pt idx="12037">
                  <c:v>9.2870000000000008</c:v>
                </c:pt>
                <c:pt idx="12038">
                  <c:v>9.3360000000000003</c:v>
                </c:pt>
                <c:pt idx="12039">
                  <c:v>9.4600000000000009</c:v>
                </c:pt>
                <c:pt idx="12040">
                  <c:v>9.5579999999999998</c:v>
                </c:pt>
                <c:pt idx="12041">
                  <c:v>9.6319999999999997</c:v>
                </c:pt>
                <c:pt idx="12042">
                  <c:v>9.657</c:v>
                </c:pt>
                <c:pt idx="12043">
                  <c:v>9.7309999999999999</c:v>
                </c:pt>
                <c:pt idx="12044">
                  <c:v>9.7560000000000002</c:v>
                </c:pt>
                <c:pt idx="12045">
                  <c:v>9.8049999999999997</c:v>
                </c:pt>
                <c:pt idx="12046">
                  <c:v>9.8290000000000006</c:v>
                </c:pt>
                <c:pt idx="12047">
                  <c:v>9.8539999999999992</c:v>
                </c:pt>
                <c:pt idx="12048">
                  <c:v>9.8789999999999996</c:v>
                </c:pt>
                <c:pt idx="12049">
                  <c:v>9.952</c:v>
                </c:pt>
                <c:pt idx="12050">
                  <c:v>10.000999999999999</c:v>
                </c:pt>
                <c:pt idx="12051">
                  <c:v>10.026</c:v>
                </c:pt>
                <c:pt idx="12052">
                  <c:v>10.173</c:v>
                </c:pt>
                <c:pt idx="12053">
                  <c:v>10.026</c:v>
                </c:pt>
                <c:pt idx="12054">
                  <c:v>9.9280000000000008</c:v>
                </c:pt>
                <c:pt idx="12055">
                  <c:v>10.074999999999999</c:v>
                </c:pt>
                <c:pt idx="12056">
                  <c:v>10.124000000000001</c:v>
                </c:pt>
                <c:pt idx="12057">
                  <c:v>10.124000000000001</c:v>
                </c:pt>
                <c:pt idx="12058">
                  <c:v>10.124000000000001</c:v>
                </c:pt>
                <c:pt idx="12059">
                  <c:v>10.1</c:v>
                </c:pt>
                <c:pt idx="12060">
                  <c:v>10.124000000000001</c:v>
                </c:pt>
                <c:pt idx="12061">
                  <c:v>10.1</c:v>
                </c:pt>
                <c:pt idx="12062">
                  <c:v>10.148999999999999</c:v>
                </c:pt>
                <c:pt idx="12063">
                  <c:v>10.148999999999999</c:v>
                </c:pt>
                <c:pt idx="12064">
                  <c:v>10.173</c:v>
                </c:pt>
                <c:pt idx="12065">
                  <c:v>10.124000000000001</c:v>
                </c:pt>
                <c:pt idx="12066">
                  <c:v>10.026</c:v>
                </c:pt>
                <c:pt idx="12067">
                  <c:v>10.026</c:v>
                </c:pt>
                <c:pt idx="12068">
                  <c:v>10.026</c:v>
                </c:pt>
                <c:pt idx="12069">
                  <c:v>9.9770000000000003</c:v>
                </c:pt>
                <c:pt idx="12070">
                  <c:v>9.9030000000000005</c:v>
                </c:pt>
                <c:pt idx="12071">
                  <c:v>9.9030000000000005</c:v>
                </c:pt>
                <c:pt idx="12072">
                  <c:v>9.8789999999999996</c:v>
                </c:pt>
                <c:pt idx="12073">
                  <c:v>9.8290000000000006</c:v>
                </c:pt>
                <c:pt idx="12074">
                  <c:v>9.8049999999999997</c:v>
                </c:pt>
                <c:pt idx="12075">
                  <c:v>9.7799999999999994</c:v>
                </c:pt>
                <c:pt idx="12076">
                  <c:v>9.7309999999999999</c:v>
                </c:pt>
                <c:pt idx="12077">
                  <c:v>9.6820000000000004</c:v>
                </c:pt>
                <c:pt idx="12078">
                  <c:v>9.6820000000000004</c:v>
                </c:pt>
                <c:pt idx="12079">
                  <c:v>9.6820000000000004</c:v>
                </c:pt>
                <c:pt idx="12080">
                  <c:v>9.657</c:v>
                </c:pt>
                <c:pt idx="12081">
                  <c:v>9.6319999999999997</c:v>
                </c:pt>
                <c:pt idx="12082">
                  <c:v>9.6080000000000005</c:v>
                </c:pt>
                <c:pt idx="12083">
                  <c:v>9.5830000000000002</c:v>
                </c:pt>
                <c:pt idx="12084">
                  <c:v>9.5340000000000007</c:v>
                </c:pt>
                <c:pt idx="12085">
                  <c:v>9.5340000000000007</c:v>
                </c:pt>
                <c:pt idx="12086">
                  <c:v>9.5090000000000003</c:v>
                </c:pt>
                <c:pt idx="12087">
                  <c:v>9.5090000000000003</c:v>
                </c:pt>
                <c:pt idx="12088">
                  <c:v>9.4849999999999994</c:v>
                </c:pt>
                <c:pt idx="12089">
                  <c:v>9.4600000000000009</c:v>
                </c:pt>
                <c:pt idx="12090">
                  <c:v>9.4350000000000005</c:v>
                </c:pt>
                <c:pt idx="12091">
                  <c:v>9.4350000000000005</c:v>
                </c:pt>
                <c:pt idx="12092">
                  <c:v>9.4350000000000005</c:v>
                </c:pt>
                <c:pt idx="12093">
                  <c:v>9.41</c:v>
                </c:pt>
                <c:pt idx="12094">
                  <c:v>9.3859999999999992</c:v>
                </c:pt>
                <c:pt idx="12095">
                  <c:v>9.3859999999999992</c:v>
                </c:pt>
                <c:pt idx="12096">
                  <c:v>9.3859999999999992</c:v>
                </c:pt>
                <c:pt idx="12097">
                  <c:v>9.3859999999999992</c:v>
                </c:pt>
                <c:pt idx="12098">
                  <c:v>9.3610000000000007</c:v>
                </c:pt>
                <c:pt idx="12099">
                  <c:v>9.3610000000000007</c:v>
                </c:pt>
                <c:pt idx="12100">
                  <c:v>9.3360000000000003</c:v>
                </c:pt>
                <c:pt idx="12101">
                  <c:v>9.3360000000000003</c:v>
                </c:pt>
                <c:pt idx="12102">
                  <c:v>9.3360000000000003</c:v>
                </c:pt>
                <c:pt idx="12103">
                  <c:v>9.3360000000000003</c:v>
                </c:pt>
                <c:pt idx="12104">
                  <c:v>9.3360000000000003</c:v>
                </c:pt>
                <c:pt idx="12105">
                  <c:v>9.3360000000000003</c:v>
                </c:pt>
                <c:pt idx="12106">
                  <c:v>9.3360000000000003</c:v>
                </c:pt>
                <c:pt idx="12107">
                  <c:v>9.3360000000000003</c:v>
                </c:pt>
                <c:pt idx="12108">
                  <c:v>9.3119999999999994</c:v>
                </c:pt>
                <c:pt idx="12109">
                  <c:v>9.3119999999999994</c:v>
                </c:pt>
                <c:pt idx="12110">
                  <c:v>9.2870000000000008</c:v>
                </c:pt>
                <c:pt idx="12111">
                  <c:v>9.2870000000000008</c:v>
                </c:pt>
                <c:pt idx="12112">
                  <c:v>9.2870000000000008</c:v>
                </c:pt>
                <c:pt idx="12113">
                  <c:v>9.2870000000000008</c:v>
                </c:pt>
                <c:pt idx="12114">
                  <c:v>9.2870000000000008</c:v>
                </c:pt>
                <c:pt idx="12115">
                  <c:v>9.2870000000000008</c:v>
                </c:pt>
                <c:pt idx="12116">
                  <c:v>9.2620000000000005</c:v>
                </c:pt>
                <c:pt idx="12117">
                  <c:v>9.2620000000000005</c:v>
                </c:pt>
                <c:pt idx="12118">
                  <c:v>9.2620000000000005</c:v>
                </c:pt>
                <c:pt idx="12119">
                  <c:v>9.2620000000000005</c:v>
                </c:pt>
                <c:pt idx="12120">
                  <c:v>9.2620000000000005</c:v>
                </c:pt>
                <c:pt idx="12121">
                  <c:v>9.2379999999999995</c:v>
                </c:pt>
                <c:pt idx="12122">
                  <c:v>9.2379999999999995</c:v>
                </c:pt>
                <c:pt idx="12123">
                  <c:v>9.2379999999999995</c:v>
                </c:pt>
                <c:pt idx="12124">
                  <c:v>9.2379999999999995</c:v>
                </c:pt>
                <c:pt idx="12125">
                  <c:v>9.2379999999999995</c:v>
                </c:pt>
                <c:pt idx="12126">
                  <c:v>9.2620000000000005</c:v>
                </c:pt>
                <c:pt idx="12127">
                  <c:v>9.2620000000000005</c:v>
                </c:pt>
                <c:pt idx="12128">
                  <c:v>9.2870000000000008</c:v>
                </c:pt>
                <c:pt idx="12129">
                  <c:v>9.3360000000000003</c:v>
                </c:pt>
                <c:pt idx="12130">
                  <c:v>9.3610000000000007</c:v>
                </c:pt>
                <c:pt idx="12131">
                  <c:v>9.3360000000000003</c:v>
                </c:pt>
                <c:pt idx="12132">
                  <c:v>9.3360000000000003</c:v>
                </c:pt>
                <c:pt idx="12133">
                  <c:v>9.3859999999999992</c:v>
                </c:pt>
                <c:pt idx="12134">
                  <c:v>9.5090000000000003</c:v>
                </c:pt>
                <c:pt idx="12135">
                  <c:v>9.5579999999999998</c:v>
                </c:pt>
                <c:pt idx="12136">
                  <c:v>9.6820000000000004</c:v>
                </c:pt>
                <c:pt idx="12137">
                  <c:v>9.6820000000000004</c:v>
                </c:pt>
                <c:pt idx="12138">
                  <c:v>9.7560000000000002</c:v>
                </c:pt>
                <c:pt idx="12139">
                  <c:v>9.8290000000000006</c:v>
                </c:pt>
                <c:pt idx="12140">
                  <c:v>9.8789999999999996</c:v>
                </c:pt>
                <c:pt idx="12141">
                  <c:v>9.9030000000000005</c:v>
                </c:pt>
                <c:pt idx="12142">
                  <c:v>9.9280000000000008</c:v>
                </c:pt>
                <c:pt idx="12143">
                  <c:v>9.9770000000000003</c:v>
                </c:pt>
                <c:pt idx="12144">
                  <c:v>10.000999999999999</c:v>
                </c:pt>
                <c:pt idx="12145">
                  <c:v>10.051</c:v>
                </c:pt>
                <c:pt idx="12146">
                  <c:v>10.124000000000001</c:v>
                </c:pt>
                <c:pt idx="12147">
                  <c:v>10.124000000000001</c:v>
                </c:pt>
                <c:pt idx="12148">
                  <c:v>10.148999999999999</c:v>
                </c:pt>
                <c:pt idx="12149">
                  <c:v>10.1</c:v>
                </c:pt>
                <c:pt idx="12150">
                  <c:v>10.173</c:v>
                </c:pt>
                <c:pt idx="12151">
                  <c:v>10.222</c:v>
                </c:pt>
                <c:pt idx="12152">
                  <c:v>10.247</c:v>
                </c:pt>
                <c:pt idx="12153">
                  <c:v>10.222</c:v>
                </c:pt>
                <c:pt idx="12154">
                  <c:v>10.222</c:v>
                </c:pt>
                <c:pt idx="12155">
                  <c:v>10.247</c:v>
                </c:pt>
                <c:pt idx="12156">
                  <c:v>10.295999999999999</c:v>
                </c:pt>
                <c:pt idx="12157">
                  <c:v>10.271000000000001</c:v>
                </c:pt>
                <c:pt idx="12158">
                  <c:v>10.271000000000001</c:v>
                </c:pt>
                <c:pt idx="12159">
                  <c:v>10.247</c:v>
                </c:pt>
                <c:pt idx="12160">
                  <c:v>10.222</c:v>
                </c:pt>
                <c:pt idx="12161">
                  <c:v>10.222</c:v>
                </c:pt>
                <c:pt idx="12162">
                  <c:v>10.222</c:v>
                </c:pt>
                <c:pt idx="12163">
                  <c:v>10.173</c:v>
                </c:pt>
                <c:pt idx="12164">
                  <c:v>10.148999999999999</c:v>
                </c:pt>
                <c:pt idx="12165">
                  <c:v>10.124000000000001</c:v>
                </c:pt>
                <c:pt idx="12166">
                  <c:v>10.148999999999999</c:v>
                </c:pt>
                <c:pt idx="12167">
                  <c:v>10.124000000000001</c:v>
                </c:pt>
                <c:pt idx="12168">
                  <c:v>10.051</c:v>
                </c:pt>
                <c:pt idx="12169">
                  <c:v>10.000999999999999</c:v>
                </c:pt>
                <c:pt idx="12170">
                  <c:v>9.9280000000000008</c:v>
                </c:pt>
                <c:pt idx="12171">
                  <c:v>9.8789999999999996</c:v>
                </c:pt>
                <c:pt idx="12172">
                  <c:v>9.8290000000000006</c:v>
                </c:pt>
                <c:pt idx="12173">
                  <c:v>9.7799999999999994</c:v>
                </c:pt>
                <c:pt idx="12174">
                  <c:v>9.7309999999999999</c:v>
                </c:pt>
                <c:pt idx="12175">
                  <c:v>9.657</c:v>
                </c:pt>
                <c:pt idx="12176">
                  <c:v>9.5830000000000002</c:v>
                </c:pt>
                <c:pt idx="12177">
                  <c:v>9.5579999999999998</c:v>
                </c:pt>
                <c:pt idx="12178">
                  <c:v>9.5579999999999998</c:v>
                </c:pt>
                <c:pt idx="12179">
                  <c:v>9.5340000000000007</c:v>
                </c:pt>
                <c:pt idx="12180">
                  <c:v>9.5090000000000003</c:v>
                </c:pt>
                <c:pt idx="12181">
                  <c:v>9.4849999999999994</c:v>
                </c:pt>
                <c:pt idx="12182">
                  <c:v>9.4350000000000005</c:v>
                </c:pt>
                <c:pt idx="12183">
                  <c:v>9.41</c:v>
                </c:pt>
                <c:pt idx="12184">
                  <c:v>9.3859999999999992</c:v>
                </c:pt>
                <c:pt idx="12185">
                  <c:v>9.3859999999999992</c:v>
                </c:pt>
                <c:pt idx="12186">
                  <c:v>9.3610000000000007</c:v>
                </c:pt>
                <c:pt idx="12187">
                  <c:v>9.3360000000000003</c:v>
                </c:pt>
                <c:pt idx="12188">
                  <c:v>9.3119999999999994</c:v>
                </c:pt>
                <c:pt idx="12189">
                  <c:v>9.2870000000000008</c:v>
                </c:pt>
                <c:pt idx="12190">
                  <c:v>9.2620000000000005</c:v>
                </c:pt>
                <c:pt idx="12191">
                  <c:v>9.2379999999999995</c:v>
                </c:pt>
                <c:pt idx="12192">
                  <c:v>9.2129999999999992</c:v>
                </c:pt>
                <c:pt idx="12193">
                  <c:v>9.2129999999999992</c:v>
                </c:pt>
                <c:pt idx="12194">
                  <c:v>9.1880000000000006</c:v>
                </c:pt>
                <c:pt idx="12195">
                  <c:v>9.1880000000000006</c:v>
                </c:pt>
                <c:pt idx="12196">
                  <c:v>9.1880000000000006</c:v>
                </c:pt>
                <c:pt idx="12197">
                  <c:v>9.1630000000000003</c:v>
                </c:pt>
                <c:pt idx="12198">
                  <c:v>9.1389999999999993</c:v>
                </c:pt>
                <c:pt idx="12199">
                  <c:v>9.1389999999999993</c:v>
                </c:pt>
                <c:pt idx="12200">
                  <c:v>9.1389999999999993</c:v>
                </c:pt>
                <c:pt idx="12201">
                  <c:v>9.1389999999999993</c:v>
                </c:pt>
                <c:pt idx="12202">
                  <c:v>9.1140000000000008</c:v>
                </c:pt>
                <c:pt idx="12203">
                  <c:v>9.1140000000000008</c:v>
                </c:pt>
                <c:pt idx="12204">
                  <c:v>9.1140000000000008</c:v>
                </c:pt>
                <c:pt idx="12205">
                  <c:v>9.1140000000000008</c:v>
                </c:pt>
                <c:pt idx="12206">
                  <c:v>9.0890000000000004</c:v>
                </c:pt>
                <c:pt idx="12207">
                  <c:v>9.0890000000000004</c:v>
                </c:pt>
                <c:pt idx="12208">
                  <c:v>9.0890000000000004</c:v>
                </c:pt>
                <c:pt idx="12209">
                  <c:v>9.0890000000000004</c:v>
                </c:pt>
                <c:pt idx="12210">
                  <c:v>9.1140000000000008</c:v>
                </c:pt>
                <c:pt idx="12211">
                  <c:v>9.1389999999999993</c:v>
                </c:pt>
                <c:pt idx="12212">
                  <c:v>9.1389999999999993</c:v>
                </c:pt>
                <c:pt idx="12213">
                  <c:v>9.1140000000000008</c:v>
                </c:pt>
                <c:pt idx="12214">
                  <c:v>9.0890000000000004</c:v>
                </c:pt>
                <c:pt idx="12215">
                  <c:v>9.0640000000000001</c:v>
                </c:pt>
                <c:pt idx="12216">
                  <c:v>9.0640000000000001</c:v>
                </c:pt>
                <c:pt idx="12217">
                  <c:v>9.0640000000000001</c:v>
                </c:pt>
                <c:pt idx="12218">
                  <c:v>9.0640000000000001</c:v>
                </c:pt>
                <c:pt idx="12219">
                  <c:v>9.0399999999999991</c:v>
                </c:pt>
                <c:pt idx="12220">
                  <c:v>9.0399999999999991</c:v>
                </c:pt>
                <c:pt idx="12221">
                  <c:v>9.0399999999999991</c:v>
                </c:pt>
                <c:pt idx="12222">
                  <c:v>9.0399999999999991</c:v>
                </c:pt>
                <c:pt idx="12223">
                  <c:v>9.0399999999999991</c:v>
                </c:pt>
                <c:pt idx="12224">
                  <c:v>9.0399999999999991</c:v>
                </c:pt>
                <c:pt idx="12225">
                  <c:v>9.0640000000000001</c:v>
                </c:pt>
                <c:pt idx="12226">
                  <c:v>9.0640000000000001</c:v>
                </c:pt>
                <c:pt idx="12227">
                  <c:v>9.1140000000000008</c:v>
                </c:pt>
                <c:pt idx="12228">
                  <c:v>9.1630000000000003</c:v>
                </c:pt>
                <c:pt idx="12229">
                  <c:v>9.2870000000000008</c:v>
                </c:pt>
                <c:pt idx="12230">
                  <c:v>9.3610000000000007</c:v>
                </c:pt>
                <c:pt idx="12231">
                  <c:v>9.4849999999999994</c:v>
                </c:pt>
                <c:pt idx="12232">
                  <c:v>9.4350000000000005</c:v>
                </c:pt>
                <c:pt idx="12233">
                  <c:v>9.5340000000000007</c:v>
                </c:pt>
                <c:pt idx="12234">
                  <c:v>9.657</c:v>
                </c:pt>
                <c:pt idx="12235">
                  <c:v>9.7059999999999995</c:v>
                </c:pt>
                <c:pt idx="12236">
                  <c:v>9.6820000000000004</c:v>
                </c:pt>
                <c:pt idx="12237">
                  <c:v>9.7059999999999995</c:v>
                </c:pt>
                <c:pt idx="12238">
                  <c:v>9.8049999999999997</c:v>
                </c:pt>
                <c:pt idx="12239">
                  <c:v>9.7799999999999994</c:v>
                </c:pt>
                <c:pt idx="12240">
                  <c:v>9.8290000000000006</c:v>
                </c:pt>
                <c:pt idx="12241">
                  <c:v>9.8789999999999996</c:v>
                </c:pt>
                <c:pt idx="12242">
                  <c:v>9.9280000000000008</c:v>
                </c:pt>
                <c:pt idx="12243">
                  <c:v>9.9770000000000003</c:v>
                </c:pt>
                <c:pt idx="12244">
                  <c:v>10.026</c:v>
                </c:pt>
                <c:pt idx="12245">
                  <c:v>10.051</c:v>
                </c:pt>
                <c:pt idx="12246">
                  <c:v>10.074999999999999</c:v>
                </c:pt>
                <c:pt idx="12247">
                  <c:v>10.1</c:v>
                </c:pt>
                <c:pt idx="12248">
                  <c:v>10.124000000000001</c:v>
                </c:pt>
                <c:pt idx="12249">
                  <c:v>10.1</c:v>
                </c:pt>
                <c:pt idx="12250">
                  <c:v>10.124000000000001</c:v>
                </c:pt>
                <c:pt idx="12251">
                  <c:v>10.173</c:v>
                </c:pt>
                <c:pt idx="12252">
                  <c:v>10.271000000000001</c:v>
                </c:pt>
                <c:pt idx="12253">
                  <c:v>10.148999999999999</c:v>
                </c:pt>
                <c:pt idx="12254">
                  <c:v>10.173</c:v>
                </c:pt>
                <c:pt idx="12255">
                  <c:v>10.222</c:v>
                </c:pt>
                <c:pt idx="12256">
                  <c:v>10.271000000000001</c:v>
                </c:pt>
                <c:pt idx="12257">
                  <c:v>10.247</c:v>
                </c:pt>
                <c:pt idx="12258">
                  <c:v>10.074999999999999</c:v>
                </c:pt>
                <c:pt idx="12259">
                  <c:v>10.198</c:v>
                </c:pt>
                <c:pt idx="12260">
                  <c:v>10.345000000000001</c:v>
                </c:pt>
                <c:pt idx="12261">
                  <c:v>10.369</c:v>
                </c:pt>
                <c:pt idx="12262">
                  <c:v>10.32</c:v>
                </c:pt>
                <c:pt idx="12263">
                  <c:v>10.271000000000001</c:v>
                </c:pt>
                <c:pt idx="12264">
                  <c:v>10.222</c:v>
                </c:pt>
                <c:pt idx="12265">
                  <c:v>10.148999999999999</c:v>
                </c:pt>
                <c:pt idx="12266">
                  <c:v>10.1</c:v>
                </c:pt>
                <c:pt idx="12267">
                  <c:v>10.000999999999999</c:v>
                </c:pt>
                <c:pt idx="12268">
                  <c:v>9.8539999999999992</c:v>
                </c:pt>
                <c:pt idx="12269">
                  <c:v>9.7309999999999999</c:v>
                </c:pt>
                <c:pt idx="12270">
                  <c:v>9.6820000000000004</c:v>
                </c:pt>
                <c:pt idx="12271">
                  <c:v>9.657</c:v>
                </c:pt>
                <c:pt idx="12272">
                  <c:v>9.6319999999999997</c:v>
                </c:pt>
                <c:pt idx="12273">
                  <c:v>9.5579999999999998</c:v>
                </c:pt>
                <c:pt idx="12274">
                  <c:v>9.5579999999999998</c:v>
                </c:pt>
                <c:pt idx="12275">
                  <c:v>9.5340000000000007</c:v>
                </c:pt>
                <c:pt idx="12276">
                  <c:v>9.5340000000000007</c:v>
                </c:pt>
                <c:pt idx="12277">
                  <c:v>9.4849999999999994</c:v>
                </c:pt>
                <c:pt idx="12278">
                  <c:v>9.4849999999999994</c:v>
                </c:pt>
                <c:pt idx="12279">
                  <c:v>9.4350000000000005</c:v>
                </c:pt>
                <c:pt idx="12280">
                  <c:v>9.4350000000000005</c:v>
                </c:pt>
                <c:pt idx="12281">
                  <c:v>9.41</c:v>
                </c:pt>
                <c:pt idx="12282">
                  <c:v>9.3859999999999992</c:v>
                </c:pt>
                <c:pt idx="12283">
                  <c:v>9.3610000000000007</c:v>
                </c:pt>
                <c:pt idx="12284">
                  <c:v>9.3119999999999994</c:v>
                </c:pt>
                <c:pt idx="12285">
                  <c:v>9.3119999999999994</c:v>
                </c:pt>
                <c:pt idx="12286">
                  <c:v>9.3119999999999994</c:v>
                </c:pt>
                <c:pt idx="12287">
                  <c:v>9.2870000000000008</c:v>
                </c:pt>
                <c:pt idx="12288">
                  <c:v>9.2870000000000008</c:v>
                </c:pt>
                <c:pt idx="12289">
                  <c:v>9.2870000000000008</c:v>
                </c:pt>
                <c:pt idx="12290">
                  <c:v>9.2870000000000008</c:v>
                </c:pt>
                <c:pt idx="12291">
                  <c:v>9.2620000000000005</c:v>
                </c:pt>
                <c:pt idx="12292">
                  <c:v>9.2620000000000005</c:v>
                </c:pt>
                <c:pt idx="12293">
                  <c:v>9.2379999999999995</c:v>
                </c:pt>
                <c:pt idx="12294">
                  <c:v>9.2379999999999995</c:v>
                </c:pt>
                <c:pt idx="12295">
                  <c:v>9.2379999999999995</c:v>
                </c:pt>
                <c:pt idx="12296">
                  <c:v>9.2379999999999995</c:v>
                </c:pt>
                <c:pt idx="12297">
                  <c:v>9.2379999999999995</c:v>
                </c:pt>
                <c:pt idx="12298">
                  <c:v>9.2129999999999992</c:v>
                </c:pt>
                <c:pt idx="12299">
                  <c:v>9.2129999999999992</c:v>
                </c:pt>
                <c:pt idx="12300">
                  <c:v>9.1880000000000006</c:v>
                </c:pt>
                <c:pt idx="12301">
                  <c:v>9.1880000000000006</c:v>
                </c:pt>
                <c:pt idx="12302">
                  <c:v>9.1880000000000006</c:v>
                </c:pt>
                <c:pt idx="12303">
                  <c:v>9.1880000000000006</c:v>
                </c:pt>
                <c:pt idx="12304">
                  <c:v>9.1880000000000006</c:v>
                </c:pt>
                <c:pt idx="12305">
                  <c:v>9.1880000000000006</c:v>
                </c:pt>
                <c:pt idx="12306">
                  <c:v>9.1880000000000006</c:v>
                </c:pt>
                <c:pt idx="12307">
                  <c:v>9.1880000000000006</c:v>
                </c:pt>
                <c:pt idx="12308">
                  <c:v>9.1880000000000006</c:v>
                </c:pt>
                <c:pt idx="12309">
                  <c:v>9.1880000000000006</c:v>
                </c:pt>
                <c:pt idx="12310">
                  <c:v>9.1880000000000006</c:v>
                </c:pt>
                <c:pt idx="12311">
                  <c:v>9.1630000000000003</c:v>
                </c:pt>
                <c:pt idx="12312">
                  <c:v>9.1880000000000006</c:v>
                </c:pt>
                <c:pt idx="12313">
                  <c:v>9.1880000000000006</c:v>
                </c:pt>
                <c:pt idx="12314">
                  <c:v>9.1880000000000006</c:v>
                </c:pt>
                <c:pt idx="12315">
                  <c:v>9.1880000000000006</c:v>
                </c:pt>
                <c:pt idx="12316">
                  <c:v>9.1880000000000006</c:v>
                </c:pt>
                <c:pt idx="12317">
                  <c:v>9.1880000000000006</c:v>
                </c:pt>
                <c:pt idx="12318">
                  <c:v>9.2129999999999992</c:v>
                </c:pt>
                <c:pt idx="12319">
                  <c:v>9.2379999999999995</c:v>
                </c:pt>
                <c:pt idx="12320">
                  <c:v>9.2379999999999995</c:v>
                </c:pt>
                <c:pt idx="12321">
                  <c:v>9.2870000000000008</c:v>
                </c:pt>
                <c:pt idx="12322">
                  <c:v>9.2870000000000008</c:v>
                </c:pt>
                <c:pt idx="12323">
                  <c:v>9.3360000000000003</c:v>
                </c:pt>
                <c:pt idx="12324">
                  <c:v>9.3610000000000007</c:v>
                </c:pt>
                <c:pt idx="12325">
                  <c:v>9.41</c:v>
                </c:pt>
                <c:pt idx="12326">
                  <c:v>9.4350000000000005</c:v>
                </c:pt>
                <c:pt idx="12327">
                  <c:v>9.4350000000000005</c:v>
                </c:pt>
                <c:pt idx="12328">
                  <c:v>9.5090000000000003</c:v>
                </c:pt>
                <c:pt idx="12329">
                  <c:v>9.5090000000000003</c:v>
                </c:pt>
                <c:pt idx="12330">
                  <c:v>9.5340000000000007</c:v>
                </c:pt>
                <c:pt idx="12331">
                  <c:v>9.5579999999999998</c:v>
                </c:pt>
                <c:pt idx="12332">
                  <c:v>9.7059999999999995</c:v>
                </c:pt>
                <c:pt idx="12333">
                  <c:v>9.7799999999999994</c:v>
                </c:pt>
                <c:pt idx="12334">
                  <c:v>9.952</c:v>
                </c:pt>
                <c:pt idx="12335">
                  <c:v>10.074999999999999</c:v>
                </c:pt>
                <c:pt idx="12336">
                  <c:v>10.1</c:v>
                </c:pt>
                <c:pt idx="12337">
                  <c:v>10.124000000000001</c:v>
                </c:pt>
                <c:pt idx="12338">
                  <c:v>10.198</c:v>
                </c:pt>
                <c:pt idx="12339">
                  <c:v>10.247</c:v>
                </c:pt>
                <c:pt idx="12340">
                  <c:v>10.198</c:v>
                </c:pt>
                <c:pt idx="12341">
                  <c:v>10.198</c:v>
                </c:pt>
                <c:pt idx="12342">
                  <c:v>10.198</c:v>
                </c:pt>
                <c:pt idx="12343">
                  <c:v>10.247</c:v>
                </c:pt>
                <c:pt idx="12344">
                  <c:v>10.271000000000001</c:v>
                </c:pt>
                <c:pt idx="12345">
                  <c:v>10.369</c:v>
                </c:pt>
                <c:pt idx="12346">
                  <c:v>10.417999999999999</c:v>
                </c:pt>
                <c:pt idx="12347">
                  <c:v>10.417999999999999</c:v>
                </c:pt>
                <c:pt idx="12348">
                  <c:v>10.443</c:v>
                </c:pt>
                <c:pt idx="12349">
                  <c:v>10.443</c:v>
                </c:pt>
                <c:pt idx="12350">
                  <c:v>10.492000000000001</c:v>
                </c:pt>
                <c:pt idx="12351">
                  <c:v>10.516</c:v>
                </c:pt>
                <c:pt idx="12352">
                  <c:v>10.467000000000001</c:v>
                </c:pt>
                <c:pt idx="12353">
                  <c:v>10.32</c:v>
                </c:pt>
                <c:pt idx="12354">
                  <c:v>10.222</c:v>
                </c:pt>
                <c:pt idx="12355">
                  <c:v>10.198</c:v>
                </c:pt>
                <c:pt idx="12356">
                  <c:v>10.148999999999999</c:v>
                </c:pt>
                <c:pt idx="12357">
                  <c:v>10.074999999999999</c:v>
                </c:pt>
                <c:pt idx="12358">
                  <c:v>10.026</c:v>
                </c:pt>
                <c:pt idx="12359">
                  <c:v>10.000999999999999</c:v>
                </c:pt>
                <c:pt idx="12360">
                  <c:v>10.000999999999999</c:v>
                </c:pt>
                <c:pt idx="12361">
                  <c:v>9.9770000000000003</c:v>
                </c:pt>
                <c:pt idx="12362">
                  <c:v>9.9030000000000005</c:v>
                </c:pt>
                <c:pt idx="12363">
                  <c:v>9.8789999999999996</c:v>
                </c:pt>
                <c:pt idx="12364">
                  <c:v>9.7560000000000002</c:v>
                </c:pt>
                <c:pt idx="12365">
                  <c:v>9.7059999999999995</c:v>
                </c:pt>
                <c:pt idx="12366">
                  <c:v>9.7309999999999999</c:v>
                </c:pt>
                <c:pt idx="12367">
                  <c:v>9.7309999999999999</c:v>
                </c:pt>
                <c:pt idx="12368">
                  <c:v>9.7309999999999999</c:v>
                </c:pt>
                <c:pt idx="12369">
                  <c:v>9.6820000000000004</c:v>
                </c:pt>
                <c:pt idx="12370">
                  <c:v>9.6319999999999997</c:v>
                </c:pt>
                <c:pt idx="12371">
                  <c:v>9.5830000000000002</c:v>
                </c:pt>
                <c:pt idx="12372">
                  <c:v>9.5579999999999998</c:v>
                </c:pt>
                <c:pt idx="12373">
                  <c:v>9.5579999999999998</c:v>
                </c:pt>
                <c:pt idx="12374">
                  <c:v>9.5579999999999998</c:v>
                </c:pt>
                <c:pt idx="12375">
                  <c:v>9.5579999999999998</c:v>
                </c:pt>
                <c:pt idx="12376">
                  <c:v>9.5340000000000007</c:v>
                </c:pt>
                <c:pt idx="12377">
                  <c:v>9.5579999999999998</c:v>
                </c:pt>
                <c:pt idx="12378">
                  <c:v>9.5340000000000007</c:v>
                </c:pt>
                <c:pt idx="12379">
                  <c:v>9.5090000000000003</c:v>
                </c:pt>
                <c:pt idx="12380">
                  <c:v>9.4849999999999994</c:v>
                </c:pt>
                <c:pt idx="12381">
                  <c:v>9.4849999999999994</c:v>
                </c:pt>
                <c:pt idx="12382">
                  <c:v>9.4600000000000009</c:v>
                </c:pt>
                <c:pt idx="12383">
                  <c:v>9.4350000000000005</c:v>
                </c:pt>
                <c:pt idx="12384">
                  <c:v>9.4849999999999994</c:v>
                </c:pt>
                <c:pt idx="12385">
                  <c:v>9.4849999999999994</c:v>
                </c:pt>
                <c:pt idx="12386">
                  <c:v>9.4350000000000005</c:v>
                </c:pt>
                <c:pt idx="12387">
                  <c:v>9.41</c:v>
                </c:pt>
                <c:pt idx="12388">
                  <c:v>9.41</c:v>
                </c:pt>
                <c:pt idx="12389">
                  <c:v>9.41</c:v>
                </c:pt>
                <c:pt idx="12390">
                  <c:v>9.3859999999999992</c:v>
                </c:pt>
                <c:pt idx="12391">
                  <c:v>9.3859999999999992</c:v>
                </c:pt>
                <c:pt idx="12392">
                  <c:v>9.3859999999999992</c:v>
                </c:pt>
                <c:pt idx="12393">
                  <c:v>9.3610000000000007</c:v>
                </c:pt>
                <c:pt idx="12394">
                  <c:v>9.3610000000000007</c:v>
                </c:pt>
                <c:pt idx="12395">
                  <c:v>9.3610000000000007</c:v>
                </c:pt>
                <c:pt idx="12396">
                  <c:v>9.3610000000000007</c:v>
                </c:pt>
                <c:pt idx="12397">
                  <c:v>9.3360000000000003</c:v>
                </c:pt>
                <c:pt idx="12398">
                  <c:v>9.3610000000000007</c:v>
                </c:pt>
                <c:pt idx="12399">
                  <c:v>9.3360000000000003</c:v>
                </c:pt>
                <c:pt idx="12400">
                  <c:v>9.3360000000000003</c:v>
                </c:pt>
                <c:pt idx="12401">
                  <c:v>9.3610000000000007</c:v>
                </c:pt>
                <c:pt idx="12402">
                  <c:v>9.41</c:v>
                </c:pt>
                <c:pt idx="12403">
                  <c:v>9.3859999999999992</c:v>
                </c:pt>
                <c:pt idx="12404">
                  <c:v>9.3859999999999992</c:v>
                </c:pt>
                <c:pt idx="12405">
                  <c:v>9.3859999999999992</c:v>
                </c:pt>
                <c:pt idx="12406">
                  <c:v>9.3610000000000007</c:v>
                </c:pt>
                <c:pt idx="12407">
                  <c:v>9.3360000000000003</c:v>
                </c:pt>
                <c:pt idx="12408">
                  <c:v>9.3119999999999994</c:v>
                </c:pt>
                <c:pt idx="12409">
                  <c:v>9.3119999999999994</c:v>
                </c:pt>
                <c:pt idx="12410">
                  <c:v>9.3360000000000003</c:v>
                </c:pt>
                <c:pt idx="12411">
                  <c:v>9.3610000000000007</c:v>
                </c:pt>
                <c:pt idx="12412">
                  <c:v>9.3610000000000007</c:v>
                </c:pt>
                <c:pt idx="12413">
                  <c:v>9.3610000000000007</c:v>
                </c:pt>
                <c:pt idx="12414">
                  <c:v>9.3610000000000007</c:v>
                </c:pt>
                <c:pt idx="12415">
                  <c:v>9.3610000000000007</c:v>
                </c:pt>
                <c:pt idx="12416">
                  <c:v>9.3360000000000003</c:v>
                </c:pt>
                <c:pt idx="12417">
                  <c:v>9.3360000000000003</c:v>
                </c:pt>
                <c:pt idx="12418">
                  <c:v>9.3859999999999992</c:v>
                </c:pt>
                <c:pt idx="12419">
                  <c:v>9.41</c:v>
                </c:pt>
                <c:pt idx="12420">
                  <c:v>9.4350000000000005</c:v>
                </c:pt>
                <c:pt idx="12421">
                  <c:v>9.4350000000000005</c:v>
                </c:pt>
                <c:pt idx="12422">
                  <c:v>9.41</c:v>
                </c:pt>
                <c:pt idx="12423">
                  <c:v>9.41</c:v>
                </c:pt>
                <c:pt idx="12424">
                  <c:v>9.3859999999999992</c:v>
                </c:pt>
                <c:pt idx="12425">
                  <c:v>9.41</c:v>
                </c:pt>
                <c:pt idx="12426">
                  <c:v>9.3859999999999992</c:v>
                </c:pt>
                <c:pt idx="12427">
                  <c:v>9.3859999999999992</c:v>
                </c:pt>
                <c:pt idx="12428">
                  <c:v>9.3859999999999992</c:v>
                </c:pt>
                <c:pt idx="12429">
                  <c:v>9.3610000000000007</c:v>
                </c:pt>
                <c:pt idx="12430">
                  <c:v>9.3859999999999992</c:v>
                </c:pt>
                <c:pt idx="12431">
                  <c:v>9.4600000000000009</c:v>
                </c:pt>
                <c:pt idx="12432">
                  <c:v>9.4849999999999994</c:v>
                </c:pt>
                <c:pt idx="12433">
                  <c:v>9.4849999999999994</c:v>
                </c:pt>
                <c:pt idx="12434">
                  <c:v>9.5340000000000007</c:v>
                </c:pt>
                <c:pt idx="12435">
                  <c:v>9.5579999999999998</c:v>
                </c:pt>
                <c:pt idx="12436">
                  <c:v>9.5830000000000002</c:v>
                </c:pt>
                <c:pt idx="12437">
                  <c:v>9.6080000000000005</c:v>
                </c:pt>
                <c:pt idx="12438">
                  <c:v>9.657</c:v>
                </c:pt>
                <c:pt idx="12439">
                  <c:v>9.6820000000000004</c:v>
                </c:pt>
                <c:pt idx="12440">
                  <c:v>9.7309999999999999</c:v>
                </c:pt>
                <c:pt idx="12441">
                  <c:v>9.7560000000000002</c:v>
                </c:pt>
                <c:pt idx="12442">
                  <c:v>9.7799999999999994</c:v>
                </c:pt>
                <c:pt idx="12443">
                  <c:v>9.7799999999999994</c:v>
                </c:pt>
                <c:pt idx="12444">
                  <c:v>9.7799999999999994</c:v>
                </c:pt>
                <c:pt idx="12445">
                  <c:v>9.8049999999999997</c:v>
                </c:pt>
                <c:pt idx="12446">
                  <c:v>9.7799999999999994</c:v>
                </c:pt>
                <c:pt idx="12447">
                  <c:v>9.7560000000000002</c:v>
                </c:pt>
                <c:pt idx="12448">
                  <c:v>9.7309999999999999</c:v>
                </c:pt>
                <c:pt idx="12449">
                  <c:v>9.7309999999999999</c:v>
                </c:pt>
                <c:pt idx="12450">
                  <c:v>9.6820000000000004</c:v>
                </c:pt>
                <c:pt idx="12451">
                  <c:v>9.6319999999999997</c:v>
                </c:pt>
                <c:pt idx="12452">
                  <c:v>9.6080000000000005</c:v>
                </c:pt>
                <c:pt idx="12453">
                  <c:v>9.5830000000000002</c:v>
                </c:pt>
                <c:pt idx="12454">
                  <c:v>9.5340000000000007</c:v>
                </c:pt>
                <c:pt idx="12455">
                  <c:v>9.5340000000000007</c:v>
                </c:pt>
                <c:pt idx="12456">
                  <c:v>9.6080000000000005</c:v>
                </c:pt>
                <c:pt idx="12457">
                  <c:v>9.6080000000000005</c:v>
                </c:pt>
                <c:pt idx="12458">
                  <c:v>9.5830000000000002</c:v>
                </c:pt>
                <c:pt idx="12459">
                  <c:v>9.5579999999999998</c:v>
                </c:pt>
                <c:pt idx="12460">
                  <c:v>9.5340000000000007</c:v>
                </c:pt>
                <c:pt idx="12461">
                  <c:v>9.5340000000000007</c:v>
                </c:pt>
                <c:pt idx="12462">
                  <c:v>9.5579999999999998</c:v>
                </c:pt>
                <c:pt idx="12463">
                  <c:v>9.5340000000000007</c:v>
                </c:pt>
                <c:pt idx="12464">
                  <c:v>9.4849999999999994</c:v>
                </c:pt>
                <c:pt idx="12465">
                  <c:v>9.4849999999999994</c:v>
                </c:pt>
                <c:pt idx="12466">
                  <c:v>9.4350000000000005</c:v>
                </c:pt>
                <c:pt idx="12467">
                  <c:v>9.4600000000000009</c:v>
                </c:pt>
                <c:pt idx="12468">
                  <c:v>9.5090000000000003</c:v>
                </c:pt>
                <c:pt idx="12469">
                  <c:v>9.5090000000000003</c:v>
                </c:pt>
                <c:pt idx="12470">
                  <c:v>9.4849999999999994</c:v>
                </c:pt>
                <c:pt idx="12471">
                  <c:v>9.4350000000000005</c:v>
                </c:pt>
                <c:pt idx="12472">
                  <c:v>9.3859999999999992</c:v>
                </c:pt>
                <c:pt idx="12473">
                  <c:v>9.3859999999999992</c:v>
                </c:pt>
                <c:pt idx="12474">
                  <c:v>9.4350000000000005</c:v>
                </c:pt>
                <c:pt idx="12475">
                  <c:v>9.4350000000000005</c:v>
                </c:pt>
                <c:pt idx="12476">
                  <c:v>9.4350000000000005</c:v>
                </c:pt>
                <c:pt idx="12477">
                  <c:v>9.4350000000000005</c:v>
                </c:pt>
                <c:pt idx="12478">
                  <c:v>9.4350000000000005</c:v>
                </c:pt>
                <c:pt idx="12479">
                  <c:v>9.3859999999999992</c:v>
                </c:pt>
                <c:pt idx="12480">
                  <c:v>9.3610000000000007</c:v>
                </c:pt>
                <c:pt idx="12481">
                  <c:v>9.3610000000000007</c:v>
                </c:pt>
                <c:pt idx="12482">
                  <c:v>9.3859999999999992</c:v>
                </c:pt>
                <c:pt idx="12483">
                  <c:v>9.41</c:v>
                </c:pt>
                <c:pt idx="12484">
                  <c:v>9.3859999999999992</c:v>
                </c:pt>
                <c:pt idx="12485">
                  <c:v>9.3859999999999992</c:v>
                </c:pt>
                <c:pt idx="12486">
                  <c:v>9.3610000000000007</c:v>
                </c:pt>
                <c:pt idx="12487">
                  <c:v>9.3859999999999992</c:v>
                </c:pt>
                <c:pt idx="12488">
                  <c:v>9.3859999999999992</c:v>
                </c:pt>
                <c:pt idx="12489">
                  <c:v>9.3859999999999992</c:v>
                </c:pt>
                <c:pt idx="12490">
                  <c:v>9.3859999999999992</c:v>
                </c:pt>
                <c:pt idx="12491">
                  <c:v>9.3610000000000007</c:v>
                </c:pt>
                <c:pt idx="12492">
                  <c:v>9.3360000000000003</c:v>
                </c:pt>
                <c:pt idx="12493">
                  <c:v>9.3119999999999994</c:v>
                </c:pt>
                <c:pt idx="12494">
                  <c:v>9.3119999999999994</c:v>
                </c:pt>
                <c:pt idx="12495">
                  <c:v>9.3360000000000003</c:v>
                </c:pt>
                <c:pt idx="12496">
                  <c:v>9.3360000000000003</c:v>
                </c:pt>
                <c:pt idx="12497">
                  <c:v>9.3360000000000003</c:v>
                </c:pt>
                <c:pt idx="12498">
                  <c:v>9.3119999999999994</c:v>
                </c:pt>
                <c:pt idx="12499">
                  <c:v>9.2870000000000008</c:v>
                </c:pt>
                <c:pt idx="12500">
                  <c:v>9.2870000000000008</c:v>
                </c:pt>
                <c:pt idx="12501">
                  <c:v>9.2870000000000008</c:v>
                </c:pt>
                <c:pt idx="12502">
                  <c:v>9.3119999999999994</c:v>
                </c:pt>
                <c:pt idx="12503">
                  <c:v>9.3119999999999994</c:v>
                </c:pt>
                <c:pt idx="12504">
                  <c:v>9.2870000000000008</c:v>
                </c:pt>
                <c:pt idx="12505">
                  <c:v>9.2620000000000005</c:v>
                </c:pt>
                <c:pt idx="12506">
                  <c:v>9.2870000000000008</c:v>
                </c:pt>
                <c:pt idx="12507">
                  <c:v>9.2870000000000008</c:v>
                </c:pt>
                <c:pt idx="12508">
                  <c:v>9.3119999999999994</c:v>
                </c:pt>
                <c:pt idx="12509">
                  <c:v>9.3119999999999994</c:v>
                </c:pt>
                <c:pt idx="12510">
                  <c:v>9.3119999999999994</c:v>
                </c:pt>
                <c:pt idx="12511">
                  <c:v>9.3610000000000007</c:v>
                </c:pt>
                <c:pt idx="12512">
                  <c:v>9.3610000000000007</c:v>
                </c:pt>
                <c:pt idx="12513">
                  <c:v>9.3360000000000003</c:v>
                </c:pt>
                <c:pt idx="12514">
                  <c:v>9.3119999999999994</c:v>
                </c:pt>
                <c:pt idx="12515">
                  <c:v>9.2870000000000008</c:v>
                </c:pt>
                <c:pt idx="12516">
                  <c:v>9.3119999999999994</c:v>
                </c:pt>
                <c:pt idx="12517">
                  <c:v>9.4600000000000009</c:v>
                </c:pt>
                <c:pt idx="12518">
                  <c:v>9.4600000000000009</c:v>
                </c:pt>
                <c:pt idx="12519">
                  <c:v>9.6080000000000005</c:v>
                </c:pt>
                <c:pt idx="12520">
                  <c:v>9.5830000000000002</c:v>
                </c:pt>
                <c:pt idx="12521">
                  <c:v>9.6080000000000005</c:v>
                </c:pt>
                <c:pt idx="12522">
                  <c:v>9.5340000000000007</c:v>
                </c:pt>
                <c:pt idx="12523">
                  <c:v>9.5090000000000003</c:v>
                </c:pt>
                <c:pt idx="12524">
                  <c:v>9.2129999999999992</c:v>
                </c:pt>
                <c:pt idx="12525">
                  <c:v>9.2379999999999995</c:v>
                </c:pt>
                <c:pt idx="12526">
                  <c:v>9.3119999999999994</c:v>
                </c:pt>
                <c:pt idx="12527">
                  <c:v>9.41</c:v>
                </c:pt>
                <c:pt idx="12528">
                  <c:v>9.4350000000000005</c:v>
                </c:pt>
                <c:pt idx="12529">
                  <c:v>9.5090000000000003</c:v>
                </c:pt>
                <c:pt idx="12530">
                  <c:v>9.7059999999999995</c:v>
                </c:pt>
                <c:pt idx="12531">
                  <c:v>9.8290000000000006</c:v>
                </c:pt>
                <c:pt idx="12532">
                  <c:v>9.8789999999999996</c:v>
                </c:pt>
                <c:pt idx="12533">
                  <c:v>9.952</c:v>
                </c:pt>
                <c:pt idx="12534">
                  <c:v>9.8789999999999996</c:v>
                </c:pt>
                <c:pt idx="12535">
                  <c:v>9.7309999999999999</c:v>
                </c:pt>
                <c:pt idx="12536">
                  <c:v>9.7059999999999995</c:v>
                </c:pt>
                <c:pt idx="12537">
                  <c:v>9.6820000000000004</c:v>
                </c:pt>
                <c:pt idx="12538">
                  <c:v>9.7309999999999999</c:v>
                </c:pt>
                <c:pt idx="12539">
                  <c:v>9.8290000000000006</c:v>
                </c:pt>
                <c:pt idx="12540">
                  <c:v>9.8789999999999996</c:v>
                </c:pt>
                <c:pt idx="12541">
                  <c:v>9.9770000000000003</c:v>
                </c:pt>
                <c:pt idx="12542">
                  <c:v>9.952</c:v>
                </c:pt>
                <c:pt idx="12543">
                  <c:v>9.8789999999999996</c:v>
                </c:pt>
                <c:pt idx="12544">
                  <c:v>9.7309999999999999</c:v>
                </c:pt>
                <c:pt idx="12545">
                  <c:v>9.657</c:v>
                </c:pt>
                <c:pt idx="12546">
                  <c:v>9.6820000000000004</c:v>
                </c:pt>
                <c:pt idx="12547">
                  <c:v>9.8789999999999996</c:v>
                </c:pt>
                <c:pt idx="12548">
                  <c:v>9.8539999999999992</c:v>
                </c:pt>
                <c:pt idx="12549">
                  <c:v>9.7309999999999999</c:v>
                </c:pt>
                <c:pt idx="12550">
                  <c:v>9.7309999999999999</c:v>
                </c:pt>
                <c:pt idx="12551">
                  <c:v>9.6319999999999997</c:v>
                </c:pt>
                <c:pt idx="12552">
                  <c:v>9.6319999999999997</c:v>
                </c:pt>
                <c:pt idx="12553">
                  <c:v>9.7059999999999995</c:v>
                </c:pt>
                <c:pt idx="12554">
                  <c:v>9.657</c:v>
                </c:pt>
                <c:pt idx="12555">
                  <c:v>9.6080000000000005</c:v>
                </c:pt>
                <c:pt idx="12556">
                  <c:v>9.5340000000000007</c:v>
                </c:pt>
                <c:pt idx="12557">
                  <c:v>9.5090000000000003</c:v>
                </c:pt>
                <c:pt idx="12558">
                  <c:v>9.5090000000000003</c:v>
                </c:pt>
                <c:pt idx="12559">
                  <c:v>9.4600000000000009</c:v>
                </c:pt>
                <c:pt idx="12560">
                  <c:v>9.4350000000000005</c:v>
                </c:pt>
                <c:pt idx="12561">
                  <c:v>9.4350000000000005</c:v>
                </c:pt>
                <c:pt idx="12562">
                  <c:v>9.4350000000000005</c:v>
                </c:pt>
                <c:pt idx="12563">
                  <c:v>9.4350000000000005</c:v>
                </c:pt>
                <c:pt idx="12564">
                  <c:v>9.3859999999999992</c:v>
                </c:pt>
                <c:pt idx="12565">
                  <c:v>9.3610000000000007</c:v>
                </c:pt>
                <c:pt idx="12566">
                  <c:v>9.3610000000000007</c:v>
                </c:pt>
                <c:pt idx="12567">
                  <c:v>9.3360000000000003</c:v>
                </c:pt>
                <c:pt idx="12568">
                  <c:v>9.3119999999999994</c:v>
                </c:pt>
                <c:pt idx="12569">
                  <c:v>9.2870000000000008</c:v>
                </c:pt>
                <c:pt idx="12570">
                  <c:v>9.2620000000000005</c:v>
                </c:pt>
                <c:pt idx="12571">
                  <c:v>9.2620000000000005</c:v>
                </c:pt>
                <c:pt idx="12572">
                  <c:v>9.2620000000000005</c:v>
                </c:pt>
                <c:pt idx="12573">
                  <c:v>9.2620000000000005</c:v>
                </c:pt>
                <c:pt idx="12574">
                  <c:v>9.2379999999999995</c:v>
                </c:pt>
                <c:pt idx="12575">
                  <c:v>9.2129999999999992</c:v>
                </c:pt>
                <c:pt idx="12576">
                  <c:v>9.1880000000000006</c:v>
                </c:pt>
                <c:pt idx="12577">
                  <c:v>9.1880000000000006</c:v>
                </c:pt>
                <c:pt idx="12578">
                  <c:v>9.1880000000000006</c:v>
                </c:pt>
                <c:pt idx="12579">
                  <c:v>9.1880000000000006</c:v>
                </c:pt>
                <c:pt idx="12580">
                  <c:v>9.1630000000000003</c:v>
                </c:pt>
                <c:pt idx="12581">
                  <c:v>9.1880000000000006</c:v>
                </c:pt>
                <c:pt idx="12582">
                  <c:v>9.1389999999999993</c:v>
                </c:pt>
                <c:pt idx="12583">
                  <c:v>9.1389999999999993</c:v>
                </c:pt>
                <c:pt idx="12584">
                  <c:v>9.1389999999999993</c:v>
                </c:pt>
                <c:pt idx="12585">
                  <c:v>9.1140000000000008</c:v>
                </c:pt>
                <c:pt idx="12586">
                  <c:v>9.1140000000000008</c:v>
                </c:pt>
                <c:pt idx="12587">
                  <c:v>9.1140000000000008</c:v>
                </c:pt>
                <c:pt idx="12588">
                  <c:v>9.0890000000000004</c:v>
                </c:pt>
                <c:pt idx="12589">
                  <c:v>9.0890000000000004</c:v>
                </c:pt>
                <c:pt idx="12590">
                  <c:v>9.0890000000000004</c:v>
                </c:pt>
                <c:pt idx="12591">
                  <c:v>9.0890000000000004</c:v>
                </c:pt>
                <c:pt idx="12592">
                  <c:v>9.0640000000000001</c:v>
                </c:pt>
                <c:pt idx="12593">
                  <c:v>9.0640000000000001</c:v>
                </c:pt>
                <c:pt idx="12594">
                  <c:v>9.0640000000000001</c:v>
                </c:pt>
                <c:pt idx="12595">
                  <c:v>9.0399999999999991</c:v>
                </c:pt>
                <c:pt idx="12596">
                  <c:v>9.0399999999999991</c:v>
                </c:pt>
                <c:pt idx="12597">
                  <c:v>9.0399999999999991</c:v>
                </c:pt>
                <c:pt idx="12598">
                  <c:v>9.0399999999999991</c:v>
                </c:pt>
                <c:pt idx="12599">
                  <c:v>9.0399999999999991</c:v>
                </c:pt>
                <c:pt idx="12600">
                  <c:v>9.0399999999999991</c:v>
                </c:pt>
                <c:pt idx="12601">
                  <c:v>9.0399999999999991</c:v>
                </c:pt>
                <c:pt idx="12602">
                  <c:v>9.0399999999999991</c:v>
                </c:pt>
                <c:pt idx="12603">
                  <c:v>9.0399999999999991</c:v>
                </c:pt>
                <c:pt idx="12604">
                  <c:v>9.0399999999999991</c:v>
                </c:pt>
                <c:pt idx="12605">
                  <c:v>9.0399999999999991</c:v>
                </c:pt>
                <c:pt idx="12606">
                  <c:v>9.0150000000000006</c:v>
                </c:pt>
                <c:pt idx="12607">
                  <c:v>9.0399999999999991</c:v>
                </c:pt>
                <c:pt idx="12608">
                  <c:v>9.0399999999999991</c:v>
                </c:pt>
                <c:pt idx="12609">
                  <c:v>9.0399999999999991</c:v>
                </c:pt>
                <c:pt idx="12610">
                  <c:v>9.0399999999999991</c:v>
                </c:pt>
                <c:pt idx="12611">
                  <c:v>9.0640000000000001</c:v>
                </c:pt>
                <c:pt idx="12612">
                  <c:v>9.1140000000000008</c:v>
                </c:pt>
                <c:pt idx="12613">
                  <c:v>9.2620000000000005</c:v>
                </c:pt>
                <c:pt idx="12614">
                  <c:v>9.3610000000000007</c:v>
                </c:pt>
                <c:pt idx="12615">
                  <c:v>9.4600000000000009</c:v>
                </c:pt>
                <c:pt idx="12616">
                  <c:v>9.5579999999999998</c:v>
                </c:pt>
                <c:pt idx="12617">
                  <c:v>9.657</c:v>
                </c:pt>
                <c:pt idx="12618">
                  <c:v>9.6820000000000004</c:v>
                </c:pt>
                <c:pt idx="12619">
                  <c:v>9.7059999999999995</c:v>
                </c:pt>
                <c:pt idx="12620">
                  <c:v>9.7309999999999999</c:v>
                </c:pt>
                <c:pt idx="12621">
                  <c:v>9.7560000000000002</c:v>
                </c:pt>
                <c:pt idx="12622">
                  <c:v>9.7799999999999994</c:v>
                </c:pt>
                <c:pt idx="12623">
                  <c:v>9.8290000000000006</c:v>
                </c:pt>
                <c:pt idx="12624">
                  <c:v>9.8539999999999992</c:v>
                </c:pt>
                <c:pt idx="12625">
                  <c:v>9.9030000000000005</c:v>
                </c:pt>
                <c:pt idx="12626">
                  <c:v>9.9280000000000008</c:v>
                </c:pt>
                <c:pt idx="12627">
                  <c:v>9.952</c:v>
                </c:pt>
                <c:pt idx="12628">
                  <c:v>10.000999999999999</c:v>
                </c:pt>
                <c:pt idx="12629">
                  <c:v>10.026</c:v>
                </c:pt>
                <c:pt idx="12630">
                  <c:v>10.074999999999999</c:v>
                </c:pt>
                <c:pt idx="12631">
                  <c:v>10.1</c:v>
                </c:pt>
                <c:pt idx="12632">
                  <c:v>10.124000000000001</c:v>
                </c:pt>
                <c:pt idx="12633">
                  <c:v>10.124000000000001</c:v>
                </c:pt>
                <c:pt idx="12634">
                  <c:v>10.148999999999999</c:v>
                </c:pt>
                <c:pt idx="12635">
                  <c:v>10.173</c:v>
                </c:pt>
                <c:pt idx="12636">
                  <c:v>10.173</c:v>
                </c:pt>
                <c:pt idx="12637">
                  <c:v>10.173</c:v>
                </c:pt>
                <c:pt idx="12638">
                  <c:v>10.124000000000001</c:v>
                </c:pt>
                <c:pt idx="12639">
                  <c:v>10.148999999999999</c:v>
                </c:pt>
                <c:pt idx="12640">
                  <c:v>10.148999999999999</c:v>
                </c:pt>
                <c:pt idx="12641">
                  <c:v>10.124000000000001</c:v>
                </c:pt>
                <c:pt idx="12642">
                  <c:v>10.124000000000001</c:v>
                </c:pt>
                <c:pt idx="12643">
                  <c:v>10.1</c:v>
                </c:pt>
                <c:pt idx="12644">
                  <c:v>10.074999999999999</c:v>
                </c:pt>
                <c:pt idx="12645">
                  <c:v>10.026</c:v>
                </c:pt>
                <c:pt idx="12646">
                  <c:v>10.051</c:v>
                </c:pt>
                <c:pt idx="12647">
                  <c:v>9.9770000000000003</c:v>
                </c:pt>
                <c:pt idx="12648">
                  <c:v>10.051</c:v>
                </c:pt>
                <c:pt idx="12649">
                  <c:v>9.9280000000000008</c:v>
                </c:pt>
                <c:pt idx="12650">
                  <c:v>9.8789999999999996</c:v>
                </c:pt>
                <c:pt idx="12651">
                  <c:v>9.8539999999999992</c:v>
                </c:pt>
                <c:pt idx="12652">
                  <c:v>9.8049999999999997</c:v>
                </c:pt>
                <c:pt idx="12653">
                  <c:v>9.7059999999999995</c:v>
                </c:pt>
                <c:pt idx="12654">
                  <c:v>9.6319999999999997</c:v>
                </c:pt>
                <c:pt idx="12655">
                  <c:v>9.6319999999999997</c:v>
                </c:pt>
                <c:pt idx="12656">
                  <c:v>9.6319999999999997</c:v>
                </c:pt>
                <c:pt idx="12657">
                  <c:v>9.5579999999999998</c:v>
                </c:pt>
                <c:pt idx="12658">
                  <c:v>9.5090000000000003</c:v>
                </c:pt>
                <c:pt idx="12659">
                  <c:v>9.4849999999999994</c:v>
                </c:pt>
                <c:pt idx="12660">
                  <c:v>9.4600000000000009</c:v>
                </c:pt>
                <c:pt idx="12661">
                  <c:v>9.4350000000000005</c:v>
                </c:pt>
                <c:pt idx="12662">
                  <c:v>9.4350000000000005</c:v>
                </c:pt>
                <c:pt idx="12663">
                  <c:v>9.41</c:v>
                </c:pt>
                <c:pt idx="12664">
                  <c:v>9.3859999999999992</c:v>
                </c:pt>
                <c:pt idx="12665">
                  <c:v>9.3610000000000007</c:v>
                </c:pt>
                <c:pt idx="12666">
                  <c:v>9.3360000000000003</c:v>
                </c:pt>
                <c:pt idx="12667">
                  <c:v>9.3360000000000003</c:v>
                </c:pt>
                <c:pt idx="12668">
                  <c:v>9.3360000000000003</c:v>
                </c:pt>
                <c:pt idx="12669">
                  <c:v>9.3360000000000003</c:v>
                </c:pt>
                <c:pt idx="12670">
                  <c:v>9.3119999999999994</c:v>
                </c:pt>
                <c:pt idx="12671">
                  <c:v>9.2870000000000008</c:v>
                </c:pt>
                <c:pt idx="12672">
                  <c:v>9.2620000000000005</c:v>
                </c:pt>
                <c:pt idx="12673">
                  <c:v>9.2620000000000005</c:v>
                </c:pt>
                <c:pt idx="12674">
                  <c:v>9.2379999999999995</c:v>
                </c:pt>
                <c:pt idx="12675">
                  <c:v>9.2379999999999995</c:v>
                </c:pt>
                <c:pt idx="12676">
                  <c:v>9.2129999999999992</c:v>
                </c:pt>
                <c:pt idx="12677">
                  <c:v>9.1880000000000006</c:v>
                </c:pt>
                <c:pt idx="12678">
                  <c:v>9.1880000000000006</c:v>
                </c:pt>
                <c:pt idx="12679">
                  <c:v>9.1880000000000006</c:v>
                </c:pt>
                <c:pt idx="12680">
                  <c:v>9.1630000000000003</c:v>
                </c:pt>
                <c:pt idx="12681">
                  <c:v>9.1630000000000003</c:v>
                </c:pt>
                <c:pt idx="12682">
                  <c:v>9.1630000000000003</c:v>
                </c:pt>
                <c:pt idx="12683">
                  <c:v>9.1630000000000003</c:v>
                </c:pt>
                <c:pt idx="12684">
                  <c:v>9.1630000000000003</c:v>
                </c:pt>
                <c:pt idx="12685">
                  <c:v>9.1389999999999993</c:v>
                </c:pt>
                <c:pt idx="12686">
                  <c:v>9.1389999999999993</c:v>
                </c:pt>
                <c:pt idx="12687">
                  <c:v>9.1389999999999993</c:v>
                </c:pt>
                <c:pt idx="12688">
                  <c:v>9.1389999999999993</c:v>
                </c:pt>
                <c:pt idx="12689">
                  <c:v>9.1389999999999993</c:v>
                </c:pt>
                <c:pt idx="12690">
                  <c:v>9.1389999999999993</c:v>
                </c:pt>
                <c:pt idx="12691">
                  <c:v>9.1389999999999993</c:v>
                </c:pt>
                <c:pt idx="12692">
                  <c:v>9.1389999999999993</c:v>
                </c:pt>
                <c:pt idx="12693">
                  <c:v>9.1140000000000008</c:v>
                </c:pt>
                <c:pt idx="12694">
                  <c:v>9.1389999999999993</c:v>
                </c:pt>
                <c:pt idx="12695">
                  <c:v>9.1140000000000008</c:v>
                </c:pt>
                <c:pt idx="12696">
                  <c:v>9.1140000000000008</c:v>
                </c:pt>
                <c:pt idx="12697">
                  <c:v>9.1140000000000008</c:v>
                </c:pt>
                <c:pt idx="12698">
                  <c:v>9.1140000000000008</c:v>
                </c:pt>
                <c:pt idx="12699">
                  <c:v>9.1140000000000008</c:v>
                </c:pt>
                <c:pt idx="12700">
                  <c:v>9.1140000000000008</c:v>
                </c:pt>
                <c:pt idx="12701">
                  <c:v>9.1140000000000008</c:v>
                </c:pt>
                <c:pt idx="12702">
                  <c:v>9.1140000000000008</c:v>
                </c:pt>
                <c:pt idx="12703">
                  <c:v>9.1140000000000008</c:v>
                </c:pt>
                <c:pt idx="12704">
                  <c:v>9.1140000000000008</c:v>
                </c:pt>
                <c:pt idx="12705">
                  <c:v>9.1140000000000008</c:v>
                </c:pt>
                <c:pt idx="12706">
                  <c:v>9.1140000000000008</c:v>
                </c:pt>
                <c:pt idx="12707">
                  <c:v>9.1389999999999993</c:v>
                </c:pt>
                <c:pt idx="12708">
                  <c:v>9.1880000000000006</c:v>
                </c:pt>
                <c:pt idx="12709">
                  <c:v>9.3360000000000003</c:v>
                </c:pt>
                <c:pt idx="12710">
                  <c:v>9.41</c:v>
                </c:pt>
                <c:pt idx="12711">
                  <c:v>9.2870000000000008</c:v>
                </c:pt>
                <c:pt idx="12712">
                  <c:v>9.4350000000000005</c:v>
                </c:pt>
                <c:pt idx="12713">
                  <c:v>9.6080000000000005</c:v>
                </c:pt>
                <c:pt idx="12714">
                  <c:v>9.6820000000000004</c:v>
                </c:pt>
                <c:pt idx="12715">
                  <c:v>9.7309999999999999</c:v>
                </c:pt>
                <c:pt idx="12716">
                  <c:v>9.7560000000000002</c:v>
                </c:pt>
                <c:pt idx="12717">
                  <c:v>9.7309999999999999</c:v>
                </c:pt>
                <c:pt idx="12718">
                  <c:v>9.8049999999999997</c:v>
                </c:pt>
                <c:pt idx="12719">
                  <c:v>9.7309999999999999</c:v>
                </c:pt>
                <c:pt idx="12720">
                  <c:v>9.8049999999999997</c:v>
                </c:pt>
                <c:pt idx="12721">
                  <c:v>9.9030000000000005</c:v>
                </c:pt>
                <c:pt idx="12722">
                  <c:v>9.8789999999999996</c:v>
                </c:pt>
                <c:pt idx="12723">
                  <c:v>9.9280000000000008</c:v>
                </c:pt>
                <c:pt idx="12724">
                  <c:v>9.9770000000000003</c:v>
                </c:pt>
                <c:pt idx="12725">
                  <c:v>10.026</c:v>
                </c:pt>
                <c:pt idx="12726">
                  <c:v>10.051</c:v>
                </c:pt>
                <c:pt idx="12727">
                  <c:v>10.1</c:v>
                </c:pt>
                <c:pt idx="12728">
                  <c:v>10.124000000000001</c:v>
                </c:pt>
                <c:pt idx="12729">
                  <c:v>10.148999999999999</c:v>
                </c:pt>
                <c:pt idx="12730">
                  <c:v>10.148999999999999</c:v>
                </c:pt>
                <c:pt idx="12731">
                  <c:v>10.124000000000001</c:v>
                </c:pt>
                <c:pt idx="12732">
                  <c:v>10.148999999999999</c:v>
                </c:pt>
                <c:pt idx="12733">
                  <c:v>10.173</c:v>
                </c:pt>
                <c:pt idx="12734">
                  <c:v>10.173</c:v>
                </c:pt>
                <c:pt idx="12735">
                  <c:v>10.173</c:v>
                </c:pt>
                <c:pt idx="12736">
                  <c:v>10.173</c:v>
                </c:pt>
                <c:pt idx="12737">
                  <c:v>10.124000000000001</c:v>
                </c:pt>
                <c:pt idx="12738">
                  <c:v>10.124000000000001</c:v>
                </c:pt>
                <c:pt idx="12739">
                  <c:v>10.124000000000001</c:v>
                </c:pt>
                <c:pt idx="12740">
                  <c:v>10.124000000000001</c:v>
                </c:pt>
                <c:pt idx="12741">
                  <c:v>10.026</c:v>
                </c:pt>
                <c:pt idx="12742">
                  <c:v>10.026</c:v>
                </c:pt>
                <c:pt idx="12743">
                  <c:v>10.1</c:v>
                </c:pt>
                <c:pt idx="12744">
                  <c:v>10.026</c:v>
                </c:pt>
                <c:pt idx="12745">
                  <c:v>9.9280000000000008</c:v>
                </c:pt>
                <c:pt idx="12746">
                  <c:v>9.9030000000000005</c:v>
                </c:pt>
                <c:pt idx="12747">
                  <c:v>9.8789999999999996</c:v>
                </c:pt>
                <c:pt idx="12748">
                  <c:v>9.8290000000000006</c:v>
                </c:pt>
                <c:pt idx="12749">
                  <c:v>9.7560000000000002</c:v>
                </c:pt>
                <c:pt idx="12750">
                  <c:v>9.6820000000000004</c:v>
                </c:pt>
                <c:pt idx="12751">
                  <c:v>9.657</c:v>
                </c:pt>
                <c:pt idx="12752">
                  <c:v>9.6319999999999997</c:v>
                </c:pt>
                <c:pt idx="12753">
                  <c:v>9.6319999999999997</c:v>
                </c:pt>
                <c:pt idx="12754">
                  <c:v>9.6080000000000005</c:v>
                </c:pt>
                <c:pt idx="12755">
                  <c:v>9.5830000000000002</c:v>
                </c:pt>
                <c:pt idx="12756">
                  <c:v>9.5579999999999998</c:v>
                </c:pt>
                <c:pt idx="12757">
                  <c:v>9.5090000000000003</c:v>
                </c:pt>
                <c:pt idx="12758">
                  <c:v>9.4849999999999994</c:v>
                </c:pt>
                <c:pt idx="12759">
                  <c:v>9.4600000000000009</c:v>
                </c:pt>
                <c:pt idx="12760">
                  <c:v>9.4350000000000005</c:v>
                </c:pt>
                <c:pt idx="12761">
                  <c:v>9.41</c:v>
                </c:pt>
                <c:pt idx="12762">
                  <c:v>9.3859999999999992</c:v>
                </c:pt>
                <c:pt idx="12763">
                  <c:v>9.3859999999999992</c:v>
                </c:pt>
                <c:pt idx="12764">
                  <c:v>9.3859999999999992</c:v>
                </c:pt>
                <c:pt idx="12765">
                  <c:v>9.3610000000000007</c:v>
                </c:pt>
                <c:pt idx="12766">
                  <c:v>9.3360000000000003</c:v>
                </c:pt>
                <c:pt idx="12767">
                  <c:v>9.3360000000000003</c:v>
                </c:pt>
                <c:pt idx="12768">
                  <c:v>9.3360000000000003</c:v>
                </c:pt>
                <c:pt idx="12769">
                  <c:v>9.3360000000000003</c:v>
                </c:pt>
                <c:pt idx="12770">
                  <c:v>9.3360000000000003</c:v>
                </c:pt>
                <c:pt idx="12771">
                  <c:v>9.3119999999999994</c:v>
                </c:pt>
                <c:pt idx="12772">
                  <c:v>9.3119999999999994</c:v>
                </c:pt>
                <c:pt idx="12773">
                  <c:v>9.3119999999999994</c:v>
                </c:pt>
                <c:pt idx="12774">
                  <c:v>9.2870000000000008</c:v>
                </c:pt>
                <c:pt idx="12775">
                  <c:v>9.2870000000000008</c:v>
                </c:pt>
                <c:pt idx="12776">
                  <c:v>9.2870000000000008</c:v>
                </c:pt>
                <c:pt idx="12777">
                  <c:v>9.2620000000000005</c:v>
                </c:pt>
                <c:pt idx="12778">
                  <c:v>9.2620000000000005</c:v>
                </c:pt>
                <c:pt idx="12779">
                  <c:v>9.2620000000000005</c:v>
                </c:pt>
                <c:pt idx="12780">
                  <c:v>9.2620000000000005</c:v>
                </c:pt>
                <c:pt idx="12781">
                  <c:v>9.2620000000000005</c:v>
                </c:pt>
                <c:pt idx="12782">
                  <c:v>9.2379999999999995</c:v>
                </c:pt>
                <c:pt idx="12783">
                  <c:v>9.2379999999999995</c:v>
                </c:pt>
                <c:pt idx="12784">
                  <c:v>9.2379999999999995</c:v>
                </c:pt>
                <c:pt idx="12785">
                  <c:v>9.2129999999999992</c:v>
                </c:pt>
                <c:pt idx="12786">
                  <c:v>9.2379999999999995</c:v>
                </c:pt>
                <c:pt idx="12787">
                  <c:v>9.2379999999999995</c:v>
                </c:pt>
                <c:pt idx="12788">
                  <c:v>9.2379999999999995</c:v>
                </c:pt>
                <c:pt idx="12789">
                  <c:v>9.2379999999999995</c:v>
                </c:pt>
                <c:pt idx="12790">
                  <c:v>9.2129999999999992</c:v>
                </c:pt>
                <c:pt idx="12791">
                  <c:v>9.1880000000000006</c:v>
                </c:pt>
                <c:pt idx="12792">
                  <c:v>9.2129999999999992</c:v>
                </c:pt>
                <c:pt idx="12793">
                  <c:v>9.2129999999999992</c:v>
                </c:pt>
                <c:pt idx="12794">
                  <c:v>9.2129999999999992</c:v>
                </c:pt>
                <c:pt idx="12795">
                  <c:v>9.2379999999999995</c:v>
                </c:pt>
                <c:pt idx="12796">
                  <c:v>9.2379999999999995</c:v>
                </c:pt>
                <c:pt idx="12797">
                  <c:v>9.2379999999999995</c:v>
                </c:pt>
                <c:pt idx="12798">
                  <c:v>9.2129999999999992</c:v>
                </c:pt>
                <c:pt idx="12799">
                  <c:v>9.2129999999999992</c:v>
                </c:pt>
                <c:pt idx="12800">
                  <c:v>9.2129999999999992</c:v>
                </c:pt>
                <c:pt idx="12801">
                  <c:v>9.2379999999999995</c:v>
                </c:pt>
                <c:pt idx="12802">
                  <c:v>9.2620000000000005</c:v>
                </c:pt>
                <c:pt idx="12803">
                  <c:v>9.2620000000000005</c:v>
                </c:pt>
                <c:pt idx="12804">
                  <c:v>9.2870000000000008</c:v>
                </c:pt>
                <c:pt idx="12805">
                  <c:v>9.3859999999999992</c:v>
                </c:pt>
                <c:pt idx="12806">
                  <c:v>9.4849999999999994</c:v>
                </c:pt>
                <c:pt idx="12807">
                  <c:v>9.6080000000000005</c:v>
                </c:pt>
                <c:pt idx="12808">
                  <c:v>9.4849999999999994</c:v>
                </c:pt>
                <c:pt idx="12809">
                  <c:v>9.6319999999999997</c:v>
                </c:pt>
                <c:pt idx="12810">
                  <c:v>9.6820000000000004</c:v>
                </c:pt>
                <c:pt idx="12811">
                  <c:v>9.7799999999999994</c:v>
                </c:pt>
                <c:pt idx="12812">
                  <c:v>9.8539999999999992</c:v>
                </c:pt>
                <c:pt idx="12813">
                  <c:v>9.8539999999999992</c:v>
                </c:pt>
                <c:pt idx="12814">
                  <c:v>9.9280000000000008</c:v>
                </c:pt>
                <c:pt idx="12815">
                  <c:v>9.6820000000000004</c:v>
                </c:pt>
                <c:pt idx="12816">
                  <c:v>9.8290000000000006</c:v>
                </c:pt>
                <c:pt idx="12817">
                  <c:v>9.8290000000000006</c:v>
                </c:pt>
                <c:pt idx="12818">
                  <c:v>9.8290000000000006</c:v>
                </c:pt>
                <c:pt idx="12819">
                  <c:v>9.9280000000000008</c:v>
                </c:pt>
                <c:pt idx="12820">
                  <c:v>10.000999999999999</c:v>
                </c:pt>
                <c:pt idx="12821">
                  <c:v>9.9030000000000005</c:v>
                </c:pt>
                <c:pt idx="12822">
                  <c:v>9.8789999999999996</c:v>
                </c:pt>
                <c:pt idx="12823">
                  <c:v>10.051</c:v>
                </c:pt>
                <c:pt idx="12824">
                  <c:v>10.026</c:v>
                </c:pt>
                <c:pt idx="12825">
                  <c:v>9.9770000000000003</c:v>
                </c:pt>
                <c:pt idx="12826">
                  <c:v>9.952</c:v>
                </c:pt>
                <c:pt idx="12827">
                  <c:v>9.9770000000000003</c:v>
                </c:pt>
                <c:pt idx="12828">
                  <c:v>10.074999999999999</c:v>
                </c:pt>
                <c:pt idx="12829">
                  <c:v>9.952</c:v>
                </c:pt>
                <c:pt idx="12830">
                  <c:v>9.9770000000000003</c:v>
                </c:pt>
                <c:pt idx="12831">
                  <c:v>9.9030000000000005</c:v>
                </c:pt>
                <c:pt idx="12832">
                  <c:v>10.026</c:v>
                </c:pt>
                <c:pt idx="12833">
                  <c:v>10.051</c:v>
                </c:pt>
                <c:pt idx="12834">
                  <c:v>10.051</c:v>
                </c:pt>
                <c:pt idx="12835">
                  <c:v>10.051</c:v>
                </c:pt>
                <c:pt idx="12836">
                  <c:v>10.026</c:v>
                </c:pt>
                <c:pt idx="12837">
                  <c:v>10.026</c:v>
                </c:pt>
                <c:pt idx="12838">
                  <c:v>9.9770000000000003</c:v>
                </c:pt>
                <c:pt idx="12839">
                  <c:v>9.9770000000000003</c:v>
                </c:pt>
                <c:pt idx="12840">
                  <c:v>9.9280000000000008</c:v>
                </c:pt>
                <c:pt idx="12841">
                  <c:v>9.8789999999999996</c:v>
                </c:pt>
                <c:pt idx="12842">
                  <c:v>9.8539999999999992</c:v>
                </c:pt>
                <c:pt idx="12843">
                  <c:v>9.8290000000000006</c:v>
                </c:pt>
                <c:pt idx="12844">
                  <c:v>9.7799999999999994</c:v>
                </c:pt>
                <c:pt idx="12845">
                  <c:v>9.6820000000000004</c:v>
                </c:pt>
                <c:pt idx="12846">
                  <c:v>9.6080000000000005</c:v>
                </c:pt>
                <c:pt idx="12847">
                  <c:v>9.5830000000000002</c:v>
                </c:pt>
                <c:pt idx="12848">
                  <c:v>9.5579999999999998</c:v>
                </c:pt>
                <c:pt idx="12849">
                  <c:v>9.5340000000000007</c:v>
                </c:pt>
                <c:pt idx="12850">
                  <c:v>9.4849999999999994</c:v>
                </c:pt>
                <c:pt idx="12851">
                  <c:v>9.4849999999999994</c:v>
                </c:pt>
                <c:pt idx="12852">
                  <c:v>9.4600000000000009</c:v>
                </c:pt>
                <c:pt idx="12853">
                  <c:v>9.4350000000000005</c:v>
                </c:pt>
                <c:pt idx="12854">
                  <c:v>9.41</c:v>
                </c:pt>
                <c:pt idx="12855">
                  <c:v>9.3859999999999992</c:v>
                </c:pt>
                <c:pt idx="12856">
                  <c:v>9.3859999999999992</c:v>
                </c:pt>
                <c:pt idx="12857">
                  <c:v>9.3859999999999992</c:v>
                </c:pt>
                <c:pt idx="12858">
                  <c:v>9.3360000000000003</c:v>
                </c:pt>
                <c:pt idx="12859">
                  <c:v>9.3119999999999994</c:v>
                </c:pt>
                <c:pt idx="12860">
                  <c:v>9.3119999999999994</c:v>
                </c:pt>
                <c:pt idx="12861">
                  <c:v>9.3119999999999994</c:v>
                </c:pt>
                <c:pt idx="12862">
                  <c:v>9.2870000000000008</c:v>
                </c:pt>
                <c:pt idx="12863">
                  <c:v>9.2870000000000008</c:v>
                </c:pt>
                <c:pt idx="12864">
                  <c:v>9.2620000000000005</c:v>
                </c:pt>
                <c:pt idx="12865">
                  <c:v>9.2379999999999995</c:v>
                </c:pt>
                <c:pt idx="12866">
                  <c:v>9.2379999999999995</c:v>
                </c:pt>
                <c:pt idx="12867">
                  <c:v>9.2129999999999992</c:v>
                </c:pt>
                <c:pt idx="12868">
                  <c:v>9.2129999999999992</c:v>
                </c:pt>
                <c:pt idx="12869">
                  <c:v>9.2129999999999992</c:v>
                </c:pt>
                <c:pt idx="12870">
                  <c:v>9.1880000000000006</c:v>
                </c:pt>
                <c:pt idx="12871">
                  <c:v>9.1880000000000006</c:v>
                </c:pt>
                <c:pt idx="12872">
                  <c:v>9.1880000000000006</c:v>
                </c:pt>
                <c:pt idx="12873">
                  <c:v>9.1880000000000006</c:v>
                </c:pt>
                <c:pt idx="12874">
                  <c:v>9.1630000000000003</c:v>
                </c:pt>
                <c:pt idx="12875">
                  <c:v>9.1389999999999993</c:v>
                </c:pt>
                <c:pt idx="12876">
                  <c:v>9.1389999999999993</c:v>
                </c:pt>
                <c:pt idx="12877">
                  <c:v>9.1389999999999993</c:v>
                </c:pt>
                <c:pt idx="12878">
                  <c:v>9.1389999999999993</c:v>
                </c:pt>
                <c:pt idx="12879">
                  <c:v>9.1389999999999993</c:v>
                </c:pt>
                <c:pt idx="12880">
                  <c:v>9.1389999999999993</c:v>
                </c:pt>
                <c:pt idx="12881">
                  <c:v>9.1140000000000008</c:v>
                </c:pt>
                <c:pt idx="12882">
                  <c:v>9.1389999999999993</c:v>
                </c:pt>
                <c:pt idx="12883">
                  <c:v>9.1140000000000008</c:v>
                </c:pt>
                <c:pt idx="12884">
                  <c:v>9.1140000000000008</c:v>
                </c:pt>
                <c:pt idx="12885">
                  <c:v>9.1140000000000008</c:v>
                </c:pt>
                <c:pt idx="12886">
                  <c:v>9.1140000000000008</c:v>
                </c:pt>
                <c:pt idx="12887">
                  <c:v>9.0890000000000004</c:v>
                </c:pt>
                <c:pt idx="12888">
                  <c:v>9.0890000000000004</c:v>
                </c:pt>
                <c:pt idx="12889">
                  <c:v>9.0890000000000004</c:v>
                </c:pt>
                <c:pt idx="12890">
                  <c:v>9.0890000000000004</c:v>
                </c:pt>
                <c:pt idx="12891">
                  <c:v>9.1140000000000008</c:v>
                </c:pt>
                <c:pt idx="12892">
                  <c:v>9.1389999999999993</c:v>
                </c:pt>
                <c:pt idx="12893">
                  <c:v>9.1630000000000003</c:v>
                </c:pt>
                <c:pt idx="12894">
                  <c:v>9.1630000000000003</c:v>
                </c:pt>
                <c:pt idx="12895">
                  <c:v>9.1630000000000003</c:v>
                </c:pt>
                <c:pt idx="12896">
                  <c:v>9.1880000000000006</c:v>
                </c:pt>
                <c:pt idx="12897">
                  <c:v>9.1630000000000003</c:v>
                </c:pt>
                <c:pt idx="12898">
                  <c:v>9.1630000000000003</c:v>
                </c:pt>
                <c:pt idx="12899">
                  <c:v>9.2379999999999995</c:v>
                </c:pt>
                <c:pt idx="12900">
                  <c:v>9.3119999999999994</c:v>
                </c:pt>
                <c:pt idx="12901">
                  <c:v>9.3859999999999992</c:v>
                </c:pt>
                <c:pt idx="12902">
                  <c:v>9.4350000000000005</c:v>
                </c:pt>
                <c:pt idx="12903">
                  <c:v>9.4600000000000009</c:v>
                </c:pt>
                <c:pt idx="12904">
                  <c:v>9.5090000000000003</c:v>
                </c:pt>
                <c:pt idx="12905">
                  <c:v>9.5090000000000003</c:v>
                </c:pt>
                <c:pt idx="12906">
                  <c:v>9.5340000000000007</c:v>
                </c:pt>
                <c:pt idx="12907">
                  <c:v>9.5830000000000002</c:v>
                </c:pt>
                <c:pt idx="12908">
                  <c:v>9.5830000000000002</c:v>
                </c:pt>
                <c:pt idx="12909">
                  <c:v>9.6319999999999997</c:v>
                </c:pt>
                <c:pt idx="12910">
                  <c:v>9.5830000000000002</c:v>
                </c:pt>
                <c:pt idx="12911">
                  <c:v>9.5830000000000002</c:v>
                </c:pt>
                <c:pt idx="12912">
                  <c:v>9.5340000000000007</c:v>
                </c:pt>
                <c:pt idx="12913">
                  <c:v>9.5579999999999998</c:v>
                </c:pt>
                <c:pt idx="12914">
                  <c:v>9.5830000000000002</c:v>
                </c:pt>
                <c:pt idx="12915">
                  <c:v>9.5830000000000002</c:v>
                </c:pt>
                <c:pt idx="12916">
                  <c:v>9.5830000000000002</c:v>
                </c:pt>
                <c:pt idx="12917">
                  <c:v>9.5830000000000002</c:v>
                </c:pt>
                <c:pt idx="12918">
                  <c:v>9.6319999999999997</c:v>
                </c:pt>
                <c:pt idx="12919">
                  <c:v>9.5830000000000002</c:v>
                </c:pt>
                <c:pt idx="12920">
                  <c:v>9.5579999999999998</c:v>
                </c:pt>
                <c:pt idx="12921">
                  <c:v>9.5830000000000002</c:v>
                </c:pt>
                <c:pt idx="12922">
                  <c:v>9.6080000000000005</c:v>
                </c:pt>
                <c:pt idx="12923">
                  <c:v>9.657</c:v>
                </c:pt>
                <c:pt idx="12924">
                  <c:v>9.657</c:v>
                </c:pt>
                <c:pt idx="12925">
                  <c:v>9.657</c:v>
                </c:pt>
                <c:pt idx="12926">
                  <c:v>9.6319999999999997</c:v>
                </c:pt>
                <c:pt idx="12927">
                  <c:v>9.6080000000000005</c:v>
                </c:pt>
                <c:pt idx="12928">
                  <c:v>9.5830000000000002</c:v>
                </c:pt>
                <c:pt idx="12929">
                  <c:v>9.5579999999999998</c:v>
                </c:pt>
                <c:pt idx="12930">
                  <c:v>9.5340000000000007</c:v>
                </c:pt>
                <c:pt idx="12931">
                  <c:v>9.5090000000000003</c:v>
                </c:pt>
                <c:pt idx="12932">
                  <c:v>9.5579999999999998</c:v>
                </c:pt>
                <c:pt idx="12933">
                  <c:v>9.5340000000000007</c:v>
                </c:pt>
                <c:pt idx="12934">
                  <c:v>9.5340000000000007</c:v>
                </c:pt>
                <c:pt idx="12935">
                  <c:v>9.5090000000000003</c:v>
                </c:pt>
                <c:pt idx="12936">
                  <c:v>9.5090000000000003</c:v>
                </c:pt>
                <c:pt idx="12937">
                  <c:v>9.4600000000000009</c:v>
                </c:pt>
                <c:pt idx="12938">
                  <c:v>9.4350000000000005</c:v>
                </c:pt>
                <c:pt idx="12939">
                  <c:v>9.41</c:v>
                </c:pt>
                <c:pt idx="12940">
                  <c:v>9.3859999999999992</c:v>
                </c:pt>
                <c:pt idx="12941">
                  <c:v>9.3859999999999992</c:v>
                </c:pt>
                <c:pt idx="12942">
                  <c:v>9.3610000000000007</c:v>
                </c:pt>
                <c:pt idx="12943">
                  <c:v>9.3610000000000007</c:v>
                </c:pt>
                <c:pt idx="12944">
                  <c:v>9.3610000000000007</c:v>
                </c:pt>
                <c:pt idx="12945">
                  <c:v>9.3610000000000007</c:v>
                </c:pt>
                <c:pt idx="12946">
                  <c:v>9.3360000000000003</c:v>
                </c:pt>
                <c:pt idx="12947">
                  <c:v>9.3360000000000003</c:v>
                </c:pt>
                <c:pt idx="12948">
                  <c:v>9.3360000000000003</c:v>
                </c:pt>
                <c:pt idx="12949">
                  <c:v>9.3360000000000003</c:v>
                </c:pt>
                <c:pt idx="12950">
                  <c:v>9.3119999999999994</c:v>
                </c:pt>
                <c:pt idx="12951">
                  <c:v>9.2870000000000008</c:v>
                </c:pt>
                <c:pt idx="12952">
                  <c:v>9.2870000000000008</c:v>
                </c:pt>
                <c:pt idx="12953">
                  <c:v>9.2870000000000008</c:v>
                </c:pt>
                <c:pt idx="12954">
                  <c:v>9.2870000000000008</c:v>
                </c:pt>
                <c:pt idx="12955">
                  <c:v>9.2620000000000005</c:v>
                </c:pt>
                <c:pt idx="12956">
                  <c:v>9.2620000000000005</c:v>
                </c:pt>
                <c:pt idx="12957">
                  <c:v>9.2620000000000005</c:v>
                </c:pt>
                <c:pt idx="12958">
                  <c:v>9.2620000000000005</c:v>
                </c:pt>
                <c:pt idx="12959">
                  <c:v>9.2620000000000005</c:v>
                </c:pt>
                <c:pt idx="12960">
                  <c:v>9.2620000000000005</c:v>
                </c:pt>
                <c:pt idx="12961">
                  <c:v>9.2620000000000005</c:v>
                </c:pt>
                <c:pt idx="12962">
                  <c:v>9.2620000000000005</c:v>
                </c:pt>
                <c:pt idx="12963">
                  <c:v>9.2620000000000005</c:v>
                </c:pt>
                <c:pt idx="12964">
                  <c:v>9.2620000000000005</c:v>
                </c:pt>
                <c:pt idx="12965">
                  <c:v>9.2620000000000005</c:v>
                </c:pt>
                <c:pt idx="12966">
                  <c:v>9.2379999999999995</c:v>
                </c:pt>
                <c:pt idx="12967">
                  <c:v>9.2379999999999995</c:v>
                </c:pt>
                <c:pt idx="12968">
                  <c:v>9.2379999999999995</c:v>
                </c:pt>
                <c:pt idx="12969">
                  <c:v>9.2379999999999995</c:v>
                </c:pt>
                <c:pt idx="12970">
                  <c:v>9.2379999999999995</c:v>
                </c:pt>
                <c:pt idx="12971">
                  <c:v>9.2379999999999995</c:v>
                </c:pt>
                <c:pt idx="12972">
                  <c:v>9.2379999999999995</c:v>
                </c:pt>
                <c:pt idx="12973">
                  <c:v>9.2379999999999995</c:v>
                </c:pt>
                <c:pt idx="12974">
                  <c:v>9.2379999999999995</c:v>
                </c:pt>
                <c:pt idx="12975">
                  <c:v>9.2379999999999995</c:v>
                </c:pt>
                <c:pt idx="12976">
                  <c:v>9.2379999999999995</c:v>
                </c:pt>
                <c:pt idx="12977">
                  <c:v>9.2379999999999995</c:v>
                </c:pt>
                <c:pt idx="12978">
                  <c:v>9.2379999999999995</c:v>
                </c:pt>
                <c:pt idx="12979">
                  <c:v>9.2379999999999995</c:v>
                </c:pt>
                <c:pt idx="12980">
                  <c:v>9.2379999999999995</c:v>
                </c:pt>
                <c:pt idx="12981">
                  <c:v>9.2379999999999995</c:v>
                </c:pt>
                <c:pt idx="12982">
                  <c:v>9.2379999999999995</c:v>
                </c:pt>
                <c:pt idx="12983">
                  <c:v>9.2129999999999992</c:v>
                </c:pt>
                <c:pt idx="12984">
                  <c:v>9.2129999999999992</c:v>
                </c:pt>
                <c:pt idx="12985">
                  <c:v>9.2129999999999992</c:v>
                </c:pt>
                <c:pt idx="12986">
                  <c:v>9.2129999999999992</c:v>
                </c:pt>
                <c:pt idx="12987">
                  <c:v>9.2129999999999992</c:v>
                </c:pt>
                <c:pt idx="12988">
                  <c:v>9.2379999999999995</c:v>
                </c:pt>
                <c:pt idx="12989">
                  <c:v>9.2129999999999992</c:v>
                </c:pt>
                <c:pt idx="12990">
                  <c:v>9.2379999999999995</c:v>
                </c:pt>
                <c:pt idx="12991">
                  <c:v>9.2379999999999995</c:v>
                </c:pt>
                <c:pt idx="12992">
                  <c:v>9.2379999999999995</c:v>
                </c:pt>
                <c:pt idx="12993">
                  <c:v>9.2620000000000005</c:v>
                </c:pt>
                <c:pt idx="12994">
                  <c:v>9.2620000000000005</c:v>
                </c:pt>
                <c:pt idx="12995">
                  <c:v>9.2870000000000008</c:v>
                </c:pt>
                <c:pt idx="12996">
                  <c:v>9.3610000000000007</c:v>
                </c:pt>
                <c:pt idx="12997">
                  <c:v>9.41</c:v>
                </c:pt>
                <c:pt idx="12998">
                  <c:v>9.3610000000000007</c:v>
                </c:pt>
                <c:pt idx="12999">
                  <c:v>9.3610000000000007</c:v>
                </c:pt>
                <c:pt idx="13000">
                  <c:v>9.41</c:v>
                </c:pt>
                <c:pt idx="13001">
                  <c:v>9.4350000000000005</c:v>
                </c:pt>
                <c:pt idx="13002">
                  <c:v>9.4350000000000005</c:v>
                </c:pt>
                <c:pt idx="13003">
                  <c:v>9.4849999999999994</c:v>
                </c:pt>
                <c:pt idx="13004">
                  <c:v>9.4600000000000009</c:v>
                </c:pt>
                <c:pt idx="13005">
                  <c:v>9.4350000000000005</c:v>
                </c:pt>
                <c:pt idx="13006">
                  <c:v>9.4600000000000009</c:v>
                </c:pt>
                <c:pt idx="13007">
                  <c:v>9.4350000000000005</c:v>
                </c:pt>
                <c:pt idx="13008">
                  <c:v>9.4600000000000009</c:v>
                </c:pt>
                <c:pt idx="13009">
                  <c:v>9.4600000000000009</c:v>
                </c:pt>
                <c:pt idx="13010">
                  <c:v>9.5340000000000007</c:v>
                </c:pt>
                <c:pt idx="13011">
                  <c:v>9.5579999999999998</c:v>
                </c:pt>
                <c:pt idx="13012">
                  <c:v>9.5340000000000007</c:v>
                </c:pt>
                <c:pt idx="13013">
                  <c:v>9.5340000000000007</c:v>
                </c:pt>
                <c:pt idx="13014">
                  <c:v>9.5340000000000007</c:v>
                </c:pt>
                <c:pt idx="13015">
                  <c:v>9.4849999999999994</c:v>
                </c:pt>
                <c:pt idx="13016">
                  <c:v>9.4849999999999994</c:v>
                </c:pt>
                <c:pt idx="13017">
                  <c:v>9.5340000000000007</c:v>
                </c:pt>
                <c:pt idx="13018">
                  <c:v>9.5830000000000002</c:v>
                </c:pt>
                <c:pt idx="13019">
                  <c:v>9.5579999999999998</c:v>
                </c:pt>
                <c:pt idx="13020">
                  <c:v>9.5340000000000007</c:v>
                </c:pt>
                <c:pt idx="13021">
                  <c:v>9.5090000000000003</c:v>
                </c:pt>
                <c:pt idx="13022">
                  <c:v>9.5579999999999998</c:v>
                </c:pt>
                <c:pt idx="13023">
                  <c:v>9.5830000000000002</c:v>
                </c:pt>
                <c:pt idx="13024">
                  <c:v>9.5579999999999998</c:v>
                </c:pt>
                <c:pt idx="13025">
                  <c:v>9.5340000000000007</c:v>
                </c:pt>
                <c:pt idx="13026">
                  <c:v>9.5579999999999998</c:v>
                </c:pt>
                <c:pt idx="13027">
                  <c:v>9.5340000000000007</c:v>
                </c:pt>
                <c:pt idx="13028">
                  <c:v>9.5340000000000007</c:v>
                </c:pt>
                <c:pt idx="13029">
                  <c:v>9.5579999999999998</c:v>
                </c:pt>
                <c:pt idx="13030">
                  <c:v>9.5340000000000007</c:v>
                </c:pt>
                <c:pt idx="13031">
                  <c:v>9.5090000000000003</c:v>
                </c:pt>
                <c:pt idx="13032">
                  <c:v>9.5090000000000003</c:v>
                </c:pt>
                <c:pt idx="13033">
                  <c:v>9.4849999999999994</c:v>
                </c:pt>
                <c:pt idx="13034">
                  <c:v>9.4600000000000009</c:v>
                </c:pt>
                <c:pt idx="13035">
                  <c:v>9.4600000000000009</c:v>
                </c:pt>
                <c:pt idx="13036">
                  <c:v>9.4600000000000009</c:v>
                </c:pt>
                <c:pt idx="13037">
                  <c:v>9.4600000000000009</c:v>
                </c:pt>
                <c:pt idx="13038">
                  <c:v>9.41</c:v>
                </c:pt>
                <c:pt idx="13039">
                  <c:v>9.41</c:v>
                </c:pt>
                <c:pt idx="13040">
                  <c:v>9.41</c:v>
                </c:pt>
                <c:pt idx="13041">
                  <c:v>9.41</c:v>
                </c:pt>
                <c:pt idx="13042">
                  <c:v>9.3859999999999992</c:v>
                </c:pt>
                <c:pt idx="13043">
                  <c:v>9.3859999999999992</c:v>
                </c:pt>
                <c:pt idx="13044">
                  <c:v>9.41</c:v>
                </c:pt>
                <c:pt idx="13045">
                  <c:v>9.4350000000000005</c:v>
                </c:pt>
                <c:pt idx="13046">
                  <c:v>9.4350000000000005</c:v>
                </c:pt>
                <c:pt idx="13047">
                  <c:v>9.41</c:v>
                </c:pt>
                <c:pt idx="13048">
                  <c:v>9.3610000000000007</c:v>
                </c:pt>
                <c:pt idx="13049">
                  <c:v>9.3360000000000003</c:v>
                </c:pt>
                <c:pt idx="13050">
                  <c:v>9.3119999999999994</c:v>
                </c:pt>
                <c:pt idx="13051">
                  <c:v>9.3119999999999994</c:v>
                </c:pt>
                <c:pt idx="13052">
                  <c:v>9.3119999999999994</c:v>
                </c:pt>
                <c:pt idx="13053">
                  <c:v>9.3119999999999994</c:v>
                </c:pt>
                <c:pt idx="13054">
                  <c:v>9.2870000000000008</c:v>
                </c:pt>
                <c:pt idx="13055">
                  <c:v>9.2870000000000008</c:v>
                </c:pt>
                <c:pt idx="13056">
                  <c:v>9.2870000000000008</c:v>
                </c:pt>
                <c:pt idx="13057">
                  <c:v>9.2620000000000005</c:v>
                </c:pt>
                <c:pt idx="13058">
                  <c:v>9.2620000000000005</c:v>
                </c:pt>
                <c:pt idx="13059">
                  <c:v>9.2379999999999995</c:v>
                </c:pt>
                <c:pt idx="13060">
                  <c:v>9.2379999999999995</c:v>
                </c:pt>
                <c:pt idx="13061">
                  <c:v>9.2379999999999995</c:v>
                </c:pt>
                <c:pt idx="13062">
                  <c:v>9.2379999999999995</c:v>
                </c:pt>
                <c:pt idx="13063">
                  <c:v>9.2129999999999992</c:v>
                </c:pt>
                <c:pt idx="13064">
                  <c:v>9.1880000000000006</c:v>
                </c:pt>
                <c:pt idx="13065">
                  <c:v>9.1880000000000006</c:v>
                </c:pt>
                <c:pt idx="13066">
                  <c:v>9.1880000000000006</c:v>
                </c:pt>
                <c:pt idx="13067">
                  <c:v>9.1630000000000003</c:v>
                </c:pt>
                <c:pt idx="13068">
                  <c:v>9.1389999999999993</c:v>
                </c:pt>
                <c:pt idx="13069">
                  <c:v>9.1389999999999993</c:v>
                </c:pt>
                <c:pt idx="13070">
                  <c:v>9.1389999999999993</c:v>
                </c:pt>
                <c:pt idx="13071">
                  <c:v>9.1389999999999993</c:v>
                </c:pt>
                <c:pt idx="13072">
                  <c:v>9.1389999999999993</c:v>
                </c:pt>
                <c:pt idx="13073">
                  <c:v>9.1140000000000008</c:v>
                </c:pt>
                <c:pt idx="13074">
                  <c:v>9.1140000000000008</c:v>
                </c:pt>
                <c:pt idx="13075">
                  <c:v>9.1140000000000008</c:v>
                </c:pt>
                <c:pt idx="13076">
                  <c:v>9.1140000000000008</c:v>
                </c:pt>
                <c:pt idx="13077">
                  <c:v>9.0890000000000004</c:v>
                </c:pt>
                <c:pt idx="13078">
                  <c:v>9.0890000000000004</c:v>
                </c:pt>
                <c:pt idx="13079">
                  <c:v>9.0890000000000004</c:v>
                </c:pt>
                <c:pt idx="13080">
                  <c:v>9.0890000000000004</c:v>
                </c:pt>
                <c:pt idx="13081">
                  <c:v>9.0890000000000004</c:v>
                </c:pt>
                <c:pt idx="13082">
                  <c:v>9.0890000000000004</c:v>
                </c:pt>
                <c:pt idx="13083">
                  <c:v>9.0890000000000004</c:v>
                </c:pt>
                <c:pt idx="13084">
                  <c:v>9.0890000000000004</c:v>
                </c:pt>
                <c:pt idx="13085">
                  <c:v>9.1140000000000008</c:v>
                </c:pt>
                <c:pt idx="13086">
                  <c:v>9.1389999999999993</c:v>
                </c:pt>
                <c:pt idx="13087">
                  <c:v>9.1630000000000003</c:v>
                </c:pt>
                <c:pt idx="13088">
                  <c:v>9.1880000000000006</c:v>
                </c:pt>
                <c:pt idx="13089">
                  <c:v>9.1880000000000006</c:v>
                </c:pt>
                <c:pt idx="13090">
                  <c:v>9.1880000000000006</c:v>
                </c:pt>
                <c:pt idx="13091">
                  <c:v>9.1880000000000006</c:v>
                </c:pt>
                <c:pt idx="13092">
                  <c:v>9.2870000000000008</c:v>
                </c:pt>
                <c:pt idx="13093">
                  <c:v>9.3859999999999992</c:v>
                </c:pt>
                <c:pt idx="13094">
                  <c:v>9.4350000000000005</c:v>
                </c:pt>
                <c:pt idx="13095">
                  <c:v>9.5579999999999998</c:v>
                </c:pt>
                <c:pt idx="13096">
                  <c:v>9.657</c:v>
                </c:pt>
                <c:pt idx="13097">
                  <c:v>9.6080000000000005</c:v>
                </c:pt>
                <c:pt idx="13098">
                  <c:v>9.7309999999999999</c:v>
                </c:pt>
                <c:pt idx="13099">
                  <c:v>9.8049999999999997</c:v>
                </c:pt>
                <c:pt idx="13100">
                  <c:v>9.8049999999999997</c:v>
                </c:pt>
                <c:pt idx="13101">
                  <c:v>9.7799999999999994</c:v>
                </c:pt>
                <c:pt idx="13102">
                  <c:v>9.8539999999999992</c:v>
                </c:pt>
                <c:pt idx="13103">
                  <c:v>9.9030000000000005</c:v>
                </c:pt>
                <c:pt idx="13104">
                  <c:v>9.9030000000000005</c:v>
                </c:pt>
                <c:pt idx="13105">
                  <c:v>9.9280000000000008</c:v>
                </c:pt>
                <c:pt idx="13106">
                  <c:v>9.9770000000000003</c:v>
                </c:pt>
                <c:pt idx="13107">
                  <c:v>10.051</c:v>
                </c:pt>
                <c:pt idx="13108">
                  <c:v>10.051</c:v>
                </c:pt>
                <c:pt idx="13109">
                  <c:v>10.074999999999999</c:v>
                </c:pt>
                <c:pt idx="13110">
                  <c:v>10.124000000000001</c:v>
                </c:pt>
                <c:pt idx="13111">
                  <c:v>10.148999999999999</c:v>
                </c:pt>
                <c:pt idx="13112">
                  <c:v>10.148999999999999</c:v>
                </c:pt>
                <c:pt idx="13113">
                  <c:v>10.173</c:v>
                </c:pt>
                <c:pt idx="13114">
                  <c:v>10.198</c:v>
                </c:pt>
                <c:pt idx="13115">
                  <c:v>10.222</c:v>
                </c:pt>
                <c:pt idx="13116">
                  <c:v>10.222</c:v>
                </c:pt>
                <c:pt idx="13117">
                  <c:v>10.198</c:v>
                </c:pt>
                <c:pt idx="13118">
                  <c:v>10.173</c:v>
                </c:pt>
                <c:pt idx="13119">
                  <c:v>10.222</c:v>
                </c:pt>
                <c:pt idx="13120">
                  <c:v>10.222</c:v>
                </c:pt>
                <c:pt idx="13121">
                  <c:v>10.173</c:v>
                </c:pt>
                <c:pt idx="13122">
                  <c:v>10.173</c:v>
                </c:pt>
                <c:pt idx="13123">
                  <c:v>10.051</c:v>
                </c:pt>
                <c:pt idx="13124">
                  <c:v>10.051</c:v>
                </c:pt>
                <c:pt idx="13125">
                  <c:v>10.1</c:v>
                </c:pt>
                <c:pt idx="13126">
                  <c:v>10.1</c:v>
                </c:pt>
                <c:pt idx="13127">
                  <c:v>10.051</c:v>
                </c:pt>
                <c:pt idx="13128">
                  <c:v>10.026</c:v>
                </c:pt>
                <c:pt idx="13129">
                  <c:v>9.9770000000000003</c:v>
                </c:pt>
                <c:pt idx="13130">
                  <c:v>9.952</c:v>
                </c:pt>
                <c:pt idx="13131">
                  <c:v>9.8789999999999996</c:v>
                </c:pt>
                <c:pt idx="13132">
                  <c:v>9.8290000000000006</c:v>
                </c:pt>
                <c:pt idx="13133">
                  <c:v>9.8290000000000006</c:v>
                </c:pt>
                <c:pt idx="13134">
                  <c:v>9.7799999999999994</c:v>
                </c:pt>
                <c:pt idx="13135">
                  <c:v>9.7059999999999995</c:v>
                </c:pt>
                <c:pt idx="13136">
                  <c:v>9.6820000000000004</c:v>
                </c:pt>
                <c:pt idx="13137">
                  <c:v>9.657</c:v>
                </c:pt>
                <c:pt idx="13138">
                  <c:v>9.6319999999999997</c:v>
                </c:pt>
                <c:pt idx="13139">
                  <c:v>9.6080000000000005</c:v>
                </c:pt>
                <c:pt idx="13140">
                  <c:v>9.5830000000000002</c:v>
                </c:pt>
                <c:pt idx="13141">
                  <c:v>9.5340000000000007</c:v>
                </c:pt>
                <c:pt idx="13142">
                  <c:v>9.5090000000000003</c:v>
                </c:pt>
                <c:pt idx="13143">
                  <c:v>9.4849999999999994</c:v>
                </c:pt>
                <c:pt idx="13144">
                  <c:v>9.4600000000000009</c:v>
                </c:pt>
                <c:pt idx="13145">
                  <c:v>9.4350000000000005</c:v>
                </c:pt>
                <c:pt idx="13146">
                  <c:v>9.4350000000000005</c:v>
                </c:pt>
                <c:pt idx="13147">
                  <c:v>9.41</c:v>
                </c:pt>
                <c:pt idx="13148">
                  <c:v>9.3610000000000007</c:v>
                </c:pt>
                <c:pt idx="13149">
                  <c:v>9.3360000000000003</c:v>
                </c:pt>
                <c:pt idx="13150">
                  <c:v>9.3360000000000003</c:v>
                </c:pt>
                <c:pt idx="13151">
                  <c:v>9.3610000000000007</c:v>
                </c:pt>
                <c:pt idx="13152">
                  <c:v>9.3360000000000003</c:v>
                </c:pt>
                <c:pt idx="13153">
                  <c:v>9.3360000000000003</c:v>
                </c:pt>
                <c:pt idx="13154">
                  <c:v>9.3119999999999994</c:v>
                </c:pt>
                <c:pt idx="13155">
                  <c:v>9.3119999999999994</c:v>
                </c:pt>
                <c:pt idx="13156">
                  <c:v>9.2870000000000008</c:v>
                </c:pt>
                <c:pt idx="13157">
                  <c:v>9.2870000000000008</c:v>
                </c:pt>
                <c:pt idx="13158">
                  <c:v>9.2870000000000008</c:v>
                </c:pt>
                <c:pt idx="13159">
                  <c:v>9.2620000000000005</c:v>
                </c:pt>
                <c:pt idx="13160">
                  <c:v>9.2620000000000005</c:v>
                </c:pt>
                <c:pt idx="13161">
                  <c:v>9.2379999999999995</c:v>
                </c:pt>
                <c:pt idx="13162">
                  <c:v>9.2379999999999995</c:v>
                </c:pt>
                <c:pt idx="13163">
                  <c:v>9.2379999999999995</c:v>
                </c:pt>
                <c:pt idx="13164">
                  <c:v>9.2129999999999992</c:v>
                </c:pt>
                <c:pt idx="13165">
                  <c:v>9.2129999999999992</c:v>
                </c:pt>
                <c:pt idx="13166">
                  <c:v>9.1880000000000006</c:v>
                </c:pt>
                <c:pt idx="13167">
                  <c:v>9.1880000000000006</c:v>
                </c:pt>
                <c:pt idx="13168">
                  <c:v>9.1880000000000006</c:v>
                </c:pt>
                <c:pt idx="13169">
                  <c:v>9.1630000000000003</c:v>
                </c:pt>
                <c:pt idx="13170">
                  <c:v>9.1389999999999993</c:v>
                </c:pt>
                <c:pt idx="13171">
                  <c:v>9.1389999999999993</c:v>
                </c:pt>
                <c:pt idx="13172">
                  <c:v>9.1630000000000003</c:v>
                </c:pt>
                <c:pt idx="13173">
                  <c:v>9.1630000000000003</c:v>
                </c:pt>
                <c:pt idx="13174">
                  <c:v>9.1389999999999993</c:v>
                </c:pt>
                <c:pt idx="13175">
                  <c:v>9.1389999999999993</c:v>
                </c:pt>
                <c:pt idx="13176">
                  <c:v>9.1389999999999993</c:v>
                </c:pt>
                <c:pt idx="13177">
                  <c:v>9.1389999999999993</c:v>
                </c:pt>
                <c:pt idx="13178">
                  <c:v>9.1389999999999993</c:v>
                </c:pt>
                <c:pt idx="13179">
                  <c:v>9.1389999999999993</c:v>
                </c:pt>
                <c:pt idx="13180">
                  <c:v>9.1389999999999993</c:v>
                </c:pt>
                <c:pt idx="13181">
                  <c:v>9.1389999999999993</c:v>
                </c:pt>
                <c:pt idx="13182">
                  <c:v>9.1389999999999993</c:v>
                </c:pt>
                <c:pt idx="13183">
                  <c:v>9.1140000000000008</c:v>
                </c:pt>
                <c:pt idx="13184">
                  <c:v>9.1389999999999993</c:v>
                </c:pt>
                <c:pt idx="13185">
                  <c:v>9.1389999999999993</c:v>
                </c:pt>
                <c:pt idx="13186">
                  <c:v>9.1880000000000006</c:v>
                </c:pt>
                <c:pt idx="13187">
                  <c:v>9.2870000000000008</c:v>
                </c:pt>
                <c:pt idx="13188">
                  <c:v>9.3119999999999994</c:v>
                </c:pt>
                <c:pt idx="13189">
                  <c:v>9.4350000000000005</c:v>
                </c:pt>
                <c:pt idx="13190">
                  <c:v>9.41</c:v>
                </c:pt>
                <c:pt idx="13191">
                  <c:v>9.5830000000000002</c:v>
                </c:pt>
                <c:pt idx="13192">
                  <c:v>9.6820000000000004</c:v>
                </c:pt>
                <c:pt idx="13193">
                  <c:v>9.7560000000000002</c:v>
                </c:pt>
                <c:pt idx="13194">
                  <c:v>9.8049999999999997</c:v>
                </c:pt>
                <c:pt idx="13195">
                  <c:v>9.8290000000000006</c:v>
                </c:pt>
                <c:pt idx="13196">
                  <c:v>9.8539999999999992</c:v>
                </c:pt>
                <c:pt idx="13197">
                  <c:v>9.8789999999999996</c:v>
                </c:pt>
                <c:pt idx="13198">
                  <c:v>9.8789999999999996</c:v>
                </c:pt>
                <c:pt idx="13199">
                  <c:v>9.9280000000000008</c:v>
                </c:pt>
                <c:pt idx="13200">
                  <c:v>9.9770000000000003</c:v>
                </c:pt>
                <c:pt idx="13201">
                  <c:v>10.000999999999999</c:v>
                </c:pt>
                <c:pt idx="13202">
                  <c:v>10.051</c:v>
                </c:pt>
                <c:pt idx="13203">
                  <c:v>10.074999999999999</c:v>
                </c:pt>
                <c:pt idx="13204">
                  <c:v>10.1</c:v>
                </c:pt>
                <c:pt idx="13205">
                  <c:v>10.124000000000001</c:v>
                </c:pt>
                <c:pt idx="13206">
                  <c:v>10.173</c:v>
                </c:pt>
                <c:pt idx="13207">
                  <c:v>10.198</c:v>
                </c:pt>
                <c:pt idx="13208">
                  <c:v>10.247</c:v>
                </c:pt>
                <c:pt idx="13209">
                  <c:v>10.271000000000001</c:v>
                </c:pt>
                <c:pt idx="13210">
                  <c:v>10.271000000000001</c:v>
                </c:pt>
                <c:pt idx="13211">
                  <c:v>10.222</c:v>
                </c:pt>
                <c:pt idx="13212">
                  <c:v>10.124000000000001</c:v>
                </c:pt>
                <c:pt idx="13213">
                  <c:v>10.026</c:v>
                </c:pt>
                <c:pt idx="13214">
                  <c:v>10.000999999999999</c:v>
                </c:pt>
                <c:pt idx="13215">
                  <c:v>10.1</c:v>
                </c:pt>
                <c:pt idx="13216">
                  <c:v>10.124000000000001</c:v>
                </c:pt>
                <c:pt idx="13217">
                  <c:v>10.1</c:v>
                </c:pt>
                <c:pt idx="13218">
                  <c:v>10.074999999999999</c:v>
                </c:pt>
                <c:pt idx="13219">
                  <c:v>10.026</c:v>
                </c:pt>
                <c:pt idx="13220">
                  <c:v>9.9770000000000003</c:v>
                </c:pt>
                <c:pt idx="13221">
                  <c:v>9.9770000000000003</c:v>
                </c:pt>
                <c:pt idx="13222">
                  <c:v>9.9770000000000003</c:v>
                </c:pt>
                <c:pt idx="13223">
                  <c:v>9.8539999999999992</c:v>
                </c:pt>
                <c:pt idx="13224">
                  <c:v>9.8049999999999997</c:v>
                </c:pt>
                <c:pt idx="13225">
                  <c:v>9.8049999999999997</c:v>
                </c:pt>
                <c:pt idx="13226">
                  <c:v>9.7799999999999994</c:v>
                </c:pt>
                <c:pt idx="13227">
                  <c:v>9.7560000000000002</c:v>
                </c:pt>
                <c:pt idx="13228">
                  <c:v>9.7059999999999995</c:v>
                </c:pt>
                <c:pt idx="13229">
                  <c:v>9.6820000000000004</c:v>
                </c:pt>
                <c:pt idx="13230">
                  <c:v>9.657</c:v>
                </c:pt>
                <c:pt idx="13231">
                  <c:v>9.6319999999999997</c:v>
                </c:pt>
                <c:pt idx="13232">
                  <c:v>9.6080000000000005</c:v>
                </c:pt>
                <c:pt idx="13233">
                  <c:v>9.5830000000000002</c:v>
                </c:pt>
                <c:pt idx="13234">
                  <c:v>9.5579999999999998</c:v>
                </c:pt>
                <c:pt idx="13235">
                  <c:v>9.5090000000000003</c:v>
                </c:pt>
                <c:pt idx="13236">
                  <c:v>9.5090000000000003</c:v>
                </c:pt>
                <c:pt idx="13237">
                  <c:v>9.5090000000000003</c:v>
                </c:pt>
                <c:pt idx="13238">
                  <c:v>9.4849999999999994</c:v>
                </c:pt>
                <c:pt idx="13239">
                  <c:v>9.4600000000000009</c:v>
                </c:pt>
                <c:pt idx="13240">
                  <c:v>9.4350000000000005</c:v>
                </c:pt>
                <c:pt idx="13241">
                  <c:v>9.4600000000000009</c:v>
                </c:pt>
                <c:pt idx="13242">
                  <c:v>9.4350000000000005</c:v>
                </c:pt>
                <c:pt idx="13243">
                  <c:v>9.41</c:v>
                </c:pt>
                <c:pt idx="13244">
                  <c:v>9.41</c:v>
                </c:pt>
                <c:pt idx="13245">
                  <c:v>9.3859999999999992</c:v>
                </c:pt>
                <c:pt idx="13246">
                  <c:v>9.3859999999999992</c:v>
                </c:pt>
                <c:pt idx="13247">
                  <c:v>9.3610000000000007</c:v>
                </c:pt>
                <c:pt idx="13248">
                  <c:v>9.3360000000000003</c:v>
                </c:pt>
                <c:pt idx="13249">
                  <c:v>9.3360000000000003</c:v>
                </c:pt>
                <c:pt idx="13250">
                  <c:v>9.3360000000000003</c:v>
                </c:pt>
                <c:pt idx="13251">
                  <c:v>9.3360000000000003</c:v>
                </c:pt>
                <c:pt idx="13252">
                  <c:v>9.3119999999999994</c:v>
                </c:pt>
                <c:pt idx="13253">
                  <c:v>9.3119999999999994</c:v>
                </c:pt>
                <c:pt idx="13254">
                  <c:v>9.2870000000000008</c:v>
                </c:pt>
                <c:pt idx="13255">
                  <c:v>9.2870000000000008</c:v>
                </c:pt>
                <c:pt idx="13256">
                  <c:v>9.2870000000000008</c:v>
                </c:pt>
                <c:pt idx="13257">
                  <c:v>9.2620000000000005</c:v>
                </c:pt>
                <c:pt idx="13258">
                  <c:v>9.2620000000000005</c:v>
                </c:pt>
                <c:pt idx="13259">
                  <c:v>9.2379999999999995</c:v>
                </c:pt>
                <c:pt idx="13260">
                  <c:v>9.2379999999999995</c:v>
                </c:pt>
                <c:pt idx="13261">
                  <c:v>9.2379999999999995</c:v>
                </c:pt>
                <c:pt idx="13262">
                  <c:v>9.2379999999999995</c:v>
                </c:pt>
                <c:pt idx="13263">
                  <c:v>9.2129999999999992</c:v>
                </c:pt>
                <c:pt idx="13264">
                  <c:v>9.1880000000000006</c:v>
                </c:pt>
                <c:pt idx="13265">
                  <c:v>9.1880000000000006</c:v>
                </c:pt>
                <c:pt idx="13266">
                  <c:v>9.1880000000000006</c:v>
                </c:pt>
                <c:pt idx="13267">
                  <c:v>9.1880000000000006</c:v>
                </c:pt>
                <c:pt idx="13268">
                  <c:v>9.2129999999999992</c:v>
                </c:pt>
                <c:pt idx="13269">
                  <c:v>9.2129999999999992</c:v>
                </c:pt>
                <c:pt idx="13270">
                  <c:v>9.1880000000000006</c:v>
                </c:pt>
                <c:pt idx="13271">
                  <c:v>9.1880000000000006</c:v>
                </c:pt>
                <c:pt idx="13272">
                  <c:v>9.1880000000000006</c:v>
                </c:pt>
                <c:pt idx="13273">
                  <c:v>9.1880000000000006</c:v>
                </c:pt>
                <c:pt idx="13274">
                  <c:v>9.2129999999999992</c:v>
                </c:pt>
                <c:pt idx="13275">
                  <c:v>9.2129999999999992</c:v>
                </c:pt>
                <c:pt idx="13276">
                  <c:v>9.1880000000000006</c:v>
                </c:pt>
                <c:pt idx="13277">
                  <c:v>9.1880000000000006</c:v>
                </c:pt>
                <c:pt idx="13278">
                  <c:v>9.1880000000000006</c:v>
                </c:pt>
                <c:pt idx="13279">
                  <c:v>9.1880000000000006</c:v>
                </c:pt>
                <c:pt idx="13280">
                  <c:v>9.1880000000000006</c:v>
                </c:pt>
                <c:pt idx="13281">
                  <c:v>9.1880000000000006</c:v>
                </c:pt>
                <c:pt idx="13282">
                  <c:v>9.2129999999999992</c:v>
                </c:pt>
                <c:pt idx="13283">
                  <c:v>9.2379999999999995</c:v>
                </c:pt>
                <c:pt idx="13284">
                  <c:v>9.3610000000000007</c:v>
                </c:pt>
                <c:pt idx="13285">
                  <c:v>9.41</c:v>
                </c:pt>
                <c:pt idx="13286">
                  <c:v>9.4849999999999994</c:v>
                </c:pt>
                <c:pt idx="13287">
                  <c:v>9.5340000000000007</c:v>
                </c:pt>
                <c:pt idx="13288">
                  <c:v>9.5579999999999998</c:v>
                </c:pt>
                <c:pt idx="13289">
                  <c:v>9.6820000000000004</c:v>
                </c:pt>
                <c:pt idx="13290">
                  <c:v>9.7799999999999994</c:v>
                </c:pt>
                <c:pt idx="13291">
                  <c:v>9.7799999999999994</c:v>
                </c:pt>
                <c:pt idx="13292">
                  <c:v>9.8290000000000006</c:v>
                </c:pt>
                <c:pt idx="13293">
                  <c:v>9.8539999999999992</c:v>
                </c:pt>
                <c:pt idx="13294">
                  <c:v>9.9280000000000008</c:v>
                </c:pt>
                <c:pt idx="13295">
                  <c:v>9.9280000000000008</c:v>
                </c:pt>
                <c:pt idx="13296">
                  <c:v>9.9280000000000008</c:v>
                </c:pt>
                <c:pt idx="13297">
                  <c:v>9.9770000000000003</c:v>
                </c:pt>
                <c:pt idx="13298">
                  <c:v>9.952</c:v>
                </c:pt>
                <c:pt idx="13299">
                  <c:v>10.026</c:v>
                </c:pt>
                <c:pt idx="13300">
                  <c:v>10.051</c:v>
                </c:pt>
                <c:pt idx="13301">
                  <c:v>10.074999999999999</c:v>
                </c:pt>
                <c:pt idx="13302">
                  <c:v>10.1</c:v>
                </c:pt>
                <c:pt idx="13303">
                  <c:v>10.051</c:v>
                </c:pt>
                <c:pt idx="13304">
                  <c:v>10.148999999999999</c:v>
                </c:pt>
                <c:pt idx="13305">
                  <c:v>10.198</c:v>
                </c:pt>
                <c:pt idx="13306">
                  <c:v>10.222</c:v>
                </c:pt>
                <c:pt idx="13307">
                  <c:v>10.271000000000001</c:v>
                </c:pt>
                <c:pt idx="13308">
                  <c:v>10.271000000000001</c:v>
                </c:pt>
                <c:pt idx="13309">
                  <c:v>10.247</c:v>
                </c:pt>
                <c:pt idx="13310">
                  <c:v>10.222</c:v>
                </c:pt>
                <c:pt idx="13311">
                  <c:v>10.222</c:v>
                </c:pt>
                <c:pt idx="13312">
                  <c:v>10.247</c:v>
                </c:pt>
                <c:pt idx="13313">
                  <c:v>10.222</c:v>
                </c:pt>
                <c:pt idx="13314">
                  <c:v>10.222</c:v>
                </c:pt>
                <c:pt idx="13315">
                  <c:v>10.198</c:v>
                </c:pt>
                <c:pt idx="13316">
                  <c:v>10.198</c:v>
                </c:pt>
                <c:pt idx="13317">
                  <c:v>10.148999999999999</c:v>
                </c:pt>
                <c:pt idx="13318">
                  <c:v>10.124000000000001</c:v>
                </c:pt>
                <c:pt idx="13319">
                  <c:v>10.1</c:v>
                </c:pt>
                <c:pt idx="13320">
                  <c:v>10.074999999999999</c:v>
                </c:pt>
                <c:pt idx="13321">
                  <c:v>10.026</c:v>
                </c:pt>
                <c:pt idx="13322">
                  <c:v>10.000999999999999</c:v>
                </c:pt>
                <c:pt idx="13323">
                  <c:v>9.9770000000000003</c:v>
                </c:pt>
                <c:pt idx="13324">
                  <c:v>9.9030000000000005</c:v>
                </c:pt>
                <c:pt idx="13325">
                  <c:v>9.8290000000000006</c:v>
                </c:pt>
                <c:pt idx="13326">
                  <c:v>9.7560000000000002</c:v>
                </c:pt>
                <c:pt idx="13327">
                  <c:v>9.7059999999999995</c:v>
                </c:pt>
                <c:pt idx="13328">
                  <c:v>9.6820000000000004</c:v>
                </c:pt>
                <c:pt idx="13329">
                  <c:v>9.657</c:v>
                </c:pt>
                <c:pt idx="13330">
                  <c:v>9.6319999999999997</c:v>
                </c:pt>
                <c:pt idx="13331">
                  <c:v>9.6319999999999997</c:v>
                </c:pt>
                <c:pt idx="13332">
                  <c:v>9.5830000000000002</c:v>
                </c:pt>
                <c:pt idx="13333">
                  <c:v>9.5340000000000007</c:v>
                </c:pt>
                <c:pt idx="13334">
                  <c:v>9.5090000000000003</c:v>
                </c:pt>
                <c:pt idx="13335">
                  <c:v>9.4849999999999994</c:v>
                </c:pt>
                <c:pt idx="13336">
                  <c:v>9.4600000000000009</c:v>
                </c:pt>
                <c:pt idx="13337">
                  <c:v>9.4350000000000005</c:v>
                </c:pt>
                <c:pt idx="13338">
                  <c:v>9.3859999999999992</c:v>
                </c:pt>
                <c:pt idx="13339">
                  <c:v>9.3859999999999992</c:v>
                </c:pt>
                <c:pt idx="13340">
                  <c:v>9.3859999999999992</c:v>
                </c:pt>
                <c:pt idx="13341">
                  <c:v>9.3610000000000007</c:v>
                </c:pt>
                <c:pt idx="13342">
                  <c:v>9.3610000000000007</c:v>
                </c:pt>
                <c:pt idx="13343">
                  <c:v>9.3360000000000003</c:v>
                </c:pt>
                <c:pt idx="13344">
                  <c:v>9.2870000000000008</c:v>
                </c:pt>
                <c:pt idx="13345">
                  <c:v>9.2870000000000008</c:v>
                </c:pt>
                <c:pt idx="13346">
                  <c:v>9.2870000000000008</c:v>
                </c:pt>
                <c:pt idx="13347">
                  <c:v>9.2620000000000005</c:v>
                </c:pt>
                <c:pt idx="13348">
                  <c:v>9.2620000000000005</c:v>
                </c:pt>
                <c:pt idx="13349">
                  <c:v>9.2379999999999995</c:v>
                </c:pt>
                <c:pt idx="13350">
                  <c:v>9.2379999999999995</c:v>
                </c:pt>
                <c:pt idx="13351">
                  <c:v>9.2379999999999995</c:v>
                </c:pt>
                <c:pt idx="13352">
                  <c:v>9.2129999999999992</c:v>
                </c:pt>
                <c:pt idx="13353">
                  <c:v>9.1880000000000006</c:v>
                </c:pt>
                <c:pt idx="13354">
                  <c:v>9.2129999999999992</c:v>
                </c:pt>
                <c:pt idx="13355">
                  <c:v>9.1880000000000006</c:v>
                </c:pt>
                <c:pt idx="13356">
                  <c:v>9.1630000000000003</c:v>
                </c:pt>
                <c:pt idx="13357">
                  <c:v>9.1630000000000003</c:v>
                </c:pt>
                <c:pt idx="13358">
                  <c:v>9.1630000000000003</c:v>
                </c:pt>
                <c:pt idx="13359">
                  <c:v>9.1389999999999993</c:v>
                </c:pt>
                <c:pt idx="13360">
                  <c:v>9.1389999999999993</c:v>
                </c:pt>
                <c:pt idx="13361">
                  <c:v>9.1389999999999993</c:v>
                </c:pt>
                <c:pt idx="13362">
                  <c:v>9.1389999999999993</c:v>
                </c:pt>
                <c:pt idx="13363">
                  <c:v>9.1389999999999993</c:v>
                </c:pt>
                <c:pt idx="13364">
                  <c:v>9.1389999999999993</c:v>
                </c:pt>
                <c:pt idx="13365">
                  <c:v>9.1389999999999993</c:v>
                </c:pt>
                <c:pt idx="13366">
                  <c:v>9.1389999999999993</c:v>
                </c:pt>
                <c:pt idx="13367">
                  <c:v>9.1389999999999993</c:v>
                </c:pt>
                <c:pt idx="13368">
                  <c:v>9.1389999999999993</c:v>
                </c:pt>
                <c:pt idx="13369">
                  <c:v>9.1140000000000008</c:v>
                </c:pt>
                <c:pt idx="13370">
                  <c:v>9.1140000000000008</c:v>
                </c:pt>
                <c:pt idx="13371">
                  <c:v>9.1140000000000008</c:v>
                </c:pt>
                <c:pt idx="13372">
                  <c:v>9.1140000000000008</c:v>
                </c:pt>
                <c:pt idx="13373">
                  <c:v>9.1389999999999993</c:v>
                </c:pt>
                <c:pt idx="13374">
                  <c:v>9.1140000000000008</c:v>
                </c:pt>
                <c:pt idx="13375">
                  <c:v>9.1140000000000008</c:v>
                </c:pt>
                <c:pt idx="13376">
                  <c:v>9.1140000000000008</c:v>
                </c:pt>
                <c:pt idx="13377">
                  <c:v>9.1389999999999993</c:v>
                </c:pt>
                <c:pt idx="13378">
                  <c:v>9.1389999999999993</c:v>
                </c:pt>
                <c:pt idx="13379">
                  <c:v>9.1880000000000006</c:v>
                </c:pt>
                <c:pt idx="13380">
                  <c:v>9.3360000000000003</c:v>
                </c:pt>
                <c:pt idx="13381">
                  <c:v>9.41</c:v>
                </c:pt>
                <c:pt idx="13382">
                  <c:v>9.5340000000000007</c:v>
                </c:pt>
                <c:pt idx="13383">
                  <c:v>9.657</c:v>
                </c:pt>
                <c:pt idx="13384">
                  <c:v>9.7309999999999999</c:v>
                </c:pt>
                <c:pt idx="13385">
                  <c:v>9.8049999999999997</c:v>
                </c:pt>
                <c:pt idx="13386">
                  <c:v>9.8290000000000006</c:v>
                </c:pt>
                <c:pt idx="13387">
                  <c:v>9.8789999999999996</c:v>
                </c:pt>
                <c:pt idx="13388">
                  <c:v>9.8789999999999996</c:v>
                </c:pt>
                <c:pt idx="13389">
                  <c:v>9.9280000000000008</c:v>
                </c:pt>
                <c:pt idx="13390">
                  <c:v>9.9280000000000008</c:v>
                </c:pt>
                <c:pt idx="13391">
                  <c:v>9.9770000000000003</c:v>
                </c:pt>
                <c:pt idx="13392">
                  <c:v>10.000999999999999</c:v>
                </c:pt>
                <c:pt idx="13393">
                  <c:v>10.026</c:v>
                </c:pt>
                <c:pt idx="13394">
                  <c:v>10.1</c:v>
                </c:pt>
                <c:pt idx="13395">
                  <c:v>10.148999999999999</c:v>
                </c:pt>
                <c:pt idx="13396">
                  <c:v>10.222</c:v>
                </c:pt>
                <c:pt idx="13397">
                  <c:v>10.247</c:v>
                </c:pt>
                <c:pt idx="13398">
                  <c:v>10.295999999999999</c:v>
                </c:pt>
                <c:pt idx="13399">
                  <c:v>10.295999999999999</c:v>
                </c:pt>
                <c:pt idx="13400">
                  <c:v>10.222</c:v>
                </c:pt>
                <c:pt idx="13401">
                  <c:v>10.1</c:v>
                </c:pt>
                <c:pt idx="13402">
                  <c:v>10.1</c:v>
                </c:pt>
                <c:pt idx="13403">
                  <c:v>10.148999999999999</c:v>
                </c:pt>
                <c:pt idx="13404">
                  <c:v>10.173</c:v>
                </c:pt>
                <c:pt idx="13405">
                  <c:v>10.198</c:v>
                </c:pt>
                <c:pt idx="13406">
                  <c:v>10.247</c:v>
                </c:pt>
                <c:pt idx="13407">
                  <c:v>10.271000000000001</c:v>
                </c:pt>
                <c:pt idx="13408">
                  <c:v>10.222</c:v>
                </c:pt>
                <c:pt idx="13409">
                  <c:v>10.198</c:v>
                </c:pt>
                <c:pt idx="13410">
                  <c:v>10.222</c:v>
                </c:pt>
                <c:pt idx="13411">
                  <c:v>10.222</c:v>
                </c:pt>
                <c:pt idx="13412">
                  <c:v>10.173</c:v>
                </c:pt>
                <c:pt idx="13413">
                  <c:v>10.173</c:v>
                </c:pt>
                <c:pt idx="13414">
                  <c:v>10.148999999999999</c:v>
                </c:pt>
                <c:pt idx="13415">
                  <c:v>10.1</c:v>
                </c:pt>
                <c:pt idx="13416">
                  <c:v>10.051</c:v>
                </c:pt>
                <c:pt idx="13417">
                  <c:v>10.051</c:v>
                </c:pt>
                <c:pt idx="13418">
                  <c:v>10.026</c:v>
                </c:pt>
                <c:pt idx="13419">
                  <c:v>9.952</c:v>
                </c:pt>
                <c:pt idx="13420">
                  <c:v>9.9030000000000005</c:v>
                </c:pt>
                <c:pt idx="13421">
                  <c:v>9.8789999999999996</c:v>
                </c:pt>
                <c:pt idx="13422">
                  <c:v>9.8539999999999992</c:v>
                </c:pt>
                <c:pt idx="13423">
                  <c:v>9.8049999999999997</c:v>
                </c:pt>
                <c:pt idx="13424">
                  <c:v>9.7560000000000002</c:v>
                </c:pt>
                <c:pt idx="13425">
                  <c:v>9.7309999999999999</c:v>
                </c:pt>
                <c:pt idx="13426">
                  <c:v>9.7059999999999995</c:v>
                </c:pt>
                <c:pt idx="13427">
                  <c:v>9.6820000000000004</c:v>
                </c:pt>
                <c:pt idx="13428">
                  <c:v>9.657</c:v>
                </c:pt>
                <c:pt idx="13429">
                  <c:v>9.6319999999999997</c:v>
                </c:pt>
                <c:pt idx="13430">
                  <c:v>9.5830000000000002</c:v>
                </c:pt>
                <c:pt idx="13431">
                  <c:v>9.5579999999999998</c:v>
                </c:pt>
                <c:pt idx="13432">
                  <c:v>9.5579999999999998</c:v>
                </c:pt>
                <c:pt idx="13433">
                  <c:v>9.5340000000000007</c:v>
                </c:pt>
                <c:pt idx="13434">
                  <c:v>9.5340000000000007</c:v>
                </c:pt>
                <c:pt idx="13435">
                  <c:v>9.4849999999999994</c:v>
                </c:pt>
                <c:pt idx="13436">
                  <c:v>9.4849999999999994</c:v>
                </c:pt>
                <c:pt idx="13437">
                  <c:v>9.4600000000000009</c:v>
                </c:pt>
                <c:pt idx="13438">
                  <c:v>9.4350000000000005</c:v>
                </c:pt>
                <c:pt idx="13439">
                  <c:v>9.4350000000000005</c:v>
                </c:pt>
                <c:pt idx="13440">
                  <c:v>9.4350000000000005</c:v>
                </c:pt>
                <c:pt idx="13441">
                  <c:v>9.41</c:v>
                </c:pt>
                <c:pt idx="13442">
                  <c:v>9.41</c:v>
                </c:pt>
                <c:pt idx="13443">
                  <c:v>9.41</c:v>
                </c:pt>
                <c:pt idx="13444">
                  <c:v>9.3859999999999992</c:v>
                </c:pt>
                <c:pt idx="13445">
                  <c:v>9.41</c:v>
                </c:pt>
                <c:pt idx="13446">
                  <c:v>9.3859999999999992</c:v>
                </c:pt>
                <c:pt idx="13447">
                  <c:v>9.3610000000000007</c:v>
                </c:pt>
                <c:pt idx="13448">
                  <c:v>9.3610000000000007</c:v>
                </c:pt>
                <c:pt idx="13449">
                  <c:v>9.3610000000000007</c:v>
                </c:pt>
                <c:pt idx="13450">
                  <c:v>9.3610000000000007</c:v>
                </c:pt>
                <c:pt idx="13451">
                  <c:v>9.3360000000000003</c:v>
                </c:pt>
                <c:pt idx="13452">
                  <c:v>9.3360000000000003</c:v>
                </c:pt>
                <c:pt idx="13453">
                  <c:v>9.3360000000000003</c:v>
                </c:pt>
                <c:pt idx="13454">
                  <c:v>9.3360000000000003</c:v>
                </c:pt>
                <c:pt idx="13455">
                  <c:v>9.3360000000000003</c:v>
                </c:pt>
                <c:pt idx="13456">
                  <c:v>9.3360000000000003</c:v>
                </c:pt>
                <c:pt idx="13457">
                  <c:v>9.3119999999999994</c:v>
                </c:pt>
                <c:pt idx="13458">
                  <c:v>9.3119999999999994</c:v>
                </c:pt>
                <c:pt idx="13459">
                  <c:v>9.2870000000000008</c:v>
                </c:pt>
                <c:pt idx="13460">
                  <c:v>9.2870000000000008</c:v>
                </c:pt>
                <c:pt idx="13461">
                  <c:v>9.2870000000000008</c:v>
                </c:pt>
                <c:pt idx="13462">
                  <c:v>9.2870000000000008</c:v>
                </c:pt>
                <c:pt idx="13463">
                  <c:v>9.2620000000000005</c:v>
                </c:pt>
                <c:pt idx="13464">
                  <c:v>9.2620000000000005</c:v>
                </c:pt>
                <c:pt idx="13465">
                  <c:v>9.2620000000000005</c:v>
                </c:pt>
                <c:pt idx="13466">
                  <c:v>9.2620000000000005</c:v>
                </c:pt>
                <c:pt idx="13467">
                  <c:v>9.2620000000000005</c:v>
                </c:pt>
                <c:pt idx="13468">
                  <c:v>9.2870000000000008</c:v>
                </c:pt>
                <c:pt idx="13469">
                  <c:v>9.2870000000000008</c:v>
                </c:pt>
                <c:pt idx="13470">
                  <c:v>9.3119999999999994</c:v>
                </c:pt>
                <c:pt idx="13471">
                  <c:v>9.3119999999999994</c:v>
                </c:pt>
                <c:pt idx="13472">
                  <c:v>9.2870000000000008</c:v>
                </c:pt>
                <c:pt idx="13473">
                  <c:v>9.2870000000000008</c:v>
                </c:pt>
                <c:pt idx="13474">
                  <c:v>9.3119999999999994</c:v>
                </c:pt>
                <c:pt idx="13475">
                  <c:v>9.3360000000000003</c:v>
                </c:pt>
                <c:pt idx="13476">
                  <c:v>9.4600000000000009</c:v>
                </c:pt>
                <c:pt idx="13477">
                  <c:v>9.5340000000000007</c:v>
                </c:pt>
                <c:pt idx="13478">
                  <c:v>9.6319999999999997</c:v>
                </c:pt>
                <c:pt idx="13479">
                  <c:v>9.7560000000000002</c:v>
                </c:pt>
                <c:pt idx="13480">
                  <c:v>9.8290000000000006</c:v>
                </c:pt>
                <c:pt idx="13481">
                  <c:v>9.9030000000000005</c:v>
                </c:pt>
                <c:pt idx="13482">
                  <c:v>9.9770000000000003</c:v>
                </c:pt>
                <c:pt idx="13483">
                  <c:v>10.000999999999999</c:v>
                </c:pt>
                <c:pt idx="13484">
                  <c:v>10.000999999999999</c:v>
                </c:pt>
                <c:pt idx="13485">
                  <c:v>10.1</c:v>
                </c:pt>
                <c:pt idx="13486">
                  <c:v>10.026</c:v>
                </c:pt>
                <c:pt idx="13487">
                  <c:v>10.124000000000001</c:v>
                </c:pt>
                <c:pt idx="13488">
                  <c:v>10.173</c:v>
                </c:pt>
                <c:pt idx="13489">
                  <c:v>10.222</c:v>
                </c:pt>
                <c:pt idx="13490">
                  <c:v>10.271000000000001</c:v>
                </c:pt>
                <c:pt idx="13491">
                  <c:v>10.32</c:v>
                </c:pt>
                <c:pt idx="13492">
                  <c:v>10.295999999999999</c:v>
                </c:pt>
                <c:pt idx="13493">
                  <c:v>10.295999999999999</c:v>
                </c:pt>
                <c:pt idx="13494">
                  <c:v>10.271000000000001</c:v>
                </c:pt>
                <c:pt idx="13495">
                  <c:v>10.271000000000001</c:v>
                </c:pt>
                <c:pt idx="13496">
                  <c:v>10.295999999999999</c:v>
                </c:pt>
                <c:pt idx="13497">
                  <c:v>10.345000000000001</c:v>
                </c:pt>
                <c:pt idx="13498">
                  <c:v>10.32</c:v>
                </c:pt>
                <c:pt idx="13499">
                  <c:v>10.247</c:v>
                </c:pt>
                <c:pt idx="13500">
                  <c:v>10.198</c:v>
                </c:pt>
                <c:pt idx="13501">
                  <c:v>10.198</c:v>
                </c:pt>
                <c:pt idx="13502">
                  <c:v>10.198</c:v>
                </c:pt>
                <c:pt idx="13503">
                  <c:v>10.124000000000001</c:v>
                </c:pt>
                <c:pt idx="13504">
                  <c:v>10.051</c:v>
                </c:pt>
                <c:pt idx="13505">
                  <c:v>9.9280000000000008</c:v>
                </c:pt>
                <c:pt idx="13506">
                  <c:v>9.8539999999999992</c:v>
                </c:pt>
                <c:pt idx="13507">
                  <c:v>9.8290000000000006</c:v>
                </c:pt>
                <c:pt idx="13508">
                  <c:v>9.8290000000000006</c:v>
                </c:pt>
                <c:pt idx="13509">
                  <c:v>9.8290000000000006</c:v>
                </c:pt>
                <c:pt idx="13510">
                  <c:v>9.9030000000000005</c:v>
                </c:pt>
                <c:pt idx="13511">
                  <c:v>9.8539999999999992</c:v>
                </c:pt>
                <c:pt idx="13512">
                  <c:v>9.8290000000000006</c:v>
                </c:pt>
                <c:pt idx="13513">
                  <c:v>9.8290000000000006</c:v>
                </c:pt>
                <c:pt idx="13514">
                  <c:v>9.8290000000000006</c:v>
                </c:pt>
                <c:pt idx="13515">
                  <c:v>9.8049999999999997</c:v>
                </c:pt>
                <c:pt idx="13516">
                  <c:v>9.7799999999999994</c:v>
                </c:pt>
                <c:pt idx="13517">
                  <c:v>9.7560000000000002</c:v>
                </c:pt>
                <c:pt idx="13518">
                  <c:v>9.7309999999999999</c:v>
                </c:pt>
                <c:pt idx="13519">
                  <c:v>9.7059999999999995</c:v>
                </c:pt>
                <c:pt idx="13520">
                  <c:v>9.6820000000000004</c:v>
                </c:pt>
                <c:pt idx="13521">
                  <c:v>9.657</c:v>
                </c:pt>
                <c:pt idx="13522">
                  <c:v>9.657</c:v>
                </c:pt>
                <c:pt idx="13523">
                  <c:v>9.6319999999999997</c:v>
                </c:pt>
                <c:pt idx="13524">
                  <c:v>9.6319999999999997</c:v>
                </c:pt>
                <c:pt idx="13525">
                  <c:v>9.6080000000000005</c:v>
                </c:pt>
                <c:pt idx="13526">
                  <c:v>9.5830000000000002</c:v>
                </c:pt>
                <c:pt idx="13527">
                  <c:v>9.5579999999999998</c:v>
                </c:pt>
                <c:pt idx="13528">
                  <c:v>9.5340000000000007</c:v>
                </c:pt>
                <c:pt idx="13529">
                  <c:v>9.5340000000000007</c:v>
                </c:pt>
                <c:pt idx="13530">
                  <c:v>9.5340000000000007</c:v>
                </c:pt>
                <c:pt idx="13531">
                  <c:v>9.5090000000000003</c:v>
                </c:pt>
                <c:pt idx="13532">
                  <c:v>9.4849999999999994</c:v>
                </c:pt>
                <c:pt idx="13533">
                  <c:v>9.4849999999999994</c:v>
                </c:pt>
                <c:pt idx="13534">
                  <c:v>9.4600000000000009</c:v>
                </c:pt>
                <c:pt idx="13535">
                  <c:v>9.4600000000000009</c:v>
                </c:pt>
                <c:pt idx="13536">
                  <c:v>9.4350000000000005</c:v>
                </c:pt>
                <c:pt idx="13537">
                  <c:v>9.4350000000000005</c:v>
                </c:pt>
                <c:pt idx="13538">
                  <c:v>9.4350000000000005</c:v>
                </c:pt>
                <c:pt idx="13539">
                  <c:v>9.41</c:v>
                </c:pt>
                <c:pt idx="13540">
                  <c:v>9.41</c:v>
                </c:pt>
                <c:pt idx="13541">
                  <c:v>9.41</c:v>
                </c:pt>
                <c:pt idx="13542">
                  <c:v>9.4350000000000005</c:v>
                </c:pt>
                <c:pt idx="13543">
                  <c:v>9.41</c:v>
                </c:pt>
                <c:pt idx="13544">
                  <c:v>9.41</c:v>
                </c:pt>
                <c:pt idx="13545">
                  <c:v>9.3859999999999992</c:v>
                </c:pt>
                <c:pt idx="13546">
                  <c:v>9.3859999999999992</c:v>
                </c:pt>
                <c:pt idx="13547">
                  <c:v>9.41</c:v>
                </c:pt>
                <c:pt idx="13548">
                  <c:v>9.41</c:v>
                </c:pt>
                <c:pt idx="13549">
                  <c:v>9.41</c:v>
                </c:pt>
                <c:pt idx="13550">
                  <c:v>9.41</c:v>
                </c:pt>
                <c:pt idx="13551">
                  <c:v>9.3859999999999992</c:v>
                </c:pt>
                <c:pt idx="13552">
                  <c:v>9.3859999999999992</c:v>
                </c:pt>
                <c:pt idx="13553">
                  <c:v>9.41</c:v>
                </c:pt>
                <c:pt idx="13554">
                  <c:v>9.41</c:v>
                </c:pt>
                <c:pt idx="13555">
                  <c:v>9.3859999999999992</c:v>
                </c:pt>
                <c:pt idx="13556">
                  <c:v>9.3859999999999992</c:v>
                </c:pt>
                <c:pt idx="13557">
                  <c:v>9.3610000000000007</c:v>
                </c:pt>
                <c:pt idx="13558">
                  <c:v>9.3610000000000007</c:v>
                </c:pt>
                <c:pt idx="13559">
                  <c:v>9.3610000000000007</c:v>
                </c:pt>
                <c:pt idx="13560">
                  <c:v>9.3610000000000007</c:v>
                </c:pt>
                <c:pt idx="13561">
                  <c:v>9.3360000000000003</c:v>
                </c:pt>
                <c:pt idx="13562">
                  <c:v>9.3360000000000003</c:v>
                </c:pt>
                <c:pt idx="13563">
                  <c:v>9.3360000000000003</c:v>
                </c:pt>
                <c:pt idx="13564">
                  <c:v>9.3360000000000003</c:v>
                </c:pt>
                <c:pt idx="13565">
                  <c:v>9.3610000000000007</c:v>
                </c:pt>
                <c:pt idx="13566">
                  <c:v>9.3859999999999992</c:v>
                </c:pt>
                <c:pt idx="13567">
                  <c:v>9.41</c:v>
                </c:pt>
                <c:pt idx="13568">
                  <c:v>9.4350000000000005</c:v>
                </c:pt>
                <c:pt idx="13569">
                  <c:v>9.4350000000000005</c:v>
                </c:pt>
                <c:pt idx="13570">
                  <c:v>9.4600000000000009</c:v>
                </c:pt>
                <c:pt idx="13571">
                  <c:v>9.5090000000000003</c:v>
                </c:pt>
                <c:pt idx="13572">
                  <c:v>9.5090000000000003</c:v>
                </c:pt>
                <c:pt idx="13573">
                  <c:v>9.5340000000000007</c:v>
                </c:pt>
                <c:pt idx="13574">
                  <c:v>9.5340000000000007</c:v>
                </c:pt>
                <c:pt idx="13575">
                  <c:v>9.5830000000000002</c:v>
                </c:pt>
                <c:pt idx="13576">
                  <c:v>9.5830000000000002</c:v>
                </c:pt>
                <c:pt idx="13577">
                  <c:v>9.657</c:v>
                </c:pt>
                <c:pt idx="13578">
                  <c:v>9.7560000000000002</c:v>
                </c:pt>
                <c:pt idx="13579">
                  <c:v>9.7309999999999999</c:v>
                </c:pt>
                <c:pt idx="13580">
                  <c:v>9.7799999999999994</c:v>
                </c:pt>
                <c:pt idx="13581">
                  <c:v>9.7560000000000002</c:v>
                </c:pt>
                <c:pt idx="13582">
                  <c:v>9.7799999999999994</c:v>
                </c:pt>
                <c:pt idx="13583">
                  <c:v>9.8290000000000006</c:v>
                </c:pt>
                <c:pt idx="13584">
                  <c:v>9.9030000000000005</c:v>
                </c:pt>
                <c:pt idx="13585">
                  <c:v>9.9030000000000005</c:v>
                </c:pt>
                <c:pt idx="13586">
                  <c:v>9.9280000000000008</c:v>
                </c:pt>
                <c:pt idx="13587">
                  <c:v>9.9280000000000008</c:v>
                </c:pt>
                <c:pt idx="13588">
                  <c:v>9.952</c:v>
                </c:pt>
                <c:pt idx="13589">
                  <c:v>10.026</c:v>
                </c:pt>
                <c:pt idx="13590">
                  <c:v>10.026</c:v>
                </c:pt>
                <c:pt idx="13591">
                  <c:v>10.026</c:v>
                </c:pt>
                <c:pt idx="13592">
                  <c:v>10.1</c:v>
                </c:pt>
                <c:pt idx="13593">
                  <c:v>10.148999999999999</c:v>
                </c:pt>
                <c:pt idx="13594">
                  <c:v>10.148999999999999</c:v>
                </c:pt>
                <c:pt idx="13595">
                  <c:v>10.074999999999999</c:v>
                </c:pt>
                <c:pt idx="13596">
                  <c:v>10.051</c:v>
                </c:pt>
                <c:pt idx="13597">
                  <c:v>10.026</c:v>
                </c:pt>
                <c:pt idx="13598">
                  <c:v>10.026</c:v>
                </c:pt>
                <c:pt idx="13599">
                  <c:v>10.026</c:v>
                </c:pt>
                <c:pt idx="13600">
                  <c:v>10.026</c:v>
                </c:pt>
                <c:pt idx="13601">
                  <c:v>10.000999999999999</c:v>
                </c:pt>
                <c:pt idx="13602">
                  <c:v>9.952</c:v>
                </c:pt>
                <c:pt idx="13603">
                  <c:v>9.9030000000000005</c:v>
                </c:pt>
                <c:pt idx="13604">
                  <c:v>9.9030000000000005</c:v>
                </c:pt>
                <c:pt idx="13605">
                  <c:v>9.9030000000000005</c:v>
                </c:pt>
                <c:pt idx="13606">
                  <c:v>9.8789999999999996</c:v>
                </c:pt>
                <c:pt idx="13607">
                  <c:v>9.8290000000000006</c:v>
                </c:pt>
                <c:pt idx="13608">
                  <c:v>9.8049999999999997</c:v>
                </c:pt>
                <c:pt idx="13609">
                  <c:v>9.7799999999999994</c:v>
                </c:pt>
                <c:pt idx="13610">
                  <c:v>9.7309999999999999</c:v>
                </c:pt>
                <c:pt idx="13611">
                  <c:v>9.7309999999999999</c:v>
                </c:pt>
                <c:pt idx="13612">
                  <c:v>9.7309999999999999</c:v>
                </c:pt>
                <c:pt idx="13613">
                  <c:v>9.7309999999999999</c:v>
                </c:pt>
                <c:pt idx="13614">
                  <c:v>9.7059999999999995</c:v>
                </c:pt>
                <c:pt idx="13615">
                  <c:v>9.657</c:v>
                </c:pt>
                <c:pt idx="13616">
                  <c:v>9.657</c:v>
                </c:pt>
                <c:pt idx="13617">
                  <c:v>9.6319999999999997</c:v>
                </c:pt>
                <c:pt idx="13618">
                  <c:v>9.5830000000000002</c:v>
                </c:pt>
                <c:pt idx="13619">
                  <c:v>9.5340000000000007</c:v>
                </c:pt>
                <c:pt idx="13620">
                  <c:v>9.5340000000000007</c:v>
                </c:pt>
                <c:pt idx="13621">
                  <c:v>9.5340000000000007</c:v>
                </c:pt>
                <c:pt idx="13622">
                  <c:v>9.5340000000000007</c:v>
                </c:pt>
                <c:pt idx="13623">
                  <c:v>9.5090000000000003</c:v>
                </c:pt>
                <c:pt idx="13624">
                  <c:v>9.4849999999999994</c:v>
                </c:pt>
                <c:pt idx="13625">
                  <c:v>9.4849999999999994</c:v>
                </c:pt>
                <c:pt idx="13626">
                  <c:v>9.4600000000000009</c:v>
                </c:pt>
                <c:pt idx="13627">
                  <c:v>9.4600000000000009</c:v>
                </c:pt>
                <c:pt idx="13628">
                  <c:v>9.4600000000000009</c:v>
                </c:pt>
                <c:pt idx="13629">
                  <c:v>9.4350000000000005</c:v>
                </c:pt>
                <c:pt idx="13630">
                  <c:v>9.4350000000000005</c:v>
                </c:pt>
                <c:pt idx="13631">
                  <c:v>9.41</c:v>
                </c:pt>
                <c:pt idx="13632">
                  <c:v>9.41</c:v>
                </c:pt>
                <c:pt idx="13633">
                  <c:v>9.3859999999999992</c:v>
                </c:pt>
                <c:pt idx="13634">
                  <c:v>9.3859999999999992</c:v>
                </c:pt>
                <c:pt idx="13635">
                  <c:v>9.3610000000000007</c:v>
                </c:pt>
                <c:pt idx="13636">
                  <c:v>9.3610000000000007</c:v>
                </c:pt>
                <c:pt idx="13637">
                  <c:v>9.3360000000000003</c:v>
                </c:pt>
                <c:pt idx="13638">
                  <c:v>9.3360000000000003</c:v>
                </c:pt>
                <c:pt idx="13639">
                  <c:v>9.3360000000000003</c:v>
                </c:pt>
                <c:pt idx="13640">
                  <c:v>9.3119999999999994</c:v>
                </c:pt>
                <c:pt idx="13641">
                  <c:v>9.2870000000000008</c:v>
                </c:pt>
                <c:pt idx="13642">
                  <c:v>9.2870000000000008</c:v>
                </c:pt>
                <c:pt idx="13643">
                  <c:v>9.2870000000000008</c:v>
                </c:pt>
                <c:pt idx="13644">
                  <c:v>9.2870000000000008</c:v>
                </c:pt>
                <c:pt idx="13645">
                  <c:v>9.2620000000000005</c:v>
                </c:pt>
                <c:pt idx="13646">
                  <c:v>9.2620000000000005</c:v>
                </c:pt>
                <c:pt idx="13647">
                  <c:v>9.2620000000000005</c:v>
                </c:pt>
                <c:pt idx="13648">
                  <c:v>9.2620000000000005</c:v>
                </c:pt>
                <c:pt idx="13649">
                  <c:v>9.2620000000000005</c:v>
                </c:pt>
                <c:pt idx="13650">
                  <c:v>9.2620000000000005</c:v>
                </c:pt>
                <c:pt idx="13651">
                  <c:v>9.2620000000000005</c:v>
                </c:pt>
                <c:pt idx="13652">
                  <c:v>9.2870000000000008</c:v>
                </c:pt>
                <c:pt idx="13653">
                  <c:v>9.2870000000000008</c:v>
                </c:pt>
                <c:pt idx="13654">
                  <c:v>9.2870000000000008</c:v>
                </c:pt>
                <c:pt idx="13655">
                  <c:v>9.2870000000000008</c:v>
                </c:pt>
                <c:pt idx="13656">
                  <c:v>9.2620000000000005</c:v>
                </c:pt>
                <c:pt idx="13657">
                  <c:v>9.2870000000000008</c:v>
                </c:pt>
                <c:pt idx="13658">
                  <c:v>9.2870000000000008</c:v>
                </c:pt>
                <c:pt idx="13659">
                  <c:v>9.2870000000000008</c:v>
                </c:pt>
                <c:pt idx="13660">
                  <c:v>9.2870000000000008</c:v>
                </c:pt>
                <c:pt idx="13661">
                  <c:v>9.2870000000000008</c:v>
                </c:pt>
                <c:pt idx="13662">
                  <c:v>9.3119999999999994</c:v>
                </c:pt>
                <c:pt idx="13663">
                  <c:v>9.3360000000000003</c:v>
                </c:pt>
                <c:pt idx="13664">
                  <c:v>9.3610000000000007</c:v>
                </c:pt>
                <c:pt idx="13665">
                  <c:v>9.3859999999999992</c:v>
                </c:pt>
                <c:pt idx="13666">
                  <c:v>9.3859999999999992</c:v>
                </c:pt>
                <c:pt idx="13667">
                  <c:v>9.41</c:v>
                </c:pt>
                <c:pt idx="13668">
                  <c:v>9.5090000000000003</c:v>
                </c:pt>
                <c:pt idx="13669">
                  <c:v>9.5090000000000003</c:v>
                </c:pt>
                <c:pt idx="13670">
                  <c:v>9.6319999999999997</c:v>
                </c:pt>
                <c:pt idx="13671">
                  <c:v>9.7309999999999999</c:v>
                </c:pt>
                <c:pt idx="13672">
                  <c:v>9.8539999999999992</c:v>
                </c:pt>
                <c:pt idx="13673">
                  <c:v>9.7309999999999999</c:v>
                </c:pt>
                <c:pt idx="13674">
                  <c:v>9.8049999999999997</c:v>
                </c:pt>
                <c:pt idx="13675">
                  <c:v>9.7560000000000002</c:v>
                </c:pt>
                <c:pt idx="13676">
                  <c:v>9.7799999999999994</c:v>
                </c:pt>
                <c:pt idx="13677">
                  <c:v>9.8290000000000006</c:v>
                </c:pt>
                <c:pt idx="13678">
                  <c:v>9.8789999999999996</c:v>
                </c:pt>
                <c:pt idx="13679">
                  <c:v>9.8539999999999992</c:v>
                </c:pt>
                <c:pt idx="13680">
                  <c:v>9.9030000000000005</c:v>
                </c:pt>
                <c:pt idx="13681">
                  <c:v>10.000999999999999</c:v>
                </c:pt>
                <c:pt idx="13682">
                  <c:v>10.026</c:v>
                </c:pt>
                <c:pt idx="13683">
                  <c:v>10.074999999999999</c:v>
                </c:pt>
                <c:pt idx="13684">
                  <c:v>10.1</c:v>
                </c:pt>
                <c:pt idx="13685">
                  <c:v>10.173</c:v>
                </c:pt>
                <c:pt idx="13686">
                  <c:v>10.173</c:v>
                </c:pt>
                <c:pt idx="13687">
                  <c:v>10.198</c:v>
                </c:pt>
                <c:pt idx="13688">
                  <c:v>10.222</c:v>
                </c:pt>
                <c:pt idx="13689">
                  <c:v>10.32</c:v>
                </c:pt>
                <c:pt idx="13690">
                  <c:v>10.32</c:v>
                </c:pt>
                <c:pt idx="13691">
                  <c:v>10.32</c:v>
                </c:pt>
                <c:pt idx="13692">
                  <c:v>10.32</c:v>
                </c:pt>
                <c:pt idx="13693">
                  <c:v>10.271000000000001</c:v>
                </c:pt>
                <c:pt idx="13694">
                  <c:v>10.295999999999999</c:v>
                </c:pt>
                <c:pt idx="13695">
                  <c:v>10.271000000000001</c:v>
                </c:pt>
                <c:pt idx="13696">
                  <c:v>10.247</c:v>
                </c:pt>
                <c:pt idx="13697">
                  <c:v>10.198</c:v>
                </c:pt>
                <c:pt idx="13698">
                  <c:v>10.198</c:v>
                </c:pt>
                <c:pt idx="13699">
                  <c:v>10.222</c:v>
                </c:pt>
                <c:pt idx="13700">
                  <c:v>10.222</c:v>
                </c:pt>
                <c:pt idx="13701">
                  <c:v>10.198</c:v>
                </c:pt>
                <c:pt idx="13702">
                  <c:v>10.148999999999999</c:v>
                </c:pt>
                <c:pt idx="13703">
                  <c:v>10.1</c:v>
                </c:pt>
                <c:pt idx="13704">
                  <c:v>10.1</c:v>
                </c:pt>
                <c:pt idx="13705">
                  <c:v>10.051</c:v>
                </c:pt>
                <c:pt idx="13706">
                  <c:v>9.9770000000000003</c:v>
                </c:pt>
                <c:pt idx="13707">
                  <c:v>9.9770000000000003</c:v>
                </c:pt>
                <c:pt idx="13708">
                  <c:v>9.9280000000000008</c:v>
                </c:pt>
                <c:pt idx="13709">
                  <c:v>9.8789999999999996</c:v>
                </c:pt>
                <c:pt idx="13710">
                  <c:v>9.8539999999999992</c:v>
                </c:pt>
                <c:pt idx="13711">
                  <c:v>9.8049999999999997</c:v>
                </c:pt>
                <c:pt idx="13712">
                  <c:v>9.7799999999999994</c:v>
                </c:pt>
                <c:pt idx="13713">
                  <c:v>9.7560000000000002</c:v>
                </c:pt>
                <c:pt idx="13714">
                  <c:v>9.7309999999999999</c:v>
                </c:pt>
                <c:pt idx="13715">
                  <c:v>9.7309999999999999</c:v>
                </c:pt>
                <c:pt idx="13716">
                  <c:v>9.6820000000000004</c:v>
                </c:pt>
                <c:pt idx="13717">
                  <c:v>9.657</c:v>
                </c:pt>
                <c:pt idx="13718">
                  <c:v>9.6319999999999997</c:v>
                </c:pt>
                <c:pt idx="13719">
                  <c:v>9.6080000000000005</c:v>
                </c:pt>
                <c:pt idx="13720">
                  <c:v>9.5579999999999998</c:v>
                </c:pt>
                <c:pt idx="13721">
                  <c:v>9.5579999999999998</c:v>
                </c:pt>
                <c:pt idx="13722">
                  <c:v>9.5340000000000007</c:v>
                </c:pt>
                <c:pt idx="13723">
                  <c:v>9.5340000000000007</c:v>
                </c:pt>
                <c:pt idx="13724">
                  <c:v>9.5090000000000003</c:v>
                </c:pt>
                <c:pt idx="13725">
                  <c:v>9.5090000000000003</c:v>
                </c:pt>
                <c:pt idx="13726">
                  <c:v>9.5090000000000003</c:v>
                </c:pt>
                <c:pt idx="13727">
                  <c:v>9.4849999999999994</c:v>
                </c:pt>
                <c:pt idx="13728">
                  <c:v>9.5090000000000003</c:v>
                </c:pt>
                <c:pt idx="13729">
                  <c:v>9.4849999999999994</c:v>
                </c:pt>
                <c:pt idx="13730">
                  <c:v>9.4849999999999994</c:v>
                </c:pt>
                <c:pt idx="13731">
                  <c:v>9.4849999999999994</c:v>
                </c:pt>
                <c:pt idx="13732">
                  <c:v>9.4600000000000009</c:v>
                </c:pt>
                <c:pt idx="13733">
                  <c:v>9.4350000000000005</c:v>
                </c:pt>
                <c:pt idx="13734">
                  <c:v>9.4350000000000005</c:v>
                </c:pt>
                <c:pt idx="13735">
                  <c:v>9.4350000000000005</c:v>
                </c:pt>
                <c:pt idx="13736">
                  <c:v>9.4350000000000005</c:v>
                </c:pt>
                <c:pt idx="13737">
                  <c:v>9.4350000000000005</c:v>
                </c:pt>
                <c:pt idx="13738">
                  <c:v>9.4350000000000005</c:v>
                </c:pt>
                <c:pt idx="13739">
                  <c:v>9.41</c:v>
                </c:pt>
                <c:pt idx="13740">
                  <c:v>9.41</c:v>
                </c:pt>
                <c:pt idx="13741">
                  <c:v>9.41</c:v>
                </c:pt>
                <c:pt idx="13742">
                  <c:v>9.41</c:v>
                </c:pt>
                <c:pt idx="13743">
                  <c:v>9.41</c:v>
                </c:pt>
                <c:pt idx="13744">
                  <c:v>9.3859999999999992</c:v>
                </c:pt>
                <c:pt idx="13745">
                  <c:v>9.3859999999999992</c:v>
                </c:pt>
                <c:pt idx="13746">
                  <c:v>9.3859999999999992</c:v>
                </c:pt>
                <c:pt idx="13747">
                  <c:v>9.41</c:v>
                </c:pt>
                <c:pt idx="13748">
                  <c:v>9.41</c:v>
                </c:pt>
                <c:pt idx="13749">
                  <c:v>9.3859999999999992</c:v>
                </c:pt>
                <c:pt idx="13750">
                  <c:v>9.3859999999999992</c:v>
                </c:pt>
                <c:pt idx="13751">
                  <c:v>9.3859999999999992</c:v>
                </c:pt>
                <c:pt idx="13752">
                  <c:v>9.3859999999999992</c:v>
                </c:pt>
                <c:pt idx="13753">
                  <c:v>9.3859999999999992</c:v>
                </c:pt>
                <c:pt idx="13754">
                  <c:v>9.3859999999999992</c:v>
                </c:pt>
                <c:pt idx="13755">
                  <c:v>9.3859999999999992</c:v>
                </c:pt>
                <c:pt idx="13756">
                  <c:v>9.3859999999999992</c:v>
                </c:pt>
                <c:pt idx="13757">
                  <c:v>9.3859999999999992</c:v>
                </c:pt>
                <c:pt idx="13758">
                  <c:v>9.3859999999999992</c:v>
                </c:pt>
                <c:pt idx="13759">
                  <c:v>9.3859999999999992</c:v>
                </c:pt>
                <c:pt idx="13760">
                  <c:v>9.41</c:v>
                </c:pt>
                <c:pt idx="13761">
                  <c:v>9.41</c:v>
                </c:pt>
                <c:pt idx="13762">
                  <c:v>9.4350000000000005</c:v>
                </c:pt>
                <c:pt idx="13763">
                  <c:v>9.4350000000000005</c:v>
                </c:pt>
                <c:pt idx="13764">
                  <c:v>9.4350000000000005</c:v>
                </c:pt>
                <c:pt idx="13765">
                  <c:v>9.4849999999999994</c:v>
                </c:pt>
                <c:pt idx="13766">
                  <c:v>9.4849999999999994</c:v>
                </c:pt>
                <c:pt idx="13767">
                  <c:v>9.4849999999999994</c:v>
                </c:pt>
                <c:pt idx="13768">
                  <c:v>9.5090000000000003</c:v>
                </c:pt>
                <c:pt idx="13769">
                  <c:v>9.4849999999999994</c:v>
                </c:pt>
                <c:pt idx="13770">
                  <c:v>9.5090000000000003</c:v>
                </c:pt>
                <c:pt idx="13771">
                  <c:v>9.5090000000000003</c:v>
                </c:pt>
                <c:pt idx="13772">
                  <c:v>9.5830000000000002</c:v>
                </c:pt>
                <c:pt idx="13773">
                  <c:v>9.6319999999999997</c:v>
                </c:pt>
                <c:pt idx="13774">
                  <c:v>9.6319999999999997</c:v>
                </c:pt>
                <c:pt idx="13775">
                  <c:v>9.657</c:v>
                </c:pt>
                <c:pt idx="13776">
                  <c:v>9.7059999999999995</c:v>
                </c:pt>
                <c:pt idx="13777">
                  <c:v>9.7309999999999999</c:v>
                </c:pt>
                <c:pt idx="13778">
                  <c:v>9.6820000000000004</c:v>
                </c:pt>
                <c:pt idx="13779">
                  <c:v>9.6319999999999997</c:v>
                </c:pt>
                <c:pt idx="13780">
                  <c:v>9.7560000000000002</c:v>
                </c:pt>
                <c:pt idx="13781">
                  <c:v>9.9280000000000008</c:v>
                </c:pt>
                <c:pt idx="13782">
                  <c:v>9.9770000000000003</c:v>
                </c:pt>
                <c:pt idx="13783">
                  <c:v>10.1</c:v>
                </c:pt>
                <c:pt idx="13784">
                  <c:v>10.051</c:v>
                </c:pt>
                <c:pt idx="13785">
                  <c:v>9.9770000000000003</c:v>
                </c:pt>
                <c:pt idx="13786">
                  <c:v>10.074999999999999</c:v>
                </c:pt>
                <c:pt idx="13787">
                  <c:v>10.173</c:v>
                </c:pt>
                <c:pt idx="13788">
                  <c:v>10.222</c:v>
                </c:pt>
                <c:pt idx="13789">
                  <c:v>10.198</c:v>
                </c:pt>
                <c:pt idx="13790">
                  <c:v>10.1</c:v>
                </c:pt>
                <c:pt idx="13791">
                  <c:v>10.222</c:v>
                </c:pt>
                <c:pt idx="13792">
                  <c:v>10.124000000000001</c:v>
                </c:pt>
                <c:pt idx="13793">
                  <c:v>10.148999999999999</c:v>
                </c:pt>
                <c:pt idx="13794">
                  <c:v>10.173</c:v>
                </c:pt>
                <c:pt idx="13795">
                  <c:v>10.148999999999999</c:v>
                </c:pt>
                <c:pt idx="13796">
                  <c:v>10.124000000000001</c:v>
                </c:pt>
                <c:pt idx="13797">
                  <c:v>10.173</c:v>
                </c:pt>
                <c:pt idx="13798">
                  <c:v>10.148999999999999</c:v>
                </c:pt>
                <c:pt idx="13799">
                  <c:v>10.198</c:v>
                </c:pt>
                <c:pt idx="13800">
                  <c:v>10.148999999999999</c:v>
                </c:pt>
                <c:pt idx="13801">
                  <c:v>10.1</c:v>
                </c:pt>
                <c:pt idx="13802">
                  <c:v>10.026</c:v>
                </c:pt>
                <c:pt idx="13803">
                  <c:v>10.000999999999999</c:v>
                </c:pt>
                <c:pt idx="13804">
                  <c:v>9.9770000000000003</c:v>
                </c:pt>
                <c:pt idx="13805">
                  <c:v>9.952</c:v>
                </c:pt>
                <c:pt idx="13806">
                  <c:v>9.9030000000000005</c:v>
                </c:pt>
                <c:pt idx="13807">
                  <c:v>9.8290000000000006</c:v>
                </c:pt>
                <c:pt idx="13808">
                  <c:v>9.7799999999999994</c:v>
                </c:pt>
                <c:pt idx="13809">
                  <c:v>9.7560000000000002</c:v>
                </c:pt>
                <c:pt idx="13810">
                  <c:v>9.7560000000000002</c:v>
                </c:pt>
                <c:pt idx="13811">
                  <c:v>9.7059999999999995</c:v>
                </c:pt>
                <c:pt idx="13812">
                  <c:v>9.6820000000000004</c:v>
                </c:pt>
                <c:pt idx="13813">
                  <c:v>9.6820000000000004</c:v>
                </c:pt>
                <c:pt idx="13814">
                  <c:v>9.657</c:v>
                </c:pt>
                <c:pt idx="13815">
                  <c:v>9.6319999999999997</c:v>
                </c:pt>
                <c:pt idx="13816">
                  <c:v>9.6319999999999997</c:v>
                </c:pt>
                <c:pt idx="13817">
                  <c:v>9.6080000000000005</c:v>
                </c:pt>
                <c:pt idx="13818">
                  <c:v>9.5830000000000002</c:v>
                </c:pt>
                <c:pt idx="13819">
                  <c:v>9.5340000000000007</c:v>
                </c:pt>
                <c:pt idx="13820">
                  <c:v>9.5090000000000003</c:v>
                </c:pt>
                <c:pt idx="13821">
                  <c:v>9.4849999999999994</c:v>
                </c:pt>
                <c:pt idx="13822">
                  <c:v>9.4600000000000009</c:v>
                </c:pt>
                <c:pt idx="13823">
                  <c:v>9.4600000000000009</c:v>
                </c:pt>
                <c:pt idx="13824">
                  <c:v>9.4600000000000009</c:v>
                </c:pt>
                <c:pt idx="13825">
                  <c:v>9.4350000000000005</c:v>
                </c:pt>
                <c:pt idx="13826">
                  <c:v>9.4350000000000005</c:v>
                </c:pt>
                <c:pt idx="13827">
                  <c:v>9.41</c:v>
                </c:pt>
                <c:pt idx="13828">
                  <c:v>9.41</c:v>
                </c:pt>
                <c:pt idx="13829">
                  <c:v>9.3859999999999992</c:v>
                </c:pt>
                <c:pt idx="13830">
                  <c:v>9.3859999999999992</c:v>
                </c:pt>
                <c:pt idx="13831">
                  <c:v>9.3859999999999992</c:v>
                </c:pt>
                <c:pt idx="13832">
                  <c:v>9.3610000000000007</c:v>
                </c:pt>
                <c:pt idx="13833">
                  <c:v>9.3360000000000003</c:v>
                </c:pt>
                <c:pt idx="13834">
                  <c:v>9.3360000000000003</c:v>
                </c:pt>
                <c:pt idx="13835">
                  <c:v>9.3360000000000003</c:v>
                </c:pt>
                <c:pt idx="13836">
                  <c:v>9.3360000000000003</c:v>
                </c:pt>
                <c:pt idx="13837">
                  <c:v>9.3360000000000003</c:v>
                </c:pt>
                <c:pt idx="13838">
                  <c:v>9.3119999999999994</c:v>
                </c:pt>
                <c:pt idx="13839">
                  <c:v>9.3119999999999994</c:v>
                </c:pt>
                <c:pt idx="13840">
                  <c:v>9.2870000000000008</c:v>
                </c:pt>
                <c:pt idx="13841">
                  <c:v>9.2870000000000008</c:v>
                </c:pt>
                <c:pt idx="13842">
                  <c:v>9.2870000000000008</c:v>
                </c:pt>
                <c:pt idx="13843">
                  <c:v>9.2620000000000005</c:v>
                </c:pt>
                <c:pt idx="13844">
                  <c:v>9.2620000000000005</c:v>
                </c:pt>
                <c:pt idx="13845">
                  <c:v>9.2620000000000005</c:v>
                </c:pt>
                <c:pt idx="13846">
                  <c:v>9.2620000000000005</c:v>
                </c:pt>
                <c:pt idx="13847">
                  <c:v>9.2620000000000005</c:v>
                </c:pt>
                <c:pt idx="13848">
                  <c:v>9.2620000000000005</c:v>
                </c:pt>
                <c:pt idx="13849">
                  <c:v>9.2620000000000005</c:v>
                </c:pt>
                <c:pt idx="13850">
                  <c:v>9.2620000000000005</c:v>
                </c:pt>
                <c:pt idx="13851">
                  <c:v>9.2620000000000005</c:v>
                </c:pt>
                <c:pt idx="13852">
                  <c:v>9.2620000000000005</c:v>
                </c:pt>
                <c:pt idx="13853">
                  <c:v>9.2620000000000005</c:v>
                </c:pt>
                <c:pt idx="13854">
                  <c:v>9.2620000000000005</c:v>
                </c:pt>
                <c:pt idx="13855">
                  <c:v>9.2620000000000005</c:v>
                </c:pt>
                <c:pt idx="13856">
                  <c:v>9.2620000000000005</c:v>
                </c:pt>
                <c:pt idx="13857">
                  <c:v>9.2870000000000008</c:v>
                </c:pt>
                <c:pt idx="13858">
                  <c:v>9.2870000000000008</c:v>
                </c:pt>
                <c:pt idx="13859">
                  <c:v>9.3360000000000003</c:v>
                </c:pt>
                <c:pt idx="13860">
                  <c:v>9.4350000000000005</c:v>
                </c:pt>
                <c:pt idx="13861">
                  <c:v>9.5090000000000003</c:v>
                </c:pt>
                <c:pt idx="13862">
                  <c:v>9.5830000000000002</c:v>
                </c:pt>
                <c:pt idx="13863">
                  <c:v>9.7059999999999995</c:v>
                </c:pt>
                <c:pt idx="13864">
                  <c:v>9.8049999999999997</c:v>
                </c:pt>
                <c:pt idx="13865">
                  <c:v>9.8789999999999996</c:v>
                </c:pt>
                <c:pt idx="13866">
                  <c:v>9.9030000000000005</c:v>
                </c:pt>
                <c:pt idx="13867">
                  <c:v>9.952</c:v>
                </c:pt>
                <c:pt idx="13868">
                  <c:v>9.9770000000000003</c:v>
                </c:pt>
                <c:pt idx="13869">
                  <c:v>10.000999999999999</c:v>
                </c:pt>
                <c:pt idx="13870">
                  <c:v>10.026</c:v>
                </c:pt>
                <c:pt idx="13871">
                  <c:v>10.051</c:v>
                </c:pt>
                <c:pt idx="13872">
                  <c:v>10.074999999999999</c:v>
                </c:pt>
                <c:pt idx="13873">
                  <c:v>10.124000000000001</c:v>
                </c:pt>
                <c:pt idx="13874">
                  <c:v>10.148999999999999</c:v>
                </c:pt>
                <c:pt idx="13875">
                  <c:v>10.173</c:v>
                </c:pt>
                <c:pt idx="13876">
                  <c:v>10.198</c:v>
                </c:pt>
                <c:pt idx="13877">
                  <c:v>10.222</c:v>
                </c:pt>
                <c:pt idx="13878">
                  <c:v>10.247</c:v>
                </c:pt>
                <c:pt idx="13879">
                  <c:v>10.247</c:v>
                </c:pt>
                <c:pt idx="13880">
                  <c:v>10.295999999999999</c:v>
                </c:pt>
                <c:pt idx="13881">
                  <c:v>10.32</c:v>
                </c:pt>
                <c:pt idx="13882">
                  <c:v>10.32</c:v>
                </c:pt>
                <c:pt idx="13883">
                  <c:v>10.345000000000001</c:v>
                </c:pt>
                <c:pt idx="13884">
                  <c:v>10.369</c:v>
                </c:pt>
                <c:pt idx="13885">
                  <c:v>10.369</c:v>
                </c:pt>
                <c:pt idx="13886">
                  <c:v>10.345000000000001</c:v>
                </c:pt>
                <c:pt idx="13887">
                  <c:v>10.345000000000001</c:v>
                </c:pt>
                <c:pt idx="13888">
                  <c:v>10.345000000000001</c:v>
                </c:pt>
                <c:pt idx="13889">
                  <c:v>10.345000000000001</c:v>
                </c:pt>
                <c:pt idx="13890">
                  <c:v>10.32</c:v>
                </c:pt>
                <c:pt idx="13891">
                  <c:v>10.271000000000001</c:v>
                </c:pt>
                <c:pt idx="13892">
                  <c:v>10.271000000000001</c:v>
                </c:pt>
                <c:pt idx="13893">
                  <c:v>10.247</c:v>
                </c:pt>
                <c:pt idx="13894">
                  <c:v>10.222</c:v>
                </c:pt>
                <c:pt idx="13895">
                  <c:v>10.198</c:v>
                </c:pt>
                <c:pt idx="13896">
                  <c:v>10.148999999999999</c:v>
                </c:pt>
                <c:pt idx="13897">
                  <c:v>10.124000000000001</c:v>
                </c:pt>
                <c:pt idx="13898">
                  <c:v>10.1</c:v>
                </c:pt>
                <c:pt idx="13899">
                  <c:v>10.051</c:v>
                </c:pt>
                <c:pt idx="13900">
                  <c:v>10.000999999999999</c:v>
                </c:pt>
                <c:pt idx="13901">
                  <c:v>9.952</c:v>
                </c:pt>
                <c:pt idx="13902">
                  <c:v>9.8539999999999992</c:v>
                </c:pt>
                <c:pt idx="13903">
                  <c:v>9.8290000000000006</c:v>
                </c:pt>
                <c:pt idx="13904">
                  <c:v>9.7799999999999994</c:v>
                </c:pt>
                <c:pt idx="13905">
                  <c:v>9.7560000000000002</c:v>
                </c:pt>
                <c:pt idx="13906">
                  <c:v>9.7309999999999999</c:v>
                </c:pt>
                <c:pt idx="13907">
                  <c:v>9.7309999999999999</c:v>
                </c:pt>
                <c:pt idx="13908">
                  <c:v>9.7059999999999995</c:v>
                </c:pt>
                <c:pt idx="13909">
                  <c:v>9.6820000000000004</c:v>
                </c:pt>
                <c:pt idx="13910">
                  <c:v>9.657</c:v>
                </c:pt>
                <c:pt idx="13911">
                  <c:v>9.6080000000000005</c:v>
                </c:pt>
                <c:pt idx="13912">
                  <c:v>9.5579999999999998</c:v>
                </c:pt>
                <c:pt idx="13913">
                  <c:v>9.5090000000000003</c:v>
                </c:pt>
                <c:pt idx="13914">
                  <c:v>9.4849999999999994</c:v>
                </c:pt>
                <c:pt idx="13915">
                  <c:v>9.4849999999999994</c:v>
                </c:pt>
                <c:pt idx="13916">
                  <c:v>9.4849999999999994</c:v>
                </c:pt>
                <c:pt idx="13917">
                  <c:v>9.4600000000000009</c:v>
                </c:pt>
                <c:pt idx="13918">
                  <c:v>9.4350000000000005</c:v>
                </c:pt>
                <c:pt idx="13919">
                  <c:v>9.4350000000000005</c:v>
                </c:pt>
                <c:pt idx="13920">
                  <c:v>9.4350000000000005</c:v>
                </c:pt>
                <c:pt idx="13921">
                  <c:v>9.41</c:v>
                </c:pt>
                <c:pt idx="13922">
                  <c:v>9.3859999999999992</c:v>
                </c:pt>
                <c:pt idx="13923">
                  <c:v>9.3859999999999992</c:v>
                </c:pt>
                <c:pt idx="13924">
                  <c:v>9.3859999999999992</c:v>
                </c:pt>
                <c:pt idx="13925">
                  <c:v>9.3610000000000007</c:v>
                </c:pt>
                <c:pt idx="13926">
                  <c:v>9.3610000000000007</c:v>
                </c:pt>
                <c:pt idx="13927">
                  <c:v>9.3360000000000003</c:v>
                </c:pt>
                <c:pt idx="13928">
                  <c:v>9.3119999999999994</c:v>
                </c:pt>
                <c:pt idx="13929">
                  <c:v>9.3119999999999994</c:v>
                </c:pt>
                <c:pt idx="13930">
                  <c:v>9.3119999999999994</c:v>
                </c:pt>
                <c:pt idx="13931">
                  <c:v>9.2870000000000008</c:v>
                </c:pt>
                <c:pt idx="13932">
                  <c:v>9.2870000000000008</c:v>
                </c:pt>
                <c:pt idx="13933">
                  <c:v>9.2870000000000008</c:v>
                </c:pt>
                <c:pt idx="13934">
                  <c:v>9.2870000000000008</c:v>
                </c:pt>
                <c:pt idx="13935">
                  <c:v>9.2870000000000008</c:v>
                </c:pt>
                <c:pt idx="13936">
                  <c:v>9.2870000000000008</c:v>
                </c:pt>
                <c:pt idx="13937">
                  <c:v>9.2870000000000008</c:v>
                </c:pt>
                <c:pt idx="13938">
                  <c:v>9.2870000000000008</c:v>
                </c:pt>
                <c:pt idx="13939">
                  <c:v>9.2620000000000005</c:v>
                </c:pt>
                <c:pt idx="13940">
                  <c:v>9.2379999999999995</c:v>
                </c:pt>
                <c:pt idx="13941">
                  <c:v>9.2379999999999995</c:v>
                </c:pt>
                <c:pt idx="13942">
                  <c:v>9.2379999999999995</c:v>
                </c:pt>
                <c:pt idx="13943">
                  <c:v>9.2379999999999995</c:v>
                </c:pt>
                <c:pt idx="13944">
                  <c:v>9.2379999999999995</c:v>
                </c:pt>
                <c:pt idx="13945">
                  <c:v>9.2379999999999995</c:v>
                </c:pt>
                <c:pt idx="13946">
                  <c:v>9.2379999999999995</c:v>
                </c:pt>
                <c:pt idx="13947">
                  <c:v>9.2379999999999995</c:v>
                </c:pt>
                <c:pt idx="13948">
                  <c:v>9.2379999999999995</c:v>
                </c:pt>
                <c:pt idx="13949">
                  <c:v>9.2379999999999995</c:v>
                </c:pt>
                <c:pt idx="13950">
                  <c:v>9.2379999999999995</c:v>
                </c:pt>
                <c:pt idx="13951">
                  <c:v>9.2379999999999995</c:v>
                </c:pt>
                <c:pt idx="13952">
                  <c:v>9.2620000000000005</c:v>
                </c:pt>
                <c:pt idx="13953">
                  <c:v>9.2620000000000005</c:v>
                </c:pt>
                <c:pt idx="13954">
                  <c:v>9.2620000000000005</c:v>
                </c:pt>
                <c:pt idx="13955">
                  <c:v>9.3119999999999994</c:v>
                </c:pt>
                <c:pt idx="13956">
                  <c:v>9.4350000000000005</c:v>
                </c:pt>
                <c:pt idx="13957">
                  <c:v>9.5090000000000003</c:v>
                </c:pt>
                <c:pt idx="13958">
                  <c:v>9.6319999999999997</c:v>
                </c:pt>
                <c:pt idx="13959">
                  <c:v>9.7309999999999999</c:v>
                </c:pt>
                <c:pt idx="13960">
                  <c:v>9.8290000000000006</c:v>
                </c:pt>
                <c:pt idx="13961">
                  <c:v>9.9030000000000005</c:v>
                </c:pt>
                <c:pt idx="13962">
                  <c:v>9.952</c:v>
                </c:pt>
                <c:pt idx="13963">
                  <c:v>10.000999999999999</c:v>
                </c:pt>
                <c:pt idx="13964">
                  <c:v>10.026</c:v>
                </c:pt>
                <c:pt idx="13965">
                  <c:v>10.026</c:v>
                </c:pt>
                <c:pt idx="13966">
                  <c:v>10.051</c:v>
                </c:pt>
                <c:pt idx="13967">
                  <c:v>10.074999999999999</c:v>
                </c:pt>
                <c:pt idx="13968">
                  <c:v>10.1</c:v>
                </c:pt>
                <c:pt idx="13969">
                  <c:v>10.124000000000001</c:v>
                </c:pt>
                <c:pt idx="13970">
                  <c:v>10.173</c:v>
                </c:pt>
                <c:pt idx="13971">
                  <c:v>10.198</c:v>
                </c:pt>
                <c:pt idx="13972">
                  <c:v>10.247</c:v>
                </c:pt>
                <c:pt idx="13973">
                  <c:v>10.247</c:v>
                </c:pt>
                <c:pt idx="13974">
                  <c:v>10.295999999999999</c:v>
                </c:pt>
                <c:pt idx="13975">
                  <c:v>10.32</c:v>
                </c:pt>
                <c:pt idx="13976">
                  <c:v>10.345000000000001</c:v>
                </c:pt>
                <c:pt idx="13977">
                  <c:v>10.369</c:v>
                </c:pt>
                <c:pt idx="13978">
                  <c:v>10.369</c:v>
                </c:pt>
                <c:pt idx="13979">
                  <c:v>10.345000000000001</c:v>
                </c:pt>
                <c:pt idx="13980">
                  <c:v>10.345000000000001</c:v>
                </c:pt>
                <c:pt idx="13981">
                  <c:v>10.369</c:v>
                </c:pt>
                <c:pt idx="13982">
                  <c:v>10.417999999999999</c:v>
                </c:pt>
                <c:pt idx="13983">
                  <c:v>10.417999999999999</c:v>
                </c:pt>
                <c:pt idx="13984">
                  <c:v>10.369</c:v>
                </c:pt>
                <c:pt idx="13985">
                  <c:v>10.32</c:v>
                </c:pt>
                <c:pt idx="13986">
                  <c:v>10.394</c:v>
                </c:pt>
                <c:pt idx="13987">
                  <c:v>10.394</c:v>
                </c:pt>
                <c:pt idx="13988">
                  <c:v>10.394</c:v>
                </c:pt>
                <c:pt idx="13989">
                  <c:v>10.345000000000001</c:v>
                </c:pt>
                <c:pt idx="13990">
                  <c:v>10.32</c:v>
                </c:pt>
                <c:pt idx="13991">
                  <c:v>10.295999999999999</c:v>
                </c:pt>
                <c:pt idx="13992">
                  <c:v>10.222</c:v>
                </c:pt>
                <c:pt idx="13993">
                  <c:v>10.222</c:v>
                </c:pt>
                <c:pt idx="13994">
                  <c:v>10.173</c:v>
                </c:pt>
                <c:pt idx="13995">
                  <c:v>10.124000000000001</c:v>
                </c:pt>
                <c:pt idx="13996">
                  <c:v>10.051</c:v>
                </c:pt>
                <c:pt idx="13997">
                  <c:v>10.026</c:v>
                </c:pt>
                <c:pt idx="13998">
                  <c:v>9.9770000000000003</c:v>
                </c:pt>
                <c:pt idx="13999">
                  <c:v>9.9280000000000008</c:v>
                </c:pt>
                <c:pt idx="14000">
                  <c:v>9.9280000000000008</c:v>
                </c:pt>
                <c:pt idx="14001">
                  <c:v>9.9030000000000005</c:v>
                </c:pt>
                <c:pt idx="14002">
                  <c:v>9.8539999999999992</c:v>
                </c:pt>
                <c:pt idx="14003">
                  <c:v>9.8290000000000006</c:v>
                </c:pt>
                <c:pt idx="14004">
                  <c:v>9.8290000000000006</c:v>
                </c:pt>
                <c:pt idx="14005">
                  <c:v>9.7799999999999994</c:v>
                </c:pt>
                <c:pt idx="14006">
                  <c:v>9.7309999999999999</c:v>
                </c:pt>
                <c:pt idx="14007">
                  <c:v>9.7059999999999995</c:v>
                </c:pt>
                <c:pt idx="14008">
                  <c:v>9.6820000000000004</c:v>
                </c:pt>
                <c:pt idx="14009">
                  <c:v>9.657</c:v>
                </c:pt>
                <c:pt idx="14010">
                  <c:v>9.657</c:v>
                </c:pt>
                <c:pt idx="14011">
                  <c:v>9.6319999999999997</c:v>
                </c:pt>
                <c:pt idx="14012">
                  <c:v>9.6319999999999997</c:v>
                </c:pt>
                <c:pt idx="14013">
                  <c:v>9.5830000000000002</c:v>
                </c:pt>
                <c:pt idx="14014">
                  <c:v>9.5830000000000002</c:v>
                </c:pt>
                <c:pt idx="14015">
                  <c:v>9.5579999999999998</c:v>
                </c:pt>
                <c:pt idx="14016">
                  <c:v>9.5579999999999998</c:v>
                </c:pt>
                <c:pt idx="14017">
                  <c:v>9.5579999999999998</c:v>
                </c:pt>
                <c:pt idx="14018">
                  <c:v>9.5579999999999998</c:v>
                </c:pt>
                <c:pt idx="14019">
                  <c:v>9.5340000000000007</c:v>
                </c:pt>
                <c:pt idx="14020">
                  <c:v>9.5340000000000007</c:v>
                </c:pt>
                <c:pt idx="14021">
                  <c:v>9.5340000000000007</c:v>
                </c:pt>
                <c:pt idx="14022">
                  <c:v>9.5090000000000003</c:v>
                </c:pt>
                <c:pt idx="14023">
                  <c:v>9.5090000000000003</c:v>
                </c:pt>
                <c:pt idx="14024">
                  <c:v>9.4849999999999994</c:v>
                </c:pt>
                <c:pt idx="14025">
                  <c:v>9.4849999999999994</c:v>
                </c:pt>
                <c:pt idx="14026">
                  <c:v>9.4849999999999994</c:v>
                </c:pt>
                <c:pt idx="14027">
                  <c:v>9.4600000000000009</c:v>
                </c:pt>
                <c:pt idx="14028">
                  <c:v>9.4350000000000005</c:v>
                </c:pt>
                <c:pt idx="14029">
                  <c:v>9.4350000000000005</c:v>
                </c:pt>
                <c:pt idx="14030">
                  <c:v>9.41</c:v>
                </c:pt>
                <c:pt idx="14031">
                  <c:v>9.41</c:v>
                </c:pt>
                <c:pt idx="14032">
                  <c:v>9.41</c:v>
                </c:pt>
                <c:pt idx="14033">
                  <c:v>9.3859999999999992</c:v>
                </c:pt>
                <c:pt idx="14034">
                  <c:v>9.3859999999999992</c:v>
                </c:pt>
                <c:pt idx="14035">
                  <c:v>9.3859999999999992</c:v>
                </c:pt>
                <c:pt idx="14036">
                  <c:v>9.3610000000000007</c:v>
                </c:pt>
                <c:pt idx="14037">
                  <c:v>9.3859999999999992</c:v>
                </c:pt>
                <c:pt idx="14038">
                  <c:v>9.3859999999999992</c:v>
                </c:pt>
                <c:pt idx="14039">
                  <c:v>9.3610000000000007</c:v>
                </c:pt>
                <c:pt idx="14040">
                  <c:v>9.3610000000000007</c:v>
                </c:pt>
                <c:pt idx="14041">
                  <c:v>9.3610000000000007</c:v>
                </c:pt>
                <c:pt idx="14042">
                  <c:v>9.3360000000000003</c:v>
                </c:pt>
                <c:pt idx="14043">
                  <c:v>9.3360000000000003</c:v>
                </c:pt>
                <c:pt idx="14044">
                  <c:v>9.3610000000000007</c:v>
                </c:pt>
                <c:pt idx="14045">
                  <c:v>9.3610000000000007</c:v>
                </c:pt>
                <c:pt idx="14046">
                  <c:v>9.3610000000000007</c:v>
                </c:pt>
                <c:pt idx="14047">
                  <c:v>9.3610000000000007</c:v>
                </c:pt>
                <c:pt idx="14048">
                  <c:v>9.3610000000000007</c:v>
                </c:pt>
                <c:pt idx="14049">
                  <c:v>9.3610000000000007</c:v>
                </c:pt>
                <c:pt idx="14050">
                  <c:v>9.3859999999999992</c:v>
                </c:pt>
                <c:pt idx="14051">
                  <c:v>9.4350000000000005</c:v>
                </c:pt>
                <c:pt idx="14052">
                  <c:v>9.5340000000000007</c:v>
                </c:pt>
                <c:pt idx="14053">
                  <c:v>9.6319999999999997</c:v>
                </c:pt>
                <c:pt idx="14054">
                  <c:v>9.7309999999999999</c:v>
                </c:pt>
                <c:pt idx="14055">
                  <c:v>9.8539999999999992</c:v>
                </c:pt>
                <c:pt idx="14056">
                  <c:v>9.952</c:v>
                </c:pt>
                <c:pt idx="14057">
                  <c:v>10.026</c:v>
                </c:pt>
                <c:pt idx="14058">
                  <c:v>10.051</c:v>
                </c:pt>
                <c:pt idx="14059">
                  <c:v>10.074999999999999</c:v>
                </c:pt>
                <c:pt idx="14060">
                  <c:v>10.124000000000001</c:v>
                </c:pt>
                <c:pt idx="14061">
                  <c:v>10.148999999999999</c:v>
                </c:pt>
                <c:pt idx="14062">
                  <c:v>10.173</c:v>
                </c:pt>
                <c:pt idx="14063">
                  <c:v>10.198</c:v>
                </c:pt>
                <c:pt idx="14064">
                  <c:v>10.247</c:v>
                </c:pt>
                <c:pt idx="14065">
                  <c:v>10.295999999999999</c:v>
                </c:pt>
                <c:pt idx="14066">
                  <c:v>10.32</c:v>
                </c:pt>
                <c:pt idx="14067">
                  <c:v>10.345000000000001</c:v>
                </c:pt>
                <c:pt idx="14068">
                  <c:v>10.394</c:v>
                </c:pt>
                <c:pt idx="14069">
                  <c:v>10.394</c:v>
                </c:pt>
                <c:pt idx="14070">
                  <c:v>10.417999999999999</c:v>
                </c:pt>
                <c:pt idx="14071">
                  <c:v>10.443</c:v>
                </c:pt>
                <c:pt idx="14072">
                  <c:v>10.467000000000001</c:v>
                </c:pt>
                <c:pt idx="14073">
                  <c:v>10.467000000000001</c:v>
                </c:pt>
                <c:pt idx="14074">
                  <c:v>10.467000000000001</c:v>
                </c:pt>
                <c:pt idx="14075">
                  <c:v>10.516</c:v>
                </c:pt>
                <c:pt idx="14076">
                  <c:v>10.59</c:v>
                </c:pt>
                <c:pt idx="14077">
                  <c:v>10.614000000000001</c:v>
                </c:pt>
                <c:pt idx="14078">
                  <c:v>10.59</c:v>
                </c:pt>
                <c:pt idx="14079">
                  <c:v>10.541</c:v>
                </c:pt>
                <c:pt idx="14080">
                  <c:v>10.541</c:v>
                </c:pt>
                <c:pt idx="14081">
                  <c:v>10.541</c:v>
                </c:pt>
                <c:pt idx="14082">
                  <c:v>10.565</c:v>
                </c:pt>
                <c:pt idx="14083">
                  <c:v>10.541</c:v>
                </c:pt>
                <c:pt idx="14084">
                  <c:v>10.443</c:v>
                </c:pt>
                <c:pt idx="14085">
                  <c:v>10.369</c:v>
                </c:pt>
                <c:pt idx="14086">
                  <c:v>10.369</c:v>
                </c:pt>
                <c:pt idx="14087">
                  <c:v>10.345000000000001</c:v>
                </c:pt>
                <c:pt idx="14088">
                  <c:v>10.32</c:v>
                </c:pt>
                <c:pt idx="14089">
                  <c:v>10.295999999999999</c:v>
                </c:pt>
                <c:pt idx="14090">
                  <c:v>10.271000000000001</c:v>
                </c:pt>
                <c:pt idx="14091">
                  <c:v>10.247</c:v>
                </c:pt>
                <c:pt idx="14092">
                  <c:v>10.222</c:v>
                </c:pt>
                <c:pt idx="14093">
                  <c:v>10.198</c:v>
                </c:pt>
                <c:pt idx="14094">
                  <c:v>10.124000000000001</c:v>
                </c:pt>
                <c:pt idx="14095">
                  <c:v>10.051</c:v>
                </c:pt>
                <c:pt idx="14096">
                  <c:v>10.026</c:v>
                </c:pt>
                <c:pt idx="14097">
                  <c:v>10.000999999999999</c:v>
                </c:pt>
                <c:pt idx="14098">
                  <c:v>9.9770000000000003</c:v>
                </c:pt>
                <c:pt idx="14099">
                  <c:v>9.9280000000000008</c:v>
                </c:pt>
                <c:pt idx="14100">
                  <c:v>9.8789999999999996</c:v>
                </c:pt>
                <c:pt idx="14101">
                  <c:v>9.8290000000000006</c:v>
                </c:pt>
                <c:pt idx="14102">
                  <c:v>9.8049999999999997</c:v>
                </c:pt>
                <c:pt idx="14103">
                  <c:v>9.7799999999999994</c:v>
                </c:pt>
                <c:pt idx="14104">
                  <c:v>9.7309999999999999</c:v>
                </c:pt>
                <c:pt idx="14105">
                  <c:v>9.7059999999999995</c:v>
                </c:pt>
                <c:pt idx="14106">
                  <c:v>9.6820000000000004</c:v>
                </c:pt>
                <c:pt idx="14107">
                  <c:v>9.657</c:v>
                </c:pt>
                <c:pt idx="14108">
                  <c:v>9.6319999999999997</c:v>
                </c:pt>
                <c:pt idx="14109">
                  <c:v>9.6319999999999997</c:v>
                </c:pt>
                <c:pt idx="14110">
                  <c:v>9.6319999999999997</c:v>
                </c:pt>
                <c:pt idx="14111">
                  <c:v>9.5830000000000002</c:v>
                </c:pt>
                <c:pt idx="14112">
                  <c:v>9.5830000000000002</c:v>
                </c:pt>
                <c:pt idx="14113">
                  <c:v>9.5830000000000002</c:v>
                </c:pt>
                <c:pt idx="14114">
                  <c:v>9.5830000000000002</c:v>
                </c:pt>
                <c:pt idx="14115">
                  <c:v>9.5830000000000002</c:v>
                </c:pt>
                <c:pt idx="14116">
                  <c:v>9.5830000000000002</c:v>
                </c:pt>
                <c:pt idx="14117">
                  <c:v>9.5579999999999998</c:v>
                </c:pt>
                <c:pt idx="14118">
                  <c:v>9.5340000000000007</c:v>
                </c:pt>
                <c:pt idx="14119">
                  <c:v>9.5340000000000007</c:v>
                </c:pt>
                <c:pt idx="14120">
                  <c:v>9.5340000000000007</c:v>
                </c:pt>
                <c:pt idx="14121">
                  <c:v>9.5090000000000003</c:v>
                </c:pt>
                <c:pt idx="14122">
                  <c:v>9.5090000000000003</c:v>
                </c:pt>
                <c:pt idx="14123">
                  <c:v>9.5090000000000003</c:v>
                </c:pt>
                <c:pt idx="14124">
                  <c:v>9.4849999999999994</c:v>
                </c:pt>
                <c:pt idx="14125">
                  <c:v>9.5090000000000003</c:v>
                </c:pt>
                <c:pt idx="14126">
                  <c:v>9.5090000000000003</c:v>
                </c:pt>
                <c:pt idx="14127">
                  <c:v>9.5090000000000003</c:v>
                </c:pt>
                <c:pt idx="14128">
                  <c:v>9.5090000000000003</c:v>
                </c:pt>
                <c:pt idx="14129">
                  <c:v>9.5340000000000007</c:v>
                </c:pt>
                <c:pt idx="14130">
                  <c:v>9.5340000000000007</c:v>
                </c:pt>
                <c:pt idx="14131">
                  <c:v>9.5090000000000003</c:v>
                </c:pt>
                <c:pt idx="14132">
                  <c:v>9.5090000000000003</c:v>
                </c:pt>
                <c:pt idx="14133">
                  <c:v>9.5090000000000003</c:v>
                </c:pt>
                <c:pt idx="14134">
                  <c:v>9.4849999999999994</c:v>
                </c:pt>
                <c:pt idx="14135">
                  <c:v>9.4849999999999994</c:v>
                </c:pt>
                <c:pt idx="14136">
                  <c:v>9.5090000000000003</c:v>
                </c:pt>
                <c:pt idx="14137">
                  <c:v>9.5090000000000003</c:v>
                </c:pt>
                <c:pt idx="14138">
                  <c:v>9.5340000000000007</c:v>
                </c:pt>
                <c:pt idx="14139">
                  <c:v>9.5090000000000003</c:v>
                </c:pt>
                <c:pt idx="14140">
                  <c:v>9.5340000000000007</c:v>
                </c:pt>
                <c:pt idx="14141">
                  <c:v>9.5340000000000007</c:v>
                </c:pt>
                <c:pt idx="14142">
                  <c:v>9.5340000000000007</c:v>
                </c:pt>
                <c:pt idx="14143">
                  <c:v>9.5579999999999998</c:v>
                </c:pt>
                <c:pt idx="14144">
                  <c:v>9.5579999999999998</c:v>
                </c:pt>
                <c:pt idx="14145">
                  <c:v>9.5340000000000007</c:v>
                </c:pt>
                <c:pt idx="14146">
                  <c:v>9.5090000000000003</c:v>
                </c:pt>
                <c:pt idx="14147">
                  <c:v>9.5579999999999998</c:v>
                </c:pt>
                <c:pt idx="14148">
                  <c:v>9.6820000000000004</c:v>
                </c:pt>
                <c:pt idx="14149">
                  <c:v>9.7560000000000002</c:v>
                </c:pt>
                <c:pt idx="14150">
                  <c:v>9.8539999999999992</c:v>
                </c:pt>
                <c:pt idx="14151">
                  <c:v>9.9280000000000008</c:v>
                </c:pt>
                <c:pt idx="14152">
                  <c:v>10.026</c:v>
                </c:pt>
                <c:pt idx="14153">
                  <c:v>10.026</c:v>
                </c:pt>
                <c:pt idx="14154">
                  <c:v>10.148999999999999</c:v>
                </c:pt>
                <c:pt idx="14155">
                  <c:v>10.198</c:v>
                </c:pt>
                <c:pt idx="14156">
                  <c:v>10.222</c:v>
                </c:pt>
                <c:pt idx="14157">
                  <c:v>10.222</c:v>
                </c:pt>
                <c:pt idx="14158">
                  <c:v>10.222</c:v>
                </c:pt>
                <c:pt idx="14159">
                  <c:v>10.148999999999999</c:v>
                </c:pt>
                <c:pt idx="14160">
                  <c:v>10.124000000000001</c:v>
                </c:pt>
                <c:pt idx="14161">
                  <c:v>10.271000000000001</c:v>
                </c:pt>
                <c:pt idx="14162">
                  <c:v>10.345000000000001</c:v>
                </c:pt>
                <c:pt idx="14163">
                  <c:v>10.345000000000001</c:v>
                </c:pt>
                <c:pt idx="14164">
                  <c:v>10.369</c:v>
                </c:pt>
                <c:pt idx="14165">
                  <c:v>10.369</c:v>
                </c:pt>
                <c:pt idx="14166">
                  <c:v>10.345000000000001</c:v>
                </c:pt>
                <c:pt idx="14167">
                  <c:v>10.417999999999999</c:v>
                </c:pt>
                <c:pt idx="14168">
                  <c:v>10.492000000000001</c:v>
                </c:pt>
                <c:pt idx="14169">
                  <c:v>10.541</c:v>
                </c:pt>
                <c:pt idx="14170">
                  <c:v>10.565</c:v>
                </c:pt>
                <c:pt idx="14171">
                  <c:v>10.736000000000001</c:v>
                </c:pt>
                <c:pt idx="14172">
                  <c:v>10.736000000000001</c:v>
                </c:pt>
                <c:pt idx="14173">
                  <c:v>10.686999999999999</c:v>
                </c:pt>
                <c:pt idx="14174">
                  <c:v>10.59</c:v>
                </c:pt>
                <c:pt idx="14175">
                  <c:v>10.467000000000001</c:v>
                </c:pt>
                <c:pt idx="14176">
                  <c:v>10.467000000000001</c:v>
                </c:pt>
                <c:pt idx="14177">
                  <c:v>10.541</c:v>
                </c:pt>
                <c:pt idx="14178">
                  <c:v>10.467000000000001</c:v>
                </c:pt>
                <c:pt idx="14179">
                  <c:v>10.443</c:v>
                </c:pt>
                <c:pt idx="14180">
                  <c:v>10.443</c:v>
                </c:pt>
                <c:pt idx="14181">
                  <c:v>10.394</c:v>
                </c:pt>
                <c:pt idx="14182">
                  <c:v>10.345000000000001</c:v>
                </c:pt>
                <c:pt idx="14183">
                  <c:v>10.32</c:v>
                </c:pt>
                <c:pt idx="14184">
                  <c:v>10.198</c:v>
                </c:pt>
                <c:pt idx="14185">
                  <c:v>10.148999999999999</c:v>
                </c:pt>
                <c:pt idx="14186">
                  <c:v>10.124000000000001</c:v>
                </c:pt>
                <c:pt idx="14187">
                  <c:v>10.124000000000001</c:v>
                </c:pt>
                <c:pt idx="14188">
                  <c:v>10.1</c:v>
                </c:pt>
                <c:pt idx="14189">
                  <c:v>10.026</c:v>
                </c:pt>
                <c:pt idx="14190">
                  <c:v>10.000999999999999</c:v>
                </c:pt>
                <c:pt idx="14191">
                  <c:v>10.000999999999999</c:v>
                </c:pt>
                <c:pt idx="14192">
                  <c:v>10.026</c:v>
                </c:pt>
                <c:pt idx="14193">
                  <c:v>9.9770000000000003</c:v>
                </c:pt>
                <c:pt idx="14194">
                  <c:v>9.9030000000000005</c:v>
                </c:pt>
                <c:pt idx="14195">
                  <c:v>9.8290000000000006</c:v>
                </c:pt>
                <c:pt idx="14196">
                  <c:v>9.7799999999999994</c:v>
                </c:pt>
                <c:pt idx="14197">
                  <c:v>9.7560000000000002</c:v>
                </c:pt>
                <c:pt idx="14198">
                  <c:v>9.7059999999999995</c:v>
                </c:pt>
                <c:pt idx="14199">
                  <c:v>9.6820000000000004</c:v>
                </c:pt>
                <c:pt idx="14200">
                  <c:v>9.6820000000000004</c:v>
                </c:pt>
                <c:pt idx="14201">
                  <c:v>9.6820000000000004</c:v>
                </c:pt>
                <c:pt idx="14202">
                  <c:v>9.657</c:v>
                </c:pt>
                <c:pt idx="14203">
                  <c:v>9.657</c:v>
                </c:pt>
                <c:pt idx="14204">
                  <c:v>9.6319999999999997</c:v>
                </c:pt>
                <c:pt idx="14205">
                  <c:v>9.6319999999999997</c:v>
                </c:pt>
                <c:pt idx="14206">
                  <c:v>9.6319999999999997</c:v>
                </c:pt>
                <c:pt idx="14207">
                  <c:v>9.6319999999999997</c:v>
                </c:pt>
                <c:pt idx="14208">
                  <c:v>9.6080000000000005</c:v>
                </c:pt>
                <c:pt idx="14209">
                  <c:v>9.6080000000000005</c:v>
                </c:pt>
                <c:pt idx="14210">
                  <c:v>9.6080000000000005</c:v>
                </c:pt>
                <c:pt idx="14211">
                  <c:v>9.5830000000000002</c:v>
                </c:pt>
                <c:pt idx="14212">
                  <c:v>9.5830000000000002</c:v>
                </c:pt>
                <c:pt idx="14213">
                  <c:v>9.5830000000000002</c:v>
                </c:pt>
                <c:pt idx="14214">
                  <c:v>9.5579999999999998</c:v>
                </c:pt>
                <c:pt idx="14215">
                  <c:v>9.5579999999999998</c:v>
                </c:pt>
                <c:pt idx="14216">
                  <c:v>9.5579999999999998</c:v>
                </c:pt>
                <c:pt idx="14217">
                  <c:v>9.5579999999999998</c:v>
                </c:pt>
                <c:pt idx="14218">
                  <c:v>9.5340000000000007</c:v>
                </c:pt>
                <c:pt idx="14219">
                  <c:v>9.5340000000000007</c:v>
                </c:pt>
                <c:pt idx="14220">
                  <c:v>9.5090000000000003</c:v>
                </c:pt>
                <c:pt idx="14221">
                  <c:v>9.5090000000000003</c:v>
                </c:pt>
                <c:pt idx="14222">
                  <c:v>9.5090000000000003</c:v>
                </c:pt>
                <c:pt idx="14223">
                  <c:v>9.5090000000000003</c:v>
                </c:pt>
                <c:pt idx="14224">
                  <c:v>9.4849999999999994</c:v>
                </c:pt>
                <c:pt idx="14225">
                  <c:v>9.4849999999999994</c:v>
                </c:pt>
                <c:pt idx="14226">
                  <c:v>9.4849999999999994</c:v>
                </c:pt>
                <c:pt idx="14227">
                  <c:v>9.4849999999999994</c:v>
                </c:pt>
                <c:pt idx="14228">
                  <c:v>9.4849999999999994</c:v>
                </c:pt>
                <c:pt idx="14229">
                  <c:v>9.4849999999999994</c:v>
                </c:pt>
                <c:pt idx="14230">
                  <c:v>9.4600000000000009</c:v>
                </c:pt>
                <c:pt idx="14231">
                  <c:v>9.4600000000000009</c:v>
                </c:pt>
                <c:pt idx="14232">
                  <c:v>9.4600000000000009</c:v>
                </c:pt>
                <c:pt idx="14233">
                  <c:v>9.4600000000000009</c:v>
                </c:pt>
                <c:pt idx="14234">
                  <c:v>9.4600000000000009</c:v>
                </c:pt>
                <c:pt idx="14235">
                  <c:v>9.4600000000000009</c:v>
                </c:pt>
                <c:pt idx="14236">
                  <c:v>9.4849999999999994</c:v>
                </c:pt>
                <c:pt idx="14237">
                  <c:v>9.4849999999999994</c:v>
                </c:pt>
                <c:pt idx="14238">
                  <c:v>9.4849999999999994</c:v>
                </c:pt>
                <c:pt idx="14239">
                  <c:v>9.4849999999999994</c:v>
                </c:pt>
                <c:pt idx="14240">
                  <c:v>9.4849999999999994</c:v>
                </c:pt>
                <c:pt idx="14241">
                  <c:v>9.4849999999999994</c:v>
                </c:pt>
                <c:pt idx="14242">
                  <c:v>9.5090000000000003</c:v>
                </c:pt>
                <c:pt idx="14243">
                  <c:v>9.5579999999999998</c:v>
                </c:pt>
                <c:pt idx="14244">
                  <c:v>9.657</c:v>
                </c:pt>
                <c:pt idx="14245">
                  <c:v>9.7309999999999999</c:v>
                </c:pt>
                <c:pt idx="14246">
                  <c:v>9.8539999999999992</c:v>
                </c:pt>
                <c:pt idx="14247">
                  <c:v>9.9280000000000008</c:v>
                </c:pt>
                <c:pt idx="14248">
                  <c:v>9.9770000000000003</c:v>
                </c:pt>
                <c:pt idx="14249">
                  <c:v>10.026</c:v>
                </c:pt>
                <c:pt idx="14250">
                  <c:v>10.1</c:v>
                </c:pt>
                <c:pt idx="14251">
                  <c:v>10.1</c:v>
                </c:pt>
                <c:pt idx="14252">
                  <c:v>10.124000000000001</c:v>
                </c:pt>
                <c:pt idx="14253">
                  <c:v>10.074999999999999</c:v>
                </c:pt>
                <c:pt idx="14254">
                  <c:v>10.173</c:v>
                </c:pt>
                <c:pt idx="14255">
                  <c:v>10.271000000000001</c:v>
                </c:pt>
                <c:pt idx="14256">
                  <c:v>10.295999999999999</c:v>
                </c:pt>
                <c:pt idx="14257">
                  <c:v>10.369</c:v>
                </c:pt>
                <c:pt idx="14258">
                  <c:v>10.271000000000001</c:v>
                </c:pt>
                <c:pt idx="14259">
                  <c:v>10.369</c:v>
                </c:pt>
                <c:pt idx="14260">
                  <c:v>10.417999999999999</c:v>
                </c:pt>
                <c:pt idx="14261">
                  <c:v>10.394</c:v>
                </c:pt>
                <c:pt idx="14262">
                  <c:v>10.417999999999999</c:v>
                </c:pt>
                <c:pt idx="14263">
                  <c:v>10.467000000000001</c:v>
                </c:pt>
                <c:pt idx="14264">
                  <c:v>10.565</c:v>
                </c:pt>
                <c:pt idx="14265">
                  <c:v>10.59</c:v>
                </c:pt>
                <c:pt idx="14266">
                  <c:v>10.541</c:v>
                </c:pt>
                <c:pt idx="14267">
                  <c:v>10.417999999999999</c:v>
                </c:pt>
                <c:pt idx="14268">
                  <c:v>10.467000000000001</c:v>
                </c:pt>
                <c:pt idx="14269">
                  <c:v>10.467000000000001</c:v>
                </c:pt>
                <c:pt idx="14270">
                  <c:v>10.541</c:v>
                </c:pt>
                <c:pt idx="14271">
                  <c:v>10.467000000000001</c:v>
                </c:pt>
                <c:pt idx="14272">
                  <c:v>10.467000000000001</c:v>
                </c:pt>
                <c:pt idx="14273">
                  <c:v>10.59</c:v>
                </c:pt>
                <c:pt idx="14274">
                  <c:v>10.614000000000001</c:v>
                </c:pt>
                <c:pt idx="14275">
                  <c:v>10.516</c:v>
                </c:pt>
                <c:pt idx="14276">
                  <c:v>10.516</c:v>
                </c:pt>
                <c:pt idx="14277">
                  <c:v>10.492000000000001</c:v>
                </c:pt>
                <c:pt idx="14278">
                  <c:v>10.467000000000001</c:v>
                </c:pt>
                <c:pt idx="14279">
                  <c:v>10.467000000000001</c:v>
                </c:pt>
                <c:pt idx="14280">
                  <c:v>10.467000000000001</c:v>
                </c:pt>
                <c:pt idx="14281">
                  <c:v>10.417999999999999</c:v>
                </c:pt>
                <c:pt idx="14282">
                  <c:v>10.369</c:v>
                </c:pt>
                <c:pt idx="14283">
                  <c:v>10.32</c:v>
                </c:pt>
                <c:pt idx="14284">
                  <c:v>10.295999999999999</c:v>
                </c:pt>
                <c:pt idx="14285">
                  <c:v>10.247</c:v>
                </c:pt>
                <c:pt idx="14286">
                  <c:v>10.173</c:v>
                </c:pt>
                <c:pt idx="14287">
                  <c:v>10.124000000000001</c:v>
                </c:pt>
                <c:pt idx="14288">
                  <c:v>10.074999999999999</c:v>
                </c:pt>
                <c:pt idx="14289">
                  <c:v>10.051</c:v>
                </c:pt>
                <c:pt idx="14290">
                  <c:v>10.026</c:v>
                </c:pt>
                <c:pt idx="14291">
                  <c:v>9.9770000000000003</c:v>
                </c:pt>
                <c:pt idx="14292">
                  <c:v>9.952</c:v>
                </c:pt>
                <c:pt idx="14293">
                  <c:v>9.9280000000000008</c:v>
                </c:pt>
                <c:pt idx="14294">
                  <c:v>9.9030000000000005</c:v>
                </c:pt>
                <c:pt idx="14295">
                  <c:v>9.8789999999999996</c:v>
                </c:pt>
                <c:pt idx="14296">
                  <c:v>9.8789999999999996</c:v>
                </c:pt>
                <c:pt idx="14297">
                  <c:v>9.9030000000000005</c:v>
                </c:pt>
                <c:pt idx="14298">
                  <c:v>9.9280000000000008</c:v>
                </c:pt>
                <c:pt idx="14299">
                  <c:v>9.8789999999999996</c:v>
                </c:pt>
                <c:pt idx="14300">
                  <c:v>9.8290000000000006</c:v>
                </c:pt>
                <c:pt idx="14301">
                  <c:v>9.7560000000000002</c:v>
                </c:pt>
                <c:pt idx="14302">
                  <c:v>9.7059999999999995</c:v>
                </c:pt>
                <c:pt idx="14303">
                  <c:v>9.6820000000000004</c:v>
                </c:pt>
                <c:pt idx="14304">
                  <c:v>9.6820000000000004</c:v>
                </c:pt>
                <c:pt idx="14305">
                  <c:v>9.657</c:v>
                </c:pt>
                <c:pt idx="14306">
                  <c:v>9.657</c:v>
                </c:pt>
                <c:pt idx="14307">
                  <c:v>9.6319999999999997</c:v>
                </c:pt>
                <c:pt idx="14308">
                  <c:v>9.6319999999999997</c:v>
                </c:pt>
                <c:pt idx="14309">
                  <c:v>9.6319999999999997</c:v>
                </c:pt>
                <c:pt idx="14310">
                  <c:v>9.6319999999999997</c:v>
                </c:pt>
                <c:pt idx="14311">
                  <c:v>9.6319999999999997</c:v>
                </c:pt>
                <c:pt idx="14312">
                  <c:v>9.6319999999999997</c:v>
                </c:pt>
                <c:pt idx="14313">
                  <c:v>9.6319999999999997</c:v>
                </c:pt>
                <c:pt idx="14314">
                  <c:v>9.5830000000000002</c:v>
                </c:pt>
                <c:pt idx="14315">
                  <c:v>9.5830000000000002</c:v>
                </c:pt>
                <c:pt idx="14316">
                  <c:v>9.5830000000000002</c:v>
                </c:pt>
                <c:pt idx="14317">
                  <c:v>9.5830000000000002</c:v>
                </c:pt>
                <c:pt idx="14318">
                  <c:v>9.5579999999999998</c:v>
                </c:pt>
                <c:pt idx="14319">
                  <c:v>9.5579999999999998</c:v>
                </c:pt>
                <c:pt idx="14320">
                  <c:v>9.5579999999999998</c:v>
                </c:pt>
                <c:pt idx="14321">
                  <c:v>9.5340000000000007</c:v>
                </c:pt>
                <c:pt idx="14322">
                  <c:v>9.5340000000000007</c:v>
                </c:pt>
                <c:pt idx="14323">
                  <c:v>9.5340000000000007</c:v>
                </c:pt>
                <c:pt idx="14324">
                  <c:v>9.5340000000000007</c:v>
                </c:pt>
                <c:pt idx="14325">
                  <c:v>9.5340000000000007</c:v>
                </c:pt>
                <c:pt idx="14326">
                  <c:v>9.5340000000000007</c:v>
                </c:pt>
                <c:pt idx="14327">
                  <c:v>9.5090000000000003</c:v>
                </c:pt>
                <c:pt idx="14328">
                  <c:v>9.5090000000000003</c:v>
                </c:pt>
                <c:pt idx="14329">
                  <c:v>9.5090000000000003</c:v>
                </c:pt>
                <c:pt idx="14330">
                  <c:v>9.5340000000000007</c:v>
                </c:pt>
                <c:pt idx="14331">
                  <c:v>9.5340000000000007</c:v>
                </c:pt>
                <c:pt idx="14332">
                  <c:v>9.5090000000000003</c:v>
                </c:pt>
                <c:pt idx="14333">
                  <c:v>9.5090000000000003</c:v>
                </c:pt>
                <c:pt idx="14334">
                  <c:v>9.5340000000000007</c:v>
                </c:pt>
                <c:pt idx="14335">
                  <c:v>9.5340000000000007</c:v>
                </c:pt>
                <c:pt idx="14336">
                  <c:v>9.5340000000000007</c:v>
                </c:pt>
                <c:pt idx="14337">
                  <c:v>9.5579999999999998</c:v>
                </c:pt>
                <c:pt idx="14338">
                  <c:v>9.6080000000000005</c:v>
                </c:pt>
                <c:pt idx="14339">
                  <c:v>9.6820000000000004</c:v>
                </c:pt>
                <c:pt idx="14340">
                  <c:v>9.6820000000000004</c:v>
                </c:pt>
                <c:pt idx="14341">
                  <c:v>9.6820000000000004</c:v>
                </c:pt>
                <c:pt idx="14342">
                  <c:v>9.7799999999999994</c:v>
                </c:pt>
                <c:pt idx="14343">
                  <c:v>9.8789999999999996</c:v>
                </c:pt>
                <c:pt idx="14344">
                  <c:v>9.9770000000000003</c:v>
                </c:pt>
                <c:pt idx="14345">
                  <c:v>10.124000000000001</c:v>
                </c:pt>
                <c:pt idx="14346">
                  <c:v>10.173</c:v>
                </c:pt>
                <c:pt idx="14347">
                  <c:v>10.222</c:v>
                </c:pt>
                <c:pt idx="14348">
                  <c:v>10.247</c:v>
                </c:pt>
                <c:pt idx="14349">
                  <c:v>10.271000000000001</c:v>
                </c:pt>
                <c:pt idx="14350">
                  <c:v>10.32</c:v>
                </c:pt>
                <c:pt idx="14351">
                  <c:v>10.443</c:v>
                </c:pt>
                <c:pt idx="14352">
                  <c:v>10.443</c:v>
                </c:pt>
                <c:pt idx="14353">
                  <c:v>10.394</c:v>
                </c:pt>
                <c:pt idx="14354">
                  <c:v>10.271000000000001</c:v>
                </c:pt>
                <c:pt idx="14355">
                  <c:v>10.173</c:v>
                </c:pt>
                <c:pt idx="14356">
                  <c:v>10.222</c:v>
                </c:pt>
                <c:pt idx="14357">
                  <c:v>10.271000000000001</c:v>
                </c:pt>
                <c:pt idx="14358">
                  <c:v>10.198</c:v>
                </c:pt>
                <c:pt idx="14359">
                  <c:v>10.124000000000001</c:v>
                </c:pt>
                <c:pt idx="14360">
                  <c:v>10.295999999999999</c:v>
                </c:pt>
                <c:pt idx="14361">
                  <c:v>10.32</c:v>
                </c:pt>
                <c:pt idx="14362">
                  <c:v>10.394</c:v>
                </c:pt>
                <c:pt idx="14363">
                  <c:v>10.417999999999999</c:v>
                </c:pt>
                <c:pt idx="14364">
                  <c:v>10.369</c:v>
                </c:pt>
                <c:pt idx="14365">
                  <c:v>10.345000000000001</c:v>
                </c:pt>
                <c:pt idx="14366">
                  <c:v>10.247</c:v>
                </c:pt>
                <c:pt idx="14367">
                  <c:v>10.173</c:v>
                </c:pt>
                <c:pt idx="14368">
                  <c:v>10.173</c:v>
                </c:pt>
                <c:pt idx="14369">
                  <c:v>10.051</c:v>
                </c:pt>
                <c:pt idx="14370">
                  <c:v>10.026</c:v>
                </c:pt>
                <c:pt idx="14371">
                  <c:v>10.000999999999999</c:v>
                </c:pt>
                <c:pt idx="14372">
                  <c:v>10.000999999999999</c:v>
                </c:pt>
                <c:pt idx="14373">
                  <c:v>10.026</c:v>
                </c:pt>
                <c:pt idx="14374">
                  <c:v>9.9770000000000003</c:v>
                </c:pt>
                <c:pt idx="14375">
                  <c:v>9.9030000000000005</c:v>
                </c:pt>
                <c:pt idx="14376">
                  <c:v>9.8290000000000006</c:v>
                </c:pt>
                <c:pt idx="14377">
                  <c:v>9.8049999999999997</c:v>
                </c:pt>
                <c:pt idx="14378">
                  <c:v>9.8049999999999997</c:v>
                </c:pt>
                <c:pt idx="14379">
                  <c:v>9.8539999999999992</c:v>
                </c:pt>
                <c:pt idx="14380">
                  <c:v>9.9280000000000008</c:v>
                </c:pt>
                <c:pt idx="14381">
                  <c:v>9.9030000000000005</c:v>
                </c:pt>
                <c:pt idx="14382">
                  <c:v>9.9030000000000005</c:v>
                </c:pt>
                <c:pt idx="14383">
                  <c:v>9.8290000000000006</c:v>
                </c:pt>
                <c:pt idx="14384">
                  <c:v>9.8290000000000006</c:v>
                </c:pt>
                <c:pt idx="14385">
                  <c:v>9.8049999999999997</c:v>
                </c:pt>
                <c:pt idx="14386">
                  <c:v>9.7799999999999994</c:v>
                </c:pt>
                <c:pt idx="14387">
                  <c:v>9.7799999999999994</c:v>
                </c:pt>
                <c:pt idx="14388">
                  <c:v>9.7560000000000002</c:v>
                </c:pt>
                <c:pt idx="14389">
                  <c:v>9.7059999999999995</c:v>
                </c:pt>
                <c:pt idx="14390">
                  <c:v>9.7059999999999995</c:v>
                </c:pt>
                <c:pt idx="14391">
                  <c:v>9.7059999999999995</c:v>
                </c:pt>
                <c:pt idx="14392">
                  <c:v>9.6820000000000004</c:v>
                </c:pt>
                <c:pt idx="14393">
                  <c:v>9.6820000000000004</c:v>
                </c:pt>
                <c:pt idx="14394">
                  <c:v>9.657</c:v>
                </c:pt>
                <c:pt idx="14395">
                  <c:v>9.6319999999999997</c:v>
                </c:pt>
                <c:pt idx="14396">
                  <c:v>9.6319999999999997</c:v>
                </c:pt>
                <c:pt idx="14397">
                  <c:v>9.6080000000000005</c:v>
                </c:pt>
                <c:pt idx="14398">
                  <c:v>9.6080000000000005</c:v>
                </c:pt>
                <c:pt idx="14399">
                  <c:v>9.6080000000000005</c:v>
                </c:pt>
                <c:pt idx="14400">
                  <c:v>9.5830000000000002</c:v>
                </c:pt>
                <c:pt idx="14401">
                  <c:v>9.5579999999999998</c:v>
                </c:pt>
                <c:pt idx="14402">
                  <c:v>9.5579999999999998</c:v>
                </c:pt>
                <c:pt idx="14403">
                  <c:v>9.5579999999999998</c:v>
                </c:pt>
                <c:pt idx="14404">
                  <c:v>9.5340000000000007</c:v>
                </c:pt>
                <c:pt idx="14405">
                  <c:v>9.5340000000000007</c:v>
                </c:pt>
                <c:pt idx="14406">
                  <c:v>9.5340000000000007</c:v>
                </c:pt>
                <c:pt idx="14407">
                  <c:v>9.5090000000000003</c:v>
                </c:pt>
                <c:pt idx="14408">
                  <c:v>9.5090000000000003</c:v>
                </c:pt>
                <c:pt idx="14409">
                  <c:v>9.5090000000000003</c:v>
                </c:pt>
                <c:pt idx="14410">
                  <c:v>9.5090000000000003</c:v>
                </c:pt>
                <c:pt idx="14411">
                  <c:v>9.4849999999999994</c:v>
                </c:pt>
                <c:pt idx="14412">
                  <c:v>9.4849999999999994</c:v>
                </c:pt>
                <c:pt idx="14413">
                  <c:v>9.4849999999999994</c:v>
                </c:pt>
                <c:pt idx="14414">
                  <c:v>9.4849999999999994</c:v>
                </c:pt>
                <c:pt idx="14415">
                  <c:v>9.4849999999999994</c:v>
                </c:pt>
                <c:pt idx="14416">
                  <c:v>9.4849999999999994</c:v>
                </c:pt>
                <c:pt idx="14417">
                  <c:v>9.4849999999999994</c:v>
                </c:pt>
                <c:pt idx="14418">
                  <c:v>9.4849999999999994</c:v>
                </c:pt>
                <c:pt idx="14419">
                  <c:v>9.5090000000000003</c:v>
                </c:pt>
                <c:pt idx="14420">
                  <c:v>9.4849999999999994</c:v>
                </c:pt>
                <c:pt idx="14421">
                  <c:v>9.4849999999999994</c:v>
                </c:pt>
                <c:pt idx="14422">
                  <c:v>9.4849999999999994</c:v>
                </c:pt>
                <c:pt idx="14423">
                  <c:v>9.4849999999999994</c:v>
                </c:pt>
                <c:pt idx="14424">
                  <c:v>9.4849999999999994</c:v>
                </c:pt>
                <c:pt idx="14425">
                  <c:v>9.5090000000000003</c:v>
                </c:pt>
                <c:pt idx="14426">
                  <c:v>9.4849999999999994</c:v>
                </c:pt>
                <c:pt idx="14427">
                  <c:v>9.4849999999999994</c:v>
                </c:pt>
                <c:pt idx="14428">
                  <c:v>9.5090000000000003</c:v>
                </c:pt>
                <c:pt idx="14429">
                  <c:v>9.5090000000000003</c:v>
                </c:pt>
                <c:pt idx="14430">
                  <c:v>9.5340000000000007</c:v>
                </c:pt>
                <c:pt idx="14431">
                  <c:v>9.5340000000000007</c:v>
                </c:pt>
                <c:pt idx="14432">
                  <c:v>9.5579999999999998</c:v>
                </c:pt>
                <c:pt idx="14433">
                  <c:v>9.5830000000000002</c:v>
                </c:pt>
                <c:pt idx="14434">
                  <c:v>9.6080000000000005</c:v>
                </c:pt>
                <c:pt idx="14435">
                  <c:v>9.6080000000000005</c:v>
                </c:pt>
                <c:pt idx="14436">
                  <c:v>9.7059999999999995</c:v>
                </c:pt>
                <c:pt idx="14437">
                  <c:v>9.7799999999999994</c:v>
                </c:pt>
                <c:pt idx="14438">
                  <c:v>9.8789999999999996</c:v>
                </c:pt>
                <c:pt idx="14439">
                  <c:v>9.8539999999999992</c:v>
                </c:pt>
                <c:pt idx="14440">
                  <c:v>9.952</c:v>
                </c:pt>
                <c:pt idx="14441">
                  <c:v>10.1</c:v>
                </c:pt>
                <c:pt idx="14442">
                  <c:v>10.198</c:v>
                </c:pt>
                <c:pt idx="14443">
                  <c:v>10.051</c:v>
                </c:pt>
                <c:pt idx="14444">
                  <c:v>10.173</c:v>
                </c:pt>
                <c:pt idx="14445">
                  <c:v>10.222</c:v>
                </c:pt>
                <c:pt idx="14446">
                  <c:v>10.271000000000001</c:v>
                </c:pt>
                <c:pt idx="14447">
                  <c:v>10.271000000000001</c:v>
                </c:pt>
                <c:pt idx="14448">
                  <c:v>10.222</c:v>
                </c:pt>
                <c:pt idx="14449">
                  <c:v>10.369</c:v>
                </c:pt>
                <c:pt idx="14450">
                  <c:v>10.32</c:v>
                </c:pt>
                <c:pt idx="14451">
                  <c:v>10.1</c:v>
                </c:pt>
                <c:pt idx="14452">
                  <c:v>10.124000000000001</c:v>
                </c:pt>
                <c:pt idx="14453">
                  <c:v>10.051</c:v>
                </c:pt>
                <c:pt idx="14454">
                  <c:v>10.271000000000001</c:v>
                </c:pt>
                <c:pt idx="14455">
                  <c:v>10.1</c:v>
                </c:pt>
                <c:pt idx="14456">
                  <c:v>10.000999999999999</c:v>
                </c:pt>
                <c:pt idx="14457">
                  <c:v>10.000999999999999</c:v>
                </c:pt>
                <c:pt idx="14458">
                  <c:v>10.1</c:v>
                </c:pt>
                <c:pt idx="14459">
                  <c:v>10.074999999999999</c:v>
                </c:pt>
                <c:pt idx="14460">
                  <c:v>10.026</c:v>
                </c:pt>
                <c:pt idx="14461">
                  <c:v>9.952</c:v>
                </c:pt>
                <c:pt idx="14462">
                  <c:v>9.8539999999999992</c:v>
                </c:pt>
                <c:pt idx="14463">
                  <c:v>9.8539999999999992</c:v>
                </c:pt>
                <c:pt idx="14464">
                  <c:v>9.9030000000000005</c:v>
                </c:pt>
                <c:pt idx="14465">
                  <c:v>9.8539999999999992</c:v>
                </c:pt>
                <c:pt idx="14466">
                  <c:v>9.8049999999999997</c:v>
                </c:pt>
                <c:pt idx="14467">
                  <c:v>9.7799999999999994</c:v>
                </c:pt>
                <c:pt idx="14468">
                  <c:v>9.8049999999999997</c:v>
                </c:pt>
                <c:pt idx="14469">
                  <c:v>9.9280000000000008</c:v>
                </c:pt>
                <c:pt idx="14470">
                  <c:v>10.051</c:v>
                </c:pt>
                <c:pt idx="14471">
                  <c:v>10.026</c:v>
                </c:pt>
                <c:pt idx="14472">
                  <c:v>10.026</c:v>
                </c:pt>
                <c:pt idx="14473">
                  <c:v>10.026</c:v>
                </c:pt>
                <c:pt idx="14474">
                  <c:v>9.952</c:v>
                </c:pt>
                <c:pt idx="14475">
                  <c:v>9.952</c:v>
                </c:pt>
                <c:pt idx="14476">
                  <c:v>9.9280000000000008</c:v>
                </c:pt>
                <c:pt idx="14477">
                  <c:v>9.8539999999999992</c:v>
                </c:pt>
                <c:pt idx="14478">
                  <c:v>9.8049999999999997</c:v>
                </c:pt>
                <c:pt idx="14479">
                  <c:v>9.7309999999999999</c:v>
                </c:pt>
                <c:pt idx="14480">
                  <c:v>9.7309999999999999</c:v>
                </c:pt>
                <c:pt idx="14481">
                  <c:v>9.7059999999999995</c:v>
                </c:pt>
                <c:pt idx="14482">
                  <c:v>9.7059999999999995</c:v>
                </c:pt>
                <c:pt idx="14483">
                  <c:v>9.6820000000000004</c:v>
                </c:pt>
                <c:pt idx="14484">
                  <c:v>9.6820000000000004</c:v>
                </c:pt>
                <c:pt idx="14485">
                  <c:v>9.6080000000000005</c:v>
                </c:pt>
                <c:pt idx="14486">
                  <c:v>9.5830000000000002</c:v>
                </c:pt>
                <c:pt idx="14487">
                  <c:v>9.5579999999999998</c:v>
                </c:pt>
                <c:pt idx="14488">
                  <c:v>9.5579999999999998</c:v>
                </c:pt>
                <c:pt idx="14489">
                  <c:v>9.5340000000000007</c:v>
                </c:pt>
                <c:pt idx="14490">
                  <c:v>9.5340000000000007</c:v>
                </c:pt>
                <c:pt idx="14491">
                  <c:v>9.5340000000000007</c:v>
                </c:pt>
                <c:pt idx="14492">
                  <c:v>9.5340000000000007</c:v>
                </c:pt>
                <c:pt idx="14493">
                  <c:v>9.5090000000000003</c:v>
                </c:pt>
                <c:pt idx="14494">
                  <c:v>9.5090000000000003</c:v>
                </c:pt>
                <c:pt idx="14495">
                  <c:v>9.4849999999999994</c:v>
                </c:pt>
                <c:pt idx="14496">
                  <c:v>9.4849999999999994</c:v>
                </c:pt>
                <c:pt idx="14497">
                  <c:v>9.4849999999999994</c:v>
                </c:pt>
                <c:pt idx="14498">
                  <c:v>9.4849999999999994</c:v>
                </c:pt>
                <c:pt idx="14499">
                  <c:v>9.4600000000000009</c:v>
                </c:pt>
                <c:pt idx="14500">
                  <c:v>9.4600000000000009</c:v>
                </c:pt>
                <c:pt idx="14501">
                  <c:v>9.4350000000000005</c:v>
                </c:pt>
                <c:pt idx="14502">
                  <c:v>9.4350000000000005</c:v>
                </c:pt>
                <c:pt idx="14503">
                  <c:v>9.4350000000000005</c:v>
                </c:pt>
                <c:pt idx="14504">
                  <c:v>9.4350000000000005</c:v>
                </c:pt>
                <c:pt idx="14505">
                  <c:v>9.41</c:v>
                </c:pt>
                <c:pt idx="14506">
                  <c:v>9.41</c:v>
                </c:pt>
                <c:pt idx="14507">
                  <c:v>9.41</c:v>
                </c:pt>
                <c:pt idx="14508">
                  <c:v>9.41</c:v>
                </c:pt>
                <c:pt idx="14509">
                  <c:v>9.3859999999999992</c:v>
                </c:pt>
                <c:pt idx="14510">
                  <c:v>9.3859999999999992</c:v>
                </c:pt>
                <c:pt idx="14511">
                  <c:v>9.3859999999999992</c:v>
                </c:pt>
                <c:pt idx="14512">
                  <c:v>9.3859999999999992</c:v>
                </c:pt>
                <c:pt idx="14513">
                  <c:v>9.3859999999999992</c:v>
                </c:pt>
                <c:pt idx="14514">
                  <c:v>9.3859999999999992</c:v>
                </c:pt>
                <c:pt idx="14515">
                  <c:v>9.3859999999999992</c:v>
                </c:pt>
                <c:pt idx="14516">
                  <c:v>9.3859999999999992</c:v>
                </c:pt>
                <c:pt idx="14517">
                  <c:v>9.3610000000000007</c:v>
                </c:pt>
                <c:pt idx="14518">
                  <c:v>9.3610000000000007</c:v>
                </c:pt>
                <c:pt idx="14519">
                  <c:v>9.3610000000000007</c:v>
                </c:pt>
                <c:pt idx="14520">
                  <c:v>9.3610000000000007</c:v>
                </c:pt>
                <c:pt idx="14521">
                  <c:v>9.3610000000000007</c:v>
                </c:pt>
                <c:pt idx="14522">
                  <c:v>9.3610000000000007</c:v>
                </c:pt>
                <c:pt idx="14523">
                  <c:v>9.3610000000000007</c:v>
                </c:pt>
                <c:pt idx="14524">
                  <c:v>9.3859999999999992</c:v>
                </c:pt>
                <c:pt idx="14525">
                  <c:v>9.41</c:v>
                </c:pt>
                <c:pt idx="14526">
                  <c:v>9.4350000000000005</c:v>
                </c:pt>
                <c:pt idx="14527">
                  <c:v>9.4350000000000005</c:v>
                </c:pt>
                <c:pt idx="14528">
                  <c:v>9.4350000000000005</c:v>
                </c:pt>
                <c:pt idx="14529">
                  <c:v>9.4849999999999994</c:v>
                </c:pt>
                <c:pt idx="14530">
                  <c:v>9.5090000000000003</c:v>
                </c:pt>
                <c:pt idx="14531">
                  <c:v>9.5830000000000002</c:v>
                </c:pt>
                <c:pt idx="14532">
                  <c:v>9.657</c:v>
                </c:pt>
                <c:pt idx="14533">
                  <c:v>9.7309999999999999</c:v>
                </c:pt>
                <c:pt idx="14534">
                  <c:v>9.6820000000000004</c:v>
                </c:pt>
                <c:pt idx="14535">
                  <c:v>9.7309999999999999</c:v>
                </c:pt>
                <c:pt idx="14536">
                  <c:v>9.6820000000000004</c:v>
                </c:pt>
                <c:pt idx="14537">
                  <c:v>9.7799999999999994</c:v>
                </c:pt>
                <c:pt idx="14538">
                  <c:v>9.7309999999999999</c:v>
                </c:pt>
                <c:pt idx="14539">
                  <c:v>9.8049999999999997</c:v>
                </c:pt>
                <c:pt idx="14540">
                  <c:v>9.9030000000000005</c:v>
                </c:pt>
                <c:pt idx="14541">
                  <c:v>10.026</c:v>
                </c:pt>
                <c:pt idx="14542">
                  <c:v>9.9280000000000008</c:v>
                </c:pt>
                <c:pt idx="14543">
                  <c:v>9.952</c:v>
                </c:pt>
                <c:pt idx="14544">
                  <c:v>10.000999999999999</c:v>
                </c:pt>
                <c:pt idx="14545">
                  <c:v>10.000999999999999</c:v>
                </c:pt>
                <c:pt idx="14546">
                  <c:v>9.9280000000000008</c:v>
                </c:pt>
                <c:pt idx="14547">
                  <c:v>10.1</c:v>
                </c:pt>
                <c:pt idx="14548">
                  <c:v>10.173</c:v>
                </c:pt>
                <c:pt idx="14549">
                  <c:v>10.222</c:v>
                </c:pt>
                <c:pt idx="14550">
                  <c:v>10.271000000000001</c:v>
                </c:pt>
                <c:pt idx="14551">
                  <c:v>10.295999999999999</c:v>
                </c:pt>
                <c:pt idx="14552">
                  <c:v>10.369</c:v>
                </c:pt>
                <c:pt idx="14553">
                  <c:v>10.467000000000001</c:v>
                </c:pt>
                <c:pt idx="14554">
                  <c:v>10.417999999999999</c:v>
                </c:pt>
                <c:pt idx="14555">
                  <c:v>10.394</c:v>
                </c:pt>
                <c:pt idx="14556">
                  <c:v>10.369</c:v>
                </c:pt>
                <c:pt idx="14557">
                  <c:v>10.369</c:v>
                </c:pt>
                <c:pt idx="14558">
                  <c:v>10.417999999999999</c:v>
                </c:pt>
                <c:pt idx="14559">
                  <c:v>10.369</c:v>
                </c:pt>
                <c:pt idx="14560">
                  <c:v>10.345000000000001</c:v>
                </c:pt>
                <c:pt idx="14561">
                  <c:v>10.345000000000001</c:v>
                </c:pt>
                <c:pt idx="14562">
                  <c:v>10.394</c:v>
                </c:pt>
                <c:pt idx="14563">
                  <c:v>10.32</c:v>
                </c:pt>
                <c:pt idx="14564">
                  <c:v>10.345000000000001</c:v>
                </c:pt>
                <c:pt idx="14565">
                  <c:v>10.32</c:v>
                </c:pt>
                <c:pt idx="14566">
                  <c:v>10.32</c:v>
                </c:pt>
                <c:pt idx="14567">
                  <c:v>10.247</c:v>
                </c:pt>
                <c:pt idx="14568">
                  <c:v>10.173</c:v>
                </c:pt>
                <c:pt idx="14569">
                  <c:v>10.148999999999999</c:v>
                </c:pt>
                <c:pt idx="14570">
                  <c:v>10.173</c:v>
                </c:pt>
                <c:pt idx="14571">
                  <c:v>10.074999999999999</c:v>
                </c:pt>
                <c:pt idx="14572">
                  <c:v>10.026</c:v>
                </c:pt>
                <c:pt idx="14573">
                  <c:v>10.000999999999999</c:v>
                </c:pt>
                <c:pt idx="14574">
                  <c:v>9.9280000000000008</c:v>
                </c:pt>
                <c:pt idx="14575">
                  <c:v>9.8789999999999996</c:v>
                </c:pt>
                <c:pt idx="14576">
                  <c:v>9.8049999999999997</c:v>
                </c:pt>
                <c:pt idx="14577">
                  <c:v>9.8049999999999997</c:v>
                </c:pt>
                <c:pt idx="14578">
                  <c:v>9.7799999999999994</c:v>
                </c:pt>
                <c:pt idx="14579">
                  <c:v>9.7560000000000002</c:v>
                </c:pt>
                <c:pt idx="14580">
                  <c:v>9.7309999999999999</c:v>
                </c:pt>
                <c:pt idx="14581">
                  <c:v>9.7309999999999999</c:v>
                </c:pt>
                <c:pt idx="14582">
                  <c:v>9.6820000000000004</c:v>
                </c:pt>
                <c:pt idx="14583">
                  <c:v>9.657</c:v>
                </c:pt>
                <c:pt idx="14584">
                  <c:v>9.657</c:v>
                </c:pt>
                <c:pt idx="14585">
                  <c:v>9.6319999999999997</c:v>
                </c:pt>
                <c:pt idx="14586">
                  <c:v>9.6319999999999997</c:v>
                </c:pt>
                <c:pt idx="14587">
                  <c:v>9.6080000000000005</c:v>
                </c:pt>
                <c:pt idx="14588">
                  <c:v>9.6080000000000005</c:v>
                </c:pt>
                <c:pt idx="14589">
                  <c:v>9.6080000000000005</c:v>
                </c:pt>
                <c:pt idx="14590">
                  <c:v>9.5830000000000002</c:v>
                </c:pt>
                <c:pt idx="14591">
                  <c:v>9.5830000000000002</c:v>
                </c:pt>
                <c:pt idx="14592">
                  <c:v>9.5830000000000002</c:v>
                </c:pt>
                <c:pt idx="14593">
                  <c:v>9.5830000000000002</c:v>
                </c:pt>
                <c:pt idx="14594">
                  <c:v>9.5830000000000002</c:v>
                </c:pt>
                <c:pt idx="14595">
                  <c:v>9.6080000000000005</c:v>
                </c:pt>
                <c:pt idx="14596">
                  <c:v>9.6080000000000005</c:v>
                </c:pt>
                <c:pt idx="14597">
                  <c:v>9.5830000000000002</c:v>
                </c:pt>
                <c:pt idx="14598">
                  <c:v>9.5579999999999998</c:v>
                </c:pt>
                <c:pt idx="14599">
                  <c:v>9.5340000000000007</c:v>
                </c:pt>
                <c:pt idx="14600">
                  <c:v>9.5340000000000007</c:v>
                </c:pt>
                <c:pt idx="14601">
                  <c:v>9.5340000000000007</c:v>
                </c:pt>
                <c:pt idx="14602">
                  <c:v>9.5340000000000007</c:v>
                </c:pt>
                <c:pt idx="14603">
                  <c:v>9.5340000000000007</c:v>
                </c:pt>
                <c:pt idx="14604">
                  <c:v>9.5340000000000007</c:v>
                </c:pt>
                <c:pt idx="14605">
                  <c:v>9.5579999999999998</c:v>
                </c:pt>
                <c:pt idx="14606">
                  <c:v>9.5830000000000002</c:v>
                </c:pt>
                <c:pt idx="14607">
                  <c:v>9.5830000000000002</c:v>
                </c:pt>
                <c:pt idx="14608">
                  <c:v>9.5579999999999998</c:v>
                </c:pt>
                <c:pt idx="14609">
                  <c:v>9.5340000000000007</c:v>
                </c:pt>
                <c:pt idx="14610">
                  <c:v>9.5340000000000007</c:v>
                </c:pt>
                <c:pt idx="14611">
                  <c:v>9.5090000000000003</c:v>
                </c:pt>
                <c:pt idx="14612">
                  <c:v>9.5090000000000003</c:v>
                </c:pt>
                <c:pt idx="14613">
                  <c:v>9.5340000000000007</c:v>
                </c:pt>
                <c:pt idx="14614">
                  <c:v>9.5340000000000007</c:v>
                </c:pt>
                <c:pt idx="14615">
                  <c:v>9.5340000000000007</c:v>
                </c:pt>
                <c:pt idx="14616">
                  <c:v>9.5340000000000007</c:v>
                </c:pt>
                <c:pt idx="14617">
                  <c:v>9.5340000000000007</c:v>
                </c:pt>
                <c:pt idx="14618">
                  <c:v>9.5340000000000007</c:v>
                </c:pt>
                <c:pt idx="14619">
                  <c:v>9.5340000000000007</c:v>
                </c:pt>
                <c:pt idx="14620">
                  <c:v>9.5340000000000007</c:v>
                </c:pt>
                <c:pt idx="14621">
                  <c:v>9.5340000000000007</c:v>
                </c:pt>
                <c:pt idx="14622">
                  <c:v>9.5579999999999998</c:v>
                </c:pt>
                <c:pt idx="14623">
                  <c:v>9.5579999999999998</c:v>
                </c:pt>
                <c:pt idx="14624">
                  <c:v>9.5579999999999998</c:v>
                </c:pt>
                <c:pt idx="14625">
                  <c:v>9.5579999999999998</c:v>
                </c:pt>
                <c:pt idx="14626">
                  <c:v>9.5579999999999998</c:v>
                </c:pt>
                <c:pt idx="14627">
                  <c:v>9.5579999999999998</c:v>
                </c:pt>
                <c:pt idx="14628">
                  <c:v>9.5830000000000002</c:v>
                </c:pt>
                <c:pt idx="14629">
                  <c:v>9.5830000000000002</c:v>
                </c:pt>
                <c:pt idx="14630">
                  <c:v>9.5830000000000002</c:v>
                </c:pt>
                <c:pt idx="14631">
                  <c:v>9.6319999999999997</c:v>
                </c:pt>
                <c:pt idx="14632">
                  <c:v>9.657</c:v>
                </c:pt>
                <c:pt idx="14633">
                  <c:v>9.6820000000000004</c:v>
                </c:pt>
                <c:pt idx="14634">
                  <c:v>9.7560000000000002</c:v>
                </c:pt>
                <c:pt idx="14635">
                  <c:v>9.8049999999999997</c:v>
                </c:pt>
                <c:pt idx="14636">
                  <c:v>9.9280000000000008</c:v>
                </c:pt>
                <c:pt idx="14637">
                  <c:v>9.952</c:v>
                </c:pt>
                <c:pt idx="14638">
                  <c:v>9.9030000000000005</c:v>
                </c:pt>
                <c:pt idx="14639">
                  <c:v>9.9770000000000003</c:v>
                </c:pt>
                <c:pt idx="14640">
                  <c:v>9.9280000000000008</c:v>
                </c:pt>
                <c:pt idx="14641">
                  <c:v>9.9030000000000005</c:v>
                </c:pt>
                <c:pt idx="14642">
                  <c:v>9.9280000000000008</c:v>
                </c:pt>
                <c:pt idx="14643">
                  <c:v>9.9770000000000003</c:v>
                </c:pt>
                <c:pt idx="14644">
                  <c:v>9.9770000000000003</c:v>
                </c:pt>
                <c:pt idx="14645">
                  <c:v>10.000999999999999</c:v>
                </c:pt>
                <c:pt idx="14646">
                  <c:v>10.148999999999999</c:v>
                </c:pt>
                <c:pt idx="14647">
                  <c:v>10.173</c:v>
                </c:pt>
                <c:pt idx="14648">
                  <c:v>10.1</c:v>
                </c:pt>
                <c:pt idx="14649">
                  <c:v>10.124000000000001</c:v>
                </c:pt>
                <c:pt idx="14650">
                  <c:v>10.074999999999999</c:v>
                </c:pt>
                <c:pt idx="14651">
                  <c:v>10.026</c:v>
                </c:pt>
                <c:pt idx="14652">
                  <c:v>10.026</c:v>
                </c:pt>
                <c:pt idx="14653">
                  <c:v>10.026</c:v>
                </c:pt>
                <c:pt idx="14654">
                  <c:v>9.9770000000000003</c:v>
                </c:pt>
                <c:pt idx="14655">
                  <c:v>9.8789999999999996</c:v>
                </c:pt>
                <c:pt idx="14656">
                  <c:v>10.026</c:v>
                </c:pt>
                <c:pt idx="14657">
                  <c:v>9.9770000000000003</c:v>
                </c:pt>
                <c:pt idx="14658">
                  <c:v>9.9770000000000003</c:v>
                </c:pt>
                <c:pt idx="14659">
                  <c:v>10.000999999999999</c:v>
                </c:pt>
                <c:pt idx="14660">
                  <c:v>9.9770000000000003</c:v>
                </c:pt>
                <c:pt idx="14661">
                  <c:v>9.952</c:v>
                </c:pt>
                <c:pt idx="14662">
                  <c:v>9.9280000000000008</c:v>
                </c:pt>
                <c:pt idx="14663">
                  <c:v>9.9280000000000008</c:v>
                </c:pt>
                <c:pt idx="14664">
                  <c:v>9.9280000000000008</c:v>
                </c:pt>
                <c:pt idx="14665">
                  <c:v>9.9280000000000008</c:v>
                </c:pt>
                <c:pt idx="14666">
                  <c:v>9.8539999999999992</c:v>
                </c:pt>
                <c:pt idx="14667">
                  <c:v>9.8290000000000006</c:v>
                </c:pt>
                <c:pt idx="14668">
                  <c:v>9.7799999999999994</c:v>
                </c:pt>
                <c:pt idx="14669">
                  <c:v>9.8049999999999997</c:v>
                </c:pt>
                <c:pt idx="14670">
                  <c:v>9.8539999999999992</c:v>
                </c:pt>
                <c:pt idx="14671">
                  <c:v>9.7799999999999994</c:v>
                </c:pt>
                <c:pt idx="14672">
                  <c:v>9.7560000000000002</c:v>
                </c:pt>
                <c:pt idx="14673">
                  <c:v>9.7560000000000002</c:v>
                </c:pt>
                <c:pt idx="14674">
                  <c:v>9.7309999999999999</c:v>
                </c:pt>
                <c:pt idx="14675">
                  <c:v>9.6820000000000004</c:v>
                </c:pt>
                <c:pt idx="14676">
                  <c:v>9.657</c:v>
                </c:pt>
                <c:pt idx="14677">
                  <c:v>9.6319999999999997</c:v>
                </c:pt>
                <c:pt idx="14678">
                  <c:v>9.6080000000000005</c:v>
                </c:pt>
                <c:pt idx="14679">
                  <c:v>9.5830000000000002</c:v>
                </c:pt>
                <c:pt idx="14680">
                  <c:v>9.5579999999999998</c:v>
                </c:pt>
                <c:pt idx="14681">
                  <c:v>9.5340000000000007</c:v>
                </c:pt>
                <c:pt idx="14682">
                  <c:v>9.5340000000000007</c:v>
                </c:pt>
                <c:pt idx="14683">
                  <c:v>9.5340000000000007</c:v>
                </c:pt>
                <c:pt idx="14684">
                  <c:v>9.5090000000000003</c:v>
                </c:pt>
                <c:pt idx="14685">
                  <c:v>9.4849999999999994</c:v>
                </c:pt>
                <c:pt idx="14686">
                  <c:v>9.4849999999999994</c:v>
                </c:pt>
                <c:pt idx="14687">
                  <c:v>9.4849999999999994</c:v>
                </c:pt>
                <c:pt idx="14688">
                  <c:v>9.4849999999999994</c:v>
                </c:pt>
                <c:pt idx="14689">
                  <c:v>9.4849999999999994</c:v>
                </c:pt>
                <c:pt idx="14690">
                  <c:v>9.4849999999999994</c:v>
                </c:pt>
                <c:pt idx="14691">
                  <c:v>9.4600000000000009</c:v>
                </c:pt>
                <c:pt idx="14692">
                  <c:v>9.4600000000000009</c:v>
                </c:pt>
                <c:pt idx="14693">
                  <c:v>9.4600000000000009</c:v>
                </c:pt>
                <c:pt idx="14694">
                  <c:v>9.4350000000000005</c:v>
                </c:pt>
                <c:pt idx="14695">
                  <c:v>9.4350000000000005</c:v>
                </c:pt>
                <c:pt idx="14696">
                  <c:v>9.4350000000000005</c:v>
                </c:pt>
                <c:pt idx="14697">
                  <c:v>9.4350000000000005</c:v>
                </c:pt>
                <c:pt idx="14698">
                  <c:v>9.4350000000000005</c:v>
                </c:pt>
                <c:pt idx="14699">
                  <c:v>9.4350000000000005</c:v>
                </c:pt>
                <c:pt idx="14700">
                  <c:v>9.4350000000000005</c:v>
                </c:pt>
                <c:pt idx="14701">
                  <c:v>9.4350000000000005</c:v>
                </c:pt>
                <c:pt idx="14702">
                  <c:v>9.41</c:v>
                </c:pt>
                <c:pt idx="14703">
                  <c:v>9.41</c:v>
                </c:pt>
                <c:pt idx="14704">
                  <c:v>9.41</c:v>
                </c:pt>
                <c:pt idx="14705">
                  <c:v>9.41</c:v>
                </c:pt>
                <c:pt idx="14706">
                  <c:v>9.3859999999999992</c:v>
                </c:pt>
                <c:pt idx="14707">
                  <c:v>9.3859999999999992</c:v>
                </c:pt>
                <c:pt idx="14708">
                  <c:v>9.3859999999999992</c:v>
                </c:pt>
                <c:pt idx="14709">
                  <c:v>9.41</c:v>
                </c:pt>
                <c:pt idx="14710">
                  <c:v>9.41</c:v>
                </c:pt>
                <c:pt idx="14711">
                  <c:v>9.3859999999999992</c:v>
                </c:pt>
                <c:pt idx="14712">
                  <c:v>9.3859999999999992</c:v>
                </c:pt>
                <c:pt idx="14713">
                  <c:v>9.3859999999999992</c:v>
                </c:pt>
                <c:pt idx="14714">
                  <c:v>9.3859999999999992</c:v>
                </c:pt>
                <c:pt idx="14715">
                  <c:v>9.3859999999999992</c:v>
                </c:pt>
                <c:pt idx="14716">
                  <c:v>9.3859999999999992</c:v>
                </c:pt>
                <c:pt idx="14717">
                  <c:v>9.41</c:v>
                </c:pt>
                <c:pt idx="14718">
                  <c:v>9.41</c:v>
                </c:pt>
                <c:pt idx="14719">
                  <c:v>9.41</c:v>
                </c:pt>
                <c:pt idx="14720">
                  <c:v>9.41</c:v>
                </c:pt>
                <c:pt idx="14721">
                  <c:v>9.4350000000000005</c:v>
                </c:pt>
                <c:pt idx="14722">
                  <c:v>9.4350000000000005</c:v>
                </c:pt>
                <c:pt idx="14723">
                  <c:v>9.5090000000000003</c:v>
                </c:pt>
                <c:pt idx="14724">
                  <c:v>9.6319999999999997</c:v>
                </c:pt>
                <c:pt idx="14725">
                  <c:v>9.657</c:v>
                </c:pt>
                <c:pt idx="14726">
                  <c:v>9.7309999999999999</c:v>
                </c:pt>
                <c:pt idx="14727">
                  <c:v>9.8539999999999992</c:v>
                </c:pt>
                <c:pt idx="14728">
                  <c:v>9.9280000000000008</c:v>
                </c:pt>
                <c:pt idx="14729">
                  <c:v>10.026</c:v>
                </c:pt>
                <c:pt idx="14730">
                  <c:v>10.1</c:v>
                </c:pt>
                <c:pt idx="14731">
                  <c:v>10.148999999999999</c:v>
                </c:pt>
                <c:pt idx="14732">
                  <c:v>10.124000000000001</c:v>
                </c:pt>
                <c:pt idx="14733">
                  <c:v>10.222</c:v>
                </c:pt>
                <c:pt idx="14734">
                  <c:v>10.295999999999999</c:v>
                </c:pt>
                <c:pt idx="14735">
                  <c:v>10.198</c:v>
                </c:pt>
                <c:pt idx="14736">
                  <c:v>10.198</c:v>
                </c:pt>
                <c:pt idx="14737">
                  <c:v>10.271000000000001</c:v>
                </c:pt>
                <c:pt idx="14738">
                  <c:v>10.417999999999999</c:v>
                </c:pt>
                <c:pt idx="14739">
                  <c:v>10.417999999999999</c:v>
                </c:pt>
                <c:pt idx="14740">
                  <c:v>10.516</c:v>
                </c:pt>
                <c:pt idx="14741">
                  <c:v>10.443</c:v>
                </c:pt>
                <c:pt idx="14742">
                  <c:v>10.369</c:v>
                </c:pt>
                <c:pt idx="14743">
                  <c:v>10.443</c:v>
                </c:pt>
                <c:pt idx="14744">
                  <c:v>10.467000000000001</c:v>
                </c:pt>
                <c:pt idx="14745">
                  <c:v>10.417999999999999</c:v>
                </c:pt>
                <c:pt idx="14746">
                  <c:v>10.492000000000001</c:v>
                </c:pt>
                <c:pt idx="14747">
                  <c:v>10.492000000000001</c:v>
                </c:pt>
                <c:pt idx="14748">
                  <c:v>10.443</c:v>
                </c:pt>
                <c:pt idx="14749">
                  <c:v>10.417999999999999</c:v>
                </c:pt>
                <c:pt idx="14750">
                  <c:v>10.417999999999999</c:v>
                </c:pt>
                <c:pt idx="14751">
                  <c:v>10.394</c:v>
                </c:pt>
                <c:pt idx="14752">
                  <c:v>10.369</c:v>
                </c:pt>
                <c:pt idx="14753">
                  <c:v>10.345000000000001</c:v>
                </c:pt>
                <c:pt idx="14754">
                  <c:v>10.295999999999999</c:v>
                </c:pt>
                <c:pt idx="14755">
                  <c:v>10.295999999999999</c:v>
                </c:pt>
                <c:pt idx="14756">
                  <c:v>10.345000000000001</c:v>
                </c:pt>
                <c:pt idx="14757">
                  <c:v>10.417999999999999</c:v>
                </c:pt>
                <c:pt idx="14758">
                  <c:v>10.345000000000001</c:v>
                </c:pt>
                <c:pt idx="14759">
                  <c:v>10.369</c:v>
                </c:pt>
                <c:pt idx="14760">
                  <c:v>10.295999999999999</c:v>
                </c:pt>
                <c:pt idx="14761">
                  <c:v>10.295999999999999</c:v>
                </c:pt>
                <c:pt idx="14762">
                  <c:v>10.271000000000001</c:v>
                </c:pt>
                <c:pt idx="14763">
                  <c:v>10.198</c:v>
                </c:pt>
                <c:pt idx="14764">
                  <c:v>10.173</c:v>
                </c:pt>
                <c:pt idx="14765">
                  <c:v>10.124000000000001</c:v>
                </c:pt>
                <c:pt idx="14766">
                  <c:v>10.074999999999999</c:v>
                </c:pt>
                <c:pt idx="14767">
                  <c:v>10.026</c:v>
                </c:pt>
                <c:pt idx="14768">
                  <c:v>9.9770000000000003</c:v>
                </c:pt>
                <c:pt idx="14769">
                  <c:v>9.9280000000000008</c:v>
                </c:pt>
                <c:pt idx="14770">
                  <c:v>9.8539999999999992</c:v>
                </c:pt>
                <c:pt idx="14771">
                  <c:v>9.8290000000000006</c:v>
                </c:pt>
                <c:pt idx="14772">
                  <c:v>9.8290000000000006</c:v>
                </c:pt>
                <c:pt idx="14773">
                  <c:v>9.7799999999999994</c:v>
                </c:pt>
                <c:pt idx="14774">
                  <c:v>9.7799999999999994</c:v>
                </c:pt>
                <c:pt idx="14775">
                  <c:v>9.7309999999999999</c:v>
                </c:pt>
                <c:pt idx="14776">
                  <c:v>9.7309999999999999</c:v>
                </c:pt>
                <c:pt idx="14777">
                  <c:v>9.6820000000000004</c:v>
                </c:pt>
                <c:pt idx="14778">
                  <c:v>9.6319999999999997</c:v>
                </c:pt>
                <c:pt idx="14779">
                  <c:v>9.6080000000000005</c:v>
                </c:pt>
                <c:pt idx="14780">
                  <c:v>9.5830000000000002</c:v>
                </c:pt>
                <c:pt idx="14781">
                  <c:v>9.5830000000000002</c:v>
                </c:pt>
                <c:pt idx="14782">
                  <c:v>9.5830000000000002</c:v>
                </c:pt>
                <c:pt idx="14783">
                  <c:v>9.5830000000000002</c:v>
                </c:pt>
                <c:pt idx="14784">
                  <c:v>9.5830000000000002</c:v>
                </c:pt>
                <c:pt idx="14785">
                  <c:v>9.5830000000000002</c:v>
                </c:pt>
                <c:pt idx="14786">
                  <c:v>9.5579999999999998</c:v>
                </c:pt>
                <c:pt idx="14787">
                  <c:v>9.5579999999999998</c:v>
                </c:pt>
                <c:pt idx="14788">
                  <c:v>9.5579999999999998</c:v>
                </c:pt>
                <c:pt idx="14789">
                  <c:v>9.5340000000000007</c:v>
                </c:pt>
                <c:pt idx="14790">
                  <c:v>9.5340000000000007</c:v>
                </c:pt>
                <c:pt idx="14791">
                  <c:v>9.5340000000000007</c:v>
                </c:pt>
                <c:pt idx="14792">
                  <c:v>9.5340000000000007</c:v>
                </c:pt>
                <c:pt idx="14793">
                  <c:v>9.5090000000000003</c:v>
                </c:pt>
                <c:pt idx="14794">
                  <c:v>9.5090000000000003</c:v>
                </c:pt>
                <c:pt idx="14795">
                  <c:v>9.4849999999999994</c:v>
                </c:pt>
                <c:pt idx="14796">
                  <c:v>9.4849999999999994</c:v>
                </c:pt>
                <c:pt idx="14797">
                  <c:v>9.4849999999999994</c:v>
                </c:pt>
                <c:pt idx="14798">
                  <c:v>9.4849999999999994</c:v>
                </c:pt>
                <c:pt idx="14799">
                  <c:v>9.4849999999999994</c:v>
                </c:pt>
                <c:pt idx="14800">
                  <c:v>9.4600000000000009</c:v>
                </c:pt>
                <c:pt idx="14801">
                  <c:v>9.4600000000000009</c:v>
                </c:pt>
                <c:pt idx="14802">
                  <c:v>9.4600000000000009</c:v>
                </c:pt>
                <c:pt idx="14803">
                  <c:v>9.4600000000000009</c:v>
                </c:pt>
                <c:pt idx="14804">
                  <c:v>9.4350000000000005</c:v>
                </c:pt>
                <c:pt idx="14805">
                  <c:v>9.4350000000000005</c:v>
                </c:pt>
                <c:pt idx="14806">
                  <c:v>9.4350000000000005</c:v>
                </c:pt>
                <c:pt idx="14807">
                  <c:v>9.4350000000000005</c:v>
                </c:pt>
                <c:pt idx="14808">
                  <c:v>9.4350000000000005</c:v>
                </c:pt>
                <c:pt idx="14809">
                  <c:v>9.4350000000000005</c:v>
                </c:pt>
                <c:pt idx="14810">
                  <c:v>9.4350000000000005</c:v>
                </c:pt>
                <c:pt idx="14811">
                  <c:v>9.4350000000000005</c:v>
                </c:pt>
                <c:pt idx="14812">
                  <c:v>9.4350000000000005</c:v>
                </c:pt>
                <c:pt idx="14813">
                  <c:v>9.4350000000000005</c:v>
                </c:pt>
                <c:pt idx="14814">
                  <c:v>9.4600000000000009</c:v>
                </c:pt>
                <c:pt idx="14815">
                  <c:v>9.4600000000000009</c:v>
                </c:pt>
                <c:pt idx="14816">
                  <c:v>9.4600000000000009</c:v>
                </c:pt>
                <c:pt idx="14817">
                  <c:v>9.4849999999999994</c:v>
                </c:pt>
                <c:pt idx="14818">
                  <c:v>9.5090000000000003</c:v>
                </c:pt>
                <c:pt idx="14819">
                  <c:v>9.5579999999999998</c:v>
                </c:pt>
                <c:pt idx="14820">
                  <c:v>9.6820000000000004</c:v>
                </c:pt>
                <c:pt idx="14821">
                  <c:v>9.7560000000000002</c:v>
                </c:pt>
                <c:pt idx="14822">
                  <c:v>9.8789999999999996</c:v>
                </c:pt>
                <c:pt idx="14823">
                  <c:v>9.9770000000000003</c:v>
                </c:pt>
                <c:pt idx="14824">
                  <c:v>10.074999999999999</c:v>
                </c:pt>
                <c:pt idx="14825">
                  <c:v>10.148999999999999</c:v>
                </c:pt>
                <c:pt idx="14826">
                  <c:v>10.198</c:v>
                </c:pt>
                <c:pt idx="14827">
                  <c:v>10.247</c:v>
                </c:pt>
                <c:pt idx="14828">
                  <c:v>10.295999999999999</c:v>
                </c:pt>
                <c:pt idx="14829">
                  <c:v>10.32</c:v>
                </c:pt>
                <c:pt idx="14830">
                  <c:v>10.369</c:v>
                </c:pt>
                <c:pt idx="14831">
                  <c:v>10.394</c:v>
                </c:pt>
                <c:pt idx="14832">
                  <c:v>10.417999999999999</c:v>
                </c:pt>
                <c:pt idx="14833">
                  <c:v>10.467000000000001</c:v>
                </c:pt>
                <c:pt idx="14834">
                  <c:v>10.516</c:v>
                </c:pt>
                <c:pt idx="14835">
                  <c:v>10.492000000000001</c:v>
                </c:pt>
                <c:pt idx="14836">
                  <c:v>10.614000000000001</c:v>
                </c:pt>
                <c:pt idx="14837">
                  <c:v>10.638</c:v>
                </c:pt>
                <c:pt idx="14838">
                  <c:v>10.686999999999999</c:v>
                </c:pt>
                <c:pt idx="14839">
                  <c:v>10.712</c:v>
                </c:pt>
                <c:pt idx="14840">
                  <c:v>10.736000000000001</c:v>
                </c:pt>
                <c:pt idx="14841">
                  <c:v>10.785</c:v>
                </c:pt>
                <c:pt idx="14842">
                  <c:v>10.81</c:v>
                </c:pt>
                <c:pt idx="14843">
                  <c:v>10.760999999999999</c:v>
                </c:pt>
                <c:pt idx="14844">
                  <c:v>10.760999999999999</c:v>
                </c:pt>
                <c:pt idx="14845">
                  <c:v>10.736000000000001</c:v>
                </c:pt>
                <c:pt idx="14846">
                  <c:v>10.638</c:v>
                </c:pt>
                <c:pt idx="14847">
                  <c:v>10.614000000000001</c:v>
                </c:pt>
                <c:pt idx="14848">
                  <c:v>10.565</c:v>
                </c:pt>
                <c:pt idx="14849">
                  <c:v>10.59</c:v>
                </c:pt>
                <c:pt idx="14850">
                  <c:v>10.541</c:v>
                </c:pt>
                <c:pt idx="14851">
                  <c:v>10.467000000000001</c:v>
                </c:pt>
                <c:pt idx="14852">
                  <c:v>10.32</c:v>
                </c:pt>
                <c:pt idx="14853">
                  <c:v>10.295999999999999</c:v>
                </c:pt>
                <c:pt idx="14854">
                  <c:v>10.271000000000001</c:v>
                </c:pt>
                <c:pt idx="14855">
                  <c:v>10.247</c:v>
                </c:pt>
                <c:pt idx="14856">
                  <c:v>10.173</c:v>
                </c:pt>
                <c:pt idx="14857">
                  <c:v>10.148999999999999</c:v>
                </c:pt>
                <c:pt idx="14858">
                  <c:v>10.173</c:v>
                </c:pt>
                <c:pt idx="14859">
                  <c:v>10.1</c:v>
                </c:pt>
                <c:pt idx="14860">
                  <c:v>10.051</c:v>
                </c:pt>
                <c:pt idx="14861">
                  <c:v>10.074999999999999</c:v>
                </c:pt>
                <c:pt idx="14862">
                  <c:v>10.051</c:v>
                </c:pt>
                <c:pt idx="14863">
                  <c:v>10.051</c:v>
                </c:pt>
                <c:pt idx="14864">
                  <c:v>9.9770000000000003</c:v>
                </c:pt>
                <c:pt idx="14865">
                  <c:v>9.9280000000000008</c:v>
                </c:pt>
                <c:pt idx="14866">
                  <c:v>9.8789999999999996</c:v>
                </c:pt>
                <c:pt idx="14867">
                  <c:v>9.8049999999999997</c:v>
                </c:pt>
                <c:pt idx="14868">
                  <c:v>9.8290000000000006</c:v>
                </c:pt>
                <c:pt idx="14869">
                  <c:v>9.8049999999999997</c:v>
                </c:pt>
                <c:pt idx="14870">
                  <c:v>9.7309999999999999</c:v>
                </c:pt>
                <c:pt idx="14871">
                  <c:v>9.6820000000000004</c:v>
                </c:pt>
                <c:pt idx="14872">
                  <c:v>9.6820000000000004</c:v>
                </c:pt>
                <c:pt idx="14873">
                  <c:v>9.657</c:v>
                </c:pt>
                <c:pt idx="14874">
                  <c:v>9.6319999999999997</c:v>
                </c:pt>
                <c:pt idx="14875">
                  <c:v>9.6319999999999997</c:v>
                </c:pt>
                <c:pt idx="14876">
                  <c:v>9.6319999999999997</c:v>
                </c:pt>
                <c:pt idx="14877">
                  <c:v>9.6319999999999997</c:v>
                </c:pt>
                <c:pt idx="14878">
                  <c:v>9.6319999999999997</c:v>
                </c:pt>
                <c:pt idx="14879">
                  <c:v>9.6080000000000005</c:v>
                </c:pt>
                <c:pt idx="14880">
                  <c:v>9.6080000000000005</c:v>
                </c:pt>
                <c:pt idx="14881">
                  <c:v>9.5830000000000002</c:v>
                </c:pt>
                <c:pt idx="14882">
                  <c:v>9.6080000000000005</c:v>
                </c:pt>
                <c:pt idx="14883">
                  <c:v>9.6080000000000005</c:v>
                </c:pt>
                <c:pt idx="14884">
                  <c:v>9.5830000000000002</c:v>
                </c:pt>
                <c:pt idx="14885">
                  <c:v>9.6080000000000005</c:v>
                </c:pt>
                <c:pt idx="14886">
                  <c:v>9.5830000000000002</c:v>
                </c:pt>
                <c:pt idx="14887">
                  <c:v>9.5830000000000002</c:v>
                </c:pt>
                <c:pt idx="14888">
                  <c:v>9.5830000000000002</c:v>
                </c:pt>
                <c:pt idx="14889">
                  <c:v>9.5579999999999998</c:v>
                </c:pt>
                <c:pt idx="14890">
                  <c:v>9.5579999999999998</c:v>
                </c:pt>
                <c:pt idx="14891">
                  <c:v>9.5579999999999998</c:v>
                </c:pt>
                <c:pt idx="14892">
                  <c:v>9.5579999999999998</c:v>
                </c:pt>
                <c:pt idx="14893">
                  <c:v>9.5579999999999998</c:v>
                </c:pt>
                <c:pt idx="14894">
                  <c:v>9.5579999999999998</c:v>
                </c:pt>
                <c:pt idx="14895">
                  <c:v>9.5579999999999998</c:v>
                </c:pt>
                <c:pt idx="14896">
                  <c:v>9.5579999999999998</c:v>
                </c:pt>
                <c:pt idx="14897">
                  <c:v>9.5579999999999998</c:v>
                </c:pt>
                <c:pt idx="14898">
                  <c:v>9.5340000000000007</c:v>
                </c:pt>
                <c:pt idx="14899">
                  <c:v>9.5340000000000007</c:v>
                </c:pt>
                <c:pt idx="14900">
                  <c:v>9.5340000000000007</c:v>
                </c:pt>
                <c:pt idx="14901">
                  <c:v>9.5340000000000007</c:v>
                </c:pt>
                <c:pt idx="14902">
                  <c:v>9.5340000000000007</c:v>
                </c:pt>
                <c:pt idx="14903">
                  <c:v>9.5340000000000007</c:v>
                </c:pt>
                <c:pt idx="14904">
                  <c:v>9.5340000000000007</c:v>
                </c:pt>
                <c:pt idx="14905">
                  <c:v>9.5340000000000007</c:v>
                </c:pt>
                <c:pt idx="14906">
                  <c:v>9.5340000000000007</c:v>
                </c:pt>
                <c:pt idx="14907">
                  <c:v>9.5579999999999998</c:v>
                </c:pt>
                <c:pt idx="14908">
                  <c:v>9.5340000000000007</c:v>
                </c:pt>
                <c:pt idx="14909">
                  <c:v>9.5579999999999998</c:v>
                </c:pt>
                <c:pt idx="14910">
                  <c:v>9.5830000000000002</c:v>
                </c:pt>
                <c:pt idx="14911">
                  <c:v>9.5830000000000002</c:v>
                </c:pt>
                <c:pt idx="14912">
                  <c:v>9.5830000000000002</c:v>
                </c:pt>
                <c:pt idx="14913">
                  <c:v>9.5830000000000002</c:v>
                </c:pt>
                <c:pt idx="14914">
                  <c:v>9.6080000000000005</c:v>
                </c:pt>
                <c:pt idx="14915">
                  <c:v>9.657</c:v>
                </c:pt>
                <c:pt idx="14916">
                  <c:v>9.8290000000000006</c:v>
                </c:pt>
                <c:pt idx="14917">
                  <c:v>9.7799999999999994</c:v>
                </c:pt>
                <c:pt idx="14918">
                  <c:v>9.952</c:v>
                </c:pt>
                <c:pt idx="14919">
                  <c:v>10.051</c:v>
                </c:pt>
                <c:pt idx="14920">
                  <c:v>10.124000000000001</c:v>
                </c:pt>
                <c:pt idx="14921">
                  <c:v>10.173</c:v>
                </c:pt>
                <c:pt idx="14922">
                  <c:v>10.222</c:v>
                </c:pt>
                <c:pt idx="14923">
                  <c:v>10.271000000000001</c:v>
                </c:pt>
                <c:pt idx="14924">
                  <c:v>10.32</c:v>
                </c:pt>
                <c:pt idx="14925">
                  <c:v>10.369</c:v>
                </c:pt>
                <c:pt idx="14926">
                  <c:v>10.394</c:v>
                </c:pt>
                <c:pt idx="14927">
                  <c:v>10.417999999999999</c:v>
                </c:pt>
                <c:pt idx="14928">
                  <c:v>10.467000000000001</c:v>
                </c:pt>
                <c:pt idx="14929">
                  <c:v>10.467000000000001</c:v>
                </c:pt>
                <c:pt idx="14930">
                  <c:v>10.516</c:v>
                </c:pt>
                <c:pt idx="14931">
                  <c:v>10.516</c:v>
                </c:pt>
                <c:pt idx="14932">
                  <c:v>10.565</c:v>
                </c:pt>
                <c:pt idx="14933">
                  <c:v>10.638</c:v>
                </c:pt>
                <c:pt idx="14934">
                  <c:v>10.663</c:v>
                </c:pt>
                <c:pt idx="14935">
                  <c:v>10.638</c:v>
                </c:pt>
                <c:pt idx="14936">
                  <c:v>10.686999999999999</c:v>
                </c:pt>
                <c:pt idx="14937">
                  <c:v>10.736000000000001</c:v>
                </c:pt>
                <c:pt idx="14938">
                  <c:v>10.760999999999999</c:v>
                </c:pt>
                <c:pt idx="14939">
                  <c:v>10.81</c:v>
                </c:pt>
                <c:pt idx="14940">
                  <c:v>10.785</c:v>
                </c:pt>
                <c:pt idx="14941">
                  <c:v>10.785</c:v>
                </c:pt>
                <c:pt idx="14942">
                  <c:v>10.760999999999999</c:v>
                </c:pt>
                <c:pt idx="14943">
                  <c:v>10.785</c:v>
                </c:pt>
                <c:pt idx="14944">
                  <c:v>10.785</c:v>
                </c:pt>
                <c:pt idx="14945">
                  <c:v>10.760999999999999</c:v>
                </c:pt>
                <c:pt idx="14946">
                  <c:v>10.760999999999999</c:v>
                </c:pt>
                <c:pt idx="14947">
                  <c:v>10.736000000000001</c:v>
                </c:pt>
                <c:pt idx="14948">
                  <c:v>10.712</c:v>
                </c:pt>
                <c:pt idx="14949">
                  <c:v>10.663</c:v>
                </c:pt>
                <c:pt idx="14950">
                  <c:v>10.614000000000001</c:v>
                </c:pt>
                <c:pt idx="14951">
                  <c:v>10.614000000000001</c:v>
                </c:pt>
                <c:pt idx="14952">
                  <c:v>10.59</c:v>
                </c:pt>
                <c:pt idx="14953">
                  <c:v>10.565</c:v>
                </c:pt>
                <c:pt idx="14954">
                  <c:v>10.541</c:v>
                </c:pt>
                <c:pt idx="14955">
                  <c:v>10.467000000000001</c:v>
                </c:pt>
                <c:pt idx="14956">
                  <c:v>10.394</c:v>
                </c:pt>
                <c:pt idx="14957">
                  <c:v>10.32</c:v>
                </c:pt>
                <c:pt idx="14958">
                  <c:v>10.271000000000001</c:v>
                </c:pt>
                <c:pt idx="14959">
                  <c:v>10.247</c:v>
                </c:pt>
                <c:pt idx="14960">
                  <c:v>10.198</c:v>
                </c:pt>
                <c:pt idx="14961">
                  <c:v>10.173</c:v>
                </c:pt>
                <c:pt idx="14962">
                  <c:v>10.124000000000001</c:v>
                </c:pt>
                <c:pt idx="14963">
                  <c:v>10.051</c:v>
                </c:pt>
                <c:pt idx="14964">
                  <c:v>10.026</c:v>
                </c:pt>
                <c:pt idx="14965">
                  <c:v>10.000999999999999</c:v>
                </c:pt>
                <c:pt idx="14966">
                  <c:v>9.9770000000000003</c:v>
                </c:pt>
                <c:pt idx="14967">
                  <c:v>9.9280000000000008</c:v>
                </c:pt>
                <c:pt idx="14968">
                  <c:v>9.8789999999999996</c:v>
                </c:pt>
                <c:pt idx="14969">
                  <c:v>9.8539999999999992</c:v>
                </c:pt>
                <c:pt idx="14970">
                  <c:v>9.8290000000000006</c:v>
                </c:pt>
                <c:pt idx="14971">
                  <c:v>9.8049999999999997</c:v>
                </c:pt>
                <c:pt idx="14972">
                  <c:v>9.7799999999999994</c:v>
                </c:pt>
                <c:pt idx="14973">
                  <c:v>9.7799999999999994</c:v>
                </c:pt>
                <c:pt idx="14974">
                  <c:v>9.7799999999999994</c:v>
                </c:pt>
                <c:pt idx="14975">
                  <c:v>9.7560000000000002</c:v>
                </c:pt>
                <c:pt idx="14976">
                  <c:v>9.7309999999999999</c:v>
                </c:pt>
                <c:pt idx="14977">
                  <c:v>9.7309999999999999</c:v>
                </c:pt>
                <c:pt idx="14978">
                  <c:v>9.7309999999999999</c:v>
                </c:pt>
                <c:pt idx="14979">
                  <c:v>9.7309999999999999</c:v>
                </c:pt>
                <c:pt idx="14980">
                  <c:v>9.7059999999999995</c:v>
                </c:pt>
                <c:pt idx="14981">
                  <c:v>9.6820000000000004</c:v>
                </c:pt>
                <c:pt idx="14982">
                  <c:v>9.6820000000000004</c:v>
                </c:pt>
                <c:pt idx="14983">
                  <c:v>9.6820000000000004</c:v>
                </c:pt>
                <c:pt idx="14984">
                  <c:v>9.657</c:v>
                </c:pt>
                <c:pt idx="14985">
                  <c:v>9.6319999999999997</c:v>
                </c:pt>
                <c:pt idx="14986">
                  <c:v>9.6319999999999997</c:v>
                </c:pt>
                <c:pt idx="14987">
                  <c:v>9.657</c:v>
                </c:pt>
                <c:pt idx="14988">
                  <c:v>9.6319999999999997</c:v>
                </c:pt>
                <c:pt idx="14989">
                  <c:v>9.6080000000000005</c:v>
                </c:pt>
                <c:pt idx="14990">
                  <c:v>9.6080000000000005</c:v>
                </c:pt>
                <c:pt idx="14991">
                  <c:v>9.5830000000000002</c:v>
                </c:pt>
                <c:pt idx="14992">
                  <c:v>9.5830000000000002</c:v>
                </c:pt>
                <c:pt idx="14993">
                  <c:v>9.5830000000000002</c:v>
                </c:pt>
                <c:pt idx="14994">
                  <c:v>9.5579999999999998</c:v>
                </c:pt>
                <c:pt idx="14995">
                  <c:v>9.5579999999999998</c:v>
                </c:pt>
                <c:pt idx="14996">
                  <c:v>9.5579999999999998</c:v>
                </c:pt>
                <c:pt idx="14997">
                  <c:v>9.5579999999999998</c:v>
                </c:pt>
                <c:pt idx="14998">
                  <c:v>9.5340000000000007</c:v>
                </c:pt>
                <c:pt idx="14999">
                  <c:v>9.5340000000000007</c:v>
                </c:pt>
                <c:pt idx="15000">
                  <c:v>9.5579999999999998</c:v>
                </c:pt>
                <c:pt idx="15001">
                  <c:v>9.5579999999999998</c:v>
                </c:pt>
                <c:pt idx="15002">
                  <c:v>9.5579999999999998</c:v>
                </c:pt>
                <c:pt idx="15003">
                  <c:v>9.5579999999999998</c:v>
                </c:pt>
                <c:pt idx="15004">
                  <c:v>9.5830000000000002</c:v>
                </c:pt>
                <c:pt idx="15005">
                  <c:v>9.5830000000000002</c:v>
                </c:pt>
                <c:pt idx="15006">
                  <c:v>9.5830000000000002</c:v>
                </c:pt>
                <c:pt idx="15007">
                  <c:v>9.5830000000000002</c:v>
                </c:pt>
                <c:pt idx="15008">
                  <c:v>9.5579999999999998</c:v>
                </c:pt>
                <c:pt idx="15009">
                  <c:v>9.5830000000000002</c:v>
                </c:pt>
                <c:pt idx="15010">
                  <c:v>9.5830000000000002</c:v>
                </c:pt>
                <c:pt idx="15011">
                  <c:v>9.6319999999999997</c:v>
                </c:pt>
                <c:pt idx="15012">
                  <c:v>9.7560000000000002</c:v>
                </c:pt>
                <c:pt idx="15013">
                  <c:v>9.8290000000000006</c:v>
                </c:pt>
                <c:pt idx="15014">
                  <c:v>9.9770000000000003</c:v>
                </c:pt>
                <c:pt idx="15015">
                  <c:v>10.000999999999999</c:v>
                </c:pt>
                <c:pt idx="15016">
                  <c:v>10.074999999999999</c:v>
                </c:pt>
                <c:pt idx="15017">
                  <c:v>10.124000000000001</c:v>
                </c:pt>
                <c:pt idx="15018">
                  <c:v>10.1</c:v>
                </c:pt>
                <c:pt idx="15019">
                  <c:v>10.124000000000001</c:v>
                </c:pt>
                <c:pt idx="15020">
                  <c:v>10.148999999999999</c:v>
                </c:pt>
                <c:pt idx="15021">
                  <c:v>10.198</c:v>
                </c:pt>
                <c:pt idx="15022">
                  <c:v>10.124000000000001</c:v>
                </c:pt>
                <c:pt idx="15023">
                  <c:v>10.173</c:v>
                </c:pt>
                <c:pt idx="15024">
                  <c:v>10.32</c:v>
                </c:pt>
                <c:pt idx="15025">
                  <c:v>10.394</c:v>
                </c:pt>
                <c:pt idx="15026">
                  <c:v>10.492000000000001</c:v>
                </c:pt>
                <c:pt idx="15027">
                  <c:v>10.295999999999999</c:v>
                </c:pt>
                <c:pt idx="15028">
                  <c:v>10.32</c:v>
                </c:pt>
                <c:pt idx="15029">
                  <c:v>10.417999999999999</c:v>
                </c:pt>
                <c:pt idx="15030">
                  <c:v>10.59</c:v>
                </c:pt>
                <c:pt idx="15031">
                  <c:v>10.686999999999999</c:v>
                </c:pt>
                <c:pt idx="15032">
                  <c:v>10.686999999999999</c:v>
                </c:pt>
                <c:pt idx="15033">
                  <c:v>10.712</c:v>
                </c:pt>
                <c:pt idx="15034">
                  <c:v>10.638</c:v>
                </c:pt>
                <c:pt idx="15035">
                  <c:v>10.638</c:v>
                </c:pt>
                <c:pt idx="15036">
                  <c:v>10.638</c:v>
                </c:pt>
                <c:pt idx="15037">
                  <c:v>10.516</c:v>
                </c:pt>
                <c:pt idx="15038">
                  <c:v>10.541</c:v>
                </c:pt>
                <c:pt idx="15039">
                  <c:v>10.565</c:v>
                </c:pt>
                <c:pt idx="15040">
                  <c:v>10.638</c:v>
                </c:pt>
                <c:pt idx="15041">
                  <c:v>10.614000000000001</c:v>
                </c:pt>
                <c:pt idx="15042">
                  <c:v>10.541</c:v>
                </c:pt>
                <c:pt idx="15043">
                  <c:v>10.516</c:v>
                </c:pt>
                <c:pt idx="15044">
                  <c:v>10.443</c:v>
                </c:pt>
                <c:pt idx="15045">
                  <c:v>10.417999999999999</c:v>
                </c:pt>
                <c:pt idx="15046">
                  <c:v>10.417999999999999</c:v>
                </c:pt>
                <c:pt idx="15047">
                  <c:v>10.345000000000001</c:v>
                </c:pt>
                <c:pt idx="15048">
                  <c:v>10.271000000000001</c:v>
                </c:pt>
                <c:pt idx="15049">
                  <c:v>10.222</c:v>
                </c:pt>
                <c:pt idx="15050">
                  <c:v>10.247</c:v>
                </c:pt>
                <c:pt idx="15051">
                  <c:v>10.222</c:v>
                </c:pt>
                <c:pt idx="15052">
                  <c:v>10.247</c:v>
                </c:pt>
                <c:pt idx="15053">
                  <c:v>10.222</c:v>
                </c:pt>
                <c:pt idx="15054">
                  <c:v>10.124000000000001</c:v>
                </c:pt>
                <c:pt idx="15055">
                  <c:v>10.1</c:v>
                </c:pt>
                <c:pt idx="15056">
                  <c:v>10.074999999999999</c:v>
                </c:pt>
                <c:pt idx="15057">
                  <c:v>10.074999999999999</c:v>
                </c:pt>
                <c:pt idx="15058">
                  <c:v>10.051</c:v>
                </c:pt>
                <c:pt idx="15059">
                  <c:v>9.9770000000000003</c:v>
                </c:pt>
                <c:pt idx="15060">
                  <c:v>9.9280000000000008</c:v>
                </c:pt>
                <c:pt idx="15061">
                  <c:v>9.9280000000000008</c:v>
                </c:pt>
                <c:pt idx="15062">
                  <c:v>9.9280000000000008</c:v>
                </c:pt>
                <c:pt idx="15063">
                  <c:v>9.9280000000000008</c:v>
                </c:pt>
                <c:pt idx="15064">
                  <c:v>9.9030000000000005</c:v>
                </c:pt>
                <c:pt idx="15065">
                  <c:v>9.8539999999999992</c:v>
                </c:pt>
                <c:pt idx="15066">
                  <c:v>9.8290000000000006</c:v>
                </c:pt>
                <c:pt idx="15067">
                  <c:v>9.7799999999999994</c:v>
                </c:pt>
                <c:pt idx="15068">
                  <c:v>9.7560000000000002</c:v>
                </c:pt>
                <c:pt idx="15069">
                  <c:v>9.7560000000000002</c:v>
                </c:pt>
                <c:pt idx="15070">
                  <c:v>9.7560000000000002</c:v>
                </c:pt>
                <c:pt idx="15071">
                  <c:v>9.7309999999999999</c:v>
                </c:pt>
                <c:pt idx="15072">
                  <c:v>9.7059999999999995</c:v>
                </c:pt>
                <c:pt idx="15073">
                  <c:v>9.7059999999999995</c:v>
                </c:pt>
                <c:pt idx="15074">
                  <c:v>9.6820000000000004</c:v>
                </c:pt>
                <c:pt idx="15075">
                  <c:v>9.6820000000000004</c:v>
                </c:pt>
                <c:pt idx="15076">
                  <c:v>9.657</c:v>
                </c:pt>
                <c:pt idx="15077">
                  <c:v>9.657</c:v>
                </c:pt>
                <c:pt idx="15078">
                  <c:v>9.657</c:v>
                </c:pt>
                <c:pt idx="15079">
                  <c:v>9.6319999999999997</c:v>
                </c:pt>
                <c:pt idx="15080">
                  <c:v>9.6319999999999997</c:v>
                </c:pt>
                <c:pt idx="15081">
                  <c:v>9.6319999999999997</c:v>
                </c:pt>
                <c:pt idx="15082">
                  <c:v>9.6080000000000005</c:v>
                </c:pt>
                <c:pt idx="15083">
                  <c:v>9.6080000000000005</c:v>
                </c:pt>
                <c:pt idx="15084">
                  <c:v>9.5830000000000002</c:v>
                </c:pt>
                <c:pt idx="15085">
                  <c:v>9.5830000000000002</c:v>
                </c:pt>
                <c:pt idx="15086">
                  <c:v>9.5830000000000002</c:v>
                </c:pt>
                <c:pt idx="15087">
                  <c:v>9.5579999999999998</c:v>
                </c:pt>
                <c:pt idx="15088">
                  <c:v>9.5579999999999998</c:v>
                </c:pt>
                <c:pt idx="15089">
                  <c:v>9.5579999999999998</c:v>
                </c:pt>
                <c:pt idx="15090">
                  <c:v>9.5340000000000007</c:v>
                </c:pt>
                <c:pt idx="15091">
                  <c:v>9.5340000000000007</c:v>
                </c:pt>
                <c:pt idx="15092">
                  <c:v>9.5340000000000007</c:v>
                </c:pt>
                <c:pt idx="15093">
                  <c:v>9.5340000000000007</c:v>
                </c:pt>
                <c:pt idx="15094">
                  <c:v>9.5090000000000003</c:v>
                </c:pt>
                <c:pt idx="15095">
                  <c:v>9.5090000000000003</c:v>
                </c:pt>
                <c:pt idx="15096">
                  <c:v>9.5340000000000007</c:v>
                </c:pt>
                <c:pt idx="15097">
                  <c:v>9.5090000000000003</c:v>
                </c:pt>
                <c:pt idx="15098">
                  <c:v>9.5090000000000003</c:v>
                </c:pt>
                <c:pt idx="15099">
                  <c:v>9.5340000000000007</c:v>
                </c:pt>
                <c:pt idx="15100">
                  <c:v>9.5340000000000007</c:v>
                </c:pt>
                <c:pt idx="15101">
                  <c:v>9.5579999999999998</c:v>
                </c:pt>
                <c:pt idx="15102">
                  <c:v>9.5830000000000002</c:v>
                </c:pt>
                <c:pt idx="15103">
                  <c:v>9.6080000000000005</c:v>
                </c:pt>
                <c:pt idx="15104">
                  <c:v>9.6319999999999997</c:v>
                </c:pt>
                <c:pt idx="15105">
                  <c:v>9.6319999999999997</c:v>
                </c:pt>
                <c:pt idx="15106">
                  <c:v>9.657</c:v>
                </c:pt>
                <c:pt idx="15107">
                  <c:v>9.6820000000000004</c:v>
                </c:pt>
                <c:pt idx="15108">
                  <c:v>9.6820000000000004</c:v>
                </c:pt>
                <c:pt idx="15109">
                  <c:v>9.7309999999999999</c:v>
                </c:pt>
                <c:pt idx="15110">
                  <c:v>9.7799999999999994</c:v>
                </c:pt>
                <c:pt idx="15111">
                  <c:v>9.7799999999999994</c:v>
                </c:pt>
                <c:pt idx="15112">
                  <c:v>9.8049999999999997</c:v>
                </c:pt>
                <c:pt idx="15113">
                  <c:v>9.8789999999999996</c:v>
                </c:pt>
                <c:pt idx="15114">
                  <c:v>9.9280000000000008</c:v>
                </c:pt>
                <c:pt idx="15115">
                  <c:v>10.000999999999999</c:v>
                </c:pt>
                <c:pt idx="15116">
                  <c:v>10.051</c:v>
                </c:pt>
                <c:pt idx="15117">
                  <c:v>10.32</c:v>
                </c:pt>
                <c:pt idx="15118">
                  <c:v>10.32</c:v>
                </c:pt>
                <c:pt idx="15119">
                  <c:v>10.417999999999999</c:v>
                </c:pt>
                <c:pt idx="15120">
                  <c:v>10.516</c:v>
                </c:pt>
                <c:pt idx="15121">
                  <c:v>10.565</c:v>
                </c:pt>
                <c:pt idx="15122">
                  <c:v>10.59</c:v>
                </c:pt>
                <c:pt idx="15123">
                  <c:v>10.638</c:v>
                </c:pt>
                <c:pt idx="15124">
                  <c:v>10.638</c:v>
                </c:pt>
                <c:pt idx="15125">
                  <c:v>10.614000000000001</c:v>
                </c:pt>
                <c:pt idx="15126">
                  <c:v>10.638</c:v>
                </c:pt>
                <c:pt idx="15127">
                  <c:v>10.467000000000001</c:v>
                </c:pt>
                <c:pt idx="15128">
                  <c:v>10.345000000000001</c:v>
                </c:pt>
                <c:pt idx="15129">
                  <c:v>10.394</c:v>
                </c:pt>
                <c:pt idx="15130">
                  <c:v>10.295999999999999</c:v>
                </c:pt>
                <c:pt idx="15131">
                  <c:v>10.394</c:v>
                </c:pt>
                <c:pt idx="15132">
                  <c:v>10.467000000000001</c:v>
                </c:pt>
                <c:pt idx="15133">
                  <c:v>10.541</c:v>
                </c:pt>
                <c:pt idx="15134">
                  <c:v>10.541</c:v>
                </c:pt>
                <c:pt idx="15135">
                  <c:v>10.59</c:v>
                </c:pt>
                <c:pt idx="15136">
                  <c:v>10.614000000000001</c:v>
                </c:pt>
                <c:pt idx="15137">
                  <c:v>10.638</c:v>
                </c:pt>
                <c:pt idx="15138">
                  <c:v>10.614000000000001</c:v>
                </c:pt>
                <c:pt idx="15139">
                  <c:v>10.638</c:v>
                </c:pt>
                <c:pt idx="15140">
                  <c:v>10.614000000000001</c:v>
                </c:pt>
                <c:pt idx="15141">
                  <c:v>10.565</c:v>
                </c:pt>
                <c:pt idx="15142">
                  <c:v>10.492000000000001</c:v>
                </c:pt>
                <c:pt idx="15143">
                  <c:v>10.417999999999999</c:v>
                </c:pt>
                <c:pt idx="15144">
                  <c:v>10.345000000000001</c:v>
                </c:pt>
                <c:pt idx="15145">
                  <c:v>10.369</c:v>
                </c:pt>
                <c:pt idx="15146">
                  <c:v>10.345000000000001</c:v>
                </c:pt>
                <c:pt idx="15147">
                  <c:v>10.369</c:v>
                </c:pt>
                <c:pt idx="15148">
                  <c:v>10.417999999999999</c:v>
                </c:pt>
                <c:pt idx="15149">
                  <c:v>10.443</c:v>
                </c:pt>
                <c:pt idx="15150">
                  <c:v>10.417999999999999</c:v>
                </c:pt>
                <c:pt idx="15151">
                  <c:v>10.222</c:v>
                </c:pt>
                <c:pt idx="15152">
                  <c:v>10.1</c:v>
                </c:pt>
                <c:pt idx="15153">
                  <c:v>10.026</c:v>
                </c:pt>
                <c:pt idx="15154">
                  <c:v>9.952</c:v>
                </c:pt>
                <c:pt idx="15155">
                  <c:v>9.9770000000000003</c:v>
                </c:pt>
                <c:pt idx="15156">
                  <c:v>9.952</c:v>
                </c:pt>
                <c:pt idx="15157">
                  <c:v>9.9280000000000008</c:v>
                </c:pt>
                <c:pt idx="15158">
                  <c:v>9.9280000000000008</c:v>
                </c:pt>
                <c:pt idx="15159">
                  <c:v>9.9030000000000005</c:v>
                </c:pt>
                <c:pt idx="15160">
                  <c:v>9.8789999999999996</c:v>
                </c:pt>
                <c:pt idx="15161">
                  <c:v>9.8539999999999992</c:v>
                </c:pt>
                <c:pt idx="15162">
                  <c:v>9.8290000000000006</c:v>
                </c:pt>
                <c:pt idx="15163">
                  <c:v>9.8539999999999992</c:v>
                </c:pt>
                <c:pt idx="15164">
                  <c:v>9.8290000000000006</c:v>
                </c:pt>
                <c:pt idx="15165">
                  <c:v>9.7799999999999994</c:v>
                </c:pt>
                <c:pt idx="15166">
                  <c:v>9.7560000000000002</c:v>
                </c:pt>
                <c:pt idx="15167">
                  <c:v>9.7309999999999999</c:v>
                </c:pt>
                <c:pt idx="15168">
                  <c:v>9.7309999999999999</c:v>
                </c:pt>
                <c:pt idx="15169">
                  <c:v>9.7309999999999999</c:v>
                </c:pt>
                <c:pt idx="15170">
                  <c:v>9.7059999999999995</c:v>
                </c:pt>
                <c:pt idx="15171">
                  <c:v>9.6820000000000004</c:v>
                </c:pt>
                <c:pt idx="15172">
                  <c:v>9.7059999999999995</c:v>
                </c:pt>
                <c:pt idx="15173">
                  <c:v>9.6820000000000004</c:v>
                </c:pt>
                <c:pt idx="15174">
                  <c:v>9.657</c:v>
                </c:pt>
                <c:pt idx="15175">
                  <c:v>9.6820000000000004</c:v>
                </c:pt>
                <c:pt idx="15176">
                  <c:v>9.6820000000000004</c:v>
                </c:pt>
                <c:pt idx="15177">
                  <c:v>9.657</c:v>
                </c:pt>
                <c:pt idx="15178">
                  <c:v>9.6319999999999997</c:v>
                </c:pt>
                <c:pt idx="15179">
                  <c:v>9.657</c:v>
                </c:pt>
                <c:pt idx="15180">
                  <c:v>9.6319999999999997</c:v>
                </c:pt>
                <c:pt idx="15181">
                  <c:v>9.6319999999999997</c:v>
                </c:pt>
                <c:pt idx="15182">
                  <c:v>9.6319999999999997</c:v>
                </c:pt>
                <c:pt idx="15183">
                  <c:v>9.6319999999999997</c:v>
                </c:pt>
                <c:pt idx="15184">
                  <c:v>9.6080000000000005</c:v>
                </c:pt>
                <c:pt idx="15185">
                  <c:v>9.6080000000000005</c:v>
                </c:pt>
                <c:pt idx="15186">
                  <c:v>9.6080000000000005</c:v>
                </c:pt>
                <c:pt idx="15187">
                  <c:v>9.6080000000000005</c:v>
                </c:pt>
                <c:pt idx="15188">
                  <c:v>9.5830000000000002</c:v>
                </c:pt>
                <c:pt idx="15189">
                  <c:v>9.5830000000000002</c:v>
                </c:pt>
                <c:pt idx="15190">
                  <c:v>9.5830000000000002</c:v>
                </c:pt>
                <c:pt idx="15191">
                  <c:v>9.5830000000000002</c:v>
                </c:pt>
                <c:pt idx="15192">
                  <c:v>9.5830000000000002</c:v>
                </c:pt>
                <c:pt idx="15193">
                  <c:v>9.5830000000000002</c:v>
                </c:pt>
                <c:pt idx="15194">
                  <c:v>9.5830000000000002</c:v>
                </c:pt>
                <c:pt idx="15195">
                  <c:v>9.5579999999999998</c:v>
                </c:pt>
                <c:pt idx="15196">
                  <c:v>9.5579999999999998</c:v>
                </c:pt>
                <c:pt idx="15197">
                  <c:v>9.6080000000000005</c:v>
                </c:pt>
                <c:pt idx="15198">
                  <c:v>9.5830000000000002</c:v>
                </c:pt>
                <c:pt idx="15199">
                  <c:v>9.6080000000000005</c:v>
                </c:pt>
                <c:pt idx="15200">
                  <c:v>9.6080000000000005</c:v>
                </c:pt>
                <c:pt idx="15201">
                  <c:v>9.6080000000000005</c:v>
                </c:pt>
                <c:pt idx="15202">
                  <c:v>9.6319999999999997</c:v>
                </c:pt>
                <c:pt idx="15203">
                  <c:v>9.6820000000000004</c:v>
                </c:pt>
                <c:pt idx="15204">
                  <c:v>9.7059999999999995</c:v>
                </c:pt>
                <c:pt idx="15205">
                  <c:v>9.8290000000000006</c:v>
                </c:pt>
                <c:pt idx="15206">
                  <c:v>9.7799999999999994</c:v>
                </c:pt>
                <c:pt idx="15207">
                  <c:v>9.9770000000000003</c:v>
                </c:pt>
                <c:pt idx="15208">
                  <c:v>10.026</c:v>
                </c:pt>
                <c:pt idx="15209">
                  <c:v>9.9770000000000003</c:v>
                </c:pt>
                <c:pt idx="15210">
                  <c:v>10.222</c:v>
                </c:pt>
                <c:pt idx="15211">
                  <c:v>10.295999999999999</c:v>
                </c:pt>
                <c:pt idx="15212">
                  <c:v>10.295999999999999</c:v>
                </c:pt>
                <c:pt idx="15213">
                  <c:v>10.222</c:v>
                </c:pt>
                <c:pt idx="15214">
                  <c:v>10.32</c:v>
                </c:pt>
                <c:pt idx="15215">
                  <c:v>10.148999999999999</c:v>
                </c:pt>
                <c:pt idx="15216">
                  <c:v>10.173</c:v>
                </c:pt>
                <c:pt idx="15217">
                  <c:v>10.369</c:v>
                </c:pt>
                <c:pt idx="15218">
                  <c:v>10.394</c:v>
                </c:pt>
                <c:pt idx="15219">
                  <c:v>10.198</c:v>
                </c:pt>
                <c:pt idx="15220">
                  <c:v>10.173</c:v>
                </c:pt>
                <c:pt idx="15221">
                  <c:v>10.467000000000001</c:v>
                </c:pt>
                <c:pt idx="15222">
                  <c:v>10.417999999999999</c:v>
                </c:pt>
                <c:pt idx="15223">
                  <c:v>10.295999999999999</c:v>
                </c:pt>
                <c:pt idx="15224">
                  <c:v>10.222</c:v>
                </c:pt>
                <c:pt idx="15225">
                  <c:v>10.369</c:v>
                </c:pt>
                <c:pt idx="15226">
                  <c:v>10.417999999999999</c:v>
                </c:pt>
                <c:pt idx="15227">
                  <c:v>10.32</c:v>
                </c:pt>
                <c:pt idx="15228">
                  <c:v>10.394</c:v>
                </c:pt>
                <c:pt idx="15229">
                  <c:v>10.369</c:v>
                </c:pt>
                <c:pt idx="15230">
                  <c:v>10.222</c:v>
                </c:pt>
                <c:pt idx="15231">
                  <c:v>10.124000000000001</c:v>
                </c:pt>
                <c:pt idx="15232">
                  <c:v>10.198</c:v>
                </c:pt>
                <c:pt idx="15233">
                  <c:v>10.173</c:v>
                </c:pt>
                <c:pt idx="15234">
                  <c:v>10.124000000000001</c:v>
                </c:pt>
                <c:pt idx="15235">
                  <c:v>10.198</c:v>
                </c:pt>
                <c:pt idx="15236">
                  <c:v>10.271000000000001</c:v>
                </c:pt>
                <c:pt idx="15237">
                  <c:v>10.222</c:v>
                </c:pt>
                <c:pt idx="15238">
                  <c:v>10.173</c:v>
                </c:pt>
                <c:pt idx="15239">
                  <c:v>10.148999999999999</c:v>
                </c:pt>
                <c:pt idx="15240">
                  <c:v>10.198</c:v>
                </c:pt>
                <c:pt idx="15241">
                  <c:v>10.148999999999999</c:v>
                </c:pt>
                <c:pt idx="15242">
                  <c:v>10.1</c:v>
                </c:pt>
                <c:pt idx="15243">
                  <c:v>10.074999999999999</c:v>
                </c:pt>
                <c:pt idx="15244">
                  <c:v>10.074999999999999</c:v>
                </c:pt>
                <c:pt idx="15245">
                  <c:v>10.051</c:v>
                </c:pt>
                <c:pt idx="15246">
                  <c:v>10.000999999999999</c:v>
                </c:pt>
                <c:pt idx="15247">
                  <c:v>9.9770000000000003</c:v>
                </c:pt>
                <c:pt idx="15248">
                  <c:v>9.9280000000000008</c:v>
                </c:pt>
                <c:pt idx="15249">
                  <c:v>9.9770000000000003</c:v>
                </c:pt>
                <c:pt idx="15250">
                  <c:v>9.9280000000000008</c:v>
                </c:pt>
                <c:pt idx="15251">
                  <c:v>9.8789999999999996</c:v>
                </c:pt>
                <c:pt idx="15252">
                  <c:v>9.8539999999999992</c:v>
                </c:pt>
                <c:pt idx="15253">
                  <c:v>9.8789999999999996</c:v>
                </c:pt>
                <c:pt idx="15254">
                  <c:v>9.8290000000000006</c:v>
                </c:pt>
                <c:pt idx="15255">
                  <c:v>9.8049999999999997</c:v>
                </c:pt>
                <c:pt idx="15256">
                  <c:v>9.7799999999999994</c:v>
                </c:pt>
                <c:pt idx="15257">
                  <c:v>9.7799999999999994</c:v>
                </c:pt>
                <c:pt idx="15258">
                  <c:v>9.8049999999999997</c:v>
                </c:pt>
                <c:pt idx="15259">
                  <c:v>9.7799999999999994</c:v>
                </c:pt>
                <c:pt idx="15260">
                  <c:v>9.7309999999999999</c:v>
                </c:pt>
                <c:pt idx="15261">
                  <c:v>9.7059999999999995</c:v>
                </c:pt>
                <c:pt idx="15262">
                  <c:v>9.7059999999999995</c:v>
                </c:pt>
                <c:pt idx="15263">
                  <c:v>9.7059999999999995</c:v>
                </c:pt>
                <c:pt idx="15264">
                  <c:v>9.7059999999999995</c:v>
                </c:pt>
                <c:pt idx="15265">
                  <c:v>9.6820000000000004</c:v>
                </c:pt>
                <c:pt idx="15266">
                  <c:v>9.6820000000000004</c:v>
                </c:pt>
                <c:pt idx="15267">
                  <c:v>9.6820000000000004</c:v>
                </c:pt>
                <c:pt idx="15268">
                  <c:v>9.657</c:v>
                </c:pt>
                <c:pt idx="15269">
                  <c:v>9.657</c:v>
                </c:pt>
                <c:pt idx="15270">
                  <c:v>9.6319999999999997</c:v>
                </c:pt>
                <c:pt idx="15271">
                  <c:v>9.6319999999999997</c:v>
                </c:pt>
                <c:pt idx="15272">
                  <c:v>9.6319999999999997</c:v>
                </c:pt>
                <c:pt idx="15273">
                  <c:v>9.6319999999999997</c:v>
                </c:pt>
                <c:pt idx="15274">
                  <c:v>9.6319999999999997</c:v>
                </c:pt>
                <c:pt idx="15275">
                  <c:v>9.6319999999999997</c:v>
                </c:pt>
                <c:pt idx="15276">
                  <c:v>9.6319999999999997</c:v>
                </c:pt>
                <c:pt idx="15277">
                  <c:v>9.6080000000000005</c:v>
                </c:pt>
                <c:pt idx="15278">
                  <c:v>9.5830000000000002</c:v>
                </c:pt>
                <c:pt idx="15279">
                  <c:v>9.5830000000000002</c:v>
                </c:pt>
                <c:pt idx="15280">
                  <c:v>9.5830000000000002</c:v>
                </c:pt>
                <c:pt idx="15281">
                  <c:v>9.5830000000000002</c:v>
                </c:pt>
                <c:pt idx="15282">
                  <c:v>9.5830000000000002</c:v>
                </c:pt>
                <c:pt idx="15283">
                  <c:v>9.6080000000000005</c:v>
                </c:pt>
                <c:pt idx="15284">
                  <c:v>9.5830000000000002</c:v>
                </c:pt>
                <c:pt idx="15285">
                  <c:v>9.5830000000000002</c:v>
                </c:pt>
                <c:pt idx="15286">
                  <c:v>9.5830000000000002</c:v>
                </c:pt>
                <c:pt idx="15287">
                  <c:v>9.5830000000000002</c:v>
                </c:pt>
                <c:pt idx="15288">
                  <c:v>9.5579999999999998</c:v>
                </c:pt>
                <c:pt idx="15289">
                  <c:v>9.5579999999999998</c:v>
                </c:pt>
                <c:pt idx="15290">
                  <c:v>9.5579999999999998</c:v>
                </c:pt>
                <c:pt idx="15291">
                  <c:v>9.5579999999999998</c:v>
                </c:pt>
                <c:pt idx="15292">
                  <c:v>9.5579999999999998</c:v>
                </c:pt>
                <c:pt idx="15293">
                  <c:v>9.5579999999999998</c:v>
                </c:pt>
                <c:pt idx="15294">
                  <c:v>9.5579999999999998</c:v>
                </c:pt>
                <c:pt idx="15295">
                  <c:v>9.5579999999999998</c:v>
                </c:pt>
                <c:pt idx="15296">
                  <c:v>9.5579999999999998</c:v>
                </c:pt>
                <c:pt idx="15297">
                  <c:v>9.5579999999999998</c:v>
                </c:pt>
                <c:pt idx="15298">
                  <c:v>9.5830000000000002</c:v>
                </c:pt>
                <c:pt idx="15299">
                  <c:v>9.6319999999999997</c:v>
                </c:pt>
                <c:pt idx="15300">
                  <c:v>9.7309999999999999</c:v>
                </c:pt>
                <c:pt idx="15301">
                  <c:v>9.8290000000000006</c:v>
                </c:pt>
                <c:pt idx="15302">
                  <c:v>9.9280000000000008</c:v>
                </c:pt>
                <c:pt idx="15303">
                  <c:v>10.026</c:v>
                </c:pt>
                <c:pt idx="15304">
                  <c:v>10.1</c:v>
                </c:pt>
                <c:pt idx="15305">
                  <c:v>10.148999999999999</c:v>
                </c:pt>
                <c:pt idx="15306">
                  <c:v>10.198</c:v>
                </c:pt>
                <c:pt idx="15307">
                  <c:v>10.222</c:v>
                </c:pt>
                <c:pt idx="15308">
                  <c:v>10.271000000000001</c:v>
                </c:pt>
                <c:pt idx="15309">
                  <c:v>10.345000000000001</c:v>
                </c:pt>
                <c:pt idx="16849">
                  <c:v>10.638</c:v>
                </c:pt>
                <c:pt idx="16850">
                  <c:v>10.638</c:v>
                </c:pt>
                <c:pt idx="16851">
                  <c:v>10.686999999999999</c:v>
                </c:pt>
                <c:pt idx="16852">
                  <c:v>10.712</c:v>
                </c:pt>
                <c:pt idx="16853">
                  <c:v>10.736000000000001</c:v>
                </c:pt>
                <c:pt idx="16854">
                  <c:v>10.760999999999999</c:v>
                </c:pt>
                <c:pt idx="16855">
                  <c:v>10.81</c:v>
                </c:pt>
                <c:pt idx="16856">
                  <c:v>10.834</c:v>
                </c:pt>
                <c:pt idx="16857">
                  <c:v>10.907</c:v>
                </c:pt>
                <c:pt idx="16858">
                  <c:v>10.907</c:v>
                </c:pt>
                <c:pt idx="16859">
                  <c:v>10.907</c:v>
                </c:pt>
                <c:pt idx="16860">
                  <c:v>10.932</c:v>
                </c:pt>
                <c:pt idx="16861">
                  <c:v>10.932</c:v>
                </c:pt>
                <c:pt idx="16862">
                  <c:v>10.932</c:v>
                </c:pt>
                <c:pt idx="16863">
                  <c:v>10.98</c:v>
                </c:pt>
                <c:pt idx="16864">
                  <c:v>10.956</c:v>
                </c:pt>
                <c:pt idx="16865">
                  <c:v>10.956</c:v>
                </c:pt>
                <c:pt idx="16866">
                  <c:v>11.005000000000001</c:v>
                </c:pt>
                <c:pt idx="16867">
                  <c:v>11.005000000000001</c:v>
                </c:pt>
                <c:pt idx="16868">
                  <c:v>11.005000000000001</c:v>
                </c:pt>
                <c:pt idx="16869">
                  <c:v>11.029</c:v>
                </c:pt>
                <c:pt idx="16870">
                  <c:v>10.956</c:v>
                </c:pt>
                <c:pt idx="16871">
                  <c:v>10.932</c:v>
                </c:pt>
                <c:pt idx="16872">
                  <c:v>10.858000000000001</c:v>
                </c:pt>
                <c:pt idx="16873">
                  <c:v>10.834</c:v>
                </c:pt>
                <c:pt idx="16874">
                  <c:v>10.81</c:v>
                </c:pt>
                <c:pt idx="16875">
                  <c:v>10.785</c:v>
                </c:pt>
                <c:pt idx="16876">
                  <c:v>10.760999999999999</c:v>
                </c:pt>
                <c:pt idx="16877">
                  <c:v>10.686999999999999</c:v>
                </c:pt>
                <c:pt idx="16878">
                  <c:v>10.638</c:v>
                </c:pt>
                <c:pt idx="16879">
                  <c:v>10.59</c:v>
                </c:pt>
                <c:pt idx="16880">
                  <c:v>10.516</c:v>
                </c:pt>
                <c:pt idx="16881">
                  <c:v>10.443</c:v>
                </c:pt>
                <c:pt idx="16882">
                  <c:v>10.369</c:v>
                </c:pt>
                <c:pt idx="16883">
                  <c:v>10.369</c:v>
                </c:pt>
                <c:pt idx="16884">
                  <c:v>10.345000000000001</c:v>
                </c:pt>
                <c:pt idx="16885">
                  <c:v>10.345000000000001</c:v>
                </c:pt>
                <c:pt idx="16886">
                  <c:v>10.295999999999999</c:v>
                </c:pt>
                <c:pt idx="16887">
                  <c:v>10.247</c:v>
                </c:pt>
                <c:pt idx="16888">
                  <c:v>10.222</c:v>
                </c:pt>
                <c:pt idx="16889">
                  <c:v>10.173</c:v>
                </c:pt>
                <c:pt idx="16890">
                  <c:v>10.148999999999999</c:v>
                </c:pt>
                <c:pt idx="16891">
                  <c:v>10.124000000000001</c:v>
                </c:pt>
                <c:pt idx="16892">
                  <c:v>10.1</c:v>
                </c:pt>
                <c:pt idx="16893">
                  <c:v>10.074999999999999</c:v>
                </c:pt>
                <c:pt idx="16894">
                  <c:v>10.051</c:v>
                </c:pt>
                <c:pt idx="16895">
                  <c:v>10.051</c:v>
                </c:pt>
                <c:pt idx="16896">
                  <c:v>10.026</c:v>
                </c:pt>
                <c:pt idx="16897">
                  <c:v>10.000999999999999</c:v>
                </c:pt>
                <c:pt idx="16898">
                  <c:v>9.9770000000000003</c:v>
                </c:pt>
                <c:pt idx="16899">
                  <c:v>9.952</c:v>
                </c:pt>
                <c:pt idx="16900">
                  <c:v>9.952</c:v>
                </c:pt>
                <c:pt idx="16901">
                  <c:v>9.9280000000000008</c:v>
                </c:pt>
                <c:pt idx="16902">
                  <c:v>9.9280000000000008</c:v>
                </c:pt>
                <c:pt idx="16903">
                  <c:v>9.9030000000000005</c:v>
                </c:pt>
                <c:pt idx="16904">
                  <c:v>9.9030000000000005</c:v>
                </c:pt>
                <c:pt idx="16905">
                  <c:v>9.8789999999999996</c:v>
                </c:pt>
                <c:pt idx="16906">
                  <c:v>9.8539999999999992</c:v>
                </c:pt>
                <c:pt idx="16907">
                  <c:v>9.8539999999999992</c:v>
                </c:pt>
                <c:pt idx="16908">
                  <c:v>9.8539999999999992</c:v>
                </c:pt>
                <c:pt idx="16909">
                  <c:v>9.8290000000000006</c:v>
                </c:pt>
                <c:pt idx="16910">
                  <c:v>9.8290000000000006</c:v>
                </c:pt>
                <c:pt idx="16911">
                  <c:v>9.8049999999999997</c:v>
                </c:pt>
                <c:pt idx="16912">
                  <c:v>9.8049999999999997</c:v>
                </c:pt>
                <c:pt idx="16913">
                  <c:v>9.8049999999999997</c:v>
                </c:pt>
                <c:pt idx="16914">
                  <c:v>9.7799999999999994</c:v>
                </c:pt>
                <c:pt idx="16915">
                  <c:v>9.7799999999999994</c:v>
                </c:pt>
                <c:pt idx="16916">
                  <c:v>9.7560000000000002</c:v>
                </c:pt>
                <c:pt idx="16917">
                  <c:v>9.7560000000000002</c:v>
                </c:pt>
                <c:pt idx="16918">
                  <c:v>9.7560000000000002</c:v>
                </c:pt>
                <c:pt idx="16919">
                  <c:v>9.7560000000000002</c:v>
                </c:pt>
                <c:pt idx="16920">
                  <c:v>9.7309999999999999</c:v>
                </c:pt>
                <c:pt idx="16921">
                  <c:v>9.7309999999999999</c:v>
                </c:pt>
                <c:pt idx="16922">
                  <c:v>9.7309999999999999</c:v>
                </c:pt>
                <c:pt idx="16923">
                  <c:v>9.7309999999999999</c:v>
                </c:pt>
                <c:pt idx="16924">
                  <c:v>9.7309999999999999</c:v>
                </c:pt>
                <c:pt idx="16925">
                  <c:v>9.7059999999999995</c:v>
                </c:pt>
                <c:pt idx="16926">
                  <c:v>9.7059999999999995</c:v>
                </c:pt>
                <c:pt idx="16927">
                  <c:v>9.6820000000000004</c:v>
                </c:pt>
                <c:pt idx="16928">
                  <c:v>9.7059999999999995</c:v>
                </c:pt>
                <c:pt idx="16929">
                  <c:v>9.7309999999999999</c:v>
                </c:pt>
                <c:pt idx="16930">
                  <c:v>9.7309999999999999</c:v>
                </c:pt>
                <c:pt idx="16931">
                  <c:v>9.7560000000000002</c:v>
                </c:pt>
                <c:pt idx="16932">
                  <c:v>9.8049999999999997</c:v>
                </c:pt>
                <c:pt idx="16933">
                  <c:v>9.8539999999999992</c:v>
                </c:pt>
                <c:pt idx="16934">
                  <c:v>9.9280000000000008</c:v>
                </c:pt>
                <c:pt idx="16935">
                  <c:v>10.026</c:v>
                </c:pt>
                <c:pt idx="16936">
                  <c:v>10.074999999999999</c:v>
                </c:pt>
                <c:pt idx="16937">
                  <c:v>10.148999999999999</c:v>
                </c:pt>
                <c:pt idx="16938">
                  <c:v>10.198</c:v>
                </c:pt>
                <c:pt idx="16939">
                  <c:v>10.247</c:v>
                </c:pt>
                <c:pt idx="16940">
                  <c:v>10.295999999999999</c:v>
                </c:pt>
                <c:pt idx="16941">
                  <c:v>10.369</c:v>
                </c:pt>
                <c:pt idx="16942">
                  <c:v>10.417999999999999</c:v>
                </c:pt>
                <c:pt idx="16943">
                  <c:v>10.369</c:v>
                </c:pt>
                <c:pt idx="16944">
                  <c:v>10.467000000000001</c:v>
                </c:pt>
                <c:pt idx="16945">
                  <c:v>10.516</c:v>
                </c:pt>
                <c:pt idx="16946">
                  <c:v>10.565</c:v>
                </c:pt>
                <c:pt idx="16947">
                  <c:v>10.59</c:v>
                </c:pt>
                <c:pt idx="16948">
                  <c:v>10.638</c:v>
                </c:pt>
                <c:pt idx="16949">
                  <c:v>10.712</c:v>
                </c:pt>
                <c:pt idx="16950">
                  <c:v>10.760999999999999</c:v>
                </c:pt>
                <c:pt idx="16951">
                  <c:v>10.834</c:v>
                </c:pt>
                <c:pt idx="16952">
                  <c:v>10.760999999999999</c:v>
                </c:pt>
                <c:pt idx="16953">
                  <c:v>10.760999999999999</c:v>
                </c:pt>
                <c:pt idx="16954">
                  <c:v>10.760999999999999</c:v>
                </c:pt>
                <c:pt idx="16955">
                  <c:v>10.785</c:v>
                </c:pt>
                <c:pt idx="16956">
                  <c:v>10.785</c:v>
                </c:pt>
                <c:pt idx="16957">
                  <c:v>10.736000000000001</c:v>
                </c:pt>
                <c:pt idx="16958">
                  <c:v>10.81</c:v>
                </c:pt>
                <c:pt idx="16959">
                  <c:v>10.834</c:v>
                </c:pt>
                <c:pt idx="16960">
                  <c:v>10.834</c:v>
                </c:pt>
                <c:pt idx="16961">
                  <c:v>10.81</c:v>
                </c:pt>
                <c:pt idx="16962">
                  <c:v>10.834</c:v>
                </c:pt>
                <c:pt idx="16963">
                  <c:v>10.834</c:v>
                </c:pt>
                <c:pt idx="16964">
                  <c:v>10.882999999999999</c:v>
                </c:pt>
                <c:pt idx="16965">
                  <c:v>10.882999999999999</c:v>
                </c:pt>
                <c:pt idx="16966">
                  <c:v>10.858000000000001</c:v>
                </c:pt>
                <c:pt idx="16967">
                  <c:v>10.81</c:v>
                </c:pt>
                <c:pt idx="16968">
                  <c:v>10.712</c:v>
                </c:pt>
                <c:pt idx="16969">
                  <c:v>10.686999999999999</c:v>
                </c:pt>
                <c:pt idx="16970">
                  <c:v>10.686999999999999</c:v>
                </c:pt>
                <c:pt idx="16971">
                  <c:v>10.686999999999999</c:v>
                </c:pt>
                <c:pt idx="16972">
                  <c:v>10.614000000000001</c:v>
                </c:pt>
                <c:pt idx="16973">
                  <c:v>10.59</c:v>
                </c:pt>
                <c:pt idx="16974">
                  <c:v>10.541</c:v>
                </c:pt>
                <c:pt idx="16975">
                  <c:v>10.492000000000001</c:v>
                </c:pt>
                <c:pt idx="16976">
                  <c:v>10.516</c:v>
                </c:pt>
                <c:pt idx="16977">
                  <c:v>10.541</c:v>
                </c:pt>
                <c:pt idx="16978">
                  <c:v>10.565</c:v>
                </c:pt>
                <c:pt idx="16979">
                  <c:v>10.59</c:v>
                </c:pt>
                <c:pt idx="16980">
                  <c:v>10.516</c:v>
                </c:pt>
                <c:pt idx="16981">
                  <c:v>10.417999999999999</c:v>
                </c:pt>
                <c:pt idx="16982">
                  <c:v>10.32</c:v>
                </c:pt>
                <c:pt idx="16983">
                  <c:v>10.222</c:v>
                </c:pt>
                <c:pt idx="16984">
                  <c:v>10.173</c:v>
                </c:pt>
                <c:pt idx="16985">
                  <c:v>10.124000000000001</c:v>
                </c:pt>
                <c:pt idx="16986">
                  <c:v>10.1</c:v>
                </c:pt>
                <c:pt idx="16987">
                  <c:v>10.074999999999999</c:v>
                </c:pt>
                <c:pt idx="16988">
                  <c:v>10.051</c:v>
                </c:pt>
                <c:pt idx="16989">
                  <c:v>10.026</c:v>
                </c:pt>
                <c:pt idx="16990">
                  <c:v>10.000999999999999</c:v>
                </c:pt>
                <c:pt idx="16991">
                  <c:v>9.9770000000000003</c:v>
                </c:pt>
                <c:pt idx="16992">
                  <c:v>9.952</c:v>
                </c:pt>
                <c:pt idx="16993">
                  <c:v>9.952</c:v>
                </c:pt>
                <c:pt idx="16994">
                  <c:v>9.952</c:v>
                </c:pt>
                <c:pt idx="16995">
                  <c:v>9.952</c:v>
                </c:pt>
                <c:pt idx="16996">
                  <c:v>9.9280000000000008</c:v>
                </c:pt>
                <c:pt idx="16997">
                  <c:v>9.9280000000000008</c:v>
                </c:pt>
                <c:pt idx="16998">
                  <c:v>9.9030000000000005</c:v>
                </c:pt>
                <c:pt idx="16999">
                  <c:v>9.9030000000000005</c:v>
                </c:pt>
                <c:pt idx="17000">
                  <c:v>9.9030000000000005</c:v>
                </c:pt>
                <c:pt idx="17001">
                  <c:v>9.9030000000000005</c:v>
                </c:pt>
                <c:pt idx="17002">
                  <c:v>9.8789999999999996</c:v>
                </c:pt>
                <c:pt idx="17003">
                  <c:v>9.8789999999999996</c:v>
                </c:pt>
                <c:pt idx="17004">
                  <c:v>9.8539999999999992</c:v>
                </c:pt>
                <c:pt idx="17005">
                  <c:v>9.8539999999999992</c:v>
                </c:pt>
                <c:pt idx="17006">
                  <c:v>9.8539999999999992</c:v>
                </c:pt>
                <c:pt idx="17007">
                  <c:v>9.8539999999999992</c:v>
                </c:pt>
                <c:pt idx="17008">
                  <c:v>9.8290000000000006</c:v>
                </c:pt>
                <c:pt idx="17009">
                  <c:v>9.8539999999999992</c:v>
                </c:pt>
                <c:pt idx="17010">
                  <c:v>9.8290000000000006</c:v>
                </c:pt>
                <c:pt idx="17011">
                  <c:v>9.8290000000000006</c:v>
                </c:pt>
                <c:pt idx="17012">
                  <c:v>9.8290000000000006</c:v>
                </c:pt>
                <c:pt idx="17013">
                  <c:v>9.8290000000000006</c:v>
                </c:pt>
                <c:pt idx="17014">
                  <c:v>9.8049999999999997</c:v>
                </c:pt>
                <c:pt idx="17015">
                  <c:v>9.8049999999999997</c:v>
                </c:pt>
                <c:pt idx="17016">
                  <c:v>9.7799999999999994</c:v>
                </c:pt>
                <c:pt idx="17017">
                  <c:v>9.7799999999999994</c:v>
                </c:pt>
                <c:pt idx="17018">
                  <c:v>9.8049999999999997</c:v>
                </c:pt>
                <c:pt idx="17019">
                  <c:v>9.7799999999999994</c:v>
                </c:pt>
                <c:pt idx="17020">
                  <c:v>9.7799999999999994</c:v>
                </c:pt>
                <c:pt idx="17021">
                  <c:v>9.7560000000000002</c:v>
                </c:pt>
                <c:pt idx="17022">
                  <c:v>9.7799999999999994</c:v>
                </c:pt>
                <c:pt idx="17023">
                  <c:v>9.7799999999999994</c:v>
                </c:pt>
                <c:pt idx="17024">
                  <c:v>9.7799999999999994</c:v>
                </c:pt>
                <c:pt idx="17025">
                  <c:v>9.7799999999999994</c:v>
                </c:pt>
                <c:pt idx="17026">
                  <c:v>9.8049999999999997</c:v>
                </c:pt>
                <c:pt idx="17027">
                  <c:v>9.8290000000000006</c:v>
                </c:pt>
                <c:pt idx="17028">
                  <c:v>9.8789999999999996</c:v>
                </c:pt>
                <c:pt idx="17029">
                  <c:v>9.9030000000000005</c:v>
                </c:pt>
                <c:pt idx="17030">
                  <c:v>9.9770000000000003</c:v>
                </c:pt>
                <c:pt idx="17031">
                  <c:v>10.074999999999999</c:v>
                </c:pt>
                <c:pt idx="17032">
                  <c:v>10.148999999999999</c:v>
                </c:pt>
                <c:pt idx="17033">
                  <c:v>10.173</c:v>
                </c:pt>
                <c:pt idx="17034">
                  <c:v>10.247</c:v>
                </c:pt>
                <c:pt idx="17035">
                  <c:v>10.271000000000001</c:v>
                </c:pt>
                <c:pt idx="17036">
                  <c:v>10.295999999999999</c:v>
                </c:pt>
                <c:pt idx="17037">
                  <c:v>10.271000000000001</c:v>
                </c:pt>
                <c:pt idx="17038">
                  <c:v>10.32</c:v>
                </c:pt>
                <c:pt idx="17039">
                  <c:v>10.32</c:v>
                </c:pt>
                <c:pt idx="17040">
                  <c:v>10.492000000000001</c:v>
                </c:pt>
                <c:pt idx="17041">
                  <c:v>10.614000000000001</c:v>
                </c:pt>
                <c:pt idx="17042">
                  <c:v>10.686999999999999</c:v>
                </c:pt>
                <c:pt idx="17043">
                  <c:v>10.712</c:v>
                </c:pt>
                <c:pt idx="17044">
                  <c:v>10.760999999999999</c:v>
                </c:pt>
                <c:pt idx="17045">
                  <c:v>10.712</c:v>
                </c:pt>
                <c:pt idx="17046">
                  <c:v>10.736000000000001</c:v>
                </c:pt>
                <c:pt idx="17047">
                  <c:v>10.663</c:v>
                </c:pt>
                <c:pt idx="17048">
                  <c:v>10.614000000000001</c:v>
                </c:pt>
                <c:pt idx="17049">
                  <c:v>10.614000000000001</c:v>
                </c:pt>
                <c:pt idx="17050">
                  <c:v>10.565</c:v>
                </c:pt>
                <c:pt idx="17051">
                  <c:v>10.541</c:v>
                </c:pt>
                <c:pt idx="17052">
                  <c:v>10.59</c:v>
                </c:pt>
                <c:pt idx="17053">
                  <c:v>10.663</c:v>
                </c:pt>
                <c:pt idx="17054">
                  <c:v>10.712</c:v>
                </c:pt>
                <c:pt idx="17055">
                  <c:v>10.736000000000001</c:v>
                </c:pt>
                <c:pt idx="17056">
                  <c:v>10.712</c:v>
                </c:pt>
                <c:pt idx="17057">
                  <c:v>10.663</c:v>
                </c:pt>
                <c:pt idx="17058">
                  <c:v>10.712</c:v>
                </c:pt>
                <c:pt idx="17059">
                  <c:v>10.760999999999999</c:v>
                </c:pt>
                <c:pt idx="17060">
                  <c:v>10.760999999999999</c:v>
                </c:pt>
                <c:pt idx="17061">
                  <c:v>10.760999999999999</c:v>
                </c:pt>
                <c:pt idx="17062">
                  <c:v>10.712</c:v>
                </c:pt>
                <c:pt idx="17063">
                  <c:v>10.686999999999999</c:v>
                </c:pt>
                <c:pt idx="17064">
                  <c:v>10.663</c:v>
                </c:pt>
                <c:pt idx="17065">
                  <c:v>10.712</c:v>
                </c:pt>
                <c:pt idx="17066">
                  <c:v>10.712</c:v>
                </c:pt>
                <c:pt idx="17067">
                  <c:v>10.686999999999999</c:v>
                </c:pt>
                <c:pt idx="17068">
                  <c:v>10.663</c:v>
                </c:pt>
                <c:pt idx="17069">
                  <c:v>10.663</c:v>
                </c:pt>
                <c:pt idx="17070">
                  <c:v>10.638</c:v>
                </c:pt>
                <c:pt idx="17071">
                  <c:v>10.614000000000001</c:v>
                </c:pt>
                <c:pt idx="17072">
                  <c:v>10.516</c:v>
                </c:pt>
                <c:pt idx="17073">
                  <c:v>10.443</c:v>
                </c:pt>
                <c:pt idx="17074">
                  <c:v>10.369</c:v>
                </c:pt>
                <c:pt idx="17075">
                  <c:v>10.369</c:v>
                </c:pt>
                <c:pt idx="17076">
                  <c:v>10.32</c:v>
                </c:pt>
                <c:pt idx="17077">
                  <c:v>10.247</c:v>
                </c:pt>
                <c:pt idx="17078">
                  <c:v>10.148999999999999</c:v>
                </c:pt>
                <c:pt idx="17079">
                  <c:v>10.124000000000001</c:v>
                </c:pt>
                <c:pt idx="17080">
                  <c:v>10.124000000000001</c:v>
                </c:pt>
                <c:pt idx="17081">
                  <c:v>10.051</c:v>
                </c:pt>
                <c:pt idx="17082">
                  <c:v>10.051</c:v>
                </c:pt>
                <c:pt idx="17083">
                  <c:v>10.000999999999999</c:v>
                </c:pt>
                <c:pt idx="17084">
                  <c:v>9.9770000000000003</c:v>
                </c:pt>
                <c:pt idx="17085">
                  <c:v>9.952</c:v>
                </c:pt>
                <c:pt idx="17086">
                  <c:v>9.9280000000000008</c:v>
                </c:pt>
                <c:pt idx="17087">
                  <c:v>9.9280000000000008</c:v>
                </c:pt>
                <c:pt idx="17088">
                  <c:v>9.952</c:v>
                </c:pt>
                <c:pt idx="17089">
                  <c:v>9.952</c:v>
                </c:pt>
                <c:pt idx="17090">
                  <c:v>9.952</c:v>
                </c:pt>
                <c:pt idx="17091">
                  <c:v>9.9280000000000008</c:v>
                </c:pt>
                <c:pt idx="17092">
                  <c:v>9.9280000000000008</c:v>
                </c:pt>
                <c:pt idx="17093">
                  <c:v>9.9030000000000005</c:v>
                </c:pt>
                <c:pt idx="17094">
                  <c:v>9.9280000000000008</c:v>
                </c:pt>
                <c:pt idx="17095">
                  <c:v>9.9030000000000005</c:v>
                </c:pt>
                <c:pt idx="17096">
                  <c:v>9.9030000000000005</c:v>
                </c:pt>
                <c:pt idx="17097">
                  <c:v>9.8789999999999996</c:v>
                </c:pt>
                <c:pt idx="17098">
                  <c:v>9.8789999999999996</c:v>
                </c:pt>
                <c:pt idx="17099">
                  <c:v>9.8789999999999996</c:v>
                </c:pt>
                <c:pt idx="17100">
                  <c:v>9.8539999999999992</c:v>
                </c:pt>
                <c:pt idx="17101">
                  <c:v>9.8539999999999992</c:v>
                </c:pt>
                <c:pt idx="17102">
                  <c:v>9.8539999999999992</c:v>
                </c:pt>
                <c:pt idx="17103">
                  <c:v>9.8290000000000006</c:v>
                </c:pt>
                <c:pt idx="17104">
                  <c:v>9.8290000000000006</c:v>
                </c:pt>
                <c:pt idx="17105">
                  <c:v>9.8290000000000006</c:v>
                </c:pt>
                <c:pt idx="17106">
                  <c:v>9.8290000000000006</c:v>
                </c:pt>
                <c:pt idx="17107">
                  <c:v>9.8290000000000006</c:v>
                </c:pt>
                <c:pt idx="17108">
                  <c:v>9.8290000000000006</c:v>
                </c:pt>
                <c:pt idx="17109">
                  <c:v>9.8049999999999997</c:v>
                </c:pt>
                <c:pt idx="17110">
                  <c:v>9.8049999999999997</c:v>
                </c:pt>
                <c:pt idx="17111">
                  <c:v>9.8049999999999997</c:v>
                </c:pt>
                <c:pt idx="17112">
                  <c:v>9.7799999999999994</c:v>
                </c:pt>
                <c:pt idx="17113">
                  <c:v>9.7799999999999994</c:v>
                </c:pt>
                <c:pt idx="17114">
                  <c:v>9.7799999999999994</c:v>
                </c:pt>
                <c:pt idx="17115">
                  <c:v>9.7799999999999994</c:v>
                </c:pt>
                <c:pt idx="17116">
                  <c:v>9.8049999999999997</c:v>
                </c:pt>
                <c:pt idx="17117">
                  <c:v>9.7799999999999994</c:v>
                </c:pt>
                <c:pt idx="17118">
                  <c:v>9.7799999999999994</c:v>
                </c:pt>
                <c:pt idx="17119">
                  <c:v>9.8049999999999997</c:v>
                </c:pt>
                <c:pt idx="17120">
                  <c:v>9.8049999999999997</c:v>
                </c:pt>
                <c:pt idx="17121">
                  <c:v>9.8049999999999997</c:v>
                </c:pt>
                <c:pt idx="17122">
                  <c:v>9.8290000000000006</c:v>
                </c:pt>
                <c:pt idx="17123">
                  <c:v>9.8290000000000006</c:v>
                </c:pt>
                <c:pt idx="17124">
                  <c:v>9.8789999999999996</c:v>
                </c:pt>
                <c:pt idx="17125">
                  <c:v>9.9280000000000008</c:v>
                </c:pt>
                <c:pt idx="17126">
                  <c:v>10.000999999999999</c:v>
                </c:pt>
                <c:pt idx="17127">
                  <c:v>10.1</c:v>
                </c:pt>
                <c:pt idx="17128">
                  <c:v>10.173</c:v>
                </c:pt>
                <c:pt idx="17129">
                  <c:v>10.198</c:v>
                </c:pt>
                <c:pt idx="17130">
                  <c:v>10.222</c:v>
                </c:pt>
                <c:pt idx="17131">
                  <c:v>10.32</c:v>
                </c:pt>
                <c:pt idx="17132">
                  <c:v>10.417999999999999</c:v>
                </c:pt>
                <c:pt idx="17133">
                  <c:v>10.467000000000001</c:v>
                </c:pt>
                <c:pt idx="17134">
                  <c:v>10.516</c:v>
                </c:pt>
                <c:pt idx="17135">
                  <c:v>10.565</c:v>
                </c:pt>
                <c:pt idx="17136">
                  <c:v>10.638</c:v>
                </c:pt>
                <c:pt idx="17137">
                  <c:v>10.663</c:v>
                </c:pt>
                <c:pt idx="17138">
                  <c:v>10.712</c:v>
                </c:pt>
                <c:pt idx="17139">
                  <c:v>10.638</c:v>
                </c:pt>
                <c:pt idx="17140">
                  <c:v>10.638</c:v>
                </c:pt>
                <c:pt idx="17141">
                  <c:v>10.712</c:v>
                </c:pt>
                <c:pt idx="17142">
                  <c:v>10.882999999999999</c:v>
                </c:pt>
                <c:pt idx="17143">
                  <c:v>10.882999999999999</c:v>
                </c:pt>
                <c:pt idx="17144">
                  <c:v>10.907</c:v>
                </c:pt>
                <c:pt idx="17145">
                  <c:v>10.956</c:v>
                </c:pt>
                <c:pt idx="17146">
                  <c:v>11.005000000000001</c:v>
                </c:pt>
                <c:pt idx="17147">
                  <c:v>11.053000000000001</c:v>
                </c:pt>
                <c:pt idx="17148">
                  <c:v>11.077999999999999</c:v>
                </c:pt>
                <c:pt idx="17149">
                  <c:v>11.102</c:v>
                </c:pt>
                <c:pt idx="17150">
                  <c:v>11.127000000000001</c:v>
                </c:pt>
                <c:pt idx="17151">
                  <c:v>11.053000000000001</c:v>
                </c:pt>
                <c:pt idx="17152">
                  <c:v>11.102</c:v>
                </c:pt>
                <c:pt idx="17153">
                  <c:v>11.102</c:v>
                </c:pt>
                <c:pt idx="17154">
                  <c:v>11.102</c:v>
                </c:pt>
                <c:pt idx="17155">
                  <c:v>11.102</c:v>
                </c:pt>
                <c:pt idx="17156">
                  <c:v>11.053000000000001</c:v>
                </c:pt>
                <c:pt idx="17157">
                  <c:v>10.98</c:v>
                </c:pt>
                <c:pt idx="17158">
                  <c:v>11.005000000000001</c:v>
                </c:pt>
                <c:pt idx="17159">
                  <c:v>10.907</c:v>
                </c:pt>
                <c:pt idx="17160">
                  <c:v>10.858000000000001</c:v>
                </c:pt>
                <c:pt idx="17161">
                  <c:v>10.712</c:v>
                </c:pt>
                <c:pt idx="17162">
                  <c:v>10.565</c:v>
                </c:pt>
                <c:pt idx="17163">
                  <c:v>10.443</c:v>
                </c:pt>
                <c:pt idx="17164">
                  <c:v>10.443</c:v>
                </c:pt>
                <c:pt idx="17165">
                  <c:v>10.467000000000001</c:v>
                </c:pt>
                <c:pt idx="17166">
                  <c:v>10.467000000000001</c:v>
                </c:pt>
                <c:pt idx="17167">
                  <c:v>10.443</c:v>
                </c:pt>
                <c:pt idx="17168">
                  <c:v>10.417999999999999</c:v>
                </c:pt>
                <c:pt idx="17169">
                  <c:v>10.394</c:v>
                </c:pt>
                <c:pt idx="17170">
                  <c:v>10.369</c:v>
                </c:pt>
                <c:pt idx="17171">
                  <c:v>10.345000000000001</c:v>
                </c:pt>
                <c:pt idx="17172">
                  <c:v>10.345000000000001</c:v>
                </c:pt>
                <c:pt idx="17173">
                  <c:v>10.345000000000001</c:v>
                </c:pt>
                <c:pt idx="17174">
                  <c:v>10.295999999999999</c:v>
                </c:pt>
                <c:pt idx="17175">
                  <c:v>10.247</c:v>
                </c:pt>
                <c:pt idx="17176">
                  <c:v>10.198</c:v>
                </c:pt>
                <c:pt idx="17177">
                  <c:v>10.173</c:v>
                </c:pt>
                <c:pt idx="17178">
                  <c:v>10.148999999999999</c:v>
                </c:pt>
                <c:pt idx="17179">
                  <c:v>10.124000000000001</c:v>
                </c:pt>
                <c:pt idx="17180">
                  <c:v>10.074999999999999</c:v>
                </c:pt>
                <c:pt idx="17181">
                  <c:v>10.051</c:v>
                </c:pt>
                <c:pt idx="17182">
                  <c:v>10.051</c:v>
                </c:pt>
                <c:pt idx="17183">
                  <c:v>10.051</c:v>
                </c:pt>
                <c:pt idx="17184">
                  <c:v>10.026</c:v>
                </c:pt>
                <c:pt idx="17185">
                  <c:v>10.026</c:v>
                </c:pt>
                <c:pt idx="17186">
                  <c:v>10.026</c:v>
                </c:pt>
                <c:pt idx="17187">
                  <c:v>10.026</c:v>
                </c:pt>
                <c:pt idx="17188">
                  <c:v>10.000999999999999</c:v>
                </c:pt>
                <c:pt idx="17189">
                  <c:v>9.9770000000000003</c:v>
                </c:pt>
                <c:pt idx="17190">
                  <c:v>9.9770000000000003</c:v>
                </c:pt>
                <c:pt idx="17191">
                  <c:v>9.9770000000000003</c:v>
                </c:pt>
                <c:pt idx="17192">
                  <c:v>9.952</c:v>
                </c:pt>
                <c:pt idx="17193">
                  <c:v>9.9280000000000008</c:v>
                </c:pt>
                <c:pt idx="17194">
                  <c:v>9.952</c:v>
                </c:pt>
                <c:pt idx="17195">
                  <c:v>9.9280000000000008</c:v>
                </c:pt>
                <c:pt idx="17196">
                  <c:v>9.9280000000000008</c:v>
                </c:pt>
                <c:pt idx="17197">
                  <c:v>9.9030000000000005</c:v>
                </c:pt>
                <c:pt idx="17198">
                  <c:v>9.9030000000000005</c:v>
                </c:pt>
                <c:pt idx="17199">
                  <c:v>9.9030000000000005</c:v>
                </c:pt>
                <c:pt idx="17200">
                  <c:v>9.8789999999999996</c:v>
                </c:pt>
                <c:pt idx="17201">
                  <c:v>9.8789999999999996</c:v>
                </c:pt>
                <c:pt idx="17202">
                  <c:v>9.8789999999999996</c:v>
                </c:pt>
                <c:pt idx="17203">
                  <c:v>9.8789999999999996</c:v>
                </c:pt>
                <c:pt idx="17204">
                  <c:v>9.8539999999999992</c:v>
                </c:pt>
                <c:pt idx="17205">
                  <c:v>9.8539999999999992</c:v>
                </c:pt>
                <c:pt idx="17206">
                  <c:v>9.8539999999999992</c:v>
                </c:pt>
                <c:pt idx="17207">
                  <c:v>9.8539999999999992</c:v>
                </c:pt>
                <c:pt idx="17208">
                  <c:v>9.8290000000000006</c:v>
                </c:pt>
                <c:pt idx="17209">
                  <c:v>9.8290000000000006</c:v>
                </c:pt>
                <c:pt idx="17210">
                  <c:v>9.8290000000000006</c:v>
                </c:pt>
                <c:pt idx="17211">
                  <c:v>9.8290000000000006</c:v>
                </c:pt>
                <c:pt idx="17212">
                  <c:v>9.8290000000000006</c:v>
                </c:pt>
                <c:pt idx="17213">
                  <c:v>9.8049999999999997</c:v>
                </c:pt>
                <c:pt idx="17214">
                  <c:v>9.8049999999999997</c:v>
                </c:pt>
                <c:pt idx="17215">
                  <c:v>9.8049999999999997</c:v>
                </c:pt>
                <c:pt idx="17216">
                  <c:v>9.8049999999999997</c:v>
                </c:pt>
                <c:pt idx="17217">
                  <c:v>9.8049999999999997</c:v>
                </c:pt>
                <c:pt idx="17218">
                  <c:v>9.8290000000000006</c:v>
                </c:pt>
                <c:pt idx="17219">
                  <c:v>9.8539999999999992</c:v>
                </c:pt>
                <c:pt idx="17220">
                  <c:v>9.8789999999999996</c:v>
                </c:pt>
                <c:pt idx="17221">
                  <c:v>9.9280000000000008</c:v>
                </c:pt>
                <c:pt idx="17222">
                  <c:v>9.9770000000000003</c:v>
                </c:pt>
                <c:pt idx="17223">
                  <c:v>10.074999999999999</c:v>
                </c:pt>
                <c:pt idx="17224">
                  <c:v>10.148999999999999</c:v>
                </c:pt>
                <c:pt idx="17225">
                  <c:v>10.222</c:v>
                </c:pt>
                <c:pt idx="17226">
                  <c:v>10.32</c:v>
                </c:pt>
                <c:pt idx="17227">
                  <c:v>10.369</c:v>
                </c:pt>
                <c:pt idx="17228">
                  <c:v>10.417999999999999</c:v>
                </c:pt>
                <c:pt idx="17229">
                  <c:v>10.467000000000001</c:v>
                </c:pt>
                <c:pt idx="17230">
                  <c:v>10.541</c:v>
                </c:pt>
                <c:pt idx="17231">
                  <c:v>10.614000000000001</c:v>
                </c:pt>
                <c:pt idx="17232">
                  <c:v>10.638</c:v>
                </c:pt>
                <c:pt idx="17233">
                  <c:v>10.686999999999999</c:v>
                </c:pt>
                <c:pt idx="17234">
                  <c:v>10.712</c:v>
                </c:pt>
                <c:pt idx="17235">
                  <c:v>10.760999999999999</c:v>
                </c:pt>
                <c:pt idx="17236">
                  <c:v>10.81</c:v>
                </c:pt>
                <c:pt idx="17237">
                  <c:v>10.81</c:v>
                </c:pt>
                <c:pt idx="17238">
                  <c:v>10.858000000000001</c:v>
                </c:pt>
                <c:pt idx="17239">
                  <c:v>10.907</c:v>
                </c:pt>
                <c:pt idx="17240">
                  <c:v>10.907</c:v>
                </c:pt>
                <c:pt idx="17241">
                  <c:v>10.932</c:v>
                </c:pt>
                <c:pt idx="17242">
                  <c:v>10.882999999999999</c:v>
                </c:pt>
                <c:pt idx="17243">
                  <c:v>10.932</c:v>
                </c:pt>
                <c:pt idx="17244">
                  <c:v>10.98</c:v>
                </c:pt>
                <c:pt idx="17245">
                  <c:v>10.932</c:v>
                </c:pt>
                <c:pt idx="17246">
                  <c:v>10.882999999999999</c:v>
                </c:pt>
                <c:pt idx="17247">
                  <c:v>10.834</c:v>
                </c:pt>
                <c:pt idx="17248">
                  <c:v>10.882999999999999</c:v>
                </c:pt>
                <c:pt idx="17249">
                  <c:v>10.882999999999999</c:v>
                </c:pt>
                <c:pt idx="17250">
                  <c:v>10.81</c:v>
                </c:pt>
                <c:pt idx="17251">
                  <c:v>10.760999999999999</c:v>
                </c:pt>
                <c:pt idx="17252">
                  <c:v>10.686999999999999</c:v>
                </c:pt>
                <c:pt idx="17253">
                  <c:v>10.686999999999999</c:v>
                </c:pt>
                <c:pt idx="17254">
                  <c:v>10.686999999999999</c:v>
                </c:pt>
                <c:pt idx="17255">
                  <c:v>10.638</c:v>
                </c:pt>
                <c:pt idx="17256">
                  <c:v>10.638</c:v>
                </c:pt>
                <c:pt idx="17257">
                  <c:v>10.614000000000001</c:v>
                </c:pt>
                <c:pt idx="17258">
                  <c:v>10.59</c:v>
                </c:pt>
                <c:pt idx="17259">
                  <c:v>10.59</c:v>
                </c:pt>
                <c:pt idx="17260">
                  <c:v>10.565</c:v>
                </c:pt>
                <c:pt idx="17261">
                  <c:v>10.516</c:v>
                </c:pt>
                <c:pt idx="17262">
                  <c:v>10.467000000000001</c:v>
                </c:pt>
                <c:pt idx="17263">
                  <c:v>10.417999999999999</c:v>
                </c:pt>
                <c:pt idx="17264">
                  <c:v>10.417999999999999</c:v>
                </c:pt>
                <c:pt idx="17265">
                  <c:v>10.417999999999999</c:v>
                </c:pt>
                <c:pt idx="17266">
                  <c:v>10.394</c:v>
                </c:pt>
                <c:pt idx="17267">
                  <c:v>10.345000000000001</c:v>
                </c:pt>
                <c:pt idx="17268">
                  <c:v>10.32</c:v>
                </c:pt>
                <c:pt idx="17269">
                  <c:v>10.295999999999999</c:v>
                </c:pt>
                <c:pt idx="17270">
                  <c:v>10.271000000000001</c:v>
                </c:pt>
                <c:pt idx="17271">
                  <c:v>10.271000000000001</c:v>
                </c:pt>
                <c:pt idx="17272">
                  <c:v>10.247</c:v>
                </c:pt>
                <c:pt idx="17273">
                  <c:v>10.198</c:v>
                </c:pt>
                <c:pt idx="17274">
                  <c:v>10.173</c:v>
                </c:pt>
                <c:pt idx="17275">
                  <c:v>10.173</c:v>
                </c:pt>
                <c:pt idx="17276">
                  <c:v>10.173</c:v>
                </c:pt>
                <c:pt idx="17277">
                  <c:v>10.173</c:v>
                </c:pt>
                <c:pt idx="17278">
                  <c:v>10.1</c:v>
                </c:pt>
                <c:pt idx="17279">
                  <c:v>10.1</c:v>
                </c:pt>
                <c:pt idx="17280">
                  <c:v>10.1</c:v>
                </c:pt>
                <c:pt idx="17281">
                  <c:v>10.074999999999999</c:v>
                </c:pt>
                <c:pt idx="17282">
                  <c:v>10.074999999999999</c:v>
                </c:pt>
                <c:pt idx="17283">
                  <c:v>10.074999999999999</c:v>
                </c:pt>
                <c:pt idx="17284">
                  <c:v>10.051</c:v>
                </c:pt>
                <c:pt idx="17285">
                  <c:v>10.026</c:v>
                </c:pt>
                <c:pt idx="17286">
                  <c:v>10.000999999999999</c:v>
                </c:pt>
                <c:pt idx="17287">
                  <c:v>9.9770000000000003</c:v>
                </c:pt>
                <c:pt idx="17288">
                  <c:v>9.9770000000000003</c:v>
                </c:pt>
                <c:pt idx="17289">
                  <c:v>9.9280000000000008</c:v>
                </c:pt>
                <c:pt idx="17290">
                  <c:v>9.9280000000000008</c:v>
                </c:pt>
                <c:pt idx="17291">
                  <c:v>9.9280000000000008</c:v>
                </c:pt>
                <c:pt idx="17292">
                  <c:v>9.9280000000000008</c:v>
                </c:pt>
                <c:pt idx="17293">
                  <c:v>9.9030000000000005</c:v>
                </c:pt>
                <c:pt idx="17294">
                  <c:v>9.9030000000000005</c:v>
                </c:pt>
                <c:pt idx="17295">
                  <c:v>9.8789999999999996</c:v>
                </c:pt>
                <c:pt idx="17296">
                  <c:v>9.8789999999999996</c:v>
                </c:pt>
                <c:pt idx="17297">
                  <c:v>9.8539999999999992</c:v>
                </c:pt>
                <c:pt idx="17298">
                  <c:v>9.8539999999999992</c:v>
                </c:pt>
                <c:pt idx="17299">
                  <c:v>9.8290000000000006</c:v>
                </c:pt>
                <c:pt idx="17300">
                  <c:v>9.8290000000000006</c:v>
                </c:pt>
                <c:pt idx="17301">
                  <c:v>9.8290000000000006</c:v>
                </c:pt>
                <c:pt idx="17302">
                  <c:v>9.8290000000000006</c:v>
                </c:pt>
                <c:pt idx="17303">
                  <c:v>9.8049999999999997</c:v>
                </c:pt>
                <c:pt idx="17304">
                  <c:v>9.8049999999999997</c:v>
                </c:pt>
                <c:pt idx="17305">
                  <c:v>9.8049999999999997</c:v>
                </c:pt>
                <c:pt idx="17306">
                  <c:v>9.7799999999999994</c:v>
                </c:pt>
                <c:pt idx="17307">
                  <c:v>9.8049999999999997</c:v>
                </c:pt>
                <c:pt idx="17308">
                  <c:v>9.8290000000000006</c:v>
                </c:pt>
                <c:pt idx="17309">
                  <c:v>9.8049999999999997</c:v>
                </c:pt>
                <c:pt idx="17310">
                  <c:v>9.8049999999999997</c:v>
                </c:pt>
                <c:pt idx="17311">
                  <c:v>9.8290000000000006</c:v>
                </c:pt>
                <c:pt idx="17312">
                  <c:v>9.8290000000000006</c:v>
                </c:pt>
                <c:pt idx="17313">
                  <c:v>9.8290000000000006</c:v>
                </c:pt>
                <c:pt idx="17314">
                  <c:v>9.8539999999999992</c:v>
                </c:pt>
                <c:pt idx="17315">
                  <c:v>9.8789999999999996</c:v>
                </c:pt>
                <c:pt idx="17316">
                  <c:v>9.9030000000000005</c:v>
                </c:pt>
                <c:pt idx="17317">
                  <c:v>9.9280000000000008</c:v>
                </c:pt>
                <c:pt idx="17318">
                  <c:v>10.000999999999999</c:v>
                </c:pt>
                <c:pt idx="17319">
                  <c:v>10.074999999999999</c:v>
                </c:pt>
                <c:pt idx="17320">
                  <c:v>10.148999999999999</c:v>
                </c:pt>
                <c:pt idx="17321">
                  <c:v>10.222</c:v>
                </c:pt>
                <c:pt idx="17322">
                  <c:v>10.295999999999999</c:v>
                </c:pt>
                <c:pt idx="17323">
                  <c:v>10.369</c:v>
                </c:pt>
                <c:pt idx="17324">
                  <c:v>10.417999999999999</c:v>
                </c:pt>
                <c:pt idx="17325">
                  <c:v>10.492000000000001</c:v>
                </c:pt>
                <c:pt idx="17326">
                  <c:v>10.541</c:v>
                </c:pt>
                <c:pt idx="17327">
                  <c:v>10.565</c:v>
                </c:pt>
                <c:pt idx="17328">
                  <c:v>10.614000000000001</c:v>
                </c:pt>
                <c:pt idx="17329">
                  <c:v>10.638</c:v>
                </c:pt>
                <c:pt idx="17330">
                  <c:v>10.712</c:v>
                </c:pt>
                <c:pt idx="17331">
                  <c:v>10.760999999999999</c:v>
                </c:pt>
                <c:pt idx="17332">
                  <c:v>10.785</c:v>
                </c:pt>
                <c:pt idx="17333">
                  <c:v>10.81</c:v>
                </c:pt>
                <c:pt idx="17334">
                  <c:v>10.858000000000001</c:v>
                </c:pt>
                <c:pt idx="17335">
                  <c:v>10.858000000000001</c:v>
                </c:pt>
                <c:pt idx="17336">
                  <c:v>10.882999999999999</c:v>
                </c:pt>
                <c:pt idx="17337">
                  <c:v>10.907</c:v>
                </c:pt>
                <c:pt idx="17338">
                  <c:v>10.956</c:v>
                </c:pt>
                <c:pt idx="17339">
                  <c:v>10.956</c:v>
                </c:pt>
                <c:pt idx="17340">
                  <c:v>10.98</c:v>
                </c:pt>
                <c:pt idx="17341">
                  <c:v>10.956</c:v>
                </c:pt>
                <c:pt idx="17342">
                  <c:v>10.98</c:v>
                </c:pt>
                <c:pt idx="17343">
                  <c:v>11.005000000000001</c:v>
                </c:pt>
                <c:pt idx="17344">
                  <c:v>11.029</c:v>
                </c:pt>
                <c:pt idx="17345">
                  <c:v>11.029</c:v>
                </c:pt>
                <c:pt idx="17346">
                  <c:v>11.005000000000001</c:v>
                </c:pt>
                <c:pt idx="17347">
                  <c:v>10.956</c:v>
                </c:pt>
                <c:pt idx="17348">
                  <c:v>10.956</c:v>
                </c:pt>
                <c:pt idx="17349">
                  <c:v>10.98</c:v>
                </c:pt>
                <c:pt idx="17350">
                  <c:v>10.932</c:v>
                </c:pt>
                <c:pt idx="17351">
                  <c:v>10.932</c:v>
                </c:pt>
                <c:pt idx="17352">
                  <c:v>10.907</c:v>
                </c:pt>
                <c:pt idx="17353">
                  <c:v>10.882999999999999</c:v>
                </c:pt>
                <c:pt idx="17354">
                  <c:v>10.834</c:v>
                </c:pt>
                <c:pt idx="17355">
                  <c:v>10.81</c:v>
                </c:pt>
                <c:pt idx="17356">
                  <c:v>10.760999999999999</c:v>
                </c:pt>
                <c:pt idx="17357">
                  <c:v>10.712</c:v>
                </c:pt>
                <c:pt idx="17358">
                  <c:v>10.686999999999999</c:v>
                </c:pt>
                <c:pt idx="17359">
                  <c:v>10.614000000000001</c:v>
                </c:pt>
                <c:pt idx="17360">
                  <c:v>10.565</c:v>
                </c:pt>
                <c:pt idx="17361">
                  <c:v>10.516</c:v>
                </c:pt>
                <c:pt idx="17362">
                  <c:v>10.516</c:v>
                </c:pt>
                <c:pt idx="17363">
                  <c:v>10.492000000000001</c:v>
                </c:pt>
                <c:pt idx="17364">
                  <c:v>10.443</c:v>
                </c:pt>
                <c:pt idx="17365">
                  <c:v>10.417999999999999</c:v>
                </c:pt>
                <c:pt idx="17366">
                  <c:v>10.369</c:v>
                </c:pt>
                <c:pt idx="17367">
                  <c:v>10.345000000000001</c:v>
                </c:pt>
                <c:pt idx="17368">
                  <c:v>10.32</c:v>
                </c:pt>
                <c:pt idx="17369">
                  <c:v>10.271000000000001</c:v>
                </c:pt>
                <c:pt idx="17370">
                  <c:v>10.247</c:v>
                </c:pt>
                <c:pt idx="17371">
                  <c:v>10.222</c:v>
                </c:pt>
                <c:pt idx="17372">
                  <c:v>10.222</c:v>
                </c:pt>
                <c:pt idx="17373">
                  <c:v>10.198</c:v>
                </c:pt>
                <c:pt idx="17374">
                  <c:v>10.148999999999999</c:v>
                </c:pt>
                <c:pt idx="17375">
                  <c:v>10.124000000000001</c:v>
                </c:pt>
                <c:pt idx="17376">
                  <c:v>10.1</c:v>
                </c:pt>
                <c:pt idx="17377">
                  <c:v>10.074999999999999</c:v>
                </c:pt>
                <c:pt idx="17378">
                  <c:v>10.051</c:v>
                </c:pt>
                <c:pt idx="17379">
                  <c:v>10.051</c:v>
                </c:pt>
                <c:pt idx="17380">
                  <c:v>10.051</c:v>
                </c:pt>
                <c:pt idx="17381">
                  <c:v>10.026</c:v>
                </c:pt>
                <c:pt idx="17382">
                  <c:v>10.000999999999999</c:v>
                </c:pt>
                <c:pt idx="17383">
                  <c:v>9.9770000000000003</c:v>
                </c:pt>
                <c:pt idx="17384">
                  <c:v>9.9770000000000003</c:v>
                </c:pt>
                <c:pt idx="17385">
                  <c:v>9.9770000000000003</c:v>
                </c:pt>
                <c:pt idx="17386">
                  <c:v>9.952</c:v>
                </c:pt>
                <c:pt idx="17387">
                  <c:v>9.9280000000000008</c:v>
                </c:pt>
                <c:pt idx="17388">
                  <c:v>9.9280000000000008</c:v>
                </c:pt>
                <c:pt idx="17389">
                  <c:v>9.9280000000000008</c:v>
                </c:pt>
                <c:pt idx="17390">
                  <c:v>9.9030000000000005</c:v>
                </c:pt>
                <c:pt idx="17391">
                  <c:v>9.9030000000000005</c:v>
                </c:pt>
                <c:pt idx="17392">
                  <c:v>9.8789999999999996</c:v>
                </c:pt>
                <c:pt idx="17393">
                  <c:v>9.8539999999999992</c:v>
                </c:pt>
                <c:pt idx="17394">
                  <c:v>9.8539999999999992</c:v>
                </c:pt>
                <c:pt idx="17395">
                  <c:v>9.8539999999999992</c:v>
                </c:pt>
                <c:pt idx="17396">
                  <c:v>9.8539999999999992</c:v>
                </c:pt>
                <c:pt idx="17397">
                  <c:v>9.8290000000000006</c:v>
                </c:pt>
                <c:pt idx="17398">
                  <c:v>9.8290000000000006</c:v>
                </c:pt>
                <c:pt idx="17399">
                  <c:v>9.8049999999999997</c:v>
                </c:pt>
                <c:pt idx="17400">
                  <c:v>9.8049999999999997</c:v>
                </c:pt>
                <c:pt idx="17401">
                  <c:v>9.8049999999999997</c:v>
                </c:pt>
                <c:pt idx="17402">
                  <c:v>9.8049999999999997</c:v>
                </c:pt>
                <c:pt idx="17403">
                  <c:v>9.8290000000000006</c:v>
                </c:pt>
                <c:pt idx="17404">
                  <c:v>9.8049999999999997</c:v>
                </c:pt>
                <c:pt idx="17405">
                  <c:v>9.8049999999999997</c:v>
                </c:pt>
                <c:pt idx="17406">
                  <c:v>9.8049999999999997</c:v>
                </c:pt>
                <c:pt idx="17407">
                  <c:v>9.8049999999999997</c:v>
                </c:pt>
                <c:pt idx="17408">
                  <c:v>9.8049999999999997</c:v>
                </c:pt>
                <c:pt idx="17409">
                  <c:v>9.8049999999999997</c:v>
                </c:pt>
                <c:pt idx="17410">
                  <c:v>9.8049999999999997</c:v>
                </c:pt>
                <c:pt idx="17411">
                  <c:v>9.8290000000000006</c:v>
                </c:pt>
                <c:pt idx="17412">
                  <c:v>9.8789999999999996</c:v>
                </c:pt>
                <c:pt idx="17413">
                  <c:v>9.9280000000000008</c:v>
                </c:pt>
                <c:pt idx="17414">
                  <c:v>10.59</c:v>
                </c:pt>
                <c:pt idx="17415">
                  <c:v>11.2</c:v>
                </c:pt>
                <c:pt idx="17416">
                  <c:v>11.662000000000001</c:v>
                </c:pt>
                <c:pt idx="17417">
                  <c:v>12.098000000000001</c:v>
                </c:pt>
                <c:pt idx="17418">
                  <c:v>12.388999999999999</c:v>
                </c:pt>
                <c:pt idx="17419">
                  <c:v>12.775</c:v>
                </c:pt>
                <c:pt idx="17420">
                  <c:v>13.064</c:v>
                </c:pt>
                <c:pt idx="17421">
                  <c:v>13.281000000000001</c:v>
                </c:pt>
                <c:pt idx="17422">
                  <c:v>13.522</c:v>
                </c:pt>
                <c:pt idx="17423">
                  <c:v>13.714</c:v>
                </c:pt>
                <c:pt idx="17424">
                  <c:v>13.882</c:v>
                </c:pt>
                <c:pt idx="17425">
                  <c:v>14.098000000000001</c:v>
                </c:pt>
                <c:pt idx="17426">
                  <c:v>14.242000000000001</c:v>
                </c:pt>
                <c:pt idx="17427">
                  <c:v>14.361000000000001</c:v>
                </c:pt>
                <c:pt idx="17428">
                  <c:v>14.505000000000001</c:v>
                </c:pt>
                <c:pt idx="17429">
                  <c:v>14.625</c:v>
                </c:pt>
                <c:pt idx="17430">
                  <c:v>14.721</c:v>
                </c:pt>
                <c:pt idx="17431">
                  <c:v>14.864000000000001</c:v>
                </c:pt>
                <c:pt idx="17432">
                  <c:v>14.96</c:v>
                </c:pt>
                <c:pt idx="17433">
                  <c:v>15.055</c:v>
                </c:pt>
                <c:pt idx="17434">
                  <c:v>15.127000000000001</c:v>
                </c:pt>
                <c:pt idx="17435">
                  <c:v>15.151</c:v>
                </c:pt>
                <c:pt idx="17436">
                  <c:v>15.223000000000001</c:v>
                </c:pt>
                <c:pt idx="17437">
                  <c:v>15.247</c:v>
                </c:pt>
                <c:pt idx="17438">
                  <c:v>15.294</c:v>
                </c:pt>
                <c:pt idx="17439">
                  <c:v>15.342000000000001</c:v>
                </c:pt>
                <c:pt idx="17440">
                  <c:v>15.39</c:v>
                </c:pt>
                <c:pt idx="17441">
                  <c:v>15.461</c:v>
                </c:pt>
                <c:pt idx="17442">
                  <c:v>15.484999999999999</c:v>
                </c:pt>
                <c:pt idx="17443">
                  <c:v>15.509</c:v>
                </c:pt>
                <c:pt idx="17444">
                  <c:v>15.532999999999999</c:v>
                </c:pt>
                <c:pt idx="17445">
                  <c:v>15.532999999999999</c:v>
                </c:pt>
                <c:pt idx="17446">
                  <c:v>15.532999999999999</c:v>
                </c:pt>
                <c:pt idx="17447">
                  <c:v>15.532999999999999</c:v>
                </c:pt>
                <c:pt idx="17448">
                  <c:v>15.484999999999999</c:v>
                </c:pt>
                <c:pt idx="17449">
                  <c:v>15.438000000000001</c:v>
                </c:pt>
                <c:pt idx="17450">
                  <c:v>15.39</c:v>
                </c:pt>
                <c:pt idx="17451">
                  <c:v>15.366</c:v>
                </c:pt>
                <c:pt idx="17452">
                  <c:v>15.342000000000001</c:v>
                </c:pt>
                <c:pt idx="17453">
                  <c:v>15.294</c:v>
                </c:pt>
                <c:pt idx="17454">
                  <c:v>15.27</c:v>
                </c:pt>
                <c:pt idx="17455">
                  <c:v>15.247</c:v>
                </c:pt>
                <c:pt idx="17456">
                  <c:v>15.247</c:v>
                </c:pt>
                <c:pt idx="17457">
                  <c:v>15.199</c:v>
                </c:pt>
                <c:pt idx="17458">
                  <c:v>15.199</c:v>
                </c:pt>
                <c:pt idx="17459">
                  <c:v>15.175000000000001</c:v>
                </c:pt>
                <c:pt idx="17460">
                  <c:v>15.151</c:v>
                </c:pt>
                <c:pt idx="17461">
                  <c:v>15.127000000000001</c:v>
                </c:pt>
                <c:pt idx="17462">
                  <c:v>15.103</c:v>
                </c:pt>
                <c:pt idx="17463">
                  <c:v>15.103</c:v>
                </c:pt>
                <c:pt idx="17464">
                  <c:v>15.103</c:v>
                </c:pt>
                <c:pt idx="17465">
                  <c:v>15.151</c:v>
                </c:pt>
                <c:pt idx="17466">
                  <c:v>15.151</c:v>
                </c:pt>
                <c:pt idx="17467">
                  <c:v>15.199</c:v>
                </c:pt>
                <c:pt idx="17468">
                  <c:v>15.223000000000001</c:v>
                </c:pt>
                <c:pt idx="17469">
                  <c:v>15.247</c:v>
                </c:pt>
                <c:pt idx="17470">
                  <c:v>15.294</c:v>
                </c:pt>
                <c:pt idx="17471">
                  <c:v>15.294</c:v>
                </c:pt>
                <c:pt idx="17472">
                  <c:v>15.318</c:v>
                </c:pt>
                <c:pt idx="17473">
                  <c:v>15.366</c:v>
                </c:pt>
                <c:pt idx="17474">
                  <c:v>15.414</c:v>
                </c:pt>
                <c:pt idx="17475">
                  <c:v>15.461</c:v>
                </c:pt>
                <c:pt idx="17476">
                  <c:v>15.509</c:v>
                </c:pt>
                <c:pt idx="17477">
                  <c:v>15.557</c:v>
                </c:pt>
                <c:pt idx="17478">
                  <c:v>15.629</c:v>
                </c:pt>
                <c:pt idx="17479">
                  <c:v>15.676</c:v>
                </c:pt>
                <c:pt idx="17480">
                  <c:v>15.772</c:v>
                </c:pt>
                <c:pt idx="17481">
                  <c:v>15.843</c:v>
                </c:pt>
                <c:pt idx="17482">
                  <c:v>15.962999999999999</c:v>
                </c:pt>
                <c:pt idx="17483">
                  <c:v>16.033999999999999</c:v>
                </c:pt>
                <c:pt idx="17484">
                  <c:v>16.106000000000002</c:v>
                </c:pt>
                <c:pt idx="17485">
                  <c:v>16.129000000000001</c:v>
                </c:pt>
                <c:pt idx="17486">
                  <c:v>16.201000000000001</c:v>
                </c:pt>
                <c:pt idx="17487">
                  <c:v>16.248999999999999</c:v>
                </c:pt>
                <c:pt idx="17488">
                  <c:v>16.295999999999999</c:v>
                </c:pt>
                <c:pt idx="17489">
                  <c:v>16.344000000000001</c:v>
                </c:pt>
                <c:pt idx="17490">
                  <c:v>16.367999999999999</c:v>
                </c:pt>
                <c:pt idx="17491">
                  <c:v>16.391999999999999</c:v>
                </c:pt>
                <c:pt idx="17492">
                  <c:v>16.391999999999999</c:v>
                </c:pt>
                <c:pt idx="17493">
                  <c:v>16.439</c:v>
                </c:pt>
                <c:pt idx="17494">
                  <c:v>16.414999999999999</c:v>
                </c:pt>
                <c:pt idx="17495">
                  <c:v>16.439</c:v>
                </c:pt>
                <c:pt idx="17496">
                  <c:v>16.439</c:v>
                </c:pt>
                <c:pt idx="17497">
                  <c:v>16.463000000000001</c:v>
                </c:pt>
                <c:pt idx="17498">
                  <c:v>16.486999999999998</c:v>
                </c:pt>
                <c:pt idx="17499">
                  <c:v>16.486999999999998</c:v>
                </c:pt>
                <c:pt idx="17500">
                  <c:v>16.510999999999999</c:v>
                </c:pt>
                <c:pt idx="17501">
                  <c:v>16.533999999999999</c:v>
                </c:pt>
                <c:pt idx="17502">
                  <c:v>16.558</c:v>
                </c:pt>
                <c:pt idx="17503">
                  <c:v>16.582000000000001</c:v>
                </c:pt>
                <c:pt idx="17504">
                  <c:v>16.63</c:v>
                </c:pt>
                <c:pt idx="17505">
                  <c:v>16.677</c:v>
                </c:pt>
                <c:pt idx="17506">
                  <c:v>16.748999999999999</c:v>
                </c:pt>
                <c:pt idx="17507">
                  <c:v>16.795999999999999</c:v>
                </c:pt>
                <c:pt idx="17508">
                  <c:v>16.867999999999999</c:v>
                </c:pt>
                <c:pt idx="17509">
                  <c:v>16.891999999999999</c:v>
                </c:pt>
                <c:pt idx="17510">
                  <c:v>16.939</c:v>
                </c:pt>
                <c:pt idx="17511">
                  <c:v>16.986999999999998</c:v>
                </c:pt>
                <c:pt idx="17512">
                  <c:v>17.058</c:v>
                </c:pt>
                <c:pt idx="17513">
                  <c:v>17.106000000000002</c:v>
                </c:pt>
                <c:pt idx="17514">
                  <c:v>17.13</c:v>
                </c:pt>
                <c:pt idx="17515">
                  <c:v>17.152999999999999</c:v>
                </c:pt>
                <c:pt idx="17516">
                  <c:v>17.152999999999999</c:v>
                </c:pt>
                <c:pt idx="17517">
                  <c:v>17.201000000000001</c:v>
                </c:pt>
                <c:pt idx="17518">
                  <c:v>17.225000000000001</c:v>
                </c:pt>
                <c:pt idx="17519">
                  <c:v>17.248999999999999</c:v>
                </c:pt>
                <c:pt idx="17520">
                  <c:v>17.271999999999998</c:v>
                </c:pt>
                <c:pt idx="17521">
                  <c:v>17.271999999999998</c:v>
                </c:pt>
                <c:pt idx="17522">
                  <c:v>17.248999999999999</c:v>
                </c:pt>
                <c:pt idx="17523">
                  <c:v>17.248999999999999</c:v>
                </c:pt>
                <c:pt idx="17524">
                  <c:v>17.225000000000001</c:v>
                </c:pt>
                <c:pt idx="17525">
                  <c:v>17.177</c:v>
                </c:pt>
                <c:pt idx="17526">
                  <c:v>17.152999999999999</c:v>
                </c:pt>
                <c:pt idx="17527">
                  <c:v>17.201000000000001</c:v>
                </c:pt>
                <c:pt idx="17528">
                  <c:v>17.177</c:v>
                </c:pt>
                <c:pt idx="17529">
                  <c:v>17.152999999999999</c:v>
                </c:pt>
                <c:pt idx="17530">
                  <c:v>17.010999999999999</c:v>
                </c:pt>
                <c:pt idx="17531">
                  <c:v>16.963000000000001</c:v>
                </c:pt>
                <c:pt idx="17532">
                  <c:v>16.963000000000001</c:v>
                </c:pt>
                <c:pt idx="17533">
                  <c:v>16.844000000000001</c:v>
                </c:pt>
                <c:pt idx="17534">
                  <c:v>16.677</c:v>
                </c:pt>
                <c:pt idx="17535">
                  <c:v>16.463000000000001</c:v>
                </c:pt>
                <c:pt idx="17536">
                  <c:v>16.201000000000001</c:v>
                </c:pt>
                <c:pt idx="17537">
                  <c:v>16.058</c:v>
                </c:pt>
                <c:pt idx="17538">
                  <c:v>15.676</c:v>
                </c:pt>
                <c:pt idx="17539">
                  <c:v>15.509</c:v>
                </c:pt>
                <c:pt idx="17540">
                  <c:v>15.461</c:v>
                </c:pt>
                <c:pt idx="17541">
                  <c:v>15.199</c:v>
                </c:pt>
                <c:pt idx="17542">
                  <c:v>14.912000000000001</c:v>
                </c:pt>
                <c:pt idx="17543">
                  <c:v>14.601000000000001</c:v>
                </c:pt>
                <c:pt idx="17544">
                  <c:v>14.505000000000001</c:v>
                </c:pt>
                <c:pt idx="17545">
                  <c:v>14.433</c:v>
                </c:pt>
                <c:pt idx="17546">
                  <c:v>14.314</c:v>
                </c:pt>
                <c:pt idx="17547">
                  <c:v>14.026</c:v>
                </c:pt>
                <c:pt idx="17548">
                  <c:v>13.69</c:v>
                </c:pt>
                <c:pt idx="17549">
                  <c:v>13.57</c:v>
                </c:pt>
                <c:pt idx="17550">
                  <c:v>13.497</c:v>
                </c:pt>
                <c:pt idx="17551">
                  <c:v>13.377000000000001</c:v>
                </c:pt>
                <c:pt idx="17552">
                  <c:v>13.209</c:v>
                </c:pt>
                <c:pt idx="17553">
                  <c:v>13.04</c:v>
                </c:pt>
                <c:pt idx="17554">
                  <c:v>12.92</c:v>
                </c:pt>
                <c:pt idx="17555">
                  <c:v>12.896000000000001</c:v>
                </c:pt>
                <c:pt idx="17556">
                  <c:v>12.847</c:v>
                </c:pt>
                <c:pt idx="17557">
                  <c:v>12.847</c:v>
                </c:pt>
                <c:pt idx="17558">
                  <c:v>12.702999999999999</c:v>
                </c:pt>
                <c:pt idx="17559">
                  <c:v>12.582000000000001</c:v>
                </c:pt>
                <c:pt idx="17560">
                  <c:v>12.509</c:v>
                </c:pt>
                <c:pt idx="17561">
                  <c:v>12.388999999999999</c:v>
                </c:pt>
                <c:pt idx="17562">
                  <c:v>12.34</c:v>
                </c:pt>
                <c:pt idx="17563">
                  <c:v>12.218999999999999</c:v>
                </c:pt>
                <c:pt idx="17564">
                  <c:v>12.074</c:v>
                </c:pt>
                <c:pt idx="17565">
                  <c:v>12.05</c:v>
                </c:pt>
                <c:pt idx="17566">
                  <c:v>12.025</c:v>
                </c:pt>
                <c:pt idx="17567">
                  <c:v>11.977</c:v>
                </c:pt>
                <c:pt idx="17568">
                  <c:v>11.952999999999999</c:v>
                </c:pt>
                <c:pt idx="17569">
                  <c:v>11.904</c:v>
                </c:pt>
                <c:pt idx="17570">
                  <c:v>11.807</c:v>
                </c:pt>
                <c:pt idx="17571">
                  <c:v>11.734</c:v>
                </c:pt>
                <c:pt idx="17572">
                  <c:v>11.686</c:v>
                </c:pt>
                <c:pt idx="17573">
                  <c:v>11.662000000000001</c:v>
                </c:pt>
                <c:pt idx="17574">
                  <c:v>11.589</c:v>
                </c:pt>
                <c:pt idx="17575">
                  <c:v>11.565</c:v>
                </c:pt>
                <c:pt idx="17576">
                  <c:v>11.467000000000001</c:v>
                </c:pt>
                <c:pt idx="17577">
                  <c:v>11.419</c:v>
                </c:pt>
                <c:pt idx="17578">
                  <c:v>11.419</c:v>
                </c:pt>
                <c:pt idx="17579">
                  <c:v>11.394</c:v>
                </c:pt>
                <c:pt idx="17580">
                  <c:v>11.346</c:v>
                </c:pt>
                <c:pt idx="17581">
                  <c:v>11.297000000000001</c:v>
                </c:pt>
                <c:pt idx="17582">
                  <c:v>11.297000000000001</c:v>
                </c:pt>
                <c:pt idx="17583">
                  <c:v>11.247999999999999</c:v>
                </c:pt>
                <c:pt idx="17584">
                  <c:v>11.2</c:v>
                </c:pt>
                <c:pt idx="17585">
                  <c:v>11.151</c:v>
                </c:pt>
                <c:pt idx="17586">
                  <c:v>11.077999999999999</c:v>
                </c:pt>
                <c:pt idx="17587">
                  <c:v>11.005000000000001</c:v>
                </c:pt>
                <c:pt idx="17588">
                  <c:v>11.005000000000001</c:v>
                </c:pt>
                <c:pt idx="17589">
                  <c:v>11.029</c:v>
                </c:pt>
                <c:pt idx="17590">
                  <c:v>10.956</c:v>
                </c:pt>
                <c:pt idx="17591">
                  <c:v>10.932</c:v>
                </c:pt>
                <c:pt idx="17592">
                  <c:v>10.858000000000001</c:v>
                </c:pt>
                <c:pt idx="17593">
                  <c:v>10.858000000000001</c:v>
                </c:pt>
                <c:pt idx="17594">
                  <c:v>10.858000000000001</c:v>
                </c:pt>
                <c:pt idx="17595">
                  <c:v>10.834</c:v>
                </c:pt>
                <c:pt idx="17596">
                  <c:v>10.81</c:v>
                </c:pt>
                <c:pt idx="17597">
                  <c:v>10.81</c:v>
                </c:pt>
                <c:pt idx="17598">
                  <c:v>10.785</c:v>
                </c:pt>
                <c:pt idx="17599">
                  <c:v>10.785</c:v>
                </c:pt>
                <c:pt idx="17600">
                  <c:v>10.760999999999999</c:v>
                </c:pt>
                <c:pt idx="17601">
                  <c:v>10.760999999999999</c:v>
                </c:pt>
                <c:pt idx="17602">
                  <c:v>10.834</c:v>
                </c:pt>
                <c:pt idx="17603">
                  <c:v>10.834</c:v>
                </c:pt>
                <c:pt idx="17604">
                  <c:v>10.785</c:v>
                </c:pt>
                <c:pt idx="17605">
                  <c:v>10.785</c:v>
                </c:pt>
                <c:pt idx="17606">
                  <c:v>10.81</c:v>
                </c:pt>
                <c:pt idx="17607">
                  <c:v>10.858000000000001</c:v>
                </c:pt>
                <c:pt idx="17608">
                  <c:v>10.882999999999999</c:v>
                </c:pt>
                <c:pt idx="17609">
                  <c:v>10.932</c:v>
                </c:pt>
                <c:pt idx="17610">
                  <c:v>10.956</c:v>
                </c:pt>
                <c:pt idx="17611">
                  <c:v>10.98</c:v>
                </c:pt>
                <c:pt idx="17612">
                  <c:v>11.053000000000001</c:v>
                </c:pt>
                <c:pt idx="17613">
                  <c:v>11.102</c:v>
                </c:pt>
                <c:pt idx="17614">
                  <c:v>11.151</c:v>
                </c:pt>
                <c:pt idx="17615">
                  <c:v>11.2</c:v>
                </c:pt>
                <c:pt idx="17616">
                  <c:v>11.224</c:v>
                </c:pt>
                <c:pt idx="17617">
                  <c:v>11.273</c:v>
                </c:pt>
                <c:pt idx="17618">
                  <c:v>11.346</c:v>
                </c:pt>
                <c:pt idx="17619">
                  <c:v>11.37</c:v>
                </c:pt>
                <c:pt idx="17620">
                  <c:v>11.443</c:v>
                </c:pt>
                <c:pt idx="17621">
                  <c:v>11.516</c:v>
                </c:pt>
                <c:pt idx="17622">
                  <c:v>11.467000000000001</c:v>
                </c:pt>
                <c:pt idx="17623">
                  <c:v>11.419</c:v>
                </c:pt>
                <c:pt idx="17624">
                  <c:v>11.394</c:v>
                </c:pt>
                <c:pt idx="17625">
                  <c:v>11.297000000000001</c:v>
                </c:pt>
                <c:pt idx="17626">
                  <c:v>11.467000000000001</c:v>
                </c:pt>
                <c:pt idx="17627">
                  <c:v>11.492000000000001</c:v>
                </c:pt>
                <c:pt idx="17628">
                  <c:v>11.394</c:v>
                </c:pt>
                <c:pt idx="17629">
                  <c:v>11.37</c:v>
                </c:pt>
                <c:pt idx="17630">
                  <c:v>11.419</c:v>
                </c:pt>
                <c:pt idx="17631">
                  <c:v>11.394</c:v>
                </c:pt>
                <c:pt idx="17632">
                  <c:v>11.37</c:v>
                </c:pt>
                <c:pt idx="17633">
                  <c:v>11.37</c:v>
                </c:pt>
                <c:pt idx="17634">
                  <c:v>11.419</c:v>
                </c:pt>
                <c:pt idx="17635">
                  <c:v>11.419</c:v>
                </c:pt>
                <c:pt idx="17636">
                  <c:v>11.321</c:v>
                </c:pt>
                <c:pt idx="17637">
                  <c:v>11.247999999999999</c:v>
                </c:pt>
                <c:pt idx="17638">
                  <c:v>11.2</c:v>
                </c:pt>
                <c:pt idx="17639">
                  <c:v>11.102</c:v>
                </c:pt>
                <c:pt idx="17640">
                  <c:v>11.127000000000001</c:v>
                </c:pt>
                <c:pt idx="17641">
                  <c:v>11.102</c:v>
                </c:pt>
                <c:pt idx="17642">
                  <c:v>11.127000000000001</c:v>
                </c:pt>
                <c:pt idx="17643">
                  <c:v>11.077999999999999</c:v>
                </c:pt>
                <c:pt idx="17644">
                  <c:v>11.077999999999999</c:v>
                </c:pt>
                <c:pt idx="17645">
                  <c:v>11.077999999999999</c:v>
                </c:pt>
                <c:pt idx="17646">
                  <c:v>11.053000000000001</c:v>
                </c:pt>
                <c:pt idx="17647">
                  <c:v>10.98</c:v>
                </c:pt>
                <c:pt idx="17648">
                  <c:v>10.932</c:v>
                </c:pt>
                <c:pt idx="17649">
                  <c:v>10.932</c:v>
                </c:pt>
                <c:pt idx="17650">
                  <c:v>10.907</c:v>
                </c:pt>
                <c:pt idx="17651">
                  <c:v>10.882999999999999</c:v>
                </c:pt>
                <c:pt idx="17652">
                  <c:v>10.81</c:v>
                </c:pt>
                <c:pt idx="17653">
                  <c:v>10.736000000000001</c:v>
                </c:pt>
                <c:pt idx="17654">
                  <c:v>10.686999999999999</c:v>
                </c:pt>
                <c:pt idx="17655">
                  <c:v>10.638</c:v>
                </c:pt>
                <c:pt idx="17656">
                  <c:v>10.614000000000001</c:v>
                </c:pt>
                <c:pt idx="17657">
                  <c:v>10.59</c:v>
                </c:pt>
                <c:pt idx="17658">
                  <c:v>10.541</c:v>
                </c:pt>
                <c:pt idx="17659">
                  <c:v>10.541</c:v>
                </c:pt>
                <c:pt idx="17660">
                  <c:v>10.541</c:v>
                </c:pt>
                <c:pt idx="17661">
                  <c:v>10.516</c:v>
                </c:pt>
                <c:pt idx="17662">
                  <c:v>10.492000000000001</c:v>
                </c:pt>
                <c:pt idx="17663">
                  <c:v>10.443</c:v>
                </c:pt>
                <c:pt idx="17664">
                  <c:v>10.443</c:v>
                </c:pt>
                <c:pt idx="17665">
                  <c:v>10.417999999999999</c:v>
                </c:pt>
                <c:pt idx="17666">
                  <c:v>10.369</c:v>
                </c:pt>
                <c:pt idx="17667">
                  <c:v>10.345000000000001</c:v>
                </c:pt>
                <c:pt idx="17668">
                  <c:v>10.345000000000001</c:v>
                </c:pt>
                <c:pt idx="17669">
                  <c:v>10.32</c:v>
                </c:pt>
                <c:pt idx="17670">
                  <c:v>10.32</c:v>
                </c:pt>
                <c:pt idx="17671">
                  <c:v>10.295999999999999</c:v>
                </c:pt>
                <c:pt idx="17672">
                  <c:v>10.295999999999999</c:v>
                </c:pt>
                <c:pt idx="17673">
                  <c:v>10.295999999999999</c:v>
                </c:pt>
                <c:pt idx="17674">
                  <c:v>10.271000000000001</c:v>
                </c:pt>
                <c:pt idx="17675">
                  <c:v>10.247</c:v>
                </c:pt>
                <c:pt idx="17676">
                  <c:v>10.271000000000001</c:v>
                </c:pt>
                <c:pt idx="17677">
                  <c:v>10.271000000000001</c:v>
                </c:pt>
                <c:pt idx="17678">
                  <c:v>10.247</c:v>
                </c:pt>
                <c:pt idx="17679">
                  <c:v>10.222</c:v>
                </c:pt>
                <c:pt idx="17680">
                  <c:v>10.198</c:v>
                </c:pt>
                <c:pt idx="17681">
                  <c:v>10.198</c:v>
                </c:pt>
                <c:pt idx="17682">
                  <c:v>10.173</c:v>
                </c:pt>
                <c:pt idx="17683">
                  <c:v>10.173</c:v>
                </c:pt>
                <c:pt idx="17684">
                  <c:v>10.173</c:v>
                </c:pt>
                <c:pt idx="17685">
                  <c:v>10.173</c:v>
                </c:pt>
                <c:pt idx="17686">
                  <c:v>10.148999999999999</c:v>
                </c:pt>
                <c:pt idx="17687">
                  <c:v>10.148999999999999</c:v>
                </c:pt>
                <c:pt idx="17688">
                  <c:v>10.124000000000001</c:v>
                </c:pt>
                <c:pt idx="17689">
                  <c:v>10.124000000000001</c:v>
                </c:pt>
                <c:pt idx="17690">
                  <c:v>10.124000000000001</c:v>
                </c:pt>
                <c:pt idx="17691">
                  <c:v>10.124000000000001</c:v>
                </c:pt>
                <c:pt idx="17692">
                  <c:v>10.124000000000001</c:v>
                </c:pt>
                <c:pt idx="17693">
                  <c:v>10.124000000000001</c:v>
                </c:pt>
                <c:pt idx="17694">
                  <c:v>10.124000000000001</c:v>
                </c:pt>
                <c:pt idx="17695">
                  <c:v>10.124000000000001</c:v>
                </c:pt>
                <c:pt idx="17696">
                  <c:v>10.124000000000001</c:v>
                </c:pt>
                <c:pt idx="17697">
                  <c:v>10.124000000000001</c:v>
                </c:pt>
                <c:pt idx="17698">
                  <c:v>10.124000000000001</c:v>
                </c:pt>
                <c:pt idx="17699">
                  <c:v>10.148999999999999</c:v>
                </c:pt>
                <c:pt idx="17700">
                  <c:v>10.124000000000001</c:v>
                </c:pt>
                <c:pt idx="17701">
                  <c:v>10.124000000000001</c:v>
                </c:pt>
                <c:pt idx="17702">
                  <c:v>10.124000000000001</c:v>
                </c:pt>
                <c:pt idx="17703">
                  <c:v>10.148999999999999</c:v>
                </c:pt>
                <c:pt idx="17704">
                  <c:v>10.148999999999999</c:v>
                </c:pt>
                <c:pt idx="17705">
                  <c:v>10.124000000000001</c:v>
                </c:pt>
                <c:pt idx="17706">
                  <c:v>10.124000000000001</c:v>
                </c:pt>
                <c:pt idx="17707">
                  <c:v>10.124000000000001</c:v>
                </c:pt>
                <c:pt idx="17708">
                  <c:v>10.124000000000001</c:v>
                </c:pt>
                <c:pt idx="17709">
                  <c:v>10.148999999999999</c:v>
                </c:pt>
                <c:pt idx="17710">
                  <c:v>10.173</c:v>
                </c:pt>
                <c:pt idx="17711">
                  <c:v>10.198</c:v>
                </c:pt>
                <c:pt idx="17712">
                  <c:v>10.222</c:v>
                </c:pt>
                <c:pt idx="17713">
                  <c:v>10.198</c:v>
                </c:pt>
                <c:pt idx="17714">
                  <c:v>10.222</c:v>
                </c:pt>
                <c:pt idx="17715">
                  <c:v>10.247</c:v>
                </c:pt>
                <c:pt idx="17716">
                  <c:v>10.247</c:v>
                </c:pt>
                <c:pt idx="17717">
                  <c:v>10.247</c:v>
                </c:pt>
                <c:pt idx="17718">
                  <c:v>10.247</c:v>
                </c:pt>
                <c:pt idx="17719">
                  <c:v>10.295999999999999</c:v>
                </c:pt>
                <c:pt idx="17720">
                  <c:v>10.369</c:v>
                </c:pt>
                <c:pt idx="17721">
                  <c:v>10.394</c:v>
                </c:pt>
                <c:pt idx="17722">
                  <c:v>10.443</c:v>
                </c:pt>
                <c:pt idx="17723">
                  <c:v>10.516</c:v>
                </c:pt>
                <c:pt idx="17724">
                  <c:v>10.541</c:v>
                </c:pt>
                <c:pt idx="17725">
                  <c:v>10.663</c:v>
                </c:pt>
                <c:pt idx="17726">
                  <c:v>10.614000000000001</c:v>
                </c:pt>
                <c:pt idx="17727">
                  <c:v>10.59</c:v>
                </c:pt>
                <c:pt idx="17728">
                  <c:v>10.663</c:v>
                </c:pt>
                <c:pt idx="17729">
                  <c:v>10.736000000000001</c:v>
                </c:pt>
                <c:pt idx="17730">
                  <c:v>10.785</c:v>
                </c:pt>
                <c:pt idx="17731">
                  <c:v>10.785</c:v>
                </c:pt>
                <c:pt idx="17732">
                  <c:v>10.712</c:v>
                </c:pt>
                <c:pt idx="17733">
                  <c:v>10.736000000000001</c:v>
                </c:pt>
                <c:pt idx="17734">
                  <c:v>10.760999999999999</c:v>
                </c:pt>
                <c:pt idx="17735">
                  <c:v>10.760999999999999</c:v>
                </c:pt>
                <c:pt idx="17736">
                  <c:v>10.712</c:v>
                </c:pt>
                <c:pt idx="17737">
                  <c:v>10.712</c:v>
                </c:pt>
                <c:pt idx="17738">
                  <c:v>10.686999999999999</c:v>
                </c:pt>
                <c:pt idx="17739">
                  <c:v>10.638</c:v>
                </c:pt>
                <c:pt idx="17740">
                  <c:v>10.614000000000001</c:v>
                </c:pt>
                <c:pt idx="17741">
                  <c:v>10.614000000000001</c:v>
                </c:pt>
                <c:pt idx="17742">
                  <c:v>10.59</c:v>
                </c:pt>
                <c:pt idx="17743">
                  <c:v>10.59</c:v>
                </c:pt>
                <c:pt idx="17744">
                  <c:v>10.516</c:v>
                </c:pt>
                <c:pt idx="17745">
                  <c:v>10.516</c:v>
                </c:pt>
                <c:pt idx="17746">
                  <c:v>10.516</c:v>
                </c:pt>
                <c:pt idx="17747">
                  <c:v>10.516</c:v>
                </c:pt>
                <c:pt idx="17748">
                  <c:v>10.467000000000001</c:v>
                </c:pt>
                <c:pt idx="17749">
                  <c:v>10.417999999999999</c:v>
                </c:pt>
                <c:pt idx="17750">
                  <c:v>10.394</c:v>
                </c:pt>
                <c:pt idx="17751">
                  <c:v>10.394</c:v>
                </c:pt>
                <c:pt idx="17752">
                  <c:v>10.369</c:v>
                </c:pt>
                <c:pt idx="17753">
                  <c:v>10.369</c:v>
                </c:pt>
                <c:pt idx="17754">
                  <c:v>10.345000000000001</c:v>
                </c:pt>
                <c:pt idx="17755">
                  <c:v>10.32</c:v>
                </c:pt>
                <c:pt idx="17756">
                  <c:v>10.295999999999999</c:v>
                </c:pt>
                <c:pt idx="17757">
                  <c:v>10.271000000000001</c:v>
                </c:pt>
                <c:pt idx="17758">
                  <c:v>10.222</c:v>
                </c:pt>
                <c:pt idx="17759">
                  <c:v>10.222</c:v>
                </c:pt>
                <c:pt idx="17760">
                  <c:v>10.198</c:v>
                </c:pt>
                <c:pt idx="17761">
                  <c:v>10.148999999999999</c:v>
                </c:pt>
                <c:pt idx="17762">
                  <c:v>10.148999999999999</c:v>
                </c:pt>
                <c:pt idx="17763">
                  <c:v>10.173</c:v>
                </c:pt>
                <c:pt idx="17764">
                  <c:v>10.148999999999999</c:v>
                </c:pt>
                <c:pt idx="17765">
                  <c:v>10.124000000000001</c:v>
                </c:pt>
                <c:pt idx="17766">
                  <c:v>10.124000000000001</c:v>
                </c:pt>
                <c:pt idx="17767">
                  <c:v>10.1</c:v>
                </c:pt>
                <c:pt idx="17768">
                  <c:v>10.074999999999999</c:v>
                </c:pt>
                <c:pt idx="17769">
                  <c:v>10.074999999999999</c:v>
                </c:pt>
                <c:pt idx="17770">
                  <c:v>10.074999999999999</c:v>
                </c:pt>
                <c:pt idx="17771">
                  <c:v>10.051</c:v>
                </c:pt>
                <c:pt idx="17772">
                  <c:v>10.026</c:v>
                </c:pt>
                <c:pt idx="17773">
                  <c:v>10.051</c:v>
                </c:pt>
                <c:pt idx="17774">
                  <c:v>10.026</c:v>
                </c:pt>
                <c:pt idx="17775">
                  <c:v>10.026</c:v>
                </c:pt>
                <c:pt idx="17776">
                  <c:v>10.000999999999999</c:v>
                </c:pt>
                <c:pt idx="17777">
                  <c:v>9.9770000000000003</c:v>
                </c:pt>
                <c:pt idx="17778">
                  <c:v>9.9770000000000003</c:v>
                </c:pt>
                <c:pt idx="17779">
                  <c:v>9.9770000000000003</c:v>
                </c:pt>
                <c:pt idx="17780">
                  <c:v>9.952</c:v>
                </c:pt>
                <c:pt idx="17781">
                  <c:v>9.952</c:v>
                </c:pt>
                <c:pt idx="17782">
                  <c:v>9.9280000000000008</c:v>
                </c:pt>
                <c:pt idx="17783">
                  <c:v>9.952</c:v>
                </c:pt>
                <c:pt idx="17784">
                  <c:v>9.9280000000000008</c:v>
                </c:pt>
                <c:pt idx="17785">
                  <c:v>9.9280000000000008</c:v>
                </c:pt>
                <c:pt idx="17786">
                  <c:v>9.9280000000000008</c:v>
                </c:pt>
                <c:pt idx="17787">
                  <c:v>9.9280000000000008</c:v>
                </c:pt>
                <c:pt idx="17788">
                  <c:v>9.9280000000000008</c:v>
                </c:pt>
                <c:pt idx="17789">
                  <c:v>9.9280000000000008</c:v>
                </c:pt>
                <c:pt idx="17790">
                  <c:v>9.9280000000000008</c:v>
                </c:pt>
                <c:pt idx="17791">
                  <c:v>9.9280000000000008</c:v>
                </c:pt>
                <c:pt idx="17792">
                  <c:v>9.9030000000000005</c:v>
                </c:pt>
                <c:pt idx="17793">
                  <c:v>9.9030000000000005</c:v>
                </c:pt>
                <c:pt idx="17794">
                  <c:v>9.9280000000000008</c:v>
                </c:pt>
                <c:pt idx="17795">
                  <c:v>9.952</c:v>
                </c:pt>
                <c:pt idx="17796">
                  <c:v>10.000999999999999</c:v>
                </c:pt>
                <c:pt idx="17797">
                  <c:v>10.026</c:v>
                </c:pt>
                <c:pt idx="17798">
                  <c:v>10.1</c:v>
                </c:pt>
                <c:pt idx="17799">
                  <c:v>10.198</c:v>
                </c:pt>
                <c:pt idx="17800">
                  <c:v>10.295999999999999</c:v>
                </c:pt>
                <c:pt idx="17801">
                  <c:v>10.345000000000001</c:v>
                </c:pt>
                <c:pt idx="17802">
                  <c:v>10.417999999999999</c:v>
                </c:pt>
                <c:pt idx="17803">
                  <c:v>10.467000000000001</c:v>
                </c:pt>
                <c:pt idx="17804">
                  <c:v>10.541</c:v>
                </c:pt>
                <c:pt idx="17805">
                  <c:v>10.565</c:v>
                </c:pt>
                <c:pt idx="17806">
                  <c:v>10.614000000000001</c:v>
                </c:pt>
                <c:pt idx="17807">
                  <c:v>10.712</c:v>
                </c:pt>
                <c:pt idx="17808">
                  <c:v>10.785</c:v>
                </c:pt>
                <c:pt idx="17809">
                  <c:v>10.81</c:v>
                </c:pt>
                <c:pt idx="17810">
                  <c:v>10.834</c:v>
                </c:pt>
                <c:pt idx="17811">
                  <c:v>10.907</c:v>
                </c:pt>
                <c:pt idx="17812">
                  <c:v>10.98</c:v>
                </c:pt>
                <c:pt idx="17813">
                  <c:v>11.053000000000001</c:v>
                </c:pt>
                <c:pt idx="17814">
                  <c:v>11.053000000000001</c:v>
                </c:pt>
                <c:pt idx="17815">
                  <c:v>11.077999999999999</c:v>
                </c:pt>
                <c:pt idx="17816">
                  <c:v>11.151</c:v>
                </c:pt>
                <c:pt idx="17817">
                  <c:v>11.151</c:v>
                </c:pt>
                <c:pt idx="17818">
                  <c:v>11.151</c:v>
                </c:pt>
                <c:pt idx="17819">
                  <c:v>11.151</c:v>
                </c:pt>
                <c:pt idx="17820">
                  <c:v>11.175000000000001</c:v>
                </c:pt>
                <c:pt idx="17821">
                  <c:v>11.151</c:v>
                </c:pt>
                <c:pt idx="17822">
                  <c:v>11.2</c:v>
                </c:pt>
                <c:pt idx="17823">
                  <c:v>11.224</c:v>
                </c:pt>
                <c:pt idx="17824">
                  <c:v>11.247999999999999</c:v>
                </c:pt>
                <c:pt idx="17825">
                  <c:v>11.247999999999999</c:v>
                </c:pt>
                <c:pt idx="17826">
                  <c:v>11.224</c:v>
                </c:pt>
                <c:pt idx="17827">
                  <c:v>11.2</c:v>
                </c:pt>
                <c:pt idx="17828">
                  <c:v>11.224</c:v>
                </c:pt>
                <c:pt idx="17829">
                  <c:v>11.2</c:v>
                </c:pt>
                <c:pt idx="17830">
                  <c:v>11.175000000000001</c:v>
                </c:pt>
                <c:pt idx="17831">
                  <c:v>11.175000000000001</c:v>
                </c:pt>
                <c:pt idx="17832">
                  <c:v>11.151</c:v>
                </c:pt>
                <c:pt idx="17833">
                  <c:v>11.077999999999999</c:v>
                </c:pt>
                <c:pt idx="17834">
                  <c:v>11.053000000000001</c:v>
                </c:pt>
                <c:pt idx="17835">
                  <c:v>11.005000000000001</c:v>
                </c:pt>
                <c:pt idx="17836">
                  <c:v>10.956</c:v>
                </c:pt>
                <c:pt idx="17837">
                  <c:v>10.956</c:v>
                </c:pt>
                <c:pt idx="17838">
                  <c:v>10.932</c:v>
                </c:pt>
                <c:pt idx="17839">
                  <c:v>10.907</c:v>
                </c:pt>
                <c:pt idx="17840">
                  <c:v>10.785</c:v>
                </c:pt>
                <c:pt idx="17841">
                  <c:v>10.712</c:v>
                </c:pt>
                <c:pt idx="17842">
                  <c:v>10.638</c:v>
                </c:pt>
                <c:pt idx="17843">
                  <c:v>10.614000000000001</c:v>
                </c:pt>
                <c:pt idx="17844">
                  <c:v>10.59</c:v>
                </c:pt>
                <c:pt idx="17845">
                  <c:v>10.516</c:v>
                </c:pt>
                <c:pt idx="17846">
                  <c:v>10.516</c:v>
                </c:pt>
                <c:pt idx="17847">
                  <c:v>10.492000000000001</c:v>
                </c:pt>
                <c:pt idx="17848">
                  <c:v>10.443</c:v>
                </c:pt>
                <c:pt idx="17849">
                  <c:v>10.417999999999999</c:v>
                </c:pt>
                <c:pt idx="17850">
                  <c:v>10.394</c:v>
                </c:pt>
                <c:pt idx="17851">
                  <c:v>10.369</c:v>
                </c:pt>
                <c:pt idx="17852">
                  <c:v>10.369</c:v>
                </c:pt>
                <c:pt idx="17853">
                  <c:v>10.345000000000001</c:v>
                </c:pt>
                <c:pt idx="17854">
                  <c:v>10.295999999999999</c:v>
                </c:pt>
                <c:pt idx="17855">
                  <c:v>10.271000000000001</c:v>
                </c:pt>
                <c:pt idx="17856">
                  <c:v>10.247</c:v>
                </c:pt>
                <c:pt idx="17857">
                  <c:v>10.222</c:v>
                </c:pt>
                <c:pt idx="17858">
                  <c:v>10.198</c:v>
                </c:pt>
                <c:pt idx="17859">
                  <c:v>10.222</c:v>
                </c:pt>
                <c:pt idx="17860">
                  <c:v>10.173</c:v>
                </c:pt>
                <c:pt idx="17861">
                  <c:v>10.148999999999999</c:v>
                </c:pt>
                <c:pt idx="17862">
                  <c:v>10.124000000000001</c:v>
                </c:pt>
                <c:pt idx="17863">
                  <c:v>10.124000000000001</c:v>
                </c:pt>
                <c:pt idx="17864">
                  <c:v>10.124000000000001</c:v>
                </c:pt>
                <c:pt idx="17865">
                  <c:v>10.1</c:v>
                </c:pt>
                <c:pt idx="17866">
                  <c:v>10.1</c:v>
                </c:pt>
                <c:pt idx="17867">
                  <c:v>10.124000000000001</c:v>
                </c:pt>
                <c:pt idx="17868">
                  <c:v>10.124000000000001</c:v>
                </c:pt>
                <c:pt idx="17869">
                  <c:v>10.074999999999999</c:v>
                </c:pt>
                <c:pt idx="17870">
                  <c:v>10.1</c:v>
                </c:pt>
                <c:pt idx="17871">
                  <c:v>10.074999999999999</c:v>
                </c:pt>
                <c:pt idx="17872">
                  <c:v>10.051</c:v>
                </c:pt>
                <c:pt idx="17873">
                  <c:v>10.051</c:v>
                </c:pt>
                <c:pt idx="17874">
                  <c:v>10.026</c:v>
                </c:pt>
                <c:pt idx="17875">
                  <c:v>10.026</c:v>
                </c:pt>
                <c:pt idx="17876">
                  <c:v>10.026</c:v>
                </c:pt>
                <c:pt idx="17877">
                  <c:v>10.026</c:v>
                </c:pt>
                <c:pt idx="17878">
                  <c:v>10.026</c:v>
                </c:pt>
                <c:pt idx="17879">
                  <c:v>10.000999999999999</c:v>
                </c:pt>
                <c:pt idx="17880">
                  <c:v>10.000999999999999</c:v>
                </c:pt>
                <c:pt idx="17881">
                  <c:v>10.026</c:v>
                </c:pt>
                <c:pt idx="17882">
                  <c:v>10.000999999999999</c:v>
                </c:pt>
                <c:pt idx="17883">
                  <c:v>10.000999999999999</c:v>
                </c:pt>
                <c:pt idx="17884">
                  <c:v>10.000999999999999</c:v>
                </c:pt>
                <c:pt idx="17885">
                  <c:v>10.000999999999999</c:v>
                </c:pt>
                <c:pt idx="17886">
                  <c:v>10.026</c:v>
                </c:pt>
                <c:pt idx="17887">
                  <c:v>10.026</c:v>
                </c:pt>
                <c:pt idx="17888">
                  <c:v>10.026</c:v>
                </c:pt>
                <c:pt idx="17889">
                  <c:v>10.026</c:v>
                </c:pt>
                <c:pt idx="17890">
                  <c:v>10.051</c:v>
                </c:pt>
                <c:pt idx="17891">
                  <c:v>10.1</c:v>
                </c:pt>
                <c:pt idx="17892">
                  <c:v>10.124000000000001</c:v>
                </c:pt>
                <c:pt idx="17893">
                  <c:v>10.173</c:v>
                </c:pt>
                <c:pt idx="17894">
                  <c:v>10.222</c:v>
                </c:pt>
                <c:pt idx="17895">
                  <c:v>10.32</c:v>
                </c:pt>
                <c:pt idx="17896">
                  <c:v>10.417999999999999</c:v>
                </c:pt>
                <c:pt idx="17897">
                  <c:v>10.492000000000001</c:v>
                </c:pt>
                <c:pt idx="17898">
                  <c:v>10.59</c:v>
                </c:pt>
                <c:pt idx="17899">
                  <c:v>10.614000000000001</c:v>
                </c:pt>
                <c:pt idx="17900">
                  <c:v>10.712</c:v>
                </c:pt>
                <c:pt idx="17901">
                  <c:v>10.712</c:v>
                </c:pt>
                <c:pt idx="17902">
                  <c:v>10.663</c:v>
                </c:pt>
                <c:pt idx="17903">
                  <c:v>10.736000000000001</c:v>
                </c:pt>
                <c:pt idx="17904">
                  <c:v>10.858000000000001</c:v>
                </c:pt>
                <c:pt idx="17905">
                  <c:v>10.932</c:v>
                </c:pt>
                <c:pt idx="17906">
                  <c:v>11.005000000000001</c:v>
                </c:pt>
                <c:pt idx="17907">
                  <c:v>11.053000000000001</c:v>
                </c:pt>
                <c:pt idx="17908">
                  <c:v>11.053000000000001</c:v>
                </c:pt>
                <c:pt idx="17909">
                  <c:v>11.151</c:v>
                </c:pt>
                <c:pt idx="17910">
                  <c:v>11.247999999999999</c:v>
                </c:pt>
                <c:pt idx="17911">
                  <c:v>11.247999999999999</c:v>
                </c:pt>
                <c:pt idx="17912">
                  <c:v>11.127000000000001</c:v>
                </c:pt>
                <c:pt idx="17913">
                  <c:v>11.127000000000001</c:v>
                </c:pt>
                <c:pt idx="17914">
                  <c:v>11.2</c:v>
                </c:pt>
                <c:pt idx="17915">
                  <c:v>11.151</c:v>
                </c:pt>
                <c:pt idx="17916">
                  <c:v>11.127000000000001</c:v>
                </c:pt>
                <c:pt idx="17917">
                  <c:v>11.102</c:v>
                </c:pt>
                <c:pt idx="17918">
                  <c:v>11.2</c:v>
                </c:pt>
                <c:pt idx="17919">
                  <c:v>11.247999999999999</c:v>
                </c:pt>
                <c:pt idx="17920">
                  <c:v>11.175000000000001</c:v>
                </c:pt>
                <c:pt idx="17921">
                  <c:v>11.151</c:v>
                </c:pt>
                <c:pt idx="17922">
                  <c:v>11.2</c:v>
                </c:pt>
                <c:pt idx="17923">
                  <c:v>11.175000000000001</c:v>
                </c:pt>
                <c:pt idx="17924">
                  <c:v>11.224</c:v>
                </c:pt>
                <c:pt idx="17925">
                  <c:v>11.2</c:v>
                </c:pt>
                <c:pt idx="17926">
                  <c:v>11.077999999999999</c:v>
                </c:pt>
                <c:pt idx="17927">
                  <c:v>11.005000000000001</c:v>
                </c:pt>
                <c:pt idx="17928">
                  <c:v>10.98</c:v>
                </c:pt>
                <c:pt idx="17929">
                  <c:v>10.956</c:v>
                </c:pt>
                <c:pt idx="17930">
                  <c:v>10.956</c:v>
                </c:pt>
                <c:pt idx="17931">
                  <c:v>11.053000000000001</c:v>
                </c:pt>
                <c:pt idx="17932">
                  <c:v>10.98</c:v>
                </c:pt>
                <c:pt idx="17933">
                  <c:v>10.932</c:v>
                </c:pt>
                <c:pt idx="17934">
                  <c:v>10.907</c:v>
                </c:pt>
                <c:pt idx="17935">
                  <c:v>10.81</c:v>
                </c:pt>
                <c:pt idx="17936">
                  <c:v>10.712</c:v>
                </c:pt>
                <c:pt idx="17937">
                  <c:v>10.663</c:v>
                </c:pt>
                <c:pt idx="17938">
                  <c:v>10.638</c:v>
                </c:pt>
                <c:pt idx="17939">
                  <c:v>10.663</c:v>
                </c:pt>
                <c:pt idx="17940">
                  <c:v>10.614000000000001</c:v>
                </c:pt>
                <c:pt idx="17941">
                  <c:v>10.541</c:v>
                </c:pt>
                <c:pt idx="17942">
                  <c:v>10.443</c:v>
                </c:pt>
                <c:pt idx="17943">
                  <c:v>10.369</c:v>
                </c:pt>
                <c:pt idx="17944">
                  <c:v>10.345000000000001</c:v>
                </c:pt>
                <c:pt idx="17945">
                  <c:v>10.32</c:v>
                </c:pt>
                <c:pt idx="17946">
                  <c:v>10.271000000000001</c:v>
                </c:pt>
                <c:pt idx="17947">
                  <c:v>10.222</c:v>
                </c:pt>
                <c:pt idx="17948">
                  <c:v>10.173</c:v>
                </c:pt>
                <c:pt idx="17949">
                  <c:v>10.173</c:v>
                </c:pt>
                <c:pt idx="17950">
                  <c:v>10.173</c:v>
                </c:pt>
                <c:pt idx="17951">
                  <c:v>10.124000000000001</c:v>
                </c:pt>
                <c:pt idx="17952">
                  <c:v>10.124000000000001</c:v>
                </c:pt>
                <c:pt idx="17953">
                  <c:v>10.124000000000001</c:v>
                </c:pt>
                <c:pt idx="17954">
                  <c:v>10.124000000000001</c:v>
                </c:pt>
                <c:pt idx="17955">
                  <c:v>10.124000000000001</c:v>
                </c:pt>
                <c:pt idx="17956">
                  <c:v>10.124000000000001</c:v>
                </c:pt>
                <c:pt idx="17957">
                  <c:v>10.124000000000001</c:v>
                </c:pt>
                <c:pt idx="17958">
                  <c:v>10.124000000000001</c:v>
                </c:pt>
                <c:pt idx="17959">
                  <c:v>10.124000000000001</c:v>
                </c:pt>
                <c:pt idx="17960">
                  <c:v>10.1</c:v>
                </c:pt>
                <c:pt idx="17961">
                  <c:v>10.074999999999999</c:v>
                </c:pt>
                <c:pt idx="17962">
                  <c:v>10.074999999999999</c:v>
                </c:pt>
                <c:pt idx="17963">
                  <c:v>10.074999999999999</c:v>
                </c:pt>
                <c:pt idx="17964">
                  <c:v>10.074999999999999</c:v>
                </c:pt>
                <c:pt idx="17965">
                  <c:v>10.074999999999999</c:v>
                </c:pt>
                <c:pt idx="17966">
                  <c:v>10.051</c:v>
                </c:pt>
                <c:pt idx="17967">
                  <c:v>10.051</c:v>
                </c:pt>
                <c:pt idx="17968">
                  <c:v>10.074999999999999</c:v>
                </c:pt>
                <c:pt idx="17969">
                  <c:v>10.074999999999999</c:v>
                </c:pt>
                <c:pt idx="17970">
                  <c:v>10.074999999999999</c:v>
                </c:pt>
                <c:pt idx="17971">
                  <c:v>10.074999999999999</c:v>
                </c:pt>
                <c:pt idx="17972">
                  <c:v>10.074999999999999</c:v>
                </c:pt>
                <c:pt idx="17973">
                  <c:v>10.051</c:v>
                </c:pt>
                <c:pt idx="17974">
                  <c:v>10.051</c:v>
                </c:pt>
                <c:pt idx="17975">
                  <c:v>10.051</c:v>
                </c:pt>
                <c:pt idx="17976">
                  <c:v>10.051</c:v>
                </c:pt>
                <c:pt idx="17977">
                  <c:v>10.051</c:v>
                </c:pt>
                <c:pt idx="17978">
                  <c:v>10.026</c:v>
                </c:pt>
                <c:pt idx="17979">
                  <c:v>10.026</c:v>
                </c:pt>
                <c:pt idx="17980">
                  <c:v>10.026</c:v>
                </c:pt>
                <c:pt idx="17981">
                  <c:v>10.026</c:v>
                </c:pt>
                <c:pt idx="17982">
                  <c:v>10.051</c:v>
                </c:pt>
                <c:pt idx="17983">
                  <c:v>10.051</c:v>
                </c:pt>
                <c:pt idx="17984">
                  <c:v>10.1</c:v>
                </c:pt>
                <c:pt idx="17985">
                  <c:v>10.124000000000001</c:v>
                </c:pt>
                <c:pt idx="17986">
                  <c:v>10.124000000000001</c:v>
                </c:pt>
                <c:pt idx="17987">
                  <c:v>10.148999999999999</c:v>
                </c:pt>
                <c:pt idx="17988">
                  <c:v>10.124000000000001</c:v>
                </c:pt>
                <c:pt idx="17989">
                  <c:v>10.173</c:v>
                </c:pt>
                <c:pt idx="17990">
                  <c:v>10.198</c:v>
                </c:pt>
                <c:pt idx="17991">
                  <c:v>10.271000000000001</c:v>
                </c:pt>
                <c:pt idx="17992">
                  <c:v>10.271000000000001</c:v>
                </c:pt>
                <c:pt idx="17993">
                  <c:v>10.32</c:v>
                </c:pt>
                <c:pt idx="17994">
                  <c:v>10.32</c:v>
                </c:pt>
                <c:pt idx="17995">
                  <c:v>10.516</c:v>
                </c:pt>
                <c:pt idx="17996">
                  <c:v>10.565</c:v>
                </c:pt>
                <c:pt idx="17997">
                  <c:v>10.565</c:v>
                </c:pt>
                <c:pt idx="17998">
                  <c:v>10.663</c:v>
                </c:pt>
                <c:pt idx="17999">
                  <c:v>10.638</c:v>
                </c:pt>
                <c:pt idx="18000">
                  <c:v>10.565</c:v>
                </c:pt>
                <c:pt idx="18001">
                  <c:v>10.541</c:v>
                </c:pt>
                <c:pt idx="18002">
                  <c:v>10.614000000000001</c:v>
                </c:pt>
                <c:pt idx="18003">
                  <c:v>10.663</c:v>
                </c:pt>
                <c:pt idx="18004">
                  <c:v>10.663</c:v>
                </c:pt>
                <c:pt idx="18005">
                  <c:v>10.614000000000001</c:v>
                </c:pt>
                <c:pt idx="18006">
                  <c:v>10.541</c:v>
                </c:pt>
                <c:pt idx="18007">
                  <c:v>10.663</c:v>
                </c:pt>
                <c:pt idx="18008">
                  <c:v>10.760999999999999</c:v>
                </c:pt>
                <c:pt idx="18009">
                  <c:v>10.712</c:v>
                </c:pt>
                <c:pt idx="18010">
                  <c:v>10.614000000000001</c:v>
                </c:pt>
                <c:pt idx="18011">
                  <c:v>10.614000000000001</c:v>
                </c:pt>
                <c:pt idx="18012">
                  <c:v>10.614000000000001</c:v>
                </c:pt>
                <c:pt idx="18013">
                  <c:v>10.614000000000001</c:v>
                </c:pt>
                <c:pt idx="18014">
                  <c:v>10.638</c:v>
                </c:pt>
                <c:pt idx="18015">
                  <c:v>10.712</c:v>
                </c:pt>
                <c:pt idx="18016">
                  <c:v>10.858000000000001</c:v>
                </c:pt>
                <c:pt idx="18017">
                  <c:v>10.760999999999999</c:v>
                </c:pt>
                <c:pt idx="18018">
                  <c:v>10.760999999999999</c:v>
                </c:pt>
                <c:pt idx="18019">
                  <c:v>10.81</c:v>
                </c:pt>
                <c:pt idx="18020">
                  <c:v>10.760999999999999</c:v>
                </c:pt>
                <c:pt idx="18021">
                  <c:v>10.712</c:v>
                </c:pt>
                <c:pt idx="18022">
                  <c:v>10.638</c:v>
                </c:pt>
                <c:pt idx="18023">
                  <c:v>10.638</c:v>
                </c:pt>
                <c:pt idx="18024">
                  <c:v>10.638</c:v>
                </c:pt>
                <c:pt idx="18025">
                  <c:v>10.638</c:v>
                </c:pt>
                <c:pt idx="18026">
                  <c:v>10.614000000000001</c:v>
                </c:pt>
                <c:pt idx="18027">
                  <c:v>10.59</c:v>
                </c:pt>
                <c:pt idx="18028">
                  <c:v>10.614000000000001</c:v>
                </c:pt>
                <c:pt idx="18029">
                  <c:v>10.614000000000001</c:v>
                </c:pt>
                <c:pt idx="18030">
                  <c:v>10.59</c:v>
                </c:pt>
                <c:pt idx="18031">
                  <c:v>10.541</c:v>
                </c:pt>
                <c:pt idx="18032">
                  <c:v>10.492000000000001</c:v>
                </c:pt>
                <c:pt idx="18033">
                  <c:v>10.467000000000001</c:v>
                </c:pt>
                <c:pt idx="18034">
                  <c:v>10.443</c:v>
                </c:pt>
                <c:pt idx="18035">
                  <c:v>10.417999999999999</c:v>
                </c:pt>
                <c:pt idx="18036">
                  <c:v>10.369</c:v>
                </c:pt>
                <c:pt idx="18037">
                  <c:v>10.345000000000001</c:v>
                </c:pt>
                <c:pt idx="18038">
                  <c:v>10.295999999999999</c:v>
                </c:pt>
                <c:pt idx="18039">
                  <c:v>10.271000000000001</c:v>
                </c:pt>
                <c:pt idx="18040">
                  <c:v>10.271000000000001</c:v>
                </c:pt>
                <c:pt idx="18041">
                  <c:v>10.271000000000001</c:v>
                </c:pt>
                <c:pt idx="18042">
                  <c:v>10.271000000000001</c:v>
                </c:pt>
                <c:pt idx="18043">
                  <c:v>10.222</c:v>
                </c:pt>
                <c:pt idx="18044">
                  <c:v>10.222</c:v>
                </c:pt>
                <c:pt idx="18045">
                  <c:v>10.222</c:v>
                </c:pt>
                <c:pt idx="18046">
                  <c:v>10.222</c:v>
                </c:pt>
                <c:pt idx="18047">
                  <c:v>10.222</c:v>
                </c:pt>
                <c:pt idx="18048">
                  <c:v>10.198</c:v>
                </c:pt>
                <c:pt idx="18049">
                  <c:v>10.173</c:v>
                </c:pt>
                <c:pt idx="18050">
                  <c:v>10.148999999999999</c:v>
                </c:pt>
                <c:pt idx="18051">
                  <c:v>10.148999999999999</c:v>
                </c:pt>
                <c:pt idx="18052">
                  <c:v>10.148999999999999</c:v>
                </c:pt>
                <c:pt idx="18053">
                  <c:v>10.124000000000001</c:v>
                </c:pt>
                <c:pt idx="18054">
                  <c:v>10.124000000000001</c:v>
                </c:pt>
                <c:pt idx="18055">
                  <c:v>10.173</c:v>
                </c:pt>
                <c:pt idx="18056">
                  <c:v>10.173</c:v>
                </c:pt>
                <c:pt idx="18057">
                  <c:v>10.148999999999999</c:v>
                </c:pt>
                <c:pt idx="18058">
                  <c:v>10.124000000000001</c:v>
                </c:pt>
                <c:pt idx="18059">
                  <c:v>10.1</c:v>
                </c:pt>
                <c:pt idx="18060">
                  <c:v>10.1</c:v>
                </c:pt>
                <c:pt idx="18061">
                  <c:v>10.074999999999999</c:v>
                </c:pt>
                <c:pt idx="18062">
                  <c:v>10.051</c:v>
                </c:pt>
                <c:pt idx="18063">
                  <c:v>10.051</c:v>
                </c:pt>
                <c:pt idx="18064">
                  <c:v>10.051</c:v>
                </c:pt>
                <c:pt idx="18065">
                  <c:v>10.026</c:v>
                </c:pt>
                <c:pt idx="18066">
                  <c:v>10.026</c:v>
                </c:pt>
                <c:pt idx="18067">
                  <c:v>10.026</c:v>
                </c:pt>
                <c:pt idx="18068">
                  <c:v>10.026</c:v>
                </c:pt>
                <c:pt idx="18069">
                  <c:v>10.000999999999999</c:v>
                </c:pt>
                <c:pt idx="18070">
                  <c:v>9.9770000000000003</c:v>
                </c:pt>
                <c:pt idx="18071">
                  <c:v>9.9770000000000003</c:v>
                </c:pt>
                <c:pt idx="18072">
                  <c:v>9.9770000000000003</c:v>
                </c:pt>
                <c:pt idx="18073">
                  <c:v>9.9770000000000003</c:v>
                </c:pt>
                <c:pt idx="18074">
                  <c:v>9.9770000000000003</c:v>
                </c:pt>
                <c:pt idx="18075">
                  <c:v>9.9770000000000003</c:v>
                </c:pt>
                <c:pt idx="18076">
                  <c:v>9.9770000000000003</c:v>
                </c:pt>
                <c:pt idx="18077">
                  <c:v>9.9770000000000003</c:v>
                </c:pt>
                <c:pt idx="18078">
                  <c:v>9.9770000000000003</c:v>
                </c:pt>
                <c:pt idx="18079">
                  <c:v>9.9770000000000003</c:v>
                </c:pt>
                <c:pt idx="18080">
                  <c:v>9.9770000000000003</c:v>
                </c:pt>
                <c:pt idx="18081">
                  <c:v>9.9770000000000003</c:v>
                </c:pt>
                <c:pt idx="18082">
                  <c:v>10.000999999999999</c:v>
                </c:pt>
                <c:pt idx="18083">
                  <c:v>10.051</c:v>
                </c:pt>
                <c:pt idx="18084">
                  <c:v>10.1</c:v>
                </c:pt>
                <c:pt idx="18085">
                  <c:v>10.124000000000001</c:v>
                </c:pt>
                <c:pt idx="18086">
                  <c:v>10.173</c:v>
                </c:pt>
                <c:pt idx="18087">
                  <c:v>10.247</c:v>
                </c:pt>
                <c:pt idx="18088">
                  <c:v>10.345000000000001</c:v>
                </c:pt>
                <c:pt idx="18089">
                  <c:v>10.369</c:v>
                </c:pt>
                <c:pt idx="18090">
                  <c:v>10.417999999999999</c:v>
                </c:pt>
                <c:pt idx="18091">
                  <c:v>10.443</c:v>
                </c:pt>
                <c:pt idx="18092">
                  <c:v>10.467000000000001</c:v>
                </c:pt>
                <c:pt idx="18093">
                  <c:v>10.467000000000001</c:v>
                </c:pt>
                <c:pt idx="18094">
                  <c:v>10.467000000000001</c:v>
                </c:pt>
                <c:pt idx="18095">
                  <c:v>10.516</c:v>
                </c:pt>
                <c:pt idx="18096">
                  <c:v>10.467000000000001</c:v>
                </c:pt>
                <c:pt idx="18097">
                  <c:v>10.467000000000001</c:v>
                </c:pt>
                <c:pt idx="18098">
                  <c:v>10.516</c:v>
                </c:pt>
                <c:pt idx="18099">
                  <c:v>10.541</c:v>
                </c:pt>
                <c:pt idx="18100">
                  <c:v>10.541</c:v>
                </c:pt>
                <c:pt idx="18101">
                  <c:v>10.467000000000001</c:v>
                </c:pt>
                <c:pt idx="18102">
                  <c:v>10.467000000000001</c:v>
                </c:pt>
                <c:pt idx="18103">
                  <c:v>10.443</c:v>
                </c:pt>
                <c:pt idx="18104">
                  <c:v>10.417999999999999</c:v>
                </c:pt>
                <c:pt idx="18105">
                  <c:v>10.369</c:v>
                </c:pt>
                <c:pt idx="18106">
                  <c:v>10.369</c:v>
                </c:pt>
                <c:pt idx="18107">
                  <c:v>10.417999999999999</c:v>
                </c:pt>
                <c:pt idx="18108">
                  <c:v>10.541</c:v>
                </c:pt>
                <c:pt idx="18109">
                  <c:v>10.712</c:v>
                </c:pt>
                <c:pt idx="18110">
                  <c:v>10.712</c:v>
                </c:pt>
                <c:pt idx="18111">
                  <c:v>10.712</c:v>
                </c:pt>
                <c:pt idx="18112">
                  <c:v>10.663</c:v>
                </c:pt>
                <c:pt idx="18113">
                  <c:v>10.736000000000001</c:v>
                </c:pt>
                <c:pt idx="18114">
                  <c:v>10.760999999999999</c:v>
                </c:pt>
                <c:pt idx="18115">
                  <c:v>10.760999999999999</c:v>
                </c:pt>
                <c:pt idx="18116">
                  <c:v>10.760999999999999</c:v>
                </c:pt>
                <c:pt idx="18117">
                  <c:v>10.785</c:v>
                </c:pt>
                <c:pt idx="18118">
                  <c:v>10.81</c:v>
                </c:pt>
                <c:pt idx="18119">
                  <c:v>10.785</c:v>
                </c:pt>
                <c:pt idx="18120">
                  <c:v>10.81</c:v>
                </c:pt>
                <c:pt idx="18121">
                  <c:v>10.760999999999999</c:v>
                </c:pt>
                <c:pt idx="18122">
                  <c:v>10.712</c:v>
                </c:pt>
                <c:pt idx="18123">
                  <c:v>10.686999999999999</c:v>
                </c:pt>
                <c:pt idx="18124">
                  <c:v>10.663</c:v>
                </c:pt>
                <c:pt idx="18125">
                  <c:v>10.663</c:v>
                </c:pt>
                <c:pt idx="18126">
                  <c:v>10.638</c:v>
                </c:pt>
                <c:pt idx="18127">
                  <c:v>10.565</c:v>
                </c:pt>
                <c:pt idx="18128">
                  <c:v>10.516</c:v>
                </c:pt>
                <c:pt idx="18129">
                  <c:v>10.492000000000001</c:v>
                </c:pt>
                <c:pt idx="18130">
                  <c:v>10.467000000000001</c:v>
                </c:pt>
                <c:pt idx="18131">
                  <c:v>10.417999999999999</c:v>
                </c:pt>
                <c:pt idx="18132">
                  <c:v>10.369</c:v>
                </c:pt>
                <c:pt idx="18133">
                  <c:v>10.32</c:v>
                </c:pt>
                <c:pt idx="18134">
                  <c:v>10.295999999999999</c:v>
                </c:pt>
                <c:pt idx="18135">
                  <c:v>10.271000000000001</c:v>
                </c:pt>
                <c:pt idx="18136">
                  <c:v>10.247</c:v>
                </c:pt>
                <c:pt idx="18137">
                  <c:v>10.222</c:v>
                </c:pt>
                <c:pt idx="18138">
                  <c:v>10.222</c:v>
                </c:pt>
                <c:pt idx="18139">
                  <c:v>10.198</c:v>
                </c:pt>
                <c:pt idx="18140">
                  <c:v>10.173</c:v>
                </c:pt>
                <c:pt idx="18141">
                  <c:v>10.148999999999999</c:v>
                </c:pt>
                <c:pt idx="18142">
                  <c:v>10.124000000000001</c:v>
                </c:pt>
                <c:pt idx="18143">
                  <c:v>10.124000000000001</c:v>
                </c:pt>
                <c:pt idx="18144">
                  <c:v>10.1</c:v>
                </c:pt>
                <c:pt idx="18145">
                  <c:v>10.1</c:v>
                </c:pt>
                <c:pt idx="18146">
                  <c:v>10.1</c:v>
                </c:pt>
                <c:pt idx="18147">
                  <c:v>10.074999999999999</c:v>
                </c:pt>
                <c:pt idx="18148">
                  <c:v>10.051</c:v>
                </c:pt>
                <c:pt idx="18149">
                  <c:v>10.051</c:v>
                </c:pt>
                <c:pt idx="18150">
                  <c:v>10.026</c:v>
                </c:pt>
                <c:pt idx="18151">
                  <c:v>10.026</c:v>
                </c:pt>
                <c:pt idx="18152">
                  <c:v>10.026</c:v>
                </c:pt>
                <c:pt idx="18153">
                  <c:v>10.000999999999999</c:v>
                </c:pt>
                <c:pt idx="18154">
                  <c:v>10.000999999999999</c:v>
                </c:pt>
                <c:pt idx="18155">
                  <c:v>9.9770000000000003</c:v>
                </c:pt>
                <c:pt idx="18156">
                  <c:v>9.9770000000000003</c:v>
                </c:pt>
                <c:pt idx="18157">
                  <c:v>9.9770000000000003</c:v>
                </c:pt>
                <c:pt idx="18158">
                  <c:v>9.952</c:v>
                </c:pt>
                <c:pt idx="18159">
                  <c:v>9.9280000000000008</c:v>
                </c:pt>
                <c:pt idx="18160">
                  <c:v>9.9280000000000008</c:v>
                </c:pt>
                <c:pt idx="18161">
                  <c:v>9.9280000000000008</c:v>
                </c:pt>
                <c:pt idx="18162">
                  <c:v>9.9280000000000008</c:v>
                </c:pt>
                <c:pt idx="18163">
                  <c:v>9.9280000000000008</c:v>
                </c:pt>
                <c:pt idx="18164">
                  <c:v>9.9030000000000005</c:v>
                </c:pt>
                <c:pt idx="18165">
                  <c:v>9.9030000000000005</c:v>
                </c:pt>
                <c:pt idx="18166">
                  <c:v>9.9030000000000005</c:v>
                </c:pt>
                <c:pt idx="18167">
                  <c:v>9.8789999999999996</c:v>
                </c:pt>
                <c:pt idx="18168">
                  <c:v>9.8789999999999996</c:v>
                </c:pt>
                <c:pt idx="18169">
                  <c:v>9.8789999999999996</c:v>
                </c:pt>
                <c:pt idx="18170">
                  <c:v>9.8789999999999996</c:v>
                </c:pt>
                <c:pt idx="18171">
                  <c:v>9.8789999999999996</c:v>
                </c:pt>
                <c:pt idx="18172">
                  <c:v>9.8789999999999996</c:v>
                </c:pt>
                <c:pt idx="18173">
                  <c:v>9.8789999999999996</c:v>
                </c:pt>
                <c:pt idx="18174">
                  <c:v>9.8789999999999996</c:v>
                </c:pt>
                <c:pt idx="18175">
                  <c:v>9.8789999999999996</c:v>
                </c:pt>
                <c:pt idx="18176">
                  <c:v>9.8789999999999996</c:v>
                </c:pt>
                <c:pt idx="18177">
                  <c:v>9.8789999999999996</c:v>
                </c:pt>
                <c:pt idx="18178">
                  <c:v>9.9030000000000005</c:v>
                </c:pt>
                <c:pt idx="18179">
                  <c:v>9.9280000000000008</c:v>
                </c:pt>
                <c:pt idx="18180">
                  <c:v>10.000999999999999</c:v>
                </c:pt>
                <c:pt idx="18181">
                  <c:v>10.026</c:v>
                </c:pt>
                <c:pt idx="18182">
                  <c:v>10.124000000000001</c:v>
                </c:pt>
                <c:pt idx="18183">
                  <c:v>10.198</c:v>
                </c:pt>
                <c:pt idx="18184">
                  <c:v>10.271000000000001</c:v>
                </c:pt>
                <c:pt idx="18185">
                  <c:v>10.345000000000001</c:v>
                </c:pt>
                <c:pt idx="18186">
                  <c:v>10.417999999999999</c:v>
                </c:pt>
                <c:pt idx="18187">
                  <c:v>10.467000000000001</c:v>
                </c:pt>
                <c:pt idx="18188">
                  <c:v>10.541</c:v>
                </c:pt>
                <c:pt idx="18189">
                  <c:v>10.59</c:v>
                </c:pt>
                <c:pt idx="18190">
                  <c:v>10.638</c:v>
                </c:pt>
                <c:pt idx="18191">
                  <c:v>10.663</c:v>
                </c:pt>
                <c:pt idx="18192">
                  <c:v>10.736000000000001</c:v>
                </c:pt>
                <c:pt idx="18193">
                  <c:v>10.81</c:v>
                </c:pt>
                <c:pt idx="18194">
                  <c:v>10.858000000000001</c:v>
                </c:pt>
                <c:pt idx="18195">
                  <c:v>10.907</c:v>
                </c:pt>
                <c:pt idx="18196">
                  <c:v>10.932</c:v>
                </c:pt>
                <c:pt idx="18197">
                  <c:v>10.932</c:v>
                </c:pt>
                <c:pt idx="18198">
                  <c:v>11.005000000000001</c:v>
                </c:pt>
                <c:pt idx="18199">
                  <c:v>11.029</c:v>
                </c:pt>
                <c:pt idx="18200">
                  <c:v>11.029</c:v>
                </c:pt>
                <c:pt idx="18201">
                  <c:v>11.077999999999999</c:v>
                </c:pt>
                <c:pt idx="18202">
                  <c:v>11.102</c:v>
                </c:pt>
                <c:pt idx="18203">
                  <c:v>11.127000000000001</c:v>
                </c:pt>
                <c:pt idx="18204">
                  <c:v>11.127000000000001</c:v>
                </c:pt>
                <c:pt idx="18205">
                  <c:v>11.151</c:v>
                </c:pt>
                <c:pt idx="18206">
                  <c:v>11.151</c:v>
                </c:pt>
                <c:pt idx="18207">
                  <c:v>11.102</c:v>
                </c:pt>
                <c:pt idx="18208">
                  <c:v>11.053000000000001</c:v>
                </c:pt>
                <c:pt idx="18209">
                  <c:v>11.029</c:v>
                </c:pt>
                <c:pt idx="18210">
                  <c:v>11.102</c:v>
                </c:pt>
                <c:pt idx="18211">
                  <c:v>11.102</c:v>
                </c:pt>
                <c:pt idx="18212">
                  <c:v>11.077999999999999</c:v>
                </c:pt>
                <c:pt idx="18213">
                  <c:v>11.077999999999999</c:v>
                </c:pt>
                <c:pt idx="18214">
                  <c:v>11.053000000000001</c:v>
                </c:pt>
                <c:pt idx="18215">
                  <c:v>11.005000000000001</c:v>
                </c:pt>
                <c:pt idx="18216">
                  <c:v>10.956</c:v>
                </c:pt>
                <c:pt idx="18217">
                  <c:v>10.956</c:v>
                </c:pt>
                <c:pt idx="18218">
                  <c:v>10.907</c:v>
                </c:pt>
                <c:pt idx="18219">
                  <c:v>10.858000000000001</c:v>
                </c:pt>
                <c:pt idx="18220">
                  <c:v>10.834</c:v>
                </c:pt>
                <c:pt idx="18221">
                  <c:v>10.785</c:v>
                </c:pt>
                <c:pt idx="18222">
                  <c:v>10.736000000000001</c:v>
                </c:pt>
                <c:pt idx="18223">
                  <c:v>10.686999999999999</c:v>
                </c:pt>
                <c:pt idx="18224">
                  <c:v>10.638</c:v>
                </c:pt>
                <c:pt idx="18225">
                  <c:v>10.614000000000001</c:v>
                </c:pt>
                <c:pt idx="18226">
                  <c:v>10.59</c:v>
                </c:pt>
                <c:pt idx="18227">
                  <c:v>10.541</c:v>
                </c:pt>
                <c:pt idx="18228">
                  <c:v>10.516</c:v>
                </c:pt>
                <c:pt idx="18229">
                  <c:v>10.443</c:v>
                </c:pt>
                <c:pt idx="18230">
                  <c:v>10.417999999999999</c:v>
                </c:pt>
                <c:pt idx="18231">
                  <c:v>10.369</c:v>
                </c:pt>
                <c:pt idx="18232">
                  <c:v>10.345000000000001</c:v>
                </c:pt>
                <c:pt idx="18233">
                  <c:v>10.32</c:v>
                </c:pt>
                <c:pt idx="18234">
                  <c:v>10.295999999999999</c:v>
                </c:pt>
                <c:pt idx="18235">
                  <c:v>10.271000000000001</c:v>
                </c:pt>
                <c:pt idx="18236">
                  <c:v>10.247</c:v>
                </c:pt>
                <c:pt idx="18237">
                  <c:v>10.222</c:v>
                </c:pt>
                <c:pt idx="18238">
                  <c:v>10.222</c:v>
                </c:pt>
                <c:pt idx="18239">
                  <c:v>10.222</c:v>
                </c:pt>
                <c:pt idx="18240">
                  <c:v>10.222</c:v>
                </c:pt>
                <c:pt idx="18241">
                  <c:v>10.198</c:v>
                </c:pt>
                <c:pt idx="18242">
                  <c:v>10.148999999999999</c:v>
                </c:pt>
                <c:pt idx="18243">
                  <c:v>10.124000000000001</c:v>
                </c:pt>
                <c:pt idx="18244">
                  <c:v>10.148999999999999</c:v>
                </c:pt>
                <c:pt idx="18245">
                  <c:v>10.124000000000001</c:v>
                </c:pt>
                <c:pt idx="18246">
                  <c:v>10.124000000000001</c:v>
                </c:pt>
                <c:pt idx="18247">
                  <c:v>10.1</c:v>
                </c:pt>
                <c:pt idx="18248">
                  <c:v>10.1</c:v>
                </c:pt>
                <c:pt idx="18249">
                  <c:v>10.074999999999999</c:v>
                </c:pt>
                <c:pt idx="18250">
                  <c:v>10.074999999999999</c:v>
                </c:pt>
                <c:pt idx="18251">
                  <c:v>10.074999999999999</c:v>
                </c:pt>
                <c:pt idx="18252">
                  <c:v>10.051</c:v>
                </c:pt>
                <c:pt idx="18253">
                  <c:v>10.051</c:v>
                </c:pt>
                <c:pt idx="18254">
                  <c:v>10.051</c:v>
                </c:pt>
                <c:pt idx="18255">
                  <c:v>10.026</c:v>
                </c:pt>
                <c:pt idx="18256">
                  <c:v>10.026</c:v>
                </c:pt>
                <c:pt idx="18257">
                  <c:v>10.026</c:v>
                </c:pt>
                <c:pt idx="18258">
                  <c:v>10.026</c:v>
                </c:pt>
                <c:pt idx="18259">
                  <c:v>10.026</c:v>
                </c:pt>
                <c:pt idx="18260">
                  <c:v>10.000999999999999</c:v>
                </c:pt>
                <c:pt idx="18261">
                  <c:v>10.000999999999999</c:v>
                </c:pt>
                <c:pt idx="18262">
                  <c:v>9.9770000000000003</c:v>
                </c:pt>
                <c:pt idx="18263">
                  <c:v>9.9770000000000003</c:v>
                </c:pt>
                <c:pt idx="18264">
                  <c:v>9.9770000000000003</c:v>
                </c:pt>
                <c:pt idx="18265">
                  <c:v>9.9770000000000003</c:v>
                </c:pt>
                <c:pt idx="18266">
                  <c:v>9.9770000000000003</c:v>
                </c:pt>
                <c:pt idx="18267">
                  <c:v>9.9770000000000003</c:v>
                </c:pt>
                <c:pt idx="18268">
                  <c:v>9.952</c:v>
                </c:pt>
                <c:pt idx="18269">
                  <c:v>9.952</c:v>
                </c:pt>
                <c:pt idx="18270">
                  <c:v>9.952</c:v>
                </c:pt>
                <c:pt idx="18271">
                  <c:v>9.952</c:v>
                </c:pt>
                <c:pt idx="18272">
                  <c:v>9.952</c:v>
                </c:pt>
                <c:pt idx="18273">
                  <c:v>9.952</c:v>
                </c:pt>
                <c:pt idx="18274">
                  <c:v>9.952</c:v>
                </c:pt>
                <c:pt idx="18275">
                  <c:v>9.9770000000000003</c:v>
                </c:pt>
                <c:pt idx="18276">
                  <c:v>10.026</c:v>
                </c:pt>
                <c:pt idx="18277">
                  <c:v>10.051</c:v>
                </c:pt>
                <c:pt idx="18278">
                  <c:v>10.124000000000001</c:v>
                </c:pt>
                <c:pt idx="18279">
                  <c:v>10.222</c:v>
                </c:pt>
                <c:pt idx="18280">
                  <c:v>10.295999999999999</c:v>
                </c:pt>
                <c:pt idx="18281">
                  <c:v>10.369</c:v>
                </c:pt>
                <c:pt idx="18282">
                  <c:v>10.443</c:v>
                </c:pt>
                <c:pt idx="18283">
                  <c:v>10.516</c:v>
                </c:pt>
                <c:pt idx="18284">
                  <c:v>10.565</c:v>
                </c:pt>
                <c:pt idx="18285">
                  <c:v>10.614000000000001</c:v>
                </c:pt>
                <c:pt idx="18286">
                  <c:v>10.663</c:v>
                </c:pt>
                <c:pt idx="18287">
                  <c:v>10.712</c:v>
                </c:pt>
                <c:pt idx="18288">
                  <c:v>10.760999999999999</c:v>
                </c:pt>
                <c:pt idx="18289">
                  <c:v>10.834</c:v>
                </c:pt>
                <c:pt idx="18290">
                  <c:v>10.858000000000001</c:v>
                </c:pt>
                <c:pt idx="18291">
                  <c:v>10.907</c:v>
                </c:pt>
                <c:pt idx="18292">
                  <c:v>10.932</c:v>
                </c:pt>
                <c:pt idx="18293">
                  <c:v>10.98</c:v>
                </c:pt>
                <c:pt idx="18294">
                  <c:v>11.005000000000001</c:v>
                </c:pt>
                <c:pt idx="18295">
                  <c:v>11.029</c:v>
                </c:pt>
                <c:pt idx="18296">
                  <c:v>11.029</c:v>
                </c:pt>
                <c:pt idx="18297">
                  <c:v>11.077999999999999</c:v>
                </c:pt>
                <c:pt idx="18298">
                  <c:v>11.127000000000001</c:v>
                </c:pt>
                <c:pt idx="18299">
                  <c:v>11.127000000000001</c:v>
                </c:pt>
                <c:pt idx="18300">
                  <c:v>11.077999999999999</c:v>
                </c:pt>
                <c:pt idx="18301">
                  <c:v>11.127000000000001</c:v>
                </c:pt>
                <c:pt idx="18302">
                  <c:v>11.151</c:v>
                </c:pt>
                <c:pt idx="18303">
                  <c:v>11.127000000000001</c:v>
                </c:pt>
                <c:pt idx="18304">
                  <c:v>11.127000000000001</c:v>
                </c:pt>
                <c:pt idx="18305">
                  <c:v>11.151</c:v>
                </c:pt>
                <c:pt idx="18306">
                  <c:v>11.151</c:v>
                </c:pt>
                <c:pt idx="18307">
                  <c:v>11.127000000000001</c:v>
                </c:pt>
                <c:pt idx="18308">
                  <c:v>11.102</c:v>
                </c:pt>
                <c:pt idx="18309">
                  <c:v>11.053000000000001</c:v>
                </c:pt>
                <c:pt idx="18310">
                  <c:v>11.029</c:v>
                </c:pt>
                <c:pt idx="18311">
                  <c:v>11.077999999999999</c:v>
                </c:pt>
                <c:pt idx="18312">
                  <c:v>11.005000000000001</c:v>
                </c:pt>
                <c:pt idx="18313">
                  <c:v>10.907</c:v>
                </c:pt>
                <c:pt idx="18314">
                  <c:v>10.882999999999999</c:v>
                </c:pt>
                <c:pt idx="18315">
                  <c:v>10.858000000000001</c:v>
                </c:pt>
                <c:pt idx="18316">
                  <c:v>10.834</c:v>
                </c:pt>
                <c:pt idx="18317">
                  <c:v>10.81</c:v>
                </c:pt>
                <c:pt idx="18318">
                  <c:v>10.736000000000001</c:v>
                </c:pt>
                <c:pt idx="18319">
                  <c:v>10.686999999999999</c:v>
                </c:pt>
                <c:pt idx="18320">
                  <c:v>10.663</c:v>
                </c:pt>
                <c:pt idx="18321">
                  <c:v>10.663</c:v>
                </c:pt>
                <c:pt idx="18322">
                  <c:v>10.638</c:v>
                </c:pt>
                <c:pt idx="18323">
                  <c:v>10.614000000000001</c:v>
                </c:pt>
                <c:pt idx="18324">
                  <c:v>10.59</c:v>
                </c:pt>
                <c:pt idx="18325">
                  <c:v>10.565</c:v>
                </c:pt>
                <c:pt idx="18326">
                  <c:v>10.59</c:v>
                </c:pt>
                <c:pt idx="18327">
                  <c:v>10.59</c:v>
                </c:pt>
                <c:pt idx="18328">
                  <c:v>10.565</c:v>
                </c:pt>
                <c:pt idx="18329">
                  <c:v>10.516</c:v>
                </c:pt>
                <c:pt idx="18330">
                  <c:v>10.492000000000001</c:v>
                </c:pt>
                <c:pt idx="18331">
                  <c:v>10.467000000000001</c:v>
                </c:pt>
                <c:pt idx="18332">
                  <c:v>10.417999999999999</c:v>
                </c:pt>
                <c:pt idx="18333">
                  <c:v>10.369</c:v>
                </c:pt>
                <c:pt idx="18334">
                  <c:v>10.32</c:v>
                </c:pt>
                <c:pt idx="18335">
                  <c:v>10.32</c:v>
                </c:pt>
                <c:pt idx="18336">
                  <c:v>10.32</c:v>
                </c:pt>
                <c:pt idx="18337">
                  <c:v>10.32</c:v>
                </c:pt>
                <c:pt idx="18338">
                  <c:v>10.271000000000001</c:v>
                </c:pt>
                <c:pt idx="18339">
                  <c:v>10.247</c:v>
                </c:pt>
                <c:pt idx="18340">
                  <c:v>10.222</c:v>
                </c:pt>
                <c:pt idx="18341">
                  <c:v>10.222</c:v>
                </c:pt>
                <c:pt idx="18342">
                  <c:v>10.198</c:v>
                </c:pt>
                <c:pt idx="18343">
                  <c:v>10.173</c:v>
                </c:pt>
                <c:pt idx="18344">
                  <c:v>10.173</c:v>
                </c:pt>
                <c:pt idx="18345">
                  <c:v>10.173</c:v>
                </c:pt>
                <c:pt idx="18346">
                  <c:v>10.173</c:v>
                </c:pt>
                <c:pt idx="18347">
                  <c:v>10.173</c:v>
                </c:pt>
                <c:pt idx="18348">
                  <c:v>10.148999999999999</c:v>
                </c:pt>
                <c:pt idx="18349">
                  <c:v>10.124000000000001</c:v>
                </c:pt>
                <c:pt idx="18350">
                  <c:v>10.124000000000001</c:v>
                </c:pt>
                <c:pt idx="18351">
                  <c:v>10.124000000000001</c:v>
                </c:pt>
                <c:pt idx="18352">
                  <c:v>10.124000000000001</c:v>
                </c:pt>
                <c:pt idx="18353">
                  <c:v>10.1</c:v>
                </c:pt>
                <c:pt idx="18354">
                  <c:v>10.074999999999999</c:v>
                </c:pt>
                <c:pt idx="18355">
                  <c:v>10.074999999999999</c:v>
                </c:pt>
                <c:pt idx="18356">
                  <c:v>10.074999999999999</c:v>
                </c:pt>
                <c:pt idx="18357">
                  <c:v>10.074999999999999</c:v>
                </c:pt>
                <c:pt idx="18358">
                  <c:v>10.051</c:v>
                </c:pt>
                <c:pt idx="18359">
                  <c:v>10.051</c:v>
                </c:pt>
                <c:pt idx="18360">
                  <c:v>10.051</c:v>
                </c:pt>
                <c:pt idx="18361">
                  <c:v>10.026</c:v>
                </c:pt>
                <c:pt idx="18362">
                  <c:v>10.026</c:v>
                </c:pt>
                <c:pt idx="18363">
                  <c:v>10.026</c:v>
                </c:pt>
                <c:pt idx="18364">
                  <c:v>10.026</c:v>
                </c:pt>
                <c:pt idx="18365">
                  <c:v>10.026</c:v>
                </c:pt>
                <c:pt idx="18366">
                  <c:v>10.000999999999999</c:v>
                </c:pt>
                <c:pt idx="18367">
                  <c:v>10.000999999999999</c:v>
                </c:pt>
                <c:pt idx="18368">
                  <c:v>10.000999999999999</c:v>
                </c:pt>
                <c:pt idx="18369">
                  <c:v>10.026</c:v>
                </c:pt>
                <c:pt idx="18370">
                  <c:v>10.026</c:v>
                </c:pt>
                <c:pt idx="18371">
                  <c:v>10.051</c:v>
                </c:pt>
                <c:pt idx="18372">
                  <c:v>10.074999999999999</c:v>
                </c:pt>
                <c:pt idx="18373">
                  <c:v>10.124000000000001</c:v>
                </c:pt>
                <c:pt idx="18374">
                  <c:v>10.173</c:v>
                </c:pt>
                <c:pt idx="18375">
                  <c:v>10.271000000000001</c:v>
                </c:pt>
                <c:pt idx="18376">
                  <c:v>10.345000000000001</c:v>
                </c:pt>
                <c:pt idx="18377">
                  <c:v>10.417999999999999</c:v>
                </c:pt>
                <c:pt idx="18378">
                  <c:v>10.492000000000001</c:v>
                </c:pt>
                <c:pt idx="18379">
                  <c:v>10.565</c:v>
                </c:pt>
                <c:pt idx="18380">
                  <c:v>10.638</c:v>
                </c:pt>
                <c:pt idx="18381">
                  <c:v>10.686999999999999</c:v>
                </c:pt>
                <c:pt idx="18382">
                  <c:v>10.760999999999999</c:v>
                </c:pt>
                <c:pt idx="18383">
                  <c:v>10.81</c:v>
                </c:pt>
                <c:pt idx="18384">
                  <c:v>10.858000000000001</c:v>
                </c:pt>
                <c:pt idx="18385">
                  <c:v>10.907</c:v>
                </c:pt>
                <c:pt idx="18386">
                  <c:v>10.956</c:v>
                </c:pt>
                <c:pt idx="18387">
                  <c:v>10.956</c:v>
                </c:pt>
                <c:pt idx="18388">
                  <c:v>10.956</c:v>
                </c:pt>
                <c:pt idx="18389">
                  <c:v>11.005000000000001</c:v>
                </c:pt>
                <c:pt idx="18390">
                  <c:v>11.077999999999999</c:v>
                </c:pt>
                <c:pt idx="18391">
                  <c:v>11.127000000000001</c:v>
                </c:pt>
                <c:pt idx="18392">
                  <c:v>11.151</c:v>
                </c:pt>
                <c:pt idx="18393">
                  <c:v>11.2</c:v>
                </c:pt>
                <c:pt idx="18394">
                  <c:v>11.2</c:v>
                </c:pt>
                <c:pt idx="18395">
                  <c:v>11.247999999999999</c:v>
                </c:pt>
                <c:pt idx="18396">
                  <c:v>11.273</c:v>
                </c:pt>
                <c:pt idx="18397">
                  <c:v>11.273</c:v>
                </c:pt>
                <c:pt idx="18398">
                  <c:v>11.321</c:v>
                </c:pt>
                <c:pt idx="18399">
                  <c:v>11.297000000000001</c:v>
                </c:pt>
                <c:pt idx="18400">
                  <c:v>11.273</c:v>
                </c:pt>
                <c:pt idx="18401">
                  <c:v>11.273</c:v>
                </c:pt>
                <c:pt idx="18402">
                  <c:v>11.273</c:v>
                </c:pt>
                <c:pt idx="18403">
                  <c:v>11.273</c:v>
                </c:pt>
                <c:pt idx="18404">
                  <c:v>11.247999999999999</c:v>
                </c:pt>
                <c:pt idx="18405">
                  <c:v>11.273</c:v>
                </c:pt>
                <c:pt idx="18406">
                  <c:v>11.224</c:v>
                </c:pt>
                <c:pt idx="18407">
                  <c:v>11.2</c:v>
                </c:pt>
                <c:pt idx="18408">
                  <c:v>11.127000000000001</c:v>
                </c:pt>
                <c:pt idx="18409">
                  <c:v>11.102</c:v>
                </c:pt>
                <c:pt idx="18410">
                  <c:v>11.127000000000001</c:v>
                </c:pt>
                <c:pt idx="18411">
                  <c:v>11.053000000000001</c:v>
                </c:pt>
                <c:pt idx="18412">
                  <c:v>10.956</c:v>
                </c:pt>
                <c:pt idx="18413">
                  <c:v>10.882999999999999</c:v>
                </c:pt>
                <c:pt idx="18414">
                  <c:v>10.81</c:v>
                </c:pt>
                <c:pt idx="18415">
                  <c:v>10.760999999999999</c:v>
                </c:pt>
                <c:pt idx="18416">
                  <c:v>10.712</c:v>
                </c:pt>
                <c:pt idx="18417">
                  <c:v>10.663</c:v>
                </c:pt>
                <c:pt idx="18418">
                  <c:v>10.614000000000001</c:v>
                </c:pt>
                <c:pt idx="18419">
                  <c:v>10.565</c:v>
                </c:pt>
                <c:pt idx="18420">
                  <c:v>10.541</c:v>
                </c:pt>
                <c:pt idx="18421">
                  <c:v>10.541</c:v>
                </c:pt>
                <c:pt idx="18422">
                  <c:v>10.492000000000001</c:v>
                </c:pt>
                <c:pt idx="18423">
                  <c:v>10.467000000000001</c:v>
                </c:pt>
                <c:pt idx="18424">
                  <c:v>10.443</c:v>
                </c:pt>
                <c:pt idx="18425">
                  <c:v>10.417999999999999</c:v>
                </c:pt>
                <c:pt idx="18426">
                  <c:v>10.394</c:v>
                </c:pt>
                <c:pt idx="18427">
                  <c:v>10.345000000000001</c:v>
                </c:pt>
                <c:pt idx="18428">
                  <c:v>10.32</c:v>
                </c:pt>
                <c:pt idx="18429">
                  <c:v>10.32</c:v>
                </c:pt>
                <c:pt idx="18430">
                  <c:v>10.295999999999999</c:v>
                </c:pt>
                <c:pt idx="18431">
                  <c:v>10.271000000000001</c:v>
                </c:pt>
                <c:pt idx="18432">
                  <c:v>10.247</c:v>
                </c:pt>
                <c:pt idx="18433">
                  <c:v>10.247</c:v>
                </c:pt>
                <c:pt idx="18434">
                  <c:v>10.247</c:v>
                </c:pt>
                <c:pt idx="18435">
                  <c:v>10.222</c:v>
                </c:pt>
                <c:pt idx="18436">
                  <c:v>10.222</c:v>
                </c:pt>
                <c:pt idx="18437">
                  <c:v>10.198</c:v>
                </c:pt>
                <c:pt idx="18438">
                  <c:v>10.173</c:v>
                </c:pt>
                <c:pt idx="18439">
                  <c:v>10.173</c:v>
                </c:pt>
                <c:pt idx="18440">
                  <c:v>10.198</c:v>
                </c:pt>
                <c:pt idx="18441">
                  <c:v>10.173</c:v>
                </c:pt>
                <c:pt idx="18442">
                  <c:v>10.173</c:v>
                </c:pt>
                <c:pt idx="18443">
                  <c:v>10.173</c:v>
                </c:pt>
                <c:pt idx="18444">
                  <c:v>10.173</c:v>
                </c:pt>
                <c:pt idx="18445">
                  <c:v>10.173</c:v>
                </c:pt>
                <c:pt idx="18446">
                  <c:v>10.222</c:v>
                </c:pt>
                <c:pt idx="18447">
                  <c:v>10.222</c:v>
                </c:pt>
                <c:pt idx="18448">
                  <c:v>10.222</c:v>
                </c:pt>
                <c:pt idx="18449">
                  <c:v>10.247</c:v>
                </c:pt>
                <c:pt idx="18450">
                  <c:v>10.247</c:v>
                </c:pt>
                <c:pt idx="18451">
                  <c:v>10.222</c:v>
                </c:pt>
                <c:pt idx="18452">
                  <c:v>10.198</c:v>
                </c:pt>
                <c:pt idx="18453">
                  <c:v>10.173</c:v>
                </c:pt>
                <c:pt idx="18454">
                  <c:v>10.148999999999999</c:v>
                </c:pt>
                <c:pt idx="18455">
                  <c:v>10.148999999999999</c:v>
                </c:pt>
                <c:pt idx="18456">
                  <c:v>10.148999999999999</c:v>
                </c:pt>
                <c:pt idx="18457">
                  <c:v>10.148999999999999</c:v>
                </c:pt>
                <c:pt idx="18458">
                  <c:v>10.124000000000001</c:v>
                </c:pt>
                <c:pt idx="18459">
                  <c:v>10.124000000000001</c:v>
                </c:pt>
                <c:pt idx="18460">
                  <c:v>10.124000000000001</c:v>
                </c:pt>
                <c:pt idx="18461">
                  <c:v>10.124000000000001</c:v>
                </c:pt>
                <c:pt idx="18462">
                  <c:v>10.148999999999999</c:v>
                </c:pt>
                <c:pt idx="18463">
                  <c:v>10.173</c:v>
                </c:pt>
                <c:pt idx="18464">
                  <c:v>10.198</c:v>
                </c:pt>
                <c:pt idx="18465">
                  <c:v>10.198</c:v>
                </c:pt>
                <c:pt idx="18466">
                  <c:v>10.198</c:v>
                </c:pt>
                <c:pt idx="18467">
                  <c:v>10.222</c:v>
                </c:pt>
                <c:pt idx="18468">
                  <c:v>10.247</c:v>
                </c:pt>
                <c:pt idx="18469">
                  <c:v>10.271000000000001</c:v>
                </c:pt>
                <c:pt idx="18470">
                  <c:v>10.345000000000001</c:v>
                </c:pt>
                <c:pt idx="18471">
                  <c:v>10.417999999999999</c:v>
                </c:pt>
                <c:pt idx="18472">
                  <c:v>10.467000000000001</c:v>
                </c:pt>
                <c:pt idx="18473">
                  <c:v>10.541</c:v>
                </c:pt>
                <c:pt idx="18474">
                  <c:v>10.638</c:v>
                </c:pt>
                <c:pt idx="18475">
                  <c:v>10.760999999999999</c:v>
                </c:pt>
                <c:pt idx="18476">
                  <c:v>10.81</c:v>
                </c:pt>
                <c:pt idx="18477">
                  <c:v>10.858000000000001</c:v>
                </c:pt>
                <c:pt idx="18478">
                  <c:v>10.907</c:v>
                </c:pt>
                <c:pt idx="18479">
                  <c:v>11.005000000000001</c:v>
                </c:pt>
                <c:pt idx="18480">
                  <c:v>11.029</c:v>
                </c:pt>
                <c:pt idx="18481">
                  <c:v>11.102</c:v>
                </c:pt>
                <c:pt idx="18482">
                  <c:v>11.151</c:v>
                </c:pt>
                <c:pt idx="18483">
                  <c:v>11.127000000000001</c:v>
                </c:pt>
                <c:pt idx="18484">
                  <c:v>11.2</c:v>
                </c:pt>
                <c:pt idx="18485">
                  <c:v>11.2</c:v>
                </c:pt>
                <c:pt idx="18486">
                  <c:v>11.297000000000001</c:v>
                </c:pt>
                <c:pt idx="18487">
                  <c:v>11.346</c:v>
                </c:pt>
                <c:pt idx="18488">
                  <c:v>11.273</c:v>
                </c:pt>
                <c:pt idx="18489">
                  <c:v>11.247999999999999</c:v>
                </c:pt>
                <c:pt idx="18490">
                  <c:v>11.346</c:v>
                </c:pt>
                <c:pt idx="18491">
                  <c:v>11.419</c:v>
                </c:pt>
                <c:pt idx="18492">
                  <c:v>11.467000000000001</c:v>
                </c:pt>
                <c:pt idx="18493">
                  <c:v>11.443</c:v>
                </c:pt>
                <c:pt idx="18494">
                  <c:v>11.419</c:v>
                </c:pt>
                <c:pt idx="18495">
                  <c:v>11.297000000000001</c:v>
                </c:pt>
                <c:pt idx="18496">
                  <c:v>11.247999999999999</c:v>
                </c:pt>
                <c:pt idx="18497">
                  <c:v>11.247999999999999</c:v>
                </c:pt>
                <c:pt idx="18498">
                  <c:v>11.247999999999999</c:v>
                </c:pt>
                <c:pt idx="18499">
                  <c:v>11.2</c:v>
                </c:pt>
                <c:pt idx="18500">
                  <c:v>11.297000000000001</c:v>
                </c:pt>
                <c:pt idx="18501">
                  <c:v>11.247999999999999</c:v>
                </c:pt>
                <c:pt idx="18502">
                  <c:v>11.224</c:v>
                </c:pt>
                <c:pt idx="18503">
                  <c:v>11.2</c:v>
                </c:pt>
                <c:pt idx="18504">
                  <c:v>11.151</c:v>
                </c:pt>
                <c:pt idx="18505">
                  <c:v>11.053000000000001</c:v>
                </c:pt>
                <c:pt idx="18506">
                  <c:v>10.956</c:v>
                </c:pt>
                <c:pt idx="18507">
                  <c:v>10.956</c:v>
                </c:pt>
                <c:pt idx="18508">
                  <c:v>10.956</c:v>
                </c:pt>
                <c:pt idx="18509">
                  <c:v>10.907</c:v>
                </c:pt>
                <c:pt idx="18510">
                  <c:v>10.882999999999999</c:v>
                </c:pt>
                <c:pt idx="18511">
                  <c:v>10.834</c:v>
                </c:pt>
                <c:pt idx="18512">
                  <c:v>10.760999999999999</c:v>
                </c:pt>
                <c:pt idx="18513">
                  <c:v>10.736000000000001</c:v>
                </c:pt>
                <c:pt idx="18514">
                  <c:v>10.686999999999999</c:v>
                </c:pt>
                <c:pt idx="18515">
                  <c:v>10.638</c:v>
                </c:pt>
                <c:pt idx="18516">
                  <c:v>10.614000000000001</c:v>
                </c:pt>
                <c:pt idx="18517">
                  <c:v>10.565</c:v>
                </c:pt>
                <c:pt idx="18518">
                  <c:v>10.467000000000001</c:v>
                </c:pt>
                <c:pt idx="18519">
                  <c:v>10.369</c:v>
                </c:pt>
                <c:pt idx="18520">
                  <c:v>10.32</c:v>
                </c:pt>
                <c:pt idx="18521">
                  <c:v>10.345000000000001</c:v>
                </c:pt>
                <c:pt idx="18522">
                  <c:v>10.345000000000001</c:v>
                </c:pt>
                <c:pt idx="18523">
                  <c:v>10.345000000000001</c:v>
                </c:pt>
                <c:pt idx="18524">
                  <c:v>10.369</c:v>
                </c:pt>
                <c:pt idx="18525">
                  <c:v>10.369</c:v>
                </c:pt>
                <c:pt idx="18526">
                  <c:v>10.369</c:v>
                </c:pt>
                <c:pt idx="18527">
                  <c:v>10.369</c:v>
                </c:pt>
                <c:pt idx="18528">
                  <c:v>10.369</c:v>
                </c:pt>
                <c:pt idx="18529">
                  <c:v>10.369</c:v>
                </c:pt>
                <c:pt idx="18530">
                  <c:v>10.345000000000001</c:v>
                </c:pt>
                <c:pt idx="18531">
                  <c:v>10.32</c:v>
                </c:pt>
                <c:pt idx="18532">
                  <c:v>10.295999999999999</c:v>
                </c:pt>
                <c:pt idx="18533">
                  <c:v>10.295999999999999</c:v>
                </c:pt>
                <c:pt idx="18534">
                  <c:v>10.295999999999999</c:v>
                </c:pt>
                <c:pt idx="18535">
                  <c:v>10.295999999999999</c:v>
                </c:pt>
                <c:pt idx="18536">
                  <c:v>10.32</c:v>
                </c:pt>
                <c:pt idx="18537">
                  <c:v>10.32</c:v>
                </c:pt>
                <c:pt idx="18538">
                  <c:v>10.295999999999999</c:v>
                </c:pt>
                <c:pt idx="18539">
                  <c:v>10.271000000000001</c:v>
                </c:pt>
                <c:pt idx="18540">
                  <c:v>10.295999999999999</c:v>
                </c:pt>
                <c:pt idx="18541">
                  <c:v>10.295999999999999</c:v>
                </c:pt>
                <c:pt idx="18542">
                  <c:v>10.295999999999999</c:v>
                </c:pt>
                <c:pt idx="18543">
                  <c:v>10.271000000000001</c:v>
                </c:pt>
                <c:pt idx="18544">
                  <c:v>10.271000000000001</c:v>
                </c:pt>
                <c:pt idx="18545">
                  <c:v>10.247</c:v>
                </c:pt>
                <c:pt idx="18546">
                  <c:v>10.247</c:v>
                </c:pt>
                <c:pt idx="18547">
                  <c:v>10.247</c:v>
                </c:pt>
                <c:pt idx="18548">
                  <c:v>10.222</c:v>
                </c:pt>
                <c:pt idx="18549">
                  <c:v>10.198</c:v>
                </c:pt>
                <c:pt idx="18550">
                  <c:v>10.222</c:v>
                </c:pt>
                <c:pt idx="18551">
                  <c:v>10.222</c:v>
                </c:pt>
                <c:pt idx="18552">
                  <c:v>10.222</c:v>
                </c:pt>
                <c:pt idx="18553">
                  <c:v>10.198</c:v>
                </c:pt>
                <c:pt idx="18554">
                  <c:v>10.198</c:v>
                </c:pt>
                <c:pt idx="18555">
                  <c:v>10.222</c:v>
                </c:pt>
                <c:pt idx="18556">
                  <c:v>10.198</c:v>
                </c:pt>
                <c:pt idx="18557">
                  <c:v>10.198</c:v>
                </c:pt>
                <c:pt idx="18558">
                  <c:v>10.198</c:v>
                </c:pt>
                <c:pt idx="18559">
                  <c:v>10.222</c:v>
                </c:pt>
                <c:pt idx="18560">
                  <c:v>10.198</c:v>
                </c:pt>
                <c:pt idx="18561">
                  <c:v>10.173</c:v>
                </c:pt>
                <c:pt idx="18562">
                  <c:v>10.173</c:v>
                </c:pt>
                <c:pt idx="18563">
                  <c:v>10.173</c:v>
                </c:pt>
                <c:pt idx="18564">
                  <c:v>10.222</c:v>
                </c:pt>
                <c:pt idx="18565">
                  <c:v>10.247</c:v>
                </c:pt>
                <c:pt idx="18566">
                  <c:v>10.295999999999999</c:v>
                </c:pt>
                <c:pt idx="18567">
                  <c:v>10.369</c:v>
                </c:pt>
                <c:pt idx="18568">
                  <c:v>10.417999999999999</c:v>
                </c:pt>
                <c:pt idx="18569">
                  <c:v>10.467000000000001</c:v>
                </c:pt>
                <c:pt idx="18570">
                  <c:v>10.565</c:v>
                </c:pt>
                <c:pt idx="18571">
                  <c:v>10.614000000000001</c:v>
                </c:pt>
                <c:pt idx="18572">
                  <c:v>10.614000000000001</c:v>
                </c:pt>
                <c:pt idx="18573">
                  <c:v>10.565</c:v>
                </c:pt>
                <c:pt idx="18574">
                  <c:v>10.663</c:v>
                </c:pt>
                <c:pt idx="18575">
                  <c:v>10.785</c:v>
                </c:pt>
                <c:pt idx="18576">
                  <c:v>10.834</c:v>
                </c:pt>
                <c:pt idx="18577">
                  <c:v>10.882999999999999</c:v>
                </c:pt>
                <c:pt idx="18578">
                  <c:v>10.932</c:v>
                </c:pt>
                <c:pt idx="18579">
                  <c:v>10.98</c:v>
                </c:pt>
                <c:pt idx="18580">
                  <c:v>11.053000000000001</c:v>
                </c:pt>
                <c:pt idx="18581">
                  <c:v>11.127000000000001</c:v>
                </c:pt>
                <c:pt idx="18582">
                  <c:v>11.102</c:v>
                </c:pt>
                <c:pt idx="18583">
                  <c:v>11.053000000000001</c:v>
                </c:pt>
                <c:pt idx="18584">
                  <c:v>11.127000000000001</c:v>
                </c:pt>
                <c:pt idx="18585">
                  <c:v>11.102</c:v>
                </c:pt>
                <c:pt idx="18586">
                  <c:v>11.029</c:v>
                </c:pt>
                <c:pt idx="18587">
                  <c:v>11.2</c:v>
                </c:pt>
                <c:pt idx="18588">
                  <c:v>11.224</c:v>
                </c:pt>
                <c:pt idx="18589">
                  <c:v>11.2</c:v>
                </c:pt>
                <c:pt idx="18590">
                  <c:v>11.2</c:v>
                </c:pt>
                <c:pt idx="18591">
                  <c:v>11.2</c:v>
                </c:pt>
                <c:pt idx="18592">
                  <c:v>11.247999999999999</c:v>
                </c:pt>
                <c:pt idx="18593">
                  <c:v>11.297000000000001</c:v>
                </c:pt>
                <c:pt idx="18594">
                  <c:v>11.224</c:v>
                </c:pt>
                <c:pt idx="18595">
                  <c:v>11.151</c:v>
                </c:pt>
                <c:pt idx="18596">
                  <c:v>11.127000000000001</c:v>
                </c:pt>
                <c:pt idx="18597">
                  <c:v>11.077999999999999</c:v>
                </c:pt>
                <c:pt idx="18598">
                  <c:v>11.077999999999999</c:v>
                </c:pt>
                <c:pt idx="18599">
                  <c:v>11.102</c:v>
                </c:pt>
                <c:pt idx="18600">
                  <c:v>11.077999999999999</c:v>
                </c:pt>
                <c:pt idx="18601">
                  <c:v>11.029</c:v>
                </c:pt>
                <c:pt idx="18602">
                  <c:v>11.029</c:v>
                </c:pt>
                <c:pt idx="18603">
                  <c:v>11.005000000000001</c:v>
                </c:pt>
                <c:pt idx="18604">
                  <c:v>10.98</c:v>
                </c:pt>
                <c:pt idx="18605">
                  <c:v>10.907</c:v>
                </c:pt>
                <c:pt idx="18606">
                  <c:v>10.834</c:v>
                </c:pt>
                <c:pt idx="18607">
                  <c:v>10.81</c:v>
                </c:pt>
                <c:pt idx="18608">
                  <c:v>10.760999999999999</c:v>
                </c:pt>
                <c:pt idx="18609">
                  <c:v>10.712</c:v>
                </c:pt>
                <c:pt idx="18610">
                  <c:v>10.712</c:v>
                </c:pt>
                <c:pt idx="18611">
                  <c:v>10.663</c:v>
                </c:pt>
                <c:pt idx="18612">
                  <c:v>10.638</c:v>
                </c:pt>
                <c:pt idx="18613">
                  <c:v>10.614000000000001</c:v>
                </c:pt>
                <c:pt idx="18614">
                  <c:v>10.565</c:v>
                </c:pt>
                <c:pt idx="18615">
                  <c:v>10.541</c:v>
                </c:pt>
                <c:pt idx="18616">
                  <c:v>10.516</c:v>
                </c:pt>
                <c:pt idx="18617">
                  <c:v>10.492000000000001</c:v>
                </c:pt>
                <c:pt idx="18618">
                  <c:v>10.467000000000001</c:v>
                </c:pt>
                <c:pt idx="18619">
                  <c:v>10.467000000000001</c:v>
                </c:pt>
                <c:pt idx="18620">
                  <c:v>10.417999999999999</c:v>
                </c:pt>
                <c:pt idx="18621">
                  <c:v>10.417999999999999</c:v>
                </c:pt>
                <c:pt idx="18622">
                  <c:v>10.394</c:v>
                </c:pt>
                <c:pt idx="18623">
                  <c:v>10.369</c:v>
                </c:pt>
                <c:pt idx="18624">
                  <c:v>10.369</c:v>
                </c:pt>
                <c:pt idx="18625">
                  <c:v>10.369</c:v>
                </c:pt>
                <c:pt idx="18626">
                  <c:v>10.369</c:v>
                </c:pt>
                <c:pt idx="18627">
                  <c:v>10.345000000000001</c:v>
                </c:pt>
                <c:pt idx="18628">
                  <c:v>10.32</c:v>
                </c:pt>
                <c:pt idx="18629">
                  <c:v>10.295999999999999</c:v>
                </c:pt>
                <c:pt idx="18630">
                  <c:v>10.271000000000001</c:v>
                </c:pt>
                <c:pt idx="18631">
                  <c:v>10.271000000000001</c:v>
                </c:pt>
                <c:pt idx="18632">
                  <c:v>10.247</c:v>
                </c:pt>
                <c:pt idx="18633">
                  <c:v>10.222</c:v>
                </c:pt>
                <c:pt idx="18634">
                  <c:v>10.222</c:v>
                </c:pt>
                <c:pt idx="18635">
                  <c:v>10.198</c:v>
                </c:pt>
                <c:pt idx="18636">
                  <c:v>10.198</c:v>
                </c:pt>
                <c:pt idx="18637">
                  <c:v>10.198</c:v>
                </c:pt>
                <c:pt idx="18638">
                  <c:v>10.173</c:v>
                </c:pt>
                <c:pt idx="18639">
                  <c:v>10.148999999999999</c:v>
                </c:pt>
                <c:pt idx="18640">
                  <c:v>10.148999999999999</c:v>
                </c:pt>
                <c:pt idx="18641">
                  <c:v>10.148999999999999</c:v>
                </c:pt>
                <c:pt idx="18642">
                  <c:v>10.124000000000001</c:v>
                </c:pt>
                <c:pt idx="18643">
                  <c:v>10.124000000000001</c:v>
                </c:pt>
                <c:pt idx="18644">
                  <c:v>10.1</c:v>
                </c:pt>
                <c:pt idx="18645">
                  <c:v>10.074999999999999</c:v>
                </c:pt>
                <c:pt idx="18646">
                  <c:v>10.074999999999999</c:v>
                </c:pt>
                <c:pt idx="18647">
                  <c:v>10.074999999999999</c:v>
                </c:pt>
                <c:pt idx="18648">
                  <c:v>10.074999999999999</c:v>
                </c:pt>
                <c:pt idx="18649">
                  <c:v>10.051</c:v>
                </c:pt>
                <c:pt idx="18650">
                  <c:v>10.051</c:v>
                </c:pt>
                <c:pt idx="18651">
                  <c:v>10.051</c:v>
                </c:pt>
                <c:pt idx="18652">
                  <c:v>10.074999999999999</c:v>
                </c:pt>
                <c:pt idx="18653">
                  <c:v>10.074999999999999</c:v>
                </c:pt>
                <c:pt idx="18654">
                  <c:v>10.1</c:v>
                </c:pt>
                <c:pt idx="18655">
                  <c:v>10.074999999999999</c:v>
                </c:pt>
                <c:pt idx="18656">
                  <c:v>10.074999999999999</c:v>
                </c:pt>
                <c:pt idx="18657">
                  <c:v>10.074999999999999</c:v>
                </c:pt>
                <c:pt idx="18658">
                  <c:v>10.1</c:v>
                </c:pt>
                <c:pt idx="18659">
                  <c:v>10.124000000000001</c:v>
                </c:pt>
                <c:pt idx="18660">
                  <c:v>10.148999999999999</c:v>
                </c:pt>
                <c:pt idx="18661">
                  <c:v>10.198</c:v>
                </c:pt>
                <c:pt idx="18662">
                  <c:v>10.271000000000001</c:v>
                </c:pt>
                <c:pt idx="18663">
                  <c:v>10.345000000000001</c:v>
                </c:pt>
                <c:pt idx="18664">
                  <c:v>10.417999999999999</c:v>
                </c:pt>
                <c:pt idx="18665">
                  <c:v>10.467000000000001</c:v>
                </c:pt>
                <c:pt idx="18666">
                  <c:v>10.565</c:v>
                </c:pt>
                <c:pt idx="18667">
                  <c:v>10.614000000000001</c:v>
                </c:pt>
                <c:pt idx="18668">
                  <c:v>10.686999999999999</c:v>
                </c:pt>
                <c:pt idx="18669">
                  <c:v>10.736000000000001</c:v>
                </c:pt>
                <c:pt idx="18670">
                  <c:v>10.81</c:v>
                </c:pt>
                <c:pt idx="18671">
                  <c:v>10.882999999999999</c:v>
                </c:pt>
                <c:pt idx="18672">
                  <c:v>10.932</c:v>
                </c:pt>
                <c:pt idx="18673">
                  <c:v>11.005000000000001</c:v>
                </c:pt>
                <c:pt idx="18674">
                  <c:v>11.029</c:v>
                </c:pt>
                <c:pt idx="18675">
                  <c:v>11.127000000000001</c:v>
                </c:pt>
                <c:pt idx="18676">
                  <c:v>11.127000000000001</c:v>
                </c:pt>
                <c:pt idx="18677">
                  <c:v>11.102</c:v>
                </c:pt>
                <c:pt idx="18678">
                  <c:v>11.127000000000001</c:v>
                </c:pt>
                <c:pt idx="18679">
                  <c:v>11.224</c:v>
                </c:pt>
                <c:pt idx="18680">
                  <c:v>11.2</c:v>
                </c:pt>
                <c:pt idx="18681">
                  <c:v>11.029</c:v>
                </c:pt>
                <c:pt idx="18682">
                  <c:v>11.077999999999999</c:v>
                </c:pt>
                <c:pt idx="18683">
                  <c:v>11.175000000000001</c:v>
                </c:pt>
                <c:pt idx="18684">
                  <c:v>11.247999999999999</c:v>
                </c:pt>
                <c:pt idx="18685">
                  <c:v>11.297000000000001</c:v>
                </c:pt>
                <c:pt idx="18686">
                  <c:v>11.297000000000001</c:v>
                </c:pt>
                <c:pt idx="18687">
                  <c:v>11.297000000000001</c:v>
                </c:pt>
                <c:pt idx="18688">
                  <c:v>11.273</c:v>
                </c:pt>
                <c:pt idx="18689">
                  <c:v>11.151</c:v>
                </c:pt>
                <c:pt idx="18690">
                  <c:v>11.224</c:v>
                </c:pt>
                <c:pt idx="18691">
                  <c:v>11.247999999999999</c:v>
                </c:pt>
                <c:pt idx="18692">
                  <c:v>11.247999999999999</c:v>
                </c:pt>
                <c:pt idx="18693">
                  <c:v>11.273</c:v>
                </c:pt>
                <c:pt idx="18694">
                  <c:v>11.224</c:v>
                </c:pt>
                <c:pt idx="18695">
                  <c:v>11.2</c:v>
                </c:pt>
                <c:pt idx="18696">
                  <c:v>11.127000000000001</c:v>
                </c:pt>
                <c:pt idx="18697">
                  <c:v>11.053000000000001</c:v>
                </c:pt>
                <c:pt idx="18698">
                  <c:v>11.005000000000001</c:v>
                </c:pt>
                <c:pt idx="18699">
                  <c:v>10.98</c:v>
                </c:pt>
                <c:pt idx="18700">
                  <c:v>11.005000000000001</c:v>
                </c:pt>
                <c:pt idx="18701">
                  <c:v>10.98</c:v>
                </c:pt>
                <c:pt idx="18702">
                  <c:v>10.932</c:v>
                </c:pt>
                <c:pt idx="18703">
                  <c:v>10.858000000000001</c:v>
                </c:pt>
                <c:pt idx="18704">
                  <c:v>10.785</c:v>
                </c:pt>
                <c:pt idx="18705">
                  <c:v>10.760999999999999</c:v>
                </c:pt>
                <c:pt idx="18706">
                  <c:v>10.760999999999999</c:v>
                </c:pt>
                <c:pt idx="18707">
                  <c:v>10.712</c:v>
                </c:pt>
                <c:pt idx="18708">
                  <c:v>10.686999999999999</c:v>
                </c:pt>
                <c:pt idx="18709">
                  <c:v>10.663</c:v>
                </c:pt>
                <c:pt idx="18710">
                  <c:v>10.663</c:v>
                </c:pt>
                <c:pt idx="18711">
                  <c:v>10.614000000000001</c:v>
                </c:pt>
                <c:pt idx="18712">
                  <c:v>10.59</c:v>
                </c:pt>
                <c:pt idx="18713">
                  <c:v>10.565</c:v>
                </c:pt>
                <c:pt idx="18714">
                  <c:v>10.541</c:v>
                </c:pt>
                <c:pt idx="18715">
                  <c:v>10.516</c:v>
                </c:pt>
                <c:pt idx="18716">
                  <c:v>10.492000000000001</c:v>
                </c:pt>
                <c:pt idx="18717">
                  <c:v>10.467000000000001</c:v>
                </c:pt>
                <c:pt idx="18718">
                  <c:v>10.443</c:v>
                </c:pt>
                <c:pt idx="18719">
                  <c:v>10.443</c:v>
                </c:pt>
                <c:pt idx="18720">
                  <c:v>10.417999999999999</c:v>
                </c:pt>
                <c:pt idx="18721">
                  <c:v>10.394</c:v>
                </c:pt>
                <c:pt idx="18722">
                  <c:v>10.369</c:v>
                </c:pt>
                <c:pt idx="18723">
                  <c:v>10.369</c:v>
                </c:pt>
                <c:pt idx="18724">
                  <c:v>10.369</c:v>
                </c:pt>
                <c:pt idx="18725">
                  <c:v>10.369</c:v>
                </c:pt>
                <c:pt idx="18726">
                  <c:v>10.345000000000001</c:v>
                </c:pt>
                <c:pt idx="18727">
                  <c:v>10.345000000000001</c:v>
                </c:pt>
                <c:pt idx="18728">
                  <c:v>10.32</c:v>
                </c:pt>
                <c:pt idx="18729">
                  <c:v>10.32</c:v>
                </c:pt>
                <c:pt idx="18730">
                  <c:v>10.295999999999999</c:v>
                </c:pt>
                <c:pt idx="18731">
                  <c:v>10.271000000000001</c:v>
                </c:pt>
                <c:pt idx="18732">
                  <c:v>10.247</c:v>
                </c:pt>
                <c:pt idx="18733">
                  <c:v>10.222</c:v>
                </c:pt>
                <c:pt idx="18734">
                  <c:v>10.222</c:v>
                </c:pt>
                <c:pt idx="18735">
                  <c:v>10.198</c:v>
                </c:pt>
                <c:pt idx="18736">
                  <c:v>10.198</c:v>
                </c:pt>
                <c:pt idx="18737">
                  <c:v>10.173</c:v>
                </c:pt>
                <c:pt idx="18738">
                  <c:v>10.198</c:v>
                </c:pt>
                <c:pt idx="18739">
                  <c:v>10.198</c:v>
                </c:pt>
                <c:pt idx="18740">
                  <c:v>10.173</c:v>
                </c:pt>
                <c:pt idx="18741">
                  <c:v>10.173</c:v>
                </c:pt>
                <c:pt idx="18742">
                  <c:v>10.198</c:v>
                </c:pt>
                <c:pt idx="18743">
                  <c:v>10.198</c:v>
                </c:pt>
                <c:pt idx="18744">
                  <c:v>10.173</c:v>
                </c:pt>
                <c:pt idx="18745">
                  <c:v>10.173</c:v>
                </c:pt>
                <c:pt idx="18746">
                  <c:v>10.173</c:v>
                </c:pt>
                <c:pt idx="18747">
                  <c:v>10.173</c:v>
                </c:pt>
                <c:pt idx="18748">
                  <c:v>10.173</c:v>
                </c:pt>
                <c:pt idx="18749">
                  <c:v>10.173</c:v>
                </c:pt>
                <c:pt idx="18750">
                  <c:v>10.173</c:v>
                </c:pt>
                <c:pt idx="18751">
                  <c:v>10.198</c:v>
                </c:pt>
                <c:pt idx="18752">
                  <c:v>10.198</c:v>
                </c:pt>
                <c:pt idx="18753">
                  <c:v>10.222</c:v>
                </c:pt>
                <c:pt idx="18754">
                  <c:v>10.247</c:v>
                </c:pt>
                <c:pt idx="18755">
                  <c:v>10.247</c:v>
                </c:pt>
                <c:pt idx="18756">
                  <c:v>10.271000000000001</c:v>
                </c:pt>
                <c:pt idx="18757">
                  <c:v>10.32</c:v>
                </c:pt>
                <c:pt idx="18758">
                  <c:v>10.369</c:v>
                </c:pt>
                <c:pt idx="18759">
                  <c:v>10.467000000000001</c:v>
                </c:pt>
                <c:pt idx="18760">
                  <c:v>10.565</c:v>
                </c:pt>
                <c:pt idx="18761">
                  <c:v>10.663</c:v>
                </c:pt>
                <c:pt idx="18762">
                  <c:v>10.736000000000001</c:v>
                </c:pt>
                <c:pt idx="18763">
                  <c:v>10.834</c:v>
                </c:pt>
                <c:pt idx="18764">
                  <c:v>10.882999999999999</c:v>
                </c:pt>
                <c:pt idx="18765">
                  <c:v>10.956</c:v>
                </c:pt>
                <c:pt idx="18766">
                  <c:v>10.907</c:v>
                </c:pt>
                <c:pt idx="18767">
                  <c:v>10.760999999999999</c:v>
                </c:pt>
                <c:pt idx="18768">
                  <c:v>10.882999999999999</c:v>
                </c:pt>
                <c:pt idx="18769">
                  <c:v>11.029</c:v>
                </c:pt>
                <c:pt idx="18770">
                  <c:v>11.127000000000001</c:v>
                </c:pt>
                <c:pt idx="18771">
                  <c:v>11.102</c:v>
                </c:pt>
                <c:pt idx="18772">
                  <c:v>10.98</c:v>
                </c:pt>
                <c:pt idx="18773">
                  <c:v>11.053000000000001</c:v>
                </c:pt>
                <c:pt idx="18774">
                  <c:v>11.2</c:v>
                </c:pt>
                <c:pt idx="18775">
                  <c:v>11.247999999999999</c:v>
                </c:pt>
                <c:pt idx="18776">
                  <c:v>11.2</c:v>
                </c:pt>
                <c:pt idx="18777">
                  <c:v>11.297000000000001</c:v>
                </c:pt>
                <c:pt idx="18778">
                  <c:v>11.297000000000001</c:v>
                </c:pt>
                <c:pt idx="18779">
                  <c:v>11.37</c:v>
                </c:pt>
                <c:pt idx="18780">
                  <c:v>11.346</c:v>
                </c:pt>
                <c:pt idx="18781">
                  <c:v>11.321</c:v>
                </c:pt>
                <c:pt idx="18782">
                  <c:v>11.321</c:v>
                </c:pt>
                <c:pt idx="18783">
                  <c:v>11.297000000000001</c:v>
                </c:pt>
                <c:pt idx="18784">
                  <c:v>11.37</c:v>
                </c:pt>
                <c:pt idx="18785">
                  <c:v>11.297000000000001</c:v>
                </c:pt>
                <c:pt idx="18786">
                  <c:v>11.297000000000001</c:v>
                </c:pt>
                <c:pt idx="18787">
                  <c:v>11.297000000000001</c:v>
                </c:pt>
                <c:pt idx="18788">
                  <c:v>11.151</c:v>
                </c:pt>
                <c:pt idx="18789">
                  <c:v>11.102</c:v>
                </c:pt>
                <c:pt idx="18790">
                  <c:v>11.151</c:v>
                </c:pt>
                <c:pt idx="18791">
                  <c:v>11.127000000000001</c:v>
                </c:pt>
                <c:pt idx="18792">
                  <c:v>11.029</c:v>
                </c:pt>
                <c:pt idx="18793">
                  <c:v>10.98</c:v>
                </c:pt>
                <c:pt idx="18794">
                  <c:v>10.956</c:v>
                </c:pt>
                <c:pt idx="18795">
                  <c:v>10.956</c:v>
                </c:pt>
                <c:pt idx="18796">
                  <c:v>10.882999999999999</c:v>
                </c:pt>
                <c:pt idx="18797">
                  <c:v>10.858000000000001</c:v>
                </c:pt>
                <c:pt idx="18798">
                  <c:v>10.81</c:v>
                </c:pt>
                <c:pt idx="18799">
                  <c:v>10.785</c:v>
                </c:pt>
                <c:pt idx="18800">
                  <c:v>10.760999999999999</c:v>
                </c:pt>
                <c:pt idx="18801">
                  <c:v>10.736000000000001</c:v>
                </c:pt>
                <c:pt idx="18802">
                  <c:v>10.712</c:v>
                </c:pt>
                <c:pt idx="18803">
                  <c:v>10.686999999999999</c:v>
                </c:pt>
                <c:pt idx="18804">
                  <c:v>10.663</c:v>
                </c:pt>
                <c:pt idx="18805">
                  <c:v>10.614000000000001</c:v>
                </c:pt>
                <c:pt idx="18806">
                  <c:v>10.59</c:v>
                </c:pt>
                <c:pt idx="18807">
                  <c:v>10.59</c:v>
                </c:pt>
                <c:pt idx="18808">
                  <c:v>10.565</c:v>
                </c:pt>
                <c:pt idx="18809">
                  <c:v>10.565</c:v>
                </c:pt>
                <c:pt idx="18810">
                  <c:v>10.541</c:v>
                </c:pt>
                <c:pt idx="18811">
                  <c:v>10.516</c:v>
                </c:pt>
                <c:pt idx="18812">
                  <c:v>10.516</c:v>
                </c:pt>
                <c:pt idx="18813">
                  <c:v>10.467000000000001</c:v>
                </c:pt>
                <c:pt idx="18814">
                  <c:v>10.467000000000001</c:v>
                </c:pt>
                <c:pt idx="18815">
                  <c:v>10.443</c:v>
                </c:pt>
                <c:pt idx="18816">
                  <c:v>10.417999999999999</c:v>
                </c:pt>
                <c:pt idx="18817">
                  <c:v>10.417999999999999</c:v>
                </c:pt>
                <c:pt idx="18818">
                  <c:v>10.369</c:v>
                </c:pt>
                <c:pt idx="18819">
                  <c:v>10.369</c:v>
                </c:pt>
                <c:pt idx="18820">
                  <c:v>10.369</c:v>
                </c:pt>
                <c:pt idx="18821">
                  <c:v>10.345000000000001</c:v>
                </c:pt>
                <c:pt idx="18822">
                  <c:v>10.32</c:v>
                </c:pt>
                <c:pt idx="18823">
                  <c:v>10.32</c:v>
                </c:pt>
                <c:pt idx="18824">
                  <c:v>10.295999999999999</c:v>
                </c:pt>
                <c:pt idx="18825">
                  <c:v>10.271000000000001</c:v>
                </c:pt>
                <c:pt idx="18826">
                  <c:v>10.271000000000001</c:v>
                </c:pt>
                <c:pt idx="18827">
                  <c:v>10.295999999999999</c:v>
                </c:pt>
                <c:pt idx="18828">
                  <c:v>10.271000000000001</c:v>
                </c:pt>
                <c:pt idx="18829">
                  <c:v>10.247</c:v>
                </c:pt>
                <c:pt idx="18830">
                  <c:v>10.222</c:v>
                </c:pt>
                <c:pt idx="18831">
                  <c:v>10.222</c:v>
                </c:pt>
                <c:pt idx="18832">
                  <c:v>10.222</c:v>
                </c:pt>
                <c:pt idx="18833">
                  <c:v>10.222</c:v>
                </c:pt>
                <c:pt idx="18834">
                  <c:v>10.198</c:v>
                </c:pt>
                <c:pt idx="18835">
                  <c:v>10.222</c:v>
                </c:pt>
                <c:pt idx="18836">
                  <c:v>10.222</c:v>
                </c:pt>
                <c:pt idx="18837">
                  <c:v>10.198</c:v>
                </c:pt>
                <c:pt idx="18838">
                  <c:v>10.198</c:v>
                </c:pt>
                <c:pt idx="18839">
                  <c:v>10.173</c:v>
                </c:pt>
                <c:pt idx="18840">
                  <c:v>10.173</c:v>
                </c:pt>
                <c:pt idx="18841">
                  <c:v>10.173</c:v>
                </c:pt>
                <c:pt idx="18842">
                  <c:v>10.173</c:v>
                </c:pt>
                <c:pt idx="18843">
                  <c:v>10.173</c:v>
                </c:pt>
                <c:pt idx="18844">
                  <c:v>10.173</c:v>
                </c:pt>
                <c:pt idx="18845">
                  <c:v>10.173</c:v>
                </c:pt>
                <c:pt idx="18846">
                  <c:v>10.198</c:v>
                </c:pt>
                <c:pt idx="18847">
                  <c:v>10.198</c:v>
                </c:pt>
                <c:pt idx="18848">
                  <c:v>10.222</c:v>
                </c:pt>
                <c:pt idx="18849">
                  <c:v>10.222</c:v>
                </c:pt>
                <c:pt idx="18850">
                  <c:v>10.222</c:v>
                </c:pt>
                <c:pt idx="18851">
                  <c:v>10.222</c:v>
                </c:pt>
                <c:pt idx="18852">
                  <c:v>10.247</c:v>
                </c:pt>
                <c:pt idx="18853">
                  <c:v>10.295999999999999</c:v>
                </c:pt>
                <c:pt idx="18854">
                  <c:v>10.369</c:v>
                </c:pt>
                <c:pt idx="18855">
                  <c:v>10.443</c:v>
                </c:pt>
                <c:pt idx="18856">
                  <c:v>10.516</c:v>
                </c:pt>
                <c:pt idx="18857">
                  <c:v>10.614000000000001</c:v>
                </c:pt>
                <c:pt idx="18858">
                  <c:v>10.663</c:v>
                </c:pt>
                <c:pt idx="18859">
                  <c:v>10.712</c:v>
                </c:pt>
                <c:pt idx="18860">
                  <c:v>10.785</c:v>
                </c:pt>
                <c:pt idx="18861">
                  <c:v>10.834</c:v>
                </c:pt>
                <c:pt idx="18862">
                  <c:v>10.882999999999999</c:v>
                </c:pt>
                <c:pt idx="18863">
                  <c:v>10.907</c:v>
                </c:pt>
                <c:pt idx="18864">
                  <c:v>10.81</c:v>
                </c:pt>
                <c:pt idx="18865">
                  <c:v>10.760999999999999</c:v>
                </c:pt>
                <c:pt idx="18866">
                  <c:v>10.736000000000001</c:v>
                </c:pt>
                <c:pt idx="18867">
                  <c:v>10.858000000000001</c:v>
                </c:pt>
                <c:pt idx="18868">
                  <c:v>11.053000000000001</c:v>
                </c:pt>
                <c:pt idx="18869">
                  <c:v>11.2</c:v>
                </c:pt>
                <c:pt idx="18870">
                  <c:v>11.029</c:v>
                </c:pt>
                <c:pt idx="18871">
                  <c:v>11.005000000000001</c:v>
                </c:pt>
                <c:pt idx="18872">
                  <c:v>11.077999999999999</c:v>
                </c:pt>
                <c:pt idx="18873">
                  <c:v>11.151</c:v>
                </c:pt>
                <c:pt idx="18874">
                  <c:v>11.151</c:v>
                </c:pt>
                <c:pt idx="18875">
                  <c:v>11.2</c:v>
                </c:pt>
                <c:pt idx="18876">
                  <c:v>11.247999999999999</c:v>
                </c:pt>
                <c:pt idx="18877">
                  <c:v>11.273</c:v>
                </c:pt>
                <c:pt idx="18878">
                  <c:v>11.297000000000001</c:v>
                </c:pt>
                <c:pt idx="18879">
                  <c:v>11.2</c:v>
                </c:pt>
                <c:pt idx="18880">
                  <c:v>11.247999999999999</c:v>
                </c:pt>
                <c:pt idx="18881">
                  <c:v>11.224</c:v>
                </c:pt>
                <c:pt idx="18882">
                  <c:v>11.297000000000001</c:v>
                </c:pt>
                <c:pt idx="18883">
                  <c:v>11.443</c:v>
                </c:pt>
                <c:pt idx="18884">
                  <c:v>11.54</c:v>
                </c:pt>
                <c:pt idx="18885">
                  <c:v>11.297000000000001</c:v>
                </c:pt>
                <c:pt idx="18886">
                  <c:v>11.151</c:v>
                </c:pt>
                <c:pt idx="18887">
                  <c:v>11.273</c:v>
                </c:pt>
                <c:pt idx="18888">
                  <c:v>11.151</c:v>
                </c:pt>
                <c:pt idx="18889">
                  <c:v>11.077999999999999</c:v>
                </c:pt>
                <c:pt idx="18890">
                  <c:v>10.98</c:v>
                </c:pt>
                <c:pt idx="18891">
                  <c:v>11.005000000000001</c:v>
                </c:pt>
                <c:pt idx="18892">
                  <c:v>11.005000000000001</c:v>
                </c:pt>
                <c:pt idx="18893">
                  <c:v>10.907</c:v>
                </c:pt>
                <c:pt idx="18894">
                  <c:v>10.81</c:v>
                </c:pt>
                <c:pt idx="18895">
                  <c:v>10.760999999999999</c:v>
                </c:pt>
                <c:pt idx="18896">
                  <c:v>10.736000000000001</c:v>
                </c:pt>
                <c:pt idx="18897">
                  <c:v>10.663</c:v>
                </c:pt>
                <c:pt idx="18898">
                  <c:v>10.614000000000001</c:v>
                </c:pt>
                <c:pt idx="18899">
                  <c:v>10.59</c:v>
                </c:pt>
                <c:pt idx="18900">
                  <c:v>10.516</c:v>
                </c:pt>
                <c:pt idx="18901">
                  <c:v>10.516</c:v>
                </c:pt>
                <c:pt idx="18902">
                  <c:v>10.443</c:v>
                </c:pt>
                <c:pt idx="18903">
                  <c:v>10.394</c:v>
                </c:pt>
                <c:pt idx="18904">
                  <c:v>10.369</c:v>
                </c:pt>
                <c:pt idx="18905">
                  <c:v>10.369</c:v>
                </c:pt>
                <c:pt idx="18906">
                  <c:v>10.345000000000001</c:v>
                </c:pt>
                <c:pt idx="18907">
                  <c:v>10.32</c:v>
                </c:pt>
                <c:pt idx="18908">
                  <c:v>10.295999999999999</c:v>
                </c:pt>
                <c:pt idx="18909">
                  <c:v>10.271000000000001</c:v>
                </c:pt>
                <c:pt idx="18910">
                  <c:v>10.271000000000001</c:v>
                </c:pt>
                <c:pt idx="18911">
                  <c:v>10.271000000000001</c:v>
                </c:pt>
                <c:pt idx="18912">
                  <c:v>10.271000000000001</c:v>
                </c:pt>
                <c:pt idx="18913">
                  <c:v>10.271000000000001</c:v>
                </c:pt>
                <c:pt idx="18914">
                  <c:v>10.247</c:v>
                </c:pt>
                <c:pt idx="18915">
                  <c:v>10.247</c:v>
                </c:pt>
                <c:pt idx="18916">
                  <c:v>10.222</c:v>
                </c:pt>
                <c:pt idx="18917">
                  <c:v>10.222</c:v>
                </c:pt>
                <c:pt idx="18918">
                  <c:v>10.247</c:v>
                </c:pt>
                <c:pt idx="18919">
                  <c:v>10.222</c:v>
                </c:pt>
                <c:pt idx="18920">
                  <c:v>10.222</c:v>
                </c:pt>
                <c:pt idx="18921">
                  <c:v>10.222</c:v>
                </c:pt>
                <c:pt idx="18922">
                  <c:v>10.198</c:v>
                </c:pt>
                <c:pt idx="18923">
                  <c:v>10.198</c:v>
                </c:pt>
                <c:pt idx="18924">
                  <c:v>10.173</c:v>
                </c:pt>
                <c:pt idx="18925">
                  <c:v>10.173</c:v>
                </c:pt>
                <c:pt idx="18926">
                  <c:v>10.173</c:v>
                </c:pt>
                <c:pt idx="18927">
                  <c:v>10.173</c:v>
                </c:pt>
                <c:pt idx="18928">
                  <c:v>10.173</c:v>
                </c:pt>
                <c:pt idx="18929">
                  <c:v>10.173</c:v>
                </c:pt>
                <c:pt idx="18930">
                  <c:v>10.173</c:v>
                </c:pt>
                <c:pt idx="18931">
                  <c:v>10.173</c:v>
                </c:pt>
                <c:pt idx="18932">
                  <c:v>10.173</c:v>
                </c:pt>
                <c:pt idx="18933">
                  <c:v>10.173</c:v>
                </c:pt>
                <c:pt idx="18934">
                  <c:v>10.173</c:v>
                </c:pt>
                <c:pt idx="18935">
                  <c:v>10.173</c:v>
                </c:pt>
                <c:pt idx="18936">
                  <c:v>10.173</c:v>
                </c:pt>
                <c:pt idx="18937">
                  <c:v>10.173</c:v>
                </c:pt>
                <c:pt idx="18938">
                  <c:v>10.173</c:v>
                </c:pt>
                <c:pt idx="18939">
                  <c:v>10.173</c:v>
                </c:pt>
                <c:pt idx="18940">
                  <c:v>10.173</c:v>
                </c:pt>
                <c:pt idx="18941">
                  <c:v>10.173</c:v>
                </c:pt>
                <c:pt idx="18942">
                  <c:v>10.173</c:v>
                </c:pt>
                <c:pt idx="18943">
                  <c:v>10.173</c:v>
                </c:pt>
                <c:pt idx="18944">
                  <c:v>10.173</c:v>
                </c:pt>
                <c:pt idx="18945">
                  <c:v>10.173</c:v>
                </c:pt>
                <c:pt idx="18946">
                  <c:v>10.173</c:v>
                </c:pt>
                <c:pt idx="18947">
                  <c:v>10.173</c:v>
                </c:pt>
                <c:pt idx="18948">
                  <c:v>10.198</c:v>
                </c:pt>
                <c:pt idx="18949">
                  <c:v>10.222</c:v>
                </c:pt>
                <c:pt idx="18950">
                  <c:v>10.32</c:v>
                </c:pt>
                <c:pt idx="18951">
                  <c:v>10.417999999999999</c:v>
                </c:pt>
                <c:pt idx="18952">
                  <c:v>10.467000000000001</c:v>
                </c:pt>
                <c:pt idx="18953">
                  <c:v>10.516</c:v>
                </c:pt>
                <c:pt idx="18954">
                  <c:v>10.59</c:v>
                </c:pt>
                <c:pt idx="18955">
                  <c:v>10.638</c:v>
                </c:pt>
                <c:pt idx="18956">
                  <c:v>10.686999999999999</c:v>
                </c:pt>
                <c:pt idx="18957">
                  <c:v>10.760999999999999</c:v>
                </c:pt>
                <c:pt idx="18958">
                  <c:v>10.81</c:v>
                </c:pt>
                <c:pt idx="18959">
                  <c:v>10.858000000000001</c:v>
                </c:pt>
                <c:pt idx="18960">
                  <c:v>10.907</c:v>
                </c:pt>
                <c:pt idx="18961">
                  <c:v>10.956</c:v>
                </c:pt>
                <c:pt idx="18962">
                  <c:v>11.005000000000001</c:v>
                </c:pt>
                <c:pt idx="18963">
                  <c:v>11.029</c:v>
                </c:pt>
                <c:pt idx="18964">
                  <c:v>11.077999999999999</c:v>
                </c:pt>
                <c:pt idx="18965">
                  <c:v>11.127000000000001</c:v>
                </c:pt>
                <c:pt idx="18966">
                  <c:v>11.151</c:v>
                </c:pt>
                <c:pt idx="18967">
                  <c:v>11.224</c:v>
                </c:pt>
                <c:pt idx="18968">
                  <c:v>11.273</c:v>
                </c:pt>
                <c:pt idx="18969">
                  <c:v>11.297000000000001</c:v>
                </c:pt>
                <c:pt idx="18970">
                  <c:v>11.297000000000001</c:v>
                </c:pt>
                <c:pt idx="18971">
                  <c:v>11.321</c:v>
                </c:pt>
                <c:pt idx="18972">
                  <c:v>11.321</c:v>
                </c:pt>
                <c:pt idx="18973">
                  <c:v>11.297000000000001</c:v>
                </c:pt>
                <c:pt idx="18974">
                  <c:v>11.346</c:v>
                </c:pt>
                <c:pt idx="18975">
                  <c:v>11.273</c:v>
                </c:pt>
                <c:pt idx="18976">
                  <c:v>11.297000000000001</c:v>
                </c:pt>
                <c:pt idx="18977">
                  <c:v>11.297000000000001</c:v>
                </c:pt>
                <c:pt idx="18978">
                  <c:v>11.37</c:v>
                </c:pt>
                <c:pt idx="18979">
                  <c:v>11.37</c:v>
                </c:pt>
                <c:pt idx="18980">
                  <c:v>11.247999999999999</c:v>
                </c:pt>
                <c:pt idx="18981">
                  <c:v>11.175000000000001</c:v>
                </c:pt>
                <c:pt idx="18982">
                  <c:v>11.151</c:v>
                </c:pt>
                <c:pt idx="18983">
                  <c:v>11.224</c:v>
                </c:pt>
                <c:pt idx="18984">
                  <c:v>11.247999999999999</c:v>
                </c:pt>
                <c:pt idx="18985">
                  <c:v>11.247999999999999</c:v>
                </c:pt>
                <c:pt idx="18986">
                  <c:v>11.2</c:v>
                </c:pt>
                <c:pt idx="18987">
                  <c:v>11.127000000000001</c:v>
                </c:pt>
                <c:pt idx="18988">
                  <c:v>11.102</c:v>
                </c:pt>
                <c:pt idx="18989">
                  <c:v>11.102</c:v>
                </c:pt>
                <c:pt idx="18990">
                  <c:v>11.053000000000001</c:v>
                </c:pt>
                <c:pt idx="18991">
                  <c:v>10.956</c:v>
                </c:pt>
                <c:pt idx="18992">
                  <c:v>10.932</c:v>
                </c:pt>
                <c:pt idx="18993">
                  <c:v>10.907</c:v>
                </c:pt>
                <c:pt idx="18994">
                  <c:v>10.858000000000001</c:v>
                </c:pt>
                <c:pt idx="18995">
                  <c:v>10.81</c:v>
                </c:pt>
                <c:pt idx="18996">
                  <c:v>10.81</c:v>
                </c:pt>
                <c:pt idx="18997">
                  <c:v>10.760999999999999</c:v>
                </c:pt>
                <c:pt idx="18998">
                  <c:v>10.736000000000001</c:v>
                </c:pt>
                <c:pt idx="18999">
                  <c:v>10.712</c:v>
                </c:pt>
                <c:pt idx="19000">
                  <c:v>10.686999999999999</c:v>
                </c:pt>
                <c:pt idx="19001">
                  <c:v>10.663</c:v>
                </c:pt>
                <c:pt idx="19002">
                  <c:v>10.638</c:v>
                </c:pt>
                <c:pt idx="19003">
                  <c:v>10.59</c:v>
                </c:pt>
                <c:pt idx="19004">
                  <c:v>10.565</c:v>
                </c:pt>
                <c:pt idx="19005">
                  <c:v>10.541</c:v>
                </c:pt>
                <c:pt idx="19006">
                  <c:v>10.516</c:v>
                </c:pt>
                <c:pt idx="19007">
                  <c:v>10.492000000000001</c:v>
                </c:pt>
                <c:pt idx="19008">
                  <c:v>10.492000000000001</c:v>
                </c:pt>
                <c:pt idx="19009">
                  <c:v>10.467000000000001</c:v>
                </c:pt>
                <c:pt idx="19010">
                  <c:v>10.417999999999999</c:v>
                </c:pt>
                <c:pt idx="19011">
                  <c:v>10.443</c:v>
                </c:pt>
                <c:pt idx="19012">
                  <c:v>10.417999999999999</c:v>
                </c:pt>
                <c:pt idx="19013">
                  <c:v>10.394</c:v>
                </c:pt>
                <c:pt idx="19014">
                  <c:v>10.369</c:v>
                </c:pt>
                <c:pt idx="19015">
                  <c:v>10.369</c:v>
                </c:pt>
                <c:pt idx="19016">
                  <c:v>10.369</c:v>
                </c:pt>
                <c:pt idx="19017">
                  <c:v>10.345000000000001</c:v>
                </c:pt>
                <c:pt idx="19018">
                  <c:v>10.32</c:v>
                </c:pt>
                <c:pt idx="19019">
                  <c:v>10.32</c:v>
                </c:pt>
                <c:pt idx="19020">
                  <c:v>10.295999999999999</c:v>
                </c:pt>
                <c:pt idx="19021">
                  <c:v>10.32</c:v>
                </c:pt>
                <c:pt idx="19022">
                  <c:v>10.295999999999999</c:v>
                </c:pt>
                <c:pt idx="19023">
                  <c:v>10.271000000000001</c:v>
                </c:pt>
                <c:pt idx="19024">
                  <c:v>10.271000000000001</c:v>
                </c:pt>
                <c:pt idx="19025">
                  <c:v>10.271000000000001</c:v>
                </c:pt>
                <c:pt idx="19026">
                  <c:v>10.271000000000001</c:v>
                </c:pt>
                <c:pt idx="19027">
                  <c:v>10.247</c:v>
                </c:pt>
                <c:pt idx="19028">
                  <c:v>10.247</c:v>
                </c:pt>
                <c:pt idx="19029">
                  <c:v>10.222</c:v>
                </c:pt>
                <c:pt idx="19030">
                  <c:v>10.222</c:v>
                </c:pt>
                <c:pt idx="19031">
                  <c:v>10.222</c:v>
                </c:pt>
                <c:pt idx="19032">
                  <c:v>10.222</c:v>
                </c:pt>
                <c:pt idx="19033">
                  <c:v>10.222</c:v>
                </c:pt>
                <c:pt idx="19034">
                  <c:v>10.222</c:v>
                </c:pt>
                <c:pt idx="19035">
                  <c:v>10.198</c:v>
                </c:pt>
                <c:pt idx="19036">
                  <c:v>10.222</c:v>
                </c:pt>
                <c:pt idx="19037">
                  <c:v>10.222</c:v>
                </c:pt>
                <c:pt idx="19038">
                  <c:v>10.222</c:v>
                </c:pt>
                <c:pt idx="19039">
                  <c:v>10.222</c:v>
                </c:pt>
                <c:pt idx="19040">
                  <c:v>10.222</c:v>
                </c:pt>
                <c:pt idx="19041">
                  <c:v>10.198</c:v>
                </c:pt>
                <c:pt idx="19042">
                  <c:v>10.198</c:v>
                </c:pt>
                <c:pt idx="19043">
                  <c:v>10.222</c:v>
                </c:pt>
                <c:pt idx="19044">
                  <c:v>10.271000000000001</c:v>
                </c:pt>
                <c:pt idx="19045">
                  <c:v>10.295999999999999</c:v>
                </c:pt>
                <c:pt idx="19046">
                  <c:v>10.345000000000001</c:v>
                </c:pt>
                <c:pt idx="19047">
                  <c:v>10.443</c:v>
                </c:pt>
                <c:pt idx="19048">
                  <c:v>10.516</c:v>
                </c:pt>
                <c:pt idx="19049">
                  <c:v>10.59</c:v>
                </c:pt>
                <c:pt idx="19050">
                  <c:v>10.663</c:v>
                </c:pt>
                <c:pt idx="19051">
                  <c:v>10.736000000000001</c:v>
                </c:pt>
                <c:pt idx="19052">
                  <c:v>10.81</c:v>
                </c:pt>
                <c:pt idx="19053">
                  <c:v>10.858000000000001</c:v>
                </c:pt>
                <c:pt idx="19054">
                  <c:v>10.932</c:v>
                </c:pt>
                <c:pt idx="19055">
                  <c:v>10.932</c:v>
                </c:pt>
                <c:pt idx="19056">
                  <c:v>10.932</c:v>
                </c:pt>
                <c:pt idx="19057">
                  <c:v>11.005000000000001</c:v>
                </c:pt>
                <c:pt idx="19058">
                  <c:v>11.053000000000001</c:v>
                </c:pt>
                <c:pt idx="19059">
                  <c:v>11.077999999999999</c:v>
                </c:pt>
                <c:pt idx="19060">
                  <c:v>11.102</c:v>
                </c:pt>
                <c:pt idx="19061">
                  <c:v>11.102</c:v>
                </c:pt>
                <c:pt idx="19062">
                  <c:v>11.102</c:v>
                </c:pt>
                <c:pt idx="19063">
                  <c:v>11.175000000000001</c:v>
                </c:pt>
                <c:pt idx="19064">
                  <c:v>11.247999999999999</c:v>
                </c:pt>
                <c:pt idx="19065">
                  <c:v>11.297000000000001</c:v>
                </c:pt>
                <c:pt idx="19066">
                  <c:v>11.37</c:v>
                </c:pt>
                <c:pt idx="19067">
                  <c:v>11.394</c:v>
                </c:pt>
                <c:pt idx="19068">
                  <c:v>11.37</c:v>
                </c:pt>
                <c:pt idx="19069">
                  <c:v>11.346</c:v>
                </c:pt>
                <c:pt idx="19070">
                  <c:v>11.346</c:v>
                </c:pt>
                <c:pt idx="19071">
                  <c:v>11.175000000000001</c:v>
                </c:pt>
                <c:pt idx="19072">
                  <c:v>11.175000000000001</c:v>
                </c:pt>
                <c:pt idx="19073">
                  <c:v>11.224</c:v>
                </c:pt>
                <c:pt idx="19074">
                  <c:v>11.394</c:v>
                </c:pt>
                <c:pt idx="19075">
                  <c:v>11.37</c:v>
                </c:pt>
                <c:pt idx="19076">
                  <c:v>11.37</c:v>
                </c:pt>
                <c:pt idx="19077">
                  <c:v>11.346</c:v>
                </c:pt>
                <c:pt idx="19078">
                  <c:v>11.273</c:v>
                </c:pt>
                <c:pt idx="19079">
                  <c:v>11.247999999999999</c:v>
                </c:pt>
                <c:pt idx="19080">
                  <c:v>11.2</c:v>
                </c:pt>
                <c:pt idx="19081">
                  <c:v>11.2</c:v>
                </c:pt>
                <c:pt idx="19082">
                  <c:v>11.224</c:v>
                </c:pt>
                <c:pt idx="19083">
                  <c:v>11.224</c:v>
                </c:pt>
                <c:pt idx="19084">
                  <c:v>11.224</c:v>
                </c:pt>
                <c:pt idx="19085">
                  <c:v>11.2</c:v>
                </c:pt>
                <c:pt idx="19086">
                  <c:v>11.151</c:v>
                </c:pt>
                <c:pt idx="19087">
                  <c:v>11.102</c:v>
                </c:pt>
                <c:pt idx="19088">
                  <c:v>11.053000000000001</c:v>
                </c:pt>
                <c:pt idx="19089">
                  <c:v>10.98</c:v>
                </c:pt>
                <c:pt idx="19090">
                  <c:v>10.932</c:v>
                </c:pt>
                <c:pt idx="19091">
                  <c:v>10.907</c:v>
                </c:pt>
                <c:pt idx="19092">
                  <c:v>10.882999999999999</c:v>
                </c:pt>
                <c:pt idx="19093">
                  <c:v>10.858000000000001</c:v>
                </c:pt>
                <c:pt idx="19094">
                  <c:v>10.834</c:v>
                </c:pt>
                <c:pt idx="19095">
                  <c:v>10.81</c:v>
                </c:pt>
                <c:pt idx="19096">
                  <c:v>10.760999999999999</c:v>
                </c:pt>
                <c:pt idx="19097">
                  <c:v>10.736000000000001</c:v>
                </c:pt>
                <c:pt idx="19098">
                  <c:v>10.712</c:v>
                </c:pt>
                <c:pt idx="19099">
                  <c:v>10.686999999999999</c:v>
                </c:pt>
                <c:pt idx="19100">
                  <c:v>10.663</c:v>
                </c:pt>
                <c:pt idx="19101">
                  <c:v>10.663</c:v>
                </c:pt>
                <c:pt idx="19102">
                  <c:v>10.638</c:v>
                </c:pt>
                <c:pt idx="19103">
                  <c:v>10.638</c:v>
                </c:pt>
                <c:pt idx="19104">
                  <c:v>10.614000000000001</c:v>
                </c:pt>
                <c:pt idx="19105">
                  <c:v>10.614000000000001</c:v>
                </c:pt>
                <c:pt idx="19106">
                  <c:v>10.59</c:v>
                </c:pt>
                <c:pt idx="19107">
                  <c:v>10.565</c:v>
                </c:pt>
                <c:pt idx="19108">
                  <c:v>10.565</c:v>
                </c:pt>
                <c:pt idx="19109">
                  <c:v>10.541</c:v>
                </c:pt>
                <c:pt idx="19110">
                  <c:v>10.541</c:v>
                </c:pt>
                <c:pt idx="19111">
                  <c:v>10.541</c:v>
                </c:pt>
                <c:pt idx="19112">
                  <c:v>10.492000000000001</c:v>
                </c:pt>
                <c:pt idx="19113">
                  <c:v>10.467000000000001</c:v>
                </c:pt>
                <c:pt idx="19114">
                  <c:v>10.443</c:v>
                </c:pt>
                <c:pt idx="19115">
                  <c:v>10.467000000000001</c:v>
                </c:pt>
                <c:pt idx="19116">
                  <c:v>10.467000000000001</c:v>
                </c:pt>
                <c:pt idx="19117">
                  <c:v>10.467000000000001</c:v>
                </c:pt>
                <c:pt idx="19118">
                  <c:v>10.467000000000001</c:v>
                </c:pt>
                <c:pt idx="19119">
                  <c:v>10.467000000000001</c:v>
                </c:pt>
                <c:pt idx="19120">
                  <c:v>10.443</c:v>
                </c:pt>
                <c:pt idx="19121">
                  <c:v>10.443</c:v>
                </c:pt>
                <c:pt idx="19122">
                  <c:v>10.417999999999999</c:v>
                </c:pt>
                <c:pt idx="19123">
                  <c:v>10.417999999999999</c:v>
                </c:pt>
                <c:pt idx="19124">
                  <c:v>10.394</c:v>
                </c:pt>
                <c:pt idx="19125">
                  <c:v>10.417999999999999</c:v>
                </c:pt>
                <c:pt idx="19126">
                  <c:v>10.394</c:v>
                </c:pt>
                <c:pt idx="19127">
                  <c:v>10.369</c:v>
                </c:pt>
                <c:pt idx="19128">
                  <c:v>10.369</c:v>
                </c:pt>
                <c:pt idx="19129">
                  <c:v>10.369</c:v>
                </c:pt>
                <c:pt idx="19130">
                  <c:v>10.345000000000001</c:v>
                </c:pt>
                <c:pt idx="19131">
                  <c:v>10.345000000000001</c:v>
                </c:pt>
                <c:pt idx="19132">
                  <c:v>10.32</c:v>
                </c:pt>
                <c:pt idx="19133">
                  <c:v>10.32</c:v>
                </c:pt>
                <c:pt idx="19134">
                  <c:v>10.345000000000001</c:v>
                </c:pt>
                <c:pt idx="19135">
                  <c:v>10.345000000000001</c:v>
                </c:pt>
                <c:pt idx="19136">
                  <c:v>10.345000000000001</c:v>
                </c:pt>
                <c:pt idx="19137">
                  <c:v>10.369</c:v>
                </c:pt>
                <c:pt idx="19138">
                  <c:v>10.394</c:v>
                </c:pt>
                <c:pt idx="19139">
                  <c:v>10.417999999999999</c:v>
                </c:pt>
                <c:pt idx="19140">
                  <c:v>10.443</c:v>
                </c:pt>
                <c:pt idx="19141">
                  <c:v>10.467000000000001</c:v>
                </c:pt>
                <c:pt idx="19142">
                  <c:v>10.467000000000001</c:v>
                </c:pt>
                <c:pt idx="19143">
                  <c:v>10.467000000000001</c:v>
                </c:pt>
                <c:pt idx="19144">
                  <c:v>10.492000000000001</c:v>
                </c:pt>
                <c:pt idx="19145">
                  <c:v>10.516</c:v>
                </c:pt>
                <c:pt idx="19146">
                  <c:v>10.565</c:v>
                </c:pt>
                <c:pt idx="19147">
                  <c:v>10.59</c:v>
                </c:pt>
                <c:pt idx="19148">
                  <c:v>10.614000000000001</c:v>
                </c:pt>
                <c:pt idx="19149">
                  <c:v>10.712</c:v>
                </c:pt>
                <c:pt idx="19150">
                  <c:v>10.81</c:v>
                </c:pt>
                <c:pt idx="19151">
                  <c:v>10.907</c:v>
                </c:pt>
                <c:pt idx="19152">
                  <c:v>10.98</c:v>
                </c:pt>
                <c:pt idx="19153">
                  <c:v>11.102</c:v>
                </c:pt>
                <c:pt idx="19154">
                  <c:v>11.175000000000001</c:v>
                </c:pt>
                <c:pt idx="19155">
                  <c:v>11.224</c:v>
                </c:pt>
                <c:pt idx="19156">
                  <c:v>11.346</c:v>
                </c:pt>
                <c:pt idx="19157">
                  <c:v>11.419</c:v>
                </c:pt>
                <c:pt idx="19158">
                  <c:v>11.516</c:v>
                </c:pt>
                <c:pt idx="19159">
                  <c:v>11.565</c:v>
                </c:pt>
                <c:pt idx="19160">
                  <c:v>11.565</c:v>
                </c:pt>
                <c:pt idx="19161">
                  <c:v>11.613</c:v>
                </c:pt>
                <c:pt idx="19162">
                  <c:v>11.54</c:v>
                </c:pt>
                <c:pt idx="19163">
                  <c:v>11.492000000000001</c:v>
                </c:pt>
                <c:pt idx="19164">
                  <c:v>11.492000000000001</c:v>
                </c:pt>
                <c:pt idx="19165">
                  <c:v>11.492000000000001</c:v>
                </c:pt>
                <c:pt idx="19166">
                  <c:v>11.516</c:v>
                </c:pt>
                <c:pt idx="19167">
                  <c:v>11.516</c:v>
                </c:pt>
                <c:pt idx="19168">
                  <c:v>11.662000000000001</c:v>
                </c:pt>
                <c:pt idx="19169">
                  <c:v>11.71</c:v>
                </c:pt>
                <c:pt idx="19170">
                  <c:v>11.589</c:v>
                </c:pt>
                <c:pt idx="19171">
                  <c:v>11.565</c:v>
                </c:pt>
                <c:pt idx="19172">
                  <c:v>11.37</c:v>
                </c:pt>
                <c:pt idx="19173">
                  <c:v>11.151</c:v>
                </c:pt>
                <c:pt idx="19174">
                  <c:v>11.005000000000001</c:v>
                </c:pt>
                <c:pt idx="19175">
                  <c:v>11.005000000000001</c:v>
                </c:pt>
                <c:pt idx="19176">
                  <c:v>10.81</c:v>
                </c:pt>
                <c:pt idx="19177">
                  <c:v>10.686999999999999</c:v>
                </c:pt>
                <c:pt idx="19178">
                  <c:v>10.686999999999999</c:v>
                </c:pt>
                <c:pt idx="19179">
                  <c:v>10.712</c:v>
                </c:pt>
                <c:pt idx="19180">
                  <c:v>10.760999999999999</c:v>
                </c:pt>
                <c:pt idx="19181">
                  <c:v>10.81</c:v>
                </c:pt>
                <c:pt idx="19182">
                  <c:v>10.785</c:v>
                </c:pt>
                <c:pt idx="19183">
                  <c:v>10.736000000000001</c:v>
                </c:pt>
                <c:pt idx="19184">
                  <c:v>10.712</c:v>
                </c:pt>
                <c:pt idx="19185">
                  <c:v>10.686999999999999</c:v>
                </c:pt>
                <c:pt idx="19186">
                  <c:v>10.638</c:v>
                </c:pt>
                <c:pt idx="19187">
                  <c:v>10.638</c:v>
                </c:pt>
                <c:pt idx="19188">
                  <c:v>10.614000000000001</c:v>
                </c:pt>
                <c:pt idx="19189">
                  <c:v>10.59</c:v>
                </c:pt>
                <c:pt idx="19190">
                  <c:v>10.565</c:v>
                </c:pt>
                <c:pt idx="19191">
                  <c:v>10.516</c:v>
                </c:pt>
                <c:pt idx="19192">
                  <c:v>10.492000000000001</c:v>
                </c:pt>
                <c:pt idx="19193">
                  <c:v>10.492000000000001</c:v>
                </c:pt>
                <c:pt idx="19194">
                  <c:v>10.467000000000001</c:v>
                </c:pt>
                <c:pt idx="19195">
                  <c:v>10.467000000000001</c:v>
                </c:pt>
                <c:pt idx="19196">
                  <c:v>10.492000000000001</c:v>
                </c:pt>
                <c:pt idx="19197">
                  <c:v>10.443</c:v>
                </c:pt>
                <c:pt idx="19198">
                  <c:v>10.417999999999999</c:v>
                </c:pt>
                <c:pt idx="19199">
                  <c:v>10.417999999999999</c:v>
                </c:pt>
                <c:pt idx="19200">
                  <c:v>10.417999999999999</c:v>
                </c:pt>
                <c:pt idx="19201">
                  <c:v>10.394</c:v>
                </c:pt>
                <c:pt idx="19202">
                  <c:v>10.394</c:v>
                </c:pt>
                <c:pt idx="19203">
                  <c:v>10.417999999999999</c:v>
                </c:pt>
                <c:pt idx="19204">
                  <c:v>10.394</c:v>
                </c:pt>
                <c:pt idx="19205">
                  <c:v>10.369</c:v>
                </c:pt>
                <c:pt idx="19206">
                  <c:v>10.369</c:v>
                </c:pt>
                <c:pt idx="19207">
                  <c:v>10.369</c:v>
                </c:pt>
                <c:pt idx="19208">
                  <c:v>10.369</c:v>
                </c:pt>
                <c:pt idx="19209">
                  <c:v>10.345000000000001</c:v>
                </c:pt>
                <c:pt idx="19210">
                  <c:v>10.369</c:v>
                </c:pt>
                <c:pt idx="19211">
                  <c:v>10.369</c:v>
                </c:pt>
                <c:pt idx="19212">
                  <c:v>10.345000000000001</c:v>
                </c:pt>
                <c:pt idx="19213">
                  <c:v>10.32</c:v>
                </c:pt>
                <c:pt idx="19214">
                  <c:v>10.32</c:v>
                </c:pt>
                <c:pt idx="19215">
                  <c:v>10.295999999999999</c:v>
                </c:pt>
                <c:pt idx="19216">
                  <c:v>10.295999999999999</c:v>
                </c:pt>
                <c:pt idx="19217">
                  <c:v>10.295999999999999</c:v>
                </c:pt>
                <c:pt idx="19218">
                  <c:v>10.295999999999999</c:v>
                </c:pt>
                <c:pt idx="19219">
                  <c:v>10.295999999999999</c:v>
                </c:pt>
                <c:pt idx="19220">
                  <c:v>10.271000000000001</c:v>
                </c:pt>
                <c:pt idx="19221">
                  <c:v>10.271000000000001</c:v>
                </c:pt>
                <c:pt idx="19222">
                  <c:v>10.295999999999999</c:v>
                </c:pt>
                <c:pt idx="19223">
                  <c:v>10.295999999999999</c:v>
                </c:pt>
                <c:pt idx="19224">
                  <c:v>10.295999999999999</c:v>
                </c:pt>
                <c:pt idx="19225">
                  <c:v>10.295999999999999</c:v>
                </c:pt>
                <c:pt idx="19226">
                  <c:v>10.295999999999999</c:v>
                </c:pt>
                <c:pt idx="19227">
                  <c:v>10.271000000000001</c:v>
                </c:pt>
                <c:pt idx="19228">
                  <c:v>10.295999999999999</c:v>
                </c:pt>
                <c:pt idx="19229">
                  <c:v>10.295999999999999</c:v>
                </c:pt>
                <c:pt idx="19230">
                  <c:v>10.295999999999999</c:v>
                </c:pt>
                <c:pt idx="19231">
                  <c:v>10.32</c:v>
                </c:pt>
                <c:pt idx="19232">
                  <c:v>10.32</c:v>
                </c:pt>
                <c:pt idx="19233">
                  <c:v>10.32</c:v>
                </c:pt>
                <c:pt idx="19234">
                  <c:v>10.32</c:v>
                </c:pt>
                <c:pt idx="19235">
                  <c:v>10.32</c:v>
                </c:pt>
                <c:pt idx="19236">
                  <c:v>10.345000000000001</c:v>
                </c:pt>
                <c:pt idx="19237">
                  <c:v>10.394</c:v>
                </c:pt>
                <c:pt idx="19238">
                  <c:v>10.443</c:v>
                </c:pt>
                <c:pt idx="19239">
                  <c:v>10.516</c:v>
                </c:pt>
                <c:pt idx="19240">
                  <c:v>10.59</c:v>
                </c:pt>
                <c:pt idx="19241">
                  <c:v>10.663</c:v>
                </c:pt>
                <c:pt idx="19242">
                  <c:v>10.712</c:v>
                </c:pt>
                <c:pt idx="19243">
                  <c:v>10.760999999999999</c:v>
                </c:pt>
                <c:pt idx="19244">
                  <c:v>10.785</c:v>
                </c:pt>
                <c:pt idx="19245">
                  <c:v>10.858000000000001</c:v>
                </c:pt>
                <c:pt idx="19246">
                  <c:v>10.907</c:v>
                </c:pt>
                <c:pt idx="19247">
                  <c:v>10.98</c:v>
                </c:pt>
                <c:pt idx="19248">
                  <c:v>11.029</c:v>
                </c:pt>
                <c:pt idx="19249">
                  <c:v>11.077999999999999</c:v>
                </c:pt>
                <c:pt idx="19250">
                  <c:v>11.151</c:v>
                </c:pt>
                <c:pt idx="19251">
                  <c:v>11.247999999999999</c:v>
                </c:pt>
                <c:pt idx="19252">
                  <c:v>11.273</c:v>
                </c:pt>
                <c:pt idx="19253">
                  <c:v>11.273</c:v>
                </c:pt>
                <c:pt idx="19254">
                  <c:v>11.321</c:v>
                </c:pt>
                <c:pt idx="19255">
                  <c:v>11.346</c:v>
                </c:pt>
                <c:pt idx="19256">
                  <c:v>11.37</c:v>
                </c:pt>
                <c:pt idx="19257">
                  <c:v>11.37</c:v>
                </c:pt>
                <c:pt idx="19258">
                  <c:v>11.419</c:v>
                </c:pt>
                <c:pt idx="19259">
                  <c:v>11.492000000000001</c:v>
                </c:pt>
                <c:pt idx="19260">
                  <c:v>11.516</c:v>
                </c:pt>
                <c:pt idx="19261">
                  <c:v>11.516</c:v>
                </c:pt>
                <c:pt idx="19262">
                  <c:v>11.54</c:v>
                </c:pt>
                <c:pt idx="19263">
                  <c:v>11.54</c:v>
                </c:pt>
                <c:pt idx="19264">
                  <c:v>11.54</c:v>
                </c:pt>
                <c:pt idx="19265">
                  <c:v>11.516</c:v>
                </c:pt>
                <c:pt idx="19266">
                  <c:v>11.492000000000001</c:v>
                </c:pt>
                <c:pt idx="19267">
                  <c:v>11.467000000000001</c:v>
                </c:pt>
                <c:pt idx="19268">
                  <c:v>11.443</c:v>
                </c:pt>
                <c:pt idx="19269">
                  <c:v>11.443</c:v>
                </c:pt>
                <c:pt idx="19270">
                  <c:v>11.516</c:v>
                </c:pt>
                <c:pt idx="19271">
                  <c:v>11.516</c:v>
                </c:pt>
                <c:pt idx="19272">
                  <c:v>11.443</c:v>
                </c:pt>
                <c:pt idx="19273">
                  <c:v>11.37</c:v>
                </c:pt>
                <c:pt idx="19274">
                  <c:v>11.37</c:v>
                </c:pt>
                <c:pt idx="19275">
                  <c:v>11.321</c:v>
                </c:pt>
                <c:pt idx="19276">
                  <c:v>11.321</c:v>
                </c:pt>
                <c:pt idx="19277">
                  <c:v>11.297000000000001</c:v>
                </c:pt>
                <c:pt idx="19278">
                  <c:v>11.247999999999999</c:v>
                </c:pt>
                <c:pt idx="19279">
                  <c:v>11.2</c:v>
                </c:pt>
                <c:pt idx="19280">
                  <c:v>11.175000000000001</c:v>
                </c:pt>
                <c:pt idx="19281">
                  <c:v>11.102</c:v>
                </c:pt>
                <c:pt idx="19282">
                  <c:v>11.029</c:v>
                </c:pt>
                <c:pt idx="19283">
                  <c:v>10.956</c:v>
                </c:pt>
                <c:pt idx="19284">
                  <c:v>10.932</c:v>
                </c:pt>
                <c:pt idx="19285">
                  <c:v>10.932</c:v>
                </c:pt>
                <c:pt idx="19286">
                  <c:v>10.882999999999999</c:v>
                </c:pt>
                <c:pt idx="19287">
                  <c:v>10.834</c:v>
                </c:pt>
                <c:pt idx="19288">
                  <c:v>10.81</c:v>
                </c:pt>
                <c:pt idx="19289">
                  <c:v>10.785</c:v>
                </c:pt>
                <c:pt idx="19290">
                  <c:v>10.760999999999999</c:v>
                </c:pt>
                <c:pt idx="19291">
                  <c:v>10.736000000000001</c:v>
                </c:pt>
                <c:pt idx="19292">
                  <c:v>10.712</c:v>
                </c:pt>
                <c:pt idx="19293">
                  <c:v>10.712</c:v>
                </c:pt>
                <c:pt idx="19294">
                  <c:v>10.712</c:v>
                </c:pt>
                <c:pt idx="19295">
                  <c:v>10.712</c:v>
                </c:pt>
                <c:pt idx="19296">
                  <c:v>10.638</c:v>
                </c:pt>
                <c:pt idx="19297">
                  <c:v>10.59</c:v>
                </c:pt>
                <c:pt idx="19298">
                  <c:v>10.614000000000001</c:v>
                </c:pt>
                <c:pt idx="19299">
                  <c:v>10.638</c:v>
                </c:pt>
                <c:pt idx="19300">
                  <c:v>10.614000000000001</c:v>
                </c:pt>
                <c:pt idx="19301">
                  <c:v>10.59</c:v>
                </c:pt>
                <c:pt idx="19302">
                  <c:v>10.541</c:v>
                </c:pt>
                <c:pt idx="19303">
                  <c:v>10.516</c:v>
                </c:pt>
                <c:pt idx="19304">
                  <c:v>10.516</c:v>
                </c:pt>
                <c:pt idx="19305">
                  <c:v>10.492000000000001</c:v>
                </c:pt>
                <c:pt idx="19306">
                  <c:v>10.467000000000001</c:v>
                </c:pt>
                <c:pt idx="19307">
                  <c:v>10.443</c:v>
                </c:pt>
                <c:pt idx="19308">
                  <c:v>10.443</c:v>
                </c:pt>
                <c:pt idx="19309">
                  <c:v>10.443</c:v>
                </c:pt>
                <c:pt idx="19310">
                  <c:v>10.417999999999999</c:v>
                </c:pt>
                <c:pt idx="19311">
                  <c:v>10.417999999999999</c:v>
                </c:pt>
                <c:pt idx="19312">
                  <c:v>10.417999999999999</c:v>
                </c:pt>
                <c:pt idx="19313">
                  <c:v>10.394</c:v>
                </c:pt>
                <c:pt idx="19314">
                  <c:v>10.394</c:v>
                </c:pt>
                <c:pt idx="19315">
                  <c:v>10.369</c:v>
                </c:pt>
                <c:pt idx="19316">
                  <c:v>10.369</c:v>
                </c:pt>
                <c:pt idx="19317">
                  <c:v>10.369</c:v>
                </c:pt>
                <c:pt idx="19318">
                  <c:v>10.345000000000001</c:v>
                </c:pt>
                <c:pt idx="19319">
                  <c:v>10.32</c:v>
                </c:pt>
                <c:pt idx="19320">
                  <c:v>10.32</c:v>
                </c:pt>
                <c:pt idx="19321">
                  <c:v>10.295999999999999</c:v>
                </c:pt>
                <c:pt idx="19322">
                  <c:v>10.32</c:v>
                </c:pt>
                <c:pt idx="19323">
                  <c:v>10.295999999999999</c:v>
                </c:pt>
                <c:pt idx="19324">
                  <c:v>10.295999999999999</c:v>
                </c:pt>
                <c:pt idx="19325">
                  <c:v>10.295999999999999</c:v>
                </c:pt>
                <c:pt idx="19326">
                  <c:v>10.295999999999999</c:v>
                </c:pt>
                <c:pt idx="19327">
                  <c:v>10.32</c:v>
                </c:pt>
                <c:pt idx="19328">
                  <c:v>10.32</c:v>
                </c:pt>
                <c:pt idx="19329">
                  <c:v>10.369</c:v>
                </c:pt>
                <c:pt idx="19330">
                  <c:v>10.369</c:v>
                </c:pt>
                <c:pt idx="19331">
                  <c:v>10.394</c:v>
                </c:pt>
                <c:pt idx="19332">
                  <c:v>10.417999999999999</c:v>
                </c:pt>
                <c:pt idx="19333">
                  <c:v>10.443</c:v>
                </c:pt>
                <c:pt idx="19334">
                  <c:v>10.492000000000001</c:v>
                </c:pt>
                <c:pt idx="19335">
                  <c:v>10.565</c:v>
                </c:pt>
                <c:pt idx="19336">
                  <c:v>10.59</c:v>
                </c:pt>
                <c:pt idx="19337">
                  <c:v>10.663</c:v>
                </c:pt>
                <c:pt idx="19338">
                  <c:v>10.712</c:v>
                </c:pt>
                <c:pt idx="19339">
                  <c:v>10.785</c:v>
                </c:pt>
                <c:pt idx="19340">
                  <c:v>10.858000000000001</c:v>
                </c:pt>
                <c:pt idx="19341">
                  <c:v>10.956</c:v>
                </c:pt>
                <c:pt idx="19342">
                  <c:v>11.005000000000001</c:v>
                </c:pt>
                <c:pt idx="19343">
                  <c:v>11.053000000000001</c:v>
                </c:pt>
                <c:pt idx="19344">
                  <c:v>11.029</c:v>
                </c:pt>
                <c:pt idx="19345">
                  <c:v>11.077999999999999</c:v>
                </c:pt>
                <c:pt idx="19346">
                  <c:v>11.127000000000001</c:v>
                </c:pt>
                <c:pt idx="19347">
                  <c:v>11.224</c:v>
                </c:pt>
                <c:pt idx="19348">
                  <c:v>11.273</c:v>
                </c:pt>
                <c:pt idx="19349">
                  <c:v>11.346</c:v>
                </c:pt>
                <c:pt idx="19350">
                  <c:v>11.394</c:v>
                </c:pt>
                <c:pt idx="19351">
                  <c:v>11.419</c:v>
                </c:pt>
                <c:pt idx="19352">
                  <c:v>11.443</c:v>
                </c:pt>
                <c:pt idx="19353">
                  <c:v>11.467000000000001</c:v>
                </c:pt>
                <c:pt idx="19354">
                  <c:v>11.467000000000001</c:v>
                </c:pt>
                <c:pt idx="19355">
                  <c:v>11.492000000000001</c:v>
                </c:pt>
                <c:pt idx="19356">
                  <c:v>11.516</c:v>
                </c:pt>
                <c:pt idx="19357">
                  <c:v>11.565</c:v>
                </c:pt>
                <c:pt idx="19358">
                  <c:v>11.54</c:v>
                </c:pt>
                <c:pt idx="19359">
                  <c:v>11.516</c:v>
                </c:pt>
                <c:pt idx="19360">
                  <c:v>11.492000000000001</c:v>
                </c:pt>
                <c:pt idx="19361">
                  <c:v>11.516</c:v>
                </c:pt>
                <c:pt idx="19362">
                  <c:v>11.54</c:v>
                </c:pt>
                <c:pt idx="19363">
                  <c:v>11.516</c:v>
                </c:pt>
                <c:pt idx="19364">
                  <c:v>11.492000000000001</c:v>
                </c:pt>
                <c:pt idx="19365">
                  <c:v>11.467000000000001</c:v>
                </c:pt>
                <c:pt idx="19366">
                  <c:v>11.419</c:v>
                </c:pt>
                <c:pt idx="19367">
                  <c:v>11.394</c:v>
                </c:pt>
                <c:pt idx="19368">
                  <c:v>11.394</c:v>
                </c:pt>
                <c:pt idx="19369">
                  <c:v>11.346</c:v>
                </c:pt>
                <c:pt idx="19370">
                  <c:v>11.321</c:v>
                </c:pt>
                <c:pt idx="19371">
                  <c:v>11.247999999999999</c:v>
                </c:pt>
                <c:pt idx="19372">
                  <c:v>11.175000000000001</c:v>
                </c:pt>
                <c:pt idx="19373">
                  <c:v>11.151</c:v>
                </c:pt>
                <c:pt idx="19374">
                  <c:v>11.127000000000001</c:v>
                </c:pt>
                <c:pt idx="19375">
                  <c:v>11.053000000000001</c:v>
                </c:pt>
                <c:pt idx="19376">
                  <c:v>11.029</c:v>
                </c:pt>
                <c:pt idx="19377">
                  <c:v>10.98</c:v>
                </c:pt>
                <c:pt idx="19378">
                  <c:v>10.956</c:v>
                </c:pt>
                <c:pt idx="19379">
                  <c:v>10.907</c:v>
                </c:pt>
                <c:pt idx="19380">
                  <c:v>10.907</c:v>
                </c:pt>
                <c:pt idx="19381">
                  <c:v>10.907</c:v>
                </c:pt>
                <c:pt idx="19382">
                  <c:v>10.858000000000001</c:v>
                </c:pt>
                <c:pt idx="19383">
                  <c:v>10.834</c:v>
                </c:pt>
                <c:pt idx="19384">
                  <c:v>10.785</c:v>
                </c:pt>
                <c:pt idx="19385">
                  <c:v>10.736000000000001</c:v>
                </c:pt>
                <c:pt idx="19386">
                  <c:v>10.736000000000001</c:v>
                </c:pt>
                <c:pt idx="19387">
                  <c:v>10.736000000000001</c:v>
                </c:pt>
                <c:pt idx="19388">
                  <c:v>10.712</c:v>
                </c:pt>
                <c:pt idx="19389">
                  <c:v>10.663</c:v>
                </c:pt>
                <c:pt idx="19390">
                  <c:v>10.614000000000001</c:v>
                </c:pt>
                <c:pt idx="19391">
                  <c:v>10.614000000000001</c:v>
                </c:pt>
                <c:pt idx="19392">
                  <c:v>10.614000000000001</c:v>
                </c:pt>
                <c:pt idx="19393">
                  <c:v>10.565</c:v>
                </c:pt>
                <c:pt idx="19394">
                  <c:v>10.541</c:v>
                </c:pt>
                <c:pt idx="19395">
                  <c:v>10.565</c:v>
                </c:pt>
                <c:pt idx="19396">
                  <c:v>10.541</c:v>
                </c:pt>
                <c:pt idx="19397">
                  <c:v>10.516</c:v>
                </c:pt>
                <c:pt idx="19398">
                  <c:v>10.492000000000001</c:v>
                </c:pt>
                <c:pt idx="19399">
                  <c:v>10.492000000000001</c:v>
                </c:pt>
                <c:pt idx="19400">
                  <c:v>10.467000000000001</c:v>
                </c:pt>
                <c:pt idx="19401">
                  <c:v>10.443</c:v>
                </c:pt>
                <c:pt idx="19402">
                  <c:v>10.467000000000001</c:v>
                </c:pt>
                <c:pt idx="19403">
                  <c:v>10.467000000000001</c:v>
                </c:pt>
                <c:pt idx="19404">
                  <c:v>10.417999999999999</c:v>
                </c:pt>
                <c:pt idx="19405">
                  <c:v>10.417999999999999</c:v>
                </c:pt>
                <c:pt idx="19406">
                  <c:v>10.417999999999999</c:v>
                </c:pt>
                <c:pt idx="19407">
                  <c:v>10.417999999999999</c:v>
                </c:pt>
                <c:pt idx="19408">
                  <c:v>10.417999999999999</c:v>
                </c:pt>
                <c:pt idx="19409">
                  <c:v>10.394</c:v>
                </c:pt>
                <c:pt idx="19410">
                  <c:v>10.417999999999999</c:v>
                </c:pt>
                <c:pt idx="19411">
                  <c:v>10.394</c:v>
                </c:pt>
                <c:pt idx="19412">
                  <c:v>10.369</c:v>
                </c:pt>
                <c:pt idx="19413">
                  <c:v>10.369</c:v>
                </c:pt>
                <c:pt idx="19414">
                  <c:v>10.394</c:v>
                </c:pt>
                <c:pt idx="19415">
                  <c:v>10.369</c:v>
                </c:pt>
                <c:pt idx="19416">
                  <c:v>10.345000000000001</c:v>
                </c:pt>
                <c:pt idx="19417">
                  <c:v>10.345000000000001</c:v>
                </c:pt>
                <c:pt idx="19418">
                  <c:v>10.345000000000001</c:v>
                </c:pt>
                <c:pt idx="19419">
                  <c:v>10.345000000000001</c:v>
                </c:pt>
                <c:pt idx="19420">
                  <c:v>10.345000000000001</c:v>
                </c:pt>
                <c:pt idx="19421">
                  <c:v>10.345000000000001</c:v>
                </c:pt>
                <c:pt idx="19422">
                  <c:v>10.345000000000001</c:v>
                </c:pt>
                <c:pt idx="19423">
                  <c:v>10.345000000000001</c:v>
                </c:pt>
                <c:pt idx="19424">
                  <c:v>10.32</c:v>
                </c:pt>
                <c:pt idx="19425">
                  <c:v>10.345000000000001</c:v>
                </c:pt>
                <c:pt idx="19426">
                  <c:v>10.345000000000001</c:v>
                </c:pt>
                <c:pt idx="19427">
                  <c:v>10.345000000000001</c:v>
                </c:pt>
                <c:pt idx="19428">
                  <c:v>10.369</c:v>
                </c:pt>
                <c:pt idx="19429">
                  <c:v>10.417999999999999</c:v>
                </c:pt>
                <c:pt idx="19430">
                  <c:v>10.443</c:v>
                </c:pt>
                <c:pt idx="19431">
                  <c:v>10.541</c:v>
                </c:pt>
                <c:pt idx="19432">
                  <c:v>10.614000000000001</c:v>
                </c:pt>
                <c:pt idx="19433">
                  <c:v>10.712</c:v>
                </c:pt>
                <c:pt idx="19434">
                  <c:v>10.760999999999999</c:v>
                </c:pt>
                <c:pt idx="19435">
                  <c:v>10.834</c:v>
                </c:pt>
                <c:pt idx="19436">
                  <c:v>10.907</c:v>
                </c:pt>
                <c:pt idx="19437">
                  <c:v>10.956</c:v>
                </c:pt>
                <c:pt idx="19438">
                  <c:v>11.005000000000001</c:v>
                </c:pt>
                <c:pt idx="19439">
                  <c:v>11.053000000000001</c:v>
                </c:pt>
                <c:pt idx="19440">
                  <c:v>11.102</c:v>
                </c:pt>
                <c:pt idx="19441">
                  <c:v>11.151</c:v>
                </c:pt>
                <c:pt idx="19442">
                  <c:v>11.2</c:v>
                </c:pt>
                <c:pt idx="19443">
                  <c:v>11.247999999999999</c:v>
                </c:pt>
                <c:pt idx="19444">
                  <c:v>11.297000000000001</c:v>
                </c:pt>
                <c:pt idx="19445">
                  <c:v>11.321</c:v>
                </c:pt>
                <c:pt idx="19446">
                  <c:v>11.37</c:v>
                </c:pt>
                <c:pt idx="19447">
                  <c:v>11.394</c:v>
                </c:pt>
                <c:pt idx="19448">
                  <c:v>11.443</c:v>
                </c:pt>
                <c:pt idx="19449">
                  <c:v>11.467000000000001</c:v>
                </c:pt>
                <c:pt idx="19450">
                  <c:v>11.492000000000001</c:v>
                </c:pt>
                <c:pt idx="19451">
                  <c:v>11.492000000000001</c:v>
                </c:pt>
                <c:pt idx="19452">
                  <c:v>11.492000000000001</c:v>
                </c:pt>
                <c:pt idx="19453">
                  <c:v>11.516</c:v>
                </c:pt>
                <c:pt idx="19454">
                  <c:v>11.516</c:v>
                </c:pt>
                <c:pt idx="19455">
                  <c:v>11.54</c:v>
                </c:pt>
                <c:pt idx="19456">
                  <c:v>11.516</c:v>
                </c:pt>
                <c:pt idx="19457">
                  <c:v>11.492000000000001</c:v>
                </c:pt>
                <c:pt idx="19458">
                  <c:v>11.516</c:v>
                </c:pt>
                <c:pt idx="19459">
                  <c:v>11.516</c:v>
                </c:pt>
                <c:pt idx="19460">
                  <c:v>11.516</c:v>
                </c:pt>
                <c:pt idx="19461">
                  <c:v>11.443</c:v>
                </c:pt>
                <c:pt idx="19462">
                  <c:v>11.394</c:v>
                </c:pt>
                <c:pt idx="19463">
                  <c:v>11.394</c:v>
                </c:pt>
                <c:pt idx="19464">
                  <c:v>11.419</c:v>
                </c:pt>
                <c:pt idx="19465">
                  <c:v>11.37</c:v>
                </c:pt>
                <c:pt idx="19466">
                  <c:v>11.297000000000001</c:v>
                </c:pt>
                <c:pt idx="19467">
                  <c:v>11.297000000000001</c:v>
                </c:pt>
                <c:pt idx="19468">
                  <c:v>11.224</c:v>
                </c:pt>
                <c:pt idx="19469">
                  <c:v>11.151</c:v>
                </c:pt>
                <c:pt idx="19470">
                  <c:v>11.127000000000001</c:v>
                </c:pt>
                <c:pt idx="19471">
                  <c:v>11.102</c:v>
                </c:pt>
                <c:pt idx="19472">
                  <c:v>11.077999999999999</c:v>
                </c:pt>
                <c:pt idx="19473">
                  <c:v>11.053000000000001</c:v>
                </c:pt>
                <c:pt idx="19474">
                  <c:v>11.053000000000001</c:v>
                </c:pt>
                <c:pt idx="19475">
                  <c:v>11.053000000000001</c:v>
                </c:pt>
                <c:pt idx="19476">
                  <c:v>10.98</c:v>
                </c:pt>
                <c:pt idx="19477">
                  <c:v>10.907</c:v>
                </c:pt>
                <c:pt idx="19478">
                  <c:v>10.882999999999999</c:v>
                </c:pt>
                <c:pt idx="19479">
                  <c:v>10.81</c:v>
                </c:pt>
                <c:pt idx="19480">
                  <c:v>10.785</c:v>
                </c:pt>
                <c:pt idx="19481">
                  <c:v>10.785</c:v>
                </c:pt>
                <c:pt idx="19482">
                  <c:v>10.81</c:v>
                </c:pt>
                <c:pt idx="19483">
                  <c:v>10.785</c:v>
                </c:pt>
                <c:pt idx="19484">
                  <c:v>10.686999999999999</c:v>
                </c:pt>
                <c:pt idx="19485">
                  <c:v>10.614000000000001</c:v>
                </c:pt>
                <c:pt idx="19486">
                  <c:v>10.614000000000001</c:v>
                </c:pt>
                <c:pt idx="19487">
                  <c:v>10.614000000000001</c:v>
                </c:pt>
                <c:pt idx="19488">
                  <c:v>10.638</c:v>
                </c:pt>
                <c:pt idx="19489">
                  <c:v>10.565</c:v>
                </c:pt>
                <c:pt idx="19490">
                  <c:v>10.565</c:v>
                </c:pt>
                <c:pt idx="19491">
                  <c:v>10.541</c:v>
                </c:pt>
                <c:pt idx="19492">
                  <c:v>10.516</c:v>
                </c:pt>
                <c:pt idx="19493">
                  <c:v>10.516</c:v>
                </c:pt>
                <c:pt idx="19494">
                  <c:v>10.492000000000001</c:v>
                </c:pt>
                <c:pt idx="19495">
                  <c:v>10.492000000000001</c:v>
                </c:pt>
                <c:pt idx="19496">
                  <c:v>10.467000000000001</c:v>
                </c:pt>
                <c:pt idx="19497">
                  <c:v>10.467000000000001</c:v>
                </c:pt>
                <c:pt idx="19498">
                  <c:v>10.443</c:v>
                </c:pt>
                <c:pt idx="19499">
                  <c:v>10.443</c:v>
                </c:pt>
                <c:pt idx="19500">
                  <c:v>10.443</c:v>
                </c:pt>
                <c:pt idx="19501">
                  <c:v>10.417999999999999</c:v>
                </c:pt>
                <c:pt idx="19502">
                  <c:v>10.417999999999999</c:v>
                </c:pt>
                <c:pt idx="19503">
                  <c:v>10.417999999999999</c:v>
                </c:pt>
                <c:pt idx="19504">
                  <c:v>10.417999999999999</c:v>
                </c:pt>
                <c:pt idx="19505">
                  <c:v>10.394</c:v>
                </c:pt>
                <c:pt idx="19506">
                  <c:v>10.394</c:v>
                </c:pt>
                <c:pt idx="19507">
                  <c:v>10.394</c:v>
                </c:pt>
                <c:pt idx="19508">
                  <c:v>10.369</c:v>
                </c:pt>
                <c:pt idx="19509">
                  <c:v>10.369</c:v>
                </c:pt>
                <c:pt idx="19510">
                  <c:v>10.369</c:v>
                </c:pt>
                <c:pt idx="19511">
                  <c:v>10.345000000000001</c:v>
                </c:pt>
                <c:pt idx="19512">
                  <c:v>10.345000000000001</c:v>
                </c:pt>
                <c:pt idx="19513">
                  <c:v>10.345000000000001</c:v>
                </c:pt>
                <c:pt idx="19514">
                  <c:v>10.345000000000001</c:v>
                </c:pt>
                <c:pt idx="19515">
                  <c:v>10.345000000000001</c:v>
                </c:pt>
                <c:pt idx="19516">
                  <c:v>10.345000000000001</c:v>
                </c:pt>
                <c:pt idx="19517">
                  <c:v>10.345000000000001</c:v>
                </c:pt>
                <c:pt idx="19518">
                  <c:v>10.345000000000001</c:v>
                </c:pt>
                <c:pt idx="19519">
                  <c:v>10.369</c:v>
                </c:pt>
                <c:pt idx="19520">
                  <c:v>10.369</c:v>
                </c:pt>
                <c:pt idx="19521">
                  <c:v>10.369</c:v>
                </c:pt>
                <c:pt idx="19522">
                  <c:v>10.394</c:v>
                </c:pt>
                <c:pt idx="19523">
                  <c:v>10.417999999999999</c:v>
                </c:pt>
                <c:pt idx="19524">
                  <c:v>10.443</c:v>
                </c:pt>
                <c:pt idx="19525">
                  <c:v>10.467000000000001</c:v>
                </c:pt>
                <c:pt idx="19526">
                  <c:v>10.516</c:v>
                </c:pt>
                <c:pt idx="19527">
                  <c:v>10.565</c:v>
                </c:pt>
                <c:pt idx="19528">
                  <c:v>10.614000000000001</c:v>
                </c:pt>
                <c:pt idx="19529">
                  <c:v>10.686999999999999</c:v>
                </c:pt>
                <c:pt idx="19530">
                  <c:v>10.736000000000001</c:v>
                </c:pt>
                <c:pt idx="19531">
                  <c:v>10.81</c:v>
                </c:pt>
                <c:pt idx="19532">
                  <c:v>10.882999999999999</c:v>
                </c:pt>
                <c:pt idx="19533">
                  <c:v>10.956</c:v>
                </c:pt>
                <c:pt idx="19534">
                  <c:v>11.053000000000001</c:v>
                </c:pt>
                <c:pt idx="19535">
                  <c:v>11.151</c:v>
                </c:pt>
                <c:pt idx="19536">
                  <c:v>11.2</c:v>
                </c:pt>
                <c:pt idx="19537">
                  <c:v>11.2</c:v>
                </c:pt>
                <c:pt idx="19538">
                  <c:v>11.247999999999999</c:v>
                </c:pt>
                <c:pt idx="19539">
                  <c:v>11.297000000000001</c:v>
                </c:pt>
                <c:pt idx="19540">
                  <c:v>11.346</c:v>
                </c:pt>
                <c:pt idx="19541">
                  <c:v>11.346</c:v>
                </c:pt>
                <c:pt idx="19542">
                  <c:v>11.37</c:v>
                </c:pt>
                <c:pt idx="19543">
                  <c:v>11.467000000000001</c:v>
                </c:pt>
                <c:pt idx="19544">
                  <c:v>11.516</c:v>
                </c:pt>
                <c:pt idx="19545">
                  <c:v>11.516</c:v>
                </c:pt>
                <c:pt idx="19546">
                  <c:v>11.467000000000001</c:v>
                </c:pt>
                <c:pt idx="19547">
                  <c:v>11.419</c:v>
                </c:pt>
                <c:pt idx="19548">
                  <c:v>11.321</c:v>
                </c:pt>
                <c:pt idx="19549">
                  <c:v>11.297000000000001</c:v>
                </c:pt>
                <c:pt idx="19550">
                  <c:v>11.321</c:v>
                </c:pt>
                <c:pt idx="19551">
                  <c:v>11.394</c:v>
                </c:pt>
                <c:pt idx="19552">
                  <c:v>11.467000000000001</c:v>
                </c:pt>
                <c:pt idx="19553">
                  <c:v>11.443</c:v>
                </c:pt>
                <c:pt idx="19554">
                  <c:v>11.37</c:v>
                </c:pt>
                <c:pt idx="19555">
                  <c:v>11.37</c:v>
                </c:pt>
                <c:pt idx="19556">
                  <c:v>11.321</c:v>
                </c:pt>
                <c:pt idx="19557">
                  <c:v>11.273</c:v>
                </c:pt>
                <c:pt idx="19558">
                  <c:v>11.297000000000001</c:v>
                </c:pt>
                <c:pt idx="19559">
                  <c:v>11.297000000000001</c:v>
                </c:pt>
                <c:pt idx="19560">
                  <c:v>11.297000000000001</c:v>
                </c:pt>
                <c:pt idx="19561">
                  <c:v>11.151</c:v>
                </c:pt>
                <c:pt idx="19562">
                  <c:v>11.102</c:v>
                </c:pt>
                <c:pt idx="19563">
                  <c:v>11.053000000000001</c:v>
                </c:pt>
                <c:pt idx="19564">
                  <c:v>11.005000000000001</c:v>
                </c:pt>
                <c:pt idx="19565">
                  <c:v>10.932</c:v>
                </c:pt>
                <c:pt idx="19566">
                  <c:v>10.858000000000001</c:v>
                </c:pt>
                <c:pt idx="19567">
                  <c:v>10.858000000000001</c:v>
                </c:pt>
                <c:pt idx="19568">
                  <c:v>10.858000000000001</c:v>
                </c:pt>
                <c:pt idx="19569">
                  <c:v>10.834</c:v>
                </c:pt>
                <c:pt idx="19570">
                  <c:v>10.785</c:v>
                </c:pt>
                <c:pt idx="19571">
                  <c:v>10.736000000000001</c:v>
                </c:pt>
                <c:pt idx="19572">
                  <c:v>10.712</c:v>
                </c:pt>
                <c:pt idx="19573">
                  <c:v>10.686999999999999</c:v>
                </c:pt>
                <c:pt idx="19574">
                  <c:v>10.663</c:v>
                </c:pt>
                <c:pt idx="19575">
                  <c:v>10.785</c:v>
                </c:pt>
                <c:pt idx="19576">
                  <c:v>10.882999999999999</c:v>
                </c:pt>
                <c:pt idx="19577">
                  <c:v>10.834</c:v>
                </c:pt>
                <c:pt idx="19578">
                  <c:v>10.760999999999999</c:v>
                </c:pt>
                <c:pt idx="19579">
                  <c:v>10.686999999999999</c:v>
                </c:pt>
                <c:pt idx="19580">
                  <c:v>10.638</c:v>
                </c:pt>
                <c:pt idx="19581">
                  <c:v>10.686999999999999</c:v>
                </c:pt>
                <c:pt idx="19582">
                  <c:v>10.686999999999999</c:v>
                </c:pt>
                <c:pt idx="19583">
                  <c:v>10.638</c:v>
                </c:pt>
                <c:pt idx="19584">
                  <c:v>10.565</c:v>
                </c:pt>
                <c:pt idx="19585">
                  <c:v>10.516</c:v>
                </c:pt>
                <c:pt idx="19586">
                  <c:v>10.516</c:v>
                </c:pt>
                <c:pt idx="19587">
                  <c:v>10.541</c:v>
                </c:pt>
                <c:pt idx="19588">
                  <c:v>10.565</c:v>
                </c:pt>
                <c:pt idx="19589">
                  <c:v>10.565</c:v>
                </c:pt>
                <c:pt idx="19590">
                  <c:v>10.516</c:v>
                </c:pt>
                <c:pt idx="19591">
                  <c:v>10.492000000000001</c:v>
                </c:pt>
                <c:pt idx="19592">
                  <c:v>10.467000000000001</c:v>
                </c:pt>
                <c:pt idx="19593">
                  <c:v>10.467000000000001</c:v>
                </c:pt>
                <c:pt idx="19594">
                  <c:v>10.443</c:v>
                </c:pt>
                <c:pt idx="19595">
                  <c:v>10.417999999999999</c:v>
                </c:pt>
                <c:pt idx="19596">
                  <c:v>10.443</c:v>
                </c:pt>
                <c:pt idx="19597">
                  <c:v>10.443</c:v>
                </c:pt>
                <c:pt idx="19598">
                  <c:v>10.417999999999999</c:v>
                </c:pt>
                <c:pt idx="19599">
                  <c:v>10.417999999999999</c:v>
                </c:pt>
                <c:pt idx="19600">
                  <c:v>10.417999999999999</c:v>
                </c:pt>
                <c:pt idx="19601">
                  <c:v>10.417999999999999</c:v>
                </c:pt>
                <c:pt idx="19602">
                  <c:v>10.417999999999999</c:v>
                </c:pt>
                <c:pt idx="19603">
                  <c:v>10.394</c:v>
                </c:pt>
                <c:pt idx="19604">
                  <c:v>10.394</c:v>
                </c:pt>
                <c:pt idx="19605">
                  <c:v>10.369</c:v>
                </c:pt>
                <c:pt idx="19606">
                  <c:v>10.369</c:v>
                </c:pt>
                <c:pt idx="19607">
                  <c:v>10.369</c:v>
                </c:pt>
                <c:pt idx="19608">
                  <c:v>10.369</c:v>
                </c:pt>
                <c:pt idx="19609">
                  <c:v>10.369</c:v>
                </c:pt>
                <c:pt idx="19610">
                  <c:v>10.369</c:v>
                </c:pt>
                <c:pt idx="19611">
                  <c:v>10.369</c:v>
                </c:pt>
                <c:pt idx="19612">
                  <c:v>10.369</c:v>
                </c:pt>
                <c:pt idx="19613">
                  <c:v>10.394</c:v>
                </c:pt>
                <c:pt idx="19614">
                  <c:v>10.394</c:v>
                </c:pt>
                <c:pt idx="19615">
                  <c:v>10.417999999999999</c:v>
                </c:pt>
                <c:pt idx="19616">
                  <c:v>10.417999999999999</c:v>
                </c:pt>
                <c:pt idx="19617">
                  <c:v>10.417999999999999</c:v>
                </c:pt>
                <c:pt idx="19618">
                  <c:v>10.417999999999999</c:v>
                </c:pt>
                <c:pt idx="19619">
                  <c:v>10.443</c:v>
                </c:pt>
                <c:pt idx="19620">
                  <c:v>10.467000000000001</c:v>
                </c:pt>
                <c:pt idx="19621">
                  <c:v>10.467000000000001</c:v>
                </c:pt>
                <c:pt idx="19622">
                  <c:v>10.516</c:v>
                </c:pt>
                <c:pt idx="19623">
                  <c:v>10.565</c:v>
                </c:pt>
                <c:pt idx="19624">
                  <c:v>10.638</c:v>
                </c:pt>
                <c:pt idx="19625">
                  <c:v>10.712</c:v>
                </c:pt>
                <c:pt idx="19626">
                  <c:v>10.858000000000001</c:v>
                </c:pt>
                <c:pt idx="19627">
                  <c:v>10.907</c:v>
                </c:pt>
                <c:pt idx="19628">
                  <c:v>10.907</c:v>
                </c:pt>
                <c:pt idx="19629">
                  <c:v>10.907</c:v>
                </c:pt>
                <c:pt idx="19630">
                  <c:v>11.005000000000001</c:v>
                </c:pt>
                <c:pt idx="19631">
                  <c:v>11.029</c:v>
                </c:pt>
                <c:pt idx="19632">
                  <c:v>11.029</c:v>
                </c:pt>
                <c:pt idx="19633">
                  <c:v>11.102</c:v>
                </c:pt>
                <c:pt idx="19634">
                  <c:v>11.102</c:v>
                </c:pt>
                <c:pt idx="19635">
                  <c:v>11.102</c:v>
                </c:pt>
                <c:pt idx="19636">
                  <c:v>11.2</c:v>
                </c:pt>
                <c:pt idx="19637">
                  <c:v>11.297000000000001</c:v>
                </c:pt>
                <c:pt idx="19638">
                  <c:v>11.37</c:v>
                </c:pt>
                <c:pt idx="19639">
                  <c:v>11.467000000000001</c:v>
                </c:pt>
                <c:pt idx="19640">
                  <c:v>11.589</c:v>
                </c:pt>
                <c:pt idx="19641">
                  <c:v>11.589</c:v>
                </c:pt>
                <c:pt idx="19642">
                  <c:v>11.516</c:v>
                </c:pt>
                <c:pt idx="19643">
                  <c:v>11.565</c:v>
                </c:pt>
                <c:pt idx="19644">
                  <c:v>11.662000000000001</c:v>
                </c:pt>
                <c:pt idx="19645">
                  <c:v>11.686</c:v>
                </c:pt>
                <c:pt idx="19646">
                  <c:v>11.637</c:v>
                </c:pt>
                <c:pt idx="19647">
                  <c:v>11.613</c:v>
                </c:pt>
                <c:pt idx="19648">
                  <c:v>11.565</c:v>
                </c:pt>
                <c:pt idx="19649">
                  <c:v>11.565</c:v>
                </c:pt>
                <c:pt idx="19650">
                  <c:v>11.54</c:v>
                </c:pt>
                <c:pt idx="19651">
                  <c:v>11.516</c:v>
                </c:pt>
                <c:pt idx="19652">
                  <c:v>11.419</c:v>
                </c:pt>
                <c:pt idx="19653">
                  <c:v>11.346</c:v>
                </c:pt>
                <c:pt idx="19654">
                  <c:v>11.394</c:v>
                </c:pt>
                <c:pt idx="19655">
                  <c:v>11.346</c:v>
                </c:pt>
                <c:pt idx="19656">
                  <c:v>11.297000000000001</c:v>
                </c:pt>
                <c:pt idx="19657">
                  <c:v>11.273</c:v>
                </c:pt>
                <c:pt idx="19658">
                  <c:v>11.224</c:v>
                </c:pt>
                <c:pt idx="19659">
                  <c:v>11.151</c:v>
                </c:pt>
                <c:pt idx="19660">
                  <c:v>11.127000000000001</c:v>
                </c:pt>
                <c:pt idx="19661">
                  <c:v>11.077999999999999</c:v>
                </c:pt>
                <c:pt idx="19662">
                  <c:v>11.005000000000001</c:v>
                </c:pt>
                <c:pt idx="19663">
                  <c:v>10.98</c:v>
                </c:pt>
                <c:pt idx="19664">
                  <c:v>10.956</c:v>
                </c:pt>
                <c:pt idx="19665">
                  <c:v>10.907</c:v>
                </c:pt>
                <c:pt idx="19666">
                  <c:v>10.907</c:v>
                </c:pt>
                <c:pt idx="19667">
                  <c:v>10.858000000000001</c:v>
                </c:pt>
                <c:pt idx="19668">
                  <c:v>10.81</c:v>
                </c:pt>
                <c:pt idx="19669">
                  <c:v>10.760999999999999</c:v>
                </c:pt>
                <c:pt idx="19670">
                  <c:v>10.760999999999999</c:v>
                </c:pt>
                <c:pt idx="19671">
                  <c:v>10.712</c:v>
                </c:pt>
                <c:pt idx="19672">
                  <c:v>10.712</c:v>
                </c:pt>
                <c:pt idx="19673">
                  <c:v>10.712</c:v>
                </c:pt>
                <c:pt idx="19674">
                  <c:v>10.663</c:v>
                </c:pt>
                <c:pt idx="19675">
                  <c:v>10.638</c:v>
                </c:pt>
                <c:pt idx="19676">
                  <c:v>10.59</c:v>
                </c:pt>
                <c:pt idx="19677">
                  <c:v>10.565</c:v>
                </c:pt>
                <c:pt idx="19678">
                  <c:v>10.541</c:v>
                </c:pt>
                <c:pt idx="19679">
                  <c:v>10.541</c:v>
                </c:pt>
                <c:pt idx="19680">
                  <c:v>10.516</c:v>
                </c:pt>
                <c:pt idx="19681">
                  <c:v>10.516</c:v>
                </c:pt>
                <c:pt idx="19682">
                  <c:v>10.516</c:v>
                </c:pt>
                <c:pt idx="19683">
                  <c:v>10.516</c:v>
                </c:pt>
                <c:pt idx="19684">
                  <c:v>10.492000000000001</c:v>
                </c:pt>
                <c:pt idx="19685">
                  <c:v>10.467000000000001</c:v>
                </c:pt>
                <c:pt idx="19686">
                  <c:v>10.492000000000001</c:v>
                </c:pt>
                <c:pt idx="19687">
                  <c:v>10.467000000000001</c:v>
                </c:pt>
                <c:pt idx="19688">
                  <c:v>10.467000000000001</c:v>
                </c:pt>
                <c:pt idx="19689">
                  <c:v>10.467000000000001</c:v>
                </c:pt>
                <c:pt idx="19690">
                  <c:v>10.467000000000001</c:v>
                </c:pt>
                <c:pt idx="19691">
                  <c:v>10.443</c:v>
                </c:pt>
                <c:pt idx="19692">
                  <c:v>10.467000000000001</c:v>
                </c:pt>
                <c:pt idx="19693">
                  <c:v>10.443</c:v>
                </c:pt>
                <c:pt idx="19694">
                  <c:v>10.443</c:v>
                </c:pt>
                <c:pt idx="19695">
                  <c:v>10.443</c:v>
                </c:pt>
                <c:pt idx="19696">
                  <c:v>10.417999999999999</c:v>
                </c:pt>
                <c:pt idx="19697">
                  <c:v>10.417999999999999</c:v>
                </c:pt>
                <c:pt idx="19698">
                  <c:v>10.417999999999999</c:v>
                </c:pt>
                <c:pt idx="19699">
                  <c:v>10.394</c:v>
                </c:pt>
                <c:pt idx="19700">
                  <c:v>10.394</c:v>
                </c:pt>
                <c:pt idx="19701">
                  <c:v>10.394</c:v>
                </c:pt>
                <c:pt idx="19702">
                  <c:v>10.369</c:v>
                </c:pt>
                <c:pt idx="19703">
                  <c:v>10.394</c:v>
                </c:pt>
                <c:pt idx="19704">
                  <c:v>10.369</c:v>
                </c:pt>
                <c:pt idx="19705">
                  <c:v>10.369</c:v>
                </c:pt>
                <c:pt idx="19706">
                  <c:v>10.369</c:v>
                </c:pt>
                <c:pt idx="19707">
                  <c:v>10.369</c:v>
                </c:pt>
                <c:pt idx="19708">
                  <c:v>10.394</c:v>
                </c:pt>
                <c:pt idx="19709">
                  <c:v>10.394</c:v>
                </c:pt>
                <c:pt idx="19710">
                  <c:v>10.417999999999999</c:v>
                </c:pt>
                <c:pt idx="19711">
                  <c:v>10.417999999999999</c:v>
                </c:pt>
                <c:pt idx="19712">
                  <c:v>10.417999999999999</c:v>
                </c:pt>
                <c:pt idx="19713">
                  <c:v>10.443</c:v>
                </c:pt>
                <c:pt idx="19714">
                  <c:v>10.417999999999999</c:v>
                </c:pt>
                <c:pt idx="19715">
                  <c:v>10.443</c:v>
                </c:pt>
                <c:pt idx="19716">
                  <c:v>10.467000000000001</c:v>
                </c:pt>
                <c:pt idx="19717">
                  <c:v>10.516</c:v>
                </c:pt>
                <c:pt idx="19718">
                  <c:v>10.516</c:v>
                </c:pt>
                <c:pt idx="19719">
                  <c:v>10.541</c:v>
                </c:pt>
                <c:pt idx="19720">
                  <c:v>10.565</c:v>
                </c:pt>
                <c:pt idx="19721">
                  <c:v>10.663</c:v>
                </c:pt>
                <c:pt idx="19722">
                  <c:v>10.736000000000001</c:v>
                </c:pt>
                <c:pt idx="19723">
                  <c:v>10.81</c:v>
                </c:pt>
                <c:pt idx="19724">
                  <c:v>10.882999999999999</c:v>
                </c:pt>
                <c:pt idx="19725">
                  <c:v>10.932</c:v>
                </c:pt>
                <c:pt idx="19726">
                  <c:v>10.98</c:v>
                </c:pt>
                <c:pt idx="19727">
                  <c:v>11.053000000000001</c:v>
                </c:pt>
                <c:pt idx="19728">
                  <c:v>11.102</c:v>
                </c:pt>
                <c:pt idx="19729">
                  <c:v>11.127000000000001</c:v>
                </c:pt>
                <c:pt idx="19730">
                  <c:v>11.175000000000001</c:v>
                </c:pt>
                <c:pt idx="19731">
                  <c:v>11.224</c:v>
                </c:pt>
                <c:pt idx="19732">
                  <c:v>11.297000000000001</c:v>
                </c:pt>
                <c:pt idx="19733">
                  <c:v>11.321</c:v>
                </c:pt>
                <c:pt idx="19734">
                  <c:v>11.321</c:v>
                </c:pt>
                <c:pt idx="19735">
                  <c:v>11.37</c:v>
                </c:pt>
                <c:pt idx="19736">
                  <c:v>11.443</c:v>
                </c:pt>
                <c:pt idx="19737">
                  <c:v>11.443</c:v>
                </c:pt>
                <c:pt idx="19738">
                  <c:v>11.467000000000001</c:v>
                </c:pt>
                <c:pt idx="19739">
                  <c:v>11.492000000000001</c:v>
                </c:pt>
                <c:pt idx="19740">
                  <c:v>11.516</c:v>
                </c:pt>
                <c:pt idx="19741">
                  <c:v>11.637</c:v>
                </c:pt>
                <c:pt idx="19742">
                  <c:v>11.54</c:v>
                </c:pt>
                <c:pt idx="19743">
                  <c:v>11.467000000000001</c:v>
                </c:pt>
                <c:pt idx="19744">
                  <c:v>11.467000000000001</c:v>
                </c:pt>
                <c:pt idx="19745">
                  <c:v>11.492000000000001</c:v>
                </c:pt>
                <c:pt idx="19746">
                  <c:v>11.492000000000001</c:v>
                </c:pt>
                <c:pt idx="19747">
                  <c:v>11.419</c:v>
                </c:pt>
                <c:pt idx="19748">
                  <c:v>11.394</c:v>
                </c:pt>
                <c:pt idx="19749">
                  <c:v>11.394</c:v>
                </c:pt>
                <c:pt idx="19750">
                  <c:v>11.346</c:v>
                </c:pt>
                <c:pt idx="19751">
                  <c:v>11.321</c:v>
                </c:pt>
                <c:pt idx="19752">
                  <c:v>11.297000000000001</c:v>
                </c:pt>
                <c:pt idx="19753">
                  <c:v>11.247999999999999</c:v>
                </c:pt>
                <c:pt idx="19754">
                  <c:v>11.224</c:v>
                </c:pt>
                <c:pt idx="19755">
                  <c:v>11.2</c:v>
                </c:pt>
                <c:pt idx="19756">
                  <c:v>11.151</c:v>
                </c:pt>
                <c:pt idx="19757">
                  <c:v>11.102</c:v>
                </c:pt>
                <c:pt idx="19758">
                  <c:v>11.127000000000001</c:v>
                </c:pt>
                <c:pt idx="19759">
                  <c:v>11.102</c:v>
                </c:pt>
                <c:pt idx="19760">
                  <c:v>11.053000000000001</c:v>
                </c:pt>
                <c:pt idx="19761">
                  <c:v>11.005000000000001</c:v>
                </c:pt>
                <c:pt idx="19762">
                  <c:v>10.932</c:v>
                </c:pt>
                <c:pt idx="19763">
                  <c:v>10.907</c:v>
                </c:pt>
                <c:pt idx="19764">
                  <c:v>10.858000000000001</c:v>
                </c:pt>
                <c:pt idx="19765">
                  <c:v>10.834</c:v>
                </c:pt>
                <c:pt idx="19766">
                  <c:v>10.834</c:v>
                </c:pt>
                <c:pt idx="19767">
                  <c:v>10.834</c:v>
                </c:pt>
                <c:pt idx="19768">
                  <c:v>10.785</c:v>
                </c:pt>
                <c:pt idx="19769">
                  <c:v>10.760999999999999</c:v>
                </c:pt>
                <c:pt idx="19770">
                  <c:v>10.760999999999999</c:v>
                </c:pt>
                <c:pt idx="19771">
                  <c:v>10.760999999999999</c:v>
                </c:pt>
                <c:pt idx="19772">
                  <c:v>10.736000000000001</c:v>
                </c:pt>
                <c:pt idx="19773">
                  <c:v>10.686999999999999</c:v>
                </c:pt>
                <c:pt idx="19774">
                  <c:v>10.663</c:v>
                </c:pt>
                <c:pt idx="19775">
                  <c:v>10.638</c:v>
                </c:pt>
                <c:pt idx="19776">
                  <c:v>10.614000000000001</c:v>
                </c:pt>
                <c:pt idx="19777">
                  <c:v>10.614000000000001</c:v>
                </c:pt>
                <c:pt idx="19778">
                  <c:v>10.614000000000001</c:v>
                </c:pt>
                <c:pt idx="19779">
                  <c:v>10.59</c:v>
                </c:pt>
                <c:pt idx="19780">
                  <c:v>10.565</c:v>
                </c:pt>
                <c:pt idx="19781">
                  <c:v>10.541</c:v>
                </c:pt>
                <c:pt idx="19782">
                  <c:v>10.516</c:v>
                </c:pt>
                <c:pt idx="19783">
                  <c:v>10.516</c:v>
                </c:pt>
                <c:pt idx="19784">
                  <c:v>10.516</c:v>
                </c:pt>
                <c:pt idx="19785">
                  <c:v>10.492000000000001</c:v>
                </c:pt>
                <c:pt idx="19786">
                  <c:v>10.467000000000001</c:v>
                </c:pt>
                <c:pt idx="19787">
                  <c:v>10.467000000000001</c:v>
                </c:pt>
                <c:pt idx="19788">
                  <c:v>10.467000000000001</c:v>
                </c:pt>
                <c:pt idx="19789">
                  <c:v>10.467000000000001</c:v>
                </c:pt>
                <c:pt idx="19790">
                  <c:v>10.443</c:v>
                </c:pt>
                <c:pt idx="19791">
                  <c:v>10.443</c:v>
                </c:pt>
                <c:pt idx="19792">
                  <c:v>10.417999999999999</c:v>
                </c:pt>
                <c:pt idx="19793">
                  <c:v>10.417999999999999</c:v>
                </c:pt>
                <c:pt idx="19794">
                  <c:v>10.417999999999999</c:v>
                </c:pt>
                <c:pt idx="19795">
                  <c:v>10.417999999999999</c:v>
                </c:pt>
                <c:pt idx="19796">
                  <c:v>10.369</c:v>
                </c:pt>
                <c:pt idx="19797">
                  <c:v>10.369</c:v>
                </c:pt>
                <c:pt idx="19798">
                  <c:v>10.369</c:v>
                </c:pt>
                <c:pt idx="19799">
                  <c:v>10.369</c:v>
                </c:pt>
                <c:pt idx="19800">
                  <c:v>10.345000000000001</c:v>
                </c:pt>
                <c:pt idx="19801">
                  <c:v>10.345000000000001</c:v>
                </c:pt>
                <c:pt idx="19802">
                  <c:v>10.345000000000001</c:v>
                </c:pt>
                <c:pt idx="19803">
                  <c:v>10.345000000000001</c:v>
                </c:pt>
                <c:pt idx="19804">
                  <c:v>10.345000000000001</c:v>
                </c:pt>
                <c:pt idx="19805">
                  <c:v>10.345000000000001</c:v>
                </c:pt>
                <c:pt idx="19806">
                  <c:v>10.345000000000001</c:v>
                </c:pt>
                <c:pt idx="19807">
                  <c:v>10.345000000000001</c:v>
                </c:pt>
                <c:pt idx="19808">
                  <c:v>10.345000000000001</c:v>
                </c:pt>
                <c:pt idx="19809">
                  <c:v>10.369</c:v>
                </c:pt>
                <c:pt idx="19810">
                  <c:v>10.369</c:v>
                </c:pt>
                <c:pt idx="19811">
                  <c:v>10.369</c:v>
                </c:pt>
                <c:pt idx="19812">
                  <c:v>10.417999999999999</c:v>
                </c:pt>
                <c:pt idx="19813">
                  <c:v>10.443</c:v>
                </c:pt>
                <c:pt idx="19814">
                  <c:v>10.492000000000001</c:v>
                </c:pt>
                <c:pt idx="19815">
                  <c:v>10.565</c:v>
                </c:pt>
                <c:pt idx="19816">
                  <c:v>10.663</c:v>
                </c:pt>
                <c:pt idx="19817">
                  <c:v>10.736000000000001</c:v>
                </c:pt>
                <c:pt idx="19818">
                  <c:v>10.81</c:v>
                </c:pt>
                <c:pt idx="19819">
                  <c:v>10.858000000000001</c:v>
                </c:pt>
                <c:pt idx="19820">
                  <c:v>10.907</c:v>
                </c:pt>
                <c:pt idx="19821">
                  <c:v>10.98</c:v>
                </c:pt>
                <c:pt idx="19822">
                  <c:v>11.005000000000001</c:v>
                </c:pt>
                <c:pt idx="19823">
                  <c:v>11.029</c:v>
                </c:pt>
                <c:pt idx="19824">
                  <c:v>11.077999999999999</c:v>
                </c:pt>
                <c:pt idx="19825">
                  <c:v>11.151</c:v>
                </c:pt>
                <c:pt idx="19826">
                  <c:v>11.151</c:v>
                </c:pt>
                <c:pt idx="19827">
                  <c:v>11.2</c:v>
                </c:pt>
                <c:pt idx="19828">
                  <c:v>11.224</c:v>
                </c:pt>
                <c:pt idx="19829">
                  <c:v>11.247999999999999</c:v>
                </c:pt>
                <c:pt idx="19830">
                  <c:v>11.297000000000001</c:v>
                </c:pt>
                <c:pt idx="19831">
                  <c:v>11.321</c:v>
                </c:pt>
                <c:pt idx="19832">
                  <c:v>11.37</c:v>
                </c:pt>
                <c:pt idx="19833">
                  <c:v>11.419</c:v>
                </c:pt>
                <c:pt idx="19834">
                  <c:v>11.467000000000001</c:v>
                </c:pt>
                <c:pt idx="19835">
                  <c:v>11.516</c:v>
                </c:pt>
                <c:pt idx="19836">
                  <c:v>11.492000000000001</c:v>
                </c:pt>
                <c:pt idx="19837">
                  <c:v>11.516</c:v>
                </c:pt>
                <c:pt idx="19838">
                  <c:v>11.516</c:v>
                </c:pt>
                <c:pt idx="19839">
                  <c:v>11.54</c:v>
                </c:pt>
                <c:pt idx="19840">
                  <c:v>11.516</c:v>
                </c:pt>
                <c:pt idx="19841">
                  <c:v>11.54</c:v>
                </c:pt>
                <c:pt idx="19842">
                  <c:v>11.492000000000001</c:v>
                </c:pt>
                <c:pt idx="19843">
                  <c:v>11.443</c:v>
                </c:pt>
                <c:pt idx="19844">
                  <c:v>11.419</c:v>
                </c:pt>
                <c:pt idx="19845">
                  <c:v>11.394</c:v>
                </c:pt>
                <c:pt idx="19846">
                  <c:v>11.394</c:v>
                </c:pt>
                <c:pt idx="19847">
                  <c:v>11.37</c:v>
                </c:pt>
                <c:pt idx="19848">
                  <c:v>11.346</c:v>
                </c:pt>
                <c:pt idx="19849">
                  <c:v>11.346</c:v>
                </c:pt>
                <c:pt idx="19850">
                  <c:v>11.37</c:v>
                </c:pt>
                <c:pt idx="19851">
                  <c:v>11.297000000000001</c:v>
                </c:pt>
                <c:pt idx="19852">
                  <c:v>11.247999999999999</c:v>
                </c:pt>
                <c:pt idx="19853">
                  <c:v>11.2</c:v>
                </c:pt>
                <c:pt idx="19854">
                  <c:v>11.127000000000001</c:v>
                </c:pt>
                <c:pt idx="19855">
                  <c:v>11.077999999999999</c:v>
                </c:pt>
                <c:pt idx="19856">
                  <c:v>11.029</c:v>
                </c:pt>
                <c:pt idx="19857">
                  <c:v>10.98</c:v>
                </c:pt>
                <c:pt idx="19858">
                  <c:v>10.956</c:v>
                </c:pt>
                <c:pt idx="19859">
                  <c:v>10.907</c:v>
                </c:pt>
                <c:pt idx="19860">
                  <c:v>10.907</c:v>
                </c:pt>
                <c:pt idx="19861">
                  <c:v>10.956</c:v>
                </c:pt>
                <c:pt idx="19862">
                  <c:v>11.029</c:v>
                </c:pt>
                <c:pt idx="19863">
                  <c:v>11.005000000000001</c:v>
                </c:pt>
                <c:pt idx="19864">
                  <c:v>10.956</c:v>
                </c:pt>
                <c:pt idx="19865">
                  <c:v>10.882999999999999</c:v>
                </c:pt>
                <c:pt idx="19866">
                  <c:v>10.81</c:v>
                </c:pt>
                <c:pt idx="19867">
                  <c:v>10.760999999999999</c:v>
                </c:pt>
                <c:pt idx="19868">
                  <c:v>10.736000000000001</c:v>
                </c:pt>
                <c:pt idx="19869">
                  <c:v>10.760999999999999</c:v>
                </c:pt>
                <c:pt idx="19870">
                  <c:v>10.760999999999999</c:v>
                </c:pt>
                <c:pt idx="19871">
                  <c:v>10.736000000000001</c:v>
                </c:pt>
                <c:pt idx="19872">
                  <c:v>10.712</c:v>
                </c:pt>
                <c:pt idx="19873">
                  <c:v>10.638</c:v>
                </c:pt>
                <c:pt idx="19874">
                  <c:v>10.614000000000001</c:v>
                </c:pt>
                <c:pt idx="19875">
                  <c:v>10.565</c:v>
                </c:pt>
                <c:pt idx="19876">
                  <c:v>10.541</c:v>
                </c:pt>
                <c:pt idx="19877">
                  <c:v>10.565</c:v>
                </c:pt>
                <c:pt idx="19878">
                  <c:v>10.541</c:v>
                </c:pt>
                <c:pt idx="19879">
                  <c:v>10.541</c:v>
                </c:pt>
                <c:pt idx="19880">
                  <c:v>10.541</c:v>
                </c:pt>
                <c:pt idx="19881">
                  <c:v>10.516</c:v>
                </c:pt>
                <c:pt idx="19882">
                  <c:v>10.541</c:v>
                </c:pt>
                <c:pt idx="19883">
                  <c:v>10.516</c:v>
                </c:pt>
                <c:pt idx="19884">
                  <c:v>10.492000000000001</c:v>
                </c:pt>
                <c:pt idx="19885">
                  <c:v>10.492000000000001</c:v>
                </c:pt>
                <c:pt idx="19886">
                  <c:v>10.467000000000001</c:v>
                </c:pt>
                <c:pt idx="19887">
                  <c:v>10.467000000000001</c:v>
                </c:pt>
                <c:pt idx="19888">
                  <c:v>10.467000000000001</c:v>
                </c:pt>
                <c:pt idx="19889">
                  <c:v>10.467000000000001</c:v>
                </c:pt>
                <c:pt idx="19890">
                  <c:v>10.467000000000001</c:v>
                </c:pt>
                <c:pt idx="19891">
                  <c:v>10.467000000000001</c:v>
                </c:pt>
                <c:pt idx="19892">
                  <c:v>10.467000000000001</c:v>
                </c:pt>
                <c:pt idx="19893">
                  <c:v>10.443</c:v>
                </c:pt>
                <c:pt idx="19894">
                  <c:v>10.417999999999999</c:v>
                </c:pt>
                <c:pt idx="19895">
                  <c:v>10.443</c:v>
                </c:pt>
                <c:pt idx="19896">
                  <c:v>10.417999999999999</c:v>
                </c:pt>
                <c:pt idx="19897">
                  <c:v>10.417999999999999</c:v>
                </c:pt>
                <c:pt idx="19898">
                  <c:v>10.443</c:v>
                </c:pt>
                <c:pt idx="19899">
                  <c:v>10.417999999999999</c:v>
                </c:pt>
                <c:pt idx="19900">
                  <c:v>10.417999999999999</c:v>
                </c:pt>
                <c:pt idx="19901">
                  <c:v>10.417999999999999</c:v>
                </c:pt>
                <c:pt idx="19902">
                  <c:v>10.417999999999999</c:v>
                </c:pt>
                <c:pt idx="19903">
                  <c:v>10.443</c:v>
                </c:pt>
                <c:pt idx="19904">
                  <c:v>10.443</c:v>
                </c:pt>
                <c:pt idx="19905">
                  <c:v>10.443</c:v>
                </c:pt>
                <c:pt idx="19906">
                  <c:v>10.443</c:v>
                </c:pt>
                <c:pt idx="19907">
                  <c:v>10.467000000000001</c:v>
                </c:pt>
                <c:pt idx="19908">
                  <c:v>10.467000000000001</c:v>
                </c:pt>
                <c:pt idx="19909">
                  <c:v>10.516</c:v>
                </c:pt>
                <c:pt idx="19910">
                  <c:v>10.565</c:v>
                </c:pt>
                <c:pt idx="19911">
                  <c:v>10.638</c:v>
                </c:pt>
                <c:pt idx="19912">
                  <c:v>10.712</c:v>
                </c:pt>
                <c:pt idx="19913">
                  <c:v>10.81</c:v>
                </c:pt>
                <c:pt idx="19914">
                  <c:v>10.882999999999999</c:v>
                </c:pt>
                <c:pt idx="19915">
                  <c:v>10.98</c:v>
                </c:pt>
                <c:pt idx="19916">
                  <c:v>11.053000000000001</c:v>
                </c:pt>
                <c:pt idx="19917">
                  <c:v>11.053000000000001</c:v>
                </c:pt>
                <c:pt idx="19918">
                  <c:v>11.175000000000001</c:v>
                </c:pt>
                <c:pt idx="19919">
                  <c:v>11.2</c:v>
                </c:pt>
                <c:pt idx="19920">
                  <c:v>11.151</c:v>
                </c:pt>
                <c:pt idx="19921">
                  <c:v>11.273</c:v>
                </c:pt>
                <c:pt idx="19922">
                  <c:v>11.346</c:v>
                </c:pt>
                <c:pt idx="19923">
                  <c:v>11.419</c:v>
                </c:pt>
                <c:pt idx="19924">
                  <c:v>11.467000000000001</c:v>
                </c:pt>
                <c:pt idx="19925">
                  <c:v>11.443</c:v>
                </c:pt>
                <c:pt idx="19926">
                  <c:v>11.419</c:v>
                </c:pt>
                <c:pt idx="19927">
                  <c:v>11.443</c:v>
                </c:pt>
                <c:pt idx="19928">
                  <c:v>11.54</c:v>
                </c:pt>
                <c:pt idx="19929">
                  <c:v>11.589</c:v>
                </c:pt>
                <c:pt idx="19930">
                  <c:v>11.662000000000001</c:v>
                </c:pt>
                <c:pt idx="19931">
                  <c:v>11.686</c:v>
                </c:pt>
                <c:pt idx="19932">
                  <c:v>11.613</c:v>
                </c:pt>
                <c:pt idx="19933">
                  <c:v>11.613</c:v>
                </c:pt>
                <c:pt idx="19934">
                  <c:v>11.565</c:v>
                </c:pt>
                <c:pt idx="19935">
                  <c:v>11.686</c:v>
                </c:pt>
                <c:pt idx="19936">
                  <c:v>11.686</c:v>
                </c:pt>
                <c:pt idx="19937">
                  <c:v>11.394</c:v>
                </c:pt>
                <c:pt idx="19938">
                  <c:v>11.102</c:v>
                </c:pt>
                <c:pt idx="19939">
                  <c:v>11.029</c:v>
                </c:pt>
                <c:pt idx="19940">
                  <c:v>11.127000000000001</c:v>
                </c:pt>
                <c:pt idx="19941">
                  <c:v>11.077999999999999</c:v>
                </c:pt>
                <c:pt idx="19942">
                  <c:v>11.2</c:v>
                </c:pt>
                <c:pt idx="19943">
                  <c:v>11.247999999999999</c:v>
                </c:pt>
                <c:pt idx="19944">
                  <c:v>11.2</c:v>
                </c:pt>
                <c:pt idx="19945">
                  <c:v>11.102</c:v>
                </c:pt>
                <c:pt idx="19946">
                  <c:v>11.077999999999999</c:v>
                </c:pt>
                <c:pt idx="19947">
                  <c:v>11.175000000000001</c:v>
                </c:pt>
                <c:pt idx="19948">
                  <c:v>11.2</c:v>
                </c:pt>
                <c:pt idx="19949">
                  <c:v>11.175000000000001</c:v>
                </c:pt>
                <c:pt idx="19950">
                  <c:v>11.077999999999999</c:v>
                </c:pt>
                <c:pt idx="19951">
                  <c:v>11.029</c:v>
                </c:pt>
                <c:pt idx="19952">
                  <c:v>10.956</c:v>
                </c:pt>
                <c:pt idx="19953">
                  <c:v>10.932</c:v>
                </c:pt>
                <c:pt idx="19954">
                  <c:v>10.858000000000001</c:v>
                </c:pt>
                <c:pt idx="19955">
                  <c:v>10.834</c:v>
                </c:pt>
                <c:pt idx="19956">
                  <c:v>10.834</c:v>
                </c:pt>
                <c:pt idx="19957">
                  <c:v>10.81</c:v>
                </c:pt>
                <c:pt idx="19958">
                  <c:v>10.785</c:v>
                </c:pt>
                <c:pt idx="19959">
                  <c:v>10.760999999999999</c:v>
                </c:pt>
                <c:pt idx="19960">
                  <c:v>10.736000000000001</c:v>
                </c:pt>
                <c:pt idx="19961">
                  <c:v>10.686999999999999</c:v>
                </c:pt>
                <c:pt idx="19962">
                  <c:v>10.663</c:v>
                </c:pt>
                <c:pt idx="19963">
                  <c:v>10.638</c:v>
                </c:pt>
                <c:pt idx="19964">
                  <c:v>10.614000000000001</c:v>
                </c:pt>
                <c:pt idx="19965">
                  <c:v>10.59</c:v>
                </c:pt>
                <c:pt idx="19966">
                  <c:v>10.565</c:v>
                </c:pt>
                <c:pt idx="19967">
                  <c:v>10.565</c:v>
                </c:pt>
                <c:pt idx="19968">
                  <c:v>10.565</c:v>
                </c:pt>
                <c:pt idx="19969">
                  <c:v>10.565</c:v>
                </c:pt>
                <c:pt idx="19970">
                  <c:v>10.565</c:v>
                </c:pt>
                <c:pt idx="19971">
                  <c:v>10.541</c:v>
                </c:pt>
                <c:pt idx="19972">
                  <c:v>10.516</c:v>
                </c:pt>
                <c:pt idx="19973">
                  <c:v>10.516</c:v>
                </c:pt>
                <c:pt idx="19974">
                  <c:v>10.516</c:v>
                </c:pt>
                <c:pt idx="19975">
                  <c:v>10.516</c:v>
                </c:pt>
                <c:pt idx="19976">
                  <c:v>10.516</c:v>
                </c:pt>
                <c:pt idx="19977">
                  <c:v>10.492000000000001</c:v>
                </c:pt>
                <c:pt idx="19978">
                  <c:v>10.467000000000001</c:v>
                </c:pt>
                <c:pt idx="19979">
                  <c:v>10.467000000000001</c:v>
                </c:pt>
                <c:pt idx="19980">
                  <c:v>10.467000000000001</c:v>
                </c:pt>
                <c:pt idx="19981">
                  <c:v>10.467000000000001</c:v>
                </c:pt>
                <c:pt idx="19982">
                  <c:v>10.467000000000001</c:v>
                </c:pt>
                <c:pt idx="19983">
                  <c:v>10.467000000000001</c:v>
                </c:pt>
                <c:pt idx="19984">
                  <c:v>10.467000000000001</c:v>
                </c:pt>
                <c:pt idx="19985">
                  <c:v>10.467000000000001</c:v>
                </c:pt>
                <c:pt idx="19986">
                  <c:v>10.467000000000001</c:v>
                </c:pt>
                <c:pt idx="19987">
                  <c:v>10.467000000000001</c:v>
                </c:pt>
                <c:pt idx="19988">
                  <c:v>10.467000000000001</c:v>
                </c:pt>
                <c:pt idx="19989">
                  <c:v>10.467000000000001</c:v>
                </c:pt>
                <c:pt idx="19990">
                  <c:v>10.467000000000001</c:v>
                </c:pt>
                <c:pt idx="19991">
                  <c:v>10.467000000000001</c:v>
                </c:pt>
                <c:pt idx="19992">
                  <c:v>10.443</c:v>
                </c:pt>
                <c:pt idx="19993">
                  <c:v>10.443</c:v>
                </c:pt>
                <c:pt idx="19994">
                  <c:v>10.443</c:v>
                </c:pt>
                <c:pt idx="19995">
                  <c:v>10.443</c:v>
                </c:pt>
                <c:pt idx="19996">
                  <c:v>10.443</c:v>
                </c:pt>
                <c:pt idx="19997">
                  <c:v>10.467000000000001</c:v>
                </c:pt>
                <c:pt idx="19998">
                  <c:v>10.443</c:v>
                </c:pt>
                <c:pt idx="19999">
                  <c:v>10.443</c:v>
                </c:pt>
                <c:pt idx="20000">
                  <c:v>10.467000000000001</c:v>
                </c:pt>
                <c:pt idx="20001">
                  <c:v>10.492000000000001</c:v>
                </c:pt>
                <c:pt idx="20002">
                  <c:v>10.492000000000001</c:v>
                </c:pt>
                <c:pt idx="20003">
                  <c:v>10.467000000000001</c:v>
                </c:pt>
                <c:pt idx="20004">
                  <c:v>10.492000000000001</c:v>
                </c:pt>
                <c:pt idx="20005">
                  <c:v>10.492000000000001</c:v>
                </c:pt>
                <c:pt idx="20006">
                  <c:v>10.516</c:v>
                </c:pt>
                <c:pt idx="20007">
                  <c:v>10.516</c:v>
                </c:pt>
                <c:pt idx="20008">
                  <c:v>10.59</c:v>
                </c:pt>
                <c:pt idx="20009">
                  <c:v>10.663</c:v>
                </c:pt>
                <c:pt idx="20010">
                  <c:v>10.638</c:v>
                </c:pt>
                <c:pt idx="20011">
                  <c:v>10.638</c:v>
                </c:pt>
                <c:pt idx="20012">
                  <c:v>10.663</c:v>
                </c:pt>
                <c:pt idx="20013">
                  <c:v>10.663</c:v>
                </c:pt>
                <c:pt idx="20014">
                  <c:v>10.638</c:v>
                </c:pt>
                <c:pt idx="20015">
                  <c:v>10.663</c:v>
                </c:pt>
                <c:pt idx="20016">
                  <c:v>10.858000000000001</c:v>
                </c:pt>
                <c:pt idx="20017">
                  <c:v>10.834</c:v>
                </c:pt>
                <c:pt idx="20018">
                  <c:v>11.005000000000001</c:v>
                </c:pt>
                <c:pt idx="20019">
                  <c:v>11.102</c:v>
                </c:pt>
                <c:pt idx="20020">
                  <c:v>11.175000000000001</c:v>
                </c:pt>
                <c:pt idx="20021">
                  <c:v>11.224</c:v>
                </c:pt>
                <c:pt idx="20022">
                  <c:v>11.297000000000001</c:v>
                </c:pt>
                <c:pt idx="20023">
                  <c:v>11.37</c:v>
                </c:pt>
                <c:pt idx="20024">
                  <c:v>11.37</c:v>
                </c:pt>
                <c:pt idx="20025">
                  <c:v>11.394</c:v>
                </c:pt>
                <c:pt idx="20026">
                  <c:v>11.37</c:v>
                </c:pt>
                <c:pt idx="20027">
                  <c:v>11.394</c:v>
                </c:pt>
                <c:pt idx="20028">
                  <c:v>11.394</c:v>
                </c:pt>
                <c:pt idx="20029">
                  <c:v>11.419</c:v>
                </c:pt>
                <c:pt idx="20030">
                  <c:v>11.443</c:v>
                </c:pt>
                <c:pt idx="20031">
                  <c:v>11.443</c:v>
                </c:pt>
                <c:pt idx="20032">
                  <c:v>11.443</c:v>
                </c:pt>
                <c:pt idx="20033">
                  <c:v>11.467000000000001</c:v>
                </c:pt>
                <c:pt idx="20034">
                  <c:v>11.467000000000001</c:v>
                </c:pt>
                <c:pt idx="20035">
                  <c:v>11.419</c:v>
                </c:pt>
                <c:pt idx="20036">
                  <c:v>11.443</c:v>
                </c:pt>
                <c:pt idx="20037">
                  <c:v>11.492000000000001</c:v>
                </c:pt>
                <c:pt idx="20038">
                  <c:v>11.467000000000001</c:v>
                </c:pt>
                <c:pt idx="20039">
                  <c:v>11.37</c:v>
                </c:pt>
                <c:pt idx="20040">
                  <c:v>11.273</c:v>
                </c:pt>
                <c:pt idx="20041">
                  <c:v>11.224</c:v>
                </c:pt>
                <c:pt idx="20042">
                  <c:v>11.224</c:v>
                </c:pt>
                <c:pt idx="20043">
                  <c:v>11.2</c:v>
                </c:pt>
                <c:pt idx="20044">
                  <c:v>11.2</c:v>
                </c:pt>
                <c:pt idx="20045">
                  <c:v>11.175000000000001</c:v>
                </c:pt>
                <c:pt idx="20046">
                  <c:v>11.102</c:v>
                </c:pt>
                <c:pt idx="20047">
                  <c:v>11.053000000000001</c:v>
                </c:pt>
                <c:pt idx="20048">
                  <c:v>11.005000000000001</c:v>
                </c:pt>
                <c:pt idx="20049">
                  <c:v>11.005000000000001</c:v>
                </c:pt>
                <c:pt idx="20050">
                  <c:v>10.98</c:v>
                </c:pt>
                <c:pt idx="20051">
                  <c:v>10.932</c:v>
                </c:pt>
                <c:pt idx="20052">
                  <c:v>10.907</c:v>
                </c:pt>
                <c:pt idx="20053">
                  <c:v>10.882999999999999</c:v>
                </c:pt>
                <c:pt idx="20054">
                  <c:v>10.858000000000001</c:v>
                </c:pt>
                <c:pt idx="20055">
                  <c:v>10.834</c:v>
                </c:pt>
                <c:pt idx="20056">
                  <c:v>10.81</c:v>
                </c:pt>
                <c:pt idx="20057">
                  <c:v>10.785</c:v>
                </c:pt>
                <c:pt idx="20058">
                  <c:v>10.760999999999999</c:v>
                </c:pt>
                <c:pt idx="20059">
                  <c:v>10.736000000000001</c:v>
                </c:pt>
                <c:pt idx="20060">
                  <c:v>10.712</c:v>
                </c:pt>
                <c:pt idx="20061">
                  <c:v>10.686999999999999</c:v>
                </c:pt>
                <c:pt idx="20062">
                  <c:v>10.663</c:v>
                </c:pt>
                <c:pt idx="20063">
                  <c:v>10.663</c:v>
                </c:pt>
                <c:pt idx="20064">
                  <c:v>10.638</c:v>
                </c:pt>
                <c:pt idx="20065">
                  <c:v>10.638</c:v>
                </c:pt>
                <c:pt idx="20066">
                  <c:v>10.614000000000001</c:v>
                </c:pt>
                <c:pt idx="20067">
                  <c:v>10.614000000000001</c:v>
                </c:pt>
                <c:pt idx="20068">
                  <c:v>10.59</c:v>
                </c:pt>
                <c:pt idx="20069">
                  <c:v>10.565</c:v>
                </c:pt>
                <c:pt idx="20070">
                  <c:v>10.565</c:v>
                </c:pt>
                <c:pt idx="20071">
                  <c:v>10.541</c:v>
                </c:pt>
                <c:pt idx="20072">
                  <c:v>10.516</c:v>
                </c:pt>
                <c:pt idx="20073">
                  <c:v>10.516</c:v>
                </c:pt>
                <c:pt idx="20074">
                  <c:v>10.516</c:v>
                </c:pt>
                <c:pt idx="20075">
                  <c:v>10.516</c:v>
                </c:pt>
                <c:pt idx="20076">
                  <c:v>10.492000000000001</c:v>
                </c:pt>
                <c:pt idx="20077">
                  <c:v>10.492000000000001</c:v>
                </c:pt>
                <c:pt idx="20078">
                  <c:v>10.492000000000001</c:v>
                </c:pt>
                <c:pt idx="20079">
                  <c:v>10.467000000000001</c:v>
                </c:pt>
                <c:pt idx="20080">
                  <c:v>10.467000000000001</c:v>
                </c:pt>
                <c:pt idx="20081">
                  <c:v>10.467000000000001</c:v>
                </c:pt>
                <c:pt idx="20082">
                  <c:v>10.443</c:v>
                </c:pt>
                <c:pt idx="20083">
                  <c:v>10.417999999999999</c:v>
                </c:pt>
                <c:pt idx="20084">
                  <c:v>10.417999999999999</c:v>
                </c:pt>
                <c:pt idx="20085">
                  <c:v>10.417999999999999</c:v>
                </c:pt>
                <c:pt idx="20086">
                  <c:v>10.417999999999999</c:v>
                </c:pt>
                <c:pt idx="20087">
                  <c:v>10.417999999999999</c:v>
                </c:pt>
                <c:pt idx="20088">
                  <c:v>10.417999999999999</c:v>
                </c:pt>
                <c:pt idx="20089">
                  <c:v>10.394</c:v>
                </c:pt>
                <c:pt idx="20090">
                  <c:v>10.394</c:v>
                </c:pt>
                <c:pt idx="20091">
                  <c:v>10.394</c:v>
                </c:pt>
                <c:pt idx="20092">
                  <c:v>10.394</c:v>
                </c:pt>
                <c:pt idx="20093">
                  <c:v>10.417999999999999</c:v>
                </c:pt>
                <c:pt idx="20094">
                  <c:v>10.394</c:v>
                </c:pt>
                <c:pt idx="20095">
                  <c:v>10.394</c:v>
                </c:pt>
                <c:pt idx="20096">
                  <c:v>10.394</c:v>
                </c:pt>
                <c:pt idx="20097">
                  <c:v>10.417999999999999</c:v>
                </c:pt>
                <c:pt idx="20098">
                  <c:v>10.417999999999999</c:v>
                </c:pt>
                <c:pt idx="20099">
                  <c:v>10.417999999999999</c:v>
                </c:pt>
                <c:pt idx="20100">
                  <c:v>10.417999999999999</c:v>
                </c:pt>
                <c:pt idx="20101">
                  <c:v>10.467000000000001</c:v>
                </c:pt>
                <c:pt idx="20102">
                  <c:v>10.516</c:v>
                </c:pt>
                <c:pt idx="20103">
                  <c:v>10.59</c:v>
                </c:pt>
                <c:pt idx="20104">
                  <c:v>10.663</c:v>
                </c:pt>
                <c:pt idx="20105">
                  <c:v>10.760999999999999</c:v>
                </c:pt>
                <c:pt idx="20106">
                  <c:v>10.834</c:v>
                </c:pt>
                <c:pt idx="20107">
                  <c:v>10.907</c:v>
                </c:pt>
                <c:pt idx="20108">
                  <c:v>11.005000000000001</c:v>
                </c:pt>
                <c:pt idx="20109">
                  <c:v>11.053000000000001</c:v>
                </c:pt>
                <c:pt idx="20110">
                  <c:v>11.102</c:v>
                </c:pt>
                <c:pt idx="20111">
                  <c:v>11.127000000000001</c:v>
                </c:pt>
                <c:pt idx="20112">
                  <c:v>11.2</c:v>
                </c:pt>
                <c:pt idx="20113">
                  <c:v>11.247999999999999</c:v>
                </c:pt>
                <c:pt idx="20114">
                  <c:v>11.297000000000001</c:v>
                </c:pt>
                <c:pt idx="20115">
                  <c:v>11.346</c:v>
                </c:pt>
                <c:pt idx="20116">
                  <c:v>11.346</c:v>
                </c:pt>
                <c:pt idx="20117">
                  <c:v>11.394</c:v>
                </c:pt>
                <c:pt idx="20118">
                  <c:v>11.467000000000001</c:v>
                </c:pt>
                <c:pt idx="20119">
                  <c:v>11.516</c:v>
                </c:pt>
                <c:pt idx="20120">
                  <c:v>11.516</c:v>
                </c:pt>
                <c:pt idx="20121">
                  <c:v>11.54</c:v>
                </c:pt>
                <c:pt idx="20122">
                  <c:v>11.54</c:v>
                </c:pt>
                <c:pt idx="20123">
                  <c:v>11.54</c:v>
                </c:pt>
                <c:pt idx="20124">
                  <c:v>11.54</c:v>
                </c:pt>
                <c:pt idx="20125">
                  <c:v>11.589</c:v>
                </c:pt>
                <c:pt idx="20126">
                  <c:v>11.589</c:v>
                </c:pt>
                <c:pt idx="20127">
                  <c:v>11.589</c:v>
                </c:pt>
                <c:pt idx="20128">
                  <c:v>11.516</c:v>
                </c:pt>
                <c:pt idx="20129">
                  <c:v>11.492000000000001</c:v>
                </c:pt>
                <c:pt idx="20130">
                  <c:v>11.516</c:v>
                </c:pt>
                <c:pt idx="20131">
                  <c:v>11.54</c:v>
                </c:pt>
                <c:pt idx="20132">
                  <c:v>11.54</c:v>
                </c:pt>
                <c:pt idx="20133">
                  <c:v>11.54</c:v>
                </c:pt>
                <c:pt idx="20134">
                  <c:v>11.492000000000001</c:v>
                </c:pt>
                <c:pt idx="20135">
                  <c:v>11.443</c:v>
                </c:pt>
                <c:pt idx="20136">
                  <c:v>11.467000000000001</c:v>
                </c:pt>
                <c:pt idx="20137">
                  <c:v>11.492000000000001</c:v>
                </c:pt>
                <c:pt idx="20138">
                  <c:v>11.467000000000001</c:v>
                </c:pt>
                <c:pt idx="20139">
                  <c:v>11.492000000000001</c:v>
                </c:pt>
                <c:pt idx="20140">
                  <c:v>11.419</c:v>
                </c:pt>
                <c:pt idx="20141">
                  <c:v>11.321</c:v>
                </c:pt>
                <c:pt idx="20142">
                  <c:v>11.247999999999999</c:v>
                </c:pt>
                <c:pt idx="20143">
                  <c:v>11.273</c:v>
                </c:pt>
                <c:pt idx="20144">
                  <c:v>11.2</c:v>
                </c:pt>
                <c:pt idx="20145">
                  <c:v>11.151</c:v>
                </c:pt>
                <c:pt idx="20146">
                  <c:v>11.102</c:v>
                </c:pt>
                <c:pt idx="20147">
                  <c:v>11.077999999999999</c:v>
                </c:pt>
                <c:pt idx="20148">
                  <c:v>11.053000000000001</c:v>
                </c:pt>
                <c:pt idx="20149">
                  <c:v>11.053000000000001</c:v>
                </c:pt>
                <c:pt idx="20150">
                  <c:v>11.005000000000001</c:v>
                </c:pt>
                <c:pt idx="20151">
                  <c:v>10.932</c:v>
                </c:pt>
                <c:pt idx="20152">
                  <c:v>10.907</c:v>
                </c:pt>
                <c:pt idx="20153">
                  <c:v>10.907</c:v>
                </c:pt>
                <c:pt idx="20154">
                  <c:v>10.882999999999999</c:v>
                </c:pt>
                <c:pt idx="20155">
                  <c:v>10.834</c:v>
                </c:pt>
                <c:pt idx="20156">
                  <c:v>10.81</c:v>
                </c:pt>
                <c:pt idx="20157">
                  <c:v>10.760999999999999</c:v>
                </c:pt>
                <c:pt idx="20158">
                  <c:v>10.760999999999999</c:v>
                </c:pt>
                <c:pt idx="20159">
                  <c:v>10.736000000000001</c:v>
                </c:pt>
                <c:pt idx="20160">
                  <c:v>10.712</c:v>
                </c:pt>
                <c:pt idx="20161">
                  <c:v>10.712</c:v>
                </c:pt>
                <c:pt idx="20162">
                  <c:v>10.686999999999999</c:v>
                </c:pt>
                <c:pt idx="20163">
                  <c:v>10.686999999999999</c:v>
                </c:pt>
                <c:pt idx="20164">
                  <c:v>10.663</c:v>
                </c:pt>
                <c:pt idx="20165">
                  <c:v>10.638</c:v>
                </c:pt>
                <c:pt idx="20166">
                  <c:v>10.638</c:v>
                </c:pt>
                <c:pt idx="20167">
                  <c:v>10.638</c:v>
                </c:pt>
                <c:pt idx="20168">
                  <c:v>10.614000000000001</c:v>
                </c:pt>
                <c:pt idx="20169">
                  <c:v>10.59</c:v>
                </c:pt>
                <c:pt idx="20170">
                  <c:v>10.59</c:v>
                </c:pt>
                <c:pt idx="20171">
                  <c:v>10.614000000000001</c:v>
                </c:pt>
                <c:pt idx="20172">
                  <c:v>10.59</c:v>
                </c:pt>
                <c:pt idx="20173">
                  <c:v>10.59</c:v>
                </c:pt>
                <c:pt idx="20174">
                  <c:v>10.59</c:v>
                </c:pt>
                <c:pt idx="20175">
                  <c:v>10.565</c:v>
                </c:pt>
                <c:pt idx="20176">
                  <c:v>10.565</c:v>
                </c:pt>
                <c:pt idx="20177">
                  <c:v>10.541</c:v>
                </c:pt>
                <c:pt idx="20178">
                  <c:v>10.541</c:v>
                </c:pt>
                <c:pt idx="20179">
                  <c:v>10.516</c:v>
                </c:pt>
                <c:pt idx="20180">
                  <c:v>10.516</c:v>
                </c:pt>
                <c:pt idx="20181">
                  <c:v>10.516</c:v>
                </c:pt>
                <c:pt idx="20182">
                  <c:v>10.516</c:v>
                </c:pt>
                <c:pt idx="20183">
                  <c:v>10.492000000000001</c:v>
                </c:pt>
                <c:pt idx="20184">
                  <c:v>10.492000000000001</c:v>
                </c:pt>
                <c:pt idx="20185">
                  <c:v>10.492000000000001</c:v>
                </c:pt>
                <c:pt idx="20186">
                  <c:v>10.467000000000001</c:v>
                </c:pt>
                <c:pt idx="20187">
                  <c:v>10.467000000000001</c:v>
                </c:pt>
                <c:pt idx="20188">
                  <c:v>10.467000000000001</c:v>
                </c:pt>
                <c:pt idx="20189">
                  <c:v>10.492000000000001</c:v>
                </c:pt>
                <c:pt idx="20190">
                  <c:v>10.492000000000001</c:v>
                </c:pt>
                <c:pt idx="20191">
                  <c:v>10.492000000000001</c:v>
                </c:pt>
                <c:pt idx="20192">
                  <c:v>10.492000000000001</c:v>
                </c:pt>
                <c:pt idx="20193">
                  <c:v>10.516</c:v>
                </c:pt>
                <c:pt idx="20194">
                  <c:v>10.516</c:v>
                </c:pt>
                <c:pt idx="20195">
                  <c:v>10.541</c:v>
                </c:pt>
                <c:pt idx="20196">
                  <c:v>10.565</c:v>
                </c:pt>
                <c:pt idx="20197">
                  <c:v>10.59</c:v>
                </c:pt>
                <c:pt idx="20198">
                  <c:v>10.614000000000001</c:v>
                </c:pt>
                <c:pt idx="20199">
                  <c:v>10.638</c:v>
                </c:pt>
                <c:pt idx="20200">
                  <c:v>10.638</c:v>
                </c:pt>
                <c:pt idx="20201">
                  <c:v>10.663</c:v>
                </c:pt>
                <c:pt idx="20202">
                  <c:v>10.686999999999999</c:v>
                </c:pt>
                <c:pt idx="20203">
                  <c:v>10.81</c:v>
                </c:pt>
                <c:pt idx="20204">
                  <c:v>10.956</c:v>
                </c:pt>
                <c:pt idx="20205">
                  <c:v>10.907</c:v>
                </c:pt>
                <c:pt idx="20206">
                  <c:v>10.98</c:v>
                </c:pt>
                <c:pt idx="20207">
                  <c:v>11.053000000000001</c:v>
                </c:pt>
                <c:pt idx="20208">
                  <c:v>11.077999999999999</c:v>
                </c:pt>
                <c:pt idx="20209">
                  <c:v>11.2</c:v>
                </c:pt>
                <c:pt idx="20210">
                  <c:v>11.273</c:v>
                </c:pt>
                <c:pt idx="20211">
                  <c:v>11.321</c:v>
                </c:pt>
                <c:pt idx="20212">
                  <c:v>11.346</c:v>
                </c:pt>
                <c:pt idx="20213">
                  <c:v>11.37</c:v>
                </c:pt>
                <c:pt idx="20214">
                  <c:v>11.394</c:v>
                </c:pt>
                <c:pt idx="20215">
                  <c:v>11.419</c:v>
                </c:pt>
                <c:pt idx="20216">
                  <c:v>11.443</c:v>
                </c:pt>
                <c:pt idx="20217">
                  <c:v>11.516</c:v>
                </c:pt>
                <c:pt idx="20218">
                  <c:v>11.54</c:v>
                </c:pt>
                <c:pt idx="20219">
                  <c:v>11.613</c:v>
                </c:pt>
                <c:pt idx="20220">
                  <c:v>11.54</c:v>
                </c:pt>
                <c:pt idx="20221">
                  <c:v>11.54</c:v>
                </c:pt>
                <c:pt idx="20222">
                  <c:v>11.516</c:v>
                </c:pt>
                <c:pt idx="20223">
                  <c:v>11.492000000000001</c:v>
                </c:pt>
                <c:pt idx="20224">
                  <c:v>11.492000000000001</c:v>
                </c:pt>
                <c:pt idx="20225">
                  <c:v>11.419</c:v>
                </c:pt>
                <c:pt idx="20226">
                  <c:v>11.297000000000001</c:v>
                </c:pt>
                <c:pt idx="20227">
                  <c:v>11.297000000000001</c:v>
                </c:pt>
                <c:pt idx="20228">
                  <c:v>11.321</c:v>
                </c:pt>
                <c:pt idx="20229">
                  <c:v>11.346</c:v>
                </c:pt>
                <c:pt idx="20230">
                  <c:v>11.346</c:v>
                </c:pt>
                <c:pt idx="20231">
                  <c:v>11.37</c:v>
                </c:pt>
                <c:pt idx="20232">
                  <c:v>11.297000000000001</c:v>
                </c:pt>
                <c:pt idx="20233">
                  <c:v>11.273</c:v>
                </c:pt>
                <c:pt idx="20234">
                  <c:v>11.297000000000001</c:v>
                </c:pt>
                <c:pt idx="20235">
                  <c:v>11.2</c:v>
                </c:pt>
                <c:pt idx="20236">
                  <c:v>11.102</c:v>
                </c:pt>
                <c:pt idx="20237">
                  <c:v>11.029</c:v>
                </c:pt>
                <c:pt idx="20238">
                  <c:v>10.98</c:v>
                </c:pt>
                <c:pt idx="20239">
                  <c:v>10.956</c:v>
                </c:pt>
                <c:pt idx="20240">
                  <c:v>10.956</c:v>
                </c:pt>
                <c:pt idx="20241">
                  <c:v>10.956</c:v>
                </c:pt>
                <c:pt idx="20242">
                  <c:v>10.956</c:v>
                </c:pt>
                <c:pt idx="20243">
                  <c:v>10.98</c:v>
                </c:pt>
                <c:pt idx="20244">
                  <c:v>10.956</c:v>
                </c:pt>
                <c:pt idx="20245">
                  <c:v>10.932</c:v>
                </c:pt>
                <c:pt idx="20246">
                  <c:v>10.907</c:v>
                </c:pt>
                <c:pt idx="20247">
                  <c:v>10.882999999999999</c:v>
                </c:pt>
                <c:pt idx="20248">
                  <c:v>10.834</c:v>
                </c:pt>
                <c:pt idx="20249">
                  <c:v>10.81</c:v>
                </c:pt>
                <c:pt idx="20250">
                  <c:v>10.785</c:v>
                </c:pt>
                <c:pt idx="20251">
                  <c:v>10.760999999999999</c:v>
                </c:pt>
                <c:pt idx="20252">
                  <c:v>10.712</c:v>
                </c:pt>
                <c:pt idx="20253">
                  <c:v>10.686999999999999</c:v>
                </c:pt>
                <c:pt idx="20254">
                  <c:v>10.663</c:v>
                </c:pt>
                <c:pt idx="20255">
                  <c:v>10.663</c:v>
                </c:pt>
                <c:pt idx="20256">
                  <c:v>10.686999999999999</c:v>
                </c:pt>
                <c:pt idx="20257">
                  <c:v>10.686999999999999</c:v>
                </c:pt>
                <c:pt idx="20258">
                  <c:v>10.686999999999999</c:v>
                </c:pt>
                <c:pt idx="20259">
                  <c:v>10.638</c:v>
                </c:pt>
                <c:pt idx="20260">
                  <c:v>10.638</c:v>
                </c:pt>
                <c:pt idx="20261">
                  <c:v>10.614000000000001</c:v>
                </c:pt>
                <c:pt idx="20262">
                  <c:v>10.614000000000001</c:v>
                </c:pt>
                <c:pt idx="20263">
                  <c:v>10.614000000000001</c:v>
                </c:pt>
                <c:pt idx="20264">
                  <c:v>10.59</c:v>
                </c:pt>
                <c:pt idx="20265">
                  <c:v>10.614000000000001</c:v>
                </c:pt>
                <c:pt idx="20266">
                  <c:v>10.59</c:v>
                </c:pt>
                <c:pt idx="20267">
                  <c:v>10.565</c:v>
                </c:pt>
                <c:pt idx="20268">
                  <c:v>10.565</c:v>
                </c:pt>
                <c:pt idx="20269">
                  <c:v>10.565</c:v>
                </c:pt>
                <c:pt idx="20270">
                  <c:v>10.541</c:v>
                </c:pt>
                <c:pt idx="20271">
                  <c:v>10.541</c:v>
                </c:pt>
                <c:pt idx="20272">
                  <c:v>10.541</c:v>
                </c:pt>
                <c:pt idx="20273">
                  <c:v>10.541</c:v>
                </c:pt>
                <c:pt idx="20274">
                  <c:v>10.516</c:v>
                </c:pt>
                <c:pt idx="20275">
                  <c:v>10.541</c:v>
                </c:pt>
                <c:pt idx="20276">
                  <c:v>10.516</c:v>
                </c:pt>
                <c:pt idx="20277">
                  <c:v>10.516</c:v>
                </c:pt>
                <c:pt idx="20278">
                  <c:v>10.516</c:v>
                </c:pt>
                <c:pt idx="20279">
                  <c:v>10.516</c:v>
                </c:pt>
                <c:pt idx="20280">
                  <c:v>10.516</c:v>
                </c:pt>
                <c:pt idx="20281">
                  <c:v>10.492000000000001</c:v>
                </c:pt>
                <c:pt idx="20282">
                  <c:v>10.467000000000001</c:v>
                </c:pt>
                <c:pt idx="20283">
                  <c:v>10.467000000000001</c:v>
                </c:pt>
                <c:pt idx="20284">
                  <c:v>10.492000000000001</c:v>
                </c:pt>
                <c:pt idx="20285">
                  <c:v>10.492000000000001</c:v>
                </c:pt>
                <c:pt idx="20286">
                  <c:v>10.492000000000001</c:v>
                </c:pt>
                <c:pt idx="20287">
                  <c:v>10.467000000000001</c:v>
                </c:pt>
                <c:pt idx="20288">
                  <c:v>10.492000000000001</c:v>
                </c:pt>
                <c:pt idx="20289">
                  <c:v>10.516</c:v>
                </c:pt>
                <c:pt idx="20290">
                  <c:v>10.516</c:v>
                </c:pt>
                <c:pt idx="20291">
                  <c:v>10.516</c:v>
                </c:pt>
                <c:pt idx="20292">
                  <c:v>10.565</c:v>
                </c:pt>
                <c:pt idx="20293">
                  <c:v>10.565</c:v>
                </c:pt>
                <c:pt idx="20294">
                  <c:v>10.614000000000001</c:v>
                </c:pt>
                <c:pt idx="20295">
                  <c:v>10.686999999999999</c:v>
                </c:pt>
                <c:pt idx="20296">
                  <c:v>10.760999999999999</c:v>
                </c:pt>
                <c:pt idx="20297">
                  <c:v>10.834</c:v>
                </c:pt>
                <c:pt idx="20298">
                  <c:v>10.81</c:v>
                </c:pt>
                <c:pt idx="20299">
                  <c:v>10.760999999999999</c:v>
                </c:pt>
                <c:pt idx="20300">
                  <c:v>10.956</c:v>
                </c:pt>
                <c:pt idx="20301">
                  <c:v>11.005000000000001</c:v>
                </c:pt>
                <c:pt idx="20302">
                  <c:v>11.029</c:v>
                </c:pt>
                <c:pt idx="20303">
                  <c:v>11.151</c:v>
                </c:pt>
                <c:pt idx="20304">
                  <c:v>11.2</c:v>
                </c:pt>
                <c:pt idx="20305">
                  <c:v>11.247999999999999</c:v>
                </c:pt>
                <c:pt idx="20306">
                  <c:v>11.151</c:v>
                </c:pt>
                <c:pt idx="20307">
                  <c:v>11.224</c:v>
                </c:pt>
                <c:pt idx="20308">
                  <c:v>11.2</c:v>
                </c:pt>
                <c:pt idx="20309">
                  <c:v>11.2</c:v>
                </c:pt>
                <c:pt idx="20310">
                  <c:v>11.247999999999999</c:v>
                </c:pt>
                <c:pt idx="20311">
                  <c:v>11.2</c:v>
                </c:pt>
                <c:pt idx="20312">
                  <c:v>11.247999999999999</c:v>
                </c:pt>
                <c:pt idx="20313">
                  <c:v>11.394</c:v>
                </c:pt>
                <c:pt idx="20314">
                  <c:v>11.394</c:v>
                </c:pt>
                <c:pt idx="20315">
                  <c:v>11.419</c:v>
                </c:pt>
                <c:pt idx="20316">
                  <c:v>11.492000000000001</c:v>
                </c:pt>
                <c:pt idx="20317">
                  <c:v>11.565</c:v>
                </c:pt>
                <c:pt idx="20318">
                  <c:v>11.54</c:v>
                </c:pt>
                <c:pt idx="20319">
                  <c:v>11.54</c:v>
                </c:pt>
                <c:pt idx="20320">
                  <c:v>11.394</c:v>
                </c:pt>
                <c:pt idx="20321">
                  <c:v>11.297000000000001</c:v>
                </c:pt>
                <c:pt idx="20322">
                  <c:v>11.321</c:v>
                </c:pt>
                <c:pt idx="20323">
                  <c:v>11.492000000000001</c:v>
                </c:pt>
                <c:pt idx="20324">
                  <c:v>11.54</c:v>
                </c:pt>
                <c:pt idx="20325">
                  <c:v>11.419</c:v>
                </c:pt>
                <c:pt idx="20326">
                  <c:v>11.37</c:v>
                </c:pt>
                <c:pt idx="20327">
                  <c:v>11.321</c:v>
                </c:pt>
                <c:pt idx="20328">
                  <c:v>11.346</c:v>
                </c:pt>
                <c:pt idx="20329">
                  <c:v>11.297000000000001</c:v>
                </c:pt>
                <c:pt idx="20330">
                  <c:v>11.297000000000001</c:v>
                </c:pt>
                <c:pt idx="20331">
                  <c:v>11.224</c:v>
                </c:pt>
                <c:pt idx="20332">
                  <c:v>11.175000000000001</c:v>
                </c:pt>
                <c:pt idx="20333">
                  <c:v>11.151</c:v>
                </c:pt>
                <c:pt idx="20334">
                  <c:v>11.127000000000001</c:v>
                </c:pt>
                <c:pt idx="20335">
                  <c:v>11.077999999999999</c:v>
                </c:pt>
                <c:pt idx="20336">
                  <c:v>11.029</c:v>
                </c:pt>
                <c:pt idx="20337">
                  <c:v>11.029</c:v>
                </c:pt>
                <c:pt idx="20338">
                  <c:v>11.029</c:v>
                </c:pt>
                <c:pt idx="20339">
                  <c:v>11.005000000000001</c:v>
                </c:pt>
                <c:pt idx="20340">
                  <c:v>10.956</c:v>
                </c:pt>
                <c:pt idx="20341">
                  <c:v>10.932</c:v>
                </c:pt>
                <c:pt idx="20342">
                  <c:v>10.932</c:v>
                </c:pt>
                <c:pt idx="20343">
                  <c:v>10.932</c:v>
                </c:pt>
                <c:pt idx="20344">
                  <c:v>10.932</c:v>
                </c:pt>
                <c:pt idx="20345">
                  <c:v>10.907</c:v>
                </c:pt>
                <c:pt idx="20346">
                  <c:v>10.858000000000001</c:v>
                </c:pt>
                <c:pt idx="20347">
                  <c:v>10.834</c:v>
                </c:pt>
                <c:pt idx="20348">
                  <c:v>10.834</c:v>
                </c:pt>
                <c:pt idx="20349">
                  <c:v>10.834</c:v>
                </c:pt>
                <c:pt idx="20350">
                  <c:v>10.81</c:v>
                </c:pt>
                <c:pt idx="20351">
                  <c:v>10.760999999999999</c:v>
                </c:pt>
                <c:pt idx="20352">
                  <c:v>10.736000000000001</c:v>
                </c:pt>
                <c:pt idx="20353">
                  <c:v>10.736000000000001</c:v>
                </c:pt>
                <c:pt idx="20354">
                  <c:v>10.736000000000001</c:v>
                </c:pt>
                <c:pt idx="20355">
                  <c:v>10.712</c:v>
                </c:pt>
                <c:pt idx="20356">
                  <c:v>10.663</c:v>
                </c:pt>
                <c:pt idx="20357">
                  <c:v>10.663</c:v>
                </c:pt>
                <c:pt idx="20358">
                  <c:v>10.638</c:v>
                </c:pt>
                <c:pt idx="20359">
                  <c:v>10.614000000000001</c:v>
                </c:pt>
                <c:pt idx="20360">
                  <c:v>10.614000000000001</c:v>
                </c:pt>
                <c:pt idx="20361">
                  <c:v>10.614000000000001</c:v>
                </c:pt>
                <c:pt idx="20362">
                  <c:v>10.614000000000001</c:v>
                </c:pt>
                <c:pt idx="20363">
                  <c:v>10.614000000000001</c:v>
                </c:pt>
                <c:pt idx="20364">
                  <c:v>10.59</c:v>
                </c:pt>
                <c:pt idx="20365">
                  <c:v>10.614000000000001</c:v>
                </c:pt>
                <c:pt idx="20366">
                  <c:v>10.59</c:v>
                </c:pt>
                <c:pt idx="20367">
                  <c:v>10.565</c:v>
                </c:pt>
                <c:pt idx="20368">
                  <c:v>10.565</c:v>
                </c:pt>
                <c:pt idx="20369">
                  <c:v>10.565</c:v>
                </c:pt>
                <c:pt idx="20370">
                  <c:v>10.59</c:v>
                </c:pt>
                <c:pt idx="20371">
                  <c:v>10.59</c:v>
                </c:pt>
                <c:pt idx="20372">
                  <c:v>10.59</c:v>
                </c:pt>
                <c:pt idx="20373">
                  <c:v>10.59</c:v>
                </c:pt>
                <c:pt idx="20374">
                  <c:v>10.59</c:v>
                </c:pt>
                <c:pt idx="20375">
                  <c:v>10.614000000000001</c:v>
                </c:pt>
                <c:pt idx="20376">
                  <c:v>10.614000000000001</c:v>
                </c:pt>
                <c:pt idx="20377">
                  <c:v>10.59</c:v>
                </c:pt>
                <c:pt idx="20378">
                  <c:v>10.565</c:v>
                </c:pt>
                <c:pt idx="20379">
                  <c:v>10.565</c:v>
                </c:pt>
                <c:pt idx="20380">
                  <c:v>10.565</c:v>
                </c:pt>
                <c:pt idx="20381">
                  <c:v>10.565</c:v>
                </c:pt>
                <c:pt idx="20382">
                  <c:v>10.565</c:v>
                </c:pt>
                <c:pt idx="20383">
                  <c:v>10.565</c:v>
                </c:pt>
                <c:pt idx="20384">
                  <c:v>10.59</c:v>
                </c:pt>
                <c:pt idx="20385">
                  <c:v>10.565</c:v>
                </c:pt>
                <c:pt idx="20386">
                  <c:v>10.541</c:v>
                </c:pt>
                <c:pt idx="20387">
                  <c:v>10.541</c:v>
                </c:pt>
                <c:pt idx="20388">
                  <c:v>10.565</c:v>
                </c:pt>
                <c:pt idx="20389">
                  <c:v>10.614000000000001</c:v>
                </c:pt>
                <c:pt idx="20390">
                  <c:v>10.638</c:v>
                </c:pt>
                <c:pt idx="20391">
                  <c:v>10.712</c:v>
                </c:pt>
                <c:pt idx="20392">
                  <c:v>10.785</c:v>
                </c:pt>
                <c:pt idx="20393">
                  <c:v>10.834</c:v>
                </c:pt>
                <c:pt idx="20394">
                  <c:v>10.907</c:v>
                </c:pt>
                <c:pt idx="20395">
                  <c:v>10.98</c:v>
                </c:pt>
                <c:pt idx="20396">
                  <c:v>11.077999999999999</c:v>
                </c:pt>
                <c:pt idx="20397">
                  <c:v>11.127000000000001</c:v>
                </c:pt>
                <c:pt idx="20398">
                  <c:v>11.175000000000001</c:v>
                </c:pt>
                <c:pt idx="20399">
                  <c:v>11.224</c:v>
                </c:pt>
                <c:pt idx="20400">
                  <c:v>11.273</c:v>
                </c:pt>
                <c:pt idx="20401">
                  <c:v>11.321</c:v>
                </c:pt>
                <c:pt idx="20402">
                  <c:v>11.37</c:v>
                </c:pt>
                <c:pt idx="20403">
                  <c:v>11.443</c:v>
                </c:pt>
                <c:pt idx="20404">
                  <c:v>11.492000000000001</c:v>
                </c:pt>
                <c:pt idx="20405">
                  <c:v>11.54</c:v>
                </c:pt>
                <c:pt idx="20406">
                  <c:v>11.589</c:v>
                </c:pt>
                <c:pt idx="20407">
                  <c:v>11.565</c:v>
                </c:pt>
                <c:pt idx="20408">
                  <c:v>11.613</c:v>
                </c:pt>
                <c:pt idx="20409">
                  <c:v>11.54</c:v>
                </c:pt>
                <c:pt idx="20410">
                  <c:v>11.443</c:v>
                </c:pt>
                <c:pt idx="20411">
                  <c:v>11.394</c:v>
                </c:pt>
                <c:pt idx="20412">
                  <c:v>11.394</c:v>
                </c:pt>
                <c:pt idx="20413">
                  <c:v>11.492000000000001</c:v>
                </c:pt>
                <c:pt idx="20414">
                  <c:v>11.443</c:v>
                </c:pt>
                <c:pt idx="20415">
                  <c:v>11.394</c:v>
                </c:pt>
                <c:pt idx="20416">
                  <c:v>11.297000000000001</c:v>
                </c:pt>
                <c:pt idx="20417">
                  <c:v>11.297000000000001</c:v>
                </c:pt>
                <c:pt idx="20418">
                  <c:v>11.346</c:v>
                </c:pt>
                <c:pt idx="20419">
                  <c:v>11.394</c:v>
                </c:pt>
                <c:pt idx="20420">
                  <c:v>11.394</c:v>
                </c:pt>
                <c:pt idx="20421">
                  <c:v>11.37</c:v>
                </c:pt>
                <c:pt idx="20422">
                  <c:v>11.346</c:v>
                </c:pt>
                <c:pt idx="20423">
                  <c:v>11.346</c:v>
                </c:pt>
                <c:pt idx="20424">
                  <c:v>11.346</c:v>
                </c:pt>
                <c:pt idx="20425">
                  <c:v>11.297000000000001</c:v>
                </c:pt>
                <c:pt idx="20426">
                  <c:v>11.273</c:v>
                </c:pt>
                <c:pt idx="20427">
                  <c:v>11.247999999999999</c:v>
                </c:pt>
                <c:pt idx="20428">
                  <c:v>11.224</c:v>
                </c:pt>
                <c:pt idx="20429">
                  <c:v>11.175000000000001</c:v>
                </c:pt>
                <c:pt idx="20430">
                  <c:v>11.127000000000001</c:v>
                </c:pt>
                <c:pt idx="20431">
                  <c:v>11.077999999999999</c:v>
                </c:pt>
                <c:pt idx="20432">
                  <c:v>11.053000000000001</c:v>
                </c:pt>
                <c:pt idx="20433">
                  <c:v>11.053000000000001</c:v>
                </c:pt>
                <c:pt idx="20434">
                  <c:v>11.029</c:v>
                </c:pt>
                <c:pt idx="20435">
                  <c:v>11.005000000000001</c:v>
                </c:pt>
                <c:pt idx="20436">
                  <c:v>10.956</c:v>
                </c:pt>
                <c:pt idx="20437">
                  <c:v>10.932</c:v>
                </c:pt>
                <c:pt idx="20438">
                  <c:v>10.907</c:v>
                </c:pt>
                <c:pt idx="20439">
                  <c:v>10.882999999999999</c:v>
                </c:pt>
                <c:pt idx="20440">
                  <c:v>10.858000000000001</c:v>
                </c:pt>
                <c:pt idx="20441">
                  <c:v>10.858000000000001</c:v>
                </c:pt>
                <c:pt idx="20442">
                  <c:v>10.834</c:v>
                </c:pt>
                <c:pt idx="20443">
                  <c:v>10.81</c:v>
                </c:pt>
                <c:pt idx="20444">
                  <c:v>10.81</c:v>
                </c:pt>
                <c:pt idx="20445">
                  <c:v>10.81</c:v>
                </c:pt>
                <c:pt idx="20446">
                  <c:v>10.785</c:v>
                </c:pt>
                <c:pt idx="20447">
                  <c:v>10.785</c:v>
                </c:pt>
                <c:pt idx="20448">
                  <c:v>10.760999999999999</c:v>
                </c:pt>
                <c:pt idx="20449">
                  <c:v>10.736000000000001</c:v>
                </c:pt>
                <c:pt idx="20450">
                  <c:v>10.686999999999999</c:v>
                </c:pt>
                <c:pt idx="20451">
                  <c:v>10.638</c:v>
                </c:pt>
                <c:pt idx="20452">
                  <c:v>10.638</c:v>
                </c:pt>
                <c:pt idx="20453">
                  <c:v>10.614000000000001</c:v>
                </c:pt>
                <c:pt idx="20454">
                  <c:v>10.59</c:v>
                </c:pt>
                <c:pt idx="20455">
                  <c:v>10.59</c:v>
                </c:pt>
                <c:pt idx="20456">
                  <c:v>10.565</c:v>
                </c:pt>
                <c:pt idx="20457">
                  <c:v>10.565</c:v>
                </c:pt>
                <c:pt idx="20458">
                  <c:v>10.565</c:v>
                </c:pt>
                <c:pt idx="20459">
                  <c:v>10.541</c:v>
                </c:pt>
                <c:pt idx="20460">
                  <c:v>10.516</c:v>
                </c:pt>
                <c:pt idx="20461">
                  <c:v>10.541</c:v>
                </c:pt>
                <c:pt idx="20462">
                  <c:v>10.541</c:v>
                </c:pt>
                <c:pt idx="20463">
                  <c:v>10.541</c:v>
                </c:pt>
                <c:pt idx="20464">
                  <c:v>10.516</c:v>
                </c:pt>
                <c:pt idx="20465">
                  <c:v>10.516</c:v>
                </c:pt>
                <c:pt idx="20466">
                  <c:v>10.516</c:v>
                </c:pt>
                <c:pt idx="20467">
                  <c:v>10.492000000000001</c:v>
                </c:pt>
                <c:pt idx="20468">
                  <c:v>10.467000000000001</c:v>
                </c:pt>
                <c:pt idx="20469">
                  <c:v>10.467000000000001</c:v>
                </c:pt>
                <c:pt idx="20470">
                  <c:v>10.467000000000001</c:v>
                </c:pt>
                <c:pt idx="20471">
                  <c:v>10.467000000000001</c:v>
                </c:pt>
                <c:pt idx="20472">
                  <c:v>10.467000000000001</c:v>
                </c:pt>
                <c:pt idx="20473">
                  <c:v>10.467000000000001</c:v>
                </c:pt>
                <c:pt idx="20474">
                  <c:v>10.443</c:v>
                </c:pt>
                <c:pt idx="20475">
                  <c:v>10.443</c:v>
                </c:pt>
                <c:pt idx="20476">
                  <c:v>10.443</c:v>
                </c:pt>
                <c:pt idx="20477">
                  <c:v>10.443</c:v>
                </c:pt>
                <c:pt idx="20478">
                  <c:v>10.443</c:v>
                </c:pt>
                <c:pt idx="20479">
                  <c:v>10.417999999999999</c:v>
                </c:pt>
                <c:pt idx="20480">
                  <c:v>10.417999999999999</c:v>
                </c:pt>
                <c:pt idx="20481">
                  <c:v>10.417999999999999</c:v>
                </c:pt>
                <c:pt idx="20482">
                  <c:v>10.417999999999999</c:v>
                </c:pt>
                <c:pt idx="20483">
                  <c:v>10.443</c:v>
                </c:pt>
                <c:pt idx="20484">
                  <c:v>10.492000000000001</c:v>
                </c:pt>
                <c:pt idx="20485">
                  <c:v>10.516</c:v>
                </c:pt>
                <c:pt idx="20486">
                  <c:v>10.565</c:v>
                </c:pt>
                <c:pt idx="20487">
                  <c:v>10.638</c:v>
                </c:pt>
                <c:pt idx="20488">
                  <c:v>10.712</c:v>
                </c:pt>
                <c:pt idx="20489">
                  <c:v>10.785</c:v>
                </c:pt>
                <c:pt idx="20490">
                  <c:v>10.858000000000001</c:v>
                </c:pt>
                <c:pt idx="20491">
                  <c:v>10.932</c:v>
                </c:pt>
                <c:pt idx="20492">
                  <c:v>10.98</c:v>
                </c:pt>
                <c:pt idx="20493">
                  <c:v>11.053000000000001</c:v>
                </c:pt>
                <c:pt idx="20494">
                  <c:v>11.102</c:v>
                </c:pt>
                <c:pt idx="20495">
                  <c:v>11.151</c:v>
                </c:pt>
                <c:pt idx="20496">
                  <c:v>11.2</c:v>
                </c:pt>
                <c:pt idx="20497">
                  <c:v>11.247999999999999</c:v>
                </c:pt>
                <c:pt idx="20498">
                  <c:v>11.297000000000001</c:v>
                </c:pt>
                <c:pt idx="20499">
                  <c:v>11.321</c:v>
                </c:pt>
                <c:pt idx="20500">
                  <c:v>11.346</c:v>
                </c:pt>
                <c:pt idx="20501">
                  <c:v>11.419</c:v>
                </c:pt>
                <c:pt idx="20502">
                  <c:v>11.467000000000001</c:v>
                </c:pt>
                <c:pt idx="20503">
                  <c:v>11.516</c:v>
                </c:pt>
                <c:pt idx="20504">
                  <c:v>11.54</c:v>
                </c:pt>
                <c:pt idx="20505">
                  <c:v>11.589</c:v>
                </c:pt>
                <c:pt idx="20506">
                  <c:v>11.589</c:v>
                </c:pt>
                <c:pt idx="20507">
                  <c:v>11.565</c:v>
                </c:pt>
                <c:pt idx="20508">
                  <c:v>11.516</c:v>
                </c:pt>
                <c:pt idx="20509">
                  <c:v>11.516</c:v>
                </c:pt>
                <c:pt idx="20510">
                  <c:v>11.492000000000001</c:v>
                </c:pt>
                <c:pt idx="20511">
                  <c:v>11.492000000000001</c:v>
                </c:pt>
                <c:pt idx="20512">
                  <c:v>11.54</c:v>
                </c:pt>
                <c:pt idx="20513">
                  <c:v>11.54</c:v>
                </c:pt>
                <c:pt idx="20514">
                  <c:v>11.467000000000001</c:v>
                </c:pt>
                <c:pt idx="20515">
                  <c:v>11.467000000000001</c:v>
                </c:pt>
                <c:pt idx="20516">
                  <c:v>11.467000000000001</c:v>
                </c:pt>
                <c:pt idx="20517">
                  <c:v>11.443</c:v>
                </c:pt>
                <c:pt idx="20518">
                  <c:v>11.443</c:v>
                </c:pt>
                <c:pt idx="20519">
                  <c:v>11.419</c:v>
                </c:pt>
                <c:pt idx="20520">
                  <c:v>11.37</c:v>
                </c:pt>
                <c:pt idx="20521">
                  <c:v>11.346</c:v>
                </c:pt>
                <c:pt idx="20522">
                  <c:v>11.297000000000001</c:v>
                </c:pt>
                <c:pt idx="20523">
                  <c:v>11.297000000000001</c:v>
                </c:pt>
                <c:pt idx="20524">
                  <c:v>11.273</c:v>
                </c:pt>
                <c:pt idx="20525">
                  <c:v>11.2</c:v>
                </c:pt>
                <c:pt idx="20526">
                  <c:v>11.127000000000001</c:v>
                </c:pt>
                <c:pt idx="20527">
                  <c:v>11.102</c:v>
                </c:pt>
                <c:pt idx="20528">
                  <c:v>11.102</c:v>
                </c:pt>
                <c:pt idx="20529">
                  <c:v>11.102</c:v>
                </c:pt>
                <c:pt idx="20530">
                  <c:v>11.077999999999999</c:v>
                </c:pt>
                <c:pt idx="20531">
                  <c:v>11.005000000000001</c:v>
                </c:pt>
                <c:pt idx="20532">
                  <c:v>10.98</c:v>
                </c:pt>
                <c:pt idx="20533">
                  <c:v>10.932</c:v>
                </c:pt>
                <c:pt idx="20534">
                  <c:v>10.907</c:v>
                </c:pt>
                <c:pt idx="20535">
                  <c:v>10.907</c:v>
                </c:pt>
                <c:pt idx="20536">
                  <c:v>10.858000000000001</c:v>
                </c:pt>
                <c:pt idx="20537">
                  <c:v>10.834</c:v>
                </c:pt>
                <c:pt idx="20538">
                  <c:v>10.81</c:v>
                </c:pt>
                <c:pt idx="20539">
                  <c:v>10.785</c:v>
                </c:pt>
                <c:pt idx="20540">
                  <c:v>10.760999999999999</c:v>
                </c:pt>
                <c:pt idx="20541">
                  <c:v>10.736000000000001</c:v>
                </c:pt>
                <c:pt idx="20542">
                  <c:v>10.712</c:v>
                </c:pt>
                <c:pt idx="20543">
                  <c:v>10.712</c:v>
                </c:pt>
                <c:pt idx="20544">
                  <c:v>10.686999999999999</c:v>
                </c:pt>
                <c:pt idx="20545">
                  <c:v>10.663</c:v>
                </c:pt>
                <c:pt idx="20546">
                  <c:v>10.663</c:v>
                </c:pt>
                <c:pt idx="20547">
                  <c:v>10.638</c:v>
                </c:pt>
                <c:pt idx="20548">
                  <c:v>10.614000000000001</c:v>
                </c:pt>
                <c:pt idx="20549">
                  <c:v>10.59</c:v>
                </c:pt>
                <c:pt idx="20550">
                  <c:v>10.565</c:v>
                </c:pt>
                <c:pt idx="20551">
                  <c:v>10.565</c:v>
                </c:pt>
                <c:pt idx="20552">
                  <c:v>10.541</c:v>
                </c:pt>
                <c:pt idx="20553">
                  <c:v>10.516</c:v>
                </c:pt>
                <c:pt idx="20554">
                  <c:v>10.516</c:v>
                </c:pt>
                <c:pt idx="20555">
                  <c:v>10.516</c:v>
                </c:pt>
                <c:pt idx="20556">
                  <c:v>10.492000000000001</c:v>
                </c:pt>
                <c:pt idx="20557">
                  <c:v>10.467000000000001</c:v>
                </c:pt>
                <c:pt idx="20558">
                  <c:v>10.467000000000001</c:v>
                </c:pt>
                <c:pt idx="20559">
                  <c:v>10.467000000000001</c:v>
                </c:pt>
                <c:pt idx="20560">
                  <c:v>10.443</c:v>
                </c:pt>
                <c:pt idx="20561">
                  <c:v>10.443</c:v>
                </c:pt>
                <c:pt idx="20562">
                  <c:v>10.443</c:v>
                </c:pt>
                <c:pt idx="20563">
                  <c:v>10.443</c:v>
                </c:pt>
                <c:pt idx="20564">
                  <c:v>10.443</c:v>
                </c:pt>
                <c:pt idx="20565">
                  <c:v>10.417999999999999</c:v>
                </c:pt>
                <c:pt idx="20566">
                  <c:v>10.417999999999999</c:v>
                </c:pt>
                <c:pt idx="20567">
                  <c:v>10.417999999999999</c:v>
                </c:pt>
                <c:pt idx="20568">
                  <c:v>10.417999999999999</c:v>
                </c:pt>
                <c:pt idx="20569">
                  <c:v>10.417999999999999</c:v>
                </c:pt>
                <c:pt idx="20570">
                  <c:v>10.417999999999999</c:v>
                </c:pt>
                <c:pt idx="20571">
                  <c:v>10.417999999999999</c:v>
                </c:pt>
                <c:pt idx="20572">
                  <c:v>10.417999999999999</c:v>
                </c:pt>
                <c:pt idx="20573">
                  <c:v>10.417999999999999</c:v>
                </c:pt>
                <c:pt idx="20574">
                  <c:v>10.417999999999999</c:v>
                </c:pt>
                <c:pt idx="20575">
                  <c:v>10.417999999999999</c:v>
                </c:pt>
                <c:pt idx="20576">
                  <c:v>10.443</c:v>
                </c:pt>
                <c:pt idx="20577">
                  <c:v>10.443</c:v>
                </c:pt>
                <c:pt idx="20578">
                  <c:v>10.443</c:v>
                </c:pt>
                <c:pt idx="20579">
                  <c:v>10.443</c:v>
                </c:pt>
                <c:pt idx="20580">
                  <c:v>10.467000000000001</c:v>
                </c:pt>
                <c:pt idx="20581">
                  <c:v>10.492000000000001</c:v>
                </c:pt>
                <c:pt idx="20582">
                  <c:v>10.541</c:v>
                </c:pt>
                <c:pt idx="20583">
                  <c:v>10.638</c:v>
                </c:pt>
                <c:pt idx="20584">
                  <c:v>10.712</c:v>
                </c:pt>
                <c:pt idx="20585">
                  <c:v>10.785</c:v>
                </c:pt>
                <c:pt idx="20586">
                  <c:v>10.858000000000001</c:v>
                </c:pt>
                <c:pt idx="20587">
                  <c:v>10.932</c:v>
                </c:pt>
                <c:pt idx="20588">
                  <c:v>11.005000000000001</c:v>
                </c:pt>
                <c:pt idx="20589">
                  <c:v>11.077999999999999</c:v>
                </c:pt>
                <c:pt idx="20590">
                  <c:v>11.102</c:v>
                </c:pt>
                <c:pt idx="20591">
                  <c:v>11.151</c:v>
                </c:pt>
                <c:pt idx="20592">
                  <c:v>11.2</c:v>
                </c:pt>
                <c:pt idx="20593">
                  <c:v>11.273</c:v>
                </c:pt>
                <c:pt idx="20594">
                  <c:v>11.321</c:v>
                </c:pt>
                <c:pt idx="20595">
                  <c:v>11.321</c:v>
                </c:pt>
                <c:pt idx="20596">
                  <c:v>11.297000000000001</c:v>
                </c:pt>
                <c:pt idx="20597">
                  <c:v>11.37</c:v>
                </c:pt>
                <c:pt idx="20598">
                  <c:v>11.37</c:v>
                </c:pt>
                <c:pt idx="20599">
                  <c:v>11.443</c:v>
                </c:pt>
                <c:pt idx="20600">
                  <c:v>11.467000000000001</c:v>
                </c:pt>
                <c:pt idx="20601">
                  <c:v>11.443</c:v>
                </c:pt>
                <c:pt idx="20602">
                  <c:v>11.467000000000001</c:v>
                </c:pt>
                <c:pt idx="20603">
                  <c:v>11.516</c:v>
                </c:pt>
                <c:pt idx="20604">
                  <c:v>11.54</c:v>
                </c:pt>
                <c:pt idx="20605">
                  <c:v>11.394</c:v>
                </c:pt>
                <c:pt idx="20606">
                  <c:v>11.37</c:v>
                </c:pt>
                <c:pt idx="20607">
                  <c:v>11.394</c:v>
                </c:pt>
                <c:pt idx="20608">
                  <c:v>11.394</c:v>
                </c:pt>
                <c:pt idx="20609">
                  <c:v>11.394</c:v>
                </c:pt>
                <c:pt idx="20610">
                  <c:v>11.346</c:v>
                </c:pt>
                <c:pt idx="20611">
                  <c:v>11.273</c:v>
                </c:pt>
                <c:pt idx="20612">
                  <c:v>11.346</c:v>
                </c:pt>
                <c:pt idx="20613">
                  <c:v>11.346</c:v>
                </c:pt>
                <c:pt idx="20614">
                  <c:v>11.297000000000001</c:v>
                </c:pt>
                <c:pt idx="20615">
                  <c:v>11.297000000000001</c:v>
                </c:pt>
                <c:pt idx="20616">
                  <c:v>11.321</c:v>
                </c:pt>
                <c:pt idx="20617">
                  <c:v>11.321</c:v>
                </c:pt>
                <c:pt idx="20618">
                  <c:v>11.247999999999999</c:v>
                </c:pt>
                <c:pt idx="20619">
                  <c:v>11.224</c:v>
                </c:pt>
                <c:pt idx="20620">
                  <c:v>11.224</c:v>
                </c:pt>
                <c:pt idx="20621">
                  <c:v>11.224</c:v>
                </c:pt>
                <c:pt idx="20622">
                  <c:v>11.151</c:v>
                </c:pt>
                <c:pt idx="20623">
                  <c:v>11.102</c:v>
                </c:pt>
                <c:pt idx="20624">
                  <c:v>11.077999999999999</c:v>
                </c:pt>
                <c:pt idx="20625">
                  <c:v>11.053000000000001</c:v>
                </c:pt>
                <c:pt idx="20626">
                  <c:v>11.005000000000001</c:v>
                </c:pt>
                <c:pt idx="20627">
                  <c:v>10.956</c:v>
                </c:pt>
                <c:pt idx="20628">
                  <c:v>10.932</c:v>
                </c:pt>
                <c:pt idx="20629">
                  <c:v>10.882999999999999</c:v>
                </c:pt>
                <c:pt idx="20630">
                  <c:v>10.882999999999999</c:v>
                </c:pt>
                <c:pt idx="20631">
                  <c:v>10.858000000000001</c:v>
                </c:pt>
                <c:pt idx="20632">
                  <c:v>10.834</c:v>
                </c:pt>
                <c:pt idx="20633">
                  <c:v>10.81</c:v>
                </c:pt>
                <c:pt idx="20634">
                  <c:v>10.760999999999999</c:v>
                </c:pt>
                <c:pt idx="20635">
                  <c:v>10.760999999999999</c:v>
                </c:pt>
                <c:pt idx="20636">
                  <c:v>10.736000000000001</c:v>
                </c:pt>
                <c:pt idx="20637">
                  <c:v>10.736000000000001</c:v>
                </c:pt>
                <c:pt idx="20638">
                  <c:v>10.712</c:v>
                </c:pt>
                <c:pt idx="20639">
                  <c:v>10.712</c:v>
                </c:pt>
                <c:pt idx="20640">
                  <c:v>10.686999999999999</c:v>
                </c:pt>
                <c:pt idx="20641">
                  <c:v>10.686999999999999</c:v>
                </c:pt>
                <c:pt idx="20642">
                  <c:v>10.663</c:v>
                </c:pt>
                <c:pt idx="20643">
                  <c:v>10.638</c:v>
                </c:pt>
                <c:pt idx="20644">
                  <c:v>10.638</c:v>
                </c:pt>
                <c:pt idx="20645">
                  <c:v>10.638</c:v>
                </c:pt>
                <c:pt idx="20646">
                  <c:v>10.638</c:v>
                </c:pt>
                <c:pt idx="20647">
                  <c:v>10.638</c:v>
                </c:pt>
                <c:pt idx="20648">
                  <c:v>10.614000000000001</c:v>
                </c:pt>
                <c:pt idx="20649">
                  <c:v>10.614000000000001</c:v>
                </c:pt>
                <c:pt idx="20650">
                  <c:v>10.614000000000001</c:v>
                </c:pt>
                <c:pt idx="20651">
                  <c:v>10.614000000000001</c:v>
                </c:pt>
                <c:pt idx="20652">
                  <c:v>10.59</c:v>
                </c:pt>
                <c:pt idx="20653">
                  <c:v>10.565</c:v>
                </c:pt>
                <c:pt idx="20654">
                  <c:v>10.565</c:v>
                </c:pt>
                <c:pt idx="20655">
                  <c:v>10.565</c:v>
                </c:pt>
                <c:pt idx="20656">
                  <c:v>10.541</c:v>
                </c:pt>
                <c:pt idx="20657">
                  <c:v>10.541</c:v>
                </c:pt>
                <c:pt idx="20658">
                  <c:v>10.541</c:v>
                </c:pt>
                <c:pt idx="20659">
                  <c:v>10.541</c:v>
                </c:pt>
                <c:pt idx="20660">
                  <c:v>10.541</c:v>
                </c:pt>
                <c:pt idx="20661">
                  <c:v>10.516</c:v>
                </c:pt>
                <c:pt idx="20662">
                  <c:v>10.516</c:v>
                </c:pt>
                <c:pt idx="20663">
                  <c:v>10.516</c:v>
                </c:pt>
                <c:pt idx="20664">
                  <c:v>10.516</c:v>
                </c:pt>
                <c:pt idx="20665">
                  <c:v>10.516</c:v>
                </c:pt>
                <c:pt idx="20666">
                  <c:v>10.516</c:v>
                </c:pt>
                <c:pt idx="20667">
                  <c:v>10.541</c:v>
                </c:pt>
                <c:pt idx="20668">
                  <c:v>10.541</c:v>
                </c:pt>
                <c:pt idx="20669">
                  <c:v>10.541</c:v>
                </c:pt>
                <c:pt idx="20670">
                  <c:v>10.541</c:v>
                </c:pt>
                <c:pt idx="20671">
                  <c:v>10.541</c:v>
                </c:pt>
                <c:pt idx="20672">
                  <c:v>10.541</c:v>
                </c:pt>
                <c:pt idx="20673">
                  <c:v>10.565</c:v>
                </c:pt>
                <c:pt idx="20674">
                  <c:v>10.565</c:v>
                </c:pt>
                <c:pt idx="20675">
                  <c:v>10.565</c:v>
                </c:pt>
                <c:pt idx="20676">
                  <c:v>10.59</c:v>
                </c:pt>
                <c:pt idx="20677">
                  <c:v>10.614000000000001</c:v>
                </c:pt>
                <c:pt idx="20678">
                  <c:v>10.614000000000001</c:v>
                </c:pt>
                <c:pt idx="20679">
                  <c:v>10.638</c:v>
                </c:pt>
                <c:pt idx="20680">
                  <c:v>10.638</c:v>
                </c:pt>
                <c:pt idx="20681">
                  <c:v>10.638</c:v>
                </c:pt>
                <c:pt idx="20682">
                  <c:v>10.663</c:v>
                </c:pt>
                <c:pt idx="20683">
                  <c:v>10.663</c:v>
                </c:pt>
                <c:pt idx="20684">
                  <c:v>10.686999999999999</c:v>
                </c:pt>
                <c:pt idx="20685">
                  <c:v>10.712</c:v>
                </c:pt>
                <c:pt idx="20686">
                  <c:v>10.736000000000001</c:v>
                </c:pt>
                <c:pt idx="20687">
                  <c:v>10.736000000000001</c:v>
                </c:pt>
                <c:pt idx="20688">
                  <c:v>10.712</c:v>
                </c:pt>
                <c:pt idx="20689">
                  <c:v>10.736000000000001</c:v>
                </c:pt>
                <c:pt idx="20690">
                  <c:v>10.760999999999999</c:v>
                </c:pt>
                <c:pt idx="20691">
                  <c:v>10.760999999999999</c:v>
                </c:pt>
                <c:pt idx="20692">
                  <c:v>10.81</c:v>
                </c:pt>
                <c:pt idx="20693">
                  <c:v>10.834</c:v>
                </c:pt>
                <c:pt idx="20694">
                  <c:v>10.81</c:v>
                </c:pt>
                <c:pt idx="20695">
                  <c:v>10.785</c:v>
                </c:pt>
                <c:pt idx="20696">
                  <c:v>10.81</c:v>
                </c:pt>
                <c:pt idx="20697">
                  <c:v>10.81</c:v>
                </c:pt>
                <c:pt idx="20698">
                  <c:v>10.858000000000001</c:v>
                </c:pt>
                <c:pt idx="20699">
                  <c:v>10.858000000000001</c:v>
                </c:pt>
                <c:pt idx="20700">
                  <c:v>10.834</c:v>
                </c:pt>
                <c:pt idx="20701">
                  <c:v>10.834</c:v>
                </c:pt>
                <c:pt idx="20702">
                  <c:v>10.858000000000001</c:v>
                </c:pt>
                <c:pt idx="20703">
                  <c:v>10.907</c:v>
                </c:pt>
                <c:pt idx="20704">
                  <c:v>10.882999999999999</c:v>
                </c:pt>
                <c:pt idx="20705">
                  <c:v>10.834</c:v>
                </c:pt>
                <c:pt idx="20706">
                  <c:v>10.907</c:v>
                </c:pt>
                <c:pt idx="20707">
                  <c:v>10.907</c:v>
                </c:pt>
                <c:pt idx="20708">
                  <c:v>10.907</c:v>
                </c:pt>
                <c:pt idx="20709">
                  <c:v>10.858000000000001</c:v>
                </c:pt>
                <c:pt idx="20710">
                  <c:v>10.907</c:v>
                </c:pt>
                <c:pt idx="20711">
                  <c:v>10.882999999999999</c:v>
                </c:pt>
                <c:pt idx="20712">
                  <c:v>10.907</c:v>
                </c:pt>
                <c:pt idx="20713">
                  <c:v>10.882999999999999</c:v>
                </c:pt>
                <c:pt idx="20714">
                  <c:v>10.882999999999999</c:v>
                </c:pt>
                <c:pt idx="20715">
                  <c:v>10.907</c:v>
                </c:pt>
                <c:pt idx="20716">
                  <c:v>10.882999999999999</c:v>
                </c:pt>
                <c:pt idx="20717">
                  <c:v>10.858000000000001</c:v>
                </c:pt>
                <c:pt idx="20718">
                  <c:v>10.834</c:v>
                </c:pt>
                <c:pt idx="20719">
                  <c:v>10.834</c:v>
                </c:pt>
                <c:pt idx="20720">
                  <c:v>10.834</c:v>
                </c:pt>
                <c:pt idx="20721">
                  <c:v>10.81</c:v>
                </c:pt>
                <c:pt idx="20722">
                  <c:v>10.785</c:v>
                </c:pt>
                <c:pt idx="20723">
                  <c:v>10.760999999999999</c:v>
                </c:pt>
                <c:pt idx="20724">
                  <c:v>10.736000000000001</c:v>
                </c:pt>
                <c:pt idx="20725">
                  <c:v>10.736000000000001</c:v>
                </c:pt>
                <c:pt idx="20726">
                  <c:v>10.712</c:v>
                </c:pt>
                <c:pt idx="20727">
                  <c:v>10.736000000000001</c:v>
                </c:pt>
                <c:pt idx="20728">
                  <c:v>10.712</c:v>
                </c:pt>
                <c:pt idx="20729">
                  <c:v>10.686999999999999</c:v>
                </c:pt>
                <c:pt idx="20730">
                  <c:v>10.663</c:v>
                </c:pt>
                <c:pt idx="20731">
                  <c:v>10.663</c:v>
                </c:pt>
                <c:pt idx="20732">
                  <c:v>10.663</c:v>
                </c:pt>
                <c:pt idx="20733">
                  <c:v>10.638</c:v>
                </c:pt>
                <c:pt idx="20734">
                  <c:v>10.638</c:v>
                </c:pt>
                <c:pt idx="20735">
                  <c:v>10.614000000000001</c:v>
                </c:pt>
                <c:pt idx="20736">
                  <c:v>10.614000000000001</c:v>
                </c:pt>
                <c:pt idx="20737">
                  <c:v>10.614000000000001</c:v>
                </c:pt>
                <c:pt idx="20738">
                  <c:v>10.614000000000001</c:v>
                </c:pt>
                <c:pt idx="20739">
                  <c:v>10.638</c:v>
                </c:pt>
                <c:pt idx="20740">
                  <c:v>10.614000000000001</c:v>
                </c:pt>
                <c:pt idx="20741">
                  <c:v>10.614000000000001</c:v>
                </c:pt>
                <c:pt idx="20742">
                  <c:v>10.59</c:v>
                </c:pt>
                <c:pt idx="20743">
                  <c:v>10.565</c:v>
                </c:pt>
                <c:pt idx="20744">
                  <c:v>10.565</c:v>
                </c:pt>
                <c:pt idx="20745">
                  <c:v>10.59</c:v>
                </c:pt>
                <c:pt idx="20746">
                  <c:v>10.59</c:v>
                </c:pt>
                <c:pt idx="20747">
                  <c:v>10.565</c:v>
                </c:pt>
                <c:pt idx="20748">
                  <c:v>10.565</c:v>
                </c:pt>
                <c:pt idx="20749">
                  <c:v>10.565</c:v>
                </c:pt>
                <c:pt idx="20750">
                  <c:v>10.541</c:v>
                </c:pt>
                <c:pt idx="20751">
                  <c:v>10.541</c:v>
                </c:pt>
                <c:pt idx="20752">
                  <c:v>10.516</c:v>
                </c:pt>
                <c:pt idx="20753">
                  <c:v>10.516</c:v>
                </c:pt>
                <c:pt idx="20754">
                  <c:v>10.516</c:v>
                </c:pt>
                <c:pt idx="20755">
                  <c:v>10.541</c:v>
                </c:pt>
                <c:pt idx="20756">
                  <c:v>10.516</c:v>
                </c:pt>
                <c:pt idx="20757">
                  <c:v>10.516</c:v>
                </c:pt>
                <c:pt idx="20758">
                  <c:v>10.516</c:v>
                </c:pt>
                <c:pt idx="20759">
                  <c:v>10.492000000000001</c:v>
                </c:pt>
                <c:pt idx="20760">
                  <c:v>10.516</c:v>
                </c:pt>
                <c:pt idx="20761">
                  <c:v>10.516</c:v>
                </c:pt>
                <c:pt idx="20762">
                  <c:v>10.516</c:v>
                </c:pt>
                <c:pt idx="20763">
                  <c:v>10.541</c:v>
                </c:pt>
                <c:pt idx="20764">
                  <c:v>10.565</c:v>
                </c:pt>
                <c:pt idx="20765">
                  <c:v>10.565</c:v>
                </c:pt>
                <c:pt idx="20766">
                  <c:v>10.59</c:v>
                </c:pt>
                <c:pt idx="20767">
                  <c:v>10.614000000000001</c:v>
                </c:pt>
                <c:pt idx="20768">
                  <c:v>10.614000000000001</c:v>
                </c:pt>
                <c:pt idx="20769">
                  <c:v>10.638</c:v>
                </c:pt>
                <c:pt idx="20770">
                  <c:v>10.663</c:v>
                </c:pt>
                <c:pt idx="20771">
                  <c:v>10.663</c:v>
                </c:pt>
                <c:pt idx="20772">
                  <c:v>10.686999999999999</c:v>
                </c:pt>
                <c:pt idx="20773">
                  <c:v>10.663</c:v>
                </c:pt>
                <c:pt idx="20774">
                  <c:v>10.712</c:v>
                </c:pt>
                <c:pt idx="20775">
                  <c:v>10.760999999999999</c:v>
                </c:pt>
                <c:pt idx="20776">
                  <c:v>10.834</c:v>
                </c:pt>
                <c:pt idx="20777">
                  <c:v>10.907</c:v>
                </c:pt>
                <c:pt idx="20778">
                  <c:v>10.98</c:v>
                </c:pt>
                <c:pt idx="20779">
                  <c:v>11.053000000000001</c:v>
                </c:pt>
                <c:pt idx="20780">
                  <c:v>11.102</c:v>
                </c:pt>
                <c:pt idx="20781">
                  <c:v>11.2</c:v>
                </c:pt>
                <c:pt idx="20782">
                  <c:v>11.247999999999999</c:v>
                </c:pt>
                <c:pt idx="20783">
                  <c:v>11.297000000000001</c:v>
                </c:pt>
                <c:pt idx="20784">
                  <c:v>11.273</c:v>
                </c:pt>
                <c:pt idx="20785">
                  <c:v>11.394</c:v>
                </c:pt>
                <c:pt idx="20786">
                  <c:v>11.467000000000001</c:v>
                </c:pt>
                <c:pt idx="20787">
                  <c:v>11.37</c:v>
                </c:pt>
                <c:pt idx="20788">
                  <c:v>11.394</c:v>
                </c:pt>
                <c:pt idx="20789">
                  <c:v>11.419</c:v>
                </c:pt>
                <c:pt idx="20790">
                  <c:v>11.443</c:v>
                </c:pt>
                <c:pt idx="20791">
                  <c:v>11.443</c:v>
                </c:pt>
                <c:pt idx="20792">
                  <c:v>11.54</c:v>
                </c:pt>
                <c:pt idx="20793">
                  <c:v>11.54</c:v>
                </c:pt>
                <c:pt idx="20794">
                  <c:v>11.54</c:v>
                </c:pt>
                <c:pt idx="20795">
                  <c:v>11.565</c:v>
                </c:pt>
                <c:pt idx="20796">
                  <c:v>11.589</c:v>
                </c:pt>
                <c:pt idx="20797">
                  <c:v>11.565</c:v>
                </c:pt>
                <c:pt idx="20798">
                  <c:v>11.565</c:v>
                </c:pt>
                <c:pt idx="20799">
                  <c:v>11.613</c:v>
                </c:pt>
                <c:pt idx="20800">
                  <c:v>11.662000000000001</c:v>
                </c:pt>
                <c:pt idx="20801">
                  <c:v>11.565</c:v>
                </c:pt>
                <c:pt idx="20802">
                  <c:v>11.565</c:v>
                </c:pt>
                <c:pt idx="20803">
                  <c:v>11.589</c:v>
                </c:pt>
                <c:pt idx="20804">
                  <c:v>11.565</c:v>
                </c:pt>
                <c:pt idx="20805">
                  <c:v>11.54</c:v>
                </c:pt>
                <c:pt idx="20806">
                  <c:v>11.516</c:v>
                </c:pt>
                <c:pt idx="20807">
                  <c:v>11.516</c:v>
                </c:pt>
                <c:pt idx="20808">
                  <c:v>11.467000000000001</c:v>
                </c:pt>
                <c:pt idx="20809">
                  <c:v>11.443</c:v>
                </c:pt>
                <c:pt idx="20810">
                  <c:v>11.419</c:v>
                </c:pt>
                <c:pt idx="20811">
                  <c:v>11.394</c:v>
                </c:pt>
                <c:pt idx="20812">
                  <c:v>11.346</c:v>
                </c:pt>
                <c:pt idx="20813">
                  <c:v>11.297000000000001</c:v>
                </c:pt>
                <c:pt idx="20814">
                  <c:v>11.247999999999999</c:v>
                </c:pt>
                <c:pt idx="20815">
                  <c:v>11.247999999999999</c:v>
                </c:pt>
                <c:pt idx="20816">
                  <c:v>11.224</c:v>
                </c:pt>
                <c:pt idx="20817">
                  <c:v>11.2</c:v>
                </c:pt>
                <c:pt idx="20818">
                  <c:v>11.175000000000001</c:v>
                </c:pt>
                <c:pt idx="20819">
                  <c:v>11.102</c:v>
                </c:pt>
                <c:pt idx="20820">
                  <c:v>11.053000000000001</c:v>
                </c:pt>
                <c:pt idx="20821">
                  <c:v>11.029</c:v>
                </c:pt>
                <c:pt idx="20822">
                  <c:v>11.029</c:v>
                </c:pt>
                <c:pt idx="20823">
                  <c:v>11.005000000000001</c:v>
                </c:pt>
                <c:pt idx="20824">
                  <c:v>11.005000000000001</c:v>
                </c:pt>
                <c:pt idx="20825">
                  <c:v>10.98</c:v>
                </c:pt>
                <c:pt idx="20826">
                  <c:v>10.98</c:v>
                </c:pt>
                <c:pt idx="20827">
                  <c:v>10.956</c:v>
                </c:pt>
                <c:pt idx="20828">
                  <c:v>10.956</c:v>
                </c:pt>
                <c:pt idx="20829">
                  <c:v>10.956</c:v>
                </c:pt>
                <c:pt idx="20830">
                  <c:v>10.907</c:v>
                </c:pt>
                <c:pt idx="20831">
                  <c:v>10.932</c:v>
                </c:pt>
                <c:pt idx="20832">
                  <c:v>10.907</c:v>
                </c:pt>
                <c:pt idx="20833">
                  <c:v>10.907</c:v>
                </c:pt>
                <c:pt idx="20834">
                  <c:v>10.834</c:v>
                </c:pt>
                <c:pt idx="20835">
                  <c:v>10.81</c:v>
                </c:pt>
                <c:pt idx="20836">
                  <c:v>10.760999999999999</c:v>
                </c:pt>
                <c:pt idx="20837">
                  <c:v>10.736000000000001</c:v>
                </c:pt>
                <c:pt idx="20838">
                  <c:v>10.736000000000001</c:v>
                </c:pt>
                <c:pt idx="20839">
                  <c:v>10.712</c:v>
                </c:pt>
                <c:pt idx="20840">
                  <c:v>10.712</c:v>
                </c:pt>
                <c:pt idx="20841">
                  <c:v>10.712</c:v>
                </c:pt>
                <c:pt idx="20842">
                  <c:v>10.712</c:v>
                </c:pt>
                <c:pt idx="20843">
                  <c:v>10.686999999999999</c:v>
                </c:pt>
                <c:pt idx="20844">
                  <c:v>10.663</c:v>
                </c:pt>
                <c:pt idx="20845">
                  <c:v>10.663</c:v>
                </c:pt>
                <c:pt idx="20846">
                  <c:v>10.663</c:v>
                </c:pt>
                <c:pt idx="20847">
                  <c:v>10.614000000000001</c:v>
                </c:pt>
                <c:pt idx="20848">
                  <c:v>10.638</c:v>
                </c:pt>
                <c:pt idx="20849">
                  <c:v>10.614000000000001</c:v>
                </c:pt>
                <c:pt idx="20850">
                  <c:v>10.614000000000001</c:v>
                </c:pt>
                <c:pt idx="20851">
                  <c:v>10.614000000000001</c:v>
                </c:pt>
                <c:pt idx="20852">
                  <c:v>10.614000000000001</c:v>
                </c:pt>
                <c:pt idx="20853">
                  <c:v>10.59</c:v>
                </c:pt>
                <c:pt idx="20854">
                  <c:v>10.59</c:v>
                </c:pt>
                <c:pt idx="20855">
                  <c:v>10.565</c:v>
                </c:pt>
                <c:pt idx="20856">
                  <c:v>10.565</c:v>
                </c:pt>
                <c:pt idx="20857">
                  <c:v>10.59</c:v>
                </c:pt>
                <c:pt idx="20858">
                  <c:v>10.565</c:v>
                </c:pt>
                <c:pt idx="20859">
                  <c:v>10.565</c:v>
                </c:pt>
                <c:pt idx="20860">
                  <c:v>10.565</c:v>
                </c:pt>
                <c:pt idx="20861">
                  <c:v>10.565</c:v>
                </c:pt>
                <c:pt idx="20862">
                  <c:v>10.565</c:v>
                </c:pt>
                <c:pt idx="20863">
                  <c:v>10.541</c:v>
                </c:pt>
                <c:pt idx="20864">
                  <c:v>10.565</c:v>
                </c:pt>
                <c:pt idx="20865">
                  <c:v>10.565</c:v>
                </c:pt>
                <c:pt idx="20866">
                  <c:v>10.565</c:v>
                </c:pt>
                <c:pt idx="20867">
                  <c:v>10.59</c:v>
                </c:pt>
                <c:pt idx="20868">
                  <c:v>10.614000000000001</c:v>
                </c:pt>
                <c:pt idx="20869">
                  <c:v>10.686999999999999</c:v>
                </c:pt>
                <c:pt idx="20870">
                  <c:v>10.712</c:v>
                </c:pt>
                <c:pt idx="20871">
                  <c:v>10.760999999999999</c:v>
                </c:pt>
                <c:pt idx="20872">
                  <c:v>10.858000000000001</c:v>
                </c:pt>
                <c:pt idx="20873">
                  <c:v>10.932</c:v>
                </c:pt>
                <c:pt idx="20874">
                  <c:v>11.029</c:v>
                </c:pt>
                <c:pt idx="20875">
                  <c:v>11.077999999999999</c:v>
                </c:pt>
                <c:pt idx="20876">
                  <c:v>11.151</c:v>
                </c:pt>
                <c:pt idx="20877">
                  <c:v>11.224</c:v>
                </c:pt>
                <c:pt idx="20878">
                  <c:v>11.273</c:v>
                </c:pt>
                <c:pt idx="20879">
                  <c:v>11.346</c:v>
                </c:pt>
                <c:pt idx="20880">
                  <c:v>11.37</c:v>
                </c:pt>
                <c:pt idx="20881">
                  <c:v>11.419</c:v>
                </c:pt>
                <c:pt idx="20882">
                  <c:v>11.492000000000001</c:v>
                </c:pt>
                <c:pt idx="20883">
                  <c:v>11.54</c:v>
                </c:pt>
                <c:pt idx="20884">
                  <c:v>11.589</c:v>
                </c:pt>
                <c:pt idx="20885">
                  <c:v>11.637</c:v>
                </c:pt>
                <c:pt idx="20886">
                  <c:v>11.662000000000001</c:v>
                </c:pt>
                <c:pt idx="20887">
                  <c:v>11.686</c:v>
                </c:pt>
                <c:pt idx="20888">
                  <c:v>11.686</c:v>
                </c:pt>
                <c:pt idx="20889">
                  <c:v>11.71</c:v>
                </c:pt>
                <c:pt idx="20890">
                  <c:v>11.759</c:v>
                </c:pt>
                <c:pt idx="20891">
                  <c:v>11.782999999999999</c:v>
                </c:pt>
                <c:pt idx="20892">
                  <c:v>11.782999999999999</c:v>
                </c:pt>
                <c:pt idx="20893">
                  <c:v>11.734</c:v>
                </c:pt>
                <c:pt idx="20894">
                  <c:v>11.759</c:v>
                </c:pt>
                <c:pt idx="20895">
                  <c:v>11.807</c:v>
                </c:pt>
                <c:pt idx="20896">
                  <c:v>11.832000000000001</c:v>
                </c:pt>
                <c:pt idx="20897">
                  <c:v>11.782999999999999</c:v>
                </c:pt>
                <c:pt idx="20898">
                  <c:v>11.734</c:v>
                </c:pt>
                <c:pt idx="20899">
                  <c:v>11.686</c:v>
                </c:pt>
                <c:pt idx="20900">
                  <c:v>11.662000000000001</c:v>
                </c:pt>
                <c:pt idx="20901">
                  <c:v>11.613</c:v>
                </c:pt>
                <c:pt idx="20902">
                  <c:v>11.613</c:v>
                </c:pt>
                <c:pt idx="20903">
                  <c:v>11.589</c:v>
                </c:pt>
                <c:pt idx="20904">
                  <c:v>11.565</c:v>
                </c:pt>
                <c:pt idx="20905">
                  <c:v>11.54</c:v>
                </c:pt>
                <c:pt idx="20906">
                  <c:v>11.516</c:v>
                </c:pt>
                <c:pt idx="20907">
                  <c:v>11.467000000000001</c:v>
                </c:pt>
                <c:pt idx="20908">
                  <c:v>11.419</c:v>
                </c:pt>
                <c:pt idx="20909">
                  <c:v>11.37</c:v>
                </c:pt>
                <c:pt idx="20910">
                  <c:v>11.346</c:v>
                </c:pt>
                <c:pt idx="20911">
                  <c:v>11.297000000000001</c:v>
                </c:pt>
                <c:pt idx="20912">
                  <c:v>11.297000000000001</c:v>
                </c:pt>
                <c:pt idx="20913">
                  <c:v>11.247999999999999</c:v>
                </c:pt>
                <c:pt idx="20914">
                  <c:v>11.224</c:v>
                </c:pt>
                <c:pt idx="20915">
                  <c:v>11.2</c:v>
                </c:pt>
                <c:pt idx="20916">
                  <c:v>11.175000000000001</c:v>
                </c:pt>
                <c:pt idx="20917">
                  <c:v>11.151</c:v>
                </c:pt>
                <c:pt idx="20918">
                  <c:v>11.102</c:v>
                </c:pt>
                <c:pt idx="20919">
                  <c:v>11.077999999999999</c:v>
                </c:pt>
                <c:pt idx="20920">
                  <c:v>11.053000000000001</c:v>
                </c:pt>
                <c:pt idx="20921">
                  <c:v>11.053000000000001</c:v>
                </c:pt>
                <c:pt idx="20922">
                  <c:v>11.053000000000001</c:v>
                </c:pt>
                <c:pt idx="20923">
                  <c:v>11.029</c:v>
                </c:pt>
                <c:pt idx="20924">
                  <c:v>11.005000000000001</c:v>
                </c:pt>
                <c:pt idx="20925">
                  <c:v>10.98</c:v>
                </c:pt>
                <c:pt idx="20926">
                  <c:v>10.932</c:v>
                </c:pt>
                <c:pt idx="20927">
                  <c:v>10.907</c:v>
                </c:pt>
                <c:pt idx="20928">
                  <c:v>10.882999999999999</c:v>
                </c:pt>
                <c:pt idx="20929">
                  <c:v>10.882999999999999</c:v>
                </c:pt>
                <c:pt idx="20930">
                  <c:v>10.858000000000001</c:v>
                </c:pt>
                <c:pt idx="20931">
                  <c:v>10.834</c:v>
                </c:pt>
                <c:pt idx="20932">
                  <c:v>10.81</c:v>
                </c:pt>
                <c:pt idx="20933">
                  <c:v>10.81</c:v>
                </c:pt>
                <c:pt idx="20934">
                  <c:v>10.785</c:v>
                </c:pt>
                <c:pt idx="20935">
                  <c:v>10.785</c:v>
                </c:pt>
                <c:pt idx="20936">
                  <c:v>10.760999999999999</c:v>
                </c:pt>
                <c:pt idx="20937">
                  <c:v>10.760999999999999</c:v>
                </c:pt>
                <c:pt idx="20938">
                  <c:v>10.736000000000001</c:v>
                </c:pt>
                <c:pt idx="20939">
                  <c:v>10.736000000000001</c:v>
                </c:pt>
                <c:pt idx="20940">
                  <c:v>10.712</c:v>
                </c:pt>
                <c:pt idx="20941">
                  <c:v>10.712</c:v>
                </c:pt>
                <c:pt idx="20942">
                  <c:v>10.712</c:v>
                </c:pt>
                <c:pt idx="20943">
                  <c:v>10.686999999999999</c:v>
                </c:pt>
                <c:pt idx="20944">
                  <c:v>10.686999999999999</c:v>
                </c:pt>
                <c:pt idx="20945">
                  <c:v>10.686999999999999</c:v>
                </c:pt>
                <c:pt idx="20946">
                  <c:v>10.686999999999999</c:v>
                </c:pt>
                <c:pt idx="20947">
                  <c:v>10.663</c:v>
                </c:pt>
                <c:pt idx="20948">
                  <c:v>10.663</c:v>
                </c:pt>
                <c:pt idx="20949">
                  <c:v>10.663</c:v>
                </c:pt>
                <c:pt idx="20950">
                  <c:v>10.638</c:v>
                </c:pt>
                <c:pt idx="20951">
                  <c:v>10.663</c:v>
                </c:pt>
                <c:pt idx="20952">
                  <c:v>10.638</c:v>
                </c:pt>
                <c:pt idx="20953">
                  <c:v>10.638</c:v>
                </c:pt>
                <c:pt idx="20954">
                  <c:v>10.638</c:v>
                </c:pt>
                <c:pt idx="20955">
                  <c:v>10.638</c:v>
                </c:pt>
                <c:pt idx="20956">
                  <c:v>10.638</c:v>
                </c:pt>
                <c:pt idx="20957">
                  <c:v>10.638</c:v>
                </c:pt>
                <c:pt idx="20958">
                  <c:v>10.638</c:v>
                </c:pt>
                <c:pt idx="20959">
                  <c:v>10.638</c:v>
                </c:pt>
                <c:pt idx="20960">
                  <c:v>10.638</c:v>
                </c:pt>
                <c:pt idx="20961">
                  <c:v>10.663</c:v>
                </c:pt>
                <c:pt idx="20962">
                  <c:v>10.663</c:v>
                </c:pt>
                <c:pt idx="20963">
                  <c:v>10.686999999999999</c:v>
                </c:pt>
                <c:pt idx="20964">
                  <c:v>10.686999999999999</c:v>
                </c:pt>
                <c:pt idx="20965">
                  <c:v>10.712</c:v>
                </c:pt>
                <c:pt idx="20966">
                  <c:v>10.736000000000001</c:v>
                </c:pt>
                <c:pt idx="20967">
                  <c:v>10.81</c:v>
                </c:pt>
                <c:pt idx="20968">
                  <c:v>10.932</c:v>
                </c:pt>
                <c:pt idx="20969">
                  <c:v>10.956</c:v>
                </c:pt>
                <c:pt idx="20970">
                  <c:v>11.127000000000001</c:v>
                </c:pt>
                <c:pt idx="20971">
                  <c:v>11.247999999999999</c:v>
                </c:pt>
                <c:pt idx="20972">
                  <c:v>11.273</c:v>
                </c:pt>
                <c:pt idx="20973">
                  <c:v>11.297000000000001</c:v>
                </c:pt>
                <c:pt idx="20974">
                  <c:v>11.467000000000001</c:v>
                </c:pt>
                <c:pt idx="20975">
                  <c:v>11.516</c:v>
                </c:pt>
                <c:pt idx="20976">
                  <c:v>11.419</c:v>
                </c:pt>
                <c:pt idx="20977">
                  <c:v>11.37</c:v>
                </c:pt>
                <c:pt idx="20978">
                  <c:v>11.394</c:v>
                </c:pt>
                <c:pt idx="20979">
                  <c:v>11.419</c:v>
                </c:pt>
                <c:pt idx="20980">
                  <c:v>11.394</c:v>
                </c:pt>
                <c:pt idx="20981">
                  <c:v>11.516</c:v>
                </c:pt>
                <c:pt idx="20982">
                  <c:v>11.516</c:v>
                </c:pt>
                <c:pt idx="20983">
                  <c:v>11.565</c:v>
                </c:pt>
                <c:pt idx="20984">
                  <c:v>11.54</c:v>
                </c:pt>
                <c:pt idx="20985">
                  <c:v>11.492000000000001</c:v>
                </c:pt>
                <c:pt idx="20986">
                  <c:v>11.516</c:v>
                </c:pt>
                <c:pt idx="20987">
                  <c:v>11.637</c:v>
                </c:pt>
                <c:pt idx="20988">
                  <c:v>11.782999999999999</c:v>
                </c:pt>
                <c:pt idx="20989">
                  <c:v>11.734</c:v>
                </c:pt>
                <c:pt idx="20990">
                  <c:v>11.759</c:v>
                </c:pt>
                <c:pt idx="20991">
                  <c:v>11.782999999999999</c:v>
                </c:pt>
                <c:pt idx="20992">
                  <c:v>11.759</c:v>
                </c:pt>
                <c:pt idx="20993">
                  <c:v>11.782999999999999</c:v>
                </c:pt>
                <c:pt idx="20994">
                  <c:v>11.734</c:v>
                </c:pt>
                <c:pt idx="20995">
                  <c:v>11.734</c:v>
                </c:pt>
                <c:pt idx="20996">
                  <c:v>11.613</c:v>
                </c:pt>
                <c:pt idx="20997">
                  <c:v>11.467000000000001</c:v>
                </c:pt>
                <c:pt idx="20998">
                  <c:v>11.37</c:v>
                </c:pt>
                <c:pt idx="20999">
                  <c:v>11.273</c:v>
                </c:pt>
                <c:pt idx="21000">
                  <c:v>11.2</c:v>
                </c:pt>
                <c:pt idx="21001">
                  <c:v>11.2</c:v>
                </c:pt>
                <c:pt idx="21002">
                  <c:v>11.2</c:v>
                </c:pt>
                <c:pt idx="21003">
                  <c:v>11.151</c:v>
                </c:pt>
                <c:pt idx="21004">
                  <c:v>11.102</c:v>
                </c:pt>
                <c:pt idx="21005">
                  <c:v>11.053000000000001</c:v>
                </c:pt>
                <c:pt idx="21006">
                  <c:v>11.053000000000001</c:v>
                </c:pt>
                <c:pt idx="21007">
                  <c:v>11.029</c:v>
                </c:pt>
                <c:pt idx="21008">
                  <c:v>10.956</c:v>
                </c:pt>
                <c:pt idx="21009">
                  <c:v>10.932</c:v>
                </c:pt>
                <c:pt idx="21010">
                  <c:v>10.956</c:v>
                </c:pt>
                <c:pt idx="21011">
                  <c:v>10.956</c:v>
                </c:pt>
                <c:pt idx="21012">
                  <c:v>10.956</c:v>
                </c:pt>
                <c:pt idx="21013">
                  <c:v>10.932</c:v>
                </c:pt>
                <c:pt idx="21014">
                  <c:v>10.932</c:v>
                </c:pt>
                <c:pt idx="21015">
                  <c:v>10.932</c:v>
                </c:pt>
                <c:pt idx="21016">
                  <c:v>10.907</c:v>
                </c:pt>
                <c:pt idx="21017">
                  <c:v>10.882999999999999</c:v>
                </c:pt>
                <c:pt idx="21018">
                  <c:v>10.882999999999999</c:v>
                </c:pt>
                <c:pt idx="21019">
                  <c:v>10.858000000000001</c:v>
                </c:pt>
                <c:pt idx="21020">
                  <c:v>10.834</c:v>
                </c:pt>
                <c:pt idx="21021">
                  <c:v>10.81</c:v>
                </c:pt>
                <c:pt idx="21022">
                  <c:v>10.81</c:v>
                </c:pt>
                <c:pt idx="21023">
                  <c:v>10.81</c:v>
                </c:pt>
                <c:pt idx="21024">
                  <c:v>10.785</c:v>
                </c:pt>
                <c:pt idx="21025">
                  <c:v>10.760999999999999</c:v>
                </c:pt>
                <c:pt idx="21026">
                  <c:v>10.760999999999999</c:v>
                </c:pt>
                <c:pt idx="21027">
                  <c:v>10.760999999999999</c:v>
                </c:pt>
                <c:pt idx="21028">
                  <c:v>10.760999999999999</c:v>
                </c:pt>
                <c:pt idx="21029">
                  <c:v>10.736000000000001</c:v>
                </c:pt>
                <c:pt idx="21030">
                  <c:v>10.712</c:v>
                </c:pt>
                <c:pt idx="21031">
                  <c:v>10.712</c:v>
                </c:pt>
                <c:pt idx="21032">
                  <c:v>10.712</c:v>
                </c:pt>
                <c:pt idx="21033">
                  <c:v>10.712</c:v>
                </c:pt>
                <c:pt idx="21034">
                  <c:v>10.686999999999999</c:v>
                </c:pt>
                <c:pt idx="21035">
                  <c:v>10.663</c:v>
                </c:pt>
                <c:pt idx="21036">
                  <c:v>10.663</c:v>
                </c:pt>
                <c:pt idx="21037">
                  <c:v>10.663</c:v>
                </c:pt>
                <c:pt idx="21038">
                  <c:v>10.638</c:v>
                </c:pt>
                <c:pt idx="21039">
                  <c:v>10.638</c:v>
                </c:pt>
                <c:pt idx="21040">
                  <c:v>10.638</c:v>
                </c:pt>
                <c:pt idx="21041">
                  <c:v>10.638</c:v>
                </c:pt>
                <c:pt idx="21042">
                  <c:v>10.638</c:v>
                </c:pt>
                <c:pt idx="21043">
                  <c:v>10.614000000000001</c:v>
                </c:pt>
                <c:pt idx="21044">
                  <c:v>10.614000000000001</c:v>
                </c:pt>
                <c:pt idx="21045">
                  <c:v>10.59</c:v>
                </c:pt>
                <c:pt idx="21046">
                  <c:v>10.59</c:v>
                </c:pt>
                <c:pt idx="21047">
                  <c:v>10.565</c:v>
                </c:pt>
                <c:pt idx="21048">
                  <c:v>10.565</c:v>
                </c:pt>
                <c:pt idx="21049">
                  <c:v>10.565</c:v>
                </c:pt>
                <c:pt idx="21050">
                  <c:v>10.541</c:v>
                </c:pt>
                <c:pt idx="21051">
                  <c:v>10.565</c:v>
                </c:pt>
                <c:pt idx="21052">
                  <c:v>10.565</c:v>
                </c:pt>
                <c:pt idx="21053">
                  <c:v>10.565</c:v>
                </c:pt>
                <c:pt idx="21054">
                  <c:v>10.565</c:v>
                </c:pt>
                <c:pt idx="21055">
                  <c:v>10.59</c:v>
                </c:pt>
                <c:pt idx="21056">
                  <c:v>10.59</c:v>
                </c:pt>
                <c:pt idx="21057">
                  <c:v>10.614000000000001</c:v>
                </c:pt>
                <c:pt idx="21058">
                  <c:v>10.614000000000001</c:v>
                </c:pt>
                <c:pt idx="21059">
                  <c:v>10.614000000000001</c:v>
                </c:pt>
                <c:pt idx="21060">
                  <c:v>10.638</c:v>
                </c:pt>
                <c:pt idx="21061">
                  <c:v>10.663</c:v>
                </c:pt>
                <c:pt idx="21062">
                  <c:v>10.712</c:v>
                </c:pt>
                <c:pt idx="21063">
                  <c:v>10.736000000000001</c:v>
                </c:pt>
                <c:pt idx="21064">
                  <c:v>10.81</c:v>
                </c:pt>
                <c:pt idx="21065">
                  <c:v>10.907</c:v>
                </c:pt>
                <c:pt idx="21066">
                  <c:v>10.932</c:v>
                </c:pt>
                <c:pt idx="21067">
                  <c:v>11.029</c:v>
                </c:pt>
                <c:pt idx="21068">
                  <c:v>11.053000000000001</c:v>
                </c:pt>
                <c:pt idx="21069">
                  <c:v>11.102</c:v>
                </c:pt>
                <c:pt idx="21070">
                  <c:v>11.151</c:v>
                </c:pt>
                <c:pt idx="21071">
                  <c:v>11.2</c:v>
                </c:pt>
                <c:pt idx="21072">
                  <c:v>11.247999999999999</c:v>
                </c:pt>
                <c:pt idx="21073">
                  <c:v>11.273</c:v>
                </c:pt>
                <c:pt idx="21074">
                  <c:v>11.297000000000001</c:v>
                </c:pt>
                <c:pt idx="21075">
                  <c:v>11.37</c:v>
                </c:pt>
                <c:pt idx="21076">
                  <c:v>11.394</c:v>
                </c:pt>
                <c:pt idx="21077">
                  <c:v>11.443</c:v>
                </c:pt>
                <c:pt idx="21078">
                  <c:v>11.467000000000001</c:v>
                </c:pt>
                <c:pt idx="21079">
                  <c:v>11.467000000000001</c:v>
                </c:pt>
                <c:pt idx="21080">
                  <c:v>11.467000000000001</c:v>
                </c:pt>
                <c:pt idx="21081">
                  <c:v>11.516</c:v>
                </c:pt>
                <c:pt idx="21082">
                  <c:v>11.467000000000001</c:v>
                </c:pt>
                <c:pt idx="21083">
                  <c:v>11.54</c:v>
                </c:pt>
                <c:pt idx="21084">
                  <c:v>11.516</c:v>
                </c:pt>
                <c:pt idx="21085">
                  <c:v>11.516</c:v>
                </c:pt>
                <c:pt idx="21086">
                  <c:v>11.565</c:v>
                </c:pt>
                <c:pt idx="21087">
                  <c:v>11.613</c:v>
                </c:pt>
                <c:pt idx="21088">
                  <c:v>11.637</c:v>
                </c:pt>
                <c:pt idx="21089">
                  <c:v>11.637</c:v>
                </c:pt>
                <c:pt idx="21090">
                  <c:v>11.613</c:v>
                </c:pt>
                <c:pt idx="21091">
                  <c:v>11.613</c:v>
                </c:pt>
                <c:pt idx="21092">
                  <c:v>11.613</c:v>
                </c:pt>
                <c:pt idx="21093">
                  <c:v>11.613</c:v>
                </c:pt>
                <c:pt idx="21094">
                  <c:v>11.589</c:v>
                </c:pt>
                <c:pt idx="21095">
                  <c:v>11.565</c:v>
                </c:pt>
                <c:pt idx="21096">
                  <c:v>11.54</c:v>
                </c:pt>
                <c:pt idx="21097">
                  <c:v>11.492000000000001</c:v>
                </c:pt>
                <c:pt idx="21098">
                  <c:v>11.467000000000001</c:v>
                </c:pt>
                <c:pt idx="21099">
                  <c:v>11.443</c:v>
                </c:pt>
                <c:pt idx="21100">
                  <c:v>11.394</c:v>
                </c:pt>
                <c:pt idx="21101">
                  <c:v>11.321</c:v>
                </c:pt>
                <c:pt idx="21102">
                  <c:v>11.273</c:v>
                </c:pt>
                <c:pt idx="21103">
                  <c:v>11.224</c:v>
                </c:pt>
                <c:pt idx="21104">
                  <c:v>11.2</c:v>
                </c:pt>
                <c:pt idx="21105">
                  <c:v>11.2</c:v>
                </c:pt>
                <c:pt idx="21106">
                  <c:v>11.151</c:v>
                </c:pt>
                <c:pt idx="21107">
                  <c:v>11.151</c:v>
                </c:pt>
                <c:pt idx="21108">
                  <c:v>11.127000000000001</c:v>
                </c:pt>
                <c:pt idx="21109">
                  <c:v>11.102</c:v>
                </c:pt>
                <c:pt idx="21110">
                  <c:v>11.077999999999999</c:v>
                </c:pt>
                <c:pt idx="21111">
                  <c:v>11.029</c:v>
                </c:pt>
                <c:pt idx="21112">
                  <c:v>10.98</c:v>
                </c:pt>
                <c:pt idx="21113">
                  <c:v>10.932</c:v>
                </c:pt>
                <c:pt idx="21114">
                  <c:v>10.907</c:v>
                </c:pt>
                <c:pt idx="21115">
                  <c:v>10.882999999999999</c:v>
                </c:pt>
                <c:pt idx="21116">
                  <c:v>10.882999999999999</c:v>
                </c:pt>
                <c:pt idx="21117">
                  <c:v>10.858000000000001</c:v>
                </c:pt>
                <c:pt idx="21118">
                  <c:v>10.858000000000001</c:v>
                </c:pt>
                <c:pt idx="21119">
                  <c:v>10.834</c:v>
                </c:pt>
                <c:pt idx="21120">
                  <c:v>10.834</c:v>
                </c:pt>
                <c:pt idx="21121">
                  <c:v>10.81</c:v>
                </c:pt>
                <c:pt idx="21122">
                  <c:v>10.785</c:v>
                </c:pt>
                <c:pt idx="21123">
                  <c:v>10.760999999999999</c:v>
                </c:pt>
                <c:pt idx="21124">
                  <c:v>10.736000000000001</c:v>
                </c:pt>
                <c:pt idx="21125">
                  <c:v>10.736000000000001</c:v>
                </c:pt>
                <c:pt idx="21126">
                  <c:v>10.712</c:v>
                </c:pt>
                <c:pt idx="21127">
                  <c:v>10.686999999999999</c:v>
                </c:pt>
                <c:pt idx="21128">
                  <c:v>10.663</c:v>
                </c:pt>
                <c:pt idx="21129">
                  <c:v>10.663</c:v>
                </c:pt>
                <c:pt idx="21130">
                  <c:v>10.663</c:v>
                </c:pt>
                <c:pt idx="21131">
                  <c:v>10.663</c:v>
                </c:pt>
                <c:pt idx="21132">
                  <c:v>10.638</c:v>
                </c:pt>
                <c:pt idx="21133">
                  <c:v>10.614000000000001</c:v>
                </c:pt>
                <c:pt idx="21134">
                  <c:v>10.614000000000001</c:v>
                </c:pt>
                <c:pt idx="21135">
                  <c:v>10.614000000000001</c:v>
                </c:pt>
                <c:pt idx="21136">
                  <c:v>10.614000000000001</c:v>
                </c:pt>
                <c:pt idx="21137">
                  <c:v>10.614000000000001</c:v>
                </c:pt>
                <c:pt idx="21138">
                  <c:v>10.614000000000001</c:v>
                </c:pt>
                <c:pt idx="21139">
                  <c:v>10.59</c:v>
                </c:pt>
                <c:pt idx="21140">
                  <c:v>10.59</c:v>
                </c:pt>
                <c:pt idx="21141">
                  <c:v>10.59</c:v>
                </c:pt>
                <c:pt idx="21142">
                  <c:v>10.565</c:v>
                </c:pt>
                <c:pt idx="21143">
                  <c:v>10.565</c:v>
                </c:pt>
                <c:pt idx="21144">
                  <c:v>10.565</c:v>
                </c:pt>
                <c:pt idx="21145">
                  <c:v>10.565</c:v>
                </c:pt>
                <c:pt idx="21146">
                  <c:v>10.565</c:v>
                </c:pt>
                <c:pt idx="21147">
                  <c:v>10.59</c:v>
                </c:pt>
                <c:pt idx="21148">
                  <c:v>10.565</c:v>
                </c:pt>
                <c:pt idx="21149">
                  <c:v>10.565</c:v>
                </c:pt>
                <c:pt idx="21150">
                  <c:v>10.565</c:v>
                </c:pt>
                <c:pt idx="21151">
                  <c:v>10.565</c:v>
                </c:pt>
                <c:pt idx="21152">
                  <c:v>10.565</c:v>
                </c:pt>
                <c:pt idx="21153">
                  <c:v>10.565</c:v>
                </c:pt>
                <c:pt idx="21154">
                  <c:v>10.565</c:v>
                </c:pt>
                <c:pt idx="21155">
                  <c:v>10.565</c:v>
                </c:pt>
                <c:pt idx="21156">
                  <c:v>10.59</c:v>
                </c:pt>
                <c:pt idx="21157">
                  <c:v>10.614000000000001</c:v>
                </c:pt>
                <c:pt idx="21158">
                  <c:v>10.663</c:v>
                </c:pt>
                <c:pt idx="21159">
                  <c:v>10.712</c:v>
                </c:pt>
                <c:pt idx="21160">
                  <c:v>10.81</c:v>
                </c:pt>
                <c:pt idx="21161">
                  <c:v>10.907</c:v>
                </c:pt>
                <c:pt idx="21162">
                  <c:v>10.98</c:v>
                </c:pt>
                <c:pt idx="21163">
                  <c:v>11.053000000000001</c:v>
                </c:pt>
                <c:pt idx="21164">
                  <c:v>11.127000000000001</c:v>
                </c:pt>
                <c:pt idx="21165">
                  <c:v>11.175000000000001</c:v>
                </c:pt>
                <c:pt idx="21166">
                  <c:v>11.224</c:v>
                </c:pt>
                <c:pt idx="21167">
                  <c:v>11.273</c:v>
                </c:pt>
                <c:pt idx="21168">
                  <c:v>11.297000000000001</c:v>
                </c:pt>
                <c:pt idx="21169">
                  <c:v>11.346</c:v>
                </c:pt>
                <c:pt idx="21170">
                  <c:v>11.419</c:v>
                </c:pt>
                <c:pt idx="21171">
                  <c:v>11.419</c:v>
                </c:pt>
                <c:pt idx="21172">
                  <c:v>11.443</c:v>
                </c:pt>
                <c:pt idx="21173">
                  <c:v>11.492000000000001</c:v>
                </c:pt>
                <c:pt idx="21174">
                  <c:v>11.516</c:v>
                </c:pt>
                <c:pt idx="21175">
                  <c:v>11.54</c:v>
                </c:pt>
                <c:pt idx="21176">
                  <c:v>11.565</c:v>
                </c:pt>
                <c:pt idx="21177">
                  <c:v>11.613</c:v>
                </c:pt>
                <c:pt idx="21178">
                  <c:v>11.686</c:v>
                </c:pt>
                <c:pt idx="21179">
                  <c:v>11.71</c:v>
                </c:pt>
                <c:pt idx="21180">
                  <c:v>11.71</c:v>
                </c:pt>
                <c:pt idx="21181">
                  <c:v>11.686</c:v>
                </c:pt>
                <c:pt idx="21182">
                  <c:v>11.686</c:v>
                </c:pt>
                <c:pt idx="21183">
                  <c:v>11.662000000000001</c:v>
                </c:pt>
                <c:pt idx="21184">
                  <c:v>11.662000000000001</c:v>
                </c:pt>
                <c:pt idx="21185">
                  <c:v>11.71</c:v>
                </c:pt>
                <c:pt idx="21186">
                  <c:v>11.71</c:v>
                </c:pt>
                <c:pt idx="21187">
                  <c:v>11.71</c:v>
                </c:pt>
                <c:pt idx="21188">
                  <c:v>11.637</c:v>
                </c:pt>
                <c:pt idx="21189">
                  <c:v>11.589</c:v>
                </c:pt>
                <c:pt idx="21190">
                  <c:v>11.54</c:v>
                </c:pt>
                <c:pt idx="21191">
                  <c:v>11.492000000000001</c:v>
                </c:pt>
                <c:pt idx="21192">
                  <c:v>11.516</c:v>
                </c:pt>
                <c:pt idx="21193">
                  <c:v>11.492000000000001</c:v>
                </c:pt>
                <c:pt idx="21194">
                  <c:v>11.467000000000001</c:v>
                </c:pt>
                <c:pt idx="21195">
                  <c:v>11.419</c:v>
                </c:pt>
                <c:pt idx="21196">
                  <c:v>11.37</c:v>
                </c:pt>
                <c:pt idx="21197">
                  <c:v>11.321</c:v>
                </c:pt>
                <c:pt idx="21198">
                  <c:v>11.273</c:v>
                </c:pt>
                <c:pt idx="21199">
                  <c:v>11.273</c:v>
                </c:pt>
                <c:pt idx="21200">
                  <c:v>11.247999999999999</c:v>
                </c:pt>
                <c:pt idx="21201">
                  <c:v>11.224</c:v>
                </c:pt>
                <c:pt idx="21202">
                  <c:v>11.2</c:v>
                </c:pt>
                <c:pt idx="21203">
                  <c:v>11.175000000000001</c:v>
                </c:pt>
                <c:pt idx="21204">
                  <c:v>11.151</c:v>
                </c:pt>
                <c:pt idx="21205">
                  <c:v>11.102</c:v>
                </c:pt>
                <c:pt idx="21206">
                  <c:v>11.077999999999999</c:v>
                </c:pt>
                <c:pt idx="21207">
                  <c:v>11.102</c:v>
                </c:pt>
                <c:pt idx="21208">
                  <c:v>11.077999999999999</c:v>
                </c:pt>
                <c:pt idx="21209">
                  <c:v>11.029</c:v>
                </c:pt>
                <c:pt idx="21210">
                  <c:v>10.956</c:v>
                </c:pt>
                <c:pt idx="21211">
                  <c:v>10.956</c:v>
                </c:pt>
                <c:pt idx="21212">
                  <c:v>10.932</c:v>
                </c:pt>
                <c:pt idx="21213">
                  <c:v>10.907</c:v>
                </c:pt>
                <c:pt idx="21214">
                  <c:v>10.882999999999999</c:v>
                </c:pt>
                <c:pt idx="21215">
                  <c:v>10.882999999999999</c:v>
                </c:pt>
                <c:pt idx="21216">
                  <c:v>10.882999999999999</c:v>
                </c:pt>
                <c:pt idx="21217">
                  <c:v>10.858000000000001</c:v>
                </c:pt>
                <c:pt idx="21218">
                  <c:v>10.858000000000001</c:v>
                </c:pt>
                <c:pt idx="21219">
                  <c:v>10.834</c:v>
                </c:pt>
                <c:pt idx="21220">
                  <c:v>10.81</c:v>
                </c:pt>
                <c:pt idx="21221">
                  <c:v>10.785</c:v>
                </c:pt>
                <c:pt idx="21222">
                  <c:v>10.760999999999999</c:v>
                </c:pt>
                <c:pt idx="21223">
                  <c:v>10.760999999999999</c:v>
                </c:pt>
                <c:pt idx="21224">
                  <c:v>10.736000000000001</c:v>
                </c:pt>
                <c:pt idx="21225">
                  <c:v>10.736000000000001</c:v>
                </c:pt>
                <c:pt idx="21226">
                  <c:v>10.736000000000001</c:v>
                </c:pt>
                <c:pt idx="21227">
                  <c:v>10.736000000000001</c:v>
                </c:pt>
                <c:pt idx="21228">
                  <c:v>10.712</c:v>
                </c:pt>
                <c:pt idx="21229">
                  <c:v>10.712</c:v>
                </c:pt>
                <c:pt idx="21230">
                  <c:v>10.712</c:v>
                </c:pt>
                <c:pt idx="21231">
                  <c:v>10.712</c:v>
                </c:pt>
                <c:pt idx="21232">
                  <c:v>10.712</c:v>
                </c:pt>
                <c:pt idx="21233">
                  <c:v>10.712</c:v>
                </c:pt>
                <c:pt idx="21234">
                  <c:v>10.712</c:v>
                </c:pt>
                <c:pt idx="21235">
                  <c:v>10.712</c:v>
                </c:pt>
                <c:pt idx="21236">
                  <c:v>10.712</c:v>
                </c:pt>
                <c:pt idx="21237">
                  <c:v>10.712</c:v>
                </c:pt>
                <c:pt idx="21238">
                  <c:v>10.712</c:v>
                </c:pt>
                <c:pt idx="21239">
                  <c:v>10.712</c:v>
                </c:pt>
                <c:pt idx="21240">
                  <c:v>10.712</c:v>
                </c:pt>
                <c:pt idx="21241">
                  <c:v>10.686999999999999</c:v>
                </c:pt>
                <c:pt idx="21242">
                  <c:v>10.712</c:v>
                </c:pt>
                <c:pt idx="21243">
                  <c:v>10.712</c:v>
                </c:pt>
                <c:pt idx="21244">
                  <c:v>10.712</c:v>
                </c:pt>
                <c:pt idx="21245">
                  <c:v>10.712</c:v>
                </c:pt>
                <c:pt idx="21246">
                  <c:v>10.712</c:v>
                </c:pt>
                <c:pt idx="21247">
                  <c:v>10.712</c:v>
                </c:pt>
                <c:pt idx="21248">
                  <c:v>10.712</c:v>
                </c:pt>
                <c:pt idx="21249">
                  <c:v>10.736000000000001</c:v>
                </c:pt>
                <c:pt idx="21250">
                  <c:v>10.760999999999999</c:v>
                </c:pt>
                <c:pt idx="21251">
                  <c:v>10.760999999999999</c:v>
                </c:pt>
                <c:pt idx="21252">
                  <c:v>10.81</c:v>
                </c:pt>
                <c:pt idx="21253">
                  <c:v>10.81</c:v>
                </c:pt>
                <c:pt idx="21254">
                  <c:v>10.834</c:v>
                </c:pt>
                <c:pt idx="21255">
                  <c:v>10.882999999999999</c:v>
                </c:pt>
                <c:pt idx="21256">
                  <c:v>10.956</c:v>
                </c:pt>
                <c:pt idx="21257">
                  <c:v>11.005000000000001</c:v>
                </c:pt>
                <c:pt idx="21258">
                  <c:v>11.077999999999999</c:v>
                </c:pt>
                <c:pt idx="21259">
                  <c:v>11.151</c:v>
                </c:pt>
                <c:pt idx="21260">
                  <c:v>11.224</c:v>
                </c:pt>
                <c:pt idx="21261">
                  <c:v>11.273</c:v>
                </c:pt>
                <c:pt idx="21262">
                  <c:v>11.321</c:v>
                </c:pt>
                <c:pt idx="21263">
                  <c:v>11.37</c:v>
                </c:pt>
                <c:pt idx="21264">
                  <c:v>11.443</c:v>
                </c:pt>
                <c:pt idx="21265">
                  <c:v>11.467000000000001</c:v>
                </c:pt>
                <c:pt idx="21266">
                  <c:v>11.516</c:v>
                </c:pt>
                <c:pt idx="21267">
                  <c:v>11.54</c:v>
                </c:pt>
                <c:pt idx="21268">
                  <c:v>11.613</c:v>
                </c:pt>
                <c:pt idx="21269">
                  <c:v>11.662000000000001</c:v>
                </c:pt>
                <c:pt idx="21270">
                  <c:v>11.686</c:v>
                </c:pt>
                <c:pt idx="21271">
                  <c:v>11.71</c:v>
                </c:pt>
                <c:pt idx="21272">
                  <c:v>11.734</c:v>
                </c:pt>
                <c:pt idx="21273">
                  <c:v>11.759</c:v>
                </c:pt>
                <c:pt idx="21274">
                  <c:v>11.759</c:v>
                </c:pt>
                <c:pt idx="21275">
                  <c:v>11.759</c:v>
                </c:pt>
                <c:pt idx="21276">
                  <c:v>11.734</c:v>
                </c:pt>
                <c:pt idx="21277">
                  <c:v>11.782999999999999</c:v>
                </c:pt>
                <c:pt idx="21278">
                  <c:v>11.782999999999999</c:v>
                </c:pt>
                <c:pt idx="21279">
                  <c:v>11.71</c:v>
                </c:pt>
                <c:pt idx="21280">
                  <c:v>11.71</c:v>
                </c:pt>
                <c:pt idx="21281">
                  <c:v>11.686</c:v>
                </c:pt>
                <c:pt idx="21282">
                  <c:v>11.637</c:v>
                </c:pt>
                <c:pt idx="21283">
                  <c:v>11.637</c:v>
                </c:pt>
                <c:pt idx="21284">
                  <c:v>11.637</c:v>
                </c:pt>
                <c:pt idx="21285">
                  <c:v>11.613</c:v>
                </c:pt>
                <c:pt idx="21286">
                  <c:v>11.589</c:v>
                </c:pt>
                <c:pt idx="21287">
                  <c:v>11.54</c:v>
                </c:pt>
                <c:pt idx="21288">
                  <c:v>11.54</c:v>
                </c:pt>
                <c:pt idx="21289">
                  <c:v>11.637</c:v>
                </c:pt>
                <c:pt idx="21290">
                  <c:v>11.759</c:v>
                </c:pt>
                <c:pt idx="21291">
                  <c:v>11.71</c:v>
                </c:pt>
                <c:pt idx="21292">
                  <c:v>11.613</c:v>
                </c:pt>
                <c:pt idx="21293">
                  <c:v>11.516</c:v>
                </c:pt>
                <c:pt idx="21294">
                  <c:v>11.37</c:v>
                </c:pt>
                <c:pt idx="21295">
                  <c:v>11.247999999999999</c:v>
                </c:pt>
                <c:pt idx="21296">
                  <c:v>11.175000000000001</c:v>
                </c:pt>
                <c:pt idx="21297">
                  <c:v>11.151</c:v>
                </c:pt>
                <c:pt idx="21298">
                  <c:v>11.102</c:v>
                </c:pt>
                <c:pt idx="21299">
                  <c:v>11.077999999999999</c:v>
                </c:pt>
                <c:pt idx="21300">
                  <c:v>11.077999999999999</c:v>
                </c:pt>
                <c:pt idx="21301">
                  <c:v>11.077999999999999</c:v>
                </c:pt>
                <c:pt idx="21302">
                  <c:v>11.053000000000001</c:v>
                </c:pt>
                <c:pt idx="21303">
                  <c:v>11.029</c:v>
                </c:pt>
                <c:pt idx="21304">
                  <c:v>10.98</c:v>
                </c:pt>
                <c:pt idx="21305">
                  <c:v>10.98</c:v>
                </c:pt>
                <c:pt idx="21306">
                  <c:v>10.956</c:v>
                </c:pt>
                <c:pt idx="21307">
                  <c:v>10.932</c:v>
                </c:pt>
                <c:pt idx="21308">
                  <c:v>10.932</c:v>
                </c:pt>
                <c:pt idx="21309">
                  <c:v>10.932</c:v>
                </c:pt>
                <c:pt idx="21310">
                  <c:v>10.907</c:v>
                </c:pt>
                <c:pt idx="21311">
                  <c:v>10.882999999999999</c:v>
                </c:pt>
                <c:pt idx="21312">
                  <c:v>10.882999999999999</c:v>
                </c:pt>
                <c:pt idx="21313">
                  <c:v>10.858000000000001</c:v>
                </c:pt>
                <c:pt idx="21314">
                  <c:v>10.858000000000001</c:v>
                </c:pt>
                <c:pt idx="21315">
                  <c:v>10.858000000000001</c:v>
                </c:pt>
                <c:pt idx="21316">
                  <c:v>10.858000000000001</c:v>
                </c:pt>
                <c:pt idx="21317">
                  <c:v>10.858000000000001</c:v>
                </c:pt>
                <c:pt idx="21318">
                  <c:v>10.834</c:v>
                </c:pt>
                <c:pt idx="21319">
                  <c:v>10.834</c:v>
                </c:pt>
                <c:pt idx="21320">
                  <c:v>10.834</c:v>
                </c:pt>
                <c:pt idx="21321">
                  <c:v>10.81</c:v>
                </c:pt>
                <c:pt idx="21322">
                  <c:v>10.81</c:v>
                </c:pt>
                <c:pt idx="21323">
                  <c:v>10.785</c:v>
                </c:pt>
                <c:pt idx="21324">
                  <c:v>10.785</c:v>
                </c:pt>
                <c:pt idx="21325">
                  <c:v>10.760999999999999</c:v>
                </c:pt>
                <c:pt idx="21326">
                  <c:v>10.760999999999999</c:v>
                </c:pt>
                <c:pt idx="21327">
                  <c:v>10.760999999999999</c:v>
                </c:pt>
                <c:pt idx="21328">
                  <c:v>10.760999999999999</c:v>
                </c:pt>
                <c:pt idx="21329">
                  <c:v>10.760999999999999</c:v>
                </c:pt>
                <c:pt idx="21330">
                  <c:v>10.760999999999999</c:v>
                </c:pt>
                <c:pt idx="21331">
                  <c:v>10.760999999999999</c:v>
                </c:pt>
                <c:pt idx="21332">
                  <c:v>10.736000000000001</c:v>
                </c:pt>
                <c:pt idx="21333">
                  <c:v>10.736000000000001</c:v>
                </c:pt>
                <c:pt idx="21334">
                  <c:v>10.736000000000001</c:v>
                </c:pt>
                <c:pt idx="21335">
                  <c:v>10.736000000000001</c:v>
                </c:pt>
                <c:pt idx="21336">
                  <c:v>10.736000000000001</c:v>
                </c:pt>
                <c:pt idx="21337">
                  <c:v>10.736000000000001</c:v>
                </c:pt>
                <c:pt idx="21338">
                  <c:v>10.736000000000001</c:v>
                </c:pt>
                <c:pt idx="21339">
                  <c:v>10.736000000000001</c:v>
                </c:pt>
                <c:pt idx="21340">
                  <c:v>10.736000000000001</c:v>
                </c:pt>
                <c:pt idx="21341">
                  <c:v>10.736000000000001</c:v>
                </c:pt>
                <c:pt idx="21342">
                  <c:v>10.712</c:v>
                </c:pt>
                <c:pt idx="21343">
                  <c:v>10.712</c:v>
                </c:pt>
                <c:pt idx="21344">
                  <c:v>10.736000000000001</c:v>
                </c:pt>
                <c:pt idx="21345">
                  <c:v>10.736000000000001</c:v>
                </c:pt>
                <c:pt idx="21346">
                  <c:v>10.736000000000001</c:v>
                </c:pt>
                <c:pt idx="21347">
                  <c:v>10.736000000000001</c:v>
                </c:pt>
                <c:pt idx="21348">
                  <c:v>10.760999999999999</c:v>
                </c:pt>
                <c:pt idx="21349">
                  <c:v>10.760999999999999</c:v>
                </c:pt>
                <c:pt idx="21350">
                  <c:v>10.81</c:v>
                </c:pt>
                <c:pt idx="21351">
                  <c:v>10.834</c:v>
                </c:pt>
                <c:pt idx="21352">
                  <c:v>10.907</c:v>
                </c:pt>
                <c:pt idx="21353">
                  <c:v>11.005000000000001</c:v>
                </c:pt>
                <c:pt idx="21354">
                  <c:v>11.102</c:v>
                </c:pt>
                <c:pt idx="21355">
                  <c:v>11.151</c:v>
                </c:pt>
                <c:pt idx="21356">
                  <c:v>11.224</c:v>
                </c:pt>
                <c:pt idx="21357">
                  <c:v>11.321</c:v>
                </c:pt>
                <c:pt idx="21358">
                  <c:v>11.394</c:v>
                </c:pt>
                <c:pt idx="21359">
                  <c:v>11.467000000000001</c:v>
                </c:pt>
                <c:pt idx="21360">
                  <c:v>11.467000000000001</c:v>
                </c:pt>
                <c:pt idx="21361">
                  <c:v>11.467000000000001</c:v>
                </c:pt>
                <c:pt idx="21362">
                  <c:v>11.467000000000001</c:v>
                </c:pt>
                <c:pt idx="21363">
                  <c:v>11.516</c:v>
                </c:pt>
                <c:pt idx="21364">
                  <c:v>11.589</c:v>
                </c:pt>
                <c:pt idx="21365">
                  <c:v>11.662000000000001</c:v>
                </c:pt>
                <c:pt idx="21366">
                  <c:v>11.686</c:v>
                </c:pt>
                <c:pt idx="21367">
                  <c:v>11.71</c:v>
                </c:pt>
                <c:pt idx="21368">
                  <c:v>11.759</c:v>
                </c:pt>
                <c:pt idx="21369">
                  <c:v>11.782999999999999</c:v>
                </c:pt>
                <c:pt idx="21370">
                  <c:v>11.807</c:v>
                </c:pt>
                <c:pt idx="21371">
                  <c:v>11.807</c:v>
                </c:pt>
                <c:pt idx="21372">
                  <c:v>11.782999999999999</c:v>
                </c:pt>
                <c:pt idx="21373">
                  <c:v>11.782999999999999</c:v>
                </c:pt>
                <c:pt idx="21374">
                  <c:v>11.88</c:v>
                </c:pt>
                <c:pt idx="21375">
                  <c:v>11.88</c:v>
                </c:pt>
                <c:pt idx="21376">
                  <c:v>11.832000000000001</c:v>
                </c:pt>
                <c:pt idx="21377">
                  <c:v>11.734</c:v>
                </c:pt>
                <c:pt idx="21378">
                  <c:v>11.782999999999999</c:v>
                </c:pt>
                <c:pt idx="21379">
                  <c:v>11.832000000000001</c:v>
                </c:pt>
                <c:pt idx="21380">
                  <c:v>11.832000000000001</c:v>
                </c:pt>
                <c:pt idx="21381">
                  <c:v>11.807</c:v>
                </c:pt>
                <c:pt idx="21382">
                  <c:v>11.759</c:v>
                </c:pt>
                <c:pt idx="21383">
                  <c:v>11.71</c:v>
                </c:pt>
                <c:pt idx="21384">
                  <c:v>11.662000000000001</c:v>
                </c:pt>
                <c:pt idx="21385">
                  <c:v>11.637</c:v>
                </c:pt>
                <c:pt idx="21386">
                  <c:v>11.589</c:v>
                </c:pt>
                <c:pt idx="21387">
                  <c:v>11.516</c:v>
                </c:pt>
                <c:pt idx="21388">
                  <c:v>11.492000000000001</c:v>
                </c:pt>
                <c:pt idx="21389">
                  <c:v>11.467000000000001</c:v>
                </c:pt>
                <c:pt idx="21390">
                  <c:v>11.443</c:v>
                </c:pt>
                <c:pt idx="21391">
                  <c:v>11.394</c:v>
                </c:pt>
                <c:pt idx="21392">
                  <c:v>11.346</c:v>
                </c:pt>
                <c:pt idx="21393">
                  <c:v>11.321</c:v>
                </c:pt>
                <c:pt idx="21394">
                  <c:v>11.321</c:v>
                </c:pt>
                <c:pt idx="21395">
                  <c:v>11.297000000000001</c:v>
                </c:pt>
                <c:pt idx="21396">
                  <c:v>11.247999999999999</c:v>
                </c:pt>
                <c:pt idx="21397">
                  <c:v>11.224</c:v>
                </c:pt>
                <c:pt idx="21398">
                  <c:v>11.2</c:v>
                </c:pt>
                <c:pt idx="21399">
                  <c:v>11.224</c:v>
                </c:pt>
                <c:pt idx="21400">
                  <c:v>11.224</c:v>
                </c:pt>
                <c:pt idx="21401">
                  <c:v>11.2</c:v>
                </c:pt>
                <c:pt idx="21402">
                  <c:v>11.151</c:v>
                </c:pt>
                <c:pt idx="21403">
                  <c:v>11.077999999999999</c:v>
                </c:pt>
                <c:pt idx="21404">
                  <c:v>11.053000000000001</c:v>
                </c:pt>
                <c:pt idx="21405">
                  <c:v>11.029</c:v>
                </c:pt>
                <c:pt idx="21406">
                  <c:v>11.005000000000001</c:v>
                </c:pt>
                <c:pt idx="21407">
                  <c:v>11.005000000000001</c:v>
                </c:pt>
                <c:pt idx="21408">
                  <c:v>11.005000000000001</c:v>
                </c:pt>
                <c:pt idx="21409">
                  <c:v>11.005000000000001</c:v>
                </c:pt>
                <c:pt idx="21410">
                  <c:v>10.98</c:v>
                </c:pt>
                <c:pt idx="21411">
                  <c:v>10.98</c:v>
                </c:pt>
                <c:pt idx="21412">
                  <c:v>10.956</c:v>
                </c:pt>
                <c:pt idx="21413">
                  <c:v>10.932</c:v>
                </c:pt>
                <c:pt idx="21414">
                  <c:v>10.932</c:v>
                </c:pt>
                <c:pt idx="21415">
                  <c:v>10.907</c:v>
                </c:pt>
                <c:pt idx="21416">
                  <c:v>10.907</c:v>
                </c:pt>
                <c:pt idx="21417">
                  <c:v>10.907</c:v>
                </c:pt>
                <c:pt idx="21418">
                  <c:v>10.882999999999999</c:v>
                </c:pt>
                <c:pt idx="21419">
                  <c:v>10.882999999999999</c:v>
                </c:pt>
                <c:pt idx="21420">
                  <c:v>10.858000000000001</c:v>
                </c:pt>
                <c:pt idx="21421">
                  <c:v>10.858000000000001</c:v>
                </c:pt>
                <c:pt idx="21422">
                  <c:v>10.858000000000001</c:v>
                </c:pt>
                <c:pt idx="21423">
                  <c:v>10.858000000000001</c:v>
                </c:pt>
                <c:pt idx="21424">
                  <c:v>10.858000000000001</c:v>
                </c:pt>
                <c:pt idx="21425">
                  <c:v>10.834</c:v>
                </c:pt>
                <c:pt idx="21426">
                  <c:v>10.834</c:v>
                </c:pt>
                <c:pt idx="21427">
                  <c:v>10.81</c:v>
                </c:pt>
                <c:pt idx="21428">
                  <c:v>10.81</c:v>
                </c:pt>
                <c:pt idx="21429">
                  <c:v>10.81</c:v>
                </c:pt>
                <c:pt idx="21430">
                  <c:v>10.81</c:v>
                </c:pt>
                <c:pt idx="21431">
                  <c:v>10.81</c:v>
                </c:pt>
                <c:pt idx="21432">
                  <c:v>10.81</c:v>
                </c:pt>
                <c:pt idx="21433">
                  <c:v>10.785</c:v>
                </c:pt>
                <c:pt idx="21434">
                  <c:v>10.785</c:v>
                </c:pt>
                <c:pt idx="21435">
                  <c:v>10.785</c:v>
                </c:pt>
                <c:pt idx="21436">
                  <c:v>10.81</c:v>
                </c:pt>
                <c:pt idx="21437">
                  <c:v>10.81</c:v>
                </c:pt>
                <c:pt idx="21438">
                  <c:v>10.81</c:v>
                </c:pt>
                <c:pt idx="21439">
                  <c:v>10.81</c:v>
                </c:pt>
                <c:pt idx="21440">
                  <c:v>10.81</c:v>
                </c:pt>
                <c:pt idx="21441">
                  <c:v>10.858000000000001</c:v>
                </c:pt>
                <c:pt idx="21442">
                  <c:v>10.858000000000001</c:v>
                </c:pt>
                <c:pt idx="21443">
                  <c:v>10.882999999999999</c:v>
                </c:pt>
                <c:pt idx="21444">
                  <c:v>10.907</c:v>
                </c:pt>
                <c:pt idx="21445">
                  <c:v>10.907</c:v>
                </c:pt>
                <c:pt idx="21446">
                  <c:v>10.932</c:v>
                </c:pt>
                <c:pt idx="21447">
                  <c:v>10.98</c:v>
                </c:pt>
                <c:pt idx="21448">
                  <c:v>11.029</c:v>
                </c:pt>
                <c:pt idx="21449">
                  <c:v>11.077999999999999</c:v>
                </c:pt>
                <c:pt idx="21450">
                  <c:v>11.127000000000001</c:v>
                </c:pt>
                <c:pt idx="21451">
                  <c:v>11.151</c:v>
                </c:pt>
                <c:pt idx="21452">
                  <c:v>11.224</c:v>
                </c:pt>
                <c:pt idx="21453">
                  <c:v>11.321</c:v>
                </c:pt>
                <c:pt idx="21454">
                  <c:v>11.321</c:v>
                </c:pt>
                <c:pt idx="21455">
                  <c:v>11.346</c:v>
                </c:pt>
                <c:pt idx="21456">
                  <c:v>11.346</c:v>
                </c:pt>
                <c:pt idx="21457">
                  <c:v>11.394</c:v>
                </c:pt>
                <c:pt idx="21458">
                  <c:v>11.273</c:v>
                </c:pt>
                <c:pt idx="21459">
                  <c:v>11.321</c:v>
                </c:pt>
                <c:pt idx="21460">
                  <c:v>11.247999999999999</c:v>
                </c:pt>
                <c:pt idx="21461">
                  <c:v>11.37</c:v>
                </c:pt>
                <c:pt idx="21462">
                  <c:v>11.516</c:v>
                </c:pt>
                <c:pt idx="21463">
                  <c:v>11.637</c:v>
                </c:pt>
                <c:pt idx="21464">
                  <c:v>11.565</c:v>
                </c:pt>
                <c:pt idx="21465">
                  <c:v>11.54</c:v>
                </c:pt>
                <c:pt idx="21466">
                  <c:v>11.71</c:v>
                </c:pt>
                <c:pt idx="21467">
                  <c:v>11.662000000000001</c:v>
                </c:pt>
                <c:pt idx="21468">
                  <c:v>11.589</c:v>
                </c:pt>
                <c:pt idx="21469">
                  <c:v>11.589</c:v>
                </c:pt>
                <c:pt idx="21470">
                  <c:v>11.759</c:v>
                </c:pt>
                <c:pt idx="21471">
                  <c:v>11.88</c:v>
                </c:pt>
                <c:pt idx="21472">
                  <c:v>11.88</c:v>
                </c:pt>
                <c:pt idx="21473">
                  <c:v>11.929</c:v>
                </c:pt>
                <c:pt idx="21474">
                  <c:v>11.952999999999999</c:v>
                </c:pt>
                <c:pt idx="21475">
                  <c:v>11.929</c:v>
                </c:pt>
                <c:pt idx="21476">
                  <c:v>11.832000000000001</c:v>
                </c:pt>
                <c:pt idx="21477">
                  <c:v>11.782999999999999</c:v>
                </c:pt>
                <c:pt idx="21478">
                  <c:v>11.734</c:v>
                </c:pt>
                <c:pt idx="21479">
                  <c:v>11.662000000000001</c:v>
                </c:pt>
                <c:pt idx="21480">
                  <c:v>11.686</c:v>
                </c:pt>
                <c:pt idx="21481">
                  <c:v>11.662000000000001</c:v>
                </c:pt>
                <c:pt idx="21482">
                  <c:v>11.613</c:v>
                </c:pt>
                <c:pt idx="21483">
                  <c:v>11.54</c:v>
                </c:pt>
                <c:pt idx="21484">
                  <c:v>11.467000000000001</c:v>
                </c:pt>
                <c:pt idx="21485">
                  <c:v>11.394</c:v>
                </c:pt>
                <c:pt idx="21486">
                  <c:v>11.321</c:v>
                </c:pt>
                <c:pt idx="21487">
                  <c:v>11.321</c:v>
                </c:pt>
                <c:pt idx="21488">
                  <c:v>11.273</c:v>
                </c:pt>
                <c:pt idx="21489">
                  <c:v>11.224</c:v>
                </c:pt>
                <c:pt idx="21490">
                  <c:v>11.2</c:v>
                </c:pt>
                <c:pt idx="21491">
                  <c:v>11.151</c:v>
                </c:pt>
                <c:pt idx="21492">
                  <c:v>11.077999999999999</c:v>
                </c:pt>
                <c:pt idx="21493">
                  <c:v>11.005000000000001</c:v>
                </c:pt>
                <c:pt idx="21494">
                  <c:v>10.956</c:v>
                </c:pt>
                <c:pt idx="21495">
                  <c:v>10.956</c:v>
                </c:pt>
                <c:pt idx="21496">
                  <c:v>10.956</c:v>
                </c:pt>
                <c:pt idx="21497">
                  <c:v>10.932</c:v>
                </c:pt>
                <c:pt idx="21498">
                  <c:v>10.907</c:v>
                </c:pt>
                <c:pt idx="21499">
                  <c:v>10.907</c:v>
                </c:pt>
                <c:pt idx="21500">
                  <c:v>10.932</c:v>
                </c:pt>
                <c:pt idx="21501">
                  <c:v>10.907</c:v>
                </c:pt>
                <c:pt idx="21502">
                  <c:v>10.907</c:v>
                </c:pt>
                <c:pt idx="21503">
                  <c:v>10.882999999999999</c:v>
                </c:pt>
                <c:pt idx="21504">
                  <c:v>10.858000000000001</c:v>
                </c:pt>
                <c:pt idx="21505">
                  <c:v>10.858000000000001</c:v>
                </c:pt>
                <c:pt idx="21506">
                  <c:v>10.834</c:v>
                </c:pt>
                <c:pt idx="21507">
                  <c:v>10.834</c:v>
                </c:pt>
                <c:pt idx="21508">
                  <c:v>10.858000000000001</c:v>
                </c:pt>
                <c:pt idx="21509">
                  <c:v>10.834</c:v>
                </c:pt>
                <c:pt idx="21510">
                  <c:v>10.81</c:v>
                </c:pt>
                <c:pt idx="21511">
                  <c:v>10.81</c:v>
                </c:pt>
                <c:pt idx="21512">
                  <c:v>10.81</c:v>
                </c:pt>
                <c:pt idx="21513">
                  <c:v>10.81</c:v>
                </c:pt>
                <c:pt idx="21514">
                  <c:v>10.834</c:v>
                </c:pt>
                <c:pt idx="21515">
                  <c:v>10.834</c:v>
                </c:pt>
                <c:pt idx="21516">
                  <c:v>10.834</c:v>
                </c:pt>
                <c:pt idx="21517">
                  <c:v>10.834</c:v>
                </c:pt>
                <c:pt idx="21518">
                  <c:v>10.834</c:v>
                </c:pt>
                <c:pt idx="21519">
                  <c:v>10.834</c:v>
                </c:pt>
                <c:pt idx="21520">
                  <c:v>10.834</c:v>
                </c:pt>
                <c:pt idx="21521">
                  <c:v>10.834</c:v>
                </c:pt>
                <c:pt idx="21522">
                  <c:v>10.81</c:v>
                </c:pt>
                <c:pt idx="21523">
                  <c:v>10.81</c:v>
                </c:pt>
                <c:pt idx="21524">
                  <c:v>10.834</c:v>
                </c:pt>
                <c:pt idx="21525">
                  <c:v>10.858000000000001</c:v>
                </c:pt>
                <c:pt idx="21526">
                  <c:v>10.834</c:v>
                </c:pt>
                <c:pt idx="21527">
                  <c:v>10.834</c:v>
                </c:pt>
                <c:pt idx="21528">
                  <c:v>10.834</c:v>
                </c:pt>
                <c:pt idx="21529">
                  <c:v>10.81</c:v>
                </c:pt>
                <c:pt idx="21530">
                  <c:v>10.81</c:v>
                </c:pt>
                <c:pt idx="21531">
                  <c:v>10.81</c:v>
                </c:pt>
                <c:pt idx="21532">
                  <c:v>10.81</c:v>
                </c:pt>
                <c:pt idx="21533">
                  <c:v>10.81</c:v>
                </c:pt>
                <c:pt idx="21534">
                  <c:v>10.81</c:v>
                </c:pt>
                <c:pt idx="21535">
                  <c:v>10.81</c:v>
                </c:pt>
                <c:pt idx="21536">
                  <c:v>10.81</c:v>
                </c:pt>
                <c:pt idx="21537">
                  <c:v>10.834</c:v>
                </c:pt>
                <c:pt idx="21538">
                  <c:v>10.81</c:v>
                </c:pt>
                <c:pt idx="21539">
                  <c:v>10.834</c:v>
                </c:pt>
                <c:pt idx="21540">
                  <c:v>10.834</c:v>
                </c:pt>
                <c:pt idx="21541">
                  <c:v>10.858000000000001</c:v>
                </c:pt>
                <c:pt idx="21542">
                  <c:v>10.858000000000001</c:v>
                </c:pt>
                <c:pt idx="21543">
                  <c:v>10.907</c:v>
                </c:pt>
                <c:pt idx="21544">
                  <c:v>10.98</c:v>
                </c:pt>
                <c:pt idx="21545">
                  <c:v>11.029</c:v>
                </c:pt>
                <c:pt idx="21546">
                  <c:v>11.102</c:v>
                </c:pt>
                <c:pt idx="21547">
                  <c:v>11.175000000000001</c:v>
                </c:pt>
                <c:pt idx="21548">
                  <c:v>11.224</c:v>
                </c:pt>
                <c:pt idx="21549">
                  <c:v>11.247999999999999</c:v>
                </c:pt>
                <c:pt idx="21550">
                  <c:v>11.297000000000001</c:v>
                </c:pt>
                <c:pt idx="21551">
                  <c:v>11.346</c:v>
                </c:pt>
                <c:pt idx="21552">
                  <c:v>11.394</c:v>
                </c:pt>
                <c:pt idx="21553">
                  <c:v>11.443</c:v>
                </c:pt>
                <c:pt idx="21554">
                  <c:v>11.467000000000001</c:v>
                </c:pt>
                <c:pt idx="21555">
                  <c:v>11.492000000000001</c:v>
                </c:pt>
                <c:pt idx="21556">
                  <c:v>11.516</c:v>
                </c:pt>
                <c:pt idx="21557">
                  <c:v>11.54</c:v>
                </c:pt>
                <c:pt idx="21558">
                  <c:v>11.637</c:v>
                </c:pt>
                <c:pt idx="21559">
                  <c:v>11.686</c:v>
                </c:pt>
                <c:pt idx="21560">
                  <c:v>11.734</c:v>
                </c:pt>
                <c:pt idx="21561">
                  <c:v>11.71</c:v>
                </c:pt>
                <c:pt idx="21562">
                  <c:v>11.734</c:v>
                </c:pt>
                <c:pt idx="21563">
                  <c:v>11.734</c:v>
                </c:pt>
                <c:pt idx="21564">
                  <c:v>11.782999999999999</c:v>
                </c:pt>
                <c:pt idx="21565">
                  <c:v>11.832000000000001</c:v>
                </c:pt>
                <c:pt idx="21566">
                  <c:v>11.88</c:v>
                </c:pt>
                <c:pt idx="21567">
                  <c:v>11.88</c:v>
                </c:pt>
                <c:pt idx="21568">
                  <c:v>11.856</c:v>
                </c:pt>
                <c:pt idx="21569">
                  <c:v>11.807</c:v>
                </c:pt>
                <c:pt idx="21570">
                  <c:v>11.782999999999999</c:v>
                </c:pt>
                <c:pt idx="21571">
                  <c:v>11.759</c:v>
                </c:pt>
                <c:pt idx="21572">
                  <c:v>11.734</c:v>
                </c:pt>
                <c:pt idx="21573">
                  <c:v>11.734</c:v>
                </c:pt>
                <c:pt idx="21574">
                  <c:v>11.71</c:v>
                </c:pt>
                <c:pt idx="21575">
                  <c:v>11.686</c:v>
                </c:pt>
                <c:pt idx="21576">
                  <c:v>11.637</c:v>
                </c:pt>
                <c:pt idx="21577">
                  <c:v>11.759</c:v>
                </c:pt>
                <c:pt idx="21578">
                  <c:v>11.929</c:v>
                </c:pt>
                <c:pt idx="21579">
                  <c:v>11.952999999999999</c:v>
                </c:pt>
                <c:pt idx="21580">
                  <c:v>11.856</c:v>
                </c:pt>
                <c:pt idx="21581">
                  <c:v>11.782999999999999</c:v>
                </c:pt>
                <c:pt idx="21582">
                  <c:v>11.686</c:v>
                </c:pt>
                <c:pt idx="21583">
                  <c:v>11.54</c:v>
                </c:pt>
                <c:pt idx="21584">
                  <c:v>11.346</c:v>
                </c:pt>
                <c:pt idx="21585">
                  <c:v>11.247999999999999</c:v>
                </c:pt>
                <c:pt idx="21586">
                  <c:v>11.2</c:v>
                </c:pt>
                <c:pt idx="21587">
                  <c:v>11.2</c:v>
                </c:pt>
                <c:pt idx="21588">
                  <c:v>11.2</c:v>
                </c:pt>
                <c:pt idx="21589">
                  <c:v>11.2</c:v>
                </c:pt>
                <c:pt idx="21590">
                  <c:v>11.2</c:v>
                </c:pt>
                <c:pt idx="21591">
                  <c:v>11.2</c:v>
                </c:pt>
                <c:pt idx="21592">
                  <c:v>11.151</c:v>
                </c:pt>
                <c:pt idx="21593">
                  <c:v>11.102</c:v>
                </c:pt>
                <c:pt idx="21594">
                  <c:v>11.053000000000001</c:v>
                </c:pt>
                <c:pt idx="21595">
                  <c:v>11.077999999999999</c:v>
                </c:pt>
                <c:pt idx="21596">
                  <c:v>11.102</c:v>
                </c:pt>
                <c:pt idx="21597">
                  <c:v>11.077999999999999</c:v>
                </c:pt>
                <c:pt idx="21598">
                  <c:v>11.053000000000001</c:v>
                </c:pt>
                <c:pt idx="21599">
                  <c:v>11.029</c:v>
                </c:pt>
                <c:pt idx="21600">
                  <c:v>11.005000000000001</c:v>
                </c:pt>
                <c:pt idx="21601">
                  <c:v>11.005000000000001</c:v>
                </c:pt>
                <c:pt idx="21602">
                  <c:v>10.98</c:v>
                </c:pt>
                <c:pt idx="21603">
                  <c:v>10.956</c:v>
                </c:pt>
                <c:pt idx="21604">
                  <c:v>10.956</c:v>
                </c:pt>
                <c:pt idx="21605">
                  <c:v>10.932</c:v>
                </c:pt>
                <c:pt idx="21606">
                  <c:v>10.907</c:v>
                </c:pt>
                <c:pt idx="21607">
                  <c:v>10.882999999999999</c:v>
                </c:pt>
                <c:pt idx="21608">
                  <c:v>10.882999999999999</c:v>
                </c:pt>
                <c:pt idx="21609">
                  <c:v>10.858000000000001</c:v>
                </c:pt>
                <c:pt idx="21610">
                  <c:v>10.858000000000001</c:v>
                </c:pt>
                <c:pt idx="21611">
                  <c:v>10.882999999999999</c:v>
                </c:pt>
                <c:pt idx="21612">
                  <c:v>10.858000000000001</c:v>
                </c:pt>
                <c:pt idx="21613">
                  <c:v>10.834</c:v>
                </c:pt>
                <c:pt idx="21614">
                  <c:v>10.834</c:v>
                </c:pt>
                <c:pt idx="21615">
                  <c:v>10.858000000000001</c:v>
                </c:pt>
                <c:pt idx="21616">
                  <c:v>10.858000000000001</c:v>
                </c:pt>
                <c:pt idx="21617">
                  <c:v>10.858000000000001</c:v>
                </c:pt>
                <c:pt idx="21618">
                  <c:v>10.858000000000001</c:v>
                </c:pt>
                <c:pt idx="21619">
                  <c:v>10.834</c:v>
                </c:pt>
                <c:pt idx="21620">
                  <c:v>10.834</c:v>
                </c:pt>
                <c:pt idx="21621">
                  <c:v>10.834</c:v>
                </c:pt>
                <c:pt idx="21622">
                  <c:v>10.834</c:v>
                </c:pt>
                <c:pt idx="21623">
                  <c:v>10.834</c:v>
                </c:pt>
                <c:pt idx="21624">
                  <c:v>10.834</c:v>
                </c:pt>
                <c:pt idx="21625">
                  <c:v>10.834</c:v>
                </c:pt>
                <c:pt idx="21626">
                  <c:v>10.834</c:v>
                </c:pt>
                <c:pt idx="21627">
                  <c:v>10.834</c:v>
                </c:pt>
                <c:pt idx="21628">
                  <c:v>10.834</c:v>
                </c:pt>
                <c:pt idx="21629">
                  <c:v>10.834</c:v>
                </c:pt>
                <c:pt idx="21630">
                  <c:v>10.834</c:v>
                </c:pt>
                <c:pt idx="21631">
                  <c:v>10.834</c:v>
                </c:pt>
                <c:pt idx="21632">
                  <c:v>10.834</c:v>
                </c:pt>
                <c:pt idx="21633">
                  <c:v>10.834</c:v>
                </c:pt>
                <c:pt idx="21634">
                  <c:v>10.834</c:v>
                </c:pt>
                <c:pt idx="21635">
                  <c:v>10.858000000000001</c:v>
                </c:pt>
                <c:pt idx="21636">
                  <c:v>10.858000000000001</c:v>
                </c:pt>
                <c:pt idx="21637">
                  <c:v>10.858000000000001</c:v>
                </c:pt>
                <c:pt idx="21638">
                  <c:v>10.882999999999999</c:v>
                </c:pt>
                <c:pt idx="21639">
                  <c:v>10.907</c:v>
                </c:pt>
                <c:pt idx="21640">
                  <c:v>10.98</c:v>
                </c:pt>
                <c:pt idx="21641">
                  <c:v>11.053000000000001</c:v>
                </c:pt>
                <c:pt idx="21642">
                  <c:v>11.151</c:v>
                </c:pt>
                <c:pt idx="21643">
                  <c:v>11.2</c:v>
                </c:pt>
                <c:pt idx="21644">
                  <c:v>11.224</c:v>
                </c:pt>
                <c:pt idx="21645">
                  <c:v>11.247999999999999</c:v>
                </c:pt>
                <c:pt idx="21646">
                  <c:v>11.297000000000001</c:v>
                </c:pt>
                <c:pt idx="21647">
                  <c:v>11.346</c:v>
                </c:pt>
                <c:pt idx="21648">
                  <c:v>11.419</c:v>
                </c:pt>
                <c:pt idx="21649">
                  <c:v>11.492000000000001</c:v>
                </c:pt>
                <c:pt idx="21650">
                  <c:v>11.54</c:v>
                </c:pt>
                <c:pt idx="21651">
                  <c:v>11.589</c:v>
                </c:pt>
                <c:pt idx="21652">
                  <c:v>11.613</c:v>
                </c:pt>
                <c:pt idx="21653">
                  <c:v>11.662000000000001</c:v>
                </c:pt>
                <c:pt idx="21654">
                  <c:v>11.759</c:v>
                </c:pt>
                <c:pt idx="21655">
                  <c:v>11.782999999999999</c:v>
                </c:pt>
                <c:pt idx="21656">
                  <c:v>11.832000000000001</c:v>
                </c:pt>
                <c:pt idx="21657">
                  <c:v>11.88</c:v>
                </c:pt>
                <c:pt idx="21658">
                  <c:v>11.856</c:v>
                </c:pt>
                <c:pt idx="21659">
                  <c:v>11.88</c:v>
                </c:pt>
                <c:pt idx="21660">
                  <c:v>11.88</c:v>
                </c:pt>
                <c:pt idx="21661">
                  <c:v>11.904</c:v>
                </c:pt>
                <c:pt idx="21662">
                  <c:v>11.929</c:v>
                </c:pt>
                <c:pt idx="21663">
                  <c:v>11.929</c:v>
                </c:pt>
                <c:pt idx="21664">
                  <c:v>11.929</c:v>
                </c:pt>
                <c:pt idx="21665">
                  <c:v>11.929</c:v>
                </c:pt>
                <c:pt idx="21666">
                  <c:v>11.929</c:v>
                </c:pt>
                <c:pt idx="21667">
                  <c:v>11.929</c:v>
                </c:pt>
                <c:pt idx="21668">
                  <c:v>11.88</c:v>
                </c:pt>
                <c:pt idx="21669">
                  <c:v>11.832000000000001</c:v>
                </c:pt>
                <c:pt idx="21670">
                  <c:v>11.832000000000001</c:v>
                </c:pt>
                <c:pt idx="21671">
                  <c:v>11.782999999999999</c:v>
                </c:pt>
                <c:pt idx="21672">
                  <c:v>11.807</c:v>
                </c:pt>
                <c:pt idx="21673">
                  <c:v>11.807</c:v>
                </c:pt>
                <c:pt idx="21674">
                  <c:v>11.782999999999999</c:v>
                </c:pt>
                <c:pt idx="21675">
                  <c:v>11.759</c:v>
                </c:pt>
                <c:pt idx="21676">
                  <c:v>11.686</c:v>
                </c:pt>
                <c:pt idx="21677">
                  <c:v>11.637</c:v>
                </c:pt>
                <c:pt idx="21678">
                  <c:v>11.589</c:v>
                </c:pt>
                <c:pt idx="21679">
                  <c:v>11.565</c:v>
                </c:pt>
                <c:pt idx="21680">
                  <c:v>11.516</c:v>
                </c:pt>
                <c:pt idx="21681">
                  <c:v>11.467000000000001</c:v>
                </c:pt>
                <c:pt idx="21682">
                  <c:v>11.394</c:v>
                </c:pt>
                <c:pt idx="21683">
                  <c:v>11.394</c:v>
                </c:pt>
                <c:pt idx="21684">
                  <c:v>11.37</c:v>
                </c:pt>
                <c:pt idx="21685">
                  <c:v>11.346</c:v>
                </c:pt>
                <c:pt idx="21686">
                  <c:v>11.297000000000001</c:v>
                </c:pt>
                <c:pt idx="21687">
                  <c:v>11.273</c:v>
                </c:pt>
                <c:pt idx="21688">
                  <c:v>11.247999999999999</c:v>
                </c:pt>
                <c:pt idx="21689">
                  <c:v>11.224</c:v>
                </c:pt>
                <c:pt idx="21690">
                  <c:v>11.2</c:v>
                </c:pt>
                <c:pt idx="21691">
                  <c:v>11.175000000000001</c:v>
                </c:pt>
                <c:pt idx="21692">
                  <c:v>11.151</c:v>
                </c:pt>
                <c:pt idx="21693">
                  <c:v>11.151</c:v>
                </c:pt>
                <c:pt idx="21694">
                  <c:v>11.102</c:v>
                </c:pt>
                <c:pt idx="21695">
                  <c:v>11.102</c:v>
                </c:pt>
                <c:pt idx="21696">
                  <c:v>11.053000000000001</c:v>
                </c:pt>
                <c:pt idx="21697">
                  <c:v>11.053000000000001</c:v>
                </c:pt>
                <c:pt idx="21698">
                  <c:v>11.029</c:v>
                </c:pt>
                <c:pt idx="21699">
                  <c:v>11.029</c:v>
                </c:pt>
                <c:pt idx="21700">
                  <c:v>11.029</c:v>
                </c:pt>
                <c:pt idx="21701">
                  <c:v>11.005000000000001</c:v>
                </c:pt>
                <c:pt idx="21702">
                  <c:v>11.005000000000001</c:v>
                </c:pt>
                <c:pt idx="21703">
                  <c:v>11.005000000000001</c:v>
                </c:pt>
                <c:pt idx="21704">
                  <c:v>11.005000000000001</c:v>
                </c:pt>
                <c:pt idx="21705">
                  <c:v>10.98</c:v>
                </c:pt>
                <c:pt idx="21706">
                  <c:v>10.956</c:v>
                </c:pt>
                <c:pt idx="21707">
                  <c:v>10.956</c:v>
                </c:pt>
                <c:pt idx="21708">
                  <c:v>10.956</c:v>
                </c:pt>
                <c:pt idx="21709">
                  <c:v>10.956</c:v>
                </c:pt>
                <c:pt idx="21710">
                  <c:v>10.932</c:v>
                </c:pt>
                <c:pt idx="21711">
                  <c:v>10.956</c:v>
                </c:pt>
                <c:pt idx="21712">
                  <c:v>10.932</c:v>
                </c:pt>
                <c:pt idx="21713">
                  <c:v>10.907</c:v>
                </c:pt>
                <c:pt idx="21714">
                  <c:v>10.907</c:v>
                </c:pt>
                <c:pt idx="21715">
                  <c:v>10.882999999999999</c:v>
                </c:pt>
                <c:pt idx="21716">
                  <c:v>10.858000000000001</c:v>
                </c:pt>
                <c:pt idx="21717">
                  <c:v>10.858000000000001</c:v>
                </c:pt>
                <c:pt idx="21718">
                  <c:v>10.834</c:v>
                </c:pt>
                <c:pt idx="21719">
                  <c:v>10.834</c:v>
                </c:pt>
                <c:pt idx="21720">
                  <c:v>10.81</c:v>
                </c:pt>
                <c:pt idx="21721">
                  <c:v>10.81</c:v>
                </c:pt>
                <c:pt idx="21722">
                  <c:v>10.81</c:v>
                </c:pt>
                <c:pt idx="21723">
                  <c:v>10.81</c:v>
                </c:pt>
                <c:pt idx="21724">
                  <c:v>10.81</c:v>
                </c:pt>
                <c:pt idx="21725">
                  <c:v>10.81</c:v>
                </c:pt>
                <c:pt idx="21726">
                  <c:v>10.81</c:v>
                </c:pt>
                <c:pt idx="21727">
                  <c:v>10.834</c:v>
                </c:pt>
                <c:pt idx="21728">
                  <c:v>10.81</c:v>
                </c:pt>
                <c:pt idx="21729">
                  <c:v>10.834</c:v>
                </c:pt>
                <c:pt idx="21730">
                  <c:v>10.834</c:v>
                </c:pt>
                <c:pt idx="21731">
                  <c:v>10.858000000000001</c:v>
                </c:pt>
                <c:pt idx="21732">
                  <c:v>10.858000000000001</c:v>
                </c:pt>
                <c:pt idx="21733">
                  <c:v>10.882999999999999</c:v>
                </c:pt>
                <c:pt idx="21734">
                  <c:v>10.907</c:v>
                </c:pt>
                <c:pt idx="21735">
                  <c:v>10.956</c:v>
                </c:pt>
                <c:pt idx="21736">
                  <c:v>11.029</c:v>
                </c:pt>
                <c:pt idx="21737">
                  <c:v>11.102</c:v>
                </c:pt>
                <c:pt idx="21738">
                  <c:v>11.2</c:v>
                </c:pt>
                <c:pt idx="21739">
                  <c:v>11.273</c:v>
                </c:pt>
                <c:pt idx="21740">
                  <c:v>11.321</c:v>
                </c:pt>
                <c:pt idx="21741">
                  <c:v>11.37</c:v>
                </c:pt>
                <c:pt idx="21742">
                  <c:v>11.419</c:v>
                </c:pt>
                <c:pt idx="21743">
                  <c:v>11.467000000000001</c:v>
                </c:pt>
                <c:pt idx="21744">
                  <c:v>11.54</c:v>
                </c:pt>
                <c:pt idx="21745">
                  <c:v>11.565</c:v>
                </c:pt>
                <c:pt idx="21746">
                  <c:v>11.637</c:v>
                </c:pt>
                <c:pt idx="21747">
                  <c:v>11.662000000000001</c:v>
                </c:pt>
                <c:pt idx="21748">
                  <c:v>11.734</c:v>
                </c:pt>
                <c:pt idx="21749">
                  <c:v>11.759</c:v>
                </c:pt>
                <c:pt idx="21750">
                  <c:v>11.782999999999999</c:v>
                </c:pt>
                <c:pt idx="21751">
                  <c:v>11.782999999999999</c:v>
                </c:pt>
                <c:pt idx="21752">
                  <c:v>11.807</c:v>
                </c:pt>
                <c:pt idx="21753">
                  <c:v>11.832000000000001</c:v>
                </c:pt>
                <c:pt idx="21754">
                  <c:v>11.832000000000001</c:v>
                </c:pt>
                <c:pt idx="21755">
                  <c:v>11.856</c:v>
                </c:pt>
                <c:pt idx="21756">
                  <c:v>11.88</c:v>
                </c:pt>
                <c:pt idx="21757">
                  <c:v>11.904</c:v>
                </c:pt>
                <c:pt idx="21758">
                  <c:v>11.904</c:v>
                </c:pt>
                <c:pt idx="21759">
                  <c:v>11.88</c:v>
                </c:pt>
                <c:pt idx="21760">
                  <c:v>11.904</c:v>
                </c:pt>
                <c:pt idx="21761">
                  <c:v>11.88</c:v>
                </c:pt>
                <c:pt idx="21762">
                  <c:v>11.734</c:v>
                </c:pt>
                <c:pt idx="21763">
                  <c:v>11.782999999999999</c:v>
                </c:pt>
                <c:pt idx="21764">
                  <c:v>11.807</c:v>
                </c:pt>
                <c:pt idx="21765">
                  <c:v>11.856</c:v>
                </c:pt>
                <c:pt idx="21766">
                  <c:v>11.832000000000001</c:v>
                </c:pt>
                <c:pt idx="21767">
                  <c:v>11.782999999999999</c:v>
                </c:pt>
                <c:pt idx="21768">
                  <c:v>11.734</c:v>
                </c:pt>
                <c:pt idx="21769">
                  <c:v>11.734</c:v>
                </c:pt>
                <c:pt idx="21770">
                  <c:v>11.734</c:v>
                </c:pt>
                <c:pt idx="21771">
                  <c:v>11.686</c:v>
                </c:pt>
                <c:pt idx="21772">
                  <c:v>11.637</c:v>
                </c:pt>
                <c:pt idx="21773">
                  <c:v>11.589</c:v>
                </c:pt>
                <c:pt idx="21774">
                  <c:v>11.54</c:v>
                </c:pt>
                <c:pt idx="21775">
                  <c:v>11.516</c:v>
                </c:pt>
                <c:pt idx="21776">
                  <c:v>11.467000000000001</c:v>
                </c:pt>
                <c:pt idx="21777">
                  <c:v>11.419</c:v>
                </c:pt>
                <c:pt idx="21778">
                  <c:v>11.394</c:v>
                </c:pt>
                <c:pt idx="21779">
                  <c:v>11.37</c:v>
                </c:pt>
                <c:pt idx="21780">
                  <c:v>11.37</c:v>
                </c:pt>
                <c:pt idx="21781">
                  <c:v>11.346</c:v>
                </c:pt>
                <c:pt idx="21782">
                  <c:v>11.297000000000001</c:v>
                </c:pt>
                <c:pt idx="21783">
                  <c:v>11.321</c:v>
                </c:pt>
                <c:pt idx="21784">
                  <c:v>11.346</c:v>
                </c:pt>
                <c:pt idx="21785">
                  <c:v>11.346</c:v>
                </c:pt>
                <c:pt idx="21786">
                  <c:v>11.297000000000001</c:v>
                </c:pt>
                <c:pt idx="21787">
                  <c:v>11.273</c:v>
                </c:pt>
                <c:pt idx="21788">
                  <c:v>11.321</c:v>
                </c:pt>
                <c:pt idx="21789">
                  <c:v>11.394</c:v>
                </c:pt>
                <c:pt idx="21790">
                  <c:v>11.346</c:v>
                </c:pt>
                <c:pt idx="21791">
                  <c:v>11.297000000000001</c:v>
                </c:pt>
                <c:pt idx="21792">
                  <c:v>11.2</c:v>
                </c:pt>
                <c:pt idx="21793">
                  <c:v>11.102</c:v>
                </c:pt>
                <c:pt idx="21794">
                  <c:v>11.053000000000001</c:v>
                </c:pt>
                <c:pt idx="21795">
                  <c:v>11.029</c:v>
                </c:pt>
                <c:pt idx="21796">
                  <c:v>11.029</c:v>
                </c:pt>
                <c:pt idx="21797">
                  <c:v>11.029</c:v>
                </c:pt>
                <c:pt idx="21798">
                  <c:v>11.053000000000001</c:v>
                </c:pt>
                <c:pt idx="21799">
                  <c:v>11.029</c:v>
                </c:pt>
                <c:pt idx="21800">
                  <c:v>11.005000000000001</c:v>
                </c:pt>
                <c:pt idx="21801">
                  <c:v>10.98</c:v>
                </c:pt>
                <c:pt idx="21802">
                  <c:v>10.98</c:v>
                </c:pt>
                <c:pt idx="21803">
                  <c:v>11.005000000000001</c:v>
                </c:pt>
                <c:pt idx="21804">
                  <c:v>10.98</c:v>
                </c:pt>
                <c:pt idx="21805">
                  <c:v>10.956</c:v>
                </c:pt>
                <c:pt idx="21806">
                  <c:v>10.956</c:v>
                </c:pt>
                <c:pt idx="21807">
                  <c:v>10.956</c:v>
                </c:pt>
                <c:pt idx="21808">
                  <c:v>10.956</c:v>
                </c:pt>
                <c:pt idx="21809">
                  <c:v>10.956</c:v>
                </c:pt>
                <c:pt idx="21810">
                  <c:v>10.956</c:v>
                </c:pt>
                <c:pt idx="21811">
                  <c:v>10.932</c:v>
                </c:pt>
                <c:pt idx="21812">
                  <c:v>10.932</c:v>
                </c:pt>
                <c:pt idx="21813">
                  <c:v>10.932</c:v>
                </c:pt>
                <c:pt idx="21814">
                  <c:v>10.932</c:v>
                </c:pt>
                <c:pt idx="21815">
                  <c:v>10.907</c:v>
                </c:pt>
                <c:pt idx="21816">
                  <c:v>10.907</c:v>
                </c:pt>
                <c:pt idx="21817">
                  <c:v>10.907</c:v>
                </c:pt>
                <c:pt idx="21818">
                  <c:v>10.907</c:v>
                </c:pt>
                <c:pt idx="21819">
                  <c:v>10.932</c:v>
                </c:pt>
                <c:pt idx="21820">
                  <c:v>10.907</c:v>
                </c:pt>
                <c:pt idx="21821">
                  <c:v>10.932</c:v>
                </c:pt>
                <c:pt idx="21822">
                  <c:v>10.932</c:v>
                </c:pt>
                <c:pt idx="21823">
                  <c:v>10.932</c:v>
                </c:pt>
                <c:pt idx="21824">
                  <c:v>10.956</c:v>
                </c:pt>
                <c:pt idx="21825">
                  <c:v>10.956</c:v>
                </c:pt>
                <c:pt idx="21826">
                  <c:v>10.956</c:v>
                </c:pt>
                <c:pt idx="21827">
                  <c:v>10.956</c:v>
                </c:pt>
                <c:pt idx="21828">
                  <c:v>10.98</c:v>
                </c:pt>
                <c:pt idx="21829">
                  <c:v>11.005000000000001</c:v>
                </c:pt>
                <c:pt idx="21830">
                  <c:v>11.005000000000001</c:v>
                </c:pt>
                <c:pt idx="21831">
                  <c:v>11.029</c:v>
                </c:pt>
                <c:pt idx="21832">
                  <c:v>11.102</c:v>
                </c:pt>
                <c:pt idx="21833">
                  <c:v>11.2</c:v>
                </c:pt>
                <c:pt idx="21834">
                  <c:v>11.273</c:v>
                </c:pt>
                <c:pt idx="21835">
                  <c:v>11.346</c:v>
                </c:pt>
                <c:pt idx="21836">
                  <c:v>11.419</c:v>
                </c:pt>
                <c:pt idx="21837">
                  <c:v>11.54</c:v>
                </c:pt>
                <c:pt idx="21838">
                  <c:v>11.589</c:v>
                </c:pt>
                <c:pt idx="21839">
                  <c:v>11.686</c:v>
                </c:pt>
                <c:pt idx="21840">
                  <c:v>11.71</c:v>
                </c:pt>
                <c:pt idx="21841">
                  <c:v>11.782999999999999</c:v>
                </c:pt>
                <c:pt idx="21842">
                  <c:v>11.832000000000001</c:v>
                </c:pt>
                <c:pt idx="21843">
                  <c:v>11.856</c:v>
                </c:pt>
                <c:pt idx="21844">
                  <c:v>11.904</c:v>
                </c:pt>
                <c:pt idx="21845">
                  <c:v>11.929</c:v>
                </c:pt>
                <c:pt idx="21846">
                  <c:v>11.952999999999999</c:v>
                </c:pt>
                <c:pt idx="21847">
                  <c:v>12.000999999999999</c:v>
                </c:pt>
                <c:pt idx="21848">
                  <c:v>12.074</c:v>
                </c:pt>
                <c:pt idx="21849">
                  <c:v>12.122</c:v>
                </c:pt>
                <c:pt idx="21850">
                  <c:v>12.098000000000001</c:v>
                </c:pt>
                <c:pt idx="21851">
                  <c:v>12.05</c:v>
                </c:pt>
                <c:pt idx="21852">
                  <c:v>12.05</c:v>
                </c:pt>
                <c:pt idx="21853">
                  <c:v>12.025</c:v>
                </c:pt>
                <c:pt idx="21854">
                  <c:v>12.000999999999999</c:v>
                </c:pt>
                <c:pt idx="21855">
                  <c:v>12.05</c:v>
                </c:pt>
                <c:pt idx="21856">
                  <c:v>12.05</c:v>
                </c:pt>
                <c:pt idx="21857">
                  <c:v>12.074</c:v>
                </c:pt>
                <c:pt idx="21858">
                  <c:v>12.098000000000001</c:v>
                </c:pt>
                <c:pt idx="21859">
                  <c:v>12.098000000000001</c:v>
                </c:pt>
                <c:pt idx="21860">
                  <c:v>12.025</c:v>
                </c:pt>
                <c:pt idx="21861">
                  <c:v>11.977</c:v>
                </c:pt>
                <c:pt idx="21862">
                  <c:v>11.856</c:v>
                </c:pt>
                <c:pt idx="21863">
                  <c:v>11.734</c:v>
                </c:pt>
                <c:pt idx="21864">
                  <c:v>11.759</c:v>
                </c:pt>
                <c:pt idx="21865">
                  <c:v>11.782999999999999</c:v>
                </c:pt>
                <c:pt idx="21866">
                  <c:v>11.759</c:v>
                </c:pt>
                <c:pt idx="21867">
                  <c:v>11.71</c:v>
                </c:pt>
                <c:pt idx="21868">
                  <c:v>11.686</c:v>
                </c:pt>
                <c:pt idx="21869">
                  <c:v>11.613</c:v>
                </c:pt>
                <c:pt idx="21870">
                  <c:v>11.589</c:v>
                </c:pt>
                <c:pt idx="21871">
                  <c:v>11.589</c:v>
                </c:pt>
                <c:pt idx="21872">
                  <c:v>11.516</c:v>
                </c:pt>
                <c:pt idx="21873">
                  <c:v>11.467000000000001</c:v>
                </c:pt>
                <c:pt idx="21874">
                  <c:v>11.443</c:v>
                </c:pt>
                <c:pt idx="21875">
                  <c:v>11.419</c:v>
                </c:pt>
                <c:pt idx="21876">
                  <c:v>11.394</c:v>
                </c:pt>
                <c:pt idx="21877">
                  <c:v>11.394</c:v>
                </c:pt>
                <c:pt idx="21878">
                  <c:v>11.37</c:v>
                </c:pt>
                <c:pt idx="21879">
                  <c:v>11.321</c:v>
                </c:pt>
                <c:pt idx="21880">
                  <c:v>11.321</c:v>
                </c:pt>
                <c:pt idx="21881">
                  <c:v>11.297000000000001</c:v>
                </c:pt>
                <c:pt idx="21882">
                  <c:v>11.297000000000001</c:v>
                </c:pt>
                <c:pt idx="21883">
                  <c:v>11.273</c:v>
                </c:pt>
                <c:pt idx="21884">
                  <c:v>11.247999999999999</c:v>
                </c:pt>
                <c:pt idx="21885">
                  <c:v>11.2</c:v>
                </c:pt>
                <c:pt idx="21886">
                  <c:v>11.2</c:v>
                </c:pt>
                <c:pt idx="21887">
                  <c:v>11.175000000000001</c:v>
                </c:pt>
                <c:pt idx="21888">
                  <c:v>11.151</c:v>
                </c:pt>
                <c:pt idx="21889">
                  <c:v>11.127000000000001</c:v>
                </c:pt>
                <c:pt idx="21890">
                  <c:v>11.102</c:v>
                </c:pt>
                <c:pt idx="21891">
                  <c:v>11.102</c:v>
                </c:pt>
                <c:pt idx="21892">
                  <c:v>11.102</c:v>
                </c:pt>
                <c:pt idx="21893">
                  <c:v>11.077999999999999</c:v>
                </c:pt>
                <c:pt idx="21894">
                  <c:v>11.029</c:v>
                </c:pt>
                <c:pt idx="21895">
                  <c:v>11.029</c:v>
                </c:pt>
                <c:pt idx="21896">
                  <c:v>11.029</c:v>
                </c:pt>
                <c:pt idx="21897">
                  <c:v>11.029</c:v>
                </c:pt>
                <c:pt idx="21898">
                  <c:v>11.005000000000001</c:v>
                </c:pt>
                <c:pt idx="21899">
                  <c:v>11.005000000000001</c:v>
                </c:pt>
                <c:pt idx="21900">
                  <c:v>11.005000000000001</c:v>
                </c:pt>
                <c:pt idx="21901">
                  <c:v>10.98</c:v>
                </c:pt>
                <c:pt idx="21902">
                  <c:v>10.956</c:v>
                </c:pt>
                <c:pt idx="21903">
                  <c:v>10.956</c:v>
                </c:pt>
                <c:pt idx="21904">
                  <c:v>10.932</c:v>
                </c:pt>
                <c:pt idx="21905">
                  <c:v>10.907</c:v>
                </c:pt>
                <c:pt idx="21906">
                  <c:v>10.907</c:v>
                </c:pt>
                <c:pt idx="21907">
                  <c:v>10.882999999999999</c:v>
                </c:pt>
                <c:pt idx="21908">
                  <c:v>10.858000000000001</c:v>
                </c:pt>
                <c:pt idx="21909">
                  <c:v>10.858000000000001</c:v>
                </c:pt>
                <c:pt idx="21910">
                  <c:v>10.834</c:v>
                </c:pt>
                <c:pt idx="21911">
                  <c:v>10.834</c:v>
                </c:pt>
                <c:pt idx="21912">
                  <c:v>10.834</c:v>
                </c:pt>
                <c:pt idx="21913">
                  <c:v>10.834</c:v>
                </c:pt>
                <c:pt idx="21914">
                  <c:v>10.834</c:v>
                </c:pt>
                <c:pt idx="21915">
                  <c:v>10.81</c:v>
                </c:pt>
                <c:pt idx="21916">
                  <c:v>10.81</c:v>
                </c:pt>
                <c:pt idx="21917">
                  <c:v>10.81</c:v>
                </c:pt>
                <c:pt idx="21918">
                  <c:v>10.81</c:v>
                </c:pt>
                <c:pt idx="21919">
                  <c:v>10.785</c:v>
                </c:pt>
                <c:pt idx="21920">
                  <c:v>10.785</c:v>
                </c:pt>
                <c:pt idx="21921">
                  <c:v>10.81</c:v>
                </c:pt>
                <c:pt idx="21922">
                  <c:v>10.81</c:v>
                </c:pt>
                <c:pt idx="21923">
                  <c:v>10.81</c:v>
                </c:pt>
                <c:pt idx="21924">
                  <c:v>10.834</c:v>
                </c:pt>
                <c:pt idx="21925">
                  <c:v>10.858000000000001</c:v>
                </c:pt>
                <c:pt idx="21926">
                  <c:v>10.907</c:v>
                </c:pt>
                <c:pt idx="21927">
                  <c:v>10.98</c:v>
                </c:pt>
                <c:pt idx="21928">
                  <c:v>11.053000000000001</c:v>
                </c:pt>
                <c:pt idx="21929">
                  <c:v>11.151</c:v>
                </c:pt>
                <c:pt idx="21930">
                  <c:v>11.247999999999999</c:v>
                </c:pt>
                <c:pt idx="21931">
                  <c:v>11.321</c:v>
                </c:pt>
                <c:pt idx="21932">
                  <c:v>11.394</c:v>
                </c:pt>
                <c:pt idx="21933">
                  <c:v>11.467000000000001</c:v>
                </c:pt>
                <c:pt idx="21934">
                  <c:v>11.516</c:v>
                </c:pt>
                <c:pt idx="21935">
                  <c:v>11.565</c:v>
                </c:pt>
                <c:pt idx="21936">
                  <c:v>11.613</c:v>
                </c:pt>
                <c:pt idx="21937">
                  <c:v>11.662000000000001</c:v>
                </c:pt>
                <c:pt idx="21938">
                  <c:v>11.71</c:v>
                </c:pt>
                <c:pt idx="21939">
                  <c:v>11.759</c:v>
                </c:pt>
                <c:pt idx="21940">
                  <c:v>11.807</c:v>
                </c:pt>
                <c:pt idx="21941">
                  <c:v>11.856</c:v>
                </c:pt>
                <c:pt idx="21942">
                  <c:v>11.88</c:v>
                </c:pt>
                <c:pt idx="21943">
                  <c:v>11.88</c:v>
                </c:pt>
                <c:pt idx="21944">
                  <c:v>11.929</c:v>
                </c:pt>
                <c:pt idx="21945">
                  <c:v>11.952999999999999</c:v>
                </c:pt>
                <c:pt idx="21946">
                  <c:v>11.929</c:v>
                </c:pt>
                <c:pt idx="21947">
                  <c:v>11.929</c:v>
                </c:pt>
                <c:pt idx="21948">
                  <c:v>11.904</c:v>
                </c:pt>
                <c:pt idx="21949">
                  <c:v>11.929</c:v>
                </c:pt>
                <c:pt idx="21950">
                  <c:v>11.952999999999999</c:v>
                </c:pt>
                <c:pt idx="21951">
                  <c:v>11.977</c:v>
                </c:pt>
                <c:pt idx="21952">
                  <c:v>11.977</c:v>
                </c:pt>
                <c:pt idx="21953">
                  <c:v>11.977</c:v>
                </c:pt>
                <c:pt idx="21954">
                  <c:v>11.88</c:v>
                </c:pt>
                <c:pt idx="21955">
                  <c:v>11.832000000000001</c:v>
                </c:pt>
                <c:pt idx="21956">
                  <c:v>11.807</c:v>
                </c:pt>
                <c:pt idx="21957">
                  <c:v>11.856</c:v>
                </c:pt>
                <c:pt idx="21958">
                  <c:v>11.782999999999999</c:v>
                </c:pt>
                <c:pt idx="21959">
                  <c:v>11.734</c:v>
                </c:pt>
                <c:pt idx="21960">
                  <c:v>11.686</c:v>
                </c:pt>
                <c:pt idx="21961">
                  <c:v>11.686</c:v>
                </c:pt>
                <c:pt idx="21962">
                  <c:v>11.637</c:v>
                </c:pt>
                <c:pt idx="21963">
                  <c:v>11.589</c:v>
                </c:pt>
                <c:pt idx="21964">
                  <c:v>11.54</c:v>
                </c:pt>
                <c:pt idx="21965">
                  <c:v>11.492000000000001</c:v>
                </c:pt>
                <c:pt idx="21966">
                  <c:v>11.419</c:v>
                </c:pt>
                <c:pt idx="21967">
                  <c:v>11.394</c:v>
                </c:pt>
                <c:pt idx="21968">
                  <c:v>11.419</c:v>
                </c:pt>
                <c:pt idx="21969">
                  <c:v>11.419</c:v>
                </c:pt>
                <c:pt idx="21970">
                  <c:v>11.37</c:v>
                </c:pt>
                <c:pt idx="21971">
                  <c:v>11.321</c:v>
                </c:pt>
                <c:pt idx="21972">
                  <c:v>11.321</c:v>
                </c:pt>
                <c:pt idx="21973">
                  <c:v>11.346</c:v>
                </c:pt>
                <c:pt idx="21974">
                  <c:v>11.321</c:v>
                </c:pt>
                <c:pt idx="21975">
                  <c:v>11.273</c:v>
                </c:pt>
                <c:pt idx="21976">
                  <c:v>11.247999999999999</c:v>
                </c:pt>
                <c:pt idx="21977">
                  <c:v>11.224</c:v>
                </c:pt>
                <c:pt idx="21978">
                  <c:v>11.175000000000001</c:v>
                </c:pt>
                <c:pt idx="21979">
                  <c:v>11.151</c:v>
                </c:pt>
                <c:pt idx="21980">
                  <c:v>11.127000000000001</c:v>
                </c:pt>
                <c:pt idx="21981">
                  <c:v>11.127000000000001</c:v>
                </c:pt>
                <c:pt idx="21982">
                  <c:v>11.102</c:v>
                </c:pt>
                <c:pt idx="21983">
                  <c:v>11.077999999999999</c:v>
                </c:pt>
                <c:pt idx="21984">
                  <c:v>11.053000000000001</c:v>
                </c:pt>
                <c:pt idx="21985">
                  <c:v>11.029</c:v>
                </c:pt>
                <c:pt idx="21986">
                  <c:v>11.053000000000001</c:v>
                </c:pt>
                <c:pt idx="21987">
                  <c:v>11.029</c:v>
                </c:pt>
                <c:pt idx="21988">
                  <c:v>11.029</c:v>
                </c:pt>
                <c:pt idx="21989">
                  <c:v>11.005000000000001</c:v>
                </c:pt>
                <c:pt idx="21990">
                  <c:v>11.005000000000001</c:v>
                </c:pt>
                <c:pt idx="21991">
                  <c:v>11.005000000000001</c:v>
                </c:pt>
                <c:pt idx="21992">
                  <c:v>10.98</c:v>
                </c:pt>
                <c:pt idx="21993">
                  <c:v>10.98</c:v>
                </c:pt>
                <c:pt idx="21994">
                  <c:v>10.956</c:v>
                </c:pt>
                <c:pt idx="21995">
                  <c:v>10.932</c:v>
                </c:pt>
                <c:pt idx="21996">
                  <c:v>10.932</c:v>
                </c:pt>
                <c:pt idx="21997">
                  <c:v>10.932</c:v>
                </c:pt>
                <c:pt idx="21998">
                  <c:v>10.907</c:v>
                </c:pt>
                <c:pt idx="21999">
                  <c:v>10.907</c:v>
                </c:pt>
                <c:pt idx="22000">
                  <c:v>10.882999999999999</c:v>
                </c:pt>
                <c:pt idx="22001">
                  <c:v>10.882999999999999</c:v>
                </c:pt>
                <c:pt idx="22002">
                  <c:v>10.858000000000001</c:v>
                </c:pt>
                <c:pt idx="22003">
                  <c:v>10.858000000000001</c:v>
                </c:pt>
                <c:pt idx="22004">
                  <c:v>10.834</c:v>
                </c:pt>
                <c:pt idx="22005">
                  <c:v>10.834</c:v>
                </c:pt>
                <c:pt idx="22006">
                  <c:v>10.834</c:v>
                </c:pt>
                <c:pt idx="22007">
                  <c:v>10.834</c:v>
                </c:pt>
                <c:pt idx="22008">
                  <c:v>10.81</c:v>
                </c:pt>
                <c:pt idx="22009">
                  <c:v>10.81</c:v>
                </c:pt>
                <c:pt idx="22010">
                  <c:v>10.81</c:v>
                </c:pt>
                <c:pt idx="22011">
                  <c:v>10.81</c:v>
                </c:pt>
                <c:pt idx="22012">
                  <c:v>10.785</c:v>
                </c:pt>
                <c:pt idx="22013">
                  <c:v>10.785</c:v>
                </c:pt>
                <c:pt idx="22014">
                  <c:v>10.81</c:v>
                </c:pt>
                <c:pt idx="22015">
                  <c:v>10.81</c:v>
                </c:pt>
                <c:pt idx="22016">
                  <c:v>10.81</c:v>
                </c:pt>
                <c:pt idx="22017">
                  <c:v>10.81</c:v>
                </c:pt>
                <c:pt idx="22018">
                  <c:v>10.834</c:v>
                </c:pt>
                <c:pt idx="22019">
                  <c:v>10.834</c:v>
                </c:pt>
                <c:pt idx="22020">
                  <c:v>10.858000000000001</c:v>
                </c:pt>
                <c:pt idx="22021">
                  <c:v>10.882999999999999</c:v>
                </c:pt>
                <c:pt idx="22022">
                  <c:v>10.907</c:v>
                </c:pt>
                <c:pt idx="22023">
                  <c:v>10.98</c:v>
                </c:pt>
                <c:pt idx="22024">
                  <c:v>11.053000000000001</c:v>
                </c:pt>
                <c:pt idx="22025">
                  <c:v>11.127000000000001</c:v>
                </c:pt>
                <c:pt idx="22026">
                  <c:v>11.224</c:v>
                </c:pt>
                <c:pt idx="22027">
                  <c:v>11.297000000000001</c:v>
                </c:pt>
                <c:pt idx="22028">
                  <c:v>11.346</c:v>
                </c:pt>
                <c:pt idx="22029">
                  <c:v>11.419</c:v>
                </c:pt>
                <c:pt idx="22030">
                  <c:v>11.443</c:v>
                </c:pt>
                <c:pt idx="22031">
                  <c:v>11.516</c:v>
                </c:pt>
                <c:pt idx="22032">
                  <c:v>11.565</c:v>
                </c:pt>
                <c:pt idx="22033">
                  <c:v>11.613</c:v>
                </c:pt>
                <c:pt idx="22034">
                  <c:v>11.662000000000001</c:v>
                </c:pt>
                <c:pt idx="22035">
                  <c:v>11.686</c:v>
                </c:pt>
                <c:pt idx="22036">
                  <c:v>11.71</c:v>
                </c:pt>
                <c:pt idx="22037">
                  <c:v>11.759</c:v>
                </c:pt>
                <c:pt idx="22038">
                  <c:v>11.782999999999999</c:v>
                </c:pt>
                <c:pt idx="22039">
                  <c:v>11.832000000000001</c:v>
                </c:pt>
                <c:pt idx="22040">
                  <c:v>11.856</c:v>
                </c:pt>
                <c:pt idx="22041">
                  <c:v>11.856</c:v>
                </c:pt>
                <c:pt idx="22042">
                  <c:v>11.856</c:v>
                </c:pt>
                <c:pt idx="22043">
                  <c:v>11.88</c:v>
                </c:pt>
                <c:pt idx="22044">
                  <c:v>11.88</c:v>
                </c:pt>
                <c:pt idx="22045">
                  <c:v>12.025</c:v>
                </c:pt>
                <c:pt idx="22046">
                  <c:v>12.074</c:v>
                </c:pt>
                <c:pt idx="22047">
                  <c:v>11.977</c:v>
                </c:pt>
                <c:pt idx="22048">
                  <c:v>11.856</c:v>
                </c:pt>
                <c:pt idx="22049">
                  <c:v>11.832000000000001</c:v>
                </c:pt>
                <c:pt idx="22050">
                  <c:v>11.88</c:v>
                </c:pt>
                <c:pt idx="22051">
                  <c:v>11.904</c:v>
                </c:pt>
                <c:pt idx="22052">
                  <c:v>11.807</c:v>
                </c:pt>
                <c:pt idx="22053">
                  <c:v>11.734</c:v>
                </c:pt>
                <c:pt idx="22054">
                  <c:v>11.662000000000001</c:v>
                </c:pt>
                <c:pt idx="22055">
                  <c:v>11.637</c:v>
                </c:pt>
                <c:pt idx="22056">
                  <c:v>11.613</c:v>
                </c:pt>
                <c:pt idx="22057">
                  <c:v>11.662000000000001</c:v>
                </c:pt>
                <c:pt idx="22058">
                  <c:v>11.662000000000001</c:v>
                </c:pt>
                <c:pt idx="22059">
                  <c:v>11.613</c:v>
                </c:pt>
                <c:pt idx="22060">
                  <c:v>11.54</c:v>
                </c:pt>
                <c:pt idx="22061">
                  <c:v>11.516</c:v>
                </c:pt>
                <c:pt idx="22062">
                  <c:v>11.492000000000001</c:v>
                </c:pt>
                <c:pt idx="22063">
                  <c:v>11.467000000000001</c:v>
                </c:pt>
                <c:pt idx="22064">
                  <c:v>11.419</c:v>
                </c:pt>
                <c:pt idx="22065">
                  <c:v>11.37</c:v>
                </c:pt>
                <c:pt idx="22066">
                  <c:v>11.346</c:v>
                </c:pt>
                <c:pt idx="22067">
                  <c:v>11.321</c:v>
                </c:pt>
                <c:pt idx="22068">
                  <c:v>11.297000000000001</c:v>
                </c:pt>
                <c:pt idx="22069">
                  <c:v>11.247999999999999</c:v>
                </c:pt>
                <c:pt idx="22070">
                  <c:v>11.224</c:v>
                </c:pt>
                <c:pt idx="22071">
                  <c:v>11.224</c:v>
                </c:pt>
                <c:pt idx="22072">
                  <c:v>11.2</c:v>
                </c:pt>
                <c:pt idx="22073">
                  <c:v>11.2</c:v>
                </c:pt>
                <c:pt idx="22074">
                  <c:v>11.151</c:v>
                </c:pt>
                <c:pt idx="22075">
                  <c:v>11.127000000000001</c:v>
                </c:pt>
                <c:pt idx="22076">
                  <c:v>11.127000000000001</c:v>
                </c:pt>
                <c:pt idx="22077">
                  <c:v>11.102</c:v>
                </c:pt>
                <c:pt idx="22078">
                  <c:v>11.102</c:v>
                </c:pt>
                <c:pt idx="22079">
                  <c:v>11.077999999999999</c:v>
                </c:pt>
                <c:pt idx="22080">
                  <c:v>11.053000000000001</c:v>
                </c:pt>
                <c:pt idx="22081">
                  <c:v>11.053000000000001</c:v>
                </c:pt>
                <c:pt idx="22082">
                  <c:v>11.053000000000001</c:v>
                </c:pt>
                <c:pt idx="22083">
                  <c:v>11.029</c:v>
                </c:pt>
                <c:pt idx="22084">
                  <c:v>11.029</c:v>
                </c:pt>
                <c:pt idx="22085">
                  <c:v>11.005000000000001</c:v>
                </c:pt>
                <c:pt idx="22086">
                  <c:v>11.005000000000001</c:v>
                </c:pt>
                <c:pt idx="22087">
                  <c:v>10.98</c:v>
                </c:pt>
                <c:pt idx="22088">
                  <c:v>10.98</c:v>
                </c:pt>
                <c:pt idx="22089">
                  <c:v>10.98</c:v>
                </c:pt>
                <c:pt idx="22090">
                  <c:v>10.956</c:v>
                </c:pt>
                <c:pt idx="22091">
                  <c:v>10.956</c:v>
                </c:pt>
                <c:pt idx="22092">
                  <c:v>10.956</c:v>
                </c:pt>
                <c:pt idx="22093">
                  <c:v>10.956</c:v>
                </c:pt>
                <c:pt idx="22094">
                  <c:v>10.956</c:v>
                </c:pt>
                <c:pt idx="22095">
                  <c:v>10.932</c:v>
                </c:pt>
                <c:pt idx="22096">
                  <c:v>10.932</c:v>
                </c:pt>
                <c:pt idx="22097">
                  <c:v>10.932</c:v>
                </c:pt>
                <c:pt idx="22098">
                  <c:v>10.907</c:v>
                </c:pt>
                <c:pt idx="22099">
                  <c:v>10.907</c:v>
                </c:pt>
                <c:pt idx="22100">
                  <c:v>10.907</c:v>
                </c:pt>
                <c:pt idx="22101">
                  <c:v>10.907</c:v>
                </c:pt>
                <c:pt idx="22102">
                  <c:v>10.907</c:v>
                </c:pt>
                <c:pt idx="22103">
                  <c:v>10.882999999999999</c:v>
                </c:pt>
                <c:pt idx="22104">
                  <c:v>10.882999999999999</c:v>
                </c:pt>
                <c:pt idx="22105">
                  <c:v>10.858000000000001</c:v>
                </c:pt>
                <c:pt idx="22106">
                  <c:v>10.858000000000001</c:v>
                </c:pt>
                <c:pt idx="22107">
                  <c:v>10.858000000000001</c:v>
                </c:pt>
                <c:pt idx="22108">
                  <c:v>10.834</c:v>
                </c:pt>
                <c:pt idx="22109">
                  <c:v>10.858000000000001</c:v>
                </c:pt>
                <c:pt idx="22110">
                  <c:v>10.858000000000001</c:v>
                </c:pt>
                <c:pt idx="22111">
                  <c:v>10.858000000000001</c:v>
                </c:pt>
                <c:pt idx="22112">
                  <c:v>10.882999999999999</c:v>
                </c:pt>
                <c:pt idx="22113">
                  <c:v>10.882999999999999</c:v>
                </c:pt>
                <c:pt idx="22114">
                  <c:v>10.882999999999999</c:v>
                </c:pt>
                <c:pt idx="22115">
                  <c:v>10.882999999999999</c:v>
                </c:pt>
                <c:pt idx="22116">
                  <c:v>10.882999999999999</c:v>
                </c:pt>
                <c:pt idx="22117">
                  <c:v>10.907</c:v>
                </c:pt>
                <c:pt idx="22118">
                  <c:v>10.932</c:v>
                </c:pt>
                <c:pt idx="22119">
                  <c:v>10.956</c:v>
                </c:pt>
                <c:pt idx="22120">
                  <c:v>11.053000000000001</c:v>
                </c:pt>
                <c:pt idx="22121">
                  <c:v>11.127000000000001</c:v>
                </c:pt>
                <c:pt idx="22122">
                  <c:v>11.224</c:v>
                </c:pt>
                <c:pt idx="22123">
                  <c:v>11.297000000000001</c:v>
                </c:pt>
                <c:pt idx="22124">
                  <c:v>11.346</c:v>
                </c:pt>
                <c:pt idx="22125">
                  <c:v>11.419</c:v>
                </c:pt>
                <c:pt idx="22126">
                  <c:v>11.54</c:v>
                </c:pt>
                <c:pt idx="22127">
                  <c:v>11.637</c:v>
                </c:pt>
                <c:pt idx="22128">
                  <c:v>11.734</c:v>
                </c:pt>
                <c:pt idx="22129">
                  <c:v>11.782999999999999</c:v>
                </c:pt>
                <c:pt idx="22130">
                  <c:v>11.832000000000001</c:v>
                </c:pt>
                <c:pt idx="22131">
                  <c:v>11.904</c:v>
                </c:pt>
                <c:pt idx="22132">
                  <c:v>11.977</c:v>
                </c:pt>
                <c:pt idx="22133">
                  <c:v>11.952999999999999</c:v>
                </c:pt>
                <c:pt idx="22134">
                  <c:v>11.977</c:v>
                </c:pt>
                <c:pt idx="22135">
                  <c:v>12.098000000000001</c:v>
                </c:pt>
                <c:pt idx="22136">
                  <c:v>12.098000000000001</c:v>
                </c:pt>
                <c:pt idx="22137">
                  <c:v>12.147</c:v>
                </c:pt>
                <c:pt idx="22138">
                  <c:v>12.170999999999999</c:v>
                </c:pt>
                <c:pt idx="22139">
                  <c:v>12.122</c:v>
                </c:pt>
                <c:pt idx="22140">
                  <c:v>12.147</c:v>
                </c:pt>
                <c:pt idx="22141">
                  <c:v>12.122</c:v>
                </c:pt>
                <c:pt idx="22142">
                  <c:v>12.122</c:v>
                </c:pt>
                <c:pt idx="22143">
                  <c:v>12.098000000000001</c:v>
                </c:pt>
                <c:pt idx="22144">
                  <c:v>12.098000000000001</c:v>
                </c:pt>
                <c:pt idx="22145">
                  <c:v>12.05</c:v>
                </c:pt>
                <c:pt idx="22146">
                  <c:v>12.05</c:v>
                </c:pt>
                <c:pt idx="22147">
                  <c:v>12.025</c:v>
                </c:pt>
                <c:pt idx="22148">
                  <c:v>11.952999999999999</c:v>
                </c:pt>
                <c:pt idx="22149">
                  <c:v>11.904</c:v>
                </c:pt>
                <c:pt idx="22150">
                  <c:v>11.856</c:v>
                </c:pt>
                <c:pt idx="22151">
                  <c:v>11.832000000000001</c:v>
                </c:pt>
                <c:pt idx="22152">
                  <c:v>11.856</c:v>
                </c:pt>
                <c:pt idx="22153">
                  <c:v>11.782999999999999</c:v>
                </c:pt>
                <c:pt idx="22154">
                  <c:v>11.637</c:v>
                </c:pt>
                <c:pt idx="22155">
                  <c:v>11.565</c:v>
                </c:pt>
                <c:pt idx="22156">
                  <c:v>11.492000000000001</c:v>
                </c:pt>
                <c:pt idx="22157">
                  <c:v>11.467000000000001</c:v>
                </c:pt>
                <c:pt idx="22158">
                  <c:v>11.443</c:v>
                </c:pt>
                <c:pt idx="22159">
                  <c:v>11.419</c:v>
                </c:pt>
                <c:pt idx="22160">
                  <c:v>11.37</c:v>
                </c:pt>
                <c:pt idx="22161">
                  <c:v>11.297000000000001</c:v>
                </c:pt>
                <c:pt idx="22162">
                  <c:v>11.247999999999999</c:v>
                </c:pt>
                <c:pt idx="22163">
                  <c:v>11.2</c:v>
                </c:pt>
                <c:pt idx="22164">
                  <c:v>11.175000000000001</c:v>
                </c:pt>
                <c:pt idx="22165">
                  <c:v>11.175000000000001</c:v>
                </c:pt>
                <c:pt idx="22166">
                  <c:v>11.175000000000001</c:v>
                </c:pt>
                <c:pt idx="22167">
                  <c:v>11.151</c:v>
                </c:pt>
                <c:pt idx="22168">
                  <c:v>11.102</c:v>
                </c:pt>
                <c:pt idx="22169">
                  <c:v>11.077999999999999</c:v>
                </c:pt>
                <c:pt idx="22170">
                  <c:v>11.053000000000001</c:v>
                </c:pt>
                <c:pt idx="22171">
                  <c:v>11.053000000000001</c:v>
                </c:pt>
                <c:pt idx="22172">
                  <c:v>11.029</c:v>
                </c:pt>
                <c:pt idx="22173">
                  <c:v>11.029</c:v>
                </c:pt>
                <c:pt idx="22174">
                  <c:v>11.053000000000001</c:v>
                </c:pt>
                <c:pt idx="22175">
                  <c:v>11.053000000000001</c:v>
                </c:pt>
                <c:pt idx="22176">
                  <c:v>11.029</c:v>
                </c:pt>
                <c:pt idx="22177">
                  <c:v>11.029</c:v>
                </c:pt>
                <c:pt idx="22178">
                  <c:v>11.053000000000001</c:v>
                </c:pt>
                <c:pt idx="22179">
                  <c:v>11.029</c:v>
                </c:pt>
                <c:pt idx="22180">
                  <c:v>11.029</c:v>
                </c:pt>
                <c:pt idx="22181">
                  <c:v>11.029</c:v>
                </c:pt>
                <c:pt idx="22182">
                  <c:v>11.005000000000001</c:v>
                </c:pt>
                <c:pt idx="22183">
                  <c:v>11.005000000000001</c:v>
                </c:pt>
                <c:pt idx="22184">
                  <c:v>11.005000000000001</c:v>
                </c:pt>
                <c:pt idx="22185">
                  <c:v>11.005000000000001</c:v>
                </c:pt>
                <c:pt idx="22186">
                  <c:v>11.005000000000001</c:v>
                </c:pt>
                <c:pt idx="22187">
                  <c:v>11.005000000000001</c:v>
                </c:pt>
                <c:pt idx="22188">
                  <c:v>11.005000000000001</c:v>
                </c:pt>
                <c:pt idx="22189">
                  <c:v>10.98</c:v>
                </c:pt>
                <c:pt idx="22190">
                  <c:v>11.005000000000001</c:v>
                </c:pt>
                <c:pt idx="22191">
                  <c:v>10.98</c:v>
                </c:pt>
                <c:pt idx="22192">
                  <c:v>10.98</c:v>
                </c:pt>
                <c:pt idx="22193">
                  <c:v>10.956</c:v>
                </c:pt>
                <c:pt idx="22194">
                  <c:v>10.98</c:v>
                </c:pt>
                <c:pt idx="22195">
                  <c:v>10.956</c:v>
                </c:pt>
                <c:pt idx="22196">
                  <c:v>10.956</c:v>
                </c:pt>
                <c:pt idx="22197">
                  <c:v>10.956</c:v>
                </c:pt>
                <c:pt idx="22198">
                  <c:v>10.956</c:v>
                </c:pt>
                <c:pt idx="22199">
                  <c:v>10.932</c:v>
                </c:pt>
                <c:pt idx="22200">
                  <c:v>10.932</c:v>
                </c:pt>
                <c:pt idx="22201">
                  <c:v>10.932</c:v>
                </c:pt>
                <c:pt idx="22202">
                  <c:v>10.932</c:v>
                </c:pt>
                <c:pt idx="22203">
                  <c:v>10.907</c:v>
                </c:pt>
                <c:pt idx="22204">
                  <c:v>10.907</c:v>
                </c:pt>
                <c:pt idx="22205">
                  <c:v>10.907</c:v>
                </c:pt>
                <c:pt idx="22206">
                  <c:v>10.907</c:v>
                </c:pt>
                <c:pt idx="22207">
                  <c:v>10.907</c:v>
                </c:pt>
                <c:pt idx="22208">
                  <c:v>10.907</c:v>
                </c:pt>
                <c:pt idx="22209">
                  <c:v>10.932</c:v>
                </c:pt>
                <c:pt idx="22210">
                  <c:v>10.932</c:v>
                </c:pt>
                <c:pt idx="22211">
                  <c:v>10.932</c:v>
                </c:pt>
                <c:pt idx="22212">
                  <c:v>10.956</c:v>
                </c:pt>
                <c:pt idx="22213">
                  <c:v>10.98</c:v>
                </c:pt>
                <c:pt idx="22214">
                  <c:v>11.005000000000001</c:v>
                </c:pt>
                <c:pt idx="22215">
                  <c:v>11.029</c:v>
                </c:pt>
                <c:pt idx="22216">
                  <c:v>11.102</c:v>
                </c:pt>
                <c:pt idx="22217">
                  <c:v>11.175000000000001</c:v>
                </c:pt>
                <c:pt idx="22218">
                  <c:v>11.273</c:v>
                </c:pt>
                <c:pt idx="22219">
                  <c:v>11.346</c:v>
                </c:pt>
                <c:pt idx="22220">
                  <c:v>11.394</c:v>
                </c:pt>
                <c:pt idx="22221">
                  <c:v>11.443</c:v>
                </c:pt>
                <c:pt idx="22222">
                  <c:v>11.492000000000001</c:v>
                </c:pt>
                <c:pt idx="22223">
                  <c:v>11.565</c:v>
                </c:pt>
                <c:pt idx="22224">
                  <c:v>11.589</c:v>
                </c:pt>
                <c:pt idx="22225">
                  <c:v>11.662000000000001</c:v>
                </c:pt>
                <c:pt idx="22226">
                  <c:v>11.71</c:v>
                </c:pt>
                <c:pt idx="22227">
                  <c:v>11.734</c:v>
                </c:pt>
                <c:pt idx="22228">
                  <c:v>11.782999999999999</c:v>
                </c:pt>
                <c:pt idx="22229">
                  <c:v>11.807</c:v>
                </c:pt>
                <c:pt idx="22230">
                  <c:v>11.856</c:v>
                </c:pt>
                <c:pt idx="22231">
                  <c:v>11.904</c:v>
                </c:pt>
                <c:pt idx="22232">
                  <c:v>11.929</c:v>
                </c:pt>
                <c:pt idx="22233">
                  <c:v>11.929</c:v>
                </c:pt>
                <c:pt idx="22234">
                  <c:v>11.929</c:v>
                </c:pt>
                <c:pt idx="22235">
                  <c:v>11.929</c:v>
                </c:pt>
                <c:pt idx="22236">
                  <c:v>11.929</c:v>
                </c:pt>
                <c:pt idx="22237">
                  <c:v>11.952999999999999</c:v>
                </c:pt>
                <c:pt idx="22238">
                  <c:v>11.977</c:v>
                </c:pt>
                <c:pt idx="22239">
                  <c:v>11.977</c:v>
                </c:pt>
                <c:pt idx="22240">
                  <c:v>11.977</c:v>
                </c:pt>
                <c:pt idx="22241">
                  <c:v>11.977</c:v>
                </c:pt>
                <c:pt idx="22242">
                  <c:v>11.977</c:v>
                </c:pt>
                <c:pt idx="22243">
                  <c:v>12.025</c:v>
                </c:pt>
                <c:pt idx="22244">
                  <c:v>11.977</c:v>
                </c:pt>
                <c:pt idx="22245">
                  <c:v>11.929</c:v>
                </c:pt>
                <c:pt idx="22246">
                  <c:v>11.904</c:v>
                </c:pt>
                <c:pt idx="22247">
                  <c:v>11.88</c:v>
                </c:pt>
                <c:pt idx="22248">
                  <c:v>11.856</c:v>
                </c:pt>
                <c:pt idx="22249">
                  <c:v>11.807</c:v>
                </c:pt>
                <c:pt idx="22250">
                  <c:v>11.782999999999999</c:v>
                </c:pt>
                <c:pt idx="22251">
                  <c:v>11.759</c:v>
                </c:pt>
                <c:pt idx="22252">
                  <c:v>11.686</c:v>
                </c:pt>
                <c:pt idx="22253">
                  <c:v>11.613</c:v>
                </c:pt>
                <c:pt idx="22254">
                  <c:v>11.565</c:v>
                </c:pt>
                <c:pt idx="22255">
                  <c:v>11.589</c:v>
                </c:pt>
                <c:pt idx="22256">
                  <c:v>11.589</c:v>
                </c:pt>
                <c:pt idx="22257">
                  <c:v>11.516</c:v>
                </c:pt>
                <c:pt idx="22258">
                  <c:v>11.492000000000001</c:v>
                </c:pt>
                <c:pt idx="22259">
                  <c:v>11.467000000000001</c:v>
                </c:pt>
                <c:pt idx="22260">
                  <c:v>11.443</c:v>
                </c:pt>
                <c:pt idx="22261">
                  <c:v>11.394</c:v>
                </c:pt>
                <c:pt idx="22262">
                  <c:v>11.37</c:v>
                </c:pt>
                <c:pt idx="22263">
                  <c:v>11.346</c:v>
                </c:pt>
                <c:pt idx="22264">
                  <c:v>11.346</c:v>
                </c:pt>
                <c:pt idx="22265">
                  <c:v>11.321</c:v>
                </c:pt>
                <c:pt idx="22266">
                  <c:v>11.321</c:v>
                </c:pt>
                <c:pt idx="22267">
                  <c:v>11.297000000000001</c:v>
                </c:pt>
                <c:pt idx="22268">
                  <c:v>11.247999999999999</c:v>
                </c:pt>
                <c:pt idx="22269">
                  <c:v>11.224</c:v>
                </c:pt>
                <c:pt idx="22270">
                  <c:v>11.2</c:v>
                </c:pt>
                <c:pt idx="22271">
                  <c:v>11.2</c:v>
                </c:pt>
                <c:pt idx="22272">
                  <c:v>11.2</c:v>
                </c:pt>
                <c:pt idx="22273">
                  <c:v>11.151</c:v>
                </c:pt>
                <c:pt idx="22274">
                  <c:v>11.151</c:v>
                </c:pt>
                <c:pt idx="22275">
                  <c:v>11.127000000000001</c:v>
                </c:pt>
                <c:pt idx="22276">
                  <c:v>11.102</c:v>
                </c:pt>
                <c:pt idx="22277">
                  <c:v>11.102</c:v>
                </c:pt>
                <c:pt idx="22278">
                  <c:v>11.102</c:v>
                </c:pt>
                <c:pt idx="22279">
                  <c:v>11.102</c:v>
                </c:pt>
                <c:pt idx="22280">
                  <c:v>11.077999999999999</c:v>
                </c:pt>
                <c:pt idx="22281">
                  <c:v>11.077999999999999</c:v>
                </c:pt>
                <c:pt idx="22282">
                  <c:v>11.077999999999999</c:v>
                </c:pt>
                <c:pt idx="22283">
                  <c:v>11.077999999999999</c:v>
                </c:pt>
                <c:pt idx="22284">
                  <c:v>11.077999999999999</c:v>
                </c:pt>
                <c:pt idx="22285">
                  <c:v>11.077999999999999</c:v>
                </c:pt>
                <c:pt idx="22286">
                  <c:v>11.053000000000001</c:v>
                </c:pt>
                <c:pt idx="22287">
                  <c:v>11.053000000000001</c:v>
                </c:pt>
                <c:pt idx="22288">
                  <c:v>11.053000000000001</c:v>
                </c:pt>
                <c:pt idx="22289">
                  <c:v>11.029</c:v>
                </c:pt>
                <c:pt idx="22290">
                  <c:v>11.005000000000001</c:v>
                </c:pt>
                <c:pt idx="22291">
                  <c:v>11.005000000000001</c:v>
                </c:pt>
                <c:pt idx="22292">
                  <c:v>11.005000000000001</c:v>
                </c:pt>
                <c:pt idx="22293">
                  <c:v>11.005000000000001</c:v>
                </c:pt>
                <c:pt idx="22294">
                  <c:v>10.98</c:v>
                </c:pt>
                <c:pt idx="22295">
                  <c:v>10.956</c:v>
                </c:pt>
                <c:pt idx="22296">
                  <c:v>10.956</c:v>
                </c:pt>
                <c:pt idx="22297">
                  <c:v>10.932</c:v>
                </c:pt>
                <c:pt idx="22298">
                  <c:v>10.932</c:v>
                </c:pt>
                <c:pt idx="22299">
                  <c:v>10.907</c:v>
                </c:pt>
                <c:pt idx="22300">
                  <c:v>10.907</c:v>
                </c:pt>
                <c:pt idx="22301">
                  <c:v>10.907</c:v>
                </c:pt>
                <c:pt idx="22302">
                  <c:v>10.907</c:v>
                </c:pt>
                <c:pt idx="22303">
                  <c:v>10.907</c:v>
                </c:pt>
                <c:pt idx="22304">
                  <c:v>10.907</c:v>
                </c:pt>
                <c:pt idx="22305">
                  <c:v>10.907</c:v>
                </c:pt>
                <c:pt idx="22306">
                  <c:v>10.882999999999999</c:v>
                </c:pt>
                <c:pt idx="22307">
                  <c:v>10.907</c:v>
                </c:pt>
                <c:pt idx="22308">
                  <c:v>10.907</c:v>
                </c:pt>
                <c:pt idx="22309">
                  <c:v>10.932</c:v>
                </c:pt>
                <c:pt idx="22310">
                  <c:v>10.956</c:v>
                </c:pt>
                <c:pt idx="22311">
                  <c:v>10.98</c:v>
                </c:pt>
                <c:pt idx="22312">
                  <c:v>11.053000000000001</c:v>
                </c:pt>
                <c:pt idx="22313">
                  <c:v>11.151</c:v>
                </c:pt>
                <c:pt idx="22314">
                  <c:v>11.247999999999999</c:v>
                </c:pt>
                <c:pt idx="22315">
                  <c:v>11.321</c:v>
                </c:pt>
                <c:pt idx="22316">
                  <c:v>11.394</c:v>
                </c:pt>
                <c:pt idx="22317">
                  <c:v>11.443</c:v>
                </c:pt>
                <c:pt idx="22318">
                  <c:v>11.516</c:v>
                </c:pt>
                <c:pt idx="22319">
                  <c:v>11.565</c:v>
                </c:pt>
                <c:pt idx="22320">
                  <c:v>11.613</c:v>
                </c:pt>
                <c:pt idx="22321">
                  <c:v>11.662000000000001</c:v>
                </c:pt>
                <c:pt idx="22322">
                  <c:v>11.71</c:v>
                </c:pt>
                <c:pt idx="22323">
                  <c:v>11.759</c:v>
                </c:pt>
                <c:pt idx="22324">
                  <c:v>11.807</c:v>
                </c:pt>
                <c:pt idx="22325">
                  <c:v>11.832000000000001</c:v>
                </c:pt>
                <c:pt idx="22326">
                  <c:v>11.88</c:v>
                </c:pt>
                <c:pt idx="22327">
                  <c:v>12.000999999999999</c:v>
                </c:pt>
                <c:pt idx="22328">
                  <c:v>12.05</c:v>
                </c:pt>
                <c:pt idx="22329">
                  <c:v>11.952999999999999</c:v>
                </c:pt>
                <c:pt idx="22330">
                  <c:v>11.88</c:v>
                </c:pt>
                <c:pt idx="22331">
                  <c:v>11.856</c:v>
                </c:pt>
                <c:pt idx="22332">
                  <c:v>11.929</c:v>
                </c:pt>
                <c:pt idx="22333">
                  <c:v>11.977</c:v>
                </c:pt>
                <c:pt idx="22334">
                  <c:v>12.000999999999999</c:v>
                </c:pt>
                <c:pt idx="22335">
                  <c:v>12.05</c:v>
                </c:pt>
                <c:pt idx="22336">
                  <c:v>12.025</c:v>
                </c:pt>
                <c:pt idx="22337">
                  <c:v>12.000999999999999</c:v>
                </c:pt>
                <c:pt idx="22338">
                  <c:v>11.952999999999999</c:v>
                </c:pt>
                <c:pt idx="22339">
                  <c:v>11.952999999999999</c:v>
                </c:pt>
                <c:pt idx="22340">
                  <c:v>11.977</c:v>
                </c:pt>
                <c:pt idx="22341">
                  <c:v>12.000999999999999</c:v>
                </c:pt>
                <c:pt idx="22342">
                  <c:v>11.952999999999999</c:v>
                </c:pt>
                <c:pt idx="22343">
                  <c:v>11.977</c:v>
                </c:pt>
                <c:pt idx="22344">
                  <c:v>11.929</c:v>
                </c:pt>
                <c:pt idx="22345">
                  <c:v>11.904</c:v>
                </c:pt>
                <c:pt idx="22346">
                  <c:v>11.88</c:v>
                </c:pt>
                <c:pt idx="22347">
                  <c:v>11.782999999999999</c:v>
                </c:pt>
                <c:pt idx="22348">
                  <c:v>11.759</c:v>
                </c:pt>
                <c:pt idx="22349">
                  <c:v>11.71</c:v>
                </c:pt>
                <c:pt idx="22350">
                  <c:v>11.662000000000001</c:v>
                </c:pt>
                <c:pt idx="22351">
                  <c:v>11.662000000000001</c:v>
                </c:pt>
                <c:pt idx="22352">
                  <c:v>11.637</c:v>
                </c:pt>
                <c:pt idx="22353">
                  <c:v>11.613</c:v>
                </c:pt>
                <c:pt idx="22354">
                  <c:v>11.589</c:v>
                </c:pt>
                <c:pt idx="22355">
                  <c:v>11.54</c:v>
                </c:pt>
                <c:pt idx="22356">
                  <c:v>11.492000000000001</c:v>
                </c:pt>
                <c:pt idx="22357">
                  <c:v>11.516</c:v>
                </c:pt>
                <c:pt idx="22358">
                  <c:v>11.492000000000001</c:v>
                </c:pt>
                <c:pt idx="22359">
                  <c:v>11.492000000000001</c:v>
                </c:pt>
                <c:pt idx="22360">
                  <c:v>11.467000000000001</c:v>
                </c:pt>
                <c:pt idx="22361">
                  <c:v>11.419</c:v>
                </c:pt>
                <c:pt idx="22362">
                  <c:v>11.419</c:v>
                </c:pt>
                <c:pt idx="22363">
                  <c:v>11.419</c:v>
                </c:pt>
                <c:pt idx="22364">
                  <c:v>11.419</c:v>
                </c:pt>
                <c:pt idx="22365">
                  <c:v>11.394</c:v>
                </c:pt>
                <c:pt idx="22366">
                  <c:v>11.394</c:v>
                </c:pt>
                <c:pt idx="22367">
                  <c:v>11.37</c:v>
                </c:pt>
                <c:pt idx="22368">
                  <c:v>11.346</c:v>
                </c:pt>
                <c:pt idx="22369">
                  <c:v>11.321</c:v>
                </c:pt>
                <c:pt idx="22370">
                  <c:v>11.297000000000001</c:v>
                </c:pt>
                <c:pt idx="22371">
                  <c:v>11.247999999999999</c:v>
                </c:pt>
                <c:pt idx="22372">
                  <c:v>11.224</c:v>
                </c:pt>
                <c:pt idx="22373">
                  <c:v>11.2</c:v>
                </c:pt>
                <c:pt idx="22374">
                  <c:v>11.2</c:v>
                </c:pt>
                <c:pt idx="22375">
                  <c:v>11.2</c:v>
                </c:pt>
                <c:pt idx="22376">
                  <c:v>11.2</c:v>
                </c:pt>
                <c:pt idx="22377">
                  <c:v>11.2</c:v>
                </c:pt>
                <c:pt idx="22378">
                  <c:v>11.2</c:v>
                </c:pt>
                <c:pt idx="22379">
                  <c:v>11.2</c:v>
                </c:pt>
                <c:pt idx="22380">
                  <c:v>11.175000000000001</c:v>
                </c:pt>
                <c:pt idx="22381">
                  <c:v>11.151</c:v>
                </c:pt>
                <c:pt idx="22382">
                  <c:v>11.151</c:v>
                </c:pt>
                <c:pt idx="22383">
                  <c:v>11.151</c:v>
                </c:pt>
                <c:pt idx="22384">
                  <c:v>11.127000000000001</c:v>
                </c:pt>
                <c:pt idx="22385">
                  <c:v>11.102</c:v>
                </c:pt>
                <c:pt idx="22386">
                  <c:v>11.127000000000001</c:v>
                </c:pt>
                <c:pt idx="22387">
                  <c:v>11.102</c:v>
                </c:pt>
                <c:pt idx="22388">
                  <c:v>11.077999999999999</c:v>
                </c:pt>
                <c:pt idx="22389">
                  <c:v>11.077999999999999</c:v>
                </c:pt>
                <c:pt idx="22390">
                  <c:v>11.077999999999999</c:v>
                </c:pt>
                <c:pt idx="22391">
                  <c:v>11.077999999999999</c:v>
                </c:pt>
                <c:pt idx="22392">
                  <c:v>11.053000000000001</c:v>
                </c:pt>
                <c:pt idx="22393">
                  <c:v>11.053000000000001</c:v>
                </c:pt>
                <c:pt idx="22394">
                  <c:v>11.053000000000001</c:v>
                </c:pt>
                <c:pt idx="22395">
                  <c:v>11.077999999999999</c:v>
                </c:pt>
                <c:pt idx="22396">
                  <c:v>11.053000000000001</c:v>
                </c:pt>
                <c:pt idx="22397">
                  <c:v>11.077999999999999</c:v>
                </c:pt>
                <c:pt idx="22398">
                  <c:v>11.077999999999999</c:v>
                </c:pt>
                <c:pt idx="22399">
                  <c:v>11.077999999999999</c:v>
                </c:pt>
                <c:pt idx="22400">
                  <c:v>11.077999999999999</c:v>
                </c:pt>
                <c:pt idx="22401">
                  <c:v>11.077999999999999</c:v>
                </c:pt>
                <c:pt idx="22402">
                  <c:v>11.077999999999999</c:v>
                </c:pt>
                <c:pt idx="22403">
                  <c:v>11.102</c:v>
                </c:pt>
                <c:pt idx="22404">
                  <c:v>11.102</c:v>
                </c:pt>
                <c:pt idx="22405">
                  <c:v>11.127000000000001</c:v>
                </c:pt>
                <c:pt idx="22406">
                  <c:v>11.151</c:v>
                </c:pt>
                <c:pt idx="22407">
                  <c:v>11.2</c:v>
                </c:pt>
                <c:pt idx="22408">
                  <c:v>11.247999999999999</c:v>
                </c:pt>
                <c:pt idx="22409">
                  <c:v>11.346</c:v>
                </c:pt>
                <c:pt idx="22410">
                  <c:v>11.394</c:v>
                </c:pt>
                <c:pt idx="22411">
                  <c:v>11.467000000000001</c:v>
                </c:pt>
                <c:pt idx="22412">
                  <c:v>11.516</c:v>
                </c:pt>
                <c:pt idx="22413">
                  <c:v>11.565</c:v>
                </c:pt>
                <c:pt idx="22414">
                  <c:v>11.613</c:v>
                </c:pt>
                <c:pt idx="22415">
                  <c:v>11.637</c:v>
                </c:pt>
                <c:pt idx="22416">
                  <c:v>11.71</c:v>
                </c:pt>
                <c:pt idx="22417">
                  <c:v>11.734</c:v>
                </c:pt>
                <c:pt idx="22418">
                  <c:v>11.782999999999999</c:v>
                </c:pt>
                <c:pt idx="22419">
                  <c:v>11.832000000000001</c:v>
                </c:pt>
                <c:pt idx="22420">
                  <c:v>11.904</c:v>
                </c:pt>
                <c:pt idx="22421">
                  <c:v>11.904</c:v>
                </c:pt>
                <c:pt idx="22422">
                  <c:v>12.000999999999999</c:v>
                </c:pt>
                <c:pt idx="22423">
                  <c:v>12.000999999999999</c:v>
                </c:pt>
                <c:pt idx="22424">
                  <c:v>12.025</c:v>
                </c:pt>
                <c:pt idx="22425">
                  <c:v>11.929</c:v>
                </c:pt>
                <c:pt idx="22426">
                  <c:v>11.952999999999999</c:v>
                </c:pt>
                <c:pt idx="22427">
                  <c:v>12.05</c:v>
                </c:pt>
                <c:pt idx="22428">
                  <c:v>12.098000000000001</c:v>
                </c:pt>
                <c:pt idx="22429">
                  <c:v>12.147</c:v>
                </c:pt>
                <c:pt idx="22430">
                  <c:v>12.122</c:v>
                </c:pt>
                <c:pt idx="22431">
                  <c:v>12.074</c:v>
                </c:pt>
                <c:pt idx="22432">
                  <c:v>12.05</c:v>
                </c:pt>
                <c:pt idx="22433">
                  <c:v>12.025</c:v>
                </c:pt>
                <c:pt idx="22434">
                  <c:v>12.000999999999999</c:v>
                </c:pt>
                <c:pt idx="22435">
                  <c:v>12.000999999999999</c:v>
                </c:pt>
                <c:pt idx="22436">
                  <c:v>11.977</c:v>
                </c:pt>
                <c:pt idx="22437">
                  <c:v>11.929</c:v>
                </c:pt>
                <c:pt idx="22438">
                  <c:v>11.88</c:v>
                </c:pt>
                <c:pt idx="22439">
                  <c:v>11.856</c:v>
                </c:pt>
                <c:pt idx="22440">
                  <c:v>11.807</c:v>
                </c:pt>
                <c:pt idx="22441">
                  <c:v>11.782999999999999</c:v>
                </c:pt>
                <c:pt idx="22442">
                  <c:v>11.759</c:v>
                </c:pt>
                <c:pt idx="22443">
                  <c:v>11.759</c:v>
                </c:pt>
                <c:pt idx="22444">
                  <c:v>11.807</c:v>
                </c:pt>
                <c:pt idx="22445">
                  <c:v>11.782999999999999</c:v>
                </c:pt>
                <c:pt idx="22446">
                  <c:v>11.734</c:v>
                </c:pt>
                <c:pt idx="22447">
                  <c:v>11.734</c:v>
                </c:pt>
                <c:pt idx="22448">
                  <c:v>11.71</c:v>
                </c:pt>
                <c:pt idx="22449">
                  <c:v>11.686</c:v>
                </c:pt>
                <c:pt idx="22450">
                  <c:v>11.637</c:v>
                </c:pt>
                <c:pt idx="22451">
                  <c:v>11.589</c:v>
                </c:pt>
                <c:pt idx="22452">
                  <c:v>11.54</c:v>
                </c:pt>
                <c:pt idx="22453">
                  <c:v>11.492000000000001</c:v>
                </c:pt>
                <c:pt idx="22454">
                  <c:v>11.467000000000001</c:v>
                </c:pt>
                <c:pt idx="22455">
                  <c:v>11.443</c:v>
                </c:pt>
                <c:pt idx="22456">
                  <c:v>11.394</c:v>
                </c:pt>
                <c:pt idx="22457">
                  <c:v>11.394</c:v>
                </c:pt>
                <c:pt idx="22458">
                  <c:v>11.394</c:v>
                </c:pt>
                <c:pt idx="22459">
                  <c:v>11.37</c:v>
                </c:pt>
                <c:pt idx="22460">
                  <c:v>11.346</c:v>
                </c:pt>
                <c:pt idx="22461">
                  <c:v>11.297000000000001</c:v>
                </c:pt>
                <c:pt idx="22462">
                  <c:v>11.273</c:v>
                </c:pt>
                <c:pt idx="22463">
                  <c:v>11.273</c:v>
                </c:pt>
                <c:pt idx="22464">
                  <c:v>11.247999999999999</c:v>
                </c:pt>
                <c:pt idx="22465">
                  <c:v>11.224</c:v>
                </c:pt>
                <c:pt idx="22466">
                  <c:v>11.2</c:v>
                </c:pt>
                <c:pt idx="22467">
                  <c:v>11.2</c:v>
                </c:pt>
                <c:pt idx="22468">
                  <c:v>11.2</c:v>
                </c:pt>
                <c:pt idx="22469">
                  <c:v>11.175000000000001</c:v>
                </c:pt>
                <c:pt idx="22470">
                  <c:v>11.151</c:v>
                </c:pt>
                <c:pt idx="22471">
                  <c:v>11.151</c:v>
                </c:pt>
                <c:pt idx="22472">
                  <c:v>11.127000000000001</c:v>
                </c:pt>
                <c:pt idx="22473">
                  <c:v>11.102</c:v>
                </c:pt>
                <c:pt idx="22474">
                  <c:v>11.102</c:v>
                </c:pt>
                <c:pt idx="22475">
                  <c:v>11.102</c:v>
                </c:pt>
                <c:pt idx="22476">
                  <c:v>11.102</c:v>
                </c:pt>
                <c:pt idx="22477">
                  <c:v>11.077999999999999</c:v>
                </c:pt>
                <c:pt idx="22478">
                  <c:v>11.077999999999999</c:v>
                </c:pt>
                <c:pt idx="22479">
                  <c:v>11.053000000000001</c:v>
                </c:pt>
                <c:pt idx="22480">
                  <c:v>11.053000000000001</c:v>
                </c:pt>
                <c:pt idx="22481">
                  <c:v>11.053000000000001</c:v>
                </c:pt>
                <c:pt idx="22482">
                  <c:v>11.053000000000001</c:v>
                </c:pt>
                <c:pt idx="22483">
                  <c:v>11.029</c:v>
                </c:pt>
                <c:pt idx="22484">
                  <c:v>11.029</c:v>
                </c:pt>
                <c:pt idx="22485">
                  <c:v>11.029</c:v>
                </c:pt>
                <c:pt idx="22486">
                  <c:v>11.005000000000001</c:v>
                </c:pt>
                <c:pt idx="22487">
                  <c:v>11.005000000000001</c:v>
                </c:pt>
                <c:pt idx="22488">
                  <c:v>11.005000000000001</c:v>
                </c:pt>
                <c:pt idx="22489">
                  <c:v>11.005000000000001</c:v>
                </c:pt>
                <c:pt idx="22490">
                  <c:v>10.98</c:v>
                </c:pt>
                <c:pt idx="22491">
                  <c:v>10.98</c:v>
                </c:pt>
                <c:pt idx="22492">
                  <c:v>10.98</c:v>
                </c:pt>
                <c:pt idx="22493">
                  <c:v>10.98</c:v>
                </c:pt>
                <c:pt idx="22494">
                  <c:v>10.98</c:v>
                </c:pt>
                <c:pt idx="22495">
                  <c:v>10.98</c:v>
                </c:pt>
                <c:pt idx="22496">
                  <c:v>10.98</c:v>
                </c:pt>
                <c:pt idx="22497">
                  <c:v>11.005000000000001</c:v>
                </c:pt>
                <c:pt idx="22498">
                  <c:v>11.005000000000001</c:v>
                </c:pt>
                <c:pt idx="22499">
                  <c:v>11.005000000000001</c:v>
                </c:pt>
                <c:pt idx="22500">
                  <c:v>11.005000000000001</c:v>
                </c:pt>
                <c:pt idx="22501">
                  <c:v>11.029</c:v>
                </c:pt>
                <c:pt idx="22502">
                  <c:v>11.053000000000001</c:v>
                </c:pt>
                <c:pt idx="22503">
                  <c:v>11.102</c:v>
                </c:pt>
                <c:pt idx="22504">
                  <c:v>11.151</c:v>
                </c:pt>
                <c:pt idx="22505">
                  <c:v>11.247999999999999</c:v>
                </c:pt>
                <c:pt idx="22506">
                  <c:v>11.321</c:v>
                </c:pt>
                <c:pt idx="22507">
                  <c:v>11.394</c:v>
                </c:pt>
                <c:pt idx="22508">
                  <c:v>11.467000000000001</c:v>
                </c:pt>
                <c:pt idx="22509">
                  <c:v>11.516</c:v>
                </c:pt>
                <c:pt idx="22510">
                  <c:v>11.565</c:v>
                </c:pt>
                <c:pt idx="22511">
                  <c:v>11.637</c:v>
                </c:pt>
                <c:pt idx="22512">
                  <c:v>11.662000000000001</c:v>
                </c:pt>
                <c:pt idx="22513">
                  <c:v>11.71</c:v>
                </c:pt>
                <c:pt idx="22514">
                  <c:v>11.734</c:v>
                </c:pt>
                <c:pt idx="22515">
                  <c:v>11.807</c:v>
                </c:pt>
                <c:pt idx="22516">
                  <c:v>11.88</c:v>
                </c:pt>
                <c:pt idx="22517">
                  <c:v>11.904</c:v>
                </c:pt>
                <c:pt idx="22518">
                  <c:v>11.904</c:v>
                </c:pt>
                <c:pt idx="22519">
                  <c:v>11.929</c:v>
                </c:pt>
                <c:pt idx="22520">
                  <c:v>11.977</c:v>
                </c:pt>
                <c:pt idx="22521">
                  <c:v>12.025</c:v>
                </c:pt>
                <c:pt idx="22522">
                  <c:v>12.025</c:v>
                </c:pt>
                <c:pt idx="22523">
                  <c:v>12.000999999999999</c:v>
                </c:pt>
                <c:pt idx="22524">
                  <c:v>11.977</c:v>
                </c:pt>
                <c:pt idx="22525">
                  <c:v>11.977</c:v>
                </c:pt>
                <c:pt idx="22526">
                  <c:v>12.000999999999999</c:v>
                </c:pt>
                <c:pt idx="22527">
                  <c:v>12.000999999999999</c:v>
                </c:pt>
                <c:pt idx="22528">
                  <c:v>11.977</c:v>
                </c:pt>
                <c:pt idx="22529">
                  <c:v>11.952999999999999</c:v>
                </c:pt>
                <c:pt idx="22530">
                  <c:v>11.952999999999999</c:v>
                </c:pt>
                <c:pt idx="22531">
                  <c:v>11.977</c:v>
                </c:pt>
                <c:pt idx="22532">
                  <c:v>11.952999999999999</c:v>
                </c:pt>
                <c:pt idx="22533">
                  <c:v>11.904</c:v>
                </c:pt>
                <c:pt idx="22534">
                  <c:v>11.856</c:v>
                </c:pt>
                <c:pt idx="22535">
                  <c:v>11.807</c:v>
                </c:pt>
                <c:pt idx="22536">
                  <c:v>11.807</c:v>
                </c:pt>
                <c:pt idx="22537">
                  <c:v>11.807</c:v>
                </c:pt>
                <c:pt idx="22538">
                  <c:v>11.734</c:v>
                </c:pt>
                <c:pt idx="22539">
                  <c:v>11.686</c:v>
                </c:pt>
                <c:pt idx="22540">
                  <c:v>11.686</c:v>
                </c:pt>
                <c:pt idx="22541">
                  <c:v>11.662000000000001</c:v>
                </c:pt>
                <c:pt idx="22542">
                  <c:v>11.589</c:v>
                </c:pt>
                <c:pt idx="22543">
                  <c:v>11.565</c:v>
                </c:pt>
                <c:pt idx="22544">
                  <c:v>11.54</c:v>
                </c:pt>
                <c:pt idx="22545">
                  <c:v>11.516</c:v>
                </c:pt>
                <c:pt idx="22546">
                  <c:v>11.467000000000001</c:v>
                </c:pt>
                <c:pt idx="22547">
                  <c:v>11.443</c:v>
                </c:pt>
                <c:pt idx="22548">
                  <c:v>11.419</c:v>
                </c:pt>
                <c:pt idx="22549">
                  <c:v>11.394</c:v>
                </c:pt>
                <c:pt idx="22550">
                  <c:v>11.346</c:v>
                </c:pt>
                <c:pt idx="22551">
                  <c:v>11.297000000000001</c:v>
                </c:pt>
                <c:pt idx="22552">
                  <c:v>11.273</c:v>
                </c:pt>
                <c:pt idx="22553">
                  <c:v>11.247999999999999</c:v>
                </c:pt>
                <c:pt idx="22554">
                  <c:v>11.224</c:v>
                </c:pt>
                <c:pt idx="22555">
                  <c:v>11.2</c:v>
                </c:pt>
                <c:pt idx="22556">
                  <c:v>11.2</c:v>
                </c:pt>
                <c:pt idx="22557">
                  <c:v>11.175000000000001</c:v>
                </c:pt>
                <c:pt idx="22558">
                  <c:v>11.151</c:v>
                </c:pt>
                <c:pt idx="22559">
                  <c:v>11.151</c:v>
                </c:pt>
                <c:pt idx="22560">
                  <c:v>11.151</c:v>
                </c:pt>
                <c:pt idx="22561">
                  <c:v>11.127000000000001</c:v>
                </c:pt>
                <c:pt idx="22562">
                  <c:v>11.102</c:v>
                </c:pt>
                <c:pt idx="22563">
                  <c:v>11.102</c:v>
                </c:pt>
                <c:pt idx="22564">
                  <c:v>11.102</c:v>
                </c:pt>
                <c:pt idx="22565">
                  <c:v>11.102</c:v>
                </c:pt>
                <c:pt idx="22566">
                  <c:v>11.102</c:v>
                </c:pt>
                <c:pt idx="22567">
                  <c:v>11.077999999999999</c:v>
                </c:pt>
                <c:pt idx="22568">
                  <c:v>11.102</c:v>
                </c:pt>
                <c:pt idx="22569">
                  <c:v>11.077999999999999</c:v>
                </c:pt>
                <c:pt idx="22570">
                  <c:v>11.077999999999999</c:v>
                </c:pt>
                <c:pt idx="22571">
                  <c:v>11.102</c:v>
                </c:pt>
                <c:pt idx="22572">
                  <c:v>11.077999999999999</c:v>
                </c:pt>
                <c:pt idx="22573">
                  <c:v>11.077999999999999</c:v>
                </c:pt>
                <c:pt idx="22574">
                  <c:v>11.077999999999999</c:v>
                </c:pt>
                <c:pt idx="22575">
                  <c:v>11.077999999999999</c:v>
                </c:pt>
                <c:pt idx="22576">
                  <c:v>11.077999999999999</c:v>
                </c:pt>
                <c:pt idx="22577">
                  <c:v>11.077999999999999</c:v>
                </c:pt>
                <c:pt idx="22578">
                  <c:v>11.077999999999999</c:v>
                </c:pt>
                <c:pt idx="22579">
                  <c:v>11.053000000000001</c:v>
                </c:pt>
                <c:pt idx="22580">
                  <c:v>11.077999999999999</c:v>
                </c:pt>
                <c:pt idx="22581">
                  <c:v>11.053000000000001</c:v>
                </c:pt>
                <c:pt idx="22582">
                  <c:v>11.053000000000001</c:v>
                </c:pt>
                <c:pt idx="22583">
                  <c:v>11.053000000000001</c:v>
                </c:pt>
                <c:pt idx="22584">
                  <c:v>11.053000000000001</c:v>
                </c:pt>
                <c:pt idx="22585">
                  <c:v>11.029</c:v>
                </c:pt>
                <c:pt idx="22586">
                  <c:v>11.029</c:v>
                </c:pt>
                <c:pt idx="22587">
                  <c:v>11.029</c:v>
                </c:pt>
                <c:pt idx="22588">
                  <c:v>11.029</c:v>
                </c:pt>
                <c:pt idx="22589">
                  <c:v>11.029</c:v>
                </c:pt>
                <c:pt idx="22590">
                  <c:v>11.029</c:v>
                </c:pt>
                <c:pt idx="22591">
                  <c:v>11.029</c:v>
                </c:pt>
                <c:pt idx="22592">
                  <c:v>11.053000000000001</c:v>
                </c:pt>
                <c:pt idx="22593">
                  <c:v>11.053000000000001</c:v>
                </c:pt>
                <c:pt idx="22594">
                  <c:v>11.053000000000001</c:v>
                </c:pt>
                <c:pt idx="22595">
                  <c:v>11.077999999999999</c:v>
                </c:pt>
                <c:pt idx="22596">
                  <c:v>11.102</c:v>
                </c:pt>
                <c:pt idx="22597">
                  <c:v>11.102</c:v>
                </c:pt>
                <c:pt idx="22598">
                  <c:v>11.127000000000001</c:v>
                </c:pt>
                <c:pt idx="22599">
                  <c:v>11.175000000000001</c:v>
                </c:pt>
                <c:pt idx="22600">
                  <c:v>11.2</c:v>
                </c:pt>
                <c:pt idx="22601">
                  <c:v>11.297000000000001</c:v>
                </c:pt>
                <c:pt idx="22602">
                  <c:v>11.273</c:v>
                </c:pt>
                <c:pt idx="22603">
                  <c:v>11.247999999999999</c:v>
                </c:pt>
                <c:pt idx="22604">
                  <c:v>11.247999999999999</c:v>
                </c:pt>
                <c:pt idx="22605">
                  <c:v>11.273</c:v>
                </c:pt>
                <c:pt idx="22606">
                  <c:v>11.273</c:v>
                </c:pt>
                <c:pt idx="22607">
                  <c:v>11.297000000000001</c:v>
                </c:pt>
                <c:pt idx="22608">
                  <c:v>11.321</c:v>
                </c:pt>
                <c:pt idx="22609">
                  <c:v>11.394</c:v>
                </c:pt>
                <c:pt idx="22610">
                  <c:v>11.589</c:v>
                </c:pt>
                <c:pt idx="22611">
                  <c:v>11.637</c:v>
                </c:pt>
                <c:pt idx="22612">
                  <c:v>11.71</c:v>
                </c:pt>
                <c:pt idx="22613">
                  <c:v>11.71</c:v>
                </c:pt>
                <c:pt idx="22614">
                  <c:v>11.686</c:v>
                </c:pt>
                <c:pt idx="22615">
                  <c:v>11.662000000000001</c:v>
                </c:pt>
                <c:pt idx="22616">
                  <c:v>11.662000000000001</c:v>
                </c:pt>
                <c:pt idx="22617">
                  <c:v>11.662000000000001</c:v>
                </c:pt>
                <c:pt idx="22618">
                  <c:v>11.662000000000001</c:v>
                </c:pt>
                <c:pt idx="22619">
                  <c:v>11.662000000000001</c:v>
                </c:pt>
                <c:pt idx="22620">
                  <c:v>11.686</c:v>
                </c:pt>
                <c:pt idx="22621">
                  <c:v>11.686</c:v>
                </c:pt>
                <c:pt idx="22622">
                  <c:v>11.686</c:v>
                </c:pt>
                <c:pt idx="22623">
                  <c:v>11.686</c:v>
                </c:pt>
                <c:pt idx="22624">
                  <c:v>11.686</c:v>
                </c:pt>
                <c:pt idx="22625">
                  <c:v>11.686</c:v>
                </c:pt>
                <c:pt idx="22626">
                  <c:v>11.686</c:v>
                </c:pt>
                <c:pt idx="22627">
                  <c:v>11.71</c:v>
                </c:pt>
                <c:pt idx="22628">
                  <c:v>11.71</c:v>
                </c:pt>
                <c:pt idx="22629">
                  <c:v>11.662000000000001</c:v>
                </c:pt>
                <c:pt idx="22630">
                  <c:v>11.589</c:v>
                </c:pt>
                <c:pt idx="22631">
                  <c:v>11.54</c:v>
                </c:pt>
                <c:pt idx="22632">
                  <c:v>11.516</c:v>
                </c:pt>
                <c:pt idx="22633">
                  <c:v>11.467000000000001</c:v>
                </c:pt>
                <c:pt idx="22634">
                  <c:v>11.419</c:v>
                </c:pt>
                <c:pt idx="22635">
                  <c:v>11.394</c:v>
                </c:pt>
                <c:pt idx="22636">
                  <c:v>11.394</c:v>
                </c:pt>
                <c:pt idx="22637">
                  <c:v>11.394</c:v>
                </c:pt>
                <c:pt idx="22638">
                  <c:v>11.37</c:v>
                </c:pt>
                <c:pt idx="22639">
                  <c:v>11.346</c:v>
                </c:pt>
                <c:pt idx="22640">
                  <c:v>11.321</c:v>
                </c:pt>
                <c:pt idx="22641">
                  <c:v>11.297000000000001</c:v>
                </c:pt>
                <c:pt idx="22642">
                  <c:v>11.273</c:v>
                </c:pt>
                <c:pt idx="22643">
                  <c:v>11.297000000000001</c:v>
                </c:pt>
                <c:pt idx="22644">
                  <c:v>11.273</c:v>
                </c:pt>
                <c:pt idx="22645">
                  <c:v>11.247999999999999</c:v>
                </c:pt>
                <c:pt idx="22646">
                  <c:v>11.224</c:v>
                </c:pt>
                <c:pt idx="22647">
                  <c:v>11.224</c:v>
                </c:pt>
                <c:pt idx="22648">
                  <c:v>11.224</c:v>
                </c:pt>
                <c:pt idx="22649">
                  <c:v>11.2</c:v>
                </c:pt>
                <c:pt idx="22650">
                  <c:v>11.2</c:v>
                </c:pt>
                <c:pt idx="22651">
                  <c:v>11.151</c:v>
                </c:pt>
                <c:pt idx="22652">
                  <c:v>11.127000000000001</c:v>
                </c:pt>
                <c:pt idx="22653">
                  <c:v>11.127000000000001</c:v>
                </c:pt>
                <c:pt idx="22654">
                  <c:v>11.127000000000001</c:v>
                </c:pt>
                <c:pt idx="22655">
                  <c:v>11.127000000000001</c:v>
                </c:pt>
                <c:pt idx="22656">
                  <c:v>11.102</c:v>
                </c:pt>
                <c:pt idx="22657">
                  <c:v>11.102</c:v>
                </c:pt>
                <c:pt idx="22658">
                  <c:v>11.102</c:v>
                </c:pt>
                <c:pt idx="22659">
                  <c:v>11.102</c:v>
                </c:pt>
                <c:pt idx="22660">
                  <c:v>11.077999999999999</c:v>
                </c:pt>
                <c:pt idx="22661">
                  <c:v>11.077999999999999</c:v>
                </c:pt>
                <c:pt idx="22662">
                  <c:v>11.077999999999999</c:v>
                </c:pt>
                <c:pt idx="22663">
                  <c:v>11.077999999999999</c:v>
                </c:pt>
                <c:pt idx="22664">
                  <c:v>11.077999999999999</c:v>
                </c:pt>
                <c:pt idx="22665">
                  <c:v>11.077999999999999</c:v>
                </c:pt>
                <c:pt idx="22666">
                  <c:v>11.053000000000001</c:v>
                </c:pt>
                <c:pt idx="22667">
                  <c:v>11.053000000000001</c:v>
                </c:pt>
                <c:pt idx="22668">
                  <c:v>11.053000000000001</c:v>
                </c:pt>
                <c:pt idx="22669">
                  <c:v>11.029</c:v>
                </c:pt>
                <c:pt idx="22670">
                  <c:v>11.029</c:v>
                </c:pt>
                <c:pt idx="22671">
                  <c:v>11.029</c:v>
                </c:pt>
                <c:pt idx="22672">
                  <c:v>11.005000000000001</c:v>
                </c:pt>
                <c:pt idx="22673">
                  <c:v>11.005000000000001</c:v>
                </c:pt>
                <c:pt idx="22674">
                  <c:v>11.005000000000001</c:v>
                </c:pt>
                <c:pt idx="22675">
                  <c:v>10.98</c:v>
                </c:pt>
                <c:pt idx="22676">
                  <c:v>10.98</c:v>
                </c:pt>
                <c:pt idx="22677">
                  <c:v>10.98</c:v>
                </c:pt>
                <c:pt idx="22678">
                  <c:v>10.98</c:v>
                </c:pt>
                <c:pt idx="22679">
                  <c:v>10.956</c:v>
                </c:pt>
                <c:pt idx="22680">
                  <c:v>10.98</c:v>
                </c:pt>
                <c:pt idx="22681">
                  <c:v>10.98</c:v>
                </c:pt>
                <c:pt idx="22682">
                  <c:v>10.956</c:v>
                </c:pt>
                <c:pt idx="22683">
                  <c:v>10.98</c:v>
                </c:pt>
                <c:pt idx="22684">
                  <c:v>10.98</c:v>
                </c:pt>
                <c:pt idx="22685">
                  <c:v>10.956</c:v>
                </c:pt>
                <c:pt idx="22686">
                  <c:v>10.956</c:v>
                </c:pt>
                <c:pt idx="22687">
                  <c:v>10.956</c:v>
                </c:pt>
                <c:pt idx="22688">
                  <c:v>10.956</c:v>
                </c:pt>
                <c:pt idx="22689">
                  <c:v>10.98</c:v>
                </c:pt>
                <c:pt idx="22690">
                  <c:v>10.98</c:v>
                </c:pt>
                <c:pt idx="22691">
                  <c:v>10.98</c:v>
                </c:pt>
                <c:pt idx="22692">
                  <c:v>10.98</c:v>
                </c:pt>
                <c:pt idx="22693">
                  <c:v>11.005000000000001</c:v>
                </c:pt>
                <c:pt idx="22694">
                  <c:v>11.005000000000001</c:v>
                </c:pt>
                <c:pt idx="22695">
                  <c:v>11.029</c:v>
                </c:pt>
                <c:pt idx="22696">
                  <c:v>11.102</c:v>
                </c:pt>
                <c:pt idx="22697">
                  <c:v>11.2</c:v>
                </c:pt>
                <c:pt idx="22698">
                  <c:v>11.247999999999999</c:v>
                </c:pt>
                <c:pt idx="22699">
                  <c:v>11.346</c:v>
                </c:pt>
                <c:pt idx="22700">
                  <c:v>11.419</c:v>
                </c:pt>
                <c:pt idx="22701">
                  <c:v>11.467000000000001</c:v>
                </c:pt>
                <c:pt idx="22702">
                  <c:v>11.516</c:v>
                </c:pt>
                <c:pt idx="22703">
                  <c:v>11.565</c:v>
                </c:pt>
                <c:pt idx="22704">
                  <c:v>11.613</c:v>
                </c:pt>
                <c:pt idx="22705">
                  <c:v>11.589</c:v>
                </c:pt>
                <c:pt idx="22706">
                  <c:v>11.589</c:v>
                </c:pt>
                <c:pt idx="22707">
                  <c:v>11.637</c:v>
                </c:pt>
                <c:pt idx="22708">
                  <c:v>11.662000000000001</c:v>
                </c:pt>
                <c:pt idx="22709">
                  <c:v>11.589</c:v>
                </c:pt>
                <c:pt idx="22710">
                  <c:v>11.686</c:v>
                </c:pt>
                <c:pt idx="22711">
                  <c:v>11.782999999999999</c:v>
                </c:pt>
                <c:pt idx="22712">
                  <c:v>11.88</c:v>
                </c:pt>
                <c:pt idx="22713">
                  <c:v>12.05</c:v>
                </c:pt>
                <c:pt idx="22714">
                  <c:v>12.170999999999999</c:v>
                </c:pt>
                <c:pt idx="22715">
                  <c:v>12.195</c:v>
                </c:pt>
                <c:pt idx="22716">
                  <c:v>12.074</c:v>
                </c:pt>
                <c:pt idx="22717">
                  <c:v>11.929</c:v>
                </c:pt>
                <c:pt idx="22718">
                  <c:v>11.832000000000001</c:v>
                </c:pt>
                <c:pt idx="22719">
                  <c:v>11.88</c:v>
                </c:pt>
                <c:pt idx="22720">
                  <c:v>11.88</c:v>
                </c:pt>
                <c:pt idx="22721">
                  <c:v>11.782999999999999</c:v>
                </c:pt>
                <c:pt idx="22722">
                  <c:v>11.71</c:v>
                </c:pt>
                <c:pt idx="22723">
                  <c:v>11.662000000000001</c:v>
                </c:pt>
                <c:pt idx="22724">
                  <c:v>11.637</c:v>
                </c:pt>
                <c:pt idx="22725">
                  <c:v>11.686</c:v>
                </c:pt>
                <c:pt idx="22726">
                  <c:v>11.662000000000001</c:v>
                </c:pt>
                <c:pt idx="22727">
                  <c:v>11.589</c:v>
                </c:pt>
                <c:pt idx="22728">
                  <c:v>11.492000000000001</c:v>
                </c:pt>
                <c:pt idx="22729">
                  <c:v>11.467000000000001</c:v>
                </c:pt>
                <c:pt idx="22730">
                  <c:v>11.516</c:v>
                </c:pt>
                <c:pt idx="22731">
                  <c:v>11.54</c:v>
                </c:pt>
                <c:pt idx="22732">
                  <c:v>11.492000000000001</c:v>
                </c:pt>
                <c:pt idx="22733">
                  <c:v>11.516</c:v>
                </c:pt>
                <c:pt idx="22734">
                  <c:v>11.492000000000001</c:v>
                </c:pt>
                <c:pt idx="22735">
                  <c:v>11.467000000000001</c:v>
                </c:pt>
                <c:pt idx="22736">
                  <c:v>11.443</c:v>
                </c:pt>
                <c:pt idx="22737">
                  <c:v>11.394</c:v>
                </c:pt>
                <c:pt idx="22738">
                  <c:v>11.321</c:v>
                </c:pt>
                <c:pt idx="22739">
                  <c:v>11.273</c:v>
                </c:pt>
                <c:pt idx="22740">
                  <c:v>11.273</c:v>
                </c:pt>
                <c:pt idx="22741">
                  <c:v>11.247999999999999</c:v>
                </c:pt>
                <c:pt idx="22742">
                  <c:v>11.247999999999999</c:v>
                </c:pt>
                <c:pt idx="22743">
                  <c:v>11.247999999999999</c:v>
                </c:pt>
                <c:pt idx="22744">
                  <c:v>11.247999999999999</c:v>
                </c:pt>
                <c:pt idx="22745">
                  <c:v>11.247999999999999</c:v>
                </c:pt>
                <c:pt idx="22746">
                  <c:v>11.247999999999999</c:v>
                </c:pt>
                <c:pt idx="22747">
                  <c:v>11.2</c:v>
                </c:pt>
                <c:pt idx="22748">
                  <c:v>11.2</c:v>
                </c:pt>
                <c:pt idx="22749">
                  <c:v>11.151</c:v>
                </c:pt>
                <c:pt idx="22750">
                  <c:v>11.151</c:v>
                </c:pt>
                <c:pt idx="22751">
                  <c:v>11.127000000000001</c:v>
                </c:pt>
                <c:pt idx="22752">
                  <c:v>11.127000000000001</c:v>
                </c:pt>
                <c:pt idx="22753">
                  <c:v>11.102</c:v>
                </c:pt>
                <c:pt idx="22754">
                  <c:v>11.102</c:v>
                </c:pt>
                <c:pt idx="22755">
                  <c:v>11.102</c:v>
                </c:pt>
                <c:pt idx="22756">
                  <c:v>11.102</c:v>
                </c:pt>
                <c:pt idx="22757">
                  <c:v>11.102</c:v>
                </c:pt>
                <c:pt idx="22758">
                  <c:v>11.102</c:v>
                </c:pt>
                <c:pt idx="22759">
                  <c:v>11.102</c:v>
                </c:pt>
                <c:pt idx="22760">
                  <c:v>11.102</c:v>
                </c:pt>
                <c:pt idx="22761">
                  <c:v>11.077999999999999</c:v>
                </c:pt>
                <c:pt idx="22762">
                  <c:v>11.077999999999999</c:v>
                </c:pt>
                <c:pt idx="22763">
                  <c:v>11.053000000000001</c:v>
                </c:pt>
                <c:pt idx="22764">
                  <c:v>11.053000000000001</c:v>
                </c:pt>
                <c:pt idx="22765">
                  <c:v>11.053000000000001</c:v>
                </c:pt>
                <c:pt idx="22766">
                  <c:v>11.053000000000001</c:v>
                </c:pt>
                <c:pt idx="22767">
                  <c:v>11.053000000000001</c:v>
                </c:pt>
                <c:pt idx="22768">
                  <c:v>11.053000000000001</c:v>
                </c:pt>
                <c:pt idx="22769">
                  <c:v>11.053000000000001</c:v>
                </c:pt>
                <c:pt idx="22770">
                  <c:v>11.053000000000001</c:v>
                </c:pt>
                <c:pt idx="22771">
                  <c:v>11.053000000000001</c:v>
                </c:pt>
                <c:pt idx="22772">
                  <c:v>11.029</c:v>
                </c:pt>
                <c:pt idx="22773">
                  <c:v>11.029</c:v>
                </c:pt>
                <c:pt idx="22774">
                  <c:v>11.029</c:v>
                </c:pt>
                <c:pt idx="22775">
                  <c:v>11.029</c:v>
                </c:pt>
                <c:pt idx="22776">
                  <c:v>11.005000000000001</c:v>
                </c:pt>
                <c:pt idx="22777">
                  <c:v>11.005000000000001</c:v>
                </c:pt>
                <c:pt idx="22778">
                  <c:v>11.005000000000001</c:v>
                </c:pt>
                <c:pt idx="22779">
                  <c:v>11.005000000000001</c:v>
                </c:pt>
                <c:pt idx="22780">
                  <c:v>11.005000000000001</c:v>
                </c:pt>
                <c:pt idx="22781">
                  <c:v>11.005000000000001</c:v>
                </c:pt>
                <c:pt idx="22782">
                  <c:v>11.005000000000001</c:v>
                </c:pt>
                <c:pt idx="22783">
                  <c:v>11.005000000000001</c:v>
                </c:pt>
                <c:pt idx="22784">
                  <c:v>11.005000000000001</c:v>
                </c:pt>
                <c:pt idx="22785">
                  <c:v>11.005000000000001</c:v>
                </c:pt>
                <c:pt idx="22786">
                  <c:v>11.005000000000001</c:v>
                </c:pt>
                <c:pt idx="22787">
                  <c:v>11.005000000000001</c:v>
                </c:pt>
                <c:pt idx="22788">
                  <c:v>11.005000000000001</c:v>
                </c:pt>
                <c:pt idx="22789">
                  <c:v>11.029</c:v>
                </c:pt>
                <c:pt idx="22790">
                  <c:v>11.053000000000001</c:v>
                </c:pt>
                <c:pt idx="22791">
                  <c:v>11.053000000000001</c:v>
                </c:pt>
                <c:pt idx="22792">
                  <c:v>11.102</c:v>
                </c:pt>
                <c:pt idx="22793">
                  <c:v>11.175000000000001</c:v>
                </c:pt>
                <c:pt idx="22794">
                  <c:v>11.273</c:v>
                </c:pt>
                <c:pt idx="22795">
                  <c:v>11.37</c:v>
                </c:pt>
                <c:pt idx="22796">
                  <c:v>11.419</c:v>
                </c:pt>
                <c:pt idx="22797">
                  <c:v>11.492000000000001</c:v>
                </c:pt>
                <c:pt idx="22798">
                  <c:v>11.54</c:v>
                </c:pt>
                <c:pt idx="22799">
                  <c:v>11.589</c:v>
                </c:pt>
                <c:pt idx="22800">
                  <c:v>11.613</c:v>
                </c:pt>
                <c:pt idx="22801">
                  <c:v>11.686</c:v>
                </c:pt>
                <c:pt idx="22802">
                  <c:v>11.734</c:v>
                </c:pt>
                <c:pt idx="22803">
                  <c:v>11.807</c:v>
                </c:pt>
                <c:pt idx="22804">
                  <c:v>11.856</c:v>
                </c:pt>
                <c:pt idx="22805">
                  <c:v>11.88</c:v>
                </c:pt>
                <c:pt idx="22806">
                  <c:v>11.88</c:v>
                </c:pt>
                <c:pt idx="22807">
                  <c:v>11.88</c:v>
                </c:pt>
                <c:pt idx="22808">
                  <c:v>11.904</c:v>
                </c:pt>
                <c:pt idx="22809">
                  <c:v>11.929</c:v>
                </c:pt>
                <c:pt idx="22810">
                  <c:v>11.929</c:v>
                </c:pt>
                <c:pt idx="22811">
                  <c:v>11.977</c:v>
                </c:pt>
                <c:pt idx="22812">
                  <c:v>11.977</c:v>
                </c:pt>
                <c:pt idx="22813">
                  <c:v>12.025</c:v>
                </c:pt>
                <c:pt idx="22814">
                  <c:v>12.025</c:v>
                </c:pt>
                <c:pt idx="22815">
                  <c:v>12.025</c:v>
                </c:pt>
                <c:pt idx="22816">
                  <c:v>12.074</c:v>
                </c:pt>
                <c:pt idx="22817">
                  <c:v>12.074</c:v>
                </c:pt>
                <c:pt idx="22818">
                  <c:v>12.074</c:v>
                </c:pt>
                <c:pt idx="22819">
                  <c:v>12.025</c:v>
                </c:pt>
                <c:pt idx="22820">
                  <c:v>12.000999999999999</c:v>
                </c:pt>
                <c:pt idx="22821">
                  <c:v>11.952999999999999</c:v>
                </c:pt>
                <c:pt idx="22822">
                  <c:v>11.904</c:v>
                </c:pt>
                <c:pt idx="22823">
                  <c:v>11.929</c:v>
                </c:pt>
                <c:pt idx="22824">
                  <c:v>11.929</c:v>
                </c:pt>
                <c:pt idx="22825">
                  <c:v>11.88</c:v>
                </c:pt>
                <c:pt idx="22826">
                  <c:v>11.807</c:v>
                </c:pt>
                <c:pt idx="22827">
                  <c:v>11.71</c:v>
                </c:pt>
                <c:pt idx="22828">
                  <c:v>11.637</c:v>
                </c:pt>
                <c:pt idx="22829">
                  <c:v>11.637</c:v>
                </c:pt>
                <c:pt idx="22830">
                  <c:v>11.613</c:v>
                </c:pt>
                <c:pt idx="22831">
                  <c:v>11.613</c:v>
                </c:pt>
                <c:pt idx="22832">
                  <c:v>11.589</c:v>
                </c:pt>
                <c:pt idx="22833">
                  <c:v>11.54</c:v>
                </c:pt>
                <c:pt idx="22834">
                  <c:v>11.516</c:v>
                </c:pt>
                <c:pt idx="22835">
                  <c:v>11.492000000000001</c:v>
                </c:pt>
                <c:pt idx="22836">
                  <c:v>11.443</c:v>
                </c:pt>
                <c:pt idx="22837">
                  <c:v>11.394</c:v>
                </c:pt>
                <c:pt idx="22838">
                  <c:v>11.37</c:v>
                </c:pt>
                <c:pt idx="22839">
                  <c:v>11.37</c:v>
                </c:pt>
                <c:pt idx="22840">
                  <c:v>11.37</c:v>
                </c:pt>
                <c:pt idx="22841">
                  <c:v>11.346</c:v>
                </c:pt>
                <c:pt idx="22842">
                  <c:v>11.321</c:v>
                </c:pt>
                <c:pt idx="22843">
                  <c:v>11.297000000000001</c:v>
                </c:pt>
                <c:pt idx="22844">
                  <c:v>11.273</c:v>
                </c:pt>
                <c:pt idx="22845">
                  <c:v>11.273</c:v>
                </c:pt>
                <c:pt idx="22846">
                  <c:v>11.247999999999999</c:v>
                </c:pt>
                <c:pt idx="22847">
                  <c:v>11.224</c:v>
                </c:pt>
                <c:pt idx="22848">
                  <c:v>11.2</c:v>
                </c:pt>
                <c:pt idx="22849">
                  <c:v>11.2</c:v>
                </c:pt>
                <c:pt idx="22850">
                  <c:v>11.2</c:v>
                </c:pt>
                <c:pt idx="22851">
                  <c:v>11.175000000000001</c:v>
                </c:pt>
                <c:pt idx="22852">
                  <c:v>11.151</c:v>
                </c:pt>
                <c:pt idx="22853">
                  <c:v>11.151</c:v>
                </c:pt>
                <c:pt idx="22854">
                  <c:v>11.151</c:v>
                </c:pt>
                <c:pt idx="22855">
                  <c:v>11.151</c:v>
                </c:pt>
                <c:pt idx="22856">
                  <c:v>11.127000000000001</c:v>
                </c:pt>
                <c:pt idx="22857">
                  <c:v>11.127000000000001</c:v>
                </c:pt>
                <c:pt idx="22858">
                  <c:v>11.127000000000001</c:v>
                </c:pt>
                <c:pt idx="22859">
                  <c:v>11.102</c:v>
                </c:pt>
                <c:pt idx="22860">
                  <c:v>11.102</c:v>
                </c:pt>
                <c:pt idx="22861">
                  <c:v>11.077999999999999</c:v>
                </c:pt>
                <c:pt idx="22862">
                  <c:v>11.077999999999999</c:v>
                </c:pt>
                <c:pt idx="22863">
                  <c:v>11.053000000000001</c:v>
                </c:pt>
                <c:pt idx="22864">
                  <c:v>11.053000000000001</c:v>
                </c:pt>
                <c:pt idx="22865">
                  <c:v>11.029</c:v>
                </c:pt>
                <c:pt idx="22866">
                  <c:v>11.005000000000001</c:v>
                </c:pt>
                <c:pt idx="22867">
                  <c:v>11.005000000000001</c:v>
                </c:pt>
                <c:pt idx="22868">
                  <c:v>11.005000000000001</c:v>
                </c:pt>
                <c:pt idx="22869">
                  <c:v>11.005000000000001</c:v>
                </c:pt>
                <c:pt idx="22870">
                  <c:v>11.005000000000001</c:v>
                </c:pt>
                <c:pt idx="22871">
                  <c:v>10.98</c:v>
                </c:pt>
                <c:pt idx="22872">
                  <c:v>11.005000000000001</c:v>
                </c:pt>
                <c:pt idx="22873">
                  <c:v>10.98</c:v>
                </c:pt>
                <c:pt idx="22874">
                  <c:v>10.98</c:v>
                </c:pt>
                <c:pt idx="22875">
                  <c:v>10.956</c:v>
                </c:pt>
                <c:pt idx="22876">
                  <c:v>10.956</c:v>
                </c:pt>
                <c:pt idx="22877">
                  <c:v>10.956</c:v>
                </c:pt>
                <c:pt idx="22878">
                  <c:v>10.956</c:v>
                </c:pt>
                <c:pt idx="22879">
                  <c:v>10.98</c:v>
                </c:pt>
                <c:pt idx="22880">
                  <c:v>10.98</c:v>
                </c:pt>
                <c:pt idx="22881">
                  <c:v>10.98</c:v>
                </c:pt>
                <c:pt idx="22882">
                  <c:v>11.005000000000001</c:v>
                </c:pt>
                <c:pt idx="22883">
                  <c:v>11.005000000000001</c:v>
                </c:pt>
                <c:pt idx="22884">
                  <c:v>11.029</c:v>
                </c:pt>
                <c:pt idx="22885">
                  <c:v>11.053000000000001</c:v>
                </c:pt>
                <c:pt idx="22886">
                  <c:v>11.077999999999999</c:v>
                </c:pt>
                <c:pt idx="22887">
                  <c:v>11.102</c:v>
                </c:pt>
                <c:pt idx="22888">
                  <c:v>11.175000000000001</c:v>
                </c:pt>
                <c:pt idx="22889">
                  <c:v>11.247999999999999</c:v>
                </c:pt>
                <c:pt idx="22890">
                  <c:v>11.346</c:v>
                </c:pt>
                <c:pt idx="22891">
                  <c:v>11.443</c:v>
                </c:pt>
                <c:pt idx="22892">
                  <c:v>11.516</c:v>
                </c:pt>
                <c:pt idx="22893">
                  <c:v>11.589</c:v>
                </c:pt>
                <c:pt idx="22894">
                  <c:v>11.637</c:v>
                </c:pt>
                <c:pt idx="22895">
                  <c:v>11.686</c:v>
                </c:pt>
                <c:pt idx="22896">
                  <c:v>11.759</c:v>
                </c:pt>
                <c:pt idx="22897">
                  <c:v>11.807</c:v>
                </c:pt>
                <c:pt idx="22898">
                  <c:v>11.856</c:v>
                </c:pt>
                <c:pt idx="22899">
                  <c:v>11.904</c:v>
                </c:pt>
                <c:pt idx="22900">
                  <c:v>11.929</c:v>
                </c:pt>
                <c:pt idx="22901">
                  <c:v>11.952999999999999</c:v>
                </c:pt>
                <c:pt idx="22902">
                  <c:v>11.977</c:v>
                </c:pt>
                <c:pt idx="22903">
                  <c:v>12.000999999999999</c:v>
                </c:pt>
                <c:pt idx="22904">
                  <c:v>12.000999999999999</c:v>
                </c:pt>
                <c:pt idx="22905">
                  <c:v>12.000999999999999</c:v>
                </c:pt>
                <c:pt idx="22906">
                  <c:v>12.025</c:v>
                </c:pt>
                <c:pt idx="22907">
                  <c:v>12.025</c:v>
                </c:pt>
                <c:pt idx="22908">
                  <c:v>12.05</c:v>
                </c:pt>
                <c:pt idx="22909">
                  <c:v>12.05</c:v>
                </c:pt>
                <c:pt idx="22910">
                  <c:v>12.05</c:v>
                </c:pt>
                <c:pt idx="22911">
                  <c:v>12.025</c:v>
                </c:pt>
                <c:pt idx="22912">
                  <c:v>12.000999999999999</c:v>
                </c:pt>
                <c:pt idx="22913">
                  <c:v>12.025</c:v>
                </c:pt>
                <c:pt idx="22914">
                  <c:v>12.025</c:v>
                </c:pt>
                <c:pt idx="22915">
                  <c:v>12.025</c:v>
                </c:pt>
                <c:pt idx="22916">
                  <c:v>11.977</c:v>
                </c:pt>
                <c:pt idx="22917">
                  <c:v>11.929</c:v>
                </c:pt>
                <c:pt idx="22918">
                  <c:v>11.88</c:v>
                </c:pt>
                <c:pt idx="22919">
                  <c:v>11.88</c:v>
                </c:pt>
                <c:pt idx="22920">
                  <c:v>11.832000000000001</c:v>
                </c:pt>
                <c:pt idx="22921">
                  <c:v>11.759</c:v>
                </c:pt>
                <c:pt idx="22922">
                  <c:v>11.637</c:v>
                </c:pt>
                <c:pt idx="22923">
                  <c:v>11.589</c:v>
                </c:pt>
                <c:pt idx="22924">
                  <c:v>11.589</c:v>
                </c:pt>
                <c:pt idx="22925">
                  <c:v>11.565</c:v>
                </c:pt>
                <c:pt idx="22926">
                  <c:v>11.54</c:v>
                </c:pt>
                <c:pt idx="22927">
                  <c:v>11.492000000000001</c:v>
                </c:pt>
                <c:pt idx="22928">
                  <c:v>11.492000000000001</c:v>
                </c:pt>
                <c:pt idx="22929">
                  <c:v>11.492000000000001</c:v>
                </c:pt>
                <c:pt idx="22930">
                  <c:v>11.443</c:v>
                </c:pt>
                <c:pt idx="22931">
                  <c:v>11.419</c:v>
                </c:pt>
                <c:pt idx="22932">
                  <c:v>11.394</c:v>
                </c:pt>
                <c:pt idx="22933">
                  <c:v>11.346</c:v>
                </c:pt>
                <c:pt idx="22934">
                  <c:v>11.321</c:v>
                </c:pt>
                <c:pt idx="22935">
                  <c:v>11.297000000000001</c:v>
                </c:pt>
                <c:pt idx="22936">
                  <c:v>11.321</c:v>
                </c:pt>
                <c:pt idx="22937">
                  <c:v>11.297000000000001</c:v>
                </c:pt>
                <c:pt idx="22938">
                  <c:v>11.273</c:v>
                </c:pt>
                <c:pt idx="22939">
                  <c:v>11.247999999999999</c:v>
                </c:pt>
                <c:pt idx="22940">
                  <c:v>11.247999999999999</c:v>
                </c:pt>
                <c:pt idx="22941">
                  <c:v>11.2</c:v>
                </c:pt>
                <c:pt idx="22942">
                  <c:v>11.2</c:v>
                </c:pt>
                <c:pt idx="22943">
                  <c:v>11.2</c:v>
                </c:pt>
                <c:pt idx="22944">
                  <c:v>11.175000000000001</c:v>
                </c:pt>
                <c:pt idx="22945">
                  <c:v>11.151</c:v>
                </c:pt>
                <c:pt idx="22946">
                  <c:v>11.151</c:v>
                </c:pt>
                <c:pt idx="22947">
                  <c:v>11.151</c:v>
                </c:pt>
                <c:pt idx="22948">
                  <c:v>11.127000000000001</c:v>
                </c:pt>
                <c:pt idx="22949">
                  <c:v>11.127000000000001</c:v>
                </c:pt>
                <c:pt idx="22950">
                  <c:v>11.102</c:v>
                </c:pt>
                <c:pt idx="22951">
                  <c:v>11.102</c:v>
                </c:pt>
                <c:pt idx="22952">
                  <c:v>11.102</c:v>
                </c:pt>
                <c:pt idx="22953">
                  <c:v>11.102</c:v>
                </c:pt>
                <c:pt idx="22954">
                  <c:v>11.102</c:v>
                </c:pt>
                <c:pt idx="22955">
                  <c:v>11.102</c:v>
                </c:pt>
                <c:pt idx="22956">
                  <c:v>11.077999999999999</c:v>
                </c:pt>
                <c:pt idx="22957">
                  <c:v>11.077999999999999</c:v>
                </c:pt>
                <c:pt idx="22958">
                  <c:v>11.077999999999999</c:v>
                </c:pt>
                <c:pt idx="22959">
                  <c:v>11.077999999999999</c:v>
                </c:pt>
                <c:pt idx="22960">
                  <c:v>11.053000000000001</c:v>
                </c:pt>
                <c:pt idx="22961">
                  <c:v>11.053000000000001</c:v>
                </c:pt>
                <c:pt idx="22962">
                  <c:v>11.053000000000001</c:v>
                </c:pt>
                <c:pt idx="22963">
                  <c:v>11.029</c:v>
                </c:pt>
                <c:pt idx="22964">
                  <c:v>11.029</c:v>
                </c:pt>
                <c:pt idx="22965">
                  <c:v>11.005000000000001</c:v>
                </c:pt>
                <c:pt idx="22966">
                  <c:v>11.029</c:v>
                </c:pt>
                <c:pt idx="22967">
                  <c:v>11.005000000000001</c:v>
                </c:pt>
                <c:pt idx="22968">
                  <c:v>11.005000000000001</c:v>
                </c:pt>
                <c:pt idx="22969">
                  <c:v>11.005000000000001</c:v>
                </c:pt>
                <c:pt idx="22970">
                  <c:v>10.98</c:v>
                </c:pt>
                <c:pt idx="22971">
                  <c:v>10.98</c:v>
                </c:pt>
                <c:pt idx="22972">
                  <c:v>10.98</c:v>
                </c:pt>
                <c:pt idx="22973">
                  <c:v>10.98</c:v>
                </c:pt>
                <c:pt idx="22974">
                  <c:v>11.005000000000001</c:v>
                </c:pt>
                <c:pt idx="22975">
                  <c:v>10.98</c:v>
                </c:pt>
                <c:pt idx="22976">
                  <c:v>11.005000000000001</c:v>
                </c:pt>
                <c:pt idx="22977">
                  <c:v>11.005000000000001</c:v>
                </c:pt>
                <c:pt idx="22978">
                  <c:v>11.005000000000001</c:v>
                </c:pt>
                <c:pt idx="22979">
                  <c:v>11.005000000000001</c:v>
                </c:pt>
                <c:pt idx="22980">
                  <c:v>11.029</c:v>
                </c:pt>
                <c:pt idx="22981">
                  <c:v>11.029</c:v>
                </c:pt>
                <c:pt idx="22982">
                  <c:v>11.053000000000001</c:v>
                </c:pt>
                <c:pt idx="22983">
                  <c:v>11.102</c:v>
                </c:pt>
                <c:pt idx="22984">
                  <c:v>11.151</c:v>
                </c:pt>
                <c:pt idx="22985">
                  <c:v>11.247999999999999</c:v>
                </c:pt>
                <c:pt idx="22986">
                  <c:v>11.321</c:v>
                </c:pt>
                <c:pt idx="22987">
                  <c:v>11.394</c:v>
                </c:pt>
                <c:pt idx="22988">
                  <c:v>11.443</c:v>
                </c:pt>
                <c:pt idx="22989">
                  <c:v>11.54</c:v>
                </c:pt>
                <c:pt idx="22990">
                  <c:v>11.589</c:v>
                </c:pt>
                <c:pt idx="22991">
                  <c:v>11.686</c:v>
                </c:pt>
                <c:pt idx="22992">
                  <c:v>11.734</c:v>
                </c:pt>
                <c:pt idx="22993">
                  <c:v>11.71</c:v>
                </c:pt>
                <c:pt idx="22994">
                  <c:v>11.782999999999999</c:v>
                </c:pt>
                <c:pt idx="22995">
                  <c:v>11.832000000000001</c:v>
                </c:pt>
                <c:pt idx="22996">
                  <c:v>11.856</c:v>
                </c:pt>
                <c:pt idx="22997">
                  <c:v>11.88</c:v>
                </c:pt>
                <c:pt idx="22998">
                  <c:v>11.856</c:v>
                </c:pt>
                <c:pt idx="22999">
                  <c:v>11.977</c:v>
                </c:pt>
                <c:pt idx="23000">
                  <c:v>12.025</c:v>
                </c:pt>
                <c:pt idx="23001">
                  <c:v>12.000999999999999</c:v>
                </c:pt>
                <c:pt idx="23002">
                  <c:v>12.05</c:v>
                </c:pt>
                <c:pt idx="23003">
                  <c:v>12.025</c:v>
                </c:pt>
                <c:pt idx="23004">
                  <c:v>12.074</c:v>
                </c:pt>
                <c:pt idx="23005">
                  <c:v>12.074</c:v>
                </c:pt>
                <c:pt idx="23006">
                  <c:v>12.074</c:v>
                </c:pt>
                <c:pt idx="23007">
                  <c:v>12.05</c:v>
                </c:pt>
                <c:pt idx="23008">
                  <c:v>12.025</c:v>
                </c:pt>
                <c:pt idx="23009">
                  <c:v>12.025</c:v>
                </c:pt>
                <c:pt idx="23010">
                  <c:v>12.025</c:v>
                </c:pt>
                <c:pt idx="23011">
                  <c:v>12.025</c:v>
                </c:pt>
                <c:pt idx="23012">
                  <c:v>12.025</c:v>
                </c:pt>
                <c:pt idx="23013">
                  <c:v>11.977</c:v>
                </c:pt>
                <c:pt idx="23014">
                  <c:v>11.904</c:v>
                </c:pt>
                <c:pt idx="23015">
                  <c:v>11.832000000000001</c:v>
                </c:pt>
                <c:pt idx="23016">
                  <c:v>11.759</c:v>
                </c:pt>
                <c:pt idx="23017">
                  <c:v>11.782999999999999</c:v>
                </c:pt>
                <c:pt idx="23018">
                  <c:v>11.759</c:v>
                </c:pt>
                <c:pt idx="23019">
                  <c:v>11.686</c:v>
                </c:pt>
                <c:pt idx="23020">
                  <c:v>11.637</c:v>
                </c:pt>
                <c:pt idx="23021">
                  <c:v>11.589</c:v>
                </c:pt>
                <c:pt idx="23022">
                  <c:v>11.565</c:v>
                </c:pt>
                <c:pt idx="23023">
                  <c:v>11.54</c:v>
                </c:pt>
                <c:pt idx="23024">
                  <c:v>11.516</c:v>
                </c:pt>
                <c:pt idx="23025">
                  <c:v>11.492000000000001</c:v>
                </c:pt>
                <c:pt idx="23026">
                  <c:v>11.467000000000001</c:v>
                </c:pt>
                <c:pt idx="23027">
                  <c:v>11.443</c:v>
                </c:pt>
                <c:pt idx="23028">
                  <c:v>11.419</c:v>
                </c:pt>
                <c:pt idx="23029">
                  <c:v>11.394</c:v>
                </c:pt>
                <c:pt idx="23030">
                  <c:v>11.37</c:v>
                </c:pt>
                <c:pt idx="23031">
                  <c:v>11.321</c:v>
                </c:pt>
                <c:pt idx="23032">
                  <c:v>11.297000000000001</c:v>
                </c:pt>
                <c:pt idx="23033">
                  <c:v>11.321</c:v>
                </c:pt>
                <c:pt idx="23034">
                  <c:v>11.346</c:v>
                </c:pt>
                <c:pt idx="23035">
                  <c:v>11.37</c:v>
                </c:pt>
                <c:pt idx="23036">
                  <c:v>11.346</c:v>
                </c:pt>
                <c:pt idx="23037">
                  <c:v>11.297000000000001</c:v>
                </c:pt>
                <c:pt idx="23038">
                  <c:v>11.247999999999999</c:v>
                </c:pt>
                <c:pt idx="23039">
                  <c:v>11.224</c:v>
                </c:pt>
                <c:pt idx="23040">
                  <c:v>11.224</c:v>
                </c:pt>
                <c:pt idx="23041">
                  <c:v>11.224</c:v>
                </c:pt>
                <c:pt idx="23042">
                  <c:v>11.224</c:v>
                </c:pt>
                <c:pt idx="23043">
                  <c:v>11.2</c:v>
                </c:pt>
                <c:pt idx="23044">
                  <c:v>11.2</c:v>
                </c:pt>
                <c:pt idx="23045">
                  <c:v>11.2</c:v>
                </c:pt>
                <c:pt idx="23046">
                  <c:v>11.175000000000001</c:v>
                </c:pt>
                <c:pt idx="23047">
                  <c:v>11.151</c:v>
                </c:pt>
                <c:pt idx="23048">
                  <c:v>11.151</c:v>
                </c:pt>
                <c:pt idx="23049">
                  <c:v>11.151</c:v>
                </c:pt>
                <c:pt idx="23050">
                  <c:v>11.127000000000001</c:v>
                </c:pt>
                <c:pt idx="23051">
                  <c:v>11.102</c:v>
                </c:pt>
                <c:pt idx="23052">
                  <c:v>11.102</c:v>
                </c:pt>
                <c:pt idx="23053">
                  <c:v>11.102</c:v>
                </c:pt>
                <c:pt idx="23054">
                  <c:v>11.077999999999999</c:v>
                </c:pt>
                <c:pt idx="23055">
                  <c:v>11.077999999999999</c:v>
                </c:pt>
                <c:pt idx="23056">
                  <c:v>11.077999999999999</c:v>
                </c:pt>
                <c:pt idx="23057">
                  <c:v>11.053000000000001</c:v>
                </c:pt>
                <c:pt idx="23058">
                  <c:v>11.053000000000001</c:v>
                </c:pt>
                <c:pt idx="23059">
                  <c:v>11.053000000000001</c:v>
                </c:pt>
                <c:pt idx="23060">
                  <c:v>11.029</c:v>
                </c:pt>
                <c:pt idx="23061">
                  <c:v>11.029</c:v>
                </c:pt>
                <c:pt idx="23062">
                  <c:v>11.005000000000001</c:v>
                </c:pt>
                <c:pt idx="23063">
                  <c:v>11.029</c:v>
                </c:pt>
                <c:pt idx="23064">
                  <c:v>11.005000000000001</c:v>
                </c:pt>
                <c:pt idx="23065">
                  <c:v>11.005000000000001</c:v>
                </c:pt>
                <c:pt idx="23066">
                  <c:v>11.005000000000001</c:v>
                </c:pt>
                <c:pt idx="23067">
                  <c:v>11.005000000000001</c:v>
                </c:pt>
                <c:pt idx="23068">
                  <c:v>11.005000000000001</c:v>
                </c:pt>
                <c:pt idx="23069">
                  <c:v>11.005000000000001</c:v>
                </c:pt>
                <c:pt idx="23070">
                  <c:v>11.005000000000001</c:v>
                </c:pt>
                <c:pt idx="23071">
                  <c:v>11.005000000000001</c:v>
                </c:pt>
                <c:pt idx="23072">
                  <c:v>11.005000000000001</c:v>
                </c:pt>
                <c:pt idx="23073">
                  <c:v>11.029</c:v>
                </c:pt>
                <c:pt idx="23074">
                  <c:v>11.029</c:v>
                </c:pt>
                <c:pt idx="23075">
                  <c:v>11.029</c:v>
                </c:pt>
                <c:pt idx="23076">
                  <c:v>11.053000000000001</c:v>
                </c:pt>
                <c:pt idx="23077">
                  <c:v>11.053000000000001</c:v>
                </c:pt>
                <c:pt idx="23078">
                  <c:v>11.077999999999999</c:v>
                </c:pt>
                <c:pt idx="23079">
                  <c:v>11.102</c:v>
                </c:pt>
                <c:pt idx="23080">
                  <c:v>11.175000000000001</c:v>
                </c:pt>
                <c:pt idx="23081">
                  <c:v>11.247999999999999</c:v>
                </c:pt>
                <c:pt idx="23082">
                  <c:v>11.346</c:v>
                </c:pt>
                <c:pt idx="23083">
                  <c:v>11.419</c:v>
                </c:pt>
                <c:pt idx="23084">
                  <c:v>11.492000000000001</c:v>
                </c:pt>
                <c:pt idx="23085">
                  <c:v>11.565</c:v>
                </c:pt>
                <c:pt idx="23086">
                  <c:v>11.637</c:v>
                </c:pt>
                <c:pt idx="23087">
                  <c:v>11.71</c:v>
                </c:pt>
                <c:pt idx="23088">
                  <c:v>11.734</c:v>
                </c:pt>
                <c:pt idx="23089">
                  <c:v>11.759</c:v>
                </c:pt>
                <c:pt idx="23090">
                  <c:v>11.759</c:v>
                </c:pt>
                <c:pt idx="23091">
                  <c:v>11.782999999999999</c:v>
                </c:pt>
                <c:pt idx="23092">
                  <c:v>11.856</c:v>
                </c:pt>
                <c:pt idx="23093">
                  <c:v>11.929</c:v>
                </c:pt>
                <c:pt idx="23094">
                  <c:v>11.977</c:v>
                </c:pt>
                <c:pt idx="23095">
                  <c:v>11.929</c:v>
                </c:pt>
                <c:pt idx="23096">
                  <c:v>11.929</c:v>
                </c:pt>
                <c:pt idx="23097">
                  <c:v>11.929</c:v>
                </c:pt>
                <c:pt idx="23098">
                  <c:v>11.952999999999999</c:v>
                </c:pt>
                <c:pt idx="23099">
                  <c:v>12.000999999999999</c:v>
                </c:pt>
                <c:pt idx="23100">
                  <c:v>12.074</c:v>
                </c:pt>
                <c:pt idx="23101">
                  <c:v>12.05</c:v>
                </c:pt>
                <c:pt idx="23102">
                  <c:v>12.025</c:v>
                </c:pt>
                <c:pt idx="23103">
                  <c:v>11.977</c:v>
                </c:pt>
                <c:pt idx="23104">
                  <c:v>11.977</c:v>
                </c:pt>
                <c:pt idx="23105">
                  <c:v>12.000999999999999</c:v>
                </c:pt>
                <c:pt idx="23106">
                  <c:v>11.977</c:v>
                </c:pt>
                <c:pt idx="23107">
                  <c:v>11.977</c:v>
                </c:pt>
                <c:pt idx="23108">
                  <c:v>11.929</c:v>
                </c:pt>
                <c:pt idx="23109">
                  <c:v>11.832000000000001</c:v>
                </c:pt>
                <c:pt idx="23110">
                  <c:v>11.807</c:v>
                </c:pt>
                <c:pt idx="23111">
                  <c:v>11.782999999999999</c:v>
                </c:pt>
                <c:pt idx="23112">
                  <c:v>11.759</c:v>
                </c:pt>
                <c:pt idx="23113">
                  <c:v>11.734</c:v>
                </c:pt>
                <c:pt idx="23114">
                  <c:v>11.71</c:v>
                </c:pt>
                <c:pt idx="23115">
                  <c:v>11.686</c:v>
                </c:pt>
                <c:pt idx="23116">
                  <c:v>11.637</c:v>
                </c:pt>
                <c:pt idx="23117">
                  <c:v>11.589</c:v>
                </c:pt>
                <c:pt idx="23118">
                  <c:v>11.589</c:v>
                </c:pt>
                <c:pt idx="23119">
                  <c:v>11.565</c:v>
                </c:pt>
                <c:pt idx="23120">
                  <c:v>11.54</c:v>
                </c:pt>
                <c:pt idx="23121">
                  <c:v>11.492000000000001</c:v>
                </c:pt>
                <c:pt idx="23122">
                  <c:v>11.443</c:v>
                </c:pt>
                <c:pt idx="23123">
                  <c:v>11.443</c:v>
                </c:pt>
                <c:pt idx="23124">
                  <c:v>11.394</c:v>
                </c:pt>
                <c:pt idx="23125">
                  <c:v>11.394</c:v>
                </c:pt>
                <c:pt idx="23126">
                  <c:v>11.394</c:v>
                </c:pt>
                <c:pt idx="23127">
                  <c:v>11.37</c:v>
                </c:pt>
                <c:pt idx="23128">
                  <c:v>11.37</c:v>
                </c:pt>
                <c:pt idx="23129">
                  <c:v>11.346</c:v>
                </c:pt>
                <c:pt idx="23130">
                  <c:v>11.297000000000001</c:v>
                </c:pt>
                <c:pt idx="23131">
                  <c:v>11.247999999999999</c:v>
                </c:pt>
                <c:pt idx="23132">
                  <c:v>11.247999999999999</c:v>
                </c:pt>
                <c:pt idx="23133">
                  <c:v>11.247999999999999</c:v>
                </c:pt>
                <c:pt idx="23134">
                  <c:v>11.224</c:v>
                </c:pt>
                <c:pt idx="23135">
                  <c:v>11.224</c:v>
                </c:pt>
                <c:pt idx="23136">
                  <c:v>11.2</c:v>
                </c:pt>
                <c:pt idx="23137">
                  <c:v>11.2</c:v>
                </c:pt>
                <c:pt idx="23138">
                  <c:v>11.175000000000001</c:v>
                </c:pt>
                <c:pt idx="23139">
                  <c:v>11.175000000000001</c:v>
                </c:pt>
                <c:pt idx="23140">
                  <c:v>11.151</c:v>
                </c:pt>
                <c:pt idx="23141">
                  <c:v>11.151</c:v>
                </c:pt>
                <c:pt idx="23142">
                  <c:v>11.127000000000001</c:v>
                </c:pt>
                <c:pt idx="23143">
                  <c:v>11.127000000000001</c:v>
                </c:pt>
                <c:pt idx="23144">
                  <c:v>11.127000000000001</c:v>
                </c:pt>
                <c:pt idx="23145">
                  <c:v>11.102</c:v>
                </c:pt>
                <c:pt idx="23146">
                  <c:v>11.102</c:v>
                </c:pt>
                <c:pt idx="23147">
                  <c:v>11.102</c:v>
                </c:pt>
                <c:pt idx="23148">
                  <c:v>11.102</c:v>
                </c:pt>
                <c:pt idx="23149">
                  <c:v>11.102</c:v>
                </c:pt>
                <c:pt idx="23150">
                  <c:v>11.102</c:v>
                </c:pt>
                <c:pt idx="23151">
                  <c:v>11.077999999999999</c:v>
                </c:pt>
                <c:pt idx="23152">
                  <c:v>11.077999999999999</c:v>
                </c:pt>
                <c:pt idx="23153">
                  <c:v>11.077999999999999</c:v>
                </c:pt>
                <c:pt idx="23154">
                  <c:v>11.053000000000001</c:v>
                </c:pt>
                <c:pt idx="23155">
                  <c:v>11.077999999999999</c:v>
                </c:pt>
                <c:pt idx="23156">
                  <c:v>11.077999999999999</c:v>
                </c:pt>
                <c:pt idx="23157">
                  <c:v>11.053000000000001</c:v>
                </c:pt>
                <c:pt idx="23158">
                  <c:v>11.053000000000001</c:v>
                </c:pt>
                <c:pt idx="23159">
                  <c:v>11.053000000000001</c:v>
                </c:pt>
                <c:pt idx="23160">
                  <c:v>11.053000000000001</c:v>
                </c:pt>
                <c:pt idx="23161">
                  <c:v>11.053000000000001</c:v>
                </c:pt>
                <c:pt idx="23162">
                  <c:v>11.053000000000001</c:v>
                </c:pt>
                <c:pt idx="23163">
                  <c:v>11.053000000000001</c:v>
                </c:pt>
                <c:pt idx="23164">
                  <c:v>11.053000000000001</c:v>
                </c:pt>
                <c:pt idx="23165">
                  <c:v>11.053000000000001</c:v>
                </c:pt>
                <c:pt idx="23166">
                  <c:v>11.053000000000001</c:v>
                </c:pt>
                <c:pt idx="23167">
                  <c:v>11.053000000000001</c:v>
                </c:pt>
                <c:pt idx="23168">
                  <c:v>11.053000000000001</c:v>
                </c:pt>
                <c:pt idx="23169">
                  <c:v>11.053000000000001</c:v>
                </c:pt>
                <c:pt idx="23170">
                  <c:v>11.053000000000001</c:v>
                </c:pt>
                <c:pt idx="23171">
                  <c:v>11.053000000000001</c:v>
                </c:pt>
                <c:pt idx="23172">
                  <c:v>11.053000000000001</c:v>
                </c:pt>
                <c:pt idx="23173">
                  <c:v>11.077999999999999</c:v>
                </c:pt>
                <c:pt idx="23174">
                  <c:v>11.102</c:v>
                </c:pt>
                <c:pt idx="23175">
                  <c:v>11.127000000000001</c:v>
                </c:pt>
                <c:pt idx="23176">
                  <c:v>11.2</c:v>
                </c:pt>
                <c:pt idx="23177">
                  <c:v>11.297000000000001</c:v>
                </c:pt>
                <c:pt idx="23178">
                  <c:v>11.394</c:v>
                </c:pt>
                <c:pt idx="23179">
                  <c:v>11.467000000000001</c:v>
                </c:pt>
                <c:pt idx="23180">
                  <c:v>11.54</c:v>
                </c:pt>
                <c:pt idx="23181">
                  <c:v>11.613</c:v>
                </c:pt>
                <c:pt idx="23182">
                  <c:v>11.662000000000001</c:v>
                </c:pt>
                <c:pt idx="23183">
                  <c:v>11.71</c:v>
                </c:pt>
                <c:pt idx="23184">
                  <c:v>11.759</c:v>
                </c:pt>
                <c:pt idx="23185">
                  <c:v>11.807</c:v>
                </c:pt>
                <c:pt idx="23186">
                  <c:v>11.88</c:v>
                </c:pt>
                <c:pt idx="23187">
                  <c:v>11.904</c:v>
                </c:pt>
                <c:pt idx="23188">
                  <c:v>11.929</c:v>
                </c:pt>
                <c:pt idx="23189">
                  <c:v>11.952999999999999</c:v>
                </c:pt>
                <c:pt idx="23190">
                  <c:v>11.977</c:v>
                </c:pt>
                <c:pt idx="23191">
                  <c:v>12.000999999999999</c:v>
                </c:pt>
                <c:pt idx="23192">
                  <c:v>12.025</c:v>
                </c:pt>
                <c:pt idx="23193">
                  <c:v>12.074</c:v>
                </c:pt>
                <c:pt idx="23194">
                  <c:v>12.098000000000001</c:v>
                </c:pt>
                <c:pt idx="23195">
                  <c:v>12.122</c:v>
                </c:pt>
                <c:pt idx="23196">
                  <c:v>12.122</c:v>
                </c:pt>
                <c:pt idx="23197">
                  <c:v>12.098000000000001</c:v>
                </c:pt>
                <c:pt idx="23198">
                  <c:v>12.098000000000001</c:v>
                </c:pt>
                <c:pt idx="23199">
                  <c:v>12.147</c:v>
                </c:pt>
                <c:pt idx="23200">
                  <c:v>12.147</c:v>
                </c:pt>
                <c:pt idx="23201">
                  <c:v>12.098000000000001</c:v>
                </c:pt>
                <c:pt idx="23202">
                  <c:v>12.074</c:v>
                </c:pt>
                <c:pt idx="23203">
                  <c:v>12.05</c:v>
                </c:pt>
                <c:pt idx="23204">
                  <c:v>12.025</c:v>
                </c:pt>
                <c:pt idx="23205">
                  <c:v>12.000999999999999</c:v>
                </c:pt>
                <c:pt idx="23206">
                  <c:v>11.977</c:v>
                </c:pt>
                <c:pt idx="23207">
                  <c:v>11.904</c:v>
                </c:pt>
                <c:pt idx="23208">
                  <c:v>11.88</c:v>
                </c:pt>
                <c:pt idx="23209">
                  <c:v>11.807</c:v>
                </c:pt>
                <c:pt idx="23210">
                  <c:v>11.734</c:v>
                </c:pt>
                <c:pt idx="23211">
                  <c:v>11.71</c:v>
                </c:pt>
                <c:pt idx="23212">
                  <c:v>11.686</c:v>
                </c:pt>
                <c:pt idx="23213">
                  <c:v>11.662000000000001</c:v>
                </c:pt>
                <c:pt idx="23214">
                  <c:v>11.613</c:v>
                </c:pt>
                <c:pt idx="23215">
                  <c:v>11.589</c:v>
                </c:pt>
                <c:pt idx="23216">
                  <c:v>11.54</c:v>
                </c:pt>
                <c:pt idx="23217">
                  <c:v>11.54</c:v>
                </c:pt>
                <c:pt idx="23218">
                  <c:v>11.516</c:v>
                </c:pt>
                <c:pt idx="23219">
                  <c:v>11.492000000000001</c:v>
                </c:pt>
                <c:pt idx="23220">
                  <c:v>11.467000000000001</c:v>
                </c:pt>
                <c:pt idx="23221">
                  <c:v>11.443</c:v>
                </c:pt>
                <c:pt idx="23222">
                  <c:v>11.419</c:v>
                </c:pt>
                <c:pt idx="23223">
                  <c:v>11.394</c:v>
                </c:pt>
                <c:pt idx="23224">
                  <c:v>11.394</c:v>
                </c:pt>
                <c:pt idx="23225">
                  <c:v>11.346</c:v>
                </c:pt>
                <c:pt idx="23226">
                  <c:v>11.321</c:v>
                </c:pt>
                <c:pt idx="23227">
                  <c:v>11.297000000000001</c:v>
                </c:pt>
                <c:pt idx="23228">
                  <c:v>11.273</c:v>
                </c:pt>
                <c:pt idx="23229">
                  <c:v>11.273</c:v>
                </c:pt>
                <c:pt idx="23230">
                  <c:v>11.247999999999999</c:v>
                </c:pt>
                <c:pt idx="23231">
                  <c:v>11.224</c:v>
                </c:pt>
                <c:pt idx="23232">
                  <c:v>11.2</c:v>
                </c:pt>
                <c:pt idx="23233">
                  <c:v>11.2</c:v>
                </c:pt>
                <c:pt idx="23234">
                  <c:v>11.2</c:v>
                </c:pt>
                <c:pt idx="23235">
                  <c:v>11.2</c:v>
                </c:pt>
                <c:pt idx="23236">
                  <c:v>11.175000000000001</c:v>
                </c:pt>
                <c:pt idx="23237">
                  <c:v>11.151</c:v>
                </c:pt>
                <c:pt idx="23238">
                  <c:v>11.151</c:v>
                </c:pt>
                <c:pt idx="23239">
                  <c:v>11.127000000000001</c:v>
                </c:pt>
                <c:pt idx="23240">
                  <c:v>11.127000000000001</c:v>
                </c:pt>
                <c:pt idx="23241">
                  <c:v>11.127000000000001</c:v>
                </c:pt>
                <c:pt idx="23242">
                  <c:v>11.127000000000001</c:v>
                </c:pt>
                <c:pt idx="23243">
                  <c:v>11.127000000000001</c:v>
                </c:pt>
                <c:pt idx="23244">
                  <c:v>11.127000000000001</c:v>
                </c:pt>
                <c:pt idx="23245">
                  <c:v>11.102</c:v>
                </c:pt>
                <c:pt idx="23246">
                  <c:v>11.102</c:v>
                </c:pt>
                <c:pt idx="23247">
                  <c:v>11.102</c:v>
                </c:pt>
                <c:pt idx="23248">
                  <c:v>11.102</c:v>
                </c:pt>
                <c:pt idx="23249">
                  <c:v>11.102</c:v>
                </c:pt>
                <c:pt idx="23250">
                  <c:v>11.077999999999999</c:v>
                </c:pt>
                <c:pt idx="23251">
                  <c:v>11.077999999999999</c:v>
                </c:pt>
                <c:pt idx="23252">
                  <c:v>11.077999999999999</c:v>
                </c:pt>
                <c:pt idx="23253">
                  <c:v>11.077999999999999</c:v>
                </c:pt>
                <c:pt idx="23254">
                  <c:v>11.077999999999999</c:v>
                </c:pt>
                <c:pt idx="23255">
                  <c:v>11.077999999999999</c:v>
                </c:pt>
                <c:pt idx="23256">
                  <c:v>11.053000000000001</c:v>
                </c:pt>
                <c:pt idx="23257">
                  <c:v>11.053000000000001</c:v>
                </c:pt>
                <c:pt idx="23258">
                  <c:v>11.029</c:v>
                </c:pt>
                <c:pt idx="23259">
                  <c:v>11.029</c:v>
                </c:pt>
                <c:pt idx="23260">
                  <c:v>11.029</c:v>
                </c:pt>
                <c:pt idx="23261">
                  <c:v>11.029</c:v>
                </c:pt>
                <c:pt idx="23262">
                  <c:v>11.029</c:v>
                </c:pt>
                <c:pt idx="23263">
                  <c:v>11.053000000000001</c:v>
                </c:pt>
                <c:pt idx="23264">
                  <c:v>11.053000000000001</c:v>
                </c:pt>
                <c:pt idx="23265">
                  <c:v>11.053000000000001</c:v>
                </c:pt>
                <c:pt idx="23266">
                  <c:v>11.077999999999999</c:v>
                </c:pt>
                <c:pt idx="23267">
                  <c:v>11.077999999999999</c:v>
                </c:pt>
                <c:pt idx="23268">
                  <c:v>11.102</c:v>
                </c:pt>
                <c:pt idx="23269">
                  <c:v>11.102</c:v>
                </c:pt>
                <c:pt idx="23270">
                  <c:v>11.127000000000001</c:v>
                </c:pt>
                <c:pt idx="23271">
                  <c:v>11.151</c:v>
                </c:pt>
                <c:pt idx="23272">
                  <c:v>11.2</c:v>
                </c:pt>
                <c:pt idx="23273">
                  <c:v>11.273</c:v>
                </c:pt>
                <c:pt idx="23274">
                  <c:v>11.37</c:v>
                </c:pt>
                <c:pt idx="23275">
                  <c:v>11.467000000000001</c:v>
                </c:pt>
                <c:pt idx="23276">
                  <c:v>11.565</c:v>
                </c:pt>
                <c:pt idx="23277">
                  <c:v>11.613</c:v>
                </c:pt>
                <c:pt idx="23278">
                  <c:v>11.686</c:v>
                </c:pt>
                <c:pt idx="23279">
                  <c:v>11.759</c:v>
                </c:pt>
                <c:pt idx="23280">
                  <c:v>11.782999999999999</c:v>
                </c:pt>
                <c:pt idx="23281">
                  <c:v>11.832000000000001</c:v>
                </c:pt>
                <c:pt idx="23282">
                  <c:v>11.856</c:v>
                </c:pt>
                <c:pt idx="23283">
                  <c:v>11.929</c:v>
                </c:pt>
                <c:pt idx="23284">
                  <c:v>11.952999999999999</c:v>
                </c:pt>
                <c:pt idx="23285">
                  <c:v>11.977</c:v>
                </c:pt>
                <c:pt idx="23286">
                  <c:v>12.000999999999999</c:v>
                </c:pt>
                <c:pt idx="23287">
                  <c:v>11.88</c:v>
                </c:pt>
                <c:pt idx="23288">
                  <c:v>11.832000000000001</c:v>
                </c:pt>
                <c:pt idx="23289">
                  <c:v>11.88</c:v>
                </c:pt>
                <c:pt idx="23290">
                  <c:v>11.977</c:v>
                </c:pt>
                <c:pt idx="23291">
                  <c:v>11.904</c:v>
                </c:pt>
                <c:pt idx="23292">
                  <c:v>11.977</c:v>
                </c:pt>
                <c:pt idx="23293">
                  <c:v>11.977</c:v>
                </c:pt>
                <c:pt idx="23294">
                  <c:v>11.977</c:v>
                </c:pt>
                <c:pt idx="23295">
                  <c:v>12.025</c:v>
                </c:pt>
                <c:pt idx="23296">
                  <c:v>12.074</c:v>
                </c:pt>
                <c:pt idx="23297">
                  <c:v>12.05</c:v>
                </c:pt>
                <c:pt idx="23298">
                  <c:v>12.000999999999999</c:v>
                </c:pt>
                <c:pt idx="23299">
                  <c:v>11.977</c:v>
                </c:pt>
                <c:pt idx="23300">
                  <c:v>11.977</c:v>
                </c:pt>
                <c:pt idx="23301">
                  <c:v>11.977</c:v>
                </c:pt>
                <c:pt idx="23302">
                  <c:v>11.929</c:v>
                </c:pt>
                <c:pt idx="23303">
                  <c:v>11.856</c:v>
                </c:pt>
                <c:pt idx="23304">
                  <c:v>11.782999999999999</c:v>
                </c:pt>
                <c:pt idx="23305">
                  <c:v>11.782999999999999</c:v>
                </c:pt>
                <c:pt idx="23306">
                  <c:v>11.734</c:v>
                </c:pt>
                <c:pt idx="23307">
                  <c:v>11.686</c:v>
                </c:pt>
                <c:pt idx="23308">
                  <c:v>11.662000000000001</c:v>
                </c:pt>
                <c:pt idx="23309">
                  <c:v>11.637</c:v>
                </c:pt>
                <c:pt idx="23310">
                  <c:v>11.589</c:v>
                </c:pt>
                <c:pt idx="23311">
                  <c:v>11.565</c:v>
                </c:pt>
                <c:pt idx="23312">
                  <c:v>11.54</c:v>
                </c:pt>
                <c:pt idx="23313">
                  <c:v>11.54</c:v>
                </c:pt>
                <c:pt idx="23314">
                  <c:v>11.589</c:v>
                </c:pt>
                <c:pt idx="23315">
                  <c:v>11.662000000000001</c:v>
                </c:pt>
                <c:pt idx="23316">
                  <c:v>11.686</c:v>
                </c:pt>
                <c:pt idx="23317">
                  <c:v>11.637</c:v>
                </c:pt>
                <c:pt idx="23318">
                  <c:v>11.589</c:v>
                </c:pt>
                <c:pt idx="23319">
                  <c:v>11.492000000000001</c:v>
                </c:pt>
                <c:pt idx="23320">
                  <c:v>11.419</c:v>
                </c:pt>
                <c:pt idx="23321">
                  <c:v>11.394</c:v>
                </c:pt>
                <c:pt idx="23322">
                  <c:v>11.37</c:v>
                </c:pt>
                <c:pt idx="23323">
                  <c:v>11.346</c:v>
                </c:pt>
                <c:pt idx="23324">
                  <c:v>11.321</c:v>
                </c:pt>
                <c:pt idx="23325">
                  <c:v>11.273</c:v>
                </c:pt>
                <c:pt idx="23326">
                  <c:v>11.273</c:v>
                </c:pt>
                <c:pt idx="23327">
                  <c:v>11.247999999999999</c:v>
                </c:pt>
                <c:pt idx="23328">
                  <c:v>11.247999999999999</c:v>
                </c:pt>
                <c:pt idx="23329">
                  <c:v>11.224</c:v>
                </c:pt>
                <c:pt idx="23330">
                  <c:v>11.224</c:v>
                </c:pt>
                <c:pt idx="23331">
                  <c:v>11.224</c:v>
                </c:pt>
                <c:pt idx="23332">
                  <c:v>11.224</c:v>
                </c:pt>
                <c:pt idx="23333">
                  <c:v>11.224</c:v>
                </c:pt>
                <c:pt idx="23334">
                  <c:v>11.2</c:v>
                </c:pt>
                <c:pt idx="23335">
                  <c:v>11.2</c:v>
                </c:pt>
                <c:pt idx="23336">
                  <c:v>11.2</c:v>
                </c:pt>
                <c:pt idx="23337">
                  <c:v>11.175000000000001</c:v>
                </c:pt>
                <c:pt idx="23338">
                  <c:v>11.175000000000001</c:v>
                </c:pt>
                <c:pt idx="23339">
                  <c:v>11.151</c:v>
                </c:pt>
                <c:pt idx="23340">
                  <c:v>11.151</c:v>
                </c:pt>
                <c:pt idx="23341">
                  <c:v>11.151</c:v>
                </c:pt>
                <c:pt idx="23342">
                  <c:v>11.151</c:v>
                </c:pt>
                <c:pt idx="23343">
                  <c:v>11.151</c:v>
                </c:pt>
                <c:pt idx="23344">
                  <c:v>11.127000000000001</c:v>
                </c:pt>
                <c:pt idx="23345">
                  <c:v>11.127000000000001</c:v>
                </c:pt>
                <c:pt idx="23346">
                  <c:v>11.127000000000001</c:v>
                </c:pt>
                <c:pt idx="23347">
                  <c:v>11.127000000000001</c:v>
                </c:pt>
                <c:pt idx="23348">
                  <c:v>11.127000000000001</c:v>
                </c:pt>
                <c:pt idx="23349">
                  <c:v>11.127000000000001</c:v>
                </c:pt>
                <c:pt idx="23350">
                  <c:v>11.102</c:v>
                </c:pt>
                <c:pt idx="23351">
                  <c:v>11.102</c:v>
                </c:pt>
                <c:pt idx="23352">
                  <c:v>11.102</c:v>
                </c:pt>
                <c:pt idx="23353">
                  <c:v>11.102</c:v>
                </c:pt>
                <c:pt idx="23354">
                  <c:v>11.102</c:v>
                </c:pt>
                <c:pt idx="23355">
                  <c:v>11.102</c:v>
                </c:pt>
                <c:pt idx="23356">
                  <c:v>11.102</c:v>
                </c:pt>
                <c:pt idx="23357">
                  <c:v>11.102</c:v>
                </c:pt>
                <c:pt idx="23358">
                  <c:v>11.102</c:v>
                </c:pt>
                <c:pt idx="23359">
                  <c:v>11.102</c:v>
                </c:pt>
                <c:pt idx="23360">
                  <c:v>11.127000000000001</c:v>
                </c:pt>
                <c:pt idx="23361">
                  <c:v>11.151</c:v>
                </c:pt>
                <c:pt idx="23362">
                  <c:v>11.151</c:v>
                </c:pt>
                <c:pt idx="23363">
                  <c:v>11.151</c:v>
                </c:pt>
                <c:pt idx="23364">
                  <c:v>11.151</c:v>
                </c:pt>
                <c:pt idx="23365">
                  <c:v>11.151</c:v>
                </c:pt>
                <c:pt idx="23366">
                  <c:v>11.175000000000001</c:v>
                </c:pt>
                <c:pt idx="23367">
                  <c:v>11.2</c:v>
                </c:pt>
                <c:pt idx="23368">
                  <c:v>11.247999999999999</c:v>
                </c:pt>
                <c:pt idx="23369">
                  <c:v>11.321</c:v>
                </c:pt>
                <c:pt idx="23370">
                  <c:v>11.443</c:v>
                </c:pt>
                <c:pt idx="23371">
                  <c:v>11.516</c:v>
                </c:pt>
                <c:pt idx="23372">
                  <c:v>11.589</c:v>
                </c:pt>
                <c:pt idx="23373">
                  <c:v>11.662000000000001</c:v>
                </c:pt>
                <c:pt idx="23374">
                  <c:v>11.734</c:v>
                </c:pt>
                <c:pt idx="23375">
                  <c:v>11.807</c:v>
                </c:pt>
                <c:pt idx="23376">
                  <c:v>11.88</c:v>
                </c:pt>
                <c:pt idx="23377">
                  <c:v>11.904</c:v>
                </c:pt>
                <c:pt idx="23378">
                  <c:v>11.952999999999999</c:v>
                </c:pt>
                <c:pt idx="23379">
                  <c:v>11.977</c:v>
                </c:pt>
                <c:pt idx="23380">
                  <c:v>12.098000000000001</c:v>
                </c:pt>
                <c:pt idx="23381">
                  <c:v>12.025</c:v>
                </c:pt>
                <c:pt idx="23382">
                  <c:v>12.05</c:v>
                </c:pt>
                <c:pt idx="23383">
                  <c:v>12.05</c:v>
                </c:pt>
                <c:pt idx="23384">
                  <c:v>11.977</c:v>
                </c:pt>
                <c:pt idx="23385">
                  <c:v>12.098000000000001</c:v>
                </c:pt>
                <c:pt idx="23386">
                  <c:v>11.952999999999999</c:v>
                </c:pt>
                <c:pt idx="23387">
                  <c:v>11.977</c:v>
                </c:pt>
                <c:pt idx="23388">
                  <c:v>12.05</c:v>
                </c:pt>
                <c:pt idx="23389">
                  <c:v>11.977</c:v>
                </c:pt>
                <c:pt idx="23390">
                  <c:v>12.05</c:v>
                </c:pt>
                <c:pt idx="23391">
                  <c:v>12.074</c:v>
                </c:pt>
                <c:pt idx="23392">
                  <c:v>12.074</c:v>
                </c:pt>
                <c:pt idx="23393">
                  <c:v>12.074</c:v>
                </c:pt>
                <c:pt idx="23394">
                  <c:v>12.074</c:v>
                </c:pt>
                <c:pt idx="23395">
                  <c:v>12.05</c:v>
                </c:pt>
                <c:pt idx="23396">
                  <c:v>11.977</c:v>
                </c:pt>
                <c:pt idx="23397">
                  <c:v>11.929</c:v>
                </c:pt>
                <c:pt idx="23398">
                  <c:v>11.904</c:v>
                </c:pt>
                <c:pt idx="23399">
                  <c:v>11.904</c:v>
                </c:pt>
                <c:pt idx="23400">
                  <c:v>11.88</c:v>
                </c:pt>
                <c:pt idx="23401">
                  <c:v>11.782999999999999</c:v>
                </c:pt>
                <c:pt idx="23402">
                  <c:v>11.686</c:v>
                </c:pt>
                <c:pt idx="23403">
                  <c:v>11.589</c:v>
                </c:pt>
                <c:pt idx="23404">
                  <c:v>11.54</c:v>
                </c:pt>
                <c:pt idx="23405">
                  <c:v>11.516</c:v>
                </c:pt>
                <c:pt idx="23406">
                  <c:v>11.467000000000001</c:v>
                </c:pt>
                <c:pt idx="23407">
                  <c:v>11.467000000000001</c:v>
                </c:pt>
                <c:pt idx="23408">
                  <c:v>11.443</c:v>
                </c:pt>
                <c:pt idx="23409">
                  <c:v>11.443</c:v>
                </c:pt>
                <c:pt idx="23410">
                  <c:v>11.419</c:v>
                </c:pt>
                <c:pt idx="23411">
                  <c:v>11.346</c:v>
                </c:pt>
                <c:pt idx="23412">
                  <c:v>11.297000000000001</c:v>
                </c:pt>
                <c:pt idx="23413">
                  <c:v>11.297000000000001</c:v>
                </c:pt>
                <c:pt idx="23414">
                  <c:v>11.273</c:v>
                </c:pt>
                <c:pt idx="23415">
                  <c:v>11.247999999999999</c:v>
                </c:pt>
                <c:pt idx="23416">
                  <c:v>11.247999999999999</c:v>
                </c:pt>
                <c:pt idx="23417">
                  <c:v>11.247999999999999</c:v>
                </c:pt>
                <c:pt idx="23418">
                  <c:v>11.224</c:v>
                </c:pt>
                <c:pt idx="23419">
                  <c:v>11.224</c:v>
                </c:pt>
                <c:pt idx="23420">
                  <c:v>11.224</c:v>
                </c:pt>
                <c:pt idx="23421">
                  <c:v>11.224</c:v>
                </c:pt>
                <c:pt idx="23422">
                  <c:v>11.224</c:v>
                </c:pt>
                <c:pt idx="23423">
                  <c:v>11.224</c:v>
                </c:pt>
                <c:pt idx="23424">
                  <c:v>11.224</c:v>
                </c:pt>
                <c:pt idx="23425">
                  <c:v>11.224</c:v>
                </c:pt>
                <c:pt idx="23426">
                  <c:v>11.224</c:v>
                </c:pt>
                <c:pt idx="23427">
                  <c:v>11.224</c:v>
                </c:pt>
                <c:pt idx="23428">
                  <c:v>11.2</c:v>
                </c:pt>
                <c:pt idx="23429">
                  <c:v>11.2</c:v>
                </c:pt>
                <c:pt idx="23430">
                  <c:v>11.2</c:v>
                </c:pt>
                <c:pt idx="23431">
                  <c:v>11.2</c:v>
                </c:pt>
                <c:pt idx="23432">
                  <c:v>11.2</c:v>
                </c:pt>
                <c:pt idx="23433">
                  <c:v>11.2</c:v>
                </c:pt>
                <c:pt idx="23434">
                  <c:v>11.2</c:v>
                </c:pt>
                <c:pt idx="23435">
                  <c:v>11.2</c:v>
                </c:pt>
                <c:pt idx="23436">
                  <c:v>11.2</c:v>
                </c:pt>
                <c:pt idx="23437">
                  <c:v>11.2</c:v>
                </c:pt>
                <c:pt idx="23438">
                  <c:v>11.224</c:v>
                </c:pt>
                <c:pt idx="23439">
                  <c:v>11.224</c:v>
                </c:pt>
                <c:pt idx="23440">
                  <c:v>11.224</c:v>
                </c:pt>
                <c:pt idx="23441">
                  <c:v>11.224</c:v>
                </c:pt>
                <c:pt idx="23442">
                  <c:v>11.2</c:v>
                </c:pt>
                <c:pt idx="23443">
                  <c:v>11.2</c:v>
                </c:pt>
                <c:pt idx="23444">
                  <c:v>11.2</c:v>
                </c:pt>
                <c:pt idx="23445">
                  <c:v>11.2</c:v>
                </c:pt>
                <c:pt idx="23446">
                  <c:v>11.2</c:v>
                </c:pt>
                <c:pt idx="23447">
                  <c:v>11.2</c:v>
                </c:pt>
                <c:pt idx="23448">
                  <c:v>11.2</c:v>
                </c:pt>
                <c:pt idx="23449">
                  <c:v>11.2</c:v>
                </c:pt>
                <c:pt idx="23450">
                  <c:v>11.2</c:v>
                </c:pt>
                <c:pt idx="23451">
                  <c:v>11.2</c:v>
                </c:pt>
                <c:pt idx="23452">
                  <c:v>11.175000000000001</c:v>
                </c:pt>
                <c:pt idx="23453">
                  <c:v>11.175000000000001</c:v>
                </c:pt>
                <c:pt idx="23454">
                  <c:v>11.2</c:v>
                </c:pt>
                <c:pt idx="23455">
                  <c:v>11.2</c:v>
                </c:pt>
                <c:pt idx="23456">
                  <c:v>11.2</c:v>
                </c:pt>
                <c:pt idx="23457">
                  <c:v>11.175000000000001</c:v>
                </c:pt>
                <c:pt idx="23458">
                  <c:v>11.175000000000001</c:v>
                </c:pt>
                <c:pt idx="23459">
                  <c:v>11.151</c:v>
                </c:pt>
                <c:pt idx="23460">
                  <c:v>11.151</c:v>
                </c:pt>
                <c:pt idx="23461">
                  <c:v>11.151</c:v>
                </c:pt>
                <c:pt idx="23462">
                  <c:v>11.2</c:v>
                </c:pt>
                <c:pt idx="23463">
                  <c:v>11.224</c:v>
                </c:pt>
                <c:pt idx="23464">
                  <c:v>11.247999999999999</c:v>
                </c:pt>
                <c:pt idx="23465">
                  <c:v>11.346</c:v>
                </c:pt>
                <c:pt idx="23466">
                  <c:v>11.394</c:v>
                </c:pt>
                <c:pt idx="23467">
                  <c:v>11.492000000000001</c:v>
                </c:pt>
                <c:pt idx="23468">
                  <c:v>11.613</c:v>
                </c:pt>
                <c:pt idx="23469">
                  <c:v>11.686</c:v>
                </c:pt>
                <c:pt idx="23470">
                  <c:v>11.734</c:v>
                </c:pt>
                <c:pt idx="23471">
                  <c:v>11.686</c:v>
                </c:pt>
                <c:pt idx="23472">
                  <c:v>11.686</c:v>
                </c:pt>
                <c:pt idx="23473">
                  <c:v>11.637</c:v>
                </c:pt>
                <c:pt idx="23474">
                  <c:v>11.637</c:v>
                </c:pt>
                <c:pt idx="23475">
                  <c:v>11.613</c:v>
                </c:pt>
                <c:pt idx="23476">
                  <c:v>11.589</c:v>
                </c:pt>
                <c:pt idx="23477">
                  <c:v>11.662000000000001</c:v>
                </c:pt>
                <c:pt idx="23478">
                  <c:v>11.782999999999999</c:v>
                </c:pt>
                <c:pt idx="23479">
                  <c:v>11.782999999999999</c:v>
                </c:pt>
                <c:pt idx="23480">
                  <c:v>11.734</c:v>
                </c:pt>
                <c:pt idx="23481">
                  <c:v>11.734</c:v>
                </c:pt>
                <c:pt idx="23482">
                  <c:v>11.734</c:v>
                </c:pt>
                <c:pt idx="23483">
                  <c:v>11.782999999999999</c:v>
                </c:pt>
                <c:pt idx="23484">
                  <c:v>11.782999999999999</c:v>
                </c:pt>
                <c:pt idx="23485">
                  <c:v>11.734</c:v>
                </c:pt>
                <c:pt idx="23486">
                  <c:v>11.686</c:v>
                </c:pt>
                <c:pt idx="23487">
                  <c:v>11.686</c:v>
                </c:pt>
                <c:pt idx="23488">
                  <c:v>11.637</c:v>
                </c:pt>
                <c:pt idx="23489">
                  <c:v>11.589</c:v>
                </c:pt>
                <c:pt idx="23490">
                  <c:v>11.565</c:v>
                </c:pt>
                <c:pt idx="23491">
                  <c:v>11.565</c:v>
                </c:pt>
                <c:pt idx="23492">
                  <c:v>11.54</c:v>
                </c:pt>
                <c:pt idx="23493">
                  <c:v>11.54</c:v>
                </c:pt>
                <c:pt idx="23494">
                  <c:v>11.565</c:v>
                </c:pt>
                <c:pt idx="23495">
                  <c:v>11.637</c:v>
                </c:pt>
                <c:pt idx="23496">
                  <c:v>11.613</c:v>
                </c:pt>
                <c:pt idx="23497">
                  <c:v>11.589</c:v>
                </c:pt>
                <c:pt idx="23498">
                  <c:v>11.565</c:v>
                </c:pt>
                <c:pt idx="23499">
                  <c:v>11.54</c:v>
                </c:pt>
                <c:pt idx="23500">
                  <c:v>11.54</c:v>
                </c:pt>
                <c:pt idx="23501">
                  <c:v>11.492000000000001</c:v>
                </c:pt>
                <c:pt idx="23502">
                  <c:v>11.443</c:v>
                </c:pt>
                <c:pt idx="23503">
                  <c:v>11.394</c:v>
                </c:pt>
                <c:pt idx="23504">
                  <c:v>11.346</c:v>
                </c:pt>
                <c:pt idx="23505">
                  <c:v>11.321</c:v>
                </c:pt>
                <c:pt idx="23506">
                  <c:v>11.297000000000001</c:v>
                </c:pt>
                <c:pt idx="23507">
                  <c:v>11.297000000000001</c:v>
                </c:pt>
                <c:pt idx="23508">
                  <c:v>11.297000000000001</c:v>
                </c:pt>
                <c:pt idx="23509">
                  <c:v>11.273</c:v>
                </c:pt>
                <c:pt idx="23510">
                  <c:v>11.273</c:v>
                </c:pt>
                <c:pt idx="23511">
                  <c:v>11.273</c:v>
                </c:pt>
                <c:pt idx="23512">
                  <c:v>11.273</c:v>
                </c:pt>
                <c:pt idx="23513">
                  <c:v>11.273</c:v>
                </c:pt>
                <c:pt idx="23514">
                  <c:v>11.273</c:v>
                </c:pt>
                <c:pt idx="23515">
                  <c:v>11.273</c:v>
                </c:pt>
                <c:pt idx="23516">
                  <c:v>11.273</c:v>
                </c:pt>
                <c:pt idx="23517">
                  <c:v>11.273</c:v>
                </c:pt>
                <c:pt idx="23518">
                  <c:v>11.273</c:v>
                </c:pt>
                <c:pt idx="23519">
                  <c:v>11.273</c:v>
                </c:pt>
                <c:pt idx="23520">
                  <c:v>11.297000000000001</c:v>
                </c:pt>
                <c:pt idx="23521">
                  <c:v>11.297000000000001</c:v>
                </c:pt>
                <c:pt idx="23522">
                  <c:v>11.297000000000001</c:v>
                </c:pt>
                <c:pt idx="23523">
                  <c:v>11.297000000000001</c:v>
                </c:pt>
                <c:pt idx="23524">
                  <c:v>11.297000000000001</c:v>
                </c:pt>
                <c:pt idx="23525">
                  <c:v>11.297000000000001</c:v>
                </c:pt>
                <c:pt idx="23526">
                  <c:v>11.297000000000001</c:v>
                </c:pt>
                <c:pt idx="23527">
                  <c:v>11.297000000000001</c:v>
                </c:pt>
                <c:pt idx="23528">
                  <c:v>11.297000000000001</c:v>
                </c:pt>
                <c:pt idx="23529">
                  <c:v>11.273</c:v>
                </c:pt>
                <c:pt idx="23530">
                  <c:v>11.273</c:v>
                </c:pt>
                <c:pt idx="23531">
                  <c:v>11.247999999999999</c:v>
                </c:pt>
                <c:pt idx="23532">
                  <c:v>11.247999999999999</c:v>
                </c:pt>
                <c:pt idx="23533">
                  <c:v>11.247999999999999</c:v>
                </c:pt>
                <c:pt idx="23534">
                  <c:v>11.224</c:v>
                </c:pt>
                <c:pt idx="23535">
                  <c:v>11.224</c:v>
                </c:pt>
                <c:pt idx="23536">
                  <c:v>11.224</c:v>
                </c:pt>
                <c:pt idx="23537">
                  <c:v>11.2</c:v>
                </c:pt>
                <c:pt idx="23538">
                  <c:v>11.2</c:v>
                </c:pt>
                <c:pt idx="23539">
                  <c:v>11.175000000000001</c:v>
                </c:pt>
                <c:pt idx="23540">
                  <c:v>11.175000000000001</c:v>
                </c:pt>
                <c:pt idx="23541">
                  <c:v>11.151</c:v>
                </c:pt>
                <c:pt idx="23542">
                  <c:v>11.151</c:v>
                </c:pt>
                <c:pt idx="23543">
                  <c:v>11.151</c:v>
                </c:pt>
                <c:pt idx="23544">
                  <c:v>11.151</c:v>
                </c:pt>
                <c:pt idx="23545">
                  <c:v>11.127000000000001</c:v>
                </c:pt>
                <c:pt idx="23546">
                  <c:v>11.127000000000001</c:v>
                </c:pt>
                <c:pt idx="23547">
                  <c:v>11.151</c:v>
                </c:pt>
                <c:pt idx="23548">
                  <c:v>11.151</c:v>
                </c:pt>
                <c:pt idx="23549">
                  <c:v>11.151</c:v>
                </c:pt>
                <c:pt idx="23550">
                  <c:v>11.151</c:v>
                </c:pt>
                <c:pt idx="23551">
                  <c:v>11.151</c:v>
                </c:pt>
                <c:pt idx="23552">
                  <c:v>11.151</c:v>
                </c:pt>
                <c:pt idx="23553">
                  <c:v>11.175000000000001</c:v>
                </c:pt>
                <c:pt idx="23554">
                  <c:v>11.2</c:v>
                </c:pt>
                <c:pt idx="23555">
                  <c:v>11.2</c:v>
                </c:pt>
                <c:pt idx="23556">
                  <c:v>11.2</c:v>
                </c:pt>
                <c:pt idx="23557">
                  <c:v>11.224</c:v>
                </c:pt>
                <c:pt idx="23558">
                  <c:v>11.247999999999999</c:v>
                </c:pt>
                <c:pt idx="23559">
                  <c:v>11.297000000000001</c:v>
                </c:pt>
                <c:pt idx="23560">
                  <c:v>11.297000000000001</c:v>
                </c:pt>
                <c:pt idx="23561">
                  <c:v>11.297000000000001</c:v>
                </c:pt>
                <c:pt idx="23562">
                  <c:v>11.321</c:v>
                </c:pt>
                <c:pt idx="23563">
                  <c:v>11.321</c:v>
                </c:pt>
                <c:pt idx="23564">
                  <c:v>11.346</c:v>
                </c:pt>
                <c:pt idx="23565">
                  <c:v>11.346</c:v>
                </c:pt>
                <c:pt idx="23566">
                  <c:v>11.346</c:v>
                </c:pt>
                <c:pt idx="23567">
                  <c:v>11.443</c:v>
                </c:pt>
                <c:pt idx="23568">
                  <c:v>11.516</c:v>
                </c:pt>
                <c:pt idx="23569">
                  <c:v>11.54</c:v>
                </c:pt>
                <c:pt idx="23570">
                  <c:v>11.54</c:v>
                </c:pt>
                <c:pt idx="23571">
                  <c:v>11.54</c:v>
                </c:pt>
                <c:pt idx="23572">
                  <c:v>11.54</c:v>
                </c:pt>
                <c:pt idx="23573">
                  <c:v>11.589</c:v>
                </c:pt>
                <c:pt idx="23574">
                  <c:v>11.613</c:v>
                </c:pt>
                <c:pt idx="23575">
                  <c:v>11.613</c:v>
                </c:pt>
                <c:pt idx="23576">
                  <c:v>11.662000000000001</c:v>
                </c:pt>
                <c:pt idx="23577">
                  <c:v>11.71</c:v>
                </c:pt>
                <c:pt idx="23578">
                  <c:v>11.759</c:v>
                </c:pt>
                <c:pt idx="23579">
                  <c:v>11.782999999999999</c:v>
                </c:pt>
                <c:pt idx="23580">
                  <c:v>11.782999999999999</c:v>
                </c:pt>
                <c:pt idx="23581">
                  <c:v>11.782999999999999</c:v>
                </c:pt>
                <c:pt idx="23582">
                  <c:v>11.782999999999999</c:v>
                </c:pt>
                <c:pt idx="23583">
                  <c:v>11.807</c:v>
                </c:pt>
                <c:pt idx="23584">
                  <c:v>11.807</c:v>
                </c:pt>
                <c:pt idx="23585">
                  <c:v>11.807</c:v>
                </c:pt>
                <c:pt idx="23586">
                  <c:v>11.71</c:v>
                </c:pt>
                <c:pt idx="23587">
                  <c:v>11.686</c:v>
                </c:pt>
                <c:pt idx="23588">
                  <c:v>11.71</c:v>
                </c:pt>
                <c:pt idx="23589">
                  <c:v>11.71</c:v>
                </c:pt>
                <c:pt idx="23590">
                  <c:v>11.686</c:v>
                </c:pt>
                <c:pt idx="23591">
                  <c:v>11.662000000000001</c:v>
                </c:pt>
                <c:pt idx="23592">
                  <c:v>11.613</c:v>
                </c:pt>
                <c:pt idx="23593">
                  <c:v>11.589</c:v>
                </c:pt>
                <c:pt idx="23594">
                  <c:v>11.54</c:v>
                </c:pt>
                <c:pt idx="23595">
                  <c:v>11.54</c:v>
                </c:pt>
                <c:pt idx="23596">
                  <c:v>11.516</c:v>
                </c:pt>
                <c:pt idx="23597">
                  <c:v>11.492000000000001</c:v>
                </c:pt>
                <c:pt idx="23598">
                  <c:v>11.443</c:v>
                </c:pt>
                <c:pt idx="23599">
                  <c:v>11.419</c:v>
                </c:pt>
                <c:pt idx="23600">
                  <c:v>11.394</c:v>
                </c:pt>
                <c:pt idx="23601">
                  <c:v>11.394</c:v>
                </c:pt>
                <c:pt idx="23602">
                  <c:v>11.394</c:v>
                </c:pt>
                <c:pt idx="23603">
                  <c:v>11.394</c:v>
                </c:pt>
                <c:pt idx="23604">
                  <c:v>11.37</c:v>
                </c:pt>
                <c:pt idx="23605">
                  <c:v>11.346</c:v>
                </c:pt>
                <c:pt idx="23606">
                  <c:v>11.321</c:v>
                </c:pt>
                <c:pt idx="23607">
                  <c:v>11.321</c:v>
                </c:pt>
                <c:pt idx="23608">
                  <c:v>11.321</c:v>
                </c:pt>
                <c:pt idx="23609">
                  <c:v>11.321</c:v>
                </c:pt>
                <c:pt idx="23610">
                  <c:v>11.321</c:v>
                </c:pt>
                <c:pt idx="23611">
                  <c:v>11.297000000000001</c:v>
                </c:pt>
                <c:pt idx="23612">
                  <c:v>11.297000000000001</c:v>
                </c:pt>
                <c:pt idx="23613">
                  <c:v>11.297000000000001</c:v>
                </c:pt>
                <c:pt idx="23614">
                  <c:v>11.297000000000001</c:v>
                </c:pt>
                <c:pt idx="23615">
                  <c:v>11.297000000000001</c:v>
                </c:pt>
                <c:pt idx="23616">
                  <c:v>11.297000000000001</c:v>
                </c:pt>
                <c:pt idx="23617">
                  <c:v>11.297000000000001</c:v>
                </c:pt>
                <c:pt idx="23618">
                  <c:v>11.297000000000001</c:v>
                </c:pt>
                <c:pt idx="23619">
                  <c:v>11.297000000000001</c:v>
                </c:pt>
                <c:pt idx="23620">
                  <c:v>11.321</c:v>
                </c:pt>
                <c:pt idx="23621">
                  <c:v>11.297000000000001</c:v>
                </c:pt>
                <c:pt idx="23622">
                  <c:v>11.297000000000001</c:v>
                </c:pt>
                <c:pt idx="23623">
                  <c:v>11.297000000000001</c:v>
                </c:pt>
                <c:pt idx="23624">
                  <c:v>11.297000000000001</c:v>
                </c:pt>
                <c:pt idx="23625">
                  <c:v>11.297000000000001</c:v>
                </c:pt>
                <c:pt idx="23626">
                  <c:v>11.321</c:v>
                </c:pt>
                <c:pt idx="23627">
                  <c:v>11.321</c:v>
                </c:pt>
                <c:pt idx="23628">
                  <c:v>11.321</c:v>
                </c:pt>
                <c:pt idx="23629">
                  <c:v>11.321</c:v>
                </c:pt>
                <c:pt idx="23630">
                  <c:v>11.321</c:v>
                </c:pt>
                <c:pt idx="23631">
                  <c:v>11.346</c:v>
                </c:pt>
                <c:pt idx="23632">
                  <c:v>11.346</c:v>
                </c:pt>
                <c:pt idx="23633">
                  <c:v>11.346</c:v>
                </c:pt>
                <c:pt idx="23634">
                  <c:v>11.346</c:v>
                </c:pt>
                <c:pt idx="23635">
                  <c:v>11.321</c:v>
                </c:pt>
                <c:pt idx="23636">
                  <c:v>11.297000000000001</c:v>
                </c:pt>
                <c:pt idx="23637">
                  <c:v>11.273</c:v>
                </c:pt>
                <c:pt idx="23638">
                  <c:v>11.273</c:v>
                </c:pt>
                <c:pt idx="23639">
                  <c:v>11.247999999999999</c:v>
                </c:pt>
                <c:pt idx="23640">
                  <c:v>11.224</c:v>
                </c:pt>
                <c:pt idx="23641">
                  <c:v>11.224</c:v>
                </c:pt>
                <c:pt idx="23642">
                  <c:v>11.224</c:v>
                </c:pt>
                <c:pt idx="23643">
                  <c:v>11.2</c:v>
                </c:pt>
                <c:pt idx="23644">
                  <c:v>11.224</c:v>
                </c:pt>
                <c:pt idx="23645">
                  <c:v>11.2</c:v>
                </c:pt>
                <c:pt idx="23646">
                  <c:v>11.2</c:v>
                </c:pt>
                <c:pt idx="23647">
                  <c:v>11.2</c:v>
                </c:pt>
                <c:pt idx="23648">
                  <c:v>11.175000000000001</c:v>
                </c:pt>
                <c:pt idx="23649">
                  <c:v>11.175000000000001</c:v>
                </c:pt>
                <c:pt idx="23650">
                  <c:v>11.175000000000001</c:v>
                </c:pt>
                <c:pt idx="23651">
                  <c:v>11.175000000000001</c:v>
                </c:pt>
                <c:pt idx="23652">
                  <c:v>11.175000000000001</c:v>
                </c:pt>
                <c:pt idx="23653">
                  <c:v>11.2</c:v>
                </c:pt>
                <c:pt idx="23654">
                  <c:v>11.2</c:v>
                </c:pt>
                <c:pt idx="23655">
                  <c:v>11.224</c:v>
                </c:pt>
                <c:pt idx="23656">
                  <c:v>11.247999999999999</c:v>
                </c:pt>
                <c:pt idx="23657">
                  <c:v>11.321</c:v>
                </c:pt>
                <c:pt idx="23658">
                  <c:v>11.394</c:v>
                </c:pt>
                <c:pt idx="23659">
                  <c:v>11.492000000000001</c:v>
                </c:pt>
                <c:pt idx="23660">
                  <c:v>11.565</c:v>
                </c:pt>
                <c:pt idx="23661">
                  <c:v>11.613</c:v>
                </c:pt>
                <c:pt idx="23662">
                  <c:v>11.686</c:v>
                </c:pt>
                <c:pt idx="23663">
                  <c:v>11.759</c:v>
                </c:pt>
                <c:pt idx="23664">
                  <c:v>11.782999999999999</c:v>
                </c:pt>
                <c:pt idx="23665">
                  <c:v>11.807</c:v>
                </c:pt>
                <c:pt idx="23666">
                  <c:v>11.759</c:v>
                </c:pt>
                <c:pt idx="23667">
                  <c:v>11.832000000000001</c:v>
                </c:pt>
                <c:pt idx="23668">
                  <c:v>11.782999999999999</c:v>
                </c:pt>
                <c:pt idx="23669">
                  <c:v>11.832000000000001</c:v>
                </c:pt>
                <c:pt idx="23670">
                  <c:v>11.977</c:v>
                </c:pt>
                <c:pt idx="23671">
                  <c:v>12.074</c:v>
                </c:pt>
                <c:pt idx="23672">
                  <c:v>12.025</c:v>
                </c:pt>
                <c:pt idx="23673">
                  <c:v>11.952999999999999</c:v>
                </c:pt>
                <c:pt idx="23674">
                  <c:v>12.05</c:v>
                </c:pt>
                <c:pt idx="23675">
                  <c:v>11.904</c:v>
                </c:pt>
                <c:pt idx="23676">
                  <c:v>11.759</c:v>
                </c:pt>
                <c:pt idx="23677">
                  <c:v>11.686</c:v>
                </c:pt>
                <c:pt idx="23678">
                  <c:v>11.807</c:v>
                </c:pt>
                <c:pt idx="23679">
                  <c:v>11.807</c:v>
                </c:pt>
                <c:pt idx="23680">
                  <c:v>11.734</c:v>
                </c:pt>
                <c:pt idx="23681">
                  <c:v>11.71</c:v>
                </c:pt>
                <c:pt idx="23682">
                  <c:v>11.71</c:v>
                </c:pt>
                <c:pt idx="23683">
                  <c:v>11.807</c:v>
                </c:pt>
                <c:pt idx="23684">
                  <c:v>11.832000000000001</c:v>
                </c:pt>
                <c:pt idx="23685">
                  <c:v>11.88</c:v>
                </c:pt>
                <c:pt idx="23686">
                  <c:v>11.856</c:v>
                </c:pt>
                <c:pt idx="23687">
                  <c:v>11.832000000000001</c:v>
                </c:pt>
                <c:pt idx="23688">
                  <c:v>11.782999999999999</c:v>
                </c:pt>
                <c:pt idx="23689">
                  <c:v>11.759</c:v>
                </c:pt>
                <c:pt idx="23690">
                  <c:v>11.759</c:v>
                </c:pt>
                <c:pt idx="23691">
                  <c:v>11.832000000000001</c:v>
                </c:pt>
                <c:pt idx="23692">
                  <c:v>11.807</c:v>
                </c:pt>
                <c:pt idx="23693">
                  <c:v>11.759</c:v>
                </c:pt>
                <c:pt idx="23694">
                  <c:v>11.734</c:v>
                </c:pt>
                <c:pt idx="23695">
                  <c:v>11.686</c:v>
                </c:pt>
                <c:pt idx="23696">
                  <c:v>11.613</c:v>
                </c:pt>
                <c:pt idx="23697">
                  <c:v>11.54</c:v>
                </c:pt>
                <c:pt idx="23698">
                  <c:v>11.516</c:v>
                </c:pt>
                <c:pt idx="23699">
                  <c:v>11.516</c:v>
                </c:pt>
                <c:pt idx="23700">
                  <c:v>11.492000000000001</c:v>
                </c:pt>
                <c:pt idx="23701">
                  <c:v>11.492000000000001</c:v>
                </c:pt>
                <c:pt idx="23702">
                  <c:v>11.467000000000001</c:v>
                </c:pt>
                <c:pt idx="23703">
                  <c:v>11.467000000000001</c:v>
                </c:pt>
                <c:pt idx="23704">
                  <c:v>11.443</c:v>
                </c:pt>
                <c:pt idx="23705">
                  <c:v>11.419</c:v>
                </c:pt>
                <c:pt idx="23706">
                  <c:v>11.419</c:v>
                </c:pt>
                <c:pt idx="23707">
                  <c:v>11.419</c:v>
                </c:pt>
                <c:pt idx="23708">
                  <c:v>11.394</c:v>
                </c:pt>
                <c:pt idx="23709">
                  <c:v>11.394</c:v>
                </c:pt>
                <c:pt idx="23710">
                  <c:v>11.37</c:v>
                </c:pt>
                <c:pt idx="23711">
                  <c:v>11.37</c:v>
                </c:pt>
                <c:pt idx="23712">
                  <c:v>11.37</c:v>
                </c:pt>
                <c:pt idx="23713">
                  <c:v>11.394</c:v>
                </c:pt>
                <c:pt idx="23714">
                  <c:v>11.394</c:v>
                </c:pt>
                <c:pt idx="23715">
                  <c:v>11.37</c:v>
                </c:pt>
                <c:pt idx="23716">
                  <c:v>11.37</c:v>
                </c:pt>
                <c:pt idx="23717">
                  <c:v>11.37</c:v>
                </c:pt>
                <c:pt idx="23718">
                  <c:v>11.346</c:v>
                </c:pt>
                <c:pt idx="23719">
                  <c:v>11.346</c:v>
                </c:pt>
                <c:pt idx="23720">
                  <c:v>11.346</c:v>
                </c:pt>
                <c:pt idx="23721">
                  <c:v>11.346</c:v>
                </c:pt>
                <c:pt idx="23722">
                  <c:v>11.346</c:v>
                </c:pt>
                <c:pt idx="23723">
                  <c:v>11.346</c:v>
                </c:pt>
                <c:pt idx="23724">
                  <c:v>11.346</c:v>
                </c:pt>
                <c:pt idx="23725">
                  <c:v>11.37</c:v>
                </c:pt>
                <c:pt idx="23726">
                  <c:v>11.346</c:v>
                </c:pt>
                <c:pt idx="23727">
                  <c:v>11.346</c:v>
                </c:pt>
                <c:pt idx="23728">
                  <c:v>11.346</c:v>
                </c:pt>
                <c:pt idx="23729">
                  <c:v>11.346</c:v>
                </c:pt>
                <c:pt idx="23730">
                  <c:v>11.321</c:v>
                </c:pt>
                <c:pt idx="23731">
                  <c:v>11.321</c:v>
                </c:pt>
                <c:pt idx="23732">
                  <c:v>11.297000000000001</c:v>
                </c:pt>
                <c:pt idx="23733">
                  <c:v>11.297000000000001</c:v>
                </c:pt>
                <c:pt idx="23734">
                  <c:v>11.321</c:v>
                </c:pt>
                <c:pt idx="23735">
                  <c:v>11.321</c:v>
                </c:pt>
                <c:pt idx="23736">
                  <c:v>11.297000000000001</c:v>
                </c:pt>
                <c:pt idx="23737">
                  <c:v>11.297000000000001</c:v>
                </c:pt>
                <c:pt idx="23738">
                  <c:v>11.297000000000001</c:v>
                </c:pt>
                <c:pt idx="23739">
                  <c:v>11.297000000000001</c:v>
                </c:pt>
                <c:pt idx="23740">
                  <c:v>11.273</c:v>
                </c:pt>
                <c:pt idx="23741">
                  <c:v>11.273</c:v>
                </c:pt>
                <c:pt idx="23742">
                  <c:v>11.297000000000001</c:v>
                </c:pt>
                <c:pt idx="23743">
                  <c:v>11.297000000000001</c:v>
                </c:pt>
                <c:pt idx="23744">
                  <c:v>11.297000000000001</c:v>
                </c:pt>
                <c:pt idx="23745">
                  <c:v>11.297000000000001</c:v>
                </c:pt>
                <c:pt idx="23746">
                  <c:v>11.321</c:v>
                </c:pt>
                <c:pt idx="23747">
                  <c:v>11.321</c:v>
                </c:pt>
                <c:pt idx="23748">
                  <c:v>11.297000000000001</c:v>
                </c:pt>
                <c:pt idx="23749">
                  <c:v>11.297000000000001</c:v>
                </c:pt>
                <c:pt idx="23750">
                  <c:v>11.297000000000001</c:v>
                </c:pt>
                <c:pt idx="23751">
                  <c:v>11.321</c:v>
                </c:pt>
                <c:pt idx="23752">
                  <c:v>11.346</c:v>
                </c:pt>
                <c:pt idx="23753">
                  <c:v>11.394</c:v>
                </c:pt>
                <c:pt idx="23754">
                  <c:v>11.492000000000001</c:v>
                </c:pt>
                <c:pt idx="23755">
                  <c:v>11.565</c:v>
                </c:pt>
                <c:pt idx="23756">
                  <c:v>11.613</c:v>
                </c:pt>
                <c:pt idx="23757">
                  <c:v>11.686</c:v>
                </c:pt>
                <c:pt idx="23758">
                  <c:v>11.71</c:v>
                </c:pt>
                <c:pt idx="23759">
                  <c:v>11.734</c:v>
                </c:pt>
                <c:pt idx="23760">
                  <c:v>11.782999999999999</c:v>
                </c:pt>
                <c:pt idx="23761">
                  <c:v>11.832000000000001</c:v>
                </c:pt>
                <c:pt idx="23762">
                  <c:v>11.904</c:v>
                </c:pt>
                <c:pt idx="23763">
                  <c:v>11.952999999999999</c:v>
                </c:pt>
                <c:pt idx="23764">
                  <c:v>11.977</c:v>
                </c:pt>
                <c:pt idx="23765">
                  <c:v>11.977</c:v>
                </c:pt>
                <c:pt idx="23766">
                  <c:v>12.025</c:v>
                </c:pt>
                <c:pt idx="23767">
                  <c:v>12.05</c:v>
                </c:pt>
                <c:pt idx="23768">
                  <c:v>12.098000000000001</c:v>
                </c:pt>
                <c:pt idx="23769">
                  <c:v>12.074</c:v>
                </c:pt>
                <c:pt idx="23770">
                  <c:v>12.122</c:v>
                </c:pt>
                <c:pt idx="23771">
                  <c:v>12.170999999999999</c:v>
                </c:pt>
                <c:pt idx="23772">
                  <c:v>12.170999999999999</c:v>
                </c:pt>
                <c:pt idx="23773">
                  <c:v>12.147</c:v>
                </c:pt>
                <c:pt idx="23774">
                  <c:v>12.147</c:v>
                </c:pt>
                <c:pt idx="23775">
                  <c:v>12.147</c:v>
                </c:pt>
                <c:pt idx="23776">
                  <c:v>12.122</c:v>
                </c:pt>
                <c:pt idx="23777">
                  <c:v>12.098000000000001</c:v>
                </c:pt>
                <c:pt idx="23778">
                  <c:v>12.098000000000001</c:v>
                </c:pt>
                <c:pt idx="23779">
                  <c:v>12.122</c:v>
                </c:pt>
                <c:pt idx="23780">
                  <c:v>12.098000000000001</c:v>
                </c:pt>
                <c:pt idx="23781">
                  <c:v>12.147</c:v>
                </c:pt>
                <c:pt idx="23782">
                  <c:v>12.170999999999999</c:v>
                </c:pt>
                <c:pt idx="23783">
                  <c:v>12.074</c:v>
                </c:pt>
                <c:pt idx="23784">
                  <c:v>11.977</c:v>
                </c:pt>
                <c:pt idx="23785">
                  <c:v>11.977</c:v>
                </c:pt>
                <c:pt idx="23786">
                  <c:v>11.952999999999999</c:v>
                </c:pt>
                <c:pt idx="23787">
                  <c:v>11.929</c:v>
                </c:pt>
                <c:pt idx="23788">
                  <c:v>11.977</c:v>
                </c:pt>
                <c:pt idx="23789">
                  <c:v>12.122</c:v>
                </c:pt>
                <c:pt idx="23790">
                  <c:v>12.122</c:v>
                </c:pt>
                <c:pt idx="23791">
                  <c:v>12.05</c:v>
                </c:pt>
                <c:pt idx="23792">
                  <c:v>11.929</c:v>
                </c:pt>
                <c:pt idx="23793">
                  <c:v>11.832000000000001</c:v>
                </c:pt>
                <c:pt idx="23794">
                  <c:v>11.782999999999999</c:v>
                </c:pt>
                <c:pt idx="23795">
                  <c:v>11.686</c:v>
                </c:pt>
                <c:pt idx="23796">
                  <c:v>11.662000000000001</c:v>
                </c:pt>
                <c:pt idx="23797">
                  <c:v>11.613</c:v>
                </c:pt>
                <c:pt idx="23798">
                  <c:v>11.589</c:v>
                </c:pt>
                <c:pt idx="23799">
                  <c:v>11.565</c:v>
                </c:pt>
                <c:pt idx="23800">
                  <c:v>11.54</c:v>
                </c:pt>
                <c:pt idx="23801">
                  <c:v>11.492000000000001</c:v>
                </c:pt>
                <c:pt idx="23802">
                  <c:v>11.492000000000001</c:v>
                </c:pt>
                <c:pt idx="23803">
                  <c:v>11.467000000000001</c:v>
                </c:pt>
                <c:pt idx="23804">
                  <c:v>11.443</c:v>
                </c:pt>
                <c:pt idx="23805">
                  <c:v>11.419</c:v>
                </c:pt>
                <c:pt idx="23806">
                  <c:v>11.419</c:v>
                </c:pt>
                <c:pt idx="23807">
                  <c:v>11.419</c:v>
                </c:pt>
                <c:pt idx="23808">
                  <c:v>11.419</c:v>
                </c:pt>
                <c:pt idx="23809">
                  <c:v>11.419</c:v>
                </c:pt>
                <c:pt idx="23810">
                  <c:v>11.419</c:v>
                </c:pt>
                <c:pt idx="23811">
                  <c:v>11.394</c:v>
                </c:pt>
                <c:pt idx="23812">
                  <c:v>11.394</c:v>
                </c:pt>
                <c:pt idx="23813">
                  <c:v>11.394</c:v>
                </c:pt>
                <c:pt idx="23814">
                  <c:v>11.37</c:v>
                </c:pt>
                <c:pt idx="23815">
                  <c:v>11.37</c:v>
                </c:pt>
                <c:pt idx="23816">
                  <c:v>11.346</c:v>
                </c:pt>
                <c:pt idx="23817">
                  <c:v>11.346</c:v>
                </c:pt>
                <c:pt idx="23818">
                  <c:v>11.346</c:v>
                </c:pt>
                <c:pt idx="23819">
                  <c:v>11.321</c:v>
                </c:pt>
                <c:pt idx="23820">
                  <c:v>11.321</c:v>
                </c:pt>
                <c:pt idx="23821">
                  <c:v>11.321</c:v>
                </c:pt>
                <c:pt idx="23822">
                  <c:v>11.297000000000001</c:v>
                </c:pt>
                <c:pt idx="23823">
                  <c:v>11.297000000000001</c:v>
                </c:pt>
                <c:pt idx="23824">
                  <c:v>11.297000000000001</c:v>
                </c:pt>
                <c:pt idx="23825">
                  <c:v>11.297000000000001</c:v>
                </c:pt>
                <c:pt idx="23826">
                  <c:v>11.273</c:v>
                </c:pt>
                <c:pt idx="23827">
                  <c:v>11.297000000000001</c:v>
                </c:pt>
                <c:pt idx="23828">
                  <c:v>11.273</c:v>
                </c:pt>
                <c:pt idx="23829">
                  <c:v>11.297000000000001</c:v>
                </c:pt>
                <c:pt idx="23830">
                  <c:v>11.273</c:v>
                </c:pt>
                <c:pt idx="23831">
                  <c:v>11.273</c:v>
                </c:pt>
                <c:pt idx="23832">
                  <c:v>11.273</c:v>
                </c:pt>
                <c:pt idx="23833">
                  <c:v>11.273</c:v>
                </c:pt>
                <c:pt idx="23834">
                  <c:v>11.273</c:v>
                </c:pt>
                <c:pt idx="23835">
                  <c:v>11.273</c:v>
                </c:pt>
                <c:pt idx="23836">
                  <c:v>11.273</c:v>
                </c:pt>
                <c:pt idx="23837">
                  <c:v>11.273</c:v>
                </c:pt>
                <c:pt idx="23838">
                  <c:v>11.273</c:v>
                </c:pt>
                <c:pt idx="23839">
                  <c:v>11.297000000000001</c:v>
                </c:pt>
                <c:pt idx="23840">
                  <c:v>11.297000000000001</c:v>
                </c:pt>
                <c:pt idx="23841">
                  <c:v>11.297000000000001</c:v>
                </c:pt>
                <c:pt idx="23842">
                  <c:v>11.297000000000001</c:v>
                </c:pt>
                <c:pt idx="23843">
                  <c:v>11.321</c:v>
                </c:pt>
                <c:pt idx="23844">
                  <c:v>11.321</c:v>
                </c:pt>
                <c:pt idx="23845">
                  <c:v>11.321</c:v>
                </c:pt>
                <c:pt idx="23846">
                  <c:v>11.346</c:v>
                </c:pt>
                <c:pt idx="23847">
                  <c:v>11.346</c:v>
                </c:pt>
                <c:pt idx="23848">
                  <c:v>11.394</c:v>
                </c:pt>
                <c:pt idx="23849">
                  <c:v>11.443</c:v>
                </c:pt>
                <c:pt idx="23850">
                  <c:v>11.54</c:v>
                </c:pt>
                <c:pt idx="23851">
                  <c:v>11.637</c:v>
                </c:pt>
                <c:pt idx="23852">
                  <c:v>11.686</c:v>
                </c:pt>
                <c:pt idx="23853">
                  <c:v>11.759</c:v>
                </c:pt>
                <c:pt idx="23854">
                  <c:v>11.832000000000001</c:v>
                </c:pt>
                <c:pt idx="23855">
                  <c:v>11.929</c:v>
                </c:pt>
                <c:pt idx="23856">
                  <c:v>11.977</c:v>
                </c:pt>
                <c:pt idx="23857">
                  <c:v>11.904</c:v>
                </c:pt>
                <c:pt idx="23858">
                  <c:v>11.929</c:v>
                </c:pt>
                <c:pt idx="23859">
                  <c:v>11.88</c:v>
                </c:pt>
                <c:pt idx="23860">
                  <c:v>11.832000000000001</c:v>
                </c:pt>
                <c:pt idx="23861">
                  <c:v>11.71</c:v>
                </c:pt>
                <c:pt idx="23862">
                  <c:v>11.734</c:v>
                </c:pt>
                <c:pt idx="23863">
                  <c:v>11.904</c:v>
                </c:pt>
                <c:pt idx="23864">
                  <c:v>11.952999999999999</c:v>
                </c:pt>
                <c:pt idx="23865">
                  <c:v>12.025</c:v>
                </c:pt>
                <c:pt idx="23866">
                  <c:v>11.977</c:v>
                </c:pt>
                <c:pt idx="23867">
                  <c:v>12.074</c:v>
                </c:pt>
                <c:pt idx="23868">
                  <c:v>12.074</c:v>
                </c:pt>
                <c:pt idx="23869">
                  <c:v>11.929</c:v>
                </c:pt>
                <c:pt idx="23870">
                  <c:v>11.952999999999999</c:v>
                </c:pt>
                <c:pt idx="23871">
                  <c:v>11.929</c:v>
                </c:pt>
                <c:pt idx="23872">
                  <c:v>11.832000000000001</c:v>
                </c:pt>
                <c:pt idx="23873">
                  <c:v>11.71</c:v>
                </c:pt>
                <c:pt idx="23874">
                  <c:v>11.637</c:v>
                </c:pt>
                <c:pt idx="23875">
                  <c:v>11.662000000000001</c:v>
                </c:pt>
                <c:pt idx="23876">
                  <c:v>11.71</c:v>
                </c:pt>
                <c:pt idx="23877">
                  <c:v>11.734</c:v>
                </c:pt>
                <c:pt idx="23878">
                  <c:v>11.759</c:v>
                </c:pt>
                <c:pt idx="23879">
                  <c:v>11.807</c:v>
                </c:pt>
                <c:pt idx="23880">
                  <c:v>11.856</c:v>
                </c:pt>
                <c:pt idx="23881">
                  <c:v>11.904</c:v>
                </c:pt>
                <c:pt idx="23882">
                  <c:v>11.929</c:v>
                </c:pt>
                <c:pt idx="23883">
                  <c:v>11.88</c:v>
                </c:pt>
                <c:pt idx="23884">
                  <c:v>11.856</c:v>
                </c:pt>
                <c:pt idx="23885">
                  <c:v>11.807</c:v>
                </c:pt>
                <c:pt idx="23886">
                  <c:v>11.782999999999999</c:v>
                </c:pt>
                <c:pt idx="23887">
                  <c:v>11.759</c:v>
                </c:pt>
                <c:pt idx="23888">
                  <c:v>11.759</c:v>
                </c:pt>
                <c:pt idx="23889">
                  <c:v>11.832000000000001</c:v>
                </c:pt>
                <c:pt idx="23890">
                  <c:v>11.807</c:v>
                </c:pt>
                <c:pt idx="23891">
                  <c:v>11.686</c:v>
                </c:pt>
                <c:pt idx="23892">
                  <c:v>11.637</c:v>
                </c:pt>
                <c:pt idx="23893">
                  <c:v>11.589</c:v>
                </c:pt>
                <c:pt idx="23894">
                  <c:v>11.54</c:v>
                </c:pt>
                <c:pt idx="23895">
                  <c:v>11.467000000000001</c:v>
                </c:pt>
                <c:pt idx="23896">
                  <c:v>11.443</c:v>
                </c:pt>
                <c:pt idx="23897">
                  <c:v>11.443</c:v>
                </c:pt>
                <c:pt idx="23898">
                  <c:v>11.443</c:v>
                </c:pt>
                <c:pt idx="23899">
                  <c:v>11.419</c:v>
                </c:pt>
                <c:pt idx="23900">
                  <c:v>11.394</c:v>
                </c:pt>
                <c:pt idx="23901">
                  <c:v>11.394</c:v>
                </c:pt>
                <c:pt idx="23902">
                  <c:v>11.394</c:v>
                </c:pt>
                <c:pt idx="23903">
                  <c:v>11.394</c:v>
                </c:pt>
                <c:pt idx="23904">
                  <c:v>11.37</c:v>
                </c:pt>
                <c:pt idx="23905">
                  <c:v>11.37</c:v>
                </c:pt>
                <c:pt idx="23906">
                  <c:v>11.394</c:v>
                </c:pt>
                <c:pt idx="23907">
                  <c:v>11.394</c:v>
                </c:pt>
                <c:pt idx="23908">
                  <c:v>11.394</c:v>
                </c:pt>
                <c:pt idx="23909">
                  <c:v>11.394</c:v>
                </c:pt>
                <c:pt idx="23910">
                  <c:v>11.394</c:v>
                </c:pt>
                <c:pt idx="23911">
                  <c:v>11.394</c:v>
                </c:pt>
                <c:pt idx="23912">
                  <c:v>11.394</c:v>
                </c:pt>
                <c:pt idx="23913">
                  <c:v>11.394</c:v>
                </c:pt>
                <c:pt idx="23914">
                  <c:v>11.394</c:v>
                </c:pt>
                <c:pt idx="23915">
                  <c:v>11.394</c:v>
                </c:pt>
                <c:pt idx="23916">
                  <c:v>11.394</c:v>
                </c:pt>
                <c:pt idx="23917">
                  <c:v>11.394</c:v>
                </c:pt>
                <c:pt idx="23918">
                  <c:v>11.394</c:v>
                </c:pt>
                <c:pt idx="23919">
                  <c:v>11.394</c:v>
                </c:pt>
                <c:pt idx="23920">
                  <c:v>11.394</c:v>
                </c:pt>
                <c:pt idx="23921">
                  <c:v>11.37</c:v>
                </c:pt>
                <c:pt idx="23922">
                  <c:v>11.37</c:v>
                </c:pt>
                <c:pt idx="23923">
                  <c:v>11.37</c:v>
                </c:pt>
                <c:pt idx="23924">
                  <c:v>11.37</c:v>
                </c:pt>
                <c:pt idx="23925">
                  <c:v>11.346</c:v>
                </c:pt>
                <c:pt idx="23926">
                  <c:v>11.346</c:v>
                </c:pt>
                <c:pt idx="23927">
                  <c:v>11.346</c:v>
                </c:pt>
                <c:pt idx="23928">
                  <c:v>11.346</c:v>
                </c:pt>
                <c:pt idx="23929">
                  <c:v>11.346</c:v>
                </c:pt>
                <c:pt idx="23930">
                  <c:v>11.346</c:v>
                </c:pt>
                <c:pt idx="23931">
                  <c:v>11.346</c:v>
                </c:pt>
                <c:pt idx="23932">
                  <c:v>11.346</c:v>
                </c:pt>
                <c:pt idx="23933">
                  <c:v>11.346</c:v>
                </c:pt>
                <c:pt idx="23934">
                  <c:v>11.346</c:v>
                </c:pt>
                <c:pt idx="23935">
                  <c:v>11.346</c:v>
                </c:pt>
                <c:pt idx="23936">
                  <c:v>11.37</c:v>
                </c:pt>
                <c:pt idx="23937">
                  <c:v>11.37</c:v>
                </c:pt>
                <c:pt idx="23938">
                  <c:v>11.37</c:v>
                </c:pt>
                <c:pt idx="23939">
                  <c:v>11.394</c:v>
                </c:pt>
                <c:pt idx="23940">
                  <c:v>11.37</c:v>
                </c:pt>
                <c:pt idx="23941">
                  <c:v>11.346</c:v>
                </c:pt>
                <c:pt idx="23942">
                  <c:v>11.346</c:v>
                </c:pt>
                <c:pt idx="23943">
                  <c:v>11.37</c:v>
                </c:pt>
                <c:pt idx="23944">
                  <c:v>11.419</c:v>
                </c:pt>
                <c:pt idx="23945">
                  <c:v>11.54</c:v>
                </c:pt>
                <c:pt idx="23946">
                  <c:v>11.637</c:v>
                </c:pt>
                <c:pt idx="23947">
                  <c:v>11.71</c:v>
                </c:pt>
                <c:pt idx="23948">
                  <c:v>11.759</c:v>
                </c:pt>
                <c:pt idx="23949">
                  <c:v>11.807</c:v>
                </c:pt>
                <c:pt idx="23950">
                  <c:v>11.856</c:v>
                </c:pt>
                <c:pt idx="23951">
                  <c:v>11.88</c:v>
                </c:pt>
                <c:pt idx="23952">
                  <c:v>11.904</c:v>
                </c:pt>
                <c:pt idx="23953">
                  <c:v>11.952999999999999</c:v>
                </c:pt>
                <c:pt idx="23954">
                  <c:v>12.074</c:v>
                </c:pt>
                <c:pt idx="23955">
                  <c:v>12.170999999999999</c:v>
                </c:pt>
                <c:pt idx="23956">
                  <c:v>12.218999999999999</c:v>
                </c:pt>
                <c:pt idx="23957">
                  <c:v>12.218999999999999</c:v>
                </c:pt>
                <c:pt idx="23958">
                  <c:v>12.268000000000001</c:v>
                </c:pt>
                <c:pt idx="23959">
                  <c:v>12.268000000000001</c:v>
                </c:pt>
                <c:pt idx="23960">
                  <c:v>12.243</c:v>
                </c:pt>
                <c:pt idx="23961">
                  <c:v>12.268000000000001</c:v>
                </c:pt>
                <c:pt idx="23962">
                  <c:v>12.218999999999999</c:v>
                </c:pt>
                <c:pt idx="23963">
                  <c:v>12.195</c:v>
                </c:pt>
                <c:pt idx="23964">
                  <c:v>12.195</c:v>
                </c:pt>
                <c:pt idx="23965">
                  <c:v>12.147</c:v>
                </c:pt>
                <c:pt idx="23966">
                  <c:v>12.122</c:v>
                </c:pt>
                <c:pt idx="23967">
                  <c:v>12.243</c:v>
                </c:pt>
                <c:pt idx="23968">
                  <c:v>12.34</c:v>
                </c:pt>
                <c:pt idx="23969">
                  <c:v>12.316000000000001</c:v>
                </c:pt>
                <c:pt idx="23970">
                  <c:v>12.268000000000001</c:v>
                </c:pt>
                <c:pt idx="23971">
                  <c:v>12.098000000000001</c:v>
                </c:pt>
                <c:pt idx="23972">
                  <c:v>11.929</c:v>
                </c:pt>
                <c:pt idx="23973">
                  <c:v>11.856</c:v>
                </c:pt>
                <c:pt idx="23974">
                  <c:v>11.856</c:v>
                </c:pt>
                <c:pt idx="23975">
                  <c:v>11.88</c:v>
                </c:pt>
                <c:pt idx="23976">
                  <c:v>11.88</c:v>
                </c:pt>
                <c:pt idx="23977">
                  <c:v>11.88</c:v>
                </c:pt>
                <c:pt idx="23978">
                  <c:v>11.88</c:v>
                </c:pt>
                <c:pt idx="23979">
                  <c:v>11.856</c:v>
                </c:pt>
                <c:pt idx="23980">
                  <c:v>11.807</c:v>
                </c:pt>
                <c:pt idx="23981">
                  <c:v>11.71</c:v>
                </c:pt>
                <c:pt idx="23982">
                  <c:v>11.637</c:v>
                </c:pt>
                <c:pt idx="23983">
                  <c:v>11.613</c:v>
                </c:pt>
                <c:pt idx="23984">
                  <c:v>11.54</c:v>
                </c:pt>
                <c:pt idx="23985">
                  <c:v>11.516</c:v>
                </c:pt>
                <c:pt idx="23986">
                  <c:v>11.492000000000001</c:v>
                </c:pt>
                <c:pt idx="23987">
                  <c:v>11.492000000000001</c:v>
                </c:pt>
                <c:pt idx="23988">
                  <c:v>11.492000000000001</c:v>
                </c:pt>
                <c:pt idx="23989">
                  <c:v>11.492000000000001</c:v>
                </c:pt>
                <c:pt idx="23990">
                  <c:v>11.467000000000001</c:v>
                </c:pt>
                <c:pt idx="23991">
                  <c:v>11.467000000000001</c:v>
                </c:pt>
                <c:pt idx="23992">
                  <c:v>11.467000000000001</c:v>
                </c:pt>
                <c:pt idx="23993">
                  <c:v>11.467000000000001</c:v>
                </c:pt>
                <c:pt idx="23994">
                  <c:v>11.443</c:v>
                </c:pt>
                <c:pt idx="23995">
                  <c:v>11.443</c:v>
                </c:pt>
                <c:pt idx="23996">
                  <c:v>11.443</c:v>
                </c:pt>
                <c:pt idx="23997">
                  <c:v>11.443</c:v>
                </c:pt>
                <c:pt idx="23998">
                  <c:v>11.419</c:v>
                </c:pt>
                <c:pt idx="23999">
                  <c:v>11.419</c:v>
                </c:pt>
                <c:pt idx="24000">
                  <c:v>11.419</c:v>
                </c:pt>
                <c:pt idx="24001">
                  <c:v>11.419</c:v>
                </c:pt>
                <c:pt idx="24002">
                  <c:v>11.394</c:v>
                </c:pt>
                <c:pt idx="24003">
                  <c:v>11.394</c:v>
                </c:pt>
                <c:pt idx="24004">
                  <c:v>11.394</c:v>
                </c:pt>
                <c:pt idx="24005">
                  <c:v>11.37</c:v>
                </c:pt>
                <c:pt idx="24006">
                  <c:v>11.37</c:v>
                </c:pt>
                <c:pt idx="24007">
                  <c:v>11.346</c:v>
                </c:pt>
                <c:pt idx="24008">
                  <c:v>11.346</c:v>
                </c:pt>
                <c:pt idx="24009">
                  <c:v>11.346</c:v>
                </c:pt>
                <c:pt idx="24010">
                  <c:v>11.321</c:v>
                </c:pt>
                <c:pt idx="24011">
                  <c:v>11.321</c:v>
                </c:pt>
                <c:pt idx="24012">
                  <c:v>11.321</c:v>
                </c:pt>
                <c:pt idx="24013">
                  <c:v>11.321</c:v>
                </c:pt>
                <c:pt idx="24014">
                  <c:v>11.321</c:v>
                </c:pt>
                <c:pt idx="24015">
                  <c:v>11.297000000000001</c:v>
                </c:pt>
                <c:pt idx="24016">
                  <c:v>11.297000000000001</c:v>
                </c:pt>
                <c:pt idx="24017">
                  <c:v>11.297000000000001</c:v>
                </c:pt>
                <c:pt idx="24018">
                  <c:v>11.297000000000001</c:v>
                </c:pt>
                <c:pt idx="24019">
                  <c:v>11.273</c:v>
                </c:pt>
                <c:pt idx="24020">
                  <c:v>11.273</c:v>
                </c:pt>
                <c:pt idx="24021">
                  <c:v>11.273</c:v>
                </c:pt>
                <c:pt idx="24022">
                  <c:v>11.247999999999999</c:v>
                </c:pt>
                <c:pt idx="24023">
                  <c:v>11.273</c:v>
                </c:pt>
                <c:pt idx="24024">
                  <c:v>11.273</c:v>
                </c:pt>
                <c:pt idx="24025">
                  <c:v>11.273</c:v>
                </c:pt>
                <c:pt idx="24026">
                  <c:v>11.273</c:v>
                </c:pt>
                <c:pt idx="24027">
                  <c:v>11.273</c:v>
                </c:pt>
                <c:pt idx="24028">
                  <c:v>11.247999999999999</c:v>
                </c:pt>
                <c:pt idx="24029">
                  <c:v>11.273</c:v>
                </c:pt>
                <c:pt idx="24030">
                  <c:v>11.273</c:v>
                </c:pt>
                <c:pt idx="24031">
                  <c:v>11.273</c:v>
                </c:pt>
                <c:pt idx="24032">
                  <c:v>11.297000000000001</c:v>
                </c:pt>
                <c:pt idx="24033">
                  <c:v>11.297000000000001</c:v>
                </c:pt>
                <c:pt idx="24034">
                  <c:v>11.297000000000001</c:v>
                </c:pt>
                <c:pt idx="24035">
                  <c:v>11.297000000000001</c:v>
                </c:pt>
                <c:pt idx="24036">
                  <c:v>11.297000000000001</c:v>
                </c:pt>
                <c:pt idx="24037">
                  <c:v>11.321</c:v>
                </c:pt>
                <c:pt idx="24038">
                  <c:v>11.346</c:v>
                </c:pt>
                <c:pt idx="24039">
                  <c:v>11.37</c:v>
                </c:pt>
                <c:pt idx="24040">
                  <c:v>11.419</c:v>
                </c:pt>
                <c:pt idx="24041">
                  <c:v>11.467000000000001</c:v>
                </c:pt>
                <c:pt idx="24042">
                  <c:v>11.54</c:v>
                </c:pt>
                <c:pt idx="24043">
                  <c:v>11.637</c:v>
                </c:pt>
                <c:pt idx="24044">
                  <c:v>11.637</c:v>
                </c:pt>
                <c:pt idx="24045">
                  <c:v>11.662000000000001</c:v>
                </c:pt>
                <c:pt idx="24046">
                  <c:v>11.662000000000001</c:v>
                </c:pt>
                <c:pt idx="24047">
                  <c:v>11.71</c:v>
                </c:pt>
                <c:pt idx="24048">
                  <c:v>11.782999999999999</c:v>
                </c:pt>
                <c:pt idx="24049">
                  <c:v>11.832000000000001</c:v>
                </c:pt>
                <c:pt idx="24050">
                  <c:v>11.856</c:v>
                </c:pt>
                <c:pt idx="24051">
                  <c:v>11.856</c:v>
                </c:pt>
                <c:pt idx="24052">
                  <c:v>11.904</c:v>
                </c:pt>
                <c:pt idx="24053">
                  <c:v>11.904</c:v>
                </c:pt>
                <c:pt idx="24054">
                  <c:v>11.929</c:v>
                </c:pt>
                <c:pt idx="24055">
                  <c:v>11.952999999999999</c:v>
                </c:pt>
                <c:pt idx="24056">
                  <c:v>12.05</c:v>
                </c:pt>
                <c:pt idx="24057">
                  <c:v>12.025</c:v>
                </c:pt>
                <c:pt idx="24058">
                  <c:v>12.074</c:v>
                </c:pt>
                <c:pt idx="24059">
                  <c:v>12.074</c:v>
                </c:pt>
                <c:pt idx="24060">
                  <c:v>12.122</c:v>
                </c:pt>
                <c:pt idx="24061">
                  <c:v>12.122</c:v>
                </c:pt>
                <c:pt idx="24062">
                  <c:v>12.170999999999999</c:v>
                </c:pt>
                <c:pt idx="24063">
                  <c:v>12.170999999999999</c:v>
                </c:pt>
                <c:pt idx="24064">
                  <c:v>12.170999999999999</c:v>
                </c:pt>
                <c:pt idx="24065">
                  <c:v>12.170999999999999</c:v>
                </c:pt>
                <c:pt idx="24066">
                  <c:v>12.170999999999999</c:v>
                </c:pt>
                <c:pt idx="24067">
                  <c:v>12.098000000000001</c:v>
                </c:pt>
                <c:pt idx="24068">
                  <c:v>12.122</c:v>
                </c:pt>
                <c:pt idx="24069">
                  <c:v>12.098000000000001</c:v>
                </c:pt>
                <c:pt idx="24070">
                  <c:v>12.098000000000001</c:v>
                </c:pt>
                <c:pt idx="24071">
                  <c:v>12.05</c:v>
                </c:pt>
                <c:pt idx="24072">
                  <c:v>11.977</c:v>
                </c:pt>
                <c:pt idx="24073">
                  <c:v>11.929</c:v>
                </c:pt>
                <c:pt idx="24074">
                  <c:v>11.856</c:v>
                </c:pt>
                <c:pt idx="24075">
                  <c:v>11.807</c:v>
                </c:pt>
                <c:pt idx="24076">
                  <c:v>11.782999999999999</c:v>
                </c:pt>
                <c:pt idx="24077">
                  <c:v>11.734</c:v>
                </c:pt>
                <c:pt idx="24078">
                  <c:v>11.71</c:v>
                </c:pt>
                <c:pt idx="24079">
                  <c:v>11.686</c:v>
                </c:pt>
                <c:pt idx="24080">
                  <c:v>11.662000000000001</c:v>
                </c:pt>
                <c:pt idx="24081">
                  <c:v>11.613</c:v>
                </c:pt>
                <c:pt idx="24082">
                  <c:v>11.613</c:v>
                </c:pt>
                <c:pt idx="24083">
                  <c:v>11.589</c:v>
                </c:pt>
                <c:pt idx="24084">
                  <c:v>11.54</c:v>
                </c:pt>
                <c:pt idx="24085">
                  <c:v>11.516</c:v>
                </c:pt>
                <c:pt idx="24086">
                  <c:v>11.492000000000001</c:v>
                </c:pt>
                <c:pt idx="24087">
                  <c:v>11.516</c:v>
                </c:pt>
                <c:pt idx="24088">
                  <c:v>11.516</c:v>
                </c:pt>
                <c:pt idx="24089">
                  <c:v>11.467000000000001</c:v>
                </c:pt>
                <c:pt idx="24090">
                  <c:v>11.443</c:v>
                </c:pt>
                <c:pt idx="24091">
                  <c:v>11.419</c:v>
                </c:pt>
                <c:pt idx="24092">
                  <c:v>11.394</c:v>
                </c:pt>
                <c:pt idx="24093">
                  <c:v>11.394</c:v>
                </c:pt>
                <c:pt idx="24094">
                  <c:v>11.394</c:v>
                </c:pt>
                <c:pt idx="24095">
                  <c:v>11.394</c:v>
                </c:pt>
                <c:pt idx="24096">
                  <c:v>11.394</c:v>
                </c:pt>
                <c:pt idx="24097">
                  <c:v>11.394</c:v>
                </c:pt>
                <c:pt idx="24098">
                  <c:v>11.394</c:v>
                </c:pt>
                <c:pt idx="24099">
                  <c:v>11.394</c:v>
                </c:pt>
                <c:pt idx="24100">
                  <c:v>11.394</c:v>
                </c:pt>
                <c:pt idx="24101">
                  <c:v>11.394</c:v>
                </c:pt>
                <c:pt idx="24102">
                  <c:v>11.394</c:v>
                </c:pt>
                <c:pt idx="24103">
                  <c:v>11.394</c:v>
                </c:pt>
                <c:pt idx="24104">
                  <c:v>11.394</c:v>
                </c:pt>
                <c:pt idx="24105">
                  <c:v>11.394</c:v>
                </c:pt>
                <c:pt idx="24106">
                  <c:v>11.394</c:v>
                </c:pt>
                <c:pt idx="24107">
                  <c:v>11.394</c:v>
                </c:pt>
                <c:pt idx="24108">
                  <c:v>11.394</c:v>
                </c:pt>
                <c:pt idx="24109">
                  <c:v>11.394</c:v>
                </c:pt>
                <c:pt idx="24110">
                  <c:v>11.394</c:v>
                </c:pt>
                <c:pt idx="24111">
                  <c:v>11.419</c:v>
                </c:pt>
                <c:pt idx="24112">
                  <c:v>11.419</c:v>
                </c:pt>
                <c:pt idx="24113">
                  <c:v>11.394</c:v>
                </c:pt>
                <c:pt idx="24114">
                  <c:v>11.394</c:v>
                </c:pt>
                <c:pt idx="24115">
                  <c:v>11.394</c:v>
                </c:pt>
                <c:pt idx="24116">
                  <c:v>11.394</c:v>
                </c:pt>
                <c:pt idx="24117">
                  <c:v>11.394</c:v>
                </c:pt>
                <c:pt idx="24118">
                  <c:v>11.394</c:v>
                </c:pt>
                <c:pt idx="24119">
                  <c:v>11.394</c:v>
                </c:pt>
                <c:pt idx="24120">
                  <c:v>11.394</c:v>
                </c:pt>
                <c:pt idx="24121">
                  <c:v>11.394</c:v>
                </c:pt>
                <c:pt idx="24122">
                  <c:v>11.394</c:v>
                </c:pt>
                <c:pt idx="24123">
                  <c:v>11.394</c:v>
                </c:pt>
                <c:pt idx="24124">
                  <c:v>11.37</c:v>
                </c:pt>
                <c:pt idx="24125">
                  <c:v>11.37</c:v>
                </c:pt>
                <c:pt idx="24126">
                  <c:v>11.37</c:v>
                </c:pt>
                <c:pt idx="24127">
                  <c:v>11.346</c:v>
                </c:pt>
                <c:pt idx="24128">
                  <c:v>11.346</c:v>
                </c:pt>
                <c:pt idx="24129">
                  <c:v>11.346</c:v>
                </c:pt>
                <c:pt idx="24130">
                  <c:v>11.346</c:v>
                </c:pt>
                <c:pt idx="24131">
                  <c:v>11.346</c:v>
                </c:pt>
                <c:pt idx="24132">
                  <c:v>11.346</c:v>
                </c:pt>
                <c:pt idx="24133">
                  <c:v>11.37</c:v>
                </c:pt>
                <c:pt idx="24134">
                  <c:v>11.394</c:v>
                </c:pt>
                <c:pt idx="24135">
                  <c:v>11.419</c:v>
                </c:pt>
                <c:pt idx="24136">
                  <c:v>11.467000000000001</c:v>
                </c:pt>
                <c:pt idx="24137">
                  <c:v>11.492000000000001</c:v>
                </c:pt>
                <c:pt idx="24138">
                  <c:v>11.467000000000001</c:v>
                </c:pt>
                <c:pt idx="24139">
                  <c:v>11.492000000000001</c:v>
                </c:pt>
                <c:pt idx="24140">
                  <c:v>11.54</c:v>
                </c:pt>
                <c:pt idx="24141">
                  <c:v>11.589</c:v>
                </c:pt>
                <c:pt idx="24142">
                  <c:v>11.637</c:v>
                </c:pt>
                <c:pt idx="24143">
                  <c:v>11.662000000000001</c:v>
                </c:pt>
                <c:pt idx="24144">
                  <c:v>11.686</c:v>
                </c:pt>
                <c:pt idx="24145">
                  <c:v>11.71</c:v>
                </c:pt>
                <c:pt idx="24146">
                  <c:v>11.782999999999999</c:v>
                </c:pt>
                <c:pt idx="24147">
                  <c:v>11.832000000000001</c:v>
                </c:pt>
                <c:pt idx="24148">
                  <c:v>11.904</c:v>
                </c:pt>
                <c:pt idx="24149">
                  <c:v>11.977</c:v>
                </c:pt>
                <c:pt idx="24150">
                  <c:v>11.929</c:v>
                </c:pt>
                <c:pt idx="24151">
                  <c:v>12.000999999999999</c:v>
                </c:pt>
                <c:pt idx="24152">
                  <c:v>12.05</c:v>
                </c:pt>
                <c:pt idx="24153">
                  <c:v>12.147</c:v>
                </c:pt>
                <c:pt idx="24154">
                  <c:v>12.147</c:v>
                </c:pt>
                <c:pt idx="24155">
                  <c:v>12.098000000000001</c:v>
                </c:pt>
                <c:pt idx="24156">
                  <c:v>12.074</c:v>
                </c:pt>
                <c:pt idx="24157">
                  <c:v>12.05</c:v>
                </c:pt>
                <c:pt idx="24158">
                  <c:v>12.025</c:v>
                </c:pt>
                <c:pt idx="24159">
                  <c:v>12.000999999999999</c:v>
                </c:pt>
                <c:pt idx="24160">
                  <c:v>11.977</c:v>
                </c:pt>
                <c:pt idx="24161">
                  <c:v>11.929</c:v>
                </c:pt>
                <c:pt idx="24162">
                  <c:v>11.88</c:v>
                </c:pt>
                <c:pt idx="24163">
                  <c:v>11.88</c:v>
                </c:pt>
                <c:pt idx="24164">
                  <c:v>11.88</c:v>
                </c:pt>
                <c:pt idx="24165">
                  <c:v>11.856</c:v>
                </c:pt>
                <c:pt idx="24166">
                  <c:v>11.807</c:v>
                </c:pt>
                <c:pt idx="24167">
                  <c:v>11.832000000000001</c:v>
                </c:pt>
                <c:pt idx="24168">
                  <c:v>11.856</c:v>
                </c:pt>
                <c:pt idx="24169">
                  <c:v>11.807</c:v>
                </c:pt>
                <c:pt idx="24170">
                  <c:v>11.782999999999999</c:v>
                </c:pt>
                <c:pt idx="24171">
                  <c:v>11.759</c:v>
                </c:pt>
                <c:pt idx="24172">
                  <c:v>11.759</c:v>
                </c:pt>
                <c:pt idx="24173">
                  <c:v>11.734</c:v>
                </c:pt>
                <c:pt idx="24174">
                  <c:v>11.662000000000001</c:v>
                </c:pt>
                <c:pt idx="24175">
                  <c:v>11.637</c:v>
                </c:pt>
                <c:pt idx="24176">
                  <c:v>11.589</c:v>
                </c:pt>
                <c:pt idx="24177">
                  <c:v>11.565</c:v>
                </c:pt>
                <c:pt idx="24178">
                  <c:v>11.54</c:v>
                </c:pt>
                <c:pt idx="24179">
                  <c:v>11.54</c:v>
                </c:pt>
                <c:pt idx="24180">
                  <c:v>11.516</c:v>
                </c:pt>
                <c:pt idx="24181">
                  <c:v>11.492000000000001</c:v>
                </c:pt>
                <c:pt idx="24182">
                  <c:v>11.492000000000001</c:v>
                </c:pt>
                <c:pt idx="24183">
                  <c:v>11.467000000000001</c:v>
                </c:pt>
                <c:pt idx="24184">
                  <c:v>11.443</c:v>
                </c:pt>
                <c:pt idx="24185">
                  <c:v>11.443</c:v>
                </c:pt>
                <c:pt idx="24186">
                  <c:v>11.419</c:v>
                </c:pt>
                <c:pt idx="24187">
                  <c:v>11.443</c:v>
                </c:pt>
                <c:pt idx="24188">
                  <c:v>11.443</c:v>
                </c:pt>
                <c:pt idx="24189">
                  <c:v>11.443</c:v>
                </c:pt>
                <c:pt idx="24190">
                  <c:v>11.443</c:v>
                </c:pt>
                <c:pt idx="24191">
                  <c:v>11.443</c:v>
                </c:pt>
                <c:pt idx="24192">
                  <c:v>11.443</c:v>
                </c:pt>
                <c:pt idx="24193">
                  <c:v>11.443</c:v>
                </c:pt>
                <c:pt idx="24194">
                  <c:v>11.443</c:v>
                </c:pt>
                <c:pt idx="24195">
                  <c:v>11.443</c:v>
                </c:pt>
                <c:pt idx="24196">
                  <c:v>11.443</c:v>
                </c:pt>
                <c:pt idx="24197">
                  <c:v>11.443</c:v>
                </c:pt>
                <c:pt idx="24198">
                  <c:v>11.443</c:v>
                </c:pt>
                <c:pt idx="24199">
                  <c:v>11.443</c:v>
                </c:pt>
                <c:pt idx="24200">
                  <c:v>11.443</c:v>
                </c:pt>
                <c:pt idx="24201">
                  <c:v>11.443</c:v>
                </c:pt>
                <c:pt idx="24202">
                  <c:v>11.443</c:v>
                </c:pt>
                <c:pt idx="24203">
                  <c:v>11.443</c:v>
                </c:pt>
                <c:pt idx="24204">
                  <c:v>11.443</c:v>
                </c:pt>
                <c:pt idx="24205">
                  <c:v>11.443</c:v>
                </c:pt>
                <c:pt idx="24206">
                  <c:v>11.443</c:v>
                </c:pt>
                <c:pt idx="24207">
                  <c:v>11.443</c:v>
                </c:pt>
                <c:pt idx="24208">
                  <c:v>11.419</c:v>
                </c:pt>
                <c:pt idx="24209">
                  <c:v>11.419</c:v>
                </c:pt>
                <c:pt idx="24210">
                  <c:v>11.419</c:v>
                </c:pt>
                <c:pt idx="24211">
                  <c:v>11.394</c:v>
                </c:pt>
                <c:pt idx="24212">
                  <c:v>11.394</c:v>
                </c:pt>
                <c:pt idx="24213">
                  <c:v>11.394</c:v>
                </c:pt>
                <c:pt idx="24214">
                  <c:v>11.394</c:v>
                </c:pt>
                <c:pt idx="24215">
                  <c:v>11.37</c:v>
                </c:pt>
                <c:pt idx="24216">
                  <c:v>11.37</c:v>
                </c:pt>
                <c:pt idx="24217">
                  <c:v>11.37</c:v>
                </c:pt>
                <c:pt idx="24218">
                  <c:v>11.37</c:v>
                </c:pt>
                <c:pt idx="24219">
                  <c:v>11.37</c:v>
                </c:pt>
                <c:pt idx="24220">
                  <c:v>11.37</c:v>
                </c:pt>
                <c:pt idx="24221">
                  <c:v>11.346</c:v>
                </c:pt>
                <c:pt idx="24222">
                  <c:v>11.346</c:v>
                </c:pt>
                <c:pt idx="24223">
                  <c:v>11.37</c:v>
                </c:pt>
                <c:pt idx="24224">
                  <c:v>11.37</c:v>
                </c:pt>
                <c:pt idx="24225">
                  <c:v>11.37</c:v>
                </c:pt>
                <c:pt idx="24226">
                  <c:v>11.394</c:v>
                </c:pt>
                <c:pt idx="24227">
                  <c:v>11.394</c:v>
                </c:pt>
                <c:pt idx="24228">
                  <c:v>11.394</c:v>
                </c:pt>
                <c:pt idx="24229">
                  <c:v>11.419</c:v>
                </c:pt>
                <c:pt idx="24230">
                  <c:v>11.443</c:v>
                </c:pt>
                <c:pt idx="24231">
                  <c:v>11.443</c:v>
                </c:pt>
                <c:pt idx="24232">
                  <c:v>11.443</c:v>
                </c:pt>
                <c:pt idx="24233">
                  <c:v>11.492000000000001</c:v>
                </c:pt>
                <c:pt idx="24234">
                  <c:v>11.565</c:v>
                </c:pt>
                <c:pt idx="24235">
                  <c:v>11.637</c:v>
                </c:pt>
                <c:pt idx="24236">
                  <c:v>11.662000000000001</c:v>
                </c:pt>
                <c:pt idx="24237">
                  <c:v>11.637</c:v>
                </c:pt>
                <c:pt idx="24238">
                  <c:v>11.734</c:v>
                </c:pt>
                <c:pt idx="24239">
                  <c:v>11.782999999999999</c:v>
                </c:pt>
                <c:pt idx="24240">
                  <c:v>11.807</c:v>
                </c:pt>
                <c:pt idx="24241">
                  <c:v>11.832000000000001</c:v>
                </c:pt>
                <c:pt idx="24242">
                  <c:v>11.88</c:v>
                </c:pt>
                <c:pt idx="24243">
                  <c:v>11.977</c:v>
                </c:pt>
                <c:pt idx="24244">
                  <c:v>11.977</c:v>
                </c:pt>
                <c:pt idx="24245">
                  <c:v>12.025</c:v>
                </c:pt>
                <c:pt idx="24246">
                  <c:v>12.025</c:v>
                </c:pt>
                <c:pt idx="24247">
                  <c:v>12.025</c:v>
                </c:pt>
                <c:pt idx="24248">
                  <c:v>11.904</c:v>
                </c:pt>
                <c:pt idx="24249">
                  <c:v>11.782999999999999</c:v>
                </c:pt>
                <c:pt idx="24250">
                  <c:v>11.71</c:v>
                </c:pt>
                <c:pt idx="24251">
                  <c:v>11.71</c:v>
                </c:pt>
                <c:pt idx="24252">
                  <c:v>11.734</c:v>
                </c:pt>
                <c:pt idx="24253">
                  <c:v>11.759</c:v>
                </c:pt>
                <c:pt idx="24254">
                  <c:v>11.71</c:v>
                </c:pt>
                <c:pt idx="24255">
                  <c:v>11.686</c:v>
                </c:pt>
                <c:pt idx="24256">
                  <c:v>11.686</c:v>
                </c:pt>
                <c:pt idx="24257">
                  <c:v>11.637</c:v>
                </c:pt>
                <c:pt idx="24258">
                  <c:v>11.613</c:v>
                </c:pt>
                <c:pt idx="24259">
                  <c:v>11.613</c:v>
                </c:pt>
                <c:pt idx="24260">
                  <c:v>11.589</c:v>
                </c:pt>
                <c:pt idx="24261">
                  <c:v>11.637</c:v>
                </c:pt>
                <c:pt idx="24262">
                  <c:v>11.734</c:v>
                </c:pt>
                <c:pt idx="24263">
                  <c:v>11.759</c:v>
                </c:pt>
                <c:pt idx="24264">
                  <c:v>11.686</c:v>
                </c:pt>
                <c:pt idx="24265">
                  <c:v>11.637</c:v>
                </c:pt>
                <c:pt idx="24266">
                  <c:v>11.589</c:v>
                </c:pt>
                <c:pt idx="24267">
                  <c:v>11.565</c:v>
                </c:pt>
                <c:pt idx="24268">
                  <c:v>11.54</c:v>
                </c:pt>
                <c:pt idx="24269">
                  <c:v>11.54</c:v>
                </c:pt>
                <c:pt idx="24270">
                  <c:v>11.54</c:v>
                </c:pt>
                <c:pt idx="24271">
                  <c:v>11.516</c:v>
                </c:pt>
                <c:pt idx="24272">
                  <c:v>11.492000000000001</c:v>
                </c:pt>
                <c:pt idx="24273">
                  <c:v>11.492000000000001</c:v>
                </c:pt>
                <c:pt idx="24274">
                  <c:v>11.492000000000001</c:v>
                </c:pt>
                <c:pt idx="24275">
                  <c:v>11.467000000000001</c:v>
                </c:pt>
                <c:pt idx="24276">
                  <c:v>11.467000000000001</c:v>
                </c:pt>
                <c:pt idx="24277">
                  <c:v>11.467000000000001</c:v>
                </c:pt>
                <c:pt idx="24278">
                  <c:v>11.443</c:v>
                </c:pt>
                <c:pt idx="24279">
                  <c:v>11.443</c:v>
                </c:pt>
                <c:pt idx="24280">
                  <c:v>11.443</c:v>
                </c:pt>
                <c:pt idx="24281">
                  <c:v>11.443</c:v>
                </c:pt>
                <c:pt idx="24282">
                  <c:v>11.443</c:v>
                </c:pt>
                <c:pt idx="24283">
                  <c:v>11.443</c:v>
                </c:pt>
                <c:pt idx="24284">
                  <c:v>11.419</c:v>
                </c:pt>
                <c:pt idx="24285">
                  <c:v>11.419</c:v>
                </c:pt>
                <c:pt idx="24286">
                  <c:v>11.394</c:v>
                </c:pt>
                <c:pt idx="24287">
                  <c:v>11.394</c:v>
                </c:pt>
                <c:pt idx="24288">
                  <c:v>11.394</c:v>
                </c:pt>
                <c:pt idx="24289">
                  <c:v>11.37</c:v>
                </c:pt>
                <c:pt idx="24290">
                  <c:v>11.37</c:v>
                </c:pt>
                <c:pt idx="24291">
                  <c:v>11.394</c:v>
                </c:pt>
                <c:pt idx="24292">
                  <c:v>11.37</c:v>
                </c:pt>
                <c:pt idx="24293">
                  <c:v>11.346</c:v>
                </c:pt>
                <c:pt idx="24294">
                  <c:v>11.346</c:v>
                </c:pt>
                <c:pt idx="24295">
                  <c:v>11.346</c:v>
                </c:pt>
                <c:pt idx="24296">
                  <c:v>11.346</c:v>
                </c:pt>
                <c:pt idx="24297">
                  <c:v>11.346</c:v>
                </c:pt>
                <c:pt idx="24298">
                  <c:v>11.321</c:v>
                </c:pt>
                <c:pt idx="24299">
                  <c:v>11.321</c:v>
                </c:pt>
                <c:pt idx="24300">
                  <c:v>11.297000000000001</c:v>
                </c:pt>
                <c:pt idx="24301">
                  <c:v>11.297000000000001</c:v>
                </c:pt>
                <c:pt idx="24302">
                  <c:v>11.297000000000001</c:v>
                </c:pt>
                <c:pt idx="24303">
                  <c:v>11.297000000000001</c:v>
                </c:pt>
                <c:pt idx="24304">
                  <c:v>11.297000000000001</c:v>
                </c:pt>
                <c:pt idx="24305">
                  <c:v>11.321</c:v>
                </c:pt>
                <c:pt idx="24306">
                  <c:v>11.321</c:v>
                </c:pt>
                <c:pt idx="24307">
                  <c:v>11.321</c:v>
                </c:pt>
                <c:pt idx="24308">
                  <c:v>11.321</c:v>
                </c:pt>
                <c:pt idx="24309">
                  <c:v>11.321</c:v>
                </c:pt>
                <c:pt idx="24310">
                  <c:v>11.297000000000001</c:v>
                </c:pt>
                <c:pt idx="24311">
                  <c:v>11.297000000000001</c:v>
                </c:pt>
                <c:pt idx="24312">
                  <c:v>11.297000000000001</c:v>
                </c:pt>
                <c:pt idx="24313">
                  <c:v>11.297000000000001</c:v>
                </c:pt>
                <c:pt idx="24314">
                  <c:v>11.297000000000001</c:v>
                </c:pt>
                <c:pt idx="24315">
                  <c:v>11.297000000000001</c:v>
                </c:pt>
                <c:pt idx="24316">
                  <c:v>11.297000000000001</c:v>
                </c:pt>
                <c:pt idx="24317">
                  <c:v>11.297000000000001</c:v>
                </c:pt>
                <c:pt idx="24318">
                  <c:v>11.297000000000001</c:v>
                </c:pt>
                <c:pt idx="24319">
                  <c:v>11.297000000000001</c:v>
                </c:pt>
                <c:pt idx="24320">
                  <c:v>11.297000000000001</c:v>
                </c:pt>
                <c:pt idx="24321">
                  <c:v>11.297000000000001</c:v>
                </c:pt>
                <c:pt idx="24322">
                  <c:v>11.273</c:v>
                </c:pt>
                <c:pt idx="24323">
                  <c:v>11.273</c:v>
                </c:pt>
                <c:pt idx="24324">
                  <c:v>11.273</c:v>
                </c:pt>
                <c:pt idx="24325">
                  <c:v>11.297000000000001</c:v>
                </c:pt>
                <c:pt idx="24326">
                  <c:v>11.297000000000001</c:v>
                </c:pt>
                <c:pt idx="24327">
                  <c:v>11.321</c:v>
                </c:pt>
                <c:pt idx="24328">
                  <c:v>11.346</c:v>
                </c:pt>
                <c:pt idx="24329">
                  <c:v>11.394</c:v>
                </c:pt>
                <c:pt idx="24330">
                  <c:v>11.492000000000001</c:v>
                </c:pt>
                <c:pt idx="24331">
                  <c:v>11.565</c:v>
                </c:pt>
                <c:pt idx="24332">
                  <c:v>11.637</c:v>
                </c:pt>
                <c:pt idx="24333">
                  <c:v>11.71</c:v>
                </c:pt>
                <c:pt idx="24334">
                  <c:v>11.782999999999999</c:v>
                </c:pt>
                <c:pt idx="24335">
                  <c:v>11.832000000000001</c:v>
                </c:pt>
                <c:pt idx="24336">
                  <c:v>11.856</c:v>
                </c:pt>
                <c:pt idx="24337">
                  <c:v>11.88</c:v>
                </c:pt>
                <c:pt idx="24338">
                  <c:v>11.929</c:v>
                </c:pt>
                <c:pt idx="24339">
                  <c:v>12.000999999999999</c:v>
                </c:pt>
                <c:pt idx="24340">
                  <c:v>12.05</c:v>
                </c:pt>
                <c:pt idx="24341">
                  <c:v>12.074</c:v>
                </c:pt>
                <c:pt idx="24342">
                  <c:v>12.074</c:v>
                </c:pt>
                <c:pt idx="24343">
                  <c:v>12.05</c:v>
                </c:pt>
                <c:pt idx="24344">
                  <c:v>12.025</c:v>
                </c:pt>
                <c:pt idx="24345">
                  <c:v>12.025</c:v>
                </c:pt>
                <c:pt idx="24346">
                  <c:v>12.074</c:v>
                </c:pt>
                <c:pt idx="24347">
                  <c:v>12.147</c:v>
                </c:pt>
                <c:pt idx="24348">
                  <c:v>12.195</c:v>
                </c:pt>
                <c:pt idx="24349">
                  <c:v>12.195</c:v>
                </c:pt>
                <c:pt idx="24350">
                  <c:v>12.195</c:v>
                </c:pt>
                <c:pt idx="24351">
                  <c:v>12.170999999999999</c:v>
                </c:pt>
                <c:pt idx="24352">
                  <c:v>12.170999999999999</c:v>
                </c:pt>
                <c:pt idx="24353">
                  <c:v>12.122</c:v>
                </c:pt>
                <c:pt idx="24354">
                  <c:v>12.122</c:v>
                </c:pt>
                <c:pt idx="24355">
                  <c:v>12.122</c:v>
                </c:pt>
                <c:pt idx="24356">
                  <c:v>12.098000000000001</c:v>
                </c:pt>
                <c:pt idx="24357">
                  <c:v>12.098000000000001</c:v>
                </c:pt>
                <c:pt idx="24358">
                  <c:v>12.074</c:v>
                </c:pt>
                <c:pt idx="24359">
                  <c:v>12.025</c:v>
                </c:pt>
                <c:pt idx="24360">
                  <c:v>11.977</c:v>
                </c:pt>
                <c:pt idx="24361">
                  <c:v>11.929</c:v>
                </c:pt>
                <c:pt idx="24362">
                  <c:v>11.856</c:v>
                </c:pt>
                <c:pt idx="24363">
                  <c:v>11.832000000000001</c:v>
                </c:pt>
                <c:pt idx="24364">
                  <c:v>11.832000000000001</c:v>
                </c:pt>
                <c:pt idx="24365">
                  <c:v>11.856</c:v>
                </c:pt>
                <c:pt idx="24366">
                  <c:v>11.807</c:v>
                </c:pt>
                <c:pt idx="24367">
                  <c:v>11.759</c:v>
                </c:pt>
                <c:pt idx="24368">
                  <c:v>11.734</c:v>
                </c:pt>
                <c:pt idx="24369">
                  <c:v>11.71</c:v>
                </c:pt>
                <c:pt idx="24370">
                  <c:v>11.686</c:v>
                </c:pt>
                <c:pt idx="24371">
                  <c:v>11.662000000000001</c:v>
                </c:pt>
                <c:pt idx="24372">
                  <c:v>11.637</c:v>
                </c:pt>
                <c:pt idx="24373">
                  <c:v>11.613</c:v>
                </c:pt>
                <c:pt idx="24374">
                  <c:v>11.589</c:v>
                </c:pt>
                <c:pt idx="24375">
                  <c:v>11.589</c:v>
                </c:pt>
                <c:pt idx="24376">
                  <c:v>11.565</c:v>
                </c:pt>
                <c:pt idx="24377">
                  <c:v>11.565</c:v>
                </c:pt>
                <c:pt idx="24378">
                  <c:v>11.54</c:v>
                </c:pt>
                <c:pt idx="24379">
                  <c:v>11.54</c:v>
                </c:pt>
                <c:pt idx="24380">
                  <c:v>11.54</c:v>
                </c:pt>
                <c:pt idx="24381">
                  <c:v>11.516</c:v>
                </c:pt>
                <c:pt idx="24382">
                  <c:v>11.492000000000001</c:v>
                </c:pt>
                <c:pt idx="24383">
                  <c:v>11.492000000000001</c:v>
                </c:pt>
                <c:pt idx="24384">
                  <c:v>11.467000000000001</c:v>
                </c:pt>
                <c:pt idx="24385">
                  <c:v>11.467000000000001</c:v>
                </c:pt>
                <c:pt idx="24386">
                  <c:v>11.467000000000001</c:v>
                </c:pt>
                <c:pt idx="24387">
                  <c:v>11.443</c:v>
                </c:pt>
                <c:pt idx="24388">
                  <c:v>11.443</c:v>
                </c:pt>
                <c:pt idx="24389">
                  <c:v>11.419</c:v>
                </c:pt>
                <c:pt idx="24390">
                  <c:v>11.419</c:v>
                </c:pt>
                <c:pt idx="24391">
                  <c:v>11.419</c:v>
                </c:pt>
                <c:pt idx="24392">
                  <c:v>11.394</c:v>
                </c:pt>
                <c:pt idx="24393">
                  <c:v>11.394</c:v>
                </c:pt>
                <c:pt idx="24394">
                  <c:v>11.394</c:v>
                </c:pt>
                <c:pt idx="24395">
                  <c:v>11.394</c:v>
                </c:pt>
                <c:pt idx="24396">
                  <c:v>11.37</c:v>
                </c:pt>
                <c:pt idx="24397">
                  <c:v>11.37</c:v>
                </c:pt>
                <c:pt idx="24398">
                  <c:v>11.37</c:v>
                </c:pt>
                <c:pt idx="24399">
                  <c:v>11.37</c:v>
                </c:pt>
                <c:pt idx="24400">
                  <c:v>11.37</c:v>
                </c:pt>
                <c:pt idx="24401">
                  <c:v>11.346</c:v>
                </c:pt>
                <c:pt idx="24402">
                  <c:v>11.346</c:v>
                </c:pt>
                <c:pt idx="24403">
                  <c:v>11.346</c:v>
                </c:pt>
                <c:pt idx="24404">
                  <c:v>11.321</c:v>
                </c:pt>
                <c:pt idx="24405">
                  <c:v>11.321</c:v>
                </c:pt>
                <c:pt idx="24406">
                  <c:v>11.321</c:v>
                </c:pt>
                <c:pt idx="24407">
                  <c:v>11.321</c:v>
                </c:pt>
                <c:pt idx="24408">
                  <c:v>11.321</c:v>
                </c:pt>
                <c:pt idx="24409">
                  <c:v>11.297000000000001</c:v>
                </c:pt>
                <c:pt idx="24410">
                  <c:v>11.297000000000001</c:v>
                </c:pt>
                <c:pt idx="24411">
                  <c:v>11.297000000000001</c:v>
                </c:pt>
                <c:pt idx="24412">
                  <c:v>11.297000000000001</c:v>
                </c:pt>
                <c:pt idx="24413">
                  <c:v>11.297000000000001</c:v>
                </c:pt>
                <c:pt idx="24414">
                  <c:v>11.297000000000001</c:v>
                </c:pt>
                <c:pt idx="24415">
                  <c:v>11.297000000000001</c:v>
                </c:pt>
                <c:pt idx="24416">
                  <c:v>11.297000000000001</c:v>
                </c:pt>
                <c:pt idx="24417">
                  <c:v>11.297000000000001</c:v>
                </c:pt>
                <c:pt idx="24418">
                  <c:v>11.297000000000001</c:v>
                </c:pt>
                <c:pt idx="24419">
                  <c:v>11.297000000000001</c:v>
                </c:pt>
                <c:pt idx="24420">
                  <c:v>11.297000000000001</c:v>
                </c:pt>
                <c:pt idx="24421">
                  <c:v>11.297000000000001</c:v>
                </c:pt>
                <c:pt idx="24422">
                  <c:v>11.321</c:v>
                </c:pt>
                <c:pt idx="24423">
                  <c:v>11.346</c:v>
                </c:pt>
                <c:pt idx="24424">
                  <c:v>11.37</c:v>
                </c:pt>
                <c:pt idx="24425">
                  <c:v>11.443</c:v>
                </c:pt>
                <c:pt idx="24426">
                  <c:v>11.516</c:v>
                </c:pt>
                <c:pt idx="24427">
                  <c:v>11.613</c:v>
                </c:pt>
                <c:pt idx="24428">
                  <c:v>11.686</c:v>
                </c:pt>
                <c:pt idx="24429">
                  <c:v>11.734</c:v>
                </c:pt>
                <c:pt idx="24430">
                  <c:v>11.782999999999999</c:v>
                </c:pt>
                <c:pt idx="24431">
                  <c:v>11.832000000000001</c:v>
                </c:pt>
                <c:pt idx="24432">
                  <c:v>11.88</c:v>
                </c:pt>
                <c:pt idx="24433">
                  <c:v>11.929</c:v>
                </c:pt>
                <c:pt idx="24434">
                  <c:v>11.977</c:v>
                </c:pt>
                <c:pt idx="24435">
                  <c:v>12.025</c:v>
                </c:pt>
                <c:pt idx="24436">
                  <c:v>12.098000000000001</c:v>
                </c:pt>
                <c:pt idx="24437">
                  <c:v>12.122</c:v>
                </c:pt>
                <c:pt idx="24438">
                  <c:v>12.122</c:v>
                </c:pt>
                <c:pt idx="24439">
                  <c:v>12.170999999999999</c:v>
                </c:pt>
                <c:pt idx="24440">
                  <c:v>12.170999999999999</c:v>
                </c:pt>
                <c:pt idx="24441">
                  <c:v>12.195</c:v>
                </c:pt>
                <c:pt idx="24442">
                  <c:v>12.218999999999999</c:v>
                </c:pt>
                <c:pt idx="24443">
                  <c:v>12.218999999999999</c:v>
                </c:pt>
                <c:pt idx="24444">
                  <c:v>12.243</c:v>
                </c:pt>
                <c:pt idx="24445">
                  <c:v>12.122</c:v>
                </c:pt>
                <c:pt idx="24446">
                  <c:v>12.147</c:v>
                </c:pt>
                <c:pt idx="24447">
                  <c:v>12.074</c:v>
                </c:pt>
                <c:pt idx="24448">
                  <c:v>12.074</c:v>
                </c:pt>
                <c:pt idx="24449">
                  <c:v>12.218999999999999</c:v>
                </c:pt>
                <c:pt idx="24450">
                  <c:v>12.170999999999999</c:v>
                </c:pt>
                <c:pt idx="24451">
                  <c:v>12.098000000000001</c:v>
                </c:pt>
                <c:pt idx="24452">
                  <c:v>12.025</c:v>
                </c:pt>
                <c:pt idx="24453">
                  <c:v>12.025</c:v>
                </c:pt>
                <c:pt idx="24454">
                  <c:v>12.074</c:v>
                </c:pt>
                <c:pt idx="24455">
                  <c:v>12.074</c:v>
                </c:pt>
                <c:pt idx="24456">
                  <c:v>12.025</c:v>
                </c:pt>
                <c:pt idx="24457">
                  <c:v>11.977</c:v>
                </c:pt>
                <c:pt idx="24458">
                  <c:v>11.904</c:v>
                </c:pt>
                <c:pt idx="24459">
                  <c:v>11.856</c:v>
                </c:pt>
                <c:pt idx="24460">
                  <c:v>11.807</c:v>
                </c:pt>
                <c:pt idx="24461">
                  <c:v>11.807</c:v>
                </c:pt>
                <c:pt idx="24462">
                  <c:v>11.782999999999999</c:v>
                </c:pt>
                <c:pt idx="24463">
                  <c:v>11.759</c:v>
                </c:pt>
                <c:pt idx="24464">
                  <c:v>11.759</c:v>
                </c:pt>
                <c:pt idx="24465">
                  <c:v>11.734</c:v>
                </c:pt>
                <c:pt idx="24466">
                  <c:v>11.71</c:v>
                </c:pt>
                <c:pt idx="24467">
                  <c:v>11.71</c:v>
                </c:pt>
                <c:pt idx="24468">
                  <c:v>11.71</c:v>
                </c:pt>
                <c:pt idx="24469">
                  <c:v>11.686</c:v>
                </c:pt>
                <c:pt idx="24470">
                  <c:v>11.662000000000001</c:v>
                </c:pt>
                <c:pt idx="24471">
                  <c:v>11.613</c:v>
                </c:pt>
                <c:pt idx="24472">
                  <c:v>11.589</c:v>
                </c:pt>
                <c:pt idx="24473">
                  <c:v>11.589</c:v>
                </c:pt>
                <c:pt idx="24474">
                  <c:v>11.589</c:v>
                </c:pt>
                <c:pt idx="24475">
                  <c:v>11.54</c:v>
                </c:pt>
                <c:pt idx="24476">
                  <c:v>11.54</c:v>
                </c:pt>
                <c:pt idx="24477">
                  <c:v>11.54</c:v>
                </c:pt>
                <c:pt idx="24478">
                  <c:v>11.516</c:v>
                </c:pt>
                <c:pt idx="24479">
                  <c:v>11.516</c:v>
                </c:pt>
                <c:pt idx="24480">
                  <c:v>11.516</c:v>
                </c:pt>
                <c:pt idx="24481">
                  <c:v>11.492000000000001</c:v>
                </c:pt>
                <c:pt idx="24482">
                  <c:v>11.492000000000001</c:v>
                </c:pt>
                <c:pt idx="24483">
                  <c:v>11.467000000000001</c:v>
                </c:pt>
                <c:pt idx="24484">
                  <c:v>11.467000000000001</c:v>
                </c:pt>
                <c:pt idx="24485">
                  <c:v>11.443</c:v>
                </c:pt>
                <c:pt idx="24486">
                  <c:v>11.443</c:v>
                </c:pt>
                <c:pt idx="24487">
                  <c:v>11.419</c:v>
                </c:pt>
                <c:pt idx="24488">
                  <c:v>11.419</c:v>
                </c:pt>
                <c:pt idx="24489">
                  <c:v>11.419</c:v>
                </c:pt>
                <c:pt idx="24490">
                  <c:v>11.394</c:v>
                </c:pt>
                <c:pt idx="24491">
                  <c:v>11.394</c:v>
                </c:pt>
                <c:pt idx="24492">
                  <c:v>11.394</c:v>
                </c:pt>
                <c:pt idx="24493">
                  <c:v>11.394</c:v>
                </c:pt>
                <c:pt idx="24494">
                  <c:v>11.37</c:v>
                </c:pt>
                <c:pt idx="24495">
                  <c:v>11.37</c:v>
                </c:pt>
                <c:pt idx="24496">
                  <c:v>11.37</c:v>
                </c:pt>
                <c:pt idx="24497">
                  <c:v>11.37</c:v>
                </c:pt>
                <c:pt idx="24498">
                  <c:v>11.346</c:v>
                </c:pt>
                <c:pt idx="24499">
                  <c:v>11.346</c:v>
                </c:pt>
                <c:pt idx="24500">
                  <c:v>11.346</c:v>
                </c:pt>
                <c:pt idx="24501">
                  <c:v>11.346</c:v>
                </c:pt>
                <c:pt idx="24502">
                  <c:v>11.321</c:v>
                </c:pt>
                <c:pt idx="24503">
                  <c:v>11.321</c:v>
                </c:pt>
                <c:pt idx="24504">
                  <c:v>11.321</c:v>
                </c:pt>
                <c:pt idx="24505">
                  <c:v>11.321</c:v>
                </c:pt>
                <c:pt idx="24506">
                  <c:v>11.297000000000001</c:v>
                </c:pt>
                <c:pt idx="24507">
                  <c:v>11.321</c:v>
                </c:pt>
                <c:pt idx="24508">
                  <c:v>11.297000000000001</c:v>
                </c:pt>
                <c:pt idx="24509">
                  <c:v>11.297000000000001</c:v>
                </c:pt>
                <c:pt idx="24510">
                  <c:v>11.297000000000001</c:v>
                </c:pt>
                <c:pt idx="24511">
                  <c:v>11.297000000000001</c:v>
                </c:pt>
                <c:pt idx="24512">
                  <c:v>11.297000000000001</c:v>
                </c:pt>
                <c:pt idx="24513">
                  <c:v>11.321</c:v>
                </c:pt>
                <c:pt idx="24514">
                  <c:v>11.321</c:v>
                </c:pt>
                <c:pt idx="24515">
                  <c:v>11.321</c:v>
                </c:pt>
                <c:pt idx="24516">
                  <c:v>11.346</c:v>
                </c:pt>
                <c:pt idx="24517">
                  <c:v>11.346</c:v>
                </c:pt>
                <c:pt idx="24518">
                  <c:v>11.346</c:v>
                </c:pt>
                <c:pt idx="24519">
                  <c:v>11.394</c:v>
                </c:pt>
                <c:pt idx="24520">
                  <c:v>11.419</c:v>
                </c:pt>
                <c:pt idx="24521">
                  <c:v>11.467000000000001</c:v>
                </c:pt>
                <c:pt idx="24522">
                  <c:v>11.565</c:v>
                </c:pt>
                <c:pt idx="24523">
                  <c:v>11.686</c:v>
                </c:pt>
                <c:pt idx="24524">
                  <c:v>11.759</c:v>
                </c:pt>
                <c:pt idx="24525">
                  <c:v>11.807</c:v>
                </c:pt>
                <c:pt idx="24526">
                  <c:v>11.856</c:v>
                </c:pt>
                <c:pt idx="24527">
                  <c:v>11.904</c:v>
                </c:pt>
                <c:pt idx="24528">
                  <c:v>11.952999999999999</c:v>
                </c:pt>
                <c:pt idx="24529">
                  <c:v>11.977</c:v>
                </c:pt>
                <c:pt idx="24530">
                  <c:v>12.025</c:v>
                </c:pt>
                <c:pt idx="24531">
                  <c:v>12.05</c:v>
                </c:pt>
                <c:pt idx="24532">
                  <c:v>12.098000000000001</c:v>
                </c:pt>
                <c:pt idx="24533">
                  <c:v>12.122</c:v>
                </c:pt>
                <c:pt idx="24534">
                  <c:v>12.147</c:v>
                </c:pt>
                <c:pt idx="24535">
                  <c:v>12.170999999999999</c:v>
                </c:pt>
                <c:pt idx="24536">
                  <c:v>12.218999999999999</c:v>
                </c:pt>
                <c:pt idx="24537">
                  <c:v>12.218999999999999</c:v>
                </c:pt>
                <c:pt idx="24538">
                  <c:v>12.218999999999999</c:v>
                </c:pt>
                <c:pt idx="24539">
                  <c:v>12.243</c:v>
                </c:pt>
                <c:pt idx="24540">
                  <c:v>12.268000000000001</c:v>
                </c:pt>
                <c:pt idx="24541">
                  <c:v>12.268000000000001</c:v>
                </c:pt>
                <c:pt idx="24542">
                  <c:v>12.147</c:v>
                </c:pt>
                <c:pt idx="24543">
                  <c:v>12.098000000000001</c:v>
                </c:pt>
                <c:pt idx="24544">
                  <c:v>12.170999999999999</c:v>
                </c:pt>
                <c:pt idx="24545">
                  <c:v>12.195</c:v>
                </c:pt>
                <c:pt idx="24546">
                  <c:v>12.170999999999999</c:v>
                </c:pt>
                <c:pt idx="24547">
                  <c:v>12.098000000000001</c:v>
                </c:pt>
                <c:pt idx="24548">
                  <c:v>12.074</c:v>
                </c:pt>
                <c:pt idx="24549">
                  <c:v>12.122</c:v>
                </c:pt>
                <c:pt idx="24550">
                  <c:v>12.122</c:v>
                </c:pt>
                <c:pt idx="24551">
                  <c:v>12.098000000000001</c:v>
                </c:pt>
                <c:pt idx="24552">
                  <c:v>12.05</c:v>
                </c:pt>
                <c:pt idx="24553">
                  <c:v>12.05</c:v>
                </c:pt>
                <c:pt idx="24554">
                  <c:v>12.000999999999999</c:v>
                </c:pt>
                <c:pt idx="24555">
                  <c:v>11.977</c:v>
                </c:pt>
                <c:pt idx="24556">
                  <c:v>11.977</c:v>
                </c:pt>
                <c:pt idx="24557">
                  <c:v>11.929</c:v>
                </c:pt>
                <c:pt idx="24558">
                  <c:v>11.88</c:v>
                </c:pt>
                <c:pt idx="24559">
                  <c:v>11.856</c:v>
                </c:pt>
                <c:pt idx="24560">
                  <c:v>11.807</c:v>
                </c:pt>
                <c:pt idx="24561">
                  <c:v>11.782999999999999</c:v>
                </c:pt>
                <c:pt idx="24562">
                  <c:v>11.782999999999999</c:v>
                </c:pt>
                <c:pt idx="24563">
                  <c:v>11.782999999999999</c:v>
                </c:pt>
                <c:pt idx="24564">
                  <c:v>11.759</c:v>
                </c:pt>
                <c:pt idx="24565">
                  <c:v>11.734</c:v>
                </c:pt>
                <c:pt idx="24566">
                  <c:v>11.734</c:v>
                </c:pt>
                <c:pt idx="24567">
                  <c:v>11.734</c:v>
                </c:pt>
                <c:pt idx="24568">
                  <c:v>11.686</c:v>
                </c:pt>
                <c:pt idx="24569">
                  <c:v>11.637</c:v>
                </c:pt>
                <c:pt idx="24570">
                  <c:v>11.613</c:v>
                </c:pt>
                <c:pt idx="24571">
                  <c:v>11.613</c:v>
                </c:pt>
                <c:pt idx="24572">
                  <c:v>11.589</c:v>
                </c:pt>
                <c:pt idx="24573">
                  <c:v>11.589</c:v>
                </c:pt>
                <c:pt idx="24574">
                  <c:v>11.589</c:v>
                </c:pt>
                <c:pt idx="24575">
                  <c:v>11.589</c:v>
                </c:pt>
                <c:pt idx="24576">
                  <c:v>11.589</c:v>
                </c:pt>
                <c:pt idx="24577">
                  <c:v>11.589</c:v>
                </c:pt>
                <c:pt idx="24578">
                  <c:v>11.54</c:v>
                </c:pt>
                <c:pt idx="24579">
                  <c:v>11.54</c:v>
                </c:pt>
                <c:pt idx="24580">
                  <c:v>11.54</c:v>
                </c:pt>
                <c:pt idx="24581">
                  <c:v>11.516</c:v>
                </c:pt>
                <c:pt idx="24582">
                  <c:v>11.516</c:v>
                </c:pt>
                <c:pt idx="24583">
                  <c:v>11.516</c:v>
                </c:pt>
                <c:pt idx="24584">
                  <c:v>11.492000000000001</c:v>
                </c:pt>
                <c:pt idx="24585">
                  <c:v>11.492000000000001</c:v>
                </c:pt>
                <c:pt idx="24586">
                  <c:v>11.467000000000001</c:v>
                </c:pt>
                <c:pt idx="24587">
                  <c:v>11.467000000000001</c:v>
                </c:pt>
                <c:pt idx="24588">
                  <c:v>11.467000000000001</c:v>
                </c:pt>
                <c:pt idx="24589">
                  <c:v>11.443</c:v>
                </c:pt>
                <c:pt idx="24590">
                  <c:v>11.443</c:v>
                </c:pt>
                <c:pt idx="24591">
                  <c:v>11.443</c:v>
                </c:pt>
                <c:pt idx="24592">
                  <c:v>11.443</c:v>
                </c:pt>
                <c:pt idx="24593">
                  <c:v>11.419</c:v>
                </c:pt>
                <c:pt idx="24594">
                  <c:v>11.419</c:v>
                </c:pt>
                <c:pt idx="24595">
                  <c:v>11.419</c:v>
                </c:pt>
                <c:pt idx="24596">
                  <c:v>11.419</c:v>
                </c:pt>
                <c:pt idx="24597">
                  <c:v>11.419</c:v>
                </c:pt>
                <c:pt idx="24598">
                  <c:v>11.394</c:v>
                </c:pt>
                <c:pt idx="24599">
                  <c:v>11.394</c:v>
                </c:pt>
                <c:pt idx="24600">
                  <c:v>11.394</c:v>
                </c:pt>
                <c:pt idx="24601">
                  <c:v>11.394</c:v>
                </c:pt>
                <c:pt idx="24602">
                  <c:v>11.394</c:v>
                </c:pt>
                <c:pt idx="24603">
                  <c:v>11.394</c:v>
                </c:pt>
                <c:pt idx="24604">
                  <c:v>11.394</c:v>
                </c:pt>
                <c:pt idx="24605">
                  <c:v>11.37</c:v>
                </c:pt>
                <c:pt idx="24606">
                  <c:v>11.37</c:v>
                </c:pt>
                <c:pt idx="24607">
                  <c:v>11.37</c:v>
                </c:pt>
                <c:pt idx="24608">
                  <c:v>11.394</c:v>
                </c:pt>
                <c:pt idx="24609">
                  <c:v>11.394</c:v>
                </c:pt>
                <c:pt idx="24610">
                  <c:v>11.419</c:v>
                </c:pt>
                <c:pt idx="24611">
                  <c:v>11.443</c:v>
                </c:pt>
                <c:pt idx="24612">
                  <c:v>11.467000000000001</c:v>
                </c:pt>
                <c:pt idx="24613">
                  <c:v>11.443</c:v>
                </c:pt>
                <c:pt idx="24614">
                  <c:v>11.467000000000001</c:v>
                </c:pt>
                <c:pt idx="24615">
                  <c:v>11.467000000000001</c:v>
                </c:pt>
                <c:pt idx="24616">
                  <c:v>11.467000000000001</c:v>
                </c:pt>
                <c:pt idx="24617">
                  <c:v>11.467000000000001</c:v>
                </c:pt>
                <c:pt idx="24618">
                  <c:v>11.467000000000001</c:v>
                </c:pt>
                <c:pt idx="24619">
                  <c:v>11.467000000000001</c:v>
                </c:pt>
                <c:pt idx="24620">
                  <c:v>11.467000000000001</c:v>
                </c:pt>
                <c:pt idx="24621">
                  <c:v>11.467000000000001</c:v>
                </c:pt>
                <c:pt idx="24622">
                  <c:v>11.467000000000001</c:v>
                </c:pt>
                <c:pt idx="24623">
                  <c:v>11.467000000000001</c:v>
                </c:pt>
                <c:pt idx="24624">
                  <c:v>11.467000000000001</c:v>
                </c:pt>
                <c:pt idx="24625">
                  <c:v>11.492000000000001</c:v>
                </c:pt>
                <c:pt idx="24626">
                  <c:v>11.492000000000001</c:v>
                </c:pt>
                <c:pt idx="24627">
                  <c:v>11.492000000000001</c:v>
                </c:pt>
                <c:pt idx="24628">
                  <c:v>11.516</c:v>
                </c:pt>
                <c:pt idx="24629">
                  <c:v>11.516</c:v>
                </c:pt>
                <c:pt idx="24630">
                  <c:v>11.516</c:v>
                </c:pt>
                <c:pt idx="24631">
                  <c:v>11.516</c:v>
                </c:pt>
                <c:pt idx="24632">
                  <c:v>11.516</c:v>
                </c:pt>
                <c:pt idx="24633">
                  <c:v>11.516</c:v>
                </c:pt>
                <c:pt idx="24634">
                  <c:v>11.516</c:v>
                </c:pt>
                <c:pt idx="24635">
                  <c:v>11.613</c:v>
                </c:pt>
                <c:pt idx="24636">
                  <c:v>11.759</c:v>
                </c:pt>
                <c:pt idx="24637">
                  <c:v>11.856</c:v>
                </c:pt>
                <c:pt idx="24638">
                  <c:v>11.904</c:v>
                </c:pt>
                <c:pt idx="24639">
                  <c:v>11.977</c:v>
                </c:pt>
                <c:pt idx="24640">
                  <c:v>11.977</c:v>
                </c:pt>
                <c:pt idx="24641">
                  <c:v>12.000999999999999</c:v>
                </c:pt>
                <c:pt idx="24642">
                  <c:v>12.000999999999999</c:v>
                </c:pt>
                <c:pt idx="24643">
                  <c:v>12.000999999999999</c:v>
                </c:pt>
                <c:pt idx="24644">
                  <c:v>11.977</c:v>
                </c:pt>
                <c:pt idx="24645">
                  <c:v>11.929</c:v>
                </c:pt>
                <c:pt idx="24646">
                  <c:v>11.929</c:v>
                </c:pt>
                <c:pt idx="24647">
                  <c:v>11.88</c:v>
                </c:pt>
                <c:pt idx="24648">
                  <c:v>11.856</c:v>
                </c:pt>
                <c:pt idx="24649">
                  <c:v>11.832000000000001</c:v>
                </c:pt>
                <c:pt idx="24650">
                  <c:v>11.807</c:v>
                </c:pt>
                <c:pt idx="24651">
                  <c:v>11.807</c:v>
                </c:pt>
                <c:pt idx="24652">
                  <c:v>11.832000000000001</c:v>
                </c:pt>
                <c:pt idx="24653">
                  <c:v>11.782999999999999</c:v>
                </c:pt>
                <c:pt idx="24654">
                  <c:v>11.734</c:v>
                </c:pt>
                <c:pt idx="24655">
                  <c:v>11.686</c:v>
                </c:pt>
                <c:pt idx="24656">
                  <c:v>11.662000000000001</c:v>
                </c:pt>
                <c:pt idx="24657">
                  <c:v>11.662000000000001</c:v>
                </c:pt>
                <c:pt idx="24658">
                  <c:v>11.662000000000001</c:v>
                </c:pt>
                <c:pt idx="24659">
                  <c:v>11.637</c:v>
                </c:pt>
                <c:pt idx="24660">
                  <c:v>11.613</c:v>
                </c:pt>
                <c:pt idx="24661">
                  <c:v>11.589</c:v>
                </c:pt>
                <c:pt idx="24662">
                  <c:v>11.589</c:v>
                </c:pt>
                <c:pt idx="24663">
                  <c:v>11.613</c:v>
                </c:pt>
                <c:pt idx="24664">
                  <c:v>11.613</c:v>
                </c:pt>
                <c:pt idx="24665">
                  <c:v>11.589</c:v>
                </c:pt>
                <c:pt idx="24666">
                  <c:v>11.589</c:v>
                </c:pt>
                <c:pt idx="24667">
                  <c:v>11.589</c:v>
                </c:pt>
                <c:pt idx="24668">
                  <c:v>11.589</c:v>
                </c:pt>
                <c:pt idx="24669">
                  <c:v>11.637</c:v>
                </c:pt>
                <c:pt idx="24670">
                  <c:v>11.662000000000001</c:v>
                </c:pt>
                <c:pt idx="24671">
                  <c:v>11.613</c:v>
                </c:pt>
                <c:pt idx="24672">
                  <c:v>11.589</c:v>
                </c:pt>
                <c:pt idx="24673">
                  <c:v>11.565</c:v>
                </c:pt>
                <c:pt idx="24674">
                  <c:v>11.565</c:v>
                </c:pt>
                <c:pt idx="24675">
                  <c:v>11.54</c:v>
                </c:pt>
                <c:pt idx="24676">
                  <c:v>11.516</c:v>
                </c:pt>
                <c:pt idx="24677">
                  <c:v>11.492000000000001</c:v>
                </c:pt>
                <c:pt idx="24678">
                  <c:v>11.492000000000001</c:v>
                </c:pt>
                <c:pt idx="24679">
                  <c:v>11.492000000000001</c:v>
                </c:pt>
                <c:pt idx="24680">
                  <c:v>11.492000000000001</c:v>
                </c:pt>
                <c:pt idx="24681">
                  <c:v>11.492000000000001</c:v>
                </c:pt>
                <c:pt idx="24682">
                  <c:v>11.443</c:v>
                </c:pt>
                <c:pt idx="24683">
                  <c:v>11.467000000000001</c:v>
                </c:pt>
                <c:pt idx="24684">
                  <c:v>11.467000000000001</c:v>
                </c:pt>
                <c:pt idx="24685">
                  <c:v>11.467000000000001</c:v>
                </c:pt>
                <c:pt idx="24686">
                  <c:v>11.443</c:v>
                </c:pt>
                <c:pt idx="24687">
                  <c:v>11.443</c:v>
                </c:pt>
                <c:pt idx="24688">
                  <c:v>11.443</c:v>
                </c:pt>
                <c:pt idx="24689">
                  <c:v>11.443</c:v>
                </c:pt>
                <c:pt idx="24690">
                  <c:v>11.467000000000001</c:v>
                </c:pt>
                <c:pt idx="24691">
                  <c:v>11.467000000000001</c:v>
                </c:pt>
                <c:pt idx="24692">
                  <c:v>11.467000000000001</c:v>
                </c:pt>
                <c:pt idx="24693">
                  <c:v>11.467000000000001</c:v>
                </c:pt>
                <c:pt idx="24694">
                  <c:v>11.467000000000001</c:v>
                </c:pt>
                <c:pt idx="24695">
                  <c:v>11.467000000000001</c:v>
                </c:pt>
                <c:pt idx="24696">
                  <c:v>11.467000000000001</c:v>
                </c:pt>
                <c:pt idx="24697">
                  <c:v>11.467000000000001</c:v>
                </c:pt>
                <c:pt idx="24698">
                  <c:v>11.467000000000001</c:v>
                </c:pt>
                <c:pt idx="24699">
                  <c:v>11.467000000000001</c:v>
                </c:pt>
                <c:pt idx="24700">
                  <c:v>11.467000000000001</c:v>
                </c:pt>
                <c:pt idx="24701">
                  <c:v>11.467000000000001</c:v>
                </c:pt>
                <c:pt idx="24702">
                  <c:v>11.467000000000001</c:v>
                </c:pt>
                <c:pt idx="24703">
                  <c:v>11.467000000000001</c:v>
                </c:pt>
                <c:pt idx="24704">
                  <c:v>11.467000000000001</c:v>
                </c:pt>
                <c:pt idx="24705">
                  <c:v>11.467000000000001</c:v>
                </c:pt>
                <c:pt idx="24706">
                  <c:v>11.467000000000001</c:v>
                </c:pt>
                <c:pt idx="24707">
                  <c:v>11.492000000000001</c:v>
                </c:pt>
                <c:pt idx="24708">
                  <c:v>11.516</c:v>
                </c:pt>
                <c:pt idx="24709">
                  <c:v>11.516</c:v>
                </c:pt>
                <c:pt idx="24710">
                  <c:v>11.516</c:v>
                </c:pt>
                <c:pt idx="24711">
                  <c:v>11.516</c:v>
                </c:pt>
                <c:pt idx="24712">
                  <c:v>11.54</c:v>
                </c:pt>
                <c:pt idx="24713">
                  <c:v>11.565</c:v>
                </c:pt>
                <c:pt idx="24714">
                  <c:v>11.565</c:v>
                </c:pt>
                <c:pt idx="24715">
                  <c:v>11.613</c:v>
                </c:pt>
                <c:pt idx="24716">
                  <c:v>11.686</c:v>
                </c:pt>
                <c:pt idx="24717">
                  <c:v>11.686</c:v>
                </c:pt>
                <c:pt idx="24718">
                  <c:v>11.71</c:v>
                </c:pt>
                <c:pt idx="24719">
                  <c:v>11.734</c:v>
                </c:pt>
                <c:pt idx="24720">
                  <c:v>11.807</c:v>
                </c:pt>
                <c:pt idx="24721">
                  <c:v>11.88</c:v>
                </c:pt>
                <c:pt idx="24722">
                  <c:v>11.904</c:v>
                </c:pt>
                <c:pt idx="24723">
                  <c:v>12.025</c:v>
                </c:pt>
                <c:pt idx="24724">
                  <c:v>12.098000000000001</c:v>
                </c:pt>
                <c:pt idx="24725">
                  <c:v>12.147</c:v>
                </c:pt>
                <c:pt idx="24726">
                  <c:v>12.074</c:v>
                </c:pt>
                <c:pt idx="24727">
                  <c:v>12.195</c:v>
                </c:pt>
                <c:pt idx="24728">
                  <c:v>12.34</c:v>
                </c:pt>
                <c:pt idx="24729">
                  <c:v>12.316000000000001</c:v>
                </c:pt>
                <c:pt idx="24730">
                  <c:v>12.34</c:v>
                </c:pt>
                <c:pt idx="24731">
                  <c:v>12.413</c:v>
                </c:pt>
                <c:pt idx="24732">
                  <c:v>12.388999999999999</c:v>
                </c:pt>
                <c:pt idx="24733">
                  <c:v>12.436999999999999</c:v>
                </c:pt>
                <c:pt idx="24734">
                  <c:v>12.364000000000001</c:v>
                </c:pt>
                <c:pt idx="24735">
                  <c:v>12.364000000000001</c:v>
                </c:pt>
                <c:pt idx="24736">
                  <c:v>12.436999999999999</c:v>
                </c:pt>
                <c:pt idx="24737">
                  <c:v>12.436999999999999</c:v>
                </c:pt>
                <c:pt idx="24738">
                  <c:v>12.461</c:v>
                </c:pt>
                <c:pt idx="24739">
                  <c:v>12.388999999999999</c:v>
                </c:pt>
                <c:pt idx="24740">
                  <c:v>12.364000000000001</c:v>
                </c:pt>
                <c:pt idx="24741">
                  <c:v>12.316000000000001</c:v>
                </c:pt>
                <c:pt idx="24742">
                  <c:v>12.34</c:v>
                </c:pt>
                <c:pt idx="24743">
                  <c:v>12.364000000000001</c:v>
                </c:pt>
                <c:pt idx="24744">
                  <c:v>12.316000000000001</c:v>
                </c:pt>
                <c:pt idx="24745">
                  <c:v>12.268000000000001</c:v>
                </c:pt>
                <c:pt idx="24746">
                  <c:v>12.243</c:v>
                </c:pt>
                <c:pt idx="24747">
                  <c:v>12.218999999999999</c:v>
                </c:pt>
                <c:pt idx="24748">
                  <c:v>12.195</c:v>
                </c:pt>
                <c:pt idx="24749">
                  <c:v>12.195</c:v>
                </c:pt>
                <c:pt idx="24750">
                  <c:v>12.147</c:v>
                </c:pt>
                <c:pt idx="24751">
                  <c:v>12.074</c:v>
                </c:pt>
                <c:pt idx="24752">
                  <c:v>12.025</c:v>
                </c:pt>
                <c:pt idx="24753">
                  <c:v>11.977</c:v>
                </c:pt>
                <c:pt idx="24754">
                  <c:v>11.977</c:v>
                </c:pt>
                <c:pt idx="24755">
                  <c:v>11.977</c:v>
                </c:pt>
                <c:pt idx="24756">
                  <c:v>11.929</c:v>
                </c:pt>
                <c:pt idx="24757">
                  <c:v>11.88</c:v>
                </c:pt>
                <c:pt idx="24758">
                  <c:v>11.88</c:v>
                </c:pt>
                <c:pt idx="24759">
                  <c:v>11.832000000000001</c:v>
                </c:pt>
                <c:pt idx="24760">
                  <c:v>11.832000000000001</c:v>
                </c:pt>
                <c:pt idx="24761">
                  <c:v>11.807</c:v>
                </c:pt>
                <c:pt idx="24762">
                  <c:v>11.782999999999999</c:v>
                </c:pt>
                <c:pt idx="24763">
                  <c:v>11.759</c:v>
                </c:pt>
                <c:pt idx="24764">
                  <c:v>11.734</c:v>
                </c:pt>
                <c:pt idx="24765">
                  <c:v>11.686</c:v>
                </c:pt>
                <c:pt idx="24766">
                  <c:v>11.686</c:v>
                </c:pt>
                <c:pt idx="24767">
                  <c:v>11.686</c:v>
                </c:pt>
                <c:pt idx="24768">
                  <c:v>11.662000000000001</c:v>
                </c:pt>
                <c:pt idx="24769">
                  <c:v>11.637</c:v>
                </c:pt>
                <c:pt idx="24770">
                  <c:v>11.759</c:v>
                </c:pt>
                <c:pt idx="24771">
                  <c:v>11.686</c:v>
                </c:pt>
                <c:pt idx="24772">
                  <c:v>11.662000000000001</c:v>
                </c:pt>
                <c:pt idx="24773">
                  <c:v>11.734</c:v>
                </c:pt>
                <c:pt idx="24774">
                  <c:v>11.782999999999999</c:v>
                </c:pt>
                <c:pt idx="24775">
                  <c:v>11.782999999999999</c:v>
                </c:pt>
                <c:pt idx="24776">
                  <c:v>11.71</c:v>
                </c:pt>
                <c:pt idx="24777">
                  <c:v>11.637</c:v>
                </c:pt>
                <c:pt idx="24778">
                  <c:v>11.613</c:v>
                </c:pt>
                <c:pt idx="24779">
                  <c:v>11.589</c:v>
                </c:pt>
                <c:pt idx="24780">
                  <c:v>11.589</c:v>
                </c:pt>
                <c:pt idx="24781">
                  <c:v>11.589</c:v>
                </c:pt>
                <c:pt idx="24782">
                  <c:v>11.589</c:v>
                </c:pt>
                <c:pt idx="24783">
                  <c:v>11.565</c:v>
                </c:pt>
                <c:pt idx="24784">
                  <c:v>11.565</c:v>
                </c:pt>
                <c:pt idx="24785">
                  <c:v>11.565</c:v>
                </c:pt>
                <c:pt idx="24786">
                  <c:v>11.565</c:v>
                </c:pt>
                <c:pt idx="24787">
                  <c:v>11.565</c:v>
                </c:pt>
                <c:pt idx="24788">
                  <c:v>11.565</c:v>
                </c:pt>
                <c:pt idx="24789">
                  <c:v>11.565</c:v>
                </c:pt>
                <c:pt idx="24790">
                  <c:v>11.589</c:v>
                </c:pt>
                <c:pt idx="24791">
                  <c:v>11.589</c:v>
                </c:pt>
                <c:pt idx="24792">
                  <c:v>11.589</c:v>
                </c:pt>
                <c:pt idx="24793">
                  <c:v>11.589</c:v>
                </c:pt>
                <c:pt idx="24794">
                  <c:v>11.565</c:v>
                </c:pt>
                <c:pt idx="24795">
                  <c:v>11.565</c:v>
                </c:pt>
                <c:pt idx="24796">
                  <c:v>11.565</c:v>
                </c:pt>
                <c:pt idx="24797">
                  <c:v>11.565</c:v>
                </c:pt>
                <c:pt idx="24798">
                  <c:v>11.565</c:v>
                </c:pt>
                <c:pt idx="24799">
                  <c:v>11.565</c:v>
                </c:pt>
                <c:pt idx="24800">
                  <c:v>11.54</c:v>
                </c:pt>
                <c:pt idx="24801">
                  <c:v>11.54</c:v>
                </c:pt>
                <c:pt idx="24802">
                  <c:v>11.565</c:v>
                </c:pt>
                <c:pt idx="24803">
                  <c:v>11.589</c:v>
                </c:pt>
                <c:pt idx="24804">
                  <c:v>11.613</c:v>
                </c:pt>
                <c:pt idx="24805">
                  <c:v>11.637</c:v>
                </c:pt>
                <c:pt idx="24806">
                  <c:v>11.637</c:v>
                </c:pt>
                <c:pt idx="24807">
                  <c:v>11.613</c:v>
                </c:pt>
                <c:pt idx="24808">
                  <c:v>11.613</c:v>
                </c:pt>
                <c:pt idx="24809">
                  <c:v>11.637</c:v>
                </c:pt>
                <c:pt idx="24810">
                  <c:v>11.662000000000001</c:v>
                </c:pt>
                <c:pt idx="24811">
                  <c:v>11.662000000000001</c:v>
                </c:pt>
                <c:pt idx="24812">
                  <c:v>11.686</c:v>
                </c:pt>
                <c:pt idx="24813">
                  <c:v>11.71</c:v>
                </c:pt>
                <c:pt idx="24814">
                  <c:v>11.734</c:v>
                </c:pt>
                <c:pt idx="24815">
                  <c:v>11.734</c:v>
                </c:pt>
                <c:pt idx="24816">
                  <c:v>11.734</c:v>
                </c:pt>
                <c:pt idx="24817">
                  <c:v>11.734</c:v>
                </c:pt>
                <c:pt idx="24818">
                  <c:v>11.734</c:v>
                </c:pt>
                <c:pt idx="24819">
                  <c:v>11.734</c:v>
                </c:pt>
                <c:pt idx="24820">
                  <c:v>11.734</c:v>
                </c:pt>
                <c:pt idx="24821">
                  <c:v>11.782999999999999</c:v>
                </c:pt>
                <c:pt idx="24822">
                  <c:v>11.807</c:v>
                </c:pt>
                <c:pt idx="24823">
                  <c:v>11.856</c:v>
                </c:pt>
                <c:pt idx="24824">
                  <c:v>12.000999999999999</c:v>
                </c:pt>
                <c:pt idx="24825">
                  <c:v>11.977</c:v>
                </c:pt>
                <c:pt idx="24826">
                  <c:v>11.977</c:v>
                </c:pt>
                <c:pt idx="24827">
                  <c:v>11.952999999999999</c:v>
                </c:pt>
                <c:pt idx="24828">
                  <c:v>11.856</c:v>
                </c:pt>
                <c:pt idx="24829">
                  <c:v>11.807</c:v>
                </c:pt>
                <c:pt idx="24830">
                  <c:v>11.782999999999999</c:v>
                </c:pt>
                <c:pt idx="24831">
                  <c:v>11.759</c:v>
                </c:pt>
                <c:pt idx="24832">
                  <c:v>11.782999999999999</c:v>
                </c:pt>
                <c:pt idx="24833">
                  <c:v>11.832000000000001</c:v>
                </c:pt>
                <c:pt idx="24834">
                  <c:v>11.832000000000001</c:v>
                </c:pt>
                <c:pt idx="24835">
                  <c:v>11.832000000000001</c:v>
                </c:pt>
                <c:pt idx="24836">
                  <c:v>11.88</c:v>
                </c:pt>
                <c:pt idx="24837">
                  <c:v>11.856</c:v>
                </c:pt>
                <c:pt idx="24838">
                  <c:v>11.832000000000001</c:v>
                </c:pt>
                <c:pt idx="24839">
                  <c:v>11.832000000000001</c:v>
                </c:pt>
                <c:pt idx="24840">
                  <c:v>11.807</c:v>
                </c:pt>
                <c:pt idx="24841">
                  <c:v>11.782999999999999</c:v>
                </c:pt>
                <c:pt idx="24842">
                  <c:v>11.734</c:v>
                </c:pt>
                <c:pt idx="24843">
                  <c:v>11.71</c:v>
                </c:pt>
                <c:pt idx="24844">
                  <c:v>11.71</c:v>
                </c:pt>
                <c:pt idx="24845">
                  <c:v>11.686</c:v>
                </c:pt>
                <c:pt idx="24846">
                  <c:v>11.662000000000001</c:v>
                </c:pt>
                <c:pt idx="24847">
                  <c:v>11.637</c:v>
                </c:pt>
                <c:pt idx="24848">
                  <c:v>11.637</c:v>
                </c:pt>
                <c:pt idx="24849">
                  <c:v>11.637</c:v>
                </c:pt>
                <c:pt idx="24850">
                  <c:v>11.613</c:v>
                </c:pt>
                <c:pt idx="24851">
                  <c:v>11.613</c:v>
                </c:pt>
                <c:pt idx="24852">
                  <c:v>11.613</c:v>
                </c:pt>
                <c:pt idx="24853">
                  <c:v>11.613</c:v>
                </c:pt>
                <c:pt idx="24854">
                  <c:v>11.613</c:v>
                </c:pt>
                <c:pt idx="24855">
                  <c:v>11.589</c:v>
                </c:pt>
                <c:pt idx="24856">
                  <c:v>11.589</c:v>
                </c:pt>
                <c:pt idx="24857">
                  <c:v>11.589</c:v>
                </c:pt>
                <c:pt idx="24858">
                  <c:v>11.589</c:v>
                </c:pt>
                <c:pt idx="24859">
                  <c:v>11.589</c:v>
                </c:pt>
                <c:pt idx="24860">
                  <c:v>11.589</c:v>
                </c:pt>
                <c:pt idx="24861">
                  <c:v>11.589</c:v>
                </c:pt>
                <c:pt idx="24862">
                  <c:v>11.589</c:v>
                </c:pt>
                <c:pt idx="24863">
                  <c:v>11.589</c:v>
                </c:pt>
                <c:pt idx="24864">
                  <c:v>11.589</c:v>
                </c:pt>
                <c:pt idx="24865">
                  <c:v>11.589</c:v>
                </c:pt>
                <c:pt idx="24866">
                  <c:v>11.589</c:v>
                </c:pt>
                <c:pt idx="24867">
                  <c:v>11.589</c:v>
                </c:pt>
                <c:pt idx="24868">
                  <c:v>11.613</c:v>
                </c:pt>
                <c:pt idx="24869">
                  <c:v>11.613</c:v>
                </c:pt>
                <c:pt idx="24870">
                  <c:v>11.613</c:v>
                </c:pt>
                <c:pt idx="24871">
                  <c:v>11.589</c:v>
                </c:pt>
                <c:pt idx="24872">
                  <c:v>11.589</c:v>
                </c:pt>
                <c:pt idx="24873">
                  <c:v>11.589</c:v>
                </c:pt>
                <c:pt idx="24874">
                  <c:v>11.589</c:v>
                </c:pt>
                <c:pt idx="24875">
                  <c:v>11.613</c:v>
                </c:pt>
                <c:pt idx="24876">
                  <c:v>11.613</c:v>
                </c:pt>
                <c:pt idx="24877">
                  <c:v>11.589</c:v>
                </c:pt>
                <c:pt idx="24878">
                  <c:v>11.589</c:v>
                </c:pt>
                <c:pt idx="24879">
                  <c:v>11.613</c:v>
                </c:pt>
                <c:pt idx="24880">
                  <c:v>11.613</c:v>
                </c:pt>
                <c:pt idx="24881">
                  <c:v>11.613</c:v>
                </c:pt>
                <c:pt idx="24882">
                  <c:v>11.613</c:v>
                </c:pt>
                <c:pt idx="24883">
                  <c:v>11.613</c:v>
                </c:pt>
                <c:pt idx="24884">
                  <c:v>11.613</c:v>
                </c:pt>
                <c:pt idx="24885">
                  <c:v>11.613</c:v>
                </c:pt>
                <c:pt idx="24886">
                  <c:v>11.613</c:v>
                </c:pt>
                <c:pt idx="24887">
                  <c:v>11.613</c:v>
                </c:pt>
                <c:pt idx="24888">
                  <c:v>11.613</c:v>
                </c:pt>
                <c:pt idx="24889">
                  <c:v>11.613</c:v>
                </c:pt>
                <c:pt idx="24890">
                  <c:v>11.589</c:v>
                </c:pt>
                <c:pt idx="24891">
                  <c:v>11.589</c:v>
                </c:pt>
                <c:pt idx="24892">
                  <c:v>11.589</c:v>
                </c:pt>
                <c:pt idx="24893">
                  <c:v>11.565</c:v>
                </c:pt>
                <c:pt idx="24894">
                  <c:v>11.565</c:v>
                </c:pt>
                <c:pt idx="24895">
                  <c:v>11.565</c:v>
                </c:pt>
                <c:pt idx="24896">
                  <c:v>11.589</c:v>
                </c:pt>
                <c:pt idx="24897">
                  <c:v>11.589</c:v>
                </c:pt>
                <c:pt idx="24898">
                  <c:v>11.565</c:v>
                </c:pt>
                <c:pt idx="24899">
                  <c:v>11.54</c:v>
                </c:pt>
                <c:pt idx="24900">
                  <c:v>11.54</c:v>
                </c:pt>
                <c:pt idx="24901">
                  <c:v>11.565</c:v>
                </c:pt>
                <c:pt idx="24902">
                  <c:v>11.613</c:v>
                </c:pt>
                <c:pt idx="24903">
                  <c:v>11.637</c:v>
                </c:pt>
                <c:pt idx="24904">
                  <c:v>11.637</c:v>
                </c:pt>
                <c:pt idx="24905">
                  <c:v>11.662000000000001</c:v>
                </c:pt>
                <c:pt idx="24906">
                  <c:v>11.71</c:v>
                </c:pt>
                <c:pt idx="24907">
                  <c:v>11.782999999999999</c:v>
                </c:pt>
                <c:pt idx="24908">
                  <c:v>11.856</c:v>
                </c:pt>
                <c:pt idx="24909">
                  <c:v>11.929</c:v>
                </c:pt>
                <c:pt idx="24910">
                  <c:v>11.977</c:v>
                </c:pt>
                <c:pt idx="24911">
                  <c:v>12.025</c:v>
                </c:pt>
                <c:pt idx="24912">
                  <c:v>12.074</c:v>
                </c:pt>
                <c:pt idx="24913">
                  <c:v>12.098000000000001</c:v>
                </c:pt>
                <c:pt idx="24914">
                  <c:v>12.147</c:v>
                </c:pt>
                <c:pt idx="24915">
                  <c:v>12.170999999999999</c:v>
                </c:pt>
                <c:pt idx="24916">
                  <c:v>12.218999999999999</c:v>
                </c:pt>
                <c:pt idx="24917">
                  <c:v>12.218999999999999</c:v>
                </c:pt>
                <c:pt idx="24918">
                  <c:v>12.268000000000001</c:v>
                </c:pt>
                <c:pt idx="24919">
                  <c:v>12.292</c:v>
                </c:pt>
                <c:pt idx="24920">
                  <c:v>12.34</c:v>
                </c:pt>
                <c:pt idx="24921">
                  <c:v>12.34</c:v>
                </c:pt>
                <c:pt idx="24922">
                  <c:v>12.364000000000001</c:v>
                </c:pt>
                <c:pt idx="24923">
                  <c:v>12.388999999999999</c:v>
                </c:pt>
                <c:pt idx="24924">
                  <c:v>12.413</c:v>
                </c:pt>
                <c:pt idx="24925">
                  <c:v>12.364000000000001</c:v>
                </c:pt>
                <c:pt idx="24926">
                  <c:v>12.34</c:v>
                </c:pt>
                <c:pt idx="24927">
                  <c:v>12.364000000000001</c:v>
                </c:pt>
                <c:pt idx="24928">
                  <c:v>12.364000000000001</c:v>
                </c:pt>
                <c:pt idx="24929">
                  <c:v>12.34</c:v>
                </c:pt>
                <c:pt idx="24930">
                  <c:v>12.316000000000001</c:v>
                </c:pt>
                <c:pt idx="24931">
                  <c:v>12.268000000000001</c:v>
                </c:pt>
                <c:pt idx="24932">
                  <c:v>12.218999999999999</c:v>
                </c:pt>
                <c:pt idx="24933">
                  <c:v>12.195</c:v>
                </c:pt>
                <c:pt idx="24934">
                  <c:v>12.147</c:v>
                </c:pt>
                <c:pt idx="24935">
                  <c:v>12.098000000000001</c:v>
                </c:pt>
                <c:pt idx="24936">
                  <c:v>12.074</c:v>
                </c:pt>
                <c:pt idx="24937">
                  <c:v>12.000999999999999</c:v>
                </c:pt>
                <c:pt idx="24938">
                  <c:v>11.977</c:v>
                </c:pt>
                <c:pt idx="24939">
                  <c:v>11.929</c:v>
                </c:pt>
                <c:pt idx="24940">
                  <c:v>11.929</c:v>
                </c:pt>
                <c:pt idx="24941">
                  <c:v>11.904</c:v>
                </c:pt>
                <c:pt idx="24942">
                  <c:v>11.88</c:v>
                </c:pt>
                <c:pt idx="24943">
                  <c:v>11.856</c:v>
                </c:pt>
                <c:pt idx="24944">
                  <c:v>11.832000000000001</c:v>
                </c:pt>
                <c:pt idx="24945">
                  <c:v>11.782999999999999</c:v>
                </c:pt>
                <c:pt idx="24946">
                  <c:v>11.759</c:v>
                </c:pt>
                <c:pt idx="24947">
                  <c:v>11.734</c:v>
                </c:pt>
                <c:pt idx="24948">
                  <c:v>11.734</c:v>
                </c:pt>
                <c:pt idx="24949">
                  <c:v>11.759</c:v>
                </c:pt>
                <c:pt idx="24950">
                  <c:v>11.759</c:v>
                </c:pt>
                <c:pt idx="24951">
                  <c:v>11.759</c:v>
                </c:pt>
                <c:pt idx="24952">
                  <c:v>11.71</c:v>
                </c:pt>
                <c:pt idx="24953">
                  <c:v>11.71</c:v>
                </c:pt>
                <c:pt idx="24954">
                  <c:v>11.71</c:v>
                </c:pt>
                <c:pt idx="24955">
                  <c:v>11.686</c:v>
                </c:pt>
                <c:pt idx="24956">
                  <c:v>11.71</c:v>
                </c:pt>
                <c:pt idx="24957">
                  <c:v>11.71</c:v>
                </c:pt>
                <c:pt idx="24958">
                  <c:v>11.686</c:v>
                </c:pt>
                <c:pt idx="24959">
                  <c:v>11.686</c:v>
                </c:pt>
                <c:pt idx="24960">
                  <c:v>11.662000000000001</c:v>
                </c:pt>
                <c:pt idx="24961">
                  <c:v>11.637</c:v>
                </c:pt>
                <c:pt idx="24962">
                  <c:v>11.613</c:v>
                </c:pt>
                <c:pt idx="24963">
                  <c:v>11.589</c:v>
                </c:pt>
                <c:pt idx="24964">
                  <c:v>11.589</c:v>
                </c:pt>
                <c:pt idx="24965">
                  <c:v>11.589</c:v>
                </c:pt>
                <c:pt idx="24966">
                  <c:v>11.589</c:v>
                </c:pt>
                <c:pt idx="24967">
                  <c:v>11.589</c:v>
                </c:pt>
                <c:pt idx="24968">
                  <c:v>11.589</c:v>
                </c:pt>
                <c:pt idx="24969">
                  <c:v>11.589</c:v>
                </c:pt>
                <c:pt idx="24970">
                  <c:v>11.589</c:v>
                </c:pt>
                <c:pt idx="24971">
                  <c:v>11.565</c:v>
                </c:pt>
                <c:pt idx="24972">
                  <c:v>11.565</c:v>
                </c:pt>
                <c:pt idx="24973">
                  <c:v>11.54</c:v>
                </c:pt>
                <c:pt idx="24974">
                  <c:v>11.54</c:v>
                </c:pt>
                <c:pt idx="24975">
                  <c:v>11.54</c:v>
                </c:pt>
                <c:pt idx="24976">
                  <c:v>11.516</c:v>
                </c:pt>
                <c:pt idx="24977">
                  <c:v>11.516</c:v>
                </c:pt>
                <c:pt idx="24978">
                  <c:v>11.492000000000001</c:v>
                </c:pt>
                <c:pt idx="24979">
                  <c:v>11.492000000000001</c:v>
                </c:pt>
                <c:pt idx="24980">
                  <c:v>11.516</c:v>
                </c:pt>
                <c:pt idx="24981">
                  <c:v>11.516</c:v>
                </c:pt>
                <c:pt idx="24982">
                  <c:v>11.516</c:v>
                </c:pt>
                <c:pt idx="24983">
                  <c:v>11.516</c:v>
                </c:pt>
                <c:pt idx="24984">
                  <c:v>11.516</c:v>
                </c:pt>
                <c:pt idx="24985">
                  <c:v>11.54</c:v>
                </c:pt>
                <c:pt idx="24986">
                  <c:v>11.54</c:v>
                </c:pt>
                <c:pt idx="24987">
                  <c:v>11.516</c:v>
                </c:pt>
                <c:pt idx="24988">
                  <c:v>11.516</c:v>
                </c:pt>
                <c:pt idx="24989">
                  <c:v>11.54</c:v>
                </c:pt>
                <c:pt idx="24990">
                  <c:v>11.516</c:v>
                </c:pt>
                <c:pt idx="24991">
                  <c:v>11.516</c:v>
                </c:pt>
                <c:pt idx="24992">
                  <c:v>11.516</c:v>
                </c:pt>
                <c:pt idx="24993">
                  <c:v>11.54</c:v>
                </c:pt>
                <c:pt idx="24994">
                  <c:v>11.54</c:v>
                </c:pt>
                <c:pt idx="24995">
                  <c:v>11.565</c:v>
                </c:pt>
                <c:pt idx="24996">
                  <c:v>11.565</c:v>
                </c:pt>
                <c:pt idx="24997">
                  <c:v>11.589</c:v>
                </c:pt>
                <c:pt idx="24998">
                  <c:v>11.589</c:v>
                </c:pt>
                <c:pt idx="24999">
                  <c:v>11.565</c:v>
                </c:pt>
                <c:pt idx="25000">
                  <c:v>11.589</c:v>
                </c:pt>
                <c:pt idx="25001">
                  <c:v>11.613</c:v>
                </c:pt>
                <c:pt idx="25002">
                  <c:v>11.686</c:v>
                </c:pt>
                <c:pt idx="25003">
                  <c:v>11.782999999999999</c:v>
                </c:pt>
                <c:pt idx="25004">
                  <c:v>11.856</c:v>
                </c:pt>
                <c:pt idx="25005">
                  <c:v>11.904</c:v>
                </c:pt>
                <c:pt idx="25006">
                  <c:v>11.929</c:v>
                </c:pt>
                <c:pt idx="25007">
                  <c:v>11.977</c:v>
                </c:pt>
                <c:pt idx="25008">
                  <c:v>12.025</c:v>
                </c:pt>
                <c:pt idx="25009">
                  <c:v>12.05</c:v>
                </c:pt>
                <c:pt idx="25010">
                  <c:v>12.122</c:v>
                </c:pt>
                <c:pt idx="25011">
                  <c:v>12.195</c:v>
                </c:pt>
                <c:pt idx="25012">
                  <c:v>12.243</c:v>
                </c:pt>
                <c:pt idx="25013">
                  <c:v>12.268000000000001</c:v>
                </c:pt>
                <c:pt idx="25014">
                  <c:v>12.316000000000001</c:v>
                </c:pt>
                <c:pt idx="25015">
                  <c:v>12.292</c:v>
                </c:pt>
                <c:pt idx="25016">
                  <c:v>12.292</c:v>
                </c:pt>
                <c:pt idx="25017">
                  <c:v>12.292</c:v>
                </c:pt>
                <c:pt idx="25018">
                  <c:v>12.34</c:v>
                </c:pt>
                <c:pt idx="25019">
                  <c:v>12.34</c:v>
                </c:pt>
                <c:pt idx="25020">
                  <c:v>12.34</c:v>
                </c:pt>
                <c:pt idx="25021">
                  <c:v>12.316000000000001</c:v>
                </c:pt>
                <c:pt idx="25022">
                  <c:v>12.364000000000001</c:v>
                </c:pt>
                <c:pt idx="25023">
                  <c:v>12.364000000000001</c:v>
                </c:pt>
                <c:pt idx="25024">
                  <c:v>12.34</c:v>
                </c:pt>
                <c:pt idx="25025">
                  <c:v>12.292</c:v>
                </c:pt>
                <c:pt idx="25026">
                  <c:v>12.292</c:v>
                </c:pt>
                <c:pt idx="25027">
                  <c:v>12.292</c:v>
                </c:pt>
                <c:pt idx="25028">
                  <c:v>12.292</c:v>
                </c:pt>
                <c:pt idx="25029">
                  <c:v>12.268000000000001</c:v>
                </c:pt>
                <c:pt idx="25030">
                  <c:v>12.170999999999999</c:v>
                </c:pt>
                <c:pt idx="25031">
                  <c:v>12.122</c:v>
                </c:pt>
                <c:pt idx="25032">
                  <c:v>12.098000000000001</c:v>
                </c:pt>
                <c:pt idx="25033">
                  <c:v>12.05</c:v>
                </c:pt>
                <c:pt idx="25034">
                  <c:v>12.025</c:v>
                </c:pt>
                <c:pt idx="25035">
                  <c:v>11.977</c:v>
                </c:pt>
                <c:pt idx="25036">
                  <c:v>11.929</c:v>
                </c:pt>
                <c:pt idx="25037">
                  <c:v>11.904</c:v>
                </c:pt>
                <c:pt idx="25038">
                  <c:v>11.904</c:v>
                </c:pt>
                <c:pt idx="25039">
                  <c:v>11.88</c:v>
                </c:pt>
                <c:pt idx="25040">
                  <c:v>11.832000000000001</c:v>
                </c:pt>
                <c:pt idx="25041">
                  <c:v>11.807</c:v>
                </c:pt>
                <c:pt idx="25042">
                  <c:v>11.782999999999999</c:v>
                </c:pt>
                <c:pt idx="25043">
                  <c:v>11.782999999999999</c:v>
                </c:pt>
                <c:pt idx="25044">
                  <c:v>11.759</c:v>
                </c:pt>
                <c:pt idx="25045">
                  <c:v>11.734</c:v>
                </c:pt>
                <c:pt idx="25046">
                  <c:v>11.71</c:v>
                </c:pt>
                <c:pt idx="25047">
                  <c:v>11.71</c:v>
                </c:pt>
                <c:pt idx="25048">
                  <c:v>11.71</c:v>
                </c:pt>
                <c:pt idx="25049">
                  <c:v>11.686</c:v>
                </c:pt>
                <c:pt idx="25050">
                  <c:v>11.686</c:v>
                </c:pt>
                <c:pt idx="25051">
                  <c:v>11.686</c:v>
                </c:pt>
                <c:pt idx="25052">
                  <c:v>11.686</c:v>
                </c:pt>
                <c:pt idx="25053">
                  <c:v>11.662000000000001</c:v>
                </c:pt>
                <c:pt idx="25054">
                  <c:v>11.637</c:v>
                </c:pt>
                <c:pt idx="25055">
                  <c:v>11.637</c:v>
                </c:pt>
                <c:pt idx="25056">
                  <c:v>11.637</c:v>
                </c:pt>
                <c:pt idx="25057">
                  <c:v>11.637</c:v>
                </c:pt>
                <c:pt idx="25058">
                  <c:v>11.637</c:v>
                </c:pt>
                <c:pt idx="25059">
                  <c:v>11.613</c:v>
                </c:pt>
                <c:pt idx="25060">
                  <c:v>11.613</c:v>
                </c:pt>
                <c:pt idx="25061">
                  <c:v>11.613</c:v>
                </c:pt>
                <c:pt idx="25062">
                  <c:v>11.589</c:v>
                </c:pt>
                <c:pt idx="25063">
                  <c:v>11.589</c:v>
                </c:pt>
                <c:pt idx="25064">
                  <c:v>11.589</c:v>
                </c:pt>
                <c:pt idx="25065">
                  <c:v>11.589</c:v>
                </c:pt>
                <c:pt idx="25066">
                  <c:v>11.613</c:v>
                </c:pt>
                <c:pt idx="25067">
                  <c:v>11.589</c:v>
                </c:pt>
                <c:pt idx="25068">
                  <c:v>11.613</c:v>
                </c:pt>
                <c:pt idx="25069">
                  <c:v>11.613</c:v>
                </c:pt>
                <c:pt idx="25070">
                  <c:v>11.613</c:v>
                </c:pt>
                <c:pt idx="25071">
                  <c:v>11.637</c:v>
                </c:pt>
                <c:pt idx="25072">
                  <c:v>11.613</c:v>
                </c:pt>
                <c:pt idx="25073">
                  <c:v>11.589</c:v>
                </c:pt>
                <c:pt idx="25074">
                  <c:v>11.589</c:v>
                </c:pt>
                <c:pt idx="25075">
                  <c:v>11.589</c:v>
                </c:pt>
                <c:pt idx="25076">
                  <c:v>11.637</c:v>
                </c:pt>
                <c:pt idx="25077">
                  <c:v>11.637</c:v>
                </c:pt>
                <c:pt idx="25078">
                  <c:v>11.613</c:v>
                </c:pt>
                <c:pt idx="25079">
                  <c:v>11.589</c:v>
                </c:pt>
                <c:pt idx="25080">
                  <c:v>11.565</c:v>
                </c:pt>
                <c:pt idx="25081">
                  <c:v>11.54</c:v>
                </c:pt>
                <c:pt idx="25082">
                  <c:v>11.54</c:v>
                </c:pt>
                <c:pt idx="25083">
                  <c:v>11.516</c:v>
                </c:pt>
                <c:pt idx="25084">
                  <c:v>11.492000000000001</c:v>
                </c:pt>
                <c:pt idx="25085">
                  <c:v>11.492000000000001</c:v>
                </c:pt>
                <c:pt idx="25086">
                  <c:v>11.492000000000001</c:v>
                </c:pt>
                <c:pt idx="25087">
                  <c:v>11.492000000000001</c:v>
                </c:pt>
                <c:pt idx="25088">
                  <c:v>11.467000000000001</c:v>
                </c:pt>
                <c:pt idx="25089">
                  <c:v>11.467000000000001</c:v>
                </c:pt>
                <c:pt idx="25090">
                  <c:v>11.467000000000001</c:v>
                </c:pt>
                <c:pt idx="25091">
                  <c:v>11.516</c:v>
                </c:pt>
                <c:pt idx="25092">
                  <c:v>11.516</c:v>
                </c:pt>
                <c:pt idx="25093">
                  <c:v>11.54</c:v>
                </c:pt>
                <c:pt idx="25094">
                  <c:v>11.565</c:v>
                </c:pt>
                <c:pt idx="25095">
                  <c:v>11.589</c:v>
                </c:pt>
                <c:pt idx="25096">
                  <c:v>11.613</c:v>
                </c:pt>
                <c:pt idx="25097">
                  <c:v>11.662000000000001</c:v>
                </c:pt>
                <c:pt idx="25098">
                  <c:v>11.71</c:v>
                </c:pt>
                <c:pt idx="25099">
                  <c:v>11.782999999999999</c:v>
                </c:pt>
                <c:pt idx="25100">
                  <c:v>11.88</c:v>
                </c:pt>
                <c:pt idx="25101">
                  <c:v>11.904</c:v>
                </c:pt>
                <c:pt idx="25102">
                  <c:v>11.88</c:v>
                </c:pt>
                <c:pt idx="25103">
                  <c:v>12.000999999999999</c:v>
                </c:pt>
                <c:pt idx="25104">
                  <c:v>12.05</c:v>
                </c:pt>
                <c:pt idx="25105">
                  <c:v>12.122</c:v>
                </c:pt>
                <c:pt idx="25106">
                  <c:v>12.05</c:v>
                </c:pt>
                <c:pt idx="25107">
                  <c:v>12.122</c:v>
                </c:pt>
                <c:pt idx="25108">
                  <c:v>12.170999999999999</c:v>
                </c:pt>
                <c:pt idx="25109">
                  <c:v>12.195</c:v>
                </c:pt>
                <c:pt idx="25110">
                  <c:v>12.243</c:v>
                </c:pt>
                <c:pt idx="25111">
                  <c:v>12.268000000000001</c:v>
                </c:pt>
                <c:pt idx="25112">
                  <c:v>12.268000000000001</c:v>
                </c:pt>
                <c:pt idx="25113">
                  <c:v>12.292</c:v>
                </c:pt>
                <c:pt idx="25114">
                  <c:v>12.218999999999999</c:v>
                </c:pt>
                <c:pt idx="25115">
                  <c:v>12.292</c:v>
                </c:pt>
                <c:pt idx="25116">
                  <c:v>12.292</c:v>
                </c:pt>
                <c:pt idx="25117">
                  <c:v>12.243</c:v>
                </c:pt>
                <c:pt idx="25118">
                  <c:v>12.218999999999999</c:v>
                </c:pt>
                <c:pt idx="25119">
                  <c:v>12.218999999999999</c:v>
                </c:pt>
                <c:pt idx="25120">
                  <c:v>12.243</c:v>
                </c:pt>
                <c:pt idx="25121">
                  <c:v>12.195</c:v>
                </c:pt>
                <c:pt idx="25122">
                  <c:v>12.147</c:v>
                </c:pt>
                <c:pt idx="25123">
                  <c:v>12.098000000000001</c:v>
                </c:pt>
                <c:pt idx="25124">
                  <c:v>12.074</c:v>
                </c:pt>
                <c:pt idx="25125">
                  <c:v>12.000999999999999</c:v>
                </c:pt>
                <c:pt idx="25126">
                  <c:v>12.000999999999999</c:v>
                </c:pt>
                <c:pt idx="25127">
                  <c:v>12.000999999999999</c:v>
                </c:pt>
                <c:pt idx="25128">
                  <c:v>11.952999999999999</c:v>
                </c:pt>
                <c:pt idx="25129">
                  <c:v>11.904</c:v>
                </c:pt>
                <c:pt idx="25130">
                  <c:v>11.856</c:v>
                </c:pt>
                <c:pt idx="25131">
                  <c:v>11.856</c:v>
                </c:pt>
                <c:pt idx="25132">
                  <c:v>11.856</c:v>
                </c:pt>
                <c:pt idx="25133">
                  <c:v>11.832000000000001</c:v>
                </c:pt>
                <c:pt idx="25134">
                  <c:v>11.832000000000001</c:v>
                </c:pt>
                <c:pt idx="25135">
                  <c:v>11.807</c:v>
                </c:pt>
                <c:pt idx="25136">
                  <c:v>11.782999999999999</c:v>
                </c:pt>
                <c:pt idx="25137">
                  <c:v>11.759</c:v>
                </c:pt>
                <c:pt idx="25138">
                  <c:v>11.759</c:v>
                </c:pt>
                <c:pt idx="25139">
                  <c:v>11.759</c:v>
                </c:pt>
                <c:pt idx="25140">
                  <c:v>11.734</c:v>
                </c:pt>
                <c:pt idx="25141">
                  <c:v>11.71</c:v>
                </c:pt>
                <c:pt idx="25142">
                  <c:v>11.686</c:v>
                </c:pt>
                <c:pt idx="25143">
                  <c:v>11.662000000000001</c:v>
                </c:pt>
                <c:pt idx="25144">
                  <c:v>11.662000000000001</c:v>
                </c:pt>
                <c:pt idx="25145">
                  <c:v>11.637</c:v>
                </c:pt>
                <c:pt idx="25146">
                  <c:v>11.637</c:v>
                </c:pt>
                <c:pt idx="25147">
                  <c:v>11.637</c:v>
                </c:pt>
                <c:pt idx="25148">
                  <c:v>11.637</c:v>
                </c:pt>
                <c:pt idx="25149">
                  <c:v>11.662000000000001</c:v>
                </c:pt>
                <c:pt idx="25150">
                  <c:v>11.662000000000001</c:v>
                </c:pt>
                <c:pt idx="25151">
                  <c:v>11.637</c:v>
                </c:pt>
                <c:pt idx="25152">
                  <c:v>11.637</c:v>
                </c:pt>
                <c:pt idx="25153">
                  <c:v>11.637</c:v>
                </c:pt>
                <c:pt idx="25154">
                  <c:v>11.613</c:v>
                </c:pt>
                <c:pt idx="25155">
                  <c:v>11.637</c:v>
                </c:pt>
                <c:pt idx="25156">
                  <c:v>11.637</c:v>
                </c:pt>
                <c:pt idx="25157">
                  <c:v>11.662000000000001</c:v>
                </c:pt>
                <c:pt idx="25158">
                  <c:v>11.662000000000001</c:v>
                </c:pt>
                <c:pt idx="25159">
                  <c:v>11.662000000000001</c:v>
                </c:pt>
                <c:pt idx="25160">
                  <c:v>11.662000000000001</c:v>
                </c:pt>
                <c:pt idx="25161">
                  <c:v>11.662000000000001</c:v>
                </c:pt>
                <c:pt idx="25162">
                  <c:v>11.637</c:v>
                </c:pt>
                <c:pt idx="25163">
                  <c:v>11.613</c:v>
                </c:pt>
                <c:pt idx="25164">
                  <c:v>11.589</c:v>
                </c:pt>
                <c:pt idx="25165">
                  <c:v>11.589</c:v>
                </c:pt>
                <c:pt idx="25166">
                  <c:v>11.589</c:v>
                </c:pt>
                <c:pt idx="25167">
                  <c:v>11.54</c:v>
                </c:pt>
                <c:pt idx="25168">
                  <c:v>11.516</c:v>
                </c:pt>
                <c:pt idx="25169">
                  <c:v>11.516</c:v>
                </c:pt>
                <c:pt idx="25170">
                  <c:v>11.516</c:v>
                </c:pt>
                <c:pt idx="25171">
                  <c:v>11.516</c:v>
                </c:pt>
                <c:pt idx="25172">
                  <c:v>11.516</c:v>
                </c:pt>
                <c:pt idx="25173">
                  <c:v>11.516</c:v>
                </c:pt>
                <c:pt idx="25174">
                  <c:v>11.516</c:v>
                </c:pt>
                <c:pt idx="25175">
                  <c:v>11.492000000000001</c:v>
                </c:pt>
                <c:pt idx="25176">
                  <c:v>11.467000000000001</c:v>
                </c:pt>
                <c:pt idx="25177">
                  <c:v>11.443</c:v>
                </c:pt>
                <c:pt idx="25178">
                  <c:v>11.443</c:v>
                </c:pt>
                <c:pt idx="25179">
                  <c:v>11.419</c:v>
                </c:pt>
                <c:pt idx="25180">
                  <c:v>11.419</c:v>
                </c:pt>
                <c:pt idx="25181">
                  <c:v>11.419</c:v>
                </c:pt>
                <c:pt idx="25182">
                  <c:v>11.443</c:v>
                </c:pt>
                <c:pt idx="25183">
                  <c:v>11.467000000000001</c:v>
                </c:pt>
                <c:pt idx="25184">
                  <c:v>11.492000000000001</c:v>
                </c:pt>
                <c:pt idx="25185">
                  <c:v>11.516</c:v>
                </c:pt>
                <c:pt idx="25186">
                  <c:v>11.492000000000001</c:v>
                </c:pt>
                <c:pt idx="25187">
                  <c:v>11.492000000000001</c:v>
                </c:pt>
                <c:pt idx="25188">
                  <c:v>11.492000000000001</c:v>
                </c:pt>
                <c:pt idx="25189">
                  <c:v>11.492000000000001</c:v>
                </c:pt>
                <c:pt idx="25190">
                  <c:v>11.492000000000001</c:v>
                </c:pt>
                <c:pt idx="25191">
                  <c:v>11.492000000000001</c:v>
                </c:pt>
                <c:pt idx="25192">
                  <c:v>11.54</c:v>
                </c:pt>
                <c:pt idx="25193">
                  <c:v>11.589</c:v>
                </c:pt>
                <c:pt idx="25194">
                  <c:v>11.686</c:v>
                </c:pt>
                <c:pt idx="25195">
                  <c:v>11.807</c:v>
                </c:pt>
                <c:pt idx="25196">
                  <c:v>11.832000000000001</c:v>
                </c:pt>
                <c:pt idx="25197">
                  <c:v>11.929</c:v>
                </c:pt>
                <c:pt idx="25198">
                  <c:v>11.904</c:v>
                </c:pt>
                <c:pt idx="25199">
                  <c:v>11.929</c:v>
                </c:pt>
                <c:pt idx="25200">
                  <c:v>12.05</c:v>
                </c:pt>
                <c:pt idx="25201">
                  <c:v>12.147</c:v>
                </c:pt>
                <c:pt idx="25202">
                  <c:v>12.074</c:v>
                </c:pt>
                <c:pt idx="25203">
                  <c:v>12.147</c:v>
                </c:pt>
                <c:pt idx="25204">
                  <c:v>12.218999999999999</c:v>
                </c:pt>
                <c:pt idx="25205">
                  <c:v>12.170999999999999</c:v>
                </c:pt>
                <c:pt idx="25206">
                  <c:v>12.316000000000001</c:v>
                </c:pt>
                <c:pt idx="25207">
                  <c:v>12.292</c:v>
                </c:pt>
                <c:pt idx="25208">
                  <c:v>12.170999999999999</c:v>
                </c:pt>
                <c:pt idx="25209">
                  <c:v>12.147</c:v>
                </c:pt>
                <c:pt idx="25210">
                  <c:v>12.243</c:v>
                </c:pt>
                <c:pt idx="25211">
                  <c:v>12.316000000000001</c:v>
                </c:pt>
                <c:pt idx="25212">
                  <c:v>12.34</c:v>
                </c:pt>
                <c:pt idx="25213">
                  <c:v>12.243</c:v>
                </c:pt>
                <c:pt idx="25214">
                  <c:v>12.170999999999999</c:v>
                </c:pt>
                <c:pt idx="25215">
                  <c:v>12.268000000000001</c:v>
                </c:pt>
                <c:pt idx="25216">
                  <c:v>12.292</c:v>
                </c:pt>
                <c:pt idx="25217">
                  <c:v>12.268000000000001</c:v>
                </c:pt>
                <c:pt idx="25218">
                  <c:v>12.218999999999999</c:v>
                </c:pt>
                <c:pt idx="25219">
                  <c:v>12.170999999999999</c:v>
                </c:pt>
                <c:pt idx="25220">
                  <c:v>12.170999999999999</c:v>
                </c:pt>
                <c:pt idx="25221">
                  <c:v>12.147</c:v>
                </c:pt>
                <c:pt idx="25222">
                  <c:v>12.122</c:v>
                </c:pt>
                <c:pt idx="25223">
                  <c:v>12.074</c:v>
                </c:pt>
                <c:pt idx="25224">
                  <c:v>12.025</c:v>
                </c:pt>
                <c:pt idx="25225">
                  <c:v>11.977</c:v>
                </c:pt>
                <c:pt idx="25226">
                  <c:v>11.929</c:v>
                </c:pt>
                <c:pt idx="25227">
                  <c:v>11.929</c:v>
                </c:pt>
                <c:pt idx="25228">
                  <c:v>11.904</c:v>
                </c:pt>
                <c:pt idx="25229">
                  <c:v>11.88</c:v>
                </c:pt>
                <c:pt idx="25230">
                  <c:v>11.88</c:v>
                </c:pt>
                <c:pt idx="25231">
                  <c:v>11.856</c:v>
                </c:pt>
                <c:pt idx="25232">
                  <c:v>11.832000000000001</c:v>
                </c:pt>
                <c:pt idx="25233">
                  <c:v>11.807</c:v>
                </c:pt>
                <c:pt idx="25234">
                  <c:v>11.782999999999999</c:v>
                </c:pt>
                <c:pt idx="25235">
                  <c:v>11.734</c:v>
                </c:pt>
                <c:pt idx="25236">
                  <c:v>11.71</c:v>
                </c:pt>
                <c:pt idx="25237">
                  <c:v>11.686</c:v>
                </c:pt>
                <c:pt idx="25238">
                  <c:v>11.662000000000001</c:v>
                </c:pt>
                <c:pt idx="25239">
                  <c:v>11.637</c:v>
                </c:pt>
                <c:pt idx="25240">
                  <c:v>11.637</c:v>
                </c:pt>
                <c:pt idx="25241">
                  <c:v>11.637</c:v>
                </c:pt>
                <c:pt idx="25242">
                  <c:v>11.637</c:v>
                </c:pt>
                <c:pt idx="25243">
                  <c:v>11.613</c:v>
                </c:pt>
                <c:pt idx="25244">
                  <c:v>11.589</c:v>
                </c:pt>
                <c:pt idx="25245">
                  <c:v>11.589</c:v>
                </c:pt>
                <c:pt idx="25246">
                  <c:v>11.565</c:v>
                </c:pt>
                <c:pt idx="25247">
                  <c:v>11.565</c:v>
                </c:pt>
                <c:pt idx="25248">
                  <c:v>11.565</c:v>
                </c:pt>
                <c:pt idx="25249">
                  <c:v>11.565</c:v>
                </c:pt>
                <c:pt idx="25250">
                  <c:v>11.54</c:v>
                </c:pt>
                <c:pt idx="25251">
                  <c:v>11.54</c:v>
                </c:pt>
                <c:pt idx="25252">
                  <c:v>11.54</c:v>
                </c:pt>
                <c:pt idx="25253">
                  <c:v>11.54</c:v>
                </c:pt>
                <c:pt idx="25254">
                  <c:v>11.54</c:v>
                </c:pt>
                <c:pt idx="25255">
                  <c:v>11.516</c:v>
                </c:pt>
                <c:pt idx="25256">
                  <c:v>11.516</c:v>
                </c:pt>
                <c:pt idx="25257">
                  <c:v>11.516</c:v>
                </c:pt>
                <c:pt idx="25258">
                  <c:v>11.492000000000001</c:v>
                </c:pt>
                <c:pt idx="25259">
                  <c:v>11.516</c:v>
                </c:pt>
                <c:pt idx="25260">
                  <c:v>11.492000000000001</c:v>
                </c:pt>
                <c:pt idx="25261">
                  <c:v>11.492000000000001</c:v>
                </c:pt>
                <c:pt idx="25262">
                  <c:v>11.492000000000001</c:v>
                </c:pt>
                <c:pt idx="25263">
                  <c:v>11.492000000000001</c:v>
                </c:pt>
                <c:pt idx="25264">
                  <c:v>11.492000000000001</c:v>
                </c:pt>
                <c:pt idx="25265">
                  <c:v>11.492000000000001</c:v>
                </c:pt>
                <c:pt idx="25266">
                  <c:v>11.467000000000001</c:v>
                </c:pt>
                <c:pt idx="25267">
                  <c:v>11.467000000000001</c:v>
                </c:pt>
                <c:pt idx="25268">
                  <c:v>11.443</c:v>
                </c:pt>
                <c:pt idx="25269">
                  <c:v>11.443</c:v>
                </c:pt>
                <c:pt idx="25270">
                  <c:v>11.443</c:v>
                </c:pt>
                <c:pt idx="25271">
                  <c:v>11.443</c:v>
                </c:pt>
                <c:pt idx="25272">
                  <c:v>11.419</c:v>
                </c:pt>
                <c:pt idx="25273">
                  <c:v>11.419</c:v>
                </c:pt>
                <c:pt idx="25274">
                  <c:v>11.419</c:v>
                </c:pt>
                <c:pt idx="25275">
                  <c:v>11.419</c:v>
                </c:pt>
                <c:pt idx="25276">
                  <c:v>11.419</c:v>
                </c:pt>
                <c:pt idx="25277">
                  <c:v>11.394</c:v>
                </c:pt>
                <c:pt idx="25278">
                  <c:v>11.394</c:v>
                </c:pt>
                <c:pt idx="25279">
                  <c:v>11.394</c:v>
                </c:pt>
                <c:pt idx="25280">
                  <c:v>11.394</c:v>
                </c:pt>
                <c:pt idx="25281">
                  <c:v>11.419</c:v>
                </c:pt>
                <c:pt idx="25282">
                  <c:v>11.419</c:v>
                </c:pt>
                <c:pt idx="25283">
                  <c:v>11.419</c:v>
                </c:pt>
                <c:pt idx="25284">
                  <c:v>11.443</c:v>
                </c:pt>
                <c:pt idx="25285">
                  <c:v>11.443</c:v>
                </c:pt>
                <c:pt idx="25286">
                  <c:v>11.443</c:v>
                </c:pt>
                <c:pt idx="25287">
                  <c:v>11.467000000000001</c:v>
                </c:pt>
                <c:pt idx="25288">
                  <c:v>11.516</c:v>
                </c:pt>
                <c:pt idx="25289">
                  <c:v>11.565</c:v>
                </c:pt>
                <c:pt idx="25290">
                  <c:v>11.637</c:v>
                </c:pt>
                <c:pt idx="25291">
                  <c:v>11.734</c:v>
                </c:pt>
                <c:pt idx="25292">
                  <c:v>11.759</c:v>
                </c:pt>
                <c:pt idx="25293">
                  <c:v>11.856</c:v>
                </c:pt>
                <c:pt idx="25294">
                  <c:v>11.929</c:v>
                </c:pt>
                <c:pt idx="25295">
                  <c:v>11.977</c:v>
                </c:pt>
                <c:pt idx="25296">
                  <c:v>12.025</c:v>
                </c:pt>
                <c:pt idx="25297">
                  <c:v>12.122</c:v>
                </c:pt>
                <c:pt idx="25298">
                  <c:v>12.147</c:v>
                </c:pt>
                <c:pt idx="25299">
                  <c:v>12.122</c:v>
                </c:pt>
                <c:pt idx="25300">
                  <c:v>12.147</c:v>
                </c:pt>
                <c:pt idx="25301">
                  <c:v>12.05</c:v>
                </c:pt>
                <c:pt idx="25302">
                  <c:v>11.952999999999999</c:v>
                </c:pt>
                <c:pt idx="25303">
                  <c:v>12.122</c:v>
                </c:pt>
                <c:pt idx="25304">
                  <c:v>11.977</c:v>
                </c:pt>
                <c:pt idx="25305">
                  <c:v>12.122</c:v>
                </c:pt>
                <c:pt idx="25306">
                  <c:v>12.170999999999999</c:v>
                </c:pt>
                <c:pt idx="25307">
                  <c:v>12.074</c:v>
                </c:pt>
                <c:pt idx="25308">
                  <c:v>12.122</c:v>
                </c:pt>
                <c:pt idx="25309">
                  <c:v>12.243</c:v>
                </c:pt>
                <c:pt idx="25310">
                  <c:v>12.195</c:v>
                </c:pt>
                <c:pt idx="25311">
                  <c:v>12.170999999999999</c:v>
                </c:pt>
                <c:pt idx="25312">
                  <c:v>12.074</c:v>
                </c:pt>
                <c:pt idx="25313">
                  <c:v>12.170999999999999</c:v>
                </c:pt>
                <c:pt idx="25314">
                  <c:v>12.170999999999999</c:v>
                </c:pt>
                <c:pt idx="25315">
                  <c:v>12.122</c:v>
                </c:pt>
                <c:pt idx="25316">
                  <c:v>12.122</c:v>
                </c:pt>
                <c:pt idx="25317">
                  <c:v>12.122</c:v>
                </c:pt>
                <c:pt idx="25318">
                  <c:v>12.147</c:v>
                </c:pt>
                <c:pt idx="25319">
                  <c:v>12.122</c:v>
                </c:pt>
                <c:pt idx="25320">
                  <c:v>12.074</c:v>
                </c:pt>
                <c:pt idx="25321">
                  <c:v>12.000999999999999</c:v>
                </c:pt>
                <c:pt idx="25322">
                  <c:v>11.977</c:v>
                </c:pt>
                <c:pt idx="25323">
                  <c:v>11.904</c:v>
                </c:pt>
                <c:pt idx="25324">
                  <c:v>11.856</c:v>
                </c:pt>
                <c:pt idx="25325">
                  <c:v>11.832000000000001</c:v>
                </c:pt>
                <c:pt idx="25326">
                  <c:v>11.807</c:v>
                </c:pt>
                <c:pt idx="25327">
                  <c:v>11.807</c:v>
                </c:pt>
                <c:pt idx="25328">
                  <c:v>11.782999999999999</c:v>
                </c:pt>
                <c:pt idx="25329">
                  <c:v>11.734</c:v>
                </c:pt>
                <c:pt idx="25330">
                  <c:v>11.71</c:v>
                </c:pt>
                <c:pt idx="25331">
                  <c:v>11.686</c:v>
                </c:pt>
                <c:pt idx="25332">
                  <c:v>11.686</c:v>
                </c:pt>
                <c:pt idx="25333">
                  <c:v>11.662000000000001</c:v>
                </c:pt>
                <c:pt idx="25334">
                  <c:v>11.662000000000001</c:v>
                </c:pt>
                <c:pt idx="25335">
                  <c:v>11.662000000000001</c:v>
                </c:pt>
                <c:pt idx="25336">
                  <c:v>11.637</c:v>
                </c:pt>
                <c:pt idx="25337">
                  <c:v>11.637</c:v>
                </c:pt>
                <c:pt idx="25338">
                  <c:v>11.637</c:v>
                </c:pt>
                <c:pt idx="25339">
                  <c:v>11.637</c:v>
                </c:pt>
                <c:pt idx="25340">
                  <c:v>11.637</c:v>
                </c:pt>
                <c:pt idx="25341">
                  <c:v>11.613</c:v>
                </c:pt>
                <c:pt idx="25342">
                  <c:v>11.613</c:v>
                </c:pt>
                <c:pt idx="25343">
                  <c:v>11.613</c:v>
                </c:pt>
                <c:pt idx="25344">
                  <c:v>11.589</c:v>
                </c:pt>
                <c:pt idx="25345">
                  <c:v>11.589</c:v>
                </c:pt>
                <c:pt idx="25346">
                  <c:v>11.589</c:v>
                </c:pt>
                <c:pt idx="25347">
                  <c:v>11.565</c:v>
                </c:pt>
                <c:pt idx="25348">
                  <c:v>11.565</c:v>
                </c:pt>
                <c:pt idx="25349">
                  <c:v>11.565</c:v>
                </c:pt>
                <c:pt idx="25350">
                  <c:v>11.565</c:v>
                </c:pt>
                <c:pt idx="25351">
                  <c:v>11.54</c:v>
                </c:pt>
                <c:pt idx="25352">
                  <c:v>11.54</c:v>
                </c:pt>
                <c:pt idx="25353">
                  <c:v>11.54</c:v>
                </c:pt>
                <c:pt idx="25354">
                  <c:v>11.54</c:v>
                </c:pt>
                <c:pt idx="25355">
                  <c:v>11.516</c:v>
                </c:pt>
                <c:pt idx="25356">
                  <c:v>11.516</c:v>
                </c:pt>
                <c:pt idx="25357">
                  <c:v>11.516</c:v>
                </c:pt>
                <c:pt idx="25358">
                  <c:v>11.516</c:v>
                </c:pt>
                <c:pt idx="25359">
                  <c:v>11.516</c:v>
                </c:pt>
                <c:pt idx="25360">
                  <c:v>11.516</c:v>
                </c:pt>
                <c:pt idx="25361">
                  <c:v>11.516</c:v>
                </c:pt>
                <c:pt idx="25362">
                  <c:v>11.516</c:v>
                </c:pt>
                <c:pt idx="25363">
                  <c:v>11.516</c:v>
                </c:pt>
                <c:pt idx="25364">
                  <c:v>11.516</c:v>
                </c:pt>
                <c:pt idx="25365">
                  <c:v>11.516</c:v>
                </c:pt>
                <c:pt idx="25366">
                  <c:v>11.492000000000001</c:v>
                </c:pt>
                <c:pt idx="25367">
                  <c:v>11.492000000000001</c:v>
                </c:pt>
                <c:pt idx="25368">
                  <c:v>11.492000000000001</c:v>
                </c:pt>
                <c:pt idx="25369">
                  <c:v>11.492000000000001</c:v>
                </c:pt>
                <c:pt idx="25370">
                  <c:v>11.492000000000001</c:v>
                </c:pt>
                <c:pt idx="25371">
                  <c:v>11.492000000000001</c:v>
                </c:pt>
                <c:pt idx="25372">
                  <c:v>11.492000000000001</c:v>
                </c:pt>
                <c:pt idx="25373">
                  <c:v>11.492000000000001</c:v>
                </c:pt>
                <c:pt idx="25374">
                  <c:v>11.492000000000001</c:v>
                </c:pt>
                <c:pt idx="25375">
                  <c:v>11.492000000000001</c:v>
                </c:pt>
                <c:pt idx="25376">
                  <c:v>11.492000000000001</c:v>
                </c:pt>
                <c:pt idx="25377">
                  <c:v>11.492000000000001</c:v>
                </c:pt>
                <c:pt idx="25378">
                  <c:v>11.492000000000001</c:v>
                </c:pt>
                <c:pt idx="25379">
                  <c:v>11.492000000000001</c:v>
                </c:pt>
                <c:pt idx="25380">
                  <c:v>11.492000000000001</c:v>
                </c:pt>
                <c:pt idx="25381">
                  <c:v>11.492000000000001</c:v>
                </c:pt>
                <c:pt idx="25382">
                  <c:v>11.492000000000001</c:v>
                </c:pt>
                <c:pt idx="25383">
                  <c:v>11.516</c:v>
                </c:pt>
                <c:pt idx="25384">
                  <c:v>11.54</c:v>
                </c:pt>
                <c:pt idx="25385">
                  <c:v>11.589</c:v>
                </c:pt>
                <c:pt idx="25386">
                  <c:v>11.637</c:v>
                </c:pt>
                <c:pt idx="25387">
                  <c:v>11.734</c:v>
                </c:pt>
                <c:pt idx="25388">
                  <c:v>11.832000000000001</c:v>
                </c:pt>
                <c:pt idx="25389">
                  <c:v>11.88</c:v>
                </c:pt>
                <c:pt idx="25390">
                  <c:v>11.952999999999999</c:v>
                </c:pt>
                <c:pt idx="25391">
                  <c:v>12.000999999999999</c:v>
                </c:pt>
                <c:pt idx="25392">
                  <c:v>12.025</c:v>
                </c:pt>
                <c:pt idx="25393">
                  <c:v>12.074</c:v>
                </c:pt>
                <c:pt idx="25394">
                  <c:v>12.122</c:v>
                </c:pt>
                <c:pt idx="25395">
                  <c:v>12.170999999999999</c:v>
                </c:pt>
                <c:pt idx="25396">
                  <c:v>12.218999999999999</c:v>
                </c:pt>
                <c:pt idx="25397">
                  <c:v>12.243</c:v>
                </c:pt>
                <c:pt idx="25398">
                  <c:v>12.268000000000001</c:v>
                </c:pt>
                <c:pt idx="25399">
                  <c:v>12.292</c:v>
                </c:pt>
                <c:pt idx="25400">
                  <c:v>12.316000000000001</c:v>
                </c:pt>
                <c:pt idx="25401">
                  <c:v>12.34</c:v>
                </c:pt>
                <c:pt idx="25402">
                  <c:v>12.34</c:v>
                </c:pt>
                <c:pt idx="25403">
                  <c:v>12.34</c:v>
                </c:pt>
                <c:pt idx="25404">
                  <c:v>12.316000000000001</c:v>
                </c:pt>
                <c:pt idx="25405">
                  <c:v>12.316000000000001</c:v>
                </c:pt>
                <c:pt idx="25406">
                  <c:v>12.316000000000001</c:v>
                </c:pt>
                <c:pt idx="25407">
                  <c:v>12.292</c:v>
                </c:pt>
                <c:pt idx="25408">
                  <c:v>12.292</c:v>
                </c:pt>
                <c:pt idx="25409">
                  <c:v>12.268000000000001</c:v>
                </c:pt>
                <c:pt idx="25410">
                  <c:v>12.243</c:v>
                </c:pt>
                <c:pt idx="25411">
                  <c:v>12.243</c:v>
                </c:pt>
                <c:pt idx="25412">
                  <c:v>12.243</c:v>
                </c:pt>
                <c:pt idx="25413">
                  <c:v>12.218999999999999</c:v>
                </c:pt>
                <c:pt idx="25414">
                  <c:v>12.147</c:v>
                </c:pt>
                <c:pt idx="25415">
                  <c:v>12.05</c:v>
                </c:pt>
                <c:pt idx="25416">
                  <c:v>12.000999999999999</c:v>
                </c:pt>
                <c:pt idx="25417">
                  <c:v>11.977</c:v>
                </c:pt>
                <c:pt idx="25418">
                  <c:v>11.952999999999999</c:v>
                </c:pt>
                <c:pt idx="25419">
                  <c:v>11.904</c:v>
                </c:pt>
                <c:pt idx="25420">
                  <c:v>11.88</c:v>
                </c:pt>
                <c:pt idx="25421">
                  <c:v>11.88</c:v>
                </c:pt>
                <c:pt idx="25422">
                  <c:v>11.856</c:v>
                </c:pt>
                <c:pt idx="25423">
                  <c:v>11.832000000000001</c:v>
                </c:pt>
                <c:pt idx="25424">
                  <c:v>11.807</c:v>
                </c:pt>
                <c:pt idx="25425">
                  <c:v>11.807</c:v>
                </c:pt>
                <c:pt idx="25426">
                  <c:v>11.782999999999999</c:v>
                </c:pt>
                <c:pt idx="25427">
                  <c:v>11.782999999999999</c:v>
                </c:pt>
                <c:pt idx="25428">
                  <c:v>11.759</c:v>
                </c:pt>
                <c:pt idx="25429">
                  <c:v>11.734</c:v>
                </c:pt>
                <c:pt idx="25430">
                  <c:v>11.71</c:v>
                </c:pt>
                <c:pt idx="25431">
                  <c:v>11.71</c:v>
                </c:pt>
                <c:pt idx="25432">
                  <c:v>11.71</c:v>
                </c:pt>
                <c:pt idx="25433">
                  <c:v>11.71</c:v>
                </c:pt>
                <c:pt idx="25434">
                  <c:v>11.686</c:v>
                </c:pt>
                <c:pt idx="25435">
                  <c:v>11.686</c:v>
                </c:pt>
                <c:pt idx="25436">
                  <c:v>11.686</c:v>
                </c:pt>
                <c:pt idx="25437">
                  <c:v>11.686</c:v>
                </c:pt>
                <c:pt idx="25438">
                  <c:v>11.662000000000001</c:v>
                </c:pt>
                <c:pt idx="25439">
                  <c:v>11.662000000000001</c:v>
                </c:pt>
                <c:pt idx="25440">
                  <c:v>11.662000000000001</c:v>
                </c:pt>
                <c:pt idx="25441">
                  <c:v>11.662000000000001</c:v>
                </c:pt>
                <c:pt idx="25442">
                  <c:v>11.637</c:v>
                </c:pt>
                <c:pt idx="25443">
                  <c:v>11.637</c:v>
                </c:pt>
                <c:pt idx="25444">
                  <c:v>11.662000000000001</c:v>
                </c:pt>
                <c:pt idx="25445">
                  <c:v>11.637</c:v>
                </c:pt>
                <c:pt idx="25446">
                  <c:v>11.637</c:v>
                </c:pt>
                <c:pt idx="25447">
                  <c:v>11.637</c:v>
                </c:pt>
                <c:pt idx="25448">
                  <c:v>11.637</c:v>
                </c:pt>
                <c:pt idx="25449">
                  <c:v>11.637</c:v>
                </c:pt>
                <c:pt idx="25450">
                  <c:v>11.637</c:v>
                </c:pt>
                <c:pt idx="25451">
                  <c:v>11.637</c:v>
                </c:pt>
                <c:pt idx="25452">
                  <c:v>11.637</c:v>
                </c:pt>
                <c:pt idx="25453">
                  <c:v>11.637</c:v>
                </c:pt>
                <c:pt idx="25454">
                  <c:v>11.637</c:v>
                </c:pt>
                <c:pt idx="25455">
                  <c:v>11.637</c:v>
                </c:pt>
                <c:pt idx="25456">
                  <c:v>11.613</c:v>
                </c:pt>
                <c:pt idx="25457">
                  <c:v>11.613</c:v>
                </c:pt>
                <c:pt idx="25458">
                  <c:v>11.589</c:v>
                </c:pt>
                <c:pt idx="25459">
                  <c:v>11.589</c:v>
                </c:pt>
                <c:pt idx="25460">
                  <c:v>11.589</c:v>
                </c:pt>
                <c:pt idx="25461">
                  <c:v>11.589</c:v>
                </c:pt>
                <c:pt idx="25462">
                  <c:v>11.589</c:v>
                </c:pt>
                <c:pt idx="25463">
                  <c:v>11.589</c:v>
                </c:pt>
                <c:pt idx="25464">
                  <c:v>11.589</c:v>
                </c:pt>
                <c:pt idx="25465">
                  <c:v>11.589</c:v>
                </c:pt>
                <c:pt idx="25466">
                  <c:v>11.589</c:v>
                </c:pt>
                <c:pt idx="25467">
                  <c:v>11.565</c:v>
                </c:pt>
                <c:pt idx="25468">
                  <c:v>11.589</c:v>
                </c:pt>
                <c:pt idx="25469">
                  <c:v>11.565</c:v>
                </c:pt>
                <c:pt idx="25470">
                  <c:v>11.565</c:v>
                </c:pt>
                <c:pt idx="25471">
                  <c:v>11.565</c:v>
                </c:pt>
                <c:pt idx="25472">
                  <c:v>11.565</c:v>
                </c:pt>
                <c:pt idx="25473">
                  <c:v>11.565</c:v>
                </c:pt>
                <c:pt idx="25474">
                  <c:v>11.589</c:v>
                </c:pt>
                <c:pt idx="25475">
                  <c:v>11.589</c:v>
                </c:pt>
                <c:pt idx="25476">
                  <c:v>11.589</c:v>
                </c:pt>
                <c:pt idx="25477">
                  <c:v>11.589</c:v>
                </c:pt>
                <c:pt idx="25478">
                  <c:v>11.589</c:v>
                </c:pt>
                <c:pt idx="25479">
                  <c:v>11.613</c:v>
                </c:pt>
                <c:pt idx="25480">
                  <c:v>11.637</c:v>
                </c:pt>
                <c:pt idx="25481">
                  <c:v>11.662000000000001</c:v>
                </c:pt>
                <c:pt idx="25482">
                  <c:v>11.71</c:v>
                </c:pt>
                <c:pt idx="25483">
                  <c:v>11.832000000000001</c:v>
                </c:pt>
                <c:pt idx="25484">
                  <c:v>11.88</c:v>
                </c:pt>
                <c:pt idx="25485">
                  <c:v>11.952999999999999</c:v>
                </c:pt>
                <c:pt idx="25486">
                  <c:v>12.025</c:v>
                </c:pt>
                <c:pt idx="25487">
                  <c:v>12.05</c:v>
                </c:pt>
                <c:pt idx="25488">
                  <c:v>12.122</c:v>
                </c:pt>
                <c:pt idx="25489">
                  <c:v>12.147</c:v>
                </c:pt>
                <c:pt idx="25490">
                  <c:v>12.195</c:v>
                </c:pt>
                <c:pt idx="25491">
                  <c:v>12.243</c:v>
                </c:pt>
                <c:pt idx="25492">
                  <c:v>12.268000000000001</c:v>
                </c:pt>
                <c:pt idx="25493">
                  <c:v>12.292</c:v>
                </c:pt>
                <c:pt idx="25494">
                  <c:v>12.268000000000001</c:v>
                </c:pt>
                <c:pt idx="25495">
                  <c:v>12.074</c:v>
                </c:pt>
                <c:pt idx="25496">
                  <c:v>12.000999999999999</c:v>
                </c:pt>
                <c:pt idx="25497">
                  <c:v>12.025</c:v>
                </c:pt>
                <c:pt idx="25498">
                  <c:v>12.074</c:v>
                </c:pt>
                <c:pt idx="25499">
                  <c:v>12.147</c:v>
                </c:pt>
                <c:pt idx="25500">
                  <c:v>12.170999999999999</c:v>
                </c:pt>
                <c:pt idx="25501">
                  <c:v>12.098000000000001</c:v>
                </c:pt>
                <c:pt idx="25502">
                  <c:v>12.098000000000001</c:v>
                </c:pt>
                <c:pt idx="25503">
                  <c:v>12.170999999999999</c:v>
                </c:pt>
                <c:pt idx="25504">
                  <c:v>12.195</c:v>
                </c:pt>
                <c:pt idx="25505">
                  <c:v>12.170999999999999</c:v>
                </c:pt>
                <c:pt idx="25506">
                  <c:v>12.147</c:v>
                </c:pt>
                <c:pt idx="25507">
                  <c:v>12.147</c:v>
                </c:pt>
                <c:pt idx="25508">
                  <c:v>12.098000000000001</c:v>
                </c:pt>
                <c:pt idx="25509">
                  <c:v>12.025</c:v>
                </c:pt>
                <c:pt idx="25510">
                  <c:v>12.000999999999999</c:v>
                </c:pt>
                <c:pt idx="25511">
                  <c:v>11.977</c:v>
                </c:pt>
                <c:pt idx="25512">
                  <c:v>11.977</c:v>
                </c:pt>
                <c:pt idx="25513">
                  <c:v>11.952999999999999</c:v>
                </c:pt>
                <c:pt idx="25514">
                  <c:v>11.929</c:v>
                </c:pt>
                <c:pt idx="25515">
                  <c:v>11.88</c:v>
                </c:pt>
                <c:pt idx="25516">
                  <c:v>11.88</c:v>
                </c:pt>
                <c:pt idx="25517">
                  <c:v>11.832000000000001</c:v>
                </c:pt>
                <c:pt idx="25518">
                  <c:v>11.832000000000001</c:v>
                </c:pt>
                <c:pt idx="25519">
                  <c:v>11.807</c:v>
                </c:pt>
                <c:pt idx="25520">
                  <c:v>11.782999999999999</c:v>
                </c:pt>
                <c:pt idx="25521">
                  <c:v>11.782999999999999</c:v>
                </c:pt>
                <c:pt idx="25522">
                  <c:v>11.782999999999999</c:v>
                </c:pt>
                <c:pt idx="25523">
                  <c:v>11.782999999999999</c:v>
                </c:pt>
                <c:pt idx="25524">
                  <c:v>11.759</c:v>
                </c:pt>
                <c:pt idx="25525">
                  <c:v>11.759</c:v>
                </c:pt>
                <c:pt idx="25526">
                  <c:v>11.782999999999999</c:v>
                </c:pt>
                <c:pt idx="25527">
                  <c:v>11.782999999999999</c:v>
                </c:pt>
                <c:pt idx="25528">
                  <c:v>11.782999999999999</c:v>
                </c:pt>
                <c:pt idx="25529">
                  <c:v>11.782999999999999</c:v>
                </c:pt>
                <c:pt idx="25530">
                  <c:v>11.759</c:v>
                </c:pt>
                <c:pt idx="25531">
                  <c:v>11.734</c:v>
                </c:pt>
                <c:pt idx="25532">
                  <c:v>11.734</c:v>
                </c:pt>
                <c:pt idx="25533">
                  <c:v>11.734</c:v>
                </c:pt>
                <c:pt idx="25534">
                  <c:v>11.71</c:v>
                </c:pt>
                <c:pt idx="25535">
                  <c:v>11.71</c:v>
                </c:pt>
                <c:pt idx="25536">
                  <c:v>11.71</c:v>
                </c:pt>
                <c:pt idx="25537">
                  <c:v>11.686</c:v>
                </c:pt>
                <c:pt idx="25538">
                  <c:v>11.686</c:v>
                </c:pt>
                <c:pt idx="25539">
                  <c:v>11.686</c:v>
                </c:pt>
                <c:pt idx="25540">
                  <c:v>11.686</c:v>
                </c:pt>
                <c:pt idx="25541">
                  <c:v>11.662000000000001</c:v>
                </c:pt>
                <c:pt idx="25542">
                  <c:v>11.662000000000001</c:v>
                </c:pt>
                <c:pt idx="25543">
                  <c:v>11.662000000000001</c:v>
                </c:pt>
                <c:pt idx="25544">
                  <c:v>11.662000000000001</c:v>
                </c:pt>
                <c:pt idx="25545">
                  <c:v>11.637</c:v>
                </c:pt>
                <c:pt idx="25546">
                  <c:v>11.637</c:v>
                </c:pt>
                <c:pt idx="25547">
                  <c:v>11.637</c:v>
                </c:pt>
                <c:pt idx="25548">
                  <c:v>11.613</c:v>
                </c:pt>
                <c:pt idx="25549">
                  <c:v>11.637</c:v>
                </c:pt>
                <c:pt idx="25550">
                  <c:v>11.613</c:v>
                </c:pt>
                <c:pt idx="25551">
                  <c:v>11.613</c:v>
                </c:pt>
                <c:pt idx="25552">
                  <c:v>11.613</c:v>
                </c:pt>
                <c:pt idx="25553">
                  <c:v>11.589</c:v>
                </c:pt>
                <c:pt idx="25554">
                  <c:v>11.589</c:v>
                </c:pt>
                <c:pt idx="25555">
                  <c:v>11.589</c:v>
                </c:pt>
                <c:pt idx="25556">
                  <c:v>11.589</c:v>
                </c:pt>
                <c:pt idx="25557">
                  <c:v>11.589</c:v>
                </c:pt>
                <c:pt idx="25558">
                  <c:v>11.589</c:v>
                </c:pt>
                <c:pt idx="25559">
                  <c:v>11.589</c:v>
                </c:pt>
                <c:pt idx="25560">
                  <c:v>11.589</c:v>
                </c:pt>
                <c:pt idx="25561">
                  <c:v>11.589</c:v>
                </c:pt>
                <c:pt idx="25562">
                  <c:v>11.589</c:v>
                </c:pt>
                <c:pt idx="25563">
                  <c:v>11.589</c:v>
                </c:pt>
                <c:pt idx="25564">
                  <c:v>11.589</c:v>
                </c:pt>
                <c:pt idx="25565">
                  <c:v>11.589</c:v>
                </c:pt>
                <c:pt idx="25566">
                  <c:v>11.589</c:v>
                </c:pt>
                <c:pt idx="25567">
                  <c:v>11.589</c:v>
                </c:pt>
                <c:pt idx="25568">
                  <c:v>11.589</c:v>
                </c:pt>
                <c:pt idx="25569">
                  <c:v>11.589</c:v>
                </c:pt>
                <c:pt idx="25570">
                  <c:v>11.589</c:v>
                </c:pt>
                <c:pt idx="25571">
                  <c:v>11.589</c:v>
                </c:pt>
                <c:pt idx="25572">
                  <c:v>11.613</c:v>
                </c:pt>
                <c:pt idx="25573">
                  <c:v>11.613</c:v>
                </c:pt>
                <c:pt idx="25574">
                  <c:v>11.589</c:v>
                </c:pt>
                <c:pt idx="25575">
                  <c:v>11.589</c:v>
                </c:pt>
                <c:pt idx="25576">
                  <c:v>11.613</c:v>
                </c:pt>
                <c:pt idx="25577">
                  <c:v>11.637</c:v>
                </c:pt>
                <c:pt idx="25578">
                  <c:v>11.686</c:v>
                </c:pt>
                <c:pt idx="25579">
                  <c:v>11.782999999999999</c:v>
                </c:pt>
                <c:pt idx="25580">
                  <c:v>11.856</c:v>
                </c:pt>
                <c:pt idx="25581">
                  <c:v>11.929</c:v>
                </c:pt>
                <c:pt idx="25582">
                  <c:v>11.977</c:v>
                </c:pt>
                <c:pt idx="25583">
                  <c:v>12.05</c:v>
                </c:pt>
                <c:pt idx="25584">
                  <c:v>12.074</c:v>
                </c:pt>
                <c:pt idx="25585">
                  <c:v>12.098000000000001</c:v>
                </c:pt>
                <c:pt idx="25586">
                  <c:v>12.122</c:v>
                </c:pt>
                <c:pt idx="25587">
                  <c:v>12.147</c:v>
                </c:pt>
                <c:pt idx="25588">
                  <c:v>12.195</c:v>
                </c:pt>
                <c:pt idx="25589">
                  <c:v>12.218999999999999</c:v>
                </c:pt>
                <c:pt idx="25590">
                  <c:v>12.243</c:v>
                </c:pt>
                <c:pt idx="25591">
                  <c:v>12.292</c:v>
                </c:pt>
                <c:pt idx="25592">
                  <c:v>12.316000000000001</c:v>
                </c:pt>
                <c:pt idx="25593">
                  <c:v>12.316000000000001</c:v>
                </c:pt>
                <c:pt idx="25594">
                  <c:v>12.316000000000001</c:v>
                </c:pt>
                <c:pt idx="25595">
                  <c:v>12.34</c:v>
                </c:pt>
                <c:pt idx="25596">
                  <c:v>12.364000000000001</c:v>
                </c:pt>
                <c:pt idx="25597">
                  <c:v>12.364000000000001</c:v>
                </c:pt>
                <c:pt idx="25598">
                  <c:v>12.388999999999999</c:v>
                </c:pt>
                <c:pt idx="25599">
                  <c:v>12.364000000000001</c:v>
                </c:pt>
                <c:pt idx="25600">
                  <c:v>12.364000000000001</c:v>
                </c:pt>
                <c:pt idx="25601">
                  <c:v>12.34</c:v>
                </c:pt>
                <c:pt idx="25602">
                  <c:v>12.292</c:v>
                </c:pt>
                <c:pt idx="25603">
                  <c:v>12.268000000000001</c:v>
                </c:pt>
                <c:pt idx="25604">
                  <c:v>12.218999999999999</c:v>
                </c:pt>
                <c:pt idx="25605">
                  <c:v>12.218999999999999</c:v>
                </c:pt>
                <c:pt idx="25606">
                  <c:v>12.195</c:v>
                </c:pt>
                <c:pt idx="25607">
                  <c:v>12.170999999999999</c:v>
                </c:pt>
                <c:pt idx="25608">
                  <c:v>12.098000000000001</c:v>
                </c:pt>
                <c:pt idx="25609">
                  <c:v>12.05</c:v>
                </c:pt>
                <c:pt idx="25610">
                  <c:v>12.000999999999999</c:v>
                </c:pt>
                <c:pt idx="25611">
                  <c:v>12.000999999999999</c:v>
                </c:pt>
                <c:pt idx="25612">
                  <c:v>11.977</c:v>
                </c:pt>
                <c:pt idx="25613">
                  <c:v>11.952999999999999</c:v>
                </c:pt>
                <c:pt idx="25614">
                  <c:v>11.929</c:v>
                </c:pt>
                <c:pt idx="25615">
                  <c:v>11.904</c:v>
                </c:pt>
                <c:pt idx="25616">
                  <c:v>11.904</c:v>
                </c:pt>
                <c:pt idx="25617">
                  <c:v>11.88</c:v>
                </c:pt>
                <c:pt idx="25618">
                  <c:v>11.88</c:v>
                </c:pt>
                <c:pt idx="25619">
                  <c:v>11.856</c:v>
                </c:pt>
                <c:pt idx="25620">
                  <c:v>11.856</c:v>
                </c:pt>
                <c:pt idx="25621">
                  <c:v>11.856</c:v>
                </c:pt>
                <c:pt idx="25622">
                  <c:v>11.832000000000001</c:v>
                </c:pt>
                <c:pt idx="25623">
                  <c:v>11.832000000000001</c:v>
                </c:pt>
                <c:pt idx="25624">
                  <c:v>11.832000000000001</c:v>
                </c:pt>
                <c:pt idx="25625">
                  <c:v>11.832000000000001</c:v>
                </c:pt>
                <c:pt idx="25626">
                  <c:v>11.832000000000001</c:v>
                </c:pt>
                <c:pt idx="25627">
                  <c:v>11.832000000000001</c:v>
                </c:pt>
                <c:pt idx="25628">
                  <c:v>11.832000000000001</c:v>
                </c:pt>
                <c:pt idx="25629">
                  <c:v>11.832000000000001</c:v>
                </c:pt>
                <c:pt idx="25630">
                  <c:v>11.832000000000001</c:v>
                </c:pt>
                <c:pt idx="25631">
                  <c:v>11.832000000000001</c:v>
                </c:pt>
                <c:pt idx="25632">
                  <c:v>11.807</c:v>
                </c:pt>
                <c:pt idx="25633">
                  <c:v>11.807</c:v>
                </c:pt>
                <c:pt idx="25634">
                  <c:v>11.807</c:v>
                </c:pt>
                <c:pt idx="25635">
                  <c:v>11.807</c:v>
                </c:pt>
                <c:pt idx="25636">
                  <c:v>11.807</c:v>
                </c:pt>
                <c:pt idx="25637">
                  <c:v>11.782999999999999</c:v>
                </c:pt>
                <c:pt idx="25638">
                  <c:v>11.782999999999999</c:v>
                </c:pt>
                <c:pt idx="25639">
                  <c:v>11.782999999999999</c:v>
                </c:pt>
                <c:pt idx="25640">
                  <c:v>11.782999999999999</c:v>
                </c:pt>
                <c:pt idx="25641">
                  <c:v>11.759</c:v>
                </c:pt>
                <c:pt idx="25642">
                  <c:v>11.759</c:v>
                </c:pt>
                <c:pt idx="25643">
                  <c:v>11.734</c:v>
                </c:pt>
                <c:pt idx="25644">
                  <c:v>11.734</c:v>
                </c:pt>
                <c:pt idx="25645">
                  <c:v>11.734</c:v>
                </c:pt>
                <c:pt idx="25646">
                  <c:v>11.71</c:v>
                </c:pt>
                <c:pt idx="25647">
                  <c:v>11.71</c:v>
                </c:pt>
                <c:pt idx="25648">
                  <c:v>11.71</c:v>
                </c:pt>
                <c:pt idx="25649">
                  <c:v>11.686</c:v>
                </c:pt>
                <c:pt idx="25650">
                  <c:v>11.686</c:v>
                </c:pt>
                <c:pt idx="25651">
                  <c:v>11.686</c:v>
                </c:pt>
                <c:pt idx="25652">
                  <c:v>11.662000000000001</c:v>
                </c:pt>
                <c:pt idx="25653">
                  <c:v>11.662000000000001</c:v>
                </c:pt>
                <c:pt idx="25654">
                  <c:v>11.637</c:v>
                </c:pt>
                <c:pt idx="25655">
                  <c:v>11.637</c:v>
                </c:pt>
                <c:pt idx="25656">
                  <c:v>11.637</c:v>
                </c:pt>
                <c:pt idx="25657">
                  <c:v>11.637</c:v>
                </c:pt>
                <c:pt idx="25658">
                  <c:v>11.637</c:v>
                </c:pt>
                <c:pt idx="25659">
                  <c:v>11.613</c:v>
                </c:pt>
                <c:pt idx="25660">
                  <c:v>11.613</c:v>
                </c:pt>
                <c:pt idx="25661">
                  <c:v>11.613</c:v>
                </c:pt>
                <c:pt idx="25662">
                  <c:v>11.613</c:v>
                </c:pt>
                <c:pt idx="25663">
                  <c:v>11.613</c:v>
                </c:pt>
                <c:pt idx="25664">
                  <c:v>11.613</c:v>
                </c:pt>
                <c:pt idx="25665">
                  <c:v>11.613</c:v>
                </c:pt>
                <c:pt idx="25666">
                  <c:v>11.613</c:v>
                </c:pt>
                <c:pt idx="25667">
                  <c:v>11.613</c:v>
                </c:pt>
                <c:pt idx="25668">
                  <c:v>11.613</c:v>
                </c:pt>
                <c:pt idx="25669">
                  <c:v>11.613</c:v>
                </c:pt>
                <c:pt idx="25670">
                  <c:v>11.637</c:v>
                </c:pt>
                <c:pt idx="25671">
                  <c:v>11.686</c:v>
                </c:pt>
                <c:pt idx="25672">
                  <c:v>11.71</c:v>
                </c:pt>
                <c:pt idx="25673">
                  <c:v>11.759</c:v>
                </c:pt>
                <c:pt idx="25674">
                  <c:v>11.807</c:v>
                </c:pt>
                <c:pt idx="25675">
                  <c:v>11.807</c:v>
                </c:pt>
                <c:pt idx="25676">
                  <c:v>11.832000000000001</c:v>
                </c:pt>
                <c:pt idx="25677">
                  <c:v>11.832000000000001</c:v>
                </c:pt>
                <c:pt idx="25678">
                  <c:v>11.832000000000001</c:v>
                </c:pt>
                <c:pt idx="25679">
                  <c:v>11.88</c:v>
                </c:pt>
                <c:pt idx="25680">
                  <c:v>11.904</c:v>
                </c:pt>
                <c:pt idx="25681">
                  <c:v>11.952999999999999</c:v>
                </c:pt>
                <c:pt idx="25682">
                  <c:v>11.977</c:v>
                </c:pt>
                <c:pt idx="25683">
                  <c:v>11.929</c:v>
                </c:pt>
                <c:pt idx="25684">
                  <c:v>11.952999999999999</c:v>
                </c:pt>
                <c:pt idx="25685">
                  <c:v>11.977</c:v>
                </c:pt>
                <c:pt idx="25686">
                  <c:v>11.977</c:v>
                </c:pt>
                <c:pt idx="25687">
                  <c:v>11.977</c:v>
                </c:pt>
                <c:pt idx="25688">
                  <c:v>12.074</c:v>
                </c:pt>
                <c:pt idx="25689">
                  <c:v>12.218999999999999</c:v>
                </c:pt>
                <c:pt idx="25690">
                  <c:v>12.268000000000001</c:v>
                </c:pt>
                <c:pt idx="25691">
                  <c:v>12.34</c:v>
                </c:pt>
                <c:pt idx="25692">
                  <c:v>12.388999999999999</c:v>
                </c:pt>
                <c:pt idx="25693">
                  <c:v>12.34</c:v>
                </c:pt>
                <c:pt idx="25694">
                  <c:v>12.292</c:v>
                </c:pt>
                <c:pt idx="25695">
                  <c:v>12.364000000000001</c:v>
                </c:pt>
                <c:pt idx="25696">
                  <c:v>12.413</c:v>
                </c:pt>
                <c:pt idx="25697">
                  <c:v>12.388999999999999</c:v>
                </c:pt>
                <c:pt idx="25698">
                  <c:v>12.413</c:v>
                </c:pt>
                <c:pt idx="25699">
                  <c:v>12.388999999999999</c:v>
                </c:pt>
                <c:pt idx="25700">
                  <c:v>12.364000000000001</c:v>
                </c:pt>
                <c:pt idx="25701">
                  <c:v>12.316000000000001</c:v>
                </c:pt>
                <c:pt idx="25702">
                  <c:v>12.292</c:v>
                </c:pt>
                <c:pt idx="25703">
                  <c:v>12.243</c:v>
                </c:pt>
                <c:pt idx="25704">
                  <c:v>12.243</c:v>
                </c:pt>
                <c:pt idx="25705">
                  <c:v>12.195</c:v>
                </c:pt>
                <c:pt idx="25706">
                  <c:v>12.147</c:v>
                </c:pt>
                <c:pt idx="25707">
                  <c:v>12.098000000000001</c:v>
                </c:pt>
                <c:pt idx="25708">
                  <c:v>12.074</c:v>
                </c:pt>
                <c:pt idx="25709">
                  <c:v>12.05</c:v>
                </c:pt>
                <c:pt idx="25710">
                  <c:v>12.000999999999999</c:v>
                </c:pt>
                <c:pt idx="25711">
                  <c:v>11.952999999999999</c:v>
                </c:pt>
                <c:pt idx="25712">
                  <c:v>11.929</c:v>
                </c:pt>
                <c:pt idx="25713">
                  <c:v>11.904</c:v>
                </c:pt>
                <c:pt idx="25714">
                  <c:v>11.856</c:v>
                </c:pt>
                <c:pt idx="25715">
                  <c:v>11.856</c:v>
                </c:pt>
                <c:pt idx="25716">
                  <c:v>11.856</c:v>
                </c:pt>
                <c:pt idx="25717">
                  <c:v>11.832000000000001</c:v>
                </c:pt>
                <c:pt idx="25718">
                  <c:v>11.807</c:v>
                </c:pt>
                <c:pt idx="25719">
                  <c:v>11.807</c:v>
                </c:pt>
                <c:pt idx="25720">
                  <c:v>11.807</c:v>
                </c:pt>
                <c:pt idx="25721">
                  <c:v>11.782999999999999</c:v>
                </c:pt>
                <c:pt idx="25722">
                  <c:v>11.782999999999999</c:v>
                </c:pt>
                <c:pt idx="25723">
                  <c:v>11.782999999999999</c:v>
                </c:pt>
                <c:pt idx="25724">
                  <c:v>11.782999999999999</c:v>
                </c:pt>
                <c:pt idx="25725">
                  <c:v>11.782999999999999</c:v>
                </c:pt>
                <c:pt idx="25726">
                  <c:v>11.782999999999999</c:v>
                </c:pt>
                <c:pt idx="25727">
                  <c:v>11.782999999999999</c:v>
                </c:pt>
                <c:pt idx="25728">
                  <c:v>11.782999999999999</c:v>
                </c:pt>
                <c:pt idx="25729">
                  <c:v>11.782999999999999</c:v>
                </c:pt>
                <c:pt idx="25730">
                  <c:v>11.782999999999999</c:v>
                </c:pt>
                <c:pt idx="25731">
                  <c:v>11.782999999999999</c:v>
                </c:pt>
                <c:pt idx="25732">
                  <c:v>11.807</c:v>
                </c:pt>
                <c:pt idx="25733">
                  <c:v>11.807</c:v>
                </c:pt>
                <c:pt idx="25734">
                  <c:v>11.807</c:v>
                </c:pt>
                <c:pt idx="25735">
                  <c:v>11.782999999999999</c:v>
                </c:pt>
                <c:pt idx="25736">
                  <c:v>11.759</c:v>
                </c:pt>
                <c:pt idx="25737">
                  <c:v>11.759</c:v>
                </c:pt>
                <c:pt idx="25738">
                  <c:v>11.759</c:v>
                </c:pt>
                <c:pt idx="25739">
                  <c:v>11.782999999999999</c:v>
                </c:pt>
                <c:pt idx="25740">
                  <c:v>11.782999999999999</c:v>
                </c:pt>
                <c:pt idx="25741">
                  <c:v>11.782999999999999</c:v>
                </c:pt>
                <c:pt idx="25742">
                  <c:v>11.807</c:v>
                </c:pt>
                <c:pt idx="25743">
                  <c:v>11.782999999999999</c:v>
                </c:pt>
                <c:pt idx="25744">
                  <c:v>11.782999999999999</c:v>
                </c:pt>
                <c:pt idx="25745">
                  <c:v>11.807</c:v>
                </c:pt>
                <c:pt idx="25746">
                  <c:v>11.856</c:v>
                </c:pt>
                <c:pt idx="25747">
                  <c:v>11.856</c:v>
                </c:pt>
                <c:pt idx="25748">
                  <c:v>11.856</c:v>
                </c:pt>
                <c:pt idx="25749">
                  <c:v>11.929</c:v>
                </c:pt>
                <c:pt idx="25750">
                  <c:v>11.977</c:v>
                </c:pt>
                <c:pt idx="25751">
                  <c:v>12.000999999999999</c:v>
                </c:pt>
                <c:pt idx="25752">
                  <c:v>12.000999999999999</c:v>
                </c:pt>
                <c:pt idx="25753">
                  <c:v>11.977</c:v>
                </c:pt>
                <c:pt idx="25754">
                  <c:v>11.952999999999999</c:v>
                </c:pt>
                <c:pt idx="25755">
                  <c:v>11.929</c:v>
                </c:pt>
                <c:pt idx="25756">
                  <c:v>11.904</c:v>
                </c:pt>
                <c:pt idx="25757">
                  <c:v>11.904</c:v>
                </c:pt>
                <c:pt idx="25758">
                  <c:v>11.904</c:v>
                </c:pt>
                <c:pt idx="25759">
                  <c:v>11.904</c:v>
                </c:pt>
                <c:pt idx="25760">
                  <c:v>11.904</c:v>
                </c:pt>
                <c:pt idx="25761">
                  <c:v>11.904</c:v>
                </c:pt>
                <c:pt idx="25762">
                  <c:v>11.88</c:v>
                </c:pt>
                <c:pt idx="25763">
                  <c:v>11.856</c:v>
                </c:pt>
                <c:pt idx="25764">
                  <c:v>11.856</c:v>
                </c:pt>
                <c:pt idx="25765">
                  <c:v>11.88</c:v>
                </c:pt>
                <c:pt idx="25766">
                  <c:v>11.904</c:v>
                </c:pt>
                <c:pt idx="25767">
                  <c:v>11.904</c:v>
                </c:pt>
                <c:pt idx="25768">
                  <c:v>11.856</c:v>
                </c:pt>
                <c:pt idx="25769">
                  <c:v>11.856</c:v>
                </c:pt>
                <c:pt idx="25770">
                  <c:v>11.856</c:v>
                </c:pt>
                <c:pt idx="25771">
                  <c:v>11.856</c:v>
                </c:pt>
                <c:pt idx="25772">
                  <c:v>11.832000000000001</c:v>
                </c:pt>
                <c:pt idx="25773">
                  <c:v>11.807</c:v>
                </c:pt>
                <c:pt idx="25774">
                  <c:v>11.807</c:v>
                </c:pt>
                <c:pt idx="25775">
                  <c:v>11.807</c:v>
                </c:pt>
                <c:pt idx="25776">
                  <c:v>11.832000000000001</c:v>
                </c:pt>
                <c:pt idx="25777">
                  <c:v>11.832000000000001</c:v>
                </c:pt>
                <c:pt idx="25778">
                  <c:v>11.832000000000001</c:v>
                </c:pt>
                <c:pt idx="25779">
                  <c:v>11.832000000000001</c:v>
                </c:pt>
                <c:pt idx="25780">
                  <c:v>11.832000000000001</c:v>
                </c:pt>
                <c:pt idx="25781">
                  <c:v>11.807</c:v>
                </c:pt>
                <c:pt idx="25782">
                  <c:v>11.807</c:v>
                </c:pt>
                <c:pt idx="25783">
                  <c:v>11.807</c:v>
                </c:pt>
                <c:pt idx="25784">
                  <c:v>11.856</c:v>
                </c:pt>
                <c:pt idx="25785">
                  <c:v>11.88</c:v>
                </c:pt>
                <c:pt idx="25786">
                  <c:v>11.929</c:v>
                </c:pt>
                <c:pt idx="25787">
                  <c:v>12.025</c:v>
                </c:pt>
                <c:pt idx="25788">
                  <c:v>12.074</c:v>
                </c:pt>
                <c:pt idx="25789">
                  <c:v>12.098000000000001</c:v>
                </c:pt>
                <c:pt idx="25790">
                  <c:v>12.122</c:v>
                </c:pt>
                <c:pt idx="25791">
                  <c:v>12.147</c:v>
                </c:pt>
                <c:pt idx="25792">
                  <c:v>12.147</c:v>
                </c:pt>
                <c:pt idx="25793">
                  <c:v>12.147</c:v>
                </c:pt>
                <c:pt idx="25794">
                  <c:v>12.147</c:v>
                </c:pt>
                <c:pt idx="25795">
                  <c:v>12.122</c:v>
                </c:pt>
                <c:pt idx="25796">
                  <c:v>12.122</c:v>
                </c:pt>
                <c:pt idx="25797">
                  <c:v>12.074</c:v>
                </c:pt>
                <c:pt idx="25798">
                  <c:v>12.05</c:v>
                </c:pt>
                <c:pt idx="25799">
                  <c:v>12.000999999999999</c:v>
                </c:pt>
                <c:pt idx="25800">
                  <c:v>11.977</c:v>
                </c:pt>
                <c:pt idx="25801">
                  <c:v>11.977</c:v>
                </c:pt>
                <c:pt idx="25802">
                  <c:v>11.977</c:v>
                </c:pt>
                <c:pt idx="25803">
                  <c:v>11.952999999999999</c:v>
                </c:pt>
                <c:pt idx="25804">
                  <c:v>11.929</c:v>
                </c:pt>
                <c:pt idx="25805">
                  <c:v>11.929</c:v>
                </c:pt>
                <c:pt idx="25806">
                  <c:v>11.904</c:v>
                </c:pt>
                <c:pt idx="25807">
                  <c:v>11.88</c:v>
                </c:pt>
                <c:pt idx="25808">
                  <c:v>11.88</c:v>
                </c:pt>
                <c:pt idx="25809">
                  <c:v>11.856</c:v>
                </c:pt>
                <c:pt idx="25810">
                  <c:v>11.856</c:v>
                </c:pt>
                <c:pt idx="25811">
                  <c:v>11.832000000000001</c:v>
                </c:pt>
                <c:pt idx="25812">
                  <c:v>11.832000000000001</c:v>
                </c:pt>
                <c:pt idx="25813">
                  <c:v>11.807</c:v>
                </c:pt>
                <c:pt idx="25814">
                  <c:v>11.807</c:v>
                </c:pt>
                <c:pt idx="25815">
                  <c:v>11.782999999999999</c:v>
                </c:pt>
                <c:pt idx="25816">
                  <c:v>11.782999999999999</c:v>
                </c:pt>
                <c:pt idx="25817">
                  <c:v>11.759</c:v>
                </c:pt>
                <c:pt idx="25818">
                  <c:v>11.759</c:v>
                </c:pt>
                <c:pt idx="25819">
                  <c:v>11.734</c:v>
                </c:pt>
                <c:pt idx="25820">
                  <c:v>11.734</c:v>
                </c:pt>
                <c:pt idx="25821">
                  <c:v>11.734</c:v>
                </c:pt>
                <c:pt idx="25822">
                  <c:v>11.734</c:v>
                </c:pt>
                <c:pt idx="25823">
                  <c:v>11.734</c:v>
                </c:pt>
                <c:pt idx="25824">
                  <c:v>11.71</c:v>
                </c:pt>
                <c:pt idx="25825">
                  <c:v>11.71</c:v>
                </c:pt>
                <c:pt idx="25826">
                  <c:v>11.686</c:v>
                </c:pt>
                <c:pt idx="25827">
                  <c:v>11.686</c:v>
                </c:pt>
                <c:pt idx="25828">
                  <c:v>11.686</c:v>
                </c:pt>
                <c:pt idx="25829">
                  <c:v>11.71</c:v>
                </c:pt>
                <c:pt idx="25830">
                  <c:v>11.71</c:v>
                </c:pt>
                <c:pt idx="25831">
                  <c:v>11.71</c:v>
                </c:pt>
                <c:pt idx="25832">
                  <c:v>11.71</c:v>
                </c:pt>
                <c:pt idx="25833">
                  <c:v>11.734</c:v>
                </c:pt>
                <c:pt idx="25834">
                  <c:v>11.734</c:v>
                </c:pt>
                <c:pt idx="25835">
                  <c:v>11.734</c:v>
                </c:pt>
                <c:pt idx="25836">
                  <c:v>11.734</c:v>
                </c:pt>
                <c:pt idx="25837">
                  <c:v>11.759</c:v>
                </c:pt>
                <c:pt idx="25838">
                  <c:v>11.759</c:v>
                </c:pt>
                <c:pt idx="25839">
                  <c:v>11.759</c:v>
                </c:pt>
                <c:pt idx="25840">
                  <c:v>11.759</c:v>
                </c:pt>
                <c:pt idx="25841">
                  <c:v>11.734</c:v>
                </c:pt>
                <c:pt idx="25842">
                  <c:v>11.734</c:v>
                </c:pt>
                <c:pt idx="25843">
                  <c:v>11.734</c:v>
                </c:pt>
                <c:pt idx="25844">
                  <c:v>11.734</c:v>
                </c:pt>
                <c:pt idx="25845">
                  <c:v>11.734</c:v>
                </c:pt>
                <c:pt idx="25846">
                  <c:v>11.734</c:v>
                </c:pt>
                <c:pt idx="25847">
                  <c:v>11.759</c:v>
                </c:pt>
                <c:pt idx="25848">
                  <c:v>11.759</c:v>
                </c:pt>
                <c:pt idx="25849">
                  <c:v>11.759</c:v>
                </c:pt>
                <c:pt idx="25850">
                  <c:v>11.759</c:v>
                </c:pt>
                <c:pt idx="25851">
                  <c:v>11.782999999999999</c:v>
                </c:pt>
                <c:pt idx="25852">
                  <c:v>11.759</c:v>
                </c:pt>
                <c:pt idx="25853">
                  <c:v>11.759</c:v>
                </c:pt>
                <c:pt idx="25854">
                  <c:v>11.734</c:v>
                </c:pt>
                <c:pt idx="25855">
                  <c:v>11.734</c:v>
                </c:pt>
                <c:pt idx="25856">
                  <c:v>11.734</c:v>
                </c:pt>
                <c:pt idx="25857">
                  <c:v>11.734</c:v>
                </c:pt>
                <c:pt idx="25858">
                  <c:v>11.734</c:v>
                </c:pt>
                <c:pt idx="25859">
                  <c:v>11.734</c:v>
                </c:pt>
                <c:pt idx="25860">
                  <c:v>11.734</c:v>
                </c:pt>
                <c:pt idx="25861">
                  <c:v>11.759</c:v>
                </c:pt>
                <c:pt idx="25862">
                  <c:v>11.782999999999999</c:v>
                </c:pt>
                <c:pt idx="25863">
                  <c:v>11.807</c:v>
                </c:pt>
                <c:pt idx="25864">
                  <c:v>11.832000000000001</c:v>
                </c:pt>
                <c:pt idx="25865">
                  <c:v>11.856</c:v>
                </c:pt>
                <c:pt idx="25866">
                  <c:v>11.88</c:v>
                </c:pt>
                <c:pt idx="25867">
                  <c:v>11.952999999999999</c:v>
                </c:pt>
                <c:pt idx="25868">
                  <c:v>12.000999999999999</c:v>
                </c:pt>
                <c:pt idx="25869">
                  <c:v>12.000999999999999</c:v>
                </c:pt>
                <c:pt idx="25870">
                  <c:v>12.025</c:v>
                </c:pt>
                <c:pt idx="25871">
                  <c:v>12.074</c:v>
                </c:pt>
                <c:pt idx="25872">
                  <c:v>12.147</c:v>
                </c:pt>
                <c:pt idx="25873">
                  <c:v>12.195</c:v>
                </c:pt>
                <c:pt idx="25874">
                  <c:v>12.243</c:v>
                </c:pt>
                <c:pt idx="25875">
                  <c:v>12.292</c:v>
                </c:pt>
                <c:pt idx="25876">
                  <c:v>12.243</c:v>
                </c:pt>
                <c:pt idx="25877">
                  <c:v>12.195</c:v>
                </c:pt>
                <c:pt idx="25878">
                  <c:v>12.316000000000001</c:v>
                </c:pt>
                <c:pt idx="25879">
                  <c:v>12.292</c:v>
                </c:pt>
                <c:pt idx="25880">
                  <c:v>12.243</c:v>
                </c:pt>
                <c:pt idx="25881">
                  <c:v>12.316000000000001</c:v>
                </c:pt>
                <c:pt idx="25882">
                  <c:v>12.364000000000001</c:v>
                </c:pt>
                <c:pt idx="25883">
                  <c:v>12.34</c:v>
                </c:pt>
                <c:pt idx="25884">
                  <c:v>12.364000000000001</c:v>
                </c:pt>
                <c:pt idx="25885">
                  <c:v>12.316000000000001</c:v>
                </c:pt>
                <c:pt idx="25886">
                  <c:v>12.268000000000001</c:v>
                </c:pt>
                <c:pt idx="25887">
                  <c:v>12.292</c:v>
                </c:pt>
                <c:pt idx="25888">
                  <c:v>12.292</c:v>
                </c:pt>
                <c:pt idx="25889">
                  <c:v>12.292</c:v>
                </c:pt>
                <c:pt idx="25890">
                  <c:v>12.243</c:v>
                </c:pt>
                <c:pt idx="25891">
                  <c:v>12.243</c:v>
                </c:pt>
                <c:pt idx="25892">
                  <c:v>12.243</c:v>
                </c:pt>
                <c:pt idx="25893">
                  <c:v>12.195</c:v>
                </c:pt>
                <c:pt idx="25894">
                  <c:v>12.147</c:v>
                </c:pt>
                <c:pt idx="25895">
                  <c:v>12.122</c:v>
                </c:pt>
                <c:pt idx="25896">
                  <c:v>12.122</c:v>
                </c:pt>
                <c:pt idx="25897">
                  <c:v>12.074</c:v>
                </c:pt>
                <c:pt idx="25898">
                  <c:v>12.05</c:v>
                </c:pt>
                <c:pt idx="25899">
                  <c:v>12.025</c:v>
                </c:pt>
                <c:pt idx="25900">
                  <c:v>12.000999999999999</c:v>
                </c:pt>
                <c:pt idx="25901">
                  <c:v>11.977</c:v>
                </c:pt>
                <c:pt idx="25902">
                  <c:v>11.952999999999999</c:v>
                </c:pt>
                <c:pt idx="25903">
                  <c:v>11.904</c:v>
                </c:pt>
                <c:pt idx="25904">
                  <c:v>11.904</c:v>
                </c:pt>
                <c:pt idx="25905">
                  <c:v>11.929</c:v>
                </c:pt>
                <c:pt idx="25906">
                  <c:v>11.904</c:v>
                </c:pt>
                <c:pt idx="25907">
                  <c:v>11.88</c:v>
                </c:pt>
                <c:pt idx="25908">
                  <c:v>11.856</c:v>
                </c:pt>
                <c:pt idx="25909">
                  <c:v>11.856</c:v>
                </c:pt>
                <c:pt idx="25910">
                  <c:v>11.856</c:v>
                </c:pt>
                <c:pt idx="25911">
                  <c:v>11.88</c:v>
                </c:pt>
                <c:pt idx="25912">
                  <c:v>11.856</c:v>
                </c:pt>
                <c:pt idx="25913">
                  <c:v>11.832000000000001</c:v>
                </c:pt>
                <c:pt idx="25914">
                  <c:v>11.807</c:v>
                </c:pt>
                <c:pt idx="25915">
                  <c:v>11.807</c:v>
                </c:pt>
                <c:pt idx="25916">
                  <c:v>11.782999999999999</c:v>
                </c:pt>
                <c:pt idx="25917">
                  <c:v>11.782999999999999</c:v>
                </c:pt>
                <c:pt idx="25918">
                  <c:v>11.759</c:v>
                </c:pt>
                <c:pt idx="25919">
                  <c:v>11.759</c:v>
                </c:pt>
                <c:pt idx="25920">
                  <c:v>11.734</c:v>
                </c:pt>
                <c:pt idx="25921">
                  <c:v>11.734</c:v>
                </c:pt>
                <c:pt idx="25922">
                  <c:v>11.734</c:v>
                </c:pt>
                <c:pt idx="25923">
                  <c:v>11.734</c:v>
                </c:pt>
                <c:pt idx="25924">
                  <c:v>11.734</c:v>
                </c:pt>
                <c:pt idx="25925">
                  <c:v>11.71</c:v>
                </c:pt>
                <c:pt idx="25926">
                  <c:v>11.71</c:v>
                </c:pt>
                <c:pt idx="25927">
                  <c:v>11.71</c:v>
                </c:pt>
                <c:pt idx="25928">
                  <c:v>11.71</c:v>
                </c:pt>
                <c:pt idx="25929">
                  <c:v>11.71</c:v>
                </c:pt>
                <c:pt idx="25930">
                  <c:v>11.71</c:v>
                </c:pt>
                <c:pt idx="25931">
                  <c:v>11.71</c:v>
                </c:pt>
                <c:pt idx="25932">
                  <c:v>11.686</c:v>
                </c:pt>
                <c:pt idx="25933">
                  <c:v>11.686</c:v>
                </c:pt>
                <c:pt idx="25934">
                  <c:v>11.686</c:v>
                </c:pt>
                <c:pt idx="25935">
                  <c:v>11.662000000000001</c:v>
                </c:pt>
                <c:pt idx="25936">
                  <c:v>11.662000000000001</c:v>
                </c:pt>
                <c:pt idx="25937">
                  <c:v>11.637</c:v>
                </c:pt>
                <c:pt idx="25938">
                  <c:v>11.662000000000001</c:v>
                </c:pt>
                <c:pt idx="25939">
                  <c:v>11.637</c:v>
                </c:pt>
                <c:pt idx="25940">
                  <c:v>11.637</c:v>
                </c:pt>
                <c:pt idx="25941">
                  <c:v>11.637</c:v>
                </c:pt>
                <c:pt idx="25942">
                  <c:v>11.637</c:v>
                </c:pt>
                <c:pt idx="25943">
                  <c:v>11.613</c:v>
                </c:pt>
                <c:pt idx="25944">
                  <c:v>11.613</c:v>
                </c:pt>
                <c:pt idx="25945">
                  <c:v>11.613</c:v>
                </c:pt>
                <c:pt idx="25946">
                  <c:v>11.589</c:v>
                </c:pt>
                <c:pt idx="25947">
                  <c:v>11.589</c:v>
                </c:pt>
                <c:pt idx="25948">
                  <c:v>11.589</c:v>
                </c:pt>
                <c:pt idx="25949">
                  <c:v>11.589</c:v>
                </c:pt>
                <c:pt idx="25950">
                  <c:v>11.589</c:v>
                </c:pt>
                <c:pt idx="25951">
                  <c:v>11.589</c:v>
                </c:pt>
                <c:pt idx="25952">
                  <c:v>11.613</c:v>
                </c:pt>
                <c:pt idx="25953">
                  <c:v>11.613</c:v>
                </c:pt>
                <c:pt idx="25954">
                  <c:v>11.613</c:v>
                </c:pt>
                <c:pt idx="25955">
                  <c:v>11.613</c:v>
                </c:pt>
                <c:pt idx="25956">
                  <c:v>11.613</c:v>
                </c:pt>
                <c:pt idx="25957">
                  <c:v>11.613</c:v>
                </c:pt>
                <c:pt idx="25958">
                  <c:v>11.686</c:v>
                </c:pt>
                <c:pt idx="25959">
                  <c:v>12.074</c:v>
                </c:pt>
                <c:pt idx="25960">
                  <c:v>12.292</c:v>
                </c:pt>
                <c:pt idx="25961">
                  <c:v>12.461</c:v>
                </c:pt>
                <c:pt idx="25962">
                  <c:v>12.654</c:v>
                </c:pt>
                <c:pt idx="25963">
                  <c:v>12.847</c:v>
                </c:pt>
                <c:pt idx="25964">
                  <c:v>13.016</c:v>
                </c:pt>
                <c:pt idx="25965">
                  <c:v>13.185</c:v>
                </c:pt>
                <c:pt idx="25966">
                  <c:v>13.353</c:v>
                </c:pt>
                <c:pt idx="25967">
                  <c:v>13.497</c:v>
                </c:pt>
                <c:pt idx="25968">
                  <c:v>13.641999999999999</c:v>
                </c:pt>
                <c:pt idx="25969">
                  <c:v>13.738</c:v>
                </c:pt>
                <c:pt idx="25970">
                  <c:v>13.834</c:v>
                </c:pt>
                <c:pt idx="25971">
                  <c:v>13.954000000000001</c:v>
                </c:pt>
                <c:pt idx="25972">
                  <c:v>14.05</c:v>
                </c:pt>
                <c:pt idx="25973">
                  <c:v>14.122</c:v>
                </c:pt>
                <c:pt idx="25974">
                  <c:v>14.218</c:v>
                </c:pt>
                <c:pt idx="25975">
                  <c:v>14.314</c:v>
                </c:pt>
                <c:pt idx="25976">
                  <c:v>14.385</c:v>
                </c:pt>
                <c:pt idx="25977">
                  <c:v>14.433</c:v>
                </c:pt>
                <c:pt idx="25978">
                  <c:v>14.481</c:v>
                </c:pt>
                <c:pt idx="25979">
                  <c:v>14.529</c:v>
                </c:pt>
                <c:pt idx="25980">
                  <c:v>14.553000000000001</c:v>
                </c:pt>
                <c:pt idx="25981">
                  <c:v>14.577</c:v>
                </c:pt>
                <c:pt idx="25982">
                  <c:v>14.577</c:v>
                </c:pt>
                <c:pt idx="25983">
                  <c:v>14.577</c:v>
                </c:pt>
                <c:pt idx="25984">
                  <c:v>14.577</c:v>
                </c:pt>
                <c:pt idx="25985">
                  <c:v>14.529</c:v>
                </c:pt>
                <c:pt idx="25986">
                  <c:v>14.505000000000001</c:v>
                </c:pt>
                <c:pt idx="25987">
                  <c:v>14.529</c:v>
                </c:pt>
                <c:pt idx="25988">
                  <c:v>14.385</c:v>
                </c:pt>
                <c:pt idx="25989">
                  <c:v>14.266</c:v>
                </c:pt>
                <c:pt idx="25990">
                  <c:v>14.194000000000001</c:v>
                </c:pt>
                <c:pt idx="25991">
                  <c:v>13.954000000000001</c:v>
                </c:pt>
                <c:pt idx="25992">
                  <c:v>13.666</c:v>
                </c:pt>
                <c:pt idx="25993">
                  <c:v>13.618</c:v>
                </c:pt>
                <c:pt idx="25994">
                  <c:v>13.545999999999999</c:v>
                </c:pt>
                <c:pt idx="25995">
                  <c:v>13.425000000000001</c:v>
                </c:pt>
                <c:pt idx="25996">
                  <c:v>13.329000000000001</c:v>
                </c:pt>
                <c:pt idx="25997">
                  <c:v>13.233000000000001</c:v>
                </c:pt>
                <c:pt idx="25998">
                  <c:v>13.137</c:v>
                </c:pt>
                <c:pt idx="25999">
                  <c:v>13.087999999999999</c:v>
                </c:pt>
                <c:pt idx="26000">
                  <c:v>13.016</c:v>
                </c:pt>
                <c:pt idx="26001">
                  <c:v>12.992000000000001</c:v>
                </c:pt>
                <c:pt idx="26002">
                  <c:v>12.968</c:v>
                </c:pt>
                <c:pt idx="26003">
                  <c:v>12.92</c:v>
                </c:pt>
                <c:pt idx="26004">
                  <c:v>12.847</c:v>
                </c:pt>
                <c:pt idx="26005">
                  <c:v>12.798999999999999</c:v>
                </c:pt>
                <c:pt idx="26006">
                  <c:v>12.727</c:v>
                </c:pt>
                <c:pt idx="26007">
                  <c:v>12.678000000000001</c:v>
                </c:pt>
                <c:pt idx="26008">
                  <c:v>12.63</c:v>
                </c:pt>
                <c:pt idx="26009">
                  <c:v>12.582000000000001</c:v>
                </c:pt>
                <c:pt idx="26010">
                  <c:v>12.558</c:v>
                </c:pt>
                <c:pt idx="26011">
                  <c:v>12.509</c:v>
                </c:pt>
                <c:pt idx="26012">
                  <c:v>12.461</c:v>
                </c:pt>
                <c:pt idx="26013">
                  <c:v>12.436999999999999</c:v>
                </c:pt>
                <c:pt idx="26014">
                  <c:v>12.436999999999999</c:v>
                </c:pt>
                <c:pt idx="26015">
                  <c:v>12.388999999999999</c:v>
                </c:pt>
                <c:pt idx="26016">
                  <c:v>12.364000000000001</c:v>
                </c:pt>
                <c:pt idx="26017">
                  <c:v>12.316000000000001</c:v>
                </c:pt>
                <c:pt idx="26018">
                  <c:v>12.292</c:v>
                </c:pt>
                <c:pt idx="26019">
                  <c:v>12.292</c:v>
                </c:pt>
                <c:pt idx="26020">
                  <c:v>12.268000000000001</c:v>
                </c:pt>
                <c:pt idx="26021">
                  <c:v>12.243</c:v>
                </c:pt>
                <c:pt idx="26022">
                  <c:v>12.195</c:v>
                </c:pt>
                <c:pt idx="26023">
                  <c:v>12.195</c:v>
                </c:pt>
                <c:pt idx="26024">
                  <c:v>12.147</c:v>
                </c:pt>
                <c:pt idx="26025">
                  <c:v>12.122</c:v>
                </c:pt>
                <c:pt idx="26026">
                  <c:v>12.098000000000001</c:v>
                </c:pt>
                <c:pt idx="26027">
                  <c:v>12.098000000000001</c:v>
                </c:pt>
                <c:pt idx="26028">
                  <c:v>12.074</c:v>
                </c:pt>
                <c:pt idx="26029">
                  <c:v>12.074</c:v>
                </c:pt>
                <c:pt idx="26030">
                  <c:v>12.05</c:v>
                </c:pt>
                <c:pt idx="26031">
                  <c:v>12.025</c:v>
                </c:pt>
                <c:pt idx="26032">
                  <c:v>12.025</c:v>
                </c:pt>
                <c:pt idx="26033">
                  <c:v>12.000999999999999</c:v>
                </c:pt>
                <c:pt idx="26034">
                  <c:v>12.000999999999999</c:v>
                </c:pt>
                <c:pt idx="26035">
                  <c:v>11.977</c:v>
                </c:pt>
                <c:pt idx="26036">
                  <c:v>11.952999999999999</c:v>
                </c:pt>
                <c:pt idx="26037">
                  <c:v>11.929</c:v>
                </c:pt>
                <c:pt idx="26038">
                  <c:v>11.929</c:v>
                </c:pt>
                <c:pt idx="26039">
                  <c:v>11.904</c:v>
                </c:pt>
                <c:pt idx="26040">
                  <c:v>11.88</c:v>
                </c:pt>
                <c:pt idx="26041">
                  <c:v>11.88</c:v>
                </c:pt>
                <c:pt idx="26042">
                  <c:v>11.88</c:v>
                </c:pt>
                <c:pt idx="26043">
                  <c:v>11.832000000000001</c:v>
                </c:pt>
                <c:pt idx="26044">
                  <c:v>11.832000000000001</c:v>
                </c:pt>
                <c:pt idx="26045">
                  <c:v>11.807</c:v>
                </c:pt>
                <c:pt idx="26046">
                  <c:v>11.807</c:v>
                </c:pt>
                <c:pt idx="26047">
                  <c:v>11.807</c:v>
                </c:pt>
                <c:pt idx="26048">
                  <c:v>11.782999999999999</c:v>
                </c:pt>
                <c:pt idx="26049">
                  <c:v>11.782999999999999</c:v>
                </c:pt>
                <c:pt idx="26050">
                  <c:v>11.782999999999999</c:v>
                </c:pt>
                <c:pt idx="26051">
                  <c:v>11.782999999999999</c:v>
                </c:pt>
                <c:pt idx="26052">
                  <c:v>11.782999999999999</c:v>
                </c:pt>
                <c:pt idx="26053">
                  <c:v>11.782999999999999</c:v>
                </c:pt>
                <c:pt idx="26054">
                  <c:v>11.782999999999999</c:v>
                </c:pt>
                <c:pt idx="26055">
                  <c:v>11.782999999999999</c:v>
                </c:pt>
                <c:pt idx="26056">
                  <c:v>11.782999999999999</c:v>
                </c:pt>
                <c:pt idx="26057">
                  <c:v>11.832000000000001</c:v>
                </c:pt>
                <c:pt idx="26058">
                  <c:v>11.856</c:v>
                </c:pt>
                <c:pt idx="26059">
                  <c:v>11.977</c:v>
                </c:pt>
                <c:pt idx="26060">
                  <c:v>12.05</c:v>
                </c:pt>
                <c:pt idx="26061">
                  <c:v>12.122</c:v>
                </c:pt>
                <c:pt idx="26062">
                  <c:v>12.170999999999999</c:v>
                </c:pt>
                <c:pt idx="26063">
                  <c:v>12.195</c:v>
                </c:pt>
                <c:pt idx="26064">
                  <c:v>12.292</c:v>
                </c:pt>
                <c:pt idx="26065">
                  <c:v>12.316000000000001</c:v>
                </c:pt>
                <c:pt idx="26066">
                  <c:v>12.364000000000001</c:v>
                </c:pt>
                <c:pt idx="26067">
                  <c:v>12.413</c:v>
                </c:pt>
                <c:pt idx="26068">
                  <c:v>12.436999999999999</c:v>
                </c:pt>
                <c:pt idx="26069">
                  <c:v>12.484999999999999</c:v>
                </c:pt>
                <c:pt idx="26070">
                  <c:v>12.509</c:v>
                </c:pt>
                <c:pt idx="26071">
                  <c:v>12.534000000000001</c:v>
                </c:pt>
                <c:pt idx="26072">
                  <c:v>12.558</c:v>
                </c:pt>
                <c:pt idx="26073">
                  <c:v>12.558</c:v>
                </c:pt>
                <c:pt idx="26074">
                  <c:v>12.582000000000001</c:v>
                </c:pt>
                <c:pt idx="26075">
                  <c:v>12.582000000000001</c:v>
                </c:pt>
                <c:pt idx="26076">
                  <c:v>12.606</c:v>
                </c:pt>
                <c:pt idx="26077">
                  <c:v>12.606</c:v>
                </c:pt>
                <c:pt idx="26078">
                  <c:v>12.606</c:v>
                </c:pt>
                <c:pt idx="26079">
                  <c:v>12.606</c:v>
                </c:pt>
                <c:pt idx="26080">
                  <c:v>12.558</c:v>
                </c:pt>
                <c:pt idx="26081">
                  <c:v>12.509</c:v>
                </c:pt>
                <c:pt idx="26082">
                  <c:v>12.461</c:v>
                </c:pt>
                <c:pt idx="26083">
                  <c:v>12.436999999999999</c:v>
                </c:pt>
                <c:pt idx="26084">
                  <c:v>12.413</c:v>
                </c:pt>
                <c:pt idx="26085">
                  <c:v>12.388999999999999</c:v>
                </c:pt>
                <c:pt idx="26086">
                  <c:v>12.34</c:v>
                </c:pt>
                <c:pt idx="26087">
                  <c:v>12.292</c:v>
                </c:pt>
                <c:pt idx="26088">
                  <c:v>12.243</c:v>
                </c:pt>
                <c:pt idx="26089">
                  <c:v>12.218999999999999</c:v>
                </c:pt>
                <c:pt idx="26090">
                  <c:v>12.195</c:v>
                </c:pt>
                <c:pt idx="26091">
                  <c:v>12.170999999999999</c:v>
                </c:pt>
                <c:pt idx="26092">
                  <c:v>12.122</c:v>
                </c:pt>
                <c:pt idx="26093">
                  <c:v>12.122</c:v>
                </c:pt>
                <c:pt idx="26094">
                  <c:v>12.074</c:v>
                </c:pt>
                <c:pt idx="26095">
                  <c:v>12.05</c:v>
                </c:pt>
                <c:pt idx="26096">
                  <c:v>12.025</c:v>
                </c:pt>
                <c:pt idx="26097">
                  <c:v>12.000999999999999</c:v>
                </c:pt>
                <c:pt idx="26098">
                  <c:v>11.977</c:v>
                </c:pt>
                <c:pt idx="26099">
                  <c:v>11.929</c:v>
                </c:pt>
                <c:pt idx="26100">
                  <c:v>11.929</c:v>
                </c:pt>
                <c:pt idx="26101">
                  <c:v>11.929</c:v>
                </c:pt>
                <c:pt idx="26102">
                  <c:v>11.904</c:v>
                </c:pt>
                <c:pt idx="26103">
                  <c:v>11.904</c:v>
                </c:pt>
                <c:pt idx="26104">
                  <c:v>11.88</c:v>
                </c:pt>
                <c:pt idx="26105">
                  <c:v>11.856</c:v>
                </c:pt>
                <c:pt idx="26106">
                  <c:v>11.832000000000001</c:v>
                </c:pt>
                <c:pt idx="26107">
                  <c:v>11.832000000000001</c:v>
                </c:pt>
                <c:pt idx="26108">
                  <c:v>11.832000000000001</c:v>
                </c:pt>
                <c:pt idx="26109">
                  <c:v>11.807</c:v>
                </c:pt>
                <c:pt idx="26110">
                  <c:v>11.807</c:v>
                </c:pt>
                <c:pt idx="26111">
                  <c:v>11.807</c:v>
                </c:pt>
                <c:pt idx="26112">
                  <c:v>11.807</c:v>
                </c:pt>
                <c:pt idx="26113">
                  <c:v>11.807</c:v>
                </c:pt>
                <c:pt idx="26114">
                  <c:v>11.782999999999999</c:v>
                </c:pt>
                <c:pt idx="26115">
                  <c:v>11.782999999999999</c:v>
                </c:pt>
                <c:pt idx="26116">
                  <c:v>11.782999999999999</c:v>
                </c:pt>
                <c:pt idx="26117">
                  <c:v>11.782999999999999</c:v>
                </c:pt>
                <c:pt idx="26118">
                  <c:v>11.782999999999999</c:v>
                </c:pt>
                <c:pt idx="26119">
                  <c:v>11.782999999999999</c:v>
                </c:pt>
                <c:pt idx="26120">
                  <c:v>11.782999999999999</c:v>
                </c:pt>
                <c:pt idx="26121">
                  <c:v>11.782999999999999</c:v>
                </c:pt>
                <c:pt idx="26122">
                  <c:v>11.807</c:v>
                </c:pt>
                <c:pt idx="26123">
                  <c:v>11.807</c:v>
                </c:pt>
                <c:pt idx="26124">
                  <c:v>11.807</c:v>
                </c:pt>
                <c:pt idx="26125">
                  <c:v>11.807</c:v>
                </c:pt>
                <c:pt idx="26126">
                  <c:v>11.832000000000001</c:v>
                </c:pt>
                <c:pt idx="26127">
                  <c:v>11.807</c:v>
                </c:pt>
                <c:pt idx="26128">
                  <c:v>11.807</c:v>
                </c:pt>
                <c:pt idx="26129">
                  <c:v>11.807</c:v>
                </c:pt>
                <c:pt idx="26130">
                  <c:v>11.807</c:v>
                </c:pt>
                <c:pt idx="26131">
                  <c:v>11.782999999999999</c:v>
                </c:pt>
                <c:pt idx="26132">
                  <c:v>11.734</c:v>
                </c:pt>
                <c:pt idx="26133">
                  <c:v>11.71</c:v>
                </c:pt>
                <c:pt idx="26134">
                  <c:v>11.686</c:v>
                </c:pt>
                <c:pt idx="26135">
                  <c:v>11.686</c:v>
                </c:pt>
                <c:pt idx="26136">
                  <c:v>11.71</c:v>
                </c:pt>
                <c:pt idx="26137">
                  <c:v>11.71</c:v>
                </c:pt>
                <c:pt idx="26138">
                  <c:v>11.71</c:v>
                </c:pt>
                <c:pt idx="26139">
                  <c:v>11.686</c:v>
                </c:pt>
                <c:pt idx="26140">
                  <c:v>11.662000000000001</c:v>
                </c:pt>
                <c:pt idx="26141">
                  <c:v>11.637</c:v>
                </c:pt>
                <c:pt idx="26142">
                  <c:v>11.637</c:v>
                </c:pt>
                <c:pt idx="26143">
                  <c:v>11.613</c:v>
                </c:pt>
                <c:pt idx="26144">
                  <c:v>11.589</c:v>
                </c:pt>
                <c:pt idx="26145">
                  <c:v>11.589</c:v>
                </c:pt>
                <c:pt idx="26146">
                  <c:v>11.589</c:v>
                </c:pt>
                <c:pt idx="26147">
                  <c:v>11.589</c:v>
                </c:pt>
                <c:pt idx="26148">
                  <c:v>11.613</c:v>
                </c:pt>
                <c:pt idx="26149">
                  <c:v>11.613</c:v>
                </c:pt>
                <c:pt idx="26150">
                  <c:v>11.613</c:v>
                </c:pt>
                <c:pt idx="26151">
                  <c:v>11.613</c:v>
                </c:pt>
                <c:pt idx="26152">
                  <c:v>11.662000000000001</c:v>
                </c:pt>
                <c:pt idx="26153">
                  <c:v>11.71</c:v>
                </c:pt>
                <c:pt idx="26154">
                  <c:v>11.782999999999999</c:v>
                </c:pt>
                <c:pt idx="26155">
                  <c:v>11.88</c:v>
                </c:pt>
                <c:pt idx="26156">
                  <c:v>11.929</c:v>
                </c:pt>
                <c:pt idx="26157">
                  <c:v>11.977</c:v>
                </c:pt>
                <c:pt idx="26158">
                  <c:v>12.025</c:v>
                </c:pt>
                <c:pt idx="26159">
                  <c:v>12.074</c:v>
                </c:pt>
                <c:pt idx="26160">
                  <c:v>12.122</c:v>
                </c:pt>
                <c:pt idx="26161">
                  <c:v>12.170999999999999</c:v>
                </c:pt>
                <c:pt idx="26162">
                  <c:v>12.218999999999999</c:v>
                </c:pt>
                <c:pt idx="26163">
                  <c:v>12.268000000000001</c:v>
                </c:pt>
                <c:pt idx="26164">
                  <c:v>12.316000000000001</c:v>
                </c:pt>
                <c:pt idx="26165">
                  <c:v>12.364000000000001</c:v>
                </c:pt>
                <c:pt idx="26166">
                  <c:v>12.413</c:v>
                </c:pt>
                <c:pt idx="26167">
                  <c:v>12.436999999999999</c:v>
                </c:pt>
                <c:pt idx="26168">
                  <c:v>12.436999999999999</c:v>
                </c:pt>
                <c:pt idx="26169">
                  <c:v>12.461</c:v>
                </c:pt>
                <c:pt idx="26170">
                  <c:v>12.484999999999999</c:v>
                </c:pt>
                <c:pt idx="26171">
                  <c:v>12.484999999999999</c:v>
                </c:pt>
                <c:pt idx="26172">
                  <c:v>12.534000000000001</c:v>
                </c:pt>
                <c:pt idx="26173">
                  <c:v>12.582000000000001</c:v>
                </c:pt>
                <c:pt idx="26174">
                  <c:v>12.654</c:v>
                </c:pt>
                <c:pt idx="26175">
                  <c:v>12.678000000000001</c:v>
                </c:pt>
                <c:pt idx="26176">
                  <c:v>12.63</c:v>
                </c:pt>
                <c:pt idx="26177">
                  <c:v>12.582000000000001</c:v>
                </c:pt>
                <c:pt idx="26178">
                  <c:v>12.558</c:v>
                </c:pt>
                <c:pt idx="26179">
                  <c:v>12.484999999999999</c:v>
                </c:pt>
                <c:pt idx="26180">
                  <c:v>12.484999999999999</c:v>
                </c:pt>
                <c:pt idx="26181">
                  <c:v>12.436999999999999</c:v>
                </c:pt>
                <c:pt idx="26182">
                  <c:v>12.364000000000001</c:v>
                </c:pt>
                <c:pt idx="26183">
                  <c:v>12.316000000000001</c:v>
                </c:pt>
                <c:pt idx="26184">
                  <c:v>12.268000000000001</c:v>
                </c:pt>
                <c:pt idx="26185">
                  <c:v>12.195</c:v>
                </c:pt>
                <c:pt idx="26186">
                  <c:v>12.170999999999999</c:v>
                </c:pt>
                <c:pt idx="26187">
                  <c:v>12.147</c:v>
                </c:pt>
                <c:pt idx="26188">
                  <c:v>12.122</c:v>
                </c:pt>
                <c:pt idx="26189">
                  <c:v>12.098000000000001</c:v>
                </c:pt>
                <c:pt idx="26190">
                  <c:v>12.074</c:v>
                </c:pt>
                <c:pt idx="26191">
                  <c:v>12.025</c:v>
                </c:pt>
                <c:pt idx="26192">
                  <c:v>12.025</c:v>
                </c:pt>
                <c:pt idx="26193">
                  <c:v>12.000999999999999</c:v>
                </c:pt>
                <c:pt idx="26194">
                  <c:v>12.000999999999999</c:v>
                </c:pt>
                <c:pt idx="26195">
                  <c:v>12.000999999999999</c:v>
                </c:pt>
                <c:pt idx="26196">
                  <c:v>11.977</c:v>
                </c:pt>
                <c:pt idx="26197">
                  <c:v>11.952999999999999</c:v>
                </c:pt>
                <c:pt idx="26198">
                  <c:v>11.952999999999999</c:v>
                </c:pt>
                <c:pt idx="26199">
                  <c:v>11.929</c:v>
                </c:pt>
                <c:pt idx="26200">
                  <c:v>11.929</c:v>
                </c:pt>
                <c:pt idx="26201">
                  <c:v>11.904</c:v>
                </c:pt>
                <c:pt idx="26202">
                  <c:v>11.904</c:v>
                </c:pt>
                <c:pt idx="26203">
                  <c:v>11.88</c:v>
                </c:pt>
                <c:pt idx="26204">
                  <c:v>11.88</c:v>
                </c:pt>
                <c:pt idx="26205">
                  <c:v>11.856</c:v>
                </c:pt>
                <c:pt idx="26206">
                  <c:v>11.832000000000001</c:v>
                </c:pt>
                <c:pt idx="26207">
                  <c:v>11.832000000000001</c:v>
                </c:pt>
                <c:pt idx="26208">
                  <c:v>11.807</c:v>
                </c:pt>
                <c:pt idx="26209">
                  <c:v>11.807</c:v>
                </c:pt>
                <c:pt idx="26210">
                  <c:v>11.782999999999999</c:v>
                </c:pt>
                <c:pt idx="26211">
                  <c:v>11.782999999999999</c:v>
                </c:pt>
                <c:pt idx="26212">
                  <c:v>11.782999999999999</c:v>
                </c:pt>
                <c:pt idx="26213">
                  <c:v>11.782999999999999</c:v>
                </c:pt>
                <c:pt idx="26214">
                  <c:v>11.759</c:v>
                </c:pt>
                <c:pt idx="26215">
                  <c:v>11.759</c:v>
                </c:pt>
                <c:pt idx="26216">
                  <c:v>11.759</c:v>
                </c:pt>
                <c:pt idx="26217">
                  <c:v>11.734</c:v>
                </c:pt>
                <c:pt idx="26218">
                  <c:v>11.734</c:v>
                </c:pt>
                <c:pt idx="26219">
                  <c:v>11.734</c:v>
                </c:pt>
                <c:pt idx="26220">
                  <c:v>11.734</c:v>
                </c:pt>
                <c:pt idx="26221">
                  <c:v>11.734</c:v>
                </c:pt>
                <c:pt idx="26222">
                  <c:v>11.734</c:v>
                </c:pt>
                <c:pt idx="26223">
                  <c:v>11.734</c:v>
                </c:pt>
                <c:pt idx="26224">
                  <c:v>11.71</c:v>
                </c:pt>
                <c:pt idx="26225">
                  <c:v>11.71</c:v>
                </c:pt>
                <c:pt idx="26226">
                  <c:v>11.734</c:v>
                </c:pt>
                <c:pt idx="26227">
                  <c:v>11.734</c:v>
                </c:pt>
                <c:pt idx="26228">
                  <c:v>11.734</c:v>
                </c:pt>
                <c:pt idx="26229">
                  <c:v>11.734</c:v>
                </c:pt>
                <c:pt idx="26230">
                  <c:v>11.734</c:v>
                </c:pt>
                <c:pt idx="26231">
                  <c:v>11.734</c:v>
                </c:pt>
                <c:pt idx="26232">
                  <c:v>11.734</c:v>
                </c:pt>
                <c:pt idx="26233">
                  <c:v>11.734</c:v>
                </c:pt>
                <c:pt idx="26234">
                  <c:v>11.734</c:v>
                </c:pt>
                <c:pt idx="26235">
                  <c:v>11.734</c:v>
                </c:pt>
                <c:pt idx="26236">
                  <c:v>11.734</c:v>
                </c:pt>
                <c:pt idx="26237">
                  <c:v>11.734</c:v>
                </c:pt>
                <c:pt idx="26238">
                  <c:v>11.734</c:v>
                </c:pt>
                <c:pt idx="26239">
                  <c:v>11.734</c:v>
                </c:pt>
                <c:pt idx="26240">
                  <c:v>11.734</c:v>
                </c:pt>
                <c:pt idx="26241">
                  <c:v>11.734</c:v>
                </c:pt>
                <c:pt idx="26242">
                  <c:v>11.759</c:v>
                </c:pt>
                <c:pt idx="26243">
                  <c:v>11.759</c:v>
                </c:pt>
                <c:pt idx="26244">
                  <c:v>11.759</c:v>
                </c:pt>
                <c:pt idx="26245">
                  <c:v>11.782999999999999</c:v>
                </c:pt>
                <c:pt idx="26246">
                  <c:v>11.782999999999999</c:v>
                </c:pt>
                <c:pt idx="26247">
                  <c:v>11.782999999999999</c:v>
                </c:pt>
                <c:pt idx="26248">
                  <c:v>11.782999999999999</c:v>
                </c:pt>
                <c:pt idx="26249">
                  <c:v>11.807</c:v>
                </c:pt>
                <c:pt idx="26250">
                  <c:v>11.856</c:v>
                </c:pt>
                <c:pt idx="26251">
                  <c:v>11.952999999999999</c:v>
                </c:pt>
                <c:pt idx="26252">
                  <c:v>12.025</c:v>
                </c:pt>
                <c:pt idx="26253">
                  <c:v>12.074</c:v>
                </c:pt>
                <c:pt idx="26254">
                  <c:v>12.122</c:v>
                </c:pt>
                <c:pt idx="26255">
                  <c:v>12.170999999999999</c:v>
                </c:pt>
                <c:pt idx="26256">
                  <c:v>12.195</c:v>
                </c:pt>
                <c:pt idx="26257">
                  <c:v>12.268000000000001</c:v>
                </c:pt>
                <c:pt idx="26258">
                  <c:v>12.364000000000001</c:v>
                </c:pt>
                <c:pt idx="26259">
                  <c:v>12.461</c:v>
                </c:pt>
                <c:pt idx="26260">
                  <c:v>12.461</c:v>
                </c:pt>
                <c:pt idx="26261">
                  <c:v>12.484999999999999</c:v>
                </c:pt>
                <c:pt idx="26262">
                  <c:v>12.534000000000001</c:v>
                </c:pt>
                <c:pt idx="26263">
                  <c:v>12.558</c:v>
                </c:pt>
                <c:pt idx="26264">
                  <c:v>12.582000000000001</c:v>
                </c:pt>
                <c:pt idx="26265">
                  <c:v>12.582000000000001</c:v>
                </c:pt>
                <c:pt idx="26266">
                  <c:v>12.558</c:v>
                </c:pt>
                <c:pt idx="26267">
                  <c:v>12.582000000000001</c:v>
                </c:pt>
                <c:pt idx="26268">
                  <c:v>12.582000000000001</c:v>
                </c:pt>
                <c:pt idx="26269">
                  <c:v>12.606</c:v>
                </c:pt>
                <c:pt idx="26270">
                  <c:v>12.606</c:v>
                </c:pt>
                <c:pt idx="26271">
                  <c:v>12.558</c:v>
                </c:pt>
                <c:pt idx="26272">
                  <c:v>12.509</c:v>
                </c:pt>
                <c:pt idx="26273">
                  <c:v>12.436999999999999</c:v>
                </c:pt>
                <c:pt idx="26274">
                  <c:v>12.461</c:v>
                </c:pt>
                <c:pt idx="26275">
                  <c:v>12.413</c:v>
                </c:pt>
                <c:pt idx="26276">
                  <c:v>12.388999999999999</c:v>
                </c:pt>
                <c:pt idx="26277">
                  <c:v>12.34</c:v>
                </c:pt>
                <c:pt idx="26278">
                  <c:v>12.268000000000001</c:v>
                </c:pt>
                <c:pt idx="26279">
                  <c:v>12.218999999999999</c:v>
                </c:pt>
                <c:pt idx="26280">
                  <c:v>12.147</c:v>
                </c:pt>
                <c:pt idx="26281">
                  <c:v>12.122</c:v>
                </c:pt>
                <c:pt idx="26282">
                  <c:v>12.122</c:v>
                </c:pt>
                <c:pt idx="26283">
                  <c:v>12.098000000000001</c:v>
                </c:pt>
                <c:pt idx="26284">
                  <c:v>12.074</c:v>
                </c:pt>
                <c:pt idx="26285">
                  <c:v>12.000999999999999</c:v>
                </c:pt>
                <c:pt idx="26286">
                  <c:v>11.977</c:v>
                </c:pt>
                <c:pt idx="26287">
                  <c:v>11.952999999999999</c:v>
                </c:pt>
                <c:pt idx="26288">
                  <c:v>11.929</c:v>
                </c:pt>
                <c:pt idx="26289">
                  <c:v>11.929</c:v>
                </c:pt>
                <c:pt idx="26290">
                  <c:v>11.929</c:v>
                </c:pt>
                <c:pt idx="26291">
                  <c:v>11.904</c:v>
                </c:pt>
                <c:pt idx="26292">
                  <c:v>11.904</c:v>
                </c:pt>
                <c:pt idx="26293">
                  <c:v>11.904</c:v>
                </c:pt>
                <c:pt idx="26294">
                  <c:v>11.904</c:v>
                </c:pt>
                <c:pt idx="26295">
                  <c:v>11.88</c:v>
                </c:pt>
                <c:pt idx="26296">
                  <c:v>11.88</c:v>
                </c:pt>
                <c:pt idx="26297">
                  <c:v>11.88</c:v>
                </c:pt>
                <c:pt idx="26298">
                  <c:v>11.88</c:v>
                </c:pt>
                <c:pt idx="26299">
                  <c:v>11.88</c:v>
                </c:pt>
                <c:pt idx="26300">
                  <c:v>11.88</c:v>
                </c:pt>
                <c:pt idx="26301">
                  <c:v>11.88</c:v>
                </c:pt>
                <c:pt idx="26302">
                  <c:v>11.88</c:v>
                </c:pt>
                <c:pt idx="26303">
                  <c:v>11.88</c:v>
                </c:pt>
                <c:pt idx="26304">
                  <c:v>11.88</c:v>
                </c:pt>
                <c:pt idx="26305">
                  <c:v>11.88</c:v>
                </c:pt>
                <c:pt idx="26306">
                  <c:v>11.88</c:v>
                </c:pt>
                <c:pt idx="26307">
                  <c:v>11.856</c:v>
                </c:pt>
                <c:pt idx="26308">
                  <c:v>11.856</c:v>
                </c:pt>
                <c:pt idx="26309">
                  <c:v>11.856</c:v>
                </c:pt>
                <c:pt idx="26310">
                  <c:v>11.856</c:v>
                </c:pt>
                <c:pt idx="26311">
                  <c:v>11.856</c:v>
                </c:pt>
                <c:pt idx="26312">
                  <c:v>11.856</c:v>
                </c:pt>
                <c:pt idx="26313">
                  <c:v>11.88</c:v>
                </c:pt>
                <c:pt idx="26314">
                  <c:v>11.88</c:v>
                </c:pt>
                <c:pt idx="26315">
                  <c:v>11.88</c:v>
                </c:pt>
                <c:pt idx="26316">
                  <c:v>11.88</c:v>
                </c:pt>
                <c:pt idx="26317">
                  <c:v>11.88</c:v>
                </c:pt>
                <c:pt idx="26318">
                  <c:v>11.88</c:v>
                </c:pt>
                <c:pt idx="26319">
                  <c:v>11.904</c:v>
                </c:pt>
                <c:pt idx="26320">
                  <c:v>11.904</c:v>
                </c:pt>
                <c:pt idx="26321">
                  <c:v>11.904</c:v>
                </c:pt>
                <c:pt idx="26322">
                  <c:v>11.904</c:v>
                </c:pt>
                <c:pt idx="26323">
                  <c:v>11.904</c:v>
                </c:pt>
                <c:pt idx="26324">
                  <c:v>11.904</c:v>
                </c:pt>
                <c:pt idx="26325">
                  <c:v>11.904</c:v>
                </c:pt>
                <c:pt idx="26326">
                  <c:v>11.904</c:v>
                </c:pt>
                <c:pt idx="26327">
                  <c:v>11.904</c:v>
                </c:pt>
                <c:pt idx="26328">
                  <c:v>11.904</c:v>
                </c:pt>
                <c:pt idx="26329">
                  <c:v>11.88</c:v>
                </c:pt>
                <c:pt idx="26330">
                  <c:v>11.88</c:v>
                </c:pt>
                <c:pt idx="26331">
                  <c:v>11.904</c:v>
                </c:pt>
                <c:pt idx="26332">
                  <c:v>11.88</c:v>
                </c:pt>
                <c:pt idx="26333">
                  <c:v>11.88</c:v>
                </c:pt>
                <c:pt idx="26334">
                  <c:v>11.88</c:v>
                </c:pt>
                <c:pt idx="26335">
                  <c:v>11.88</c:v>
                </c:pt>
                <c:pt idx="26336">
                  <c:v>11.88</c:v>
                </c:pt>
                <c:pt idx="26337">
                  <c:v>11.88</c:v>
                </c:pt>
                <c:pt idx="26338">
                  <c:v>11.856</c:v>
                </c:pt>
                <c:pt idx="26339">
                  <c:v>11.856</c:v>
                </c:pt>
                <c:pt idx="26340">
                  <c:v>11.856</c:v>
                </c:pt>
                <c:pt idx="26341">
                  <c:v>11.832000000000001</c:v>
                </c:pt>
                <c:pt idx="26342">
                  <c:v>11.832000000000001</c:v>
                </c:pt>
                <c:pt idx="26343">
                  <c:v>11.832000000000001</c:v>
                </c:pt>
                <c:pt idx="26344">
                  <c:v>11.832000000000001</c:v>
                </c:pt>
                <c:pt idx="26345">
                  <c:v>11.832000000000001</c:v>
                </c:pt>
                <c:pt idx="26346">
                  <c:v>11.88</c:v>
                </c:pt>
                <c:pt idx="26347">
                  <c:v>11.977</c:v>
                </c:pt>
                <c:pt idx="26348">
                  <c:v>12.074</c:v>
                </c:pt>
                <c:pt idx="26349">
                  <c:v>12.147</c:v>
                </c:pt>
                <c:pt idx="26350">
                  <c:v>12.195</c:v>
                </c:pt>
                <c:pt idx="26351">
                  <c:v>12.268000000000001</c:v>
                </c:pt>
                <c:pt idx="26352">
                  <c:v>12.292</c:v>
                </c:pt>
                <c:pt idx="26353">
                  <c:v>12.364000000000001</c:v>
                </c:pt>
                <c:pt idx="26354">
                  <c:v>12.388999999999999</c:v>
                </c:pt>
                <c:pt idx="26355">
                  <c:v>12.413</c:v>
                </c:pt>
                <c:pt idx="26356">
                  <c:v>12.413</c:v>
                </c:pt>
                <c:pt idx="26357">
                  <c:v>12.461</c:v>
                </c:pt>
                <c:pt idx="26358">
                  <c:v>12.509</c:v>
                </c:pt>
                <c:pt idx="26359">
                  <c:v>12.461</c:v>
                </c:pt>
                <c:pt idx="26360">
                  <c:v>12.461</c:v>
                </c:pt>
                <c:pt idx="26361">
                  <c:v>12.484999999999999</c:v>
                </c:pt>
                <c:pt idx="26362">
                  <c:v>12.461</c:v>
                </c:pt>
                <c:pt idx="26363">
                  <c:v>12.509</c:v>
                </c:pt>
                <c:pt idx="26364">
                  <c:v>12.509</c:v>
                </c:pt>
                <c:pt idx="26365">
                  <c:v>12.509</c:v>
                </c:pt>
                <c:pt idx="26366">
                  <c:v>12.509</c:v>
                </c:pt>
                <c:pt idx="26367">
                  <c:v>12.534000000000001</c:v>
                </c:pt>
                <c:pt idx="26368">
                  <c:v>12.509</c:v>
                </c:pt>
                <c:pt idx="26369">
                  <c:v>12.484999999999999</c:v>
                </c:pt>
                <c:pt idx="26370">
                  <c:v>12.461</c:v>
                </c:pt>
                <c:pt idx="26371">
                  <c:v>12.413</c:v>
                </c:pt>
                <c:pt idx="26372">
                  <c:v>12.413</c:v>
                </c:pt>
                <c:pt idx="26373">
                  <c:v>12.388999999999999</c:v>
                </c:pt>
                <c:pt idx="26374">
                  <c:v>12.316000000000001</c:v>
                </c:pt>
                <c:pt idx="26375">
                  <c:v>12.292</c:v>
                </c:pt>
                <c:pt idx="26376">
                  <c:v>12.243</c:v>
                </c:pt>
                <c:pt idx="26377">
                  <c:v>12.243</c:v>
                </c:pt>
                <c:pt idx="26378">
                  <c:v>12.218999999999999</c:v>
                </c:pt>
                <c:pt idx="26379">
                  <c:v>12.147</c:v>
                </c:pt>
                <c:pt idx="26380">
                  <c:v>12.122</c:v>
                </c:pt>
                <c:pt idx="26381">
                  <c:v>12.098000000000001</c:v>
                </c:pt>
                <c:pt idx="26382">
                  <c:v>12.05</c:v>
                </c:pt>
                <c:pt idx="26383">
                  <c:v>12.025</c:v>
                </c:pt>
                <c:pt idx="26384">
                  <c:v>12.000999999999999</c:v>
                </c:pt>
                <c:pt idx="26385">
                  <c:v>11.977</c:v>
                </c:pt>
                <c:pt idx="26386">
                  <c:v>11.977</c:v>
                </c:pt>
                <c:pt idx="26387">
                  <c:v>11.977</c:v>
                </c:pt>
                <c:pt idx="26388">
                  <c:v>11.952999999999999</c:v>
                </c:pt>
                <c:pt idx="26389">
                  <c:v>11.929</c:v>
                </c:pt>
                <c:pt idx="26390">
                  <c:v>11.929</c:v>
                </c:pt>
                <c:pt idx="26391">
                  <c:v>11.929</c:v>
                </c:pt>
                <c:pt idx="26392">
                  <c:v>11.904</c:v>
                </c:pt>
                <c:pt idx="26393">
                  <c:v>11.904</c:v>
                </c:pt>
                <c:pt idx="26394">
                  <c:v>11.904</c:v>
                </c:pt>
                <c:pt idx="26395">
                  <c:v>11.88</c:v>
                </c:pt>
                <c:pt idx="26396">
                  <c:v>11.88</c:v>
                </c:pt>
                <c:pt idx="26397">
                  <c:v>11.88</c:v>
                </c:pt>
                <c:pt idx="26398">
                  <c:v>11.88</c:v>
                </c:pt>
                <c:pt idx="26399">
                  <c:v>11.88</c:v>
                </c:pt>
                <c:pt idx="26400">
                  <c:v>11.88</c:v>
                </c:pt>
                <c:pt idx="26401">
                  <c:v>11.88</c:v>
                </c:pt>
                <c:pt idx="26402">
                  <c:v>11.88</c:v>
                </c:pt>
                <c:pt idx="26403">
                  <c:v>11.856</c:v>
                </c:pt>
                <c:pt idx="26404">
                  <c:v>11.856</c:v>
                </c:pt>
                <c:pt idx="26405">
                  <c:v>11.856</c:v>
                </c:pt>
                <c:pt idx="26406">
                  <c:v>11.856</c:v>
                </c:pt>
                <c:pt idx="26407">
                  <c:v>11.832000000000001</c:v>
                </c:pt>
                <c:pt idx="26408">
                  <c:v>11.832000000000001</c:v>
                </c:pt>
                <c:pt idx="26409">
                  <c:v>11.832000000000001</c:v>
                </c:pt>
                <c:pt idx="26410">
                  <c:v>11.832000000000001</c:v>
                </c:pt>
                <c:pt idx="26411">
                  <c:v>11.832000000000001</c:v>
                </c:pt>
                <c:pt idx="26412">
                  <c:v>11.832000000000001</c:v>
                </c:pt>
                <c:pt idx="26413">
                  <c:v>11.807</c:v>
                </c:pt>
                <c:pt idx="26414">
                  <c:v>11.807</c:v>
                </c:pt>
                <c:pt idx="26415">
                  <c:v>11.807</c:v>
                </c:pt>
                <c:pt idx="26416">
                  <c:v>11.807</c:v>
                </c:pt>
                <c:pt idx="26417">
                  <c:v>11.807</c:v>
                </c:pt>
                <c:pt idx="26418">
                  <c:v>11.832000000000001</c:v>
                </c:pt>
                <c:pt idx="26419">
                  <c:v>11.832000000000001</c:v>
                </c:pt>
                <c:pt idx="26420">
                  <c:v>11.832000000000001</c:v>
                </c:pt>
                <c:pt idx="26421">
                  <c:v>11.832000000000001</c:v>
                </c:pt>
                <c:pt idx="26422">
                  <c:v>11.832000000000001</c:v>
                </c:pt>
                <c:pt idx="26423">
                  <c:v>11.856</c:v>
                </c:pt>
                <c:pt idx="26424">
                  <c:v>11.856</c:v>
                </c:pt>
                <c:pt idx="26425">
                  <c:v>11.856</c:v>
                </c:pt>
                <c:pt idx="26426">
                  <c:v>11.856</c:v>
                </c:pt>
                <c:pt idx="26427">
                  <c:v>11.856</c:v>
                </c:pt>
                <c:pt idx="26428">
                  <c:v>11.856</c:v>
                </c:pt>
                <c:pt idx="26429">
                  <c:v>11.88</c:v>
                </c:pt>
                <c:pt idx="26430">
                  <c:v>11.904</c:v>
                </c:pt>
                <c:pt idx="26431">
                  <c:v>11.929</c:v>
                </c:pt>
                <c:pt idx="26432">
                  <c:v>11.952999999999999</c:v>
                </c:pt>
                <c:pt idx="26433">
                  <c:v>11.952999999999999</c:v>
                </c:pt>
                <c:pt idx="26434">
                  <c:v>11.952999999999999</c:v>
                </c:pt>
                <c:pt idx="26435">
                  <c:v>11.952999999999999</c:v>
                </c:pt>
                <c:pt idx="26436">
                  <c:v>11.977</c:v>
                </c:pt>
                <c:pt idx="26437">
                  <c:v>11.977</c:v>
                </c:pt>
                <c:pt idx="26438">
                  <c:v>12.000999999999999</c:v>
                </c:pt>
                <c:pt idx="26439">
                  <c:v>12.025</c:v>
                </c:pt>
                <c:pt idx="26440">
                  <c:v>12.074</c:v>
                </c:pt>
                <c:pt idx="26441">
                  <c:v>12.122</c:v>
                </c:pt>
                <c:pt idx="26442">
                  <c:v>12.147</c:v>
                </c:pt>
                <c:pt idx="26443">
                  <c:v>12.170999999999999</c:v>
                </c:pt>
                <c:pt idx="26444">
                  <c:v>12.195</c:v>
                </c:pt>
                <c:pt idx="26445">
                  <c:v>12.218999999999999</c:v>
                </c:pt>
                <c:pt idx="26446">
                  <c:v>12.316000000000001</c:v>
                </c:pt>
                <c:pt idx="26447">
                  <c:v>12.364000000000001</c:v>
                </c:pt>
                <c:pt idx="26448">
                  <c:v>12.388999999999999</c:v>
                </c:pt>
                <c:pt idx="26449">
                  <c:v>12.436999999999999</c:v>
                </c:pt>
                <c:pt idx="26450">
                  <c:v>12.509</c:v>
                </c:pt>
                <c:pt idx="26451">
                  <c:v>12.484999999999999</c:v>
                </c:pt>
                <c:pt idx="26452">
                  <c:v>12.534000000000001</c:v>
                </c:pt>
                <c:pt idx="26453">
                  <c:v>12.558</c:v>
                </c:pt>
                <c:pt idx="26454">
                  <c:v>12.654</c:v>
                </c:pt>
                <c:pt idx="26455">
                  <c:v>12.558</c:v>
                </c:pt>
                <c:pt idx="26456">
                  <c:v>12.534000000000001</c:v>
                </c:pt>
                <c:pt idx="26457">
                  <c:v>12.509</c:v>
                </c:pt>
                <c:pt idx="26458">
                  <c:v>12.534000000000001</c:v>
                </c:pt>
                <c:pt idx="26459">
                  <c:v>12.582000000000001</c:v>
                </c:pt>
                <c:pt idx="26460">
                  <c:v>12.582000000000001</c:v>
                </c:pt>
                <c:pt idx="26461">
                  <c:v>12.582000000000001</c:v>
                </c:pt>
                <c:pt idx="26462">
                  <c:v>12.654</c:v>
                </c:pt>
                <c:pt idx="26463">
                  <c:v>12.654</c:v>
                </c:pt>
                <c:pt idx="26464">
                  <c:v>12.606</c:v>
                </c:pt>
                <c:pt idx="26465">
                  <c:v>12.558</c:v>
                </c:pt>
                <c:pt idx="26466">
                  <c:v>12.534000000000001</c:v>
                </c:pt>
                <c:pt idx="26467">
                  <c:v>12.534000000000001</c:v>
                </c:pt>
                <c:pt idx="26468">
                  <c:v>12.558</c:v>
                </c:pt>
                <c:pt idx="26469">
                  <c:v>12.484999999999999</c:v>
                </c:pt>
                <c:pt idx="26470">
                  <c:v>12.461</c:v>
                </c:pt>
                <c:pt idx="26471">
                  <c:v>12.413</c:v>
                </c:pt>
                <c:pt idx="26472">
                  <c:v>12.388999999999999</c:v>
                </c:pt>
                <c:pt idx="26473">
                  <c:v>12.34</c:v>
                </c:pt>
                <c:pt idx="26474">
                  <c:v>12.292</c:v>
                </c:pt>
                <c:pt idx="26475">
                  <c:v>12.316000000000001</c:v>
                </c:pt>
                <c:pt idx="26476">
                  <c:v>12.316000000000001</c:v>
                </c:pt>
                <c:pt idx="26477">
                  <c:v>12.316000000000001</c:v>
                </c:pt>
                <c:pt idx="26478">
                  <c:v>12.34</c:v>
                </c:pt>
                <c:pt idx="26479">
                  <c:v>12.316000000000001</c:v>
                </c:pt>
                <c:pt idx="26480">
                  <c:v>12.268000000000001</c:v>
                </c:pt>
                <c:pt idx="26481">
                  <c:v>12.218999999999999</c:v>
                </c:pt>
                <c:pt idx="26482">
                  <c:v>12.195</c:v>
                </c:pt>
                <c:pt idx="26483">
                  <c:v>12.170999999999999</c:v>
                </c:pt>
                <c:pt idx="26484">
                  <c:v>12.122</c:v>
                </c:pt>
                <c:pt idx="26485">
                  <c:v>12.147</c:v>
                </c:pt>
                <c:pt idx="26486">
                  <c:v>12.122</c:v>
                </c:pt>
                <c:pt idx="26487">
                  <c:v>12.098000000000001</c:v>
                </c:pt>
                <c:pt idx="26488">
                  <c:v>12.074</c:v>
                </c:pt>
                <c:pt idx="26489">
                  <c:v>12.074</c:v>
                </c:pt>
                <c:pt idx="26490">
                  <c:v>12.074</c:v>
                </c:pt>
                <c:pt idx="26491">
                  <c:v>12.05</c:v>
                </c:pt>
                <c:pt idx="26492">
                  <c:v>12.05</c:v>
                </c:pt>
                <c:pt idx="26493">
                  <c:v>12.074</c:v>
                </c:pt>
                <c:pt idx="26494">
                  <c:v>12.074</c:v>
                </c:pt>
                <c:pt idx="26495">
                  <c:v>12.074</c:v>
                </c:pt>
                <c:pt idx="26496">
                  <c:v>12.074</c:v>
                </c:pt>
                <c:pt idx="26497">
                  <c:v>12.074</c:v>
                </c:pt>
                <c:pt idx="26498">
                  <c:v>12.098000000000001</c:v>
                </c:pt>
                <c:pt idx="26499">
                  <c:v>12.098000000000001</c:v>
                </c:pt>
                <c:pt idx="26500">
                  <c:v>12.098000000000001</c:v>
                </c:pt>
                <c:pt idx="26501">
                  <c:v>12.098000000000001</c:v>
                </c:pt>
                <c:pt idx="26502">
                  <c:v>12.098000000000001</c:v>
                </c:pt>
                <c:pt idx="26503">
                  <c:v>12.098000000000001</c:v>
                </c:pt>
                <c:pt idx="26504">
                  <c:v>12.098000000000001</c:v>
                </c:pt>
                <c:pt idx="26505">
                  <c:v>12.098000000000001</c:v>
                </c:pt>
                <c:pt idx="26506">
                  <c:v>12.098000000000001</c:v>
                </c:pt>
                <c:pt idx="26507">
                  <c:v>12.098000000000001</c:v>
                </c:pt>
                <c:pt idx="26508">
                  <c:v>12.122</c:v>
                </c:pt>
                <c:pt idx="26509">
                  <c:v>12.098000000000001</c:v>
                </c:pt>
                <c:pt idx="26510">
                  <c:v>12.098000000000001</c:v>
                </c:pt>
                <c:pt idx="26511">
                  <c:v>12.098000000000001</c:v>
                </c:pt>
                <c:pt idx="26512">
                  <c:v>12.098000000000001</c:v>
                </c:pt>
                <c:pt idx="26513">
                  <c:v>12.098000000000001</c:v>
                </c:pt>
                <c:pt idx="26514">
                  <c:v>12.098000000000001</c:v>
                </c:pt>
                <c:pt idx="26515">
                  <c:v>12.098000000000001</c:v>
                </c:pt>
                <c:pt idx="26516">
                  <c:v>12.098000000000001</c:v>
                </c:pt>
                <c:pt idx="26517">
                  <c:v>12.098000000000001</c:v>
                </c:pt>
                <c:pt idx="26518">
                  <c:v>12.098000000000001</c:v>
                </c:pt>
                <c:pt idx="26519">
                  <c:v>12.098000000000001</c:v>
                </c:pt>
                <c:pt idx="26520">
                  <c:v>12.098000000000001</c:v>
                </c:pt>
                <c:pt idx="26521">
                  <c:v>12.098000000000001</c:v>
                </c:pt>
                <c:pt idx="26522">
                  <c:v>12.098000000000001</c:v>
                </c:pt>
                <c:pt idx="26523">
                  <c:v>12.098000000000001</c:v>
                </c:pt>
                <c:pt idx="26524">
                  <c:v>12.074</c:v>
                </c:pt>
                <c:pt idx="26525">
                  <c:v>12.074</c:v>
                </c:pt>
                <c:pt idx="26526">
                  <c:v>12.074</c:v>
                </c:pt>
                <c:pt idx="26527">
                  <c:v>12.074</c:v>
                </c:pt>
                <c:pt idx="26528">
                  <c:v>12.074</c:v>
                </c:pt>
                <c:pt idx="26529">
                  <c:v>12.074</c:v>
                </c:pt>
                <c:pt idx="26530">
                  <c:v>12.074</c:v>
                </c:pt>
                <c:pt idx="26531">
                  <c:v>12.074</c:v>
                </c:pt>
                <c:pt idx="26532">
                  <c:v>12.074</c:v>
                </c:pt>
                <c:pt idx="26533">
                  <c:v>12.074</c:v>
                </c:pt>
                <c:pt idx="26534">
                  <c:v>12.074</c:v>
                </c:pt>
                <c:pt idx="26535">
                  <c:v>12.098000000000001</c:v>
                </c:pt>
                <c:pt idx="26536">
                  <c:v>12.074</c:v>
                </c:pt>
                <c:pt idx="26537">
                  <c:v>12.098000000000001</c:v>
                </c:pt>
                <c:pt idx="26538">
                  <c:v>12.098000000000001</c:v>
                </c:pt>
                <c:pt idx="26539">
                  <c:v>12.122</c:v>
                </c:pt>
                <c:pt idx="26540">
                  <c:v>12.122</c:v>
                </c:pt>
                <c:pt idx="26541">
                  <c:v>12.098000000000001</c:v>
                </c:pt>
                <c:pt idx="26542">
                  <c:v>12.074</c:v>
                </c:pt>
                <c:pt idx="26543">
                  <c:v>12.074</c:v>
                </c:pt>
                <c:pt idx="26544">
                  <c:v>12.074</c:v>
                </c:pt>
                <c:pt idx="26545">
                  <c:v>12.122</c:v>
                </c:pt>
                <c:pt idx="26546">
                  <c:v>12.122</c:v>
                </c:pt>
                <c:pt idx="26547">
                  <c:v>12.122</c:v>
                </c:pt>
                <c:pt idx="26548">
                  <c:v>12.122</c:v>
                </c:pt>
                <c:pt idx="26549">
                  <c:v>12.098000000000001</c:v>
                </c:pt>
                <c:pt idx="26550">
                  <c:v>12.147</c:v>
                </c:pt>
                <c:pt idx="26551">
                  <c:v>12.122</c:v>
                </c:pt>
                <c:pt idx="26552">
                  <c:v>12.170999999999999</c:v>
                </c:pt>
                <c:pt idx="26553">
                  <c:v>12.147</c:v>
                </c:pt>
                <c:pt idx="26554">
                  <c:v>12.122</c:v>
                </c:pt>
                <c:pt idx="26555">
                  <c:v>12.147</c:v>
                </c:pt>
                <c:pt idx="26556">
                  <c:v>12.147</c:v>
                </c:pt>
                <c:pt idx="26557">
                  <c:v>12.122</c:v>
                </c:pt>
                <c:pt idx="26558">
                  <c:v>12.122</c:v>
                </c:pt>
                <c:pt idx="26559">
                  <c:v>12.170999999999999</c:v>
                </c:pt>
                <c:pt idx="26560">
                  <c:v>12.218999999999999</c:v>
                </c:pt>
                <c:pt idx="26561">
                  <c:v>12.195</c:v>
                </c:pt>
                <c:pt idx="26562">
                  <c:v>12.170999999999999</c:v>
                </c:pt>
                <c:pt idx="26563">
                  <c:v>12.170999999999999</c:v>
                </c:pt>
                <c:pt idx="26564">
                  <c:v>12.195</c:v>
                </c:pt>
                <c:pt idx="26565">
                  <c:v>12.170999999999999</c:v>
                </c:pt>
                <c:pt idx="26566">
                  <c:v>12.170999999999999</c:v>
                </c:pt>
                <c:pt idx="26567">
                  <c:v>12.170999999999999</c:v>
                </c:pt>
                <c:pt idx="26568">
                  <c:v>12.195</c:v>
                </c:pt>
                <c:pt idx="26569">
                  <c:v>12.195</c:v>
                </c:pt>
                <c:pt idx="26570">
                  <c:v>12.218999999999999</c:v>
                </c:pt>
                <c:pt idx="26571">
                  <c:v>12.243</c:v>
                </c:pt>
                <c:pt idx="26572">
                  <c:v>12.195</c:v>
                </c:pt>
                <c:pt idx="26573">
                  <c:v>12.170999999999999</c:v>
                </c:pt>
                <c:pt idx="26574">
                  <c:v>12.170999999999999</c:v>
                </c:pt>
                <c:pt idx="26575">
                  <c:v>12.170999999999999</c:v>
                </c:pt>
                <c:pt idx="26576">
                  <c:v>12.170999999999999</c:v>
                </c:pt>
                <c:pt idx="26577">
                  <c:v>12.170999999999999</c:v>
                </c:pt>
                <c:pt idx="26578">
                  <c:v>12.170999999999999</c:v>
                </c:pt>
                <c:pt idx="26579">
                  <c:v>12.147</c:v>
                </c:pt>
                <c:pt idx="26580">
                  <c:v>12.170999999999999</c:v>
                </c:pt>
                <c:pt idx="26581">
                  <c:v>12.170999999999999</c:v>
                </c:pt>
                <c:pt idx="26582">
                  <c:v>12.170999999999999</c:v>
                </c:pt>
                <c:pt idx="26583">
                  <c:v>12.170999999999999</c:v>
                </c:pt>
                <c:pt idx="26584">
                  <c:v>12.170999999999999</c:v>
                </c:pt>
                <c:pt idx="26585">
                  <c:v>12.170999999999999</c:v>
                </c:pt>
                <c:pt idx="26586">
                  <c:v>12.147</c:v>
                </c:pt>
                <c:pt idx="26587">
                  <c:v>12.122</c:v>
                </c:pt>
                <c:pt idx="26588">
                  <c:v>12.122</c:v>
                </c:pt>
                <c:pt idx="26589">
                  <c:v>12.122</c:v>
                </c:pt>
                <c:pt idx="26590">
                  <c:v>12.122</c:v>
                </c:pt>
                <c:pt idx="26591">
                  <c:v>12.122</c:v>
                </c:pt>
                <c:pt idx="26592">
                  <c:v>12.122</c:v>
                </c:pt>
                <c:pt idx="26593">
                  <c:v>12.122</c:v>
                </c:pt>
                <c:pt idx="26594">
                  <c:v>12.098000000000001</c:v>
                </c:pt>
                <c:pt idx="26595">
                  <c:v>12.098000000000001</c:v>
                </c:pt>
                <c:pt idx="26596">
                  <c:v>12.098000000000001</c:v>
                </c:pt>
                <c:pt idx="26597">
                  <c:v>12.074</c:v>
                </c:pt>
                <c:pt idx="26598">
                  <c:v>12.074</c:v>
                </c:pt>
                <c:pt idx="26599">
                  <c:v>12.074</c:v>
                </c:pt>
                <c:pt idx="26600">
                  <c:v>12.074</c:v>
                </c:pt>
                <c:pt idx="26601">
                  <c:v>12.074</c:v>
                </c:pt>
                <c:pt idx="26602">
                  <c:v>12.05</c:v>
                </c:pt>
                <c:pt idx="26603">
                  <c:v>12.074</c:v>
                </c:pt>
                <c:pt idx="26604">
                  <c:v>12.05</c:v>
                </c:pt>
                <c:pt idx="26605">
                  <c:v>12.074</c:v>
                </c:pt>
                <c:pt idx="26606">
                  <c:v>12.074</c:v>
                </c:pt>
                <c:pt idx="26607">
                  <c:v>12.074</c:v>
                </c:pt>
                <c:pt idx="26608">
                  <c:v>12.074</c:v>
                </c:pt>
                <c:pt idx="26609">
                  <c:v>12.074</c:v>
                </c:pt>
                <c:pt idx="26610">
                  <c:v>12.074</c:v>
                </c:pt>
                <c:pt idx="26611">
                  <c:v>12.074</c:v>
                </c:pt>
                <c:pt idx="26612">
                  <c:v>12.074</c:v>
                </c:pt>
                <c:pt idx="26613">
                  <c:v>12.074</c:v>
                </c:pt>
                <c:pt idx="26614">
                  <c:v>12.074</c:v>
                </c:pt>
                <c:pt idx="26615">
                  <c:v>12.074</c:v>
                </c:pt>
                <c:pt idx="26616">
                  <c:v>12.074</c:v>
                </c:pt>
                <c:pt idx="26617">
                  <c:v>12.074</c:v>
                </c:pt>
                <c:pt idx="26618">
                  <c:v>12.074</c:v>
                </c:pt>
                <c:pt idx="26619">
                  <c:v>12.05</c:v>
                </c:pt>
                <c:pt idx="26620">
                  <c:v>12.05</c:v>
                </c:pt>
                <c:pt idx="26621">
                  <c:v>12.05</c:v>
                </c:pt>
                <c:pt idx="26622">
                  <c:v>12.05</c:v>
                </c:pt>
                <c:pt idx="26623">
                  <c:v>12.05</c:v>
                </c:pt>
                <c:pt idx="26624">
                  <c:v>12.05</c:v>
                </c:pt>
                <c:pt idx="26625">
                  <c:v>12.05</c:v>
                </c:pt>
                <c:pt idx="26626">
                  <c:v>12.05</c:v>
                </c:pt>
                <c:pt idx="26627">
                  <c:v>12.05</c:v>
                </c:pt>
                <c:pt idx="26628">
                  <c:v>12.05</c:v>
                </c:pt>
                <c:pt idx="26629">
                  <c:v>12.074</c:v>
                </c:pt>
                <c:pt idx="26630">
                  <c:v>12.074</c:v>
                </c:pt>
                <c:pt idx="26631">
                  <c:v>12.074</c:v>
                </c:pt>
                <c:pt idx="26632">
                  <c:v>12.074</c:v>
                </c:pt>
                <c:pt idx="26633">
                  <c:v>12.098000000000001</c:v>
                </c:pt>
                <c:pt idx="26634">
                  <c:v>12.147</c:v>
                </c:pt>
                <c:pt idx="26635">
                  <c:v>12.170999999999999</c:v>
                </c:pt>
                <c:pt idx="26636">
                  <c:v>12.218999999999999</c:v>
                </c:pt>
                <c:pt idx="26637">
                  <c:v>12.218999999999999</c:v>
                </c:pt>
                <c:pt idx="26638">
                  <c:v>12.268000000000001</c:v>
                </c:pt>
                <c:pt idx="26639">
                  <c:v>12.243</c:v>
                </c:pt>
                <c:pt idx="26640">
                  <c:v>12.243</c:v>
                </c:pt>
                <c:pt idx="26641">
                  <c:v>12.268000000000001</c:v>
                </c:pt>
                <c:pt idx="26642">
                  <c:v>12.218999999999999</c:v>
                </c:pt>
                <c:pt idx="26643">
                  <c:v>12.292</c:v>
                </c:pt>
                <c:pt idx="26644">
                  <c:v>12.268000000000001</c:v>
                </c:pt>
                <c:pt idx="26645">
                  <c:v>12.292</c:v>
                </c:pt>
                <c:pt idx="26646">
                  <c:v>12.292</c:v>
                </c:pt>
                <c:pt idx="26647">
                  <c:v>12.292</c:v>
                </c:pt>
                <c:pt idx="26648">
                  <c:v>12.268000000000001</c:v>
                </c:pt>
                <c:pt idx="26649">
                  <c:v>12.268000000000001</c:v>
                </c:pt>
                <c:pt idx="26650">
                  <c:v>12.292</c:v>
                </c:pt>
                <c:pt idx="26651">
                  <c:v>12.243</c:v>
                </c:pt>
                <c:pt idx="26652">
                  <c:v>12.243</c:v>
                </c:pt>
                <c:pt idx="26653">
                  <c:v>12.243</c:v>
                </c:pt>
                <c:pt idx="26654">
                  <c:v>12.243</c:v>
                </c:pt>
                <c:pt idx="26655">
                  <c:v>12.218999999999999</c:v>
                </c:pt>
                <c:pt idx="26656">
                  <c:v>12.218999999999999</c:v>
                </c:pt>
                <c:pt idx="26657">
                  <c:v>12.195</c:v>
                </c:pt>
                <c:pt idx="26658">
                  <c:v>12.170999999999999</c:v>
                </c:pt>
                <c:pt idx="26659">
                  <c:v>12.170999999999999</c:v>
                </c:pt>
                <c:pt idx="26660">
                  <c:v>12.170999999999999</c:v>
                </c:pt>
                <c:pt idx="26661">
                  <c:v>12.170999999999999</c:v>
                </c:pt>
                <c:pt idx="26662">
                  <c:v>12.170999999999999</c:v>
                </c:pt>
                <c:pt idx="26663">
                  <c:v>12.147</c:v>
                </c:pt>
                <c:pt idx="26664">
                  <c:v>12.122</c:v>
                </c:pt>
                <c:pt idx="26665">
                  <c:v>12.122</c:v>
                </c:pt>
                <c:pt idx="26666">
                  <c:v>12.122</c:v>
                </c:pt>
                <c:pt idx="26667">
                  <c:v>12.122</c:v>
                </c:pt>
                <c:pt idx="26668">
                  <c:v>12.122</c:v>
                </c:pt>
                <c:pt idx="26669">
                  <c:v>12.122</c:v>
                </c:pt>
                <c:pt idx="26670">
                  <c:v>12.122</c:v>
                </c:pt>
                <c:pt idx="26671">
                  <c:v>12.122</c:v>
                </c:pt>
                <c:pt idx="26672">
                  <c:v>12.074</c:v>
                </c:pt>
                <c:pt idx="26673">
                  <c:v>12.074</c:v>
                </c:pt>
                <c:pt idx="26674">
                  <c:v>12.05</c:v>
                </c:pt>
                <c:pt idx="26675">
                  <c:v>12.05</c:v>
                </c:pt>
                <c:pt idx="26676">
                  <c:v>12.025</c:v>
                </c:pt>
                <c:pt idx="26677">
                  <c:v>12.000999999999999</c:v>
                </c:pt>
                <c:pt idx="26678">
                  <c:v>11.977</c:v>
                </c:pt>
                <c:pt idx="26679">
                  <c:v>11.977</c:v>
                </c:pt>
                <c:pt idx="26680">
                  <c:v>11.952999999999999</c:v>
                </c:pt>
                <c:pt idx="26681">
                  <c:v>11.952999999999999</c:v>
                </c:pt>
                <c:pt idx="26682">
                  <c:v>11.929</c:v>
                </c:pt>
                <c:pt idx="26683">
                  <c:v>11.929</c:v>
                </c:pt>
                <c:pt idx="26684">
                  <c:v>11.929</c:v>
                </c:pt>
                <c:pt idx="26685">
                  <c:v>11.929</c:v>
                </c:pt>
                <c:pt idx="26686">
                  <c:v>11.904</c:v>
                </c:pt>
                <c:pt idx="26687">
                  <c:v>11.904</c:v>
                </c:pt>
                <c:pt idx="26688">
                  <c:v>11.904</c:v>
                </c:pt>
                <c:pt idx="26689">
                  <c:v>11.88</c:v>
                </c:pt>
                <c:pt idx="26690">
                  <c:v>11.88</c:v>
                </c:pt>
                <c:pt idx="26691">
                  <c:v>11.856</c:v>
                </c:pt>
                <c:pt idx="26692">
                  <c:v>11.856</c:v>
                </c:pt>
                <c:pt idx="26693">
                  <c:v>11.856</c:v>
                </c:pt>
                <c:pt idx="26694">
                  <c:v>11.856</c:v>
                </c:pt>
                <c:pt idx="26695">
                  <c:v>11.856</c:v>
                </c:pt>
                <c:pt idx="26696">
                  <c:v>11.856</c:v>
                </c:pt>
                <c:pt idx="26697">
                  <c:v>11.856</c:v>
                </c:pt>
                <c:pt idx="26698">
                  <c:v>11.856</c:v>
                </c:pt>
                <c:pt idx="26699">
                  <c:v>11.856</c:v>
                </c:pt>
                <c:pt idx="26700">
                  <c:v>11.856</c:v>
                </c:pt>
                <c:pt idx="26701">
                  <c:v>11.856</c:v>
                </c:pt>
                <c:pt idx="26702">
                  <c:v>11.856</c:v>
                </c:pt>
                <c:pt idx="26703">
                  <c:v>11.832000000000001</c:v>
                </c:pt>
                <c:pt idx="26704">
                  <c:v>11.832000000000001</c:v>
                </c:pt>
                <c:pt idx="26705">
                  <c:v>11.832000000000001</c:v>
                </c:pt>
                <c:pt idx="26706">
                  <c:v>11.832000000000001</c:v>
                </c:pt>
                <c:pt idx="26707">
                  <c:v>11.832000000000001</c:v>
                </c:pt>
                <c:pt idx="26708">
                  <c:v>11.832000000000001</c:v>
                </c:pt>
                <c:pt idx="26709">
                  <c:v>11.832000000000001</c:v>
                </c:pt>
                <c:pt idx="26710">
                  <c:v>11.832000000000001</c:v>
                </c:pt>
                <c:pt idx="26711">
                  <c:v>11.832000000000001</c:v>
                </c:pt>
                <c:pt idx="26712">
                  <c:v>11.832000000000001</c:v>
                </c:pt>
                <c:pt idx="26713">
                  <c:v>11.832000000000001</c:v>
                </c:pt>
                <c:pt idx="26714">
                  <c:v>11.807</c:v>
                </c:pt>
                <c:pt idx="26715">
                  <c:v>11.832000000000001</c:v>
                </c:pt>
                <c:pt idx="26716">
                  <c:v>11.832000000000001</c:v>
                </c:pt>
                <c:pt idx="26717">
                  <c:v>11.832000000000001</c:v>
                </c:pt>
                <c:pt idx="26718">
                  <c:v>11.832000000000001</c:v>
                </c:pt>
                <c:pt idx="26719">
                  <c:v>11.832000000000001</c:v>
                </c:pt>
                <c:pt idx="26720">
                  <c:v>11.832000000000001</c:v>
                </c:pt>
                <c:pt idx="26721">
                  <c:v>11.832000000000001</c:v>
                </c:pt>
                <c:pt idx="26722">
                  <c:v>11.832000000000001</c:v>
                </c:pt>
                <c:pt idx="26723">
                  <c:v>11.807</c:v>
                </c:pt>
                <c:pt idx="26724">
                  <c:v>11.807</c:v>
                </c:pt>
                <c:pt idx="26725">
                  <c:v>11.782999999999999</c:v>
                </c:pt>
                <c:pt idx="26726">
                  <c:v>11.904</c:v>
                </c:pt>
                <c:pt idx="26727">
                  <c:v>12.098000000000001</c:v>
                </c:pt>
                <c:pt idx="26728">
                  <c:v>12.268000000000001</c:v>
                </c:pt>
                <c:pt idx="26729">
                  <c:v>12.364000000000001</c:v>
                </c:pt>
                <c:pt idx="26730">
                  <c:v>12.484999999999999</c:v>
                </c:pt>
                <c:pt idx="26731">
                  <c:v>12.63</c:v>
                </c:pt>
                <c:pt idx="26732">
                  <c:v>12.727</c:v>
                </c:pt>
                <c:pt idx="26733">
                  <c:v>12.823</c:v>
                </c:pt>
                <c:pt idx="26734">
                  <c:v>12.92</c:v>
                </c:pt>
                <c:pt idx="26735">
                  <c:v>12.992000000000001</c:v>
                </c:pt>
                <c:pt idx="26736">
                  <c:v>13.064</c:v>
                </c:pt>
                <c:pt idx="26737">
                  <c:v>13.137</c:v>
                </c:pt>
                <c:pt idx="26738">
                  <c:v>13.185</c:v>
                </c:pt>
                <c:pt idx="26739">
                  <c:v>13.257</c:v>
                </c:pt>
                <c:pt idx="26740">
                  <c:v>13.305</c:v>
                </c:pt>
                <c:pt idx="26741">
                  <c:v>13.329000000000001</c:v>
                </c:pt>
                <c:pt idx="26742">
                  <c:v>13.377000000000001</c:v>
                </c:pt>
                <c:pt idx="26743">
                  <c:v>13.425000000000001</c:v>
                </c:pt>
                <c:pt idx="26744">
                  <c:v>13.473000000000001</c:v>
                </c:pt>
                <c:pt idx="26745">
                  <c:v>13.497</c:v>
                </c:pt>
                <c:pt idx="26746">
                  <c:v>13.522</c:v>
                </c:pt>
                <c:pt idx="26747">
                  <c:v>13.545999999999999</c:v>
                </c:pt>
                <c:pt idx="26748">
                  <c:v>13.545999999999999</c:v>
                </c:pt>
                <c:pt idx="26749">
                  <c:v>13.57</c:v>
                </c:pt>
                <c:pt idx="26750">
                  <c:v>13.57</c:v>
                </c:pt>
                <c:pt idx="26751">
                  <c:v>13.545999999999999</c:v>
                </c:pt>
                <c:pt idx="26752">
                  <c:v>13.545999999999999</c:v>
                </c:pt>
                <c:pt idx="26753">
                  <c:v>13.545999999999999</c:v>
                </c:pt>
                <c:pt idx="26754">
                  <c:v>13.522</c:v>
                </c:pt>
                <c:pt idx="26755">
                  <c:v>13.522</c:v>
                </c:pt>
                <c:pt idx="26756">
                  <c:v>13.473000000000001</c:v>
                </c:pt>
                <c:pt idx="26757">
                  <c:v>13.449</c:v>
                </c:pt>
                <c:pt idx="26758">
                  <c:v>13.401</c:v>
                </c:pt>
                <c:pt idx="26759">
                  <c:v>13.377000000000001</c:v>
                </c:pt>
                <c:pt idx="26760">
                  <c:v>13.353</c:v>
                </c:pt>
                <c:pt idx="26761">
                  <c:v>13.329000000000001</c:v>
                </c:pt>
                <c:pt idx="26762">
                  <c:v>13.281000000000001</c:v>
                </c:pt>
                <c:pt idx="26763">
                  <c:v>13.257</c:v>
                </c:pt>
                <c:pt idx="26764">
                  <c:v>13.233000000000001</c:v>
                </c:pt>
                <c:pt idx="26765">
                  <c:v>13.209</c:v>
                </c:pt>
                <c:pt idx="26766">
                  <c:v>13.185</c:v>
                </c:pt>
                <c:pt idx="26767">
                  <c:v>13.185</c:v>
                </c:pt>
                <c:pt idx="26768">
                  <c:v>13.161</c:v>
                </c:pt>
                <c:pt idx="26769">
                  <c:v>13.137</c:v>
                </c:pt>
                <c:pt idx="26770">
                  <c:v>13.137</c:v>
                </c:pt>
                <c:pt idx="26771">
                  <c:v>13.112</c:v>
                </c:pt>
                <c:pt idx="26772">
                  <c:v>13.112</c:v>
                </c:pt>
                <c:pt idx="26773">
                  <c:v>13.087999999999999</c:v>
                </c:pt>
                <c:pt idx="26774">
                  <c:v>13.064</c:v>
                </c:pt>
                <c:pt idx="26775">
                  <c:v>13.064</c:v>
                </c:pt>
                <c:pt idx="26776">
                  <c:v>13.04</c:v>
                </c:pt>
                <c:pt idx="26777">
                  <c:v>13.04</c:v>
                </c:pt>
                <c:pt idx="26778">
                  <c:v>13.016</c:v>
                </c:pt>
                <c:pt idx="26779">
                  <c:v>13.016</c:v>
                </c:pt>
                <c:pt idx="26780">
                  <c:v>12.992000000000001</c:v>
                </c:pt>
                <c:pt idx="26781">
                  <c:v>12.992000000000001</c:v>
                </c:pt>
                <c:pt idx="26782">
                  <c:v>12.992000000000001</c:v>
                </c:pt>
                <c:pt idx="26783">
                  <c:v>12.992000000000001</c:v>
                </c:pt>
                <c:pt idx="26784">
                  <c:v>12.968</c:v>
                </c:pt>
                <c:pt idx="26785">
                  <c:v>12.968</c:v>
                </c:pt>
                <c:pt idx="26786">
                  <c:v>12.992000000000001</c:v>
                </c:pt>
                <c:pt idx="26787">
                  <c:v>13.016</c:v>
                </c:pt>
                <c:pt idx="26788">
                  <c:v>13.04</c:v>
                </c:pt>
                <c:pt idx="26789">
                  <c:v>13.064</c:v>
                </c:pt>
                <c:pt idx="26790">
                  <c:v>13.112</c:v>
                </c:pt>
                <c:pt idx="26791">
                  <c:v>13.161</c:v>
                </c:pt>
                <c:pt idx="26792">
                  <c:v>13.209</c:v>
                </c:pt>
                <c:pt idx="26793">
                  <c:v>13.257</c:v>
                </c:pt>
                <c:pt idx="26794">
                  <c:v>13.305</c:v>
                </c:pt>
                <c:pt idx="26795">
                  <c:v>13.353</c:v>
                </c:pt>
                <c:pt idx="26796">
                  <c:v>13.377000000000001</c:v>
                </c:pt>
                <c:pt idx="26797">
                  <c:v>13.449</c:v>
                </c:pt>
                <c:pt idx="26798">
                  <c:v>13.473000000000001</c:v>
                </c:pt>
                <c:pt idx="26799">
                  <c:v>13.522</c:v>
                </c:pt>
                <c:pt idx="26800">
                  <c:v>13.545999999999999</c:v>
                </c:pt>
                <c:pt idx="26801">
                  <c:v>13.593999999999999</c:v>
                </c:pt>
                <c:pt idx="26802">
                  <c:v>13.618</c:v>
                </c:pt>
                <c:pt idx="26803">
                  <c:v>13.641999999999999</c:v>
                </c:pt>
                <c:pt idx="26804">
                  <c:v>13.666</c:v>
                </c:pt>
                <c:pt idx="26805">
                  <c:v>13.69</c:v>
                </c:pt>
                <c:pt idx="26806">
                  <c:v>13.714</c:v>
                </c:pt>
                <c:pt idx="26807">
                  <c:v>13.738</c:v>
                </c:pt>
                <c:pt idx="26808">
                  <c:v>13.762</c:v>
                </c:pt>
                <c:pt idx="26809">
                  <c:v>13.786</c:v>
                </c:pt>
                <c:pt idx="26810">
                  <c:v>13.81</c:v>
                </c:pt>
                <c:pt idx="26811">
                  <c:v>13.81</c:v>
                </c:pt>
                <c:pt idx="26812">
                  <c:v>13.834</c:v>
                </c:pt>
                <c:pt idx="26813">
                  <c:v>13.858000000000001</c:v>
                </c:pt>
                <c:pt idx="26814">
                  <c:v>13.858000000000001</c:v>
                </c:pt>
                <c:pt idx="26815">
                  <c:v>13.882</c:v>
                </c:pt>
                <c:pt idx="26816">
                  <c:v>13.906000000000001</c:v>
                </c:pt>
                <c:pt idx="26817">
                  <c:v>13.906000000000001</c:v>
                </c:pt>
                <c:pt idx="26818">
                  <c:v>13.93</c:v>
                </c:pt>
                <c:pt idx="26819">
                  <c:v>13.954000000000001</c:v>
                </c:pt>
                <c:pt idx="26820">
                  <c:v>13.954000000000001</c:v>
                </c:pt>
                <c:pt idx="26821">
                  <c:v>13.978</c:v>
                </c:pt>
                <c:pt idx="26822">
                  <c:v>14.002000000000001</c:v>
                </c:pt>
                <c:pt idx="26823">
                  <c:v>14.026</c:v>
                </c:pt>
                <c:pt idx="26824">
                  <c:v>14.05</c:v>
                </c:pt>
                <c:pt idx="26825">
                  <c:v>14.074</c:v>
                </c:pt>
                <c:pt idx="26826">
                  <c:v>14.146000000000001</c:v>
                </c:pt>
                <c:pt idx="26827">
                  <c:v>14.194000000000001</c:v>
                </c:pt>
                <c:pt idx="26828">
                  <c:v>14.29</c:v>
                </c:pt>
                <c:pt idx="26829">
                  <c:v>14.337</c:v>
                </c:pt>
                <c:pt idx="26830">
                  <c:v>14.409000000000001</c:v>
                </c:pt>
                <c:pt idx="26831">
                  <c:v>14.457000000000001</c:v>
                </c:pt>
                <c:pt idx="26832">
                  <c:v>14.505000000000001</c:v>
                </c:pt>
                <c:pt idx="26833">
                  <c:v>14.577</c:v>
                </c:pt>
                <c:pt idx="26834">
                  <c:v>14.577</c:v>
                </c:pt>
                <c:pt idx="26835">
                  <c:v>14.625</c:v>
                </c:pt>
                <c:pt idx="26836">
                  <c:v>14.648999999999999</c:v>
                </c:pt>
                <c:pt idx="26837">
                  <c:v>14.696999999999999</c:v>
                </c:pt>
                <c:pt idx="26838">
                  <c:v>14.744999999999999</c:v>
                </c:pt>
                <c:pt idx="26839">
                  <c:v>14.768000000000001</c:v>
                </c:pt>
                <c:pt idx="26840">
                  <c:v>14.816000000000001</c:v>
                </c:pt>
                <c:pt idx="26841">
                  <c:v>14.816000000000001</c:v>
                </c:pt>
                <c:pt idx="26842">
                  <c:v>14.768000000000001</c:v>
                </c:pt>
                <c:pt idx="26843">
                  <c:v>14.768000000000001</c:v>
                </c:pt>
                <c:pt idx="26844">
                  <c:v>14.792</c:v>
                </c:pt>
                <c:pt idx="26845">
                  <c:v>14.696999999999999</c:v>
                </c:pt>
                <c:pt idx="26846">
                  <c:v>14.648999999999999</c:v>
                </c:pt>
                <c:pt idx="26847">
                  <c:v>14.529</c:v>
                </c:pt>
                <c:pt idx="26848">
                  <c:v>14.29</c:v>
                </c:pt>
                <c:pt idx="26849">
                  <c:v>14.122</c:v>
                </c:pt>
                <c:pt idx="26850">
                  <c:v>14.002000000000001</c:v>
                </c:pt>
                <c:pt idx="26851">
                  <c:v>13.954000000000001</c:v>
                </c:pt>
                <c:pt idx="26852">
                  <c:v>13.906000000000001</c:v>
                </c:pt>
                <c:pt idx="26853">
                  <c:v>13.81</c:v>
                </c:pt>
                <c:pt idx="26854">
                  <c:v>13.738</c:v>
                </c:pt>
                <c:pt idx="26855">
                  <c:v>13.641999999999999</c:v>
                </c:pt>
                <c:pt idx="26856">
                  <c:v>13.545999999999999</c:v>
                </c:pt>
                <c:pt idx="26857">
                  <c:v>13.449</c:v>
                </c:pt>
                <c:pt idx="26858">
                  <c:v>13.377000000000001</c:v>
                </c:pt>
                <c:pt idx="26859">
                  <c:v>13.377000000000001</c:v>
                </c:pt>
                <c:pt idx="26860">
                  <c:v>13.329000000000001</c:v>
                </c:pt>
                <c:pt idx="26861">
                  <c:v>13.305</c:v>
                </c:pt>
                <c:pt idx="26862">
                  <c:v>13.257</c:v>
                </c:pt>
                <c:pt idx="26863">
                  <c:v>13.185</c:v>
                </c:pt>
                <c:pt idx="26864">
                  <c:v>13.137</c:v>
                </c:pt>
                <c:pt idx="26865">
                  <c:v>13.112</c:v>
                </c:pt>
                <c:pt idx="26866">
                  <c:v>13.064</c:v>
                </c:pt>
                <c:pt idx="26867">
                  <c:v>12.992000000000001</c:v>
                </c:pt>
                <c:pt idx="26868">
                  <c:v>12.92</c:v>
                </c:pt>
                <c:pt idx="26869">
                  <c:v>12.896000000000001</c:v>
                </c:pt>
                <c:pt idx="26870">
                  <c:v>12.871</c:v>
                </c:pt>
                <c:pt idx="26871">
                  <c:v>12.847</c:v>
                </c:pt>
                <c:pt idx="26872">
                  <c:v>12.798999999999999</c:v>
                </c:pt>
                <c:pt idx="26873">
                  <c:v>12.775</c:v>
                </c:pt>
                <c:pt idx="26874">
                  <c:v>12.750999999999999</c:v>
                </c:pt>
                <c:pt idx="26875">
                  <c:v>12.702999999999999</c:v>
                </c:pt>
                <c:pt idx="26876">
                  <c:v>12.702999999999999</c:v>
                </c:pt>
                <c:pt idx="26877">
                  <c:v>12.678000000000001</c:v>
                </c:pt>
                <c:pt idx="26878">
                  <c:v>12.654</c:v>
                </c:pt>
                <c:pt idx="26879">
                  <c:v>12.606</c:v>
                </c:pt>
                <c:pt idx="26880">
                  <c:v>12.558</c:v>
                </c:pt>
                <c:pt idx="26881">
                  <c:v>12.534000000000001</c:v>
                </c:pt>
                <c:pt idx="26882">
                  <c:v>12.534000000000001</c:v>
                </c:pt>
                <c:pt idx="26883">
                  <c:v>12.509</c:v>
                </c:pt>
                <c:pt idx="26884">
                  <c:v>12.484999999999999</c:v>
                </c:pt>
                <c:pt idx="26885">
                  <c:v>12.461</c:v>
                </c:pt>
                <c:pt idx="26886">
                  <c:v>12.413</c:v>
                </c:pt>
                <c:pt idx="26887">
                  <c:v>12.413</c:v>
                </c:pt>
                <c:pt idx="26888">
                  <c:v>12.388999999999999</c:v>
                </c:pt>
                <c:pt idx="26889">
                  <c:v>12.364000000000001</c:v>
                </c:pt>
                <c:pt idx="26890">
                  <c:v>12.364000000000001</c:v>
                </c:pt>
                <c:pt idx="26891">
                  <c:v>12.364000000000001</c:v>
                </c:pt>
                <c:pt idx="26892">
                  <c:v>12.364000000000001</c:v>
                </c:pt>
                <c:pt idx="26893">
                  <c:v>12.34</c:v>
                </c:pt>
                <c:pt idx="26894">
                  <c:v>12.316000000000001</c:v>
                </c:pt>
                <c:pt idx="26895">
                  <c:v>12.316000000000001</c:v>
                </c:pt>
                <c:pt idx="26896">
                  <c:v>12.292</c:v>
                </c:pt>
                <c:pt idx="26897">
                  <c:v>12.292</c:v>
                </c:pt>
                <c:pt idx="26898">
                  <c:v>12.268000000000001</c:v>
                </c:pt>
                <c:pt idx="26899">
                  <c:v>12.243</c:v>
                </c:pt>
                <c:pt idx="26900">
                  <c:v>12.243</c:v>
                </c:pt>
                <c:pt idx="26901">
                  <c:v>12.243</c:v>
                </c:pt>
                <c:pt idx="26902">
                  <c:v>12.218999999999999</c:v>
                </c:pt>
                <c:pt idx="26903">
                  <c:v>12.195</c:v>
                </c:pt>
                <c:pt idx="26904">
                  <c:v>12.195</c:v>
                </c:pt>
                <c:pt idx="26905">
                  <c:v>12.195</c:v>
                </c:pt>
                <c:pt idx="26906">
                  <c:v>12.170999999999999</c:v>
                </c:pt>
                <c:pt idx="26907">
                  <c:v>12.147</c:v>
                </c:pt>
                <c:pt idx="26908">
                  <c:v>12.147</c:v>
                </c:pt>
                <c:pt idx="26909">
                  <c:v>12.147</c:v>
                </c:pt>
                <c:pt idx="26910">
                  <c:v>12.147</c:v>
                </c:pt>
                <c:pt idx="26911">
                  <c:v>12.122</c:v>
                </c:pt>
                <c:pt idx="26912">
                  <c:v>12.122</c:v>
                </c:pt>
                <c:pt idx="26913">
                  <c:v>12.122</c:v>
                </c:pt>
                <c:pt idx="26914">
                  <c:v>12.122</c:v>
                </c:pt>
                <c:pt idx="26915">
                  <c:v>12.122</c:v>
                </c:pt>
                <c:pt idx="26916">
                  <c:v>12.122</c:v>
                </c:pt>
                <c:pt idx="26917">
                  <c:v>12.122</c:v>
                </c:pt>
                <c:pt idx="26918">
                  <c:v>12.122</c:v>
                </c:pt>
                <c:pt idx="26919">
                  <c:v>12.147</c:v>
                </c:pt>
                <c:pt idx="26920">
                  <c:v>12.147</c:v>
                </c:pt>
                <c:pt idx="26921">
                  <c:v>12.147</c:v>
                </c:pt>
                <c:pt idx="26922">
                  <c:v>12.195</c:v>
                </c:pt>
                <c:pt idx="26923">
                  <c:v>12.268000000000001</c:v>
                </c:pt>
                <c:pt idx="26924">
                  <c:v>12.364000000000001</c:v>
                </c:pt>
                <c:pt idx="26925">
                  <c:v>12.413</c:v>
                </c:pt>
                <c:pt idx="26926">
                  <c:v>12.461</c:v>
                </c:pt>
                <c:pt idx="26927">
                  <c:v>12.509</c:v>
                </c:pt>
                <c:pt idx="26928">
                  <c:v>12.534000000000001</c:v>
                </c:pt>
                <c:pt idx="26929">
                  <c:v>12.582000000000001</c:v>
                </c:pt>
                <c:pt idx="26930">
                  <c:v>12.63</c:v>
                </c:pt>
                <c:pt idx="26931">
                  <c:v>12.678000000000001</c:v>
                </c:pt>
                <c:pt idx="26932">
                  <c:v>12.702999999999999</c:v>
                </c:pt>
                <c:pt idx="26933">
                  <c:v>12.702999999999999</c:v>
                </c:pt>
                <c:pt idx="26934">
                  <c:v>12.702999999999999</c:v>
                </c:pt>
                <c:pt idx="26935">
                  <c:v>12.775</c:v>
                </c:pt>
                <c:pt idx="26936">
                  <c:v>12.750999999999999</c:v>
                </c:pt>
                <c:pt idx="26937">
                  <c:v>12.727</c:v>
                </c:pt>
                <c:pt idx="26938">
                  <c:v>12.750999999999999</c:v>
                </c:pt>
                <c:pt idx="26939">
                  <c:v>12.775</c:v>
                </c:pt>
                <c:pt idx="26940">
                  <c:v>12.775</c:v>
                </c:pt>
                <c:pt idx="26941">
                  <c:v>12.750999999999999</c:v>
                </c:pt>
                <c:pt idx="26942">
                  <c:v>12.750999999999999</c:v>
                </c:pt>
                <c:pt idx="26943">
                  <c:v>12.727</c:v>
                </c:pt>
                <c:pt idx="26944">
                  <c:v>12.702999999999999</c:v>
                </c:pt>
                <c:pt idx="26945">
                  <c:v>12.654</c:v>
                </c:pt>
                <c:pt idx="26946">
                  <c:v>12.654</c:v>
                </c:pt>
                <c:pt idx="26947">
                  <c:v>12.63</c:v>
                </c:pt>
                <c:pt idx="26948">
                  <c:v>12.582000000000001</c:v>
                </c:pt>
                <c:pt idx="26949">
                  <c:v>12.534000000000001</c:v>
                </c:pt>
                <c:pt idx="26950">
                  <c:v>12.534000000000001</c:v>
                </c:pt>
                <c:pt idx="26951">
                  <c:v>12.534000000000001</c:v>
                </c:pt>
                <c:pt idx="26952">
                  <c:v>12.509</c:v>
                </c:pt>
                <c:pt idx="26953">
                  <c:v>12.484999999999999</c:v>
                </c:pt>
                <c:pt idx="26954">
                  <c:v>12.461</c:v>
                </c:pt>
                <c:pt idx="26955">
                  <c:v>12.436999999999999</c:v>
                </c:pt>
                <c:pt idx="26956">
                  <c:v>12.413</c:v>
                </c:pt>
                <c:pt idx="26957">
                  <c:v>12.388999999999999</c:v>
                </c:pt>
                <c:pt idx="26958">
                  <c:v>12.364000000000001</c:v>
                </c:pt>
                <c:pt idx="26959">
                  <c:v>12.316000000000001</c:v>
                </c:pt>
                <c:pt idx="26960">
                  <c:v>12.292</c:v>
                </c:pt>
                <c:pt idx="26961">
                  <c:v>12.292</c:v>
                </c:pt>
                <c:pt idx="26962">
                  <c:v>12.268000000000001</c:v>
                </c:pt>
                <c:pt idx="26963">
                  <c:v>12.243</c:v>
                </c:pt>
                <c:pt idx="26964">
                  <c:v>12.243</c:v>
                </c:pt>
                <c:pt idx="26965">
                  <c:v>12.218999999999999</c:v>
                </c:pt>
                <c:pt idx="26966">
                  <c:v>12.218999999999999</c:v>
                </c:pt>
                <c:pt idx="26967">
                  <c:v>12.218999999999999</c:v>
                </c:pt>
                <c:pt idx="26968">
                  <c:v>12.218999999999999</c:v>
                </c:pt>
                <c:pt idx="26969">
                  <c:v>12.218999999999999</c:v>
                </c:pt>
                <c:pt idx="26970">
                  <c:v>12.195</c:v>
                </c:pt>
                <c:pt idx="26971">
                  <c:v>12.195</c:v>
                </c:pt>
                <c:pt idx="26972">
                  <c:v>12.195</c:v>
                </c:pt>
                <c:pt idx="26973">
                  <c:v>12.170999999999999</c:v>
                </c:pt>
                <c:pt idx="26974">
                  <c:v>12.170999999999999</c:v>
                </c:pt>
                <c:pt idx="26975">
                  <c:v>12.170999999999999</c:v>
                </c:pt>
                <c:pt idx="26976">
                  <c:v>12.147</c:v>
                </c:pt>
                <c:pt idx="26977">
                  <c:v>12.147</c:v>
                </c:pt>
                <c:pt idx="26978">
                  <c:v>12.147</c:v>
                </c:pt>
                <c:pt idx="26979">
                  <c:v>12.147</c:v>
                </c:pt>
                <c:pt idx="26980">
                  <c:v>12.122</c:v>
                </c:pt>
                <c:pt idx="26981">
                  <c:v>12.122</c:v>
                </c:pt>
                <c:pt idx="26982">
                  <c:v>12.122</c:v>
                </c:pt>
                <c:pt idx="26983">
                  <c:v>12.122</c:v>
                </c:pt>
                <c:pt idx="26984">
                  <c:v>12.098000000000001</c:v>
                </c:pt>
                <c:pt idx="26985">
                  <c:v>12.098000000000001</c:v>
                </c:pt>
                <c:pt idx="26986">
                  <c:v>12.098000000000001</c:v>
                </c:pt>
                <c:pt idx="26987">
                  <c:v>12.098000000000001</c:v>
                </c:pt>
                <c:pt idx="26988">
                  <c:v>12.074</c:v>
                </c:pt>
                <c:pt idx="26989">
                  <c:v>12.074</c:v>
                </c:pt>
                <c:pt idx="26990">
                  <c:v>12.05</c:v>
                </c:pt>
                <c:pt idx="26991">
                  <c:v>12.05</c:v>
                </c:pt>
                <c:pt idx="26992">
                  <c:v>12.025</c:v>
                </c:pt>
                <c:pt idx="26993">
                  <c:v>12.025</c:v>
                </c:pt>
                <c:pt idx="26994">
                  <c:v>12.025</c:v>
                </c:pt>
                <c:pt idx="26995">
                  <c:v>12.025</c:v>
                </c:pt>
                <c:pt idx="26996">
                  <c:v>12.025</c:v>
                </c:pt>
                <c:pt idx="26997">
                  <c:v>12.000999999999999</c:v>
                </c:pt>
                <c:pt idx="26998">
                  <c:v>12.000999999999999</c:v>
                </c:pt>
                <c:pt idx="26999">
                  <c:v>12.000999999999999</c:v>
                </c:pt>
                <c:pt idx="27000">
                  <c:v>12.000999999999999</c:v>
                </c:pt>
                <c:pt idx="27001">
                  <c:v>12.000999999999999</c:v>
                </c:pt>
                <c:pt idx="27002">
                  <c:v>12.000999999999999</c:v>
                </c:pt>
                <c:pt idx="27003">
                  <c:v>12.000999999999999</c:v>
                </c:pt>
                <c:pt idx="27004">
                  <c:v>12.000999999999999</c:v>
                </c:pt>
                <c:pt idx="27005">
                  <c:v>11.977</c:v>
                </c:pt>
                <c:pt idx="27006">
                  <c:v>12.000999999999999</c:v>
                </c:pt>
                <c:pt idx="27007">
                  <c:v>12.000999999999999</c:v>
                </c:pt>
                <c:pt idx="27008">
                  <c:v>12.000999999999999</c:v>
                </c:pt>
                <c:pt idx="27009">
                  <c:v>12.000999999999999</c:v>
                </c:pt>
                <c:pt idx="27010">
                  <c:v>12.000999999999999</c:v>
                </c:pt>
                <c:pt idx="27011">
                  <c:v>12.000999999999999</c:v>
                </c:pt>
                <c:pt idx="27012">
                  <c:v>12.025</c:v>
                </c:pt>
                <c:pt idx="27013">
                  <c:v>12.025</c:v>
                </c:pt>
                <c:pt idx="27014">
                  <c:v>12.025</c:v>
                </c:pt>
                <c:pt idx="27015">
                  <c:v>12.025</c:v>
                </c:pt>
                <c:pt idx="27016">
                  <c:v>12.05</c:v>
                </c:pt>
                <c:pt idx="27017">
                  <c:v>12.05</c:v>
                </c:pt>
                <c:pt idx="27018">
                  <c:v>12.098000000000001</c:v>
                </c:pt>
                <c:pt idx="27019">
                  <c:v>12.170999999999999</c:v>
                </c:pt>
                <c:pt idx="27020">
                  <c:v>12.243</c:v>
                </c:pt>
                <c:pt idx="27021">
                  <c:v>12.316000000000001</c:v>
                </c:pt>
                <c:pt idx="27022">
                  <c:v>12.388999999999999</c:v>
                </c:pt>
                <c:pt idx="27023">
                  <c:v>12.436999999999999</c:v>
                </c:pt>
                <c:pt idx="27024">
                  <c:v>12.484999999999999</c:v>
                </c:pt>
                <c:pt idx="27025">
                  <c:v>12.509</c:v>
                </c:pt>
                <c:pt idx="27026">
                  <c:v>12.558</c:v>
                </c:pt>
                <c:pt idx="27027">
                  <c:v>12.582000000000001</c:v>
                </c:pt>
                <c:pt idx="27028">
                  <c:v>12.582000000000001</c:v>
                </c:pt>
                <c:pt idx="27029">
                  <c:v>12.606</c:v>
                </c:pt>
                <c:pt idx="27030">
                  <c:v>12.654</c:v>
                </c:pt>
                <c:pt idx="27031">
                  <c:v>12.678000000000001</c:v>
                </c:pt>
                <c:pt idx="27032">
                  <c:v>12.678000000000001</c:v>
                </c:pt>
                <c:pt idx="27033">
                  <c:v>12.702999999999999</c:v>
                </c:pt>
                <c:pt idx="27034">
                  <c:v>12.606</c:v>
                </c:pt>
                <c:pt idx="27035">
                  <c:v>12.534000000000001</c:v>
                </c:pt>
                <c:pt idx="27036">
                  <c:v>12.582000000000001</c:v>
                </c:pt>
                <c:pt idx="27037">
                  <c:v>12.582000000000001</c:v>
                </c:pt>
                <c:pt idx="27038">
                  <c:v>12.582000000000001</c:v>
                </c:pt>
                <c:pt idx="27039">
                  <c:v>12.63</c:v>
                </c:pt>
                <c:pt idx="27040">
                  <c:v>12.582000000000001</c:v>
                </c:pt>
                <c:pt idx="27041">
                  <c:v>12.606</c:v>
                </c:pt>
                <c:pt idx="27042">
                  <c:v>12.606</c:v>
                </c:pt>
                <c:pt idx="27043">
                  <c:v>12.582000000000001</c:v>
                </c:pt>
                <c:pt idx="27044">
                  <c:v>12.558</c:v>
                </c:pt>
                <c:pt idx="27045">
                  <c:v>12.509</c:v>
                </c:pt>
                <c:pt idx="27046">
                  <c:v>12.436999999999999</c:v>
                </c:pt>
                <c:pt idx="27047">
                  <c:v>12.413</c:v>
                </c:pt>
                <c:pt idx="27048">
                  <c:v>12.388999999999999</c:v>
                </c:pt>
                <c:pt idx="27049">
                  <c:v>12.388999999999999</c:v>
                </c:pt>
                <c:pt idx="27050">
                  <c:v>12.364000000000001</c:v>
                </c:pt>
                <c:pt idx="27051">
                  <c:v>12.34</c:v>
                </c:pt>
                <c:pt idx="27052">
                  <c:v>12.316000000000001</c:v>
                </c:pt>
                <c:pt idx="27053">
                  <c:v>12.292</c:v>
                </c:pt>
                <c:pt idx="27054">
                  <c:v>12.268000000000001</c:v>
                </c:pt>
                <c:pt idx="27055">
                  <c:v>12.243</c:v>
                </c:pt>
                <c:pt idx="27056">
                  <c:v>12.218999999999999</c:v>
                </c:pt>
                <c:pt idx="27057">
                  <c:v>12.195</c:v>
                </c:pt>
                <c:pt idx="27058">
                  <c:v>12.195</c:v>
                </c:pt>
                <c:pt idx="27059">
                  <c:v>12.170999999999999</c:v>
                </c:pt>
                <c:pt idx="27060">
                  <c:v>12.170999999999999</c:v>
                </c:pt>
                <c:pt idx="27061">
                  <c:v>12.147</c:v>
                </c:pt>
                <c:pt idx="27062">
                  <c:v>12.147</c:v>
                </c:pt>
                <c:pt idx="27063">
                  <c:v>12.147</c:v>
                </c:pt>
                <c:pt idx="27064">
                  <c:v>12.147</c:v>
                </c:pt>
                <c:pt idx="27065">
                  <c:v>12.147</c:v>
                </c:pt>
                <c:pt idx="27066">
                  <c:v>12.147</c:v>
                </c:pt>
                <c:pt idx="27067">
                  <c:v>12.147</c:v>
                </c:pt>
                <c:pt idx="27068">
                  <c:v>12.170999999999999</c:v>
                </c:pt>
                <c:pt idx="27069">
                  <c:v>12.147</c:v>
                </c:pt>
                <c:pt idx="27070">
                  <c:v>12.147</c:v>
                </c:pt>
                <c:pt idx="27071">
                  <c:v>12.147</c:v>
                </c:pt>
                <c:pt idx="27072">
                  <c:v>12.147</c:v>
                </c:pt>
                <c:pt idx="27073">
                  <c:v>12.147</c:v>
                </c:pt>
                <c:pt idx="27074">
                  <c:v>12.147</c:v>
                </c:pt>
                <c:pt idx="27075">
                  <c:v>12.122</c:v>
                </c:pt>
                <c:pt idx="27076">
                  <c:v>12.122</c:v>
                </c:pt>
                <c:pt idx="27077">
                  <c:v>12.122</c:v>
                </c:pt>
                <c:pt idx="27078">
                  <c:v>12.122</c:v>
                </c:pt>
                <c:pt idx="27079">
                  <c:v>12.122</c:v>
                </c:pt>
                <c:pt idx="27080">
                  <c:v>12.122</c:v>
                </c:pt>
                <c:pt idx="27081">
                  <c:v>12.122</c:v>
                </c:pt>
                <c:pt idx="27082">
                  <c:v>12.098000000000001</c:v>
                </c:pt>
                <c:pt idx="27083">
                  <c:v>12.098000000000001</c:v>
                </c:pt>
                <c:pt idx="27084">
                  <c:v>12.098000000000001</c:v>
                </c:pt>
                <c:pt idx="27085">
                  <c:v>12.122</c:v>
                </c:pt>
                <c:pt idx="27086">
                  <c:v>12.122</c:v>
                </c:pt>
                <c:pt idx="27087">
                  <c:v>12.098000000000001</c:v>
                </c:pt>
                <c:pt idx="27088">
                  <c:v>12.098000000000001</c:v>
                </c:pt>
                <c:pt idx="27089">
                  <c:v>12.098000000000001</c:v>
                </c:pt>
                <c:pt idx="27090">
                  <c:v>12.098000000000001</c:v>
                </c:pt>
                <c:pt idx="27091">
                  <c:v>12.074</c:v>
                </c:pt>
                <c:pt idx="27092">
                  <c:v>12.074</c:v>
                </c:pt>
                <c:pt idx="27093">
                  <c:v>12.074</c:v>
                </c:pt>
                <c:pt idx="27094">
                  <c:v>12.074</c:v>
                </c:pt>
                <c:pt idx="27095">
                  <c:v>12.074</c:v>
                </c:pt>
                <c:pt idx="27096">
                  <c:v>12.098000000000001</c:v>
                </c:pt>
                <c:pt idx="27097">
                  <c:v>12.122</c:v>
                </c:pt>
                <c:pt idx="27098">
                  <c:v>12.122</c:v>
                </c:pt>
                <c:pt idx="27099">
                  <c:v>12.122</c:v>
                </c:pt>
                <c:pt idx="27100">
                  <c:v>12.122</c:v>
                </c:pt>
                <c:pt idx="27101">
                  <c:v>12.122</c:v>
                </c:pt>
                <c:pt idx="27102">
                  <c:v>12.098000000000001</c:v>
                </c:pt>
                <c:pt idx="27103">
                  <c:v>12.098000000000001</c:v>
                </c:pt>
                <c:pt idx="27104">
                  <c:v>12.098000000000001</c:v>
                </c:pt>
                <c:pt idx="27105">
                  <c:v>12.074</c:v>
                </c:pt>
                <c:pt idx="27106">
                  <c:v>12.074</c:v>
                </c:pt>
                <c:pt idx="27107">
                  <c:v>12.074</c:v>
                </c:pt>
                <c:pt idx="27108">
                  <c:v>12.074</c:v>
                </c:pt>
                <c:pt idx="27109">
                  <c:v>12.074</c:v>
                </c:pt>
                <c:pt idx="27110">
                  <c:v>12.074</c:v>
                </c:pt>
                <c:pt idx="27111">
                  <c:v>12.074</c:v>
                </c:pt>
                <c:pt idx="27112">
                  <c:v>12.074</c:v>
                </c:pt>
                <c:pt idx="27113">
                  <c:v>12.098000000000001</c:v>
                </c:pt>
                <c:pt idx="27114">
                  <c:v>12.147</c:v>
                </c:pt>
                <c:pt idx="27115">
                  <c:v>12.170999999999999</c:v>
                </c:pt>
                <c:pt idx="27116">
                  <c:v>12.195</c:v>
                </c:pt>
                <c:pt idx="27117">
                  <c:v>12.218999999999999</c:v>
                </c:pt>
                <c:pt idx="27118">
                  <c:v>12.292</c:v>
                </c:pt>
                <c:pt idx="27119">
                  <c:v>12.268000000000001</c:v>
                </c:pt>
                <c:pt idx="27120">
                  <c:v>12.316000000000001</c:v>
                </c:pt>
                <c:pt idx="27121">
                  <c:v>12.316000000000001</c:v>
                </c:pt>
                <c:pt idx="27122">
                  <c:v>12.316000000000001</c:v>
                </c:pt>
                <c:pt idx="27123">
                  <c:v>12.364000000000001</c:v>
                </c:pt>
                <c:pt idx="27124">
                  <c:v>12.413</c:v>
                </c:pt>
                <c:pt idx="27125">
                  <c:v>12.461</c:v>
                </c:pt>
                <c:pt idx="27126">
                  <c:v>12.413</c:v>
                </c:pt>
                <c:pt idx="27127">
                  <c:v>12.461</c:v>
                </c:pt>
                <c:pt idx="27128">
                  <c:v>12.534000000000001</c:v>
                </c:pt>
                <c:pt idx="27129">
                  <c:v>12.534000000000001</c:v>
                </c:pt>
                <c:pt idx="27130">
                  <c:v>12.558</c:v>
                </c:pt>
                <c:pt idx="27131">
                  <c:v>12.558</c:v>
                </c:pt>
                <c:pt idx="27132">
                  <c:v>12.558</c:v>
                </c:pt>
                <c:pt idx="27133">
                  <c:v>12.558</c:v>
                </c:pt>
                <c:pt idx="27134">
                  <c:v>12.582000000000001</c:v>
                </c:pt>
                <c:pt idx="27135">
                  <c:v>12.558</c:v>
                </c:pt>
                <c:pt idx="27136">
                  <c:v>12.558</c:v>
                </c:pt>
                <c:pt idx="27137">
                  <c:v>12.558</c:v>
                </c:pt>
                <c:pt idx="27138">
                  <c:v>12.509</c:v>
                </c:pt>
                <c:pt idx="27139">
                  <c:v>12.484999999999999</c:v>
                </c:pt>
                <c:pt idx="27140">
                  <c:v>12.484999999999999</c:v>
                </c:pt>
                <c:pt idx="27141">
                  <c:v>12.461</c:v>
                </c:pt>
                <c:pt idx="27142">
                  <c:v>12.436999999999999</c:v>
                </c:pt>
                <c:pt idx="27143">
                  <c:v>12.364000000000001</c:v>
                </c:pt>
                <c:pt idx="27144">
                  <c:v>12.364000000000001</c:v>
                </c:pt>
                <c:pt idx="27145">
                  <c:v>12.364000000000001</c:v>
                </c:pt>
                <c:pt idx="27146">
                  <c:v>12.34</c:v>
                </c:pt>
                <c:pt idx="27147">
                  <c:v>12.316000000000001</c:v>
                </c:pt>
                <c:pt idx="27148">
                  <c:v>12.316000000000001</c:v>
                </c:pt>
                <c:pt idx="27149">
                  <c:v>12.292</c:v>
                </c:pt>
                <c:pt idx="27150">
                  <c:v>12.268000000000001</c:v>
                </c:pt>
                <c:pt idx="27151">
                  <c:v>12.268000000000001</c:v>
                </c:pt>
                <c:pt idx="27152">
                  <c:v>12.243</c:v>
                </c:pt>
                <c:pt idx="27153">
                  <c:v>12.218999999999999</c:v>
                </c:pt>
                <c:pt idx="27154">
                  <c:v>12.218999999999999</c:v>
                </c:pt>
                <c:pt idx="27155">
                  <c:v>12.195</c:v>
                </c:pt>
                <c:pt idx="27156">
                  <c:v>12.170999999999999</c:v>
                </c:pt>
                <c:pt idx="27157">
                  <c:v>12.170999999999999</c:v>
                </c:pt>
                <c:pt idx="27158">
                  <c:v>12.170999999999999</c:v>
                </c:pt>
                <c:pt idx="27159">
                  <c:v>12.147</c:v>
                </c:pt>
                <c:pt idx="27160">
                  <c:v>12.147</c:v>
                </c:pt>
                <c:pt idx="27161">
                  <c:v>12.122</c:v>
                </c:pt>
                <c:pt idx="27162">
                  <c:v>12.122</c:v>
                </c:pt>
                <c:pt idx="27163">
                  <c:v>12.122</c:v>
                </c:pt>
                <c:pt idx="27164">
                  <c:v>12.098000000000001</c:v>
                </c:pt>
                <c:pt idx="27165">
                  <c:v>12.098000000000001</c:v>
                </c:pt>
                <c:pt idx="27166">
                  <c:v>12.098000000000001</c:v>
                </c:pt>
                <c:pt idx="27167">
                  <c:v>12.098000000000001</c:v>
                </c:pt>
                <c:pt idx="27168">
                  <c:v>12.074</c:v>
                </c:pt>
                <c:pt idx="27169">
                  <c:v>12.074</c:v>
                </c:pt>
                <c:pt idx="27170">
                  <c:v>12.074</c:v>
                </c:pt>
                <c:pt idx="27171">
                  <c:v>12.074</c:v>
                </c:pt>
                <c:pt idx="27172">
                  <c:v>12.074</c:v>
                </c:pt>
                <c:pt idx="27173">
                  <c:v>12.05</c:v>
                </c:pt>
                <c:pt idx="27174">
                  <c:v>12.05</c:v>
                </c:pt>
                <c:pt idx="27175">
                  <c:v>12.025</c:v>
                </c:pt>
                <c:pt idx="27176">
                  <c:v>12.025</c:v>
                </c:pt>
                <c:pt idx="27177">
                  <c:v>12.025</c:v>
                </c:pt>
                <c:pt idx="27178">
                  <c:v>12.000999999999999</c:v>
                </c:pt>
                <c:pt idx="27179">
                  <c:v>12.000999999999999</c:v>
                </c:pt>
                <c:pt idx="27180">
                  <c:v>12.000999999999999</c:v>
                </c:pt>
                <c:pt idx="27181">
                  <c:v>11.977</c:v>
                </c:pt>
                <c:pt idx="27182">
                  <c:v>11.977</c:v>
                </c:pt>
                <c:pt idx="27183">
                  <c:v>11.977</c:v>
                </c:pt>
                <c:pt idx="27184">
                  <c:v>11.977</c:v>
                </c:pt>
                <c:pt idx="27185">
                  <c:v>11.977</c:v>
                </c:pt>
                <c:pt idx="27186">
                  <c:v>11.952999999999999</c:v>
                </c:pt>
                <c:pt idx="27187">
                  <c:v>11.952999999999999</c:v>
                </c:pt>
                <c:pt idx="27188">
                  <c:v>11.952999999999999</c:v>
                </c:pt>
                <c:pt idx="27189">
                  <c:v>11.952999999999999</c:v>
                </c:pt>
                <c:pt idx="27190">
                  <c:v>11.952999999999999</c:v>
                </c:pt>
                <c:pt idx="27191">
                  <c:v>11.952999999999999</c:v>
                </c:pt>
                <c:pt idx="27192">
                  <c:v>11.952999999999999</c:v>
                </c:pt>
                <c:pt idx="27193">
                  <c:v>11.952999999999999</c:v>
                </c:pt>
                <c:pt idx="27194">
                  <c:v>11.952999999999999</c:v>
                </c:pt>
                <c:pt idx="27195">
                  <c:v>11.952999999999999</c:v>
                </c:pt>
                <c:pt idx="27196">
                  <c:v>11.952999999999999</c:v>
                </c:pt>
                <c:pt idx="27197">
                  <c:v>11.952999999999999</c:v>
                </c:pt>
                <c:pt idx="27198">
                  <c:v>11.952999999999999</c:v>
                </c:pt>
                <c:pt idx="27199">
                  <c:v>11.929</c:v>
                </c:pt>
                <c:pt idx="27200">
                  <c:v>11.929</c:v>
                </c:pt>
                <c:pt idx="27201">
                  <c:v>11.929</c:v>
                </c:pt>
                <c:pt idx="27202">
                  <c:v>11.929</c:v>
                </c:pt>
                <c:pt idx="27203">
                  <c:v>11.929</c:v>
                </c:pt>
                <c:pt idx="27204">
                  <c:v>11.952999999999999</c:v>
                </c:pt>
                <c:pt idx="27205">
                  <c:v>11.952999999999999</c:v>
                </c:pt>
                <c:pt idx="27206">
                  <c:v>11.952999999999999</c:v>
                </c:pt>
                <c:pt idx="27207">
                  <c:v>11.952999999999999</c:v>
                </c:pt>
                <c:pt idx="27208">
                  <c:v>11.952999999999999</c:v>
                </c:pt>
                <c:pt idx="27209">
                  <c:v>11.977</c:v>
                </c:pt>
                <c:pt idx="27210">
                  <c:v>11.977</c:v>
                </c:pt>
                <c:pt idx="27211">
                  <c:v>12.074</c:v>
                </c:pt>
                <c:pt idx="27212">
                  <c:v>12.147</c:v>
                </c:pt>
                <c:pt idx="27213">
                  <c:v>12.218999999999999</c:v>
                </c:pt>
                <c:pt idx="27214">
                  <c:v>12.268000000000001</c:v>
                </c:pt>
                <c:pt idx="27215">
                  <c:v>12.316000000000001</c:v>
                </c:pt>
                <c:pt idx="27216">
                  <c:v>12.364000000000001</c:v>
                </c:pt>
                <c:pt idx="27217">
                  <c:v>12.413</c:v>
                </c:pt>
                <c:pt idx="27218">
                  <c:v>12.436999999999999</c:v>
                </c:pt>
                <c:pt idx="27219">
                  <c:v>12.484999999999999</c:v>
                </c:pt>
                <c:pt idx="27220">
                  <c:v>12.509</c:v>
                </c:pt>
                <c:pt idx="27221">
                  <c:v>12.558</c:v>
                </c:pt>
                <c:pt idx="27222">
                  <c:v>12.582000000000001</c:v>
                </c:pt>
                <c:pt idx="27223">
                  <c:v>12.63</c:v>
                </c:pt>
                <c:pt idx="27224">
                  <c:v>12.63</c:v>
                </c:pt>
                <c:pt idx="27225">
                  <c:v>12.63</c:v>
                </c:pt>
                <c:pt idx="27226">
                  <c:v>12.63</c:v>
                </c:pt>
                <c:pt idx="27227">
                  <c:v>12.63</c:v>
                </c:pt>
                <c:pt idx="27228">
                  <c:v>12.654</c:v>
                </c:pt>
                <c:pt idx="27229">
                  <c:v>12.654</c:v>
                </c:pt>
                <c:pt idx="27230">
                  <c:v>12.63</c:v>
                </c:pt>
                <c:pt idx="27231">
                  <c:v>12.606</c:v>
                </c:pt>
                <c:pt idx="27232">
                  <c:v>12.606</c:v>
                </c:pt>
                <c:pt idx="27233">
                  <c:v>12.582000000000001</c:v>
                </c:pt>
                <c:pt idx="27234">
                  <c:v>12.558</c:v>
                </c:pt>
                <c:pt idx="27235">
                  <c:v>12.534000000000001</c:v>
                </c:pt>
                <c:pt idx="27236">
                  <c:v>12.509</c:v>
                </c:pt>
                <c:pt idx="27237">
                  <c:v>12.484999999999999</c:v>
                </c:pt>
                <c:pt idx="27238">
                  <c:v>12.436999999999999</c:v>
                </c:pt>
                <c:pt idx="27239">
                  <c:v>12.388999999999999</c:v>
                </c:pt>
                <c:pt idx="27240">
                  <c:v>12.364000000000001</c:v>
                </c:pt>
                <c:pt idx="27241">
                  <c:v>12.364000000000001</c:v>
                </c:pt>
                <c:pt idx="27242">
                  <c:v>12.34</c:v>
                </c:pt>
                <c:pt idx="27243">
                  <c:v>12.316000000000001</c:v>
                </c:pt>
                <c:pt idx="27244">
                  <c:v>12.292</c:v>
                </c:pt>
                <c:pt idx="27245">
                  <c:v>12.268000000000001</c:v>
                </c:pt>
                <c:pt idx="27246">
                  <c:v>12.268000000000001</c:v>
                </c:pt>
                <c:pt idx="27247">
                  <c:v>12.243</c:v>
                </c:pt>
                <c:pt idx="27248">
                  <c:v>12.243</c:v>
                </c:pt>
                <c:pt idx="27249">
                  <c:v>12.218999999999999</c:v>
                </c:pt>
                <c:pt idx="27250">
                  <c:v>12.218999999999999</c:v>
                </c:pt>
                <c:pt idx="27251">
                  <c:v>12.195</c:v>
                </c:pt>
                <c:pt idx="27252">
                  <c:v>12.170999999999999</c:v>
                </c:pt>
                <c:pt idx="27253">
                  <c:v>12.170999999999999</c:v>
                </c:pt>
                <c:pt idx="27254">
                  <c:v>12.147</c:v>
                </c:pt>
                <c:pt idx="27255">
                  <c:v>12.147</c:v>
                </c:pt>
                <c:pt idx="27256">
                  <c:v>12.122</c:v>
                </c:pt>
                <c:pt idx="27257">
                  <c:v>12.122</c:v>
                </c:pt>
                <c:pt idx="27258">
                  <c:v>12.098000000000001</c:v>
                </c:pt>
                <c:pt idx="27259">
                  <c:v>12.098000000000001</c:v>
                </c:pt>
                <c:pt idx="27260">
                  <c:v>12.074</c:v>
                </c:pt>
                <c:pt idx="27261">
                  <c:v>12.074</c:v>
                </c:pt>
                <c:pt idx="27262">
                  <c:v>12.05</c:v>
                </c:pt>
                <c:pt idx="27263">
                  <c:v>12.05</c:v>
                </c:pt>
                <c:pt idx="27264">
                  <c:v>12.05</c:v>
                </c:pt>
                <c:pt idx="27265">
                  <c:v>12.025</c:v>
                </c:pt>
                <c:pt idx="27266">
                  <c:v>12.025</c:v>
                </c:pt>
                <c:pt idx="27267">
                  <c:v>12.025</c:v>
                </c:pt>
                <c:pt idx="27268">
                  <c:v>12.000999999999999</c:v>
                </c:pt>
                <c:pt idx="27269">
                  <c:v>12.000999999999999</c:v>
                </c:pt>
                <c:pt idx="27270">
                  <c:v>12.000999999999999</c:v>
                </c:pt>
                <c:pt idx="27271">
                  <c:v>12.000999999999999</c:v>
                </c:pt>
                <c:pt idx="27272">
                  <c:v>11.977</c:v>
                </c:pt>
                <c:pt idx="27273">
                  <c:v>11.977</c:v>
                </c:pt>
                <c:pt idx="27274">
                  <c:v>11.977</c:v>
                </c:pt>
                <c:pt idx="27275">
                  <c:v>11.977</c:v>
                </c:pt>
                <c:pt idx="27276">
                  <c:v>11.977</c:v>
                </c:pt>
                <c:pt idx="27277">
                  <c:v>11.977</c:v>
                </c:pt>
                <c:pt idx="27278">
                  <c:v>11.977</c:v>
                </c:pt>
                <c:pt idx="27279">
                  <c:v>11.952999999999999</c:v>
                </c:pt>
                <c:pt idx="27280">
                  <c:v>11.952999999999999</c:v>
                </c:pt>
                <c:pt idx="27281">
                  <c:v>11.929</c:v>
                </c:pt>
                <c:pt idx="27282">
                  <c:v>11.929</c:v>
                </c:pt>
                <c:pt idx="27283">
                  <c:v>11.929</c:v>
                </c:pt>
                <c:pt idx="27284">
                  <c:v>11.929</c:v>
                </c:pt>
                <c:pt idx="27285">
                  <c:v>11.929</c:v>
                </c:pt>
                <c:pt idx="27286">
                  <c:v>11.929</c:v>
                </c:pt>
                <c:pt idx="27287">
                  <c:v>11.929</c:v>
                </c:pt>
                <c:pt idx="27288">
                  <c:v>11.929</c:v>
                </c:pt>
                <c:pt idx="27289">
                  <c:v>11.929</c:v>
                </c:pt>
                <c:pt idx="27290">
                  <c:v>11.929</c:v>
                </c:pt>
                <c:pt idx="27291">
                  <c:v>11.929</c:v>
                </c:pt>
                <c:pt idx="27292">
                  <c:v>11.929</c:v>
                </c:pt>
                <c:pt idx="27293">
                  <c:v>11.929</c:v>
                </c:pt>
                <c:pt idx="27294">
                  <c:v>11.929</c:v>
                </c:pt>
                <c:pt idx="27295">
                  <c:v>11.929</c:v>
                </c:pt>
                <c:pt idx="27296">
                  <c:v>11.904</c:v>
                </c:pt>
                <c:pt idx="27297">
                  <c:v>11.856</c:v>
                </c:pt>
                <c:pt idx="27298">
                  <c:v>11.88</c:v>
                </c:pt>
                <c:pt idx="27299">
                  <c:v>11.88</c:v>
                </c:pt>
                <c:pt idx="27300">
                  <c:v>11.88</c:v>
                </c:pt>
                <c:pt idx="27301">
                  <c:v>11.88</c:v>
                </c:pt>
                <c:pt idx="27302">
                  <c:v>11.904</c:v>
                </c:pt>
                <c:pt idx="27303">
                  <c:v>11.929</c:v>
                </c:pt>
                <c:pt idx="27304">
                  <c:v>11.929</c:v>
                </c:pt>
                <c:pt idx="27305">
                  <c:v>11.952999999999999</c:v>
                </c:pt>
                <c:pt idx="27306">
                  <c:v>12.098000000000001</c:v>
                </c:pt>
                <c:pt idx="27307">
                  <c:v>12.316000000000001</c:v>
                </c:pt>
                <c:pt idx="27308">
                  <c:v>12.509</c:v>
                </c:pt>
                <c:pt idx="27309">
                  <c:v>12.534000000000001</c:v>
                </c:pt>
                <c:pt idx="27310">
                  <c:v>12.654</c:v>
                </c:pt>
                <c:pt idx="27311">
                  <c:v>12.702999999999999</c:v>
                </c:pt>
                <c:pt idx="27312">
                  <c:v>12.702999999999999</c:v>
                </c:pt>
                <c:pt idx="27313">
                  <c:v>12.702999999999999</c:v>
                </c:pt>
                <c:pt idx="27314">
                  <c:v>12.702999999999999</c:v>
                </c:pt>
                <c:pt idx="27315">
                  <c:v>12.727</c:v>
                </c:pt>
                <c:pt idx="27316">
                  <c:v>12.750999999999999</c:v>
                </c:pt>
                <c:pt idx="27317">
                  <c:v>12.750999999999999</c:v>
                </c:pt>
                <c:pt idx="27318">
                  <c:v>12.775</c:v>
                </c:pt>
                <c:pt idx="27319">
                  <c:v>12.798999999999999</c:v>
                </c:pt>
                <c:pt idx="27320">
                  <c:v>12.847</c:v>
                </c:pt>
                <c:pt idx="27321">
                  <c:v>12.823</c:v>
                </c:pt>
                <c:pt idx="27322">
                  <c:v>12.702999999999999</c:v>
                </c:pt>
                <c:pt idx="27323">
                  <c:v>12.968</c:v>
                </c:pt>
                <c:pt idx="27324">
                  <c:v>13.04</c:v>
                </c:pt>
                <c:pt idx="27325">
                  <c:v>12.968</c:v>
                </c:pt>
                <c:pt idx="27326">
                  <c:v>13.112</c:v>
                </c:pt>
                <c:pt idx="27327">
                  <c:v>13.112</c:v>
                </c:pt>
                <c:pt idx="27328">
                  <c:v>13.137</c:v>
                </c:pt>
                <c:pt idx="27329">
                  <c:v>13.137</c:v>
                </c:pt>
                <c:pt idx="27330">
                  <c:v>13.112</c:v>
                </c:pt>
                <c:pt idx="27331">
                  <c:v>13.087999999999999</c:v>
                </c:pt>
                <c:pt idx="27332">
                  <c:v>13.064</c:v>
                </c:pt>
                <c:pt idx="27333">
                  <c:v>13.04</c:v>
                </c:pt>
                <c:pt idx="27334">
                  <c:v>12.992000000000001</c:v>
                </c:pt>
                <c:pt idx="27335">
                  <c:v>12.92</c:v>
                </c:pt>
                <c:pt idx="27336">
                  <c:v>12.823</c:v>
                </c:pt>
                <c:pt idx="27337">
                  <c:v>12.750999999999999</c:v>
                </c:pt>
                <c:pt idx="27338">
                  <c:v>12.702999999999999</c:v>
                </c:pt>
                <c:pt idx="27339">
                  <c:v>12.63</c:v>
                </c:pt>
                <c:pt idx="27340">
                  <c:v>12.582000000000001</c:v>
                </c:pt>
                <c:pt idx="27341">
                  <c:v>12.558</c:v>
                </c:pt>
                <c:pt idx="27342">
                  <c:v>12.534000000000001</c:v>
                </c:pt>
                <c:pt idx="27343">
                  <c:v>12.509</c:v>
                </c:pt>
                <c:pt idx="27344">
                  <c:v>12.484999999999999</c:v>
                </c:pt>
                <c:pt idx="27345">
                  <c:v>12.461</c:v>
                </c:pt>
                <c:pt idx="27346">
                  <c:v>12.461</c:v>
                </c:pt>
                <c:pt idx="27347">
                  <c:v>12.413</c:v>
                </c:pt>
                <c:pt idx="27348">
                  <c:v>12.388999999999999</c:v>
                </c:pt>
                <c:pt idx="27349">
                  <c:v>12.364000000000001</c:v>
                </c:pt>
                <c:pt idx="27350">
                  <c:v>12.364000000000001</c:v>
                </c:pt>
                <c:pt idx="27351">
                  <c:v>12.34</c:v>
                </c:pt>
                <c:pt idx="27352">
                  <c:v>12.292</c:v>
                </c:pt>
                <c:pt idx="27353">
                  <c:v>12.268000000000001</c:v>
                </c:pt>
                <c:pt idx="27354">
                  <c:v>12.268000000000001</c:v>
                </c:pt>
                <c:pt idx="27355">
                  <c:v>12.243</c:v>
                </c:pt>
                <c:pt idx="27356">
                  <c:v>12.243</c:v>
                </c:pt>
                <c:pt idx="27357">
                  <c:v>12.218999999999999</c:v>
                </c:pt>
                <c:pt idx="27358">
                  <c:v>12.195</c:v>
                </c:pt>
                <c:pt idx="27359">
                  <c:v>12.195</c:v>
                </c:pt>
                <c:pt idx="27360">
                  <c:v>12.170999999999999</c:v>
                </c:pt>
                <c:pt idx="27361">
                  <c:v>12.170999999999999</c:v>
                </c:pt>
                <c:pt idx="27362">
                  <c:v>12.147</c:v>
                </c:pt>
                <c:pt idx="27363">
                  <c:v>12.147</c:v>
                </c:pt>
                <c:pt idx="27364">
                  <c:v>12.122</c:v>
                </c:pt>
                <c:pt idx="27365">
                  <c:v>12.122</c:v>
                </c:pt>
                <c:pt idx="27366">
                  <c:v>12.122</c:v>
                </c:pt>
                <c:pt idx="27367">
                  <c:v>12.098000000000001</c:v>
                </c:pt>
                <c:pt idx="27368">
                  <c:v>12.098000000000001</c:v>
                </c:pt>
                <c:pt idx="27369">
                  <c:v>12.074</c:v>
                </c:pt>
                <c:pt idx="27370">
                  <c:v>12.074</c:v>
                </c:pt>
                <c:pt idx="27371">
                  <c:v>12.074</c:v>
                </c:pt>
                <c:pt idx="27372">
                  <c:v>12.074</c:v>
                </c:pt>
                <c:pt idx="27373">
                  <c:v>12.074</c:v>
                </c:pt>
                <c:pt idx="27374">
                  <c:v>12.074</c:v>
                </c:pt>
                <c:pt idx="27375">
                  <c:v>12.074</c:v>
                </c:pt>
                <c:pt idx="27376">
                  <c:v>12.05</c:v>
                </c:pt>
                <c:pt idx="27377">
                  <c:v>12.05</c:v>
                </c:pt>
                <c:pt idx="27378">
                  <c:v>12.074</c:v>
                </c:pt>
                <c:pt idx="27379">
                  <c:v>12.05</c:v>
                </c:pt>
                <c:pt idx="27380">
                  <c:v>12.05</c:v>
                </c:pt>
                <c:pt idx="27381">
                  <c:v>12.05</c:v>
                </c:pt>
                <c:pt idx="27382">
                  <c:v>12.074</c:v>
                </c:pt>
                <c:pt idx="27383">
                  <c:v>12.074</c:v>
                </c:pt>
                <c:pt idx="27384">
                  <c:v>12.074</c:v>
                </c:pt>
                <c:pt idx="27385">
                  <c:v>12.074</c:v>
                </c:pt>
                <c:pt idx="27386">
                  <c:v>12.074</c:v>
                </c:pt>
                <c:pt idx="27387">
                  <c:v>12.074</c:v>
                </c:pt>
                <c:pt idx="27388">
                  <c:v>12.074</c:v>
                </c:pt>
                <c:pt idx="27389">
                  <c:v>12.05</c:v>
                </c:pt>
                <c:pt idx="27390">
                  <c:v>12.05</c:v>
                </c:pt>
                <c:pt idx="27391">
                  <c:v>12.05</c:v>
                </c:pt>
                <c:pt idx="27392">
                  <c:v>12.05</c:v>
                </c:pt>
                <c:pt idx="27393">
                  <c:v>12.05</c:v>
                </c:pt>
                <c:pt idx="27394">
                  <c:v>12.025</c:v>
                </c:pt>
                <c:pt idx="27395">
                  <c:v>12.025</c:v>
                </c:pt>
                <c:pt idx="27396">
                  <c:v>12.000999999999999</c:v>
                </c:pt>
                <c:pt idx="27397">
                  <c:v>12.000999999999999</c:v>
                </c:pt>
                <c:pt idx="27398">
                  <c:v>12.000999999999999</c:v>
                </c:pt>
                <c:pt idx="27399">
                  <c:v>12.000999999999999</c:v>
                </c:pt>
                <c:pt idx="27400">
                  <c:v>12.000999999999999</c:v>
                </c:pt>
                <c:pt idx="27401">
                  <c:v>12.000999999999999</c:v>
                </c:pt>
                <c:pt idx="27402">
                  <c:v>12.025</c:v>
                </c:pt>
                <c:pt idx="27403">
                  <c:v>12.098000000000001</c:v>
                </c:pt>
                <c:pt idx="27404">
                  <c:v>12.170999999999999</c:v>
                </c:pt>
                <c:pt idx="27405">
                  <c:v>12.243</c:v>
                </c:pt>
                <c:pt idx="27406">
                  <c:v>12.292</c:v>
                </c:pt>
                <c:pt idx="27407">
                  <c:v>12.34</c:v>
                </c:pt>
                <c:pt idx="27408">
                  <c:v>12.388999999999999</c:v>
                </c:pt>
                <c:pt idx="27409">
                  <c:v>12.413</c:v>
                </c:pt>
                <c:pt idx="27410">
                  <c:v>12.461</c:v>
                </c:pt>
                <c:pt idx="27411">
                  <c:v>12.484999999999999</c:v>
                </c:pt>
                <c:pt idx="27412">
                  <c:v>12.509</c:v>
                </c:pt>
                <c:pt idx="27413">
                  <c:v>12.534000000000001</c:v>
                </c:pt>
                <c:pt idx="27414">
                  <c:v>12.558</c:v>
                </c:pt>
                <c:pt idx="27415">
                  <c:v>12.558</c:v>
                </c:pt>
                <c:pt idx="27416">
                  <c:v>12.582000000000001</c:v>
                </c:pt>
                <c:pt idx="27417">
                  <c:v>12.606</c:v>
                </c:pt>
                <c:pt idx="27418">
                  <c:v>12.606</c:v>
                </c:pt>
                <c:pt idx="27419">
                  <c:v>12.606</c:v>
                </c:pt>
                <c:pt idx="27420">
                  <c:v>12.606</c:v>
                </c:pt>
                <c:pt idx="27421">
                  <c:v>12.606</c:v>
                </c:pt>
                <c:pt idx="27422">
                  <c:v>12.63</c:v>
                </c:pt>
                <c:pt idx="27423">
                  <c:v>12.606</c:v>
                </c:pt>
                <c:pt idx="27424">
                  <c:v>12.582000000000001</c:v>
                </c:pt>
                <c:pt idx="27425">
                  <c:v>12.558</c:v>
                </c:pt>
                <c:pt idx="27426">
                  <c:v>12.534000000000001</c:v>
                </c:pt>
                <c:pt idx="27427">
                  <c:v>12.509</c:v>
                </c:pt>
                <c:pt idx="27428">
                  <c:v>12.461</c:v>
                </c:pt>
                <c:pt idx="27429">
                  <c:v>12.413</c:v>
                </c:pt>
                <c:pt idx="27430">
                  <c:v>12.388999999999999</c:v>
                </c:pt>
                <c:pt idx="27431">
                  <c:v>12.364000000000001</c:v>
                </c:pt>
                <c:pt idx="27432">
                  <c:v>12.364000000000001</c:v>
                </c:pt>
                <c:pt idx="27433">
                  <c:v>12.34</c:v>
                </c:pt>
                <c:pt idx="27434">
                  <c:v>12.316000000000001</c:v>
                </c:pt>
                <c:pt idx="27435">
                  <c:v>12.316000000000001</c:v>
                </c:pt>
                <c:pt idx="27436">
                  <c:v>12.292</c:v>
                </c:pt>
                <c:pt idx="27437">
                  <c:v>12.268000000000001</c:v>
                </c:pt>
                <c:pt idx="27438">
                  <c:v>12.268000000000001</c:v>
                </c:pt>
                <c:pt idx="27439">
                  <c:v>12.243</c:v>
                </c:pt>
                <c:pt idx="27440">
                  <c:v>12.218999999999999</c:v>
                </c:pt>
                <c:pt idx="27441">
                  <c:v>12.218999999999999</c:v>
                </c:pt>
                <c:pt idx="27442">
                  <c:v>12.195</c:v>
                </c:pt>
                <c:pt idx="27443">
                  <c:v>12.195</c:v>
                </c:pt>
                <c:pt idx="27444">
                  <c:v>12.170999999999999</c:v>
                </c:pt>
                <c:pt idx="27445">
                  <c:v>12.170999999999999</c:v>
                </c:pt>
                <c:pt idx="27446">
                  <c:v>12.170999999999999</c:v>
                </c:pt>
                <c:pt idx="27447">
                  <c:v>12.147</c:v>
                </c:pt>
                <c:pt idx="27448">
                  <c:v>12.147</c:v>
                </c:pt>
                <c:pt idx="27449">
                  <c:v>12.147</c:v>
                </c:pt>
                <c:pt idx="27450">
                  <c:v>12.147</c:v>
                </c:pt>
                <c:pt idx="27451">
                  <c:v>12.147</c:v>
                </c:pt>
                <c:pt idx="27452">
                  <c:v>12.147</c:v>
                </c:pt>
                <c:pt idx="27453">
                  <c:v>12.122</c:v>
                </c:pt>
                <c:pt idx="27454">
                  <c:v>12.122</c:v>
                </c:pt>
                <c:pt idx="27455">
                  <c:v>12.098000000000001</c:v>
                </c:pt>
                <c:pt idx="27456">
                  <c:v>12.098000000000001</c:v>
                </c:pt>
                <c:pt idx="27457">
                  <c:v>12.074</c:v>
                </c:pt>
                <c:pt idx="27458">
                  <c:v>12.074</c:v>
                </c:pt>
                <c:pt idx="27459">
                  <c:v>12.05</c:v>
                </c:pt>
                <c:pt idx="27460">
                  <c:v>12.025</c:v>
                </c:pt>
                <c:pt idx="27461">
                  <c:v>12.025</c:v>
                </c:pt>
                <c:pt idx="27462">
                  <c:v>12.025</c:v>
                </c:pt>
                <c:pt idx="27463">
                  <c:v>12.000999999999999</c:v>
                </c:pt>
                <c:pt idx="27464">
                  <c:v>12.000999999999999</c:v>
                </c:pt>
                <c:pt idx="27465">
                  <c:v>12.000999999999999</c:v>
                </c:pt>
                <c:pt idx="27466">
                  <c:v>11.977</c:v>
                </c:pt>
                <c:pt idx="27467">
                  <c:v>12.000999999999999</c:v>
                </c:pt>
                <c:pt idx="27468">
                  <c:v>11.977</c:v>
                </c:pt>
                <c:pt idx="27469">
                  <c:v>11.977</c:v>
                </c:pt>
                <c:pt idx="27470">
                  <c:v>11.977</c:v>
                </c:pt>
                <c:pt idx="27471">
                  <c:v>11.977</c:v>
                </c:pt>
                <c:pt idx="27472">
                  <c:v>11.977</c:v>
                </c:pt>
                <c:pt idx="27473">
                  <c:v>11.977</c:v>
                </c:pt>
                <c:pt idx="27474">
                  <c:v>11.977</c:v>
                </c:pt>
                <c:pt idx="27475">
                  <c:v>11.977</c:v>
                </c:pt>
                <c:pt idx="27476">
                  <c:v>11.952999999999999</c:v>
                </c:pt>
                <c:pt idx="27477">
                  <c:v>11.952999999999999</c:v>
                </c:pt>
                <c:pt idx="27478">
                  <c:v>11.977</c:v>
                </c:pt>
                <c:pt idx="27479">
                  <c:v>11.977</c:v>
                </c:pt>
                <c:pt idx="27480">
                  <c:v>11.977</c:v>
                </c:pt>
                <c:pt idx="27481">
                  <c:v>11.977</c:v>
                </c:pt>
                <c:pt idx="27482">
                  <c:v>11.977</c:v>
                </c:pt>
                <c:pt idx="27483">
                  <c:v>11.977</c:v>
                </c:pt>
                <c:pt idx="27484">
                  <c:v>11.977</c:v>
                </c:pt>
                <c:pt idx="27485">
                  <c:v>11.977</c:v>
                </c:pt>
                <c:pt idx="27486">
                  <c:v>11.952999999999999</c:v>
                </c:pt>
                <c:pt idx="27487">
                  <c:v>11.929</c:v>
                </c:pt>
                <c:pt idx="27488">
                  <c:v>11.929</c:v>
                </c:pt>
                <c:pt idx="27489">
                  <c:v>11.929</c:v>
                </c:pt>
                <c:pt idx="27490">
                  <c:v>11.929</c:v>
                </c:pt>
                <c:pt idx="27491">
                  <c:v>11.929</c:v>
                </c:pt>
                <c:pt idx="27492">
                  <c:v>11.929</c:v>
                </c:pt>
                <c:pt idx="27493">
                  <c:v>11.929</c:v>
                </c:pt>
                <c:pt idx="27494">
                  <c:v>11.929</c:v>
                </c:pt>
                <c:pt idx="27495">
                  <c:v>11.952999999999999</c:v>
                </c:pt>
                <c:pt idx="27496">
                  <c:v>11.952999999999999</c:v>
                </c:pt>
                <c:pt idx="27497">
                  <c:v>11.977</c:v>
                </c:pt>
                <c:pt idx="27498">
                  <c:v>12.000999999999999</c:v>
                </c:pt>
                <c:pt idx="27499">
                  <c:v>12.074</c:v>
                </c:pt>
                <c:pt idx="27500">
                  <c:v>12.170999999999999</c:v>
                </c:pt>
                <c:pt idx="27501">
                  <c:v>12.243</c:v>
                </c:pt>
                <c:pt idx="27502">
                  <c:v>12.292</c:v>
                </c:pt>
                <c:pt idx="27503">
                  <c:v>12.34</c:v>
                </c:pt>
                <c:pt idx="27504">
                  <c:v>12.388999999999999</c:v>
                </c:pt>
                <c:pt idx="27505">
                  <c:v>12.413</c:v>
                </c:pt>
                <c:pt idx="27506">
                  <c:v>12.436999999999999</c:v>
                </c:pt>
                <c:pt idx="27507">
                  <c:v>12.461</c:v>
                </c:pt>
                <c:pt idx="27508">
                  <c:v>12.461</c:v>
                </c:pt>
                <c:pt idx="27509">
                  <c:v>12.509</c:v>
                </c:pt>
                <c:pt idx="27510">
                  <c:v>12.534000000000001</c:v>
                </c:pt>
                <c:pt idx="27511">
                  <c:v>12.558</c:v>
                </c:pt>
                <c:pt idx="27512">
                  <c:v>12.582000000000001</c:v>
                </c:pt>
                <c:pt idx="27513">
                  <c:v>12.582000000000001</c:v>
                </c:pt>
                <c:pt idx="27514">
                  <c:v>12.606</c:v>
                </c:pt>
                <c:pt idx="27515">
                  <c:v>12.606</c:v>
                </c:pt>
                <c:pt idx="27516">
                  <c:v>12.606</c:v>
                </c:pt>
                <c:pt idx="27517">
                  <c:v>12.606</c:v>
                </c:pt>
                <c:pt idx="27518">
                  <c:v>12.606</c:v>
                </c:pt>
                <c:pt idx="27519">
                  <c:v>12.63</c:v>
                </c:pt>
                <c:pt idx="27520">
                  <c:v>12.582000000000001</c:v>
                </c:pt>
                <c:pt idx="27521">
                  <c:v>12.509</c:v>
                </c:pt>
                <c:pt idx="27522">
                  <c:v>12.509</c:v>
                </c:pt>
                <c:pt idx="27523">
                  <c:v>12.509</c:v>
                </c:pt>
                <c:pt idx="27524">
                  <c:v>12.461</c:v>
                </c:pt>
                <c:pt idx="27525">
                  <c:v>12.436999999999999</c:v>
                </c:pt>
                <c:pt idx="27526">
                  <c:v>12.388999999999999</c:v>
                </c:pt>
                <c:pt idx="27527">
                  <c:v>12.364000000000001</c:v>
                </c:pt>
                <c:pt idx="27528">
                  <c:v>12.364000000000001</c:v>
                </c:pt>
                <c:pt idx="27529">
                  <c:v>12.34</c:v>
                </c:pt>
                <c:pt idx="27530">
                  <c:v>12.34</c:v>
                </c:pt>
                <c:pt idx="27531">
                  <c:v>12.316000000000001</c:v>
                </c:pt>
                <c:pt idx="27532">
                  <c:v>12.292</c:v>
                </c:pt>
                <c:pt idx="27533">
                  <c:v>12.268000000000001</c:v>
                </c:pt>
                <c:pt idx="27534">
                  <c:v>12.268000000000001</c:v>
                </c:pt>
                <c:pt idx="27535">
                  <c:v>12.243</c:v>
                </c:pt>
                <c:pt idx="27536">
                  <c:v>12.218999999999999</c:v>
                </c:pt>
                <c:pt idx="27537">
                  <c:v>12.218999999999999</c:v>
                </c:pt>
                <c:pt idx="27538">
                  <c:v>12.195</c:v>
                </c:pt>
                <c:pt idx="27539">
                  <c:v>12.195</c:v>
                </c:pt>
                <c:pt idx="27540">
                  <c:v>12.195</c:v>
                </c:pt>
                <c:pt idx="27541">
                  <c:v>12.170999999999999</c:v>
                </c:pt>
                <c:pt idx="27542">
                  <c:v>12.170999999999999</c:v>
                </c:pt>
                <c:pt idx="27543">
                  <c:v>12.147</c:v>
                </c:pt>
                <c:pt idx="27544">
                  <c:v>12.147</c:v>
                </c:pt>
                <c:pt idx="27545">
                  <c:v>12.147</c:v>
                </c:pt>
                <c:pt idx="27546">
                  <c:v>12.122</c:v>
                </c:pt>
                <c:pt idx="27547">
                  <c:v>12.122</c:v>
                </c:pt>
                <c:pt idx="27548">
                  <c:v>12.098000000000001</c:v>
                </c:pt>
                <c:pt idx="27549">
                  <c:v>12.098000000000001</c:v>
                </c:pt>
                <c:pt idx="27550">
                  <c:v>12.098000000000001</c:v>
                </c:pt>
                <c:pt idx="27551">
                  <c:v>12.074</c:v>
                </c:pt>
                <c:pt idx="27552">
                  <c:v>12.074</c:v>
                </c:pt>
                <c:pt idx="27553">
                  <c:v>12.074</c:v>
                </c:pt>
                <c:pt idx="27554">
                  <c:v>12.05</c:v>
                </c:pt>
                <c:pt idx="27555">
                  <c:v>12.05</c:v>
                </c:pt>
                <c:pt idx="27556">
                  <c:v>12.05</c:v>
                </c:pt>
                <c:pt idx="27557">
                  <c:v>12.05</c:v>
                </c:pt>
                <c:pt idx="27558">
                  <c:v>12.025</c:v>
                </c:pt>
                <c:pt idx="27559">
                  <c:v>12.025</c:v>
                </c:pt>
                <c:pt idx="27560">
                  <c:v>12.025</c:v>
                </c:pt>
                <c:pt idx="27561">
                  <c:v>12.000999999999999</c:v>
                </c:pt>
                <c:pt idx="27562">
                  <c:v>12.025</c:v>
                </c:pt>
                <c:pt idx="27563">
                  <c:v>12.025</c:v>
                </c:pt>
                <c:pt idx="27564">
                  <c:v>12.025</c:v>
                </c:pt>
                <c:pt idx="27565">
                  <c:v>12.025</c:v>
                </c:pt>
                <c:pt idx="27566">
                  <c:v>12.000999999999999</c:v>
                </c:pt>
                <c:pt idx="27567">
                  <c:v>12.025</c:v>
                </c:pt>
                <c:pt idx="27568">
                  <c:v>12.025</c:v>
                </c:pt>
                <c:pt idx="27569">
                  <c:v>12.025</c:v>
                </c:pt>
                <c:pt idx="27570">
                  <c:v>12.025</c:v>
                </c:pt>
                <c:pt idx="27571">
                  <c:v>12.025</c:v>
                </c:pt>
                <c:pt idx="27572">
                  <c:v>12.025</c:v>
                </c:pt>
                <c:pt idx="27573">
                  <c:v>12.025</c:v>
                </c:pt>
                <c:pt idx="27574">
                  <c:v>12.05</c:v>
                </c:pt>
                <c:pt idx="27575">
                  <c:v>12.05</c:v>
                </c:pt>
                <c:pt idx="27576">
                  <c:v>12.05</c:v>
                </c:pt>
                <c:pt idx="27577">
                  <c:v>12.05</c:v>
                </c:pt>
                <c:pt idx="27578">
                  <c:v>12.05</c:v>
                </c:pt>
                <c:pt idx="27579">
                  <c:v>12.05</c:v>
                </c:pt>
                <c:pt idx="27580">
                  <c:v>12.05</c:v>
                </c:pt>
                <c:pt idx="27581">
                  <c:v>12.05</c:v>
                </c:pt>
                <c:pt idx="27582">
                  <c:v>12.05</c:v>
                </c:pt>
                <c:pt idx="27583">
                  <c:v>12.05</c:v>
                </c:pt>
                <c:pt idx="27584">
                  <c:v>12.05</c:v>
                </c:pt>
                <c:pt idx="27585">
                  <c:v>12.074</c:v>
                </c:pt>
                <c:pt idx="27586">
                  <c:v>12.074</c:v>
                </c:pt>
                <c:pt idx="27587">
                  <c:v>12.05</c:v>
                </c:pt>
                <c:pt idx="27588">
                  <c:v>12.05</c:v>
                </c:pt>
                <c:pt idx="27589">
                  <c:v>12.05</c:v>
                </c:pt>
                <c:pt idx="27590">
                  <c:v>12.05</c:v>
                </c:pt>
                <c:pt idx="27591">
                  <c:v>12.05</c:v>
                </c:pt>
                <c:pt idx="27592">
                  <c:v>12.025</c:v>
                </c:pt>
                <c:pt idx="27593">
                  <c:v>12.025</c:v>
                </c:pt>
                <c:pt idx="27594">
                  <c:v>12.025</c:v>
                </c:pt>
                <c:pt idx="27595">
                  <c:v>12.098000000000001</c:v>
                </c:pt>
                <c:pt idx="27596">
                  <c:v>12.170999999999999</c:v>
                </c:pt>
                <c:pt idx="27597">
                  <c:v>12.243</c:v>
                </c:pt>
                <c:pt idx="27598">
                  <c:v>12.292</c:v>
                </c:pt>
                <c:pt idx="27599">
                  <c:v>12.316000000000001</c:v>
                </c:pt>
                <c:pt idx="27600">
                  <c:v>12.364000000000001</c:v>
                </c:pt>
                <c:pt idx="27601">
                  <c:v>12.388999999999999</c:v>
                </c:pt>
                <c:pt idx="27602">
                  <c:v>12.413</c:v>
                </c:pt>
                <c:pt idx="27603">
                  <c:v>12.436999999999999</c:v>
                </c:pt>
                <c:pt idx="27604">
                  <c:v>12.461</c:v>
                </c:pt>
                <c:pt idx="27605">
                  <c:v>12.484999999999999</c:v>
                </c:pt>
                <c:pt idx="27606">
                  <c:v>12.534000000000001</c:v>
                </c:pt>
                <c:pt idx="27607">
                  <c:v>12.558</c:v>
                </c:pt>
                <c:pt idx="27608">
                  <c:v>12.558</c:v>
                </c:pt>
                <c:pt idx="27609">
                  <c:v>12.582000000000001</c:v>
                </c:pt>
                <c:pt idx="27610">
                  <c:v>12.534000000000001</c:v>
                </c:pt>
                <c:pt idx="27611">
                  <c:v>12.558</c:v>
                </c:pt>
                <c:pt idx="27612">
                  <c:v>12.558</c:v>
                </c:pt>
                <c:pt idx="27613">
                  <c:v>12.534000000000001</c:v>
                </c:pt>
                <c:pt idx="27614">
                  <c:v>12.509</c:v>
                </c:pt>
                <c:pt idx="27615">
                  <c:v>12.534000000000001</c:v>
                </c:pt>
                <c:pt idx="27616">
                  <c:v>12.509</c:v>
                </c:pt>
                <c:pt idx="27617">
                  <c:v>12.509</c:v>
                </c:pt>
                <c:pt idx="27618">
                  <c:v>12.484999999999999</c:v>
                </c:pt>
                <c:pt idx="27619">
                  <c:v>12.461</c:v>
                </c:pt>
                <c:pt idx="27620">
                  <c:v>12.436999999999999</c:v>
                </c:pt>
                <c:pt idx="27621">
                  <c:v>12.413</c:v>
                </c:pt>
                <c:pt idx="27622">
                  <c:v>12.388999999999999</c:v>
                </c:pt>
                <c:pt idx="27623">
                  <c:v>12.364000000000001</c:v>
                </c:pt>
                <c:pt idx="27624">
                  <c:v>12.364000000000001</c:v>
                </c:pt>
                <c:pt idx="27625">
                  <c:v>12.34</c:v>
                </c:pt>
                <c:pt idx="27626">
                  <c:v>12.316000000000001</c:v>
                </c:pt>
                <c:pt idx="27627">
                  <c:v>12.316000000000001</c:v>
                </c:pt>
                <c:pt idx="27628">
                  <c:v>12.292</c:v>
                </c:pt>
                <c:pt idx="27629">
                  <c:v>12.292</c:v>
                </c:pt>
                <c:pt idx="27630">
                  <c:v>12.268000000000001</c:v>
                </c:pt>
                <c:pt idx="27631">
                  <c:v>12.243</c:v>
                </c:pt>
                <c:pt idx="27632">
                  <c:v>12.243</c:v>
                </c:pt>
                <c:pt idx="27633">
                  <c:v>12.243</c:v>
                </c:pt>
                <c:pt idx="27634">
                  <c:v>12.218999999999999</c:v>
                </c:pt>
                <c:pt idx="27635">
                  <c:v>12.218999999999999</c:v>
                </c:pt>
                <c:pt idx="27636">
                  <c:v>12.195</c:v>
                </c:pt>
                <c:pt idx="27637">
                  <c:v>12.195</c:v>
                </c:pt>
                <c:pt idx="27638">
                  <c:v>12.170999999999999</c:v>
                </c:pt>
                <c:pt idx="27639">
                  <c:v>12.170999999999999</c:v>
                </c:pt>
                <c:pt idx="27640">
                  <c:v>12.170999999999999</c:v>
                </c:pt>
                <c:pt idx="27641">
                  <c:v>12.147</c:v>
                </c:pt>
                <c:pt idx="27642">
                  <c:v>12.147</c:v>
                </c:pt>
                <c:pt idx="27643">
                  <c:v>12.147</c:v>
                </c:pt>
                <c:pt idx="27644">
                  <c:v>12.147</c:v>
                </c:pt>
                <c:pt idx="27645">
                  <c:v>12.147</c:v>
                </c:pt>
                <c:pt idx="27646">
                  <c:v>12.147</c:v>
                </c:pt>
                <c:pt idx="27647">
                  <c:v>12.122</c:v>
                </c:pt>
                <c:pt idx="27648">
                  <c:v>12.122</c:v>
                </c:pt>
                <c:pt idx="27649">
                  <c:v>12.122</c:v>
                </c:pt>
                <c:pt idx="27650">
                  <c:v>12.098000000000001</c:v>
                </c:pt>
                <c:pt idx="27651">
                  <c:v>12.098000000000001</c:v>
                </c:pt>
                <c:pt idx="27652">
                  <c:v>12.098000000000001</c:v>
                </c:pt>
                <c:pt idx="27653">
                  <c:v>12.074</c:v>
                </c:pt>
                <c:pt idx="27654">
                  <c:v>12.074</c:v>
                </c:pt>
                <c:pt idx="27655">
                  <c:v>12.074</c:v>
                </c:pt>
                <c:pt idx="27656">
                  <c:v>12.074</c:v>
                </c:pt>
                <c:pt idx="27657">
                  <c:v>12.05</c:v>
                </c:pt>
                <c:pt idx="27658">
                  <c:v>12.05</c:v>
                </c:pt>
                <c:pt idx="27659">
                  <c:v>12.05</c:v>
                </c:pt>
                <c:pt idx="27660">
                  <c:v>12.074</c:v>
                </c:pt>
                <c:pt idx="27661">
                  <c:v>12.074</c:v>
                </c:pt>
                <c:pt idx="27662">
                  <c:v>12.074</c:v>
                </c:pt>
                <c:pt idx="27663">
                  <c:v>12.074</c:v>
                </c:pt>
                <c:pt idx="27664">
                  <c:v>12.074</c:v>
                </c:pt>
                <c:pt idx="27665">
                  <c:v>12.074</c:v>
                </c:pt>
                <c:pt idx="27666">
                  <c:v>12.098000000000001</c:v>
                </c:pt>
                <c:pt idx="27667">
                  <c:v>12.122</c:v>
                </c:pt>
                <c:pt idx="27668">
                  <c:v>12.122</c:v>
                </c:pt>
                <c:pt idx="27669">
                  <c:v>12.122</c:v>
                </c:pt>
                <c:pt idx="27670">
                  <c:v>12.122</c:v>
                </c:pt>
                <c:pt idx="27671">
                  <c:v>12.122</c:v>
                </c:pt>
                <c:pt idx="27672">
                  <c:v>12.122</c:v>
                </c:pt>
                <c:pt idx="27673">
                  <c:v>12.147</c:v>
                </c:pt>
                <c:pt idx="27674">
                  <c:v>12.147</c:v>
                </c:pt>
                <c:pt idx="27675">
                  <c:v>12.147</c:v>
                </c:pt>
                <c:pt idx="27676">
                  <c:v>12.170999999999999</c:v>
                </c:pt>
                <c:pt idx="27677">
                  <c:v>12.147</c:v>
                </c:pt>
                <c:pt idx="27678">
                  <c:v>12.147</c:v>
                </c:pt>
                <c:pt idx="27679">
                  <c:v>12.122</c:v>
                </c:pt>
                <c:pt idx="27680">
                  <c:v>12.122</c:v>
                </c:pt>
                <c:pt idx="27681">
                  <c:v>12.098000000000001</c:v>
                </c:pt>
                <c:pt idx="27682">
                  <c:v>12.074</c:v>
                </c:pt>
                <c:pt idx="27683">
                  <c:v>12.074</c:v>
                </c:pt>
                <c:pt idx="27684">
                  <c:v>12.05</c:v>
                </c:pt>
                <c:pt idx="27685">
                  <c:v>12.05</c:v>
                </c:pt>
                <c:pt idx="27686">
                  <c:v>12.05</c:v>
                </c:pt>
                <c:pt idx="27687">
                  <c:v>12.05</c:v>
                </c:pt>
                <c:pt idx="27688">
                  <c:v>12.05</c:v>
                </c:pt>
                <c:pt idx="27689">
                  <c:v>12.025</c:v>
                </c:pt>
                <c:pt idx="27690">
                  <c:v>12.05</c:v>
                </c:pt>
                <c:pt idx="27691">
                  <c:v>12.122</c:v>
                </c:pt>
                <c:pt idx="27692">
                  <c:v>12.170999999999999</c:v>
                </c:pt>
                <c:pt idx="27693">
                  <c:v>12.268000000000001</c:v>
                </c:pt>
                <c:pt idx="27694">
                  <c:v>12.316000000000001</c:v>
                </c:pt>
                <c:pt idx="27695">
                  <c:v>12.364000000000001</c:v>
                </c:pt>
                <c:pt idx="27696">
                  <c:v>12.388999999999999</c:v>
                </c:pt>
                <c:pt idx="27697">
                  <c:v>12.436999999999999</c:v>
                </c:pt>
                <c:pt idx="27698">
                  <c:v>12.461</c:v>
                </c:pt>
                <c:pt idx="27699">
                  <c:v>12.484999999999999</c:v>
                </c:pt>
                <c:pt idx="27700">
                  <c:v>12.509</c:v>
                </c:pt>
                <c:pt idx="27701">
                  <c:v>12.534000000000001</c:v>
                </c:pt>
                <c:pt idx="27702">
                  <c:v>12.558</c:v>
                </c:pt>
                <c:pt idx="27703">
                  <c:v>12.582000000000001</c:v>
                </c:pt>
                <c:pt idx="27704">
                  <c:v>12.582000000000001</c:v>
                </c:pt>
                <c:pt idx="27705">
                  <c:v>12.606</c:v>
                </c:pt>
                <c:pt idx="27706">
                  <c:v>12.63</c:v>
                </c:pt>
                <c:pt idx="27707">
                  <c:v>12.606</c:v>
                </c:pt>
                <c:pt idx="27708">
                  <c:v>12.606</c:v>
                </c:pt>
                <c:pt idx="27709">
                  <c:v>12.606</c:v>
                </c:pt>
                <c:pt idx="27710">
                  <c:v>12.606</c:v>
                </c:pt>
                <c:pt idx="27711">
                  <c:v>12.606</c:v>
                </c:pt>
                <c:pt idx="27712">
                  <c:v>12.606</c:v>
                </c:pt>
                <c:pt idx="27713">
                  <c:v>12.63</c:v>
                </c:pt>
                <c:pt idx="27714">
                  <c:v>12.63</c:v>
                </c:pt>
                <c:pt idx="27715">
                  <c:v>12.606</c:v>
                </c:pt>
                <c:pt idx="27716">
                  <c:v>12.534000000000001</c:v>
                </c:pt>
                <c:pt idx="27717">
                  <c:v>12.461</c:v>
                </c:pt>
                <c:pt idx="27718">
                  <c:v>12.388999999999999</c:v>
                </c:pt>
                <c:pt idx="27719">
                  <c:v>12.364000000000001</c:v>
                </c:pt>
                <c:pt idx="27720">
                  <c:v>12.364000000000001</c:v>
                </c:pt>
                <c:pt idx="27721">
                  <c:v>12.34</c:v>
                </c:pt>
                <c:pt idx="27722">
                  <c:v>12.316000000000001</c:v>
                </c:pt>
                <c:pt idx="27723">
                  <c:v>12.316000000000001</c:v>
                </c:pt>
                <c:pt idx="27724">
                  <c:v>12.292</c:v>
                </c:pt>
                <c:pt idx="27725">
                  <c:v>12.268000000000001</c:v>
                </c:pt>
                <c:pt idx="27726">
                  <c:v>12.268000000000001</c:v>
                </c:pt>
                <c:pt idx="27727">
                  <c:v>12.268000000000001</c:v>
                </c:pt>
                <c:pt idx="27728">
                  <c:v>12.243</c:v>
                </c:pt>
                <c:pt idx="27729">
                  <c:v>12.243</c:v>
                </c:pt>
                <c:pt idx="27730">
                  <c:v>12.218999999999999</c:v>
                </c:pt>
                <c:pt idx="27731">
                  <c:v>12.218999999999999</c:v>
                </c:pt>
                <c:pt idx="27732">
                  <c:v>12.195</c:v>
                </c:pt>
                <c:pt idx="27733">
                  <c:v>12.195</c:v>
                </c:pt>
                <c:pt idx="27734">
                  <c:v>12.195</c:v>
                </c:pt>
                <c:pt idx="27735">
                  <c:v>12.170999999999999</c:v>
                </c:pt>
                <c:pt idx="27736">
                  <c:v>12.170999999999999</c:v>
                </c:pt>
                <c:pt idx="27737">
                  <c:v>12.170999999999999</c:v>
                </c:pt>
                <c:pt idx="27738">
                  <c:v>12.170999999999999</c:v>
                </c:pt>
                <c:pt idx="27739">
                  <c:v>12.170999999999999</c:v>
                </c:pt>
                <c:pt idx="27740">
                  <c:v>12.147</c:v>
                </c:pt>
                <c:pt idx="27741">
                  <c:v>12.147</c:v>
                </c:pt>
                <c:pt idx="27742">
                  <c:v>12.122</c:v>
                </c:pt>
                <c:pt idx="27743">
                  <c:v>12.122</c:v>
                </c:pt>
                <c:pt idx="27744">
                  <c:v>12.122</c:v>
                </c:pt>
                <c:pt idx="27745">
                  <c:v>12.122</c:v>
                </c:pt>
                <c:pt idx="27746">
                  <c:v>12.098000000000001</c:v>
                </c:pt>
                <c:pt idx="27747">
                  <c:v>12.098000000000001</c:v>
                </c:pt>
                <c:pt idx="27748">
                  <c:v>12.098000000000001</c:v>
                </c:pt>
                <c:pt idx="27749">
                  <c:v>12.098000000000001</c:v>
                </c:pt>
                <c:pt idx="27750">
                  <c:v>12.074</c:v>
                </c:pt>
                <c:pt idx="27751">
                  <c:v>12.074</c:v>
                </c:pt>
                <c:pt idx="27752">
                  <c:v>12.074</c:v>
                </c:pt>
                <c:pt idx="27753">
                  <c:v>12.074</c:v>
                </c:pt>
                <c:pt idx="27754">
                  <c:v>12.05</c:v>
                </c:pt>
                <c:pt idx="27755">
                  <c:v>12.05</c:v>
                </c:pt>
                <c:pt idx="27756">
                  <c:v>12.025</c:v>
                </c:pt>
                <c:pt idx="27757">
                  <c:v>12.025</c:v>
                </c:pt>
                <c:pt idx="27758">
                  <c:v>12.025</c:v>
                </c:pt>
                <c:pt idx="27759">
                  <c:v>12.025</c:v>
                </c:pt>
                <c:pt idx="27760">
                  <c:v>12.025</c:v>
                </c:pt>
                <c:pt idx="27761">
                  <c:v>12.025</c:v>
                </c:pt>
                <c:pt idx="27762">
                  <c:v>12.05</c:v>
                </c:pt>
                <c:pt idx="27763">
                  <c:v>12.05</c:v>
                </c:pt>
                <c:pt idx="27764">
                  <c:v>12.05</c:v>
                </c:pt>
                <c:pt idx="27765">
                  <c:v>12.05</c:v>
                </c:pt>
                <c:pt idx="27766">
                  <c:v>12.074</c:v>
                </c:pt>
                <c:pt idx="27767">
                  <c:v>12.074</c:v>
                </c:pt>
                <c:pt idx="27768">
                  <c:v>12.074</c:v>
                </c:pt>
                <c:pt idx="27769">
                  <c:v>12.074</c:v>
                </c:pt>
                <c:pt idx="27770">
                  <c:v>12.05</c:v>
                </c:pt>
                <c:pt idx="27771">
                  <c:v>12.05</c:v>
                </c:pt>
                <c:pt idx="27772">
                  <c:v>12.05</c:v>
                </c:pt>
                <c:pt idx="27773">
                  <c:v>12.05</c:v>
                </c:pt>
                <c:pt idx="27774">
                  <c:v>12.025</c:v>
                </c:pt>
                <c:pt idx="27775">
                  <c:v>12.025</c:v>
                </c:pt>
                <c:pt idx="27776">
                  <c:v>12.000999999999999</c:v>
                </c:pt>
                <c:pt idx="27777">
                  <c:v>12.000999999999999</c:v>
                </c:pt>
                <c:pt idx="27778">
                  <c:v>12.025</c:v>
                </c:pt>
                <c:pt idx="27779">
                  <c:v>12.000999999999999</c:v>
                </c:pt>
                <c:pt idx="27780">
                  <c:v>12.000999999999999</c:v>
                </c:pt>
                <c:pt idx="27781">
                  <c:v>12.000999999999999</c:v>
                </c:pt>
                <c:pt idx="27782">
                  <c:v>12.000999999999999</c:v>
                </c:pt>
                <c:pt idx="27783">
                  <c:v>12.000999999999999</c:v>
                </c:pt>
                <c:pt idx="27784">
                  <c:v>12.000999999999999</c:v>
                </c:pt>
                <c:pt idx="27785">
                  <c:v>12.000999999999999</c:v>
                </c:pt>
                <c:pt idx="27786">
                  <c:v>12.025</c:v>
                </c:pt>
                <c:pt idx="27787">
                  <c:v>12.098000000000001</c:v>
                </c:pt>
                <c:pt idx="27788">
                  <c:v>12.170999999999999</c:v>
                </c:pt>
                <c:pt idx="27789">
                  <c:v>12.268000000000001</c:v>
                </c:pt>
                <c:pt idx="27790">
                  <c:v>12.316000000000001</c:v>
                </c:pt>
                <c:pt idx="27791">
                  <c:v>12.364000000000001</c:v>
                </c:pt>
                <c:pt idx="27792">
                  <c:v>12.413</c:v>
                </c:pt>
                <c:pt idx="27793">
                  <c:v>12.436999999999999</c:v>
                </c:pt>
                <c:pt idx="27794">
                  <c:v>12.484999999999999</c:v>
                </c:pt>
                <c:pt idx="27795">
                  <c:v>12.509</c:v>
                </c:pt>
                <c:pt idx="27796">
                  <c:v>12.534000000000001</c:v>
                </c:pt>
                <c:pt idx="27797">
                  <c:v>12.558</c:v>
                </c:pt>
                <c:pt idx="27798">
                  <c:v>12.582000000000001</c:v>
                </c:pt>
                <c:pt idx="27799">
                  <c:v>12.606</c:v>
                </c:pt>
                <c:pt idx="27800">
                  <c:v>12.63</c:v>
                </c:pt>
                <c:pt idx="27801">
                  <c:v>12.63</c:v>
                </c:pt>
                <c:pt idx="27802">
                  <c:v>12.654</c:v>
                </c:pt>
                <c:pt idx="27803">
                  <c:v>12.654</c:v>
                </c:pt>
                <c:pt idx="27804">
                  <c:v>12.63</c:v>
                </c:pt>
                <c:pt idx="27805">
                  <c:v>12.63</c:v>
                </c:pt>
                <c:pt idx="27806">
                  <c:v>12.606</c:v>
                </c:pt>
                <c:pt idx="27807">
                  <c:v>12.606</c:v>
                </c:pt>
                <c:pt idx="27808">
                  <c:v>12.582000000000001</c:v>
                </c:pt>
                <c:pt idx="27809">
                  <c:v>12.558</c:v>
                </c:pt>
                <c:pt idx="27810">
                  <c:v>12.534000000000001</c:v>
                </c:pt>
                <c:pt idx="27811">
                  <c:v>12.509</c:v>
                </c:pt>
                <c:pt idx="27812">
                  <c:v>12.461</c:v>
                </c:pt>
                <c:pt idx="27813">
                  <c:v>12.413</c:v>
                </c:pt>
                <c:pt idx="27814">
                  <c:v>12.388999999999999</c:v>
                </c:pt>
                <c:pt idx="27815">
                  <c:v>12.388999999999999</c:v>
                </c:pt>
                <c:pt idx="27816">
                  <c:v>12.364000000000001</c:v>
                </c:pt>
                <c:pt idx="27817">
                  <c:v>12.34</c:v>
                </c:pt>
                <c:pt idx="27818">
                  <c:v>12.316000000000001</c:v>
                </c:pt>
                <c:pt idx="27819">
                  <c:v>12.316000000000001</c:v>
                </c:pt>
                <c:pt idx="27820">
                  <c:v>12.268000000000001</c:v>
                </c:pt>
                <c:pt idx="27821">
                  <c:v>12.268000000000001</c:v>
                </c:pt>
                <c:pt idx="27822">
                  <c:v>12.268000000000001</c:v>
                </c:pt>
                <c:pt idx="27823">
                  <c:v>12.243</c:v>
                </c:pt>
                <c:pt idx="27824">
                  <c:v>12.218999999999999</c:v>
                </c:pt>
                <c:pt idx="27825">
                  <c:v>12.218999999999999</c:v>
                </c:pt>
                <c:pt idx="27826">
                  <c:v>12.195</c:v>
                </c:pt>
                <c:pt idx="27827">
                  <c:v>12.195</c:v>
                </c:pt>
                <c:pt idx="27828">
                  <c:v>12.170999999999999</c:v>
                </c:pt>
                <c:pt idx="27829">
                  <c:v>12.170999999999999</c:v>
                </c:pt>
                <c:pt idx="27830">
                  <c:v>12.147</c:v>
                </c:pt>
                <c:pt idx="27831">
                  <c:v>12.147</c:v>
                </c:pt>
                <c:pt idx="27832">
                  <c:v>12.147</c:v>
                </c:pt>
                <c:pt idx="27833">
                  <c:v>12.122</c:v>
                </c:pt>
                <c:pt idx="27834">
                  <c:v>12.122</c:v>
                </c:pt>
                <c:pt idx="27835">
                  <c:v>12.122</c:v>
                </c:pt>
                <c:pt idx="27836">
                  <c:v>12.098000000000001</c:v>
                </c:pt>
                <c:pt idx="27837">
                  <c:v>12.098000000000001</c:v>
                </c:pt>
                <c:pt idx="27838">
                  <c:v>12.074</c:v>
                </c:pt>
                <c:pt idx="27839">
                  <c:v>12.074</c:v>
                </c:pt>
                <c:pt idx="27840">
                  <c:v>12.074</c:v>
                </c:pt>
                <c:pt idx="27841">
                  <c:v>12.074</c:v>
                </c:pt>
                <c:pt idx="27842">
                  <c:v>12.074</c:v>
                </c:pt>
                <c:pt idx="27843">
                  <c:v>12.074</c:v>
                </c:pt>
                <c:pt idx="27844">
                  <c:v>12.074</c:v>
                </c:pt>
                <c:pt idx="27845">
                  <c:v>12.074</c:v>
                </c:pt>
                <c:pt idx="27846">
                  <c:v>12.074</c:v>
                </c:pt>
                <c:pt idx="27847">
                  <c:v>12.074</c:v>
                </c:pt>
                <c:pt idx="27848">
                  <c:v>12.05</c:v>
                </c:pt>
                <c:pt idx="27849">
                  <c:v>12.05</c:v>
                </c:pt>
                <c:pt idx="27850">
                  <c:v>12.05</c:v>
                </c:pt>
                <c:pt idx="27851">
                  <c:v>12.05</c:v>
                </c:pt>
                <c:pt idx="27852">
                  <c:v>12.05</c:v>
                </c:pt>
                <c:pt idx="27853">
                  <c:v>12.05</c:v>
                </c:pt>
                <c:pt idx="27854">
                  <c:v>12.05</c:v>
                </c:pt>
                <c:pt idx="27855">
                  <c:v>12.074</c:v>
                </c:pt>
                <c:pt idx="27856">
                  <c:v>12.074</c:v>
                </c:pt>
                <c:pt idx="27857">
                  <c:v>12.05</c:v>
                </c:pt>
                <c:pt idx="27858">
                  <c:v>12.074</c:v>
                </c:pt>
                <c:pt idx="27859">
                  <c:v>12.074</c:v>
                </c:pt>
                <c:pt idx="27860">
                  <c:v>12.074</c:v>
                </c:pt>
                <c:pt idx="27861">
                  <c:v>12.074</c:v>
                </c:pt>
                <c:pt idx="27862">
                  <c:v>12.074</c:v>
                </c:pt>
                <c:pt idx="27863">
                  <c:v>12.074</c:v>
                </c:pt>
                <c:pt idx="27864">
                  <c:v>12.074</c:v>
                </c:pt>
                <c:pt idx="27865">
                  <c:v>12.074</c:v>
                </c:pt>
                <c:pt idx="27866">
                  <c:v>12.074</c:v>
                </c:pt>
                <c:pt idx="27867">
                  <c:v>12.074</c:v>
                </c:pt>
                <c:pt idx="27868">
                  <c:v>12.074</c:v>
                </c:pt>
                <c:pt idx="27869">
                  <c:v>12.074</c:v>
                </c:pt>
                <c:pt idx="27870">
                  <c:v>12.074</c:v>
                </c:pt>
                <c:pt idx="27871">
                  <c:v>12.05</c:v>
                </c:pt>
                <c:pt idx="27872">
                  <c:v>12.05</c:v>
                </c:pt>
                <c:pt idx="27873">
                  <c:v>12.05</c:v>
                </c:pt>
                <c:pt idx="27874">
                  <c:v>12.05</c:v>
                </c:pt>
                <c:pt idx="27875">
                  <c:v>12.05</c:v>
                </c:pt>
                <c:pt idx="27876">
                  <c:v>12.05</c:v>
                </c:pt>
                <c:pt idx="27877">
                  <c:v>12.025</c:v>
                </c:pt>
                <c:pt idx="27878">
                  <c:v>12.05</c:v>
                </c:pt>
                <c:pt idx="27879">
                  <c:v>12.05</c:v>
                </c:pt>
                <c:pt idx="27880">
                  <c:v>12.025</c:v>
                </c:pt>
                <c:pt idx="27881">
                  <c:v>12.025</c:v>
                </c:pt>
                <c:pt idx="27882">
                  <c:v>12.025</c:v>
                </c:pt>
                <c:pt idx="27883">
                  <c:v>12.074</c:v>
                </c:pt>
                <c:pt idx="27884">
                  <c:v>12.170999999999999</c:v>
                </c:pt>
                <c:pt idx="27885">
                  <c:v>12.218999999999999</c:v>
                </c:pt>
                <c:pt idx="27886">
                  <c:v>12.292</c:v>
                </c:pt>
                <c:pt idx="27887">
                  <c:v>12.34</c:v>
                </c:pt>
                <c:pt idx="27888">
                  <c:v>12.364000000000001</c:v>
                </c:pt>
                <c:pt idx="27889">
                  <c:v>12.413</c:v>
                </c:pt>
                <c:pt idx="27890">
                  <c:v>12.436999999999999</c:v>
                </c:pt>
                <c:pt idx="27891">
                  <c:v>12.461</c:v>
                </c:pt>
                <c:pt idx="27892">
                  <c:v>12.484999999999999</c:v>
                </c:pt>
                <c:pt idx="27893">
                  <c:v>12.509</c:v>
                </c:pt>
                <c:pt idx="27894">
                  <c:v>12.534000000000001</c:v>
                </c:pt>
                <c:pt idx="27895">
                  <c:v>12.558</c:v>
                </c:pt>
                <c:pt idx="27896">
                  <c:v>12.582000000000001</c:v>
                </c:pt>
                <c:pt idx="27897">
                  <c:v>12.606</c:v>
                </c:pt>
                <c:pt idx="27898">
                  <c:v>12.606</c:v>
                </c:pt>
                <c:pt idx="27899">
                  <c:v>12.606</c:v>
                </c:pt>
                <c:pt idx="27900">
                  <c:v>12.606</c:v>
                </c:pt>
                <c:pt idx="27901">
                  <c:v>12.606</c:v>
                </c:pt>
                <c:pt idx="27902">
                  <c:v>12.606</c:v>
                </c:pt>
                <c:pt idx="27903">
                  <c:v>12.582000000000001</c:v>
                </c:pt>
                <c:pt idx="27904">
                  <c:v>12.558</c:v>
                </c:pt>
                <c:pt idx="27905">
                  <c:v>12.558</c:v>
                </c:pt>
                <c:pt idx="27906">
                  <c:v>12.558</c:v>
                </c:pt>
                <c:pt idx="27907">
                  <c:v>12.558</c:v>
                </c:pt>
                <c:pt idx="27908">
                  <c:v>12.484999999999999</c:v>
                </c:pt>
                <c:pt idx="27909">
                  <c:v>12.436999999999999</c:v>
                </c:pt>
                <c:pt idx="27910">
                  <c:v>12.413</c:v>
                </c:pt>
                <c:pt idx="27911">
                  <c:v>12.388999999999999</c:v>
                </c:pt>
                <c:pt idx="27912">
                  <c:v>12.364000000000001</c:v>
                </c:pt>
                <c:pt idx="27913">
                  <c:v>12.364000000000001</c:v>
                </c:pt>
                <c:pt idx="27914">
                  <c:v>12.364000000000001</c:v>
                </c:pt>
                <c:pt idx="27915">
                  <c:v>12.34</c:v>
                </c:pt>
                <c:pt idx="27916">
                  <c:v>12.316000000000001</c:v>
                </c:pt>
                <c:pt idx="27917">
                  <c:v>12.316000000000001</c:v>
                </c:pt>
                <c:pt idx="27918">
                  <c:v>12.292</c:v>
                </c:pt>
                <c:pt idx="27919">
                  <c:v>12.268000000000001</c:v>
                </c:pt>
                <c:pt idx="27920">
                  <c:v>12.268000000000001</c:v>
                </c:pt>
                <c:pt idx="27921">
                  <c:v>12.243</c:v>
                </c:pt>
                <c:pt idx="27922">
                  <c:v>12.243</c:v>
                </c:pt>
                <c:pt idx="27923">
                  <c:v>12.218999999999999</c:v>
                </c:pt>
                <c:pt idx="27924">
                  <c:v>12.218999999999999</c:v>
                </c:pt>
                <c:pt idx="27925">
                  <c:v>12.218999999999999</c:v>
                </c:pt>
                <c:pt idx="27926">
                  <c:v>12.195</c:v>
                </c:pt>
                <c:pt idx="27927">
                  <c:v>12.195</c:v>
                </c:pt>
                <c:pt idx="27928">
                  <c:v>12.170999999999999</c:v>
                </c:pt>
                <c:pt idx="27929">
                  <c:v>12.170999999999999</c:v>
                </c:pt>
                <c:pt idx="27930">
                  <c:v>12.170999999999999</c:v>
                </c:pt>
                <c:pt idx="27931">
                  <c:v>12.170999999999999</c:v>
                </c:pt>
                <c:pt idx="27932">
                  <c:v>12.147</c:v>
                </c:pt>
                <c:pt idx="27933">
                  <c:v>12.147</c:v>
                </c:pt>
                <c:pt idx="27934">
                  <c:v>12.147</c:v>
                </c:pt>
                <c:pt idx="27935">
                  <c:v>12.147</c:v>
                </c:pt>
                <c:pt idx="27936">
                  <c:v>12.122</c:v>
                </c:pt>
                <c:pt idx="27937">
                  <c:v>12.122</c:v>
                </c:pt>
                <c:pt idx="27938">
                  <c:v>12.122</c:v>
                </c:pt>
                <c:pt idx="27939">
                  <c:v>12.122</c:v>
                </c:pt>
                <c:pt idx="27940">
                  <c:v>12.122</c:v>
                </c:pt>
                <c:pt idx="27941">
                  <c:v>12.122</c:v>
                </c:pt>
                <c:pt idx="27942">
                  <c:v>12.122</c:v>
                </c:pt>
                <c:pt idx="27943">
                  <c:v>12.098000000000001</c:v>
                </c:pt>
                <c:pt idx="27944">
                  <c:v>12.098000000000001</c:v>
                </c:pt>
                <c:pt idx="27945">
                  <c:v>12.098000000000001</c:v>
                </c:pt>
                <c:pt idx="27946">
                  <c:v>12.098000000000001</c:v>
                </c:pt>
                <c:pt idx="27947">
                  <c:v>12.098000000000001</c:v>
                </c:pt>
                <c:pt idx="27948">
                  <c:v>12.098000000000001</c:v>
                </c:pt>
                <c:pt idx="27949">
                  <c:v>12.074</c:v>
                </c:pt>
                <c:pt idx="27950">
                  <c:v>12.074</c:v>
                </c:pt>
                <c:pt idx="27951">
                  <c:v>12.074</c:v>
                </c:pt>
                <c:pt idx="27952">
                  <c:v>12.074</c:v>
                </c:pt>
                <c:pt idx="27953">
                  <c:v>12.074</c:v>
                </c:pt>
                <c:pt idx="27954">
                  <c:v>12.074</c:v>
                </c:pt>
                <c:pt idx="27955">
                  <c:v>12.074</c:v>
                </c:pt>
                <c:pt idx="27956">
                  <c:v>12.074</c:v>
                </c:pt>
                <c:pt idx="27957">
                  <c:v>12.074</c:v>
                </c:pt>
                <c:pt idx="27958">
                  <c:v>12.074</c:v>
                </c:pt>
                <c:pt idx="27959">
                  <c:v>12.074</c:v>
                </c:pt>
                <c:pt idx="27960">
                  <c:v>12.074</c:v>
                </c:pt>
                <c:pt idx="27961">
                  <c:v>12.05</c:v>
                </c:pt>
                <c:pt idx="27962">
                  <c:v>12.05</c:v>
                </c:pt>
                <c:pt idx="27963">
                  <c:v>12.05</c:v>
                </c:pt>
                <c:pt idx="27964">
                  <c:v>12.025</c:v>
                </c:pt>
                <c:pt idx="27965">
                  <c:v>12.025</c:v>
                </c:pt>
                <c:pt idx="27966">
                  <c:v>12.025</c:v>
                </c:pt>
                <c:pt idx="27967">
                  <c:v>12.025</c:v>
                </c:pt>
                <c:pt idx="27968">
                  <c:v>12.000999999999999</c:v>
                </c:pt>
                <c:pt idx="27969">
                  <c:v>12.000999999999999</c:v>
                </c:pt>
                <c:pt idx="27970">
                  <c:v>12.000999999999999</c:v>
                </c:pt>
                <c:pt idx="27971">
                  <c:v>12.000999999999999</c:v>
                </c:pt>
                <c:pt idx="27972">
                  <c:v>12.000999999999999</c:v>
                </c:pt>
                <c:pt idx="27973">
                  <c:v>12.000999999999999</c:v>
                </c:pt>
                <c:pt idx="27974">
                  <c:v>12.000999999999999</c:v>
                </c:pt>
                <c:pt idx="27975">
                  <c:v>12.000999999999999</c:v>
                </c:pt>
                <c:pt idx="27976">
                  <c:v>12.000999999999999</c:v>
                </c:pt>
                <c:pt idx="27977">
                  <c:v>12.000999999999999</c:v>
                </c:pt>
                <c:pt idx="27978">
                  <c:v>12.025</c:v>
                </c:pt>
                <c:pt idx="27979">
                  <c:v>12.074</c:v>
                </c:pt>
                <c:pt idx="27980">
                  <c:v>12.147</c:v>
                </c:pt>
                <c:pt idx="27981">
                  <c:v>12.218999999999999</c:v>
                </c:pt>
                <c:pt idx="27982">
                  <c:v>12.268000000000001</c:v>
                </c:pt>
                <c:pt idx="27983">
                  <c:v>12.316000000000001</c:v>
                </c:pt>
                <c:pt idx="27984">
                  <c:v>12.34</c:v>
                </c:pt>
                <c:pt idx="27985">
                  <c:v>12.364000000000001</c:v>
                </c:pt>
                <c:pt idx="27986">
                  <c:v>12.388999999999999</c:v>
                </c:pt>
                <c:pt idx="27987">
                  <c:v>12.413</c:v>
                </c:pt>
                <c:pt idx="27988">
                  <c:v>12.461</c:v>
                </c:pt>
                <c:pt idx="27989">
                  <c:v>12.484999999999999</c:v>
                </c:pt>
                <c:pt idx="27990">
                  <c:v>12.509</c:v>
                </c:pt>
                <c:pt idx="27991">
                  <c:v>12.534000000000001</c:v>
                </c:pt>
                <c:pt idx="27992">
                  <c:v>12.558</c:v>
                </c:pt>
                <c:pt idx="27993">
                  <c:v>12.558</c:v>
                </c:pt>
                <c:pt idx="27994">
                  <c:v>12.558</c:v>
                </c:pt>
                <c:pt idx="27995">
                  <c:v>12.534000000000001</c:v>
                </c:pt>
                <c:pt idx="27996">
                  <c:v>12.558</c:v>
                </c:pt>
                <c:pt idx="27997">
                  <c:v>12.582000000000001</c:v>
                </c:pt>
                <c:pt idx="27998">
                  <c:v>12.582000000000001</c:v>
                </c:pt>
                <c:pt idx="27999">
                  <c:v>12.582000000000001</c:v>
                </c:pt>
                <c:pt idx="28000">
                  <c:v>12.558</c:v>
                </c:pt>
                <c:pt idx="28001">
                  <c:v>12.534000000000001</c:v>
                </c:pt>
                <c:pt idx="28002">
                  <c:v>12.509</c:v>
                </c:pt>
                <c:pt idx="28003">
                  <c:v>12.509</c:v>
                </c:pt>
                <c:pt idx="28004">
                  <c:v>12.484999999999999</c:v>
                </c:pt>
                <c:pt idx="28005">
                  <c:v>12.484999999999999</c:v>
                </c:pt>
                <c:pt idx="28006">
                  <c:v>12.484999999999999</c:v>
                </c:pt>
                <c:pt idx="28007">
                  <c:v>12.461</c:v>
                </c:pt>
                <c:pt idx="28008">
                  <c:v>12.436999999999999</c:v>
                </c:pt>
                <c:pt idx="28009">
                  <c:v>12.388999999999999</c:v>
                </c:pt>
                <c:pt idx="28010">
                  <c:v>12.364000000000001</c:v>
                </c:pt>
                <c:pt idx="28011">
                  <c:v>12.364000000000001</c:v>
                </c:pt>
                <c:pt idx="28012">
                  <c:v>12.34</c:v>
                </c:pt>
                <c:pt idx="28013">
                  <c:v>12.316000000000001</c:v>
                </c:pt>
                <c:pt idx="28014">
                  <c:v>12.316000000000001</c:v>
                </c:pt>
                <c:pt idx="28015">
                  <c:v>12.292</c:v>
                </c:pt>
                <c:pt idx="28016">
                  <c:v>12.292</c:v>
                </c:pt>
                <c:pt idx="28017">
                  <c:v>12.292</c:v>
                </c:pt>
                <c:pt idx="28018">
                  <c:v>12.268000000000001</c:v>
                </c:pt>
                <c:pt idx="28019">
                  <c:v>12.268000000000001</c:v>
                </c:pt>
                <c:pt idx="28020">
                  <c:v>12.243</c:v>
                </c:pt>
                <c:pt idx="28021">
                  <c:v>12.243</c:v>
                </c:pt>
                <c:pt idx="28022">
                  <c:v>12.218999999999999</c:v>
                </c:pt>
                <c:pt idx="28023">
                  <c:v>12.218999999999999</c:v>
                </c:pt>
                <c:pt idx="28024">
                  <c:v>12.218999999999999</c:v>
                </c:pt>
                <c:pt idx="28025">
                  <c:v>12.218999999999999</c:v>
                </c:pt>
                <c:pt idx="28026">
                  <c:v>12.195</c:v>
                </c:pt>
                <c:pt idx="28027">
                  <c:v>12.195</c:v>
                </c:pt>
                <c:pt idx="28028">
                  <c:v>12.195</c:v>
                </c:pt>
                <c:pt idx="28029">
                  <c:v>12.195</c:v>
                </c:pt>
                <c:pt idx="28030">
                  <c:v>12.170999999999999</c:v>
                </c:pt>
                <c:pt idx="28031">
                  <c:v>12.170999999999999</c:v>
                </c:pt>
                <c:pt idx="28032">
                  <c:v>12.170999999999999</c:v>
                </c:pt>
                <c:pt idx="28033">
                  <c:v>12.170999999999999</c:v>
                </c:pt>
                <c:pt idx="28034">
                  <c:v>12.170999999999999</c:v>
                </c:pt>
                <c:pt idx="28035">
                  <c:v>12.170999999999999</c:v>
                </c:pt>
                <c:pt idx="28036">
                  <c:v>12.170999999999999</c:v>
                </c:pt>
                <c:pt idx="28037">
                  <c:v>12.170999999999999</c:v>
                </c:pt>
                <c:pt idx="28038">
                  <c:v>12.170999999999999</c:v>
                </c:pt>
                <c:pt idx="28039">
                  <c:v>12.170999999999999</c:v>
                </c:pt>
                <c:pt idx="28040">
                  <c:v>12.147</c:v>
                </c:pt>
                <c:pt idx="28041">
                  <c:v>12.147</c:v>
                </c:pt>
                <c:pt idx="28042">
                  <c:v>12.147</c:v>
                </c:pt>
                <c:pt idx="28043">
                  <c:v>12.147</c:v>
                </c:pt>
                <c:pt idx="28044">
                  <c:v>12.147</c:v>
                </c:pt>
                <c:pt idx="28045">
                  <c:v>12.147</c:v>
                </c:pt>
                <c:pt idx="28046">
                  <c:v>12.147</c:v>
                </c:pt>
                <c:pt idx="28047">
                  <c:v>12.170999999999999</c:v>
                </c:pt>
                <c:pt idx="28048">
                  <c:v>12.170999999999999</c:v>
                </c:pt>
                <c:pt idx="28049">
                  <c:v>12.170999999999999</c:v>
                </c:pt>
                <c:pt idx="28050">
                  <c:v>12.170999999999999</c:v>
                </c:pt>
                <c:pt idx="28051">
                  <c:v>12.170999999999999</c:v>
                </c:pt>
                <c:pt idx="28052">
                  <c:v>12.170999999999999</c:v>
                </c:pt>
                <c:pt idx="28053">
                  <c:v>12.170999999999999</c:v>
                </c:pt>
                <c:pt idx="28054">
                  <c:v>12.170999999999999</c:v>
                </c:pt>
                <c:pt idx="28055">
                  <c:v>12.170999999999999</c:v>
                </c:pt>
                <c:pt idx="28056">
                  <c:v>12.170999999999999</c:v>
                </c:pt>
                <c:pt idx="28057">
                  <c:v>12.170999999999999</c:v>
                </c:pt>
                <c:pt idx="28058">
                  <c:v>12.170999999999999</c:v>
                </c:pt>
                <c:pt idx="28059">
                  <c:v>12.170999999999999</c:v>
                </c:pt>
                <c:pt idx="28060">
                  <c:v>12.170999999999999</c:v>
                </c:pt>
                <c:pt idx="28061">
                  <c:v>12.170999999999999</c:v>
                </c:pt>
                <c:pt idx="28062">
                  <c:v>12.170999999999999</c:v>
                </c:pt>
                <c:pt idx="28063">
                  <c:v>12.170999999999999</c:v>
                </c:pt>
                <c:pt idx="28064">
                  <c:v>12.170999999999999</c:v>
                </c:pt>
                <c:pt idx="28065">
                  <c:v>12.170999999999999</c:v>
                </c:pt>
                <c:pt idx="28066">
                  <c:v>12.195</c:v>
                </c:pt>
                <c:pt idx="28067">
                  <c:v>12.195</c:v>
                </c:pt>
                <c:pt idx="28068">
                  <c:v>12.218999999999999</c:v>
                </c:pt>
                <c:pt idx="28069">
                  <c:v>12.218999999999999</c:v>
                </c:pt>
                <c:pt idx="28070">
                  <c:v>12.218999999999999</c:v>
                </c:pt>
                <c:pt idx="28071">
                  <c:v>12.243</c:v>
                </c:pt>
                <c:pt idx="28072">
                  <c:v>12.268000000000001</c:v>
                </c:pt>
                <c:pt idx="28073">
                  <c:v>12.292</c:v>
                </c:pt>
                <c:pt idx="28074">
                  <c:v>12.292</c:v>
                </c:pt>
                <c:pt idx="28075">
                  <c:v>12.34</c:v>
                </c:pt>
                <c:pt idx="28076">
                  <c:v>12.364000000000001</c:v>
                </c:pt>
                <c:pt idx="28077">
                  <c:v>12.364000000000001</c:v>
                </c:pt>
                <c:pt idx="28078">
                  <c:v>12.34</c:v>
                </c:pt>
                <c:pt idx="28079">
                  <c:v>12.388999999999999</c:v>
                </c:pt>
                <c:pt idx="28080">
                  <c:v>12.484999999999999</c:v>
                </c:pt>
                <c:pt idx="28081">
                  <c:v>12.509</c:v>
                </c:pt>
                <c:pt idx="28082">
                  <c:v>12.558</c:v>
                </c:pt>
                <c:pt idx="28083">
                  <c:v>12.606</c:v>
                </c:pt>
                <c:pt idx="28084">
                  <c:v>12.534000000000001</c:v>
                </c:pt>
                <c:pt idx="28085">
                  <c:v>12.484999999999999</c:v>
                </c:pt>
                <c:pt idx="28086">
                  <c:v>12.461</c:v>
                </c:pt>
                <c:pt idx="28087">
                  <c:v>12.461</c:v>
                </c:pt>
                <c:pt idx="28088">
                  <c:v>12.461</c:v>
                </c:pt>
                <c:pt idx="28089">
                  <c:v>12.461</c:v>
                </c:pt>
                <c:pt idx="28090">
                  <c:v>12.436999999999999</c:v>
                </c:pt>
                <c:pt idx="28091">
                  <c:v>12.436999999999999</c:v>
                </c:pt>
                <c:pt idx="28092">
                  <c:v>12.436999999999999</c:v>
                </c:pt>
                <c:pt idx="28093">
                  <c:v>12.436999999999999</c:v>
                </c:pt>
                <c:pt idx="28094">
                  <c:v>12.413</c:v>
                </c:pt>
                <c:pt idx="28095">
                  <c:v>12.413</c:v>
                </c:pt>
                <c:pt idx="28096">
                  <c:v>12.388999999999999</c:v>
                </c:pt>
                <c:pt idx="28097">
                  <c:v>12.388999999999999</c:v>
                </c:pt>
                <c:pt idx="28098">
                  <c:v>12.364000000000001</c:v>
                </c:pt>
                <c:pt idx="28099">
                  <c:v>12.364000000000001</c:v>
                </c:pt>
                <c:pt idx="28100">
                  <c:v>12.364000000000001</c:v>
                </c:pt>
                <c:pt idx="28101">
                  <c:v>12.364000000000001</c:v>
                </c:pt>
                <c:pt idx="28102">
                  <c:v>12.364000000000001</c:v>
                </c:pt>
                <c:pt idx="28103">
                  <c:v>12.364000000000001</c:v>
                </c:pt>
                <c:pt idx="28104">
                  <c:v>12.34</c:v>
                </c:pt>
                <c:pt idx="28105">
                  <c:v>12.34</c:v>
                </c:pt>
                <c:pt idx="28106">
                  <c:v>12.316000000000001</c:v>
                </c:pt>
                <c:pt idx="28107">
                  <c:v>12.316000000000001</c:v>
                </c:pt>
                <c:pt idx="28108">
                  <c:v>12.316000000000001</c:v>
                </c:pt>
                <c:pt idx="28109">
                  <c:v>12.316000000000001</c:v>
                </c:pt>
                <c:pt idx="28110">
                  <c:v>12.292</c:v>
                </c:pt>
                <c:pt idx="28111">
                  <c:v>12.292</c:v>
                </c:pt>
                <c:pt idx="28112">
                  <c:v>12.292</c:v>
                </c:pt>
                <c:pt idx="28113">
                  <c:v>12.292</c:v>
                </c:pt>
                <c:pt idx="28114">
                  <c:v>12.292</c:v>
                </c:pt>
                <c:pt idx="28115">
                  <c:v>12.292</c:v>
                </c:pt>
                <c:pt idx="28116">
                  <c:v>12.292</c:v>
                </c:pt>
                <c:pt idx="28117">
                  <c:v>12.292</c:v>
                </c:pt>
                <c:pt idx="28118">
                  <c:v>12.292</c:v>
                </c:pt>
                <c:pt idx="28119">
                  <c:v>12.292</c:v>
                </c:pt>
                <c:pt idx="28120">
                  <c:v>12.292</c:v>
                </c:pt>
                <c:pt idx="28121">
                  <c:v>12.292</c:v>
                </c:pt>
                <c:pt idx="28122">
                  <c:v>12.292</c:v>
                </c:pt>
                <c:pt idx="28123">
                  <c:v>12.292</c:v>
                </c:pt>
                <c:pt idx="28124">
                  <c:v>12.292</c:v>
                </c:pt>
                <c:pt idx="28125">
                  <c:v>12.316000000000001</c:v>
                </c:pt>
                <c:pt idx="28126">
                  <c:v>12.316000000000001</c:v>
                </c:pt>
                <c:pt idx="28127">
                  <c:v>12.316000000000001</c:v>
                </c:pt>
                <c:pt idx="28128">
                  <c:v>12.316000000000001</c:v>
                </c:pt>
                <c:pt idx="28129">
                  <c:v>12.292</c:v>
                </c:pt>
                <c:pt idx="28130">
                  <c:v>12.292</c:v>
                </c:pt>
                <c:pt idx="28131">
                  <c:v>12.292</c:v>
                </c:pt>
                <c:pt idx="28132">
                  <c:v>12.292</c:v>
                </c:pt>
                <c:pt idx="28133">
                  <c:v>12.292</c:v>
                </c:pt>
                <c:pt idx="28134">
                  <c:v>12.292</c:v>
                </c:pt>
                <c:pt idx="28135">
                  <c:v>12.292</c:v>
                </c:pt>
                <c:pt idx="28136">
                  <c:v>12.292</c:v>
                </c:pt>
                <c:pt idx="28137">
                  <c:v>12.268000000000001</c:v>
                </c:pt>
                <c:pt idx="28138">
                  <c:v>12.268000000000001</c:v>
                </c:pt>
                <c:pt idx="28139">
                  <c:v>12.268000000000001</c:v>
                </c:pt>
                <c:pt idx="28140">
                  <c:v>12.268000000000001</c:v>
                </c:pt>
                <c:pt idx="28141">
                  <c:v>12.268000000000001</c:v>
                </c:pt>
                <c:pt idx="28142">
                  <c:v>12.268000000000001</c:v>
                </c:pt>
                <c:pt idx="28143">
                  <c:v>12.268000000000001</c:v>
                </c:pt>
                <c:pt idx="28144">
                  <c:v>12.268000000000001</c:v>
                </c:pt>
                <c:pt idx="28145">
                  <c:v>12.268000000000001</c:v>
                </c:pt>
                <c:pt idx="28146">
                  <c:v>12.268000000000001</c:v>
                </c:pt>
                <c:pt idx="28147">
                  <c:v>12.268000000000001</c:v>
                </c:pt>
                <c:pt idx="28148">
                  <c:v>12.268000000000001</c:v>
                </c:pt>
                <c:pt idx="28149">
                  <c:v>12.292</c:v>
                </c:pt>
                <c:pt idx="28150">
                  <c:v>12.292</c:v>
                </c:pt>
                <c:pt idx="28151">
                  <c:v>12.292</c:v>
                </c:pt>
                <c:pt idx="28152">
                  <c:v>12.292</c:v>
                </c:pt>
                <c:pt idx="28153">
                  <c:v>12.292</c:v>
                </c:pt>
                <c:pt idx="28154">
                  <c:v>12.292</c:v>
                </c:pt>
                <c:pt idx="28155">
                  <c:v>12.292</c:v>
                </c:pt>
                <c:pt idx="28156">
                  <c:v>12.292</c:v>
                </c:pt>
                <c:pt idx="28157">
                  <c:v>12.292</c:v>
                </c:pt>
                <c:pt idx="28158">
                  <c:v>12.292</c:v>
                </c:pt>
                <c:pt idx="28159">
                  <c:v>12.292</c:v>
                </c:pt>
                <c:pt idx="28160">
                  <c:v>12.292</c:v>
                </c:pt>
                <c:pt idx="28161">
                  <c:v>12.292</c:v>
                </c:pt>
                <c:pt idx="28162">
                  <c:v>12.292</c:v>
                </c:pt>
                <c:pt idx="28163">
                  <c:v>12.292</c:v>
                </c:pt>
                <c:pt idx="28164">
                  <c:v>12.292</c:v>
                </c:pt>
                <c:pt idx="28165">
                  <c:v>12.316000000000001</c:v>
                </c:pt>
                <c:pt idx="28166">
                  <c:v>12.316000000000001</c:v>
                </c:pt>
                <c:pt idx="28167">
                  <c:v>12.316000000000001</c:v>
                </c:pt>
                <c:pt idx="28168">
                  <c:v>12.316000000000001</c:v>
                </c:pt>
                <c:pt idx="28169">
                  <c:v>12.316000000000001</c:v>
                </c:pt>
                <c:pt idx="28170">
                  <c:v>12.34</c:v>
                </c:pt>
                <c:pt idx="28171">
                  <c:v>12.364000000000001</c:v>
                </c:pt>
                <c:pt idx="28172">
                  <c:v>12.413</c:v>
                </c:pt>
                <c:pt idx="28173">
                  <c:v>12.436999999999999</c:v>
                </c:pt>
                <c:pt idx="28174">
                  <c:v>12.484999999999999</c:v>
                </c:pt>
                <c:pt idx="28175">
                  <c:v>12.484999999999999</c:v>
                </c:pt>
                <c:pt idx="28176">
                  <c:v>12.461</c:v>
                </c:pt>
                <c:pt idx="28177">
                  <c:v>12.461</c:v>
                </c:pt>
                <c:pt idx="28178">
                  <c:v>12.484999999999999</c:v>
                </c:pt>
                <c:pt idx="28179">
                  <c:v>12.509</c:v>
                </c:pt>
                <c:pt idx="28180">
                  <c:v>12.509</c:v>
                </c:pt>
                <c:pt idx="28181">
                  <c:v>12.558</c:v>
                </c:pt>
                <c:pt idx="28182">
                  <c:v>12.606</c:v>
                </c:pt>
                <c:pt idx="28183">
                  <c:v>12.606</c:v>
                </c:pt>
                <c:pt idx="28184">
                  <c:v>12.63</c:v>
                </c:pt>
                <c:pt idx="28185">
                  <c:v>12.606</c:v>
                </c:pt>
                <c:pt idx="28186">
                  <c:v>12.63</c:v>
                </c:pt>
                <c:pt idx="28187">
                  <c:v>12.63</c:v>
                </c:pt>
                <c:pt idx="28188">
                  <c:v>12.654</c:v>
                </c:pt>
                <c:pt idx="28189">
                  <c:v>12.63</c:v>
                </c:pt>
                <c:pt idx="28190">
                  <c:v>12.606</c:v>
                </c:pt>
                <c:pt idx="28191">
                  <c:v>12.582000000000001</c:v>
                </c:pt>
                <c:pt idx="28192">
                  <c:v>12.558</c:v>
                </c:pt>
                <c:pt idx="28193">
                  <c:v>12.558</c:v>
                </c:pt>
                <c:pt idx="28194">
                  <c:v>12.534000000000001</c:v>
                </c:pt>
                <c:pt idx="28195">
                  <c:v>12.509</c:v>
                </c:pt>
                <c:pt idx="28196">
                  <c:v>12.509</c:v>
                </c:pt>
                <c:pt idx="28197">
                  <c:v>12.509</c:v>
                </c:pt>
                <c:pt idx="28198">
                  <c:v>12.484999999999999</c:v>
                </c:pt>
                <c:pt idx="28199">
                  <c:v>12.461</c:v>
                </c:pt>
                <c:pt idx="28200">
                  <c:v>12.436999999999999</c:v>
                </c:pt>
                <c:pt idx="28201">
                  <c:v>12.436999999999999</c:v>
                </c:pt>
                <c:pt idx="28202">
                  <c:v>12.413</c:v>
                </c:pt>
                <c:pt idx="28203">
                  <c:v>12.388999999999999</c:v>
                </c:pt>
                <c:pt idx="28204">
                  <c:v>12.364000000000001</c:v>
                </c:pt>
                <c:pt idx="28205">
                  <c:v>12.34</c:v>
                </c:pt>
                <c:pt idx="28206">
                  <c:v>12.34</c:v>
                </c:pt>
                <c:pt idx="28207">
                  <c:v>12.316000000000001</c:v>
                </c:pt>
                <c:pt idx="28208">
                  <c:v>12.316000000000001</c:v>
                </c:pt>
                <c:pt idx="28209">
                  <c:v>12.292</c:v>
                </c:pt>
                <c:pt idx="28210">
                  <c:v>12.292</c:v>
                </c:pt>
                <c:pt idx="28211">
                  <c:v>12.268000000000001</c:v>
                </c:pt>
                <c:pt idx="28212">
                  <c:v>12.268000000000001</c:v>
                </c:pt>
                <c:pt idx="28213">
                  <c:v>12.268000000000001</c:v>
                </c:pt>
                <c:pt idx="28214">
                  <c:v>12.243</c:v>
                </c:pt>
                <c:pt idx="28215">
                  <c:v>12.243</c:v>
                </c:pt>
                <c:pt idx="28216">
                  <c:v>12.218999999999999</c:v>
                </c:pt>
                <c:pt idx="28217">
                  <c:v>12.218999999999999</c:v>
                </c:pt>
                <c:pt idx="28218">
                  <c:v>12.218999999999999</c:v>
                </c:pt>
                <c:pt idx="28219">
                  <c:v>12.195</c:v>
                </c:pt>
                <c:pt idx="28220">
                  <c:v>12.195</c:v>
                </c:pt>
                <c:pt idx="28221">
                  <c:v>12.170999999999999</c:v>
                </c:pt>
                <c:pt idx="28222">
                  <c:v>12.170999999999999</c:v>
                </c:pt>
                <c:pt idx="28223">
                  <c:v>12.147</c:v>
                </c:pt>
                <c:pt idx="28224">
                  <c:v>12.147</c:v>
                </c:pt>
                <c:pt idx="28225">
                  <c:v>12.147</c:v>
                </c:pt>
                <c:pt idx="28226">
                  <c:v>12.147</c:v>
                </c:pt>
                <c:pt idx="28227">
                  <c:v>12.147</c:v>
                </c:pt>
                <c:pt idx="28228">
                  <c:v>12.122</c:v>
                </c:pt>
                <c:pt idx="28229">
                  <c:v>12.122</c:v>
                </c:pt>
                <c:pt idx="28230">
                  <c:v>12.122</c:v>
                </c:pt>
                <c:pt idx="28231">
                  <c:v>12.122</c:v>
                </c:pt>
                <c:pt idx="28232">
                  <c:v>12.122</c:v>
                </c:pt>
                <c:pt idx="28233">
                  <c:v>12.122</c:v>
                </c:pt>
                <c:pt idx="28234">
                  <c:v>12.122</c:v>
                </c:pt>
                <c:pt idx="28235">
                  <c:v>12.122</c:v>
                </c:pt>
                <c:pt idx="28236">
                  <c:v>12.098000000000001</c:v>
                </c:pt>
                <c:pt idx="28237">
                  <c:v>12.098000000000001</c:v>
                </c:pt>
                <c:pt idx="28238">
                  <c:v>12.098000000000001</c:v>
                </c:pt>
                <c:pt idx="28239">
                  <c:v>12.098000000000001</c:v>
                </c:pt>
                <c:pt idx="28240">
                  <c:v>12.098000000000001</c:v>
                </c:pt>
                <c:pt idx="28241">
                  <c:v>12.098000000000001</c:v>
                </c:pt>
                <c:pt idx="28242">
                  <c:v>12.098000000000001</c:v>
                </c:pt>
                <c:pt idx="28243">
                  <c:v>12.098000000000001</c:v>
                </c:pt>
                <c:pt idx="28244">
                  <c:v>12.098000000000001</c:v>
                </c:pt>
                <c:pt idx="28245">
                  <c:v>12.098000000000001</c:v>
                </c:pt>
                <c:pt idx="28246">
                  <c:v>12.098000000000001</c:v>
                </c:pt>
                <c:pt idx="28247">
                  <c:v>12.098000000000001</c:v>
                </c:pt>
                <c:pt idx="28248">
                  <c:v>12.074</c:v>
                </c:pt>
                <c:pt idx="28249">
                  <c:v>12.098000000000001</c:v>
                </c:pt>
                <c:pt idx="28250">
                  <c:v>12.074</c:v>
                </c:pt>
                <c:pt idx="28251">
                  <c:v>12.074</c:v>
                </c:pt>
                <c:pt idx="28252">
                  <c:v>12.074</c:v>
                </c:pt>
                <c:pt idx="28253">
                  <c:v>12.074</c:v>
                </c:pt>
                <c:pt idx="28254">
                  <c:v>12.074</c:v>
                </c:pt>
                <c:pt idx="28255">
                  <c:v>12.074</c:v>
                </c:pt>
                <c:pt idx="28256">
                  <c:v>12.074</c:v>
                </c:pt>
                <c:pt idx="28257">
                  <c:v>12.05</c:v>
                </c:pt>
                <c:pt idx="28258">
                  <c:v>12.074</c:v>
                </c:pt>
                <c:pt idx="28259">
                  <c:v>12.074</c:v>
                </c:pt>
                <c:pt idx="28260">
                  <c:v>12.074</c:v>
                </c:pt>
                <c:pt idx="28261">
                  <c:v>12.05</c:v>
                </c:pt>
                <c:pt idx="28262">
                  <c:v>12.05</c:v>
                </c:pt>
                <c:pt idx="28263">
                  <c:v>12.05</c:v>
                </c:pt>
                <c:pt idx="28264">
                  <c:v>12.074</c:v>
                </c:pt>
                <c:pt idx="28265">
                  <c:v>12.074</c:v>
                </c:pt>
                <c:pt idx="28266">
                  <c:v>12.098000000000001</c:v>
                </c:pt>
                <c:pt idx="28267">
                  <c:v>12.170999999999999</c:v>
                </c:pt>
                <c:pt idx="28268">
                  <c:v>12.243</c:v>
                </c:pt>
                <c:pt idx="28269">
                  <c:v>12.316000000000001</c:v>
                </c:pt>
                <c:pt idx="28270">
                  <c:v>12.388999999999999</c:v>
                </c:pt>
                <c:pt idx="28271">
                  <c:v>12.436999999999999</c:v>
                </c:pt>
                <c:pt idx="28272">
                  <c:v>12.461</c:v>
                </c:pt>
                <c:pt idx="28273">
                  <c:v>12.509</c:v>
                </c:pt>
                <c:pt idx="28274">
                  <c:v>12.509</c:v>
                </c:pt>
                <c:pt idx="28275">
                  <c:v>12.558</c:v>
                </c:pt>
                <c:pt idx="28276">
                  <c:v>12.558</c:v>
                </c:pt>
                <c:pt idx="28277">
                  <c:v>12.582000000000001</c:v>
                </c:pt>
                <c:pt idx="28278">
                  <c:v>12.582000000000001</c:v>
                </c:pt>
                <c:pt idx="28279">
                  <c:v>12.606</c:v>
                </c:pt>
                <c:pt idx="28280">
                  <c:v>12.606</c:v>
                </c:pt>
                <c:pt idx="28281">
                  <c:v>12.582000000000001</c:v>
                </c:pt>
                <c:pt idx="28282">
                  <c:v>12.582000000000001</c:v>
                </c:pt>
                <c:pt idx="28283">
                  <c:v>12.582000000000001</c:v>
                </c:pt>
                <c:pt idx="28284">
                  <c:v>12.582000000000001</c:v>
                </c:pt>
                <c:pt idx="28285">
                  <c:v>12.582000000000001</c:v>
                </c:pt>
                <c:pt idx="28286">
                  <c:v>12.558</c:v>
                </c:pt>
                <c:pt idx="28287">
                  <c:v>12.534000000000001</c:v>
                </c:pt>
                <c:pt idx="28288">
                  <c:v>12.534000000000001</c:v>
                </c:pt>
                <c:pt idx="28289">
                  <c:v>12.534000000000001</c:v>
                </c:pt>
                <c:pt idx="28290">
                  <c:v>12.509</c:v>
                </c:pt>
                <c:pt idx="28291">
                  <c:v>12.509</c:v>
                </c:pt>
                <c:pt idx="28292">
                  <c:v>12.461</c:v>
                </c:pt>
                <c:pt idx="28293">
                  <c:v>12.388999999999999</c:v>
                </c:pt>
                <c:pt idx="28294">
                  <c:v>12.364000000000001</c:v>
                </c:pt>
                <c:pt idx="28295">
                  <c:v>12.364000000000001</c:v>
                </c:pt>
                <c:pt idx="28296">
                  <c:v>12.364000000000001</c:v>
                </c:pt>
                <c:pt idx="28297">
                  <c:v>12.34</c:v>
                </c:pt>
                <c:pt idx="28298">
                  <c:v>12.316000000000001</c:v>
                </c:pt>
                <c:pt idx="28299">
                  <c:v>12.316000000000001</c:v>
                </c:pt>
                <c:pt idx="28300">
                  <c:v>12.316000000000001</c:v>
                </c:pt>
                <c:pt idx="28301">
                  <c:v>12.292</c:v>
                </c:pt>
                <c:pt idx="28302">
                  <c:v>12.292</c:v>
                </c:pt>
                <c:pt idx="28303">
                  <c:v>12.268000000000001</c:v>
                </c:pt>
                <c:pt idx="28304">
                  <c:v>12.268000000000001</c:v>
                </c:pt>
                <c:pt idx="28305">
                  <c:v>12.243</c:v>
                </c:pt>
                <c:pt idx="28306">
                  <c:v>12.243</c:v>
                </c:pt>
                <c:pt idx="28307">
                  <c:v>12.218999999999999</c:v>
                </c:pt>
                <c:pt idx="28308">
                  <c:v>12.218999999999999</c:v>
                </c:pt>
                <c:pt idx="28309">
                  <c:v>12.195</c:v>
                </c:pt>
                <c:pt idx="28310">
                  <c:v>12.195</c:v>
                </c:pt>
                <c:pt idx="28311">
                  <c:v>12.195</c:v>
                </c:pt>
                <c:pt idx="28312">
                  <c:v>12.195</c:v>
                </c:pt>
                <c:pt idx="28313">
                  <c:v>12.195</c:v>
                </c:pt>
                <c:pt idx="28314">
                  <c:v>12.170999999999999</c:v>
                </c:pt>
                <c:pt idx="28315">
                  <c:v>12.170999999999999</c:v>
                </c:pt>
                <c:pt idx="28316">
                  <c:v>12.170999999999999</c:v>
                </c:pt>
                <c:pt idx="28317">
                  <c:v>12.170999999999999</c:v>
                </c:pt>
                <c:pt idx="28318">
                  <c:v>12.170999999999999</c:v>
                </c:pt>
                <c:pt idx="28319">
                  <c:v>12.147</c:v>
                </c:pt>
                <c:pt idx="28320">
                  <c:v>12.147</c:v>
                </c:pt>
                <c:pt idx="28321">
                  <c:v>12.147</c:v>
                </c:pt>
                <c:pt idx="28322">
                  <c:v>12.147</c:v>
                </c:pt>
                <c:pt idx="28323">
                  <c:v>12.147</c:v>
                </c:pt>
                <c:pt idx="28324">
                  <c:v>12.147</c:v>
                </c:pt>
                <c:pt idx="28325">
                  <c:v>12.147</c:v>
                </c:pt>
                <c:pt idx="28326">
                  <c:v>12.147</c:v>
                </c:pt>
                <c:pt idx="28327">
                  <c:v>12.122</c:v>
                </c:pt>
                <c:pt idx="28328">
                  <c:v>12.122</c:v>
                </c:pt>
                <c:pt idx="28329">
                  <c:v>12.122</c:v>
                </c:pt>
                <c:pt idx="28330">
                  <c:v>12.122</c:v>
                </c:pt>
                <c:pt idx="28331">
                  <c:v>12.122</c:v>
                </c:pt>
                <c:pt idx="28332">
                  <c:v>12.122</c:v>
                </c:pt>
                <c:pt idx="28333">
                  <c:v>12.122</c:v>
                </c:pt>
                <c:pt idx="28334">
                  <c:v>12.122</c:v>
                </c:pt>
                <c:pt idx="28335">
                  <c:v>12.122</c:v>
                </c:pt>
                <c:pt idx="28336">
                  <c:v>12.122</c:v>
                </c:pt>
                <c:pt idx="28337">
                  <c:v>12.098000000000001</c:v>
                </c:pt>
                <c:pt idx="28338">
                  <c:v>12.098000000000001</c:v>
                </c:pt>
                <c:pt idx="28339">
                  <c:v>12.098000000000001</c:v>
                </c:pt>
                <c:pt idx="28340">
                  <c:v>12.098000000000001</c:v>
                </c:pt>
                <c:pt idx="28341">
                  <c:v>12.098000000000001</c:v>
                </c:pt>
                <c:pt idx="28342">
                  <c:v>12.074</c:v>
                </c:pt>
                <c:pt idx="28343">
                  <c:v>12.074</c:v>
                </c:pt>
                <c:pt idx="28344">
                  <c:v>12.074</c:v>
                </c:pt>
                <c:pt idx="28345">
                  <c:v>12.074</c:v>
                </c:pt>
                <c:pt idx="28346">
                  <c:v>12.074</c:v>
                </c:pt>
                <c:pt idx="28347">
                  <c:v>12.074</c:v>
                </c:pt>
                <c:pt idx="28348">
                  <c:v>12.074</c:v>
                </c:pt>
                <c:pt idx="28349">
                  <c:v>12.074</c:v>
                </c:pt>
                <c:pt idx="28350">
                  <c:v>12.074</c:v>
                </c:pt>
                <c:pt idx="28351">
                  <c:v>12.074</c:v>
                </c:pt>
                <c:pt idx="28352">
                  <c:v>12.074</c:v>
                </c:pt>
                <c:pt idx="28353">
                  <c:v>12.074</c:v>
                </c:pt>
                <c:pt idx="28354">
                  <c:v>12.05</c:v>
                </c:pt>
                <c:pt idx="28355">
                  <c:v>12.074</c:v>
                </c:pt>
                <c:pt idx="28356">
                  <c:v>12.05</c:v>
                </c:pt>
                <c:pt idx="28357">
                  <c:v>12.074</c:v>
                </c:pt>
                <c:pt idx="28358">
                  <c:v>12.074</c:v>
                </c:pt>
                <c:pt idx="28359">
                  <c:v>12.074</c:v>
                </c:pt>
                <c:pt idx="28360">
                  <c:v>12.074</c:v>
                </c:pt>
                <c:pt idx="28361">
                  <c:v>12.074</c:v>
                </c:pt>
                <c:pt idx="28362">
                  <c:v>12.098000000000001</c:v>
                </c:pt>
                <c:pt idx="28363">
                  <c:v>12.170999999999999</c:v>
                </c:pt>
                <c:pt idx="28364">
                  <c:v>12.218999999999999</c:v>
                </c:pt>
                <c:pt idx="28365">
                  <c:v>12.292</c:v>
                </c:pt>
                <c:pt idx="28366">
                  <c:v>12.364000000000001</c:v>
                </c:pt>
                <c:pt idx="28367">
                  <c:v>12.388999999999999</c:v>
                </c:pt>
                <c:pt idx="28368">
                  <c:v>12.436999999999999</c:v>
                </c:pt>
                <c:pt idx="28369">
                  <c:v>12.461</c:v>
                </c:pt>
                <c:pt idx="28370">
                  <c:v>12.484999999999999</c:v>
                </c:pt>
                <c:pt idx="28371">
                  <c:v>12.509</c:v>
                </c:pt>
                <c:pt idx="28372">
                  <c:v>12.534000000000001</c:v>
                </c:pt>
                <c:pt idx="28373">
                  <c:v>12.558</c:v>
                </c:pt>
                <c:pt idx="28374">
                  <c:v>12.558</c:v>
                </c:pt>
                <c:pt idx="28375">
                  <c:v>12.582000000000001</c:v>
                </c:pt>
                <c:pt idx="28376">
                  <c:v>12.606</c:v>
                </c:pt>
                <c:pt idx="28377">
                  <c:v>12.606</c:v>
                </c:pt>
                <c:pt idx="28378">
                  <c:v>12.63</c:v>
                </c:pt>
                <c:pt idx="28379">
                  <c:v>12.606</c:v>
                </c:pt>
                <c:pt idx="28380">
                  <c:v>12.63</c:v>
                </c:pt>
                <c:pt idx="28381">
                  <c:v>12.606</c:v>
                </c:pt>
                <c:pt idx="28382">
                  <c:v>12.606</c:v>
                </c:pt>
                <c:pt idx="28383">
                  <c:v>12.582000000000001</c:v>
                </c:pt>
                <c:pt idx="28384">
                  <c:v>12.558</c:v>
                </c:pt>
                <c:pt idx="28385">
                  <c:v>12.558</c:v>
                </c:pt>
                <c:pt idx="28386">
                  <c:v>12.558</c:v>
                </c:pt>
                <c:pt idx="28387">
                  <c:v>12.509</c:v>
                </c:pt>
                <c:pt idx="28388">
                  <c:v>12.461</c:v>
                </c:pt>
                <c:pt idx="28389">
                  <c:v>12.436999999999999</c:v>
                </c:pt>
                <c:pt idx="28390">
                  <c:v>12.413</c:v>
                </c:pt>
                <c:pt idx="28391">
                  <c:v>12.388999999999999</c:v>
                </c:pt>
                <c:pt idx="28392">
                  <c:v>12.364000000000001</c:v>
                </c:pt>
                <c:pt idx="28393">
                  <c:v>12.364000000000001</c:v>
                </c:pt>
                <c:pt idx="28394">
                  <c:v>12.364000000000001</c:v>
                </c:pt>
                <c:pt idx="28395">
                  <c:v>12.34</c:v>
                </c:pt>
                <c:pt idx="28396">
                  <c:v>12.34</c:v>
                </c:pt>
                <c:pt idx="28397">
                  <c:v>12.34</c:v>
                </c:pt>
                <c:pt idx="28398">
                  <c:v>12.316000000000001</c:v>
                </c:pt>
                <c:pt idx="28399">
                  <c:v>12.316000000000001</c:v>
                </c:pt>
                <c:pt idx="28400">
                  <c:v>12.316000000000001</c:v>
                </c:pt>
                <c:pt idx="28401">
                  <c:v>12.292</c:v>
                </c:pt>
                <c:pt idx="28402">
                  <c:v>12.292</c:v>
                </c:pt>
                <c:pt idx="28403">
                  <c:v>12.268000000000001</c:v>
                </c:pt>
                <c:pt idx="28404">
                  <c:v>12.268000000000001</c:v>
                </c:pt>
                <c:pt idx="28405">
                  <c:v>12.243</c:v>
                </c:pt>
                <c:pt idx="28406">
                  <c:v>12.243</c:v>
                </c:pt>
                <c:pt idx="28407">
                  <c:v>12.218999999999999</c:v>
                </c:pt>
                <c:pt idx="28408">
                  <c:v>12.218999999999999</c:v>
                </c:pt>
                <c:pt idx="28409">
                  <c:v>12.218999999999999</c:v>
                </c:pt>
                <c:pt idx="28410">
                  <c:v>12.218999999999999</c:v>
                </c:pt>
                <c:pt idx="28411">
                  <c:v>12.218999999999999</c:v>
                </c:pt>
                <c:pt idx="28412">
                  <c:v>12.195</c:v>
                </c:pt>
                <c:pt idx="28413">
                  <c:v>12.195</c:v>
                </c:pt>
                <c:pt idx="28414">
                  <c:v>12.195</c:v>
                </c:pt>
                <c:pt idx="28415">
                  <c:v>12.195</c:v>
                </c:pt>
                <c:pt idx="28416">
                  <c:v>12.195</c:v>
                </c:pt>
                <c:pt idx="28417">
                  <c:v>12.195</c:v>
                </c:pt>
                <c:pt idx="28418">
                  <c:v>12.195</c:v>
                </c:pt>
                <c:pt idx="28419">
                  <c:v>12.195</c:v>
                </c:pt>
                <c:pt idx="28420">
                  <c:v>12.170999999999999</c:v>
                </c:pt>
                <c:pt idx="28421">
                  <c:v>12.170999999999999</c:v>
                </c:pt>
                <c:pt idx="28422">
                  <c:v>12.170999999999999</c:v>
                </c:pt>
                <c:pt idx="28423">
                  <c:v>12.170999999999999</c:v>
                </c:pt>
                <c:pt idx="28424">
                  <c:v>12.170999999999999</c:v>
                </c:pt>
                <c:pt idx="28425">
                  <c:v>12.147</c:v>
                </c:pt>
                <c:pt idx="28426">
                  <c:v>12.147</c:v>
                </c:pt>
                <c:pt idx="28427">
                  <c:v>12.147</c:v>
                </c:pt>
                <c:pt idx="28428">
                  <c:v>12.147</c:v>
                </c:pt>
                <c:pt idx="28429">
                  <c:v>12.147</c:v>
                </c:pt>
                <c:pt idx="28430">
                  <c:v>12.122</c:v>
                </c:pt>
                <c:pt idx="28431">
                  <c:v>12.122</c:v>
                </c:pt>
                <c:pt idx="28432">
                  <c:v>12.122</c:v>
                </c:pt>
                <c:pt idx="28433">
                  <c:v>12.098000000000001</c:v>
                </c:pt>
                <c:pt idx="28434">
                  <c:v>12.122</c:v>
                </c:pt>
                <c:pt idx="28435">
                  <c:v>12.122</c:v>
                </c:pt>
                <c:pt idx="28436">
                  <c:v>12.122</c:v>
                </c:pt>
                <c:pt idx="28437">
                  <c:v>12.122</c:v>
                </c:pt>
                <c:pt idx="28438">
                  <c:v>12.122</c:v>
                </c:pt>
                <c:pt idx="28439">
                  <c:v>12.122</c:v>
                </c:pt>
                <c:pt idx="28440">
                  <c:v>12.122</c:v>
                </c:pt>
                <c:pt idx="28441">
                  <c:v>12.122</c:v>
                </c:pt>
                <c:pt idx="28442">
                  <c:v>12.122</c:v>
                </c:pt>
                <c:pt idx="28443">
                  <c:v>12.122</c:v>
                </c:pt>
                <c:pt idx="28444">
                  <c:v>12.098000000000001</c:v>
                </c:pt>
                <c:pt idx="28445">
                  <c:v>12.098000000000001</c:v>
                </c:pt>
                <c:pt idx="28446">
                  <c:v>12.098000000000001</c:v>
                </c:pt>
                <c:pt idx="28447">
                  <c:v>12.098000000000001</c:v>
                </c:pt>
                <c:pt idx="28448">
                  <c:v>12.098000000000001</c:v>
                </c:pt>
                <c:pt idx="28449">
                  <c:v>12.098000000000001</c:v>
                </c:pt>
                <c:pt idx="28450">
                  <c:v>12.098000000000001</c:v>
                </c:pt>
                <c:pt idx="28451">
                  <c:v>12.098000000000001</c:v>
                </c:pt>
                <c:pt idx="28452">
                  <c:v>12.098000000000001</c:v>
                </c:pt>
                <c:pt idx="28453">
                  <c:v>12.098000000000001</c:v>
                </c:pt>
                <c:pt idx="28454">
                  <c:v>12.098000000000001</c:v>
                </c:pt>
                <c:pt idx="28455">
                  <c:v>12.074</c:v>
                </c:pt>
                <c:pt idx="28456">
                  <c:v>12.074</c:v>
                </c:pt>
                <c:pt idx="28457">
                  <c:v>12.074</c:v>
                </c:pt>
                <c:pt idx="28458">
                  <c:v>12.098000000000001</c:v>
                </c:pt>
                <c:pt idx="28459">
                  <c:v>12.147</c:v>
                </c:pt>
                <c:pt idx="28460">
                  <c:v>12.218999999999999</c:v>
                </c:pt>
                <c:pt idx="28461">
                  <c:v>12.292</c:v>
                </c:pt>
                <c:pt idx="28462">
                  <c:v>12.364000000000001</c:v>
                </c:pt>
                <c:pt idx="28463">
                  <c:v>12.388999999999999</c:v>
                </c:pt>
                <c:pt idx="28464">
                  <c:v>12.436999999999999</c:v>
                </c:pt>
                <c:pt idx="28465">
                  <c:v>12.461</c:v>
                </c:pt>
                <c:pt idx="28466">
                  <c:v>12.484999999999999</c:v>
                </c:pt>
                <c:pt idx="28467">
                  <c:v>12.509</c:v>
                </c:pt>
                <c:pt idx="28468">
                  <c:v>12.534000000000001</c:v>
                </c:pt>
                <c:pt idx="28469">
                  <c:v>12.558</c:v>
                </c:pt>
                <c:pt idx="28470">
                  <c:v>12.582000000000001</c:v>
                </c:pt>
                <c:pt idx="28471">
                  <c:v>12.606</c:v>
                </c:pt>
                <c:pt idx="28472">
                  <c:v>12.63</c:v>
                </c:pt>
                <c:pt idx="28473">
                  <c:v>12.63</c:v>
                </c:pt>
                <c:pt idx="28474">
                  <c:v>12.63</c:v>
                </c:pt>
                <c:pt idx="28475">
                  <c:v>12.63</c:v>
                </c:pt>
                <c:pt idx="28476">
                  <c:v>12.654</c:v>
                </c:pt>
                <c:pt idx="28477">
                  <c:v>12.654</c:v>
                </c:pt>
                <c:pt idx="28478">
                  <c:v>12.678000000000001</c:v>
                </c:pt>
                <c:pt idx="28479">
                  <c:v>12.678000000000001</c:v>
                </c:pt>
                <c:pt idx="28480">
                  <c:v>12.63</c:v>
                </c:pt>
                <c:pt idx="28481">
                  <c:v>12.582000000000001</c:v>
                </c:pt>
                <c:pt idx="28482">
                  <c:v>12.534000000000001</c:v>
                </c:pt>
                <c:pt idx="28483">
                  <c:v>12.484999999999999</c:v>
                </c:pt>
                <c:pt idx="28484">
                  <c:v>12.461</c:v>
                </c:pt>
                <c:pt idx="28485">
                  <c:v>12.413</c:v>
                </c:pt>
                <c:pt idx="28486">
                  <c:v>12.364000000000001</c:v>
                </c:pt>
                <c:pt idx="28487">
                  <c:v>12.364000000000001</c:v>
                </c:pt>
                <c:pt idx="28488">
                  <c:v>12.34</c:v>
                </c:pt>
                <c:pt idx="28489">
                  <c:v>12.34</c:v>
                </c:pt>
                <c:pt idx="28490">
                  <c:v>12.316000000000001</c:v>
                </c:pt>
                <c:pt idx="28491">
                  <c:v>12.292</c:v>
                </c:pt>
                <c:pt idx="28492">
                  <c:v>12.292</c:v>
                </c:pt>
                <c:pt idx="28493">
                  <c:v>12.268000000000001</c:v>
                </c:pt>
                <c:pt idx="28494">
                  <c:v>12.268000000000001</c:v>
                </c:pt>
                <c:pt idx="28495">
                  <c:v>12.243</c:v>
                </c:pt>
                <c:pt idx="28496">
                  <c:v>12.243</c:v>
                </c:pt>
                <c:pt idx="28497">
                  <c:v>12.243</c:v>
                </c:pt>
                <c:pt idx="28498">
                  <c:v>12.218999999999999</c:v>
                </c:pt>
                <c:pt idx="28499">
                  <c:v>12.218999999999999</c:v>
                </c:pt>
                <c:pt idx="28500">
                  <c:v>12.195</c:v>
                </c:pt>
                <c:pt idx="28501">
                  <c:v>12.195</c:v>
                </c:pt>
                <c:pt idx="28502">
                  <c:v>12.195</c:v>
                </c:pt>
                <c:pt idx="28503">
                  <c:v>12.170999999999999</c:v>
                </c:pt>
                <c:pt idx="28504">
                  <c:v>12.170999999999999</c:v>
                </c:pt>
                <c:pt idx="28505">
                  <c:v>12.170999999999999</c:v>
                </c:pt>
                <c:pt idx="28506">
                  <c:v>12.170999999999999</c:v>
                </c:pt>
                <c:pt idx="28507">
                  <c:v>12.170999999999999</c:v>
                </c:pt>
                <c:pt idx="28508">
                  <c:v>12.147</c:v>
                </c:pt>
                <c:pt idx="28509">
                  <c:v>12.147</c:v>
                </c:pt>
                <c:pt idx="28510">
                  <c:v>12.147</c:v>
                </c:pt>
                <c:pt idx="28511">
                  <c:v>12.147</c:v>
                </c:pt>
                <c:pt idx="28512">
                  <c:v>12.147</c:v>
                </c:pt>
                <c:pt idx="28513">
                  <c:v>12.122</c:v>
                </c:pt>
                <c:pt idx="28514">
                  <c:v>12.122</c:v>
                </c:pt>
                <c:pt idx="28515">
                  <c:v>12.122</c:v>
                </c:pt>
                <c:pt idx="28516">
                  <c:v>12.122</c:v>
                </c:pt>
                <c:pt idx="28517">
                  <c:v>12.122</c:v>
                </c:pt>
                <c:pt idx="28518">
                  <c:v>12.098000000000001</c:v>
                </c:pt>
                <c:pt idx="28519">
                  <c:v>12.098000000000001</c:v>
                </c:pt>
                <c:pt idx="28520">
                  <c:v>12.098000000000001</c:v>
                </c:pt>
                <c:pt idx="28521">
                  <c:v>12.098000000000001</c:v>
                </c:pt>
                <c:pt idx="28522">
                  <c:v>12.098000000000001</c:v>
                </c:pt>
                <c:pt idx="28523">
                  <c:v>12.098000000000001</c:v>
                </c:pt>
                <c:pt idx="28524">
                  <c:v>12.098000000000001</c:v>
                </c:pt>
                <c:pt idx="28525">
                  <c:v>12.098000000000001</c:v>
                </c:pt>
                <c:pt idx="28526">
                  <c:v>12.098000000000001</c:v>
                </c:pt>
                <c:pt idx="28527">
                  <c:v>12.074</c:v>
                </c:pt>
                <c:pt idx="28528">
                  <c:v>12.074</c:v>
                </c:pt>
                <c:pt idx="28529">
                  <c:v>12.074</c:v>
                </c:pt>
                <c:pt idx="28530">
                  <c:v>12.098000000000001</c:v>
                </c:pt>
                <c:pt idx="28531">
                  <c:v>12.098000000000001</c:v>
                </c:pt>
                <c:pt idx="28532">
                  <c:v>12.098000000000001</c:v>
                </c:pt>
                <c:pt idx="28533">
                  <c:v>12.074</c:v>
                </c:pt>
                <c:pt idx="28534">
                  <c:v>12.074</c:v>
                </c:pt>
                <c:pt idx="28535">
                  <c:v>12.074</c:v>
                </c:pt>
                <c:pt idx="28536">
                  <c:v>12.098000000000001</c:v>
                </c:pt>
                <c:pt idx="28537">
                  <c:v>12.098000000000001</c:v>
                </c:pt>
                <c:pt idx="28538">
                  <c:v>12.098000000000001</c:v>
                </c:pt>
                <c:pt idx="28539">
                  <c:v>12.098000000000001</c:v>
                </c:pt>
                <c:pt idx="28540">
                  <c:v>12.098000000000001</c:v>
                </c:pt>
                <c:pt idx="28541">
                  <c:v>12.122</c:v>
                </c:pt>
                <c:pt idx="28542">
                  <c:v>12.122</c:v>
                </c:pt>
                <c:pt idx="28543">
                  <c:v>12.122</c:v>
                </c:pt>
                <c:pt idx="28544">
                  <c:v>12.122</c:v>
                </c:pt>
                <c:pt idx="28545">
                  <c:v>12.122</c:v>
                </c:pt>
                <c:pt idx="28546">
                  <c:v>12.122</c:v>
                </c:pt>
                <c:pt idx="28547">
                  <c:v>12.122</c:v>
                </c:pt>
                <c:pt idx="28548">
                  <c:v>12.122</c:v>
                </c:pt>
                <c:pt idx="28549">
                  <c:v>12.122</c:v>
                </c:pt>
                <c:pt idx="28550">
                  <c:v>12.147</c:v>
                </c:pt>
                <c:pt idx="28551">
                  <c:v>12.147</c:v>
                </c:pt>
                <c:pt idx="28552">
                  <c:v>12.122</c:v>
                </c:pt>
                <c:pt idx="28553">
                  <c:v>12.122</c:v>
                </c:pt>
                <c:pt idx="28554">
                  <c:v>12.122</c:v>
                </c:pt>
                <c:pt idx="28555">
                  <c:v>12.170999999999999</c:v>
                </c:pt>
                <c:pt idx="28556">
                  <c:v>12.218999999999999</c:v>
                </c:pt>
                <c:pt idx="28557">
                  <c:v>12.292</c:v>
                </c:pt>
                <c:pt idx="28558">
                  <c:v>12.34</c:v>
                </c:pt>
                <c:pt idx="28559">
                  <c:v>12.388999999999999</c:v>
                </c:pt>
                <c:pt idx="28560">
                  <c:v>12.436999999999999</c:v>
                </c:pt>
                <c:pt idx="28561">
                  <c:v>12.461</c:v>
                </c:pt>
                <c:pt idx="28562">
                  <c:v>12.484999999999999</c:v>
                </c:pt>
                <c:pt idx="28563">
                  <c:v>12.509</c:v>
                </c:pt>
                <c:pt idx="28564">
                  <c:v>12.534000000000001</c:v>
                </c:pt>
                <c:pt idx="28565">
                  <c:v>12.558</c:v>
                </c:pt>
                <c:pt idx="28566">
                  <c:v>12.558</c:v>
                </c:pt>
                <c:pt idx="28567">
                  <c:v>12.582000000000001</c:v>
                </c:pt>
                <c:pt idx="28568">
                  <c:v>12.606</c:v>
                </c:pt>
                <c:pt idx="28569">
                  <c:v>12.63</c:v>
                </c:pt>
                <c:pt idx="28570">
                  <c:v>12.654</c:v>
                </c:pt>
                <c:pt idx="28571">
                  <c:v>12.63</c:v>
                </c:pt>
                <c:pt idx="28572">
                  <c:v>12.606</c:v>
                </c:pt>
                <c:pt idx="28573">
                  <c:v>12.606</c:v>
                </c:pt>
                <c:pt idx="28574">
                  <c:v>12.582000000000001</c:v>
                </c:pt>
                <c:pt idx="28575">
                  <c:v>12.582000000000001</c:v>
                </c:pt>
                <c:pt idx="28576">
                  <c:v>12.558</c:v>
                </c:pt>
                <c:pt idx="28577">
                  <c:v>12.558</c:v>
                </c:pt>
                <c:pt idx="28578">
                  <c:v>12.534000000000001</c:v>
                </c:pt>
                <c:pt idx="28579">
                  <c:v>12.484999999999999</c:v>
                </c:pt>
                <c:pt idx="28580">
                  <c:v>12.436999999999999</c:v>
                </c:pt>
                <c:pt idx="28581">
                  <c:v>12.413</c:v>
                </c:pt>
                <c:pt idx="28582">
                  <c:v>12.413</c:v>
                </c:pt>
                <c:pt idx="28583">
                  <c:v>12.388999999999999</c:v>
                </c:pt>
                <c:pt idx="28584">
                  <c:v>12.388999999999999</c:v>
                </c:pt>
                <c:pt idx="28585">
                  <c:v>12.364000000000001</c:v>
                </c:pt>
                <c:pt idx="28586">
                  <c:v>12.34</c:v>
                </c:pt>
                <c:pt idx="28587">
                  <c:v>12.316000000000001</c:v>
                </c:pt>
                <c:pt idx="28588">
                  <c:v>12.316000000000001</c:v>
                </c:pt>
                <c:pt idx="28589">
                  <c:v>12.292</c:v>
                </c:pt>
                <c:pt idx="28590">
                  <c:v>12.292</c:v>
                </c:pt>
                <c:pt idx="28591">
                  <c:v>12.268000000000001</c:v>
                </c:pt>
                <c:pt idx="28592">
                  <c:v>12.268000000000001</c:v>
                </c:pt>
                <c:pt idx="28593">
                  <c:v>12.268000000000001</c:v>
                </c:pt>
                <c:pt idx="28594">
                  <c:v>12.243</c:v>
                </c:pt>
                <c:pt idx="28595">
                  <c:v>12.218999999999999</c:v>
                </c:pt>
                <c:pt idx="28596">
                  <c:v>12.218999999999999</c:v>
                </c:pt>
                <c:pt idx="28597">
                  <c:v>12.195</c:v>
                </c:pt>
                <c:pt idx="28598">
                  <c:v>12.195</c:v>
                </c:pt>
                <c:pt idx="28599">
                  <c:v>12.195</c:v>
                </c:pt>
                <c:pt idx="28600">
                  <c:v>12.170999999999999</c:v>
                </c:pt>
                <c:pt idx="28601">
                  <c:v>12.170999999999999</c:v>
                </c:pt>
                <c:pt idx="28602">
                  <c:v>12.170999999999999</c:v>
                </c:pt>
                <c:pt idx="28603">
                  <c:v>12.170999999999999</c:v>
                </c:pt>
                <c:pt idx="28604">
                  <c:v>12.170999999999999</c:v>
                </c:pt>
                <c:pt idx="28605">
                  <c:v>12.170999999999999</c:v>
                </c:pt>
                <c:pt idx="28606">
                  <c:v>12.147</c:v>
                </c:pt>
                <c:pt idx="28607">
                  <c:v>12.147</c:v>
                </c:pt>
                <c:pt idx="28608">
                  <c:v>12.122</c:v>
                </c:pt>
                <c:pt idx="28609">
                  <c:v>12.122</c:v>
                </c:pt>
                <c:pt idx="28610">
                  <c:v>12.122</c:v>
                </c:pt>
                <c:pt idx="28611">
                  <c:v>12.122</c:v>
                </c:pt>
                <c:pt idx="28612">
                  <c:v>12.098000000000001</c:v>
                </c:pt>
                <c:pt idx="28613">
                  <c:v>12.098000000000001</c:v>
                </c:pt>
                <c:pt idx="28614">
                  <c:v>12.098000000000001</c:v>
                </c:pt>
                <c:pt idx="28615">
                  <c:v>12.098000000000001</c:v>
                </c:pt>
                <c:pt idx="28616">
                  <c:v>12.098000000000001</c:v>
                </c:pt>
                <c:pt idx="28617">
                  <c:v>12.098000000000001</c:v>
                </c:pt>
                <c:pt idx="28618">
                  <c:v>12.098000000000001</c:v>
                </c:pt>
                <c:pt idx="28619">
                  <c:v>12.098000000000001</c:v>
                </c:pt>
                <c:pt idx="28620">
                  <c:v>12.098000000000001</c:v>
                </c:pt>
                <c:pt idx="28621">
                  <c:v>12.098000000000001</c:v>
                </c:pt>
                <c:pt idx="28622">
                  <c:v>12.098000000000001</c:v>
                </c:pt>
                <c:pt idx="28623">
                  <c:v>12.098000000000001</c:v>
                </c:pt>
                <c:pt idx="28624">
                  <c:v>12.098000000000001</c:v>
                </c:pt>
                <c:pt idx="28625">
                  <c:v>12.098000000000001</c:v>
                </c:pt>
                <c:pt idx="28626">
                  <c:v>12.122</c:v>
                </c:pt>
                <c:pt idx="28627">
                  <c:v>12.122</c:v>
                </c:pt>
                <c:pt idx="28628">
                  <c:v>12.122</c:v>
                </c:pt>
                <c:pt idx="28629">
                  <c:v>12.122</c:v>
                </c:pt>
                <c:pt idx="28630">
                  <c:v>12.122</c:v>
                </c:pt>
                <c:pt idx="28631">
                  <c:v>12.122</c:v>
                </c:pt>
                <c:pt idx="28632">
                  <c:v>12.122</c:v>
                </c:pt>
                <c:pt idx="28633">
                  <c:v>12.147</c:v>
                </c:pt>
                <c:pt idx="28634">
                  <c:v>12.122</c:v>
                </c:pt>
                <c:pt idx="28635">
                  <c:v>12.122</c:v>
                </c:pt>
                <c:pt idx="28636">
                  <c:v>12.122</c:v>
                </c:pt>
                <c:pt idx="28637">
                  <c:v>12.122</c:v>
                </c:pt>
                <c:pt idx="28638">
                  <c:v>12.122</c:v>
                </c:pt>
                <c:pt idx="28639">
                  <c:v>12.122</c:v>
                </c:pt>
                <c:pt idx="28640">
                  <c:v>12.122</c:v>
                </c:pt>
                <c:pt idx="28641">
                  <c:v>12.122</c:v>
                </c:pt>
                <c:pt idx="28642">
                  <c:v>12.122</c:v>
                </c:pt>
                <c:pt idx="28643">
                  <c:v>12.122</c:v>
                </c:pt>
                <c:pt idx="28644">
                  <c:v>12.122</c:v>
                </c:pt>
                <c:pt idx="28645">
                  <c:v>12.122</c:v>
                </c:pt>
                <c:pt idx="28646">
                  <c:v>12.147</c:v>
                </c:pt>
                <c:pt idx="28647">
                  <c:v>12.147</c:v>
                </c:pt>
                <c:pt idx="28648">
                  <c:v>12.147</c:v>
                </c:pt>
                <c:pt idx="28649">
                  <c:v>12.147</c:v>
                </c:pt>
                <c:pt idx="28650">
                  <c:v>12.147</c:v>
                </c:pt>
                <c:pt idx="28651">
                  <c:v>12.170999999999999</c:v>
                </c:pt>
                <c:pt idx="28652">
                  <c:v>12.218999999999999</c:v>
                </c:pt>
                <c:pt idx="28653">
                  <c:v>12.292</c:v>
                </c:pt>
                <c:pt idx="28654">
                  <c:v>12.34</c:v>
                </c:pt>
                <c:pt idx="28655">
                  <c:v>12.364000000000001</c:v>
                </c:pt>
                <c:pt idx="28656">
                  <c:v>12.388999999999999</c:v>
                </c:pt>
                <c:pt idx="28657">
                  <c:v>12.413</c:v>
                </c:pt>
                <c:pt idx="28658">
                  <c:v>12.461</c:v>
                </c:pt>
                <c:pt idx="28659">
                  <c:v>12.484999999999999</c:v>
                </c:pt>
                <c:pt idx="28660">
                  <c:v>12.509</c:v>
                </c:pt>
                <c:pt idx="28661">
                  <c:v>12.534000000000001</c:v>
                </c:pt>
                <c:pt idx="28662">
                  <c:v>12.558</c:v>
                </c:pt>
                <c:pt idx="28663">
                  <c:v>12.558</c:v>
                </c:pt>
                <c:pt idx="28664">
                  <c:v>12.582000000000001</c:v>
                </c:pt>
                <c:pt idx="28665">
                  <c:v>12.606</c:v>
                </c:pt>
                <c:pt idx="28666">
                  <c:v>12.606</c:v>
                </c:pt>
                <c:pt idx="28667">
                  <c:v>12.63</c:v>
                </c:pt>
                <c:pt idx="28668">
                  <c:v>12.606</c:v>
                </c:pt>
                <c:pt idx="28669">
                  <c:v>12.606</c:v>
                </c:pt>
                <c:pt idx="28670">
                  <c:v>12.582000000000001</c:v>
                </c:pt>
                <c:pt idx="28671">
                  <c:v>12.582000000000001</c:v>
                </c:pt>
                <c:pt idx="28672">
                  <c:v>12.558</c:v>
                </c:pt>
                <c:pt idx="28673">
                  <c:v>12.558</c:v>
                </c:pt>
                <c:pt idx="28674">
                  <c:v>12.509</c:v>
                </c:pt>
                <c:pt idx="28675">
                  <c:v>12.461</c:v>
                </c:pt>
                <c:pt idx="28676">
                  <c:v>12.413</c:v>
                </c:pt>
                <c:pt idx="28677">
                  <c:v>12.388999999999999</c:v>
                </c:pt>
                <c:pt idx="28678">
                  <c:v>12.388999999999999</c:v>
                </c:pt>
                <c:pt idx="28679">
                  <c:v>12.364000000000001</c:v>
                </c:pt>
                <c:pt idx="28680">
                  <c:v>12.364000000000001</c:v>
                </c:pt>
                <c:pt idx="28681">
                  <c:v>12.34</c:v>
                </c:pt>
                <c:pt idx="28682">
                  <c:v>12.316000000000001</c:v>
                </c:pt>
                <c:pt idx="28683">
                  <c:v>12.316000000000001</c:v>
                </c:pt>
                <c:pt idx="28684">
                  <c:v>12.316000000000001</c:v>
                </c:pt>
                <c:pt idx="28685">
                  <c:v>12.292</c:v>
                </c:pt>
                <c:pt idx="28686">
                  <c:v>12.292</c:v>
                </c:pt>
                <c:pt idx="28687">
                  <c:v>12.268000000000001</c:v>
                </c:pt>
                <c:pt idx="28688">
                  <c:v>12.268000000000001</c:v>
                </c:pt>
                <c:pt idx="28689">
                  <c:v>12.268000000000001</c:v>
                </c:pt>
                <c:pt idx="28690">
                  <c:v>12.243</c:v>
                </c:pt>
                <c:pt idx="28691">
                  <c:v>12.243</c:v>
                </c:pt>
                <c:pt idx="28692">
                  <c:v>12.218999999999999</c:v>
                </c:pt>
                <c:pt idx="28693">
                  <c:v>12.218999999999999</c:v>
                </c:pt>
                <c:pt idx="28694">
                  <c:v>12.195</c:v>
                </c:pt>
                <c:pt idx="28695">
                  <c:v>12.195</c:v>
                </c:pt>
                <c:pt idx="28696">
                  <c:v>12.195</c:v>
                </c:pt>
                <c:pt idx="28697">
                  <c:v>12.170999999999999</c:v>
                </c:pt>
                <c:pt idx="28698">
                  <c:v>12.170999999999999</c:v>
                </c:pt>
                <c:pt idx="28699">
                  <c:v>12.170999999999999</c:v>
                </c:pt>
                <c:pt idx="28700">
                  <c:v>12.170999999999999</c:v>
                </c:pt>
                <c:pt idx="28701">
                  <c:v>12.147</c:v>
                </c:pt>
                <c:pt idx="28702">
                  <c:v>12.147</c:v>
                </c:pt>
                <c:pt idx="28703">
                  <c:v>12.147</c:v>
                </c:pt>
                <c:pt idx="28704">
                  <c:v>12.147</c:v>
                </c:pt>
                <c:pt idx="28705">
                  <c:v>12.147</c:v>
                </c:pt>
                <c:pt idx="28706">
                  <c:v>12.122</c:v>
                </c:pt>
                <c:pt idx="28707">
                  <c:v>12.122</c:v>
                </c:pt>
                <c:pt idx="28708">
                  <c:v>12.122</c:v>
                </c:pt>
                <c:pt idx="28709">
                  <c:v>12.122</c:v>
                </c:pt>
                <c:pt idx="28710">
                  <c:v>12.122</c:v>
                </c:pt>
                <c:pt idx="28711">
                  <c:v>12.122</c:v>
                </c:pt>
                <c:pt idx="28712">
                  <c:v>12.122</c:v>
                </c:pt>
                <c:pt idx="28713">
                  <c:v>12.098000000000001</c:v>
                </c:pt>
                <c:pt idx="28714">
                  <c:v>12.098000000000001</c:v>
                </c:pt>
                <c:pt idx="28715">
                  <c:v>12.098000000000001</c:v>
                </c:pt>
                <c:pt idx="28716">
                  <c:v>12.122</c:v>
                </c:pt>
                <c:pt idx="28717">
                  <c:v>12.122</c:v>
                </c:pt>
                <c:pt idx="28718">
                  <c:v>12.122</c:v>
                </c:pt>
                <c:pt idx="28719">
                  <c:v>12.122</c:v>
                </c:pt>
                <c:pt idx="28720">
                  <c:v>12.098000000000001</c:v>
                </c:pt>
                <c:pt idx="28721">
                  <c:v>12.098000000000001</c:v>
                </c:pt>
                <c:pt idx="28722">
                  <c:v>12.098000000000001</c:v>
                </c:pt>
                <c:pt idx="28723">
                  <c:v>12.098000000000001</c:v>
                </c:pt>
                <c:pt idx="28724">
                  <c:v>12.098000000000001</c:v>
                </c:pt>
                <c:pt idx="28725">
                  <c:v>12.098000000000001</c:v>
                </c:pt>
                <c:pt idx="28726">
                  <c:v>12.098000000000001</c:v>
                </c:pt>
                <c:pt idx="28727">
                  <c:v>12.098000000000001</c:v>
                </c:pt>
                <c:pt idx="28728">
                  <c:v>12.098000000000001</c:v>
                </c:pt>
                <c:pt idx="28729">
                  <c:v>12.074</c:v>
                </c:pt>
                <c:pt idx="28730">
                  <c:v>12.074</c:v>
                </c:pt>
                <c:pt idx="28731">
                  <c:v>12.074</c:v>
                </c:pt>
                <c:pt idx="28732">
                  <c:v>12.074</c:v>
                </c:pt>
                <c:pt idx="28733">
                  <c:v>12.074</c:v>
                </c:pt>
                <c:pt idx="28734">
                  <c:v>12.074</c:v>
                </c:pt>
                <c:pt idx="28735">
                  <c:v>12.074</c:v>
                </c:pt>
                <c:pt idx="28736">
                  <c:v>12.074</c:v>
                </c:pt>
                <c:pt idx="28737">
                  <c:v>12.074</c:v>
                </c:pt>
                <c:pt idx="28738">
                  <c:v>12.074</c:v>
                </c:pt>
                <c:pt idx="28739">
                  <c:v>12.098000000000001</c:v>
                </c:pt>
                <c:pt idx="28740">
                  <c:v>12.098000000000001</c:v>
                </c:pt>
                <c:pt idx="28741">
                  <c:v>12.098000000000001</c:v>
                </c:pt>
                <c:pt idx="28742">
                  <c:v>12.098000000000001</c:v>
                </c:pt>
                <c:pt idx="28743">
                  <c:v>12.098000000000001</c:v>
                </c:pt>
                <c:pt idx="28744">
                  <c:v>12.098000000000001</c:v>
                </c:pt>
                <c:pt idx="28745">
                  <c:v>12.122</c:v>
                </c:pt>
                <c:pt idx="28746">
                  <c:v>12.122</c:v>
                </c:pt>
                <c:pt idx="28747">
                  <c:v>12.170999999999999</c:v>
                </c:pt>
                <c:pt idx="28748">
                  <c:v>12.218999999999999</c:v>
                </c:pt>
                <c:pt idx="28749">
                  <c:v>12.292</c:v>
                </c:pt>
                <c:pt idx="28750">
                  <c:v>12.364000000000001</c:v>
                </c:pt>
                <c:pt idx="28751">
                  <c:v>12.388999999999999</c:v>
                </c:pt>
                <c:pt idx="28752">
                  <c:v>12.436999999999999</c:v>
                </c:pt>
                <c:pt idx="28753">
                  <c:v>12.461</c:v>
                </c:pt>
                <c:pt idx="28754">
                  <c:v>12.484999999999999</c:v>
                </c:pt>
                <c:pt idx="28755">
                  <c:v>12.484999999999999</c:v>
                </c:pt>
                <c:pt idx="28756">
                  <c:v>12.509</c:v>
                </c:pt>
                <c:pt idx="28757">
                  <c:v>12.509</c:v>
                </c:pt>
                <c:pt idx="28758">
                  <c:v>12.534000000000001</c:v>
                </c:pt>
                <c:pt idx="28759">
                  <c:v>12.558</c:v>
                </c:pt>
                <c:pt idx="28760">
                  <c:v>12.582000000000001</c:v>
                </c:pt>
                <c:pt idx="28761">
                  <c:v>12.582000000000001</c:v>
                </c:pt>
                <c:pt idx="28762">
                  <c:v>12.582000000000001</c:v>
                </c:pt>
                <c:pt idx="28763">
                  <c:v>12.582000000000001</c:v>
                </c:pt>
                <c:pt idx="28764">
                  <c:v>12.558</c:v>
                </c:pt>
                <c:pt idx="28765">
                  <c:v>12.558</c:v>
                </c:pt>
                <c:pt idx="28766">
                  <c:v>12.558</c:v>
                </c:pt>
                <c:pt idx="28767">
                  <c:v>12.558</c:v>
                </c:pt>
                <c:pt idx="28768">
                  <c:v>12.534000000000001</c:v>
                </c:pt>
                <c:pt idx="28769">
                  <c:v>12.509</c:v>
                </c:pt>
                <c:pt idx="28770">
                  <c:v>12.509</c:v>
                </c:pt>
                <c:pt idx="28771">
                  <c:v>12.509</c:v>
                </c:pt>
                <c:pt idx="28772">
                  <c:v>12.461</c:v>
                </c:pt>
                <c:pt idx="28773">
                  <c:v>12.461</c:v>
                </c:pt>
                <c:pt idx="28774">
                  <c:v>12.436999999999999</c:v>
                </c:pt>
                <c:pt idx="28775">
                  <c:v>12.413</c:v>
                </c:pt>
                <c:pt idx="28776">
                  <c:v>12.388999999999999</c:v>
                </c:pt>
                <c:pt idx="28777">
                  <c:v>12.388999999999999</c:v>
                </c:pt>
                <c:pt idx="28778">
                  <c:v>12.364000000000001</c:v>
                </c:pt>
                <c:pt idx="28779">
                  <c:v>12.34</c:v>
                </c:pt>
                <c:pt idx="28780">
                  <c:v>12.316000000000001</c:v>
                </c:pt>
                <c:pt idx="28781">
                  <c:v>12.316000000000001</c:v>
                </c:pt>
                <c:pt idx="28782">
                  <c:v>12.292</c:v>
                </c:pt>
                <c:pt idx="28783">
                  <c:v>12.268000000000001</c:v>
                </c:pt>
                <c:pt idx="28784">
                  <c:v>12.243</c:v>
                </c:pt>
                <c:pt idx="28785">
                  <c:v>12.243</c:v>
                </c:pt>
                <c:pt idx="28786">
                  <c:v>12.218999999999999</c:v>
                </c:pt>
                <c:pt idx="28787">
                  <c:v>12.218999999999999</c:v>
                </c:pt>
                <c:pt idx="28788">
                  <c:v>12.218999999999999</c:v>
                </c:pt>
                <c:pt idx="28789">
                  <c:v>12.195</c:v>
                </c:pt>
                <c:pt idx="28790">
                  <c:v>12.195</c:v>
                </c:pt>
                <c:pt idx="28791">
                  <c:v>12.195</c:v>
                </c:pt>
                <c:pt idx="28792">
                  <c:v>12.195</c:v>
                </c:pt>
                <c:pt idx="28793">
                  <c:v>12.195</c:v>
                </c:pt>
                <c:pt idx="28794">
                  <c:v>12.170999999999999</c:v>
                </c:pt>
                <c:pt idx="28795">
                  <c:v>12.170999999999999</c:v>
                </c:pt>
                <c:pt idx="28796">
                  <c:v>12.170999999999999</c:v>
                </c:pt>
                <c:pt idx="28797">
                  <c:v>12.170999999999999</c:v>
                </c:pt>
                <c:pt idx="28798">
                  <c:v>12.170999999999999</c:v>
                </c:pt>
                <c:pt idx="28799">
                  <c:v>12.170999999999999</c:v>
                </c:pt>
                <c:pt idx="28800">
                  <c:v>12.147</c:v>
                </c:pt>
                <c:pt idx="28801">
                  <c:v>12.147</c:v>
                </c:pt>
                <c:pt idx="28802">
                  <c:v>12.147</c:v>
                </c:pt>
                <c:pt idx="28803">
                  <c:v>12.147</c:v>
                </c:pt>
                <c:pt idx="28804">
                  <c:v>12.122</c:v>
                </c:pt>
                <c:pt idx="28805">
                  <c:v>12.122</c:v>
                </c:pt>
                <c:pt idx="28806">
                  <c:v>12.122</c:v>
                </c:pt>
                <c:pt idx="28807">
                  <c:v>12.122</c:v>
                </c:pt>
                <c:pt idx="28808">
                  <c:v>12.122</c:v>
                </c:pt>
                <c:pt idx="28809">
                  <c:v>12.122</c:v>
                </c:pt>
                <c:pt idx="28810">
                  <c:v>12.122</c:v>
                </c:pt>
                <c:pt idx="28811">
                  <c:v>12.122</c:v>
                </c:pt>
                <c:pt idx="28812">
                  <c:v>12.122</c:v>
                </c:pt>
                <c:pt idx="28813">
                  <c:v>12.122</c:v>
                </c:pt>
                <c:pt idx="28814">
                  <c:v>12.122</c:v>
                </c:pt>
                <c:pt idx="28815">
                  <c:v>12.122</c:v>
                </c:pt>
                <c:pt idx="28816">
                  <c:v>12.122</c:v>
                </c:pt>
                <c:pt idx="28817">
                  <c:v>12.122</c:v>
                </c:pt>
                <c:pt idx="28818">
                  <c:v>12.122</c:v>
                </c:pt>
                <c:pt idx="28819">
                  <c:v>12.122</c:v>
                </c:pt>
                <c:pt idx="28820">
                  <c:v>12.122</c:v>
                </c:pt>
                <c:pt idx="28821">
                  <c:v>12.098000000000001</c:v>
                </c:pt>
                <c:pt idx="28822">
                  <c:v>12.098000000000001</c:v>
                </c:pt>
                <c:pt idx="28823">
                  <c:v>12.098000000000001</c:v>
                </c:pt>
                <c:pt idx="28824">
                  <c:v>12.098000000000001</c:v>
                </c:pt>
                <c:pt idx="28825">
                  <c:v>12.074</c:v>
                </c:pt>
                <c:pt idx="28826">
                  <c:v>12.074</c:v>
                </c:pt>
                <c:pt idx="28827">
                  <c:v>12.074</c:v>
                </c:pt>
                <c:pt idx="28828">
                  <c:v>12.074</c:v>
                </c:pt>
                <c:pt idx="28829">
                  <c:v>12.074</c:v>
                </c:pt>
                <c:pt idx="28830">
                  <c:v>12.074</c:v>
                </c:pt>
                <c:pt idx="28831">
                  <c:v>12.074</c:v>
                </c:pt>
                <c:pt idx="28832">
                  <c:v>12.074</c:v>
                </c:pt>
                <c:pt idx="28833">
                  <c:v>12.074</c:v>
                </c:pt>
                <c:pt idx="28834">
                  <c:v>12.074</c:v>
                </c:pt>
                <c:pt idx="28835">
                  <c:v>12.074</c:v>
                </c:pt>
                <c:pt idx="28836">
                  <c:v>12.074</c:v>
                </c:pt>
                <c:pt idx="28837">
                  <c:v>12.074</c:v>
                </c:pt>
                <c:pt idx="28838">
                  <c:v>12.074</c:v>
                </c:pt>
                <c:pt idx="28839">
                  <c:v>12.074</c:v>
                </c:pt>
                <c:pt idx="28840">
                  <c:v>12.074</c:v>
                </c:pt>
                <c:pt idx="28841">
                  <c:v>12.074</c:v>
                </c:pt>
                <c:pt idx="28842">
                  <c:v>12.098000000000001</c:v>
                </c:pt>
                <c:pt idx="28843">
                  <c:v>12.122</c:v>
                </c:pt>
                <c:pt idx="28844">
                  <c:v>12.195</c:v>
                </c:pt>
                <c:pt idx="28845">
                  <c:v>12.268000000000001</c:v>
                </c:pt>
                <c:pt idx="28846">
                  <c:v>12.316000000000001</c:v>
                </c:pt>
                <c:pt idx="28847">
                  <c:v>12.364000000000001</c:v>
                </c:pt>
                <c:pt idx="28848">
                  <c:v>12.413</c:v>
                </c:pt>
                <c:pt idx="28849">
                  <c:v>12.436999999999999</c:v>
                </c:pt>
                <c:pt idx="28850">
                  <c:v>12.461</c:v>
                </c:pt>
                <c:pt idx="28851">
                  <c:v>12.509</c:v>
                </c:pt>
                <c:pt idx="28852">
                  <c:v>12.534000000000001</c:v>
                </c:pt>
                <c:pt idx="28853">
                  <c:v>12.558</c:v>
                </c:pt>
                <c:pt idx="28854">
                  <c:v>12.558</c:v>
                </c:pt>
                <c:pt idx="28855">
                  <c:v>12.558</c:v>
                </c:pt>
                <c:pt idx="28856">
                  <c:v>12.582000000000001</c:v>
                </c:pt>
                <c:pt idx="28857">
                  <c:v>12.582000000000001</c:v>
                </c:pt>
                <c:pt idx="28858">
                  <c:v>12.606</c:v>
                </c:pt>
                <c:pt idx="28859">
                  <c:v>12.606</c:v>
                </c:pt>
                <c:pt idx="28860">
                  <c:v>12.606</c:v>
                </c:pt>
                <c:pt idx="28861">
                  <c:v>12.606</c:v>
                </c:pt>
                <c:pt idx="28862">
                  <c:v>12.534000000000001</c:v>
                </c:pt>
                <c:pt idx="28863">
                  <c:v>12.509</c:v>
                </c:pt>
                <c:pt idx="28864">
                  <c:v>12.509</c:v>
                </c:pt>
                <c:pt idx="28865">
                  <c:v>12.484999999999999</c:v>
                </c:pt>
                <c:pt idx="28866">
                  <c:v>12.436999999999999</c:v>
                </c:pt>
                <c:pt idx="28867">
                  <c:v>12.413</c:v>
                </c:pt>
                <c:pt idx="28868">
                  <c:v>12.413</c:v>
                </c:pt>
                <c:pt idx="28869">
                  <c:v>12.388999999999999</c:v>
                </c:pt>
                <c:pt idx="28870">
                  <c:v>12.388999999999999</c:v>
                </c:pt>
                <c:pt idx="28871">
                  <c:v>12.364000000000001</c:v>
                </c:pt>
                <c:pt idx="28872">
                  <c:v>12.34</c:v>
                </c:pt>
                <c:pt idx="28873">
                  <c:v>12.316000000000001</c:v>
                </c:pt>
                <c:pt idx="28874">
                  <c:v>12.292</c:v>
                </c:pt>
                <c:pt idx="28875">
                  <c:v>12.292</c:v>
                </c:pt>
                <c:pt idx="28876">
                  <c:v>12.292</c:v>
                </c:pt>
                <c:pt idx="28877">
                  <c:v>12.292</c:v>
                </c:pt>
                <c:pt idx="28878">
                  <c:v>12.268000000000001</c:v>
                </c:pt>
                <c:pt idx="28879">
                  <c:v>12.268000000000001</c:v>
                </c:pt>
                <c:pt idx="28880">
                  <c:v>12.268000000000001</c:v>
                </c:pt>
                <c:pt idx="28881">
                  <c:v>12.268000000000001</c:v>
                </c:pt>
                <c:pt idx="28882">
                  <c:v>12.243</c:v>
                </c:pt>
                <c:pt idx="28883">
                  <c:v>12.243</c:v>
                </c:pt>
                <c:pt idx="28884">
                  <c:v>12.243</c:v>
                </c:pt>
                <c:pt idx="28885">
                  <c:v>12.243</c:v>
                </c:pt>
                <c:pt idx="28886">
                  <c:v>12.218999999999999</c:v>
                </c:pt>
                <c:pt idx="28887">
                  <c:v>12.218999999999999</c:v>
                </c:pt>
                <c:pt idx="28888">
                  <c:v>12.218999999999999</c:v>
                </c:pt>
                <c:pt idx="28889">
                  <c:v>12.218999999999999</c:v>
                </c:pt>
                <c:pt idx="28890">
                  <c:v>12.218999999999999</c:v>
                </c:pt>
                <c:pt idx="28891">
                  <c:v>12.218999999999999</c:v>
                </c:pt>
                <c:pt idx="28892">
                  <c:v>12.218999999999999</c:v>
                </c:pt>
                <c:pt idx="28893">
                  <c:v>12.218999999999999</c:v>
                </c:pt>
                <c:pt idx="28894">
                  <c:v>12.218999999999999</c:v>
                </c:pt>
                <c:pt idx="28895">
                  <c:v>12.218999999999999</c:v>
                </c:pt>
                <c:pt idx="28896">
                  <c:v>12.218999999999999</c:v>
                </c:pt>
                <c:pt idx="28897">
                  <c:v>12.195</c:v>
                </c:pt>
                <c:pt idx="28898">
                  <c:v>12.195</c:v>
                </c:pt>
                <c:pt idx="28899">
                  <c:v>12.170999999999999</c:v>
                </c:pt>
                <c:pt idx="28900">
                  <c:v>12.170999999999999</c:v>
                </c:pt>
                <c:pt idx="28901">
                  <c:v>12.147</c:v>
                </c:pt>
                <c:pt idx="28902">
                  <c:v>12.122</c:v>
                </c:pt>
                <c:pt idx="28903">
                  <c:v>12.122</c:v>
                </c:pt>
                <c:pt idx="28904">
                  <c:v>12.122</c:v>
                </c:pt>
                <c:pt idx="28905">
                  <c:v>12.122</c:v>
                </c:pt>
                <c:pt idx="28906">
                  <c:v>12.098000000000001</c:v>
                </c:pt>
                <c:pt idx="28907">
                  <c:v>12.122</c:v>
                </c:pt>
                <c:pt idx="28908">
                  <c:v>12.122</c:v>
                </c:pt>
                <c:pt idx="28909">
                  <c:v>12.122</c:v>
                </c:pt>
                <c:pt idx="28910">
                  <c:v>12.122</c:v>
                </c:pt>
                <c:pt idx="28911">
                  <c:v>12.122</c:v>
                </c:pt>
                <c:pt idx="28912">
                  <c:v>12.098000000000001</c:v>
                </c:pt>
                <c:pt idx="28913">
                  <c:v>12.122</c:v>
                </c:pt>
                <c:pt idx="28914">
                  <c:v>12.122</c:v>
                </c:pt>
                <c:pt idx="28915">
                  <c:v>12.122</c:v>
                </c:pt>
                <c:pt idx="28916">
                  <c:v>12.147</c:v>
                </c:pt>
                <c:pt idx="28917">
                  <c:v>12.147</c:v>
                </c:pt>
                <c:pt idx="28918">
                  <c:v>12.170999999999999</c:v>
                </c:pt>
                <c:pt idx="28919">
                  <c:v>12.170999999999999</c:v>
                </c:pt>
                <c:pt idx="28920">
                  <c:v>12.170999999999999</c:v>
                </c:pt>
                <c:pt idx="28921">
                  <c:v>12.170999999999999</c:v>
                </c:pt>
                <c:pt idx="28922">
                  <c:v>12.170999999999999</c:v>
                </c:pt>
                <c:pt idx="28923">
                  <c:v>12.170999999999999</c:v>
                </c:pt>
                <c:pt idx="28924">
                  <c:v>12.170999999999999</c:v>
                </c:pt>
                <c:pt idx="28925">
                  <c:v>12.147</c:v>
                </c:pt>
                <c:pt idx="28926">
                  <c:v>12.147</c:v>
                </c:pt>
                <c:pt idx="28927">
                  <c:v>12.147</c:v>
                </c:pt>
                <c:pt idx="28928">
                  <c:v>12.122</c:v>
                </c:pt>
                <c:pt idx="28929">
                  <c:v>12.122</c:v>
                </c:pt>
                <c:pt idx="28930">
                  <c:v>12.147</c:v>
                </c:pt>
                <c:pt idx="28931">
                  <c:v>12.147</c:v>
                </c:pt>
                <c:pt idx="28932">
                  <c:v>12.170999999999999</c:v>
                </c:pt>
                <c:pt idx="28933">
                  <c:v>12.170999999999999</c:v>
                </c:pt>
                <c:pt idx="28934">
                  <c:v>12.195</c:v>
                </c:pt>
                <c:pt idx="28935">
                  <c:v>12.218999999999999</c:v>
                </c:pt>
                <c:pt idx="28936">
                  <c:v>12.218999999999999</c:v>
                </c:pt>
                <c:pt idx="28937">
                  <c:v>12.243</c:v>
                </c:pt>
                <c:pt idx="28938">
                  <c:v>12.268000000000001</c:v>
                </c:pt>
                <c:pt idx="28939">
                  <c:v>12.316000000000001</c:v>
                </c:pt>
                <c:pt idx="28940">
                  <c:v>12.388999999999999</c:v>
                </c:pt>
                <c:pt idx="28941">
                  <c:v>12.461</c:v>
                </c:pt>
                <c:pt idx="28942">
                  <c:v>12.509</c:v>
                </c:pt>
                <c:pt idx="28943">
                  <c:v>12.509</c:v>
                </c:pt>
                <c:pt idx="28944">
                  <c:v>12.534000000000001</c:v>
                </c:pt>
                <c:pt idx="28945">
                  <c:v>12.534000000000001</c:v>
                </c:pt>
                <c:pt idx="28946">
                  <c:v>12.606</c:v>
                </c:pt>
                <c:pt idx="28947">
                  <c:v>12.606</c:v>
                </c:pt>
                <c:pt idx="28948">
                  <c:v>12.558</c:v>
                </c:pt>
                <c:pt idx="28949">
                  <c:v>12.534000000000001</c:v>
                </c:pt>
                <c:pt idx="28950">
                  <c:v>12.509</c:v>
                </c:pt>
                <c:pt idx="28951">
                  <c:v>12.534000000000001</c:v>
                </c:pt>
                <c:pt idx="28952">
                  <c:v>12.534000000000001</c:v>
                </c:pt>
                <c:pt idx="28953">
                  <c:v>12.558</c:v>
                </c:pt>
                <c:pt idx="28954">
                  <c:v>12.534000000000001</c:v>
                </c:pt>
                <c:pt idx="28955">
                  <c:v>12.509</c:v>
                </c:pt>
                <c:pt idx="28956">
                  <c:v>12.461</c:v>
                </c:pt>
                <c:pt idx="28957">
                  <c:v>12.436999999999999</c:v>
                </c:pt>
                <c:pt idx="28958">
                  <c:v>12.436999999999999</c:v>
                </c:pt>
                <c:pt idx="28959">
                  <c:v>12.436999999999999</c:v>
                </c:pt>
                <c:pt idx="28960">
                  <c:v>12.461</c:v>
                </c:pt>
                <c:pt idx="28961">
                  <c:v>12.461</c:v>
                </c:pt>
                <c:pt idx="28962">
                  <c:v>12.436999999999999</c:v>
                </c:pt>
                <c:pt idx="28963">
                  <c:v>12.413</c:v>
                </c:pt>
                <c:pt idx="28964">
                  <c:v>12.436999999999999</c:v>
                </c:pt>
                <c:pt idx="28965">
                  <c:v>12.436999999999999</c:v>
                </c:pt>
                <c:pt idx="28966">
                  <c:v>12.388999999999999</c:v>
                </c:pt>
                <c:pt idx="28967">
                  <c:v>12.364000000000001</c:v>
                </c:pt>
                <c:pt idx="28968">
                  <c:v>12.34</c:v>
                </c:pt>
                <c:pt idx="28969">
                  <c:v>12.316000000000001</c:v>
                </c:pt>
                <c:pt idx="28970">
                  <c:v>12.34</c:v>
                </c:pt>
                <c:pt idx="28971">
                  <c:v>12.316000000000001</c:v>
                </c:pt>
                <c:pt idx="28972">
                  <c:v>12.316000000000001</c:v>
                </c:pt>
                <c:pt idx="28973">
                  <c:v>12.316000000000001</c:v>
                </c:pt>
                <c:pt idx="28974">
                  <c:v>12.292</c:v>
                </c:pt>
                <c:pt idx="28975">
                  <c:v>12.292</c:v>
                </c:pt>
                <c:pt idx="28976">
                  <c:v>12.292</c:v>
                </c:pt>
                <c:pt idx="28977">
                  <c:v>12.268000000000001</c:v>
                </c:pt>
                <c:pt idx="28978">
                  <c:v>12.268000000000001</c:v>
                </c:pt>
                <c:pt idx="28979">
                  <c:v>12.268000000000001</c:v>
                </c:pt>
                <c:pt idx="28980">
                  <c:v>12.243</c:v>
                </c:pt>
                <c:pt idx="28981">
                  <c:v>12.218999999999999</c:v>
                </c:pt>
                <c:pt idx="28982">
                  <c:v>12.218999999999999</c:v>
                </c:pt>
                <c:pt idx="28983">
                  <c:v>12.218999999999999</c:v>
                </c:pt>
                <c:pt idx="28984">
                  <c:v>12.218999999999999</c:v>
                </c:pt>
                <c:pt idx="28985">
                  <c:v>12.218999999999999</c:v>
                </c:pt>
                <c:pt idx="28986">
                  <c:v>12.218999999999999</c:v>
                </c:pt>
                <c:pt idx="28987">
                  <c:v>12.218999999999999</c:v>
                </c:pt>
                <c:pt idx="28988">
                  <c:v>12.218999999999999</c:v>
                </c:pt>
                <c:pt idx="28989">
                  <c:v>12.218999999999999</c:v>
                </c:pt>
                <c:pt idx="28990">
                  <c:v>12.218999999999999</c:v>
                </c:pt>
                <c:pt idx="28991">
                  <c:v>12.218999999999999</c:v>
                </c:pt>
                <c:pt idx="28992">
                  <c:v>12.218999999999999</c:v>
                </c:pt>
                <c:pt idx="28993">
                  <c:v>12.243</c:v>
                </c:pt>
                <c:pt idx="28994">
                  <c:v>12.243</c:v>
                </c:pt>
                <c:pt idx="28995">
                  <c:v>12.243</c:v>
                </c:pt>
                <c:pt idx="28996">
                  <c:v>12.218999999999999</c:v>
                </c:pt>
                <c:pt idx="28997">
                  <c:v>12.218999999999999</c:v>
                </c:pt>
                <c:pt idx="28998">
                  <c:v>12.218999999999999</c:v>
                </c:pt>
                <c:pt idx="28999">
                  <c:v>12.218999999999999</c:v>
                </c:pt>
                <c:pt idx="29000">
                  <c:v>12.195</c:v>
                </c:pt>
                <c:pt idx="29001">
                  <c:v>12.195</c:v>
                </c:pt>
                <c:pt idx="29002">
                  <c:v>12.195</c:v>
                </c:pt>
                <c:pt idx="29003">
                  <c:v>12.195</c:v>
                </c:pt>
                <c:pt idx="29004">
                  <c:v>12.170999999999999</c:v>
                </c:pt>
                <c:pt idx="29005">
                  <c:v>12.195</c:v>
                </c:pt>
                <c:pt idx="29006">
                  <c:v>12.195</c:v>
                </c:pt>
                <c:pt idx="29007">
                  <c:v>12.195</c:v>
                </c:pt>
                <c:pt idx="29008">
                  <c:v>12.195</c:v>
                </c:pt>
                <c:pt idx="29009">
                  <c:v>12.195</c:v>
                </c:pt>
                <c:pt idx="29010">
                  <c:v>12.195</c:v>
                </c:pt>
                <c:pt idx="29011">
                  <c:v>12.195</c:v>
                </c:pt>
                <c:pt idx="29012">
                  <c:v>12.195</c:v>
                </c:pt>
                <c:pt idx="29013">
                  <c:v>12.195</c:v>
                </c:pt>
                <c:pt idx="29014">
                  <c:v>12.195</c:v>
                </c:pt>
                <c:pt idx="29015">
                  <c:v>12.195</c:v>
                </c:pt>
                <c:pt idx="29016">
                  <c:v>12.195</c:v>
                </c:pt>
                <c:pt idx="29017">
                  <c:v>12.195</c:v>
                </c:pt>
                <c:pt idx="29018">
                  <c:v>12.218999999999999</c:v>
                </c:pt>
                <c:pt idx="29019">
                  <c:v>12.218999999999999</c:v>
                </c:pt>
                <c:pt idx="29020">
                  <c:v>12.218999999999999</c:v>
                </c:pt>
                <c:pt idx="29021">
                  <c:v>12.218999999999999</c:v>
                </c:pt>
                <c:pt idx="29022">
                  <c:v>12.218999999999999</c:v>
                </c:pt>
                <c:pt idx="29023">
                  <c:v>12.243</c:v>
                </c:pt>
                <c:pt idx="29024">
                  <c:v>12.243</c:v>
                </c:pt>
                <c:pt idx="29025">
                  <c:v>12.243</c:v>
                </c:pt>
                <c:pt idx="29026">
                  <c:v>12.243</c:v>
                </c:pt>
                <c:pt idx="29027">
                  <c:v>12.243</c:v>
                </c:pt>
                <c:pt idx="29028">
                  <c:v>12.268000000000001</c:v>
                </c:pt>
                <c:pt idx="29029">
                  <c:v>12.268000000000001</c:v>
                </c:pt>
                <c:pt idx="29030">
                  <c:v>12.268000000000001</c:v>
                </c:pt>
                <c:pt idx="29031">
                  <c:v>12.268000000000001</c:v>
                </c:pt>
                <c:pt idx="29032">
                  <c:v>12.268000000000001</c:v>
                </c:pt>
                <c:pt idx="29033">
                  <c:v>12.292</c:v>
                </c:pt>
                <c:pt idx="29034">
                  <c:v>12.292</c:v>
                </c:pt>
                <c:pt idx="29035">
                  <c:v>12.316000000000001</c:v>
                </c:pt>
                <c:pt idx="29036">
                  <c:v>12.316000000000001</c:v>
                </c:pt>
                <c:pt idx="29037">
                  <c:v>12.34</c:v>
                </c:pt>
                <c:pt idx="29038">
                  <c:v>12.364000000000001</c:v>
                </c:pt>
                <c:pt idx="29039">
                  <c:v>12.364000000000001</c:v>
                </c:pt>
                <c:pt idx="29040">
                  <c:v>12.364000000000001</c:v>
                </c:pt>
                <c:pt idx="29041">
                  <c:v>12.34</c:v>
                </c:pt>
                <c:pt idx="29042">
                  <c:v>12.34</c:v>
                </c:pt>
                <c:pt idx="29043">
                  <c:v>12.34</c:v>
                </c:pt>
                <c:pt idx="29044">
                  <c:v>12.364000000000001</c:v>
                </c:pt>
                <c:pt idx="29045">
                  <c:v>12.364000000000001</c:v>
                </c:pt>
                <c:pt idx="29046">
                  <c:v>12.364000000000001</c:v>
                </c:pt>
                <c:pt idx="29047">
                  <c:v>12.364000000000001</c:v>
                </c:pt>
                <c:pt idx="29048">
                  <c:v>12.364000000000001</c:v>
                </c:pt>
                <c:pt idx="29049">
                  <c:v>12.364000000000001</c:v>
                </c:pt>
                <c:pt idx="29050">
                  <c:v>12.364000000000001</c:v>
                </c:pt>
                <c:pt idx="29051">
                  <c:v>12.364000000000001</c:v>
                </c:pt>
                <c:pt idx="29052">
                  <c:v>12.388999999999999</c:v>
                </c:pt>
                <c:pt idx="29053">
                  <c:v>12.388999999999999</c:v>
                </c:pt>
                <c:pt idx="29054">
                  <c:v>12.388999999999999</c:v>
                </c:pt>
                <c:pt idx="29055">
                  <c:v>12.388999999999999</c:v>
                </c:pt>
                <c:pt idx="29056">
                  <c:v>12.388999999999999</c:v>
                </c:pt>
                <c:pt idx="29057">
                  <c:v>12.388999999999999</c:v>
                </c:pt>
                <c:pt idx="29058">
                  <c:v>12.388999999999999</c:v>
                </c:pt>
                <c:pt idx="29059">
                  <c:v>12.388999999999999</c:v>
                </c:pt>
                <c:pt idx="29060">
                  <c:v>12.388999999999999</c:v>
                </c:pt>
                <c:pt idx="29061">
                  <c:v>12.388999999999999</c:v>
                </c:pt>
                <c:pt idx="29062">
                  <c:v>12.364000000000001</c:v>
                </c:pt>
                <c:pt idx="29063">
                  <c:v>12.364000000000001</c:v>
                </c:pt>
                <c:pt idx="29064">
                  <c:v>12.364000000000001</c:v>
                </c:pt>
                <c:pt idx="29065">
                  <c:v>12.364000000000001</c:v>
                </c:pt>
                <c:pt idx="29066">
                  <c:v>12.364000000000001</c:v>
                </c:pt>
                <c:pt idx="29067">
                  <c:v>12.34</c:v>
                </c:pt>
                <c:pt idx="29068">
                  <c:v>12.34</c:v>
                </c:pt>
                <c:pt idx="29069">
                  <c:v>12.316000000000001</c:v>
                </c:pt>
                <c:pt idx="29070">
                  <c:v>12.316000000000001</c:v>
                </c:pt>
                <c:pt idx="29071">
                  <c:v>12.316000000000001</c:v>
                </c:pt>
                <c:pt idx="29072">
                  <c:v>12.316000000000001</c:v>
                </c:pt>
                <c:pt idx="29073">
                  <c:v>12.316000000000001</c:v>
                </c:pt>
                <c:pt idx="29074">
                  <c:v>12.292</c:v>
                </c:pt>
                <c:pt idx="29075">
                  <c:v>12.268000000000001</c:v>
                </c:pt>
                <c:pt idx="29076">
                  <c:v>12.268000000000001</c:v>
                </c:pt>
                <c:pt idx="29077">
                  <c:v>12.268000000000001</c:v>
                </c:pt>
                <c:pt idx="29078">
                  <c:v>12.268000000000001</c:v>
                </c:pt>
                <c:pt idx="29079">
                  <c:v>12.268000000000001</c:v>
                </c:pt>
                <c:pt idx="29080">
                  <c:v>12.268000000000001</c:v>
                </c:pt>
                <c:pt idx="29081">
                  <c:v>12.268000000000001</c:v>
                </c:pt>
                <c:pt idx="29082">
                  <c:v>12.268000000000001</c:v>
                </c:pt>
                <c:pt idx="29083">
                  <c:v>12.268000000000001</c:v>
                </c:pt>
                <c:pt idx="29084">
                  <c:v>12.268000000000001</c:v>
                </c:pt>
                <c:pt idx="29085">
                  <c:v>12.268000000000001</c:v>
                </c:pt>
                <c:pt idx="29086">
                  <c:v>12.268000000000001</c:v>
                </c:pt>
                <c:pt idx="29087">
                  <c:v>12.268000000000001</c:v>
                </c:pt>
                <c:pt idx="29088">
                  <c:v>12.292</c:v>
                </c:pt>
                <c:pt idx="29089">
                  <c:v>12.292</c:v>
                </c:pt>
                <c:pt idx="29090">
                  <c:v>12.292</c:v>
                </c:pt>
                <c:pt idx="29091">
                  <c:v>12.292</c:v>
                </c:pt>
                <c:pt idx="29092">
                  <c:v>12.292</c:v>
                </c:pt>
                <c:pt idx="29093">
                  <c:v>12.292</c:v>
                </c:pt>
                <c:pt idx="29094">
                  <c:v>12.292</c:v>
                </c:pt>
                <c:pt idx="29095">
                  <c:v>12.292</c:v>
                </c:pt>
                <c:pt idx="29096">
                  <c:v>12.292</c:v>
                </c:pt>
                <c:pt idx="29097">
                  <c:v>12.292</c:v>
                </c:pt>
                <c:pt idx="29098">
                  <c:v>12.292</c:v>
                </c:pt>
                <c:pt idx="29099">
                  <c:v>12.292</c:v>
                </c:pt>
                <c:pt idx="29100">
                  <c:v>12.316000000000001</c:v>
                </c:pt>
                <c:pt idx="29101">
                  <c:v>12.316000000000001</c:v>
                </c:pt>
                <c:pt idx="29102">
                  <c:v>12.316000000000001</c:v>
                </c:pt>
                <c:pt idx="29103">
                  <c:v>12.316000000000001</c:v>
                </c:pt>
                <c:pt idx="29104">
                  <c:v>12.316000000000001</c:v>
                </c:pt>
                <c:pt idx="29105">
                  <c:v>12.316000000000001</c:v>
                </c:pt>
                <c:pt idx="29106">
                  <c:v>12.316000000000001</c:v>
                </c:pt>
                <c:pt idx="29107">
                  <c:v>12.316000000000001</c:v>
                </c:pt>
                <c:pt idx="29108">
                  <c:v>12.316000000000001</c:v>
                </c:pt>
                <c:pt idx="29109">
                  <c:v>12.316000000000001</c:v>
                </c:pt>
                <c:pt idx="29110">
                  <c:v>12.316000000000001</c:v>
                </c:pt>
                <c:pt idx="29111">
                  <c:v>12.316000000000001</c:v>
                </c:pt>
                <c:pt idx="29112">
                  <c:v>12.316000000000001</c:v>
                </c:pt>
                <c:pt idx="29113">
                  <c:v>12.316000000000001</c:v>
                </c:pt>
                <c:pt idx="29114">
                  <c:v>12.316000000000001</c:v>
                </c:pt>
                <c:pt idx="29115">
                  <c:v>12.316000000000001</c:v>
                </c:pt>
                <c:pt idx="29116">
                  <c:v>12.316000000000001</c:v>
                </c:pt>
                <c:pt idx="29117">
                  <c:v>12.316000000000001</c:v>
                </c:pt>
                <c:pt idx="29118">
                  <c:v>12.316000000000001</c:v>
                </c:pt>
                <c:pt idx="29119">
                  <c:v>12.316000000000001</c:v>
                </c:pt>
                <c:pt idx="29120">
                  <c:v>12.316000000000001</c:v>
                </c:pt>
                <c:pt idx="29121">
                  <c:v>12.316000000000001</c:v>
                </c:pt>
                <c:pt idx="29122">
                  <c:v>12.316000000000001</c:v>
                </c:pt>
                <c:pt idx="29123">
                  <c:v>12.316000000000001</c:v>
                </c:pt>
                <c:pt idx="29124">
                  <c:v>12.34</c:v>
                </c:pt>
                <c:pt idx="29125">
                  <c:v>12.34</c:v>
                </c:pt>
                <c:pt idx="29126">
                  <c:v>12.364000000000001</c:v>
                </c:pt>
                <c:pt idx="29127">
                  <c:v>12.364000000000001</c:v>
                </c:pt>
                <c:pt idx="29128">
                  <c:v>12.364000000000001</c:v>
                </c:pt>
                <c:pt idx="29129">
                  <c:v>12.364000000000001</c:v>
                </c:pt>
                <c:pt idx="29130">
                  <c:v>12.364000000000001</c:v>
                </c:pt>
                <c:pt idx="29131">
                  <c:v>12.388999999999999</c:v>
                </c:pt>
                <c:pt idx="29132">
                  <c:v>12.388999999999999</c:v>
                </c:pt>
                <c:pt idx="29133">
                  <c:v>12.413</c:v>
                </c:pt>
                <c:pt idx="29134">
                  <c:v>12.436999999999999</c:v>
                </c:pt>
                <c:pt idx="29135">
                  <c:v>12.461</c:v>
                </c:pt>
                <c:pt idx="29136">
                  <c:v>12.484999999999999</c:v>
                </c:pt>
                <c:pt idx="29137">
                  <c:v>12.484999999999999</c:v>
                </c:pt>
                <c:pt idx="29138">
                  <c:v>12.558</c:v>
                </c:pt>
                <c:pt idx="29139">
                  <c:v>12.582000000000001</c:v>
                </c:pt>
                <c:pt idx="29140">
                  <c:v>12.558</c:v>
                </c:pt>
                <c:pt idx="29141">
                  <c:v>12.558</c:v>
                </c:pt>
                <c:pt idx="29142">
                  <c:v>12.654</c:v>
                </c:pt>
                <c:pt idx="29143">
                  <c:v>12.727</c:v>
                </c:pt>
                <c:pt idx="29144">
                  <c:v>12.775</c:v>
                </c:pt>
                <c:pt idx="29145">
                  <c:v>12.847</c:v>
                </c:pt>
                <c:pt idx="29146">
                  <c:v>12.871</c:v>
                </c:pt>
                <c:pt idx="29147">
                  <c:v>12.896000000000001</c:v>
                </c:pt>
                <c:pt idx="29148">
                  <c:v>12.847</c:v>
                </c:pt>
                <c:pt idx="29149">
                  <c:v>12.775</c:v>
                </c:pt>
                <c:pt idx="29150">
                  <c:v>12.727</c:v>
                </c:pt>
                <c:pt idx="29151">
                  <c:v>12.750999999999999</c:v>
                </c:pt>
                <c:pt idx="29152">
                  <c:v>12.823</c:v>
                </c:pt>
                <c:pt idx="29153">
                  <c:v>12.798999999999999</c:v>
                </c:pt>
                <c:pt idx="29154">
                  <c:v>12.750999999999999</c:v>
                </c:pt>
                <c:pt idx="29155">
                  <c:v>12.678000000000001</c:v>
                </c:pt>
                <c:pt idx="29156">
                  <c:v>12.654</c:v>
                </c:pt>
                <c:pt idx="29157">
                  <c:v>12.606</c:v>
                </c:pt>
                <c:pt idx="29158">
                  <c:v>12.606</c:v>
                </c:pt>
                <c:pt idx="29159">
                  <c:v>12.582000000000001</c:v>
                </c:pt>
                <c:pt idx="29160">
                  <c:v>12.558</c:v>
                </c:pt>
                <c:pt idx="29161">
                  <c:v>12.558</c:v>
                </c:pt>
                <c:pt idx="29162">
                  <c:v>12.534000000000001</c:v>
                </c:pt>
                <c:pt idx="29163">
                  <c:v>12.509</c:v>
                </c:pt>
                <c:pt idx="29164">
                  <c:v>12.461</c:v>
                </c:pt>
                <c:pt idx="29165">
                  <c:v>12.461</c:v>
                </c:pt>
                <c:pt idx="29166">
                  <c:v>12.461</c:v>
                </c:pt>
                <c:pt idx="29167">
                  <c:v>12.461</c:v>
                </c:pt>
                <c:pt idx="29168">
                  <c:v>12.436999999999999</c:v>
                </c:pt>
                <c:pt idx="29169">
                  <c:v>12.436999999999999</c:v>
                </c:pt>
                <c:pt idx="29170">
                  <c:v>12.413</c:v>
                </c:pt>
                <c:pt idx="29171">
                  <c:v>12.413</c:v>
                </c:pt>
                <c:pt idx="29172">
                  <c:v>12.388999999999999</c:v>
                </c:pt>
                <c:pt idx="29173">
                  <c:v>12.388999999999999</c:v>
                </c:pt>
                <c:pt idx="29174">
                  <c:v>12.364000000000001</c:v>
                </c:pt>
                <c:pt idx="29175">
                  <c:v>12.364000000000001</c:v>
                </c:pt>
                <c:pt idx="29176">
                  <c:v>12.34</c:v>
                </c:pt>
                <c:pt idx="29177">
                  <c:v>12.316000000000001</c:v>
                </c:pt>
                <c:pt idx="29178">
                  <c:v>12.316000000000001</c:v>
                </c:pt>
                <c:pt idx="29179">
                  <c:v>12.316000000000001</c:v>
                </c:pt>
                <c:pt idx="29180">
                  <c:v>12.292</c:v>
                </c:pt>
                <c:pt idx="29181">
                  <c:v>12.316000000000001</c:v>
                </c:pt>
                <c:pt idx="29182">
                  <c:v>12.316000000000001</c:v>
                </c:pt>
                <c:pt idx="29183">
                  <c:v>12.316000000000001</c:v>
                </c:pt>
                <c:pt idx="29184">
                  <c:v>12.292</c:v>
                </c:pt>
                <c:pt idx="29185">
                  <c:v>12.316000000000001</c:v>
                </c:pt>
                <c:pt idx="29186">
                  <c:v>12.316000000000001</c:v>
                </c:pt>
                <c:pt idx="29187">
                  <c:v>12.316000000000001</c:v>
                </c:pt>
                <c:pt idx="29188">
                  <c:v>12.316000000000001</c:v>
                </c:pt>
                <c:pt idx="29189">
                  <c:v>12.316000000000001</c:v>
                </c:pt>
                <c:pt idx="29190">
                  <c:v>12.316000000000001</c:v>
                </c:pt>
                <c:pt idx="29191">
                  <c:v>12.316000000000001</c:v>
                </c:pt>
                <c:pt idx="29192">
                  <c:v>12.316000000000001</c:v>
                </c:pt>
                <c:pt idx="29193">
                  <c:v>12.292</c:v>
                </c:pt>
                <c:pt idx="29194">
                  <c:v>12.292</c:v>
                </c:pt>
                <c:pt idx="29195">
                  <c:v>12.292</c:v>
                </c:pt>
                <c:pt idx="29196">
                  <c:v>12.292</c:v>
                </c:pt>
                <c:pt idx="29197">
                  <c:v>12.316000000000001</c:v>
                </c:pt>
                <c:pt idx="29198">
                  <c:v>12.316000000000001</c:v>
                </c:pt>
                <c:pt idx="29199">
                  <c:v>12.316000000000001</c:v>
                </c:pt>
                <c:pt idx="29200">
                  <c:v>12.316000000000001</c:v>
                </c:pt>
                <c:pt idx="29201">
                  <c:v>12.316000000000001</c:v>
                </c:pt>
                <c:pt idx="29202">
                  <c:v>12.316000000000001</c:v>
                </c:pt>
                <c:pt idx="29203">
                  <c:v>12.292</c:v>
                </c:pt>
                <c:pt idx="29204">
                  <c:v>12.292</c:v>
                </c:pt>
                <c:pt idx="29205">
                  <c:v>12.292</c:v>
                </c:pt>
                <c:pt idx="29206">
                  <c:v>12.316000000000001</c:v>
                </c:pt>
                <c:pt idx="29207">
                  <c:v>12.316000000000001</c:v>
                </c:pt>
                <c:pt idx="29208">
                  <c:v>12.316000000000001</c:v>
                </c:pt>
                <c:pt idx="29209">
                  <c:v>12.316000000000001</c:v>
                </c:pt>
                <c:pt idx="29210">
                  <c:v>12.316000000000001</c:v>
                </c:pt>
                <c:pt idx="29211">
                  <c:v>12.316000000000001</c:v>
                </c:pt>
                <c:pt idx="29212">
                  <c:v>12.316000000000001</c:v>
                </c:pt>
                <c:pt idx="29213">
                  <c:v>12.316000000000001</c:v>
                </c:pt>
                <c:pt idx="29214">
                  <c:v>12.316000000000001</c:v>
                </c:pt>
                <c:pt idx="29215">
                  <c:v>12.316000000000001</c:v>
                </c:pt>
                <c:pt idx="29216">
                  <c:v>12.316000000000001</c:v>
                </c:pt>
                <c:pt idx="29217">
                  <c:v>12.316000000000001</c:v>
                </c:pt>
                <c:pt idx="29218">
                  <c:v>12.316000000000001</c:v>
                </c:pt>
                <c:pt idx="29219">
                  <c:v>12.34</c:v>
                </c:pt>
                <c:pt idx="29220">
                  <c:v>12.34</c:v>
                </c:pt>
                <c:pt idx="29221">
                  <c:v>12.34</c:v>
                </c:pt>
                <c:pt idx="29222">
                  <c:v>12.34</c:v>
                </c:pt>
                <c:pt idx="29223">
                  <c:v>12.364000000000001</c:v>
                </c:pt>
                <c:pt idx="29224">
                  <c:v>12.364000000000001</c:v>
                </c:pt>
                <c:pt idx="29225">
                  <c:v>12.364000000000001</c:v>
                </c:pt>
                <c:pt idx="29226">
                  <c:v>12.364000000000001</c:v>
                </c:pt>
                <c:pt idx="29227">
                  <c:v>12.364000000000001</c:v>
                </c:pt>
                <c:pt idx="29228">
                  <c:v>12.364000000000001</c:v>
                </c:pt>
                <c:pt idx="29229">
                  <c:v>12.364000000000001</c:v>
                </c:pt>
                <c:pt idx="29230">
                  <c:v>12.364000000000001</c:v>
                </c:pt>
                <c:pt idx="29231">
                  <c:v>12.364000000000001</c:v>
                </c:pt>
                <c:pt idx="29232">
                  <c:v>12.364000000000001</c:v>
                </c:pt>
                <c:pt idx="29233">
                  <c:v>12.388999999999999</c:v>
                </c:pt>
                <c:pt idx="29234">
                  <c:v>12.388999999999999</c:v>
                </c:pt>
                <c:pt idx="29235">
                  <c:v>12.436999999999999</c:v>
                </c:pt>
                <c:pt idx="29236">
                  <c:v>12.484999999999999</c:v>
                </c:pt>
                <c:pt idx="29237">
                  <c:v>12.558</c:v>
                </c:pt>
                <c:pt idx="29238">
                  <c:v>12.606</c:v>
                </c:pt>
                <c:pt idx="29239">
                  <c:v>12.654</c:v>
                </c:pt>
                <c:pt idx="29240">
                  <c:v>12.606</c:v>
                </c:pt>
                <c:pt idx="29241">
                  <c:v>12.606</c:v>
                </c:pt>
                <c:pt idx="29242">
                  <c:v>12.654</c:v>
                </c:pt>
                <c:pt idx="29243">
                  <c:v>12.63</c:v>
                </c:pt>
                <c:pt idx="29244">
                  <c:v>12.606</c:v>
                </c:pt>
                <c:pt idx="29245">
                  <c:v>12.606</c:v>
                </c:pt>
                <c:pt idx="29246">
                  <c:v>12.606</c:v>
                </c:pt>
                <c:pt idx="29247">
                  <c:v>12.654</c:v>
                </c:pt>
                <c:pt idx="29248">
                  <c:v>12.63</c:v>
                </c:pt>
                <c:pt idx="29249">
                  <c:v>12.582000000000001</c:v>
                </c:pt>
                <c:pt idx="29250">
                  <c:v>12.534000000000001</c:v>
                </c:pt>
                <c:pt idx="29251">
                  <c:v>12.484999999999999</c:v>
                </c:pt>
                <c:pt idx="29252">
                  <c:v>12.461</c:v>
                </c:pt>
                <c:pt idx="29253">
                  <c:v>12.436999999999999</c:v>
                </c:pt>
                <c:pt idx="29254">
                  <c:v>12.413</c:v>
                </c:pt>
                <c:pt idx="29255">
                  <c:v>12.413</c:v>
                </c:pt>
                <c:pt idx="29256">
                  <c:v>12.388999999999999</c:v>
                </c:pt>
                <c:pt idx="29257">
                  <c:v>12.388999999999999</c:v>
                </c:pt>
                <c:pt idx="29258">
                  <c:v>12.364000000000001</c:v>
                </c:pt>
                <c:pt idx="29259">
                  <c:v>12.364000000000001</c:v>
                </c:pt>
                <c:pt idx="29260">
                  <c:v>12.34</c:v>
                </c:pt>
                <c:pt idx="29261">
                  <c:v>12.316000000000001</c:v>
                </c:pt>
                <c:pt idx="29262">
                  <c:v>12.316000000000001</c:v>
                </c:pt>
                <c:pt idx="29263">
                  <c:v>12.292</c:v>
                </c:pt>
                <c:pt idx="29264">
                  <c:v>12.268000000000001</c:v>
                </c:pt>
                <c:pt idx="29265">
                  <c:v>12.243</c:v>
                </c:pt>
                <c:pt idx="29266">
                  <c:v>12.218999999999999</c:v>
                </c:pt>
                <c:pt idx="29267">
                  <c:v>12.218999999999999</c:v>
                </c:pt>
                <c:pt idx="29268">
                  <c:v>12.195</c:v>
                </c:pt>
                <c:pt idx="29269">
                  <c:v>12.195</c:v>
                </c:pt>
                <c:pt idx="29270">
                  <c:v>12.170999999999999</c:v>
                </c:pt>
                <c:pt idx="29271">
                  <c:v>12.147</c:v>
                </c:pt>
                <c:pt idx="29272">
                  <c:v>12.147</c:v>
                </c:pt>
                <c:pt idx="29273">
                  <c:v>12.122</c:v>
                </c:pt>
                <c:pt idx="29274">
                  <c:v>12.122</c:v>
                </c:pt>
                <c:pt idx="29275">
                  <c:v>12.122</c:v>
                </c:pt>
                <c:pt idx="29276">
                  <c:v>12.122</c:v>
                </c:pt>
                <c:pt idx="29277">
                  <c:v>12.098000000000001</c:v>
                </c:pt>
                <c:pt idx="29278">
                  <c:v>12.098000000000001</c:v>
                </c:pt>
                <c:pt idx="29279">
                  <c:v>12.074</c:v>
                </c:pt>
                <c:pt idx="29280">
                  <c:v>12.074</c:v>
                </c:pt>
                <c:pt idx="29281">
                  <c:v>12.05</c:v>
                </c:pt>
                <c:pt idx="29282">
                  <c:v>12.074</c:v>
                </c:pt>
                <c:pt idx="29283">
                  <c:v>12.074</c:v>
                </c:pt>
                <c:pt idx="29284">
                  <c:v>12.074</c:v>
                </c:pt>
                <c:pt idx="29285">
                  <c:v>12.074</c:v>
                </c:pt>
                <c:pt idx="29286">
                  <c:v>12.074</c:v>
                </c:pt>
                <c:pt idx="29287">
                  <c:v>12.074</c:v>
                </c:pt>
                <c:pt idx="29288">
                  <c:v>12.074</c:v>
                </c:pt>
                <c:pt idx="29289">
                  <c:v>12.074</c:v>
                </c:pt>
                <c:pt idx="29290">
                  <c:v>12.098000000000001</c:v>
                </c:pt>
                <c:pt idx="29291">
                  <c:v>12.098000000000001</c:v>
                </c:pt>
                <c:pt idx="29292">
                  <c:v>12.074</c:v>
                </c:pt>
                <c:pt idx="29293">
                  <c:v>12.074</c:v>
                </c:pt>
                <c:pt idx="29294">
                  <c:v>12.074</c:v>
                </c:pt>
                <c:pt idx="29295">
                  <c:v>12.074</c:v>
                </c:pt>
                <c:pt idx="29296">
                  <c:v>12.074</c:v>
                </c:pt>
                <c:pt idx="29297">
                  <c:v>12.074</c:v>
                </c:pt>
                <c:pt idx="29298">
                  <c:v>12.098000000000001</c:v>
                </c:pt>
                <c:pt idx="29299">
                  <c:v>12.074</c:v>
                </c:pt>
                <c:pt idx="29300">
                  <c:v>12.098000000000001</c:v>
                </c:pt>
                <c:pt idx="29301">
                  <c:v>12.098000000000001</c:v>
                </c:pt>
                <c:pt idx="29302">
                  <c:v>12.098000000000001</c:v>
                </c:pt>
                <c:pt idx="29303">
                  <c:v>12.074</c:v>
                </c:pt>
                <c:pt idx="29304">
                  <c:v>12.074</c:v>
                </c:pt>
                <c:pt idx="29305">
                  <c:v>12.074</c:v>
                </c:pt>
                <c:pt idx="29306">
                  <c:v>12.074</c:v>
                </c:pt>
                <c:pt idx="29307">
                  <c:v>12.074</c:v>
                </c:pt>
                <c:pt idx="29308">
                  <c:v>12.098000000000001</c:v>
                </c:pt>
                <c:pt idx="29309">
                  <c:v>12.098000000000001</c:v>
                </c:pt>
                <c:pt idx="29310">
                  <c:v>12.098000000000001</c:v>
                </c:pt>
                <c:pt idx="29311">
                  <c:v>12.074</c:v>
                </c:pt>
                <c:pt idx="29312">
                  <c:v>12.074</c:v>
                </c:pt>
                <c:pt idx="29313">
                  <c:v>12.074</c:v>
                </c:pt>
                <c:pt idx="29314">
                  <c:v>12.074</c:v>
                </c:pt>
                <c:pt idx="29315">
                  <c:v>12.074</c:v>
                </c:pt>
                <c:pt idx="29316">
                  <c:v>12.098000000000001</c:v>
                </c:pt>
                <c:pt idx="29317">
                  <c:v>12.098000000000001</c:v>
                </c:pt>
                <c:pt idx="29318">
                  <c:v>12.098000000000001</c:v>
                </c:pt>
                <c:pt idx="29319">
                  <c:v>12.098000000000001</c:v>
                </c:pt>
                <c:pt idx="29320">
                  <c:v>12.098000000000001</c:v>
                </c:pt>
                <c:pt idx="29321">
                  <c:v>12.098000000000001</c:v>
                </c:pt>
                <c:pt idx="29322">
                  <c:v>12.122</c:v>
                </c:pt>
                <c:pt idx="29323">
                  <c:v>12.147</c:v>
                </c:pt>
                <c:pt idx="29324">
                  <c:v>12.195</c:v>
                </c:pt>
                <c:pt idx="29325">
                  <c:v>12.268000000000001</c:v>
                </c:pt>
                <c:pt idx="29326">
                  <c:v>12.316000000000001</c:v>
                </c:pt>
                <c:pt idx="29327">
                  <c:v>12.34</c:v>
                </c:pt>
                <c:pt idx="29328">
                  <c:v>12.413</c:v>
                </c:pt>
                <c:pt idx="29329">
                  <c:v>12.436999999999999</c:v>
                </c:pt>
                <c:pt idx="29330">
                  <c:v>12.388999999999999</c:v>
                </c:pt>
                <c:pt idx="29331">
                  <c:v>12.461</c:v>
                </c:pt>
                <c:pt idx="29332">
                  <c:v>12.484999999999999</c:v>
                </c:pt>
                <c:pt idx="29333">
                  <c:v>12.484999999999999</c:v>
                </c:pt>
                <c:pt idx="29334">
                  <c:v>12.388999999999999</c:v>
                </c:pt>
                <c:pt idx="29335">
                  <c:v>12.436999999999999</c:v>
                </c:pt>
                <c:pt idx="29336">
                  <c:v>12.461</c:v>
                </c:pt>
                <c:pt idx="29337">
                  <c:v>12.461</c:v>
                </c:pt>
                <c:pt idx="29338">
                  <c:v>12.484999999999999</c:v>
                </c:pt>
                <c:pt idx="29339">
                  <c:v>12.484999999999999</c:v>
                </c:pt>
                <c:pt idx="29340">
                  <c:v>12.509</c:v>
                </c:pt>
                <c:pt idx="29341">
                  <c:v>12.509</c:v>
                </c:pt>
                <c:pt idx="29342">
                  <c:v>12.484999999999999</c:v>
                </c:pt>
                <c:pt idx="29343">
                  <c:v>12.461</c:v>
                </c:pt>
                <c:pt idx="29344">
                  <c:v>12.461</c:v>
                </c:pt>
                <c:pt idx="29345">
                  <c:v>12.436999999999999</c:v>
                </c:pt>
                <c:pt idx="29346">
                  <c:v>12.413</c:v>
                </c:pt>
                <c:pt idx="29347">
                  <c:v>12.364000000000001</c:v>
                </c:pt>
                <c:pt idx="29348">
                  <c:v>12.34</c:v>
                </c:pt>
                <c:pt idx="29349">
                  <c:v>12.34</c:v>
                </c:pt>
                <c:pt idx="29350">
                  <c:v>12.364000000000001</c:v>
                </c:pt>
                <c:pt idx="29351">
                  <c:v>12.364000000000001</c:v>
                </c:pt>
                <c:pt idx="29352">
                  <c:v>12.364000000000001</c:v>
                </c:pt>
                <c:pt idx="29353">
                  <c:v>12.316000000000001</c:v>
                </c:pt>
                <c:pt idx="29354">
                  <c:v>12.316000000000001</c:v>
                </c:pt>
                <c:pt idx="29355">
                  <c:v>12.292</c:v>
                </c:pt>
                <c:pt idx="29356">
                  <c:v>12.268000000000001</c:v>
                </c:pt>
                <c:pt idx="29357">
                  <c:v>12.268000000000001</c:v>
                </c:pt>
                <c:pt idx="29358">
                  <c:v>12.243</c:v>
                </c:pt>
                <c:pt idx="29359">
                  <c:v>12.218999999999999</c:v>
                </c:pt>
                <c:pt idx="29360">
                  <c:v>12.218999999999999</c:v>
                </c:pt>
                <c:pt idx="29361">
                  <c:v>12.195</c:v>
                </c:pt>
                <c:pt idx="29362">
                  <c:v>12.195</c:v>
                </c:pt>
                <c:pt idx="29363">
                  <c:v>12.170999999999999</c:v>
                </c:pt>
                <c:pt idx="29364">
                  <c:v>12.170999999999999</c:v>
                </c:pt>
                <c:pt idx="29365">
                  <c:v>12.147</c:v>
                </c:pt>
                <c:pt idx="29366">
                  <c:v>12.147</c:v>
                </c:pt>
                <c:pt idx="29367">
                  <c:v>12.147</c:v>
                </c:pt>
                <c:pt idx="29368">
                  <c:v>12.147</c:v>
                </c:pt>
                <c:pt idx="29369">
                  <c:v>12.147</c:v>
                </c:pt>
                <c:pt idx="29370">
                  <c:v>12.122</c:v>
                </c:pt>
                <c:pt idx="29371">
                  <c:v>12.122</c:v>
                </c:pt>
                <c:pt idx="29372">
                  <c:v>12.122</c:v>
                </c:pt>
                <c:pt idx="29373">
                  <c:v>12.147</c:v>
                </c:pt>
                <c:pt idx="29374">
                  <c:v>12.147</c:v>
                </c:pt>
                <c:pt idx="29375">
                  <c:v>12.147</c:v>
                </c:pt>
                <c:pt idx="29376">
                  <c:v>12.147</c:v>
                </c:pt>
                <c:pt idx="29377">
                  <c:v>12.147</c:v>
                </c:pt>
                <c:pt idx="29378">
                  <c:v>12.147</c:v>
                </c:pt>
                <c:pt idx="29379">
                  <c:v>12.147</c:v>
                </c:pt>
                <c:pt idx="29380">
                  <c:v>12.147</c:v>
                </c:pt>
                <c:pt idx="29381">
                  <c:v>12.147</c:v>
                </c:pt>
                <c:pt idx="29382">
                  <c:v>12.147</c:v>
                </c:pt>
                <c:pt idx="29383">
                  <c:v>12.147</c:v>
                </c:pt>
                <c:pt idx="29384">
                  <c:v>12.147</c:v>
                </c:pt>
                <c:pt idx="29385">
                  <c:v>12.147</c:v>
                </c:pt>
                <c:pt idx="29386">
                  <c:v>12.147</c:v>
                </c:pt>
                <c:pt idx="29387">
                  <c:v>12.147</c:v>
                </c:pt>
                <c:pt idx="29388">
                  <c:v>12.147</c:v>
                </c:pt>
                <c:pt idx="29389">
                  <c:v>12.170999999999999</c:v>
                </c:pt>
                <c:pt idx="29390">
                  <c:v>12.147</c:v>
                </c:pt>
                <c:pt idx="29391">
                  <c:v>12.170999999999999</c:v>
                </c:pt>
                <c:pt idx="29392">
                  <c:v>12.170999999999999</c:v>
                </c:pt>
                <c:pt idx="29393">
                  <c:v>12.170999999999999</c:v>
                </c:pt>
                <c:pt idx="29394">
                  <c:v>12.170999999999999</c:v>
                </c:pt>
                <c:pt idx="29395">
                  <c:v>12.170999999999999</c:v>
                </c:pt>
                <c:pt idx="29396">
                  <c:v>12.170999999999999</c:v>
                </c:pt>
                <c:pt idx="29397">
                  <c:v>12.170999999999999</c:v>
                </c:pt>
                <c:pt idx="29398">
                  <c:v>12.147</c:v>
                </c:pt>
                <c:pt idx="29399">
                  <c:v>12.170999999999999</c:v>
                </c:pt>
                <c:pt idx="29400">
                  <c:v>12.170999999999999</c:v>
                </c:pt>
                <c:pt idx="29401">
                  <c:v>12.170999999999999</c:v>
                </c:pt>
                <c:pt idx="29402">
                  <c:v>12.195</c:v>
                </c:pt>
                <c:pt idx="29403">
                  <c:v>12.195</c:v>
                </c:pt>
                <c:pt idx="29404">
                  <c:v>12.195</c:v>
                </c:pt>
                <c:pt idx="29405">
                  <c:v>12.170999999999999</c:v>
                </c:pt>
                <c:pt idx="29406">
                  <c:v>12.170999999999999</c:v>
                </c:pt>
                <c:pt idx="29407">
                  <c:v>12.195</c:v>
                </c:pt>
                <c:pt idx="29408">
                  <c:v>12.195</c:v>
                </c:pt>
                <c:pt idx="29409">
                  <c:v>12.195</c:v>
                </c:pt>
                <c:pt idx="29410">
                  <c:v>12.195</c:v>
                </c:pt>
                <c:pt idx="29411">
                  <c:v>12.195</c:v>
                </c:pt>
                <c:pt idx="29412">
                  <c:v>12.218999999999999</c:v>
                </c:pt>
                <c:pt idx="29413">
                  <c:v>12.218999999999999</c:v>
                </c:pt>
                <c:pt idx="29414">
                  <c:v>12.243</c:v>
                </c:pt>
                <c:pt idx="29415">
                  <c:v>12.268000000000001</c:v>
                </c:pt>
                <c:pt idx="29416">
                  <c:v>12.268000000000001</c:v>
                </c:pt>
                <c:pt idx="29417">
                  <c:v>12.292</c:v>
                </c:pt>
                <c:pt idx="29418">
                  <c:v>12.292</c:v>
                </c:pt>
                <c:pt idx="29419">
                  <c:v>12.292</c:v>
                </c:pt>
                <c:pt idx="29420">
                  <c:v>12.292</c:v>
                </c:pt>
                <c:pt idx="29421">
                  <c:v>12.34</c:v>
                </c:pt>
                <c:pt idx="29422">
                  <c:v>12.364000000000001</c:v>
                </c:pt>
                <c:pt idx="29423">
                  <c:v>12.388999999999999</c:v>
                </c:pt>
                <c:pt idx="29424">
                  <c:v>12.388999999999999</c:v>
                </c:pt>
                <c:pt idx="29425">
                  <c:v>12.413</c:v>
                </c:pt>
                <c:pt idx="29426">
                  <c:v>12.413</c:v>
                </c:pt>
                <c:pt idx="29427">
                  <c:v>12.413</c:v>
                </c:pt>
                <c:pt idx="29428">
                  <c:v>12.436999999999999</c:v>
                </c:pt>
                <c:pt idx="29429">
                  <c:v>12.436999999999999</c:v>
                </c:pt>
                <c:pt idx="29430">
                  <c:v>12.461</c:v>
                </c:pt>
                <c:pt idx="29431">
                  <c:v>12.436999999999999</c:v>
                </c:pt>
                <c:pt idx="29432">
                  <c:v>12.413</c:v>
                </c:pt>
                <c:pt idx="29433">
                  <c:v>12.413</c:v>
                </c:pt>
                <c:pt idx="29434">
                  <c:v>12.388999999999999</c:v>
                </c:pt>
                <c:pt idx="29435">
                  <c:v>12.388999999999999</c:v>
                </c:pt>
                <c:pt idx="29436">
                  <c:v>12.388999999999999</c:v>
                </c:pt>
                <c:pt idx="29437">
                  <c:v>12.388999999999999</c:v>
                </c:pt>
                <c:pt idx="29438">
                  <c:v>12.364000000000001</c:v>
                </c:pt>
                <c:pt idx="29439">
                  <c:v>12.364000000000001</c:v>
                </c:pt>
                <c:pt idx="29440">
                  <c:v>12.388999999999999</c:v>
                </c:pt>
                <c:pt idx="29441">
                  <c:v>12.364000000000001</c:v>
                </c:pt>
                <c:pt idx="29442">
                  <c:v>12.364000000000001</c:v>
                </c:pt>
                <c:pt idx="29443">
                  <c:v>12.34</c:v>
                </c:pt>
                <c:pt idx="29444">
                  <c:v>12.316000000000001</c:v>
                </c:pt>
                <c:pt idx="29445">
                  <c:v>12.316000000000001</c:v>
                </c:pt>
                <c:pt idx="29446">
                  <c:v>12.292</c:v>
                </c:pt>
                <c:pt idx="29447">
                  <c:v>12.292</c:v>
                </c:pt>
                <c:pt idx="29448">
                  <c:v>12.292</c:v>
                </c:pt>
                <c:pt idx="29449">
                  <c:v>12.268000000000001</c:v>
                </c:pt>
                <c:pt idx="29450">
                  <c:v>12.268000000000001</c:v>
                </c:pt>
                <c:pt idx="29451">
                  <c:v>12.243</c:v>
                </c:pt>
                <c:pt idx="29452">
                  <c:v>12.218999999999999</c:v>
                </c:pt>
                <c:pt idx="29453">
                  <c:v>12.218999999999999</c:v>
                </c:pt>
                <c:pt idx="29454">
                  <c:v>12.218999999999999</c:v>
                </c:pt>
                <c:pt idx="29455">
                  <c:v>12.218999999999999</c:v>
                </c:pt>
                <c:pt idx="29456">
                  <c:v>12.218999999999999</c:v>
                </c:pt>
                <c:pt idx="29457">
                  <c:v>12.195</c:v>
                </c:pt>
                <c:pt idx="29458">
                  <c:v>12.170999999999999</c:v>
                </c:pt>
                <c:pt idx="29459">
                  <c:v>12.170999999999999</c:v>
                </c:pt>
                <c:pt idx="29460">
                  <c:v>12.170999999999999</c:v>
                </c:pt>
                <c:pt idx="29461">
                  <c:v>12.170999999999999</c:v>
                </c:pt>
                <c:pt idx="29462">
                  <c:v>12.170999999999999</c:v>
                </c:pt>
                <c:pt idx="29463">
                  <c:v>12.147</c:v>
                </c:pt>
                <c:pt idx="29464">
                  <c:v>12.147</c:v>
                </c:pt>
                <c:pt idx="29465">
                  <c:v>12.122</c:v>
                </c:pt>
                <c:pt idx="29466">
                  <c:v>12.122</c:v>
                </c:pt>
                <c:pt idx="29467">
                  <c:v>12.098000000000001</c:v>
                </c:pt>
                <c:pt idx="29468">
                  <c:v>12.098000000000001</c:v>
                </c:pt>
                <c:pt idx="29469">
                  <c:v>12.074</c:v>
                </c:pt>
                <c:pt idx="29470">
                  <c:v>12.074</c:v>
                </c:pt>
                <c:pt idx="29471">
                  <c:v>12.074</c:v>
                </c:pt>
                <c:pt idx="29472">
                  <c:v>12.074</c:v>
                </c:pt>
                <c:pt idx="29473">
                  <c:v>12.05</c:v>
                </c:pt>
                <c:pt idx="29474">
                  <c:v>12.05</c:v>
                </c:pt>
                <c:pt idx="29475">
                  <c:v>12.05</c:v>
                </c:pt>
                <c:pt idx="29476">
                  <c:v>12.025</c:v>
                </c:pt>
                <c:pt idx="29477">
                  <c:v>12.025</c:v>
                </c:pt>
                <c:pt idx="29478">
                  <c:v>12.025</c:v>
                </c:pt>
                <c:pt idx="29479">
                  <c:v>12.025</c:v>
                </c:pt>
                <c:pt idx="29480">
                  <c:v>12.025</c:v>
                </c:pt>
                <c:pt idx="29481">
                  <c:v>12.000999999999999</c:v>
                </c:pt>
                <c:pt idx="29482">
                  <c:v>12.000999999999999</c:v>
                </c:pt>
                <c:pt idx="29483">
                  <c:v>12.000999999999999</c:v>
                </c:pt>
                <c:pt idx="29484">
                  <c:v>12.000999999999999</c:v>
                </c:pt>
                <c:pt idx="29485">
                  <c:v>12.000999999999999</c:v>
                </c:pt>
                <c:pt idx="29486">
                  <c:v>12.000999999999999</c:v>
                </c:pt>
                <c:pt idx="29487">
                  <c:v>11.977</c:v>
                </c:pt>
                <c:pt idx="29488">
                  <c:v>11.977</c:v>
                </c:pt>
                <c:pt idx="29489">
                  <c:v>11.977</c:v>
                </c:pt>
                <c:pt idx="29490">
                  <c:v>11.977</c:v>
                </c:pt>
                <c:pt idx="29491">
                  <c:v>11.977</c:v>
                </c:pt>
                <c:pt idx="29492">
                  <c:v>12.000999999999999</c:v>
                </c:pt>
                <c:pt idx="29493">
                  <c:v>12.000999999999999</c:v>
                </c:pt>
                <c:pt idx="29494">
                  <c:v>11.977</c:v>
                </c:pt>
                <c:pt idx="29495">
                  <c:v>11.977</c:v>
                </c:pt>
                <c:pt idx="29496">
                  <c:v>11.977</c:v>
                </c:pt>
                <c:pt idx="29497">
                  <c:v>11.977</c:v>
                </c:pt>
                <c:pt idx="29498">
                  <c:v>11.977</c:v>
                </c:pt>
                <c:pt idx="29499">
                  <c:v>11.977</c:v>
                </c:pt>
                <c:pt idx="29500">
                  <c:v>11.977</c:v>
                </c:pt>
                <c:pt idx="29501">
                  <c:v>11.977</c:v>
                </c:pt>
                <c:pt idx="29502">
                  <c:v>11.977</c:v>
                </c:pt>
                <c:pt idx="29503">
                  <c:v>11.977</c:v>
                </c:pt>
                <c:pt idx="29504">
                  <c:v>11.977</c:v>
                </c:pt>
                <c:pt idx="29505">
                  <c:v>11.977</c:v>
                </c:pt>
                <c:pt idx="29506">
                  <c:v>11.977</c:v>
                </c:pt>
                <c:pt idx="29507">
                  <c:v>11.977</c:v>
                </c:pt>
                <c:pt idx="29508">
                  <c:v>11.977</c:v>
                </c:pt>
                <c:pt idx="29509">
                  <c:v>11.977</c:v>
                </c:pt>
                <c:pt idx="29510">
                  <c:v>11.977</c:v>
                </c:pt>
                <c:pt idx="29511">
                  <c:v>11.977</c:v>
                </c:pt>
                <c:pt idx="29512">
                  <c:v>12.000999999999999</c:v>
                </c:pt>
                <c:pt idx="29513">
                  <c:v>12.000999999999999</c:v>
                </c:pt>
                <c:pt idx="29514">
                  <c:v>12.000999999999999</c:v>
                </c:pt>
                <c:pt idx="29515">
                  <c:v>12.025</c:v>
                </c:pt>
                <c:pt idx="29516">
                  <c:v>12.074</c:v>
                </c:pt>
                <c:pt idx="29517">
                  <c:v>12.147</c:v>
                </c:pt>
                <c:pt idx="29518">
                  <c:v>12.195</c:v>
                </c:pt>
                <c:pt idx="29519">
                  <c:v>12.218999999999999</c:v>
                </c:pt>
                <c:pt idx="29520">
                  <c:v>12.268000000000001</c:v>
                </c:pt>
                <c:pt idx="29521">
                  <c:v>12.292</c:v>
                </c:pt>
                <c:pt idx="29522">
                  <c:v>12.34</c:v>
                </c:pt>
                <c:pt idx="29523">
                  <c:v>12.364000000000001</c:v>
                </c:pt>
                <c:pt idx="29524">
                  <c:v>12.388999999999999</c:v>
                </c:pt>
                <c:pt idx="29525">
                  <c:v>12.413</c:v>
                </c:pt>
                <c:pt idx="29526">
                  <c:v>12.436999999999999</c:v>
                </c:pt>
                <c:pt idx="29527">
                  <c:v>12.461</c:v>
                </c:pt>
                <c:pt idx="29528">
                  <c:v>12.461</c:v>
                </c:pt>
                <c:pt idx="29529">
                  <c:v>12.461</c:v>
                </c:pt>
                <c:pt idx="29530">
                  <c:v>12.461</c:v>
                </c:pt>
                <c:pt idx="29531">
                  <c:v>12.461</c:v>
                </c:pt>
                <c:pt idx="29532">
                  <c:v>12.461</c:v>
                </c:pt>
                <c:pt idx="29533">
                  <c:v>12.436999999999999</c:v>
                </c:pt>
                <c:pt idx="29534">
                  <c:v>12.413</c:v>
                </c:pt>
                <c:pt idx="29535">
                  <c:v>12.388999999999999</c:v>
                </c:pt>
                <c:pt idx="29536">
                  <c:v>12.364000000000001</c:v>
                </c:pt>
                <c:pt idx="29537">
                  <c:v>12.364000000000001</c:v>
                </c:pt>
                <c:pt idx="29538">
                  <c:v>12.292</c:v>
                </c:pt>
                <c:pt idx="29539">
                  <c:v>12.243</c:v>
                </c:pt>
                <c:pt idx="29540">
                  <c:v>12.218999999999999</c:v>
                </c:pt>
                <c:pt idx="29541">
                  <c:v>12.218999999999999</c:v>
                </c:pt>
                <c:pt idx="29542">
                  <c:v>12.195</c:v>
                </c:pt>
                <c:pt idx="29543">
                  <c:v>12.195</c:v>
                </c:pt>
                <c:pt idx="29544">
                  <c:v>12.170999999999999</c:v>
                </c:pt>
                <c:pt idx="29545">
                  <c:v>12.170999999999999</c:v>
                </c:pt>
                <c:pt idx="29546">
                  <c:v>12.147</c:v>
                </c:pt>
                <c:pt idx="29547">
                  <c:v>12.122</c:v>
                </c:pt>
                <c:pt idx="29548">
                  <c:v>12.122</c:v>
                </c:pt>
                <c:pt idx="29549">
                  <c:v>12.098000000000001</c:v>
                </c:pt>
                <c:pt idx="29550">
                  <c:v>12.098000000000001</c:v>
                </c:pt>
                <c:pt idx="29551">
                  <c:v>12.098000000000001</c:v>
                </c:pt>
                <c:pt idx="29552">
                  <c:v>12.074</c:v>
                </c:pt>
                <c:pt idx="29553">
                  <c:v>12.074</c:v>
                </c:pt>
                <c:pt idx="29554">
                  <c:v>12.05</c:v>
                </c:pt>
                <c:pt idx="29555">
                  <c:v>12.05</c:v>
                </c:pt>
                <c:pt idx="29556">
                  <c:v>12.05</c:v>
                </c:pt>
                <c:pt idx="29557">
                  <c:v>12.05</c:v>
                </c:pt>
                <c:pt idx="29558">
                  <c:v>12.025</c:v>
                </c:pt>
                <c:pt idx="29559">
                  <c:v>12.025</c:v>
                </c:pt>
                <c:pt idx="29560">
                  <c:v>12.025</c:v>
                </c:pt>
                <c:pt idx="29561">
                  <c:v>12.000999999999999</c:v>
                </c:pt>
                <c:pt idx="29562">
                  <c:v>12.000999999999999</c:v>
                </c:pt>
                <c:pt idx="29563">
                  <c:v>12.000999999999999</c:v>
                </c:pt>
                <c:pt idx="29564">
                  <c:v>12.000999999999999</c:v>
                </c:pt>
                <c:pt idx="29565">
                  <c:v>11.977</c:v>
                </c:pt>
                <c:pt idx="29566">
                  <c:v>11.977</c:v>
                </c:pt>
                <c:pt idx="29567">
                  <c:v>11.977</c:v>
                </c:pt>
                <c:pt idx="29568">
                  <c:v>11.977</c:v>
                </c:pt>
                <c:pt idx="29569">
                  <c:v>11.977</c:v>
                </c:pt>
                <c:pt idx="29570">
                  <c:v>11.977</c:v>
                </c:pt>
                <c:pt idx="29571">
                  <c:v>11.977</c:v>
                </c:pt>
                <c:pt idx="29572">
                  <c:v>11.977</c:v>
                </c:pt>
                <c:pt idx="29573">
                  <c:v>11.977</c:v>
                </c:pt>
                <c:pt idx="29574">
                  <c:v>11.977</c:v>
                </c:pt>
                <c:pt idx="29575">
                  <c:v>11.977</c:v>
                </c:pt>
                <c:pt idx="29576">
                  <c:v>11.977</c:v>
                </c:pt>
                <c:pt idx="29577">
                  <c:v>11.977</c:v>
                </c:pt>
                <c:pt idx="29578">
                  <c:v>11.977</c:v>
                </c:pt>
                <c:pt idx="29579">
                  <c:v>11.977</c:v>
                </c:pt>
                <c:pt idx="29580">
                  <c:v>11.952999999999999</c:v>
                </c:pt>
                <c:pt idx="29581">
                  <c:v>11.952999999999999</c:v>
                </c:pt>
                <c:pt idx="29582">
                  <c:v>11.952999999999999</c:v>
                </c:pt>
                <c:pt idx="29583">
                  <c:v>11.929</c:v>
                </c:pt>
                <c:pt idx="29584">
                  <c:v>11.929</c:v>
                </c:pt>
                <c:pt idx="29585">
                  <c:v>11.929</c:v>
                </c:pt>
                <c:pt idx="29586">
                  <c:v>11.929</c:v>
                </c:pt>
                <c:pt idx="29587">
                  <c:v>11.929</c:v>
                </c:pt>
                <c:pt idx="29588">
                  <c:v>11.929</c:v>
                </c:pt>
                <c:pt idx="29589">
                  <c:v>11.929</c:v>
                </c:pt>
                <c:pt idx="29590">
                  <c:v>11.904</c:v>
                </c:pt>
                <c:pt idx="29591">
                  <c:v>11.904</c:v>
                </c:pt>
                <c:pt idx="29592">
                  <c:v>11.904</c:v>
                </c:pt>
                <c:pt idx="29593">
                  <c:v>11.904</c:v>
                </c:pt>
                <c:pt idx="29594">
                  <c:v>11.88</c:v>
                </c:pt>
                <c:pt idx="29595">
                  <c:v>11.88</c:v>
                </c:pt>
                <c:pt idx="29596">
                  <c:v>11.88</c:v>
                </c:pt>
                <c:pt idx="29597">
                  <c:v>11.88</c:v>
                </c:pt>
                <c:pt idx="29598">
                  <c:v>11.88</c:v>
                </c:pt>
                <c:pt idx="29599">
                  <c:v>11.88</c:v>
                </c:pt>
                <c:pt idx="29600">
                  <c:v>11.88</c:v>
                </c:pt>
                <c:pt idx="29601">
                  <c:v>11.88</c:v>
                </c:pt>
                <c:pt idx="29602">
                  <c:v>11.856</c:v>
                </c:pt>
                <c:pt idx="29603">
                  <c:v>11.88</c:v>
                </c:pt>
                <c:pt idx="29604">
                  <c:v>11.88</c:v>
                </c:pt>
                <c:pt idx="29605">
                  <c:v>11.88</c:v>
                </c:pt>
                <c:pt idx="29606">
                  <c:v>11.88</c:v>
                </c:pt>
                <c:pt idx="29607">
                  <c:v>11.88</c:v>
                </c:pt>
                <c:pt idx="29608">
                  <c:v>11.88</c:v>
                </c:pt>
                <c:pt idx="29609">
                  <c:v>11.88</c:v>
                </c:pt>
                <c:pt idx="29610">
                  <c:v>11.904</c:v>
                </c:pt>
                <c:pt idx="29611">
                  <c:v>11.929</c:v>
                </c:pt>
                <c:pt idx="29612">
                  <c:v>12.000999999999999</c:v>
                </c:pt>
                <c:pt idx="29613">
                  <c:v>12.098000000000001</c:v>
                </c:pt>
                <c:pt idx="29614">
                  <c:v>12.147</c:v>
                </c:pt>
                <c:pt idx="29615">
                  <c:v>12.195</c:v>
                </c:pt>
                <c:pt idx="29616">
                  <c:v>12.243</c:v>
                </c:pt>
                <c:pt idx="29617">
                  <c:v>12.292</c:v>
                </c:pt>
                <c:pt idx="29618">
                  <c:v>12.316000000000001</c:v>
                </c:pt>
                <c:pt idx="29619">
                  <c:v>12.34</c:v>
                </c:pt>
                <c:pt idx="29620">
                  <c:v>12.364000000000001</c:v>
                </c:pt>
                <c:pt idx="29621">
                  <c:v>12.388999999999999</c:v>
                </c:pt>
                <c:pt idx="29622">
                  <c:v>12.388999999999999</c:v>
                </c:pt>
                <c:pt idx="29623">
                  <c:v>12.413</c:v>
                </c:pt>
                <c:pt idx="29624">
                  <c:v>12.413</c:v>
                </c:pt>
                <c:pt idx="29625">
                  <c:v>12.413</c:v>
                </c:pt>
                <c:pt idx="29626">
                  <c:v>12.413</c:v>
                </c:pt>
                <c:pt idx="29627">
                  <c:v>12.413</c:v>
                </c:pt>
                <c:pt idx="29628">
                  <c:v>12.413</c:v>
                </c:pt>
                <c:pt idx="29629">
                  <c:v>12.413</c:v>
                </c:pt>
                <c:pt idx="29630">
                  <c:v>12.388999999999999</c:v>
                </c:pt>
                <c:pt idx="29631">
                  <c:v>12.388999999999999</c:v>
                </c:pt>
                <c:pt idx="29632">
                  <c:v>12.364000000000001</c:v>
                </c:pt>
                <c:pt idx="29633">
                  <c:v>12.364000000000001</c:v>
                </c:pt>
                <c:pt idx="29634">
                  <c:v>12.316000000000001</c:v>
                </c:pt>
                <c:pt idx="29635">
                  <c:v>12.268000000000001</c:v>
                </c:pt>
                <c:pt idx="29636">
                  <c:v>12.218999999999999</c:v>
                </c:pt>
                <c:pt idx="29637">
                  <c:v>12.195</c:v>
                </c:pt>
                <c:pt idx="29638">
                  <c:v>12.195</c:v>
                </c:pt>
                <c:pt idx="29639">
                  <c:v>12.170999999999999</c:v>
                </c:pt>
                <c:pt idx="29640">
                  <c:v>12.170999999999999</c:v>
                </c:pt>
                <c:pt idx="29641">
                  <c:v>12.147</c:v>
                </c:pt>
                <c:pt idx="29642">
                  <c:v>12.122</c:v>
                </c:pt>
                <c:pt idx="29643">
                  <c:v>12.122</c:v>
                </c:pt>
                <c:pt idx="29644">
                  <c:v>12.098000000000001</c:v>
                </c:pt>
                <c:pt idx="29645">
                  <c:v>12.098000000000001</c:v>
                </c:pt>
                <c:pt idx="29646">
                  <c:v>12.074</c:v>
                </c:pt>
                <c:pt idx="29647">
                  <c:v>12.074</c:v>
                </c:pt>
                <c:pt idx="29648">
                  <c:v>12.05</c:v>
                </c:pt>
                <c:pt idx="29649">
                  <c:v>12.05</c:v>
                </c:pt>
                <c:pt idx="29650">
                  <c:v>12.025</c:v>
                </c:pt>
                <c:pt idx="29651">
                  <c:v>12.025</c:v>
                </c:pt>
                <c:pt idx="29652">
                  <c:v>12.025</c:v>
                </c:pt>
                <c:pt idx="29653">
                  <c:v>12.025</c:v>
                </c:pt>
                <c:pt idx="29654">
                  <c:v>12.000999999999999</c:v>
                </c:pt>
                <c:pt idx="29655">
                  <c:v>12.000999999999999</c:v>
                </c:pt>
                <c:pt idx="29656">
                  <c:v>11.977</c:v>
                </c:pt>
                <c:pt idx="29657">
                  <c:v>11.977</c:v>
                </c:pt>
                <c:pt idx="29658">
                  <c:v>11.977</c:v>
                </c:pt>
                <c:pt idx="29659">
                  <c:v>11.977</c:v>
                </c:pt>
                <c:pt idx="29660">
                  <c:v>11.952999999999999</c:v>
                </c:pt>
                <c:pt idx="29661">
                  <c:v>11.952999999999999</c:v>
                </c:pt>
                <c:pt idx="29662">
                  <c:v>11.952999999999999</c:v>
                </c:pt>
                <c:pt idx="29663">
                  <c:v>11.952999999999999</c:v>
                </c:pt>
                <c:pt idx="29664">
                  <c:v>11.952999999999999</c:v>
                </c:pt>
                <c:pt idx="29665">
                  <c:v>11.929</c:v>
                </c:pt>
                <c:pt idx="29666">
                  <c:v>11.929</c:v>
                </c:pt>
                <c:pt idx="29667">
                  <c:v>11.929</c:v>
                </c:pt>
                <c:pt idx="29668">
                  <c:v>11.929</c:v>
                </c:pt>
                <c:pt idx="29669">
                  <c:v>11.929</c:v>
                </c:pt>
                <c:pt idx="29670">
                  <c:v>11.929</c:v>
                </c:pt>
                <c:pt idx="29671">
                  <c:v>11.929</c:v>
                </c:pt>
                <c:pt idx="29672">
                  <c:v>11.904</c:v>
                </c:pt>
                <c:pt idx="29673">
                  <c:v>11.904</c:v>
                </c:pt>
                <c:pt idx="29674">
                  <c:v>11.904</c:v>
                </c:pt>
                <c:pt idx="29675">
                  <c:v>11.904</c:v>
                </c:pt>
                <c:pt idx="29676">
                  <c:v>11.904</c:v>
                </c:pt>
                <c:pt idx="29677">
                  <c:v>11.904</c:v>
                </c:pt>
                <c:pt idx="29678">
                  <c:v>11.904</c:v>
                </c:pt>
                <c:pt idx="29679">
                  <c:v>11.904</c:v>
                </c:pt>
                <c:pt idx="29680">
                  <c:v>11.88</c:v>
                </c:pt>
                <c:pt idx="29681">
                  <c:v>11.904</c:v>
                </c:pt>
                <c:pt idx="29682">
                  <c:v>11.904</c:v>
                </c:pt>
                <c:pt idx="29683">
                  <c:v>11.904</c:v>
                </c:pt>
                <c:pt idx="29684">
                  <c:v>11.88</c:v>
                </c:pt>
                <c:pt idx="29685">
                  <c:v>11.88</c:v>
                </c:pt>
                <c:pt idx="29686">
                  <c:v>11.88</c:v>
                </c:pt>
                <c:pt idx="29687">
                  <c:v>11.88</c:v>
                </c:pt>
                <c:pt idx="29688">
                  <c:v>11.88</c:v>
                </c:pt>
                <c:pt idx="29689">
                  <c:v>11.88</c:v>
                </c:pt>
                <c:pt idx="29690">
                  <c:v>11.88</c:v>
                </c:pt>
                <c:pt idx="29691">
                  <c:v>11.88</c:v>
                </c:pt>
                <c:pt idx="29692">
                  <c:v>11.88</c:v>
                </c:pt>
                <c:pt idx="29693">
                  <c:v>11.856</c:v>
                </c:pt>
                <c:pt idx="29694">
                  <c:v>11.88</c:v>
                </c:pt>
                <c:pt idx="29695">
                  <c:v>11.856</c:v>
                </c:pt>
                <c:pt idx="29696">
                  <c:v>11.856</c:v>
                </c:pt>
                <c:pt idx="29697">
                  <c:v>11.856</c:v>
                </c:pt>
                <c:pt idx="29698">
                  <c:v>11.856</c:v>
                </c:pt>
                <c:pt idx="29699">
                  <c:v>11.856</c:v>
                </c:pt>
                <c:pt idx="29700">
                  <c:v>11.856</c:v>
                </c:pt>
                <c:pt idx="29701">
                  <c:v>11.88</c:v>
                </c:pt>
                <c:pt idx="29702">
                  <c:v>11.88</c:v>
                </c:pt>
                <c:pt idx="29703">
                  <c:v>11.88</c:v>
                </c:pt>
                <c:pt idx="29704">
                  <c:v>11.88</c:v>
                </c:pt>
                <c:pt idx="29705">
                  <c:v>11.88</c:v>
                </c:pt>
                <c:pt idx="29706">
                  <c:v>11.904</c:v>
                </c:pt>
                <c:pt idx="29707">
                  <c:v>11.929</c:v>
                </c:pt>
                <c:pt idx="29708">
                  <c:v>11.977</c:v>
                </c:pt>
                <c:pt idx="29709">
                  <c:v>12.05</c:v>
                </c:pt>
                <c:pt idx="29710">
                  <c:v>12.122</c:v>
                </c:pt>
                <c:pt idx="29711">
                  <c:v>12.195</c:v>
                </c:pt>
                <c:pt idx="29712">
                  <c:v>12.243</c:v>
                </c:pt>
                <c:pt idx="29713">
                  <c:v>12.268000000000001</c:v>
                </c:pt>
                <c:pt idx="29714">
                  <c:v>12.316000000000001</c:v>
                </c:pt>
                <c:pt idx="29715">
                  <c:v>12.364000000000001</c:v>
                </c:pt>
                <c:pt idx="29716">
                  <c:v>12.388999999999999</c:v>
                </c:pt>
                <c:pt idx="29717">
                  <c:v>12.413</c:v>
                </c:pt>
                <c:pt idx="29718">
                  <c:v>12.436999999999999</c:v>
                </c:pt>
                <c:pt idx="29719">
                  <c:v>12.461</c:v>
                </c:pt>
                <c:pt idx="29720">
                  <c:v>12.461</c:v>
                </c:pt>
                <c:pt idx="29721">
                  <c:v>12.461</c:v>
                </c:pt>
                <c:pt idx="29722">
                  <c:v>12.436999999999999</c:v>
                </c:pt>
                <c:pt idx="29723">
                  <c:v>12.436999999999999</c:v>
                </c:pt>
                <c:pt idx="29724">
                  <c:v>12.413</c:v>
                </c:pt>
                <c:pt idx="29725">
                  <c:v>12.413</c:v>
                </c:pt>
                <c:pt idx="29726">
                  <c:v>12.413</c:v>
                </c:pt>
                <c:pt idx="29727">
                  <c:v>12.388999999999999</c:v>
                </c:pt>
                <c:pt idx="29728">
                  <c:v>12.364000000000001</c:v>
                </c:pt>
                <c:pt idx="29729">
                  <c:v>12.364000000000001</c:v>
                </c:pt>
                <c:pt idx="29730">
                  <c:v>12.316000000000001</c:v>
                </c:pt>
                <c:pt idx="29731">
                  <c:v>12.243</c:v>
                </c:pt>
                <c:pt idx="29732">
                  <c:v>12.195</c:v>
                </c:pt>
                <c:pt idx="29733">
                  <c:v>12.195</c:v>
                </c:pt>
                <c:pt idx="29734">
                  <c:v>12.170999999999999</c:v>
                </c:pt>
                <c:pt idx="29735">
                  <c:v>12.170999999999999</c:v>
                </c:pt>
                <c:pt idx="29736">
                  <c:v>12.147</c:v>
                </c:pt>
                <c:pt idx="29737">
                  <c:v>12.147</c:v>
                </c:pt>
                <c:pt idx="29738">
                  <c:v>12.122</c:v>
                </c:pt>
                <c:pt idx="29739">
                  <c:v>12.098000000000001</c:v>
                </c:pt>
                <c:pt idx="29740">
                  <c:v>12.074</c:v>
                </c:pt>
                <c:pt idx="29741">
                  <c:v>12.074</c:v>
                </c:pt>
                <c:pt idx="29742">
                  <c:v>12.074</c:v>
                </c:pt>
                <c:pt idx="29743">
                  <c:v>12.05</c:v>
                </c:pt>
                <c:pt idx="29744">
                  <c:v>12.05</c:v>
                </c:pt>
                <c:pt idx="29745">
                  <c:v>12.025</c:v>
                </c:pt>
                <c:pt idx="29746">
                  <c:v>12.025</c:v>
                </c:pt>
                <c:pt idx="29747">
                  <c:v>12.025</c:v>
                </c:pt>
                <c:pt idx="29748">
                  <c:v>12.000999999999999</c:v>
                </c:pt>
                <c:pt idx="29749">
                  <c:v>12.000999999999999</c:v>
                </c:pt>
                <c:pt idx="29750">
                  <c:v>11.977</c:v>
                </c:pt>
                <c:pt idx="29751">
                  <c:v>11.977</c:v>
                </c:pt>
                <c:pt idx="29752">
                  <c:v>11.977</c:v>
                </c:pt>
                <c:pt idx="29753">
                  <c:v>11.977</c:v>
                </c:pt>
                <c:pt idx="29754">
                  <c:v>11.952999999999999</c:v>
                </c:pt>
                <c:pt idx="29755">
                  <c:v>11.952999999999999</c:v>
                </c:pt>
                <c:pt idx="29756">
                  <c:v>11.929</c:v>
                </c:pt>
                <c:pt idx="29757">
                  <c:v>11.929</c:v>
                </c:pt>
                <c:pt idx="29758">
                  <c:v>11.929</c:v>
                </c:pt>
                <c:pt idx="29759">
                  <c:v>11.929</c:v>
                </c:pt>
                <c:pt idx="29760">
                  <c:v>11.929</c:v>
                </c:pt>
                <c:pt idx="29761">
                  <c:v>11.904</c:v>
                </c:pt>
                <c:pt idx="29762">
                  <c:v>11.904</c:v>
                </c:pt>
                <c:pt idx="29763">
                  <c:v>11.904</c:v>
                </c:pt>
                <c:pt idx="29764">
                  <c:v>11.88</c:v>
                </c:pt>
                <c:pt idx="29765">
                  <c:v>11.88</c:v>
                </c:pt>
                <c:pt idx="29766">
                  <c:v>11.88</c:v>
                </c:pt>
                <c:pt idx="29767">
                  <c:v>11.88</c:v>
                </c:pt>
                <c:pt idx="29768">
                  <c:v>11.856</c:v>
                </c:pt>
                <c:pt idx="29769">
                  <c:v>11.856</c:v>
                </c:pt>
                <c:pt idx="29770">
                  <c:v>11.856</c:v>
                </c:pt>
                <c:pt idx="29771">
                  <c:v>11.856</c:v>
                </c:pt>
                <c:pt idx="29772">
                  <c:v>11.832000000000001</c:v>
                </c:pt>
                <c:pt idx="29773">
                  <c:v>11.832000000000001</c:v>
                </c:pt>
                <c:pt idx="29774">
                  <c:v>11.832000000000001</c:v>
                </c:pt>
                <c:pt idx="29775">
                  <c:v>11.832000000000001</c:v>
                </c:pt>
                <c:pt idx="29776">
                  <c:v>11.832000000000001</c:v>
                </c:pt>
                <c:pt idx="29777">
                  <c:v>11.807</c:v>
                </c:pt>
                <c:pt idx="29778">
                  <c:v>11.807</c:v>
                </c:pt>
                <c:pt idx="29779">
                  <c:v>11.807</c:v>
                </c:pt>
                <c:pt idx="29780">
                  <c:v>11.807</c:v>
                </c:pt>
                <c:pt idx="29781">
                  <c:v>11.807</c:v>
                </c:pt>
                <c:pt idx="29782">
                  <c:v>11.807</c:v>
                </c:pt>
                <c:pt idx="29783">
                  <c:v>11.807</c:v>
                </c:pt>
                <c:pt idx="29784">
                  <c:v>11.782999999999999</c:v>
                </c:pt>
                <c:pt idx="29785">
                  <c:v>11.782999999999999</c:v>
                </c:pt>
                <c:pt idx="29786">
                  <c:v>11.782999999999999</c:v>
                </c:pt>
                <c:pt idx="29787">
                  <c:v>11.782999999999999</c:v>
                </c:pt>
                <c:pt idx="29788">
                  <c:v>11.782999999999999</c:v>
                </c:pt>
                <c:pt idx="29789">
                  <c:v>11.782999999999999</c:v>
                </c:pt>
                <c:pt idx="29790">
                  <c:v>11.782999999999999</c:v>
                </c:pt>
                <c:pt idx="29791">
                  <c:v>11.782999999999999</c:v>
                </c:pt>
                <c:pt idx="29792">
                  <c:v>11.782999999999999</c:v>
                </c:pt>
                <c:pt idx="29793">
                  <c:v>11.782999999999999</c:v>
                </c:pt>
                <c:pt idx="29794">
                  <c:v>11.782999999999999</c:v>
                </c:pt>
                <c:pt idx="29795">
                  <c:v>11.782999999999999</c:v>
                </c:pt>
                <c:pt idx="29796">
                  <c:v>11.782999999999999</c:v>
                </c:pt>
                <c:pt idx="29797">
                  <c:v>11.782999999999999</c:v>
                </c:pt>
                <c:pt idx="29798">
                  <c:v>11.782999999999999</c:v>
                </c:pt>
                <c:pt idx="29799">
                  <c:v>11.782999999999999</c:v>
                </c:pt>
                <c:pt idx="29800">
                  <c:v>11.782999999999999</c:v>
                </c:pt>
                <c:pt idx="29801">
                  <c:v>11.807</c:v>
                </c:pt>
                <c:pt idx="29802">
                  <c:v>11.807</c:v>
                </c:pt>
                <c:pt idx="29803">
                  <c:v>11.832000000000001</c:v>
                </c:pt>
                <c:pt idx="29804">
                  <c:v>11.88</c:v>
                </c:pt>
                <c:pt idx="29805">
                  <c:v>11.977</c:v>
                </c:pt>
                <c:pt idx="29806">
                  <c:v>12.025</c:v>
                </c:pt>
                <c:pt idx="29807">
                  <c:v>12.074</c:v>
                </c:pt>
                <c:pt idx="29808">
                  <c:v>12.122</c:v>
                </c:pt>
                <c:pt idx="29809">
                  <c:v>12.170999999999999</c:v>
                </c:pt>
                <c:pt idx="29810">
                  <c:v>12.195</c:v>
                </c:pt>
                <c:pt idx="29811">
                  <c:v>12.218999999999999</c:v>
                </c:pt>
                <c:pt idx="29812">
                  <c:v>12.195</c:v>
                </c:pt>
                <c:pt idx="29813">
                  <c:v>12.218999999999999</c:v>
                </c:pt>
                <c:pt idx="29814">
                  <c:v>12.195</c:v>
                </c:pt>
                <c:pt idx="29815">
                  <c:v>12.218999999999999</c:v>
                </c:pt>
                <c:pt idx="29816">
                  <c:v>12.195</c:v>
                </c:pt>
                <c:pt idx="29817">
                  <c:v>12.195</c:v>
                </c:pt>
                <c:pt idx="29818">
                  <c:v>12.195</c:v>
                </c:pt>
                <c:pt idx="29819">
                  <c:v>12.195</c:v>
                </c:pt>
                <c:pt idx="29820">
                  <c:v>12.195</c:v>
                </c:pt>
                <c:pt idx="29821">
                  <c:v>12.195</c:v>
                </c:pt>
                <c:pt idx="29822">
                  <c:v>12.218999999999999</c:v>
                </c:pt>
                <c:pt idx="29823">
                  <c:v>12.195</c:v>
                </c:pt>
                <c:pt idx="29824">
                  <c:v>12.195</c:v>
                </c:pt>
                <c:pt idx="29825">
                  <c:v>12.195</c:v>
                </c:pt>
                <c:pt idx="29826">
                  <c:v>12.170999999999999</c:v>
                </c:pt>
                <c:pt idx="29827">
                  <c:v>12.147</c:v>
                </c:pt>
                <c:pt idx="29828">
                  <c:v>12.122</c:v>
                </c:pt>
                <c:pt idx="29829">
                  <c:v>12.122</c:v>
                </c:pt>
                <c:pt idx="29830">
                  <c:v>12.122</c:v>
                </c:pt>
                <c:pt idx="29831">
                  <c:v>12.122</c:v>
                </c:pt>
                <c:pt idx="29832">
                  <c:v>12.122</c:v>
                </c:pt>
                <c:pt idx="29833">
                  <c:v>12.122</c:v>
                </c:pt>
                <c:pt idx="29834">
                  <c:v>12.098000000000001</c:v>
                </c:pt>
                <c:pt idx="29835">
                  <c:v>12.098000000000001</c:v>
                </c:pt>
                <c:pt idx="29836">
                  <c:v>12.074</c:v>
                </c:pt>
                <c:pt idx="29837">
                  <c:v>12.074</c:v>
                </c:pt>
                <c:pt idx="29838">
                  <c:v>12.074</c:v>
                </c:pt>
                <c:pt idx="29839">
                  <c:v>12.074</c:v>
                </c:pt>
                <c:pt idx="29840">
                  <c:v>12.074</c:v>
                </c:pt>
                <c:pt idx="29841">
                  <c:v>12.074</c:v>
                </c:pt>
                <c:pt idx="29842">
                  <c:v>12.074</c:v>
                </c:pt>
                <c:pt idx="29843">
                  <c:v>12.074</c:v>
                </c:pt>
                <c:pt idx="29844">
                  <c:v>12.074</c:v>
                </c:pt>
                <c:pt idx="29845">
                  <c:v>12.05</c:v>
                </c:pt>
                <c:pt idx="29846">
                  <c:v>12.05</c:v>
                </c:pt>
                <c:pt idx="29847">
                  <c:v>12.025</c:v>
                </c:pt>
                <c:pt idx="29848">
                  <c:v>12.025</c:v>
                </c:pt>
                <c:pt idx="29849">
                  <c:v>12.025</c:v>
                </c:pt>
                <c:pt idx="29850">
                  <c:v>12.025</c:v>
                </c:pt>
                <c:pt idx="29851">
                  <c:v>12.000999999999999</c:v>
                </c:pt>
                <c:pt idx="29852">
                  <c:v>12.000999999999999</c:v>
                </c:pt>
                <c:pt idx="29853">
                  <c:v>11.977</c:v>
                </c:pt>
                <c:pt idx="29854">
                  <c:v>11.977</c:v>
                </c:pt>
                <c:pt idx="29855">
                  <c:v>11.977</c:v>
                </c:pt>
                <c:pt idx="29856">
                  <c:v>11.977</c:v>
                </c:pt>
                <c:pt idx="29857">
                  <c:v>11.977</c:v>
                </c:pt>
                <c:pt idx="29858">
                  <c:v>11.952999999999999</c:v>
                </c:pt>
                <c:pt idx="29859">
                  <c:v>11.952999999999999</c:v>
                </c:pt>
                <c:pt idx="29860">
                  <c:v>11.929</c:v>
                </c:pt>
                <c:pt idx="29861">
                  <c:v>11.929</c:v>
                </c:pt>
                <c:pt idx="29862">
                  <c:v>11.929</c:v>
                </c:pt>
                <c:pt idx="29863">
                  <c:v>11.929</c:v>
                </c:pt>
                <c:pt idx="29864">
                  <c:v>11.952999999999999</c:v>
                </c:pt>
                <c:pt idx="29865">
                  <c:v>11.952999999999999</c:v>
                </c:pt>
                <c:pt idx="29866">
                  <c:v>11.929</c:v>
                </c:pt>
                <c:pt idx="29867">
                  <c:v>11.929</c:v>
                </c:pt>
                <c:pt idx="29868">
                  <c:v>11.929</c:v>
                </c:pt>
                <c:pt idx="29869">
                  <c:v>11.952999999999999</c:v>
                </c:pt>
                <c:pt idx="29870">
                  <c:v>11.952999999999999</c:v>
                </c:pt>
                <c:pt idx="29871">
                  <c:v>11.929</c:v>
                </c:pt>
                <c:pt idx="29872">
                  <c:v>11.929</c:v>
                </c:pt>
                <c:pt idx="29873">
                  <c:v>11.929</c:v>
                </c:pt>
                <c:pt idx="29874">
                  <c:v>11.904</c:v>
                </c:pt>
                <c:pt idx="29875">
                  <c:v>11.904</c:v>
                </c:pt>
                <c:pt idx="29876">
                  <c:v>11.904</c:v>
                </c:pt>
                <c:pt idx="29877">
                  <c:v>11.88</c:v>
                </c:pt>
                <c:pt idx="29878">
                  <c:v>11.88</c:v>
                </c:pt>
                <c:pt idx="29879">
                  <c:v>11.904</c:v>
                </c:pt>
                <c:pt idx="29880">
                  <c:v>11.904</c:v>
                </c:pt>
                <c:pt idx="29881">
                  <c:v>11.904</c:v>
                </c:pt>
                <c:pt idx="29882">
                  <c:v>11.904</c:v>
                </c:pt>
                <c:pt idx="29883">
                  <c:v>11.904</c:v>
                </c:pt>
                <c:pt idx="29884">
                  <c:v>11.88</c:v>
                </c:pt>
                <c:pt idx="29885">
                  <c:v>11.88</c:v>
                </c:pt>
                <c:pt idx="29886">
                  <c:v>11.88</c:v>
                </c:pt>
                <c:pt idx="29887">
                  <c:v>11.88</c:v>
                </c:pt>
                <c:pt idx="29888">
                  <c:v>11.856</c:v>
                </c:pt>
                <c:pt idx="29889">
                  <c:v>11.856</c:v>
                </c:pt>
                <c:pt idx="29890">
                  <c:v>11.856</c:v>
                </c:pt>
                <c:pt idx="29891">
                  <c:v>11.88</c:v>
                </c:pt>
                <c:pt idx="29892">
                  <c:v>11.88</c:v>
                </c:pt>
                <c:pt idx="29893">
                  <c:v>11.88</c:v>
                </c:pt>
                <c:pt idx="29894">
                  <c:v>11.88</c:v>
                </c:pt>
                <c:pt idx="29895">
                  <c:v>11.88</c:v>
                </c:pt>
                <c:pt idx="29896">
                  <c:v>11.88</c:v>
                </c:pt>
                <c:pt idx="29897">
                  <c:v>11.88</c:v>
                </c:pt>
                <c:pt idx="29898">
                  <c:v>11.904</c:v>
                </c:pt>
                <c:pt idx="29899">
                  <c:v>11.929</c:v>
                </c:pt>
                <c:pt idx="29900">
                  <c:v>11.977</c:v>
                </c:pt>
                <c:pt idx="29901">
                  <c:v>12.025</c:v>
                </c:pt>
                <c:pt idx="29902">
                  <c:v>12.025</c:v>
                </c:pt>
                <c:pt idx="29903">
                  <c:v>12.05</c:v>
                </c:pt>
                <c:pt idx="29904">
                  <c:v>12.098000000000001</c:v>
                </c:pt>
                <c:pt idx="29905">
                  <c:v>12.122</c:v>
                </c:pt>
                <c:pt idx="29906">
                  <c:v>12.147</c:v>
                </c:pt>
                <c:pt idx="29907">
                  <c:v>12.147</c:v>
                </c:pt>
                <c:pt idx="29908">
                  <c:v>12.147</c:v>
                </c:pt>
                <c:pt idx="29909">
                  <c:v>12.147</c:v>
                </c:pt>
                <c:pt idx="29910">
                  <c:v>12.195</c:v>
                </c:pt>
                <c:pt idx="29911">
                  <c:v>12.218999999999999</c:v>
                </c:pt>
                <c:pt idx="29912">
                  <c:v>12.268000000000001</c:v>
                </c:pt>
                <c:pt idx="29913">
                  <c:v>12.292</c:v>
                </c:pt>
                <c:pt idx="29914">
                  <c:v>12.292</c:v>
                </c:pt>
                <c:pt idx="29915">
                  <c:v>12.34</c:v>
                </c:pt>
                <c:pt idx="29916">
                  <c:v>12.34</c:v>
                </c:pt>
                <c:pt idx="29917">
                  <c:v>12.292</c:v>
                </c:pt>
                <c:pt idx="29918">
                  <c:v>12.268000000000001</c:v>
                </c:pt>
                <c:pt idx="29919">
                  <c:v>12.268000000000001</c:v>
                </c:pt>
                <c:pt idx="29920">
                  <c:v>12.243</c:v>
                </c:pt>
                <c:pt idx="29921">
                  <c:v>12.243</c:v>
                </c:pt>
                <c:pt idx="29922">
                  <c:v>12.218999999999999</c:v>
                </c:pt>
                <c:pt idx="29923">
                  <c:v>12.218999999999999</c:v>
                </c:pt>
                <c:pt idx="29924">
                  <c:v>12.195</c:v>
                </c:pt>
                <c:pt idx="29925">
                  <c:v>12.195</c:v>
                </c:pt>
                <c:pt idx="29926">
                  <c:v>12.170999999999999</c:v>
                </c:pt>
                <c:pt idx="29927">
                  <c:v>12.170999999999999</c:v>
                </c:pt>
                <c:pt idx="29928">
                  <c:v>12.147</c:v>
                </c:pt>
                <c:pt idx="29929">
                  <c:v>12.147</c:v>
                </c:pt>
                <c:pt idx="29930">
                  <c:v>12.122</c:v>
                </c:pt>
                <c:pt idx="29931">
                  <c:v>12.098000000000001</c:v>
                </c:pt>
                <c:pt idx="29932">
                  <c:v>12.098000000000001</c:v>
                </c:pt>
                <c:pt idx="29933">
                  <c:v>12.074</c:v>
                </c:pt>
                <c:pt idx="29934">
                  <c:v>12.074</c:v>
                </c:pt>
                <c:pt idx="29935">
                  <c:v>12.05</c:v>
                </c:pt>
                <c:pt idx="29936">
                  <c:v>12.025</c:v>
                </c:pt>
                <c:pt idx="29937">
                  <c:v>12.025</c:v>
                </c:pt>
                <c:pt idx="29938">
                  <c:v>12.000999999999999</c:v>
                </c:pt>
                <c:pt idx="29939">
                  <c:v>12.000999999999999</c:v>
                </c:pt>
                <c:pt idx="29940">
                  <c:v>11.977</c:v>
                </c:pt>
                <c:pt idx="29941">
                  <c:v>11.977</c:v>
                </c:pt>
                <c:pt idx="29942">
                  <c:v>11.977</c:v>
                </c:pt>
                <c:pt idx="29943">
                  <c:v>11.952999999999999</c:v>
                </c:pt>
                <c:pt idx="29944">
                  <c:v>11.929</c:v>
                </c:pt>
                <c:pt idx="29945">
                  <c:v>11.929</c:v>
                </c:pt>
                <c:pt idx="29946">
                  <c:v>11.929</c:v>
                </c:pt>
                <c:pt idx="29947">
                  <c:v>11.904</c:v>
                </c:pt>
                <c:pt idx="29948">
                  <c:v>11.904</c:v>
                </c:pt>
                <c:pt idx="29949">
                  <c:v>11.88</c:v>
                </c:pt>
                <c:pt idx="29950">
                  <c:v>11.88</c:v>
                </c:pt>
                <c:pt idx="29951">
                  <c:v>11.88</c:v>
                </c:pt>
                <c:pt idx="29952">
                  <c:v>11.88</c:v>
                </c:pt>
                <c:pt idx="29953">
                  <c:v>11.88</c:v>
                </c:pt>
                <c:pt idx="29954">
                  <c:v>11.856</c:v>
                </c:pt>
                <c:pt idx="29955">
                  <c:v>11.856</c:v>
                </c:pt>
                <c:pt idx="29956">
                  <c:v>11.856</c:v>
                </c:pt>
                <c:pt idx="29957">
                  <c:v>11.832000000000001</c:v>
                </c:pt>
                <c:pt idx="29958">
                  <c:v>11.832000000000001</c:v>
                </c:pt>
                <c:pt idx="29959">
                  <c:v>11.832000000000001</c:v>
                </c:pt>
                <c:pt idx="29960">
                  <c:v>11.832000000000001</c:v>
                </c:pt>
                <c:pt idx="29961">
                  <c:v>11.832000000000001</c:v>
                </c:pt>
                <c:pt idx="29962">
                  <c:v>11.832000000000001</c:v>
                </c:pt>
                <c:pt idx="29963">
                  <c:v>11.832000000000001</c:v>
                </c:pt>
                <c:pt idx="29964">
                  <c:v>11.807</c:v>
                </c:pt>
                <c:pt idx="29965">
                  <c:v>11.807</c:v>
                </c:pt>
                <c:pt idx="29966">
                  <c:v>11.807</c:v>
                </c:pt>
                <c:pt idx="29967">
                  <c:v>11.807</c:v>
                </c:pt>
                <c:pt idx="29968">
                  <c:v>11.807</c:v>
                </c:pt>
                <c:pt idx="29969">
                  <c:v>11.782999999999999</c:v>
                </c:pt>
                <c:pt idx="29970">
                  <c:v>11.782999999999999</c:v>
                </c:pt>
                <c:pt idx="29971">
                  <c:v>11.782999999999999</c:v>
                </c:pt>
                <c:pt idx="29972">
                  <c:v>11.782999999999999</c:v>
                </c:pt>
                <c:pt idx="29973">
                  <c:v>11.782999999999999</c:v>
                </c:pt>
                <c:pt idx="29974">
                  <c:v>11.782999999999999</c:v>
                </c:pt>
                <c:pt idx="29975">
                  <c:v>11.782999999999999</c:v>
                </c:pt>
                <c:pt idx="29976">
                  <c:v>11.782999999999999</c:v>
                </c:pt>
                <c:pt idx="29977">
                  <c:v>11.782999999999999</c:v>
                </c:pt>
                <c:pt idx="29978">
                  <c:v>11.782999999999999</c:v>
                </c:pt>
                <c:pt idx="29979">
                  <c:v>11.782999999999999</c:v>
                </c:pt>
                <c:pt idx="29980">
                  <c:v>11.759</c:v>
                </c:pt>
                <c:pt idx="29981">
                  <c:v>11.759</c:v>
                </c:pt>
                <c:pt idx="29982">
                  <c:v>11.759</c:v>
                </c:pt>
                <c:pt idx="29983">
                  <c:v>11.759</c:v>
                </c:pt>
                <c:pt idx="29984">
                  <c:v>11.759</c:v>
                </c:pt>
                <c:pt idx="29985">
                  <c:v>11.782999999999999</c:v>
                </c:pt>
                <c:pt idx="29986">
                  <c:v>11.782999999999999</c:v>
                </c:pt>
                <c:pt idx="29987">
                  <c:v>11.782999999999999</c:v>
                </c:pt>
                <c:pt idx="29988">
                  <c:v>11.782999999999999</c:v>
                </c:pt>
                <c:pt idx="29989">
                  <c:v>11.782999999999999</c:v>
                </c:pt>
                <c:pt idx="29990">
                  <c:v>11.807</c:v>
                </c:pt>
                <c:pt idx="29991">
                  <c:v>11.832000000000001</c:v>
                </c:pt>
                <c:pt idx="29992">
                  <c:v>11.832000000000001</c:v>
                </c:pt>
                <c:pt idx="29993">
                  <c:v>11.856</c:v>
                </c:pt>
                <c:pt idx="29994">
                  <c:v>11.88</c:v>
                </c:pt>
                <c:pt idx="29995">
                  <c:v>11.88</c:v>
                </c:pt>
                <c:pt idx="29996">
                  <c:v>11.929</c:v>
                </c:pt>
                <c:pt idx="29997">
                  <c:v>11.929</c:v>
                </c:pt>
                <c:pt idx="29998">
                  <c:v>11.929</c:v>
                </c:pt>
                <c:pt idx="29999">
                  <c:v>11.977</c:v>
                </c:pt>
                <c:pt idx="30000">
                  <c:v>12.000999999999999</c:v>
                </c:pt>
                <c:pt idx="30001">
                  <c:v>12.05</c:v>
                </c:pt>
                <c:pt idx="30002">
                  <c:v>12.074</c:v>
                </c:pt>
                <c:pt idx="30003">
                  <c:v>12.098000000000001</c:v>
                </c:pt>
                <c:pt idx="30004">
                  <c:v>12.122</c:v>
                </c:pt>
                <c:pt idx="30005">
                  <c:v>12.147</c:v>
                </c:pt>
                <c:pt idx="30006">
                  <c:v>12.170999999999999</c:v>
                </c:pt>
                <c:pt idx="30007">
                  <c:v>12.170999999999999</c:v>
                </c:pt>
                <c:pt idx="30008">
                  <c:v>12.195</c:v>
                </c:pt>
                <c:pt idx="30009">
                  <c:v>12.195</c:v>
                </c:pt>
                <c:pt idx="30010">
                  <c:v>12.218999999999999</c:v>
                </c:pt>
                <c:pt idx="30011">
                  <c:v>12.218999999999999</c:v>
                </c:pt>
                <c:pt idx="30012">
                  <c:v>12.218999999999999</c:v>
                </c:pt>
                <c:pt idx="30013">
                  <c:v>12.218999999999999</c:v>
                </c:pt>
                <c:pt idx="30014">
                  <c:v>12.195</c:v>
                </c:pt>
                <c:pt idx="30015">
                  <c:v>12.195</c:v>
                </c:pt>
                <c:pt idx="30016">
                  <c:v>12.170999999999999</c:v>
                </c:pt>
                <c:pt idx="30017">
                  <c:v>12.147</c:v>
                </c:pt>
                <c:pt idx="30018">
                  <c:v>12.098000000000001</c:v>
                </c:pt>
                <c:pt idx="30019">
                  <c:v>12.074</c:v>
                </c:pt>
                <c:pt idx="30020">
                  <c:v>12.05</c:v>
                </c:pt>
                <c:pt idx="30021">
                  <c:v>12.025</c:v>
                </c:pt>
                <c:pt idx="30022">
                  <c:v>12.025</c:v>
                </c:pt>
                <c:pt idx="30023">
                  <c:v>12.000999999999999</c:v>
                </c:pt>
                <c:pt idx="30024">
                  <c:v>11.977</c:v>
                </c:pt>
                <c:pt idx="30025">
                  <c:v>11.977</c:v>
                </c:pt>
                <c:pt idx="30026">
                  <c:v>11.977</c:v>
                </c:pt>
                <c:pt idx="30027">
                  <c:v>11.952999999999999</c:v>
                </c:pt>
                <c:pt idx="30028">
                  <c:v>11.977</c:v>
                </c:pt>
                <c:pt idx="30029">
                  <c:v>11.952999999999999</c:v>
                </c:pt>
                <c:pt idx="30030">
                  <c:v>11.929</c:v>
                </c:pt>
                <c:pt idx="30031">
                  <c:v>11.929</c:v>
                </c:pt>
                <c:pt idx="30032">
                  <c:v>11.929</c:v>
                </c:pt>
                <c:pt idx="30033">
                  <c:v>11.929</c:v>
                </c:pt>
                <c:pt idx="30034">
                  <c:v>11.929</c:v>
                </c:pt>
                <c:pt idx="30035">
                  <c:v>11.904</c:v>
                </c:pt>
                <c:pt idx="30036">
                  <c:v>11.904</c:v>
                </c:pt>
                <c:pt idx="30037">
                  <c:v>11.904</c:v>
                </c:pt>
                <c:pt idx="30038">
                  <c:v>11.88</c:v>
                </c:pt>
                <c:pt idx="30039">
                  <c:v>11.88</c:v>
                </c:pt>
                <c:pt idx="30040">
                  <c:v>11.88</c:v>
                </c:pt>
                <c:pt idx="30041">
                  <c:v>11.88</c:v>
                </c:pt>
                <c:pt idx="30042">
                  <c:v>11.88</c:v>
                </c:pt>
                <c:pt idx="30043">
                  <c:v>11.88</c:v>
                </c:pt>
                <c:pt idx="30044">
                  <c:v>11.856</c:v>
                </c:pt>
                <c:pt idx="30045">
                  <c:v>11.856</c:v>
                </c:pt>
                <c:pt idx="30046">
                  <c:v>11.856</c:v>
                </c:pt>
                <c:pt idx="30047">
                  <c:v>11.832000000000001</c:v>
                </c:pt>
                <c:pt idx="30048">
                  <c:v>11.856</c:v>
                </c:pt>
                <c:pt idx="30049">
                  <c:v>11.856</c:v>
                </c:pt>
                <c:pt idx="30050">
                  <c:v>11.856</c:v>
                </c:pt>
                <c:pt idx="30051">
                  <c:v>11.856</c:v>
                </c:pt>
                <c:pt idx="30052">
                  <c:v>11.856</c:v>
                </c:pt>
                <c:pt idx="30053">
                  <c:v>11.856</c:v>
                </c:pt>
                <c:pt idx="30054">
                  <c:v>11.856</c:v>
                </c:pt>
                <c:pt idx="30055">
                  <c:v>11.856</c:v>
                </c:pt>
                <c:pt idx="30056">
                  <c:v>11.856</c:v>
                </c:pt>
                <c:pt idx="30057">
                  <c:v>11.856</c:v>
                </c:pt>
                <c:pt idx="30058">
                  <c:v>11.856</c:v>
                </c:pt>
                <c:pt idx="30059">
                  <c:v>11.832000000000001</c:v>
                </c:pt>
                <c:pt idx="30060">
                  <c:v>11.856</c:v>
                </c:pt>
                <c:pt idx="30061">
                  <c:v>11.856</c:v>
                </c:pt>
                <c:pt idx="30062">
                  <c:v>11.856</c:v>
                </c:pt>
                <c:pt idx="30063">
                  <c:v>11.856</c:v>
                </c:pt>
                <c:pt idx="30064">
                  <c:v>11.856</c:v>
                </c:pt>
                <c:pt idx="30065">
                  <c:v>11.856</c:v>
                </c:pt>
                <c:pt idx="30066">
                  <c:v>11.856</c:v>
                </c:pt>
                <c:pt idx="30067">
                  <c:v>11.832000000000001</c:v>
                </c:pt>
                <c:pt idx="30068">
                  <c:v>11.856</c:v>
                </c:pt>
                <c:pt idx="30069">
                  <c:v>11.856</c:v>
                </c:pt>
                <c:pt idx="30070">
                  <c:v>11.856</c:v>
                </c:pt>
                <c:pt idx="30071">
                  <c:v>11.856</c:v>
                </c:pt>
                <c:pt idx="30072">
                  <c:v>11.856</c:v>
                </c:pt>
                <c:pt idx="30073">
                  <c:v>11.832000000000001</c:v>
                </c:pt>
                <c:pt idx="30074">
                  <c:v>11.856</c:v>
                </c:pt>
                <c:pt idx="30075">
                  <c:v>11.856</c:v>
                </c:pt>
                <c:pt idx="30076">
                  <c:v>11.856</c:v>
                </c:pt>
                <c:pt idx="30077">
                  <c:v>11.856</c:v>
                </c:pt>
                <c:pt idx="30078">
                  <c:v>11.856</c:v>
                </c:pt>
                <c:pt idx="30079">
                  <c:v>11.856</c:v>
                </c:pt>
                <c:pt idx="30080">
                  <c:v>11.856</c:v>
                </c:pt>
                <c:pt idx="30081">
                  <c:v>11.856</c:v>
                </c:pt>
                <c:pt idx="30082">
                  <c:v>11.856</c:v>
                </c:pt>
                <c:pt idx="30083">
                  <c:v>11.856</c:v>
                </c:pt>
                <c:pt idx="30084">
                  <c:v>11.856</c:v>
                </c:pt>
                <c:pt idx="30085">
                  <c:v>11.856</c:v>
                </c:pt>
                <c:pt idx="30086">
                  <c:v>11.856</c:v>
                </c:pt>
                <c:pt idx="30087">
                  <c:v>11.856</c:v>
                </c:pt>
                <c:pt idx="30088">
                  <c:v>11.856</c:v>
                </c:pt>
                <c:pt idx="30089">
                  <c:v>11.856</c:v>
                </c:pt>
                <c:pt idx="30090">
                  <c:v>11.88</c:v>
                </c:pt>
                <c:pt idx="30091">
                  <c:v>11.88</c:v>
                </c:pt>
                <c:pt idx="30092">
                  <c:v>11.904</c:v>
                </c:pt>
                <c:pt idx="30093">
                  <c:v>11.904</c:v>
                </c:pt>
                <c:pt idx="30094">
                  <c:v>11.904</c:v>
                </c:pt>
                <c:pt idx="30095">
                  <c:v>11.929</c:v>
                </c:pt>
                <c:pt idx="30096">
                  <c:v>11.929</c:v>
                </c:pt>
                <c:pt idx="30097">
                  <c:v>11.952999999999999</c:v>
                </c:pt>
                <c:pt idx="30098">
                  <c:v>11.929</c:v>
                </c:pt>
                <c:pt idx="30099">
                  <c:v>11.952999999999999</c:v>
                </c:pt>
                <c:pt idx="30100">
                  <c:v>11.977</c:v>
                </c:pt>
                <c:pt idx="30101">
                  <c:v>11.977</c:v>
                </c:pt>
                <c:pt idx="30102">
                  <c:v>11.952999999999999</c:v>
                </c:pt>
                <c:pt idx="30103">
                  <c:v>11.952999999999999</c:v>
                </c:pt>
                <c:pt idx="30104">
                  <c:v>11.952999999999999</c:v>
                </c:pt>
                <c:pt idx="30105">
                  <c:v>11.977</c:v>
                </c:pt>
                <c:pt idx="30106">
                  <c:v>11.952999999999999</c:v>
                </c:pt>
                <c:pt idx="30107">
                  <c:v>11.952999999999999</c:v>
                </c:pt>
                <c:pt idx="30108">
                  <c:v>11.929</c:v>
                </c:pt>
                <c:pt idx="30109">
                  <c:v>11.929</c:v>
                </c:pt>
                <c:pt idx="30110">
                  <c:v>11.952999999999999</c:v>
                </c:pt>
                <c:pt idx="30111">
                  <c:v>11.952999999999999</c:v>
                </c:pt>
                <c:pt idx="30112">
                  <c:v>11.977</c:v>
                </c:pt>
                <c:pt idx="30113">
                  <c:v>11.977</c:v>
                </c:pt>
                <c:pt idx="30114">
                  <c:v>11.929</c:v>
                </c:pt>
                <c:pt idx="30115">
                  <c:v>11.929</c:v>
                </c:pt>
                <c:pt idx="30116">
                  <c:v>11.929</c:v>
                </c:pt>
                <c:pt idx="30117">
                  <c:v>11.929</c:v>
                </c:pt>
                <c:pt idx="30118">
                  <c:v>11.904</c:v>
                </c:pt>
                <c:pt idx="30119">
                  <c:v>11.904</c:v>
                </c:pt>
                <c:pt idx="30120">
                  <c:v>11.904</c:v>
                </c:pt>
                <c:pt idx="30121">
                  <c:v>11.88</c:v>
                </c:pt>
                <c:pt idx="30122">
                  <c:v>11.88</c:v>
                </c:pt>
                <c:pt idx="30123">
                  <c:v>11.88</c:v>
                </c:pt>
                <c:pt idx="30124">
                  <c:v>11.88</c:v>
                </c:pt>
                <c:pt idx="30125">
                  <c:v>11.88</c:v>
                </c:pt>
                <c:pt idx="30126">
                  <c:v>11.88</c:v>
                </c:pt>
                <c:pt idx="30127">
                  <c:v>11.856</c:v>
                </c:pt>
                <c:pt idx="30128">
                  <c:v>11.856</c:v>
                </c:pt>
                <c:pt idx="30129">
                  <c:v>11.856</c:v>
                </c:pt>
                <c:pt idx="30130">
                  <c:v>11.856</c:v>
                </c:pt>
                <c:pt idx="30131">
                  <c:v>11.832000000000001</c:v>
                </c:pt>
                <c:pt idx="30132">
                  <c:v>11.832000000000001</c:v>
                </c:pt>
                <c:pt idx="30133">
                  <c:v>11.832000000000001</c:v>
                </c:pt>
                <c:pt idx="30134">
                  <c:v>11.832000000000001</c:v>
                </c:pt>
                <c:pt idx="30135">
                  <c:v>11.832000000000001</c:v>
                </c:pt>
                <c:pt idx="30136">
                  <c:v>11.832000000000001</c:v>
                </c:pt>
                <c:pt idx="30137">
                  <c:v>11.832000000000001</c:v>
                </c:pt>
                <c:pt idx="30138">
                  <c:v>11.832000000000001</c:v>
                </c:pt>
                <c:pt idx="30139">
                  <c:v>11.832000000000001</c:v>
                </c:pt>
                <c:pt idx="30140">
                  <c:v>11.807</c:v>
                </c:pt>
                <c:pt idx="30141">
                  <c:v>11.807</c:v>
                </c:pt>
                <c:pt idx="30142">
                  <c:v>11.832000000000001</c:v>
                </c:pt>
                <c:pt idx="30143">
                  <c:v>11.832000000000001</c:v>
                </c:pt>
                <c:pt idx="30144">
                  <c:v>11.832000000000001</c:v>
                </c:pt>
                <c:pt idx="30145">
                  <c:v>11.807</c:v>
                </c:pt>
                <c:pt idx="30146">
                  <c:v>11.807</c:v>
                </c:pt>
                <c:pt idx="30147">
                  <c:v>11.807</c:v>
                </c:pt>
                <c:pt idx="30148">
                  <c:v>11.807</c:v>
                </c:pt>
                <c:pt idx="30149">
                  <c:v>11.807</c:v>
                </c:pt>
                <c:pt idx="30150">
                  <c:v>11.807</c:v>
                </c:pt>
                <c:pt idx="30151">
                  <c:v>11.807</c:v>
                </c:pt>
                <c:pt idx="30152">
                  <c:v>11.782999999999999</c:v>
                </c:pt>
                <c:pt idx="30153">
                  <c:v>11.782999999999999</c:v>
                </c:pt>
                <c:pt idx="30154">
                  <c:v>11.782999999999999</c:v>
                </c:pt>
                <c:pt idx="30155">
                  <c:v>11.782999999999999</c:v>
                </c:pt>
                <c:pt idx="30156">
                  <c:v>11.782999999999999</c:v>
                </c:pt>
                <c:pt idx="30157">
                  <c:v>11.782999999999999</c:v>
                </c:pt>
                <c:pt idx="30158">
                  <c:v>11.759</c:v>
                </c:pt>
                <c:pt idx="30159">
                  <c:v>11.759</c:v>
                </c:pt>
                <c:pt idx="30160">
                  <c:v>11.734</c:v>
                </c:pt>
                <c:pt idx="30161">
                  <c:v>11.734</c:v>
                </c:pt>
                <c:pt idx="30162">
                  <c:v>11.734</c:v>
                </c:pt>
                <c:pt idx="30163">
                  <c:v>11.734</c:v>
                </c:pt>
                <c:pt idx="30164">
                  <c:v>11.734</c:v>
                </c:pt>
                <c:pt idx="30165">
                  <c:v>11.734</c:v>
                </c:pt>
                <c:pt idx="30166">
                  <c:v>11.71</c:v>
                </c:pt>
                <c:pt idx="30167">
                  <c:v>11.71</c:v>
                </c:pt>
                <c:pt idx="30168">
                  <c:v>11.71</c:v>
                </c:pt>
                <c:pt idx="30169">
                  <c:v>11.71</c:v>
                </c:pt>
                <c:pt idx="30170">
                  <c:v>11.686</c:v>
                </c:pt>
                <c:pt idx="30171">
                  <c:v>11.686</c:v>
                </c:pt>
                <c:pt idx="30172">
                  <c:v>11.662000000000001</c:v>
                </c:pt>
                <c:pt idx="30173">
                  <c:v>11.662000000000001</c:v>
                </c:pt>
                <c:pt idx="30174">
                  <c:v>11.662000000000001</c:v>
                </c:pt>
                <c:pt idx="30175">
                  <c:v>11.637</c:v>
                </c:pt>
                <c:pt idx="30176">
                  <c:v>11.637</c:v>
                </c:pt>
                <c:pt idx="30177">
                  <c:v>11.637</c:v>
                </c:pt>
                <c:pt idx="30178">
                  <c:v>11.637</c:v>
                </c:pt>
                <c:pt idx="30179">
                  <c:v>11.637</c:v>
                </c:pt>
                <c:pt idx="30180">
                  <c:v>11.637</c:v>
                </c:pt>
                <c:pt idx="30181">
                  <c:v>11.637</c:v>
                </c:pt>
                <c:pt idx="30182">
                  <c:v>11.662000000000001</c:v>
                </c:pt>
                <c:pt idx="30183">
                  <c:v>11.662000000000001</c:v>
                </c:pt>
                <c:pt idx="30184">
                  <c:v>11.662000000000001</c:v>
                </c:pt>
                <c:pt idx="30185">
                  <c:v>11.686</c:v>
                </c:pt>
                <c:pt idx="30186">
                  <c:v>11.686</c:v>
                </c:pt>
                <c:pt idx="30187">
                  <c:v>11.686</c:v>
                </c:pt>
                <c:pt idx="30188">
                  <c:v>11.71</c:v>
                </c:pt>
                <c:pt idx="30189">
                  <c:v>11.734</c:v>
                </c:pt>
                <c:pt idx="30190">
                  <c:v>11.782999999999999</c:v>
                </c:pt>
                <c:pt idx="30191">
                  <c:v>11.807</c:v>
                </c:pt>
                <c:pt idx="30192">
                  <c:v>11.807</c:v>
                </c:pt>
                <c:pt idx="30193">
                  <c:v>11.807</c:v>
                </c:pt>
                <c:pt idx="30194">
                  <c:v>11.832000000000001</c:v>
                </c:pt>
                <c:pt idx="30195">
                  <c:v>11.832000000000001</c:v>
                </c:pt>
                <c:pt idx="30196">
                  <c:v>11.904</c:v>
                </c:pt>
                <c:pt idx="30197">
                  <c:v>11.904</c:v>
                </c:pt>
                <c:pt idx="30198">
                  <c:v>11.929</c:v>
                </c:pt>
                <c:pt idx="30199">
                  <c:v>11.977</c:v>
                </c:pt>
                <c:pt idx="30200">
                  <c:v>11.977</c:v>
                </c:pt>
                <c:pt idx="30201">
                  <c:v>12.000999999999999</c:v>
                </c:pt>
                <c:pt idx="30202">
                  <c:v>11.977</c:v>
                </c:pt>
                <c:pt idx="30203">
                  <c:v>11.977</c:v>
                </c:pt>
                <c:pt idx="30204">
                  <c:v>11.952999999999999</c:v>
                </c:pt>
                <c:pt idx="30205">
                  <c:v>11.929</c:v>
                </c:pt>
                <c:pt idx="30206">
                  <c:v>11.952999999999999</c:v>
                </c:pt>
                <c:pt idx="30207">
                  <c:v>11.929</c:v>
                </c:pt>
                <c:pt idx="30208">
                  <c:v>11.929</c:v>
                </c:pt>
                <c:pt idx="30209">
                  <c:v>11.929</c:v>
                </c:pt>
                <c:pt idx="30210">
                  <c:v>11.929</c:v>
                </c:pt>
                <c:pt idx="30211">
                  <c:v>11.929</c:v>
                </c:pt>
                <c:pt idx="30212">
                  <c:v>11.929</c:v>
                </c:pt>
                <c:pt idx="30213">
                  <c:v>11.88</c:v>
                </c:pt>
                <c:pt idx="30214">
                  <c:v>11.856</c:v>
                </c:pt>
                <c:pt idx="30215">
                  <c:v>11.856</c:v>
                </c:pt>
                <c:pt idx="30216">
                  <c:v>11.832000000000001</c:v>
                </c:pt>
                <c:pt idx="30217">
                  <c:v>11.832000000000001</c:v>
                </c:pt>
                <c:pt idx="30218">
                  <c:v>11.832000000000001</c:v>
                </c:pt>
                <c:pt idx="30219">
                  <c:v>11.807</c:v>
                </c:pt>
                <c:pt idx="30220">
                  <c:v>11.807</c:v>
                </c:pt>
                <c:pt idx="30221">
                  <c:v>11.782999999999999</c:v>
                </c:pt>
                <c:pt idx="30222">
                  <c:v>11.782999999999999</c:v>
                </c:pt>
                <c:pt idx="30223">
                  <c:v>11.759</c:v>
                </c:pt>
                <c:pt idx="30224">
                  <c:v>11.734</c:v>
                </c:pt>
                <c:pt idx="30225">
                  <c:v>11.734</c:v>
                </c:pt>
                <c:pt idx="30226">
                  <c:v>11.734</c:v>
                </c:pt>
                <c:pt idx="30227">
                  <c:v>11.71</c:v>
                </c:pt>
                <c:pt idx="30228">
                  <c:v>11.71</c:v>
                </c:pt>
                <c:pt idx="30229">
                  <c:v>11.71</c:v>
                </c:pt>
                <c:pt idx="30230">
                  <c:v>11.71</c:v>
                </c:pt>
                <c:pt idx="30231">
                  <c:v>11.686</c:v>
                </c:pt>
                <c:pt idx="30232">
                  <c:v>11.686</c:v>
                </c:pt>
                <c:pt idx="30233">
                  <c:v>11.686</c:v>
                </c:pt>
                <c:pt idx="30234">
                  <c:v>11.686</c:v>
                </c:pt>
                <c:pt idx="30235">
                  <c:v>11.686</c:v>
                </c:pt>
                <c:pt idx="30236">
                  <c:v>11.686</c:v>
                </c:pt>
                <c:pt idx="30237">
                  <c:v>11.71</c:v>
                </c:pt>
                <c:pt idx="30238">
                  <c:v>11.686</c:v>
                </c:pt>
                <c:pt idx="30239">
                  <c:v>11.686</c:v>
                </c:pt>
                <c:pt idx="30240">
                  <c:v>11.686</c:v>
                </c:pt>
                <c:pt idx="30241">
                  <c:v>11.71</c:v>
                </c:pt>
                <c:pt idx="30242">
                  <c:v>11.71</c:v>
                </c:pt>
                <c:pt idx="30243">
                  <c:v>11.686</c:v>
                </c:pt>
                <c:pt idx="30244">
                  <c:v>11.686</c:v>
                </c:pt>
                <c:pt idx="30245">
                  <c:v>11.686</c:v>
                </c:pt>
                <c:pt idx="30246">
                  <c:v>11.686</c:v>
                </c:pt>
                <c:pt idx="30247">
                  <c:v>11.686</c:v>
                </c:pt>
                <c:pt idx="30248">
                  <c:v>11.686</c:v>
                </c:pt>
                <c:pt idx="30249">
                  <c:v>11.686</c:v>
                </c:pt>
                <c:pt idx="30250">
                  <c:v>11.686</c:v>
                </c:pt>
                <c:pt idx="30251">
                  <c:v>11.686</c:v>
                </c:pt>
                <c:pt idx="30252">
                  <c:v>11.686</c:v>
                </c:pt>
                <c:pt idx="30253">
                  <c:v>11.686</c:v>
                </c:pt>
                <c:pt idx="30254">
                  <c:v>11.686</c:v>
                </c:pt>
                <c:pt idx="30255">
                  <c:v>11.686</c:v>
                </c:pt>
                <c:pt idx="30256">
                  <c:v>11.662000000000001</c:v>
                </c:pt>
                <c:pt idx="30257">
                  <c:v>11.662000000000001</c:v>
                </c:pt>
                <c:pt idx="30258">
                  <c:v>11.662000000000001</c:v>
                </c:pt>
                <c:pt idx="30259">
                  <c:v>11.662000000000001</c:v>
                </c:pt>
                <c:pt idx="30260">
                  <c:v>11.662000000000001</c:v>
                </c:pt>
                <c:pt idx="30261">
                  <c:v>11.662000000000001</c:v>
                </c:pt>
                <c:pt idx="30262">
                  <c:v>11.637</c:v>
                </c:pt>
                <c:pt idx="30263">
                  <c:v>11.637</c:v>
                </c:pt>
                <c:pt idx="30264">
                  <c:v>11.637</c:v>
                </c:pt>
                <c:pt idx="30265">
                  <c:v>11.637</c:v>
                </c:pt>
                <c:pt idx="30266">
                  <c:v>11.637</c:v>
                </c:pt>
                <c:pt idx="30267">
                  <c:v>11.637</c:v>
                </c:pt>
                <c:pt idx="30268">
                  <c:v>11.637</c:v>
                </c:pt>
                <c:pt idx="30269">
                  <c:v>11.637</c:v>
                </c:pt>
                <c:pt idx="30270">
                  <c:v>11.613</c:v>
                </c:pt>
                <c:pt idx="30271">
                  <c:v>11.613</c:v>
                </c:pt>
                <c:pt idx="30272">
                  <c:v>11.613</c:v>
                </c:pt>
                <c:pt idx="30273">
                  <c:v>11.613</c:v>
                </c:pt>
                <c:pt idx="30274">
                  <c:v>11.613</c:v>
                </c:pt>
                <c:pt idx="30275">
                  <c:v>11.613</c:v>
                </c:pt>
                <c:pt idx="30276">
                  <c:v>11.637</c:v>
                </c:pt>
                <c:pt idx="30277">
                  <c:v>11.637</c:v>
                </c:pt>
                <c:pt idx="30278">
                  <c:v>11.637</c:v>
                </c:pt>
                <c:pt idx="30279">
                  <c:v>11.637</c:v>
                </c:pt>
                <c:pt idx="30280">
                  <c:v>11.637</c:v>
                </c:pt>
                <c:pt idx="30281">
                  <c:v>11.637</c:v>
                </c:pt>
                <c:pt idx="30282">
                  <c:v>11.662000000000001</c:v>
                </c:pt>
                <c:pt idx="30283">
                  <c:v>11.662000000000001</c:v>
                </c:pt>
                <c:pt idx="30284">
                  <c:v>11.686</c:v>
                </c:pt>
                <c:pt idx="30285">
                  <c:v>11.686</c:v>
                </c:pt>
                <c:pt idx="30286">
                  <c:v>11.71</c:v>
                </c:pt>
                <c:pt idx="30287">
                  <c:v>11.71</c:v>
                </c:pt>
                <c:pt idx="30288">
                  <c:v>11.71</c:v>
                </c:pt>
                <c:pt idx="30289">
                  <c:v>11.734</c:v>
                </c:pt>
                <c:pt idx="30290">
                  <c:v>11.759</c:v>
                </c:pt>
                <c:pt idx="30291">
                  <c:v>11.759</c:v>
                </c:pt>
                <c:pt idx="30292">
                  <c:v>11.782999999999999</c:v>
                </c:pt>
                <c:pt idx="30293">
                  <c:v>11.759</c:v>
                </c:pt>
                <c:pt idx="30294">
                  <c:v>11.782999999999999</c:v>
                </c:pt>
                <c:pt idx="30295">
                  <c:v>11.807</c:v>
                </c:pt>
                <c:pt idx="30296">
                  <c:v>11.807</c:v>
                </c:pt>
                <c:pt idx="30297">
                  <c:v>11.782999999999999</c:v>
                </c:pt>
                <c:pt idx="30298">
                  <c:v>11.782999999999999</c:v>
                </c:pt>
                <c:pt idx="30299">
                  <c:v>11.782999999999999</c:v>
                </c:pt>
                <c:pt idx="30300">
                  <c:v>11.782999999999999</c:v>
                </c:pt>
                <c:pt idx="30301">
                  <c:v>11.782999999999999</c:v>
                </c:pt>
                <c:pt idx="30302">
                  <c:v>11.759</c:v>
                </c:pt>
                <c:pt idx="30303">
                  <c:v>11.759</c:v>
                </c:pt>
                <c:pt idx="30304">
                  <c:v>11.759</c:v>
                </c:pt>
                <c:pt idx="30305">
                  <c:v>11.734</c:v>
                </c:pt>
                <c:pt idx="30306">
                  <c:v>11.734</c:v>
                </c:pt>
                <c:pt idx="30307">
                  <c:v>11.734</c:v>
                </c:pt>
                <c:pt idx="30308">
                  <c:v>11.759</c:v>
                </c:pt>
                <c:pt idx="30309">
                  <c:v>11.734</c:v>
                </c:pt>
                <c:pt idx="30310">
                  <c:v>11.734</c:v>
                </c:pt>
                <c:pt idx="30311">
                  <c:v>11.734</c:v>
                </c:pt>
                <c:pt idx="30312">
                  <c:v>11.71</c:v>
                </c:pt>
                <c:pt idx="30313">
                  <c:v>11.71</c:v>
                </c:pt>
                <c:pt idx="30314">
                  <c:v>11.686</c:v>
                </c:pt>
                <c:pt idx="30315">
                  <c:v>11.686</c:v>
                </c:pt>
                <c:pt idx="30316">
                  <c:v>11.686</c:v>
                </c:pt>
                <c:pt idx="30317">
                  <c:v>11.686</c:v>
                </c:pt>
                <c:pt idx="30318">
                  <c:v>11.686</c:v>
                </c:pt>
                <c:pt idx="30319">
                  <c:v>11.662000000000001</c:v>
                </c:pt>
                <c:pt idx="30320">
                  <c:v>11.662000000000001</c:v>
                </c:pt>
                <c:pt idx="30321">
                  <c:v>11.662000000000001</c:v>
                </c:pt>
                <c:pt idx="30322">
                  <c:v>11.637</c:v>
                </c:pt>
                <c:pt idx="30323">
                  <c:v>11.613</c:v>
                </c:pt>
                <c:pt idx="30324">
                  <c:v>11.613</c:v>
                </c:pt>
                <c:pt idx="30325">
                  <c:v>11.613</c:v>
                </c:pt>
                <c:pt idx="30326">
                  <c:v>11.613</c:v>
                </c:pt>
                <c:pt idx="30327">
                  <c:v>11.613</c:v>
                </c:pt>
                <c:pt idx="30328">
                  <c:v>11.613</c:v>
                </c:pt>
                <c:pt idx="30329">
                  <c:v>11.613</c:v>
                </c:pt>
                <c:pt idx="30330">
                  <c:v>11.589</c:v>
                </c:pt>
                <c:pt idx="30331">
                  <c:v>11.589</c:v>
                </c:pt>
                <c:pt idx="30332">
                  <c:v>11.589</c:v>
                </c:pt>
                <c:pt idx="30333">
                  <c:v>11.589</c:v>
                </c:pt>
                <c:pt idx="30334">
                  <c:v>11.589</c:v>
                </c:pt>
                <c:pt idx="30335">
                  <c:v>11.589</c:v>
                </c:pt>
                <c:pt idx="30336">
                  <c:v>11.565</c:v>
                </c:pt>
                <c:pt idx="30337">
                  <c:v>11.589</c:v>
                </c:pt>
                <c:pt idx="30338">
                  <c:v>11.589</c:v>
                </c:pt>
                <c:pt idx="30339">
                  <c:v>11.589</c:v>
                </c:pt>
                <c:pt idx="30340">
                  <c:v>11.589</c:v>
                </c:pt>
                <c:pt idx="30341">
                  <c:v>11.589</c:v>
                </c:pt>
                <c:pt idx="30342">
                  <c:v>11.589</c:v>
                </c:pt>
                <c:pt idx="30343">
                  <c:v>11.565</c:v>
                </c:pt>
                <c:pt idx="30344">
                  <c:v>11.565</c:v>
                </c:pt>
                <c:pt idx="30345">
                  <c:v>11.565</c:v>
                </c:pt>
                <c:pt idx="30346">
                  <c:v>11.565</c:v>
                </c:pt>
                <c:pt idx="30347">
                  <c:v>11.565</c:v>
                </c:pt>
                <c:pt idx="30348">
                  <c:v>11.565</c:v>
                </c:pt>
                <c:pt idx="30349">
                  <c:v>11.589</c:v>
                </c:pt>
                <c:pt idx="30350">
                  <c:v>11.589</c:v>
                </c:pt>
                <c:pt idx="30351">
                  <c:v>11.589</c:v>
                </c:pt>
                <c:pt idx="30352">
                  <c:v>11.589</c:v>
                </c:pt>
                <c:pt idx="30353">
                  <c:v>11.589</c:v>
                </c:pt>
                <c:pt idx="30354">
                  <c:v>11.589</c:v>
                </c:pt>
                <c:pt idx="30355">
                  <c:v>11.589</c:v>
                </c:pt>
                <c:pt idx="30356">
                  <c:v>11.565</c:v>
                </c:pt>
                <c:pt idx="30357">
                  <c:v>11.565</c:v>
                </c:pt>
                <c:pt idx="30358">
                  <c:v>11.565</c:v>
                </c:pt>
                <c:pt idx="30359">
                  <c:v>11.565</c:v>
                </c:pt>
                <c:pt idx="30360">
                  <c:v>11.565</c:v>
                </c:pt>
                <c:pt idx="30361">
                  <c:v>11.565</c:v>
                </c:pt>
                <c:pt idx="30362">
                  <c:v>11.565</c:v>
                </c:pt>
                <c:pt idx="30363">
                  <c:v>11.565</c:v>
                </c:pt>
                <c:pt idx="30364">
                  <c:v>11.565</c:v>
                </c:pt>
                <c:pt idx="30365">
                  <c:v>11.565</c:v>
                </c:pt>
                <c:pt idx="30366">
                  <c:v>11.565</c:v>
                </c:pt>
                <c:pt idx="30367">
                  <c:v>11.565</c:v>
                </c:pt>
                <c:pt idx="30368">
                  <c:v>11.54</c:v>
                </c:pt>
                <c:pt idx="30369">
                  <c:v>11.54</c:v>
                </c:pt>
                <c:pt idx="30370">
                  <c:v>11.565</c:v>
                </c:pt>
                <c:pt idx="30371">
                  <c:v>11.565</c:v>
                </c:pt>
                <c:pt idx="30372">
                  <c:v>11.589</c:v>
                </c:pt>
                <c:pt idx="30373">
                  <c:v>11.589</c:v>
                </c:pt>
                <c:pt idx="30374">
                  <c:v>11.589</c:v>
                </c:pt>
                <c:pt idx="30375">
                  <c:v>11.613</c:v>
                </c:pt>
                <c:pt idx="30376">
                  <c:v>11.613</c:v>
                </c:pt>
                <c:pt idx="30377">
                  <c:v>11.613</c:v>
                </c:pt>
                <c:pt idx="30378">
                  <c:v>11.613</c:v>
                </c:pt>
                <c:pt idx="30379">
                  <c:v>11.613</c:v>
                </c:pt>
                <c:pt idx="30380">
                  <c:v>11.613</c:v>
                </c:pt>
                <c:pt idx="30381">
                  <c:v>11.686</c:v>
                </c:pt>
                <c:pt idx="30382">
                  <c:v>11.734</c:v>
                </c:pt>
                <c:pt idx="30383">
                  <c:v>11.759</c:v>
                </c:pt>
                <c:pt idx="30384">
                  <c:v>11.782999999999999</c:v>
                </c:pt>
                <c:pt idx="30385">
                  <c:v>11.832000000000001</c:v>
                </c:pt>
                <c:pt idx="30386">
                  <c:v>11.88</c:v>
                </c:pt>
                <c:pt idx="30387">
                  <c:v>11.88</c:v>
                </c:pt>
                <c:pt idx="30388">
                  <c:v>11.88</c:v>
                </c:pt>
                <c:pt idx="30389">
                  <c:v>11.88</c:v>
                </c:pt>
                <c:pt idx="30390">
                  <c:v>11.929</c:v>
                </c:pt>
                <c:pt idx="30391">
                  <c:v>11.929</c:v>
                </c:pt>
                <c:pt idx="30392">
                  <c:v>11.952999999999999</c:v>
                </c:pt>
                <c:pt idx="30393">
                  <c:v>11.977</c:v>
                </c:pt>
                <c:pt idx="30394">
                  <c:v>11.977</c:v>
                </c:pt>
                <c:pt idx="30395">
                  <c:v>11.977</c:v>
                </c:pt>
                <c:pt idx="30396">
                  <c:v>12.000999999999999</c:v>
                </c:pt>
                <c:pt idx="30397">
                  <c:v>11.952999999999999</c:v>
                </c:pt>
                <c:pt idx="30398">
                  <c:v>11.952999999999999</c:v>
                </c:pt>
                <c:pt idx="30399">
                  <c:v>11.929</c:v>
                </c:pt>
                <c:pt idx="30400">
                  <c:v>11.904</c:v>
                </c:pt>
                <c:pt idx="30401">
                  <c:v>11.904</c:v>
                </c:pt>
                <c:pt idx="30402">
                  <c:v>11.88</c:v>
                </c:pt>
                <c:pt idx="30403">
                  <c:v>11.88</c:v>
                </c:pt>
                <c:pt idx="30404">
                  <c:v>11.856</c:v>
                </c:pt>
                <c:pt idx="30405">
                  <c:v>11.832000000000001</c:v>
                </c:pt>
                <c:pt idx="30406">
                  <c:v>11.832000000000001</c:v>
                </c:pt>
                <c:pt idx="30407">
                  <c:v>11.832000000000001</c:v>
                </c:pt>
                <c:pt idx="30408">
                  <c:v>11.807</c:v>
                </c:pt>
                <c:pt idx="30409">
                  <c:v>11.782999999999999</c:v>
                </c:pt>
                <c:pt idx="30410">
                  <c:v>11.759</c:v>
                </c:pt>
                <c:pt idx="30411">
                  <c:v>11.734</c:v>
                </c:pt>
                <c:pt idx="30412">
                  <c:v>11.734</c:v>
                </c:pt>
                <c:pt idx="30413">
                  <c:v>11.71</c:v>
                </c:pt>
                <c:pt idx="30414">
                  <c:v>11.71</c:v>
                </c:pt>
                <c:pt idx="30415">
                  <c:v>11.686</c:v>
                </c:pt>
                <c:pt idx="30416">
                  <c:v>11.662000000000001</c:v>
                </c:pt>
                <c:pt idx="30417">
                  <c:v>11.637</c:v>
                </c:pt>
                <c:pt idx="30418">
                  <c:v>11.637</c:v>
                </c:pt>
                <c:pt idx="30419">
                  <c:v>11.613</c:v>
                </c:pt>
                <c:pt idx="30420">
                  <c:v>11.589</c:v>
                </c:pt>
                <c:pt idx="30421">
                  <c:v>11.589</c:v>
                </c:pt>
                <c:pt idx="30422">
                  <c:v>11.565</c:v>
                </c:pt>
                <c:pt idx="30423">
                  <c:v>11.54</c:v>
                </c:pt>
                <c:pt idx="30424">
                  <c:v>11.54</c:v>
                </c:pt>
                <c:pt idx="30425">
                  <c:v>11.54</c:v>
                </c:pt>
                <c:pt idx="30426">
                  <c:v>11.516</c:v>
                </c:pt>
                <c:pt idx="30427">
                  <c:v>11.516</c:v>
                </c:pt>
                <c:pt idx="30428">
                  <c:v>11.516</c:v>
                </c:pt>
                <c:pt idx="30429">
                  <c:v>11.492000000000001</c:v>
                </c:pt>
                <c:pt idx="30430">
                  <c:v>11.492000000000001</c:v>
                </c:pt>
                <c:pt idx="30431">
                  <c:v>11.492000000000001</c:v>
                </c:pt>
                <c:pt idx="30432">
                  <c:v>11.492000000000001</c:v>
                </c:pt>
                <c:pt idx="30433">
                  <c:v>11.467000000000001</c:v>
                </c:pt>
                <c:pt idx="30434">
                  <c:v>11.467000000000001</c:v>
                </c:pt>
                <c:pt idx="30435">
                  <c:v>11.467000000000001</c:v>
                </c:pt>
                <c:pt idx="30436">
                  <c:v>11.443</c:v>
                </c:pt>
                <c:pt idx="30437">
                  <c:v>11.443</c:v>
                </c:pt>
                <c:pt idx="30438">
                  <c:v>11.443</c:v>
                </c:pt>
                <c:pt idx="30439">
                  <c:v>11.419</c:v>
                </c:pt>
                <c:pt idx="30440">
                  <c:v>11.419</c:v>
                </c:pt>
                <c:pt idx="30441">
                  <c:v>11.419</c:v>
                </c:pt>
                <c:pt idx="30442">
                  <c:v>11.419</c:v>
                </c:pt>
                <c:pt idx="30443">
                  <c:v>11.419</c:v>
                </c:pt>
                <c:pt idx="30444">
                  <c:v>11.419</c:v>
                </c:pt>
                <c:pt idx="30445">
                  <c:v>11.419</c:v>
                </c:pt>
                <c:pt idx="30446">
                  <c:v>11.419</c:v>
                </c:pt>
                <c:pt idx="30447">
                  <c:v>11.419</c:v>
                </c:pt>
                <c:pt idx="30448">
                  <c:v>11.419</c:v>
                </c:pt>
                <c:pt idx="30449">
                  <c:v>11.419</c:v>
                </c:pt>
                <c:pt idx="30450">
                  <c:v>11.419</c:v>
                </c:pt>
                <c:pt idx="30451">
                  <c:v>11.419</c:v>
                </c:pt>
                <c:pt idx="30452">
                  <c:v>11.419</c:v>
                </c:pt>
                <c:pt idx="30453">
                  <c:v>11.419</c:v>
                </c:pt>
                <c:pt idx="30454">
                  <c:v>11.419</c:v>
                </c:pt>
                <c:pt idx="30455">
                  <c:v>11.419</c:v>
                </c:pt>
                <c:pt idx="30456">
                  <c:v>11.419</c:v>
                </c:pt>
                <c:pt idx="30457">
                  <c:v>11.419</c:v>
                </c:pt>
                <c:pt idx="30458">
                  <c:v>11.419</c:v>
                </c:pt>
                <c:pt idx="30459">
                  <c:v>11.419</c:v>
                </c:pt>
                <c:pt idx="30460">
                  <c:v>11.419</c:v>
                </c:pt>
                <c:pt idx="30461">
                  <c:v>11.419</c:v>
                </c:pt>
                <c:pt idx="30462">
                  <c:v>11.419</c:v>
                </c:pt>
                <c:pt idx="30463">
                  <c:v>11.419</c:v>
                </c:pt>
                <c:pt idx="30464">
                  <c:v>11.419</c:v>
                </c:pt>
                <c:pt idx="30465">
                  <c:v>11.419</c:v>
                </c:pt>
                <c:pt idx="30466">
                  <c:v>11.419</c:v>
                </c:pt>
                <c:pt idx="30467">
                  <c:v>11.419</c:v>
                </c:pt>
                <c:pt idx="30468">
                  <c:v>11.419</c:v>
                </c:pt>
                <c:pt idx="30469">
                  <c:v>11.443</c:v>
                </c:pt>
                <c:pt idx="30470">
                  <c:v>11.443</c:v>
                </c:pt>
                <c:pt idx="30471">
                  <c:v>11.443</c:v>
                </c:pt>
                <c:pt idx="30472">
                  <c:v>11.443</c:v>
                </c:pt>
                <c:pt idx="30473">
                  <c:v>11.467000000000001</c:v>
                </c:pt>
                <c:pt idx="30474">
                  <c:v>11.467000000000001</c:v>
                </c:pt>
                <c:pt idx="30475">
                  <c:v>11.492000000000001</c:v>
                </c:pt>
                <c:pt idx="30476">
                  <c:v>11.492000000000001</c:v>
                </c:pt>
                <c:pt idx="30477">
                  <c:v>11.516</c:v>
                </c:pt>
                <c:pt idx="30478">
                  <c:v>11.565</c:v>
                </c:pt>
                <c:pt idx="30479">
                  <c:v>11.565</c:v>
                </c:pt>
                <c:pt idx="30480">
                  <c:v>11.589</c:v>
                </c:pt>
                <c:pt idx="30481">
                  <c:v>11.613</c:v>
                </c:pt>
                <c:pt idx="30482">
                  <c:v>11.613</c:v>
                </c:pt>
                <c:pt idx="30483">
                  <c:v>11.637</c:v>
                </c:pt>
                <c:pt idx="30484">
                  <c:v>11.734</c:v>
                </c:pt>
                <c:pt idx="30485">
                  <c:v>11.734</c:v>
                </c:pt>
                <c:pt idx="30486">
                  <c:v>11.734</c:v>
                </c:pt>
                <c:pt idx="30487">
                  <c:v>11.759</c:v>
                </c:pt>
                <c:pt idx="30488">
                  <c:v>11.734</c:v>
                </c:pt>
                <c:pt idx="30489">
                  <c:v>11.734</c:v>
                </c:pt>
                <c:pt idx="30490">
                  <c:v>11.71</c:v>
                </c:pt>
                <c:pt idx="30491">
                  <c:v>11.759</c:v>
                </c:pt>
                <c:pt idx="30492">
                  <c:v>11.759</c:v>
                </c:pt>
                <c:pt idx="30493">
                  <c:v>11.734</c:v>
                </c:pt>
                <c:pt idx="30494">
                  <c:v>11.71</c:v>
                </c:pt>
                <c:pt idx="30495">
                  <c:v>11.686</c:v>
                </c:pt>
                <c:pt idx="30496">
                  <c:v>11.686</c:v>
                </c:pt>
                <c:pt idx="30497">
                  <c:v>11.686</c:v>
                </c:pt>
                <c:pt idx="30498">
                  <c:v>11.686</c:v>
                </c:pt>
                <c:pt idx="30499">
                  <c:v>11.662000000000001</c:v>
                </c:pt>
                <c:pt idx="30500">
                  <c:v>11.662000000000001</c:v>
                </c:pt>
                <c:pt idx="30501">
                  <c:v>11.662000000000001</c:v>
                </c:pt>
                <c:pt idx="30502">
                  <c:v>11.637</c:v>
                </c:pt>
                <c:pt idx="30503">
                  <c:v>11.637</c:v>
                </c:pt>
                <c:pt idx="30504">
                  <c:v>11.637</c:v>
                </c:pt>
                <c:pt idx="30505">
                  <c:v>11.637</c:v>
                </c:pt>
                <c:pt idx="30506">
                  <c:v>11.637</c:v>
                </c:pt>
                <c:pt idx="30507">
                  <c:v>11.613</c:v>
                </c:pt>
                <c:pt idx="30508">
                  <c:v>11.613</c:v>
                </c:pt>
                <c:pt idx="30509">
                  <c:v>11.613</c:v>
                </c:pt>
                <c:pt idx="30510">
                  <c:v>11.613</c:v>
                </c:pt>
                <c:pt idx="30511">
                  <c:v>11.613</c:v>
                </c:pt>
                <c:pt idx="30512">
                  <c:v>11.613</c:v>
                </c:pt>
                <c:pt idx="30513">
                  <c:v>11.613</c:v>
                </c:pt>
                <c:pt idx="30514">
                  <c:v>11.613</c:v>
                </c:pt>
                <c:pt idx="30515">
                  <c:v>11.589</c:v>
                </c:pt>
                <c:pt idx="30516">
                  <c:v>11.589</c:v>
                </c:pt>
                <c:pt idx="30517">
                  <c:v>11.589</c:v>
                </c:pt>
                <c:pt idx="30518">
                  <c:v>11.589</c:v>
                </c:pt>
                <c:pt idx="30519">
                  <c:v>11.589</c:v>
                </c:pt>
                <c:pt idx="30520">
                  <c:v>11.565</c:v>
                </c:pt>
                <c:pt idx="30521">
                  <c:v>11.565</c:v>
                </c:pt>
                <c:pt idx="30522">
                  <c:v>11.54</c:v>
                </c:pt>
                <c:pt idx="30523">
                  <c:v>11.54</c:v>
                </c:pt>
                <c:pt idx="30524">
                  <c:v>11.54</c:v>
                </c:pt>
                <c:pt idx="30525">
                  <c:v>11.565</c:v>
                </c:pt>
                <c:pt idx="30526">
                  <c:v>11.54</c:v>
                </c:pt>
                <c:pt idx="30527">
                  <c:v>11.54</c:v>
                </c:pt>
                <c:pt idx="30528">
                  <c:v>11.54</c:v>
                </c:pt>
                <c:pt idx="30529">
                  <c:v>11.54</c:v>
                </c:pt>
                <c:pt idx="30530">
                  <c:v>11.54</c:v>
                </c:pt>
                <c:pt idx="30531">
                  <c:v>11.516</c:v>
                </c:pt>
                <c:pt idx="30532">
                  <c:v>11.516</c:v>
                </c:pt>
                <c:pt idx="30533">
                  <c:v>11.516</c:v>
                </c:pt>
                <c:pt idx="30534">
                  <c:v>11.492000000000001</c:v>
                </c:pt>
                <c:pt idx="30535">
                  <c:v>11.492000000000001</c:v>
                </c:pt>
                <c:pt idx="30536">
                  <c:v>11.492000000000001</c:v>
                </c:pt>
                <c:pt idx="30537">
                  <c:v>11.492000000000001</c:v>
                </c:pt>
                <c:pt idx="30538">
                  <c:v>11.492000000000001</c:v>
                </c:pt>
                <c:pt idx="30539">
                  <c:v>11.492000000000001</c:v>
                </c:pt>
                <c:pt idx="30540">
                  <c:v>11.492000000000001</c:v>
                </c:pt>
                <c:pt idx="30541">
                  <c:v>11.492000000000001</c:v>
                </c:pt>
                <c:pt idx="30542">
                  <c:v>11.492000000000001</c:v>
                </c:pt>
                <c:pt idx="30543">
                  <c:v>11.492000000000001</c:v>
                </c:pt>
                <c:pt idx="30544">
                  <c:v>11.492000000000001</c:v>
                </c:pt>
                <c:pt idx="30545">
                  <c:v>11.492000000000001</c:v>
                </c:pt>
                <c:pt idx="30546">
                  <c:v>11.492000000000001</c:v>
                </c:pt>
                <c:pt idx="30547">
                  <c:v>11.492000000000001</c:v>
                </c:pt>
                <c:pt idx="30548">
                  <c:v>11.492000000000001</c:v>
                </c:pt>
                <c:pt idx="30549">
                  <c:v>11.492000000000001</c:v>
                </c:pt>
                <c:pt idx="30550">
                  <c:v>11.492000000000001</c:v>
                </c:pt>
                <c:pt idx="30551">
                  <c:v>11.492000000000001</c:v>
                </c:pt>
                <c:pt idx="30552">
                  <c:v>11.467000000000001</c:v>
                </c:pt>
                <c:pt idx="30553">
                  <c:v>11.492000000000001</c:v>
                </c:pt>
                <c:pt idx="30554">
                  <c:v>11.492000000000001</c:v>
                </c:pt>
                <c:pt idx="30555">
                  <c:v>11.492000000000001</c:v>
                </c:pt>
                <c:pt idx="30556">
                  <c:v>11.492000000000001</c:v>
                </c:pt>
                <c:pt idx="30557">
                  <c:v>11.492000000000001</c:v>
                </c:pt>
                <c:pt idx="30558">
                  <c:v>11.492000000000001</c:v>
                </c:pt>
                <c:pt idx="30559">
                  <c:v>11.492000000000001</c:v>
                </c:pt>
                <c:pt idx="30560">
                  <c:v>11.467000000000001</c:v>
                </c:pt>
                <c:pt idx="30561">
                  <c:v>11.467000000000001</c:v>
                </c:pt>
                <c:pt idx="30562">
                  <c:v>11.467000000000001</c:v>
                </c:pt>
                <c:pt idx="30563">
                  <c:v>11.467000000000001</c:v>
                </c:pt>
                <c:pt idx="30564">
                  <c:v>11.467000000000001</c:v>
                </c:pt>
                <c:pt idx="30565">
                  <c:v>11.492000000000001</c:v>
                </c:pt>
                <c:pt idx="30566">
                  <c:v>11.492000000000001</c:v>
                </c:pt>
                <c:pt idx="30567">
                  <c:v>11.492000000000001</c:v>
                </c:pt>
                <c:pt idx="30568">
                  <c:v>11.492000000000001</c:v>
                </c:pt>
                <c:pt idx="30569">
                  <c:v>11.516</c:v>
                </c:pt>
                <c:pt idx="30570">
                  <c:v>11.516</c:v>
                </c:pt>
                <c:pt idx="30571">
                  <c:v>11.516</c:v>
                </c:pt>
                <c:pt idx="30572">
                  <c:v>11.516</c:v>
                </c:pt>
                <c:pt idx="30573">
                  <c:v>11.516</c:v>
                </c:pt>
                <c:pt idx="30574">
                  <c:v>11.516</c:v>
                </c:pt>
                <c:pt idx="30575">
                  <c:v>11.54</c:v>
                </c:pt>
                <c:pt idx="30576">
                  <c:v>11.565</c:v>
                </c:pt>
                <c:pt idx="30577">
                  <c:v>11.565</c:v>
                </c:pt>
                <c:pt idx="30578">
                  <c:v>11.565</c:v>
                </c:pt>
                <c:pt idx="30579">
                  <c:v>11.589</c:v>
                </c:pt>
                <c:pt idx="30580">
                  <c:v>11.589</c:v>
                </c:pt>
                <c:pt idx="30581">
                  <c:v>11.589</c:v>
                </c:pt>
                <c:pt idx="30582">
                  <c:v>11.589</c:v>
                </c:pt>
                <c:pt idx="30583">
                  <c:v>11.589</c:v>
                </c:pt>
                <c:pt idx="30584">
                  <c:v>11.589</c:v>
                </c:pt>
                <c:pt idx="30585">
                  <c:v>11.565</c:v>
                </c:pt>
                <c:pt idx="30586">
                  <c:v>11.589</c:v>
                </c:pt>
                <c:pt idx="30587">
                  <c:v>11.589</c:v>
                </c:pt>
                <c:pt idx="30588">
                  <c:v>11.589</c:v>
                </c:pt>
                <c:pt idx="30589">
                  <c:v>11.613</c:v>
                </c:pt>
                <c:pt idx="30590">
                  <c:v>11.613</c:v>
                </c:pt>
                <c:pt idx="30591">
                  <c:v>11.589</c:v>
                </c:pt>
                <c:pt idx="30592">
                  <c:v>11.589</c:v>
                </c:pt>
                <c:pt idx="30593">
                  <c:v>11.565</c:v>
                </c:pt>
                <c:pt idx="30594">
                  <c:v>11.565</c:v>
                </c:pt>
                <c:pt idx="30595">
                  <c:v>11.565</c:v>
                </c:pt>
                <c:pt idx="30596">
                  <c:v>11.565</c:v>
                </c:pt>
                <c:pt idx="30597">
                  <c:v>11.565</c:v>
                </c:pt>
                <c:pt idx="30598">
                  <c:v>11.565</c:v>
                </c:pt>
                <c:pt idx="30599">
                  <c:v>11.54</c:v>
                </c:pt>
                <c:pt idx="30600">
                  <c:v>11.54</c:v>
                </c:pt>
                <c:pt idx="30601">
                  <c:v>11.54</c:v>
                </c:pt>
                <c:pt idx="30602">
                  <c:v>11.54</c:v>
                </c:pt>
                <c:pt idx="30603">
                  <c:v>11.54</c:v>
                </c:pt>
                <c:pt idx="30604">
                  <c:v>11.54</c:v>
                </c:pt>
                <c:pt idx="30605">
                  <c:v>11.54</c:v>
                </c:pt>
                <c:pt idx="30606">
                  <c:v>11.516</c:v>
                </c:pt>
                <c:pt idx="30607">
                  <c:v>11.516</c:v>
                </c:pt>
                <c:pt idx="30608">
                  <c:v>11.516</c:v>
                </c:pt>
                <c:pt idx="30609">
                  <c:v>11.516</c:v>
                </c:pt>
                <c:pt idx="30610">
                  <c:v>11.516</c:v>
                </c:pt>
                <c:pt idx="30611">
                  <c:v>11.516</c:v>
                </c:pt>
                <c:pt idx="30612">
                  <c:v>11.516</c:v>
                </c:pt>
                <c:pt idx="30613">
                  <c:v>11.516</c:v>
                </c:pt>
                <c:pt idx="30614">
                  <c:v>11.492000000000001</c:v>
                </c:pt>
                <c:pt idx="30615">
                  <c:v>11.492000000000001</c:v>
                </c:pt>
                <c:pt idx="30616">
                  <c:v>11.492000000000001</c:v>
                </c:pt>
                <c:pt idx="30617">
                  <c:v>11.492000000000001</c:v>
                </c:pt>
                <c:pt idx="30618">
                  <c:v>11.492000000000001</c:v>
                </c:pt>
                <c:pt idx="30619">
                  <c:v>11.492000000000001</c:v>
                </c:pt>
                <c:pt idx="30620">
                  <c:v>11.492000000000001</c:v>
                </c:pt>
                <c:pt idx="30621">
                  <c:v>11.492000000000001</c:v>
                </c:pt>
                <c:pt idx="30622">
                  <c:v>11.492000000000001</c:v>
                </c:pt>
                <c:pt idx="30623">
                  <c:v>11.492000000000001</c:v>
                </c:pt>
                <c:pt idx="30624">
                  <c:v>11.492000000000001</c:v>
                </c:pt>
                <c:pt idx="30625">
                  <c:v>11.492000000000001</c:v>
                </c:pt>
                <c:pt idx="30626">
                  <c:v>11.492000000000001</c:v>
                </c:pt>
                <c:pt idx="30627">
                  <c:v>11.467000000000001</c:v>
                </c:pt>
                <c:pt idx="30628">
                  <c:v>11.467000000000001</c:v>
                </c:pt>
                <c:pt idx="30629">
                  <c:v>11.467000000000001</c:v>
                </c:pt>
                <c:pt idx="30630">
                  <c:v>11.467000000000001</c:v>
                </c:pt>
                <c:pt idx="30631">
                  <c:v>11.467000000000001</c:v>
                </c:pt>
                <c:pt idx="30632">
                  <c:v>11.467000000000001</c:v>
                </c:pt>
                <c:pt idx="30633">
                  <c:v>11.467000000000001</c:v>
                </c:pt>
                <c:pt idx="30634">
                  <c:v>11.467000000000001</c:v>
                </c:pt>
                <c:pt idx="30635">
                  <c:v>11.443</c:v>
                </c:pt>
                <c:pt idx="30636">
                  <c:v>11.443</c:v>
                </c:pt>
                <c:pt idx="30637">
                  <c:v>11.419</c:v>
                </c:pt>
                <c:pt idx="30638">
                  <c:v>11.419</c:v>
                </c:pt>
                <c:pt idx="30639">
                  <c:v>11.419</c:v>
                </c:pt>
                <c:pt idx="30640">
                  <c:v>11.419</c:v>
                </c:pt>
                <c:pt idx="30641">
                  <c:v>11.419</c:v>
                </c:pt>
                <c:pt idx="30642">
                  <c:v>11.419</c:v>
                </c:pt>
                <c:pt idx="30643">
                  <c:v>11.419</c:v>
                </c:pt>
                <c:pt idx="30644">
                  <c:v>11.394</c:v>
                </c:pt>
                <c:pt idx="30645">
                  <c:v>11.394</c:v>
                </c:pt>
                <c:pt idx="30646">
                  <c:v>11.394</c:v>
                </c:pt>
                <c:pt idx="30647">
                  <c:v>11.394</c:v>
                </c:pt>
                <c:pt idx="30648">
                  <c:v>11.37</c:v>
                </c:pt>
                <c:pt idx="30649">
                  <c:v>11.37</c:v>
                </c:pt>
                <c:pt idx="30650">
                  <c:v>11.37</c:v>
                </c:pt>
                <c:pt idx="30651">
                  <c:v>11.37</c:v>
                </c:pt>
                <c:pt idx="30652">
                  <c:v>11.37</c:v>
                </c:pt>
                <c:pt idx="30653">
                  <c:v>11.37</c:v>
                </c:pt>
                <c:pt idx="30654">
                  <c:v>11.37</c:v>
                </c:pt>
                <c:pt idx="30655">
                  <c:v>11.37</c:v>
                </c:pt>
                <c:pt idx="30656">
                  <c:v>11.37</c:v>
                </c:pt>
                <c:pt idx="30657">
                  <c:v>11.37</c:v>
                </c:pt>
                <c:pt idx="30658">
                  <c:v>11.37</c:v>
                </c:pt>
                <c:pt idx="30659">
                  <c:v>11.37</c:v>
                </c:pt>
                <c:pt idx="30660">
                  <c:v>11.37</c:v>
                </c:pt>
                <c:pt idx="30661">
                  <c:v>11.37</c:v>
                </c:pt>
                <c:pt idx="30662">
                  <c:v>11.37</c:v>
                </c:pt>
                <c:pt idx="30663">
                  <c:v>11.394</c:v>
                </c:pt>
                <c:pt idx="30664">
                  <c:v>11.37</c:v>
                </c:pt>
                <c:pt idx="30665">
                  <c:v>11.37</c:v>
                </c:pt>
                <c:pt idx="30666">
                  <c:v>11.394</c:v>
                </c:pt>
                <c:pt idx="30667">
                  <c:v>11.394</c:v>
                </c:pt>
                <c:pt idx="30668">
                  <c:v>11.394</c:v>
                </c:pt>
                <c:pt idx="30669">
                  <c:v>11.467000000000001</c:v>
                </c:pt>
                <c:pt idx="30670">
                  <c:v>11.54</c:v>
                </c:pt>
                <c:pt idx="30671">
                  <c:v>11.589</c:v>
                </c:pt>
                <c:pt idx="30672">
                  <c:v>11.613</c:v>
                </c:pt>
                <c:pt idx="30673">
                  <c:v>11.662000000000001</c:v>
                </c:pt>
                <c:pt idx="30674">
                  <c:v>11.686</c:v>
                </c:pt>
                <c:pt idx="30675">
                  <c:v>11.71</c:v>
                </c:pt>
                <c:pt idx="30676">
                  <c:v>11.734</c:v>
                </c:pt>
                <c:pt idx="30677">
                  <c:v>11.759</c:v>
                </c:pt>
                <c:pt idx="30678">
                  <c:v>11.759</c:v>
                </c:pt>
                <c:pt idx="30679">
                  <c:v>11.782999999999999</c:v>
                </c:pt>
                <c:pt idx="30680">
                  <c:v>11.782999999999999</c:v>
                </c:pt>
                <c:pt idx="30681">
                  <c:v>11.807</c:v>
                </c:pt>
                <c:pt idx="30682">
                  <c:v>11.807</c:v>
                </c:pt>
                <c:pt idx="30683">
                  <c:v>11.807</c:v>
                </c:pt>
                <c:pt idx="30684">
                  <c:v>11.807</c:v>
                </c:pt>
                <c:pt idx="30685">
                  <c:v>11.782999999999999</c:v>
                </c:pt>
                <c:pt idx="30686">
                  <c:v>11.759</c:v>
                </c:pt>
                <c:pt idx="30687">
                  <c:v>11.759</c:v>
                </c:pt>
                <c:pt idx="30688">
                  <c:v>11.734</c:v>
                </c:pt>
                <c:pt idx="30689">
                  <c:v>11.71</c:v>
                </c:pt>
                <c:pt idx="30690">
                  <c:v>11.637</c:v>
                </c:pt>
                <c:pt idx="30691">
                  <c:v>11.613</c:v>
                </c:pt>
                <c:pt idx="30692">
                  <c:v>11.589</c:v>
                </c:pt>
                <c:pt idx="30693">
                  <c:v>11.565</c:v>
                </c:pt>
                <c:pt idx="30694">
                  <c:v>11.565</c:v>
                </c:pt>
                <c:pt idx="30695">
                  <c:v>11.54</c:v>
                </c:pt>
                <c:pt idx="30696">
                  <c:v>11.54</c:v>
                </c:pt>
                <c:pt idx="30697">
                  <c:v>11.516</c:v>
                </c:pt>
                <c:pt idx="30698">
                  <c:v>11.516</c:v>
                </c:pt>
                <c:pt idx="30699">
                  <c:v>11.492000000000001</c:v>
                </c:pt>
                <c:pt idx="30700">
                  <c:v>11.492000000000001</c:v>
                </c:pt>
                <c:pt idx="30701">
                  <c:v>11.467000000000001</c:v>
                </c:pt>
                <c:pt idx="30702">
                  <c:v>11.443</c:v>
                </c:pt>
                <c:pt idx="30703">
                  <c:v>11.443</c:v>
                </c:pt>
                <c:pt idx="30704">
                  <c:v>11.443</c:v>
                </c:pt>
                <c:pt idx="30705">
                  <c:v>11.419</c:v>
                </c:pt>
                <c:pt idx="30706">
                  <c:v>11.419</c:v>
                </c:pt>
                <c:pt idx="30707">
                  <c:v>11.419</c:v>
                </c:pt>
                <c:pt idx="30708">
                  <c:v>11.394</c:v>
                </c:pt>
                <c:pt idx="30709">
                  <c:v>11.394</c:v>
                </c:pt>
                <c:pt idx="30710">
                  <c:v>11.394</c:v>
                </c:pt>
                <c:pt idx="30711">
                  <c:v>11.394</c:v>
                </c:pt>
                <c:pt idx="30712">
                  <c:v>11.394</c:v>
                </c:pt>
                <c:pt idx="30713">
                  <c:v>11.394</c:v>
                </c:pt>
                <c:pt idx="30714">
                  <c:v>11.37</c:v>
                </c:pt>
                <c:pt idx="30715">
                  <c:v>11.37</c:v>
                </c:pt>
                <c:pt idx="30716">
                  <c:v>11.37</c:v>
                </c:pt>
                <c:pt idx="30717">
                  <c:v>11.346</c:v>
                </c:pt>
                <c:pt idx="30718">
                  <c:v>11.346</c:v>
                </c:pt>
                <c:pt idx="30719">
                  <c:v>11.346</c:v>
                </c:pt>
                <c:pt idx="30720">
                  <c:v>11.346</c:v>
                </c:pt>
                <c:pt idx="30721">
                  <c:v>11.37</c:v>
                </c:pt>
                <c:pt idx="30722">
                  <c:v>11.37</c:v>
                </c:pt>
                <c:pt idx="30723">
                  <c:v>11.37</c:v>
                </c:pt>
                <c:pt idx="30724">
                  <c:v>11.37</c:v>
                </c:pt>
                <c:pt idx="30725">
                  <c:v>11.37</c:v>
                </c:pt>
                <c:pt idx="30726">
                  <c:v>11.394</c:v>
                </c:pt>
                <c:pt idx="30727">
                  <c:v>11.37</c:v>
                </c:pt>
                <c:pt idx="30728">
                  <c:v>11.37</c:v>
                </c:pt>
                <c:pt idx="30729">
                  <c:v>11.37</c:v>
                </c:pt>
                <c:pt idx="30730">
                  <c:v>11.37</c:v>
                </c:pt>
                <c:pt idx="30731">
                  <c:v>11.37</c:v>
                </c:pt>
                <c:pt idx="30732">
                  <c:v>11.37</c:v>
                </c:pt>
                <c:pt idx="30733">
                  <c:v>11.37</c:v>
                </c:pt>
                <c:pt idx="30734">
                  <c:v>11.37</c:v>
                </c:pt>
                <c:pt idx="30735">
                  <c:v>11.37</c:v>
                </c:pt>
                <c:pt idx="30736">
                  <c:v>11.37</c:v>
                </c:pt>
                <c:pt idx="30737">
                  <c:v>11.346</c:v>
                </c:pt>
                <c:pt idx="30738">
                  <c:v>11.346</c:v>
                </c:pt>
                <c:pt idx="30739">
                  <c:v>11.346</c:v>
                </c:pt>
                <c:pt idx="30740">
                  <c:v>11.346</c:v>
                </c:pt>
                <c:pt idx="30741">
                  <c:v>11.346</c:v>
                </c:pt>
                <c:pt idx="30742">
                  <c:v>11.346</c:v>
                </c:pt>
                <c:pt idx="30743">
                  <c:v>11.346</c:v>
                </c:pt>
                <c:pt idx="30744">
                  <c:v>11.346</c:v>
                </c:pt>
                <c:pt idx="30745">
                  <c:v>11.346</c:v>
                </c:pt>
                <c:pt idx="30746">
                  <c:v>11.37</c:v>
                </c:pt>
                <c:pt idx="30747">
                  <c:v>11.37</c:v>
                </c:pt>
                <c:pt idx="30748">
                  <c:v>11.37</c:v>
                </c:pt>
                <c:pt idx="30749">
                  <c:v>11.37</c:v>
                </c:pt>
                <c:pt idx="30750">
                  <c:v>11.37</c:v>
                </c:pt>
                <c:pt idx="30751">
                  <c:v>11.37</c:v>
                </c:pt>
                <c:pt idx="30752">
                  <c:v>11.37</c:v>
                </c:pt>
                <c:pt idx="30753">
                  <c:v>11.346</c:v>
                </c:pt>
                <c:pt idx="30754">
                  <c:v>11.346</c:v>
                </c:pt>
                <c:pt idx="30755">
                  <c:v>11.37</c:v>
                </c:pt>
                <c:pt idx="30756">
                  <c:v>11.37</c:v>
                </c:pt>
                <c:pt idx="30757">
                  <c:v>11.346</c:v>
                </c:pt>
                <c:pt idx="30758">
                  <c:v>11.346</c:v>
                </c:pt>
                <c:pt idx="30759">
                  <c:v>11.37</c:v>
                </c:pt>
                <c:pt idx="30760">
                  <c:v>11.394</c:v>
                </c:pt>
                <c:pt idx="30761">
                  <c:v>11.394</c:v>
                </c:pt>
                <c:pt idx="30762">
                  <c:v>11.419</c:v>
                </c:pt>
                <c:pt idx="30763">
                  <c:v>11.419</c:v>
                </c:pt>
                <c:pt idx="30764">
                  <c:v>11.443</c:v>
                </c:pt>
                <c:pt idx="30765">
                  <c:v>11.443</c:v>
                </c:pt>
                <c:pt idx="30766">
                  <c:v>11.467000000000001</c:v>
                </c:pt>
                <c:pt idx="30767">
                  <c:v>11.492000000000001</c:v>
                </c:pt>
                <c:pt idx="30768">
                  <c:v>11.492000000000001</c:v>
                </c:pt>
                <c:pt idx="30769">
                  <c:v>11.492000000000001</c:v>
                </c:pt>
                <c:pt idx="30770">
                  <c:v>11.516</c:v>
                </c:pt>
                <c:pt idx="30771">
                  <c:v>11.516</c:v>
                </c:pt>
                <c:pt idx="30772">
                  <c:v>11.54</c:v>
                </c:pt>
                <c:pt idx="30773">
                  <c:v>11.565</c:v>
                </c:pt>
                <c:pt idx="30774">
                  <c:v>11.565</c:v>
                </c:pt>
                <c:pt idx="30775">
                  <c:v>11.589</c:v>
                </c:pt>
                <c:pt idx="30776">
                  <c:v>11.589</c:v>
                </c:pt>
                <c:pt idx="30777">
                  <c:v>11.613</c:v>
                </c:pt>
                <c:pt idx="30778">
                  <c:v>11.613</c:v>
                </c:pt>
                <c:pt idx="30779">
                  <c:v>11.613</c:v>
                </c:pt>
                <c:pt idx="30780">
                  <c:v>11.613</c:v>
                </c:pt>
                <c:pt idx="30781">
                  <c:v>11.613</c:v>
                </c:pt>
                <c:pt idx="30782">
                  <c:v>11.613</c:v>
                </c:pt>
                <c:pt idx="30783">
                  <c:v>11.613</c:v>
                </c:pt>
                <c:pt idx="30784">
                  <c:v>11.589</c:v>
                </c:pt>
                <c:pt idx="30785">
                  <c:v>11.565</c:v>
                </c:pt>
                <c:pt idx="30786">
                  <c:v>11.54</c:v>
                </c:pt>
                <c:pt idx="30787">
                  <c:v>11.516</c:v>
                </c:pt>
                <c:pt idx="30788">
                  <c:v>11.516</c:v>
                </c:pt>
                <c:pt idx="30789">
                  <c:v>11.516</c:v>
                </c:pt>
                <c:pt idx="30790">
                  <c:v>11.492000000000001</c:v>
                </c:pt>
                <c:pt idx="30791">
                  <c:v>11.492000000000001</c:v>
                </c:pt>
                <c:pt idx="30792">
                  <c:v>11.492000000000001</c:v>
                </c:pt>
                <c:pt idx="30793">
                  <c:v>11.467000000000001</c:v>
                </c:pt>
                <c:pt idx="30794">
                  <c:v>11.467000000000001</c:v>
                </c:pt>
                <c:pt idx="30795">
                  <c:v>11.443</c:v>
                </c:pt>
                <c:pt idx="30796">
                  <c:v>11.443</c:v>
                </c:pt>
                <c:pt idx="30797">
                  <c:v>11.443</c:v>
                </c:pt>
                <c:pt idx="30798">
                  <c:v>11.419</c:v>
                </c:pt>
                <c:pt idx="30799">
                  <c:v>11.419</c:v>
                </c:pt>
                <c:pt idx="30800">
                  <c:v>11.419</c:v>
                </c:pt>
                <c:pt idx="30801">
                  <c:v>11.419</c:v>
                </c:pt>
                <c:pt idx="30802">
                  <c:v>11.394</c:v>
                </c:pt>
                <c:pt idx="30803">
                  <c:v>11.394</c:v>
                </c:pt>
                <c:pt idx="30804">
                  <c:v>11.394</c:v>
                </c:pt>
                <c:pt idx="30805">
                  <c:v>11.394</c:v>
                </c:pt>
                <c:pt idx="30806">
                  <c:v>11.394</c:v>
                </c:pt>
                <c:pt idx="30807">
                  <c:v>11.394</c:v>
                </c:pt>
                <c:pt idx="30808">
                  <c:v>11.37</c:v>
                </c:pt>
                <c:pt idx="30809">
                  <c:v>11.37</c:v>
                </c:pt>
                <c:pt idx="30810">
                  <c:v>11.37</c:v>
                </c:pt>
                <c:pt idx="30811">
                  <c:v>11.346</c:v>
                </c:pt>
                <c:pt idx="30812">
                  <c:v>11.346</c:v>
                </c:pt>
                <c:pt idx="30813">
                  <c:v>11.346</c:v>
                </c:pt>
                <c:pt idx="30814">
                  <c:v>11.346</c:v>
                </c:pt>
                <c:pt idx="30815">
                  <c:v>11.346</c:v>
                </c:pt>
                <c:pt idx="30816">
                  <c:v>11.321</c:v>
                </c:pt>
                <c:pt idx="30817">
                  <c:v>11.321</c:v>
                </c:pt>
                <c:pt idx="30818">
                  <c:v>11.297000000000001</c:v>
                </c:pt>
                <c:pt idx="30819">
                  <c:v>11.297000000000001</c:v>
                </c:pt>
                <c:pt idx="30820">
                  <c:v>11.297000000000001</c:v>
                </c:pt>
                <c:pt idx="30821">
                  <c:v>11.297000000000001</c:v>
                </c:pt>
                <c:pt idx="30822">
                  <c:v>11.297000000000001</c:v>
                </c:pt>
                <c:pt idx="30823">
                  <c:v>11.297000000000001</c:v>
                </c:pt>
                <c:pt idx="30824">
                  <c:v>11.273</c:v>
                </c:pt>
                <c:pt idx="30825">
                  <c:v>11.273</c:v>
                </c:pt>
                <c:pt idx="30826">
                  <c:v>11.273</c:v>
                </c:pt>
                <c:pt idx="30827">
                  <c:v>11.247999999999999</c:v>
                </c:pt>
                <c:pt idx="30828">
                  <c:v>11.247999999999999</c:v>
                </c:pt>
                <c:pt idx="30829">
                  <c:v>11.247999999999999</c:v>
                </c:pt>
                <c:pt idx="30830">
                  <c:v>11.247999999999999</c:v>
                </c:pt>
                <c:pt idx="30831">
                  <c:v>11.247999999999999</c:v>
                </c:pt>
                <c:pt idx="30832">
                  <c:v>11.247999999999999</c:v>
                </c:pt>
                <c:pt idx="30833">
                  <c:v>11.247999999999999</c:v>
                </c:pt>
                <c:pt idx="30834">
                  <c:v>11.224</c:v>
                </c:pt>
                <c:pt idx="30835">
                  <c:v>11.224</c:v>
                </c:pt>
                <c:pt idx="30836">
                  <c:v>11.224</c:v>
                </c:pt>
                <c:pt idx="30837">
                  <c:v>11.224</c:v>
                </c:pt>
                <c:pt idx="30838">
                  <c:v>11.224</c:v>
                </c:pt>
                <c:pt idx="30839">
                  <c:v>11.224</c:v>
                </c:pt>
                <c:pt idx="30840">
                  <c:v>11.224</c:v>
                </c:pt>
                <c:pt idx="30841">
                  <c:v>11.224</c:v>
                </c:pt>
                <c:pt idx="30842">
                  <c:v>11.224</c:v>
                </c:pt>
                <c:pt idx="30843">
                  <c:v>11.224</c:v>
                </c:pt>
                <c:pt idx="30844">
                  <c:v>11.224</c:v>
                </c:pt>
                <c:pt idx="30845">
                  <c:v>11.224</c:v>
                </c:pt>
                <c:pt idx="30846">
                  <c:v>11.224</c:v>
                </c:pt>
                <c:pt idx="30847">
                  <c:v>11.224</c:v>
                </c:pt>
                <c:pt idx="30848">
                  <c:v>11.224</c:v>
                </c:pt>
                <c:pt idx="30849">
                  <c:v>11.224</c:v>
                </c:pt>
                <c:pt idx="30850">
                  <c:v>11.224</c:v>
                </c:pt>
                <c:pt idx="30851">
                  <c:v>11.2</c:v>
                </c:pt>
                <c:pt idx="30852">
                  <c:v>11.2</c:v>
                </c:pt>
                <c:pt idx="30853">
                  <c:v>11.224</c:v>
                </c:pt>
                <c:pt idx="30854">
                  <c:v>11.224</c:v>
                </c:pt>
                <c:pt idx="30855">
                  <c:v>11.224</c:v>
                </c:pt>
                <c:pt idx="30856">
                  <c:v>11.224</c:v>
                </c:pt>
                <c:pt idx="30857">
                  <c:v>11.224</c:v>
                </c:pt>
                <c:pt idx="30858">
                  <c:v>11.224</c:v>
                </c:pt>
                <c:pt idx="30859">
                  <c:v>11.247999999999999</c:v>
                </c:pt>
                <c:pt idx="30860">
                  <c:v>11.273</c:v>
                </c:pt>
                <c:pt idx="30861">
                  <c:v>11.346</c:v>
                </c:pt>
                <c:pt idx="30862">
                  <c:v>11.394</c:v>
                </c:pt>
                <c:pt idx="30863">
                  <c:v>11.443</c:v>
                </c:pt>
                <c:pt idx="30864">
                  <c:v>11.492000000000001</c:v>
                </c:pt>
                <c:pt idx="30865">
                  <c:v>11.516</c:v>
                </c:pt>
                <c:pt idx="30866">
                  <c:v>11.54</c:v>
                </c:pt>
                <c:pt idx="30867">
                  <c:v>11.589</c:v>
                </c:pt>
                <c:pt idx="30868">
                  <c:v>11.589</c:v>
                </c:pt>
                <c:pt idx="30869">
                  <c:v>11.613</c:v>
                </c:pt>
                <c:pt idx="30870">
                  <c:v>11.637</c:v>
                </c:pt>
                <c:pt idx="30871">
                  <c:v>11.686</c:v>
                </c:pt>
                <c:pt idx="30872">
                  <c:v>11.686</c:v>
                </c:pt>
                <c:pt idx="30873">
                  <c:v>11.686</c:v>
                </c:pt>
                <c:pt idx="30874">
                  <c:v>11.686</c:v>
                </c:pt>
                <c:pt idx="30875">
                  <c:v>11.686</c:v>
                </c:pt>
                <c:pt idx="30876">
                  <c:v>11.71</c:v>
                </c:pt>
                <c:pt idx="30877">
                  <c:v>11.637</c:v>
                </c:pt>
                <c:pt idx="30878">
                  <c:v>11.589</c:v>
                </c:pt>
                <c:pt idx="30879">
                  <c:v>11.589</c:v>
                </c:pt>
                <c:pt idx="30880">
                  <c:v>11.54</c:v>
                </c:pt>
                <c:pt idx="30881">
                  <c:v>11.516</c:v>
                </c:pt>
                <c:pt idx="30882">
                  <c:v>11.467000000000001</c:v>
                </c:pt>
                <c:pt idx="30883">
                  <c:v>11.443</c:v>
                </c:pt>
                <c:pt idx="30884">
                  <c:v>11.443</c:v>
                </c:pt>
                <c:pt idx="30885">
                  <c:v>11.419</c:v>
                </c:pt>
                <c:pt idx="30886">
                  <c:v>11.394</c:v>
                </c:pt>
                <c:pt idx="30887">
                  <c:v>11.394</c:v>
                </c:pt>
                <c:pt idx="30888">
                  <c:v>11.394</c:v>
                </c:pt>
                <c:pt idx="30889">
                  <c:v>11.37</c:v>
                </c:pt>
                <c:pt idx="30890">
                  <c:v>11.37</c:v>
                </c:pt>
                <c:pt idx="30891">
                  <c:v>11.37</c:v>
                </c:pt>
                <c:pt idx="30892">
                  <c:v>11.37</c:v>
                </c:pt>
                <c:pt idx="30893">
                  <c:v>11.346</c:v>
                </c:pt>
                <c:pt idx="30894">
                  <c:v>11.37</c:v>
                </c:pt>
                <c:pt idx="30895">
                  <c:v>11.346</c:v>
                </c:pt>
                <c:pt idx="30896">
                  <c:v>11.346</c:v>
                </c:pt>
                <c:pt idx="30897">
                  <c:v>11.346</c:v>
                </c:pt>
                <c:pt idx="30898">
                  <c:v>11.321</c:v>
                </c:pt>
                <c:pt idx="30899">
                  <c:v>11.321</c:v>
                </c:pt>
                <c:pt idx="30900">
                  <c:v>11.321</c:v>
                </c:pt>
                <c:pt idx="30901">
                  <c:v>11.321</c:v>
                </c:pt>
                <c:pt idx="30902">
                  <c:v>11.297000000000001</c:v>
                </c:pt>
                <c:pt idx="30903">
                  <c:v>11.297000000000001</c:v>
                </c:pt>
                <c:pt idx="30904">
                  <c:v>11.297000000000001</c:v>
                </c:pt>
                <c:pt idx="30905">
                  <c:v>11.297000000000001</c:v>
                </c:pt>
                <c:pt idx="30906">
                  <c:v>11.297000000000001</c:v>
                </c:pt>
                <c:pt idx="30907">
                  <c:v>11.297000000000001</c:v>
                </c:pt>
                <c:pt idx="30908">
                  <c:v>11.297000000000001</c:v>
                </c:pt>
                <c:pt idx="30909">
                  <c:v>11.297000000000001</c:v>
                </c:pt>
                <c:pt idx="30910">
                  <c:v>11.273</c:v>
                </c:pt>
                <c:pt idx="30911">
                  <c:v>11.273</c:v>
                </c:pt>
                <c:pt idx="30912">
                  <c:v>11.273</c:v>
                </c:pt>
                <c:pt idx="30913">
                  <c:v>11.273</c:v>
                </c:pt>
                <c:pt idx="30914">
                  <c:v>11.273</c:v>
                </c:pt>
                <c:pt idx="30915">
                  <c:v>11.247999999999999</c:v>
                </c:pt>
                <c:pt idx="30916">
                  <c:v>11.247999999999999</c:v>
                </c:pt>
                <c:pt idx="30917">
                  <c:v>11.247999999999999</c:v>
                </c:pt>
                <c:pt idx="30918">
                  <c:v>11.247999999999999</c:v>
                </c:pt>
                <c:pt idx="30919">
                  <c:v>11.224</c:v>
                </c:pt>
                <c:pt idx="30920">
                  <c:v>11.224</c:v>
                </c:pt>
                <c:pt idx="30921">
                  <c:v>11.224</c:v>
                </c:pt>
                <c:pt idx="30922">
                  <c:v>11.224</c:v>
                </c:pt>
                <c:pt idx="30923">
                  <c:v>11.224</c:v>
                </c:pt>
                <c:pt idx="30924">
                  <c:v>11.224</c:v>
                </c:pt>
                <c:pt idx="30925">
                  <c:v>11.224</c:v>
                </c:pt>
                <c:pt idx="30926">
                  <c:v>11.224</c:v>
                </c:pt>
                <c:pt idx="30927">
                  <c:v>11.224</c:v>
                </c:pt>
                <c:pt idx="30928">
                  <c:v>11.224</c:v>
                </c:pt>
                <c:pt idx="30929">
                  <c:v>11.224</c:v>
                </c:pt>
                <c:pt idx="30930">
                  <c:v>11.2</c:v>
                </c:pt>
                <c:pt idx="30931">
                  <c:v>11.224</c:v>
                </c:pt>
                <c:pt idx="30932">
                  <c:v>11.224</c:v>
                </c:pt>
                <c:pt idx="30933">
                  <c:v>11.224</c:v>
                </c:pt>
                <c:pt idx="30934">
                  <c:v>11.224</c:v>
                </c:pt>
                <c:pt idx="30935">
                  <c:v>11.224</c:v>
                </c:pt>
                <c:pt idx="30936">
                  <c:v>11.224</c:v>
                </c:pt>
                <c:pt idx="30937">
                  <c:v>11.224</c:v>
                </c:pt>
                <c:pt idx="30938">
                  <c:v>11.224</c:v>
                </c:pt>
                <c:pt idx="30939">
                  <c:v>11.224</c:v>
                </c:pt>
                <c:pt idx="30940">
                  <c:v>11.224</c:v>
                </c:pt>
                <c:pt idx="30941">
                  <c:v>11.224</c:v>
                </c:pt>
                <c:pt idx="30942">
                  <c:v>11.224</c:v>
                </c:pt>
                <c:pt idx="30943">
                  <c:v>11.224</c:v>
                </c:pt>
                <c:pt idx="30944">
                  <c:v>11.224</c:v>
                </c:pt>
                <c:pt idx="30945">
                  <c:v>11.224</c:v>
                </c:pt>
                <c:pt idx="30946">
                  <c:v>11.224</c:v>
                </c:pt>
                <c:pt idx="30947">
                  <c:v>11.2</c:v>
                </c:pt>
                <c:pt idx="30948">
                  <c:v>11.224</c:v>
                </c:pt>
                <c:pt idx="30949">
                  <c:v>11.224</c:v>
                </c:pt>
                <c:pt idx="30950">
                  <c:v>11.224</c:v>
                </c:pt>
                <c:pt idx="30951">
                  <c:v>11.224</c:v>
                </c:pt>
                <c:pt idx="30952">
                  <c:v>11.224</c:v>
                </c:pt>
                <c:pt idx="30953">
                  <c:v>11.224</c:v>
                </c:pt>
                <c:pt idx="30954">
                  <c:v>11.224</c:v>
                </c:pt>
                <c:pt idx="30955">
                  <c:v>11.224</c:v>
                </c:pt>
                <c:pt idx="30956">
                  <c:v>11.247999999999999</c:v>
                </c:pt>
                <c:pt idx="30957">
                  <c:v>11.321</c:v>
                </c:pt>
                <c:pt idx="30958">
                  <c:v>11.37</c:v>
                </c:pt>
                <c:pt idx="30959">
                  <c:v>11.419</c:v>
                </c:pt>
                <c:pt idx="30960">
                  <c:v>11.467000000000001</c:v>
                </c:pt>
                <c:pt idx="30961">
                  <c:v>11.492000000000001</c:v>
                </c:pt>
                <c:pt idx="30962">
                  <c:v>11.54</c:v>
                </c:pt>
                <c:pt idx="30963">
                  <c:v>11.565</c:v>
                </c:pt>
                <c:pt idx="30964">
                  <c:v>11.589</c:v>
                </c:pt>
                <c:pt idx="30965">
                  <c:v>11.613</c:v>
                </c:pt>
                <c:pt idx="30966">
                  <c:v>11.613</c:v>
                </c:pt>
                <c:pt idx="30967">
                  <c:v>11.637</c:v>
                </c:pt>
                <c:pt idx="30968">
                  <c:v>11.662000000000001</c:v>
                </c:pt>
                <c:pt idx="30969">
                  <c:v>11.662000000000001</c:v>
                </c:pt>
                <c:pt idx="30970">
                  <c:v>11.662000000000001</c:v>
                </c:pt>
                <c:pt idx="30971">
                  <c:v>11.686</c:v>
                </c:pt>
                <c:pt idx="30972">
                  <c:v>11.686</c:v>
                </c:pt>
                <c:pt idx="30973">
                  <c:v>11.686</c:v>
                </c:pt>
                <c:pt idx="30974">
                  <c:v>11.662000000000001</c:v>
                </c:pt>
                <c:pt idx="30975">
                  <c:v>11.662000000000001</c:v>
                </c:pt>
                <c:pt idx="30976">
                  <c:v>11.637</c:v>
                </c:pt>
                <c:pt idx="30977">
                  <c:v>11.565</c:v>
                </c:pt>
                <c:pt idx="30978">
                  <c:v>11.516</c:v>
                </c:pt>
                <c:pt idx="30979">
                  <c:v>11.492000000000001</c:v>
                </c:pt>
                <c:pt idx="30980">
                  <c:v>11.467000000000001</c:v>
                </c:pt>
                <c:pt idx="30981">
                  <c:v>11.443</c:v>
                </c:pt>
                <c:pt idx="30982">
                  <c:v>11.443</c:v>
                </c:pt>
                <c:pt idx="30983">
                  <c:v>11.443</c:v>
                </c:pt>
                <c:pt idx="30984">
                  <c:v>11.419</c:v>
                </c:pt>
                <c:pt idx="30985">
                  <c:v>11.419</c:v>
                </c:pt>
                <c:pt idx="30986">
                  <c:v>11.394</c:v>
                </c:pt>
                <c:pt idx="30987">
                  <c:v>11.394</c:v>
                </c:pt>
                <c:pt idx="30988">
                  <c:v>11.37</c:v>
                </c:pt>
                <c:pt idx="30989">
                  <c:v>11.37</c:v>
                </c:pt>
                <c:pt idx="30990">
                  <c:v>11.37</c:v>
                </c:pt>
                <c:pt idx="30991">
                  <c:v>11.346</c:v>
                </c:pt>
                <c:pt idx="30992">
                  <c:v>11.346</c:v>
                </c:pt>
                <c:pt idx="30993">
                  <c:v>11.346</c:v>
                </c:pt>
                <c:pt idx="30994">
                  <c:v>11.346</c:v>
                </c:pt>
                <c:pt idx="30995">
                  <c:v>11.321</c:v>
                </c:pt>
                <c:pt idx="30996">
                  <c:v>11.321</c:v>
                </c:pt>
                <c:pt idx="30997">
                  <c:v>11.321</c:v>
                </c:pt>
                <c:pt idx="30998">
                  <c:v>11.321</c:v>
                </c:pt>
                <c:pt idx="30999">
                  <c:v>11.297000000000001</c:v>
                </c:pt>
                <c:pt idx="31000">
                  <c:v>11.297000000000001</c:v>
                </c:pt>
                <c:pt idx="31001">
                  <c:v>11.297000000000001</c:v>
                </c:pt>
                <c:pt idx="31002">
                  <c:v>11.297000000000001</c:v>
                </c:pt>
                <c:pt idx="31003">
                  <c:v>11.297000000000001</c:v>
                </c:pt>
                <c:pt idx="31004">
                  <c:v>11.273</c:v>
                </c:pt>
                <c:pt idx="31005">
                  <c:v>11.273</c:v>
                </c:pt>
                <c:pt idx="31006">
                  <c:v>11.273</c:v>
                </c:pt>
                <c:pt idx="31007">
                  <c:v>11.273</c:v>
                </c:pt>
                <c:pt idx="31008">
                  <c:v>11.247999999999999</c:v>
                </c:pt>
                <c:pt idx="31009">
                  <c:v>11.247999999999999</c:v>
                </c:pt>
                <c:pt idx="31010">
                  <c:v>11.247999999999999</c:v>
                </c:pt>
                <c:pt idx="31011">
                  <c:v>11.247999999999999</c:v>
                </c:pt>
                <c:pt idx="31012">
                  <c:v>11.247999999999999</c:v>
                </c:pt>
                <c:pt idx="31013">
                  <c:v>11.247999999999999</c:v>
                </c:pt>
                <c:pt idx="31014">
                  <c:v>11.247999999999999</c:v>
                </c:pt>
                <c:pt idx="31015">
                  <c:v>11.247999999999999</c:v>
                </c:pt>
                <c:pt idx="31016">
                  <c:v>11.273</c:v>
                </c:pt>
                <c:pt idx="31017">
                  <c:v>11.273</c:v>
                </c:pt>
                <c:pt idx="31018">
                  <c:v>11.273</c:v>
                </c:pt>
                <c:pt idx="31019">
                  <c:v>11.273</c:v>
                </c:pt>
                <c:pt idx="31020">
                  <c:v>11.273</c:v>
                </c:pt>
                <c:pt idx="31021">
                  <c:v>11.247999999999999</c:v>
                </c:pt>
                <c:pt idx="31022">
                  <c:v>11.247999999999999</c:v>
                </c:pt>
                <c:pt idx="31023">
                  <c:v>11.273</c:v>
                </c:pt>
                <c:pt idx="31024">
                  <c:v>11.273</c:v>
                </c:pt>
                <c:pt idx="31025">
                  <c:v>11.273</c:v>
                </c:pt>
                <c:pt idx="31026">
                  <c:v>11.273</c:v>
                </c:pt>
                <c:pt idx="31027">
                  <c:v>11.247999999999999</c:v>
                </c:pt>
                <c:pt idx="31028">
                  <c:v>11.247999999999999</c:v>
                </c:pt>
                <c:pt idx="31029">
                  <c:v>11.247999999999999</c:v>
                </c:pt>
                <c:pt idx="31030">
                  <c:v>11.247999999999999</c:v>
                </c:pt>
                <c:pt idx="31031">
                  <c:v>11.247999999999999</c:v>
                </c:pt>
                <c:pt idx="31032">
                  <c:v>11.247999999999999</c:v>
                </c:pt>
                <c:pt idx="31033">
                  <c:v>11.247999999999999</c:v>
                </c:pt>
                <c:pt idx="31034">
                  <c:v>11.247999999999999</c:v>
                </c:pt>
                <c:pt idx="31035">
                  <c:v>11.247999999999999</c:v>
                </c:pt>
                <c:pt idx="31036">
                  <c:v>11.224</c:v>
                </c:pt>
                <c:pt idx="31037">
                  <c:v>11.247999999999999</c:v>
                </c:pt>
                <c:pt idx="31038">
                  <c:v>11.224</c:v>
                </c:pt>
                <c:pt idx="31039">
                  <c:v>11.224</c:v>
                </c:pt>
                <c:pt idx="31040">
                  <c:v>11.224</c:v>
                </c:pt>
                <c:pt idx="31041">
                  <c:v>11.224</c:v>
                </c:pt>
                <c:pt idx="31042">
                  <c:v>11.224</c:v>
                </c:pt>
                <c:pt idx="31043">
                  <c:v>11.224</c:v>
                </c:pt>
                <c:pt idx="31044">
                  <c:v>11.224</c:v>
                </c:pt>
                <c:pt idx="31045">
                  <c:v>11.224</c:v>
                </c:pt>
                <c:pt idx="31046">
                  <c:v>11.224</c:v>
                </c:pt>
                <c:pt idx="31047">
                  <c:v>11.224</c:v>
                </c:pt>
                <c:pt idx="31048">
                  <c:v>11.247999999999999</c:v>
                </c:pt>
                <c:pt idx="31049">
                  <c:v>11.247999999999999</c:v>
                </c:pt>
                <c:pt idx="31050">
                  <c:v>11.273</c:v>
                </c:pt>
                <c:pt idx="31051">
                  <c:v>11.273</c:v>
                </c:pt>
                <c:pt idx="31052">
                  <c:v>11.297000000000001</c:v>
                </c:pt>
                <c:pt idx="31053">
                  <c:v>11.346</c:v>
                </c:pt>
                <c:pt idx="31054">
                  <c:v>11.37</c:v>
                </c:pt>
                <c:pt idx="31055">
                  <c:v>11.419</c:v>
                </c:pt>
                <c:pt idx="31056">
                  <c:v>11.443</c:v>
                </c:pt>
                <c:pt idx="31057">
                  <c:v>11.467000000000001</c:v>
                </c:pt>
                <c:pt idx="31058">
                  <c:v>11.492000000000001</c:v>
                </c:pt>
                <c:pt idx="31059">
                  <c:v>11.54</c:v>
                </c:pt>
                <c:pt idx="31060">
                  <c:v>11.565</c:v>
                </c:pt>
                <c:pt idx="31061">
                  <c:v>11.589</c:v>
                </c:pt>
                <c:pt idx="31062">
                  <c:v>11.613</c:v>
                </c:pt>
                <c:pt idx="31063">
                  <c:v>11.613</c:v>
                </c:pt>
                <c:pt idx="31064">
                  <c:v>11.637</c:v>
                </c:pt>
                <c:pt idx="31065">
                  <c:v>11.637</c:v>
                </c:pt>
                <c:pt idx="31066">
                  <c:v>11.637</c:v>
                </c:pt>
                <c:pt idx="31067">
                  <c:v>11.637</c:v>
                </c:pt>
                <c:pt idx="31068">
                  <c:v>11.637</c:v>
                </c:pt>
                <c:pt idx="31069">
                  <c:v>11.637</c:v>
                </c:pt>
                <c:pt idx="31070">
                  <c:v>11.637</c:v>
                </c:pt>
                <c:pt idx="31071">
                  <c:v>11.613</c:v>
                </c:pt>
                <c:pt idx="31072">
                  <c:v>11.589</c:v>
                </c:pt>
                <c:pt idx="31073">
                  <c:v>11.54</c:v>
                </c:pt>
                <c:pt idx="31074">
                  <c:v>11.492000000000001</c:v>
                </c:pt>
                <c:pt idx="31075">
                  <c:v>11.467000000000001</c:v>
                </c:pt>
                <c:pt idx="31076">
                  <c:v>11.443</c:v>
                </c:pt>
                <c:pt idx="31077">
                  <c:v>11.443</c:v>
                </c:pt>
                <c:pt idx="31078">
                  <c:v>11.419</c:v>
                </c:pt>
                <c:pt idx="31079">
                  <c:v>11.419</c:v>
                </c:pt>
                <c:pt idx="31080">
                  <c:v>11.394</c:v>
                </c:pt>
                <c:pt idx="31081">
                  <c:v>11.394</c:v>
                </c:pt>
                <c:pt idx="31082">
                  <c:v>11.394</c:v>
                </c:pt>
                <c:pt idx="31083">
                  <c:v>11.37</c:v>
                </c:pt>
                <c:pt idx="31084">
                  <c:v>11.346</c:v>
                </c:pt>
                <c:pt idx="31085">
                  <c:v>11.346</c:v>
                </c:pt>
                <c:pt idx="31086">
                  <c:v>11.346</c:v>
                </c:pt>
                <c:pt idx="31087">
                  <c:v>11.321</c:v>
                </c:pt>
                <c:pt idx="31088">
                  <c:v>11.321</c:v>
                </c:pt>
                <c:pt idx="31089">
                  <c:v>11.321</c:v>
                </c:pt>
                <c:pt idx="31090">
                  <c:v>11.321</c:v>
                </c:pt>
                <c:pt idx="31091">
                  <c:v>11.321</c:v>
                </c:pt>
                <c:pt idx="31092">
                  <c:v>11.297000000000001</c:v>
                </c:pt>
                <c:pt idx="31093">
                  <c:v>11.297000000000001</c:v>
                </c:pt>
                <c:pt idx="31094">
                  <c:v>11.297000000000001</c:v>
                </c:pt>
                <c:pt idx="31095">
                  <c:v>11.297000000000001</c:v>
                </c:pt>
                <c:pt idx="31096">
                  <c:v>11.297000000000001</c:v>
                </c:pt>
                <c:pt idx="31097">
                  <c:v>11.273</c:v>
                </c:pt>
                <c:pt idx="31098">
                  <c:v>11.273</c:v>
                </c:pt>
                <c:pt idx="31099">
                  <c:v>11.273</c:v>
                </c:pt>
                <c:pt idx="31100">
                  <c:v>11.247999999999999</c:v>
                </c:pt>
                <c:pt idx="31101">
                  <c:v>11.247999999999999</c:v>
                </c:pt>
                <c:pt idx="31102">
                  <c:v>11.247999999999999</c:v>
                </c:pt>
                <c:pt idx="31103">
                  <c:v>11.247999999999999</c:v>
                </c:pt>
                <c:pt idx="31104">
                  <c:v>11.247999999999999</c:v>
                </c:pt>
                <c:pt idx="31105">
                  <c:v>11.247999999999999</c:v>
                </c:pt>
                <c:pt idx="31106">
                  <c:v>11.247999999999999</c:v>
                </c:pt>
                <c:pt idx="31107">
                  <c:v>11.247999999999999</c:v>
                </c:pt>
                <c:pt idx="31108">
                  <c:v>11.273</c:v>
                </c:pt>
                <c:pt idx="31109">
                  <c:v>11.273</c:v>
                </c:pt>
                <c:pt idx="31110">
                  <c:v>11.273</c:v>
                </c:pt>
                <c:pt idx="31111">
                  <c:v>11.273</c:v>
                </c:pt>
                <c:pt idx="31112">
                  <c:v>11.273</c:v>
                </c:pt>
                <c:pt idx="31113">
                  <c:v>11.273</c:v>
                </c:pt>
                <c:pt idx="31114">
                  <c:v>11.273</c:v>
                </c:pt>
                <c:pt idx="31115">
                  <c:v>11.273</c:v>
                </c:pt>
                <c:pt idx="31116">
                  <c:v>11.273</c:v>
                </c:pt>
                <c:pt idx="31117">
                  <c:v>11.273</c:v>
                </c:pt>
                <c:pt idx="31118">
                  <c:v>11.247999999999999</c:v>
                </c:pt>
                <c:pt idx="31119">
                  <c:v>11.247999999999999</c:v>
                </c:pt>
                <c:pt idx="31120">
                  <c:v>11.247999999999999</c:v>
                </c:pt>
                <c:pt idx="31121">
                  <c:v>11.247999999999999</c:v>
                </c:pt>
                <c:pt idx="31122">
                  <c:v>11.247999999999999</c:v>
                </c:pt>
                <c:pt idx="31123">
                  <c:v>11.247999999999999</c:v>
                </c:pt>
                <c:pt idx="31124">
                  <c:v>11.247999999999999</c:v>
                </c:pt>
                <c:pt idx="31125">
                  <c:v>11.247999999999999</c:v>
                </c:pt>
                <c:pt idx="31126">
                  <c:v>11.224</c:v>
                </c:pt>
                <c:pt idx="31127">
                  <c:v>11.224</c:v>
                </c:pt>
                <c:pt idx="31128">
                  <c:v>11.224</c:v>
                </c:pt>
                <c:pt idx="31129">
                  <c:v>11.224</c:v>
                </c:pt>
                <c:pt idx="31130">
                  <c:v>11.224</c:v>
                </c:pt>
                <c:pt idx="31131">
                  <c:v>11.224</c:v>
                </c:pt>
                <c:pt idx="31132">
                  <c:v>11.224</c:v>
                </c:pt>
                <c:pt idx="31133">
                  <c:v>11.224</c:v>
                </c:pt>
                <c:pt idx="31134">
                  <c:v>11.224</c:v>
                </c:pt>
                <c:pt idx="31135">
                  <c:v>11.2</c:v>
                </c:pt>
                <c:pt idx="31136">
                  <c:v>11.2</c:v>
                </c:pt>
                <c:pt idx="31137">
                  <c:v>11.2</c:v>
                </c:pt>
                <c:pt idx="31138">
                  <c:v>11.2</c:v>
                </c:pt>
                <c:pt idx="31139">
                  <c:v>11.2</c:v>
                </c:pt>
                <c:pt idx="31140">
                  <c:v>11.2</c:v>
                </c:pt>
                <c:pt idx="31141">
                  <c:v>11.224</c:v>
                </c:pt>
                <c:pt idx="31142">
                  <c:v>11.224</c:v>
                </c:pt>
                <c:pt idx="31143">
                  <c:v>11.247999999999999</c:v>
                </c:pt>
                <c:pt idx="31144">
                  <c:v>11.247999999999999</c:v>
                </c:pt>
                <c:pt idx="31145">
                  <c:v>11.224</c:v>
                </c:pt>
                <c:pt idx="31146">
                  <c:v>11.247999999999999</c:v>
                </c:pt>
                <c:pt idx="31147">
                  <c:v>11.247999999999999</c:v>
                </c:pt>
                <c:pt idx="31148">
                  <c:v>11.273</c:v>
                </c:pt>
                <c:pt idx="31149">
                  <c:v>11.297000000000001</c:v>
                </c:pt>
                <c:pt idx="31150">
                  <c:v>11.297000000000001</c:v>
                </c:pt>
                <c:pt idx="31151">
                  <c:v>11.297000000000001</c:v>
                </c:pt>
                <c:pt idx="31152">
                  <c:v>11.346</c:v>
                </c:pt>
                <c:pt idx="31153">
                  <c:v>11.37</c:v>
                </c:pt>
                <c:pt idx="31154">
                  <c:v>11.37</c:v>
                </c:pt>
                <c:pt idx="31155">
                  <c:v>11.37</c:v>
                </c:pt>
                <c:pt idx="31156">
                  <c:v>11.394</c:v>
                </c:pt>
                <c:pt idx="31157">
                  <c:v>11.394</c:v>
                </c:pt>
                <c:pt idx="31158">
                  <c:v>11.419</c:v>
                </c:pt>
                <c:pt idx="31159">
                  <c:v>11.419</c:v>
                </c:pt>
                <c:pt idx="31160">
                  <c:v>11.419</c:v>
                </c:pt>
                <c:pt idx="31161">
                  <c:v>11.394</c:v>
                </c:pt>
                <c:pt idx="31162">
                  <c:v>11.394</c:v>
                </c:pt>
                <c:pt idx="31163">
                  <c:v>11.394</c:v>
                </c:pt>
                <c:pt idx="31164">
                  <c:v>11.394</c:v>
                </c:pt>
                <c:pt idx="31165">
                  <c:v>11.394</c:v>
                </c:pt>
                <c:pt idx="31166">
                  <c:v>11.394</c:v>
                </c:pt>
                <c:pt idx="31167">
                  <c:v>11.394</c:v>
                </c:pt>
                <c:pt idx="31168">
                  <c:v>11.394</c:v>
                </c:pt>
                <c:pt idx="31169">
                  <c:v>11.394</c:v>
                </c:pt>
                <c:pt idx="31170">
                  <c:v>11.394</c:v>
                </c:pt>
                <c:pt idx="31171">
                  <c:v>11.394</c:v>
                </c:pt>
                <c:pt idx="31172">
                  <c:v>11.394</c:v>
                </c:pt>
                <c:pt idx="31173">
                  <c:v>11.394</c:v>
                </c:pt>
                <c:pt idx="31174">
                  <c:v>11.394</c:v>
                </c:pt>
                <c:pt idx="31175">
                  <c:v>11.394</c:v>
                </c:pt>
                <c:pt idx="31176">
                  <c:v>11.394</c:v>
                </c:pt>
                <c:pt idx="31177">
                  <c:v>11.394</c:v>
                </c:pt>
                <c:pt idx="31178">
                  <c:v>11.37</c:v>
                </c:pt>
                <c:pt idx="31179">
                  <c:v>11.346</c:v>
                </c:pt>
                <c:pt idx="31180">
                  <c:v>11.346</c:v>
                </c:pt>
                <c:pt idx="31181">
                  <c:v>11.346</c:v>
                </c:pt>
                <c:pt idx="31182">
                  <c:v>11.346</c:v>
                </c:pt>
                <c:pt idx="31183">
                  <c:v>11.346</c:v>
                </c:pt>
                <c:pt idx="31184">
                  <c:v>11.346</c:v>
                </c:pt>
                <c:pt idx="31185">
                  <c:v>11.346</c:v>
                </c:pt>
                <c:pt idx="31186">
                  <c:v>11.346</c:v>
                </c:pt>
                <c:pt idx="31187">
                  <c:v>11.346</c:v>
                </c:pt>
                <c:pt idx="31188">
                  <c:v>11.346</c:v>
                </c:pt>
                <c:pt idx="31189">
                  <c:v>11.346</c:v>
                </c:pt>
                <c:pt idx="31190">
                  <c:v>11.346</c:v>
                </c:pt>
                <c:pt idx="31191">
                  <c:v>11.346</c:v>
                </c:pt>
                <c:pt idx="31192">
                  <c:v>11.346</c:v>
                </c:pt>
                <c:pt idx="31193">
                  <c:v>11.346</c:v>
                </c:pt>
                <c:pt idx="31194">
                  <c:v>11.346</c:v>
                </c:pt>
                <c:pt idx="31195">
                  <c:v>11.346</c:v>
                </c:pt>
                <c:pt idx="31196">
                  <c:v>11.346</c:v>
                </c:pt>
                <c:pt idx="31197">
                  <c:v>11.346</c:v>
                </c:pt>
                <c:pt idx="31198">
                  <c:v>11.346</c:v>
                </c:pt>
                <c:pt idx="31199">
                  <c:v>11.346</c:v>
                </c:pt>
                <c:pt idx="31200">
                  <c:v>11.346</c:v>
                </c:pt>
                <c:pt idx="31201">
                  <c:v>11.346</c:v>
                </c:pt>
                <c:pt idx="31202">
                  <c:v>11.346</c:v>
                </c:pt>
                <c:pt idx="31203">
                  <c:v>11.346</c:v>
                </c:pt>
                <c:pt idx="31204">
                  <c:v>11.346</c:v>
                </c:pt>
                <c:pt idx="31205">
                  <c:v>11.346</c:v>
                </c:pt>
                <c:pt idx="31206">
                  <c:v>11.346</c:v>
                </c:pt>
                <c:pt idx="31207">
                  <c:v>11.321</c:v>
                </c:pt>
                <c:pt idx="31208">
                  <c:v>11.297000000000001</c:v>
                </c:pt>
                <c:pt idx="31209">
                  <c:v>11.297000000000001</c:v>
                </c:pt>
                <c:pt idx="31210">
                  <c:v>11.297000000000001</c:v>
                </c:pt>
                <c:pt idx="31211">
                  <c:v>11.297000000000001</c:v>
                </c:pt>
                <c:pt idx="31212">
                  <c:v>11.297000000000001</c:v>
                </c:pt>
                <c:pt idx="31213">
                  <c:v>11.297000000000001</c:v>
                </c:pt>
                <c:pt idx="31214">
                  <c:v>11.297000000000001</c:v>
                </c:pt>
                <c:pt idx="31215">
                  <c:v>11.297000000000001</c:v>
                </c:pt>
                <c:pt idx="31216">
                  <c:v>11.273</c:v>
                </c:pt>
                <c:pt idx="31217">
                  <c:v>11.273</c:v>
                </c:pt>
                <c:pt idx="31218">
                  <c:v>11.273</c:v>
                </c:pt>
                <c:pt idx="31219">
                  <c:v>11.247999999999999</c:v>
                </c:pt>
                <c:pt idx="31220">
                  <c:v>11.247999999999999</c:v>
                </c:pt>
                <c:pt idx="31221">
                  <c:v>11.247999999999999</c:v>
                </c:pt>
                <c:pt idx="31222">
                  <c:v>11.273</c:v>
                </c:pt>
                <c:pt idx="31223">
                  <c:v>11.273</c:v>
                </c:pt>
                <c:pt idx="31224">
                  <c:v>11.273</c:v>
                </c:pt>
                <c:pt idx="31225">
                  <c:v>11.273</c:v>
                </c:pt>
                <c:pt idx="31226">
                  <c:v>11.247999999999999</c:v>
                </c:pt>
                <c:pt idx="31227">
                  <c:v>11.247999999999999</c:v>
                </c:pt>
                <c:pt idx="31228">
                  <c:v>11.247999999999999</c:v>
                </c:pt>
                <c:pt idx="31229">
                  <c:v>11.247999999999999</c:v>
                </c:pt>
                <c:pt idx="31230">
                  <c:v>11.247999999999999</c:v>
                </c:pt>
                <c:pt idx="31231">
                  <c:v>11.247999999999999</c:v>
                </c:pt>
                <c:pt idx="31232">
                  <c:v>11.247999999999999</c:v>
                </c:pt>
                <c:pt idx="31233">
                  <c:v>11.247999999999999</c:v>
                </c:pt>
                <c:pt idx="31234">
                  <c:v>11.247999999999999</c:v>
                </c:pt>
                <c:pt idx="31235">
                  <c:v>11.247999999999999</c:v>
                </c:pt>
                <c:pt idx="31236">
                  <c:v>11.224</c:v>
                </c:pt>
                <c:pt idx="31237">
                  <c:v>11.224</c:v>
                </c:pt>
                <c:pt idx="31238">
                  <c:v>11.247999999999999</c:v>
                </c:pt>
                <c:pt idx="31239">
                  <c:v>11.247999999999999</c:v>
                </c:pt>
                <c:pt idx="31240">
                  <c:v>11.273</c:v>
                </c:pt>
                <c:pt idx="31241">
                  <c:v>11.297000000000001</c:v>
                </c:pt>
                <c:pt idx="31242">
                  <c:v>11.297000000000001</c:v>
                </c:pt>
                <c:pt idx="31243">
                  <c:v>11.297000000000001</c:v>
                </c:pt>
                <c:pt idx="31244">
                  <c:v>11.297000000000001</c:v>
                </c:pt>
                <c:pt idx="31245">
                  <c:v>11.321</c:v>
                </c:pt>
                <c:pt idx="31246">
                  <c:v>11.37</c:v>
                </c:pt>
                <c:pt idx="31247">
                  <c:v>11.37</c:v>
                </c:pt>
                <c:pt idx="31248">
                  <c:v>11.394</c:v>
                </c:pt>
                <c:pt idx="31249">
                  <c:v>11.419</c:v>
                </c:pt>
                <c:pt idx="31250">
                  <c:v>11.492000000000001</c:v>
                </c:pt>
                <c:pt idx="31251">
                  <c:v>11.54</c:v>
                </c:pt>
                <c:pt idx="31252">
                  <c:v>11.516</c:v>
                </c:pt>
                <c:pt idx="31253">
                  <c:v>11.492000000000001</c:v>
                </c:pt>
                <c:pt idx="31254">
                  <c:v>11.492000000000001</c:v>
                </c:pt>
                <c:pt idx="31255">
                  <c:v>11.467000000000001</c:v>
                </c:pt>
                <c:pt idx="31256">
                  <c:v>11.467000000000001</c:v>
                </c:pt>
                <c:pt idx="31257">
                  <c:v>11.492000000000001</c:v>
                </c:pt>
                <c:pt idx="31258">
                  <c:v>11.516</c:v>
                </c:pt>
                <c:pt idx="31259">
                  <c:v>11.516</c:v>
                </c:pt>
                <c:pt idx="31260">
                  <c:v>11.54</c:v>
                </c:pt>
                <c:pt idx="31261">
                  <c:v>11.492000000000001</c:v>
                </c:pt>
                <c:pt idx="31262">
                  <c:v>11.492000000000001</c:v>
                </c:pt>
                <c:pt idx="31263">
                  <c:v>11.516</c:v>
                </c:pt>
                <c:pt idx="31264">
                  <c:v>11.516</c:v>
                </c:pt>
                <c:pt idx="31265">
                  <c:v>11.492000000000001</c:v>
                </c:pt>
                <c:pt idx="31266">
                  <c:v>11.467000000000001</c:v>
                </c:pt>
                <c:pt idx="31267">
                  <c:v>11.467000000000001</c:v>
                </c:pt>
                <c:pt idx="31268">
                  <c:v>11.467000000000001</c:v>
                </c:pt>
                <c:pt idx="31269">
                  <c:v>11.467000000000001</c:v>
                </c:pt>
                <c:pt idx="31270">
                  <c:v>11.443</c:v>
                </c:pt>
                <c:pt idx="31271">
                  <c:v>11.443</c:v>
                </c:pt>
                <c:pt idx="31272">
                  <c:v>11.419</c:v>
                </c:pt>
                <c:pt idx="31273">
                  <c:v>11.419</c:v>
                </c:pt>
                <c:pt idx="31274">
                  <c:v>11.394</c:v>
                </c:pt>
                <c:pt idx="31275">
                  <c:v>11.394</c:v>
                </c:pt>
                <c:pt idx="31276">
                  <c:v>11.394</c:v>
                </c:pt>
                <c:pt idx="31277">
                  <c:v>11.394</c:v>
                </c:pt>
                <c:pt idx="31278">
                  <c:v>11.37</c:v>
                </c:pt>
                <c:pt idx="31279">
                  <c:v>11.346</c:v>
                </c:pt>
                <c:pt idx="31280">
                  <c:v>11.37</c:v>
                </c:pt>
                <c:pt idx="31281">
                  <c:v>11.37</c:v>
                </c:pt>
                <c:pt idx="31282">
                  <c:v>11.346</c:v>
                </c:pt>
                <c:pt idx="31283">
                  <c:v>11.346</c:v>
                </c:pt>
                <c:pt idx="31284">
                  <c:v>11.321</c:v>
                </c:pt>
                <c:pt idx="31285">
                  <c:v>11.321</c:v>
                </c:pt>
                <c:pt idx="31286">
                  <c:v>11.297000000000001</c:v>
                </c:pt>
                <c:pt idx="31287">
                  <c:v>11.297000000000001</c:v>
                </c:pt>
                <c:pt idx="31288">
                  <c:v>11.297000000000001</c:v>
                </c:pt>
                <c:pt idx="31289">
                  <c:v>11.297000000000001</c:v>
                </c:pt>
                <c:pt idx="31290">
                  <c:v>11.273</c:v>
                </c:pt>
                <c:pt idx="31291">
                  <c:v>11.273</c:v>
                </c:pt>
                <c:pt idx="31292">
                  <c:v>11.273</c:v>
                </c:pt>
                <c:pt idx="31293">
                  <c:v>11.273</c:v>
                </c:pt>
                <c:pt idx="31294">
                  <c:v>11.247999999999999</c:v>
                </c:pt>
                <c:pt idx="31295">
                  <c:v>11.247999999999999</c:v>
                </c:pt>
                <c:pt idx="31296">
                  <c:v>11.247999999999999</c:v>
                </c:pt>
                <c:pt idx="31297">
                  <c:v>11.247999999999999</c:v>
                </c:pt>
                <c:pt idx="31298">
                  <c:v>11.247999999999999</c:v>
                </c:pt>
                <c:pt idx="31299">
                  <c:v>11.224</c:v>
                </c:pt>
                <c:pt idx="31300">
                  <c:v>11.247999999999999</c:v>
                </c:pt>
                <c:pt idx="31301">
                  <c:v>11.247999999999999</c:v>
                </c:pt>
                <c:pt idx="31302">
                  <c:v>11.247999999999999</c:v>
                </c:pt>
                <c:pt idx="31303">
                  <c:v>11.247999999999999</c:v>
                </c:pt>
                <c:pt idx="31304">
                  <c:v>11.273</c:v>
                </c:pt>
                <c:pt idx="31305">
                  <c:v>11.273</c:v>
                </c:pt>
                <c:pt idx="31306">
                  <c:v>11.273</c:v>
                </c:pt>
                <c:pt idx="31307">
                  <c:v>11.273</c:v>
                </c:pt>
                <c:pt idx="31308">
                  <c:v>11.273</c:v>
                </c:pt>
                <c:pt idx="31309">
                  <c:v>11.273</c:v>
                </c:pt>
                <c:pt idx="31310">
                  <c:v>11.247999999999999</c:v>
                </c:pt>
                <c:pt idx="31311">
                  <c:v>11.247999999999999</c:v>
                </c:pt>
                <c:pt idx="31312">
                  <c:v>11.247999999999999</c:v>
                </c:pt>
                <c:pt idx="31313">
                  <c:v>11.247999999999999</c:v>
                </c:pt>
                <c:pt idx="31314">
                  <c:v>11.247999999999999</c:v>
                </c:pt>
                <c:pt idx="31315">
                  <c:v>11.247999999999999</c:v>
                </c:pt>
                <c:pt idx="31316">
                  <c:v>11.247999999999999</c:v>
                </c:pt>
                <c:pt idx="31317">
                  <c:v>11.247999999999999</c:v>
                </c:pt>
                <c:pt idx="31318">
                  <c:v>11.224</c:v>
                </c:pt>
                <c:pt idx="31319">
                  <c:v>11.224</c:v>
                </c:pt>
                <c:pt idx="31320">
                  <c:v>11.224</c:v>
                </c:pt>
                <c:pt idx="31321">
                  <c:v>11.224</c:v>
                </c:pt>
                <c:pt idx="31322">
                  <c:v>11.224</c:v>
                </c:pt>
                <c:pt idx="31323">
                  <c:v>11.224</c:v>
                </c:pt>
                <c:pt idx="31324">
                  <c:v>11.224</c:v>
                </c:pt>
                <c:pt idx="31325">
                  <c:v>11.224</c:v>
                </c:pt>
                <c:pt idx="31326">
                  <c:v>11.224</c:v>
                </c:pt>
                <c:pt idx="31327">
                  <c:v>11.224</c:v>
                </c:pt>
                <c:pt idx="31328">
                  <c:v>11.224</c:v>
                </c:pt>
                <c:pt idx="31329">
                  <c:v>11.224</c:v>
                </c:pt>
                <c:pt idx="31330">
                  <c:v>11.224</c:v>
                </c:pt>
                <c:pt idx="31331">
                  <c:v>11.2</c:v>
                </c:pt>
                <c:pt idx="31332">
                  <c:v>11.224</c:v>
                </c:pt>
                <c:pt idx="31333">
                  <c:v>11.224</c:v>
                </c:pt>
                <c:pt idx="31334">
                  <c:v>11.224</c:v>
                </c:pt>
                <c:pt idx="31335">
                  <c:v>11.247999999999999</c:v>
                </c:pt>
                <c:pt idx="31336">
                  <c:v>11.247999999999999</c:v>
                </c:pt>
                <c:pt idx="31337">
                  <c:v>11.273</c:v>
                </c:pt>
                <c:pt idx="31338">
                  <c:v>11.273</c:v>
                </c:pt>
                <c:pt idx="31339">
                  <c:v>11.273</c:v>
                </c:pt>
                <c:pt idx="31340">
                  <c:v>11.273</c:v>
                </c:pt>
                <c:pt idx="31341">
                  <c:v>11.297000000000001</c:v>
                </c:pt>
                <c:pt idx="31342">
                  <c:v>11.321</c:v>
                </c:pt>
                <c:pt idx="31343">
                  <c:v>11.346</c:v>
                </c:pt>
                <c:pt idx="31344">
                  <c:v>11.37</c:v>
                </c:pt>
                <c:pt idx="31345">
                  <c:v>11.394</c:v>
                </c:pt>
                <c:pt idx="31346">
                  <c:v>11.394</c:v>
                </c:pt>
                <c:pt idx="31347">
                  <c:v>11.443</c:v>
                </c:pt>
                <c:pt idx="31348">
                  <c:v>11.492000000000001</c:v>
                </c:pt>
                <c:pt idx="31349">
                  <c:v>11.516</c:v>
                </c:pt>
                <c:pt idx="31350">
                  <c:v>11.492000000000001</c:v>
                </c:pt>
                <c:pt idx="31351">
                  <c:v>11.492000000000001</c:v>
                </c:pt>
                <c:pt idx="31352">
                  <c:v>11.492000000000001</c:v>
                </c:pt>
                <c:pt idx="31353">
                  <c:v>11.467000000000001</c:v>
                </c:pt>
                <c:pt idx="31354">
                  <c:v>11.467000000000001</c:v>
                </c:pt>
                <c:pt idx="31355">
                  <c:v>11.467000000000001</c:v>
                </c:pt>
                <c:pt idx="31356">
                  <c:v>11.492000000000001</c:v>
                </c:pt>
                <c:pt idx="31357">
                  <c:v>11.516</c:v>
                </c:pt>
                <c:pt idx="31358">
                  <c:v>11.492000000000001</c:v>
                </c:pt>
                <c:pt idx="31359">
                  <c:v>11.492000000000001</c:v>
                </c:pt>
                <c:pt idx="31360">
                  <c:v>11.467000000000001</c:v>
                </c:pt>
                <c:pt idx="31361">
                  <c:v>11.443</c:v>
                </c:pt>
                <c:pt idx="31362">
                  <c:v>11.419</c:v>
                </c:pt>
                <c:pt idx="31363">
                  <c:v>11.394</c:v>
                </c:pt>
                <c:pt idx="31364">
                  <c:v>11.394</c:v>
                </c:pt>
                <c:pt idx="31365">
                  <c:v>11.394</c:v>
                </c:pt>
                <c:pt idx="31366">
                  <c:v>11.37</c:v>
                </c:pt>
                <c:pt idx="31367">
                  <c:v>11.37</c:v>
                </c:pt>
                <c:pt idx="31368">
                  <c:v>11.346</c:v>
                </c:pt>
                <c:pt idx="31369">
                  <c:v>11.321</c:v>
                </c:pt>
                <c:pt idx="31370">
                  <c:v>11.321</c:v>
                </c:pt>
                <c:pt idx="31371">
                  <c:v>11.297000000000001</c:v>
                </c:pt>
                <c:pt idx="31372">
                  <c:v>11.297000000000001</c:v>
                </c:pt>
                <c:pt idx="31373">
                  <c:v>11.297000000000001</c:v>
                </c:pt>
                <c:pt idx="31374">
                  <c:v>11.273</c:v>
                </c:pt>
                <c:pt idx="31375">
                  <c:v>11.273</c:v>
                </c:pt>
                <c:pt idx="31376">
                  <c:v>11.273</c:v>
                </c:pt>
                <c:pt idx="31377">
                  <c:v>11.247999999999999</c:v>
                </c:pt>
                <c:pt idx="31378">
                  <c:v>11.247999999999999</c:v>
                </c:pt>
                <c:pt idx="31379">
                  <c:v>11.247999999999999</c:v>
                </c:pt>
                <c:pt idx="31380">
                  <c:v>11.247999999999999</c:v>
                </c:pt>
                <c:pt idx="31381">
                  <c:v>11.224</c:v>
                </c:pt>
                <c:pt idx="31382">
                  <c:v>11.224</c:v>
                </c:pt>
                <c:pt idx="31383">
                  <c:v>11.224</c:v>
                </c:pt>
                <c:pt idx="31384">
                  <c:v>11.224</c:v>
                </c:pt>
                <c:pt idx="31385">
                  <c:v>11.224</c:v>
                </c:pt>
                <c:pt idx="31386">
                  <c:v>11.224</c:v>
                </c:pt>
                <c:pt idx="31387">
                  <c:v>11.224</c:v>
                </c:pt>
                <c:pt idx="31388">
                  <c:v>11.224</c:v>
                </c:pt>
                <c:pt idx="31389">
                  <c:v>11.2</c:v>
                </c:pt>
                <c:pt idx="31390">
                  <c:v>11.224</c:v>
                </c:pt>
                <c:pt idx="31391">
                  <c:v>11.224</c:v>
                </c:pt>
                <c:pt idx="31392">
                  <c:v>11.224</c:v>
                </c:pt>
                <c:pt idx="31393">
                  <c:v>11.224</c:v>
                </c:pt>
                <c:pt idx="31394">
                  <c:v>11.224</c:v>
                </c:pt>
                <c:pt idx="31395">
                  <c:v>11.224</c:v>
                </c:pt>
                <c:pt idx="31396">
                  <c:v>11.224</c:v>
                </c:pt>
                <c:pt idx="31397">
                  <c:v>11.2</c:v>
                </c:pt>
                <c:pt idx="31398">
                  <c:v>11.2</c:v>
                </c:pt>
                <c:pt idx="31399">
                  <c:v>11.2</c:v>
                </c:pt>
                <c:pt idx="31400">
                  <c:v>11.2</c:v>
                </c:pt>
                <c:pt idx="31401">
                  <c:v>11.2</c:v>
                </c:pt>
                <c:pt idx="31402">
                  <c:v>11.175000000000001</c:v>
                </c:pt>
                <c:pt idx="31403">
                  <c:v>11.175000000000001</c:v>
                </c:pt>
                <c:pt idx="31404">
                  <c:v>11.175000000000001</c:v>
                </c:pt>
                <c:pt idx="31405">
                  <c:v>11.175000000000001</c:v>
                </c:pt>
                <c:pt idx="31406">
                  <c:v>11.175000000000001</c:v>
                </c:pt>
                <c:pt idx="31407">
                  <c:v>11.2</c:v>
                </c:pt>
                <c:pt idx="31408">
                  <c:v>11.175000000000001</c:v>
                </c:pt>
                <c:pt idx="31409">
                  <c:v>11.175000000000001</c:v>
                </c:pt>
                <c:pt idx="31410">
                  <c:v>11.175000000000001</c:v>
                </c:pt>
                <c:pt idx="31411">
                  <c:v>11.175000000000001</c:v>
                </c:pt>
                <c:pt idx="31412">
                  <c:v>11.175000000000001</c:v>
                </c:pt>
                <c:pt idx="31413">
                  <c:v>11.175000000000001</c:v>
                </c:pt>
                <c:pt idx="31414">
                  <c:v>11.151</c:v>
                </c:pt>
                <c:pt idx="31415">
                  <c:v>11.151</c:v>
                </c:pt>
                <c:pt idx="31416">
                  <c:v>11.151</c:v>
                </c:pt>
                <c:pt idx="31417">
                  <c:v>11.151</c:v>
                </c:pt>
                <c:pt idx="31418">
                  <c:v>11.151</c:v>
                </c:pt>
                <c:pt idx="31419">
                  <c:v>11.151</c:v>
                </c:pt>
                <c:pt idx="31420">
                  <c:v>11.127000000000001</c:v>
                </c:pt>
                <c:pt idx="31421">
                  <c:v>11.127000000000001</c:v>
                </c:pt>
                <c:pt idx="31422">
                  <c:v>11.151</c:v>
                </c:pt>
                <c:pt idx="31423">
                  <c:v>11.151</c:v>
                </c:pt>
                <c:pt idx="31424">
                  <c:v>11.127000000000001</c:v>
                </c:pt>
                <c:pt idx="31425">
                  <c:v>11.151</c:v>
                </c:pt>
                <c:pt idx="31426">
                  <c:v>11.151</c:v>
                </c:pt>
                <c:pt idx="31427">
                  <c:v>11.151</c:v>
                </c:pt>
                <c:pt idx="31428">
                  <c:v>11.151</c:v>
                </c:pt>
                <c:pt idx="31429">
                  <c:v>11.151</c:v>
                </c:pt>
                <c:pt idx="31430">
                  <c:v>11.151</c:v>
                </c:pt>
                <c:pt idx="31431">
                  <c:v>11.175000000000001</c:v>
                </c:pt>
                <c:pt idx="31432">
                  <c:v>11.2</c:v>
                </c:pt>
                <c:pt idx="31433">
                  <c:v>11.224</c:v>
                </c:pt>
                <c:pt idx="31434">
                  <c:v>11.224</c:v>
                </c:pt>
                <c:pt idx="31435">
                  <c:v>11.247999999999999</c:v>
                </c:pt>
                <c:pt idx="31436">
                  <c:v>11.273</c:v>
                </c:pt>
                <c:pt idx="31437">
                  <c:v>11.273</c:v>
                </c:pt>
                <c:pt idx="31438">
                  <c:v>11.273</c:v>
                </c:pt>
                <c:pt idx="31439">
                  <c:v>11.273</c:v>
                </c:pt>
                <c:pt idx="31440">
                  <c:v>11.273</c:v>
                </c:pt>
                <c:pt idx="31441">
                  <c:v>11.297000000000001</c:v>
                </c:pt>
                <c:pt idx="31442">
                  <c:v>11.321</c:v>
                </c:pt>
                <c:pt idx="31443">
                  <c:v>11.394</c:v>
                </c:pt>
                <c:pt idx="31444">
                  <c:v>11.394</c:v>
                </c:pt>
                <c:pt idx="31445">
                  <c:v>11.346</c:v>
                </c:pt>
                <c:pt idx="31446">
                  <c:v>11.321</c:v>
                </c:pt>
                <c:pt idx="31447">
                  <c:v>11.321</c:v>
                </c:pt>
                <c:pt idx="31448">
                  <c:v>11.346</c:v>
                </c:pt>
                <c:pt idx="31449">
                  <c:v>11.37</c:v>
                </c:pt>
                <c:pt idx="31450">
                  <c:v>11.37</c:v>
                </c:pt>
                <c:pt idx="31451">
                  <c:v>11.346</c:v>
                </c:pt>
                <c:pt idx="31452">
                  <c:v>11.346</c:v>
                </c:pt>
                <c:pt idx="31453">
                  <c:v>11.321</c:v>
                </c:pt>
                <c:pt idx="31454">
                  <c:v>11.346</c:v>
                </c:pt>
                <c:pt idx="31455">
                  <c:v>11.321</c:v>
                </c:pt>
                <c:pt idx="31456">
                  <c:v>11.297000000000001</c:v>
                </c:pt>
                <c:pt idx="31457">
                  <c:v>11.297000000000001</c:v>
                </c:pt>
                <c:pt idx="31458">
                  <c:v>11.297000000000001</c:v>
                </c:pt>
                <c:pt idx="31459">
                  <c:v>11.297000000000001</c:v>
                </c:pt>
                <c:pt idx="31460">
                  <c:v>11.297000000000001</c:v>
                </c:pt>
                <c:pt idx="31461">
                  <c:v>11.273</c:v>
                </c:pt>
                <c:pt idx="31462">
                  <c:v>11.273</c:v>
                </c:pt>
                <c:pt idx="31463">
                  <c:v>11.247999999999999</c:v>
                </c:pt>
                <c:pt idx="31464">
                  <c:v>11.247999999999999</c:v>
                </c:pt>
                <c:pt idx="31465">
                  <c:v>11.247999999999999</c:v>
                </c:pt>
                <c:pt idx="31466">
                  <c:v>11.224</c:v>
                </c:pt>
                <c:pt idx="31467">
                  <c:v>11.224</c:v>
                </c:pt>
                <c:pt idx="31468">
                  <c:v>11.224</c:v>
                </c:pt>
                <c:pt idx="31469">
                  <c:v>11.224</c:v>
                </c:pt>
                <c:pt idx="31470">
                  <c:v>11.224</c:v>
                </c:pt>
                <c:pt idx="31471">
                  <c:v>11.224</c:v>
                </c:pt>
                <c:pt idx="31472">
                  <c:v>11.224</c:v>
                </c:pt>
                <c:pt idx="31473">
                  <c:v>11.224</c:v>
                </c:pt>
                <c:pt idx="31474">
                  <c:v>11.224</c:v>
                </c:pt>
                <c:pt idx="31475">
                  <c:v>11.224</c:v>
                </c:pt>
                <c:pt idx="31476">
                  <c:v>11.224</c:v>
                </c:pt>
                <c:pt idx="31477">
                  <c:v>11.224</c:v>
                </c:pt>
                <c:pt idx="31478">
                  <c:v>11.224</c:v>
                </c:pt>
                <c:pt idx="31479">
                  <c:v>11.224</c:v>
                </c:pt>
                <c:pt idx="31480">
                  <c:v>11.224</c:v>
                </c:pt>
                <c:pt idx="31481">
                  <c:v>11.224</c:v>
                </c:pt>
                <c:pt idx="31482">
                  <c:v>11.224</c:v>
                </c:pt>
                <c:pt idx="31483">
                  <c:v>11.224</c:v>
                </c:pt>
                <c:pt idx="31484">
                  <c:v>11.224</c:v>
                </c:pt>
                <c:pt idx="31485">
                  <c:v>11.224</c:v>
                </c:pt>
                <c:pt idx="31486">
                  <c:v>11.224</c:v>
                </c:pt>
                <c:pt idx="31487">
                  <c:v>11.224</c:v>
                </c:pt>
                <c:pt idx="31488">
                  <c:v>11.224</c:v>
                </c:pt>
                <c:pt idx="31489">
                  <c:v>11.2</c:v>
                </c:pt>
                <c:pt idx="31490">
                  <c:v>11.2</c:v>
                </c:pt>
                <c:pt idx="31491">
                  <c:v>11.2</c:v>
                </c:pt>
                <c:pt idx="31492">
                  <c:v>11.2</c:v>
                </c:pt>
                <c:pt idx="31493">
                  <c:v>11.2</c:v>
                </c:pt>
                <c:pt idx="31494">
                  <c:v>11.2</c:v>
                </c:pt>
                <c:pt idx="31495">
                  <c:v>11.224</c:v>
                </c:pt>
                <c:pt idx="31496">
                  <c:v>11.224</c:v>
                </c:pt>
                <c:pt idx="31497">
                  <c:v>11.224</c:v>
                </c:pt>
                <c:pt idx="31498">
                  <c:v>11.224</c:v>
                </c:pt>
                <c:pt idx="31499">
                  <c:v>11.224</c:v>
                </c:pt>
                <c:pt idx="31500">
                  <c:v>11.224</c:v>
                </c:pt>
                <c:pt idx="31501">
                  <c:v>11.224</c:v>
                </c:pt>
                <c:pt idx="31502">
                  <c:v>11.247999999999999</c:v>
                </c:pt>
                <c:pt idx="31503">
                  <c:v>11.247999999999999</c:v>
                </c:pt>
                <c:pt idx="31504">
                  <c:v>11.247999999999999</c:v>
                </c:pt>
                <c:pt idx="31505">
                  <c:v>11.224</c:v>
                </c:pt>
                <c:pt idx="31506">
                  <c:v>11.247999999999999</c:v>
                </c:pt>
                <c:pt idx="31507">
                  <c:v>11.247999999999999</c:v>
                </c:pt>
                <c:pt idx="31508">
                  <c:v>11.247999999999999</c:v>
                </c:pt>
                <c:pt idx="31509">
                  <c:v>11.247999999999999</c:v>
                </c:pt>
                <c:pt idx="31510">
                  <c:v>11.247999999999999</c:v>
                </c:pt>
                <c:pt idx="31511">
                  <c:v>11.247999999999999</c:v>
                </c:pt>
                <c:pt idx="31512">
                  <c:v>11.247999999999999</c:v>
                </c:pt>
                <c:pt idx="31513">
                  <c:v>11.247999999999999</c:v>
                </c:pt>
                <c:pt idx="31514">
                  <c:v>11.247999999999999</c:v>
                </c:pt>
                <c:pt idx="31515">
                  <c:v>11.247999999999999</c:v>
                </c:pt>
                <c:pt idx="31516">
                  <c:v>11.247999999999999</c:v>
                </c:pt>
                <c:pt idx="31517">
                  <c:v>11.247999999999999</c:v>
                </c:pt>
                <c:pt idx="31518">
                  <c:v>11.247999999999999</c:v>
                </c:pt>
                <c:pt idx="31519">
                  <c:v>11.247999999999999</c:v>
                </c:pt>
                <c:pt idx="31520">
                  <c:v>11.224</c:v>
                </c:pt>
                <c:pt idx="31521">
                  <c:v>11.247999999999999</c:v>
                </c:pt>
                <c:pt idx="31522">
                  <c:v>11.247999999999999</c:v>
                </c:pt>
                <c:pt idx="31523">
                  <c:v>11.224</c:v>
                </c:pt>
                <c:pt idx="31524">
                  <c:v>11.224</c:v>
                </c:pt>
                <c:pt idx="31525">
                  <c:v>11.224</c:v>
                </c:pt>
                <c:pt idx="31526">
                  <c:v>11.2</c:v>
                </c:pt>
                <c:pt idx="31527">
                  <c:v>11.224</c:v>
                </c:pt>
                <c:pt idx="31528">
                  <c:v>11.224</c:v>
                </c:pt>
                <c:pt idx="31529">
                  <c:v>11.247999999999999</c:v>
                </c:pt>
                <c:pt idx="31530">
                  <c:v>11.247999999999999</c:v>
                </c:pt>
                <c:pt idx="31531">
                  <c:v>11.247999999999999</c:v>
                </c:pt>
                <c:pt idx="31532">
                  <c:v>11.247999999999999</c:v>
                </c:pt>
                <c:pt idx="31533">
                  <c:v>11.247999999999999</c:v>
                </c:pt>
                <c:pt idx="31534">
                  <c:v>11.273</c:v>
                </c:pt>
                <c:pt idx="31535">
                  <c:v>11.273</c:v>
                </c:pt>
                <c:pt idx="31536">
                  <c:v>11.273</c:v>
                </c:pt>
                <c:pt idx="31537">
                  <c:v>11.297000000000001</c:v>
                </c:pt>
                <c:pt idx="31538">
                  <c:v>11.321</c:v>
                </c:pt>
                <c:pt idx="31539">
                  <c:v>11.321</c:v>
                </c:pt>
                <c:pt idx="31540">
                  <c:v>11.321</c:v>
                </c:pt>
                <c:pt idx="31541">
                  <c:v>11.346</c:v>
                </c:pt>
                <c:pt idx="31542">
                  <c:v>11.37</c:v>
                </c:pt>
                <c:pt idx="31543">
                  <c:v>11.394</c:v>
                </c:pt>
                <c:pt idx="31544">
                  <c:v>11.346</c:v>
                </c:pt>
                <c:pt idx="31545">
                  <c:v>11.346</c:v>
                </c:pt>
                <c:pt idx="31546">
                  <c:v>11.346</c:v>
                </c:pt>
                <c:pt idx="31547">
                  <c:v>11.321</c:v>
                </c:pt>
                <c:pt idx="31548">
                  <c:v>11.321</c:v>
                </c:pt>
                <c:pt idx="31549">
                  <c:v>11.346</c:v>
                </c:pt>
                <c:pt idx="31550">
                  <c:v>11.321</c:v>
                </c:pt>
                <c:pt idx="31551">
                  <c:v>11.321</c:v>
                </c:pt>
                <c:pt idx="31552">
                  <c:v>11.321</c:v>
                </c:pt>
                <c:pt idx="31553">
                  <c:v>11.321</c:v>
                </c:pt>
                <c:pt idx="31554">
                  <c:v>11.297000000000001</c:v>
                </c:pt>
                <c:pt idx="31555">
                  <c:v>11.297000000000001</c:v>
                </c:pt>
                <c:pt idx="31556">
                  <c:v>11.297000000000001</c:v>
                </c:pt>
                <c:pt idx="31557">
                  <c:v>11.273</c:v>
                </c:pt>
                <c:pt idx="31558">
                  <c:v>11.273</c:v>
                </c:pt>
                <c:pt idx="31559">
                  <c:v>11.247999999999999</c:v>
                </c:pt>
                <c:pt idx="31560">
                  <c:v>11.247999999999999</c:v>
                </c:pt>
                <c:pt idx="31561">
                  <c:v>11.247999999999999</c:v>
                </c:pt>
                <c:pt idx="31562">
                  <c:v>11.247999999999999</c:v>
                </c:pt>
                <c:pt idx="31563">
                  <c:v>11.247999999999999</c:v>
                </c:pt>
                <c:pt idx="31564">
                  <c:v>11.224</c:v>
                </c:pt>
                <c:pt idx="31565">
                  <c:v>11.224</c:v>
                </c:pt>
                <c:pt idx="31566">
                  <c:v>11.224</c:v>
                </c:pt>
                <c:pt idx="31567">
                  <c:v>11.224</c:v>
                </c:pt>
                <c:pt idx="31568">
                  <c:v>11.224</c:v>
                </c:pt>
                <c:pt idx="31569">
                  <c:v>11.224</c:v>
                </c:pt>
                <c:pt idx="31570">
                  <c:v>11.224</c:v>
                </c:pt>
                <c:pt idx="31571">
                  <c:v>11.224</c:v>
                </c:pt>
                <c:pt idx="31572">
                  <c:v>11.2</c:v>
                </c:pt>
                <c:pt idx="31573">
                  <c:v>11.2</c:v>
                </c:pt>
                <c:pt idx="31574">
                  <c:v>11.2</c:v>
                </c:pt>
                <c:pt idx="31575">
                  <c:v>11.2</c:v>
                </c:pt>
                <c:pt idx="31576">
                  <c:v>11.175000000000001</c:v>
                </c:pt>
                <c:pt idx="31577">
                  <c:v>11.2</c:v>
                </c:pt>
                <c:pt idx="31578">
                  <c:v>11.2</c:v>
                </c:pt>
                <c:pt idx="31579">
                  <c:v>11.175000000000001</c:v>
                </c:pt>
                <c:pt idx="31580">
                  <c:v>11.175000000000001</c:v>
                </c:pt>
                <c:pt idx="31581">
                  <c:v>11.175000000000001</c:v>
                </c:pt>
                <c:pt idx="31582">
                  <c:v>11.151</c:v>
                </c:pt>
                <c:pt idx="31583">
                  <c:v>11.175000000000001</c:v>
                </c:pt>
                <c:pt idx="31584">
                  <c:v>11.175000000000001</c:v>
                </c:pt>
                <c:pt idx="31585">
                  <c:v>11.175000000000001</c:v>
                </c:pt>
                <c:pt idx="31586">
                  <c:v>11.175000000000001</c:v>
                </c:pt>
                <c:pt idx="31587">
                  <c:v>11.175000000000001</c:v>
                </c:pt>
                <c:pt idx="31588">
                  <c:v>11.175000000000001</c:v>
                </c:pt>
                <c:pt idx="31589">
                  <c:v>11.175000000000001</c:v>
                </c:pt>
                <c:pt idx="31590">
                  <c:v>11.151</c:v>
                </c:pt>
                <c:pt idx="31591">
                  <c:v>11.151</c:v>
                </c:pt>
                <c:pt idx="31592">
                  <c:v>11.151</c:v>
                </c:pt>
                <c:pt idx="31593">
                  <c:v>11.151</c:v>
                </c:pt>
                <c:pt idx="31594">
                  <c:v>11.151</c:v>
                </c:pt>
                <c:pt idx="31595">
                  <c:v>11.151</c:v>
                </c:pt>
                <c:pt idx="31596">
                  <c:v>11.151</c:v>
                </c:pt>
                <c:pt idx="31597">
                  <c:v>11.151</c:v>
                </c:pt>
                <c:pt idx="31598">
                  <c:v>11.151</c:v>
                </c:pt>
                <c:pt idx="31599">
                  <c:v>11.127000000000001</c:v>
                </c:pt>
                <c:pt idx="31600">
                  <c:v>11.127000000000001</c:v>
                </c:pt>
                <c:pt idx="31601">
                  <c:v>11.127000000000001</c:v>
                </c:pt>
                <c:pt idx="31602">
                  <c:v>11.127000000000001</c:v>
                </c:pt>
                <c:pt idx="31603">
                  <c:v>11.127000000000001</c:v>
                </c:pt>
                <c:pt idx="31604">
                  <c:v>11.127000000000001</c:v>
                </c:pt>
                <c:pt idx="31605">
                  <c:v>11.127000000000001</c:v>
                </c:pt>
                <c:pt idx="31606">
                  <c:v>11.127000000000001</c:v>
                </c:pt>
                <c:pt idx="31607">
                  <c:v>11.151</c:v>
                </c:pt>
                <c:pt idx="31608">
                  <c:v>11.151</c:v>
                </c:pt>
                <c:pt idx="31609">
                  <c:v>11.151</c:v>
                </c:pt>
                <c:pt idx="31610">
                  <c:v>11.151</c:v>
                </c:pt>
                <c:pt idx="31611">
                  <c:v>11.151</c:v>
                </c:pt>
                <c:pt idx="31612">
                  <c:v>11.127000000000001</c:v>
                </c:pt>
                <c:pt idx="31613">
                  <c:v>11.127000000000001</c:v>
                </c:pt>
                <c:pt idx="31614">
                  <c:v>11.127000000000001</c:v>
                </c:pt>
                <c:pt idx="31615">
                  <c:v>11.127000000000001</c:v>
                </c:pt>
                <c:pt idx="31616">
                  <c:v>11.127000000000001</c:v>
                </c:pt>
                <c:pt idx="31617">
                  <c:v>11.102</c:v>
                </c:pt>
                <c:pt idx="31618">
                  <c:v>11.102</c:v>
                </c:pt>
                <c:pt idx="31619">
                  <c:v>11.102</c:v>
                </c:pt>
                <c:pt idx="31620">
                  <c:v>11.102</c:v>
                </c:pt>
                <c:pt idx="31621">
                  <c:v>11.102</c:v>
                </c:pt>
                <c:pt idx="31622">
                  <c:v>11.102</c:v>
                </c:pt>
                <c:pt idx="31623">
                  <c:v>11.102</c:v>
                </c:pt>
                <c:pt idx="31624">
                  <c:v>11.127000000000001</c:v>
                </c:pt>
                <c:pt idx="31625">
                  <c:v>11.127000000000001</c:v>
                </c:pt>
                <c:pt idx="31626">
                  <c:v>11.151</c:v>
                </c:pt>
                <c:pt idx="31627">
                  <c:v>11.151</c:v>
                </c:pt>
                <c:pt idx="31628">
                  <c:v>11.151</c:v>
                </c:pt>
                <c:pt idx="31629">
                  <c:v>11.151</c:v>
                </c:pt>
                <c:pt idx="31630">
                  <c:v>11.151</c:v>
                </c:pt>
                <c:pt idx="31631">
                  <c:v>11.2</c:v>
                </c:pt>
                <c:pt idx="31632">
                  <c:v>11.2</c:v>
                </c:pt>
                <c:pt idx="31633">
                  <c:v>11.224</c:v>
                </c:pt>
                <c:pt idx="31634">
                  <c:v>11.224</c:v>
                </c:pt>
                <c:pt idx="31635">
                  <c:v>11.224</c:v>
                </c:pt>
                <c:pt idx="31636">
                  <c:v>11.297000000000001</c:v>
                </c:pt>
                <c:pt idx="31637">
                  <c:v>11.297000000000001</c:v>
                </c:pt>
                <c:pt idx="31638">
                  <c:v>11.321</c:v>
                </c:pt>
                <c:pt idx="31639">
                  <c:v>11.297000000000001</c:v>
                </c:pt>
                <c:pt idx="31640">
                  <c:v>11.346</c:v>
                </c:pt>
                <c:pt idx="31641">
                  <c:v>11.297000000000001</c:v>
                </c:pt>
                <c:pt idx="31642">
                  <c:v>11.297000000000001</c:v>
                </c:pt>
                <c:pt idx="31643">
                  <c:v>11.297000000000001</c:v>
                </c:pt>
                <c:pt idx="31644">
                  <c:v>11.297000000000001</c:v>
                </c:pt>
                <c:pt idx="31645">
                  <c:v>11.297000000000001</c:v>
                </c:pt>
                <c:pt idx="31646">
                  <c:v>11.273</c:v>
                </c:pt>
                <c:pt idx="31647">
                  <c:v>11.247999999999999</c:v>
                </c:pt>
                <c:pt idx="31648">
                  <c:v>11.224</c:v>
                </c:pt>
                <c:pt idx="31649">
                  <c:v>11.175000000000001</c:v>
                </c:pt>
                <c:pt idx="31650">
                  <c:v>11.175000000000001</c:v>
                </c:pt>
                <c:pt idx="31651">
                  <c:v>11.151</c:v>
                </c:pt>
                <c:pt idx="31652">
                  <c:v>11.151</c:v>
                </c:pt>
                <c:pt idx="31653">
                  <c:v>11.102</c:v>
                </c:pt>
                <c:pt idx="31654">
                  <c:v>11.077999999999999</c:v>
                </c:pt>
                <c:pt idx="31655">
                  <c:v>11.077999999999999</c:v>
                </c:pt>
                <c:pt idx="31656">
                  <c:v>11.053000000000001</c:v>
                </c:pt>
                <c:pt idx="31657">
                  <c:v>11.029</c:v>
                </c:pt>
                <c:pt idx="31658">
                  <c:v>11.005000000000001</c:v>
                </c:pt>
                <c:pt idx="31659">
                  <c:v>11.005000000000001</c:v>
                </c:pt>
                <c:pt idx="31660">
                  <c:v>10.98</c:v>
                </c:pt>
                <c:pt idx="31661">
                  <c:v>10.932</c:v>
                </c:pt>
                <c:pt idx="31662">
                  <c:v>10.907</c:v>
                </c:pt>
                <c:pt idx="31663">
                  <c:v>10.882999999999999</c:v>
                </c:pt>
                <c:pt idx="31664">
                  <c:v>10.858000000000001</c:v>
                </c:pt>
                <c:pt idx="31665">
                  <c:v>10.858000000000001</c:v>
                </c:pt>
                <c:pt idx="31666">
                  <c:v>10.858000000000001</c:v>
                </c:pt>
                <c:pt idx="31667">
                  <c:v>10.858000000000001</c:v>
                </c:pt>
                <c:pt idx="31668">
                  <c:v>10.81</c:v>
                </c:pt>
                <c:pt idx="31669">
                  <c:v>10.81</c:v>
                </c:pt>
                <c:pt idx="31670">
                  <c:v>10.81</c:v>
                </c:pt>
                <c:pt idx="31671">
                  <c:v>10.81</c:v>
                </c:pt>
                <c:pt idx="31672">
                  <c:v>10.81</c:v>
                </c:pt>
                <c:pt idx="31673">
                  <c:v>10.785</c:v>
                </c:pt>
                <c:pt idx="31674">
                  <c:v>10.785</c:v>
                </c:pt>
                <c:pt idx="31675">
                  <c:v>10.81</c:v>
                </c:pt>
                <c:pt idx="31676">
                  <c:v>10.81</c:v>
                </c:pt>
                <c:pt idx="31677">
                  <c:v>10.81</c:v>
                </c:pt>
                <c:pt idx="31678">
                  <c:v>10.785</c:v>
                </c:pt>
                <c:pt idx="31679">
                  <c:v>10.785</c:v>
                </c:pt>
                <c:pt idx="31680">
                  <c:v>10.785</c:v>
                </c:pt>
                <c:pt idx="31681">
                  <c:v>10.785</c:v>
                </c:pt>
                <c:pt idx="31682">
                  <c:v>10.81</c:v>
                </c:pt>
                <c:pt idx="31683">
                  <c:v>10.785</c:v>
                </c:pt>
                <c:pt idx="31684">
                  <c:v>10.760999999999999</c:v>
                </c:pt>
                <c:pt idx="31685">
                  <c:v>10.760999999999999</c:v>
                </c:pt>
                <c:pt idx="31686">
                  <c:v>10.760999999999999</c:v>
                </c:pt>
                <c:pt idx="31687">
                  <c:v>10.760999999999999</c:v>
                </c:pt>
                <c:pt idx="31688">
                  <c:v>10.736000000000001</c:v>
                </c:pt>
                <c:pt idx="31689">
                  <c:v>10.736000000000001</c:v>
                </c:pt>
                <c:pt idx="31690">
                  <c:v>10.736000000000001</c:v>
                </c:pt>
                <c:pt idx="31691">
                  <c:v>10.736000000000001</c:v>
                </c:pt>
                <c:pt idx="31692">
                  <c:v>10.760999999999999</c:v>
                </c:pt>
                <c:pt idx="31693">
                  <c:v>10.760999999999999</c:v>
                </c:pt>
                <c:pt idx="31694">
                  <c:v>10.760999999999999</c:v>
                </c:pt>
                <c:pt idx="31695">
                  <c:v>10.760999999999999</c:v>
                </c:pt>
                <c:pt idx="31696">
                  <c:v>10.785</c:v>
                </c:pt>
                <c:pt idx="31697">
                  <c:v>10.760999999999999</c:v>
                </c:pt>
                <c:pt idx="31698">
                  <c:v>10.785</c:v>
                </c:pt>
                <c:pt idx="31699">
                  <c:v>10.785</c:v>
                </c:pt>
                <c:pt idx="31700">
                  <c:v>10.81</c:v>
                </c:pt>
                <c:pt idx="31701">
                  <c:v>10.81</c:v>
                </c:pt>
                <c:pt idx="31702">
                  <c:v>10.81</c:v>
                </c:pt>
                <c:pt idx="31703">
                  <c:v>10.81</c:v>
                </c:pt>
                <c:pt idx="31704">
                  <c:v>10.81</c:v>
                </c:pt>
                <c:pt idx="31705">
                  <c:v>10.834</c:v>
                </c:pt>
                <c:pt idx="31706">
                  <c:v>10.81</c:v>
                </c:pt>
                <c:pt idx="31707">
                  <c:v>10.81</c:v>
                </c:pt>
                <c:pt idx="31708">
                  <c:v>10.81</c:v>
                </c:pt>
                <c:pt idx="31709">
                  <c:v>10.81</c:v>
                </c:pt>
                <c:pt idx="31710">
                  <c:v>10.81</c:v>
                </c:pt>
                <c:pt idx="31711">
                  <c:v>10.81</c:v>
                </c:pt>
                <c:pt idx="31712">
                  <c:v>10.81</c:v>
                </c:pt>
                <c:pt idx="31713">
                  <c:v>10.81</c:v>
                </c:pt>
                <c:pt idx="31714">
                  <c:v>10.81</c:v>
                </c:pt>
                <c:pt idx="31715">
                  <c:v>10.834</c:v>
                </c:pt>
                <c:pt idx="31716">
                  <c:v>10.81</c:v>
                </c:pt>
                <c:pt idx="31717">
                  <c:v>10.834</c:v>
                </c:pt>
                <c:pt idx="31718">
                  <c:v>10.834</c:v>
                </c:pt>
                <c:pt idx="31719">
                  <c:v>10.834</c:v>
                </c:pt>
                <c:pt idx="31720">
                  <c:v>10.858000000000001</c:v>
                </c:pt>
                <c:pt idx="31721">
                  <c:v>10.858000000000001</c:v>
                </c:pt>
                <c:pt idx="31722">
                  <c:v>10.882999999999999</c:v>
                </c:pt>
                <c:pt idx="31723">
                  <c:v>10.882999999999999</c:v>
                </c:pt>
                <c:pt idx="31724">
                  <c:v>10.882999999999999</c:v>
                </c:pt>
                <c:pt idx="31725">
                  <c:v>10.882999999999999</c:v>
                </c:pt>
                <c:pt idx="31726">
                  <c:v>10.907</c:v>
                </c:pt>
                <c:pt idx="31727">
                  <c:v>10.907</c:v>
                </c:pt>
                <c:pt idx="31728">
                  <c:v>10.932</c:v>
                </c:pt>
                <c:pt idx="31729">
                  <c:v>10.932</c:v>
                </c:pt>
                <c:pt idx="31730">
                  <c:v>10.956</c:v>
                </c:pt>
                <c:pt idx="31731">
                  <c:v>11.029</c:v>
                </c:pt>
                <c:pt idx="31732">
                  <c:v>11.053000000000001</c:v>
                </c:pt>
                <c:pt idx="31733">
                  <c:v>11.053000000000001</c:v>
                </c:pt>
                <c:pt idx="31734">
                  <c:v>11.029</c:v>
                </c:pt>
                <c:pt idx="31735">
                  <c:v>11.053000000000001</c:v>
                </c:pt>
                <c:pt idx="31736">
                  <c:v>11.077999999999999</c:v>
                </c:pt>
                <c:pt idx="31737">
                  <c:v>11.077999999999999</c:v>
                </c:pt>
                <c:pt idx="31738">
                  <c:v>11.053000000000001</c:v>
                </c:pt>
                <c:pt idx="31739">
                  <c:v>11.102</c:v>
                </c:pt>
                <c:pt idx="31740">
                  <c:v>11.053000000000001</c:v>
                </c:pt>
                <c:pt idx="31741">
                  <c:v>11.077999999999999</c:v>
                </c:pt>
                <c:pt idx="31742">
                  <c:v>11.102</c:v>
                </c:pt>
                <c:pt idx="31743">
                  <c:v>11.077999999999999</c:v>
                </c:pt>
                <c:pt idx="31744">
                  <c:v>11.053000000000001</c:v>
                </c:pt>
                <c:pt idx="31745">
                  <c:v>11.029</c:v>
                </c:pt>
                <c:pt idx="31746">
                  <c:v>11.005000000000001</c:v>
                </c:pt>
                <c:pt idx="31747">
                  <c:v>11.005000000000001</c:v>
                </c:pt>
                <c:pt idx="31748">
                  <c:v>11.005000000000001</c:v>
                </c:pt>
                <c:pt idx="31749">
                  <c:v>10.98</c:v>
                </c:pt>
                <c:pt idx="31750">
                  <c:v>10.98</c:v>
                </c:pt>
                <c:pt idx="31751">
                  <c:v>10.956</c:v>
                </c:pt>
                <c:pt idx="31752">
                  <c:v>10.956</c:v>
                </c:pt>
                <c:pt idx="31753">
                  <c:v>10.932</c:v>
                </c:pt>
                <c:pt idx="31754">
                  <c:v>10.932</c:v>
                </c:pt>
                <c:pt idx="31755">
                  <c:v>10.907</c:v>
                </c:pt>
                <c:pt idx="31756">
                  <c:v>10.907</c:v>
                </c:pt>
                <c:pt idx="31757">
                  <c:v>10.882999999999999</c:v>
                </c:pt>
                <c:pt idx="31758">
                  <c:v>10.882999999999999</c:v>
                </c:pt>
                <c:pt idx="31759">
                  <c:v>10.882999999999999</c:v>
                </c:pt>
                <c:pt idx="31760">
                  <c:v>10.858000000000001</c:v>
                </c:pt>
                <c:pt idx="31761">
                  <c:v>10.834</c:v>
                </c:pt>
                <c:pt idx="31762">
                  <c:v>10.81</c:v>
                </c:pt>
                <c:pt idx="31763">
                  <c:v>10.81</c:v>
                </c:pt>
                <c:pt idx="31764">
                  <c:v>10.81</c:v>
                </c:pt>
                <c:pt idx="31765">
                  <c:v>10.81</c:v>
                </c:pt>
                <c:pt idx="31766">
                  <c:v>10.785</c:v>
                </c:pt>
                <c:pt idx="31767">
                  <c:v>10.785</c:v>
                </c:pt>
                <c:pt idx="31768">
                  <c:v>10.785</c:v>
                </c:pt>
                <c:pt idx="31769">
                  <c:v>10.785</c:v>
                </c:pt>
                <c:pt idx="31770">
                  <c:v>10.785</c:v>
                </c:pt>
                <c:pt idx="31771">
                  <c:v>10.785</c:v>
                </c:pt>
                <c:pt idx="31772">
                  <c:v>10.785</c:v>
                </c:pt>
                <c:pt idx="31773">
                  <c:v>10.760999999999999</c:v>
                </c:pt>
                <c:pt idx="31774">
                  <c:v>10.760999999999999</c:v>
                </c:pt>
                <c:pt idx="31775">
                  <c:v>10.760999999999999</c:v>
                </c:pt>
                <c:pt idx="31776">
                  <c:v>10.760999999999999</c:v>
                </c:pt>
                <c:pt idx="31777">
                  <c:v>10.760999999999999</c:v>
                </c:pt>
                <c:pt idx="31778">
                  <c:v>10.760999999999999</c:v>
                </c:pt>
                <c:pt idx="31779">
                  <c:v>10.760999999999999</c:v>
                </c:pt>
                <c:pt idx="31780">
                  <c:v>10.736000000000001</c:v>
                </c:pt>
                <c:pt idx="31781">
                  <c:v>10.736000000000001</c:v>
                </c:pt>
                <c:pt idx="31782">
                  <c:v>10.736000000000001</c:v>
                </c:pt>
                <c:pt idx="31783">
                  <c:v>10.760999999999999</c:v>
                </c:pt>
                <c:pt idx="31784">
                  <c:v>10.760999999999999</c:v>
                </c:pt>
                <c:pt idx="31785">
                  <c:v>10.760999999999999</c:v>
                </c:pt>
                <c:pt idx="31786">
                  <c:v>10.760999999999999</c:v>
                </c:pt>
                <c:pt idx="31787">
                  <c:v>10.760999999999999</c:v>
                </c:pt>
                <c:pt idx="31788">
                  <c:v>10.736000000000001</c:v>
                </c:pt>
                <c:pt idx="31789">
                  <c:v>10.736000000000001</c:v>
                </c:pt>
                <c:pt idx="31790">
                  <c:v>10.736000000000001</c:v>
                </c:pt>
                <c:pt idx="31791">
                  <c:v>10.736000000000001</c:v>
                </c:pt>
                <c:pt idx="31792">
                  <c:v>10.736000000000001</c:v>
                </c:pt>
                <c:pt idx="31793">
                  <c:v>10.712</c:v>
                </c:pt>
                <c:pt idx="31794">
                  <c:v>10.712</c:v>
                </c:pt>
                <c:pt idx="31795">
                  <c:v>10.736000000000001</c:v>
                </c:pt>
                <c:pt idx="31796">
                  <c:v>10.736000000000001</c:v>
                </c:pt>
                <c:pt idx="31797">
                  <c:v>10.736000000000001</c:v>
                </c:pt>
                <c:pt idx="31798">
                  <c:v>10.736000000000001</c:v>
                </c:pt>
                <c:pt idx="31799">
                  <c:v>10.736000000000001</c:v>
                </c:pt>
                <c:pt idx="31800">
                  <c:v>10.760999999999999</c:v>
                </c:pt>
                <c:pt idx="31801">
                  <c:v>10.736000000000001</c:v>
                </c:pt>
                <c:pt idx="31802">
                  <c:v>10.736000000000001</c:v>
                </c:pt>
                <c:pt idx="31803">
                  <c:v>10.736000000000001</c:v>
                </c:pt>
                <c:pt idx="31804">
                  <c:v>10.736000000000001</c:v>
                </c:pt>
                <c:pt idx="31805">
                  <c:v>10.736000000000001</c:v>
                </c:pt>
                <c:pt idx="31806">
                  <c:v>10.736000000000001</c:v>
                </c:pt>
                <c:pt idx="31807">
                  <c:v>10.736000000000001</c:v>
                </c:pt>
                <c:pt idx="31808">
                  <c:v>10.712</c:v>
                </c:pt>
                <c:pt idx="31809">
                  <c:v>10.736000000000001</c:v>
                </c:pt>
                <c:pt idx="31810">
                  <c:v>10.736000000000001</c:v>
                </c:pt>
                <c:pt idx="31811">
                  <c:v>10.712</c:v>
                </c:pt>
                <c:pt idx="31812">
                  <c:v>10.712</c:v>
                </c:pt>
                <c:pt idx="31813">
                  <c:v>10.712</c:v>
                </c:pt>
                <c:pt idx="31814">
                  <c:v>10.712</c:v>
                </c:pt>
                <c:pt idx="31815">
                  <c:v>10.686999999999999</c:v>
                </c:pt>
                <c:pt idx="31816">
                  <c:v>10.663</c:v>
                </c:pt>
                <c:pt idx="31817">
                  <c:v>10.638</c:v>
                </c:pt>
                <c:pt idx="31818">
                  <c:v>10.638</c:v>
                </c:pt>
                <c:pt idx="31819">
                  <c:v>10.638</c:v>
                </c:pt>
                <c:pt idx="31820">
                  <c:v>10.638</c:v>
                </c:pt>
                <c:pt idx="31821">
                  <c:v>10.638</c:v>
                </c:pt>
                <c:pt idx="31822">
                  <c:v>10.638</c:v>
                </c:pt>
                <c:pt idx="31823">
                  <c:v>10.686999999999999</c:v>
                </c:pt>
                <c:pt idx="31824">
                  <c:v>10.663</c:v>
                </c:pt>
                <c:pt idx="31825">
                  <c:v>10.686999999999999</c:v>
                </c:pt>
                <c:pt idx="31826">
                  <c:v>10.712</c:v>
                </c:pt>
                <c:pt idx="31827">
                  <c:v>10.736000000000001</c:v>
                </c:pt>
                <c:pt idx="31828">
                  <c:v>10.736000000000001</c:v>
                </c:pt>
                <c:pt idx="31829">
                  <c:v>10.785</c:v>
                </c:pt>
                <c:pt idx="31830">
                  <c:v>10.81</c:v>
                </c:pt>
                <c:pt idx="31831">
                  <c:v>10.81</c:v>
                </c:pt>
                <c:pt idx="31832">
                  <c:v>10.81</c:v>
                </c:pt>
                <c:pt idx="31833">
                  <c:v>10.834</c:v>
                </c:pt>
                <c:pt idx="31834">
                  <c:v>10.81</c:v>
                </c:pt>
                <c:pt idx="31835">
                  <c:v>10.81</c:v>
                </c:pt>
                <c:pt idx="31836">
                  <c:v>10.81</c:v>
                </c:pt>
                <c:pt idx="31837">
                  <c:v>10.81</c:v>
                </c:pt>
                <c:pt idx="31838">
                  <c:v>10.785</c:v>
                </c:pt>
                <c:pt idx="31839">
                  <c:v>10.785</c:v>
                </c:pt>
                <c:pt idx="31840">
                  <c:v>10.736000000000001</c:v>
                </c:pt>
                <c:pt idx="31841">
                  <c:v>10.686999999999999</c:v>
                </c:pt>
                <c:pt idx="31842">
                  <c:v>10.663</c:v>
                </c:pt>
                <c:pt idx="31843">
                  <c:v>10.638</c:v>
                </c:pt>
                <c:pt idx="31844">
                  <c:v>10.638</c:v>
                </c:pt>
                <c:pt idx="31845">
                  <c:v>10.614000000000001</c:v>
                </c:pt>
                <c:pt idx="31846">
                  <c:v>10.565</c:v>
                </c:pt>
                <c:pt idx="31847">
                  <c:v>10.565</c:v>
                </c:pt>
                <c:pt idx="31848">
                  <c:v>10.59</c:v>
                </c:pt>
                <c:pt idx="31849">
                  <c:v>10.59</c:v>
                </c:pt>
                <c:pt idx="31850">
                  <c:v>10.614000000000001</c:v>
                </c:pt>
                <c:pt idx="31851">
                  <c:v>10.614000000000001</c:v>
                </c:pt>
                <c:pt idx="31852">
                  <c:v>10.59</c:v>
                </c:pt>
                <c:pt idx="31853">
                  <c:v>10.59</c:v>
                </c:pt>
                <c:pt idx="31854">
                  <c:v>10.59</c:v>
                </c:pt>
                <c:pt idx="31855">
                  <c:v>10.59</c:v>
                </c:pt>
                <c:pt idx="31856">
                  <c:v>10.59</c:v>
                </c:pt>
                <c:pt idx="31857">
                  <c:v>10.565</c:v>
                </c:pt>
                <c:pt idx="31858">
                  <c:v>10.59</c:v>
                </c:pt>
                <c:pt idx="31859">
                  <c:v>10.614000000000001</c:v>
                </c:pt>
                <c:pt idx="31860">
                  <c:v>10.614000000000001</c:v>
                </c:pt>
                <c:pt idx="31861">
                  <c:v>10.638</c:v>
                </c:pt>
                <c:pt idx="31862">
                  <c:v>10.638</c:v>
                </c:pt>
                <c:pt idx="31863">
                  <c:v>10.638</c:v>
                </c:pt>
                <c:pt idx="31864">
                  <c:v>10.638</c:v>
                </c:pt>
                <c:pt idx="31865">
                  <c:v>10.638</c:v>
                </c:pt>
                <c:pt idx="31866">
                  <c:v>10.638</c:v>
                </c:pt>
                <c:pt idx="31867">
                  <c:v>10.614000000000001</c:v>
                </c:pt>
                <c:pt idx="31868">
                  <c:v>10.614000000000001</c:v>
                </c:pt>
                <c:pt idx="31869">
                  <c:v>10.59</c:v>
                </c:pt>
                <c:pt idx="31870">
                  <c:v>10.59</c:v>
                </c:pt>
                <c:pt idx="31871">
                  <c:v>10.565</c:v>
                </c:pt>
                <c:pt idx="31872">
                  <c:v>10.565</c:v>
                </c:pt>
                <c:pt idx="31873">
                  <c:v>10.565</c:v>
                </c:pt>
                <c:pt idx="31874">
                  <c:v>10.541</c:v>
                </c:pt>
                <c:pt idx="31875">
                  <c:v>10.565</c:v>
                </c:pt>
                <c:pt idx="31876">
                  <c:v>10.565</c:v>
                </c:pt>
                <c:pt idx="31877">
                  <c:v>10.565</c:v>
                </c:pt>
                <c:pt idx="31878">
                  <c:v>10.565</c:v>
                </c:pt>
                <c:pt idx="31879">
                  <c:v>10.565</c:v>
                </c:pt>
                <c:pt idx="31880">
                  <c:v>10.565</c:v>
                </c:pt>
                <c:pt idx="31881">
                  <c:v>10.541</c:v>
                </c:pt>
                <c:pt idx="31882">
                  <c:v>10.565</c:v>
                </c:pt>
                <c:pt idx="31883">
                  <c:v>10.565</c:v>
                </c:pt>
                <c:pt idx="31884">
                  <c:v>10.565</c:v>
                </c:pt>
                <c:pt idx="31885">
                  <c:v>10.565</c:v>
                </c:pt>
                <c:pt idx="31886">
                  <c:v>10.565</c:v>
                </c:pt>
                <c:pt idx="31887">
                  <c:v>10.565</c:v>
                </c:pt>
                <c:pt idx="31888">
                  <c:v>10.565</c:v>
                </c:pt>
                <c:pt idx="31889">
                  <c:v>10.565</c:v>
                </c:pt>
                <c:pt idx="31890">
                  <c:v>10.565</c:v>
                </c:pt>
                <c:pt idx="31891">
                  <c:v>10.565</c:v>
                </c:pt>
                <c:pt idx="31892">
                  <c:v>10.565</c:v>
                </c:pt>
                <c:pt idx="31893">
                  <c:v>10.565</c:v>
                </c:pt>
                <c:pt idx="31894">
                  <c:v>10.565</c:v>
                </c:pt>
                <c:pt idx="31895">
                  <c:v>10.541</c:v>
                </c:pt>
                <c:pt idx="31896">
                  <c:v>10.541</c:v>
                </c:pt>
                <c:pt idx="31897">
                  <c:v>10.541</c:v>
                </c:pt>
                <c:pt idx="31898">
                  <c:v>10.541</c:v>
                </c:pt>
                <c:pt idx="31899">
                  <c:v>10.541</c:v>
                </c:pt>
                <c:pt idx="31900">
                  <c:v>10.541</c:v>
                </c:pt>
                <c:pt idx="31901">
                  <c:v>10.541</c:v>
                </c:pt>
                <c:pt idx="31902">
                  <c:v>10.541</c:v>
                </c:pt>
                <c:pt idx="31903">
                  <c:v>10.516</c:v>
                </c:pt>
                <c:pt idx="31904">
                  <c:v>10.516</c:v>
                </c:pt>
                <c:pt idx="31905">
                  <c:v>10.516</c:v>
                </c:pt>
                <c:pt idx="31906">
                  <c:v>10.516</c:v>
                </c:pt>
                <c:pt idx="31907">
                  <c:v>10.516</c:v>
                </c:pt>
                <c:pt idx="31908">
                  <c:v>10.516</c:v>
                </c:pt>
                <c:pt idx="31909">
                  <c:v>10.516</c:v>
                </c:pt>
                <c:pt idx="31910">
                  <c:v>10.516</c:v>
                </c:pt>
                <c:pt idx="31911">
                  <c:v>10.516</c:v>
                </c:pt>
                <c:pt idx="31912">
                  <c:v>10.516</c:v>
                </c:pt>
                <c:pt idx="31913">
                  <c:v>10.541</c:v>
                </c:pt>
                <c:pt idx="31914">
                  <c:v>10.516</c:v>
                </c:pt>
                <c:pt idx="31915">
                  <c:v>10.516</c:v>
                </c:pt>
                <c:pt idx="31916">
                  <c:v>10.541</c:v>
                </c:pt>
                <c:pt idx="31917">
                  <c:v>10.59</c:v>
                </c:pt>
                <c:pt idx="31918">
                  <c:v>10.663</c:v>
                </c:pt>
                <c:pt idx="31919">
                  <c:v>10.686999999999999</c:v>
                </c:pt>
                <c:pt idx="31920">
                  <c:v>10.736000000000001</c:v>
                </c:pt>
                <c:pt idx="31921">
                  <c:v>10.760999999999999</c:v>
                </c:pt>
                <c:pt idx="31922">
                  <c:v>10.785</c:v>
                </c:pt>
                <c:pt idx="31923">
                  <c:v>10.81</c:v>
                </c:pt>
                <c:pt idx="31924">
                  <c:v>10.81</c:v>
                </c:pt>
                <c:pt idx="31925">
                  <c:v>10.834</c:v>
                </c:pt>
                <c:pt idx="31926">
                  <c:v>10.858000000000001</c:v>
                </c:pt>
                <c:pt idx="31927">
                  <c:v>10.858000000000001</c:v>
                </c:pt>
                <c:pt idx="31928">
                  <c:v>10.882999999999999</c:v>
                </c:pt>
                <c:pt idx="31929">
                  <c:v>10.882999999999999</c:v>
                </c:pt>
                <c:pt idx="31930">
                  <c:v>10.882999999999999</c:v>
                </c:pt>
                <c:pt idx="31931">
                  <c:v>10.882999999999999</c:v>
                </c:pt>
                <c:pt idx="31932">
                  <c:v>10.858000000000001</c:v>
                </c:pt>
                <c:pt idx="31933">
                  <c:v>10.858000000000001</c:v>
                </c:pt>
                <c:pt idx="31934">
                  <c:v>10.834</c:v>
                </c:pt>
                <c:pt idx="31935">
                  <c:v>10.81</c:v>
                </c:pt>
                <c:pt idx="31936">
                  <c:v>10.760999999999999</c:v>
                </c:pt>
                <c:pt idx="31937">
                  <c:v>10.712</c:v>
                </c:pt>
                <c:pt idx="31938">
                  <c:v>10.663</c:v>
                </c:pt>
                <c:pt idx="31939">
                  <c:v>10.638</c:v>
                </c:pt>
                <c:pt idx="31940">
                  <c:v>10.638</c:v>
                </c:pt>
                <c:pt idx="31941">
                  <c:v>10.614000000000001</c:v>
                </c:pt>
                <c:pt idx="31942">
                  <c:v>10.614000000000001</c:v>
                </c:pt>
                <c:pt idx="31943">
                  <c:v>10.59</c:v>
                </c:pt>
                <c:pt idx="31944">
                  <c:v>10.565</c:v>
                </c:pt>
                <c:pt idx="31945">
                  <c:v>10.565</c:v>
                </c:pt>
                <c:pt idx="31946">
                  <c:v>10.565</c:v>
                </c:pt>
                <c:pt idx="31947">
                  <c:v>10.565</c:v>
                </c:pt>
                <c:pt idx="31948">
                  <c:v>10.541</c:v>
                </c:pt>
                <c:pt idx="31949">
                  <c:v>10.516</c:v>
                </c:pt>
                <c:pt idx="31950">
                  <c:v>10.516</c:v>
                </c:pt>
                <c:pt idx="31951">
                  <c:v>10.516</c:v>
                </c:pt>
                <c:pt idx="31952">
                  <c:v>10.516</c:v>
                </c:pt>
                <c:pt idx="31953">
                  <c:v>10.516</c:v>
                </c:pt>
                <c:pt idx="31954">
                  <c:v>10.516</c:v>
                </c:pt>
                <c:pt idx="31955">
                  <c:v>10.516</c:v>
                </c:pt>
                <c:pt idx="31956">
                  <c:v>10.492000000000001</c:v>
                </c:pt>
                <c:pt idx="31957">
                  <c:v>10.492000000000001</c:v>
                </c:pt>
                <c:pt idx="31958">
                  <c:v>10.467000000000001</c:v>
                </c:pt>
                <c:pt idx="31959">
                  <c:v>10.492000000000001</c:v>
                </c:pt>
                <c:pt idx="31960">
                  <c:v>10.492000000000001</c:v>
                </c:pt>
                <c:pt idx="31961">
                  <c:v>10.516</c:v>
                </c:pt>
                <c:pt idx="31962">
                  <c:v>10.492000000000001</c:v>
                </c:pt>
                <c:pt idx="31963">
                  <c:v>10.492000000000001</c:v>
                </c:pt>
                <c:pt idx="31964">
                  <c:v>10.492000000000001</c:v>
                </c:pt>
                <c:pt idx="31965">
                  <c:v>10.467000000000001</c:v>
                </c:pt>
                <c:pt idx="31966">
                  <c:v>10.467000000000001</c:v>
                </c:pt>
                <c:pt idx="31967">
                  <c:v>10.492000000000001</c:v>
                </c:pt>
                <c:pt idx="31968">
                  <c:v>10.467000000000001</c:v>
                </c:pt>
                <c:pt idx="31969">
                  <c:v>10.467000000000001</c:v>
                </c:pt>
                <c:pt idx="31970">
                  <c:v>10.467000000000001</c:v>
                </c:pt>
                <c:pt idx="31971">
                  <c:v>10.467000000000001</c:v>
                </c:pt>
                <c:pt idx="31972">
                  <c:v>10.467000000000001</c:v>
                </c:pt>
                <c:pt idx="31973">
                  <c:v>10.467000000000001</c:v>
                </c:pt>
                <c:pt idx="31974">
                  <c:v>10.467000000000001</c:v>
                </c:pt>
                <c:pt idx="31975">
                  <c:v>10.443</c:v>
                </c:pt>
                <c:pt idx="31976">
                  <c:v>10.443</c:v>
                </c:pt>
                <c:pt idx="31977">
                  <c:v>10.443</c:v>
                </c:pt>
                <c:pt idx="31978">
                  <c:v>10.443</c:v>
                </c:pt>
                <c:pt idx="31979">
                  <c:v>10.443</c:v>
                </c:pt>
                <c:pt idx="31980">
                  <c:v>10.443</c:v>
                </c:pt>
                <c:pt idx="31981">
                  <c:v>10.443</c:v>
                </c:pt>
                <c:pt idx="31982">
                  <c:v>10.443</c:v>
                </c:pt>
                <c:pt idx="31983">
                  <c:v>10.417999999999999</c:v>
                </c:pt>
                <c:pt idx="31984">
                  <c:v>10.417999999999999</c:v>
                </c:pt>
                <c:pt idx="31985">
                  <c:v>10.417999999999999</c:v>
                </c:pt>
                <c:pt idx="31986">
                  <c:v>10.417999999999999</c:v>
                </c:pt>
                <c:pt idx="31987">
                  <c:v>10.417999999999999</c:v>
                </c:pt>
                <c:pt idx="31988">
                  <c:v>10.417999999999999</c:v>
                </c:pt>
                <c:pt idx="31989">
                  <c:v>10.417999999999999</c:v>
                </c:pt>
                <c:pt idx="31990">
                  <c:v>10.394</c:v>
                </c:pt>
                <c:pt idx="31991">
                  <c:v>10.394</c:v>
                </c:pt>
                <c:pt idx="31992">
                  <c:v>10.394</c:v>
                </c:pt>
                <c:pt idx="31993">
                  <c:v>10.394</c:v>
                </c:pt>
                <c:pt idx="31994">
                  <c:v>10.394</c:v>
                </c:pt>
                <c:pt idx="31995">
                  <c:v>10.369</c:v>
                </c:pt>
                <c:pt idx="31996">
                  <c:v>10.394</c:v>
                </c:pt>
                <c:pt idx="31997">
                  <c:v>10.394</c:v>
                </c:pt>
                <c:pt idx="31998">
                  <c:v>10.369</c:v>
                </c:pt>
                <c:pt idx="31999">
                  <c:v>10.369</c:v>
                </c:pt>
                <c:pt idx="32000">
                  <c:v>10.369</c:v>
                </c:pt>
                <c:pt idx="32001">
                  <c:v>10.369</c:v>
                </c:pt>
                <c:pt idx="32002">
                  <c:v>10.369</c:v>
                </c:pt>
                <c:pt idx="32003">
                  <c:v>10.369</c:v>
                </c:pt>
                <c:pt idx="32004">
                  <c:v>10.369</c:v>
                </c:pt>
                <c:pt idx="32005">
                  <c:v>10.369</c:v>
                </c:pt>
                <c:pt idx="32006">
                  <c:v>10.369</c:v>
                </c:pt>
                <c:pt idx="32007">
                  <c:v>10.369</c:v>
                </c:pt>
                <c:pt idx="32008">
                  <c:v>10.369</c:v>
                </c:pt>
                <c:pt idx="32009">
                  <c:v>10.369</c:v>
                </c:pt>
                <c:pt idx="32010">
                  <c:v>10.394</c:v>
                </c:pt>
                <c:pt idx="32011">
                  <c:v>10.394</c:v>
                </c:pt>
                <c:pt idx="32012">
                  <c:v>10.394</c:v>
                </c:pt>
                <c:pt idx="32013">
                  <c:v>10.443</c:v>
                </c:pt>
                <c:pt idx="32014">
                  <c:v>10.516</c:v>
                </c:pt>
                <c:pt idx="32015">
                  <c:v>10.541</c:v>
                </c:pt>
                <c:pt idx="32016">
                  <c:v>10.59</c:v>
                </c:pt>
                <c:pt idx="32017">
                  <c:v>10.614000000000001</c:v>
                </c:pt>
                <c:pt idx="32018">
                  <c:v>10.638</c:v>
                </c:pt>
                <c:pt idx="32019">
                  <c:v>10.663</c:v>
                </c:pt>
                <c:pt idx="32020">
                  <c:v>10.663</c:v>
                </c:pt>
                <c:pt idx="32021">
                  <c:v>10.686999999999999</c:v>
                </c:pt>
                <c:pt idx="32022">
                  <c:v>10.712</c:v>
                </c:pt>
                <c:pt idx="32023">
                  <c:v>10.712</c:v>
                </c:pt>
                <c:pt idx="32024">
                  <c:v>10.736000000000001</c:v>
                </c:pt>
                <c:pt idx="32025">
                  <c:v>10.736000000000001</c:v>
                </c:pt>
                <c:pt idx="32026">
                  <c:v>10.736000000000001</c:v>
                </c:pt>
                <c:pt idx="32027">
                  <c:v>10.736000000000001</c:v>
                </c:pt>
                <c:pt idx="32028">
                  <c:v>10.712</c:v>
                </c:pt>
                <c:pt idx="32029">
                  <c:v>10.712</c:v>
                </c:pt>
                <c:pt idx="32030">
                  <c:v>10.712</c:v>
                </c:pt>
                <c:pt idx="32031">
                  <c:v>10.712</c:v>
                </c:pt>
                <c:pt idx="32032">
                  <c:v>10.663</c:v>
                </c:pt>
                <c:pt idx="32033">
                  <c:v>10.614000000000001</c:v>
                </c:pt>
                <c:pt idx="32034">
                  <c:v>10.59</c:v>
                </c:pt>
                <c:pt idx="32035">
                  <c:v>10.565</c:v>
                </c:pt>
                <c:pt idx="32036">
                  <c:v>10.565</c:v>
                </c:pt>
                <c:pt idx="32037">
                  <c:v>10.565</c:v>
                </c:pt>
                <c:pt idx="32038">
                  <c:v>10.565</c:v>
                </c:pt>
                <c:pt idx="32039">
                  <c:v>10.565</c:v>
                </c:pt>
                <c:pt idx="32040">
                  <c:v>10.541</c:v>
                </c:pt>
                <c:pt idx="32041">
                  <c:v>10.541</c:v>
                </c:pt>
                <c:pt idx="32042">
                  <c:v>10.541</c:v>
                </c:pt>
                <c:pt idx="32043">
                  <c:v>10.516</c:v>
                </c:pt>
                <c:pt idx="32044">
                  <c:v>10.516</c:v>
                </c:pt>
                <c:pt idx="32045">
                  <c:v>10.516</c:v>
                </c:pt>
                <c:pt idx="32046">
                  <c:v>10.492000000000001</c:v>
                </c:pt>
                <c:pt idx="32047">
                  <c:v>10.492000000000001</c:v>
                </c:pt>
                <c:pt idx="32048">
                  <c:v>10.492000000000001</c:v>
                </c:pt>
                <c:pt idx="32049">
                  <c:v>10.467000000000001</c:v>
                </c:pt>
                <c:pt idx="32050">
                  <c:v>10.467000000000001</c:v>
                </c:pt>
                <c:pt idx="32051">
                  <c:v>10.467000000000001</c:v>
                </c:pt>
                <c:pt idx="32052">
                  <c:v>10.467000000000001</c:v>
                </c:pt>
                <c:pt idx="32053">
                  <c:v>10.467000000000001</c:v>
                </c:pt>
                <c:pt idx="32054">
                  <c:v>10.467000000000001</c:v>
                </c:pt>
                <c:pt idx="32055">
                  <c:v>10.467000000000001</c:v>
                </c:pt>
                <c:pt idx="32056">
                  <c:v>10.467000000000001</c:v>
                </c:pt>
                <c:pt idx="32057">
                  <c:v>10.467000000000001</c:v>
                </c:pt>
                <c:pt idx="32058">
                  <c:v>10.443</c:v>
                </c:pt>
                <c:pt idx="32059">
                  <c:v>10.443</c:v>
                </c:pt>
                <c:pt idx="32060">
                  <c:v>10.443</c:v>
                </c:pt>
                <c:pt idx="32061">
                  <c:v>10.443</c:v>
                </c:pt>
                <c:pt idx="32062">
                  <c:v>10.443</c:v>
                </c:pt>
                <c:pt idx="32063">
                  <c:v>10.443</c:v>
                </c:pt>
                <c:pt idx="32064">
                  <c:v>10.443</c:v>
                </c:pt>
                <c:pt idx="32065">
                  <c:v>10.417999999999999</c:v>
                </c:pt>
                <c:pt idx="32066">
                  <c:v>10.417999999999999</c:v>
                </c:pt>
                <c:pt idx="32067">
                  <c:v>10.417999999999999</c:v>
                </c:pt>
                <c:pt idx="32068">
                  <c:v>10.417999999999999</c:v>
                </c:pt>
                <c:pt idx="32069">
                  <c:v>10.417999999999999</c:v>
                </c:pt>
                <c:pt idx="32070">
                  <c:v>10.417999999999999</c:v>
                </c:pt>
                <c:pt idx="32071">
                  <c:v>10.417999999999999</c:v>
                </c:pt>
                <c:pt idx="32072">
                  <c:v>10.394</c:v>
                </c:pt>
                <c:pt idx="32073">
                  <c:v>10.394</c:v>
                </c:pt>
                <c:pt idx="32074">
                  <c:v>10.394</c:v>
                </c:pt>
                <c:pt idx="32075">
                  <c:v>10.394</c:v>
                </c:pt>
                <c:pt idx="32076">
                  <c:v>10.394</c:v>
                </c:pt>
                <c:pt idx="32077">
                  <c:v>10.394</c:v>
                </c:pt>
                <c:pt idx="32078">
                  <c:v>10.369</c:v>
                </c:pt>
                <c:pt idx="32079">
                  <c:v>10.369</c:v>
                </c:pt>
                <c:pt idx="32080">
                  <c:v>10.369</c:v>
                </c:pt>
                <c:pt idx="32081">
                  <c:v>10.369</c:v>
                </c:pt>
                <c:pt idx="32082">
                  <c:v>10.369</c:v>
                </c:pt>
                <c:pt idx="32083">
                  <c:v>10.369</c:v>
                </c:pt>
                <c:pt idx="32084">
                  <c:v>10.369</c:v>
                </c:pt>
                <c:pt idx="32085">
                  <c:v>10.369</c:v>
                </c:pt>
                <c:pt idx="32086">
                  <c:v>10.369</c:v>
                </c:pt>
                <c:pt idx="32087">
                  <c:v>10.369</c:v>
                </c:pt>
                <c:pt idx="32088">
                  <c:v>10.369</c:v>
                </c:pt>
                <c:pt idx="32089">
                  <c:v>10.369</c:v>
                </c:pt>
                <c:pt idx="32090">
                  <c:v>10.345000000000001</c:v>
                </c:pt>
                <c:pt idx="32091">
                  <c:v>10.345000000000001</c:v>
                </c:pt>
                <c:pt idx="32092">
                  <c:v>10.345000000000001</c:v>
                </c:pt>
                <c:pt idx="32093">
                  <c:v>10.345000000000001</c:v>
                </c:pt>
                <c:pt idx="32094">
                  <c:v>10.345000000000001</c:v>
                </c:pt>
                <c:pt idx="32095">
                  <c:v>10.345000000000001</c:v>
                </c:pt>
                <c:pt idx="32096">
                  <c:v>10.345000000000001</c:v>
                </c:pt>
                <c:pt idx="32097">
                  <c:v>10.345000000000001</c:v>
                </c:pt>
                <c:pt idx="32098">
                  <c:v>10.32</c:v>
                </c:pt>
                <c:pt idx="32099">
                  <c:v>10.32</c:v>
                </c:pt>
                <c:pt idx="32100">
                  <c:v>10.345000000000001</c:v>
                </c:pt>
                <c:pt idx="32101">
                  <c:v>10.345000000000001</c:v>
                </c:pt>
                <c:pt idx="32102">
                  <c:v>10.32</c:v>
                </c:pt>
                <c:pt idx="32103">
                  <c:v>10.32</c:v>
                </c:pt>
                <c:pt idx="32104">
                  <c:v>10.32</c:v>
                </c:pt>
                <c:pt idx="32105">
                  <c:v>10.345000000000001</c:v>
                </c:pt>
                <c:pt idx="32106">
                  <c:v>10.369</c:v>
                </c:pt>
                <c:pt idx="32107">
                  <c:v>10.394</c:v>
                </c:pt>
                <c:pt idx="32108">
                  <c:v>10.394</c:v>
                </c:pt>
                <c:pt idx="32109">
                  <c:v>10.417999999999999</c:v>
                </c:pt>
                <c:pt idx="32110">
                  <c:v>10.443</c:v>
                </c:pt>
                <c:pt idx="32111">
                  <c:v>10.516</c:v>
                </c:pt>
                <c:pt idx="32112">
                  <c:v>10.541</c:v>
                </c:pt>
                <c:pt idx="32113">
                  <c:v>10.541</c:v>
                </c:pt>
                <c:pt idx="32114">
                  <c:v>10.541</c:v>
                </c:pt>
                <c:pt idx="32115">
                  <c:v>10.614000000000001</c:v>
                </c:pt>
                <c:pt idx="32116">
                  <c:v>10.638</c:v>
                </c:pt>
                <c:pt idx="32117">
                  <c:v>10.663</c:v>
                </c:pt>
                <c:pt idx="32118">
                  <c:v>10.686999999999999</c:v>
                </c:pt>
                <c:pt idx="32119">
                  <c:v>10.712</c:v>
                </c:pt>
                <c:pt idx="32120">
                  <c:v>10.712</c:v>
                </c:pt>
                <c:pt idx="32121">
                  <c:v>10.712</c:v>
                </c:pt>
                <c:pt idx="32122">
                  <c:v>10.686999999999999</c:v>
                </c:pt>
                <c:pt idx="32123">
                  <c:v>10.686999999999999</c:v>
                </c:pt>
                <c:pt idx="32124">
                  <c:v>10.686999999999999</c:v>
                </c:pt>
                <c:pt idx="32125">
                  <c:v>10.663</c:v>
                </c:pt>
                <c:pt idx="32126">
                  <c:v>10.663</c:v>
                </c:pt>
                <c:pt idx="32127">
                  <c:v>10.638</c:v>
                </c:pt>
                <c:pt idx="32128">
                  <c:v>10.638</c:v>
                </c:pt>
                <c:pt idx="32129">
                  <c:v>10.638</c:v>
                </c:pt>
                <c:pt idx="32130">
                  <c:v>10.614000000000001</c:v>
                </c:pt>
                <c:pt idx="32131">
                  <c:v>10.614000000000001</c:v>
                </c:pt>
                <c:pt idx="32132">
                  <c:v>10.614000000000001</c:v>
                </c:pt>
                <c:pt idx="32133">
                  <c:v>10.614000000000001</c:v>
                </c:pt>
                <c:pt idx="32134">
                  <c:v>10.614000000000001</c:v>
                </c:pt>
                <c:pt idx="32135">
                  <c:v>10.614000000000001</c:v>
                </c:pt>
                <c:pt idx="32136">
                  <c:v>10.59</c:v>
                </c:pt>
                <c:pt idx="32137">
                  <c:v>10.59</c:v>
                </c:pt>
                <c:pt idx="32138">
                  <c:v>10.59</c:v>
                </c:pt>
                <c:pt idx="32139">
                  <c:v>10.59</c:v>
                </c:pt>
                <c:pt idx="32140">
                  <c:v>10.59</c:v>
                </c:pt>
                <c:pt idx="32141">
                  <c:v>10.59</c:v>
                </c:pt>
                <c:pt idx="32142">
                  <c:v>10.59</c:v>
                </c:pt>
                <c:pt idx="32143">
                  <c:v>10.59</c:v>
                </c:pt>
                <c:pt idx="32144">
                  <c:v>10.565</c:v>
                </c:pt>
                <c:pt idx="32145">
                  <c:v>10.565</c:v>
                </c:pt>
                <c:pt idx="32146">
                  <c:v>10.565</c:v>
                </c:pt>
                <c:pt idx="32147">
                  <c:v>10.565</c:v>
                </c:pt>
                <c:pt idx="32148">
                  <c:v>10.565</c:v>
                </c:pt>
                <c:pt idx="32149">
                  <c:v>10.565</c:v>
                </c:pt>
                <c:pt idx="32150">
                  <c:v>10.565</c:v>
                </c:pt>
                <c:pt idx="32151">
                  <c:v>10.565</c:v>
                </c:pt>
                <c:pt idx="32152">
                  <c:v>10.565</c:v>
                </c:pt>
                <c:pt idx="32153">
                  <c:v>10.541</c:v>
                </c:pt>
                <c:pt idx="32154">
                  <c:v>10.541</c:v>
                </c:pt>
                <c:pt idx="32155">
                  <c:v>10.541</c:v>
                </c:pt>
                <c:pt idx="32156">
                  <c:v>10.541</c:v>
                </c:pt>
                <c:pt idx="32157">
                  <c:v>10.541</c:v>
                </c:pt>
                <c:pt idx="32158">
                  <c:v>10.516</c:v>
                </c:pt>
                <c:pt idx="32159">
                  <c:v>10.516</c:v>
                </c:pt>
                <c:pt idx="32160">
                  <c:v>10.516</c:v>
                </c:pt>
                <c:pt idx="32161">
                  <c:v>10.516</c:v>
                </c:pt>
                <c:pt idx="32162">
                  <c:v>10.516</c:v>
                </c:pt>
                <c:pt idx="32163">
                  <c:v>10.516</c:v>
                </c:pt>
                <c:pt idx="32164">
                  <c:v>10.516</c:v>
                </c:pt>
                <c:pt idx="32165">
                  <c:v>10.516</c:v>
                </c:pt>
                <c:pt idx="32166">
                  <c:v>10.516</c:v>
                </c:pt>
                <c:pt idx="32167">
                  <c:v>10.492000000000001</c:v>
                </c:pt>
                <c:pt idx="32168">
                  <c:v>10.492000000000001</c:v>
                </c:pt>
                <c:pt idx="32169">
                  <c:v>10.492000000000001</c:v>
                </c:pt>
                <c:pt idx="32170">
                  <c:v>10.467000000000001</c:v>
                </c:pt>
                <c:pt idx="32171">
                  <c:v>10.467000000000001</c:v>
                </c:pt>
                <c:pt idx="32172">
                  <c:v>10.443</c:v>
                </c:pt>
                <c:pt idx="32173">
                  <c:v>10.443</c:v>
                </c:pt>
                <c:pt idx="32174">
                  <c:v>10.443</c:v>
                </c:pt>
                <c:pt idx="32175">
                  <c:v>10.443</c:v>
                </c:pt>
                <c:pt idx="32176">
                  <c:v>10.443</c:v>
                </c:pt>
                <c:pt idx="32177">
                  <c:v>10.443</c:v>
                </c:pt>
                <c:pt idx="32178">
                  <c:v>10.417999999999999</c:v>
                </c:pt>
                <c:pt idx="32179">
                  <c:v>10.417999999999999</c:v>
                </c:pt>
                <c:pt idx="32180">
                  <c:v>10.417999999999999</c:v>
                </c:pt>
                <c:pt idx="32181">
                  <c:v>10.417999999999999</c:v>
                </c:pt>
                <c:pt idx="32182">
                  <c:v>10.417999999999999</c:v>
                </c:pt>
                <c:pt idx="32183">
                  <c:v>10.394</c:v>
                </c:pt>
                <c:pt idx="32184">
                  <c:v>10.369</c:v>
                </c:pt>
                <c:pt idx="32185">
                  <c:v>10.369</c:v>
                </c:pt>
                <c:pt idx="32186">
                  <c:v>10.369</c:v>
                </c:pt>
                <c:pt idx="32187">
                  <c:v>10.369</c:v>
                </c:pt>
                <c:pt idx="32188">
                  <c:v>10.369</c:v>
                </c:pt>
                <c:pt idx="32189">
                  <c:v>10.369</c:v>
                </c:pt>
                <c:pt idx="32190">
                  <c:v>10.369</c:v>
                </c:pt>
                <c:pt idx="32191">
                  <c:v>10.369</c:v>
                </c:pt>
                <c:pt idx="32192">
                  <c:v>10.369</c:v>
                </c:pt>
                <c:pt idx="32193">
                  <c:v>10.345000000000001</c:v>
                </c:pt>
                <c:pt idx="32194">
                  <c:v>10.345000000000001</c:v>
                </c:pt>
                <c:pt idx="32195">
                  <c:v>10.345000000000001</c:v>
                </c:pt>
                <c:pt idx="32196">
                  <c:v>10.32</c:v>
                </c:pt>
                <c:pt idx="32197">
                  <c:v>10.32</c:v>
                </c:pt>
                <c:pt idx="32198">
                  <c:v>10.32</c:v>
                </c:pt>
                <c:pt idx="32199">
                  <c:v>10.32</c:v>
                </c:pt>
                <c:pt idx="32200">
                  <c:v>10.32</c:v>
                </c:pt>
                <c:pt idx="32201">
                  <c:v>10.32</c:v>
                </c:pt>
                <c:pt idx="32202">
                  <c:v>10.32</c:v>
                </c:pt>
                <c:pt idx="32203">
                  <c:v>10.345000000000001</c:v>
                </c:pt>
                <c:pt idx="32204">
                  <c:v>10.345000000000001</c:v>
                </c:pt>
                <c:pt idx="32205">
                  <c:v>10.345000000000001</c:v>
                </c:pt>
                <c:pt idx="32206">
                  <c:v>10.394</c:v>
                </c:pt>
                <c:pt idx="32207">
                  <c:v>10.417999999999999</c:v>
                </c:pt>
                <c:pt idx="32208">
                  <c:v>10.417999999999999</c:v>
                </c:pt>
                <c:pt idx="32209">
                  <c:v>10.467000000000001</c:v>
                </c:pt>
                <c:pt idx="32210">
                  <c:v>10.492000000000001</c:v>
                </c:pt>
                <c:pt idx="32211">
                  <c:v>10.492000000000001</c:v>
                </c:pt>
                <c:pt idx="32212">
                  <c:v>10.516</c:v>
                </c:pt>
                <c:pt idx="32213">
                  <c:v>10.541</c:v>
                </c:pt>
                <c:pt idx="32214">
                  <c:v>10.541</c:v>
                </c:pt>
                <c:pt idx="32215">
                  <c:v>10.565</c:v>
                </c:pt>
                <c:pt idx="32216">
                  <c:v>10.565</c:v>
                </c:pt>
                <c:pt idx="32217">
                  <c:v>10.565</c:v>
                </c:pt>
                <c:pt idx="32218">
                  <c:v>10.565</c:v>
                </c:pt>
                <c:pt idx="32219">
                  <c:v>10.565</c:v>
                </c:pt>
                <c:pt idx="32220">
                  <c:v>10.565</c:v>
                </c:pt>
                <c:pt idx="32221">
                  <c:v>10.541</c:v>
                </c:pt>
                <c:pt idx="32222">
                  <c:v>10.516</c:v>
                </c:pt>
                <c:pt idx="32223">
                  <c:v>10.516</c:v>
                </c:pt>
                <c:pt idx="32224">
                  <c:v>10.467000000000001</c:v>
                </c:pt>
                <c:pt idx="32225">
                  <c:v>10.417999999999999</c:v>
                </c:pt>
                <c:pt idx="32226">
                  <c:v>10.369</c:v>
                </c:pt>
                <c:pt idx="32227">
                  <c:v>10.345000000000001</c:v>
                </c:pt>
                <c:pt idx="32228">
                  <c:v>10.32</c:v>
                </c:pt>
                <c:pt idx="32229">
                  <c:v>10.295999999999999</c:v>
                </c:pt>
                <c:pt idx="32230">
                  <c:v>10.271000000000001</c:v>
                </c:pt>
                <c:pt idx="32231">
                  <c:v>10.247</c:v>
                </c:pt>
                <c:pt idx="32232">
                  <c:v>10.222</c:v>
                </c:pt>
                <c:pt idx="32233">
                  <c:v>10.222</c:v>
                </c:pt>
                <c:pt idx="32234">
                  <c:v>10.173</c:v>
                </c:pt>
                <c:pt idx="32235">
                  <c:v>10.173</c:v>
                </c:pt>
                <c:pt idx="32236">
                  <c:v>10.148999999999999</c:v>
                </c:pt>
                <c:pt idx="32237">
                  <c:v>10.148999999999999</c:v>
                </c:pt>
                <c:pt idx="32238">
                  <c:v>10.124000000000001</c:v>
                </c:pt>
                <c:pt idx="32239">
                  <c:v>10.124000000000001</c:v>
                </c:pt>
                <c:pt idx="32240">
                  <c:v>10.124000000000001</c:v>
                </c:pt>
                <c:pt idx="32241">
                  <c:v>10.1</c:v>
                </c:pt>
                <c:pt idx="32242">
                  <c:v>10.074999999999999</c:v>
                </c:pt>
                <c:pt idx="32243">
                  <c:v>10.051</c:v>
                </c:pt>
                <c:pt idx="32244">
                  <c:v>10.074999999999999</c:v>
                </c:pt>
                <c:pt idx="32245">
                  <c:v>10.1</c:v>
                </c:pt>
                <c:pt idx="32246">
                  <c:v>10.1</c:v>
                </c:pt>
                <c:pt idx="32247">
                  <c:v>10.1</c:v>
                </c:pt>
                <c:pt idx="32248">
                  <c:v>10.1</c:v>
                </c:pt>
                <c:pt idx="32249">
                  <c:v>10.1</c:v>
                </c:pt>
                <c:pt idx="32250">
                  <c:v>10.1</c:v>
                </c:pt>
                <c:pt idx="32251">
                  <c:v>10.1</c:v>
                </c:pt>
                <c:pt idx="32252">
                  <c:v>10.074999999999999</c:v>
                </c:pt>
                <c:pt idx="32253">
                  <c:v>10.074999999999999</c:v>
                </c:pt>
                <c:pt idx="32254">
                  <c:v>10.074999999999999</c:v>
                </c:pt>
                <c:pt idx="32255">
                  <c:v>10.074999999999999</c:v>
                </c:pt>
                <c:pt idx="32256">
                  <c:v>10.051</c:v>
                </c:pt>
                <c:pt idx="32257">
                  <c:v>10.051</c:v>
                </c:pt>
                <c:pt idx="32258">
                  <c:v>10.051</c:v>
                </c:pt>
                <c:pt idx="32259">
                  <c:v>10.074999999999999</c:v>
                </c:pt>
                <c:pt idx="32260">
                  <c:v>10.051</c:v>
                </c:pt>
                <c:pt idx="32261">
                  <c:v>10.074999999999999</c:v>
                </c:pt>
                <c:pt idx="32262">
                  <c:v>10.074999999999999</c:v>
                </c:pt>
                <c:pt idx="32263">
                  <c:v>10.051</c:v>
                </c:pt>
                <c:pt idx="32264">
                  <c:v>10.051</c:v>
                </c:pt>
                <c:pt idx="32265">
                  <c:v>10.051</c:v>
                </c:pt>
                <c:pt idx="32266">
                  <c:v>10.051</c:v>
                </c:pt>
                <c:pt idx="32267">
                  <c:v>10.026</c:v>
                </c:pt>
                <c:pt idx="32268">
                  <c:v>10.026</c:v>
                </c:pt>
                <c:pt idx="32269">
                  <c:v>10.026</c:v>
                </c:pt>
                <c:pt idx="32270">
                  <c:v>10.026</c:v>
                </c:pt>
                <c:pt idx="32271">
                  <c:v>10.026</c:v>
                </c:pt>
                <c:pt idx="32272">
                  <c:v>10.026</c:v>
                </c:pt>
                <c:pt idx="32273">
                  <c:v>10.000999999999999</c:v>
                </c:pt>
                <c:pt idx="32274">
                  <c:v>10.000999999999999</c:v>
                </c:pt>
                <c:pt idx="32275">
                  <c:v>10.000999999999999</c:v>
                </c:pt>
                <c:pt idx="32276">
                  <c:v>10.000999999999999</c:v>
                </c:pt>
                <c:pt idx="32277">
                  <c:v>9.9770000000000003</c:v>
                </c:pt>
                <c:pt idx="32278">
                  <c:v>9.9770000000000003</c:v>
                </c:pt>
                <c:pt idx="32279">
                  <c:v>9.9770000000000003</c:v>
                </c:pt>
                <c:pt idx="32280">
                  <c:v>9.9770000000000003</c:v>
                </c:pt>
                <c:pt idx="32281">
                  <c:v>9.9770000000000003</c:v>
                </c:pt>
                <c:pt idx="32282">
                  <c:v>9.9770000000000003</c:v>
                </c:pt>
                <c:pt idx="32283">
                  <c:v>9.9770000000000003</c:v>
                </c:pt>
                <c:pt idx="32284">
                  <c:v>9.9770000000000003</c:v>
                </c:pt>
                <c:pt idx="32285">
                  <c:v>9.9770000000000003</c:v>
                </c:pt>
                <c:pt idx="32286">
                  <c:v>10.000999999999999</c:v>
                </c:pt>
                <c:pt idx="32287">
                  <c:v>9.9770000000000003</c:v>
                </c:pt>
                <c:pt idx="32288">
                  <c:v>9.9770000000000003</c:v>
                </c:pt>
                <c:pt idx="32289">
                  <c:v>9.9770000000000003</c:v>
                </c:pt>
                <c:pt idx="32290">
                  <c:v>9.952</c:v>
                </c:pt>
                <c:pt idx="32291">
                  <c:v>9.952</c:v>
                </c:pt>
                <c:pt idx="32292">
                  <c:v>9.952</c:v>
                </c:pt>
                <c:pt idx="32293">
                  <c:v>9.952</c:v>
                </c:pt>
                <c:pt idx="32294">
                  <c:v>9.952</c:v>
                </c:pt>
                <c:pt idx="32295">
                  <c:v>9.952</c:v>
                </c:pt>
                <c:pt idx="32296">
                  <c:v>9.952</c:v>
                </c:pt>
                <c:pt idx="32297">
                  <c:v>9.952</c:v>
                </c:pt>
                <c:pt idx="32298">
                  <c:v>9.952</c:v>
                </c:pt>
                <c:pt idx="32299">
                  <c:v>9.952</c:v>
                </c:pt>
                <c:pt idx="32300">
                  <c:v>9.9770000000000003</c:v>
                </c:pt>
                <c:pt idx="32301">
                  <c:v>10.026</c:v>
                </c:pt>
                <c:pt idx="32302">
                  <c:v>10.074999999999999</c:v>
                </c:pt>
                <c:pt idx="32303">
                  <c:v>10.1</c:v>
                </c:pt>
                <c:pt idx="32304">
                  <c:v>10.148999999999999</c:v>
                </c:pt>
                <c:pt idx="32305">
                  <c:v>10.173</c:v>
                </c:pt>
                <c:pt idx="32306">
                  <c:v>10.198</c:v>
                </c:pt>
                <c:pt idx="32307">
                  <c:v>10.222</c:v>
                </c:pt>
                <c:pt idx="32308">
                  <c:v>10.247</c:v>
                </c:pt>
                <c:pt idx="32309">
                  <c:v>10.271000000000001</c:v>
                </c:pt>
                <c:pt idx="32310">
                  <c:v>10.271000000000001</c:v>
                </c:pt>
                <c:pt idx="32311">
                  <c:v>10.271000000000001</c:v>
                </c:pt>
                <c:pt idx="32312">
                  <c:v>10.271000000000001</c:v>
                </c:pt>
                <c:pt idx="32313">
                  <c:v>10.271000000000001</c:v>
                </c:pt>
                <c:pt idx="32314">
                  <c:v>10.271000000000001</c:v>
                </c:pt>
                <c:pt idx="32315">
                  <c:v>10.271000000000001</c:v>
                </c:pt>
                <c:pt idx="32316">
                  <c:v>10.271000000000001</c:v>
                </c:pt>
                <c:pt idx="32317">
                  <c:v>10.247</c:v>
                </c:pt>
                <c:pt idx="32318">
                  <c:v>10.247</c:v>
                </c:pt>
                <c:pt idx="32319">
                  <c:v>10.222</c:v>
                </c:pt>
                <c:pt idx="32320">
                  <c:v>10.198</c:v>
                </c:pt>
                <c:pt idx="32321">
                  <c:v>10.173</c:v>
                </c:pt>
                <c:pt idx="32322">
                  <c:v>10.148999999999999</c:v>
                </c:pt>
                <c:pt idx="32323">
                  <c:v>10.124000000000001</c:v>
                </c:pt>
                <c:pt idx="32324">
                  <c:v>10.124000000000001</c:v>
                </c:pt>
                <c:pt idx="32325">
                  <c:v>10.1</c:v>
                </c:pt>
                <c:pt idx="32326">
                  <c:v>10.1</c:v>
                </c:pt>
                <c:pt idx="32327">
                  <c:v>10.074999999999999</c:v>
                </c:pt>
                <c:pt idx="32328">
                  <c:v>10.074999999999999</c:v>
                </c:pt>
                <c:pt idx="32329">
                  <c:v>10.074999999999999</c:v>
                </c:pt>
                <c:pt idx="32330">
                  <c:v>10.074999999999999</c:v>
                </c:pt>
                <c:pt idx="32331">
                  <c:v>10.074999999999999</c:v>
                </c:pt>
                <c:pt idx="32332">
                  <c:v>10.051</c:v>
                </c:pt>
                <c:pt idx="32333">
                  <c:v>10.026</c:v>
                </c:pt>
                <c:pt idx="32334">
                  <c:v>10.026</c:v>
                </c:pt>
                <c:pt idx="32335">
                  <c:v>10.026</c:v>
                </c:pt>
                <c:pt idx="32336">
                  <c:v>10.000999999999999</c:v>
                </c:pt>
                <c:pt idx="32337">
                  <c:v>10.000999999999999</c:v>
                </c:pt>
                <c:pt idx="32338">
                  <c:v>10.000999999999999</c:v>
                </c:pt>
                <c:pt idx="32339">
                  <c:v>9.9770000000000003</c:v>
                </c:pt>
                <c:pt idx="32340">
                  <c:v>9.9770000000000003</c:v>
                </c:pt>
                <c:pt idx="32341">
                  <c:v>9.9770000000000003</c:v>
                </c:pt>
                <c:pt idx="32342">
                  <c:v>9.952</c:v>
                </c:pt>
                <c:pt idx="32343">
                  <c:v>9.952</c:v>
                </c:pt>
                <c:pt idx="32344">
                  <c:v>9.952</c:v>
                </c:pt>
                <c:pt idx="32345">
                  <c:v>9.952</c:v>
                </c:pt>
                <c:pt idx="32346">
                  <c:v>9.952</c:v>
                </c:pt>
                <c:pt idx="32347">
                  <c:v>9.952</c:v>
                </c:pt>
                <c:pt idx="32348">
                  <c:v>9.952</c:v>
                </c:pt>
                <c:pt idx="32349">
                  <c:v>9.952</c:v>
                </c:pt>
                <c:pt idx="32350">
                  <c:v>9.952</c:v>
                </c:pt>
                <c:pt idx="32351">
                  <c:v>9.952</c:v>
                </c:pt>
                <c:pt idx="32352">
                  <c:v>9.9770000000000003</c:v>
                </c:pt>
                <c:pt idx="32353">
                  <c:v>9.9770000000000003</c:v>
                </c:pt>
                <c:pt idx="32354">
                  <c:v>9.952</c:v>
                </c:pt>
                <c:pt idx="32355">
                  <c:v>9.952</c:v>
                </c:pt>
                <c:pt idx="32356">
                  <c:v>9.952</c:v>
                </c:pt>
                <c:pt idx="32357">
                  <c:v>9.952</c:v>
                </c:pt>
                <c:pt idx="32358">
                  <c:v>9.9770000000000003</c:v>
                </c:pt>
                <c:pt idx="32359">
                  <c:v>9.9770000000000003</c:v>
                </c:pt>
                <c:pt idx="32360">
                  <c:v>9.9770000000000003</c:v>
                </c:pt>
                <c:pt idx="32361">
                  <c:v>9.9770000000000003</c:v>
                </c:pt>
                <c:pt idx="32362">
                  <c:v>9.9770000000000003</c:v>
                </c:pt>
                <c:pt idx="32363">
                  <c:v>10.000999999999999</c:v>
                </c:pt>
                <c:pt idx="32364">
                  <c:v>10.000999999999999</c:v>
                </c:pt>
                <c:pt idx="32365">
                  <c:v>10.000999999999999</c:v>
                </c:pt>
                <c:pt idx="32366">
                  <c:v>10.000999999999999</c:v>
                </c:pt>
                <c:pt idx="32367">
                  <c:v>10.000999999999999</c:v>
                </c:pt>
                <c:pt idx="32368">
                  <c:v>10.000999999999999</c:v>
                </c:pt>
                <c:pt idx="32369">
                  <c:v>10.026</c:v>
                </c:pt>
                <c:pt idx="32370">
                  <c:v>10.026</c:v>
                </c:pt>
                <c:pt idx="32371">
                  <c:v>10.026</c:v>
                </c:pt>
                <c:pt idx="32372">
                  <c:v>10.026</c:v>
                </c:pt>
                <c:pt idx="32373">
                  <c:v>10.026</c:v>
                </c:pt>
                <c:pt idx="32374">
                  <c:v>10.026</c:v>
                </c:pt>
                <c:pt idx="32375">
                  <c:v>10.026</c:v>
                </c:pt>
                <c:pt idx="32376">
                  <c:v>10.026</c:v>
                </c:pt>
                <c:pt idx="32377">
                  <c:v>10.026</c:v>
                </c:pt>
                <c:pt idx="32378">
                  <c:v>10.026</c:v>
                </c:pt>
                <c:pt idx="32379">
                  <c:v>10.026</c:v>
                </c:pt>
                <c:pt idx="32380">
                  <c:v>10.051</c:v>
                </c:pt>
                <c:pt idx="32381">
                  <c:v>10.026</c:v>
                </c:pt>
                <c:pt idx="32382">
                  <c:v>10.026</c:v>
                </c:pt>
                <c:pt idx="32383">
                  <c:v>10.026</c:v>
                </c:pt>
                <c:pt idx="32384">
                  <c:v>10.026</c:v>
                </c:pt>
                <c:pt idx="32385">
                  <c:v>10.026</c:v>
                </c:pt>
                <c:pt idx="32386">
                  <c:v>10.051</c:v>
                </c:pt>
                <c:pt idx="32387">
                  <c:v>10.051</c:v>
                </c:pt>
                <c:pt idx="32388">
                  <c:v>10.051</c:v>
                </c:pt>
                <c:pt idx="32389">
                  <c:v>10.026</c:v>
                </c:pt>
                <c:pt idx="32390">
                  <c:v>10.051</c:v>
                </c:pt>
                <c:pt idx="32391">
                  <c:v>10.074999999999999</c:v>
                </c:pt>
                <c:pt idx="32392">
                  <c:v>10.074999999999999</c:v>
                </c:pt>
                <c:pt idx="32393">
                  <c:v>10.1</c:v>
                </c:pt>
                <c:pt idx="32394">
                  <c:v>10.124000000000001</c:v>
                </c:pt>
                <c:pt idx="32395">
                  <c:v>10.148999999999999</c:v>
                </c:pt>
                <c:pt idx="32396">
                  <c:v>10.148999999999999</c:v>
                </c:pt>
                <c:pt idx="32397">
                  <c:v>10.124000000000001</c:v>
                </c:pt>
                <c:pt idx="32398">
                  <c:v>10.148999999999999</c:v>
                </c:pt>
                <c:pt idx="32399">
                  <c:v>10.198</c:v>
                </c:pt>
                <c:pt idx="32400">
                  <c:v>10.222</c:v>
                </c:pt>
                <c:pt idx="32401">
                  <c:v>10.222</c:v>
                </c:pt>
                <c:pt idx="32402">
                  <c:v>10.222</c:v>
                </c:pt>
                <c:pt idx="32403">
                  <c:v>10.222</c:v>
                </c:pt>
                <c:pt idx="32404">
                  <c:v>10.198</c:v>
                </c:pt>
                <c:pt idx="32405">
                  <c:v>10.222</c:v>
                </c:pt>
                <c:pt idx="32406">
                  <c:v>10.222</c:v>
                </c:pt>
                <c:pt idx="32407">
                  <c:v>10.222</c:v>
                </c:pt>
                <c:pt idx="32408">
                  <c:v>10.222</c:v>
                </c:pt>
                <c:pt idx="32409">
                  <c:v>10.222</c:v>
                </c:pt>
                <c:pt idx="32410">
                  <c:v>10.198</c:v>
                </c:pt>
                <c:pt idx="32411">
                  <c:v>10.173</c:v>
                </c:pt>
                <c:pt idx="32412">
                  <c:v>10.173</c:v>
                </c:pt>
                <c:pt idx="32413">
                  <c:v>10.198</c:v>
                </c:pt>
                <c:pt idx="32414">
                  <c:v>10.198</c:v>
                </c:pt>
                <c:pt idx="32415">
                  <c:v>10.198</c:v>
                </c:pt>
                <c:pt idx="32416">
                  <c:v>10.198</c:v>
                </c:pt>
                <c:pt idx="32417">
                  <c:v>10.198</c:v>
                </c:pt>
                <c:pt idx="32418">
                  <c:v>10.198</c:v>
                </c:pt>
                <c:pt idx="32419">
                  <c:v>10.198</c:v>
                </c:pt>
                <c:pt idx="32420">
                  <c:v>10.198</c:v>
                </c:pt>
                <c:pt idx="32421">
                  <c:v>10.173</c:v>
                </c:pt>
                <c:pt idx="32422">
                  <c:v>10.173</c:v>
                </c:pt>
                <c:pt idx="32423">
                  <c:v>10.173</c:v>
                </c:pt>
                <c:pt idx="32424">
                  <c:v>10.173</c:v>
                </c:pt>
                <c:pt idx="32425">
                  <c:v>10.173</c:v>
                </c:pt>
                <c:pt idx="32426">
                  <c:v>10.173</c:v>
                </c:pt>
                <c:pt idx="32427">
                  <c:v>10.173</c:v>
                </c:pt>
                <c:pt idx="32428">
                  <c:v>10.173</c:v>
                </c:pt>
                <c:pt idx="32429">
                  <c:v>10.173</c:v>
                </c:pt>
                <c:pt idx="32430">
                  <c:v>10.173</c:v>
                </c:pt>
                <c:pt idx="32431">
                  <c:v>10.148999999999999</c:v>
                </c:pt>
                <c:pt idx="32432">
                  <c:v>10.148999999999999</c:v>
                </c:pt>
                <c:pt idx="32433">
                  <c:v>10.148999999999999</c:v>
                </c:pt>
                <c:pt idx="32434">
                  <c:v>10.148999999999999</c:v>
                </c:pt>
                <c:pt idx="32435">
                  <c:v>10.148999999999999</c:v>
                </c:pt>
                <c:pt idx="32436">
                  <c:v>10.124000000000001</c:v>
                </c:pt>
                <c:pt idx="32437">
                  <c:v>10.124000000000001</c:v>
                </c:pt>
                <c:pt idx="32438">
                  <c:v>10.124000000000001</c:v>
                </c:pt>
                <c:pt idx="32439">
                  <c:v>10.124000000000001</c:v>
                </c:pt>
                <c:pt idx="32440">
                  <c:v>10.124000000000001</c:v>
                </c:pt>
                <c:pt idx="32441">
                  <c:v>10.1</c:v>
                </c:pt>
                <c:pt idx="32442">
                  <c:v>10.074999999999999</c:v>
                </c:pt>
                <c:pt idx="32443">
                  <c:v>10.074999999999999</c:v>
                </c:pt>
                <c:pt idx="32444">
                  <c:v>10.074999999999999</c:v>
                </c:pt>
                <c:pt idx="32445">
                  <c:v>10.074999999999999</c:v>
                </c:pt>
                <c:pt idx="32446">
                  <c:v>10.074999999999999</c:v>
                </c:pt>
                <c:pt idx="32447">
                  <c:v>10.051</c:v>
                </c:pt>
                <c:pt idx="32448">
                  <c:v>10.051</c:v>
                </c:pt>
                <c:pt idx="32449">
                  <c:v>10.026</c:v>
                </c:pt>
                <c:pt idx="32450">
                  <c:v>10.026</c:v>
                </c:pt>
                <c:pt idx="32451">
                  <c:v>10.026</c:v>
                </c:pt>
                <c:pt idx="32452">
                  <c:v>10.026</c:v>
                </c:pt>
                <c:pt idx="32453">
                  <c:v>10.000999999999999</c:v>
                </c:pt>
                <c:pt idx="32454">
                  <c:v>10.000999999999999</c:v>
                </c:pt>
                <c:pt idx="32455">
                  <c:v>10.000999999999999</c:v>
                </c:pt>
                <c:pt idx="32456">
                  <c:v>10.000999999999999</c:v>
                </c:pt>
                <c:pt idx="32457">
                  <c:v>9.9770000000000003</c:v>
                </c:pt>
                <c:pt idx="32458">
                  <c:v>9.9770000000000003</c:v>
                </c:pt>
                <c:pt idx="32459">
                  <c:v>9.9770000000000003</c:v>
                </c:pt>
                <c:pt idx="32460">
                  <c:v>9.9770000000000003</c:v>
                </c:pt>
                <c:pt idx="32461">
                  <c:v>9.9770000000000003</c:v>
                </c:pt>
                <c:pt idx="32462">
                  <c:v>9.952</c:v>
                </c:pt>
                <c:pt idx="32463">
                  <c:v>9.9280000000000008</c:v>
                </c:pt>
                <c:pt idx="32464">
                  <c:v>9.9280000000000008</c:v>
                </c:pt>
                <c:pt idx="32465">
                  <c:v>9.9030000000000005</c:v>
                </c:pt>
                <c:pt idx="32466">
                  <c:v>9.8789999999999996</c:v>
                </c:pt>
                <c:pt idx="32467">
                  <c:v>9.9030000000000005</c:v>
                </c:pt>
                <c:pt idx="32468">
                  <c:v>9.9280000000000008</c:v>
                </c:pt>
                <c:pt idx="32469">
                  <c:v>9.9030000000000005</c:v>
                </c:pt>
                <c:pt idx="32470">
                  <c:v>9.9030000000000005</c:v>
                </c:pt>
                <c:pt idx="32471">
                  <c:v>9.9280000000000008</c:v>
                </c:pt>
                <c:pt idx="32472">
                  <c:v>9.9280000000000008</c:v>
                </c:pt>
                <c:pt idx="32473">
                  <c:v>9.9280000000000008</c:v>
                </c:pt>
                <c:pt idx="32474">
                  <c:v>9.9280000000000008</c:v>
                </c:pt>
                <c:pt idx="32475">
                  <c:v>9.9280000000000008</c:v>
                </c:pt>
                <c:pt idx="32476">
                  <c:v>9.9280000000000008</c:v>
                </c:pt>
                <c:pt idx="32477">
                  <c:v>9.9280000000000008</c:v>
                </c:pt>
                <c:pt idx="32478">
                  <c:v>9.9280000000000008</c:v>
                </c:pt>
                <c:pt idx="32479">
                  <c:v>9.9280000000000008</c:v>
                </c:pt>
                <c:pt idx="32480">
                  <c:v>9.9280000000000008</c:v>
                </c:pt>
                <c:pt idx="32481">
                  <c:v>9.9280000000000008</c:v>
                </c:pt>
                <c:pt idx="32482">
                  <c:v>9.9280000000000008</c:v>
                </c:pt>
                <c:pt idx="32483">
                  <c:v>9.9280000000000008</c:v>
                </c:pt>
                <c:pt idx="32484">
                  <c:v>9.9280000000000008</c:v>
                </c:pt>
                <c:pt idx="32485">
                  <c:v>9.9280000000000008</c:v>
                </c:pt>
                <c:pt idx="32486">
                  <c:v>9.9280000000000008</c:v>
                </c:pt>
                <c:pt idx="32487">
                  <c:v>9.9280000000000008</c:v>
                </c:pt>
                <c:pt idx="32488">
                  <c:v>9.9280000000000008</c:v>
                </c:pt>
                <c:pt idx="32489">
                  <c:v>9.9280000000000008</c:v>
                </c:pt>
                <c:pt idx="32490">
                  <c:v>9.9280000000000008</c:v>
                </c:pt>
                <c:pt idx="32491">
                  <c:v>9.9280000000000008</c:v>
                </c:pt>
                <c:pt idx="32492">
                  <c:v>9.952</c:v>
                </c:pt>
                <c:pt idx="32493">
                  <c:v>9.9770000000000003</c:v>
                </c:pt>
                <c:pt idx="32494">
                  <c:v>10.026</c:v>
                </c:pt>
                <c:pt idx="32495">
                  <c:v>10.074999999999999</c:v>
                </c:pt>
                <c:pt idx="32496">
                  <c:v>10.124000000000001</c:v>
                </c:pt>
                <c:pt idx="32497">
                  <c:v>10.148999999999999</c:v>
                </c:pt>
                <c:pt idx="32498">
                  <c:v>10.173</c:v>
                </c:pt>
                <c:pt idx="32499">
                  <c:v>10.222</c:v>
                </c:pt>
                <c:pt idx="32500">
                  <c:v>10.222</c:v>
                </c:pt>
                <c:pt idx="32501">
                  <c:v>10.222</c:v>
                </c:pt>
                <c:pt idx="32502">
                  <c:v>10.247</c:v>
                </c:pt>
                <c:pt idx="32503">
                  <c:v>10.271000000000001</c:v>
                </c:pt>
                <c:pt idx="32504">
                  <c:v>10.247</c:v>
                </c:pt>
                <c:pt idx="32505">
                  <c:v>10.247</c:v>
                </c:pt>
                <c:pt idx="32506">
                  <c:v>10.222</c:v>
                </c:pt>
                <c:pt idx="32507">
                  <c:v>10.271000000000001</c:v>
                </c:pt>
                <c:pt idx="32508">
                  <c:v>10.247</c:v>
                </c:pt>
                <c:pt idx="32509">
                  <c:v>10.222</c:v>
                </c:pt>
                <c:pt idx="32510">
                  <c:v>10.198</c:v>
                </c:pt>
                <c:pt idx="32511">
                  <c:v>10.198</c:v>
                </c:pt>
                <c:pt idx="32512">
                  <c:v>10.173</c:v>
                </c:pt>
                <c:pt idx="32513">
                  <c:v>10.124000000000001</c:v>
                </c:pt>
                <c:pt idx="32514">
                  <c:v>10.074999999999999</c:v>
                </c:pt>
                <c:pt idx="32515">
                  <c:v>10.051</c:v>
                </c:pt>
                <c:pt idx="32516">
                  <c:v>10.051</c:v>
                </c:pt>
                <c:pt idx="32517">
                  <c:v>10.026</c:v>
                </c:pt>
                <c:pt idx="32518">
                  <c:v>10.026</c:v>
                </c:pt>
                <c:pt idx="32519">
                  <c:v>10.000999999999999</c:v>
                </c:pt>
                <c:pt idx="32520">
                  <c:v>10.000999999999999</c:v>
                </c:pt>
                <c:pt idx="32521">
                  <c:v>9.9770000000000003</c:v>
                </c:pt>
                <c:pt idx="32522">
                  <c:v>9.952</c:v>
                </c:pt>
                <c:pt idx="32523">
                  <c:v>9.9770000000000003</c:v>
                </c:pt>
                <c:pt idx="32524">
                  <c:v>9.952</c:v>
                </c:pt>
                <c:pt idx="32525">
                  <c:v>9.952</c:v>
                </c:pt>
                <c:pt idx="32526">
                  <c:v>9.952</c:v>
                </c:pt>
                <c:pt idx="32527">
                  <c:v>9.952</c:v>
                </c:pt>
                <c:pt idx="32528">
                  <c:v>9.9280000000000008</c:v>
                </c:pt>
                <c:pt idx="32529">
                  <c:v>9.9280000000000008</c:v>
                </c:pt>
                <c:pt idx="32530">
                  <c:v>9.9280000000000008</c:v>
                </c:pt>
                <c:pt idx="32531">
                  <c:v>9.9280000000000008</c:v>
                </c:pt>
                <c:pt idx="32532">
                  <c:v>9.9030000000000005</c:v>
                </c:pt>
                <c:pt idx="32533">
                  <c:v>9.9030000000000005</c:v>
                </c:pt>
                <c:pt idx="32534">
                  <c:v>9.9030000000000005</c:v>
                </c:pt>
                <c:pt idx="32535">
                  <c:v>9.8789999999999996</c:v>
                </c:pt>
                <c:pt idx="32536">
                  <c:v>9.8789999999999996</c:v>
                </c:pt>
                <c:pt idx="32537">
                  <c:v>9.8789999999999996</c:v>
                </c:pt>
                <c:pt idx="32538">
                  <c:v>9.8789999999999996</c:v>
                </c:pt>
                <c:pt idx="32539">
                  <c:v>9.8789999999999996</c:v>
                </c:pt>
                <c:pt idx="32540">
                  <c:v>9.8539999999999992</c:v>
                </c:pt>
                <c:pt idx="32541">
                  <c:v>9.8539999999999992</c:v>
                </c:pt>
                <c:pt idx="32542">
                  <c:v>9.8290000000000006</c:v>
                </c:pt>
                <c:pt idx="32543">
                  <c:v>9.8290000000000006</c:v>
                </c:pt>
                <c:pt idx="32544">
                  <c:v>9.8290000000000006</c:v>
                </c:pt>
                <c:pt idx="32545">
                  <c:v>9.8290000000000006</c:v>
                </c:pt>
                <c:pt idx="32546">
                  <c:v>9.8290000000000006</c:v>
                </c:pt>
                <c:pt idx="32547">
                  <c:v>9.8290000000000006</c:v>
                </c:pt>
                <c:pt idx="32548">
                  <c:v>9.8049999999999997</c:v>
                </c:pt>
                <c:pt idx="32549">
                  <c:v>9.8290000000000006</c:v>
                </c:pt>
                <c:pt idx="32550">
                  <c:v>9.8290000000000006</c:v>
                </c:pt>
                <c:pt idx="32551">
                  <c:v>9.8789999999999996</c:v>
                </c:pt>
                <c:pt idx="32552">
                  <c:v>9.8789999999999996</c:v>
                </c:pt>
                <c:pt idx="32553">
                  <c:v>9.8789999999999996</c:v>
                </c:pt>
                <c:pt idx="32554">
                  <c:v>9.8789999999999996</c:v>
                </c:pt>
                <c:pt idx="32555">
                  <c:v>9.8789999999999996</c:v>
                </c:pt>
                <c:pt idx="32556">
                  <c:v>9.8539999999999992</c:v>
                </c:pt>
                <c:pt idx="32557">
                  <c:v>9.8539999999999992</c:v>
                </c:pt>
                <c:pt idx="32558">
                  <c:v>9.8539999999999992</c:v>
                </c:pt>
                <c:pt idx="32559">
                  <c:v>9.8290000000000006</c:v>
                </c:pt>
                <c:pt idx="32560">
                  <c:v>9.8290000000000006</c:v>
                </c:pt>
                <c:pt idx="32561">
                  <c:v>9.8290000000000006</c:v>
                </c:pt>
                <c:pt idx="32562">
                  <c:v>9.8290000000000006</c:v>
                </c:pt>
                <c:pt idx="32563">
                  <c:v>9.8290000000000006</c:v>
                </c:pt>
                <c:pt idx="32564">
                  <c:v>9.8049999999999997</c:v>
                </c:pt>
                <c:pt idx="32565">
                  <c:v>9.8290000000000006</c:v>
                </c:pt>
                <c:pt idx="32566">
                  <c:v>9.8290000000000006</c:v>
                </c:pt>
                <c:pt idx="32567">
                  <c:v>9.8290000000000006</c:v>
                </c:pt>
                <c:pt idx="32568">
                  <c:v>9.8049999999999997</c:v>
                </c:pt>
                <c:pt idx="32569">
                  <c:v>9.8049999999999997</c:v>
                </c:pt>
                <c:pt idx="32570">
                  <c:v>9.8049999999999997</c:v>
                </c:pt>
                <c:pt idx="32571">
                  <c:v>9.8049999999999997</c:v>
                </c:pt>
                <c:pt idx="32572">
                  <c:v>9.8049999999999997</c:v>
                </c:pt>
                <c:pt idx="32573">
                  <c:v>9.8049999999999997</c:v>
                </c:pt>
                <c:pt idx="32574">
                  <c:v>9.8049999999999997</c:v>
                </c:pt>
                <c:pt idx="32575">
                  <c:v>9.7799999999999994</c:v>
                </c:pt>
                <c:pt idx="32576">
                  <c:v>9.8049999999999997</c:v>
                </c:pt>
                <c:pt idx="32577">
                  <c:v>9.7799999999999994</c:v>
                </c:pt>
                <c:pt idx="32578">
                  <c:v>9.7799999999999994</c:v>
                </c:pt>
                <c:pt idx="32579">
                  <c:v>9.7799999999999994</c:v>
                </c:pt>
                <c:pt idx="32580">
                  <c:v>9.7799999999999994</c:v>
                </c:pt>
                <c:pt idx="32581">
                  <c:v>9.7799999999999994</c:v>
                </c:pt>
                <c:pt idx="32582">
                  <c:v>9.7799999999999994</c:v>
                </c:pt>
                <c:pt idx="32583">
                  <c:v>9.7799999999999994</c:v>
                </c:pt>
                <c:pt idx="32584">
                  <c:v>9.7799999999999994</c:v>
                </c:pt>
                <c:pt idx="32585">
                  <c:v>9.7799999999999994</c:v>
                </c:pt>
                <c:pt idx="32586">
                  <c:v>9.7799999999999994</c:v>
                </c:pt>
                <c:pt idx="32587">
                  <c:v>9.7799999999999994</c:v>
                </c:pt>
                <c:pt idx="32588">
                  <c:v>9.7799999999999994</c:v>
                </c:pt>
                <c:pt idx="32589">
                  <c:v>9.8290000000000006</c:v>
                </c:pt>
                <c:pt idx="32590">
                  <c:v>9.8789999999999996</c:v>
                </c:pt>
                <c:pt idx="32591">
                  <c:v>9.9280000000000008</c:v>
                </c:pt>
                <c:pt idx="32592">
                  <c:v>9.9770000000000003</c:v>
                </c:pt>
                <c:pt idx="32593">
                  <c:v>10.000999999999999</c:v>
                </c:pt>
                <c:pt idx="32594">
                  <c:v>10.026</c:v>
                </c:pt>
                <c:pt idx="32595">
                  <c:v>10.051</c:v>
                </c:pt>
                <c:pt idx="32596">
                  <c:v>10.1</c:v>
                </c:pt>
                <c:pt idx="32597">
                  <c:v>10.124000000000001</c:v>
                </c:pt>
                <c:pt idx="32598">
                  <c:v>10.124000000000001</c:v>
                </c:pt>
                <c:pt idx="32599">
                  <c:v>10.124000000000001</c:v>
                </c:pt>
                <c:pt idx="32600">
                  <c:v>10.148999999999999</c:v>
                </c:pt>
                <c:pt idx="32601">
                  <c:v>10.148999999999999</c:v>
                </c:pt>
                <c:pt idx="32602">
                  <c:v>10.173</c:v>
                </c:pt>
                <c:pt idx="32603">
                  <c:v>10.173</c:v>
                </c:pt>
                <c:pt idx="32604">
                  <c:v>10.173</c:v>
                </c:pt>
                <c:pt idx="32605">
                  <c:v>10.148999999999999</c:v>
                </c:pt>
                <c:pt idx="32606">
                  <c:v>10.124000000000001</c:v>
                </c:pt>
                <c:pt idx="32607">
                  <c:v>10.1</c:v>
                </c:pt>
                <c:pt idx="32608">
                  <c:v>10.051</c:v>
                </c:pt>
                <c:pt idx="32609">
                  <c:v>10.000999999999999</c:v>
                </c:pt>
                <c:pt idx="32610">
                  <c:v>9.9770000000000003</c:v>
                </c:pt>
                <c:pt idx="32611">
                  <c:v>9.952</c:v>
                </c:pt>
                <c:pt idx="32612">
                  <c:v>9.952</c:v>
                </c:pt>
                <c:pt idx="32613">
                  <c:v>9.9280000000000008</c:v>
                </c:pt>
                <c:pt idx="32614">
                  <c:v>9.9280000000000008</c:v>
                </c:pt>
                <c:pt idx="32615">
                  <c:v>9.9280000000000008</c:v>
                </c:pt>
                <c:pt idx="32616">
                  <c:v>9.9280000000000008</c:v>
                </c:pt>
                <c:pt idx="32617">
                  <c:v>9.9030000000000005</c:v>
                </c:pt>
                <c:pt idx="32618">
                  <c:v>9.9030000000000005</c:v>
                </c:pt>
                <c:pt idx="32619">
                  <c:v>9.8789999999999996</c:v>
                </c:pt>
                <c:pt idx="32620">
                  <c:v>9.8789999999999996</c:v>
                </c:pt>
                <c:pt idx="32621">
                  <c:v>9.8539999999999992</c:v>
                </c:pt>
                <c:pt idx="32622">
                  <c:v>9.8539999999999992</c:v>
                </c:pt>
                <c:pt idx="32623">
                  <c:v>9.8539999999999992</c:v>
                </c:pt>
                <c:pt idx="32624">
                  <c:v>9.8290000000000006</c:v>
                </c:pt>
                <c:pt idx="32625">
                  <c:v>9.8290000000000006</c:v>
                </c:pt>
                <c:pt idx="32626">
                  <c:v>9.8290000000000006</c:v>
                </c:pt>
                <c:pt idx="32627">
                  <c:v>9.8290000000000006</c:v>
                </c:pt>
                <c:pt idx="32628">
                  <c:v>9.8049999999999997</c:v>
                </c:pt>
                <c:pt idx="32629">
                  <c:v>9.8290000000000006</c:v>
                </c:pt>
                <c:pt idx="32630">
                  <c:v>9.8290000000000006</c:v>
                </c:pt>
                <c:pt idx="32631">
                  <c:v>9.8049999999999997</c:v>
                </c:pt>
                <c:pt idx="32632">
                  <c:v>9.8290000000000006</c:v>
                </c:pt>
                <c:pt idx="32633">
                  <c:v>9.8290000000000006</c:v>
                </c:pt>
                <c:pt idx="32634">
                  <c:v>9.8049999999999997</c:v>
                </c:pt>
                <c:pt idx="32635">
                  <c:v>9.8049999999999997</c:v>
                </c:pt>
                <c:pt idx="32636">
                  <c:v>9.8049999999999997</c:v>
                </c:pt>
                <c:pt idx="32637">
                  <c:v>9.8290000000000006</c:v>
                </c:pt>
                <c:pt idx="32638">
                  <c:v>9.8290000000000006</c:v>
                </c:pt>
                <c:pt idx="32639">
                  <c:v>9.8290000000000006</c:v>
                </c:pt>
                <c:pt idx="32640">
                  <c:v>9.8290000000000006</c:v>
                </c:pt>
                <c:pt idx="32641">
                  <c:v>9.8290000000000006</c:v>
                </c:pt>
                <c:pt idx="32642">
                  <c:v>9.8290000000000006</c:v>
                </c:pt>
                <c:pt idx="32643">
                  <c:v>9.8290000000000006</c:v>
                </c:pt>
                <c:pt idx="32644">
                  <c:v>9.8290000000000006</c:v>
                </c:pt>
                <c:pt idx="32645">
                  <c:v>9.8290000000000006</c:v>
                </c:pt>
                <c:pt idx="32646">
                  <c:v>9.8290000000000006</c:v>
                </c:pt>
                <c:pt idx="32647">
                  <c:v>9.8049999999999997</c:v>
                </c:pt>
                <c:pt idx="32648">
                  <c:v>9.8049999999999997</c:v>
                </c:pt>
                <c:pt idx="32649">
                  <c:v>9.8049999999999997</c:v>
                </c:pt>
                <c:pt idx="32650">
                  <c:v>9.8049999999999997</c:v>
                </c:pt>
                <c:pt idx="32651">
                  <c:v>9.8049999999999997</c:v>
                </c:pt>
                <c:pt idx="32652">
                  <c:v>9.8049999999999997</c:v>
                </c:pt>
                <c:pt idx="32653">
                  <c:v>9.8049999999999997</c:v>
                </c:pt>
                <c:pt idx="32654">
                  <c:v>9.7799999999999994</c:v>
                </c:pt>
                <c:pt idx="32655">
                  <c:v>9.7799999999999994</c:v>
                </c:pt>
                <c:pt idx="32656">
                  <c:v>9.7799999999999994</c:v>
                </c:pt>
                <c:pt idx="32657">
                  <c:v>9.7799999999999994</c:v>
                </c:pt>
                <c:pt idx="32658">
                  <c:v>9.7799999999999994</c:v>
                </c:pt>
                <c:pt idx="32659">
                  <c:v>9.7560000000000002</c:v>
                </c:pt>
                <c:pt idx="32660">
                  <c:v>9.7560000000000002</c:v>
                </c:pt>
                <c:pt idx="32661">
                  <c:v>9.7309999999999999</c:v>
                </c:pt>
                <c:pt idx="32662">
                  <c:v>9.7560000000000002</c:v>
                </c:pt>
                <c:pt idx="32663">
                  <c:v>9.7560000000000002</c:v>
                </c:pt>
                <c:pt idx="32664">
                  <c:v>9.7309999999999999</c:v>
                </c:pt>
                <c:pt idx="32665">
                  <c:v>9.7309999999999999</c:v>
                </c:pt>
                <c:pt idx="32666">
                  <c:v>9.7309999999999999</c:v>
                </c:pt>
                <c:pt idx="32667">
                  <c:v>9.7309999999999999</c:v>
                </c:pt>
                <c:pt idx="32668">
                  <c:v>9.7309999999999999</c:v>
                </c:pt>
                <c:pt idx="32669">
                  <c:v>9.7309999999999999</c:v>
                </c:pt>
                <c:pt idx="32670">
                  <c:v>9.7309999999999999</c:v>
                </c:pt>
                <c:pt idx="32671">
                  <c:v>9.7309999999999999</c:v>
                </c:pt>
                <c:pt idx="32672">
                  <c:v>9.7309999999999999</c:v>
                </c:pt>
                <c:pt idx="32673">
                  <c:v>9.7059999999999995</c:v>
                </c:pt>
                <c:pt idx="32674">
                  <c:v>9.7059999999999995</c:v>
                </c:pt>
                <c:pt idx="32675">
                  <c:v>9.7059999999999995</c:v>
                </c:pt>
                <c:pt idx="32676">
                  <c:v>9.7059999999999995</c:v>
                </c:pt>
                <c:pt idx="32677">
                  <c:v>9.7059999999999995</c:v>
                </c:pt>
                <c:pt idx="32678">
                  <c:v>9.7059999999999995</c:v>
                </c:pt>
                <c:pt idx="32679">
                  <c:v>9.7059999999999995</c:v>
                </c:pt>
                <c:pt idx="32680">
                  <c:v>9.7059999999999995</c:v>
                </c:pt>
                <c:pt idx="32681">
                  <c:v>9.7059999999999995</c:v>
                </c:pt>
                <c:pt idx="32682">
                  <c:v>9.7059999999999995</c:v>
                </c:pt>
                <c:pt idx="32683">
                  <c:v>9.7059999999999995</c:v>
                </c:pt>
                <c:pt idx="32684">
                  <c:v>9.7309999999999999</c:v>
                </c:pt>
                <c:pt idx="32685">
                  <c:v>9.7560000000000002</c:v>
                </c:pt>
                <c:pt idx="32686">
                  <c:v>9.8290000000000006</c:v>
                </c:pt>
                <c:pt idx="32687">
                  <c:v>9.8539999999999992</c:v>
                </c:pt>
                <c:pt idx="32688">
                  <c:v>9.9030000000000005</c:v>
                </c:pt>
                <c:pt idx="32689">
                  <c:v>9.9280000000000008</c:v>
                </c:pt>
                <c:pt idx="32690">
                  <c:v>9.952</c:v>
                </c:pt>
                <c:pt idx="32691">
                  <c:v>9.9770000000000003</c:v>
                </c:pt>
                <c:pt idx="32692">
                  <c:v>10.026</c:v>
                </c:pt>
                <c:pt idx="32693">
                  <c:v>10.026</c:v>
                </c:pt>
                <c:pt idx="32694">
                  <c:v>10.026</c:v>
                </c:pt>
                <c:pt idx="32695">
                  <c:v>10.051</c:v>
                </c:pt>
                <c:pt idx="32696">
                  <c:v>10.074999999999999</c:v>
                </c:pt>
                <c:pt idx="32697">
                  <c:v>10.074999999999999</c:v>
                </c:pt>
                <c:pt idx="32698">
                  <c:v>10.051</c:v>
                </c:pt>
                <c:pt idx="32699">
                  <c:v>10.051</c:v>
                </c:pt>
                <c:pt idx="32700">
                  <c:v>10.026</c:v>
                </c:pt>
                <c:pt idx="32701">
                  <c:v>10.026</c:v>
                </c:pt>
                <c:pt idx="32702">
                  <c:v>10.000999999999999</c:v>
                </c:pt>
                <c:pt idx="32703">
                  <c:v>9.9770000000000003</c:v>
                </c:pt>
                <c:pt idx="32704">
                  <c:v>9.9770000000000003</c:v>
                </c:pt>
                <c:pt idx="32705">
                  <c:v>9.9770000000000003</c:v>
                </c:pt>
                <c:pt idx="32706">
                  <c:v>9.9770000000000003</c:v>
                </c:pt>
                <c:pt idx="32707">
                  <c:v>9.952</c:v>
                </c:pt>
                <c:pt idx="32708">
                  <c:v>9.952</c:v>
                </c:pt>
                <c:pt idx="32709">
                  <c:v>9.952</c:v>
                </c:pt>
                <c:pt idx="32710">
                  <c:v>9.952</c:v>
                </c:pt>
                <c:pt idx="32711">
                  <c:v>9.9280000000000008</c:v>
                </c:pt>
                <c:pt idx="32712">
                  <c:v>9.9280000000000008</c:v>
                </c:pt>
                <c:pt idx="32713">
                  <c:v>9.9280000000000008</c:v>
                </c:pt>
                <c:pt idx="32714">
                  <c:v>9.9030000000000005</c:v>
                </c:pt>
                <c:pt idx="32715">
                  <c:v>9.9030000000000005</c:v>
                </c:pt>
                <c:pt idx="32716">
                  <c:v>9.9030000000000005</c:v>
                </c:pt>
                <c:pt idx="32717">
                  <c:v>9.8789999999999996</c:v>
                </c:pt>
                <c:pt idx="32718">
                  <c:v>9.8789999999999996</c:v>
                </c:pt>
                <c:pt idx="32719">
                  <c:v>9.8789999999999996</c:v>
                </c:pt>
                <c:pt idx="32720">
                  <c:v>9.8789999999999996</c:v>
                </c:pt>
                <c:pt idx="32721">
                  <c:v>9.8789999999999996</c:v>
                </c:pt>
                <c:pt idx="32722">
                  <c:v>9.8789999999999996</c:v>
                </c:pt>
                <c:pt idx="32723">
                  <c:v>9.8789999999999996</c:v>
                </c:pt>
                <c:pt idx="32724">
                  <c:v>9.8789999999999996</c:v>
                </c:pt>
                <c:pt idx="32725">
                  <c:v>9.8789999999999996</c:v>
                </c:pt>
                <c:pt idx="32726">
                  <c:v>9.8789999999999996</c:v>
                </c:pt>
                <c:pt idx="32727">
                  <c:v>9.8789999999999996</c:v>
                </c:pt>
                <c:pt idx="32728">
                  <c:v>9.8789999999999996</c:v>
                </c:pt>
                <c:pt idx="32729">
                  <c:v>9.8789999999999996</c:v>
                </c:pt>
                <c:pt idx="32730">
                  <c:v>9.8789999999999996</c:v>
                </c:pt>
                <c:pt idx="32731">
                  <c:v>9.8789999999999996</c:v>
                </c:pt>
                <c:pt idx="32732">
                  <c:v>9.8789999999999996</c:v>
                </c:pt>
                <c:pt idx="32733">
                  <c:v>9.8789999999999996</c:v>
                </c:pt>
                <c:pt idx="32734">
                  <c:v>9.8789999999999996</c:v>
                </c:pt>
                <c:pt idx="32735">
                  <c:v>9.8789999999999996</c:v>
                </c:pt>
                <c:pt idx="32736">
                  <c:v>9.8789999999999996</c:v>
                </c:pt>
                <c:pt idx="32737">
                  <c:v>9.8789999999999996</c:v>
                </c:pt>
                <c:pt idx="32738">
                  <c:v>9.8789999999999996</c:v>
                </c:pt>
                <c:pt idx="32739">
                  <c:v>9.8789999999999996</c:v>
                </c:pt>
                <c:pt idx="32740">
                  <c:v>9.8789999999999996</c:v>
                </c:pt>
                <c:pt idx="32741">
                  <c:v>9.8789999999999996</c:v>
                </c:pt>
                <c:pt idx="32742">
                  <c:v>9.8789999999999996</c:v>
                </c:pt>
                <c:pt idx="32743">
                  <c:v>9.8789999999999996</c:v>
                </c:pt>
                <c:pt idx="32744">
                  <c:v>9.8789999999999996</c:v>
                </c:pt>
                <c:pt idx="32745">
                  <c:v>9.8789999999999996</c:v>
                </c:pt>
                <c:pt idx="32746">
                  <c:v>9.8789999999999996</c:v>
                </c:pt>
                <c:pt idx="32747">
                  <c:v>9.8789999999999996</c:v>
                </c:pt>
                <c:pt idx="32748">
                  <c:v>9.8789999999999996</c:v>
                </c:pt>
                <c:pt idx="32749">
                  <c:v>9.8789999999999996</c:v>
                </c:pt>
                <c:pt idx="32750">
                  <c:v>9.8789999999999996</c:v>
                </c:pt>
                <c:pt idx="32751">
                  <c:v>9.8789999999999996</c:v>
                </c:pt>
                <c:pt idx="32752">
                  <c:v>9.8789999999999996</c:v>
                </c:pt>
                <c:pt idx="32753">
                  <c:v>9.8789999999999996</c:v>
                </c:pt>
                <c:pt idx="32754">
                  <c:v>9.8789999999999996</c:v>
                </c:pt>
                <c:pt idx="32755">
                  <c:v>9.8789999999999996</c:v>
                </c:pt>
                <c:pt idx="32756">
                  <c:v>9.8789999999999996</c:v>
                </c:pt>
                <c:pt idx="32757">
                  <c:v>9.8789999999999996</c:v>
                </c:pt>
                <c:pt idx="32758">
                  <c:v>9.8789999999999996</c:v>
                </c:pt>
                <c:pt idx="32759">
                  <c:v>9.8789999999999996</c:v>
                </c:pt>
                <c:pt idx="32760">
                  <c:v>9.8789999999999996</c:v>
                </c:pt>
                <c:pt idx="32761">
                  <c:v>9.8789999999999996</c:v>
                </c:pt>
                <c:pt idx="32762">
                  <c:v>9.8789999999999996</c:v>
                </c:pt>
                <c:pt idx="32763">
                  <c:v>9.8789999999999996</c:v>
                </c:pt>
                <c:pt idx="32764">
                  <c:v>9.8539999999999992</c:v>
                </c:pt>
                <c:pt idx="32765">
                  <c:v>9.8789999999999996</c:v>
                </c:pt>
                <c:pt idx="32766">
                  <c:v>9.8539999999999992</c:v>
                </c:pt>
                <c:pt idx="32767">
                  <c:v>9.8539999999999992</c:v>
                </c:pt>
                <c:pt idx="32768">
                  <c:v>9.8539999999999992</c:v>
                </c:pt>
                <c:pt idx="32769">
                  <c:v>9.8539999999999992</c:v>
                </c:pt>
                <c:pt idx="32770">
                  <c:v>9.8539999999999992</c:v>
                </c:pt>
                <c:pt idx="32771">
                  <c:v>9.8789999999999996</c:v>
                </c:pt>
                <c:pt idx="32772">
                  <c:v>9.8789999999999996</c:v>
                </c:pt>
                <c:pt idx="32773">
                  <c:v>9.8789999999999996</c:v>
                </c:pt>
                <c:pt idx="32774">
                  <c:v>9.8789999999999996</c:v>
                </c:pt>
                <c:pt idx="32775">
                  <c:v>9.8789999999999996</c:v>
                </c:pt>
                <c:pt idx="32776">
                  <c:v>9.8789999999999996</c:v>
                </c:pt>
                <c:pt idx="32777">
                  <c:v>9.8789999999999996</c:v>
                </c:pt>
                <c:pt idx="32778">
                  <c:v>9.8789999999999996</c:v>
                </c:pt>
                <c:pt idx="32779">
                  <c:v>9.9030000000000005</c:v>
                </c:pt>
                <c:pt idx="32780">
                  <c:v>9.9280000000000008</c:v>
                </c:pt>
                <c:pt idx="32781">
                  <c:v>9.9030000000000005</c:v>
                </c:pt>
                <c:pt idx="32782">
                  <c:v>9.8789999999999996</c:v>
                </c:pt>
                <c:pt idx="32783">
                  <c:v>9.9030000000000005</c:v>
                </c:pt>
                <c:pt idx="32784">
                  <c:v>9.9280000000000008</c:v>
                </c:pt>
                <c:pt idx="32785">
                  <c:v>9.952</c:v>
                </c:pt>
                <c:pt idx="32786">
                  <c:v>9.952</c:v>
                </c:pt>
                <c:pt idx="32787">
                  <c:v>9.952</c:v>
                </c:pt>
                <c:pt idx="32788">
                  <c:v>9.9280000000000008</c:v>
                </c:pt>
                <c:pt idx="32789">
                  <c:v>9.9280000000000008</c:v>
                </c:pt>
                <c:pt idx="32790">
                  <c:v>9.9280000000000008</c:v>
                </c:pt>
                <c:pt idx="32791">
                  <c:v>9.9280000000000008</c:v>
                </c:pt>
                <c:pt idx="32792">
                  <c:v>9.9280000000000008</c:v>
                </c:pt>
                <c:pt idx="32793">
                  <c:v>9.952</c:v>
                </c:pt>
                <c:pt idx="32794">
                  <c:v>9.9280000000000008</c:v>
                </c:pt>
                <c:pt idx="32795">
                  <c:v>9.952</c:v>
                </c:pt>
                <c:pt idx="32796">
                  <c:v>9.952</c:v>
                </c:pt>
                <c:pt idx="32797">
                  <c:v>9.952</c:v>
                </c:pt>
                <c:pt idx="32798">
                  <c:v>10.026</c:v>
                </c:pt>
                <c:pt idx="32799">
                  <c:v>9.9770000000000003</c:v>
                </c:pt>
                <c:pt idx="32800">
                  <c:v>9.952</c:v>
                </c:pt>
                <c:pt idx="32801">
                  <c:v>9.952</c:v>
                </c:pt>
                <c:pt idx="32802">
                  <c:v>9.9280000000000008</c:v>
                </c:pt>
                <c:pt idx="32803">
                  <c:v>9.9280000000000008</c:v>
                </c:pt>
                <c:pt idx="32804">
                  <c:v>9.9280000000000008</c:v>
                </c:pt>
                <c:pt idx="32805">
                  <c:v>9.9280000000000008</c:v>
                </c:pt>
                <c:pt idx="32806">
                  <c:v>9.9030000000000005</c:v>
                </c:pt>
                <c:pt idx="32807">
                  <c:v>9.9030000000000005</c:v>
                </c:pt>
                <c:pt idx="32808">
                  <c:v>9.8789999999999996</c:v>
                </c:pt>
                <c:pt idx="32809">
                  <c:v>9.8789999999999996</c:v>
                </c:pt>
                <c:pt idx="32810">
                  <c:v>9.8539999999999992</c:v>
                </c:pt>
                <c:pt idx="32811">
                  <c:v>9.8539999999999992</c:v>
                </c:pt>
                <c:pt idx="32812">
                  <c:v>9.8539999999999992</c:v>
                </c:pt>
                <c:pt idx="32813">
                  <c:v>9.8290000000000006</c:v>
                </c:pt>
                <c:pt idx="32814">
                  <c:v>9.8290000000000006</c:v>
                </c:pt>
                <c:pt idx="32815">
                  <c:v>9.8290000000000006</c:v>
                </c:pt>
                <c:pt idx="32816">
                  <c:v>9.8290000000000006</c:v>
                </c:pt>
                <c:pt idx="32817">
                  <c:v>9.8290000000000006</c:v>
                </c:pt>
                <c:pt idx="32818">
                  <c:v>9.8049999999999997</c:v>
                </c:pt>
                <c:pt idx="32819">
                  <c:v>9.7799999999999994</c:v>
                </c:pt>
                <c:pt idx="32820">
                  <c:v>9.7799999999999994</c:v>
                </c:pt>
                <c:pt idx="32821">
                  <c:v>9.7799999999999994</c:v>
                </c:pt>
                <c:pt idx="32822">
                  <c:v>9.7799999999999994</c:v>
                </c:pt>
                <c:pt idx="32823">
                  <c:v>9.7799999999999994</c:v>
                </c:pt>
                <c:pt idx="32824">
                  <c:v>9.7799999999999994</c:v>
                </c:pt>
                <c:pt idx="32825">
                  <c:v>9.7799999999999994</c:v>
                </c:pt>
                <c:pt idx="32826">
                  <c:v>9.7560000000000002</c:v>
                </c:pt>
                <c:pt idx="32827">
                  <c:v>9.7560000000000002</c:v>
                </c:pt>
                <c:pt idx="32828">
                  <c:v>9.7309999999999999</c:v>
                </c:pt>
                <c:pt idx="32829">
                  <c:v>9.7309999999999999</c:v>
                </c:pt>
                <c:pt idx="32830">
                  <c:v>9.7309999999999999</c:v>
                </c:pt>
                <c:pt idx="32831">
                  <c:v>9.7059999999999995</c:v>
                </c:pt>
                <c:pt idx="32832">
                  <c:v>9.7059999999999995</c:v>
                </c:pt>
                <c:pt idx="32833">
                  <c:v>9.6820000000000004</c:v>
                </c:pt>
                <c:pt idx="32834">
                  <c:v>9.6820000000000004</c:v>
                </c:pt>
                <c:pt idx="32835">
                  <c:v>9.6319999999999997</c:v>
                </c:pt>
                <c:pt idx="32836">
                  <c:v>9.6319999999999997</c:v>
                </c:pt>
                <c:pt idx="32837">
                  <c:v>9.657</c:v>
                </c:pt>
                <c:pt idx="32838">
                  <c:v>9.657</c:v>
                </c:pt>
                <c:pt idx="32839">
                  <c:v>9.657</c:v>
                </c:pt>
                <c:pt idx="32840">
                  <c:v>9.657</c:v>
                </c:pt>
                <c:pt idx="32841">
                  <c:v>9.657</c:v>
                </c:pt>
                <c:pt idx="32842">
                  <c:v>9.657</c:v>
                </c:pt>
                <c:pt idx="32843">
                  <c:v>9.6820000000000004</c:v>
                </c:pt>
                <c:pt idx="32844">
                  <c:v>9.6820000000000004</c:v>
                </c:pt>
                <c:pt idx="32845">
                  <c:v>9.657</c:v>
                </c:pt>
                <c:pt idx="32846">
                  <c:v>9.657</c:v>
                </c:pt>
                <c:pt idx="32847">
                  <c:v>9.657</c:v>
                </c:pt>
                <c:pt idx="32848">
                  <c:v>9.6319999999999997</c:v>
                </c:pt>
                <c:pt idx="32849">
                  <c:v>9.6319999999999997</c:v>
                </c:pt>
                <c:pt idx="32850">
                  <c:v>9.6319999999999997</c:v>
                </c:pt>
                <c:pt idx="32851">
                  <c:v>9.6319999999999997</c:v>
                </c:pt>
                <c:pt idx="32852">
                  <c:v>9.6319999999999997</c:v>
                </c:pt>
                <c:pt idx="32853">
                  <c:v>9.6319999999999997</c:v>
                </c:pt>
                <c:pt idx="32854">
                  <c:v>9.6319999999999997</c:v>
                </c:pt>
                <c:pt idx="32855">
                  <c:v>9.6319999999999997</c:v>
                </c:pt>
                <c:pt idx="32856">
                  <c:v>9.6319999999999997</c:v>
                </c:pt>
                <c:pt idx="32857">
                  <c:v>9.6080000000000005</c:v>
                </c:pt>
                <c:pt idx="32858">
                  <c:v>9.6080000000000005</c:v>
                </c:pt>
                <c:pt idx="32859">
                  <c:v>9.5830000000000002</c:v>
                </c:pt>
                <c:pt idx="32860">
                  <c:v>9.6080000000000005</c:v>
                </c:pt>
                <c:pt idx="32861">
                  <c:v>9.6080000000000005</c:v>
                </c:pt>
                <c:pt idx="32862">
                  <c:v>9.6080000000000005</c:v>
                </c:pt>
                <c:pt idx="32863">
                  <c:v>9.6080000000000005</c:v>
                </c:pt>
                <c:pt idx="32864">
                  <c:v>9.6319999999999997</c:v>
                </c:pt>
                <c:pt idx="32865">
                  <c:v>9.6080000000000005</c:v>
                </c:pt>
                <c:pt idx="32866">
                  <c:v>9.5830000000000002</c:v>
                </c:pt>
                <c:pt idx="32867">
                  <c:v>9.6080000000000005</c:v>
                </c:pt>
                <c:pt idx="32868">
                  <c:v>9.5830000000000002</c:v>
                </c:pt>
                <c:pt idx="32869">
                  <c:v>9.5830000000000002</c:v>
                </c:pt>
                <c:pt idx="32870">
                  <c:v>9.5830000000000002</c:v>
                </c:pt>
                <c:pt idx="32871">
                  <c:v>9.5830000000000002</c:v>
                </c:pt>
                <c:pt idx="32872">
                  <c:v>9.5830000000000002</c:v>
                </c:pt>
                <c:pt idx="32873">
                  <c:v>9.5830000000000002</c:v>
                </c:pt>
                <c:pt idx="32874">
                  <c:v>9.5830000000000002</c:v>
                </c:pt>
                <c:pt idx="32875">
                  <c:v>9.5830000000000002</c:v>
                </c:pt>
                <c:pt idx="32876">
                  <c:v>9.5830000000000002</c:v>
                </c:pt>
                <c:pt idx="32877">
                  <c:v>9.6319999999999997</c:v>
                </c:pt>
                <c:pt idx="32878">
                  <c:v>9.657</c:v>
                </c:pt>
                <c:pt idx="32879">
                  <c:v>9.6820000000000004</c:v>
                </c:pt>
                <c:pt idx="32880">
                  <c:v>9.7059999999999995</c:v>
                </c:pt>
                <c:pt idx="32881">
                  <c:v>9.7309999999999999</c:v>
                </c:pt>
                <c:pt idx="32882">
                  <c:v>9.7560000000000002</c:v>
                </c:pt>
                <c:pt idx="32883">
                  <c:v>9.7799999999999994</c:v>
                </c:pt>
                <c:pt idx="32884">
                  <c:v>9.8290000000000006</c:v>
                </c:pt>
                <c:pt idx="32885">
                  <c:v>9.8290000000000006</c:v>
                </c:pt>
                <c:pt idx="32886">
                  <c:v>9.8290000000000006</c:v>
                </c:pt>
                <c:pt idx="32887">
                  <c:v>9.8539999999999992</c:v>
                </c:pt>
                <c:pt idx="32888">
                  <c:v>9.8789999999999996</c:v>
                </c:pt>
                <c:pt idx="32889">
                  <c:v>9.8789999999999996</c:v>
                </c:pt>
                <c:pt idx="32890">
                  <c:v>9.8789999999999996</c:v>
                </c:pt>
                <c:pt idx="32891">
                  <c:v>9.8789999999999996</c:v>
                </c:pt>
                <c:pt idx="32892">
                  <c:v>9.9030000000000005</c:v>
                </c:pt>
                <c:pt idx="32893">
                  <c:v>9.8789999999999996</c:v>
                </c:pt>
                <c:pt idx="32894">
                  <c:v>9.8539999999999992</c:v>
                </c:pt>
                <c:pt idx="32895">
                  <c:v>9.8290000000000006</c:v>
                </c:pt>
                <c:pt idx="32896">
                  <c:v>9.7799999999999994</c:v>
                </c:pt>
                <c:pt idx="32897">
                  <c:v>9.7309999999999999</c:v>
                </c:pt>
                <c:pt idx="32898">
                  <c:v>9.7059999999999995</c:v>
                </c:pt>
                <c:pt idx="32899">
                  <c:v>9.6820000000000004</c:v>
                </c:pt>
                <c:pt idx="32900">
                  <c:v>9.657</c:v>
                </c:pt>
                <c:pt idx="32901">
                  <c:v>9.6319999999999997</c:v>
                </c:pt>
                <c:pt idx="32902">
                  <c:v>9.6319999999999997</c:v>
                </c:pt>
                <c:pt idx="32903">
                  <c:v>9.6080000000000005</c:v>
                </c:pt>
                <c:pt idx="32904">
                  <c:v>9.6080000000000005</c:v>
                </c:pt>
                <c:pt idx="32905">
                  <c:v>9.5830000000000002</c:v>
                </c:pt>
                <c:pt idx="32906">
                  <c:v>9.5830000000000002</c:v>
                </c:pt>
                <c:pt idx="32907">
                  <c:v>9.6080000000000005</c:v>
                </c:pt>
                <c:pt idx="32908">
                  <c:v>9.6080000000000005</c:v>
                </c:pt>
                <c:pt idx="32909">
                  <c:v>9.6080000000000005</c:v>
                </c:pt>
                <c:pt idx="32910">
                  <c:v>9.6319999999999997</c:v>
                </c:pt>
                <c:pt idx="32911">
                  <c:v>9.6080000000000005</c:v>
                </c:pt>
                <c:pt idx="32912">
                  <c:v>9.5830000000000002</c:v>
                </c:pt>
                <c:pt idx="32913">
                  <c:v>9.5830000000000002</c:v>
                </c:pt>
                <c:pt idx="32914">
                  <c:v>9.5830000000000002</c:v>
                </c:pt>
                <c:pt idx="32915">
                  <c:v>9.5579999999999998</c:v>
                </c:pt>
                <c:pt idx="32916">
                  <c:v>9.5579999999999998</c:v>
                </c:pt>
                <c:pt idx="32917">
                  <c:v>9.5579999999999998</c:v>
                </c:pt>
                <c:pt idx="32918">
                  <c:v>9.5340000000000007</c:v>
                </c:pt>
                <c:pt idx="32919">
                  <c:v>9.5340000000000007</c:v>
                </c:pt>
                <c:pt idx="32920">
                  <c:v>9.5340000000000007</c:v>
                </c:pt>
                <c:pt idx="32921">
                  <c:v>9.5340000000000007</c:v>
                </c:pt>
                <c:pt idx="32922">
                  <c:v>9.5340000000000007</c:v>
                </c:pt>
                <c:pt idx="32923">
                  <c:v>9.5340000000000007</c:v>
                </c:pt>
                <c:pt idx="32924">
                  <c:v>9.5340000000000007</c:v>
                </c:pt>
                <c:pt idx="32925">
                  <c:v>9.5090000000000003</c:v>
                </c:pt>
                <c:pt idx="32926">
                  <c:v>9.5090000000000003</c:v>
                </c:pt>
                <c:pt idx="32927">
                  <c:v>9.5090000000000003</c:v>
                </c:pt>
                <c:pt idx="32928">
                  <c:v>9.5090000000000003</c:v>
                </c:pt>
                <c:pt idx="32929">
                  <c:v>9.4849999999999994</c:v>
                </c:pt>
                <c:pt idx="32930">
                  <c:v>9.4849999999999994</c:v>
                </c:pt>
                <c:pt idx="32931">
                  <c:v>9.4849999999999994</c:v>
                </c:pt>
                <c:pt idx="32932">
                  <c:v>9.4849999999999994</c:v>
                </c:pt>
                <c:pt idx="32933">
                  <c:v>9.4849999999999994</c:v>
                </c:pt>
                <c:pt idx="32934">
                  <c:v>9.4849999999999994</c:v>
                </c:pt>
                <c:pt idx="32935">
                  <c:v>9.4849999999999994</c:v>
                </c:pt>
                <c:pt idx="32936">
                  <c:v>9.4849999999999994</c:v>
                </c:pt>
                <c:pt idx="32937">
                  <c:v>9.4849999999999994</c:v>
                </c:pt>
                <c:pt idx="32938">
                  <c:v>9.4849999999999994</c:v>
                </c:pt>
                <c:pt idx="32939">
                  <c:v>9.4849999999999994</c:v>
                </c:pt>
                <c:pt idx="32940">
                  <c:v>9.4849999999999994</c:v>
                </c:pt>
                <c:pt idx="32941">
                  <c:v>9.5090000000000003</c:v>
                </c:pt>
                <c:pt idx="32942">
                  <c:v>9.5090000000000003</c:v>
                </c:pt>
                <c:pt idx="32943">
                  <c:v>9.5090000000000003</c:v>
                </c:pt>
                <c:pt idx="32944">
                  <c:v>9.5090000000000003</c:v>
                </c:pt>
                <c:pt idx="32945">
                  <c:v>9.5090000000000003</c:v>
                </c:pt>
                <c:pt idx="32946">
                  <c:v>9.5090000000000003</c:v>
                </c:pt>
                <c:pt idx="32947">
                  <c:v>9.5340000000000007</c:v>
                </c:pt>
                <c:pt idx="32948">
                  <c:v>9.5340000000000007</c:v>
                </c:pt>
                <c:pt idx="32949">
                  <c:v>9.5340000000000007</c:v>
                </c:pt>
                <c:pt idx="32950">
                  <c:v>9.5090000000000003</c:v>
                </c:pt>
                <c:pt idx="32951">
                  <c:v>9.5340000000000007</c:v>
                </c:pt>
                <c:pt idx="32952">
                  <c:v>9.4600000000000009</c:v>
                </c:pt>
                <c:pt idx="32953">
                  <c:v>9.3859999999999992</c:v>
                </c:pt>
                <c:pt idx="32954">
                  <c:v>9.3859999999999992</c:v>
                </c:pt>
                <c:pt idx="32955">
                  <c:v>9.41</c:v>
                </c:pt>
                <c:pt idx="32956">
                  <c:v>9.4350000000000005</c:v>
                </c:pt>
                <c:pt idx="32957">
                  <c:v>9.4600000000000009</c:v>
                </c:pt>
                <c:pt idx="32958">
                  <c:v>9.4849999999999994</c:v>
                </c:pt>
                <c:pt idx="32959">
                  <c:v>9.4849999999999994</c:v>
                </c:pt>
                <c:pt idx="32960">
                  <c:v>9.41</c:v>
                </c:pt>
                <c:pt idx="32961">
                  <c:v>9.2870000000000008</c:v>
                </c:pt>
                <c:pt idx="32962">
                  <c:v>9.2129999999999992</c:v>
                </c:pt>
                <c:pt idx="32963">
                  <c:v>9.1880000000000006</c:v>
                </c:pt>
                <c:pt idx="32964">
                  <c:v>9.2129999999999992</c:v>
                </c:pt>
                <c:pt idx="32965">
                  <c:v>9.2379999999999995</c:v>
                </c:pt>
                <c:pt idx="32966">
                  <c:v>9.2870000000000008</c:v>
                </c:pt>
                <c:pt idx="32967">
                  <c:v>9.2870000000000008</c:v>
                </c:pt>
                <c:pt idx="32968">
                  <c:v>9.3360000000000003</c:v>
                </c:pt>
                <c:pt idx="32969">
                  <c:v>9.3360000000000003</c:v>
                </c:pt>
                <c:pt idx="32970">
                  <c:v>9.3859999999999992</c:v>
                </c:pt>
                <c:pt idx="32971">
                  <c:v>9.3859999999999992</c:v>
                </c:pt>
                <c:pt idx="32972">
                  <c:v>9.4350000000000005</c:v>
                </c:pt>
                <c:pt idx="32973">
                  <c:v>9.4350000000000005</c:v>
                </c:pt>
                <c:pt idx="32974">
                  <c:v>9.4600000000000009</c:v>
                </c:pt>
                <c:pt idx="32975">
                  <c:v>9.4600000000000009</c:v>
                </c:pt>
                <c:pt idx="32976">
                  <c:v>9.4849999999999994</c:v>
                </c:pt>
                <c:pt idx="32977">
                  <c:v>9.4849999999999994</c:v>
                </c:pt>
                <c:pt idx="32978">
                  <c:v>9.4849999999999994</c:v>
                </c:pt>
                <c:pt idx="32979">
                  <c:v>9.4849999999999994</c:v>
                </c:pt>
                <c:pt idx="32980">
                  <c:v>9.5090000000000003</c:v>
                </c:pt>
                <c:pt idx="32981">
                  <c:v>9.5340000000000007</c:v>
                </c:pt>
                <c:pt idx="32982">
                  <c:v>9.5340000000000007</c:v>
                </c:pt>
                <c:pt idx="32983">
                  <c:v>9.5579999999999998</c:v>
                </c:pt>
                <c:pt idx="32984">
                  <c:v>9.5579999999999998</c:v>
                </c:pt>
                <c:pt idx="32985">
                  <c:v>9.5830000000000002</c:v>
                </c:pt>
                <c:pt idx="32986">
                  <c:v>9.5830000000000002</c:v>
                </c:pt>
                <c:pt idx="32987">
                  <c:v>9.6080000000000005</c:v>
                </c:pt>
                <c:pt idx="32988">
                  <c:v>9.6319999999999997</c:v>
                </c:pt>
                <c:pt idx="32989">
                  <c:v>9.6080000000000005</c:v>
                </c:pt>
                <c:pt idx="32990">
                  <c:v>9.6080000000000005</c:v>
                </c:pt>
                <c:pt idx="32991">
                  <c:v>9.5830000000000002</c:v>
                </c:pt>
                <c:pt idx="32992">
                  <c:v>9.5340000000000007</c:v>
                </c:pt>
                <c:pt idx="32993">
                  <c:v>9.4849999999999994</c:v>
                </c:pt>
                <c:pt idx="32994">
                  <c:v>9.4849999999999994</c:v>
                </c:pt>
                <c:pt idx="32995">
                  <c:v>9.4600000000000009</c:v>
                </c:pt>
                <c:pt idx="32996">
                  <c:v>9.4350000000000005</c:v>
                </c:pt>
                <c:pt idx="32997">
                  <c:v>9.4350000000000005</c:v>
                </c:pt>
                <c:pt idx="32998">
                  <c:v>9.3859999999999992</c:v>
                </c:pt>
                <c:pt idx="32999">
                  <c:v>9.3859999999999992</c:v>
                </c:pt>
                <c:pt idx="33000">
                  <c:v>9.3859999999999992</c:v>
                </c:pt>
                <c:pt idx="33001">
                  <c:v>9.41</c:v>
                </c:pt>
                <c:pt idx="33002">
                  <c:v>9.41</c:v>
                </c:pt>
                <c:pt idx="33003">
                  <c:v>9.41</c:v>
                </c:pt>
                <c:pt idx="33004">
                  <c:v>9.41</c:v>
                </c:pt>
                <c:pt idx="33005">
                  <c:v>9.41</c:v>
                </c:pt>
                <c:pt idx="33006">
                  <c:v>9.3859999999999992</c:v>
                </c:pt>
                <c:pt idx="33007">
                  <c:v>9.3859999999999992</c:v>
                </c:pt>
                <c:pt idx="33008">
                  <c:v>9.3859999999999992</c:v>
                </c:pt>
                <c:pt idx="33009">
                  <c:v>9.3859999999999992</c:v>
                </c:pt>
                <c:pt idx="33010">
                  <c:v>9.3859999999999992</c:v>
                </c:pt>
                <c:pt idx="33011">
                  <c:v>9.3859999999999992</c:v>
                </c:pt>
                <c:pt idx="33012">
                  <c:v>9.3610000000000007</c:v>
                </c:pt>
                <c:pt idx="33013">
                  <c:v>9.3360000000000003</c:v>
                </c:pt>
                <c:pt idx="33014">
                  <c:v>9.3360000000000003</c:v>
                </c:pt>
                <c:pt idx="33015">
                  <c:v>9.3119999999999994</c:v>
                </c:pt>
                <c:pt idx="33016">
                  <c:v>9.3119999999999994</c:v>
                </c:pt>
                <c:pt idx="33017">
                  <c:v>9.2870000000000008</c:v>
                </c:pt>
                <c:pt idx="33018">
                  <c:v>9.2870000000000008</c:v>
                </c:pt>
                <c:pt idx="33019">
                  <c:v>9.2870000000000008</c:v>
                </c:pt>
                <c:pt idx="33020">
                  <c:v>9.2870000000000008</c:v>
                </c:pt>
                <c:pt idx="33021">
                  <c:v>9.2870000000000008</c:v>
                </c:pt>
                <c:pt idx="33022">
                  <c:v>9.2870000000000008</c:v>
                </c:pt>
                <c:pt idx="33023">
                  <c:v>9.3119999999999994</c:v>
                </c:pt>
                <c:pt idx="33024">
                  <c:v>9.2870000000000008</c:v>
                </c:pt>
                <c:pt idx="33025">
                  <c:v>9.2870000000000008</c:v>
                </c:pt>
                <c:pt idx="33026">
                  <c:v>9.2870000000000008</c:v>
                </c:pt>
                <c:pt idx="33027">
                  <c:v>9.2870000000000008</c:v>
                </c:pt>
                <c:pt idx="33028">
                  <c:v>9.3119999999999994</c:v>
                </c:pt>
                <c:pt idx="33029">
                  <c:v>9.2870000000000008</c:v>
                </c:pt>
                <c:pt idx="33030">
                  <c:v>9.3119999999999994</c:v>
                </c:pt>
                <c:pt idx="33031">
                  <c:v>9.3119999999999994</c:v>
                </c:pt>
                <c:pt idx="33032">
                  <c:v>9.3119999999999994</c:v>
                </c:pt>
                <c:pt idx="33033">
                  <c:v>9.3119999999999994</c:v>
                </c:pt>
                <c:pt idx="33034">
                  <c:v>9.3119999999999994</c:v>
                </c:pt>
                <c:pt idx="33035">
                  <c:v>9.2870000000000008</c:v>
                </c:pt>
                <c:pt idx="33036">
                  <c:v>9.2870000000000008</c:v>
                </c:pt>
                <c:pt idx="33037">
                  <c:v>9.3119999999999994</c:v>
                </c:pt>
                <c:pt idx="33038">
                  <c:v>9.2870000000000008</c:v>
                </c:pt>
                <c:pt idx="33039">
                  <c:v>9.2870000000000008</c:v>
                </c:pt>
                <c:pt idx="33040">
                  <c:v>9.2870000000000008</c:v>
                </c:pt>
                <c:pt idx="33041">
                  <c:v>9.2870000000000008</c:v>
                </c:pt>
                <c:pt idx="33042">
                  <c:v>9.2870000000000008</c:v>
                </c:pt>
                <c:pt idx="33043">
                  <c:v>9.2870000000000008</c:v>
                </c:pt>
                <c:pt idx="33044">
                  <c:v>9.2870000000000008</c:v>
                </c:pt>
                <c:pt idx="33045">
                  <c:v>9.2870000000000008</c:v>
                </c:pt>
                <c:pt idx="33046">
                  <c:v>9.2620000000000005</c:v>
                </c:pt>
                <c:pt idx="33047">
                  <c:v>9.2620000000000005</c:v>
                </c:pt>
                <c:pt idx="33048">
                  <c:v>9.2620000000000005</c:v>
                </c:pt>
                <c:pt idx="33049">
                  <c:v>9.2620000000000005</c:v>
                </c:pt>
                <c:pt idx="33050">
                  <c:v>9.2620000000000005</c:v>
                </c:pt>
                <c:pt idx="33051">
                  <c:v>9.2620000000000005</c:v>
                </c:pt>
                <c:pt idx="33052">
                  <c:v>9.2620000000000005</c:v>
                </c:pt>
                <c:pt idx="33053">
                  <c:v>9.2379999999999995</c:v>
                </c:pt>
                <c:pt idx="33054">
                  <c:v>9.2379999999999995</c:v>
                </c:pt>
                <c:pt idx="33055">
                  <c:v>9.2379999999999995</c:v>
                </c:pt>
                <c:pt idx="33056">
                  <c:v>9.2379999999999995</c:v>
                </c:pt>
                <c:pt idx="33057">
                  <c:v>9.2379999999999995</c:v>
                </c:pt>
                <c:pt idx="33058">
                  <c:v>9.2379999999999995</c:v>
                </c:pt>
                <c:pt idx="33059">
                  <c:v>9.2379999999999995</c:v>
                </c:pt>
                <c:pt idx="33060">
                  <c:v>9.2379999999999995</c:v>
                </c:pt>
                <c:pt idx="33061">
                  <c:v>9.2129999999999992</c:v>
                </c:pt>
                <c:pt idx="33062">
                  <c:v>9.2379999999999995</c:v>
                </c:pt>
                <c:pt idx="33063">
                  <c:v>9.2379999999999995</c:v>
                </c:pt>
                <c:pt idx="33064">
                  <c:v>9.2379999999999995</c:v>
                </c:pt>
                <c:pt idx="33065">
                  <c:v>9.2379999999999995</c:v>
                </c:pt>
                <c:pt idx="33066">
                  <c:v>9.2379999999999995</c:v>
                </c:pt>
                <c:pt idx="33067">
                  <c:v>9.2379999999999995</c:v>
                </c:pt>
                <c:pt idx="33068">
                  <c:v>9.2620000000000005</c:v>
                </c:pt>
                <c:pt idx="33069">
                  <c:v>9.2870000000000008</c:v>
                </c:pt>
                <c:pt idx="33070">
                  <c:v>9.3360000000000003</c:v>
                </c:pt>
                <c:pt idx="33071">
                  <c:v>9.3859999999999992</c:v>
                </c:pt>
                <c:pt idx="33072">
                  <c:v>9.4350000000000005</c:v>
                </c:pt>
                <c:pt idx="33073">
                  <c:v>9.4600000000000009</c:v>
                </c:pt>
                <c:pt idx="33074">
                  <c:v>9.4849999999999994</c:v>
                </c:pt>
                <c:pt idx="33075">
                  <c:v>9.5340000000000007</c:v>
                </c:pt>
                <c:pt idx="33076">
                  <c:v>9.5340000000000007</c:v>
                </c:pt>
                <c:pt idx="33077">
                  <c:v>9.5579999999999998</c:v>
                </c:pt>
                <c:pt idx="33078">
                  <c:v>9.5579999999999998</c:v>
                </c:pt>
                <c:pt idx="33079">
                  <c:v>9.5830000000000002</c:v>
                </c:pt>
                <c:pt idx="33080">
                  <c:v>9.5830000000000002</c:v>
                </c:pt>
                <c:pt idx="33081">
                  <c:v>9.6080000000000005</c:v>
                </c:pt>
                <c:pt idx="33082">
                  <c:v>9.5830000000000002</c:v>
                </c:pt>
                <c:pt idx="33083">
                  <c:v>9.5830000000000002</c:v>
                </c:pt>
                <c:pt idx="33084">
                  <c:v>9.5830000000000002</c:v>
                </c:pt>
                <c:pt idx="33085">
                  <c:v>9.5830000000000002</c:v>
                </c:pt>
                <c:pt idx="33086">
                  <c:v>9.5830000000000002</c:v>
                </c:pt>
                <c:pt idx="33087">
                  <c:v>9.5340000000000007</c:v>
                </c:pt>
                <c:pt idx="33088">
                  <c:v>9.4849999999999994</c:v>
                </c:pt>
                <c:pt idx="33089">
                  <c:v>9.4350000000000005</c:v>
                </c:pt>
                <c:pt idx="33090">
                  <c:v>9.4350000000000005</c:v>
                </c:pt>
                <c:pt idx="33091">
                  <c:v>9.41</c:v>
                </c:pt>
                <c:pt idx="33092">
                  <c:v>9.3859999999999992</c:v>
                </c:pt>
                <c:pt idx="33093">
                  <c:v>9.3859999999999992</c:v>
                </c:pt>
                <c:pt idx="33094">
                  <c:v>9.3859999999999992</c:v>
                </c:pt>
                <c:pt idx="33095">
                  <c:v>9.3859999999999992</c:v>
                </c:pt>
                <c:pt idx="33096">
                  <c:v>9.3859999999999992</c:v>
                </c:pt>
                <c:pt idx="33097">
                  <c:v>9.3610000000000007</c:v>
                </c:pt>
                <c:pt idx="33098">
                  <c:v>9.3610000000000007</c:v>
                </c:pt>
                <c:pt idx="33099">
                  <c:v>9.3610000000000007</c:v>
                </c:pt>
                <c:pt idx="33100">
                  <c:v>9.3360000000000003</c:v>
                </c:pt>
                <c:pt idx="33101">
                  <c:v>9.3360000000000003</c:v>
                </c:pt>
                <c:pt idx="33102">
                  <c:v>9.3360000000000003</c:v>
                </c:pt>
                <c:pt idx="33103">
                  <c:v>9.3360000000000003</c:v>
                </c:pt>
                <c:pt idx="33104">
                  <c:v>9.3360000000000003</c:v>
                </c:pt>
                <c:pt idx="33105">
                  <c:v>9.3119999999999994</c:v>
                </c:pt>
                <c:pt idx="33106">
                  <c:v>9.3119999999999994</c:v>
                </c:pt>
                <c:pt idx="33107">
                  <c:v>9.3119999999999994</c:v>
                </c:pt>
                <c:pt idx="33108">
                  <c:v>9.2870000000000008</c:v>
                </c:pt>
                <c:pt idx="33109">
                  <c:v>9.2870000000000008</c:v>
                </c:pt>
                <c:pt idx="33110">
                  <c:v>9.2870000000000008</c:v>
                </c:pt>
                <c:pt idx="33111">
                  <c:v>9.2870000000000008</c:v>
                </c:pt>
                <c:pt idx="33112">
                  <c:v>9.2870000000000008</c:v>
                </c:pt>
                <c:pt idx="33113">
                  <c:v>9.2870000000000008</c:v>
                </c:pt>
                <c:pt idx="33114">
                  <c:v>9.2870000000000008</c:v>
                </c:pt>
                <c:pt idx="33115">
                  <c:v>9.2620000000000005</c:v>
                </c:pt>
                <c:pt idx="33116">
                  <c:v>9.2620000000000005</c:v>
                </c:pt>
                <c:pt idx="33117">
                  <c:v>9.2620000000000005</c:v>
                </c:pt>
                <c:pt idx="33118">
                  <c:v>9.2620000000000005</c:v>
                </c:pt>
                <c:pt idx="33119">
                  <c:v>9.2620000000000005</c:v>
                </c:pt>
                <c:pt idx="33120">
                  <c:v>9.2379999999999995</c:v>
                </c:pt>
                <c:pt idx="33121">
                  <c:v>9.2379999999999995</c:v>
                </c:pt>
                <c:pt idx="33122">
                  <c:v>9.2379999999999995</c:v>
                </c:pt>
                <c:pt idx="33123">
                  <c:v>9.2379999999999995</c:v>
                </c:pt>
                <c:pt idx="33124">
                  <c:v>9.2379999999999995</c:v>
                </c:pt>
                <c:pt idx="33125">
                  <c:v>9.2129999999999992</c:v>
                </c:pt>
                <c:pt idx="33126">
                  <c:v>9.2129999999999992</c:v>
                </c:pt>
                <c:pt idx="33127">
                  <c:v>9.2129999999999992</c:v>
                </c:pt>
                <c:pt idx="33128">
                  <c:v>9.1880000000000006</c:v>
                </c:pt>
                <c:pt idx="33129">
                  <c:v>9.2129999999999992</c:v>
                </c:pt>
                <c:pt idx="33130">
                  <c:v>9.1880000000000006</c:v>
                </c:pt>
                <c:pt idx="33131">
                  <c:v>9.1880000000000006</c:v>
                </c:pt>
                <c:pt idx="33132">
                  <c:v>9.1880000000000006</c:v>
                </c:pt>
                <c:pt idx="33133">
                  <c:v>9.1880000000000006</c:v>
                </c:pt>
                <c:pt idx="33134">
                  <c:v>9.1880000000000006</c:v>
                </c:pt>
                <c:pt idx="33135">
                  <c:v>9.1880000000000006</c:v>
                </c:pt>
                <c:pt idx="33136">
                  <c:v>9.1880000000000006</c:v>
                </c:pt>
                <c:pt idx="33137">
                  <c:v>9.1630000000000003</c:v>
                </c:pt>
                <c:pt idx="33138">
                  <c:v>9.1630000000000003</c:v>
                </c:pt>
                <c:pt idx="33139">
                  <c:v>9.1630000000000003</c:v>
                </c:pt>
                <c:pt idx="33140">
                  <c:v>9.1630000000000003</c:v>
                </c:pt>
                <c:pt idx="33141">
                  <c:v>9.1630000000000003</c:v>
                </c:pt>
                <c:pt idx="33142">
                  <c:v>9.1630000000000003</c:v>
                </c:pt>
                <c:pt idx="33143">
                  <c:v>9.1630000000000003</c:v>
                </c:pt>
                <c:pt idx="33144">
                  <c:v>9.1630000000000003</c:v>
                </c:pt>
                <c:pt idx="33145">
                  <c:v>9.1630000000000003</c:v>
                </c:pt>
                <c:pt idx="33146">
                  <c:v>9.1630000000000003</c:v>
                </c:pt>
                <c:pt idx="33147">
                  <c:v>9.1389999999999993</c:v>
                </c:pt>
                <c:pt idx="33148">
                  <c:v>9.1389999999999993</c:v>
                </c:pt>
                <c:pt idx="33149">
                  <c:v>9.1389999999999993</c:v>
                </c:pt>
                <c:pt idx="33150">
                  <c:v>9.1389999999999993</c:v>
                </c:pt>
                <c:pt idx="33151">
                  <c:v>9.1389999999999993</c:v>
                </c:pt>
                <c:pt idx="33152">
                  <c:v>9.1389999999999993</c:v>
                </c:pt>
                <c:pt idx="33153">
                  <c:v>9.1140000000000008</c:v>
                </c:pt>
                <c:pt idx="33154">
                  <c:v>9.1140000000000008</c:v>
                </c:pt>
                <c:pt idx="33155">
                  <c:v>9.1140000000000008</c:v>
                </c:pt>
                <c:pt idx="33156">
                  <c:v>9.1140000000000008</c:v>
                </c:pt>
                <c:pt idx="33157">
                  <c:v>9.1140000000000008</c:v>
                </c:pt>
                <c:pt idx="33158">
                  <c:v>9.1389999999999993</c:v>
                </c:pt>
                <c:pt idx="33159">
                  <c:v>9.1389999999999993</c:v>
                </c:pt>
                <c:pt idx="33160">
                  <c:v>9.1140000000000008</c:v>
                </c:pt>
                <c:pt idx="33161">
                  <c:v>9.1140000000000008</c:v>
                </c:pt>
                <c:pt idx="33162">
                  <c:v>9.1389999999999993</c:v>
                </c:pt>
                <c:pt idx="33163">
                  <c:v>9.1389999999999993</c:v>
                </c:pt>
                <c:pt idx="33164">
                  <c:v>9.1630000000000003</c:v>
                </c:pt>
                <c:pt idx="33165">
                  <c:v>9.1880000000000006</c:v>
                </c:pt>
                <c:pt idx="33166">
                  <c:v>9.2379999999999995</c:v>
                </c:pt>
                <c:pt idx="33167">
                  <c:v>9.2620000000000005</c:v>
                </c:pt>
                <c:pt idx="33168">
                  <c:v>9.3119999999999994</c:v>
                </c:pt>
                <c:pt idx="33169">
                  <c:v>9.3360000000000003</c:v>
                </c:pt>
                <c:pt idx="33170">
                  <c:v>9.3610000000000007</c:v>
                </c:pt>
                <c:pt idx="33171">
                  <c:v>9.3859999999999992</c:v>
                </c:pt>
                <c:pt idx="33172">
                  <c:v>9.41</c:v>
                </c:pt>
                <c:pt idx="33173">
                  <c:v>9.4350000000000005</c:v>
                </c:pt>
                <c:pt idx="33174">
                  <c:v>9.4600000000000009</c:v>
                </c:pt>
                <c:pt idx="33175">
                  <c:v>9.4849999999999994</c:v>
                </c:pt>
                <c:pt idx="33176">
                  <c:v>9.4849999999999994</c:v>
                </c:pt>
                <c:pt idx="33177">
                  <c:v>9.5090000000000003</c:v>
                </c:pt>
                <c:pt idx="33178">
                  <c:v>9.5090000000000003</c:v>
                </c:pt>
                <c:pt idx="33179">
                  <c:v>9.5090000000000003</c:v>
                </c:pt>
                <c:pt idx="33180">
                  <c:v>9.5090000000000003</c:v>
                </c:pt>
                <c:pt idx="33181">
                  <c:v>9.5090000000000003</c:v>
                </c:pt>
                <c:pt idx="33182">
                  <c:v>9.4600000000000009</c:v>
                </c:pt>
                <c:pt idx="33183">
                  <c:v>9.4350000000000005</c:v>
                </c:pt>
                <c:pt idx="33184">
                  <c:v>9.41</c:v>
                </c:pt>
                <c:pt idx="33185">
                  <c:v>9.3859999999999992</c:v>
                </c:pt>
                <c:pt idx="33186">
                  <c:v>9.3859999999999992</c:v>
                </c:pt>
                <c:pt idx="33187">
                  <c:v>9.3859999999999992</c:v>
                </c:pt>
                <c:pt idx="33188">
                  <c:v>9.3610000000000007</c:v>
                </c:pt>
                <c:pt idx="33189">
                  <c:v>9.3610000000000007</c:v>
                </c:pt>
                <c:pt idx="33190">
                  <c:v>9.3360000000000003</c:v>
                </c:pt>
                <c:pt idx="33191">
                  <c:v>9.3360000000000003</c:v>
                </c:pt>
                <c:pt idx="33192">
                  <c:v>9.3119999999999994</c:v>
                </c:pt>
                <c:pt idx="33193">
                  <c:v>9.3119999999999994</c:v>
                </c:pt>
                <c:pt idx="33194">
                  <c:v>9.2870000000000008</c:v>
                </c:pt>
                <c:pt idx="33195">
                  <c:v>9.2870000000000008</c:v>
                </c:pt>
                <c:pt idx="33196">
                  <c:v>9.2870000000000008</c:v>
                </c:pt>
                <c:pt idx="33197">
                  <c:v>9.2620000000000005</c:v>
                </c:pt>
                <c:pt idx="33198">
                  <c:v>9.2620000000000005</c:v>
                </c:pt>
                <c:pt idx="33199">
                  <c:v>9.2379999999999995</c:v>
                </c:pt>
                <c:pt idx="33200">
                  <c:v>9.2379999999999995</c:v>
                </c:pt>
                <c:pt idx="33201">
                  <c:v>9.2379999999999995</c:v>
                </c:pt>
                <c:pt idx="33202">
                  <c:v>9.2379999999999995</c:v>
                </c:pt>
                <c:pt idx="33203">
                  <c:v>9.2129999999999992</c:v>
                </c:pt>
                <c:pt idx="33204">
                  <c:v>9.2129999999999992</c:v>
                </c:pt>
                <c:pt idx="33205">
                  <c:v>9.2129999999999992</c:v>
                </c:pt>
                <c:pt idx="33206">
                  <c:v>9.2129999999999992</c:v>
                </c:pt>
                <c:pt idx="33207">
                  <c:v>9.2129999999999992</c:v>
                </c:pt>
                <c:pt idx="33208">
                  <c:v>9.2129999999999992</c:v>
                </c:pt>
                <c:pt idx="33209">
                  <c:v>9.1880000000000006</c:v>
                </c:pt>
                <c:pt idx="33210">
                  <c:v>9.1880000000000006</c:v>
                </c:pt>
                <c:pt idx="33211">
                  <c:v>9.1880000000000006</c:v>
                </c:pt>
                <c:pt idx="33212">
                  <c:v>9.1880000000000006</c:v>
                </c:pt>
                <c:pt idx="33213">
                  <c:v>9.1880000000000006</c:v>
                </c:pt>
                <c:pt idx="33214">
                  <c:v>9.1880000000000006</c:v>
                </c:pt>
                <c:pt idx="33215">
                  <c:v>9.1880000000000006</c:v>
                </c:pt>
                <c:pt idx="33216">
                  <c:v>9.1630000000000003</c:v>
                </c:pt>
                <c:pt idx="33217">
                  <c:v>9.1630000000000003</c:v>
                </c:pt>
                <c:pt idx="33218">
                  <c:v>9.1630000000000003</c:v>
                </c:pt>
                <c:pt idx="33219">
                  <c:v>9.1630000000000003</c:v>
                </c:pt>
                <c:pt idx="33220">
                  <c:v>9.1630000000000003</c:v>
                </c:pt>
                <c:pt idx="33221">
                  <c:v>9.1630000000000003</c:v>
                </c:pt>
                <c:pt idx="33222">
                  <c:v>9.1389999999999993</c:v>
                </c:pt>
                <c:pt idx="33223">
                  <c:v>9.1389999999999993</c:v>
                </c:pt>
                <c:pt idx="33224">
                  <c:v>9.1389999999999993</c:v>
                </c:pt>
                <c:pt idx="33225">
                  <c:v>9.1389999999999993</c:v>
                </c:pt>
                <c:pt idx="33226">
                  <c:v>9.1389999999999993</c:v>
                </c:pt>
                <c:pt idx="33227">
                  <c:v>9.1389999999999993</c:v>
                </c:pt>
                <c:pt idx="33228">
                  <c:v>9.1140000000000008</c:v>
                </c:pt>
                <c:pt idx="33229">
                  <c:v>9.1140000000000008</c:v>
                </c:pt>
                <c:pt idx="33230">
                  <c:v>9.1140000000000008</c:v>
                </c:pt>
                <c:pt idx="33231">
                  <c:v>9.1140000000000008</c:v>
                </c:pt>
                <c:pt idx="33232">
                  <c:v>9.0890000000000004</c:v>
                </c:pt>
                <c:pt idx="33233">
                  <c:v>9.0890000000000004</c:v>
                </c:pt>
                <c:pt idx="33234">
                  <c:v>9.0890000000000004</c:v>
                </c:pt>
                <c:pt idx="33235">
                  <c:v>9.0890000000000004</c:v>
                </c:pt>
                <c:pt idx="33236">
                  <c:v>9.0640000000000001</c:v>
                </c:pt>
                <c:pt idx="33237">
                  <c:v>9.0890000000000004</c:v>
                </c:pt>
                <c:pt idx="33238">
                  <c:v>9.0640000000000001</c:v>
                </c:pt>
                <c:pt idx="33239">
                  <c:v>9.0640000000000001</c:v>
                </c:pt>
                <c:pt idx="33240">
                  <c:v>9.0640000000000001</c:v>
                </c:pt>
                <c:pt idx="33241">
                  <c:v>9.0640000000000001</c:v>
                </c:pt>
                <c:pt idx="33242">
                  <c:v>9.0890000000000004</c:v>
                </c:pt>
                <c:pt idx="33243">
                  <c:v>9.0640000000000001</c:v>
                </c:pt>
                <c:pt idx="33244">
                  <c:v>9.0640000000000001</c:v>
                </c:pt>
                <c:pt idx="33245">
                  <c:v>9.0640000000000001</c:v>
                </c:pt>
                <c:pt idx="33246">
                  <c:v>9.0640000000000001</c:v>
                </c:pt>
                <c:pt idx="33247">
                  <c:v>9.0640000000000001</c:v>
                </c:pt>
                <c:pt idx="33248">
                  <c:v>9.0640000000000001</c:v>
                </c:pt>
                <c:pt idx="33249">
                  <c:v>9.0640000000000001</c:v>
                </c:pt>
                <c:pt idx="33250">
                  <c:v>9.0399999999999991</c:v>
                </c:pt>
                <c:pt idx="33251">
                  <c:v>9.0399999999999991</c:v>
                </c:pt>
                <c:pt idx="33252">
                  <c:v>9.0399999999999991</c:v>
                </c:pt>
                <c:pt idx="33253">
                  <c:v>9.0399999999999991</c:v>
                </c:pt>
                <c:pt idx="33254">
                  <c:v>9.0399999999999991</c:v>
                </c:pt>
                <c:pt idx="33255">
                  <c:v>9.0399999999999991</c:v>
                </c:pt>
                <c:pt idx="33256">
                  <c:v>9.0399999999999991</c:v>
                </c:pt>
                <c:pt idx="33257">
                  <c:v>9.0399999999999991</c:v>
                </c:pt>
                <c:pt idx="33258">
                  <c:v>9.0399999999999991</c:v>
                </c:pt>
                <c:pt idx="33259">
                  <c:v>9.0399999999999991</c:v>
                </c:pt>
                <c:pt idx="33260">
                  <c:v>9.0399999999999991</c:v>
                </c:pt>
                <c:pt idx="33261">
                  <c:v>9.0640000000000001</c:v>
                </c:pt>
                <c:pt idx="33262">
                  <c:v>9.1140000000000008</c:v>
                </c:pt>
                <c:pt idx="33263">
                  <c:v>9.1630000000000003</c:v>
                </c:pt>
                <c:pt idx="33264">
                  <c:v>9.1880000000000006</c:v>
                </c:pt>
                <c:pt idx="33265">
                  <c:v>9.2379999999999995</c:v>
                </c:pt>
                <c:pt idx="33266">
                  <c:v>9.2870000000000008</c:v>
                </c:pt>
                <c:pt idx="33267">
                  <c:v>9.3119999999999994</c:v>
                </c:pt>
                <c:pt idx="33268">
                  <c:v>9.3360000000000003</c:v>
                </c:pt>
                <c:pt idx="33269">
                  <c:v>9.3610000000000007</c:v>
                </c:pt>
                <c:pt idx="33270">
                  <c:v>9.3859999999999992</c:v>
                </c:pt>
                <c:pt idx="33271">
                  <c:v>9.3859999999999992</c:v>
                </c:pt>
                <c:pt idx="33272">
                  <c:v>9.41</c:v>
                </c:pt>
                <c:pt idx="33273">
                  <c:v>9.4350000000000005</c:v>
                </c:pt>
                <c:pt idx="33274">
                  <c:v>9.4350000000000005</c:v>
                </c:pt>
                <c:pt idx="33275">
                  <c:v>9.4350000000000005</c:v>
                </c:pt>
                <c:pt idx="33276">
                  <c:v>9.4350000000000005</c:v>
                </c:pt>
                <c:pt idx="33277">
                  <c:v>9.4350000000000005</c:v>
                </c:pt>
                <c:pt idx="33278">
                  <c:v>9.4350000000000005</c:v>
                </c:pt>
                <c:pt idx="33279">
                  <c:v>9.3859999999999992</c:v>
                </c:pt>
                <c:pt idx="33280">
                  <c:v>9.3360000000000003</c:v>
                </c:pt>
                <c:pt idx="33281">
                  <c:v>9.2870000000000008</c:v>
                </c:pt>
                <c:pt idx="33282">
                  <c:v>9.2870000000000008</c:v>
                </c:pt>
                <c:pt idx="33283">
                  <c:v>9.2620000000000005</c:v>
                </c:pt>
                <c:pt idx="33284">
                  <c:v>9.2620000000000005</c:v>
                </c:pt>
                <c:pt idx="33285">
                  <c:v>9.2379999999999995</c:v>
                </c:pt>
                <c:pt idx="33286">
                  <c:v>9.2379999999999995</c:v>
                </c:pt>
                <c:pt idx="33287">
                  <c:v>9.2379999999999995</c:v>
                </c:pt>
                <c:pt idx="33288">
                  <c:v>9.2129999999999992</c:v>
                </c:pt>
                <c:pt idx="33289">
                  <c:v>9.1880000000000006</c:v>
                </c:pt>
                <c:pt idx="33290">
                  <c:v>9.1880000000000006</c:v>
                </c:pt>
                <c:pt idx="33291">
                  <c:v>9.1880000000000006</c:v>
                </c:pt>
                <c:pt idx="33292">
                  <c:v>9.1630000000000003</c:v>
                </c:pt>
                <c:pt idx="33293">
                  <c:v>9.1630000000000003</c:v>
                </c:pt>
                <c:pt idx="33294">
                  <c:v>9.1630000000000003</c:v>
                </c:pt>
                <c:pt idx="33295">
                  <c:v>9.1630000000000003</c:v>
                </c:pt>
                <c:pt idx="33296">
                  <c:v>9.1389999999999993</c:v>
                </c:pt>
                <c:pt idx="33297">
                  <c:v>9.1389999999999993</c:v>
                </c:pt>
                <c:pt idx="33298">
                  <c:v>9.1389999999999993</c:v>
                </c:pt>
                <c:pt idx="33299">
                  <c:v>9.1389999999999993</c:v>
                </c:pt>
                <c:pt idx="33300">
                  <c:v>9.1140000000000008</c:v>
                </c:pt>
                <c:pt idx="33301">
                  <c:v>9.1140000000000008</c:v>
                </c:pt>
                <c:pt idx="33302">
                  <c:v>9.1140000000000008</c:v>
                </c:pt>
                <c:pt idx="33303">
                  <c:v>9.1140000000000008</c:v>
                </c:pt>
                <c:pt idx="33304">
                  <c:v>9.0890000000000004</c:v>
                </c:pt>
                <c:pt idx="33305">
                  <c:v>9.0890000000000004</c:v>
                </c:pt>
                <c:pt idx="33306">
                  <c:v>9.0890000000000004</c:v>
                </c:pt>
                <c:pt idx="33307">
                  <c:v>9.0890000000000004</c:v>
                </c:pt>
                <c:pt idx="33308">
                  <c:v>9.0890000000000004</c:v>
                </c:pt>
                <c:pt idx="33309">
                  <c:v>9.0890000000000004</c:v>
                </c:pt>
                <c:pt idx="33310">
                  <c:v>9.0890000000000004</c:v>
                </c:pt>
                <c:pt idx="33311">
                  <c:v>9.0890000000000004</c:v>
                </c:pt>
                <c:pt idx="33312">
                  <c:v>9.0640000000000001</c:v>
                </c:pt>
                <c:pt idx="33313">
                  <c:v>9.0640000000000001</c:v>
                </c:pt>
                <c:pt idx="33314">
                  <c:v>9.0640000000000001</c:v>
                </c:pt>
                <c:pt idx="33315">
                  <c:v>9.0640000000000001</c:v>
                </c:pt>
                <c:pt idx="33316">
                  <c:v>9.0640000000000001</c:v>
                </c:pt>
                <c:pt idx="33317">
                  <c:v>9.0640000000000001</c:v>
                </c:pt>
                <c:pt idx="33318">
                  <c:v>9.0640000000000001</c:v>
                </c:pt>
                <c:pt idx="33319">
                  <c:v>9.0399999999999991</c:v>
                </c:pt>
                <c:pt idx="33320">
                  <c:v>9.0399999999999991</c:v>
                </c:pt>
                <c:pt idx="33321">
                  <c:v>9.0399999999999991</c:v>
                </c:pt>
                <c:pt idx="33322">
                  <c:v>9.0399999999999991</c:v>
                </c:pt>
                <c:pt idx="33323">
                  <c:v>9.0399999999999991</c:v>
                </c:pt>
                <c:pt idx="33324">
                  <c:v>9.0399999999999991</c:v>
                </c:pt>
                <c:pt idx="33325">
                  <c:v>9.0150000000000006</c:v>
                </c:pt>
                <c:pt idx="33326">
                  <c:v>9.0150000000000006</c:v>
                </c:pt>
                <c:pt idx="33327">
                  <c:v>9.0150000000000006</c:v>
                </c:pt>
                <c:pt idx="33328">
                  <c:v>9.0150000000000006</c:v>
                </c:pt>
                <c:pt idx="33329">
                  <c:v>9.0150000000000006</c:v>
                </c:pt>
                <c:pt idx="33330">
                  <c:v>8.99</c:v>
                </c:pt>
                <c:pt idx="33331">
                  <c:v>8.99</c:v>
                </c:pt>
                <c:pt idx="33332">
                  <c:v>8.99</c:v>
                </c:pt>
                <c:pt idx="33333">
                  <c:v>8.99</c:v>
                </c:pt>
                <c:pt idx="33334">
                  <c:v>8.99</c:v>
                </c:pt>
                <c:pt idx="33335">
                  <c:v>8.99</c:v>
                </c:pt>
                <c:pt idx="33336">
                  <c:v>8.99</c:v>
                </c:pt>
                <c:pt idx="33337">
                  <c:v>8.99</c:v>
                </c:pt>
                <c:pt idx="33338">
                  <c:v>8.99</c:v>
                </c:pt>
                <c:pt idx="33339">
                  <c:v>8.9649999999999999</c:v>
                </c:pt>
                <c:pt idx="33340">
                  <c:v>8.99</c:v>
                </c:pt>
                <c:pt idx="33341">
                  <c:v>8.9649999999999999</c:v>
                </c:pt>
                <c:pt idx="33342">
                  <c:v>8.9649999999999999</c:v>
                </c:pt>
                <c:pt idx="33343">
                  <c:v>8.9649999999999999</c:v>
                </c:pt>
                <c:pt idx="33344">
                  <c:v>8.9649999999999999</c:v>
                </c:pt>
                <c:pt idx="33345">
                  <c:v>8.9649999999999999</c:v>
                </c:pt>
                <c:pt idx="33346">
                  <c:v>8.9649999999999999</c:v>
                </c:pt>
                <c:pt idx="33347">
                  <c:v>8.9410000000000007</c:v>
                </c:pt>
                <c:pt idx="33348">
                  <c:v>8.9649999999999999</c:v>
                </c:pt>
                <c:pt idx="33349">
                  <c:v>8.9649999999999999</c:v>
                </c:pt>
                <c:pt idx="33350">
                  <c:v>8.9649999999999999</c:v>
                </c:pt>
                <c:pt idx="33351">
                  <c:v>8.9649999999999999</c:v>
                </c:pt>
                <c:pt idx="33352">
                  <c:v>8.9649999999999999</c:v>
                </c:pt>
                <c:pt idx="33353">
                  <c:v>8.9649999999999999</c:v>
                </c:pt>
                <c:pt idx="33354">
                  <c:v>8.9649999999999999</c:v>
                </c:pt>
                <c:pt idx="33355">
                  <c:v>8.9649999999999999</c:v>
                </c:pt>
                <c:pt idx="33356">
                  <c:v>8.99</c:v>
                </c:pt>
                <c:pt idx="33357">
                  <c:v>8.99</c:v>
                </c:pt>
                <c:pt idx="33358">
                  <c:v>9.0640000000000001</c:v>
                </c:pt>
                <c:pt idx="33359">
                  <c:v>9.0890000000000004</c:v>
                </c:pt>
                <c:pt idx="33360">
                  <c:v>9.1389999999999993</c:v>
                </c:pt>
                <c:pt idx="33361">
                  <c:v>9.1630000000000003</c:v>
                </c:pt>
                <c:pt idx="33362">
                  <c:v>9.2129999999999992</c:v>
                </c:pt>
                <c:pt idx="33363">
                  <c:v>9.2379999999999995</c:v>
                </c:pt>
                <c:pt idx="33364">
                  <c:v>9.2620000000000005</c:v>
                </c:pt>
                <c:pt idx="33365">
                  <c:v>9.2870000000000008</c:v>
                </c:pt>
                <c:pt idx="33366">
                  <c:v>9.3119999999999994</c:v>
                </c:pt>
                <c:pt idx="33367">
                  <c:v>9.3360000000000003</c:v>
                </c:pt>
                <c:pt idx="33368">
                  <c:v>9.3360000000000003</c:v>
                </c:pt>
                <c:pt idx="33369">
                  <c:v>9.3610000000000007</c:v>
                </c:pt>
                <c:pt idx="33370">
                  <c:v>9.3610000000000007</c:v>
                </c:pt>
                <c:pt idx="33371">
                  <c:v>9.3610000000000007</c:v>
                </c:pt>
                <c:pt idx="33372">
                  <c:v>9.3610000000000007</c:v>
                </c:pt>
                <c:pt idx="33373">
                  <c:v>9.3610000000000007</c:v>
                </c:pt>
                <c:pt idx="33374">
                  <c:v>9.3360000000000003</c:v>
                </c:pt>
                <c:pt idx="33375">
                  <c:v>9.3360000000000003</c:v>
                </c:pt>
                <c:pt idx="33376">
                  <c:v>9.2379999999999995</c:v>
                </c:pt>
                <c:pt idx="33377">
                  <c:v>9.2129999999999992</c:v>
                </c:pt>
                <c:pt idx="33378">
                  <c:v>9.1880000000000006</c:v>
                </c:pt>
                <c:pt idx="33379">
                  <c:v>9.1880000000000006</c:v>
                </c:pt>
                <c:pt idx="33380">
                  <c:v>9.1630000000000003</c:v>
                </c:pt>
                <c:pt idx="33381">
                  <c:v>9.1630000000000003</c:v>
                </c:pt>
                <c:pt idx="33382">
                  <c:v>9.1389999999999993</c:v>
                </c:pt>
                <c:pt idx="33383">
                  <c:v>9.1389999999999993</c:v>
                </c:pt>
                <c:pt idx="33384">
                  <c:v>9.1389999999999993</c:v>
                </c:pt>
                <c:pt idx="33385">
                  <c:v>9.1389999999999993</c:v>
                </c:pt>
                <c:pt idx="33386">
                  <c:v>9.1140000000000008</c:v>
                </c:pt>
                <c:pt idx="33387">
                  <c:v>9.1140000000000008</c:v>
                </c:pt>
                <c:pt idx="33388">
                  <c:v>9.0890000000000004</c:v>
                </c:pt>
                <c:pt idx="33389">
                  <c:v>9.0890000000000004</c:v>
                </c:pt>
                <c:pt idx="33390">
                  <c:v>9.0890000000000004</c:v>
                </c:pt>
                <c:pt idx="33391">
                  <c:v>9.0640000000000001</c:v>
                </c:pt>
                <c:pt idx="33392">
                  <c:v>9.0640000000000001</c:v>
                </c:pt>
                <c:pt idx="33393">
                  <c:v>9.0640000000000001</c:v>
                </c:pt>
                <c:pt idx="33394">
                  <c:v>9.0640000000000001</c:v>
                </c:pt>
                <c:pt idx="33395">
                  <c:v>9.0640000000000001</c:v>
                </c:pt>
                <c:pt idx="33396">
                  <c:v>9.0399999999999991</c:v>
                </c:pt>
                <c:pt idx="33397">
                  <c:v>9.0399999999999991</c:v>
                </c:pt>
                <c:pt idx="33398">
                  <c:v>9.0399999999999991</c:v>
                </c:pt>
                <c:pt idx="33399">
                  <c:v>9.0399999999999991</c:v>
                </c:pt>
                <c:pt idx="33400">
                  <c:v>9.0399999999999991</c:v>
                </c:pt>
                <c:pt idx="33401">
                  <c:v>9.0150000000000006</c:v>
                </c:pt>
                <c:pt idx="33402">
                  <c:v>9.0150000000000006</c:v>
                </c:pt>
                <c:pt idx="33403">
                  <c:v>9.0150000000000006</c:v>
                </c:pt>
                <c:pt idx="33404">
                  <c:v>9.0150000000000006</c:v>
                </c:pt>
                <c:pt idx="33405">
                  <c:v>8.99</c:v>
                </c:pt>
                <c:pt idx="33406">
                  <c:v>8.99</c:v>
                </c:pt>
                <c:pt idx="33407">
                  <c:v>8.99</c:v>
                </c:pt>
                <c:pt idx="33408">
                  <c:v>8.99</c:v>
                </c:pt>
                <c:pt idx="33409">
                  <c:v>8.99</c:v>
                </c:pt>
                <c:pt idx="33410">
                  <c:v>8.99</c:v>
                </c:pt>
                <c:pt idx="33411">
                  <c:v>8.9649999999999999</c:v>
                </c:pt>
                <c:pt idx="33412">
                  <c:v>8.9649999999999999</c:v>
                </c:pt>
                <c:pt idx="33413">
                  <c:v>8.9649999999999999</c:v>
                </c:pt>
                <c:pt idx="33414">
                  <c:v>8.9649999999999999</c:v>
                </c:pt>
                <c:pt idx="33415">
                  <c:v>8.9410000000000007</c:v>
                </c:pt>
                <c:pt idx="33416">
                  <c:v>8.9410000000000007</c:v>
                </c:pt>
                <c:pt idx="33417">
                  <c:v>8.9410000000000007</c:v>
                </c:pt>
                <c:pt idx="33418">
                  <c:v>8.9410000000000007</c:v>
                </c:pt>
                <c:pt idx="33419">
                  <c:v>8.9410000000000007</c:v>
                </c:pt>
                <c:pt idx="33420">
                  <c:v>8.9410000000000007</c:v>
                </c:pt>
                <c:pt idx="33421">
                  <c:v>8.9410000000000007</c:v>
                </c:pt>
                <c:pt idx="33422">
                  <c:v>8.9410000000000007</c:v>
                </c:pt>
                <c:pt idx="33423">
                  <c:v>8.9410000000000007</c:v>
                </c:pt>
                <c:pt idx="33424">
                  <c:v>8.9410000000000007</c:v>
                </c:pt>
                <c:pt idx="33425">
                  <c:v>8.9410000000000007</c:v>
                </c:pt>
                <c:pt idx="33426">
                  <c:v>8.9160000000000004</c:v>
                </c:pt>
                <c:pt idx="33427">
                  <c:v>8.9410000000000007</c:v>
                </c:pt>
                <c:pt idx="33428">
                  <c:v>8.9410000000000007</c:v>
                </c:pt>
                <c:pt idx="33429">
                  <c:v>8.9160000000000004</c:v>
                </c:pt>
                <c:pt idx="33430">
                  <c:v>8.9160000000000004</c:v>
                </c:pt>
                <c:pt idx="33431">
                  <c:v>8.9160000000000004</c:v>
                </c:pt>
                <c:pt idx="33432">
                  <c:v>8.891</c:v>
                </c:pt>
                <c:pt idx="33433">
                  <c:v>8.891</c:v>
                </c:pt>
                <c:pt idx="33434">
                  <c:v>8.891</c:v>
                </c:pt>
                <c:pt idx="33435">
                  <c:v>8.891</c:v>
                </c:pt>
                <c:pt idx="33436">
                  <c:v>8.891</c:v>
                </c:pt>
                <c:pt idx="33437">
                  <c:v>8.891</c:v>
                </c:pt>
                <c:pt idx="33438">
                  <c:v>8.891</c:v>
                </c:pt>
                <c:pt idx="33439">
                  <c:v>8.891</c:v>
                </c:pt>
                <c:pt idx="33440">
                  <c:v>8.891</c:v>
                </c:pt>
                <c:pt idx="33441">
                  <c:v>8.891</c:v>
                </c:pt>
                <c:pt idx="33442">
                  <c:v>8.891</c:v>
                </c:pt>
                <c:pt idx="33443">
                  <c:v>8.891</c:v>
                </c:pt>
                <c:pt idx="33444">
                  <c:v>8.891</c:v>
                </c:pt>
                <c:pt idx="33445">
                  <c:v>8.891</c:v>
                </c:pt>
                <c:pt idx="33446">
                  <c:v>8.891</c:v>
                </c:pt>
                <c:pt idx="33447">
                  <c:v>8.891</c:v>
                </c:pt>
                <c:pt idx="33448">
                  <c:v>8.891</c:v>
                </c:pt>
                <c:pt idx="33449">
                  <c:v>8.891</c:v>
                </c:pt>
                <c:pt idx="33450">
                  <c:v>8.891</c:v>
                </c:pt>
                <c:pt idx="33451">
                  <c:v>8.891</c:v>
                </c:pt>
                <c:pt idx="33452">
                  <c:v>8.891</c:v>
                </c:pt>
                <c:pt idx="33453">
                  <c:v>8.9160000000000004</c:v>
                </c:pt>
                <c:pt idx="33454">
                  <c:v>8.9649999999999999</c:v>
                </c:pt>
                <c:pt idx="33455">
                  <c:v>9.0150000000000006</c:v>
                </c:pt>
                <c:pt idx="33456">
                  <c:v>9.0399999999999991</c:v>
                </c:pt>
                <c:pt idx="33457">
                  <c:v>9.0890000000000004</c:v>
                </c:pt>
                <c:pt idx="33458">
                  <c:v>9.1140000000000008</c:v>
                </c:pt>
                <c:pt idx="33459">
                  <c:v>9.1389999999999993</c:v>
                </c:pt>
                <c:pt idx="33460">
                  <c:v>9.1630000000000003</c:v>
                </c:pt>
                <c:pt idx="33461">
                  <c:v>9.1880000000000006</c:v>
                </c:pt>
                <c:pt idx="33462">
                  <c:v>9.2129999999999992</c:v>
                </c:pt>
                <c:pt idx="33463">
                  <c:v>9.2379999999999995</c:v>
                </c:pt>
                <c:pt idx="33464">
                  <c:v>9.2379999999999995</c:v>
                </c:pt>
                <c:pt idx="33465">
                  <c:v>9.2379999999999995</c:v>
                </c:pt>
                <c:pt idx="33466">
                  <c:v>9.2620000000000005</c:v>
                </c:pt>
                <c:pt idx="33467">
                  <c:v>9.2620000000000005</c:v>
                </c:pt>
                <c:pt idx="33468">
                  <c:v>9.2620000000000005</c:v>
                </c:pt>
                <c:pt idx="33469">
                  <c:v>9.2379999999999995</c:v>
                </c:pt>
                <c:pt idx="33470">
                  <c:v>9.2379999999999995</c:v>
                </c:pt>
                <c:pt idx="33471">
                  <c:v>9.2379999999999995</c:v>
                </c:pt>
                <c:pt idx="33472">
                  <c:v>9.1630000000000003</c:v>
                </c:pt>
                <c:pt idx="33473">
                  <c:v>9.1389999999999993</c:v>
                </c:pt>
                <c:pt idx="33474">
                  <c:v>9.1140000000000008</c:v>
                </c:pt>
                <c:pt idx="33475">
                  <c:v>9.1140000000000008</c:v>
                </c:pt>
                <c:pt idx="33476">
                  <c:v>9.0890000000000004</c:v>
                </c:pt>
                <c:pt idx="33477">
                  <c:v>9.0890000000000004</c:v>
                </c:pt>
                <c:pt idx="33478">
                  <c:v>9.0640000000000001</c:v>
                </c:pt>
                <c:pt idx="33479">
                  <c:v>9.0640000000000001</c:v>
                </c:pt>
                <c:pt idx="33480">
                  <c:v>9.0399999999999991</c:v>
                </c:pt>
                <c:pt idx="33481">
                  <c:v>9.0399999999999991</c:v>
                </c:pt>
                <c:pt idx="33482">
                  <c:v>9.0399999999999991</c:v>
                </c:pt>
                <c:pt idx="33483">
                  <c:v>9.0399999999999991</c:v>
                </c:pt>
                <c:pt idx="33484">
                  <c:v>9.0150000000000006</c:v>
                </c:pt>
                <c:pt idx="33485">
                  <c:v>8.99</c:v>
                </c:pt>
                <c:pt idx="33486">
                  <c:v>8.99</c:v>
                </c:pt>
                <c:pt idx="33487">
                  <c:v>8.99</c:v>
                </c:pt>
                <c:pt idx="33488">
                  <c:v>8.99</c:v>
                </c:pt>
                <c:pt idx="33489">
                  <c:v>8.99</c:v>
                </c:pt>
                <c:pt idx="33490">
                  <c:v>8.9649999999999999</c:v>
                </c:pt>
                <c:pt idx="33491">
                  <c:v>8.9649999999999999</c:v>
                </c:pt>
                <c:pt idx="33492">
                  <c:v>8.9649999999999999</c:v>
                </c:pt>
                <c:pt idx="33493">
                  <c:v>8.9410000000000007</c:v>
                </c:pt>
                <c:pt idx="33494">
                  <c:v>8.9410000000000007</c:v>
                </c:pt>
                <c:pt idx="33495">
                  <c:v>8.9410000000000007</c:v>
                </c:pt>
                <c:pt idx="33496">
                  <c:v>8.9410000000000007</c:v>
                </c:pt>
                <c:pt idx="33497">
                  <c:v>8.9410000000000007</c:v>
                </c:pt>
                <c:pt idx="33498">
                  <c:v>8.9410000000000007</c:v>
                </c:pt>
                <c:pt idx="33499">
                  <c:v>8.9160000000000004</c:v>
                </c:pt>
                <c:pt idx="33500">
                  <c:v>8.9160000000000004</c:v>
                </c:pt>
                <c:pt idx="33501">
                  <c:v>8.9160000000000004</c:v>
                </c:pt>
                <c:pt idx="33502">
                  <c:v>8.9160000000000004</c:v>
                </c:pt>
                <c:pt idx="33503">
                  <c:v>8.891</c:v>
                </c:pt>
                <c:pt idx="33504">
                  <c:v>8.891</c:v>
                </c:pt>
                <c:pt idx="33505">
                  <c:v>8.891</c:v>
                </c:pt>
                <c:pt idx="33506">
                  <c:v>8.891</c:v>
                </c:pt>
                <c:pt idx="33507">
                  <c:v>8.8659999999999997</c:v>
                </c:pt>
                <c:pt idx="33508">
                  <c:v>8.8659999999999997</c:v>
                </c:pt>
                <c:pt idx="33509">
                  <c:v>8.8659999999999997</c:v>
                </c:pt>
                <c:pt idx="33510">
                  <c:v>8.891</c:v>
                </c:pt>
                <c:pt idx="33511">
                  <c:v>8.8659999999999997</c:v>
                </c:pt>
                <c:pt idx="33512">
                  <c:v>8.8659999999999997</c:v>
                </c:pt>
                <c:pt idx="33513">
                  <c:v>8.8659999999999997</c:v>
                </c:pt>
                <c:pt idx="33514">
                  <c:v>8.8659999999999997</c:v>
                </c:pt>
                <c:pt idx="33515">
                  <c:v>8.8659999999999997</c:v>
                </c:pt>
                <c:pt idx="33516">
                  <c:v>8.8659999999999997</c:v>
                </c:pt>
                <c:pt idx="33517">
                  <c:v>8.891</c:v>
                </c:pt>
                <c:pt idx="33518">
                  <c:v>8.891</c:v>
                </c:pt>
                <c:pt idx="33519">
                  <c:v>8.8659999999999997</c:v>
                </c:pt>
                <c:pt idx="33520">
                  <c:v>8.8659999999999997</c:v>
                </c:pt>
                <c:pt idx="33521">
                  <c:v>8.8659999999999997</c:v>
                </c:pt>
                <c:pt idx="33522">
                  <c:v>8.8409999999999993</c:v>
                </c:pt>
                <c:pt idx="33523">
                  <c:v>8.8409999999999993</c:v>
                </c:pt>
                <c:pt idx="33524">
                  <c:v>8.8409999999999993</c:v>
                </c:pt>
                <c:pt idx="33525">
                  <c:v>8.8409999999999993</c:v>
                </c:pt>
                <c:pt idx="33526">
                  <c:v>8.8409999999999993</c:v>
                </c:pt>
                <c:pt idx="33527">
                  <c:v>8.8409999999999993</c:v>
                </c:pt>
                <c:pt idx="33528">
                  <c:v>8.8409999999999993</c:v>
                </c:pt>
                <c:pt idx="33529">
                  <c:v>8.8409999999999993</c:v>
                </c:pt>
                <c:pt idx="33530">
                  <c:v>8.8409999999999993</c:v>
                </c:pt>
                <c:pt idx="33531">
                  <c:v>8.8170000000000002</c:v>
                </c:pt>
                <c:pt idx="33532">
                  <c:v>8.8170000000000002</c:v>
                </c:pt>
                <c:pt idx="33533">
                  <c:v>8.7919999999999998</c:v>
                </c:pt>
                <c:pt idx="33534">
                  <c:v>8.7919999999999998</c:v>
                </c:pt>
                <c:pt idx="33535">
                  <c:v>8.7919999999999998</c:v>
                </c:pt>
                <c:pt idx="33536">
                  <c:v>8.7919999999999998</c:v>
                </c:pt>
                <c:pt idx="33537">
                  <c:v>8.7919999999999998</c:v>
                </c:pt>
                <c:pt idx="33538">
                  <c:v>8.7919999999999998</c:v>
                </c:pt>
                <c:pt idx="33539">
                  <c:v>8.7669999999999995</c:v>
                </c:pt>
                <c:pt idx="33540">
                  <c:v>8.7669999999999995</c:v>
                </c:pt>
                <c:pt idx="33541">
                  <c:v>8.7669999999999995</c:v>
                </c:pt>
                <c:pt idx="33542">
                  <c:v>8.7669999999999995</c:v>
                </c:pt>
                <c:pt idx="33543">
                  <c:v>8.7669999999999995</c:v>
                </c:pt>
                <c:pt idx="33544">
                  <c:v>8.7420000000000009</c:v>
                </c:pt>
                <c:pt idx="33545">
                  <c:v>8.7420000000000009</c:v>
                </c:pt>
                <c:pt idx="33546">
                  <c:v>8.7420000000000009</c:v>
                </c:pt>
                <c:pt idx="33547">
                  <c:v>8.7420000000000009</c:v>
                </c:pt>
                <c:pt idx="33548">
                  <c:v>8.7420000000000009</c:v>
                </c:pt>
                <c:pt idx="33549">
                  <c:v>8.7669999999999995</c:v>
                </c:pt>
                <c:pt idx="33550">
                  <c:v>8.7919999999999998</c:v>
                </c:pt>
                <c:pt idx="33551">
                  <c:v>8.8409999999999993</c:v>
                </c:pt>
                <c:pt idx="33552">
                  <c:v>8.8659999999999997</c:v>
                </c:pt>
                <c:pt idx="33553">
                  <c:v>8.891</c:v>
                </c:pt>
                <c:pt idx="33554">
                  <c:v>8.9410000000000007</c:v>
                </c:pt>
                <c:pt idx="33555">
                  <c:v>8.9649999999999999</c:v>
                </c:pt>
                <c:pt idx="33556">
                  <c:v>8.99</c:v>
                </c:pt>
                <c:pt idx="33557">
                  <c:v>9.0150000000000006</c:v>
                </c:pt>
                <c:pt idx="33558">
                  <c:v>9.0150000000000006</c:v>
                </c:pt>
                <c:pt idx="33559">
                  <c:v>9.0399999999999991</c:v>
                </c:pt>
                <c:pt idx="33560">
                  <c:v>9.0399999999999991</c:v>
                </c:pt>
                <c:pt idx="33561">
                  <c:v>9.0640000000000001</c:v>
                </c:pt>
                <c:pt idx="33562">
                  <c:v>9.0640000000000001</c:v>
                </c:pt>
                <c:pt idx="33563">
                  <c:v>9.0640000000000001</c:v>
                </c:pt>
                <c:pt idx="33564">
                  <c:v>9.0640000000000001</c:v>
                </c:pt>
                <c:pt idx="33565">
                  <c:v>9.0640000000000001</c:v>
                </c:pt>
                <c:pt idx="33566">
                  <c:v>9.0640000000000001</c:v>
                </c:pt>
                <c:pt idx="33567">
                  <c:v>9.0399999999999991</c:v>
                </c:pt>
                <c:pt idx="33568">
                  <c:v>8.9649999999999999</c:v>
                </c:pt>
                <c:pt idx="33569">
                  <c:v>8.9160000000000004</c:v>
                </c:pt>
                <c:pt idx="33570">
                  <c:v>8.891</c:v>
                </c:pt>
                <c:pt idx="33571">
                  <c:v>8.8659999999999997</c:v>
                </c:pt>
                <c:pt idx="33572">
                  <c:v>8.8659999999999997</c:v>
                </c:pt>
                <c:pt idx="33573">
                  <c:v>8.8659999999999997</c:v>
                </c:pt>
                <c:pt idx="33574">
                  <c:v>8.8409999999999993</c:v>
                </c:pt>
                <c:pt idx="33575">
                  <c:v>8.8170000000000002</c:v>
                </c:pt>
                <c:pt idx="33576">
                  <c:v>8.8170000000000002</c:v>
                </c:pt>
                <c:pt idx="33577">
                  <c:v>8.7919999999999998</c:v>
                </c:pt>
                <c:pt idx="33578">
                  <c:v>8.7919999999999998</c:v>
                </c:pt>
                <c:pt idx="33579">
                  <c:v>8.7919999999999998</c:v>
                </c:pt>
                <c:pt idx="33580">
                  <c:v>8.7669999999999995</c:v>
                </c:pt>
                <c:pt idx="33581">
                  <c:v>8.7669999999999995</c:v>
                </c:pt>
                <c:pt idx="33582">
                  <c:v>8.7420000000000009</c:v>
                </c:pt>
                <c:pt idx="33583">
                  <c:v>8.7420000000000009</c:v>
                </c:pt>
                <c:pt idx="33584">
                  <c:v>8.7420000000000009</c:v>
                </c:pt>
                <c:pt idx="33585">
                  <c:v>8.7170000000000005</c:v>
                </c:pt>
                <c:pt idx="33586">
                  <c:v>8.7170000000000005</c:v>
                </c:pt>
                <c:pt idx="33587">
                  <c:v>8.7170000000000005</c:v>
                </c:pt>
                <c:pt idx="33588">
                  <c:v>8.7170000000000005</c:v>
                </c:pt>
                <c:pt idx="33589">
                  <c:v>8.6929999999999996</c:v>
                </c:pt>
                <c:pt idx="33590">
                  <c:v>8.6929999999999996</c:v>
                </c:pt>
                <c:pt idx="33591">
                  <c:v>8.6929999999999996</c:v>
                </c:pt>
                <c:pt idx="33592">
                  <c:v>8.6929999999999996</c:v>
                </c:pt>
                <c:pt idx="33593">
                  <c:v>8.6929999999999996</c:v>
                </c:pt>
                <c:pt idx="33594">
                  <c:v>8.6679999999999993</c:v>
                </c:pt>
                <c:pt idx="33595">
                  <c:v>8.6679999999999993</c:v>
                </c:pt>
                <c:pt idx="33596">
                  <c:v>8.6679999999999993</c:v>
                </c:pt>
                <c:pt idx="33597">
                  <c:v>8.6430000000000007</c:v>
                </c:pt>
                <c:pt idx="33598">
                  <c:v>8.6430000000000007</c:v>
                </c:pt>
                <c:pt idx="33599">
                  <c:v>8.6430000000000007</c:v>
                </c:pt>
                <c:pt idx="33600">
                  <c:v>8.6430000000000007</c:v>
                </c:pt>
                <c:pt idx="33601">
                  <c:v>8.6430000000000007</c:v>
                </c:pt>
                <c:pt idx="33602">
                  <c:v>8.6430000000000007</c:v>
                </c:pt>
                <c:pt idx="33603">
                  <c:v>8.6180000000000003</c:v>
                </c:pt>
                <c:pt idx="33604">
                  <c:v>8.6180000000000003</c:v>
                </c:pt>
                <c:pt idx="33605">
                  <c:v>8.6180000000000003</c:v>
                </c:pt>
                <c:pt idx="33606">
                  <c:v>8.6180000000000003</c:v>
                </c:pt>
                <c:pt idx="33607">
                  <c:v>8.593</c:v>
                </c:pt>
                <c:pt idx="33608">
                  <c:v>8.6180000000000003</c:v>
                </c:pt>
                <c:pt idx="33609">
                  <c:v>8.593</c:v>
                </c:pt>
                <c:pt idx="33610">
                  <c:v>8.593</c:v>
                </c:pt>
                <c:pt idx="33611">
                  <c:v>8.593</c:v>
                </c:pt>
                <c:pt idx="33612">
                  <c:v>8.593</c:v>
                </c:pt>
                <c:pt idx="33613">
                  <c:v>8.593</c:v>
                </c:pt>
                <c:pt idx="33614">
                  <c:v>8.593</c:v>
                </c:pt>
                <c:pt idx="33615">
                  <c:v>8.593</c:v>
                </c:pt>
                <c:pt idx="33616">
                  <c:v>8.593</c:v>
                </c:pt>
                <c:pt idx="33617">
                  <c:v>8.5679999999999996</c:v>
                </c:pt>
                <c:pt idx="33618">
                  <c:v>8.5679999999999996</c:v>
                </c:pt>
                <c:pt idx="33619">
                  <c:v>8.5679999999999996</c:v>
                </c:pt>
                <c:pt idx="33620">
                  <c:v>8.593</c:v>
                </c:pt>
                <c:pt idx="33621">
                  <c:v>8.593</c:v>
                </c:pt>
                <c:pt idx="33622">
                  <c:v>8.593</c:v>
                </c:pt>
                <c:pt idx="33623">
                  <c:v>8.593</c:v>
                </c:pt>
                <c:pt idx="33624">
                  <c:v>8.593</c:v>
                </c:pt>
                <c:pt idx="33625">
                  <c:v>8.5679999999999996</c:v>
                </c:pt>
                <c:pt idx="33626">
                  <c:v>8.5679999999999996</c:v>
                </c:pt>
                <c:pt idx="33627">
                  <c:v>8.5429999999999993</c:v>
                </c:pt>
                <c:pt idx="33628">
                  <c:v>8.5429999999999993</c:v>
                </c:pt>
                <c:pt idx="33629">
                  <c:v>8.5429999999999993</c:v>
                </c:pt>
                <c:pt idx="33630">
                  <c:v>8.5429999999999993</c:v>
                </c:pt>
                <c:pt idx="33631">
                  <c:v>8.5429999999999993</c:v>
                </c:pt>
                <c:pt idx="33632">
                  <c:v>8.5429999999999993</c:v>
                </c:pt>
                <c:pt idx="33633">
                  <c:v>8.5429999999999993</c:v>
                </c:pt>
                <c:pt idx="33634">
                  <c:v>8.5429999999999993</c:v>
                </c:pt>
                <c:pt idx="33635">
                  <c:v>8.5190000000000001</c:v>
                </c:pt>
                <c:pt idx="33636">
                  <c:v>8.5190000000000001</c:v>
                </c:pt>
                <c:pt idx="33637">
                  <c:v>8.5190000000000001</c:v>
                </c:pt>
                <c:pt idx="33638">
                  <c:v>8.5190000000000001</c:v>
                </c:pt>
                <c:pt idx="33639">
                  <c:v>8.4939999999999998</c:v>
                </c:pt>
                <c:pt idx="33640">
                  <c:v>8.4939999999999998</c:v>
                </c:pt>
                <c:pt idx="33641">
                  <c:v>8.4939999999999998</c:v>
                </c:pt>
                <c:pt idx="33642">
                  <c:v>8.5190000000000001</c:v>
                </c:pt>
                <c:pt idx="33643">
                  <c:v>8.5190000000000001</c:v>
                </c:pt>
                <c:pt idx="33644">
                  <c:v>8.5190000000000001</c:v>
                </c:pt>
                <c:pt idx="33645">
                  <c:v>8.5429999999999993</c:v>
                </c:pt>
                <c:pt idx="33646">
                  <c:v>8.593</c:v>
                </c:pt>
                <c:pt idx="33647">
                  <c:v>8.6430000000000007</c:v>
                </c:pt>
                <c:pt idx="33648">
                  <c:v>8.6679999999999993</c:v>
                </c:pt>
                <c:pt idx="33649">
                  <c:v>8.6929999999999996</c:v>
                </c:pt>
                <c:pt idx="33650">
                  <c:v>8.6929999999999996</c:v>
                </c:pt>
                <c:pt idx="33651">
                  <c:v>8.7420000000000009</c:v>
                </c:pt>
                <c:pt idx="33652">
                  <c:v>8.7669999999999995</c:v>
                </c:pt>
                <c:pt idx="33653">
                  <c:v>8.7919999999999998</c:v>
                </c:pt>
                <c:pt idx="33654">
                  <c:v>8.8170000000000002</c:v>
                </c:pt>
                <c:pt idx="33655">
                  <c:v>8.8409999999999993</c:v>
                </c:pt>
                <c:pt idx="33656">
                  <c:v>8.8409999999999993</c:v>
                </c:pt>
                <c:pt idx="33657">
                  <c:v>8.8409999999999993</c:v>
                </c:pt>
                <c:pt idx="33658">
                  <c:v>8.8659999999999997</c:v>
                </c:pt>
                <c:pt idx="33659">
                  <c:v>8.8659999999999997</c:v>
                </c:pt>
                <c:pt idx="33660">
                  <c:v>8.8659999999999997</c:v>
                </c:pt>
                <c:pt idx="33661">
                  <c:v>8.8409999999999993</c:v>
                </c:pt>
                <c:pt idx="33662">
                  <c:v>8.8409999999999993</c:v>
                </c:pt>
                <c:pt idx="33663">
                  <c:v>8.8170000000000002</c:v>
                </c:pt>
                <c:pt idx="33664">
                  <c:v>8.7420000000000009</c:v>
                </c:pt>
                <c:pt idx="33665">
                  <c:v>8.7170000000000005</c:v>
                </c:pt>
                <c:pt idx="33666">
                  <c:v>8.6679999999999993</c:v>
                </c:pt>
                <c:pt idx="33667">
                  <c:v>8.6679999999999993</c:v>
                </c:pt>
                <c:pt idx="33668">
                  <c:v>8.6430000000000007</c:v>
                </c:pt>
                <c:pt idx="33669">
                  <c:v>8.6430000000000007</c:v>
                </c:pt>
                <c:pt idx="33670">
                  <c:v>8.6430000000000007</c:v>
                </c:pt>
                <c:pt idx="33671">
                  <c:v>8.6180000000000003</c:v>
                </c:pt>
                <c:pt idx="33672">
                  <c:v>8.6180000000000003</c:v>
                </c:pt>
                <c:pt idx="33673">
                  <c:v>8.593</c:v>
                </c:pt>
                <c:pt idx="33674">
                  <c:v>8.593</c:v>
                </c:pt>
                <c:pt idx="33675">
                  <c:v>8.593</c:v>
                </c:pt>
                <c:pt idx="33676">
                  <c:v>8.5679999999999996</c:v>
                </c:pt>
                <c:pt idx="33677">
                  <c:v>8.5679999999999996</c:v>
                </c:pt>
                <c:pt idx="33678">
                  <c:v>8.5429999999999993</c:v>
                </c:pt>
                <c:pt idx="33679">
                  <c:v>8.5429999999999993</c:v>
                </c:pt>
                <c:pt idx="33680">
                  <c:v>8.5429999999999993</c:v>
                </c:pt>
                <c:pt idx="33681">
                  <c:v>8.5429999999999993</c:v>
                </c:pt>
                <c:pt idx="33682">
                  <c:v>8.5190000000000001</c:v>
                </c:pt>
                <c:pt idx="33683">
                  <c:v>8.5190000000000001</c:v>
                </c:pt>
                <c:pt idx="33684">
                  <c:v>8.5190000000000001</c:v>
                </c:pt>
                <c:pt idx="33685">
                  <c:v>8.5190000000000001</c:v>
                </c:pt>
                <c:pt idx="33686">
                  <c:v>8.5190000000000001</c:v>
                </c:pt>
                <c:pt idx="33687">
                  <c:v>8.4939999999999998</c:v>
                </c:pt>
                <c:pt idx="33688">
                  <c:v>8.4939999999999998</c:v>
                </c:pt>
                <c:pt idx="33689">
                  <c:v>8.4939999999999998</c:v>
                </c:pt>
                <c:pt idx="33690">
                  <c:v>8.4939999999999998</c:v>
                </c:pt>
                <c:pt idx="33691">
                  <c:v>8.4689999999999994</c:v>
                </c:pt>
                <c:pt idx="33692">
                  <c:v>8.4689999999999994</c:v>
                </c:pt>
                <c:pt idx="33693">
                  <c:v>8.4689999999999994</c:v>
                </c:pt>
                <c:pt idx="33694">
                  <c:v>8.4689999999999994</c:v>
                </c:pt>
                <c:pt idx="33695">
                  <c:v>8.4689999999999994</c:v>
                </c:pt>
                <c:pt idx="33696">
                  <c:v>8.4689999999999994</c:v>
                </c:pt>
                <c:pt idx="33697">
                  <c:v>8.4440000000000008</c:v>
                </c:pt>
                <c:pt idx="33698">
                  <c:v>8.4440000000000008</c:v>
                </c:pt>
                <c:pt idx="33699">
                  <c:v>8.4440000000000008</c:v>
                </c:pt>
                <c:pt idx="33700">
                  <c:v>8.4440000000000008</c:v>
                </c:pt>
                <c:pt idx="33701">
                  <c:v>8.4440000000000008</c:v>
                </c:pt>
                <c:pt idx="33702">
                  <c:v>8.4440000000000008</c:v>
                </c:pt>
                <c:pt idx="33703">
                  <c:v>8.4440000000000008</c:v>
                </c:pt>
                <c:pt idx="33704">
                  <c:v>8.4440000000000008</c:v>
                </c:pt>
                <c:pt idx="33705">
                  <c:v>8.4440000000000008</c:v>
                </c:pt>
                <c:pt idx="33706">
                  <c:v>8.4440000000000008</c:v>
                </c:pt>
                <c:pt idx="33707">
                  <c:v>8.4190000000000005</c:v>
                </c:pt>
                <c:pt idx="33708">
                  <c:v>8.4190000000000005</c:v>
                </c:pt>
                <c:pt idx="33709">
                  <c:v>8.4190000000000005</c:v>
                </c:pt>
                <c:pt idx="33710">
                  <c:v>8.4190000000000005</c:v>
                </c:pt>
                <c:pt idx="33711">
                  <c:v>8.4190000000000005</c:v>
                </c:pt>
                <c:pt idx="33712">
                  <c:v>8.4190000000000005</c:v>
                </c:pt>
                <c:pt idx="33713">
                  <c:v>8.4190000000000005</c:v>
                </c:pt>
                <c:pt idx="33714">
                  <c:v>8.4190000000000005</c:v>
                </c:pt>
                <c:pt idx="33715">
                  <c:v>8.3940000000000001</c:v>
                </c:pt>
                <c:pt idx="33716">
                  <c:v>8.3940000000000001</c:v>
                </c:pt>
                <c:pt idx="33717">
                  <c:v>8.3940000000000001</c:v>
                </c:pt>
                <c:pt idx="33718">
                  <c:v>8.3940000000000001</c:v>
                </c:pt>
                <c:pt idx="33719">
                  <c:v>8.3940000000000001</c:v>
                </c:pt>
                <c:pt idx="33720">
                  <c:v>8.3940000000000001</c:v>
                </c:pt>
                <c:pt idx="33721">
                  <c:v>8.3940000000000001</c:v>
                </c:pt>
                <c:pt idx="33722">
                  <c:v>8.3940000000000001</c:v>
                </c:pt>
                <c:pt idx="33723">
                  <c:v>8.3689999999999998</c:v>
                </c:pt>
                <c:pt idx="33724">
                  <c:v>8.3689999999999998</c:v>
                </c:pt>
                <c:pt idx="33725">
                  <c:v>8.3689999999999998</c:v>
                </c:pt>
                <c:pt idx="33726">
                  <c:v>8.3689999999999998</c:v>
                </c:pt>
                <c:pt idx="33727">
                  <c:v>8.3689999999999998</c:v>
                </c:pt>
                <c:pt idx="33728">
                  <c:v>8.3689999999999998</c:v>
                </c:pt>
                <c:pt idx="33729">
                  <c:v>8.3689999999999998</c:v>
                </c:pt>
                <c:pt idx="33730">
                  <c:v>8.3689999999999998</c:v>
                </c:pt>
                <c:pt idx="33731">
                  <c:v>8.3689999999999998</c:v>
                </c:pt>
                <c:pt idx="33732">
                  <c:v>8.3689999999999998</c:v>
                </c:pt>
                <c:pt idx="33733">
                  <c:v>8.3689999999999998</c:v>
                </c:pt>
                <c:pt idx="33734">
                  <c:v>8.3689999999999998</c:v>
                </c:pt>
                <c:pt idx="33735">
                  <c:v>8.3689999999999998</c:v>
                </c:pt>
                <c:pt idx="33736">
                  <c:v>8.3689999999999998</c:v>
                </c:pt>
                <c:pt idx="33737">
                  <c:v>8.3689999999999998</c:v>
                </c:pt>
                <c:pt idx="33738">
                  <c:v>8.3689999999999998</c:v>
                </c:pt>
                <c:pt idx="33739">
                  <c:v>8.3689999999999998</c:v>
                </c:pt>
                <c:pt idx="33740">
                  <c:v>8.3689999999999998</c:v>
                </c:pt>
                <c:pt idx="33741">
                  <c:v>8.3940000000000001</c:v>
                </c:pt>
                <c:pt idx="33742">
                  <c:v>8.4440000000000008</c:v>
                </c:pt>
                <c:pt idx="33743">
                  <c:v>8.4939999999999998</c:v>
                </c:pt>
                <c:pt idx="33744">
                  <c:v>8.5190000000000001</c:v>
                </c:pt>
                <c:pt idx="33745">
                  <c:v>8.5429999999999993</c:v>
                </c:pt>
                <c:pt idx="33746">
                  <c:v>8.593</c:v>
                </c:pt>
                <c:pt idx="33747">
                  <c:v>8.6180000000000003</c:v>
                </c:pt>
                <c:pt idx="33748">
                  <c:v>8.6430000000000007</c:v>
                </c:pt>
                <c:pt idx="33749">
                  <c:v>8.6679999999999993</c:v>
                </c:pt>
                <c:pt idx="33750">
                  <c:v>8.6929999999999996</c:v>
                </c:pt>
                <c:pt idx="33751">
                  <c:v>8.7170000000000005</c:v>
                </c:pt>
                <c:pt idx="33752">
                  <c:v>8.7420000000000009</c:v>
                </c:pt>
                <c:pt idx="33753">
                  <c:v>8.7420000000000009</c:v>
                </c:pt>
                <c:pt idx="33754">
                  <c:v>8.7420000000000009</c:v>
                </c:pt>
                <c:pt idx="33755">
                  <c:v>8.7420000000000009</c:v>
                </c:pt>
                <c:pt idx="33756">
                  <c:v>8.7420000000000009</c:v>
                </c:pt>
                <c:pt idx="33757">
                  <c:v>8.7420000000000009</c:v>
                </c:pt>
                <c:pt idx="33758">
                  <c:v>8.7420000000000009</c:v>
                </c:pt>
                <c:pt idx="33759">
                  <c:v>8.6929999999999996</c:v>
                </c:pt>
                <c:pt idx="33760">
                  <c:v>8.6430000000000007</c:v>
                </c:pt>
                <c:pt idx="33761">
                  <c:v>8.593</c:v>
                </c:pt>
                <c:pt idx="33762">
                  <c:v>8.5679999999999996</c:v>
                </c:pt>
                <c:pt idx="33763">
                  <c:v>8.5429999999999993</c:v>
                </c:pt>
                <c:pt idx="33764">
                  <c:v>8.5429999999999993</c:v>
                </c:pt>
                <c:pt idx="33765">
                  <c:v>8.5429999999999993</c:v>
                </c:pt>
                <c:pt idx="33766">
                  <c:v>8.5429999999999993</c:v>
                </c:pt>
                <c:pt idx="33767">
                  <c:v>8.5190000000000001</c:v>
                </c:pt>
                <c:pt idx="33768">
                  <c:v>8.5190000000000001</c:v>
                </c:pt>
                <c:pt idx="33769">
                  <c:v>8.4939999999999998</c:v>
                </c:pt>
                <c:pt idx="33770">
                  <c:v>8.4939999999999998</c:v>
                </c:pt>
                <c:pt idx="33771">
                  <c:v>8.4939999999999998</c:v>
                </c:pt>
                <c:pt idx="33772">
                  <c:v>8.4689999999999994</c:v>
                </c:pt>
                <c:pt idx="33773">
                  <c:v>8.4689999999999994</c:v>
                </c:pt>
                <c:pt idx="33774">
                  <c:v>8.4689999999999994</c:v>
                </c:pt>
                <c:pt idx="33775">
                  <c:v>8.4440000000000008</c:v>
                </c:pt>
                <c:pt idx="33776">
                  <c:v>8.4440000000000008</c:v>
                </c:pt>
                <c:pt idx="33777">
                  <c:v>8.4440000000000008</c:v>
                </c:pt>
                <c:pt idx="33778">
                  <c:v>8.4440000000000008</c:v>
                </c:pt>
                <c:pt idx="33779">
                  <c:v>8.4440000000000008</c:v>
                </c:pt>
                <c:pt idx="33780">
                  <c:v>8.4440000000000008</c:v>
                </c:pt>
                <c:pt idx="33781">
                  <c:v>8.4190000000000005</c:v>
                </c:pt>
                <c:pt idx="33782">
                  <c:v>8.4190000000000005</c:v>
                </c:pt>
                <c:pt idx="33783">
                  <c:v>8.4190000000000005</c:v>
                </c:pt>
                <c:pt idx="33784">
                  <c:v>8.4190000000000005</c:v>
                </c:pt>
                <c:pt idx="33785">
                  <c:v>8.4190000000000005</c:v>
                </c:pt>
                <c:pt idx="33786">
                  <c:v>8.4190000000000005</c:v>
                </c:pt>
                <c:pt idx="33787">
                  <c:v>8.3940000000000001</c:v>
                </c:pt>
                <c:pt idx="33788">
                  <c:v>8.3940000000000001</c:v>
                </c:pt>
                <c:pt idx="33789">
                  <c:v>8.3940000000000001</c:v>
                </c:pt>
                <c:pt idx="33790">
                  <c:v>8.3940000000000001</c:v>
                </c:pt>
                <c:pt idx="33791">
                  <c:v>8.3940000000000001</c:v>
                </c:pt>
                <c:pt idx="33792">
                  <c:v>8.3940000000000001</c:v>
                </c:pt>
                <c:pt idx="33793">
                  <c:v>8.3940000000000001</c:v>
                </c:pt>
                <c:pt idx="33794">
                  <c:v>8.3940000000000001</c:v>
                </c:pt>
                <c:pt idx="33795">
                  <c:v>8.3940000000000001</c:v>
                </c:pt>
                <c:pt idx="33796">
                  <c:v>8.3940000000000001</c:v>
                </c:pt>
                <c:pt idx="33797">
                  <c:v>8.3940000000000001</c:v>
                </c:pt>
                <c:pt idx="33798">
                  <c:v>8.4190000000000005</c:v>
                </c:pt>
                <c:pt idx="33799">
                  <c:v>8.3940000000000001</c:v>
                </c:pt>
                <c:pt idx="33800">
                  <c:v>8.3940000000000001</c:v>
                </c:pt>
                <c:pt idx="33801">
                  <c:v>8.4190000000000005</c:v>
                </c:pt>
                <c:pt idx="33802">
                  <c:v>8.4190000000000005</c:v>
                </c:pt>
                <c:pt idx="33803">
                  <c:v>8.4190000000000005</c:v>
                </c:pt>
                <c:pt idx="33804">
                  <c:v>8.4190000000000005</c:v>
                </c:pt>
                <c:pt idx="33805">
                  <c:v>8.4190000000000005</c:v>
                </c:pt>
                <c:pt idx="33806">
                  <c:v>8.4190000000000005</c:v>
                </c:pt>
                <c:pt idx="33807">
                  <c:v>8.4190000000000005</c:v>
                </c:pt>
                <c:pt idx="33808">
                  <c:v>8.4190000000000005</c:v>
                </c:pt>
                <c:pt idx="33809">
                  <c:v>8.4190000000000005</c:v>
                </c:pt>
                <c:pt idx="33810">
                  <c:v>8.4190000000000005</c:v>
                </c:pt>
                <c:pt idx="33811">
                  <c:v>8.4190000000000005</c:v>
                </c:pt>
                <c:pt idx="33812">
                  <c:v>8.4190000000000005</c:v>
                </c:pt>
                <c:pt idx="33813">
                  <c:v>8.4190000000000005</c:v>
                </c:pt>
                <c:pt idx="33814">
                  <c:v>8.4190000000000005</c:v>
                </c:pt>
                <c:pt idx="33815">
                  <c:v>8.4190000000000005</c:v>
                </c:pt>
                <c:pt idx="33816">
                  <c:v>8.4190000000000005</c:v>
                </c:pt>
                <c:pt idx="33817">
                  <c:v>8.3940000000000001</c:v>
                </c:pt>
                <c:pt idx="33818">
                  <c:v>8.3940000000000001</c:v>
                </c:pt>
                <c:pt idx="33819">
                  <c:v>8.3940000000000001</c:v>
                </c:pt>
                <c:pt idx="33820">
                  <c:v>8.3940000000000001</c:v>
                </c:pt>
                <c:pt idx="33821">
                  <c:v>8.3940000000000001</c:v>
                </c:pt>
                <c:pt idx="33822">
                  <c:v>8.3940000000000001</c:v>
                </c:pt>
                <c:pt idx="33823">
                  <c:v>8.3940000000000001</c:v>
                </c:pt>
                <c:pt idx="33824">
                  <c:v>8.3940000000000001</c:v>
                </c:pt>
                <c:pt idx="33825">
                  <c:v>8.3940000000000001</c:v>
                </c:pt>
                <c:pt idx="33826">
                  <c:v>8.3940000000000001</c:v>
                </c:pt>
                <c:pt idx="33827">
                  <c:v>8.3940000000000001</c:v>
                </c:pt>
                <c:pt idx="33828">
                  <c:v>8.3940000000000001</c:v>
                </c:pt>
                <c:pt idx="33829">
                  <c:v>8.3689999999999998</c:v>
                </c:pt>
                <c:pt idx="33830">
                  <c:v>8.3689999999999998</c:v>
                </c:pt>
                <c:pt idx="33831">
                  <c:v>8.3689999999999998</c:v>
                </c:pt>
                <c:pt idx="33832">
                  <c:v>8.3689999999999998</c:v>
                </c:pt>
                <c:pt idx="33833">
                  <c:v>8.3689999999999998</c:v>
                </c:pt>
                <c:pt idx="33834">
                  <c:v>8.3940000000000001</c:v>
                </c:pt>
                <c:pt idx="33835">
                  <c:v>8.3940000000000001</c:v>
                </c:pt>
                <c:pt idx="33836">
                  <c:v>8.3940000000000001</c:v>
                </c:pt>
                <c:pt idx="33837">
                  <c:v>8.3940000000000001</c:v>
                </c:pt>
                <c:pt idx="33838">
                  <c:v>8.4190000000000005</c:v>
                </c:pt>
                <c:pt idx="33839">
                  <c:v>8.4440000000000008</c:v>
                </c:pt>
                <c:pt idx="33840">
                  <c:v>8.4939999999999998</c:v>
                </c:pt>
                <c:pt idx="33841">
                  <c:v>8.5190000000000001</c:v>
                </c:pt>
                <c:pt idx="33842">
                  <c:v>8.5429999999999993</c:v>
                </c:pt>
                <c:pt idx="33843">
                  <c:v>8.593</c:v>
                </c:pt>
                <c:pt idx="33844">
                  <c:v>8.593</c:v>
                </c:pt>
                <c:pt idx="33845">
                  <c:v>8.6180000000000003</c:v>
                </c:pt>
                <c:pt idx="33846">
                  <c:v>8.6430000000000007</c:v>
                </c:pt>
                <c:pt idx="33847">
                  <c:v>8.6430000000000007</c:v>
                </c:pt>
                <c:pt idx="33848">
                  <c:v>8.6679999999999993</c:v>
                </c:pt>
                <c:pt idx="33849">
                  <c:v>8.6679999999999993</c:v>
                </c:pt>
                <c:pt idx="33850">
                  <c:v>8.6679999999999993</c:v>
                </c:pt>
                <c:pt idx="33851">
                  <c:v>8.6929999999999996</c:v>
                </c:pt>
                <c:pt idx="33852">
                  <c:v>8.6929999999999996</c:v>
                </c:pt>
                <c:pt idx="33853">
                  <c:v>8.6929999999999996</c:v>
                </c:pt>
                <c:pt idx="33854">
                  <c:v>8.6929999999999996</c:v>
                </c:pt>
                <c:pt idx="33855">
                  <c:v>8.6679999999999993</c:v>
                </c:pt>
                <c:pt idx="33856">
                  <c:v>8.593</c:v>
                </c:pt>
                <c:pt idx="33857">
                  <c:v>8.5429999999999993</c:v>
                </c:pt>
                <c:pt idx="33858">
                  <c:v>8.5190000000000001</c:v>
                </c:pt>
                <c:pt idx="33859">
                  <c:v>8.4939999999999998</c:v>
                </c:pt>
                <c:pt idx="33860">
                  <c:v>8.4939999999999998</c:v>
                </c:pt>
                <c:pt idx="33861">
                  <c:v>8.4689999999999994</c:v>
                </c:pt>
                <c:pt idx="33862">
                  <c:v>8.3940000000000001</c:v>
                </c:pt>
                <c:pt idx="33863">
                  <c:v>8.4939999999999998</c:v>
                </c:pt>
                <c:pt idx="33864">
                  <c:v>8.5190000000000001</c:v>
                </c:pt>
                <c:pt idx="33865">
                  <c:v>8.5190000000000001</c:v>
                </c:pt>
                <c:pt idx="33866">
                  <c:v>8.5190000000000001</c:v>
                </c:pt>
                <c:pt idx="33867">
                  <c:v>8.5429999999999993</c:v>
                </c:pt>
                <c:pt idx="33868">
                  <c:v>8.5190000000000001</c:v>
                </c:pt>
                <c:pt idx="33869">
                  <c:v>8.4939999999999998</c:v>
                </c:pt>
                <c:pt idx="33870">
                  <c:v>8.4939999999999998</c:v>
                </c:pt>
                <c:pt idx="33871">
                  <c:v>8.4939999999999998</c:v>
                </c:pt>
                <c:pt idx="33872">
                  <c:v>8.4939999999999998</c:v>
                </c:pt>
                <c:pt idx="33873">
                  <c:v>8.4689999999999994</c:v>
                </c:pt>
                <c:pt idx="33874">
                  <c:v>8.4689999999999994</c:v>
                </c:pt>
                <c:pt idx="33875">
                  <c:v>8.4440000000000008</c:v>
                </c:pt>
                <c:pt idx="33876">
                  <c:v>8.4440000000000008</c:v>
                </c:pt>
                <c:pt idx="33877">
                  <c:v>8.4190000000000005</c:v>
                </c:pt>
                <c:pt idx="33878">
                  <c:v>8.3689999999999998</c:v>
                </c:pt>
                <c:pt idx="33879">
                  <c:v>8.3439999999999994</c:v>
                </c:pt>
                <c:pt idx="33880">
                  <c:v>8.3439999999999994</c:v>
                </c:pt>
                <c:pt idx="33881">
                  <c:v>8.3439999999999994</c:v>
                </c:pt>
                <c:pt idx="33882">
                  <c:v>8.3439999999999994</c:v>
                </c:pt>
                <c:pt idx="33883">
                  <c:v>8.3190000000000008</c:v>
                </c:pt>
                <c:pt idx="33884">
                  <c:v>8.3190000000000008</c:v>
                </c:pt>
                <c:pt idx="33885">
                  <c:v>8.2949999999999999</c:v>
                </c:pt>
                <c:pt idx="33886">
                  <c:v>8.2949999999999999</c:v>
                </c:pt>
                <c:pt idx="33887">
                  <c:v>8.2949999999999999</c:v>
                </c:pt>
                <c:pt idx="33888">
                  <c:v>8.2949999999999999</c:v>
                </c:pt>
                <c:pt idx="33889">
                  <c:v>8.2949999999999999</c:v>
                </c:pt>
                <c:pt idx="33890">
                  <c:v>8.2949999999999999</c:v>
                </c:pt>
                <c:pt idx="33891">
                  <c:v>8.2949999999999999</c:v>
                </c:pt>
                <c:pt idx="33892">
                  <c:v>8.2949999999999999</c:v>
                </c:pt>
                <c:pt idx="33893">
                  <c:v>8.2949999999999999</c:v>
                </c:pt>
                <c:pt idx="33894">
                  <c:v>8.2949999999999999</c:v>
                </c:pt>
                <c:pt idx="33895">
                  <c:v>8.2949999999999999</c:v>
                </c:pt>
                <c:pt idx="33896">
                  <c:v>8.27</c:v>
                </c:pt>
                <c:pt idx="33897">
                  <c:v>8.27</c:v>
                </c:pt>
                <c:pt idx="33898">
                  <c:v>8.27</c:v>
                </c:pt>
                <c:pt idx="33899">
                  <c:v>8.2449999999999992</c:v>
                </c:pt>
                <c:pt idx="33900">
                  <c:v>8.2449999999999992</c:v>
                </c:pt>
                <c:pt idx="33901">
                  <c:v>8.2449999999999992</c:v>
                </c:pt>
                <c:pt idx="33902">
                  <c:v>8.2449999999999992</c:v>
                </c:pt>
                <c:pt idx="33903">
                  <c:v>8.2449999999999992</c:v>
                </c:pt>
                <c:pt idx="33904">
                  <c:v>8.2449999999999992</c:v>
                </c:pt>
                <c:pt idx="33905">
                  <c:v>8.2449999999999992</c:v>
                </c:pt>
                <c:pt idx="33906">
                  <c:v>8.2449999999999992</c:v>
                </c:pt>
                <c:pt idx="33907">
                  <c:v>8.2200000000000006</c:v>
                </c:pt>
                <c:pt idx="33908">
                  <c:v>8.2200000000000006</c:v>
                </c:pt>
                <c:pt idx="33909">
                  <c:v>8.2200000000000006</c:v>
                </c:pt>
                <c:pt idx="33910">
                  <c:v>8.1950000000000003</c:v>
                </c:pt>
                <c:pt idx="33911">
                  <c:v>8.1950000000000003</c:v>
                </c:pt>
                <c:pt idx="33912">
                  <c:v>8.1950000000000003</c:v>
                </c:pt>
                <c:pt idx="33913">
                  <c:v>8.1950000000000003</c:v>
                </c:pt>
                <c:pt idx="33914">
                  <c:v>8.1950000000000003</c:v>
                </c:pt>
                <c:pt idx="33915">
                  <c:v>8.1950000000000003</c:v>
                </c:pt>
                <c:pt idx="33916">
                  <c:v>8.17</c:v>
                </c:pt>
                <c:pt idx="33917">
                  <c:v>8.17</c:v>
                </c:pt>
                <c:pt idx="33918">
                  <c:v>8.17</c:v>
                </c:pt>
                <c:pt idx="33919">
                  <c:v>8.1449999999999996</c:v>
                </c:pt>
                <c:pt idx="33920">
                  <c:v>8.1449999999999996</c:v>
                </c:pt>
                <c:pt idx="33921">
                  <c:v>8.1449999999999996</c:v>
                </c:pt>
                <c:pt idx="33922">
                  <c:v>8.1449999999999996</c:v>
                </c:pt>
                <c:pt idx="33923">
                  <c:v>8.1449999999999996</c:v>
                </c:pt>
                <c:pt idx="33924">
                  <c:v>8.1449999999999996</c:v>
                </c:pt>
                <c:pt idx="33925">
                  <c:v>8.1199999999999992</c:v>
                </c:pt>
                <c:pt idx="33926">
                  <c:v>8.1199999999999992</c:v>
                </c:pt>
                <c:pt idx="33927">
                  <c:v>8.1199999999999992</c:v>
                </c:pt>
                <c:pt idx="33928">
                  <c:v>8.1199999999999992</c:v>
                </c:pt>
                <c:pt idx="33929">
                  <c:v>8.1199999999999992</c:v>
                </c:pt>
                <c:pt idx="33930">
                  <c:v>8.1199999999999992</c:v>
                </c:pt>
                <c:pt idx="33931">
                  <c:v>8.1449999999999996</c:v>
                </c:pt>
                <c:pt idx="33932">
                  <c:v>8.1449999999999996</c:v>
                </c:pt>
                <c:pt idx="33933">
                  <c:v>8.1449999999999996</c:v>
                </c:pt>
                <c:pt idx="33934">
                  <c:v>8.17</c:v>
                </c:pt>
                <c:pt idx="33935">
                  <c:v>8.1950000000000003</c:v>
                </c:pt>
                <c:pt idx="33936">
                  <c:v>8.2449999999999992</c:v>
                </c:pt>
                <c:pt idx="33937">
                  <c:v>8.27</c:v>
                </c:pt>
                <c:pt idx="33938">
                  <c:v>8.2449999999999992</c:v>
                </c:pt>
                <c:pt idx="33939">
                  <c:v>8.27</c:v>
                </c:pt>
                <c:pt idx="33940">
                  <c:v>8.2949999999999999</c:v>
                </c:pt>
                <c:pt idx="33941">
                  <c:v>8.3439999999999994</c:v>
                </c:pt>
                <c:pt idx="33942">
                  <c:v>8.3689999999999998</c:v>
                </c:pt>
                <c:pt idx="33943">
                  <c:v>8.3940000000000001</c:v>
                </c:pt>
                <c:pt idx="33944">
                  <c:v>8.4190000000000005</c:v>
                </c:pt>
                <c:pt idx="33945">
                  <c:v>8.4440000000000008</c:v>
                </c:pt>
                <c:pt idx="33946">
                  <c:v>8.4440000000000008</c:v>
                </c:pt>
                <c:pt idx="33947">
                  <c:v>8.4440000000000008</c:v>
                </c:pt>
                <c:pt idx="33948">
                  <c:v>8.4440000000000008</c:v>
                </c:pt>
                <c:pt idx="33949">
                  <c:v>8.4440000000000008</c:v>
                </c:pt>
                <c:pt idx="33950">
                  <c:v>8.4440000000000008</c:v>
                </c:pt>
                <c:pt idx="33951">
                  <c:v>8.4190000000000005</c:v>
                </c:pt>
                <c:pt idx="33952">
                  <c:v>8.3439999999999994</c:v>
                </c:pt>
                <c:pt idx="33953">
                  <c:v>8.2949999999999999</c:v>
                </c:pt>
                <c:pt idx="33954">
                  <c:v>8.27</c:v>
                </c:pt>
                <c:pt idx="33955">
                  <c:v>8.2449999999999992</c:v>
                </c:pt>
                <c:pt idx="33956">
                  <c:v>8.2449999999999992</c:v>
                </c:pt>
                <c:pt idx="33957">
                  <c:v>8.2449999999999992</c:v>
                </c:pt>
                <c:pt idx="33958">
                  <c:v>8.2449999999999992</c:v>
                </c:pt>
                <c:pt idx="33959">
                  <c:v>8.2200000000000006</c:v>
                </c:pt>
                <c:pt idx="33960">
                  <c:v>8.2200000000000006</c:v>
                </c:pt>
                <c:pt idx="33961">
                  <c:v>8.1950000000000003</c:v>
                </c:pt>
                <c:pt idx="33962">
                  <c:v>8.1950000000000003</c:v>
                </c:pt>
                <c:pt idx="33963">
                  <c:v>8.1950000000000003</c:v>
                </c:pt>
                <c:pt idx="33964">
                  <c:v>8.17</c:v>
                </c:pt>
                <c:pt idx="33965">
                  <c:v>8.17</c:v>
                </c:pt>
                <c:pt idx="33966">
                  <c:v>8.17</c:v>
                </c:pt>
                <c:pt idx="33967">
                  <c:v>8.1449999999999996</c:v>
                </c:pt>
                <c:pt idx="33968">
                  <c:v>8.1449999999999996</c:v>
                </c:pt>
                <c:pt idx="33969">
                  <c:v>8.1449999999999996</c:v>
                </c:pt>
                <c:pt idx="33970">
                  <c:v>8.1449999999999996</c:v>
                </c:pt>
                <c:pt idx="33971">
                  <c:v>8.1199999999999992</c:v>
                </c:pt>
                <c:pt idx="33972">
                  <c:v>8.1199999999999992</c:v>
                </c:pt>
                <c:pt idx="33973">
                  <c:v>8.1199999999999992</c:v>
                </c:pt>
                <c:pt idx="33974">
                  <c:v>8.0950000000000006</c:v>
                </c:pt>
                <c:pt idx="33975">
                  <c:v>8.0950000000000006</c:v>
                </c:pt>
                <c:pt idx="33976">
                  <c:v>8.0950000000000006</c:v>
                </c:pt>
                <c:pt idx="33977">
                  <c:v>8.0950000000000006</c:v>
                </c:pt>
                <c:pt idx="33978">
                  <c:v>8.0950000000000006</c:v>
                </c:pt>
                <c:pt idx="33979">
                  <c:v>8.0950000000000006</c:v>
                </c:pt>
                <c:pt idx="33980">
                  <c:v>8.07</c:v>
                </c:pt>
                <c:pt idx="33981">
                  <c:v>8.07</c:v>
                </c:pt>
                <c:pt idx="33982">
                  <c:v>8.07</c:v>
                </c:pt>
                <c:pt idx="33983">
                  <c:v>8.07</c:v>
                </c:pt>
                <c:pt idx="33984">
                  <c:v>8.07</c:v>
                </c:pt>
                <c:pt idx="33985">
                  <c:v>8.07</c:v>
                </c:pt>
                <c:pt idx="33986">
                  <c:v>8.0449999999999999</c:v>
                </c:pt>
                <c:pt idx="33987">
                  <c:v>8.0449999999999999</c:v>
                </c:pt>
                <c:pt idx="33988">
                  <c:v>8.0449999999999999</c:v>
                </c:pt>
                <c:pt idx="33989">
                  <c:v>8.0449999999999999</c:v>
                </c:pt>
                <c:pt idx="33990">
                  <c:v>8.0449999999999999</c:v>
                </c:pt>
                <c:pt idx="33991">
                  <c:v>8.0449999999999999</c:v>
                </c:pt>
                <c:pt idx="33992">
                  <c:v>8.0449999999999999</c:v>
                </c:pt>
                <c:pt idx="33993">
                  <c:v>8.0449999999999999</c:v>
                </c:pt>
                <c:pt idx="33994">
                  <c:v>8.0449999999999999</c:v>
                </c:pt>
                <c:pt idx="33995">
                  <c:v>8.0449999999999999</c:v>
                </c:pt>
                <c:pt idx="33996">
                  <c:v>8.0449999999999999</c:v>
                </c:pt>
                <c:pt idx="33997">
                  <c:v>8.0449999999999999</c:v>
                </c:pt>
                <c:pt idx="33998">
                  <c:v>8.0449999999999999</c:v>
                </c:pt>
                <c:pt idx="33999">
                  <c:v>8.0449999999999999</c:v>
                </c:pt>
                <c:pt idx="34000">
                  <c:v>8.02</c:v>
                </c:pt>
                <c:pt idx="34001">
                  <c:v>8.02</c:v>
                </c:pt>
                <c:pt idx="34002">
                  <c:v>8.0449999999999999</c:v>
                </c:pt>
                <c:pt idx="34003">
                  <c:v>8.02</c:v>
                </c:pt>
                <c:pt idx="34004">
                  <c:v>8.0449999999999999</c:v>
                </c:pt>
                <c:pt idx="34005">
                  <c:v>8.02</c:v>
                </c:pt>
                <c:pt idx="34006">
                  <c:v>8.02</c:v>
                </c:pt>
                <c:pt idx="34007">
                  <c:v>8.02</c:v>
                </c:pt>
                <c:pt idx="34008">
                  <c:v>8.02</c:v>
                </c:pt>
                <c:pt idx="34009">
                  <c:v>8.02</c:v>
                </c:pt>
                <c:pt idx="34010">
                  <c:v>8.02</c:v>
                </c:pt>
                <c:pt idx="34011">
                  <c:v>8.0449999999999999</c:v>
                </c:pt>
                <c:pt idx="34012">
                  <c:v>8.02</c:v>
                </c:pt>
                <c:pt idx="34013">
                  <c:v>8.02</c:v>
                </c:pt>
                <c:pt idx="34014">
                  <c:v>8.0449999999999999</c:v>
                </c:pt>
                <c:pt idx="34015">
                  <c:v>8.0449999999999999</c:v>
                </c:pt>
                <c:pt idx="34016">
                  <c:v>8.0449999999999999</c:v>
                </c:pt>
                <c:pt idx="34017">
                  <c:v>8.0449999999999999</c:v>
                </c:pt>
                <c:pt idx="34018">
                  <c:v>8.0449999999999999</c:v>
                </c:pt>
                <c:pt idx="34019">
                  <c:v>8.07</c:v>
                </c:pt>
                <c:pt idx="34020">
                  <c:v>8.0449999999999999</c:v>
                </c:pt>
                <c:pt idx="34021">
                  <c:v>8.07</c:v>
                </c:pt>
                <c:pt idx="34022">
                  <c:v>8.07</c:v>
                </c:pt>
                <c:pt idx="34023">
                  <c:v>8.0950000000000006</c:v>
                </c:pt>
                <c:pt idx="34024">
                  <c:v>8.0950000000000006</c:v>
                </c:pt>
                <c:pt idx="34025">
                  <c:v>8.0950000000000006</c:v>
                </c:pt>
                <c:pt idx="34026">
                  <c:v>8.0950000000000006</c:v>
                </c:pt>
                <c:pt idx="34027">
                  <c:v>8.1199999999999992</c:v>
                </c:pt>
                <c:pt idx="34028">
                  <c:v>8.1199999999999992</c:v>
                </c:pt>
                <c:pt idx="34029">
                  <c:v>8.1199999999999992</c:v>
                </c:pt>
                <c:pt idx="34030">
                  <c:v>8.1449999999999996</c:v>
                </c:pt>
                <c:pt idx="34031">
                  <c:v>8.17</c:v>
                </c:pt>
                <c:pt idx="34032">
                  <c:v>8.1950000000000003</c:v>
                </c:pt>
                <c:pt idx="34033">
                  <c:v>8.2200000000000006</c:v>
                </c:pt>
                <c:pt idx="34034">
                  <c:v>8.17</c:v>
                </c:pt>
                <c:pt idx="34035">
                  <c:v>8.1199999999999992</c:v>
                </c:pt>
                <c:pt idx="34036">
                  <c:v>8.1449999999999996</c:v>
                </c:pt>
                <c:pt idx="34037">
                  <c:v>8.17</c:v>
                </c:pt>
                <c:pt idx="34038">
                  <c:v>8.1950000000000003</c:v>
                </c:pt>
                <c:pt idx="34039">
                  <c:v>8.1449999999999996</c:v>
                </c:pt>
                <c:pt idx="34040">
                  <c:v>8.17</c:v>
                </c:pt>
                <c:pt idx="34041">
                  <c:v>8.2449999999999992</c:v>
                </c:pt>
                <c:pt idx="34042">
                  <c:v>8.2449999999999992</c:v>
                </c:pt>
                <c:pt idx="34043">
                  <c:v>8.2949999999999999</c:v>
                </c:pt>
                <c:pt idx="34044">
                  <c:v>8.3190000000000008</c:v>
                </c:pt>
                <c:pt idx="34045">
                  <c:v>8.3190000000000008</c:v>
                </c:pt>
                <c:pt idx="34046">
                  <c:v>8.3190000000000008</c:v>
                </c:pt>
                <c:pt idx="34047">
                  <c:v>8.2949999999999999</c:v>
                </c:pt>
                <c:pt idx="34048">
                  <c:v>8.2449999999999992</c:v>
                </c:pt>
                <c:pt idx="34049">
                  <c:v>8.1950000000000003</c:v>
                </c:pt>
                <c:pt idx="34050">
                  <c:v>8.1950000000000003</c:v>
                </c:pt>
                <c:pt idx="34051">
                  <c:v>8.17</c:v>
                </c:pt>
                <c:pt idx="34052">
                  <c:v>8.17</c:v>
                </c:pt>
                <c:pt idx="34053">
                  <c:v>8.17</c:v>
                </c:pt>
                <c:pt idx="34054">
                  <c:v>8.1449999999999996</c:v>
                </c:pt>
                <c:pt idx="34055">
                  <c:v>8.1449999999999996</c:v>
                </c:pt>
                <c:pt idx="34056">
                  <c:v>8.1449999999999996</c:v>
                </c:pt>
                <c:pt idx="34057">
                  <c:v>8.1199999999999992</c:v>
                </c:pt>
                <c:pt idx="34058">
                  <c:v>8.1199999999999992</c:v>
                </c:pt>
                <c:pt idx="34059">
                  <c:v>8.0950000000000006</c:v>
                </c:pt>
                <c:pt idx="34060">
                  <c:v>8.0950000000000006</c:v>
                </c:pt>
                <c:pt idx="34061">
                  <c:v>8.0950000000000006</c:v>
                </c:pt>
                <c:pt idx="34062">
                  <c:v>8.0950000000000006</c:v>
                </c:pt>
                <c:pt idx="34063">
                  <c:v>8.07</c:v>
                </c:pt>
                <c:pt idx="34064">
                  <c:v>8.07</c:v>
                </c:pt>
                <c:pt idx="34065">
                  <c:v>8.07</c:v>
                </c:pt>
                <c:pt idx="34066">
                  <c:v>8.07</c:v>
                </c:pt>
                <c:pt idx="34067">
                  <c:v>8.0449999999999999</c:v>
                </c:pt>
                <c:pt idx="34068">
                  <c:v>8.0449999999999999</c:v>
                </c:pt>
                <c:pt idx="34069">
                  <c:v>8.0449999999999999</c:v>
                </c:pt>
                <c:pt idx="34070">
                  <c:v>8.0449999999999999</c:v>
                </c:pt>
                <c:pt idx="34071">
                  <c:v>8.0449999999999999</c:v>
                </c:pt>
                <c:pt idx="34072">
                  <c:v>8.0449999999999999</c:v>
                </c:pt>
                <c:pt idx="34073">
                  <c:v>8.0449999999999999</c:v>
                </c:pt>
                <c:pt idx="34074">
                  <c:v>8.0449999999999999</c:v>
                </c:pt>
                <c:pt idx="34075">
                  <c:v>8.0449999999999999</c:v>
                </c:pt>
                <c:pt idx="34076">
                  <c:v>8.0449999999999999</c:v>
                </c:pt>
                <c:pt idx="34077">
                  <c:v>8.0449999999999999</c:v>
                </c:pt>
                <c:pt idx="34078">
                  <c:v>8.07</c:v>
                </c:pt>
                <c:pt idx="34079">
                  <c:v>8.07</c:v>
                </c:pt>
                <c:pt idx="34080">
                  <c:v>8.07</c:v>
                </c:pt>
                <c:pt idx="34081">
                  <c:v>8.0950000000000006</c:v>
                </c:pt>
                <c:pt idx="34082">
                  <c:v>8.0950000000000006</c:v>
                </c:pt>
                <c:pt idx="34083">
                  <c:v>8.07</c:v>
                </c:pt>
                <c:pt idx="34084">
                  <c:v>8.07</c:v>
                </c:pt>
                <c:pt idx="34085">
                  <c:v>8.07</c:v>
                </c:pt>
                <c:pt idx="34086">
                  <c:v>8.07</c:v>
                </c:pt>
                <c:pt idx="34087">
                  <c:v>8.07</c:v>
                </c:pt>
                <c:pt idx="34088">
                  <c:v>8.07</c:v>
                </c:pt>
                <c:pt idx="34089">
                  <c:v>8.07</c:v>
                </c:pt>
                <c:pt idx="34090">
                  <c:v>8.0950000000000006</c:v>
                </c:pt>
                <c:pt idx="34091">
                  <c:v>8.07</c:v>
                </c:pt>
                <c:pt idx="34092">
                  <c:v>8.07</c:v>
                </c:pt>
                <c:pt idx="34093">
                  <c:v>8.07</c:v>
                </c:pt>
                <c:pt idx="34094">
                  <c:v>8.07</c:v>
                </c:pt>
                <c:pt idx="34095">
                  <c:v>8.0950000000000006</c:v>
                </c:pt>
                <c:pt idx="34096">
                  <c:v>8.07</c:v>
                </c:pt>
                <c:pt idx="34097">
                  <c:v>8.07</c:v>
                </c:pt>
                <c:pt idx="34098">
                  <c:v>8.0950000000000006</c:v>
                </c:pt>
                <c:pt idx="34099">
                  <c:v>8.0950000000000006</c:v>
                </c:pt>
                <c:pt idx="34100">
                  <c:v>8.07</c:v>
                </c:pt>
                <c:pt idx="34101">
                  <c:v>8.07</c:v>
                </c:pt>
                <c:pt idx="34102">
                  <c:v>8.07</c:v>
                </c:pt>
                <c:pt idx="34103">
                  <c:v>8.07</c:v>
                </c:pt>
                <c:pt idx="34104">
                  <c:v>8.07</c:v>
                </c:pt>
                <c:pt idx="34105">
                  <c:v>8.07</c:v>
                </c:pt>
                <c:pt idx="34106">
                  <c:v>8.07</c:v>
                </c:pt>
                <c:pt idx="34107">
                  <c:v>8.07</c:v>
                </c:pt>
                <c:pt idx="34108">
                  <c:v>8.0950000000000006</c:v>
                </c:pt>
                <c:pt idx="34109">
                  <c:v>8.0950000000000006</c:v>
                </c:pt>
                <c:pt idx="34110">
                  <c:v>8.07</c:v>
                </c:pt>
                <c:pt idx="34111">
                  <c:v>8.0449999999999999</c:v>
                </c:pt>
                <c:pt idx="34112">
                  <c:v>8.0449999999999999</c:v>
                </c:pt>
                <c:pt idx="34113">
                  <c:v>8.0449999999999999</c:v>
                </c:pt>
                <c:pt idx="34114">
                  <c:v>8.0449999999999999</c:v>
                </c:pt>
                <c:pt idx="34115">
                  <c:v>8.0449999999999999</c:v>
                </c:pt>
                <c:pt idx="34116">
                  <c:v>8.0449999999999999</c:v>
                </c:pt>
                <c:pt idx="34117">
                  <c:v>8.0449999999999999</c:v>
                </c:pt>
                <c:pt idx="34118">
                  <c:v>8.0449999999999999</c:v>
                </c:pt>
                <c:pt idx="34119">
                  <c:v>8.0449999999999999</c:v>
                </c:pt>
                <c:pt idx="34120">
                  <c:v>8.07</c:v>
                </c:pt>
                <c:pt idx="34121">
                  <c:v>8.07</c:v>
                </c:pt>
                <c:pt idx="34122">
                  <c:v>8.07</c:v>
                </c:pt>
                <c:pt idx="34123">
                  <c:v>8.07</c:v>
                </c:pt>
                <c:pt idx="34124">
                  <c:v>8.07</c:v>
                </c:pt>
                <c:pt idx="34125">
                  <c:v>8.07</c:v>
                </c:pt>
                <c:pt idx="34126">
                  <c:v>8.0950000000000006</c:v>
                </c:pt>
                <c:pt idx="34127">
                  <c:v>8.1199999999999992</c:v>
                </c:pt>
                <c:pt idx="34128">
                  <c:v>8.1449999999999996</c:v>
                </c:pt>
                <c:pt idx="34129">
                  <c:v>8.17</c:v>
                </c:pt>
                <c:pt idx="34130">
                  <c:v>8.1950000000000003</c:v>
                </c:pt>
                <c:pt idx="34131">
                  <c:v>8.1950000000000003</c:v>
                </c:pt>
                <c:pt idx="34132">
                  <c:v>8.1950000000000003</c:v>
                </c:pt>
                <c:pt idx="34133">
                  <c:v>8.2449999999999992</c:v>
                </c:pt>
                <c:pt idx="34134">
                  <c:v>8.2200000000000006</c:v>
                </c:pt>
                <c:pt idx="34135">
                  <c:v>8.2200000000000006</c:v>
                </c:pt>
                <c:pt idx="34136">
                  <c:v>8.2200000000000006</c:v>
                </c:pt>
                <c:pt idx="34137">
                  <c:v>8.1950000000000003</c:v>
                </c:pt>
                <c:pt idx="34138">
                  <c:v>8.1950000000000003</c:v>
                </c:pt>
                <c:pt idx="34139">
                  <c:v>8.2449999999999992</c:v>
                </c:pt>
                <c:pt idx="34140">
                  <c:v>8.27</c:v>
                </c:pt>
                <c:pt idx="34141">
                  <c:v>8.2200000000000006</c:v>
                </c:pt>
                <c:pt idx="34142">
                  <c:v>8.27</c:v>
                </c:pt>
                <c:pt idx="34143">
                  <c:v>8.27</c:v>
                </c:pt>
                <c:pt idx="34144">
                  <c:v>8.27</c:v>
                </c:pt>
                <c:pt idx="34145">
                  <c:v>8.2449999999999992</c:v>
                </c:pt>
                <c:pt idx="34146">
                  <c:v>8.2449999999999992</c:v>
                </c:pt>
                <c:pt idx="34147">
                  <c:v>8.2449999999999992</c:v>
                </c:pt>
                <c:pt idx="34148">
                  <c:v>8.2200000000000006</c:v>
                </c:pt>
                <c:pt idx="34149">
                  <c:v>8.1950000000000003</c:v>
                </c:pt>
                <c:pt idx="34150">
                  <c:v>8.1950000000000003</c:v>
                </c:pt>
                <c:pt idx="34151">
                  <c:v>8.17</c:v>
                </c:pt>
                <c:pt idx="34152">
                  <c:v>8.1449999999999996</c:v>
                </c:pt>
                <c:pt idx="34153">
                  <c:v>8.1449999999999996</c:v>
                </c:pt>
                <c:pt idx="34154">
                  <c:v>8.1199999999999992</c:v>
                </c:pt>
                <c:pt idx="34155">
                  <c:v>8.1199999999999992</c:v>
                </c:pt>
                <c:pt idx="34156">
                  <c:v>8.0950000000000006</c:v>
                </c:pt>
                <c:pt idx="34157">
                  <c:v>8.0950000000000006</c:v>
                </c:pt>
                <c:pt idx="34158">
                  <c:v>8.0950000000000006</c:v>
                </c:pt>
                <c:pt idx="34159">
                  <c:v>8.0950000000000006</c:v>
                </c:pt>
                <c:pt idx="34160">
                  <c:v>8.0950000000000006</c:v>
                </c:pt>
                <c:pt idx="34161">
                  <c:v>8.0950000000000006</c:v>
                </c:pt>
                <c:pt idx="34162">
                  <c:v>8.0950000000000006</c:v>
                </c:pt>
                <c:pt idx="34163">
                  <c:v>8.1199999999999992</c:v>
                </c:pt>
                <c:pt idx="34164">
                  <c:v>8.1199999999999992</c:v>
                </c:pt>
                <c:pt idx="34165">
                  <c:v>8.1199999999999992</c:v>
                </c:pt>
                <c:pt idx="34166">
                  <c:v>8.1199999999999992</c:v>
                </c:pt>
                <c:pt idx="34167">
                  <c:v>8.0950000000000006</c:v>
                </c:pt>
                <c:pt idx="34168">
                  <c:v>8.0950000000000006</c:v>
                </c:pt>
                <c:pt idx="34169">
                  <c:v>8.07</c:v>
                </c:pt>
                <c:pt idx="34170">
                  <c:v>8.07</c:v>
                </c:pt>
                <c:pt idx="34171">
                  <c:v>8.07</c:v>
                </c:pt>
                <c:pt idx="34172">
                  <c:v>8.07</c:v>
                </c:pt>
                <c:pt idx="34173">
                  <c:v>8.07</c:v>
                </c:pt>
                <c:pt idx="34174">
                  <c:v>8.07</c:v>
                </c:pt>
                <c:pt idx="34175">
                  <c:v>8.07</c:v>
                </c:pt>
                <c:pt idx="34176">
                  <c:v>8.07</c:v>
                </c:pt>
                <c:pt idx="34177">
                  <c:v>8.07</c:v>
                </c:pt>
                <c:pt idx="34178">
                  <c:v>8.07</c:v>
                </c:pt>
                <c:pt idx="34179">
                  <c:v>8.07</c:v>
                </c:pt>
                <c:pt idx="34180">
                  <c:v>8.07</c:v>
                </c:pt>
                <c:pt idx="34181">
                  <c:v>8.07</c:v>
                </c:pt>
                <c:pt idx="34182">
                  <c:v>8.07</c:v>
                </c:pt>
                <c:pt idx="34183">
                  <c:v>8.07</c:v>
                </c:pt>
                <c:pt idx="34184">
                  <c:v>8.0449999999999999</c:v>
                </c:pt>
                <c:pt idx="34185">
                  <c:v>8.0449999999999999</c:v>
                </c:pt>
                <c:pt idx="34186">
                  <c:v>8.0449999999999999</c:v>
                </c:pt>
                <c:pt idx="34187">
                  <c:v>8.0449999999999999</c:v>
                </c:pt>
                <c:pt idx="34188">
                  <c:v>8.0449999999999999</c:v>
                </c:pt>
                <c:pt idx="34189">
                  <c:v>8.0449999999999999</c:v>
                </c:pt>
                <c:pt idx="34190">
                  <c:v>8.0449999999999999</c:v>
                </c:pt>
                <c:pt idx="34191">
                  <c:v>8.0449999999999999</c:v>
                </c:pt>
                <c:pt idx="34192">
                  <c:v>8.0449999999999999</c:v>
                </c:pt>
                <c:pt idx="34193">
                  <c:v>8.0449999999999999</c:v>
                </c:pt>
                <c:pt idx="34194">
                  <c:v>8.0449999999999999</c:v>
                </c:pt>
                <c:pt idx="34195">
                  <c:v>8.0449999999999999</c:v>
                </c:pt>
                <c:pt idx="34196">
                  <c:v>8.0449999999999999</c:v>
                </c:pt>
                <c:pt idx="34197">
                  <c:v>8.0449999999999999</c:v>
                </c:pt>
                <c:pt idx="34198">
                  <c:v>8.0449999999999999</c:v>
                </c:pt>
                <c:pt idx="34199">
                  <c:v>8.0449999999999999</c:v>
                </c:pt>
                <c:pt idx="34200">
                  <c:v>8.0449999999999999</c:v>
                </c:pt>
                <c:pt idx="34201">
                  <c:v>8.0449999999999999</c:v>
                </c:pt>
                <c:pt idx="34202">
                  <c:v>8.0449999999999999</c:v>
                </c:pt>
                <c:pt idx="34203">
                  <c:v>8.0449999999999999</c:v>
                </c:pt>
                <c:pt idx="34204">
                  <c:v>8.0449999999999999</c:v>
                </c:pt>
                <c:pt idx="34205">
                  <c:v>8.0449999999999999</c:v>
                </c:pt>
                <c:pt idx="34206">
                  <c:v>8.0449999999999999</c:v>
                </c:pt>
                <c:pt idx="34207">
                  <c:v>8.0449999999999999</c:v>
                </c:pt>
                <c:pt idx="34208">
                  <c:v>8.0449999999999999</c:v>
                </c:pt>
                <c:pt idx="34209">
                  <c:v>8.0449999999999999</c:v>
                </c:pt>
                <c:pt idx="34210">
                  <c:v>8.02</c:v>
                </c:pt>
                <c:pt idx="34211">
                  <c:v>8.0449999999999999</c:v>
                </c:pt>
                <c:pt idx="34212">
                  <c:v>8.0449999999999999</c:v>
                </c:pt>
                <c:pt idx="34213">
                  <c:v>8.0449999999999999</c:v>
                </c:pt>
                <c:pt idx="34214">
                  <c:v>8.0449999999999999</c:v>
                </c:pt>
                <c:pt idx="34215">
                  <c:v>8.0449999999999999</c:v>
                </c:pt>
                <c:pt idx="34216">
                  <c:v>8.0449999999999999</c:v>
                </c:pt>
                <c:pt idx="34217">
                  <c:v>8.07</c:v>
                </c:pt>
                <c:pt idx="34218">
                  <c:v>8.07</c:v>
                </c:pt>
                <c:pt idx="34219">
                  <c:v>8.07</c:v>
                </c:pt>
                <c:pt idx="34220">
                  <c:v>8.07</c:v>
                </c:pt>
                <c:pt idx="34221">
                  <c:v>8.07</c:v>
                </c:pt>
                <c:pt idx="34222">
                  <c:v>8.0950000000000006</c:v>
                </c:pt>
                <c:pt idx="34223">
                  <c:v>8.1199999999999992</c:v>
                </c:pt>
                <c:pt idx="34224">
                  <c:v>8.17</c:v>
                </c:pt>
                <c:pt idx="34225">
                  <c:v>8.17</c:v>
                </c:pt>
                <c:pt idx="34226">
                  <c:v>8.17</c:v>
                </c:pt>
                <c:pt idx="34227">
                  <c:v>8.17</c:v>
                </c:pt>
                <c:pt idx="34228">
                  <c:v>8.1950000000000003</c:v>
                </c:pt>
                <c:pt idx="34229">
                  <c:v>8.1950000000000003</c:v>
                </c:pt>
                <c:pt idx="34230">
                  <c:v>8.1950000000000003</c:v>
                </c:pt>
                <c:pt idx="34231">
                  <c:v>8.1950000000000003</c:v>
                </c:pt>
                <c:pt idx="34232">
                  <c:v>8.1950000000000003</c:v>
                </c:pt>
                <c:pt idx="34233">
                  <c:v>8.1950000000000003</c:v>
                </c:pt>
                <c:pt idx="34234">
                  <c:v>8.1950000000000003</c:v>
                </c:pt>
                <c:pt idx="34235">
                  <c:v>8.1950000000000003</c:v>
                </c:pt>
                <c:pt idx="34236">
                  <c:v>8.1950000000000003</c:v>
                </c:pt>
                <c:pt idx="34237">
                  <c:v>8.1950000000000003</c:v>
                </c:pt>
                <c:pt idx="34238">
                  <c:v>8.2200000000000006</c:v>
                </c:pt>
                <c:pt idx="34239">
                  <c:v>8.2449999999999992</c:v>
                </c:pt>
                <c:pt idx="34240">
                  <c:v>8.2449999999999992</c:v>
                </c:pt>
                <c:pt idx="34241">
                  <c:v>8.2200000000000006</c:v>
                </c:pt>
                <c:pt idx="34242">
                  <c:v>8.2200000000000006</c:v>
                </c:pt>
                <c:pt idx="34243">
                  <c:v>8.1950000000000003</c:v>
                </c:pt>
                <c:pt idx="34244">
                  <c:v>8.1950000000000003</c:v>
                </c:pt>
                <c:pt idx="34245">
                  <c:v>8.1950000000000003</c:v>
                </c:pt>
                <c:pt idx="34246">
                  <c:v>8.17</c:v>
                </c:pt>
                <c:pt idx="34247">
                  <c:v>8.17</c:v>
                </c:pt>
                <c:pt idx="34248">
                  <c:v>8.17</c:v>
                </c:pt>
                <c:pt idx="34249">
                  <c:v>8.17</c:v>
                </c:pt>
                <c:pt idx="34250">
                  <c:v>8.1449999999999996</c:v>
                </c:pt>
                <c:pt idx="34251">
                  <c:v>8.1449999999999996</c:v>
                </c:pt>
                <c:pt idx="34252">
                  <c:v>8.1449999999999996</c:v>
                </c:pt>
                <c:pt idx="34253">
                  <c:v>8.1449999999999996</c:v>
                </c:pt>
                <c:pt idx="34254">
                  <c:v>8.1449999999999996</c:v>
                </c:pt>
                <c:pt idx="34255">
                  <c:v>8.1449999999999996</c:v>
                </c:pt>
                <c:pt idx="34256">
                  <c:v>8.1449999999999996</c:v>
                </c:pt>
                <c:pt idx="34257">
                  <c:v>8.1449999999999996</c:v>
                </c:pt>
                <c:pt idx="34258">
                  <c:v>8.1449999999999996</c:v>
                </c:pt>
                <c:pt idx="34259">
                  <c:v>8.1449999999999996</c:v>
                </c:pt>
                <c:pt idx="34260">
                  <c:v>8.1449999999999996</c:v>
                </c:pt>
                <c:pt idx="34261">
                  <c:v>8.1449999999999996</c:v>
                </c:pt>
                <c:pt idx="34262">
                  <c:v>8.1449999999999996</c:v>
                </c:pt>
                <c:pt idx="34263">
                  <c:v>8.1449999999999996</c:v>
                </c:pt>
                <c:pt idx="34264">
                  <c:v>8.1449999999999996</c:v>
                </c:pt>
                <c:pt idx="34265">
                  <c:v>8.1449999999999996</c:v>
                </c:pt>
                <c:pt idx="34266">
                  <c:v>8.1449999999999996</c:v>
                </c:pt>
                <c:pt idx="34267">
                  <c:v>8.1449999999999996</c:v>
                </c:pt>
                <c:pt idx="34268">
                  <c:v>8.1449999999999996</c:v>
                </c:pt>
                <c:pt idx="34269">
                  <c:v>8.1449999999999996</c:v>
                </c:pt>
                <c:pt idx="34270">
                  <c:v>8.1449999999999996</c:v>
                </c:pt>
                <c:pt idx="34271">
                  <c:v>8.1449999999999996</c:v>
                </c:pt>
                <c:pt idx="34272">
                  <c:v>8.1449999999999996</c:v>
                </c:pt>
                <c:pt idx="34273">
                  <c:v>8.1449999999999996</c:v>
                </c:pt>
                <c:pt idx="34274">
                  <c:v>8.1449999999999996</c:v>
                </c:pt>
                <c:pt idx="34275">
                  <c:v>8.1449999999999996</c:v>
                </c:pt>
                <c:pt idx="34276">
                  <c:v>8.1449999999999996</c:v>
                </c:pt>
                <c:pt idx="34277">
                  <c:v>8.1449999999999996</c:v>
                </c:pt>
                <c:pt idx="34278">
                  <c:v>8.1449999999999996</c:v>
                </c:pt>
                <c:pt idx="34279">
                  <c:v>8.1449999999999996</c:v>
                </c:pt>
                <c:pt idx="34280">
                  <c:v>8.1449999999999996</c:v>
                </c:pt>
                <c:pt idx="34281">
                  <c:v>8.1449999999999996</c:v>
                </c:pt>
                <c:pt idx="34282">
                  <c:v>8.1449999999999996</c:v>
                </c:pt>
                <c:pt idx="34283">
                  <c:v>8.1449999999999996</c:v>
                </c:pt>
                <c:pt idx="34284">
                  <c:v>8.1449999999999996</c:v>
                </c:pt>
                <c:pt idx="34285">
                  <c:v>8.1449999999999996</c:v>
                </c:pt>
                <c:pt idx="34286">
                  <c:v>8.1449999999999996</c:v>
                </c:pt>
                <c:pt idx="34287">
                  <c:v>8.1449999999999996</c:v>
                </c:pt>
                <c:pt idx="34288">
                  <c:v>8.1449999999999996</c:v>
                </c:pt>
                <c:pt idx="34289">
                  <c:v>8.1449999999999996</c:v>
                </c:pt>
                <c:pt idx="34290">
                  <c:v>8.1449999999999996</c:v>
                </c:pt>
                <c:pt idx="34291">
                  <c:v>8.1449999999999996</c:v>
                </c:pt>
                <c:pt idx="34292">
                  <c:v>8.1449999999999996</c:v>
                </c:pt>
                <c:pt idx="34293">
                  <c:v>8.1449999999999996</c:v>
                </c:pt>
                <c:pt idx="34294">
                  <c:v>8.1449999999999996</c:v>
                </c:pt>
                <c:pt idx="34295">
                  <c:v>8.1449999999999996</c:v>
                </c:pt>
                <c:pt idx="34296">
                  <c:v>8.1449999999999996</c:v>
                </c:pt>
                <c:pt idx="34297">
                  <c:v>8.1449999999999996</c:v>
                </c:pt>
                <c:pt idx="34298">
                  <c:v>8.1449999999999996</c:v>
                </c:pt>
                <c:pt idx="34299">
                  <c:v>8.1449999999999996</c:v>
                </c:pt>
                <c:pt idx="34300">
                  <c:v>8.1449999999999996</c:v>
                </c:pt>
                <c:pt idx="34301">
                  <c:v>8.1199999999999992</c:v>
                </c:pt>
                <c:pt idx="34302">
                  <c:v>8.1199999999999992</c:v>
                </c:pt>
                <c:pt idx="34303">
                  <c:v>8.1199999999999992</c:v>
                </c:pt>
                <c:pt idx="34304">
                  <c:v>8.1199999999999992</c:v>
                </c:pt>
                <c:pt idx="34305">
                  <c:v>8.1199999999999992</c:v>
                </c:pt>
                <c:pt idx="34306">
                  <c:v>8.1199999999999992</c:v>
                </c:pt>
                <c:pt idx="34307">
                  <c:v>8.1199999999999992</c:v>
                </c:pt>
                <c:pt idx="34308">
                  <c:v>8.1199999999999992</c:v>
                </c:pt>
                <c:pt idx="34309">
                  <c:v>8.1199999999999992</c:v>
                </c:pt>
                <c:pt idx="34310">
                  <c:v>8.1199999999999992</c:v>
                </c:pt>
                <c:pt idx="34311">
                  <c:v>8.1199999999999992</c:v>
                </c:pt>
                <c:pt idx="34312">
                  <c:v>8.1199999999999992</c:v>
                </c:pt>
                <c:pt idx="34313">
                  <c:v>8.1199999999999992</c:v>
                </c:pt>
                <c:pt idx="34314">
                  <c:v>8.1199999999999992</c:v>
                </c:pt>
                <c:pt idx="34315">
                  <c:v>8.1199999999999992</c:v>
                </c:pt>
                <c:pt idx="34316">
                  <c:v>8.1199999999999992</c:v>
                </c:pt>
                <c:pt idx="34317">
                  <c:v>8.1199999999999992</c:v>
                </c:pt>
                <c:pt idx="34318">
                  <c:v>8.1449999999999996</c:v>
                </c:pt>
                <c:pt idx="34319">
                  <c:v>8.1449999999999996</c:v>
                </c:pt>
                <c:pt idx="34320">
                  <c:v>8.1449999999999996</c:v>
                </c:pt>
                <c:pt idx="34321">
                  <c:v>8.1449999999999996</c:v>
                </c:pt>
                <c:pt idx="34322">
                  <c:v>8.1449999999999996</c:v>
                </c:pt>
                <c:pt idx="34323">
                  <c:v>8.1449999999999996</c:v>
                </c:pt>
                <c:pt idx="34324">
                  <c:v>8.1449999999999996</c:v>
                </c:pt>
                <c:pt idx="34325">
                  <c:v>8.17</c:v>
                </c:pt>
                <c:pt idx="34326">
                  <c:v>8.17</c:v>
                </c:pt>
                <c:pt idx="34327">
                  <c:v>8.17</c:v>
                </c:pt>
                <c:pt idx="34328">
                  <c:v>8.17</c:v>
                </c:pt>
                <c:pt idx="34329">
                  <c:v>8.17</c:v>
                </c:pt>
                <c:pt idx="34330">
                  <c:v>8.17</c:v>
                </c:pt>
                <c:pt idx="34331">
                  <c:v>8.17</c:v>
                </c:pt>
                <c:pt idx="34332">
                  <c:v>8.17</c:v>
                </c:pt>
                <c:pt idx="34333">
                  <c:v>8.17</c:v>
                </c:pt>
                <c:pt idx="34334">
                  <c:v>8.17</c:v>
                </c:pt>
                <c:pt idx="34335">
                  <c:v>8.17</c:v>
                </c:pt>
                <c:pt idx="34336">
                  <c:v>8.17</c:v>
                </c:pt>
                <c:pt idx="34337">
                  <c:v>8.17</c:v>
                </c:pt>
                <c:pt idx="34338">
                  <c:v>8.17</c:v>
                </c:pt>
                <c:pt idx="34339">
                  <c:v>8.17</c:v>
                </c:pt>
                <c:pt idx="34340">
                  <c:v>8.17</c:v>
                </c:pt>
                <c:pt idx="34341">
                  <c:v>8.17</c:v>
                </c:pt>
                <c:pt idx="34342">
                  <c:v>8.17</c:v>
                </c:pt>
                <c:pt idx="34343">
                  <c:v>8.17</c:v>
                </c:pt>
                <c:pt idx="34344">
                  <c:v>8.1449999999999996</c:v>
                </c:pt>
                <c:pt idx="34345">
                  <c:v>8.1449999999999996</c:v>
                </c:pt>
                <c:pt idx="34346">
                  <c:v>8.1449999999999996</c:v>
                </c:pt>
                <c:pt idx="34347">
                  <c:v>8.1449999999999996</c:v>
                </c:pt>
                <c:pt idx="34348">
                  <c:v>8.1449999999999996</c:v>
                </c:pt>
                <c:pt idx="34349">
                  <c:v>8.1449999999999996</c:v>
                </c:pt>
                <c:pt idx="34350">
                  <c:v>8.1449999999999996</c:v>
                </c:pt>
                <c:pt idx="34351">
                  <c:v>8.1449999999999996</c:v>
                </c:pt>
                <c:pt idx="34352">
                  <c:v>8.1449999999999996</c:v>
                </c:pt>
                <c:pt idx="34353">
                  <c:v>8.1449999999999996</c:v>
                </c:pt>
                <c:pt idx="34354">
                  <c:v>8.1449999999999996</c:v>
                </c:pt>
                <c:pt idx="34355">
                  <c:v>8.1449999999999996</c:v>
                </c:pt>
                <c:pt idx="34356">
                  <c:v>8.1449999999999996</c:v>
                </c:pt>
                <c:pt idx="34357">
                  <c:v>8.1449999999999996</c:v>
                </c:pt>
                <c:pt idx="34358">
                  <c:v>8.1449999999999996</c:v>
                </c:pt>
                <c:pt idx="34359">
                  <c:v>8.1449999999999996</c:v>
                </c:pt>
                <c:pt idx="34360">
                  <c:v>8.1199999999999992</c:v>
                </c:pt>
                <c:pt idx="34361">
                  <c:v>8.1199999999999992</c:v>
                </c:pt>
                <c:pt idx="34362">
                  <c:v>8.1199999999999992</c:v>
                </c:pt>
                <c:pt idx="34363">
                  <c:v>8.1199999999999992</c:v>
                </c:pt>
                <c:pt idx="34364">
                  <c:v>8.1199999999999992</c:v>
                </c:pt>
                <c:pt idx="34365">
                  <c:v>8.1199999999999992</c:v>
                </c:pt>
                <c:pt idx="34366">
                  <c:v>8.1199999999999992</c:v>
                </c:pt>
                <c:pt idx="34367">
                  <c:v>8.1199999999999992</c:v>
                </c:pt>
                <c:pt idx="34368">
                  <c:v>8.1199999999999992</c:v>
                </c:pt>
                <c:pt idx="34369">
                  <c:v>8.1199999999999992</c:v>
                </c:pt>
                <c:pt idx="34370">
                  <c:v>8.1199999999999992</c:v>
                </c:pt>
                <c:pt idx="34371">
                  <c:v>8.1199999999999992</c:v>
                </c:pt>
                <c:pt idx="34372">
                  <c:v>8.0950000000000006</c:v>
                </c:pt>
                <c:pt idx="34373">
                  <c:v>8.0950000000000006</c:v>
                </c:pt>
                <c:pt idx="34374">
                  <c:v>8.0950000000000006</c:v>
                </c:pt>
                <c:pt idx="34375">
                  <c:v>8.0950000000000006</c:v>
                </c:pt>
                <c:pt idx="34376">
                  <c:v>8.0950000000000006</c:v>
                </c:pt>
                <c:pt idx="34377">
                  <c:v>8.0950000000000006</c:v>
                </c:pt>
                <c:pt idx="34378">
                  <c:v>8.0950000000000006</c:v>
                </c:pt>
                <c:pt idx="34379">
                  <c:v>8.0950000000000006</c:v>
                </c:pt>
                <c:pt idx="34380">
                  <c:v>8.0950000000000006</c:v>
                </c:pt>
                <c:pt idx="34381">
                  <c:v>8.0950000000000006</c:v>
                </c:pt>
                <c:pt idx="34382">
                  <c:v>8.0950000000000006</c:v>
                </c:pt>
                <c:pt idx="34383">
                  <c:v>8.0950000000000006</c:v>
                </c:pt>
                <c:pt idx="34384">
                  <c:v>8.0950000000000006</c:v>
                </c:pt>
                <c:pt idx="34385">
                  <c:v>8.0950000000000006</c:v>
                </c:pt>
                <c:pt idx="34386">
                  <c:v>8.0950000000000006</c:v>
                </c:pt>
                <c:pt idx="34387">
                  <c:v>8.0950000000000006</c:v>
                </c:pt>
                <c:pt idx="34388">
                  <c:v>8.0950000000000006</c:v>
                </c:pt>
                <c:pt idx="34389">
                  <c:v>8.0950000000000006</c:v>
                </c:pt>
                <c:pt idx="34390">
                  <c:v>8.0950000000000006</c:v>
                </c:pt>
                <c:pt idx="34391">
                  <c:v>8.0950000000000006</c:v>
                </c:pt>
                <c:pt idx="34392">
                  <c:v>8.0950000000000006</c:v>
                </c:pt>
                <c:pt idx="34393">
                  <c:v>8.0950000000000006</c:v>
                </c:pt>
                <c:pt idx="34394">
                  <c:v>8.0950000000000006</c:v>
                </c:pt>
                <c:pt idx="34395">
                  <c:v>8.0950000000000006</c:v>
                </c:pt>
                <c:pt idx="34396">
                  <c:v>8.0950000000000006</c:v>
                </c:pt>
                <c:pt idx="34397">
                  <c:v>8.0950000000000006</c:v>
                </c:pt>
                <c:pt idx="34398">
                  <c:v>8.0950000000000006</c:v>
                </c:pt>
                <c:pt idx="34399">
                  <c:v>8.0950000000000006</c:v>
                </c:pt>
                <c:pt idx="34400">
                  <c:v>8.0950000000000006</c:v>
                </c:pt>
                <c:pt idx="34401">
                  <c:v>8.0950000000000006</c:v>
                </c:pt>
                <c:pt idx="34402">
                  <c:v>8.0950000000000006</c:v>
                </c:pt>
                <c:pt idx="34403">
                  <c:v>8.0950000000000006</c:v>
                </c:pt>
                <c:pt idx="34404">
                  <c:v>8.0950000000000006</c:v>
                </c:pt>
                <c:pt idx="34405">
                  <c:v>8.0950000000000006</c:v>
                </c:pt>
                <c:pt idx="34406">
                  <c:v>8.0950000000000006</c:v>
                </c:pt>
                <c:pt idx="34407">
                  <c:v>8.0950000000000006</c:v>
                </c:pt>
                <c:pt idx="34408">
                  <c:v>8.0950000000000006</c:v>
                </c:pt>
                <c:pt idx="34409">
                  <c:v>8.0950000000000006</c:v>
                </c:pt>
                <c:pt idx="34410">
                  <c:v>8.0950000000000006</c:v>
                </c:pt>
                <c:pt idx="34411">
                  <c:v>8.0950000000000006</c:v>
                </c:pt>
                <c:pt idx="34412">
                  <c:v>8.1199999999999992</c:v>
                </c:pt>
                <c:pt idx="34413">
                  <c:v>8.1199999999999992</c:v>
                </c:pt>
                <c:pt idx="34414">
                  <c:v>8.1199999999999992</c:v>
                </c:pt>
                <c:pt idx="34415">
                  <c:v>8.1199999999999992</c:v>
                </c:pt>
                <c:pt idx="34416">
                  <c:v>8.1199999999999992</c:v>
                </c:pt>
                <c:pt idx="34417">
                  <c:v>8.1199999999999992</c:v>
                </c:pt>
                <c:pt idx="34418">
                  <c:v>8.1199999999999992</c:v>
                </c:pt>
                <c:pt idx="34419">
                  <c:v>8.1449999999999996</c:v>
                </c:pt>
                <c:pt idx="34420">
                  <c:v>8.17</c:v>
                </c:pt>
                <c:pt idx="34421">
                  <c:v>8.1950000000000003</c:v>
                </c:pt>
                <c:pt idx="34422">
                  <c:v>8.2200000000000006</c:v>
                </c:pt>
                <c:pt idx="34423">
                  <c:v>8.2449999999999992</c:v>
                </c:pt>
                <c:pt idx="34424">
                  <c:v>8.2949999999999999</c:v>
                </c:pt>
                <c:pt idx="34425">
                  <c:v>8.2949999999999999</c:v>
                </c:pt>
                <c:pt idx="34426">
                  <c:v>8.3190000000000008</c:v>
                </c:pt>
                <c:pt idx="34427">
                  <c:v>8.2949999999999999</c:v>
                </c:pt>
                <c:pt idx="34428">
                  <c:v>8.3190000000000008</c:v>
                </c:pt>
                <c:pt idx="34429">
                  <c:v>8.3439999999999994</c:v>
                </c:pt>
                <c:pt idx="34430">
                  <c:v>8.3190000000000008</c:v>
                </c:pt>
                <c:pt idx="34431">
                  <c:v>8.2949999999999999</c:v>
                </c:pt>
                <c:pt idx="34432">
                  <c:v>8.27</c:v>
                </c:pt>
                <c:pt idx="34433">
                  <c:v>8.2449999999999992</c:v>
                </c:pt>
                <c:pt idx="34434">
                  <c:v>8.2200000000000006</c:v>
                </c:pt>
                <c:pt idx="34435">
                  <c:v>8.2200000000000006</c:v>
                </c:pt>
                <c:pt idx="34436">
                  <c:v>8.2200000000000006</c:v>
                </c:pt>
                <c:pt idx="34437">
                  <c:v>8.2200000000000006</c:v>
                </c:pt>
                <c:pt idx="34438">
                  <c:v>8.1950000000000003</c:v>
                </c:pt>
                <c:pt idx="34439">
                  <c:v>8.1950000000000003</c:v>
                </c:pt>
                <c:pt idx="34440">
                  <c:v>8.17</c:v>
                </c:pt>
                <c:pt idx="34441">
                  <c:v>8.17</c:v>
                </c:pt>
                <c:pt idx="34442">
                  <c:v>8.17</c:v>
                </c:pt>
                <c:pt idx="34443">
                  <c:v>8.1449999999999996</c:v>
                </c:pt>
                <c:pt idx="34444">
                  <c:v>8.1449999999999996</c:v>
                </c:pt>
                <c:pt idx="34445">
                  <c:v>8.1449999999999996</c:v>
                </c:pt>
                <c:pt idx="34446">
                  <c:v>8.17</c:v>
                </c:pt>
                <c:pt idx="34447">
                  <c:v>8.1449999999999996</c:v>
                </c:pt>
                <c:pt idx="34448">
                  <c:v>8.1449999999999996</c:v>
                </c:pt>
                <c:pt idx="34449">
                  <c:v>8.1449999999999996</c:v>
                </c:pt>
                <c:pt idx="34450">
                  <c:v>8.1449999999999996</c:v>
                </c:pt>
                <c:pt idx="34451">
                  <c:v>8.1449999999999996</c:v>
                </c:pt>
                <c:pt idx="34452">
                  <c:v>8.1449999999999996</c:v>
                </c:pt>
                <c:pt idx="34453">
                  <c:v>8.1449999999999996</c:v>
                </c:pt>
                <c:pt idx="34454">
                  <c:v>8.1449999999999996</c:v>
                </c:pt>
                <c:pt idx="34455">
                  <c:v>8.1449999999999996</c:v>
                </c:pt>
                <c:pt idx="34456">
                  <c:v>8.1449999999999996</c:v>
                </c:pt>
                <c:pt idx="34457">
                  <c:v>8.1449999999999996</c:v>
                </c:pt>
                <c:pt idx="34458">
                  <c:v>8.1449999999999996</c:v>
                </c:pt>
                <c:pt idx="34459">
                  <c:v>8.1449999999999996</c:v>
                </c:pt>
                <c:pt idx="34460">
                  <c:v>8.1449999999999996</c:v>
                </c:pt>
                <c:pt idx="34461">
                  <c:v>8.1449999999999996</c:v>
                </c:pt>
                <c:pt idx="34462">
                  <c:v>8.1449999999999996</c:v>
                </c:pt>
                <c:pt idx="34463">
                  <c:v>8.1449999999999996</c:v>
                </c:pt>
                <c:pt idx="34464">
                  <c:v>8.1449999999999996</c:v>
                </c:pt>
                <c:pt idx="34465">
                  <c:v>8.1449999999999996</c:v>
                </c:pt>
                <c:pt idx="34466">
                  <c:v>8.1449999999999996</c:v>
                </c:pt>
                <c:pt idx="34467">
                  <c:v>8.1449999999999996</c:v>
                </c:pt>
                <c:pt idx="34468">
                  <c:v>8.1449999999999996</c:v>
                </c:pt>
                <c:pt idx="34469">
                  <c:v>8.1449999999999996</c:v>
                </c:pt>
                <c:pt idx="34470">
                  <c:v>8.1449999999999996</c:v>
                </c:pt>
                <c:pt idx="34471">
                  <c:v>8.1449999999999996</c:v>
                </c:pt>
                <c:pt idx="34472">
                  <c:v>8.1199999999999992</c:v>
                </c:pt>
                <c:pt idx="34473">
                  <c:v>8.1199999999999992</c:v>
                </c:pt>
                <c:pt idx="34474">
                  <c:v>8.1199999999999992</c:v>
                </c:pt>
                <c:pt idx="34475">
                  <c:v>8.1199999999999992</c:v>
                </c:pt>
                <c:pt idx="34476">
                  <c:v>8.1199999999999992</c:v>
                </c:pt>
                <c:pt idx="34477">
                  <c:v>8.1199999999999992</c:v>
                </c:pt>
                <c:pt idx="34478">
                  <c:v>8.0950000000000006</c:v>
                </c:pt>
                <c:pt idx="34479">
                  <c:v>8.0950000000000006</c:v>
                </c:pt>
                <c:pt idx="34480">
                  <c:v>8.07</c:v>
                </c:pt>
                <c:pt idx="34481">
                  <c:v>8.07</c:v>
                </c:pt>
                <c:pt idx="34482">
                  <c:v>8.07</c:v>
                </c:pt>
                <c:pt idx="34483">
                  <c:v>8.0950000000000006</c:v>
                </c:pt>
                <c:pt idx="34484">
                  <c:v>8.0950000000000006</c:v>
                </c:pt>
                <c:pt idx="34485">
                  <c:v>8.0950000000000006</c:v>
                </c:pt>
                <c:pt idx="34486">
                  <c:v>8.0950000000000006</c:v>
                </c:pt>
                <c:pt idx="34487">
                  <c:v>8.0950000000000006</c:v>
                </c:pt>
                <c:pt idx="34488">
                  <c:v>8.0950000000000006</c:v>
                </c:pt>
                <c:pt idx="34489">
                  <c:v>8.07</c:v>
                </c:pt>
                <c:pt idx="34490">
                  <c:v>8.0950000000000006</c:v>
                </c:pt>
                <c:pt idx="34491">
                  <c:v>8.0950000000000006</c:v>
                </c:pt>
                <c:pt idx="34492">
                  <c:v>8.0950000000000006</c:v>
                </c:pt>
                <c:pt idx="34493">
                  <c:v>8.0950000000000006</c:v>
                </c:pt>
                <c:pt idx="34494">
                  <c:v>8.07</c:v>
                </c:pt>
                <c:pt idx="34495">
                  <c:v>8.07</c:v>
                </c:pt>
                <c:pt idx="34496">
                  <c:v>8.07</c:v>
                </c:pt>
                <c:pt idx="34497">
                  <c:v>8.0449999999999999</c:v>
                </c:pt>
                <c:pt idx="34498">
                  <c:v>8.0449999999999999</c:v>
                </c:pt>
                <c:pt idx="34499">
                  <c:v>8.0449999999999999</c:v>
                </c:pt>
                <c:pt idx="34500">
                  <c:v>8.0449999999999999</c:v>
                </c:pt>
                <c:pt idx="34501">
                  <c:v>8.0449999999999999</c:v>
                </c:pt>
                <c:pt idx="34502">
                  <c:v>8.0449999999999999</c:v>
                </c:pt>
                <c:pt idx="34503">
                  <c:v>8.0449999999999999</c:v>
                </c:pt>
                <c:pt idx="34504">
                  <c:v>8.0449999999999999</c:v>
                </c:pt>
                <c:pt idx="34505">
                  <c:v>8.07</c:v>
                </c:pt>
                <c:pt idx="34506">
                  <c:v>8.07</c:v>
                </c:pt>
                <c:pt idx="34507">
                  <c:v>8.07</c:v>
                </c:pt>
                <c:pt idx="34508">
                  <c:v>8.0950000000000006</c:v>
                </c:pt>
                <c:pt idx="34509">
                  <c:v>8.0950000000000006</c:v>
                </c:pt>
                <c:pt idx="34510">
                  <c:v>8.0950000000000006</c:v>
                </c:pt>
                <c:pt idx="34511">
                  <c:v>8.0950000000000006</c:v>
                </c:pt>
                <c:pt idx="34512">
                  <c:v>8.1199999999999992</c:v>
                </c:pt>
                <c:pt idx="34513">
                  <c:v>8.1449999999999996</c:v>
                </c:pt>
                <c:pt idx="34514">
                  <c:v>8.17</c:v>
                </c:pt>
                <c:pt idx="34515">
                  <c:v>8.17</c:v>
                </c:pt>
                <c:pt idx="34516">
                  <c:v>8.1950000000000003</c:v>
                </c:pt>
                <c:pt idx="34517">
                  <c:v>8.1950000000000003</c:v>
                </c:pt>
                <c:pt idx="34518">
                  <c:v>8.2200000000000006</c:v>
                </c:pt>
                <c:pt idx="34519">
                  <c:v>8.2449999999999992</c:v>
                </c:pt>
                <c:pt idx="34520">
                  <c:v>8.2949999999999999</c:v>
                </c:pt>
                <c:pt idx="34521">
                  <c:v>8.2949999999999999</c:v>
                </c:pt>
                <c:pt idx="34522">
                  <c:v>8.3190000000000008</c:v>
                </c:pt>
                <c:pt idx="34523">
                  <c:v>8.3190000000000008</c:v>
                </c:pt>
                <c:pt idx="34524">
                  <c:v>8.3190000000000008</c:v>
                </c:pt>
                <c:pt idx="34525">
                  <c:v>8.3190000000000008</c:v>
                </c:pt>
                <c:pt idx="34526">
                  <c:v>8.3439999999999994</c:v>
                </c:pt>
                <c:pt idx="34527">
                  <c:v>8.3190000000000008</c:v>
                </c:pt>
                <c:pt idx="34528">
                  <c:v>8.27</c:v>
                </c:pt>
                <c:pt idx="34529">
                  <c:v>8.2200000000000006</c:v>
                </c:pt>
                <c:pt idx="34530">
                  <c:v>8.1950000000000003</c:v>
                </c:pt>
                <c:pt idx="34531">
                  <c:v>8.17</c:v>
                </c:pt>
                <c:pt idx="34532">
                  <c:v>8.17</c:v>
                </c:pt>
                <c:pt idx="34533">
                  <c:v>8.1449999999999996</c:v>
                </c:pt>
                <c:pt idx="34534">
                  <c:v>8.1449999999999996</c:v>
                </c:pt>
                <c:pt idx="34535">
                  <c:v>8.1199999999999992</c:v>
                </c:pt>
                <c:pt idx="34536">
                  <c:v>8.1199999999999992</c:v>
                </c:pt>
                <c:pt idx="34537">
                  <c:v>8.1199999999999992</c:v>
                </c:pt>
                <c:pt idx="34538">
                  <c:v>8.0950000000000006</c:v>
                </c:pt>
                <c:pt idx="34539">
                  <c:v>8.0950000000000006</c:v>
                </c:pt>
                <c:pt idx="34540">
                  <c:v>8.0950000000000006</c:v>
                </c:pt>
                <c:pt idx="34541">
                  <c:v>8.0950000000000006</c:v>
                </c:pt>
                <c:pt idx="34542">
                  <c:v>8.07</c:v>
                </c:pt>
                <c:pt idx="34543">
                  <c:v>8.07</c:v>
                </c:pt>
                <c:pt idx="34544">
                  <c:v>8.0449999999999999</c:v>
                </c:pt>
                <c:pt idx="34545">
                  <c:v>8.0449999999999999</c:v>
                </c:pt>
                <c:pt idx="34546">
                  <c:v>8.0449999999999999</c:v>
                </c:pt>
                <c:pt idx="34547">
                  <c:v>8.0449999999999999</c:v>
                </c:pt>
                <c:pt idx="34548">
                  <c:v>8.0449999999999999</c:v>
                </c:pt>
                <c:pt idx="34549">
                  <c:v>8.0449999999999999</c:v>
                </c:pt>
                <c:pt idx="34550">
                  <c:v>8.0449999999999999</c:v>
                </c:pt>
                <c:pt idx="34551">
                  <c:v>8.02</c:v>
                </c:pt>
                <c:pt idx="34552">
                  <c:v>8.02</c:v>
                </c:pt>
                <c:pt idx="34553">
                  <c:v>8.02</c:v>
                </c:pt>
                <c:pt idx="34554">
                  <c:v>8.02</c:v>
                </c:pt>
                <c:pt idx="34555">
                  <c:v>7.9950000000000001</c:v>
                </c:pt>
                <c:pt idx="34556">
                  <c:v>7.9950000000000001</c:v>
                </c:pt>
                <c:pt idx="34557">
                  <c:v>7.9950000000000001</c:v>
                </c:pt>
                <c:pt idx="34558">
                  <c:v>7.9950000000000001</c:v>
                </c:pt>
                <c:pt idx="34559">
                  <c:v>7.9950000000000001</c:v>
                </c:pt>
                <c:pt idx="34560">
                  <c:v>7.9950000000000001</c:v>
                </c:pt>
                <c:pt idx="34561">
                  <c:v>7.9950000000000001</c:v>
                </c:pt>
                <c:pt idx="34562">
                  <c:v>7.9950000000000001</c:v>
                </c:pt>
                <c:pt idx="34563">
                  <c:v>7.9950000000000001</c:v>
                </c:pt>
                <c:pt idx="34564">
                  <c:v>7.9950000000000001</c:v>
                </c:pt>
                <c:pt idx="34565">
                  <c:v>7.9950000000000001</c:v>
                </c:pt>
                <c:pt idx="34566">
                  <c:v>7.9950000000000001</c:v>
                </c:pt>
                <c:pt idx="34567">
                  <c:v>8.02</c:v>
                </c:pt>
                <c:pt idx="34568">
                  <c:v>8.02</c:v>
                </c:pt>
                <c:pt idx="34569">
                  <c:v>8.02</c:v>
                </c:pt>
                <c:pt idx="34570">
                  <c:v>8.02</c:v>
                </c:pt>
                <c:pt idx="34571">
                  <c:v>8.02</c:v>
                </c:pt>
                <c:pt idx="34572">
                  <c:v>8.02</c:v>
                </c:pt>
                <c:pt idx="34573">
                  <c:v>8.02</c:v>
                </c:pt>
                <c:pt idx="34574">
                  <c:v>7.9950000000000001</c:v>
                </c:pt>
                <c:pt idx="34575">
                  <c:v>8.02</c:v>
                </c:pt>
                <c:pt idx="34576">
                  <c:v>8.02</c:v>
                </c:pt>
                <c:pt idx="34577">
                  <c:v>7.9950000000000001</c:v>
                </c:pt>
                <c:pt idx="34578">
                  <c:v>7.9950000000000001</c:v>
                </c:pt>
                <c:pt idx="34579">
                  <c:v>7.9950000000000001</c:v>
                </c:pt>
                <c:pt idx="34580">
                  <c:v>7.9950000000000001</c:v>
                </c:pt>
                <c:pt idx="34581">
                  <c:v>7.9950000000000001</c:v>
                </c:pt>
                <c:pt idx="34582">
                  <c:v>7.9950000000000001</c:v>
                </c:pt>
                <c:pt idx="34583">
                  <c:v>7.9950000000000001</c:v>
                </c:pt>
                <c:pt idx="34584">
                  <c:v>7.9950000000000001</c:v>
                </c:pt>
                <c:pt idx="34585">
                  <c:v>7.9950000000000001</c:v>
                </c:pt>
                <c:pt idx="34586">
                  <c:v>7.9950000000000001</c:v>
                </c:pt>
                <c:pt idx="34587">
                  <c:v>7.9950000000000001</c:v>
                </c:pt>
                <c:pt idx="34588">
                  <c:v>7.9950000000000001</c:v>
                </c:pt>
                <c:pt idx="34589">
                  <c:v>7.9950000000000001</c:v>
                </c:pt>
                <c:pt idx="34590">
                  <c:v>7.9950000000000001</c:v>
                </c:pt>
                <c:pt idx="34591">
                  <c:v>7.9950000000000001</c:v>
                </c:pt>
                <c:pt idx="34592">
                  <c:v>7.9950000000000001</c:v>
                </c:pt>
                <c:pt idx="34593">
                  <c:v>7.9950000000000001</c:v>
                </c:pt>
                <c:pt idx="34594">
                  <c:v>7.9950000000000001</c:v>
                </c:pt>
                <c:pt idx="34595">
                  <c:v>7.9950000000000001</c:v>
                </c:pt>
                <c:pt idx="34596">
                  <c:v>7.9950000000000001</c:v>
                </c:pt>
                <c:pt idx="34597">
                  <c:v>7.9950000000000001</c:v>
                </c:pt>
                <c:pt idx="34598">
                  <c:v>8.02</c:v>
                </c:pt>
                <c:pt idx="34599">
                  <c:v>8.02</c:v>
                </c:pt>
                <c:pt idx="34600">
                  <c:v>8.02</c:v>
                </c:pt>
                <c:pt idx="34601">
                  <c:v>8.0449999999999999</c:v>
                </c:pt>
                <c:pt idx="34602">
                  <c:v>8.0449999999999999</c:v>
                </c:pt>
                <c:pt idx="34603">
                  <c:v>8.0449999999999999</c:v>
                </c:pt>
                <c:pt idx="34604">
                  <c:v>8.0449999999999999</c:v>
                </c:pt>
                <c:pt idx="34605">
                  <c:v>8.0449999999999999</c:v>
                </c:pt>
                <c:pt idx="34606">
                  <c:v>8.0449999999999999</c:v>
                </c:pt>
                <c:pt idx="34607">
                  <c:v>8.0449999999999999</c:v>
                </c:pt>
                <c:pt idx="34608">
                  <c:v>8.0449999999999999</c:v>
                </c:pt>
                <c:pt idx="34609">
                  <c:v>8.0449999999999999</c:v>
                </c:pt>
                <c:pt idx="34610">
                  <c:v>8.0449999999999999</c:v>
                </c:pt>
                <c:pt idx="34611">
                  <c:v>8.0449999999999999</c:v>
                </c:pt>
                <c:pt idx="34612">
                  <c:v>8.0449999999999999</c:v>
                </c:pt>
                <c:pt idx="34613">
                  <c:v>8.0449999999999999</c:v>
                </c:pt>
                <c:pt idx="34614">
                  <c:v>8.0449999999999999</c:v>
                </c:pt>
                <c:pt idx="34615">
                  <c:v>8.0449999999999999</c:v>
                </c:pt>
                <c:pt idx="34616">
                  <c:v>8.0449999999999999</c:v>
                </c:pt>
                <c:pt idx="34617">
                  <c:v>8.0449999999999999</c:v>
                </c:pt>
                <c:pt idx="34618">
                  <c:v>8.0449999999999999</c:v>
                </c:pt>
                <c:pt idx="34619">
                  <c:v>8.07</c:v>
                </c:pt>
                <c:pt idx="34620">
                  <c:v>8.07</c:v>
                </c:pt>
                <c:pt idx="34621">
                  <c:v>8.0950000000000006</c:v>
                </c:pt>
                <c:pt idx="34622">
                  <c:v>8.0950000000000006</c:v>
                </c:pt>
                <c:pt idx="34623">
                  <c:v>8.0950000000000006</c:v>
                </c:pt>
                <c:pt idx="34624">
                  <c:v>8.0950000000000006</c:v>
                </c:pt>
                <c:pt idx="34625">
                  <c:v>8.0950000000000006</c:v>
                </c:pt>
                <c:pt idx="34626">
                  <c:v>8.1199999999999992</c:v>
                </c:pt>
                <c:pt idx="34627">
                  <c:v>8.0950000000000006</c:v>
                </c:pt>
                <c:pt idx="34628">
                  <c:v>8.1199999999999992</c:v>
                </c:pt>
                <c:pt idx="34629">
                  <c:v>8.1199999999999992</c:v>
                </c:pt>
                <c:pt idx="34630">
                  <c:v>8.1199999999999992</c:v>
                </c:pt>
                <c:pt idx="34631">
                  <c:v>8.1199999999999992</c:v>
                </c:pt>
                <c:pt idx="34632">
                  <c:v>8.0950000000000006</c:v>
                </c:pt>
                <c:pt idx="34633">
                  <c:v>8.07</c:v>
                </c:pt>
                <c:pt idx="34634">
                  <c:v>8.0449999999999999</c:v>
                </c:pt>
                <c:pt idx="34635">
                  <c:v>8.0449999999999999</c:v>
                </c:pt>
                <c:pt idx="34636">
                  <c:v>8.0449999999999999</c:v>
                </c:pt>
                <c:pt idx="34637">
                  <c:v>8.07</c:v>
                </c:pt>
                <c:pt idx="34638">
                  <c:v>8.07</c:v>
                </c:pt>
                <c:pt idx="34639">
                  <c:v>8.0449999999999999</c:v>
                </c:pt>
                <c:pt idx="34640">
                  <c:v>8.0449999999999999</c:v>
                </c:pt>
                <c:pt idx="34641">
                  <c:v>8.0449999999999999</c:v>
                </c:pt>
                <c:pt idx="34642">
                  <c:v>8.0449999999999999</c:v>
                </c:pt>
                <c:pt idx="34643">
                  <c:v>8.0449999999999999</c:v>
                </c:pt>
                <c:pt idx="34644">
                  <c:v>8.0449999999999999</c:v>
                </c:pt>
                <c:pt idx="34645">
                  <c:v>8.0449999999999999</c:v>
                </c:pt>
                <c:pt idx="34646">
                  <c:v>8.0449999999999999</c:v>
                </c:pt>
                <c:pt idx="34647">
                  <c:v>8.02</c:v>
                </c:pt>
                <c:pt idx="34648">
                  <c:v>8.02</c:v>
                </c:pt>
                <c:pt idx="34649">
                  <c:v>7.9950000000000001</c:v>
                </c:pt>
                <c:pt idx="34650">
                  <c:v>7.9950000000000001</c:v>
                </c:pt>
                <c:pt idx="34651">
                  <c:v>7.9950000000000001</c:v>
                </c:pt>
                <c:pt idx="34652">
                  <c:v>7.9950000000000001</c:v>
                </c:pt>
                <c:pt idx="34653">
                  <c:v>7.97</c:v>
                </c:pt>
                <c:pt idx="34654">
                  <c:v>7.97</c:v>
                </c:pt>
                <c:pt idx="34655">
                  <c:v>7.97</c:v>
                </c:pt>
                <c:pt idx="34656">
                  <c:v>7.97</c:v>
                </c:pt>
                <c:pt idx="34657">
                  <c:v>7.97</c:v>
                </c:pt>
                <c:pt idx="34658">
                  <c:v>7.97</c:v>
                </c:pt>
                <c:pt idx="34659">
                  <c:v>7.97</c:v>
                </c:pt>
                <c:pt idx="34660">
                  <c:v>7.97</c:v>
                </c:pt>
                <c:pt idx="34661">
                  <c:v>7.97</c:v>
                </c:pt>
                <c:pt idx="34662">
                  <c:v>7.97</c:v>
                </c:pt>
                <c:pt idx="34663">
                  <c:v>7.97</c:v>
                </c:pt>
                <c:pt idx="34664">
                  <c:v>7.97</c:v>
                </c:pt>
                <c:pt idx="34665">
                  <c:v>7.97</c:v>
                </c:pt>
                <c:pt idx="34666">
                  <c:v>7.9950000000000001</c:v>
                </c:pt>
                <c:pt idx="34667">
                  <c:v>7.9950000000000001</c:v>
                </c:pt>
                <c:pt idx="34668">
                  <c:v>7.9950000000000001</c:v>
                </c:pt>
                <c:pt idx="34669">
                  <c:v>7.9950000000000001</c:v>
                </c:pt>
                <c:pt idx="34670">
                  <c:v>7.9950000000000001</c:v>
                </c:pt>
                <c:pt idx="34671">
                  <c:v>7.9950000000000001</c:v>
                </c:pt>
                <c:pt idx="34672">
                  <c:v>7.9950000000000001</c:v>
                </c:pt>
                <c:pt idx="34673">
                  <c:v>7.9950000000000001</c:v>
                </c:pt>
                <c:pt idx="34674">
                  <c:v>7.9950000000000001</c:v>
                </c:pt>
                <c:pt idx="34675">
                  <c:v>7.9950000000000001</c:v>
                </c:pt>
                <c:pt idx="34676">
                  <c:v>7.9950000000000001</c:v>
                </c:pt>
                <c:pt idx="34677">
                  <c:v>7.9950000000000001</c:v>
                </c:pt>
                <c:pt idx="34678">
                  <c:v>8.02</c:v>
                </c:pt>
                <c:pt idx="34679">
                  <c:v>7.9950000000000001</c:v>
                </c:pt>
                <c:pt idx="34680">
                  <c:v>7.9950000000000001</c:v>
                </c:pt>
                <c:pt idx="34681">
                  <c:v>8.02</c:v>
                </c:pt>
                <c:pt idx="34682">
                  <c:v>8.02</c:v>
                </c:pt>
                <c:pt idx="34683">
                  <c:v>8.02</c:v>
                </c:pt>
                <c:pt idx="34684">
                  <c:v>8.02</c:v>
                </c:pt>
                <c:pt idx="34685">
                  <c:v>8.02</c:v>
                </c:pt>
                <c:pt idx="34686">
                  <c:v>8.0449999999999999</c:v>
                </c:pt>
                <c:pt idx="34687">
                  <c:v>8.0449999999999999</c:v>
                </c:pt>
                <c:pt idx="34688">
                  <c:v>8.0449999999999999</c:v>
                </c:pt>
                <c:pt idx="34689">
                  <c:v>8.0449999999999999</c:v>
                </c:pt>
                <c:pt idx="34690">
                  <c:v>8.0449999999999999</c:v>
                </c:pt>
                <c:pt idx="34691">
                  <c:v>8.0449999999999999</c:v>
                </c:pt>
                <c:pt idx="34692">
                  <c:v>8.0449999999999999</c:v>
                </c:pt>
                <c:pt idx="34693">
                  <c:v>8.0449999999999999</c:v>
                </c:pt>
                <c:pt idx="34694">
                  <c:v>8.0449999999999999</c:v>
                </c:pt>
                <c:pt idx="34695">
                  <c:v>8.0449999999999999</c:v>
                </c:pt>
                <c:pt idx="34696">
                  <c:v>8.0449999999999999</c:v>
                </c:pt>
                <c:pt idx="34697">
                  <c:v>8.07</c:v>
                </c:pt>
                <c:pt idx="34698">
                  <c:v>8.07</c:v>
                </c:pt>
                <c:pt idx="34699">
                  <c:v>8.07</c:v>
                </c:pt>
                <c:pt idx="34700">
                  <c:v>8.07</c:v>
                </c:pt>
                <c:pt idx="34701">
                  <c:v>8.0950000000000006</c:v>
                </c:pt>
                <c:pt idx="34702">
                  <c:v>8.1199999999999992</c:v>
                </c:pt>
                <c:pt idx="34703">
                  <c:v>8.1449999999999996</c:v>
                </c:pt>
                <c:pt idx="34704">
                  <c:v>8.1449999999999996</c:v>
                </c:pt>
                <c:pt idx="34705">
                  <c:v>8.1449999999999996</c:v>
                </c:pt>
                <c:pt idx="34706">
                  <c:v>8.17</c:v>
                </c:pt>
                <c:pt idx="34707">
                  <c:v>8.2200000000000006</c:v>
                </c:pt>
                <c:pt idx="34708">
                  <c:v>8.2449999999999992</c:v>
                </c:pt>
                <c:pt idx="34709">
                  <c:v>8.2449999999999992</c:v>
                </c:pt>
                <c:pt idx="34710">
                  <c:v>8.2449999999999992</c:v>
                </c:pt>
                <c:pt idx="34711">
                  <c:v>8.2449999999999992</c:v>
                </c:pt>
                <c:pt idx="34712">
                  <c:v>8.2449999999999992</c:v>
                </c:pt>
                <c:pt idx="34713">
                  <c:v>8.2200000000000006</c:v>
                </c:pt>
                <c:pt idx="34714">
                  <c:v>8.2449999999999992</c:v>
                </c:pt>
                <c:pt idx="34715">
                  <c:v>8.27</c:v>
                </c:pt>
                <c:pt idx="34716">
                  <c:v>8.27</c:v>
                </c:pt>
                <c:pt idx="34717">
                  <c:v>8.27</c:v>
                </c:pt>
                <c:pt idx="34718">
                  <c:v>8.27</c:v>
                </c:pt>
                <c:pt idx="34719">
                  <c:v>8.27</c:v>
                </c:pt>
                <c:pt idx="34720">
                  <c:v>8.27</c:v>
                </c:pt>
                <c:pt idx="34721">
                  <c:v>8.2449999999999992</c:v>
                </c:pt>
                <c:pt idx="34722">
                  <c:v>8.2449999999999992</c:v>
                </c:pt>
                <c:pt idx="34723">
                  <c:v>8.2449999999999992</c:v>
                </c:pt>
                <c:pt idx="34724">
                  <c:v>8.2449999999999992</c:v>
                </c:pt>
                <c:pt idx="34725">
                  <c:v>8.2449999999999992</c:v>
                </c:pt>
                <c:pt idx="34726">
                  <c:v>8.2449999999999992</c:v>
                </c:pt>
                <c:pt idx="34727">
                  <c:v>8.2200000000000006</c:v>
                </c:pt>
                <c:pt idx="34728">
                  <c:v>8.2200000000000006</c:v>
                </c:pt>
                <c:pt idx="34729">
                  <c:v>8.1950000000000003</c:v>
                </c:pt>
                <c:pt idx="34730">
                  <c:v>8.1950000000000003</c:v>
                </c:pt>
                <c:pt idx="34731">
                  <c:v>8.1950000000000003</c:v>
                </c:pt>
                <c:pt idx="34732">
                  <c:v>8.1950000000000003</c:v>
                </c:pt>
                <c:pt idx="34733">
                  <c:v>8.1950000000000003</c:v>
                </c:pt>
                <c:pt idx="34734">
                  <c:v>8.17</c:v>
                </c:pt>
                <c:pt idx="34735">
                  <c:v>8.17</c:v>
                </c:pt>
                <c:pt idx="34736">
                  <c:v>8.17</c:v>
                </c:pt>
                <c:pt idx="34737">
                  <c:v>8.17</c:v>
                </c:pt>
                <c:pt idx="34738">
                  <c:v>8.17</c:v>
                </c:pt>
                <c:pt idx="34739">
                  <c:v>8.17</c:v>
                </c:pt>
                <c:pt idx="34740">
                  <c:v>8.17</c:v>
                </c:pt>
                <c:pt idx="34741">
                  <c:v>8.17</c:v>
                </c:pt>
                <c:pt idx="34742">
                  <c:v>8.17</c:v>
                </c:pt>
                <c:pt idx="34743">
                  <c:v>8.17</c:v>
                </c:pt>
                <c:pt idx="34744">
                  <c:v>8.1950000000000003</c:v>
                </c:pt>
                <c:pt idx="34745">
                  <c:v>8.1950000000000003</c:v>
                </c:pt>
                <c:pt idx="34746">
                  <c:v>8.17</c:v>
                </c:pt>
                <c:pt idx="34747">
                  <c:v>8.1950000000000003</c:v>
                </c:pt>
                <c:pt idx="34748">
                  <c:v>8.1950000000000003</c:v>
                </c:pt>
                <c:pt idx="34749">
                  <c:v>8.1950000000000003</c:v>
                </c:pt>
                <c:pt idx="34750">
                  <c:v>8.1950000000000003</c:v>
                </c:pt>
                <c:pt idx="34751">
                  <c:v>8.1950000000000003</c:v>
                </c:pt>
                <c:pt idx="34752">
                  <c:v>8.1950000000000003</c:v>
                </c:pt>
                <c:pt idx="34753">
                  <c:v>8.1950000000000003</c:v>
                </c:pt>
                <c:pt idx="34754">
                  <c:v>8.1950000000000003</c:v>
                </c:pt>
                <c:pt idx="34755">
                  <c:v>8.1950000000000003</c:v>
                </c:pt>
                <c:pt idx="34756">
                  <c:v>8.1950000000000003</c:v>
                </c:pt>
                <c:pt idx="34757">
                  <c:v>8.1950000000000003</c:v>
                </c:pt>
                <c:pt idx="34758">
                  <c:v>8.1950000000000003</c:v>
                </c:pt>
                <c:pt idx="34759">
                  <c:v>8.1950000000000003</c:v>
                </c:pt>
                <c:pt idx="34760">
                  <c:v>8.1950000000000003</c:v>
                </c:pt>
                <c:pt idx="34761">
                  <c:v>8.1950000000000003</c:v>
                </c:pt>
                <c:pt idx="34762">
                  <c:v>8.1950000000000003</c:v>
                </c:pt>
                <c:pt idx="34763">
                  <c:v>8.1950000000000003</c:v>
                </c:pt>
                <c:pt idx="34764">
                  <c:v>8.1950000000000003</c:v>
                </c:pt>
                <c:pt idx="34765">
                  <c:v>8.1950000000000003</c:v>
                </c:pt>
                <c:pt idx="34766">
                  <c:v>8.1950000000000003</c:v>
                </c:pt>
                <c:pt idx="34767">
                  <c:v>8.1950000000000003</c:v>
                </c:pt>
                <c:pt idx="34768">
                  <c:v>8.1950000000000003</c:v>
                </c:pt>
                <c:pt idx="34769">
                  <c:v>8.1950000000000003</c:v>
                </c:pt>
                <c:pt idx="34770">
                  <c:v>8.1950000000000003</c:v>
                </c:pt>
                <c:pt idx="34771">
                  <c:v>8.1950000000000003</c:v>
                </c:pt>
                <c:pt idx="34772">
                  <c:v>8.1950000000000003</c:v>
                </c:pt>
                <c:pt idx="34773">
                  <c:v>8.1950000000000003</c:v>
                </c:pt>
                <c:pt idx="34774">
                  <c:v>8.1950000000000003</c:v>
                </c:pt>
                <c:pt idx="34775">
                  <c:v>8.1950000000000003</c:v>
                </c:pt>
                <c:pt idx="34776">
                  <c:v>8.1950000000000003</c:v>
                </c:pt>
                <c:pt idx="34777">
                  <c:v>8.1950000000000003</c:v>
                </c:pt>
                <c:pt idx="34778">
                  <c:v>8.1950000000000003</c:v>
                </c:pt>
                <c:pt idx="34779">
                  <c:v>8.2200000000000006</c:v>
                </c:pt>
                <c:pt idx="34780">
                  <c:v>8.2200000000000006</c:v>
                </c:pt>
                <c:pt idx="34781">
                  <c:v>8.1950000000000003</c:v>
                </c:pt>
                <c:pt idx="34782">
                  <c:v>8.1950000000000003</c:v>
                </c:pt>
                <c:pt idx="34783">
                  <c:v>8.17</c:v>
                </c:pt>
                <c:pt idx="34784">
                  <c:v>8.17</c:v>
                </c:pt>
                <c:pt idx="34785">
                  <c:v>8.17</c:v>
                </c:pt>
                <c:pt idx="34786">
                  <c:v>8.17</c:v>
                </c:pt>
                <c:pt idx="34787">
                  <c:v>8.17</c:v>
                </c:pt>
                <c:pt idx="34788">
                  <c:v>8.17</c:v>
                </c:pt>
                <c:pt idx="34789">
                  <c:v>8.17</c:v>
                </c:pt>
                <c:pt idx="34790">
                  <c:v>8.17</c:v>
                </c:pt>
                <c:pt idx="34791">
                  <c:v>8.17</c:v>
                </c:pt>
                <c:pt idx="34792">
                  <c:v>8.17</c:v>
                </c:pt>
                <c:pt idx="34793">
                  <c:v>8.17</c:v>
                </c:pt>
                <c:pt idx="34794">
                  <c:v>8.17</c:v>
                </c:pt>
                <c:pt idx="34795">
                  <c:v>8.1950000000000003</c:v>
                </c:pt>
                <c:pt idx="34796">
                  <c:v>8.1950000000000003</c:v>
                </c:pt>
                <c:pt idx="34797">
                  <c:v>8.1950000000000003</c:v>
                </c:pt>
                <c:pt idx="34798">
                  <c:v>8.2449999999999992</c:v>
                </c:pt>
                <c:pt idx="34799">
                  <c:v>8.2949999999999999</c:v>
                </c:pt>
                <c:pt idx="34800">
                  <c:v>8.3190000000000008</c:v>
                </c:pt>
                <c:pt idx="34801">
                  <c:v>8.3689999999999998</c:v>
                </c:pt>
                <c:pt idx="34802">
                  <c:v>8.3940000000000001</c:v>
                </c:pt>
                <c:pt idx="34803">
                  <c:v>8.4190000000000005</c:v>
                </c:pt>
                <c:pt idx="34804">
                  <c:v>8.4689999999999994</c:v>
                </c:pt>
                <c:pt idx="34805">
                  <c:v>8.4689999999999994</c:v>
                </c:pt>
                <c:pt idx="34806">
                  <c:v>8.5190000000000001</c:v>
                </c:pt>
                <c:pt idx="34807">
                  <c:v>8.5429999999999993</c:v>
                </c:pt>
                <c:pt idx="34808">
                  <c:v>8.5429999999999993</c:v>
                </c:pt>
                <c:pt idx="34809">
                  <c:v>8.5429999999999993</c:v>
                </c:pt>
                <c:pt idx="34810">
                  <c:v>8.5679999999999996</c:v>
                </c:pt>
                <c:pt idx="34811">
                  <c:v>8.5429999999999993</c:v>
                </c:pt>
                <c:pt idx="34812">
                  <c:v>8.593</c:v>
                </c:pt>
                <c:pt idx="34813">
                  <c:v>8.5429999999999993</c:v>
                </c:pt>
                <c:pt idx="34814">
                  <c:v>8.6180000000000003</c:v>
                </c:pt>
                <c:pt idx="34815">
                  <c:v>8.6180000000000003</c:v>
                </c:pt>
                <c:pt idx="34816">
                  <c:v>8.593</c:v>
                </c:pt>
                <c:pt idx="34817">
                  <c:v>8.6180000000000003</c:v>
                </c:pt>
                <c:pt idx="34818">
                  <c:v>8.593</c:v>
                </c:pt>
                <c:pt idx="34819">
                  <c:v>8.5679999999999996</c:v>
                </c:pt>
                <c:pt idx="34820">
                  <c:v>8.5429999999999993</c:v>
                </c:pt>
                <c:pt idx="34821">
                  <c:v>8.5190000000000001</c:v>
                </c:pt>
                <c:pt idx="34822">
                  <c:v>8.5190000000000001</c:v>
                </c:pt>
                <c:pt idx="34823">
                  <c:v>8.4939999999999998</c:v>
                </c:pt>
                <c:pt idx="34824">
                  <c:v>8.4689999999999994</c:v>
                </c:pt>
                <c:pt idx="34825">
                  <c:v>8.4440000000000008</c:v>
                </c:pt>
                <c:pt idx="34826">
                  <c:v>8.4440000000000008</c:v>
                </c:pt>
                <c:pt idx="34827">
                  <c:v>8.4440000000000008</c:v>
                </c:pt>
                <c:pt idx="34828">
                  <c:v>8.3940000000000001</c:v>
                </c:pt>
                <c:pt idx="34829">
                  <c:v>8.3940000000000001</c:v>
                </c:pt>
                <c:pt idx="34830">
                  <c:v>8.3940000000000001</c:v>
                </c:pt>
                <c:pt idx="34831">
                  <c:v>8.3940000000000001</c:v>
                </c:pt>
                <c:pt idx="34832">
                  <c:v>8.3689999999999998</c:v>
                </c:pt>
                <c:pt idx="34833">
                  <c:v>8.3439999999999994</c:v>
                </c:pt>
                <c:pt idx="34834">
                  <c:v>8.3439999999999994</c:v>
                </c:pt>
                <c:pt idx="34835">
                  <c:v>8.3439999999999994</c:v>
                </c:pt>
                <c:pt idx="34836">
                  <c:v>8.3689999999999998</c:v>
                </c:pt>
                <c:pt idx="34837">
                  <c:v>8.3689999999999998</c:v>
                </c:pt>
                <c:pt idx="34838">
                  <c:v>8.3439999999999994</c:v>
                </c:pt>
                <c:pt idx="34839">
                  <c:v>8.3439999999999994</c:v>
                </c:pt>
                <c:pt idx="34840">
                  <c:v>8.3439999999999994</c:v>
                </c:pt>
                <c:pt idx="34841">
                  <c:v>8.3190000000000008</c:v>
                </c:pt>
                <c:pt idx="34842">
                  <c:v>8.3190000000000008</c:v>
                </c:pt>
                <c:pt idx="34843">
                  <c:v>8.3190000000000008</c:v>
                </c:pt>
                <c:pt idx="34844">
                  <c:v>8.3190000000000008</c:v>
                </c:pt>
                <c:pt idx="34845">
                  <c:v>8.3190000000000008</c:v>
                </c:pt>
                <c:pt idx="34846">
                  <c:v>8.3190000000000008</c:v>
                </c:pt>
                <c:pt idx="34847">
                  <c:v>8.2949999999999999</c:v>
                </c:pt>
                <c:pt idx="34848">
                  <c:v>8.2949999999999999</c:v>
                </c:pt>
                <c:pt idx="34849">
                  <c:v>8.2949999999999999</c:v>
                </c:pt>
                <c:pt idx="34850">
                  <c:v>8.27</c:v>
                </c:pt>
                <c:pt idx="34851">
                  <c:v>8.27</c:v>
                </c:pt>
                <c:pt idx="34852">
                  <c:v>8.2449999999999992</c:v>
                </c:pt>
                <c:pt idx="34853">
                  <c:v>8.2449999999999992</c:v>
                </c:pt>
                <c:pt idx="34854">
                  <c:v>8.2449999999999992</c:v>
                </c:pt>
                <c:pt idx="34855">
                  <c:v>8.2449999999999992</c:v>
                </c:pt>
                <c:pt idx="34856">
                  <c:v>8.2449999999999992</c:v>
                </c:pt>
                <c:pt idx="34857">
                  <c:v>8.2449999999999992</c:v>
                </c:pt>
                <c:pt idx="34858">
                  <c:v>8.2449999999999992</c:v>
                </c:pt>
                <c:pt idx="34859">
                  <c:v>8.2449999999999992</c:v>
                </c:pt>
                <c:pt idx="34860">
                  <c:v>8.2449999999999992</c:v>
                </c:pt>
                <c:pt idx="34861">
                  <c:v>8.2200000000000006</c:v>
                </c:pt>
                <c:pt idx="34862">
                  <c:v>8.2200000000000006</c:v>
                </c:pt>
                <c:pt idx="34863">
                  <c:v>8.1950000000000003</c:v>
                </c:pt>
                <c:pt idx="34864">
                  <c:v>8.1950000000000003</c:v>
                </c:pt>
                <c:pt idx="34865">
                  <c:v>8.1950000000000003</c:v>
                </c:pt>
                <c:pt idx="34866">
                  <c:v>8.1950000000000003</c:v>
                </c:pt>
                <c:pt idx="34867">
                  <c:v>8.1950000000000003</c:v>
                </c:pt>
                <c:pt idx="34868">
                  <c:v>8.17</c:v>
                </c:pt>
                <c:pt idx="34869">
                  <c:v>8.17</c:v>
                </c:pt>
                <c:pt idx="34870">
                  <c:v>8.17</c:v>
                </c:pt>
                <c:pt idx="34871">
                  <c:v>8.1449999999999996</c:v>
                </c:pt>
                <c:pt idx="34872">
                  <c:v>8.1449999999999996</c:v>
                </c:pt>
                <c:pt idx="34873">
                  <c:v>8.1449999999999996</c:v>
                </c:pt>
                <c:pt idx="34874">
                  <c:v>8.1449999999999996</c:v>
                </c:pt>
                <c:pt idx="34875">
                  <c:v>8.1449999999999996</c:v>
                </c:pt>
                <c:pt idx="34876">
                  <c:v>8.1449999999999996</c:v>
                </c:pt>
                <c:pt idx="34877">
                  <c:v>8.1199999999999992</c:v>
                </c:pt>
                <c:pt idx="34878">
                  <c:v>8.1199999999999992</c:v>
                </c:pt>
                <c:pt idx="34879">
                  <c:v>8.1199999999999992</c:v>
                </c:pt>
                <c:pt idx="34880">
                  <c:v>8.1199999999999992</c:v>
                </c:pt>
                <c:pt idx="34881">
                  <c:v>8.1199999999999992</c:v>
                </c:pt>
                <c:pt idx="34882">
                  <c:v>8.1199999999999992</c:v>
                </c:pt>
                <c:pt idx="34883">
                  <c:v>8.1199999999999992</c:v>
                </c:pt>
                <c:pt idx="34884">
                  <c:v>8.1199999999999992</c:v>
                </c:pt>
                <c:pt idx="34885">
                  <c:v>8.1199999999999992</c:v>
                </c:pt>
                <c:pt idx="34886">
                  <c:v>8.1199999999999992</c:v>
                </c:pt>
                <c:pt idx="34887">
                  <c:v>8.1199999999999992</c:v>
                </c:pt>
                <c:pt idx="34888">
                  <c:v>8.1449999999999996</c:v>
                </c:pt>
                <c:pt idx="34889">
                  <c:v>8.1449999999999996</c:v>
                </c:pt>
                <c:pt idx="34890">
                  <c:v>8.17</c:v>
                </c:pt>
                <c:pt idx="34891">
                  <c:v>8.17</c:v>
                </c:pt>
                <c:pt idx="34892">
                  <c:v>8.1950000000000003</c:v>
                </c:pt>
                <c:pt idx="34893">
                  <c:v>8.2200000000000006</c:v>
                </c:pt>
                <c:pt idx="34894">
                  <c:v>8.2449999999999992</c:v>
                </c:pt>
                <c:pt idx="34895">
                  <c:v>8.27</c:v>
                </c:pt>
                <c:pt idx="34896">
                  <c:v>8.2949999999999999</c:v>
                </c:pt>
                <c:pt idx="34897">
                  <c:v>8.3190000000000008</c:v>
                </c:pt>
                <c:pt idx="34898">
                  <c:v>8.3689999999999998</c:v>
                </c:pt>
                <c:pt idx="34899">
                  <c:v>8.3940000000000001</c:v>
                </c:pt>
                <c:pt idx="34900">
                  <c:v>8.4440000000000008</c:v>
                </c:pt>
                <c:pt idx="34901">
                  <c:v>8.4440000000000008</c:v>
                </c:pt>
                <c:pt idx="34902">
                  <c:v>8.4939999999999998</c:v>
                </c:pt>
                <c:pt idx="34903">
                  <c:v>8.4939999999999998</c:v>
                </c:pt>
                <c:pt idx="34904">
                  <c:v>8.4689999999999994</c:v>
                </c:pt>
                <c:pt idx="34905">
                  <c:v>8.4689999999999994</c:v>
                </c:pt>
                <c:pt idx="34906">
                  <c:v>8.5190000000000001</c:v>
                </c:pt>
                <c:pt idx="34907">
                  <c:v>8.5429999999999993</c:v>
                </c:pt>
                <c:pt idx="34908">
                  <c:v>8.5190000000000001</c:v>
                </c:pt>
                <c:pt idx="34909">
                  <c:v>8.5190000000000001</c:v>
                </c:pt>
                <c:pt idx="34910">
                  <c:v>8.5429999999999993</c:v>
                </c:pt>
                <c:pt idx="34911">
                  <c:v>8.5190000000000001</c:v>
                </c:pt>
                <c:pt idx="34912">
                  <c:v>8.4939999999999998</c:v>
                </c:pt>
                <c:pt idx="34913">
                  <c:v>8.4190000000000005</c:v>
                </c:pt>
                <c:pt idx="34914">
                  <c:v>8.3940000000000001</c:v>
                </c:pt>
                <c:pt idx="34915">
                  <c:v>8.3940000000000001</c:v>
                </c:pt>
                <c:pt idx="34916">
                  <c:v>8.3689999999999998</c:v>
                </c:pt>
                <c:pt idx="34917">
                  <c:v>8.3439999999999994</c:v>
                </c:pt>
                <c:pt idx="34918">
                  <c:v>8.3439999999999994</c:v>
                </c:pt>
                <c:pt idx="34919">
                  <c:v>8.3439999999999994</c:v>
                </c:pt>
                <c:pt idx="34920">
                  <c:v>8.3439999999999994</c:v>
                </c:pt>
                <c:pt idx="34921">
                  <c:v>8.3190000000000008</c:v>
                </c:pt>
                <c:pt idx="34922">
                  <c:v>8.3190000000000008</c:v>
                </c:pt>
                <c:pt idx="34923">
                  <c:v>8.2949999999999999</c:v>
                </c:pt>
                <c:pt idx="34924">
                  <c:v>8.2949999999999999</c:v>
                </c:pt>
                <c:pt idx="34925">
                  <c:v>8.2949999999999999</c:v>
                </c:pt>
                <c:pt idx="34926">
                  <c:v>8.2949999999999999</c:v>
                </c:pt>
                <c:pt idx="34927">
                  <c:v>8.2949999999999999</c:v>
                </c:pt>
                <c:pt idx="34928">
                  <c:v>8.27</c:v>
                </c:pt>
                <c:pt idx="34929">
                  <c:v>8.27</c:v>
                </c:pt>
                <c:pt idx="34930">
                  <c:v>8.27</c:v>
                </c:pt>
                <c:pt idx="34931">
                  <c:v>8.2449999999999992</c:v>
                </c:pt>
                <c:pt idx="34932">
                  <c:v>8.2449999999999992</c:v>
                </c:pt>
                <c:pt idx="34933">
                  <c:v>8.2449999999999992</c:v>
                </c:pt>
                <c:pt idx="34934">
                  <c:v>8.2200000000000006</c:v>
                </c:pt>
                <c:pt idx="34935">
                  <c:v>8.2200000000000006</c:v>
                </c:pt>
                <c:pt idx="34936">
                  <c:v>8.2200000000000006</c:v>
                </c:pt>
                <c:pt idx="34937">
                  <c:v>8.2200000000000006</c:v>
                </c:pt>
                <c:pt idx="34938">
                  <c:v>8.2449999999999992</c:v>
                </c:pt>
                <c:pt idx="34939">
                  <c:v>8.2449999999999992</c:v>
                </c:pt>
                <c:pt idx="34940">
                  <c:v>8.2449999999999992</c:v>
                </c:pt>
                <c:pt idx="34941">
                  <c:v>8.2200000000000006</c:v>
                </c:pt>
                <c:pt idx="34942">
                  <c:v>8.2200000000000006</c:v>
                </c:pt>
                <c:pt idx="34943">
                  <c:v>8.2200000000000006</c:v>
                </c:pt>
                <c:pt idx="34944">
                  <c:v>8.1950000000000003</c:v>
                </c:pt>
                <c:pt idx="34945">
                  <c:v>8.1950000000000003</c:v>
                </c:pt>
                <c:pt idx="34946">
                  <c:v>8.1950000000000003</c:v>
                </c:pt>
                <c:pt idx="34947">
                  <c:v>8.1950000000000003</c:v>
                </c:pt>
                <c:pt idx="34948">
                  <c:v>8.1950000000000003</c:v>
                </c:pt>
                <c:pt idx="34949">
                  <c:v>8.1950000000000003</c:v>
                </c:pt>
                <c:pt idx="34950">
                  <c:v>8.17</c:v>
                </c:pt>
                <c:pt idx="34951">
                  <c:v>8.17</c:v>
                </c:pt>
                <c:pt idx="34952">
                  <c:v>8.17</c:v>
                </c:pt>
                <c:pt idx="34953">
                  <c:v>8.17</c:v>
                </c:pt>
                <c:pt idx="34954">
                  <c:v>8.1449999999999996</c:v>
                </c:pt>
                <c:pt idx="34955">
                  <c:v>8.1449999999999996</c:v>
                </c:pt>
                <c:pt idx="34956">
                  <c:v>8.1449999999999996</c:v>
                </c:pt>
                <c:pt idx="34957">
                  <c:v>8.1449999999999996</c:v>
                </c:pt>
                <c:pt idx="34958">
                  <c:v>8.1449999999999996</c:v>
                </c:pt>
                <c:pt idx="34959">
                  <c:v>8.1199999999999992</c:v>
                </c:pt>
                <c:pt idx="34960">
                  <c:v>8.1199999999999992</c:v>
                </c:pt>
                <c:pt idx="34961">
                  <c:v>8.1199999999999992</c:v>
                </c:pt>
                <c:pt idx="34962">
                  <c:v>8.1199999999999992</c:v>
                </c:pt>
                <c:pt idx="34963">
                  <c:v>8.0950000000000006</c:v>
                </c:pt>
                <c:pt idx="34964">
                  <c:v>8.0950000000000006</c:v>
                </c:pt>
                <c:pt idx="34965">
                  <c:v>8.0950000000000006</c:v>
                </c:pt>
                <c:pt idx="34966">
                  <c:v>8.0950000000000006</c:v>
                </c:pt>
                <c:pt idx="34967">
                  <c:v>8.0950000000000006</c:v>
                </c:pt>
                <c:pt idx="34968">
                  <c:v>8.0950000000000006</c:v>
                </c:pt>
                <c:pt idx="34969">
                  <c:v>8.0950000000000006</c:v>
                </c:pt>
                <c:pt idx="34970">
                  <c:v>8.0950000000000006</c:v>
                </c:pt>
                <c:pt idx="34971">
                  <c:v>8.07</c:v>
                </c:pt>
                <c:pt idx="34972">
                  <c:v>8.07</c:v>
                </c:pt>
                <c:pt idx="34973">
                  <c:v>8.07</c:v>
                </c:pt>
                <c:pt idx="34974">
                  <c:v>8.07</c:v>
                </c:pt>
                <c:pt idx="34975">
                  <c:v>8.07</c:v>
                </c:pt>
                <c:pt idx="34976">
                  <c:v>8.07</c:v>
                </c:pt>
                <c:pt idx="34977">
                  <c:v>8.07</c:v>
                </c:pt>
                <c:pt idx="34978">
                  <c:v>8.07</c:v>
                </c:pt>
                <c:pt idx="34979">
                  <c:v>8.07</c:v>
                </c:pt>
                <c:pt idx="34980">
                  <c:v>8.07</c:v>
                </c:pt>
                <c:pt idx="34981">
                  <c:v>8.07</c:v>
                </c:pt>
                <c:pt idx="34982">
                  <c:v>8.07</c:v>
                </c:pt>
                <c:pt idx="34983">
                  <c:v>8.07</c:v>
                </c:pt>
                <c:pt idx="34984">
                  <c:v>8.07</c:v>
                </c:pt>
                <c:pt idx="34985">
                  <c:v>8.07</c:v>
                </c:pt>
                <c:pt idx="34986">
                  <c:v>8.07</c:v>
                </c:pt>
                <c:pt idx="34987">
                  <c:v>8.07</c:v>
                </c:pt>
                <c:pt idx="34988">
                  <c:v>8.0950000000000006</c:v>
                </c:pt>
                <c:pt idx="34989">
                  <c:v>8.0950000000000006</c:v>
                </c:pt>
                <c:pt idx="34990">
                  <c:v>8.1449999999999996</c:v>
                </c:pt>
                <c:pt idx="34991">
                  <c:v>8.17</c:v>
                </c:pt>
                <c:pt idx="34992">
                  <c:v>8.2449999999999992</c:v>
                </c:pt>
                <c:pt idx="34993">
                  <c:v>8.27</c:v>
                </c:pt>
                <c:pt idx="34994">
                  <c:v>8.2949999999999999</c:v>
                </c:pt>
                <c:pt idx="34995">
                  <c:v>8.3439999999999994</c:v>
                </c:pt>
                <c:pt idx="34996">
                  <c:v>8.3439999999999994</c:v>
                </c:pt>
                <c:pt idx="34997">
                  <c:v>8.3940000000000001</c:v>
                </c:pt>
                <c:pt idx="34998">
                  <c:v>8.4190000000000005</c:v>
                </c:pt>
                <c:pt idx="34999">
                  <c:v>8.4190000000000005</c:v>
                </c:pt>
                <c:pt idx="35000">
                  <c:v>8.4440000000000008</c:v>
                </c:pt>
                <c:pt idx="35001">
                  <c:v>8.4440000000000008</c:v>
                </c:pt>
                <c:pt idx="35002">
                  <c:v>8.4689999999999994</c:v>
                </c:pt>
                <c:pt idx="35003">
                  <c:v>8.4689999999999994</c:v>
                </c:pt>
                <c:pt idx="35004">
                  <c:v>8.4939999999999998</c:v>
                </c:pt>
                <c:pt idx="35005">
                  <c:v>8.4939999999999998</c:v>
                </c:pt>
                <c:pt idx="35006">
                  <c:v>8.4939999999999998</c:v>
                </c:pt>
                <c:pt idx="35007">
                  <c:v>8.4939999999999998</c:v>
                </c:pt>
                <c:pt idx="35008">
                  <c:v>8.4440000000000008</c:v>
                </c:pt>
                <c:pt idx="35009">
                  <c:v>8.3689999999999998</c:v>
                </c:pt>
                <c:pt idx="35010">
                  <c:v>8.3190000000000008</c:v>
                </c:pt>
                <c:pt idx="35011">
                  <c:v>8.2949999999999999</c:v>
                </c:pt>
                <c:pt idx="35012">
                  <c:v>8.2949999999999999</c:v>
                </c:pt>
                <c:pt idx="35013">
                  <c:v>8.2949999999999999</c:v>
                </c:pt>
                <c:pt idx="35014">
                  <c:v>8.27</c:v>
                </c:pt>
                <c:pt idx="35015">
                  <c:v>8.27</c:v>
                </c:pt>
                <c:pt idx="35016">
                  <c:v>8.2449999999999992</c:v>
                </c:pt>
                <c:pt idx="35017">
                  <c:v>8.2449999999999992</c:v>
                </c:pt>
                <c:pt idx="35018">
                  <c:v>8.2449999999999992</c:v>
                </c:pt>
                <c:pt idx="35019">
                  <c:v>8.2449999999999992</c:v>
                </c:pt>
                <c:pt idx="35020">
                  <c:v>8.2200000000000006</c:v>
                </c:pt>
                <c:pt idx="35021">
                  <c:v>8.2200000000000006</c:v>
                </c:pt>
                <c:pt idx="35022">
                  <c:v>8.1950000000000003</c:v>
                </c:pt>
                <c:pt idx="35023">
                  <c:v>8.1950000000000003</c:v>
                </c:pt>
                <c:pt idx="35024">
                  <c:v>8.1950000000000003</c:v>
                </c:pt>
                <c:pt idx="35025">
                  <c:v>8.1950000000000003</c:v>
                </c:pt>
                <c:pt idx="35026">
                  <c:v>8.1950000000000003</c:v>
                </c:pt>
                <c:pt idx="35027">
                  <c:v>8.1950000000000003</c:v>
                </c:pt>
                <c:pt idx="35028">
                  <c:v>8.1950000000000003</c:v>
                </c:pt>
                <c:pt idx="35029">
                  <c:v>8.1950000000000003</c:v>
                </c:pt>
                <c:pt idx="35030">
                  <c:v>8.1950000000000003</c:v>
                </c:pt>
                <c:pt idx="35031">
                  <c:v>8.1950000000000003</c:v>
                </c:pt>
                <c:pt idx="35032">
                  <c:v>8.17</c:v>
                </c:pt>
                <c:pt idx="35033">
                  <c:v>8.17</c:v>
                </c:pt>
                <c:pt idx="35034">
                  <c:v>8.17</c:v>
                </c:pt>
                <c:pt idx="35035">
                  <c:v>8.1449999999999996</c:v>
                </c:pt>
                <c:pt idx="35036">
                  <c:v>8.1449999999999996</c:v>
                </c:pt>
                <c:pt idx="35037">
                  <c:v>8.1449999999999996</c:v>
                </c:pt>
                <c:pt idx="35038">
                  <c:v>8.1449999999999996</c:v>
                </c:pt>
                <c:pt idx="35039">
                  <c:v>8.1199999999999992</c:v>
                </c:pt>
              </c:numCache>
            </c:numRef>
          </c:yVal>
          <c:smooth val="1"/>
          <c:extLst>
            <c:ext xmlns:c16="http://schemas.microsoft.com/office/drawing/2014/chart" uri="{C3380CC4-5D6E-409C-BE32-E72D297353CC}">
              <c16:uniqueId val="{00000001-0748-4FA4-8061-9799227AFB5A}"/>
            </c:ext>
          </c:extLst>
        </c:ser>
        <c:ser>
          <c:idx val="2"/>
          <c:order val="2"/>
          <c:tx>
            <c:strRef>
              <c:f>'Données brutes'!$D$1</c:f>
              <c:strCache>
                <c:ptCount val="1"/>
                <c:pt idx="0">
                  <c:v>No Kill Amont ST-Gréoux_St-Julien 2022</c:v>
                </c:pt>
              </c:strCache>
            </c:strRef>
          </c:tx>
          <c:spPr>
            <a:ln w="19050" cap="rnd">
              <a:solidFill>
                <a:schemeClr val="accent3"/>
              </a:solidFill>
              <a:round/>
            </a:ln>
            <a:effectLst/>
          </c:spPr>
          <c:marker>
            <c:symbol val="circle"/>
            <c:size val="5"/>
            <c:spPr>
              <a:solidFill>
                <a:schemeClr val="accent3"/>
              </a:solidFill>
              <a:ln w="9525">
                <a:solidFill>
                  <a:schemeClr val="accent3"/>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brutes'!$D$2:$D$35042</c:f>
              <c:numCache>
                <c:formatCode>General</c:formatCode>
                <c:ptCount val="35041"/>
                <c:pt idx="0">
                  <c:v>8.1199999999999992</c:v>
                </c:pt>
                <c:pt idx="1">
                  <c:v>8.1199999999999992</c:v>
                </c:pt>
                <c:pt idx="2">
                  <c:v>8.1199999999999992</c:v>
                </c:pt>
                <c:pt idx="3">
                  <c:v>8.1199999999999992</c:v>
                </c:pt>
                <c:pt idx="4">
                  <c:v>8.1199999999999992</c:v>
                </c:pt>
                <c:pt idx="5">
                  <c:v>8.1199999999999992</c:v>
                </c:pt>
                <c:pt idx="6">
                  <c:v>8.0950000000000006</c:v>
                </c:pt>
                <c:pt idx="7">
                  <c:v>8.0950000000000006</c:v>
                </c:pt>
                <c:pt idx="8">
                  <c:v>8.0950000000000006</c:v>
                </c:pt>
                <c:pt idx="9">
                  <c:v>8.0950000000000006</c:v>
                </c:pt>
                <c:pt idx="10">
                  <c:v>8.0950000000000006</c:v>
                </c:pt>
                <c:pt idx="11">
                  <c:v>8.0950000000000006</c:v>
                </c:pt>
                <c:pt idx="12">
                  <c:v>8.0950000000000006</c:v>
                </c:pt>
                <c:pt idx="13">
                  <c:v>8.0950000000000006</c:v>
                </c:pt>
                <c:pt idx="14">
                  <c:v>8.0950000000000006</c:v>
                </c:pt>
                <c:pt idx="15">
                  <c:v>8.07</c:v>
                </c:pt>
                <c:pt idx="16">
                  <c:v>8.07</c:v>
                </c:pt>
                <c:pt idx="17">
                  <c:v>8.07</c:v>
                </c:pt>
                <c:pt idx="18">
                  <c:v>8.0449999999999999</c:v>
                </c:pt>
                <c:pt idx="19">
                  <c:v>8.0449999999999999</c:v>
                </c:pt>
                <c:pt idx="20">
                  <c:v>8.0449999999999999</c:v>
                </c:pt>
                <c:pt idx="21">
                  <c:v>8.0449999999999999</c:v>
                </c:pt>
                <c:pt idx="22">
                  <c:v>8.0449999999999999</c:v>
                </c:pt>
                <c:pt idx="23">
                  <c:v>8.0449999999999999</c:v>
                </c:pt>
                <c:pt idx="24">
                  <c:v>8.0449999999999999</c:v>
                </c:pt>
                <c:pt idx="25">
                  <c:v>8.0449999999999999</c:v>
                </c:pt>
                <c:pt idx="26">
                  <c:v>8.0449999999999999</c:v>
                </c:pt>
                <c:pt idx="27">
                  <c:v>8.02</c:v>
                </c:pt>
                <c:pt idx="28">
                  <c:v>8.02</c:v>
                </c:pt>
                <c:pt idx="29">
                  <c:v>8.02</c:v>
                </c:pt>
                <c:pt idx="30">
                  <c:v>8.02</c:v>
                </c:pt>
                <c:pt idx="31">
                  <c:v>8.02</c:v>
                </c:pt>
                <c:pt idx="32">
                  <c:v>7.9950000000000001</c:v>
                </c:pt>
                <c:pt idx="33">
                  <c:v>7.9950000000000001</c:v>
                </c:pt>
                <c:pt idx="34">
                  <c:v>7.9950000000000001</c:v>
                </c:pt>
                <c:pt idx="35">
                  <c:v>7.9950000000000001</c:v>
                </c:pt>
                <c:pt idx="36">
                  <c:v>8.02</c:v>
                </c:pt>
                <c:pt idx="37">
                  <c:v>8.02</c:v>
                </c:pt>
                <c:pt idx="38">
                  <c:v>8.02</c:v>
                </c:pt>
                <c:pt idx="39">
                  <c:v>8.0449999999999999</c:v>
                </c:pt>
                <c:pt idx="40">
                  <c:v>8.0449999999999999</c:v>
                </c:pt>
                <c:pt idx="41">
                  <c:v>8.0449999999999999</c:v>
                </c:pt>
                <c:pt idx="42">
                  <c:v>8.0449999999999999</c:v>
                </c:pt>
                <c:pt idx="43">
                  <c:v>8.0449999999999999</c:v>
                </c:pt>
                <c:pt idx="44">
                  <c:v>8.0449999999999999</c:v>
                </c:pt>
                <c:pt idx="45">
                  <c:v>8.07</c:v>
                </c:pt>
                <c:pt idx="46">
                  <c:v>8.0950000000000006</c:v>
                </c:pt>
                <c:pt idx="47">
                  <c:v>8.1199999999999992</c:v>
                </c:pt>
                <c:pt idx="48">
                  <c:v>8.1449999999999996</c:v>
                </c:pt>
                <c:pt idx="49">
                  <c:v>8.1950000000000003</c:v>
                </c:pt>
                <c:pt idx="50">
                  <c:v>8.2200000000000006</c:v>
                </c:pt>
                <c:pt idx="51">
                  <c:v>8.2449999999999992</c:v>
                </c:pt>
                <c:pt idx="52">
                  <c:v>8.27</c:v>
                </c:pt>
                <c:pt idx="53">
                  <c:v>8.2949999999999999</c:v>
                </c:pt>
                <c:pt idx="54">
                  <c:v>8.3190000000000008</c:v>
                </c:pt>
                <c:pt idx="55">
                  <c:v>8.3439999999999994</c:v>
                </c:pt>
                <c:pt idx="56">
                  <c:v>8.3689999999999998</c:v>
                </c:pt>
                <c:pt idx="57">
                  <c:v>8.3689999999999998</c:v>
                </c:pt>
                <c:pt idx="58">
                  <c:v>8.3940000000000001</c:v>
                </c:pt>
                <c:pt idx="59">
                  <c:v>8.3940000000000001</c:v>
                </c:pt>
                <c:pt idx="60">
                  <c:v>8.3940000000000001</c:v>
                </c:pt>
                <c:pt idx="61">
                  <c:v>8.3940000000000001</c:v>
                </c:pt>
                <c:pt idx="62">
                  <c:v>8.3940000000000001</c:v>
                </c:pt>
                <c:pt idx="63">
                  <c:v>8.3940000000000001</c:v>
                </c:pt>
                <c:pt idx="64">
                  <c:v>8.3689999999999998</c:v>
                </c:pt>
                <c:pt idx="65">
                  <c:v>8.27</c:v>
                </c:pt>
                <c:pt idx="66">
                  <c:v>8.2449999999999992</c:v>
                </c:pt>
                <c:pt idx="67">
                  <c:v>8.2200000000000006</c:v>
                </c:pt>
                <c:pt idx="68">
                  <c:v>8.2200000000000006</c:v>
                </c:pt>
                <c:pt idx="69">
                  <c:v>8.1950000000000003</c:v>
                </c:pt>
                <c:pt idx="70">
                  <c:v>8.1950000000000003</c:v>
                </c:pt>
                <c:pt idx="71">
                  <c:v>8.1950000000000003</c:v>
                </c:pt>
                <c:pt idx="72">
                  <c:v>8.17</c:v>
                </c:pt>
                <c:pt idx="73">
                  <c:v>8.17</c:v>
                </c:pt>
                <c:pt idx="74">
                  <c:v>8.1449999999999996</c:v>
                </c:pt>
                <c:pt idx="75">
                  <c:v>8.1449999999999996</c:v>
                </c:pt>
                <c:pt idx="76">
                  <c:v>8.1449999999999996</c:v>
                </c:pt>
                <c:pt idx="77">
                  <c:v>8.1199999999999992</c:v>
                </c:pt>
                <c:pt idx="78">
                  <c:v>8.1199999999999992</c:v>
                </c:pt>
                <c:pt idx="79">
                  <c:v>8.0950000000000006</c:v>
                </c:pt>
                <c:pt idx="80">
                  <c:v>8.0950000000000006</c:v>
                </c:pt>
                <c:pt idx="81">
                  <c:v>8.0950000000000006</c:v>
                </c:pt>
                <c:pt idx="82">
                  <c:v>8.1199999999999992</c:v>
                </c:pt>
                <c:pt idx="83">
                  <c:v>8.1199999999999992</c:v>
                </c:pt>
                <c:pt idx="84">
                  <c:v>8.1449999999999996</c:v>
                </c:pt>
                <c:pt idx="85">
                  <c:v>8.1449999999999996</c:v>
                </c:pt>
                <c:pt idx="86">
                  <c:v>8.1449999999999996</c:v>
                </c:pt>
                <c:pt idx="87">
                  <c:v>8.1449999999999996</c:v>
                </c:pt>
                <c:pt idx="88">
                  <c:v>8.1449999999999996</c:v>
                </c:pt>
                <c:pt idx="89">
                  <c:v>8.17</c:v>
                </c:pt>
                <c:pt idx="90">
                  <c:v>8.17</c:v>
                </c:pt>
                <c:pt idx="91">
                  <c:v>8.17</c:v>
                </c:pt>
                <c:pt idx="92">
                  <c:v>8.17</c:v>
                </c:pt>
                <c:pt idx="93">
                  <c:v>8.17</c:v>
                </c:pt>
                <c:pt idx="94">
                  <c:v>8.17</c:v>
                </c:pt>
                <c:pt idx="95">
                  <c:v>8.17</c:v>
                </c:pt>
                <c:pt idx="96">
                  <c:v>8.17</c:v>
                </c:pt>
                <c:pt idx="97">
                  <c:v>8.17</c:v>
                </c:pt>
                <c:pt idx="98">
                  <c:v>8.17</c:v>
                </c:pt>
                <c:pt idx="99">
                  <c:v>8.17</c:v>
                </c:pt>
                <c:pt idx="100">
                  <c:v>8.17</c:v>
                </c:pt>
                <c:pt idx="101">
                  <c:v>8.17</c:v>
                </c:pt>
                <c:pt idx="102">
                  <c:v>8.1950000000000003</c:v>
                </c:pt>
                <c:pt idx="103">
                  <c:v>8.1950000000000003</c:v>
                </c:pt>
                <c:pt idx="104">
                  <c:v>8.1950000000000003</c:v>
                </c:pt>
                <c:pt idx="105">
                  <c:v>8.1950000000000003</c:v>
                </c:pt>
                <c:pt idx="106">
                  <c:v>8.1950000000000003</c:v>
                </c:pt>
                <c:pt idx="107">
                  <c:v>8.1950000000000003</c:v>
                </c:pt>
                <c:pt idx="108">
                  <c:v>8.1950000000000003</c:v>
                </c:pt>
                <c:pt idx="109">
                  <c:v>8.1950000000000003</c:v>
                </c:pt>
                <c:pt idx="110">
                  <c:v>8.1950000000000003</c:v>
                </c:pt>
                <c:pt idx="111">
                  <c:v>8.1950000000000003</c:v>
                </c:pt>
                <c:pt idx="112">
                  <c:v>8.1950000000000003</c:v>
                </c:pt>
                <c:pt idx="113">
                  <c:v>8.1950000000000003</c:v>
                </c:pt>
                <c:pt idx="114">
                  <c:v>8.1950000000000003</c:v>
                </c:pt>
                <c:pt idx="115">
                  <c:v>8.1950000000000003</c:v>
                </c:pt>
                <c:pt idx="116">
                  <c:v>8.1950000000000003</c:v>
                </c:pt>
                <c:pt idx="117">
                  <c:v>8.1950000000000003</c:v>
                </c:pt>
                <c:pt idx="118">
                  <c:v>8.1950000000000003</c:v>
                </c:pt>
                <c:pt idx="119">
                  <c:v>8.1950000000000003</c:v>
                </c:pt>
                <c:pt idx="120">
                  <c:v>8.1950000000000003</c:v>
                </c:pt>
                <c:pt idx="121">
                  <c:v>8.1950000000000003</c:v>
                </c:pt>
                <c:pt idx="122">
                  <c:v>8.1950000000000003</c:v>
                </c:pt>
                <c:pt idx="123">
                  <c:v>8.1950000000000003</c:v>
                </c:pt>
                <c:pt idx="124">
                  <c:v>8.1950000000000003</c:v>
                </c:pt>
                <c:pt idx="125">
                  <c:v>8.1950000000000003</c:v>
                </c:pt>
                <c:pt idx="126">
                  <c:v>8.1950000000000003</c:v>
                </c:pt>
                <c:pt idx="127">
                  <c:v>8.1950000000000003</c:v>
                </c:pt>
                <c:pt idx="128">
                  <c:v>8.1950000000000003</c:v>
                </c:pt>
                <c:pt idx="129">
                  <c:v>8.1950000000000003</c:v>
                </c:pt>
                <c:pt idx="130">
                  <c:v>8.17</c:v>
                </c:pt>
                <c:pt idx="131">
                  <c:v>8.17</c:v>
                </c:pt>
                <c:pt idx="132">
                  <c:v>8.17</c:v>
                </c:pt>
                <c:pt idx="133">
                  <c:v>8.17</c:v>
                </c:pt>
                <c:pt idx="134">
                  <c:v>8.17</c:v>
                </c:pt>
                <c:pt idx="135">
                  <c:v>8.17</c:v>
                </c:pt>
                <c:pt idx="136">
                  <c:v>8.1950000000000003</c:v>
                </c:pt>
                <c:pt idx="137">
                  <c:v>8.1950000000000003</c:v>
                </c:pt>
                <c:pt idx="138">
                  <c:v>8.1950000000000003</c:v>
                </c:pt>
                <c:pt idx="139">
                  <c:v>8.1950000000000003</c:v>
                </c:pt>
                <c:pt idx="140">
                  <c:v>8.1950000000000003</c:v>
                </c:pt>
                <c:pt idx="141">
                  <c:v>8.1950000000000003</c:v>
                </c:pt>
                <c:pt idx="142">
                  <c:v>8.2200000000000006</c:v>
                </c:pt>
                <c:pt idx="143">
                  <c:v>8.2200000000000006</c:v>
                </c:pt>
                <c:pt idx="144">
                  <c:v>8.2200000000000006</c:v>
                </c:pt>
                <c:pt idx="145">
                  <c:v>8.2200000000000006</c:v>
                </c:pt>
                <c:pt idx="146">
                  <c:v>8.27</c:v>
                </c:pt>
                <c:pt idx="147">
                  <c:v>8.2949999999999999</c:v>
                </c:pt>
                <c:pt idx="148">
                  <c:v>8.3439999999999994</c:v>
                </c:pt>
                <c:pt idx="149">
                  <c:v>8.3940000000000001</c:v>
                </c:pt>
                <c:pt idx="150">
                  <c:v>8.3689999999999998</c:v>
                </c:pt>
                <c:pt idx="151">
                  <c:v>8.3689999999999998</c:v>
                </c:pt>
                <c:pt idx="152">
                  <c:v>8.3940000000000001</c:v>
                </c:pt>
                <c:pt idx="153">
                  <c:v>8.3689999999999998</c:v>
                </c:pt>
                <c:pt idx="154">
                  <c:v>8.3439999999999994</c:v>
                </c:pt>
                <c:pt idx="155">
                  <c:v>8.3439999999999994</c:v>
                </c:pt>
                <c:pt idx="156">
                  <c:v>8.3190000000000008</c:v>
                </c:pt>
                <c:pt idx="157">
                  <c:v>8.3190000000000008</c:v>
                </c:pt>
                <c:pt idx="158">
                  <c:v>8.3190000000000008</c:v>
                </c:pt>
                <c:pt idx="159">
                  <c:v>8.3190000000000008</c:v>
                </c:pt>
                <c:pt idx="160">
                  <c:v>8.3190000000000008</c:v>
                </c:pt>
                <c:pt idx="161">
                  <c:v>8.2949999999999999</c:v>
                </c:pt>
                <c:pt idx="162">
                  <c:v>8.2949999999999999</c:v>
                </c:pt>
                <c:pt idx="163">
                  <c:v>8.2949999999999999</c:v>
                </c:pt>
                <c:pt idx="164">
                  <c:v>8.27</c:v>
                </c:pt>
                <c:pt idx="165">
                  <c:v>8.27</c:v>
                </c:pt>
                <c:pt idx="166">
                  <c:v>8.2449999999999992</c:v>
                </c:pt>
                <c:pt idx="167">
                  <c:v>8.2449999999999992</c:v>
                </c:pt>
                <c:pt idx="168">
                  <c:v>8.2449999999999992</c:v>
                </c:pt>
                <c:pt idx="169">
                  <c:v>8.2449999999999992</c:v>
                </c:pt>
                <c:pt idx="170">
                  <c:v>8.2449999999999992</c:v>
                </c:pt>
                <c:pt idx="171">
                  <c:v>8.2449999999999992</c:v>
                </c:pt>
                <c:pt idx="172">
                  <c:v>8.2449999999999992</c:v>
                </c:pt>
                <c:pt idx="173">
                  <c:v>8.2449999999999992</c:v>
                </c:pt>
                <c:pt idx="174">
                  <c:v>8.2200000000000006</c:v>
                </c:pt>
                <c:pt idx="175">
                  <c:v>8.2200000000000006</c:v>
                </c:pt>
                <c:pt idx="176">
                  <c:v>8.2200000000000006</c:v>
                </c:pt>
                <c:pt idx="177">
                  <c:v>8.2200000000000006</c:v>
                </c:pt>
                <c:pt idx="178">
                  <c:v>8.2200000000000006</c:v>
                </c:pt>
                <c:pt idx="179">
                  <c:v>8.2200000000000006</c:v>
                </c:pt>
                <c:pt idx="180">
                  <c:v>8.2200000000000006</c:v>
                </c:pt>
                <c:pt idx="181">
                  <c:v>8.2200000000000006</c:v>
                </c:pt>
                <c:pt idx="182">
                  <c:v>8.2200000000000006</c:v>
                </c:pt>
                <c:pt idx="183">
                  <c:v>8.2200000000000006</c:v>
                </c:pt>
                <c:pt idx="184">
                  <c:v>8.1950000000000003</c:v>
                </c:pt>
                <c:pt idx="185">
                  <c:v>8.1950000000000003</c:v>
                </c:pt>
                <c:pt idx="186">
                  <c:v>8.1950000000000003</c:v>
                </c:pt>
                <c:pt idx="187">
                  <c:v>8.1950000000000003</c:v>
                </c:pt>
                <c:pt idx="188">
                  <c:v>8.1950000000000003</c:v>
                </c:pt>
                <c:pt idx="189">
                  <c:v>8.1950000000000003</c:v>
                </c:pt>
                <c:pt idx="190">
                  <c:v>8.1950000000000003</c:v>
                </c:pt>
                <c:pt idx="191">
                  <c:v>8.1950000000000003</c:v>
                </c:pt>
                <c:pt idx="192">
                  <c:v>8.1950000000000003</c:v>
                </c:pt>
                <c:pt idx="193">
                  <c:v>8.1950000000000003</c:v>
                </c:pt>
                <c:pt idx="194">
                  <c:v>8.1950000000000003</c:v>
                </c:pt>
                <c:pt idx="195">
                  <c:v>8.17</c:v>
                </c:pt>
                <c:pt idx="196">
                  <c:v>8.17</c:v>
                </c:pt>
                <c:pt idx="197">
                  <c:v>8.17</c:v>
                </c:pt>
                <c:pt idx="198">
                  <c:v>8.17</c:v>
                </c:pt>
                <c:pt idx="199">
                  <c:v>8.17</c:v>
                </c:pt>
                <c:pt idx="200">
                  <c:v>8.17</c:v>
                </c:pt>
                <c:pt idx="201">
                  <c:v>8.17</c:v>
                </c:pt>
                <c:pt idx="202">
                  <c:v>8.17</c:v>
                </c:pt>
                <c:pt idx="203">
                  <c:v>8.17</c:v>
                </c:pt>
                <c:pt idx="204">
                  <c:v>8.17</c:v>
                </c:pt>
                <c:pt idx="205">
                  <c:v>8.17</c:v>
                </c:pt>
                <c:pt idx="206">
                  <c:v>8.17</c:v>
                </c:pt>
                <c:pt idx="207">
                  <c:v>8.17</c:v>
                </c:pt>
                <c:pt idx="208">
                  <c:v>8.17</c:v>
                </c:pt>
                <c:pt idx="209">
                  <c:v>8.1449999999999996</c:v>
                </c:pt>
                <c:pt idx="210">
                  <c:v>8.1449999999999996</c:v>
                </c:pt>
                <c:pt idx="211">
                  <c:v>8.1449999999999996</c:v>
                </c:pt>
                <c:pt idx="212">
                  <c:v>8.1449999999999996</c:v>
                </c:pt>
                <c:pt idx="213">
                  <c:v>8.1449999999999996</c:v>
                </c:pt>
                <c:pt idx="214">
                  <c:v>8.1449999999999996</c:v>
                </c:pt>
                <c:pt idx="215">
                  <c:v>8.1449999999999996</c:v>
                </c:pt>
                <c:pt idx="216">
                  <c:v>8.1449999999999996</c:v>
                </c:pt>
                <c:pt idx="217">
                  <c:v>8.1449999999999996</c:v>
                </c:pt>
                <c:pt idx="218">
                  <c:v>8.1449999999999996</c:v>
                </c:pt>
                <c:pt idx="219">
                  <c:v>8.1449999999999996</c:v>
                </c:pt>
                <c:pt idx="220">
                  <c:v>8.1449999999999996</c:v>
                </c:pt>
                <c:pt idx="221">
                  <c:v>8.1449999999999996</c:v>
                </c:pt>
                <c:pt idx="222">
                  <c:v>8.1199999999999992</c:v>
                </c:pt>
                <c:pt idx="223">
                  <c:v>8.1199999999999992</c:v>
                </c:pt>
                <c:pt idx="224">
                  <c:v>8.0950000000000006</c:v>
                </c:pt>
                <c:pt idx="225">
                  <c:v>8.1199999999999992</c:v>
                </c:pt>
                <c:pt idx="226">
                  <c:v>8.1199999999999992</c:v>
                </c:pt>
                <c:pt idx="227">
                  <c:v>8.1199999999999992</c:v>
                </c:pt>
                <c:pt idx="228">
                  <c:v>8.1199999999999992</c:v>
                </c:pt>
                <c:pt idx="229">
                  <c:v>8.0950000000000006</c:v>
                </c:pt>
                <c:pt idx="230">
                  <c:v>8.0950000000000006</c:v>
                </c:pt>
                <c:pt idx="231">
                  <c:v>8.0950000000000006</c:v>
                </c:pt>
                <c:pt idx="232">
                  <c:v>8.0950000000000006</c:v>
                </c:pt>
                <c:pt idx="233">
                  <c:v>8.1199999999999992</c:v>
                </c:pt>
                <c:pt idx="234">
                  <c:v>8.1199999999999992</c:v>
                </c:pt>
                <c:pt idx="235">
                  <c:v>8.1449999999999996</c:v>
                </c:pt>
                <c:pt idx="236">
                  <c:v>8.1449999999999996</c:v>
                </c:pt>
                <c:pt idx="237">
                  <c:v>8.1449999999999996</c:v>
                </c:pt>
                <c:pt idx="238">
                  <c:v>8.1449999999999996</c:v>
                </c:pt>
                <c:pt idx="239">
                  <c:v>8.17</c:v>
                </c:pt>
                <c:pt idx="240">
                  <c:v>8.17</c:v>
                </c:pt>
                <c:pt idx="241">
                  <c:v>8.1950000000000003</c:v>
                </c:pt>
                <c:pt idx="242">
                  <c:v>8.2200000000000006</c:v>
                </c:pt>
                <c:pt idx="243">
                  <c:v>8.2200000000000006</c:v>
                </c:pt>
                <c:pt idx="244">
                  <c:v>8.2449999999999992</c:v>
                </c:pt>
                <c:pt idx="245">
                  <c:v>8.27</c:v>
                </c:pt>
                <c:pt idx="246">
                  <c:v>8.2949999999999999</c:v>
                </c:pt>
                <c:pt idx="247">
                  <c:v>8.2949999999999999</c:v>
                </c:pt>
                <c:pt idx="248">
                  <c:v>8.2949999999999999</c:v>
                </c:pt>
                <c:pt idx="249">
                  <c:v>8.3190000000000008</c:v>
                </c:pt>
                <c:pt idx="250">
                  <c:v>8.3439999999999994</c:v>
                </c:pt>
                <c:pt idx="251">
                  <c:v>8.3439999999999994</c:v>
                </c:pt>
                <c:pt idx="252">
                  <c:v>8.3439999999999994</c:v>
                </c:pt>
                <c:pt idx="253">
                  <c:v>8.3439999999999994</c:v>
                </c:pt>
                <c:pt idx="254">
                  <c:v>8.3439999999999994</c:v>
                </c:pt>
                <c:pt idx="255">
                  <c:v>8.3689999999999998</c:v>
                </c:pt>
                <c:pt idx="256">
                  <c:v>8.3439999999999994</c:v>
                </c:pt>
                <c:pt idx="257">
                  <c:v>8.3439999999999994</c:v>
                </c:pt>
                <c:pt idx="258">
                  <c:v>8.2949999999999999</c:v>
                </c:pt>
                <c:pt idx="259">
                  <c:v>8.2949999999999999</c:v>
                </c:pt>
                <c:pt idx="260">
                  <c:v>8.2949999999999999</c:v>
                </c:pt>
                <c:pt idx="261">
                  <c:v>8.27</c:v>
                </c:pt>
                <c:pt idx="262">
                  <c:v>8.27</c:v>
                </c:pt>
                <c:pt idx="263">
                  <c:v>8.2449999999999992</c:v>
                </c:pt>
                <c:pt idx="264">
                  <c:v>8.2449999999999992</c:v>
                </c:pt>
                <c:pt idx="265">
                  <c:v>8.2200000000000006</c:v>
                </c:pt>
                <c:pt idx="266">
                  <c:v>8.1950000000000003</c:v>
                </c:pt>
                <c:pt idx="267">
                  <c:v>8.1950000000000003</c:v>
                </c:pt>
                <c:pt idx="268">
                  <c:v>8.1950000000000003</c:v>
                </c:pt>
                <c:pt idx="269">
                  <c:v>8.17</c:v>
                </c:pt>
                <c:pt idx="270">
                  <c:v>8.17</c:v>
                </c:pt>
                <c:pt idx="271">
                  <c:v>8.17</c:v>
                </c:pt>
                <c:pt idx="272">
                  <c:v>8.1449999999999996</c:v>
                </c:pt>
                <c:pt idx="273">
                  <c:v>8.1449999999999996</c:v>
                </c:pt>
                <c:pt idx="274">
                  <c:v>8.1449999999999996</c:v>
                </c:pt>
                <c:pt idx="275">
                  <c:v>8.1449999999999996</c:v>
                </c:pt>
                <c:pt idx="276">
                  <c:v>8.1449999999999996</c:v>
                </c:pt>
                <c:pt idx="277">
                  <c:v>8.1449999999999996</c:v>
                </c:pt>
                <c:pt idx="278">
                  <c:v>8.1449999999999996</c:v>
                </c:pt>
                <c:pt idx="279">
                  <c:v>8.1199999999999992</c:v>
                </c:pt>
                <c:pt idx="280">
                  <c:v>8.1449999999999996</c:v>
                </c:pt>
                <c:pt idx="281">
                  <c:v>8.1199999999999992</c:v>
                </c:pt>
                <c:pt idx="282">
                  <c:v>8.1199999999999992</c:v>
                </c:pt>
                <c:pt idx="283">
                  <c:v>8.1199999999999992</c:v>
                </c:pt>
                <c:pt idx="284">
                  <c:v>8.1199999999999992</c:v>
                </c:pt>
                <c:pt idx="285">
                  <c:v>8.1199999999999992</c:v>
                </c:pt>
                <c:pt idx="286">
                  <c:v>8.1199999999999992</c:v>
                </c:pt>
                <c:pt idx="287">
                  <c:v>8.1199999999999992</c:v>
                </c:pt>
                <c:pt idx="288">
                  <c:v>8.1199999999999992</c:v>
                </c:pt>
                <c:pt idx="289">
                  <c:v>8.1199999999999992</c:v>
                </c:pt>
                <c:pt idx="290">
                  <c:v>8.0950000000000006</c:v>
                </c:pt>
                <c:pt idx="291">
                  <c:v>8.0950000000000006</c:v>
                </c:pt>
                <c:pt idx="292">
                  <c:v>8.0950000000000006</c:v>
                </c:pt>
                <c:pt idx="293">
                  <c:v>8.0950000000000006</c:v>
                </c:pt>
                <c:pt idx="294">
                  <c:v>8.0950000000000006</c:v>
                </c:pt>
                <c:pt idx="295">
                  <c:v>8.0950000000000006</c:v>
                </c:pt>
                <c:pt idx="296">
                  <c:v>8.0950000000000006</c:v>
                </c:pt>
                <c:pt idx="297">
                  <c:v>8.0950000000000006</c:v>
                </c:pt>
                <c:pt idx="298">
                  <c:v>8.0950000000000006</c:v>
                </c:pt>
                <c:pt idx="299">
                  <c:v>8.0950000000000006</c:v>
                </c:pt>
                <c:pt idx="300">
                  <c:v>8.0950000000000006</c:v>
                </c:pt>
                <c:pt idx="301">
                  <c:v>8.0950000000000006</c:v>
                </c:pt>
                <c:pt idx="302">
                  <c:v>8.0950000000000006</c:v>
                </c:pt>
                <c:pt idx="303">
                  <c:v>8.0950000000000006</c:v>
                </c:pt>
                <c:pt idx="304">
                  <c:v>8.0950000000000006</c:v>
                </c:pt>
                <c:pt idx="305">
                  <c:v>8.0950000000000006</c:v>
                </c:pt>
                <c:pt idx="306">
                  <c:v>8.0950000000000006</c:v>
                </c:pt>
                <c:pt idx="307">
                  <c:v>8.0950000000000006</c:v>
                </c:pt>
                <c:pt idx="308">
                  <c:v>8.0950000000000006</c:v>
                </c:pt>
                <c:pt idx="309">
                  <c:v>8.0950000000000006</c:v>
                </c:pt>
                <c:pt idx="310">
                  <c:v>8.0950000000000006</c:v>
                </c:pt>
                <c:pt idx="311">
                  <c:v>8.0950000000000006</c:v>
                </c:pt>
                <c:pt idx="312">
                  <c:v>8.0950000000000006</c:v>
                </c:pt>
                <c:pt idx="313">
                  <c:v>8.0950000000000006</c:v>
                </c:pt>
                <c:pt idx="314">
                  <c:v>8.0950000000000006</c:v>
                </c:pt>
                <c:pt idx="315">
                  <c:v>8.0950000000000006</c:v>
                </c:pt>
                <c:pt idx="316">
                  <c:v>8.0950000000000006</c:v>
                </c:pt>
                <c:pt idx="317">
                  <c:v>8.0950000000000006</c:v>
                </c:pt>
                <c:pt idx="318">
                  <c:v>8.0950000000000006</c:v>
                </c:pt>
                <c:pt idx="319">
                  <c:v>8.0950000000000006</c:v>
                </c:pt>
                <c:pt idx="320">
                  <c:v>8.0950000000000006</c:v>
                </c:pt>
                <c:pt idx="321">
                  <c:v>8.0950000000000006</c:v>
                </c:pt>
                <c:pt idx="322">
                  <c:v>8.0950000000000006</c:v>
                </c:pt>
                <c:pt idx="323">
                  <c:v>8.0950000000000006</c:v>
                </c:pt>
                <c:pt idx="324">
                  <c:v>8.0950000000000006</c:v>
                </c:pt>
                <c:pt idx="325">
                  <c:v>8.0950000000000006</c:v>
                </c:pt>
                <c:pt idx="326">
                  <c:v>8.0950000000000006</c:v>
                </c:pt>
                <c:pt idx="327">
                  <c:v>8.0950000000000006</c:v>
                </c:pt>
                <c:pt idx="328">
                  <c:v>8.0950000000000006</c:v>
                </c:pt>
                <c:pt idx="329">
                  <c:v>8.0950000000000006</c:v>
                </c:pt>
                <c:pt idx="330">
                  <c:v>8.1199999999999992</c:v>
                </c:pt>
                <c:pt idx="331">
                  <c:v>8.1449999999999996</c:v>
                </c:pt>
                <c:pt idx="332">
                  <c:v>8.1449999999999996</c:v>
                </c:pt>
                <c:pt idx="333">
                  <c:v>8.1449999999999996</c:v>
                </c:pt>
                <c:pt idx="334">
                  <c:v>8.17</c:v>
                </c:pt>
                <c:pt idx="335">
                  <c:v>8.1950000000000003</c:v>
                </c:pt>
                <c:pt idx="336">
                  <c:v>8.1950000000000003</c:v>
                </c:pt>
                <c:pt idx="337">
                  <c:v>8.2200000000000006</c:v>
                </c:pt>
                <c:pt idx="338">
                  <c:v>8.2449999999999992</c:v>
                </c:pt>
                <c:pt idx="339">
                  <c:v>8.2449999999999992</c:v>
                </c:pt>
                <c:pt idx="340">
                  <c:v>8.2449999999999992</c:v>
                </c:pt>
                <c:pt idx="341">
                  <c:v>8.27</c:v>
                </c:pt>
                <c:pt idx="342">
                  <c:v>8.27</c:v>
                </c:pt>
                <c:pt idx="343">
                  <c:v>8.2949999999999999</c:v>
                </c:pt>
                <c:pt idx="344">
                  <c:v>8.2949999999999999</c:v>
                </c:pt>
                <c:pt idx="345">
                  <c:v>8.2949999999999999</c:v>
                </c:pt>
                <c:pt idx="346">
                  <c:v>8.2949999999999999</c:v>
                </c:pt>
                <c:pt idx="347">
                  <c:v>8.3190000000000008</c:v>
                </c:pt>
                <c:pt idx="348">
                  <c:v>8.3190000000000008</c:v>
                </c:pt>
                <c:pt idx="349">
                  <c:v>8.3190000000000008</c:v>
                </c:pt>
                <c:pt idx="350">
                  <c:v>8.2949999999999999</c:v>
                </c:pt>
                <c:pt idx="351">
                  <c:v>8.2949999999999999</c:v>
                </c:pt>
                <c:pt idx="352">
                  <c:v>8.3190000000000008</c:v>
                </c:pt>
                <c:pt idx="353">
                  <c:v>8.3190000000000008</c:v>
                </c:pt>
                <c:pt idx="354">
                  <c:v>8.3439999999999994</c:v>
                </c:pt>
                <c:pt idx="355">
                  <c:v>8.3439999999999994</c:v>
                </c:pt>
                <c:pt idx="356">
                  <c:v>8.3439999999999994</c:v>
                </c:pt>
                <c:pt idx="357">
                  <c:v>8.3190000000000008</c:v>
                </c:pt>
                <c:pt idx="358">
                  <c:v>8.3190000000000008</c:v>
                </c:pt>
                <c:pt idx="359">
                  <c:v>8.2949999999999999</c:v>
                </c:pt>
                <c:pt idx="360">
                  <c:v>8.2949999999999999</c:v>
                </c:pt>
                <c:pt idx="361">
                  <c:v>8.27</c:v>
                </c:pt>
                <c:pt idx="362">
                  <c:v>8.2449999999999992</c:v>
                </c:pt>
                <c:pt idx="363">
                  <c:v>8.2449999999999992</c:v>
                </c:pt>
                <c:pt idx="364">
                  <c:v>8.2449999999999992</c:v>
                </c:pt>
                <c:pt idx="365">
                  <c:v>8.2200000000000006</c:v>
                </c:pt>
                <c:pt idx="366">
                  <c:v>8.1950000000000003</c:v>
                </c:pt>
                <c:pt idx="367">
                  <c:v>8.1950000000000003</c:v>
                </c:pt>
                <c:pt idx="368">
                  <c:v>8.1950000000000003</c:v>
                </c:pt>
                <c:pt idx="369">
                  <c:v>8.1950000000000003</c:v>
                </c:pt>
                <c:pt idx="370">
                  <c:v>8.17</c:v>
                </c:pt>
                <c:pt idx="371">
                  <c:v>8.17</c:v>
                </c:pt>
                <c:pt idx="372">
                  <c:v>8.1950000000000003</c:v>
                </c:pt>
                <c:pt idx="373">
                  <c:v>8.1950000000000003</c:v>
                </c:pt>
                <c:pt idx="374">
                  <c:v>8.2200000000000006</c:v>
                </c:pt>
                <c:pt idx="375">
                  <c:v>8.2200000000000006</c:v>
                </c:pt>
                <c:pt idx="376">
                  <c:v>8.2200000000000006</c:v>
                </c:pt>
                <c:pt idx="377">
                  <c:v>8.2200000000000006</c:v>
                </c:pt>
                <c:pt idx="378">
                  <c:v>8.2200000000000006</c:v>
                </c:pt>
                <c:pt idx="379">
                  <c:v>8.2200000000000006</c:v>
                </c:pt>
                <c:pt idx="380">
                  <c:v>8.2449999999999992</c:v>
                </c:pt>
                <c:pt idx="381">
                  <c:v>8.2449999999999992</c:v>
                </c:pt>
                <c:pt idx="382">
                  <c:v>8.2449999999999992</c:v>
                </c:pt>
                <c:pt idx="383">
                  <c:v>8.2449999999999992</c:v>
                </c:pt>
                <c:pt idx="384">
                  <c:v>8.2449999999999992</c:v>
                </c:pt>
                <c:pt idx="385">
                  <c:v>8.2449999999999992</c:v>
                </c:pt>
                <c:pt idx="386">
                  <c:v>8.2449999999999992</c:v>
                </c:pt>
                <c:pt idx="387">
                  <c:v>8.2449999999999992</c:v>
                </c:pt>
                <c:pt idx="388">
                  <c:v>8.2449999999999992</c:v>
                </c:pt>
                <c:pt idx="389">
                  <c:v>8.2449999999999992</c:v>
                </c:pt>
                <c:pt idx="390">
                  <c:v>8.2449999999999992</c:v>
                </c:pt>
                <c:pt idx="391">
                  <c:v>8.2449999999999992</c:v>
                </c:pt>
                <c:pt idx="392">
                  <c:v>8.2449999999999992</c:v>
                </c:pt>
                <c:pt idx="393">
                  <c:v>8.2449999999999992</c:v>
                </c:pt>
                <c:pt idx="394">
                  <c:v>8.27</c:v>
                </c:pt>
                <c:pt idx="395">
                  <c:v>8.2449999999999992</c:v>
                </c:pt>
                <c:pt idx="396">
                  <c:v>8.2449999999999992</c:v>
                </c:pt>
                <c:pt idx="397">
                  <c:v>8.2449999999999992</c:v>
                </c:pt>
                <c:pt idx="398">
                  <c:v>8.27</c:v>
                </c:pt>
                <c:pt idx="399">
                  <c:v>8.2449999999999992</c:v>
                </c:pt>
                <c:pt idx="400">
                  <c:v>8.2449999999999992</c:v>
                </c:pt>
                <c:pt idx="401">
                  <c:v>8.2449999999999992</c:v>
                </c:pt>
                <c:pt idx="402">
                  <c:v>8.27</c:v>
                </c:pt>
                <c:pt idx="403">
                  <c:v>8.2449999999999992</c:v>
                </c:pt>
                <c:pt idx="404">
                  <c:v>8.2449999999999992</c:v>
                </c:pt>
                <c:pt idx="405">
                  <c:v>8.2449999999999992</c:v>
                </c:pt>
                <c:pt idx="406">
                  <c:v>8.27</c:v>
                </c:pt>
                <c:pt idx="407">
                  <c:v>8.27</c:v>
                </c:pt>
                <c:pt idx="408">
                  <c:v>8.27</c:v>
                </c:pt>
                <c:pt idx="409">
                  <c:v>8.27</c:v>
                </c:pt>
                <c:pt idx="410">
                  <c:v>8.27</c:v>
                </c:pt>
                <c:pt idx="411">
                  <c:v>8.27</c:v>
                </c:pt>
                <c:pt idx="412">
                  <c:v>8.27</c:v>
                </c:pt>
                <c:pt idx="413">
                  <c:v>8.27</c:v>
                </c:pt>
                <c:pt idx="414">
                  <c:v>8.2449999999999992</c:v>
                </c:pt>
                <c:pt idx="415">
                  <c:v>8.2449999999999992</c:v>
                </c:pt>
                <c:pt idx="416">
                  <c:v>8.2449999999999992</c:v>
                </c:pt>
                <c:pt idx="417">
                  <c:v>8.2200000000000006</c:v>
                </c:pt>
                <c:pt idx="418">
                  <c:v>8.1950000000000003</c:v>
                </c:pt>
                <c:pt idx="419">
                  <c:v>8.1950000000000003</c:v>
                </c:pt>
                <c:pt idx="420">
                  <c:v>8.1950000000000003</c:v>
                </c:pt>
                <c:pt idx="421">
                  <c:v>8.17</c:v>
                </c:pt>
                <c:pt idx="422">
                  <c:v>8.17</c:v>
                </c:pt>
                <c:pt idx="423">
                  <c:v>8.17</c:v>
                </c:pt>
                <c:pt idx="424">
                  <c:v>8.1449999999999996</c:v>
                </c:pt>
                <c:pt idx="425">
                  <c:v>8.1449999999999996</c:v>
                </c:pt>
                <c:pt idx="426">
                  <c:v>8.1449999999999996</c:v>
                </c:pt>
                <c:pt idx="427">
                  <c:v>8.1449999999999996</c:v>
                </c:pt>
                <c:pt idx="428">
                  <c:v>8.1449999999999996</c:v>
                </c:pt>
                <c:pt idx="429">
                  <c:v>8.17</c:v>
                </c:pt>
                <c:pt idx="430">
                  <c:v>8.1950000000000003</c:v>
                </c:pt>
                <c:pt idx="431">
                  <c:v>8.2449999999999992</c:v>
                </c:pt>
                <c:pt idx="432">
                  <c:v>8.27</c:v>
                </c:pt>
                <c:pt idx="433">
                  <c:v>8.2949999999999999</c:v>
                </c:pt>
                <c:pt idx="434">
                  <c:v>8.3190000000000008</c:v>
                </c:pt>
                <c:pt idx="435">
                  <c:v>8.3439999999999994</c:v>
                </c:pt>
                <c:pt idx="436">
                  <c:v>8.3439999999999994</c:v>
                </c:pt>
                <c:pt idx="437">
                  <c:v>8.3689999999999998</c:v>
                </c:pt>
                <c:pt idx="438">
                  <c:v>8.3940000000000001</c:v>
                </c:pt>
                <c:pt idx="439">
                  <c:v>8.3940000000000001</c:v>
                </c:pt>
                <c:pt idx="440">
                  <c:v>8.4190000000000005</c:v>
                </c:pt>
                <c:pt idx="441">
                  <c:v>8.4190000000000005</c:v>
                </c:pt>
                <c:pt idx="442">
                  <c:v>8.4190000000000005</c:v>
                </c:pt>
                <c:pt idx="443">
                  <c:v>8.4190000000000005</c:v>
                </c:pt>
                <c:pt idx="444">
                  <c:v>8.3940000000000001</c:v>
                </c:pt>
                <c:pt idx="445">
                  <c:v>8.3940000000000001</c:v>
                </c:pt>
                <c:pt idx="446">
                  <c:v>8.3940000000000001</c:v>
                </c:pt>
                <c:pt idx="447">
                  <c:v>8.3439999999999994</c:v>
                </c:pt>
                <c:pt idx="448">
                  <c:v>8.3439999999999994</c:v>
                </c:pt>
                <c:pt idx="449">
                  <c:v>8.27</c:v>
                </c:pt>
                <c:pt idx="450">
                  <c:v>8.2449999999999992</c:v>
                </c:pt>
                <c:pt idx="451">
                  <c:v>8.2200000000000006</c:v>
                </c:pt>
                <c:pt idx="452">
                  <c:v>8.1950000000000003</c:v>
                </c:pt>
                <c:pt idx="453">
                  <c:v>8.17</c:v>
                </c:pt>
                <c:pt idx="454">
                  <c:v>8.1449999999999996</c:v>
                </c:pt>
                <c:pt idx="455">
                  <c:v>8.1199999999999992</c:v>
                </c:pt>
                <c:pt idx="456">
                  <c:v>8.0950000000000006</c:v>
                </c:pt>
                <c:pt idx="457">
                  <c:v>8.0950000000000006</c:v>
                </c:pt>
                <c:pt idx="458">
                  <c:v>8.07</c:v>
                </c:pt>
                <c:pt idx="459">
                  <c:v>8.07</c:v>
                </c:pt>
                <c:pt idx="460">
                  <c:v>8.0449999999999999</c:v>
                </c:pt>
                <c:pt idx="461">
                  <c:v>8.0449999999999999</c:v>
                </c:pt>
                <c:pt idx="462">
                  <c:v>8.0449999999999999</c:v>
                </c:pt>
                <c:pt idx="463">
                  <c:v>8.0449999999999999</c:v>
                </c:pt>
                <c:pt idx="464">
                  <c:v>8.0449999999999999</c:v>
                </c:pt>
                <c:pt idx="465">
                  <c:v>8.0449999999999999</c:v>
                </c:pt>
                <c:pt idx="466">
                  <c:v>8.0449999999999999</c:v>
                </c:pt>
                <c:pt idx="467">
                  <c:v>8.0449999999999999</c:v>
                </c:pt>
                <c:pt idx="468">
                  <c:v>8.0449999999999999</c:v>
                </c:pt>
                <c:pt idx="469">
                  <c:v>8.0449999999999999</c:v>
                </c:pt>
                <c:pt idx="470">
                  <c:v>8.0449999999999999</c:v>
                </c:pt>
                <c:pt idx="471">
                  <c:v>8.0449999999999999</c:v>
                </c:pt>
                <c:pt idx="472">
                  <c:v>8.0449999999999999</c:v>
                </c:pt>
                <c:pt idx="473">
                  <c:v>8.02</c:v>
                </c:pt>
                <c:pt idx="474">
                  <c:v>8.02</c:v>
                </c:pt>
                <c:pt idx="475">
                  <c:v>8.02</c:v>
                </c:pt>
                <c:pt idx="476">
                  <c:v>7.9950000000000001</c:v>
                </c:pt>
                <c:pt idx="477">
                  <c:v>7.9950000000000001</c:v>
                </c:pt>
                <c:pt idx="478">
                  <c:v>7.9950000000000001</c:v>
                </c:pt>
                <c:pt idx="479">
                  <c:v>7.9950000000000001</c:v>
                </c:pt>
                <c:pt idx="480">
                  <c:v>7.9950000000000001</c:v>
                </c:pt>
                <c:pt idx="481">
                  <c:v>7.9950000000000001</c:v>
                </c:pt>
                <c:pt idx="482">
                  <c:v>7.97</c:v>
                </c:pt>
                <c:pt idx="483">
                  <c:v>7.97</c:v>
                </c:pt>
                <c:pt idx="484">
                  <c:v>7.97</c:v>
                </c:pt>
                <c:pt idx="485">
                  <c:v>7.97</c:v>
                </c:pt>
                <c:pt idx="486">
                  <c:v>7.97</c:v>
                </c:pt>
                <c:pt idx="487">
                  <c:v>7.97</c:v>
                </c:pt>
                <c:pt idx="488">
                  <c:v>7.97</c:v>
                </c:pt>
                <c:pt idx="489">
                  <c:v>7.9450000000000003</c:v>
                </c:pt>
                <c:pt idx="490">
                  <c:v>7.9450000000000003</c:v>
                </c:pt>
                <c:pt idx="491">
                  <c:v>7.9450000000000003</c:v>
                </c:pt>
                <c:pt idx="492">
                  <c:v>7.9450000000000003</c:v>
                </c:pt>
                <c:pt idx="493">
                  <c:v>7.97</c:v>
                </c:pt>
                <c:pt idx="494">
                  <c:v>7.97</c:v>
                </c:pt>
                <c:pt idx="495">
                  <c:v>7.9950000000000001</c:v>
                </c:pt>
                <c:pt idx="496">
                  <c:v>7.9950000000000001</c:v>
                </c:pt>
                <c:pt idx="497">
                  <c:v>8.02</c:v>
                </c:pt>
                <c:pt idx="498">
                  <c:v>8.02</c:v>
                </c:pt>
                <c:pt idx="499">
                  <c:v>8.0449999999999999</c:v>
                </c:pt>
                <c:pt idx="500">
                  <c:v>8.0449999999999999</c:v>
                </c:pt>
                <c:pt idx="501">
                  <c:v>8.0449999999999999</c:v>
                </c:pt>
                <c:pt idx="502">
                  <c:v>8.02</c:v>
                </c:pt>
                <c:pt idx="503">
                  <c:v>8.02</c:v>
                </c:pt>
                <c:pt idx="504">
                  <c:v>8.02</c:v>
                </c:pt>
                <c:pt idx="505">
                  <c:v>7.9950000000000001</c:v>
                </c:pt>
                <c:pt idx="506">
                  <c:v>8.02</c:v>
                </c:pt>
                <c:pt idx="507">
                  <c:v>7.9950000000000001</c:v>
                </c:pt>
                <c:pt idx="508">
                  <c:v>7.9950000000000001</c:v>
                </c:pt>
                <c:pt idx="509">
                  <c:v>7.9950000000000001</c:v>
                </c:pt>
                <c:pt idx="510">
                  <c:v>7.9950000000000001</c:v>
                </c:pt>
                <c:pt idx="511">
                  <c:v>7.9950000000000001</c:v>
                </c:pt>
                <c:pt idx="512">
                  <c:v>7.9950000000000001</c:v>
                </c:pt>
                <c:pt idx="513">
                  <c:v>7.97</c:v>
                </c:pt>
                <c:pt idx="514">
                  <c:v>7.9450000000000003</c:v>
                </c:pt>
                <c:pt idx="515">
                  <c:v>7.97</c:v>
                </c:pt>
                <c:pt idx="516">
                  <c:v>7.9450000000000003</c:v>
                </c:pt>
                <c:pt idx="517">
                  <c:v>7.9450000000000003</c:v>
                </c:pt>
                <c:pt idx="518">
                  <c:v>7.9450000000000003</c:v>
                </c:pt>
                <c:pt idx="519">
                  <c:v>7.9450000000000003</c:v>
                </c:pt>
                <c:pt idx="520">
                  <c:v>7.9450000000000003</c:v>
                </c:pt>
                <c:pt idx="521">
                  <c:v>7.9450000000000003</c:v>
                </c:pt>
                <c:pt idx="522">
                  <c:v>7.9450000000000003</c:v>
                </c:pt>
                <c:pt idx="523">
                  <c:v>7.9450000000000003</c:v>
                </c:pt>
                <c:pt idx="524">
                  <c:v>7.97</c:v>
                </c:pt>
                <c:pt idx="525">
                  <c:v>7.97</c:v>
                </c:pt>
                <c:pt idx="526">
                  <c:v>8.02</c:v>
                </c:pt>
                <c:pt idx="527">
                  <c:v>8.07</c:v>
                </c:pt>
                <c:pt idx="528">
                  <c:v>8.0950000000000006</c:v>
                </c:pt>
                <c:pt idx="529">
                  <c:v>8.1199999999999992</c:v>
                </c:pt>
                <c:pt idx="530">
                  <c:v>8.17</c:v>
                </c:pt>
                <c:pt idx="531">
                  <c:v>8.1950000000000003</c:v>
                </c:pt>
                <c:pt idx="532">
                  <c:v>8.1950000000000003</c:v>
                </c:pt>
                <c:pt idx="533">
                  <c:v>8.2449999999999992</c:v>
                </c:pt>
                <c:pt idx="534">
                  <c:v>8.2449999999999992</c:v>
                </c:pt>
                <c:pt idx="535">
                  <c:v>8.27</c:v>
                </c:pt>
                <c:pt idx="536">
                  <c:v>8.2949999999999999</c:v>
                </c:pt>
                <c:pt idx="537">
                  <c:v>8.2949999999999999</c:v>
                </c:pt>
                <c:pt idx="538">
                  <c:v>8.2949999999999999</c:v>
                </c:pt>
                <c:pt idx="539">
                  <c:v>8.3190000000000008</c:v>
                </c:pt>
                <c:pt idx="540">
                  <c:v>8.3190000000000008</c:v>
                </c:pt>
                <c:pt idx="541">
                  <c:v>8.3190000000000008</c:v>
                </c:pt>
                <c:pt idx="542">
                  <c:v>8.3190000000000008</c:v>
                </c:pt>
                <c:pt idx="543">
                  <c:v>8.3190000000000008</c:v>
                </c:pt>
                <c:pt idx="544">
                  <c:v>8.2949999999999999</c:v>
                </c:pt>
                <c:pt idx="545">
                  <c:v>8.2449999999999992</c:v>
                </c:pt>
                <c:pt idx="546">
                  <c:v>8.17</c:v>
                </c:pt>
                <c:pt idx="547">
                  <c:v>8.1449999999999996</c:v>
                </c:pt>
                <c:pt idx="548">
                  <c:v>8.1449999999999996</c:v>
                </c:pt>
                <c:pt idx="549">
                  <c:v>8.1449999999999996</c:v>
                </c:pt>
                <c:pt idx="550">
                  <c:v>8.1199999999999992</c:v>
                </c:pt>
                <c:pt idx="551">
                  <c:v>8.1199999999999992</c:v>
                </c:pt>
                <c:pt idx="552">
                  <c:v>8.1199999999999992</c:v>
                </c:pt>
                <c:pt idx="553">
                  <c:v>8.0950000000000006</c:v>
                </c:pt>
                <c:pt idx="554">
                  <c:v>8.0950000000000006</c:v>
                </c:pt>
                <c:pt idx="555">
                  <c:v>8.07</c:v>
                </c:pt>
                <c:pt idx="556">
                  <c:v>8.07</c:v>
                </c:pt>
                <c:pt idx="557">
                  <c:v>8.0449999999999999</c:v>
                </c:pt>
                <c:pt idx="558">
                  <c:v>8.0449999999999999</c:v>
                </c:pt>
                <c:pt idx="559">
                  <c:v>8.0449999999999999</c:v>
                </c:pt>
                <c:pt idx="560">
                  <c:v>8.0449999999999999</c:v>
                </c:pt>
                <c:pt idx="561">
                  <c:v>8.0449999999999999</c:v>
                </c:pt>
                <c:pt idx="562">
                  <c:v>8.02</c:v>
                </c:pt>
                <c:pt idx="563">
                  <c:v>8.0449999999999999</c:v>
                </c:pt>
                <c:pt idx="564">
                  <c:v>8.02</c:v>
                </c:pt>
                <c:pt idx="565">
                  <c:v>8.02</c:v>
                </c:pt>
                <c:pt idx="566">
                  <c:v>8.02</c:v>
                </c:pt>
                <c:pt idx="567">
                  <c:v>8.02</c:v>
                </c:pt>
                <c:pt idx="568">
                  <c:v>7.9950000000000001</c:v>
                </c:pt>
                <c:pt idx="569">
                  <c:v>7.9950000000000001</c:v>
                </c:pt>
                <c:pt idx="570">
                  <c:v>7.9950000000000001</c:v>
                </c:pt>
                <c:pt idx="571">
                  <c:v>7.9950000000000001</c:v>
                </c:pt>
                <c:pt idx="572">
                  <c:v>7.9950000000000001</c:v>
                </c:pt>
                <c:pt idx="573">
                  <c:v>7.9950000000000001</c:v>
                </c:pt>
                <c:pt idx="574">
                  <c:v>7.9950000000000001</c:v>
                </c:pt>
                <c:pt idx="575">
                  <c:v>7.97</c:v>
                </c:pt>
                <c:pt idx="576">
                  <c:v>7.97</c:v>
                </c:pt>
                <c:pt idx="577">
                  <c:v>7.97</c:v>
                </c:pt>
                <c:pt idx="578">
                  <c:v>7.97</c:v>
                </c:pt>
                <c:pt idx="579">
                  <c:v>7.97</c:v>
                </c:pt>
                <c:pt idx="580">
                  <c:v>7.97</c:v>
                </c:pt>
                <c:pt idx="581">
                  <c:v>7.97</c:v>
                </c:pt>
                <c:pt idx="582">
                  <c:v>7.9450000000000003</c:v>
                </c:pt>
                <c:pt idx="583">
                  <c:v>7.9450000000000003</c:v>
                </c:pt>
                <c:pt idx="584">
                  <c:v>7.9450000000000003</c:v>
                </c:pt>
                <c:pt idx="585">
                  <c:v>7.9450000000000003</c:v>
                </c:pt>
                <c:pt idx="586">
                  <c:v>7.9450000000000003</c:v>
                </c:pt>
                <c:pt idx="587">
                  <c:v>7.9450000000000003</c:v>
                </c:pt>
                <c:pt idx="588">
                  <c:v>7.9450000000000003</c:v>
                </c:pt>
                <c:pt idx="589">
                  <c:v>7.9450000000000003</c:v>
                </c:pt>
                <c:pt idx="590">
                  <c:v>7.92</c:v>
                </c:pt>
                <c:pt idx="591">
                  <c:v>7.92</c:v>
                </c:pt>
                <c:pt idx="592">
                  <c:v>7.92</c:v>
                </c:pt>
                <c:pt idx="593">
                  <c:v>7.92</c:v>
                </c:pt>
                <c:pt idx="594">
                  <c:v>7.92</c:v>
                </c:pt>
                <c:pt idx="595">
                  <c:v>7.92</c:v>
                </c:pt>
                <c:pt idx="596">
                  <c:v>7.92</c:v>
                </c:pt>
                <c:pt idx="597">
                  <c:v>7.8949999999999996</c:v>
                </c:pt>
                <c:pt idx="598">
                  <c:v>7.8949999999999996</c:v>
                </c:pt>
                <c:pt idx="599">
                  <c:v>7.8949999999999996</c:v>
                </c:pt>
                <c:pt idx="600">
                  <c:v>7.8949999999999996</c:v>
                </c:pt>
                <c:pt idx="601">
                  <c:v>7.8949999999999996</c:v>
                </c:pt>
                <c:pt idx="602">
                  <c:v>7.8949999999999996</c:v>
                </c:pt>
                <c:pt idx="603">
                  <c:v>7.8949999999999996</c:v>
                </c:pt>
                <c:pt idx="604">
                  <c:v>7.8949999999999996</c:v>
                </c:pt>
                <c:pt idx="605">
                  <c:v>7.8949999999999996</c:v>
                </c:pt>
                <c:pt idx="606">
                  <c:v>7.8949999999999996</c:v>
                </c:pt>
                <c:pt idx="607">
                  <c:v>7.8949999999999996</c:v>
                </c:pt>
                <c:pt idx="608">
                  <c:v>7.8949999999999996</c:v>
                </c:pt>
                <c:pt idx="609">
                  <c:v>7.8949999999999996</c:v>
                </c:pt>
                <c:pt idx="610">
                  <c:v>7.8949999999999996</c:v>
                </c:pt>
                <c:pt idx="611">
                  <c:v>7.8949999999999996</c:v>
                </c:pt>
                <c:pt idx="612">
                  <c:v>7.87</c:v>
                </c:pt>
                <c:pt idx="613">
                  <c:v>7.87</c:v>
                </c:pt>
                <c:pt idx="614">
                  <c:v>7.87</c:v>
                </c:pt>
                <c:pt idx="615">
                  <c:v>7.87</c:v>
                </c:pt>
                <c:pt idx="616">
                  <c:v>7.87</c:v>
                </c:pt>
                <c:pt idx="617">
                  <c:v>7.87</c:v>
                </c:pt>
                <c:pt idx="618">
                  <c:v>7.87</c:v>
                </c:pt>
                <c:pt idx="619">
                  <c:v>7.87</c:v>
                </c:pt>
                <c:pt idx="620">
                  <c:v>7.87</c:v>
                </c:pt>
                <c:pt idx="621">
                  <c:v>7.87</c:v>
                </c:pt>
                <c:pt idx="622">
                  <c:v>7.92</c:v>
                </c:pt>
                <c:pt idx="623">
                  <c:v>7.97</c:v>
                </c:pt>
                <c:pt idx="624">
                  <c:v>8.02</c:v>
                </c:pt>
                <c:pt idx="625">
                  <c:v>8.0449999999999999</c:v>
                </c:pt>
                <c:pt idx="626">
                  <c:v>8.0950000000000006</c:v>
                </c:pt>
                <c:pt idx="627">
                  <c:v>8.1199999999999992</c:v>
                </c:pt>
                <c:pt idx="628">
                  <c:v>8.1449999999999996</c:v>
                </c:pt>
                <c:pt idx="629">
                  <c:v>8.17</c:v>
                </c:pt>
                <c:pt idx="630">
                  <c:v>8.17</c:v>
                </c:pt>
                <c:pt idx="631">
                  <c:v>8.1950000000000003</c:v>
                </c:pt>
                <c:pt idx="632">
                  <c:v>8.2200000000000006</c:v>
                </c:pt>
                <c:pt idx="633">
                  <c:v>8.2200000000000006</c:v>
                </c:pt>
                <c:pt idx="634">
                  <c:v>8.2200000000000006</c:v>
                </c:pt>
                <c:pt idx="635">
                  <c:v>8.2449999999999992</c:v>
                </c:pt>
                <c:pt idx="636">
                  <c:v>8.2449999999999992</c:v>
                </c:pt>
                <c:pt idx="637">
                  <c:v>8.2449999999999992</c:v>
                </c:pt>
                <c:pt idx="638">
                  <c:v>8.2449999999999992</c:v>
                </c:pt>
                <c:pt idx="639">
                  <c:v>8.2200000000000006</c:v>
                </c:pt>
                <c:pt idx="640">
                  <c:v>8.1950000000000003</c:v>
                </c:pt>
                <c:pt idx="641">
                  <c:v>8.17</c:v>
                </c:pt>
                <c:pt idx="642">
                  <c:v>8.0950000000000006</c:v>
                </c:pt>
                <c:pt idx="643">
                  <c:v>8.07</c:v>
                </c:pt>
                <c:pt idx="644">
                  <c:v>8.0449999999999999</c:v>
                </c:pt>
                <c:pt idx="645">
                  <c:v>8.0449999999999999</c:v>
                </c:pt>
                <c:pt idx="646">
                  <c:v>8.0449999999999999</c:v>
                </c:pt>
                <c:pt idx="647">
                  <c:v>8.02</c:v>
                </c:pt>
                <c:pt idx="648">
                  <c:v>8.02</c:v>
                </c:pt>
                <c:pt idx="649">
                  <c:v>7.9950000000000001</c:v>
                </c:pt>
                <c:pt idx="650">
                  <c:v>7.9950000000000001</c:v>
                </c:pt>
                <c:pt idx="651">
                  <c:v>7.9950000000000001</c:v>
                </c:pt>
                <c:pt idx="652">
                  <c:v>7.9950000000000001</c:v>
                </c:pt>
                <c:pt idx="653">
                  <c:v>7.9950000000000001</c:v>
                </c:pt>
                <c:pt idx="654">
                  <c:v>7.97</c:v>
                </c:pt>
                <c:pt idx="655">
                  <c:v>7.97</c:v>
                </c:pt>
                <c:pt idx="656">
                  <c:v>7.97</c:v>
                </c:pt>
                <c:pt idx="657">
                  <c:v>7.97</c:v>
                </c:pt>
                <c:pt idx="658">
                  <c:v>7.9450000000000003</c:v>
                </c:pt>
                <c:pt idx="659">
                  <c:v>7.9450000000000003</c:v>
                </c:pt>
                <c:pt idx="660">
                  <c:v>7.9450000000000003</c:v>
                </c:pt>
                <c:pt idx="661">
                  <c:v>7.9450000000000003</c:v>
                </c:pt>
                <c:pt idx="662">
                  <c:v>7.92</c:v>
                </c:pt>
                <c:pt idx="663">
                  <c:v>7.92</c:v>
                </c:pt>
                <c:pt idx="664">
                  <c:v>7.92</c:v>
                </c:pt>
                <c:pt idx="665">
                  <c:v>7.92</c:v>
                </c:pt>
                <c:pt idx="666">
                  <c:v>7.92</c:v>
                </c:pt>
                <c:pt idx="667">
                  <c:v>7.92</c:v>
                </c:pt>
                <c:pt idx="668">
                  <c:v>7.8949999999999996</c:v>
                </c:pt>
                <c:pt idx="669">
                  <c:v>7.8949999999999996</c:v>
                </c:pt>
                <c:pt idx="670">
                  <c:v>7.8949999999999996</c:v>
                </c:pt>
                <c:pt idx="671">
                  <c:v>7.8949999999999996</c:v>
                </c:pt>
                <c:pt idx="672">
                  <c:v>7.8949999999999996</c:v>
                </c:pt>
                <c:pt idx="673">
                  <c:v>7.8949999999999996</c:v>
                </c:pt>
                <c:pt idx="674">
                  <c:v>7.8949999999999996</c:v>
                </c:pt>
                <c:pt idx="675">
                  <c:v>7.8949999999999996</c:v>
                </c:pt>
                <c:pt idx="676">
                  <c:v>7.87</c:v>
                </c:pt>
                <c:pt idx="677">
                  <c:v>7.87</c:v>
                </c:pt>
                <c:pt idx="678">
                  <c:v>7.8949999999999996</c:v>
                </c:pt>
                <c:pt idx="679">
                  <c:v>7.8949999999999996</c:v>
                </c:pt>
                <c:pt idx="680">
                  <c:v>7.92</c:v>
                </c:pt>
                <c:pt idx="681">
                  <c:v>7.92</c:v>
                </c:pt>
                <c:pt idx="682">
                  <c:v>7.92</c:v>
                </c:pt>
                <c:pt idx="683">
                  <c:v>7.92</c:v>
                </c:pt>
                <c:pt idx="684">
                  <c:v>7.92</c:v>
                </c:pt>
                <c:pt idx="685">
                  <c:v>7.92</c:v>
                </c:pt>
                <c:pt idx="686">
                  <c:v>7.92</c:v>
                </c:pt>
                <c:pt idx="687">
                  <c:v>7.92</c:v>
                </c:pt>
                <c:pt idx="688">
                  <c:v>7.8949999999999996</c:v>
                </c:pt>
                <c:pt idx="689">
                  <c:v>7.8949999999999996</c:v>
                </c:pt>
                <c:pt idx="690">
                  <c:v>7.8949999999999996</c:v>
                </c:pt>
                <c:pt idx="691">
                  <c:v>7.8949999999999996</c:v>
                </c:pt>
                <c:pt idx="692">
                  <c:v>7.92</c:v>
                </c:pt>
                <c:pt idx="693">
                  <c:v>7.92</c:v>
                </c:pt>
                <c:pt idx="694">
                  <c:v>7.92</c:v>
                </c:pt>
                <c:pt idx="695">
                  <c:v>7.8949999999999996</c:v>
                </c:pt>
                <c:pt idx="696">
                  <c:v>7.8949999999999996</c:v>
                </c:pt>
                <c:pt idx="697">
                  <c:v>7.8949999999999996</c:v>
                </c:pt>
                <c:pt idx="698">
                  <c:v>7.8949999999999996</c:v>
                </c:pt>
                <c:pt idx="699">
                  <c:v>7.92</c:v>
                </c:pt>
                <c:pt idx="700">
                  <c:v>7.92</c:v>
                </c:pt>
                <c:pt idx="701">
                  <c:v>7.8949999999999996</c:v>
                </c:pt>
                <c:pt idx="702">
                  <c:v>7.8949999999999996</c:v>
                </c:pt>
                <c:pt idx="703">
                  <c:v>7.8949999999999996</c:v>
                </c:pt>
                <c:pt idx="704">
                  <c:v>7.87</c:v>
                </c:pt>
                <c:pt idx="705">
                  <c:v>7.87</c:v>
                </c:pt>
                <c:pt idx="706">
                  <c:v>7.8949999999999996</c:v>
                </c:pt>
                <c:pt idx="707">
                  <c:v>7.87</c:v>
                </c:pt>
                <c:pt idx="708">
                  <c:v>7.8449999999999998</c:v>
                </c:pt>
                <c:pt idx="709">
                  <c:v>7.8449999999999998</c:v>
                </c:pt>
                <c:pt idx="710">
                  <c:v>7.8449999999999998</c:v>
                </c:pt>
                <c:pt idx="711">
                  <c:v>7.8449999999999998</c:v>
                </c:pt>
                <c:pt idx="712">
                  <c:v>7.8449999999999998</c:v>
                </c:pt>
                <c:pt idx="713">
                  <c:v>7.8449999999999998</c:v>
                </c:pt>
                <c:pt idx="714">
                  <c:v>7.8449999999999998</c:v>
                </c:pt>
                <c:pt idx="715">
                  <c:v>7.87</c:v>
                </c:pt>
                <c:pt idx="716">
                  <c:v>7.87</c:v>
                </c:pt>
                <c:pt idx="717">
                  <c:v>7.87</c:v>
                </c:pt>
                <c:pt idx="718">
                  <c:v>7.92</c:v>
                </c:pt>
                <c:pt idx="719">
                  <c:v>7.97</c:v>
                </c:pt>
                <c:pt idx="720">
                  <c:v>8.02</c:v>
                </c:pt>
                <c:pt idx="721">
                  <c:v>8.0449999999999999</c:v>
                </c:pt>
                <c:pt idx="722">
                  <c:v>8.07</c:v>
                </c:pt>
                <c:pt idx="723">
                  <c:v>8.0950000000000006</c:v>
                </c:pt>
                <c:pt idx="724">
                  <c:v>8.1199999999999992</c:v>
                </c:pt>
                <c:pt idx="725">
                  <c:v>8.1449999999999996</c:v>
                </c:pt>
                <c:pt idx="726">
                  <c:v>8.17</c:v>
                </c:pt>
                <c:pt idx="727">
                  <c:v>8.17</c:v>
                </c:pt>
                <c:pt idx="728">
                  <c:v>8.1950000000000003</c:v>
                </c:pt>
                <c:pt idx="729">
                  <c:v>8.17</c:v>
                </c:pt>
                <c:pt idx="730">
                  <c:v>8.1950000000000003</c:v>
                </c:pt>
                <c:pt idx="731">
                  <c:v>8.1950000000000003</c:v>
                </c:pt>
                <c:pt idx="732">
                  <c:v>8.1950000000000003</c:v>
                </c:pt>
                <c:pt idx="733">
                  <c:v>8.1950000000000003</c:v>
                </c:pt>
                <c:pt idx="734">
                  <c:v>8.1950000000000003</c:v>
                </c:pt>
                <c:pt idx="735">
                  <c:v>8.1950000000000003</c:v>
                </c:pt>
                <c:pt idx="736">
                  <c:v>8.17</c:v>
                </c:pt>
                <c:pt idx="737">
                  <c:v>8.1449999999999996</c:v>
                </c:pt>
                <c:pt idx="738">
                  <c:v>8.0950000000000006</c:v>
                </c:pt>
                <c:pt idx="739">
                  <c:v>8.07</c:v>
                </c:pt>
                <c:pt idx="740">
                  <c:v>8.0449999999999999</c:v>
                </c:pt>
                <c:pt idx="741">
                  <c:v>8.0449999999999999</c:v>
                </c:pt>
                <c:pt idx="742">
                  <c:v>8.0449999999999999</c:v>
                </c:pt>
                <c:pt idx="743">
                  <c:v>8.02</c:v>
                </c:pt>
                <c:pt idx="744">
                  <c:v>8.02</c:v>
                </c:pt>
                <c:pt idx="745">
                  <c:v>7.9950000000000001</c:v>
                </c:pt>
                <c:pt idx="746">
                  <c:v>7.9950000000000001</c:v>
                </c:pt>
                <c:pt idx="747">
                  <c:v>7.97</c:v>
                </c:pt>
                <c:pt idx="748">
                  <c:v>7.97</c:v>
                </c:pt>
                <c:pt idx="749">
                  <c:v>7.97</c:v>
                </c:pt>
                <c:pt idx="750">
                  <c:v>7.97</c:v>
                </c:pt>
                <c:pt idx="751">
                  <c:v>7.9450000000000003</c:v>
                </c:pt>
                <c:pt idx="752">
                  <c:v>7.97</c:v>
                </c:pt>
                <c:pt idx="753">
                  <c:v>7.97</c:v>
                </c:pt>
                <c:pt idx="754">
                  <c:v>7.97</c:v>
                </c:pt>
                <c:pt idx="755">
                  <c:v>7.97</c:v>
                </c:pt>
                <c:pt idx="756">
                  <c:v>7.97</c:v>
                </c:pt>
                <c:pt idx="757">
                  <c:v>7.97</c:v>
                </c:pt>
                <c:pt idx="758">
                  <c:v>7.9950000000000001</c:v>
                </c:pt>
                <c:pt idx="759">
                  <c:v>7.9950000000000001</c:v>
                </c:pt>
                <c:pt idx="760">
                  <c:v>7.9950000000000001</c:v>
                </c:pt>
                <c:pt idx="761">
                  <c:v>7.97</c:v>
                </c:pt>
                <c:pt idx="762">
                  <c:v>7.97</c:v>
                </c:pt>
                <c:pt idx="763">
                  <c:v>7.97</c:v>
                </c:pt>
                <c:pt idx="764">
                  <c:v>7.9450000000000003</c:v>
                </c:pt>
                <c:pt idx="765">
                  <c:v>7.9450000000000003</c:v>
                </c:pt>
                <c:pt idx="766">
                  <c:v>7.9450000000000003</c:v>
                </c:pt>
                <c:pt idx="767">
                  <c:v>7.9450000000000003</c:v>
                </c:pt>
                <c:pt idx="768">
                  <c:v>7.97</c:v>
                </c:pt>
                <c:pt idx="769">
                  <c:v>7.97</c:v>
                </c:pt>
                <c:pt idx="770">
                  <c:v>7.97</c:v>
                </c:pt>
                <c:pt idx="771">
                  <c:v>7.97</c:v>
                </c:pt>
                <c:pt idx="772">
                  <c:v>7.97</c:v>
                </c:pt>
                <c:pt idx="773">
                  <c:v>7.97</c:v>
                </c:pt>
                <c:pt idx="774">
                  <c:v>7.9950000000000001</c:v>
                </c:pt>
                <c:pt idx="775">
                  <c:v>7.9950000000000001</c:v>
                </c:pt>
                <c:pt idx="776">
                  <c:v>7.9950000000000001</c:v>
                </c:pt>
                <c:pt idx="777">
                  <c:v>7.9950000000000001</c:v>
                </c:pt>
                <c:pt idx="778">
                  <c:v>7.9950000000000001</c:v>
                </c:pt>
                <c:pt idx="779">
                  <c:v>7.9950000000000001</c:v>
                </c:pt>
                <c:pt idx="780">
                  <c:v>7.9950000000000001</c:v>
                </c:pt>
                <c:pt idx="781">
                  <c:v>7.9950000000000001</c:v>
                </c:pt>
                <c:pt idx="782">
                  <c:v>7.9950000000000001</c:v>
                </c:pt>
                <c:pt idx="783">
                  <c:v>7.9950000000000001</c:v>
                </c:pt>
                <c:pt idx="784">
                  <c:v>7.9950000000000001</c:v>
                </c:pt>
                <c:pt idx="785">
                  <c:v>8.02</c:v>
                </c:pt>
                <c:pt idx="786">
                  <c:v>8.02</c:v>
                </c:pt>
                <c:pt idx="787">
                  <c:v>7.9950000000000001</c:v>
                </c:pt>
                <c:pt idx="788">
                  <c:v>7.9950000000000001</c:v>
                </c:pt>
                <c:pt idx="789">
                  <c:v>7.9950000000000001</c:v>
                </c:pt>
                <c:pt idx="790">
                  <c:v>7.97</c:v>
                </c:pt>
                <c:pt idx="791">
                  <c:v>7.97</c:v>
                </c:pt>
                <c:pt idx="792">
                  <c:v>7.97</c:v>
                </c:pt>
                <c:pt idx="793">
                  <c:v>7.97</c:v>
                </c:pt>
                <c:pt idx="794">
                  <c:v>7.97</c:v>
                </c:pt>
                <c:pt idx="795">
                  <c:v>7.97</c:v>
                </c:pt>
                <c:pt idx="796">
                  <c:v>7.9450000000000003</c:v>
                </c:pt>
                <c:pt idx="797">
                  <c:v>7.9450000000000003</c:v>
                </c:pt>
                <c:pt idx="798">
                  <c:v>7.97</c:v>
                </c:pt>
                <c:pt idx="799">
                  <c:v>7.9450000000000003</c:v>
                </c:pt>
                <c:pt idx="800">
                  <c:v>7.9450000000000003</c:v>
                </c:pt>
                <c:pt idx="801">
                  <c:v>7.92</c:v>
                </c:pt>
                <c:pt idx="802">
                  <c:v>7.8949999999999996</c:v>
                </c:pt>
                <c:pt idx="803">
                  <c:v>7.87</c:v>
                </c:pt>
                <c:pt idx="804">
                  <c:v>7.87</c:v>
                </c:pt>
                <c:pt idx="805">
                  <c:v>7.87</c:v>
                </c:pt>
                <c:pt idx="806">
                  <c:v>7.8949999999999996</c:v>
                </c:pt>
                <c:pt idx="807">
                  <c:v>7.8949999999999996</c:v>
                </c:pt>
                <c:pt idx="808">
                  <c:v>7.87</c:v>
                </c:pt>
                <c:pt idx="809">
                  <c:v>7.87</c:v>
                </c:pt>
                <c:pt idx="810">
                  <c:v>7.8449999999999998</c:v>
                </c:pt>
                <c:pt idx="811">
                  <c:v>7.87</c:v>
                </c:pt>
                <c:pt idx="812">
                  <c:v>7.87</c:v>
                </c:pt>
                <c:pt idx="813">
                  <c:v>7.87</c:v>
                </c:pt>
                <c:pt idx="814">
                  <c:v>7.8949999999999996</c:v>
                </c:pt>
                <c:pt idx="815">
                  <c:v>7.9450000000000003</c:v>
                </c:pt>
                <c:pt idx="816">
                  <c:v>7.97</c:v>
                </c:pt>
                <c:pt idx="817">
                  <c:v>7.9950000000000001</c:v>
                </c:pt>
                <c:pt idx="818">
                  <c:v>8.02</c:v>
                </c:pt>
                <c:pt idx="819">
                  <c:v>8.0449999999999999</c:v>
                </c:pt>
                <c:pt idx="820">
                  <c:v>8.07</c:v>
                </c:pt>
                <c:pt idx="821">
                  <c:v>8.07</c:v>
                </c:pt>
                <c:pt idx="822">
                  <c:v>8.0950000000000006</c:v>
                </c:pt>
                <c:pt idx="823">
                  <c:v>8.1199999999999992</c:v>
                </c:pt>
                <c:pt idx="824">
                  <c:v>8.1449999999999996</c:v>
                </c:pt>
                <c:pt idx="825">
                  <c:v>8.1199999999999992</c:v>
                </c:pt>
                <c:pt idx="826">
                  <c:v>8.1449999999999996</c:v>
                </c:pt>
                <c:pt idx="827">
                  <c:v>8.1449999999999996</c:v>
                </c:pt>
                <c:pt idx="828">
                  <c:v>8.1449999999999996</c:v>
                </c:pt>
                <c:pt idx="829">
                  <c:v>8.1449999999999996</c:v>
                </c:pt>
                <c:pt idx="830">
                  <c:v>8.1449999999999996</c:v>
                </c:pt>
                <c:pt idx="831">
                  <c:v>8.0950000000000006</c:v>
                </c:pt>
                <c:pt idx="832">
                  <c:v>8.07</c:v>
                </c:pt>
                <c:pt idx="833">
                  <c:v>8.0449999999999999</c:v>
                </c:pt>
                <c:pt idx="834">
                  <c:v>8.0449999999999999</c:v>
                </c:pt>
                <c:pt idx="835">
                  <c:v>8.0449999999999999</c:v>
                </c:pt>
                <c:pt idx="836">
                  <c:v>7.9950000000000001</c:v>
                </c:pt>
                <c:pt idx="837">
                  <c:v>7.9950000000000001</c:v>
                </c:pt>
                <c:pt idx="838">
                  <c:v>7.9950000000000001</c:v>
                </c:pt>
                <c:pt idx="839">
                  <c:v>7.97</c:v>
                </c:pt>
                <c:pt idx="840">
                  <c:v>7.9450000000000003</c:v>
                </c:pt>
                <c:pt idx="841">
                  <c:v>7.9450000000000003</c:v>
                </c:pt>
                <c:pt idx="842">
                  <c:v>7.9450000000000003</c:v>
                </c:pt>
                <c:pt idx="843">
                  <c:v>7.92</c:v>
                </c:pt>
                <c:pt idx="844">
                  <c:v>7.92</c:v>
                </c:pt>
                <c:pt idx="845">
                  <c:v>7.92</c:v>
                </c:pt>
                <c:pt idx="846">
                  <c:v>7.92</c:v>
                </c:pt>
                <c:pt idx="847">
                  <c:v>7.92</c:v>
                </c:pt>
                <c:pt idx="848">
                  <c:v>7.92</c:v>
                </c:pt>
                <c:pt idx="849">
                  <c:v>7.92</c:v>
                </c:pt>
                <c:pt idx="850">
                  <c:v>7.92</c:v>
                </c:pt>
                <c:pt idx="851">
                  <c:v>7.92</c:v>
                </c:pt>
                <c:pt idx="852">
                  <c:v>7.92</c:v>
                </c:pt>
                <c:pt idx="853">
                  <c:v>7.92</c:v>
                </c:pt>
                <c:pt idx="854">
                  <c:v>7.9450000000000003</c:v>
                </c:pt>
                <c:pt idx="855">
                  <c:v>7.9450000000000003</c:v>
                </c:pt>
                <c:pt idx="856">
                  <c:v>7.9450000000000003</c:v>
                </c:pt>
                <c:pt idx="857">
                  <c:v>7.9450000000000003</c:v>
                </c:pt>
                <c:pt idx="858">
                  <c:v>7.9450000000000003</c:v>
                </c:pt>
                <c:pt idx="859">
                  <c:v>7.92</c:v>
                </c:pt>
                <c:pt idx="860">
                  <c:v>7.92</c:v>
                </c:pt>
                <c:pt idx="861">
                  <c:v>7.92</c:v>
                </c:pt>
                <c:pt idx="862">
                  <c:v>7.92</c:v>
                </c:pt>
                <c:pt idx="863">
                  <c:v>7.92</c:v>
                </c:pt>
                <c:pt idx="864">
                  <c:v>7.92</c:v>
                </c:pt>
                <c:pt idx="865">
                  <c:v>7.92</c:v>
                </c:pt>
                <c:pt idx="866">
                  <c:v>7.8949999999999996</c:v>
                </c:pt>
                <c:pt idx="867">
                  <c:v>7.8949999999999996</c:v>
                </c:pt>
                <c:pt idx="868">
                  <c:v>7.8949999999999996</c:v>
                </c:pt>
                <c:pt idx="869">
                  <c:v>7.8949999999999996</c:v>
                </c:pt>
                <c:pt idx="870">
                  <c:v>7.8949999999999996</c:v>
                </c:pt>
                <c:pt idx="871">
                  <c:v>7.8949999999999996</c:v>
                </c:pt>
                <c:pt idx="872">
                  <c:v>7.8949999999999996</c:v>
                </c:pt>
                <c:pt idx="873">
                  <c:v>7.8949999999999996</c:v>
                </c:pt>
                <c:pt idx="874">
                  <c:v>7.8949999999999996</c:v>
                </c:pt>
                <c:pt idx="875">
                  <c:v>7.8949999999999996</c:v>
                </c:pt>
                <c:pt idx="876">
                  <c:v>7.8949999999999996</c:v>
                </c:pt>
                <c:pt idx="877">
                  <c:v>7.8949999999999996</c:v>
                </c:pt>
                <c:pt idx="878">
                  <c:v>7.8949999999999996</c:v>
                </c:pt>
                <c:pt idx="879">
                  <c:v>7.8949999999999996</c:v>
                </c:pt>
                <c:pt idx="880">
                  <c:v>7.8949999999999996</c:v>
                </c:pt>
                <c:pt idx="881">
                  <c:v>7.8949999999999996</c:v>
                </c:pt>
                <c:pt idx="882">
                  <c:v>7.8949999999999996</c:v>
                </c:pt>
                <c:pt idx="883">
                  <c:v>7.8949999999999996</c:v>
                </c:pt>
                <c:pt idx="884">
                  <c:v>7.8949999999999996</c:v>
                </c:pt>
                <c:pt idx="885">
                  <c:v>7.8949999999999996</c:v>
                </c:pt>
                <c:pt idx="886">
                  <c:v>7.8949999999999996</c:v>
                </c:pt>
                <c:pt idx="887">
                  <c:v>7.8949999999999996</c:v>
                </c:pt>
                <c:pt idx="888">
                  <c:v>7.8949999999999996</c:v>
                </c:pt>
                <c:pt idx="889">
                  <c:v>7.8949999999999996</c:v>
                </c:pt>
                <c:pt idx="890">
                  <c:v>7.8949999999999996</c:v>
                </c:pt>
                <c:pt idx="891">
                  <c:v>7.8949999999999996</c:v>
                </c:pt>
                <c:pt idx="892">
                  <c:v>7.8949999999999996</c:v>
                </c:pt>
                <c:pt idx="893">
                  <c:v>7.87</c:v>
                </c:pt>
                <c:pt idx="894">
                  <c:v>7.87</c:v>
                </c:pt>
                <c:pt idx="895">
                  <c:v>7.8949999999999996</c:v>
                </c:pt>
                <c:pt idx="896">
                  <c:v>7.87</c:v>
                </c:pt>
                <c:pt idx="897">
                  <c:v>7.87</c:v>
                </c:pt>
                <c:pt idx="898">
                  <c:v>7.8449999999999998</c:v>
                </c:pt>
                <c:pt idx="899">
                  <c:v>7.8449999999999998</c:v>
                </c:pt>
                <c:pt idx="900">
                  <c:v>7.8449999999999998</c:v>
                </c:pt>
                <c:pt idx="901">
                  <c:v>7.8449999999999998</c:v>
                </c:pt>
                <c:pt idx="902">
                  <c:v>7.8449999999999998</c:v>
                </c:pt>
                <c:pt idx="903">
                  <c:v>7.8449999999999998</c:v>
                </c:pt>
                <c:pt idx="904">
                  <c:v>7.8449999999999998</c:v>
                </c:pt>
                <c:pt idx="905">
                  <c:v>7.8449999999999998</c:v>
                </c:pt>
                <c:pt idx="906">
                  <c:v>7.8449999999999998</c:v>
                </c:pt>
                <c:pt idx="907">
                  <c:v>7.8449999999999998</c:v>
                </c:pt>
                <c:pt idx="908">
                  <c:v>7.8449999999999998</c:v>
                </c:pt>
                <c:pt idx="909">
                  <c:v>7.8449999999999998</c:v>
                </c:pt>
                <c:pt idx="910">
                  <c:v>7.87</c:v>
                </c:pt>
                <c:pt idx="911">
                  <c:v>7.92</c:v>
                </c:pt>
                <c:pt idx="912">
                  <c:v>7.97</c:v>
                </c:pt>
                <c:pt idx="913">
                  <c:v>7.9950000000000001</c:v>
                </c:pt>
                <c:pt idx="914">
                  <c:v>8.0449999999999999</c:v>
                </c:pt>
                <c:pt idx="915">
                  <c:v>8.0449999999999999</c:v>
                </c:pt>
                <c:pt idx="916">
                  <c:v>8.0950000000000006</c:v>
                </c:pt>
                <c:pt idx="917">
                  <c:v>8.0950000000000006</c:v>
                </c:pt>
                <c:pt idx="918">
                  <c:v>8.0950000000000006</c:v>
                </c:pt>
                <c:pt idx="919">
                  <c:v>8.1199999999999992</c:v>
                </c:pt>
                <c:pt idx="920">
                  <c:v>8.1449999999999996</c:v>
                </c:pt>
                <c:pt idx="921">
                  <c:v>8.17</c:v>
                </c:pt>
                <c:pt idx="922">
                  <c:v>8.17</c:v>
                </c:pt>
                <c:pt idx="923">
                  <c:v>8.17</c:v>
                </c:pt>
                <c:pt idx="924">
                  <c:v>8.17</c:v>
                </c:pt>
                <c:pt idx="925">
                  <c:v>8.17</c:v>
                </c:pt>
                <c:pt idx="926">
                  <c:v>8.17</c:v>
                </c:pt>
                <c:pt idx="927">
                  <c:v>8.1449999999999996</c:v>
                </c:pt>
                <c:pt idx="928">
                  <c:v>8.1199999999999992</c:v>
                </c:pt>
                <c:pt idx="929">
                  <c:v>8.07</c:v>
                </c:pt>
                <c:pt idx="930">
                  <c:v>8.02</c:v>
                </c:pt>
                <c:pt idx="931">
                  <c:v>7.9950000000000001</c:v>
                </c:pt>
                <c:pt idx="932">
                  <c:v>7.97</c:v>
                </c:pt>
                <c:pt idx="933">
                  <c:v>7.9450000000000003</c:v>
                </c:pt>
                <c:pt idx="934">
                  <c:v>7.9450000000000003</c:v>
                </c:pt>
                <c:pt idx="935">
                  <c:v>7.9450000000000003</c:v>
                </c:pt>
                <c:pt idx="936">
                  <c:v>7.92</c:v>
                </c:pt>
                <c:pt idx="937">
                  <c:v>7.92</c:v>
                </c:pt>
                <c:pt idx="938">
                  <c:v>7.8949999999999996</c:v>
                </c:pt>
                <c:pt idx="939">
                  <c:v>7.8949999999999996</c:v>
                </c:pt>
                <c:pt idx="940">
                  <c:v>7.8949999999999996</c:v>
                </c:pt>
                <c:pt idx="941">
                  <c:v>7.87</c:v>
                </c:pt>
                <c:pt idx="942">
                  <c:v>7.87</c:v>
                </c:pt>
                <c:pt idx="943">
                  <c:v>7.87</c:v>
                </c:pt>
                <c:pt idx="944">
                  <c:v>7.8449999999999998</c:v>
                </c:pt>
                <c:pt idx="945">
                  <c:v>7.8449999999999998</c:v>
                </c:pt>
                <c:pt idx="946">
                  <c:v>7.8449999999999998</c:v>
                </c:pt>
                <c:pt idx="947">
                  <c:v>7.8449999999999998</c:v>
                </c:pt>
                <c:pt idx="948">
                  <c:v>7.8449999999999998</c:v>
                </c:pt>
                <c:pt idx="949">
                  <c:v>7.82</c:v>
                </c:pt>
                <c:pt idx="950">
                  <c:v>7.82</c:v>
                </c:pt>
                <c:pt idx="951">
                  <c:v>7.82</c:v>
                </c:pt>
                <c:pt idx="952">
                  <c:v>7.7949999999999999</c:v>
                </c:pt>
                <c:pt idx="953">
                  <c:v>7.7949999999999999</c:v>
                </c:pt>
                <c:pt idx="954">
                  <c:v>7.7949999999999999</c:v>
                </c:pt>
                <c:pt idx="955">
                  <c:v>7.77</c:v>
                </c:pt>
                <c:pt idx="956">
                  <c:v>7.77</c:v>
                </c:pt>
                <c:pt idx="957">
                  <c:v>7.77</c:v>
                </c:pt>
                <c:pt idx="958">
                  <c:v>7.77</c:v>
                </c:pt>
                <c:pt idx="959">
                  <c:v>7.77</c:v>
                </c:pt>
                <c:pt idx="960">
                  <c:v>7.77</c:v>
                </c:pt>
                <c:pt idx="961">
                  <c:v>7.7450000000000001</c:v>
                </c:pt>
                <c:pt idx="962">
                  <c:v>7.7450000000000001</c:v>
                </c:pt>
                <c:pt idx="963">
                  <c:v>7.7450000000000001</c:v>
                </c:pt>
                <c:pt idx="964">
                  <c:v>7.7450000000000001</c:v>
                </c:pt>
                <c:pt idx="965">
                  <c:v>7.7450000000000001</c:v>
                </c:pt>
                <c:pt idx="966">
                  <c:v>7.7450000000000001</c:v>
                </c:pt>
                <c:pt idx="967">
                  <c:v>7.7450000000000001</c:v>
                </c:pt>
                <c:pt idx="968">
                  <c:v>7.72</c:v>
                </c:pt>
                <c:pt idx="969">
                  <c:v>7.72</c:v>
                </c:pt>
                <c:pt idx="970">
                  <c:v>7.72</c:v>
                </c:pt>
                <c:pt idx="971">
                  <c:v>7.72</c:v>
                </c:pt>
                <c:pt idx="972">
                  <c:v>7.72</c:v>
                </c:pt>
                <c:pt idx="973">
                  <c:v>7.72</c:v>
                </c:pt>
                <c:pt idx="974">
                  <c:v>7.6950000000000003</c:v>
                </c:pt>
                <c:pt idx="975">
                  <c:v>7.72</c:v>
                </c:pt>
                <c:pt idx="976">
                  <c:v>7.6950000000000003</c:v>
                </c:pt>
                <c:pt idx="977">
                  <c:v>7.6950000000000003</c:v>
                </c:pt>
                <c:pt idx="978">
                  <c:v>7.6950000000000003</c:v>
                </c:pt>
                <c:pt idx="979">
                  <c:v>7.6950000000000003</c:v>
                </c:pt>
                <c:pt idx="980">
                  <c:v>7.67</c:v>
                </c:pt>
                <c:pt idx="981">
                  <c:v>7.67</c:v>
                </c:pt>
                <c:pt idx="982">
                  <c:v>7.67</c:v>
                </c:pt>
                <c:pt idx="983">
                  <c:v>7.67</c:v>
                </c:pt>
                <c:pt idx="984">
                  <c:v>7.67</c:v>
                </c:pt>
                <c:pt idx="985">
                  <c:v>7.67</c:v>
                </c:pt>
                <c:pt idx="986">
                  <c:v>7.67</c:v>
                </c:pt>
                <c:pt idx="987">
                  <c:v>7.67</c:v>
                </c:pt>
                <c:pt idx="988">
                  <c:v>7.67</c:v>
                </c:pt>
                <c:pt idx="989">
                  <c:v>7.6449999999999996</c:v>
                </c:pt>
                <c:pt idx="990">
                  <c:v>7.6449999999999996</c:v>
                </c:pt>
                <c:pt idx="991">
                  <c:v>7.6449999999999996</c:v>
                </c:pt>
                <c:pt idx="992">
                  <c:v>7.6449999999999996</c:v>
                </c:pt>
                <c:pt idx="993">
                  <c:v>7.6449999999999996</c:v>
                </c:pt>
                <c:pt idx="994">
                  <c:v>7.6449999999999996</c:v>
                </c:pt>
                <c:pt idx="995">
                  <c:v>7.6449999999999996</c:v>
                </c:pt>
                <c:pt idx="996">
                  <c:v>7.6449999999999996</c:v>
                </c:pt>
                <c:pt idx="997">
                  <c:v>7.6449999999999996</c:v>
                </c:pt>
                <c:pt idx="998">
                  <c:v>7.6449999999999996</c:v>
                </c:pt>
                <c:pt idx="999">
                  <c:v>7.6449999999999996</c:v>
                </c:pt>
                <c:pt idx="1000">
                  <c:v>7.6449999999999996</c:v>
                </c:pt>
                <c:pt idx="1001">
                  <c:v>7.6449999999999996</c:v>
                </c:pt>
                <c:pt idx="1002">
                  <c:v>7.6449999999999996</c:v>
                </c:pt>
                <c:pt idx="1003">
                  <c:v>7.6449999999999996</c:v>
                </c:pt>
                <c:pt idx="1004">
                  <c:v>7.6449999999999996</c:v>
                </c:pt>
                <c:pt idx="1005">
                  <c:v>7.6449999999999996</c:v>
                </c:pt>
                <c:pt idx="1006">
                  <c:v>7.6950000000000003</c:v>
                </c:pt>
                <c:pt idx="1007">
                  <c:v>7.7450000000000001</c:v>
                </c:pt>
                <c:pt idx="1008">
                  <c:v>7.7949999999999999</c:v>
                </c:pt>
                <c:pt idx="1009">
                  <c:v>7.8449999999999998</c:v>
                </c:pt>
                <c:pt idx="1010">
                  <c:v>7.8949999999999996</c:v>
                </c:pt>
                <c:pt idx="1011">
                  <c:v>7.9450000000000003</c:v>
                </c:pt>
                <c:pt idx="1012">
                  <c:v>7.97</c:v>
                </c:pt>
                <c:pt idx="1013">
                  <c:v>7.9950000000000001</c:v>
                </c:pt>
                <c:pt idx="1014">
                  <c:v>8.02</c:v>
                </c:pt>
                <c:pt idx="1015">
                  <c:v>8.0449999999999999</c:v>
                </c:pt>
                <c:pt idx="1016">
                  <c:v>8.07</c:v>
                </c:pt>
                <c:pt idx="1017">
                  <c:v>8.07</c:v>
                </c:pt>
                <c:pt idx="1018">
                  <c:v>8.07</c:v>
                </c:pt>
                <c:pt idx="1019">
                  <c:v>8.07</c:v>
                </c:pt>
                <c:pt idx="1020">
                  <c:v>8.07</c:v>
                </c:pt>
                <c:pt idx="1021">
                  <c:v>8.07</c:v>
                </c:pt>
                <c:pt idx="1022">
                  <c:v>8.07</c:v>
                </c:pt>
                <c:pt idx="1023">
                  <c:v>8.0449999999999999</c:v>
                </c:pt>
                <c:pt idx="1024">
                  <c:v>8.0449999999999999</c:v>
                </c:pt>
                <c:pt idx="1025">
                  <c:v>7.9950000000000001</c:v>
                </c:pt>
                <c:pt idx="1026">
                  <c:v>7.92</c:v>
                </c:pt>
                <c:pt idx="1027">
                  <c:v>7.87</c:v>
                </c:pt>
                <c:pt idx="1028">
                  <c:v>7.8449999999999998</c:v>
                </c:pt>
                <c:pt idx="1029">
                  <c:v>7.8449999999999998</c:v>
                </c:pt>
                <c:pt idx="1030">
                  <c:v>7.8449999999999998</c:v>
                </c:pt>
                <c:pt idx="1031">
                  <c:v>7.82</c:v>
                </c:pt>
                <c:pt idx="1032">
                  <c:v>7.82</c:v>
                </c:pt>
                <c:pt idx="1033">
                  <c:v>7.7949999999999999</c:v>
                </c:pt>
                <c:pt idx="1034">
                  <c:v>7.7949999999999999</c:v>
                </c:pt>
                <c:pt idx="1035">
                  <c:v>7.77</c:v>
                </c:pt>
                <c:pt idx="1036">
                  <c:v>7.77</c:v>
                </c:pt>
                <c:pt idx="1037">
                  <c:v>7.77</c:v>
                </c:pt>
                <c:pt idx="1038">
                  <c:v>7.7450000000000001</c:v>
                </c:pt>
                <c:pt idx="1039">
                  <c:v>7.7450000000000001</c:v>
                </c:pt>
                <c:pt idx="1040">
                  <c:v>7.7450000000000001</c:v>
                </c:pt>
                <c:pt idx="1041">
                  <c:v>7.7450000000000001</c:v>
                </c:pt>
                <c:pt idx="1042">
                  <c:v>7.72</c:v>
                </c:pt>
                <c:pt idx="1043">
                  <c:v>7.72</c:v>
                </c:pt>
                <c:pt idx="1044">
                  <c:v>7.72</c:v>
                </c:pt>
                <c:pt idx="1045">
                  <c:v>7.6950000000000003</c:v>
                </c:pt>
                <c:pt idx="1046">
                  <c:v>7.6950000000000003</c:v>
                </c:pt>
                <c:pt idx="1047">
                  <c:v>7.6950000000000003</c:v>
                </c:pt>
                <c:pt idx="1048">
                  <c:v>7.6950000000000003</c:v>
                </c:pt>
                <c:pt idx="1049">
                  <c:v>7.6950000000000003</c:v>
                </c:pt>
                <c:pt idx="1050">
                  <c:v>7.67</c:v>
                </c:pt>
                <c:pt idx="1051">
                  <c:v>7.67</c:v>
                </c:pt>
                <c:pt idx="1052">
                  <c:v>7.67</c:v>
                </c:pt>
                <c:pt idx="1053">
                  <c:v>7.67</c:v>
                </c:pt>
                <c:pt idx="1054">
                  <c:v>7.67</c:v>
                </c:pt>
                <c:pt idx="1055">
                  <c:v>7.6449999999999996</c:v>
                </c:pt>
                <c:pt idx="1056">
                  <c:v>7.6449999999999996</c:v>
                </c:pt>
                <c:pt idx="1057">
                  <c:v>7.6449999999999996</c:v>
                </c:pt>
                <c:pt idx="1058">
                  <c:v>7.6449999999999996</c:v>
                </c:pt>
                <c:pt idx="1059">
                  <c:v>7.6449999999999996</c:v>
                </c:pt>
                <c:pt idx="1060">
                  <c:v>7.6449999999999996</c:v>
                </c:pt>
                <c:pt idx="1061">
                  <c:v>7.6449999999999996</c:v>
                </c:pt>
                <c:pt idx="1062">
                  <c:v>7.6189999999999998</c:v>
                </c:pt>
                <c:pt idx="1063">
                  <c:v>7.6189999999999998</c:v>
                </c:pt>
                <c:pt idx="1064">
                  <c:v>7.6189999999999998</c:v>
                </c:pt>
                <c:pt idx="1065">
                  <c:v>7.6189999999999998</c:v>
                </c:pt>
                <c:pt idx="1066">
                  <c:v>7.6189999999999998</c:v>
                </c:pt>
                <c:pt idx="1067">
                  <c:v>7.6189999999999998</c:v>
                </c:pt>
                <c:pt idx="1068">
                  <c:v>7.6189999999999998</c:v>
                </c:pt>
                <c:pt idx="1069">
                  <c:v>7.5940000000000003</c:v>
                </c:pt>
                <c:pt idx="1070">
                  <c:v>7.5940000000000003</c:v>
                </c:pt>
                <c:pt idx="1071">
                  <c:v>7.5940000000000003</c:v>
                </c:pt>
                <c:pt idx="1072">
                  <c:v>7.569</c:v>
                </c:pt>
                <c:pt idx="1073">
                  <c:v>7.569</c:v>
                </c:pt>
                <c:pt idx="1074">
                  <c:v>7.569</c:v>
                </c:pt>
                <c:pt idx="1075">
                  <c:v>7.569</c:v>
                </c:pt>
                <c:pt idx="1076">
                  <c:v>7.569</c:v>
                </c:pt>
                <c:pt idx="1077">
                  <c:v>7.569</c:v>
                </c:pt>
                <c:pt idx="1078">
                  <c:v>7.5439999999999996</c:v>
                </c:pt>
                <c:pt idx="1079">
                  <c:v>7.5439999999999996</c:v>
                </c:pt>
                <c:pt idx="1080">
                  <c:v>7.5439999999999996</c:v>
                </c:pt>
                <c:pt idx="1081">
                  <c:v>7.5439999999999996</c:v>
                </c:pt>
                <c:pt idx="1082">
                  <c:v>7.5439999999999996</c:v>
                </c:pt>
                <c:pt idx="1083">
                  <c:v>7.5439999999999996</c:v>
                </c:pt>
                <c:pt idx="1084">
                  <c:v>7.5439999999999996</c:v>
                </c:pt>
                <c:pt idx="1085">
                  <c:v>7.5439999999999996</c:v>
                </c:pt>
                <c:pt idx="1086">
                  <c:v>7.5439999999999996</c:v>
                </c:pt>
                <c:pt idx="1087">
                  <c:v>7.5439999999999996</c:v>
                </c:pt>
                <c:pt idx="1088">
                  <c:v>7.5439999999999996</c:v>
                </c:pt>
                <c:pt idx="1089">
                  <c:v>7.5439999999999996</c:v>
                </c:pt>
                <c:pt idx="1090">
                  <c:v>7.5439999999999996</c:v>
                </c:pt>
                <c:pt idx="1091">
                  <c:v>7.5439999999999996</c:v>
                </c:pt>
                <c:pt idx="1092">
                  <c:v>7.5439999999999996</c:v>
                </c:pt>
                <c:pt idx="1093">
                  <c:v>7.5439999999999996</c:v>
                </c:pt>
                <c:pt idx="1094">
                  <c:v>7.5190000000000001</c:v>
                </c:pt>
                <c:pt idx="1095">
                  <c:v>7.5190000000000001</c:v>
                </c:pt>
                <c:pt idx="1096">
                  <c:v>7.5439999999999996</c:v>
                </c:pt>
                <c:pt idx="1097">
                  <c:v>7.5439999999999996</c:v>
                </c:pt>
                <c:pt idx="1098">
                  <c:v>7.5439999999999996</c:v>
                </c:pt>
                <c:pt idx="1099">
                  <c:v>7.5439999999999996</c:v>
                </c:pt>
                <c:pt idx="1100">
                  <c:v>7.5439999999999996</c:v>
                </c:pt>
                <c:pt idx="1101">
                  <c:v>7.569</c:v>
                </c:pt>
                <c:pt idx="1102">
                  <c:v>7.5940000000000003</c:v>
                </c:pt>
                <c:pt idx="1103">
                  <c:v>7.67</c:v>
                </c:pt>
                <c:pt idx="1104">
                  <c:v>7.72</c:v>
                </c:pt>
                <c:pt idx="1105">
                  <c:v>7.7450000000000001</c:v>
                </c:pt>
                <c:pt idx="1106">
                  <c:v>7.7949999999999999</c:v>
                </c:pt>
                <c:pt idx="1107">
                  <c:v>7.8449999999999998</c:v>
                </c:pt>
                <c:pt idx="1108">
                  <c:v>7.87</c:v>
                </c:pt>
                <c:pt idx="1109">
                  <c:v>7.8949999999999996</c:v>
                </c:pt>
                <c:pt idx="1110">
                  <c:v>7.92</c:v>
                </c:pt>
                <c:pt idx="1111">
                  <c:v>7.9450000000000003</c:v>
                </c:pt>
                <c:pt idx="1112">
                  <c:v>7.97</c:v>
                </c:pt>
                <c:pt idx="1113">
                  <c:v>7.97</c:v>
                </c:pt>
                <c:pt idx="1114">
                  <c:v>7.9950000000000001</c:v>
                </c:pt>
                <c:pt idx="1115">
                  <c:v>7.9950000000000001</c:v>
                </c:pt>
                <c:pt idx="1116">
                  <c:v>7.9950000000000001</c:v>
                </c:pt>
                <c:pt idx="1117">
                  <c:v>7.97</c:v>
                </c:pt>
                <c:pt idx="1118">
                  <c:v>7.97</c:v>
                </c:pt>
                <c:pt idx="1119">
                  <c:v>7.97</c:v>
                </c:pt>
                <c:pt idx="1120">
                  <c:v>7.9450000000000003</c:v>
                </c:pt>
                <c:pt idx="1121">
                  <c:v>7.8949999999999996</c:v>
                </c:pt>
                <c:pt idx="1122">
                  <c:v>7.8449999999999998</c:v>
                </c:pt>
                <c:pt idx="1123">
                  <c:v>7.7949999999999999</c:v>
                </c:pt>
                <c:pt idx="1124">
                  <c:v>7.77</c:v>
                </c:pt>
                <c:pt idx="1125">
                  <c:v>7.7450000000000001</c:v>
                </c:pt>
                <c:pt idx="1126">
                  <c:v>7.7450000000000001</c:v>
                </c:pt>
                <c:pt idx="1127">
                  <c:v>7.7450000000000001</c:v>
                </c:pt>
                <c:pt idx="1128">
                  <c:v>7.72</c:v>
                </c:pt>
                <c:pt idx="1129">
                  <c:v>7.72</c:v>
                </c:pt>
                <c:pt idx="1130">
                  <c:v>7.6950000000000003</c:v>
                </c:pt>
                <c:pt idx="1131">
                  <c:v>7.6950000000000003</c:v>
                </c:pt>
                <c:pt idx="1132">
                  <c:v>7.67</c:v>
                </c:pt>
                <c:pt idx="1133">
                  <c:v>7.67</c:v>
                </c:pt>
                <c:pt idx="1134">
                  <c:v>7.6449999999999996</c:v>
                </c:pt>
                <c:pt idx="1135">
                  <c:v>7.6449999999999996</c:v>
                </c:pt>
                <c:pt idx="1136">
                  <c:v>7.6449999999999996</c:v>
                </c:pt>
                <c:pt idx="1137">
                  <c:v>7.6449999999999996</c:v>
                </c:pt>
                <c:pt idx="1138">
                  <c:v>7.6189999999999998</c:v>
                </c:pt>
                <c:pt idx="1139">
                  <c:v>7.6189999999999998</c:v>
                </c:pt>
                <c:pt idx="1140">
                  <c:v>7.6189999999999998</c:v>
                </c:pt>
                <c:pt idx="1141">
                  <c:v>7.6189999999999998</c:v>
                </c:pt>
                <c:pt idx="1142">
                  <c:v>7.5940000000000003</c:v>
                </c:pt>
                <c:pt idx="1143">
                  <c:v>7.5940000000000003</c:v>
                </c:pt>
                <c:pt idx="1144">
                  <c:v>7.5940000000000003</c:v>
                </c:pt>
                <c:pt idx="1145">
                  <c:v>7.5940000000000003</c:v>
                </c:pt>
                <c:pt idx="1146">
                  <c:v>7.569</c:v>
                </c:pt>
                <c:pt idx="1147">
                  <c:v>7.569</c:v>
                </c:pt>
                <c:pt idx="1148">
                  <c:v>7.569</c:v>
                </c:pt>
                <c:pt idx="1149">
                  <c:v>7.569</c:v>
                </c:pt>
                <c:pt idx="1150">
                  <c:v>7.569</c:v>
                </c:pt>
                <c:pt idx="1151">
                  <c:v>7.5439999999999996</c:v>
                </c:pt>
                <c:pt idx="1152">
                  <c:v>7.5439999999999996</c:v>
                </c:pt>
                <c:pt idx="1153">
                  <c:v>7.5439999999999996</c:v>
                </c:pt>
                <c:pt idx="1154">
                  <c:v>7.5439999999999996</c:v>
                </c:pt>
                <c:pt idx="1155">
                  <c:v>7.5439999999999996</c:v>
                </c:pt>
                <c:pt idx="1156">
                  <c:v>7.5439999999999996</c:v>
                </c:pt>
                <c:pt idx="1157">
                  <c:v>7.5190000000000001</c:v>
                </c:pt>
                <c:pt idx="1158">
                  <c:v>7.5190000000000001</c:v>
                </c:pt>
                <c:pt idx="1159">
                  <c:v>7.5190000000000001</c:v>
                </c:pt>
                <c:pt idx="1160">
                  <c:v>7.5190000000000001</c:v>
                </c:pt>
                <c:pt idx="1161">
                  <c:v>7.5190000000000001</c:v>
                </c:pt>
                <c:pt idx="1162">
                  <c:v>7.4939999999999998</c:v>
                </c:pt>
                <c:pt idx="1163">
                  <c:v>7.5190000000000001</c:v>
                </c:pt>
                <c:pt idx="1164">
                  <c:v>7.4939999999999998</c:v>
                </c:pt>
                <c:pt idx="1165">
                  <c:v>7.4939999999999998</c:v>
                </c:pt>
                <c:pt idx="1166">
                  <c:v>7.4939999999999998</c:v>
                </c:pt>
                <c:pt idx="1167">
                  <c:v>7.4939999999999998</c:v>
                </c:pt>
                <c:pt idx="1168">
                  <c:v>7.4939999999999998</c:v>
                </c:pt>
                <c:pt idx="1169">
                  <c:v>7.4939999999999998</c:v>
                </c:pt>
                <c:pt idx="1170">
                  <c:v>7.4690000000000003</c:v>
                </c:pt>
                <c:pt idx="1171">
                  <c:v>7.4690000000000003</c:v>
                </c:pt>
                <c:pt idx="1172">
                  <c:v>7.4690000000000003</c:v>
                </c:pt>
                <c:pt idx="1173">
                  <c:v>7.4690000000000003</c:v>
                </c:pt>
                <c:pt idx="1174">
                  <c:v>7.444</c:v>
                </c:pt>
                <c:pt idx="1175">
                  <c:v>7.4690000000000003</c:v>
                </c:pt>
                <c:pt idx="1176">
                  <c:v>7.444</c:v>
                </c:pt>
                <c:pt idx="1177">
                  <c:v>7.444</c:v>
                </c:pt>
                <c:pt idx="1178">
                  <c:v>7.444</c:v>
                </c:pt>
                <c:pt idx="1179">
                  <c:v>7.444</c:v>
                </c:pt>
                <c:pt idx="1180">
                  <c:v>7.444</c:v>
                </c:pt>
                <c:pt idx="1181">
                  <c:v>7.444</c:v>
                </c:pt>
                <c:pt idx="1182">
                  <c:v>7.444</c:v>
                </c:pt>
                <c:pt idx="1183">
                  <c:v>7.444</c:v>
                </c:pt>
                <c:pt idx="1184">
                  <c:v>7.444</c:v>
                </c:pt>
                <c:pt idx="1185">
                  <c:v>7.444</c:v>
                </c:pt>
                <c:pt idx="1186">
                  <c:v>7.444</c:v>
                </c:pt>
                <c:pt idx="1187">
                  <c:v>7.4189999999999996</c:v>
                </c:pt>
                <c:pt idx="1188">
                  <c:v>7.4189999999999996</c:v>
                </c:pt>
                <c:pt idx="1189">
                  <c:v>7.4189999999999996</c:v>
                </c:pt>
                <c:pt idx="1190">
                  <c:v>7.4189999999999996</c:v>
                </c:pt>
                <c:pt idx="1191">
                  <c:v>7.4189999999999996</c:v>
                </c:pt>
                <c:pt idx="1192">
                  <c:v>7.4189999999999996</c:v>
                </c:pt>
                <c:pt idx="1193">
                  <c:v>7.444</c:v>
                </c:pt>
                <c:pt idx="1194">
                  <c:v>7.444</c:v>
                </c:pt>
                <c:pt idx="1195">
                  <c:v>7.4189999999999996</c:v>
                </c:pt>
                <c:pt idx="1196">
                  <c:v>7.444</c:v>
                </c:pt>
                <c:pt idx="1197">
                  <c:v>7.444</c:v>
                </c:pt>
                <c:pt idx="1198">
                  <c:v>7.4939999999999998</c:v>
                </c:pt>
                <c:pt idx="1199">
                  <c:v>7.5439999999999996</c:v>
                </c:pt>
                <c:pt idx="1200">
                  <c:v>7.5940000000000003</c:v>
                </c:pt>
                <c:pt idx="1201">
                  <c:v>7.6449999999999996</c:v>
                </c:pt>
                <c:pt idx="1202">
                  <c:v>7.67</c:v>
                </c:pt>
                <c:pt idx="1203">
                  <c:v>7.72</c:v>
                </c:pt>
                <c:pt idx="1204">
                  <c:v>7.7450000000000001</c:v>
                </c:pt>
                <c:pt idx="1205">
                  <c:v>7.77</c:v>
                </c:pt>
                <c:pt idx="1206">
                  <c:v>7.7949999999999999</c:v>
                </c:pt>
                <c:pt idx="1207">
                  <c:v>7.82</c:v>
                </c:pt>
                <c:pt idx="1208">
                  <c:v>7.8449999999999998</c:v>
                </c:pt>
                <c:pt idx="1209">
                  <c:v>7.8449999999999998</c:v>
                </c:pt>
                <c:pt idx="1210">
                  <c:v>7.87</c:v>
                </c:pt>
                <c:pt idx="1211">
                  <c:v>7.87</c:v>
                </c:pt>
                <c:pt idx="1212">
                  <c:v>7.8949999999999996</c:v>
                </c:pt>
                <c:pt idx="1213">
                  <c:v>7.87</c:v>
                </c:pt>
                <c:pt idx="1214">
                  <c:v>7.87</c:v>
                </c:pt>
                <c:pt idx="1215">
                  <c:v>7.87</c:v>
                </c:pt>
                <c:pt idx="1216">
                  <c:v>7.8449999999999998</c:v>
                </c:pt>
                <c:pt idx="1217">
                  <c:v>7.8449999999999998</c:v>
                </c:pt>
                <c:pt idx="1218">
                  <c:v>7.72</c:v>
                </c:pt>
                <c:pt idx="1219">
                  <c:v>7.6950000000000003</c:v>
                </c:pt>
                <c:pt idx="1220">
                  <c:v>7.67</c:v>
                </c:pt>
                <c:pt idx="1221">
                  <c:v>7.6449999999999996</c:v>
                </c:pt>
                <c:pt idx="1222">
                  <c:v>7.6449999999999996</c:v>
                </c:pt>
                <c:pt idx="1223">
                  <c:v>7.6189999999999998</c:v>
                </c:pt>
                <c:pt idx="1224">
                  <c:v>7.6189999999999998</c:v>
                </c:pt>
                <c:pt idx="1225">
                  <c:v>7.5940000000000003</c:v>
                </c:pt>
                <c:pt idx="1226">
                  <c:v>7.5940000000000003</c:v>
                </c:pt>
                <c:pt idx="1227">
                  <c:v>7.5940000000000003</c:v>
                </c:pt>
                <c:pt idx="1228">
                  <c:v>7.569</c:v>
                </c:pt>
                <c:pt idx="1229">
                  <c:v>7.569</c:v>
                </c:pt>
                <c:pt idx="1230">
                  <c:v>7.569</c:v>
                </c:pt>
                <c:pt idx="1231">
                  <c:v>7.5439999999999996</c:v>
                </c:pt>
                <c:pt idx="1232">
                  <c:v>7.5439999999999996</c:v>
                </c:pt>
                <c:pt idx="1233">
                  <c:v>7.5439999999999996</c:v>
                </c:pt>
                <c:pt idx="1234">
                  <c:v>7.5439999999999996</c:v>
                </c:pt>
                <c:pt idx="1235">
                  <c:v>7.5190000000000001</c:v>
                </c:pt>
                <c:pt idx="1236">
                  <c:v>7.5190000000000001</c:v>
                </c:pt>
                <c:pt idx="1237">
                  <c:v>7.5190000000000001</c:v>
                </c:pt>
                <c:pt idx="1238">
                  <c:v>7.5190000000000001</c:v>
                </c:pt>
                <c:pt idx="1239">
                  <c:v>7.4939999999999998</c:v>
                </c:pt>
                <c:pt idx="1240">
                  <c:v>7.4939999999999998</c:v>
                </c:pt>
                <c:pt idx="1241">
                  <c:v>7.4939999999999998</c:v>
                </c:pt>
                <c:pt idx="1242">
                  <c:v>7.4939999999999998</c:v>
                </c:pt>
                <c:pt idx="1243">
                  <c:v>7.4939999999999998</c:v>
                </c:pt>
                <c:pt idx="1244">
                  <c:v>7.4939999999999998</c:v>
                </c:pt>
                <c:pt idx="1245">
                  <c:v>7.4690000000000003</c:v>
                </c:pt>
                <c:pt idx="1246">
                  <c:v>7.4690000000000003</c:v>
                </c:pt>
                <c:pt idx="1247">
                  <c:v>7.4690000000000003</c:v>
                </c:pt>
                <c:pt idx="1248">
                  <c:v>7.4690000000000003</c:v>
                </c:pt>
                <c:pt idx="1249">
                  <c:v>7.4690000000000003</c:v>
                </c:pt>
                <c:pt idx="1250">
                  <c:v>7.444</c:v>
                </c:pt>
                <c:pt idx="1251">
                  <c:v>7.444</c:v>
                </c:pt>
                <c:pt idx="1252">
                  <c:v>7.444</c:v>
                </c:pt>
                <c:pt idx="1253">
                  <c:v>7.444</c:v>
                </c:pt>
                <c:pt idx="1254">
                  <c:v>7.444</c:v>
                </c:pt>
                <c:pt idx="1255">
                  <c:v>7.444</c:v>
                </c:pt>
                <c:pt idx="1256">
                  <c:v>7.4189999999999996</c:v>
                </c:pt>
                <c:pt idx="1257">
                  <c:v>7.4189999999999996</c:v>
                </c:pt>
                <c:pt idx="1258">
                  <c:v>7.4189999999999996</c:v>
                </c:pt>
                <c:pt idx="1259">
                  <c:v>7.4189999999999996</c:v>
                </c:pt>
                <c:pt idx="1260">
                  <c:v>7.4189999999999996</c:v>
                </c:pt>
                <c:pt idx="1261">
                  <c:v>7.4189999999999996</c:v>
                </c:pt>
                <c:pt idx="1262">
                  <c:v>7.4189999999999996</c:v>
                </c:pt>
                <c:pt idx="1263">
                  <c:v>7.4189999999999996</c:v>
                </c:pt>
                <c:pt idx="1264">
                  <c:v>7.4189999999999996</c:v>
                </c:pt>
                <c:pt idx="1265">
                  <c:v>7.4189999999999996</c:v>
                </c:pt>
                <c:pt idx="1266">
                  <c:v>7.3929999999999998</c:v>
                </c:pt>
                <c:pt idx="1267">
                  <c:v>7.3929999999999998</c:v>
                </c:pt>
                <c:pt idx="1268">
                  <c:v>7.3929999999999998</c:v>
                </c:pt>
                <c:pt idx="1269">
                  <c:v>7.3929999999999998</c:v>
                </c:pt>
                <c:pt idx="1270">
                  <c:v>7.3929999999999998</c:v>
                </c:pt>
                <c:pt idx="1271">
                  <c:v>7.3929999999999998</c:v>
                </c:pt>
                <c:pt idx="1272">
                  <c:v>7.3929999999999998</c:v>
                </c:pt>
                <c:pt idx="1273">
                  <c:v>7.3929999999999998</c:v>
                </c:pt>
                <c:pt idx="1274">
                  <c:v>7.3929999999999998</c:v>
                </c:pt>
                <c:pt idx="1275">
                  <c:v>7.3929999999999998</c:v>
                </c:pt>
                <c:pt idx="1276">
                  <c:v>7.3929999999999998</c:v>
                </c:pt>
                <c:pt idx="1277">
                  <c:v>7.3680000000000003</c:v>
                </c:pt>
                <c:pt idx="1278">
                  <c:v>7.3680000000000003</c:v>
                </c:pt>
                <c:pt idx="1279">
                  <c:v>7.3680000000000003</c:v>
                </c:pt>
                <c:pt idx="1280">
                  <c:v>7.3680000000000003</c:v>
                </c:pt>
                <c:pt idx="1281">
                  <c:v>7.3680000000000003</c:v>
                </c:pt>
                <c:pt idx="1282">
                  <c:v>7.343</c:v>
                </c:pt>
                <c:pt idx="1283">
                  <c:v>7.343</c:v>
                </c:pt>
                <c:pt idx="1284">
                  <c:v>7.343</c:v>
                </c:pt>
                <c:pt idx="1285">
                  <c:v>7.343</c:v>
                </c:pt>
                <c:pt idx="1286">
                  <c:v>7.343</c:v>
                </c:pt>
                <c:pt idx="1287">
                  <c:v>7.343</c:v>
                </c:pt>
                <c:pt idx="1288">
                  <c:v>7.3680000000000003</c:v>
                </c:pt>
                <c:pt idx="1289">
                  <c:v>7.3680000000000003</c:v>
                </c:pt>
                <c:pt idx="1290">
                  <c:v>7.3680000000000003</c:v>
                </c:pt>
                <c:pt idx="1291">
                  <c:v>7.3680000000000003</c:v>
                </c:pt>
                <c:pt idx="1292">
                  <c:v>7.3680000000000003</c:v>
                </c:pt>
                <c:pt idx="1293">
                  <c:v>7.3680000000000003</c:v>
                </c:pt>
                <c:pt idx="1294">
                  <c:v>7.3929999999999998</c:v>
                </c:pt>
                <c:pt idx="1295">
                  <c:v>7.4690000000000003</c:v>
                </c:pt>
                <c:pt idx="1296">
                  <c:v>7.5190000000000001</c:v>
                </c:pt>
                <c:pt idx="1297">
                  <c:v>7.569</c:v>
                </c:pt>
                <c:pt idx="1298">
                  <c:v>7.6189999999999998</c:v>
                </c:pt>
                <c:pt idx="1299">
                  <c:v>7.6449999999999996</c:v>
                </c:pt>
                <c:pt idx="1300">
                  <c:v>7.67</c:v>
                </c:pt>
                <c:pt idx="1301">
                  <c:v>7.6950000000000003</c:v>
                </c:pt>
                <c:pt idx="1302">
                  <c:v>7.72</c:v>
                </c:pt>
                <c:pt idx="1303">
                  <c:v>7.7450000000000001</c:v>
                </c:pt>
                <c:pt idx="1304">
                  <c:v>7.7450000000000001</c:v>
                </c:pt>
                <c:pt idx="1305">
                  <c:v>7.77</c:v>
                </c:pt>
                <c:pt idx="1306">
                  <c:v>7.7949999999999999</c:v>
                </c:pt>
                <c:pt idx="1307">
                  <c:v>7.7949999999999999</c:v>
                </c:pt>
                <c:pt idx="1308">
                  <c:v>7.7949999999999999</c:v>
                </c:pt>
                <c:pt idx="1309">
                  <c:v>7.7949999999999999</c:v>
                </c:pt>
                <c:pt idx="1310">
                  <c:v>7.7949999999999999</c:v>
                </c:pt>
                <c:pt idx="1311">
                  <c:v>7.7949999999999999</c:v>
                </c:pt>
                <c:pt idx="1312">
                  <c:v>7.77</c:v>
                </c:pt>
                <c:pt idx="1313">
                  <c:v>7.7450000000000001</c:v>
                </c:pt>
                <c:pt idx="1314">
                  <c:v>7.6950000000000003</c:v>
                </c:pt>
                <c:pt idx="1315">
                  <c:v>7.6449999999999996</c:v>
                </c:pt>
                <c:pt idx="1316">
                  <c:v>7.6189999999999998</c:v>
                </c:pt>
                <c:pt idx="1317">
                  <c:v>7.5940000000000003</c:v>
                </c:pt>
                <c:pt idx="1318">
                  <c:v>7.5940000000000003</c:v>
                </c:pt>
                <c:pt idx="1319">
                  <c:v>7.569</c:v>
                </c:pt>
                <c:pt idx="1320">
                  <c:v>7.5439999999999996</c:v>
                </c:pt>
                <c:pt idx="1321">
                  <c:v>7.5439999999999996</c:v>
                </c:pt>
                <c:pt idx="1322">
                  <c:v>7.5439999999999996</c:v>
                </c:pt>
                <c:pt idx="1323">
                  <c:v>7.5190000000000001</c:v>
                </c:pt>
                <c:pt idx="1324">
                  <c:v>7.5190000000000001</c:v>
                </c:pt>
                <c:pt idx="1325">
                  <c:v>7.5190000000000001</c:v>
                </c:pt>
                <c:pt idx="1326">
                  <c:v>7.4939999999999998</c:v>
                </c:pt>
                <c:pt idx="1327">
                  <c:v>7.4939999999999998</c:v>
                </c:pt>
                <c:pt idx="1328">
                  <c:v>7.4939999999999998</c:v>
                </c:pt>
                <c:pt idx="1329">
                  <c:v>7.4690000000000003</c:v>
                </c:pt>
                <c:pt idx="1330">
                  <c:v>7.4690000000000003</c:v>
                </c:pt>
                <c:pt idx="1331">
                  <c:v>7.4690000000000003</c:v>
                </c:pt>
                <c:pt idx="1332">
                  <c:v>7.444</c:v>
                </c:pt>
                <c:pt idx="1333">
                  <c:v>7.444</c:v>
                </c:pt>
                <c:pt idx="1334">
                  <c:v>7.444</c:v>
                </c:pt>
                <c:pt idx="1335">
                  <c:v>7.444</c:v>
                </c:pt>
                <c:pt idx="1336">
                  <c:v>7.444</c:v>
                </c:pt>
                <c:pt idx="1337">
                  <c:v>7.444</c:v>
                </c:pt>
                <c:pt idx="1338">
                  <c:v>7.4189999999999996</c:v>
                </c:pt>
                <c:pt idx="1339">
                  <c:v>7.4189999999999996</c:v>
                </c:pt>
                <c:pt idx="1340">
                  <c:v>7.4189999999999996</c:v>
                </c:pt>
                <c:pt idx="1341">
                  <c:v>7.4189999999999996</c:v>
                </c:pt>
                <c:pt idx="1342">
                  <c:v>7.3929999999999998</c:v>
                </c:pt>
                <c:pt idx="1343">
                  <c:v>7.3929999999999998</c:v>
                </c:pt>
                <c:pt idx="1344">
                  <c:v>7.3929999999999998</c:v>
                </c:pt>
                <c:pt idx="1345">
                  <c:v>7.3929999999999998</c:v>
                </c:pt>
                <c:pt idx="1346">
                  <c:v>7.3680000000000003</c:v>
                </c:pt>
                <c:pt idx="1347">
                  <c:v>7.3929999999999998</c:v>
                </c:pt>
                <c:pt idx="1348">
                  <c:v>7.3929999999999998</c:v>
                </c:pt>
                <c:pt idx="1349">
                  <c:v>7.3929999999999998</c:v>
                </c:pt>
                <c:pt idx="1350">
                  <c:v>7.3680000000000003</c:v>
                </c:pt>
                <c:pt idx="1351">
                  <c:v>7.3680000000000003</c:v>
                </c:pt>
                <c:pt idx="1352">
                  <c:v>7.3680000000000003</c:v>
                </c:pt>
                <c:pt idx="1353">
                  <c:v>7.3680000000000003</c:v>
                </c:pt>
                <c:pt idx="1354">
                  <c:v>7.3680000000000003</c:v>
                </c:pt>
                <c:pt idx="1355">
                  <c:v>7.343</c:v>
                </c:pt>
                <c:pt idx="1356">
                  <c:v>7.343</c:v>
                </c:pt>
                <c:pt idx="1357">
                  <c:v>7.343</c:v>
                </c:pt>
                <c:pt idx="1358">
                  <c:v>7.343</c:v>
                </c:pt>
                <c:pt idx="1359">
                  <c:v>7.343</c:v>
                </c:pt>
                <c:pt idx="1360">
                  <c:v>7.343</c:v>
                </c:pt>
                <c:pt idx="1361">
                  <c:v>7.343</c:v>
                </c:pt>
                <c:pt idx="1362">
                  <c:v>7.343</c:v>
                </c:pt>
                <c:pt idx="1363">
                  <c:v>7.343</c:v>
                </c:pt>
                <c:pt idx="1364">
                  <c:v>7.3179999999999996</c:v>
                </c:pt>
                <c:pt idx="1365">
                  <c:v>7.3179999999999996</c:v>
                </c:pt>
                <c:pt idx="1366">
                  <c:v>7.3179999999999996</c:v>
                </c:pt>
                <c:pt idx="1367">
                  <c:v>7.3179999999999996</c:v>
                </c:pt>
                <c:pt idx="1368">
                  <c:v>7.3179999999999996</c:v>
                </c:pt>
                <c:pt idx="1369">
                  <c:v>7.3179999999999996</c:v>
                </c:pt>
                <c:pt idx="1370">
                  <c:v>7.3179999999999996</c:v>
                </c:pt>
                <c:pt idx="1371">
                  <c:v>7.2930000000000001</c:v>
                </c:pt>
                <c:pt idx="1372">
                  <c:v>7.2930000000000001</c:v>
                </c:pt>
                <c:pt idx="1373">
                  <c:v>7.2930000000000001</c:v>
                </c:pt>
                <c:pt idx="1374">
                  <c:v>7.2930000000000001</c:v>
                </c:pt>
                <c:pt idx="1375">
                  <c:v>7.2930000000000001</c:v>
                </c:pt>
                <c:pt idx="1376">
                  <c:v>7.2930000000000001</c:v>
                </c:pt>
                <c:pt idx="1377">
                  <c:v>7.2930000000000001</c:v>
                </c:pt>
                <c:pt idx="1378">
                  <c:v>7.2930000000000001</c:v>
                </c:pt>
                <c:pt idx="1379">
                  <c:v>7.2930000000000001</c:v>
                </c:pt>
                <c:pt idx="1380">
                  <c:v>7.2679999999999998</c:v>
                </c:pt>
                <c:pt idx="1381">
                  <c:v>7.2679999999999998</c:v>
                </c:pt>
                <c:pt idx="1382">
                  <c:v>7.2679999999999998</c:v>
                </c:pt>
                <c:pt idx="1383">
                  <c:v>7.2679999999999998</c:v>
                </c:pt>
                <c:pt idx="1384">
                  <c:v>7.2930000000000001</c:v>
                </c:pt>
                <c:pt idx="1385">
                  <c:v>7.2679999999999998</c:v>
                </c:pt>
                <c:pt idx="1386">
                  <c:v>7.2930000000000001</c:v>
                </c:pt>
                <c:pt idx="1387">
                  <c:v>7.2930000000000001</c:v>
                </c:pt>
                <c:pt idx="1388">
                  <c:v>7.2930000000000001</c:v>
                </c:pt>
                <c:pt idx="1389">
                  <c:v>7.2930000000000001</c:v>
                </c:pt>
                <c:pt idx="1390">
                  <c:v>7.343</c:v>
                </c:pt>
                <c:pt idx="1391">
                  <c:v>7.3929999999999998</c:v>
                </c:pt>
                <c:pt idx="1392">
                  <c:v>7.4690000000000003</c:v>
                </c:pt>
                <c:pt idx="1393">
                  <c:v>7.4939999999999998</c:v>
                </c:pt>
                <c:pt idx="1394">
                  <c:v>7.5439999999999996</c:v>
                </c:pt>
                <c:pt idx="1395">
                  <c:v>7.569</c:v>
                </c:pt>
                <c:pt idx="1396">
                  <c:v>7.6189999999999998</c:v>
                </c:pt>
                <c:pt idx="1397">
                  <c:v>7.6449999999999996</c:v>
                </c:pt>
                <c:pt idx="1398">
                  <c:v>7.67</c:v>
                </c:pt>
                <c:pt idx="1399">
                  <c:v>7.6950000000000003</c:v>
                </c:pt>
                <c:pt idx="1400">
                  <c:v>7.72</c:v>
                </c:pt>
                <c:pt idx="1401">
                  <c:v>7.72</c:v>
                </c:pt>
                <c:pt idx="1402">
                  <c:v>7.72</c:v>
                </c:pt>
                <c:pt idx="1403">
                  <c:v>7.7450000000000001</c:v>
                </c:pt>
                <c:pt idx="1404">
                  <c:v>7.7450000000000001</c:v>
                </c:pt>
                <c:pt idx="1405">
                  <c:v>7.77</c:v>
                </c:pt>
                <c:pt idx="1406">
                  <c:v>7.7450000000000001</c:v>
                </c:pt>
                <c:pt idx="1407">
                  <c:v>7.7450000000000001</c:v>
                </c:pt>
                <c:pt idx="1408">
                  <c:v>7.7450000000000001</c:v>
                </c:pt>
                <c:pt idx="1409">
                  <c:v>7.72</c:v>
                </c:pt>
                <c:pt idx="1410">
                  <c:v>7.6449999999999996</c:v>
                </c:pt>
                <c:pt idx="1411">
                  <c:v>7.5940000000000003</c:v>
                </c:pt>
                <c:pt idx="1412">
                  <c:v>7.569</c:v>
                </c:pt>
                <c:pt idx="1413">
                  <c:v>7.5439999999999996</c:v>
                </c:pt>
                <c:pt idx="1414">
                  <c:v>7.5190000000000001</c:v>
                </c:pt>
                <c:pt idx="1415">
                  <c:v>7.5190000000000001</c:v>
                </c:pt>
                <c:pt idx="1416">
                  <c:v>7.4939999999999998</c:v>
                </c:pt>
                <c:pt idx="1417">
                  <c:v>7.4939999999999998</c:v>
                </c:pt>
                <c:pt idx="1418">
                  <c:v>7.4690000000000003</c:v>
                </c:pt>
                <c:pt idx="1419">
                  <c:v>7.4690000000000003</c:v>
                </c:pt>
                <c:pt idx="1420">
                  <c:v>7.4690000000000003</c:v>
                </c:pt>
                <c:pt idx="1421">
                  <c:v>7.444</c:v>
                </c:pt>
                <c:pt idx="1422">
                  <c:v>7.444</c:v>
                </c:pt>
                <c:pt idx="1423">
                  <c:v>7.4189999999999996</c:v>
                </c:pt>
                <c:pt idx="1424">
                  <c:v>7.4189999999999996</c:v>
                </c:pt>
                <c:pt idx="1425">
                  <c:v>7.4189999999999996</c:v>
                </c:pt>
                <c:pt idx="1426">
                  <c:v>7.3929999999999998</c:v>
                </c:pt>
                <c:pt idx="1427">
                  <c:v>7.3929999999999998</c:v>
                </c:pt>
                <c:pt idx="1428">
                  <c:v>7.3929999999999998</c:v>
                </c:pt>
                <c:pt idx="1429">
                  <c:v>7.3929999999999998</c:v>
                </c:pt>
                <c:pt idx="1430">
                  <c:v>7.3929999999999998</c:v>
                </c:pt>
                <c:pt idx="1431">
                  <c:v>7.3680000000000003</c:v>
                </c:pt>
                <c:pt idx="1432">
                  <c:v>7.3680000000000003</c:v>
                </c:pt>
                <c:pt idx="1433">
                  <c:v>7.3680000000000003</c:v>
                </c:pt>
                <c:pt idx="1434">
                  <c:v>7.3680000000000003</c:v>
                </c:pt>
                <c:pt idx="1435">
                  <c:v>7.343</c:v>
                </c:pt>
                <c:pt idx="1436">
                  <c:v>7.343</c:v>
                </c:pt>
                <c:pt idx="1437">
                  <c:v>7.343</c:v>
                </c:pt>
                <c:pt idx="1438">
                  <c:v>7.343</c:v>
                </c:pt>
                <c:pt idx="1439">
                  <c:v>7.343</c:v>
                </c:pt>
                <c:pt idx="1440">
                  <c:v>7.343</c:v>
                </c:pt>
                <c:pt idx="1441">
                  <c:v>7.3179999999999996</c:v>
                </c:pt>
                <c:pt idx="1442">
                  <c:v>7.343</c:v>
                </c:pt>
                <c:pt idx="1443">
                  <c:v>7.3179999999999996</c:v>
                </c:pt>
                <c:pt idx="1444">
                  <c:v>7.3179999999999996</c:v>
                </c:pt>
                <c:pt idx="1445">
                  <c:v>7.3179999999999996</c:v>
                </c:pt>
                <c:pt idx="1446">
                  <c:v>7.3179999999999996</c:v>
                </c:pt>
                <c:pt idx="1447">
                  <c:v>7.2930000000000001</c:v>
                </c:pt>
                <c:pt idx="1448">
                  <c:v>7.2930000000000001</c:v>
                </c:pt>
                <c:pt idx="1449">
                  <c:v>7.2930000000000001</c:v>
                </c:pt>
                <c:pt idx="1450">
                  <c:v>7.2930000000000001</c:v>
                </c:pt>
                <c:pt idx="1451">
                  <c:v>7.2930000000000001</c:v>
                </c:pt>
                <c:pt idx="1452">
                  <c:v>7.2930000000000001</c:v>
                </c:pt>
                <c:pt idx="1453">
                  <c:v>7.2930000000000001</c:v>
                </c:pt>
                <c:pt idx="1454">
                  <c:v>7.2930000000000001</c:v>
                </c:pt>
                <c:pt idx="1455">
                  <c:v>7.2930000000000001</c:v>
                </c:pt>
                <c:pt idx="1456">
                  <c:v>7.2930000000000001</c:v>
                </c:pt>
                <c:pt idx="1457">
                  <c:v>7.2930000000000001</c:v>
                </c:pt>
                <c:pt idx="1458">
                  <c:v>7.2679999999999998</c:v>
                </c:pt>
                <c:pt idx="1459">
                  <c:v>7.2679999999999998</c:v>
                </c:pt>
                <c:pt idx="1460">
                  <c:v>7.2679999999999998</c:v>
                </c:pt>
                <c:pt idx="1461">
                  <c:v>7.242</c:v>
                </c:pt>
                <c:pt idx="1462">
                  <c:v>7.242</c:v>
                </c:pt>
                <c:pt idx="1463">
                  <c:v>7.242</c:v>
                </c:pt>
                <c:pt idx="1464">
                  <c:v>7.242</c:v>
                </c:pt>
                <c:pt idx="1465">
                  <c:v>7.242</c:v>
                </c:pt>
                <c:pt idx="1466">
                  <c:v>7.242</c:v>
                </c:pt>
                <c:pt idx="1467">
                  <c:v>7.242</c:v>
                </c:pt>
                <c:pt idx="1468">
                  <c:v>7.242</c:v>
                </c:pt>
                <c:pt idx="1469">
                  <c:v>7.242</c:v>
                </c:pt>
                <c:pt idx="1470">
                  <c:v>7.242</c:v>
                </c:pt>
                <c:pt idx="1471">
                  <c:v>7.242</c:v>
                </c:pt>
                <c:pt idx="1472">
                  <c:v>7.242</c:v>
                </c:pt>
                <c:pt idx="1473">
                  <c:v>7.2169999999999996</c:v>
                </c:pt>
                <c:pt idx="1474">
                  <c:v>7.2169999999999996</c:v>
                </c:pt>
                <c:pt idx="1475">
                  <c:v>7.2169999999999996</c:v>
                </c:pt>
                <c:pt idx="1476">
                  <c:v>7.2169999999999996</c:v>
                </c:pt>
                <c:pt idx="1477">
                  <c:v>7.2169999999999996</c:v>
                </c:pt>
                <c:pt idx="1478">
                  <c:v>7.2169999999999996</c:v>
                </c:pt>
                <c:pt idx="1479">
                  <c:v>7.2169999999999996</c:v>
                </c:pt>
                <c:pt idx="1480">
                  <c:v>7.2169999999999996</c:v>
                </c:pt>
                <c:pt idx="1481">
                  <c:v>7.2169999999999996</c:v>
                </c:pt>
                <c:pt idx="1482">
                  <c:v>7.2169999999999996</c:v>
                </c:pt>
                <c:pt idx="1483">
                  <c:v>7.2169999999999996</c:v>
                </c:pt>
                <c:pt idx="1484">
                  <c:v>7.242</c:v>
                </c:pt>
                <c:pt idx="1485">
                  <c:v>7.242</c:v>
                </c:pt>
                <c:pt idx="1486">
                  <c:v>7.2679999999999998</c:v>
                </c:pt>
                <c:pt idx="1487">
                  <c:v>7.343</c:v>
                </c:pt>
                <c:pt idx="1488">
                  <c:v>7.3929999999999998</c:v>
                </c:pt>
                <c:pt idx="1489">
                  <c:v>7.444</c:v>
                </c:pt>
                <c:pt idx="1490">
                  <c:v>7.4690000000000003</c:v>
                </c:pt>
                <c:pt idx="1491">
                  <c:v>7.4939999999999998</c:v>
                </c:pt>
                <c:pt idx="1492">
                  <c:v>7.5439999999999996</c:v>
                </c:pt>
                <c:pt idx="1493">
                  <c:v>7.569</c:v>
                </c:pt>
                <c:pt idx="1494">
                  <c:v>7.569</c:v>
                </c:pt>
                <c:pt idx="1495">
                  <c:v>7.5940000000000003</c:v>
                </c:pt>
                <c:pt idx="1496">
                  <c:v>7.6189999999999998</c:v>
                </c:pt>
                <c:pt idx="1497">
                  <c:v>7.6449999999999996</c:v>
                </c:pt>
                <c:pt idx="1498">
                  <c:v>7.6449999999999996</c:v>
                </c:pt>
                <c:pt idx="1499">
                  <c:v>7.6449999999999996</c:v>
                </c:pt>
                <c:pt idx="1500">
                  <c:v>7.67</c:v>
                </c:pt>
                <c:pt idx="1501">
                  <c:v>7.67</c:v>
                </c:pt>
                <c:pt idx="1502">
                  <c:v>7.67</c:v>
                </c:pt>
                <c:pt idx="1503">
                  <c:v>7.67</c:v>
                </c:pt>
                <c:pt idx="1504">
                  <c:v>7.6449999999999996</c:v>
                </c:pt>
                <c:pt idx="1505">
                  <c:v>7.6449999999999996</c:v>
                </c:pt>
                <c:pt idx="1506">
                  <c:v>7.5940000000000003</c:v>
                </c:pt>
                <c:pt idx="1507">
                  <c:v>7.5439999999999996</c:v>
                </c:pt>
                <c:pt idx="1508">
                  <c:v>7.5190000000000001</c:v>
                </c:pt>
                <c:pt idx="1509">
                  <c:v>7.4690000000000003</c:v>
                </c:pt>
                <c:pt idx="1510">
                  <c:v>7.4690000000000003</c:v>
                </c:pt>
                <c:pt idx="1511">
                  <c:v>7.444</c:v>
                </c:pt>
                <c:pt idx="1512">
                  <c:v>7.444</c:v>
                </c:pt>
                <c:pt idx="1513">
                  <c:v>7.4189999999999996</c:v>
                </c:pt>
                <c:pt idx="1514">
                  <c:v>7.4189999999999996</c:v>
                </c:pt>
                <c:pt idx="1515">
                  <c:v>7.3929999999999998</c:v>
                </c:pt>
                <c:pt idx="1516">
                  <c:v>7.3929999999999998</c:v>
                </c:pt>
                <c:pt idx="1517">
                  <c:v>7.3680000000000003</c:v>
                </c:pt>
                <c:pt idx="1518">
                  <c:v>7.3680000000000003</c:v>
                </c:pt>
                <c:pt idx="1519">
                  <c:v>7.343</c:v>
                </c:pt>
                <c:pt idx="1520">
                  <c:v>7.343</c:v>
                </c:pt>
                <c:pt idx="1521">
                  <c:v>7.343</c:v>
                </c:pt>
                <c:pt idx="1522">
                  <c:v>7.343</c:v>
                </c:pt>
                <c:pt idx="1523">
                  <c:v>7.3179999999999996</c:v>
                </c:pt>
                <c:pt idx="1524">
                  <c:v>7.3179999999999996</c:v>
                </c:pt>
                <c:pt idx="1525">
                  <c:v>7.3179999999999996</c:v>
                </c:pt>
                <c:pt idx="1526">
                  <c:v>7.3179999999999996</c:v>
                </c:pt>
                <c:pt idx="1527">
                  <c:v>7.3179999999999996</c:v>
                </c:pt>
                <c:pt idx="1528">
                  <c:v>7.2930000000000001</c:v>
                </c:pt>
                <c:pt idx="1529">
                  <c:v>7.2930000000000001</c:v>
                </c:pt>
                <c:pt idx="1530">
                  <c:v>7.2930000000000001</c:v>
                </c:pt>
                <c:pt idx="1531">
                  <c:v>7.2930000000000001</c:v>
                </c:pt>
                <c:pt idx="1532">
                  <c:v>7.2679999999999998</c:v>
                </c:pt>
                <c:pt idx="1533">
                  <c:v>7.2679999999999998</c:v>
                </c:pt>
                <c:pt idx="1534">
                  <c:v>7.2679999999999998</c:v>
                </c:pt>
                <c:pt idx="1535">
                  <c:v>7.2679999999999998</c:v>
                </c:pt>
                <c:pt idx="1536">
                  <c:v>7.242</c:v>
                </c:pt>
                <c:pt idx="1537">
                  <c:v>7.242</c:v>
                </c:pt>
                <c:pt idx="1538">
                  <c:v>7.242</c:v>
                </c:pt>
                <c:pt idx="1539">
                  <c:v>7.242</c:v>
                </c:pt>
                <c:pt idx="1540">
                  <c:v>7.242</c:v>
                </c:pt>
                <c:pt idx="1541">
                  <c:v>7.242</c:v>
                </c:pt>
                <c:pt idx="1542">
                  <c:v>7.242</c:v>
                </c:pt>
                <c:pt idx="1543">
                  <c:v>7.242</c:v>
                </c:pt>
                <c:pt idx="1544">
                  <c:v>7.2169999999999996</c:v>
                </c:pt>
                <c:pt idx="1545">
                  <c:v>7.2169999999999996</c:v>
                </c:pt>
                <c:pt idx="1546">
                  <c:v>7.2169999999999996</c:v>
                </c:pt>
                <c:pt idx="1547">
                  <c:v>7.1920000000000002</c:v>
                </c:pt>
                <c:pt idx="1548">
                  <c:v>7.1920000000000002</c:v>
                </c:pt>
                <c:pt idx="1549">
                  <c:v>7.1920000000000002</c:v>
                </c:pt>
                <c:pt idx="1550">
                  <c:v>7.1920000000000002</c:v>
                </c:pt>
                <c:pt idx="1551">
                  <c:v>7.1920000000000002</c:v>
                </c:pt>
                <c:pt idx="1552">
                  <c:v>7.1920000000000002</c:v>
                </c:pt>
                <c:pt idx="1553">
                  <c:v>7.1920000000000002</c:v>
                </c:pt>
                <c:pt idx="1554">
                  <c:v>7.1920000000000002</c:v>
                </c:pt>
                <c:pt idx="1555">
                  <c:v>7.1920000000000002</c:v>
                </c:pt>
                <c:pt idx="1556">
                  <c:v>7.1669999999999998</c:v>
                </c:pt>
                <c:pt idx="1557">
                  <c:v>7.1669999999999998</c:v>
                </c:pt>
                <c:pt idx="1558">
                  <c:v>7.1669999999999998</c:v>
                </c:pt>
                <c:pt idx="1559">
                  <c:v>7.1669999999999998</c:v>
                </c:pt>
                <c:pt idx="1560">
                  <c:v>7.1669999999999998</c:v>
                </c:pt>
                <c:pt idx="1561">
                  <c:v>7.1669999999999998</c:v>
                </c:pt>
                <c:pt idx="1562">
                  <c:v>7.1669999999999998</c:v>
                </c:pt>
                <c:pt idx="1563">
                  <c:v>7.1420000000000003</c:v>
                </c:pt>
                <c:pt idx="1564">
                  <c:v>7.1420000000000003</c:v>
                </c:pt>
                <c:pt idx="1565">
                  <c:v>7.1420000000000003</c:v>
                </c:pt>
                <c:pt idx="1566">
                  <c:v>7.1420000000000003</c:v>
                </c:pt>
                <c:pt idx="1567">
                  <c:v>7.1420000000000003</c:v>
                </c:pt>
                <c:pt idx="1568">
                  <c:v>7.1420000000000003</c:v>
                </c:pt>
                <c:pt idx="1569">
                  <c:v>7.1420000000000003</c:v>
                </c:pt>
                <c:pt idx="1570">
                  <c:v>7.1420000000000003</c:v>
                </c:pt>
                <c:pt idx="1571">
                  <c:v>7.1420000000000003</c:v>
                </c:pt>
                <c:pt idx="1572">
                  <c:v>7.1420000000000003</c:v>
                </c:pt>
                <c:pt idx="1573">
                  <c:v>7.1420000000000003</c:v>
                </c:pt>
                <c:pt idx="1574">
                  <c:v>7.1420000000000003</c:v>
                </c:pt>
                <c:pt idx="1575">
                  <c:v>7.1420000000000003</c:v>
                </c:pt>
                <c:pt idx="1576">
                  <c:v>7.1420000000000003</c:v>
                </c:pt>
                <c:pt idx="1577">
                  <c:v>7.1420000000000003</c:v>
                </c:pt>
                <c:pt idx="1578">
                  <c:v>7.1420000000000003</c:v>
                </c:pt>
                <c:pt idx="1579">
                  <c:v>7.1159999999999997</c:v>
                </c:pt>
                <c:pt idx="1580">
                  <c:v>7.1420000000000003</c:v>
                </c:pt>
                <c:pt idx="1581">
                  <c:v>7.1420000000000003</c:v>
                </c:pt>
                <c:pt idx="1582">
                  <c:v>7.1920000000000002</c:v>
                </c:pt>
                <c:pt idx="1583">
                  <c:v>7.2679999999999998</c:v>
                </c:pt>
                <c:pt idx="1584">
                  <c:v>7.3179999999999996</c:v>
                </c:pt>
                <c:pt idx="1585">
                  <c:v>7.3680000000000003</c:v>
                </c:pt>
                <c:pt idx="1586">
                  <c:v>7.3929999999999998</c:v>
                </c:pt>
                <c:pt idx="1587">
                  <c:v>7.4189999999999996</c:v>
                </c:pt>
                <c:pt idx="1588">
                  <c:v>7.4690000000000003</c:v>
                </c:pt>
                <c:pt idx="1589">
                  <c:v>7.4939999999999998</c:v>
                </c:pt>
                <c:pt idx="1590">
                  <c:v>7.5190000000000001</c:v>
                </c:pt>
                <c:pt idx="1591">
                  <c:v>7.5439999999999996</c:v>
                </c:pt>
                <c:pt idx="1592">
                  <c:v>7.5439999999999996</c:v>
                </c:pt>
                <c:pt idx="1593">
                  <c:v>7.5940000000000003</c:v>
                </c:pt>
                <c:pt idx="1594">
                  <c:v>7.5940000000000003</c:v>
                </c:pt>
                <c:pt idx="1595">
                  <c:v>7.6189999999999998</c:v>
                </c:pt>
                <c:pt idx="1596">
                  <c:v>7.6189999999999998</c:v>
                </c:pt>
                <c:pt idx="1597">
                  <c:v>7.6449999999999996</c:v>
                </c:pt>
                <c:pt idx="1598">
                  <c:v>7.6449999999999996</c:v>
                </c:pt>
                <c:pt idx="1599">
                  <c:v>7.6189999999999998</c:v>
                </c:pt>
                <c:pt idx="1600">
                  <c:v>7.5940000000000003</c:v>
                </c:pt>
                <c:pt idx="1601">
                  <c:v>7.569</c:v>
                </c:pt>
                <c:pt idx="1602">
                  <c:v>7.4939999999999998</c:v>
                </c:pt>
                <c:pt idx="1603">
                  <c:v>7.444</c:v>
                </c:pt>
                <c:pt idx="1604">
                  <c:v>7.3929999999999998</c:v>
                </c:pt>
                <c:pt idx="1605">
                  <c:v>7.3929999999999998</c:v>
                </c:pt>
                <c:pt idx="1606">
                  <c:v>7.3680000000000003</c:v>
                </c:pt>
                <c:pt idx="1607">
                  <c:v>7.3680000000000003</c:v>
                </c:pt>
                <c:pt idx="1608">
                  <c:v>7.3680000000000003</c:v>
                </c:pt>
                <c:pt idx="1609">
                  <c:v>7.343</c:v>
                </c:pt>
                <c:pt idx="1610">
                  <c:v>7.343</c:v>
                </c:pt>
                <c:pt idx="1611">
                  <c:v>7.3179999999999996</c:v>
                </c:pt>
                <c:pt idx="1612">
                  <c:v>7.3179999999999996</c:v>
                </c:pt>
                <c:pt idx="1613">
                  <c:v>7.3179999999999996</c:v>
                </c:pt>
                <c:pt idx="1614">
                  <c:v>7.2930000000000001</c:v>
                </c:pt>
                <c:pt idx="1615">
                  <c:v>7.2930000000000001</c:v>
                </c:pt>
                <c:pt idx="1616">
                  <c:v>7.2679999999999998</c:v>
                </c:pt>
                <c:pt idx="1617">
                  <c:v>7.2679999999999998</c:v>
                </c:pt>
                <c:pt idx="1618">
                  <c:v>7.2679999999999998</c:v>
                </c:pt>
                <c:pt idx="1619">
                  <c:v>7.242</c:v>
                </c:pt>
                <c:pt idx="1620">
                  <c:v>7.242</c:v>
                </c:pt>
                <c:pt idx="1621">
                  <c:v>7.242</c:v>
                </c:pt>
                <c:pt idx="1622">
                  <c:v>7.242</c:v>
                </c:pt>
                <c:pt idx="1623">
                  <c:v>7.242</c:v>
                </c:pt>
                <c:pt idx="1624">
                  <c:v>7.242</c:v>
                </c:pt>
                <c:pt idx="1625">
                  <c:v>7.242</c:v>
                </c:pt>
                <c:pt idx="1626">
                  <c:v>7.2169999999999996</c:v>
                </c:pt>
                <c:pt idx="1627">
                  <c:v>7.2169999999999996</c:v>
                </c:pt>
                <c:pt idx="1628">
                  <c:v>7.2169999999999996</c:v>
                </c:pt>
                <c:pt idx="1629">
                  <c:v>7.1920000000000002</c:v>
                </c:pt>
                <c:pt idx="1630">
                  <c:v>7.1920000000000002</c:v>
                </c:pt>
                <c:pt idx="1631">
                  <c:v>7.1920000000000002</c:v>
                </c:pt>
                <c:pt idx="1632">
                  <c:v>7.1920000000000002</c:v>
                </c:pt>
                <c:pt idx="1633">
                  <c:v>7.1920000000000002</c:v>
                </c:pt>
                <c:pt idx="1634">
                  <c:v>7.1669999999999998</c:v>
                </c:pt>
                <c:pt idx="1635">
                  <c:v>7.1669999999999998</c:v>
                </c:pt>
                <c:pt idx="1636">
                  <c:v>7.1669999999999998</c:v>
                </c:pt>
                <c:pt idx="1637">
                  <c:v>7.1669999999999998</c:v>
                </c:pt>
                <c:pt idx="1638">
                  <c:v>7.1669999999999998</c:v>
                </c:pt>
                <c:pt idx="1639">
                  <c:v>7.1669999999999998</c:v>
                </c:pt>
                <c:pt idx="1640">
                  <c:v>7.1669999999999998</c:v>
                </c:pt>
                <c:pt idx="1641">
                  <c:v>7.1669999999999998</c:v>
                </c:pt>
                <c:pt idx="1642">
                  <c:v>7.1669999999999998</c:v>
                </c:pt>
                <c:pt idx="1643">
                  <c:v>7.1420000000000003</c:v>
                </c:pt>
                <c:pt idx="1644">
                  <c:v>7.1420000000000003</c:v>
                </c:pt>
                <c:pt idx="1645">
                  <c:v>7.1420000000000003</c:v>
                </c:pt>
                <c:pt idx="1646">
                  <c:v>7.1420000000000003</c:v>
                </c:pt>
                <c:pt idx="1647">
                  <c:v>7.1420000000000003</c:v>
                </c:pt>
                <c:pt idx="1648">
                  <c:v>7.1420000000000003</c:v>
                </c:pt>
                <c:pt idx="1649">
                  <c:v>7.1420000000000003</c:v>
                </c:pt>
                <c:pt idx="1650">
                  <c:v>7.1420000000000003</c:v>
                </c:pt>
                <c:pt idx="1651">
                  <c:v>7.1420000000000003</c:v>
                </c:pt>
                <c:pt idx="1652">
                  <c:v>7.1420000000000003</c:v>
                </c:pt>
                <c:pt idx="1653">
                  <c:v>7.1420000000000003</c:v>
                </c:pt>
                <c:pt idx="1654">
                  <c:v>7.1159999999999997</c:v>
                </c:pt>
                <c:pt idx="1655">
                  <c:v>7.1159999999999997</c:v>
                </c:pt>
                <c:pt idx="1656">
                  <c:v>7.1159999999999997</c:v>
                </c:pt>
                <c:pt idx="1657">
                  <c:v>7.0910000000000002</c:v>
                </c:pt>
                <c:pt idx="1658">
                  <c:v>7.0910000000000002</c:v>
                </c:pt>
                <c:pt idx="1659">
                  <c:v>7.0910000000000002</c:v>
                </c:pt>
                <c:pt idx="1660">
                  <c:v>7.1159999999999997</c:v>
                </c:pt>
                <c:pt idx="1661">
                  <c:v>7.0910000000000002</c:v>
                </c:pt>
                <c:pt idx="1662">
                  <c:v>7.0910000000000002</c:v>
                </c:pt>
                <c:pt idx="1663">
                  <c:v>7.0910000000000002</c:v>
                </c:pt>
                <c:pt idx="1664">
                  <c:v>7.0910000000000002</c:v>
                </c:pt>
                <c:pt idx="1665">
                  <c:v>7.0910000000000002</c:v>
                </c:pt>
                <c:pt idx="1666">
                  <c:v>7.0659999999999998</c:v>
                </c:pt>
                <c:pt idx="1667">
                  <c:v>7.0910000000000002</c:v>
                </c:pt>
                <c:pt idx="1668">
                  <c:v>7.0910000000000002</c:v>
                </c:pt>
                <c:pt idx="1669">
                  <c:v>7.0910000000000002</c:v>
                </c:pt>
                <c:pt idx="1670">
                  <c:v>7.0910000000000002</c:v>
                </c:pt>
                <c:pt idx="1671">
                  <c:v>7.0910000000000002</c:v>
                </c:pt>
                <c:pt idx="1672">
                  <c:v>7.0910000000000002</c:v>
                </c:pt>
                <c:pt idx="1673">
                  <c:v>7.0910000000000002</c:v>
                </c:pt>
                <c:pt idx="1674">
                  <c:v>7.0910000000000002</c:v>
                </c:pt>
                <c:pt idx="1675">
                  <c:v>7.0910000000000002</c:v>
                </c:pt>
                <c:pt idx="1676">
                  <c:v>7.0910000000000002</c:v>
                </c:pt>
                <c:pt idx="1677">
                  <c:v>7.0910000000000002</c:v>
                </c:pt>
                <c:pt idx="1678">
                  <c:v>7.1420000000000003</c:v>
                </c:pt>
                <c:pt idx="1679">
                  <c:v>7.1920000000000002</c:v>
                </c:pt>
                <c:pt idx="1680">
                  <c:v>7.2679999999999998</c:v>
                </c:pt>
                <c:pt idx="1681">
                  <c:v>7.2930000000000001</c:v>
                </c:pt>
                <c:pt idx="1682">
                  <c:v>7.343</c:v>
                </c:pt>
                <c:pt idx="1683">
                  <c:v>7.3929999999999998</c:v>
                </c:pt>
                <c:pt idx="1684">
                  <c:v>7.4189999999999996</c:v>
                </c:pt>
                <c:pt idx="1685">
                  <c:v>7.444</c:v>
                </c:pt>
                <c:pt idx="1686">
                  <c:v>7.4690000000000003</c:v>
                </c:pt>
                <c:pt idx="1687">
                  <c:v>7.4939999999999998</c:v>
                </c:pt>
                <c:pt idx="1688">
                  <c:v>7.5190000000000001</c:v>
                </c:pt>
                <c:pt idx="1689">
                  <c:v>7.5439999999999996</c:v>
                </c:pt>
                <c:pt idx="1690">
                  <c:v>7.5439999999999996</c:v>
                </c:pt>
                <c:pt idx="1691">
                  <c:v>7.569</c:v>
                </c:pt>
                <c:pt idx="1692">
                  <c:v>7.569</c:v>
                </c:pt>
                <c:pt idx="1693">
                  <c:v>7.569</c:v>
                </c:pt>
                <c:pt idx="1694">
                  <c:v>7.569</c:v>
                </c:pt>
                <c:pt idx="1695">
                  <c:v>7.569</c:v>
                </c:pt>
                <c:pt idx="1696">
                  <c:v>7.5439999999999996</c:v>
                </c:pt>
                <c:pt idx="1697">
                  <c:v>7.5190000000000001</c:v>
                </c:pt>
                <c:pt idx="1698">
                  <c:v>7.4690000000000003</c:v>
                </c:pt>
                <c:pt idx="1699">
                  <c:v>7.4189999999999996</c:v>
                </c:pt>
                <c:pt idx="1700">
                  <c:v>7.3929999999999998</c:v>
                </c:pt>
                <c:pt idx="1701">
                  <c:v>7.3680000000000003</c:v>
                </c:pt>
                <c:pt idx="1702">
                  <c:v>7.343</c:v>
                </c:pt>
                <c:pt idx="1703">
                  <c:v>7.343</c:v>
                </c:pt>
                <c:pt idx="1704">
                  <c:v>7.343</c:v>
                </c:pt>
                <c:pt idx="1705">
                  <c:v>7.3179999999999996</c:v>
                </c:pt>
                <c:pt idx="1706">
                  <c:v>7.3179999999999996</c:v>
                </c:pt>
                <c:pt idx="1707">
                  <c:v>7.2930000000000001</c:v>
                </c:pt>
                <c:pt idx="1708">
                  <c:v>7.2930000000000001</c:v>
                </c:pt>
                <c:pt idx="1709">
                  <c:v>7.2930000000000001</c:v>
                </c:pt>
                <c:pt idx="1710">
                  <c:v>7.2679999999999998</c:v>
                </c:pt>
                <c:pt idx="1711">
                  <c:v>7.2679999999999998</c:v>
                </c:pt>
                <c:pt idx="1712">
                  <c:v>7.2679999999999998</c:v>
                </c:pt>
                <c:pt idx="1713">
                  <c:v>7.2679999999999998</c:v>
                </c:pt>
                <c:pt idx="1714">
                  <c:v>7.242</c:v>
                </c:pt>
                <c:pt idx="1715">
                  <c:v>7.242</c:v>
                </c:pt>
                <c:pt idx="1716">
                  <c:v>7.242</c:v>
                </c:pt>
                <c:pt idx="1717">
                  <c:v>7.242</c:v>
                </c:pt>
                <c:pt idx="1718">
                  <c:v>7.242</c:v>
                </c:pt>
                <c:pt idx="1719">
                  <c:v>7.242</c:v>
                </c:pt>
                <c:pt idx="1720">
                  <c:v>7.2169999999999996</c:v>
                </c:pt>
                <c:pt idx="1721">
                  <c:v>7.2169999999999996</c:v>
                </c:pt>
                <c:pt idx="1722">
                  <c:v>7.2169999999999996</c:v>
                </c:pt>
                <c:pt idx="1723">
                  <c:v>7.242</c:v>
                </c:pt>
                <c:pt idx="1724">
                  <c:v>7.242</c:v>
                </c:pt>
                <c:pt idx="1725">
                  <c:v>7.242</c:v>
                </c:pt>
                <c:pt idx="1726">
                  <c:v>7.242</c:v>
                </c:pt>
                <c:pt idx="1727">
                  <c:v>7.242</c:v>
                </c:pt>
                <c:pt idx="1728">
                  <c:v>7.2679999999999998</c:v>
                </c:pt>
                <c:pt idx="1729">
                  <c:v>7.2679999999999998</c:v>
                </c:pt>
                <c:pt idx="1730">
                  <c:v>7.2679999999999998</c:v>
                </c:pt>
                <c:pt idx="1731">
                  <c:v>7.2679999999999998</c:v>
                </c:pt>
                <c:pt idx="1732">
                  <c:v>7.242</c:v>
                </c:pt>
                <c:pt idx="1733">
                  <c:v>7.2679999999999998</c:v>
                </c:pt>
                <c:pt idx="1734">
                  <c:v>7.2679999999999998</c:v>
                </c:pt>
                <c:pt idx="1735">
                  <c:v>7.2679999999999998</c:v>
                </c:pt>
                <c:pt idx="1736">
                  <c:v>7.242</c:v>
                </c:pt>
                <c:pt idx="1737">
                  <c:v>7.2679999999999998</c:v>
                </c:pt>
                <c:pt idx="1738">
                  <c:v>7.2679999999999998</c:v>
                </c:pt>
                <c:pt idx="1739">
                  <c:v>7.2679999999999998</c:v>
                </c:pt>
                <c:pt idx="1740">
                  <c:v>7.2679999999999998</c:v>
                </c:pt>
                <c:pt idx="1741">
                  <c:v>7.2679999999999998</c:v>
                </c:pt>
                <c:pt idx="1742">
                  <c:v>7.2679999999999998</c:v>
                </c:pt>
                <c:pt idx="1743">
                  <c:v>7.2679999999999998</c:v>
                </c:pt>
                <c:pt idx="1744">
                  <c:v>7.2679999999999998</c:v>
                </c:pt>
                <c:pt idx="1745">
                  <c:v>7.2679999999999998</c:v>
                </c:pt>
                <c:pt idx="1746">
                  <c:v>7.2930000000000001</c:v>
                </c:pt>
                <c:pt idx="1747">
                  <c:v>7.2930000000000001</c:v>
                </c:pt>
                <c:pt idx="1748">
                  <c:v>7.2679999999999998</c:v>
                </c:pt>
                <c:pt idx="1749">
                  <c:v>7.2679999999999998</c:v>
                </c:pt>
                <c:pt idx="1750">
                  <c:v>7.2679999999999998</c:v>
                </c:pt>
                <c:pt idx="1751">
                  <c:v>7.2679999999999998</c:v>
                </c:pt>
                <c:pt idx="1752">
                  <c:v>7.2679999999999998</c:v>
                </c:pt>
                <c:pt idx="1753">
                  <c:v>7.2679999999999998</c:v>
                </c:pt>
                <c:pt idx="1754">
                  <c:v>7.2679999999999998</c:v>
                </c:pt>
                <c:pt idx="1755">
                  <c:v>7.2679999999999998</c:v>
                </c:pt>
                <c:pt idx="1756">
                  <c:v>7.2679999999999998</c:v>
                </c:pt>
                <c:pt idx="1757">
                  <c:v>7.2679999999999998</c:v>
                </c:pt>
                <c:pt idx="1758">
                  <c:v>7.2679999999999998</c:v>
                </c:pt>
                <c:pt idx="1759">
                  <c:v>7.242</c:v>
                </c:pt>
                <c:pt idx="1760">
                  <c:v>7.2679999999999998</c:v>
                </c:pt>
                <c:pt idx="1761">
                  <c:v>7.242</c:v>
                </c:pt>
                <c:pt idx="1762">
                  <c:v>7.242</c:v>
                </c:pt>
                <c:pt idx="1763">
                  <c:v>7.2679999999999998</c:v>
                </c:pt>
                <c:pt idx="1764">
                  <c:v>7.242</c:v>
                </c:pt>
                <c:pt idx="1765">
                  <c:v>7.242</c:v>
                </c:pt>
                <c:pt idx="1766">
                  <c:v>7.242</c:v>
                </c:pt>
                <c:pt idx="1767">
                  <c:v>7.242</c:v>
                </c:pt>
                <c:pt idx="1768">
                  <c:v>7.242</c:v>
                </c:pt>
                <c:pt idx="1769">
                  <c:v>7.242</c:v>
                </c:pt>
                <c:pt idx="1770">
                  <c:v>7.242</c:v>
                </c:pt>
                <c:pt idx="1771">
                  <c:v>7.242</c:v>
                </c:pt>
                <c:pt idx="1772">
                  <c:v>7.242</c:v>
                </c:pt>
                <c:pt idx="1773">
                  <c:v>7.242</c:v>
                </c:pt>
                <c:pt idx="1774">
                  <c:v>7.2679999999999998</c:v>
                </c:pt>
                <c:pt idx="1775">
                  <c:v>7.343</c:v>
                </c:pt>
                <c:pt idx="1776">
                  <c:v>7.3680000000000003</c:v>
                </c:pt>
                <c:pt idx="1777">
                  <c:v>7.4189999999999996</c:v>
                </c:pt>
                <c:pt idx="1778">
                  <c:v>7.444</c:v>
                </c:pt>
                <c:pt idx="1779">
                  <c:v>7.4690000000000003</c:v>
                </c:pt>
                <c:pt idx="1780">
                  <c:v>7.4690000000000003</c:v>
                </c:pt>
                <c:pt idx="1781">
                  <c:v>7.4690000000000003</c:v>
                </c:pt>
                <c:pt idx="1782">
                  <c:v>7.4939999999999998</c:v>
                </c:pt>
                <c:pt idx="1783">
                  <c:v>7.569</c:v>
                </c:pt>
                <c:pt idx="1784">
                  <c:v>7.5940000000000003</c:v>
                </c:pt>
                <c:pt idx="1785">
                  <c:v>7.5439999999999996</c:v>
                </c:pt>
                <c:pt idx="1786">
                  <c:v>7.5439999999999996</c:v>
                </c:pt>
                <c:pt idx="1787">
                  <c:v>7.5190000000000001</c:v>
                </c:pt>
                <c:pt idx="1788">
                  <c:v>7.4939999999999998</c:v>
                </c:pt>
                <c:pt idx="1789">
                  <c:v>7.4939999999999998</c:v>
                </c:pt>
                <c:pt idx="1790">
                  <c:v>7.4690000000000003</c:v>
                </c:pt>
                <c:pt idx="1791">
                  <c:v>7.4690000000000003</c:v>
                </c:pt>
                <c:pt idx="1792">
                  <c:v>7.4690000000000003</c:v>
                </c:pt>
                <c:pt idx="1793">
                  <c:v>7.444</c:v>
                </c:pt>
                <c:pt idx="1794">
                  <c:v>7.444</c:v>
                </c:pt>
                <c:pt idx="1795">
                  <c:v>7.444</c:v>
                </c:pt>
                <c:pt idx="1796">
                  <c:v>7.4189999999999996</c:v>
                </c:pt>
                <c:pt idx="1797">
                  <c:v>7.4189999999999996</c:v>
                </c:pt>
                <c:pt idx="1798">
                  <c:v>7.4189999999999996</c:v>
                </c:pt>
                <c:pt idx="1799">
                  <c:v>7.4189999999999996</c:v>
                </c:pt>
                <c:pt idx="1800">
                  <c:v>7.3929999999999998</c:v>
                </c:pt>
                <c:pt idx="1801">
                  <c:v>7.3929999999999998</c:v>
                </c:pt>
                <c:pt idx="1802">
                  <c:v>7.3929999999999998</c:v>
                </c:pt>
                <c:pt idx="1803">
                  <c:v>7.3929999999999998</c:v>
                </c:pt>
                <c:pt idx="1804">
                  <c:v>7.3680000000000003</c:v>
                </c:pt>
                <c:pt idx="1805">
                  <c:v>7.3680000000000003</c:v>
                </c:pt>
                <c:pt idx="1806">
                  <c:v>7.3680000000000003</c:v>
                </c:pt>
                <c:pt idx="1807">
                  <c:v>7.3680000000000003</c:v>
                </c:pt>
                <c:pt idx="1808">
                  <c:v>7.3680000000000003</c:v>
                </c:pt>
                <c:pt idx="1809">
                  <c:v>7.343</c:v>
                </c:pt>
                <c:pt idx="1810">
                  <c:v>7.343</c:v>
                </c:pt>
                <c:pt idx="1811">
                  <c:v>7.343</c:v>
                </c:pt>
                <c:pt idx="1812">
                  <c:v>7.343</c:v>
                </c:pt>
                <c:pt idx="1813">
                  <c:v>7.343</c:v>
                </c:pt>
                <c:pt idx="1814">
                  <c:v>7.343</c:v>
                </c:pt>
                <c:pt idx="1815">
                  <c:v>7.343</c:v>
                </c:pt>
                <c:pt idx="1816">
                  <c:v>7.3179999999999996</c:v>
                </c:pt>
                <c:pt idx="1817">
                  <c:v>7.2930000000000001</c:v>
                </c:pt>
                <c:pt idx="1818">
                  <c:v>7.2930000000000001</c:v>
                </c:pt>
                <c:pt idx="1819">
                  <c:v>7.2930000000000001</c:v>
                </c:pt>
                <c:pt idx="1820">
                  <c:v>7.2679999999999998</c:v>
                </c:pt>
                <c:pt idx="1821">
                  <c:v>7.2679999999999998</c:v>
                </c:pt>
                <c:pt idx="1822">
                  <c:v>7.2679999999999998</c:v>
                </c:pt>
                <c:pt idx="1823">
                  <c:v>7.242</c:v>
                </c:pt>
                <c:pt idx="1824">
                  <c:v>7.242</c:v>
                </c:pt>
                <c:pt idx="1825">
                  <c:v>7.242</c:v>
                </c:pt>
                <c:pt idx="1826">
                  <c:v>7.242</c:v>
                </c:pt>
                <c:pt idx="1827">
                  <c:v>7.2169999999999996</c:v>
                </c:pt>
                <c:pt idx="1828">
                  <c:v>7.2169999999999996</c:v>
                </c:pt>
                <c:pt idx="1829">
                  <c:v>7.2169999999999996</c:v>
                </c:pt>
                <c:pt idx="1830">
                  <c:v>7.2169999999999996</c:v>
                </c:pt>
                <c:pt idx="1831">
                  <c:v>7.2169999999999996</c:v>
                </c:pt>
                <c:pt idx="1832">
                  <c:v>7.2169999999999996</c:v>
                </c:pt>
                <c:pt idx="1833">
                  <c:v>7.1920000000000002</c:v>
                </c:pt>
                <c:pt idx="1834">
                  <c:v>7.1920000000000002</c:v>
                </c:pt>
                <c:pt idx="1835">
                  <c:v>7.1920000000000002</c:v>
                </c:pt>
                <c:pt idx="1836">
                  <c:v>7.1920000000000002</c:v>
                </c:pt>
                <c:pt idx="1837">
                  <c:v>7.1920000000000002</c:v>
                </c:pt>
                <c:pt idx="1838">
                  <c:v>7.1920000000000002</c:v>
                </c:pt>
                <c:pt idx="1839">
                  <c:v>7.1669999999999998</c:v>
                </c:pt>
                <c:pt idx="1840">
                  <c:v>7.1669999999999998</c:v>
                </c:pt>
                <c:pt idx="1841">
                  <c:v>7.1669999999999998</c:v>
                </c:pt>
                <c:pt idx="1842">
                  <c:v>7.1669999999999998</c:v>
                </c:pt>
                <c:pt idx="1843">
                  <c:v>7.1669999999999998</c:v>
                </c:pt>
                <c:pt idx="1844">
                  <c:v>7.1669999999999998</c:v>
                </c:pt>
                <c:pt idx="1845">
                  <c:v>7.1669999999999998</c:v>
                </c:pt>
                <c:pt idx="1846">
                  <c:v>7.1420000000000003</c:v>
                </c:pt>
                <c:pt idx="1847">
                  <c:v>7.1420000000000003</c:v>
                </c:pt>
                <c:pt idx="1848">
                  <c:v>7.1420000000000003</c:v>
                </c:pt>
                <c:pt idx="1849">
                  <c:v>7.1420000000000003</c:v>
                </c:pt>
                <c:pt idx="1850">
                  <c:v>7.1420000000000003</c:v>
                </c:pt>
                <c:pt idx="1851">
                  <c:v>7.1420000000000003</c:v>
                </c:pt>
                <c:pt idx="1852">
                  <c:v>7.1420000000000003</c:v>
                </c:pt>
                <c:pt idx="1853">
                  <c:v>7.1159999999999997</c:v>
                </c:pt>
                <c:pt idx="1854">
                  <c:v>7.1159999999999997</c:v>
                </c:pt>
                <c:pt idx="1855">
                  <c:v>7.1159999999999997</c:v>
                </c:pt>
                <c:pt idx="1856">
                  <c:v>7.1159999999999997</c:v>
                </c:pt>
                <c:pt idx="1857">
                  <c:v>7.1159999999999997</c:v>
                </c:pt>
                <c:pt idx="1858">
                  <c:v>7.0910000000000002</c:v>
                </c:pt>
                <c:pt idx="1859">
                  <c:v>7.0910000000000002</c:v>
                </c:pt>
                <c:pt idx="1860">
                  <c:v>7.0910000000000002</c:v>
                </c:pt>
                <c:pt idx="1861">
                  <c:v>7.0910000000000002</c:v>
                </c:pt>
                <c:pt idx="1862">
                  <c:v>7.0910000000000002</c:v>
                </c:pt>
                <c:pt idx="1863">
                  <c:v>7.0910000000000002</c:v>
                </c:pt>
                <c:pt idx="1864">
                  <c:v>7.0910000000000002</c:v>
                </c:pt>
                <c:pt idx="1865">
                  <c:v>7.0910000000000002</c:v>
                </c:pt>
                <c:pt idx="1866">
                  <c:v>7.0910000000000002</c:v>
                </c:pt>
                <c:pt idx="1867">
                  <c:v>7.1159999999999997</c:v>
                </c:pt>
                <c:pt idx="1868">
                  <c:v>7.1159999999999997</c:v>
                </c:pt>
                <c:pt idx="1869">
                  <c:v>7.1159999999999997</c:v>
                </c:pt>
                <c:pt idx="1870">
                  <c:v>7.1420000000000003</c:v>
                </c:pt>
                <c:pt idx="1871">
                  <c:v>7.2169999999999996</c:v>
                </c:pt>
                <c:pt idx="1872">
                  <c:v>7.2679999999999998</c:v>
                </c:pt>
                <c:pt idx="1873">
                  <c:v>7.3179999999999996</c:v>
                </c:pt>
                <c:pt idx="1874">
                  <c:v>7.3680000000000003</c:v>
                </c:pt>
                <c:pt idx="1875">
                  <c:v>7.3929999999999998</c:v>
                </c:pt>
                <c:pt idx="1876">
                  <c:v>7.444</c:v>
                </c:pt>
                <c:pt idx="1877">
                  <c:v>7.444</c:v>
                </c:pt>
                <c:pt idx="1878">
                  <c:v>7.4690000000000003</c:v>
                </c:pt>
                <c:pt idx="1879">
                  <c:v>7.4939999999999998</c:v>
                </c:pt>
                <c:pt idx="1880">
                  <c:v>7.5190000000000001</c:v>
                </c:pt>
                <c:pt idx="1881">
                  <c:v>7.5190000000000001</c:v>
                </c:pt>
                <c:pt idx="1882">
                  <c:v>7.5439999999999996</c:v>
                </c:pt>
                <c:pt idx="1883">
                  <c:v>7.5439999999999996</c:v>
                </c:pt>
                <c:pt idx="1884">
                  <c:v>7.5439999999999996</c:v>
                </c:pt>
                <c:pt idx="1885">
                  <c:v>7.5439999999999996</c:v>
                </c:pt>
                <c:pt idx="1886">
                  <c:v>7.5439999999999996</c:v>
                </c:pt>
                <c:pt idx="1887">
                  <c:v>7.5439999999999996</c:v>
                </c:pt>
                <c:pt idx="1888">
                  <c:v>7.5439999999999996</c:v>
                </c:pt>
                <c:pt idx="1889">
                  <c:v>7.5190000000000001</c:v>
                </c:pt>
                <c:pt idx="1890">
                  <c:v>7.4939999999999998</c:v>
                </c:pt>
                <c:pt idx="1891">
                  <c:v>7.4189999999999996</c:v>
                </c:pt>
                <c:pt idx="1892">
                  <c:v>7.3929999999999998</c:v>
                </c:pt>
                <c:pt idx="1893">
                  <c:v>7.3680000000000003</c:v>
                </c:pt>
                <c:pt idx="1894">
                  <c:v>7.343</c:v>
                </c:pt>
                <c:pt idx="1895">
                  <c:v>7.3179999999999996</c:v>
                </c:pt>
                <c:pt idx="1896">
                  <c:v>7.2930000000000001</c:v>
                </c:pt>
                <c:pt idx="1897">
                  <c:v>7.2930000000000001</c:v>
                </c:pt>
                <c:pt idx="1898">
                  <c:v>7.2930000000000001</c:v>
                </c:pt>
                <c:pt idx="1899">
                  <c:v>7.2679999999999998</c:v>
                </c:pt>
                <c:pt idx="1900">
                  <c:v>7.242</c:v>
                </c:pt>
                <c:pt idx="1901">
                  <c:v>7.242</c:v>
                </c:pt>
                <c:pt idx="1902">
                  <c:v>7.242</c:v>
                </c:pt>
                <c:pt idx="1903">
                  <c:v>7.242</c:v>
                </c:pt>
                <c:pt idx="1904">
                  <c:v>7.2169999999999996</c:v>
                </c:pt>
                <c:pt idx="1905">
                  <c:v>7.2169999999999996</c:v>
                </c:pt>
                <c:pt idx="1906">
                  <c:v>7.2169999999999996</c:v>
                </c:pt>
                <c:pt idx="1907">
                  <c:v>7.1920000000000002</c:v>
                </c:pt>
                <c:pt idx="1908">
                  <c:v>7.1920000000000002</c:v>
                </c:pt>
                <c:pt idx="1909">
                  <c:v>7.1920000000000002</c:v>
                </c:pt>
                <c:pt idx="1910">
                  <c:v>7.1669999999999998</c:v>
                </c:pt>
                <c:pt idx="1911">
                  <c:v>7.1669999999999998</c:v>
                </c:pt>
                <c:pt idx="1912">
                  <c:v>7.1669999999999998</c:v>
                </c:pt>
                <c:pt idx="1913">
                  <c:v>7.1669999999999998</c:v>
                </c:pt>
                <c:pt idx="1914">
                  <c:v>7.1420000000000003</c:v>
                </c:pt>
                <c:pt idx="1915">
                  <c:v>7.1420000000000003</c:v>
                </c:pt>
                <c:pt idx="1916">
                  <c:v>7.1420000000000003</c:v>
                </c:pt>
                <c:pt idx="1917">
                  <c:v>7.1420000000000003</c:v>
                </c:pt>
                <c:pt idx="1918">
                  <c:v>7.1420000000000003</c:v>
                </c:pt>
                <c:pt idx="1919">
                  <c:v>7.1159999999999997</c:v>
                </c:pt>
                <c:pt idx="1920">
                  <c:v>7.1159999999999997</c:v>
                </c:pt>
                <c:pt idx="1921">
                  <c:v>7.1159999999999997</c:v>
                </c:pt>
                <c:pt idx="1922">
                  <c:v>7.1159999999999997</c:v>
                </c:pt>
                <c:pt idx="1923">
                  <c:v>7.1159999999999997</c:v>
                </c:pt>
                <c:pt idx="1924">
                  <c:v>7.0910000000000002</c:v>
                </c:pt>
                <c:pt idx="1925">
                  <c:v>7.0910000000000002</c:v>
                </c:pt>
                <c:pt idx="1926">
                  <c:v>7.0910000000000002</c:v>
                </c:pt>
                <c:pt idx="1927">
                  <c:v>7.0910000000000002</c:v>
                </c:pt>
                <c:pt idx="1928">
                  <c:v>7.0910000000000002</c:v>
                </c:pt>
                <c:pt idx="1929">
                  <c:v>7.0910000000000002</c:v>
                </c:pt>
                <c:pt idx="1930">
                  <c:v>7.0659999999999998</c:v>
                </c:pt>
                <c:pt idx="1931">
                  <c:v>7.0659999999999998</c:v>
                </c:pt>
                <c:pt idx="1932">
                  <c:v>7.0659999999999998</c:v>
                </c:pt>
                <c:pt idx="1933">
                  <c:v>7.0659999999999998</c:v>
                </c:pt>
                <c:pt idx="1934">
                  <c:v>7.0659999999999998</c:v>
                </c:pt>
                <c:pt idx="1935">
                  <c:v>7.0410000000000004</c:v>
                </c:pt>
                <c:pt idx="1936">
                  <c:v>7.0410000000000004</c:v>
                </c:pt>
                <c:pt idx="1937">
                  <c:v>7.0410000000000004</c:v>
                </c:pt>
                <c:pt idx="1938">
                  <c:v>7.0410000000000004</c:v>
                </c:pt>
                <c:pt idx="1939">
                  <c:v>7.0410000000000004</c:v>
                </c:pt>
                <c:pt idx="1940">
                  <c:v>7.0410000000000004</c:v>
                </c:pt>
                <c:pt idx="1941">
                  <c:v>7.0410000000000004</c:v>
                </c:pt>
                <c:pt idx="1942">
                  <c:v>7.0410000000000004</c:v>
                </c:pt>
                <c:pt idx="1943">
                  <c:v>7.0410000000000004</c:v>
                </c:pt>
                <c:pt idx="1944">
                  <c:v>7.0410000000000004</c:v>
                </c:pt>
                <c:pt idx="1945">
                  <c:v>7.0410000000000004</c:v>
                </c:pt>
                <c:pt idx="1946">
                  <c:v>7.0149999999999997</c:v>
                </c:pt>
                <c:pt idx="1947">
                  <c:v>7.0149999999999997</c:v>
                </c:pt>
                <c:pt idx="1948">
                  <c:v>7.0149999999999997</c:v>
                </c:pt>
                <c:pt idx="1949">
                  <c:v>7.0149999999999997</c:v>
                </c:pt>
                <c:pt idx="1950">
                  <c:v>7.0149999999999997</c:v>
                </c:pt>
                <c:pt idx="1951">
                  <c:v>6.99</c:v>
                </c:pt>
                <c:pt idx="1952">
                  <c:v>7.0149999999999997</c:v>
                </c:pt>
                <c:pt idx="1953">
                  <c:v>6.99</c:v>
                </c:pt>
                <c:pt idx="1954">
                  <c:v>7.0149999999999997</c:v>
                </c:pt>
                <c:pt idx="1955">
                  <c:v>6.99</c:v>
                </c:pt>
                <c:pt idx="1956">
                  <c:v>6.99</c:v>
                </c:pt>
                <c:pt idx="1957">
                  <c:v>6.99</c:v>
                </c:pt>
                <c:pt idx="1958">
                  <c:v>6.99</c:v>
                </c:pt>
                <c:pt idx="1959">
                  <c:v>7.0149999999999997</c:v>
                </c:pt>
                <c:pt idx="1960">
                  <c:v>6.99</c:v>
                </c:pt>
                <c:pt idx="1961">
                  <c:v>6.99</c:v>
                </c:pt>
                <c:pt idx="1962">
                  <c:v>7.0149999999999997</c:v>
                </c:pt>
                <c:pt idx="1963">
                  <c:v>7.0149999999999997</c:v>
                </c:pt>
                <c:pt idx="1964">
                  <c:v>7.0149999999999997</c:v>
                </c:pt>
                <c:pt idx="1965">
                  <c:v>7.0149999999999997</c:v>
                </c:pt>
                <c:pt idx="1966">
                  <c:v>7.0659999999999998</c:v>
                </c:pt>
                <c:pt idx="1967">
                  <c:v>7.1420000000000003</c:v>
                </c:pt>
                <c:pt idx="1968">
                  <c:v>7.1920000000000002</c:v>
                </c:pt>
                <c:pt idx="1969">
                  <c:v>7.242</c:v>
                </c:pt>
                <c:pt idx="1970">
                  <c:v>7.2679999999999998</c:v>
                </c:pt>
                <c:pt idx="1971">
                  <c:v>7.3179999999999996</c:v>
                </c:pt>
                <c:pt idx="1972">
                  <c:v>7.3680000000000003</c:v>
                </c:pt>
                <c:pt idx="1973">
                  <c:v>7.3929999999999998</c:v>
                </c:pt>
                <c:pt idx="1974">
                  <c:v>7.4189999999999996</c:v>
                </c:pt>
                <c:pt idx="1975">
                  <c:v>7.444</c:v>
                </c:pt>
                <c:pt idx="1976">
                  <c:v>7.4690000000000003</c:v>
                </c:pt>
                <c:pt idx="1977">
                  <c:v>7.4690000000000003</c:v>
                </c:pt>
                <c:pt idx="1978">
                  <c:v>7.4939999999999998</c:v>
                </c:pt>
                <c:pt idx="1979">
                  <c:v>7.4939999999999998</c:v>
                </c:pt>
                <c:pt idx="1980">
                  <c:v>7.4939999999999998</c:v>
                </c:pt>
                <c:pt idx="1981">
                  <c:v>7.4939999999999998</c:v>
                </c:pt>
                <c:pt idx="1982">
                  <c:v>7.4690000000000003</c:v>
                </c:pt>
                <c:pt idx="1983">
                  <c:v>7.4690000000000003</c:v>
                </c:pt>
                <c:pt idx="1984">
                  <c:v>7.444</c:v>
                </c:pt>
                <c:pt idx="1985">
                  <c:v>7.444</c:v>
                </c:pt>
                <c:pt idx="1986">
                  <c:v>7.4189999999999996</c:v>
                </c:pt>
                <c:pt idx="1987">
                  <c:v>7.3179999999999996</c:v>
                </c:pt>
                <c:pt idx="1988">
                  <c:v>7.2930000000000001</c:v>
                </c:pt>
                <c:pt idx="1989">
                  <c:v>7.2679999999999998</c:v>
                </c:pt>
                <c:pt idx="1990">
                  <c:v>7.242</c:v>
                </c:pt>
                <c:pt idx="1991">
                  <c:v>7.242</c:v>
                </c:pt>
                <c:pt idx="1992">
                  <c:v>7.242</c:v>
                </c:pt>
                <c:pt idx="1993">
                  <c:v>7.242</c:v>
                </c:pt>
                <c:pt idx="1994">
                  <c:v>7.2169999999999996</c:v>
                </c:pt>
                <c:pt idx="1995">
                  <c:v>7.1920000000000002</c:v>
                </c:pt>
                <c:pt idx="1996">
                  <c:v>7.1920000000000002</c:v>
                </c:pt>
                <c:pt idx="1997">
                  <c:v>7.1669999999999998</c:v>
                </c:pt>
                <c:pt idx="1998">
                  <c:v>7.1669999999999998</c:v>
                </c:pt>
                <c:pt idx="1999">
                  <c:v>7.1420000000000003</c:v>
                </c:pt>
                <c:pt idx="2000">
                  <c:v>7.1420000000000003</c:v>
                </c:pt>
                <c:pt idx="2001">
                  <c:v>7.1420000000000003</c:v>
                </c:pt>
                <c:pt idx="2002">
                  <c:v>7.1159999999999997</c:v>
                </c:pt>
                <c:pt idx="2003">
                  <c:v>7.1159999999999997</c:v>
                </c:pt>
                <c:pt idx="2004">
                  <c:v>7.1159999999999997</c:v>
                </c:pt>
                <c:pt idx="2005">
                  <c:v>7.1159999999999997</c:v>
                </c:pt>
                <c:pt idx="2006">
                  <c:v>7.0910000000000002</c:v>
                </c:pt>
                <c:pt idx="2007">
                  <c:v>7.0910000000000002</c:v>
                </c:pt>
                <c:pt idx="2008">
                  <c:v>7.0910000000000002</c:v>
                </c:pt>
                <c:pt idx="2009">
                  <c:v>7.0910000000000002</c:v>
                </c:pt>
                <c:pt idx="2010">
                  <c:v>7.0659999999999998</c:v>
                </c:pt>
                <c:pt idx="2011">
                  <c:v>7.0659999999999998</c:v>
                </c:pt>
                <c:pt idx="2012">
                  <c:v>7.0659999999999998</c:v>
                </c:pt>
                <c:pt idx="2013">
                  <c:v>7.0659999999999998</c:v>
                </c:pt>
                <c:pt idx="2014">
                  <c:v>7.0410000000000004</c:v>
                </c:pt>
                <c:pt idx="2015">
                  <c:v>7.0410000000000004</c:v>
                </c:pt>
                <c:pt idx="2016">
                  <c:v>7.0410000000000004</c:v>
                </c:pt>
                <c:pt idx="2017">
                  <c:v>7.0410000000000004</c:v>
                </c:pt>
                <c:pt idx="2018">
                  <c:v>7.0410000000000004</c:v>
                </c:pt>
                <c:pt idx="2019">
                  <c:v>7.0410000000000004</c:v>
                </c:pt>
                <c:pt idx="2020">
                  <c:v>7.0410000000000004</c:v>
                </c:pt>
                <c:pt idx="2021">
                  <c:v>7.0149999999999997</c:v>
                </c:pt>
                <c:pt idx="2022">
                  <c:v>7.0149999999999997</c:v>
                </c:pt>
                <c:pt idx="2023">
                  <c:v>7.0149999999999997</c:v>
                </c:pt>
                <c:pt idx="2024">
                  <c:v>7.0149999999999997</c:v>
                </c:pt>
                <c:pt idx="2025">
                  <c:v>7.0149999999999997</c:v>
                </c:pt>
                <c:pt idx="2026">
                  <c:v>6.99</c:v>
                </c:pt>
                <c:pt idx="2027">
                  <c:v>7.0149999999999997</c:v>
                </c:pt>
                <c:pt idx="2028">
                  <c:v>7.0149999999999997</c:v>
                </c:pt>
                <c:pt idx="2029">
                  <c:v>6.99</c:v>
                </c:pt>
                <c:pt idx="2030">
                  <c:v>6.99</c:v>
                </c:pt>
                <c:pt idx="2031">
                  <c:v>6.99</c:v>
                </c:pt>
                <c:pt idx="2032">
                  <c:v>6.99</c:v>
                </c:pt>
                <c:pt idx="2033">
                  <c:v>6.99</c:v>
                </c:pt>
                <c:pt idx="2034">
                  <c:v>6.99</c:v>
                </c:pt>
                <c:pt idx="2035">
                  <c:v>6.9649999999999999</c:v>
                </c:pt>
                <c:pt idx="2036">
                  <c:v>6.9649999999999999</c:v>
                </c:pt>
                <c:pt idx="2037">
                  <c:v>6.9649999999999999</c:v>
                </c:pt>
                <c:pt idx="2038">
                  <c:v>6.9649999999999999</c:v>
                </c:pt>
                <c:pt idx="2039">
                  <c:v>6.9649999999999999</c:v>
                </c:pt>
                <c:pt idx="2040">
                  <c:v>6.94</c:v>
                </c:pt>
                <c:pt idx="2041">
                  <c:v>6.94</c:v>
                </c:pt>
                <c:pt idx="2042">
                  <c:v>6.94</c:v>
                </c:pt>
                <c:pt idx="2043">
                  <c:v>6.94</c:v>
                </c:pt>
                <c:pt idx="2044">
                  <c:v>6.94</c:v>
                </c:pt>
                <c:pt idx="2045">
                  <c:v>6.9649999999999999</c:v>
                </c:pt>
                <c:pt idx="2046">
                  <c:v>6.9649999999999999</c:v>
                </c:pt>
                <c:pt idx="2047">
                  <c:v>6.94</c:v>
                </c:pt>
                <c:pt idx="2048">
                  <c:v>6.94</c:v>
                </c:pt>
                <c:pt idx="2049">
                  <c:v>6.94</c:v>
                </c:pt>
                <c:pt idx="2050">
                  <c:v>6.94</c:v>
                </c:pt>
                <c:pt idx="2051">
                  <c:v>6.94</c:v>
                </c:pt>
                <c:pt idx="2052">
                  <c:v>6.94</c:v>
                </c:pt>
                <c:pt idx="2053">
                  <c:v>6.94</c:v>
                </c:pt>
                <c:pt idx="2054">
                  <c:v>6.94</c:v>
                </c:pt>
                <c:pt idx="2055">
                  <c:v>6.94</c:v>
                </c:pt>
                <c:pt idx="2056">
                  <c:v>6.94</c:v>
                </c:pt>
                <c:pt idx="2057">
                  <c:v>6.94</c:v>
                </c:pt>
                <c:pt idx="2058">
                  <c:v>6.94</c:v>
                </c:pt>
                <c:pt idx="2059">
                  <c:v>6.94</c:v>
                </c:pt>
                <c:pt idx="2060">
                  <c:v>6.94</c:v>
                </c:pt>
                <c:pt idx="2061">
                  <c:v>6.99</c:v>
                </c:pt>
                <c:pt idx="2062">
                  <c:v>7.0149999999999997</c:v>
                </c:pt>
                <c:pt idx="2063">
                  <c:v>7.0910000000000002</c:v>
                </c:pt>
                <c:pt idx="2064">
                  <c:v>7.1420000000000003</c:v>
                </c:pt>
                <c:pt idx="2065">
                  <c:v>7.1920000000000002</c:v>
                </c:pt>
                <c:pt idx="2066">
                  <c:v>7.2169999999999996</c:v>
                </c:pt>
                <c:pt idx="2067">
                  <c:v>7.2679999999999998</c:v>
                </c:pt>
                <c:pt idx="2068">
                  <c:v>7.2930000000000001</c:v>
                </c:pt>
                <c:pt idx="2069">
                  <c:v>7.3179999999999996</c:v>
                </c:pt>
                <c:pt idx="2070">
                  <c:v>7.343</c:v>
                </c:pt>
                <c:pt idx="2071">
                  <c:v>7.3680000000000003</c:v>
                </c:pt>
                <c:pt idx="2072">
                  <c:v>7.3929999999999998</c:v>
                </c:pt>
                <c:pt idx="2073">
                  <c:v>7.4189999999999996</c:v>
                </c:pt>
                <c:pt idx="2074">
                  <c:v>7.444</c:v>
                </c:pt>
                <c:pt idx="2075">
                  <c:v>7.444</c:v>
                </c:pt>
                <c:pt idx="2076">
                  <c:v>7.444</c:v>
                </c:pt>
                <c:pt idx="2077">
                  <c:v>7.444</c:v>
                </c:pt>
                <c:pt idx="2078">
                  <c:v>7.444</c:v>
                </c:pt>
                <c:pt idx="2079">
                  <c:v>7.4189999999999996</c:v>
                </c:pt>
                <c:pt idx="2080">
                  <c:v>7.3929999999999998</c:v>
                </c:pt>
                <c:pt idx="2081">
                  <c:v>7.3929999999999998</c:v>
                </c:pt>
                <c:pt idx="2082">
                  <c:v>7.3680000000000003</c:v>
                </c:pt>
                <c:pt idx="2083">
                  <c:v>7.2679999999999998</c:v>
                </c:pt>
                <c:pt idx="2084">
                  <c:v>7.242</c:v>
                </c:pt>
                <c:pt idx="2085">
                  <c:v>7.242</c:v>
                </c:pt>
                <c:pt idx="2086">
                  <c:v>7.2169999999999996</c:v>
                </c:pt>
                <c:pt idx="2087">
                  <c:v>7.1920000000000002</c:v>
                </c:pt>
                <c:pt idx="2088">
                  <c:v>7.1669999999999998</c:v>
                </c:pt>
                <c:pt idx="2089">
                  <c:v>7.1669999999999998</c:v>
                </c:pt>
                <c:pt idx="2090">
                  <c:v>7.1420000000000003</c:v>
                </c:pt>
                <c:pt idx="2091">
                  <c:v>7.1420000000000003</c:v>
                </c:pt>
                <c:pt idx="2092">
                  <c:v>7.1159999999999997</c:v>
                </c:pt>
                <c:pt idx="2093">
                  <c:v>7.1159999999999997</c:v>
                </c:pt>
                <c:pt idx="2094">
                  <c:v>7.1159999999999997</c:v>
                </c:pt>
                <c:pt idx="2095">
                  <c:v>7.0910000000000002</c:v>
                </c:pt>
                <c:pt idx="2096">
                  <c:v>7.0910000000000002</c:v>
                </c:pt>
                <c:pt idx="2097">
                  <c:v>7.0910000000000002</c:v>
                </c:pt>
                <c:pt idx="2098">
                  <c:v>7.0659999999999998</c:v>
                </c:pt>
                <c:pt idx="2099">
                  <c:v>7.0659999999999998</c:v>
                </c:pt>
                <c:pt idx="2100">
                  <c:v>7.0659999999999998</c:v>
                </c:pt>
                <c:pt idx="2101">
                  <c:v>7.0410000000000004</c:v>
                </c:pt>
                <c:pt idx="2102">
                  <c:v>7.0410000000000004</c:v>
                </c:pt>
                <c:pt idx="2103">
                  <c:v>7.0410000000000004</c:v>
                </c:pt>
                <c:pt idx="2104">
                  <c:v>7.0410000000000004</c:v>
                </c:pt>
                <c:pt idx="2105">
                  <c:v>7.0410000000000004</c:v>
                </c:pt>
                <c:pt idx="2106">
                  <c:v>7.0149999999999997</c:v>
                </c:pt>
                <c:pt idx="2107">
                  <c:v>7.0149999999999997</c:v>
                </c:pt>
                <c:pt idx="2108">
                  <c:v>7.0149999999999997</c:v>
                </c:pt>
                <c:pt idx="2109">
                  <c:v>7.0149999999999997</c:v>
                </c:pt>
                <c:pt idx="2110">
                  <c:v>7.0149999999999997</c:v>
                </c:pt>
                <c:pt idx="2111">
                  <c:v>7.0149999999999997</c:v>
                </c:pt>
                <c:pt idx="2112">
                  <c:v>6.99</c:v>
                </c:pt>
                <c:pt idx="2113">
                  <c:v>6.99</c:v>
                </c:pt>
                <c:pt idx="2114">
                  <c:v>6.99</c:v>
                </c:pt>
                <c:pt idx="2115">
                  <c:v>6.99</c:v>
                </c:pt>
                <c:pt idx="2116">
                  <c:v>6.99</c:v>
                </c:pt>
                <c:pt idx="2117">
                  <c:v>6.99</c:v>
                </c:pt>
                <c:pt idx="2118">
                  <c:v>6.9649999999999999</c:v>
                </c:pt>
                <c:pt idx="2119">
                  <c:v>6.9649999999999999</c:v>
                </c:pt>
                <c:pt idx="2120">
                  <c:v>6.9649999999999999</c:v>
                </c:pt>
                <c:pt idx="2121">
                  <c:v>6.9649999999999999</c:v>
                </c:pt>
                <c:pt idx="2122">
                  <c:v>6.9649999999999999</c:v>
                </c:pt>
                <c:pt idx="2123">
                  <c:v>6.9649999999999999</c:v>
                </c:pt>
                <c:pt idx="2124">
                  <c:v>6.9649999999999999</c:v>
                </c:pt>
                <c:pt idx="2125">
                  <c:v>6.94</c:v>
                </c:pt>
                <c:pt idx="2126">
                  <c:v>6.9649999999999999</c:v>
                </c:pt>
                <c:pt idx="2127">
                  <c:v>6.9649999999999999</c:v>
                </c:pt>
                <c:pt idx="2128">
                  <c:v>6.94</c:v>
                </c:pt>
                <c:pt idx="2129">
                  <c:v>6.94</c:v>
                </c:pt>
                <c:pt idx="2130">
                  <c:v>6.94</c:v>
                </c:pt>
                <c:pt idx="2131">
                  <c:v>6.94</c:v>
                </c:pt>
                <c:pt idx="2132">
                  <c:v>6.94</c:v>
                </c:pt>
                <c:pt idx="2133">
                  <c:v>6.94</c:v>
                </c:pt>
                <c:pt idx="2134">
                  <c:v>6.94</c:v>
                </c:pt>
                <c:pt idx="2135">
                  <c:v>6.94</c:v>
                </c:pt>
                <c:pt idx="2136">
                  <c:v>6.94</c:v>
                </c:pt>
                <c:pt idx="2137">
                  <c:v>6.94</c:v>
                </c:pt>
                <c:pt idx="2138">
                  <c:v>6.94</c:v>
                </c:pt>
                <c:pt idx="2139">
                  <c:v>6.9139999999999997</c:v>
                </c:pt>
                <c:pt idx="2140">
                  <c:v>6.9139999999999997</c:v>
                </c:pt>
                <c:pt idx="2141">
                  <c:v>6.9139999999999997</c:v>
                </c:pt>
                <c:pt idx="2142">
                  <c:v>6.9139999999999997</c:v>
                </c:pt>
                <c:pt idx="2143">
                  <c:v>6.9139999999999997</c:v>
                </c:pt>
                <c:pt idx="2144">
                  <c:v>6.9139999999999997</c:v>
                </c:pt>
                <c:pt idx="2145">
                  <c:v>6.8890000000000002</c:v>
                </c:pt>
                <c:pt idx="2146">
                  <c:v>6.8890000000000002</c:v>
                </c:pt>
                <c:pt idx="2147">
                  <c:v>6.8890000000000002</c:v>
                </c:pt>
                <c:pt idx="2148">
                  <c:v>6.9139999999999997</c:v>
                </c:pt>
                <c:pt idx="2149">
                  <c:v>6.9139999999999997</c:v>
                </c:pt>
                <c:pt idx="2150">
                  <c:v>6.9139999999999997</c:v>
                </c:pt>
                <c:pt idx="2151">
                  <c:v>6.9139999999999997</c:v>
                </c:pt>
                <c:pt idx="2152">
                  <c:v>6.8890000000000002</c:v>
                </c:pt>
                <c:pt idx="2153">
                  <c:v>6.9139999999999997</c:v>
                </c:pt>
                <c:pt idx="2154">
                  <c:v>6.9139999999999997</c:v>
                </c:pt>
                <c:pt idx="2155">
                  <c:v>6.9139999999999997</c:v>
                </c:pt>
                <c:pt idx="2156">
                  <c:v>6.9139999999999997</c:v>
                </c:pt>
                <c:pt idx="2157">
                  <c:v>6.94</c:v>
                </c:pt>
                <c:pt idx="2158">
                  <c:v>6.9649999999999999</c:v>
                </c:pt>
                <c:pt idx="2159">
                  <c:v>7.0410000000000004</c:v>
                </c:pt>
                <c:pt idx="2160">
                  <c:v>7.0910000000000002</c:v>
                </c:pt>
                <c:pt idx="2161">
                  <c:v>7.1420000000000003</c:v>
                </c:pt>
                <c:pt idx="2162">
                  <c:v>7.1920000000000002</c:v>
                </c:pt>
                <c:pt idx="2163">
                  <c:v>7.2169999999999996</c:v>
                </c:pt>
                <c:pt idx="2164">
                  <c:v>7.2679999999999998</c:v>
                </c:pt>
                <c:pt idx="2165">
                  <c:v>7.2930000000000001</c:v>
                </c:pt>
                <c:pt idx="2166">
                  <c:v>7.3179999999999996</c:v>
                </c:pt>
                <c:pt idx="2167">
                  <c:v>7.343</c:v>
                </c:pt>
                <c:pt idx="2168">
                  <c:v>7.343</c:v>
                </c:pt>
                <c:pt idx="2169">
                  <c:v>7.3680000000000003</c:v>
                </c:pt>
                <c:pt idx="2170">
                  <c:v>7.3680000000000003</c:v>
                </c:pt>
                <c:pt idx="2171">
                  <c:v>7.3929999999999998</c:v>
                </c:pt>
                <c:pt idx="2172">
                  <c:v>7.3929999999999998</c:v>
                </c:pt>
                <c:pt idx="2173">
                  <c:v>7.3929999999999998</c:v>
                </c:pt>
                <c:pt idx="2174">
                  <c:v>7.3929999999999998</c:v>
                </c:pt>
                <c:pt idx="2175">
                  <c:v>7.3929999999999998</c:v>
                </c:pt>
                <c:pt idx="2176">
                  <c:v>7.3929999999999998</c:v>
                </c:pt>
                <c:pt idx="2177">
                  <c:v>7.3680000000000003</c:v>
                </c:pt>
                <c:pt idx="2178">
                  <c:v>7.343</c:v>
                </c:pt>
                <c:pt idx="2179">
                  <c:v>7.2930000000000001</c:v>
                </c:pt>
                <c:pt idx="2180">
                  <c:v>7.2169999999999996</c:v>
                </c:pt>
                <c:pt idx="2181">
                  <c:v>7.1920000000000002</c:v>
                </c:pt>
                <c:pt idx="2182">
                  <c:v>7.1669999999999998</c:v>
                </c:pt>
                <c:pt idx="2183">
                  <c:v>7.1420000000000003</c:v>
                </c:pt>
                <c:pt idx="2184">
                  <c:v>7.1420000000000003</c:v>
                </c:pt>
                <c:pt idx="2185">
                  <c:v>7.1159999999999997</c:v>
                </c:pt>
                <c:pt idx="2186">
                  <c:v>7.1159999999999997</c:v>
                </c:pt>
                <c:pt idx="2187">
                  <c:v>7.1159999999999997</c:v>
                </c:pt>
                <c:pt idx="2188">
                  <c:v>7.0910000000000002</c:v>
                </c:pt>
                <c:pt idx="2189">
                  <c:v>7.0910000000000002</c:v>
                </c:pt>
                <c:pt idx="2190">
                  <c:v>7.0659999999999998</c:v>
                </c:pt>
                <c:pt idx="2191">
                  <c:v>7.0659999999999998</c:v>
                </c:pt>
                <c:pt idx="2192">
                  <c:v>7.0659999999999998</c:v>
                </c:pt>
                <c:pt idx="2193">
                  <c:v>7.0410000000000004</c:v>
                </c:pt>
                <c:pt idx="2194">
                  <c:v>7.0410000000000004</c:v>
                </c:pt>
                <c:pt idx="2195">
                  <c:v>7.0410000000000004</c:v>
                </c:pt>
                <c:pt idx="2196">
                  <c:v>7.0410000000000004</c:v>
                </c:pt>
                <c:pt idx="2197">
                  <c:v>7.0149999999999997</c:v>
                </c:pt>
                <c:pt idx="2198">
                  <c:v>7.0149999999999997</c:v>
                </c:pt>
                <c:pt idx="2199">
                  <c:v>7.0149999999999997</c:v>
                </c:pt>
                <c:pt idx="2200">
                  <c:v>7.0149999999999997</c:v>
                </c:pt>
                <c:pt idx="2201">
                  <c:v>7.0149999999999997</c:v>
                </c:pt>
                <c:pt idx="2202">
                  <c:v>6.99</c:v>
                </c:pt>
                <c:pt idx="2203">
                  <c:v>6.99</c:v>
                </c:pt>
                <c:pt idx="2204">
                  <c:v>6.99</c:v>
                </c:pt>
                <c:pt idx="2205">
                  <c:v>6.99</c:v>
                </c:pt>
                <c:pt idx="2206">
                  <c:v>6.99</c:v>
                </c:pt>
                <c:pt idx="2207">
                  <c:v>6.9649999999999999</c:v>
                </c:pt>
                <c:pt idx="2208">
                  <c:v>6.9649999999999999</c:v>
                </c:pt>
                <c:pt idx="2209">
                  <c:v>6.9649999999999999</c:v>
                </c:pt>
                <c:pt idx="2210">
                  <c:v>6.9649999999999999</c:v>
                </c:pt>
                <c:pt idx="2211">
                  <c:v>6.9649999999999999</c:v>
                </c:pt>
                <c:pt idx="2212">
                  <c:v>6.9649999999999999</c:v>
                </c:pt>
                <c:pt idx="2213">
                  <c:v>6.94</c:v>
                </c:pt>
                <c:pt idx="2214">
                  <c:v>6.94</c:v>
                </c:pt>
                <c:pt idx="2215">
                  <c:v>6.94</c:v>
                </c:pt>
                <c:pt idx="2216">
                  <c:v>6.94</c:v>
                </c:pt>
                <c:pt idx="2217">
                  <c:v>6.94</c:v>
                </c:pt>
                <c:pt idx="2218">
                  <c:v>6.94</c:v>
                </c:pt>
                <c:pt idx="2219">
                  <c:v>6.94</c:v>
                </c:pt>
                <c:pt idx="2220">
                  <c:v>6.94</c:v>
                </c:pt>
                <c:pt idx="2221">
                  <c:v>6.94</c:v>
                </c:pt>
                <c:pt idx="2222">
                  <c:v>6.94</c:v>
                </c:pt>
                <c:pt idx="2223">
                  <c:v>6.9139999999999997</c:v>
                </c:pt>
                <c:pt idx="2224">
                  <c:v>6.9139999999999997</c:v>
                </c:pt>
                <c:pt idx="2225">
                  <c:v>6.9139999999999997</c:v>
                </c:pt>
                <c:pt idx="2226">
                  <c:v>6.9139999999999997</c:v>
                </c:pt>
                <c:pt idx="2227">
                  <c:v>6.9139999999999997</c:v>
                </c:pt>
                <c:pt idx="2228">
                  <c:v>6.9139999999999997</c:v>
                </c:pt>
                <c:pt idx="2229">
                  <c:v>6.9139999999999997</c:v>
                </c:pt>
                <c:pt idx="2230">
                  <c:v>6.8890000000000002</c:v>
                </c:pt>
                <c:pt idx="2231">
                  <c:v>6.8890000000000002</c:v>
                </c:pt>
                <c:pt idx="2232">
                  <c:v>6.8890000000000002</c:v>
                </c:pt>
                <c:pt idx="2233">
                  <c:v>6.8890000000000002</c:v>
                </c:pt>
                <c:pt idx="2234">
                  <c:v>6.8890000000000002</c:v>
                </c:pt>
                <c:pt idx="2235">
                  <c:v>6.8890000000000002</c:v>
                </c:pt>
                <c:pt idx="2236">
                  <c:v>6.8890000000000002</c:v>
                </c:pt>
                <c:pt idx="2237">
                  <c:v>6.8890000000000002</c:v>
                </c:pt>
                <c:pt idx="2238">
                  <c:v>6.8890000000000002</c:v>
                </c:pt>
                <c:pt idx="2239">
                  <c:v>6.8890000000000002</c:v>
                </c:pt>
                <c:pt idx="2240">
                  <c:v>6.8890000000000002</c:v>
                </c:pt>
                <c:pt idx="2241">
                  <c:v>6.8639999999999999</c:v>
                </c:pt>
                <c:pt idx="2242">
                  <c:v>6.8890000000000002</c:v>
                </c:pt>
                <c:pt idx="2243">
                  <c:v>6.8890000000000002</c:v>
                </c:pt>
                <c:pt idx="2244">
                  <c:v>6.8639999999999999</c:v>
                </c:pt>
                <c:pt idx="2245">
                  <c:v>6.8639999999999999</c:v>
                </c:pt>
                <c:pt idx="2246">
                  <c:v>6.8890000000000002</c:v>
                </c:pt>
                <c:pt idx="2247">
                  <c:v>6.8890000000000002</c:v>
                </c:pt>
                <c:pt idx="2248">
                  <c:v>6.8890000000000002</c:v>
                </c:pt>
                <c:pt idx="2249">
                  <c:v>6.8890000000000002</c:v>
                </c:pt>
                <c:pt idx="2250">
                  <c:v>6.8890000000000002</c:v>
                </c:pt>
                <c:pt idx="2251">
                  <c:v>6.8890000000000002</c:v>
                </c:pt>
                <c:pt idx="2252">
                  <c:v>6.8890000000000002</c:v>
                </c:pt>
                <c:pt idx="2253">
                  <c:v>6.8890000000000002</c:v>
                </c:pt>
                <c:pt idx="2254">
                  <c:v>6.94</c:v>
                </c:pt>
                <c:pt idx="2255">
                  <c:v>7.0149999999999997</c:v>
                </c:pt>
                <c:pt idx="2256">
                  <c:v>7.0659999999999998</c:v>
                </c:pt>
                <c:pt idx="2257">
                  <c:v>7.1159999999999997</c:v>
                </c:pt>
                <c:pt idx="2258">
                  <c:v>7.1420000000000003</c:v>
                </c:pt>
                <c:pt idx="2259">
                  <c:v>7.1920000000000002</c:v>
                </c:pt>
                <c:pt idx="2260">
                  <c:v>7.2169999999999996</c:v>
                </c:pt>
                <c:pt idx="2261">
                  <c:v>7.242</c:v>
                </c:pt>
                <c:pt idx="2262">
                  <c:v>7.242</c:v>
                </c:pt>
                <c:pt idx="2263">
                  <c:v>7.2930000000000001</c:v>
                </c:pt>
                <c:pt idx="2264">
                  <c:v>7.3179999999999996</c:v>
                </c:pt>
                <c:pt idx="2265">
                  <c:v>7.3179999999999996</c:v>
                </c:pt>
                <c:pt idx="2266">
                  <c:v>7.3179999999999996</c:v>
                </c:pt>
                <c:pt idx="2267">
                  <c:v>7.343</c:v>
                </c:pt>
                <c:pt idx="2268">
                  <c:v>7.343</c:v>
                </c:pt>
                <c:pt idx="2269">
                  <c:v>7.343</c:v>
                </c:pt>
                <c:pt idx="2270">
                  <c:v>7.343</c:v>
                </c:pt>
                <c:pt idx="2271">
                  <c:v>7.343</c:v>
                </c:pt>
                <c:pt idx="2272">
                  <c:v>7.343</c:v>
                </c:pt>
                <c:pt idx="2273">
                  <c:v>7.3179999999999996</c:v>
                </c:pt>
                <c:pt idx="2274">
                  <c:v>7.2930000000000001</c:v>
                </c:pt>
                <c:pt idx="2275">
                  <c:v>7.242</c:v>
                </c:pt>
                <c:pt idx="2276">
                  <c:v>7.1920000000000002</c:v>
                </c:pt>
                <c:pt idx="2277">
                  <c:v>7.1669999999999998</c:v>
                </c:pt>
                <c:pt idx="2278">
                  <c:v>7.1420000000000003</c:v>
                </c:pt>
                <c:pt idx="2279">
                  <c:v>7.1159999999999997</c:v>
                </c:pt>
                <c:pt idx="2280">
                  <c:v>7.0910000000000002</c:v>
                </c:pt>
                <c:pt idx="2281">
                  <c:v>7.0910000000000002</c:v>
                </c:pt>
                <c:pt idx="2282">
                  <c:v>7.0659999999999998</c:v>
                </c:pt>
                <c:pt idx="2283">
                  <c:v>7.0659999999999998</c:v>
                </c:pt>
                <c:pt idx="2284">
                  <c:v>7.0410000000000004</c:v>
                </c:pt>
                <c:pt idx="2285">
                  <c:v>7.0410000000000004</c:v>
                </c:pt>
                <c:pt idx="2286">
                  <c:v>7.0410000000000004</c:v>
                </c:pt>
                <c:pt idx="2287">
                  <c:v>7.0149999999999997</c:v>
                </c:pt>
                <c:pt idx="2288">
                  <c:v>7.0149999999999997</c:v>
                </c:pt>
                <c:pt idx="2289">
                  <c:v>7.0149999999999997</c:v>
                </c:pt>
                <c:pt idx="2290">
                  <c:v>6.99</c:v>
                </c:pt>
                <c:pt idx="2291">
                  <c:v>6.99</c:v>
                </c:pt>
                <c:pt idx="2292">
                  <c:v>6.99</c:v>
                </c:pt>
                <c:pt idx="2293">
                  <c:v>6.9649999999999999</c:v>
                </c:pt>
                <c:pt idx="2294">
                  <c:v>6.9649999999999999</c:v>
                </c:pt>
                <c:pt idx="2295">
                  <c:v>6.9649999999999999</c:v>
                </c:pt>
                <c:pt idx="2296">
                  <c:v>6.9649999999999999</c:v>
                </c:pt>
                <c:pt idx="2297">
                  <c:v>6.9649999999999999</c:v>
                </c:pt>
                <c:pt idx="2298">
                  <c:v>6.94</c:v>
                </c:pt>
                <c:pt idx="2299">
                  <c:v>6.94</c:v>
                </c:pt>
                <c:pt idx="2300">
                  <c:v>6.94</c:v>
                </c:pt>
                <c:pt idx="2301">
                  <c:v>6.94</c:v>
                </c:pt>
                <c:pt idx="2302">
                  <c:v>6.94</c:v>
                </c:pt>
                <c:pt idx="2303">
                  <c:v>6.94</c:v>
                </c:pt>
                <c:pt idx="2304">
                  <c:v>6.94</c:v>
                </c:pt>
                <c:pt idx="2305">
                  <c:v>6.9139999999999997</c:v>
                </c:pt>
                <c:pt idx="2306">
                  <c:v>6.9139999999999997</c:v>
                </c:pt>
                <c:pt idx="2307">
                  <c:v>6.9139999999999997</c:v>
                </c:pt>
                <c:pt idx="2308">
                  <c:v>6.9139999999999997</c:v>
                </c:pt>
                <c:pt idx="2309">
                  <c:v>6.9139999999999997</c:v>
                </c:pt>
                <c:pt idx="2310">
                  <c:v>6.9139999999999997</c:v>
                </c:pt>
                <c:pt idx="2311">
                  <c:v>6.8890000000000002</c:v>
                </c:pt>
                <c:pt idx="2312">
                  <c:v>6.8890000000000002</c:v>
                </c:pt>
                <c:pt idx="2313">
                  <c:v>6.8890000000000002</c:v>
                </c:pt>
                <c:pt idx="2314">
                  <c:v>6.8890000000000002</c:v>
                </c:pt>
                <c:pt idx="2315">
                  <c:v>6.8890000000000002</c:v>
                </c:pt>
                <c:pt idx="2316">
                  <c:v>6.8890000000000002</c:v>
                </c:pt>
                <c:pt idx="2317">
                  <c:v>6.8890000000000002</c:v>
                </c:pt>
                <c:pt idx="2318">
                  <c:v>6.8890000000000002</c:v>
                </c:pt>
                <c:pt idx="2319">
                  <c:v>6.8890000000000002</c:v>
                </c:pt>
                <c:pt idx="2320">
                  <c:v>6.9139999999999997</c:v>
                </c:pt>
                <c:pt idx="2321">
                  <c:v>6.9139999999999997</c:v>
                </c:pt>
                <c:pt idx="2322">
                  <c:v>6.9139999999999997</c:v>
                </c:pt>
                <c:pt idx="2323">
                  <c:v>6.9139999999999997</c:v>
                </c:pt>
                <c:pt idx="2324">
                  <c:v>6.9139999999999997</c:v>
                </c:pt>
                <c:pt idx="2325">
                  <c:v>6.9139999999999997</c:v>
                </c:pt>
                <c:pt idx="2326">
                  <c:v>6.9139999999999997</c:v>
                </c:pt>
                <c:pt idx="2327">
                  <c:v>6.9139999999999997</c:v>
                </c:pt>
                <c:pt idx="2328">
                  <c:v>6.9139999999999997</c:v>
                </c:pt>
                <c:pt idx="2329">
                  <c:v>6.9139999999999997</c:v>
                </c:pt>
                <c:pt idx="2330">
                  <c:v>6.9139999999999997</c:v>
                </c:pt>
                <c:pt idx="2331">
                  <c:v>6.94</c:v>
                </c:pt>
                <c:pt idx="2332">
                  <c:v>6.94</c:v>
                </c:pt>
                <c:pt idx="2333">
                  <c:v>6.9139999999999997</c:v>
                </c:pt>
                <c:pt idx="2334">
                  <c:v>6.9139999999999997</c:v>
                </c:pt>
                <c:pt idx="2335">
                  <c:v>6.94</c:v>
                </c:pt>
                <c:pt idx="2336">
                  <c:v>6.9139999999999997</c:v>
                </c:pt>
                <c:pt idx="2337">
                  <c:v>6.9139999999999997</c:v>
                </c:pt>
                <c:pt idx="2338">
                  <c:v>6.9139999999999997</c:v>
                </c:pt>
                <c:pt idx="2339">
                  <c:v>6.9139999999999997</c:v>
                </c:pt>
                <c:pt idx="2340">
                  <c:v>6.9139999999999997</c:v>
                </c:pt>
                <c:pt idx="2341">
                  <c:v>6.9139999999999997</c:v>
                </c:pt>
                <c:pt idx="2342">
                  <c:v>6.9139999999999997</c:v>
                </c:pt>
                <c:pt idx="2343">
                  <c:v>6.94</c:v>
                </c:pt>
                <c:pt idx="2344">
                  <c:v>6.94</c:v>
                </c:pt>
                <c:pt idx="2345">
                  <c:v>6.9139999999999997</c:v>
                </c:pt>
                <c:pt idx="2346">
                  <c:v>6.9139999999999997</c:v>
                </c:pt>
                <c:pt idx="2347">
                  <c:v>6.94</c:v>
                </c:pt>
                <c:pt idx="2348">
                  <c:v>6.9139999999999997</c:v>
                </c:pt>
                <c:pt idx="2349">
                  <c:v>6.94</c:v>
                </c:pt>
                <c:pt idx="2350">
                  <c:v>6.94</c:v>
                </c:pt>
                <c:pt idx="2351">
                  <c:v>7.0149999999999997</c:v>
                </c:pt>
                <c:pt idx="2352">
                  <c:v>7.0659999999999998</c:v>
                </c:pt>
                <c:pt idx="2353">
                  <c:v>7.0910000000000002</c:v>
                </c:pt>
                <c:pt idx="2354">
                  <c:v>7.1420000000000003</c:v>
                </c:pt>
                <c:pt idx="2355">
                  <c:v>7.1669999999999998</c:v>
                </c:pt>
                <c:pt idx="2356">
                  <c:v>7.2169999999999996</c:v>
                </c:pt>
                <c:pt idx="2357">
                  <c:v>7.242</c:v>
                </c:pt>
                <c:pt idx="2358">
                  <c:v>7.242</c:v>
                </c:pt>
                <c:pt idx="2359">
                  <c:v>7.2679999999999998</c:v>
                </c:pt>
                <c:pt idx="2360">
                  <c:v>7.2930000000000001</c:v>
                </c:pt>
                <c:pt idx="2361">
                  <c:v>7.3179999999999996</c:v>
                </c:pt>
                <c:pt idx="2362">
                  <c:v>7.343</c:v>
                </c:pt>
                <c:pt idx="2363">
                  <c:v>7.343</c:v>
                </c:pt>
                <c:pt idx="2364">
                  <c:v>7.343</c:v>
                </c:pt>
                <c:pt idx="2365">
                  <c:v>7.343</c:v>
                </c:pt>
                <c:pt idx="2366">
                  <c:v>7.343</c:v>
                </c:pt>
                <c:pt idx="2367">
                  <c:v>7.343</c:v>
                </c:pt>
                <c:pt idx="2368">
                  <c:v>7.343</c:v>
                </c:pt>
                <c:pt idx="2369">
                  <c:v>7.3179999999999996</c:v>
                </c:pt>
                <c:pt idx="2370">
                  <c:v>7.2930000000000001</c:v>
                </c:pt>
                <c:pt idx="2371">
                  <c:v>7.242</c:v>
                </c:pt>
                <c:pt idx="2372">
                  <c:v>7.1920000000000002</c:v>
                </c:pt>
                <c:pt idx="2373">
                  <c:v>7.1669999999999998</c:v>
                </c:pt>
                <c:pt idx="2374">
                  <c:v>7.1420000000000003</c:v>
                </c:pt>
                <c:pt idx="2375">
                  <c:v>7.1420000000000003</c:v>
                </c:pt>
                <c:pt idx="2376">
                  <c:v>7.1159999999999997</c:v>
                </c:pt>
                <c:pt idx="2377">
                  <c:v>7.0910000000000002</c:v>
                </c:pt>
                <c:pt idx="2378">
                  <c:v>7.0910000000000002</c:v>
                </c:pt>
                <c:pt idx="2379">
                  <c:v>7.0659999999999998</c:v>
                </c:pt>
                <c:pt idx="2380">
                  <c:v>7.0659999999999998</c:v>
                </c:pt>
                <c:pt idx="2381">
                  <c:v>7.0410000000000004</c:v>
                </c:pt>
                <c:pt idx="2382">
                  <c:v>7.0410000000000004</c:v>
                </c:pt>
                <c:pt idx="2383">
                  <c:v>7.0149999999999997</c:v>
                </c:pt>
                <c:pt idx="2384">
                  <c:v>7.0149999999999997</c:v>
                </c:pt>
                <c:pt idx="2385">
                  <c:v>6.99</c:v>
                </c:pt>
                <c:pt idx="2386">
                  <c:v>6.99</c:v>
                </c:pt>
                <c:pt idx="2387">
                  <c:v>6.99</c:v>
                </c:pt>
                <c:pt idx="2388">
                  <c:v>6.9649999999999999</c:v>
                </c:pt>
                <c:pt idx="2389">
                  <c:v>6.9649999999999999</c:v>
                </c:pt>
                <c:pt idx="2390">
                  <c:v>6.9649999999999999</c:v>
                </c:pt>
                <c:pt idx="2391">
                  <c:v>6.9649999999999999</c:v>
                </c:pt>
                <c:pt idx="2392">
                  <c:v>6.94</c:v>
                </c:pt>
                <c:pt idx="2393">
                  <c:v>6.94</c:v>
                </c:pt>
                <c:pt idx="2394">
                  <c:v>6.94</c:v>
                </c:pt>
                <c:pt idx="2395">
                  <c:v>6.94</c:v>
                </c:pt>
                <c:pt idx="2396">
                  <c:v>6.94</c:v>
                </c:pt>
                <c:pt idx="2397">
                  <c:v>6.94</c:v>
                </c:pt>
                <c:pt idx="2398">
                  <c:v>6.9139999999999997</c:v>
                </c:pt>
                <c:pt idx="2399">
                  <c:v>6.9139999999999997</c:v>
                </c:pt>
                <c:pt idx="2400">
                  <c:v>6.9139999999999997</c:v>
                </c:pt>
                <c:pt idx="2401">
                  <c:v>6.9139999999999997</c:v>
                </c:pt>
                <c:pt idx="2402">
                  <c:v>6.9139999999999997</c:v>
                </c:pt>
                <c:pt idx="2403">
                  <c:v>6.9139999999999997</c:v>
                </c:pt>
                <c:pt idx="2404">
                  <c:v>6.9139999999999997</c:v>
                </c:pt>
                <c:pt idx="2405">
                  <c:v>6.9139999999999997</c:v>
                </c:pt>
                <c:pt idx="2406">
                  <c:v>6.9139999999999997</c:v>
                </c:pt>
                <c:pt idx="2407">
                  <c:v>6.9139999999999997</c:v>
                </c:pt>
                <c:pt idx="2408">
                  <c:v>6.9139999999999997</c:v>
                </c:pt>
                <c:pt idx="2409">
                  <c:v>6.94</c:v>
                </c:pt>
                <c:pt idx="2410">
                  <c:v>6.94</c:v>
                </c:pt>
                <c:pt idx="2411">
                  <c:v>6.94</c:v>
                </c:pt>
                <c:pt idx="2412">
                  <c:v>6.94</c:v>
                </c:pt>
                <c:pt idx="2413">
                  <c:v>6.94</c:v>
                </c:pt>
                <c:pt idx="2414">
                  <c:v>6.94</c:v>
                </c:pt>
                <c:pt idx="2415">
                  <c:v>6.94</c:v>
                </c:pt>
                <c:pt idx="2416">
                  <c:v>6.94</c:v>
                </c:pt>
                <c:pt idx="2417">
                  <c:v>6.9139999999999997</c:v>
                </c:pt>
                <c:pt idx="2418">
                  <c:v>6.9139999999999997</c:v>
                </c:pt>
                <c:pt idx="2419">
                  <c:v>6.9139999999999997</c:v>
                </c:pt>
                <c:pt idx="2420">
                  <c:v>6.9139999999999997</c:v>
                </c:pt>
                <c:pt idx="2421">
                  <c:v>6.9139999999999997</c:v>
                </c:pt>
                <c:pt idx="2422">
                  <c:v>6.9139999999999997</c:v>
                </c:pt>
                <c:pt idx="2423">
                  <c:v>6.9139999999999997</c:v>
                </c:pt>
                <c:pt idx="2424">
                  <c:v>6.9139999999999997</c:v>
                </c:pt>
                <c:pt idx="2425">
                  <c:v>6.9139999999999997</c:v>
                </c:pt>
                <c:pt idx="2426">
                  <c:v>6.9139999999999997</c:v>
                </c:pt>
                <c:pt idx="2427">
                  <c:v>6.8890000000000002</c:v>
                </c:pt>
                <c:pt idx="2428">
                  <c:v>6.8890000000000002</c:v>
                </c:pt>
                <c:pt idx="2429">
                  <c:v>6.8890000000000002</c:v>
                </c:pt>
                <c:pt idx="2430">
                  <c:v>6.8890000000000002</c:v>
                </c:pt>
                <c:pt idx="2431">
                  <c:v>6.8890000000000002</c:v>
                </c:pt>
                <c:pt idx="2432">
                  <c:v>6.8890000000000002</c:v>
                </c:pt>
                <c:pt idx="2433">
                  <c:v>6.8890000000000002</c:v>
                </c:pt>
                <c:pt idx="2434">
                  <c:v>6.8639999999999999</c:v>
                </c:pt>
                <c:pt idx="2435">
                  <c:v>6.8639999999999999</c:v>
                </c:pt>
                <c:pt idx="2436">
                  <c:v>6.8639999999999999</c:v>
                </c:pt>
                <c:pt idx="2437">
                  <c:v>6.8639999999999999</c:v>
                </c:pt>
                <c:pt idx="2438">
                  <c:v>6.8639999999999999</c:v>
                </c:pt>
                <c:pt idx="2439">
                  <c:v>6.8890000000000002</c:v>
                </c:pt>
                <c:pt idx="2440">
                  <c:v>6.8890000000000002</c:v>
                </c:pt>
                <c:pt idx="2441">
                  <c:v>6.8890000000000002</c:v>
                </c:pt>
                <c:pt idx="2442">
                  <c:v>6.8890000000000002</c:v>
                </c:pt>
                <c:pt idx="2443">
                  <c:v>6.8890000000000002</c:v>
                </c:pt>
                <c:pt idx="2444">
                  <c:v>6.8890000000000002</c:v>
                </c:pt>
                <c:pt idx="2445">
                  <c:v>6.8890000000000002</c:v>
                </c:pt>
                <c:pt idx="2446">
                  <c:v>6.8890000000000002</c:v>
                </c:pt>
                <c:pt idx="2447">
                  <c:v>6.9649999999999999</c:v>
                </c:pt>
                <c:pt idx="2448">
                  <c:v>7.0410000000000004</c:v>
                </c:pt>
                <c:pt idx="2449">
                  <c:v>7.0659999999999998</c:v>
                </c:pt>
                <c:pt idx="2450">
                  <c:v>7.1159999999999997</c:v>
                </c:pt>
                <c:pt idx="2451">
                  <c:v>7.1420000000000003</c:v>
                </c:pt>
                <c:pt idx="2452">
                  <c:v>7.1669999999999998</c:v>
                </c:pt>
                <c:pt idx="2453">
                  <c:v>7.2169999999999996</c:v>
                </c:pt>
                <c:pt idx="2454">
                  <c:v>7.242</c:v>
                </c:pt>
                <c:pt idx="2455">
                  <c:v>7.242</c:v>
                </c:pt>
                <c:pt idx="2456">
                  <c:v>7.2679999999999998</c:v>
                </c:pt>
                <c:pt idx="2457">
                  <c:v>7.2930000000000001</c:v>
                </c:pt>
                <c:pt idx="2458">
                  <c:v>7.2930000000000001</c:v>
                </c:pt>
                <c:pt idx="2459">
                  <c:v>7.3179999999999996</c:v>
                </c:pt>
                <c:pt idx="2460">
                  <c:v>7.3179999999999996</c:v>
                </c:pt>
                <c:pt idx="2461">
                  <c:v>7.3179999999999996</c:v>
                </c:pt>
                <c:pt idx="2462">
                  <c:v>7.3179999999999996</c:v>
                </c:pt>
                <c:pt idx="2463">
                  <c:v>7.3179999999999996</c:v>
                </c:pt>
                <c:pt idx="2464">
                  <c:v>7.3179999999999996</c:v>
                </c:pt>
                <c:pt idx="2465">
                  <c:v>7.2930000000000001</c:v>
                </c:pt>
                <c:pt idx="2466">
                  <c:v>7.2930000000000001</c:v>
                </c:pt>
                <c:pt idx="2467">
                  <c:v>7.242</c:v>
                </c:pt>
                <c:pt idx="2468">
                  <c:v>7.1669999999999998</c:v>
                </c:pt>
                <c:pt idx="2469">
                  <c:v>7.1420000000000003</c:v>
                </c:pt>
                <c:pt idx="2470">
                  <c:v>7.1159999999999997</c:v>
                </c:pt>
                <c:pt idx="2471">
                  <c:v>7.0910000000000002</c:v>
                </c:pt>
                <c:pt idx="2472">
                  <c:v>7.0910000000000002</c:v>
                </c:pt>
                <c:pt idx="2473">
                  <c:v>7.0659999999999998</c:v>
                </c:pt>
                <c:pt idx="2474">
                  <c:v>7.0410000000000004</c:v>
                </c:pt>
                <c:pt idx="2475">
                  <c:v>7.0410000000000004</c:v>
                </c:pt>
                <c:pt idx="2476">
                  <c:v>7.0149999999999997</c:v>
                </c:pt>
                <c:pt idx="2477">
                  <c:v>6.99</c:v>
                </c:pt>
                <c:pt idx="2478">
                  <c:v>6.99</c:v>
                </c:pt>
                <c:pt idx="2479">
                  <c:v>6.99</c:v>
                </c:pt>
                <c:pt idx="2480">
                  <c:v>6.9649999999999999</c:v>
                </c:pt>
                <c:pt idx="2481">
                  <c:v>6.9649999999999999</c:v>
                </c:pt>
                <c:pt idx="2482">
                  <c:v>6.94</c:v>
                </c:pt>
                <c:pt idx="2483">
                  <c:v>6.94</c:v>
                </c:pt>
                <c:pt idx="2484">
                  <c:v>6.94</c:v>
                </c:pt>
                <c:pt idx="2485">
                  <c:v>6.94</c:v>
                </c:pt>
                <c:pt idx="2486">
                  <c:v>6.9139999999999997</c:v>
                </c:pt>
                <c:pt idx="2487">
                  <c:v>6.9139999999999997</c:v>
                </c:pt>
                <c:pt idx="2488">
                  <c:v>6.9139999999999997</c:v>
                </c:pt>
                <c:pt idx="2489">
                  <c:v>6.9139999999999997</c:v>
                </c:pt>
                <c:pt idx="2490">
                  <c:v>6.9139999999999997</c:v>
                </c:pt>
                <c:pt idx="2491">
                  <c:v>6.8890000000000002</c:v>
                </c:pt>
                <c:pt idx="2492">
                  <c:v>6.8890000000000002</c:v>
                </c:pt>
                <c:pt idx="2493">
                  <c:v>6.8890000000000002</c:v>
                </c:pt>
                <c:pt idx="2494">
                  <c:v>6.8890000000000002</c:v>
                </c:pt>
                <c:pt idx="2495">
                  <c:v>6.8890000000000002</c:v>
                </c:pt>
                <c:pt idx="2496">
                  <c:v>6.8890000000000002</c:v>
                </c:pt>
                <c:pt idx="2497">
                  <c:v>6.8639999999999999</c:v>
                </c:pt>
                <c:pt idx="2498">
                  <c:v>6.8639999999999999</c:v>
                </c:pt>
                <c:pt idx="2499">
                  <c:v>6.8639999999999999</c:v>
                </c:pt>
                <c:pt idx="2500">
                  <c:v>6.8639999999999999</c:v>
                </c:pt>
                <c:pt idx="2501">
                  <c:v>6.8639999999999999</c:v>
                </c:pt>
                <c:pt idx="2502">
                  <c:v>6.8639999999999999</c:v>
                </c:pt>
                <c:pt idx="2503">
                  <c:v>6.8639999999999999</c:v>
                </c:pt>
                <c:pt idx="2504">
                  <c:v>6.8390000000000004</c:v>
                </c:pt>
                <c:pt idx="2505">
                  <c:v>6.8390000000000004</c:v>
                </c:pt>
                <c:pt idx="2506">
                  <c:v>6.8390000000000004</c:v>
                </c:pt>
                <c:pt idx="2507">
                  <c:v>6.8390000000000004</c:v>
                </c:pt>
                <c:pt idx="2508">
                  <c:v>6.8390000000000004</c:v>
                </c:pt>
                <c:pt idx="2509">
                  <c:v>6.8390000000000004</c:v>
                </c:pt>
                <c:pt idx="2510">
                  <c:v>6.8390000000000004</c:v>
                </c:pt>
                <c:pt idx="2511">
                  <c:v>6.8390000000000004</c:v>
                </c:pt>
                <c:pt idx="2512">
                  <c:v>6.8390000000000004</c:v>
                </c:pt>
                <c:pt idx="2513">
                  <c:v>6.8390000000000004</c:v>
                </c:pt>
                <c:pt idx="2514">
                  <c:v>6.8129999999999997</c:v>
                </c:pt>
                <c:pt idx="2515">
                  <c:v>6.8129999999999997</c:v>
                </c:pt>
                <c:pt idx="2516">
                  <c:v>6.8129999999999997</c:v>
                </c:pt>
                <c:pt idx="2517">
                  <c:v>6.8129999999999997</c:v>
                </c:pt>
                <c:pt idx="2518">
                  <c:v>6.8129999999999997</c:v>
                </c:pt>
                <c:pt idx="2519">
                  <c:v>6.8129999999999997</c:v>
                </c:pt>
                <c:pt idx="2520">
                  <c:v>6.7880000000000003</c:v>
                </c:pt>
                <c:pt idx="2521">
                  <c:v>6.7880000000000003</c:v>
                </c:pt>
                <c:pt idx="2522">
                  <c:v>6.7880000000000003</c:v>
                </c:pt>
                <c:pt idx="2523">
                  <c:v>6.7629999999999999</c:v>
                </c:pt>
                <c:pt idx="2524">
                  <c:v>6.7629999999999999</c:v>
                </c:pt>
                <c:pt idx="2525">
                  <c:v>6.7629999999999999</c:v>
                </c:pt>
                <c:pt idx="2526">
                  <c:v>6.7880000000000003</c:v>
                </c:pt>
                <c:pt idx="2527">
                  <c:v>6.7629999999999999</c:v>
                </c:pt>
                <c:pt idx="2528">
                  <c:v>6.7629999999999999</c:v>
                </c:pt>
                <c:pt idx="2529">
                  <c:v>6.7629999999999999</c:v>
                </c:pt>
                <c:pt idx="2530">
                  <c:v>6.7629999999999999</c:v>
                </c:pt>
                <c:pt idx="2531">
                  <c:v>6.7629999999999999</c:v>
                </c:pt>
                <c:pt idx="2532">
                  <c:v>6.7629999999999999</c:v>
                </c:pt>
                <c:pt idx="2533">
                  <c:v>6.7629999999999999</c:v>
                </c:pt>
                <c:pt idx="2534">
                  <c:v>6.7629999999999999</c:v>
                </c:pt>
                <c:pt idx="2535">
                  <c:v>6.7629999999999999</c:v>
                </c:pt>
                <c:pt idx="2536">
                  <c:v>6.7880000000000003</c:v>
                </c:pt>
                <c:pt idx="2537">
                  <c:v>6.7629999999999999</c:v>
                </c:pt>
                <c:pt idx="2538">
                  <c:v>6.7629999999999999</c:v>
                </c:pt>
                <c:pt idx="2539">
                  <c:v>6.7629999999999999</c:v>
                </c:pt>
                <c:pt idx="2540">
                  <c:v>6.7880000000000003</c:v>
                </c:pt>
                <c:pt idx="2541">
                  <c:v>6.7880000000000003</c:v>
                </c:pt>
                <c:pt idx="2542">
                  <c:v>6.8390000000000004</c:v>
                </c:pt>
                <c:pt idx="2543">
                  <c:v>6.9139999999999997</c:v>
                </c:pt>
                <c:pt idx="2544">
                  <c:v>6.99</c:v>
                </c:pt>
                <c:pt idx="2545">
                  <c:v>7.0410000000000004</c:v>
                </c:pt>
                <c:pt idx="2546">
                  <c:v>7.0659999999999998</c:v>
                </c:pt>
                <c:pt idx="2547">
                  <c:v>7.0910000000000002</c:v>
                </c:pt>
                <c:pt idx="2548">
                  <c:v>7.1159999999999997</c:v>
                </c:pt>
                <c:pt idx="2549">
                  <c:v>7.1420000000000003</c:v>
                </c:pt>
                <c:pt idx="2550">
                  <c:v>7.1920000000000002</c:v>
                </c:pt>
                <c:pt idx="2551">
                  <c:v>7.242</c:v>
                </c:pt>
                <c:pt idx="2552">
                  <c:v>7.242</c:v>
                </c:pt>
                <c:pt idx="2553">
                  <c:v>7.2679999999999998</c:v>
                </c:pt>
                <c:pt idx="2554">
                  <c:v>7.2679999999999998</c:v>
                </c:pt>
                <c:pt idx="2555">
                  <c:v>7.2679999999999998</c:v>
                </c:pt>
                <c:pt idx="2556">
                  <c:v>7.242</c:v>
                </c:pt>
                <c:pt idx="2557">
                  <c:v>7.2679999999999998</c:v>
                </c:pt>
                <c:pt idx="2558">
                  <c:v>7.2679999999999998</c:v>
                </c:pt>
                <c:pt idx="2559">
                  <c:v>7.2679999999999998</c:v>
                </c:pt>
                <c:pt idx="2560">
                  <c:v>7.242</c:v>
                </c:pt>
                <c:pt idx="2561">
                  <c:v>7.2169999999999996</c:v>
                </c:pt>
                <c:pt idx="2562">
                  <c:v>7.1669999999999998</c:v>
                </c:pt>
                <c:pt idx="2563">
                  <c:v>7.1420000000000003</c:v>
                </c:pt>
                <c:pt idx="2564">
                  <c:v>7.0910000000000002</c:v>
                </c:pt>
                <c:pt idx="2565">
                  <c:v>7.0659999999999998</c:v>
                </c:pt>
                <c:pt idx="2566">
                  <c:v>7.0410000000000004</c:v>
                </c:pt>
                <c:pt idx="2567">
                  <c:v>7.0410000000000004</c:v>
                </c:pt>
                <c:pt idx="2568">
                  <c:v>7.0149999999999997</c:v>
                </c:pt>
                <c:pt idx="2569">
                  <c:v>6.99</c:v>
                </c:pt>
                <c:pt idx="2570">
                  <c:v>6.99</c:v>
                </c:pt>
                <c:pt idx="2571">
                  <c:v>6.9649999999999999</c:v>
                </c:pt>
                <c:pt idx="2572">
                  <c:v>6.94</c:v>
                </c:pt>
                <c:pt idx="2573">
                  <c:v>6.94</c:v>
                </c:pt>
                <c:pt idx="2574">
                  <c:v>6.94</c:v>
                </c:pt>
                <c:pt idx="2575">
                  <c:v>6.9139999999999997</c:v>
                </c:pt>
                <c:pt idx="2576">
                  <c:v>6.8890000000000002</c:v>
                </c:pt>
                <c:pt idx="2577">
                  <c:v>6.8890000000000002</c:v>
                </c:pt>
                <c:pt idx="2578">
                  <c:v>6.8890000000000002</c:v>
                </c:pt>
                <c:pt idx="2579">
                  <c:v>6.8890000000000002</c:v>
                </c:pt>
                <c:pt idx="2580">
                  <c:v>6.8890000000000002</c:v>
                </c:pt>
                <c:pt idx="2581">
                  <c:v>6.8639999999999999</c:v>
                </c:pt>
                <c:pt idx="2582">
                  <c:v>6.8639999999999999</c:v>
                </c:pt>
                <c:pt idx="2583">
                  <c:v>6.8639999999999999</c:v>
                </c:pt>
                <c:pt idx="2584">
                  <c:v>6.8390000000000004</c:v>
                </c:pt>
                <c:pt idx="2585">
                  <c:v>6.8390000000000004</c:v>
                </c:pt>
                <c:pt idx="2586">
                  <c:v>6.8390000000000004</c:v>
                </c:pt>
                <c:pt idx="2587">
                  <c:v>6.8390000000000004</c:v>
                </c:pt>
                <c:pt idx="2588">
                  <c:v>6.8390000000000004</c:v>
                </c:pt>
                <c:pt idx="2589">
                  <c:v>6.8390000000000004</c:v>
                </c:pt>
                <c:pt idx="2590">
                  <c:v>6.8390000000000004</c:v>
                </c:pt>
                <c:pt idx="2591">
                  <c:v>6.8129999999999997</c:v>
                </c:pt>
                <c:pt idx="2592">
                  <c:v>6.8129999999999997</c:v>
                </c:pt>
                <c:pt idx="2593">
                  <c:v>6.8129999999999997</c:v>
                </c:pt>
                <c:pt idx="2594">
                  <c:v>6.7880000000000003</c:v>
                </c:pt>
                <c:pt idx="2595">
                  <c:v>6.7880000000000003</c:v>
                </c:pt>
                <c:pt idx="2596">
                  <c:v>6.7880000000000003</c:v>
                </c:pt>
                <c:pt idx="2597">
                  <c:v>6.7880000000000003</c:v>
                </c:pt>
                <c:pt idx="2598">
                  <c:v>6.7880000000000003</c:v>
                </c:pt>
                <c:pt idx="2599">
                  <c:v>6.7880000000000003</c:v>
                </c:pt>
                <c:pt idx="2600">
                  <c:v>6.7880000000000003</c:v>
                </c:pt>
                <c:pt idx="2601">
                  <c:v>6.7880000000000003</c:v>
                </c:pt>
                <c:pt idx="2602">
                  <c:v>6.7880000000000003</c:v>
                </c:pt>
                <c:pt idx="2603">
                  <c:v>6.7629999999999999</c:v>
                </c:pt>
                <c:pt idx="2604">
                  <c:v>6.7629999999999999</c:v>
                </c:pt>
                <c:pt idx="2605">
                  <c:v>6.7629999999999999</c:v>
                </c:pt>
                <c:pt idx="2606">
                  <c:v>6.7629999999999999</c:v>
                </c:pt>
                <c:pt idx="2607">
                  <c:v>6.7629999999999999</c:v>
                </c:pt>
                <c:pt idx="2608">
                  <c:v>6.7629999999999999</c:v>
                </c:pt>
                <c:pt idx="2609">
                  <c:v>6.7629999999999999</c:v>
                </c:pt>
                <c:pt idx="2610">
                  <c:v>6.7370000000000001</c:v>
                </c:pt>
                <c:pt idx="2611">
                  <c:v>6.7370000000000001</c:v>
                </c:pt>
                <c:pt idx="2612">
                  <c:v>6.7370000000000001</c:v>
                </c:pt>
                <c:pt idx="2613">
                  <c:v>6.7370000000000001</c:v>
                </c:pt>
                <c:pt idx="2614">
                  <c:v>6.7370000000000001</c:v>
                </c:pt>
                <c:pt idx="2615">
                  <c:v>6.7370000000000001</c:v>
                </c:pt>
                <c:pt idx="2616">
                  <c:v>6.7370000000000001</c:v>
                </c:pt>
                <c:pt idx="2617">
                  <c:v>6.7119999999999997</c:v>
                </c:pt>
                <c:pt idx="2618">
                  <c:v>6.7119999999999997</c:v>
                </c:pt>
                <c:pt idx="2619">
                  <c:v>6.7119999999999997</c:v>
                </c:pt>
                <c:pt idx="2620">
                  <c:v>6.7119999999999997</c:v>
                </c:pt>
                <c:pt idx="2621">
                  <c:v>6.7119999999999997</c:v>
                </c:pt>
                <c:pt idx="2622">
                  <c:v>6.6870000000000003</c:v>
                </c:pt>
                <c:pt idx="2623">
                  <c:v>6.6870000000000003</c:v>
                </c:pt>
                <c:pt idx="2624">
                  <c:v>6.6870000000000003</c:v>
                </c:pt>
                <c:pt idx="2625">
                  <c:v>6.6870000000000003</c:v>
                </c:pt>
                <c:pt idx="2626">
                  <c:v>6.6870000000000003</c:v>
                </c:pt>
                <c:pt idx="2627">
                  <c:v>6.6870000000000003</c:v>
                </c:pt>
                <c:pt idx="2628">
                  <c:v>6.6870000000000003</c:v>
                </c:pt>
                <c:pt idx="2629">
                  <c:v>6.6870000000000003</c:v>
                </c:pt>
                <c:pt idx="2630">
                  <c:v>6.6870000000000003</c:v>
                </c:pt>
                <c:pt idx="2631">
                  <c:v>6.6870000000000003</c:v>
                </c:pt>
                <c:pt idx="2632">
                  <c:v>6.6870000000000003</c:v>
                </c:pt>
                <c:pt idx="2633">
                  <c:v>6.7119999999999997</c:v>
                </c:pt>
                <c:pt idx="2634">
                  <c:v>6.6870000000000003</c:v>
                </c:pt>
                <c:pt idx="2635">
                  <c:v>6.7119999999999997</c:v>
                </c:pt>
                <c:pt idx="2636">
                  <c:v>6.7119999999999997</c:v>
                </c:pt>
                <c:pt idx="2637">
                  <c:v>6.7370000000000001</c:v>
                </c:pt>
                <c:pt idx="2638">
                  <c:v>6.7629999999999999</c:v>
                </c:pt>
                <c:pt idx="2639">
                  <c:v>6.8390000000000004</c:v>
                </c:pt>
                <c:pt idx="2640">
                  <c:v>6.8890000000000002</c:v>
                </c:pt>
                <c:pt idx="2641">
                  <c:v>6.94</c:v>
                </c:pt>
                <c:pt idx="2642">
                  <c:v>6.99</c:v>
                </c:pt>
                <c:pt idx="2643">
                  <c:v>7.0149999999999997</c:v>
                </c:pt>
                <c:pt idx="2644">
                  <c:v>7.0149999999999997</c:v>
                </c:pt>
                <c:pt idx="2645">
                  <c:v>7.0410000000000004</c:v>
                </c:pt>
                <c:pt idx="2646">
                  <c:v>7.0910000000000002</c:v>
                </c:pt>
                <c:pt idx="2647">
                  <c:v>7.1159999999999997</c:v>
                </c:pt>
                <c:pt idx="2648">
                  <c:v>7.1420000000000003</c:v>
                </c:pt>
                <c:pt idx="2649">
                  <c:v>7.1420000000000003</c:v>
                </c:pt>
                <c:pt idx="2650">
                  <c:v>7.1669999999999998</c:v>
                </c:pt>
                <c:pt idx="2651">
                  <c:v>7.1920000000000002</c:v>
                </c:pt>
                <c:pt idx="2652">
                  <c:v>7.1920000000000002</c:v>
                </c:pt>
                <c:pt idx="2653">
                  <c:v>7.1920000000000002</c:v>
                </c:pt>
                <c:pt idx="2654">
                  <c:v>7.1920000000000002</c:v>
                </c:pt>
                <c:pt idx="2655">
                  <c:v>7.1920000000000002</c:v>
                </c:pt>
                <c:pt idx="2656">
                  <c:v>7.1920000000000002</c:v>
                </c:pt>
                <c:pt idx="2657">
                  <c:v>7.1920000000000002</c:v>
                </c:pt>
                <c:pt idx="2658">
                  <c:v>7.1669999999999998</c:v>
                </c:pt>
                <c:pt idx="2659">
                  <c:v>7.1420000000000003</c:v>
                </c:pt>
                <c:pt idx="2660">
                  <c:v>7.0410000000000004</c:v>
                </c:pt>
                <c:pt idx="2661">
                  <c:v>7.0149999999999997</c:v>
                </c:pt>
                <c:pt idx="2662">
                  <c:v>6.9649999999999999</c:v>
                </c:pt>
                <c:pt idx="2663">
                  <c:v>6.94</c:v>
                </c:pt>
                <c:pt idx="2664">
                  <c:v>6.94</c:v>
                </c:pt>
                <c:pt idx="2665">
                  <c:v>6.94</c:v>
                </c:pt>
                <c:pt idx="2666">
                  <c:v>6.9139999999999997</c:v>
                </c:pt>
                <c:pt idx="2667">
                  <c:v>6.9139999999999997</c:v>
                </c:pt>
                <c:pt idx="2668">
                  <c:v>6.8890000000000002</c:v>
                </c:pt>
                <c:pt idx="2669">
                  <c:v>6.8890000000000002</c:v>
                </c:pt>
                <c:pt idx="2670">
                  <c:v>6.8639999999999999</c:v>
                </c:pt>
                <c:pt idx="2671">
                  <c:v>6.8639999999999999</c:v>
                </c:pt>
                <c:pt idx="2672">
                  <c:v>6.8639999999999999</c:v>
                </c:pt>
                <c:pt idx="2673">
                  <c:v>6.8390000000000004</c:v>
                </c:pt>
                <c:pt idx="2674">
                  <c:v>6.8390000000000004</c:v>
                </c:pt>
                <c:pt idx="2675">
                  <c:v>6.8390000000000004</c:v>
                </c:pt>
                <c:pt idx="2676">
                  <c:v>6.8390000000000004</c:v>
                </c:pt>
                <c:pt idx="2677">
                  <c:v>6.8129999999999997</c:v>
                </c:pt>
                <c:pt idx="2678">
                  <c:v>6.8129999999999997</c:v>
                </c:pt>
                <c:pt idx="2679">
                  <c:v>6.8129999999999997</c:v>
                </c:pt>
                <c:pt idx="2680">
                  <c:v>6.8129999999999997</c:v>
                </c:pt>
                <c:pt idx="2681">
                  <c:v>6.7880000000000003</c:v>
                </c:pt>
                <c:pt idx="2682">
                  <c:v>6.7880000000000003</c:v>
                </c:pt>
                <c:pt idx="2683">
                  <c:v>6.7880000000000003</c:v>
                </c:pt>
                <c:pt idx="2684">
                  <c:v>6.7880000000000003</c:v>
                </c:pt>
                <c:pt idx="2685">
                  <c:v>6.7880000000000003</c:v>
                </c:pt>
                <c:pt idx="2686">
                  <c:v>6.7880000000000003</c:v>
                </c:pt>
                <c:pt idx="2687">
                  <c:v>6.7629999999999999</c:v>
                </c:pt>
                <c:pt idx="2688">
                  <c:v>6.7629999999999999</c:v>
                </c:pt>
                <c:pt idx="2689">
                  <c:v>6.7629999999999999</c:v>
                </c:pt>
                <c:pt idx="2690">
                  <c:v>6.7629999999999999</c:v>
                </c:pt>
                <c:pt idx="2691">
                  <c:v>6.7629999999999999</c:v>
                </c:pt>
                <c:pt idx="2692">
                  <c:v>6.7370000000000001</c:v>
                </c:pt>
                <c:pt idx="2693">
                  <c:v>6.7370000000000001</c:v>
                </c:pt>
                <c:pt idx="2694">
                  <c:v>6.7370000000000001</c:v>
                </c:pt>
                <c:pt idx="2695">
                  <c:v>6.7370000000000001</c:v>
                </c:pt>
                <c:pt idx="2696">
                  <c:v>6.7370000000000001</c:v>
                </c:pt>
                <c:pt idx="2697">
                  <c:v>6.7370000000000001</c:v>
                </c:pt>
                <c:pt idx="2698">
                  <c:v>6.7370000000000001</c:v>
                </c:pt>
                <c:pt idx="2699">
                  <c:v>6.7370000000000001</c:v>
                </c:pt>
                <c:pt idx="2700">
                  <c:v>6.7370000000000001</c:v>
                </c:pt>
                <c:pt idx="2701">
                  <c:v>6.7370000000000001</c:v>
                </c:pt>
                <c:pt idx="2702">
                  <c:v>6.7370000000000001</c:v>
                </c:pt>
                <c:pt idx="2703">
                  <c:v>6.7370000000000001</c:v>
                </c:pt>
                <c:pt idx="2704">
                  <c:v>6.7370000000000001</c:v>
                </c:pt>
                <c:pt idx="2705">
                  <c:v>6.7370000000000001</c:v>
                </c:pt>
                <c:pt idx="2706">
                  <c:v>6.7119999999999997</c:v>
                </c:pt>
                <c:pt idx="2707">
                  <c:v>6.7119999999999997</c:v>
                </c:pt>
                <c:pt idx="2708">
                  <c:v>6.7119999999999997</c:v>
                </c:pt>
                <c:pt idx="2709">
                  <c:v>6.7119999999999997</c:v>
                </c:pt>
                <c:pt idx="2710">
                  <c:v>6.7119999999999997</c:v>
                </c:pt>
                <c:pt idx="2711">
                  <c:v>6.7119999999999997</c:v>
                </c:pt>
                <c:pt idx="2712">
                  <c:v>6.7119999999999997</c:v>
                </c:pt>
                <c:pt idx="2713">
                  <c:v>6.7119999999999997</c:v>
                </c:pt>
                <c:pt idx="2714">
                  <c:v>6.7119999999999997</c:v>
                </c:pt>
                <c:pt idx="2715">
                  <c:v>6.7119999999999997</c:v>
                </c:pt>
                <c:pt idx="2716">
                  <c:v>6.6870000000000003</c:v>
                </c:pt>
                <c:pt idx="2717">
                  <c:v>6.6870000000000003</c:v>
                </c:pt>
                <c:pt idx="2718">
                  <c:v>6.6870000000000003</c:v>
                </c:pt>
                <c:pt idx="2719">
                  <c:v>6.6870000000000003</c:v>
                </c:pt>
                <c:pt idx="2720">
                  <c:v>6.6870000000000003</c:v>
                </c:pt>
                <c:pt idx="2721">
                  <c:v>6.6609999999999996</c:v>
                </c:pt>
                <c:pt idx="2722">
                  <c:v>6.6609999999999996</c:v>
                </c:pt>
                <c:pt idx="2723">
                  <c:v>6.6609999999999996</c:v>
                </c:pt>
                <c:pt idx="2724">
                  <c:v>6.6609999999999996</c:v>
                </c:pt>
                <c:pt idx="2725">
                  <c:v>6.6609999999999996</c:v>
                </c:pt>
                <c:pt idx="2726">
                  <c:v>6.6609999999999996</c:v>
                </c:pt>
                <c:pt idx="2727">
                  <c:v>6.6609999999999996</c:v>
                </c:pt>
                <c:pt idx="2728">
                  <c:v>6.6870000000000003</c:v>
                </c:pt>
                <c:pt idx="2729">
                  <c:v>6.6870000000000003</c:v>
                </c:pt>
                <c:pt idx="2730">
                  <c:v>6.6870000000000003</c:v>
                </c:pt>
                <c:pt idx="2731">
                  <c:v>6.6870000000000003</c:v>
                </c:pt>
                <c:pt idx="2732">
                  <c:v>6.6870000000000003</c:v>
                </c:pt>
                <c:pt idx="2733">
                  <c:v>6.7119999999999997</c:v>
                </c:pt>
                <c:pt idx="2734">
                  <c:v>6.7370000000000001</c:v>
                </c:pt>
                <c:pt idx="2735">
                  <c:v>6.8390000000000004</c:v>
                </c:pt>
                <c:pt idx="2736">
                  <c:v>6.8890000000000002</c:v>
                </c:pt>
                <c:pt idx="2737">
                  <c:v>6.94</c:v>
                </c:pt>
                <c:pt idx="2738">
                  <c:v>6.9649999999999999</c:v>
                </c:pt>
                <c:pt idx="2739">
                  <c:v>7.0149999999999997</c:v>
                </c:pt>
                <c:pt idx="2740">
                  <c:v>7.0410000000000004</c:v>
                </c:pt>
                <c:pt idx="2741">
                  <c:v>7.0659999999999998</c:v>
                </c:pt>
                <c:pt idx="2742">
                  <c:v>7.0910000000000002</c:v>
                </c:pt>
                <c:pt idx="2743">
                  <c:v>7.1159999999999997</c:v>
                </c:pt>
                <c:pt idx="2744">
                  <c:v>7.1420000000000003</c:v>
                </c:pt>
                <c:pt idx="2745">
                  <c:v>7.1420000000000003</c:v>
                </c:pt>
                <c:pt idx="2746">
                  <c:v>7.1669999999999998</c:v>
                </c:pt>
                <c:pt idx="2747">
                  <c:v>7.1920000000000002</c:v>
                </c:pt>
                <c:pt idx="2748">
                  <c:v>7.1920000000000002</c:v>
                </c:pt>
                <c:pt idx="2749">
                  <c:v>7.1920000000000002</c:v>
                </c:pt>
                <c:pt idx="2750">
                  <c:v>7.1920000000000002</c:v>
                </c:pt>
                <c:pt idx="2751">
                  <c:v>7.1920000000000002</c:v>
                </c:pt>
                <c:pt idx="2752">
                  <c:v>7.1669999999999998</c:v>
                </c:pt>
                <c:pt idx="2753">
                  <c:v>7.1669999999999998</c:v>
                </c:pt>
                <c:pt idx="2754">
                  <c:v>7.1420000000000003</c:v>
                </c:pt>
                <c:pt idx="2755">
                  <c:v>7.1159999999999997</c:v>
                </c:pt>
                <c:pt idx="2756">
                  <c:v>7.0659999999999998</c:v>
                </c:pt>
                <c:pt idx="2757">
                  <c:v>7.0149999999999997</c:v>
                </c:pt>
                <c:pt idx="2758">
                  <c:v>6.99</c:v>
                </c:pt>
                <c:pt idx="2759">
                  <c:v>6.9649999999999999</c:v>
                </c:pt>
                <c:pt idx="2760">
                  <c:v>6.94</c:v>
                </c:pt>
                <c:pt idx="2761">
                  <c:v>6.9139999999999997</c:v>
                </c:pt>
                <c:pt idx="2762">
                  <c:v>6.8890000000000002</c:v>
                </c:pt>
                <c:pt idx="2763">
                  <c:v>6.8890000000000002</c:v>
                </c:pt>
                <c:pt idx="2764">
                  <c:v>6.8890000000000002</c:v>
                </c:pt>
                <c:pt idx="2765">
                  <c:v>6.8639999999999999</c:v>
                </c:pt>
                <c:pt idx="2766">
                  <c:v>6.8390000000000004</c:v>
                </c:pt>
                <c:pt idx="2767">
                  <c:v>6.8390000000000004</c:v>
                </c:pt>
                <c:pt idx="2768">
                  <c:v>6.8390000000000004</c:v>
                </c:pt>
                <c:pt idx="2769">
                  <c:v>6.8129999999999997</c:v>
                </c:pt>
                <c:pt idx="2770">
                  <c:v>6.8129999999999997</c:v>
                </c:pt>
                <c:pt idx="2771">
                  <c:v>6.7880000000000003</c:v>
                </c:pt>
                <c:pt idx="2772">
                  <c:v>6.7880000000000003</c:v>
                </c:pt>
                <c:pt idx="2773">
                  <c:v>6.7880000000000003</c:v>
                </c:pt>
                <c:pt idx="2774">
                  <c:v>6.7880000000000003</c:v>
                </c:pt>
                <c:pt idx="2775">
                  <c:v>6.7629999999999999</c:v>
                </c:pt>
                <c:pt idx="2776">
                  <c:v>6.7629999999999999</c:v>
                </c:pt>
                <c:pt idx="2777">
                  <c:v>6.7629999999999999</c:v>
                </c:pt>
                <c:pt idx="2778">
                  <c:v>6.7370000000000001</c:v>
                </c:pt>
                <c:pt idx="2779">
                  <c:v>6.7370000000000001</c:v>
                </c:pt>
                <c:pt idx="2780">
                  <c:v>6.7370000000000001</c:v>
                </c:pt>
                <c:pt idx="2781">
                  <c:v>6.7370000000000001</c:v>
                </c:pt>
                <c:pt idx="2782">
                  <c:v>6.7370000000000001</c:v>
                </c:pt>
                <c:pt idx="2783">
                  <c:v>6.7119999999999997</c:v>
                </c:pt>
                <c:pt idx="2784">
                  <c:v>6.7119999999999997</c:v>
                </c:pt>
                <c:pt idx="2785">
                  <c:v>6.7119999999999997</c:v>
                </c:pt>
                <c:pt idx="2786">
                  <c:v>6.7119999999999997</c:v>
                </c:pt>
                <c:pt idx="2787">
                  <c:v>6.6870000000000003</c:v>
                </c:pt>
                <c:pt idx="2788">
                  <c:v>6.6870000000000003</c:v>
                </c:pt>
                <c:pt idx="2789">
                  <c:v>6.6870000000000003</c:v>
                </c:pt>
                <c:pt idx="2790">
                  <c:v>6.6870000000000003</c:v>
                </c:pt>
                <c:pt idx="2791">
                  <c:v>6.6870000000000003</c:v>
                </c:pt>
                <c:pt idx="2792">
                  <c:v>6.6870000000000003</c:v>
                </c:pt>
                <c:pt idx="2793">
                  <c:v>6.6609999999999996</c:v>
                </c:pt>
                <c:pt idx="2794">
                  <c:v>6.6609999999999996</c:v>
                </c:pt>
                <c:pt idx="2795">
                  <c:v>6.6609999999999996</c:v>
                </c:pt>
                <c:pt idx="2796">
                  <c:v>6.6609999999999996</c:v>
                </c:pt>
                <c:pt idx="2797">
                  <c:v>6.6609999999999996</c:v>
                </c:pt>
                <c:pt idx="2798">
                  <c:v>6.6360000000000001</c:v>
                </c:pt>
                <c:pt idx="2799">
                  <c:v>6.6609999999999996</c:v>
                </c:pt>
                <c:pt idx="2800">
                  <c:v>6.6609999999999996</c:v>
                </c:pt>
                <c:pt idx="2801">
                  <c:v>6.6360000000000001</c:v>
                </c:pt>
                <c:pt idx="2802">
                  <c:v>6.6360000000000001</c:v>
                </c:pt>
                <c:pt idx="2803">
                  <c:v>6.6360000000000001</c:v>
                </c:pt>
                <c:pt idx="2804">
                  <c:v>6.6360000000000001</c:v>
                </c:pt>
                <c:pt idx="2805">
                  <c:v>6.6360000000000001</c:v>
                </c:pt>
                <c:pt idx="2806">
                  <c:v>6.6360000000000001</c:v>
                </c:pt>
                <c:pt idx="2807">
                  <c:v>6.6360000000000001</c:v>
                </c:pt>
                <c:pt idx="2808">
                  <c:v>6.6360000000000001</c:v>
                </c:pt>
                <c:pt idx="2809">
                  <c:v>6.6360000000000001</c:v>
                </c:pt>
                <c:pt idx="2810">
                  <c:v>6.6360000000000001</c:v>
                </c:pt>
                <c:pt idx="2811">
                  <c:v>6.6360000000000001</c:v>
                </c:pt>
                <c:pt idx="2812">
                  <c:v>6.6109999999999998</c:v>
                </c:pt>
                <c:pt idx="2813">
                  <c:v>6.6109999999999998</c:v>
                </c:pt>
                <c:pt idx="2814">
                  <c:v>6.6109999999999998</c:v>
                </c:pt>
                <c:pt idx="2815">
                  <c:v>6.6109999999999998</c:v>
                </c:pt>
                <c:pt idx="2816">
                  <c:v>6.6109999999999998</c:v>
                </c:pt>
                <c:pt idx="2817">
                  <c:v>6.6109999999999998</c:v>
                </c:pt>
                <c:pt idx="2818">
                  <c:v>6.585</c:v>
                </c:pt>
                <c:pt idx="2819">
                  <c:v>6.585</c:v>
                </c:pt>
                <c:pt idx="2820">
                  <c:v>6.585</c:v>
                </c:pt>
                <c:pt idx="2821">
                  <c:v>6.585</c:v>
                </c:pt>
                <c:pt idx="2822">
                  <c:v>6.585</c:v>
                </c:pt>
                <c:pt idx="2823">
                  <c:v>6.6109999999999998</c:v>
                </c:pt>
                <c:pt idx="2824">
                  <c:v>6.6109999999999998</c:v>
                </c:pt>
                <c:pt idx="2825">
                  <c:v>6.6109999999999998</c:v>
                </c:pt>
                <c:pt idx="2826">
                  <c:v>6.6109999999999998</c:v>
                </c:pt>
                <c:pt idx="2827">
                  <c:v>6.6109999999999998</c:v>
                </c:pt>
                <c:pt idx="2828">
                  <c:v>6.6109999999999998</c:v>
                </c:pt>
                <c:pt idx="2829">
                  <c:v>6.6360000000000001</c:v>
                </c:pt>
                <c:pt idx="2830">
                  <c:v>6.6609999999999996</c:v>
                </c:pt>
                <c:pt idx="2831">
                  <c:v>6.7370000000000001</c:v>
                </c:pt>
                <c:pt idx="2832">
                  <c:v>6.7880000000000003</c:v>
                </c:pt>
                <c:pt idx="2833">
                  <c:v>6.8390000000000004</c:v>
                </c:pt>
                <c:pt idx="2834">
                  <c:v>6.8890000000000002</c:v>
                </c:pt>
                <c:pt idx="2835">
                  <c:v>6.94</c:v>
                </c:pt>
                <c:pt idx="2836">
                  <c:v>6.9649999999999999</c:v>
                </c:pt>
                <c:pt idx="2837">
                  <c:v>7.0149999999999997</c:v>
                </c:pt>
                <c:pt idx="2838">
                  <c:v>7.0410000000000004</c:v>
                </c:pt>
                <c:pt idx="2839">
                  <c:v>7.0910000000000002</c:v>
                </c:pt>
                <c:pt idx="2840">
                  <c:v>7.0910000000000002</c:v>
                </c:pt>
                <c:pt idx="2841">
                  <c:v>7.1159999999999997</c:v>
                </c:pt>
                <c:pt idx="2842">
                  <c:v>7.1420000000000003</c:v>
                </c:pt>
                <c:pt idx="2843">
                  <c:v>7.1420000000000003</c:v>
                </c:pt>
                <c:pt idx="2844">
                  <c:v>7.1669999999999998</c:v>
                </c:pt>
                <c:pt idx="2845">
                  <c:v>7.1669999999999998</c:v>
                </c:pt>
                <c:pt idx="2846">
                  <c:v>7.1920000000000002</c:v>
                </c:pt>
                <c:pt idx="2847">
                  <c:v>7.1669999999999998</c:v>
                </c:pt>
                <c:pt idx="2848">
                  <c:v>7.1669999999999998</c:v>
                </c:pt>
                <c:pt idx="2849">
                  <c:v>7.1420000000000003</c:v>
                </c:pt>
                <c:pt idx="2850">
                  <c:v>7.1420000000000003</c:v>
                </c:pt>
                <c:pt idx="2851">
                  <c:v>7.1159999999999997</c:v>
                </c:pt>
                <c:pt idx="2852">
                  <c:v>7.0410000000000004</c:v>
                </c:pt>
                <c:pt idx="2853">
                  <c:v>6.99</c:v>
                </c:pt>
                <c:pt idx="2854">
                  <c:v>6.99</c:v>
                </c:pt>
                <c:pt idx="2855">
                  <c:v>6.9649999999999999</c:v>
                </c:pt>
                <c:pt idx="2856">
                  <c:v>6.9649999999999999</c:v>
                </c:pt>
                <c:pt idx="2857">
                  <c:v>6.94</c:v>
                </c:pt>
                <c:pt idx="2858">
                  <c:v>6.8890000000000002</c:v>
                </c:pt>
                <c:pt idx="2859">
                  <c:v>6.8890000000000002</c:v>
                </c:pt>
                <c:pt idx="2860">
                  <c:v>6.8639999999999999</c:v>
                </c:pt>
                <c:pt idx="2861">
                  <c:v>6.8390000000000004</c:v>
                </c:pt>
                <c:pt idx="2862">
                  <c:v>6.8390000000000004</c:v>
                </c:pt>
                <c:pt idx="2863">
                  <c:v>6.8390000000000004</c:v>
                </c:pt>
                <c:pt idx="2864">
                  <c:v>6.8129999999999997</c:v>
                </c:pt>
                <c:pt idx="2865">
                  <c:v>6.7880000000000003</c:v>
                </c:pt>
                <c:pt idx="2866">
                  <c:v>6.7880000000000003</c:v>
                </c:pt>
                <c:pt idx="2867">
                  <c:v>6.7880000000000003</c:v>
                </c:pt>
                <c:pt idx="2868">
                  <c:v>6.7629999999999999</c:v>
                </c:pt>
                <c:pt idx="2869">
                  <c:v>6.7629999999999999</c:v>
                </c:pt>
                <c:pt idx="2870">
                  <c:v>6.7629999999999999</c:v>
                </c:pt>
                <c:pt idx="2871">
                  <c:v>6.7370000000000001</c:v>
                </c:pt>
                <c:pt idx="2872">
                  <c:v>6.7370000000000001</c:v>
                </c:pt>
                <c:pt idx="2873">
                  <c:v>6.7370000000000001</c:v>
                </c:pt>
                <c:pt idx="2874">
                  <c:v>6.7370000000000001</c:v>
                </c:pt>
                <c:pt idx="2875">
                  <c:v>6.7370000000000001</c:v>
                </c:pt>
                <c:pt idx="2876">
                  <c:v>6.7119999999999997</c:v>
                </c:pt>
                <c:pt idx="2877">
                  <c:v>6.7119999999999997</c:v>
                </c:pt>
                <c:pt idx="2878">
                  <c:v>6.7119999999999997</c:v>
                </c:pt>
                <c:pt idx="2879">
                  <c:v>6.7119999999999997</c:v>
                </c:pt>
                <c:pt idx="2880">
                  <c:v>6.7119999999999997</c:v>
                </c:pt>
                <c:pt idx="2881">
                  <c:v>6.6870000000000003</c:v>
                </c:pt>
                <c:pt idx="2882">
                  <c:v>6.6870000000000003</c:v>
                </c:pt>
                <c:pt idx="2883">
                  <c:v>6.6870000000000003</c:v>
                </c:pt>
                <c:pt idx="2884">
                  <c:v>6.6870000000000003</c:v>
                </c:pt>
                <c:pt idx="2885">
                  <c:v>6.6870000000000003</c:v>
                </c:pt>
                <c:pt idx="2886">
                  <c:v>6.6870000000000003</c:v>
                </c:pt>
                <c:pt idx="2887">
                  <c:v>6.6609999999999996</c:v>
                </c:pt>
                <c:pt idx="2888">
                  <c:v>6.6609999999999996</c:v>
                </c:pt>
                <c:pt idx="2889">
                  <c:v>6.6609999999999996</c:v>
                </c:pt>
                <c:pt idx="2890">
                  <c:v>6.6609999999999996</c:v>
                </c:pt>
                <c:pt idx="2891">
                  <c:v>6.6609999999999996</c:v>
                </c:pt>
                <c:pt idx="2892">
                  <c:v>6.6609999999999996</c:v>
                </c:pt>
                <c:pt idx="2893">
                  <c:v>6.6609999999999996</c:v>
                </c:pt>
                <c:pt idx="2894">
                  <c:v>6.6360000000000001</c:v>
                </c:pt>
                <c:pt idx="2895">
                  <c:v>6.6360000000000001</c:v>
                </c:pt>
                <c:pt idx="2896">
                  <c:v>6.6360000000000001</c:v>
                </c:pt>
                <c:pt idx="2897">
                  <c:v>6.6609999999999996</c:v>
                </c:pt>
                <c:pt idx="2898">
                  <c:v>6.6609999999999996</c:v>
                </c:pt>
                <c:pt idx="2899">
                  <c:v>6.6609999999999996</c:v>
                </c:pt>
                <c:pt idx="2900">
                  <c:v>6.6609999999999996</c:v>
                </c:pt>
                <c:pt idx="2901">
                  <c:v>6.6870000000000003</c:v>
                </c:pt>
                <c:pt idx="2902">
                  <c:v>6.6609999999999996</c:v>
                </c:pt>
                <c:pt idx="2903">
                  <c:v>6.6870000000000003</c:v>
                </c:pt>
                <c:pt idx="2904">
                  <c:v>6.6609999999999996</c:v>
                </c:pt>
                <c:pt idx="2905">
                  <c:v>6.6609999999999996</c:v>
                </c:pt>
                <c:pt idx="2906">
                  <c:v>6.6609999999999996</c:v>
                </c:pt>
                <c:pt idx="2907">
                  <c:v>6.6609999999999996</c:v>
                </c:pt>
                <c:pt idx="2908">
                  <c:v>6.6609999999999996</c:v>
                </c:pt>
                <c:pt idx="2909">
                  <c:v>6.6609999999999996</c:v>
                </c:pt>
                <c:pt idx="2910">
                  <c:v>6.6360000000000001</c:v>
                </c:pt>
                <c:pt idx="2911">
                  <c:v>6.6360000000000001</c:v>
                </c:pt>
                <c:pt idx="2912">
                  <c:v>6.6360000000000001</c:v>
                </c:pt>
                <c:pt idx="2913">
                  <c:v>6.6360000000000001</c:v>
                </c:pt>
                <c:pt idx="2914">
                  <c:v>6.6109999999999998</c:v>
                </c:pt>
                <c:pt idx="2915">
                  <c:v>6.6109999999999998</c:v>
                </c:pt>
                <c:pt idx="2916">
                  <c:v>6.585</c:v>
                </c:pt>
                <c:pt idx="2917">
                  <c:v>6.585</c:v>
                </c:pt>
                <c:pt idx="2918">
                  <c:v>6.585</c:v>
                </c:pt>
                <c:pt idx="2919">
                  <c:v>6.585</c:v>
                </c:pt>
                <c:pt idx="2920">
                  <c:v>6.6109999999999998</c:v>
                </c:pt>
                <c:pt idx="2921">
                  <c:v>6.6109999999999998</c:v>
                </c:pt>
                <c:pt idx="2922">
                  <c:v>6.6109999999999998</c:v>
                </c:pt>
                <c:pt idx="2923">
                  <c:v>6.6360000000000001</c:v>
                </c:pt>
                <c:pt idx="2924">
                  <c:v>6.6360000000000001</c:v>
                </c:pt>
                <c:pt idx="2925">
                  <c:v>6.6870000000000003</c:v>
                </c:pt>
                <c:pt idx="2926">
                  <c:v>6.6870000000000003</c:v>
                </c:pt>
                <c:pt idx="2927">
                  <c:v>6.7629999999999999</c:v>
                </c:pt>
                <c:pt idx="2928">
                  <c:v>6.7880000000000003</c:v>
                </c:pt>
                <c:pt idx="2929">
                  <c:v>6.8390000000000004</c:v>
                </c:pt>
                <c:pt idx="2930">
                  <c:v>6.8639999999999999</c:v>
                </c:pt>
                <c:pt idx="2931">
                  <c:v>6.8890000000000002</c:v>
                </c:pt>
                <c:pt idx="2932">
                  <c:v>6.94</c:v>
                </c:pt>
                <c:pt idx="2933">
                  <c:v>6.9649999999999999</c:v>
                </c:pt>
                <c:pt idx="2934">
                  <c:v>6.99</c:v>
                </c:pt>
                <c:pt idx="2935">
                  <c:v>7.0149999999999997</c:v>
                </c:pt>
                <c:pt idx="2936">
                  <c:v>7.0410000000000004</c:v>
                </c:pt>
                <c:pt idx="2937">
                  <c:v>7.0659999999999998</c:v>
                </c:pt>
                <c:pt idx="2938">
                  <c:v>7.0659999999999998</c:v>
                </c:pt>
                <c:pt idx="2939">
                  <c:v>7.0410000000000004</c:v>
                </c:pt>
                <c:pt idx="2940">
                  <c:v>7.0910000000000002</c:v>
                </c:pt>
                <c:pt idx="2941">
                  <c:v>7.0910000000000002</c:v>
                </c:pt>
                <c:pt idx="2942">
                  <c:v>7.0910000000000002</c:v>
                </c:pt>
                <c:pt idx="2943">
                  <c:v>7.0910000000000002</c:v>
                </c:pt>
                <c:pt idx="2944">
                  <c:v>7.0910000000000002</c:v>
                </c:pt>
                <c:pt idx="2945">
                  <c:v>7.0410000000000004</c:v>
                </c:pt>
                <c:pt idx="2946">
                  <c:v>7.0410000000000004</c:v>
                </c:pt>
                <c:pt idx="2947">
                  <c:v>7.0149999999999997</c:v>
                </c:pt>
                <c:pt idx="2948">
                  <c:v>6.9649999999999999</c:v>
                </c:pt>
                <c:pt idx="2949">
                  <c:v>6.94</c:v>
                </c:pt>
                <c:pt idx="2950">
                  <c:v>6.8890000000000002</c:v>
                </c:pt>
                <c:pt idx="2951">
                  <c:v>6.8890000000000002</c:v>
                </c:pt>
                <c:pt idx="2952">
                  <c:v>6.8890000000000002</c:v>
                </c:pt>
                <c:pt idx="2953">
                  <c:v>6.8639999999999999</c:v>
                </c:pt>
                <c:pt idx="2954">
                  <c:v>6.8390000000000004</c:v>
                </c:pt>
                <c:pt idx="2955">
                  <c:v>6.8390000000000004</c:v>
                </c:pt>
                <c:pt idx="2956">
                  <c:v>6.8390000000000004</c:v>
                </c:pt>
                <c:pt idx="2957">
                  <c:v>6.7880000000000003</c:v>
                </c:pt>
                <c:pt idx="2958">
                  <c:v>6.7629999999999999</c:v>
                </c:pt>
                <c:pt idx="2959">
                  <c:v>6.7370000000000001</c:v>
                </c:pt>
                <c:pt idx="2960">
                  <c:v>6.7370000000000001</c:v>
                </c:pt>
                <c:pt idx="2961">
                  <c:v>6.7119999999999997</c:v>
                </c:pt>
                <c:pt idx="2962">
                  <c:v>6.7119999999999997</c:v>
                </c:pt>
                <c:pt idx="2963">
                  <c:v>6.6870000000000003</c:v>
                </c:pt>
                <c:pt idx="2964">
                  <c:v>6.6870000000000003</c:v>
                </c:pt>
                <c:pt idx="2965">
                  <c:v>6.6870000000000003</c:v>
                </c:pt>
                <c:pt idx="2966">
                  <c:v>6.6870000000000003</c:v>
                </c:pt>
                <c:pt idx="2967">
                  <c:v>6.6609999999999996</c:v>
                </c:pt>
                <c:pt idx="2968">
                  <c:v>6.6609999999999996</c:v>
                </c:pt>
                <c:pt idx="2969">
                  <c:v>6.6609999999999996</c:v>
                </c:pt>
                <c:pt idx="2970">
                  <c:v>6.6870000000000003</c:v>
                </c:pt>
                <c:pt idx="2971">
                  <c:v>6.6609999999999996</c:v>
                </c:pt>
                <c:pt idx="2972">
                  <c:v>6.6609999999999996</c:v>
                </c:pt>
                <c:pt idx="2973">
                  <c:v>6.6360000000000001</c:v>
                </c:pt>
                <c:pt idx="2974">
                  <c:v>6.6360000000000001</c:v>
                </c:pt>
                <c:pt idx="2975">
                  <c:v>6.6360000000000001</c:v>
                </c:pt>
                <c:pt idx="2976">
                  <c:v>6.6360000000000001</c:v>
                </c:pt>
                <c:pt idx="2977">
                  <c:v>6.6360000000000001</c:v>
                </c:pt>
                <c:pt idx="2978">
                  <c:v>6.6360000000000001</c:v>
                </c:pt>
                <c:pt idx="2979">
                  <c:v>6.6360000000000001</c:v>
                </c:pt>
                <c:pt idx="2980">
                  <c:v>6.6360000000000001</c:v>
                </c:pt>
                <c:pt idx="2981">
                  <c:v>6.6360000000000001</c:v>
                </c:pt>
                <c:pt idx="2982">
                  <c:v>6.6360000000000001</c:v>
                </c:pt>
                <c:pt idx="2983">
                  <c:v>6.6109999999999998</c:v>
                </c:pt>
                <c:pt idx="2984">
                  <c:v>6.6109999999999998</c:v>
                </c:pt>
                <c:pt idx="2985">
                  <c:v>6.6109999999999998</c:v>
                </c:pt>
                <c:pt idx="2986">
                  <c:v>6.6109999999999998</c:v>
                </c:pt>
                <c:pt idx="2987">
                  <c:v>6.6109999999999998</c:v>
                </c:pt>
                <c:pt idx="2988">
                  <c:v>6.6109999999999998</c:v>
                </c:pt>
                <c:pt idx="2989">
                  <c:v>6.6109999999999998</c:v>
                </c:pt>
                <c:pt idx="2990">
                  <c:v>6.6109999999999998</c:v>
                </c:pt>
                <c:pt idx="2991">
                  <c:v>6.6109999999999998</c:v>
                </c:pt>
                <c:pt idx="2992">
                  <c:v>6.585</c:v>
                </c:pt>
                <c:pt idx="2993">
                  <c:v>6.585</c:v>
                </c:pt>
                <c:pt idx="2994">
                  <c:v>6.585</c:v>
                </c:pt>
                <c:pt idx="2995">
                  <c:v>6.585</c:v>
                </c:pt>
                <c:pt idx="2996">
                  <c:v>6.585</c:v>
                </c:pt>
                <c:pt idx="2997">
                  <c:v>6.585</c:v>
                </c:pt>
                <c:pt idx="2998">
                  <c:v>6.56</c:v>
                </c:pt>
                <c:pt idx="2999">
                  <c:v>6.56</c:v>
                </c:pt>
                <c:pt idx="3000">
                  <c:v>6.56</c:v>
                </c:pt>
                <c:pt idx="3001">
                  <c:v>6.56</c:v>
                </c:pt>
                <c:pt idx="3002">
                  <c:v>6.5350000000000001</c:v>
                </c:pt>
                <c:pt idx="3003">
                  <c:v>6.56</c:v>
                </c:pt>
                <c:pt idx="3004">
                  <c:v>6.56</c:v>
                </c:pt>
                <c:pt idx="3005">
                  <c:v>6.5350000000000001</c:v>
                </c:pt>
                <c:pt idx="3006">
                  <c:v>6.5350000000000001</c:v>
                </c:pt>
                <c:pt idx="3007">
                  <c:v>6.5350000000000001</c:v>
                </c:pt>
                <c:pt idx="3008">
                  <c:v>6.5350000000000001</c:v>
                </c:pt>
                <c:pt idx="3009">
                  <c:v>6.5350000000000001</c:v>
                </c:pt>
                <c:pt idx="3010">
                  <c:v>6.5350000000000001</c:v>
                </c:pt>
                <c:pt idx="3011">
                  <c:v>6.5350000000000001</c:v>
                </c:pt>
                <c:pt idx="3012">
                  <c:v>6.5350000000000001</c:v>
                </c:pt>
                <c:pt idx="3013">
                  <c:v>6.5350000000000001</c:v>
                </c:pt>
                <c:pt idx="3014">
                  <c:v>6.5350000000000001</c:v>
                </c:pt>
                <c:pt idx="3015">
                  <c:v>6.56</c:v>
                </c:pt>
                <c:pt idx="3016">
                  <c:v>6.56</c:v>
                </c:pt>
                <c:pt idx="3017">
                  <c:v>6.56</c:v>
                </c:pt>
                <c:pt idx="3018">
                  <c:v>6.56</c:v>
                </c:pt>
                <c:pt idx="3019">
                  <c:v>6.56</c:v>
                </c:pt>
                <c:pt idx="3020">
                  <c:v>6.56</c:v>
                </c:pt>
                <c:pt idx="3021">
                  <c:v>6.585</c:v>
                </c:pt>
                <c:pt idx="3022">
                  <c:v>6.6360000000000001</c:v>
                </c:pt>
                <c:pt idx="3023">
                  <c:v>6.7119999999999997</c:v>
                </c:pt>
                <c:pt idx="3024">
                  <c:v>6.7880000000000003</c:v>
                </c:pt>
                <c:pt idx="3025">
                  <c:v>6.8129999999999997</c:v>
                </c:pt>
                <c:pt idx="3026">
                  <c:v>6.8390000000000004</c:v>
                </c:pt>
                <c:pt idx="3027">
                  <c:v>6.8639999999999999</c:v>
                </c:pt>
                <c:pt idx="3028">
                  <c:v>6.8890000000000002</c:v>
                </c:pt>
                <c:pt idx="3029">
                  <c:v>6.9139999999999997</c:v>
                </c:pt>
                <c:pt idx="3030">
                  <c:v>6.94</c:v>
                </c:pt>
                <c:pt idx="3031">
                  <c:v>6.9649999999999999</c:v>
                </c:pt>
                <c:pt idx="3032">
                  <c:v>6.99</c:v>
                </c:pt>
                <c:pt idx="3033">
                  <c:v>7.0149999999999997</c:v>
                </c:pt>
                <c:pt idx="3034">
                  <c:v>7.0410000000000004</c:v>
                </c:pt>
                <c:pt idx="3035">
                  <c:v>7.0410000000000004</c:v>
                </c:pt>
                <c:pt idx="3036">
                  <c:v>7.0410000000000004</c:v>
                </c:pt>
                <c:pt idx="3037">
                  <c:v>7.0410000000000004</c:v>
                </c:pt>
                <c:pt idx="3038">
                  <c:v>7.0410000000000004</c:v>
                </c:pt>
                <c:pt idx="3039">
                  <c:v>7.0410000000000004</c:v>
                </c:pt>
                <c:pt idx="3040">
                  <c:v>7.0149999999999997</c:v>
                </c:pt>
                <c:pt idx="3041">
                  <c:v>7.0149999999999997</c:v>
                </c:pt>
                <c:pt idx="3042">
                  <c:v>6.99</c:v>
                </c:pt>
                <c:pt idx="3043">
                  <c:v>6.99</c:v>
                </c:pt>
                <c:pt idx="3044">
                  <c:v>6.9139999999999997</c:v>
                </c:pt>
                <c:pt idx="3045">
                  <c:v>6.8639999999999999</c:v>
                </c:pt>
                <c:pt idx="3046">
                  <c:v>6.8390000000000004</c:v>
                </c:pt>
                <c:pt idx="3047">
                  <c:v>6.8390000000000004</c:v>
                </c:pt>
                <c:pt idx="3048">
                  <c:v>6.7880000000000003</c:v>
                </c:pt>
                <c:pt idx="3049">
                  <c:v>6.7880000000000003</c:v>
                </c:pt>
                <c:pt idx="3050">
                  <c:v>6.7629999999999999</c:v>
                </c:pt>
                <c:pt idx="3051">
                  <c:v>6.7629999999999999</c:v>
                </c:pt>
                <c:pt idx="3052">
                  <c:v>6.7629999999999999</c:v>
                </c:pt>
                <c:pt idx="3053">
                  <c:v>6.7370000000000001</c:v>
                </c:pt>
                <c:pt idx="3054">
                  <c:v>6.7370000000000001</c:v>
                </c:pt>
                <c:pt idx="3055">
                  <c:v>6.7119999999999997</c:v>
                </c:pt>
                <c:pt idx="3056">
                  <c:v>6.7119999999999997</c:v>
                </c:pt>
                <c:pt idx="3057">
                  <c:v>6.6870000000000003</c:v>
                </c:pt>
                <c:pt idx="3058">
                  <c:v>6.6870000000000003</c:v>
                </c:pt>
                <c:pt idx="3059">
                  <c:v>6.6870000000000003</c:v>
                </c:pt>
                <c:pt idx="3060">
                  <c:v>6.6870000000000003</c:v>
                </c:pt>
                <c:pt idx="3061">
                  <c:v>6.6609999999999996</c:v>
                </c:pt>
                <c:pt idx="3062">
                  <c:v>6.6609999999999996</c:v>
                </c:pt>
                <c:pt idx="3063">
                  <c:v>6.6609999999999996</c:v>
                </c:pt>
                <c:pt idx="3064">
                  <c:v>6.6609999999999996</c:v>
                </c:pt>
                <c:pt idx="3065">
                  <c:v>6.6360000000000001</c:v>
                </c:pt>
                <c:pt idx="3066">
                  <c:v>6.6609999999999996</c:v>
                </c:pt>
                <c:pt idx="3067">
                  <c:v>6.6360000000000001</c:v>
                </c:pt>
                <c:pt idx="3068">
                  <c:v>6.6360000000000001</c:v>
                </c:pt>
                <c:pt idx="3069">
                  <c:v>6.6360000000000001</c:v>
                </c:pt>
                <c:pt idx="3070">
                  <c:v>6.6360000000000001</c:v>
                </c:pt>
                <c:pt idx="3071">
                  <c:v>6.6360000000000001</c:v>
                </c:pt>
                <c:pt idx="3072">
                  <c:v>6.6109999999999998</c:v>
                </c:pt>
                <c:pt idx="3073">
                  <c:v>6.6109999999999998</c:v>
                </c:pt>
                <c:pt idx="3074">
                  <c:v>6.6109999999999998</c:v>
                </c:pt>
                <c:pt idx="3075">
                  <c:v>6.6109999999999998</c:v>
                </c:pt>
                <c:pt idx="3076">
                  <c:v>6.6109999999999998</c:v>
                </c:pt>
                <c:pt idx="3077">
                  <c:v>6.6109999999999998</c:v>
                </c:pt>
                <c:pt idx="3078">
                  <c:v>6.6109999999999998</c:v>
                </c:pt>
                <c:pt idx="3079">
                  <c:v>6.585</c:v>
                </c:pt>
                <c:pt idx="3080">
                  <c:v>6.585</c:v>
                </c:pt>
                <c:pt idx="3081">
                  <c:v>6.585</c:v>
                </c:pt>
                <c:pt idx="3082">
                  <c:v>6.585</c:v>
                </c:pt>
                <c:pt idx="3083">
                  <c:v>6.585</c:v>
                </c:pt>
                <c:pt idx="3084">
                  <c:v>6.585</c:v>
                </c:pt>
                <c:pt idx="3085">
                  <c:v>6.585</c:v>
                </c:pt>
                <c:pt idx="3086">
                  <c:v>6.585</c:v>
                </c:pt>
                <c:pt idx="3087">
                  <c:v>6.585</c:v>
                </c:pt>
                <c:pt idx="3088">
                  <c:v>6.585</c:v>
                </c:pt>
                <c:pt idx="3089">
                  <c:v>6.585</c:v>
                </c:pt>
                <c:pt idx="3090">
                  <c:v>6.585</c:v>
                </c:pt>
                <c:pt idx="3091">
                  <c:v>6.585</c:v>
                </c:pt>
                <c:pt idx="3092">
                  <c:v>6.585</c:v>
                </c:pt>
                <c:pt idx="3093">
                  <c:v>6.585</c:v>
                </c:pt>
                <c:pt idx="3094">
                  <c:v>6.585</c:v>
                </c:pt>
                <c:pt idx="3095">
                  <c:v>6.585</c:v>
                </c:pt>
                <c:pt idx="3096">
                  <c:v>6.585</c:v>
                </c:pt>
                <c:pt idx="3097">
                  <c:v>6.56</c:v>
                </c:pt>
                <c:pt idx="3098">
                  <c:v>6.56</c:v>
                </c:pt>
                <c:pt idx="3099">
                  <c:v>6.56</c:v>
                </c:pt>
                <c:pt idx="3100">
                  <c:v>6.585</c:v>
                </c:pt>
                <c:pt idx="3101">
                  <c:v>6.585</c:v>
                </c:pt>
                <c:pt idx="3102">
                  <c:v>6.6109999999999998</c:v>
                </c:pt>
                <c:pt idx="3103">
                  <c:v>6.6360000000000001</c:v>
                </c:pt>
                <c:pt idx="3104">
                  <c:v>6.6360000000000001</c:v>
                </c:pt>
                <c:pt idx="3105">
                  <c:v>6.6109999999999998</c:v>
                </c:pt>
                <c:pt idx="3106">
                  <c:v>6.6360000000000001</c:v>
                </c:pt>
                <c:pt idx="3107">
                  <c:v>6.6109999999999998</c:v>
                </c:pt>
                <c:pt idx="3108">
                  <c:v>6.6109999999999998</c:v>
                </c:pt>
                <c:pt idx="3109">
                  <c:v>6.6360000000000001</c:v>
                </c:pt>
                <c:pt idx="3110">
                  <c:v>6.6360000000000001</c:v>
                </c:pt>
                <c:pt idx="3111">
                  <c:v>6.6360000000000001</c:v>
                </c:pt>
                <c:pt idx="3112">
                  <c:v>6.6360000000000001</c:v>
                </c:pt>
                <c:pt idx="3113">
                  <c:v>6.6360000000000001</c:v>
                </c:pt>
                <c:pt idx="3114">
                  <c:v>6.6360000000000001</c:v>
                </c:pt>
                <c:pt idx="3115">
                  <c:v>6.6360000000000001</c:v>
                </c:pt>
                <c:pt idx="3116">
                  <c:v>6.6609999999999996</c:v>
                </c:pt>
                <c:pt idx="3117">
                  <c:v>6.6870000000000003</c:v>
                </c:pt>
                <c:pt idx="3118">
                  <c:v>6.7370000000000001</c:v>
                </c:pt>
                <c:pt idx="3119">
                  <c:v>6.8129999999999997</c:v>
                </c:pt>
                <c:pt idx="3120">
                  <c:v>6.8639999999999999</c:v>
                </c:pt>
                <c:pt idx="3121">
                  <c:v>6.94</c:v>
                </c:pt>
                <c:pt idx="3122">
                  <c:v>6.99</c:v>
                </c:pt>
                <c:pt idx="3123">
                  <c:v>7.0410000000000004</c:v>
                </c:pt>
                <c:pt idx="3124">
                  <c:v>7.0659999999999998</c:v>
                </c:pt>
                <c:pt idx="3125">
                  <c:v>7.1159999999999997</c:v>
                </c:pt>
                <c:pt idx="3126">
                  <c:v>7.1420000000000003</c:v>
                </c:pt>
                <c:pt idx="3127">
                  <c:v>7.1669999999999998</c:v>
                </c:pt>
                <c:pt idx="3128">
                  <c:v>7.1920000000000002</c:v>
                </c:pt>
                <c:pt idx="3129">
                  <c:v>7.2169999999999996</c:v>
                </c:pt>
                <c:pt idx="3130">
                  <c:v>7.242</c:v>
                </c:pt>
                <c:pt idx="3131">
                  <c:v>7.2679999999999998</c:v>
                </c:pt>
                <c:pt idx="3132">
                  <c:v>7.2679999999999998</c:v>
                </c:pt>
                <c:pt idx="3133">
                  <c:v>7.242</c:v>
                </c:pt>
                <c:pt idx="3134">
                  <c:v>7.242</c:v>
                </c:pt>
                <c:pt idx="3135">
                  <c:v>7.242</c:v>
                </c:pt>
                <c:pt idx="3136">
                  <c:v>7.2169999999999996</c:v>
                </c:pt>
                <c:pt idx="3137">
                  <c:v>7.1920000000000002</c:v>
                </c:pt>
                <c:pt idx="3138">
                  <c:v>7.1920000000000002</c:v>
                </c:pt>
                <c:pt idx="3139">
                  <c:v>7.1920000000000002</c:v>
                </c:pt>
                <c:pt idx="3140">
                  <c:v>7.1420000000000003</c:v>
                </c:pt>
                <c:pt idx="3141">
                  <c:v>7.0659999999999998</c:v>
                </c:pt>
                <c:pt idx="3142">
                  <c:v>7.0410000000000004</c:v>
                </c:pt>
                <c:pt idx="3143">
                  <c:v>7.0410000000000004</c:v>
                </c:pt>
                <c:pt idx="3144">
                  <c:v>7.0410000000000004</c:v>
                </c:pt>
                <c:pt idx="3145">
                  <c:v>7.0410000000000004</c:v>
                </c:pt>
                <c:pt idx="3146">
                  <c:v>7.0149999999999997</c:v>
                </c:pt>
                <c:pt idx="3147">
                  <c:v>6.99</c:v>
                </c:pt>
                <c:pt idx="3148">
                  <c:v>6.9649999999999999</c:v>
                </c:pt>
                <c:pt idx="3149">
                  <c:v>6.94</c:v>
                </c:pt>
                <c:pt idx="3150">
                  <c:v>6.9139999999999997</c:v>
                </c:pt>
                <c:pt idx="3151">
                  <c:v>6.9139999999999997</c:v>
                </c:pt>
                <c:pt idx="3152">
                  <c:v>6.8639999999999999</c:v>
                </c:pt>
                <c:pt idx="3153">
                  <c:v>6.8390000000000004</c:v>
                </c:pt>
                <c:pt idx="3154">
                  <c:v>6.8390000000000004</c:v>
                </c:pt>
                <c:pt idx="3155">
                  <c:v>6.8390000000000004</c:v>
                </c:pt>
                <c:pt idx="3156">
                  <c:v>6.8129999999999997</c:v>
                </c:pt>
                <c:pt idx="3157">
                  <c:v>6.7880000000000003</c:v>
                </c:pt>
                <c:pt idx="3158">
                  <c:v>6.7629999999999999</c:v>
                </c:pt>
                <c:pt idx="3159">
                  <c:v>6.7629999999999999</c:v>
                </c:pt>
                <c:pt idx="3160">
                  <c:v>6.7370000000000001</c:v>
                </c:pt>
                <c:pt idx="3161">
                  <c:v>6.7370000000000001</c:v>
                </c:pt>
                <c:pt idx="3162">
                  <c:v>6.7370000000000001</c:v>
                </c:pt>
                <c:pt idx="3163">
                  <c:v>6.7119999999999997</c:v>
                </c:pt>
                <c:pt idx="3164">
                  <c:v>6.7119999999999997</c:v>
                </c:pt>
                <c:pt idx="3165">
                  <c:v>6.7119999999999997</c:v>
                </c:pt>
                <c:pt idx="3166">
                  <c:v>6.7119999999999997</c:v>
                </c:pt>
                <c:pt idx="3167">
                  <c:v>6.6870000000000003</c:v>
                </c:pt>
                <c:pt idx="3168">
                  <c:v>6.6870000000000003</c:v>
                </c:pt>
                <c:pt idx="3169">
                  <c:v>6.6870000000000003</c:v>
                </c:pt>
                <c:pt idx="3170">
                  <c:v>6.6870000000000003</c:v>
                </c:pt>
                <c:pt idx="3171">
                  <c:v>6.6870000000000003</c:v>
                </c:pt>
                <c:pt idx="3172">
                  <c:v>6.6870000000000003</c:v>
                </c:pt>
                <c:pt idx="3173">
                  <c:v>6.6870000000000003</c:v>
                </c:pt>
                <c:pt idx="3174">
                  <c:v>6.6870000000000003</c:v>
                </c:pt>
                <c:pt idx="3175">
                  <c:v>6.6609999999999996</c:v>
                </c:pt>
                <c:pt idx="3176">
                  <c:v>6.6609999999999996</c:v>
                </c:pt>
                <c:pt idx="3177">
                  <c:v>6.6609999999999996</c:v>
                </c:pt>
                <c:pt idx="3178">
                  <c:v>6.6609999999999996</c:v>
                </c:pt>
                <c:pt idx="3179">
                  <c:v>6.6609999999999996</c:v>
                </c:pt>
                <c:pt idx="3180">
                  <c:v>6.6870000000000003</c:v>
                </c:pt>
                <c:pt idx="3181">
                  <c:v>6.6609999999999996</c:v>
                </c:pt>
                <c:pt idx="3182">
                  <c:v>6.6609999999999996</c:v>
                </c:pt>
                <c:pt idx="3183">
                  <c:v>6.6609999999999996</c:v>
                </c:pt>
                <c:pt idx="3184">
                  <c:v>6.6609999999999996</c:v>
                </c:pt>
                <c:pt idx="3185">
                  <c:v>6.6609999999999996</c:v>
                </c:pt>
                <c:pt idx="3186">
                  <c:v>6.6609999999999996</c:v>
                </c:pt>
                <c:pt idx="3187">
                  <c:v>6.6609999999999996</c:v>
                </c:pt>
                <c:pt idx="3188">
                  <c:v>6.6609999999999996</c:v>
                </c:pt>
                <c:pt idx="3189">
                  <c:v>6.6609999999999996</c:v>
                </c:pt>
                <c:pt idx="3190">
                  <c:v>6.6360000000000001</c:v>
                </c:pt>
                <c:pt idx="3191">
                  <c:v>6.6360000000000001</c:v>
                </c:pt>
                <c:pt idx="3192">
                  <c:v>6.6360000000000001</c:v>
                </c:pt>
                <c:pt idx="3193">
                  <c:v>6.6360000000000001</c:v>
                </c:pt>
                <c:pt idx="3194">
                  <c:v>6.6360000000000001</c:v>
                </c:pt>
                <c:pt idx="3195">
                  <c:v>6.6360000000000001</c:v>
                </c:pt>
                <c:pt idx="3196">
                  <c:v>6.6360000000000001</c:v>
                </c:pt>
                <c:pt idx="3197">
                  <c:v>6.6360000000000001</c:v>
                </c:pt>
                <c:pt idx="3198">
                  <c:v>6.6360000000000001</c:v>
                </c:pt>
                <c:pt idx="3199">
                  <c:v>6.6109999999999998</c:v>
                </c:pt>
                <c:pt idx="3200">
                  <c:v>6.6109999999999998</c:v>
                </c:pt>
                <c:pt idx="3201">
                  <c:v>6.6109999999999998</c:v>
                </c:pt>
                <c:pt idx="3202">
                  <c:v>6.6360000000000001</c:v>
                </c:pt>
                <c:pt idx="3203">
                  <c:v>6.6360000000000001</c:v>
                </c:pt>
                <c:pt idx="3204">
                  <c:v>6.6109999999999998</c:v>
                </c:pt>
                <c:pt idx="3205">
                  <c:v>6.6109999999999998</c:v>
                </c:pt>
                <c:pt idx="3206">
                  <c:v>6.6109999999999998</c:v>
                </c:pt>
                <c:pt idx="3207">
                  <c:v>6.6109999999999998</c:v>
                </c:pt>
                <c:pt idx="3208">
                  <c:v>6.6109999999999998</c:v>
                </c:pt>
                <c:pt idx="3209">
                  <c:v>6.6109999999999998</c:v>
                </c:pt>
                <c:pt idx="3210">
                  <c:v>6.6109999999999998</c:v>
                </c:pt>
                <c:pt idx="3211">
                  <c:v>6.6360000000000001</c:v>
                </c:pt>
                <c:pt idx="3212">
                  <c:v>6.6360000000000001</c:v>
                </c:pt>
                <c:pt idx="3213">
                  <c:v>6.6870000000000003</c:v>
                </c:pt>
                <c:pt idx="3214">
                  <c:v>6.7119999999999997</c:v>
                </c:pt>
                <c:pt idx="3215">
                  <c:v>6.7880000000000003</c:v>
                </c:pt>
                <c:pt idx="3216">
                  <c:v>6.8390000000000004</c:v>
                </c:pt>
                <c:pt idx="3217">
                  <c:v>6.9139999999999997</c:v>
                </c:pt>
                <c:pt idx="3218">
                  <c:v>6.94</c:v>
                </c:pt>
                <c:pt idx="3219">
                  <c:v>6.9649999999999999</c:v>
                </c:pt>
                <c:pt idx="3220">
                  <c:v>6.99</c:v>
                </c:pt>
                <c:pt idx="3221">
                  <c:v>7.0410000000000004</c:v>
                </c:pt>
                <c:pt idx="3222">
                  <c:v>7.0659999999999998</c:v>
                </c:pt>
                <c:pt idx="3223">
                  <c:v>7.0149999999999997</c:v>
                </c:pt>
                <c:pt idx="3224">
                  <c:v>7.0910000000000002</c:v>
                </c:pt>
                <c:pt idx="3225">
                  <c:v>7.0910000000000002</c:v>
                </c:pt>
                <c:pt idx="3226">
                  <c:v>7.0910000000000002</c:v>
                </c:pt>
                <c:pt idx="3227">
                  <c:v>7.0910000000000002</c:v>
                </c:pt>
                <c:pt idx="3228">
                  <c:v>7.0659999999999998</c:v>
                </c:pt>
                <c:pt idx="3229">
                  <c:v>7.0910000000000002</c:v>
                </c:pt>
                <c:pt idx="3230">
                  <c:v>7.0910000000000002</c:v>
                </c:pt>
                <c:pt idx="3231">
                  <c:v>7.0659999999999998</c:v>
                </c:pt>
                <c:pt idx="3232">
                  <c:v>7.0659999999999998</c:v>
                </c:pt>
                <c:pt idx="3233">
                  <c:v>7.0659999999999998</c:v>
                </c:pt>
                <c:pt idx="3234">
                  <c:v>7.0410000000000004</c:v>
                </c:pt>
                <c:pt idx="3235">
                  <c:v>7.0149999999999997</c:v>
                </c:pt>
                <c:pt idx="3236">
                  <c:v>6.99</c:v>
                </c:pt>
                <c:pt idx="3237">
                  <c:v>6.9649999999999999</c:v>
                </c:pt>
                <c:pt idx="3238">
                  <c:v>6.94</c:v>
                </c:pt>
                <c:pt idx="3239">
                  <c:v>6.94</c:v>
                </c:pt>
                <c:pt idx="3240">
                  <c:v>6.94</c:v>
                </c:pt>
                <c:pt idx="3241">
                  <c:v>6.9139999999999997</c:v>
                </c:pt>
                <c:pt idx="3242">
                  <c:v>6.8890000000000002</c:v>
                </c:pt>
                <c:pt idx="3243">
                  <c:v>6.8890000000000002</c:v>
                </c:pt>
                <c:pt idx="3244">
                  <c:v>6.8639999999999999</c:v>
                </c:pt>
                <c:pt idx="3245">
                  <c:v>6.8639999999999999</c:v>
                </c:pt>
                <c:pt idx="3246">
                  <c:v>6.8639999999999999</c:v>
                </c:pt>
                <c:pt idx="3247">
                  <c:v>6.8390000000000004</c:v>
                </c:pt>
                <c:pt idx="3248">
                  <c:v>6.8390000000000004</c:v>
                </c:pt>
                <c:pt idx="3249">
                  <c:v>6.8390000000000004</c:v>
                </c:pt>
                <c:pt idx="3250">
                  <c:v>6.8390000000000004</c:v>
                </c:pt>
                <c:pt idx="3251">
                  <c:v>6.8129999999999997</c:v>
                </c:pt>
                <c:pt idx="3252">
                  <c:v>6.8129999999999997</c:v>
                </c:pt>
                <c:pt idx="3253">
                  <c:v>6.8129999999999997</c:v>
                </c:pt>
                <c:pt idx="3254">
                  <c:v>6.8390000000000004</c:v>
                </c:pt>
                <c:pt idx="3255">
                  <c:v>6.8390000000000004</c:v>
                </c:pt>
                <c:pt idx="3256">
                  <c:v>6.8390000000000004</c:v>
                </c:pt>
                <c:pt idx="3257">
                  <c:v>6.8129999999999997</c:v>
                </c:pt>
                <c:pt idx="3258">
                  <c:v>6.8129999999999997</c:v>
                </c:pt>
                <c:pt idx="3259">
                  <c:v>6.7880000000000003</c:v>
                </c:pt>
                <c:pt idx="3260">
                  <c:v>6.8129999999999997</c:v>
                </c:pt>
                <c:pt idx="3261">
                  <c:v>6.7880000000000003</c:v>
                </c:pt>
                <c:pt idx="3262">
                  <c:v>6.7880000000000003</c:v>
                </c:pt>
                <c:pt idx="3263">
                  <c:v>6.7880000000000003</c:v>
                </c:pt>
                <c:pt idx="3264">
                  <c:v>6.7629999999999999</c:v>
                </c:pt>
                <c:pt idx="3265">
                  <c:v>6.7629999999999999</c:v>
                </c:pt>
                <c:pt idx="3266">
                  <c:v>6.7629999999999999</c:v>
                </c:pt>
                <c:pt idx="3267">
                  <c:v>6.7629999999999999</c:v>
                </c:pt>
                <c:pt idx="3268">
                  <c:v>6.7629999999999999</c:v>
                </c:pt>
                <c:pt idx="3269">
                  <c:v>6.7629999999999999</c:v>
                </c:pt>
                <c:pt idx="3270">
                  <c:v>6.7629999999999999</c:v>
                </c:pt>
                <c:pt idx="3271">
                  <c:v>6.7629999999999999</c:v>
                </c:pt>
                <c:pt idx="3272">
                  <c:v>6.7629999999999999</c:v>
                </c:pt>
                <c:pt idx="3273">
                  <c:v>6.7880000000000003</c:v>
                </c:pt>
                <c:pt idx="3274">
                  <c:v>6.7880000000000003</c:v>
                </c:pt>
                <c:pt idx="3275">
                  <c:v>6.7880000000000003</c:v>
                </c:pt>
                <c:pt idx="3276">
                  <c:v>6.7880000000000003</c:v>
                </c:pt>
                <c:pt idx="3277">
                  <c:v>6.7880000000000003</c:v>
                </c:pt>
                <c:pt idx="3278">
                  <c:v>6.7880000000000003</c:v>
                </c:pt>
                <c:pt idx="3279">
                  <c:v>6.7880000000000003</c:v>
                </c:pt>
                <c:pt idx="3280">
                  <c:v>6.7880000000000003</c:v>
                </c:pt>
                <c:pt idx="3281">
                  <c:v>6.8129999999999997</c:v>
                </c:pt>
                <c:pt idx="3282">
                  <c:v>6.8129999999999997</c:v>
                </c:pt>
                <c:pt idx="3283">
                  <c:v>6.8129999999999997</c:v>
                </c:pt>
                <c:pt idx="3284">
                  <c:v>6.8129999999999997</c:v>
                </c:pt>
                <c:pt idx="3285">
                  <c:v>6.8129999999999997</c:v>
                </c:pt>
                <c:pt idx="3286">
                  <c:v>6.8129999999999997</c:v>
                </c:pt>
                <c:pt idx="3287">
                  <c:v>6.8129999999999997</c:v>
                </c:pt>
                <c:pt idx="3288">
                  <c:v>6.8129999999999997</c:v>
                </c:pt>
                <c:pt idx="3289">
                  <c:v>6.8129999999999997</c:v>
                </c:pt>
                <c:pt idx="3290">
                  <c:v>6.8390000000000004</c:v>
                </c:pt>
                <c:pt idx="3291">
                  <c:v>6.8390000000000004</c:v>
                </c:pt>
                <c:pt idx="3292">
                  <c:v>6.8390000000000004</c:v>
                </c:pt>
                <c:pt idx="3293">
                  <c:v>6.8390000000000004</c:v>
                </c:pt>
                <c:pt idx="3294">
                  <c:v>6.8390000000000004</c:v>
                </c:pt>
                <c:pt idx="3295">
                  <c:v>6.8390000000000004</c:v>
                </c:pt>
                <c:pt idx="3296">
                  <c:v>6.8129999999999997</c:v>
                </c:pt>
                <c:pt idx="3297">
                  <c:v>6.8129999999999997</c:v>
                </c:pt>
                <c:pt idx="3298">
                  <c:v>6.8129999999999997</c:v>
                </c:pt>
                <c:pt idx="3299">
                  <c:v>6.8129999999999997</c:v>
                </c:pt>
                <c:pt idx="3300">
                  <c:v>6.8129999999999997</c:v>
                </c:pt>
                <c:pt idx="3301">
                  <c:v>6.8129999999999997</c:v>
                </c:pt>
                <c:pt idx="3302">
                  <c:v>6.8129999999999997</c:v>
                </c:pt>
                <c:pt idx="3303">
                  <c:v>6.7880000000000003</c:v>
                </c:pt>
                <c:pt idx="3304">
                  <c:v>6.7880000000000003</c:v>
                </c:pt>
                <c:pt idx="3305">
                  <c:v>6.7880000000000003</c:v>
                </c:pt>
                <c:pt idx="3306">
                  <c:v>6.7880000000000003</c:v>
                </c:pt>
                <c:pt idx="3307">
                  <c:v>6.7880000000000003</c:v>
                </c:pt>
                <c:pt idx="3308">
                  <c:v>6.8129999999999997</c:v>
                </c:pt>
                <c:pt idx="3309">
                  <c:v>6.8639999999999999</c:v>
                </c:pt>
                <c:pt idx="3310">
                  <c:v>6.8890000000000002</c:v>
                </c:pt>
                <c:pt idx="3311">
                  <c:v>6.9139999999999997</c:v>
                </c:pt>
                <c:pt idx="3312">
                  <c:v>6.94</c:v>
                </c:pt>
                <c:pt idx="3313">
                  <c:v>6.9649999999999999</c:v>
                </c:pt>
                <c:pt idx="3314">
                  <c:v>7.0410000000000004</c:v>
                </c:pt>
                <c:pt idx="3315">
                  <c:v>7.0149999999999997</c:v>
                </c:pt>
                <c:pt idx="3316">
                  <c:v>6.99</c:v>
                </c:pt>
                <c:pt idx="3317">
                  <c:v>7.0149999999999997</c:v>
                </c:pt>
                <c:pt idx="3318">
                  <c:v>7.0659999999999998</c:v>
                </c:pt>
                <c:pt idx="3319">
                  <c:v>7.0910000000000002</c:v>
                </c:pt>
                <c:pt idx="3320">
                  <c:v>7.1669999999999998</c:v>
                </c:pt>
                <c:pt idx="3321">
                  <c:v>7.1669999999999998</c:v>
                </c:pt>
                <c:pt idx="3322">
                  <c:v>7.1420000000000003</c:v>
                </c:pt>
                <c:pt idx="3323">
                  <c:v>7.1920000000000002</c:v>
                </c:pt>
                <c:pt idx="3324">
                  <c:v>7.2169999999999996</c:v>
                </c:pt>
                <c:pt idx="3325">
                  <c:v>7.1920000000000002</c:v>
                </c:pt>
                <c:pt idx="3326">
                  <c:v>7.1669999999999998</c:v>
                </c:pt>
                <c:pt idx="3327">
                  <c:v>7.1920000000000002</c:v>
                </c:pt>
                <c:pt idx="3328">
                  <c:v>7.1920000000000002</c:v>
                </c:pt>
                <c:pt idx="3329">
                  <c:v>7.1420000000000003</c:v>
                </c:pt>
                <c:pt idx="3330">
                  <c:v>7.1420000000000003</c:v>
                </c:pt>
                <c:pt idx="3331">
                  <c:v>7.1420000000000003</c:v>
                </c:pt>
                <c:pt idx="3332">
                  <c:v>7.0910000000000002</c:v>
                </c:pt>
                <c:pt idx="3333">
                  <c:v>7.0410000000000004</c:v>
                </c:pt>
                <c:pt idx="3334">
                  <c:v>7.0410000000000004</c:v>
                </c:pt>
                <c:pt idx="3335">
                  <c:v>7.0410000000000004</c:v>
                </c:pt>
                <c:pt idx="3336">
                  <c:v>7.0149999999999997</c:v>
                </c:pt>
                <c:pt idx="3337">
                  <c:v>6.99</c:v>
                </c:pt>
                <c:pt idx="3338">
                  <c:v>6.9649999999999999</c:v>
                </c:pt>
                <c:pt idx="3339">
                  <c:v>6.94</c:v>
                </c:pt>
                <c:pt idx="3340">
                  <c:v>6.9139999999999997</c:v>
                </c:pt>
                <c:pt idx="3341">
                  <c:v>6.9139999999999997</c:v>
                </c:pt>
                <c:pt idx="3342">
                  <c:v>6.8890000000000002</c:v>
                </c:pt>
                <c:pt idx="3343">
                  <c:v>6.8890000000000002</c:v>
                </c:pt>
                <c:pt idx="3344">
                  <c:v>6.8639999999999999</c:v>
                </c:pt>
                <c:pt idx="3345">
                  <c:v>6.8639999999999999</c:v>
                </c:pt>
                <c:pt idx="3346">
                  <c:v>6.8390000000000004</c:v>
                </c:pt>
                <c:pt idx="3347">
                  <c:v>6.8390000000000004</c:v>
                </c:pt>
                <c:pt idx="3348">
                  <c:v>6.8390000000000004</c:v>
                </c:pt>
                <c:pt idx="3349">
                  <c:v>6.8129999999999997</c:v>
                </c:pt>
                <c:pt idx="3350">
                  <c:v>6.8129999999999997</c:v>
                </c:pt>
                <c:pt idx="3351">
                  <c:v>6.8129999999999997</c:v>
                </c:pt>
                <c:pt idx="3352">
                  <c:v>6.7880000000000003</c:v>
                </c:pt>
                <c:pt idx="3353">
                  <c:v>6.7880000000000003</c:v>
                </c:pt>
                <c:pt idx="3354">
                  <c:v>6.7880000000000003</c:v>
                </c:pt>
                <c:pt idx="3355">
                  <c:v>6.7880000000000003</c:v>
                </c:pt>
                <c:pt idx="3356">
                  <c:v>6.7629999999999999</c:v>
                </c:pt>
                <c:pt idx="3357">
                  <c:v>6.7629999999999999</c:v>
                </c:pt>
                <c:pt idx="3358">
                  <c:v>6.7370000000000001</c:v>
                </c:pt>
                <c:pt idx="3359">
                  <c:v>6.7370000000000001</c:v>
                </c:pt>
                <c:pt idx="3360">
                  <c:v>6.7370000000000001</c:v>
                </c:pt>
                <c:pt idx="3361">
                  <c:v>6.7370000000000001</c:v>
                </c:pt>
                <c:pt idx="3362">
                  <c:v>6.7370000000000001</c:v>
                </c:pt>
                <c:pt idx="3363">
                  <c:v>6.7370000000000001</c:v>
                </c:pt>
                <c:pt idx="3364">
                  <c:v>6.7119999999999997</c:v>
                </c:pt>
                <c:pt idx="3365">
                  <c:v>6.7119999999999997</c:v>
                </c:pt>
                <c:pt idx="3366">
                  <c:v>6.7119999999999997</c:v>
                </c:pt>
                <c:pt idx="3367">
                  <c:v>6.7119999999999997</c:v>
                </c:pt>
                <c:pt idx="3368">
                  <c:v>6.6870000000000003</c:v>
                </c:pt>
                <c:pt idx="3369">
                  <c:v>6.7119999999999997</c:v>
                </c:pt>
                <c:pt idx="3370">
                  <c:v>6.6870000000000003</c:v>
                </c:pt>
                <c:pt idx="3371">
                  <c:v>6.6870000000000003</c:v>
                </c:pt>
                <c:pt idx="3372">
                  <c:v>6.6870000000000003</c:v>
                </c:pt>
                <c:pt idx="3373">
                  <c:v>6.6870000000000003</c:v>
                </c:pt>
                <c:pt idx="3374">
                  <c:v>6.6870000000000003</c:v>
                </c:pt>
                <c:pt idx="3375">
                  <c:v>6.6870000000000003</c:v>
                </c:pt>
                <c:pt idx="3376">
                  <c:v>6.6870000000000003</c:v>
                </c:pt>
                <c:pt idx="3377">
                  <c:v>6.6870000000000003</c:v>
                </c:pt>
                <c:pt idx="3378">
                  <c:v>6.6870000000000003</c:v>
                </c:pt>
                <c:pt idx="3379">
                  <c:v>6.6609999999999996</c:v>
                </c:pt>
                <c:pt idx="3380">
                  <c:v>6.6609999999999996</c:v>
                </c:pt>
                <c:pt idx="3381">
                  <c:v>6.6609999999999996</c:v>
                </c:pt>
                <c:pt idx="3382">
                  <c:v>6.6609999999999996</c:v>
                </c:pt>
                <c:pt idx="3383">
                  <c:v>6.6609999999999996</c:v>
                </c:pt>
                <c:pt idx="3384">
                  <c:v>6.6609999999999996</c:v>
                </c:pt>
                <c:pt idx="3385">
                  <c:v>6.6609999999999996</c:v>
                </c:pt>
                <c:pt idx="3386">
                  <c:v>6.6609999999999996</c:v>
                </c:pt>
                <c:pt idx="3387">
                  <c:v>6.6609999999999996</c:v>
                </c:pt>
                <c:pt idx="3388">
                  <c:v>6.6360000000000001</c:v>
                </c:pt>
                <c:pt idx="3389">
                  <c:v>6.6360000000000001</c:v>
                </c:pt>
                <c:pt idx="3390">
                  <c:v>6.6360000000000001</c:v>
                </c:pt>
                <c:pt idx="3391">
                  <c:v>6.6360000000000001</c:v>
                </c:pt>
                <c:pt idx="3392">
                  <c:v>6.6609999999999996</c:v>
                </c:pt>
                <c:pt idx="3393">
                  <c:v>6.6609999999999996</c:v>
                </c:pt>
                <c:pt idx="3394">
                  <c:v>6.6609999999999996</c:v>
                </c:pt>
                <c:pt idx="3395">
                  <c:v>6.6609999999999996</c:v>
                </c:pt>
                <c:pt idx="3396">
                  <c:v>6.6609999999999996</c:v>
                </c:pt>
                <c:pt idx="3397">
                  <c:v>6.6360000000000001</c:v>
                </c:pt>
                <c:pt idx="3398">
                  <c:v>6.6360000000000001</c:v>
                </c:pt>
                <c:pt idx="3399">
                  <c:v>6.6609999999999996</c:v>
                </c:pt>
                <c:pt idx="3400">
                  <c:v>6.6609999999999996</c:v>
                </c:pt>
                <c:pt idx="3401">
                  <c:v>6.6609999999999996</c:v>
                </c:pt>
                <c:pt idx="3402">
                  <c:v>6.6609999999999996</c:v>
                </c:pt>
                <c:pt idx="3403">
                  <c:v>6.6609999999999996</c:v>
                </c:pt>
                <c:pt idx="3404">
                  <c:v>6.6870000000000003</c:v>
                </c:pt>
                <c:pt idx="3405">
                  <c:v>6.6870000000000003</c:v>
                </c:pt>
                <c:pt idx="3406">
                  <c:v>6.7370000000000001</c:v>
                </c:pt>
                <c:pt idx="3407">
                  <c:v>6.8129999999999997</c:v>
                </c:pt>
                <c:pt idx="3408">
                  <c:v>6.8890000000000002</c:v>
                </c:pt>
                <c:pt idx="3409">
                  <c:v>6.94</c:v>
                </c:pt>
                <c:pt idx="3410">
                  <c:v>6.99</c:v>
                </c:pt>
                <c:pt idx="3411">
                  <c:v>7.0149999999999997</c:v>
                </c:pt>
                <c:pt idx="3412">
                  <c:v>7.0659999999999998</c:v>
                </c:pt>
                <c:pt idx="3413">
                  <c:v>7.0910000000000002</c:v>
                </c:pt>
                <c:pt idx="3414">
                  <c:v>7.1159999999999997</c:v>
                </c:pt>
                <c:pt idx="3415">
                  <c:v>7.1420000000000003</c:v>
                </c:pt>
                <c:pt idx="3416">
                  <c:v>7.1669999999999998</c:v>
                </c:pt>
                <c:pt idx="3417">
                  <c:v>7.1920000000000002</c:v>
                </c:pt>
                <c:pt idx="3418">
                  <c:v>7.1920000000000002</c:v>
                </c:pt>
                <c:pt idx="3419">
                  <c:v>7.2169999999999996</c:v>
                </c:pt>
                <c:pt idx="3420">
                  <c:v>7.2169999999999996</c:v>
                </c:pt>
                <c:pt idx="3421">
                  <c:v>7.2169999999999996</c:v>
                </c:pt>
                <c:pt idx="3422">
                  <c:v>7.2169999999999996</c:v>
                </c:pt>
                <c:pt idx="3423">
                  <c:v>7.2169999999999996</c:v>
                </c:pt>
                <c:pt idx="3424">
                  <c:v>7.1920000000000002</c:v>
                </c:pt>
                <c:pt idx="3425">
                  <c:v>7.1920000000000002</c:v>
                </c:pt>
                <c:pt idx="3426">
                  <c:v>7.1669999999999998</c:v>
                </c:pt>
                <c:pt idx="3427">
                  <c:v>7.1420000000000003</c:v>
                </c:pt>
                <c:pt idx="3428">
                  <c:v>7.1159999999999997</c:v>
                </c:pt>
                <c:pt idx="3429">
                  <c:v>7.0659999999999998</c:v>
                </c:pt>
                <c:pt idx="3430">
                  <c:v>7.0410000000000004</c:v>
                </c:pt>
                <c:pt idx="3431">
                  <c:v>7.0149999999999997</c:v>
                </c:pt>
                <c:pt idx="3432">
                  <c:v>6.99</c:v>
                </c:pt>
                <c:pt idx="3433">
                  <c:v>6.99</c:v>
                </c:pt>
                <c:pt idx="3434">
                  <c:v>6.9649999999999999</c:v>
                </c:pt>
                <c:pt idx="3435">
                  <c:v>6.94</c:v>
                </c:pt>
                <c:pt idx="3436">
                  <c:v>6.94</c:v>
                </c:pt>
                <c:pt idx="3437">
                  <c:v>6.9139999999999997</c:v>
                </c:pt>
                <c:pt idx="3438">
                  <c:v>6.8890000000000002</c:v>
                </c:pt>
                <c:pt idx="3439">
                  <c:v>6.8639999999999999</c:v>
                </c:pt>
                <c:pt idx="3440">
                  <c:v>6.8390000000000004</c:v>
                </c:pt>
                <c:pt idx="3441">
                  <c:v>6.8390000000000004</c:v>
                </c:pt>
                <c:pt idx="3442">
                  <c:v>6.8129999999999997</c:v>
                </c:pt>
                <c:pt idx="3443">
                  <c:v>6.7880000000000003</c:v>
                </c:pt>
                <c:pt idx="3444">
                  <c:v>6.7880000000000003</c:v>
                </c:pt>
                <c:pt idx="3445">
                  <c:v>6.7880000000000003</c:v>
                </c:pt>
                <c:pt idx="3446">
                  <c:v>6.7629999999999999</c:v>
                </c:pt>
                <c:pt idx="3447">
                  <c:v>6.7629999999999999</c:v>
                </c:pt>
                <c:pt idx="3448">
                  <c:v>6.7629999999999999</c:v>
                </c:pt>
                <c:pt idx="3449">
                  <c:v>6.7370000000000001</c:v>
                </c:pt>
                <c:pt idx="3450">
                  <c:v>6.7370000000000001</c:v>
                </c:pt>
                <c:pt idx="3451">
                  <c:v>6.7370000000000001</c:v>
                </c:pt>
                <c:pt idx="3452">
                  <c:v>6.7370000000000001</c:v>
                </c:pt>
                <c:pt idx="3453">
                  <c:v>6.7370000000000001</c:v>
                </c:pt>
                <c:pt idx="3454">
                  <c:v>6.7119999999999997</c:v>
                </c:pt>
                <c:pt idx="3455">
                  <c:v>6.7119999999999997</c:v>
                </c:pt>
                <c:pt idx="3456">
                  <c:v>6.7119999999999997</c:v>
                </c:pt>
                <c:pt idx="3457">
                  <c:v>6.7119999999999997</c:v>
                </c:pt>
                <c:pt idx="3458">
                  <c:v>6.6870000000000003</c:v>
                </c:pt>
                <c:pt idx="3459">
                  <c:v>6.6870000000000003</c:v>
                </c:pt>
                <c:pt idx="3460">
                  <c:v>6.6870000000000003</c:v>
                </c:pt>
                <c:pt idx="3461">
                  <c:v>6.6870000000000003</c:v>
                </c:pt>
                <c:pt idx="3462">
                  <c:v>6.6609999999999996</c:v>
                </c:pt>
                <c:pt idx="3463">
                  <c:v>6.6609999999999996</c:v>
                </c:pt>
                <c:pt idx="3464">
                  <c:v>6.6609999999999996</c:v>
                </c:pt>
                <c:pt idx="3465">
                  <c:v>6.6609999999999996</c:v>
                </c:pt>
                <c:pt idx="3466">
                  <c:v>6.6609999999999996</c:v>
                </c:pt>
                <c:pt idx="3467">
                  <c:v>6.6609999999999996</c:v>
                </c:pt>
                <c:pt idx="3468">
                  <c:v>6.6360000000000001</c:v>
                </c:pt>
                <c:pt idx="3469">
                  <c:v>6.6360000000000001</c:v>
                </c:pt>
                <c:pt idx="3470">
                  <c:v>6.6360000000000001</c:v>
                </c:pt>
                <c:pt idx="3471">
                  <c:v>6.6360000000000001</c:v>
                </c:pt>
                <c:pt idx="3472">
                  <c:v>6.6360000000000001</c:v>
                </c:pt>
                <c:pt idx="3473">
                  <c:v>6.6360000000000001</c:v>
                </c:pt>
                <c:pt idx="3474">
                  <c:v>6.6360000000000001</c:v>
                </c:pt>
                <c:pt idx="3475">
                  <c:v>6.6360000000000001</c:v>
                </c:pt>
                <c:pt idx="3476">
                  <c:v>6.6360000000000001</c:v>
                </c:pt>
                <c:pt idx="3477">
                  <c:v>6.6109999999999998</c:v>
                </c:pt>
                <c:pt idx="3478">
                  <c:v>6.6109999999999998</c:v>
                </c:pt>
                <c:pt idx="3479">
                  <c:v>6.6109999999999998</c:v>
                </c:pt>
                <c:pt idx="3480">
                  <c:v>6.585</c:v>
                </c:pt>
                <c:pt idx="3481">
                  <c:v>6.6109999999999998</c:v>
                </c:pt>
                <c:pt idx="3482">
                  <c:v>6.6109999999999998</c:v>
                </c:pt>
                <c:pt idx="3483">
                  <c:v>6.6109999999999998</c:v>
                </c:pt>
                <c:pt idx="3484">
                  <c:v>6.585</c:v>
                </c:pt>
                <c:pt idx="3485">
                  <c:v>6.585</c:v>
                </c:pt>
                <c:pt idx="3486">
                  <c:v>6.585</c:v>
                </c:pt>
                <c:pt idx="3487">
                  <c:v>6.585</c:v>
                </c:pt>
                <c:pt idx="3488">
                  <c:v>6.585</c:v>
                </c:pt>
                <c:pt idx="3489">
                  <c:v>6.585</c:v>
                </c:pt>
                <c:pt idx="3490">
                  <c:v>6.585</c:v>
                </c:pt>
                <c:pt idx="3491">
                  <c:v>6.585</c:v>
                </c:pt>
                <c:pt idx="3492">
                  <c:v>6.585</c:v>
                </c:pt>
                <c:pt idx="3493">
                  <c:v>6.585</c:v>
                </c:pt>
                <c:pt idx="3494">
                  <c:v>6.585</c:v>
                </c:pt>
                <c:pt idx="3495">
                  <c:v>6.585</c:v>
                </c:pt>
                <c:pt idx="3496">
                  <c:v>6.585</c:v>
                </c:pt>
                <c:pt idx="3497">
                  <c:v>6.585</c:v>
                </c:pt>
                <c:pt idx="3498">
                  <c:v>6.585</c:v>
                </c:pt>
                <c:pt idx="3499">
                  <c:v>6.585</c:v>
                </c:pt>
                <c:pt idx="3500">
                  <c:v>6.6109999999999998</c:v>
                </c:pt>
                <c:pt idx="3501">
                  <c:v>6.6360000000000001</c:v>
                </c:pt>
                <c:pt idx="3502">
                  <c:v>6.7119999999999997</c:v>
                </c:pt>
                <c:pt idx="3503">
                  <c:v>6.7880000000000003</c:v>
                </c:pt>
                <c:pt idx="3504">
                  <c:v>6.8639999999999999</c:v>
                </c:pt>
                <c:pt idx="3505">
                  <c:v>6.94</c:v>
                </c:pt>
                <c:pt idx="3506">
                  <c:v>6.94</c:v>
                </c:pt>
                <c:pt idx="3507">
                  <c:v>6.94</c:v>
                </c:pt>
                <c:pt idx="3508">
                  <c:v>6.99</c:v>
                </c:pt>
                <c:pt idx="3509">
                  <c:v>7.0410000000000004</c:v>
                </c:pt>
                <c:pt idx="3510">
                  <c:v>7.0910000000000002</c:v>
                </c:pt>
                <c:pt idx="3511">
                  <c:v>7.0910000000000002</c:v>
                </c:pt>
                <c:pt idx="3512">
                  <c:v>7.1159999999999997</c:v>
                </c:pt>
                <c:pt idx="3513">
                  <c:v>7.1159999999999997</c:v>
                </c:pt>
                <c:pt idx="3514">
                  <c:v>7.1159999999999997</c:v>
                </c:pt>
                <c:pt idx="3515">
                  <c:v>7.1420000000000003</c:v>
                </c:pt>
                <c:pt idx="3516">
                  <c:v>7.1669999999999998</c:v>
                </c:pt>
                <c:pt idx="3517">
                  <c:v>7.1669999999999998</c:v>
                </c:pt>
                <c:pt idx="3518">
                  <c:v>7.1920000000000002</c:v>
                </c:pt>
                <c:pt idx="3519">
                  <c:v>7.1669999999999998</c:v>
                </c:pt>
                <c:pt idx="3520">
                  <c:v>7.1420000000000003</c:v>
                </c:pt>
                <c:pt idx="3521">
                  <c:v>7.1159999999999997</c:v>
                </c:pt>
                <c:pt idx="3522">
                  <c:v>7.1159999999999997</c:v>
                </c:pt>
                <c:pt idx="3523">
                  <c:v>7.0910000000000002</c:v>
                </c:pt>
                <c:pt idx="3524">
                  <c:v>7.0659999999999998</c:v>
                </c:pt>
                <c:pt idx="3525">
                  <c:v>7.0410000000000004</c:v>
                </c:pt>
                <c:pt idx="3526">
                  <c:v>7.0149999999999997</c:v>
                </c:pt>
                <c:pt idx="3527">
                  <c:v>6.99</c:v>
                </c:pt>
                <c:pt idx="3528">
                  <c:v>6.9649999999999999</c:v>
                </c:pt>
                <c:pt idx="3529">
                  <c:v>6.94</c:v>
                </c:pt>
                <c:pt idx="3530">
                  <c:v>6.9139999999999997</c:v>
                </c:pt>
                <c:pt idx="3531">
                  <c:v>6.8890000000000002</c:v>
                </c:pt>
                <c:pt idx="3532">
                  <c:v>6.8890000000000002</c:v>
                </c:pt>
                <c:pt idx="3533">
                  <c:v>6.8639999999999999</c:v>
                </c:pt>
                <c:pt idx="3534">
                  <c:v>6.8390000000000004</c:v>
                </c:pt>
                <c:pt idx="3535">
                  <c:v>6.8390000000000004</c:v>
                </c:pt>
                <c:pt idx="3536">
                  <c:v>6.8390000000000004</c:v>
                </c:pt>
                <c:pt idx="3537">
                  <c:v>6.8390000000000004</c:v>
                </c:pt>
                <c:pt idx="3538">
                  <c:v>6.8129999999999997</c:v>
                </c:pt>
                <c:pt idx="3539">
                  <c:v>6.7880000000000003</c:v>
                </c:pt>
                <c:pt idx="3540">
                  <c:v>6.7629999999999999</c:v>
                </c:pt>
                <c:pt idx="3541">
                  <c:v>6.7629999999999999</c:v>
                </c:pt>
                <c:pt idx="3542">
                  <c:v>6.7629999999999999</c:v>
                </c:pt>
                <c:pt idx="3543">
                  <c:v>6.7629999999999999</c:v>
                </c:pt>
                <c:pt idx="3544">
                  <c:v>6.7370000000000001</c:v>
                </c:pt>
                <c:pt idx="3545">
                  <c:v>6.7370000000000001</c:v>
                </c:pt>
                <c:pt idx="3546">
                  <c:v>6.7370000000000001</c:v>
                </c:pt>
                <c:pt idx="3547">
                  <c:v>6.7370000000000001</c:v>
                </c:pt>
                <c:pt idx="3548">
                  <c:v>6.7370000000000001</c:v>
                </c:pt>
                <c:pt idx="3549">
                  <c:v>6.7370000000000001</c:v>
                </c:pt>
                <c:pt idx="3550">
                  <c:v>6.7370000000000001</c:v>
                </c:pt>
                <c:pt idx="3551">
                  <c:v>6.7370000000000001</c:v>
                </c:pt>
                <c:pt idx="3552">
                  <c:v>6.7370000000000001</c:v>
                </c:pt>
                <c:pt idx="3553">
                  <c:v>6.7370000000000001</c:v>
                </c:pt>
                <c:pt idx="3554">
                  <c:v>6.7119999999999997</c:v>
                </c:pt>
                <c:pt idx="3555">
                  <c:v>6.7119999999999997</c:v>
                </c:pt>
                <c:pt idx="3556">
                  <c:v>6.6870000000000003</c:v>
                </c:pt>
                <c:pt idx="3557">
                  <c:v>6.6870000000000003</c:v>
                </c:pt>
                <c:pt idx="3558">
                  <c:v>6.6870000000000003</c:v>
                </c:pt>
                <c:pt idx="3559">
                  <c:v>6.6870000000000003</c:v>
                </c:pt>
                <c:pt idx="3560">
                  <c:v>6.6870000000000003</c:v>
                </c:pt>
                <c:pt idx="3561">
                  <c:v>6.6870000000000003</c:v>
                </c:pt>
                <c:pt idx="3562">
                  <c:v>6.6870000000000003</c:v>
                </c:pt>
                <c:pt idx="3563">
                  <c:v>6.6870000000000003</c:v>
                </c:pt>
                <c:pt idx="3564">
                  <c:v>6.6870000000000003</c:v>
                </c:pt>
                <c:pt idx="3565">
                  <c:v>6.6609999999999996</c:v>
                </c:pt>
                <c:pt idx="3566">
                  <c:v>6.6609999999999996</c:v>
                </c:pt>
                <c:pt idx="3567">
                  <c:v>6.6609999999999996</c:v>
                </c:pt>
                <c:pt idx="3568">
                  <c:v>6.6609999999999996</c:v>
                </c:pt>
                <c:pt idx="3569">
                  <c:v>6.6609999999999996</c:v>
                </c:pt>
                <c:pt idx="3570">
                  <c:v>6.6609999999999996</c:v>
                </c:pt>
                <c:pt idx="3571">
                  <c:v>6.6609999999999996</c:v>
                </c:pt>
                <c:pt idx="3572">
                  <c:v>6.6609999999999996</c:v>
                </c:pt>
                <c:pt idx="3573">
                  <c:v>6.6360000000000001</c:v>
                </c:pt>
                <c:pt idx="3574">
                  <c:v>6.6360000000000001</c:v>
                </c:pt>
                <c:pt idx="3575">
                  <c:v>6.6360000000000001</c:v>
                </c:pt>
                <c:pt idx="3576">
                  <c:v>6.6609999999999996</c:v>
                </c:pt>
                <c:pt idx="3577">
                  <c:v>6.6609999999999996</c:v>
                </c:pt>
                <c:pt idx="3578">
                  <c:v>6.6360000000000001</c:v>
                </c:pt>
                <c:pt idx="3579">
                  <c:v>6.6360000000000001</c:v>
                </c:pt>
                <c:pt idx="3580">
                  <c:v>6.6360000000000001</c:v>
                </c:pt>
                <c:pt idx="3581">
                  <c:v>6.6360000000000001</c:v>
                </c:pt>
                <c:pt idx="3582">
                  <c:v>6.6360000000000001</c:v>
                </c:pt>
                <c:pt idx="3583">
                  <c:v>6.6360000000000001</c:v>
                </c:pt>
                <c:pt idx="3584">
                  <c:v>6.6360000000000001</c:v>
                </c:pt>
                <c:pt idx="3585">
                  <c:v>6.6360000000000001</c:v>
                </c:pt>
                <c:pt idx="3586">
                  <c:v>6.6360000000000001</c:v>
                </c:pt>
                <c:pt idx="3587">
                  <c:v>6.6609999999999996</c:v>
                </c:pt>
                <c:pt idx="3588">
                  <c:v>6.6609999999999996</c:v>
                </c:pt>
                <c:pt idx="3589">
                  <c:v>6.6870000000000003</c:v>
                </c:pt>
                <c:pt idx="3590">
                  <c:v>6.6870000000000003</c:v>
                </c:pt>
                <c:pt idx="3591">
                  <c:v>6.6870000000000003</c:v>
                </c:pt>
                <c:pt idx="3592">
                  <c:v>6.7119999999999997</c:v>
                </c:pt>
                <c:pt idx="3593">
                  <c:v>6.7119999999999997</c:v>
                </c:pt>
                <c:pt idx="3594">
                  <c:v>6.7119999999999997</c:v>
                </c:pt>
                <c:pt idx="3595">
                  <c:v>6.7119999999999997</c:v>
                </c:pt>
                <c:pt idx="3596">
                  <c:v>6.7119999999999997</c:v>
                </c:pt>
                <c:pt idx="3597">
                  <c:v>6.7370000000000001</c:v>
                </c:pt>
                <c:pt idx="3598">
                  <c:v>6.7880000000000003</c:v>
                </c:pt>
                <c:pt idx="3599">
                  <c:v>6.8639999999999999</c:v>
                </c:pt>
                <c:pt idx="3600">
                  <c:v>6.9139999999999997</c:v>
                </c:pt>
                <c:pt idx="3601">
                  <c:v>6.9649999999999999</c:v>
                </c:pt>
                <c:pt idx="3602">
                  <c:v>6.99</c:v>
                </c:pt>
                <c:pt idx="3603">
                  <c:v>7.0410000000000004</c:v>
                </c:pt>
                <c:pt idx="3604">
                  <c:v>7.0659999999999998</c:v>
                </c:pt>
                <c:pt idx="3605">
                  <c:v>7.0910000000000002</c:v>
                </c:pt>
                <c:pt idx="3606">
                  <c:v>7.1159999999999997</c:v>
                </c:pt>
                <c:pt idx="3607">
                  <c:v>7.1420000000000003</c:v>
                </c:pt>
                <c:pt idx="3608">
                  <c:v>7.1420000000000003</c:v>
                </c:pt>
                <c:pt idx="3609">
                  <c:v>7.1920000000000002</c:v>
                </c:pt>
                <c:pt idx="3610">
                  <c:v>7.1920000000000002</c:v>
                </c:pt>
                <c:pt idx="3611">
                  <c:v>7.2169999999999996</c:v>
                </c:pt>
                <c:pt idx="3612">
                  <c:v>7.242</c:v>
                </c:pt>
                <c:pt idx="3613">
                  <c:v>7.242</c:v>
                </c:pt>
                <c:pt idx="3614">
                  <c:v>7.242</c:v>
                </c:pt>
                <c:pt idx="3615">
                  <c:v>7.2169999999999996</c:v>
                </c:pt>
                <c:pt idx="3616">
                  <c:v>7.1920000000000002</c:v>
                </c:pt>
                <c:pt idx="3617">
                  <c:v>7.1669999999999998</c:v>
                </c:pt>
                <c:pt idx="3618">
                  <c:v>7.1420000000000003</c:v>
                </c:pt>
                <c:pt idx="3619">
                  <c:v>7.1669999999999998</c:v>
                </c:pt>
                <c:pt idx="3620">
                  <c:v>7.1420000000000003</c:v>
                </c:pt>
                <c:pt idx="3621">
                  <c:v>7.0659999999999998</c:v>
                </c:pt>
                <c:pt idx="3622">
                  <c:v>6.99</c:v>
                </c:pt>
                <c:pt idx="3623">
                  <c:v>6.99</c:v>
                </c:pt>
                <c:pt idx="3624">
                  <c:v>6.9649999999999999</c:v>
                </c:pt>
                <c:pt idx="3625">
                  <c:v>6.94</c:v>
                </c:pt>
                <c:pt idx="3626">
                  <c:v>6.9139999999999997</c:v>
                </c:pt>
                <c:pt idx="3627">
                  <c:v>6.8890000000000002</c:v>
                </c:pt>
                <c:pt idx="3628">
                  <c:v>6.8639999999999999</c:v>
                </c:pt>
                <c:pt idx="3629">
                  <c:v>6.8390000000000004</c:v>
                </c:pt>
                <c:pt idx="3630">
                  <c:v>6.8390000000000004</c:v>
                </c:pt>
                <c:pt idx="3631">
                  <c:v>6.8129999999999997</c:v>
                </c:pt>
                <c:pt idx="3632">
                  <c:v>6.8129999999999997</c:v>
                </c:pt>
                <c:pt idx="3633">
                  <c:v>6.7880000000000003</c:v>
                </c:pt>
                <c:pt idx="3634">
                  <c:v>6.7880000000000003</c:v>
                </c:pt>
                <c:pt idx="3635">
                  <c:v>6.7629999999999999</c:v>
                </c:pt>
                <c:pt idx="3636">
                  <c:v>6.7629999999999999</c:v>
                </c:pt>
                <c:pt idx="3637">
                  <c:v>6.7370000000000001</c:v>
                </c:pt>
                <c:pt idx="3638">
                  <c:v>6.7370000000000001</c:v>
                </c:pt>
                <c:pt idx="3639">
                  <c:v>6.7370000000000001</c:v>
                </c:pt>
                <c:pt idx="3640">
                  <c:v>6.7370000000000001</c:v>
                </c:pt>
                <c:pt idx="3641">
                  <c:v>6.7370000000000001</c:v>
                </c:pt>
                <c:pt idx="3642">
                  <c:v>6.7370000000000001</c:v>
                </c:pt>
                <c:pt idx="3643">
                  <c:v>6.7119999999999997</c:v>
                </c:pt>
                <c:pt idx="3644">
                  <c:v>6.7119999999999997</c:v>
                </c:pt>
                <c:pt idx="3645">
                  <c:v>6.6870000000000003</c:v>
                </c:pt>
                <c:pt idx="3646">
                  <c:v>6.6870000000000003</c:v>
                </c:pt>
                <c:pt idx="3647">
                  <c:v>6.6870000000000003</c:v>
                </c:pt>
                <c:pt idx="3648">
                  <c:v>6.6870000000000003</c:v>
                </c:pt>
                <c:pt idx="3649">
                  <c:v>6.6870000000000003</c:v>
                </c:pt>
                <c:pt idx="3650">
                  <c:v>6.6609999999999996</c:v>
                </c:pt>
                <c:pt idx="3651">
                  <c:v>6.6609999999999996</c:v>
                </c:pt>
                <c:pt idx="3652">
                  <c:v>6.6609999999999996</c:v>
                </c:pt>
                <c:pt idx="3653">
                  <c:v>6.6609999999999996</c:v>
                </c:pt>
                <c:pt idx="3654">
                  <c:v>6.6609999999999996</c:v>
                </c:pt>
                <c:pt idx="3655">
                  <c:v>6.6360000000000001</c:v>
                </c:pt>
                <c:pt idx="3656">
                  <c:v>6.6360000000000001</c:v>
                </c:pt>
                <c:pt idx="3657">
                  <c:v>6.6360000000000001</c:v>
                </c:pt>
                <c:pt idx="3658">
                  <c:v>6.6360000000000001</c:v>
                </c:pt>
                <c:pt idx="3659">
                  <c:v>6.6360000000000001</c:v>
                </c:pt>
                <c:pt idx="3660">
                  <c:v>6.6360000000000001</c:v>
                </c:pt>
                <c:pt idx="3661">
                  <c:v>6.6360000000000001</c:v>
                </c:pt>
                <c:pt idx="3662">
                  <c:v>6.6109999999999998</c:v>
                </c:pt>
                <c:pt idx="3663">
                  <c:v>6.6109999999999998</c:v>
                </c:pt>
                <c:pt idx="3664">
                  <c:v>6.6109999999999998</c:v>
                </c:pt>
                <c:pt idx="3665">
                  <c:v>6.6109999999999998</c:v>
                </c:pt>
                <c:pt idx="3666">
                  <c:v>6.6109999999999998</c:v>
                </c:pt>
                <c:pt idx="3667">
                  <c:v>6.6109999999999998</c:v>
                </c:pt>
                <c:pt idx="3668">
                  <c:v>6.585</c:v>
                </c:pt>
                <c:pt idx="3669">
                  <c:v>6.585</c:v>
                </c:pt>
                <c:pt idx="3670">
                  <c:v>6.585</c:v>
                </c:pt>
                <c:pt idx="3671">
                  <c:v>6.585</c:v>
                </c:pt>
                <c:pt idx="3672">
                  <c:v>6.56</c:v>
                </c:pt>
                <c:pt idx="3673">
                  <c:v>6.585</c:v>
                </c:pt>
                <c:pt idx="3674">
                  <c:v>6.56</c:v>
                </c:pt>
                <c:pt idx="3675">
                  <c:v>6.56</c:v>
                </c:pt>
                <c:pt idx="3676">
                  <c:v>6.56</c:v>
                </c:pt>
                <c:pt idx="3677">
                  <c:v>6.56</c:v>
                </c:pt>
                <c:pt idx="3678">
                  <c:v>6.56</c:v>
                </c:pt>
                <c:pt idx="3679">
                  <c:v>6.56</c:v>
                </c:pt>
                <c:pt idx="3680">
                  <c:v>6.56</c:v>
                </c:pt>
                <c:pt idx="3681">
                  <c:v>6.56</c:v>
                </c:pt>
                <c:pt idx="3682">
                  <c:v>6.5350000000000001</c:v>
                </c:pt>
                <c:pt idx="3683">
                  <c:v>6.5350000000000001</c:v>
                </c:pt>
                <c:pt idx="3684">
                  <c:v>6.5350000000000001</c:v>
                </c:pt>
                <c:pt idx="3685">
                  <c:v>6.56</c:v>
                </c:pt>
                <c:pt idx="3686">
                  <c:v>6.5350000000000001</c:v>
                </c:pt>
                <c:pt idx="3687">
                  <c:v>6.5350000000000001</c:v>
                </c:pt>
                <c:pt idx="3688">
                  <c:v>6.5350000000000001</c:v>
                </c:pt>
                <c:pt idx="3689">
                  <c:v>6.56</c:v>
                </c:pt>
                <c:pt idx="3690">
                  <c:v>6.56</c:v>
                </c:pt>
                <c:pt idx="3691">
                  <c:v>6.56</c:v>
                </c:pt>
                <c:pt idx="3692">
                  <c:v>6.585</c:v>
                </c:pt>
                <c:pt idx="3693">
                  <c:v>6.6109999999999998</c:v>
                </c:pt>
                <c:pt idx="3694">
                  <c:v>6.6870000000000003</c:v>
                </c:pt>
                <c:pt idx="3695">
                  <c:v>6.7629999999999999</c:v>
                </c:pt>
                <c:pt idx="3696">
                  <c:v>6.8129999999999997</c:v>
                </c:pt>
                <c:pt idx="3697">
                  <c:v>6.8890000000000002</c:v>
                </c:pt>
                <c:pt idx="3698">
                  <c:v>6.94</c:v>
                </c:pt>
                <c:pt idx="3699">
                  <c:v>6.9649999999999999</c:v>
                </c:pt>
                <c:pt idx="3700">
                  <c:v>6.99</c:v>
                </c:pt>
                <c:pt idx="3701">
                  <c:v>7.0410000000000004</c:v>
                </c:pt>
                <c:pt idx="3702">
                  <c:v>7.0659999999999998</c:v>
                </c:pt>
                <c:pt idx="3703">
                  <c:v>7.0659999999999998</c:v>
                </c:pt>
                <c:pt idx="3704">
                  <c:v>7.0910000000000002</c:v>
                </c:pt>
                <c:pt idx="3705">
                  <c:v>7.1159999999999997</c:v>
                </c:pt>
                <c:pt idx="3706">
                  <c:v>7.1420000000000003</c:v>
                </c:pt>
                <c:pt idx="3707">
                  <c:v>7.1420000000000003</c:v>
                </c:pt>
                <c:pt idx="3708">
                  <c:v>7.1920000000000002</c:v>
                </c:pt>
                <c:pt idx="3709">
                  <c:v>7.1920000000000002</c:v>
                </c:pt>
                <c:pt idx="3710">
                  <c:v>7.1920000000000002</c:v>
                </c:pt>
                <c:pt idx="3711">
                  <c:v>7.1920000000000002</c:v>
                </c:pt>
                <c:pt idx="3712">
                  <c:v>7.1420000000000003</c:v>
                </c:pt>
                <c:pt idx="3713">
                  <c:v>7.1159999999999997</c:v>
                </c:pt>
                <c:pt idx="3714">
                  <c:v>7.1159999999999997</c:v>
                </c:pt>
                <c:pt idx="3715">
                  <c:v>7.0910000000000002</c:v>
                </c:pt>
                <c:pt idx="3716">
                  <c:v>7.0410000000000004</c:v>
                </c:pt>
                <c:pt idx="3717">
                  <c:v>6.99</c:v>
                </c:pt>
                <c:pt idx="3718">
                  <c:v>6.94</c:v>
                </c:pt>
                <c:pt idx="3719">
                  <c:v>6.8890000000000002</c:v>
                </c:pt>
                <c:pt idx="3720">
                  <c:v>6.8639999999999999</c:v>
                </c:pt>
                <c:pt idx="3721">
                  <c:v>6.8390000000000004</c:v>
                </c:pt>
                <c:pt idx="3722">
                  <c:v>6.8390000000000004</c:v>
                </c:pt>
                <c:pt idx="3723">
                  <c:v>6.8390000000000004</c:v>
                </c:pt>
                <c:pt idx="3724">
                  <c:v>6.7880000000000003</c:v>
                </c:pt>
                <c:pt idx="3725">
                  <c:v>6.7880000000000003</c:v>
                </c:pt>
                <c:pt idx="3726">
                  <c:v>6.7629999999999999</c:v>
                </c:pt>
                <c:pt idx="3727">
                  <c:v>6.7629999999999999</c:v>
                </c:pt>
                <c:pt idx="3728">
                  <c:v>6.7370000000000001</c:v>
                </c:pt>
                <c:pt idx="3729">
                  <c:v>6.7370000000000001</c:v>
                </c:pt>
                <c:pt idx="3730">
                  <c:v>6.7370000000000001</c:v>
                </c:pt>
                <c:pt idx="3731">
                  <c:v>6.7119999999999997</c:v>
                </c:pt>
                <c:pt idx="3732">
                  <c:v>6.7119999999999997</c:v>
                </c:pt>
                <c:pt idx="3733">
                  <c:v>6.7119999999999997</c:v>
                </c:pt>
                <c:pt idx="3734">
                  <c:v>6.6870000000000003</c:v>
                </c:pt>
                <c:pt idx="3735">
                  <c:v>6.6870000000000003</c:v>
                </c:pt>
                <c:pt idx="3736">
                  <c:v>6.6870000000000003</c:v>
                </c:pt>
                <c:pt idx="3737">
                  <c:v>6.6870000000000003</c:v>
                </c:pt>
                <c:pt idx="3738">
                  <c:v>6.6870000000000003</c:v>
                </c:pt>
                <c:pt idx="3739">
                  <c:v>6.6609999999999996</c:v>
                </c:pt>
                <c:pt idx="3740">
                  <c:v>6.6609999999999996</c:v>
                </c:pt>
                <c:pt idx="3741">
                  <c:v>6.6609999999999996</c:v>
                </c:pt>
                <c:pt idx="3742">
                  <c:v>6.6609999999999996</c:v>
                </c:pt>
                <c:pt idx="3743">
                  <c:v>6.6360000000000001</c:v>
                </c:pt>
                <c:pt idx="3744">
                  <c:v>6.6360000000000001</c:v>
                </c:pt>
                <c:pt idx="3745">
                  <c:v>6.6360000000000001</c:v>
                </c:pt>
                <c:pt idx="3746">
                  <c:v>6.6360000000000001</c:v>
                </c:pt>
                <c:pt idx="3747">
                  <c:v>6.6360000000000001</c:v>
                </c:pt>
                <c:pt idx="3748">
                  <c:v>6.6360000000000001</c:v>
                </c:pt>
                <c:pt idx="3749">
                  <c:v>6.6360000000000001</c:v>
                </c:pt>
                <c:pt idx="3750">
                  <c:v>6.6360000000000001</c:v>
                </c:pt>
                <c:pt idx="3751">
                  <c:v>6.6360000000000001</c:v>
                </c:pt>
                <c:pt idx="3752">
                  <c:v>6.6360000000000001</c:v>
                </c:pt>
                <c:pt idx="3753">
                  <c:v>6.6109999999999998</c:v>
                </c:pt>
                <c:pt idx="3754">
                  <c:v>6.6109999999999998</c:v>
                </c:pt>
                <c:pt idx="3755">
                  <c:v>6.6109999999999998</c:v>
                </c:pt>
                <c:pt idx="3756">
                  <c:v>6.6360000000000001</c:v>
                </c:pt>
                <c:pt idx="3757">
                  <c:v>6.6360000000000001</c:v>
                </c:pt>
                <c:pt idx="3758">
                  <c:v>6.6360000000000001</c:v>
                </c:pt>
                <c:pt idx="3759">
                  <c:v>6.6360000000000001</c:v>
                </c:pt>
                <c:pt idx="3760">
                  <c:v>6.6609999999999996</c:v>
                </c:pt>
                <c:pt idx="3761">
                  <c:v>6.6609999999999996</c:v>
                </c:pt>
                <c:pt idx="3762">
                  <c:v>6.6360000000000001</c:v>
                </c:pt>
                <c:pt idx="3763">
                  <c:v>6.6360000000000001</c:v>
                </c:pt>
                <c:pt idx="3764">
                  <c:v>6.6360000000000001</c:v>
                </c:pt>
                <c:pt idx="3765">
                  <c:v>6.6609999999999996</c:v>
                </c:pt>
                <c:pt idx="3766">
                  <c:v>6.6609999999999996</c:v>
                </c:pt>
                <c:pt idx="3767">
                  <c:v>6.6870000000000003</c:v>
                </c:pt>
                <c:pt idx="3768">
                  <c:v>6.6870000000000003</c:v>
                </c:pt>
                <c:pt idx="3769">
                  <c:v>6.6870000000000003</c:v>
                </c:pt>
                <c:pt idx="3770">
                  <c:v>6.6870000000000003</c:v>
                </c:pt>
                <c:pt idx="3771">
                  <c:v>6.6870000000000003</c:v>
                </c:pt>
                <c:pt idx="3772">
                  <c:v>6.6870000000000003</c:v>
                </c:pt>
                <c:pt idx="3773">
                  <c:v>6.6870000000000003</c:v>
                </c:pt>
                <c:pt idx="3774">
                  <c:v>6.6870000000000003</c:v>
                </c:pt>
                <c:pt idx="3775">
                  <c:v>6.6870000000000003</c:v>
                </c:pt>
                <c:pt idx="3776">
                  <c:v>6.6870000000000003</c:v>
                </c:pt>
                <c:pt idx="3777">
                  <c:v>6.6870000000000003</c:v>
                </c:pt>
                <c:pt idx="3778">
                  <c:v>6.6870000000000003</c:v>
                </c:pt>
                <c:pt idx="3779">
                  <c:v>6.6870000000000003</c:v>
                </c:pt>
                <c:pt idx="3780">
                  <c:v>6.6870000000000003</c:v>
                </c:pt>
                <c:pt idx="3781">
                  <c:v>6.6870000000000003</c:v>
                </c:pt>
                <c:pt idx="3782">
                  <c:v>6.6870000000000003</c:v>
                </c:pt>
                <c:pt idx="3783">
                  <c:v>6.6870000000000003</c:v>
                </c:pt>
                <c:pt idx="3784">
                  <c:v>6.7119999999999997</c:v>
                </c:pt>
                <c:pt idx="3785">
                  <c:v>6.7119999999999997</c:v>
                </c:pt>
                <c:pt idx="3786">
                  <c:v>6.7370000000000001</c:v>
                </c:pt>
                <c:pt idx="3787">
                  <c:v>6.7370000000000001</c:v>
                </c:pt>
                <c:pt idx="3788">
                  <c:v>6.7119999999999997</c:v>
                </c:pt>
                <c:pt idx="3789">
                  <c:v>6.7370000000000001</c:v>
                </c:pt>
                <c:pt idx="3790">
                  <c:v>6.7880000000000003</c:v>
                </c:pt>
                <c:pt idx="3791">
                  <c:v>6.8639999999999999</c:v>
                </c:pt>
                <c:pt idx="3792">
                  <c:v>6.9139999999999997</c:v>
                </c:pt>
                <c:pt idx="3793">
                  <c:v>6.9649999999999999</c:v>
                </c:pt>
                <c:pt idx="3794">
                  <c:v>6.99</c:v>
                </c:pt>
                <c:pt idx="3795">
                  <c:v>7.0410000000000004</c:v>
                </c:pt>
                <c:pt idx="3796">
                  <c:v>7.0659999999999998</c:v>
                </c:pt>
                <c:pt idx="3797">
                  <c:v>7.0910000000000002</c:v>
                </c:pt>
                <c:pt idx="3798">
                  <c:v>7.1159999999999997</c:v>
                </c:pt>
                <c:pt idx="3799">
                  <c:v>7.1420000000000003</c:v>
                </c:pt>
                <c:pt idx="3800">
                  <c:v>7.1669999999999998</c:v>
                </c:pt>
                <c:pt idx="3801">
                  <c:v>7.1920000000000002</c:v>
                </c:pt>
                <c:pt idx="3802">
                  <c:v>7.1920000000000002</c:v>
                </c:pt>
                <c:pt idx="3803">
                  <c:v>7.2169999999999996</c:v>
                </c:pt>
                <c:pt idx="3804">
                  <c:v>7.242</c:v>
                </c:pt>
                <c:pt idx="3805">
                  <c:v>7.242</c:v>
                </c:pt>
                <c:pt idx="3806">
                  <c:v>7.2169999999999996</c:v>
                </c:pt>
                <c:pt idx="3807">
                  <c:v>7.1920000000000002</c:v>
                </c:pt>
                <c:pt idx="3808">
                  <c:v>7.1920000000000002</c:v>
                </c:pt>
                <c:pt idx="3809">
                  <c:v>7.1920000000000002</c:v>
                </c:pt>
                <c:pt idx="3810">
                  <c:v>7.1920000000000002</c:v>
                </c:pt>
                <c:pt idx="3811">
                  <c:v>7.1669999999999998</c:v>
                </c:pt>
                <c:pt idx="3812">
                  <c:v>7.1159999999999997</c:v>
                </c:pt>
                <c:pt idx="3813">
                  <c:v>7.0659999999999998</c:v>
                </c:pt>
                <c:pt idx="3814">
                  <c:v>7.0149999999999997</c:v>
                </c:pt>
                <c:pt idx="3815">
                  <c:v>6.9649999999999999</c:v>
                </c:pt>
                <c:pt idx="3816">
                  <c:v>6.9649999999999999</c:v>
                </c:pt>
                <c:pt idx="3817">
                  <c:v>6.94</c:v>
                </c:pt>
                <c:pt idx="3818">
                  <c:v>6.94</c:v>
                </c:pt>
                <c:pt idx="3819">
                  <c:v>6.9139999999999997</c:v>
                </c:pt>
                <c:pt idx="3820">
                  <c:v>6.8890000000000002</c:v>
                </c:pt>
                <c:pt idx="3821">
                  <c:v>6.8639999999999999</c:v>
                </c:pt>
                <c:pt idx="3822">
                  <c:v>6.8390000000000004</c:v>
                </c:pt>
                <c:pt idx="3823">
                  <c:v>6.8390000000000004</c:v>
                </c:pt>
                <c:pt idx="3824">
                  <c:v>6.8129999999999997</c:v>
                </c:pt>
                <c:pt idx="3825">
                  <c:v>6.8129999999999997</c:v>
                </c:pt>
                <c:pt idx="3826">
                  <c:v>6.7880000000000003</c:v>
                </c:pt>
                <c:pt idx="3827">
                  <c:v>6.7880000000000003</c:v>
                </c:pt>
                <c:pt idx="3828">
                  <c:v>6.7880000000000003</c:v>
                </c:pt>
                <c:pt idx="3829">
                  <c:v>6.7629999999999999</c:v>
                </c:pt>
                <c:pt idx="3830">
                  <c:v>6.7629999999999999</c:v>
                </c:pt>
                <c:pt idx="3831">
                  <c:v>6.7370000000000001</c:v>
                </c:pt>
                <c:pt idx="3832">
                  <c:v>6.7370000000000001</c:v>
                </c:pt>
                <c:pt idx="3833">
                  <c:v>6.7370000000000001</c:v>
                </c:pt>
                <c:pt idx="3834">
                  <c:v>6.7370000000000001</c:v>
                </c:pt>
                <c:pt idx="3835">
                  <c:v>6.7119999999999997</c:v>
                </c:pt>
                <c:pt idx="3836">
                  <c:v>6.7119999999999997</c:v>
                </c:pt>
                <c:pt idx="3837">
                  <c:v>6.7119999999999997</c:v>
                </c:pt>
                <c:pt idx="3838">
                  <c:v>6.7119999999999997</c:v>
                </c:pt>
                <c:pt idx="3839">
                  <c:v>6.6870000000000003</c:v>
                </c:pt>
                <c:pt idx="3840">
                  <c:v>6.6870000000000003</c:v>
                </c:pt>
                <c:pt idx="3841">
                  <c:v>6.6870000000000003</c:v>
                </c:pt>
                <c:pt idx="3842">
                  <c:v>6.6870000000000003</c:v>
                </c:pt>
                <c:pt idx="3843">
                  <c:v>6.6870000000000003</c:v>
                </c:pt>
                <c:pt idx="3844">
                  <c:v>6.6870000000000003</c:v>
                </c:pt>
                <c:pt idx="3845">
                  <c:v>6.6870000000000003</c:v>
                </c:pt>
                <c:pt idx="3846">
                  <c:v>6.6870000000000003</c:v>
                </c:pt>
                <c:pt idx="3847">
                  <c:v>6.6609999999999996</c:v>
                </c:pt>
                <c:pt idx="3848">
                  <c:v>6.6609999999999996</c:v>
                </c:pt>
                <c:pt idx="3849">
                  <c:v>6.6609999999999996</c:v>
                </c:pt>
                <c:pt idx="3850">
                  <c:v>6.6609999999999996</c:v>
                </c:pt>
                <c:pt idx="3851">
                  <c:v>6.6609999999999996</c:v>
                </c:pt>
                <c:pt idx="3852">
                  <c:v>6.6609999999999996</c:v>
                </c:pt>
                <c:pt idx="3853">
                  <c:v>6.6609999999999996</c:v>
                </c:pt>
                <c:pt idx="3854">
                  <c:v>6.6609999999999996</c:v>
                </c:pt>
                <c:pt idx="3855">
                  <c:v>6.6870000000000003</c:v>
                </c:pt>
                <c:pt idx="3856">
                  <c:v>6.6870000000000003</c:v>
                </c:pt>
                <c:pt idx="3857">
                  <c:v>6.6870000000000003</c:v>
                </c:pt>
                <c:pt idx="3858">
                  <c:v>6.6870000000000003</c:v>
                </c:pt>
                <c:pt idx="3859">
                  <c:v>6.6870000000000003</c:v>
                </c:pt>
                <c:pt idx="3860">
                  <c:v>6.6870000000000003</c:v>
                </c:pt>
                <c:pt idx="3861">
                  <c:v>6.6870000000000003</c:v>
                </c:pt>
                <c:pt idx="3862">
                  <c:v>6.6870000000000003</c:v>
                </c:pt>
                <c:pt idx="3863">
                  <c:v>6.6870000000000003</c:v>
                </c:pt>
                <c:pt idx="3864">
                  <c:v>6.6870000000000003</c:v>
                </c:pt>
                <c:pt idx="3865">
                  <c:v>6.6870000000000003</c:v>
                </c:pt>
                <c:pt idx="3866">
                  <c:v>6.6870000000000003</c:v>
                </c:pt>
                <c:pt idx="3867">
                  <c:v>6.6870000000000003</c:v>
                </c:pt>
                <c:pt idx="3868">
                  <c:v>6.6870000000000003</c:v>
                </c:pt>
                <c:pt idx="3869">
                  <c:v>6.6870000000000003</c:v>
                </c:pt>
                <c:pt idx="3870">
                  <c:v>6.6870000000000003</c:v>
                </c:pt>
                <c:pt idx="3871">
                  <c:v>6.7119999999999997</c:v>
                </c:pt>
                <c:pt idx="3872">
                  <c:v>6.6870000000000003</c:v>
                </c:pt>
                <c:pt idx="3873">
                  <c:v>6.6870000000000003</c:v>
                </c:pt>
                <c:pt idx="3874">
                  <c:v>6.6870000000000003</c:v>
                </c:pt>
                <c:pt idx="3875">
                  <c:v>6.7119999999999997</c:v>
                </c:pt>
                <c:pt idx="3876">
                  <c:v>6.7119999999999997</c:v>
                </c:pt>
                <c:pt idx="3877">
                  <c:v>6.7370000000000001</c:v>
                </c:pt>
                <c:pt idx="3878">
                  <c:v>6.7370000000000001</c:v>
                </c:pt>
                <c:pt idx="3879">
                  <c:v>6.7370000000000001</c:v>
                </c:pt>
                <c:pt idx="3880">
                  <c:v>6.7629999999999999</c:v>
                </c:pt>
                <c:pt idx="3881">
                  <c:v>6.7880000000000003</c:v>
                </c:pt>
                <c:pt idx="3882">
                  <c:v>6.7880000000000003</c:v>
                </c:pt>
                <c:pt idx="3883">
                  <c:v>6.7880000000000003</c:v>
                </c:pt>
                <c:pt idx="3884">
                  <c:v>6.8129999999999997</c:v>
                </c:pt>
                <c:pt idx="3885">
                  <c:v>6.8390000000000004</c:v>
                </c:pt>
                <c:pt idx="3886">
                  <c:v>6.8390000000000004</c:v>
                </c:pt>
                <c:pt idx="3887">
                  <c:v>6.8639999999999999</c:v>
                </c:pt>
                <c:pt idx="3888">
                  <c:v>6.8890000000000002</c:v>
                </c:pt>
                <c:pt idx="3889">
                  <c:v>6.94</c:v>
                </c:pt>
                <c:pt idx="3890">
                  <c:v>6.99</c:v>
                </c:pt>
                <c:pt idx="3891">
                  <c:v>7.0149999999999997</c:v>
                </c:pt>
                <c:pt idx="3892">
                  <c:v>7.0659999999999998</c:v>
                </c:pt>
                <c:pt idx="3893">
                  <c:v>7.0910000000000002</c:v>
                </c:pt>
                <c:pt idx="3894">
                  <c:v>7.1420000000000003</c:v>
                </c:pt>
                <c:pt idx="3895">
                  <c:v>7.1669999999999998</c:v>
                </c:pt>
                <c:pt idx="3896">
                  <c:v>7.1669999999999998</c:v>
                </c:pt>
                <c:pt idx="3897">
                  <c:v>7.1920000000000002</c:v>
                </c:pt>
                <c:pt idx="3898">
                  <c:v>7.2169999999999996</c:v>
                </c:pt>
                <c:pt idx="3899">
                  <c:v>7.242</c:v>
                </c:pt>
                <c:pt idx="3900">
                  <c:v>7.242</c:v>
                </c:pt>
                <c:pt idx="3901">
                  <c:v>7.242</c:v>
                </c:pt>
                <c:pt idx="3902">
                  <c:v>7.242</c:v>
                </c:pt>
                <c:pt idx="3903">
                  <c:v>7.242</c:v>
                </c:pt>
                <c:pt idx="3904">
                  <c:v>7.242</c:v>
                </c:pt>
                <c:pt idx="3905">
                  <c:v>7.242</c:v>
                </c:pt>
                <c:pt idx="3906">
                  <c:v>7.2169999999999996</c:v>
                </c:pt>
                <c:pt idx="3907">
                  <c:v>7.1920000000000002</c:v>
                </c:pt>
                <c:pt idx="3908">
                  <c:v>7.1420000000000003</c:v>
                </c:pt>
                <c:pt idx="3909">
                  <c:v>7.1159999999999997</c:v>
                </c:pt>
                <c:pt idx="3910">
                  <c:v>7.0659999999999998</c:v>
                </c:pt>
                <c:pt idx="3911">
                  <c:v>7.0659999999999998</c:v>
                </c:pt>
                <c:pt idx="3912">
                  <c:v>7.0410000000000004</c:v>
                </c:pt>
                <c:pt idx="3913">
                  <c:v>7.0410000000000004</c:v>
                </c:pt>
                <c:pt idx="3914">
                  <c:v>7.0149999999999997</c:v>
                </c:pt>
                <c:pt idx="3915">
                  <c:v>6.99</c:v>
                </c:pt>
                <c:pt idx="3916">
                  <c:v>6.9649999999999999</c:v>
                </c:pt>
                <c:pt idx="3917">
                  <c:v>6.94</c:v>
                </c:pt>
                <c:pt idx="3918">
                  <c:v>6.94</c:v>
                </c:pt>
                <c:pt idx="3919">
                  <c:v>6.94</c:v>
                </c:pt>
                <c:pt idx="3920">
                  <c:v>6.9139999999999997</c:v>
                </c:pt>
                <c:pt idx="3921">
                  <c:v>6.9139999999999997</c:v>
                </c:pt>
                <c:pt idx="3922">
                  <c:v>6.8890000000000002</c:v>
                </c:pt>
                <c:pt idx="3923">
                  <c:v>6.8639999999999999</c:v>
                </c:pt>
                <c:pt idx="3924">
                  <c:v>6.8390000000000004</c:v>
                </c:pt>
                <c:pt idx="3925">
                  <c:v>6.8390000000000004</c:v>
                </c:pt>
                <c:pt idx="3926">
                  <c:v>6.8390000000000004</c:v>
                </c:pt>
                <c:pt idx="3927">
                  <c:v>6.8129999999999997</c:v>
                </c:pt>
                <c:pt idx="3928">
                  <c:v>6.7880000000000003</c:v>
                </c:pt>
                <c:pt idx="3929">
                  <c:v>6.7880000000000003</c:v>
                </c:pt>
                <c:pt idx="3930">
                  <c:v>6.7880000000000003</c:v>
                </c:pt>
                <c:pt idx="3931">
                  <c:v>6.7880000000000003</c:v>
                </c:pt>
                <c:pt idx="3932">
                  <c:v>6.7880000000000003</c:v>
                </c:pt>
                <c:pt idx="3933">
                  <c:v>6.8129999999999997</c:v>
                </c:pt>
                <c:pt idx="3934">
                  <c:v>6.8129999999999997</c:v>
                </c:pt>
                <c:pt idx="3935">
                  <c:v>6.8129999999999997</c:v>
                </c:pt>
                <c:pt idx="3936">
                  <c:v>6.8129999999999997</c:v>
                </c:pt>
                <c:pt idx="3937">
                  <c:v>6.8129999999999997</c:v>
                </c:pt>
                <c:pt idx="3938">
                  <c:v>6.8129999999999997</c:v>
                </c:pt>
                <c:pt idx="3939">
                  <c:v>6.8390000000000004</c:v>
                </c:pt>
                <c:pt idx="3940">
                  <c:v>6.8390000000000004</c:v>
                </c:pt>
                <c:pt idx="3941">
                  <c:v>6.8390000000000004</c:v>
                </c:pt>
                <c:pt idx="3942">
                  <c:v>6.8390000000000004</c:v>
                </c:pt>
                <c:pt idx="3943">
                  <c:v>6.8390000000000004</c:v>
                </c:pt>
                <c:pt idx="3944">
                  <c:v>6.8390000000000004</c:v>
                </c:pt>
                <c:pt idx="3945">
                  <c:v>6.8390000000000004</c:v>
                </c:pt>
                <c:pt idx="3946">
                  <c:v>6.8390000000000004</c:v>
                </c:pt>
                <c:pt idx="3947">
                  <c:v>6.8390000000000004</c:v>
                </c:pt>
                <c:pt idx="3948">
                  <c:v>6.8390000000000004</c:v>
                </c:pt>
                <c:pt idx="3949">
                  <c:v>6.8390000000000004</c:v>
                </c:pt>
                <c:pt idx="3950">
                  <c:v>6.8390000000000004</c:v>
                </c:pt>
                <c:pt idx="3951">
                  <c:v>6.8390000000000004</c:v>
                </c:pt>
                <c:pt idx="3952">
                  <c:v>6.8390000000000004</c:v>
                </c:pt>
                <c:pt idx="3953">
                  <c:v>6.8390000000000004</c:v>
                </c:pt>
                <c:pt idx="3954">
                  <c:v>6.8390000000000004</c:v>
                </c:pt>
                <c:pt idx="3955">
                  <c:v>6.8390000000000004</c:v>
                </c:pt>
                <c:pt idx="3956">
                  <c:v>6.8129999999999997</c:v>
                </c:pt>
                <c:pt idx="3957">
                  <c:v>6.8129999999999997</c:v>
                </c:pt>
                <c:pt idx="3958">
                  <c:v>6.8129999999999997</c:v>
                </c:pt>
                <c:pt idx="3959">
                  <c:v>6.7880000000000003</c:v>
                </c:pt>
                <c:pt idx="3960">
                  <c:v>6.7880000000000003</c:v>
                </c:pt>
                <c:pt idx="3961">
                  <c:v>6.7880000000000003</c:v>
                </c:pt>
                <c:pt idx="3962">
                  <c:v>6.7880000000000003</c:v>
                </c:pt>
                <c:pt idx="3963">
                  <c:v>6.7880000000000003</c:v>
                </c:pt>
                <c:pt idx="3964">
                  <c:v>6.7880000000000003</c:v>
                </c:pt>
                <c:pt idx="3965">
                  <c:v>6.7880000000000003</c:v>
                </c:pt>
                <c:pt idx="3966">
                  <c:v>6.7880000000000003</c:v>
                </c:pt>
                <c:pt idx="3967">
                  <c:v>6.7629999999999999</c:v>
                </c:pt>
                <c:pt idx="3968">
                  <c:v>6.7629999999999999</c:v>
                </c:pt>
                <c:pt idx="3969">
                  <c:v>6.7370000000000001</c:v>
                </c:pt>
                <c:pt idx="3970">
                  <c:v>6.7370000000000001</c:v>
                </c:pt>
                <c:pt idx="3971">
                  <c:v>6.7370000000000001</c:v>
                </c:pt>
                <c:pt idx="3972">
                  <c:v>6.7370000000000001</c:v>
                </c:pt>
                <c:pt idx="3973">
                  <c:v>6.7370000000000001</c:v>
                </c:pt>
                <c:pt idx="3974">
                  <c:v>6.7370000000000001</c:v>
                </c:pt>
                <c:pt idx="3975">
                  <c:v>6.7370000000000001</c:v>
                </c:pt>
                <c:pt idx="3976">
                  <c:v>6.7370000000000001</c:v>
                </c:pt>
                <c:pt idx="3977">
                  <c:v>6.7370000000000001</c:v>
                </c:pt>
                <c:pt idx="3978">
                  <c:v>6.7629999999999999</c:v>
                </c:pt>
                <c:pt idx="3979">
                  <c:v>6.7119999999999997</c:v>
                </c:pt>
                <c:pt idx="3980">
                  <c:v>6.6870000000000003</c:v>
                </c:pt>
                <c:pt idx="3981">
                  <c:v>6.6870000000000003</c:v>
                </c:pt>
                <c:pt idx="3982">
                  <c:v>6.6870000000000003</c:v>
                </c:pt>
                <c:pt idx="3983">
                  <c:v>6.7119999999999997</c:v>
                </c:pt>
                <c:pt idx="3984">
                  <c:v>6.7370000000000001</c:v>
                </c:pt>
                <c:pt idx="3985">
                  <c:v>6.7880000000000003</c:v>
                </c:pt>
                <c:pt idx="3986">
                  <c:v>6.8390000000000004</c:v>
                </c:pt>
                <c:pt idx="3987">
                  <c:v>6.8639999999999999</c:v>
                </c:pt>
                <c:pt idx="3988">
                  <c:v>6.9139999999999997</c:v>
                </c:pt>
                <c:pt idx="3989">
                  <c:v>6.94</c:v>
                </c:pt>
                <c:pt idx="3990">
                  <c:v>6.94</c:v>
                </c:pt>
                <c:pt idx="3991">
                  <c:v>6.99</c:v>
                </c:pt>
                <c:pt idx="3992">
                  <c:v>7.0659999999999998</c:v>
                </c:pt>
                <c:pt idx="3993">
                  <c:v>7.1159999999999997</c:v>
                </c:pt>
                <c:pt idx="3994">
                  <c:v>7.1669999999999998</c:v>
                </c:pt>
                <c:pt idx="3995">
                  <c:v>7.1669999999999998</c:v>
                </c:pt>
                <c:pt idx="3996">
                  <c:v>7.1669999999999998</c:v>
                </c:pt>
                <c:pt idx="3997">
                  <c:v>7.1920000000000002</c:v>
                </c:pt>
                <c:pt idx="3998">
                  <c:v>7.1920000000000002</c:v>
                </c:pt>
                <c:pt idx="3999">
                  <c:v>7.2169999999999996</c:v>
                </c:pt>
                <c:pt idx="4000">
                  <c:v>7.2169999999999996</c:v>
                </c:pt>
                <c:pt idx="4001">
                  <c:v>7.2169999999999996</c:v>
                </c:pt>
                <c:pt idx="4002">
                  <c:v>7.1920000000000002</c:v>
                </c:pt>
                <c:pt idx="4003">
                  <c:v>7.1669999999999998</c:v>
                </c:pt>
                <c:pt idx="4004">
                  <c:v>7.1420000000000003</c:v>
                </c:pt>
                <c:pt idx="4005">
                  <c:v>7.0910000000000002</c:v>
                </c:pt>
                <c:pt idx="4006">
                  <c:v>7.0410000000000004</c:v>
                </c:pt>
                <c:pt idx="4007">
                  <c:v>7.0149999999999997</c:v>
                </c:pt>
                <c:pt idx="4008">
                  <c:v>7.0149999999999997</c:v>
                </c:pt>
                <c:pt idx="4009">
                  <c:v>6.99</c:v>
                </c:pt>
                <c:pt idx="4010">
                  <c:v>6.9649999999999999</c:v>
                </c:pt>
                <c:pt idx="4011">
                  <c:v>6.94</c:v>
                </c:pt>
                <c:pt idx="4012">
                  <c:v>6.9139999999999997</c:v>
                </c:pt>
                <c:pt idx="4013">
                  <c:v>6.9139999999999997</c:v>
                </c:pt>
                <c:pt idx="4014">
                  <c:v>6.8890000000000002</c:v>
                </c:pt>
                <c:pt idx="4015">
                  <c:v>6.8890000000000002</c:v>
                </c:pt>
                <c:pt idx="4016">
                  <c:v>6.8639999999999999</c:v>
                </c:pt>
                <c:pt idx="4017">
                  <c:v>6.8639999999999999</c:v>
                </c:pt>
                <c:pt idx="4018">
                  <c:v>6.8390000000000004</c:v>
                </c:pt>
                <c:pt idx="4019">
                  <c:v>6.8129999999999997</c:v>
                </c:pt>
                <c:pt idx="4020">
                  <c:v>6.8129999999999997</c:v>
                </c:pt>
                <c:pt idx="4021">
                  <c:v>6.7880000000000003</c:v>
                </c:pt>
                <c:pt idx="4022">
                  <c:v>6.7880000000000003</c:v>
                </c:pt>
                <c:pt idx="4023">
                  <c:v>6.7629999999999999</c:v>
                </c:pt>
                <c:pt idx="4024">
                  <c:v>6.7629999999999999</c:v>
                </c:pt>
                <c:pt idx="4025">
                  <c:v>6.7629999999999999</c:v>
                </c:pt>
                <c:pt idx="4026">
                  <c:v>6.7629999999999999</c:v>
                </c:pt>
                <c:pt idx="4027">
                  <c:v>6.7629999999999999</c:v>
                </c:pt>
                <c:pt idx="4028">
                  <c:v>6.7629999999999999</c:v>
                </c:pt>
                <c:pt idx="4029">
                  <c:v>6.7370000000000001</c:v>
                </c:pt>
                <c:pt idx="4030">
                  <c:v>6.7370000000000001</c:v>
                </c:pt>
                <c:pt idx="4031">
                  <c:v>6.7370000000000001</c:v>
                </c:pt>
                <c:pt idx="4032">
                  <c:v>6.7370000000000001</c:v>
                </c:pt>
                <c:pt idx="4033">
                  <c:v>6.7370000000000001</c:v>
                </c:pt>
                <c:pt idx="4034">
                  <c:v>6.7629999999999999</c:v>
                </c:pt>
                <c:pt idx="4035">
                  <c:v>6.7370000000000001</c:v>
                </c:pt>
                <c:pt idx="4036">
                  <c:v>6.7370000000000001</c:v>
                </c:pt>
                <c:pt idx="4037">
                  <c:v>6.7119999999999997</c:v>
                </c:pt>
                <c:pt idx="4038">
                  <c:v>6.7119999999999997</c:v>
                </c:pt>
                <c:pt idx="4039">
                  <c:v>6.7119999999999997</c:v>
                </c:pt>
                <c:pt idx="4040">
                  <c:v>6.7119999999999997</c:v>
                </c:pt>
                <c:pt idx="4041">
                  <c:v>6.7119999999999997</c:v>
                </c:pt>
                <c:pt idx="4042">
                  <c:v>6.6870000000000003</c:v>
                </c:pt>
                <c:pt idx="4043">
                  <c:v>6.6870000000000003</c:v>
                </c:pt>
                <c:pt idx="4044">
                  <c:v>6.6870000000000003</c:v>
                </c:pt>
                <c:pt idx="4045">
                  <c:v>6.6870000000000003</c:v>
                </c:pt>
                <c:pt idx="4046">
                  <c:v>6.6870000000000003</c:v>
                </c:pt>
                <c:pt idx="4047">
                  <c:v>6.6870000000000003</c:v>
                </c:pt>
                <c:pt idx="4048">
                  <c:v>6.6870000000000003</c:v>
                </c:pt>
                <c:pt idx="4049">
                  <c:v>6.6870000000000003</c:v>
                </c:pt>
                <c:pt idx="4050">
                  <c:v>6.6609999999999996</c:v>
                </c:pt>
                <c:pt idx="4051">
                  <c:v>6.6609999999999996</c:v>
                </c:pt>
                <c:pt idx="4052">
                  <c:v>6.6609999999999996</c:v>
                </c:pt>
                <c:pt idx="4053">
                  <c:v>6.6609999999999996</c:v>
                </c:pt>
                <c:pt idx="4054">
                  <c:v>6.6609999999999996</c:v>
                </c:pt>
                <c:pt idx="4055">
                  <c:v>6.6360000000000001</c:v>
                </c:pt>
                <c:pt idx="4056">
                  <c:v>6.6360000000000001</c:v>
                </c:pt>
                <c:pt idx="4057">
                  <c:v>6.6360000000000001</c:v>
                </c:pt>
                <c:pt idx="4058">
                  <c:v>6.6360000000000001</c:v>
                </c:pt>
                <c:pt idx="4059">
                  <c:v>6.6360000000000001</c:v>
                </c:pt>
                <c:pt idx="4060">
                  <c:v>6.6360000000000001</c:v>
                </c:pt>
                <c:pt idx="4061">
                  <c:v>6.6360000000000001</c:v>
                </c:pt>
                <c:pt idx="4062">
                  <c:v>6.6360000000000001</c:v>
                </c:pt>
                <c:pt idx="4063">
                  <c:v>6.6360000000000001</c:v>
                </c:pt>
                <c:pt idx="4064">
                  <c:v>6.6360000000000001</c:v>
                </c:pt>
                <c:pt idx="4065">
                  <c:v>6.6360000000000001</c:v>
                </c:pt>
                <c:pt idx="4066">
                  <c:v>6.6360000000000001</c:v>
                </c:pt>
                <c:pt idx="4067">
                  <c:v>6.6360000000000001</c:v>
                </c:pt>
                <c:pt idx="4068">
                  <c:v>6.6360000000000001</c:v>
                </c:pt>
                <c:pt idx="4069">
                  <c:v>6.6360000000000001</c:v>
                </c:pt>
                <c:pt idx="4070">
                  <c:v>6.6360000000000001</c:v>
                </c:pt>
                <c:pt idx="4071">
                  <c:v>6.6609999999999996</c:v>
                </c:pt>
                <c:pt idx="4072">
                  <c:v>6.6609999999999996</c:v>
                </c:pt>
                <c:pt idx="4073">
                  <c:v>6.6609999999999996</c:v>
                </c:pt>
                <c:pt idx="4074">
                  <c:v>6.6609999999999996</c:v>
                </c:pt>
                <c:pt idx="4075">
                  <c:v>6.6609999999999996</c:v>
                </c:pt>
                <c:pt idx="4076">
                  <c:v>6.6870000000000003</c:v>
                </c:pt>
                <c:pt idx="4077">
                  <c:v>6.7370000000000001</c:v>
                </c:pt>
                <c:pt idx="4078">
                  <c:v>6.7880000000000003</c:v>
                </c:pt>
                <c:pt idx="4079">
                  <c:v>6.8639999999999999</c:v>
                </c:pt>
                <c:pt idx="4080">
                  <c:v>6.94</c:v>
                </c:pt>
                <c:pt idx="4081">
                  <c:v>6.99</c:v>
                </c:pt>
                <c:pt idx="4082">
                  <c:v>7.0410000000000004</c:v>
                </c:pt>
                <c:pt idx="4083">
                  <c:v>7.0659999999999998</c:v>
                </c:pt>
                <c:pt idx="4084">
                  <c:v>7.0910000000000002</c:v>
                </c:pt>
                <c:pt idx="4085">
                  <c:v>7.1159999999999997</c:v>
                </c:pt>
                <c:pt idx="4086">
                  <c:v>7.1420000000000003</c:v>
                </c:pt>
                <c:pt idx="4087">
                  <c:v>7.1920000000000002</c:v>
                </c:pt>
                <c:pt idx="4088">
                  <c:v>7.2169999999999996</c:v>
                </c:pt>
                <c:pt idx="4089">
                  <c:v>7.2169999999999996</c:v>
                </c:pt>
                <c:pt idx="4090">
                  <c:v>7.242</c:v>
                </c:pt>
                <c:pt idx="4091">
                  <c:v>7.242</c:v>
                </c:pt>
                <c:pt idx="4092">
                  <c:v>7.2679999999999998</c:v>
                </c:pt>
                <c:pt idx="4093">
                  <c:v>7.242</c:v>
                </c:pt>
                <c:pt idx="4094">
                  <c:v>7.242</c:v>
                </c:pt>
                <c:pt idx="4095">
                  <c:v>7.242</c:v>
                </c:pt>
                <c:pt idx="4096">
                  <c:v>7.2169999999999996</c:v>
                </c:pt>
                <c:pt idx="4097">
                  <c:v>7.2169999999999996</c:v>
                </c:pt>
                <c:pt idx="4098">
                  <c:v>7.1920000000000002</c:v>
                </c:pt>
                <c:pt idx="4099">
                  <c:v>7.1420000000000003</c:v>
                </c:pt>
                <c:pt idx="4100">
                  <c:v>7.1159999999999997</c:v>
                </c:pt>
                <c:pt idx="4101">
                  <c:v>7.0910000000000002</c:v>
                </c:pt>
                <c:pt idx="4102">
                  <c:v>7.0659999999999998</c:v>
                </c:pt>
                <c:pt idx="4103">
                  <c:v>7.0410000000000004</c:v>
                </c:pt>
                <c:pt idx="4104">
                  <c:v>7.0149999999999997</c:v>
                </c:pt>
                <c:pt idx="4105">
                  <c:v>6.99</c:v>
                </c:pt>
                <c:pt idx="4106">
                  <c:v>6.99</c:v>
                </c:pt>
                <c:pt idx="4107">
                  <c:v>6.9649999999999999</c:v>
                </c:pt>
                <c:pt idx="4108">
                  <c:v>6.9139999999999997</c:v>
                </c:pt>
                <c:pt idx="4109">
                  <c:v>6.8890000000000002</c:v>
                </c:pt>
                <c:pt idx="4110">
                  <c:v>6.8890000000000002</c:v>
                </c:pt>
                <c:pt idx="4111">
                  <c:v>6.8639999999999999</c:v>
                </c:pt>
                <c:pt idx="4112">
                  <c:v>6.8390000000000004</c:v>
                </c:pt>
                <c:pt idx="4113">
                  <c:v>6.8390000000000004</c:v>
                </c:pt>
                <c:pt idx="4114">
                  <c:v>6.8390000000000004</c:v>
                </c:pt>
                <c:pt idx="4115">
                  <c:v>6.8390000000000004</c:v>
                </c:pt>
                <c:pt idx="4116">
                  <c:v>6.8129999999999997</c:v>
                </c:pt>
                <c:pt idx="4117">
                  <c:v>6.8129999999999997</c:v>
                </c:pt>
                <c:pt idx="4118">
                  <c:v>6.8129999999999997</c:v>
                </c:pt>
                <c:pt idx="4119">
                  <c:v>6.7880000000000003</c:v>
                </c:pt>
                <c:pt idx="4120">
                  <c:v>6.7880000000000003</c:v>
                </c:pt>
                <c:pt idx="4121">
                  <c:v>6.7880000000000003</c:v>
                </c:pt>
                <c:pt idx="4122">
                  <c:v>6.7880000000000003</c:v>
                </c:pt>
                <c:pt idx="4123">
                  <c:v>6.7629999999999999</c:v>
                </c:pt>
                <c:pt idx="4124">
                  <c:v>6.7629999999999999</c:v>
                </c:pt>
                <c:pt idx="4125">
                  <c:v>6.7629999999999999</c:v>
                </c:pt>
                <c:pt idx="4126">
                  <c:v>6.7370000000000001</c:v>
                </c:pt>
                <c:pt idx="4127">
                  <c:v>6.7370000000000001</c:v>
                </c:pt>
                <c:pt idx="4128">
                  <c:v>6.7370000000000001</c:v>
                </c:pt>
                <c:pt idx="4129">
                  <c:v>6.7370000000000001</c:v>
                </c:pt>
                <c:pt idx="4130">
                  <c:v>6.7370000000000001</c:v>
                </c:pt>
                <c:pt idx="4131">
                  <c:v>6.7370000000000001</c:v>
                </c:pt>
                <c:pt idx="4132">
                  <c:v>6.7370000000000001</c:v>
                </c:pt>
                <c:pt idx="4133">
                  <c:v>6.7119999999999997</c:v>
                </c:pt>
                <c:pt idx="4134">
                  <c:v>6.7119999999999997</c:v>
                </c:pt>
                <c:pt idx="4135">
                  <c:v>6.7119999999999997</c:v>
                </c:pt>
                <c:pt idx="4136">
                  <c:v>6.7119999999999997</c:v>
                </c:pt>
                <c:pt idx="4137">
                  <c:v>6.7119999999999997</c:v>
                </c:pt>
                <c:pt idx="4138">
                  <c:v>6.6870000000000003</c:v>
                </c:pt>
                <c:pt idx="4139">
                  <c:v>6.6870000000000003</c:v>
                </c:pt>
                <c:pt idx="4140">
                  <c:v>6.6870000000000003</c:v>
                </c:pt>
                <c:pt idx="4141">
                  <c:v>6.6870000000000003</c:v>
                </c:pt>
                <c:pt idx="4142">
                  <c:v>6.6870000000000003</c:v>
                </c:pt>
                <c:pt idx="4143">
                  <c:v>6.6870000000000003</c:v>
                </c:pt>
                <c:pt idx="4144">
                  <c:v>6.6870000000000003</c:v>
                </c:pt>
                <c:pt idx="4145">
                  <c:v>6.6870000000000003</c:v>
                </c:pt>
                <c:pt idx="4146">
                  <c:v>6.6870000000000003</c:v>
                </c:pt>
                <c:pt idx="4147">
                  <c:v>6.6609999999999996</c:v>
                </c:pt>
                <c:pt idx="4148">
                  <c:v>6.6609999999999996</c:v>
                </c:pt>
                <c:pt idx="4149">
                  <c:v>6.6609999999999996</c:v>
                </c:pt>
                <c:pt idx="4150">
                  <c:v>6.6609999999999996</c:v>
                </c:pt>
                <c:pt idx="4151">
                  <c:v>6.6609999999999996</c:v>
                </c:pt>
                <c:pt idx="4152">
                  <c:v>6.6360000000000001</c:v>
                </c:pt>
                <c:pt idx="4153">
                  <c:v>6.6360000000000001</c:v>
                </c:pt>
                <c:pt idx="4154">
                  <c:v>6.6360000000000001</c:v>
                </c:pt>
                <c:pt idx="4155">
                  <c:v>6.6609999999999996</c:v>
                </c:pt>
                <c:pt idx="4156">
                  <c:v>6.6360000000000001</c:v>
                </c:pt>
                <c:pt idx="4157">
                  <c:v>6.6609999999999996</c:v>
                </c:pt>
                <c:pt idx="4158">
                  <c:v>6.6360000000000001</c:v>
                </c:pt>
                <c:pt idx="4159">
                  <c:v>6.6360000000000001</c:v>
                </c:pt>
                <c:pt idx="4160">
                  <c:v>6.6360000000000001</c:v>
                </c:pt>
                <c:pt idx="4161">
                  <c:v>6.6360000000000001</c:v>
                </c:pt>
                <c:pt idx="4162">
                  <c:v>6.6360000000000001</c:v>
                </c:pt>
                <c:pt idx="4163">
                  <c:v>6.6360000000000001</c:v>
                </c:pt>
                <c:pt idx="4164">
                  <c:v>6.6360000000000001</c:v>
                </c:pt>
                <c:pt idx="4165">
                  <c:v>6.6360000000000001</c:v>
                </c:pt>
                <c:pt idx="4166">
                  <c:v>6.6360000000000001</c:v>
                </c:pt>
                <c:pt idx="4167">
                  <c:v>6.6360000000000001</c:v>
                </c:pt>
                <c:pt idx="4168">
                  <c:v>6.6360000000000001</c:v>
                </c:pt>
                <c:pt idx="4169">
                  <c:v>6.6360000000000001</c:v>
                </c:pt>
                <c:pt idx="4170">
                  <c:v>6.6360000000000001</c:v>
                </c:pt>
                <c:pt idx="4171">
                  <c:v>6.6609999999999996</c:v>
                </c:pt>
                <c:pt idx="4172">
                  <c:v>6.6870000000000003</c:v>
                </c:pt>
                <c:pt idx="4173">
                  <c:v>6.7370000000000001</c:v>
                </c:pt>
                <c:pt idx="4174">
                  <c:v>6.7880000000000003</c:v>
                </c:pt>
                <c:pt idx="4175">
                  <c:v>6.8639999999999999</c:v>
                </c:pt>
                <c:pt idx="4176">
                  <c:v>6.94</c:v>
                </c:pt>
                <c:pt idx="4177">
                  <c:v>6.9649999999999999</c:v>
                </c:pt>
                <c:pt idx="4178">
                  <c:v>7.0149999999999997</c:v>
                </c:pt>
                <c:pt idx="4179">
                  <c:v>7.0659999999999998</c:v>
                </c:pt>
                <c:pt idx="4180">
                  <c:v>7.0910000000000002</c:v>
                </c:pt>
                <c:pt idx="4181">
                  <c:v>7.1159999999999997</c:v>
                </c:pt>
                <c:pt idx="4182">
                  <c:v>7.1420000000000003</c:v>
                </c:pt>
                <c:pt idx="4183">
                  <c:v>7.1669999999999998</c:v>
                </c:pt>
                <c:pt idx="4184">
                  <c:v>7.1920000000000002</c:v>
                </c:pt>
                <c:pt idx="4185">
                  <c:v>7.0910000000000002</c:v>
                </c:pt>
                <c:pt idx="4186">
                  <c:v>7.0410000000000004</c:v>
                </c:pt>
                <c:pt idx="4187">
                  <c:v>7.0410000000000004</c:v>
                </c:pt>
                <c:pt idx="4188">
                  <c:v>7.0149999999999997</c:v>
                </c:pt>
                <c:pt idx="4189">
                  <c:v>7.0410000000000004</c:v>
                </c:pt>
                <c:pt idx="4190">
                  <c:v>7.0410000000000004</c:v>
                </c:pt>
                <c:pt idx="4191">
                  <c:v>7.0149999999999997</c:v>
                </c:pt>
                <c:pt idx="4192">
                  <c:v>7.0410000000000004</c:v>
                </c:pt>
                <c:pt idx="4193">
                  <c:v>7.0149999999999997</c:v>
                </c:pt>
                <c:pt idx="4194">
                  <c:v>7.0149999999999997</c:v>
                </c:pt>
                <c:pt idx="4195">
                  <c:v>6.99</c:v>
                </c:pt>
                <c:pt idx="4196">
                  <c:v>6.9649999999999999</c:v>
                </c:pt>
                <c:pt idx="4197">
                  <c:v>6.9649999999999999</c:v>
                </c:pt>
                <c:pt idx="4198">
                  <c:v>6.94</c:v>
                </c:pt>
                <c:pt idx="4199">
                  <c:v>6.94</c:v>
                </c:pt>
                <c:pt idx="4200">
                  <c:v>6.9139999999999997</c:v>
                </c:pt>
                <c:pt idx="4201">
                  <c:v>6.9139999999999997</c:v>
                </c:pt>
                <c:pt idx="4202">
                  <c:v>6.9139999999999997</c:v>
                </c:pt>
                <c:pt idx="4203">
                  <c:v>6.8890000000000002</c:v>
                </c:pt>
                <c:pt idx="4204">
                  <c:v>6.8890000000000002</c:v>
                </c:pt>
                <c:pt idx="4205">
                  <c:v>6.8890000000000002</c:v>
                </c:pt>
                <c:pt idx="4206">
                  <c:v>6.8639999999999999</c:v>
                </c:pt>
                <c:pt idx="4207">
                  <c:v>6.8639999999999999</c:v>
                </c:pt>
                <c:pt idx="4208">
                  <c:v>6.8639999999999999</c:v>
                </c:pt>
                <c:pt idx="4209">
                  <c:v>6.8639999999999999</c:v>
                </c:pt>
                <c:pt idx="4210">
                  <c:v>6.8639999999999999</c:v>
                </c:pt>
                <c:pt idx="4211">
                  <c:v>6.8639999999999999</c:v>
                </c:pt>
                <c:pt idx="4212">
                  <c:v>6.8639999999999999</c:v>
                </c:pt>
                <c:pt idx="4213">
                  <c:v>6.8639999999999999</c:v>
                </c:pt>
                <c:pt idx="4214">
                  <c:v>6.8639999999999999</c:v>
                </c:pt>
                <c:pt idx="4215">
                  <c:v>6.8390000000000004</c:v>
                </c:pt>
                <c:pt idx="4216">
                  <c:v>6.8390000000000004</c:v>
                </c:pt>
                <c:pt idx="4217">
                  <c:v>6.8390000000000004</c:v>
                </c:pt>
                <c:pt idx="4218">
                  <c:v>6.8390000000000004</c:v>
                </c:pt>
                <c:pt idx="4219">
                  <c:v>6.8390000000000004</c:v>
                </c:pt>
                <c:pt idx="4220">
                  <c:v>6.8390000000000004</c:v>
                </c:pt>
                <c:pt idx="4221">
                  <c:v>6.8390000000000004</c:v>
                </c:pt>
                <c:pt idx="4222">
                  <c:v>6.8390000000000004</c:v>
                </c:pt>
                <c:pt idx="4223">
                  <c:v>6.8390000000000004</c:v>
                </c:pt>
                <c:pt idx="4224">
                  <c:v>6.8390000000000004</c:v>
                </c:pt>
                <c:pt idx="4225">
                  <c:v>6.8390000000000004</c:v>
                </c:pt>
                <c:pt idx="4226">
                  <c:v>6.8390000000000004</c:v>
                </c:pt>
                <c:pt idx="4227">
                  <c:v>6.8390000000000004</c:v>
                </c:pt>
                <c:pt idx="4228">
                  <c:v>6.8390000000000004</c:v>
                </c:pt>
                <c:pt idx="4229">
                  <c:v>6.8390000000000004</c:v>
                </c:pt>
                <c:pt idx="4230">
                  <c:v>6.8390000000000004</c:v>
                </c:pt>
                <c:pt idx="4231">
                  <c:v>6.8639999999999999</c:v>
                </c:pt>
                <c:pt idx="4232">
                  <c:v>6.8639999999999999</c:v>
                </c:pt>
                <c:pt idx="4233">
                  <c:v>6.8639999999999999</c:v>
                </c:pt>
                <c:pt idx="4234">
                  <c:v>6.8639999999999999</c:v>
                </c:pt>
                <c:pt idx="4235">
                  <c:v>6.8639999999999999</c:v>
                </c:pt>
                <c:pt idx="4236">
                  <c:v>6.8639999999999999</c:v>
                </c:pt>
                <c:pt idx="4237">
                  <c:v>6.8639999999999999</c:v>
                </c:pt>
                <c:pt idx="4238">
                  <c:v>6.8639999999999999</c:v>
                </c:pt>
                <c:pt idx="4239">
                  <c:v>6.8639999999999999</c:v>
                </c:pt>
                <c:pt idx="4240">
                  <c:v>6.8639999999999999</c:v>
                </c:pt>
                <c:pt idx="4241">
                  <c:v>6.8639999999999999</c:v>
                </c:pt>
                <c:pt idx="4242">
                  <c:v>6.8639999999999999</c:v>
                </c:pt>
                <c:pt idx="4243">
                  <c:v>6.8639999999999999</c:v>
                </c:pt>
                <c:pt idx="4244">
                  <c:v>6.8639999999999999</c:v>
                </c:pt>
                <c:pt idx="4245">
                  <c:v>6.8639999999999999</c:v>
                </c:pt>
                <c:pt idx="4246">
                  <c:v>6.8639999999999999</c:v>
                </c:pt>
                <c:pt idx="4247">
                  <c:v>6.8639999999999999</c:v>
                </c:pt>
                <c:pt idx="4248">
                  <c:v>6.8639999999999999</c:v>
                </c:pt>
                <c:pt idx="4249">
                  <c:v>6.8639999999999999</c:v>
                </c:pt>
                <c:pt idx="4250">
                  <c:v>6.8639999999999999</c:v>
                </c:pt>
                <c:pt idx="4251">
                  <c:v>6.8639999999999999</c:v>
                </c:pt>
                <c:pt idx="4252">
                  <c:v>6.8639999999999999</c:v>
                </c:pt>
                <c:pt idx="4253">
                  <c:v>6.8639999999999999</c:v>
                </c:pt>
                <c:pt idx="4254">
                  <c:v>6.8639999999999999</c:v>
                </c:pt>
                <c:pt idx="4255">
                  <c:v>6.8639999999999999</c:v>
                </c:pt>
                <c:pt idx="4256">
                  <c:v>6.8639999999999999</c:v>
                </c:pt>
                <c:pt idx="4257">
                  <c:v>6.8639999999999999</c:v>
                </c:pt>
                <c:pt idx="4258">
                  <c:v>6.8390000000000004</c:v>
                </c:pt>
                <c:pt idx="4259">
                  <c:v>6.8639999999999999</c:v>
                </c:pt>
                <c:pt idx="4260">
                  <c:v>6.8639999999999999</c:v>
                </c:pt>
                <c:pt idx="4261">
                  <c:v>6.8639999999999999</c:v>
                </c:pt>
                <c:pt idx="4262">
                  <c:v>6.8639999999999999</c:v>
                </c:pt>
                <c:pt idx="4263">
                  <c:v>6.8639999999999999</c:v>
                </c:pt>
                <c:pt idx="4264">
                  <c:v>6.8639999999999999</c:v>
                </c:pt>
                <c:pt idx="4265">
                  <c:v>6.8890000000000002</c:v>
                </c:pt>
                <c:pt idx="4266">
                  <c:v>6.8890000000000002</c:v>
                </c:pt>
                <c:pt idx="4267">
                  <c:v>6.8890000000000002</c:v>
                </c:pt>
                <c:pt idx="4268">
                  <c:v>6.9139999999999997</c:v>
                </c:pt>
                <c:pt idx="4269">
                  <c:v>6.9139999999999997</c:v>
                </c:pt>
                <c:pt idx="4270">
                  <c:v>6.94</c:v>
                </c:pt>
                <c:pt idx="4271">
                  <c:v>6.94</c:v>
                </c:pt>
                <c:pt idx="4272">
                  <c:v>6.94</c:v>
                </c:pt>
                <c:pt idx="4273">
                  <c:v>6.94</c:v>
                </c:pt>
                <c:pt idx="4274">
                  <c:v>6.94</c:v>
                </c:pt>
                <c:pt idx="4275">
                  <c:v>6.94</c:v>
                </c:pt>
                <c:pt idx="4276">
                  <c:v>6.9649999999999999</c:v>
                </c:pt>
                <c:pt idx="4277">
                  <c:v>6.99</c:v>
                </c:pt>
                <c:pt idx="4278">
                  <c:v>7.0149999999999997</c:v>
                </c:pt>
                <c:pt idx="4279">
                  <c:v>7.0149999999999997</c:v>
                </c:pt>
                <c:pt idx="4280">
                  <c:v>6.99</c:v>
                </c:pt>
                <c:pt idx="4281">
                  <c:v>6.9649999999999999</c:v>
                </c:pt>
                <c:pt idx="4282">
                  <c:v>6.9649999999999999</c:v>
                </c:pt>
                <c:pt idx="4283">
                  <c:v>6.94</c:v>
                </c:pt>
                <c:pt idx="4284">
                  <c:v>6.94</c:v>
                </c:pt>
                <c:pt idx="4285">
                  <c:v>6.94</c:v>
                </c:pt>
                <c:pt idx="4286">
                  <c:v>6.94</c:v>
                </c:pt>
                <c:pt idx="4287">
                  <c:v>6.94</c:v>
                </c:pt>
                <c:pt idx="4288">
                  <c:v>6.94</c:v>
                </c:pt>
                <c:pt idx="4289">
                  <c:v>6.9649999999999999</c:v>
                </c:pt>
                <c:pt idx="4290">
                  <c:v>6.9649999999999999</c:v>
                </c:pt>
                <c:pt idx="4291">
                  <c:v>6.99</c:v>
                </c:pt>
                <c:pt idx="4292">
                  <c:v>6.9649999999999999</c:v>
                </c:pt>
                <c:pt idx="4293">
                  <c:v>6.9649999999999999</c:v>
                </c:pt>
                <c:pt idx="4294">
                  <c:v>6.9649999999999999</c:v>
                </c:pt>
                <c:pt idx="4295">
                  <c:v>6.9649999999999999</c:v>
                </c:pt>
                <c:pt idx="4296">
                  <c:v>6.9649999999999999</c:v>
                </c:pt>
                <c:pt idx="4297">
                  <c:v>6.9649999999999999</c:v>
                </c:pt>
                <c:pt idx="4298">
                  <c:v>6.9649999999999999</c:v>
                </c:pt>
                <c:pt idx="4299">
                  <c:v>6.9649999999999999</c:v>
                </c:pt>
                <c:pt idx="4300">
                  <c:v>6.9649999999999999</c:v>
                </c:pt>
                <c:pt idx="4301">
                  <c:v>6.9649999999999999</c:v>
                </c:pt>
                <c:pt idx="4302">
                  <c:v>6.9649999999999999</c:v>
                </c:pt>
                <c:pt idx="4303">
                  <c:v>6.9649999999999999</c:v>
                </c:pt>
                <c:pt idx="4304">
                  <c:v>6.99</c:v>
                </c:pt>
                <c:pt idx="4305">
                  <c:v>6.99</c:v>
                </c:pt>
                <c:pt idx="4306">
                  <c:v>6.99</c:v>
                </c:pt>
                <c:pt idx="4307">
                  <c:v>6.9649999999999999</c:v>
                </c:pt>
                <c:pt idx="4308">
                  <c:v>6.9649999999999999</c:v>
                </c:pt>
                <c:pt idx="4309">
                  <c:v>6.9649999999999999</c:v>
                </c:pt>
                <c:pt idx="4310">
                  <c:v>6.94</c:v>
                </c:pt>
                <c:pt idx="4311">
                  <c:v>6.94</c:v>
                </c:pt>
                <c:pt idx="4312">
                  <c:v>6.94</c:v>
                </c:pt>
                <c:pt idx="4313">
                  <c:v>6.94</c:v>
                </c:pt>
                <c:pt idx="4314">
                  <c:v>6.94</c:v>
                </c:pt>
                <c:pt idx="4315">
                  <c:v>6.9139999999999997</c:v>
                </c:pt>
                <c:pt idx="4316">
                  <c:v>6.9139999999999997</c:v>
                </c:pt>
                <c:pt idx="4317">
                  <c:v>6.9139999999999997</c:v>
                </c:pt>
                <c:pt idx="4318">
                  <c:v>6.9139999999999997</c:v>
                </c:pt>
                <c:pt idx="4319">
                  <c:v>6.8890000000000002</c:v>
                </c:pt>
                <c:pt idx="4320">
                  <c:v>6.8890000000000002</c:v>
                </c:pt>
                <c:pt idx="4321">
                  <c:v>6.8890000000000002</c:v>
                </c:pt>
                <c:pt idx="4322">
                  <c:v>6.8890000000000002</c:v>
                </c:pt>
                <c:pt idx="4323">
                  <c:v>6.8890000000000002</c:v>
                </c:pt>
                <c:pt idx="4324">
                  <c:v>6.8639999999999999</c:v>
                </c:pt>
                <c:pt idx="4325">
                  <c:v>6.8639999999999999</c:v>
                </c:pt>
                <c:pt idx="4326">
                  <c:v>6.8639999999999999</c:v>
                </c:pt>
                <c:pt idx="4327">
                  <c:v>6.8639999999999999</c:v>
                </c:pt>
                <c:pt idx="4328">
                  <c:v>6.8639999999999999</c:v>
                </c:pt>
                <c:pt idx="4329">
                  <c:v>6.8639999999999999</c:v>
                </c:pt>
                <c:pt idx="4330">
                  <c:v>6.8639999999999999</c:v>
                </c:pt>
                <c:pt idx="4331">
                  <c:v>6.8390000000000004</c:v>
                </c:pt>
                <c:pt idx="4332">
                  <c:v>6.8390000000000004</c:v>
                </c:pt>
                <c:pt idx="4333">
                  <c:v>6.8390000000000004</c:v>
                </c:pt>
                <c:pt idx="4334">
                  <c:v>6.8390000000000004</c:v>
                </c:pt>
                <c:pt idx="4335">
                  <c:v>6.8390000000000004</c:v>
                </c:pt>
                <c:pt idx="4336">
                  <c:v>6.8390000000000004</c:v>
                </c:pt>
                <c:pt idx="4337">
                  <c:v>6.8390000000000004</c:v>
                </c:pt>
                <c:pt idx="4338">
                  <c:v>6.8390000000000004</c:v>
                </c:pt>
                <c:pt idx="4339">
                  <c:v>6.8390000000000004</c:v>
                </c:pt>
                <c:pt idx="4340">
                  <c:v>6.8390000000000004</c:v>
                </c:pt>
                <c:pt idx="4341">
                  <c:v>6.8390000000000004</c:v>
                </c:pt>
                <c:pt idx="4342">
                  <c:v>6.8390000000000004</c:v>
                </c:pt>
                <c:pt idx="4343">
                  <c:v>6.8390000000000004</c:v>
                </c:pt>
                <c:pt idx="4344">
                  <c:v>6.8390000000000004</c:v>
                </c:pt>
                <c:pt idx="4345">
                  <c:v>6.8129999999999997</c:v>
                </c:pt>
                <c:pt idx="4346">
                  <c:v>6.8129999999999997</c:v>
                </c:pt>
                <c:pt idx="4347">
                  <c:v>6.7880000000000003</c:v>
                </c:pt>
                <c:pt idx="4348">
                  <c:v>6.7880000000000003</c:v>
                </c:pt>
                <c:pt idx="4349">
                  <c:v>6.7880000000000003</c:v>
                </c:pt>
                <c:pt idx="4350">
                  <c:v>6.7629999999999999</c:v>
                </c:pt>
                <c:pt idx="4351">
                  <c:v>6.7629999999999999</c:v>
                </c:pt>
                <c:pt idx="4352">
                  <c:v>6.7629999999999999</c:v>
                </c:pt>
                <c:pt idx="4353">
                  <c:v>6.7629999999999999</c:v>
                </c:pt>
                <c:pt idx="4354">
                  <c:v>6.7629999999999999</c:v>
                </c:pt>
                <c:pt idx="4355">
                  <c:v>6.7629999999999999</c:v>
                </c:pt>
                <c:pt idx="4356">
                  <c:v>6.7629999999999999</c:v>
                </c:pt>
                <c:pt idx="4357">
                  <c:v>6.7629999999999999</c:v>
                </c:pt>
                <c:pt idx="4358">
                  <c:v>6.7629999999999999</c:v>
                </c:pt>
                <c:pt idx="4359">
                  <c:v>6.7880000000000003</c:v>
                </c:pt>
                <c:pt idx="4360">
                  <c:v>6.7629999999999999</c:v>
                </c:pt>
                <c:pt idx="4361">
                  <c:v>6.7629999999999999</c:v>
                </c:pt>
                <c:pt idx="4362">
                  <c:v>6.7629999999999999</c:v>
                </c:pt>
                <c:pt idx="4363">
                  <c:v>6.7629999999999999</c:v>
                </c:pt>
                <c:pt idx="4364">
                  <c:v>6.7880000000000003</c:v>
                </c:pt>
                <c:pt idx="4365">
                  <c:v>6.8390000000000004</c:v>
                </c:pt>
                <c:pt idx="4366">
                  <c:v>6.8639999999999999</c:v>
                </c:pt>
                <c:pt idx="4367">
                  <c:v>6.94</c:v>
                </c:pt>
                <c:pt idx="4368">
                  <c:v>6.99</c:v>
                </c:pt>
                <c:pt idx="4369">
                  <c:v>7.0410000000000004</c:v>
                </c:pt>
                <c:pt idx="4370">
                  <c:v>7.0659999999999998</c:v>
                </c:pt>
                <c:pt idx="4371">
                  <c:v>7.1159999999999997</c:v>
                </c:pt>
                <c:pt idx="4372">
                  <c:v>7.1669999999999998</c:v>
                </c:pt>
                <c:pt idx="4373">
                  <c:v>7.1669999999999998</c:v>
                </c:pt>
                <c:pt idx="4374">
                  <c:v>7.1920000000000002</c:v>
                </c:pt>
                <c:pt idx="4375">
                  <c:v>7.242</c:v>
                </c:pt>
                <c:pt idx="4376">
                  <c:v>7.242</c:v>
                </c:pt>
                <c:pt idx="4377">
                  <c:v>7.2679999999999998</c:v>
                </c:pt>
                <c:pt idx="4378">
                  <c:v>7.2679999999999998</c:v>
                </c:pt>
                <c:pt idx="4379">
                  <c:v>7.2930000000000001</c:v>
                </c:pt>
                <c:pt idx="4380">
                  <c:v>7.3179999999999996</c:v>
                </c:pt>
                <c:pt idx="4381">
                  <c:v>7.3179999999999996</c:v>
                </c:pt>
                <c:pt idx="4382">
                  <c:v>7.3179999999999996</c:v>
                </c:pt>
                <c:pt idx="4383">
                  <c:v>7.2930000000000001</c:v>
                </c:pt>
                <c:pt idx="4384">
                  <c:v>7.2679999999999998</c:v>
                </c:pt>
                <c:pt idx="4385">
                  <c:v>7.2679999999999998</c:v>
                </c:pt>
                <c:pt idx="4386">
                  <c:v>7.242</c:v>
                </c:pt>
                <c:pt idx="4387">
                  <c:v>7.2169999999999996</c:v>
                </c:pt>
                <c:pt idx="4388">
                  <c:v>7.1920000000000002</c:v>
                </c:pt>
                <c:pt idx="4389">
                  <c:v>7.1420000000000003</c:v>
                </c:pt>
                <c:pt idx="4390">
                  <c:v>7.1159999999999997</c:v>
                </c:pt>
                <c:pt idx="4391">
                  <c:v>7.0659999999999998</c:v>
                </c:pt>
                <c:pt idx="4392">
                  <c:v>7.0410000000000004</c:v>
                </c:pt>
                <c:pt idx="4393">
                  <c:v>7.0410000000000004</c:v>
                </c:pt>
                <c:pt idx="4394">
                  <c:v>7.0149999999999997</c:v>
                </c:pt>
                <c:pt idx="4395">
                  <c:v>6.9649999999999999</c:v>
                </c:pt>
                <c:pt idx="4396">
                  <c:v>6.94</c:v>
                </c:pt>
                <c:pt idx="4397">
                  <c:v>6.9139999999999997</c:v>
                </c:pt>
                <c:pt idx="4398">
                  <c:v>6.9139999999999997</c:v>
                </c:pt>
                <c:pt idx="4399">
                  <c:v>6.8890000000000002</c:v>
                </c:pt>
                <c:pt idx="4400">
                  <c:v>6.8639999999999999</c:v>
                </c:pt>
                <c:pt idx="4401">
                  <c:v>6.8390000000000004</c:v>
                </c:pt>
                <c:pt idx="4402">
                  <c:v>6.8390000000000004</c:v>
                </c:pt>
                <c:pt idx="4403">
                  <c:v>6.8390000000000004</c:v>
                </c:pt>
                <c:pt idx="4404">
                  <c:v>6.8129999999999997</c:v>
                </c:pt>
                <c:pt idx="4405">
                  <c:v>6.8129999999999997</c:v>
                </c:pt>
                <c:pt idx="4406">
                  <c:v>6.8129999999999997</c:v>
                </c:pt>
                <c:pt idx="4407">
                  <c:v>6.7880000000000003</c:v>
                </c:pt>
                <c:pt idx="4408">
                  <c:v>6.7880000000000003</c:v>
                </c:pt>
                <c:pt idx="4409">
                  <c:v>6.7880000000000003</c:v>
                </c:pt>
                <c:pt idx="4410">
                  <c:v>6.7629999999999999</c:v>
                </c:pt>
                <c:pt idx="4411">
                  <c:v>6.7629999999999999</c:v>
                </c:pt>
                <c:pt idx="4412">
                  <c:v>6.7629999999999999</c:v>
                </c:pt>
                <c:pt idx="4413">
                  <c:v>6.7629999999999999</c:v>
                </c:pt>
                <c:pt idx="4414">
                  <c:v>6.7629999999999999</c:v>
                </c:pt>
                <c:pt idx="4415">
                  <c:v>6.7629999999999999</c:v>
                </c:pt>
                <c:pt idx="4416">
                  <c:v>6.7629999999999999</c:v>
                </c:pt>
                <c:pt idx="4417">
                  <c:v>6.7370000000000001</c:v>
                </c:pt>
                <c:pt idx="4418">
                  <c:v>6.7370000000000001</c:v>
                </c:pt>
                <c:pt idx="4419">
                  <c:v>6.7370000000000001</c:v>
                </c:pt>
                <c:pt idx="4420">
                  <c:v>6.7370000000000001</c:v>
                </c:pt>
                <c:pt idx="4421">
                  <c:v>6.7370000000000001</c:v>
                </c:pt>
                <c:pt idx="4422">
                  <c:v>6.7370000000000001</c:v>
                </c:pt>
                <c:pt idx="4423">
                  <c:v>6.7370000000000001</c:v>
                </c:pt>
                <c:pt idx="4424">
                  <c:v>6.7370000000000001</c:v>
                </c:pt>
                <c:pt idx="4425">
                  <c:v>6.7370000000000001</c:v>
                </c:pt>
                <c:pt idx="4426">
                  <c:v>6.7370000000000001</c:v>
                </c:pt>
                <c:pt idx="4427">
                  <c:v>6.7370000000000001</c:v>
                </c:pt>
                <c:pt idx="4428">
                  <c:v>6.7370000000000001</c:v>
                </c:pt>
                <c:pt idx="4429">
                  <c:v>6.7370000000000001</c:v>
                </c:pt>
                <c:pt idx="4430">
                  <c:v>6.7370000000000001</c:v>
                </c:pt>
                <c:pt idx="4431">
                  <c:v>6.7370000000000001</c:v>
                </c:pt>
                <c:pt idx="4432">
                  <c:v>6.7370000000000001</c:v>
                </c:pt>
                <c:pt idx="4433">
                  <c:v>6.7370000000000001</c:v>
                </c:pt>
                <c:pt idx="4434">
                  <c:v>6.7370000000000001</c:v>
                </c:pt>
                <c:pt idx="4435">
                  <c:v>6.7370000000000001</c:v>
                </c:pt>
                <c:pt idx="4436">
                  <c:v>6.7370000000000001</c:v>
                </c:pt>
                <c:pt idx="4437">
                  <c:v>6.7370000000000001</c:v>
                </c:pt>
                <c:pt idx="4438">
                  <c:v>6.7370000000000001</c:v>
                </c:pt>
                <c:pt idx="4439">
                  <c:v>6.7370000000000001</c:v>
                </c:pt>
                <c:pt idx="4440">
                  <c:v>6.7370000000000001</c:v>
                </c:pt>
                <c:pt idx="4441">
                  <c:v>6.7370000000000001</c:v>
                </c:pt>
                <c:pt idx="4442">
                  <c:v>6.7370000000000001</c:v>
                </c:pt>
                <c:pt idx="4443">
                  <c:v>6.7370000000000001</c:v>
                </c:pt>
                <c:pt idx="4444">
                  <c:v>6.7370000000000001</c:v>
                </c:pt>
                <c:pt idx="4445">
                  <c:v>6.7370000000000001</c:v>
                </c:pt>
                <c:pt idx="4446">
                  <c:v>6.7370000000000001</c:v>
                </c:pt>
                <c:pt idx="4447">
                  <c:v>6.7370000000000001</c:v>
                </c:pt>
                <c:pt idx="4448">
                  <c:v>6.7370000000000001</c:v>
                </c:pt>
                <c:pt idx="4449">
                  <c:v>6.7119999999999997</c:v>
                </c:pt>
                <c:pt idx="4450">
                  <c:v>6.7119999999999997</c:v>
                </c:pt>
                <c:pt idx="4451">
                  <c:v>6.7119999999999997</c:v>
                </c:pt>
                <c:pt idx="4452">
                  <c:v>6.7119999999999997</c:v>
                </c:pt>
                <c:pt idx="4453">
                  <c:v>6.7370000000000001</c:v>
                </c:pt>
                <c:pt idx="4454">
                  <c:v>6.7119999999999997</c:v>
                </c:pt>
                <c:pt idx="4455">
                  <c:v>6.7119999999999997</c:v>
                </c:pt>
                <c:pt idx="4456">
                  <c:v>6.7370000000000001</c:v>
                </c:pt>
                <c:pt idx="4457">
                  <c:v>6.7370000000000001</c:v>
                </c:pt>
                <c:pt idx="4458">
                  <c:v>6.7629999999999999</c:v>
                </c:pt>
                <c:pt idx="4459">
                  <c:v>6.7880000000000003</c:v>
                </c:pt>
                <c:pt idx="4460">
                  <c:v>6.8129999999999997</c:v>
                </c:pt>
                <c:pt idx="4461">
                  <c:v>6.8390000000000004</c:v>
                </c:pt>
                <c:pt idx="4462">
                  <c:v>6.8890000000000002</c:v>
                </c:pt>
                <c:pt idx="4463">
                  <c:v>6.9649999999999999</c:v>
                </c:pt>
                <c:pt idx="4464">
                  <c:v>7.0149999999999997</c:v>
                </c:pt>
                <c:pt idx="4465">
                  <c:v>7.0410000000000004</c:v>
                </c:pt>
                <c:pt idx="4466">
                  <c:v>7.0910000000000002</c:v>
                </c:pt>
                <c:pt idx="4467">
                  <c:v>7.1420000000000003</c:v>
                </c:pt>
                <c:pt idx="4468">
                  <c:v>7.1669999999999998</c:v>
                </c:pt>
                <c:pt idx="4469">
                  <c:v>7.1669999999999998</c:v>
                </c:pt>
                <c:pt idx="4470">
                  <c:v>7.1669999999999998</c:v>
                </c:pt>
                <c:pt idx="4471">
                  <c:v>7.1669999999999998</c:v>
                </c:pt>
                <c:pt idx="4472">
                  <c:v>7.1669999999999998</c:v>
                </c:pt>
                <c:pt idx="4473">
                  <c:v>7.1420000000000003</c:v>
                </c:pt>
                <c:pt idx="4474">
                  <c:v>7.1159999999999997</c:v>
                </c:pt>
                <c:pt idx="4475">
                  <c:v>7.0910000000000002</c:v>
                </c:pt>
                <c:pt idx="4476">
                  <c:v>7.1159999999999997</c:v>
                </c:pt>
                <c:pt idx="4477">
                  <c:v>7.1420000000000003</c:v>
                </c:pt>
                <c:pt idx="4478">
                  <c:v>7.1420000000000003</c:v>
                </c:pt>
                <c:pt idx="4479">
                  <c:v>7.1420000000000003</c:v>
                </c:pt>
                <c:pt idx="4480">
                  <c:v>7.1420000000000003</c:v>
                </c:pt>
                <c:pt idx="4481">
                  <c:v>7.1420000000000003</c:v>
                </c:pt>
                <c:pt idx="4482">
                  <c:v>7.1420000000000003</c:v>
                </c:pt>
                <c:pt idx="4483">
                  <c:v>7.1420000000000003</c:v>
                </c:pt>
                <c:pt idx="4484">
                  <c:v>7.1420000000000003</c:v>
                </c:pt>
                <c:pt idx="4485">
                  <c:v>7.1669999999999998</c:v>
                </c:pt>
                <c:pt idx="4486">
                  <c:v>7.1420000000000003</c:v>
                </c:pt>
                <c:pt idx="4487">
                  <c:v>7.1159999999999997</c:v>
                </c:pt>
                <c:pt idx="4488">
                  <c:v>7.0910000000000002</c:v>
                </c:pt>
                <c:pt idx="4489">
                  <c:v>7.0659999999999998</c:v>
                </c:pt>
                <c:pt idx="4490">
                  <c:v>7.0410000000000004</c:v>
                </c:pt>
                <c:pt idx="4491">
                  <c:v>7.0149999999999997</c:v>
                </c:pt>
                <c:pt idx="4492">
                  <c:v>6.99</c:v>
                </c:pt>
                <c:pt idx="4493">
                  <c:v>6.99</c:v>
                </c:pt>
                <c:pt idx="4494">
                  <c:v>6.99</c:v>
                </c:pt>
                <c:pt idx="4495">
                  <c:v>6.99</c:v>
                </c:pt>
                <c:pt idx="4496">
                  <c:v>6.99</c:v>
                </c:pt>
                <c:pt idx="4497">
                  <c:v>6.9649999999999999</c:v>
                </c:pt>
                <c:pt idx="4498">
                  <c:v>6.9649999999999999</c:v>
                </c:pt>
                <c:pt idx="4499">
                  <c:v>6.94</c:v>
                </c:pt>
                <c:pt idx="4500">
                  <c:v>6.94</c:v>
                </c:pt>
                <c:pt idx="4501">
                  <c:v>6.94</c:v>
                </c:pt>
                <c:pt idx="4502">
                  <c:v>6.9139999999999997</c:v>
                </c:pt>
                <c:pt idx="4503">
                  <c:v>6.9139999999999997</c:v>
                </c:pt>
                <c:pt idx="4504">
                  <c:v>6.9139999999999997</c:v>
                </c:pt>
                <c:pt idx="4505">
                  <c:v>6.8890000000000002</c:v>
                </c:pt>
                <c:pt idx="4506">
                  <c:v>6.8890000000000002</c:v>
                </c:pt>
                <c:pt idx="4507">
                  <c:v>6.8890000000000002</c:v>
                </c:pt>
                <c:pt idx="4508">
                  <c:v>6.8890000000000002</c:v>
                </c:pt>
                <c:pt idx="4509">
                  <c:v>6.9139999999999997</c:v>
                </c:pt>
                <c:pt idx="4510">
                  <c:v>6.9139999999999997</c:v>
                </c:pt>
                <c:pt idx="4511">
                  <c:v>6.9139999999999997</c:v>
                </c:pt>
                <c:pt idx="4512">
                  <c:v>6.8890000000000002</c:v>
                </c:pt>
                <c:pt idx="4513">
                  <c:v>6.8890000000000002</c:v>
                </c:pt>
                <c:pt idx="4514">
                  <c:v>6.8890000000000002</c:v>
                </c:pt>
                <c:pt idx="4515">
                  <c:v>6.9139999999999997</c:v>
                </c:pt>
                <c:pt idx="4516">
                  <c:v>6.9139999999999997</c:v>
                </c:pt>
                <c:pt idx="4517">
                  <c:v>6.9139999999999997</c:v>
                </c:pt>
                <c:pt idx="4518">
                  <c:v>6.9139999999999997</c:v>
                </c:pt>
                <c:pt idx="4519">
                  <c:v>6.9139999999999997</c:v>
                </c:pt>
                <c:pt idx="4520">
                  <c:v>6.8890000000000002</c:v>
                </c:pt>
                <c:pt idx="4521">
                  <c:v>6.8890000000000002</c:v>
                </c:pt>
                <c:pt idx="4522">
                  <c:v>6.8890000000000002</c:v>
                </c:pt>
                <c:pt idx="4523">
                  <c:v>6.9139999999999997</c:v>
                </c:pt>
                <c:pt idx="4524">
                  <c:v>6.8890000000000002</c:v>
                </c:pt>
                <c:pt idx="4525">
                  <c:v>6.8890000000000002</c:v>
                </c:pt>
                <c:pt idx="4526">
                  <c:v>6.8639999999999999</c:v>
                </c:pt>
                <c:pt idx="4527">
                  <c:v>6.8639999999999999</c:v>
                </c:pt>
                <c:pt idx="4528">
                  <c:v>6.8639999999999999</c:v>
                </c:pt>
                <c:pt idx="4529">
                  <c:v>6.8639999999999999</c:v>
                </c:pt>
                <c:pt idx="4530">
                  <c:v>6.8390000000000004</c:v>
                </c:pt>
                <c:pt idx="4531">
                  <c:v>6.8639999999999999</c:v>
                </c:pt>
                <c:pt idx="4532">
                  <c:v>6.8890000000000002</c:v>
                </c:pt>
                <c:pt idx="4533">
                  <c:v>6.8890000000000002</c:v>
                </c:pt>
                <c:pt idx="4534">
                  <c:v>6.8890000000000002</c:v>
                </c:pt>
                <c:pt idx="4535">
                  <c:v>6.8890000000000002</c:v>
                </c:pt>
                <c:pt idx="4536">
                  <c:v>6.8890000000000002</c:v>
                </c:pt>
                <c:pt idx="4537">
                  <c:v>6.8890000000000002</c:v>
                </c:pt>
                <c:pt idx="4538">
                  <c:v>6.8890000000000002</c:v>
                </c:pt>
                <c:pt idx="4539">
                  <c:v>6.8890000000000002</c:v>
                </c:pt>
                <c:pt idx="4540">
                  <c:v>6.8890000000000002</c:v>
                </c:pt>
                <c:pt idx="4541">
                  <c:v>6.8890000000000002</c:v>
                </c:pt>
                <c:pt idx="4542">
                  <c:v>6.8890000000000002</c:v>
                </c:pt>
                <c:pt idx="4543">
                  <c:v>6.8890000000000002</c:v>
                </c:pt>
                <c:pt idx="4544">
                  <c:v>6.8890000000000002</c:v>
                </c:pt>
                <c:pt idx="4545">
                  <c:v>6.8890000000000002</c:v>
                </c:pt>
                <c:pt idx="4546">
                  <c:v>6.8890000000000002</c:v>
                </c:pt>
                <c:pt idx="4547">
                  <c:v>6.8890000000000002</c:v>
                </c:pt>
                <c:pt idx="4548">
                  <c:v>6.8890000000000002</c:v>
                </c:pt>
                <c:pt idx="4549">
                  <c:v>6.9139999999999997</c:v>
                </c:pt>
                <c:pt idx="4550">
                  <c:v>6.9139999999999997</c:v>
                </c:pt>
                <c:pt idx="4551">
                  <c:v>6.9139999999999997</c:v>
                </c:pt>
                <c:pt idx="4552">
                  <c:v>6.9139999999999997</c:v>
                </c:pt>
                <c:pt idx="4553">
                  <c:v>6.9139999999999997</c:v>
                </c:pt>
                <c:pt idx="4554">
                  <c:v>6.9139999999999997</c:v>
                </c:pt>
                <c:pt idx="4555">
                  <c:v>6.94</c:v>
                </c:pt>
                <c:pt idx="4556">
                  <c:v>6.9649999999999999</c:v>
                </c:pt>
                <c:pt idx="4557">
                  <c:v>7.0410000000000004</c:v>
                </c:pt>
                <c:pt idx="4558">
                  <c:v>7.1159999999999997</c:v>
                </c:pt>
                <c:pt idx="4559">
                  <c:v>7.1920000000000002</c:v>
                </c:pt>
                <c:pt idx="4560">
                  <c:v>7.242</c:v>
                </c:pt>
                <c:pt idx="4561">
                  <c:v>7.2930000000000001</c:v>
                </c:pt>
                <c:pt idx="4562">
                  <c:v>7.343</c:v>
                </c:pt>
                <c:pt idx="4563">
                  <c:v>7.3929999999999998</c:v>
                </c:pt>
                <c:pt idx="4564">
                  <c:v>7.4189999999999996</c:v>
                </c:pt>
                <c:pt idx="4565">
                  <c:v>7.4690000000000003</c:v>
                </c:pt>
                <c:pt idx="4566">
                  <c:v>7.4939999999999998</c:v>
                </c:pt>
                <c:pt idx="4567">
                  <c:v>7.5190000000000001</c:v>
                </c:pt>
                <c:pt idx="4568">
                  <c:v>7.5439999999999996</c:v>
                </c:pt>
                <c:pt idx="4569">
                  <c:v>7.5439999999999996</c:v>
                </c:pt>
                <c:pt idx="4570">
                  <c:v>7.569</c:v>
                </c:pt>
                <c:pt idx="4571">
                  <c:v>7.569</c:v>
                </c:pt>
                <c:pt idx="4572">
                  <c:v>7.5940000000000003</c:v>
                </c:pt>
                <c:pt idx="4573">
                  <c:v>7.5940000000000003</c:v>
                </c:pt>
                <c:pt idx="4574">
                  <c:v>7.6189999999999998</c:v>
                </c:pt>
                <c:pt idx="4575">
                  <c:v>7.5940000000000003</c:v>
                </c:pt>
                <c:pt idx="4576">
                  <c:v>7.569</c:v>
                </c:pt>
                <c:pt idx="4577">
                  <c:v>7.569</c:v>
                </c:pt>
                <c:pt idx="4578">
                  <c:v>7.5439999999999996</c:v>
                </c:pt>
                <c:pt idx="4579">
                  <c:v>7.4939999999999998</c:v>
                </c:pt>
                <c:pt idx="4580">
                  <c:v>7.4939999999999998</c:v>
                </c:pt>
                <c:pt idx="4581">
                  <c:v>7.444</c:v>
                </c:pt>
                <c:pt idx="4582">
                  <c:v>7.444</c:v>
                </c:pt>
                <c:pt idx="4583">
                  <c:v>7.4189999999999996</c:v>
                </c:pt>
                <c:pt idx="4584">
                  <c:v>7.3929999999999998</c:v>
                </c:pt>
                <c:pt idx="4585">
                  <c:v>7.3680000000000003</c:v>
                </c:pt>
                <c:pt idx="4586">
                  <c:v>7.343</c:v>
                </c:pt>
                <c:pt idx="4587">
                  <c:v>7.3179999999999996</c:v>
                </c:pt>
                <c:pt idx="4588">
                  <c:v>7.2930000000000001</c:v>
                </c:pt>
                <c:pt idx="4589">
                  <c:v>7.2930000000000001</c:v>
                </c:pt>
                <c:pt idx="4590">
                  <c:v>7.2679999999999998</c:v>
                </c:pt>
                <c:pt idx="4591">
                  <c:v>7.242</c:v>
                </c:pt>
                <c:pt idx="4592">
                  <c:v>7.242</c:v>
                </c:pt>
                <c:pt idx="4593">
                  <c:v>7.2169999999999996</c:v>
                </c:pt>
                <c:pt idx="4594">
                  <c:v>7.1920000000000002</c:v>
                </c:pt>
                <c:pt idx="4595">
                  <c:v>7.1920000000000002</c:v>
                </c:pt>
                <c:pt idx="4596">
                  <c:v>7.1920000000000002</c:v>
                </c:pt>
                <c:pt idx="4597">
                  <c:v>7.1669999999999998</c:v>
                </c:pt>
                <c:pt idx="4598">
                  <c:v>7.1669999999999998</c:v>
                </c:pt>
                <c:pt idx="4599">
                  <c:v>7.1420000000000003</c:v>
                </c:pt>
                <c:pt idx="4600">
                  <c:v>7.1420000000000003</c:v>
                </c:pt>
                <c:pt idx="4601">
                  <c:v>7.1420000000000003</c:v>
                </c:pt>
                <c:pt idx="4602">
                  <c:v>7.1420000000000003</c:v>
                </c:pt>
                <c:pt idx="4603">
                  <c:v>7.1159999999999997</c:v>
                </c:pt>
                <c:pt idx="4604">
                  <c:v>7.1159999999999997</c:v>
                </c:pt>
                <c:pt idx="4605">
                  <c:v>7.0910000000000002</c:v>
                </c:pt>
                <c:pt idx="4606">
                  <c:v>7.0659999999999998</c:v>
                </c:pt>
                <c:pt idx="4607">
                  <c:v>7.0410000000000004</c:v>
                </c:pt>
                <c:pt idx="4608">
                  <c:v>7.0410000000000004</c:v>
                </c:pt>
                <c:pt idx="4609">
                  <c:v>7.0410000000000004</c:v>
                </c:pt>
                <c:pt idx="4610">
                  <c:v>7.0410000000000004</c:v>
                </c:pt>
                <c:pt idx="4611">
                  <c:v>6.99</c:v>
                </c:pt>
                <c:pt idx="4612">
                  <c:v>6.9649999999999999</c:v>
                </c:pt>
                <c:pt idx="4613">
                  <c:v>6.9649999999999999</c:v>
                </c:pt>
                <c:pt idx="4614">
                  <c:v>6.9649999999999999</c:v>
                </c:pt>
                <c:pt idx="4615">
                  <c:v>6.9649999999999999</c:v>
                </c:pt>
                <c:pt idx="4616">
                  <c:v>6.94</c:v>
                </c:pt>
                <c:pt idx="4617">
                  <c:v>6.94</c:v>
                </c:pt>
                <c:pt idx="4618">
                  <c:v>6.94</c:v>
                </c:pt>
                <c:pt idx="4619">
                  <c:v>6.94</c:v>
                </c:pt>
                <c:pt idx="4620">
                  <c:v>6.9139999999999997</c:v>
                </c:pt>
                <c:pt idx="4621">
                  <c:v>6.9139999999999997</c:v>
                </c:pt>
                <c:pt idx="4622">
                  <c:v>6.9139999999999997</c:v>
                </c:pt>
                <c:pt idx="4623">
                  <c:v>6.9139999999999997</c:v>
                </c:pt>
                <c:pt idx="4624">
                  <c:v>6.8890000000000002</c:v>
                </c:pt>
                <c:pt idx="4625">
                  <c:v>6.8890000000000002</c:v>
                </c:pt>
                <c:pt idx="4626">
                  <c:v>6.8890000000000002</c:v>
                </c:pt>
                <c:pt idx="4627">
                  <c:v>6.8890000000000002</c:v>
                </c:pt>
                <c:pt idx="4628">
                  <c:v>6.8890000000000002</c:v>
                </c:pt>
                <c:pt idx="4629">
                  <c:v>6.8890000000000002</c:v>
                </c:pt>
                <c:pt idx="4630">
                  <c:v>6.8890000000000002</c:v>
                </c:pt>
                <c:pt idx="4631">
                  <c:v>6.8639999999999999</c:v>
                </c:pt>
                <c:pt idx="4632">
                  <c:v>6.8639999999999999</c:v>
                </c:pt>
                <c:pt idx="4633">
                  <c:v>6.8639999999999999</c:v>
                </c:pt>
                <c:pt idx="4634">
                  <c:v>6.8639999999999999</c:v>
                </c:pt>
                <c:pt idx="4635">
                  <c:v>6.8639999999999999</c:v>
                </c:pt>
                <c:pt idx="4636">
                  <c:v>6.8639999999999999</c:v>
                </c:pt>
                <c:pt idx="4637">
                  <c:v>6.8639999999999999</c:v>
                </c:pt>
                <c:pt idx="4638">
                  <c:v>6.8390000000000004</c:v>
                </c:pt>
                <c:pt idx="4639">
                  <c:v>6.8390000000000004</c:v>
                </c:pt>
                <c:pt idx="4640">
                  <c:v>6.8390000000000004</c:v>
                </c:pt>
                <c:pt idx="4641">
                  <c:v>6.8390000000000004</c:v>
                </c:pt>
                <c:pt idx="4642">
                  <c:v>6.8390000000000004</c:v>
                </c:pt>
                <c:pt idx="4643">
                  <c:v>6.8390000000000004</c:v>
                </c:pt>
                <c:pt idx="4644">
                  <c:v>6.8390000000000004</c:v>
                </c:pt>
                <c:pt idx="4645">
                  <c:v>6.8390000000000004</c:v>
                </c:pt>
                <c:pt idx="4646">
                  <c:v>6.8639999999999999</c:v>
                </c:pt>
                <c:pt idx="4647">
                  <c:v>6.8639999999999999</c:v>
                </c:pt>
                <c:pt idx="4648">
                  <c:v>6.8390000000000004</c:v>
                </c:pt>
                <c:pt idx="4649">
                  <c:v>6.8639999999999999</c:v>
                </c:pt>
                <c:pt idx="4650">
                  <c:v>6.8639999999999999</c:v>
                </c:pt>
                <c:pt idx="4651">
                  <c:v>6.8639999999999999</c:v>
                </c:pt>
                <c:pt idx="4652">
                  <c:v>6.8890000000000002</c:v>
                </c:pt>
                <c:pt idx="4653">
                  <c:v>6.9649999999999999</c:v>
                </c:pt>
                <c:pt idx="4654">
                  <c:v>7.0410000000000004</c:v>
                </c:pt>
                <c:pt idx="4655">
                  <c:v>7.1159999999999997</c:v>
                </c:pt>
                <c:pt idx="4656">
                  <c:v>7.1669999999999998</c:v>
                </c:pt>
                <c:pt idx="4657">
                  <c:v>7.2169999999999996</c:v>
                </c:pt>
                <c:pt idx="4658">
                  <c:v>7.2679999999999998</c:v>
                </c:pt>
                <c:pt idx="4659">
                  <c:v>7.3179999999999996</c:v>
                </c:pt>
                <c:pt idx="4660">
                  <c:v>7.343</c:v>
                </c:pt>
                <c:pt idx="4661">
                  <c:v>7.3680000000000003</c:v>
                </c:pt>
                <c:pt idx="4662">
                  <c:v>7.3929999999999998</c:v>
                </c:pt>
                <c:pt idx="4663">
                  <c:v>7.444</c:v>
                </c:pt>
                <c:pt idx="4664">
                  <c:v>7.4690000000000003</c:v>
                </c:pt>
                <c:pt idx="4665">
                  <c:v>7.4690000000000003</c:v>
                </c:pt>
                <c:pt idx="4666">
                  <c:v>7.4939999999999998</c:v>
                </c:pt>
                <c:pt idx="4667">
                  <c:v>7.4939999999999998</c:v>
                </c:pt>
                <c:pt idx="4668">
                  <c:v>7.5190000000000001</c:v>
                </c:pt>
                <c:pt idx="4669">
                  <c:v>7.5190000000000001</c:v>
                </c:pt>
                <c:pt idx="4670">
                  <c:v>7.5190000000000001</c:v>
                </c:pt>
                <c:pt idx="4671">
                  <c:v>7.5439999999999996</c:v>
                </c:pt>
                <c:pt idx="4672">
                  <c:v>7.5190000000000001</c:v>
                </c:pt>
                <c:pt idx="4673">
                  <c:v>7.4690000000000003</c:v>
                </c:pt>
                <c:pt idx="4674">
                  <c:v>7.4939999999999998</c:v>
                </c:pt>
                <c:pt idx="4675">
                  <c:v>7.4939999999999998</c:v>
                </c:pt>
                <c:pt idx="4676">
                  <c:v>7.4690000000000003</c:v>
                </c:pt>
                <c:pt idx="4677">
                  <c:v>7.4189999999999996</c:v>
                </c:pt>
                <c:pt idx="4678">
                  <c:v>7.343</c:v>
                </c:pt>
                <c:pt idx="4679">
                  <c:v>7.2930000000000001</c:v>
                </c:pt>
                <c:pt idx="4680">
                  <c:v>7.2679999999999998</c:v>
                </c:pt>
                <c:pt idx="4681">
                  <c:v>7.2679999999999998</c:v>
                </c:pt>
                <c:pt idx="4682">
                  <c:v>7.242</c:v>
                </c:pt>
                <c:pt idx="4683">
                  <c:v>7.242</c:v>
                </c:pt>
                <c:pt idx="4684">
                  <c:v>7.2169999999999996</c:v>
                </c:pt>
                <c:pt idx="4685">
                  <c:v>7.1920000000000002</c:v>
                </c:pt>
                <c:pt idx="4686">
                  <c:v>7.1669999999999998</c:v>
                </c:pt>
                <c:pt idx="4687">
                  <c:v>7.1420000000000003</c:v>
                </c:pt>
                <c:pt idx="4688">
                  <c:v>7.1159999999999997</c:v>
                </c:pt>
                <c:pt idx="4689">
                  <c:v>7.0910000000000002</c:v>
                </c:pt>
                <c:pt idx="4690">
                  <c:v>7.0910000000000002</c:v>
                </c:pt>
                <c:pt idx="4691">
                  <c:v>7.0910000000000002</c:v>
                </c:pt>
                <c:pt idx="4692">
                  <c:v>7.0659999999999998</c:v>
                </c:pt>
                <c:pt idx="4693">
                  <c:v>7.0659999999999998</c:v>
                </c:pt>
                <c:pt idx="4694">
                  <c:v>7.0410000000000004</c:v>
                </c:pt>
                <c:pt idx="4695">
                  <c:v>7.0410000000000004</c:v>
                </c:pt>
                <c:pt idx="4696">
                  <c:v>7.0410000000000004</c:v>
                </c:pt>
                <c:pt idx="4697">
                  <c:v>7.0149999999999997</c:v>
                </c:pt>
                <c:pt idx="4698">
                  <c:v>6.99</c:v>
                </c:pt>
                <c:pt idx="4699">
                  <c:v>6.99</c:v>
                </c:pt>
                <c:pt idx="4700">
                  <c:v>6.99</c:v>
                </c:pt>
                <c:pt idx="4701">
                  <c:v>6.99</c:v>
                </c:pt>
                <c:pt idx="4702">
                  <c:v>6.9649999999999999</c:v>
                </c:pt>
                <c:pt idx="4703">
                  <c:v>6.9649999999999999</c:v>
                </c:pt>
                <c:pt idx="4704">
                  <c:v>6.9649999999999999</c:v>
                </c:pt>
                <c:pt idx="4705">
                  <c:v>6.9649999999999999</c:v>
                </c:pt>
                <c:pt idx="4706">
                  <c:v>6.9649999999999999</c:v>
                </c:pt>
                <c:pt idx="4707">
                  <c:v>6.9649999999999999</c:v>
                </c:pt>
                <c:pt idx="4708">
                  <c:v>6.9649999999999999</c:v>
                </c:pt>
                <c:pt idx="4709">
                  <c:v>6.9649999999999999</c:v>
                </c:pt>
                <c:pt idx="4710">
                  <c:v>6.94</c:v>
                </c:pt>
                <c:pt idx="4711">
                  <c:v>6.94</c:v>
                </c:pt>
                <c:pt idx="4712">
                  <c:v>6.94</c:v>
                </c:pt>
                <c:pt idx="4713">
                  <c:v>6.94</c:v>
                </c:pt>
                <c:pt idx="4714">
                  <c:v>6.9649999999999999</c:v>
                </c:pt>
                <c:pt idx="4715">
                  <c:v>6.9649999999999999</c:v>
                </c:pt>
                <c:pt idx="4716">
                  <c:v>6.9649999999999999</c:v>
                </c:pt>
                <c:pt idx="4717">
                  <c:v>6.94</c:v>
                </c:pt>
                <c:pt idx="4718">
                  <c:v>6.94</c:v>
                </c:pt>
                <c:pt idx="4719">
                  <c:v>6.94</c:v>
                </c:pt>
                <c:pt idx="4720">
                  <c:v>6.94</c:v>
                </c:pt>
                <c:pt idx="4721">
                  <c:v>6.94</c:v>
                </c:pt>
                <c:pt idx="4722">
                  <c:v>6.9139999999999997</c:v>
                </c:pt>
                <c:pt idx="4723">
                  <c:v>6.9139999999999997</c:v>
                </c:pt>
                <c:pt idx="4724">
                  <c:v>6.9139999999999997</c:v>
                </c:pt>
                <c:pt idx="4725">
                  <c:v>6.9139999999999997</c:v>
                </c:pt>
                <c:pt idx="4726">
                  <c:v>6.9139999999999997</c:v>
                </c:pt>
                <c:pt idx="4727">
                  <c:v>6.94</c:v>
                </c:pt>
                <c:pt idx="4728">
                  <c:v>6.94</c:v>
                </c:pt>
                <c:pt idx="4729">
                  <c:v>6.94</c:v>
                </c:pt>
                <c:pt idx="4730">
                  <c:v>6.94</c:v>
                </c:pt>
                <c:pt idx="4731">
                  <c:v>6.9139999999999997</c:v>
                </c:pt>
                <c:pt idx="4732">
                  <c:v>6.9139999999999997</c:v>
                </c:pt>
                <c:pt idx="4733">
                  <c:v>6.9139999999999997</c:v>
                </c:pt>
                <c:pt idx="4734">
                  <c:v>6.9139999999999997</c:v>
                </c:pt>
                <c:pt idx="4735">
                  <c:v>6.8890000000000002</c:v>
                </c:pt>
                <c:pt idx="4736">
                  <c:v>6.8890000000000002</c:v>
                </c:pt>
                <c:pt idx="4737">
                  <c:v>6.8890000000000002</c:v>
                </c:pt>
                <c:pt idx="4738">
                  <c:v>6.8890000000000002</c:v>
                </c:pt>
                <c:pt idx="4739">
                  <c:v>6.8890000000000002</c:v>
                </c:pt>
                <c:pt idx="4740">
                  <c:v>6.8890000000000002</c:v>
                </c:pt>
                <c:pt idx="4741">
                  <c:v>6.8890000000000002</c:v>
                </c:pt>
                <c:pt idx="4742">
                  <c:v>6.8890000000000002</c:v>
                </c:pt>
                <c:pt idx="4743">
                  <c:v>6.9139999999999997</c:v>
                </c:pt>
                <c:pt idx="4744">
                  <c:v>6.9139999999999997</c:v>
                </c:pt>
                <c:pt idx="4745">
                  <c:v>6.9139999999999997</c:v>
                </c:pt>
                <c:pt idx="4746">
                  <c:v>6.94</c:v>
                </c:pt>
                <c:pt idx="4747">
                  <c:v>6.94</c:v>
                </c:pt>
                <c:pt idx="4748">
                  <c:v>6.9649999999999999</c:v>
                </c:pt>
                <c:pt idx="4749">
                  <c:v>7.0410000000000004</c:v>
                </c:pt>
                <c:pt idx="4750">
                  <c:v>7.0410000000000004</c:v>
                </c:pt>
                <c:pt idx="4751">
                  <c:v>7.0910000000000002</c:v>
                </c:pt>
                <c:pt idx="4752">
                  <c:v>7.0910000000000002</c:v>
                </c:pt>
                <c:pt idx="4753">
                  <c:v>7.1420000000000003</c:v>
                </c:pt>
                <c:pt idx="4754">
                  <c:v>7.1669999999999998</c:v>
                </c:pt>
                <c:pt idx="4755">
                  <c:v>7.1669999999999998</c:v>
                </c:pt>
                <c:pt idx="4756">
                  <c:v>7.1920000000000002</c:v>
                </c:pt>
                <c:pt idx="4757">
                  <c:v>7.242</c:v>
                </c:pt>
                <c:pt idx="4758">
                  <c:v>7.2679999999999998</c:v>
                </c:pt>
                <c:pt idx="4759">
                  <c:v>7.242</c:v>
                </c:pt>
                <c:pt idx="4760">
                  <c:v>7.2169999999999996</c:v>
                </c:pt>
                <c:pt idx="4761">
                  <c:v>7.242</c:v>
                </c:pt>
                <c:pt idx="4762">
                  <c:v>7.242</c:v>
                </c:pt>
                <c:pt idx="4763">
                  <c:v>7.3179999999999996</c:v>
                </c:pt>
                <c:pt idx="4764">
                  <c:v>7.343</c:v>
                </c:pt>
                <c:pt idx="4765">
                  <c:v>7.3680000000000003</c:v>
                </c:pt>
                <c:pt idx="4766">
                  <c:v>7.3680000000000003</c:v>
                </c:pt>
                <c:pt idx="4767">
                  <c:v>7.3179999999999996</c:v>
                </c:pt>
                <c:pt idx="4768">
                  <c:v>7.2930000000000001</c:v>
                </c:pt>
                <c:pt idx="4769">
                  <c:v>7.2679999999999998</c:v>
                </c:pt>
                <c:pt idx="4770">
                  <c:v>7.242</c:v>
                </c:pt>
                <c:pt idx="4771">
                  <c:v>7.2679999999999998</c:v>
                </c:pt>
                <c:pt idx="4772">
                  <c:v>7.2679999999999998</c:v>
                </c:pt>
                <c:pt idx="4773">
                  <c:v>7.242</c:v>
                </c:pt>
                <c:pt idx="4774">
                  <c:v>7.2169999999999996</c:v>
                </c:pt>
                <c:pt idx="4775">
                  <c:v>7.1920000000000002</c:v>
                </c:pt>
                <c:pt idx="4776">
                  <c:v>7.1669999999999998</c:v>
                </c:pt>
                <c:pt idx="4777">
                  <c:v>7.1669999999999998</c:v>
                </c:pt>
                <c:pt idx="4778">
                  <c:v>7.1420000000000003</c:v>
                </c:pt>
                <c:pt idx="4779">
                  <c:v>7.1159999999999997</c:v>
                </c:pt>
                <c:pt idx="4780">
                  <c:v>7.1159999999999997</c:v>
                </c:pt>
                <c:pt idx="4781">
                  <c:v>7.0910000000000002</c:v>
                </c:pt>
                <c:pt idx="4782">
                  <c:v>7.0659999999999998</c:v>
                </c:pt>
                <c:pt idx="4783">
                  <c:v>7.0410000000000004</c:v>
                </c:pt>
                <c:pt idx="4784">
                  <c:v>7.0410000000000004</c:v>
                </c:pt>
                <c:pt idx="4785">
                  <c:v>7.0149999999999997</c:v>
                </c:pt>
                <c:pt idx="4786">
                  <c:v>6.99</c:v>
                </c:pt>
                <c:pt idx="4787">
                  <c:v>6.99</c:v>
                </c:pt>
                <c:pt idx="4788">
                  <c:v>6.99</c:v>
                </c:pt>
                <c:pt idx="4789">
                  <c:v>6.9649999999999999</c:v>
                </c:pt>
                <c:pt idx="4790">
                  <c:v>6.94</c:v>
                </c:pt>
                <c:pt idx="4791">
                  <c:v>6.94</c:v>
                </c:pt>
                <c:pt idx="4792">
                  <c:v>6.94</c:v>
                </c:pt>
                <c:pt idx="4793">
                  <c:v>6.94</c:v>
                </c:pt>
                <c:pt idx="4794">
                  <c:v>6.9139999999999997</c:v>
                </c:pt>
                <c:pt idx="4795">
                  <c:v>6.8890000000000002</c:v>
                </c:pt>
                <c:pt idx="4796">
                  <c:v>6.8890000000000002</c:v>
                </c:pt>
                <c:pt idx="4797">
                  <c:v>6.8639999999999999</c:v>
                </c:pt>
                <c:pt idx="4798">
                  <c:v>6.8639999999999999</c:v>
                </c:pt>
                <c:pt idx="4799">
                  <c:v>6.8639999999999999</c:v>
                </c:pt>
                <c:pt idx="4800">
                  <c:v>6.8390000000000004</c:v>
                </c:pt>
                <c:pt idx="4801">
                  <c:v>6.8390000000000004</c:v>
                </c:pt>
                <c:pt idx="4802">
                  <c:v>6.8390000000000004</c:v>
                </c:pt>
                <c:pt idx="4803">
                  <c:v>6.8390000000000004</c:v>
                </c:pt>
                <c:pt idx="4804">
                  <c:v>6.8390000000000004</c:v>
                </c:pt>
                <c:pt idx="4805">
                  <c:v>6.8129999999999997</c:v>
                </c:pt>
                <c:pt idx="4806">
                  <c:v>6.8129999999999997</c:v>
                </c:pt>
                <c:pt idx="4807">
                  <c:v>6.8129999999999997</c:v>
                </c:pt>
                <c:pt idx="4808">
                  <c:v>6.8129999999999997</c:v>
                </c:pt>
                <c:pt idx="4809">
                  <c:v>6.7880000000000003</c:v>
                </c:pt>
                <c:pt idx="4810">
                  <c:v>6.7880000000000003</c:v>
                </c:pt>
                <c:pt idx="4811">
                  <c:v>6.7880000000000003</c:v>
                </c:pt>
                <c:pt idx="4812">
                  <c:v>6.7880000000000003</c:v>
                </c:pt>
                <c:pt idx="4813">
                  <c:v>6.7880000000000003</c:v>
                </c:pt>
                <c:pt idx="4814">
                  <c:v>6.7880000000000003</c:v>
                </c:pt>
                <c:pt idx="4815">
                  <c:v>6.7880000000000003</c:v>
                </c:pt>
                <c:pt idx="4816">
                  <c:v>6.7880000000000003</c:v>
                </c:pt>
                <c:pt idx="4817">
                  <c:v>6.7629999999999999</c:v>
                </c:pt>
                <c:pt idx="4818">
                  <c:v>6.7629999999999999</c:v>
                </c:pt>
                <c:pt idx="4819">
                  <c:v>6.7629999999999999</c:v>
                </c:pt>
                <c:pt idx="4820">
                  <c:v>6.7629999999999999</c:v>
                </c:pt>
                <c:pt idx="4821">
                  <c:v>6.7629999999999999</c:v>
                </c:pt>
                <c:pt idx="4822">
                  <c:v>6.7370000000000001</c:v>
                </c:pt>
                <c:pt idx="4823">
                  <c:v>6.7629999999999999</c:v>
                </c:pt>
                <c:pt idx="4824">
                  <c:v>6.7629999999999999</c:v>
                </c:pt>
                <c:pt idx="4825">
                  <c:v>6.7370000000000001</c:v>
                </c:pt>
                <c:pt idx="4826">
                  <c:v>6.7370000000000001</c:v>
                </c:pt>
                <c:pt idx="4827">
                  <c:v>6.7629999999999999</c:v>
                </c:pt>
                <c:pt idx="4828">
                  <c:v>6.7370000000000001</c:v>
                </c:pt>
                <c:pt idx="4829">
                  <c:v>6.7629999999999999</c:v>
                </c:pt>
                <c:pt idx="4830">
                  <c:v>6.7629999999999999</c:v>
                </c:pt>
                <c:pt idx="4831">
                  <c:v>6.7629999999999999</c:v>
                </c:pt>
                <c:pt idx="4832">
                  <c:v>6.7370000000000001</c:v>
                </c:pt>
                <c:pt idx="4833">
                  <c:v>6.7370000000000001</c:v>
                </c:pt>
                <c:pt idx="4834">
                  <c:v>6.7370000000000001</c:v>
                </c:pt>
                <c:pt idx="4835">
                  <c:v>6.7370000000000001</c:v>
                </c:pt>
                <c:pt idx="4836">
                  <c:v>6.7370000000000001</c:v>
                </c:pt>
                <c:pt idx="4837">
                  <c:v>6.7370000000000001</c:v>
                </c:pt>
                <c:pt idx="4838">
                  <c:v>6.7370000000000001</c:v>
                </c:pt>
                <c:pt idx="4839">
                  <c:v>6.7370000000000001</c:v>
                </c:pt>
                <c:pt idx="4840">
                  <c:v>6.7629999999999999</c:v>
                </c:pt>
                <c:pt idx="4841">
                  <c:v>6.7629999999999999</c:v>
                </c:pt>
                <c:pt idx="4842">
                  <c:v>6.7629999999999999</c:v>
                </c:pt>
                <c:pt idx="4843">
                  <c:v>6.7629999999999999</c:v>
                </c:pt>
                <c:pt idx="4844">
                  <c:v>6.8129999999999997</c:v>
                </c:pt>
                <c:pt idx="4845">
                  <c:v>6.8890000000000002</c:v>
                </c:pt>
                <c:pt idx="4846">
                  <c:v>6.9649999999999999</c:v>
                </c:pt>
                <c:pt idx="4847">
                  <c:v>7.0410000000000004</c:v>
                </c:pt>
                <c:pt idx="4848">
                  <c:v>7.0910000000000002</c:v>
                </c:pt>
                <c:pt idx="4849">
                  <c:v>7.1420000000000003</c:v>
                </c:pt>
                <c:pt idx="4850">
                  <c:v>7.1920000000000002</c:v>
                </c:pt>
                <c:pt idx="4851">
                  <c:v>7.242</c:v>
                </c:pt>
                <c:pt idx="4852">
                  <c:v>7.2679999999999998</c:v>
                </c:pt>
                <c:pt idx="4853">
                  <c:v>7.2930000000000001</c:v>
                </c:pt>
                <c:pt idx="4854">
                  <c:v>7.3179999999999996</c:v>
                </c:pt>
                <c:pt idx="4855">
                  <c:v>7.343</c:v>
                </c:pt>
                <c:pt idx="4856">
                  <c:v>7.3680000000000003</c:v>
                </c:pt>
                <c:pt idx="4857">
                  <c:v>7.3929999999999998</c:v>
                </c:pt>
                <c:pt idx="4858">
                  <c:v>7.4189999999999996</c:v>
                </c:pt>
                <c:pt idx="4859">
                  <c:v>7.444</c:v>
                </c:pt>
                <c:pt idx="4860">
                  <c:v>7.444</c:v>
                </c:pt>
                <c:pt idx="4861">
                  <c:v>7.4690000000000003</c:v>
                </c:pt>
                <c:pt idx="4862">
                  <c:v>7.4690000000000003</c:v>
                </c:pt>
                <c:pt idx="4863">
                  <c:v>7.4690000000000003</c:v>
                </c:pt>
                <c:pt idx="4864">
                  <c:v>7.444</c:v>
                </c:pt>
                <c:pt idx="4865">
                  <c:v>7.4189999999999996</c:v>
                </c:pt>
                <c:pt idx="4866">
                  <c:v>7.3929999999999998</c:v>
                </c:pt>
                <c:pt idx="4867">
                  <c:v>7.3680000000000003</c:v>
                </c:pt>
                <c:pt idx="4868">
                  <c:v>7.3680000000000003</c:v>
                </c:pt>
                <c:pt idx="4869">
                  <c:v>7.343</c:v>
                </c:pt>
                <c:pt idx="4870">
                  <c:v>7.343</c:v>
                </c:pt>
                <c:pt idx="4871">
                  <c:v>7.2930000000000001</c:v>
                </c:pt>
                <c:pt idx="4872">
                  <c:v>7.242</c:v>
                </c:pt>
                <c:pt idx="4873">
                  <c:v>7.242</c:v>
                </c:pt>
                <c:pt idx="4874">
                  <c:v>7.2169999999999996</c:v>
                </c:pt>
                <c:pt idx="4875">
                  <c:v>7.2169999999999996</c:v>
                </c:pt>
                <c:pt idx="4876">
                  <c:v>7.1669999999999998</c:v>
                </c:pt>
                <c:pt idx="4877">
                  <c:v>7.1420000000000003</c:v>
                </c:pt>
                <c:pt idx="4878">
                  <c:v>7.1159999999999997</c:v>
                </c:pt>
                <c:pt idx="4879">
                  <c:v>7.0910000000000002</c:v>
                </c:pt>
                <c:pt idx="4880">
                  <c:v>7.0659999999999998</c:v>
                </c:pt>
                <c:pt idx="4881">
                  <c:v>7.0659999999999998</c:v>
                </c:pt>
                <c:pt idx="4882">
                  <c:v>7.0410000000000004</c:v>
                </c:pt>
                <c:pt idx="4883">
                  <c:v>7.0410000000000004</c:v>
                </c:pt>
                <c:pt idx="4884">
                  <c:v>7.0410000000000004</c:v>
                </c:pt>
                <c:pt idx="4885">
                  <c:v>7.0410000000000004</c:v>
                </c:pt>
                <c:pt idx="4886">
                  <c:v>7.0149999999999997</c:v>
                </c:pt>
                <c:pt idx="4887">
                  <c:v>6.99</c:v>
                </c:pt>
                <c:pt idx="4888">
                  <c:v>6.99</c:v>
                </c:pt>
                <c:pt idx="4889">
                  <c:v>6.99</c:v>
                </c:pt>
                <c:pt idx="4890">
                  <c:v>6.99</c:v>
                </c:pt>
                <c:pt idx="4891">
                  <c:v>6.99</c:v>
                </c:pt>
                <c:pt idx="4892">
                  <c:v>6.9649999999999999</c:v>
                </c:pt>
                <c:pt idx="4893">
                  <c:v>6.9649999999999999</c:v>
                </c:pt>
                <c:pt idx="4894">
                  <c:v>6.9649999999999999</c:v>
                </c:pt>
                <c:pt idx="4895">
                  <c:v>6.9649999999999999</c:v>
                </c:pt>
                <c:pt idx="4896">
                  <c:v>6.94</c:v>
                </c:pt>
                <c:pt idx="4897">
                  <c:v>6.94</c:v>
                </c:pt>
                <c:pt idx="4898">
                  <c:v>6.94</c:v>
                </c:pt>
                <c:pt idx="4899">
                  <c:v>6.94</c:v>
                </c:pt>
                <c:pt idx="4900">
                  <c:v>6.94</c:v>
                </c:pt>
                <c:pt idx="4901">
                  <c:v>6.9139999999999997</c:v>
                </c:pt>
                <c:pt idx="4902">
                  <c:v>6.9139999999999997</c:v>
                </c:pt>
                <c:pt idx="4903">
                  <c:v>6.9139999999999997</c:v>
                </c:pt>
                <c:pt idx="4904">
                  <c:v>6.94</c:v>
                </c:pt>
                <c:pt idx="4905">
                  <c:v>6.94</c:v>
                </c:pt>
                <c:pt idx="4906">
                  <c:v>6.9139999999999997</c:v>
                </c:pt>
                <c:pt idx="4907">
                  <c:v>6.9139999999999997</c:v>
                </c:pt>
                <c:pt idx="4908">
                  <c:v>6.94</c:v>
                </c:pt>
                <c:pt idx="4909">
                  <c:v>6.94</c:v>
                </c:pt>
                <c:pt idx="4910">
                  <c:v>6.9139999999999997</c:v>
                </c:pt>
                <c:pt idx="4911">
                  <c:v>6.9139999999999997</c:v>
                </c:pt>
                <c:pt idx="4912">
                  <c:v>6.9139999999999997</c:v>
                </c:pt>
                <c:pt idx="4913">
                  <c:v>6.9139999999999997</c:v>
                </c:pt>
                <c:pt idx="4914">
                  <c:v>6.8890000000000002</c:v>
                </c:pt>
                <c:pt idx="4915">
                  <c:v>6.8890000000000002</c:v>
                </c:pt>
                <c:pt idx="4916">
                  <c:v>6.8890000000000002</c:v>
                </c:pt>
                <c:pt idx="4917">
                  <c:v>6.8890000000000002</c:v>
                </c:pt>
                <c:pt idx="4918">
                  <c:v>6.8890000000000002</c:v>
                </c:pt>
                <c:pt idx="4919">
                  <c:v>6.8890000000000002</c:v>
                </c:pt>
                <c:pt idx="4920">
                  <c:v>6.8890000000000002</c:v>
                </c:pt>
                <c:pt idx="4921">
                  <c:v>6.8890000000000002</c:v>
                </c:pt>
                <c:pt idx="4922">
                  <c:v>6.8890000000000002</c:v>
                </c:pt>
                <c:pt idx="4923">
                  <c:v>6.8890000000000002</c:v>
                </c:pt>
                <c:pt idx="4924">
                  <c:v>6.8890000000000002</c:v>
                </c:pt>
                <c:pt idx="4925">
                  <c:v>6.8890000000000002</c:v>
                </c:pt>
                <c:pt idx="4926">
                  <c:v>6.8890000000000002</c:v>
                </c:pt>
                <c:pt idx="4927">
                  <c:v>6.8890000000000002</c:v>
                </c:pt>
                <c:pt idx="4928">
                  <c:v>6.8890000000000002</c:v>
                </c:pt>
                <c:pt idx="4929">
                  <c:v>6.8890000000000002</c:v>
                </c:pt>
                <c:pt idx="4930">
                  <c:v>6.8890000000000002</c:v>
                </c:pt>
                <c:pt idx="4931">
                  <c:v>6.8890000000000002</c:v>
                </c:pt>
                <c:pt idx="4932">
                  <c:v>6.9139999999999997</c:v>
                </c:pt>
                <c:pt idx="4933">
                  <c:v>6.9139999999999997</c:v>
                </c:pt>
                <c:pt idx="4934">
                  <c:v>6.94</c:v>
                </c:pt>
                <c:pt idx="4935">
                  <c:v>6.94</c:v>
                </c:pt>
                <c:pt idx="4936">
                  <c:v>6.9139999999999997</c:v>
                </c:pt>
                <c:pt idx="4937">
                  <c:v>6.9139999999999997</c:v>
                </c:pt>
                <c:pt idx="4938">
                  <c:v>6.9139999999999997</c:v>
                </c:pt>
                <c:pt idx="4939">
                  <c:v>6.94</c:v>
                </c:pt>
                <c:pt idx="4940">
                  <c:v>6.99</c:v>
                </c:pt>
                <c:pt idx="4941">
                  <c:v>7.0410000000000004</c:v>
                </c:pt>
                <c:pt idx="4942">
                  <c:v>7.0910000000000002</c:v>
                </c:pt>
                <c:pt idx="4943">
                  <c:v>7.1420000000000003</c:v>
                </c:pt>
                <c:pt idx="4944">
                  <c:v>7.0910000000000002</c:v>
                </c:pt>
                <c:pt idx="4945">
                  <c:v>7.0910000000000002</c:v>
                </c:pt>
                <c:pt idx="4946">
                  <c:v>7.2169999999999996</c:v>
                </c:pt>
                <c:pt idx="4947">
                  <c:v>7.2930000000000001</c:v>
                </c:pt>
                <c:pt idx="4948">
                  <c:v>7.343</c:v>
                </c:pt>
                <c:pt idx="4949">
                  <c:v>7.2930000000000001</c:v>
                </c:pt>
                <c:pt idx="4950">
                  <c:v>7.2930000000000001</c:v>
                </c:pt>
                <c:pt idx="4951">
                  <c:v>7.343</c:v>
                </c:pt>
                <c:pt idx="4952">
                  <c:v>7.3179999999999996</c:v>
                </c:pt>
                <c:pt idx="4953">
                  <c:v>7.3179999999999996</c:v>
                </c:pt>
                <c:pt idx="4954">
                  <c:v>7.3179999999999996</c:v>
                </c:pt>
                <c:pt idx="4955">
                  <c:v>7.343</c:v>
                </c:pt>
                <c:pt idx="4956">
                  <c:v>7.3680000000000003</c:v>
                </c:pt>
                <c:pt idx="4957">
                  <c:v>7.3929999999999998</c:v>
                </c:pt>
                <c:pt idx="4958">
                  <c:v>7.3929999999999998</c:v>
                </c:pt>
                <c:pt idx="4959">
                  <c:v>7.3680000000000003</c:v>
                </c:pt>
                <c:pt idx="4960">
                  <c:v>7.343</c:v>
                </c:pt>
                <c:pt idx="4961">
                  <c:v>7.343</c:v>
                </c:pt>
                <c:pt idx="4962">
                  <c:v>7.343</c:v>
                </c:pt>
                <c:pt idx="4963">
                  <c:v>7.343</c:v>
                </c:pt>
                <c:pt idx="4964">
                  <c:v>7.3179999999999996</c:v>
                </c:pt>
                <c:pt idx="4965">
                  <c:v>7.2930000000000001</c:v>
                </c:pt>
                <c:pt idx="4966">
                  <c:v>7.242</c:v>
                </c:pt>
                <c:pt idx="4967">
                  <c:v>7.1920000000000002</c:v>
                </c:pt>
                <c:pt idx="4968">
                  <c:v>7.1669999999999998</c:v>
                </c:pt>
                <c:pt idx="4969">
                  <c:v>7.1420000000000003</c:v>
                </c:pt>
                <c:pt idx="4970">
                  <c:v>7.0910000000000002</c:v>
                </c:pt>
                <c:pt idx="4971">
                  <c:v>7.0910000000000002</c:v>
                </c:pt>
                <c:pt idx="4972">
                  <c:v>7.0659999999999998</c:v>
                </c:pt>
                <c:pt idx="4973">
                  <c:v>7.0410000000000004</c:v>
                </c:pt>
                <c:pt idx="4974">
                  <c:v>7.0410000000000004</c:v>
                </c:pt>
                <c:pt idx="4975">
                  <c:v>7.0149999999999997</c:v>
                </c:pt>
                <c:pt idx="4976">
                  <c:v>6.99</c:v>
                </c:pt>
                <c:pt idx="4977">
                  <c:v>6.9649999999999999</c:v>
                </c:pt>
                <c:pt idx="4978">
                  <c:v>6.9649999999999999</c:v>
                </c:pt>
                <c:pt idx="4979">
                  <c:v>6.94</c:v>
                </c:pt>
                <c:pt idx="4980">
                  <c:v>6.94</c:v>
                </c:pt>
                <c:pt idx="4981">
                  <c:v>6.94</c:v>
                </c:pt>
                <c:pt idx="4982">
                  <c:v>6.9139999999999997</c:v>
                </c:pt>
                <c:pt idx="4983">
                  <c:v>6.9139999999999997</c:v>
                </c:pt>
                <c:pt idx="4984">
                  <c:v>6.9139999999999997</c:v>
                </c:pt>
                <c:pt idx="4985">
                  <c:v>6.8890000000000002</c:v>
                </c:pt>
                <c:pt idx="4986">
                  <c:v>6.8890000000000002</c:v>
                </c:pt>
                <c:pt idx="4987">
                  <c:v>6.8890000000000002</c:v>
                </c:pt>
                <c:pt idx="4988">
                  <c:v>6.8890000000000002</c:v>
                </c:pt>
                <c:pt idx="4989">
                  <c:v>6.8890000000000002</c:v>
                </c:pt>
                <c:pt idx="4990">
                  <c:v>6.8890000000000002</c:v>
                </c:pt>
                <c:pt idx="4991">
                  <c:v>6.8890000000000002</c:v>
                </c:pt>
                <c:pt idx="4992">
                  <c:v>6.8639999999999999</c:v>
                </c:pt>
                <c:pt idx="4993">
                  <c:v>6.8639999999999999</c:v>
                </c:pt>
                <c:pt idx="4994">
                  <c:v>6.8639999999999999</c:v>
                </c:pt>
                <c:pt idx="4995">
                  <c:v>6.8639999999999999</c:v>
                </c:pt>
                <c:pt idx="4996">
                  <c:v>6.8639999999999999</c:v>
                </c:pt>
                <c:pt idx="4997">
                  <c:v>6.8390000000000004</c:v>
                </c:pt>
                <c:pt idx="4998">
                  <c:v>6.8390000000000004</c:v>
                </c:pt>
                <c:pt idx="4999">
                  <c:v>6.8390000000000004</c:v>
                </c:pt>
                <c:pt idx="5000">
                  <c:v>6.8390000000000004</c:v>
                </c:pt>
                <c:pt idx="5001">
                  <c:v>6.8390000000000004</c:v>
                </c:pt>
                <c:pt idx="5002">
                  <c:v>6.8390000000000004</c:v>
                </c:pt>
                <c:pt idx="5003">
                  <c:v>6.8390000000000004</c:v>
                </c:pt>
                <c:pt idx="5004">
                  <c:v>6.8390000000000004</c:v>
                </c:pt>
                <c:pt idx="5005">
                  <c:v>6.8390000000000004</c:v>
                </c:pt>
                <c:pt idx="5006">
                  <c:v>6.8390000000000004</c:v>
                </c:pt>
                <c:pt idx="5007">
                  <c:v>6.8390000000000004</c:v>
                </c:pt>
                <c:pt idx="5008">
                  <c:v>6.8390000000000004</c:v>
                </c:pt>
                <c:pt idx="5009">
                  <c:v>6.8390000000000004</c:v>
                </c:pt>
                <c:pt idx="5010">
                  <c:v>6.8129999999999997</c:v>
                </c:pt>
                <c:pt idx="5011">
                  <c:v>6.8129999999999997</c:v>
                </c:pt>
                <c:pt idx="5012">
                  <c:v>6.8129999999999997</c:v>
                </c:pt>
                <c:pt idx="5013">
                  <c:v>6.8129999999999997</c:v>
                </c:pt>
                <c:pt idx="5014">
                  <c:v>6.8390000000000004</c:v>
                </c:pt>
                <c:pt idx="5015">
                  <c:v>6.8390000000000004</c:v>
                </c:pt>
                <c:pt idx="5016">
                  <c:v>6.8390000000000004</c:v>
                </c:pt>
                <c:pt idx="5017">
                  <c:v>6.8390000000000004</c:v>
                </c:pt>
                <c:pt idx="5018">
                  <c:v>6.8129999999999997</c:v>
                </c:pt>
                <c:pt idx="5019">
                  <c:v>6.7880000000000003</c:v>
                </c:pt>
                <c:pt idx="5020">
                  <c:v>6.7629999999999999</c:v>
                </c:pt>
                <c:pt idx="5021">
                  <c:v>6.7880000000000003</c:v>
                </c:pt>
                <c:pt idx="5022">
                  <c:v>6.7880000000000003</c:v>
                </c:pt>
                <c:pt idx="5023">
                  <c:v>6.8129999999999997</c:v>
                </c:pt>
                <c:pt idx="5024">
                  <c:v>6.8129999999999997</c:v>
                </c:pt>
                <c:pt idx="5025">
                  <c:v>6.7880000000000003</c:v>
                </c:pt>
                <c:pt idx="5026">
                  <c:v>6.7880000000000003</c:v>
                </c:pt>
                <c:pt idx="5027">
                  <c:v>6.7880000000000003</c:v>
                </c:pt>
                <c:pt idx="5028">
                  <c:v>6.8129999999999997</c:v>
                </c:pt>
                <c:pt idx="5029">
                  <c:v>6.8129999999999997</c:v>
                </c:pt>
                <c:pt idx="5030">
                  <c:v>6.8129999999999997</c:v>
                </c:pt>
                <c:pt idx="5031">
                  <c:v>6.8129999999999997</c:v>
                </c:pt>
                <c:pt idx="5032">
                  <c:v>6.8129999999999997</c:v>
                </c:pt>
                <c:pt idx="5033">
                  <c:v>6.8129999999999997</c:v>
                </c:pt>
                <c:pt idx="5034">
                  <c:v>6.8390000000000004</c:v>
                </c:pt>
                <c:pt idx="5035">
                  <c:v>6.8390000000000004</c:v>
                </c:pt>
                <c:pt idx="5036">
                  <c:v>6.8639999999999999</c:v>
                </c:pt>
                <c:pt idx="5037">
                  <c:v>6.9139999999999997</c:v>
                </c:pt>
                <c:pt idx="5038">
                  <c:v>6.99</c:v>
                </c:pt>
                <c:pt idx="5039">
                  <c:v>7.0410000000000004</c:v>
                </c:pt>
                <c:pt idx="5040">
                  <c:v>7.1159999999999997</c:v>
                </c:pt>
                <c:pt idx="5041">
                  <c:v>7.1669999999999998</c:v>
                </c:pt>
                <c:pt idx="5042">
                  <c:v>7.2169999999999996</c:v>
                </c:pt>
                <c:pt idx="5043">
                  <c:v>7.242</c:v>
                </c:pt>
                <c:pt idx="5044">
                  <c:v>7.2930000000000001</c:v>
                </c:pt>
                <c:pt idx="5045">
                  <c:v>7.3179999999999996</c:v>
                </c:pt>
                <c:pt idx="5046">
                  <c:v>7.343</c:v>
                </c:pt>
                <c:pt idx="5047">
                  <c:v>7.3680000000000003</c:v>
                </c:pt>
                <c:pt idx="5048">
                  <c:v>7.3929999999999998</c:v>
                </c:pt>
                <c:pt idx="5049">
                  <c:v>7.3929999999999998</c:v>
                </c:pt>
                <c:pt idx="5050">
                  <c:v>7.4189999999999996</c:v>
                </c:pt>
                <c:pt idx="5051">
                  <c:v>7.444</c:v>
                </c:pt>
                <c:pt idx="5052">
                  <c:v>7.444</c:v>
                </c:pt>
                <c:pt idx="5053">
                  <c:v>7.4690000000000003</c:v>
                </c:pt>
                <c:pt idx="5054">
                  <c:v>7.444</c:v>
                </c:pt>
                <c:pt idx="5055">
                  <c:v>7.444</c:v>
                </c:pt>
                <c:pt idx="5056">
                  <c:v>7.444</c:v>
                </c:pt>
                <c:pt idx="5057">
                  <c:v>7.444</c:v>
                </c:pt>
                <c:pt idx="5058">
                  <c:v>7.444</c:v>
                </c:pt>
                <c:pt idx="5059">
                  <c:v>7.4189999999999996</c:v>
                </c:pt>
                <c:pt idx="5060">
                  <c:v>7.3680000000000003</c:v>
                </c:pt>
                <c:pt idx="5061">
                  <c:v>7.343</c:v>
                </c:pt>
                <c:pt idx="5062">
                  <c:v>7.3179999999999996</c:v>
                </c:pt>
                <c:pt idx="5063">
                  <c:v>7.2679999999999998</c:v>
                </c:pt>
                <c:pt idx="5064">
                  <c:v>7.242</c:v>
                </c:pt>
                <c:pt idx="5065">
                  <c:v>7.2169999999999996</c:v>
                </c:pt>
                <c:pt idx="5066">
                  <c:v>7.1669999999999998</c:v>
                </c:pt>
                <c:pt idx="5067">
                  <c:v>7.1420000000000003</c:v>
                </c:pt>
                <c:pt idx="5068">
                  <c:v>7.1159999999999997</c:v>
                </c:pt>
                <c:pt idx="5069">
                  <c:v>7.0910000000000002</c:v>
                </c:pt>
                <c:pt idx="5070">
                  <c:v>7.0910000000000002</c:v>
                </c:pt>
                <c:pt idx="5071">
                  <c:v>7.0659999999999998</c:v>
                </c:pt>
                <c:pt idx="5072">
                  <c:v>7.0410000000000004</c:v>
                </c:pt>
                <c:pt idx="5073">
                  <c:v>7.0410000000000004</c:v>
                </c:pt>
                <c:pt idx="5074">
                  <c:v>7.0149999999999997</c:v>
                </c:pt>
                <c:pt idx="5075">
                  <c:v>6.99</c:v>
                </c:pt>
                <c:pt idx="5076">
                  <c:v>6.99</c:v>
                </c:pt>
                <c:pt idx="5077">
                  <c:v>6.9649999999999999</c:v>
                </c:pt>
                <c:pt idx="5078">
                  <c:v>6.9649999999999999</c:v>
                </c:pt>
                <c:pt idx="5079">
                  <c:v>6.94</c:v>
                </c:pt>
                <c:pt idx="5080">
                  <c:v>6.94</c:v>
                </c:pt>
                <c:pt idx="5081">
                  <c:v>6.9139999999999997</c:v>
                </c:pt>
                <c:pt idx="5082">
                  <c:v>6.9139999999999997</c:v>
                </c:pt>
                <c:pt idx="5083">
                  <c:v>6.8890000000000002</c:v>
                </c:pt>
                <c:pt idx="5084">
                  <c:v>6.8890000000000002</c:v>
                </c:pt>
                <c:pt idx="5085">
                  <c:v>6.8890000000000002</c:v>
                </c:pt>
                <c:pt idx="5086">
                  <c:v>6.8890000000000002</c:v>
                </c:pt>
                <c:pt idx="5087">
                  <c:v>6.8639999999999999</c:v>
                </c:pt>
                <c:pt idx="5088">
                  <c:v>6.8639999999999999</c:v>
                </c:pt>
                <c:pt idx="5089">
                  <c:v>6.8639999999999999</c:v>
                </c:pt>
                <c:pt idx="5090">
                  <c:v>6.8639999999999999</c:v>
                </c:pt>
                <c:pt idx="5091">
                  <c:v>6.8639999999999999</c:v>
                </c:pt>
                <c:pt idx="5092">
                  <c:v>6.8639999999999999</c:v>
                </c:pt>
                <c:pt idx="5093">
                  <c:v>6.8639999999999999</c:v>
                </c:pt>
                <c:pt idx="5094">
                  <c:v>6.8390000000000004</c:v>
                </c:pt>
                <c:pt idx="5095">
                  <c:v>6.8390000000000004</c:v>
                </c:pt>
                <c:pt idx="5096">
                  <c:v>6.8390000000000004</c:v>
                </c:pt>
                <c:pt idx="5097">
                  <c:v>6.8390000000000004</c:v>
                </c:pt>
                <c:pt idx="5098">
                  <c:v>6.8390000000000004</c:v>
                </c:pt>
                <c:pt idx="5099">
                  <c:v>6.8390000000000004</c:v>
                </c:pt>
                <c:pt idx="5100">
                  <c:v>6.8390000000000004</c:v>
                </c:pt>
                <c:pt idx="5101">
                  <c:v>6.8390000000000004</c:v>
                </c:pt>
                <c:pt idx="5102">
                  <c:v>6.8390000000000004</c:v>
                </c:pt>
                <c:pt idx="5103">
                  <c:v>6.8390000000000004</c:v>
                </c:pt>
                <c:pt idx="5104">
                  <c:v>6.8390000000000004</c:v>
                </c:pt>
                <c:pt idx="5105">
                  <c:v>6.8129999999999997</c:v>
                </c:pt>
                <c:pt idx="5106">
                  <c:v>6.8129999999999997</c:v>
                </c:pt>
                <c:pt idx="5107">
                  <c:v>6.8129999999999997</c:v>
                </c:pt>
                <c:pt idx="5108">
                  <c:v>6.8129999999999997</c:v>
                </c:pt>
                <c:pt idx="5109">
                  <c:v>6.7880000000000003</c:v>
                </c:pt>
                <c:pt idx="5110">
                  <c:v>6.7880000000000003</c:v>
                </c:pt>
                <c:pt idx="5111">
                  <c:v>6.7880000000000003</c:v>
                </c:pt>
                <c:pt idx="5112">
                  <c:v>6.7880000000000003</c:v>
                </c:pt>
                <c:pt idx="5113">
                  <c:v>6.7880000000000003</c:v>
                </c:pt>
                <c:pt idx="5114">
                  <c:v>6.7880000000000003</c:v>
                </c:pt>
                <c:pt idx="5115">
                  <c:v>6.7880000000000003</c:v>
                </c:pt>
                <c:pt idx="5116">
                  <c:v>6.7880000000000003</c:v>
                </c:pt>
                <c:pt idx="5117">
                  <c:v>6.7880000000000003</c:v>
                </c:pt>
                <c:pt idx="5118">
                  <c:v>6.7629999999999999</c:v>
                </c:pt>
                <c:pt idx="5119">
                  <c:v>6.7629999999999999</c:v>
                </c:pt>
                <c:pt idx="5120">
                  <c:v>6.7629999999999999</c:v>
                </c:pt>
                <c:pt idx="5121">
                  <c:v>6.7629999999999999</c:v>
                </c:pt>
                <c:pt idx="5122">
                  <c:v>6.7629999999999999</c:v>
                </c:pt>
                <c:pt idx="5123">
                  <c:v>6.7629999999999999</c:v>
                </c:pt>
                <c:pt idx="5124">
                  <c:v>6.7629999999999999</c:v>
                </c:pt>
                <c:pt idx="5125">
                  <c:v>6.7629999999999999</c:v>
                </c:pt>
                <c:pt idx="5126">
                  <c:v>6.7629999999999999</c:v>
                </c:pt>
                <c:pt idx="5127">
                  <c:v>6.7880000000000003</c:v>
                </c:pt>
                <c:pt idx="5128">
                  <c:v>6.7880000000000003</c:v>
                </c:pt>
                <c:pt idx="5129">
                  <c:v>6.7880000000000003</c:v>
                </c:pt>
                <c:pt idx="5130">
                  <c:v>6.7880000000000003</c:v>
                </c:pt>
                <c:pt idx="5131">
                  <c:v>6.7880000000000003</c:v>
                </c:pt>
                <c:pt idx="5132">
                  <c:v>6.8390000000000004</c:v>
                </c:pt>
                <c:pt idx="5133">
                  <c:v>6.94</c:v>
                </c:pt>
                <c:pt idx="5134">
                  <c:v>7.0149999999999997</c:v>
                </c:pt>
                <c:pt idx="5135">
                  <c:v>7.0910000000000002</c:v>
                </c:pt>
                <c:pt idx="5136">
                  <c:v>7.1420000000000003</c:v>
                </c:pt>
                <c:pt idx="5137">
                  <c:v>7.1920000000000002</c:v>
                </c:pt>
                <c:pt idx="5138">
                  <c:v>7.2679999999999998</c:v>
                </c:pt>
                <c:pt idx="5139">
                  <c:v>7.2930000000000001</c:v>
                </c:pt>
                <c:pt idx="5140">
                  <c:v>7.343</c:v>
                </c:pt>
                <c:pt idx="5141">
                  <c:v>7.3929999999999998</c:v>
                </c:pt>
                <c:pt idx="5142">
                  <c:v>7.4189999999999996</c:v>
                </c:pt>
                <c:pt idx="5143">
                  <c:v>7.4690000000000003</c:v>
                </c:pt>
                <c:pt idx="5144">
                  <c:v>7.4939999999999998</c:v>
                </c:pt>
                <c:pt idx="5145">
                  <c:v>7.4939999999999998</c:v>
                </c:pt>
                <c:pt idx="5146">
                  <c:v>7.4939999999999998</c:v>
                </c:pt>
                <c:pt idx="5147">
                  <c:v>7.5439999999999996</c:v>
                </c:pt>
                <c:pt idx="5148">
                  <c:v>7.5439999999999996</c:v>
                </c:pt>
                <c:pt idx="5149">
                  <c:v>7.5439999999999996</c:v>
                </c:pt>
                <c:pt idx="5150">
                  <c:v>7.5190000000000001</c:v>
                </c:pt>
                <c:pt idx="5151">
                  <c:v>7.5439999999999996</c:v>
                </c:pt>
                <c:pt idx="5152">
                  <c:v>7.4939999999999998</c:v>
                </c:pt>
                <c:pt idx="5153">
                  <c:v>7.4939999999999998</c:v>
                </c:pt>
                <c:pt idx="5154">
                  <c:v>7.4939999999999998</c:v>
                </c:pt>
                <c:pt idx="5155">
                  <c:v>7.4690000000000003</c:v>
                </c:pt>
                <c:pt idx="5156">
                  <c:v>7.444</c:v>
                </c:pt>
                <c:pt idx="5157">
                  <c:v>7.3929999999999998</c:v>
                </c:pt>
                <c:pt idx="5158">
                  <c:v>7.3179999999999996</c:v>
                </c:pt>
                <c:pt idx="5159">
                  <c:v>7.242</c:v>
                </c:pt>
                <c:pt idx="5160">
                  <c:v>7.1669999999999998</c:v>
                </c:pt>
                <c:pt idx="5161">
                  <c:v>7.1420000000000003</c:v>
                </c:pt>
                <c:pt idx="5162">
                  <c:v>7.1159999999999997</c:v>
                </c:pt>
                <c:pt idx="5163">
                  <c:v>7.0910000000000002</c:v>
                </c:pt>
                <c:pt idx="5164">
                  <c:v>7.0910000000000002</c:v>
                </c:pt>
                <c:pt idx="5165">
                  <c:v>7.0659999999999998</c:v>
                </c:pt>
                <c:pt idx="5166">
                  <c:v>7.0410000000000004</c:v>
                </c:pt>
                <c:pt idx="5167">
                  <c:v>7.0149999999999997</c:v>
                </c:pt>
                <c:pt idx="5168">
                  <c:v>7.0149999999999997</c:v>
                </c:pt>
                <c:pt idx="5169">
                  <c:v>6.99</c:v>
                </c:pt>
                <c:pt idx="5170">
                  <c:v>6.99</c:v>
                </c:pt>
                <c:pt idx="5171">
                  <c:v>6.99</c:v>
                </c:pt>
                <c:pt idx="5172">
                  <c:v>6.9649999999999999</c:v>
                </c:pt>
                <c:pt idx="5173">
                  <c:v>6.9649999999999999</c:v>
                </c:pt>
                <c:pt idx="5174">
                  <c:v>6.9649999999999999</c:v>
                </c:pt>
                <c:pt idx="5175">
                  <c:v>6.9649999999999999</c:v>
                </c:pt>
                <c:pt idx="5176">
                  <c:v>6.94</c:v>
                </c:pt>
                <c:pt idx="5177">
                  <c:v>6.94</c:v>
                </c:pt>
                <c:pt idx="5178">
                  <c:v>6.94</c:v>
                </c:pt>
                <c:pt idx="5179">
                  <c:v>6.94</c:v>
                </c:pt>
                <c:pt idx="5180">
                  <c:v>6.94</c:v>
                </c:pt>
                <c:pt idx="5181">
                  <c:v>6.94</c:v>
                </c:pt>
                <c:pt idx="5182">
                  <c:v>6.9139999999999997</c:v>
                </c:pt>
                <c:pt idx="5183">
                  <c:v>6.9139999999999997</c:v>
                </c:pt>
                <c:pt idx="5184">
                  <c:v>6.8890000000000002</c:v>
                </c:pt>
                <c:pt idx="5185">
                  <c:v>6.8890000000000002</c:v>
                </c:pt>
                <c:pt idx="5186">
                  <c:v>6.8890000000000002</c:v>
                </c:pt>
                <c:pt idx="5187">
                  <c:v>6.8890000000000002</c:v>
                </c:pt>
                <c:pt idx="5188">
                  <c:v>6.8890000000000002</c:v>
                </c:pt>
                <c:pt idx="5189">
                  <c:v>6.8890000000000002</c:v>
                </c:pt>
                <c:pt idx="5190">
                  <c:v>6.8890000000000002</c:v>
                </c:pt>
                <c:pt idx="5191">
                  <c:v>6.8890000000000002</c:v>
                </c:pt>
                <c:pt idx="5192">
                  <c:v>6.8890000000000002</c:v>
                </c:pt>
                <c:pt idx="5193">
                  <c:v>6.8890000000000002</c:v>
                </c:pt>
                <c:pt idx="5194">
                  <c:v>6.8890000000000002</c:v>
                </c:pt>
                <c:pt idx="5195">
                  <c:v>6.8890000000000002</c:v>
                </c:pt>
                <c:pt idx="5196">
                  <c:v>6.8890000000000002</c:v>
                </c:pt>
                <c:pt idx="5197">
                  <c:v>6.8890000000000002</c:v>
                </c:pt>
                <c:pt idx="5198">
                  <c:v>6.8890000000000002</c:v>
                </c:pt>
                <c:pt idx="5199">
                  <c:v>6.8890000000000002</c:v>
                </c:pt>
                <c:pt idx="5200">
                  <c:v>6.8890000000000002</c:v>
                </c:pt>
                <c:pt idx="5201">
                  <c:v>6.8639999999999999</c:v>
                </c:pt>
                <c:pt idx="5202">
                  <c:v>6.8890000000000002</c:v>
                </c:pt>
                <c:pt idx="5203">
                  <c:v>6.8890000000000002</c:v>
                </c:pt>
                <c:pt idx="5204">
                  <c:v>6.8639999999999999</c:v>
                </c:pt>
                <c:pt idx="5205">
                  <c:v>6.8639999999999999</c:v>
                </c:pt>
                <c:pt idx="5206">
                  <c:v>6.8639999999999999</c:v>
                </c:pt>
                <c:pt idx="5207">
                  <c:v>6.8639999999999999</c:v>
                </c:pt>
                <c:pt idx="5208">
                  <c:v>6.8639999999999999</c:v>
                </c:pt>
                <c:pt idx="5209">
                  <c:v>6.8639999999999999</c:v>
                </c:pt>
                <c:pt idx="5210">
                  <c:v>6.8639999999999999</c:v>
                </c:pt>
                <c:pt idx="5211">
                  <c:v>6.8639999999999999</c:v>
                </c:pt>
                <c:pt idx="5212">
                  <c:v>6.8390000000000004</c:v>
                </c:pt>
                <c:pt idx="5213">
                  <c:v>6.8390000000000004</c:v>
                </c:pt>
                <c:pt idx="5214">
                  <c:v>6.8390000000000004</c:v>
                </c:pt>
                <c:pt idx="5215">
                  <c:v>6.8390000000000004</c:v>
                </c:pt>
                <c:pt idx="5216">
                  <c:v>6.8390000000000004</c:v>
                </c:pt>
                <c:pt idx="5217">
                  <c:v>6.8390000000000004</c:v>
                </c:pt>
                <c:pt idx="5218">
                  <c:v>6.8639999999999999</c:v>
                </c:pt>
                <c:pt idx="5219">
                  <c:v>6.8639999999999999</c:v>
                </c:pt>
                <c:pt idx="5220">
                  <c:v>6.8639999999999999</c:v>
                </c:pt>
                <c:pt idx="5221">
                  <c:v>6.8890000000000002</c:v>
                </c:pt>
                <c:pt idx="5222">
                  <c:v>6.9139999999999997</c:v>
                </c:pt>
                <c:pt idx="5223">
                  <c:v>6.9139999999999997</c:v>
                </c:pt>
                <c:pt idx="5224">
                  <c:v>6.94</c:v>
                </c:pt>
                <c:pt idx="5225">
                  <c:v>6.94</c:v>
                </c:pt>
                <c:pt idx="5226">
                  <c:v>6.9649999999999999</c:v>
                </c:pt>
                <c:pt idx="5227">
                  <c:v>6.9649999999999999</c:v>
                </c:pt>
                <c:pt idx="5228">
                  <c:v>6.99</c:v>
                </c:pt>
                <c:pt idx="5229">
                  <c:v>7.0149999999999997</c:v>
                </c:pt>
                <c:pt idx="5230">
                  <c:v>7.0410000000000004</c:v>
                </c:pt>
                <c:pt idx="5231">
                  <c:v>7.0659999999999998</c:v>
                </c:pt>
                <c:pt idx="5232">
                  <c:v>7.0910000000000002</c:v>
                </c:pt>
                <c:pt idx="5233">
                  <c:v>7.1420000000000003</c:v>
                </c:pt>
                <c:pt idx="5234">
                  <c:v>7.1920000000000002</c:v>
                </c:pt>
                <c:pt idx="5235">
                  <c:v>7.1920000000000002</c:v>
                </c:pt>
                <c:pt idx="5236">
                  <c:v>7.1669999999999998</c:v>
                </c:pt>
                <c:pt idx="5237">
                  <c:v>7.1420000000000003</c:v>
                </c:pt>
                <c:pt idx="5238">
                  <c:v>7.1669999999999998</c:v>
                </c:pt>
                <c:pt idx="5239">
                  <c:v>7.242</c:v>
                </c:pt>
                <c:pt idx="5240">
                  <c:v>7.2679999999999998</c:v>
                </c:pt>
                <c:pt idx="5241">
                  <c:v>7.242</c:v>
                </c:pt>
                <c:pt idx="5242">
                  <c:v>7.2169999999999996</c:v>
                </c:pt>
                <c:pt idx="5243">
                  <c:v>7.1920000000000002</c:v>
                </c:pt>
                <c:pt idx="5244">
                  <c:v>7.1920000000000002</c:v>
                </c:pt>
                <c:pt idx="5245">
                  <c:v>7.2169999999999996</c:v>
                </c:pt>
                <c:pt idx="5246">
                  <c:v>7.242</c:v>
                </c:pt>
                <c:pt idx="5247">
                  <c:v>7.242</c:v>
                </c:pt>
                <c:pt idx="5248">
                  <c:v>7.2169999999999996</c:v>
                </c:pt>
                <c:pt idx="5249">
                  <c:v>7.242</c:v>
                </c:pt>
                <c:pt idx="5250">
                  <c:v>7.2679999999999998</c:v>
                </c:pt>
                <c:pt idx="5251">
                  <c:v>7.242</c:v>
                </c:pt>
                <c:pt idx="5252">
                  <c:v>7.2679999999999998</c:v>
                </c:pt>
                <c:pt idx="5253">
                  <c:v>7.242</c:v>
                </c:pt>
                <c:pt idx="5254">
                  <c:v>7.242</c:v>
                </c:pt>
                <c:pt idx="5255">
                  <c:v>7.1920000000000002</c:v>
                </c:pt>
                <c:pt idx="5256">
                  <c:v>7.1669999999999998</c:v>
                </c:pt>
                <c:pt idx="5257">
                  <c:v>7.1420000000000003</c:v>
                </c:pt>
                <c:pt idx="5258">
                  <c:v>7.1420000000000003</c:v>
                </c:pt>
                <c:pt idx="5259">
                  <c:v>7.1159999999999997</c:v>
                </c:pt>
                <c:pt idx="5260">
                  <c:v>7.0910000000000002</c:v>
                </c:pt>
                <c:pt idx="5261">
                  <c:v>7.0910000000000002</c:v>
                </c:pt>
                <c:pt idx="5262">
                  <c:v>7.0659999999999998</c:v>
                </c:pt>
                <c:pt idx="5263">
                  <c:v>7.0659999999999998</c:v>
                </c:pt>
                <c:pt idx="5264">
                  <c:v>7.0410000000000004</c:v>
                </c:pt>
                <c:pt idx="5265">
                  <c:v>7.0410000000000004</c:v>
                </c:pt>
                <c:pt idx="5266">
                  <c:v>7.0410000000000004</c:v>
                </c:pt>
                <c:pt idx="5267">
                  <c:v>7.0149999999999997</c:v>
                </c:pt>
                <c:pt idx="5268">
                  <c:v>7.0149999999999997</c:v>
                </c:pt>
                <c:pt idx="5269">
                  <c:v>7.0149999999999997</c:v>
                </c:pt>
                <c:pt idx="5270">
                  <c:v>7.0149999999999997</c:v>
                </c:pt>
                <c:pt idx="5271">
                  <c:v>6.99</c:v>
                </c:pt>
                <c:pt idx="5272">
                  <c:v>6.99</c:v>
                </c:pt>
                <c:pt idx="5273">
                  <c:v>6.99</c:v>
                </c:pt>
                <c:pt idx="5274">
                  <c:v>6.9649999999999999</c:v>
                </c:pt>
                <c:pt idx="5275">
                  <c:v>6.9649999999999999</c:v>
                </c:pt>
                <c:pt idx="5276">
                  <c:v>6.9649999999999999</c:v>
                </c:pt>
                <c:pt idx="5277">
                  <c:v>6.9649999999999999</c:v>
                </c:pt>
                <c:pt idx="5278">
                  <c:v>6.94</c:v>
                </c:pt>
                <c:pt idx="5279">
                  <c:v>6.94</c:v>
                </c:pt>
                <c:pt idx="5280">
                  <c:v>6.94</c:v>
                </c:pt>
                <c:pt idx="5281">
                  <c:v>6.94</c:v>
                </c:pt>
                <c:pt idx="5282">
                  <c:v>6.94</c:v>
                </c:pt>
                <c:pt idx="5283">
                  <c:v>6.94</c:v>
                </c:pt>
                <c:pt idx="5284">
                  <c:v>6.9139999999999997</c:v>
                </c:pt>
                <c:pt idx="5285">
                  <c:v>6.9139999999999997</c:v>
                </c:pt>
                <c:pt idx="5286">
                  <c:v>6.9139999999999997</c:v>
                </c:pt>
                <c:pt idx="5287">
                  <c:v>6.94</c:v>
                </c:pt>
                <c:pt idx="5288">
                  <c:v>6.9139999999999997</c:v>
                </c:pt>
                <c:pt idx="5289">
                  <c:v>6.9139999999999997</c:v>
                </c:pt>
                <c:pt idx="5290">
                  <c:v>6.8890000000000002</c:v>
                </c:pt>
                <c:pt idx="5291">
                  <c:v>6.8890000000000002</c:v>
                </c:pt>
                <c:pt idx="5292">
                  <c:v>6.9139999999999997</c:v>
                </c:pt>
                <c:pt idx="5293">
                  <c:v>6.9139999999999997</c:v>
                </c:pt>
                <c:pt idx="5294">
                  <c:v>6.8890000000000002</c:v>
                </c:pt>
                <c:pt idx="5295">
                  <c:v>6.8890000000000002</c:v>
                </c:pt>
                <c:pt idx="5296">
                  <c:v>6.8890000000000002</c:v>
                </c:pt>
                <c:pt idx="5297">
                  <c:v>6.8890000000000002</c:v>
                </c:pt>
                <c:pt idx="5298">
                  <c:v>6.8890000000000002</c:v>
                </c:pt>
                <c:pt idx="5299">
                  <c:v>6.8639999999999999</c:v>
                </c:pt>
                <c:pt idx="5300">
                  <c:v>6.8639999999999999</c:v>
                </c:pt>
                <c:pt idx="5301">
                  <c:v>6.8639999999999999</c:v>
                </c:pt>
                <c:pt idx="5302">
                  <c:v>6.8639999999999999</c:v>
                </c:pt>
                <c:pt idx="5303">
                  <c:v>6.8639999999999999</c:v>
                </c:pt>
                <c:pt idx="5304">
                  <c:v>6.8639999999999999</c:v>
                </c:pt>
                <c:pt idx="5305">
                  <c:v>6.8639999999999999</c:v>
                </c:pt>
                <c:pt idx="5306">
                  <c:v>6.8639999999999999</c:v>
                </c:pt>
                <c:pt idx="5307">
                  <c:v>6.8639999999999999</c:v>
                </c:pt>
                <c:pt idx="5308">
                  <c:v>6.8390000000000004</c:v>
                </c:pt>
                <c:pt idx="5309">
                  <c:v>6.8639999999999999</c:v>
                </c:pt>
                <c:pt idx="5310">
                  <c:v>6.8390000000000004</c:v>
                </c:pt>
                <c:pt idx="5311">
                  <c:v>6.8390000000000004</c:v>
                </c:pt>
                <c:pt idx="5312">
                  <c:v>6.8390000000000004</c:v>
                </c:pt>
                <c:pt idx="5313">
                  <c:v>6.8390000000000004</c:v>
                </c:pt>
                <c:pt idx="5314">
                  <c:v>6.8390000000000004</c:v>
                </c:pt>
                <c:pt idx="5315">
                  <c:v>6.8390000000000004</c:v>
                </c:pt>
                <c:pt idx="5316">
                  <c:v>6.8129999999999997</c:v>
                </c:pt>
                <c:pt idx="5317">
                  <c:v>6.8129999999999997</c:v>
                </c:pt>
                <c:pt idx="5318">
                  <c:v>6.8129999999999997</c:v>
                </c:pt>
                <c:pt idx="5319">
                  <c:v>6.8390000000000004</c:v>
                </c:pt>
                <c:pt idx="5320">
                  <c:v>6.8390000000000004</c:v>
                </c:pt>
                <c:pt idx="5321">
                  <c:v>6.8390000000000004</c:v>
                </c:pt>
                <c:pt idx="5322">
                  <c:v>6.8390000000000004</c:v>
                </c:pt>
                <c:pt idx="5323">
                  <c:v>6.8390000000000004</c:v>
                </c:pt>
                <c:pt idx="5324">
                  <c:v>6.8890000000000002</c:v>
                </c:pt>
                <c:pt idx="5325">
                  <c:v>6.9649999999999999</c:v>
                </c:pt>
                <c:pt idx="5326">
                  <c:v>7.0410000000000004</c:v>
                </c:pt>
                <c:pt idx="5327">
                  <c:v>7.0910000000000002</c:v>
                </c:pt>
                <c:pt idx="5328">
                  <c:v>7.1420000000000003</c:v>
                </c:pt>
                <c:pt idx="5329">
                  <c:v>7.1920000000000002</c:v>
                </c:pt>
                <c:pt idx="5330">
                  <c:v>7.1920000000000002</c:v>
                </c:pt>
                <c:pt idx="5331">
                  <c:v>7.2930000000000001</c:v>
                </c:pt>
                <c:pt idx="5332">
                  <c:v>7.343</c:v>
                </c:pt>
                <c:pt idx="5333">
                  <c:v>7.3929999999999998</c:v>
                </c:pt>
                <c:pt idx="5334">
                  <c:v>7.4189999999999996</c:v>
                </c:pt>
                <c:pt idx="5335">
                  <c:v>7.3680000000000003</c:v>
                </c:pt>
                <c:pt idx="5336">
                  <c:v>7.343</c:v>
                </c:pt>
                <c:pt idx="5337">
                  <c:v>7.3680000000000003</c:v>
                </c:pt>
                <c:pt idx="5338">
                  <c:v>7.4189999999999996</c:v>
                </c:pt>
                <c:pt idx="5339">
                  <c:v>7.444</c:v>
                </c:pt>
                <c:pt idx="5340">
                  <c:v>7.444</c:v>
                </c:pt>
                <c:pt idx="5341">
                  <c:v>7.444</c:v>
                </c:pt>
                <c:pt idx="5342">
                  <c:v>7.4690000000000003</c:v>
                </c:pt>
                <c:pt idx="5343">
                  <c:v>7.4939999999999998</c:v>
                </c:pt>
                <c:pt idx="5344">
                  <c:v>7.4939999999999998</c:v>
                </c:pt>
                <c:pt idx="5345">
                  <c:v>7.4939999999999998</c:v>
                </c:pt>
                <c:pt idx="5346">
                  <c:v>7.444</c:v>
                </c:pt>
                <c:pt idx="5347">
                  <c:v>7.4189999999999996</c:v>
                </c:pt>
                <c:pt idx="5348">
                  <c:v>7.3929999999999998</c:v>
                </c:pt>
                <c:pt idx="5349">
                  <c:v>7.3680000000000003</c:v>
                </c:pt>
                <c:pt idx="5350">
                  <c:v>7.3179999999999996</c:v>
                </c:pt>
                <c:pt idx="5351">
                  <c:v>7.242</c:v>
                </c:pt>
                <c:pt idx="5352">
                  <c:v>7.2169999999999996</c:v>
                </c:pt>
                <c:pt idx="5353">
                  <c:v>7.1920000000000002</c:v>
                </c:pt>
                <c:pt idx="5354">
                  <c:v>7.1669999999999998</c:v>
                </c:pt>
                <c:pt idx="5355">
                  <c:v>7.1669999999999998</c:v>
                </c:pt>
                <c:pt idx="5356">
                  <c:v>7.1420000000000003</c:v>
                </c:pt>
                <c:pt idx="5357">
                  <c:v>7.0910000000000002</c:v>
                </c:pt>
                <c:pt idx="5358">
                  <c:v>7.0659999999999998</c:v>
                </c:pt>
                <c:pt idx="5359">
                  <c:v>7.0410000000000004</c:v>
                </c:pt>
                <c:pt idx="5360">
                  <c:v>7.0410000000000004</c:v>
                </c:pt>
                <c:pt idx="5361">
                  <c:v>7.0149999999999997</c:v>
                </c:pt>
                <c:pt idx="5362">
                  <c:v>6.99</c:v>
                </c:pt>
                <c:pt idx="5363">
                  <c:v>6.99</c:v>
                </c:pt>
                <c:pt idx="5364">
                  <c:v>6.99</c:v>
                </c:pt>
                <c:pt idx="5365">
                  <c:v>6.9649999999999999</c:v>
                </c:pt>
                <c:pt idx="5366">
                  <c:v>6.94</c:v>
                </c:pt>
                <c:pt idx="5367">
                  <c:v>6.94</c:v>
                </c:pt>
                <c:pt idx="5368">
                  <c:v>6.94</c:v>
                </c:pt>
                <c:pt idx="5369">
                  <c:v>6.94</c:v>
                </c:pt>
                <c:pt idx="5370">
                  <c:v>6.94</c:v>
                </c:pt>
                <c:pt idx="5371">
                  <c:v>6.9139999999999997</c:v>
                </c:pt>
                <c:pt idx="5372">
                  <c:v>6.8890000000000002</c:v>
                </c:pt>
                <c:pt idx="5373">
                  <c:v>6.8890000000000002</c:v>
                </c:pt>
                <c:pt idx="5374">
                  <c:v>6.8890000000000002</c:v>
                </c:pt>
                <c:pt idx="5375">
                  <c:v>6.8639999999999999</c:v>
                </c:pt>
                <c:pt idx="5376">
                  <c:v>6.8639999999999999</c:v>
                </c:pt>
                <c:pt idx="5377">
                  <c:v>6.8639999999999999</c:v>
                </c:pt>
                <c:pt idx="5378">
                  <c:v>6.8639999999999999</c:v>
                </c:pt>
                <c:pt idx="5379">
                  <c:v>6.8390000000000004</c:v>
                </c:pt>
                <c:pt idx="5380">
                  <c:v>6.8390000000000004</c:v>
                </c:pt>
                <c:pt idx="5381">
                  <c:v>6.8390000000000004</c:v>
                </c:pt>
                <c:pt idx="5382">
                  <c:v>6.8390000000000004</c:v>
                </c:pt>
                <c:pt idx="5383">
                  <c:v>6.8639999999999999</c:v>
                </c:pt>
                <c:pt idx="5384">
                  <c:v>6.8639999999999999</c:v>
                </c:pt>
                <c:pt idx="5385">
                  <c:v>6.8639999999999999</c:v>
                </c:pt>
                <c:pt idx="5386">
                  <c:v>6.8639999999999999</c:v>
                </c:pt>
                <c:pt idx="5387">
                  <c:v>6.8890000000000002</c:v>
                </c:pt>
                <c:pt idx="5388">
                  <c:v>6.8890000000000002</c:v>
                </c:pt>
                <c:pt idx="5389">
                  <c:v>6.8890000000000002</c:v>
                </c:pt>
                <c:pt idx="5390">
                  <c:v>6.8890000000000002</c:v>
                </c:pt>
                <c:pt idx="5391">
                  <c:v>6.8639999999999999</c:v>
                </c:pt>
                <c:pt idx="5392">
                  <c:v>6.8639999999999999</c:v>
                </c:pt>
                <c:pt idx="5393">
                  <c:v>6.8639999999999999</c:v>
                </c:pt>
                <c:pt idx="5394">
                  <c:v>6.8639999999999999</c:v>
                </c:pt>
                <c:pt idx="5395">
                  <c:v>6.8639999999999999</c:v>
                </c:pt>
                <c:pt idx="5396">
                  <c:v>6.8639999999999999</c:v>
                </c:pt>
                <c:pt idx="5397">
                  <c:v>6.8639999999999999</c:v>
                </c:pt>
                <c:pt idx="5398">
                  <c:v>6.8639999999999999</c:v>
                </c:pt>
                <c:pt idx="5399">
                  <c:v>6.8639999999999999</c:v>
                </c:pt>
                <c:pt idx="5400">
                  <c:v>6.8390000000000004</c:v>
                </c:pt>
                <c:pt idx="5401">
                  <c:v>6.8390000000000004</c:v>
                </c:pt>
                <c:pt idx="5402">
                  <c:v>6.8390000000000004</c:v>
                </c:pt>
                <c:pt idx="5403">
                  <c:v>6.8390000000000004</c:v>
                </c:pt>
                <c:pt idx="5404">
                  <c:v>6.8390000000000004</c:v>
                </c:pt>
                <c:pt idx="5405">
                  <c:v>6.8390000000000004</c:v>
                </c:pt>
                <c:pt idx="5406">
                  <c:v>6.8129999999999997</c:v>
                </c:pt>
                <c:pt idx="5407">
                  <c:v>6.8129999999999997</c:v>
                </c:pt>
                <c:pt idx="5408">
                  <c:v>6.8129999999999997</c:v>
                </c:pt>
                <c:pt idx="5409">
                  <c:v>6.8129999999999997</c:v>
                </c:pt>
                <c:pt idx="5410">
                  <c:v>6.8129999999999997</c:v>
                </c:pt>
                <c:pt idx="5411">
                  <c:v>6.8129999999999997</c:v>
                </c:pt>
                <c:pt idx="5412">
                  <c:v>6.8129999999999997</c:v>
                </c:pt>
                <c:pt idx="5413">
                  <c:v>6.8129999999999997</c:v>
                </c:pt>
                <c:pt idx="5414">
                  <c:v>6.8390000000000004</c:v>
                </c:pt>
                <c:pt idx="5415">
                  <c:v>6.8390000000000004</c:v>
                </c:pt>
                <c:pt idx="5416">
                  <c:v>6.8639999999999999</c:v>
                </c:pt>
                <c:pt idx="5417">
                  <c:v>6.8639999999999999</c:v>
                </c:pt>
                <c:pt idx="5418">
                  <c:v>6.8639999999999999</c:v>
                </c:pt>
                <c:pt idx="5419">
                  <c:v>6.8890000000000002</c:v>
                </c:pt>
                <c:pt idx="5420">
                  <c:v>6.9139999999999997</c:v>
                </c:pt>
                <c:pt idx="5421">
                  <c:v>7.0149999999999997</c:v>
                </c:pt>
                <c:pt idx="5422">
                  <c:v>7.0910000000000002</c:v>
                </c:pt>
                <c:pt idx="5423">
                  <c:v>7.1420000000000003</c:v>
                </c:pt>
                <c:pt idx="5424">
                  <c:v>7.2169999999999996</c:v>
                </c:pt>
                <c:pt idx="5425">
                  <c:v>7.242</c:v>
                </c:pt>
                <c:pt idx="5426">
                  <c:v>7.2930000000000001</c:v>
                </c:pt>
                <c:pt idx="5427">
                  <c:v>7.3179999999999996</c:v>
                </c:pt>
                <c:pt idx="5428">
                  <c:v>7.343</c:v>
                </c:pt>
                <c:pt idx="5429">
                  <c:v>7.3680000000000003</c:v>
                </c:pt>
                <c:pt idx="5430">
                  <c:v>7.3929999999999998</c:v>
                </c:pt>
                <c:pt idx="5431">
                  <c:v>7.444</c:v>
                </c:pt>
                <c:pt idx="5432">
                  <c:v>7.444</c:v>
                </c:pt>
                <c:pt idx="5433">
                  <c:v>7.4690000000000003</c:v>
                </c:pt>
                <c:pt idx="5434">
                  <c:v>7.4939999999999998</c:v>
                </c:pt>
                <c:pt idx="5435">
                  <c:v>7.4939999999999998</c:v>
                </c:pt>
                <c:pt idx="5436">
                  <c:v>7.4939999999999998</c:v>
                </c:pt>
                <c:pt idx="5437">
                  <c:v>7.4939999999999998</c:v>
                </c:pt>
                <c:pt idx="5438">
                  <c:v>7.4939999999999998</c:v>
                </c:pt>
                <c:pt idx="5439">
                  <c:v>7.4939999999999998</c:v>
                </c:pt>
                <c:pt idx="5440">
                  <c:v>7.4939999999999998</c:v>
                </c:pt>
                <c:pt idx="5441">
                  <c:v>7.4690000000000003</c:v>
                </c:pt>
                <c:pt idx="5442">
                  <c:v>7.4690000000000003</c:v>
                </c:pt>
                <c:pt idx="5443">
                  <c:v>7.444</c:v>
                </c:pt>
                <c:pt idx="5444">
                  <c:v>7.444</c:v>
                </c:pt>
                <c:pt idx="5445">
                  <c:v>7.4189999999999996</c:v>
                </c:pt>
                <c:pt idx="5446">
                  <c:v>7.3680000000000003</c:v>
                </c:pt>
                <c:pt idx="5447">
                  <c:v>7.3179999999999996</c:v>
                </c:pt>
                <c:pt idx="5448">
                  <c:v>7.2679999999999998</c:v>
                </c:pt>
                <c:pt idx="5449">
                  <c:v>7.242</c:v>
                </c:pt>
                <c:pt idx="5450">
                  <c:v>7.242</c:v>
                </c:pt>
                <c:pt idx="5451">
                  <c:v>7.2169999999999996</c:v>
                </c:pt>
                <c:pt idx="5452">
                  <c:v>7.1920000000000002</c:v>
                </c:pt>
                <c:pt idx="5453">
                  <c:v>7.1669999999999998</c:v>
                </c:pt>
                <c:pt idx="5454">
                  <c:v>7.1420000000000003</c:v>
                </c:pt>
                <c:pt idx="5455">
                  <c:v>7.1159999999999997</c:v>
                </c:pt>
                <c:pt idx="5456">
                  <c:v>7.0910000000000002</c:v>
                </c:pt>
                <c:pt idx="5457">
                  <c:v>7.0910000000000002</c:v>
                </c:pt>
                <c:pt idx="5458">
                  <c:v>7.0910000000000002</c:v>
                </c:pt>
                <c:pt idx="5459">
                  <c:v>7.0410000000000004</c:v>
                </c:pt>
                <c:pt idx="5460">
                  <c:v>7.0149999999999997</c:v>
                </c:pt>
                <c:pt idx="5461">
                  <c:v>7.0149999999999997</c:v>
                </c:pt>
                <c:pt idx="5462">
                  <c:v>6.99</c:v>
                </c:pt>
                <c:pt idx="5463">
                  <c:v>6.99</c:v>
                </c:pt>
                <c:pt idx="5464">
                  <c:v>6.99</c:v>
                </c:pt>
                <c:pt idx="5465">
                  <c:v>6.9649999999999999</c:v>
                </c:pt>
                <c:pt idx="5466">
                  <c:v>6.9649999999999999</c:v>
                </c:pt>
                <c:pt idx="5467">
                  <c:v>6.9649999999999999</c:v>
                </c:pt>
                <c:pt idx="5468">
                  <c:v>6.94</c:v>
                </c:pt>
                <c:pt idx="5469">
                  <c:v>6.94</c:v>
                </c:pt>
                <c:pt idx="5470">
                  <c:v>6.94</c:v>
                </c:pt>
                <c:pt idx="5471">
                  <c:v>6.94</c:v>
                </c:pt>
                <c:pt idx="5472">
                  <c:v>6.9139999999999997</c:v>
                </c:pt>
                <c:pt idx="5473">
                  <c:v>6.9139999999999997</c:v>
                </c:pt>
                <c:pt idx="5474">
                  <c:v>6.9139999999999997</c:v>
                </c:pt>
                <c:pt idx="5475">
                  <c:v>6.9139999999999997</c:v>
                </c:pt>
                <c:pt idx="5476">
                  <c:v>6.9139999999999997</c:v>
                </c:pt>
                <c:pt idx="5477">
                  <c:v>6.8890000000000002</c:v>
                </c:pt>
                <c:pt idx="5478">
                  <c:v>6.8890000000000002</c:v>
                </c:pt>
                <c:pt idx="5479">
                  <c:v>6.8890000000000002</c:v>
                </c:pt>
                <c:pt idx="5480">
                  <c:v>6.8890000000000002</c:v>
                </c:pt>
                <c:pt idx="5481">
                  <c:v>6.8890000000000002</c:v>
                </c:pt>
                <c:pt idx="5482">
                  <c:v>6.8890000000000002</c:v>
                </c:pt>
                <c:pt idx="5483">
                  <c:v>6.8890000000000002</c:v>
                </c:pt>
                <c:pt idx="5484">
                  <c:v>6.8890000000000002</c:v>
                </c:pt>
                <c:pt idx="5485">
                  <c:v>6.8639999999999999</c:v>
                </c:pt>
                <c:pt idx="5486">
                  <c:v>6.8639999999999999</c:v>
                </c:pt>
                <c:pt idx="5487">
                  <c:v>6.8639999999999999</c:v>
                </c:pt>
                <c:pt idx="5488">
                  <c:v>6.8639999999999999</c:v>
                </c:pt>
                <c:pt idx="5489">
                  <c:v>6.8639999999999999</c:v>
                </c:pt>
                <c:pt idx="5490">
                  <c:v>6.8639999999999999</c:v>
                </c:pt>
                <c:pt idx="5491">
                  <c:v>6.8639999999999999</c:v>
                </c:pt>
                <c:pt idx="5492">
                  <c:v>6.8639999999999999</c:v>
                </c:pt>
                <c:pt idx="5493">
                  <c:v>6.8390000000000004</c:v>
                </c:pt>
                <c:pt idx="5494">
                  <c:v>6.8390000000000004</c:v>
                </c:pt>
                <c:pt idx="5495">
                  <c:v>6.8390000000000004</c:v>
                </c:pt>
                <c:pt idx="5496">
                  <c:v>6.8390000000000004</c:v>
                </c:pt>
                <c:pt idx="5497">
                  <c:v>6.8390000000000004</c:v>
                </c:pt>
                <c:pt idx="5498">
                  <c:v>6.8390000000000004</c:v>
                </c:pt>
                <c:pt idx="5499">
                  <c:v>6.8390000000000004</c:v>
                </c:pt>
                <c:pt idx="5500">
                  <c:v>6.8390000000000004</c:v>
                </c:pt>
                <c:pt idx="5501">
                  <c:v>6.8390000000000004</c:v>
                </c:pt>
                <c:pt idx="5502">
                  <c:v>6.8390000000000004</c:v>
                </c:pt>
                <c:pt idx="5503">
                  <c:v>6.8390000000000004</c:v>
                </c:pt>
                <c:pt idx="5504">
                  <c:v>6.8390000000000004</c:v>
                </c:pt>
                <c:pt idx="5505">
                  <c:v>6.8390000000000004</c:v>
                </c:pt>
                <c:pt idx="5506">
                  <c:v>6.8390000000000004</c:v>
                </c:pt>
                <c:pt idx="5507">
                  <c:v>6.8390000000000004</c:v>
                </c:pt>
                <c:pt idx="5508">
                  <c:v>6.8390000000000004</c:v>
                </c:pt>
                <c:pt idx="5509">
                  <c:v>6.8390000000000004</c:v>
                </c:pt>
                <c:pt idx="5510">
                  <c:v>6.8390000000000004</c:v>
                </c:pt>
                <c:pt idx="5511">
                  <c:v>6.8390000000000004</c:v>
                </c:pt>
                <c:pt idx="5512">
                  <c:v>6.8390000000000004</c:v>
                </c:pt>
                <c:pt idx="5513">
                  <c:v>6.8639999999999999</c:v>
                </c:pt>
                <c:pt idx="5514">
                  <c:v>6.8890000000000002</c:v>
                </c:pt>
                <c:pt idx="5515">
                  <c:v>6.8890000000000002</c:v>
                </c:pt>
                <c:pt idx="5516">
                  <c:v>6.94</c:v>
                </c:pt>
                <c:pt idx="5517">
                  <c:v>7.0410000000000004</c:v>
                </c:pt>
                <c:pt idx="5518">
                  <c:v>7.1159999999999997</c:v>
                </c:pt>
                <c:pt idx="5519">
                  <c:v>7.1920000000000002</c:v>
                </c:pt>
                <c:pt idx="5520">
                  <c:v>7.242</c:v>
                </c:pt>
                <c:pt idx="5521">
                  <c:v>7.2930000000000001</c:v>
                </c:pt>
                <c:pt idx="5522">
                  <c:v>7.343</c:v>
                </c:pt>
                <c:pt idx="5523">
                  <c:v>7.3680000000000003</c:v>
                </c:pt>
                <c:pt idx="5524">
                  <c:v>7.3929999999999998</c:v>
                </c:pt>
                <c:pt idx="5525">
                  <c:v>7.2930000000000001</c:v>
                </c:pt>
                <c:pt idx="5526">
                  <c:v>7.2679999999999998</c:v>
                </c:pt>
                <c:pt idx="5527">
                  <c:v>7.2930000000000001</c:v>
                </c:pt>
                <c:pt idx="5528">
                  <c:v>7.2930000000000001</c:v>
                </c:pt>
                <c:pt idx="5529">
                  <c:v>7.2930000000000001</c:v>
                </c:pt>
                <c:pt idx="5530">
                  <c:v>7.2679999999999998</c:v>
                </c:pt>
                <c:pt idx="5531">
                  <c:v>7.2679999999999998</c:v>
                </c:pt>
                <c:pt idx="5532">
                  <c:v>7.2679999999999998</c:v>
                </c:pt>
                <c:pt idx="5533">
                  <c:v>7.2930000000000001</c:v>
                </c:pt>
                <c:pt idx="5534">
                  <c:v>7.2930000000000001</c:v>
                </c:pt>
                <c:pt idx="5535">
                  <c:v>7.2679999999999998</c:v>
                </c:pt>
                <c:pt idx="5536">
                  <c:v>7.2679999999999998</c:v>
                </c:pt>
                <c:pt idx="5537">
                  <c:v>7.2679999999999998</c:v>
                </c:pt>
                <c:pt idx="5538">
                  <c:v>7.2679999999999998</c:v>
                </c:pt>
                <c:pt idx="5539">
                  <c:v>7.242</c:v>
                </c:pt>
                <c:pt idx="5540">
                  <c:v>7.2169999999999996</c:v>
                </c:pt>
                <c:pt idx="5541">
                  <c:v>7.1920000000000002</c:v>
                </c:pt>
                <c:pt idx="5542">
                  <c:v>7.1920000000000002</c:v>
                </c:pt>
                <c:pt idx="5543">
                  <c:v>7.1669999999999998</c:v>
                </c:pt>
                <c:pt idx="5544">
                  <c:v>7.1669999999999998</c:v>
                </c:pt>
                <c:pt idx="5545">
                  <c:v>7.1420000000000003</c:v>
                </c:pt>
                <c:pt idx="5546">
                  <c:v>7.1420000000000003</c:v>
                </c:pt>
                <c:pt idx="5547">
                  <c:v>7.1159999999999997</c:v>
                </c:pt>
                <c:pt idx="5548">
                  <c:v>7.1159999999999997</c:v>
                </c:pt>
                <c:pt idx="5549">
                  <c:v>7.0910000000000002</c:v>
                </c:pt>
                <c:pt idx="5550">
                  <c:v>7.0910000000000002</c:v>
                </c:pt>
                <c:pt idx="5551">
                  <c:v>7.0910000000000002</c:v>
                </c:pt>
                <c:pt idx="5552">
                  <c:v>7.0910000000000002</c:v>
                </c:pt>
                <c:pt idx="5553">
                  <c:v>7.0910000000000002</c:v>
                </c:pt>
                <c:pt idx="5554">
                  <c:v>7.0910000000000002</c:v>
                </c:pt>
                <c:pt idx="5555">
                  <c:v>7.0910000000000002</c:v>
                </c:pt>
                <c:pt idx="5556">
                  <c:v>7.0910000000000002</c:v>
                </c:pt>
                <c:pt idx="5557">
                  <c:v>7.0910000000000002</c:v>
                </c:pt>
                <c:pt idx="5558">
                  <c:v>7.0910000000000002</c:v>
                </c:pt>
                <c:pt idx="5559">
                  <c:v>7.0910000000000002</c:v>
                </c:pt>
                <c:pt idx="5560">
                  <c:v>7.0659999999999998</c:v>
                </c:pt>
                <c:pt idx="5561">
                  <c:v>7.0659999999999998</c:v>
                </c:pt>
                <c:pt idx="5562">
                  <c:v>7.0410000000000004</c:v>
                </c:pt>
                <c:pt idx="5563">
                  <c:v>7.0410000000000004</c:v>
                </c:pt>
                <c:pt idx="5564">
                  <c:v>7.0149999999999997</c:v>
                </c:pt>
                <c:pt idx="5565">
                  <c:v>7.0149999999999997</c:v>
                </c:pt>
                <c:pt idx="5566">
                  <c:v>6.99</c:v>
                </c:pt>
                <c:pt idx="5567">
                  <c:v>6.99</c:v>
                </c:pt>
                <c:pt idx="5568">
                  <c:v>6.99</c:v>
                </c:pt>
                <c:pt idx="5569">
                  <c:v>6.99</c:v>
                </c:pt>
                <c:pt idx="5570">
                  <c:v>6.99</c:v>
                </c:pt>
                <c:pt idx="5571">
                  <c:v>6.99</c:v>
                </c:pt>
                <c:pt idx="5572">
                  <c:v>6.99</c:v>
                </c:pt>
                <c:pt idx="5573">
                  <c:v>6.99</c:v>
                </c:pt>
                <c:pt idx="5574">
                  <c:v>6.9649999999999999</c:v>
                </c:pt>
                <c:pt idx="5575">
                  <c:v>6.9649999999999999</c:v>
                </c:pt>
                <c:pt idx="5576">
                  <c:v>6.9649999999999999</c:v>
                </c:pt>
                <c:pt idx="5577">
                  <c:v>6.9649999999999999</c:v>
                </c:pt>
                <c:pt idx="5578">
                  <c:v>6.9649999999999999</c:v>
                </c:pt>
                <c:pt idx="5579">
                  <c:v>6.94</c:v>
                </c:pt>
                <c:pt idx="5580">
                  <c:v>6.94</c:v>
                </c:pt>
                <c:pt idx="5581">
                  <c:v>6.94</c:v>
                </c:pt>
                <c:pt idx="5582">
                  <c:v>6.94</c:v>
                </c:pt>
                <c:pt idx="5583">
                  <c:v>6.94</c:v>
                </c:pt>
                <c:pt idx="5584">
                  <c:v>6.94</c:v>
                </c:pt>
                <c:pt idx="5585">
                  <c:v>6.94</c:v>
                </c:pt>
                <c:pt idx="5586">
                  <c:v>6.94</c:v>
                </c:pt>
                <c:pt idx="5587">
                  <c:v>6.94</c:v>
                </c:pt>
                <c:pt idx="5588">
                  <c:v>6.94</c:v>
                </c:pt>
                <c:pt idx="5589">
                  <c:v>6.94</c:v>
                </c:pt>
                <c:pt idx="5590">
                  <c:v>6.94</c:v>
                </c:pt>
                <c:pt idx="5591">
                  <c:v>6.94</c:v>
                </c:pt>
                <c:pt idx="5592">
                  <c:v>6.94</c:v>
                </c:pt>
                <c:pt idx="5593">
                  <c:v>6.94</c:v>
                </c:pt>
                <c:pt idx="5594">
                  <c:v>6.9139999999999997</c:v>
                </c:pt>
                <c:pt idx="5595">
                  <c:v>6.9139999999999997</c:v>
                </c:pt>
                <c:pt idx="5596">
                  <c:v>6.8890000000000002</c:v>
                </c:pt>
                <c:pt idx="5597">
                  <c:v>6.8890000000000002</c:v>
                </c:pt>
                <c:pt idx="5598">
                  <c:v>6.8890000000000002</c:v>
                </c:pt>
                <c:pt idx="5599">
                  <c:v>6.8890000000000002</c:v>
                </c:pt>
                <c:pt idx="5600">
                  <c:v>6.8890000000000002</c:v>
                </c:pt>
                <c:pt idx="5601">
                  <c:v>6.8639999999999999</c:v>
                </c:pt>
                <c:pt idx="5602">
                  <c:v>6.8639999999999999</c:v>
                </c:pt>
                <c:pt idx="5603">
                  <c:v>6.8639999999999999</c:v>
                </c:pt>
                <c:pt idx="5604">
                  <c:v>6.8639999999999999</c:v>
                </c:pt>
                <c:pt idx="5605">
                  <c:v>6.8639999999999999</c:v>
                </c:pt>
                <c:pt idx="5606">
                  <c:v>6.8639999999999999</c:v>
                </c:pt>
                <c:pt idx="5607">
                  <c:v>6.8890000000000002</c:v>
                </c:pt>
                <c:pt idx="5608">
                  <c:v>6.8890000000000002</c:v>
                </c:pt>
                <c:pt idx="5609">
                  <c:v>6.8890000000000002</c:v>
                </c:pt>
                <c:pt idx="5610">
                  <c:v>6.8890000000000002</c:v>
                </c:pt>
                <c:pt idx="5611">
                  <c:v>6.9139999999999997</c:v>
                </c:pt>
                <c:pt idx="5612">
                  <c:v>6.9649999999999999</c:v>
                </c:pt>
                <c:pt idx="5613">
                  <c:v>7.0659999999999998</c:v>
                </c:pt>
                <c:pt idx="5614">
                  <c:v>7.1420000000000003</c:v>
                </c:pt>
                <c:pt idx="5615">
                  <c:v>7.2169999999999996</c:v>
                </c:pt>
                <c:pt idx="5616">
                  <c:v>7.2679999999999998</c:v>
                </c:pt>
                <c:pt idx="5617">
                  <c:v>7.2930000000000001</c:v>
                </c:pt>
                <c:pt idx="5618">
                  <c:v>7.343</c:v>
                </c:pt>
                <c:pt idx="5619">
                  <c:v>7.3680000000000003</c:v>
                </c:pt>
                <c:pt idx="5620">
                  <c:v>7.3929999999999998</c:v>
                </c:pt>
                <c:pt idx="5621">
                  <c:v>7.444</c:v>
                </c:pt>
                <c:pt idx="5622">
                  <c:v>7.4690000000000003</c:v>
                </c:pt>
                <c:pt idx="5623">
                  <c:v>7.4939999999999998</c:v>
                </c:pt>
                <c:pt idx="5624">
                  <c:v>7.4939999999999998</c:v>
                </c:pt>
                <c:pt idx="5625">
                  <c:v>7.5190000000000001</c:v>
                </c:pt>
                <c:pt idx="5626">
                  <c:v>7.5439999999999996</c:v>
                </c:pt>
                <c:pt idx="5627">
                  <c:v>7.569</c:v>
                </c:pt>
                <c:pt idx="5628">
                  <c:v>7.569</c:v>
                </c:pt>
                <c:pt idx="5629">
                  <c:v>7.569</c:v>
                </c:pt>
                <c:pt idx="5630">
                  <c:v>7.569</c:v>
                </c:pt>
                <c:pt idx="5631">
                  <c:v>7.5940000000000003</c:v>
                </c:pt>
                <c:pt idx="5632">
                  <c:v>7.5940000000000003</c:v>
                </c:pt>
                <c:pt idx="5633">
                  <c:v>7.569</c:v>
                </c:pt>
                <c:pt idx="5634">
                  <c:v>7.5439999999999996</c:v>
                </c:pt>
                <c:pt idx="5635">
                  <c:v>7.5190000000000001</c:v>
                </c:pt>
                <c:pt idx="5636">
                  <c:v>7.4939999999999998</c:v>
                </c:pt>
                <c:pt idx="5637">
                  <c:v>7.4690000000000003</c:v>
                </c:pt>
                <c:pt idx="5638">
                  <c:v>7.444</c:v>
                </c:pt>
                <c:pt idx="5639">
                  <c:v>7.3929999999999998</c:v>
                </c:pt>
                <c:pt idx="5640">
                  <c:v>7.343</c:v>
                </c:pt>
                <c:pt idx="5641">
                  <c:v>7.3179999999999996</c:v>
                </c:pt>
                <c:pt idx="5642">
                  <c:v>7.2930000000000001</c:v>
                </c:pt>
                <c:pt idx="5643">
                  <c:v>7.2679999999999998</c:v>
                </c:pt>
                <c:pt idx="5644">
                  <c:v>7.242</c:v>
                </c:pt>
                <c:pt idx="5645">
                  <c:v>7.242</c:v>
                </c:pt>
                <c:pt idx="5646">
                  <c:v>7.1920000000000002</c:v>
                </c:pt>
                <c:pt idx="5647">
                  <c:v>7.1920000000000002</c:v>
                </c:pt>
                <c:pt idx="5648">
                  <c:v>7.1920000000000002</c:v>
                </c:pt>
                <c:pt idx="5649">
                  <c:v>7.1669999999999998</c:v>
                </c:pt>
                <c:pt idx="5650">
                  <c:v>7.1669999999999998</c:v>
                </c:pt>
                <c:pt idx="5651">
                  <c:v>7.1420000000000003</c:v>
                </c:pt>
                <c:pt idx="5652">
                  <c:v>7.1159999999999997</c:v>
                </c:pt>
                <c:pt idx="5653">
                  <c:v>7.0910000000000002</c:v>
                </c:pt>
                <c:pt idx="5654">
                  <c:v>7.0659999999999998</c:v>
                </c:pt>
                <c:pt idx="5655">
                  <c:v>7.0659999999999998</c:v>
                </c:pt>
                <c:pt idx="5656">
                  <c:v>7.0659999999999998</c:v>
                </c:pt>
                <c:pt idx="5657">
                  <c:v>7.0659999999999998</c:v>
                </c:pt>
                <c:pt idx="5658">
                  <c:v>7.0410000000000004</c:v>
                </c:pt>
                <c:pt idx="5659">
                  <c:v>7.0410000000000004</c:v>
                </c:pt>
                <c:pt idx="5660">
                  <c:v>7.0410000000000004</c:v>
                </c:pt>
                <c:pt idx="5661">
                  <c:v>7.0410000000000004</c:v>
                </c:pt>
                <c:pt idx="5662">
                  <c:v>7.0149999999999997</c:v>
                </c:pt>
                <c:pt idx="5663">
                  <c:v>6.99</c:v>
                </c:pt>
                <c:pt idx="5664">
                  <c:v>6.99</c:v>
                </c:pt>
                <c:pt idx="5665">
                  <c:v>6.9649999999999999</c:v>
                </c:pt>
                <c:pt idx="5666">
                  <c:v>6.9649999999999999</c:v>
                </c:pt>
                <c:pt idx="5667">
                  <c:v>6.9649999999999999</c:v>
                </c:pt>
                <c:pt idx="5668">
                  <c:v>6.94</c:v>
                </c:pt>
                <c:pt idx="5669">
                  <c:v>6.94</c:v>
                </c:pt>
                <c:pt idx="5670">
                  <c:v>6.94</c:v>
                </c:pt>
                <c:pt idx="5671">
                  <c:v>6.94</c:v>
                </c:pt>
                <c:pt idx="5672">
                  <c:v>6.94</c:v>
                </c:pt>
                <c:pt idx="5673">
                  <c:v>6.94</c:v>
                </c:pt>
                <c:pt idx="5674">
                  <c:v>6.94</c:v>
                </c:pt>
                <c:pt idx="5675">
                  <c:v>6.94</c:v>
                </c:pt>
                <c:pt idx="5676">
                  <c:v>6.94</c:v>
                </c:pt>
                <c:pt idx="5677">
                  <c:v>6.94</c:v>
                </c:pt>
                <c:pt idx="5678">
                  <c:v>6.9139999999999997</c:v>
                </c:pt>
                <c:pt idx="5679">
                  <c:v>6.9139999999999997</c:v>
                </c:pt>
                <c:pt idx="5680">
                  <c:v>6.9139999999999997</c:v>
                </c:pt>
                <c:pt idx="5681">
                  <c:v>6.9139999999999997</c:v>
                </c:pt>
                <c:pt idx="5682">
                  <c:v>6.94</c:v>
                </c:pt>
                <c:pt idx="5683">
                  <c:v>6.94</c:v>
                </c:pt>
                <c:pt idx="5684">
                  <c:v>6.9139999999999997</c:v>
                </c:pt>
                <c:pt idx="5685">
                  <c:v>6.94</c:v>
                </c:pt>
                <c:pt idx="5686">
                  <c:v>6.94</c:v>
                </c:pt>
                <c:pt idx="5687">
                  <c:v>6.94</c:v>
                </c:pt>
                <c:pt idx="5688">
                  <c:v>6.94</c:v>
                </c:pt>
                <c:pt idx="5689">
                  <c:v>6.94</c:v>
                </c:pt>
                <c:pt idx="5690">
                  <c:v>6.94</c:v>
                </c:pt>
                <c:pt idx="5691">
                  <c:v>6.94</c:v>
                </c:pt>
                <c:pt idx="5692">
                  <c:v>6.94</c:v>
                </c:pt>
                <c:pt idx="5693">
                  <c:v>6.94</c:v>
                </c:pt>
                <c:pt idx="5694">
                  <c:v>6.94</c:v>
                </c:pt>
                <c:pt idx="5695">
                  <c:v>6.94</c:v>
                </c:pt>
                <c:pt idx="5696">
                  <c:v>6.94</c:v>
                </c:pt>
                <c:pt idx="5697">
                  <c:v>6.9139999999999997</c:v>
                </c:pt>
                <c:pt idx="5698">
                  <c:v>6.9139999999999997</c:v>
                </c:pt>
                <c:pt idx="5699">
                  <c:v>6.94</c:v>
                </c:pt>
                <c:pt idx="5700">
                  <c:v>6.94</c:v>
                </c:pt>
                <c:pt idx="5701">
                  <c:v>6.94</c:v>
                </c:pt>
                <c:pt idx="5702">
                  <c:v>6.94</c:v>
                </c:pt>
                <c:pt idx="5703">
                  <c:v>6.94</c:v>
                </c:pt>
                <c:pt idx="5704">
                  <c:v>6.94</c:v>
                </c:pt>
                <c:pt idx="5705">
                  <c:v>6.94</c:v>
                </c:pt>
                <c:pt idx="5706">
                  <c:v>6.9649999999999999</c:v>
                </c:pt>
                <c:pt idx="5707">
                  <c:v>6.99</c:v>
                </c:pt>
                <c:pt idx="5708">
                  <c:v>7.0149999999999997</c:v>
                </c:pt>
                <c:pt idx="5709">
                  <c:v>7.0910000000000002</c:v>
                </c:pt>
                <c:pt idx="5710">
                  <c:v>7.1920000000000002</c:v>
                </c:pt>
                <c:pt idx="5711">
                  <c:v>7.242</c:v>
                </c:pt>
                <c:pt idx="5712">
                  <c:v>7.2679999999999998</c:v>
                </c:pt>
                <c:pt idx="5713">
                  <c:v>7.3179999999999996</c:v>
                </c:pt>
                <c:pt idx="5714">
                  <c:v>7.3680000000000003</c:v>
                </c:pt>
                <c:pt idx="5715">
                  <c:v>7.3929999999999998</c:v>
                </c:pt>
                <c:pt idx="5716">
                  <c:v>7.4189999999999996</c:v>
                </c:pt>
                <c:pt idx="5717">
                  <c:v>7.4690000000000003</c:v>
                </c:pt>
                <c:pt idx="5718">
                  <c:v>7.4939999999999998</c:v>
                </c:pt>
                <c:pt idx="5719">
                  <c:v>7.4939999999999998</c:v>
                </c:pt>
                <c:pt idx="5720">
                  <c:v>7.5439999999999996</c:v>
                </c:pt>
                <c:pt idx="5721">
                  <c:v>7.5190000000000001</c:v>
                </c:pt>
                <c:pt idx="5722">
                  <c:v>7.3929999999999998</c:v>
                </c:pt>
                <c:pt idx="5723">
                  <c:v>7.3929999999999998</c:v>
                </c:pt>
                <c:pt idx="5724">
                  <c:v>7.4690000000000003</c:v>
                </c:pt>
                <c:pt idx="5725">
                  <c:v>7.5190000000000001</c:v>
                </c:pt>
                <c:pt idx="5726">
                  <c:v>7.4939999999999998</c:v>
                </c:pt>
                <c:pt idx="5727">
                  <c:v>7.5190000000000001</c:v>
                </c:pt>
                <c:pt idx="5728">
                  <c:v>7.4939999999999998</c:v>
                </c:pt>
                <c:pt idx="5729">
                  <c:v>7.4939999999999998</c:v>
                </c:pt>
                <c:pt idx="5730">
                  <c:v>7.4939999999999998</c:v>
                </c:pt>
                <c:pt idx="5731">
                  <c:v>7.4939999999999998</c:v>
                </c:pt>
                <c:pt idx="5732">
                  <c:v>7.4939999999999998</c:v>
                </c:pt>
                <c:pt idx="5733">
                  <c:v>7.4189999999999996</c:v>
                </c:pt>
                <c:pt idx="5734">
                  <c:v>7.3680000000000003</c:v>
                </c:pt>
                <c:pt idx="5735">
                  <c:v>7.3179999999999996</c:v>
                </c:pt>
                <c:pt idx="5736">
                  <c:v>7.3179999999999996</c:v>
                </c:pt>
                <c:pt idx="5737">
                  <c:v>7.2930000000000001</c:v>
                </c:pt>
                <c:pt idx="5738">
                  <c:v>7.2930000000000001</c:v>
                </c:pt>
                <c:pt idx="5739">
                  <c:v>7.2679999999999998</c:v>
                </c:pt>
                <c:pt idx="5740">
                  <c:v>7.242</c:v>
                </c:pt>
                <c:pt idx="5741">
                  <c:v>7.2169999999999996</c:v>
                </c:pt>
                <c:pt idx="5742">
                  <c:v>7.1920000000000002</c:v>
                </c:pt>
                <c:pt idx="5743">
                  <c:v>7.1669999999999998</c:v>
                </c:pt>
                <c:pt idx="5744">
                  <c:v>7.1669999999999998</c:v>
                </c:pt>
                <c:pt idx="5745">
                  <c:v>7.1420000000000003</c:v>
                </c:pt>
                <c:pt idx="5746">
                  <c:v>7.1420000000000003</c:v>
                </c:pt>
                <c:pt idx="5747">
                  <c:v>7.1420000000000003</c:v>
                </c:pt>
                <c:pt idx="5748">
                  <c:v>7.1159999999999997</c:v>
                </c:pt>
                <c:pt idx="5749">
                  <c:v>7.0910000000000002</c:v>
                </c:pt>
                <c:pt idx="5750">
                  <c:v>7.0910000000000002</c:v>
                </c:pt>
                <c:pt idx="5751">
                  <c:v>7.0910000000000002</c:v>
                </c:pt>
                <c:pt idx="5752">
                  <c:v>7.0910000000000002</c:v>
                </c:pt>
                <c:pt idx="5753">
                  <c:v>7.0659999999999998</c:v>
                </c:pt>
                <c:pt idx="5754">
                  <c:v>7.0659999999999998</c:v>
                </c:pt>
                <c:pt idx="5755">
                  <c:v>7.0659999999999998</c:v>
                </c:pt>
                <c:pt idx="5756">
                  <c:v>7.0410000000000004</c:v>
                </c:pt>
                <c:pt idx="5757">
                  <c:v>7.0410000000000004</c:v>
                </c:pt>
                <c:pt idx="5758">
                  <c:v>7.0410000000000004</c:v>
                </c:pt>
                <c:pt idx="5759">
                  <c:v>7.0410000000000004</c:v>
                </c:pt>
                <c:pt idx="5760">
                  <c:v>7.0410000000000004</c:v>
                </c:pt>
                <c:pt idx="5761">
                  <c:v>7.0410000000000004</c:v>
                </c:pt>
                <c:pt idx="5762">
                  <c:v>7.0410000000000004</c:v>
                </c:pt>
                <c:pt idx="5763">
                  <c:v>7.0410000000000004</c:v>
                </c:pt>
                <c:pt idx="5764">
                  <c:v>7.0410000000000004</c:v>
                </c:pt>
                <c:pt idx="5765">
                  <c:v>7.0410000000000004</c:v>
                </c:pt>
                <c:pt idx="5766">
                  <c:v>7.0659999999999998</c:v>
                </c:pt>
                <c:pt idx="5767">
                  <c:v>7.0659999999999998</c:v>
                </c:pt>
                <c:pt idx="5768">
                  <c:v>7.0659999999999998</c:v>
                </c:pt>
                <c:pt idx="5769">
                  <c:v>7.0659999999999998</c:v>
                </c:pt>
                <c:pt idx="5770">
                  <c:v>7.0659999999999998</c:v>
                </c:pt>
                <c:pt idx="5771">
                  <c:v>7.0659999999999998</c:v>
                </c:pt>
                <c:pt idx="5772">
                  <c:v>7.0659999999999998</c:v>
                </c:pt>
                <c:pt idx="5773">
                  <c:v>7.0659999999999998</c:v>
                </c:pt>
                <c:pt idx="5774">
                  <c:v>7.0659999999999998</c:v>
                </c:pt>
                <c:pt idx="5775">
                  <c:v>7.0659999999999998</c:v>
                </c:pt>
                <c:pt idx="5776">
                  <c:v>7.0659999999999998</c:v>
                </c:pt>
                <c:pt idx="5777">
                  <c:v>7.0659999999999998</c:v>
                </c:pt>
                <c:pt idx="5778">
                  <c:v>7.0659999999999998</c:v>
                </c:pt>
                <c:pt idx="5779">
                  <c:v>7.0659999999999998</c:v>
                </c:pt>
                <c:pt idx="5780">
                  <c:v>7.0659999999999998</c:v>
                </c:pt>
                <c:pt idx="5781">
                  <c:v>7.0659999999999998</c:v>
                </c:pt>
                <c:pt idx="5782">
                  <c:v>7.0659999999999998</c:v>
                </c:pt>
                <c:pt idx="5783">
                  <c:v>7.0659999999999998</c:v>
                </c:pt>
                <c:pt idx="5784">
                  <c:v>7.0659999999999998</c:v>
                </c:pt>
                <c:pt idx="5785">
                  <c:v>7.0659999999999998</c:v>
                </c:pt>
                <c:pt idx="5786">
                  <c:v>7.0659999999999998</c:v>
                </c:pt>
                <c:pt idx="5787">
                  <c:v>7.0659999999999998</c:v>
                </c:pt>
                <c:pt idx="5788">
                  <c:v>7.0659999999999998</c:v>
                </c:pt>
                <c:pt idx="5789">
                  <c:v>7.0659999999999998</c:v>
                </c:pt>
                <c:pt idx="5790">
                  <c:v>7.0659999999999998</c:v>
                </c:pt>
                <c:pt idx="5791">
                  <c:v>7.0659999999999998</c:v>
                </c:pt>
                <c:pt idx="5792">
                  <c:v>7.0659999999999998</c:v>
                </c:pt>
                <c:pt idx="5793">
                  <c:v>7.0659999999999998</c:v>
                </c:pt>
                <c:pt idx="5794">
                  <c:v>7.0659999999999998</c:v>
                </c:pt>
                <c:pt idx="5795">
                  <c:v>7.0659999999999998</c:v>
                </c:pt>
                <c:pt idx="5796">
                  <c:v>7.0659999999999998</c:v>
                </c:pt>
                <c:pt idx="5797">
                  <c:v>7.0910000000000002</c:v>
                </c:pt>
                <c:pt idx="5798">
                  <c:v>7.0910000000000002</c:v>
                </c:pt>
                <c:pt idx="5799">
                  <c:v>7.0910000000000002</c:v>
                </c:pt>
                <c:pt idx="5800">
                  <c:v>7.1159999999999997</c:v>
                </c:pt>
                <c:pt idx="5801">
                  <c:v>7.1159999999999997</c:v>
                </c:pt>
                <c:pt idx="5802">
                  <c:v>7.1159999999999997</c:v>
                </c:pt>
                <c:pt idx="5803">
                  <c:v>7.1420000000000003</c:v>
                </c:pt>
                <c:pt idx="5804">
                  <c:v>7.1669999999999998</c:v>
                </c:pt>
                <c:pt idx="5805">
                  <c:v>7.2169999999999996</c:v>
                </c:pt>
                <c:pt idx="5806">
                  <c:v>7.242</c:v>
                </c:pt>
                <c:pt idx="5807">
                  <c:v>7.3179999999999996</c:v>
                </c:pt>
                <c:pt idx="5808">
                  <c:v>7.3680000000000003</c:v>
                </c:pt>
                <c:pt idx="5809">
                  <c:v>7.3929999999999998</c:v>
                </c:pt>
                <c:pt idx="5810">
                  <c:v>7.3680000000000003</c:v>
                </c:pt>
                <c:pt idx="5811">
                  <c:v>7.3680000000000003</c:v>
                </c:pt>
                <c:pt idx="5812">
                  <c:v>7.3680000000000003</c:v>
                </c:pt>
                <c:pt idx="5813">
                  <c:v>7.4189999999999996</c:v>
                </c:pt>
                <c:pt idx="5814">
                  <c:v>7.5190000000000001</c:v>
                </c:pt>
                <c:pt idx="5815">
                  <c:v>7.4189999999999996</c:v>
                </c:pt>
                <c:pt idx="5816">
                  <c:v>7.3929999999999998</c:v>
                </c:pt>
                <c:pt idx="5817">
                  <c:v>7.444</c:v>
                </c:pt>
                <c:pt idx="5818">
                  <c:v>7.4690000000000003</c:v>
                </c:pt>
                <c:pt idx="5819">
                  <c:v>7.569</c:v>
                </c:pt>
                <c:pt idx="5820">
                  <c:v>7.5940000000000003</c:v>
                </c:pt>
                <c:pt idx="5821">
                  <c:v>7.569</c:v>
                </c:pt>
                <c:pt idx="5822">
                  <c:v>7.5190000000000001</c:v>
                </c:pt>
                <c:pt idx="5823">
                  <c:v>7.5190000000000001</c:v>
                </c:pt>
                <c:pt idx="5824">
                  <c:v>7.5190000000000001</c:v>
                </c:pt>
                <c:pt idx="5825">
                  <c:v>7.5439999999999996</c:v>
                </c:pt>
                <c:pt idx="5826">
                  <c:v>7.5190000000000001</c:v>
                </c:pt>
                <c:pt idx="5827">
                  <c:v>7.4939999999999998</c:v>
                </c:pt>
                <c:pt idx="5828">
                  <c:v>7.4690000000000003</c:v>
                </c:pt>
                <c:pt idx="5829">
                  <c:v>7.444</c:v>
                </c:pt>
                <c:pt idx="5830">
                  <c:v>7.444</c:v>
                </c:pt>
                <c:pt idx="5831">
                  <c:v>7.4189999999999996</c:v>
                </c:pt>
                <c:pt idx="5832">
                  <c:v>7.3680000000000003</c:v>
                </c:pt>
                <c:pt idx="5833">
                  <c:v>7.343</c:v>
                </c:pt>
                <c:pt idx="5834">
                  <c:v>7.343</c:v>
                </c:pt>
                <c:pt idx="5835">
                  <c:v>7.3179999999999996</c:v>
                </c:pt>
                <c:pt idx="5836">
                  <c:v>7.3179999999999996</c:v>
                </c:pt>
                <c:pt idx="5837">
                  <c:v>7.2930000000000001</c:v>
                </c:pt>
                <c:pt idx="5838">
                  <c:v>7.2930000000000001</c:v>
                </c:pt>
                <c:pt idx="5839">
                  <c:v>7.2679999999999998</c:v>
                </c:pt>
                <c:pt idx="5840">
                  <c:v>7.242</c:v>
                </c:pt>
                <c:pt idx="5841">
                  <c:v>7.242</c:v>
                </c:pt>
                <c:pt idx="5842">
                  <c:v>7.2169999999999996</c:v>
                </c:pt>
                <c:pt idx="5843">
                  <c:v>7.1920000000000002</c:v>
                </c:pt>
                <c:pt idx="5844">
                  <c:v>7.1920000000000002</c:v>
                </c:pt>
                <c:pt idx="5845">
                  <c:v>7.1669999999999998</c:v>
                </c:pt>
                <c:pt idx="5846">
                  <c:v>7.1669999999999998</c:v>
                </c:pt>
                <c:pt idx="5847">
                  <c:v>7.1669999999999998</c:v>
                </c:pt>
                <c:pt idx="5848">
                  <c:v>7.1669999999999998</c:v>
                </c:pt>
                <c:pt idx="5849">
                  <c:v>7.1420000000000003</c:v>
                </c:pt>
                <c:pt idx="5850">
                  <c:v>7.1420000000000003</c:v>
                </c:pt>
                <c:pt idx="5851">
                  <c:v>7.1159999999999997</c:v>
                </c:pt>
                <c:pt idx="5852">
                  <c:v>7.0910000000000002</c:v>
                </c:pt>
                <c:pt idx="5853">
                  <c:v>7.0910000000000002</c:v>
                </c:pt>
                <c:pt idx="5854">
                  <c:v>7.0910000000000002</c:v>
                </c:pt>
                <c:pt idx="5855">
                  <c:v>7.0910000000000002</c:v>
                </c:pt>
                <c:pt idx="5856">
                  <c:v>7.0910000000000002</c:v>
                </c:pt>
                <c:pt idx="5857">
                  <c:v>7.0659999999999998</c:v>
                </c:pt>
                <c:pt idx="5858">
                  <c:v>7.0910000000000002</c:v>
                </c:pt>
                <c:pt idx="5859">
                  <c:v>7.0659999999999998</c:v>
                </c:pt>
                <c:pt idx="5860">
                  <c:v>7.0659999999999998</c:v>
                </c:pt>
                <c:pt idx="5861">
                  <c:v>7.0659999999999998</c:v>
                </c:pt>
                <c:pt idx="5862">
                  <c:v>7.0410000000000004</c:v>
                </c:pt>
                <c:pt idx="5863">
                  <c:v>7.0410000000000004</c:v>
                </c:pt>
                <c:pt idx="5864">
                  <c:v>7.0410000000000004</c:v>
                </c:pt>
                <c:pt idx="5865">
                  <c:v>7.0410000000000004</c:v>
                </c:pt>
                <c:pt idx="5866">
                  <c:v>7.0410000000000004</c:v>
                </c:pt>
                <c:pt idx="5867">
                  <c:v>7.0410000000000004</c:v>
                </c:pt>
                <c:pt idx="5868">
                  <c:v>7.0149999999999997</c:v>
                </c:pt>
                <c:pt idx="5869">
                  <c:v>7.0149999999999997</c:v>
                </c:pt>
                <c:pt idx="5870">
                  <c:v>7.0149999999999997</c:v>
                </c:pt>
                <c:pt idx="5871">
                  <c:v>7.0149999999999997</c:v>
                </c:pt>
                <c:pt idx="5872">
                  <c:v>6.99</c:v>
                </c:pt>
                <c:pt idx="5873">
                  <c:v>6.99</c:v>
                </c:pt>
                <c:pt idx="5874">
                  <c:v>6.99</c:v>
                </c:pt>
                <c:pt idx="5875">
                  <c:v>6.99</c:v>
                </c:pt>
                <c:pt idx="5876">
                  <c:v>6.99</c:v>
                </c:pt>
                <c:pt idx="5877">
                  <c:v>6.99</c:v>
                </c:pt>
                <c:pt idx="5878">
                  <c:v>6.99</c:v>
                </c:pt>
                <c:pt idx="5879">
                  <c:v>6.99</c:v>
                </c:pt>
                <c:pt idx="5880">
                  <c:v>6.99</c:v>
                </c:pt>
                <c:pt idx="5881">
                  <c:v>6.99</c:v>
                </c:pt>
                <c:pt idx="5882">
                  <c:v>6.99</c:v>
                </c:pt>
                <c:pt idx="5883">
                  <c:v>6.99</c:v>
                </c:pt>
                <c:pt idx="5884">
                  <c:v>6.99</c:v>
                </c:pt>
                <c:pt idx="5885">
                  <c:v>6.99</c:v>
                </c:pt>
                <c:pt idx="5886">
                  <c:v>6.99</c:v>
                </c:pt>
                <c:pt idx="5887">
                  <c:v>6.99</c:v>
                </c:pt>
                <c:pt idx="5888">
                  <c:v>6.99</c:v>
                </c:pt>
                <c:pt idx="5889">
                  <c:v>6.99</c:v>
                </c:pt>
                <c:pt idx="5890">
                  <c:v>6.99</c:v>
                </c:pt>
                <c:pt idx="5891">
                  <c:v>6.99</c:v>
                </c:pt>
                <c:pt idx="5892">
                  <c:v>6.99</c:v>
                </c:pt>
                <c:pt idx="5893">
                  <c:v>6.99</c:v>
                </c:pt>
                <c:pt idx="5894">
                  <c:v>7.0149999999999997</c:v>
                </c:pt>
                <c:pt idx="5895">
                  <c:v>7.0410000000000004</c:v>
                </c:pt>
                <c:pt idx="5896">
                  <c:v>7.0410000000000004</c:v>
                </c:pt>
                <c:pt idx="5897">
                  <c:v>7.0410000000000004</c:v>
                </c:pt>
                <c:pt idx="5898">
                  <c:v>7.0659999999999998</c:v>
                </c:pt>
                <c:pt idx="5899">
                  <c:v>7.0659999999999998</c:v>
                </c:pt>
                <c:pt idx="5900">
                  <c:v>7.1159999999999997</c:v>
                </c:pt>
                <c:pt idx="5901">
                  <c:v>7.1920000000000002</c:v>
                </c:pt>
                <c:pt idx="5902">
                  <c:v>7.2679999999999998</c:v>
                </c:pt>
                <c:pt idx="5903">
                  <c:v>7.3179999999999996</c:v>
                </c:pt>
                <c:pt idx="5904">
                  <c:v>7.343</c:v>
                </c:pt>
                <c:pt idx="5905">
                  <c:v>7.343</c:v>
                </c:pt>
                <c:pt idx="5906">
                  <c:v>7.3680000000000003</c:v>
                </c:pt>
                <c:pt idx="5907">
                  <c:v>7.3929999999999998</c:v>
                </c:pt>
                <c:pt idx="5908">
                  <c:v>7.4189999999999996</c:v>
                </c:pt>
                <c:pt idx="5909">
                  <c:v>7.3680000000000003</c:v>
                </c:pt>
                <c:pt idx="5910">
                  <c:v>7.3929999999999998</c:v>
                </c:pt>
                <c:pt idx="5911">
                  <c:v>7.3680000000000003</c:v>
                </c:pt>
                <c:pt idx="5912">
                  <c:v>7.3680000000000003</c:v>
                </c:pt>
                <c:pt idx="5913">
                  <c:v>7.444</c:v>
                </c:pt>
                <c:pt idx="5914">
                  <c:v>7.4690000000000003</c:v>
                </c:pt>
                <c:pt idx="5915">
                  <c:v>7.4690000000000003</c:v>
                </c:pt>
                <c:pt idx="5916">
                  <c:v>7.4939999999999998</c:v>
                </c:pt>
                <c:pt idx="5917">
                  <c:v>7.5940000000000003</c:v>
                </c:pt>
                <c:pt idx="5918">
                  <c:v>7.6449999999999996</c:v>
                </c:pt>
                <c:pt idx="5919">
                  <c:v>7.67</c:v>
                </c:pt>
                <c:pt idx="5920">
                  <c:v>7.5940000000000003</c:v>
                </c:pt>
                <c:pt idx="5921">
                  <c:v>7.5190000000000001</c:v>
                </c:pt>
                <c:pt idx="5922">
                  <c:v>7.5439999999999996</c:v>
                </c:pt>
                <c:pt idx="5923">
                  <c:v>7.569</c:v>
                </c:pt>
                <c:pt idx="5924">
                  <c:v>7.5940000000000003</c:v>
                </c:pt>
                <c:pt idx="5925">
                  <c:v>7.569</c:v>
                </c:pt>
                <c:pt idx="5926">
                  <c:v>7.4939999999999998</c:v>
                </c:pt>
                <c:pt idx="5927">
                  <c:v>7.4189999999999996</c:v>
                </c:pt>
                <c:pt idx="5928">
                  <c:v>7.3929999999999998</c:v>
                </c:pt>
                <c:pt idx="5929">
                  <c:v>7.3680000000000003</c:v>
                </c:pt>
                <c:pt idx="5930">
                  <c:v>7.343</c:v>
                </c:pt>
                <c:pt idx="5931">
                  <c:v>7.3179999999999996</c:v>
                </c:pt>
                <c:pt idx="5932">
                  <c:v>7.2930000000000001</c:v>
                </c:pt>
                <c:pt idx="5933">
                  <c:v>7.2679999999999998</c:v>
                </c:pt>
                <c:pt idx="5934">
                  <c:v>7.2679999999999998</c:v>
                </c:pt>
                <c:pt idx="5935">
                  <c:v>7.242</c:v>
                </c:pt>
                <c:pt idx="5936">
                  <c:v>7.1920000000000002</c:v>
                </c:pt>
                <c:pt idx="5937">
                  <c:v>7.1920000000000002</c:v>
                </c:pt>
                <c:pt idx="5938">
                  <c:v>7.1920000000000002</c:v>
                </c:pt>
                <c:pt idx="5939">
                  <c:v>7.1420000000000003</c:v>
                </c:pt>
                <c:pt idx="5940">
                  <c:v>7.1420000000000003</c:v>
                </c:pt>
                <c:pt idx="5941">
                  <c:v>7.1420000000000003</c:v>
                </c:pt>
                <c:pt idx="5942">
                  <c:v>7.1420000000000003</c:v>
                </c:pt>
                <c:pt idx="5943">
                  <c:v>7.1420000000000003</c:v>
                </c:pt>
                <c:pt idx="5944">
                  <c:v>7.1420000000000003</c:v>
                </c:pt>
                <c:pt idx="5945">
                  <c:v>7.1159999999999997</c:v>
                </c:pt>
                <c:pt idx="5946">
                  <c:v>7.0910000000000002</c:v>
                </c:pt>
                <c:pt idx="5947">
                  <c:v>7.0910000000000002</c:v>
                </c:pt>
                <c:pt idx="5948">
                  <c:v>7.0910000000000002</c:v>
                </c:pt>
                <c:pt idx="5949">
                  <c:v>7.0910000000000002</c:v>
                </c:pt>
                <c:pt idx="5950">
                  <c:v>7.0910000000000002</c:v>
                </c:pt>
                <c:pt idx="5951">
                  <c:v>7.0659999999999998</c:v>
                </c:pt>
                <c:pt idx="5952">
                  <c:v>7.0910000000000002</c:v>
                </c:pt>
                <c:pt idx="5953">
                  <c:v>7.0910000000000002</c:v>
                </c:pt>
                <c:pt idx="5954">
                  <c:v>7.1159999999999997</c:v>
                </c:pt>
                <c:pt idx="5955">
                  <c:v>7.1159999999999997</c:v>
                </c:pt>
                <c:pt idx="5956">
                  <c:v>7.1159999999999997</c:v>
                </c:pt>
                <c:pt idx="5957">
                  <c:v>7.1159999999999997</c:v>
                </c:pt>
                <c:pt idx="5958">
                  <c:v>7.1159999999999997</c:v>
                </c:pt>
                <c:pt idx="5959">
                  <c:v>7.1159999999999997</c:v>
                </c:pt>
                <c:pt idx="5960">
                  <c:v>7.1159999999999997</c:v>
                </c:pt>
                <c:pt idx="5961">
                  <c:v>7.1420000000000003</c:v>
                </c:pt>
                <c:pt idx="5962">
                  <c:v>7.1420000000000003</c:v>
                </c:pt>
                <c:pt idx="5963">
                  <c:v>7.1420000000000003</c:v>
                </c:pt>
                <c:pt idx="5964">
                  <c:v>7.1420000000000003</c:v>
                </c:pt>
                <c:pt idx="5965">
                  <c:v>7.1420000000000003</c:v>
                </c:pt>
                <c:pt idx="5966">
                  <c:v>7.1420000000000003</c:v>
                </c:pt>
                <c:pt idx="5967">
                  <c:v>7.1420000000000003</c:v>
                </c:pt>
                <c:pt idx="5968">
                  <c:v>7.1159999999999997</c:v>
                </c:pt>
                <c:pt idx="5969">
                  <c:v>7.1420000000000003</c:v>
                </c:pt>
                <c:pt idx="5970">
                  <c:v>7.1159999999999997</c:v>
                </c:pt>
                <c:pt idx="5971">
                  <c:v>7.1159999999999997</c:v>
                </c:pt>
                <c:pt idx="5972">
                  <c:v>7.1159999999999997</c:v>
                </c:pt>
                <c:pt idx="5973">
                  <c:v>7.1159999999999997</c:v>
                </c:pt>
                <c:pt idx="5974">
                  <c:v>7.0910000000000002</c:v>
                </c:pt>
                <c:pt idx="5975">
                  <c:v>7.0910000000000002</c:v>
                </c:pt>
                <c:pt idx="5976">
                  <c:v>7.0910000000000002</c:v>
                </c:pt>
                <c:pt idx="5977">
                  <c:v>7.0910000000000002</c:v>
                </c:pt>
                <c:pt idx="5978">
                  <c:v>7.0910000000000002</c:v>
                </c:pt>
                <c:pt idx="5979">
                  <c:v>7.0910000000000002</c:v>
                </c:pt>
                <c:pt idx="5980">
                  <c:v>7.0910000000000002</c:v>
                </c:pt>
                <c:pt idx="5981">
                  <c:v>7.0910000000000002</c:v>
                </c:pt>
                <c:pt idx="5982">
                  <c:v>7.0910000000000002</c:v>
                </c:pt>
                <c:pt idx="5983">
                  <c:v>7.0910000000000002</c:v>
                </c:pt>
                <c:pt idx="5984">
                  <c:v>7.0910000000000002</c:v>
                </c:pt>
                <c:pt idx="5985">
                  <c:v>7.0910000000000002</c:v>
                </c:pt>
                <c:pt idx="5986">
                  <c:v>7.0910000000000002</c:v>
                </c:pt>
                <c:pt idx="5987">
                  <c:v>7.0910000000000002</c:v>
                </c:pt>
                <c:pt idx="5988">
                  <c:v>7.0910000000000002</c:v>
                </c:pt>
                <c:pt idx="5989">
                  <c:v>7.0910000000000002</c:v>
                </c:pt>
                <c:pt idx="5990">
                  <c:v>7.0910000000000002</c:v>
                </c:pt>
                <c:pt idx="5991">
                  <c:v>7.1159999999999997</c:v>
                </c:pt>
                <c:pt idx="5992">
                  <c:v>7.1420000000000003</c:v>
                </c:pt>
                <c:pt idx="5993">
                  <c:v>7.1669999999999998</c:v>
                </c:pt>
                <c:pt idx="5994">
                  <c:v>7.1669999999999998</c:v>
                </c:pt>
                <c:pt idx="5995">
                  <c:v>7.1420000000000003</c:v>
                </c:pt>
                <c:pt idx="5996">
                  <c:v>7.1920000000000002</c:v>
                </c:pt>
                <c:pt idx="5997">
                  <c:v>7.2930000000000001</c:v>
                </c:pt>
                <c:pt idx="5998">
                  <c:v>7.343</c:v>
                </c:pt>
                <c:pt idx="8876">
                  <c:v>7.4690000000000003</c:v>
                </c:pt>
                <c:pt idx="8877">
                  <c:v>7.444</c:v>
                </c:pt>
                <c:pt idx="8878">
                  <c:v>7.4939999999999998</c:v>
                </c:pt>
                <c:pt idx="8879">
                  <c:v>7.569</c:v>
                </c:pt>
                <c:pt idx="8880">
                  <c:v>7.4939999999999998</c:v>
                </c:pt>
                <c:pt idx="8881">
                  <c:v>7.569</c:v>
                </c:pt>
                <c:pt idx="8882">
                  <c:v>7.6449999999999996</c:v>
                </c:pt>
                <c:pt idx="8883">
                  <c:v>7.6950000000000003</c:v>
                </c:pt>
                <c:pt idx="8884">
                  <c:v>7.72</c:v>
                </c:pt>
                <c:pt idx="8885">
                  <c:v>7.6950000000000003</c:v>
                </c:pt>
                <c:pt idx="8886">
                  <c:v>7.67</c:v>
                </c:pt>
                <c:pt idx="8887">
                  <c:v>7.7450000000000001</c:v>
                </c:pt>
                <c:pt idx="8888">
                  <c:v>7.77</c:v>
                </c:pt>
                <c:pt idx="8889">
                  <c:v>7.77</c:v>
                </c:pt>
                <c:pt idx="8890">
                  <c:v>7.7949999999999999</c:v>
                </c:pt>
                <c:pt idx="8891">
                  <c:v>7.7949999999999999</c:v>
                </c:pt>
                <c:pt idx="8892">
                  <c:v>7.7450000000000001</c:v>
                </c:pt>
                <c:pt idx="8893">
                  <c:v>7.6950000000000003</c:v>
                </c:pt>
                <c:pt idx="8894">
                  <c:v>7.6449999999999996</c:v>
                </c:pt>
                <c:pt idx="8895">
                  <c:v>7.6950000000000003</c:v>
                </c:pt>
                <c:pt idx="8896">
                  <c:v>7.6950000000000003</c:v>
                </c:pt>
                <c:pt idx="8897">
                  <c:v>7.6950000000000003</c:v>
                </c:pt>
                <c:pt idx="8898">
                  <c:v>7.67</c:v>
                </c:pt>
                <c:pt idx="8899">
                  <c:v>7.569</c:v>
                </c:pt>
                <c:pt idx="8900">
                  <c:v>7.4939999999999998</c:v>
                </c:pt>
                <c:pt idx="8901">
                  <c:v>7.4939999999999998</c:v>
                </c:pt>
                <c:pt idx="8902">
                  <c:v>7.444</c:v>
                </c:pt>
                <c:pt idx="8903">
                  <c:v>7.3929999999999998</c:v>
                </c:pt>
                <c:pt idx="8904">
                  <c:v>7.343</c:v>
                </c:pt>
                <c:pt idx="8905">
                  <c:v>7.343</c:v>
                </c:pt>
                <c:pt idx="8906">
                  <c:v>7.3179999999999996</c:v>
                </c:pt>
                <c:pt idx="8907">
                  <c:v>7.2930000000000001</c:v>
                </c:pt>
                <c:pt idx="8908">
                  <c:v>7.2679999999999998</c:v>
                </c:pt>
                <c:pt idx="8909">
                  <c:v>7.242</c:v>
                </c:pt>
                <c:pt idx="8910">
                  <c:v>7.242</c:v>
                </c:pt>
                <c:pt idx="8911">
                  <c:v>7.2169999999999996</c:v>
                </c:pt>
                <c:pt idx="8912">
                  <c:v>7.2169999999999996</c:v>
                </c:pt>
                <c:pt idx="8913">
                  <c:v>7.1920000000000002</c:v>
                </c:pt>
                <c:pt idx="8914">
                  <c:v>7.1920000000000002</c:v>
                </c:pt>
                <c:pt idx="8915">
                  <c:v>7.1920000000000002</c:v>
                </c:pt>
                <c:pt idx="8916">
                  <c:v>7.1669999999999998</c:v>
                </c:pt>
                <c:pt idx="8917">
                  <c:v>7.1669999999999998</c:v>
                </c:pt>
                <c:pt idx="8918">
                  <c:v>7.1669999999999998</c:v>
                </c:pt>
                <c:pt idx="8919">
                  <c:v>7.1669999999999998</c:v>
                </c:pt>
                <c:pt idx="8920">
                  <c:v>7.1920000000000002</c:v>
                </c:pt>
                <c:pt idx="8921">
                  <c:v>7.1920000000000002</c:v>
                </c:pt>
                <c:pt idx="8922">
                  <c:v>7.1920000000000002</c:v>
                </c:pt>
                <c:pt idx="8923">
                  <c:v>7.1920000000000002</c:v>
                </c:pt>
                <c:pt idx="8924">
                  <c:v>7.1920000000000002</c:v>
                </c:pt>
                <c:pt idx="8925">
                  <c:v>7.1920000000000002</c:v>
                </c:pt>
                <c:pt idx="8926">
                  <c:v>7.1920000000000002</c:v>
                </c:pt>
                <c:pt idx="8927">
                  <c:v>7.1920000000000002</c:v>
                </c:pt>
                <c:pt idx="8928">
                  <c:v>7.1669999999999998</c:v>
                </c:pt>
                <c:pt idx="8929">
                  <c:v>7.1669999999999998</c:v>
                </c:pt>
                <c:pt idx="8930">
                  <c:v>7.1669999999999998</c:v>
                </c:pt>
                <c:pt idx="8931">
                  <c:v>7.1669999999999998</c:v>
                </c:pt>
                <c:pt idx="8932">
                  <c:v>7.1669999999999998</c:v>
                </c:pt>
                <c:pt idx="8933">
                  <c:v>7.1420000000000003</c:v>
                </c:pt>
                <c:pt idx="8934">
                  <c:v>7.1420000000000003</c:v>
                </c:pt>
                <c:pt idx="8935">
                  <c:v>7.1420000000000003</c:v>
                </c:pt>
                <c:pt idx="8936">
                  <c:v>7.1669999999999998</c:v>
                </c:pt>
                <c:pt idx="8937">
                  <c:v>7.1669999999999998</c:v>
                </c:pt>
                <c:pt idx="8938">
                  <c:v>7.1669999999999998</c:v>
                </c:pt>
                <c:pt idx="8939">
                  <c:v>7.1669999999999998</c:v>
                </c:pt>
                <c:pt idx="8940">
                  <c:v>7.1920000000000002</c:v>
                </c:pt>
                <c:pt idx="8941">
                  <c:v>7.1920000000000002</c:v>
                </c:pt>
                <c:pt idx="8942">
                  <c:v>7.1669999999999998</c:v>
                </c:pt>
                <c:pt idx="8943">
                  <c:v>7.1669999999999998</c:v>
                </c:pt>
                <c:pt idx="8944">
                  <c:v>7.1669999999999998</c:v>
                </c:pt>
                <c:pt idx="8945">
                  <c:v>7.1420000000000003</c:v>
                </c:pt>
                <c:pt idx="8946">
                  <c:v>7.1420000000000003</c:v>
                </c:pt>
                <c:pt idx="8947">
                  <c:v>7.1420000000000003</c:v>
                </c:pt>
                <c:pt idx="8948">
                  <c:v>7.1420000000000003</c:v>
                </c:pt>
                <c:pt idx="8949">
                  <c:v>7.1420000000000003</c:v>
                </c:pt>
                <c:pt idx="8950">
                  <c:v>7.1420000000000003</c:v>
                </c:pt>
                <c:pt idx="8951">
                  <c:v>7.1420000000000003</c:v>
                </c:pt>
                <c:pt idx="8952">
                  <c:v>7.1420000000000003</c:v>
                </c:pt>
                <c:pt idx="8953">
                  <c:v>7.1420000000000003</c:v>
                </c:pt>
                <c:pt idx="8954">
                  <c:v>7.1420000000000003</c:v>
                </c:pt>
                <c:pt idx="8955">
                  <c:v>7.1420000000000003</c:v>
                </c:pt>
                <c:pt idx="8956">
                  <c:v>7.1420000000000003</c:v>
                </c:pt>
                <c:pt idx="8957">
                  <c:v>7.1420000000000003</c:v>
                </c:pt>
                <c:pt idx="8958">
                  <c:v>7.1420000000000003</c:v>
                </c:pt>
                <c:pt idx="8959">
                  <c:v>7.1420000000000003</c:v>
                </c:pt>
                <c:pt idx="8960">
                  <c:v>7.1420000000000003</c:v>
                </c:pt>
                <c:pt idx="8961">
                  <c:v>7.1669999999999998</c:v>
                </c:pt>
                <c:pt idx="8962">
                  <c:v>7.1669999999999998</c:v>
                </c:pt>
                <c:pt idx="8963">
                  <c:v>7.1669999999999998</c:v>
                </c:pt>
                <c:pt idx="8964">
                  <c:v>7.1920000000000002</c:v>
                </c:pt>
                <c:pt idx="8965">
                  <c:v>7.2169999999999996</c:v>
                </c:pt>
                <c:pt idx="8966">
                  <c:v>7.242</c:v>
                </c:pt>
                <c:pt idx="8967">
                  <c:v>7.2169999999999996</c:v>
                </c:pt>
                <c:pt idx="8968">
                  <c:v>7.242</c:v>
                </c:pt>
                <c:pt idx="8969">
                  <c:v>7.2679999999999998</c:v>
                </c:pt>
                <c:pt idx="8970">
                  <c:v>7.2930000000000001</c:v>
                </c:pt>
                <c:pt idx="8971">
                  <c:v>7.3179999999999996</c:v>
                </c:pt>
                <c:pt idx="8972">
                  <c:v>7.3179999999999996</c:v>
                </c:pt>
                <c:pt idx="8973">
                  <c:v>7.3929999999999998</c:v>
                </c:pt>
                <c:pt idx="8974">
                  <c:v>7.343</c:v>
                </c:pt>
                <c:pt idx="8975">
                  <c:v>7.3680000000000003</c:v>
                </c:pt>
                <c:pt idx="8976">
                  <c:v>7.4189999999999996</c:v>
                </c:pt>
                <c:pt idx="8977">
                  <c:v>7.4939999999999998</c:v>
                </c:pt>
                <c:pt idx="8978">
                  <c:v>7.5190000000000001</c:v>
                </c:pt>
                <c:pt idx="8979">
                  <c:v>7.5439999999999996</c:v>
                </c:pt>
                <c:pt idx="8980">
                  <c:v>7.5940000000000003</c:v>
                </c:pt>
                <c:pt idx="8981">
                  <c:v>7.569</c:v>
                </c:pt>
                <c:pt idx="8982">
                  <c:v>7.5190000000000001</c:v>
                </c:pt>
                <c:pt idx="8983">
                  <c:v>7.4939999999999998</c:v>
                </c:pt>
                <c:pt idx="8984">
                  <c:v>7.4939999999999998</c:v>
                </c:pt>
                <c:pt idx="8985">
                  <c:v>7.4690000000000003</c:v>
                </c:pt>
                <c:pt idx="8986">
                  <c:v>7.4939999999999998</c:v>
                </c:pt>
                <c:pt idx="8987">
                  <c:v>7.444</c:v>
                </c:pt>
                <c:pt idx="8988">
                  <c:v>7.444</c:v>
                </c:pt>
                <c:pt idx="8989">
                  <c:v>7.4939999999999998</c:v>
                </c:pt>
                <c:pt idx="8990">
                  <c:v>7.4189999999999996</c:v>
                </c:pt>
                <c:pt idx="8991">
                  <c:v>7.3929999999999998</c:v>
                </c:pt>
                <c:pt idx="8992">
                  <c:v>7.3929999999999998</c:v>
                </c:pt>
                <c:pt idx="8993">
                  <c:v>7.4189999999999996</c:v>
                </c:pt>
                <c:pt idx="8994">
                  <c:v>7.3929999999999998</c:v>
                </c:pt>
                <c:pt idx="8995">
                  <c:v>7.3680000000000003</c:v>
                </c:pt>
                <c:pt idx="8996">
                  <c:v>7.3179999999999996</c:v>
                </c:pt>
                <c:pt idx="8997">
                  <c:v>7.3179999999999996</c:v>
                </c:pt>
                <c:pt idx="8998">
                  <c:v>7.3179999999999996</c:v>
                </c:pt>
                <c:pt idx="8999">
                  <c:v>7.3179999999999996</c:v>
                </c:pt>
                <c:pt idx="9000">
                  <c:v>7.2930000000000001</c:v>
                </c:pt>
                <c:pt idx="9001">
                  <c:v>7.242</c:v>
                </c:pt>
                <c:pt idx="9002">
                  <c:v>7.242</c:v>
                </c:pt>
                <c:pt idx="9003">
                  <c:v>7.1920000000000002</c:v>
                </c:pt>
                <c:pt idx="9004">
                  <c:v>7.1920000000000002</c:v>
                </c:pt>
                <c:pt idx="9005">
                  <c:v>7.1669999999999998</c:v>
                </c:pt>
                <c:pt idx="9006">
                  <c:v>7.1420000000000003</c:v>
                </c:pt>
                <c:pt idx="9007">
                  <c:v>7.1420000000000003</c:v>
                </c:pt>
                <c:pt idx="9008">
                  <c:v>7.1420000000000003</c:v>
                </c:pt>
                <c:pt idx="9009">
                  <c:v>7.1159999999999997</c:v>
                </c:pt>
                <c:pt idx="9010">
                  <c:v>7.1159999999999997</c:v>
                </c:pt>
                <c:pt idx="9011">
                  <c:v>7.0910000000000002</c:v>
                </c:pt>
                <c:pt idx="9012">
                  <c:v>7.0910000000000002</c:v>
                </c:pt>
                <c:pt idx="9013">
                  <c:v>7.0910000000000002</c:v>
                </c:pt>
                <c:pt idx="9014">
                  <c:v>7.0910000000000002</c:v>
                </c:pt>
                <c:pt idx="9015">
                  <c:v>7.0910000000000002</c:v>
                </c:pt>
                <c:pt idx="9016">
                  <c:v>7.0659999999999998</c:v>
                </c:pt>
                <c:pt idx="9017">
                  <c:v>7.0659999999999998</c:v>
                </c:pt>
                <c:pt idx="9018">
                  <c:v>7.0659999999999998</c:v>
                </c:pt>
                <c:pt idx="9019">
                  <c:v>7.0659999999999998</c:v>
                </c:pt>
                <c:pt idx="9020">
                  <c:v>7.0410000000000004</c:v>
                </c:pt>
                <c:pt idx="9021">
                  <c:v>7.0410000000000004</c:v>
                </c:pt>
                <c:pt idx="9022">
                  <c:v>7.0410000000000004</c:v>
                </c:pt>
                <c:pt idx="9023">
                  <c:v>7.0410000000000004</c:v>
                </c:pt>
                <c:pt idx="9024">
                  <c:v>7.0410000000000004</c:v>
                </c:pt>
                <c:pt idx="9025">
                  <c:v>7.0149999999999997</c:v>
                </c:pt>
                <c:pt idx="9026">
                  <c:v>7.0149999999999997</c:v>
                </c:pt>
                <c:pt idx="9027">
                  <c:v>7.0149999999999997</c:v>
                </c:pt>
                <c:pt idx="9028">
                  <c:v>7.0149999999999997</c:v>
                </c:pt>
                <c:pt idx="9029">
                  <c:v>7.0149999999999997</c:v>
                </c:pt>
                <c:pt idx="9030">
                  <c:v>7.0149999999999997</c:v>
                </c:pt>
                <c:pt idx="9031">
                  <c:v>7.0149999999999997</c:v>
                </c:pt>
                <c:pt idx="9032">
                  <c:v>7.0149999999999997</c:v>
                </c:pt>
                <c:pt idx="9033">
                  <c:v>7.0149999999999997</c:v>
                </c:pt>
                <c:pt idx="9034">
                  <c:v>6.99</c:v>
                </c:pt>
                <c:pt idx="9035">
                  <c:v>6.99</c:v>
                </c:pt>
                <c:pt idx="9036">
                  <c:v>6.99</c:v>
                </c:pt>
                <c:pt idx="9037">
                  <c:v>7.0149999999999997</c:v>
                </c:pt>
                <c:pt idx="9038">
                  <c:v>7.0410000000000004</c:v>
                </c:pt>
                <c:pt idx="9039">
                  <c:v>7.0410000000000004</c:v>
                </c:pt>
                <c:pt idx="9040">
                  <c:v>7.0149999999999997</c:v>
                </c:pt>
                <c:pt idx="9041">
                  <c:v>7.0410000000000004</c:v>
                </c:pt>
                <c:pt idx="9042">
                  <c:v>7.0149999999999997</c:v>
                </c:pt>
                <c:pt idx="9043">
                  <c:v>7.0149999999999997</c:v>
                </c:pt>
                <c:pt idx="9044">
                  <c:v>7.0149999999999997</c:v>
                </c:pt>
                <c:pt idx="9045">
                  <c:v>7.0149999999999997</c:v>
                </c:pt>
                <c:pt idx="9046">
                  <c:v>7.0149999999999997</c:v>
                </c:pt>
                <c:pt idx="9047">
                  <c:v>7.0149999999999997</c:v>
                </c:pt>
                <c:pt idx="9048">
                  <c:v>7.0149999999999997</c:v>
                </c:pt>
                <c:pt idx="9049">
                  <c:v>6.99</c:v>
                </c:pt>
                <c:pt idx="9050">
                  <c:v>6.99</c:v>
                </c:pt>
                <c:pt idx="9051">
                  <c:v>6.99</c:v>
                </c:pt>
                <c:pt idx="9052">
                  <c:v>6.99</c:v>
                </c:pt>
                <c:pt idx="9053">
                  <c:v>6.9649999999999999</c:v>
                </c:pt>
                <c:pt idx="9054">
                  <c:v>6.99</c:v>
                </c:pt>
                <c:pt idx="9055">
                  <c:v>6.99</c:v>
                </c:pt>
                <c:pt idx="9056">
                  <c:v>6.99</c:v>
                </c:pt>
                <c:pt idx="9057">
                  <c:v>7.0149999999999997</c:v>
                </c:pt>
                <c:pt idx="9058">
                  <c:v>7.0410000000000004</c:v>
                </c:pt>
                <c:pt idx="9059">
                  <c:v>7.0659999999999998</c:v>
                </c:pt>
                <c:pt idx="9060">
                  <c:v>7.0910000000000002</c:v>
                </c:pt>
                <c:pt idx="9061">
                  <c:v>7.1159999999999997</c:v>
                </c:pt>
                <c:pt idx="9062">
                  <c:v>7.1420000000000003</c:v>
                </c:pt>
                <c:pt idx="9063">
                  <c:v>7.1420000000000003</c:v>
                </c:pt>
                <c:pt idx="9064">
                  <c:v>7.1920000000000002</c:v>
                </c:pt>
                <c:pt idx="9065">
                  <c:v>7.242</c:v>
                </c:pt>
                <c:pt idx="9066">
                  <c:v>7.2930000000000001</c:v>
                </c:pt>
                <c:pt idx="9067">
                  <c:v>7.343</c:v>
                </c:pt>
                <c:pt idx="9068">
                  <c:v>7.343</c:v>
                </c:pt>
                <c:pt idx="9069">
                  <c:v>7.3680000000000003</c:v>
                </c:pt>
                <c:pt idx="9070">
                  <c:v>7.444</c:v>
                </c:pt>
                <c:pt idx="9071">
                  <c:v>7.444</c:v>
                </c:pt>
                <c:pt idx="9072">
                  <c:v>7.5439999999999996</c:v>
                </c:pt>
                <c:pt idx="9073">
                  <c:v>7.569</c:v>
                </c:pt>
                <c:pt idx="9074">
                  <c:v>7.5190000000000001</c:v>
                </c:pt>
                <c:pt idx="9075">
                  <c:v>7.444</c:v>
                </c:pt>
                <c:pt idx="9076">
                  <c:v>7.444</c:v>
                </c:pt>
                <c:pt idx="9077">
                  <c:v>7.444</c:v>
                </c:pt>
                <c:pt idx="9078">
                  <c:v>7.4189999999999996</c:v>
                </c:pt>
                <c:pt idx="9079">
                  <c:v>7.3929999999999998</c:v>
                </c:pt>
                <c:pt idx="9080">
                  <c:v>7.3680000000000003</c:v>
                </c:pt>
                <c:pt idx="9081">
                  <c:v>7.3680000000000003</c:v>
                </c:pt>
                <c:pt idx="9082">
                  <c:v>7.3680000000000003</c:v>
                </c:pt>
                <c:pt idx="9083">
                  <c:v>7.3680000000000003</c:v>
                </c:pt>
                <c:pt idx="9084">
                  <c:v>7.444</c:v>
                </c:pt>
                <c:pt idx="9085">
                  <c:v>7.343</c:v>
                </c:pt>
                <c:pt idx="9086">
                  <c:v>7.3680000000000003</c:v>
                </c:pt>
                <c:pt idx="9087">
                  <c:v>7.3680000000000003</c:v>
                </c:pt>
                <c:pt idx="9088">
                  <c:v>7.343</c:v>
                </c:pt>
                <c:pt idx="9089">
                  <c:v>7.343</c:v>
                </c:pt>
                <c:pt idx="9090">
                  <c:v>7.3179999999999996</c:v>
                </c:pt>
                <c:pt idx="9091">
                  <c:v>7.2930000000000001</c:v>
                </c:pt>
                <c:pt idx="9092">
                  <c:v>7.2679999999999998</c:v>
                </c:pt>
                <c:pt idx="9093">
                  <c:v>7.2679999999999998</c:v>
                </c:pt>
                <c:pt idx="9094">
                  <c:v>7.2679999999999998</c:v>
                </c:pt>
                <c:pt idx="9095">
                  <c:v>7.2679999999999998</c:v>
                </c:pt>
                <c:pt idx="9096">
                  <c:v>7.242</c:v>
                </c:pt>
                <c:pt idx="9097">
                  <c:v>7.242</c:v>
                </c:pt>
                <c:pt idx="9098">
                  <c:v>7.242</c:v>
                </c:pt>
                <c:pt idx="9099">
                  <c:v>7.2169999999999996</c:v>
                </c:pt>
                <c:pt idx="9100">
                  <c:v>7.1920000000000002</c:v>
                </c:pt>
                <c:pt idx="9101">
                  <c:v>7.1920000000000002</c:v>
                </c:pt>
                <c:pt idx="9102">
                  <c:v>7.1920000000000002</c:v>
                </c:pt>
                <c:pt idx="9103">
                  <c:v>7.1920000000000002</c:v>
                </c:pt>
                <c:pt idx="9104">
                  <c:v>7.1669999999999998</c:v>
                </c:pt>
                <c:pt idx="9105">
                  <c:v>7.1669999999999998</c:v>
                </c:pt>
                <c:pt idx="9106">
                  <c:v>7.1669999999999998</c:v>
                </c:pt>
                <c:pt idx="9107">
                  <c:v>7.1420000000000003</c:v>
                </c:pt>
                <c:pt idx="9108">
                  <c:v>7.1420000000000003</c:v>
                </c:pt>
                <c:pt idx="9109">
                  <c:v>7.1420000000000003</c:v>
                </c:pt>
                <c:pt idx="9110">
                  <c:v>7.1420000000000003</c:v>
                </c:pt>
                <c:pt idx="9111">
                  <c:v>7.1159999999999997</c:v>
                </c:pt>
                <c:pt idx="9112">
                  <c:v>7.1159999999999997</c:v>
                </c:pt>
                <c:pt idx="9113">
                  <c:v>7.0910000000000002</c:v>
                </c:pt>
                <c:pt idx="9114">
                  <c:v>7.0910000000000002</c:v>
                </c:pt>
                <c:pt idx="9115">
                  <c:v>7.0910000000000002</c:v>
                </c:pt>
                <c:pt idx="9116">
                  <c:v>7.0659999999999998</c:v>
                </c:pt>
                <c:pt idx="9117">
                  <c:v>7.0659999999999998</c:v>
                </c:pt>
                <c:pt idx="9118">
                  <c:v>7.0659999999999998</c:v>
                </c:pt>
                <c:pt idx="9119">
                  <c:v>7.0410000000000004</c:v>
                </c:pt>
                <c:pt idx="9120">
                  <c:v>7.0410000000000004</c:v>
                </c:pt>
                <c:pt idx="9121">
                  <c:v>7.0410000000000004</c:v>
                </c:pt>
                <c:pt idx="9122">
                  <c:v>7.0410000000000004</c:v>
                </c:pt>
                <c:pt idx="9123">
                  <c:v>7.0149999999999997</c:v>
                </c:pt>
                <c:pt idx="9124">
                  <c:v>7.0149999999999997</c:v>
                </c:pt>
                <c:pt idx="9125">
                  <c:v>7.0149999999999997</c:v>
                </c:pt>
                <c:pt idx="9126">
                  <c:v>7.0149999999999997</c:v>
                </c:pt>
                <c:pt idx="9127">
                  <c:v>7.0149999999999997</c:v>
                </c:pt>
                <c:pt idx="9128">
                  <c:v>6.99</c:v>
                </c:pt>
                <c:pt idx="9129">
                  <c:v>6.99</c:v>
                </c:pt>
                <c:pt idx="9130">
                  <c:v>6.99</c:v>
                </c:pt>
                <c:pt idx="9131">
                  <c:v>6.99</c:v>
                </c:pt>
                <c:pt idx="9132">
                  <c:v>6.99</c:v>
                </c:pt>
                <c:pt idx="9133">
                  <c:v>6.99</c:v>
                </c:pt>
                <c:pt idx="9134">
                  <c:v>6.99</c:v>
                </c:pt>
                <c:pt idx="9135">
                  <c:v>6.9649999999999999</c:v>
                </c:pt>
                <c:pt idx="9136">
                  <c:v>6.9649999999999999</c:v>
                </c:pt>
                <c:pt idx="9137">
                  <c:v>6.9649999999999999</c:v>
                </c:pt>
                <c:pt idx="9138">
                  <c:v>6.9649999999999999</c:v>
                </c:pt>
                <c:pt idx="9139">
                  <c:v>6.94</c:v>
                </c:pt>
                <c:pt idx="9140">
                  <c:v>6.94</c:v>
                </c:pt>
                <c:pt idx="9141">
                  <c:v>6.94</c:v>
                </c:pt>
                <c:pt idx="9142">
                  <c:v>6.94</c:v>
                </c:pt>
                <c:pt idx="9143">
                  <c:v>6.94</c:v>
                </c:pt>
                <c:pt idx="9144">
                  <c:v>6.94</c:v>
                </c:pt>
                <c:pt idx="9145">
                  <c:v>6.94</c:v>
                </c:pt>
                <c:pt idx="9146">
                  <c:v>6.94</c:v>
                </c:pt>
                <c:pt idx="9147">
                  <c:v>6.94</c:v>
                </c:pt>
                <c:pt idx="9148">
                  <c:v>6.94</c:v>
                </c:pt>
                <c:pt idx="9149">
                  <c:v>6.94</c:v>
                </c:pt>
                <c:pt idx="9150">
                  <c:v>6.94</c:v>
                </c:pt>
                <c:pt idx="9151">
                  <c:v>6.94</c:v>
                </c:pt>
                <c:pt idx="9152">
                  <c:v>6.94</c:v>
                </c:pt>
                <c:pt idx="9153">
                  <c:v>6.94</c:v>
                </c:pt>
                <c:pt idx="9154">
                  <c:v>6.94</c:v>
                </c:pt>
                <c:pt idx="9155">
                  <c:v>6.94</c:v>
                </c:pt>
                <c:pt idx="9156">
                  <c:v>6.9649999999999999</c:v>
                </c:pt>
                <c:pt idx="9157">
                  <c:v>6.9649999999999999</c:v>
                </c:pt>
                <c:pt idx="9158">
                  <c:v>6.99</c:v>
                </c:pt>
                <c:pt idx="9159">
                  <c:v>7.0149999999999997</c:v>
                </c:pt>
                <c:pt idx="9160">
                  <c:v>7.0910000000000002</c:v>
                </c:pt>
                <c:pt idx="9161">
                  <c:v>7.1920000000000002</c:v>
                </c:pt>
                <c:pt idx="9162">
                  <c:v>7.2169999999999996</c:v>
                </c:pt>
                <c:pt idx="9163">
                  <c:v>7.242</c:v>
                </c:pt>
                <c:pt idx="9164">
                  <c:v>7.343</c:v>
                </c:pt>
                <c:pt idx="9165">
                  <c:v>7.343</c:v>
                </c:pt>
                <c:pt idx="9166">
                  <c:v>7.4189999999999996</c:v>
                </c:pt>
                <c:pt idx="9167">
                  <c:v>7.4690000000000003</c:v>
                </c:pt>
                <c:pt idx="9168">
                  <c:v>7.4939999999999998</c:v>
                </c:pt>
                <c:pt idx="9169">
                  <c:v>7.4939999999999998</c:v>
                </c:pt>
                <c:pt idx="9170">
                  <c:v>7.569</c:v>
                </c:pt>
                <c:pt idx="9171">
                  <c:v>7.5439999999999996</c:v>
                </c:pt>
                <c:pt idx="9172">
                  <c:v>7.6189999999999998</c:v>
                </c:pt>
                <c:pt idx="9173">
                  <c:v>7.67</c:v>
                </c:pt>
                <c:pt idx="9174">
                  <c:v>7.6950000000000003</c:v>
                </c:pt>
                <c:pt idx="9175">
                  <c:v>7.67</c:v>
                </c:pt>
                <c:pt idx="9176">
                  <c:v>7.67</c:v>
                </c:pt>
                <c:pt idx="9177">
                  <c:v>7.6950000000000003</c:v>
                </c:pt>
                <c:pt idx="9178">
                  <c:v>7.6950000000000003</c:v>
                </c:pt>
                <c:pt idx="9179">
                  <c:v>7.6950000000000003</c:v>
                </c:pt>
                <c:pt idx="9180">
                  <c:v>7.67</c:v>
                </c:pt>
                <c:pt idx="9181">
                  <c:v>7.6449999999999996</c:v>
                </c:pt>
                <c:pt idx="9182">
                  <c:v>7.6189999999999998</c:v>
                </c:pt>
                <c:pt idx="9183">
                  <c:v>7.569</c:v>
                </c:pt>
                <c:pt idx="9184">
                  <c:v>7.5439999999999996</c:v>
                </c:pt>
                <c:pt idx="9185">
                  <c:v>7.5439999999999996</c:v>
                </c:pt>
                <c:pt idx="9186">
                  <c:v>7.5190000000000001</c:v>
                </c:pt>
                <c:pt idx="9187">
                  <c:v>7.4690000000000003</c:v>
                </c:pt>
                <c:pt idx="9188">
                  <c:v>7.3929999999999998</c:v>
                </c:pt>
                <c:pt idx="9189">
                  <c:v>7.3680000000000003</c:v>
                </c:pt>
                <c:pt idx="9190">
                  <c:v>7.343</c:v>
                </c:pt>
                <c:pt idx="9191">
                  <c:v>7.343</c:v>
                </c:pt>
                <c:pt idx="9192">
                  <c:v>7.3179999999999996</c:v>
                </c:pt>
                <c:pt idx="9193">
                  <c:v>7.2930000000000001</c:v>
                </c:pt>
                <c:pt idx="9194">
                  <c:v>7.2679999999999998</c:v>
                </c:pt>
                <c:pt idx="9195">
                  <c:v>7.242</c:v>
                </c:pt>
                <c:pt idx="9196">
                  <c:v>7.2169999999999996</c:v>
                </c:pt>
                <c:pt idx="9197">
                  <c:v>7.2169999999999996</c:v>
                </c:pt>
                <c:pt idx="9198">
                  <c:v>7.1669999999999998</c:v>
                </c:pt>
                <c:pt idx="9199">
                  <c:v>7.1420000000000003</c:v>
                </c:pt>
                <c:pt idx="9200">
                  <c:v>7.1420000000000003</c:v>
                </c:pt>
                <c:pt idx="9201">
                  <c:v>7.1159999999999997</c:v>
                </c:pt>
                <c:pt idx="9202">
                  <c:v>7.1159999999999997</c:v>
                </c:pt>
                <c:pt idx="9203">
                  <c:v>7.0910000000000002</c:v>
                </c:pt>
                <c:pt idx="9204">
                  <c:v>7.0910000000000002</c:v>
                </c:pt>
                <c:pt idx="9205">
                  <c:v>7.0659999999999998</c:v>
                </c:pt>
                <c:pt idx="9206">
                  <c:v>7.0659999999999998</c:v>
                </c:pt>
                <c:pt idx="9207">
                  <c:v>7.0659999999999998</c:v>
                </c:pt>
                <c:pt idx="9208">
                  <c:v>7.0410000000000004</c:v>
                </c:pt>
                <c:pt idx="9209">
                  <c:v>7.0410000000000004</c:v>
                </c:pt>
                <c:pt idx="9210">
                  <c:v>7.0410000000000004</c:v>
                </c:pt>
                <c:pt idx="9211">
                  <c:v>7.0410000000000004</c:v>
                </c:pt>
                <c:pt idx="9212">
                  <c:v>7.0149999999999997</c:v>
                </c:pt>
                <c:pt idx="9213">
                  <c:v>7.0149999999999997</c:v>
                </c:pt>
                <c:pt idx="9214">
                  <c:v>7.0149999999999997</c:v>
                </c:pt>
                <c:pt idx="9215">
                  <c:v>7.0149999999999997</c:v>
                </c:pt>
                <c:pt idx="9216">
                  <c:v>7.0149999999999997</c:v>
                </c:pt>
                <c:pt idx="9217">
                  <c:v>7.0149999999999997</c:v>
                </c:pt>
                <c:pt idx="9218">
                  <c:v>7.0149999999999997</c:v>
                </c:pt>
                <c:pt idx="9219">
                  <c:v>6.99</c:v>
                </c:pt>
                <c:pt idx="9220">
                  <c:v>6.99</c:v>
                </c:pt>
                <c:pt idx="9221">
                  <c:v>6.99</c:v>
                </c:pt>
                <c:pt idx="9222">
                  <c:v>6.99</c:v>
                </c:pt>
                <c:pt idx="9223">
                  <c:v>6.99</c:v>
                </c:pt>
                <c:pt idx="9224">
                  <c:v>6.99</c:v>
                </c:pt>
                <c:pt idx="9225">
                  <c:v>6.99</c:v>
                </c:pt>
                <c:pt idx="9226">
                  <c:v>6.99</c:v>
                </c:pt>
                <c:pt idx="9227">
                  <c:v>6.9649999999999999</c:v>
                </c:pt>
                <c:pt idx="9228">
                  <c:v>6.9649999999999999</c:v>
                </c:pt>
                <c:pt idx="9229">
                  <c:v>6.9649999999999999</c:v>
                </c:pt>
                <c:pt idx="9230">
                  <c:v>6.9649999999999999</c:v>
                </c:pt>
                <c:pt idx="9231">
                  <c:v>6.94</c:v>
                </c:pt>
                <c:pt idx="9232">
                  <c:v>6.94</c:v>
                </c:pt>
                <c:pt idx="9233">
                  <c:v>6.94</c:v>
                </c:pt>
                <c:pt idx="9234">
                  <c:v>6.94</c:v>
                </c:pt>
                <c:pt idx="9235">
                  <c:v>6.94</c:v>
                </c:pt>
                <c:pt idx="9236">
                  <c:v>6.94</c:v>
                </c:pt>
                <c:pt idx="9237">
                  <c:v>6.94</c:v>
                </c:pt>
                <c:pt idx="9238">
                  <c:v>6.94</c:v>
                </c:pt>
                <c:pt idx="9239">
                  <c:v>6.94</c:v>
                </c:pt>
                <c:pt idx="9240">
                  <c:v>6.9139999999999997</c:v>
                </c:pt>
                <c:pt idx="9241">
                  <c:v>6.9139999999999997</c:v>
                </c:pt>
                <c:pt idx="9242">
                  <c:v>6.9139999999999997</c:v>
                </c:pt>
                <c:pt idx="9243">
                  <c:v>6.8890000000000002</c:v>
                </c:pt>
                <c:pt idx="9244">
                  <c:v>6.8890000000000002</c:v>
                </c:pt>
                <c:pt idx="9245">
                  <c:v>6.8890000000000002</c:v>
                </c:pt>
                <c:pt idx="9246">
                  <c:v>6.8890000000000002</c:v>
                </c:pt>
                <c:pt idx="9247">
                  <c:v>6.9139999999999997</c:v>
                </c:pt>
                <c:pt idx="9248">
                  <c:v>6.9139999999999997</c:v>
                </c:pt>
                <c:pt idx="9249">
                  <c:v>6.94</c:v>
                </c:pt>
                <c:pt idx="9250">
                  <c:v>6.94</c:v>
                </c:pt>
                <c:pt idx="9251">
                  <c:v>6.94</c:v>
                </c:pt>
                <c:pt idx="9252">
                  <c:v>6.94</c:v>
                </c:pt>
                <c:pt idx="9253">
                  <c:v>6.9649999999999999</c:v>
                </c:pt>
                <c:pt idx="9254">
                  <c:v>6.9649999999999999</c:v>
                </c:pt>
                <c:pt idx="9255">
                  <c:v>7.0149999999999997</c:v>
                </c:pt>
                <c:pt idx="9256">
                  <c:v>7.0910000000000002</c:v>
                </c:pt>
                <c:pt idx="9257">
                  <c:v>7.1920000000000002</c:v>
                </c:pt>
                <c:pt idx="9258">
                  <c:v>7.242</c:v>
                </c:pt>
                <c:pt idx="9259">
                  <c:v>7.242</c:v>
                </c:pt>
                <c:pt idx="9260">
                  <c:v>7.2169999999999996</c:v>
                </c:pt>
                <c:pt idx="9261">
                  <c:v>7.2679999999999998</c:v>
                </c:pt>
                <c:pt idx="9262">
                  <c:v>7.2679999999999998</c:v>
                </c:pt>
                <c:pt idx="9263">
                  <c:v>7.3179999999999996</c:v>
                </c:pt>
                <c:pt idx="9264">
                  <c:v>7.3929999999999998</c:v>
                </c:pt>
                <c:pt idx="9265">
                  <c:v>7.3929999999999998</c:v>
                </c:pt>
                <c:pt idx="9266">
                  <c:v>7.4690000000000003</c:v>
                </c:pt>
                <c:pt idx="9267">
                  <c:v>7.569</c:v>
                </c:pt>
                <c:pt idx="9268">
                  <c:v>7.5190000000000001</c:v>
                </c:pt>
                <c:pt idx="9269">
                  <c:v>7.569</c:v>
                </c:pt>
                <c:pt idx="9270">
                  <c:v>7.6189999999999998</c:v>
                </c:pt>
                <c:pt idx="9271">
                  <c:v>7.5940000000000003</c:v>
                </c:pt>
                <c:pt idx="9272">
                  <c:v>7.6950000000000003</c:v>
                </c:pt>
                <c:pt idx="9273">
                  <c:v>7.7450000000000001</c:v>
                </c:pt>
                <c:pt idx="9274">
                  <c:v>7.77</c:v>
                </c:pt>
                <c:pt idx="9275">
                  <c:v>7.77</c:v>
                </c:pt>
                <c:pt idx="9276">
                  <c:v>7.77</c:v>
                </c:pt>
                <c:pt idx="9277">
                  <c:v>7.67</c:v>
                </c:pt>
                <c:pt idx="9278">
                  <c:v>7.6189999999999998</c:v>
                </c:pt>
                <c:pt idx="9279">
                  <c:v>7.5940000000000003</c:v>
                </c:pt>
                <c:pt idx="9280">
                  <c:v>7.5439999999999996</c:v>
                </c:pt>
                <c:pt idx="9281">
                  <c:v>7.5190000000000001</c:v>
                </c:pt>
                <c:pt idx="9282">
                  <c:v>7.4690000000000003</c:v>
                </c:pt>
                <c:pt idx="9283">
                  <c:v>7.444</c:v>
                </c:pt>
                <c:pt idx="9284">
                  <c:v>7.4189999999999996</c:v>
                </c:pt>
                <c:pt idx="9285">
                  <c:v>7.3680000000000003</c:v>
                </c:pt>
                <c:pt idx="9286">
                  <c:v>7.343</c:v>
                </c:pt>
                <c:pt idx="9287">
                  <c:v>7.3179999999999996</c:v>
                </c:pt>
                <c:pt idx="9288">
                  <c:v>7.2930000000000001</c:v>
                </c:pt>
                <c:pt idx="9289">
                  <c:v>7.2679999999999998</c:v>
                </c:pt>
                <c:pt idx="9290">
                  <c:v>7.2679999999999998</c:v>
                </c:pt>
                <c:pt idx="9291">
                  <c:v>7.242</c:v>
                </c:pt>
                <c:pt idx="9292">
                  <c:v>7.242</c:v>
                </c:pt>
                <c:pt idx="9293">
                  <c:v>7.242</c:v>
                </c:pt>
                <c:pt idx="9294">
                  <c:v>7.2169999999999996</c:v>
                </c:pt>
                <c:pt idx="9295">
                  <c:v>7.2169999999999996</c:v>
                </c:pt>
                <c:pt idx="9296">
                  <c:v>7.1920000000000002</c:v>
                </c:pt>
                <c:pt idx="9297">
                  <c:v>7.1920000000000002</c:v>
                </c:pt>
                <c:pt idx="9298">
                  <c:v>7.1920000000000002</c:v>
                </c:pt>
                <c:pt idx="9299">
                  <c:v>7.1920000000000002</c:v>
                </c:pt>
                <c:pt idx="9300">
                  <c:v>7.1920000000000002</c:v>
                </c:pt>
                <c:pt idx="9301">
                  <c:v>7.1920000000000002</c:v>
                </c:pt>
                <c:pt idx="9302">
                  <c:v>7.1920000000000002</c:v>
                </c:pt>
                <c:pt idx="9303">
                  <c:v>7.1920000000000002</c:v>
                </c:pt>
                <c:pt idx="9304">
                  <c:v>7.1920000000000002</c:v>
                </c:pt>
                <c:pt idx="9305">
                  <c:v>7.1920000000000002</c:v>
                </c:pt>
                <c:pt idx="9306">
                  <c:v>7.1920000000000002</c:v>
                </c:pt>
                <c:pt idx="9307">
                  <c:v>7.1920000000000002</c:v>
                </c:pt>
                <c:pt idx="9308">
                  <c:v>7.1920000000000002</c:v>
                </c:pt>
                <c:pt idx="9309">
                  <c:v>7.1920000000000002</c:v>
                </c:pt>
                <c:pt idx="9310">
                  <c:v>7.1920000000000002</c:v>
                </c:pt>
                <c:pt idx="9311">
                  <c:v>7.1920000000000002</c:v>
                </c:pt>
                <c:pt idx="9312">
                  <c:v>7.1920000000000002</c:v>
                </c:pt>
                <c:pt idx="9313">
                  <c:v>7.1920000000000002</c:v>
                </c:pt>
                <c:pt idx="9314">
                  <c:v>7.1920000000000002</c:v>
                </c:pt>
                <c:pt idx="9315">
                  <c:v>7.1920000000000002</c:v>
                </c:pt>
                <c:pt idx="9316">
                  <c:v>7.1920000000000002</c:v>
                </c:pt>
                <c:pt idx="9317">
                  <c:v>7.1920000000000002</c:v>
                </c:pt>
                <c:pt idx="9318">
                  <c:v>7.1920000000000002</c:v>
                </c:pt>
                <c:pt idx="9319">
                  <c:v>7.1920000000000002</c:v>
                </c:pt>
                <c:pt idx="9320">
                  <c:v>7.1920000000000002</c:v>
                </c:pt>
                <c:pt idx="9321">
                  <c:v>7.1920000000000002</c:v>
                </c:pt>
                <c:pt idx="9322">
                  <c:v>7.1920000000000002</c:v>
                </c:pt>
                <c:pt idx="9323">
                  <c:v>7.1920000000000002</c:v>
                </c:pt>
                <c:pt idx="9324">
                  <c:v>7.1920000000000002</c:v>
                </c:pt>
                <c:pt idx="9325">
                  <c:v>7.1920000000000002</c:v>
                </c:pt>
                <c:pt idx="9326">
                  <c:v>7.1920000000000002</c:v>
                </c:pt>
                <c:pt idx="9327">
                  <c:v>7.1920000000000002</c:v>
                </c:pt>
                <c:pt idx="9328">
                  <c:v>7.1669999999999998</c:v>
                </c:pt>
                <c:pt idx="9329">
                  <c:v>7.1669999999999998</c:v>
                </c:pt>
                <c:pt idx="9330">
                  <c:v>7.1669999999999998</c:v>
                </c:pt>
                <c:pt idx="9331">
                  <c:v>7.1669999999999998</c:v>
                </c:pt>
                <c:pt idx="9332">
                  <c:v>7.1669999999999998</c:v>
                </c:pt>
                <c:pt idx="9333">
                  <c:v>7.1669999999999998</c:v>
                </c:pt>
                <c:pt idx="9334">
                  <c:v>7.1420000000000003</c:v>
                </c:pt>
                <c:pt idx="9335">
                  <c:v>7.1420000000000003</c:v>
                </c:pt>
                <c:pt idx="9336">
                  <c:v>7.1420000000000003</c:v>
                </c:pt>
                <c:pt idx="9337">
                  <c:v>7.1159999999999997</c:v>
                </c:pt>
                <c:pt idx="9338">
                  <c:v>7.1159999999999997</c:v>
                </c:pt>
                <c:pt idx="9339">
                  <c:v>7.0910000000000002</c:v>
                </c:pt>
                <c:pt idx="9340">
                  <c:v>7.0910000000000002</c:v>
                </c:pt>
                <c:pt idx="9341">
                  <c:v>7.0910000000000002</c:v>
                </c:pt>
                <c:pt idx="9342">
                  <c:v>7.0910000000000002</c:v>
                </c:pt>
                <c:pt idx="9343">
                  <c:v>7.0910000000000002</c:v>
                </c:pt>
                <c:pt idx="9344">
                  <c:v>7.0910000000000002</c:v>
                </c:pt>
                <c:pt idx="9345">
                  <c:v>7.0910000000000002</c:v>
                </c:pt>
                <c:pt idx="9346">
                  <c:v>7.0910000000000002</c:v>
                </c:pt>
                <c:pt idx="9347">
                  <c:v>7.0910000000000002</c:v>
                </c:pt>
                <c:pt idx="9348">
                  <c:v>7.0910000000000002</c:v>
                </c:pt>
                <c:pt idx="9349">
                  <c:v>7.1159999999999997</c:v>
                </c:pt>
                <c:pt idx="9350">
                  <c:v>7.1420000000000003</c:v>
                </c:pt>
                <c:pt idx="9351">
                  <c:v>7.1669999999999998</c:v>
                </c:pt>
                <c:pt idx="9352">
                  <c:v>7.242</c:v>
                </c:pt>
                <c:pt idx="9353">
                  <c:v>7.3179999999999996</c:v>
                </c:pt>
                <c:pt idx="9354">
                  <c:v>7.3929999999999998</c:v>
                </c:pt>
                <c:pt idx="9355">
                  <c:v>7.444</c:v>
                </c:pt>
                <c:pt idx="9356">
                  <c:v>7.4690000000000003</c:v>
                </c:pt>
                <c:pt idx="9357">
                  <c:v>7.5190000000000001</c:v>
                </c:pt>
                <c:pt idx="9358">
                  <c:v>7.569</c:v>
                </c:pt>
                <c:pt idx="9359">
                  <c:v>7.6189999999999998</c:v>
                </c:pt>
                <c:pt idx="9360">
                  <c:v>7.6449999999999996</c:v>
                </c:pt>
                <c:pt idx="9361">
                  <c:v>7.67</c:v>
                </c:pt>
                <c:pt idx="9362">
                  <c:v>7.6950000000000003</c:v>
                </c:pt>
                <c:pt idx="9363">
                  <c:v>7.72</c:v>
                </c:pt>
                <c:pt idx="9364">
                  <c:v>7.7450000000000001</c:v>
                </c:pt>
                <c:pt idx="9365">
                  <c:v>7.7450000000000001</c:v>
                </c:pt>
                <c:pt idx="9366">
                  <c:v>7.7450000000000001</c:v>
                </c:pt>
                <c:pt idx="9367">
                  <c:v>7.77</c:v>
                </c:pt>
                <c:pt idx="9368">
                  <c:v>7.77</c:v>
                </c:pt>
                <c:pt idx="9369">
                  <c:v>7.7949999999999999</c:v>
                </c:pt>
                <c:pt idx="9370">
                  <c:v>7.7949999999999999</c:v>
                </c:pt>
                <c:pt idx="9371">
                  <c:v>7.77</c:v>
                </c:pt>
                <c:pt idx="9372">
                  <c:v>7.7450000000000001</c:v>
                </c:pt>
                <c:pt idx="9373">
                  <c:v>7.72</c:v>
                </c:pt>
                <c:pt idx="9374">
                  <c:v>7.72</c:v>
                </c:pt>
                <c:pt idx="9375">
                  <c:v>7.72</c:v>
                </c:pt>
                <c:pt idx="9376">
                  <c:v>7.6950000000000003</c:v>
                </c:pt>
                <c:pt idx="9377">
                  <c:v>7.6950000000000003</c:v>
                </c:pt>
                <c:pt idx="9378">
                  <c:v>7.6449999999999996</c:v>
                </c:pt>
                <c:pt idx="9379">
                  <c:v>7.5940000000000003</c:v>
                </c:pt>
                <c:pt idx="9380">
                  <c:v>7.569</c:v>
                </c:pt>
                <c:pt idx="9381">
                  <c:v>7.5190000000000001</c:v>
                </c:pt>
                <c:pt idx="9382">
                  <c:v>7.4939999999999998</c:v>
                </c:pt>
                <c:pt idx="9383">
                  <c:v>7.4690000000000003</c:v>
                </c:pt>
                <c:pt idx="9384">
                  <c:v>7.444</c:v>
                </c:pt>
                <c:pt idx="9385">
                  <c:v>7.444</c:v>
                </c:pt>
                <c:pt idx="9386">
                  <c:v>7.3929999999999998</c:v>
                </c:pt>
                <c:pt idx="9387">
                  <c:v>7.3680000000000003</c:v>
                </c:pt>
                <c:pt idx="9388">
                  <c:v>7.343</c:v>
                </c:pt>
                <c:pt idx="9389">
                  <c:v>7.3179999999999996</c:v>
                </c:pt>
                <c:pt idx="9390">
                  <c:v>7.343</c:v>
                </c:pt>
                <c:pt idx="9391">
                  <c:v>7.3179999999999996</c:v>
                </c:pt>
                <c:pt idx="9392">
                  <c:v>7.2930000000000001</c:v>
                </c:pt>
                <c:pt idx="9393">
                  <c:v>7.242</c:v>
                </c:pt>
                <c:pt idx="9394">
                  <c:v>7.242</c:v>
                </c:pt>
                <c:pt idx="9395">
                  <c:v>7.242</c:v>
                </c:pt>
                <c:pt idx="9396">
                  <c:v>7.2169999999999996</c:v>
                </c:pt>
                <c:pt idx="9397">
                  <c:v>7.1920000000000002</c:v>
                </c:pt>
                <c:pt idx="9398">
                  <c:v>7.1920000000000002</c:v>
                </c:pt>
                <c:pt idx="9399">
                  <c:v>7.1669999999999998</c:v>
                </c:pt>
                <c:pt idx="9400">
                  <c:v>7.1669999999999998</c:v>
                </c:pt>
                <c:pt idx="9401">
                  <c:v>7.1420000000000003</c:v>
                </c:pt>
                <c:pt idx="9402">
                  <c:v>7.1420000000000003</c:v>
                </c:pt>
                <c:pt idx="9403">
                  <c:v>7.1420000000000003</c:v>
                </c:pt>
                <c:pt idx="9404">
                  <c:v>7.1420000000000003</c:v>
                </c:pt>
                <c:pt idx="9405">
                  <c:v>7.1159999999999997</c:v>
                </c:pt>
                <c:pt idx="9406">
                  <c:v>7.1159999999999997</c:v>
                </c:pt>
                <c:pt idx="9407">
                  <c:v>7.1159999999999997</c:v>
                </c:pt>
                <c:pt idx="9408">
                  <c:v>7.0910000000000002</c:v>
                </c:pt>
                <c:pt idx="9409">
                  <c:v>7.0910000000000002</c:v>
                </c:pt>
                <c:pt idx="9410">
                  <c:v>7.0910000000000002</c:v>
                </c:pt>
                <c:pt idx="9411">
                  <c:v>7.0910000000000002</c:v>
                </c:pt>
                <c:pt idx="9412">
                  <c:v>7.0910000000000002</c:v>
                </c:pt>
                <c:pt idx="9413">
                  <c:v>7.0910000000000002</c:v>
                </c:pt>
                <c:pt idx="9414">
                  <c:v>7.0659999999999998</c:v>
                </c:pt>
                <c:pt idx="9415">
                  <c:v>7.0659999999999998</c:v>
                </c:pt>
                <c:pt idx="9416">
                  <c:v>7.0659999999999998</c:v>
                </c:pt>
                <c:pt idx="9417">
                  <c:v>7.0659999999999998</c:v>
                </c:pt>
                <c:pt idx="9418">
                  <c:v>7.0659999999999998</c:v>
                </c:pt>
                <c:pt idx="9419">
                  <c:v>7.0659999999999998</c:v>
                </c:pt>
                <c:pt idx="9420">
                  <c:v>7.0659999999999998</c:v>
                </c:pt>
                <c:pt idx="9421">
                  <c:v>7.0659999999999998</c:v>
                </c:pt>
                <c:pt idx="9422">
                  <c:v>7.0659999999999998</c:v>
                </c:pt>
                <c:pt idx="9423">
                  <c:v>7.0659999999999998</c:v>
                </c:pt>
                <c:pt idx="9424">
                  <c:v>7.0659999999999998</c:v>
                </c:pt>
                <c:pt idx="9425">
                  <c:v>7.0659999999999998</c:v>
                </c:pt>
                <c:pt idx="9426">
                  <c:v>7.0659999999999998</c:v>
                </c:pt>
                <c:pt idx="9427">
                  <c:v>7.0910000000000002</c:v>
                </c:pt>
                <c:pt idx="9428">
                  <c:v>7.0910000000000002</c:v>
                </c:pt>
                <c:pt idx="9429">
                  <c:v>7.0659999999999998</c:v>
                </c:pt>
                <c:pt idx="9430">
                  <c:v>7.0910000000000002</c:v>
                </c:pt>
                <c:pt idx="9431">
                  <c:v>7.0910000000000002</c:v>
                </c:pt>
                <c:pt idx="9432">
                  <c:v>7.0910000000000002</c:v>
                </c:pt>
                <c:pt idx="9433">
                  <c:v>7.0659999999999998</c:v>
                </c:pt>
                <c:pt idx="9434">
                  <c:v>7.0659999999999998</c:v>
                </c:pt>
                <c:pt idx="9435">
                  <c:v>7.0659999999999998</c:v>
                </c:pt>
                <c:pt idx="9436">
                  <c:v>7.0659999999999998</c:v>
                </c:pt>
                <c:pt idx="9437">
                  <c:v>7.0659999999999998</c:v>
                </c:pt>
                <c:pt idx="9438">
                  <c:v>7.0659999999999998</c:v>
                </c:pt>
                <c:pt idx="9439">
                  <c:v>7.0910000000000002</c:v>
                </c:pt>
                <c:pt idx="9440">
                  <c:v>7.0910000000000002</c:v>
                </c:pt>
                <c:pt idx="9441">
                  <c:v>7.0910000000000002</c:v>
                </c:pt>
                <c:pt idx="9442">
                  <c:v>7.0910000000000002</c:v>
                </c:pt>
                <c:pt idx="9443">
                  <c:v>7.0910000000000002</c:v>
                </c:pt>
                <c:pt idx="9444">
                  <c:v>7.1159999999999997</c:v>
                </c:pt>
                <c:pt idx="9445">
                  <c:v>7.1159999999999997</c:v>
                </c:pt>
                <c:pt idx="9446">
                  <c:v>7.1420000000000003</c:v>
                </c:pt>
                <c:pt idx="9447">
                  <c:v>7.1920000000000002</c:v>
                </c:pt>
                <c:pt idx="9448">
                  <c:v>7.242</c:v>
                </c:pt>
                <c:pt idx="9449">
                  <c:v>7.3179999999999996</c:v>
                </c:pt>
                <c:pt idx="9450">
                  <c:v>7.3929999999999998</c:v>
                </c:pt>
                <c:pt idx="9451">
                  <c:v>7.4189999999999996</c:v>
                </c:pt>
                <c:pt idx="9452">
                  <c:v>7.4690000000000003</c:v>
                </c:pt>
                <c:pt idx="9453">
                  <c:v>7.4939999999999998</c:v>
                </c:pt>
                <c:pt idx="9454">
                  <c:v>7.5190000000000001</c:v>
                </c:pt>
                <c:pt idx="9455">
                  <c:v>7.4939999999999998</c:v>
                </c:pt>
                <c:pt idx="9456">
                  <c:v>7.5439999999999996</c:v>
                </c:pt>
                <c:pt idx="9457">
                  <c:v>7.4939999999999998</c:v>
                </c:pt>
                <c:pt idx="9458">
                  <c:v>7.5439999999999996</c:v>
                </c:pt>
                <c:pt idx="9459">
                  <c:v>7.5940000000000003</c:v>
                </c:pt>
                <c:pt idx="9460">
                  <c:v>7.5439999999999996</c:v>
                </c:pt>
                <c:pt idx="9461">
                  <c:v>7.5439999999999996</c:v>
                </c:pt>
                <c:pt idx="9462">
                  <c:v>7.569</c:v>
                </c:pt>
                <c:pt idx="9463">
                  <c:v>7.569</c:v>
                </c:pt>
                <c:pt idx="9464">
                  <c:v>7.5439999999999996</c:v>
                </c:pt>
                <c:pt idx="9465">
                  <c:v>7.5439999999999996</c:v>
                </c:pt>
                <c:pt idx="9466">
                  <c:v>7.5190000000000001</c:v>
                </c:pt>
                <c:pt idx="9467">
                  <c:v>7.5190000000000001</c:v>
                </c:pt>
                <c:pt idx="9468">
                  <c:v>7.5190000000000001</c:v>
                </c:pt>
                <c:pt idx="9469">
                  <c:v>7.4939999999999998</c:v>
                </c:pt>
                <c:pt idx="9470">
                  <c:v>7.4939999999999998</c:v>
                </c:pt>
                <c:pt idx="9471">
                  <c:v>7.5190000000000001</c:v>
                </c:pt>
                <c:pt idx="9472">
                  <c:v>7.4939999999999998</c:v>
                </c:pt>
                <c:pt idx="9473">
                  <c:v>7.4939999999999998</c:v>
                </c:pt>
                <c:pt idx="9474">
                  <c:v>7.4690000000000003</c:v>
                </c:pt>
                <c:pt idx="9475">
                  <c:v>7.4690000000000003</c:v>
                </c:pt>
                <c:pt idx="9476">
                  <c:v>7.444</c:v>
                </c:pt>
                <c:pt idx="9477">
                  <c:v>7.4189999999999996</c:v>
                </c:pt>
                <c:pt idx="9478">
                  <c:v>7.3929999999999998</c:v>
                </c:pt>
                <c:pt idx="9479">
                  <c:v>7.3680000000000003</c:v>
                </c:pt>
                <c:pt idx="9480">
                  <c:v>7.3680000000000003</c:v>
                </c:pt>
                <c:pt idx="9481">
                  <c:v>7.343</c:v>
                </c:pt>
                <c:pt idx="9482">
                  <c:v>7.343</c:v>
                </c:pt>
                <c:pt idx="9483">
                  <c:v>7.3179999999999996</c:v>
                </c:pt>
                <c:pt idx="9484">
                  <c:v>7.2930000000000001</c:v>
                </c:pt>
                <c:pt idx="9485">
                  <c:v>7.2930000000000001</c:v>
                </c:pt>
                <c:pt idx="9486">
                  <c:v>7.2679999999999998</c:v>
                </c:pt>
                <c:pt idx="9487">
                  <c:v>7.2679999999999998</c:v>
                </c:pt>
                <c:pt idx="9488">
                  <c:v>7.242</c:v>
                </c:pt>
                <c:pt idx="9489">
                  <c:v>7.242</c:v>
                </c:pt>
                <c:pt idx="9490">
                  <c:v>7.242</c:v>
                </c:pt>
                <c:pt idx="9491">
                  <c:v>7.242</c:v>
                </c:pt>
                <c:pt idx="9492">
                  <c:v>7.242</c:v>
                </c:pt>
                <c:pt idx="9493">
                  <c:v>7.242</c:v>
                </c:pt>
                <c:pt idx="9494">
                  <c:v>7.242</c:v>
                </c:pt>
                <c:pt idx="9495">
                  <c:v>7.242</c:v>
                </c:pt>
                <c:pt idx="9496">
                  <c:v>7.242</c:v>
                </c:pt>
                <c:pt idx="9497">
                  <c:v>7.2169999999999996</c:v>
                </c:pt>
                <c:pt idx="9498">
                  <c:v>7.2169999999999996</c:v>
                </c:pt>
                <c:pt idx="9499">
                  <c:v>7.2169999999999996</c:v>
                </c:pt>
                <c:pt idx="9500">
                  <c:v>7.2169999999999996</c:v>
                </c:pt>
                <c:pt idx="9501">
                  <c:v>7.2169999999999996</c:v>
                </c:pt>
                <c:pt idx="9502">
                  <c:v>7.2169999999999996</c:v>
                </c:pt>
                <c:pt idx="9503">
                  <c:v>7.1920000000000002</c:v>
                </c:pt>
                <c:pt idx="9504">
                  <c:v>7.1920000000000002</c:v>
                </c:pt>
                <c:pt idx="9505">
                  <c:v>7.1920000000000002</c:v>
                </c:pt>
                <c:pt idx="9506">
                  <c:v>7.1920000000000002</c:v>
                </c:pt>
                <c:pt idx="9507">
                  <c:v>7.1920000000000002</c:v>
                </c:pt>
                <c:pt idx="9508">
                  <c:v>7.1920000000000002</c:v>
                </c:pt>
                <c:pt idx="9509">
                  <c:v>7.1920000000000002</c:v>
                </c:pt>
                <c:pt idx="9510">
                  <c:v>7.1920000000000002</c:v>
                </c:pt>
                <c:pt idx="9511">
                  <c:v>7.1920000000000002</c:v>
                </c:pt>
                <c:pt idx="9512">
                  <c:v>7.1920000000000002</c:v>
                </c:pt>
                <c:pt idx="9513">
                  <c:v>7.1920000000000002</c:v>
                </c:pt>
                <c:pt idx="9514">
                  <c:v>7.1920000000000002</c:v>
                </c:pt>
                <c:pt idx="9515">
                  <c:v>7.1920000000000002</c:v>
                </c:pt>
                <c:pt idx="9516">
                  <c:v>7.1920000000000002</c:v>
                </c:pt>
                <c:pt idx="9517">
                  <c:v>7.1920000000000002</c:v>
                </c:pt>
                <c:pt idx="9518">
                  <c:v>7.1920000000000002</c:v>
                </c:pt>
                <c:pt idx="9519">
                  <c:v>7.1669999999999998</c:v>
                </c:pt>
                <c:pt idx="9520">
                  <c:v>7.1920000000000002</c:v>
                </c:pt>
                <c:pt idx="9521">
                  <c:v>7.1920000000000002</c:v>
                </c:pt>
                <c:pt idx="9522">
                  <c:v>7.1920000000000002</c:v>
                </c:pt>
                <c:pt idx="9523">
                  <c:v>7.1920000000000002</c:v>
                </c:pt>
                <c:pt idx="9524">
                  <c:v>7.1920000000000002</c:v>
                </c:pt>
                <c:pt idx="9525">
                  <c:v>7.1920000000000002</c:v>
                </c:pt>
                <c:pt idx="9526">
                  <c:v>7.1920000000000002</c:v>
                </c:pt>
                <c:pt idx="9527">
                  <c:v>7.1920000000000002</c:v>
                </c:pt>
                <c:pt idx="9528">
                  <c:v>7.1920000000000002</c:v>
                </c:pt>
                <c:pt idx="9529">
                  <c:v>7.1920000000000002</c:v>
                </c:pt>
                <c:pt idx="9530">
                  <c:v>7.1920000000000002</c:v>
                </c:pt>
                <c:pt idx="9531">
                  <c:v>7.1920000000000002</c:v>
                </c:pt>
                <c:pt idx="9532">
                  <c:v>7.1669999999999998</c:v>
                </c:pt>
                <c:pt idx="9533">
                  <c:v>7.1669999999999998</c:v>
                </c:pt>
                <c:pt idx="9534">
                  <c:v>7.1920000000000002</c:v>
                </c:pt>
                <c:pt idx="9535">
                  <c:v>7.1920000000000002</c:v>
                </c:pt>
                <c:pt idx="9536">
                  <c:v>7.1920000000000002</c:v>
                </c:pt>
                <c:pt idx="9537">
                  <c:v>7.1920000000000002</c:v>
                </c:pt>
                <c:pt idx="9538">
                  <c:v>7.2169999999999996</c:v>
                </c:pt>
                <c:pt idx="9539">
                  <c:v>7.2679999999999998</c:v>
                </c:pt>
                <c:pt idx="9540">
                  <c:v>7.2679999999999998</c:v>
                </c:pt>
                <c:pt idx="9541">
                  <c:v>7.2930000000000001</c:v>
                </c:pt>
                <c:pt idx="9542">
                  <c:v>7.2930000000000001</c:v>
                </c:pt>
                <c:pt idx="9543">
                  <c:v>7.2930000000000001</c:v>
                </c:pt>
                <c:pt idx="9544">
                  <c:v>7.343</c:v>
                </c:pt>
                <c:pt idx="9545">
                  <c:v>7.343</c:v>
                </c:pt>
                <c:pt idx="9546">
                  <c:v>7.343</c:v>
                </c:pt>
                <c:pt idx="9547">
                  <c:v>7.3680000000000003</c:v>
                </c:pt>
                <c:pt idx="9548">
                  <c:v>7.3680000000000003</c:v>
                </c:pt>
                <c:pt idx="9549">
                  <c:v>7.3929999999999998</c:v>
                </c:pt>
                <c:pt idx="9550">
                  <c:v>7.3929999999999998</c:v>
                </c:pt>
                <c:pt idx="9551">
                  <c:v>7.3929999999999998</c:v>
                </c:pt>
                <c:pt idx="9552">
                  <c:v>7.4189999999999996</c:v>
                </c:pt>
                <c:pt idx="9553">
                  <c:v>7.4690000000000003</c:v>
                </c:pt>
                <c:pt idx="9554">
                  <c:v>7.5190000000000001</c:v>
                </c:pt>
                <c:pt idx="9555">
                  <c:v>7.5439999999999996</c:v>
                </c:pt>
                <c:pt idx="9556">
                  <c:v>7.6449999999999996</c:v>
                </c:pt>
                <c:pt idx="9557">
                  <c:v>7.5940000000000003</c:v>
                </c:pt>
                <c:pt idx="9558">
                  <c:v>7.5190000000000001</c:v>
                </c:pt>
                <c:pt idx="9559">
                  <c:v>7.4939999999999998</c:v>
                </c:pt>
                <c:pt idx="9560">
                  <c:v>7.5439999999999996</c:v>
                </c:pt>
                <c:pt idx="9561">
                  <c:v>7.5190000000000001</c:v>
                </c:pt>
                <c:pt idx="9562">
                  <c:v>7.5190000000000001</c:v>
                </c:pt>
                <c:pt idx="9563">
                  <c:v>7.4690000000000003</c:v>
                </c:pt>
                <c:pt idx="9564">
                  <c:v>7.4690000000000003</c:v>
                </c:pt>
                <c:pt idx="9565">
                  <c:v>7.4690000000000003</c:v>
                </c:pt>
                <c:pt idx="9566">
                  <c:v>7.4939999999999998</c:v>
                </c:pt>
                <c:pt idx="9567">
                  <c:v>7.4690000000000003</c:v>
                </c:pt>
                <c:pt idx="9568">
                  <c:v>7.4690000000000003</c:v>
                </c:pt>
                <c:pt idx="9569">
                  <c:v>7.444</c:v>
                </c:pt>
                <c:pt idx="9570">
                  <c:v>7.4189999999999996</c:v>
                </c:pt>
                <c:pt idx="9571">
                  <c:v>7.3929999999999998</c:v>
                </c:pt>
                <c:pt idx="9572">
                  <c:v>7.3680000000000003</c:v>
                </c:pt>
                <c:pt idx="9573">
                  <c:v>7.3680000000000003</c:v>
                </c:pt>
                <c:pt idx="9574">
                  <c:v>7.343</c:v>
                </c:pt>
                <c:pt idx="9575">
                  <c:v>7.343</c:v>
                </c:pt>
                <c:pt idx="9576">
                  <c:v>7.343</c:v>
                </c:pt>
                <c:pt idx="9577">
                  <c:v>7.3179999999999996</c:v>
                </c:pt>
                <c:pt idx="9578">
                  <c:v>7.3179999999999996</c:v>
                </c:pt>
                <c:pt idx="9579">
                  <c:v>7.2930000000000001</c:v>
                </c:pt>
                <c:pt idx="9580">
                  <c:v>7.2930000000000001</c:v>
                </c:pt>
                <c:pt idx="9581">
                  <c:v>7.2930000000000001</c:v>
                </c:pt>
                <c:pt idx="9582">
                  <c:v>7.2679999999999998</c:v>
                </c:pt>
                <c:pt idx="9583">
                  <c:v>7.2679999999999998</c:v>
                </c:pt>
                <c:pt idx="9584">
                  <c:v>7.242</c:v>
                </c:pt>
                <c:pt idx="9585">
                  <c:v>7.242</c:v>
                </c:pt>
                <c:pt idx="9586">
                  <c:v>7.242</c:v>
                </c:pt>
                <c:pt idx="9587">
                  <c:v>7.242</c:v>
                </c:pt>
                <c:pt idx="9588">
                  <c:v>7.242</c:v>
                </c:pt>
                <c:pt idx="9589">
                  <c:v>7.242</c:v>
                </c:pt>
                <c:pt idx="9590">
                  <c:v>7.242</c:v>
                </c:pt>
                <c:pt idx="9591">
                  <c:v>7.242</c:v>
                </c:pt>
                <c:pt idx="9592">
                  <c:v>7.242</c:v>
                </c:pt>
                <c:pt idx="9593">
                  <c:v>7.242</c:v>
                </c:pt>
                <c:pt idx="9594">
                  <c:v>7.242</c:v>
                </c:pt>
                <c:pt idx="9595">
                  <c:v>7.242</c:v>
                </c:pt>
                <c:pt idx="9596">
                  <c:v>7.242</c:v>
                </c:pt>
                <c:pt idx="9597">
                  <c:v>7.2169999999999996</c:v>
                </c:pt>
                <c:pt idx="9598">
                  <c:v>7.242</c:v>
                </c:pt>
                <c:pt idx="9599">
                  <c:v>7.2169999999999996</c:v>
                </c:pt>
                <c:pt idx="9600">
                  <c:v>7.2169999999999996</c:v>
                </c:pt>
                <c:pt idx="9601">
                  <c:v>7.2169999999999996</c:v>
                </c:pt>
                <c:pt idx="9602">
                  <c:v>7.2169999999999996</c:v>
                </c:pt>
                <c:pt idx="9603">
                  <c:v>7.2169999999999996</c:v>
                </c:pt>
                <c:pt idx="9604">
                  <c:v>7.2169999999999996</c:v>
                </c:pt>
                <c:pt idx="9605">
                  <c:v>7.2169999999999996</c:v>
                </c:pt>
                <c:pt idx="9606">
                  <c:v>7.2169999999999996</c:v>
                </c:pt>
                <c:pt idx="9607">
                  <c:v>7.2169999999999996</c:v>
                </c:pt>
                <c:pt idx="9608">
                  <c:v>7.2169999999999996</c:v>
                </c:pt>
                <c:pt idx="9609">
                  <c:v>7.2169999999999996</c:v>
                </c:pt>
                <c:pt idx="9610">
                  <c:v>7.2169999999999996</c:v>
                </c:pt>
                <c:pt idx="9611">
                  <c:v>7.1920000000000002</c:v>
                </c:pt>
                <c:pt idx="9612">
                  <c:v>7.1920000000000002</c:v>
                </c:pt>
                <c:pt idx="9613">
                  <c:v>7.1920000000000002</c:v>
                </c:pt>
                <c:pt idx="9614">
                  <c:v>7.2169999999999996</c:v>
                </c:pt>
                <c:pt idx="9615">
                  <c:v>7.2169999999999996</c:v>
                </c:pt>
                <c:pt idx="9616">
                  <c:v>7.2169999999999996</c:v>
                </c:pt>
                <c:pt idx="9617">
                  <c:v>7.2169999999999996</c:v>
                </c:pt>
                <c:pt idx="9618">
                  <c:v>7.2169999999999996</c:v>
                </c:pt>
                <c:pt idx="9619">
                  <c:v>7.2169999999999996</c:v>
                </c:pt>
                <c:pt idx="9620">
                  <c:v>7.2169999999999996</c:v>
                </c:pt>
                <c:pt idx="9621">
                  <c:v>7.1920000000000002</c:v>
                </c:pt>
                <c:pt idx="9622">
                  <c:v>7.1920000000000002</c:v>
                </c:pt>
                <c:pt idx="9623">
                  <c:v>7.1920000000000002</c:v>
                </c:pt>
                <c:pt idx="9624">
                  <c:v>7.1920000000000002</c:v>
                </c:pt>
                <c:pt idx="9625">
                  <c:v>7.1920000000000002</c:v>
                </c:pt>
                <c:pt idx="9626">
                  <c:v>7.1920000000000002</c:v>
                </c:pt>
                <c:pt idx="9627">
                  <c:v>7.1920000000000002</c:v>
                </c:pt>
                <c:pt idx="9628">
                  <c:v>7.1920000000000002</c:v>
                </c:pt>
                <c:pt idx="9629">
                  <c:v>7.1920000000000002</c:v>
                </c:pt>
                <c:pt idx="9630">
                  <c:v>7.1920000000000002</c:v>
                </c:pt>
                <c:pt idx="9631">
                  <c:v>7.1920000000000002</c:v>
                </c:pt>
                <c:pt idx="9632">
                  <c:v>7.1920000000000002</c:v>
                </c:pt>
                <c:pt idx="9633">
                  <c:v>7.1920000000000002</c:v>
                </c:pt>
                <c:pt idx="9634">
                  <c:v>7.2169999999999996</c:v>
                </c:pt>
                <c:pt idx="9635">
                  <c:v>7.2169999999999996</c:v>
                </c:pt>
                <c:pt idx="9636">
                  <c:v>7.242</c:v>
                </c:pt>
                <c:pt idx="9637">
                  <c:v>7.242</c:v>
                </c:pt>
                <c:pt idx="9638">
                  <c:v>7.2679999999999998</c:v>
                </c:pt>
                <c:pt idx="9639">
                  <c:v>7.2930000000000001</c:v>
                </c:pt>
                <c:pt idx="9640">
                  <c:v>7.2930000000000001</c:v>
                </c:pt>
                <c:pt idx="9641">
                  <c:v>7.3179999999999996</c:v>
                </c:pt>
                <c:pt idx="9642">
                  <c:v>7.3179999999999996</c:v>
                </c:pt>
                <c:pt idx="9643">
                  <c:v>7.3179999999999996</c:v>
                </c:pt>
                <c:pt idx="9644">
                  <c:v>7.343</c:v>
                </c:pt>
                <c:pt idx="9645">
                  <c:v>7.343</c:v>
                </c:pt>
                <c:pt idx="9646">
                  <c:v>7.343</c:v>
                </c:pt>
                <c:pt idx="9647">
                  <c:v>7.3929999999999998</c:v>
                </c:pt>
                <c:pt idx="9648">
                  <c:v>7.3929999999999998</c:v>
                </c:pt>
                <c:pt idx="9649">
                  <c:v>7.3929999999999998</c:v>
                </c:pt>
                <c:pt idx="9650">
                  <c:v>7.4189999999999996</c:v>
                </c:pt>
                <c:pt idx="9651">
                  <c:v>7.4189999999999996</c:v>
                </c:pt>
                <c:pt idx="9652">
                  <c:v>7.444</c:v>
                </c:pt>
                <c:pt idx="9653">
                  <c:v>7.444</c:v>
                </c:pt>
                <c:pt idx="9654">
                  <c:v>7.444</c:v>
                </c:pt>
                <c:pt idx="9655">
                  <c:v>7.4939999999999998</c:v>
                </c:pt>
                <c:pt idx="9656">
                  <c:v>7.4939999999999998</c:v>
                </c:pt>
                <c:pt idx="9657">
                  <c:v>7.4690000000000003</c:v>
                </c:pt>
                <c:pt idx="9658">
                  <c:v>7.4690000000000003</c:v>
                </c:pt>
                <c:pt idx="9659">
                  <c:v>7.4690000000000003</c:v>
                </c:pt>
                <c:pt idx="9660">
                  <c:v>7.4690000000000003</c:v>
                </c:pt>
                <c:pt idx="9661">
                  <c:v>7.444</c:v>
                </c:pt>
                <c:pt idx="9662">
                  <c:v>7.444</c:v>
                </c:pt>
                <c:pt idx="9663">
                  <c:v>7.444</c:v>
                </c:pt>
                <c:pt idx="9664">
                  <c:v>7.444</c:v>
                </c:pt>
                <c:pt idx="9665">
                  <c:v>7.4189999999999996</c:v>
                </c:pt>
                <c:pt idx="9666">
                  <c:v>7.3929999999999998</c:v>
                </c:pt>
                <c:pt idx="9667">
                  <c:v>7.3929999999999998</c:v>
                </c:pt>
                <c:pt idx="9668">
                  <c:v>7.3929999999999998</c:v>
                </c:pt>
                <c:pt idx="9669">
                  <c:v>7.3929999999999998</c:v>
                </c:pt>
                <c:pt idx="9670">
                  <c:v>7.3680000000000003</c:v>
                </c:pt>
                <c:pt idx="9671">
                  <c:v>7.3680000000000003</c:v>
                </c:pt>
                <c:pt idx="9672">
                  <c:v>7.343</c:v>
                </c:pt>
                <c:pt idx="9673">
                  <c:v>7.3179999999999996</c:v>
                </c:pt>
                <c:pt idx="9674">
                  <c:v>7.2930000000000001</c:v>
                </c:pt>
                <c:pt idx="9675">
                  <c:v>7.2930000000000001</c:v>
                </c:pt>
                <c:pt idx="9676">
                  <c:v>7.2930000000000001</c:v>
                </c:pt>
                <c:pt idx="9677">
                  <c:v>7.2930000000000001</c:v>
                </c:pt>
                <c:pt idx="9678">
                  <c:v>7.2679999999999998</c:v>
                </c:pt>
                <c:pt idx="9679">
                  <c:v>7.2679999999999998</c:v>
                </c:pt>
                <c:pt idx="9680">
                  <c:v>7.2679999999999998</c:v>
                </c:pt>
                <c:pt idx="9681">
                  <c:v>7.2679999999999998</c:v>
                </c:pt>
                <c:pt idx="9682">
                  <c:v>7.2679999999999998</c:v>
                </c:pt>
                <c:pt idx="9683">
                  <c:v>7.2679999999999998</c:v>
                </c:pt>
                <c:pt idx="9684">
                  <c:v>7.2679999999999998</c:v>
                </c:pt>
                <c:pt idx="9685">
                  <c:v>7.2679999999999998</c:v>
                </c:pt>
                <c:pt idx="9686">
                  <c:v>7.242</c:v>
                </c:pt>
                <c:pt idx="9687">
                  <c:v>7.242</c:v>
                </c:pt>
                <c:pt idx="9688">
                  <c:v>7.242</c:v>
                </c:pt>
                <c:pt idx="9689">
                  <c:v>7.242</c:v>
                </c:pt>
                <c:pt idx="9690">
                  <c:v>7.242</c:v>
                </c:pt>
                <c:pt idx="9691">
                  <c:v>7.242</c:v>
                </c:pt>
                <c:pt idx="9692">
                  <c:v>7.242</c:v>
                </c:pt>
                <c:pt idx="9693">
                  <c:v>7.242</c:v>
                </c:pt>
                <c:pt idx="9694">
                  <c:v>7.242</c:v>
                </c:pt>
                <c:pt idx="9695">
                  <c:v>7.242</c:v>
                </c:pt>
                <c:pt idx="9696">
                  <c:v>7.242</c:v>
                </c:pt>
                <c:pt idx="9697">
                  <c:v>7.242</c:v>
                </c:pt>
                <c:pt idx="9698">
                  <c:v>7.242</c:v>
                </c:pt>
                <c:pt idx="9699">
                  <c:v>7.242</c:v>
                </c:pt>
                <c:pt idx="9700">
                  <c:v>7.242</c:v>
                </c:pt>
                <c:pt idx="9701">
                  <c:v>7.242</c:v>
                </c:pt>
                <c:pt idx="9702">
                  <c:v>7.242</c:v>
                </c:pt>
                <c:pt idx="9703">
                  <c:v>7.242</c:v>
                </c:pt>
                <c:pt idx="9704">
                  <c:v>7.242</c:v>
                </c:pt>
                <c:pt idx="9705">
                  <c:v>7.242</c:v>
                </c:pt>
                <c:pt idx="9706">
                  <c:v>7.242</c:v>
                </c:pt>
                <c:pt idx="9707">
                  <c:v>7.242</c:v>
                </c:pt>
                <c:pt idx="9708">
                  <c:v>7.242</c:v>
                </c:pt>
                <c:pt idx="9709">
                  <c:v>7.242</c:v>
                </c:pt>
                <c:pt idx="9710">
                  <c:v>7.242</c:v>
                </c:pt>
                <c:pt idx="9711">
                  <c:v>7.242</c:v>
                </c:pt>
                <c:pt idx="9712">
                  <c:v>7.242</c:v>
                </c:pt>
                <c:pt idx="9713">
                  <c:v>7.2169999999999996</c:v>
                </c:pt>
                <c:pt idx="9714">
                  <c:v>7.2169999999999996</c:v>
                </c:pt>
                <c:pt idx="9715">
                  <c:v>7.1920000000000002</c:v>
                </c:pt>
                <c:pt idx="9716">
                  <c:v>7.1920000000000002</c:v>
                </c:pt>
                <c:pt idx="9717">
                  <c:v>7.1669999999999998</c:v>
                </c:pt>
                <c:pt idx="9718">
                  <c:v>7.1669999999999998</c:v>
                </c:pt>
                <c:pt idx="9719">
                  <c:v>7.1420000000000003</c:v>
                </c:pt>
                <c:pt idx="9720">
                  <c:v>7.1420000000000003</c:v>
                </c:pt>
                <c:pt idx="9721">
                  <c:v>7.1420000000000003</c:v>
                </c:pt>
                <c:pt idx="9722">
                  <c:v>7.1420000000000003</c:v>
                </c:pt>
                <c:pt idx="9723">
                  <c:v>7.1420000000000003</c:v>
                </c:pt>
                <c:pt idx="9724">
                  <c:v>7.1420000000000003</c:v>
                </c:pt>
                <c:pt idx="9725">
                  <c:v>7.1420000000000003</c:v>
                </c:pt>
                <c:pt idx="9726">
                  <c:v>7.1420000000000003</c:v>
                </c:pt>
                <c:pt idx="9727">
                  <c:v>7.1420000000000003</c:v>
                </c:pt>
                <c:pt idx="9728">
                  <c:v>7.1420000000000003</c:v>
                </c:pt>
                <c:pt idx="9729">
                  <c:v>7.1420000000000003</c:v>
                </c:pt>
                <c:pt idx="9730">
                  <c:v>7.1669999999999998</c:v>
                </c:pt>
                <c:pt idx="9731">
                  <c:v>7.1669999999999998</c:v>
                </c:pt>
                <c:pt idx="9732">
                  <c:v>7.1669999999999998</c:v>
                </c:pt>
                <c:pt idx="9733">
                  <c:v>7.1669999999999998</c:v>
                </c:pt>
                <c:pt idx="9734">
                  <c:v>7.1669999999999998</c:v>
                </c:pt>
                <c:pt idx="9735">
                  <c:v>7.1669999999999998</c:v>
                </c:pt>
                <c:pt idx="9736">
                  <c:v>7.1669999999999998</c:v>
                </c:pt>
                <c:pt idx="9737">
                  <c:v>7.1920000000000002</c:v>
                </c:pt>
                <c:pt idx="9738">
                  <c:v>7.1920000000000002</c:v>
                </c:pt>
                <c:pt idx="9739">
                  <c:v>7.242</c:v>
                </c:pt>
                <c:pt idx="9740">
                  <c:v>7.2679999999999998</c:v>
                </c:pt>
                <c:pt idx="9741">
                  <c:v>7.2930000000000001</c:v>
                </c:pt>
                <c:pt idx="9742">
                  <c:v>7.2930000000000001</c:v>
                </c:pt>
                <c:pt idx="9743">
                  <c:v>7.2930000000000001</c:v>
                </c:pt>
                <c:pt idx="9744">
                  <c:v>7.3179999999999996</c:v>
                </c:pt>
                <c:pt idx="9745">
                  <c:v>7.3680000000000003</c:v>
                </c:pt>
                <c:pt idx="9746">
                  <c:v>7.4939999999999998</c:v>
                </c:pt>
                <c:pt idx="9747">
                  <c:v>7.67</c:v>
                </c:pt>
                <c:pt idx="9748">
                  <c:v>7.6950000000000003</c:v>
                </c:pt>
                <c:pt idx="9749">
                  <c:v>7.6449999999999996</c:v>
                </c:pt>
                <c:pt idx="9750">
                  <c:v>7.6189999999999998</c:v>
                </c:pt>
                <c:pt idx="9751">
                  <c:v>7.6189999999999998</c:v>
                </c:pt>
                <c:pt idx="9752">
                  <c:v>7.5940000000000003</c:v>
                </c:pt>
                <c:pt idx="9753">
                  <c:v>7.5439999999999996</c:v>
                </c:pt>
                <c:pt idx="9754">
                  <c:v>7.5439999999999996</c:v>
                </c:pt>
                <c:pt idx="9755">
                  <c:v>7.5190000000000001</c:v>
                </c:pt>
                <c:pt idx="9756">
                  <c:v>7.5190000000000001</c:v>
                </c:pt>
                <c:pt idx="9757">
                  <c:v>7.4939999999999998</c:v>
                </c:pt>
                <c:pt idx="9758">
                  <c:v>7.4939999999999998</c:v>
                </c:pt>
                <c:pt idx="9759">
                  <c:v>7.5190000000000001</c:v>
                </c:pt>
                <c:pt idx="9760">
                  <c:v>7.4939999999999998</c:v>
                </c:pt>
                <c:pt idx="9761">
                  <c:v>7.4939999999999998</c:v>
                </c:pt>
                <c:pt idx="9762">
                  <c:v>7.4939999999999998</c:v>
                </c:pt>
                <c:pt idx="9763">
                  <c:v>7.4690000000000003</c:v>
                </c:pt>
                <c:pt idx="9764">
                  <c:v>7.444</c:v>
                </c:pt>
                <c:pt idx="9765">
                  <c:v>7.444</c:v>
                </c:pt>
                <c:pt idx="9766">
                  <c:v>7.444</c:v>
                </c:pt>
                <c:pt idx="9767">
                  <c:v>7.444</c:v>
                </c:pt>
                <c:pt idx="9768">
                  <c:v>7.444</c:v>
                </c:pt>
                <c:pt idx="9769">
                  <c:v>7.4189999999999996</c:v>
                </c:pt>
                <c:pt idx="9770">
                  <c:v>7.3929999999999998</c:v>
                </c:pt>
                <c:pt idx="9771">
                  <c:v>7.3929999999999998</c:v>
                </c:pt>
                <c:pt idx="9772">
                  <c:v>7.3929999999999998</c:v>
                </c:pt>
                <c:pt idx="9773">
                  <c:v>7.3929999999999998</c:v>
                </c:pt>
                <c:pt idx="9774">
                  <c:v>7.3680000000000003</c:v>
                </c:pt>
                <c:pt idx="9775">
                  <c:v>7.3680000000000003</c:v>
                </c:pt>
                <c:pt idx="9776">
                  <c:v>7.3680000000000003</c:v>
                </c:pt>
                <c:pt idx="9777">
                  <c:v>7.3680000000000003</c:v>
                </c:pt>
                <c:pt idx="9778">
                  <c:v>7.3680000000000003</c:v>
                </c:pt>
                <c:pt idx="9779">
                  <c:v>7.3680000000000003</c:v>
                </c:pt>
                <c:pt idx="9780">
                  <c:v>7.3680000000000003</c:v>
                </c:pt>
                <c:pt idx="9781">
                  <c:v>7.343</c:v>
                </c:pt>
                <c:pt idx="9782">
                  <c:v>7.343</c:v>
                </c:pt>
                <c:pt idx="9783">
                  <c:v>7.343</c:v>
                </c:pt>
                <c:pt idx="9784">
                  <c:v>7.343</c:v>
                </c:pt>
                <c:pt idx="9785">
                  <c:v>7.343</c:v>
                </c:pt>
                <c:pt idx="9786">
                  <c:v>7.343</c:v>
                </c:pt>
                <c:pt idx="9787">
                  <c:v>7.343</c:v>
                </c:pt>
                <c:pt idx="9788">
                  <c:v>7.343</c:v>
                </c:pt>
                <c:pt idx="9789">
                  <c:v>7.343</c:v>
                </c:pt>
                <c:pt idx="9790">
                  <c:v>7.343</c:v>
                </c:pt>
                <c:pt idx="9791">
                  <c:v>7.343</c:v>
                </c:pt>
                <c:pt idx="9792">
                  <c:v>7.343</c:v>
                </c:pt>
                <c:pt idx="9793">
                  <c:v>7.343</c:v>
                </c:pt>
                <c:pt idx="9794">
                  <c:v>7.343</c:v>
                </c:pt>
                <c:pt idx="9795">
                  <c:v>7.3179999999999996</c:v>
                </c:pt>
                <c:pt idx="9796">
                  <c:v>7.3179999999999996</c:v>
                </c:pt>
                <c:pt idx="9797">
                  <c:v>7.3179999999999996</c:v>
                </c:pt>
                <c:pt idx="9798">
                  <c:v>7.3179999999999996</c:v>
                </c:pt>
                <c:pt idx="9799">
                  <c:v>7.3179999999999996</c:v>
                </c:pt>
                <c:pt idx="9800">
                  <c:v>7.3179999999999996</c:v>
                </c:pt>
                <c:pt idx="9801">
                  <c:v>7.3179999999999996</c:v>
                </c:pt>
                <c:pt idx="9802">
                  <c:v>7.3179999999999996</c:v>
                </c:pt>
                <c:pt idx="9803">
                  <c:v>7.3179999999999996</c:v>
                </c:pt>
                <c:pt idx="9804">
                  <c:v>7.343</c:v>
                </c:pt>
                <c:pt idx="9805">
                  <c:v>7.343</c:v>
                </c:pt>
                <c:pt idx="9806">
                  <c:v>7.343</c:v>
                </c:pt>
                <c:pt idx="9807">
                  <c:v>7.3680000000000003</c:v>
                </c:pt>
                <c:pt idx="9808">
                  <c:v>7.3680000000000003</c:v>
                </c:pt>
                <c:pt idx="9809">
                  <c:v>7.343</c:v>
                </c:pt>
                <c:pt idx="9810">
                  <c:v>7.343</c:v>
                </c:pt>
                <c:pt idx="9811">
                  <c:v>7.343</c:v>
                </c:pt>
                <c:pt idx="9812">
                  <c:v>7.343</c:v>
                </c:pt>
                <c:pt idx="9813">
                  <c:v>7.343</c:v>
                </c:pt>
                <c:pt idx="9814">
                  <c:v>7.3179999999999996</c:v>
                </c:pt>
                <c:pt idx="9815">
                  <c:v>7.3179999999999996</c:v>
                </c:pt>
                <c:pt idx="9816">
                  <c:v>7.3179999999999996</c:v>
                </c:pt>
                <c:pt idx="9817">
                  <c:v>7.3179999999999996</c:v>
                </c:pt>
                <c:pt idx="9818">
                  <c:v>7.3179999999999996</c:v>
                </c:pt>
                <c:pt idx="9819">
                  <c:v>7.3179999999999996</c:v>
                </c:pt>
                <c:pt idx="9820">
                  <c:v>7.3179999999999996</c:v>
                </c:pt>
                <c:pt idx="9821">
                  <c:v>7.343</c:v>
                </c:pt>
                <c:pt idx="9822">
                  <c:v>7.3680000000000003</c:v>
                </c:pt>
                <c:pt idx="9823">
                  <c:v>7.3680000000000003</c:v>
                </c:pt>
                <c:pt idx="9824">
                  <c:v>7.3929999999999998</c:v>
                </c:pt>
                <c:pt idx="9825">
                  <c:v>7.4189999999999996</c:v>
                </c:pt>
                <c:pt idx="9826">
                  <c:v>7.4189999999999996</c:v>
                </c:pt>
                <c:pt idx="9827">
                  <c:v>7.444</c:v>
                </c:pt>
                <c:pt idx="9828">
                  <c:v>7.4690000000000003</c:v>
                </c:pt>
                <c:pt idx="9829">
                  <c:v>7.5190000000000001</c:v>
                </c:pt>
                <c:pt idx="9830">
                  <c:v>7.5439999999999996</c:v>
                </c:pt>
                <c:pt idx="9831">
                  <c:v>7.5940000000000003</c:v>
                </c:pt>
                <c:pt idx="9832">
                  <c:v>7.6449999999999996</c:v>
                </c:pt>
                <c:pt idx="9833">
                  <c:v>7.6950000000000003</c:v>
                </c:pt>
                <c:pt idx="9834">
                  <c:v>7.7949999999999999</c:v>
                </c:pt>
                <c:pt idx="9835">
                  <c:v>7.7949999999999999</c:v>
                </c:pt>
                <c:pt idx="9836">
                  <c:v>7.8449999999999998</c:v>
                </c:pt>
                <c:pt idx="9837">
                  <c:v>7.9450000000000003</c:v>
                </c:pt>
                <c:pt idx="9838">
                  <c:v>7.9450000000000003</c:v>
                </c:pt>
                <c:pt idx="9839">
                  <c:v>7.9950000000000001</c:v>
                </c:pt>
                <c:pt idx="9840">
                  <c:v>8.07</c:v>
                </c:pt>
                <c:pt idx="9841">
                  <c:v>8.1199999999999992</c:v>
                </c:pt>
                <c:pt idx="9842">
                  <c:v>8.17</c:v>
                </c:pt>
                <c:pt idx="9843">
                  <c:v>8.1950000000000003</c:v>
                </c:pt>
                <c:pt idx="9844">
                  <c:v>8.2449999999999992</c:v>
                </c:pt>
                <c:pt idx="9845">
                  <c:v>8.27</c:v>
                </c:pt>
                <c:pt idx="9846">
                  <c:v>8.27</c:v>
                </c:pt>
                <c:pt idx="9847">
                  <c:v>8.27</c:v>
                </c:pt>
                <c:pt idx="9848">
                  <c:v>8.27</c:v>
                </c:pt>
                <c:pt idx="9849">
                  <c:v>8.27</c:v>
                </c:pt>
                <c:pt idx="9850">
                  <c:v>8.1950000000000003</c:v>
                </c:pt>
                <c:pt idx="9851">
                  <c:v>8.17</c:v>
                </c:pt>
                <c:pt idx="9852">
                  <c:v>8.1950000000000003</c:v>
                </c:pt>
                <c:pt idx="9853">
                  <c:v>8.1950000000000003</c:v>
                </c:pt>
                <c:pt idx="9854">
                  <c:v>8.17</c:v>
                </c:pt>
                <c:pt idx="9855">
                  <c:v>8.1449999999999996</c:v>
                </c:pt>
                <c:pt idx="9856">
                  <c:v>8.1449999999999996</c:v>
                </c:pt>
                <c:pt idx="9857">
                  <c:v>8.1449999999999996</c:v>
                </c:pt>
                <c:pt idx="9858">
                  <c:v>8.1449999999999996</c:v>
                </c:pt>
                <c:pt idx="9859">
                  <c:v>8.1199999999999992</c:v>
                </c:pt>
                <c:pt idx="9860">
                  <c:v>8.0950000000000006</c:v>
                </c:pt>
                <c:pt idx="9861">
                  <c:v>8.0950000000000006</c:v>
                </c:pt>
                <c:pt idx="9862">
                  <c:v>8.0950000000000006</c:v>
                </c:pt>
                <c:pt idx="9863">
                  <c:v>8.0950000000000006</c:v>
                </c:pt>
                <c:pt idx="9864">
                  <c:v>8.0950000000000006</c:v>
                </c:pt>
                <c:pt idx="9865">
                  <c:v>8.07</c:v>
                </c:pt>
                <c:pt idx="9866">
                  <c:v>8.0449999999999999</c:v>
                </c:pt>
                <c:pt idx="9867">
                  <c:v>7.9950000000000001</c:v>
                </c:pt>
                <c:pt idx="9868">
                  <c:v>7.97</c:v>
                </c:pt>
                <c:pt idx="9869">
                  <c:v>7.9450000000000003</c:v>
                </c:pt>
                <c:pt idx="9870">
                  <c:v>7.92</c:v>
                </c:pt>
                <c:pt idx="9871">
                  <c:v>7.8949999999999996</c:v>
                </c:pt>
                <c:pt idx="9872">
                  <c:v>7.87</c:v>
                </c:pt>
                <c:pt idx="9873">
                  <c:v>7.82</c:v>
                </c:pt>
                <c:pt idx="9874">
                  <c:v>7.7949999999999999</c:v>
                </c:pt>
                <c:pt idx="9875">
                  <c:v>7.82</c:v>
                </c:pt>
                <c:pt idx="9876">
                  <c:v>7.82</c:v>
                </c:pt>
                <c:pt idx="9877">
                  <c:v>7.82</c:v>
                </c:pt>
                <c:pt idx="9878">
                  <c:v>7.7949999999999999</c:v>
                </c:pt>
                <c:pt idx="9879">
                  <c:v>7.77</c:v>
                </c:pt>
                <c:pt idx="9880">
                  <c:v>7.77</c:v>
                </c:pt>
                <c:pt idx="9881">
                  <c:v>7.77</c:v>
                </c:pt>
                <c:pt idx="9882">
                  <c:v>7.77</c:v>
                </c:pt>
                <c:pt idx="9883">
                  <c:v>7.7450000000000001</c:v>
                </c:pt>
                <c:pt idx="9884">
                  <c:v>7.7450000000000001</c:v>
                </c:pt>
                <c:pt idx="9885">
                  <c:v>7.7450000000000001</c:v>
                </c:pt>
                <c:pt idx="9886">
                  <c:v>7.7450000000000001</c:v>
                </c:pt>
                <c:pt idx="9887">
                  <c:v>7.7450000000000001</c:v>
                </c:pt>
                <c:pt idx="9888">
                  <c:v>7.72</c:v>
                </c:pt>
                <c:pt idx="9889">
                  <c:v>7.72</c:v>
                </c:pt>
                <c:pt idx="9890">
                  <c:v>7.6950000000000003</c:v>
                </c:pt>
                <c:pt idx="9891">
                  <c:v>7.6950000000000003</c:v>
                </c:pt>
                <c:pt idx="9892">
                  <c:v>7.72</c:v>
                </c:pt>
                <c:pt idx="9893">
                  <c:v>7.6950000000000003</c:v>
                </c:pt>
                <c:pt idx="9894">
                  <c:v>7.6950000000000003</c:v>
                </c:pt>
                <c:pt idx="9895">
                  <c:v>7.6950000000000003</c:v>
                </c:pt>
                <c:pt idx="9896">
                  <c:v>7.6950000000000003</c:v>
                </c:pt>
                <c:pt idx="9897">
                  <c:v>7.67</c:v>
                </c:pt>
                <c:pt idx="9898">
                  <c:v>7.67</c:v>
                </c:pt>
                <c:pt idx="9899">
                  <c:v>7.67</c:v>
                </c:pt>
                <c:pt idx="9900">
                  <c:v>7.67</c:v>
                </c:pt>
                <c:pt idx="9901">
                  <c:v>7.6449999999999996</c:v>
                </c:pt>
                <c:pt idx="9902">
                  <c:v>7.6449999999999996</c:v>
                </c:pt>
                <c:pt idx="9903">
                  <c:v>7.6449999999999996</c:v>
                </c:pt>
                <c:pt idx="9904">
                  <c:v>7.6189999999999998</c:v>
                </c:pt>
                <c:pt idx="9905">
                  <c:v>7.5940000000000003</c:v>
                </c:pt>
                <c:pt idx="9906">
                  <c:v>7.5940000000000003</c:v>
                </c:pt>
                <c:pt idx="9907">
                  <c:v>7.5940000000000003</c:v>
                </c:pt>
                <c:pt idx="9908">
                  <c:v>7.5940000000000003</c:v>
                </c:pt>
                <c:pt idx="9909">
                  <c:v>7.5940000000000003</c:v>
                </c:pt>
                <c:pt idx="9910">
                  <c:v>7.5940000000000003</c:v>
                </c:pt>
                <c:pt idx="9911">
                  <c:v>7.5940000000000003</c:v>
                </c:pt>
                <c:pt idx="9912">
                  <c:v>7.5940000000000003</c:v>
                </c:pt>
                <c:pt idx="9913">
                  <c:v>7.5940000000000003</c:v>
                </c:pt>
                <c:pt idx="9914">
                  <c:v>7.5940000000000003</c:v>
                </c:pt>
                <c:pt idx="9915">
                  <c:v>7.5940000000000003</c:v>
                </c:pt>
                <c:pt idx="9916">
                  <c:v>7.5940000000000003</c:v>
                </c:pt>
                <c:pt idx="9917">
                  <c:v>7.5940000000000003</c:v>
                </c:pt>
                <c:pt idx="9918">
                  <c:v>7.5940000000000003</c:v>
                </c:pt>
                <c:pt idx="9919">
                  <c:v>7.6189999999999998</c:v>
                </c:pt>
                <c:pt idx="9920">
                  <c:v>7.6189999999999998</c:v>
                </c:pt>
                <c:pt idx="9921">
                  <c:v>7.6449999999999996</c:v>
                </c:pt>
                <c:pt idx="9922">
                  <c:v>7.6449999999999996</c:v>
                </c:pt>
                <c:pt idx="9923">
                  <c:v>7.67</c:v>
                </c:pt>
                <c:pt idx="9924">
                  <c:v>7.6950000000000003</c:v>
                </c:pt>
                <c:pt idx="9925">
                  <c:v>7.6950000000000003</c:v>
                </c:pt>
                <c:pt idx="9926">
                  <c:v>7.72</c:v>
                </c:pt>
                <c:pt idx="9927">
                  <c:v>7.7450000000000001</c:v>
                </c:pt>
                <c:pt idx="9928">
                  <c:v>7.77</c:v>
                </c:pt>
                <c:pt idx="9929">
                  <c:v>7.7949999999999999</c:v>
                </c:pt>
                <c:pt idx="9930">
                  <c:v>7.82</c:v>
                </c:pt>
                <c:pt idx="9931">
                  <c:v>7.8449999999999998</c:v>
                </c:pt>
                <c:pt idx="9932">
                  <c:v>7.87</c:v>
                </c:pt>
                <c:pt idx="9933">
                  <c:v>7.8449999999999998</c:v>
                </c:pt>
                <c:pt idx="9934">
                  <c:v>7.8449999999999998</c:v>
                </c:pt>
                <c:pt idx="9935">
                  <c:v>7.8449999999999998</c:v>
                </c:pt>
                <c:pt idx="9936">
                  <c:v>7.8449999999999998</c:v>
                </c:pt>
                <c:pt idx="9937">
                  <c:v>7.87</c:v>
                </c:pt>
                <c:pt idx="9938">
                  <c:v>7.8949999999999996</c:v>
                </c:pt>
                <c:pt idx="9939">
                  <c:v>7.8949999999999996</c:v>
                </c:pt>
                <c:pt idx="9940">
                  <c:v>7.9450000000000003</c:v>
                </c:pt>
                <c:pt idx="9941">
                  <c:v>7.9450000000000003</c:v>
                </c:pt>
                <c:pt idx="9942">
                  <c:v>7.9450000000000003</c:v>
                </c:pt>
                <c:pt idx="9943">
                  <c:v>7.9950000000000001</c:v>
                </c:pt>
                <c:pt idx="9944">
                  <c:v>8.02</c:v>
                </c:pt>
                <c:pt idx="9945">
                  <c:v>8.0449999999999999</c:v>
                </c:pt>
                <c:pt idx="9946">
                  <c:v>8.0449999999999999</c:v>
                </c:pt>
                <c:pt idx="9947">
                  <c:v>8.07</c:v>
                </c:pt>
                <c:pt idx="9948">
                  <c:v>8.1449999999999996</c:v>
                </c:pt>
                <c:pt idx="9949">
                  <c:v>8.1199999999999992</c:v>
                </c:pt>
                <c:pt idx="9950">
                  <c:v>8.0950000000000006</c:v>
                </c:pt>
                <c:pt idx="9951">
                  <c:v>8.0950000000000006</c:v>
                </c:pt>
                <c:pt idx="9952">
                  <c:v>8.07</c:v>
                </c:pt>
                <c:pt idx="9953">
                  <c:v>8.07</c:v>
                </c:pt>
                <c:pt idx="9954">
                  <c:v>8.0449999999999999</c:v>
                </c:pt>
                <c:pt idx="9955">
                  <c:v>7.9950000000000001</c:v>
                </c:pt>
                <c:pt idx="9956">
                  <c:v>7.97</c:v>
                </c:pt>
                <c:pt idx="9957">
                  <c:v>7.9450000000000003</c:v>
                </c:pt>
                <c:pt idx="9958">
                  <c:v>7.92</c:v>
                </c:pt>
                <c:pt idx="9959">
                  <c:v>7.87</c:v>
                </c:pt>
                <c:pt idx="9960">
                  <c:v>7.87</c:v>
                </c:pt>
                <c:pt idx="9961">
                  <c:v>7.82</c:v>
                </c:pt>
                <c:pt idx="9962">
                  <c:v>7.7949999999999999</c:v>
                </c:pt>
                <c:pt idx="9963">
                  <c:v>7.7949999999999999</c:v>
                </c:pt>
                <c:pt idx="9964">
                  <c:v>7.7450000000000001</c:v>
                </c:pt>
                <c:pt idx="9965">
                  <c:v>7.72</c:v>
                </c:pt>
                <c:pt idx="9966">
                  <c:v>7.6950000000000003</c:v>
                </c:pt>
                <c:pt idx="9967">
                  <c:v>7.6950000000000003</c:v>
                </c:pt>
                <c:pt idx="9968">
                  <c:v>7.6950000000000003</c:v>
                </c:pt>
                <c:pt idx="9969">
                  <c:v>7.67</c:v>
                </c:pt>
                <c:pt idx="9970">
                  <c:v>7.6449999999999996</c:v>
                </c:pt>
                <c:pt idx="9971">
                  <c:v>7.6449999999999996</c:v>
                </c:pt>
                <c:pt idx="9972">
                  <c:v>7.6449999999999996</c:v>
                </c:pt>
                <c:pt idx="9973">
                  <c:v>7.6449999999999996</c:v>
                </c:pt>
                <c:pt idx="9974">
                  <c:v>7.6449999999999996</c:v>
                </c:pt>
                <c:pt idx="9975">
                  <c:v>7.6189999999999998</c:v>
                </c:pt>
                <c:pt idx="9976">
                  <c:v>7.6189999999999998</c:v>
                </c:pt>
                <c:pt idx="9977">
                  <c:v>7.6189999999999998</c:v>
                </c:pt>
                <c:pt idx="9978">
                  <c:v>7.5940000000000003</c:v>
                </c:pt>
                <c:pt idx="9979">
                  <c:v>7.5940000000000003</c:v>
                </c:pt>
                <c:pt idx="9980">
                  <c:v>7.5940000000000003</c:v>
                </c:pt>
                <c:pt idx="9981">
                  <c:v>7.5940000000000003</c:v>
                </c:pt>
                <c:pt idx="9982">
                  <c:v>7.5940000000000003</c:v>
                </c:pt>
                <c:pt idx="9983">
                  <c:v>7.5940000000000003</c:v>
                </c:pt>
                <c:pt idx="9984">
                  <c:v>7.5940000000000003</c:v>
                </c:pt>
                <c:pt idx="9985">
                  <c:v>7.5940000000000003</c:v>
                </c:pt>
                <c:pt idx="9986">
                  <c:v>7.569</c:v>
                </c:pt>
                <c:pt idx="9987">
                  <c:v>7.569</c:v>
                </c:pt>
                <c:pt idx="9988">
                  <c:v>7.569</c:v>
                </c:pt>
                <c:pt idx="9989">
                  <c:v>7.569</c:v>
                </c:pt>
                <c:pt idx="9990">
                  <c:v>7.569</c:v>
                </c:pt>
                <c:pt idx="9991">
                  <c:v>7.5439999999999996</c:v>
                </c:pt>
                <c:pt idx="9992">
                  <c:v>7.5439999999999996</c:v>
                </c:pt>
                <c:pt idx="9993">
                  <c:v>7.5439999999999996</c:v>
                </c:pt>
                <c:pt idx="9994">
                  <c:v>7.5439999999999996</c:v>
                </c:pt>
                <c:pt idx="9995">
                  <c:v>7.5439999999999996</c:v>
                </c:pt>
                <c:pt idx="9996">
                  <c:v>7.5439999999999996</c:v>
                </c:pt>
                <c:pt idx="9997">
                  <c:v>7.5439999999999996</c:v>
                </c:pt>
                <c:pt idx="9998">
                  <c:v>7.5439999999999996</c:v>
                </c:pt>
                <c:pt idx="9999">
                  <c:v>7.5439999999999996</c:v>
                </c:pt>
                <c:pt idx="10000">
                  <c:v>7.5439999999999996</c:v>
                </c:pt>
                <c:pt idx="10001">
                  <c:v>7.5439999999999996</c:v>
                </c:pt>
                <c:pt idx="10002">
                  <c:v>7.5439999999999996</c:v>
                </c:pt>
                <c:pt idx="10003">
                  <c:v>7.5439999999999996</c:v>
                </c:pt>
                <c:pt idx="10004">
                  <c:v>7.5439999999999996</c:v>
                </c:pt>
                <c:pt idx="10005">
                  <c:v>7.5439999999999996</c:v>
                </c:pt>
                <c:pt idx="10006">
                  <c:v>7.5190000000000001</c:v>
                </c:pt>
                <c:pt idx="10007">
                  <c:v>7.5190000000000001</c:v>
                </c:pt>
                <c:pt idx="10008">
                  <c:v>7.5190000000000001</c:v>
                </c:pt>
                <c:pt idx="10009">
                  <c:v>7.5190000000000001</c:v>
                </c:pt>
                <c:pt idx="10010">
                  <c:v>7.5190000000000001</c:v>
                </c:pt>
                <c:pt idx="10011">
                  <c:v>7.5190000000000001</c:v>
                </c:pt>
                <c:pt idx="10012">
                  <c:v>7.4939999999999998</c:v>
                </c:pt>
                <c:pt idx="10013">
                  <c:v>7.5190000000000001</c:v>
                </c:pt>
                <c:pt idx="10014">
                  <c:v>7.5190000000000001</c:v>
                </c:pt>
                <c:pt idx="10015">
                  <c:v>7.5190000000000001</c:v>
                </c:pt>
                <c:pt idx="10016">
                  <c:v>7.5439999999999996</c:v>
                </c:pt>
                <c:pt idx="10017">
                  <c:v>7.5439999999999996</c:v>
                </c:pt>
                <c:pt idx="10018">
                  <c:v>7.5439999999999996</c:v>
                </c:pt>
                <c:pt idx="10019">
                  <c:v>7.569</c:v>
                </c:pt>
                <c:pt idx="10020">
                  <c:v>7.569</c:v>
                </c:pt>
                <c:pt idx="10021">
                  <c:v>7.5940000000000003</c:v>
                </c:pt>
                <c:pt idx="10022">
                  <c:v>7.6189999999999998</c:v>
                </c:pt>
                <c:pt idx="10023">
                  <c:v>7.6449999999999996</c:v>
                </c:pt>
                <c:pt idx="10024">
                  <c:v>7.67</c:v>
                </c:pt>
                <c:pt idx="10025">
                  <c:v>7.6950000000000003</c:v>
                </c:pt>
                <c:pt idx="10026">
                  <c:v>7.7450000000000001</c:v>
                </c:pt>
                <c:pt idx="10027">
                  <c:v>7.77</c:v>
                </c:pt>
                <c:pt idx="10028">
                  <c:v>7.77</c:v>
                </c:pt>
                <c:pt idx="10029">
                  <c:v>7.7949999999999999</c:v>
                </c:pt>
                <c:pt idx="10030">
                  <c:v>7.82</c:v>
                </c:pt>
                <c:pt idx="10031">
                  <c:v>7.8449999999999998</c:v>
                </c:pt>
                <c:pt idx="10032">
                  <c:v>7.87</c:v>
                </c:pt>
                <c:pt idx="10033">
                  <c:v>7.92</c:v>
                </c:pt>
                <c:pt idx="10034">
                  <c:v>7.97</c:v>
                </c:pt>
                <c:pt idx="10035">
                  <c:v>7.97</c:v>
                </c:pt>
                <c:pt idx="10036">
                  <c:v>8.02</c:v>
                </c:pt>
                <c:pt idx="10037">
                  <c:v>8.02</c:v>
                </c:pt>
                <c:pt idx="10038">
                  <c:v>8.07</c:v>
                </c:pt>
                <c:pt idx="10039">
                  <c:v>8.07</c:v>
                </c:pt>
                <c:pt idx="10040">
                  <c:v>8.07</c:v>
                </c:pt>
                <c:pt idx="10041">
                  <c:v>8.0950000000000006</c:v>
                </c:pt>
                <c:pt idx="10042">
                  <c:v>8.1199999999999992</c:v>
                </c:pt>
                <c:pt idx="10043">
                  <c:v>8.1449999999999996</c:v>
                </c:pt>
                <c:pt idx="10044">
                  <c:v>8.1199999999999992</c:v>
                </c:pt>
                <c:pt idx="10045">
                  <c:v>8.0950000000000006</c:v>
                </c:pt>
                <c:pt idx="10046">
                  <c:v>8.07</c:v>
                </c:pt>
                <c:pt idx="10047">
                  <c:v>8.0449999999999999</c:v>
                </c:pt>
                <c:pt idx="10048">
                  <c:v>8.02</c:v>
                </c:pt>
                <c:pt idx="10049">
                  <c:v>7.9950000000000001</c:v>
                </c:pt>
                <c:pt idx="10050">
                  <c:v>7.97</c:v>
                </c:pt>
                <c:pt idx="10051">
                  <c:v>7.9950000000000001</c:v>
                </c:pt>
                <c:pt idx="10052">
                  <c:v>7.97</c:v>
                </c:pt>
                <c:pt idx="10053">
                  <c:v>7.9450000000000003</c:v>
                </c:pt>
                <c:pt idx="10054">
                  <c:v>7.8949999999999996</c:v>
                </c:pt>
                <c:pt idx="10055">
                  <c:v>7.8449999999999998</c:v>
                </c:pt>
                <c:pt idx="10056">
                  <c:v>7.82</c:v>
                </c:pt>
                <c:pt idx="10057">
                  <c:v>7.8449999999999998</c:v>
                </c:pt>
                <c:pt idx="10058">
                  <c:v>7.7949999999999999</c:v>
                </c:pt>
                <c:pt idx="10059">
                  <c:v>7.7949999999999999</c:v>
                </c:pt>
                <c:pt idx="10060">
                  <c:v>7.7949999999999999</c:v>
                </c:pt>
                <c:pt idx="10061">
                  <c:v>7.7949999999999999</c:v>
                </c:pt>
                <c:pt idx="10062">
                  <c:v>7.77</c:v>
                </c:pt>
                <c:pt idx="10063">
                  <c:v>7.77</c:v>
                </c:pt>
                <c:pt idx="10064">
                  <c:v>7.7450000000000001</c:v>
                </c:pt>
                <c:pt idx="10065">
                  <c:v>7.72</c:v>
                </c:pt>
                <c:pt idx="10066">
                  <c:v>7.6950000000000003</c:v>
                </c:pt>
                <c:pt idx="10067">
                  <c:v>7.6950000000000003</c:v>
                </c:pt>
                <c:pt idx="10068">
                  <c:v>7.6950000000000003</c:v>
                </c:pt>
                <c:pt idx="10069">
                  <c:v>7.6950000000000003</c:v>
                </c:pt>
                <c:pt idx="10070">
                  <c:v>7.6950000000000003</c:v>
                </c:pt>
                <c:pt idx="10071">
                  <c:v>7.67</c:v>
                </c:pt>
                <c:pt idx="10072">
                  <c:v>7.67</c:v>
                </c:pt>
                <c:pt idx="10073">
                  <c:v>7.67</c:v>
                </c:pt>
                <c:pt idx="10074">
                  <c:v>7.67</c:v>
                </c:pt>
                <c:pt idx="10075">
                  <c:v>7.67</c:v>
                </c:pt>
                <c:pt idx="10076">
                  <c:v>7.67</c:v>
                </c:pt>
                <c:pt idx="10077">
                  <c:v>7.67</c:v>
                </c:pt>
                <c:pt idx="10078">
                  <c:v>7.6449999999999996</c:v>
                </c:pt>
                <c:pt idx="10079">
                  <c:v>7.6449999999999996</c:v>
                </c:pt>
                <c:pt idx="10080">
                  <c:v>7.6449999999999996</c:v>
                </c:pt>
                <c:pt idx="10081">
                  <c:v>7.6449999999999996</c:v>
                </c:pt>
                <c:pt idx="10082">
                  <c:v>7.67</c:v>
                </c:pt>
                <c:pt idx="10083">
                  <c:v>7.67</c:v>
                </c:pt>
                <c:pt idx="10084">
                  <c:v>7.6449999999999996</c:v>
                </c:pt>
                <c:pt idx="10085">
                  <c:v>7.6449999999999996</c:v>
                </c:pt>
                <c:pt idx="10086">
                  <c:v>7.6449999999999996</c:v>
                </c:pt>
                <c:pt idx="10087">
                  <c:v>7.6449999999999996</c:v>
                </c:pt>
                <c:pt idx="10088">
                  <c:v>7.67</c:v>
                </c:pt>
                <c:pt idx="10089">
                  <c:v>7.67</c:v>
                </c:pt>
                <c:pt idx="10090">
                  <c:v>7.67</c:v>
                </c:pt>
                <c:pt idx="10091">
                  <c:v>7.67</c:v>
                </c:pt>
                <c:pt idx="10092">
                  <c:v>7.67</c:v>
                </c:pt>
                <c:pt idx="10093">
                  <c:v>7.67</c:v>
                </c:pt>
                <c:pt idx="10094">
                  <c:v>7.67</c:v>
                </c:pt>
                <c:pt idx="10095">
                  <c:v>7.67</c:v>
                </c:pt>
                <c:pt idx="10096">
                  <c:v>7.67</c:v>
                </c:pt>
                <c:pt idx="10097">
                  <c:v>7.67</c:v>
                </c:pt>
                <c:pt idx="10098">
                  <c:v>7.67</c:v>
                </c:pt>
                <c:pt idx="10099">
                  <c:v>7.67</c:v>
                </c:pt>
                <c:pt idx="10100">
                  <c:v>7.67</c:v>
                </c:pt>
                <c:pt idx="10101">
                  <c:v>7.67</c:v>
                </c:pt>
                <c:pt idx="10102">
                  <c:v>7.67</c:v>
                </c:pt>
                <c:pt idx="10103">
                  <c:v>7.67</c:v>
                </c:pt>
                <c:pt idx="10104">
                  <c:v>7.67</c:v>
                </c:pt>
                <c:pt idx="10105">
                  <c:v>7.67</c:v>
                </c:pt>
                <c:pt idx="10106">
                  <c:v>7.67</c:v>
                </c:pt>
                <c:pt idx="10107">
                  <c:v>7.67</c:v>
                </c:pt>
                <c:pt idx="10108">
                  <c:v>7.67</c:v>
                </c:pt>
                <c:pt idx="10109">
                  <c:v>7.67</c:v>
                </c:pt>
                <c:pt idx="10110">
                  <c:v>7.67</c:v>
                </c:pt>
                <c:pt idx="10111">
                  <c:v>7.67</c:v>
                </c:pt>
                <c:pt idx="10112">
                  <c:v>7.67</c:v>
                </c:pt>
                <c:pt idx="10113">
                  <c:v>7.67</c:v>
                </c:pt>
                <c:pt idx="10114">
                  <c:v>7.6950000000000003</c:v>
                </c:pt>
                <c:pt idx="10115">
                  <c:v>7.6950000000000003</c:v>
                </c:pt>
                <c:pt idx="10116">
                  <c:v>7.6950000000000003</c:v>
                </c:pt>
                <c:pt idx="10117">
                  <c:v>7.72</c:v>
                </c:pt>
                <c:pt idx="10118">
                  <c:v>7.72</c:v>
                </c:pt>
                <c:pt idx="10119">
                  <c:v>7.7450000000000001</c:v>
                </c:pt>
                <c:pt idx="10120">
                  <c:v>7.7450000000000001</c:v>
                </c:pt>
                <c:pt idx="10121">
                  <c:v>7.7450000000000001</c:v>
                </c:pt>
                <c:pt idx="10122">
                  <c:v>7.77</c:v>
                </c:pt>
                <c:pt idx="10123">
                  <c:v>7.77</c:v>
                </c:pt>
                <c:pt idx="10124">
                  <c:v>7.7949999999999999</c:v>
                </c:pt>
                <c:pt idx="10125">
                  <c:v>7.7949999999999999</c:v>
                </c:pt>
                <c:pt idx="10126">
                  <c:v>7.82</c:v>
                </c:pt>
                <c:pt idx="10127">
                  <c:v>7.8449999999999998</c:v>
                </c:pt>
                <c:pt idx="10128">
                  <c:v>7.87</c:v>
                </c:pt>
                <c:pt idx="10129">
                  <c:v>7.87</c:v>
                </c:pt>
                <c:pt idx="10130">
                  <c:v>7.8949999999999996</c:v>
                </c:pt>
                <c:pt idx="10131">
                  <c:v>7.87</c:v>
                </c:pt>
                <c:pt idx="10132">
                  <c:v>7.87</c:v>
                </c:pt>
                <c:pt idx="10133">
                  <c:v>7.87</c:v>
                </c:pt>
                <c:pt idx="10134">
                  <c:v>7.8949999999999996</c:v>
                </c:pt>
                <c:pt idx="10135">
                  <c:v>7.8949999999999996</c:v>
                </c:pt>
                <c:pt idx="10136">
                  <c:v>7.8949999999999996</c:v>
                </c:pt>
                <c:pt idx="10137">
                  <c:v>7.87</c:v>
                </c:pt>
                <c:pt idx="10138">
                  <c:v>7.87</c:v>
                </c:pt>
                <c:pt idx="10139">
                  <c:v>7.8449999999999998</c:v>
                </c:pt>
                <c:pt idx="10140">
                  <c:v>7.87</c:v>
                </c:pt>
                <c:pt idx="10141">
                  <c:v>7.87</c:v>
                </c:pt>
                <c:pt idx="10142">
                  <c:v>7.87</c:v>
                </c:pt>
                <c:pt idx="10143">
                  <c:v>7.87</c:v>
                </c:pt>
                <c:pt idx="10144">
                  <c:v>7.87</c:v>
                </c:pt>
                <c:pt idx="10145">
                  <c:v>7.87</c:v>
                </c:pt>
                <c:pt idx="10146">
                  <c:v>7.87</c:v>
                </c:pt>
                <c:pt idx="10147">
                  <c:v>7.87</c:v>
                </c:pt>
                <c:pt idx="10148">
                  <c:v>7.8449999999999998</c:v>
                </c:pt>
                <c:pt idx="10149">
                  <c:v>7.8449999999999998</c:v>
                </c:pt>
                <c:pt idx="10150">
                  <c:v>7.8449999999999998</c:v>
                </c:pt>
                <c:pt idx="10151">
                  <c:v>7.82</c:v>
                </c:pt>
                <c:pt idx="10152">
                  <c:v>7.82</c:v>
                </c:pt>
                <c:pt idx="10153">
                  <c:v>7.7949999999999999</c:v>
                </c:pt>
                <c:pt idx="10154">
                  <c:v>7.77</c:v>
                </c:pt>
                <c:pt idx="10155">
                  <c:v>7.77</c:v>
                </c:pt>
                <c:pt idx="10156">
                  <c:v>7.77</c:v>
                </c:pt>
                <c:pt idx="10157">
                  <c:v>7.7450000000000001</c:v>
                </c:pt>
                <c:pt idx="10158">
                  <c:v>7.7450000000000001</c:v>
                </c:pt>
                <c:pt idx="10159">
                  <c:v>7.7450000000000001</c:v>
                </c:pt>
                <c:pt idx="10160">
                  <c:v>7.7450000000000001</c:v>
                </c:pt>
                <c:pt idx="10161">
                  <c:v>7.7450000000000001</c:v>
                </c:pt>
                <c:pt idx="10162">
                  <c:v>7.72</c:v>
                </c:pt>
                <c:pt idx="10163">
                  <c:v>7.72</c:v>
                </c:pt>
                <c:pt idx="10164">
                  <c:v>7.72</c:v>
                </c:pt>
                <c:pt idx="10165">
                  <c:v>7.72</c:v>
                </c:pt>
                <c:pt idx="10166">
                  <c:v>7.72</c:v>
                </c:pt>
                <c:pt idx="10167">
                  <c:v>7.72</c:v>
                </c:pt>
                <c:pt idx="10168">
                  <c:v>7.72</c:v>
                </c:pt>
                <c:pt idx="10169">
                  <c:v>7.6950000000000003</c:v>
                </c:pt>
                <c:pt idx="10170">
                  <c:v>7.6950000000000003</c:v>
                </c:pt>
                <c:pt idx="10171">
                  <c:v>7.6950000000000003</c:v>
                </c:pt>
                <c:pt idx="10172">
                  <c:v>7.6950000000000003</c:v>
                </c:pt>
                <c:pt idx="10173">
                  <c:v>7.6950000000000003</c:v>
                </c:pt>
                <c:pt idx="10174">
                  <c:v>7.6950000000000003</c:v>
                </c:pt>
                <c:pt idx="10175">
                  <c:v>7.6950000000000003</c:v>
                </c:pt>
                <c:pt idx="10176">
                  <c:v>7.6950000000000003</c:v>
                </c:pt>
                <c:pt idx="10177">
                  <c:v>7.6950000000000003</c:v>
                </c:pt>
                <c:pt idx="10178">
                  <c:v>7.6950000000000003</c:v>
                </c:pt>
                <c:pt idx="10179">
                  <c:v>7.67</c:v>
                </c:pt>
                <c:pt idx="10180">
                  <c:v>7.67</c:v>
                </c:pt>
                <c:pt idx="10181">
                  <c:v>7.67</c:v>
                </c:pt>
                <c:pt idx="10182">
                  <c:v>7.67</c:v>
                </c:pt>
                <c:pt idx="10183">
                  <c:v>7.67</c:v>
                </c:pt>
                <c:pt idx="10184">
                  <c:v>7.6449999999999996</c:v>
                </c:pt>
                <c:pt idx="10185">
                  <c:v>7.6449999999999996</c:v>
                </c:pt>
                <c:pt idx="10186">
                  <c:v>7.6449999999999996</c:v>
                </c:pt>
                <c:pt idx="10187">
                  <c:v>7.6449999999999996</c:v>
                </c:pt>
                <c:pt idx="10188">
                  <c:v>7.6449999999999996</c:v>
                </c:pt>
                <c:pt idx="10189">
                  <c:v>7.6449999999999996</c:v>
                </c:pt>
                <c:pt idx="10190">
                  <c:v>7.6449999999999996</c:v>
                </c:pt>
                <c:pt idx="10191">
                  <c:v>7.6449999999999996</c:v>
                </c:pt>
                <c:pt idx="10192">
                  <c:v>7.6449999999999996</c:v>
                </c:pt>
                <c:pt idx="10193">
                  <c:v>7.6449999999999996</c:v>
                </c:pt>
                <c:pt idx="10194">
                  <c:v>7.6449999999999996</c:v>
                </c:pt>
                <c:pt idx="10195">
                  <c:v>7.6449999999999996</c:v>
                </c:pt>
                <c:pt idx="10196">
                  <c:v>7.6189999999999998</c:v>
                </c:pt>
                <c:pt idx="10197">
                  <c:v>7.6189999999999998</c:v>
                </c:pt>
                <c:pt idx="10198">
                  <c:v>7.6189999999999998</c:v>
                </c:pt>
                <c:pt idx="10199">
                  <c:v>7.6189999999999998</c:v>
                </c:pt>
                <c:pt idx="10200">
                  <c:v>7.5940000000000003</c:v>
                </c:pt>
                <c:pt idx="10201">
                  <c:v>7.5940000000000003</c:v>
                </c:pt>
                <c:pt idx="10202">
                  <c:v>7.5940000000000003</c:v>
                </c:pt>
                <c:pt idx="10203">
                  <c:v>7.5940000000000003</c:v>
                </c:pt>
                <c:pt idx="10204">
                  <c:v>7.5940000000000003</c:v>
                </c:pt>
                <c:pt idx="10205">
                  <c:v>7.5940000000000003</c:v>
                </c:pt>
                <c:pt idx="10206">
                  <c:v>7.5940000000000003</c:v>
                </c:pt>
                <c:pt idx="10207">
                  <c:v>7.5940000000000003</c:v>
                </c:pt>
                <c:pt idx="10208">
                  <c:v>7.6189999999999998</c:v>
                </c:pt>
                <c:pt idx="10209">
                  <c:v>7.6189999999999998</c:v>
                </c:pt>
                <c:pt idx="10210">
                  <c:v>7.6189999999999998</c:v>
                </c:pt>
                <c:pt idx="10211">
                  <c:v>7.6449999999999996</c:v>
                </c:pt>
                <c:pt idx="10212">
                  <c:v>7.6449999999999996</c:v>
                </c:pt>
                <c:pt idx="10213">
                  <c:v>7.6449999999999996</c:v>
                </c:pt>
                <c:pt idx="10214">
                  <c:v>7.67</c:v>
                </c:pt>
                <c:pt idx="10215">
                  <c:v>7.67</c:v>
                </c:pt>
                <c:pt idx="10216">
                  <c:v>7.6950000000000003</c:v>
                </c:pt>
                <c:pt idx="10217">
                  <c:v>7.72</c:v>
                </c:pt>
                <c:pt idx="10218">
                  <c:v>7.72</c:v>
                </c:pt>
                <c:pt idx="10219">
                  <c:v>7.7450000000000001</c:v>
                </c:pt>
                <c:pt idx="10220">
                  <c:v>7.7450000000000001</c:v>
                </c:pt>
                <c:pt idx="10221">
                  <c:v>7.77</c:v>
                </c:pt>
                <c:pt idx="10222">
                  <c:v>7.7949999999999999</c:v>
                </c:pt>
                <c:pt idx="10223">
                  <c:v>7.8449999999999998</c:v>
                </c:pt>
                <c:pt idx="10224">
                  <c:v>7.87</c:v>
                </c:pt>
                <c:pt idx="10225">
                  <c:v>7.8949999999999996</c:v>
                </c:pt>
                <c:pt idx="10226">
                  <c:v>7.87</c:v>
                </c:pt>
                <c:pt idx="10227">
                  <c:v>7.87</c:v>
                </c:pt>
                <c:pt idx="10228">
                  <c:v>7.92</c:v>
                </c:pt>
                <c:pt idx="10229">
                  <c:v>7.97</c:v>
                </c:pt>
                <c:pt idx="10230">
                  <c:v>8.02</c:v>
                </c:pt>
                <c:pt idx="10231">
                  <c:v>8.02</c:v>
                </c:pt>
                <c:pt idx="10232">
                  <c:v>8.02</c:v>
                </c:pt>
                <c:pt idx="10233">
                  <c:v>8.02</c:v>
                </c:pt>
                <c:pt idx="10234">
                  <c:v>8.0449999999999999</c:v>
                </c:pt>
                <c:pt idx="10235">
                  <c:v>8.07</c:v>
                </c:pt>
                <c:pt idx="10236">
                  <c:v>8.07</c:v>
                </c:pt>
                <c:pt idx="10237">
                  <c:v>8.0449999999999999</c:v>
                </c:pt>
                <c:pt idx="10238">
                  <c:v>8.02</c:v>
                </c:pt>
                <c:pt idx="10239">
                  <c:v>7.9950000000000001</c:v>
                </c:pt>
                <c:pt idx="10240">
                  <c:v>7.9450000000000003</c:v>
                </c:pt>
                <c:pt idx="10241">
                  <c:v>7.9450000000000003</c:v>
                </c:pt>
                <c:pt idx="10242">
                  <c:v>7.92</c:v>
                </c:pt>
                <c:pt idx="10243">
                  <c:v>7.8949999999999996</c:v>
                </c:pt>
                <c:pt idx="10244">
                  <c:v>7.87</c:v>
                </c:pt>
                <c:pt idx="10245">
                  <c:v>7.8449999999999998</c:v>
                </c:pt>
                <c:pt idx="10246">
                  <c:v>7.8449999999999998</c:v>
                </c:pt>
                <c:pt idx="10247">
                  <c:v>7.8449999999999998</c:v>
                </c:pt>
                <c:pt idx="10248">
                  <c:v>7.82</c:v>
                </c:pt>
                <c:pt idx="10249">
                  <c:v>7.82</c:v>
                </c:pt>
                <c:pt idx="10250">
                  <c:v>7.82</c:v>
                </c:pt>
                <c:pt idx="10251">
                  <c:v>7.7949999999999999</c:v>
                </c:pt>
                <c:pt idx="10252">
                  <c:v>7.7949999999999999</c:v>
                </c:pt>
                <c:pt idx="10253">
                  <c:v>7.77</c:v>
                </c:pt>
                <c:pt idx="10254">
                  <c:v>7.7450000000000001</c:v>
                </c:pt>
                <c:pt idx="10255">
                  <c:v>7.7450000000000001</c:v>
                </c:pt>
                <c:pt idx="10256">
                  <c:v>7.7450000000000001</c:v>
                </c:pt>
                <c:pt idx="10257">
                  <c:v>7.7450000000000001</c:v>
                </c:pt>
                <c:pt idx="10258">
                  <c:v>7.72</c:v>
                </c:pt>
                <c:pt idx="10259">
                  <c:v>7.6950000000000003</c:v>
                </c:pt>
                <c:pt idx="10260">
                  <c:v>7.6950000000000003</c:v>
                </c:pt>
                <c:pt idx="10261">
                  <c:v>7.67</c:v>
                </c:pt>
                <c:pt idx="10262">
                  <c:v>7.67</c:v>
                </c:pt>
                <c:pt idx="10263">
                  <c:v>7.6950000000000003</c:v>
                </c:pt>
                <c:pt idx="10264">
                  <c:v>7.6950000000000003</c:v>
                </c:pt>
                <c:pt idx="10265">
                  <c:v>7.6950000000000003</c:v>
                </c:pt>
                <c:pt idx="10266">
                  <c:v>7.67</c:v>
                </c:pt>
                <c:pt idx="10267">
                  <c:v>7.6449999999999996</c:v>
                </c:pt>
                <c:pt idx="10268">
                  <c:v>7.6449999999999996</c:v>
                </c:pt>
                <c:pt idx="10269">
                  <c:v>7.6449999999999996</c:v>
                </c:pt>
                <c:pt idx="10270">
                  <c:v>7.6189999999999998</c:v>
                </c:pt>
                <c:pt idx="10271">
                  <c:v>7.6189999999999998</c:v>
                </c:pt>
                <c:pt idx="10272">
                  <c:v>7.5940000000000003</c:v>
                </c:pt>
                <c:pt idx="10273">
                  <c:v>7.5940000000000003</c:v>
                </c:pt>
                <c:pt idx="10274">
                  <c:v>7.5940000000000003</c:v>
                </c:pt>
                <c:pt idx="10275">
                  <c:v>7.5940000000000003</c:v>
                </c:pt>
                <c:pt idx="10276">
                  <c:v>7.5940000000000003</c:v>
                </c:pt>
                <c:pt idx="10277">
                  <c:v>7.5940000000000003</c:v>
                </c:pt>
                <c:pt idx="10278">
                  <c:v>7.5940000000000003</c:v>
                </c:pt>
                <c:pt idx="10279">
                  <c:v>7.5940000000000003</c:v>
                </c:pt>
                <c:pt idx="10280">
                  <c:v>7.5940000000000003</c:v>
                </c:pt>
                <c:pt idx="10281">
                  <c:v>7.5940000000000003</c:v>
                </c:pt>
                <c:pt idx="10282">
                  <c:v>7.5940000000000003</c:v>
                </c:pt>
                <c:pt idx="10283">
                  <c:v>7.5940000000000003</c:v>
                </c:pt>
                <c:pt idx="10284">
                  <c:v>7.5940000000000003</c:v>
                </c:pt>
                <c:pt idx="10285">
                  <c:v>7.5940000000000003</c:v>
                </c:pt>
                <c:pt idx="10286">
                  <c:v>7.5940000000000003</c:v>
                </c:pt>
                <c:pt idx="10287">
                  <c:v>7.569</c:v>
                </c:pt>
                <c:pt idx="10288">
                  <c:v>7.569</c:v>
                </c:pt>
                <c:pt idx="10289">
                  <c:v>7.569</c:v>
                </c:pt>
                <c:pt idx="10290">
                  <c:v>7.5439999999999996</c:v>
                </c:pt>
                <c:pt idx="10291">
                  <c:v>7.5439999999999996</c:v>
                </c:pt>
                <c:pt idx="10292">
                  <c:v>7.5439999999999996</c:v>
                </c:pt>
                <c:pt idx="10293">
                  <c:v>7.5439999999999996</c:v>
                </c:pt>
                <c:pt idx="10294">
                  <c:v>7.5439999999999996</c:v>
                </c:pt>
                <c:pt idx="10295">
                  <c:v>7.5439999999999996</c:v>
                </c:pt>
                <c:pt idx="10296">
                  <c:v>7.5439999999999996</c:v>
                </c:pt>
                <c:pt idx="10297">
                  <c:v>7.5190000000000001</c:v>
                </c:pt>
                <c:pt idx="10298">
                  <c:v>7.5439999999999996</c:v>
                </c:pt>
                <c:pt idx="10299">
                  <c:v>7.5190000000000001</c:v>
                </c:pt>
                <c:pt idx="10300">
                  <c:v>7.5190000000000001</c:v>
                </c:pt>
                <c:pt idx="10301">
                  <c:v>7.5190000000000001</c:v>
                </c:pt>
                <c:pt idx="10302">
                  <c:v>7.5439999999999996</c:v>
                </c:pt>
                <c:pt idx="10303">
                  <c:v>7.5439999999999996</c:v>
                </c:pt>
                <c:pt idx="10304">
                  <c:v>7.5439999999999996</c:v>
                </c:pt>
                <c:pt idx="10305">
                  <c:v>7.5439999999999996</c:v>
                </c:pt>
                <c:pt idx="10306">
                  <c:v>7.5439999999999996</c:v>
                </c:pt>
                <c:pt idx="10307">
                  <c:v>7.569</c:v>
                </c:pt>
                <c:pt idx="10308">
                  <c:v>7.5940000000000003</c:v>
                </c:pt>
                <c:pt idx="10309">
                  <c:v>7.5940000000000003</c:v>
                </c:pt>
                <c:pt idx="10310">
                  <c:v>7.6189999999999998</c:v>
                </c:pt>
                <c:pt idx="10311">
                  <c:v>7.6449999999999996</c:v>
                </c:pt>
                <c:pt idx="10312">
                  <c:v>7.6449999999999996</c:v>
                </c:pt>
                <c:pt idx="10313">
                  <c:v>7.6950000000000003</c:v>
                </c:pt>
                <c:pt idx="10314">
                  <c:v>7.72</c:v>
                </c:pt>
                <c:pt idx="10315">
                  <c:v>7.77</c:v>
                </c:pt>
                <c:pt idx="10316">
                  <c:v>7.7949999999999999</c:v>
                </c:pt>
                <c:pt idx="10317">
                  <c:v>7.82</c:v>
                </c:pt>
                <c:pt idx="10318">
                  <c:v>7.8449999999999998</c:v>
                </c:pt>
                <c:pt idx="10319">
                  <c:v>7.87</c:v>
                </c:pt>
                <c:pt idx="10320">
                  <c:v>7.8949999999999996</c:v>
                </c:pt>
                <c:pt idx="10321">
                  <c:v>7.8949999999999996</c:v>
                </c:pt>
                <c:pt idx="10322">
                  <c:v>7.9450000000000003</c:v>
                </c:pt>
                <c:pt idx="10323">
                  <c:v>7.9950000000000001</c:v>
                </c:pt>
                <c:pt idx="10324">
                  <c:v>8.02</c:v>
                </c:pt>
                <c:pt idx="10325">
                  <c:v>8.07</c:v>
                </c:pt>
                <c:pt idx="10326">
                  <c:v>8.07</c:v>
                </c:pt>
                <c:pt idx="10327">
                  <c:v>8.0449999999999999</c:v>
                </c:pt>
                <c:pt idx="10328">
                  <c:v>8.07</c:v>
                </c:pt>
                <c:pt idx="10329">
                  <c:v>8.0449999999999999</c:v>
                </c:pt>
                <c:pt idx="10330">
                  <c:v>7.9950000000000001</c:v>
                </c:pt>
                <c:pt idx="10331">
                  <c:v>7.9950000000000001</c:v>
                </c:pt>
                <c:pt idx="10332">
                  <c:v>7.97</c:v>
                </c:pt>
                <c:pt idx="10333">
                  <c:v>7.9450000000000003</c:v>
                </c:pt>
                <c:pt idx="10334">
                  <c:v>7.92</c:v>
                </c:pt>
                <c:pt idx="10335">
                  <c:v>7.8949999999999996</c:v>
                </c:pt>
                <c:pt idx="10336">
                  <c:v>7.8949999999999996</c:v>
                </c:pt>
                <c:pt idx="10337">
                  <c:v>7.8949999999999996</c:v>
                </c:pt>
                <c:pt idx="10338">
                  <c:v>7.8949999999999996</c:v>
                </c:pt>
                <c:pt idx="10339">
                  <c:v>7.92</c:v>
                </c:pt>
                <c:pt idx="10340">
                  <c:v>7.8949999999999996</c:v>
                </c:pt>
                <c:pt idx="10341">
                  <c:v>7.87</c:v>
                </c:pt>
                <c:pt idx="10342">
                  <c:v>7.8449999999999998</c:v>
                </c:pt>
                <c:pt idx="10343">
                  <c:v>7.82</c:v>
                </c:pt>
                <c:pt idx="10344">
                  <c:v>7.7949999999999999</c:v>
                </c:pt>
                <c:pt idx="10345">
                  <c:v>7.7949999999999999</c:v>
                </c:pt>
                <c:pt idx="10346">
                  <c:v>7.77</c:v>
                </c:pt>
                <c:pt idx="10347">
                  <c:v>7.7450000000000001</c:v>
                </c:pt>
                <c:pt idx="10348">
                  <c:v>7.6950000000000003</c:v>
                </c:pt>
                <c:pt idx="10349">
                  <c:v>7.6950000000000003</c:v>
                </c:pt>
                <c:pt idx="10350">
                  <c:v>7.6449999999999996</c:v>
                </c:pt>
                <c:pt idx="10351">
                  <c:v>7.6449999999999996</c:v>
                </c:pt>
                <c:pt idx="10352">
                  <c:v>7.6449999999999996</c:v>
                </c:pt>
                <c:pt idx="10353">
                  <c:v>7.6189999999999998</c:v>
                </c:pt>
                <c:pt idx="10354">
                  <c:v>7.6189999999999998</c:v>
                </c:pt>
                <c:pt idx="10355">
                  <c:v>7.6189999999999998</c:v>
                </c:pt>
                <c:pt idx="10356">
                  <c:v>7.5940000000000003</c:v>
                </c:pt>
                <c:pt idx="10357">
                  <c:v>7.5940000000000003</c:v>
                </c:pt>
                <c:pt idx="10358">
                  <c:v>7.5940000000000003</c:v>
                </c:pt>
                <c:pt idx="10359">
                  <c:v>7.569</c:v>
                </c:pt>
                <c:pt idx="10360">
                  <c:v>7.569</c:v>
                </c:pt>
                <c:pt idx="10361">
                  <c:v>7.5439999999999996</c:v>
                </c:pt>
                <c:pt idx="10362">
                  <c:v>7.5439999999999996</c:v>
                </c:pt>
                <c:pt idx="10363">
                  <c:v>7.5439999999999996</c:v>
                </c:pt>
                <c:pt idx="10364">
                  <c:v>7.5439999999999996</c:v>
                </c:pt>
                <c:pt idx="10365">
                  <c:v>7.5190000000000001</c:v>
                </c:pt>
                <c:pt idx="10366">
                  <c:v>7.5190000000000001</c:v>
                </c:pt>
                <c:pt idx="10367">
                  <c:v>7.5190000000000001</c:v>
                </c:pt>
                <c:pt idx="10368">
                  <c:v>7.5190000000000001</c:v>
                </c:pt>
                <c:pt idx="10369">
                  <c:v>7.5190000000000001</c:v>
                </c:pt>
                <c:pt idx="10370">
                  <c:v>7.5190000000000001</c:v>
                </c:pt>
                <c:pt idx="10371">
                  <c:v>7.5190000000000001</c:v>
                </c:pt>
                <c:pt idx="10372">
                  <c:v>7.5439999999999996</c:v>
                </c:pt>
                <c:pt idx="10373">
                  <c:v>7.5439999999999996</c:v>
                </c:pt>
                <c:pt idx="10374">
                  <c:v>7.5439999999999996</c:v>
                </c:pt>
                <c:pt idx="10375">
                  <c:v>7.5439999999999996</c:v>
                </c:pt>
                <c:pt idx="10376">
                  <c:v>7.5439999999999996</c:v>
                </c:pt>
                <c:pt idx="10377">
                  <c:v>7.5439999999999996</c:v>
                </c:pt>
                <c:pt idx="10378">
                  <c:v>7.5439999999999996</c:v>
                </c:pt>
                <c:pt idx="10379">
                  <c:v>7.5439999999999996</c:v>
                </c:pt>
                <c:pt idx="10380">
                  <c:v>7.5439999999999996</c:v>
                </c:pt>
                <c:pt idx="10381">
                  <c:v>7.5439999999999996</c:v>
                </c:pt>
                <c:pt idx="10382">
                  <c:v>7.5439999999999996</c:v>
                </c:pt>
                <c:pt idx="10383">
                  <c:v>7.5439999999999996</c:v>
                </c:pt>
                <c:pt idx="10384">
                  <c:v>7.5439999999999996</c:v>
                </c:pt>
                <c:pt idx="10385">
                  <c:v>7.5439999999999996</c:v>
                </c:pt>
                <c:pt idx="10386">
                  <c:v>7.5439999999999996</c:v>
                </c:pt>
                <c:pt idx="10387">
                  <c:v>7.5439999999999996</c:v>
                </c:pt>
                <c:pt idx="10388">
                  <c:v>7.5439999999999996</c:v>
                </c:pt>
                <c:pt idx="10389">
                  <c:v>7.5439999999999996</c:v>
                </c:pt>
                <c:pt idx="10390">
                  <c:v>7.5439999999999996</c:v>
                </c:pt>
                <c:pt idx="10391">
                  <c:v>7.5439999999999996</c:v>
                </c:pt>
                <c:pt idx="10392">
                  <c:v>7.5439999999999996</c:v>
                </c:pt>
                <c:pt idx="10393">
                  <c:v>7.5439999999999996</c:v>
                </c:pt>
                <c:pt idx="10394">
                  <c:v>7.5439999999999996</c:v>
                </c:pt>
                <c:pt idx="10395">
                  <c:v>7.5439999999999996</c:v>
                </c:pt>
                <c:pt idx="10396">
                  <c:v>7.5439999999999996</c:v>
                </c:pt>
                <c:pt idx="10397">
                  <c:v>7.5439999999999996</c:v>
                </c:pt>
                <c:pt idx="10398">
                  <c:v>7.5439999999999996</c:v>
                </c:pt>
                <c:pt idx="10399">
                  <c:v>7.5439999999999996</c:v>
                </c:pt>
                <c:pt idx="10400">
                  <c:v>7.5439999999999996</c:v>
                </c:pt>
                <c:pt idx="10401">
                  <c:v>7.569</c:v>
                </c:pt>
                <c:pt idx="10402">
                  <c:v>7.569</c:v>
                </c:pt>
                <c:pt idx="10403">
                  <c:v>7.569</c:v>
                </c:pt>
                <c:pt idx="10404">
                  <c:v>7.569</c:v>
                </c:pt>
                <c:pt idx="10405">
                  <c:v>7.5940000000000003</c:v>
                </c:pt>
                <c:pt idx="10406">
                  <c:v>7.6189999999999998</c:v>
                </c:pt>
                <c:pt idx="10407">
                  <c:v>7.6189999999999998</c:v>
                </c:pt>
                <c:pt idx="10408">
                  <c:v>7.6449999999999996</c:v>
                </c:pt>
                <c:pt idx="10409">
                  <c:v>7.6449999999999996</c:v>
                </c:pt>
                <c:pt idx="10410">
                  <c:v>7.6449999999999996</c:v>
                </c:pt>
                <c:pt idx="10411">
                  <c:v>7.6449999999999996</c:v>
                </c:pt>
                <c:pt idx="10412">
                  <c:v>7.6449999999999996</c:v>
                </c:pt>
                <c:pt idx="10413">
                  <c:v>7.6449999999999996</c:v>
                </c:pt>
                <c:pt idx="10414">
                  <c:v>7.67</c:v>
                </c:pt>
                <c:pt idx="10415">
                  <c:v>7.6950000000000003</c:v>
                </c:pt>
                <c:pt idx="10416">
                  <c:v>7.72</c:v>
                </c:pt>
                <c:pt idx="10417">
                  <c:v>7.77</c:v>
                </c:pt>
                <c:pt idx="10418">
                  <c:v>7.7949999999999999</c:v>
                </c:pt>
                <c:pt idx="10419">
                  <c:v>7.7949999999999999</c:v>
                </c:pt>
                <c:pt idx="10420">
                  <c:v>7.7949999999999999</c:v>
                </c:pt>
                <c:pt idx="10421">
                  <c:v>7.7949999999999999</c:v>
                </c:pt>
                <c:pt idx="10422">
                  <c:v>7.77</c:v>
                </c:pt>
                <c:pt idx="10423">
                  <c:v>7.77</c:v>
                </c:pt>
                <c:pt idx="10424">
                  <c:v>7.77</c:v>
                </c:pt>
                <c:pt idx="10425">
                  <c:v>7.77</c:v>
                </c:pt>
                <c:pt idx="10426">
                  <c:v>7.77</c:v>
                </c:pt>
                <c:pt idx="10427">
                  <c:v>7.77</c:v>
                </c:pt>
                <c:pt idx="10428">
                  <c:v>7.77</c:v>
                </c:pt>
                <c:pt idx="10429">
                  <c:v>7.77</c:v>
                </c:pt>
                <c:pt idx="10430">
                  <c:v>7.7949999999999999</c:v>
                </c:pt>
                <c:pt idx="10431">
                  <c:v>7.7949999999999999</c:v>
                </c:pt>
                <c:pt idx="10432">
                  <c:v>7.82</c:v>
                </c:pt>
                <c:pt idx="10433">
                  <c:v>7.7949999999999999</c:v>
                </c:pt>
                <c:pt idx="10434">
                  <c:v>7.77</c:v>
                </c:pt>
                <c:pt idx="10435">
                  <c:v>7.7450000000000001</c:v>
                </c:pt>
                <c:pt idx="10436">
                  <c:v>7.7450000000000001</c:v>
                </c:pt>
                <c:pt idx="10437">
                  <c:v>7.7450000000000001</c:v>
                </c:pt>
                <c:pt idx="10438">
                  <c:v>7.7450000000000001</c:v>
                </c:pt>
                <c:pt idx="10439">
                  <c:v>7.72</c:v>
                </c:pt>
                <c:pt idx="10440">
                  <c:v>7.6950000000000003</c:v>
                </c:pt>
                <c:pt idx="10441">
                  <c:v>7.6950000000000003</c:v>
                </c:pt>
                <c:pt idx="10442">
                  <c:v>7.6950000000000003</c:v>
                </c:pt>
                <c:pt idx="10443">
                  <c:v>7.67</c:v>
                </c:pt>
                <c:pt idx="10444">
                  <c:v>7.6449999999999996</c:v>
                </c:pt>
                <c:pt idx="10445">
                  <c:v>7.6449999999999996</c:v>
                </c:pt>
                <c:pt idx="10446">
                  <c:v>7.6449999999999996</c:v>
                </c:pt>
                <c:pt idx="10447">
                  <c:v>7.6449999999999996</c:v>
                </c:pt>
                <c:pt idx="10448">
                  <c:v>7.6189999999999998</c:v>
                </c:pt>
                <c:pt idx="10449">
                  <c:v>7.6189999999999998</c:v>
                </c:pt>
                <c:pt idx="10450">
                  <c:v>7.6189999999999998</c:v>
                </c:pt>
                <c:pt idx="10451">
                  <c:v>7.6189999999999998</c:v>
                </c:pt>
                <c:pt idx="10452">
                  <c:v>7.6189999999999998</c:v>
                </c:pt>
                <c:pt idx="10453">
                  <c:v>7.6189999999999998</c:v>
                </c:pt>
                <c:pt idx="10454">
                  <c:v>7.6189999999999998</c:v>
                </c:pt>
                <c:pt idx="10455">
                  <c:v>7.6189999999999998</c:v>
                </c:pt>
                <c:pt idx="10456">
                  <c:v>7.6189999999999998</c:v>
                </c:pt>
                <c:pt idx="10457">
                  <c:v>7.6189999999999998</c:v>
                </c:pt>
                <c:pt idx="10458">
                  <c:v>7.5940000000000003</c:v>
                </c:pt>
                <c:pt idx="10459">
                  <c:v>7.5940000000000003</c:v>
                </c:pt>
                <c:pt idx="10460">
                  <c:v>7.5940000000000003</c:v>
                </c:pt>
                <c:pt idx="10461">
                  <c:v>7.5940000000000003</c:v>
                </c:pt>
                <c:pt idx="10462">
                  <c:v>7.5940000000000003</c:v>
                </c:pt>
                <c:pt idx="10463">
                  <c:v>7.5940000000000003</c:v>
                </c:pt>
                <c:pt idx="10464">
                  <c:v>7.569</c:v>
                </c:pt>
                <c:pt idx="10465">
                  <c:v>7.5940000000000003</c:v>
                </c:pt>
                <c:pt idx="10466">
                  <c:v>7.5940000000000003</c:v>
                </c:pt>
                <c:pt idx="10467">
                  <c:v>7.5940000000000003</c:v>
                </c:pt>
                <c:pt idx="10468">
                  <c:v>7.5940000000000003</c:v>
                </c:pt>
                <c:pt idx="10469">
                  <c:v>7.5940000000000003</c:v>
                </c:pt>
                <c:pt idx="10470">
                  <c:v>7.5940000000000003</c:v>
                </c:pt>
                <c:pt idx="10471">
                  <c:v>7.5940000000000003</c:v>
                </c:pt>
                <c:pt idx="10472">
                  <c:v>7.5940000000000003</c:v>
                </c:pt>
                <c:pt idx="10473">
                  <c:v>7.5940000000000003</c:v>
                </c:pt>
                <c:pt idx="10474">
                  <c:v>7.5940000000000003</c:v>
                </c:pt>
                <c:pt idx="10475">
                  <c:v>7.5940000000000003</c:v>
                </c:pt>
                <c:pt idx="10476">
                  <c:v>7.569</c:v>
                </c:pt>
                <c:pt idx="10477">
                  <c:v>7.569</c:v>
                </c:pt>
                <c:pt idx="10478">
                  <c:v>7.569</c:v>
                </c:pt>
                <c:pt idx="10479">
                  <c:v>7.5439999999999996</c:v>
                </c:pt>
                <c:pt idx="10480">
                  <c:v>7.5439999999999996</c:v>
                </c:pt>
                <c:pt idx="10481">
                  <c:v>7.5190000000000001</c:v>
                </c:pt>
                <c:pt idx="10482">
                  <c:v>7.5190000000000001</c:v>
                </c:pt>
                <c:pt idx="10483">
                  <c:v>7.5190000000000001</c:v>
                </c:pt>
                <c:pt idx="10484">
                  <c:v>7.5190000000000001</c:v>
                </c:pt>
                <c:pt idx="10485">
                  <c:v>7.5190000000000001</c:v>
                </c:pt>
                <c:pt idx="10486">
                  <c:v>7.5190000000000001</c:v>
                </c:pt>
                <c:pt idx="10487">
                  <c:v>7.5190000000000001</c:v>
                </c:pt>
                <c:pt idx="10488">
                  <c:v>7.5190000000000001</c:v>
                </c:pt>
                <c:pt idx="10489">
                  <c:v>7.4939999999999998</c:v>
                </c:pt>
                <c:pt idx="10490">
                  <c:v>7.4939999999999998</c:v>
                </c:pt>
                <c:pt idx="10491">
                  <c:v>7.4939999999999998</c:v>
                </c:pt>
                <c:pt idx="10492">
                  <c:v>7.4939999999999998</c:v>
                </c:pt>
                <c:pt idx="10493">
                  <c:v>7.4939999999999998</c:v>
                </c:pt>
                <c:pt idx="10494">
                  <c:v>7.4939999999999998</c:v>
                </c:pt>
                <c:pt idx="10495">
                  <c:v>7.4939999999999998</c:v>
                </c:pt>
                <c:pt idx="10496">
                  <c:v>7.4939999999999998</c:v>
                </c:pt>
                <c:pt idx="10497">
                  <c:v>7.4939999999999998</c:v>
                </c:pt>
                <c:pt idx="10498">
                  <c:v>7.4939999999999998</c:v>
                </c:pt>
                <c:pt idx="10499">
                  <c:v>7.4939999999999998</c:v>
                </c:pt>
                <c:pt idx="10500">
                  <c:v>7.5190000000000001</c:v>
                </c:pt>
                <c:pt idx="10501">
                  <c:v>7.5439999999999996</c:v>
                </c:pt>
                <c:pt idx="10502">
                  <c:v>7.5940000000000003</c:v>
                </c:pt>
                <c:pt idx="10503">
                  <c:v>7.6449999999999996</c:v>
                </c:pt>
                <c:pt idx="10504">
                  <c:v>7.6950000000000003</c:v>
                </c:pt>
                <c:pt idx="10505">
                  <c:v>7.7450000000000001</c:v>
                </c:pt>
                <c:pt idx="10506">
                  <c:v>7.8449999999999998</c:v>
                </c:pt>
                <c:pt idx="10507">
                  <c:v>7.87</c:v>
                </c:pt>
                <c:pt idx="10508">
                  <c:v>7.8949999999999996</c:v>
                </c:pt>
                <c:pt idx="10509">
                  <c:v>7.9450000000000003</c:v>
                </c:pt>
                <c:pt idx="10510">
                  <c:v>7.9950000000000001</c:v>
                </c:pt>
                <c:pt idx="10511">
                  <c:v>8.02</c:v>
                </c:pt>
                <c:pt idx="10512">
                  <c:v>8.0449999999999999</c:v>
                </c:pt>
                <c:pt idx="10513">
                  <c:v>8.0950000000000006</c:v>
                </c:pt>
                <c:pt idx="10514">
                  <c:v>8.1449999999999996</c:v>
                </c:pt>
                <c:pt idx="10515">
                  <c:v>8.1199999999999992</c:v>
                </c:pt>
                <c:pt idx="10516">
                  <c:v>8.02</c:v>
                </c:pt>
                <c:pt idx="10517">
                  <c:v>7.9950000000000001</c:v>
                </c:pt>
                <c:pt idx="10518">
                  <c:v>7.97</c:v>
                </c:pt>
                <c:pt idx="10519">
                  <c:v>8.0449999999999999</c:v>
                </c:pt>
                <c:pt idx="10520">
                  <c:v>8.0449999999999999</c:v>
                </c:pt>
                <c:pt idx="10521">
                  <c:v>8.0950000000000006</c:v>
                </c:pt>
                <c:pt idx="10522">
                  <c:v>8.1199999999999992</c:v>
                </c:pt>
                <c:pt idx="10523">
                  <c:v>8.1199999999999992</c:v>
                </c:pt>
                <c:pt idx="10524">
                  <c:v>8.1199999999999992</c:v>
                </c:pt>
                <c:pt idx="10525">
                  <c:v>8.1449999999999996</c:v>
                </c:pt>
                <c:pt idx="10526">
                  <c:v>8.1199999999999992</c:v>
                </c:pt>
                <c:pt idx="10527">
                  <c:v>8.0950000000000006</c:v>
                </c:pt>
                <c:pt idx="10528">
                  <c:v>8.07</c:v>
                </c:pt>
                <c:pt idx="10529">
                  <c:v>8.0449999999999999</c:v>
                </c:pt>
                <c:pt idx="10530">
                  <c:v>8.02</c:v>
                </c:pt>
                <c:pt idx="10531">
                  <c:v>7.97</c:v>
                </c:pt>
                <c:pt idx="10532">
                  <c:v>7.92</c:v>
                </c:pt>
                <c:pt idx="10533">
                  <c:v>7.87</c:v>
                </c:pt>
                <c:pt idx="10534">
                  <c:v>7.82</c:v>
                </c:pt>
                <c:pt idx="10535">
                  <c:v>7.7949999999999999</c:v>
                </c:pt>
                <c:pt idx="10536">
                  <c:v>7.77</c:v>
                </c:pt>
                <c:pt idx="10537">
                  <c:v>7.7450000000000001</c:v>
                </c:pt>
                <c:pt idx="10538">
                  <c:v>7.6950000000000003</c:v>
                </c:pt>
                <c:pt idx="10539">
                  <c:v>7.6950000000000003</c:v>
                </c:pt>
                <c:pt idx="10540">
                  <c:v>7.67</c:v>
                </c:pt>
                <c:pt idx="10541">
                  <c:v>7.6449999999999996</c:v>
                </c:pt>
                <c:pt idx="10542">
                  <c:v>7.6449999999999996</c:v>
                </c:pt>
                <c:pt idx="10543">
                  <c:v>7.6189999999999998</c:v>
                </c:pt>
                <c:pt idx="10544">
                  <c:v>7.6189999999999998</c:v>
                </c:pt>
                <c:pt idx="10545">
                  <c:v>7.6189999999999998</c:v>
                </c:pt>
                <c:pt idx="10546">
                  <c:v>7.5940000000000003</c:v>
                </c:pt>
                <c:pt idx="10547">
                  <c:v>7.5940000000000003</c:v>
                </c:pt>
                <c:pt idx="10548">
                  <c:v>7.5940000000000003</c:v>
                </c:pt>
                <c:pt idx="10549">
                  <c:v>7.569</c:v>
                </c:pt>
                <c:pt idx="10550">
                  <c:v>7.5439999999999996</c:v>
                </c:pt>
                <c:pt idx="10551">
                  <c:v>7.5439999999999996</c:v>
                </c:pt>
                <c:pt idx="10552">
                  <c:v>7.5439999999999996</c:v>
                </c:pt>
                <c:pt idx="10553">
                  <c:v>7.5439999999999996</c:v>
                </c:pt>
                <c:pt idx="10554">
                  <c:v>7.5439999999999996</c:v>
                </c:pt>
                <c:pt idx="10555">
                  <c:v>7.5439999999999996</c:v>
                </c:pt>
                <c:pt idx="10556">
                  <c:v>7.5439999999999996</c:v>
                </c:pt>
                <c:pt idx="10557">
                  <c:v>7.5190000000000001</c:v>
                </c:pt>
                <c:pt idx="10558">
                  <c:v>7.5190000000000001</c:v>
                </c:pt>
                <c:pt idx="10559">
                  <c:v>7.4939999999999998</c:v>
                </c:pt>
                <c:pt idx="10560">
                  <c:v>7.4939999999999998</c:v>
                </c:pt>
                <c:pt idx="10561">
                  <c:v>7.4939999999999998</c:v>
                </c:pt>
                <c:pt idx="10562">
                  <c:v>7.4939999999999998</c:v>
                </c:pt>
                <c:pt idx="10563">
                  <c:v>7.4939999999999998</c:v>
                </c:pt>
                <c:pt idx="10564">
                  <c:v>7.4939999999999998</c:v>
                </c:pt>
                <c:pt idx="10565">
                  <c:v>7.4690000000000003</c:v>
                </c:pt>
                <c:pt idx="10566">
                  <c:v>7.4690000000000003</c:v>
                </c:pt>
                <c:pt idx="10567">
                  <c:v>7.4690000000000003</c:v>
                </c:pt>
                <c:pt idx="10568">
                  <c:v>7.4690000000000003</c:v>
                </c:pt>
                <c:pt idx="10569">
                  <c:v>7.4690000000000003</c:v>
                </c:pt>
                <c:pt idx="10570">
                  <c:v>7.444</c:v>
                </c:pt>
                <c:pt idx="10571">
                  <c:v>7.444</c:v>
                </c:pt>
                <c:pt idx="10572">
                  <c:v>7.444</c:v>
                </c:pt>
                <c:pt idx="10573">
                  <c:v>7.444</c:v>
                </c:pt>
                <c:pt idx="10574">
                  <c:v>7.444</c:v>
                </c:pt>
                <c:pt idx="10575">
                  <c:v>7.444</c:v>
                </c:pt>
                <c:pt idx="10576">
                  <c:v>7.444</c:v>
                </c:pt>
                <c:pt idx="10577">
                  <c:v>7.444</c:v>
                </c:pt>
                <c:pt idx="10578">
                  <c:v>7.444</c:v>
                </c:pt>
                <c:pt idx="10579">
                  <c:v>7.444</c:v>
                </c:pt>
                <c:pt idx="10580">
                  <c:v>7.4189999999999996</c:v>
                </c:pt>
                <c:pt idx="10581">
                  <c:v>7.4189999999999996</c:v>
                </c:pt>
                <c:pt idx="10582">
                  <c:v>7.4189999999999996</c:v>
                </c:pt>
                <c:pt idx="10583">
                  <c:v>7.4189999999999996</c:v>
                </c:pt>
                <c:pt idx="10584">
                  <c:v>7.4189999999999996</c:v>
                </c:pt>
                <c:pt idx="10585">
                  <c:v>7.4189999999999996</c:v>
                </c:pt>
                <c:pt idx="10586">
                  <c:v>7.3929999999999998</c:v>
                </c:pt>
                <c:pt idx="10587">
                  <c:v>7.3929999999999998</c:v>
                </c:pt>
                <c:pt idx="10588">
                  <c:v>7.3929999999999998</c:v>
                </c:pt>
                <c:pt idx="10589">
                  <c:v>7.3680000000000003</c:v>
                </c:pt>
                <c:pt idx="10590">
                  <c:v>7.343</c:v>
                </c:pt>
                <c:pt idx="10591">
                  <c:v>7.3680000000000003</c:v>
                </c:pt>
                <c:pt idx="10592">
                  <c:v>7.3680000000000003</c:v>
                </c:pt>
                <c:pt idx="10593">
                  <c:v>7.3929999999999998</c:v>
                </c:pt>
                <c:pt idx="10594">
                  <c:v>7.3929999999999998</c:v>
                </c:pt>
                <c:pt idx="10595">
                  <c:v>7.4189999999999996</c:v>
                </c:pt>
                <c:pt idx="10596">
                  <c:v>7.444</c:v>
                </c:pt>
                <c:pt idx="10597">
                  <c:v>7.4939999999999998</c:v>
                </c:pt>
                <c:pt idx="10598">
                  <c:v>7.5439999999999996</c:v>
                </c:pt>
                <c:pt idx="10599">
                  <c:v>7.6189999999999998</c:v>
                </c:pt>
                <c:pt idx="10600">
                  <c:v>7.72</c:v>
                </c:pt>
                <c:pt idx="10601">
                  <c:v>7.7949999999999999</c:v>
                </c:pt>
                <c:pt idx="10602">
                  <c:v>7.87</c:v>
                </c:pt>
                <c:pt idx="10603">
                  <c:v>7.92</c:v>
                </c:pt>
                <c:pt idx="10604">
                  <c:v>7.9450000000000003</c:v>
                </c:pt>
                <c:pt idx="10605">
                  <c:v>7.97</c:v>
                </c:pt>
                <c:pt idx="10606">
                  <c:v>8.02</c:v>
                </c:pt>
                <c:pt idx="10607">
                  <c:v>8.0449999999999999</c:v>
                </c:pt>
                <c:pt idx="10608">
                  <c:v>8.0950000000000006</c:v>
                </c:pt>
                <c:pt idx="10609">
                  <c:v>8.1199999999999992</c:v>
                </c:pt>
                <c:pt idx="10610">
                  <c:v>8.1449999999999996</c:v>
                </c:pt>
                <c:pt idx="10611">
                  <c:v>8.1950000000000003</c:v>
                </c:pt>
                <c:pt idx="10612">
                  <c:v>8.2200000000000006</c:v>
                </c:pt>
                <c:pt idx="10613">
                  <c:v>8.2200000000000006</c:v>
                </c:pt>
                <c:pt idx="10614">
                  <c:v>8.2449999999999992</c:v>
                </c:pt>
                <c:pt idx="10615">
                  <c:v>8.2449999999999992</c:v>
                </c:pt>
                <c:pt idx="10616">
                  <c:v>8.2449999999999992</c:v>
                </c:pt>
                <c:pt idx="10617">
                  <c:v>8.27</c:v>
                </c:pt>
                <c:pt idx="10618">
                  <c:v>8.2949999999999999</c:v>
                </c:pt>
                <c:pt idx="10619">
                  <c:v>8.2949999999999999</c:v>
                </c:pt>
                <c:pt idx="10620">
                  <c:v>8.27</c:v>
                </c:pt>
                <c:pt idx="10621">
                  <c:v>8.2449999999999992</c:v>
                </c:pt>
                <c:pt idx="10622">
                  <c:v>8.2449999999999992</c:v>
                </c:pt>
                <c:pt idx="10623">
                  <c:v>8.2200000000000006</c:v>
                </c:pt>
                <c:pt idx="10624">
                  <c:v>8.1950000000000003</c:v>
                </c:pt>
                <c:pt idx="10625">
                  <c:v>8.17</c:v>
                </c:pt>
                <c:pt idx="10626">
                  <c:v>8.1449999999999996</c:v>
                </c:pt>
                <c:pt idx="10627">
                  <c:v>8.1449999999999996</c:v>
                </c:pt>
                <c:pt idx="10628">
                  <c:v>8.0449999999999999</c:v>
                </c:pt>
                <c:pt idx="10629">
                  <c:v>7.97</c:v>
                </c:pt>
                <c:pt idx="10630">
                  <c:v>7.8949999999999996</c:v>
                </c:pt>
                <c:pt idx="10631">
                  <c:v>7.8449999999999998</c:v>
                </c:pt>
                <c:pt idx="10632">
                  <c:v>7.82</c:v>
                </c:pt>
                <c:pt idx="10633">
                  <c:v>7.7949999999999999</c:v>
                </c:pt>
                <c:pt idx="10634">
                  <c:v>7.7949999999999999</c:v>
                </c:pt>
                <c:pt idx="10635">
                  <c:v>7.77</c:v>
                </c:pt>
                <c:pt idx="10636">
                  <c:v>7.72</c:v>
                </c:pt>
                <c:pt idx="10637">
                  <c:v>7.72</c:v>
                </c:pt>
                <c:pt idx="10638">
                  <c:v>7.72</c:v>
                </c:pt>
                <c:pt idx="10639">
                  <c:v>7.6950000000000003</c:v>
                </c:pt>
                <c:pt idx="10640">
                  <c:v>7.67</c:v>
                </c:pt>
                <c:pt idx="10641">
                  <c:v>7.67</c:v>
                </c:pt>
                <c:pt idx="10642">
                  <c:v>7.6449999999999996</c:v>
                </c:pt>
                <c:pt idx="10643">
                  <c:v>7.6449999999999996</c:v>
                </c:pt>
                <c:pt idx="10644">
                  <c:v>7.6449999999999996</c:v>
                </c:pt>
                <c:pt idx="10645">
                  <c:v>7.6449999999999996</c:v>
                </c:pt>
                <c:pt idx="10646">
                  <c:v>7.6449999999999996</c:v>
                </c:pt>
                <c:pt idx="10647">
                  <c:v>7.6189999999999998</c:v>
                </c:pt>
                <c:pt idx="10648">
                  <c:v>7.5940000000000003</c:v>
                </c:pt>
                <c:pt idx="10649">
                  <c:v>7.5940000000000003</c:v>
                </c:pt>
                <c:pt idx="10650">
                  <c:v>7.5940000000000003</c:v>
                </c:pt>
                <c:pt idx="10651">
                  <c:v>7.5940000000000003</c:v>
                </c:pt>
                <c:pt idx="10652">
                  <c:v>7.569</c:v>
                </c:pt>
                <c:pt idx="10653">
                  <c:v>7.569</c:v>
                </c:pt>
                <c:pt idx="10654">
                  <c:v>7.5439999999999996</c:v>
                </c:pt>
                <c:pt idx="10655">
                  <c:v>7.5439999999999996</c:v>
                </c:pt>
                <c:pt idx="10656">
                  <c:v>7.5439999999999996</c:v>
                </c:pt>
                <c:pt idx="10657">
                  <c:v>7.5439999999999996</c:v>
                </c:pt>
                <c:pt idx="10658">
                  <c:v>7.5439999999999996</c:v>
                </c:pt>
                <c:pt idx="10659">
                  <c:v>7.5439999999999996</c:v>
                </c:pt>
                <c:pt idx="10660">
                  <c:v>7.5190000000000001</c:v>
                </c:pt>
                <c:pt idx="10661">
                  <c:v>7.5190000000000001</c:v>
                </c:pt>
                <c:pt idx="10662">
                  <c:v>7.5190000000000001</c:v>
                </c:pt>
                <c:pt idx="10663">
                  <c:v>7.5190000000000001</c:v>
                </c:pt>
                <c:pt idx="10664">
                  <c:v>7.5190000000000001</c:v>
                </c:pt>
                <c:pt idx="10665">
                  <c:v>7.5190000000000001</c:v>
                </c:pt>
                <c:pt idx="10666">
                  <c:v>7.4939999999999998</c:v>
                </c:pt>
                <c:pt idx="10667">
                  <c:v>7.4939999999999998</c:v>
                </c:pt>
                <c:pt idx="10668">
                  <c:v>7.4939999999999998</c:v>
                </c:pt>
                <c:pt idx="10669">
                  <c:v>7.4939999999999998</c:v>
                </c:pt>
                <c:pt idx="10670">
                  <c:v>7.4690000000000003</c:v>
                </c:pt>
                <c:pt idx="10671">
                  <c:v>7.4690000000000003</c:v>
                </c:pt>
                <c:pt idx="10672">
                  <c:v>7.4690000000000003</c:v>
                </c:pt>
                <c:pt idx="10673">
                  <c:v>7.4690000000000003</c:v>
                </c:pt>
                <c:pt idx="10674">
                  <c:v>7.4690000000000003</c:v>
                </c:pt>
                <c:pt idx="10675">
                  <c:v>7.4690000000000003</c:v>
                </c:pt>
                <c:pt idx="10676">
                  <c:v>7.4690000000000003</c:v>
                </c:pt>
                <c:pt idx="10677">
                  <c:v>7.4690000000000003</c:v>
                </c:pt>
                <c:pt idx="10678">
                  <c:v>7.4690000000000003</c:v>
                </c:pt>
                <c:pt idx="10679">
                  <c:v>7.444</c:v>
                </c:pt>
                <c:pt idx="10680">
                  <c:v>7.444</c:v>
                </c:pt>
                <c:pt idx="10681">
                  <c:v>7.444</c:v>
                </c:pt>
                <c:pt idx="10682">
                  <c:v>7.444</c:v>
                </c:pt>
                <c:pt idx="10683">
                  <c:v>7.444</c:v>
                </c:pt>
                <c:pt idx="10684">
                  <c:v>7.444</c:v>
                </c:pt>
                <c:pt idx="10685">
                  <c:v>7.444</c:v>
                </c:pt>
                <c:pt idx="10686">
                  <c:v>7.444</c:v>
                </c:pt>
                <c:pt idx="10687">
                  <c:v>7.444</c:v>
                </c:pt>
                <c:pt idx="10688">
                  <c:v>7.444</c:v>
                </c:pt>
                <c:pt idx="10689">
                  <c:v>7.444</c:v>
                </c:pt>
                <c:pt idx="10690">
                  <c:v>7.444</c:v>
                </c:pt>
                <c:pt idx="10691">
                  <c:v>7.4690000000000003</c:v>
                </c:pt>
                <c:pt idx="10692">
                  <c:v>7.4939999999999998</c:v>
                </c:pt>
                <c:pt idx="10693">
                  <c:v>7.5439999999999996</c:v>
                </c:pt>
                <c:pt idx="10694">
                  <c:v>7.5940000000000003</c:v>
                </c:pt>
                <c:pt idx="10695">
                  <c:v>7.67</c:v>
                </c:pt>
                <c:pt idx="10696">
                  <c:v>7.77</c:v>
                </c:pt>
                <c:pt idx="10697">
                  <c:v>7.8449999999999998</c:v>
                </c:pt>
                <c:pt idx="10698">
                  <c:v>7.8949999999999996</c:v>
                </c:pt>
                <c:pt idx="10699">
                  <c:v>7.97</c:v>
                </c:pt>
                <c:pt idx="10700">
                  <c:v>8.02</c:v>
                </c:pt>
                <c:pt idx="10701">
                  <c:v>8.07</c:v>
                </c:pt>
                <c:pt idx="10702">
                  <c:v>8.0950000000000006</c:v>
                </c:pt>
                <c:pt idx="10703">
                  <c:v>8.1449999999999996</c:v>
                </c:pt>
                <c:pt idx="10704">
                  <c:v>8.17</c:v>
                </c:pt>
                <c:pt idx="10705">
                  <c:v>8.1950000000000003</c:v>
                </c:pt>
                <c:pt idx="10706">
                  <c:v>8.2449999999999992</c:v>
                </c:pt>
                <c:pt idx="10707">
                  <c:v>8.27</c:v>
                </c:pt>
                <c:pt idx="10708">
                  <c:v>8.2949999999999999</c:v>
                </c:pt>
                <c:pt idx="10709">
                  <c:v>8.2949999999999999</c:v>
                </c:pt>
                <c:pt idx="10710">
                  <c:v>8.3190000000000008</c:v>
                </c:pt>
                <c:pt idx="10711">
                  <c:v>8.3439999999999994</c:v>
                </c:pt>
                <c:pt idx="10712">
                  <c:v>8.3439999999999994</c:v>
                </c:pt>
                <c:pt idx="10713">
                  <c:v>8.3439999999999994</c:v>
                </c:pt>
                <c:pt idx="10714">
                  <c:v>8.3689999999999998</c:v>
                </c:pt>
                <c:pt idx="10715">
                  <c:v>8.3689999999999998</c:v>
                </c:pt>
                <c:pt idx="10716">
                  <c:v>8.3689999999999998</c:v>
                </c:pt>
                <c:pt idx="10717">
                  <c:v>8.3689999999999998</c:v>
                </c:pt>
                <c:pt idx="10718">
                  <c:v>8.3689999999999998</c:v>
                </c:pt>
                <c:pt idx="10719">
                  <c:v>8.3439999999999994</c:v>
                </c:pt>
                <c:pt idx="10720">
                  <c:v>8.2949999999999999</c:v>
                </c:pt>
                <c:pt idx="10721">
                  <c:v>8.27</c:v>
                </c:pt>
                <c:pt idx="10722">
                  <c:v>8.2449999999999992</c:v>
                </c:pt>
                <c:pt idx="10723">
                  <c:v>8.1950000000000003</c:v>
                </c:pt>
                <c:pt idx="10724">
                  <c:v>8.0950000000000006</c:v>
                </c:pt>
                <c:pt idx="10725">
                  <c:v>8.0449999999999999</c:v>
                </c:pt>
                <c:pt idx="10726">
                  <c:v>7.9950000000000001</c:v>
                </c:pt>
                <c:pt idx="10727">
                  <c:v>7.97</c:v>
                </c:pt>
                <c:pt idx="10728">
                  <c:v>7.9450000000000003</c:v>
                </c:pt>
                <c:pt idx="10729">
                  <c:v>7.87</c:v>
                </c:pt>
                <c:pt idx="10730">
                  <c:v>7.8449999999999998</c:v>
                </c:pt>
                <c:pt idx="10731">
                  <c:v>7.8449999999999998</c:v>
                </c:pt>
                <c:pt idx="10732">
                  <c:v>7.82</c:v>
                </c:pt>
                <c:pt idx="10733">
                  <c:v>7.7949999999999999</c:v>
                </c:pt>
                <c:pt idx="10734">
                  <c:v>7.77</c:v>
                </c:pt>
                <c:pt idx="10735">
                  <c:v>7.77</c:v>
                </c:pt>
                <c:pt idx="10736">
                  <c:v>7.77</c:v>
                </c:pt>
                <c:pt idx="10737">
                  <c:v>7.7450000000000001</c:v>
                </c:pt>
                <c:pt idx="10738">
                  <c:v>7.7450000000000001</c:v>
                </c:pt>
                <c:pt idx="10739">
                  <c:v>7.7450000000000001</c:v>
                </c:pt>
                <c:pt idx="10740">
                  <c:v>7.6950000000000003</c:v>
                </c:pt>
                <c:pt idx="10741">
                  <c:v>7.6950000000000003</c:v>
                </c:pt>
                <c:pt idx="10742">
                  <c:v>7.6950000000000003</c:v>
                </c:pt>
                <c:pt idx="10743">
                  <c:v>7.67</c:v>
                </c:pt>
                <c:pt idx="10744">
                  <c:v>7.6449999999999996</c:v>
                </c:pt>
                <c:pt idx="10745">
                  <c:v>7.6449999999999996</c:v>
                </c:pt>
                <c:pt idx="10746">
                  <c:v>7.6449999999999996</c:v>
                </c:pt>
                <c:pt idx="10747">
                  <c:v>7.6449999999999996</c:v>
                </c:pt>
                <c:pt idx="10748">
                  <c:v>7.6189999999999998</c:v>
                </c:pt>
                <c:pt idx="10749">
                  <c:v>7.6189999999999998</c:v>
                </c:pt>
                <c:pt idx="10750">
                  <c:v>7.6189999999999998</c:v>
                </c:pt>
                <c:pt idx="10751">
                  <c:v>7.6189999999999998</c:v>
                </c:pt>
                <c:pt idx="10752">
                  <c:v>7.6189999999999998</c:v>
                </c:pt>
                <c:pt idx="10753">
                  <c:v>7.5940000000000003</c:v>
                </c:pt>
                <c:pt idx="10754">
                  <c:v>7.5940000000000003</c:v>
                </c:pt>
                <c:pt idx="10755">
                  <c:v>7.569</c:v>
                </c:pt>
                <c:pt idx="10756">
                  <c:v>7.569</c:v>
                </c:pt>
                <c:pt idx="10757">
                  <c:v>7.569</c:v>
                </c:pt>
                <c:pt idx="10758">
                  <c:v>7.569</c:v>
                </c:pt>
                <c:pt idx="10759">
                  <c:v>7.569</c:v>
                </c:pt>
                <c:pt idx="10760">
                  <c:v>7.569</c:v>
                </c:pt>
                <c:pt idx="10761">
                  <c:v>7.5439999999999996</c:v>
                </c:pt>
                <c:pt idx="10762">
                  <c:v>7.5439999999999996</c:v>
                </c:pt>
                <c:pt idx="10763">
                  <c:v>7.5439999999999996</c:v>
                </c:pt>
                <c:pt idx="10764">
                  <c:v>7.5439999999999996</c:v>
                </c:pt>
                <c:pt idx="10765">
                  <c:v>7.5190000000000001</c:v>
                </c:pt>
                <c:pt idx="10766">
                  <c:v>7.5190000000000001</c:v>
                </c:pt>
                <c:pt idx="10767">
                  <c:v>7.5190000000000001</c:v>
                </c:pt>
                <c:pt idx="10768">
                  <c:v>7.4939999999999998</c:v>
                </c:pt>
                <c:pt idx="10769">
                  <c:v>7.4939999999999998</c:v>
                </c:pt>
                <c:pt idx="10770">
                  <c:v>7.4939999999999998</c:v>
                </c:pt>
                <c:pt idx="10771">
                  <c:v>7.4939999999999998</c:v>
                </c:pt>
                <c:pt idx="10772">
                  <c:v>7.4939999999999998</c:v>
                </c:pt>
                <c:pt idx="10773">
                  <c:v>7.4939999999999998</c:v>
                </c:pt>
                <c:pt idx="10774">
                  <c:v>7.4939999999999998</c:v>
                </c:pt>
                <c:pt idx="10775">
                  <c:v>7.4939999999999998</c:v>
                </c:pt>
                <c:pt idx="10776">
                  <c:v>7.4690000000000003</c:v>
                </c:pt>
                <c:pt idx="10777">
                  <c:v>7.4690000000000003</c:v>
                </c:pt>
                <c:pt idx="10778">
                  <c:v>7.4690000000000003</c:v>
                </c:pt>
                <c:pt idx="10779">
                  <c:v>7.4690000000000003</c:v>
                </c:pt>
                <c:pt idx="10780">
                  <c:v>7.4690000000000003</c:v>
                </c:pt>
                <c:pt idx="10781">
                  <c:v>7.4690000000000003</c:v>
                </c:pt>
                <c:pt idx="10782">
                  <c:v>7.4690000000000003</c:v>
                </c:pt>
                <c:pt idx="10783">
                  <c:v>7.4690000000000003</c:v>
                </c:pt>
                <c:pt idx="10784">
                  <c:v>7.4690000000000003</c:v>
                </c:pt>
                <c:pt idx="10785">
                  <c:v>7.4690000000000003</c:v>
                </c:pt>
                <c:pt idx="10786">
                  <c:v>7.4939999999999998</c:v>
                </c:pt>
                <c:pt idx="10787">
                  <c:v>7.4939999999999998</c:v>
                </c:pt>
                <c:pt idx="10788">
                  <c:v>7.5439999999999996</c:v>
                </c:pt>
                <c:pt idx="10789">
                  <c:v>7.569</c:v>
                </c:pt>
                <c:pt idx="10790">
                  <c:v>7.6189999999999998</c:v>
                </c:pt>
                <c:pt idx="10791">
                  <c:v>7.72</c:v>
                </c:pt>
                <c:pt idx="10792">
                  <c:v>7.7949999999999999</c:v>
                </c:pt>
                <c:pt idx="10793">
                  <c:v>7.82</c:v>
                </c:pt>
                <c:pt idx="10794">
                  <c:v>7.92</c:v>
                </c:pt>
                <c:pt idx="10795">
                  <c:v>7.92</c:v>
                </c:pt>
                <c:pt idx="10796">
                  <c:v>7.9450000000000003</c:v>
                </c:pt>
                <c:pt idx="10797">
                  <c:v>7.9950000000000001</c:v>
                </c:pt>
                <c:pt idx="10798">
                  <c:v>8.02</c:v>
                </c:pt>
                <c:pt idx="10799">
                  <c:v>8.0449999999999999</c:v>
                </c:pt>
                <c:pt idx="10800">
                  <c:v>8.1199999999999992</c:v>
                </c:pt>
                <c:pt idx="10801">
                  <c:v>8.2449999999999992</c:v>
                </c:pt>
                <c:pt idx="10802">
                  <c:v>8.2949999999999999</c:v>
                </c:pt>
                <c:pt idx="10803">
                  <c:v>8.3439999999999994</c:v>
                </c:pt>
                <c:pt idx="10804">
                  <c:v>8.3689999999999998</c:v>
                </c:pt>
                <c:pt idx="10805">
                  <c:v>8.3940000000000001</c:v>
                </c:pt>
                <c:pt idx="10806">
                  <c:v>8.3940000000000001</c:v>
                </c:pt>
                <c:pt idx="10807">
                  <c:v>8.4190000000000005</c:v>
                </c:pt>
                <c:pt idx="10808">
                  <c:v>8.4190000000000005</c:v>
                </c:pt>
                <c:pt idx="10809">
                  <c:v>8.4440000000000008</c:v>
                </c:pt>
                <c:pt idx="10810">
                  <c:v>8.4689999999999994</c:v>
                </c:pt>
                <c:pt idx="10811">
                  <c:v>8.4689999999999994</c:v>
                </c:pt>
                <c:pt idx="10812">
                  <c:v>8.4440000000000008</c:v>
                </c:pt>
                <c:pt idx="10813">
                  <c:v>8.4190000000000005</c:v>
                </c:pt>
                <c:pt idx="10814">
                  <c:v>8.4190000000000005</c:v>
                </c:pt>
                <c:pt idx="10815">
                  <c:v>8.3940000000000001</c:v>
                </c:pt>
                <c:pt idx="10816">
                  <c:v>8.3940000000000001</c:v>
                </c:pt>
                <c:pt idx="10817">
                  <c:v>8.3439999999999994</c:v>
                </c:pt>
                <c:pt idx="10818">
                  <c:v>8.27</c:v>
                </c:pt>
                <c:pt idx="10819">
                  <c:v>8.2449999999999992</c:v>
                </c:pt>
                <c:pt idx="10820">
                  <c:v>8.1950000000000003</c:v>
                </c:pt>
                <c:pt idx="10821">
                  <c:v>8.0950000000000006</c:v>
                </c:pt>
                <c:pt idx="10822">
                  <c:v>8.0449999999999999</c:v>
                </c:pt>
                <c:pt idx="10823">
                  <c:v>7.9950000000000001</c:v>
                </c:pt>
                <c:pt idx="10824">
                  <c:v>7.97</c:v>
                </c:pt>
                <c:pt idx="10825">
                  <c:v>7.9450000000000003</c:v>
                </c:pt>
                <c:pt idx="10826">
                  <c:v>7.92</c:v>
                </c:pt>
                <c:pt idx="10827">
                  <c:v>7.8949999999999996</c:v>
                </c:pt>
                <c:pt idx="10828">
                  <c:v>7.8449999999999998</c:v>
                </c:pt>
                <c:pt idx="10829">
                  <c:v>7.8449999999999998</c:v>
                </c:pt>
                <c:pt idx="10830">
                  <c:v>7.7949999999999999</c:v>
                </c:pt>
                <c:pt idx="10831">
                  <c:v>7.7949999999999999</c:v>
                </c:pt>
                <c:pt idx="10832">
                  <c:v>7.7949999999999999</c:v>
                </c:pt>
                <c:pt idx="10833">
                  <c:v>7.77</c:v>
                </c:pt>
                <c:pt idx="10834">
                  <c:v>7.77</c:v>
                </c:pt>
                <c:pt idx="10835">
                  <c:v>7.7450000000000001</c:v>
                </c:pt>
                <c:pt idx="10836">
                  <c:v>7.7450000000000001</c:v>
                </c:pt>
                <c:pt idx="10837">
                  <c:v>7.7450000000000001</c:v>
                </c:pt>
                <c:pt idx="10838">
                  <c:v>7.72</c:v>
                </c:pt>
                <c:pt idx="10839">
                  <c:v>7.72</c:v>
                </c:pt>
                <c:pt idx="10840">
                  <c:v>7.6950000000000003</c:v>
                </c:pt>
                <c:pt idx="10841">
                  <c:v>7.6950000000000003</c:v>
                </c:pt>
                <c:pt idx="10842">
                  <c:v>7.6950000000000003</c:v>
                </c:pt>
                <c:pt idx="10843">
                  <c:v>7.6950000000000003</c:v>
                </c:pt>
                <c:pt idx="10844">
                  <c:v>7.67</c:v>
                </c:pt>
                <c:pt idx="10845">
                  <c:v>7.67</c:v>
                </c:pt>
                <c:pt idx="10846">
                  <c:v>7.67</c:v>
                </c:pt>
                <c:pt idx="10847">
                  <c:v>7.67</c:v>
                </c:pt>
                <c:pt idx="10848">
                  <c:v>7.6449999999999996</c:v>
                </c:pt>
                <c:pt idx="10849">
                  <c:v>7.6449999999999996</c:v>
                </c:pt>
                <c:pt idx="10850">
                  <c:v>7.6449999999999996</c:v>
                </c:pt>
                <c:pt idx="10851">
                  <c:v>7.6449999999999996</c:v>
                </c:pt>
                <c:pt idx="10852">
                  <c:v>7.6189999999999998</c:v>
                </c:pt>
                <c:pt idx="10853">
                  <c:v>7.6189999999999998</c:v>
                </c:pt>
                <c:pt idx="10854">
                  <c:v>7.5940000000000003</c:v>
                </c:pt>
                <c:pt idx="10855">
                  <c:v>7.5940000000000003</c:v>
                </c:pt>
                <c:pt idx="10856">
                  <c:v>7.5940000000000003</c:v>
                </c:pt>
                <c:pt idx="10857">
                  <c:v>7.5940000000000003</c:v>
                </c:pt>
                <c:pt idx="10858">
                  <c:v>7.5940000000000003</c:v>
                </c:pt>
                <c:pt idx="10859">
                  <c:v>7.569</c:v>
                </c:pt>
                <c:pt idx="10860">
                  <c:v>7.569</c:v>
                </c:pt>
                <c:pt idx="10861">
                  <c:v>7.569</c:v>
                </c:pt>
                <c:pt idx="10862">
                  <c:v>7.5439999999999996</c:v>
                </c:pt>
                <c:pt idx="10863">
                  <c:v>7.5439999999999996</c:v>
                </c:pt>
                <c:pt idx="10864">
                  <c:v>7.5439999999999996</c:v>
                </c:pt>
                <c:pt idx="10865">
                  <c:v>7.5439999999999996</c:v>
                </c:pt>
                <c:pt idx="10866">
                  <c:v>7.5439999999999996</c:v>
                </c:pt>
                <c:pt idx="10867">
                  <c:v>7.5190000000000001</c:v>
                </c:pt>
                <c:pt idx="10868">
                  <c:v>7.5190000000000001</c:v>
                </c:pt>
                <c:pt idx="10869">
                  <c:v>7.5190000000000001</c:v>
                </c:pt>
                <c:pt idx="10870">
                  <c:v>7.5190000000000001</c:v>
                </c:pt>
                <c:pt idx="10871">
                  <c:v>7.5190000000000001</c:v>
                </c:pt>
                <c:pt idx="10872">
                  <c:v>7.5190000000000001</c:v>
                </c:pt>
                <c:pt idx="10873">
                  <c:v>7.5190000000000001</c:v>
                </c:pt>
                <c:pt idx="10874">
                  <c:v>7.4939999999999998</c:v>
                </c:pt>
                <c:pt idx="10875">
                  <c:v>7.4939999999999998</c:v>
                </c:pt>
                <c:pt idx="10876">
                  <c:v>7.4939999999999998</c:v>
                </c:pt>
                <c:pt idx="10877">
                  <c:v>7.4939999999999998</c:v>
                </c:pt>
                <c:pt idx="10878">
                  <c:v>7.4939999999999998</c:v>
                </c:pt>
                <c:pt idx="10879">
                  <c:v>7.4939999999999998</c:v>
                </c:pt>
                <c:pt idx="10880">
                  <c:v>7.4939999999999998</c:v>
                </c:pt>
                <c:pt idx="10881">
                  <c:v>7.4939999999999998</c:v>
                </c:pt>
                <c:pt idx="10882">
                  <c:v>7.5190000000000001</c:v>
                </c:pt>
                <c:pt idx="10883">
                  <c:v>7.5190000000000001</c:v>
                </c:pt>
                <c:pt idx="10884">
                  <c:v>7.5439999999999996</c:v>
                </c:pt>
                <c:pt idx="10885">
                  <c:v>7.5940000000000003</c:v>
                </c:pt>
                <c:pt idx="10886">
                  <c:v>7.67</c:v>
                </c:pt>
                <c:pt idx="10887">
                  <c:v>7.7450000000000001</c:v>
                </c:pt>
                <c:pt idx="10888">
                  <c:v>7.82</c:v>
                </c:pt>
                <c:pt idx="10889">
                  <c:v>7.8949999999999996</c:v>
                </c:pt>
                <c:pt idx="10890">
                  <c:v>7.9450000000000003</c:v>
                </c:pt>
                <c:pt idx="10891">
                  <c:v>7.9950000000000001</c:v>
                </c:pt>
                <c:pt idx="10892">
                  <c:v>8.0449999999999999</c:v>
                </c:pt>
                <c:pt idx="10893">
                  <c:v>8.0950000000000006</c:v>
                </c:pt>
                <c:pt idx="10894">
                  <c:v>8.1199999999999992</c:v>
                </c:pt>
                <c:pt idx="10895">
                  <c:v>8.1449999999999996</c:v>
                </c:pt>
                <c:pt idx="10896">
                  <c:v>8.1950000000000003</c:v>
                </c:pt>
                <c:pt idx="10897">
                  <c:v>8.2200000000000006</c:v>
                </c:pt>
                <c:pt idx="10898">
                  <c:v>8.27</c:v>
                </c:pt>
                <c:pt idx="10899">
                  <c:v>8.27</c:v>
                </c:pt>
                <c:pt idx="10900">
                  <c:v>8.2949999999999999</c:v>
                </c:pt>
                <c:pt idx="10901">
                  <c:v>8.3190000000000008</c:v>
                </c:pt>
                <c:pt idx="10902">
                  <c:v>8.3940000000000001</c:v>
                </c:pt>
                <c:pt idx="10903">
                  <c:v>8.4440000000000008</c:v>
                </c:pt>
                <c:pt idx="10904">
                  <c:v>8.4939999999999998</c:v>
                </c:pt>
                <c:pt idx="10905">
                  <c:v>8.4939999999999998</c:v>
                </c:pt>
                <c:pt idx="10906">
                  <c:v>8.4939999999999998</c:v>
                </c:pt>
                <c:pt idx="10907">
                  <c:v>8.4939999999999998</c:v>
                </c:pt>
                <c:pt idx="10908">
                  <c:v>8.4689999999999994</c:v>
                </c:pt>
                <c:pt idx="10909">
                  <c:v>8.4190000000000005</c:v>
                </c:pt>
                <c:pt idx="10910">
                  <c:v>8.4689999999999994</c:v>
                </c:pt>
                <c:pt idx="10911">
                  <c:v>8.4440000000000008</c:v>
                </c:pt>
                <c:pt idx="10912">
                  <c:v>8.4190000000000005</c:v>
                </c:pt>
                <c:pt idx="10913">
                  <c:v>8.3439999999999994</c:v>
                </c:pt>
                <c:pt idx="10914">
                  <c:v>8.3190000000000008</c:v>
                </c:pt>
                <c:pt idx="10915">
                  <c:v>8.2449999999999992</c:v>
                </c:pt>
                <c:pt idx="10916">
                  <c:v>8.1950000000000003</c:v>
                </c:pt>
                <c:pt idx="10917">
                  <c:v>8.17</c:v>
                </c:pt>
                <c:pt idx="10918">
                  <c:v>8.1199999999999992</c:v>
                </c:pt>
                <c:pt idx="10919">
                  <c:v>8.0449999999999999</c:v>
                </c:pt>
                <c:pt idx="10920">
                  <c:v>8.0449999999999999</c:v>
                </c:pt>
                <c:pt idx="10921">
                  <c:v>8.02</c:v>
                </c:pt>
                <c:pt idx="10922">
                  <c:v>7.9950000000000001</c:v>
                </c:pt>
                <c:pt idx="10923">
                  <c:v>7.92</c:v>
                </c:pt>
                <c:pt idx="10924">
                  <c:v>7.8949999999999996</c:v>
                </c:pt>
                <c:pt idx="10925">
                  <c:v>7.8449999999999998</c:v>
                </c:pt>
                <c:pt idx="10926">
                  <c:v>7.8449999999999998</c:v>
                </c:pt>
                <c:pt idx="10927">
                  <c:v>7.82</c:v>
                </c:pt>
                <c:pt idx="10928">
                  <c:v>7.7949999999999999</c:v>
                </c:pt>
                <c:pt idx="10929">
                  <c:v>7.7949999999999999</c:v>
                </c:pt>
                <c:pt idx="10930">
                  <c:v>7.7949999999999999</c:v>
                </c:pt>
                <c:pt idx="10931">
                  <c:v>7.7949999999999999</c:v>
                </c:pt>
                <c:pt idx="10932">
                  <c:v>7.77</c:v>
                </c:pt>
                <c:pt idx="10933">
                  <c:v>7.77</c:v>
                </c:pt>
                <c:pt idx="10934">
                  <c:v>7.77</c:v>
                </c:pt>
                <c:pt idx="10935">
                  <c:v>7.7450000000000001</c:v>
                </c:pt>
                <c:pt idx="10936">
                  <c:v>7.7450000000000001</c:v>
                </c:pt>
                <c:pt idx="10937">
                  <c:v>7.7450000000000001</c:v>
                </c:pt>
                <c:pt idx="10938">
                  <c:v>7.72</c:v>
                </c:pt>
                <c:pt idx="10939">
                  <c:v>7.72</c:v>
                </c:pt>
                <c:pt idx="10940">
                  <c:v>7.72</c:v>
                </c:pt>
                <c:pt idx="10941">
                  <c:v>7.72</c:v>
                </c:pt>
                <c:pt idx="10942">
                  <c:v>7.6950000000000003</c:v>
                </c:pt>
                <c:pt idx="10943">
                  <c:v>7.6950000000000003</c:v>
                </c:pt>
                <c:pt idx="10944">
                  <c:v>7.6950000000000003</c:v>
                </c:pt>
                <c:pt idx="10945">
                  <c:v>7.6950000000000003</c:v>
                </c:pt>
                <c:pt idx="10946">
                  <c:v>7.6950000000000003</c:v>
                </c:pt>
                <c:pt idx="10947">
                  <c:v>7.6950000000000003</c:v>
                </c:pt>
                <c:pt idx="10948">
                  <c:v>7.67</c:v>
                </c:pt>
                <c:pt idx="10949">
                  <c:v>7.67</c:v>
                </c:pt>
                <c:pt idx="10950">
                  <c:v>7.6449999999999996</c:v>
                </c:pt>
                <c:pt idx="10951">
                  <c:v>7.6449999999999996</c:v>
                </c:pt>
                <c:pt idx="10952">
                  <c:v>7.6449999999999996</c:v>
                </c:pt>
                <c:pt idx="10953">
                  <c:v>7.6449999999999996</c:v>
                </c:pt>
                <c:pt idx="10954">
                  <c:v>7.6449999999999996</c:v>
                </c:pt>
                <c:pt idx="10955">
                  <c:v>7.6449999999999996</c:v>
                </c:pt>
                <c:pt idx="10956">
                  <c:v>7.6189999999999998</c:v>
                </c:pt>
                <c:pt idx="10957">
                  <c:v>7.6189999999999998</c:v>
                </c:pt>
                <c:pt idx="10958">
                  <c:v>7.6189999999999998</c:v>
                </c:pt>
                <c:pt idx="10959">
                  <c:v>7.5940000000000003</c:v>
                </c:pt>
                <c:pt idx="10960">
                  <c:v>7.5940000000000003</c:v>
                </c:pt>
                <c:pt idx="10961">
                  <c:v>7.6189999999999998</c:v>
                </c:pt>
                <c:pt idx="10962">
                  <c:v>7.5940000000000003</c:v>
                </c:pt>
                <c:pt idx="10963">
                  <c:v>7.5940000000000003</c:v>
                </c:pt>
                <c:pt idx="10964">
                  <c:v>7.5940000000000003</c:v>
                </c:pt>
                <c:pt idx="10965">
                  <c:v>7.569</c:v>
                </c:pt>
                <c:pt idx="10966">
                  <c:v>7.569</c:v>
                </c:pt>
                <c:pt idx="10967">
                  <c:v>7.569</c:v>
                </c:pt>
                <c:pt idx="10968">
                  <c:v>7.569</c:v>
                </c:pt>
                <c:pt idx="10969">
                  <c:v>7.5439999999999996</c:v>
                </c:pt>
                <c:pt idx="10970">
                  <c:v>7.5439999999999996</c:v>
                </c:pt>
                <c:pt idx="10971">
                  <c:v>7.5439999999999996</c:v>
                </c:pt>
                <c:pt idx="10972">
                  <c:v>7.5439999999999996</c:v>
                </c:pt>
                <c:pt idx="10973">
                  <c:v>7.569</c:v>
                </c:pt>
                <c:pt idx="10974">
                  <c:v>7.569</c:v>
                </c:pt>
                <c:pt idx="10975">
                  <c:v>7.569</c:v>
                </c:pt>
                <c:pt idx="10976">
                  <c:v>7.569</c:v>
                </c:pt>
                <c:pt idx="10977">
                  <c:v>7.569</c:v>
                </c:pt>
                <c:pt idx="10978">
                  <c:v>7.5940000000000003</c:v>
                </c:pt>
                <c:pt idx="10979">
                  <c:v>7.5940000000000003</c:v>
                </c:pt>
                <c:pt idx="10980">
                  <c:v>7.6189999999999998</c:v>
                </c:pt>
                <c:pt idx="10981">
                  <c:v>7.67</c:v>
                </c:pt>
                <c:pt idx="10982">
                  <c:v>7.72</c:v>
                </c:pt>
                <c:pt idx="10983">
                  <c:v>7.7949999999999999</c:v>
                </c:pt>
                <c:pt idx="10984">
                  <c:v>7.8949999999999996</c:v>
                </c:pt>
                <c:pt idx="10985">
                  <c:v>7.9450000000000003</c:v>
                </c:pt>
                <c:pt idx="10986">
                  <c:v>8.02</c:v>
                </c:pt>
                <c:pt idx="10987">
                  <c:v>8.07</c:v>
                </c:pt>
                <c:pt idx="10988">
                  <c:v>8.0950000000000006</c:v>
                </c:pt>
                <c:pt idx="10989">
                  <c:v>8.1449999999999996</c:v>
                </c:pt>
                <c:pt idx="10990">
                  <c:v>8.1950000000000003</c:v>
                </c:pt>
                <c:pt idx="10991">
                  <c:v>8.2449999999999992</c:v>
                </c:pt>
                <c:pt idx="10992">
                  <c:v>8.27</c:v>
                </c:pt>
                <c:pt idx="10993">
                  <c:v>8.3190000000000008</c:v>
                </c:pt>
                <c:pt idx="10994">
                  <c:v>8.3689999999999998</c:v>
                </c:pt>
                <c:pt idx="10995">
                  <c:v>8.4440000000000008</c:v>
                </c:pt>
                <c:pt idx="10996">
                  <c:v>8.4440000000000008</c:v>
                </c:pt>
                <c:pt idx="10997">
                  <c:v>8.4440000000000008</c:v>
                </c:pt>
                <c:pt idx="10998">
                  <c:v>8.4440000000000008</c:v>
                </c:pt>
                <c:pt idx="10999">
                  <c:v>8.4440000000000008</c:v>
                </c:pt>
                <c:pt idx="11000">
                  <c:v>8.4939999999999998</c:v>
                </c:pt>
                <c:pt idx="11001">
                  <c:v>8.4939999999999998</c:v>
                </c:pt>
                <c:pt idx="11002">
                  <c:v>8.5190000000000001</c:v>
                </c:pt>
                <c:pt idx="11003">
                  <c:v>8.5429999999999993</c:v>
                </c:pt>
                <c:pt idx="11004">
                  <c:v>8.5190000000000001</c:v>
                </c:pt>
                <c:pt idx="11005">
                  <c:v>8.4939999999999998</c:v>
                </c:pt>
                <c:pt idx="11006">
                  <c:v>8.4689999999999994</c:v>
                </c:pt>
                <c:pt idx="11007">
                  <c:v>8.4689999999999994</c:v>
                </c:pt>
                <c:pt idx="11008">
                  <c:v>8.4440000000000008</c:v>
                </c:pt>
                <c:pt idx="11009">
                  <c:v>8.3940000000000001</c:v>
                </c:pt>
                <c:pt idx="11010">
                  <c:v>8.3689999999999998</c:v>
                </c:pt>
                <c:pt idx="11011">
                  <c:v>8.3439999999999994</c:v>
                </c:pt>
                <c:pt idx="11012">
                  <c:v>8.2949999999999999</c:v>
                </c:pt>
                <c:pt idx="11013">
                  <c:v>8.2200000000000006</c:v>
                </c:pt>
                <c:pt idx="11014">
                  <c:v>8.17</c:v>
                </c:pt>
                <c:pt idx="11015">
                  <c:v>8.1449999999999996</c:v>
                </c:pt>
                <c:pt idx="11016">
                  <c:v>8.1199999999999992</c:v>
                </c:pt>
                <c:pt idx="11017">
                  <c:v>8.1199999999999992</c:v>
                </c:pt>
                <c:pt idx="11018">
                  <c:v>8.0950000000000006</c:v>
                </c:pt>
                <c:pt idx="11019">
                  <c:v>8.0449999999999999</c:v>
                </c:pt>
                <c:pt idx="11020">
                  <c:v>7.9950000000000001</c:v>
                </c:pt>
                <c:pt idx="11021">
                  <c:v>7.97</c:v>
                </c:pt>
                <c:pt idx="11022">
                  <c:v>7.9450000000000003</c:v>
                </c:pt>
                <c:pt idx="11023">
                  <c:v>7.8949999999999996</c:v>
                </c:pt>
                <c:pt idx="11024">
                  <c:v>7.92</c:v>
                </c:pt>
                <c:pt idx="11025">
                  <c:v>7.8949999999999996</c:v>
                </c:pt>
                <c:pt idx="11026">
                  <c:v>7.87</c:v>
                </c:pt>
                <c:pt idx="11027">
                  <c:v>7.8449999999999998</c:v>
                </c:pt>
                <c:pt idx="11028">
                  <c:v>7.8449999999999998</c:v>
                </c:pt>
                <c:pt idx="11029">
                  <c:v>7.8449999999999998</c:v>
                </c:pt>
                <c:pt idx="11030">
                  <c:v>7.8449999999999998</c:v>
                </c:pt>
                <c:pt idx="11031">
                  <c:v>7.8449999999999998</c:v>
                </c:pt>
                <c:pt idx="11032">
                  <c:v>7.8449999999999998</c:v>
                </c:pt>
                <c:pt idx="11033">
                  <c:v>7.8449999999999998</c:v>
                </c:pt>
                <c:pt idx="11034">
                  <c:v>7.82</c:v>
                </c:pt>
                <c:pt idx="11035">
                  <c:v>7.82</c:v>
                </c:pt>
                <c:pt idx="11036">
                  <c:v>7.82</c:v>
                </c:pt>
                <c:pt idx="11037">
                  <c:v>7.82</c:v>
                </c:pt>
                <c:pt idx="11038">
                  <c:v>7.7949999999999999</c:v>
                </c:pt>
                <c:pt idx="11039">
                  <c:v>7.7949999999999999</c:v>
                </c:pt>
                <c:pt idx="11040">
                  <c:v>7.7949999999999999</c:v>
                </c:pt>
                <c:pt idx="11041">
                  <c:v>7.7949999999999999</c:v>
                </c:pt>
                <c:pt idx="11042">
                  <c:v>7.77</c:v>
                </c:pt>
                <c:pt idx="11043">
                  <c:v>7.77</c:v>
                </c:pt>
                <c:pt idx="11044">
                  <c:v>7.77</c:v>
                </c:pt>
                <c:pt idx="11045">
                  <c:v>7.77</c:v>
                </c:pt>
                <c:pt idx="11046">
                  <c:v>7.77</c:v>
                </c:pt>
                <c:pt idx="11047">
                  <c:v>7.77</c:v>
                </c:pt>
                <c:pt idx="11048">
                  <c:v>7.77</c:v>
                </c:pt>
                <c:pt idx="11049">
                  <c:v>7.77</c:v>
                </c:pt>
                <c:pt idx="11050">
                  <c:v>7.7450000000000001</c:v>
                </c:pt>
                <c:pt idx="11051">
                  <c:v>7.77</c:v>
                </c:pt>
                <c:pt idx="11052">
                  <c:v>7.77</c:v>
                </c:pt>
                <c:pt idx="11053">
                  <c:v>7.77</c:v>
                </c:pt>
                <c:pt idx="11054">
                  <c:v>7.7450000000000001</c:v>
                </c:pt>
                <c:pt idx="11055">
                  <c:v>7.7450000000000001</c:v>
                </c:pt>
                <c:pt idx="11056">
                  <c:v>7.7450000000000001</c:v>
                </c:pt>
                <c:pt idx="11057">
                  <c:v>7.7450000000000001</c:v>
                </c:pt>
                <c:pt idx="11058">
                  <c:v>7.7450000000000001</c:v>
                </c:pt>
                <c:pt idx="11059">
                  <c:v>7.7450000000000001</c:v>
                </c:pt>
                <c:pt idx="11060">
                  <c:v>7.7450000000000001</c:v>
                </c:pt>
                <c:pt idx="11061">
                  <c:v>7.7450000000000001</c:v>
                </c:pt>
                <c:pt idx="11062">
                  <c:v>7.7450000000000001</c:v>
                </c:pt>
                <c:pt idx="11063">
                  <c:v>7.7450000000000001</c:v>
                </c:pt>
                <c:pt idx="11064">
                  <c:v>7.7450000000000001</c:v>
                </c:pt>
                <c:pt idx="11065">
                  <c:v>7.7450000000000001</c:v>
                </c:pt>
                <c:pt idx="11066">
                  <c:v>7.7450000000000001</c:v>
                </c:pt>
                <c:pt idx="11067">
                  <c:v>7.72</c:v>
                </c:pt>
                <c:pt idx="11068">
                  <c:v>7.72</c:v>
                </c:pt>
                <c:pt idx="11069">
                  <c:v>7.72</c:v>
                </c:pt>
                <c:pt idx="11070">
                  <c:v>7.7450000000000001</c:v>
                </c:pt>
                <c:pt idx="11071">
                  <c:v>7.7450000000000001</c:v>
                </c:pt>
                <c:pt idx="11072">
                  <c:v>7.7450000000000001</c:v>
                </c:pt>
                <c:pt idx="11073">
                  <c:v>7.77</c:v>
                </c:pt>
                <c:pt idx="11074">
                  <c:v>7.7949999999999999</c:v>
                </c:pt>
                <c:pt idx="11075">
                  <c:v>7.7949999999999999</c:v>
                </c:pt>
                <c:pt idx="11076">
                  <c:v>7.7949999999999999</c:v>
                </c:pt>
                <c:pt idx="11077">
                  <c:v>7.82</c:v>
                </c:pt>
                <c:pt idx="11078">
                  <c:v>7.8449999999999998</c:v>
                </c:pt>
                <c:pt idx="11079">
                  <c:v>7.87</c:v>
                </c:pt>
                <c:pt idx="11080">
                  <c:v>7.8949999999999996</c:v>
                </c:pt>
                <c:pt idx="11081">
                  <c:v>7.92</c:v>
                </c:pt>
                <c:pt idx="11082">
                  <c:v>7.9450000000000003</c:v>
                </c:pt>
                <c:pt idx="11083">
                  <c:v>7.97</c:v>
                </c:pt>
                <c:pt idx="11084">
                  <c:v>7.9950000000000001</c:v>
                </c:pt>
                <c:pt idx="11085">
                  <c:v>8.07</c:v>
                </c:pt>
                <c:pt idx="11086">
                  <c:v>8.1950000000000003</c:v>
                </c:pt>
                <c:pt idx="11087">
                  <c:v>8.2449999999999992</c:v>
                </c:pt>
                <c:pt idx="11088">
                  <c:v>8.2449999999999992</c:v>
                </c:pt>
                <c:pt idx="11089">
                  <c:v>8.2949999999999999</c:v>
                </c:pt>
                <c:pt idx="11090">
                  <c:v>8.3439999999999994</c:v>
                </c:pt>
                <c:pt idx="11091">
                  <c:v>8.3689999999999998</c:v>
                </c:pt>
                <c:pt idx="11092">
                  <c:v>8.4190000000000005</c:v>
                </c:pt>
                <c:pt idx="11093">
                  <c:v>8.4440000000000008</c:v>
                </c:pt>
                <c:pt idx="11094">
                  <c:v>8.4689999999999994</c:v>
                </c:pt>
                <c:pt idx="11095">
                  <c:v>8.4440000000000008</c:v>
                </c:pt>
                <c:pt idx="11096">
                  <c:v>8.4440000000000008</c:v>
                </c:pt>
                <c:pt idx="11097">
                  <c:v>8.3190000000000008</c:v>
                </c:pt>
                <c:pt idx="11098">
                  <c:v>8.27</c:v>
                </c:pt>
                <c:pt idx="11099">
                  <c:v>8.27</c:v>
                </c:pt>
                <c:pt idx="11100">
                  <c:v>8.2449999999999992</c:v>
                </c:pt>
                <c:pt idx="11101">
                  <c:v>8.2449999999999992</c:v>
                </c:pt>
                <c:pt idx="11102">
                  <c:v>8.2449999999999992</c:v>
                </c:pt>
                <c:pt idx="11103">
                  <c:v>8.2200000000000006</c:v>
                </c:pt>
                <c:pt idx="11104">
                  <c:v>8.1950000000000003</c:v>
                </c:pt>
                <c:pt idx="11105">
                  <c:v>8.17</c:v>
                </c:pt>
                <c:pt idx="11106">
                  <c:v>8.17</c:v>
                </c:pt>
                <c:pt idx="11107">
                  <c:v>8.1950000000000003</c:v>
                </c:pt>
                <c:pt idx="11108">
                  <c:v>8.1950000000000003</c:v>
                </c:pt>
                <c:pt idx="11109">
                  <c:v>8.1449999999999996</c:v>
                </c:pt>
                <c:pt idx="11110">
                  <c:v>8.1199999999999992</c:v>
                </c:pt>
                <c:pt idx="11111">
                  <c:v>8.1199999999999992</c:v>
                </c:pt>
                <c:pt idx="11112">
                  <c:v>8.0950000000000006</c:v>
                </c:pt>
                <c:pt idx="11113">
                  <c:v>8.07</c:v>
                </c:pt>
                <c:pt idx="11114">
                  <c:v>8.0449999999999999</c:v>
                </c:pt>
                <c:pt idx="11115">
                  <c:v>8.02</c:v>
                </c:pt>
                <c:pt idx="11116">
                  <c:v>7.9950000000000001</c:v>
                </c:pt>
                <c:pt idx="11117">
                  <c:v>7.9950000000000001</c:v>
                </c:pt>
                <c:pt idx="11118">
                  <c:v>7.9950000000000001</c:v>
                </c:pt>
                <c:pt idx="11119">
                  <c:v>7.9950000000000001</c:v>
                </c:pt>
                <c:pt idx="11120">
                  <c:v>7.97</c:v>
                </c:pt>
                <c:pt idx="11121">
                  <c:v>7.9450000000000003</c:v>
                </c:pt>
                <c:pt idx="11122">
                  <c:v>7.92</c:v>
                </c:pt>
                <c:pt idx="11123">
                  <c:v>7.92</c:v>
                </c:pt>
                <c:pt idx="11124">
                  <c:v>7.8949999999999996</c:v>
                </c:pt>
                <c:pt idx="11125">
                  <c:v>7.87</c:v>
                </c:pt>
                <c:pt idx="11126">
                  <c:v>7.87</c:v>
                </c:pt>
                <c:pt idx="11127">
                  <c:v>7.87</c:v>
                </c:pt>
                <c:pt idx="11128">
                  <c:v>7.8449999999999998</c:v>
                </c:pt>
                <c:pt idx="11129">
                  <c:v>7.8449999999999998</c:v>
                </c:pt>
                <c:pt idx="11130">
                  <c:v>7.82</c:v>
                </c:pt>
                <c:pt idx="11131">
                  <c:v>7.8449999999999998</c:v>
                </c:pt>
                <c:pt idx="11132">
                  <c:v>7.82</c:v>
                </c:pt>
                <c:pt idx="11133">
                  <c:v>7.82</c:v>
                </c:pt>
                <c:pt idx="11134">
                  <c:v>7.7949999999999999</c:v>
                </c:pt>
                <c:pt idx="11135">
                  <c:v>7.7949999999999999</c:v>
                </c:pt>
                <c:pt idx="11136">
                  <c:v>7.7949999999999999</c:v>
                </c:pt>
                <c:pt idx="11137">
                  <c:v>7.7949999999999999</c:v>
                </c:pt>
                <c:pt idx="11138">
                  <c:v>7.77</c:v>
                </c:pt>
                <c:pt idx="11139">
                  <c:v>7.77</c:v>
                </c:pt>
                <c:pt idx="11140">
                  <c:v>7.77</c:v>
                </c:pt>
                <c:pt idx="11141">
                  <c:v>7.77</c:v>
                </c:pt>
                <c:pt idx="11142">
                  <c:v>7.7450000000000001</c:v>
                </c:pt>
                <c:pt idx="11143">
                  <c:v>7.7450000000000001</c:v>
                </c:pt>
                <c:pt idx="11144">
                  <c:v>7.7450000000000001</c:v>
                </c:pt>
                <c:pt idx="11145">
                  <c:v>7.7450000000000001</c:v>
                </c:pt>
                <c:pt idx="11146">
                  <c:v>7.7450000000000001</c:v>
                </c:pt>
                <c:pt idx="11147">
                  <c:v>7.7450000000000001</c:v>
                </c:pt>
                <c:pt idx="11148">
                  <c:v>7.72</c:v>
                </c:pt>
                <c:pt idx="11149">
                  <c:v>7.72</c:v>
                </c:pt>
                <c:pt idx="11150">
                  <c:v>7.72</c:v>
                </c:pt>
                <c:pt idx="11151">
                  <c:v>7.72</c:v>
                </c:pt>
                <c:pt idx="11152">
                  <c:v>7.72</c:v>
                </c:pt>
                <c:pt idx="11153">
                  <c:v>7.72</c:v>
                </c:pt>
                <c:pt idx="11154">
                  <c:v>7.6950000000000003</c:v>
                </c:pt>
                <c:pt idx="11155">
                  <c:v>7.6950000000000003</c:v>
                </c:pt>
                <c:pt idx="11156">
                  <c:v>7.6950000000000003</c:v>
                </c:pt>
                <c:pt idx="11157">
                  <c:v>7.6950000000000003</c:v>
                </c:pt>
                <c:pt idx="11158">
                  <c:v>7.6950000000000003</c:v>
                </c:pt>
                <c:pt idx="11159">
                  <c:v>7.6950000000000003</c:v>
                </c:pt>
                <c:pt idx="11160">
                  <c:v>7.6950000000000003</c:v>
                </c:pt>
                <c:pt idx="11161">
                  <c:v>7.67</c:v>
                </c:pt>
                <c:pt idx="11162">
                  <c:v>7.67</c:v>
                </c:pt>
                <c:pt idx="11163">
                  <c:v>7.6950000000000003</c:v>
                </c:pt>
                <c:pt idx="11164">
                  <c:v>7.6950000000000003</c:v>
                </c:pt>
                <c:pt idx="11165">
                  <c:v>7.6950000000000003</c:v>
                </c:pt>
                <c:pt idx="11166">
                  <c:v>7.6950000000000003</c:v>
                </c:pt>
                <c:pt idx="11167">
                  <c:v>7.72</c:v>
                </c:pt>
                <c:pt idx="11168">
                  <c:v>7.72</c:v>
                </c:pt>
                <c:pt idx="11169">
                  <c:v>7.7450000000000001</c:v>
                </c:pt>
                <c:pt idx="11170">
                  <c:v>7.7450000000000001</c:v>
                </c:pt>
                <c:pt idx="11171">
                  <c:v>7.7450000000000001</c:v>
                </c:pt>
                <c:pt idx="11172">
                  <c:v>7.77</c:v>
                </c:pt>
                <c:pt idx="11173">
                  <c:v>7.7949999999999999</c:v>
                </c:pt>
                <c:pt idx="11174">
                  <c:v>7.87</c:v>
                </c:pt>
                <c:pt idx="11175">
                  <c:v>7.9450000000000003</c:v>
                </c:pt>
                <c:pt idx="11176">
                  <c:v>8.02</c:v>
                </c:pt>
                <c:pt idx="11177">
                  <c:v>8.07</c:v>
                </c:pt>
                <c:pt idx="11178">
                  <c:v>8.1449999999999996</c:v>
                </c:pt>
                <c:pt idx="11179">
                  <c:v>8.17</c:v>
                </c:pt>
                <c:pt idx="11180">
                  <c:v>8.1950000000000003</c:v>
                </c:pt>
                <c:pt idx="11181">
                  <c:v>8.27</c:v>
                </c:pt>
                <c:pt idx="11182">
                  <c:v>8.3190000000000008</c:v>
                </c:pt>
                <c:pt idx="11183">
                  <c:v>8.3439999999999994</c:v>
                </c:pt>
                <c:pt idx="11184">
                  <c:v>8.3689999999999998</c:v>
                </c:pt>
                <c:pt idx="11185">
                  <c:v>8.3940000000000001</c:v>
                </c:pt>
                <c:pt idx="11186">
                  <c:v>8.3940000000000001</c:v>
                </c:pt>
                <c:pt idx="11187">
                  <c:v>8.4440000000000008</c:v>
                </c:pt>
                <c:pt idx="11188">
                  <c:v>8.4440000000000008</c:v>
                </c:pt>
                <c:pt idx="11189">
                  <c:v>8.4939999999999998</c:v>
                </c:pt>
                <c:pt idx="11190">
                  <c:v>8.5190000000000001</c:v>
                </c:pt>
                <c:pt idx="11191">
                  <c:v>8.5190000000000001</c:v>
                </c:pt>
                <c:pt idx="11192">
                  <c:v>8.5190000000000001</c:v>
                </c:pt>
                <c:pt idx="11193">
                  <c:v>8.5429999999999993</c:v>
                </c:pt>
                <c:pt idx="11194">
                  <c:v>8.5429999999999993</c:v>
                </c:pt>
                <c:pt idx="11195">
                  <c:v>8.5429999999999993</c:v>
                </c:pt>
                <c:pt idx="11196">
                  <c:v>8.5429999999999993</c:v>
                </c:pt>
                <c:pt idx="11197">
                  <c:v>8.5190000000000001</c:v>
                </c:pt>
                <c:pt idx="11198">
                  <c:v>8.4939999999999998</c:v>
                </c:pt>
                <c:pt idx="11199">
                  <c:v>8.4689999999999994</c:v>
                </c:pt>
                <c:pt idx="11200">
                  <c:v>8.4689999999999994</c:v>
                </c:pt>
                <c:pt idx="11201">
                  <c:v>8.4440000000000008</c:v>
                </c:pt>
                <c:pt idx="11202">
                  <c:v>8.3940000000000001</c:v>
                </c:pt>
                <c:pt idx="11203">
                  <c:v>8.3940000000000001</c:v>
                </c:pt>
                <c:pt idx="11204">
                  <c:v>8.3940000000000001</c:v>
                </c:pt>
                <c:pt idx="11205">
                  <c:v>8.3689999999999998</c:v>
                </c:pt>
                <c:pt idx="11206">
                  <c:v>8.3439999999999994</c:v>
                </c:pt>
                <c:pt idx="11207">
                  <c:v>8.2949999999999999</c:v>
                </c:pt>
                <c:pt idx="11208">
                  <c:v>8.2449999999999992</c:v>
                </c:pt>
                <c:pt idx="11209">
                  <c:v>8.2200000000000006</c:v>
                </c:pt>
                <c:pt idx="11210">
                  <c:v>8.1950000000000003</c:v>
                </c:pt>
                <c:pt idx="11211">
                  <c:v>8.1950000000000003</c:v>
                </c:pt>
                <c:pt idx="11212">
                  <c:v>8.1449999999999996</c:v>
                </c:pt>
                <c:pt idx="11213">
                  <c:v>8.1199999999999992</c:v>
                </c:pt>
                <c:pt idx="11214">
                  <c:v>8.1199999999999992</c:v>
                </c:pt>
                <c:pt idx="11215">
                  <c:v>8.07</c:v>
                </c:pt>
                <c:pt idx="11216">
                  <c:v>8.0449999999999999</c:v>
                </c:pt>
                <c:pt idx="11217">
                  <c:v>8.0449999999999999</c:v>
                </c:pt>
                <c:pt idx="11218">
                  <c:v>8.0449999999999999</c:v>
                </c:pt>
                <c:pt idx="11219">
                  <c:v>8.0449999999999999</c:v>
                </c:pt>
                <c:pt idx="11220">
                  <c:v>8.02</c:v>
                </c:pt>
                <c:pt idx="11221">
                  <c:v>7.9950000000000001</c:v>
                </c:pt>
                <c:pt idx="11222">
                  <c:v>7.9950000000000001</c:v>
                </c:pt>
                <c:pt idx="11223">
                  <c:v>7.9950000000000001</c:v>
                </c:pt>
                <c:pt idx="11224">
                  <c:v>7.97</c:v>
                </c:pt>
                <c:pt idx="11225">
                  <c:v>7.97</c:v>
                </c:pt>
                <c:pt idx="11226">
                  <c:v>7.9450000000000003</c:v>
                </c:pt>
                <c:pt idx="11227">
                  <c:v>7.9450000000000003</c:v>
                </c:pt>
                <c:pt idx="11228">
                  <c:v>7.92</c:v>
                </c:pt>
                <c:pt idx="11229">
                  <c:v>7.92</c:v>
                </c:pt>
                <c:pt idx="11230">
                  <c:v>7.92</c:v>
                </c:pt>
                <c:pt idx="11231">
                  <c:v>7.92</c:v>
                </c:pt>
                <c:pt idx="11232">
                  <c:v>7.8949999999999996</c:v>
                </c:pt>
                <c:pt idx="11233">
                  <c:v>7.8949999999999996</c:v>
                </c:pt>
                <c:pt idx="11234">
                  <c:v>7.8949999999999996</c:v>
                </c:pt>
                <c:pt idx="11235">
                  <c:v>7.87</c:v>
                </c:pt>
                <c:pt idx="11236">
                  <c:v>7.87</c:v>
                </c:pt>
                <c:pt idx="11237">
                  <c:v>7.8449999999999998</c:v>
                </c:pt>
                <c:pt idx="11238">
                  <c:v>7.8449999999999998</c:v>
                </c:pt>
                <c:pt idx="11239">
                  <c:v>7.8449999999999998</c:v>
                </c:pt>
                <c:pt idx="11240">
                  <c:v>7.82</c:v>
                </c:pt>
                <c:pt idx="11241">
                  <c:v>7.82</c:v>
                </c:pt>
                <c:pt idx="11242">
                  <c:v>7.82</c:v>
                </c:pt>
                <c:pt idx="11243">
                  <c:v>7.7949999999999999</c:v>
                </c:pt>
                <c:pt idx="11244">
                  <c:v>7.77</c:v>
                </c:pt>
                <c:pt idx="11245">
                  <c:v>7.77</c:v>
                </c:pt>
                <c:pt idx="11246">
                  <c:v>7.77</c:v>
                </c:pt>
                <c:pt idx="11247">
                  <c:v>7.7450000000000001</c:v>
                </c:pt>
                <c:pt idx="11248">
                  <c:v>7.7450000000000001</c:v>
                </c:pt>
                <c:pt idx="11249">
                  <c:v>7.7450000000000001</c:v>
                </c:pt>
                <c:pt idx="11250">
                  <c:v>7.7450000000000001</c:v>
                </c:pt>
                <c:pt idx="11251">
                  <c:v>7.7450000000000001</c:v>
                </c:pt>
                <c:pt idx="11252">
                  <c:v>7.7450000000000001</c:v>
                </c:pt>
                <c:pt idx="11253">
                  <c:v>7.7450000000000001</c:v>
                </c:pt>
                <c:pt idx="11254">
                  <c:v>7.7450000000000001</c:v>
                </c:pt>
                <c:pt idx="11255">
                  <c:v>7.7450000000000001</c:v>
                </c:pt>
                <c:pt idx="11256">
                  <c:v>7.7450000000000001</c:v>
                </c:pt>
                <c:pt idx="11257">
                  <c:v>7.7450000000000001</c:v>
                </c:pt>
                <c:pt idx="11258">
                  <c:v>7.7450000000000001</c:v>
                </c:pt>
                <c:pt idx="11259">
                  <c:v>7.7450000000000001</c:v>
                </c:pt>
                <c:pt idx="11260">
                  <c:v>7.7450000000000001</c:v>
                </c:pt>
                <c:pt idx="11261">
                  <c:v>7.7450000000000001</c:v>
                </c:pt>
                <c:pt idx="11262">
                  <c:v>7.7450000000000001</c:v>
                </c:pt>
                <c:pt idx="11263">
                  <c:v>7.77</c:v>
                </c:pt>
                <c:pt idx="11264">
                  <c:v>7.77</c:v>
                </c:pt>
                <c:pt idx="11265">
                  <c:v>7.77</c:v>
                </c:pt>
                <c:pt idx="11266">
                  <c:v>7.7949999999999999</c:v>
                </c:pt>
                <c:pt idx="11267">
                  <c:v>7.82</c:v>
                </c:pt>
                <c:pt idx="11268">
                  <c:v>7.8449999999999998</c:v>
                </c:pt>
                <c:pt idx="11269">
                  <c:v>7.87</c:v>
                </c:pt>
                <c:pt idx="11270">
                  <c:v>7.8949999999999996</c:v>
                </c:pt>
                <c:pt idx="11271">
                  <c:v>7.9450000000000003</c:v>
                </c:pt>
                <c:pt idx="11272">
                  <c:v>8.0449999999999999</c:v>
                </c:pt>
                <c:pt idx="11273">
                  <c:v>8.0950000000000006</c:v>
                </c:pt>
                <c:pt idx="11274">
                  <c:v>8.17</c:v>
                </c:pt>
                <c:pt idx="11275">
                  <c:v>8.1950000000000003</c:v>
                </c:pt>
                <c:pt idx="11276">
                  <c:v>8.2449999999999992</c:v>
                </c:pt>
                <c:pt idx="11277">
                  <c:v>8.27</c:v>
                </c:pt>
                <c:pt idx="11278">
                  <c:v>8.3190000000000008</c:v>
                </c:pt>
                <c:pt idx="11279">
                  <c:v>8.3940000000000001</c:v>
                </c:pt>
                <c:pt idx="11280">
                  <c:v>8.3940000000000001</c:v>
                </c:pt>
                <c:pt idx="11281">
                  <c:v>8.4190000000000005</c:v>
                </c:pt>
                <c:pt idx="11282">
                  <c:v>8.4190000000000005</c:v>
                </c:pt>
                <c:pt idx="11283">
                  <c:v>8.4190000000000005</c:v>
                </c:pt>
                <c:pt idx="11284">
                  <c:v>8.4440000000000008</c:v>
                </c:pt>
                <c:pt idx="11285">
                  <c:v>8.5429999999999993</c:v>
                </c:pt>
                <c:pt idx="11286">
                  <c:v>8.4190000000000005</c:v>
                </c:pt>
                <c:pt idx="11287">
                  <c:v>8.4440000000000008</c:v>
                </c:pt>
                <c:pt idx="11288">
                  <c:v>8.4939999999999998</c:v>
                </c:pt>
                <c:pt idx="11289">
                  <c:v>8.4939999999999998</c:v>
                </c:pt>
                <c:pt idx="11290">
                  <c:v>8.4440000000000008</c:v>
                </c:pt>
                <c:pt idx="11291">
                  <c:v>8.4190000000000005</c:v>
                </c:pt>
                <c:pt idx="11292">
                  <c:v>8.3940000000000001</c:v>
                </c:pt>
                <c:pt idx="11293">
                  <c:v>8.3940000000000001</c:v>
                </c:pt>
                <c:pt idx="11294">
                  <c:v>8.4190000000000005</c:v>
                </c:pt>
                <c:pt idx="11295">
                  <c:v>8.3439999999999994</c:v>
                </c:pt>
                <c:pt idx="11296">
                  <c:v>8.3190000000000008</c:v>
                </c:pt>
                <c:pt idx="11297">
                  <c:v>8.3439999999999994</c:v>
                </c:pt>
                <c:pt idx="11298">
                  <c:v>8.3439999999999994</c:v>
                </c:pt>
                <c:pt idx="11299">
                  <c:v>8.3190000000000008</c:v>
                </c:pt>
                <c:pt idx="11300">
                  <c:v>8.27</c:v>
                </c:pt>
                <c:pt idx="11301">
                  <c:v>8.2449999999999992</c:v>
                </c:pt>
                <c:pt idx="11302">
                  <c:v>8.1950000000000003</c:v>
                </c:pt>
                <c:pt idx="11303">
                  <c:v>8.1950000000000003</c:v>
                </c:pt>
                <c:pt idx="11304">
                  <c:v>8.17</c:v>
                </c:pt>
                <c:pt idx="11305">
                  <c:v>8.1449999999999996</c:v>
                </c:pt>
                <c:pt idx="11306">
                  <c:v>8.0950000000000006</c:v>
                </c:pt>
                <c:pt idx="11307">
                  <c:v>8.07</c:v>
                </c:pt>
                <c:pt idx="11308">
                  <c:v>8.07</c:v>
                </c:pt>
                <c:pt idx="11309">
                  <c:v>8.07</c:v>
                </c:pt>
                <c:pt idx="11310">
                  <c:v>8.0449999999999999</c:v>
                </c:pt>
                <c:pt idx="11311">
                  <c:v>8.0449999999999999</c:v>
                </c:pt>
                <c:pt idx="11312">
                  <c:v>8.0449999999999999</c:v>
                </c:pt>
                <c:pt idx="11313">
                  <c:v>8.02</c:v>
                </c:pt>
                <c:pt idx="11314">
                  <c:v>8.02</c:v>
                </c:pt>
                <c:pt idx="11315">
                  <c:v>8.02</c:v>
                </c:pt>
                <c:pt idx="11316">
                  <c:v>8.02</c:v>
                </c:pt>
                <c:pt idx="11317">
                  <c:v>7.9950000000000001</c:v>
                </c:pt>
                <c:pt idx="11318">
                  <c:v>7.9950000000000001</c:v>
                </c:pt>
                <c:pt idx="11319">
                  <c:v>7.9950000000000001</c:v>
                </c:pt>
                <c:pt idx="11320">
                  <c:v>7.97</c:v>
                </c:pt>
                <c:pt idx="11321">
                  <c:v>7.97</c:v>
                </c:pt>
                <c:pt idx="11322">
                  <c:v>7.9450000000000003</c:v>
                </c:pt>
                <c:pt idx="11323">
                  <c:v>7.9450000000000003</c:v>
                </c:pt>
                <c:pt idx="11324">
                  <c:v>7.9450000000000003</c:v>
                </c:pt>
                <c:pt idx="11325">
                  <c:v>7.97</c:v>
                </c:pt>
                <c:pt idx="11326">
                  <c:v>7.97</c:v>
                </c:pt>
                <c:pt idx="11327">
                  <c:v>7.97</c:v>
                </c:pt>
                <c:pt idx="11328">
                  <c:v>7.9450000000000003</c:v>
                </c:pt>
                <c:pt idx="11329">
                  <c:v>7.9450000000000003</c:v>
                </c:pt>
                <c:pt idx="11330">
                  <c:v>7.9450000000000003</c:v>
                </c:pt>
                <c:pt idx="11331">
                  <c:v>7.9450000000000003</c:v>
                </c:pt>
                <c:pt idx="11332">
                  <c:v>7.92</c:v>
                </c:pt>
                <c:pt idx="11333">
                  <c:v>7.92</c:v>
                </c:pt>
                <c:pt idx="11334">
                  <c:v>7.92</c:v>
                </c:pt>
                <c:pt idx="11335">
                  <c:v>7.92</c:v>
                </c:pt>
                <c:pt idx="11336">
                  <c:v>7.92</c:v>
                </c:pt>
                <c:pt idx="11337">
                  <c:v>7.92</c:v>
                </c:pt>
                <c:pt idx="11338">
                  <c:v>7.92</c:v>
                </c:pt>
                <c:pt idx="11339">
                  <c:v>7.92</c:v>
                </c:pt>
                <c:pt idx="11340">
                  <c:v>7.8949999999999996</c:v>
                </c:pt>
                <c:pt idx="11341">
                  <c:v>7.8949999999999996</c:v>
                </c:pt>
                <c:pt idx="11342">
                  <c:v>7.8949999999999996</c:v>
                </c:pt>
                <c:pt idx="11343">
                  <c:v>7.8949999999999996</c:v>
                </c:pt>
                <c:pt idx="11344">
                  <c:v>7.8949999999999996</c:v>
                </c:pt>
                <c:pt idx="11345">
                  <c:v>7.8949999999999996</c:v>
                </c:pt>
                <c:pt idx="11346">
                  <c:v>7.8949999999999996</c:v>
                </c:pt>
                <c:pt idx="11347">
                  <c:v>7.8949999999999996</c:v>
                </c:pt>
                <c:pt idx="11348">
                  <c:v>7.8949999999999996</c:v>
                </c:pt>
                <c:pt idx="11349">
                  <c:v>7.8949999999999996</c:v>
                </c:pt>
                <c:pt idx="11350">
                  <c:v>7.8949999999999996</c:v>
                </c:pt>
                <c:pt idx="11351">
                  <c:v>7.8949999999999996</c:v>
                </c:pt>
                <c:pt idx="11352">
                  <c:v>7.8949999999999996</c:v>
                </c:pt>
                <c:pt idx="11353">
                  <c:v>7.8949999999999996</c:v>
                </c:pt>
                <c:pt idx="11354">
                  <c:v>7.87</c:v>
                </c:pt>
                <c:pt idx="11355">
                  <c:v>7.8949999999999996</c:v>
                </c:pt>
                <c:pt idx="11356">
                  <c:v>7.87</c:v>
                </c:pt>
                <c:pt idx="11357">
                  <c:v>7.87</c:v>
                </c:pt>
                <c:pt idx="11358">
                  <c:v>7.87</c:v>
                </c:pt>
                <c:pt idx="11359">
                  <c:v>7.8949999999999996</c:v>
                </c:pt>
                <c:pt idx="11360">
                  <c:v>7.8949999999999996</c:v>
                </c:pt>
                <c:pt idx="11361">
                  <c:v>7.8949999999999996</c:v>
                </c:pt>
                <c:pt idx="11362">
                  <c:v>7.8949999999999996</c:v>
                </c:pt>
                <c:pt idx="11363">
                  <c:v>7.92</c:v>
                </c:pt>
                <c:pt idx="11364">
                  <c:v>7.92</c:v>
                </c:pt>
                <c:pt idx="11365">
                  <c:v>7.92</c:v>
                </c:pt>
                <c:pt idx="11366">
                  <c:v>7.9450000000000003</c:v>
                </c:pt>
                <c:pt idx="11367">
                  <c:v>7.9450000000000003</c:v>
                </c:pt>
                <c:pt idx="11368">
                  <c:v>7.9450000000000003</c:v>
                </c:pt>
                <c:pt idx="11369">
                  <c:v>7.9450000000000003</c:v>
                </c:pt>
                <c:pt idx="11370">
                  <c:v>7.9950000000000001</c:v>
                </c:pt>
                <c:pt idx="11371">
                  <c:v>8.07</c:v>
                </c:pt>
                <c:pt idx="11372">
                  <c:v>8.07</c:v>
                </c:pt>
                <c:pt idx="11373">
                  <c:v>8.0950000000000006</c:v>
                </c:pt>
                <c:pt idx="11374">
                  <c:v>8.07</c:v>
                </c:pt>
                <c:pt idx="11375">
                  <c:v>8.0449999999999999</c:v>
                </c:pt>
                <c:pt idx="11376">
                  <c:v>8.07</c:v>
                </c:pt>
                <c:pt idx="11377">
                  <c:v>8.07</c:v>
                </c:pt>
                <c:pt idx="11378">
                  <c:v>8.0950000000000006</c:v>
                </c:pt>
                <c:pt idx="11379">
                  <c:v>8.07</c:v>
                </c:pt>
                <c:pt idx="11380">
                  <c:v>8.0449999999999999</c:v>
                </c:pt>
                <c:pt idx="11381">
                  <c:v>8.0449999999999999</c:v>
                </c:pt>
                <c:pt idx="11382">
                  <c:v>8.0449999999999999</c:v>
                </c:pt>
                <c:pt idx="11383">
                  <c:v>8.0449999999999999</c:v>
                </c:pt>
                <c:pt idx="11384">
                  <c:v>8.0449999999999999</c:v>
                </c:pt>
                <c:pt idx="11385">
                  <c:v>8.0449999999999999</c:v>
                </c:pt>
                <c:pt idx="11386">
                  <c:v>8.0449999999999999</c:v>
                </c:pt>
                <c:pt idx="11387">
                  <c:v>8.02</c:v>
                </c:pt>
                <c:pt idx="11388">
                  <c:v>8.02</c:v>
                </c:pt>
                <c:pt idx="11389">
                  <c:v>8.02</c:v>
                </c:pt>
                <c:pt idx="11390">
                  <c:v>8.02</c:v>
                </c:pt>
                <c:pt idx="11391">
                  <c:v>8.02</c:v>
                </c:pt>
                <c:pt idx="11392">
                  <c:v>7.9950000000000001</c:v>
                </c:pt>
                <c:pt idx="11393">
                  <c:v>8.02</c:v>
                </c:pt>
                <c:pt idx="11394">
                  <c:v>8.02</c:v>
                </c:pt>
                <c:pt idx="11395">
                  <c:v>8.0449999999999999</c:v>
                </c:pt>
                <c:pt idx="11396">
                  <c:v>8.0449999999999999</c:v>
                </c:pt>
                <c:pt idx="11397">
                  <c:v>8.0449999999999999</c:v>
                </c:pt>
                <c:pt idx="11398">
                  <c:v>8.0449999999999999</c:v>
                </c:pt>
                <c:pt idx="11399">
                  <c:v>8.0449999999999999</c:v>
                </c:pt>
                <c:pt idx="11400">
                  <c:v>8.0449999999999999</c:v>
                </c:pt>
                <c:pt idx="11401">
                  <c:v>7.9950000000000001</c:v>
                </c:pt>
                <c:pt idx="11402">
                  <c:v>7.9950000000000001</c:v>
                </c:pt>
                <c:pt idx="11403">
                  <c:v>7.9950000000000001</c:v>
                </c:pt>
                <c:pt idx="11404">
                  <c:v>7.9950000000000001</c:v>
                </c:pt>
                <c:pt idx="11405">
                  <c:v>7.97</c:v>
                </c:pt>
                <c:pt idx="11406">
                  <c:v>7.97</c:v>
                </c:pt>
                <c:pt idx="11407">
                  <c:v>7.97</c:v>
                </c:pt>
                <c:pt idx="11408">
                  <c:v>7.97</c:v>
                </c:pt>
                <c:pt idx="11409">
                  <c:v>7.97</c:v>
                </c:pt>
                <c:pt idx="11410">
                  <c:v>7.9450000000000003</c:v>
                </c:pt>
                <c:pt idx="11411">
                  <c:v>7.9450000000000003</c:v>
                </c:pt>
                <c:pt idx="11412">
                  <c:v>7.9450000000000003</c:v>
                </c:pt>
                <c:pt idx="11413">
                  <c:v>7.9450000000000003</c:v>
                </c:pt>
                <c:pt idx="11414">
                  <c:v>7.9450000000000003</c:v>
                </c:pt>
                <c:pt idx="11415">
                  <c:v>7.9450000000000003</c:v>
                </c:pt>
                <c:pt idx="11416">
                  <c:v>7.9450000000000003</c:v>
                </c:pt>
                <c:pt idx="11417">
                  <c:v>7.9450000000000003</c:v>
                </c:pt>
                <c:pt idx="11418">
                  <c:v>7.9450000000000003</c:v>
                </c:pt>
                <c:pt idx="11419">
                  <c:v>7.92</c:v>
                </c:pt>
                <c:pt idx="11420">
                  <c:v>7.9450000000000003</c:v>
                </c:pt>
                <c:pt idx="11421">
                  <c:v>7.9450000000000003</c:v>
                </c:pt>
                <c:pt idx="11422">
                  <c:v>7.92</c:v>
                </c:pt>
                <c:pt idx="11423">
                  <c:v>7.92</c:v>
                </c:pt>
                <c:pt idx="11424">
                  <c:v>7.92</c:v>
                </c:pt>
                <c:pt idx="11425">
                  <c:v>7.92</c:v>
                </c:pt>
                <c:pt idx="11426">
                  <c:v>7.92</c:v>
                </c:pt>
                <c:pt idx="11427">
                  <c:v>7.92</c:v>
                </c:pt>
                <c:pt idx="11428">
                  <c:v>7.8949999999999996</c:v>
                </c:pt>
                <c:pt idx="11429">
                  <c:v>7.8949999999999996</c:v>
                </c:pt>
                <c:pt idx="11430">
                  <c:v>7.8949999999999996</c:v>
                </c:pt>
                <c:pt idx="11431">
                  <c:v>7.8949999999999996</c:v>
                </c:pt>
                <c:pt idx="11432">
                  <c:v>7.8949999999999996</c:v>
                </c:pt>
                <c:pt idx="11433">
                  <c:v>7.8949999999999996</c:v>
                </c:pt>
                <c:pt idx="11434">
                  <c:v>7.8949999999999996</c:v>
                </c:pt>
                <c:pt idx="11435">
                  <c:v>7.8949999999999996</c:v>
                </c:pt>
                <c:pt idx="11436">
                  <c:v>7.8949999999999996</c:v>
                </c:pt>
                <c:pt idx="11437">
                  <c:v>7.8949999999999996</c:v>
                </c:pt>
                <c:pt idx="11438">
                  <c:v>7.8949999999999996</c:v>
                </c:pt>
                <c:pt idx="11439">
                  <c:v>7.8949999999999996</c:v>
                </c:pt>
                <c:pt idx="11440">
                  <c:v>7.8949999999999996</c:v>
                </c:pt>
                <c:pt idx="11441">
                  <c:v>7.8949999999999996</c:v>
                </c:pt>
                <c:pt idx="11442">
                  <c:v>7.8949999999999996</c:v>
                </c:pt>
                <c:pt idx="11443">
                  <c:v>7.8949999999999996</c:v>
                </c:pt>
                <c:pt idx="11444">
                  <c:v>7.8949999999999996</c:v>
                </c:pt>
                <c:pt idx="11445">
                  <c:v>7.87</c:v>
                </c:pt>
                <c:pt idx="11446">
                  <c:v>7.87</c:v>
                </c:pt>
                <c:pt idx="11447">
                  <c:v>7.87</c:v>
                </c:pt>
                <c:pt idx="11448">
                  <c:v>7.87</c:v>
                </c:pt>
                <c:pt idx="11449">
                  <c:v>7.87</c:v>
                </c:pt>
                <c:pt idx="11450">
                  <c:v>7.87</c:v>
                </c:pt>
                <c:pt idx="11451">
                  <c:v>7.87</c:v>
                </c:pt>
                <c:pt idx="11452">
                  <c:v>7.87</c:v>
                </c:pt>
                <c:pt idx="11453">
                  <c:v>7.87</c:v>
                </c:pt>
                <c:pt idx="11454">
                  <c:v>7.8949999999999996</c:v>
                </c:pt>
                <c:pt idx="11455">
                  <c:v>7.8949999999999996</c:v>
                </c:pt>
                <c:pt idx="11456">
                  <c:v>7.92</c:v>
                </c:pt>
                <c:pt idx="11457">
                  <c:v>7.87</c:v>
                </c:pt>
                <c:pt idx="11458">
                  <c:v>7.87</c:v>
                </c:pt>
                <c:pt idx="11459">
                  <c:v>7.8449999999999998</c:v>
                </c:pt>
                <c:pt idx="11460">
                  <c:v>7.87</c:v>
                </c:pt>
                <c:pt idx="11461">
                  <c:v>7.87</c:v>
                </c:pt>
                <c:pt idx="11462">
                  <c:v>7.8949999999999996</c:v>
                </c:pt>
                <c:pt idx="11463">
                  <c:v>7.9450000000000003</c:v>
                </c:pt>
                <c:pt idx="11464">
                  <c:v>7.97</c:v>
                </c:pt>
                <c:pt idx="11465">
                  <c:v>7.9950000000000001</c:v>
                </c:pt>
                <c:pt idx="11466">
                  <c:v>8.0950000000000006</c:v>
                </c:pt>
                <c:pt idx="11467">
                  <c:v>8.1449999999999996</c:v>
                </c:pt>
                <c:pt idx="11468">
                  <c:v>8.2200000000000006</c:v>
                </c:pt>
                <c:pt idx="11469">
                  <c:v>8.2949999999999999</c:v>
                </c:pt>
                <c:pt idx="11470">
                  <c:v>8.3439999999999994</c:v>
                </c:pt>
                <c:pt idx="11471">
                  <c:v>8.3940000000000001</c:v>
                </c:pt>
                <c:pt idx="11472">
                  <c:v>8.4440000000000008</c:v>
                </c:pt>
                <c:pt idx="11473">
                  <c:v>8.4939999999999998</c:v>
                </c:pt>
                <c:pt idx="11474">
                  <c:v>8.4939999999999998</c:v>
                </c:pt>
                <c:pt idx="11475">
                  <c:v>8.4440000000000008</c:v>
                </c:pt>
                <c:pt idx="11476">
                  <c:v>8.4939999999999998</c:v>
                </c:pt>
                <c:pt idx="11477">
                  <c:v>8.5190000000000001</c:v>
                </c:pt>
                <c:pt idx="11478">
                  <c:v>8.593</c:v>
                </c:pt>
                <c:pt idx="11479">
                  <c:v>8.593</c:v>
                </c:pt>
                <c:pt idx="11480">
                  <c:v>8.6180000000000003</c:v>
                </c:pt>
                <c:pt idx="11481">
                  <c:v>8.5190000000000001</c:v>
                </c:pt>
                <c:pt idx="11482">
                  <c:v>8.593</c:v>
                </c:pt>
                <c:pt idx="11483">
                  <c:v>8.6430000000000007</c:v>
                </c:pt>
                <c:pt idx="11484">
                  <c:v>8.6180000000000003</c:v>
                </c:pt>
                <c:pt idx="11485">
                  <c:v>8.5679999999999996</c:v>
                </c:pt>
                <c:pt idx="11486">
                  <c:v>8.5679999999999996</c:v>
                </c:pt>
                <c:pt idx="11487">
                  <c:v>8.5429999999999993</c:v>
                </c:pt>
                <c:pt idx="11488">
                  <c:v>8.4939999999999998</c:v>
                </c:pt>
                <c:pt idx="11489">
                  <c:v>8.4939999999999998</c:v>
                </c:pt>
                <c:pt idx="11490">
                  <c:v>8.4939999999999998</c:v>
                </c:pt>
                <c:pt idx="11491">
                  <c:v>8.4689999999999994</c:v>
                </c:pt>
                <c:pt idx="11492">
                  <c:v>8.4190000000000005</c:v>
                </c:pt>
                <c:pt idx="11493">
                  <c:v>8.3689999999999998</c:v>
                </c:pt>
                <c:pt idx="11494">
                  <c:v>8.3190000000000008</c:v>
                </c:pt>
                <c:pt idx="11495">
                  <c:v>8.2949999999999999</c:v>
                </c:pt>
                <c:pt idx="11496">
                  <c:v>8.2449999999999992</c:v>
                </c:pt>
                <c:pt idx="11497">
                  <c:v>8.2200000000000006</c:v>
                </c:pt>
                <c:pt idx="11498">
                  <c:v>8.1950000000000003</c:v>
                </c:pt>
                <c:pt idx="11499">
                  <c:v>8.17</c:v>
                </c:pt>
                <c:pt idx="11500">
                  <c:v>8.1449999999999996</c:v>
                </c:pt>
                <c:pt idx="11501">
                  <c:v>8.1199999999999992</c:v>
                </c:pt>
                <c:pt idx="11502">
                  <c:v>8.0950000000000006</c:v>
                </c:pt>
                <c:pt idx="11503">
                  <c:v>8.07</c:v>
                </c:pt>
                <c:pt idx="11504">
                  <c:v>8.0449999999999999</c:v>
                </c:pt>
                <c:pt idx="11505">
                  <c:v>8.0449999999999999</c:v>
                </c:pt>
                <c:pt idx="11506">
                  <c:v>7.9950000000000001</c:v>
                </c:pt>
                <c:pt idx="11507">
                  <c:v>7.9950000000000001</c:v>
                </c:pt>
                <c:pt idx="11508">
                  <c:v>7.97</c:v>
                </c:pt>
                <c:pt idx="11509">
                  <c:v>7.97</c:v>
                </c:pt>
                <c:pt idx="11510">
                  <c:v>7.9450000000000003</c:v>
                </c:pt>
                <c:pt idx="11511">
                  <c:v>7.92</c:v>
                </c:pt>
                <c:pt idx="11512">
                  <c:v>7.8949999999999996</c:v>
                </c:pt>
                <c:pt idx="11513">
                  <c:v>7.8949999999999996</c:v>
                </c:pt>
                <c:pt idx="11514">
                  <c:v>7.87</c:v>
                </c:pt>
                <c:pt idx="11515">
                  <c:v>7.8449999999999998</c:v>
                </c:pt>
                <c:pt idx="11516">
                  <c:v>7.8449999999999998</c:v>
                </c:pt>
                <c:pt idx="11517">
                  <c:v>7.8449999999999998</c:v>
                </c:pt>
                <c:pt idx="11518">
                  <c:v>7.8449999999999998</c:v>
                </c:pt>
                <c:pt idx="11519">
                  <c:v>7.82</c:v>
                </c:pt>
                <c:pt idx="11520">
                  <c:v>7.82</c:v>
                </c:pt>
                <c:pt idx="11521">
                  <c:v>7.82</c:v>
                </c:pt>
                <c:pt idx="11522">
                  <c:v>7.82</c:v>
                </c:pt>
                <c:pt idx="11523">
                  <c:v>7.82</c:v>
                </c:pt>
                <c:pt idx="11524">
                  <c:v>7.7949999999999999</c:v>
                </c:pt>
                <c:pt idx="11525">
                  <c:v>7.7949999999999999</c:v>
                </c:pt>
                <c:pt idx="11526">
                  <c:v>7.7949999999999999</c:v>
                </c:pt>
                <c:pt idx="11527">
                  <c:v>7.7949999999999999</c:v>
                </c:pt>
                <c:pt idx="11528">
                  <c:v>7.7949999999999999</c:v>
                </c:pt>
                <c:pt idx="11529">
                  <c:v>7.77</c:v>
                </c:pt>
                <c:pt idx="11530">
                  <c:v>7.77</c:v>
                </c:pt>
                <c:pt idx="11531">
                  <c:v>7.77</c:v>
                </c:pt>
                <c:pt idx="11532">
                  <c:v>7.77</c:v>
                </c:pt>
                <c:pt idx="11533">
                  <c:v>7.77</c:v>
                </c:pt>
                <c:pt idx="11534">
                  <c:v>7.77</c:v>
                </c:pt>
                <c:pt idx="11535">
                  <c:v>7.77</c:v>
                </c:pt>
                <c:pt idx="11536">
                  <c:v>7.77</c:v>
                </c:pt>
                <c:pt idx="11537">
                  <c:v>7.7450000000000001</c:v>
                </c:pt>
                <c:pt idx="11538">
                  <c:v>7.7450000000000001</c:v>
                </c:pt>
                <c:pt idx="11539">
                  <c:v>7.7450000000000001</c:v>
                </c:pt>
                <c:pt idx="11540">
                  <c:v>7.7450000000000001</c:v>
                </c:pt>
                <c:pt idx="11541">
                  <c:v>7.7450000000000001</c:v>
                </c:pt>
                <c:pt idx="11542">
                  <c:v>7.7450000000000001</c:v>
                </c:pt>
                <c:pt idx="11543">
                  <c:v>7.7450000000000001</c:v>
                </c:pt>
                <c:pt idx="11544">
                  <c:v>7.7450000000000001</c:v>
                </c:pt>
                <c:pt idx="11545">
                  <c:v>7.7450000000000001</c:v>
                </c:pt>
                <c:pt idx="11546">
                  <c:v>7.7450000000000001</c:v>
                </c:pt>
                <c:pt idx="11547">
                  <c:v>7.7450000000000001</c:v>
                </c:pt>
                <c:pt idx="11548">
                  <c:v>7.72</c:v>
                </c:pt>
                <c:pt idx="11549">
                  <c:v>7.6950000000000003</c:v>
                </c:pt>
                <c:pt idx="11550">
                  <c:v>7.7450000000000001</c:v>
                </c:pt>
                <c:pt idx="11551">
                  <c:v>7.77</c:v>
                </c:pt>
                <c:pt idx="11552">
                  <c:v>7.7949999999999999</c:v>
                </c:pt>
                <c:pt idx="11553">
                  <c:v>7.82</c:v>
                </c:pt>
                <c:pt idx="11554">
                  <c:v>7.8449999999999998</c:v>
                </c:pt>
                <c:pt idx="11555">
                  <c:v>7.8449999999999998</c:v>
                </c:pt>
                <c:pt idx="11556">
                  <c:v>7.87</c:v>
                </c:pt>
                <c:pt idx="11557">
                  <c:v>7.87</c:v>
                </c:pt>
                <c:pt idx="11558">
                  <c:v>7.8449999999999998</c:v>
                </c:pt>
                <c:pt idx="11559">
                  <c:v>7.87</c:v>
                </c:pt>
                <c:pt idx="11560">
                  <c:v>7.87</c:v>
                </c:pt>
                <c:pt idx="11561">
                  <c:v>7.8949999999999996</c:v>
                </c:pt>
                <c:pt idx="11562">
                  <c:v>7.8949999999999996</c:v>
                </c:pt>
                <c:pt idx="11563">
                  <c:v>7.92</c:v>
                </c:pt>
                <c:pt idx="11564">
                  <c:v>7.9450000000000003</c:v>
                </c:pt>
                <c:pt idx="11565">
                  <c:v>7.8949999999999996</c:v>
                </c:pt>
                <c:pt idx="11566">
                  <c:v>7.8949999999999996</c:v>
                </c:pt>
                <c:pt idx="11567">
                  <c:v>7.8949999999999996</c:v>
                </c:pt>
                <c:pt idx="11568">
                  <c:v>7.9450000000000003</c:v>
                </c:pt>
                <c:pt idx="11569">
                  <c:v>7.92</c:v>
                </c:pt>
                <c:pt idx="11570">
                  <c:v>7.97</c:v>
                </c:pt>
                <c:pt idx="11571">
                  <c:v>8.07</c:v>
                </c:pt>
                <c:pt idx="11572">
                  <c:v>8.17</c:v>
                </c:pt>
                <c:pt idx="11573">
                  <c:v>8.1449999999999996</c:v>
                </c:pt>
                <c:pt idx="11574">
                  <c:v>8.1449999999999996</c:v>
                </c:pt>
                <c:pt idx="11575">
                  <c:v>8.17</c:v>
                </c:pt>
                <c:pt idx="11576">
                  <c:v>8.2200000000000006</c:v>
                </c:pt>
                <c:pt idx="11577">
                  <c:v>8.2449999999999992</c:v>
                </c:pt>
                <c:pt idx="11578">
                  <c:v>8.27</c:v>
                </c:pt>
                <c:pt idx="11579">
                  <c:v>8.17</c:v>
                </c:pt>
                <c:pt idx="11580">
                  <c:v>8.1199999999999992</c:v>
                </c:pt>
                <c:pt idx="11581">
                  <c:v>8.1199999999999992</c:v>
                </c:pt>
                <c:pt idx="11582">
                  <c:v>8.1449999999999996</c:v>
                </c:pt>
                <c:pt idx="11583">
                  <c:v>8.1449999999999996</c:v>
                </c:pt>
                <c:pt idx="11584">
                  <c:v>8.0950000000000006</c:v>
                </c:pt>
                <c:pt idx="11585">
                  <c:v>8.0950000000000006</c:v>
                </c:pt>
                <c:pt idx="11586">
                  <c:v>8.07</c:v>
                </c:pt>
                <c:pt idx="11587">
                  <c:v>8.02</c:v>
                </c:pt>
                <c:pt idx="11588">
                  <c:v>7.9950000000000001</c:v>
                </c:pt>
                <c:pt idx="11589">
                  <c:v>7.9450000000000003</c:v>
                </c:pt>
                <c:pt idx="11590">
                  <c:v>7.87</c:v>
                </c:pt>
                <c:pt idx="11591">
                  <c:v>7.8449999999999998</c:v>
                </c:pt>
                <c:pt idx="11592">
                  <c:v>7.82</c:v>
                </c:pt>
                <c:pt idx="11593">
                  <c:v>7.7949999999999999</c:v>
                </c:pt>
                <c:pt idx="11594">
                  <c:v>7.77</c:v>
                </c:pt>
                <c:pt idx="11595">
                  <c:v>7.7450000000000001</c:v>
                </c:pt>
                <c:pt idx="11596">
                  <c:v>7.6950000000000003</c:v>
                </c:pt>
                <c:pt idx="11597">
                  <c:v>7.67</c:v>
                </c:pt>
                <c:pt idx="11598">
                  <c:v>7.6449999999999996</c:v>
                </c:pt>
                <c:pt idx="11599">
                  <c:v>7.6189999999999998</c:v>
                </c:pt>
                <c:pt idx="11600">
                  <c:v>7.5940000000000003</c:v>
                </c:pt>
                <c:pt idx="11601">
                  <c:v>7.569</c:v>
                </c:pt>
                <c:pt idx="11602">
                  <c:v>7.5439999999999996</c:v>
                </c:pt>
                <c:pt idx="11603">
                  <c:v>7.5439999999999996</c:v>
                </c:pt>
                <c:pt idx="11604">
                  <c:v>7.5190000000000001</c:v>
                </c:pt>
                <c:pt idx="11605">
                  <c:v>7.5190000000000001</c:v>
                </c:pt>
                <c:pt idx="11606">
                  <c:v>7.4939999999999998</c:v>
                </c:pt>
                <c:pt idx="11607">
                  <c:v>7.4939999999999998</c:v>
                </c:pt>
                <c:pt idx="11608">
                  <c:v>7.4690000000000003</c:v>
                </c:pt>
                <c:pt idx="11609">
                  <c:v>7.444</c:v>
                </c:pt>
                <c:pt idx="11610">
                  <c:v>7.444</c:v>
                </c:pt>
                <c:pt idx="11611">
                  <c:v>7.444</c:v>
                </c:pt>
                <c:pt idx="11612">
                  <c:v>7.444</c:v>
                </c:pt>
                <c:pt idx="11613">
                  <c:v>7.444</c:v>
                </c:pt>
                <c:pt idx="11614">
                  <c:v>7.444</c:v>
                </c:pt>
                <c:pt idx="11615">
                  <c:v>7.444</c:v>
                </c:pt>
                <c:pt idx="11616">
                  <c:v>7.444</c:v>
                </c:pt>
                <c:pt idx="11617">
                  <c:v>7.444</c:v>
                </c:pt>
                <c:pt idx="11618">
                  <c:v>7.444</c:v>
                </c:pt>
                <c:pt idx="11619">
                  <c:v>7.444</c:v>
                </c:pt>
                <c:pt idx="11620">
                  <c:v>7.4189999999999996</c:v>
                </c:pt>
                <c:pt idx="11621">
                  <c:v>7.4189999999999996</c:v>
                </c:pt>
                <c:pt idx="11622">
                  <c:v>7.4189999999999996</c:v>
                </c:pt>
                <c:pt idx="11623">
                  <c:v>7.3929999999999998</c:v>
                </c:pt>
                <c:pt idx="11624">
                  <c:v>7.4189999999999996</c:v>
                </c:pt>
                <c:pt idx="11625">
                  <c:v>7.444</c:v>
                </c:pt>
                <c:pt idx="11626">
                  <c:v>7.444</c:v>
                </c:pt>
                <c:pt idx="11627">
                  <c:v>7.4690000000000003</c:v>
                </c:pt>
                <c:pt idx="11628">
                  <c:v>7.4690000000000003</c:v>
                </c:pt>
                <c:pt idx="11629">
                  <c:v>7.4939999999999998</c:v>
                </c:pt>
                <c:pt idx="11630">
                  <c:v>7.4939999999999998</c:v>
                </c:pt>
                <c:pt idx="11631">
                  <c:v>7.4939999999999998</c:v>
                </c:pt>
                <c:pt idx="11632">
                  <c:v>7.5190000000000001</c:v>
                </c:pt>
                <c:pt idx="11633">
                  <c:v>7.5439999999999996</c:v>
                </c:pt>
                <c:pt idx="11634">
                  <c:v>7.5439999999999996</c:v>
                </c:pt>
                <c:pt idx="11635">
                  <c:v>7.5439999999999996</c:v>
                </c:pt>
                <c:pt idx="11636">
                  <c:v>7.5439999999999996</c:v>
                </c:pt>
                <c:pt idx="11637">
                  <c:v>7.5439999999999996</c:v>
                </c:pt>
                <c:pt idx="11638">
                  <c:v>7.569</c:v>
                </c:pt>
                <c:pt idx="11639">
                  <c:v>7.569</c:v>
                </c:pt>
                <c:pt idx="11640">
                  <c:v>7.5439999999999996</c:v>
                </c:pt>
                <c:pt idx="11641">
                  <c:v>7.5439999999999996</c:v>
                </c:pt>
                <c:pt idx="11642">
                  <c:v>7.5439999999999996</c:v>
                </c:pt>
                <c:pt idx="11643">
                  <c:v>7.569</c:v>
                </c:pt>
                <c:pt idx="11644">
                  <c:v>7.569</c:v>
                </c:pt>
                <c:pt idx="11645">
                  <c:v>7.569</c:v>
                </c:pt>
                <c:pt idx="11646">
                  <c:v>7.5439999999999996</c:v>
                </c:pt>
                <c:pt idx="11647">
                  <c:v>7.5439999999999996</c:v>
                </c:pt>
                <c:pt idx="11648">
                  <c:v>7.569</c:v>
                </c:pt>
                <c:pt idx="11649">
                  <c:v>7.569</c:v>
                </c:pt>
                <c:pt idx="11650">
                  <c:v>7.5940000000000003</c:v>
                </c:pt>
                <c:pt idx="11651">
                  <c:v>7.5940000000000003</c:v>
                </c:pt>
                <c:pt idx="11652">
                  <c:v>7.6449999999999996</c:v>
                </c:pt>
                <c:pt idx="11653">
                  <c:v>7.6950000000000003</c:v>
                </c:pt>
                <c:pt idx="11654">
                  <c:v>7.7450000000000001</c:v>
                </c:pt>
                <c:pt idx="11655">
                  <c:v>7.7949999999999999</c:v>
                </c:pt>
                <c:pt idx="11656">
                  <c:v>7.8449999999999998</c:v>
                </c:pt>
                <c:pt idx="11657">
                  <c:v>7.8949999999999996</c:v>
                </c:pt>
                <c:pt idx="11658">
                  <c:v>7.97</c:v>
                </c:pt>
                <c:pt idx="11659">
                  <c:v>7.97</c:v>
                </c:pt>
                <c:pt idx="11660">
                  <c:v>7.9450000000000003</c:v>
                </c:pt>
                <c:pt idx="11661">
                  <c:v>8.0449999999999999</c:v>
                </c:pt>
                <c:pt idx="11662">
                  <c:v>8.1199999999999992</c:v>
                </c:pt>
                <c:pt idx="11663">
                  <c:v>8.17</c:v>
                </c:pt>
                <c:pt idx="11664">
                  <c:v>8.17</c:v>
                </c:pt>
                <c:pt idx="11665">
                  <c:v>8.17</c:v>
                </c:pt>
                <c:pt idx="11666">
                  <c:v>8.1950000000000003</c:v>
                </c:pt>
                <c:pt idx="11667">
                  <c:v>8.3190000000000008</c:v>
                </c:pt>
                <c:pt idx="11668">
                  <c:v>8.3689999999999998</c:v>
                </c:pt>
                <c:pt idx="11669">
                  <c:v>8.3439999999999994</c:v>
                </c:pt>
                <c:pt idx="11670">
                  <c:v>8.3689999999999998</c:v>
                </c:pt>
                <c:pt idx="11671">
                  <c:v>8.3689999999999998</c:v>
                </c:pt>
                <c:pt idx="11672">
                  <c:v>8.3940000000000001</c:v>
                </c:pt>
                <c:pt idx="11673">
                  <c:v>8.4440000000000008</c:v>
                </c:pt>
                <c:pt idx="11674">
                  <c:v>8.4440000000000008</c:v>
                </c:pt>
                <c:pt idx="11675">
                  <c:v>8.4440000000000008</c:v>
                </c:pt>
                <c:pt idx="11676">
                  <c:v>8.4440000000000008</c:v>
                </c:pt>
                <c:pt idx="11677">
                  <c:v>8.4190000000000005</c:v>
                </c:pt>
                <c:pt idx="11678">
                  <c:v>8.3940000000000001</c:v>
                </c:pt>
                <c:pt idx="11679">
                  <c:v>8.3689999999999998</c:v>
                </c:pt>
                <c:pt idx="11680">
                  <c:v>8.3439999999999994</c:v>
                </c:pt>
                <c:pt idx="11681">
                  <c:v>8.3439999999999994</c:v>
                </c:pt>
                <c:pt idx="11682">
                  <c:v>8.3190000000000008</c:v>
                </c:pt>
                <c:pt idx="11683">
                  <c:v>8.2949999999999999</c:v>
                </c:pt>
                <c:pt idx="11684">
                  <c:v>8.2449999999999992</c:v>
                </c:pt>
                <c:pt idx="11685">
                  <c:v>8.1950000000000003</c:v>
                </c:pt>
                <c:pt idx="11686">
                  <c:v>8.1449999999999996</c:v>
                </c:pt>
                <c:pt idx="11687">
                  <c:v>8.0950000000000006</c:v>
                </c:pt>
                <c:pt idx="11688">
                  <c:v>8.07</c:v>
                </c:pt>
                <c:pt idx="11689">
                  <c:v>8.0449999999999999</c:v>
                </c:pt>
                <c:pt idx="11690">
                  <c:v>8.02</c:v>
                </c:pt>
                <c:pt idx="11691">
                  <c:v>7.9950000000000001</c:v>
                </c:pt>
                <c:pt idx="11692">
                  <c:v>7.9450000000000003</c:v>
                </c:pt>
                <c:pt idx="11693">
                  <c:v>7.92</c:v>
                </c:pt>
                <c:pt idx="11694">
                  <c:v>7.8949999999999996</c:v>
                </c:pt>
                <c:pt idx="11695">
                  <c:v>7.8949999999999996</c:v>
                </c:pt>
                <c:pt idx="11696">
                  <c:v>7.87</c:v>
                </c:pt>
                <c:pt idx="11697">
                  <c:v>7.87</c:v>
                </c:pt>
                <c:pt idx="11698">
                  <c:v>7.8449999999999998</c:v>
                </c:pt>
                <c:pt idx="11699">
                  <c:v>7.82</c:v>
                </c:pt>
                <c:pt idx="11700">
                  <c:v>7.82</c:v>
                </c:pt>
                <c:pt idx="11701">
                  <c:v>7.7949999999999999</c:v>
                </c:pt>
                <c:pt idx="11702">
                  <c:v>7.7949999999999999</c:v>
                </c:pt>
                <c:pt idx="11703">
                  <c:v>7.7949999999999999</c:v>
                </c:pt>
                <c:pt idx="11704">
                  <c:v>7.7949999999999999</c:v>
                </c:pt>
                <c:pt idx="11705">
                  <c:v>7.7949999999999999</c:v>
                </c:pt>
                <c:pt idx="11706">
                  <c:v>7.7949999999999999</c:v>
                </c:pt>
                <c:pt idx="11707">
                  <c:v>7.77</c:v>
                </c:pt>
                <c:pt idx="11708">
                  <c:v>7.77</c:v>
                </c:pt>
                <c:pt idx="11709">
                  <c:v>7.77</c:v>
                </c:pt>
                <c:pt idx="11710">
                  <c:v>7.77</c:v>
                </c:pt>
                <c:pt idx="11711">
                  <c:v>7.77</c:v>
                </c:pt>
                <c:pt idx="11712">
                  <c:v>7.77</c:v>
                </c:pt>
                <c:pt idx="11713">
                  <c:v>7.77</c:v>
                </c:pt>
                <c:pt idx="11714">
                  <c:v>7.77</c:v>
                </c:pt>
                <c:pt idx="11715">
                  <c:v>7.77</c:v>
                </c:pt>
                <c:pt idx="11716">
                  <c:v>7.77</c:v>
                </c:pt>
                <c:pt idx="11717">
                  <c:v>7.77</c:v>
                </c:pt>
                <c:pt idx="11718">
                  <c:v>7.77</c:v>
                </c:pt>
                <c:pt idx="11719">
                  <c:v>7.7450000000000001</c:v>
                </c:pt>
                <c:pt idx="11720">
                  <c:v>7.7450000000000001</c:v>
                </c:pt>
                <c:pt idx="11721">
                  <c:v>7.77</c:v>
                </c:pt>
                <c:pt idx="11722">
                  <c:v>7.77</c:v>
                </c:pt>
                <c:pt idx="11723">
                  <c:v>7.7450000000000001</c:v>
                </c:pt>
                <c:pt idx="11724">
                  <c:v>7.7450000000000001</c:v>
                </c:pt>
                <c:pt idx="11725">
                  <c:v>7.7450000000000001</c:v>
                </c:pt>
                <c:pt idx="11726">
                  <c:v>7.7450000000000001</c:v>
                </c:pt>
                <c:pt idx="11727">
                  <c:v>7.7450000000000001</c:v>
                </c:pt>
                <c:pt idx="11728">
                  <c:v>7.72</c:v>
                </c:pt>
                <c:pt idx="11729">
                  <c:v>7.7450000000000001</c:v>
                </c:pt>
                <c:pt idx="11730">
                  <c:v>7.72</c:v>
                </c:pt>
                <c:pt idx="11731">
                  <c:v>7.72</c:v>
                </c:pt>
                <c:pt idx="11732">
                  <c:v>7.6950000000000003</c:v>
                </c:pt>
                <c:pt idx="11733">
                  <c:v>7.6950000000000003</c:v>
                </c:pt>
                <c:pt idx="11734">
                  <c:v>7.6950000000000003</c:v>
                </c:pt>
                <c:pt idx="11735">
                  <c:v>7.6950000000000003</c:v>
                </c:pt>
                <c:pt idx="11736">
                  <c:v>7.72</c:v>
                </c:pt>
                <c:pt idx="11737">
                  <c:v>7.7450000000000001</c:v>
                </c:pt>
                <c:pt idx="11738">
                  <c:v>7.72</c:v>
                </c:pt>
                <c:pt idx="11739">
                  <c:v>7.72</c:v>
                </c:pt>
                <c:pt idx="11740">
                  <c:v>7.72</c:v>
                </c:pt>
                <c:pt idx="11741">
                  <c:v>7.72</c:v>
                </c:pt>
                <c:pt idx="11742">
                  <c:v>7.7450000000000001</c:v>
                </c:pt>
                <c:pt idx="11743">
                  <c:v>7.77</c:v>
                </c:pt>
                <c:pt idx="11744">
                  <c:v>7.77</c:v>
                </c:pt>
                <c:pt idx="11745">
                  <c:v>7.7949999999999999</c:v>
                </c:pt>
                <c:pt idx="11746">
                  <c:v>7.82</c:v>
                </c:pt>
                <c:pt idx="11747">
                  <c:v>7.82</c:v>
                </c:pt>
                <c:pt idx="11748">
                  <c:v>7.8449999999999998</c:v>
                </c:pt>
                <c:pt idx="11749">
                  <c:v>7.87</c:v>
                </c:pt>
                <c:pt idx="11750">
                  <c:v>7.8949999999999996</c:v>
                </c:pt>
                <c:pt idx="11751">
                  <c:v>7.9450000000000003</c:v>
                </c:pt>
                <c:pt idx="11752">
                  <c:v>8.02</c:v>
                </c:pt>
                <c:pt idx="11753">
                  <c:v>8.07</c:v>
                </c:pt>
                <c:pt idx="11754">
                  <c:v>8.0950000000000006</c:v>
                </c:pt>
                <c:pt idx="11755">
                  <c:v>8.1950000000000003</c:v>
                </c:pt>
                <c:pt idx="11756">
                  <c:v>8.07</c:v>
                </c:pt>
                <c:pt idx="11757">
                  <c:v>8.0950000000000006</c:v>
                </c:pt>
                <c:pt idx="11758">
                  <c:v>8.1950000000000003</c:v>
                </c:pt>
                <c:pt idx="11759">
                  <c:v>8.1950000000000003</c:v>
                </c:pt>
                <c:pt idx="11760">
                  <c:v>8.1950000000000003</c:v>
                </c:pt>
                <c:pt idx="11761">
                  <c:v>8.2200000000000006</c:v>
                </c:pt>
                <c:pt idx="11762">
                  <c:v>8.1950000000000003</c:v>
                </c:pt>
                <c:pt idx="11763">
                  <c:v>8.1950000000000003</c:v>
                </c:pt>
                <c:pt idx="11764">
                  <c:v>8.2449999999999992</c:v>
                </c:pt>
                <c:pt idx="11765">
                  <c:v>8.1449999999999996</c:v>
                </c:pt>
                <c:pt idx="11766">
                  <c:v>8.2200000000000006</c:v>
                </c:pt>
                <c:pt idx="11767">
                  <c:v>8.2949999999999999</c:v>
                </c:pt>
                <c:pt idx="11768">
                  <c:v>8.3439999999999994</c:v>
                </c:pt>
                <c:pt idx="11769">
                  <c:v>8.27</c:v>
                </c:pt>
                <c:pt idx="11770">
                  <c:v>8.27</c:v>
                </c:pt>
                <c:pt idx="11771">
                  <c:v>8.1950000000000003</c:v>
                </c:pt>
                <c:pt idx="11772">
                  <c:v>8.1449999999999996</c:v>
                </c:pt>
                <c:pt idx="11773">
                  <c:v>8.17</c:v>
                </c:pt>
                <c:pt idx="11774">
                  <c:v>8.17</c:v>
                </c:pt>
                <c:pt idx="11775">
                  <c:v>8.2200000000000006</c:v>
                </c:pt>
                <c:pt idx="11776">
                  <c:v>8.1950000000000003</c:v>
                </c:pt>
                <c:pt idx="11777">
                  <c:v>8.17</c:v>
                </c:pt>
                <c:pt idx="11778">
                  <c:v>8.1950000000000003</c:v>
                </c:pt>
                <c:pt idx="11779">
                  <c:v>8.17</c:v>
                </c:pt>
                <c:pt idx="11780">
                  <c:v>8.1449999999999996</c:v>
                </c:pt>
                <c:pt idx="11781">
                  <c:v>8.1199999999999992</c:v>
                </c:pt>
                <c:pt idx="11782">
                  <c:v>8.0950000000000006</c:v>
                </c:pt>
                <c:pt idx="11783">
                  <c:v>8.0950000000000006</c:v>
                </c:pt>
                <c:pt idx="11784">
                  <c:v>8.0950000000000006</c:v>
                </c:pt>
                <c:pt idx="11785">
                  <c:v>8.0950000000000006</c:v>
                </c:pt>
                <c:pt idx="11786">
                  <c:v>8.07</c:v>
                </c:pt>
                <c:pt idx="11787">
                  <c:v>8.07</c:v>
                </c:pt>
                <c:pt idx="11788">
                  <c:v>8.07</c:v>
                </c:pt>
                <c:pt idx="11789">
                  <c:v>8.07</c:v>
                </c:pt>
                <c:pt idx="11790">
                  <c:v>8.07</c:v>
                </c:pt>
                <c:pt idx="11791">
                  <c:v>8.07</c:v>
                </c:pt>
                <c:pt idx="11792">
                  <c:v>8.07</c:v>
                </c:pt>
                <c:pt idx="11793">
                  <c:v>8.0449999999999999</c:v>
                </c:pt>
                <c:pt idx="11794">
                  <c:v>8.0449999999999999</c:v>
                </c:pt>
                <c:pt idx="11795">
                  <c:v>8.0449999999999999</c:v>
                </c:pt>
                <c:pt idx="11796">
                  <c:v>8.07</c:v>
                </c:pt>
                <c:pt idx="11797">
                  <c:v>8.0449999999999999</c:v>
                </c:pt>
                <c:pt idx="11798">
                  <c:v>8.0449999999999999</c:v>
                </c:pt>
                <c:pt idx="11799">
                  <c:v>8.0449999999999999</c:v>
                </c:pt>
                <c:pt idx="11800">
                  <c:v>8.0449999999999999</c:v>
                </c:pt>
                <c:pt idx="11801">
                  <c:v>8.02</c:v>
                </c:pt>
                <c:pt idx="11802">
                  <c:v>7.9950000000000001</c:v>
                </c:pt>
                <c:pt idx="11803">
                  <c:v>7.9950000000000001</c:v>
                </c:pt>
                <c:pt idx="11804">
                  <c:v>7.97</c:v>
                </c:pt>
                <c:pt idx="11805">
                  <c:v>7.9450000000000003</c:v>
                </c:pt>
                <c:pt idx="11806">
                  <c:v>7.9450000000000003</c:v>
                </c:pt>
                <c:pt idx="11807">
                  <c:v>7.9450000000000003</c:v>
                </c:pt>
                <c:pt idx="11808">
                  <c:v>7.9450000000000003</c:v>
                </c:pt>
                <c:pt idx="11809">
                  <c:v>7.9450000000000003</c:v>
                </c:pt>
                <c:pt idx="11810">
                  <c:v>7.9450000000000003</c:v>
                </c:pt>
                <c:pt idx="11811">
                  <c:v>7.92</c:v>
                </c:pt>
                <c:pt idx="11812">
                  <c:v>7.9450000000000003</c:v>
                </c:pt>
                <c:pt idx="11813">
                  <c:v>7.92</c:v>
                </c:pt>
                <c:pt idx="11814">
                  <c:v>7.92</c:v>
                </c:pt>
                <c:pt idx="11815">
                  <c:v>7.92</c:v>
                </c:pt>
                <c:pt idx="11816">
                  <c:v>7.8949999999999996</c:v>
                </c:pt>
                <c:pt idx="11817">
                  <c:v>7.8949999999999996</c:v>
                </c:pt>
                <c:pt idx="11818">
                  <c:v>7.87</c:v>
                </c:pt>
                <c:pt idx="11819">
                  <c:v>7.87</c:v>
                </c:pt>
                <c:pt idx="11820">
                  <c:v>7.87</c:v>
                </c:pt>
                <c:pt idx="11821">
                  <c:v>7.87</c:v>
                </c:pt>
                <c:pt idx="11822">
                  <c:v>7.87</c:v>
                </c:pt>
                <c:pt idx="11823">
                  <c:v>7.87</c:v>
                </c:pt>
                <c:pt idx="11824">
                  <c:v>7.87</c:v>
                </c:pt>
                <c:pt idx="11825">
                  <c:v>7.8449999999999998</c:v>
                </c:pt>
                <c:pt idx="11826">
                  <c:v>7.8449999999999998</c:v>
                </c:pt>
                <c:pt idx="11827">
                  <c:v>7.8449999999999998</c:v>
                </c:pt>
                <c:pt idx="11828">
                  <c:v>7.8449999999999998</c:v>
                </c:pt>
                <c:pt idx="11829">
                  <c:v>7.8449999999999998</c:v>
                </c:pt>
                <c:pt idx="11830">
                  <c:v>7.8449999999999998</c:v>
                </c:pt>
                <c:pt idx="11831">
                  <c:v>7.8449999999999998</c:v>
                </c:pt>
                <c:pt idx="11832">
                  <c:v>7.8449999999999998</c:v>
                </c:pt>
                <c:pt idx="11833">
                  <c:v>7.8449999999999998</c:v>
                </c:pt>
                <c:pt idx="11834">
                  <c:v>7.8449999999999998</c:v>
                </c:pt>
                <c:pt idx="11835">
                  <c:v>7.8449999999999998</c:v>
                </c:pt>
                <c:pt idx="11836">
                  <c:v>7.8449999999999998</c:v>
                </c:pt>
                <c:pt idx="11837">
                  <c:v>7.87</c:v>
                </c:pt>
                <c:pt idx="11838">
                  <c:v>7.87</c:v>
                </c:pt>
                <c:pt idx="11839">
                  <c:v>7.87</c:v>
                </c:pt>
                <c:pt idx="11840">
                  <c:v>7.8949999999999996</c:v>
                </c:pt>
                <c:pt idx="11841">
                  <c:v>7.8949999999999996</c:v>
                </c:pt>
                <c:pt idx="11842">
                  <c:v>7.8949999999999996</c:v>
                </c:pt>
                <c:pt idx="11843">
                  <c:v>7.8949999999999996</c:v>
                </c:pt>
                <c:pt idx="11844">
                  <c:v>7.9450000000000003</c:v>
                </c:pt>
                <c:pt idx="11845">
                  <c:v>7.9950000000000001</c:v>
                </c:pt>
                <c:pt idx="11846">
                  <c:v>8.07</c:v>
                </c:pt>
                <c:pt idx="11847">
                  <c:v>8.17</c:v>
                </c:pt>
                <c:pt idx="11848">
                  <c:v>8.2449999999999992</c:v>
                </c:pt>
                <c:pt idx="11849">
                  <c:v>8.3190000000000008</c:v>
                </c:pt>
                <c:pt idx="11850">
                  <c:v>8.3689999999999998</c:v>
                </c:pt>
                <c:pt idx="11851">
                  <c:v>8.4190000000000005</c:v>
                </c:pt>
                <c:pt idx="11852">
                  <c:v>8.4939999999999998</c:v>
                </c:pt>
                <c:pt idx="11853">
                  <c:v>8.5429999999999993</c:v>
                </c:pt>
                <c:pt idx="11854">
                  <c:v>8.5429999999999993</c:v>
                </c:pt>
                <c:pt idx="11855">
                  <c:v>8.593</c:v>
                </c:pt>
                <c:pt idx="11856">
                  <c:v>8.593</c:v>
                </c:pt>
                <c:pt idx="11857">
                  <c:v>8.6180000000000003</c:v>
                </c:pt>
                <c:pt idx="11858">
                  <c:v>8.6929999999999996</c:v>
                </c:pt>
                <c:pt idx="11859">
                  <c:v>8.7420000000000009</c:v>
                </c:pt>
                <c:pt idx="11860">
                  <c:v>8.7919999999999998</c:v>
                </c:pt>
                <c:pt idx="11861">
                  <c:v>8.7420000000000009</c:v>
                </c:pt>
                <c:pt idx="11862">
                  <c:v>8.8409999999999993</c:v>
                </c:pt>
                <c:pt idx="11863">
                  <c:v>8.6679999999999993</c:v>
                </c:pt>
                <c:pt idx="11864">
                  <c:v>8.6929999999999996</c:v>
                </c:pt>
                <c:pt idx="11865">
                  <c:v>8.6679999999999993</c:v>
                </c:pt>
                <c:pt idx="11866">
                  <c:v>8.593</c:v>
                </c:pt>
                <c:pt idx="11867">
                  <c:v>8.4939999999999998</c:v>
                </c:pt>
                <c:pt idx="11868">
                  <c:v>8.4440000000000008</c:v>
                </c:pt>
                <c:pt idx="11869">
                  <c:v>8.593</c:v>
                </c:pt>
                <c:pt idx="11870">
                  <c:v>8.6430000000000007</c:v>
                </c:pt>
                <c:pt idx="11871">
                  <c:v>8.5429999999999993</c:v>
                </c:pt>
                <c:pt idx="11872">
                  <c:v>8.4190000000000005</c:v>
                </c:pt>
                <c:pt idx="11873">
                  <c:v>8.4440000000000008</c:v>
                </c:pt>
                <c:pt idx="11874">
                  <c:v>8.4440000000000008</c:v>
                </c:pt>
                <c:pt idx="11875">
                  <c:v>8.4689999999999994</c:v>
                </c:pt>
                <c:pt idx="11876">
                  <c:v>8.4190000000000005</c:v>
                </c:pt>
                <c:pt idx="11877">
                  <c:v>8.3689999999999998</c:v>
                </c:pt>
                <c:pt idx="11878">
                  <c:v>8.3439999999999994</c:v>
                </c:pt>
                <c:pt idx="11879">
                  <c:v>8.2949999999999999</c:v>
                </c:pt>
                <c:pt idx="11880">
                  <c:v>8.2449999999999992</c:v>
                </c:pt>
                <c:pt idx="11881">
                  <c:v>8.2200000000000006</c:v>
                </c:pt>
                <c:pt idx="11882">
                  <c:v>8.2200000000000006</c:v>
                </c:pt>
                <c:pt idx="11883">
                  <c:v>8.1950000000000003</c:v>
                </c:pt>
                <c:pt idx="11884">
                  <c:v>8.17</c:v>
                </c:pt>
                <c:pt idx="11885">
                  <c:v>8.17</c:v>
                </c:pt>
                <c:pt idx="11886">
                  <c:v>8.1449999999999996</c:v>
                </c:pt>
                <c:pt idx="11887">
                  <c:v>8.1449999999999996</c:v>
                </c:pt>
                <c:pt idx="11888">
                  <c:v>8.1199999999999992</c:v>
                </c:pt>
                <c:pt idx="11889">
                  <c:v>8.0950000000000006</c:v>
                </c:pt>
                <c:pt idx="11890">
                  <c:v>8.0950000000000006</c:v>
                </c:pt>
                <c:pt idx="11891">
                  <c:v>8.07</c:v>
                </c:pt>
                <c:pt idx="11892">
                  <c:v>8.0449999999999999</c:v>
                </c:pt>
                <c:pt idx="11893">
                  <c:v>8.0449999999999999</c:v>
                </c:pt>
                <c:pt idx="11894">
                  <c:v>8.02</c:v>
                </c:pt>
                <c:pt idx="11895">
                  <c:v>7.9950000000000001</c:v>
                </c:pt>
                <c:pt idx="11896">
                  <c:v>7.9950000000000001</c:v>
                </c:pt>
                <c:pt idx="11897">
                  <c:v>7.9950000000000001</c:v>
                </c:pt>
                <c:pt idx="11898">
                  <c:v>7.97</c:v>
                </c:pt>
                <c:pt idx="11899">
                  <c:v>7.97</c:v>
                </c:pt>
                <c:pt idx="11900">
                  <c:v>7.97</c:v>
                </c:pt>
                <c:pt idx="11901">
                  <c:v>7.9450000000000003</c:v>
                </c:pt>
                <c:pt idx="11902">
                  <c:v>7.9450000000000003</c:v>
                </c:pt>
                <c:pt idx="11903">
                  <c:v>7.9450000000000003</c:v>
                </c:pt>
                <c:pt idx="11904">
                  <c:v>7.9450000000000003</c:v>
                </c:pt>
                <c:pt idx="11905">
                  <c:v>7.9450000000000003</c:v>
                </c:pt>
                <c:pt idx="11906">
                  <c:v>7.92</c:v>
                </c:pt>
                <c:pt idx="11907">
                  <c:v>7.92</c:v>
                </c:pt>
                <c:pt idx="11908">
                  <c:v>7.92</c:v>
                </c:pt>
                <c:pt idx="11909">
                  <c:v>7.92</c:v>
                </c:pt>
                <c:pt idx="11910">
                  <c:v>7.92</c:v>
                </c:pt>
                <c:pt idx="11911">
                  <c:v>7.8949999999999996</c:v>
                </c:pt>
                <c:pt idx="11912">
                  <c:v>7.8949999999999996</c:v>
                </c:pt>
                <c:pt idx="11913">
                  <c:v>7.8949999999999996</c:v>
                </c:pt>
                <c:pt idx="11914">
                  <c:v>7.8949999999999996</c:v>
                </c:pt>
                <c:pt idx="11915">
                  <c:v>7.8949999999999996</c:v>
                </c:pt>
                <c:pt idx="11916">
                  <c:v>7.87</c:v>
                </c:pt>
                <c:pt idx="11917">
                  <c:v>7.87</c:v>
                </c:pt>
                <c:pt idx="11918">
                  <c:v>7.87</c:v>
                </c:pt>
                <c:pt idx="11919">
                  <c:v>7.87</c:v>
                </c:pt>
                <c:pt idx="11920">
                  <c:v>7.87</c:v>
                </c:pt>
                <c:pt idx="11921">
                  <c:v>7.87</c:v>
                </c:pt>
                <c:pt idx="11922">
                  <c:v>7.8449999999999998</c:v>
                </c:pt>
                <c:pt idx="11923">
                  <c:v>7.8449999999999998</c:v>
                </c:pt>
                <c:pt idx="11924">
                  <c:v>7.8449999999999998</c:v>
                </c:pt>
                <c:pt idx="11925">
                  <c:v>7.8449999999999998</c:v>
                </c:pt>
                <c:pt idx="11926">
                  <c:v>7.8449999999999998</c:v>
                </c:pt>
                <c:pt idx="11927">
                  <c:v>7.8449999999999998</c:v>
                </c:pt>
                <c:pt idx="11928">
                  <c:v>7.8449999999999998</c:v>
                </c:pt>
                <c:pt idx="11929">
                  <c:v>7.8449999999999998</c:v>
                </c:pt>
                <c:pt idx="11930">
                  <c:v>7.8449999999999998</c:v>
                </c:pt>
                <c:pt idx="11931">
                  <c:v>7.8449999999999998</c:v>
                </c:pt>
                <c:pt idx="11932">
                  <c:v>7.8449999999999998</c:v>
                </c:pt>
                <c:pt idx="11933">
                  <c:v>7.8449999999999998</c:v>
                </c:pt>
                <c:pt idx="11934">
                  <c:v>7.87</c:v>
                </c:pt>
                <c:pt idx="11935">
                  <c:v>7.8449999999999998</c:v>
                </c:pt>
                <c:pt idx="11936">
                  <c:v>7.87</c:v>
                </c:pt>
                <c:pt idx="11937">
                  <c:v>7.8949999999999996</c:v>
                </c:pt>
                <c:pt idx="11938">
                  <c:v>7.8949999999999996</c:v>
                </c:pt>
                <c:pt idx="11939">
                  <c:v>7.8949999999999996</c:v>
                </c:pt>
                <c:pt idx="11940">
                  <c:v>7.9450000000000003</c:v>
                </c:pt>
                <c:pt idx="11941">
                  <c:v>8.02</c:v>
                </c:pt>
                <c:pt idx="11942">
                  <c:v>8.1199999999999992</c:v>
                </c:pt>
                <c:pt idx="11943">
                  <c:v>8.2200000000000006</c:v>
                </c:pt>
                <c:pt idx="11944">
                  <c:v>8.2949999999999999</c:v>
                </c:pt>
                <c:pt idx="11945">
                  <c:v>8.3689999999999998</c:v>
                </c:pt>
                <c:pt idx="11946">
                  <c:v>8.3940000000000001</c:v>
                </c:pt>
                <c:pt idx="11947">
                  <c:v>8.4440000000000008</c:v>
                </c:pt>
                <c:pt idx="11948">
                  <c:v>8.4939999999999998</c:v>
                </c:pt>
                <c:pt idx="11949">
                  <c:v>8.5190000000000001</c:v>
                </c:pt>
                <c:pt idx="11950">
                  <c:v>8.5429999999999993</c:v>
                </c:pt>
                <c:pt idx="11951">
                  <c:v>8.593</c:v>
                </c:pt>
                <c:pt idx="11952">
                  <c:v>8.6430000000000007</c:v>
                </c:pt>
                <c:pt idx="11953">
                  <c:v>8.6929999999999996</c:v>
                </c:pt>
                <c:pt idx="11954">
                  <c:v>8.7170000000000005</c:v>
                </c:pt>
                <c:pt idx="11955">
                  <c:v>8.7420000000000009</c:v>
                </c:pt>
                <c:pt idx="11956">
                  <c:v>8.7669999999999995</c:v>
                </c:pt>
                <c:pt idx="11957">
                  <c:v>8.7669999999999995</c:v>
                </c:pt>
                <c:pt idx="11958">
                  <c:v>8.7919999999999998</c:v>
                </c:pt>
                <c:pt idx="11959">
                  <c:v>8.8409999999999993</c:v>
                </c:pt>
                <c:pt idx="11960">
                  <c:v>8.9160000000000004</c:v>
                </c:pt>
                <c:pt idx="11961">
                  <c:v>8.9160000000000004</c:v>
                </c:pt>
                <c:pt idx="11962">
                  <c:v>8.9160000000000004</c:v>
                </c:pt>
                <c:pt idx="11963">
                  <c:v>8.891</c:v>
                </c:pt>
                <c:pt idx="11964">
                  <c:v>8.8659999999999997</c:v>
                </c:pt>
                <c:pt idx="11965">
                  <c:v>8.891</c:v>
                </c:pt>
                <c:pt idx="11966">
                  <c:v>8.891</c:v>
                </c:pt>
                <c:pt idx="11967">
                  <c:v>8.8170000000000002</c:v>
                </c:pt>
                <c:pt idx="11968">
                  <c:v>8.7919999999999998</c:v>
                </c:pt>
                <c:pt idx="11969">
                  <c:v>8.7919999999999998</c:v>
                </c:pt>
                <c:pt idx="11970">
                  <c:v>8.7919999999999998</c:v>
                </c:pt>
                <c:pt idx="11971">
                  <c:v>8.7669999999999995</c:v>
                </c:pt>
                <c:pt idx="11972">
                  <c:v>8.6929999999999996</c:v>
                </c:pt>
                <c:pt idx="11973">
                  <c:v>8.593</c:v>
                </c:pt>
                <c:pt idx="11974">
                  <c:v>8.5429999999999993</c:v>
                </c:pt>
                <c:pt idx="11975">
                  <c:v>8.4939999999999998</c:v>
                </c:pt>
                <c:pt idx="11976">
                  <c:v>8.4440000000000008</c:v>
                </c:pt>
                <c:pt idx="11977">
                  <c:v>8.3940000000000001</c:v>
                </c:pt>
                <c:pt idx="11978">
                  <c:v>8.3689999999999998</c:v>
                </c:pt>
                <c:pt idx="11979">
                  <c:v>8.3439999999999994</c:v>
                </c:pt>
                <c:pt idx="11980">
                  <c:v>8.3439999999999994</c:v>
                </c:pt>
                <c:pt idx="11981">
                  <c:v>8.27</c:v>
                </c:pt>
                <c:pt idx="11982">
                  <c:v>8.2449999999999992</c:v>
                </c:pt>
                <c:pt idx="11983">
                  <c:v>8.2449999999999992</c:v>
                </c:pt>
                <c:pt idx="11984">
                  <c:v>8.2200000000000006</c:v>
                </c:pt>
                <c:pt idx="11985">
                  <c:v>8.1950000000000003</c:v>
                </c:pt>
                <c:pt idx="11986">
                  <c:v>8.17</c:v>
                </c:pt>
                <c:pt idx="11987">
                  <c:v>8.17</c:v>
                </c:pt>
                <c:pt idx="11988">
                  <c:v>8.1449999999999996</c:v>
                </c:pt>
                <c:pt idx="11989">
                  <c:v>8.1449999999999996</c:v>
                </c:pt>
                <c:pt idx="11990">
                  <c:v>8.1199999999999992</c:v>
                </c:pt>
                <c:pt idx="11991">
                  <c:v>8.1199999999999992</c:v>
                </c:pt>
                <c:pt idx="11992">
                  <c:v>8.1199999999999992</c:v>
                </c:pt>
                <c:pt idx="11993">
                  <c:v>8.0950000000000006</c:v>
                </c:pt>
                <c:pt idx="11994">
                  <c:v>8.0950000000000006</c:v>
                </c:pt>
                <c:pt idx="11995">
                  <c:v>8.0950000000000006</c:v>
                </c:pt>
                <c:pt idx="11996">
                  <c:v>8.0950000000000006</c:v>
                </c:pt>
                <c:pt idx="11997">
                  <c:v>8.0950000000000006</c:v>
                </c:pt>
                <c:pt idx="11998">
                  <c:v>8.0950000000000006</c:v>
                </c:pt>
                <c:pt idx="11999">
                  <c:v>8.07</c:v>
                </c:pt>
                <c:pt idx="12000">
                  <c:v>8.0449999999999999</c:v>
                </c:pt>
                <c:pt idx="12001">
                  <c:v>8.0449999999999999</c:v>
                </c:pt>
                <c:pt idx="12002">
                  <c:v>8.0449999999999999</c:v>
                </c:pt>
                <c:pt idx="12003">
                  <c:v>8.0449999999999999</c:v>
                </c:pt>
                <c:pt idx="12004">
                  <c:v>8.0449999999999999</c:v>
                </c:pt>
                <c:pt idx="12005">
                  <c:v>8.0449999999999999</c:v>
                </c:pt>
                <c:pt idx="12006">
                  <c:v>8.0449999999999999</c:v>
                </c:pt>
                <c:pt idx="12007">
                  <c:v>8.02</c:v>
                </c:pt>
                <c:pt idx="12008">
                  <c:v>7.9950000000000001</c:v>
                </c:pt>
                <c:pt idx="12009">
                  <c:v>7.9950000000000001</c:v>
                </c:pt>
                <c:pt idx="12010">
                  <c:v>7.9950000000000001</c:v>
                </c:pt>
                <c:pt idx="12011">
                  <c:v>7.9950000000000001</c:v>
                </c:pt>
                <c:pt idx="12012">
                  <c:v>7.9950000000000001</c:v>
                </c:pt>
                <c:pt idx="12013">
                  <c:v>7.97</c:v>
                </c:pt>
                <c:pt idx="12014">
                  <c:v>7.97</c:v>
                </c:pt>
                <c:pt idx="12015">
                  <c:v>7.97</c:v>
                </c:pt>
                <c:pt idx="12016">
                  <c:v>7.9450000000000003</c:v>
                </c:pt>
                <c:pt idx="12017">
                  <c:v>7.9450000000000003</c:v>
                </c:pt>
                <c:pt idx="12018">
                  <c:v>7.9450000000000003</c:v>
                </c:pt>
                <c:pt idx="12019">
                  <c:v>7.9450000000000003</c:v>
                </c:pt>
                <c:pt idx="12020">
                  <c:v>7.9450000000000003</c:v>
                </c:pt>
                <c:pt idx="12021">
                  <c:v>7.9450000000000003</c:v>
                </c:pt>
                <c:pt idx="12022">
                  <c:v>7.92</c:v>
                </c:pt>
                <c:pt idx="12023">
                  <c:v>7.92</c:v>
                </c:pt>
                <c:pt idx="12024">
                  <c:v>7.92</c:v>
                </c:pt>
                <c:pt idx="12025">
                  <c:v>7.92</c:v>
                </c:pt>
                <c:pt idx="12026">
                  <c:v>7.9450000000000003</c:v>
                </c:pt>
                <c:pt idx="12027">
                  <c:v>7.9450000000000003</c:v>
                </c:pt>
                <c:pt idx="12028">
                  <c:v>7.9450000000000003</c:v>
                </c:pt>
                <c:pt idx="12029">
                  <c:v>7.9450000000000003</c:v>
                </c:pt>
                <c:pt idx="12030">
                  <c:v>7.97</c:v>
                </c:pt>
                <c:pt idx="12031">
                  <c:v>7.9950000000000001</c:v>
                </c:pt>
                <c:pt idx="12032">
                  <c:v>7.9950000000000001</c:v>
                </c:pt>
                <c:pt idx="12033">
                  <c:v>8.02</c:v>
                </c:pt>
                <c:pt idx="12034">
                  <c:v>8.0449999999999999</c:v>
                </c:pt>
                <c:pt idx="12035">
                  <c:v>8.0449999999999999</c:v>
                </c:pt>
                <c:pt idx="12036">
                  <c:v>8.0950000000000006</c:v>
                </c:pt>
                <c:pt idx="12037">
                  <c:v>8.17</c:v>
                </c:pt>
                <c:pt idx="12038">
                  <c:v>8.2449999999999992</c:v>
                </c:pt>
                <c:pt idx="12039">
                  <c:v>8.27</c:v>
                </c:pt>
                <c:pt idx="12040">
                  <c:v>8.2200000000000006</c:v>
                </c:pt>
                <c:pt idx="12041">
                  <c:v>8.27</c:v>
                </c:pt>
                <c:pt idx="12042">
                  <c:v>8.3439999999999994</c:v>
                </c:pt>
                <c:pt idx="12043">
                  <c:v>8.3940000000000001</c:v>
                </c:pt>
                <c:pt idx="12044">
                  <c:v>8.4440000000000008</c:v>
                </c:pt>
                <c:pt idx="12045">
                  <c:v>8.4689999999999994</c:v>
                </c:pt>
                <c:pt idx="12046">
                  <c:v>8.4689999999999994</c:v>
                </c:pt>
                <c:pt idx="12047">
                  <c:v>8.4939999999999998</c:v>
                </c:pt>
                <c:pt idx="12048">
                  <c:v>8.4939999999999998</c:v>
                </c:pt>
                <c:pt idx="12049">
                  <c:v>8.5429999999999993</c:v>
                </c:pt>
                <c:pt idx="12050">
                  <c:v>8.6180000000000003</c:v>
                </c:pt>
                <c:pt idx="12051">
                  <c:v>8.6679999999999993</c:v>
                </c:pt>
                <c:pt idx="12052">
                  <c:v>8.6679999999999993</c:v>
                </c:pt>
                <c:pt idx="12053">
                  <c:v>8.6679999999999993</c:v>
                </c:pt>
                <c:pt idx="12054">
                  <c:v>8.7170000000000005</c:v>
                </c:pt>
                <c:pt idx="12055">
                  <c:v>8.7420000000000009</c:v>
                </c:pt>
                <c:pt idx="12056">
                  <c:v>8.7669999999999995</c:v>
                </c:pt>
                <c:pt idx="12057">
                  <c:v>8.8170000000000002</c:v>
                </c:pt>
                <c:pt idx="12058">
                  <c:v>8.8659999999999997</c:v>
                </c:pt>
                <c:pt idx="12059">
                  <c:v>8.8659999999999997</c:v>
                </c:pt>
                <c:pt idx="12060">
                  <c:v>8.8170000000000002</c:v>
                </c:pt>
                <c:pt idx="12061">
                  <c:v>8.8170000000000002</c:v>
                </c:pt>
                <c:pt idx="12062">
                  <c:v>8.7669999999999995</c:v>
                </c:pt>
                <c:pt idx="12063">
                  <c:v>8.6929999999999996</c:v>
                </c:pt>
                <c:pt idx="12064">
                  <c:v>8.6929999999999996</c:v>
                </c:pt>
                <c:pt idx="12065">
                  <c:v>8.7170000000000005</c:v>
                </c:pt>
                <c:pt idx="12066">
                  <c:v>8.6679999999999993</c:v>
                </c:pt>
                <c:pt idx="12067">
                  <c:v>8.6180000000000003</c:v>
                </c:pt>
                <c:pt idx="12068">
                  <c:v>8.593</c:v>
                </c:pt>
                <c:pt idx="12069">
                  <c:v>8.593</c:v>
                </c:pt>
                <c:pt idx="12070">
                  <c:v>8.5679999999999996</c:v>
                </c:pt>
                <c:pt idx="12071">
                  <c:v>8.4939999999999998</c:v>
                </c:pt>
                <c:pt idx="12072">
                  <c:v>8.4689999999999994</c:v>
                </c:pt>
                <c:pt idx="12073">
                  <c:v>8.4440000000000008</c:v>
                </c:pt>
                <c:pt idx="12074">
                  <c:v>8.4190000000000005</c:v>
                </c:pt>
                <c:pt idx="12075">
                  <c:v>8.3689999999999998</c:v>
                </c:pt>
                <c:pt idx="12076">
                  <c:v>8.3439999999999994</c:v>
                </c:pt>
                <c:pt idx="12077">
                  <c:v>8.3439999999999994</c:v>
                </c:pt>
                <c:pt idx="12078">
                  <c:v>8.3190000000000008</c:v>
                </c:pt>
                <c:pt idx="12079">
                  <c:v>8.3190000000000008</c:v>
                </c:pt>
                <c:pt idx="12080">
                  <c:v>8.2949999999999999</c:v>
                </c:pt>
                <c:pt idx="12081">
                  <c:v>8.2949999999999999</c:v>
                </c:pt>
                <c:pt idx="12082">
                  <c:v>8.2949999999999999</c:v>
                </c:pt>
                <c:pt idx="12083">
                  <c:v>8.2449999999999992</c:v>
                </c:pt>
                <c:pt idx="12084">
                  <c:v>8.2200000000000006</c:v>
                </c:pt>
                <c:pt idx="12085">
                  <c:v>8.2200000000000006</c:v>
                </c:pt>
                <c:pt idx="12086">
                  <c:v>8.2200000000000006</c:v>
                </c:pt>
                <c:pt idx="12087">
                  <c:v>8.1950000000000003</c:v>
                </c:pt>
                <c:pt idx="12088">
                  <c:v>8.17</c:v>
                </c:pt>
                <c:pt idx="12089">
                  <c:v>8.17</c:v>
                </c:pt>
                <c:pt idx="12090">
                  <c:v>8.17</c:v>
                </c:pt>
                <c:pt idx="12091">
                  <c:v>8.1449999999999996</c:v>
                </c:pt>
                <c:pt idx="12092">
                  <c:v>8.1449999999999996</c:v>
                </c:pt>
                <c:pt idx="12093">
                  <c:v>8.1449999999999996</c:v>
                </c:pt>
                <c:pt idx="12094">
                  <c:v>8.1449999999999996</c:v>
                </c:pt>
                <c:pt idx="12095">
                  <c:v>8.1199999999999992</c:v>
                </c:pt>
                <c:pt idx="12096">
                  <c:v>8.1199999999999992</c:v>
                </c:pt>
                <c:pt idx="12097">
                  <c:v>8.0950000000000006</c:v>
                </c:pt>
                <c:pt idx="12098">
                  <c:v>8.0950000000000006</c:v>
                </c:pt>
                <c:pt idx="12099">
                  <c:v>8.07</c:v>
                </c:pt>
                <c:pt idx="12100">
                  <c:v>8.07</c:v>
                </c:pt>
                <c:pt idx="12101">
                  <c:v>8.0449999999999999</c:v>
                </c:pt>
                <c:pt idx="12102">
                  <c:v>8.0449999999999999</c:v>
                </c:pt>
                <c:pt idx="12103">
                  <c:v>8.0449999999999999</c:v>
                </c:pt>
                <c:pt idx="12104">
                  <c:v>8.0449999999999999</c:v>
                </c:pt>
                <c:pt idx="12105">
                  <c:v>8.0449999999999999</c:v>
                </c:pt>
                <c:pt idx="12106">
                  <c:v>8.02</c:v>
                </c:pt>
                <c:pt idx="12107">
                  <c:v>8.02</c:v>
                </c:pt>
                <c:pt idx="12108">
                  <c:v>8.0449999999999999</c:v>
                </c:pt>
                <c:pt idx="12109">
                  <c:v>8.0449999999999999</c:v>
                </c:pt>
                <c:pt idx="12110">
                  <c:v>8.0449999999999999</c:v>
                </c:pt>
                <c:pt idx="12111">
                  <c:v>8.0449999999999999</c:v>
                </c:pt>
                <c:pt idx="12112">
                  <c:v>8.0449999999999999</c:v>
                </c:pt>
                <c:pt idx="12113">
                  <c:v>8.0449999999999999</c:v>
                </c:pt>
                <c:pt idx="12114">
                  <c:v>8.02</c:v>
                </c:pt>
                <c:pt idx="12115">
                  <c:v>8.02</c:v>
                </c:pt>
                <c:pt idx="12116">
                  <c:v>7.9950000000000001</c:v>
                </c:pt>
                <c:pt idx="12117">
                  <c:v>7.9950000000000001</c:v>
                </c:pt>
                <c:pt idx="12118">
                  <c:v>7.9950000000000001</c:v>
                </c:pt>
                <c:pt idx="12119">
                  <c:v>7.9950000000000001</c:v>
                </c:pt>
                <c:pt idx="12120">
                  <c:v>7.9950000000000001</c:v>
                </c:pt>
                <c:pt idx="12121">
                  <c:v>7.9950000000000001</c:v>
                </c:pt>
                <c:pt idx="12122">
                  <c:v>7.9950000000000001</c:v>
                </c:pt>
                <c:pt idx="12123">
                  <c:v>7.9950000000000001</c:v>
                </c:pt>
                <c:pt idx="12124">
                  <c:v>7.9950000000000001</c:v>
                </c:pt>
                <c:pt idx="12125">
                  <c:v>7.9950000000000001</c:v>
                </c:pt>
                <c:pt idx="12126">
                  <c:v>8.02</c:v>
                </c:pt>
                <c:pt idx="12127">
                  <c:v>8.0449999999999999</c:v>
                </c:pt>
                <c:pt idx="12128">
                  <c:v>8.0449999999999999</c:v>
                </c:pt>
                <c:pt idx="12129">
                  <c:v>8.0449999999999999</c:v>
                </c:pt>
                <c:pt idx="12130">
                  <c:v>8.0449999999999999</c:v>
                </c:pt>
                <c:pt idx="12131">
                  <c:v>8.07</c:v>
                </c:pt>
                <c:pt idx="12132">
                  <c:v>8.1449999999999996</c:v>
                </c:pt>
                <c:pt idx="12133">
                  <c:v>8.1449999999999996</c:v>
                </c:pt>
                <c:pt idx="12134">
                  <c:v>8.1950000000000003</c:v>
                </c:pt>
                <c:pt idx="12135">
                  <c:v>8.2949999999999999</c:v>
                </c:pt>
                <c:pt idx="12136">
                  <c:v>8.3689999999999998</c:v>
                </c:pt>
                <c:pt idx="12137">
                  <c:v>8.4440000000000008</c:v>
                </c:pt>
                <c:pt idx="12138">
                  <c:v>8.4939999999999998</c:v>
                </c:pt>
                <c:pt idx="12139">
                  <c:v>8.5190000000000001</c:v>
                </c:pt>
                <c:pt idx="12140">
                  <c:v>8.5679999999999996</c:v>
                </c:pt>
                <c:pt idx="12141">
                  <c:v>8.6430000000000007</c:v>
                </c:pt>
                <c:pt idx="12142">
                  <c:v>8.6679999999999993</c:v>
                </c:pt>
                <c:pt idx="12143">
                  <c:v>8.7420000000000009</c:v>
                </c:pt>
                <c:pt idx="12144">
                  <c:v>8.7919999999999998</c:v>
                </c:pt>
                <c:pt idx="12145">
                  <c:v>8.6929999999999996</c:v>
                </c:pt>
                <c:pt idx="12146">
                  <c:v>8.6430000000000007</c:v>
                </c:pt>
                <c:pt idx="12147">
                  <c:v>8.6180000000000003</c:v>
                </c:pt>
                <c:pt idx="12148">
                  <c:v>8.5429999999999993</c:v>
                </c:pt>
                <c:pt idx="12149">
                  <c:v>8.5190000000000001</c:v>
                </c:pt>
                <c:pt idx="12150">
                  <c:v>8.5679999999999996</c:v>
                </c:pt>
                <c:pt idx="12151">
                  <c:v>8.5679999999999996</c:v>
                </c:pt>
                <c:pt idx="12152">
                  <c:v>8.5429999999999993</c:v>
                </c:pt>
                <c:pt idx="12153">
                  <c:v>8.5679999999999996</c:v>
                </c:pt>
                <c:pt idx="12154">
                  <c:v>8.593</c:v>
                </c:pt>
                <c:pt idx="12155">
                  <c:v>8.593</c:v>
                </c:pt>
                <c:pt idx="12156">
                  <c:v>8.5429999999999993</c:v>
                </c:pt>
                <c:pt idx="12157">
                  <c:v>8.5429999999999993</c:v>
                </c:pt>
                <c:pt idx="12158">
                  <c:v>8.5429999999999993</c:v>
                </c:pt>
                <c:pt idx="12159">
                  <c:v>8.5679999999999996</c:v>
                </c:pt>
                <c:pt idx="12160">
                  <c:v>8.593</c:v>
                </c:pt>
                <c:pt idx="12161">
                  <c:v>8.5429999999999993</c:v>
                </c:pt>
                <c:pt idx="12162">
                  <c:v>8.5190000000000001</c:v>
                </c:pt>
                <c:pt idx="12163">
                  <c:v>8.593</c:v>
                </c:pt>
                <c:pt idx="12164">
                  <c:v>8.5679999999999996</c:v>
                </c:pt>
                <c:pt idx="12165">
                  <c:v>8.4939999999999998</c:v>
                </c:pt>
                <c:pt idx="12166">
                  <c:v>8.4939999999999998</c:v>
                </c:pt>
                <c:pt idx="12167">
                  <c:v>8.4939999999999998</c:v>
                </c:pt>
                <c:pt idx="12168">
                  <c:v>8.4689999999999994</c:v>
                </c:pt>
                <c:pt idx="12169">
                  <c:v>8.4689999999999994</c:v>
                </c:pt>
                <c:pt idx="12170">
                  <c:v>8.4689999999999994</c:v>
                </c:pt>
                <c:pt idx="12171">
                  <c:v>8.4190000000000005</c:v>
                </c:pt>
                <c:pt idx="12172">
                  <c:v>8.4190000000000005</c:v>
                </c:pt>
                <c:pt idx="12173">
                  <c:v>8.3940000000000001</c:v>
                </c:pt>
                <c:pt idx="12174">
                  <c:v>8.3940000000000001</c:v>
                </c:pt>
                <c:pt idx="12175">
                  <c:v>8.3940000000000001</c:v>
                </c:pt>
                <c:pt idx="12176">
                  <c:v>8.3689999999999998</c:v>
                </c:pt>
                <c:pt idx="12177">
                  <c:v>8.3689999999999998</c:v>
                </c:pt>
                <c:pt idx="12178">
                  <c:v>8.3439999999999994</c:v>
                </c:pt>
                <c:pt idx="12179">
                  <c:v>8.3439999999999994</c:v>
                </c:pt>
                <c:pt idx="12180">
                  <c:v>8.2949999999999999</c:v>
                </c:pt>
                <c:pt idx="12181">
                  <c:v>8.2949999999999999</c:v>
                </c:pt>
                <c:pt idx="12182">
                  <c:v>8.27</c:v>
                </c:pt>
                <c:pt idx="12183">
                  <c:v>8.27</c:v>
                </c:pt>
                <c:pt idx="12184">
                  <c:v>8.2449999999999992</c:v>
                </c:pt>
                <c:pt idx="12185">
                  <c:v>8.2449999999999992</c:v>
                </c:pt>
                <c:pt idx="12186">
                  <c:v>8.2449999999999992</c:v>
                </c:pt>
                <c:pt idx="12187">
                  <c:v>8.2449999999999992</c:v>
                </c:pt>
                <c:pt idx="12188">
                  <c:v>8.2449999999999992</c:v>
                </c:pt>
                <c:pt idx="12189">
                  <c:v>8.2449999999999992</c:v>
                </c:pt>
                <c:pt idx="12190">
                  <c:v>8.2200000000000006</c:v>
                </c:pt>
                <c:pt idx="12191">
                  <c:v>8.2200000000000006</c:v>
                </c:pt>
                <c:pt idx="12192">
                  <c:v>8.1950000000000003</c:v>
                </c:pt>
                <c:pt idx="12193">
                  <c:v>8.1950000000000003</c:v>
                </c:pt>
                <c:pt idx="12194">
                  <c:v>8.1950000000000003</c:v>
                </c:pt>
                <c:pt idx="12195">
                  <c:v>8.17</c:v>
                </c:pt>
                <c:pt idx="12196">
                  <c:v>8.17</c:v>
                </c:pt>
                <c:pt idx="12197">
                  <c:v>8.17</c:v>
                </c:pt>
                <c:pt idx="12198">
                  <c:v>8.17</c:v>
                </c:pt>
                <c:pt idx="12199">
                  <c:v>8.17</c:v>
                </c:pt>
                <c:pt idx="12200">
                  <c:v>8.1449999999999996</c:v>
                </c:pt>
                <c:pt idx="12201">
                  <c:v>8.1449999999999996</c:v>
                </c:pt>
                <c:pt idx="12202">
                  <c:v>8.1449999999999996</c:v>
                </c:pt>
                <c:pt idx="12203">
                  <c:v>8.1449999999999996</c:v>
                </c:pt>
                <c:pt idx="12204">
                  <c:v>8.1449999999999996</c:v>
                </c:pt>
                <c:pt idx="12205">
                  <c:v>8.1449999999999996</c:v>
                </c:pt>
                <c:pt idx="12206">
                  <c:v>8.1449999999999996</c:v>
                </c:pt>
                <c:pt idx="12207">
                  <c:v>8.1449999999999996</c:v>
                </c:pt>
                <c:pt idx="12208">
                  <c:v>8.1449999999999996</c:v>
                </c:pt>
                <c:pt idx="12209">
                  <c:v>8.1449999999999996</c:v>
                </c:pt>
                <c:pt idx="12210">
                  <c:v>8.1449999999999996</c:v>
                </c:pt>
                <c:pt idx="12211">
                  <c:v>8.1449999999999996</c:v>
                </c:pt>
                <c:pt idx="12212">
                  <c:v>8.1449999999999996</c:v>
                </c:pt>
                <c:pt idx="12213">
                  <c:v>8.1449999999999996</c:v>
                </c:pt>
                <c:pt idx="12214">
                  <c:v>8.1449999999999996</c:v>
                </c:pt>
                <c:pt idx="12215">
                  <c:v>8.1449999999999996</c:v>
                </c:pt>
                <c:pt idx="12216">
                  <c:v>8.1449999999999996</c:v>
                </c:pt>
                <c:pt idx="12217">
                  <c:v>8.1449999999999996</c:v>
                </c:pt>
                <c:pt idx="12218">
                  <c:v>8.1449999999999996</c:v>
                </c:pt>
                <c:pt idx="12219">
                  <c:v>8.1449999999999996</c:v>
                </c:pt>
                <c:pt idx="12220">
                  <c:v>8.1449999999999996</c:v>
                </c:pt>
                <c:pt idx="12221">
                  <c:v>8.1449999999999996</c:v>
                </c:pt>
                <c:pt idx="12222">
                  <c:v>8.17</c:v>
                </c:pt>
                <c:pt idx="12223">
                  <c:v>8.1950000000000003</c:v>
                </c:pt>
                <c:pt idx="12224">
                  <c:v>8.1950000000000003</c:v>
                </c:pt>
                <c:pt idx="12225">
                  <c:v>8.2200000000000006</c:v>
                </c:pt>
                <c:pt idx="12226">
                  <c:v>8.2449999999999992</c:v>
                </c:pt>
                <c:pt idx="12227">
                  <c:v>8.2949999999999999</c:v>
                </c:pt>
                <c:pt idx="12228">
                  <c:v>8.3439999999999994</c:v>
                </c:pt>
                <c:pt idx="12229">
                  <c:v>8.3689999999999998</c:v>
                </c:pt>
                <c:pt idx="12230">
                  <c:v>8.4190000000000005</c:v>
                </c:pt>
                <c:pt idx="12231">
                  <c:v>8.4939999999999998</c:v>
                </c:pt>
                <c:pt idx="12232">
                  <c:v>8.593</c:v>
                </c:pt>
                <c:pt idx="12233">
                  <c:v>8.6679999999999993</c:v>
                </c:pt>
                <c:pt idx="12234">
                  <c:v>8.7420000000000009</c:v>
                </c:pt>
                <c:pt idx="12235">
                  <c:v>8.7919999999999998</c:v>
                </c:pt>
                <c:pt idx="12236">
                  <c:v>8.8659999999999997</c:v>
                </c:pt>
                <c:pt idx="12237">
                  <c:v>8.9410000000000007</c:v>
                </c:pt>
                <c:pt idx="12238">
                  <c:v>8.8409999999999993</c:v>
                </c:pt>
                <c:pt idx="12239">
                  <c:v>8.8409999999999993</c:v>
                </c:pt>
                <c:pt idx="12240">
                  <c:v>8.9160000000000004</c:v>
                </c:pt>
                <c:pt idx="12241">
                  <c:v>8.9410000000000007</c:v>
                </c:pt>
                <c:pt idx="12242">
                  <c:v>8.99</c:v>
                </c:pt>
                <c:pt idx="12243">
                  <c:v>9.0399999999999991</c:v>
                </c:pt>
                <c:pt idx="12244">
                  <c:v>9.0640000000000001</c:v>
                </c:pt>
                <c:pt idx="12245">
                  <c:v>8.9649999999999999</c:v>
                </c:pt>
                <c:pt idx="12246">
                  <c:v>8.9410000000000007</c:v>
                </c:pt>
                <c:pt idx="12247">
                  <c:v>9.0399999999999991</c:v>
                </c:pt>
                <c:pt idx="12248">
                  <c:v>8.9410000000000007</c:v>
                </c:pt>
                <c:pt idx="12249">
                  <c:v>8.891</c:v>
                </c:pt>
                <c:pt idx="12250">
                  <c:v>8.8659999999999997</c:v>
                </c:pt>
                <c:pt idx="12251">
                  <c:v>8.9410000000000007</c:v>
                </c:pt>
                <c:pt idx="12252">
                  <c:v>8.99</c:v>
                </c:pt>
                <c:pt idx="12253">
                  <c:v>8.9410000000000007</c:v>
                </c:pt>
                <c:pt idx="12254">
                  <c:v>8.9410000000000007</c:v>
                </c:pt>
                <c:pt idx="12255">
                  <c:v>8.99</c:v>
                </c:pt>
                <c:pt idx="12256">
                  <c:v>8.99</c:v>
                </c:pt>
                <c:pt idx="12257">
                  <c:v>8.9160000000000004</c:v>
                </c:pt>
                <c:pt idx="12258">
                  <c:v>8.8659999999999997</c:v>
                </c:pt>
                <c:pt idx="12259">
                  <c:v>8.891</c:v>
                </c:pt>
                <c:pt idx="12260">
                  <c:v>8.891</c:v>
                </c:pt>
                <c:pt idx="12261">
                  <c:v>8.8170000000000002</c:v>
                </c:pt>
                <c:pt idx="12262">
                  <c:v>8.7919999999999998</c:v>
                </c:pt>
                <c:pt idx="12263">
                  <c:v>8.7669999999999995</c:v>
                </c:pt>
                <c:pt idx="12264">
                  <c:v>8.7420000000000009</c:v>
                </c:pt>
                <c:pt idx="12265">
                  <c:v>8.6929999999999996</c:v>
                </c:pt>
                <c:pt idx="12266">
                  <c:v>8.6929999999999996</c:v>
                </c:pt>
                <c:pt idx="12267">
                  <c:v>8.6430000000000007</c:v>
                </c:pt>
                <c:pt idx="12268">
                  <c:v>8.593</c:v>
                </c:pt>
                <c:pt idx="12269">
                  <c:v>8.5429999999999993</c:v>
                </c:pt>
                <c:pt idx="12270">
                  <c:v>8.5429999999999993</c:v>
                </c:pt>
                <c:pt idx="12271">
                  <c:v>8.5429999999999993</c:v>
                </c:pt>
                <c:pt idx="12272">
                  <c:v>8.5190000000000001</c:v>
                </c:pt>
                <c:pt idx="12273">
                  <c:v>8.4939999999999998</c:v>
                </c:pt>
                <c:pt idx="12274">
                  <c:v>8.4689999999999994</c:v>
                </c:pt>
                <c:pt idx="12275">
                  <c:v>8.4440000000000008</c:v>
                </c:pt>
                <c:pt idx="12276">
                  <c:v>8.4440000000000008</c:v>
                </c:pt>
                <c:pt idx="12277">
                  <c:v>8.4190000000000005</c:v>
                </c:pt>
                <c:pt idx="12278">
                  <c:v>8.3940000000000001</c:v>
                </c:pt>
                <c:pt idx="12279">
                  <c:v>8.3689999999999998</c:v>
                </c:pt>
                <c:pt idx="12280">
                  <c:v>8.3689999999999998</c:v>
                </c:pt>
                <c:pt idx="12281">
                  <c:v>8.3439999999999994</c:v>
                </c:pt>
                <c:pt idx="12282">
                  <c:v>8.3439999999999994</c:v>
                </c:pt>
                <c:pt idx="12283">
                  <c:v>8.3439999999999994</c:v>
                </c:pt>
                <c:pt idx="12284">
                  <c:v>8.3439999999999994</c:v>
                </c:pt>
                <c:pt idx="12285">
                  <c:v>8.3190000000000008</c:v>
                </c:pt>
                <c:pt idx="12286">
                  <c:v>8.2949999999999999</c:v>
                </c:pt>
                <c:pt idx="12287">
                  <c:v>8.2949999999999999</c:v>
                </c:pt>
                <c:pt idx="12288">
                  <c:v>8.2949999999999999</c:v>
                </c:pt>
                <c:pt idx="12289">
                  <c:v>8.2949999999999999</c:v>
                </c:pt>
                <c:pt idx="12290">
                  <c:v>8.27</c:v>
                </c:pt>
                <c:pt idx="12291">
                  <c:v>8.27</c:v>
                </c:pt>
                <c:pt idx="12292">
                  <c:v>8.27</c:v>
                </c:pt>
                <c:pt idx="12293">
                  <c:v>8.2449999999999992</c:v>
                </c:pt>
                <c:pt idx="12294">
                  <c:v>8.2449999999999992</c:v>
                </c:pt>
                <c:pt idx="12295">
                  <c:v>8.2449999999999992</c:v>
                </c:pt>
                <c:pt idx="12296">
                  <c:v>8.2449999999999992</c:v>
                </c:pt>
                <c:pt idx="12297">
                  <c:v>8.2449999999999992</c:v>
                </c:pt>
                <c:pt idx="12298">
                  <c:v>8.2449999999999992</c:v>
                </c:pt>
                <c:pt idx="12299">
                  <c:v>8.2200000000000006</c:v>
                </c:pt>
                <c:pt idx="12300">
                  <c:v>8.2200000000000006</c:v>
                </c:pt>
                <c:pt idx="12301">
                  <c:v>8.1950000000000003</c:v>
                </c:pt>
                <c:pt idx="12302">
                  <c:v>8.1950000000000003</c:v>
                </c:pt>
                <c:pt idx="12303">
                  <c:v>8.1950000000000003</c:v>
                </c:pt>
                <c:pt idx="12304">
                  <c:v>8.17</c:v>
                </c:pt>
                <c:pt idx="12305">
                  <c:v>8.17</c:v>
                </c:pt>
                <c:pt idx="12306">
                  <c:v>8.1449999999999996</c:v>
                </c:pt>
                <c:pt idx="12307">
                  <c:v>8.1199999999999992</c:v>
                </c:pt>
                <c:pt idx="12308">
                  <c:v>8.1199999999999992</c:v>
                </c:pt>
                <c:pt idx="12309">
                  <c:v>8.0950000000000006</c:v>
                </c:pt>
                <c:pt idx="12310">
                  <c:v>8.0950000000000006</c:v>
                </c:pt>
                <c:pt idx="12311">
                  <c:v>8.0950000000000006</c:v>
                </c:pt>
                <c:pt idx="12312">
                  <c:v>8.0950000000000006</c:v>
                </c:pt>
                <c:pt idx="12313">
                  <c:v>8.07</c:v>
                </c:pt>
                <c:pt idx="12314">
                  <c:v>8.0950000000000006</c:v>
                </c:pt>
                <c:pt idx="12315">
                  <c:v>8.07</c:v>
                </c:pt>
                <c:pt idx="12316">
                  <c:v>8.07</c:v>
                </c:pt>
                <c:pt idx="12317">
                  <c:v>8.07</c:v>
                </c:pt>
                <c:pt idx="12318">
                  <c:v>8.07</c:v>
                </c:pt>
                <c:pt idx="12319">
                  <c:v>8.07</c:v>
                </c:pt>
                <c:pt idx="12320">
                  <c:v>8.07</c:v>
                </c:pt>
                <c:pt idx="12321">
                  <c:v>8.07</c:v>
                </c:pt>
                <c:pt idx="12322">
                  <c:v>8.0449999999999999</c:v>
                </c:pt>
                <c:pt idx="12323">
                  <c:v>8.07</c:v>
                </c:pt>
                <c:pt idx="12324">
                  <c:v>8.0950000000000006</c:v>
                </c:pt>
                <c:pt idx="12325">
                  <c:v>8.1449999999999996</c:v>
                </c:pt>
                <c:pt idx="12326">
                  <c:v>8.1950000000000003</c:v>
                </c:pt>
                <c:pt idx="12327">
                  <c:v>8.27</c:v>
                </c:pt>
                <c:pt idx="12328">
                  <c:v>8.3439999999999994</c:v>
                </c:pt>
                <c:pt idx="12329">
                  <c:v>8.3940000000000001</c:v>
                </c:pt>
                <c:pt idx="12330">
                  <c:v>8.4190000000000005</c:v>
                </c:pt>
                <c:pt idx="12331">
                  <c:v>8.4689999999999994</c:v>
                </c:pt>
                <c:pt idx="12332">
                  <c:v>8.5190000000000001</c:v>
                </c:pt>
                <c:pt idx="12333">
                  <c:v>8.5429999999999993</c:v>
                </c:pt>
                <c:pt idx="12334">
                  <c:v>8.5679999999999996</c:v>
                </c:pt>
                <c:pt idx="12335">
                  <c:v>8.6180000000000003</c:v>
                </c:pt>
                <c:pt idx="12336">
                  <c:v>8.6430000000000007</c:v>
                </c:pt>
                <c:pt idx="12337">
                  <c:v>8.6929999999999996</c:v>
                </c:pt>
                <c:pt idx="12338">
                  <c:v>8.7170000000000005</c:v>
                </c:pt>
                <c:pt idx="12339">
                  <c:v>8.7420000000000009</c:v>
                </c:pt>
                <c:pt idx="12340">
                  <c:v>8.7669999999999995</c:v>
                </c:pt>
                <c:pt idx="12341">
                  <c:v>8.7919999999999998</c:v>
                </c:pt>
                <c:pt idx="12342">
                  <c:v>8.8170000000000002</c:v>
                </c:pt>
                <c:pt idx="12343">
                  <c:v>8.8170000000000002</c:v>
                </c:pt>
                <c:pt idx="12344">
                  <c:v>8.7919999999999998</c:v>
                </c:pt>
                <c:pt idx="12345">
                  <c:v>8.8170000000000002</c:v>
                </c:pt>
                <c:pt idx="12346">
                  <c:v>8.7919999999999998</c:v>
                </c:pt>
                <c:pt idx="12347">
                  <c:v>8.8170000000000002</c:v>
                </c:pt>
                <c:pt idx="12348">
                  <c:v>8.8170000000000002</c:v>
                </c:pt>
                <c:pt idx="12349">
                  <c:v>8.7669999999999995</c:v>
                </c:pt>
                <c:pt idx="12350">
                  <c:v>8.7420000000000009</c:v>
                </c:pt>
                <c:pt idx="12351">
                  <c:v>8.7420000000000009</c:v>
                </c:pt>
                <c:pt idx="12352">
                  <c:v>8.7669999999999995</c:v>
                </c:pt>
                <c:pt idx="12353">
                  <c:v>8.7420000000000009</c:v>
                </c:pt>
                <c:pt idx="12354">
                  <c:v>8.6929999999999996</c:v>
                </c:pt>
                <c:pt idx="12355">
                  <c:v>8.6430000000000007</c:v>
                </c:pt>
                <c:pt idx="12356">
                  <c:v>8.593</c:v>
                </c:pt>
                <c:pt idx="12357">
                  <c:v>8.5679999999999996</c:v>
                </c:pt>
                <c:pt idx="12358">
                  <c:v>8.5190000000000001</c:v>
                </c:pt>
                <c:pt idx="12359">
                  <c:v>8.4689999999999994</c:v>
                </c:pt>
                <c:pt idx="12360">
                  <c:v>8.4190000000000005</c:v>
                </c:pt>
                <c:pt idx="12361">
                  <c:v>8.3689999999999998</c:v>
                </c:pt>
                <c:pt idx="12362">
                  <c:v>8.3439999999999994</c:v>
                </c:pt>
                <c:pt idx="12363">
                  <c:v>8.3439999999999994</c:v>
                </c:pt>
                <c:pt idx="12364">
                  <c:v>8.3190000000000008</c:v>
                </c:pt>
                <c:pt idx="12365">
                  <c:v>8.2949999999999999</c:v>
                </c:pt>
                <c:pt idx="12366">
                  <c:v>8.27</c:v>
                </c:pt>
                <c:pt idx="12367">
                  <c:v>8.2200000000000006</c:v>
                </c:pt>
                <c:pt idx="12368">
                  <c:v>8.1950000000000003</c:v>
                </c:pt>
                <c:pt idx="12369">
                  <c:v>8.17</c:v>
                </c:pt>
                <c:pt idx="12370">
                  <c:v>8.17</c:v>
                </c:pt>
                <c:pt idx="12371">
                  <c:v>8.1449999999999996</c:v>
                </c:pt>
                <c:pt idx="12372">
                  <c:v>8.1199999999999992</c:v>
                </c:pt>
                <c:pt idx="12373">
                  <c:v>8.0950000000000006</c:v>
                </c:pt>
                <c:pt idx="12374">
                  <c:v>8.07</c:v>
                </c:pt>
                <c:pt idx="12375">
                  <c:v>8.07</c:v>
                </c:pt>
                <c:pt idx="12376">
                  <c:v>8.07</c:v>
                </c:pt>
                <c:pt idx="12377">
                  <c:v>8.0449999999999999</c:v>
                </c:pt>
                <c:pt idx="12378">
                  <c:v>8.0449999999999999</c:v>
                </c:pt>
                <c:pt idx="12379">
                  <c:v>8.02</c:v>
                </c:pt>
                <c:pt idx="12380">
                  <c:v>8.0449999999999999</c:v>
                </c:pt>
                <c:pt idx="12381">
                  <c:v>8.0449999999999999</c:v>
                </c:pt>
                <c:pt idx="12382">
                  <c:v>8.0449999999999999</c:v>
                </c:pt>
                <c:pt idx="12383">
                  <c:v>8.0449999999999999</c:v>
                </c:pt>
                <c:pt idx="12384">
                  <c:v>8.02</c:v>
                </c:pt>
                <c:pt idx="12385">
                  <c:v>8.02</c:v>
                </c:pt>
                <c:pt idx="12386">
                  <c:v>8.0449999999999999</c:v>
                </c:pt>
                <c:pt idx="12387">
                  <c:v>8.02</c:v>
                </c:pt>
                <c:pt idx="12388">
                  <c:v>8.02</c:v>
                </c:pt>
                <c:pt idx="12389">
                  <c:v>8.02</c:v>
                </c:pt>
                <c:pt idx="12390">
                  <c:v>8.02</c:v>
                </c:pt>
                <c:pt idx="12391">
                  <c:v>8.02</c:v>
                </c:pt>
                <c:pt idx="12392">
                  <c:v>7.9950000000000001</c:v>
                </c:pt>
                <c:pt idx="12393">
                  <c:v>7.9950000000000001</c:v>
                </c:pt>
                <c:pt idx="12394">
                  <c:v>7.9950000000000001</c:v>
                </c:pt>
                <c:pt idx="12395">
                  <c:v>7.9950000000000001</c:v>
                </c:pt>
                <c:pt idx="12396">
                  <c:v>7.9950000000000001</c:v>
                </c:pt>
                <c:pt idx="12397">
                  <c:v>7.9950000000000001</c:v>
                </c:pt>
                <c:pt idx="12398">
                  <c:v>7.9950000000000001</c:v>
                </c:pt>
                <c:pt idx="12399">
                  <c:v>8.02</c:v>
                </c:pt>
                <c:pt idx="12400">
                  <c:v>8.02</c:v>
                </c:pt>
                <c:pt idx="12401">
                  <c:v>8.0449999999999999</c:v>
                </c:pt>
                <c:pt idx="12402">
                  <c:v>8.0449999999999999</c:v>
                </c:pt>
                <c:pt idx="12403">
                  <c:v>7.9950000000000001</c:v>
                </c:pt>
                <c:pt idx="12404">
                  <c:v>7.9950000000000001</c:v>
                </c:pt>
                <c:pt idx="12405">
                  <c:v>7.9950000000000001</c:v>
                </c:pt>
                <c:pt idx="12406">
                  <c:v>7.9950000000000001</c:v>
                </c:pt>
                <c:pt idx="12407">
                  <c:v>7.9950000000000001</c:v>
                </c:pt>
                <c:pt idx="12408">
                  <c:v>7.9950000000000001</c:v>
                </c:pt>
                <c:pt idx="12409">
                  <c:v>7.9950000000000001</c:v>
                </c:pt>
                <c:pt idx="12410">
                  <c:v>8.02</c:v>
                </c:pt>
                <c:pt idx="12411">
                  <c:v>8.02</c:v>
                </c:pt>
                <c:pt idx="12412">
                  <c:v>8.0449999999999999</c:v>
                </c:pt>
                <c:pt idx="12413">
                  <c:v>8.0449999999999999</c:v>
                </c:pt>
                <c:pt idx="12414">
                  <c:v>8.0449999999999999</c:v>
                </c:pt>
                <c:pt idx="12415">
                  <c:v>8.07</c:v>
                </c:pt>
                <c:pt idx="12416">
                  <c:v>8.07</c:v>
                </c:pt>
                <c:pt idx="12417">
                  <c:v>8.0950000000000006</c:v>
                </c:pt>
                <c:pt idx="12418">
                  <c:v>8.1199999999999992</c:v>
                </c:pt>
                <c:pt idx="12419">
                  <c:v>8.1449999999999996</c:v>
                </c:pt>
                <c:pt idx="12420">
                  <c:v>8.1950000000000003</c:v>
                </c:pt>
                <c:pt idx="12421">
                  <c:v>8.2949999999999999</c:v>
                </c:pt>
                <c:pt idx="12422">
                  <c:v>8.3940000000000001</c:v>
                </c:pt>
                <c:pt idx="12423">
                  <c:v>8.4939999999999998</c:v>
                </c:pt>
                <c:pt idx="12424">
                  <c:v>8.5429999999999993</c:v>
                </c:pt>
                <c:pt idx="12425">
                  <c:v>8.6180000000000003</c:v>
                </c:pt>
                <c:pt idx="12426">
                  <c:v>8.6679999999999993</c:v>
                </c:pt>
                <c:pt idx="12427">
                  <c:v>8.7420000000000009</c:v>
                </c:pt>
                <c:pt idx="12428">
                  <c:v>8.7919999999999998</c:v>
                </c:pt>
                <c:pt idx="12429">
                  <c:v>8.8409999999999993</c:v>
                </c:pt>
                <c:pt idx="12430">
                  <c:v>8.8659999999999997</c:v>
                </c:pt>
                <c:pt idx="12431">
                  <c:v>8.9160000000000004</c:v>
                </c:pt>
                <c:pt idx="12432">
                  <c:v>8.9160000000000004</c:v>
                </c:pt>
                <c:pt idx="12433">
                  <c:v>8.9410000000000007</c:v>
                </c:pt>
                <c:pt idx="12434">
                  <c:v>8.9649999999999999</c:v>
                </c:pt>
                <c:pt idx="12435">
                  <c:v>8.99</c:v>
                </c:pt>
                <c:pt idx="12436">
                  <c:v>9.0399999999999991</c:v>
                </c:pt>
                <c:pt idx="12437">
                  <c:v>9.1140000000000008</c:v>
                </c:pt>
                <c:pt idx="12438">
                  <c:v>9.1389999999999993</c:v>
                </c:pt>
                <c:pt idx="12439">
                  <c:v>9.1389999999999993</c:v>
                </c:pt>
                <c:pt idx="12440">
                  <c:v>9.0890000000000004</c:v>
                </c:pt>
                <c:pt idx="12441">
                  <c:v>9.0890000000000004</c:v>
                </c:pt>
                <c:pt idx="12442">
                  <c:v>9.0890000000000004</c:v>
                </c:pt>
                <c:pt idx="12443">
                  <c:v>9.0640000000000001</c:v>
                </c:pt>
                <c:pt idx="12444">
                  <c:v>8.99</c:v>
                </c:pt>
                <c:pt idx="12445">
                  <c:v>8.9410000000000007</c:v>
                </c:pt>
                <c:pt idx="12446">
                  <c:v>8.9649999999999999</c:v>
                </c:pt>
                <c:pt idx="12447">
                  <c:v>8.9649999999999999</c:v>
                </c:pt>
                <c:pt idx="12448">
                  <c:v>8.9649999999999999</c:v>
                </c:pt>
                <c:pt idx="12449">
                  <c:v>8.9410000000000007</c:v>
                </c:pt>
                <c:pt idx="12450">
                  <c:v>8.9160000000000004</c:v>
                </c:pt>
                <c:pt idx="12451">
                  <c:v>8.8659999999999997</c:v>
                </c:pt>
                <c:pt idx="12452">
                  <c:v>8.8409999999999993</c:v>
                </c:pt>
                <c:pt idx="12453">
                  <c:v>8.7669999999999995</c:v>
                </c:pt>
                <c:pt idx="12454">
                  <c:v>8.7170000000000005</c:v>
                </c:pt>
                <c:pt idx="12455">
                  <c:v>8.6679999999999993</c:v>
                </c:pt>
                <c:pt idx="12456">
                  <c:v>8.6180000000000003</c:v>
                </c:pt>
                <c:pt idx="12457">
                  <c:v>8.593</c:v>
                </c:pt>
                <c:pt idx="12458">
                  <c:v>8.6180000000000003</c:v>
                </c:pt>
                <c:pt idx="12459">
                  <c:v>8.593</c:v>
                </c:pt>
                <c:pt idx="12460">
                  <c:v>8.5429999999999993</c:v>
                </c:pt>
                <c:pt idx="12461">
                  <c:v>8.5190000000000001</c:v>
                </c:pt>
                <c:pt idx="12462">
                  <c:v>8.4939999999999998</c:v>
                </c:pt>
                <c:pt idx="12463">
                  <c:v>8.4689999999999994</c:v>
                </c:pt>
                <c:pt idx="12464">
                  <c:v>8.4440000000000008</c:v>
                </c:pt>
                <c:pt idx="12465">
                  <c:v>8.4440000000000008</c:v>
                </c:pt>
                <c:pt idx="12466">
                  <c:v>8.4190000000000005</c:v>
                </c:pt>
                <c:pt idx="12467">
                  <c:v>8.3940000000000001</c:v>
                </c:pt>
                <c:pt idx="12468">
                  <c:v>8.3940000000000001</c:v>
                </c:pt>
                <c:pt idx="12469">
                  <c:v>8.3439999999999994</c:v>
                </c:pt>
                <c:pt idx="12470">
                  <c:v>8.3439999999999994</c:v>
                </c:pt>
                <c:pt idx="12471">
                  <c:v>8.3190000000000008</c:v>
                </c:pt>
                <c:pt idx="12472">
                  <c:v>8.3190000000000008</c:v>
                </c:pt>
                <c:pt idx="12473">
                  <c:v>8.2949999999999999</c:v>
                </c:pt>
                <c:pt idx="12474">
                  <c:v>8.27</c:v>
                </c:pt>
                <c:pt idx="12475">
                  <c:v>8.27</c:v>
                </c:pt>
                <c:pt idx="12476">
                  <c:v>8.2449999999999992</c:v>
                </c:pt>
                <c:pt idx="12477">
                  <c:v>8.2449999999999992</c:v>
                </c:pt>
                <c:pt idx="12478">
                  <c:v>8.2200000000000006</c:v>
                </c:pt>
                <c:pt idx="12479">
                  <c:v>8.2200000000000006</c:v>
                </c:pt>
                <c:pt idx="12480">
                  <c:v>8.2200000000000006</c:v>
                </c:pt>
                <c:pt idx="12481">
                  <c:v>8.2200000000000006</c:v>
                </c:pt>
                <c:pt idx="12482">
                  <c:v>8.2200000000000006</c:v>
                </c:pt>
                <c:pt idx="12483">
                  <c:v>8.1950000000000003</c:v>
                </c:pt>
                <c:pt idx="12484">
                  <c:v>8.1950000000000003</c:v>
                </c:pt>
                <c:pt idx="12485">
                  <c:v>8.1950000000000003</c:v>
                </c:pt>
                <c:pt idx="12486">
                  <c:v>8.1950000000000003</c:v>
                </c:pt>
                <c:pt idx="12487">
                  <c:v>8.1950000000000003</c:v>
                </c:pt>
                <c:pt idx="12488">
                  <c:v>8.17</c:v>
                </c:pt>
                <c:pt idx="12489">
                  <c:v>8.17</c:v>
                </c:pt>
                <c:pt idx="12490">
                  <c:v>8.17</c:v>
                </c:pt>
                <c:pt idx="12491">
                  <c:v>8.17</c:v>
                </c:pt>
                <c:pt idx="12492">
                  <c:v>8.17</c:v>
                </c:pt>
                <c:pt idx="12493">
                  <c:v>8.17</c:v>
                </c:pt>
                <c:pt idx="12494">
                  <c:v>8.1449999999999996</c:v>
                </c:pt>
                <c:pt idx="12495">
                  <c:v>8.1449999999999996</c:v>
                </c:pt>
                <c:pt idx="12496">
                  <c:v>8.1449999999999996</c:v>
                </c:pt>
                <c:pt idx="12497">
                  <c:v>8.1449999999999996</c:v>
                </c:pt>
                <c:pt idx="12498">
                  <c:v>8.1449999999999996</c:v>
                </c:pt>
                <c:pt idx="12499">
                  <c:v>8.1449999999999996</c:v>
                </c:pt>
                <c:pt idx="12500">
                  <c:v>8.1199999999999992</c:v>
                </c:pt>
                <c:pt idx="12501">
                  <c:v>8.1449999999999996</c:v>
                </c:pt>
                <c:pt idx="12502">
                  <c:v>8.1449999999999996</c:v>
                </c:pt>
                <c:pt idx="12503">
                  <c:v>8.1449999999999996</c:v>
                </c:pt>
                <c:pt idx="12504">
                  <c:v>8.1449999999999996</c:v>
                </c:pt>
                <c:pt idx="12505">
                  <c:v>8.1449999999999996</c:v>
                </c:pt>
                <c:pt idx="12506">
                  <c:v>8.1449999999999996</c:v>
                </c:pt>
                <c:pt idx="12507">
                  <c:v>8.17</c:v>
                </c:pt>
                <c:pt idx="12508">
                  <c:v>8.17</c:v>
                </c:pt>
                <c:pt idx="12509">
                  <c:v>8.1950000000000003</c:v>
                </c:pt>
                <c:pt idx="12510">
                  <c:v>8.2200000000000006</c:v>
                </c:pt>
                <c:pt idx="12511">
                  <c:v>8.2200000000000006</c:v>
                </c:pt>
                <c:pt idx="12512">
                  <c:v>8.2200000000000006</c:v>
                </c:pt>
                <c:pt idx="12513">
                  <c:v>8.2200000000000006</c:v>
                </c:pt>
                <c:pt idx="12514">
                  <c:v>8.2449999999999992</c:v>
                </c:pt>
                <c:pt idx="12515">
                  <c:v>8.27</c:v>
                </c:pt>
                <c:pt idx="12516">
                  <c:v>8.2949999999999999</c:v>
                </c:pt>
                <c:pt idx="12517">
                  <c:v>8.2949999999999999</c:v>
                </c:pt>
                <c:pt idx="12518">
                  <c:v>8.3190000000000008</c:v>
                </c:pt>
                <c:pt idx="12519">
                  <c:v>8.3439999999999994</c:v>
                </c:pt>
                <c:pt idx="12520">
                  <c:v>8.3689999999999998</c:v>
                </c:pt>
                <c:pt idx="12521">
                  <c:v>8.3940000000000001</c:v>
                </c:pt>
                <c:pt idx="12522">
                  <c:v>8.4440000000000008</c:v>
                </c:pt>
                <c:pt idx="12523">
                  <c:v>8.4440000000000008</c:v>
                </c:pt>
                <c:pt idx="12524">
                  <c:v>8.4440000000000008</c:v>
                </c:pt>
                <c:pt idx="12525">
                  <c:v>8.4440000000000008</c:v>
                </c:pt>
                <c:pt idx="12526">
                  <c:v>8.4689999999999994</c:v>
                </c:pt>
                <c:pt idx="12527">
                  <c:v>8.4939999999999998</c:v>
                </c:pt>
                <c:pt idx="12528">
                  <c:v>8.5679999999999996</c:v>
                </c:pt>
                <c:pt idx="12529">
                  <c:v>8.5679999999999996</c:v>
                </c:pt>
                <c:pt idx="12530">
                  <c:v>8.5679999999999996</c:v>
                </c:pt>
                <c:pt idx="12531">
                  <c:v>8.593</c:v>
                </c:pt>
                <c:pt idx="12532">
                  <c:v>8.6180000000000003</c:v>
                </c:pt>
                <c:pt idx="12533">
                  <c:v>8.6180000000000003</c:v>
                </c:pt>
                <c:pt idx="12534">
                  <c:v>8.6180000000000003</c:v>
                </c:pt>
                <c:pt idx="12535">
                  <c:v>8.593</c:v>
                </c:pt>
                <c:pt idx="12536">
                  <c:v>8.6180000000000003</c:v>
                </c:pt>
                <c:pt idx="12537">
                  <c:v>8.6430000000000007</c:v>
                </c:pt>
                <c:pt idx="12538">
                  <c:v>8.6679999999999993</c:v>
                </c:pt>
                <c:pt idx="12539">
                  <c:v>8.6929999999999996</c:v>
                </c:pt>
                <c:pt idx="12540">
                  <c:v>8.6679999999999993</c:v>
                </c:pt>
                <c:pt idx="12541">
                  <c:v>8.6430000000000007</c:v>
                </c:pt>
                <c:pt idx="12542">
                  <c:v>8.593</c:v>
                </c:pt>
                <c:pt idx="12543">
                  <c:v>8.6180000000000003</c:v>
                </c:pt>
                <c:pt idx="12544">
                  <c:v>8.6430000000000007</c:v>
                </c:pt>
                <c:pt idx="12545">
                  <c:v>8.6430000000000007</c:v>
                </c:pt>
                <c:pt idx="12546">
                  <c:v>8.6430000000000007</c:v>
                </c:pt>
                <c:pt idx="12547">
                  <c:v>8.6430000000000007</c:v>
                </c:pt>
                <c:pt idx="12548">
                  <c:v>8.6180000000000003</c:v>
                </c:pt>
                <c:pt idx="12549">
                  <c:v>8.593</c:v>
                </c:pt>
                <c:pt idx="12550">
                  <c:v>8.5679999999999996</c:v>
                </c:pt>
                <c:pt idx="12551">
                  <c:v>8.5429999999999993</c:v>
                </c:pt>
                <c:pt idx="12552">
                  <c:v>8.5190000000000001</c:v>
                </c:pt>
                <c:pt idx="12553">
                  <c:v>8.4939999999999998</c:v>
                </c:pt>
                <c:pt idx="12554">
                  <c:v>8.4939999999999998</c:v>
                </c:pt>
                <c:pt idx="12555">
                  <c:v>8.4689999999999994</c:v>
                </c:pt>
                <c:pt idx="12556">
                  <c:v>8.4440000000000008</c:v>
                </c:pt>
                <c:pt idx="12557">
                  <c:v>8.4440000000000008</c:v>
                </c:pt>
                <c:pt idx="12558">
                  <c:v>8.4190000000000005</c:v>
                </c:pt>
                <c:pt idx="12559">
                  <c:v>8.4190000000000005</c:v>
                </c:pt>
                <c:pt idx="12560">
                  <c:v>8.4190000000000005</c:v>
                </c:pt>
                <c:pt idx="12561">
                  <c:v>8.4190000000000005</c:v>
                </c:pt>
                <c:pt idx="12562">
                  <c:v>8.3940000000000001</c:v>
                </c:pt>
                <c:pt idx="12563">
                  <c:v>8.3940000000000001</c:v>
                </c:pt>
                <c:pt idx="12564">
                  <c:v>8.3940000000000001</c:v>
                </c:pt>
                <c:pt idx="12565">
                  <c:v>8.3689999999999998</c:v>
                </c:pt>
                <c:pt idx="12566">
                  <c:v>8.3439999999999994</c:v>
                </c:pt>
                <c:pt idx="12567">
                  <c:v>8.3439999999999994</c:v>
                </c:pt>
                <c:pt idx="12568">
                  <c:v>8.3439999999999994</c:v>
                </c:pt>
                <c:pt idx="12569">
                  <c:v>8.3190000000000008</c:v>
                </c:pt>
                <c:pt idx="12570">
                  <c:v>8.3190000000000008</c:v>
                </c:pt>
                <c:pt idx="12571">
                  <c:v>8.3190000000000008</c:v>
                </c:pt>
                <c:pt idx="12572">
                  <c:v>8.2949999999999999</c:v>
                </c:pt>
                <c:pt idx="12573">
                  <c:v>8.27</c:v>
                </c:pt>
                <c:pt idx="12574">
                  <c:v>8.27</c:v>
                </c:pt>
                <c:pt idx="12575">
                  <c:v>8.27</c:v>
                </c:pt>
                <c:pt idx="12576">
                  <c:v>8.27</c:v>
                </c:pt>
                <c:pt idx="12577">
                  <c:v>8.2449999999999992</c:v>
                </c:pt>
                <c:pt idx="12578">
                  <c:v>8.2449999999999992</c:v>
                </c:pt>
                <c:pt idx="12579">
                  <c:v>8.2449999999999992</c:v>
                </c:pt>
                <c:pt idx="12580">
                  <c:v>8.2449999999999992</c:v>
                </c:pt>
                <c:pt idx="12581">
                  <c:v>8.2449999999999992</c:v>
                </c:pt>
                <c:pt idx="12582">
                  <c:v>8.2449999999999992</c:v>
                </c:pt>
                <c:pt idx="12583">
                  <c:v>8.2449999999999992</c:v>
                </c:pt>
                <c:pt idx="12584">
                  <c:v>8.2200000000000006</c:v>
                </c:pt>
                <c:pt idx="12585">
                  <c:v>8.2200000000000006</c:v>
                </c:pt>
                <c:pt idx="12586">
                  <c:v>8.2200000000000006</c:v>
                </c:pt>
                <c:pt idx="12587">
                  <c:v>8.1950000000000003</c:v>
                </c:pt>
                <c:pt idx="12588">
                  <c:v>8.1950000000000003</c:v>
                </c:pt>
                <c:pt idx="12589">
                  <c:v>8.1950000000000003</c:v>
                </c:pt>
                <c:pt idx="12590">
                  <c:v>8.1950000000000003</c:v>
                </c:pt>
                <c:pt idx="12591">
                  <c:v>8.17</c:v>
                </c:pt>
                <c:pt idx="12592">
                  <c:v>8.17</c:v>
                </c:pt>
                <c:pt idx="12593">
                  <c:v>8.17</c:v>
                </c:pt>
                <c:pt idx="12594">
                  <c:v>8.17</c:v>
                </c:pt>
                <c:pt idx="12595">
                  <c:v>8.17</c:v>
                </c:pt>
                <c:pt idx="12596">
                  <c:v>8.17</c:v>
                </c:pt>
                <c:pt idx="12597">
                  <c:v>8.17</c:v>
                </c:pt>
                <c:pt idx="12598">
                  <c:v>8.1449999999999996</c:v>
                </c:pt>
                <c:pt idx="12599">
                  <c:v>8.1449999999999996</c:v>
                </c:pt>
                <c:pt idx="12600">
                  <c:v>8.1449999999999996</c:v>
                </c:pt>
                <c:pt idx="12601">
                  <c:v>8.1449999999999996</c:v>
                </c:pt>
                <c:pt idx="12602">
                  <c:v>8.1449999999999996</c:v>
                </c:pt>
                <c:pt idx="12603">
                  <c:v>8.1449999999999996</c:v>
                </c:pt>
                <c:pt idx="12604">
                  <c:v>8.17</c:v>
                </c:pt>
                <c:pt idx="12605">
                  <c:v>8.17</c:v>
                </c:pt>
                <c:pt idx="12606">
                  <c:v>8.1950000000000003</c:v>
                </c:pt>
                <c:pt idx="12607">
                  <c:v>8.1950000000000003</c:v>
                </c:pt>
                <c:pt idx="12608">
                  <c:v>8.2200000000000006</c:v>
                </c:pt>
                <c:pt idx="12609">
                  <c:v>8.2449999999999992</c:v>
                </c:pt>
                <c:pt idx="12610">
                  <c:v>8.27</c:v>
                </c:pt>
                <c:pt idx="12611">
                  <c:v>8.2949999999999999</c:v>
                </c:pt>
                <c:pt idx="12612">
                  <c:v>8.3439999999999994</c:v>
                </c:pt>
                <c:pt idx="12613">
                  <c:v>8.4440000000000008</c:v>
                </c:pt>
                <c:pt idx="12614">
                  <c:v>8.5190000000000001</c:v>
                </c:pt>
                <c:pt idx="12615">
                  <c:v>8.5679999999999996</c:v>
                </c:pt>
                <c:pt idx="12616">
                  <c:v>8.6430000000000007</c:v>
                </c:pt>
                <c:pt idx="12617">
                  <c:v>8.6929999999999996</c:v>
                </c:pt>
                <c:pt idx="12618">
                  <c:v>8.6929999999999996</c:v>
                </c:pt>
                <c:pt idx="12619">
                  <c:v>8.6679999999999993</c:v>
                </c:pt>
                <c:pt idx="12620">
                  <c:v>8.6430000000000007</c:v>
                </c:pt>
                <c:pt idx="12621">
                  <c:v>8.7170000000000005</c:v>
                </c:pt>
                <c:pt idx="12622">
                  <c:v>8.7919999999999998</c:v>
                </c:pt>
                <c:pt idx="12623">
                  <c:v>8.8409999999999993</c:v>
                </c:pt>
                <c:pt idx="12624">
                  <c:v>8.7919999999999998</c:v>
                </c:pt>
                <c:pt idx="12625">
                  <c:v>8.8170000000000002</c:v>
                </c:pt>
                <c:pt idx="12626">
                  <c:v>8.8409999999999993</c:v>
                </c:pt>
                <c:pt idx="12627">
                  <c:v>8.8659999999999997</c:v>
                </c:pt>
                <c:pt idx="12628">
                  <c:v>8.9160000000000004</c:v>
                </c:pt>
                <c:pt idx="12629">
                  <c:v>8.99</c:v>
                </c:pt>
                <c:pt idx="12630">
                  <c:v>9.0399999999999991</c:v>
                </c:pt>
                <c:pt idx="12631">
                  <c:v>9.1140000000000008</c:v>
                </c:pt>
                <c:pt idx="12632">
                  <c:v>9.1140000000000008</c:v>
                </c:pt>
                <c:pt idx="12633">
                  <c:v>9.1389999999999993</c:v>
                </c:pt>
                <c:pt idx="12634">
                  <c:v>9.1880000000000006</c:v>
                </c:pt>
                <c:pt idx="12635">
                  <c:v>9.2129999999999992</c:v>
                </c:pt>
                <c:pt idx="12636">
                  <c:v>9.1880000000000006</c:v>
                </c:pt>
                <c:pt idx="12637">
                  <c:v>9.2129999999999992</c:v>
                </c:pt>
                <c:pt idx="12638">
                  <c:v>9.2379999999999995</c:v>
                </c:pt>
                <c:pt idx="12639">
                  <c:v>9.2129999999999992</c:v>
                </c:pt>
                <c:pt idx="12640">
                  <c:v>9.1880000000000006</c:v>
                </c:pt>
                <c:pt idx="12641">
                  <c:v>9.1630000000000003</c:v>
                </c:pt>
                <c:pt idx="12642">
                  <c:v>9.0890000000000004</c:v>
                </c:pt>
                <c:pt idx="12643">
                  <c:v>9.0890000000000004</c:v>
                </c:pt>
                <c:pt idx="12644">
                  <c:v>9.0399999999999991</c:v>
                </c:pt>
                <c:pt idx="12645">
                  <c:v>8.99</c:v>
                </c:pt>
                <c:pt idx="12646">
                  <c:v>8.99</c:v>
                </c:pt>
                <c:pt idx="12647">
                  <c:v>8.9649999999999999</c:v>
                </c:pt>
                <c:pt idx="12648">
                  <c:v>8.891</c:v>
                </c:pt>
                <c:pt idx="12649">
                  <c:v>8.8409999999999993</c:v>
                </c:pt>
                <c:pt idx="12650">
                  <c:v>8.7919999999999998</c:v>
                </c:pt>
                <c:pt idx="12651">
                  <c:v>8.7420000000000009</c:v>
                </c:pt>
                <c:pt idx="12652">
                  <c:v>8.7170000000000005</c:v>
                </c:pt>
                <c:pt idx="12653">
                  <c:v>8.6929999999999996</c:v>
                </c:pt>
                <c:pt idx="12654">
                  <c:v>8.6430000000000007</c:v>
                </c:pt>
                <c:pt idx="12655">
                  <c:v>8.6180000000000003</c:v>
                </c:pt>
                <c:pt idx="12656">
                  <c:v>8.593</c:v>
                </c:pt>
                <c:pt idx="12657">
                  <c:v>8.593</c:v>
                </c:pt>
                <c:pt idx="12658">
                  <c:v>8.5679999999999996</c:v>
                </c:pt>
                <c:pt idx="12659">
                  <c:v>8.5429999999999993</c:v>
                </c:pt>
                <c:pt idx="12660">
                  <c:v>8.5679999999999996</c:v>
                </c:pt>
                <c:pt idx="12661">
                  <c:v>8.5429999999999993</c:v>
                </c:pt>
                <c:pt idx="12662">
                  <c:v>8.5190000000000001</c:v>
                </c:pt>
                <c:pt idx="12663">
                  <c:v>8.5190000000000001</c:v>
                </c:pt>
                <c:pt idx="12664">
                  <c:v>8.4939999999999998</c:v>
                </c:pt>
                <c:pt idx="12665">
                  <c:v>8.4689999999999994</c:v>
                </c:pt>
                <c:pt idx="12666">
                  <c:v>8.4440000000000008</c:v>
                </c:pt>
                <c:pt idx="12667">
                  <c:v>8.4440000000000008</c:v>
                </c:pt>
                <c:pt idx="12668">
                  <c:v>8.4440000000000008</c:v>
                </c:pt>
                <c:pt idx="12669">
                  <c:v>8.4440000000000008</c:v>
                </c:pt>
                <c:pt idx="12670">
                  <c:v>8.4190000000000005</c:v>
                </c:pt>
                <c:pt idx="12671">
                  <c:v>8.4190000000000005</c:v>
                </c:pt>
                <c:pt idx="12672">
                  <c:v>8.4190000000000005</c:v>
                </c:pt>
                <c:pt idx="12673">
                  <c:v>8.4190000000000005</c:v>
                </c:pt>
                <c:pt idx="12674">
                  <c:v>8.3940000000000001</c:v>
                </c:pt>
                <c:pt idx="12675">
                  <c:v>8.3940000000000001</c:v>
                </c:pt>
                <c:pt idx="12676">
                  <c:v>8.3940000000000001</c:v>
                </c:pt>
                <c:pt idx="12677">
                  <c:v>8.3689999999999998</c:v>
                </c:pt>
                <c:pt idx="12678">
                  <c:v>8.3689999999999998</c:v>
                </c:pt>
                <c:pt idx="12679">
                  <c:v>8.3940000000000001</c:v>
                </c:pt>
                <c:pt idx="12680">
                  <c:v>8.3689999999999998</c:v>
                </c:pt>
                <c:pt idx="12681">
                  <c:v>8.3439999999999994</c:v>
                </c:pt>
                <c:pt idx="12682">
                  <c:v>8.3439999999999994</c:v>
                </c:pt>
                <c:pt idx="12683">
                  <c:v>8.3439999999999994</c:v>
                </c:pt>
                <c:pt idx="12684">
                  <c:v>8.3439999999999994</c:v>
                </c:pt>
                <c:pt idx="12685">
                  <c:v>8.3190000000000008</c:v>
                </c:pt>
                <c:pt idx="12686">
                  <c:v>8.3190000000000008</c:v>
                </c:pt>
                <c:pt idx="12687">
                  <c:v>8.3190000000000008</c:v>
                </c:pt>
                <c:pt idx="12688">
                  <c:v>8.2949999999999999</c:v>
                </c:pt>
                <c:pt idx="12689">
                  <c:v>8.2949999999999999</c:v>
                </c:pt>
                <c:pt idx="12690">
                  <c:v>8.2949999999999999</c:v>
                </c:pt>
                <c:pt idx="12691">
                  <c:v>8.2949999999999999</c:v>
                </c:pt>
                <c:pt idx="12692">
                  <c:v>8.2949999999999999</c:v>
                </c:pt>
                <c:pt idx="12693">
                  <c:v>8.2949999999999999</c:v>
                </c:pt>
                <c:pt idx="12694">
                  <c:v>8.2949999999999999</c:v>
                </c:pt>
                <c:pt idx="12695">
                  <c:v>8.2949999999999999</c:v>
                </c:pt>
                <c:pt idx="12696">
                  <c:v>8.27</c:v>
                </c:pt>
                <c:pt idx="12697">
                  <c:v>8.2949999999999999</c:v>
                </c:pt>
                <c:pt idx="12698">
                  <c:v>8.2949999999999999</c:v>
                </c:pt>
                <c:pt idx="12699">
                  <c:v>8.2949999999999999</c:v>
                </c:pt>
                <c:pt idx="12700">
                  <c:v>8.2949999999999999</c:v>
                </c:pt>
                <c:pt idx="12701">
                  <c:v>8.2949999999999999</c:v>
                </c:pt>
                <c:pt idx="12702">
                  <c:v>8.2949999999999999</c:v>
                </c:pt>
                <c:pt idx="12703">
                  <c:v>8.3190000000000008</c:v>
                </c:pt>
                <c:pt idx="12704">
                  <c:v>8.3190000000000008</c:v>
                </c:pt>
                <c:pt idx="12705">
                  <c:v>8.3439999999999994</c:v>
                </c:pt>
                <c:pt idx="12706">
                  <c:v>8.3439999999999994</c:v>
                </c:pt>
                <c:pt idx="12707">
                  <c:v>8.3689999999999998</c:v>
                </c:pt>
                <c:pt idx="12708">
                  <c:v>8.4190000000000005</c:v>
                </c:pt>
                <c:pt idx="12709">
                  <c:v>8.4689999999999994</c:v>
                </c:pt>
                <c:pt idx="12710">
                  <c:v>8.5429999999999993</c:v>
                </c:pt>
                <c:pt idx="12711">
                  <c:v>8.593</c:v>
                </c:pt>
                <c:pt idx="12712">
                  <c:v>8.6679999999999993</c:v>
                </c:pt>
                <c:pt idx="12713">
                  <c:v>8.7170000000000005</c:v>
                </c:pt>
                <c:pt idx="12714">
                  <c:v>8.7919999999999998</c:v>
                </c:pt>
                <c:pt idx="12715">
                  <c:v>8.8409999999999993</c:v>
                </c:pt>
                <c:pt idx="12716">
                  <c:v>8.891</c:v>
                </c:pt>
                <c:pt idx="12717">
                  <c:v>8.9649999999999999</c:v>
                </c:pt>
                <c:pt idx="12718">
                  <c:v>9.0150000000000006</c:v>
                </c:pt>
                <c:pt idx="12719">
                  <c:v>9.0640000000000001</c:v>
                </c:pt>
                <c:pt idx="12720">
                  <c:v>9.1140000000000008</c:v>
                </c:pt>
                <c:pt idx="12721">
                  <c:v>9.1389999999999993</c:v>
                </c:pt>
                <c:pt idx="12722">
                  <c:v>9.1880000000000006</c:v>
                </c:pt>
                <c:pt idx="12723">
                  <c:v>9.2379999999999995</c:v>
                </c:pt>
                <c:pt idx="12724">
                  <c:v>9.2379999999999995</c:v>
                </c:pt>
                <c:pt idx="12725">
                  <c:v>9.2129999999999992</c:v>
                </c:pt>
                <c:pt idx="12726">
                  <c:v>9.1630000000000003</c:v>
                </c:pt>
                <c:pt idx="12727">
                  <c:v>9.1880000000000006</c:v>
                </c:pt>
                <c:pt idx="12728">
                  <c:v>9.2129999999999992</c:v>
                </c:pt>
                <c:pt idx="12729">
                  <c:v>9.2870000000000008</c:v>
                </c:pt>
                <c:pt idx="12730">
                  <c:v>9.3119999999999994</c:v>
                </c:pt>
                <c:pt idx="12731">
                  <c:v>9.2870000000000008</c:v>
                </c:pt>
                <c:pt idx="12732">
                  <c:v>9.2870000000000008</c:v>
                </c:pt>
                <c:pt idx="12733">
                  <c:v>9.2379999999999995</c:v>
                </c:pt>
                <c:pt idx="12734">
                  <c:v>9.1880000000000006</c:v>
                </c:pt>
                <c:pt idx="12735">
                  <c:v>9.1389999999999993</c:v>
                </c:pt>
                <c:pt idx="12736">
                  <c:v>9.1389999999999993</c:v>
                </c:pt>
                <c:pt idx="12737">
                  <c:v>9.1389999999999993</c:v>
                </c:pt>
                <c:pt idx="12738">
                  <c:v>9.0640000000000001</c:v>
                </c:pt>
                <c:pt idx="12739">
                  <c:v>9.0150000000000006</c:v>
                </c:pt>
                <c:pt idx="12740">
                  <c:v>9.0399999999999991</c:v>
                </c:pt>
                <c:pt idx="12741">
                  <c:v>8.99</c:v>
                </c:pt>
                <c:pt idx="12742">
                  <c:v>8.9160000000000004</c:v>
                </c:pt>
                <c:pt idx="12743">
                  <c:v>8.8409999999999993</c:v>
                </c:pt>
                <c:pt idx="12744">
                  <c:v>8.8170000000000002</c:v>
                </c:pt>
                <c:pt idx="12745">
                  <c:v>8.7919999999999998</c:v>
                </c:pt>
                <c:pt idx="12746">
                  <c:v>8.7170000000000005</c:v>
                </c:pt>
                <c:pt idx="12747">
                  <c:v>8.6679999999999993</c:v>
                </c:pt>
                <c:pt idx="12748">
                  <c:v>8.6430000000000007</c:v>
                </c:pt>
                <c:pt idx="12749">
                  <c:v>8.6679999999999993</c:v>
                </c:pt>
                <c:pt idx="12750">
                  <c:v>8.6430000000000007</c:v>
                </c:pt>
                <c:pt idx="12751">
                  <c:v>8.6430000000000007</c:v>
                </c:pt>
                <c:pt idx="12752">
                  <c:v>8.593</c:v>
                </c:pt>
                <c:pt idx="12753">
                  <c:v>8.593</c:v>
                </c:pt>
                <c:pt idx="12754">
                  <c:v>8.5679999999999996</c:v>
                </c:pt>
                <c:pt idx="12755">
                  <c:v>8.5429999999999993</c:v>
                </c:pt>
                <c:pt idx="12756">
                  <c:v>8.5429999999999993</c:v>
                </c:pt>
                <c:pt idx="12757">
                  <c:v>8.5429999999999993</c:v>
                </c:pt>
                <c:pt idx="12758">
                  <c:v>8.5190000000000001</c:v>
                </c:pt>
                <c:pt idx="12759">
                  <c:v>8.4939999999999998</c:v>
                </c:pt>
                <c:pt idx="12760">
                  <c:v>8.4939999999999998</c:v>
                </c:pt>
                <c:pt idx="12761">
                  <c:v>8.4939999999999998</c:v>
                </c:pt>
                <c:pt idx="12762">
                  <c:v>8.4689999999999994</c:v>
                </c:pt>
                <c:pt idx="12763">
                  <c:v>8.4689999999999994</c:v>
                </c:pt>
                <c:pt idx="12764">
                  <c:v>8.4440000000000008</c:v>
                </c:pt>
                <c:pt idx="12765">
                  <c:v>8.4440000000000008</c:v>
                </c:pt>
                <c:pt idx="12766">
                  <c:v>8.4440000000000008</c:v>
                </c:pt>
                <c:pt idx="12767">
                  <c:v>8.4440000000000008</c:v>
                </c:pt>
                <c:pt idx="12768">
                  <c:v>8.4190000000000005</c:v>
                </c:pt>
                <c:pt idx="12769">
                  <c:v>8.3940000000000001</c:v>
                </c:pt>
                <c:pt idx="12770">
                  <c:v>8.3940000000000001</c:v>
                </c:pt>
                <c:pt idx="12771">
                  <c:v>8.3940000000000001</c:v>
                </c:pt>
                <c:pt idx="12772">
                  <c:v>8.3940000000000001</c:v>
                </c:pt>
                <c:pt idx="12773">
                  <c:v>8.3940000000000001</c:v>
                </c:pt>
                <c:pt idx="12774">
                  <c:v>8.3940000000000001</c:v>
                </c:pt>
                <c:pt idx="12775">
                  <c:v>8.3940000000000001</c:v>
                </c:pt>
                <c:pt idx="12776">
                  <c:v>8.3940000000000001</c:v>
                </c:pt>
                <c:pt idx="12777">
                  <c:v>8.3689999999999998</c:v>
                </c:pt>
                <c:pt idx="12778">
                  <c:v>8.3439999999999994</c:v>
                </c:pt>
                <c:pt idx="12779">
                  <c:v>8.3439999999999994</c:v>
                </c:pt>
                <c:pt idx="12780">
                  <c:v>8.3439999999999994</c:v>
                </c:pt>
                <c:pt idx="12781">
                  <c:v>8.3190000000000008</c:v>
                </c:pt>
                <c:pt idx="12782">
                  <c:v>8.3190000000000008</c:v>
                </c:pt>
                <c:pt idx="12783">
                  <c:v>8.3190000000000008</c:v>
                </c:pt>
                <c:pt idx="12784">
                  <c:v>8.2949999999999999</c:v>
                </c:pt>
                <c:pt idx="12785">
                  <c:v>8.2949999999999999</c:v>
                </c:pt>
                <c:pt idx="12786">
                  <c:v>8.2949999999999999</c:v>
                </c:pt>
                <c:pt idx="12787">
                  <c:v>8.2949999999999999</c:v>
                </c:pt>
                <c:pt idx="12788">
                  <c:v>8.2949999999999999</c:v>
                </c:pt>
                <c:pt idx="12789">
                  <c:v>8.27</c:v>
                </c:pt>
                <c:pt idx="12790">
                  <c:v>8.27</c:v>
                </c:pt>
                <c:pt idx="12791">
                  <c:v>8.27</c:v>
                </c:pt>
                <c:pt idx="12792">
                  <c:v>8.27</c:v>
                </c:pt>
                <c:pt idx="12793">
                  <c:v>8.27</c:v>
                </c:pt>
                <c:pt idx="12794">
                  <c:v>8.27</c:v>
                </c:pt>
                <c:pt idx="12795">
                  <c:v>8.27</c:v>
                </c:pt>
                <c:pt idx="12796">
                  <c:v>8.27</c:v>
                </c:pt>
                <c:pt idx="12797">
                  <c:v>8.2949999999999999</c:v>
                </c:pt>
                <c:pt idx="12798">
                  <c:v>8.2949999999999999</c:v>
                </c:pt>
                <c:pt idx="12799">
                  <c:v>8.2949999999999999</c:v>
                </c:pt>
                <c:pt idx="12800">
                  <c:v>8.3190000000000008</c:v>
                </c:pt>
                <c:pt idx="12801">
                  <c:v>8.3439999999999994</c:v>
                </c:pt>
                <c:pt idx="12802">
                  <c:v>8.3689999999999998</c:v>
                </c:pt>
                <c:pt idx="12803">
                  <c:v>8.3940000000000001</c:v>
                </c:pt>
                <c:pt idx="12804">
                  <c:v>8.4689999999999994</c:v>
                </c:pt>
                <c:pt idx="12805">
                  <c:v>8.5429999999999993</c:v>
                </c:pt>
                <c:pt idx="12806">
                  <c:v>8.6430000000000007</c:v>
                </c:pt>
                <c:pt idx="12807">
                  <c:v>8.7170000000000005</c:v>
                </c:pt>
                <c:pt idx="12808">
                  <c:v>8.7919999999999998</c:v>
                </c:pt>
                <c:pt idx="12809">
                  <c:v>8.8409999999999993</c:v>
                </c:pt>
                <c:pt idx="12810">
                  <c:v>8.9160000000000004</c:v>
                </c:pt>
                <c:pt idx="12811">
                  <c:v>8.9160000000000004</c:v>
                </c:pt>
                <c:pt idx="12812">
                  <c:v>8.891</c:v>
                </c:pt>
                <c:pt idx="12813">
                  <c:v>8.9649999999999999</c:v>
                </c:pt>
                <c:pt idx="12814">
                  <c:v>9.0399999999999991</c:v>
                </c:pt>
                <c:pt idx="12815">
                  <c:v>9.0640000000000001</c:v>
                </c:pt>
                <c:pt idx="12816">
                  <c:v>9.1389999999999993</c:v>
                </c:pt>
                <c:pt idx="12817">
                  <c:v>9.2129999999999992</c:v>
                </c:pt>
                <c:pt idx="12818">
                  <c:v>9.1630000000000003</c:v>
                </c:pt>
                <c:pt idx="12819">
                  <c:v>9.0640000000000001</c:v>
                </c:pt>
                <c:pt idx="12820">
                  <c:v>9.0399999999999991</c:v>
                </c:pt>
                <c:pt idx="12821">
                  <c:v>9.2870000000000008</c:v>
                </c:pt>
                <c:pt idx="12822">
                  <c:v>9.41</c:v>
                </c:pt>
                <c:pt idx="12823">
                  <c:v>9.4350000000000005</c:v>
                </c:pt>
                <c:pt idx="12824">
                  <c:v>9.41</c:v>
                </c:pt>
                <c:pt idx="12825">
                  <c:v>9.3119999999999994</c:v>
                </c:pt>
                <c:pt idx="12826">
                  <c:v>9.2620000000000005</c:v>
                </c:pt>
                <c:pt idx="12827">
                  <c:v>9.2129999999999992</c:v>
                </c:pt>
                <c:pt idx="12828">
                  <c:v>9.2129999999999992</c:v>
                </c:pt>
                <c:pt idx="12829">
                  <c:v>9.2129999999999992</c:v>
                </c:pt>
                <c:pt idx="12830">
                  <c:v>9.1880000000000006</c:v>
                </c:pt>
                <c:pt idx="12831">
                  <c:v>9.1880000000000006</c:v>
                </c:pt>
                <c:pt idx="12832">
                  <c:v>9.1630000000000003</c:v>
                </c:pt>
                <c:pt idx="12833">
                  <c:v>9.1630000000000003</c:v>
                </c:pt>
                <c:pt idx="12834">
                  <c:v>9.1630000000000003</c:v>
                </c:pt>
                <c:pt idx="12835">
                  <c:v>9.1630000000000003</c:v>
                </c:pt>
                <c:pt idx="12836">
                  <c:v>9.1630000000000003</c:v>
                </c:pt>
                <c:pt idx="12837">
                  <c:v>9.1630000000000003</c:v>
                </c:pt>
                <c:pt idx="12838">
                  <c:v>9.1880000000000006</c:v>
                </c:pt>
                <c:pt idx="12839">
                  <c:v>9.1140000000000008</c:v>
                </c:pt>
                <c:pt idx="12840">
                  <c:v>9.0890000000000004</c:v>
                </c:pt>
                <c:pt idx="12841">
                  <c:v>9.0399999999999991</c:v>
                </c:pt>
                <c:pt idx="12842">
                  <c:v>8.99</c:v>
                </c:pt>
                <c:pt idx="12843">
                  <c:v>8.9410000000000007</c:v>
                </c:pt>
                <c:pt idx="12844">
                  <c:v>8.891</c:v>
                </c:pt>
                <c:pt idx="12845">
                  <c:v>8.8659999999999997</c:v>
                </c:pt>
                <c:pt idx="12846">
                  <c:v>8.7919999999999998</c:v>
                </c:pt>
                <c:pt idx="12847">
                  <c:v>8.7420000000000009</c:v>
                </c:pt>
                <c:pt idx="12848">
                  <c:v>8.7170000000000005</c:v>
                </c:pt>
                <c:pt idx="12849">
                  <c:v>8.6929999999999996</c:v>
                </c:pt>
                <c:pt idx="12850">
                  <c:v>8.6430000000000007</c:v>
                </c:pt>
                <c:pt idx="12851">
                  <c:v>8.6430000000000007</c:v>
                </c:pt>
                <c:pt idx="12852">
                  <c:v>8.6180000000000003</c:v>
                </c:pt>
                <c:pt idx="12853">
                  <c:v>8.593</c:v>
                </c:pt>
                <c:pt idx="12854">
                  <c:v>8.593</c:v>
                </c:pt>
                <c:pt idx="12855">
                  <c:v>8.5679999999999996</c:v>
                </c:pt>
                <c:pt idx="12856">
                  <c:v>8.5679999999999996</c:v>
                </c:pt>
                <c:pt idx="12857">
                  <c:v>8.5429999999999993</c:v>
                </c:pt>
                <c:pt idx="12858">
                  <c:v>8.5429999999999993</c:v>
                </c:pt>
                <c:pt idx="12859">
                  <c:v>8.5429999999999993</c:v>
                </c:pt>
                <c:pt idx="12860">
                  <c:v>8.5429999999999993</c:v>
                </c:pt>
                <c:pt idx="12861">
                  <c:v>8.5190000000000001</c:v>
                </c:pt>
                <c:pt idx="12862">
                  <c:v>8.4939999999999998</c:v>
                </c:pt>
                <c:pt idx="12863">
                  <c:v>8.4939999999999998</c:v>
                </c:pt>
                <c:pt idx="12864">
                  <c:v>8.4939999999999998</c:v>
                </c:pt>
                <c:pt idx="12865">
                  <c:v>8.4939999999999998</c:v>
                </c:pt>
                <c:pt idx="12866">
                  <c:v>8.4689999999999994</c:v>
                </c:pt>
                <c:pt idx="12867">
                  <c:v>8.4689999999999994</c:v>
                </c:pt>
                <c:pt idx="12868">
                  <c:v>8.4689999999999994</c:v>
                </c:pt>
                <c:pt idx="12869">
                  <c:v>8.4440000000000008</c:v>
                </c:pt>
                <c:pt idx="12870">
                  <c:v>8.4440000000000008</c:v>
                </c:pt>
                <c:pt idx="12871">
                  <c:v>8.4190000000000005</c:v>
                </c:pt>
                <c:pt idx="12872">
                  <c:v>8.4190000000000005</c:v>
                </c:pt>
                <c:pt idx="12873">
                  <c:v>8.4190000000000005</c:v>
                </c:pt>
                <c:pt idx="12874">
                  <c:v>8.4190000000000005</c:v>
                </c:pt>
                <c:pt idx="12875">
                  <c:v>8.4190000000000005</c:v>
                </c:pt>
                <c:pt idx="12876">
                  <c:v>8.4190000000000005</c:v>
                </c:pt>
                <c:pt idx="12877">
                  <c:v>8.3940000000000001</c:v>
                </c:pt>
                <c:pt idx="12878">
                  <c:v>8.3940000000000001</c:v>
                </c:pt>
                <c:pt idx="12879">
                  <c:v>8.3940000000000001</c:v>
                </c:pt>
                <c:pt idx="12880">
                  <c:v>8.3940000000000001</c:v>
                </c:pt>
                <c:pt idx="12881">
                  <c:v>8.3940000000000001</c:v>
                </c:pt>
                <c:pt idx="12882">
                  <c:v>8.3940000000000001</c:v>
                </c:pt>
                <c:pt idx="12883">
                  <c:v>8.3940000000000001</c:v>
                </c:pt>
                <c:pt idx="12884">
                  <c:v>8.3940000000000001</c:v>
                </c:pt>
                <c:pt idx="12885">
                  <c:v>8.3940000000000001</c:v>
                </c:pt>
                <c:pt idx="12886">
                  <c:v>8.3940000000000001</c:v>
                </c:pt>
                <c:pt idx="12887">
                  <c:v>8.3940000000000001</c:v>
                </c:pt>
                <c:pt idx="12888">
                  <c:v>8.3940000000000001</c:v>
                </c:pt>
                <c:pt idx="12889">
                  <c:v>8.3940000000000001</c:v>
                </c:pt>
                <c:pt idx="12890">
                  <c:v>8.3940000000000001</c:v>
                </c:pt>
                <c:pt idx="12891">
                  <c:v>8.3940000000000001</c:v>
                </c:pt>
                <c:pt idx="12892">
                  <c:v>8.3940000000000001</c:v>
                </c:pt>
                <c:pt idx="12893">
                  <c:v>8.4190000000000005</c:v>
                </c:pt>
                <c:pt idx="12894">
                  <c:v>8.4190000000000005</c:v>
                </c:pt>
                <c:pt idx="12895">
                  <c:v>8.4440000000000008</c:v>
                </c:pt>
                <c:pt idx="12896">
                  <c:v>8.4440000000000008</c:v>
                </c:pt>
                <c:pt idx="12897">
                  <c:v>8.4689999999999994</c:v>
                </c:pt>
                <c:pt idx="12898">
                  <c:v>8.4939999999999998</c:v>
                </c:pt>
                <c:pt idx="12899">
                  <c:v>8.5190000000000001</c:v>
                </c:pt>
                <c:pt idx="12900">
                  <c:v>8.5429999999999993</c:v>
                </c:pt>
                <c:pt idx="12901">
                  <c:v>8.593</c:v>
                </c:pt>
                <c:pt idx="12902">
                  <c:v>8.6679999999999993</c:v>
                </c:pt>
                <c:pt idx="12903">
                  <c:v>8.7669999999999995</c:v>
                </c:pt>
                <c:pt idx="12904">
                  <c:v>8.8170000000000002</c:v>
                </c:pt>
                <c:pt idx="12905">
                  <c:v>8.8659999999999997</c:v>
                </c:pt>
                <c:pt idx="12906">
                  <c:v>8.9160000000000004</c:v>
                </c:pt>
                <c:pt idx="12907">
                  <c:v>8.99</c:v>
                </c:pt>
                <c:pt idx="12908">
                  <c:v>9.0399999999999991</c:v>
                </c:pt>
                <c:pt idx="12909">
                  <c:v>9.0890000000000004</c:v>
                </c:pt>
                <c:pt idx="12910">
                  <c:v>9.1389999999999993</c:v>
                </c:pt>
                <c:pt idx="12911">
                  <c:v>9.1389999999999993</c:v>
                </c:pt>
                <c:pt idx="12912">
                  <c:v>9.1389999999999993</c:v>
                </c:pt>
                <c:pt idx="12913">
                  <c:v>9.2379999999999995</c:v>
                </c:pt>
                <c:pt idx="12914">
                  <c:v>9.2620000000000005</c:v>
                </c:pt>
                <c:pt idx="12915">
                  <c:v>9.2870000000000008</c:v>
                </c:pt>
                <c:pt idx="12916">
                  <c:v>9.3119999999999994</c:v>
                </c:pt>
                <c:pt idx="12917">
                  <c:v>9.3610000000000007</c:v>
                </c:pt>
                <c:pt idx="12918">
                  <c:v>9.4600000000000009</c:v>
                </c:pt>
                <c:pt idx="12919">
                  <c:v>9.4600000000000009</c:v>
                </c:pt>
                <c:pt idx="12920">
                  <c:v>9.4600000000000009</c:v>
                </c:pt>
                <c:pt idx="12921">
                  <c:v>9.4600000000000009</c:v>
                </c:pt>
                <c:pt idx="12922">
                  <c:v>9.4350000000000005</c:v>
                </c:pt>
                <c:pt idx="12923">
                  <c:v>9.41</c:v>
                </c:pt>
                <c:pt idx="12924">
                  <c:v>9.41</c:v>
                </c:pt>
                <c:pt idx="12925">
                  <c:v>9.4350000000000005</c:v>
                </c:pt>
                <c:pt idx="12926">
                  <c:v>9.4600000000000009</c:v>
                </c:pt>
                <c:pt idx="12927">
                  <c:v>9.4600000000000009</c:v>
                </c:pt>
                <c:pt idx="12928">
                  <c:v>9.41</c:v>
                </c:pt>
                <c:pt idx="12929">
                  <c:v>9.3610000000000007</c:v>
                </c:pt>
                <c:pt idx="12930">
                  <c:v>9.3360000000000003</c:v>
                </c:pt>
                <c:pt idx="12931">
                  <c:v>9.3360000000000003</c:v>
                </c:pt>
                <c:pt idx="12932">
                  <c:v>9.3360000000000003</c:v>
                </c:pt>
                <c:pt idx="12933">
                  <c:v>9.2870000000000008</c:v>
                </c:pt>
                <c:pt idx="12934">
                  <c:v>9.2379999999999995</c:v>
                </c:pt>
                <c:pt idx="12935">
                  <c:v>9.1389999999999993</c:v>
                </c:pt>
                <c:pt idx="12936">
                  <c:v>9.0890000000000004</c:v>
                </c:pt>
                <c:pt idx="12937">
                  <c:v>9.0890000000000004</c:v>
                </c:pt>
                <c:pt idx="12938">
                  <c:v>9.0399999999999991</c:v>
                </c:pt>
                <c:pt idx="12939">
                  <c:v>8.99</c:v>
                </c:pt>
                <c:pt idx="12940">
                  <c:v>8.99</c:v>
                </c:pt>
                <c:pt idx="12941">
                  <c:v>8.9649999999999999</c:v>
                </c:pt>
                <c:pt idx="12942">
                  <c:v>8.9160000000000004</c:v>
                </c:pt>
                <c:pt idx="12943">
                  <c:v>8.891</c:v>
                </c:pt>
                <c:pt idx="12944">
                  <c:v>8.891</c:v>
                </c:pt>
                <c:pt idx="12945">
                  <c:v>8.8409999999999993</c:v>
                </c:pt>
                <c:pt idx="12946">
                  <c:v>8.8170000000000002</c:v>
                </c:pt>
                <c:pt idx="12947">
                  <c:v>8.7919999999999998</c:v>
                </c:pt>
                <c:pt idx="12948">
                  <c:v>8.7420000000000009</c:v>
                </c:pt>
                <c:pt idx="12949">
                  <c:v>8.7420000000000009</c:v>
                </c:pt>
                <c:pt idx="12950">
                  <c:v>8.7420000000000009</c:v>
                </c:pt>
                <c:pt idx="12951">
                  <c:v>8.7669999999999995</c:v>
                </c:pt>
                <c:pt idx="12952">
                  <c:v>8.7669999999999995</c:v>
                </c:pt>
                <c:pt idx="12953">
                  <c:v>8.7669999999999995</c:v>
                </c:pt>
                <c:pt idx="12954">
                  <c:v>8.7420000000000009</c:v>
                </c:pt>
                <c:pt idx="12955">
                  <c:v>8.6929999999999996</c:v>
                </c:pt>
                <c:pt idx="12956">
                  <c:v>8.6679999999999993</c:v>
                </c:pt>
                <c:pt idx="12957">
                  <c:v>8.6430000000000007</c:v>
                </c:pt>
                <c:pt idx="12958">
                  <c:v>8.6430000000000007</c:v>
                </c:pt>
                <c:pt idx="12959">
                  <c:v>8.6180000000000003</c:v>
                </c:pt>
                <c:pt idx="12960">
                  <c:v>8.593</c:v>
                </c:pt>
                <c:pt idx="12961">
                  <c:v>8.593</c:v>
                </c:pt>
                <c:pt idx="12962">
                  <c:v>8.5679999999999996</c:v>
                </c:pt>
                <c:pt idx="12963">
                  <c:v>8.5679999999999996</c:v>
                </c:pt>
                <c:pt idx="12964">
                  <c:v>8.5429999999999993</c:v>
                </c:pt>
                <c:pt idx="12965">
                  <c:v>8.5429999999999993</c:v>
                </c:pt>
                <c:pt idx="12966">
                  <c:v>8.5429999999999993</c:v>
                </c:pt>
                <c:pt idx="12967">
                  <c:v>8.5190000000000001</c:v>
                </c:pt>
                <c:pt idx="12968">
                  <c:v>8.5190000000000001</c:v>
                </c:pt>
                <c:pt idx="12969">
                  <c:v>8.5190000000000001</c:v>
                </c:pt>
                <c:pt idx="12970">
                  <c:v>8.4939999999999998</c:v>
                </c:pt>
                <c:pt idx="12971">
                  <c:v>8.4939999999999998</c:v>
                </c:pt>
                <c:pt idx="12972">
                  <c:v>8.4939999999999998</c:v>
                </c:pt>
                <c:pt idx="12973">
                  <c:v>8.4939999999999998</c:v>
                </c:pt>
                <c:pt idx="12974">
                  <c:v>8.4939999999999998</c:v>
                </c:pt>
                <c:pt idx="12975">
                  <c:v>8.4939999999999998</c:v>
                </c:pt>
                <c:pt idx="12976">
                  <c:v>8.4689999999999994</c:v>
                </c:pt>
                <c:pt idx="12977">
                  <c:v>8.4689999999999994</c:v>
                </c:pt>
                <c:pt idx="12978">
                  <c:v>8.4689999999999994</c:v>
                </c:pt>
                <c:pt idx="12979">
                  <c:v>8.4689999999999994</c:v>
                </c:pt>
                <c:pt idx="12980">
                  <c:v>8.4689999999999994</c:v>
                </c:pt>
                <c:pt idx="12981">
                  <c:v>8.4689999999999994</c:v>
                </c:pt>
                <c:pt idx="12982">
                  <c:v>8.4440000000000008</c:v>
                </c:pt>
                <c:pt idx="12983">
                  <c:v>8.4440000000000008</c:v>
                </c:pt>
                <c:pt idx="12984">
                  <c:v>8.4440000000000008</c:v>
                </c:pt>
                <c:pt idx="12985">
                  <c:v>8.4440000000000008</c:v>
                </c:pt>
                <c:pt idx="12986">
                  <c:v>8.4440000000000008</c:v>
                </c:pt>
                <c:pt idx="12987">
                  <c:v>8.4440000000000008</c:v>
                </c:pt>
                <c:pt idx="12988">
                  <c:v>8.4440000000000008</c:v>
                </c:pt>
                <c:pt idx="12989">
                  <c:v>8.4440000000000008</c:v>
                </c:pt>
                <c:pt idx="12990">
                  <c:v>8.4689999999999994</c:v>
                </c:pt>
                <c:pt idx="12991">
                  <c:v>8.4689999999999994</c:v>
                </c:pt>
                <c:pt idx="12992">
                  <c:v>8.4689999999999994</c:v>
                </c:pt>
                <c:pt idx="12993">
                  <c:v>8.4939999999999998</c:v>
                </c:pt>
                <c:pt idx="12994">
                  <c:v>8.5190000000000001</c:v>
                </c:pt>
                <c:pt idx="12995">
                  <c:v>8.5679999999999996</c:v>
                </c:pt>
                <c:pt idx="12996">
                  <c:v>8.6180000000000003</c:v>
                </c:pt>
                <c:pt idx="12997">
                  <c:v>8.7170000000000005</c:v>
                </c:pt>
                <c:pt idx="12998">
                  <c:v>8.7919999999999998</c:v>
                </c:pt>
                <c:pt idx="12999">
                  <c:v>8.891</c:v>
                </c:pt>
                <c:pt idx="13000">
                  <c:v>8.9649999999999999</c:v>
                </c:pt>
                <c:pt idx="13001">
                  <c:v>9.0399999999999991</c:v>
                </c:pt>
                <c:pt idx="13002">
                  <c:v>9.1140000000000008</c:v>
                </c:pt>
                <c:pt idx="13003">
                  <c:v>9.1880000000000006</c:v>
                </c:pt>
                <c:pt idx="13004">
                  <c:v>9.2379999999999995</c:v>
                </c:pt>
                <c:pt idx="13005">
                  <c:v>9.2620000000000005</c:v>
                </c:pt>
                <c:pt idx="13006">
                  <c:v>9.2870000000000008</c:v>
                </c:pt>
                <c:pt idx="13007">
                  <c:v>9.3360000000000003</c:v>
                </c:pt>
                <c:pt idx="13008">
                  <c:v>9.3360000000000003</c:v>
                </c:pt>
                <c:pt idx="13009">
                  <c:v>9.3610000000000007</c:v>
                </c:pt>
                <c:pt idx="13010">
                  <c:v>9.3610000000000007</c:v>
                </c:pt>
                <c:pt idx="13011">
                  <c:v>9.3859999999999992</c:v>
                </c:pt>
                <c:pt idx="13012">
                  <c:v>9.3859999999999992</c:v>
                </c:pt>
                <c:pt idx="13013">
                  <c:v>9.2379999999999995</c:v>
                </c:pt>
                <c:pt idx="13014">
                  <c:v>9.2870000000000008</c:v>
                </c:pt>
                <c:pt idx="13015">
                  <c:v>9.3859999999999992</c:v>
                </c:pt>
                <c:pt idx="13016">
                  <c:v>9.4350000000000005</c:v>
                </c:pt>
                <c:pt idx="13017">
                  <c:v>9.4600000000000009</c:v>
                </c:pt>
                <c:pt idx="13018">
                  <c:v>9.4350000000000005</c:v>
                </c:pt>
                <c:pt idx="13019">
                  <c:v>9.4849999999999994</c:v>
                </c:pt>
                <c:pt idx="13020">
                  <c:v>9.5830000000000002</c:v>
                </c:pt>
                <c:pt idx="13021">
                  <c:v>9.5340000000000007</c:v>
                </c:pt>
                <c:pt idx="13022">
                  <c:v>9.4849999999999994</c:v>
                </c:pt>
                <c:pt idx="13023">
                  <c:v>9.4600000000000009</c:v>
                </c:pt>
                <c:pt idx="13024">
                  <c:v>9.4600000000000009</c:v>
                </c:pt>
                <c:pt idx="13025">
                  <c:v>9.4600000000000009</c:v>
                </c:pt>
                <c:pt idx="13026">
                  <c:v>9.41</c:v>
                </c:pt>
                <c:pt idx="13027">
                  <c:v>9.3360000000000003</c:v>
                </c:pt>
                <c:pt idx="13028">
                  <c:v>9.2620000000000005</c:v>
                </c:pt>
                <c:pt idx="13029">
                  <c:v>9.2620000000000005</c:v>
                </c:pt>
                <c:pt idx="13030">
                  <c:v>9.2379999999999995</c:v>
                </c:pt>
                <c:pt idx="13031">
                  <c:v>9.1630000000000003</c:v>
                </c:pt>
                <c:pt idx="13032">
                  <c:v>9.1389999999999993</c:v>
                </c:pt>
                <c:pt idx="13033">
                  <c:v>9.0890000000000004</c:v>
                </c:pt>
                <c:pt idx="13034">
                  <c:v>9.0399999999999991</c:v>
                </c:pt>
                <c:pt idx="13035">
                  <c:v>8.99</c:v>
                </c:pt>
                <c:pt idx="13036">
                  <c:v>8.9410000000000007</c:v>
                </c:pt>
                <c:pt idx="13037">
                  <c:v>8.9160000000000004</c:v>
                </c:pt>
                <c:pt idx="13038">
                  <c:v>8.891</c:v>
                </c:pt>
                <c:pt idx="13039">
                  <c:v>8.8659999999999997</c:v>
                </c:pt>
                <c:pt idx="13040">
                  <c:v>8.8409999999999993</c:v>
                </c:pt>
                <c:pt idx="13041">
                  <c:v>8.8409999999999993</c:v>
                </c:pt>
                <c:pt idx="13042">
                  <c:v>8.7919999999999998</c:v>
                </c:pt>
                <c:pt idx="13043">
                  <c:v>8.7669999999999995</c:v>
                </c:pt>
                <c:pt idx="13044">
                  <c:v>8.7919999999999998</c:v>
                </c:pt>
                <c:pt idx="13045">
                  <c:v>8.8170000000000002</c:v>
                </c:pt>
                <c:pt idx="13046">
                  <c:v>8.7919999999999998</c:v>
                </c:pt>
                <c:pt idx="13047">
                  <c:v>8.7669999999999995</c:v>
                </c:pt>
                <c:pt idx="13048">
                  <c:v>8.7420000000000009</c:v>
                </c:pt>
                <c:pt idx="13049">
                  <c:v>8.7170000000000005</c:v>
                </c:pt>
                <c:pt idx="13050">
                  <c:v>8.6929999999999996</c:v>
                </c:pt>
                <c:pt idx="13051">
                  <c:v>8.6679999999999993</c:v>
                </c:pt>
                <c:pt idx="13052">
                  <c:v>8.6679999999999993</c:v>
                </c:pt>
                <c:pt idx="13053">
                  <c:v>8.6679999999999993</c:v>
                </c:pt>
                <c:pt idx="13054">
                  <c:v>8.6430000000000007</c:v>
                </c:pt>
                <c:pt idx="13055">
                  <c:v>8.6180000000000003</c:v>
                </c:pt>
                <c:pt idx="13056">
                  <c:v>8.6180000000000003</c:v>
                </c:pt>
                <c:pt idx="13057">
                  <c:v>8.593</c:v>
                </c:pt>
                <c:pt idx="13058">
                  <c:v>8.5679999999999996</c:v>
                </c:pt>
                <c:pt idx="13059">
                  <c:v>8.5679999999999996</c:v>
                </c:pt>
                <c:pt idx="13060">
                  <c:v>8.5679999999999996</c:v>
                </c:pt>
                <c:pt idx="13061">
                  <c:v>8.5429999999999993</c:v>
                </c:pt>
                <c:pt idx="13062">
                  <c:v>8.4939999999999998</c:v>
                </c:pt>
                <c:pt idx="13063">
                  <c:v>8.4939999999999998</c:v>
                </c:pt>
                <c:pt idx="13064">
                  <c:v>8.5190000000000001</c:v>
                </c:pt>
                <c:pt idx="13065">
                  <c:v>8.4939999999999998</c:v>
                </c:pt>
                <c:pt idx="13066">
                  <c:v>8.4939999999999998</c:v>
                </c:pt>
                <c:pt idx="13067">
                  <c:v>8.4939999999999998</c:v>
                </c:pt>
                <c:pt idx="13068">
                  <c:v>8.4939999999999998</c:v>
                </c:pt>
                <c:pt idx="13069">
                  <c:v>8.4939999999999998</c:v>
                </c:pt>
                <c:pt idx="13070">
                  <c:v>8.4939999999999998</c:v>
                </c:pt>
                <c:pt idx="13071">
                  <c:v>8.4939999999999998</c:v>
                </c:pt>
                <c:pt idx="13072">
                  <c:v>8.5190000000000001</c:v>
                </c:pt>
                <c:pt idx="13073">
                  <c:v>8.4939999999999998</c:v>
                </c:pt>
                <c:pt idx="13074">
                  <c:v>8.4939999999999998</c:v>
                </c:pt>
                <c:pt idx="13075">
                  <c:v>8.4939999999999998</c:v>
                </c:pt>
                <c:pt idx="13076">
                  <c:v>8.4939999999999998</c:v>
                </c:pt>
                <c:pt idx="13077">
                  <c:v>8.5190000000000001</c:v>
                </c:pt>
                <c:pt idx="13078">
                  <c:v>8.5190000000000001</c:v>
                </c:pt>
                <c:pt idx="13079">
                  <c:v>8.5190000000000001</c:v>
                </c:pt>
                <c:pt idx="13080">
                  <c:v>8.5190000000000001</c:v>
                </c:pt>
                <c:pt idx="13081">
                  <c:v>8.5190000000000001</c:v>
                </c:pt>
                <c:pt idx="13082">
                  <c:v>8.5190000000000001</c:v>
                </c:pt>
                <c:pt idx="13083">
                  <c:v>8.5190000000000001</c:v>
                </c:pt>
                <c:pt idx="13084">
                  <c:v>8.5190000000000001</c:v>
                </c:pt>
                <c:pt idx="13085">
                  <c:v>8.5429999999999993</c:v>
                </c:pt>
                <c:pt idx="13086">
                  <c:v>8.5679999999999996</c:v>
                </c:pt>
                <c:pt idx="13087">
                  <c:v>8.5429999999999993</c:v>
                </c:pt>
                <c:pt idx="13088">
                  <c:v>8.5429999999999993</c:v>
                </c:pt>
                <c:pt idx="13089">
                  <c:v>8.5679999999999996</c:v>
                </c:pt>
                <c:pt idx="13090">
                  <c:v>8.6180000000000003</c:v>
                </c:pt>
                <c:pt idx="13091">
                  <c:v>8.6430000000000007</c:v>
                </c:pt>
                <c:pt idx="13092">
                  <c:v>8.6929999999999996</c:v>
                </c:pt>
                <c:pt idx="13093">
                  <c:v>8.7170000000000005</c:v>
                </c:pt>
                <c:pt idx="13094">
                  <c:v>8.7669999999999995</c:v>
                </c:pt>
                <c:pt idx="13095">
                  <c:v>8.7669999999999995</c:v>
                </c:pt>
                <c:pt idx="13096">
                  <c:v>8.8659999999999997</c:v>
                </c:pt>
                <c:pt idx="13097">
                  <c:v>8.9649999999999999</c:v>
                </c:pt>
                <c:pt idx="13098">
                  <c:v>9.0150000000000006</c:v>
                </c:pt>
                <c:pt idx="13099">
                  <c:v>9.0399999999999991</c:v>
                </c:pt>
                <c:pt idx="13100">
                  <c:v>9.0890000000000004</c:v>
                </c:pt>
                <c:pt idx="13101">
                  <c:v>9.1389999999999993</c:v>
                </c:pt>
                <c:pt idx="13102">
                  <c:v>9.1880000000000006</c:v>
                </c:pt>
                <c:pt idx="13103">
                  <c:v>9.2129999999999992</c:v>
                </c:pt>
                <c:pt idx="13104">
                  <c:v>9.2620000000000005</c:v>
                </c:pt>
                <c:pt idx="13105">
                  <c:v>9.2379999999999995</c:v>
                </c:pt>
                <c:pt idx="13106">
                  <c:v>9.3610000000000007</c:v>
                </c:pt>
                <c:pt idx="13107">
                  <c:v>9.3610000000000007</c:v>
                </c:pt>
                <c:pt idx="13108">
                  <c:v>9.3859999999999992</c:v>
                </c:pt>
                <c:pt idx="13109">
                  <c:v>9.3610000000000007</c:v>
                </c:pt>
                <c:pt idx="13110">
                  <c:v>9.41</c:v>
                </c:pt>
                <c:pt idx="13111">
                  <c:v>9.4600000000000009</c:v>
                </c:pt>
                <c:pt idx="13112">
                  <c:v>9.4600000000000009</c:v>
                </c:pt>
                <c:pt idx="13113">
                  <c:v>9.4600000000000009</c:v>
                </c:pt>
                <c:pt idx="13114">
                  <c:v>9.4350000000000005</c:v>
                </c:pt>
                <c:pt idx="13115">
                  <c:v>9.4350000000000005</c:v>
                </c:pt>
                <c:pt idx="13116">
                  <c:v>9.4350000000000005</c:v>
                </c:pt>
                <c:pt idx="13117">
                  <c:v>9.41</c:v>
                </c:pt>
                <c:pt idx="13118">
                  <c:v>9.41</c:v>
                </c:pt>
                <c:pt idx="13119">
                  <c:v>9.41</c:v>
                </c:pt>
                <c:pt idx="13120">
                  <c:v>9.3360000000000003</c:v>
                </c:pt>
                <c:pt idx="13121">
                  <c:v>9.2870000000000008</c:v>
                </c:pt>
                <c:pt idx="13122">
                  <c:v>9.2870000000000008</c:v>
                </c:pt>
                <c:pt idx="13123">
                  <c:v>9.2620000000000005</c:v>
                </c:pt>
                <c:pt idx="13124">
                  <c:v>9.2379999999999995</c:v>
                </c:pt>
                <c:pt idx="13125">
                  <c:v>9.2129999999999992</c:v>
                </c:pt>
                <c:pt idx="13126">
                  <c:v>9.1630000000000003</c:v>
                </c:pt>
                <c:pt idx="13127">
                  <c:v>9.0640000000000001</c:v>
                </c:pt>
                <c:pt idx="13128">
                  <c:v>9.0150000000000006</c:v>
                </c:pt>
                <c:pt idx="13129">
                  <c:v>8.99</c:v>
                </c:pt>
                <c:pt idx="13130">
                  <c:v>8.99</c:v>
                </c:pt>
                <c:pt idx="13131">
                  <c:v>8.9410000000000007</c:v>
                </c:pt>
                <c:pt idx="13132">
                  <c:v>8.9160000000000004</c:v>
                </c:pt>
                <c:pt idx="13133">
                  <c:v>8.891</c:v>
                </c:pt>
                <c:pt idx="13134">
                  <c:v>8.891</c:v>
                </c:pt>
                <c:pt idx="13135">
                  <c:v>8.8409999999999993</c:v>
                </c:pt>
                <c:pt idx="13136">
                  <c:v>8.8170000000000002</c:v>
                </c:pt>
                <c:pt idx="13137">
                  <c:v>8.7919999999999998</c:v>
                </c:pt>
                <c:pt idx="13138">
                  <c:v>8.7919999999999998</c:v>
                </c:pt>
                <c:pt idx="13139">
                  <c:v>8.7669999999999995</c:v>
                </c:pt>
                <c:pt idx="13140">
                  <c:v>8.7420000000000009</c:v>
                </c:pt>
                <c:pt idx="13141">
                  <c:v>8.7170000000000005</c:v>
                </c:pt>
                <c:pt idx="13142">
                  <c:v>8.6929999999999996</c:v>
                </c:pt>
                <c:pt idx="13143">
                  <c:v>8.6679999999999993</c:v>
                </c:pt>
                <c:pt idx="13144">
                  <c:v>8.6430000000000007</c:v>
                </c:pt>
                <c:pt idx="13145">
                  <c:v>8.6430000000000007</c:v>
                </c:pt>
                <c:pt idx="13146">
                  <c:v>8.6180000000000003</c:v>
                </c:pt>
                <c:pt idx="13147">
                  <c:v>8.6180000000000003</c:v>
                </c:pt>
                <c:pt idx="13148">
                  <c:v>8.593</c:v>
                </c:pt>
                <c:pt idx="13149">
                  <c:v>8.593</c:v>
                </c:pt>
                <c:pt idx="13150">
                  <c:v>8.5679999999999996</c:v>
                </c:pt>
                <c:pt idx="13151">
                  <c:v>8.5679999999999996</c:v>
                </c:pt>
                <c:pt idx="13152">
                  <c:v>8.5429999999999993</c:v>
                </c:pt>
                <c:pt idx="13153">
                  <c:v>8.5429999999999993</c:v>
                </c:pt>
                <c:pt idx="13154">
                  <c:v>8.5429999999999993</c:v>
                </c:pt>
                <c:pt idx="13155">
                  <c:v>8.5429999999999993</c:v>
                </c:pt>
                <c:pt idx="13156">
                  <c:v>8.5190000000000001</c:v>
                </c:pt>
                <c:pt idx="13157">
                  <c:v>8.4939999999999998</c:v>
                </c:pt>
                <c:pt idx="13158">
                  <c:v>8.4939999999999998</c:v>
                </c:pt>
                <c:pt idx="13159">
                  <c:v>8.4939999999999998</c:v>
                </c:pt>
                <c:pt idx="13160">
                  <c:v>8.4689999999999994</c:v>
                </c:pt>
                <c:pt idx="13161">
                  <c:v>8.4689999999999994</c:v>
                </c:pt>
                <c:pt idx="13162">
                  <c:v>8.4689999999999994</c:v>
                </c:pt>
                <c:pt idx="13163">
                  <c:v>8.4689999999999994</c:v>
                </c:pt>
                <c:pt idx="13164">
                  <c:v>8.4689999999999994</c:v>
                </c:pt>
                <c:pt idx="13165">
                  <c:v>8.4689999999999994</c:v>
                </c:pt>
                <c:pt idx="13166">
                  <c:v>8.4689999999999994</c:v>
                </c:pt>
                <c:pt idx="13167">
                  <c:v>8.4440000000000008</c:v>
                </c:pt>
                <c:pt idx="13168">
                  <c:v>8.4440000000000008</c:v>
                </c:pt>
                <c:pt idx="13169">
                  <c:v>8.4440000000000008</c:v>
                </c:pt>
                <c:pt idx="13170">
                  <c:v>8.4440000000000008</c:v>
                </c:pt>
                <c:pt idx="13171">
                  <c:v>8.4440000000000008</c:v>
                </c:pt>
                <c:pt idx="13172">
                  <c:v>8.4440000000000008</c:v>
                </c:pt>
                <c:pt idx="13173">
                  <c:v>8.4440000000000008</c:v>
                </c:pt>
                <c:pt idx="13174">
                  <c:v>8.4440000000000008</c:v>
                </c:pt>
                <c:pt idx="13175">
                  <c:v>8.4440000000000008</c:v>
                </c:pt>
                <c:pt idx="13176">
                  <c:v>8.4440000000000008</c:v>
                </c:pt>
                <c:pt idx="13177">
                  <c:v>8.4440000000000008</c:v>
                </c:pt>
                <c:pt idx="13178">
                  <c:v>8.4440000000000008</c:v>
                </c:pt>
                <c:pt idx="13179">
                  <c:v>8.4440000000000008</c:v>
                </c:pt>
                <c:pt idx="13180">
                  <c:v>8.4440000000000008</c:v>
                </c:pt>
                <c:pt idx="13181">
                  <c:v>8.4440000000000008</c:v>
                </c:pt>
                <c:pt idx="13182">
                  <c:v>8.4440000000000008</c:v>
                </c:pt>
                <c:pt idx="13183">
                  <c:v>8.4440000000000008</c:v>
                </c:pt>
                <c:pt idx="13184">
                  <c:v>8.4440000000000008</c:v>
                </c:pt>
                <c:pt idx="13185">
                  <c:v>8.4689999999999994</c:v>
                </c:pt>
                <c:pt idx="13186">
                  <c:v>8.4939999999999998</c:v>
                </c:pt>
                <c:pt idx="13187">
                  <c:v>8.5429999999999993</c:v>
                </c:pt>
                <c:pt idx="13188">
                  <c:v>8.6180000000000003</c:v>
                </c:pt>
                <c:pt idx="13189">
                  <c:v>8.7170000000000005</c:v>
                </c:pt>
                <c:pt idx="13190">
                  <c:v>8.8170000000000002</c:v>
                </c:pt>
                <c:pt idx="13191">
                  <c:v>8.891</c:v>
                </c:pt>
                <c:pt idx="13192">
                  <c:v>8.9649999999999999</c:v>
                </c:pt>
                <c:pt idx="13193">
                  <c:v>9.0399999999999991</c:v>
                </c:pt>
                <c:pt idx="13194">
                  <c:v>9.0890000000000004</c:v>
                </c:pt>
                <c:pt idx="13195">
                  <c:v>8.9410000000000007</c:v>
                </c:pt>
                <c:pt idx="13196">
                  <c:v>8.9410000000000007</c:v>
                </c:pt>
                <c:pt idx="13197">
                  <c:v>9.1140000000000008</c:v>
                </c:pt>
                <c:pt idx="13198">
                  <c:v>9.1630000000000003</c:v>
                </c:pt>
                <c:pt idx="13199">
                  <c:v>9.0399999999999991</c:v>
                </c:pt>
                <c:pt idx="13200">
                  <c:v>9.0890000000000004</c:v>
                </c:pt>
                <c:pt idx="13201">
                  <c:v>9.1140000000000008</c:v>
                </c:pt>
                <c:pt idx="13202">
                  <c:v>9.2129999999999992</c:v>
                </c:pt>
                <c:pt idx="13203">
                  <c:v>9.2129999999999992</c:v>
                </c:pt>
                <c:pt idx="13204">
                  <c:v>9.2379999999999995</c:v>
                </c:pt>
                <c:pt idx="13205">
                  <c:v>9.2620000000000005</c:v>
                </c:pt>
                <c:pt idx="13206">
                  <c:v>9.2620000000000005</c:v>
                </c:pt>
                <c:pt idx="13207">
                  <c:v>9.2870000000000008</c:v>
                </c:pt>
                <c:pt idx="13208">
                  <c:v>9.3119999999999994</c:v>
                </c:pt>
                <c:pt idx="13209">
                  <c:v>9.3119999999999994</c:v>
                </c:pt>
                <c:pt idx="13210">
                  <c:v>9.3119999999999994</c:v>
                </c:pt>
                <c:pt idx="13211">
                  <c:v>9.2870000000000008</c:v>
                </c:pt>
                <c:pt idx="13212">
                  <c:v>9.3119999999999994</c:v>
                </c:pt>
                <c:pt idx="13213">
                  <c:v>9.3360000000000003</c:v>
                </c:pt>
                <c:pt idx="13214">
                  <c:v>9.3859999999999992</c:v>
                </c:pt>
                <c:pt idx="13215">
                  <c:v>9.41</c:v>
                </c:pt>
                <c:pt idx="13216">
                  <c:v>9.3360000000000003</c:v>
                </c:pt>
                <c:pt idx="13217">
                  <c:v>9.2620000000000005</c:v>
                </c:pt>
                <c:pt idx="13218">
                  <c:v>9.2620000000000005</c:v>
                </c:pt>
                <c:pt idx="13219">
                  <c:v>9.2620000000000005</c:v>
                </c:pt>
                <c:pt idx="13220">
                  <c:v>9.1880000000000006</c:v>
                </c:pt>
                <c:pt idx="13221">
                  <c:v>9.0890000000000004</c:v>
                </c:pt>
                <c:pt idx="13222">
                  <c:v>9.0399999999999991</c:v>
                </c:pt>
                <c:pt idx="13223">
                  <c:v>8.99</c:v>
                </c:pt>
                <c:pt idx="13224">
                  <c:v>8.9649999999999999</c:v>
                </c:pt>
                <c:pt idx="13225">
                  <c:v>8.9649999999999999</c:v>
                </c:pt>
                <c:pt idx="13226">
                  <c:v>8.9410000000000007</c:v>
                </c:pt>
                <c:pt idx="13227">
                  <c:v>8.9160000000000004</c:v>
                </c:pt>
                <c:pt idx="13228">
                  <c:v>8.891</c:v>
                </c:pt>
                <c:pt idx="13229">
                  <c:v>8.8409999999999993</c:v>
                </c:pt>
                <c:pt idx="13230">
                  <c:v>8.8409999999999993</c:v>
                </c:pt>
                <c:pt idx="13231">
                  <c:v>8.8409999999999993</c:v>
                </c:pt>
                <c:pt idx="13232">
                  <c:v>8.8170000000000002</c:v>
                </c:pt>
                <c:pt idx="13233">
                  <c:v>8.7919999999999998</c:v>
                </c:pt>
                <c:pt idx="13234">
                  <c:v>8.7420000000000009</c:v>
                </c:pt>
                <c:pt idx="13235">
                  <c:v>8.7170000000000005</c:v>
                </c:pt>
                <c:pt idx="13236">
                  <c:v>8.7170000000000005</c:v>
                </c:pt>
                <c:pt idx="13237">
                  <c:v>8.6929999999999996</c:v>
                </c:pt>
                <c:pt idx="13238">
                  <c:v>8.6929999999999996</c:v>
                </c:pt>
                <c:pt idx="13239">
                  <c:v>8.6679999999999993</c:v>
                </c:pt>
                <c:pt idx="13240">
                  <c:v>8.6679999999999993</c:v>
                </c:pt>
                <c:pt idx="13241">
                  <c:v>8.6430000000000007</c:v>
                </c:pt>
                <c:pt idx="13242">
                  <c:v>8.6430000000000007</c:v>
                </c:pt>
                <c:pt idx="13243">
                  <c:v>8.593</c:v>
                </c:pt>
                <c:pt idx="13244">
                  <c:v>8.593</c:v>
                </c:pt>
                <c:pt idx="13245">
                  <c:v>8.5679999999999996</c:v>
                </c:pt>
                <c:pt idx="13246">
                  <c:v>8.5679999999999996</c:v>
                </c:pt>
                <c:pt idx="13247">
                  <c:v>8.5679999999999996</c:v>
                </c:pt>
                <c:pt idx="13248">
                  <c:v>8.5679999999999996</c:v>
                </c:pt>
                <c:pt idx="13249">
                  <c:v>8.5429999999999993</c:v>
                </c:pt>
                <c:pt idx="13250">
                  <c:v>8.5190000000000001</c:v>
                </c:pt>
                <c:pt idx="13251">
                  <c:v>8.5190000000000001</c:v>
                </c:pt>
                <c:pt idx="13252">
                  <c:v>8.5190000000000001</c:v>
                </c:pt>
                <c:pt idx="13253">
                  <c:v>8.4939999999999998</c:v>
                </c:pt>
                <c:pt idx="13254">
                  <c:v>8.4939999999999998</c:v>
                </c:pt>
                <c:pt idx="13255">
                  <c:v>8.4939999999999998</c:v>
                </c:pt>
                <c:pt idx="13256">
                  <c:v>8.4939999999999998</c:v>
                </c:pt>
                <c:pt idx="13257">
                  <c:v>8.4939999999999998</c:v>
                </c:pt>
                <c:pt idx="13258">
                  <c:v>8.4689999999999994</c:v>
                </c:pt>
                <c:pt idx="13259">
                  <c:v>8.4689999999999994</c:v>
                </c:pt>
                <c:pt idx="13260">
                  <c:v>8.4689999999999994</c:v>
                </c:pt>
                <c:pt idx="13261">
                  <c:v>8.4440000000000008</c:v>
                </c:pt>
                <c:pt idx="13262">
                  <c:v>8.4440000000000008</c:v>
                </c:pt>
                <c:pt idx="13263">
                  <c:v>8.4440000000000008</c:v>
                </c:pt>
                <c:pt idx="13264">
                  <c:v>8.4440000000000008</c:v>
                </c:pt>
                <c:pt idx="13265">
                  <c:v>8.4440000000000008</c:v>
                </c:pt>
                <c:pt idx="13266">
                  <c:v>8.4190000000000005</c:v>
                </c:pt>
                <c:pt idx="13267">
                  <c:v>8.4190000000000005</c:v>
                </c:pt>
                <c:pt idx="13268">
                  <c:v>8.4440000000000008</c:v>
                </c:pt>
                <c:pt idx="13269">
                  <c:v>8.4689999999999994</c:v>
                </c:pt>
                <c:pt idx="13270">
                  <c:v>8.4689999999999994</c:v>
                </c:pt>
                <c:pt idx="13271">
                  <c:v>8.4689999999999994</c:v>
                </c:pt>
                <c:pt idx="13272">
                  <c:v>8.4689999999999994</c:v>
                </c:pt>
                <c:pt idx="13273">
                  <c:v>8.4939999999999998</c:v>
                </c:pt>
                <c:pt idx="13274">
                  <c:v>8.4939999999999998</c:v>
                </c:pt>
                <c:pt idx="13275">
                  <c:v>8.4939999999999998</c:v>
                </c:pt>
                <c:pt idx="13276">
                  <c:v>8.4939999999999998</c:v>
                </c:pt>
                <c:pt idx="13277">
                  <c:v>8.5190000000000001</c:v>
                </c:pt>
                <c:pt idx="13278">
                  <c:v>8.5429999999999993</c:v>
                </c:pt>
                <c:pt idx="13279">
                  <c:v>8.5679999999999996</c:v>
                </c:pt>
                <c:pt idx="13280">
                  <c:v>8.593</c:v>
                </c:pt>
                <c:pt idx="13281">
                  <c:v>8.6180000000000003</c:v>
                </c:pt>
                <c:pt idx="13282">
                  <c:v>8.593</c:v>
                </c:pt>
                <c:pt idx="13283">
                  <c:v>8.6180000000000003</c:v>
                </c:pt>
                <c:pt idx="13284">
                  <c:v>8.6679999999999993</c:v>
                </c:pt>
                <c:pt idx="13285">
                  <c:v>8.7420000000000009</c:v>
                </c:pt>
                <c:pt idx="13286">
                  <c:v>8.8170000000000002</c:v>
                </c:pt>
                <c:pt idx="13287">
                  <c:v>8.891</c:v>
                </c:pt>
                <c:pt idx="13288">
                  <c:v>8.9410000000000007</c:v>
                </c:pt>
                <c:pt idx="13289">
                  <c:v>8.99</c:v>
                </c:pt>
                <c:pt idx="13290">
                  <c:v>9.0399999999999991</c:v>
                </c:pt>
                <c:pt idx="13291">
                  <c:v>9.0890000000000004</c:v>
                </c:pt>
                <c:pt idx="13292">
                  <c:v>9.1389999999999993</c:v>
                </c:pt>
                <c:pt idx="13293">
                  <c:v>9.1630000000000003</c:v>
                </c:pt>
                <c:pt idx="13294">
                  <c:v>9.1880000000000006</c:v>
                </c:pt>
                <c:pt idx="13295">
                  <c:v>9.2379999999999995</c:v>
                </c:pt>
                <c:pt idx="13296">
                  <c:v>9.2620000000000005</c:v>
                </c:pt>
                <c:pt idx="13297">
                  <c:v>9.2870000000000008</c:v>
                </c:pt>
                <c:pt idx="13298">
                  <c:v>9.3119999999999994</c:v>
                </c:pt>
                <c:pt idx="13299">
                  <c:v>9.3610000000000007</c:v>
                </c:pt>
                <c:pt idx="13300">
                  <c:v>9.3859999999999992</c:v>
                </c:pt>
                <c:pt idx="13301">
                  <c:v>9.3859999999999992</c:v>
                </c:pt>
                <c:pt idx="13302">
                  <c:v>9.4350000000000005</c:v>
                </c:pt>
                <c:pt idx="13303">
                  <c:v>9.4600000000000009</c:v>
                </c:pt>
                <c:pt idx="13304">
                  <c:v>9.4600000000000009</c:v>
                </c:pt>
                <c:pt idx="13305">
                  <c:v>9.4600000000000009</c:v>
                </c:pt>
                <c:pt idx="13306">
                  <c:v>9.4350000000000005</c:v>
                </c:pt>
                <c:pt idx="13307">
                  <c:v>9.4350000000000005</c:v>
                </c:pt>
                <c:pt idx="13308">
                  <c:v>9.41</c:v>
                </c:pt>
                <c:pt idx="13309">
                  <c:v>9.3610000000000007</c:v>
                </c:pt>
                <c:pt idx="13310">
                  <c:v>9.3859999999999992</c:v>
                </c:pt>
                <c:pt idx="13311">
                  <c:v>9.41</c:v>
                </c:pt>
                <c:pt idx="13312">
                  <c:v>9.3610000000000007</c:v>
                </c:pt>
                <c:pt idx="13313">
                  <c:v>9.3610000000000007</c:v>
                </c:pt>
                <c:pt idx="13314">
                  <c:v>9.3360000000000003</c:v>
                </c:pt>
                <c:pt idx="13315">
                  <c:v>9.2379999999999995</c:v>
                </c:pt>
                <c:pt idx="13316">
                  <c:v>9.1880000000000006</c:v>
                </c:pt>
                <c:pt idx="13317">
                  <c:v>9.2379999999999995</c:v>
                </c:pt>
                <c:pt idx="13318">
                  <c:v>9.2129999999999992</c:v>
                </c:pt>
                <c:pt idx="13319">
                  <c:v>9.0890000000000004</c:v>
                </c:pt>
                <c:pt idx="13320">
                  <c:v>9.0150000000000006</c:v>
                </c:pt>
                <c:pt idx="13321">
                  <c:v>8.99</c:v>
                </c:pt>
                <c:pt idx="13322">
                  <c:v>8.9649999999999999</c:v>
                </c:pt>
                <c:pt idx="13323">
                  <c:v>8.9410000000000007</c:v>
                </c:pt>
                <c:pt idx="13324">
                  <c:v>8.9410000000000007</c:v>
                </c:pt>
                <c:pt idx="13325">
                  <c:v>8.891</c:v>
                </c:pt>
                <c:pt idx="13326">
                  <c:v>8.8409999999999993</c:v>
                </c:pt>
                <c:pt idx="13327">
                  <c:v>8.8409999999999993</c:v>
                </c:pt>
                <c:pt idx="13328">
                  <c:v>8.8409999999999993</c:v>
                </c:pt>
                <c:pt idx="13329">
                  <c:v>8.7919999999999998</c:v>
                </c:pt>
                <c:pt idx="13330">
                  <c:v>8.7669999999999995</c:v>
                </c:pt>
                <c:pt idx="13331">
                  <c:v>8.7170000000000005</c:v>
                </c:pt>
                <c:pt idx="13332">
                  <c:v>8.7170000000000005</c:v>
                </c:pt>
                <c:pt idx="13333">
                  <c:v>8.6929999999999996</c:v>
                </c:pt>
                <c:pt idx="13334">
                  <c:v>8.6679999999999993</c:v>
                </c:pt>
                <c:pt idx="13335">
                  <c:v>8.6430000000000007</c:v>
                </c:pt>
                <c:pt idx="13336">
                  <c:v>8.6430000000000007</c:v>
                </c:pt>
                <c:pt idx="13337">
                  <c:v>8.6679999999999993</c:v>
                </c:pt>
                <c:pt idx="13338">
                  <c:v>8.6430000000000007</c:v>
                </c:pt>
                <c:pt idx="13339">
                  <c:v>8.6430000000000007</c:v>
                </c:pt>
                <c:pt idx="13340">
                  <c:v>8.6180000000000003</c:v>
                </c:pt>
                <c:pt idx="13341">
                  <c:v>8.5679999999999996</c:v>
                </c:pt>
                <c:pt idx="13342">
                  <c:v>8.5679999999999996</c:v>
                </c:pt>
                <c:pt idx="13343">
                  <c:v>8.5429999999999993</c:v>
                </c:pt>
                <c:pt idx="13344">
                  <c:v>8.5429999999999993</c:v>
                </c:pt>
                <c:pt idx="13345">
                  <c:v>8.5429999999999993</c:v>
                </c:pt>
                <c:pt idx="13346">
                  <c:v>8.5429999999999993</c:v>
                </c:pt>
                <c:pt idx="13347">
                  <c:v>8.5429999999999993</c:v>
                </c:pt>
                <c:pt idx="13348">
                  <c:v>8.5190000000000001</c:v>
                </c:pt>
                <c:pt idx="13349">
                  <c:v>8.5190000000000001</c:v>
                </c:pt>
                <c:pt idx="13350">
                  <c:v>8.5190000000000001</c:v>
                </c:pt>
                <c:pt idx="13351">
                  <c:v>8.4939999999999998</c:v>
                </c:pt>
                <c:pt idx="13352">
                  <c:v>8.4939999999999998</c:v>
                </c:pt>
                <c:pt idx="13353">
                  <c:v>8.4939999999999998</c:v>
                </c:pt>
                <c:pt idx="13354">
                  <c:v>8.4939999999999998</c:v>
                </c:pt>
                <c:pt idx="13355">
                  <c:v>8.4939999999999998</c:v>
                </c:pt>
                <c:pt idx="13356">
                  <c:v>8.4939999999999998</c:v>
                </c:pt>
                <c:pt idx="13357">
                  <c:v>8.4939999999999998</c:v>
                </c:pt>
                <c:pt idx="13358">
                  <c:v>8.4939999999999998</c:v>
                </c:pt>
                <c:pt idx="13359">
                  <c:v>8.4689999999999994</c:v>
                </c:pt>
                <c:pt idx="13360">
                  <c:v>8.4689999999999994</c:v>
                </c:pt>
                <c:pt idx="13361">
                  <c:v>8.4689999999999994</c:v>
                </c:pt>
                <c:pt idx="13362">
                  <c:v>8.4939999999999998</c:v>
                </c:pt>
                <c:pt idx="13363">
                  <c:v>8.4939999999999998</c:v>
                </c:pt>
                <c:pt idx="13364">
                  <c:v>8.5190000000000001</c:v>
                </c:pt>
                <c:pt idx="13365">
                  <c:v>8.5190000000000001</c:v>
                </c:pt>
                <c:pt idx="13366">
                  <c:v>8.4939999999999998</c:v>
                </c:pt>
                <c:pt idx="13367">
                  <c:v>8.4939999999999998</c:v>
                </c:pt>
                <c:pt idx="13368">
                  <c:v>8.4939999999999998</c:v>
                </c:pt>
                <c:pt idx="13369">
                  <c:v>8.5190000000000001</c:v>
                </c:pt>
                <c:pt idx="13370">
                  <c:v>8.5190000000000001</c:v>
                </c:pt>
                <c:pt idx="13371">
                  <c:v>8.5429999999999993</c:v>
                </c:pt>
                <c:pt idx="13372">
                  <c:v>8.5679999999999996</c:v>
                </c:pt>
                <c:pt idx="13373">
                  <c:v>8.593</c:v>
                </c:pt>
                <c:pt idx="13374">
                  <c:v>8.593</c:v>
                </c:pt>
                <c:pt idx="13375">
                  <c:v>8.593</c:v>
                </c:pt>
                <c:pt idx="13376">
                  <c:v>8.6180000000000003</c:v>
                </c:pt>
                <c:pt idx="13377">
                  <c:v>8.6430000000000007</c:v>
                </c:pt>
                <c:pt idx="13378">
                  <c:v>8.6180000000000003</c:v>
                </c:pt>
                <c:pt idx="13379">
                  <c:v>8.6430000000000007</c:v>
                </c:pt>
                <c:pt idx="13380">
                  <c:v>8.6180000000000003</c:v>
                </c:pt>
                <c:pt idx="13381">
                  <c:v>8.6180000000000003</c:v>
                </c:pt>
                <c:pt idx="13382">
                  <c:v>8.6430000000000007</c:v>
                </c:pt>
                <c:pt idx="13383">
                  <c:v>8.6430000000000007</c:v>
                </c:pt>
                <c:pt idx="13384">
                  <c:v>8.6929999999999996</c:v>
                </c:pt>
                <c:pt idx="13385">
                  <c:v>8.7170000000000005</c:v>
                </c:pt>
                <c:pt idx="13386">
                  <c:v>8.7170000000000005</c:v>
                </c:pt>
                <c:pt idx="13387">
                  <c:v>8.6929999999999996</c:v>
                </c:pt>
                <c:pt idx="13388">
                  <c:v>8.6929999999999996</c:v>
                </c:pt>
                <c:pt idx="13389">
                  <c:v>8.7420000000000009</c:v>
                </c:pt>
                <c:pt idx="13390">
                  <c:v>8.8170000000000002</c:v>
                </c:pt>
                <c:pt idx="13391">
                  <c:v>8.891</c:v>
                </c:pt>
                <c:pt idx="13392">
                  <c:v>8.891</c:v>
                </c:pt>
                <c:pt idx="13393">
                  <c:v>8.891</c:v>
                </c:pt>
                <c:pt idx="13394">
                  <c:v>8.9410000000000007</c:v>
                </c:pt>
                <c:pt idx="13395">
                  <c:v>8.9649999999999999</c:v>
                </c:pt>
                <c:pt idx="13396">
                  <c:v>8.9649999999999999</c:v>
                </c:pt>
                <c:pt idx="13397">
                  <c:v>8.9649999999999999</c:v>
                </c:pt>
                <c:pt idx="13398">
                  <c:v>8.9649999999999999</c:v>
                </c:pt>
                <c:pt idx="13399">
                  <c:v>8.9649999999999999</c:v>
                </c:pt>
                <c:pt idx="13400">
                  <c:v>8.9649999999999999</c:v>
                </c:pt>
                <c:pt idx="13401">
                  <c:v>8.99</c:v>
                </c:pt>
                <c:pt idx="13402">
                  <c:v>8.9649999999999999</c:v>
                </c:pt>
                <c:pt idx="13403">
                  <c:v>8.9410000000000007</c:v>
                </c:pt>
                <c:pt idx="13404">
                  <c:v>8.9160000000000004</c:v>
                </c:pt>
                <c:pt idx="13405">
                  <c:v>8.9160000000000004</c:v>
                </c:pt>
                <c:pt idx="13406">
                  <c:v>8.8659999999999997</c:v>
                </c:pt>
                <c:pt idx="13407">
                  <c:v>8.8659999999999997</c:v>
                </c:pt>
                <c:pt idx="13408">
                  <c:v>8.8659999999999997</c:v>
                </c:pt>
                <c:pt idx="13409">
                  <c:v>8.8409999999999993</c:v>
                </c:pt>
                <c:pt idx="13410">
                  <c:v>8.7919999999999998</c:v>
                </c:pt>
                <c:pt idx="13411">
                  <c:v>8.8170000000000002</c:v>
                </c:pt>
                <c:pt idx="13412">
                  <c:v>8.8409999999999993</c:v>
                </c:pt>
                <c:pt idx="13413">
                  <c:v>8.8170000000000002</c:v>
                </c:pt>
                <c:pt idx="13414">
                  <c:v>8.7669999999999995</c:v>
                </c:pt>
                <c:pt idx="13415">
                  <c:v>8.7420000000000009</c:v>
                </c:pt>
                <c:pt idx="13416">
                  <c:v>8.7420000000000009</c:v>
                </c:pt>
                <c:pt idx="13417">
                  <c:v>8.7170000000000005</c:v>
                </c:pt>
                <c:pt idx="13418">
                  <c:v>8.6929999999999996</c:v>
                </c:pt>
                <c:pt idx="13419">
                  <c:v>8.6929999999999996</c:v>
                </c:pt>
                <c:pt idx="13420">
                  <c:v>8.6679999999999993</c:v>
                </c:pt>
                <c:pt idx="13421">
                  <c:v>8.6430000000000007</c:v>
                </c:pt>
                <c:pt idx="13422">
                  <c:v>8.6430000000000007</c:v>
                </c:pt>
                <c:pt idx="13423">
                  <c:v>8.6430000000000007</c:v>
                </c:pt>
                <c:pt idx="13424">
                  <c:v>8.6180000000000003</c:v>
                </c:pt>
                <c:pt idx="13425">
                  <c:v>8.6430000000000007</c:v>
                </c:pt>
                <c:pt idx="13426">
                  <c:v>8.6430000000000007</c:v>
                </c:pt>
                <c:pt idx="13427">
                  <c:v>8.6180000000000003</c:v>
                </c:pt>
                <c:pt idx="13428">
                  <c:v>8.6180000000000003</c:v>
                </c:pt>
                <c:pt idx="13429">
                  <c:v>8.593</c:v>
                </c:pt>
                <c:pt idx="13430">
                  <c:v>8.6180000000000003</c:v>
                </c:pt>
                <c:pt idx="13431">
                  <c:v>8.593</c:v>
                </c:pt>
                <c:pt idx="13432">
                  <c:v>8.593</c:v>
                </c:pt>
                <c:pt idx="13433">
                  <c:v>8.593</c:v>
                </c:pt>
                <c:pt idx="13434">
                  <c:v>8.593</c:v>
                </c:pt>
                <c:pt idx="13435">
                  <c:v>8.593</c:v>
                </c:pt>
                <c:pt idx="13436">
                  <c:v>8.593</c:v>
                </c:pt>
                <c:pt idx="13437">
                  <c:v>8.593</c:v>
                </c:pt>
                <c:pt idx="13438">
                  <c:v>8.593</c:v>
                </c:pt>
                <c:pt idx="13439">
                  <c:v>8.593</c:v>
                </c:pt>
                <c:pt idx="13440">
                  <c:v>8.593</c:v>
                </c:pt>
                <c:pt idx="13441">
                  <c:v>8.593</c:v>
                </c:pt>
                <c:pt idx="13442">
                  <c:v>8.593</c:v>
                </c:pt>
                <c:pt idx="13443">
                  <c:v>8.5679999999999996</c:v>
                </c:pt>
                <c:pt idx="13444">
                  <c:v>8.5679999999999996</c:v>
                </c:pt>
                <c:pt idx="13445">
                  <c:v>8.5679999999999996</c:v>
                </c:pt>
                <c:pt idx="13446">
                  <c:v>8.5679999999999996</c:v>
                </c:pt>
                <c:pt idx="13447">
                  <c:v>8.5679999999999996</c:v>
                </c:pt>
                <c:pt idx="13448">
                  <c:v>8.5429999999999993</c:v>
                </c:pt>
                <c:pt idx="13449">
                  <c:v>8.5429999999999993</c:v>
                </c:pt>
                <c:pt idx="13450">
                  <c:v>8.5429999999999993</c:v>
                </c:pt>
                <c:pt idx="13451">
                  <c:v>8.5429999999999993</c:v>
                </c:pt>
                <c:pt idx="13452">
                  <c:v>8.5429999999999993</c:v>
                </c:pt>
                <c:pt idx="13453">
                  <c:v>8.5429999999999993</c:v>
                </c:pt>
                <c:pt idx="13454">
                  <c:v>8.5429999999999993</c:v>
                </c:pt>
                <c:pt idx="13455">
                  <c:v>8.5429999999999993</c:v>
                </c:pt>
                <c:pt idx="13456">
                  <c:v>8.5429999999999993</c:v>
                </c:pt>
                <c:pt idx="13457">
                  <c:v>8.5429999999999993</c:v>
                </c:pt>
                <c:pt idx="13458">
                  <c:v>8.5429999999999993</c:v>
                </c:pt>
                <c:pt idx="13459">
                  <c:v>8.5429999999999993</c:v>
                </c:pt>
                <c:pt idx="13460">
                  <c:v>8.5429999999999993</c:v>
                </c:pt>
                <c:pt idx="13461">
                  <c:v>8.5429999999999993</c:v>
                </c:pt>
                <c:pt idx="13462">
                  <c:v>8.5429999999999993</c:v>
                </c:pt>
                <c:pt idx="13463">
                  <c:v>8.5190000000000001</c:v>
                </c:pt>
                <c:pt idx="13464">
                  <c:v>8.5429999999999993</c:v>
                </c:pt>
                <c:pt idx="13465">
                  <c:v>8.5429999999999993</c:v>
                </c:pt>
                <c:pt idx="13466">
                  <c:v>8.5429999999999993</c:v>
                </c:pt>
                <c:pt idx="13467">
                  <c:v>8.5429999999999993</c:v>
                </c:pt>
                <c:pt idx="13468">
                  <c:v>8.5429999999999993</c:v>
                </c:pt>
                <c:pt idx="13469">
                  <c:v>8.5679999999999996</c:v>
                </c:pt>
                <c:pt idx="13470">
                  <c:v>8.5679999999999996</c:v>
                </c:pt>
                <c:pt idx="13471">
                  <c:v>8.593</c:v>
                </c:pt>
                <c:pt idx="13472">
                  <c:v>8.593</c:v>
                </c:pt>
                <c:pt idx="13473">
                  <c:v>8.6180000000000003</c:v>
                </c:pt>
                <c:pt idx="13474">
                  <c:v>8.6180000000000003</c:v>
                </c:pt>
                <c:pt idx="13475">
                  <c:v>8.6180000000000003</c:v>
                </c:pt>
                <c:pt idx="13476">
                  <c:v>8.6180000000000003</c:v>
                </c:pt>
                <c:pt idx="13477">
                  <c:v>8.6430000000000007</c:v>
                </c:pt>
                <c:pt idx="13478">
                  <c:v>8.6679999999999993</c:v>
                </c:pt>
                <c:pt idx="13479">
                  <c:v>8.6929999999999996</c:v>
                </c:pt>
                <c:pt idx="13480">
                  <c:v>8.6929999999999996</c:v>
                </c:pt>
                <c:pt idx="13481">
                  <c:v>8.6929999999999996</c:v>
                </c:pt>
                <c:pt idx="13482">
                  <c:v>8.8409999999999993</c:v>
                </c:pt>
                <c:pt idx="13483">
                  <c:v>8.9649999999999999</c:v>
                </c:pt>
                <c:pt idx="13484">
                  <c:v>8.99</c:v>
                </c:pt>
                <c:pt idx="13485">
                  <c:v>8.9649999999999999</c:v>
                </c:pt>
                <c:pt idx="13486">
                  <c:v>9.0399999999999991</c:v>
                </c:pt>
                <c:pt idx="13487">
                  <c:v>9.0640000000000001</c:v>
                </c:pt>
                <c:pt idx="13488">
                  <c:v>9.0640000000000001</c:v>
                </c:pt>
                <c:pt idx="13489">
                  <c:v>9.0640000000000001</c:v>
                </c:pt>
                <c:pt idx="13490">
                  <c:v>9.0890000000000004</c:v>
                </c:pt>
                <c:pt idx="13491">
                  <c:v>9.0890000000000004</c:v>
                </c:pt>
                <c:pt idx="13492">
                  <c:v>9.0890000000000004</c:v>
                </c:pt>
                <c:pt idx="13493">
                  <c:v>9.0640000000000001</c:v>
                </c:pt>
                <c:pt idx="13494">
                  <c:v>9.0640000000000001</c:v>
                </c:pt>
                <c:pt idx="13495">
                  <c:v>9.0399999999999991</c:v>
                </c:pt>
                <c:pt idx="13496">
                  <c:v>8.99</c:v>
                </c:pt>
                <c:pt idx="13497">
                  <c:v>8.99</c:v>
                </c:pt>
                <c:pt idx="13498">
                  <c:v>8.9410000000000007</c:v>
                </c:pt>
                <c:pt idx="13499">
                  <c:v>8.99</c:v>
                </c:pt>
                <c:pt idx="13500">
                  <c:v>9.0150000000000006</c:v>
                </c:pt>
                <c:pt idx="13501">
                  <c:v>8.99</c:v>
                </c:pt>
                <c:pt idx="13502">
                  <c:v>8.9649999999999999</c:v>
                </c:pt>
                <c:pt idx="13503">
                  <c:v>8.99</c:v>
                </c:pt>
                <c:pt idx="13504">
                  <c:v>9.0150000000000006</c:v>
                </c:pt>
                <c:pt idx="13505">
                  <c:v>8.99</c:v>
                </c:pt>
                <c:pt idx="13506">
                  <c:v>8.9649999999999999</c:v>
                </c:pt>
                <c:pt idx="13507">
                  <c:v>8.9410000000000007</c:v>
                </c:pt>
                <c:pt idx="13508">
                  <c:v>8.9160000000000004</c:v>
                </c:pt>
                <c:pt idx="13509">
                  <c:v>8.8659999999999997</c:v>
                </c:pt>
                <c:pt idx="13510">
                  <c:v>8.8170000000000002</c:v>
                </c:pt>
                <c:pt idx="13511">
                  <c:v>8.7919999999999998</c:v>
                </c:pt>
                <c:pt idx="13512">
                  <c:v>8.7669999999999995</c:v>
                </c:pt>
                <c:pt idx="13513">
                  <c:v>8.7420000000000009</c:v>
                </c:pt>
                <c:pt idx="13514">
                  <c:v>8.7420000000000009</c:v>
                </c:pt>
                <c:pt idx="13515">
                  <c:v>8.7170000000000005</c:v>
                </c:pt>
                <c:pt idx="13516">
                  <c:v>8.6929999999999996</c:v>
                </c:pt>
                <c:pt idx="13517">
                  <c:v>8.7170000000000005</c:v>
                </c:pt>
                <c:pt idx="13518">
                  <c:v>8.6929999999999996</c:v>
                </c:pt>
                <c:pt idx="13519">
                  <c:v>8.6679999999999993</c:v>
                </c:pt>
                <c:pt idx="13520">
                  <c:v>8.6430000000000007</c:v>
                </c:pt>
                <c:pt idx="13521">
                  <c:v>8.6430000000000007</c:v>
                </c:pt>
                <c:pt idx="13522">
                  <c:v>8.6430000000000007</c:v>
                </c:pt>
                <c:pt idx="13523">
                  <c:v>8.6180000000000003</c:v>
                </c:pt>
                <c:pt idx="13524">
                  <c:v>8.6180000000000003</c:v>
                </c:pt>
                <c:pt idx="13525">
                  <c:v>8.6180000000000003</c:v>
                </c:pt>
                <c:pt idx="13526">
                  <c:v>8.593</c:v>
                </c:pt>
                <c:pt idx="13527">
                  <c:v>8.593</c:v>
                </c:pt>
                <c:pt idx="13528">
                  <c:v>8.5679999999999996</c:v>
                </c:pt>
                <c:pt idx="13529">
                  <c:v>8.5679999999999996</c:v>
                </c:pt>
                <c:pt idx="13530">
                  <c:v>8.5679999999999996</c:v>
                </c:pt>
                <c:pt idx="13531">
                  <c:v>8.5679999999999996</c:v>
                </c:pt>
                <c:pt idx="13532">
                  <c:v>8.5429999999999993</c:v>
                </c:pt>
                <c:pt idx="13533">
                  <c:v>8.5429999999999993</c:v>
                </c:pt>
                <c:pt idx="13534">
                  <c:v>8.5429999999999993</c:v>
                </c:pt>
                <c:pt idx="13535">
                  <c:v>8.5429999999999993</c:v>
                </c:pt>
                <c:pt idx="13536">
                  <c:v>8.5429999999999993</c:v>
                </c:pt>
                <c:pt idx="13537">
                  <c:v>8.5190000000000001</c:v>
                </c:pt>
                <c:pt idx="13538">
                  <c:v>8.4939999999999998</c:v>
                </c:pt>
                <c:pt idx="13539">
                  <c:v>8.4939999999999998</c:v>
                </c:pt>
                <c:pt idx="13540">
                  <c:v>8.4939999999999998</c:v>
                </c:pt>
                <c:pt idx="13541">
                  <c:v>8.4939999999999998</c:v>
                </c:pt>
                <c:pt idx="13542">
                  <c:v>8.4939999999999998</c:v>
                </c:pt>
                <c:pt idx="13543">
                  <c:v>8.4939999999999998</c:v>
                </c:pt>
                <c:pt idx="13544">
                  <c:v>8.4939999999999998</c:v>
                </c:pt>
                <c:pt idx="13545">
                  <c:v>8.4939999999999998</c:v>
                </c:pt>
                <c:pt idx="13546">
                  <c:v>8.4939999999999998</c:v>
                </c:pt>
                <c:pt idx="13547">
                  <c:v>8.4939999999999998</c:v>
                </c:pt>
                <c:pt idx="13548">
                  <c:v>8.4939999999999998</c:v>
                </c:pt>
                <c:pt idx="13549">
                  <c:v>8.4939999999999998</c:v>
                </c:pt>
                <c:pt idx="13550">
                  <c:v>8.4939999999999998</c:v>
                </c:pt>
                <c:pt idx="13551">
                  <c:v>8.4939999999999998</c:v>
                </c:pt>
                <c:pt idx="13552">
                  <c:v>8.4939999999999998</c:v>
                </c:pt>
                <c:pt idx="13553">
                  <c:v>8.4689999999999994</c:v>
                </c:pt>
                <c:pt idx="13554">
                  <c:v>8.4689999999999994</c:v>
                </c:pt>
                <c:pt idx="13555">
                  <c:v>8.4689999999999994</c:v>
                </c:pt>
                <c:pt idx="13556">
                  <c:v>8.4689999999999994</c:v>
                </c:pt>
                <c:pt idx="13557">
                  <c:v>8.4689999999999994</c:v>
                </c:pt>
                <c:pt idx="13558">
                  <c:v>8.4939999999999998</c:v>
                </c:pt>
                <c:pt idx="13559">
                  <c:v>8.4939999999999998</c:v>
                </c:pt>
                <c:pt idx="13560">
                  <c:v>8.4939999999999998</c:v>
                </c:pt>
                <c:pt idx="13561">
                  <c:v>8.4689999999999994</c:v>
                </c:pt>
                <c:pt idx="13562">
                  <c:v>8.4689999999999994</c:v>
                </c:pt>
                <c:pt idx="13563">
                  <c:v>8.4939999999999998</c:v>
                </c:pt>
                <c:pt idx="13564">
                  <c:v>8.4939999999999998</c:v>
                </c:pt>
                <c:pt idx="13565">
                  <c:v>8.4939999999999998</c:v>
                </c:pt>
                <c:pt idx="13566">
                  <c:v>8.4939999999999998</c:v>
                </c:pt>
                <c:pt idx="13567">
                  <c:v>8.5190000000000001</c:v>
                </c:pt>
                <c:pt idx="13568">
                  <c:v>8.5429999999999993</c:v>
                </c:pt>
                <c:pt idx="13569">
                  <c:v>8.5429999999999993</c:v>
                </c:pt>
                <c:pt idx="13570">
                  <c:v>8.5679999999999996</c:v>
                </c:pt>
                <c:pt idx="13571">
                  <c:v>8.593</c:v>
                </c:pt>
                <c:pt idx="13572">
                  <c:v>8.6430000000000007</c:v>
                </c:pt>
                <c:pt idx="13573">
                  <c:v>8.6679999999999993</c:v>
                </c:pt>
                <c:pt idx="13574">
                  <c:v>8.7170000000000005</c:v>
                </c:pt>
                <c:pt idx="13575">
                  <c:v>8.7669999999999995</c:v>
                </c:pt>
                <c:pt idx="13576">
                  <c:v>8.7919999999999998</c:v>
                </c:pt>
                <c:pt idx="13577">
                  <c:v>8.8170000000000002</c:v>
                </c:pt>
                <c:pt idx="13578">
                  <c:v>8.7919999999999998</c:v>
                </c:pt>
                <c:pt idx="13579">
                  <c:v>8.8409999999999993</c:v>
                </c:pt>
                <c:pt idx="13580">
                  <c:v>8.9410000000000007</c:v>
                </c:pt>
                <c:pt idx="13581">
                  <c:v>9.0150000000000006</c:v>
                </c:pt>
                <c:pt idx="13582">
                  <c:v>8.99</c:v>
                </c:pt>
                <c:pt idx="13583">
                  <c:v>9.0150000000000006</c:v>
                </c:pt>
                <c:pt idx="13584">
                  <c:v>9.0890000000000004</c:v>
                </c:pt>
                <c:pt idx="13585">
                  <c:v>9.1389999999999993</c:v>
                </c:pt>
                <c:pt idx="13586">
                  <c:v>9.1140000000000008</c:v>
                </c:pt>
                <c:pt idx="13587">
                  <c:v>9.0890000000000004</c:v>
                </c:pt>
                <c:pt idx="13588">
                  <c:v>9.0890000000000004</c:v>
                </c:pt>
                <c:pt idx="13589">
                  <c:v>9.1630000000000003</c:v>
                </c:pt>
                <c:pt idx="13590">
                  <c:v>9.1389999999999993</c:v>
                </c:pt>
                <c:pt idx="13591">
                  <c:v>9.1140000000000008</c:v>
                </c:pt>
                <c:pt idx="13592">
                  <c:v>9.1630000000000003</c:v>
                </c:pt>
                <c:pt idx="13593">
                  <c:v>9.2129999999999992</c:v>
                </c:pt>
                <c:pt idx="13594">
                  <c:v>9.1140000000000008</c:v>
                </c:pt>
                <c:pt idx="13595">
                  <c:v>9.0640000000000001</c:v>
                </c:pt>
                <c:pt idx="13596">
                  <c:v>9.0640000000000001</c:v>
                </c:pt>
                <c:pt idx="13597">
                  <c:v>9.0640000000000001</c:v>
                </c:pt>
                <c:pt idx="13598">
                  <c:v>9.0890000000000004</c:v>
                </c:pt>
                <c:pt idx="13599">
                  <c:v>9.1389999999999993</c:v>
                </c:pt>
                <c:pt idx="13600">
                  <c:v>9.2379999999999995</c:v>
                </c:pt>
                <c:pt idx="13601">
                  <c:v>9.2379999999999995</c:v>
                </c:pt>
                <c:pt idx="13602">
                  <c:v>9.1389999999999993</c:v>
                </c:pt>
                <c:pt idx="13603">
                  <c:v>9.1140000000000008</c:v>
                </c:pt>
                <c:pt idx="13604">
                  <c:v>9.0890000000000004</c:v>
                </c:pt>
                <c:pt idx="13605">
                  <c:v>9.0399999999999991</c:v>
                </c:pt>
                <c:pt idx="13606">
                  <c:v>8.99</c:v>
                </c:pt>
                <c:pt idx="13607">
                  <c:v>8.9410000000000007</c:v>
                </c:pt>
                <c:pt idx="13608">
                  <c:v>8.891</c:v>
                </c:pt>
                <c:pt idx="13609">
                  <c:v>8.8659999999999997</c:v>
                </c:pt>
                <c:pt idx="13610">
                  <c:v>8.8409999999999993</c:v>
                </c:pt>
                <c:pt idx="13611">
                  <c:v>8.8170000000000002</c:v>
                </c:pt>
                <c:pt idx="13612">
                  <c:v>8.8170000000000002</c:v>
                </c:pt>
                <c:pt idx="13613">
                  <c:v>8.7669999999999995</c:v>
                </c:pt>
                <c:pt idx="13614">
                  <c:v>8.7170000000000005</c:v>
                </c:pt>
                <c:pt idx="13615">
                  <c:v>8.7170000000000005</c:v>
                </c:pt>
                <c:pt idx="13616">
                  <c:v>8.6929999999999996</c:v>
                </c:pt>
                <c:pt idx="13617">
                  <c:v>8.6679999999999993</c:v>
                </c:pt>
                <c:pt idx="13618">
                  <c:v>8.6679999999999993</c:v>
                </c:pt>
                <c:pt idx="13619">
                  <c:v>8.6679999999999993</c:v>
                </c:pt>
                <c:pt idx="13620">
                  <c:v>8.6679999999999993</c:v>
                </c:pt>
                <c:pt idx="13621">
                  <c:v>8.6430000000000007</c:v>
                </c:pt>
                <c:pt idx="13622">
                  <c:v>8.6430000000000007</c:v>
                </c:pt>
                <c:pt idx="13623">
                  <c:v>8.6430000000000007</c:v>
                </c:pt>
                <c:pt idx="13624">
                  <c:v>8.6180000000000003</c:v>
                </c:pt>
                <c:pt idx="13625">
                  <c:v>8.6180000000000003</c:v>
                </c:pt>
                <c:pt idx="13626">
                  <c:v>8.6180000000000003</c:v>
                </c:pt>
                <c:pt idx="13627">
                  <c:v>8.593</c:v>
                </c:pt>
                <c:pt idx="13628">
                  <c:v>8.593</c:v>
                </c:pt>
                <c:pt idx="13629">
                  <c:v>8.593</c:v>
                </c:pt>
                <c:pt idx="13630">
                  <c:v>8.593</c:v>
                </c:pt>
                <c:pt idx="13631">
                  <c:v>8.593</c:v>
                </c:pt>
                <c:pt idx="13632">
                  <c:v>8.593</c:v>
                </c:pt>
                <c:pt idx="13633">
                  <c:v>8.593</c:v>
                </c:pt>
                <c:pt idx="13634">
                  <c:v>8.593</c:v>
                </c:pt>
                <c:pt idx="13635">
                  <c:v>8.593</c:v>
                </c:pt>
                <c:pt idx="13636">
                  <c:v>8.593</c:v>
                </c:pt>
                <c:pt idx="13637">
                  <c:v>8.593</c:v>
                </c:pt>
                <c:pt idx="13638">
                  <c:v>8.5679999999999996</c:v>
                </c:pt>
                <c:pt idx="13639">
                  <c:v>8.5679999999999996</c:v>
                </c:pt>
                <c:pt idx="13640">
                  <c:v>8.5679999999999996</c:v>
                </c:pt>
                <c:pt idx="13641">
                  <c:v>8.5679999999999996</c:v>
                </c:pt>
                <c:pt idx="13642">
                  <c:v>8.5429999999999993</c:v>
                </c:pt>
                <c:pt idx="13643">
                  <c:v>8.5429999999999993</c:v>
                </c:pt>
                <c:pt idx="13644">
                  <c:v>8.5429999999999993</c:v>
                </c:pt>
                <c:pt idx="13645">
                  <c:v>8.5429999999999993</c:v>
                </c:pt>
                <c:pt idx="13646">
                  <c:v>8.5429999999999993</c:v>
                </c:pt>
                <c:pt idx="13647">
                  <c:v>8.5429999999999993</c:v>
                </c:pt>
                <c:pt idx="13648">
                  <c:v>8.5429999999999993</c:v>
                </c:pt>
                <c:pt idx="13649">
                  <c:v>8.5429999999999993</c:v>
                </c:pt>
                <c:pt idx="13650">
                  <c:v>8.5429999999999993</c:v>
                </c:pt>
                <c:pt idx="13651">
                  <c:v>8.5679999999999996</c:v>
                </c:pt>
                <c:pt idx="13652">
                  <c:v>8.5679999999999996</c:v>
                </c:pt>
                <c:pt idx="13653">
                  <c:v>8.5679999999999996</c:v>
                </c:pt>
                <c:pt idx="13654">
                  <c:v>8.5679999999999996</c:v>
                </c:pt>
                <c:pt idx="13655">
                  <c:v>8.593</c:v>
                </c:pt>
                <c:pt idx="13656">
                  <c:v>8.593</c:v>
                </c:pt>
                <c:pt idx="13657">
                  <c:v>8.593</c:v>
                </c:pt>
                <c:pt idx="13658">
                  <c:v>8.593</c:v>
                </c:pt>
                <c:pt idx="13659">
                  <c:v>8.593</c:v>
                </c:pt>
                <c:pt idx="13660">
                  <c:v>8.6180000000000003</c:v>
                </c:pt>
                <c:pt idx="13661">
                  <c:v>8.593</c:v>
                </c:pt>
                <c:pt idx="13662">
                  <c:v>8.6180000000000003</c:v>
                </c:pt>
                <c:pt idx="13663">
                  <c:v>8.6180000000000003</c:v>
                </c:pt>
                <c:pt idx="13664">
                  <c:v>8.6430000000000007</c:v>
                </c:pt>
                <c:pt idx="13665">
                  <c:v>8.6430000000000007</c:v>
                </c:pt>
                <c:pt idx="13666">
                  <c:v>8.6679999999999993</c:v>
                </c:pt>
                <c:pt idx="13667">
                  <c:v>8.6679999999999993</c:v>
                </c:pt>
                <c:pt idx="13668">
                  <c:v>8.6679999999999993</c:v>
                </c:pt>
                <c:pt idx="13669">
                  <c:v>8.6679999999999993</c:v>
                </c:pt>
                <c:pt idx="13670">
                  <c:v>8.7420000000000009</c:v>
                </c:pt>
                <c:pt idx="13671">
                  <c:v>8.7420000000000009</c:v>
                </c:pt>
                <c:pt idx="13672">
                  <c:v>8.7170000000000005</c:v>
                </c:pt>
                <c:pt idx="13673">
                  <c:v>8.7669999999999995</c:v>
                </c:pt>
                <c:pt idx="13674">
                  <c:v>8.7919999999999998</c:v>
                </c:pt>
                <c:pt idx="13675">
                  <c:v>8.7919999999999998</c:v>
                </c:pt>
                <c:pt idx="13676">
                  <c:v>8.8170000000000002</c:v>
                </c:pt>
                <c:pt idx="13677">
                  <c:v>8.8170000000000002</c:v>
                </c:pt>
                <c:pt idx="13678">
                  <c:v>8.8659999999999997</c:v>
                </c:pt>
                <c:pt idx="13679">
                  <c:v>8.8659999999999997</c:v>
                </c:pt>
                <c:pt idx="13680">
                  <c:v>8.9410000000000007</c:v>
                </c:pt>
                <c:pt idx="13681">
                  <c:v>8.891</c:v>
                </c:pt>
                <c:pt idx="13682">
                  <c:v>8.8659999999999997</c:v>
                </c:pt>
                <c:pt idx="13683">
                  <c:v>8.8659999999999997</c:v>
                </c:pt>
                <c:pt idx="13684">
                  <c:v>8.891</c:v>
                </c:pt>
                <c:pt idx="13685">
                  <c:v>8.9160000000000004</c:v>
                </c:pt>
                <c:pt idx="13686">
                  <c:v>8.9160000000000004</c:v>
                </c:pt>
                <c:pt idx="13687">
                  <c:v>8.9160000000000004</c:v>
                </c:pt>
                <c:pt idx="13688">
                  <c:v>8.891</c:v>
                </c:pt>
                <c:pt idx="13689">
                  <c:v>8.891</c:v>
                </c:pt>
                <c:pt idx="13690">
                  <c:v>8.8659999999999997</c:v>
                </c:pt>
                <c:pt idx="13691">
                  <c:v>8.891</c:v>
                </c:pt>
                <c:pt idx="13692">
                  <c:v>8.8659999999999997</c:v>
                </c:pt>
                <c:pt idx="13693">
                  <c:v>8.8409999999999993</c:v>
                </c:pt>
                <c:pt idx="13694">
                  <c:v>8.8409999999999993</c:v>
                </c:pt>
                <c:pt idx="13695">
                  <c:v>8.8409999999999993</c:v>
                </c:pt>
                <c:pt idx="13696">
                  <c:v>8.8409999999999993</c:v>
                </c:pt>
                <c:pt idx="13697">
                  <c:v>8.8409999999999993</c:v>
                </c:pt>
                <c:pt idx="13698">
                  <c:v>8.8170000000000002</c:v>
                </c:pt>
                <c:pt idx="13699">
                  <c:v>8.8170000000000002</c:v>
                </c:pt>
                <c:pt idx="13700">
                  <c:v>8.8170000000000002</c:v>
                </c:pt>
                <c:pt idx="13701">
                  <c:v>8.8409999999999993</c:v>
                </c:pt>
                <c:pt idx="13702">
                  <c:v>8.7919999999999998</c:v>
                </c:pt>
                <c:pt idx="13703">
                  <c:v>8.7919999999999998</c:v>
                </c:pt>
                <c:pt idx="13704">
                  <c:v>8.7170000000000005</c:v>
                </c:pt>
                <c:pt idx="13705">
                  <c:v>8.7170000000000005</c:v>
                </c:pt>
                <c:pt idx="13706">
                  <c:v>8.6929999999999996</c:v>
                </c:pt>
                <c:pt idx="13707">
                  <c:v>8.6679999999999993</c:v>
                </c:pt>
                <c:pt idx="13708">
                  <c:v>8.6430000000000007</c:v>
                </c:pt>
                <c:pt idx="13709">
                  <c:v>8.6430000000000007</c:v>
                </c:pt>
                <c:pt idx="13710">
                  <c:v>8.593</c:v>
                </c:pt>
                <c:pt idx="13711">
                  <c:v>8.593</c:v>
                </c:pt>
                <c:pt idx="13712">
                  <c:v>8.5679999999999996</c:v>
                </c:pt>
                <c:pt idx="13713">
                  <c:v>8.593</c:v>
                </c:pt>
                <c:pt idx="13714">
                  <c:v>8.5679999999999996</c:v>
                </c:pt>
                <c:pt idx="13715">
                  <c:v>8.5679999999999996</c:v>
                </c:pt>
                <c:pt idx="13716">
                  <c:v>8.5679999999999996</c:v>
                </c:pt>
                <c:pt idx="13717">
                  <c:v>8.5429999999999993</c:v>
                </c:pt>
                <c:pt idx="13718">
                  <c:v>8.5429999999999993</c:v>
                </c:pt>
                <c:pt idx="13719">
                  <c:v>8.5429999999999993</c:v>
                </c:pt>
                <c:pt idx="13720">
                  <c:v>8.5429999999999993</c:v>
                </c:pt>
                <c:pt idx="13721">
                  <c:v>8.5190000000000001</c:v>
                </c:pt>
                <c:pt idx="13722">
                  <c:v>8.5429999999999993</c:v>
                </c:pt>
                <c:pt idx="13723">
                  <c:v>8.5190000000000001</c:v>
                </c:pt>
                <c:pt idx="13724">
                  <c:v>8.5190000000000001</c:v>
                </c:pt>
                <c:pt idx="13725">
                  <c:v>8.5190000000000001</c:v>
                </c:pt>
                <c:pt idx="13726">
                  <c:v>8.5190000000000001</c:v>
                </c:pt>
                <c:pt idx="13727">
                  <c:v>8.5190000000000001</c:v>
                </c:pt>
                <c:pt idx="13728">
                  <c:v>8.5190000000000001</c:v>
                </c:pt>
                <c:pt idx="13729">
                  <c:v>8.4939999999999998</c:v>
                </c:pt>
                <c:pt idx="13730">
                  <c:v>8.4689999999999994</c:v>
                </c:pt>
                <c:pt idx="13731">
                  <c:v>8.4689999999999994</c:v>
                </c:pt>
                <c:pt idx="13732">
                  <c:v>8.4689999999999994</c:v>
                </c:pt>
                <c:pt idx="13733">
                  <c:v>8.4689999999999994</c:v>
                </c:pt>
                <c:pt idx="13734">
                  <c:v>8.4689999999999994</c:v>
                </c:pt>
                <c:pt idx="13735">
                  <c:v>8.4689999999999994</c:v>
                </c:pt>
                <c:pt idx="13736">
                  <c:v>8.4689999999999994</c:v>
                </c:pt>
                <c:pt idx="13737">
                  <c:v>8.4689999999999994</c:v>
                </c:pt>
                <c:pt idx="13738">
                  <c:v>8.4689999999999994</c:v>
                </c:pt>
                <c:pt idx="13739">
                  <c:v>8.4689999999999994</c:v>
                </c:pt>
                <c:pt idx="13740">
                  <c:v>8.4440000000000008</c:v>
                </c:pt>
                <c:pt idx="13741">
                  <c:v>8.4440000000000008</c:v>
                </c:pt>
                <c:pt idx="13742">
                  <c:v>8.4440000000000008</c:v>
                </c:pt>
                <c:pt idx="13743">
                  <c:v>8.4440000000000008</c:v>
                </c:pt>
                <c:pt idx="13744">
                  <c:v>8.4440000000000008</c:v>
                </c:pt>
                <c:pt idx="13745">
                  <c:v>8.4440000000000008</c:v>
                </c:pt>
                <c:pt idx="13746">
                  <c:v>8.4689999999999994</c:v>
                </c:pt>
                <c:pt idx="13747">
                  <c:v>8.4689999999999994</c:v>
                </c:pt>
                <c:pt idx="13748">
                  <c:v>8.4689999999999994</c:v>
                </c:pt>
                <c:pt idx="13749">
                  <c:v>8.4689999999999994</c:v>
                </c:pt>
                <c:pt idx="13750">
                  <c:v>8.4689999999999994</c:v>
                </c:pt>
                <c:pt idx="13751">
                  <c:v>8.4939999999999998</c:v>
                </c:pt>
                <c:pt idx="13752">
                  <c:v>8.4939999999999998</c:v>
                </c:pt>
                <c:pt idx="13753">
                  <c:v>8.4939999999999998</c:v>
                </c:pt>
                <c:pt idx="13754">
                  <c:v>8.5190000000000001</c:v>
                </c:pt>
                <c:pt idx="13755">
                  <c:v>8.5190000000000001</c:v>
                </c:pt>
                <c:pt idx="13756">
                  <c:v>8.5429999999999993</c:v>
                </c:pt>
                <c:pt idx="13757">
                  <c:v>8.5429999999999993</c:v>
                </c:pt>
                <c:pt idx="13758">
                  <c:v>8.5429999999999993</c:v>
                </c:pt>
                <c:pt idx="13759">
                  <c:v>8.5679999999999996</c:v>
                </c:pt>
                <c:pt idx="13760">
                  <c:v>8.6180000000000003</c:v>
                </c:pt>
                <c:pt idx="13761">
                  <c:v>8.593</c:v>
                </c:pt>
                <c:pt idx="13762">
                  <c:v>8.6180000000000003</c:v>
                </c:pt>
                <c:pt idx="13763">
                  <c:v>8.6180000000000003</c:v>
                </c:pt>
                <c:pt idx="13764">
                  <c:v>8.6430000000000007</c:v>
                </c:pt>
                <c:pt idx="13765">
                  <c:v>8.6679999999999993</c:v>
                </c:pt>
                <c:pt idx="13766">
                  <c:v>8.6929999999999996</c:v>
                </c:pt>
                <c:pt idx="13767">
                  <c:v>8.7170000000000005</c:v>
                </c:pt>
                <c:pt idx="13768">
                  <c:v>8.8409999999999993</c:v>
                </c:pt>
                <c:pt idx="13769">
                  <c:v>8.891</c:v>
                </c:pt>
                <c:pt idx="13770">
                  <c:v>8.8170000000000002</c:v>
                </c:pt>
                <c:pt idx="13771">
                  <c:v>8.8170000000000002</c:v>
                </c:pt>
                <c:pt idx="13772">
                  <c:v>8.8409999999999993</c:v>
                </c:pt>
                <c:pt idx="13773">
                  <c:v>8.9410000000000007</c:v>
                </c:pt>
                <c:pt idx="13774">
                  <c:v>9.0399999999999991</c:v>
                </c:pt>
                <c:pt idx="13775">
                  <c:v>9.1140000000000008</c:v>
                </c:pt>
                <c:pt idx="13776">
                  <c:v>9.1389999999999993</c:v>
                </c:pt>
                <c:pt idx="13777">
                  <c:v>9.1880000000000006</c:v>
                </c:pt>
                <c:pt idx="13778">
                  <c:v>9.2379999999999995</c:v>
                </c:pt>
                <c:pt idx="13779">
                  <c:v>9.2870000000000008</c:v>
                </c:pt>
                <c:pt idx="13780">
                  <c:v>9.2129999999999992</c:v>
                </c:pt>
                <c:pt idx="13781">
                  <c:v>9.1880000000000006</c:v>
                </c:pt>
                <c:pt idx="13782">
                  <c:v>9.3119999999999994</c:v>
                </c:pt>
                <c:pt idx="13783">
                  <c:v>9.3859999999999992</c:v>
                </c:pt>
                <c:pt idx="13784">
                  <c:v>9.3360000000000003</c:v>
                </c:pt>
                <c:pt idx="13785">
                  <c:v>9.3610000000000007</c:v>
                </c:pt>
                <c:pt idx="13786">
                  <c:v>9.3859999999999992</c:v>
                </c:pt>
                <c:pt idx="13787">
                  <c:v>9.3610000000000007</c:v>
                </c:pt>
                <c:pt idx="13788">
                  <c:v>9.2620000000000005</c:v>
                </c:pt>
                <c:pt idx="13789">
                  <c:v>9.2870000000000008</c:v>
                </c:pt>
                <c:pt idx="13790">
                  <c:v>9.2620000000000005</c:v>
                </c:pt>
                <c:pt idx="13791">
                  <c:v>9.3119999999999994</c:v>
                </c:pt>
                <c:pt idx="13792">
                  <c:v>9.2379999999999995</c:v>
                </c:pt>
                <c:pt idx="13793">
                  <c:v>9.1880000000000006</c:v>
                </c:pt>
                <c:pt idx="13794">
                  <c:v>9.1630000000000003</c:v>
                </c:pt>
                <c:pt idx="13795">
                  <c:v>9.1140000000000008</c:v>
                </c:pt>
                <c:pt idx="13796">
                  <c:v>9.0890000000000004</c:v>
                </c:pt>
                <c:pt idx="13797">
                  <c:v>9.0640000000000001</c:v>
                </c:pt>
                <c:pt idx="13798">
                  <c:v>9.0640000000000001</c:v>
                </c:pt>
                <c:pt idx="13799">
                  <c:v>9.0399999999999991</c:v>
                </c:pt>
                <c:pt idx="13800">
                  <c:v>8.99</c:v>
                </c:pt>
                <c:pt idx="13801">
                  <c:v>8.9410000000000007</c:v>
                </c:pt>
                <c:pt idx="13802">
                  <c:v>8.9410000000000007</c:v>
                </c:pt>
                <c:pt idx="13803">
                  <c:v>8.9410000000000007</c:v>
                </c:pt>
                <c:pt idx="13804">
                  <c:v>8.9160000000000004</c:v>
                </c:pt>
                <c:pt idx="13805">
                  <c:v>8.9160000000000004</c:v>
                </c:pt>
                <c:pt idx="13806">
                  <c:v>8.8409999999999993</c:v>
                </c:pt>
                <c:pt idx="13807">
                  <c:v>8.8409999999999993</c:v>
                </c:pt>
                <c:pt idx="13808">
                  <c:v>8.8170000000000002</c:v>
                </c:pt>
                <c:pt idx="13809">
                  <c:v>8.8409999999999993</c:v>
                </c:pt>
                <c:pt idx="13810">
                  <c:v>8.7919999999999998</c:v>
                </c:pt>
                <c:pt idx="13811">
                  <c:v>8.7919999999999998</c:v>
                </c:pt>
                <c:pt idx="13812">
                  <c:v>8.7669999999999995</c:v>
                </c:pt>
                <c:pt idx="13813">
                  <c:v>8.7420000000000009</c:v>
                </c:pt>
                <c:pt idx="13814">
                  <c:v>8.7170000000000005</c:v>
                </c:pt>
                <c:pt idx="13815">
                  <c:v>8.6929999999999996</c:v>
                </c:pt>
                <c:pt idx="13816">
                  <c:v>8.6929999999999996</c:v>
                </c:pt>
                <c:pt idx="13817">
                  <c:v>8.6679999999999993</c:v>
                </c:pt>
                <c:pt idx="13818">
                  <c:v>8.6679999999999993</c:v>
                </c:pt>
                <c:pt idx="13819">
                  <c:v>8.6679999999999993</c:v>
                </c:pt>
                <c:pt idx="13820">
                  <c:v>8.6679999999999993</c:v>
                </c:pt>
                <c:pt idx="13821">
                  <c:v>8.6430000000000007</c:v>
                </c:pt>
                <c:pt idx="13822">
                  <c:v>8.6430000000000007</c:v>
                </c:pt>
                <c:pt idx="13823">
                  <c:v>8.6180000000000003</c:v>
                </c:pt>
                <c:pt idx="13824">
                  <c:v>8.6180000000000003</c:v>
                </c:pt>
                <c:pt idx="13825">
                  <c:v>8.6180000000000003</c:v>
                </c:pt>
                <c:pt idx="13826">
                  <c:v>8.6180000000000003</c:v>
                </c:pt>
                <c:pt idx="13827">
                  <c:v>8.6180000000000003</c:v>
                </c:pt>
                <c:pt idx="13828">
                  <c:v>8.593</c:v>
                </c:pt>
                <c:pt idx="13829">
                  <c:v>8.593</c:v>
                </c:pt>
                <c:pt idx="13830">
                  <c:v>8.593</c:v>
                </c:pt>
                <c:pt idx="13831">
                  <c:v>8.5679999999999996</c:v>
                </c:pt>
                <c:pt idx="13832">
                  <c:v>8.5429999999999993</c:v>
                </c:pt>
                <c:pt idx="13833">
                  <c:v>8.5429999999999993</c:v>
                </c:pt>
                <c:pt idx="13834">
                  <c:v>8.5429999999999993</c:v>
                </c:pt>
                <c:pt idx="13835">
                  <c:v>8.5190000000000001</c:v>
                </c:pt>
                <c:pt idx="13836">
                  <c:v>8.5190000000000001</c:v>
                </c:pt>
                <c:pt idx="13837">
                  <c:v>8.5190000000000001</c:v>
                </c:pt>
                <c:pt idx="13838">
                  <c:v>8.4939999999999998</c:v>
                </c:pt>
                <c:pt idx="13839">
                  <c:v>8.4939999999999998</c:v>
                </c:pt>
                <c:pt idx="13840">
                  <c:v>8.4939999999999998</c:v>
                </c:pt>
                <c:pt idx="13841">
                  <c:v>8.4939999999999998</c:v>
                </c:pt>
                <c:pt idx="13842">
                  <c:v>8.4939999999999998</c:v>
                </c:pt>
                <c:pt idx="13843">
                  <c:v>8.4939999999999998</c:v>
                </c:pt>
                <c:pt idx="13844">
                  <c:v>8.4939999999999998</c:v>
                </c:pt>
                <c:pt idx="13845">
                  <c:v>8.4939999999999998</c:v>
                </c:pt>
                <c:pt idx="13846">
                  <c:v>8.4939999999999998</c:v>
                </c:pt>
                <c:pt idx="13847">
                  <c:v>8.4689999999999994</c:v>
                </c:pt>
                <c:pt idx="13848">
                  <c:v>8.4689999999999994</c:v>
                </c:pt>
                <c:pt idx="13849">
                  <c:v>8.4689999999999994</c:v>
                </c:pt>
                <c:pt idx="13850">
                  <c:v>8.4689999999999994</c:v>
                </c:pt>
                <c:pt idx="13851">
                  <c:v>8.4689999999999994</c:v>
                </c:pt>
                <c:pt idx="13852">
                  <c:v>8.4689999999999994</c:v>
                </c:pt>
                <c:pt idx="13853">
                  <c:v>8.4689999999999994</c:v>
                </c:pt>
                <c:pt idx="13854">
                  <c:v>8.4689999999999994</c:v>
                </c:pt>
                <c:pt idx="13855">
                  <c:v>8.4689999999999994</c:v>
                </c:pt>
                <c:pt idx="13856">
                  <c:v>8.4939999999999998</c:v>
                </c:pt>
                <c:pt idx="13857">
                  <c:v>8.4939999999999998</c:v>
                </c:pt>
                <c:pt idx="13858">
                  <c:v>9.0640000000000001</c:v>
                </c:pt>
                <c:pt idx="13859">
                  <c:v>9.2870000000000008</c:v>
                </c:pt>
                <c:pt idx="13860">
                  <c:v>9.5340000000000007</c:v>
                </c:pt>
                <c:pt idx="13861">
                  <c:v>9.7799999999999994</c:v>
                </c:pt>
                <c:pt idx="13862">
                  <c:v>10.026</c:v>
                </c:pt>
                <c:pt idx="13863">
                  <c:v>10.247</c:v>
                </c:pt>
                <c:pt idx="13864">
                  <c:v>10.417999999999999</c:v>
                </c:pt>
                <c:pt idx="13865">
                  <c:v>10.59</c:v>
                </c:pt>
                <c:pt idx="13866">
                  <c:v>10.712</c:v>
                </c:pt>
                <c:pt idx="13867">
                  <c:v>10.858000000000001</c:v>
                </c:pt>
                <c:pt idx="13868">
                  <c:v>11.005000000000001</c:v>
                </c:pt>
                <c:pt idx="13869">
                  <c:v>11.151</c:v>
                </c:pt>
                <c:pt idx="13870">
                  <c:v>11.247999999999999</c:v>
                </c:pt>
                <c:pt idx="13871">
                  <c:v>11.37</c:v>
                </c:pt>
                <c:pt idx="13872">
                  <c:v>11.467000000000001</c:v>
                </c:pt>
                <c:pt idx="13873">
                  <c:v>11.565</c:v>
                </c:pt>
                <c:pt idx="13874">
                  <c:v>11.662000000000001</c:v>
                </c:pt>
                <c:pt idx="13875">
                  <c:v>11.734</c:v>
                </c:pt>
                <c:pt idx="13876">
                  <c:v>11.832000000000001</c:v>
                </c:pt>
                <c:pt idx="13877">
                  <c:v>11.904</c:v>
                </c:pt>
                <c:pt idx="13878">
                  <c:v>11.977</c:v>
                </c:pt>
                <c:pt idx="13879">
                  <c:v>12.05</c:v>
                </c:pt>
                <c:pt idx="13880">
                  <c:v>12.074</c:v>
                </c:pt>
                <c:pt idx="13881">
                  <c:v>12.122</c:v>
                </c:pt>
                <c:pt idx="13882">
                  <c:v>12.147</c:v>
                </c:pt>
                <c:pt idx="13883">
                  <c:v>12.147</c:v>
                </c:pt>
                <c:pt idx="13884">
                  <c:v>12.195</c:v>
                </c:pt>
                <c:pt idx="13885">
                  <c:v>12.195</c:v>
                </c:pt>
                <c:pt idx="13886">
                  <c:v>12.170999999999999</c:v>
                </c:pt>
                <c:pt idx="13887">
                  <c:v>12.195</c:v>
                </c:pt>
                <c:pt idx="13888">
                  <c:v>12.195</c:v>
                </c:pt>
                <c:pt idx="13889">
                  <c:v>12.195</c:v>
                </c:pt>
                <c:pt idx="13890">
                  <c:v>12.195</c:v>
                </c:pt>
                <c:pt idx="13891">
                  <c:v>12.170999999999999</c:v>
                </c:pt>
                <c:pt idx="13892">
                  <c:v>12.147</c:v>
                </c:pt>
                <c:pt idx="13893">
                  <c:v>12.122</c:v>
                </c:pt>
                <c:pt idx="13894">
                  <c:v>12.122</c:v>
                </c:pt>
                <c:pt idx="13895">
                  <c:v>12.05</c:v>
                </c:pt>
                <c:pt idx="13896">
                  <c:v>12.025</c:v>
                </c:pt>
                <c:pt idx="13897">
                  <c:v>12.000999999999999</c:v>
                </c:pt>
                <c:pt idx="13898">
                  <c:v>11.977</c:v>
                </c:pt>
                <c:pt idx="13899">
                  <c:v>11.952999999999999</c:v>
                </c:pt>
                <c:pt idx="13900">
                  <c:v>11.929</c:v>
                </c:pt>
                <c:pt idx="13901">
                  <c:v>11.904</c:v>
                </c:pt>
                <c:pt idx="13902">
                  <c:v>11.88</c:v>
                </c:pt>
                <c:pt idx="13903">
                  <c:v>11.88</c:v>
                </c:pt>
                <c:pt idx="13904">
                  <c:v>11.856</c:v>
                </c:pt>
                <c:pt idx="13905">
                  <c:v>11.832000000000001</c:v>
                </c:pt>
                <c:pt idx="13906">
                  <c:v>11.832000000000001</c:v>
                </c:pt>
                <c:pt idx="13907">
                  <c:v>11.832000000000001</c:v>
                </c:pt>
                <c:pt idx="13908">
                  <c:v>11.807</c:v>
                </c:pt>
                <c:pt idx="13909">
                  <c:v>11.782999999999999</c:v>
                </c:pt>
                <c:pt idx="13910">
                  <c:v>11.782999999999999</c:v>
                </c:pt>
                <c:pt idx="13911">
                  <c:v>11.782999999999999</c:v>
                </c:pt>
                <c:pt idx="13912">
                  <c:v>11.782999999999999</c:v>
                </c:pt>
                <c:pt idx="13913">
                  <c:v>11.782999999999999</c:v>
                </c:pt>
                <c:pt idx="13914">
                  <c:v>11.759</c:v>
                </c:pt>
                <c:pt idx="13915">
                  <c:v>11.759</c:v>
                </c:pt>
                <c:pt idx="13916">
                  <c:v>11.759</c:v>
                </c:pt>
                <c:pt idx="13917">
                  <c:v>11.759</c:v>
                </c:pt>
                <c:pt idx="13918">
                  <c:v>11.759</c:v>
                </c:pt>
                <c:pt idx="13919">
                  <c:v>11.782999999999999</c:v>
                </c:pt>
                <c:pt idx="13920">
                  <c:v>11.782999999999999</c:v>
                </c:pt>
                <c:pt idx="13921">
                  <c:v>11.807</c:v>
                </c:pt>
                <c:pt idx="13922">
                  <c:v>11.832000000000001</c:v>
                </c:pt>
                <c:pt idx="13923">
                  <c:v>11.856</c:v>
                </c:pt>
                <c:pt idx="13924">
                  <c:v>11.904</c:v>
                </c:pt>
                <c:pt idx="13925">
                  <c:v>11.929</c:v>
                </c:pt>
                <c:pt idx="13926">
                  <c:v>11.952999999999999</c:v>
                </c:pt>
                <c:pt idx="13927">
                  <c:v>11.977</c:v>
                </c:pt>
                <c:pt idx="13928">
                  <c:v>11.977</c:v>
                </c:pt>
                <c:pt idx="13929">
                  <c:v>11.977</c:v>
                </c:pt>
                <c:pt idx="13930">
                  <c:v>12.000999999999999</c:v>
                </c:pt>
                <c:pt idx="13931">
                  <c:v>12.000999999999999</c:v>
                </c:pt>
                <c:pt idx="13932">
                  <c:v>12.025</c:v>
                </c:pt>
                <c:pt idx="13933">
                  <c:v>12.05</c:v>
                </c:pt>
                <c:pt idx="13934">
                  <c:v>12.074</c:v>
                </c:pt>
                <c:pt idx="13935">
                  <c:v>12.098000000000001</c:v>
                </c:pt>
                <c:pt idx="13936">
                  <c:v>12.122</c:v>
                </c:pt>
                <c:pt idx="13937">
                  <c:v>12.122</c:v>
                </c:pt>
                <c:pt idx="13938">
                  <c:v>12.122</c:v>
                </c:pt>
                <c:pt idx="13939">
                  <c:v>12.147</c:v>
                </c:pt>
                <c:pt idx="13940">
                  <c:v>12.170999999999999</c:v>
                </c:pt>
                <c:pt idx="13941">
                  <c:v>12.170999999999999</c:v>
                </c:pt>
                <c:pt idx="13942">
                  <c:v>12.170999999999999</c:v>
                </c:pt>
                <c:pt idx="13943">
                  <c:v>12.170999999999999</c:v>
                </c:pt>
                <c:pt idx="13944">
                  <c:v>12.170999999999999</c:v>
                </c:pt>
                <c:pt idx="13945">
                  <c:v>12.195</c:v>
                </c:pt>
                <c:pt idx="13946">
                  <c:v>12.195</c:v>
                </c:pt>
                <c:pt idx="13947">
                  <c:v>12.218999999999999</c:v>
                </c:pt>
                <c:pt idx="13948">
                  <c:v>12.218999999999999</c:v>
                </c:pt>
                <c:pt idx="13949">
                  <c:v>12.243</c:v>
                </c:pt>
                <c:pt idx="13950">
                  <c:v>12.243</c:v>
                </c:pt>
                <c:pt idx="13951">
                  <c:v>12.243</c:v>
                </c:pt>
                <c:pt idx="13952">
                  <c:v>12.243</c:v>
                </c:pt>
                <c:pt idx="13953">
                  <c:v>12.243</c:v>
                </c:pt>
                <c:pt idx="13954">
                  <c:v>12.268000000000001</c:v>
                </c:pt>
                <c:pt idx="13955">
                  <c:v>12.316000000000001</c:v>
                </c:pt>
                <c:pt idx="13956">
                  <c:v>12.388999999999999</c:v>
                </c:pt>
                <c:pt idx="13957">
                  <c:v>12.436999999999999</c:v>
                </c:pt>
                <c:pt idx="13958">
                  <c:v>12.484999999999999</c:v>
                </c:pt>
                <c:pt idx="13959">
                  <c:v>12.558</c:v>
                </c:pt>
                <c:pt idx="13960">
                  <c:v>12.606</c:v>
                </c:pt>
                <c:pt idx="13961">
                  <c:v>12.654</c:v>
                </c:pt>
                <c:pt idx="13962">
                  <c:v>12.702999999999999</c:v>
                </c:pt>
                <c:pt idx="13963">
                  <c:v>12.750999999999999</c:v>
                </c:pt>
                <c:pt idx="13964">
                  <c:v>12.775</c:v>
                </c:pt>
                <c:pt idx="13965">
                  <c:v>12.823</c:v>
                </c:pt>
                <c:pt idx="13966">
                  <c:v>12.871</c:v>
                </c:pt>
                <c:pt idx="13967">
                  <c:v>12.896000000000001</c:v>
                </c:pt>
                <c:pt idx="13968">
                  <c:v>12.944000000000001</c:v>
                </c:pt>
                <c:pt idx="13969">
                  <c:v>12.968</c:v>
                </c:pt>
                <c:pt idx="13970">
                  <c:v>12.992000000000001</c:v>
                </c:pt>
                <c:pt idx="13971">
                  <c:v>13.04</c:v>
                </c:pt>
                <c:pt idx="13972">
                  <c:v>13.064</c:v>
                </c:pt>
                <c:pt idx="13973">
                  <c:v>13.087999999999999</c:v>
                </c:pt>
                <c:pt idx="13974">
                  <c:v>13.112</c:v>
                </c:pt>
                <c:pt idx="13975">
                  <c:v>13.112</c:v>
                </c:pt>
                <c:pt idx="13976">
                  <c:v>13.137</c:v>
                </c:pt>
                <c:pt idx="13977">
                  <c:v>13.137</c:v>
                </c:pt>
                <c:pt idx="13978">
                  <c:v>13.161</c:v>
                </c:pt>
                <c:pt idx="13979">
                  <c:v>13.161</c:v>
                </c:pt>
                <c:pt idx="13980">
                  <c:v>13.185</c:v>
                </c:pt>
                <c:pt idx="13981">
                  <c:v>13.161</c:v>
                </c:pt>
                <c:pt idx="13982">
                  <c:v>13.137</c:v>
                </c:pt>
                <c:pt idx="13983">
                  <c:v>13.137</c:v>
                </c:pt>
                <c:pt idx="13984">
                  <c:v>13.112</c:v>
                </c:pt>
                <c:pt idx="13985">
                  <c:v>13.112</c:v>
                </c:pt>
                <c:pt idx="13986">
                  <c:v>13.087999999999999</c:v>
                </c:pt>
                <c:pt idx="13987">
                  <c:v>13.064</c:v>
                </c:pt>
                <c:pt idx="13988">
                  <c:v>13.04</c:v>
                </c:pt>
                <c:pt idx="13989">
                  <c:v>12.992000000000001</c:v>
                </c:pt>
                <c:pt idx="13990">
                  <c:v>12.968</c:v>
                </c:pt>
                <c:pt idx="13991">
                  <c:v>12.92</c:v>
                </c:pt>
                <c:pt idx="13992">
                  <c:v>12.871</c:v>
                </c:pt>
                <c:pt idx="13993">
                  <c:v>12.847</c:v>
                </c:pt>
                <c:pt idx="13994">
                  <c:v>12.798999999999999</c:v>
                </c:pt>
                <c:pt idx="13995">
                  <c:v>12.798999999999999</c:v>
                </c:pt>
                <c:pt idx="13996">
                  <c:v>12.750999999999999</c:v>
                </c:pt>
                <c:pt idx="13997">
                  <c:v>12.750999999999999</c:v>
                </c:pt>
                <c:pt idx="13998">
                  <c:v>12.727</c:v>
                </c:pt>
                <c:pt idx="13999">
                  <c:v>12.702999999999999</c:v>
                </c:pt>
                <c:pt idx="14000">
                  <c:v>12.678000000000001</c:v>
                </c:pt>
                <c:pt idx="14001">
                  <c:v>12.654</c:v>
                </c:pt>
                <c:pt idx="14002">
                  <c:v>12.63</c:v>
                </c:pt>
                <c:pt idx="14003">
                  <c:v>12.63</c:v>
                </c:pt>
                <c:pt idx="14004">
                  <c:v>12.606</c:v>
                </c:pt>
                <c:pt idx="14005">
                  <c:v>12.582000000000001</c:v>
                </c:pt>
                <c:pt idx="14006">
                  <c:v>12.582000000000001</c:v>
                </c:pt>
                <c:pt idx="14007">
                  <c:v>12.558</c:v>
                </c:pt>
                <c:pt idx="14008">
                  <c:v>12.558</c:v>
                </c:pt>
                <c:pt idx="14009">
                  <c:v>12.534000000000001</c:v>
                </c:pt>
                <c:pt idx="14010">
                  <c:v>12.534000000000001</c:v>
                </c:pt>
                <c:pt idx="14011">
                  <c:v>12.509</c:v>
                </c:pt>
                <c:pt idx="14012">
                  <c:v>12.509</c:v>
                </c:pt>
                <c:pt idx="14013">
                  <c:v>12.509</c:v>
                </c:pt>
                <c:pt idx="14014">
                  <c:v>12.509</c:v>
                </c:pt>
                <c:pt idx="14015">
                  <c:v>12.484999999999999</c:v>
                </c:pt>
                <c:pt idx="14016">
                  <c:v>12.484999999999999</c:v>
                </c:pt>
                <c:pt idx="14017">
                  <c:v>12.484999999999999</c:v>
                </c:pt>
                <c:pt idx="14018">
                  <c:v>12.484999999999999</c:v>
                </c:pt>
                <c:pt idx="14019">
                  <c:v>12.484999999999999</c:v>
                </c:pt>
                <c:pt idx="14020">
                  <c:v>12.484999999999999</c:v>
                </c:pt>
                <c:pt idx="14021">
                  <c:v>12.484999999999999</c:v>
                </c:pt>
                <c:pt idx="14022">
                  <c:v>12.484999999999999</c:v>
                </c:pt>
                <c:pt idx="14023">
                  <c:v>12.484999999999999</c:v>
                </c:pt>
                <c:pt idx="14024">
                  <c:v>12.484999999999999</c:v>
                </c:pt>
                <c:pt idx="14025">
                  <c:v>12.484999999999999</c:v>
                </c:pt>
                <c:pt idx="14026">
                  <c:v>12.484999999999999</c:v>
                </c:pt>
                <c:pt idx="14027">
                  <c:v>12.484999999999999</c:v>
                </c:pt>
                <c:pt idx="14028">
                  <c:v>12.484999999999999</c:v>
                </c:pt>
                <c:pt idx="14029">
                  <c:v>12.484999999999999</c:v>
                </c:pt>
                <c:pt idx="14030">
                  <c:v>12.484999999999999</c:v>
                </c:pt>
                <c:pt idx="14031">
                  <c:v>12.484999999999999</c:v>
                </c:pt>
                <c:pt idx="14032">
                  <c:v>12.484999999999999</c:v>
                </c:pt>
                <c:pt idx="14033">
                  <c:v>12.509</c:v>
                </c:pt>
                <c:pt idx="14034">
                  <c:v>12.509</c:v>
                </c:pt>
                <c:pt idx="14035">
                  <c:v>12.509</c:v>
                </c:pt>
                <c:pt idx="14036">
                  <c:v>12.509</c:v>
                </c:pt>
                <c:pt idx="14037">
                  <c:v>12.509</c:v>
                </c:pt>
                <c:pt idx="14038">
                  <c:v>12.509</c:v>
                </c:pt>
                <c:pt idx="14039">
                  <c:v>12.509</c:v>
                </c:pt>
                <c:pt idx="14040">
                  <c:v>12.509</c:v>
                </c:pt>
                <c:pt idx="14041">
                  <c:v>12.509</c:v>
                </c:pt>
                <c:pt idx="14042">
                  <c:v>12.509</c:v>
                </c:pt>
                <c:pt idx="14043">
                  <c:v>12.484999999999999</c:v>
                </c:pt>
                <c:pt idx="14044">
                  <c:v>12.484999999999999</c:v>
                </c:pt>
                <c:pt idx="14045">
                  <c:v>12.484999999999999</c:v>
                </c:pt>
                <c:pt idx="14046">
                  <c:v>12.484999999999999</c:v>
                </c:pt>
                <c:pt idx="14047">
                  <c:v>12.484999999999999</c:v>
                </c:pt>
                <c:pt idx="14048">
                  <c:v>12.484999999999999</c:v>
                </c:pt>
                <c:pt idx="14049">
                  <c:v>12.461</c:v>
                </c:pt>
                <c:pt idx="14050">
                  <c:v>12.484999999999999</c:v>
                </c:pt>
                <c:pt idx="14051">
                  <c:v>12.534000000000001</c:v>
                </c:pt>
                <c:pt idx="14052">
                  <c:v>12.582000000000001</c:v>
                </c:pt>
                <c:pt idx="14053">
                  <c:v>12.654</c:v>
                </c:pt>
                <c:pt idx="14054">
                  <c:v>12.702999999999999</c:v>
                </c:pt>
                <c:pt idx="14055">
                  <c:v>12.750999999999999</c:v>
                </c:pt>
                <c:pt idx="14056">
                  <c:v>12.823</c:v>
                </c:pt>
                <c:pt idx="14057">
                  <c:v>12.896000000000001</c:v>
                </c:pt>
                <c:pt idx="14058">
                  <c:v>12.944000000000001</c:v>
                </c:pt>
                <c:pt idx="14059">
                  <c:v>12.992000000000001</c:v>
                </c:pt>
                <c:pt idx="14060">
                  <c:v>13.04</c:v>
                </c:pt>
                <c:pt idx="14061">
                  <c:v>13.087999999999999</c:v>
                </c:pt>
                <c:pt idx="14062">
                  <c:v>13.137</c:v>
                </c:pt>
                <c:pt idx="14063">
                  <c:v>13.185</c:v>
                </c:pt>
                <c:pt idx="14064">
                  <c:v>13.209</c:v>
                </c:pt>
                <c:pt idx="14065">
                  <c:v>13.233000000000001</c:v>
                </c:pt>
                <c:pt idx="14066">
                  <c:v>13.257</c:v>
                </c:pt>
                <c:pt idx="14067">
                  <c:v>13.281000000000001</c:v>
                </c:pt>
                <c:pt idx="14068">
                  <c:v>13.305</c:v>
                </c:pt>
                <c:pt idx="14069">
                  <c:v>13.329000000000001</c:v>
                </c:pt>
                <c:pt idx="14070">
                  <c:v>13.353</c:v>
                </c:pt>
                <c:pt idx="14071">
                  <c:v>13.377000000000001</c:v>
                </c:pt>
                <c:pt idx="14072">
                  <c:v>13.425000000000001</c:v>
                </c:pt>
                <c:pt idx="14073">
                  <c:v>13.425000000000001</c:v>
                </c:pt>
                <c:pt idx="14074">
                  <c:v>13.425000000000001</c:v>
                </c:pt>
                <c:pt idx="14075">
                  <c:v>13.425000000000001</c:v>
                </c:pt>
                <c:pt idx="14076">
                  <c:v>13.425000000000001</c:v>
                </c:pt>
                <c:pt idx="14077">
                  <c:v>13.425000000000001</c:v>
                </c:pt>
                <c:pt idx="14078">
                  <c:v>13.449</c:v>
                </c:pt>
                <c:pt idx="14079">
                  <c:v>13.425000000000001</c:v>
                </c:pt>
                <c:pt idx="14080">
                  <c:v>13.401</c:v>
                </c:pt>
                <c:pt idx="14081">
                  <c:v>13.377000000000001</c:v>
                </c:pt>
                <c:pt idx="14082">
                  <c:v>13.353</c:v>
                </c:pt>
                <c:pt idx="14083">
                  <c:v>13.329000000000001</c:v>
                </c:pt>
                <c:pt idx="14084">
                  <c:v>13.329000000000001</c:v>
                </c:pt>
                <c:pt idx="14085">
                  <c:v>13.305</c:v>
                </c:pt>
                <c:pt idx="14086">
                  <c:v>13.281000000000001</c:v>
                </c:pt>
                <c:pt idx="14087">
                  <c:v>13.257</c:v>
                </c:pt>
                <c:pt idx="14088">
                  <c:v>13.233000000000001</c:v>
                </c:pt>
                <c:pt idx="14089">
                  <c:v>13.185</c:v>
                </c:pt>
                <c:pt idx="14090">
                  <c:v>13.185</c:v>
                </c:pt>
                <c:pt idx="14091">
                  <c:v>13.161</c:v>
                </c:pt>
                <c:pt idx="14092">
                  <c:v>13.137</c:v>
                </c:pt>
                <c:pt idx="14093">
                  <c:v>13.137</c:v>
                </c:pt>
                <c:pt idx="14094">
                  <c:v>13.112</c:v>
                </c:pt>
                <c:pt idx="14095">
                  <c:v>13.087999999999999</c:v>
                </c:pt>
                <c:pt idx="14096">
                  <c:v>13.087999999999999</c:v>
                </c:pt>
                <c:pt idx="14097">
                  <c:v>13.064</c:v>
                </c:pt>
                <c:pt idx="14098">
                  <c:v>13.04</c:v>
                </c:pt>
                <c:pt idx="14099">
                  <c:v>13.04</c:v>
                </c:pt>
                <c:pt idx="14100">
                  <c:v>13.016</c:v>
                </c:pt>
                <c:pt idx="14101">
                  <c:v>13.016</c:v>
                </c:pt>
                <c:pt idx="14102">
                  <c:v>13.04</c:v>
                </c:pt>
                <c:pt idx="14103">
                  <c:v>13.04</c:v>
                </c:pt>
                <c:pt idx="14104">
                  <c:v>13.04</c:v>
                </c:pt>
                <c:pt idx="14105">
                  <c:v>13.064</c:v>
                </c:pt>
                <c:pt idx="14106">
                  <c:v>13.064</c:v>
                </c:pt>
                <c:pt idx="14107">
                  <c:v>13.087999999999999</c:v>
                </c:pt>
                <c:pt idx="14108">
                  <c:v>13.087999999999999</c:v>
                </c:pt>
                <c:pt idx="14109">
                  <c:v>13.112</c:v>
                </c:pt>
                <c:pt idx="14110">
                  <c:v>13.112</c:v>
                </c:pt>
                <c:pt idx="14111">
                  <c:v>13.137</c:v>
                </c:pt>
                <c:pt idx="14112">
                  <c:v>13.161</c:v>
                </c:pt>
                <c:pt idx="14113">
                  <c:v>13.185</c:v>
                </c:pt>
                <c:pt idx="14114">
                  <c:v>13.185</c:v>
                </c:pt>
                <c:pt idx="14115">
                  <c:v>13.209</c:v>
                </c:pt>
                <c:pt idx="14116">
                  <c:v>13.209</c:v>
                </c:pt>
                <c:pt idx="14117">
                  <c:v>13.209</c:v>
                </c:pt>
                <c:pt idx="14118">
                  <c:v>13.209</c:v>
                </c:pt>
                <c:pt idx="14119">
                  <c:v>13.209</c:v>
                </c:pt>
                <c:pt idx="14120">
                  <c:v>13.209</c:v>
                </c:pt>
                <c:pt idx="14121">
                  <c:v>13.209</c:v>
                </c:pt>
                <c:pt idx="14122">
                  <c:v>13.209</c:v>
                </c:pt>
                <c:pt idx="14123">
                  <c:v>13.209</c:v>
                </c:pt>
                <c:pt idx="14124">
                  <c:v>13.209</c:v>
                </c:pt>
                <c:pt idx="14125">
                  <c:v>13.209</c:v>
                </c:pt>
                <c:pt idx="14126">
                  <c:v>13.209</c:v>
                </c:pt>
                <c:pt idx="14127">
                  <c:v>13.185</c:v>
                </c:pt>
                <c:pt idx="14128">
                  <c:v>13.185</c:v>
                </c:pt>
                <c:pt idx="14129">
                  <c:v>13.161</c:v>
                </c:pt>
                <c:pt idx="14130">
                  <c:v>13.137</c:v>
                </c:pt>
                <c:pt idx="14131">
                  <c:v>13.137</c:v>
                </c:pt>
                <c:pt idx="14132">
                  <c:v>13.112</c:v>
                </c:pt>
                <c:pt idx="14133">
                  <c:v>13.087999999999999</c:v>
                </c:pt>
                <c:pt idx="14134">
                  <c:v>13.064</c:v>
                </c:pt>
                <c:pt idx="14135">
                  <c:v>13.064</c:v>
                </c:pt>
                <c:pt idx="14136">
                  <c:v>13.04</c:v>
                </c:pt>
                <c:pt idx="14137">
                  <c:v>13.04</c:v>
                </c:pt>
                <c:pt idx="14138">
                  <c:v>13.04</c:v>
                </c:pt>
                <c:pt idx="14139">
                  <c:v>13.04</c:v>
                </c:pt>
                <c:pt idx="14140">
                  <c:v>13.016</c:v>
                </c:pt>
                <c:pt idx="14141">
                  <c:v>13.016</c:v>
                </c:pt>
                <c:pt idx="14142">
                  <c:v>13.016</c:v>
                </c:pt>
                <c:pt idx="14143">
                  <c:v>13.016</c:v>
                </c:pt>
                <c:pt idx="14144">
                  <c:v>13.016</c:v>
                </c:pt>
                <c:pt idx="14145">
                  <c:v>13.04</c:v>
                </c:pt>
                <c:pt idx="14146">
                  <c:v>13.064</c:v>
                </c:pt>
                <c:pt idx="14147">
                  <c:v>13.112</c:v>
                </c:pt>
                <c:pt idx="14148">
                  <c:v>13.161</c:v>
                </c:pt>
                <c:pt idx="14149">
                  <c:v>13.209</c:v>
                </c:pt>
                <c:pt idx="14150">
                  <c:v>13.257</c:v>
                </c:pt>
                <c:pt idx="14151">
                  <c:v>13.329000000000001</c:v>
                </c:pt>
                <c:pt idx="14152">
                  <c:v>13.377000000000001</c:v>
                </c:pt>
                <c:pt idx="14153">
                  <c:v>13.425000000000001</c:v>
                </c:pt>
                <c:pt idx="14154">
                  <c:v>13.449</c:v>
                </c:pt>
                <c:pt idx="14155">
                  <c:v>13.473000000000001</c:v>
                </c:pt>
                <c:pt idx="14156">
                  <c:v>13.522</c:v>
                </c:pt>
                <c:pt idx="14157">
                  <c:v>13.545999999999999</c:v>
                </c:pt>
                <c:pt idx="14158">
                  <c:v>13.57</c:v>
                </c:pt>
                <c:pt idx="14159">
                  <c:v>13.545999999999999</c:v>
                </c:pt>
                <c:pt idx="14160">
                  <c:v>13.618</c:v>
                </c:pt>
                <c:pt idx="14161">
                  <c:v>13.545999999999999</c:v>
                </c:pt>
                <c:pt idx="14162">
                  <c:v>13.545999999999999</c:v>
                </c:pt>
                <c:pt idx="14163">
                  <c:v>13.545999999999999</c:v>
                </c:pt>
                <c:pt idx="14164">
                  <c:v>13.593999999999999</c:v>
                </c:pt>
                <c:pt idx="14165">
                  <c:v>13.618</c:v>
                </c:pt>
                <c:pt idx="14166">
                  <c:v>13.618</c:v>
                </c:pt>
                <c:pt idx="14167">
                  <c:v>13.618</c:v>
                </c:pt>
                <c:pt idx="14168">
                  <c:v>13.641999999999999</c:v>
                </c:pt>
                <c:pt idx="14169">
                  <c:v>13.618</c:v>
                </c:pt>
                <c:pt idx="14170">
                  <c:v>13.666</c:v>
                </c:pt>
                <c:pt idx="14171">
                  <c:v>13.69</c:v>
                </c:pt>
                <c:pt idx="14172">
                  <c:v>13.641999999999999</c:v>
                </c:pt>
                <c:pt idx="14173">
                  <c:v>13.666</c:v>
                </c:pt>
                <c:pt idx="14174">
                  <c:v>13.618</c:v>
                </c:pt>
                <c:pt idx="14175">
                  <c:v>13.57</c:v>
                </c:pt>
                <c:pt idx="14176">
                  <c:v>13.57</c:v>
                </c:pt>
                <c:pt idx="14177">
                  <c:v>13.522</c:v>
                </c:pt>
                <c:pt idx="14178">
                  <c:v>13.545999999999999</c:v>
                </c:pt>
                <c:pt idx="14179">
                  <c:v>13.522</c:v>
                </c:pt>
                <c:pt idx="14180">
                  <c:v>13.473000000000001</c:v>
                </c:pt>
                <c:pt idx="14181">
                  <c:v>13.449</c:v>
                </c:pt>
                <c:pt idx="14182">
                  <c:v>13.401</c:v>
                </c:pt>
                <c:pt idx="14183">
                  <c:v>13.353</c:v>
                </c:pt>
                <c:pt idx="14184">
                  <c:v>13.329000000000001</c:v>
                </c:pt>
                <c:pt idx="14185">
                  <c:v>13.281000000000001</c:v>
                </c:pt>
                <c:pt idx="14186">
                  <c:v>13.281000000000001</c:v>
                </c:pt>
                <c:pt idx="14187">
                  <c:v>13.257</c:v>
                </c:pt>
                <c:pt idx="14188">
                  <c:v>13.233000000000001</c:v>
                </c:pt>
                <c:pt idx="14189">
                  <c:v>13.185</c:v>
                </c:pt>
                <c:pt idx="14190">
                  <c:v>13.161</c:v>
                </c:pt>
                <c:pt idx="14191">
                  <c:v>13.137</c:v>
                </c:pt>
                <c:pt idx="14192">
                  <c:v>13.137</c:v>
                </c:pt>
                <c:pt idx="14193">
                  <c:v>13.112</c:v>
                </c:pt>
                <c:pt idx="14194">
                  <c:v>13.087999999999999</c:v>
                </c:pt>
                <c:pt idx="14195">
                  <c:v>13.087999999999999</c:v>
                </c:pt>
                <c:pt idx="14196">
                  <c:v>13.064</c:v>
                </c:pt>
                <c:pt idx="14197">
                  <c:v>13.04</c:v>
                </c:pt>
                <c:pt idx="14198">
                  <c:v>13.04</c:v>
                </c:pt>
                <c:pt idx="14199">
                  <c:v>13.016</c:v>
                </c:pt>
                <c:pt idx="14200">
                  <c:v>12.992000000000001</c:v>
                </c:pt>
                <c:pt idx="14201">
                  <c:v>12.968</c:v>
                </c:pt>
                <c:pt idx="14202">
                  <c:v>12.944000000000001</c:v>
                </c:pt>
                <c:pt idx="14203">
                  <c:v>12.944000000000001</c:v>
                </c:pt>
                <c:pt idx="14204">
                  <c:v>12.92</c:v>
                </c:pt>
                <c:pt idx="14205">
                  <c:v>12.92</c:v>
                </c:pt>
                <c:pt idx="14206">
                  <c:v>12.896000000000001</c:v>
                </c:pt>
                <c:pt idx="14207">
                  <c:v>12.896000000000001</c:v>
                </c:pt>
                <c:pt idx="14208">
                  <c:v>12.896000000000001</c:v>
                </c:pt>
                <c:pt idx="14209">
                  <c:v>12.896000000000001</c:v>
                </c:pt>
                <c:pt idx="14210">
                  <c:v>12.896000000000001</c:v>
                </c:pt>
                <c:pt idx="14211">
                  <c:v>12.896000000000001</c:v>
                </c:pt>
                <c:pt idx="14212">
                  <c:v>12.896000000000001</c:v>
                </c:pt>
                <c:pt idx="14213">
                  <c:v>12.896000000000001</c:v>
                </c:pt>
                <c:pt idx="14214">
                  <c:v>12.92</c:v>
                </c:pt>
                <c:pt idx="14215">
                  <c:v>12.92</c:v>
                </c:pt>
                <c:pt idx="14216">
                  <c:v>12.92</c:v>
                </c:pt>
                <c:pt idx="14217">
                  <c:v>12.944000000000001</c:v>
                </c:pt>
                <c:pt idx="14218">
                  <c:v>12.944000000000001</c:v>
                </c:pt>
                <c:pt idx="14219">
                  <c:v>12.944000000000001</c:v>
                </c:pt>
                <c:pt idx="14220">
                  <c:v>12.944000000000001</c:v>
                </c:pt>
                <c:pt idx="14221">
                  <c:v>12.92</c:v>
                </c:pt>
                <c:pt idx="14222">
                  <c:v>12.92</c:v>
                </c:pt>
                <c:pt idx="14223">
                  <c:v>12.92</c:v>
                </c:pt>
                <c:pt idx="14224">
                  <c:v>12.896000000000001</c:v>
                </c:pt>
                <c:pt idx="14225">
                  <c:v>12.896000000000001</c:v>
                </c:pt>
                <c:pt idx="14226">
                  <c:v>12.871</c:v>
                </c:pt>
                <c:pt idx="14227">
                  <c:v>12.871</c:v>
                </c:pt>
                <c:pt idx="14228">
                  <c:v>12.847</c:v>
                </c:pt>
                <c:pt idx="14229">
                  <c:v>12.847</c:v>
                </c:pt>
                <c:pt idx="14230">
                  <c:v>12.847</c:v>
                </c:pt>
                <c:pt idx="14231">
                  <c:v>12.823</c:v>
                </c:pt>
                <c:pt idx="14232">
                  <c:v>12.798999999999999</c:v>
                </c:pt>
                <c:pt idx="14233">
                  <c:v>12.798999999999999</c:v>
                </c:pt>
                <c:pt idx="14234">
                  <c:v>12.775</c:v>
                </c:pt>
                <c:pt idx="14235">
                  <c:v>12.775</c:v>
                </c:pt>
                <c:pt idx="14236">
                  <c:v>12.775</c:v>
                </c:pt>
                <c:pt idx="14237">
                  <c:v>12.775</c:v>
                </c:pt>
                <c:pt idx="14238">
                  <c:v>12.798999999999999</c:v>
                </c:pt>
                <c:pt idx="14239">
                  <c:v>12.798999999999999</c:v>
                </c:pt>
                <c:pt idx="14240">
                  <c:v>12.823</c:v>
                </c:pt>
                <c:pt idx="14241">
                  <c:v>12.847</c:v>
                </c:pt>
                <c:pt idx="14242">
                  <c:v>12.896000000000001</c:v>
                </c:pt>
                <c:pt idx="14243">
                  <c:v>12.944000000000001</c:v>
                </c:pt>
                <c:pt idx="14244">
                  <c:v>13.016</c:v>
                </c:pt>
                <c:pt idx="14245">
                  <c:v>13.064</c:v>
                </c:pt>
                <c:pt idx="14246">
                  <c:v>13.137</c:v>
                </c:pt>
                <c:pt idx="14247">
                  <c:v>13.185</c:v>
                </c:pt>
                <c:pt idx="14248">
                  <c:v>13.233000000000001</c:v>
                </c:pt>
                <c:pt idx="14249">
                  <c:v>13.281000000000001</c:v>
                </c:pt>
                <c:pt idx="14250">
                  <c:v>13.329000000000001</c:v>
                </c:pt>
                <c:pt idx="14251">
                  <c:v>13.377000000000001</c:v>
                </c:pt>
                <c:pt idx="14252">
                  <c:v>13.425000000000001</c:v>
                </c:pt>
                <c:pt idx="14253">
                  <c:v>13.473000000000001</c:v>
                </c:pt>
                <c:pt idx="14254">
                  <c:v>13.497</c:v>
                </c:pt>
                <c:pt idx="14255">
                  <c:v>13.545999999999999</c:v>
                </c:pt>
                <c:pt idx="14256">
                  <c:v>13.57</c:v>
                </c:pt>
                <c:pt idx="14257">
                  <c:v>13.593999999999999</c:v>
                </c:pt>
                <c:pt idx="14258">
                  <c:v>13.618</c:v>
                </c:pt>
                <c:pt idx="14259">
                  <c:v>13.641999999999999</c:v>
                </c:pt>
                <c:pt idx="14260">
                  <c:v>13.641999999999999</c:v>
                </c:pt>
                <c:pt idx="14261">
                  <c:v>13.641999999999999</c:v>
                </c:pt>
                <c:pt idx="14262">
                  <c:v>13.666</c:v>
                </c:pt>
                <c:pt idx="14263">
                  <c:v>13.666</c:v>
                </c:pt>
                <c:pt idx="14264">
                  <c:v>13.69</c:v>
                </c:pt>
                <c:pt idx="14265">
                  <c:v>13.666</c:v>
                </c:pt>
                <c:pt idx="14266">
                  <c:v>13.666</c:v>
                </c:pt>
                <c:pt idx="14267">
                  <c:v>13.69</c:v>
                </c:pt>
                <c:pt idx="14268">
                  <c:v>13.666</c:v>
                </c:pt>
                <c:pt idx="14269">
                  <c:v>13.666</c:v>
                </c:pt>
                <c:pt idx="14270">
                  <c:v>13.641999999999999</c:v>
                </c:pt>
                <c:pt idx="14271">
                  <c:v>13.618</c:v>
                </c:pt>
                <c:pt idx="14272">
                  <c:v>13.618</c:v>
                </c:pt>
                <c:pt idx="14273">
                  <c:v>13.593999999999999</c:v>
                </c:pt>
                <c:pt idx="14274">
                  <c:v>13.57</c:v>
                </c:pt>
                <c:pt idx="14275">
                  <c:v>13.545999999999999</c:v>
                </c:pt>
                <c:pt idx="14276">
                  <c:v>13.522</c:v>
                </c:pt>
                <c:pt idx="14277">
                  <c:v>13.473000000000001</c:v>
                </c:pt>
                <c:pt idx="14278">
                  <c:v>13.425000000000001</c:v>
                </c:pt>
                <c:pt idx="14279">
                  <c:v>13.377000000000001</c:v>
                </c:pt>
                <c:pt idx="14280">
                  <c:v>13.329000000000001</c:v>
                </c:pt>
                <c:pt idx="14281">
                  <c:v>13.305</c:v>
                </c:pt>
                <c:pt idx="14282">
                  <c:v>13.257</c:v>
                </c:pt>
                <c:pt idx="14283">
                  <c:v>13.233000000000001</c:v>
                </c:pt>
                <c:pt idx="14284">
                  <c:v>13.185</c:v>
                </c:pt>
                <c:pt idx="14285">
                  <c:v>13.161</c:v>
                </c:pt>
                <c:pt idx="14286">
                  <c:v>13.137</c:v>
                </c:pt>
                <c:pt idx="14287">
                  <c:v>13.112</c:v>
                </c:pt>
                <c:pt idx="14288">
                  <c:v>13.087999999999999</c:v>
                </c:pt>
                <c:pt idx="14289">
                  <c:v>13.064</c:v>
                </c:pt>
                <c:pt idx="14290">
                  <c:v>13.064</c:v>
                </c:pt>
                <c:pt idx="14291">
                  <c:v>13.04</c:v>
                </c:pt>
                <c:pt idx="14292">
                  <c:v>12.992000000000001</c:v>
                </c:pt>
                <c:pt idx="14293">
                  <c:v>12.968</c:v>
                </c:pt>
                <c:pt idx="14294">
                  <c:v>12.968</c:v>
                </c:pt>
                <c:pt idx="14295">
                  <c:v>12.944000000000001</c:v>
                </c:pt>
                <c:pt idx="14296">
                  <c:v>12.944000000000001</c:v>
                </c:pt>
                <c:pt idx="14297">
                  <c:v>12.92</c:v>
                </c:pt>
                <c:pt idx="14298">
                  <c:v>12.92</c:v>
                </c:pt>
                <c:pt idx="14299">
                  <c:v>12.92</c:v>
                </c:pt>
                <c:pt idx="14300">
                  <c:v>12.92</c:v>
                </c:pt>
                <c:pt idx="14301">
                  <c:v>12.92</c:v>
                </c:pt>
                <c:pt idx="14302">
                  <c:v>12.92</c:v>
                </c:pt>
                <c:pt idx="14303">
                  <c:v>12.92</c:v>
                </c:pt>
                <c:pt idx="14304">
                  <c:v>12.944000000000001</c:v>
                </c:pt>
                <c:pt idx="14305">
                  <c:v>12.968</c:v>
                </c:pt>
                <c:pt idx="14306">
                  <c:v>12.992000000000001</c:v>
                </c:pt>
                <c:pt idx="14307">
                  <c:v>13.016</c:v>
                </c:pt>
                <c:pt idx="14308">
                  <c:v>13.04</c:v>
                </c:pt>
                <c:pt idx="14309">
                  <c:v>13.064</c:v>
                </c:pt>
                <c:pt idx="14310">
                  <c:v>13.064</c:v>
                </c:pt>
                <c:pt idx="14311">
                  <c:v>13.064</c:v>
                </c:pt>
                <c:pt idx="14312">
                  <c:v>13.064</c:v>
                </c:pt>
                <c:pt idx="14313">
                  <c:v>13.064</c:v>
                </c:pt>
                <c:pt idx="14314">
                  <c:v>13.064</c:v>
                </c:pt>
                <c:pt idx="14315">
                  <c:v>13.04</c:v>
                </c:pt>
                <c:pt idx="14316">
                  <c:v>13.016</c:v>
                </c:pt>
                <c:pt idx="14317">
                  <c:v>12.992000000000001</c:v>
                </c:pt>
                <c:pt idx="14318">
                  <c:v>12.968</c:v>
                </c:pt>
                <c:pt idx="14319">
                  <c:v>12.944000000000001</c:v>
                </c:pt>
                <c:pt idx="14320">
                  <c:v>12.944000000000001</c:v>
                </c:pt>
                <c:pt idx="14321">
                  <c:v>12.92</c:v>
                </c:pt>
                <c:pt idx="14322">
                  <c:v>12.896000000000001</c:v>
                </c:pt>
                <c:pt idx="14323">
                  <c:v>12.896000000000001</c:v>
                </c:pt>
                <c:pt idx="14324">
                  <c:v>12.871</c:v>
                </c:pt>
                <c:pt idx="14325">
                  <c:v>12.871</c:v>
                </c:pt>
                <c:pt idx="14326">
                  <c:v>12.896000000000001</c:v>
                </c:pt>
                <c:pt idx="14327">
                  <c:v>12.896000000000001</c:v>
                </c:pt>
                <c:pt idx="14328">
                  <c:v>12.896000000000001</c:v>
                </c:pt>
                <c:pt idx="14329">
                  <c:v>12.92</c:v>
                </c:pt>
                <c:pt idx="14330">
                  <c:v>12.92</c:v>
                </c:pt>
                <c:pt idx="14331">
                  <c:v>12.944000000000001</c:v>
                </c:pt>
                <c:pt idx="14332">
                  <c:v>12.944000000000001</c:v>
                </c:pt>
                <c:pt idx="14333">
                  <c:v>12.992000000000001</c:v>
                </c:pt>
                <c:pt idx="14334">
                  <c:v>13.016</c:v>
                </c:pt>
                <c:pt idx="14335">
                  <c:v>13.04</c:v>
                </c:pt>
                <c:pt idx="14336">
                  <c:v>13.087999999999999</c:v>
                </c:pt>
                <c:pt idx="14337">
                  <c:v>13.112</c:v>
                </c:pt>
                <c:pt idx="14338">
                  <c:v>13.161</c:v>
                </c:pt>
                <c:pt idx="14339">
                  <c:v>13.185</c:v>
                </c:pt>
                <c:pt idx="14340">
                  <c:v>13.233000000000001</c:v>
                </c:pt>
                <c:pt idx="14341">
                  <c:v>13.281000000000001</c:v>
                </c:pt>
                <c:pt idx="14342">
                  <c:v>13.329000000000001</c:v>
                </c:pt>
                <c:pt idx="14343">
                  <c:v>13.425000000000001</c:v>
                </c:pt>
                <c:pt idx="14344">
                  <c:v>13.473000000000001</c:v>
                </c:pt>
                <c:pt idx="14345">
                  <c:v>13.522</c:v>
                </c:pt>
                <c:pt idx="14346">
                  <c:v>13.57</c:v>
                </c:pt>
                <c:pt idx="14347">
                  <c:v>13.618</c:v>
                </c:pt>
                <c:pt idx="14348">
                  <c:v>13.666</c:v>
                </c:pt>
                <c:pt idx="14349">
                  <c:v>13.69</c:v>
                </c:pt>
                <c:pt idx="14350">
                  <c:v>13.714</c:v>
                </c:pt>
                <c:pt idx="14351">
                  <c:v>13.714</c:v>
                </c:pt>
                <c:pt idx="14352">
                  <c:v>13.738</c:v>
                </c:pt>
                <c:pt idx="14353">
                  <c:v>13.81</c:v>
                </c:pt>
                <c:pt idx="14354">
                  <c:v>13.858000000000001</c:v>
                </c:pt>
                <c:pt idx="14355">
                  <c:v>13.906000000000001</c:v>
                </c:pt>
                <c:pt idx="14356">
                  <c:v>13.906000000000001</c:v>
                </c:pt>
                <c:pt idx="14357">
                  <c:v>13.93</c:v>
                </c:pt>
                <c:pt idx="14358">
                  <c:v>13.978</c:v>
                </c:pt>
                <c:pt idx="14359">
                  <c:v>14.026</c:v>
                </c:pt>
                <c:pt idx="14360">
                  <c:v>14.05</c:v>
                </c:pt>
                <c:pt idx="14361">
                  <c:v>14.026</c:v>
                </c:pt>
                <c:pt idx="14362">
                  <c:v>14.098000000000001</c:v>
                </c:pt>
                <c:pt idx="14363">
                  <c:v>14.098000000000001</c:v>
                </c:pt>
                <c:pt idx="14364">
                  <c:v>14.122</c:v>
                </c:pt>
                <c:pt idx="14365">
                  <c:v>14.098000000000001</c:v>
                </c:pt>
                <c:pt idx="14366">
                  <c:v>14.146000000000001</c:v>
                </c:pt>
                <c:pt idx="14367">
                  <c:v>14.146000000000001</c:v>
                </c:pt>
                <c:pt idx="14368">
                  <c:v>14.17</c:v>
                </c:pt>
                <c:pt idx="14369">
                  <c:v>14.146000000000001</c:v>
                </c:pt>
                <c:pt idx="14370">
                  <c:v>14.146000000000001</c:v>
                </c:pt>
                <c:pt idx="14371">
                  <c:v>14.098000000000001</c:v>
                </c:pt>
                <c:pt idx="14372">
                  <c:v>14.074</c:v>
                </c:pt>
                <c:pt idx="14373">
                  <c:v>14.05</c:v>
                </c:pt>
                <c:pt idx="14374">
                  <c:v>14.002000000000001</c:v>
                </c:pt>
                <c:pt idx="14375">
                  <c:v>13.978</c:v>
                </c:pt>
                <c:pt idx="14376">
                  <c:v>13.978</c:v>
                </c:pt>
                <c:pt idx="14377">
                  <c:v>13.978</c:v>
                </c:pt>
                <c:pt idx="14378">
                  <c:v>14.002000000000001</c:v>
                </c:pt>
                <c:pt idx="14379">
                  <c:v>14.002000000000001</c:v>
                </c:pt>
                <c:pt idx="14380">
                  <c:v>13.978</c:v>
                </c:pt>
                <c:pt idx="14381">
                  <c:v>13.954000000000001</c:v>
                </c:pt>
                <c:pt idx="14382">
                  <c:v>13.954000000000001</c:v>
                </c:pt>
                <c:pt idx="14383">
                  <c:v>13.978</c:v>
                </c:pt>
                <c:pt idx="14384">
                  <c:v>14.002000000000001</c:v>
                </c:pt>
                <c:pt idx="14385">
                  <c:v>14.002000000000001</c:v>
                </c:pt>
                <c:pt idx="14386">
                  <c:v>14.002000000000001</c:v>
                </c:pt>
                <c:pt idx="14387">
                  <c:v>14.026</c:v>
                </c:pt>
                <c:pt idx="14388">
                  <c:v>14.026</c:v>
                </c:pt>
                <c:pt idx="14389">
                  <c:v>14.026</c:v>
                </c:pt>
                <c:pt idx="14390">
                  <c:v>14.05</c:v>
                </c:pt>
                <c:pt idx="14391">
                  <c:v>14.05</c:v>
                </c:pt>
                <c:pt idx="14392">
                  <c:v>14.05</c:v>
                </c:pt>
                <c:pt idx="14393">
                  <c:v>14.05</c:v>
                </c:pt>
                <c:pt idx="14394">
                  <c:v>14.074</c:v>
                </c:pt>
                <c:pt idx="14395">
                  <c:v>14.074</c:v>
                </c:pt>
                <c:pt idx="14396">
                  <c:v>14.074</c:v>
                </c:pt>
                <c:pt idx="14397">
                  <c:v>14.05</c:v>
                </c:pt>
                <c:pt idx="14398">
                  <c:v>14.05</c:v>
                </c:pt>
                <c:pt idx="14399">
                  <c:v>14.05</c:v>
                </c:pt>
                <c:pt idx="14400">
                  <c:v>14.05</c:v>
                </c:pt>
                <c:pt idx="14401">
                  <c:v>14.026</c:v>
                </c:pt>
                <c:pt idx="14402">
                  <c:v>13.978</c:v>
                </c:pt>
                <c:pt idx="14403">
                  <c:v>13.954000000000001</c:v>
                </c:pt>
                <c:pt idx="14404">
                  <c:v>13.906000000000001</c:v>
                </c:pt>
                <c:pt idx="14405">
                  <c:v>13.858000000000001</c:v>
                </c:pt>
                <c:pt idx="14406">
                  <c:v>13.81</c:v>
                </c:pt>
                <c:pt idx="14407">
                  <c:v>13.762</c:v>
                </c:pt>
                <c:pt idx="14408">
                  <c:v>13.738</c:v>
                </c:pt>
                <c:pt idx="14409">
                  <c:v>13.714</c:v>
                </c:pt>
                <c:pt idx="14410">
                  <c:v>13.666</c:v>
                </c:pt>
                <c:pt idx="14411">
                  <c:v>13.641999999999999</c:v>
                </c:pt>
                <c:pt idx="14412">
                  <c:v>13.618</c:v>
                </c:pt>
                <c:pt idx="14413">
                  <c:v>13.593999999999999</c:v>
                </c:pt>
                <c:pt idx="14414">
                  <c:v>13.593999999999999</c:v>
                </c:pt>
                <c:pt idx="14415">
                  <c:v>13.57</c:v>
                </c:pt>
                <c:pt idx="14416">
                  <c:v>13.57</c:v>
                </c:pt>
                <c:pt idx="14417">
                  <c:v>13.57</c:v>
                </c:pt>
                <c:pt idx="14418">
                  <c:v>13.545999999999999</c:v>
                </c:pt>
                <c:pt idx="14419">
                  <c:v>13.545999999999999</c:v>
                </c:pt>
                <c:pt idx="14420">
                  <c:v>13.545999999999999</c:v>
                </c:pt>
                <c:pt idx="14421">
                  <c:v>13.545999999999999</c:v>
                </c:pt>
                <c:pt idx="14422">
                  <c:v>13.545999999999999</c:v>
                </c:pt>
                <c:pt idx="14423">
                  <c:v>13.522</c:v>
                </c:pt>
                <c:pt idx="14424">
                  <c:v>13.522</c:v>
                </c:pt>
                <c:pt idx="14425">
                  <c:v>13.522</c:v>
                </c:pt>
                <c:pt idx="14426">
                  <c:v>13.522</c:v>
                </c:pt>
                <c:pt idx="14427">
                  <c:v>13.522</c:v>
                </c:pt>
                <c:pt idx="14428">
                  <c:v>13.522</c:v>
                </c:pt>
                <c:pt idx="14429">
                  <c:v>13.522</c:v>
                </c:pt>
                <c:pt idx="14430">
                  <c:v>13.522</c:v>
                </c:pt>
                <c:pt idx="14431">
                  <c:v>13.522</c:v>
                </c:pt>
                <c:pt idx="14432">
                  <c:v>13.497</c:v>
                </c:pt>
                <c:pt idx="14433">
                  <c:v>13.522</c:v>
                </c:pt>
                <c:pt idx="14434">
                  <c:v>13.522</c:v>
                </c:pt>
                <c:pt idx="14435">
                  <c:v>13.545999999999999</c:v>
                </c:pt>
                <c:pt idx="14436">
                  <c:v>13.593999999999999</c:v>
                </c:pt>
                <c:pt idx="14437">
                  <c:v>13.618</c:v>
                </c:pt>
                <c:pt idx="14438">
                  <c:v>13.666</c:v>
                </c:pt>
                <c:pt idx="14439">
                  <c:v>13.714</c:v>
                </c:pt>
                <c:pt idx="14440">
                  <c:v>13.738</c:v>
                </c:pt>
                <c:pt idx="14441">
                  <c:v>13.762</c:v>
                </c:pt>
                <c:pt idx="14442">
                  <c:v>13.786</c:v>
                </c:pt>
                <c:pt idx="14443">
                  <c:v>13.81</c:v>
                </c:pt>
                <c:pt idx="14444">
                  <c:v>13.834</c:v>
                </c:pt>
                <c:pt idx="14445">
                  <c:v>13.834</c:v>
                </c:pt>
                <c:pt idx="14446">
                  <c:v>13.858000000000001</c:v>
                </c:pt>
                <c:pt idx="14447">
                  <c:v>13.882</c:v>
                </c:pt>
                <c:pt idx="14448">
                  <c:v>13.882</c:v>
                </c:pt>
                <c:pt idx="14449">
                  <c:v>13.906000000000001</c:v>
                </c:pt>
                <c:pt idx="14450">
                  <c:v>13.858000000000001</c:v>
                </c:pt>
                <c:pt idx="14451">
                  <c:v>13.906000000000001</c:v>
                </c:pt>
                <c:pt idx="14452">
                  <c:v>13.834</c:v>
                </c:pt>
                <c:pt idx="14453">
                  <c:v>13.762</c:v>
                </c:pt>
                <c:pt idx="14454">
                  <c:v>13.762</c:v>
                </c:pt>
                <c:pt idx="14455">
                  <c:v>13.738</c:v>
                </c:pt>
                <c:pt idx="14456">
                  <c:v>13.738</c:v>
                </c:pt>
                <c:pt idx="14457">
                  <c:v>13.738</c:v>
                </c:pt>
                <c:pt idx="14458">
                  <c:v>13.834</c:v>
                </c:pt>
                <c:pt idx="14459">
                  <c:v>13.81</c:v>
                </c:pt>
                <c:pt idx="14460">
                  <c:v>13.858000000000001</c:v>
                </c:pt>
                <c:pt idx="14461">
                  <c:v>13.882</c:v>
                </c:pt>
                <c:pt idx="14462">
                  <c:v>13.834</c:v>
                </c:pt>
                <c:pt idx="14463">
                  <c:v>13.786</c:v>
                </c:pt>
                <c:pt idx="14464">
                  <c:v>13.762</c:v>
                </c:pt>
                <c:pt idx="14465">
                  <c:v>13.762</c:v>
                </c:pt>
                <c:pt idx="14466">
                  <c:v>13.786</c:v>
                </c:pt>
                <c:pt idx="14467">
                  <c:v>13.786</c:v>
                </c:pt>
                <c:pt idx="14468">
                  <c:v>13.81</c:v>
                </c:pt>
                <c:pt idx="14469">
                  <c:v>13.858000000000001</c:v>
                </c:pt>
                <c:pt idx="14470">
                  <c:v>13.882</c:v>
                </c:pt>
                <c:pt idx="14471">
                  <c:v>13.906000000000001</c:v>
                </c:pt>
                <c:pt idx="14472">
                  <c:v>13.93</c:v>
                </c:pt>
                <c:pt idx="14473">
                  <c:v>13.954000000000001</c:v>
                </c:pt>
                <c:pt idx="14474">
                  <c:v>13.978</c:v>
                </c:pt>
                <c:pt idx="14475">
                  <c:v>14.026</c:v>
                </c:pt>
                <c:pt idx="14476">
                  <c:v>14.098000000000001</c:v>
                </c:pt>
                <c:pt idx="14477">
                  <c:v>14.122</c:v>
                </c:pt>
                <c:pt idx="14478">
                  <c:v>14.194000000000001</c:v>
                </c:pt>
                <c:pt idx="14479">
                  <c:v>14.242000000000001</c:v>
                </c:pt>
                <c:pt idx="14480">
                  <c:v>14.29</c:v>
                </c:pt>
                <c:pt idx="14481">
                  <c:v>14.337</c:v>
                </c:pt>
                <c:pt idx="14482">
                  <c:v>14.385</c:v>
                </c:pt>
                <c:pt idx="14483">
                  <c:v>14.433</c:v>
                </c:pt>
                <c:pt idx="14484">
                  <c:v>14.481</c:v>
                </c:pt>
                <c:pt idx="14485">
                  <c:v>14.505000000000001</c:v>
                </c:pt>
                <c:pt idx="14486">
                  <c:v>14.553000000000001</c:v>
                </c:pt>
                <c:pt idx="14487">
                  <c:v>14.577</c:v>
                </c:pt>
                <c:pt idx="14488">
                  <c:v>14.601000000000001</c:v>
                </c:pt>
                <c:pt idx="14489">
                  <c:v>14.601000000000001</c:v>
                </c:pt>
                <c:pt idx="14490">
                  <c:v>14.601000000000001</c:v>
                </c:pt>
                <c:pt idx="14491">
                  <c:v>14.577</c:v>
                </c:pt>
                <c:pt idx="14492">
                  <c:v>14.577</c:v>
                </c:pt>
                <c:pt idx="14493">
                  <c:v>14.577</c:v>
                </c:pt>
                <c:pt idx="14494">
                  <c:v>14.553000000000001</c:v>
                </c:pt>
                <c:pt idx="14495">
                  <c:v>14.553000000000001</c:v>
                </c:pt>
                <c:pt idx="14496">
                  <c:v>14.553000000000001</c:v>
                </c:pt>
                <c:pt idx="14497">
                  <c:v>14.529</c:v>
                </c:pt>
                <c:pt idx="14498">
                  <c:v>14.529</c:v>
                </c:pt>
                <c:pt idx="14499">
                  <c:v>14.529</c:v>
                </c:pt>
                <c:pt idx="14500">
                  <c:v>14.505000000000001</c:v>
                </c:pt>
                <c:pt idx="14501">
                  <c:v>14.505000000000001</c:v>
                </c:pt>
                <c:pt idx="14502">
                  <c:v>14.481</c:v>
                </c:pt>
                <c:pt idx="14503">
                  <c:v>14.481</c:v>
                </c:pt>
                <c:pt idx="14504">
                  <c:v>14.457000000000001</c:v>
                </c:pt>
                <c:pt idx="14505">
                  <c:v>14.433</c:v>
                </c:pt>
                <c:pt idx="14506">
                  <c:v>14.385</c:v>
                </c:pt>
                <c:pt idx="14507">
                  <c:v>14.361000000000001</c:v>
                </c:pt>
                <c:pt idx="14508">
                  <c:v>14.337</c:v>
                </c:pt>
                <c:pt idx="14509">
                  <c:v>14.314</c:v>
                </c:pt>
                <c:pt idx="14510">
                  <c:v>14.29</c:v>
                </c:pt>
                <c:pt idx="14511">
                  <c:v>14.266</c:v>
                </c:pt>
                <c:pt idx="14512">
                  <c:v>14.242000000000001</c:v>
                </c:pt>
                <c:pt idx="14513">
                  <c:v>14.218</c:v>
                </c:pt>
                <c:pt idx="14514">
                  <c:v>14.194000000000001</c:v>
                </c:pt>
                <c:pt idx="14515">
                  <c:v>14.17</c:v>
                </c:pt>
                <c:pt idx="14516">
                  <c:v>14.146000000000001</c:v>
                </c:pt>
                <c:pt idx="14517">
                  <c:v>14.146000000000001</c:v>
                </c:pt>
                <c:pt idx="14518">
                  <c:v>14.122</c:v>
                </c:pt>
                <c:pt idx="14519">
                  <c:v>14.098000000000001</c:v>
                </c:pt>
                <c:pt idx="14520">
                  <c:v>14.098000000000001</c:v>
                </c:pt>
                <c:pt idx="14521">
                  <c:v>14.05</c:v>
                </c:pt>
                <c:pt idx="14522">
                  <c:v>14.026</c:v>
                </c:pt>
                <c:pt idx="14523">
                  <c:v>14.002000000000001</c:v>
                </c:pt>
                <c:pt idx="14524">
                  <c:v>13.978</c:v>
                </c:pt>
                <c:pt idx="14525">
                  <c:v>13.93</c:v>
                </c:pt>
                <c:pt idx="14526">
                  <c:v>13.906000000000001</c:v>
                </c:pt>
                <c:pt idx="14527">
                  <c:v>13.882</c:v>
                </c:pt>
                <c:pt idx="14528">
                  <c:v>13.858000000000001</c:v>
                </c:pt>
                <c:pt idx="14529">
                  <c:v>13.858000000000001</c:v>
                </c:pt>
                <c:pt idx="14530">
                  <c:v>13.858000000000001</c:v>
                </c:pt>
                <c:pt idx="14531">
                  <c:v>13.882</c:v>
                </c:pt>
                <c:pt idx="14532">
                  <c:v>13.906000000000001</c:v>
                </c:pt>
                <c:pt idx="14533">
                  <c:v>13.93</c:v>
                </c:pt>
                <c:pt idx="14534">
                  <c:v>13.954000000000001</c:v>
                </c:pt>
                <c:pt idx="14535">
                  <c:v>13.954000000000001</c:v>
                </c:pt>
                <c:pt idx="14536">
                  <c:v>13.978</c:v>
                </c:pt>
                <c:pt idx="14537">
                  <c:v>13.978</c:v>
                </c:pt>
                <c:pt idx="14538">
                  <c:v>13.978</c:v>
                </c:pt>
                <c:pt idx="14539">
                  <c:v>14.002000000000001</c:v>
                </c:pt>
                <c:pt idx="14540">
                  <c:v>14.026</c:v>
                </c:pt>
                <c:pt idx="14541">
                  <c:v>14.05</c:v>
                </c:pt>
                <c:pt idx="14542">
                  <c:v>14.074</c:v>
                </c:pt>
                <c:pt idx="14543">
                  <c:v>14.098000000000001</c:v>
                </c:pt>
                <c:pt idx="14544">
                  <c:v>14.122</c:v>
                </c:pt>
                <c:pt idx="14545">
                  <c:v>14.146000000000001</c:v>
                </c:pt>
                <c:pt idx="14546">
                  <c:v>14.17</c:v>
                </c:pt>
                <c:pt idx="14547">
                  <c:v>14.194000000000001</c:v>
                </c:pt>
                <c:pt idx="14548">
                  <c:v>14.218</c:v>
                </c:pt>
                <c:pt idx="14549">
                  <c:v>14.242000000000001</c:v>
                </c:pt>
                <c:pt idx="14550">
                  <c:v>14.242000000000001</c:v>
                </c:pt>
                <c:pt idx="14551">
                  <c:v>14.194000000000001</c:v>
                </c:pt>
                <c:pt idx="14552">
                  <c:v>14.194000000000001</c:v>
                </c:pt>
                <c:pt idx="14553">
                  <c:v>14.17</c:v>
                </c:pt>
                <c:pt idx="14554">
                  <c:v>14.218</c:v>
                </c:pt>
                <c:pt idx="14555">
                  <c:v>14.218</c:v>
                </c:pt>
                <c:pt idx="14556">
                  <c:v>14.242000000000001</c:v>
                </c:pt>
                <c:pt idx="14557">
                  <c:v>14.266</c:v>
                </c:pt>
                <c:pt idx="14558">
                  <c:v>14.29</c:v>
                </c:pt>
                <c:pt idx="14559">
                  <c:v>14.242000000000001</c:v>
                </c:pt>
                <c:pt idx="14560">
                  <c:v>14.194000000000001</c:v>
                </c:pt>
                <c:pt idx="14561">
                  <c:v>14.194000000000001</c:v>
                </c:pt>
                <c:pt idx="14562">
                  <c:v>14.194000000000001</c:v>
                </c:pt>
                <c:pt idx="14563">
                  <c:v>14.17</c:v>
                </c:pt>
                <c:pt idx="14564">
                  <c:v>14.146000000000001</c:v>
                </c:pt>
                <c:pt idx="14565">
                  <c:v>14.098000000000001</c:v>
                </c:pt>
                <c:pt idx="14566">
                  <c:v>14.074</c:v>
                </c:pt>
                <c:pt idx="14567">
                  <c:v>14.05</c:v>
                </c:pt>
                <c:pt idx="14568">
                  <c:v>14.05</c:v>
                </c:pt>
                <c:pt idx="14569">
                  <c:v>14.05</c:v>
                </c:pt>
                <c:pt idx="14570">
                  <c:v>14.026</c:v>
                </c:pt>
                <c:pt idx="14571">
                  <c:v>14.026</c:v>
                </c:pt>
                <c:pt idx="14572">
                  <c:v>14.026</c:v>
                </c:pt>
                <c:pt idx="14573">
                  <c:v>14.026</c:v>
                </c:pt>
                <c:pt idx="14574">
                  <c:v>14.026</c:v>
                </c:pt>
                <c:pt idx="14575">
                  <c:v>14.05</c:v>
                </c:pt>
                <c:pt idx="14576">
                  <c:v>14.074</c:v>
                </c:pt>
                <c:pt idx="14577">
                  <c:v>14.098000000000001</c:v>
                </c:pt>
                <c:pt idx="14578">
                  <c:v>14.122</c:v>
                </c:pt>
                <c:pt idx="14579">
                  <c:v>14.146000000000001</c:v>
                </c:pt>
                <c:pt idx="14580">
                  <c:v>14.146000000000001</c:v>
                </c:pt>
                <c:pt idx="14581">
                  <c:v>14.146000000000001</c:v>
                </c:pt>
                <c:pt idx="14582">
                  <c:v>14.146000000000001</c:v>
                </c:pt>
                <c:pt idx="14583">
                  <c:v>14.122</c:v>
                </c:pt>
                <c:pt idx="14584">
                  <c:v>14.098000000000001</c:v>
                </c:pt>
                <c:pt idx="14585">
                  <c:v>14.098000000000001</c:v>
                </c:pt>
                <c:pt idx="14586">
                  <c:v>14.074</c:v>
                </c:pt>
                <c:pt idx="14587">
                  <c:v>14.05</c:v>
                </c:pt>
                <c:pt idx="14588">
                  <c:v>14.026</c:v>
                </c:pt>
                <c:pt idx="14589">
                  <c:v>14.002000000000001</c:v>
                </c:pt>
                <c:pt idx="14590">
                  <c:v>14.002000000000001</c:v>
                </c:pt>
                <c:pt idx="14591">
                  <c:v>13.954000000000001</c:v>
                </c:pt>
                <c:pt idx="14592">
                  <c:v>13.954000000000001</c:v>
                </c:pt>
                <c:pt idx="14593">
                  <c:v>13.93</c:v>
                </c:pt>
                <c:pt idx="14594">
                  <c:v>13.93</c:v>
                </c:pt>
                <c:pt idx="14595">
                  <c:v>13.93</c:v>
                </c:pt>
                <c:pt idx="14596">
                  <c:v>13.906000000000001</c:v>
                </c:pt>
                <c:pt idx="14597">
                  <c:v>13.906000000000001</c:v>
                </c:pt>
                <c:pt idx="14598">
                  <c:v>13.882</c:v>
                </c:pt>
                <c:pt idx="14599">
                  <c:v>13.858000000000001</c:v>
                </c:pt>
                <c:pt idx="14600">
                  <c:v>13.858000000000001</c:v>
                </c:pt>
                <c:pt idx="14601">
                  <c:v>13.81</c:v>
                </c:pt>
                <c:pt idx="14602">
                  <c:v>13.786</c:v>
                </c:pt>
                <c:pt idx="14603">
                  <c:v>13.762</c:v>
                </c:pt>
                <c:pt idx="14604">
                  <c:v>13.738</c:v>
                </c:pt>
                <c:pt idx="14605">
                  <c:v>13.714</c:v>
                </c:pt>
                <c:pt idx="14606">
                  <c:v>13.69</c:v>
                </c:pt>
                <c:pt idx="14607">
                  <c:v>13.666</c:v>
                </c:pt>
                <c:pt idx="14608">
                  <c:v>13.641999999999999</c:v>
                </c:pt>
                <c:pt idx="14609">
                  <c:v>13.641999999999999</c:v>
                </c:pt>
                <c:pt idx="14610">
                  <c:v>13.618</c:v>
                </c:pt>
                <c:pt idx="14611">
                  <c:v>13.593999999999999</c:v>
                </c:pt>
                <c:pt idx="14612">
                  <c:v>13.57</c:v>
                </c:pt>
                <c:pt idx="14613">
                  <c:v>13.522</c:v>
                </c:pt>
                <c:pt idx="14614">
                  <c:v>13.522</c:v>
                </c:pt>
                <c:pt idx="14615">
                  <c:v>13.473000000000001</c:v>
                </c:pt>
                <c:pt idx="14616">
                  <c:v>13.449</c:v>
                </c:pt>
                <c:pt idx="14617">
                  <c:v>13.425000000000001</c:v>
                </c:pt>
                <c:pt idx="14618">
                  <c:v>13.425000000000001</c:v>
                </c:pt>
                <c:pt idx="14619">
                  <c:v>13.401</c:v>
                </c:pt>
                <c:pt idx="14620">
                  <c:v>13.401</c:v>
                </c:pt>
                <c:pt idx="14621">
                  <c:v>13.401</c:v>
                </c:pt>
                <c:pt idx="14622">
                  <c:v>13.377000000000001</c:v>
                </c:pt>
                <c:pt idx="14623">
                  <c:v>13.377000000000001</c:v>
                </c:pt>
                <c:pt idx="14624">
                  <c:v>13.377000000000001</c:v>
                </c:pt>
                <c:pt idx="14625">
                  <c:v>13.401</c:v>
                </c:pt>
                <c:pt idx="14626">
                  <c:v>13.401</c:v>
                </c:pt>
                <c:pt idx="14627">
                  <c:v>13.425000000000001</c:v>
                </c:pt>
                <c:pt idx="14628">
                  <c:v>13.425000000000001</c:v>
                </c:pt>
                <c:pt idx="14629">
                  <c:v>13.473000000000001</c:v>
                </c:pt>
                <c:pt idx="14630">
                  <c:v>13.497</c:v>
                </c:pt>
                <c:pt idx="14631">
                  <c:v>13.522</c:v>
                </c:pt>
                <c:pt idx="14632">
                  <c:v>13.57</c:v>
                </c:pt>
                <c:pt idx="14633">
                  <c:v>13.618</c:v>
                </c:pt>
                <c:pt idx="14634">
                  <c:v>13.641999999999999</c:v>
                </c:pt>
                <c:pt idx="14635">
                  <c:v>13.69</c:v>
                </c:pt>
                <c:pt idx="14636">
                  <c:v>13.69</c:v>
                </c:pt>
                <c:pt idx="14637">
                  <c:v>13.738</c:v>
                </c:pt>
                <c:pt idx="14638">
                  <c:v>13.714</c:v>
                </c:pt>
                <c:pt idx="14639">
                  <c:v>13.714</c:v>
                </c:pt>
                <c:pt idx="14640">
                  <c:v>13.69</c:v>
                </c:pt>
                <c:pt idx="14641">
                  <c:v>13.714</c:v>
                </c:pt>
                <c:pt idx="14642">
                  <c:v>13.714</c:v>
                </c:pt>
                <c:pt idx="14643">
                  <c:v>13.69</c:v>
                </c:pt>
                <c:pt idx="14644">
                  <c:v>13.666</c:v>
                </c:pt>
                <c:pt idx="14645">
                  <c:v>13.618</c:v>
                </c:pt>
                <c:pt idx="14646">
                  <c:v>13.593999999999999</c:v>
                </c:pt>
                <c:pt idx="14647">
                  <c:v>13.57</c:v>
                </c:pt>
                <c:pt idx="14648">
                  <c:v>13.545999999999999</c:v>
                </c:pt>
                <c:pt idx="14649">
                  <c:v>13.545999999999999</c:v>
                </c:pt>
                <c:pt idx="14650">
                  <c:v>13.522</c:v>
                </c:pt>
                <c:pt idx="14651">
                  <c:v>13.522</c:v>
                </c:pt>
                <c:pt idx="14652">
                  <c:v>13.522</c:v>
                </c:pt>
                <c:pt idx="14653">
                  <c:v>13.522</c:v>
                </c:pt>
                <c:pt idx="14654">
                  <c:v>13.522</c:v>
                </c:pt>
                <c:pt idx="14655">
                  <c:v>13.497</c:v>
                </c:pt>
                <c:pt idx="14656">
                  <c:v>13.497</c:v>
                </c:pt>
                <c:pt idx="14657">
                  <c:v>13.497</c:v>
                </c:pt>
                <c:pt idx="14658">
                  <c:v>13.497</c:v>
                </c:pt>
                <c:pt idx="14659">
                  <c:v>13.522</c:v>
                </c:pt>
                <c:pt idx="14660">
                  <c:v>13.522</c:v>
                </c:pt>
                <c:pt idx="14661">
                  <c:v>13.545999999999999</c:v>
                </c:pt>
                <c:pt idx="14662">
                  <c:v>13.545999999999999</c:v>
                </c:pt>
                <c:pt idx="14663">
                  <c:v>13.57</c:v>
                </c:pt>
                <c:pt idx="14664">
                  <c:v>13.57</c:v>
                </c:pt>
                <c:pt idx="14665">
                  <c:v>13.545999999999999</c:v>
                </c:pt>
                <c:pt idx="14666">
                  <c:v>13.545999999999999</c:v>
                </c:pt>
                <c:pt idx="14667">
                  <c:v>13.522</c:v>
                </c:pt>
                <c:pt idx="14668">
                  <c:v>13.497</c:v>
                </c:pt>
                <c:pt idx="14669">
                  <c:v>13.497</c:v>
                </c:pt>
                <c:pt idx="14670">
                  <c:v>13.473000000000001</c:v>
                </c:pt>
                <c:pt idx="14671">
                  <c:v>13.473000000000001</c:v>
                </c:pt>
                <c:pt idx="14672">
                  <c:v>13.473000000000001</c:v>
                </c:pt>
                <c:pt idx="14673">
                  <c:v>13.473000000000001</c:v>
                </c:pt>
                <c:pt idx="14674">
                  <c:v>13.449</c:v>
                </c:pt>
                <c:pt idx="14675">
                  <c:v>13.449</c:v>
                </c:pt>
                <c:pt idx="14676">
                  <c:v>13.449</c:v>
                </c:pt>
                <c:pt idx="14677">
                  <c:v>13.449</c:v>
                </c:pt>
                <c:pt idx="14678">
                  <c:v>13.425000000000001</c:v>
                </c:pt>
                <c:pt idx="14679">
                  <c:v>13.425000000000001</c:v>
                </c:pt>
                <c:pt idx="14680">
                  <c:v>13.401</c:v>
                </c:pt>
                <c:pt idx="14681">
                  <c:v>13.401</c:v>
                </c:pt>
                <c:pt idx="14682">
                  <c:v>13.401</c:v>
                </c:pt>
                <c:pt idx="14683">
                  <c:v>13.377000000000001</c:v>
                </c:pt>
                <c:pt idx="14684">
                  <c:v>13.329000000000001</c:v>
                </c:pt>
                <c:pt idx="14685">
                  <c:v>13.305</c:v>
                </c:pt>
                <c:pt idx="14686">
                  <c:v>13.281000000000001</c:v>
                </c:pt>
                <c:pt idx="14687">
                  <c:v>13.233000000000001</c:v>
                </c:pt>
                <c:pt idx="14688">
                  <c:v>13.209</c:v>
                </c:pt>
                <c:pt idx="14689">
                  <c:v>13.185</c:v>
                </c:pt>
                <c:pt idx="14690">
                  <c:v>13.161</c:v>
                </c:pt>
                <c:pt idx="14691">
                  <c:v>13.112</c:v>
                </c:pt>
                <c:pt idx="14692">
                  <c:v>13.087999999999999</c:v>
                </c:pt>
                <c:pt idx="14693">
                  <c:v>13.064</c:v>
                </c:pt>
                <c:pt idx="14694">
                  <c:v>13.04</c:v>
                </c:pt>
                <c:pt idx="14695">
                  <c:v>13.016</c:v>
                </c:pt>
                <c:pt idx="14696">
                  <c:v>13.016</c:v>
                </c:pt>
                <c:pt idx="14697">
                  <c:v>13.016</c:v>
                </c:pt>
                <c:pt idx="14698">
                  <c:v>12.992000000000001</c:v>
                </c:pt>
                <c:pt idx="14699">
                  <c:v>12.992000000000001</c:v>
                </c:pt>
                <c:pt idx="14700">
                  <c:v>12.992000000000001</c:v>
                </c:pt>
                <c:pt idx="14701">
                  <c:v>12.992000000000001</c:v>
                </c:pt>
                <c:pt idx="14702">
                  <c:v>13.016</c:v>
                </c:pt>
                <c:pt idx="14703">
                  <c:v>13.016</c:v>
                </c:pt>
                <c:pt idx="14704">
                  <c:v>13.04</c:v>
                </c:pt>
                <c:pt idx="14705">
                  <c:v>13.04</c:v>
                </c:pt>
                <c:pt idx="14706">
                  <c:v>13.064</c:v>
                </c:pt>
                <c:pt idx="14707">
                  <c:v>13.087999999999999</c:v>
                </c:pt>
                <c:pt idx="14708">
                  <c:v>13.112</c:v>
                </c:pt>
                <c:pt idx="14709">
                  <c:v>13.137</c:v>
                </c:pt>
                <c:pt idx="14710">
                  <c:v>13.161</c:v>
                </c:pt>
                <c:pt idx="14711">
                  <c:v>13.185</c:v>
                </c:pt>
                <c:pt idx="14712">
                  <c:v>13.233000000000001</c:v>
                </c:pt>
                <c:pt idx="14713">
                  <c:v>13.233000000000001</c:v>
                </c:pt>
                <c:pt idx="14714">
                  <c:v>13.257</c:v>
                </c:pt>
                <c:pt idx="14715">
                  <c:v>13.281000000000001</c:v>
                </c:pt>
                <c:pt idx="14716">
                  <c:v>13.305</c:v>
                </c:pt>
                <c:pt idx="14717">
                  <c:v>13.329000000000001</c:v>
                </c:pt>
                <c:pt idx="14718">
                  <c:v>13.329000000000001</c:v>
                </c:pt>
                <c:pt idx="14719">
                  <c:v>13.329000000000001</c:v>
                </c:pt>
                <c:pt idx="14720">
                  <c:v>13.377000000000001</c:v>
                </c:pt>
                <c:pt idx="14721">
                  <c:v>13.401</c:v>
                </c:pt>
                <c:pt idx="14722">
                  <c:v>13.425000000000001</c:v>
                </c:pt>
                <c:pt idx="14723">
                  <c:v>13.473000000000001</c:v>
                </c:pt>
                <c:pt idx="14724">
                  <c:v>13.522</c:v>
                </c:pt>
                <c:pt idx="14725">
                  <c:v>13.57</c:v>
                </c:pt>
                <c:pt idx="14726">
                  <c:v>13.641999999999999</c:v>
                </c:pt>
                <c:pt idx="14727">
                  <c:v>13.666</c:v>
                </c:pt>
                <c:pt idx="14728">
                  <c:v>13.714</c:v>
                </c:pt>
                <c:pt idx="14729">
                  <c:v>13.762</c:v>
                </c:pt>
                <c:pt idx="14730">
                  <c:v>13.81</c:v>
                </c:pt>
                <c:pt idx="14731">
                  <c:v>13.834</c:v>
                </c:pt>
                <c:pt idx="14732">
                  <c:v>13.858000000000001</c:v>
                </c:pt>
                <c:pt idx="14733">
                  <c:v>13.906000000000001</c:v>
                </c:pt>
                <c:pt idx="14734">
                  <c:v>13.906000000000001</c:v>
                </c:pt>
                <c:pt idx="14735">
                  <c:v>13.882</c:v>
                </c:pt>
                <c:pt idx="14736">
                  <c:v>13.93</c:v>
                </c:pt>
                <c:pt idx="14737">
                  <c:v>13.858000000000001</c:v>
                </c:pt>
                <c:pt idx="14738">
                  <c:v>13.834</c:v>
                </c:pt>
                <c:pt idx="14739">
                  <c:v>13.858000000000001</c:v>
                </c:pt>
                <c:pt idx="14740">
                  <c:v>13.906000000000001</c:v>
                </c:pt>
                <c:pt idx="14741">
                  <c:v>13.882</c:v>
                </c:pt>
                <c:pt idx="14742">
                  <c:v>13.906000000000001</c:v>
                </c:pt>
                <c:pt idx="14743">
                  <c:v>13.858000000000001</c:v>
                </c:pt>
                <c:pt idx="14744">
                  <c:v>13.858000000000001</c:v>
                </c:pt>
                <c:pt idx="14745">
                  <c:v>13.834</c:v>
                </c:pt>
                <c:pt idx="14746">
                  <c:v>13.81</c:v>
                </c:pt>
                <c:pt idx="14747">
                  <c:v>13.81</c:v>
                </c:pt>
                <c:pt idx="14748">
                  <c:v>13.81</c:v>
                </c:pt>
                <c:pt idx="14749">
                  <c:v>13.786</c:v>
                </c:pt>
                <c:pt idx="14750">
                  <c:v>13.81</c:v>
                </c:pt>
                <c:pt idx="14751">
                  <c:v>13.858000000000001</c:v>
                </c:pt>
                <c:pt idx="14752">
                  <c:v>13.834</c:v>
                </c:pt>
                <c:pt idx="14753">
                  <c:v>13.81</c:v>
                </c:pt>
                <c:pt idx="14754">
                  <c:v>13.786</c:v>
                </c:pt>
                <c:pt idx="14755">
                  <c:v>13.786</c:v>
                </c:pt>
                <c:pt idx="14756">
                  <c:v>13.786</c:v>
                </c:pt>
                <c:pt idx="14757">
                  <c:v>13.786</c:v>
                </c:pt>
                <c:pt idx="14758">
                  <c:v>13.786</c:v>
                </c:pt>
                <c:pt idx="14759">
                  <c:v>13.786</c:v>
                </c:pt>
                <c:pt idx="14760">
                  <c:v>13.786</c:v>
                </c:pt>
                <c:pt idx="14761">
                  <c:v>13.762</c:v>
                </c:pt>
                <c:pt idx="14762">
                  <c:v>13.762</c:v>
                </c:pt>
                <c:pt idx="14763">
                  <c:v>13.738</c:v>
                </c:pt>
                <c:pt idx="14764">
                  <c:v>13.738</c:v>
                </c:pt>
                <c:pt idx="14765">
                  <c:v>13.738</c:v>
                </c:pt>
                <c:pt idx="14766">
                  <c:v>13.762</c:v>
                </c:pt>
                <c:pt idx="14767">
                  <c:v>13.762</c:v>
                </c:pt>
                <c:pt idx="14768">
                  <c:v>13.81</c:v>
                </c:pt>
                <c:pt idx="14769">
                  <c:v>13.834</c:v>
                </c:pt>
                <c:pt idx="14770">
                  <c:v>13.858000000000001</c:v>
                </c:pt>
                <c:pt idx="14771">
                  <c:v>13.906000000000001</c:v>
                </c:pt>
                <c:pt idx="14772">
                  <c:v>13.93</c:v>
                </c:pt>
                <c:pt idx="14773">
                  <c:v>13.954000000000001</c:v>
                </c:pt>
                <c:pt idx="14774">
                  <c:v>13.978</c:v>
                </c:pt>
                <c:pt idx="14775">
                  <c:v>13.978</c:v>
                </c:pt>
                <c:pt idx="14776">
                  <c:v>14.002000000000001</c:v>
                </c:pt>
                <c:pt idx="14777">
                  <c:v>13.978</c:v>
                </c:pt>
                <c:pt idx="14778">
                  <c:v>14.002000000000001</c:v>
                </c:pt>
                <c:pt idx="14779">
                  <c:v>14.002000000000001</c:v>
                </c:pt>
                <c:pt idx="14780">
                  <c:v>14.002000000000001</c:v>
                </c:pt>
                <c:pt idx="14781">
                  <c:v>14.002000000000001</c:v>
                </c:pt>
                <c:pt idx="14782">
                  <c:v>14.002000000000001</c:v>
                </c:pt>
                <c:pt idx="14783">
                  <c:v>14.002000000000001</c:v>
                </c:pt>
                <c:pt idx="14784">
                  <c:v>14.002000000000001</c:v>
                </c:pt>
                <c:pt idx="14785">
                  <c:v>14.002000000000001</c:v>
                </c:pt>
                <c:pt idx="14786">
                  <c:v>14.002000000000001</c:v>
                </c:pt>
                <c:pt idx="14787">
                  <c:v>14.002000000000001</c:v>
                </c:pt>
                <c:pt idx="14788">
                  <c:v>13.978</c:v>
                </c:pt>
                <c:pt idx="14789">
                  <c:v>13.978</c:v>
                </c:pt>
                <c:pt idx="14790">
                  <c:v>13.954000000000001</c:v>
                </c:pt>
                <c:pt idx="14791">
                  <c:v>13.954000000000001</c:v>
                </c:pt>
                <c:pt idx="14792">
                  <c:v>13.954000000000001</c:v>
                </c:pt>
                <c:pt idx="14793">
                  <c:v>13.954000000000001</c:v>
                </c:pt>
                <c:pt idx="14794">
                  <c:v>13.954000000000001</c:v>
                </c:pt>
                <c:pt idx="14795">
                  <c:v>13.954000000000001</c:v>
                </c:pt>
                <c:pt idx="14796">
                  <c:v>13.954000000000001</c:v>
                </c:pt>
                <c:pt idx="14797">
                  <c:v>13.954000000000001</c:v>
                </c:pt>
                <c:pt idx="14798">
                  <c:v>13.954000000000001</c:v>
                </c:pt>
                <c:pt idx="14799">
                  <c:v>13.93</c:v>
                </c:pt>
                <c:pt idx="14800">
                  <c:v>13.93</c:v>
                </c:pt>
                <c:pt idx="14801">
                  <c:v>13.906000000000001</c:v>
                </c:pt>
                <c:pt idx="14802">
                  <c:v>13.906000000000001</c:v>
                </c:pt>
                <c:pt idx="14803">
                  <c:v>13.882</c:v>
                </c:pt>
                <c:pt idx="14804">
                  <c:v>13.858000000000001</c:v>
                </c:pt>
                <c:pt idx="14805">
                  <c:v>13.858000000000001</c:v>
                </c:pt>
                <c:pt idx="14806">
                  <c:v>13.81</c:v>
                </c:pt>
                <c:pt idx="14807">
                  <c:v>13.81</c:v>
                </c:pt>
                <c:pt idx="14808">
                  <c:v>13.762</c:v>
                </c:pt>
                <c:pt idx="14809">
                  <c:v>13.762</c:v>
                </c:pt>
                <c:pt idx="14810">
                  <c:v>13.738</c:v>
                </c:pt>
                <c:pt idx="14811">
                  <c:v>13.738</c:v>
                </c:pt>
                <c:pt idx="14812">
                  <c:v>13.714</c:v>
                </c:pt>
                <c:pt idx="14813">
                  <c:v>13.714</c:v>
                </c:pt>
                <c:pt idx="14814">
                  <c:v>13.714</c:v>
                </c:pt>
                <c:pt idx="14815">
                  <c:v>13.714</c:v>
                </c:pt>
                <c:pt idx="14816">
                  <c:v>13.738</c:v>
                </c:pt>
                <c:pt idx="14817">
                  <c:v>13.762</c:v>
                </c:pt>
                <c:pt idx="14818">
                  <c:v>13.786</c:v>
                </c:pt>
                <c:pt idx="14819">
                  <c:v>13.81</c:v>
                </c:pt>
                <c:pt idx="14820">
                  <c:v>13.81</c:v>
                </c:pt>
                <c:pt idx="14821">
                  <c:v>13.834</c:v>
                </c:pt>
                <c:pt idx="14822">
                  <c:v>13.834</c:v>
                </c:pt>
                <c:pt idx="14823">
                  <c:v>13.834</c:v>
                </c:pt>
                <c:pt idx="14824">
                  <c:v>13.834</c:v>
                </c:pt>
                <c:pt idx="14825">
                  <c:v>13.834</c:v>
                </c:pt>
                <c:pt idx="14826">
                  <c:v>13.834</c:v>
                </c:pt>
                <c:pt idx="14827">
                  <c:v>13.858000000000001</c:v>
                </c:pt>
                <c:pt idx="14828">
                  <c:v>13.858000000000001</c:v>
                </c:pt>
                <c:pt idx="14829">
                  <c:v>13.882</c:v>
                </c:pt>
                <c:pt idx="14830">
                  <c:v>13.882</c:v>
                </c:pt>
                <c:pt idx="14831">
                  <c:v>13.882</c:v>
                </c:pt>
                <c:pt idx="14832">
                  <c:v>13.882</c:v>
                </c:pt>
                <c:pt idx="14833">
                  <c:v>13.882</c:v>
                </c:pt>
                <c:pt idx="14834">
                  <c:v>13.882</c:v>
                </c:pt>
                <c:pt idx="14835">
                  <c:v>13.882</c:v>
                </c:pt>
                <c:pt idx="14836">
                  <c:v>13.882</c:v>
                </c:pt>
                <c:pt idx="14837">
                  <c:v>13.906000000000001</c:v>
                </c:pt>
                <c:pt idx="14838">
                  <c:v>13.906000000000001</c:v>
                </c:pt>
                <c:pt idx="14839">
                  <c:v>13.93</c:v>
                </c:pt>
                <c:pt idx="14840">
                  <c:v>13.93</c:v>
                </c:pt>
                <c:pt idx="14841">
                  <c:v>13.954000000000001</c:v>
                </c:pt>
                <c:pt idx="14842">
                  <c:v>13.978</c:v>
                </c:pt>
                <c:pt idx="14843">
                  <c:v>14.002000000000001</c:v>
                </c:pt>
                <c:pt idx="14844">
                  <c:v>14.074</c:v>
                </c:pt>
                <c:pt idx="14845">
                  <c:v>14.146000000000001</c:v>
                </c:pt>
                <c:pt idx="14846">
                  <c:v>14.17</c:v>
                </c:pt>
                <c:pt idx="14847">
                  <c:v>14.218</c:v>
                </c:pt>
                <c:pt idx="14848">
                  <c:v>14.218</c:v>
                </c:pt>
                <c:pt idx="14849">
                  <c:v>14.218</c:v>
                </c:pt>
                <c:pt idx="14850">
                  <c:v>14.218</c:v>
                </c:pt>
                <c:pt idx="14851">
                  <c:v>14.218</c:v>
                </c:pt>
                <c:pt idx="14852">
                  <c:v>14.17</c:v>
                </c:pt>
                <c:pt idx="14853">
                  <c:v>14.146000000000001</c:v>
                </c:pt>
                <c:pt idx="14854">
                  <c:v>14.122</c:v>
                </c:pt>
                <c:pt idx="14855">
                  <c:v>14.098000000000001</c:v>
                </c:pt>
                <c:pt idx="14856">
                  <c:v>14.098000000000001</c:v>
                </c:pt>
                <c:pt idx="14857">
                  <c:v>14.098000000000001</c:v>
                </c:pt>
                <c:pt idx="14858">
                  <c:v>14.098000000000001</c:v>
                </c:pt>
                <c:pt idx="14859">
                  <c:v>14.074</c:v>
                </c:pt>
                <c:pt idx="14860">
                  <c:v>14.05</c:v>
                </c:pt>
                <c:pt idx="14861">
                  <c:v>14.05</c:v>
                </c:pt>
                <c:pt idx="14862">
                  <c:v>14.05</c:v>
                </c:pt>
                <c:pt idx="14863">
                  <c:v>14.05</c:v>
                </c:pt>
                <c:pt idx="14864">
                  <c:v>14.026</c:v>
                </c:pt>
                <c:pt idx="14865">
                  <c:v>14.026</c:v>
                </c:pt>
                <c:pt idx="14866">
                  <c:v>14.002000000000001</c:v>
                </c:pt>
                <c:pt idx="14867">
                  <c:v>14.002000000000001</c:v>
                </c:pt>
                <c:pt idx="14868">
                  <c:v>14.026</c:v>
                </c:pt>
                <c:pt idx="14869">
                  <c:v>14.026</c:v>
                </c:pt>
                <c:pt idx="14870">
                  <c:v>14.002000000000001</c:v>
                </c:pt>
                <c:pt idx="14871">
                  <c:v>14.002000000000001</c:v>
                </c:pt>
                <c:pt idx="14872">
                  <c:v>14.026</c:v>
                </c:pt>
                <c:pt idx="14873">
                  <c:v>14.026</c:v>
                </c:pt>
                <c:pt idx="14874">
                  <c:v>14.026</c:v>
                </c:pt>
                <c:pt idx="14875">
                  <c:v>14.026</c:v>
                </c:pt>
                <c:pt idx="14876">
                  <c:v>14.026</c:v>
                </c:pt>
                <c:pt idx="14877">
                  <c:v>14.026</c:v>
                </c:pt>
                <c:pt idx="14878">
                  <c:v>14.026</c:v>
                </c:pt>
                <c:pt idx="14879">
                  <c:v>14.026</c:v>
                </c:pt>
                <c:pt idx="14880">
                  <c:v>14.026</c:v>
                </c:pt>
                <c:pt idx="14881">
                  <c:v>14.026</c:v>
                </c:pt>
                <c:pt idx="14882">
                  <c:v>14.026</c:v>
                </c:pt>
                <c:pt idx="14883">
                  <c:v>14.026</c:v>
                </c:pt>
                <c:pt idx="14884">
                  <c:v>14.002000000000001</c:v>
                </c:pt>
                <c:pt idx="14885">
                  <c:v>14.002000000000001</c:v>
                </c:pt>
                <c:pt idx="14886">
                  <c:v>14.002000000000001</c:v>
                </c:pt>
                <c:pt idx="14887">
                  <c:v>14.002000000000001</c:v>
                </c:pt>
                <c:pt idx="14888">
                  <c:v>14.002000000000001</c:v>
                </c:pt>
                <c:pt idx="14889">
                  <c:v>14.002000000000001</c:v>
                </c:pt>
                <c:pt idx="14890">
                  <c:v>14.002000000000001</c:v>
                </c:pt>
                <c:pt idx="14891">
                  <c:v>14.002000000000001</c:v>
                </c:pt>
                <c:pt idx="14892">
                  <c:v>14.002000000000001</c:v>
                </c:pt>
                <c:pt idx="14893">
                  <c:v>14.002000000000001</c:v>
                </c:pt>
                <c:pt idx="14894">
                  <c:v>14.002000000000001</c:v>
                </c:pt>
                <c:pt idx="14895">
                  <c:v>14.002000000000001</c:v>
                </c:pt>
                <c:pt idx="14896">
                  <c:v>13.978</c:v>
                </c:pt>
                <c:pt idx="14897">
                  <c:v>13.978</c:v>
                </c:pt>
                <c:pt idx="14898">
                  <c:v>13.978</c:v>
                </c:pt>
                <c:pt idx="14899">
                  <c:v>13.978</c:v>
                </c:pt>
                <c:pt idx="14900">
                  <c:v>13.978</c:v>
                </c:pt>
                <c:pt idx="14901">
                  <c:v>13.978</c:v>
                </c:pt>
                <c:pt idx="14902">
                  <c:v>13.954000000000001</c:v>
                </c:pt>
                <c:pt idx="14903">
                  <c:v>13.954000000000001</c:v>
                </c:pt>
                <c:pt idx="14904">
                  <c:v>13.954000000000001</c:v>
                </c:pt>
                <c:pt idx="14905">
                  <c:v>13.93</c:v>
                </c:pt>
                <c:pt idx="14906">
                  <c:v>13.906000000000001</c:v>
                </c:pt>
                <c:pt idx="14907">
                  <c:v>13.906000000000001</c:v>
                </c:pt>
                <c:pt idx="14908">
                  <c:v>13.882</c:v>
                </c:pt>
                <c:pt idx="14909">
                  <c:v>13.858000000000001</c:v>
                </c:pt>
                <c:pt idx="14910">
                  <c:v>13.834</c:v>
                </c:pt>
                <c:pt idx="14911">
                  <c:v>13.81</c:v>
                </c:pt>
                <c:pt idx="14912">
                  <c:v>13.81</c:v>
                </c:pt>
                <c:pt idx="14913">
                  <c:v>13.786</c:v>
                </c:pt>
                <c:pt idx="14914">
                  <c:v>13.786</c:v>
                </c:pt>
                <c:pt idx="14915">
                  <c:v>13.762</c:v>
                </c:pt>
                <c:pt idx="14916">
                  <c:v>13.762</c:v>
                </c:pt>
                <c:pt idx="14917">
                  <c:v>13.738</c:v>
                </c:pt>
                <c:pt idx="14918">
                  <c:v>13.738</c:v>
                </c:pt>
                <c:pt idx="14919">
                  <c:v>13.714</c:v>
                </c:pt>
                <c:pt idx="14920">
                  <c:v>13.714</c:v>
                </c:pt>
                <c:pt idx="14921">
                  <c:v>13.714</c:v>
                </c:pt>
                <c:pt idx="14922">
                  <c:v>13.762</c:v>
                </c:pt>
                <c:pt idx="14923">
                  <c:v>13.738</c:v>
                </c:pt>
                <c:pt idx="14924">
                  <c:v>13.714</c:v>
                </c:pt>
                <c:pt idx="14925">
                  <c:v>13.714</c:v>
                </c:pt>
                <c:pt idx="14926">
                  <c:v>13.762</c:v>
                </c:pt>
                <c:pt idx="14927">
                  <c:v>13.81</c:v>
                </c:pt>
                <c:pt idx="14928">
                  <c:v>13.834</c:v>
                </c:pt>
                <c:pt idx="14929">
                  <c:v>13.81</c:v>
                </c:pt>
                <c:pt idx="14930">
                  <c:v>13.882</c:v>
                </c:pt>
                <c:pt idx="14931">
                  <c:v>13.882</c:v>
                </c:pt>
                <c:pt idx="14932">
                  <c:v>13.906000000000001</c:v>
                </c:pt>
                <c:pt idx="14933">
                  <c:v>13.858000000000001</c:v>
                </c:pt>
                <c:pt idx="14934">
                  <c:v>13.858000000000001</c:v>
                </c:pt>
                <c:pt idx="14935">
                  <c:v>13.858000000000001</c:v>
                </c:pt>
                <c:pt idx="14936">
                  <c:v>13.906000000000001</c:v>
                </c:pt>
                <c:pt idx="14937">
                  <c:v>13.882</c:v>
                </c:pt>
                <c:pt idx="14938">
                  <c:v>13.858000000000001</c:v>
                </c:pt>
                <c:pt idx="14939">
                  <c:v>13.81</c:v>
                </c:pt>
                <c:pt idx="14940">
                  <c:v>13.786</c:v>
                </c:pt>
                <c:pt idx="14941">
                  <c:v>13.762</c:v>
                </c:pt>
                <c:pt idx="14942">
                  <c:v>13.738</c:v>
                </c:pt>
                <c:pt idx="14943">
                  <c:v>13.738</c:v>
                </c:pt>
                <c:pt idx="14944">
                  <c:v>13.714</c:v>
                </c:pt>
                <c:pt idx="14945">
                  <c:v>13.714</c:v>
                </c:pt>
                <c:pt idx="14946">
                  <c:v>13.714</c:v>
                </c:pt>
                <c:pt idx="14947">
                  <c:v>13.69</c:v>
                </c:pt>
                <c:pt idx="14948">
                  <c:v>13.69</c:v>
                </c:pt>
                <c:pt idx="14949">
                  <c:v>13.714</c:v>
                </c:pt>
                <c:pt idx="14950">
                  <c:v>13.714</c:v>
                </c:pt>
                <c:pt idx="14951">
                  <c:v>13.714</c:v>
                </c:pt>
                <c:pt idx="14952">
                  <c:v>13.714</c:v>
                </c:pt>
                <c:pt idx="14953">
                  <c:v>13.714</c:v>
                </c:pt>
                <c:pt idx="14954">
                  <c:v>13.714</c:v>
                </c:pt>
                <c:pt idx="14955">
                  <c:v>13.714</c:v>
                </c:pt>
                <c:pt idx="14956">
                  <c:v>13.69</c:v>
                </c:pt>
                <c:pt idx="14957">
                  <c:v>13.69</c:v>
                </c:pt>
                <c:pt idx="14958">
                  <c:v>13.69</c:v>
                </c:pt>
                <c:pt idx="14959">
                  <c:v>13.69</c:v>
                </c:pt>
                <c:pt idx="14960">
                  <c:v>13.69</c:v>
                </c:pt>
                <c:pt idx="14961">
                  <c:v>13.69</c:v>
                </c:pt>
                <c:pt idx="14962">
                  <c:v>13.714</c:v>
                </c:pt>
                <c:pt idx="14963">
                  <c:v>13.714</c:v>
                </c:pt>
                <c:pt idx="14964">
                  <c:v>13.714</c:v>
                </c:pt>
                <c:pt idx="14965">
                  <c:v>13.714</c:v>
                </c:pt>
                <c:pt idx="14966">
                  <c:v>13.714</c:v>
                </c:pt>
                <c:pt idx="14967">
                  <c:v>13.714</c:v>
                </c:pt>
                <c:pt idx="14968">
                  <c:v>13.714</c:v>
                </c:pt>
                <c:pt idx="14969">
                  <c:v>13.714</c:v>
                </c:pt>
                <c:pt idx="14970">
                  <c:v>13.714</c:v>
                </c:pt>
                <c:pt idx="14971">
                  <c:v>13.714</c:v>
                </c:pt>
                <c:pt idx="14972">
                  <c:v>13.714</c:v>
                </c:pt>
                <c:pt idx="14973">
                  <c:v>13.714</c:v>
                </c:pt>
                <c:pt idx="14974">
                  <c:v>13.714</c:v>
                </c:pt>
                <c:pt idx="14975">
                  <c:v>13.714</c:v>
                </c:pt>
                <c:pt idx="14976">
                  <c:v>13.714</c:v>
                </c:pt>
                <c:pt idx="14977">
                  <c:v>13.714</c:v>
                </c:pt>
                <c:pt idx="14978">
                  <c:v>13.738</c:v>
                </c:pt>
                <c:pt idx="14979">
                  <c:v>13.738</c:v>
                </c:pt>
                <c:pt idx="14980">
                  <c:v>13.738</c:v>
                </c:pt>
                <c:pt idx="14981">
                  <c:v>13.738</c:v>
                </c:pt>
                <c:pt idx="14982">
                  <c:v>13.738</c:v>
                </c:pt>
                <c:pt idx="14983">
                  <c:v>13.762</c:v>
                </c:pt>
                <c:pt idx="14984">
                  <c:v>13.762</c:v>
                </c:pt>
                <c:pt idx="14985">
                  <c:v>13.762</c:v>
                </c:pt>
                <c:pt idx="14986">
                  <c:v>13.786</c:v>
                </c:pt>
                <c:pt idx="14987">
                  <c:v>13.786</c:v>
                </c:pt>
                <c:pt idx="14988">
                  <c:v>13.81</c:v>
                </c:pt>
                <c:pt idx="14989">
                  <c:v>13.81</c:v>
                </c:pt>
                <c:pt idx="14990">
                  <c:v>13.81</c:v>
                </c:pt>
                <c:pt idx="14991">
                  <c:v>13.81</c:v>
                </c:pt>
                <c:pt idx="14992">
                  <c:v>13.81</c:v>
                </c:pt>
                <c:pt idx="14993">
                  <c:v>13.81</c:v>
                </c:pt>
                <c:pt idx="14994">
                  <c:v>13.834</c:v>
                </c:pt>
                <c:pt idx="14995">
                  <c:v>13.834</c:v>
                </c:pt>
                <c:pt idx="14996">
                  <c:v>13.81</c:v>
                </c:pt>
                <c:pt idx="14997">
                  <c:v>13.834</c:v>
                </c:pt>
                <c:pt idx="14998">
                  <c:v>13.81</c:v>
                </c:pt>
                <c:pt idx="14999">
                  <c:v>13.81</c:v>
                </c:pt>
                <c:pt idx="15000">
                  <c:v>13.834</c:v>
                </c:pt>
                <c:pt idx="15001">
                  <c:v>13.834</c:v>
                </c:pt>
                <c:pt idx="15002">
                  <c:v>13.834</c:v>
                </c:pt>
                <c:pt idx="15003">
                  <c:v>13.834</c:v>
                </c:pt>
                <c:pt idx="15004">
                  <c:v>13.858000000000001</c:v>
                </c:pt>
                <c:pt idx="15005">
                  <c:v>13.858000000000001</c:v>
                </c:pt>
                <c:pt idx="15006">
                  <c:v>13.858000000000001</c:v>
                </c:pt>
                <c:pt idx="15007">
                  <c:v>13.858000000000001</c:v>
                </c:pt>
                <c:pt idx="15008">
                  <c:v>13.858000000000001</c:v>
                </c:pt>
                <c:pt idx="15009">
                  <c:v>13.882</c:v>
                </c:pt>
                <c:pt idx="15010">
                  <c:v>13.93</c:v>
                </c:pt>
                <c:pt idx="15011">
                  <c:v>13.954000000000001</c:v>
                </c:pt>
                <c:pt idx="15012">
                  <c:v>14.026</c:v>
                </c:pt>
                <c:pt idx="15013">
                  <c:v>14.074</c:v>
                </c:pt>
                <c:pt idx="15014">
                  <c:v>14.122</c:v>
                </c:pt>
                <c:pt idx="15015">
                  <c:v>14.146000000000001</c:v>
                </c:pt>
                <c:pt idx="15016">
                  <c:v>14.194000000000001</c:v>
                </c:pt>
                <c:pt idx="15017">
                  <c:v>14.218</c:v>
                </c:pt>
                <c:pt idx="15018">
                  <c:v>14.242000000000001</c:v>
                </c:pt>
                <c:pt idx="15019">
                  <c:v>14.218</c:v>
                </c:pt>
                <c:pt idx="15020">
                  <c:v>14.242000000000001</c:v>
                </c:pt>
                <c:pt idx="15021">
                  <c:v>14.242000000000001</c:v>
                </c:pt>
                <c:pt idx="15022">
                  <c:v>14.29</c:v>
                </c:pt>
                <c:pt idx="15023">
                  <c:v>14.242000000000001</c:v>
                </c:pt>
                <c:pt idx="15024">
                  <c:v>14.218</c:v>
                </c:pt>
                <c:pt idx="15025">
                  <c:v>14.218</c:v>
                </c:pt>
                <c:pt idx="15026">
                  <c:v>14.17</c:v>
                </c:pt>
                <c:pt idx="15027">
                  <c:v>14.242000000000001</c:v>
                </c:pt>
                <c:pt idx="15028">
                  <c:v>14.314</c:v>
                </c:pt>
                <c:pt idx="15029">
                  <c:v>14.337</c:v>
                </c:pt>
                <c:pt idx="15030">
                  <c:v>14.409000000000001</c:v>
                </c:pt>
                <c:pt idx="15031">
                  <c:v>14.337</c:v>
                </c:pt>
                <c:pt idx="15032">
                  <c:v>14.337</c:v>
                </c:pt>
                <c:pt idx="15033">
                  <c:v>14.409000000000001</c:v>
                </c:pt>
                <c:pt idx="15034">
                  <c:v>14.409000000000001</c:v>
                </c:pt>
                <c:pt idx="15035">
                  <c:v>14.314</c:v>
                </c:pt>
                <c:pt idx="15036">
                  <c:v>14.266</c:v>
                </c:pt>
                <c:pt idx="15037">
                  <c:v>14.218</c:v>
                </c:pt>
                <c:pt idx="15038">
                  <c:v>14.194000000000001</c:v>
                </c:pt>
                <c:pt idx="15039">
                  <c:v>14.194000000000001</c:v>
                </c:pt>
                <c:pt idx="15040">
                  <c:v>14.194000000000001</c:v>
                </c:pt>
                <c:pt idx="15041">
                  <c:v>14.17</c:v>
                </c:pt>
                <c:pt idx="15042">
                  <c:v>14.146000000000001</c:v>
                </c:pt>
                <c:pt idx="15043">
                  <c:v>14.098000000000001</c:v>
                </c:pt>
                <c:pt idx="15044">
                  <c:v>14.074</c:v>
                </c:pt>
                <c:pt idx="15045">
                  <c:v>14.05</c:v>
                </c:pt>
                <c:pt idx="15046">
                  <c:v>14.026</c:v>
                </c:pt>
                <c:pt idx="15047">
                  <c:v>14.002000000000001</c:v>
                </c:pt>
                <c:pt idx="15048">
                  <c:v>14.002000000000001</c:v>
                </c:pt>
                <c:pt idx="15049">
                  <c:v>14.002000000000001</c:v>
                </c:pt>
                <c:pt idx="15050">
                  <c:v>14.026</c:v>
                </c:pt>
                <c:pt idx="15051">
                  <c:v>14.05</c:v>
                </c:pt>
                <c:pt idx="15052">
                  <c:v>14.074</c:v>
                </c:pt>
                <c:pt idx="15053">
                  <c:v>14.122</c:v>
                </c:pt>
                <c:pt idx="15054">
                  <c:v>14.146000000000001</c:v>
                </c:pt>
                <c:pt idx="15055">
                  <c:v>14.17</c:v>
                </c:pt>
                <c:pt idx="15056">
                  <c:v>14.17</c:v>
                </c:pt>
                <c:pt idx="15057">
                  <c:v>14.17</c:v>
                </c:pt>
                <c:pt idx="15058">
                  <c:v>14.17</c:v>
                </c:pt>
                <c:pt idx="15059">
                  <c:v>14.17</c:v>
                </c:pt>
                <c:pt idx="15060">
                  <c:v>14.146000000000001</c:v>
                </c:pt>
                <c:pt idx="15061">
                  <c:v>14.122</c:v>
                </c:pt>
                <c:pt idx="15062">
                  <c:v>14.098000000000001</c:v>
                </c:pt>
                <c:pt idx="15063">
                  <c:v>14.05</c:v>
                </c:pt>
                <c:pt idx="15064">
                  <c:v>14.05</c:v>
                </c:pt>
                <c:pt idx="15065">
                  <c:v>14.05</c:v>
                </c:pt>
                <c:pt idx="15066">
                  <c:v>14.05</c:v>
                </c:pt>
                <c:pt idx="15067">
                  <c:v>14.05</c:v>
                </c:pt>
                <c:pt idx="15068">
                  <c:v>14.05</c:v>
                </c:pt>
                <c:pt idx="15069">
                  <c:v>14.05</c:v>
                </c:pt>
                <c:pt idx="15070">
                  <c:v>14.026</c:v>
                </c:pt>
                <c:pt idx="15071">
                  <c:v>14.026</c:v>
                </c:pt>
                <c:pt idx="15072">
                  <c:v>14.026</c:v>
                </c:pt>
                <c:pt idx="15073">
                  <c:v>14.026</c:v>
                </c:pt>
                <c:pt idx="15074">
                  <c:v>13.978</c:v>
                </c:pt>
                <c:pt idx="15075">
                  <c:v>13.954000000000001</c:v>
                </c:pt>
                <c:pt idx="15076">
                  <c:v>13.906000000000001</c:v>
                </c:pt>
                <c:pt idx="15077">
                  <c:v>13.882</c:v>
                </c:pt>
                <c:pt idx="15078">
                  <c:v>13.858000000000001</c:v>
                </c:pt>
                <c:pt idx="15079">
                  <c:v>13.834</c:v>
                </c:pt>
                <c:pt idx="15080">
                  <c:v>13.81</c:v>
                </c:pt>
                <c:pt idx="15081">
                  <c:v>13.81</c:v>
                </c:pt>
                <c:pt idx="15082">
                  <c:v>13.81</c:v>
                </c:pt>
                <c:pt idx="15083">
                  <c:v>13.81</c:v>
                </c:pt>
                <c:pt idx="15084">
                  <c:v>13.81</c:v>
                </c:pt>
                <c:pt idx="15085">
                  <c:v>13.81</c:v>
                </c:pt>
                <c:pt idx="15086">
                  <c:v>13.81</c:v>
                </c:pt>
                <c:pt idx="15087">
                  <c:v>13.81</c:v>
                </c:pt>
                <c:pt idx="15088">
                  <c:v>13.81</c:v>
                </c:pt>
                <c:pt idx="15089">
                  <c:v>13.786</c:v>
                </c:pt>
                <c:pt idx="15090">
                  <c:v>13.786</c:v>
                </c:pt>
                <c:pt idx="15091">
                  <c:v>13.786</c:v>
                </c:pt>
                <c:pt idx="15092">
                  <c:v>13.786</c:v>
                </c:pt>
                <c:pt idx="15093">
                  <c:v>13.762</c:v>
                </c:pt>
                <c:pt idx="15094">
                  <c:v>13.762</c:v>
                </c:pt>
                <c:pt idx="15095">
                  <c:v>13.786</c:v>
                </c:pt>
                <c:pt idx="15096">
                  <c:v>13.786</c:v>
                </c:pt>
                <c:pt idx="15097">
                  <c:v>13.786</c:v>
                </c:pt>
                <c:pt idx="15098">
                  <c:v>13.786</c:v>
                </c:pt>
                <c:pt idx="15099">
                  <c:v>13.786</c:v>
                </c:pt>
                <c:pt idx="15100">
                  <c:v>13.81</c:v>
                </c:pt>
                <c:pt idx="15101">
                  <c:v>13.81</c:v>
                </c:pt>
                <c:pt idx="15102">
                  <c:v>13.81</c:v>
                </c:pt>
                <c:pt idx="15103">
                  <c:v>13.81</c:v>
                </c:pt>
                <c:pt idx="15104">
                  <c:v>13.81</c:v>
                </c:pt>
                <c:pt idx="15105">
                  <c:v>13.834</c:v>
                </c:pt>
                <c:pt idx="15106">
                  <c:v>13.882</c:v>
                </c:pt>
                <c:pt idx="15107">
                  <c:v>13.906000000000001</c:v>
                </c:pt>
                <c:pt idx="15108">
                  <c:v>13.93</c:v>
                </c:pt>
                <c:pt idx="15109">
                  <c:v>14.002000000000001</c:v>
                </c:pt>
                <c:pt idx="15110">
                  <c:v>14.05</c:v>
                </c:pt>
                <c:pt idx="15111">
                  <c:v>14.098000000000001</c:v>
                </c:pt>
                <c:pt idx="15112">
                  <c:v>14.122</c:v>
                </c:pt>
                <c:pt idx="15113">
                  <c:v>14.17</c:v>
                </c:pt>
                <c:pt idx="15114">
                  <c:v>14.146000000000001</c:v>
                </c:pt>
                <c:pt idx="15115">
                  <c:v>14.146000000000001</c:v>
                </c:pt>
                <c:pt idx="15116">
                  <c:v>14.146000000000001</c:v>
                </c:pt>
                <c:pt idx="15117">
                  <c:v>14.098000000000001</c:v>
                </c:pt>
                <c:pt idx="15118">
                  <c:v>14.098000000000001</c:v>
                </c:pt>
                <c:pt idx="15119">
                  <c:v>14.074</c:v>
                </c:pt>
                <c:pt idx="15120">
                  <c:v>14.05</c:v>
                </c:pt>
                <c:pt idx="15121">
                  <c:v>14.074</c:v>
                </c:pt>
                <c:pt idx="15122">
                  <c:v>14.146000000000001</c:v>
                </c:pt>
                <c:pt idx="15123">
                  <c:v>14.146000000000001</c:v>
                </c:pt>
                <c:pt idx="15124">
                  <c:v>14.17</c:v>
                </c:pt>
                <c:pt idx="15125">
                  <c:v>14.098000000000001</c:v>
                </c:pt>
                <c:pt idx="15126">
                  <c:v>14.074</c:v>
                </c:pt>
                <c:pt idx="15127">
                  <c:v>14.05</c:v>
                </c:pt>
                <c:pt idx="15128">
                  <c:v>14.05</c:v>
                </c:pt>
                <c:pt idx="15129">
                  <c:v>14.05</c:v>
                </c:pt>
                <c:pt idx="15130">
                  <c:v>14.074</c:v>
                </c:pt>
                <c:pt idx="15131">
                  <c:v>14.098000000000001</c:v>
                </c:pt>
                <c:pt idx="15132">
                  <c:v>14.146000000000001</c:v>
                </c:pt>
                <c:pt idx="15133">
                  <c:v>14.17</c:v>
                </c:pt>
                <c:pt idx="15134">
                  <c:v>14.242000000000001</c:v>
                </c:pt>
                <c:pt idx="15135">
                  <c:v>14.29</c:v>
                </c:pt>
                <c:pt idx="15136">
                  <c:v>14.337</c:v>
                </c:pt>
                <c:pt idx="15137">
                  <c:v>14.361000000000001</c:v>
                </c:pt>
                <c:pt idx="15138">
                  <c:v>14.385</c:v>
                </c:pt>
                <c:pt idx="15139">
                  <c:v>14.409000000000001</c:v>
                </c:pt>
                <c:pt idx="15140">
                  <c:v>14.409000000000001</c:v>
                </c:pt>
                <c:pt idx="15141">
                  <c:v>14.409000000000001</c:v>
                </c:pt>
                <c:pt idx="15142">
                  <c:v>14.409000000000001</c:v>
                </c:pt>
                <c:pt idx="15143">
                  <c:v>14.385</c:v>
                </c:pt>
                <c:pt idx="15144">
                  <c:v>14.385</c:v>
                </c:pt>
                <c:pt idx="15145">
                  <c:v>14.385</c:v>
                </c:pt>
                <c:pt idx="15146">
                  <c:v>14.361000000000001</c:v>
                </c:pt>
                <c:pt idx="15147">
                  <c:v>14.361000000000001</c:v>
                </c:pt>
                <c:pt idx="15148">
                  <c:v>14.337</c:v>
                </c:pt>
                <c:pt idx="15149">
                  <c:v>14.337</c:v>
                </c:pt>
                <c:pt idx="15150">
                  <c:v>14.29</c:v>
                </c:pt>
                <c:pt idx="15151">
                  <c:v>14.29</c:v>
                </c:pt>
                <c:pt idx="15152">
                  <c:v>14.266</c:v>
                </c:pt>
                <c:pt idx="15153">
                  <c:v>14.218</c:v>
                </c:pt>
                <c:pt idx="15154">
                  <c:v>14.17</c:v>
                </c:pt>
                <c:pt idx="15155">
                  <c:v>14.122</c:v>
                </c:pt>
                <c:pt idx="15156">
                  <c:v>14.098000000000001</c:v>
                </c:pt>
                <c:pt idx="15157">
                  <c:v>14.074</c:v>
                </c:pt>
                <c:pt idx="15158">
                  <c:v>14.05</c:v>
                </c:pt>
                <c:pt idx="15159">
                  <c:v>14.026</c:v>
                </c:pt>
                <c:pt idx="15160">
                  <c:v>14.002000000000001</c:v>
                </c:pt>
                <c:pt idx="15161">
                  <c:v>13.978</c:v>
                </c:pt>
                <c:pt idx="15162">
                  <c:v>13.954000000000001</c:v>
                </c:pt>
                <c:pt idx="15163">
                  <c:v>13.93</c:v>
                </c:pt>
                <c:pt idx="15164">
                  <c:v>13.906000000000001</c:v>
                </c:pt>
                <c:pt idx="15165">
                  <c:v>13.882</c:v>
                </c:pt>
                <c:pt idx="15166">
                  <c:v>13.858000000000001</c:v>
                </c:pt>
                <c:pt idx="15167">
                  <c:v>13.834</c:v>
                </c:pt>
                <c:pt idx="15168">
                  <c:v>13.81</c:v>
                </c:pt>
                <c:pt idx="15169">
                  <c:v>13.786</c:v>
                </c:pt>
                <c:pt idx="15170">
                  <c:v>13.762</c:v>
                </c:pt>
                <c:pt idx="15171">
                  <c:v>13.738</c:v>
                </c:pt>
                <c:pt idx="15172">
                  <c:v>13.738</c:v>
                </c:pt>
                <c:pt idx="15173">
                  <c:v>13.714</c:v>
                </c:pt>
                <c:pt idx="15174">
                  <c:v>13.69</c:v>
                </c:pt>
                <c:pt idx="15175">
                  <c:v>13.666</c:v>
                </c:pt>
                <c:pt idx="15176">
                  <c:v>13.641999999999999</c:v>
                </c:pt>
                <c:pt idx="15177">
                  <c:v>13.618</c:v>
                </c:pt>
                <c:pt idx="15178">
                  <c:v>13.618</c:v>
                </c:pt>
                <c:pt idx="15179">
                  <c:v>13.57</c:v>
                </c:pt>
                <c:pt idx="15180">
                  <c:v>13.57</c:v>
                </c:pt>
                <c:pt idx="15181">
                  <c:v>13.522</c:v>
                </c:pt>
                <c:pt idx="15182">
                  <c:v>13.522</c:v>
                </c:pt>
                <c:pt idx="15183">
                  <c:v>13.473000000000001</c:v>
                </c:pt>
                <c:pt idx="15184">
                  <c:v>13.473000000000001</c:v>
                </c:pt>
                <c:pt idx="15185">
                  <c:v>13.449</c:v>
                </c:pt>
                <c:pt idx="15186">
                  <c:v>13.449</c:v>
                </c:pt>
                <c:pt idx="15187">
                  <c:v>13.473000000000001</c:v>
                </c:pt>
                <c:pt idx="15188">
                  <c:v>13.473000000000001</c:v>
                </c:pt>
                <c:pt idx="15189">
                  <c:v>13.449</c:v>
                </c:pt>
                <c:pt idx="15190">
                  <c:v>13.473000000000001</c:v>
                </c:pt>
                <c:pt idx="15191">
                  <c:v>13.473000000000001</c:v>
                </c:pt>
                <c:pt idx="15192">
                  <c:v>13.473000000000001</c:v>
                </c:pt>
                <c:pt idx="15193">
                  <c:v>13.497</c:v>
                </c:pt>
                <c:pt idx="15194">
                  <c:v>13.497</c:v>
                </c:pt>
                <c:pt idx="15195">
                  <c:v>13.522</c:v>
                </c:pt>
                <c:pt idx="15196">
                  <c:v>13.545999999999999</c:v>
                </c:pt>
                <c:pt idx="15197">
                  <c:v>13.57</c:v>
                </c:pt>
                <c:pt idx="15198">
                  <c:v>13.57</c:v>
                </c:pt>
                <c:pt idx="15199">
                  <c:v>13.57</c:v>
                </c:pt>
                <c:pt idx="15200">
                  <c:v>13.593999999999999</c:v>
                </c:pt>
                <c:pt idx="15201">
                  <c:v>13.593999999999999</c:v>
                </c:pt>
                <c:pt idx="15202">
                  <c:v>13.618</c:v>
                </c:pt>
                <c:pt idx="15203">
                  <c:v>13.69</c:v>
                </c:pt>
                <c:pt idx="15204">
                  <c:v>13.738</c:v>
                </c:pt>
                <c:pt idx="15205">
                  <c:v>13.81</c:v>
                </c:pt>
                <c:pt idx="15206">
                  <c:v>13.858000000000001</c:v>
                </c:pt>
                <c:pt idx="15207">
                  <c:v>13.906000000000001</c:v>
                </c:pt>
                <c:pt idx="15208">
                  <c:v>13.954000000000001</c:v>
                </c:pt>
                <c:pt idx="15209">
                  <c:v>13.978</c:v>
                </c:pt>
                <c:pt idx="15210">
                  <c:v>14.002000000000001</c:v>
                </c:pt>
                <c:pt idx="15211">
                  <c:v>14.026</c:v>
                </c:pt>
                <c:pt idx="15212">
                  <c:v>14.05</c:v>
                </c:pt>
                <c:pt idx="15213">
                  <c:v>14.098000000000001</c:v>
                </c:pt>
                <c:pt idx="15214">
                  <c:v>14.098000000000001</c:v>
                </c:pt>
                <c:pt idx="15215">
                  <c:v>14.146000000000001</c:v>
                </c:pt>
                <c:pt idx="15216">
                  <c:v>14.17</c:v>
                </c:pt>
                <c:pt idx="15217">
                  <c:v>14.194000000000001</c:v>
                </c:pt>
                <c:pt idx="15218">
                  <c:v>14.194000000000001</c:v>
                </c:pt>
                <c:pt idx="15219">
                  <c:v>14.218</c:v>
                </c:pt>
                <c:pt idx="15220">
                  <c:v>14.218</c:v>
                </c:pt>
                <c:pt idx="15221">
                  <c:v>14.242000000000001</c:v>
                </c:pt>
                <c:pt idx="15222">
                  <c:v>14.242000000000001</c:v>
                </c:pt>
                <c:pt idx="15223">
                  <c:v>14.266</c:v>
                </c:pt>
                <c:pt idx="15224">
                  <c:v>14.266</c:v>
                </c:pt>
                <c:pt idx="15225">
                  <c:v>14.29</c:v>
                </c:pt>
                <c:pt idx="15226">
                  <c:v>14.266</c:v>
                </c:pt>
                <c:pt idx="15227">
                  <c:v>14.218</c:v>
                </c:pt>
                <c:pt idx="15228">
                  <c:v>14.194000000000001</c:v>
                </c:pt>
                <c:pt idx="15229">
                  <c:v>14.242000000000001</c:v>
                </c:pt>
                <c:pt idx="15230">
                  <c:v>14.194000000000001</c:v>
                </c:pt>
                <c:pt idx="15231">
                  <c:v>14.146000000000001</c:v>
                </c:pt>
                <c:pt idx="15232">
                  <c:v>14.122</c:v>
                </c:pt>
                <c:pt idx="15233">
                  <c:v>14.146000000000001</c:v>
                </c:pt>
                <c:pt idx="15234">
                  <c:v>14.17</c:v>
                </c:pt>
                <c:pt idx="15235">
                  <c:v>14.194000000000001</c:v>
                </c:pt>
                <c:pt idx="15236">
                  <c:v>14.266</c:v>
                </c:pt>
                <c:pt idx="15237">
                  <c:v>14.29</c:v>
                </c:pt>
                <c:pt idx="15238">
                  <c:v>14.337</c:v>
                </c:pt>
                <c:pt idx="15239">
                  <c:v>14.337</c:v>
                </c:pt>
                <c:pt idx="15240">
                  <c:v>14.361000000000001</c:v>
                </c:pt>
                <c:pt idx="15241">
                  <c:v>14.361000000000001</c:v>
                </c:pt>
                <c:pt idx="15242">
                  <c:v>14.385</c:v>
                </c:pt>
                <c:pt idx="15243">
                  <c:v>14.385</c:v>
                </c:pt>
                <c:pt idx="15244">
                  <c:v>14.409000000000001</c:v>
                </c:pt>
                <c:pt idx="15245">
                  <c:v>14.433</c:v>
                </c:pt>
                <c:pt idx="15246">
                  <c:v>14.457000000000001</c:v>
                </c:pt>
                <c:pt idx="15247">
                  <c:v>14.457000000000001</c:v>
                </c:pt>
                <c:pt idx="15248">
                  <c:v>14.457000000000001</c:v>
                </c:pt>
                <c:pt idx="15249">
                  <c:v>14.433</c:v>
                </c:pt>
                <c:pt idx="15250">
                  <c:v>14.433</c:v>
                </c:pt>
                <c:pt idx="15251">
                  <c:v>14.409000000000001</c:v>
                </c:pt>
                <c:pt idx="15252">
                  <c:v>14.385</c:v>
                </c:pt>
                <c:pt idx="15253">
                  <c:v>14.361000000000001</c:v>
                </c:pt>
                <c:pt idx="15254">
                  <c:v>14.314</c:v>
                </c:pt>
                <c:pt idx="15255">
                  <c:v>14.29</c:v>
                </c:pt>
                <c:pt idx="15256">
                  <c:v>14.218</c:v>
                </c:pt>
                <c:pt idx="15257">
                  <c:v>14.194000000000001</c:v>
                </c:pt>
                <c:pt idx="15258">
                  <c:v>14.122</c:v>
                </c:pt>
                <c:pt idx="15259">
                  <c:v>14.098000000000001</c:v>
                </c:pt>
                <c:pt idx="15260">
                  <c:v>14.074</c:v>
                </c:pt>
                <c:pt idx="15261">
                  <c:v>14.05</c:v>
                </c:pt>
                <c:pt idx="15262">
                  <c:v>14.05</c:v>
                </c:pt>
                <c:pt idx="15263">
                  <c:v>14.002000000000001</c:v>
                </c:pt>
                <c:pt idx="15264">
                  <c:v>13.978</c:v>
                </c:pt>
                <c:pt idx="15265">
                  <c:v>13.93</c:v>
                </c:pt>
                <c:pt idx="15266">
                  <c:v>13.906000000000001</c:v>
                </c:pt>
                <c:pt idx="15267">
                  <c:v>13.858000000000001</c:v>
                </c:pt>
                <c:pt idx="15268">
                  <c:v>13.81</c:v>
                </c:pt>
                <c:pt idx="15269">
                  <c:v>13.786</c:v>
                </c:pt>
                <c:pt idx="15270">
                  <c:v>13.762</c:v>
                </c:pt>
                <c:pt idx="15271">
                  <c:v>13.738</c:v>
                </c:pt>
                <c:pt idx="15272">
                  <c:v>13.738</c:v>
                </c:pt>
                <c:pt idx="15273">
                  <c:v>13.738</c:v>
                </c:pt>
                <c:pt idx="15274">
                  <c:v>13.738</c:v>
                </c:pt>
                <c:pt idx="15275">
                  <c:v>13.762</c:v>
                </c:pt>
                <c:pt idx="15276">
                  <c:v>13.762</c:v>
                </c:pt>
                <c:pt idx="15277">
                  <c:v>13.762</c:v>
                </c:pt>
                <c:pt idx="15278">
                  <c:v>13.762</c:v>
                </c:pt>
                <c:pt idx="15279">
                  <c:v>13.762</c:v>
                </c:pt>
                <c:pt idx="15280">
                  <c:v>13.738</c:v>
                </c:pt>
                <c:pt idx="15281">
                  <c:v>13.714</c:v>
                </c:pt>
                <c:pt idx="15282">
                  <c:v>13.69</c:v>
                </c:pt>
                <c:pt idx="15283">
                  <c:v>13.666</c:v>
                </c:pt>
                <c:pt idx="15284">
                  <c:v>13.641999999999999</c:v>
                </c:pt>
                <c:pt idx="15285">
                  <c:v>13.618</c:v>
                </c:pt>
                <c:pt idx="15286">
                  <c:v>13.618</c:v>
                </c:pt>
                <c:pt idx="15287">
                  <c:v>13.593999999999999</c:v>
                </c:pt>
                <c:pt idx="15288">
                  <c:v>13.593999999999999</c:v>
                </c:pt>
                <c:pt idx="15289">
                  <c:v>13.57</c:v>
                </c:pt>
                <c:pt idx="15290">
                  <c:v>13.57</c:v>
                </c:pt>
                <c:pt idx="15291">
                  <c:v>13.545999999999999</c:v>
                </c:pt>
                <c:pt idx="15292">
                  <c:v>13.545999999999999</c:v>
                </c:pt>
                <c:pt idx="15293">
                  <c:v>13.522</c:v>
                </c:pt>
                <c:pt idx="15294">
                  <c:v>13.522</c:v>
                </c:pt>
                <c:pt idx="15295">
                  <c:v>13.522</c:v>
                </c:pt>
                <c:pt idx="15296">
                  <c:v>13.522</c:v>
                </c:pt>
                <c:pt idx="15297">
                  <c:v>13.545999999999999</c:v>
                </c:pt>
                <c:pt idx="15298">
                  <c:v>13.57</c:v>
                </c:pt>
                <c:pt idx="15299">
                  <c:v>13.618</c:v>
                </c:pt>
                <c:pt idx="15300">
                  <c:v>13.641999999999999</c:v>
                </c:pt>
                <c:pt idx="15301">
                  <c:v>13.69</c:v>
                </c:pt>
                <c:pt idx="15302">
                  <c:v>13.762</c:v>
                </c:pt>
                <c:pt idx="15303">
                  <c:v>13.81</c:v>
                </c:pt>
                <c:pt idx="15304">
                  <c:v>13.858000000000001</c:v>
                </c:pt>
                <c:pt idx="15305">
                  <c:v>13.906000000000001</c:v>
                </c:pt>
                <c:pt idx="15306">
                  <c:v>13.954000000000001</c:v>
                </c:pt>
                <c:pt idx="15307">
                  <c:v>14.002000000000001</c:v>
                </c:pt>
                <c:pt idx="15308">
                  <c:v>14.026</c:v>
                </c:pt>
                <c:pt idx="15309">
                  <c:v>14.074</c:v>
                </c:pt>
                <c:pt idx="15310">
                  <c:v>14.122</c:v>
                </c:pt>
                <c:pt idx="15311">
                  <c:v>14.146000000000001</c:v>
                </c:pt>
                <c:pt idx="15312">
                  <c:v>14.194000000000001</c:v>
                </c:pt>
                <c:pt idx="15313">
                  <c:v>14.218</c:v>
                </c:pt>
                <c:pt idx="15314">
                  <c:v>14.266</c:v>
                </c:pt>
                <c:pt idx="15315">
                  <c:v>14.29</c:v>
                </c:pt>
                <c:pt idx="15316">
                  <c:v>14.266</c:v>
                </c:pt>
                <c:pt idx="15317">
                  <c:v>14.29</c:v>
                </c:pt>
                <c:pt idx="15318">
                  <c:v>14.29</c:v>
                </c:pt>
                <c:pt idx="15319">
                  <c:v>14.314</c:v>
                </c:pt>
                <c:pt idx="15320">
                  <c:v>14.337</c:v>
                </c:pt>
                <c:pt idx="15321">
                  <c:v>14.337</c:v>
                </c:pt>
                <c:pt idx="15322">
                  <c:v>14.361000000000001</c:v>
                </c:pt>
                <c:pt idx="15323">
                  <c:v>14.266</c:v>
                </c:pt>
                <c:pt idx="15324">
                  <c:v>14.266</c:v>
                </c:pt>
                <c:pt idx="15325">
                  <c:v>14.17</c:v>
                </c:pt>
                <c:pt idx="15326">
                  <c:v>14.218</c:v>
                </c:pt>
                <c:pt idx="15327">
                  <c:v>14.194000000000001</c:v>
                </c:pt>
                <c:pt idx="15328">
                  <c:v>14.05</c:v>
                </c:pt>
                <c:pt idx="15329">
                  <c:v>13.954000000000001</c:v>
                </c:pt>
                <c:pt idx="15330">
                  <c:v>14.026</c:v>
                </c:pt>
                <c:pt idx="15331">
                  <c:v>14.002000000000001</c:v>
                </c:pt>
                <c:pt idx="15332">
                  <c:v>14.002000000000001</c:v>
                </c:pt>
                <c:pt idx="15333">
                  <c:v>14.002000000000001</c:v>
                </c:pt>
                <c:pt idx="15334">
                  <c:v>14.002000000000001</c:v>
                </c:pt>
                <c:pt idx="15335">
                  <c:v>13.978</c:v>
                </c:pt>
                <c:pt idx="15336">
                  <c:v>13.954000000000001</c:v>
                </c:pt>
                <c:pt idx="15337">
                  <c:v>13.93</c:v>
                </c:pt>
                <c:pt idx="15338">
                  <c:v>13.906000000000001</c:v>
                </c:pt>
                <c:pt idx="15339">
                  <c:v>13.882</c:v>
                </c:pt>
                <c:pt idx="15340">
                  <c:v>13.858000000000001</c:v>
                </c:pt>
                <c:pt idx="15341">
                  <c:v>13.834</c:v>
                </c:pt>
                <c:pt idx="15342">
                  <c:v>13.81</c:v>
                </c:pt>
                <c:pt idx="15343">
                  <c:v>13.762</c:v>
                </c:pt>
                <c:pt idx="15344">
                  <c:v>13.738</c:v>
                </c:pt>
                <c:pt idx="15345">
                  <c:v>13.714</c:v>
                </c:pt>
                <c:pt idx="15346">
                  <c:v>13.69</c:v>
                </c:pt>
                <c:pt idx="15347">
                  <c:v>13.666</c:v>
                </c:pt>
                <c:pt idx="15348">
                  <c:v>13.666</c:v>
                </c:pt>
                <c:pt idx="15349">
                  <c:v>13.666</c:v>
                </c:pt>
                <c:pt idx="15350">
                  <c:v>13.641999999999999</c:v>
                </c:pt>
                <c:pt idx="15351">
                  <c:v>13.641999999999999</c:v>
                </c:pt>
                <c:pt idx="15352">
                  <c:v>13.618</c:v>
                </c:pt>
                <c:pt idx="15353">
                  <c:v>13.641999999999999</c:v>
                </c:pt>
                <c:pt idx="15354">
                  <c:v>13.641999999999999</c:v>
                </c:pt>
                <c:pt idx="15355">
                  <c:v>13.641999999999999</c:v>
                </c:pt>
                <c:pt idx="15356">
                  <c:v>13.618</c:v>
                </c:pt>
                <c:pt idx="15357">
                  <c:v>13.641999999999999</c:v>
                </c:pt>
                <c:pt idx="15358">
                  <c:v>13.666</c:v>
                </c:pt>
                <c:pt idx="15359">
                  <c:v>13.69</c:v>
                </c:pt>
                <c:pt idx="15360">
                  <c:v>13.666</c:v>
                </c:pt>
                <c:pt idx="15361">
                  <c:v>13.69</c:v>
                </c:pt>
                <c:pt idx="15362">
                  <c:v>13.69</c:v>
                </c:pt>
                <c:pt idx="15363">
                  <c:v>13.714</c:v>
                </c:pt>
                <c:pt idx="15364">
                  <c:v>13.738</c:v>
                </c:pt>
                <c:pt idx="15365">
                  <c:v>13.738</c:v>
                </c:pt>
                <c:pt idx="15366">
                  <c:v>13.738</c:v>
                </c:pt>
                <c:pt idx="15367">
                  <c:v>13.714</c:v>
                </c:pt>
                <c:pt idx="15368">
                  <c:v>13.714</c:v>
                </c:pt>
                <c:pt idx="15369">
                  <c:v>13.69</c:v>
                </c:pt>
                <c:pt idx="15370">
                  <c:v>13.666</c:v>
                </c:pt>
                <c:pt idx="15371">
                  <c:v>13.641999999999999</c:v>
                </c:pt>
                <c:pt idx="15372">
                  <c:v>13.618</c:v>
                </c:pt>
                <c:pt idx="15373">
                  <c:v>13.593999999999999</c:v>
                </c:pt>
                <c:pt idx="15374">
                  <c:v>13.57</c:v>
                </c:pt>
                <c:pt idx="15375">
                  <c:v>13.545999999999999</c:v>
                </c:pt>
                <c:pt idx="15376">
                  <c:v>13.522</c:v>
                </c:pt>
                <c:pt idx="15377">
                  <c:v>13.497</c:v>
                </c:pt>
                <c:pt idx="15378">
                  <c:v>13.473000000000001</c:v>
                </c:pt>
                <c:pt idx="15379">
                  <c:v>13.473000000000001</c:v>
                </c:pt>
                <c:pt idx="15380">
                  <c:v>13.449</c:v>
                </c:pt>
                <c:pt idx="15381">
                  <c:v>13.449</c:v>
                </c:pt>
                <c:pt idx="15382">
                  <c:v>13.473000000000001</c:v>
                </c:pt>
                <c:pt idx="15383">
                  <c:v>13.473000000000001</c:v>
                </c:pt>
                <c:pt idx="15384">
                  <c:v>13.473000000000001</c:v>
                </c:pt>
                <c:pt idx="15385">
                  <c:v>13.522</c:v>
                </c:pt>
                <c:pt idx="15386">
                  <c:v>13.545999999999999</c:v>
                </c:pt>
                <c:pt idx="15387">
                  <c:v>13.57</c:v>
                </c:pt>
                <c:pt idx="15388">
                  <c:v>13.618</c:v>
                </c:pt>
                <c:pt idx="15389">
                  <c:v>13.641999999999999</c:v>
                </c:pt>
                <c:pt idx="15390">
                  <c:v>13.666</c:v>
                </c:pt>
                <c:pt idx="15391">
                  <c:v>13.714</c:v>
                </c:pt>
                <c:pt idx="15392">
                  <c:v>13.762</c:v>
                </c:pt>
                <c:pt idx="15393">
                  <c:v>13.762</c:v>
                </c:pt>
                <c:pt idx="15394">
                  <c:v>13.593999999999999</c:v>
                </c:pt>
                <c:pt idx="15395">
                  <c:v>13.522</c:v>
                </c:pt>
                <c:pt idx="15396">
                  <c:v>13.473000000000001</c:v>
                </c:pt>
                <c:pt idx="15397">
                  <c:v>13.593999999999999</c:v>
                </c:pt>
                <c:pt idx="15398">
                  <c:v>13.69</c:v>
                </c:pt>
                <c:pt idx="15399">
                  <c:v>13.834</c:v>
                </c:pt>
                <c:pt idx="15400">
                  <c:v>13.93</c:v>
                </c:pt>
                <c:pt idx="15401">
                  <c:v>14.026</c:v>
                </c:pt>
                <c:pt idx="15402">
                  <c:v>14.098000000000001</c:v>
                </c:pt>
                <c:pt idx="15403">
                  <c:v>14.194000000000001</c:v>
                </c:pt>
                <c:pt idx="15404">
                  <c:v>14.242000000000001</c:v>
                </c:pt>
                <c:pt idx="15405">
                  <c:v>14.17</c:v>
                </c:pt>
                <c:pt idx="15406">
                  <c:v>14.218</c:v>
                </c:pt>
                <c:pt idx="15407">
                  <c:v>14.29</c:v>
                </c:pt>
                <c:pt idx="15408">
                  <c:v>14.337</c:v>
                </c:pt>
                <c:pt idx="15409">
                  <c:v>14.385</c:v>
                </c:pt>
                <c:pt idx="15410">
                  <c:v>14.457000000000001</c:v>
                </c:pt>
                <c:pt idx="15411">
                  <c:v>14.505000000000001</c:v>
                </c:pt>
                <c:pt idx="15412">
                  <c:v>14.529</c:v>
                </c:pt>
                <c:pt idx="15413">
                  <c:v>14.577</c:v>
                </c:pt>
                <c:pt idx="15414">
                  <c:v>14.625</c:v>
                </c:pt>
                <c:pt idx="15415">
                  <c:v>14.673</c:v>
                </c:pt>
                <c:pt idx="15416">
                  <c:v>14.673</c:v>
                </c:pt>
                <c:pt idx="15417">
                  <c:v>14.696999999999999</c:v>
                </c:pt>
                <c:pt idx="15418">
                  <c:v>14.721</c:v>
                </c:pt>
                <c:pt idx="15419">
                  <c:v>14.744999999999999</c:v>
                </c:pt>
                <c:pt idx="15420">
                  <c:v>14.768000000000001</c:v>
                </c:pt>
                <c:pt idx="15421">
                  <c:v>14.768000000000001</c:v>
                </c:pt>
                <c:pt idx="15422">
                  <c:v>14.768000000000001</c:v>
                </c:pt>
                <c:pt idx="15423">
                  <c:v>14.792</c:v>
                </c:pt>
                <c:pt idx="15424">
                  <c:v>14.792</c:v>
                </c:pt>
                <c:pt idx="15425">
                  <c:v>14.768000000000001</c:v>
                </c:pt>
                <c:pt idx="15426">
                  <c:v>14.744999999999999</c:v>
                </c:pt>
                <c:pt idx="15427">
                  <c:v>14.721</c:v>
                </c:pt>
                <c:pt idx="15428">
                  <c:v>14.696999999999999</c:v>
                </c:pt>
                <c:pt idx="15429">
                  <c:v>14.648999999999999</c:v>
                </c:pt>
                <c:pt idx="15430">
                  <c:v>14.601000000000001</c:v>
                </c:pt>
                <c:pt idx="15431">
                  <c:v>14.529</c:v>
                </c:pt>
                <c:pt idx="15432">
                  <c:v>14.481</c:v>
                </c:pt>
                <c:pt idx="15433">
                  <c:v>14.409000000000001</c:v>
                </c:pt>
                <c:pt idx="15434">
                  <c:v>14.337</c:v>
                </c:pt>
                <c:pt idx="15435">
                  <c:v>14.29</c:v>
                </c:pt>
                <c:pt idx="15436">
                  <c:v>14.242000000000001</c:v>
                </c:pt>
                <c:pt idx="15437">
                  <c:v>14.194000000000001</c:v>
                </c:pt>
                <c:pt idx="15438">
                  <c:v>14.17</c:v>
                </c:pt>
                <c:pt idx="15439">
                  <c:v>14.122</c:v>
                </c:pt>
                <c:pt idx="15440">
                  <c:v>14.098000000000001</c:v>
                </c:pt>
                <c:pt idx="15441">
                  <c:v>14.05</c:v>
                </c:pt>
                <c:pt idx="15442">
                  <c:v>14.002000000000001</c:v>
                </c:pt>
                <c:pt idx="15443">
                  <c:v>13.954000000000001</c:v>
                </c:pt>
                <c:pt idx="15444">
                  <c:v>13.906000000000001</c:v>
                </c:pt>
                <c:pt idx="15445">
                  <c:v>13.858000000000001</c:v>
                </c:pt>
                <c:pt idx="15446">
                  <c:v>13.834</c:v>
                </c:pt>
                <c:pt idx="15447">
                  <c:v>13.81</c:v>
                </c:pt>
                <c:pt idx="15448">
                  <c:v>13.81</c:v>
                </c:pt>
                <c:pt idx="15449">
                  <c:v>13.81</c:v>
                </c:pt>
                <c:pt idx="15450">
                  <c:v>13.786</c:v>
                </c:pt>
                <c:pt idx="15451">
                  <c:v>13.762</c:v>
                </c:pt>
                <c:pt idx="15452">
                  <c:v>13.762</c:v>
                </c:pt>
                <c:pt idx="15453">
                  <c:v>13.762</c:v>
                </c:pt>
                <c:pt idx="15454">
                  <c:v>13.738</c:v>
                </c:pt>
                <c:pt idx="15455">
                  <c:v>13.714</c:v>
                </c:pt>
                <c:pt idx="15456">
                  <c:v>13.69</c:v>
                </c:pt>
                <c:pt idx="15457">
                  <c:v>13.666</c:v>
                </c:pt>
                <c:pt idx="15458">
                  <c:v>13.618</c:v>
                </c:pt>
                <c:pt idx="15459">
                  <c:v>13.593999999999999</c:v>
                </c:pt>
                <c:pt idx="15460">
                  <c:v>13.545999999999999</c:v>
                </c:pt>
                <c:pt idx="15461">
                  <c:v>13.522</c:v>
                </c:pt>
                <c:pt idx="15462">
                  <c:v>13.473000000000001</c:v>
                </c:pt>
                <c:pt idx="15463">
                  <c:v>13.449</c:v>
                </c:pt>
                <c:pt idx="15464">
                  <c:v>13.425000000000001</c:v>
                </c:pt>
                <c:pt idx="15465">
                  <c:v>13.377000000000001</c:v>
                </c:pt>
                <c:pt idx="15466">
                  <c:v>13.377000000000001</c:v>
                </c:pt>
                <c:pt idx="15467">
                  <c:v>13.377000000000001</c:v>
                </c:pt>
                <c:pt idx="15468">
                  <c:v>13.377000000000001</c:v>
                </c:pt>
                <c:pt idx="15469">
                  <c:v>13.377000000000001</c:v>
                </c:pt>
                <c:pt idx="15470">
                  <c:v>13.377000000000001</c:v>
                </c:pt>
                <c:pt idx="15471">
                  <c:v>13.401</c:v>
                </c:pt>
                <c:pt idx="15472">
                  <c:v>13.401</c:v>
                </c:pt>
                <c:pt idx="15473">
                  <c:v>13.401</c:v>
                </c:pt>
                <c:pt idx="15474">
                  <c:v>13.401</c:v>
                </c:pt>
                <c:pt idx="15475">
                  <c:v>13.425000000000001</c:v>
                </c:pt>
                <c:pt idx="15476">
                  <c:v>13.425000000000001</c:v>
                </c:pt>
                <c:pt idx="15477">
                  <c:v>13.425000000000001</c:v>
                </c:pt>
                <c:pt idx="15478">
                  <c:v>13.473000000000001</c:v>
                </c:pt>
                <c:pt idx="15479">
                  <c:v>13.497</c:v>
                </c:pt>
                <c:pt idx="15480">
                  <c:v>13.522</c:v>
                </c:pt>
                <c:pt idx="15481">
                  <c:v>13.57</c:v>
                </c:pt>
                <c:pt idx="15482">
                  <c:v>13.618</c:v>
                </c:pt>
                <c:pt idx="15483">
                  <c:v>13.666</c:v>
                </c:pt>
                <c:pt idx="15484">
                  <c:v>13.714</c:v>
                </c:pt>
                <c:pt idx="15485">
                  <c:v>13.762</c:v>
                </c:pt>
                <c:pt idx="15486">
                  <c:v>13.81</c:v>
                </c:pt>
                <c:pt idx="15487">
                  <c:v>13.858000000000001</c:v>
                </c:pt>
                <c:pt idx="15488">
                  <c:v>13.906000000000001</c:v>
                </c:pt>
                <c:pt idx="15489">
                  <c:v>13.978</c:v>
                </c:pt>
                <c:pt idx="15490">
                  <c:v>14.05</c:v>
                </c:pt>
                <c:pt idx="15491">
                  <c:v>14.122</c:v>
                </c:pt>
                <c:pt idx="15492">
                  <c:v>14.194000000000001</c:v>
                </c:pt>
                <c:pt idx="15493">
                  <c:v>14.29</c:v>
                </c:pt>
                <c:pt idx="15494">
                  <c:v>14.361000000000001</c:v>
                </c:pt>
                <c:pt idx="15495">
                  <c:v>14.433</c:v>
                </c:pt>
                <c:pt idx="15496">
                  <c:v>14.505000000000001</c:v>
                </c:pt>
                <c:pt idx="15497">
                  <c:v>14.553000000000001</c:v>
                </c:pt>
                <c:pt idx="15498">
                  <c:v>14.601000000000001</c:v>
                </c:pt>
                <c:pt idx="15499">
                  <c:v>14.648999999999999</c:v>
                </c:pt>
                <c:pt idx="15500">
                  <c:v>14.696999999999999</c:v>
                </c:pt>
                <c:pt idx="15501">
                  <c:v>14.744999999999999</c:v>
                </c:pt>
                <c:pt idx="15502">
                  <c:v>14.792</c:v>
                </c:pt>
                <c:pt idx="15503">
                  <c:v>14.84</c:v>
                </c:pt>
                <c:pt idx="15504">
                  <c:v>14.888</c:v>
                </c:pt>
                <c:pt idx="15505">
                  <c:v>14.912000000000001</c:v>
                </c:pt>
                <c:pt idx="15506">
                  <c:v>14.96</c:v>
                </c:pt>
                <c:pt idx="15507">
                  <c:v>14.984</c:v>
                </c:pt>
                <c:pt idx="15508">
                  <c:v>15.007999999999999</c:v>
                </c:pt>
                <c:pt idx="15509">
                  <c:v>15.007999999999999</c:v>
                </c:pt>
                <c:pt idx="15510">
                  <c:v>15.007999999999999</c:v>
                </c:pt>
                <c:pt idx="15511">
                  <c:v>15.031000000000001</c:v>
                </c:pt>
                <c:pt idx="15512">
                  <c:v>14.984</c:v>
                </c:pt>
                <c:pt idx="15513">
                  <c:v>14.984</c:v>
                </c:pt>
                <c:pt idx="15514">
                  <c:v>14.96</c:v>
                </c:pt>
                <c:pt idx="15515">
                  <c:v>14.816000000000001</c:v>
                </c:pt>
                <c:pt idx="15516">
                  <c:v>14.84</c:v>
                </c:pt>
                <c:pt idx="15517">
                  <c:v>14.816000000000001</c:v>
                </c:pt>
                <c:pt idx="15518">
                  <c:v>14.792</c:v>
                </c:pt>
                <c:pt idx="15519">
                  <c:v>14.768000000000001</c:v>
                </c:pt>
                <c:pt idx="15520">
                  <c:v>14.744999999999999</c:v>
                </c:pt>
                <c:pt idx="15521">
                  <c:v>14.744999999999999</c:v>
                </c:pt>
                <c:pt idx="15522">
                  <c:v>14.696999999999999</c:v>
                </c:pt>
                <c:pt idx="15523">
                  <c:v>14.673</c:v>
                </c:pt>
                <c:pt idx="15524">
                  <c:v>14.625</c:v>
                </c:pt>
                <c:pt idx="15525">
                  <c:v>14.577</c:v>
                </c:pt>
                <c:pt idx="15526">
                  <c:v>14.529</c:v>
                </c:pt>
                <c:pt idx="15527">
                  <c:v>14.481</c:v>
                </c:pt>
                <c:pt idx="15528">
                  <c:v>14.409000000000001</c:v>
                </c:pt>
                <c:pt idx="15529">
                  <c:v>14.361000000000001</c:v>
                </c:pt>
                <c:pt idx="15530">
                  <c:v>14.314</c:v>
                </c:pt>
                <c:pt idx="15531">
                  <c:v>14.29</c:v>
                </c:pt>
                <c:pt idx="15532">
                  <c:v>14.242000000000001</c:v>
                </c:pt>
                <c:pt idx="15533">
                  <c:v>14.194000000000001</c:v>
                </c:pt>
                <c:pt idx="15534">
                  <c:v>14.146000000000001</c:v>
                </c:pt>
                <c:pt idx="15535">
                  <c:v>14.098000000000001</c:v>
                </c:pt>
                <c:pt idx="15536">
                  <c:v>14.05</c:v>
                </c:pt>
                <c:pt idx="15537">
                  <c:v>14.002000000000001</c:v>
                </c:pt>
                <c:pt idx="15538">
                  <c:v>13.978</c:v>
                </c:pt>
                <c:pt idx="15539">
                  <c:v>13.93</c:v>
                </c:pt>
                <c:pt idx="15540">
                  <c:v>13.906000000000001</c:v>
                </c:pt>
                <c:pt idx="15541">
                  <c:v>13.858000000000001</c:v>
                </c:pt>
                <c:pt idx="15542">
                  <c:v>13.834</c:v>
                </c:pt>
                <c:pt idx="15543">
                  <c:v>13.81</c:v>
                </c:pt>
                <c:pt idx="15544">
                  <c:v>13.786</c:v>
                </c:pt>
                <c:pt idx="15545">
                  <c:v>13.786</c:v>
                </c:pt>
                <c:pt idx="15546">
                  <c:v>13.786</c:v>
                </c:pt>
                <c:pt idx="15547">
                  <c:v>13.786</c:v>
                </c:pt>
                <c:pt idx="15548">
                  <c:v>13.81</c:v>
                </c:pt>
                <c:pt idx="15549">
                  <c:v>13.81</c:v>
                </c:pt>
                <c:pt idx="15550">
                  <c:v>13.81</c:v>
                </c:pt>
                <c:pt idx="15551">
                  <c:v>13.81</c:v>
                </c:pt>
                <c:pt idx="15552">
                  <c:v>13.81</c:v>
                </c:pt>
                <c:pt idx="15553">
                  <c:v>13.786</c:v>
                </c:pt>
                <c:pt idx="15554">
                  <c:v>13.786</c:v>
                </c:pt>
                <c:pt idx="15555">
                  <c:v>13.786</c:v>
                </c:pt>
                <c:pt idx="15556">
                  <c:v>13.786</c:v>
                </c:pt>
                <c:pt idx="15557">
                  <c:v>13.762</c:v>
                </c:pt>
                <c:pt idx="15558">
                  <c:v>13.762</c:v>
                </c:pt>
                <c:pt idx="15559">
                  <c:v>13.762</c:v>
                </c:pt>
                <c:pt idx="15560">
                  <c:v>13.762</c:v>
                </c:pt>
                <c:pt idx="15561">
                  <c:v>13.738</c:v>
                </c:pt>
                <c:pt idx="15562">
                  <c:v>13.738</c:v>
                </c:pt>
                <c:pt idx="15563">
                  <c:v>13.738</c:v>
                </c:pt>
                <c:pt idx="15564">
                  <c:v>13.762</c:v>
                </c:pt>
                <c:pt idx="15565">
                  <c:v>13.762</c:v>
                </c:pt>
                <c:pt idx="15566">
                  <c:v>13.762</c:v>
                </c:pt>
                <c:pt idx="15567">
                  <c:v>13.786</c:v>
                </c:pt>
                <c:pt idx="15568">
                  <c:v>13.81</c:v>
                </c:pt>
                <c:pt idx="15569">
                  <c:v>13.834</c:v>
                </c:pt>
                <c:pt idx="15570">
                  <c:v>13.882</c:v>
                </c:pt>
                <c:pt idx="15571">
                  <c:v>13.906000000000001</c:v>
                </c:pt>
                <c:pt idx="15572">
                  <c:v>13.93</c:v>
                </c:pt>
                <c:pt idx="15573">
                  <c:v>13.978</c:v>
                </c:pt>
                <c:pt idx="15574">
                  <c:v>14.002000000000001</c:v>
                </c:pt>
                <c:pt idx="15575">
                  <c:v>14.05</c:v>
                </c:pt>
                <c:pt idx="15576">
                  <c:v>14.098000000000001</c:v>
                </c:pt>
                <c:pt idx="15577">
                  <c:v>14.146000000000001</c:v>
                </c:pt>
                <c:pt idx="15578">
                  <c:v>14.194000000000001</c:v>
                </c:pt>
                <c:pt idx="15579">
                  <c:v>14.242000000000001</c:v>
                </c:pt>
                <c:pt idx="15580">
                  <c:v>14.29</c:v>
                </c:pt>
                <c:pt idx="15581">
                  <c:v>14.337</c:v>
                </c:pt>
                <c:pt idx="15582">
                  <c:v>14.385</c:v>
                </c:pt>
                <c:pt idx="15583">
                  <c:v>14.433</c:v>
                </c:pt>
                <c:pt idx="15584">
                  <c:v>14.505000000000001</c:v>
                </c:pt>
                <c:pt idx="15585">
                  <c:v>14.577</c:v>
                </c:pt>
                <c:pt idx="15586">
                  <c:v>14.673</c:v>
                </c:pt>
                <c:pt idx="15587">
                  <c:v>14.744999999999999</c:v>
                </c:pt>
                <c:pt idx="15588">
                  <c:v>14.816000000000001</c:v>
                </c:pt>
                <c:pt idx="15589">
                  <c:v>14.888</c:v>
                </c:pt>
                <c:pt idx="15590">
                  <c:v>14.888</c:v>
                </c:pt>
                <c:pt idx="15591">
                  <c:v>14.721</c:v>
                </c:pt>
                <c:pt idx="15592">
                  <c:v>14.84</c:v>
                </c:pt>
                <c:pt idx="15593">
                  <c:v>14.912000000000001</c:v>
                </c:pt>
                <c:pt idx="15594">
                  <c:v>14.936</c:v>
                </c:pt>
                <c:pt idx="15595">
                  <c:v>14.721</c:v>
                </c:pt>
                <c:pt idx="15596">
                  <c:v>14.577</c:v>
                </c:pt>
                <c:pt idx="15597">
                  <c:v>14.457000000000001</c:v>
                </c:pt>
                <c:pt idx="15598">
                  <c:v>14.553000000000001</c:v>
                </c:pt>
                <c:pt idx="15599">
                  <c:v>14.625</c:v>
                </c:pt>
                <c:pt idx="15600">
                  <c:v>14.696999999999999</c:v>
                </c:pt>
                <c:pt idx="15601">
                  <c:v>14.768000000000001</c:v>
                </c:pt>
                <c:pt idx="15602">
                  <c:v>14.816000000000001</c:v>
                </c:pt>
                <c:pt idx="15603">
                  <c:v>14.864000000000001</c:v>
                </c:pt>
                <c:pt idx="15604">
                  <c:v>14.721</c:v>
                </c:pt>
                <c:pt idx="15605">
                  <c:v>14.553000000000001</c:v>
                </c:pt>
                <c:pt idx="15606">
                  <c:v>14.337</c:v>
                </c:pt>
                <c:pt idx="15607">
                  <c:v>14.146000000000001</c:v>
                </c:pt>
                <c:pt idx="15608">
                  <c:v>14.05</c:v>
                </c:pt>
                <c:pt idx="15609">
                  <c:v>13.882</c:v>
                </c:pt>
                <c:pt idx="15610">
                  <c:v>13.762</c:v>
                </c:pt>
                <c:pt idx="15611">
                  <c:v>13.69</c:v>
                </c:pt>
                <c:pt idx="15612">
                  <c:v>13.57</c:v>
                </c:pt>
                <c:pt idx="15613">
                  <c:v>13.497</c:v>
                </c:pt>
                <c:pt idx="15614">
                  <c:v>13.473000000000001</c:v>
                </c:pt>
                <c:pt idx="15615">
                  <c:v>13.425000000000001</c:v>
                </c:pt>
                <c:pt idx="15616">
                  <c:v>13.353</c:v>
                </c:pt>
                <c:pt idx="15617">
                  <c:v>13.281000000000001</c:v>
                </c:pt>
                <c:pt idx="15618">
                  <c:v>13.257</c:v>
                </c:pt>
                <c:pt idx="15619">
                  <c:v>13.257</c:v>
                </c:pt>
                <c:pt idx="15620">
                  <c:v>13.281000000000001</c:v>
                </c:pt>
                <c:pt idx="15621">
                  <c:v>13.257</c:v>
                </c:pt>
                <c:pt idx="15622">
                  <c:v>12.92</c:v>
                </c:pt>
                <c:pt idx="15623">
                  <c:v>12.678000000000001</c:v>
                </c:pt>
                <c:pt idx="15624">
                  <c:v>12.509</c:v>
                </c:pt>
                <c:pt idx="15625">
                  <c:v>12.484999999999999</c:v>
                </c:pt>
                <c:pt idx="15626">
                  <c:v>12.34</c:v>
                </c:pt>
                <c:pt idx="15627">
                  <c:v>12.243</c:v>
                </c:pt>
                <c:pt idx="15628">
                  <c:v>12.147</c:v>
                </c:pt>
                <c:pt idx="15629">
                  <c:v>11.977</c:v>
                </c:pt>
                <c:pt idx="15630">
                  <c:v>11.856</c:v>
                </c:pt>
                <c:pt idx="15631">
                  <c:v>11.662000000000001</c:v>
                </c:pt>
                <c:pt idx="15632">
                  <c:v>11.589</c:v>
                </c:pt>
                <c:pt idx="15633">
                  <c:v>11.492000000000001</c:v>
                </c:pt>
                <c:pt idx="15634">
                  <c:v>11.346</c:v>
                </c:pt>
                <c:pt idx="15635">
                  <c:v>11.127000000000001</c:v>
                </c:pt>
                <c:pt idx="15636">
                  <c:v>11.053000000000001</c:v>
                </c:pt>
                <c:pt idx="15637">
                  <c:v>11.053000000000001</c:v>
                </c:pt>
                <c:pt idx="15638">
                  <c:v>11.005000000000001</c:v>
                </c:pt>
                <c:pt idx="15639">
                  <c:v>11.005000000000001</c:v>
                </c:pt>
                <c:pt idx="15640">
                  <c:v>10.956</c:v>
                </c:pt>
                <c:pt idx="15641">
                  <c:v>10.785</c:v>
                </c:pt>
                <c:pt idx="15642">
                  <c:v>10.81</c:v>
                </c:pt>
                <c:pt idx="15643">
                  <c:v>10.81</c:v>
                </c:pt>
                <c:pt idx="15644">
                  <c:v>10.81</c:v>
                </c:pt>
                <c:pt idx="15645">
                  <c:v>10.81</c:v>
                </c:pt>
                <c:pt idx="15646">
                  <c:v>10.785</c:v>
                </c:pt>
                <c:pt idx="15647">
                  <c:v>10.663</c:v>
                </c:pt>
                <c:pt idx="15648">
                  <c:v>10.516</c:v>
                </c:pt>
                <c:pt idx="15649">
                  <c:v>10.417999999999999</c:v>
                </c:pt>
                <c:pt idx="15650">
                  <c:v>10.345000000000001</c:v>
                </c:pt>
                <c:pt idx="15651">
                  <c:v>10.295999999999999</c:v>
                </c:pt>
                <c:pt idx="15652">
                  <c:v>10.247</c:v>
                </c:pt>
                <c:pt idx="15653">
                  <c:v>10.222</c:v>
                </c:pt>
                <c:pt idx="15654">
                  <c:v>10.198</c:v>
                </c:pt>
                <c:pt idx="15655">
                  <c:v>10.124000000000001</c:v>
                </c:pt>
                <c:pt idx="15656">
                  <c:v>10.026</c:v>
                </c:pt>
                <c:pt idx="15657">
                  <c:v>9.9770000000000003</c:v>
                </c:pt>
                <c:pt idx="15658">
                  <c:v>9.9280000000000008</c:v>
                </c:pt>
                <c:pt idx="15659">
                  <c:v>9.9280000000000008</c:v>
                </c:pt>
                <c:pt idx="15660">
                  <c:v>9.9030000000000005</c:v>
                </c:pt>
                <c:pt idx="15661">
                  <c:v>9.8789999999999996</c:v>
                </c:pt>
                <c:pt idx="15662">
                  <c:v>9.8539999999999992</c:v>
                </c:pt>
                <c:pt idx="15663">
                  <c:v>9.8290000000000006</c:v>
                </c:pt>
                <c:pt idx="15664">
                  <c:v>9.8049999999999997</c:v>
                </c:pt>
                <c:pt idx="15665">
                  <c:v>9.8290000000000006</c:v>
                </c:pt>
                <c:pt idx="15666">
                  <c:v>9.8290000000000006</c:v>
                </c:pt>
                <c:pt idx="15667">
                  <c:v>9.8539999999999992</c:v>
                </c:pt>
                <c:pt idx="15668">
                  <c:v>9.8789999999999996</c:v>
                </c:pt>
                <c:pt idx="15669">
                  <c:v>9.8539999999999992</c:v>
                </c:pt>
                <c:pt idx="15670">
                  <c:v>9.8290000000000006</c:v>
                </c:pt>
                <c:pt idx="15671">
                  <c:v>9.7799999999999994</c:v>
                </c:pt>
                <c:pt idx="15672">
                  <c:v>9.7799999999999994</c:v>
                </c:pt>
                <c:pt idx="15673">
                  <c:v>9.7309999999999999</c:v>
                </c:pt>
                <c:pt idx="15674">
                  <c:v>9.657</c:v>
                </c:pt>
                <c:pt idx="15675">
                  <c:v>9.6319999999999997</c:v>
                </c:pt>
                <c:pt idx="15676">
                  <c:v>9.6080000000000005</c:v>
                </c:pt>
                <c:pt idx="15677">
                  <c:v>9.5830000000000002</c:v>
                </c:pt>
                <c:pt idx="15678">
                  <c:v>9.5830000000000002</c:v>
                </c:pt>
                <c:pt idx="15679">
                  <c:v>9.5830000000000002</c:v>
                </c:pt>
                <c:pt idx="15680">
                  <c:v>9.5830000000000002</c:v>
                </c:pt>
                <c:pt idx="15681">
                  <c:v>9.5579999999999998</c:v>
                </c:pt>
                <c:pt idx="15682">
                  <c:v>9.5579999999999998</c:v>
                </c:pt>
                <c:pt idx="15683">
                  <c:v>9.6820000000000004</c:v>
                </c:pt>
                <c:pt idx="15684">
                  <c:v>9.7309999999999999</c:v>
                </c:pt>
                <c:pt idx="15685">
                  <c:v>9.7560000000000002</c:v>
                </c:pt>
                <c:pt idx="15686">
                  <c:v>9.8049999999999997</c:v>
                </c:pt>
                <c:pt idx="15687">
                  <c:v>9.8290000000000006</c:v>
                </c:pt>
                <c:pt idx="15688">
                  <c:v>9.9030000000000005</c:v>
                </c:pt>
                <c:pt idx="15689">
                  <c:v>9.9280000000000008</c:v>
                </c:pt>
                <c:pt idx="15690">
                  <c:v>9.9770000000000003</c:v>
                </c:pt>
                <c:pt idx="15691">
                  <c:v>10.051</c:v>
                </c:pt>
                <c:pt idx="15692">
                  <c:v>10.074999999999999</c:v>
                </c:pt>
                <c:pt idx="15693">
                  <c:v>10.074999999999999</c:v>
                </c:pt>
                <c:pt idx="15694">
                  <c:v>10.074999999999999</c:v>
                </c:pt>
                <c:pt idx="15695">
                  <c:v>10.124000000000001</c:v>
                </c:pt>
                <c:pt idx="15696">
                  <c:v>10.148999999999999</c:v>
                </c:pt>
                <c:pt idx="15697">
                  <c:v>10.173</c:v>
                </c:pt>
                <c:pt idx="15698">
                  <c:v>10.222</c:v>
                </c:pt>
                <c:pt idx="15699">
                  <c:v>10.295999999999999</c:v>
                </c:pt>
                <c:pt idx="15700">
                  <c:v>10.417999999999999</c:v>
                </c:pt>
                <c:pt idx="15701">
                  <c:v>10.516</c:v>
                </c:pt>
                <c:pt idx="15702">
                  <c:v>10.614000000000001</c:v>
                </c:pt>
                <c:pt idx="15703">
                  <c:v>10.541</c:v>
                </c:pt>
                <c:pt idx="15704">
                  <c:v>10.345000000000001</c:v>
                </c:pt>
                <c:pt idx="15705">
                  <c:v>10.271000000000001</c:v>
                </c:pt>
                <c:pt idx="15706">
                  <c:v>10.247</c:v>
                </c:pt>
                <c:pt idx="15707">
                  <c:v>10.198</c:v>
                </c:pt>
                <c:pt idx="15708">
                  <c:v>10.173</c:v>
                </c:pt>
                <c:pt idx="15709">
                  <c:v>10.173</c:v>
                </c:pt>
                <c:pt idx="15710">
                  <c:v>10.1</c:v>
                </c:pt>
                <c:pt idx="15711">
                  <c:v>10.074999999999999</c:v>
                </c:pt>
                <c:pt idx="15712">
                  <c:v>10.026</c:v>
                </c:pt>
                <c:pt idx="15713">
                  <c:v>10.026</c:v>
                </c:pt>
                <c:pt idx="15714">
                  <c:v>10.074999999999999</c:v>
                </c:pt>
                <c:pt idx="15715">
                  <c:v>10.1</c:v>
                </c:pt>
                <c:pt idx="15716">
                  <c:v>10.000999999999999</c:v>
                </c:pt>
                <c:pt idx="15717">
                  <c:v>9.9030000000000005</c:v>
                </c:pt>
                <c:pt idx="15718">
                  <c:v>9.9030000000000005</c:v>
                </c:pt>
                <c:pt idx="15719">
                  <c:v>9.9280000000000008</c:v>
                </c:pt>
                <c:pt idx="15720">
                  <c:v>9.9770000000000003</c:v>
                </c:pt>
                <c:pt idx="15721">
                  <c:v>9.9280000000000008</c:v>
                </c:pt>
                <c:pt idx="15722">
                  <c:v>9.9030000000000005</c:v>
                </c:pt>
                <c:pt idx="15723">
                  <c:v>9.8789999999999996</c:v>
                </c:pt>
                <c:pt idx="15724">
                  <c:v>9.8290000000000006</c:v>
                </c:pt>
                <c:pt idx="15725">
                  <c:v>9.7560000000000002</c:v>
                </c:pt>
                <c:pt idx="15726">
                  <c:v>9.7059999999999995</c:v>
                </c:pt>
                <c:pt idx="15727">
                  <c:v>9.6319999999999997</c:v>
                </c:pt>
                <c:pt idx="15728">
                  <c:v>9.5340000000000007</c:v>
                </c:pt>
                <c:pt idx="15729">
                  <c:v>9.5090000000000003</c:v>
                </c:pt>
                <c:pt idx="15730">
                  <c:v>9.5090000000000003</c:v>
                </c:pt>
                <c:pt idx="15731">
                  <c:v>9.5090000000000003</c:v>
                </c:pt>
                <c:pt idx="15732">
                  <c:v>9.4600000000000009</c:v>
                </c:pt>
                <c:pt idx="15733">
                  <c:v>9.3859999999999992</c:v>
                </c:pt>
                <c:pt idx="15734">
                  <c:v>9.3360000000000003</c:v>
                </c:pt>
                <c:pt idx="15735">
                  <c:v>9.3360000000000003</c:v>
                </c:pt>
                <c:pt idx="15736">
                  <c:v>9.3119999999999994</c:v>
                </c:pt>
                <c:pt idx="15737">
                  <c:v>9.3360000000000003</c:v>
                </c:pt>
                <c:pt idx="15738">
                  <c:v>9.3360000000000003</c:v>
                </c:pt>
                <c:pt idx="15739">
                  <c:v>9.2379999999999995</c:v>
                </c:pt>
                <c:pt idx="15740">
                  <c:v>9.1880000000000006</c:v>
                </c:pt>
                <c:pt idx="15741">
                  <c:v>9.1880000000000006</c:v>
                </c:pt>
                <c:pt idx="15742">
                  <c:v>9.1630000000000003</c:v>
                </c:pt>
                <c:pt idx="15743">
                  <c:v>9.1880000000000006</c:v>
                </c:pt>
                <c:pt idx="15744">
                  <c:v>9.1630000000000003</c:v>
                </c:pt>
                <c:pt idx="15745">
                  <c:v>9.1389999999999993</c:v>
                </c:pt>
                <c:pt idx="15746">
                  <c:v>9.1389999999999993</c:v>
                </c:pt>
                <c:pt idx="15747">
                  <c:v>9.1389999999999993</c:v>
                </c:pt>
                <c:pt idx="15748">
                  <c:v>9.1140000000000008</c:v>
                </c:pt>
                <c:pt idx="15749">
                  <c:v>9.1140000000000008</c:v>
                </c:pt>
                <c:pt idx="15750">
                  <c:v>9.0890000000000004</c:v>
                </c:pt>
                <c:pt idx="15751">
                  <c:v>9.0640000000000001</c:v>
                </c:pt>
                <c:pt idx="15752">
                  <c:v>9.0890000000000004</c:v>
                </c:pt>
                <c:pt idx="15753">
                  <c:v>9.0640000000000001</c:v>
                </c:pt>
                <c:pt idx="15754">
                  <c:v>9.0640000000000001</c:v>
                </c:pt>
                <c:pt idx="15755">
                  <c:v>9.0640000000000001</c:v>
                </c:pt>
                <c:pt idx="15756">
                  <c:v>9.0399999999999991</c:v>
                </c:pt>
                <c:pt idx="15757">
                  <c:v>9.0399999999999991</c:v>
                </c:pt>
                <c:pt idx="15758">
                  <c:v>9.0399999999999991</c:v>
                </c:pt>
                <c:pt idx="15759">
                  <c:v>9.0399999999999991</c:v>
                </c:pt>
                <c:pt idx="15760">
                  <c:v>9.0150000000000006</c:v>
                </c:pt>
                <c:pt idx="15761">
                  <c:v>9.0150000000000006</c:v>
                </c:pt>
                <c:pt idx="15762">
                  <c:v>9.0150000000000006</c:v>
                </c:pt>
                <c:pt idx="15763">
                  <c:v>8.99</c:v>
                </c:pt>
                <c:pt idx="15764">
                  <c:v>8.99</c:v>
                </c:pt>
                <c:pt idx="15765">
                  <c:v>8.99</c:v>
                </c:pt>
                <c:pt idx="15766">
                  <c:v>8.99</c:v>
                </c:pt>
                <c:pt idx="15767">
                  <c:v>8.9649999999999999</c:v>
                </c:pt>
                <c:pt idx="15768">
                  <c:v>8.99</c:v>
                </c:pt>
                <c:pt idx="15769">
                  <c:v>8.99</c:v>
                </c:pt>
                <c:pt idx="15770">
                  <c:v>8.9649999999999999</c:v>
                </c:pt>
                <c:pt idx="15771">
                  <c:v>8.99</c:v>
                </c:pt>
                <c:pt idx="15772">
                  <c:v>8.99</c:v>
                </c:pt>
                <c:pt idx="15773">
                  <c:v>8.99</c:v>
                </c:pt>
                <c:pt idx="15774">
                  <c:v>8.99</c:v>
                </c:pt>
                <c:pt idx="15775">
                  <c:v>9.0150000000000006</c:v>
                </c:pt>
                <c:pt idx="15776">
                  <c:v>9.0399999999999991</c:v>
                </c:pt>
                <c:pt idx="15777">
                  <c:v>9.0399999999999991</c:v>
                </c:pt>
                <c:pt idx="15778">
                  <c:v>9.0890000000000004</c:v>
                </c:pt>
                <c:pt idx="15779">
                  <c:v>9.1389999999999993</c:v>
                </c:pt>
                <c:pt idx="15780">
                  <c:v>9.2129999999999992</c:v>
                </c:pt>
                <c:pt idx="15781">
                  <c:v>9.2870000000000008</c:v>
                </c:pt>
                <c:pt idx="15782">
                  <c:v>9.3610000000000007</c:v>
                </c:pt>
                <c:pt idx="15783">
                  <c:v>9.4350000000000005</c:v>
                </c:pt>
                <c:pt idx="15784">
                  <c:v>9.5340000000000007</c:v>
                </c:pt>
                <c:pt idx="15785">
                  <c:v>9.5830000000000002</c:v>
                </c:pt>
                <c:pt idx="15786">
                  <c:v>9.657</c:v>
                </c:pt>
                <c:pt idx="15787">
                  <c:v>9.6820000000000004</c:v>
                </c:pt>
                <c:pt idx="15788">
                  <c:v>9.7560000000000002</c:v>
                </c:pt>
                <c:pt idx="15789">
                  <c:v>9.8049999999999997</c:v>
                </c:pt>
                <c:pt idx="15790">
                  <c:v>9.8539999999999992</c:v>
                </c:pt>
                <c:pt idx="15791">
                  <c:v>9.9280000000000008</c:v>
                </c:pt>
                <c:pt idx="15792">
                  <c:v>9.952</c:v>
                </c:pt>
                <c:pt idx="15793">
                  <c:v>9.9280000000000008</c:v>
                </c:pt>
                <c:pt idx="15794">
                  <c:v>10.026</c:v>
                </c:pt>
                <c:pt idx="15795">
                  <c:v>9.9280000000000008</c:v>
                </c:pt>
                <c:pt idx="15796">
                  <c:v>9.9280000000000008</c:v>
                </c:pt>
                <c:pt idx="15797">
                  <c:v>9.952</c:v>
                </c:pt>
                <c:pt idx="15798">
                  <c:v>10.026</c:v>
                </c:pt>
                <c:pt idx="15799">
                  <c:v>9.9770000000000003</c:v>
                </c:pt>
                <c:pt idx="15800">
                  <c:v>9.9770000000000003</c:v>
                </c:pt>
                <c:pt idx="15801">
                  <c:v>10.051</c:v>
                </c:pt>
                <c:pt idx="15802">
                  <c:v>10.051</c:v>
                </c:pt>
                <c:pt idx="15803">
                  <c:v>10.051</c:v>
                </c:pt>
                <c:pt idx="15804">
                  <c:v>10.000999999999999</c:v>
                </c:pt>
                <c:pt idx="15805">
                  <c:v>9.9770000000000003</c:v>
                </c:pt>
                <c:pt idx="15806">
                  <c:v>9.9030000000000005</c:v>
                </c:pt>
                <c:pt idx="15807">
                  <c:v>9.8049999999999997</c:v>
                </c:pt>
                <c:pt idx="15808">
                  <c:v>9.7059999999999995</c:v>
                </c:pt>
                <c:pt idx="15809">
                  <c:v>9.5579999999999998</c:v>
                </c:pt>
                <c:pt idx="15810">
                  <c:v>9.5090000000000003</c:v>
                </c:pt>
                <c:pt idx="15811">
                  <c:v>9.5340000000000007</c:v>
                </c:pt>
                <c:pt idx="15812">
                  <c:v>9.5090000000000003</c:v>
                </c:pt>
                <c:pt idx="15813">
                  <c:v>9.6080000000000005</c:v>
                </c:pt>
                <c:pt idx="15814">
                  <c:v>9.7309999999999999</c:v>
                </c:pt>
                <c:pt idx="15815">
                  <c:v>9.9030000000000005</c:v>
                </c:pt>
                <c:pt idx="15816">
                  <c:v>9.8789999999999996</c:v>
                </c:pt>
                <c:pt idx="15817">
                  <c:v>9.7560000000000002</c:v>
                </c:pt>
                <c:pt idx="15818">
                  <c:v>9.5579999999999998</c:v>
                </c:pt>
                <c:pt idx="15819">
                  <c:v>9.4350000000000005</c:v>
                </c:pt>
                <c:pt idx="15820">
                  <c:v>9.3610000000000007</c:v>
                </c:pt>
                <c:pt idx="15821">
                  <c:v>9.3610000000000007</c:v>
                </c:pt>
                <c:pt idx="15822">
                  <c:v>9.3360000000000003</c:v>
                </c:pt>
                <c:pt idx="15823">
                  <c:v>9.2620000000000005</c:v>
                </c:pt>
                <c:pt idx="15824">
                  <c:v>9.2129999999999992</c:v>
                </c:pt>
                <c:pt idx="15825">
                  <c:v>9.1880000000000006</c:v>
                </c:pt>
                <c:pt idx="15826">
                  <c:v>9.1880000000000006</c:v>
                </c:pt>
                <c:pt idx="15827">
                  <c:v>9.1630000000000003</c:v>
                </c:pt>
                <c:pt idx="15828">
                  <c:v>9.1389999999999993</c:v>
                </c:pt>
                <c:pt idx="15829">
                  <c:v>9.1389999999999993</c:v>
                </c:pt>
                <c:pt idx="15830">
                  <c:v>9.1140000000000008</c:v>
                </c:pt>
                <c:pt idx="15831">
                  <c:v>9.1389999999999993</c:v>
                </c:pt>
                <c:pt idx="15832">
                  <c:v>9.1389999999999993</c:v>
                </c:pt>
                <c:pt idx="15833">
                  <c:v>9.1140000000000008</c:v>
                </c:pt>
                <c:pt idx="15834">
                  <c:v>9.0890000000000004</c:v>
                </c:pt>
                <c:pt idx="15835">
                  <c:v>9.0640000000000001</c:v>
                </c:pt>
                <c:pt idx="15836">
                  <c:v>9.0640000000000001</c:v>
                </c:pt>
                <c:pt idx="15837">
                  <c:v>9.0640000000000001</c:v>
                </c:pt>
                <c:pt idx="15838">
                  <c:v>9.0399999999999991</c:v>
                </c:pt>
                <c:pt idx="15839">
                  <c:v>9.0399999999999991</c:v>
                </c:pt>
                <c:pt idx="15840">
                  <c:v>9.0150000000000006</c:v>
                </c:pt>
                <c:pt idx="15841">
                  <c:v>9.0150000000000006</c:v>
                </c:pt>
                <c:pt idx="15842">
                  <c:v>8.99</c:v>
                </c:pt>
                <c:pt idx="15843">
                  <c:v>9.0150000000000006</c:v>
                </c:pt>
                <c:pt idx="15844">
                  <c:v>8.99</c:v>
                </c:pt>
                <c:pt idx="15845">
                  <c:v>8.99</c:v>
                </c:pt>
                <c:pt idx="15846">
                  <c:v>8.99</c:v>
                </c:pt>
                <c:pt idx="15847">
                  <c:v>8.9649999999999999</c:v>
                </c:pt>
                <c:pt idx="15848">
                  <c:v>8.9649999999999999</c:v>
                </c:pt>
                <c:pt idx="15849">
                  <c:v>8.9410000000000007</c:v>
                </c:pt>
                <c:pt idx="15850">
                  <c:v>8.9410000000000007</c:v>
                </c:pt>
                <c:pt idx="15851">
                  <c:v>8.9410000000000007</c:v>
                </c:pt>
                <c:pt idx="15852">
                  <c:v>8.9410000000000007</c:v>
                </c:pt>
                <c:pt idx="15853">
                  <c:v>8.9410000000000007</c:v>
                </c:pt>
                <c:pt idx="15854">
                  <c:v>8.9160000000000004</c:v>
                </c:pt>
                <c:pt idx="15855">
                  <c:v>8.9160000000000004</c:v>
                </c:pt>
                <c:pt idx="15856">
                  <c:v>8.9160000000000004</c:v>
                </c:pt>
                <c:pt idx="15857">
                  <c:v>8.891</c:v>
                </c:pt>
                <c:pt idx="15858">
                  <c:v>8.891</c:v>
                </c:pt>
                <c:pt idx="15859">
                  <c:v>8.891</c:v>
                </c:pt>
                <c:pt idx="15860">
                  <c:v>8.891</c:v>
                </c:pt>
                <c:pt idx="15861">
                  <c:v>8.8659999999999997</c:v>
                </c:pt>
                <c:pt idx="15862">
                  <c:v>8.891</c:v>
                </c:pt>
                <c:pt idx="15863">
                  <c:v>8.891</c:v>
                </c:pt>
                <c:pt idx="15864">
                  <c:v>8.891</c:v>
                </c:pt>
                <c:pt idx="15865">
                  <c:v>8.891</c:v>
                </c:pt>
                <c:pt idx="15866">
                  <c:v>8.9160000000000004</c:v>
                </c:pt>
                <c:pt idx="15867">
                  <c:v>8.9160000000000004</c:v>
                </c:pt>
                <c:pt idx="15868">
                  <c:v>8.9160000000000004</c:v>
                </c:pt>
                <c:pt idx="15869">
                  <c:v>8.9160000000000004</c:v>
                </c:pt>
                <c:pt idx="15870">
                  <c:v>8.9160000000000004</c:v>
                </c:pt>
                <c:pt idx="15871">
                  <c:v>8.9160000000000004</c:v>
                </c:pt>
                <c:pt idx="15872">
                  <c:v>8.9410000000000007</c:v>
                </c:pt>
                <c:pt idx="15873">
                  <c:v>8.99</c:v>
                </c:pt>
                <c:pt idx="15874">
                  <c:v>9.0399999999999991</c:v>
                </c:pt>
                <c:pt idx="15875">
                  <c:v>9.1389999999999993</c:v>
                </c:pt>
                <c:pt idx="15876">
                  <c:v>9.1880000000000006</c:v>
                </c:pt>
                <c:pt idx="15877">
                  <c:v>9.2379999999999995</c:v>
                </c:pt>
                <c:pt idx="15878">
                  <c:v>9.2129999999999992</c:v>
                </c:pt>
                <c:pt idx="15879">
                  <c:v>9.3119999999999994</c:v>
                </c:pt>
                <c:pt idx="15880">
                  <c:v>9.3859999999999992</c:v>
                </c:pt>
                <c:pt idx="15881">
                  <c:v>9.4350000000000005</c:v>
                </c:pt>
                <c:pt idx="15882">
                  <c:v>9.4600000000000009</c:v>
                </c:pt>
                <c:pt idx="15883">
                  <c:v>9.5090000000000003</c:v>
                </c:pt>
                <c:pt idx="15884">
                  <c:v>9.5340000000000007</c:v>
                </c:pt>
                <c:pt idx="15885">
                  <c:v>9.5830000000000002</c:v>
                </c:pt>
                <c:pt idx="15886">
                  <c:v>9.6319999999999997</c:v>
                </c:pt>
                <c:pt idx="15887">
                  <c:v>9.6820000000000004</c:v>
                </c:pt>
                <c:pt idx="15888">
                  <c:v>9.7309999999999999</c:v>
                </c:pt>
                <c:pt idx="15889">
                  <c:v>9.7799999999999994</c:v>
                </c:pt>
                <c:pt idx="15890">
                  <c:v>9.8049999999999997</c:v>
                </c:pt>
                <c:pt idx="15891">
                  <c:v>9.8290000000000006</c:v>
                </c:pt>
                <c:pt idx="15892">
                  <c:v>9.8290000000000006</c:v>
                </c:pt>
                <c:pt idx="15893">
                  <c:v>9.8789999999999996</c:v>
                </c:pt>
                <c:pt idx="15894">
                  <c:v>9.8789999999999996</c:v>
                </c:pt>
                <c:pt idx="15895">
                  <c:v>9.8789999999999996</c:v>
                </c:pt>
                <c:pt idx="15896">
                  <c:v>9.9030000000000005</c:v>
                </c:pt>
                <c:pt idx="15897">
                  <c:v>9.8789999999999996</c:v>
                </c:pt>
                <c:pt idx="15898">
                  <c:v>9.8789999999999996</c:v>
                </c:pt>
                <c:pt idx="15899">
                  <c:v>9.8789999999999996</c:v>
                </c:pt>
                <c:pt idx="15900">
                  <c:v>9.9030000000000005</c:v>
                </c:pt>
                <c:pt idx="15901">
                  <c:v>9.9030000000000005</c:v>
                </c:pt>
                <c:pt idx="15902">
                  <c:v>9.9030000000000005</c:v>
                </c:pt>
                <c:pt idx="15903">
                  <c:v>9.9280000000000008</c:v>
                </c:pt>
                <c:pt idx="15904">
                  <c:v>9.9030000000000005</c:v>
                </c:pt>
                <c:pt idx="15905">
                  <c:v>9.8789999999999996</c:v>
                </c:pt>
                <c:pt idx="15906">
                  <c:v>9.8539999999999992</c:v>
                </c:pt>
                <c:pt idx="15907">
                  <c:v>9.8290000000000006</c:v>
                </c:pt>
                <c:pt idx="15908">
                  <c:v>9.8049999999999997</c:v>
                </c:pt>
                <c:pt idx="15909">
                  <c:v>9.7309999999999999</c:v>
                </c:pt>
                <c:pt idx="15910">
                  <c:v>9.6820000000000004</c:v>
                </c:pt>
                <c:pt idx="15911">
                  <c:v>9.6319999999999997</c:v>
                </c:pt>
                <c:pt idx="15912">
                  <c:v>9.6080000000000005</c:v>
                </c:pt>
                <c:pt idx="15913">
                  <c:v>9.5579999999999998</c:v>
                </c:pt>
                <c:pt idx="15914">
                  <c:v>9.4849999999999994</c:v>
                </c:pt>
                <c:pt idx="15915">
                  <c:v>9.4350000000000005</c:v>
                </c:pt>
                <c:pt idx="15916">
                  <c:v>9.4350000000000005</c:v>
                </c:pt>
                <c:pt idx="15917">
                  <c:v>9.3859999999999992</c:v>
                </c:pt>
                <c:pt idx="15918">
                  <c:v>9.3360000000000003</c:v>
                </c:pt>
                <c:pt idx="15919">
                  <c:v>9.3360000000000003</c:v>
                </c:pt>
                <c:pt idx="15920">
                  <c:v>9.3119999999999994</c:v>
                </c:pt>
                <c:pt idx="15921">
                  <c:v>9.2870000000000008</c:v>
                </c:pt>
                <c:pt idx="15922">
                  <c:v>9.2870000000000008</c:v>
                </c:pt>
                <c:pt idx="15923">
                  <c:v>9.2379999999999995</c:v>
                </c:pt>
                <c:pt idx="15924">
                  <c:v>9.1880000000000006</c:v>
                </c:pt>
                <c:pt idx="15925">
                  <c:v>9.1389999999999993</c:v>
                </c:pt>
                <c:pt idx="15926">
                  <c:v>9.1140000000000008</c:v>
                </c:pt>
                <c:pt idx="15927">
                  <c:v>9.0890000000000004</c:v>
                </c:pt>
                <c:pt idx="15928">
                  <c:v>9.0640000000000001</c:v>
                </c:pt>
                <c:pt idx="15929">
                  <c:v>9.0399999999999991</c:v>
                </c:pt>
                <c:pt idx="15930">
                  <c:v>9.0399999999999991</c:v>
                </c:pt>
                <c:pt idx="15931">
                  <c:v>9.0399999999999991</c:v>
                </c:pt>
                <c:pt idx="15932">
                  <c:v>9.0399999999999991</c:v>
                </c:pt>
                <c:pt idx="15933">
                  <c:v>9.0150000000000006</c:v>
                </c:pt>
                <c:pt idx="15934">
                  <c:v>8.99</c:v>
                </c:pt>
                <c:pt idx="15935">
                  <c:v>8.99</c:v>
                </c:pt>
                <c:pt idx="15936">
                  <c:v>8.9649999999999999</c:v>
                </c:pt>
                <c:pt idx="15937">
                  <c:v>8.9410000000000007</c:v>
                </c:pt>
                <c:pt idx="15938">
                  <c:v>8.9410000000000007</c:v>
                </c:pt>
                <c:pt idx="15939">
                  <c:v>8.9410000000000007</c:v>
                </c:pt>
                <c:pt idx="15940">
                  <c:v>8.9410000000000007</c:v>
                </c:pt>
                <c:pt idx="15941">
                  <c:v>8.9160000000000004</c:v>
                </c:pt>
                <c:pt idx="15942">
                  <c:v>8.9410000000000007</c:v>
                </c:pt>
                <c:pt idx="15943">
                  <c:v>8.9160000000000004</c:v>
                </c:pt>
                <c:pt idx="15944">
                  <c:v>8.9160000000000004</c:v>
                </c:pt>
                <c:pt idx="15945">
                  <c:v>8.891</c:v>
                </c:pt>
                <c:pt idx="15946">
                  <c:v>8.891</c:v>
                </c:pt>
                <c:pt idx="15947">
                  <c:v>8.891</c:v>
                </c:pt>
                <c:pt idx="15948">
                  <c:v>8.891</c:v>
                </c:pt>
                <c:pt idx="15949">
                  <c:v>8.891</c:v>
                </c:pt>
                <c:pt idx="15950">
                  <c:v>8.8659999999999997</c:v>
                </c:pt>
                <c:pt idx="15951">
                  <c:v>8.8409999999999993</c:v>
                </c:pt>
                <c:pt idx="15952">
                  <c:v>8.8409999999999993</c:v>
                </c:pt>
                <c:pt idx="15953">
                  <c:v>8.8409999999999993</c:v>
                </c:pt>
                <c:pt idx="15954">
                  <c:v>8.8409999999999993</c:v>
                </c:pt>
                <c:pt idx="15955">
                  <c:v>8.8409999999999993</c:v>
                </c:pt>
                <c:pt idx="15956">
                  <c:v>8.8409999999999993</c:v>
                </c:pt>
                <c:pt idx="15957">
                  <c:v>8.8409999999999993</c:v>
                </c:pt>
                <c:pt idx="15958">
                  <c:v>8.8409999999999993</c:v>
                </c:pt>
                <c:pt idx="15959">
                  <c:v>8.8409999999999993</c:v>
                </c:pt>
                <c:pt idx="15960">
                  <c:v>8.8409999999999993</c:v>
                </c:pt>
                <c:pt idx="15961">
                  <c:v>8.8409999999999993</c:v>
                </c:pt>
                <c:pt idx="15962">
                  <c:v>8.8409999999999993</c:v>
                </c:pt>
                <c:pt idx="15963">
                  <c:v>8.8409999999999993</c:v>
                </c:pt>
                <c:pt idx="15964">
                  <c:v>8.8409999999999993</c:v>
                </c:pt>
                <c:pt idx="15965">
                  <c:v>8.8409999999999993</c:v>
                </c:pt>
                <c:pt idx="15966">
                  <c:v>8.8409999999999993</c:v>
                </c:pt>
                <c:pt idx="15967">
                  <c:v>8.8409999999999993</c:v>
                </c:pt>
                <c:pt idx="15968">
                  <c:v>8.8659999999999997</c:v>
                </c:pt>
                <c:pt idx="15969">
                  <c:v>8.891</c:v>
                </c:pt>
                <c:pt idx="15970">
                  <c:v>8.9649999999999999</c:v>
                </c:pt>
                <c:pt idx="15971">
                  <c:v>9.0399999999999991</c:v>
                </c:pt>
                <c:pt idx="15972">
                  <c:v>9.1389999999999993</c:v>
                </c:pt>
                <c:pt idx="15973">
                  <c:v>9.1880000000000006</c:v>
                </c:pt>
                <c:pt idx="15974">
                  <c:v>9.2620000000000005</c:v>
                </c:pt>
                <c:pt idx="15975">
                  <c:v>9.3119999999999994</c:v>
                </c:pt>
                <c:pt idx="15976">
                  <c:v>9.3859999999999992</c:v>
                </c:pt>
                <c:pt idx="15977">
                  <c:v>9.4350000000000005</c:v>
                </c:pt>
                <c:pt idx="15978">
                  <c:v>9.4849999999999994</c:v>
                </c:pt>
                <c:pt idx="15979">
                  <c:v>9.5340000000000007</c:v>
                </c:pt>
                <c:pt idx="15980">
                  <c:v>9.5830000000000002</c:v>
                </c:pt>
                <c:pt idx="15981">
                  <c:v>9.6319999999999997</c:v>
                </c:pt>
                <c:pt idx="15982">
                  <c:v>9.657</c:v>
                </c:pt>
                <c:pt idx="15983">
                  <c:v>9.6820000000000004</c:v>
                </c:pt>
                <c:pt idx="15984">
                  <c:v>9.7309999999999999</c:v>
                </c:pt>
                <c:pt idx="15985">
                  <c:v>9.7799999999999994</c:v>
                </c:pt>
                <c:pt idx="15986">
                  <c:v>9.8049999999999997</c:v>
                </c:pt>
                <c:pt idx="15987">
                  <c:v>9.8290000000000006</c:v>
                </c:pt>
                <c:pt idx="15988">
                  <c:v>9.8789999999999996</c:v>
                </c:pt>
                <c:pt idx="15989">
                  <c:v>9.8789999999999996</c:v>
                </c:pt>
                <c:pt idx="15990">
                  <c:v>9.8789999999999996</c:v>
                </c:pt>
                <c:pt idx="15991">
                  <c:v>9.9280000000000008</c:v>
                </c:pt>
                <c:pt idx="15992">
                  <c:v>9.952</c:v>
                </c:pt>
                <c:pt idx="15993">
                  <c:v>9.9770000000000003</c:v>
                </c:pt>
                <c:pt idx="15994">
                  <c:v>9.9770000000000003</c:v>
                </c:pt>
                <c:pt idx="15995">
                  <c:v>9.9770000000000003</c:v>
                </c:pt>
                <c:pt idx="15996">
                  <c:v>10.000999999999999</c:v>
                </c:pt>
                <c:pt idx="15997">
                  <c:v>9.9770000000000003</c:v>
                </c:pt>
                <c:pt idx="15998">
                  <c:v>9.9280000000000008</c:v>
                </c:pt>
                <c:pt idx="15999">
                  <c:v>9.9280000000000008</c:v>
                </c:pt>
                <c:pt idx="16000">
                  <c:v>9.9280000000000008</c:v>
                </c:pt>
                <c:pt idx="16001">
                  <c:v>9.9280000000000008</c:v>
                </c:pt>
                <c:pt idx="16002">
                  <c:v>9.952</c:v>
                </c:pt>
                <c:pt idx="16003">
                  <c:v>9.9280000000000008</c:v>
                </c:pt>
                <c:pt idx="16004">
                  <c:v>9.8789999999999996</c:v>
                </c:pt>
                <c:pt idx="16005">
                  <c:v>9.8789999999999996</c:v>
                </c:pt>
                <c:pt idx="16006">
                  <c:v>9.8539999999999992</c:v>
                </c:pt>
                <c:pt idx="16007">
                  <c:v>9.8290000000000006</c:v>
                </c:pt>
                <c:pt idx="16008">
                  <c:v>9.7560000000000002</c:v>
                </c:pt>
                <c:pt idx="16009">
                  <c:v>9.6820000000000004</c:v>
                </c:pt>
                <c:pt idx="16010">
                  <c:v>9.6319999999999997</c:v>
                </c:pt>
                <c:pt idx="16011">
                  <c:v>9.6080000000000005</c:v>
                </c:pt>
                <c:pt idx="16012">
                  <c:v>9.5579999999999998</c:v>
                </c:pt>
                <c:pt idx="16013">
                  <c:v>9.5340000000000007</c:v>
                </c:pt>
                <c:pt idx="16014">
                  <c:v>9.5090000000000003</c:v>
                </c:pt>
                <c:pt idx="16015">
                  <c:v>9.4849999999999994</c:v>
                </c:pt>
                <c:pt idx="16016">
                  <c:v>9.4350000000000005</c:v>
                </c:pt>
                <c:pt idx="16017">
                  <c:v>9.41</c:v>
                </c:pt>
                <c:pt idx="16018">
                  <c:v>9.3859999999999992</c:v>
                </c:pt>
                <c:pt idx="16019">
                  <c:v>9.3610000000000007</c:v>
                </c:pt>
                <c:pt idx="16020">
                  <c:v>9.3360000000000003</c:v>
                </c:pt>
                <c:pt idx="16021">
                  <c:v>9.2870000000000008</c:v>
                </c:pt>
                <c:pt idx="16022">
                  <c:v>9.2379999999999995</c:v>
                </c:pt>
                <c:pt idx="16023">
                  <c:v>9.1880000000000006</c:v>
                </c:pt>
                <c:pt idx="16024">
                  <c:v>9.1880000000000006</c:v>
                </c:pt>
                <c:pt idx="16025">
                  <c:v>9.2129999999999992</c:v>
                </c:pt>
                <c:pt idx="16026">
                  <c:v>9.1630000000000003</c:v>
                </c:pt>
                <c:pt idx="16027">
                  <c:v>9.1389999999999993</c:v>
                </c:pt>
                <c:pt idx="16028">
                  <c:v>9.1140000000000008</c:v>
                </c:pt>
                <c:pt idx="16029">
                  <c:v>9.1140000000000008</c:v>
                </c:pt>
                <c:pt idx="16030">
                  <c:v>9.1140000000000008</c:v>
                </c:pt>
                <c:pt idx="16031">
                  <c:v>9.0890000000000004</c:v>
                </c:pt>
                <c:pt idx="16032">
                  <c:v>9.0640000000000001</c:v>
                </c:pt>
                <c:pt idx="16033">
                  <c:v>9.0640000000000001</c:v>
                </c:pt>
                <c:pt idx="16034">
                  <c:v>9.0399999999999991</c:v>
                </c:pt>
                <c:pt idx="16035">
                  <c:v>9.0399999999999991</c:v>
                </c:pt>
                <c:pt idx="16036">
                  <c:v>9.0399999999999991</c:v>
                </c:pt>
                <c:pt idx="16037">
                  <c:v>9.0150000000000006</c:v>
                </c:pt>
                <c:pt idx="16038">
                  <c:v>8.99</c:v>
                </c:pt>
                <c:pt idx="16039">
                  <c:v>8.99</c:v>
                </c:pt>
                <c:pt idx="16040">
                  <c:v>8.99</c:v>
                </c:pt>
                <c:pt idx="16041">
                  <c:v>8.9649999999999999</c:v>
                </c:pt>
                <c:pt idx="16042">
                  <c:v>8.9649999999999999</c:v>
                </c:pt>
                <c:pt idx="16043">
                  <c:v>8.9410000000000007</c:v>
                </c:pt>
                <c:pt idx="16044">
                  <c:v>8.9410000000000007</c:v>
                </c:pt>
                <c:pt idx="16045">
                  <c:v>8.9410000000000007</c:v>
                </c:pt>
                <c:pt idx="16046">
                  <c:v>8.9160000000000004</c:v>
                </c:pt>
                <c:pt idx="16047">
                  <c:v>8.9410000000000007</c:v>
                </c:pt>
                <c:pt idx="16048">
                  <c:v>8.9160000000000004</c:v>
                </c:pt>
                <c:pt idx="16049">
                  <c:v>8.891</c:v>
                </c:pt>
                <c:pt idx="16050">
                  <c:v>8.891</c:v>
                </c:pt>
                <c:pt idx="16051">
                  <c:v>8.891</c:v>
                </c:pt>
                <c:pt idx="16052">
                  <c:v>8.8659999999999997</c:v>
                </c:pt>
                <c:pt idx="16053">
                  <c:v>8.891</c:v>
                </c:pt>
                <c:pt idx="16054">
                  <c:v>8.891</c:v>
                </c:pt>
                <c:pt idx="16055">
                  <c:v>8.8659999999999997</c:v>
                </c:pt>
                <c:pt idx="16056">
                  <c:v>8.8659999999999997</c:v>
                </c:pt>
                <c:pt idx="16057">
                  <c:v>8.8409999999999993</c:v>
                </c:pt>
                <c:pt idx="16058">
                  <c:v>8.8409999999999993</c:v>
                </c:pt>
                <c:pt idx="16059">
                  <c:v>8.8659999999999997</c:v>
                </c:pt>
                <c:pt idx="16060">
                  <c:v>8.8659999999999997</c:v>
                </c:pt>
                <c:pt idx="16061">
                  <c:v>8.8659999999999997</c:v>
                </c:pt>
                <c:pt idx="16062">
                  <c:v>8.8659999999999997</c:v>
                </c:pt>
                <c:pt idx="16063">
                  <c:v>8.891</c:v>
                </c:pt>
                <c:pt idx="16064">
                  <c:v>8.9160000000000004</c:v>
                </c:pt>
                <c:pt idx="16065">
                  <c:v>8.9410000000000007</c:v>
                </c:pt>
                <c:pt idx="16066">
                  <c:v>8.99</c:v>
                </c:pt>
                <c:pt idx="16067">
                  <c:v>9.0640000000000001</c:v>
                </c:pt>
                <c:pt idx="16068">
                  <c:v>9.1389999999999993</c:v>
                </c:pt>
                <c:pt idx="16069">
                  <c:v>9.2379999999999995</c:v>
                </c:pt>
                <c:pt idx="16070">
                  <c:v>9.3119999999999994</c:v>
                </c:pt>
                <c:pt idx="16071">
                  <c:v>9.3610000000000007</c:v>
                </c:pt>
                <c:pt idx="16072">
                  <c:v>9.4350000000000005</c:v>
                </c:pt>
                <c:pt idx="16073">
                  <c:v>9.4600000000000009</c:v>
                </c:pt>
                <c:pt idx="16074">
                  <c:v>9.5090000000000003</c:v>
                </c:pt>
                <c:pt idx="16075">
                  <c:v>9.5579999999999998</c:v>
                </c:pt>
                <c:pt idx="16076">
                  <c:v>9.6319999999999997</c:v>
                </c:pt>
                <c:pt idx="16077">
                  <c:v>9.6820000000000004</c:v>
                </c:pt>
                <c:pt idx="16078">
                  <c:v>9.7309999999999999</c:v>
                </c:pt>
                <c:pt idx="16079">
                  <c:v>9.7799999999999994</c:v>
                </c:pt>
                <c:pt idx="16080">
                  <c:v>9.8789999999999996</c:v>
                </c:pt>
                <c:pt idx="16081">
                  <c:v>9.9770000000000003</c:v>
                </c:pt>
                <c:pt idx="16082">
                  <c:v>9.9770000000000003</c:v>
                </c:pt>
                <c:pt idx="16083">
                  <c:v>10.051</c:v>
                </c:pt>
                <c:pt idx="16084">
                  <c:v>10.148999999999999</c:v>
                </c:pt>
                <c:pt idx="16085">
                  <c:v>10.222</c:v>
                </c:pt>
                <c:pt idx="16086">
                  <c:v>10.247</c:v>
                </c:pt>
                <c:pt idx="16087">
                  <c:v>10.271000000000001</c:v>
                </c:pt>
                <c:pt idx="16088">
                  <c:v>10.271000000000001</c:v>
                </c:pt>
                <c:pt idx="16089">
                  <c:v>10.295999999999999</c:v>
                </c:pt>
                <c:pt idx="16090">
                  <c:v>10.173</c:v>
                </c:pt>
                <c:pt idx="16091">
                  <c:v>10.148999999999999</c:v>
                </c:pt>
                <c:pt idx="16092">
                  <c:v>10.222</c:v>
                </c:pt>
                <c:pt idx="16093">
                  <c:v>10.173</c:v>
                </c:pt>
                <c:pt idx="16094">
                  <c:v>10.124000000000001</c:v>
                </c:pt>
                <c:pt idx="16095">
                  <c:v>10.124000000000001</c:v>
                </c:pt>
                <c:pt idx="16096">
                  <c:v>10.124000000000001</c:v>
                </c:pt>
                <c:pt idx="16097">
                  <c:v>10.051</c:v>
                </c:pt>
                <c:pt idx="16098">
                  <c:v>10.000999999999999</c:v>
                </c:pt>
                <c:pt idx="16099">
                  <c:v>9.9280000000000008</c:v>
                </c:pt>
                <c:pt idx="16100">
                  <c:v>9.8789999999999996</c:v>
                </c:pt>
                <c:pt idx="16101">
                  <c:v>9.8290000000000006</c:v>
                </c:pt>
                <c:pt idx="16102">
                  <c:v>9.7560000000000002</c:v>
                </c:pt>
                <c:pt idx="16103">
                  <c:v>9.6820000000000004</c:v>
                </c:pt>
                <c:pt idx="16104">
                  <c:v>9.6820000000000004</c:v>
                </c:pt>
                <c:pt idx="16105">
                  <c:v>9.6820000000000004</c:v>
                </c:pt>
                <c:pt idx="16106">
                  <c:v>9.6080000000000005</c:v>
                </c:pt>
                <c:pt idx="16107">
                  <c:v>9.5579999999999998</c:v>
                </c:pt>
                <c:pt idx="16108">
                  <c:v>9.4849999999999994</c:v>
                </c:pt>
                <c:pt idx="16109">
                  <c:v>9.4350000000000005</c:v>
                </c:pt>
                <c:pt idx="16110">
                  <c:v>9.3859999999999992</c:v>
                </c:pt>
                <c:pt idx="16111">
                  <c:v>9.3610000000000007</c:v>
                </c:pt>
                <c:pt idx="16112">
                  <c:v>9.3360000000000003</c:v>
                </c:pt>
                <c:pt idx="16113">
                  <c:v>9.2870000000000008</c:v>
                </c:pt>
                <c:pt idx="16114">
                  <c:v>9.2379999999999995</c:v>
                </c:pt>
                <c:pt idx="16115">
                  <c:v>9.1630000000000003</c:v>
                </c:pt>
                <c:pt idx="16116">
                  <c:v>9.1140000000000008</c:v>
                </c:pt>
                <c:pt idx="16117">
                  <c:v>9.0890000000000004</c:v>
                </c:pt>
                <c:pt idx="16118">
                  <c:v>9.0640000000000001</c:v>
                </c:pt>
                <c:pt idx="16119">
                  <c:v>9.0640000000000001</c:v>
                </c:pt>
                <c:pt idx="16120">
                  <c:v>9.0640000000000001</c:v>
                </c:pt>
                <c:pt idx="16121">
                  <c:v>9.0399999999999991</c:v>
                </c:pt>
                <c:pt idx="16122">
                  <c:v>9.0399999999999991</c:v>
                </c:pt>
                <c:pt idx="16123">
                  <c:v>9.0399999999999991</c:v>
                </c:pt>
                <c:pt idx="16124">
                  <c:v>9.0399999999999991</c:v>
                </c:pt>
                <c:pt idx="16125">
                  <c:v>9.0399999999999991</c:v>
                </c:pt>
                <c:pt idx="16126">
                  <c:v>9.0150000000000006</c:v>
                </c:pt>
                <c:pt idx="16127">
                  <c:v>8.99</c:v>
                </c:pt>
                <c:pt idx="16128">
                  <c:v>8.99</c:v>
                </c:pt>
                <c:pt idx="16129">
                  <c:v>8.99</c:v>
                </c:pt>
                <c:pt idx="16130">
                  <c:v>8.99</c:v>
                </c:pt>
                <c:pt idx="16131">
                  <c:v>8.9649999999999999</c:v>
                </c:pt>
                <c:pt idx="16132">
                  <c:v>8.9649999999999999</c:v>
                </c:pt>
                <c:pt idx="16133">
                  <c:v>8.9649999999999999</c:v>
                </c:pt>
                <c:pt idx="16134">
                  <c:v>8.9410000000000007</c:v>
                </c:pt>
                <c:pt idx="16135">
                  <c:v>8.9410000000000007</c:v>
                </c:pt>
                <c:pt idx="16136">
                  <c:v>8.9410000000000007</c:v>
                </c:pt>
                <c:pt idx="16137">
                  <c:v>8.9410000000000007</c:v>
                </c:pt>
                <c:pt idx="16138">
                  <c:v>8.9160000000000004</c:v>
                </c:pt>
                <c:pt idx="16139">
                  <c:v>8.9160000000000004</c:v>
                </c:pt>
                <c:pt idx="16140">
                  <c:v>8.9160000000000004</c:v>
                </c:pt>
                <c:pt idx="16141">
                  <c:v>8.9160000000000004</c:v>
                </c:pt>
                <c:pt idx="16142">
                  <c:v>8.891</c:v>
                </c:pt>
                <c:pt idx="16143">
                  <c:v>8.891</c:v>
                </c:pt>
                <c:pt idx="16144">
                  <c:v>8.891</c:v>
                </c:pt>
                <c:pt idx="16145">
                  <c:v>8.891</c:v>
                </c:pt>
                <c:pt idx="16146">
                  <c:v>8.8659999999999997</c:v>
                </c:pt>
                <c:pt idx="16147">
                  <c:v>8.891</c:v>
                </c:pt>
                <c:pt idx="16148">
                  <c:v>8.891</c:v>
                </c:pt>
                <c:pt idx="16149">
                  <c:v>8.8659999999999997</c:v>
                </c:pt>
                <c:pt idx="16150">
                  <c:v>8.8659999999999997</c:v>
                </c:pt>
                <c:pt idx="16151">
                  <c:v>8.8659999999999997</c:v>
                </c:pt>
                <c:pt idx="16152">
                  <c:v>8.8659999999999997</c:v>
                </c:pt>
                <c:pt idx="16153">
                  <c:v>8.8659999999999997</c:v>
                </c:pt>
                <c:pt idx="16154">
                  <c:v>8.8659999999999997</c:v>
                </c:pt>
                <c:pt idx="16155">
                  <c:v>8.891</c:v>
                </c:pt>
                <c:pt idx="16156">
                  <c:v>8.891</c:v>
                </c:pt>
                <c:pt idx="16157">
                  <c:v>8.891</c:v>
                </c:pt>
                <c:pt idx="16158">
                  <c:v>8.891</c:v>
                </c:pt>
                <c:pt idx="16159">
                  <c:v>8.9160000000000004</c:v>
                </c:pt>
                <c:pt idx="16160">
                  <c:v>8.9410000000000007</c:v>
                </c:pt>
                <c:pt idx="16161">
                  <c:v>8.9649999999999999</c:v>
                </c:pt>
                <c:pt idx="16162">
                  <c:v>9.0399999999999991</c:v>
                </c:pt>
                <c:pt idx="16163">
                  <c:v>9.1140000000000008</c:v>
                </c:pt>
                <c:pt idx="16164">
                  <c:v>9.1880000000000006</c:v>
                </c:pt>
                <c:pt idx="16165">
                  <c:v>9.2620000000000005</c:v>
                </c:pt>
                <c:pt idx="16166">
                  <c:v>9.3360000000000003</c:v>
                </c:pt>
                <c:pt idx="16167">
                  <c:v>9.4600000000000009</c:v>
                </c:pt>
                <c:pt idx="16168">
                  <c:v>9.5579999999999998</c:v>
                </c:pt>
                <c:pt idx="16169">
                  <c:v>9.6080000000000005</c:v>
                </c:pt>
                <c:pt idx="16170">
                  <c:v>9.657</c:v>
                </c:pt>
                <c:pt idx="16171">
                  <c:v>9.6319999999999997</c:v>
                </c:pt>
                <c:pt idx="16172">
                  <c:v>9.6319999999999997</c:v>
                </c:pt>
                <c:pt idx="16173">
                  <c:v>9.6820000000000004</c:v>
                </c:pt>
                <c:pt idx="16174">
                  <c:v>9.7059999999999995</c:v>
                </c:pt>
                <c:pt idx="16175">
                  <c:v>9.8290000000000006</c:v>
                </c:pt>
                <c:pt idx="16176">
                  <c:v>9.8290000000000006</c:v>
                </c:pt>
                <c:pt idx="16177">
                  <c:v>9.8789999999999996</c:v>
                </c:pt>
                <c:pt idx="16178">
                  <c:v>9.9030000000000005</c:v>
                </c:pt>
                <c:pt idx="16179">
                  <c:v>9.9770000000000003</c:v>
                </c:pt>
                <c:pt idx="16180">
                  <c:v>9.9770000000000003</c:v>
                </c:pt>
                <c:pt idx="16181">
                  <c:v>10.026</c:v>
                </c:pt>
                <c:pt idx="16182">
                  <c:v>10.074999999999999</c:v>
                </c:pt>
                <c:pt idx="16183">
                  <c:v>10.051</c:v>
                </c:pt>
                <c:pt idx="16184">
                  <c:v>10.1</c:v>
                </c:pt>
                <c:pt idx="16185">
                  <c:v>10.148999999999999</c:v>
                </c:pt>
                <c:pt idx="16186">
                  <c:v>10.124000000000001</c:v>
                </c:pt>
                <c:pt idx="16187">
                  <c:v>10.124000000000001</c:v>
                </c:pt>
                <c:pt idx="16188">
                  <c:v>10.124000000000001</c:v>
                </c:pt>
                <c:pt idx="16189">
                  <c:v>10.173</c:v>
                </c:pt>
                <c:pt idx="16190">
                  <c:v>10.148999999999999</c:v>
                </c:pt>
                <c:pt idx="16191">
                  <c:v>10.051</c:v>
                </c:pt>
                <c:pt idx="16192">
                  <c:v>10.000999999999999</c:v>
                </c:pt>
                <c:pt idx="16193">
                  <c:v>9.9770000000000003</c:v>
                </c:pt>
                <c:pt idx="16194">
                  <c:v>9.9770000000000003</c:v>
                </c:pt>
                <c:pt idx="16195">
                  <c:v>9.952</c:v>
                </c:pt>
                <c:pt idx="16196">
                  <c:v>9.8789999999999996</c:v>
                </c:pt>
                <c:pt idx="16197">
                  <c:v>9.8290000000000006</c:v>
                </c:pt>
                <c:pt idx="16198">
                  <c:v>9.7799999999999994</c:v>
                </c:pt>
                <c:pt idx="16199">
                  <c:v>9.7309999999999999</c:v>
                </c:pt>
                <c:pt idx="16200">
                  <c:v>9.6319999999999997</c:v>
                </c:pt>
                <c:pt idx="16201">
                  <c:v>9.5340000000000007</c:v>
                </c:pt>
                <c:pt idx="16202">
                  <c:v>9.4849999999999994</c:v>
                </c:pt>
                <c:pt idx="16203">
                  <c:v>9.4600000000000009</c:v>
                </c:pt>
                <c:pt idx="16204">
                  <c:v>9.41</c:v>
                </c:pt>
                <c:pt idx="16205">
                  <c:v>9.3360000000000003</c:v>
                </c:pt>
                <c:pt idx="16206">
                  <c:v>9.2620000000000005</c:v>
                </c:pt>
                <c:pt idx="16207">
                  <c:v>9.2379999999999995</c:v>
                </c:pt>
                <c:pt idx="16208">
                  <c:v>9.1880000000000006</c:v>
                </c:pt>
                <c:pt idx="16209">
                  <c:v>9.1630000000000003</c:v>
                </c:pt>
                <c:pt idx="16210">
                  <c:v>9.1140000000000008</c:v>
                </c:pt>
                <c:pt idx="16211">
                  <c:v>9.0890000000000004</c:v>
                </c:pt>
                <c:pt idx="16212">
                  <c:v>9.0640000000000001</c:v>
                </c:pt>
                <c:pt idx="16213">
                  <c:v>9.0640000000000001</c:v>
                </c:pt>
                <c:pt idx="16214">
                  <c:v>9.0640000000000001</c:v>
                </c:pt>
                <c:pt idx="16215">
                  <c:v>9.0640000000000001</c:v>
                </c:pt>
                <c:pt idx="16216">
                  <c:v>9.0399999999999991</c:v>
                </c:pt>
                <c:pt idx="16217">
                  <c:v>9.0399999999999991</c:v>
                </c:pt>
                <c:pt idx="16218">
                  <c:v>9.0150000000000006</c:v>
                </c:pt>
                <c:pt idx="16219">
                  <c:v>9.0150000000000006</c:v>
                </c:pt>
                <c:pt idx="16220">
                  <c:v>8.99</c:v>
                </c:pt>
                <c:pt idx="16221">
                  <c:v>8.99</c:v>
                </c:pt>
                <c:pt idx="16222">
                  <c:v>8.99</c:v>
                </c:pt>
                <c:pt idx="16223">
                  <c:v>8.99</c:v>
                </c:pt>
                <c:pt idx="16224">
                  <c:v>8.9649999999999999</c:v>
                </c:pt>
                <c:pt idx="16225">
                  <c:v>8.9649999999999999</c:v>
                </c:pt>
                <c:pt idx="16226">
                  <c:v>8.9649999999999999</c:v>
                </c:pt>
                <c:pt idx="16227">
                  <c:v>8.9410000000000007</c:v>
                </c:pt>
                <c:pt idx="16228">
                  <c:v>8.9410000000000007</c:v>
                </c:pt>
                <c:pt idx="16229">
                  <c:v>8.9410000000000007</c:v>
                </c:pt>
                <c:pt idx="16230">
                  <c:v>8.9160000000000004</c:v>
                </c:pt>
                <c:pt idx="16231">
                  <c:v>8.9160000000000004</c:v>
                </c:pt>
                <c:pt idx="16232">
                  <c:v>8.9160000000000004</c:v>
                </c:pt>
                <c:pt idx="16233">
                  <c:v>8.891</c:v>
                </c:pt>
                <c:pt idx="16234">
                  <c:v>8.891</c:v>
                </c:pt>
                <c:pt idx="16235">
                  <c:v>8.891</c:v>
                </c:pt>
                <c:pt idx="16236">
                  <c:v>8.891</c:v>
                </c:pt>
                <c:pt idx="16237">
                  <c:v>8.891</c:v>
                </c:pt>
                <c:pt idx="16238">
                  <c:v>8.8659999999999997</c:v>
                </c:pt>
                <c:pt idx="16239">
                  <c:v>8.8659999999999997</c:v>
                </c:pt>
                <c:pt idx="16240">
                  <c:v>8.8659999999999997</c:v>
                </c:pt>
                <c:pt idx="16241">
                  <c:v>8.8659999999999997</c:v>
                </c:pt>
                <c:pt idx="16242">
                  <c:v>8.8409999999999993</c:v>
                </c:pt>
                <c:pt idx="16243">
                  <c:v>8.8409999999999993</c:v>
                </c:pt>
                <c:pt idx="16244">
                  <c:v>8.8409999999999993</c:v>
                </c:pt>
                <c:pt idx="16245">
                  <c:v>8.8659999999999997</c:v>
                </c:pt>
                <c:pt idx="16246">
                  <c:v>8.8409999999999993</c:v>
                </c:pt>
                <c:pt idx="16247">
                  <c:v>8.8659999999999997</c:v>
                </c:pt>
                <c:pt idx="16248">
                  <c:v>8.8409999999999993</c:v>
                </c:pt>
                <c:pt idx="16249">
                  <c:v>8.8659999999999997</c:v>
                </c:pt>
                <c:pt idx="16250">
                  <c:v>8.8659999999999997</c:v>
                </c:pt>
                <c:pt idx="16251">
                  <c:v>8.8659999999999997</c:v>
                </c:pt>
                <c:pt idx="16252">
                  <c:v>8.8659999999999997</c:v>
                </c:pt>
                <c:pt idx="16253">
                  <c:v>8.891</c:v>
                </c:pt>
                <c:pt idx="16254">
                  <c:v>8.891</c:v>
                </c:pt>
                <c:pt idx="16255">
                  <c:v>8.891</c:v>
                </c:pt>
                <c:pt idx="16256">
                  <c:v>8.9160000000000004</c:v>
                </c:pt>
                <c:pt idx="16257">
                  <c:v>8.9649999999999999</c:v>
                </c:pt>
                <c:pt idx="16258">
                  <c:v>9.0150000000000006</c:v>
                </c:pt>
                <c:pt idx="16259">
                  <c:v>9.1140000000000008</c:v>
                </c:pt>
                <c:pt idx="16260">
                  <c:v>9.1880000000000006</c:v>
                </c:pt>
                <c:pt idx="16261">
                  <c:v>9.2379999999999995</c:v>
                </c:pt>
                <c:pt idx="16262">
                  <c:v>9.3360000000000003</c:v>
                </c:pt>
                <c:pt idx="16263">
                  <c:v>9.4350000000000005</c:v>
                </c:pt>
                <c:pt idx="16264">
                  <c:v>9.4849999999999994</c:v>
                </c:pt>
                <c:pt idx="16265">
                  <c:v>9.5340000000000007</c:v>
                </c:pt>
                <c:pt idx="16266">
                  <c:v>9.5579999999999998</c:v>
                </c:pt>
                <c:pt idx="16267">
                  <c:v>9.6080000000000005</c:v>
                </c:pt>
                <c:pt idx="16268">
                  <c:v>9.6820000000000004</c:v>
                </c:pt>
                <c:pt idx="16269">
                  <c:v>9.7309999999999999</c:v>
                </c:pt>
                <c:pt idx="16270">
                  <c:v>9.7799999999999994</c:v>
                </c:pt>
                <c:pt idx="16271">
                  <c:v>9.8049999999999997</c:v>
                </c:pt>
                <c:pt idx="16272">
                  <c:v>9.8290000000000006</c:v>
                </c:pt>
                <c:pt idx="16273">
                  <c:v>9.8290000000000006</c:v>
                </c:pt>
                <c:pt idx="16274">
                  <c:v>9.8539999999999992</c:v>
                </c:pt>
                <c:pt idx="16275">
                  <c:v>9.9030000000000005</c:v>
                </c:pt>
                <c:pt idx="16276">
                  <c:v>9.952</c:v>
                </c:pt>
                <c:pt idx="16277">
                  <c:v>9.9770000000000003</c:v>
                </c:pt>
                <c:pt idx="16278">
                  <c:v>9.9770000000000003</c:v>
                </c:pt>
                <c:pt idx="16279">
                  <c:v>9.9770000000000003</c:v>
                </c:pt>
                <c:pt idx="16280">
                  <c:v>9.9770000000000003</c:v>
                </c:pt>
                <c:pt idx="16281">
                  <c:v>10.074999999999999</c:v>
                </c:pt>
                <c:pt idx="16282">
                  <c:v>10.1</c:v>
                </c:pt>
                <c:pt idx="16283">
                  <c:v>10.074999999999999</c:v>
                </c:pt>
                <c:pt idx="16284">
                  <c:v>10.051</c:v>
                </c:pt>
                <c:pt idx="16285">
                  <c:v>10.074999999999999</c:v>
                </c:pt>
                <c:pt idx="16286">
                  <c:v>10.051</c:v>
                </c:pt>
                <c:pt idx="16287">
                  <c:v>9.8789999999999996</c:v>
                </c:pt>
                <c:pt idx="16288">
                  <c:v>9.7309999999999999</c:v>
                </c:pt>
                <c:pt idx="16289">
                  <c:v>9.6820000000000004</c:v>
                </c:pt>
                <c:pt idx="16290">
                  <c:v>9.7059999999999995</c:v>
                </c:pt>
                <c:pt idx="16291">
                  <c:v>9.7059999999999995</c:v>
                </c:pt>
                <c:pt idx="16292">
                  <c:v>9.7309999999999999</c:v>
                </c:pt>
                <c:pt idx="16293">
                  <c:v>9.6820000000000004</c:v>
                </c:pt>
                <c:pt idx="16294">
                  <c:v>9.657</c:v>
                </c:pt>
                <c:pt idx="16295">
                  <c:v>9.657</c:v>
                </c:pt>
                <c:pt idx="16296">
                  <c:v>9.657</c:v>
                </c:pt>
                <c:pt idx="16297">
                  <c:v>9.6080000000000005</c:v>
                </c:pt>
                <c:pt idx="16298">
                  <c:v>9.5340000000000007</c:v>
                </c:pt>
                <c:pt idx="16299">
                  <c:v>9.5090000000000003</c:v>
                </c:pt>
                <c:pt idx="16300">
                  <c:v>9.4600000000000009</c:v>
                </c:pt>
                <c:pt idx="16301">
                  <c:v>9.41</c:v>
                </c:pt>
                <c:pt idx="16302">
                  <c:v>9.3610000000000007</c:v>
                </c:pt>
                <c:pt idx="16303">
                  <c:v>9.3119999999999994</c:v>
                </c:pt>
                <c:pt idx="16304">
                  <c:v>9.2870000000000008</c:v>
                </c:pt>
                <c:pt idx="16305">
                  <c:v>9.2620000000000005</c:v>
                </c:pt>
                <c:pt idx="16306">
                  <c:v>9.2379999999999995</c:v>
                </c:pt>
                <c:pt idx="16307">
                  <c:v>9.2379999999999995</c:v>
                </c:pt>
                <c:pt idx="16308">
                  <c:v>9.1880000000000006</c:v>
                </c:pt>
                <c:pt idx="16309">
                  <c:v>9.1630000000000003</c:v>
                </c:pt>
                <c:pt idx="16310">
                  <c:v>9.1389999999999993</c:v>
                </c:pt>
                <c:pt idx="16311">
                  <c:v>9.1389999999999993</c:v>
                </c:pt>
                <c:pt idx="16312">
                  <c:v>9.1140000000000008</c:v>
                </c:pt>
                <c:pt idx="16313">
                  <c:v>9.0890000000000004</c:v>
                </c:pt>
                <c:pt idx="16314">
                  <c:v>9.0890000000000004</c:v>
                </c:pt>
                <c:pt idx="16315">
                  <c:v>9.0890000000000004</c:v>
                </c:pt>
                <c:pt idx="16316">
                  <c:v>9.0640000000000001</c:v>
                </c:pt>
                <c:pt idx="16317">
                  <c:v>9.0640000000000001</c:v>
                </c:pt>
                <c:pt idx="16318">
                  <c:v>9.0399999999999991</c:v>
                </c:pt>
                <c:pt idx="16319">
                  <c:v>9.0399999999999991</c:v>
                </c:pt>
                <c:pt idx="16320">
                  <c:v>9.0399999999999991</c:v>
                </c:pt>
                <c:pt idx="16321">
                  <c:v>9.0150000000000006</c:v>
                </c:pt>
                <c:pt idx="16322">
                  <c:v>9.0150000000000006</c:v>
                </c:pt>
                <c:pt idx="16323">
                  <c:v>8.99</c:v>
                </c:pt>
                <c:pt idx="16324">
                  <c:v>8.99</c:v>
                </c:pt>
                <c:pt idx="16325">
                  <c:v>8.99</c:v>
                </c:pt>
                <c:pt idx="16326">
                  <c:v>8.9649999999999999</c:v>
                </c:pt>
                <c:pt idx="16327">
                  <c:v>8.9649999999999999</c:v>
                </c:pt>
                <c:pt idx="16328">
                  <c:v>8.9410000000000007</c:v>
                </c:pt>
                <c:pt idx="16329">
                  <c:v>8.9410000000000007</c:v>
                </c:pt>
                <c:pt idx="16330">
                  <c:v>8.9410000000000007</c:v>
                </c:pt>
                <c:pt idx="16331">
                  <c:v>8.9410000000000007</c:v>
                </c:pt>
                <c:pt idx="16332">
                  <c:v>8.9410000000000007</c:v>
                </c:pt>
                <c:pt idx="16333">
                  <c:v>8.9160000000000004</c:v>
                </c:pt>
                <c:pt idx="16334">
                  <c:v>8.9160000000000004</c:v>
                </c:pt>
                <c:pt idx="16335">
                  <c:v>8.891</c:v>
                </c:pt>
                <c:pt idx="16336">
                  <c:v>8.9160000000000004</c:v>
                </c:pt>
                <c:pt idx="16337">
                  <c:v>8.9160000000000004</c:v>
                </c:pt>
                <c:pt idx="16338">
                  <c:v>8.891</c:v>
                </c:pt>
                <c:pt idx="16339">
                  <c:v>8.891</c:v>
                </c:pt>
                <c:pt idx="16340">
                  <c:v>8.891</c:v>
                </c:pt>
                <c:pt idx="16341">
                  <c:v>8.891</c:v>
                </c:pt>
                <c:pt idx="16342">
                  <c:v>8.891</c:v>
                </c:pt>
                <c:pt idx="16343">
                  <c:v>8.891</c:v>
                </c:pt>
                <c:pt idx="16344">
                  <c:v>8.891</c:v>
                </c:pt>
                <c:pt idx="16345">
                  <c:v>8.8659999999999997</c:v>
                </c:pt>
                <c:pt idx="16346">
                  <c:v>8.891</c:v>
                </c:pt>
                <c:pt idx="16347">
                  <c:v>8.891</c:v>
                </c:pt>
                <c:pt idx="16348">
                  <c:v>8.891</c:v>
                </c:pt>
                <c:pt idx="16349">
                  <c:v>8.891</c:v>
                </c:pt>
                <c:pt idx="16350">
                  <c:v>8.891</c:v>
                </c:pt>
                <c:pt idx="16351">
                  <c:v>8.9160000000000004</c:v>
                </c:pt>
                <c:pt idx="16352">
                  <c:v>8.9410000000000007</c:v>
                </c:pt>
                <c:pt idx="16353">
                  <c:v>8.9649999999999999</c:v>
                </c:pt>
                <c:pt idx="16354">
                  <c:v>9.0399999999999991</c:v>
                </c:pt>
                <c:pt idx="16355">
                  <c:v>9.1140000000000008</c:v>
                </c:pt>
                <c:pt idx="16356">
                  <c:v>9.1880000000000006</c:v>
                </c:pt>
                <c:pt idx="16357">
                  <c:v>9.2620000000000005</c:v>
                </c:pt>
                <c:pt idx="16358">
                  <c:v>9.3119999999999994</c:v>
                </c:pt>
                <c:pt idx="16359">
                  <c:v>9.3859999999999992</c:v>
                </c:pt>
                <c:pt idx="16360">
                  <c:v>9.4350000000000005</c:v>
                </c:pt>
                <c:pt idx="16361">
                  <c:v>9.4849999999999994</c:v>
                </c:pt>
                <c:pt idx="16362">
                  <c:v>9.5340000000000007</c:v>
                </c:pt>
                <c:pt idx="16363">
                  <c:v>9.5830000000000002</c:v>
                </c:pt>
                <c:pt idx="16364">
                  <c:v>9.6319999999999997</c:v>
                </c:pt>
                <c:pt idx="16365">
                  <c:v>9.6820000000000004</c:v>
                </c:pt>
                <c:pt idx="16366">
                  <c:v>9.7309999999999999</c:v>
                </c:pt>
                <c:pt idx="16367">
                  <c:v>9.7560000000000002</c:v>
                </c:pt>
                <c:pt idx="16368">
                  <c:v>9.7799999999999994</c:v>
                </c:pt>
                <c:pt idx="16369">
                  <c:v>9.8290000000000006</c:v>
                </c:pt>
                <c:pt idx="16370">
                  <c:v>9.8539999999999992</c:v>
                </c:pt>
                <c:pt idx="16371">
                  <c:v>9.8539999999999992</c:v>
                </c:pt>
                <c:pt idx="16372">
                  <c:v>9.8789999999999996</c:v>
                </c:pt>
                <c:pt idx="16373">
                  <c:v>9.9030000000000005</c:v>
                </c:pt>
                <c:pt idx="16374">
                  <c:v>9.9280000000000008</c:v>
                </c:pt>
                <c:pt idx="16375">
                  <c:v>9.9770000000000003</c:v>
                </c:pt>
                <c:pt idx="16376">
                  <c:v>10.000999999999999</c:v>
                </c:pt>
                <c:pt idx="16377">
                  <c:v>10.000999999999999</c:v>
                </c:pt>
                <c:pt idx="16378">
                  <c:v>10.000999999999999</c:v>
                </c:pt>
                <c:pt idx="16379">
                  <c:v>10.000999999999999</c:v>
                </c:pt>
                <c:pt idx="16380">
                  <c:v>9.9770000000000003</c:v>
                </c:pt>
                <c:pt idx="16381">
                  <c:v>10.000999999999999</c:v>
                </c:pt>
                <c:pt idx="16382">
                  <c:v>10.000999999999999</c:v>
                </c:pt>
                <c:pt idx="16383">
                  <c:v>9.9770000000000003</c:v>
                </c:pt>
                <c:pt idx="16384">
                  <c:v>9.9770000000000003</c:v>
                </c:pt>
                <c:pt idx="16385">
                  <c:v>10.026</c:v>
                </c:pt>
                <c:pt idx="16386">
                  <c:v>10.026</c:v>
                </c:pt>
                <c:pt idx="16387">
                  <c:v>9.9770000000000003</c:v>
                </c:pt>
                <c:pt idx="16388">
                  <c:v>9.952</c:v>
                </c:pt>
                <c:pt idx="16389">
                  <c:v>9.9280000000000008</c:v>
                </c:pt>
                <c:pt idx="16390">
                  <c:v>9.9030000000000005</c:v>
                </c:pt>
                <c:pt idx="16391">
                  <c:v>9.8539999999999992</c:v>
                </c:pt>
                <c:pt idx="16392">
                  <c:v>9.7799999999999994</c:v>
                </c:pt>
                <c:pt idx="16393">
                  <c:v>9.7309999999999999</c:v>
                </c:pt>
                <c:pt idx="16394">
                  <c:v>9.7309999999999999</c:v>
                </c:pt>
                <c:pt idx="16395">
                  <c:v>9.6820000000000004</c:v>
                </c:pt>
                <c:pt idx="16396">
                  <c:v>9.5830000000000002</c:v>
                </c:pt>
                <c:pt idx="16397">
                  <c:v>9.5340000000000007</c:v>
                </c:pt>
                <c:pt idx="16398">
                  <c:v>9.4849999999999994</c:v>
                </c:pt>
                <c:pt idx="16399">
                  <c:v>9.4600000000000009</c:v>
                </c:pt>
                <c:pt idx="16400">
                  <c:v>9.41</c:v>
                </c:pt>
                <c:pt idx="16401">
                  <c:v>9.4350000000000005</c:v>
                </c:pt>
                <c:pt idx="16402">
                  <c:v>9.4350000000000005</c:v>
                </c:pt>
                <c:pt idx="16403">
                  <c:v>9.4350000000000005</c:v>
                </c:pt>
                <c:pt idx="16404">
                  <c:v>9.3610000000000007</c:v>
                </c:pt>
                <c:pt idx="16405">
                  <c:v>9.3360000000000003</c:v>
                </c:pt>
                <c:pt idx="16406">
                  <c:v>9.3119999999999994</c:v>
                </c:pt>
                <c:pt idx="16407">
                  <c:v>9.2620000000000005</c:v>
                </c:pt>
                <c:pt idx="16408">
                  <c:v>9.2129999999999992</c:v>
                </c:pt>
                <c:pt idx="16409">
                  <c:v>9.1880000000000006</c:v>
                </c:pt>
                <c:pt idx="16410">
                  <c:v>9.1880000000000006</c:v>
                </c:pt>
                <c:pt idx="16411">
                  <c:v>9.1630000000000003</c:v>
                </c:pt>
                <c:pt idx="16412">
                  <c:v>9.1630000000000003</c:v>
                </c:pt>
                <c:pt idx="16413">
                  <c:v>9.1389999999999993</c:v>
                </c:pt>
                <c:pt idx="16414">
                  <c:v>9.1389999999999993</c:v>
                </c:pt>
                <c:pt idx="16415">
                  <c:v>9.1140000000000008</c:v>
                </c:pt>
                <c:pt idx="16416">
                  <c:v>9.1140000000000008</c:v>
                </c:pt>
                <c:pt idx="16417">
                  <c:v>9.0890000000000004</c:v>
                </c:pt>
                <c:pt idx="16418">
                  <c:v>9.0890000000000004</c:v>
                </c:pt>
                <c:pt idx="16419">
                  <c:v>9.0640000000000001</c:v>
                </c:pt>
                <c:pt idx="16420">
                  <c:v>9.0640000000000001</c:v>
                </c:pt>
                <c:pt idx="16421">
                  <c:v>9.0399999999999991</c:v>
                </c:pt>
                <c:pt idx="16422">
                  <c:v>9.0399999999999991</c:v>
                </c:pt>
                <c:pt idx="16423">
                  <c:v>9.0399999999999991</c:v>
                </c:pt>
                <c:pt idx="16424">
                  <c:v>9.0150000000000006</c:v>
                </c:pt>
                <c:pt idx="16425">
                  <c:v>9.0150000000000006</c:v>
                </c:pt>
                <c:pt idx="16426">
                  <c:v>9.0150000000000006</c:v>
                </c:pt>
                <c:pt idx="16427">
                  <c:v>8.99</c:v>
                </c:pt>
                <c:pt idx="16428">
                  <c:v>8.99</c:v>
                </c:pt>
                <c:pt idx="16429">
                  <c:v>8.99</c:v>
                </c:pt>
                <c:pt idx="16430">
                  <c:v>8.9649999999999999</c:v>
                </c:pt>
                <c:pt idx="16431">
                  <c:v>8.9649999999999999</c:v>
                </c:pt>
                <c:pt idx="16432">
                  <c:v>8.9649999999999999</c:v>
                </c:pt>
                <c:pt idx="16433">
                  <c:v>8.9649999999999999</c:v>
                </c:pt>
                <c:pt idx="16434">
                  <c:v>8.9410000000000007</c:v>
                </c:pt>
                <c:pt idx="16435">
                  <c:v>8.9410000000000007</c:v>
                </c:pt>
                <c:pt idx="16436">
                  <c:v>8.9410000000000007</c:v>
                </c:pt>
                <c:pt idx="16437">
                  <c:v>8.9160000000000004</c:v>
                </c:pt>
                <c:pt idx="16438">
                  <c:v>8.9160000000000004</c:v>
                </c:pt>
                <c:pt idx="16439">
                  <c:v>8.9160000000000004</c:v>
                </c:pt>
                <c:pt idx="16440">
                  <c:v>8.9160000000000004</c:v>
                </c:pt>
                <c:pt idx="16441">
                  <c:v>8.9410000000000007</c:v>
                </c:pt>
                <c:pt idx="16442">
                  <c:v>8.9410000000000007</c:v>
                </c:pt>
                <c:pt idx="16443">
                  <c:v>8.9410000000000007</c:v>
                </c:pt>
                <c:pt idx="16444">
                  <c:v>8.9410000000000007</c:v>
                </c:pt>
                <c:pt idx="16445">
                  <c:v>8.9410000000000007</c:v>
                </c:pt>
                <c:pt idx="16446">
                  <c:v>8.9649999999999999</c:v>
                </c:pt>
                <c:pt idx="16447">
                  <c:v>8.99</c:v>
                </c:pt>
                <c:pt idx="16448">
                  <c:v>9.0399999999999991</c:v>
                </c:pt>
                <c:pt idx="16449">
                  <c:v>9.0399999999999991</c:v>
                </c:pt>
                <c:pt idx="16450">
                  <c:v>9.1140000000000008</c:v>
                </c:pt>
                <c:pt idx="16451">
                  <c:v>9.1880000000000006</c:v>
                </c:pt>
                <c:pt idx="16452">
                  <c:v>9.2129999999999992</c:v>
                </c:pt>
                <c:pt idx="16453">
                  <c:v>9.2870000000000008</c:v>
                </c:pt>
                <c:pt idx="16454">
                  <c:v>9.3360000000000003</c:v>
                </c:pt>
                <c:pt idx="16455">
                  <c:v>9.4350000000000005</c:v>
                </c:pt>
                <c:pt idx="16456">
                  <c:v>9.4849999999999994</c:v>
                </c:pt>
                <c:pt idx="16457">
                  <c:v>9.5340000000000007</c:v>
                </c:pt>
                <c:pt idx="16458">
                  <c:v>9.6080000000000005</c:v>
                </c:pt>
                <c:pt idx="16459">
                  <c:v>9.6820000000000004</c:v>
                </c:pt>
                <c:pt idx="16460">
                  <c:v>9.7309999999999999</c:v>
                </c:pt>
                <c:pt idx="16461">
                  <c:v>9.7560000000000002</c:v>
                </c:pt>
                <c:pt idx="16462">
                  <c:v>9.8290000000000006</c:v>
                </c:pt>
                <c:pt idx="16463">
                  <c:v>9.8789999999999996</c:v>
                </c:pt>
                <c:pt idx="16464">
                  <c:v>9.9030000000000005</c:v>
                </c:pt>
                <c:pt idx="16465">
                  <c:v>10.000999999999999</c:v>
                </c:pt>
                <c:pt idx="16466">
                  <c:v>10.026</c:v>
                </c:pt>
                <c:pt idx="16467">
                  <c:v>10.173</c:v>
                </c:pt>
                <c:pt idx="16468">
                  <c:v>10.222</c:v>
                </c:pt>
                <c:pt idx="16469">
                  <c:v>10.148999999999999</c:v>
                </c:pt>
                <c:pt idx="16470">
                  <c:v>10.148999999999999</c:v>
                </c:pt>
                <c:pt idx="16471">
                  <c:v>10.173</c:v>
                </c:pt>
                <c:pt idx="16472">
                  <c:v>10.148999999999999</c:v>
                </c:pt>
                <c:pt idx="16473">
                  <c:v>10.198</c:v>
                </c:pt>
                <c:pt idx="16474">
                  <c:v>10.222</c:v>
                </c:pt>
                <c:pt idx="16475">
                  <c:v>10.198</c:v>
                </c:pt>
                <c:pt idx="16476">
                  <c:v>10.148999999999999</c:v>
                </c:pt>
                <c:pt idx="16477">
                  <c:v>10.173</c:v>
                </c:pt>
                <c:pt idx="16478">
                  <c:v>10.222</c:v>
                </c:pt>
                <c:pt idx="16479">
                  <c:v>10.173</c:v>
                </c:pt>
                <c:pt idx="16480">
                  <c:v>10.124000000000001</c:v>
                </c:pt>
                <c:pt idx="16481">
                  <c:v>10.1</c:v>
                </c:pt>
                <c:pt idx="16482">
                  <c:v>10.1</c:v>
                </c:pt>
                <c:pt idx="16483">
                  <c:v>10.074999999999999</c:v>
                </c:pt>
                <c:pt idx="16484">
                  <c:v>10.051</c:v>
                </c:pt>
                <c:pt idx="16485">
                  <c:v>10.026</c:v>
                </c:pt>
                <c:pt idx="16486">
                  <c:v>10.026</c:v>
                </c:pt>
                <c:pt idx="16487">
                  <c:v>9.9280000000000008</c:v>
                </c:pt>
                <c:pt idx="16488">
                  <c:v>9.9030000000000005</c:v>
                </c:pt>
                <c:pt idx="16489">
                  <c:v>9.8789999999999996</c:v>
                </c:pt>
                <c:pt idx="16490">
                  <c:v>9.7560000000000002</c:v>
                </c:pt>
                <c:pt idx="16491">
                  <c:v>9.6820000000000004</c:v>
                </c:pt>
                <c:pt idx="16492">
                  <c:v>9.6080000000000005</c:v>
                </c:pt>
                <c:pt idx="16493">
                  <c:v>9.5579999999999998</c:v>
                </c:pt>
                <c:pt idx="16494">
                  <c:v>9.4600000000000009</c:v>
                </c:pt>
                <c:pt idx="16495">
                  <c:v>9.41</c:v>
                </c:pt>
                <c:pt idx="16496">
                  <c:v>9.4350000000000005</c:v>
                </c:pt>
                <c:pt idx="16497">
                  <c:v>9.41</c:v>
                </c:pt>
                <c:pt idx="16498">
                  <c:v>9.3859999999999992</c:v>
                </c:pt>
                <c:pt idx="16499">
                  <c:v>9.3859999999999992</c:v>
                </c:pt>
                <c:pt idx="16500">
                  <c:v>9.3360000000000003</c:v>
                </c:pt>
                <c:pt idx="16501">
                  <c:v>9.2870000000000008</c:v>
                </c:pt>
                <c:pt idx="16502">
                  <c:v>9.2129999999999992</c:v>
                </c:pt>
                <c:pt idx="16503">
                  <c:v>9.1880000000000006</c:v>
                </c:pt>
                <c:pt idx="16504">
                  <c:v>9.1630000000000003</c:v>
                </c:pt>
                <c:pt idx="16505">
                  <c:v>9.1389999999999993</c:v>
                </c:pt>
                <c:pt idx="16506">
                  <c:v>9.1140000000000008</c:v>
                </c:pt>
                <c:pt idx="16507">
                  <c:v>9.1140000000000008</c:v>
                </c:pt>
                <c:pt idx="16508">
                  <c:v>9.1389999999999993</c:v>
                </c:pt>
                <c:pt idx="16509">
                  <c:v>9.1389999999999993</c:v>
                </c:pt>
                <c:pt idx="16510">
                  <c:v>9.1630000000000003</c:v>
                </c:pt>
                <c:pt idx="16511">
                  <c:v>9.1630000000000003</c:v>
                </c:pt>
                <c:pt idx="16512">
                  <c:v>9.1389999999999993</c:v>
                </c:pt>
                <c:pt idx="16513">
                  <c:v>9.1630000000000003</c:v>
                </c:pt>
                <c:pt idx="16514">
                  <c:v>9.1389999999999993</c:v>
                </c:pt>
                <c:pt idx="16515">
                  <c:v>9.1140000000000008</c:v>
                </c:pt>
                <c:pt idx="16516">
                  <c:v>9.0890000000000004</c:v>
                </c:pt>
                <c:pt idx="16517">
                  <c:v>9.0399999999999991</c:v>
                </c:pt>
                <c:pt idx="16518">
                  <c:v>9.0399999999999991</c:v>
                </c:pt>
                <c:pt idx="16519">
                  <c:v>9.0399999999999991</c:v>
                </c:pt>
                <c:pt idx="16520">
                  <c:v>9.0399999999999991</c:v>
                </c:pt>
                <c:pt idx="16521">
                  <c:v>9.0399999999999991</c:v>
                </c:pt>
                <c:pt idx="16522">
                  <c:v>9.0150000000000006</c:v>
                </c:pt>
                <c:pt idx="16523">
                  <c:v>9.0150000000000006</c:v>
                </c:pt>
                <c:pt idx="16524">
                  <c:v>8.99</c:v>
                </c:pt>
                <c:pt idx="16525">
                  <c:v>8.99</c:v>
                </c:pt>
                <c:pt idx="16526">
                  <c:v>8.99</c:v>
                </c:pt>
                <c:pt idx="16527">
                  <c:v>8.9649999999999999</c:v>
                </c:pt>
                <c:pt idx="16528">
                  <c:v>8.9649999999999999</c:v>
                </c:pt>
                <c:pt idx="16529">
                  <c:v>8.9649999999999999</c:v>
                </c:pt>
                <c:pt idx="16530">
                  <c:v>8.9410000000000007</c:v>
                </c:pt>
                <c:pt idx="16531">
                  <c:v>8.9410000000000007</c:v>
                </c:pt>
                <c:pt idx="16532">
                  <c:v>8.9410000000000007</c:v>
                </c:pt>
                <c:pt idx="16533">
                  <c:v>8.9410000000000007</c:v>
                </c:pt>
                <c:pt idx="16534">
                  <c:v>8.9410000000000007</c:v>
                </c:pt>
                <c:pt idx="16535">
                  <c:v>8.9410000000000007</c:v>
                </c:pt>
                <c:pt idx="16536">
                  <c:v>8.9160000000000004</c:v>
                </c:pt>
                <c:pt idx="16537">
                  <c:v>8.9410000000000007</c:v>
                </c:pt>
                <c:pt idx="16538">
                  <c:v>8.9160000000000004</c:v>
                </c:pt>
                <c:pt idx="16539">
                  <c:v>8.9410000000000007</c:v>
                </c:pt>
                <c:pt idx="16540">
                  <c:v>8.9410000000000007</c:v>
                </c:pt>
                <c:pt idx="16541">
                  <c:v>8.9410000000000007</c:v>
                </c:pt>
                <c:pt idx="16542">
                  <c:v>8.99</c:v>
                </c:pt>
                <c:pt idx="16543">
                  <c:v>9.0399999999999991</c:v>
                </c:pt>
                <c:pt idx="16544">
                  <c:v>9.0399999999999991</c:v>
                </c:pt>
                <c:pt idx="16545">
                  <c:v>9.0399999999999991</c:v>
                </c:pt>
                <c:pt idx="16546">
                  <c:v>9.0890000000000004</c:v>
                </c:pt>
                <c:pt idx="16547">
                  <c:v>9.0640000000000001</c:v>
                </c:pt>
                <c:pt idx="16548">
                  <c:v>10.148999999999999</c:v>
                </c:pt>
                <c:pt idx="16549">
                  <c:v>10.907</c:v>
                </c:pt>
                <c:pt idx="16550">
                  <c:v>11.394</c:v>
                </c:pt>
                <c:pt idx="16551">
                  <c:v>11.807</c:v>
                </c:pt>
                <c:pt idx="16552">
                  <c:v>12.218999999999999</c:v>
                </c:pt>
                <c:pt idx="16553">
                  <c:v>12.558</c:v>
                </c:pt>
                <c:pt idx="16554">
                  <c:v>12.847</c:v>
                </c:pt>
                <c:pt idx="16555">
                  <c:v>13.112</c:v>
                </c:pt>
                <c:pt idx="16556">
                  <c:v>13.281000000000001</c:v>
                </c:pt>
                <c:pt idx="16557">
                  <c:v>13.57</c:v>
                </c:pt>
                <c:pt idx="16558">
                  <c:v>13.786</c:v>
                </c:pt>
                <c:pt idx="16559">
                  <c:v>14.074</c:v>
                </c:pt>
                <c:pt idx="16560">
                  <c:v>14.361000000000001</c:v>
                </c:pt>
                <c:pt idx="16561">
                  <c:v>14.625</c:v>
                </c:pt>
                <c:pt idx="16562">
                  <c:v>14.816000000000001</c:v>
                </c:pt>
                <c:pt idx="16563">
                  <c:v>15.031000000000001</c:v>
                </c:pt>
                <c:pt idx="16564">
                  <c:v>15.294</c:v>
                </c:pt>
                <c:pt idx="16565">
                  <c:v>15.532999999999999</c:v>
                </c:pt>
                <c:pt idx="16566">
                  <c:v>15.795999999999999</c:v>
                </c:pt>
                <c:pt idx="16567">
                  <c:v>16.082000000000001</c:v>
                </c:pt>
                <c:pt idx="16568">
                  <c:v>16.414999999999999</c:v>
                </c:pt>
                <c:pt idx="16569">
                  <c:v>16.654</c:v>
                </c:pt>
                <c:pt idx="16570">
                  <c:v>16.867999999999999</c:v>
                </c:pt>
                <c:pt idx="16571">
                  <c:v>17.082000000000001</c:v>
                </c:pt>
                <c:pt idx="16572">
                  <c:v>17.201000000000001</c:v>
                </c:pt>
                <c:pt idx="16573">
                  <c:v>17.344000000000001</c:v>
                </c:pt>
                <c:pt idx="16574">
                  <c:v>17.486000000000001</c:v>
                </c:pt>
                <c:pt idx="16575">
                  <c:v>17.533999999999999</c:v>
                </c:pt>
                <c:pt idx="16576">
                  <c:v>17.629000000000001</c:v>
                </c:pt>
                <c:pt idx="16577">
                  <c:v>17.701000000000001</c:v>
                </c:pt>
                <c:pt idx="16578">
                  <c:v>17.795999999999999</c:v>
                </c:pt>
                <c:pt idx="16579">
                  <c:v>17.818999999999999</c:v>
                </c:pt>
                <c:pt idx="16580">
                  <c:v>17.843</c:v>
                </c:pt>
                <c:pt idx="16581">
                  <c:v>17.867000000000001</c:v>
                </c:pt>
                <c:pt idx="16582">
                  <c:v>17.867000000000001</c:v>
                </c:pt>
                <c:pt idx="16583">
                  <c:v>17.890999999999998</c:v>
                </c:pt>
                <c:pt idx="16584">
                  <c:v>17.867000000000001</c:v>
                </c:pt>
                <c:pt idx="16585">
                  <c:v>17.843</c:v>
                </c:pt>
                <c:pt idx="16586">
                  <c:v>17.843</c:v>
                </c:pt>
                <c:pt idx="16587">
                  <c:v>17.795999999999999</c:v>
                </c:pt>
                <c:pt idx="16588">
                  <c:v>17.701000000000001</c:v>
                </c:pt>
                <c:pt idx="16589">
                  <c:v>17.605</c:v>
                </c:pt>
                <c:pt idx="16590">
                  <c:v>17.510000000000002</c:v>
                </c:pt>
                <c:pt idx="16591">
                  <c:v>17.414999999999999</c:v>
                </c:pt>
                <c:pt idx="16592">
                  <c:v>17.32</c:v>
                </c:pt>
                <c:pt idx="16593">
                  <c:v>17.248999999999999</c:v>
                </c:pt>
                <c:pt idx="16594">
                  <c:v>17.13</c:v>
                </c:pt>
                <c:pt idx="16595">
                  <c:v>17.010999999999999</c:v>
                </c:pt>
                <c:pt idx="16596">
                  <c:v>16.891999999999999</c:v>
                </c:pt>
                <c:pt idx="16597">
                  <c:v>16.795999999999999</c:v>
                </c:pt>
                <c:pt idx="16598">
                  <c:v>16.701000000000001</c:v>
                </c:pt>
                <c:pt idx="16599">
                  <c:v>16.606000000000002</c:v>
                </c:pt>
                <c:pt idx="16600">
                  <c:v>16.533999999999999</c:v>
                </c:pt>
                <c:pt idx="16601">
                  <c:v>16.463000000000001</c:v>
                </c:pt>
                <c:pt idx="16602">
                  <c:v>16.391999999999999</c:v>
                </c:pt>
                <c:pt idx="16603">
                  <c:v>16.32</c:v>
                </c:pt>
                <c:pt idx="16604">
                  <c:v>16.248999999999999</c:v>
                </c:pt>
                <c:pt idx="16605">
                  <c:v>16.201000000000001</c:v>
                </c:pt>
                <c:pt idx="16606">
                  <c:v>16.129000000000001</c:v>
                </c:pt>
                <c:pt idx="16607">
                  <c:v>16.058</c:v>
                </c:pt>
                <c:pt idx="16608">
                  <c:v>15.986000000000001</c:v>
                </c:pt>
                <c:pt idx="16609">
                  <c:v>15.914999999999999</c:v>
                </c:pt>
                <c:pt idx="16610">
                  <c:v>15.867000000000001</c:v>
                </c:pt>
                <c:pt idx="16611">
                  <c:v>15.819000000000001</c:v>
                </c:pt>
                <c:pt idx="16612">
                  <c:v>15.772</c:v>
                </c:pt>
                <c:pt idx="16613">
                  <c:v>15.724</c:v>
                </c:pt>
                <c:pt idx="16614">
                  <c:v>15.7</c:v>
                </c:pt>
                <c:pt idx="16615">
                  <c:v>15.651999999999999</c:v>
                </c:pt>
                <c:pt idx="16616">
                  <c:v>15.629</c:v>
                </c:pt>
                <c:pt idx="16617">
                  <c:v>15.605</c:v>
                </c:pt>
                <c:pt idx="16618">
                  <c:v>15.581</c:v>
                </c:pt>
                <c:pt idx="16619">
                  <c:v>15.532999999999999</c:v>
                </c:pt>
                <c:pt idx="16620">
                  <c:v>15.509</c:v>
                </c:pt>
                <c:pt idx="16621">
                  <c:v>15.484999999999999</c:v>
                </c:pt>
                <c:pt idx="16622">
                  <c:v>15.438000000000001</c:v>
                </c:pt>
                <c:pt idx="16623">
                  <c:v>15.438000000000001</c:v>
                </c:pt>
                <c:pt idx="16624">
                  <c:v>15.39</c:v>
                </c:pt>
                <c:pt idx="16625">
                  <c:v>15.39</c:v>
                </c:pt>
                <c:pt idx="16626">
                  <c:v>15.366</c:v>
                </c:pt>
                <c:pt idx="16627">
                  <c:v>15.366</c:v>
                </c:pt>
                <c:pt idx="16628">
                  <c:v>15.366</c:v>
                </c:pt>
                <c:pt idx="16629">
                  <c:v>15.366</c:v>
                </c:pt>
                <c:pt idx="16630">
                  <c:v>15.39</c:v>
                </c:pt>
                <c:pt idx="16631">
                  <c:v>15.39</c:v>
                </c:pt>
                <c:pt idx="16632">
                  <c:v>15.414</c:v>
                </c:pt>
                <c:pt idx="16633">
                  <c:v>15.438000000000001</c:v>
                </c:pt>
                <c:pt idx="16634">
                  <c:v>15.461</c:v>
                </c:pt>
                <c:pt idx="16635">
                  <c:v>15.484999999999999</c:v>
                </c:pt>
                <c:pt idx="16636">
                  <c:v>15.509</c:v>
                </c:pt>
                <c:pt idx="16637">
                  <c:v>15.532999999999999</c:v>
                </c:pt>
                <c:pt idx="16638">
                  <c:v>15.557</c:v>
                </c:pt>
                <c:pt idx="16639">
                  <c:v>15.581</c:v>
                </c:pt>
                <c:pt idx="16640">
                  <c:v>15.605</c:v>
                </c:pt>
                <c:pt idx="16641">
                  <c:v>15.629</c:v>
                </c:pt>
                <c:pt idx="16642">
                  <c:v>15.676</c:v>
                </c:pt>
                <c:pt idx="16643">
                  <c:v>15.747999999999999</c:v>
                </c:pt>
                <c:pt idx="16644">
                  <c:v>15.772</c:v>
                </c:pt>
                <c:pt idx="16645">
                  <c:v>15.843</c:v>
                </c:pt>
                <c:pt idx="16646">
                  <c:v>15.939</c:v>
                </c:pt>
                <c:pt idx="16647">
                  <c:v>16.010000000000002</c:v>
                </c:pt>
                <c:pt idx="16648">
                  <c:v>16.082000000000001</c:v>
                </c:pt>
                <c:pt idx="16649">
                  <c:v>16.129000000000001</c:v>
                </c:pt>
                <c:pt idx="16650">
                  <c:v>16.201000000000001</c:v>
                </c:pt>
                <c:pt idx="16651">
                  <c:v>16.271999999999998</c:v>
                </c:pt>
                <c:pt idx="16652">
                  <c:v>16.344000000000001</c:v>
                </c:pt>
                <c:pt idx="16653">
                  <c:v>16.414999999999999</c:v>
                </c:pt>
                <c:pt idx="16654">
                  <c:v>16.486999999999998</c:v>
                </c:pt>
                <c:pt idx="16655">
                  <c:v>16.558</c:v>
                </c:pt>
                <c:pt idx="16656">
                  <c:v>16.606000000000002</c:v>
                </c:pt>
                <c:pt idx="16657">
                  <c:v>16.654</c:v>
                </c:pt>
                <c:pt idx="16658">
                  <c:v>16.701000000000001</c:v>
                </c:pt>
                <c:pt idx="16659">
                  <c:v>16.701000000000001</c:v>
                </c:pt>
                <c:pt idx="16660">
                  <c:v>16.725000000000001</c:v>
                </c:pt>
                <c:pt idx="16661">
                  <c:v>16.748999999999999</c:v>
                </c:pt>
                <c:pt idx="16662">
                  <c:v>16.773</c:v>
                </c:pt>
                <c:pt idx="16663">
                  <c:v>16.795999999999999</c:v>
                </c:pt>
                <c:pt idx="16664">
                  <c:v>16.844000000000001</c:v>
                </c:pt>
                <c:pt idx="16665">
                  <c:v>16.844000000000001</c:v>
                </c:pt>
                <c:pt idx="16666">
                  <c:v>16.844000000000001</c:v>
                </c:pt>
                <c:pt idx="16667">
                  <c:v>16.844000000000001</c:v>
                </c:pt>
                <c:pt idx="16668">
                  <c:v>16.867999999999999</c:v>
                </c:pt>
                <c:pt idx="16669">
                  <c:v>16.844000000000001</c:v>
                </c:pt>
                <c:pt idx="16670">
                  <c:v>16.82</c:v>
                </c:pt>
                <c:pt idx="16671">
                  <c:v>16.844000000000001</c:v>
                </c:pt>
                <c:pt idx="16672">
                  <c:v>16.82</c:v>
                </c:pt>
                <c:pt idx="16673">
                  <c:v>16.773</c:v>
                </c:pt>
                <c:pt idx="16674">
                  <c:v>16.748999999999999</c:v>
                </c:pt>
                <c:pt idx="16675">
                  <c:v>16.677</c:v>
                </c:pt>
                <c:pt idx="16676">
                  <c:v>16.654</c:v>
                </c:pt>
                <c:pt idx="16677">
                  <c:v>16.63</c:v>
                </c:pt>
                <c:pt idx="16678">
                  <c:v>16.606000000000002</c:v>
                </c:pt>
                <c:pt idx="16679">
                  <c:v>16.606000000000002</c:v>
                </c:pt>
                <c:pt idx="16680">
                  <c:v>16.606000000000002</c:v>
                </c:pt>
                <c:pt idx="16681">
                  <c:v>16.582000000000001</c:v>
                </c:pt>
                <c:pt idx="16682">
                  <c:v>16.582000000000001</c:v>
                </c:pt>
                <c:pt idx="16683">
                  <c:v>16.582000000000001</c:v>
                </c:pt>
                <c:pt idx="16684">
                  <c:v>16.582000000000001</c:v>
                </c:pt>
                <c:pt idx="16685">
                  <c:v>16.558</c:v>
                </c:pt>
                <c:pt idx="16686">
                  <c:v>16.533999999999999</c:v>
                </c:pt>
                <c:pt idx="16687">
                  <c:v>16.533999999999999</c:v>
                </c:pt>
                <c:pt idx="16688">
                  <c:v>16.558</c:v>
                </c:pt>
                <c:pt idx="16689">
                  <c:v>16.558</c:v>
                </c:pt>
                <c:pt idx="16690">
                  <c:v>16.582000000000001</c:v>
                </c:pt>
                <c:pt idx="16691">
                  <c:v>16.582000000000001</c:v>
                </c:pt>
                <c:pt idx="16692">
                  <c:v>16.582000000000001</c:v>
                </c:pt>
                <c:pt idx="16693">
                  <c:v>16.558</c:v>
                </c:pt>
                <c:pt idx="16694">
                  <c:v>16.533999999999999</c:v>
                </c:pt>
                <c:pt idx="16695">
                  <c:v>16.510999999999999</c:v>
                </c:pt>
                <c:pt idx="16696">
                  <c:v>16.486999999999998</c:v>
                </c:pt>
                <c:pt idx="16697">
                  <c:v>16.486999999999998</c:v>
                </c:pt>
                <c:pt idx="16698">
                  <c:v>16.486999999999998</c:v>
                </c:pt>
                <c:pt idx="16699">
                  <c:v>16.486999999999998</c:v>
                </c:pt>
                <c:pt idx="16700">
                  <c:v>16.463000000000001</c:v>
                </c:pt>
                <c:pt idx="16701">
                  <c:v>16.439</c:v>
                </c:pt>
                <c:pt idx="16702">
                  <c:v>16.414999999999999</c:v>
                </c:pt>
                <c:pt idx="16703">
                  <c:v>16.391999999999999</c:v>
                </c:pt>
                <c:pt idx="16704">
                  <c:v>16.344000000000001</c:v>
                </c:pt>
                <c:pt idx="16705">
                  <c:v>16.344000000000001</c:v>
                </c:pt>
                <c:pt idx="16706">
                  <c:v>16.344000000000001</c:v>
                </c:pt>
                <c:pt idx="16707">
                  <c:v>16.32</c:v>
                </c:pt>
                <c:pt idx="16708">
                  <c:v>16.295999999999999</c:v>
                </c:pt>
                <c:pt idx="16709">
                  <c:v>16.295999999999999</c:v>
                </c:pt>
                <c:pt idx="16710">
                  <c:v>16.295999999999999</c:v>
                </c:pt>
                <c:pt idx="16711">
                  <c:v>16.271999999999998</c:v>
                </c:pt>
                <c:pt idx="16712">
                  <c:v>16.271999999999998</c:v>
                </c:pt>
                <c:pt idx="16713">
                  <c:v>16.271999999999998</c:v>
                </c:pt>
                <c:pt idx="16714">
                  <c:v>16.271999999999998</c:v>
                </c:pt>
                <c:pt idx="16715">
                  <c:v>16.295999999999999</c:v>
                </c:pt>
                <c:pt idx="16716">
                  <c:v>16.32</c:v>
                </c:pt>
                <c:pt idx="16717">
                  <c:v>16.344000000000001</c:v>
                </c:pt>
                <c:pt idx="16718">
                  <c:v>16.367999999999999</c:v>
                </c:pt>
                <c:pt idx="16719">
                  <c:v>16.367999999999999</c:v>
                </c:pt>
                <c:pt idx="16720">
                  <c:v>16.391999999999999</c:v>
                </c:pt>
                <c:pt idx="16721">
                  <c:v>16.414999999999999</c:v>
                </c:pt>
                <c:pt idx="16722">
                  <c:v>16.439</c:v>
                </c:pt>
                <c:pt idx="16723">
                  <c:v>16.439</c:v>
                </c:pt>
                <c:pt idx="16724">
                  <c:v>16.463000000000001</c:v>
                </c:pt>
                <c:pt idx="16725">
                  <c:v>16.463000000000001</c:v>
                </c:pt>
                <c:pt idx="16726">
                  <c:v>16.463000000000001</c:v>
                </c:pt>
                <c:pt idx="16727">
                  <c:v>16.463000000000001</c:v>
                </c:pt>
                <c:pt idx="16728">
                  <c:v>16.463000000000001</c:v>
                </c:pt>
                <c:pt idx="16729">
                  <c:v>16.486999999999998</c:v>
                </c:pt>
                <c:pt idx="16730">
                  <c:v>16.486999999999998</c:v>
                </c:pt>
                <c:pt idx="16731">
                  <c:v>16.486999999999998</c:v>
                </c:pt>
                <c:pt idx="16732">
                  <c:v>16.510999999999999</c:v>
                </c:pt>
                <c:pt idx="16733">
                  <c:v>16.533999999999999</c:v>
                </c:pt>
                <c:pt idx="16734">
                  <c:v>16.533999999999999</c:v>
                </c:pt>
                <c:pt idx="16735">
                  <c:v>16.558</c:v>
                </c:pt>
                <c:pt idx="16736">
                  <c:v>16.582000000000001</c:v>
                </c:pt>
                <c:pt idx="16737">
                  <c:v>16.582000000000001</c:v>
                </c:pt>
                <c:pt idx="16738">
                  <c:v>16.606000000000002</c:v>
                </c:pt>
                <c:pt idx="16739">
                  <c:v>16.63</c:v>
                </c:pt>
                <c:pt idx="16740">
                  <c:v>16.677</c:v>
                </c:pt>
                <c:pt idx="16741">
                  <c:v>16.701000000000001</c:v>
                </c:pt>
                <c:pt idx="16742">
                  <c:v>16.701000000000001</c:v>
                </c:pt>
                <c:pt idx="16743">
                  <c:v>16.677</c:v>
                </c:pt>
                <c:pt idx="16744">
                  <c:v>16.701000000000001</c:v>
                </c:pt>
                <c:pt idx="16745">
                  <c:v>16.725000000000001</c:v>
                </c:pt>
                <c:pt idx="16746">
                  <c:v>16.63</c:v>
                </c:pt>
                <c:pt idx="16747">
                  <c:v>16.391999999999999</c:v>
                </c:pt>
                <c:pt idx="16748">
                  <c:v>16.391999999999999</c:v>
                </c:pt>
                <c:pt idx="16749">
                  <c:v>16.391999999999999</c:v>
                </c:pt>
                <c:pt idx="16750">
                  <c:v>16.391999999999999</c:v>
                </c:pt>
                <c:pt idx="16751">
                  <c:v>16.391999999999999</c:v>
                </c:pt>
                <c:pt idx="16752">
                  <c:v>16.414999999999999</c:v>
                </c:pt>
                <c:pt idx="16753">
                  <c:v>16.463000000000001</c:v>
                </c:pt>
                <c:pt idx="16754">
                  <c:v>16.558</c:v>
                </c:pt>
                <c:pt idx="16755">
                  <c:v>16.606000000000002</c:v>
                </c:pt>
                <c:pt idx="16756">
                  <c:v>16.677</c:v>
                </c:pt>
                <c:pt idx="16757">
                  <c:v>16.63</c:v>
                </c:pt>
                <c:pt idx="16758">
                  <c:v>16.32</c:v>
                </c:pt>
                <c:pt idx="16759">
                  <c:v>16.106000000000002</c:v>
                </c:pt>
                <c:pt idx="16760">
                  <c:v>15.867000000000001</c:v>
                </c:pt>
                <c:pt idx="16761">
                  <c:v>15.7</c:v>
                </c:pt>
                <c:pt idx="16762">
                  <c:v>15.819000000000001</c:v>
                </c:pt>
                <c:pt idx="16763">
                  <c:v>15.629</c:v>
                </c:pt>
                <c:pt idx="16764">
                  <c:v>15.509</c:v>
                </c:pt>
                <c:pt idx="16765">
                  <c:v>15.438000000000001</c:v>
                </c:pt>
                <c:pt idx="16766">
                  <c:v>15.318</c:v>
                </c:pt>
                <c:pt idx="16767">
                  <c:v>15.175000000000001</c:v>
                </c:pt>
                <c:pt idx="16768">
                  <c:v>14.984</c:v>
                </c:pt>
                <c:pt idx="16769">
                  <c:v>14.816000000000001</c:v>
                </c:pt>
                <c:pt idx="16770">
                  <c:v>14.601000000000001</c:v>
                </c:pt>
                <c:pt idx="16771">
                  <c:v>14.385</c:v>
                </c:pt>
                <c:pt idx="16772">
                  <c:v>14.266</c:v>
                </c:pt>
                <c:pt idx="16773">
                  <c:v>14.146000000000001</c:v>
                </c:pt>
                <c:pt idx="16774">
                  <c:v>14.026</c:v>
                </c:pt>
                <c:pt idx="16775">
                  <c:v>14.05</c:v>
                </c:pt>
                <c:pt idx="16776">
                  <c:v>14.026</c:v>
                </c:pt>
                <c:pt idx="16777">
                  <c:v>13.906000000000001</c:v>
                </c:pt>
                <c:pt idx="16778">
                  <c:v>13.714</c:v>
                </c:pt>
                <c:pt idx="16779">
                  <c:v>13.57</c:v>
                </c:pt>
                <c:pt idx="16780">
                  <c:v>13.522</c:v>
                </c:pt>
                <c:pt idx="16781">
                  <c:v>13.449</c:v>
                </c:pt>
                <c:pt idx="16782">
                  <c:v>13.185</c:v>
                </c:pt>
                <c:pt idx="16783">
                  <c:v>13.016</c:v>
                </c:pt>
                <c:pt idx="16784">
                  <c:v>12.871</c:v>
                </c:pt>
                <c:pt idx="16785">
                  <c:v>12.727</c:v>
                </c:pt>
                <c:pt idx="16786">
                  <c:v>12.534000000000001</c:v>
                </c:pt>
                <c:pt idx="16787">
                  <c:v>12.388999999999999</c:v>
                </c:pt>
                <c:pt idx="16788">
                  <c:v>12.388999999999999</c:v>
                </c:pt>
                <c:pt idx="16789">
                  <c:v>12.268000000000001</c:v>
                </c:pt>
                <c:pt idx="16790">
                  <c:v>12.074</c:v>
                </c:pt>
                <c:pt idx="16791">
                  <c:v>11.952999999999999</c:v>
                </c:pt>
                <c:pt idx="16792">
                  <c:v>11.856</c:v>
                </c:pt>
                <c:pt idx="16793">
                  <c:v>11.71</c:v>
                </c:pt>
                <c:pt idx="16794">
                  <c:v>11.637</c:v>
                </c:pt>
                <c:pt idx="16795">
                  <c:v>11.565</c:v>
                </c:pt>
                <c:pt idx="16796">
                  <c:v>11.443</c:v>
                </c:pt>
                <c:pt idx="16797">
                  <c:v>11.321</c:v>
                </c:pt>
                <c:pt idx="16798">
                  <c:v>11.247999999999999</c:v>
                </c:pt>
                <c:pt idx="16799">
                  <c:v>11.2</c:v>
                </c:pt>
                <c:pt idx="16800">
                  <c:v>11.127000000000001</c:v>
                </c:pt>
                <c:pt idx="16801">
                  <c:v>11.053000000000001</c:v>
                </c:pt>
                <c:pt idx="16802">
                  <c:v>10.98</c:v>
                </c:pt>
                <c:pt idx="16803">
                  <c:v>10.882999999999999</c:v>
                </c:pt>
                <c:pt idx="16804">
                  <c:v>10.834</c:v>
                </c:pt>
                <c:pt idx="16805">
                  <c:v>10.785</c:v>
                </c:pt>
                <c:pt idx="16806">
                  <c:v>10.712</c:v>
                </c:pt>
                <c:pt idx="16807">
                  <c:v>10.614000000000001</c:v>
                </c:pt>
                <c:pt idx="16808">
                  <c:v>10.565</c:v>
                </c:pt>
                <c:pt idx="16809">
                  <c:v>10.516</c:v>
                </c:pt>
                <c:pt idx="16810">
                  <c:v>10.467000000000001</c:v>
                </c:pt>
                <c:pt idx="16811">
                  <c:v>10.417999999999999</c:v>
                </c:pt>
                <c:pt idx="16812">
                  <c:v>10.394</c:v>
                </c:pt>
                <c:pt idx="16813">
                  <c:v>10.345000000000001</c:v>
                </c:pt>
                <c:pt idx="16814">
                  <c:v>10.32</c:v>
                </c:pt>
                <c:pt idx="16815">
                  <c:v>10.295999999999999</c:v>
                </c:pt>
                <c:pt idx="16816">
                  <c:v>10.198</c:v>
                </c:pt>
                <c:pt idx="16817">
                  <c:v>10.148999999999999</c:v>
                </c:pt>
                <c:pt idx="16818">
                  <c:v>10.124000000000001</c:v>
                </c:pt>
                <c:pt idx="16819">
                  <c:v>10.1</c:v>
                </c:pt>
                <c:pt idx="16820">
                  <c:v>10.074999999999999</c:v>
                </c:pt>
                <c:pt idx="16821">
                  <c:v>10.026</c:v>
                </c:pt>
                <c:pt idx="16822">
                  <c:v>9.9770000000000003</c:v>
                </c:pt>
                <c:pt idx="16823">
                  <c:v>9.9770000000000003</c:v>
                </c:pt>
                <c:pt idx="16824">
                  <c:v>9.952</c:v>
                </c:pt>
                <c:pt idx="16825">
                  <c:v>9.9280000000000008</c:v>
                </c:pt>
                <c:pt idx="16826">
                  <c:v>9.8789999999999996</c:v>
                </c:pt>
                <c:pt idx="16827">
                  <c:v>9.8539999999999992</c:v>
                </c:pt>
                <c:pt idx="16828">
                  <c:v>9.8539999999999992</c:v>
                </c:pt>
                <c:pt idx="16829">
                  <c:v>9.8539999999999992</c:v>
                </c:pt>
                <c:pt idx="16830">
                  <c:v>9.8539999999999992</c:v>
                </c:pt>
                <c:pt idx="16831">
                  <c:v>9.8290000000000006</c:v>
                </c:pt>
                <c:pt idx="16832">
                  <c:v>9.8789999999999996</c:v>
                </c:pt>
                <c:pt idx="16833">
                  <c:v>9.8539999999999992</c:v>
                </c:pt>
                <c:pt idx="16834">
                  <c:v>9.9030000000000005</c:v>
                </c:pt>
                <c:pt idx="16835">
                  <c:v>9.9770000000000003</c:v>
                </c:pt>
                <c:pt idx="16836">
                  <c:v>9.9770000000000003</c:v>
                </c:pt>
                <c:pt idx="16837">
                  <c:v>9.952</c:v>
                </c:pt>
                <c:pt idx="16838">
                  <c:v>10.051</c:v>
                </c:pt>
                <c:pt idx="16839">
                  <c:v>10.074999999999999</c:v>
                </c:pt>
                <c:pt idx="16840">
                  <c:v>10.026</c:v>
                </c:pt>
                <c:pt idx="16841">
                  <c:v>9.952</c:v>
                </c:pt>
                <c:pt idx="16842">
                  <c:v>9.952</c:v>
                </c:pt>
                <c:pt idx="16843">
                  <c:v>9.9770000000000003</c:v>
                </c:pt>
                <c:pt idx="16844">
                  <c:v>10.124000000000001</c:v>
                </c:pt>
                <c:pt idx="16845">
                  <c:v>10.074999999999999</c:v>
                </c:pt>
                <c:pt idx="16846">
                  <c:v>10.1</c:v>
                </c:pt>
                <c:pt idx="16847">
                  <c:v>10.222</c:v>
                </c:pt>
                <c:pt idx="16848">
                  <c:v>10.1</c:v>
                </c:pt>
                <c:pt idx="16849">
                  <c:v>10.074999999999999</c:v>
                </c:pt>
                <c:pt idx="16850">
                  <c:v>10.074999999999999</c:v>
                </c:pt>
                <c:pt idx="16851">
                  <c:v>10.173</c:v>
                </c:pt>
                <c:pt idx="16852">
                  <c:v>10.1</c:v>
                </c:pt>
                <c:pt idx="16853">
                  <c:v>10.051</c:v>
                </c:pt>
                <c:pt idx="16854">
                  <c:v>10.148999999999999</c:v>
                </c:pt>
                <c:pt idx="16855">
                  <c:v>10.148999999999999</c:v>
                </c:pt>
                <c:pt idx="16856">
                  <c:v>10.271000000000001</c:v>
                </c:pt>
                <c:pt idx="16857">
                  <c:v>10.222</c:v>
                </c:pt>
                <c:pt idx="16858">
                  <c:v>10.1</c:v>
                </c:pt>
                <c:pt idx="16859">
                  <c:v>10.148999999999999</c:v>
                </c:pt>
                <c:pt idx="16860">
                  <c:v>10.222</c:v>
                </c:pt>
                <c:pt idx="16861">
                  <c:v>10.173</c:v>
                </c:pt>
                <c:pt idx="16862">
                  <c:v>10.32</c:v>
                </c:pt>
                <c:pt idx="16863">
                  <c:v>10.345000000000001</c:v>
                </c:pt>
                <c:pt idx="16864">
                  <c:v>10.32</c:v>
                </c:pt>
                <c:pt idx="16865">
                  <c:v>10.247</c:v>
                </c:pt>
                <c:pt idx="16866">
                  <c:v>10.124000000000001</c:v>
                </c:pt>
                <c:pt idx="16867">
                  <c:v>10.074999999999999</c:v>
                </c:pt>
                <c:pt idx="16868">
                  <c:v>9.9770000000000003</c:v>
                </c:pt>
                <c:pt idx="16869">
                  <c:v>9.9030000000000005</c:v>
                </c:pt>
                <c:pt idx="16870">
                  <c:v>9.8290000000000006</c:v>
                </c:pt>
                <c:pt idx="16871">
                  <c:v>9.8539999999999992</c:v>
                </c:pt>
                <c:pt idx="16872">
                  <c:v>9.9030000000000005</c:v>
                </c:pt>
                <c:pt idx="16873">
                  <c:v>9.8789999999999996</c:v>
                </c:pt>
                <c:pt idx="16874">
                  <c:v>9.8049999999999997</c:v>
                </c:pt>
                <c:pt idx="16875">
                  <c:v>9.6820000000000004</c:v>
                </c:pt>
                <c:pt idx="16876">
                  <c:v>9.6319999999999997</c:v>
                </c:pt>
                <c:pt idx="16877">
                  <c:v>9.5830000000000002</c:v>
                </c:pt>
                <c:pt idx="16878">
                  <c:v>9.5579999999999998</c:v>
                </c:pt>
                <c:pt idx="16879">
                  <c:v>9.4849999999999994</c:v>
                </c:pt>
                <c:pt idx="16880">
                  <c:v>9.4849999999999994</c:v>
                </c:pt>
                <c:pt idx="16881">
                  <c:v>9.4600000000000009</c:v>
                </c:pt>
                <c:pt idx="16882">
                  <c:v>9.4350000000000005</c:v>
                </c:pt>
                <c:pt idx="16883">
                  <c:v>9.41</c:v>
                </c:pt>
                <c:pt idx="16884">
                  <c:v>9.41</c:v>
                </c:pt>
                <c:pt idx="16885">
                  <c:v>9.3859999999999992</c:v>
                </c:pt>
                <c:pt idx="16886">
                  <c:v>9.3610000000000007</c:v>
                </c:pt>
                <c:pt idx="16887">
                  <c:v>9.3610000000000007</c:v>
                </c:pt>
                <c:pt idx="16888">
                  <c:v>9.3360000000000003</c:v>
                </c:pt>
                <c:pt idx="16889">
                  <c:v>9.3360000000000003</c:v>
                </c:pt>
                <c:pt idx="16890">
                  <c:v>9.3119999999999994</c:v>
                </c:pt>
                <c:pt idx="16891">
                  <c:v>9.2870000000000008</c:v>
                </c:pt>
                <c:pt idx="16892">
                  <c:v>9.2870000000000008</c:v>
                </c:pt>
                <c:pt idx="16893">
                  <c:v>9.2870000000000008</c:v>
                </c:pt>
                <c:pt idx="16894">
                  <c:v>9.2620000000000005</c:v>
                </c:pt>
                <c:pt idx="16895">
                  <c:v>9.2620000000000005</c:v>
                </c:pt>
                <c:pt idx="16896">
                  <c:v>9.2379999999999995</c:v>
                </c:pt>
                <c:pt idx="16897">
                  <c:v>9.2379999999999995</c:v>
                </c:pt>
                <c:pt idx="16898">
                  <c:v>9.2379999999999995</c:v>
                </c:pt>
                <c:pt idx="16899">
                  <c:v>9.2379999999999995</c:v>
                </c:pt>
                <c:pt idx="16900">
                  <c:v>9.2379999999999995</c:v>
                </c:pt>
                <c:pt idx="16901">
                  <c:v>9.2129999999999992</c:v>
                </c:pt>
                <c:pt idx="16902">
                  <c:v>9.1880000000000006</c:v>
                </c:pt>
                <c:pt idx="16903">
                  <c:v>9.1880000000000006</c:v>
                </c:pt>
                <c:pt idx="16904">
                  <c:v>9.1880000000000006</c:v>
                </c:pt>
                <c:pt idx="16905">
                  <c:v>9.1880000000000006</c:v>
                </c:pt>
                <c:pt idx="16906">
                  <c:v>9.1880000000000006</c:v>
                </c:pt>
                <c:pt idx="16907">
                  <c:v>9.1880000000000006</c:v>
                </c:pt>
                <c:pt idx="16908">
                  <c:v>9.1630000000000003</c:v>
                </c:pt>
                <c:pt idx="16909">
                  <c:v>9.1389999999999993</c:v>
                </c:pt>
                <c:pt idx="16910">
                  <c:v>9.1389999999999993</c:v>
                </c:pt>
                <c:pt idx="16911">
                  <c:v>9.1389999999999993</c:v>
                </c:pt>
                <c:pt idx="16912">
                  <c:v>9.1389999999999993</c:v>
                </c:pt>
                <c:pt idx="16913">
                  <c:v>9.1140000000000008</c:v>
                </c:pt>
                <c:pt idx="16914">
                  <c:v>9.1140000000000008</c:v>
                </c:pt>
                <c:pt idx="16915">
                  <c:v>9.1140000000000008</c:v>
                </c:pt>
                <c:pt idx="16916">
                  <c:v>9.0890000000000004</c:v>
                </c:pt>
                <c:pt idx="16917">
                  <c:v>9.0890000000000004</c:v>
                </c:pt>
                <c:pt idx="16918">
                  <c:v>9.0890000000000004</c:v>
                </c:pt>
                <c:pt idx="16919">
                  <c:v>9.0890000000000004</c:v>
                </c:pt>
                <c:pt idx="16920">
                  <c:v>9.0890000000000004</c:v>
                </c:pt>
                <c:pt idx="16921">
                  <c:v>9.0890000000000004</c:v>
                </c:pt>
                <c:pt idx="16922">
                  <c:v>9.0890000000000004</c:v>
                </c:pt>
                <c:pt idx="16923">
                  <c:v>9.0890000000000004</c:v>
                </c:pt>
                <c:pt idx="16924">
                  <c:v>9.0890000000000004</c:v>
                </c:pt>
                <c:pt idx="16925">
                  <c:v>9.0890000000000004</c:v>
                </c:pt>
                <c:pt idx="16926">
                  <c:v>9.1140000000000008</c:v>
                </c:pt>
                <c:pt idx="16927">
                  <c:v>9.1389999999999993</c:v>
                </c:pt>
                <c:pt idx="16928">
                  <c:v>9.1630000000000003</c:v>
                </c:pt>
                <c:pt idx="16929">
                  <c:v>9.1880000000000006</c:v>
                </c:pt>
                <c:pt idx="16930">
                  <c:v>9.2620000000000005</c:v>
                </c:pt>
                <c:pt idx="16931">
                  <c:v>9.3360000000000003</c:v>
                </c:pt>
                <c:pt idx="16932">
                  <c:v>9.3859999999999992</c:v>
                </c:pt>
                <c:pt idx="16933">
                  <c:v>9.4350000000000005</c:v>
                </c:pt>
                <c:pt idx="16934">
                  <c:v>9.4849999999999994</c:v>
                </c:pt>
                <c:pt idx="16935">
                  <c:v>9.5579999999999998</c:v>
                </c:pt>
                <c:pt idx="16936">
                  <c:v>9.6319999999999997</c:v>
                </c:pt>
                <c:pt idx="16937">
                  <c:v>9.657</c:v>
                </c:pt>
                <c:pt idx="16938">
                  <c:v>9.7059999999999995</c:v>
                </c:pt>
                <c:pt idx="16939">
                  <c:v>9.7560000000000002</c:v>
                </c:pt>
                <c:pt idx="16940">
                  <c:v>9.7799999999999994</c:v>
                </c:pt>
                <c:pt idx="16941">
                  <c:v>9.8290000000000006</c:v>
                </c:pt>
                <c:pt idx="16942">
                  <c:v>9.9030000000000005</c:v>
                </c:pt>
                <c:pt idx="16943">
                  <c:v>9.952</c:v>
                </c:pt>
                <c:pt idx="16944">
                  <c:v>9.9770000000000003</c:v>
                </c:pt>
                <c:pt idx="16945">
                  <c:v>10.026</c:v>
                </c:pt>
                <c:pt idx="16946">
                  <c:v>10.026</c:v>
                </c:pt>
                <c:pt idx="16947">
                  <c:v>10.074999999999999</c:v>
                </c:pt>
                <c:pt idx="16948">
                  <c:v>10.1</c:v>
                </c:pt>
                <c:pt idx="16949">
                  <c:v>10.000999999999999</c:v>
                </c:pt>
                <c:pt idx="16950">
                  <c:v>9.8789999999999996</c:v>
                </c:pt>
                <c:pt idx="16951">
                  <c:v>9.952</c:v>
                </c:pt>
                <c:pt idx="16952">
                  <c:v>10.051</c:v>
                </c:pt>
                <c:pt idx="16953">
                  <c:v>10.124000000000001</c:v>
                </c:pt>
                <c:pt idx="16954">
                  <c:v>10.124000000000001</c:v>
                </c:pt>
                <c:pt idx="16955">
                  <c:v>10.1</c:v>
                </c:pt>
                <c:pt idx="16956">
                  <c:v>10.074999999999999</c:v>
                </c:pt>
                <c:pt idx="16957">
                  <c:v>10.124000000000001</c:v>
                </c:pt>
                <c:pt idx="16958">
                  <c:v>10.124000000000001</c:v>
                </c:pt>
                <c:pt idx="16959">
                  <c:v>10.1</c:v>
                </c:pt>
                <c:pt idx="16960">
                  <c:v>10.124000000000001</c:v>
                </c:pt>
                <c:pt idx="16961">
                  <c:v>10.1</c:v>
                </c:pt>
                <c:pt idx="16962">
                  <c:v>10.074999999999999</c:v>
                </c:pt>
                <c:pt idx="16963">
                  <c:v>10.051</c:v>
                </c:pt>
                <c:pt idx="16964">
                  <c:v>9.952</c:v>
                </c:pt>
                <c:pt idx="16965">
                  <c:v>9.9030000000000005</c:v>
                </c:pt>
                <c:pt idx="16966">
                  <c:v>9.9030000000000005</c:v>
                </c:pt>
                <c:pt idx="16967">
                  <c:v>9.8789999999999996</c:v>
                </c:pt>
                <c:pt idx="16968">
                  <c:v>9.8539999999999992</c:v>
                </c:pt>
                <c:pt idx="16969">
                  <c:v>9.8539999999999992</c:v>
                </c:pt>
                <c:pt idx="16970">
                  <c:v>9.8290000000000006</c:v>
                </c:pt>
                <c:pt idx="16971">
                  <c:v>9.7560000000000002</c:v>
                </c:pt>
                <c:pt idx="16972">
                  <c:v>9.6820000000000004</c:v>
                </c:pt>
                <c:pt idx="16973">
                  <c:v>9.6820000000000004</c:v>
                </c:pt>
                <c:pt idx="16974">
                  <c:v>9.657</c:v>
                </c:pt>
                <c:pt idx="16975">
                  <c:v>9.6080000000000005</c:v>
                </c:pt>
                <c:pt idx="16976">
                  <c:v>9.5830000000000002</c:v>
                </c:pt>
                <c:pt idx="16977">
                  <c:v>9.5340000000000007</c:v>
                </c:pt>
                <c:pt idx="16978">
                  <c:v>9.5090000000000003</c:v>
                </c:pt>
                <c:pt idx="16979">
                  <c:v>9.4600000000000009</c:v>
                </c:pt>
                <c:pt idx="16980">
                  <c:v>9.41</c:v>
                </c:pt>
                <c:pt idx="16981">
                  <c:v>9.3859999999999992</c:v>
                </c:pt>
                <c:pt idx="16982">
                  <c:v>9.3859999999999992</c:v>
                </c:pt>
                <c:pt idx="16983">
                  <c:v>9.3610000000000007</c:v>
                </c:pt>
                <c:pt idx="16984">
                  <c:v>9.3360000000000003</c:v>
                </c:pt>
                <c:pt idx="16985">
                  <c:v>9.3119999999999994</c:v>
                </c:pt>
                <c:pt idx="16986">
                  <c:v>9.2870000000000008</c:v>
                </c:pt>
                <c:pt idx="16987">
                  <c:v>9.2870000000000008</c:v>
                </c:pt>
                <c:pt idx="16988">
                  <c:v>9.2620000000000005</c:v>
                </c:pt>
                <c:pt idx="16989">
                  <c:v>9.2379999999999995</c:v>
                </c:pt>
                <c:pt idx="16990">
                  <c:v>9.2379999999999995</c:v>
                </c:pt>
                <c:pt idx="16991">
                  <c:v>9.2129999999999992</c:v>
                </c:pt>
                <c:pt idx="16992">
                  <c:v>9.2129999999999992</c:v>
                </c:pt>
                <c:pt idx="16993">
                  <c:v>9.2129999999999992</c:v>
                </c:pt>
                <c:pt idx="16994">
                  <c:v>9.1880000000000006</c:v>
                </c:pt>
                <c:pt idx="16995">
                  <c:v>9.1630000000000003</c:v>
                </c:pt>
                <c:pt idx="16996">
                  <c:v>9.1630000000000003</c:v>
                </c:pt>
                <c:pt idx="16997">
                  <c:v>9.1389999999999993</c:v>
                </c:pt>
                <c:pt idx="16998">
                  <c:v>9.1389999999999993</c:v>
                </c:pt>
                <c:pt idx="16999">
                  <c:v>9.1389999999999993</c:v>
                </c:pt>
                <c:pt idx="17000">
                  <c:v>9.1389999999999993</c:v>
                </c:pt>
                <c:pt idx="17001">
                  <c:v>9.1140000000000008</c:v>
                </c:pt>
                <c:pt idx="17002">
                  <c:v>9.1140000000000008</c:v>
                </c:pt>
                <c:pt idx="17003">
                  <c:v>9.0890000000000004</c:v>
                </c:pt>
                <c:pt idx="17004">
                  <c:v>9.0890000000000004</c:v>
                </c:pt>
                <c:pt idx="17005">
                  <c:v>9.0890000000000004</c:v>
                </c:pt>
                <c:pt idx="17006">
                  <c:v>9.0640000000000001</c:v>
                </c:pt>
                <c:pt idx="17007">
                  <c:v>9.0640000000000001</c:v>
                </c:pt>
                <c:pt idx="17008">
                  <c:v>9.0399999999999991</c:v>
                </c:pt>
                <c:pt idx="17009">
                  <c:v>9.0399999999999991</c:v>
                </c:pt>
                <c:pt idx="17010">
                  <c:v>9.0399999999999991</c:v>
                </c:pt>
                <c:pt idx="17011">
                  <c:v>9.0399999999999991</c:v>
                </c:pt>
                <c:pt idx="17012">
                  <c:v>9.0150000000000006</c:v>
                </c:pt>
                <c:pt idx="17013">
                  <c:v>9.0150000000000006</c:v>
                </c:pt>
                <c:pt idx="17014">
                  <c:v>9.0150000000000006</c:v>
                </c:pt>
                <c:pt idx="17015">
                  <c:v>8.99</c:v>
                </c:pt>
                <c:pt idx="17016">
                  <c:v>8.99</c:v>
                </c:pt>
                <c:pt idx="17017">
                  <c:v>9.0150000000000006</c:v>
                </c:pt>
                <c:pt idx="17018">
                  <c:v>8.99</c:v>
                </c:pt>
                <c:pt idx="17019">
                  <c:v>9.0150000000000006</c:v>
                </c:pt>
                <c:pt idx="17020">
                  <c:v>9.0150000000000006</c:v>
                </c:pt>
                <c:pt idx="17021">
                  <c:v>9.0399999999999991</c:v>
                </c:pt>
                <c:pt idx="17022">
                  <c:v>9.0399999999999991</c:v>
                </c:pt>
                <c:pt idx="17023">
                  <c:v>9.0399999999999991</c:v>
                </c:pt>
                <c:pt idx="17024">
                  <c:v>9.0890000000000004</c:v>
                </c:pt>
                <c:pt idx="17025">
                  <c:v>9.1389999999999993</c:v>
                </c:pt>
                <c:pt idx="17026">
                  <c:v>9.1880000000000006</c:v>
                </c:pt>
                <c:pt idx="17027">
                  <c:v>9.2870000000000008</c:v>
                </c:pt>
                <c:pt idx="17028">
                  <c:v>9.3610000000000007</c:v>
                </c:pt>
                <c:pt idx="17029">
                  <c:v>9.41</c:v>
                </c:pt>
                <c:pt idx="17030">
                  <c:v>9.4849999999999994</c:v>
                </c:pt>
                <c:pt idx="17031">
                  <c:v>9.5340000000000007</c:v>
                </c:pt>
                <c:pt idx="17032">
                  <c:v>9.6319999999999997</c:v>
                </c:pt>
                <c:pt idx="17033">
                  <c:v>9.6820000000000004</c:v>
                </c:pt>
                <c:pt idx="17034">
                  <c:v>9.657</c:v>
                </c:pt>
                <c:pt idx="17035">
                  <c:v>9.6319999999999997</c:v>
                </c:pt>
                <c:pt idx="17036">
                  <c:v>9.6820000000000004</c:v>
                </c:pt>
                <c:pt idx="17037">
                  <c:v>9.7799999999999994</c:v>
                </c:pt>
                <c:pt idx="17038">
                  <c:v>9.8290000000000006</c:v>
                </c:pt>
                <c:pt idx="17039">
                  <c:v>9.8290000000000006</c:v>
                </c:pt>
                <c:pt idx="17040">
                  <c:v>9.7560000000000002</c:v>
                </c:pt>
                <c:pt idx="17041">
                  <c:v>9.8049999999999997</c:v>
                </c:pt>
                <c:pt idx="17042">
                  <c:v>9.8539999999999992</c:v>
                </c:pt>
                <c:pt idx="17043">
                  <c:v>9.952</c:v>
                </c:pt>
                <c:pt idx="17044">
                  <c:v>9.9770000000000003</c:v>
                </c:pt>
                <c:pt idx="17045">
                  <c:v>9.9030000000000005</c:v>
                </c:pt>
                <c:pt idx="17046">
                  <c:v>10.026</c:v>
                </c:pt>
                <c:pt idx="17047">
                  <c:v>10.026</c:v>
                </c:pt>
                <c:pt idx="17048">
                  <c:v>10.000999999999999</c:v>
                </c:pt>
                <c:pt idx="17049">
                  <c:v>9.9280000000000008</c:v>
                </c:pt>
                <c:pt idx="17050">
                  <c:v>10.000999999999999</c:v>
                </c:pt>
                <c:pt idx="17051">
                  <c:v>10.051</c:v>
                </c:pt>
                <c:pt idx="17052">
                  <c:v>10.074999999999999</c:v>
                </c:pt>
                <c:pt idx="17053">
                  <c:v>10.1</c:v>
                </c:pt>
                <c:pt idx="17054">
                  <c:v>10.1</c:v>
                </c:pt>
                <c:pt idx="17055">
                  <c:v>10.026</c:v>
                </c:pt>
                <c:pt idx="17056">
                  <c:v>10.051</c:v>
                </c:pt>
                <c:pt idx="17057">
                  <c:v>10.000999999999999</c:v>
                </c:pt>
                <c:pt idx="17058">
                  <c:v>9.9770000000000003</c:v>
                </c:pt>
                <c:pt idx="17059">
                  <c:v>9.9770000000000003</c:v>
                </c:pt>
                <c:pt idx="17060">
                  <c:v>9.9280000000000008</c:v>
                </c:pt>
                <c:pt idx="17061">
                  <c:v>9.9030000000000005</c:v>
                </c:pt>
                <c:pt idx="17062">
                  <c:v>9.8290000000000006</c:v>
                </c:pt>
                <c:pt idx="17063">
                  <c:v>9.8049999999999997</c:v>
                </c:pt>
                <c:pt idx="17064">
                  <c:v>9.8049999999999997</c:v>
                </c:pt>
                <c:pt idx="17065">
                  <c:v>9.7799999999999994</c:v>
                </c:pt>
                <c:pt idx="17066">
                  <c:v>9.7309999999999999</c:v>
                </c:pt>
                <c:pt idx="17067">
                  <c:v>9.6820000000000004</c:v>
                </c:pt>
                <c:pt idx="17068">
                  <c:v>9.6080000000000005</c:v>
                </c:pt>
                <c:pt idx="17069">
                  <c:v>9.5579999999999998</c:v>
                </c:pt>
                <c:pt idx="17070">
                  <c:v>9.5090000000000003</c:v>
                </c:pt>
                <c:pt idx="17071">
                  <c:v>9.4849999999999994</c:v>
                </c:pt>
                <c:pt idx="17072">
                  <c:v>9.4600000000000009</c:v>
                </c:pt>
                <c:pt idx="17073">
                  <c:v>9.4350000000000005</c:v>
                </c:pt>
                <c:pt idx="17074">
                  <c:v>9.3859999999999992</c:v>
                </c:pt>
                <c:pt idx="17075">
                  <c:v>9.3610000000000007</c:v>
                </c:pt>
                <c:pt idx="17076">
                  <c:v>9.3119999999999994</c:v>
                </c:pt>
                <c:pt idx="17077">
                  <c:v>9.2870000000000008</c:v>
                </c:pt>
                <c:pt idx="17078">
                  <c:v>9.2620000000000005</c:v>
                </c:pt>
                <c:pt idx="17079">
                  <c:v>9.2620000000000005</c:v>
                </c:pt>
                <c:pt idx="17080">
                  <c:v>9.2379999999999995</c:v>
                </c:pt>
                <c:pt idx="17081">
                  <c:v>9.2129999999999992</c:v>
                </c:pt>
                <c:pt idx="17082">
                  <c:v>9.1880000000000006</c:v>
                </c:pt>
                <c:pt idx="17083">
                  <c:v>9.1880000000000006</c:v>
                </c:pt>
                <c:pt idx="17084">
                  <c:v>9.1630000000000003</c:v>
                </c:pt>
                <c:pt idx="17085">
                  <c:v>9.1389999999999993</c:v>
                </c:pt>
                <c:pt idx="17086">
                  <c:v>9.1389999999999993</c:v>
                </c:pt>
                <c:pt idx="17087">
                  <c:v>9.1389999999999993</c:v>
                </c:pt>
                <c:pt idx="17088">
                  <c:v>9.1140000000000008</c:v>
                </c:pt>
                <c:pt idx="17089">
                  <c:v>9.0890000000000004</c:v>
                </c:pt>
                <c:pt idx="17090">
                  <c:v>9.0890000000000004</c:v>
                </c:pt>
                <c:pt idx="17091">
                  <c:v>9.0640000000000001</c:v>
                </c:pt>
                <c:pt idx="17092">
                  <c:v>9.0640000000000001</c:v>
                </c:pt>
                <c:pt idx="17093">
                  <c:v>9.0640000000000001</c:v>
                </c:pt>
                <c:pt idx="17094">
                  <c:v>9.0399999999999991</c:v>
                </c:pt>
                <c:pt idx="17095">
                  <c:v>9.0150000000000006</c:v>
                </c:pt>
                <c:pt idx="17096">
                  <c:v>9.0150000000000006</c:v>
                </c:pt>
                <c:pt idx="17097">
                  <c:v>9.0150000000000006</c:v>
                </c:pt>
                <c:pt idx="17098">
                  <c:v>8.99</c:v>
                </c:pt>
                <c:pt idx="17099">
                  <c:v>8.99</c:v>
                </c:pt>
                <c:pt idx="17100">
                  <c:v>8.9649999999999999</c:v>
                </c:pt>
                <c:pt idx="17101">
                  <c:v>8.9649999999999999</c:v>
                </c:pt>
                <c:pt idx="17102">
                  <c:v>8.9410000000000007</c:v>
                </c:pt>
                <c:pt idx="17103">
                  <c:v>8.9410000000000007</c:v>
                </c:pt>
                <c:pt idx="17104">
                  <c:v>8.9410000000000007</c:v>
                </c:pt>
                <c:pt idx="17105">
                  <c:v>8.9410000000000007</c:v>
                </c:pt>
                <c:pt idx="17106">
                  <c:v>8.9160000000000004</c:v>
                </c:pt>
                <c:pt idx="17107">
                  <c:v>8.9410000000000007</c:v>
                </c:pt>
                <c:pt idx="17108">
                  <c:v>8.9410000000000007</c:v>
                </c:pt>
                <c:pt idx="17109">
                  <c:v>8.9160000000000004</c:v>
                </c:pt>
                <c:pt idx="17110">
                  <c:v>8.9160000000000004</c:v>
                </c:pt>
                <c:pt idx="17111">
                  <c:v>8.9410000000000007</c:v>
                </c:pt>
                <c:pt idx="17112">
                  <c:v>8.9410000000000007</c:v>
                </c:pt>
                <c:pt idx="17113">
                  <c:v>8.9410000000000007</c:v>
                </c:pt>
                <c:pt idx="17114">
                  <c:v>8.9410000000000007</c:v>
                </c:pt>
                <c:pt idx="17115">
                  <c:v>8.9410000000000007</c:v>
                </c:pt>
                <c:pt idx="17116">
                  <c:v>8.9410000000000007</c:v>
                </c:pt>
                <c:pt idx="17117">
                  <c:v>8.9410000000000007</c:v>
                </c:pt>
                <c:pt idx="17118">
                  <c:v>8.9649999999999999</c:v>
                </c:pt>
                <c:pt idx="17119">
                  <c:v>8.9649999999999999</c:v>
                </c:pt>
                <c:pt idx="17120">
                  <c:v>9.0150000000000006</c:v>
                </c:pt>
                <c:pt idx="17121">
                  <c:v>9.0640000000000001</c:v>
                </c:pt>
                <c:pt idx="17122">
                  <c:v>9.1389999999999993</c:v>
                </c:pt>
                <c:pt idx="17123">
                  <c:v>9.2129999999999992</c:v>
                </c:pt>
                <c:pt idx="17124">
                  <c:v>9.2620000000000005</c:v>
                </c:pt>
                <c:pt idx="17125">
                  <c:v>9.3360000000000003</c:v>
                </c:pt>
                <c:pt idx="17126">
                  <c:v>9.41</c:v>
                </c:pt>
                <c:pt idx="17127">
                  <c:v>9.4600000000000009</c:v>
                </c:pt>
                <c:pt idx="17128">
                  <c:v>9.5340000000000007</c:v>
                </c:pt>
                <c:pt idx="17129">
                  <c:v>9.5579999999999998</c:v>
                </c:pt>
                <c:pt idx="17130">
                  <c:v>9.6080000000000005</c:v>
                </c:pt>
                <c:pt idx="17131">
                  <c:v>9.6319999999999997</c:v>
                </c:pt>
                <c:pt idx="17132">
                  <c:v>9.6820000000000004</c:v>
                </c:pt>
                <c:pt idx="17133">
                  <c:v>9.7309999999999999</c:v>
                </c:pt>
                <c:pt idx="17134">
                  <c:v>9.7799999999999994</c:v>
                </c:pt>
                <c:pt idx="17135">
                  <c:v>9.8290000000000006</c:v>
                </c:pt>
                <c:pt idx="17136">
                  <c:v>9.8789999999999996</c:v>
                </c:pt>
                <c:pt idx="17137">
                  <c:v>9.9030000000000005</c:v>
                </c:pt>
                <c:pt idx="17138">
                  <c:v>9.9030000000000005</c:v>
                </c:pt>
                <c:pt idx="17139">
                  <c:v>9.9280000000000008</c:v>
                </c:pt>
                <c:pt idx="17140">
                  <c:v>9.952</c:v>
                </c:pt>
                <c:pt idx="17141">
                  <c:v>9.9770000000000003</c:v>
                </c:pt>
                <c:pt idx="17142">
                  <c:v>10.051</c:v>
                </c:pt>
                <c:pt idx="17143">
                  <c:v>10.1</c:v>
                </c:pt>
                <c:pt idx="17144">
                  <c:v>10.124000000000001</c:v>
                </c:pt>
                <c:pt idx="17145">
                  <c:v>10.1</c:v>
                </c:pt>
                <c:pt idx="17146">
                  <c:v>10.051</c:v>
                </c:pt>
                <c:pt idx="17147">
                  <c:v>10.026</c:v>
                </c:pt>
                <c:pt idx="17148">
                  <c:v>10.026</c:v>
                </c:pt>
                <c:pt idx="17149">
                  <c:v>10.026</c:v>
                </c:pt>
                <c:pt idx="17150">
                  <c:v>10.026</c:v>
                </c:pt>
                <c:pt idx="17151">
                  <c:v>10.026</c:v>
                </c:pt>
                <c:pt idx="17152">
                  <c:v>10.000999999999999</c:v>
                </c:pt>
                <c:pt idx="17153">
                  <c:v>9.952</c:v>
                </c:pt>
                <c:pt idx="17154">
                  <c:v>9.952</c:v>
                </c:pt>
                <c:pt idx="17155">
                  <c:v>9.952</c:v>
                </c:pt>
                <c:pt idx="17156">
                  <c:v>9.9280000000000008</c:v>
                </c:pt>
                <c:pt idx="17157">
                  <c:v>9.8789999999999996</c:v>
                </c:pt>
                <c:pt idx="17158">
                  <c:v>9.8789999999999996</c:v>
                </c:pt>
                <c:pt idx="17159">
                  <c:v>9.8290000000000006</c:v>
                </c:pt>
                <c:pt idx="17160">
                  <c:v>9.8049999999999997</c:v>
                </c:pt>
                <c:pt idx="17161">
                  <c:v>9.7799999999999994</c:v>
                </c:pt>
                <c:pt idx="17162">
                  <c:v>9.7059999999999995</c:v>
                </c:pt>
                <c:pt idx="17163">
                  <c:v>9.6080000000000005</c:v>
                </c:pt>
                <c:pt idx="17164">
                  <c:v>9.5579999999999998</c:v>
                </c:pt>
                <c:pt idx="17165">
                  <c:v>9.5340000000000007</c:v>
                </c:pt>
                <c:pt idx="17166">
                  <c:v>9.5090000000000003</c:v>
                </c:pt>
                <c:pt idx="17167">
                  <c:v>9.4350000000000005</c:v>
                </c:pt>
                <c:pt idx="17168">
                  <c:v>9.3859999999999992</c:v>
                </c:pt>
                <c:pt idx="17169">
                  <c:v>9.3360000000000003</c:v>
                </c:pt>
                <c:pt idx="17170">
                  <c:v>9.2870000000000008</c:v>
                </c:pt>
                <c:pt idx="17171">
                  <c:v>9.2870000000000008</c:v>
                </c:pt>
                <c:pt idx="17172">
                  <c:v>9.2870000000000008</c:v>
                </c:pt>
                <c:pt idx="17173">
                  <c:v>9.2870000000000008</c:v>
                </c:pt>
                <c:pt idx="17174">
                  <c:v>9.2379999999999995</c:v>
                </c:pt>
                <c:pt idx="17175">
                  <c:v>9.1630000000000003</c:v>
                </c:pt>
                <c:pt idx="17176">
                  <c:v>9.1630000000000003</c:v>
                </c:pt>
                <c:pt idx="17177">
                  <c:v>9.1389999999999993</c:v>
                </c:pt>
                <c:pt idx="17178">
                  <c:v>9.1140000000000008</c:v>
                </c:pt>
                <c:pt idx="17179">
                  <c:v>9.1140000000000008</c:v>
                </c:pt>
                <c:pt idx="17180">
                  <c:v>9.0890000000000004</c:v>
                </c:pt>
                <c:pt idx="17181">
                  <c:v>9.0890000000000004</c:v>
                </c:pt>
                <c:pt idx="17182">
                  <c:v>9.0890000000000004</c:v>
                </c:pt>
                <c:pt idx="17183">
                  <c:v>9.0640000000000001</c:v>
                </c:pt>
                <c:pt idx="17184">
                  <c:v>9.0640000000000001</c:v>
                </c:pt>
                <c:pt idx="17185">
                  <c:v>9.0399999999999991</c:v>
                </c:pt>
                <c:pt idx="17186">
                  <c:v>9.0399999999999991</c:v>
                </c:pt>
                <c:pt idx="17187">
                  <c:v>9.0399999999999991</c:v>
                </c:pt>
                <c:pt idx="17188">
                  <c:v>9.0399999999999991</c:v>
                </c:pt>
                <c:pt idx="17189">
                  <c:v>9.0399999999999991</c:v>
                </c:pt>
                <c:pt idx="17190">
                  <c:v>9.0150000000000006</c:v>
                </c:pt>
                <c:pt idx="17191">
                  <c:v>9.0150000000000006</c:v>
                </c:pt>
                <c:pt idx="17192">
                  <c:v>9.0150000000000006</c:v>
                </c:pt>
                <c:pt idx="17193">
                  <c:v>9.0150000000000006</c:v>
                </c:pt>
                <c:pt idx="17194">
                  <c:v>8.99</c:v>
                </c:pt>
                <c:pt idx="17195">
                  <c:v>8.99</c:v>
                </c:pt>
                <c:pt idx="17196">
                  <c:v>8.99</c:v>
                </c:pt>
                <c:pt idx="17197">
                  <c:v>8.9649999999999999</c:v>
                </c:pt>
                <c:pt idx="17198">
                  <c:v>8.99</c:v>
                </c:pt>
                <c:pt idx="17199">
                  <c:v>8.9649999999999999</c:v>
                </c:pt>
                <c:pt idx="17200">
                  <c:v>8.99</c:v>
                </c:pt>
                <c:pt idx="17201">
                  <c:v>8.99</c:v>
                </c:pt>
                <c:pt idx="17202">
                  <c:v>8.9649999999999999</c:v>
                </c:pt>
                <c:pt idx="17203">
                  <c:v>8.99</c:v>
                </c:pt>
                <c:pt idx="17204">
                  <c:v>8.9649999999999999</c:v>
                </c:pt>
                <c:pt idx="17205">
                  <c:v>8.9649999999999999</c:v>
                </c:pt>
                <c:pt idx="17206">
                  <c:v>8.9649999999999999</c:v>
                </c:pt>
                <c:pt idx="17207">
                  <c:v>8.9410000000000007</c:v>
                </c:pt>
                <c:pt idx="17208">
                  <c:v>8.9649999999999999</c:v>
                </c:pt>
                <c:pt idx="17209">
                  <c:v>8.9649999999999999</c:v>
                </c:pt>
                <c:pt idx="17210">
                  <c:v>8.9649999999999999</c:v>
                </c:pt>
                <c:pt idx="17211">
                  <c:v>8.9410000000000007</c:v>
                </c:pt>
                <c:pt idx="17212">
                  <c:v>8.9649999999999999</c:v>
                </c:pt>
                <c:pt idx="17213">
                  <c:v>8.9649999999999999</c:v>
                </c:pt>
                <c:pt idx="17214">
                  <c:v>8.99</c:v>
                </c:pt>
                <c:pt idx="17215">
                  <c:v>9.0150000000000006</c:v>
                </c:pt>
                <c:pt idx="17216">
                  <c:v>9.0399999999999991</c:v>
                </c:pt>
                <c:pt idx="17217">
                  <c:v>9.0640000000000001</c:v>
                </c:pt>
                <c:pt idx="17218">
                  <c:v>9.1389999999999993</c:v>
                </c:pt>
                <c:pt idx="17219">
                  <c:v>9.1389999999999993</c:v>
                </c:pt>
                <c:pt idx="17220">
                  <c:v>9.1880000000000006</c:v>
                </c:pt>
                <c:pt idx="17221">
                  <c:v>9.2379999999999995</c:v>
                </c:pt>
                <c:pt idx="17222">
                  <c:v>9.2620000000000005</c:v>
                </c:pt>
                <c:pt idx="17223">
                  <c:v>9.2379999999999995</c:v>
                </c:pt>
                <c:pt idx="17224">
                  <c:v>9.2620000000000005</c:v>
                </c:pt>
                <c:pt idx="17225">
                  <c:v>9.2870000000000008</c:v>
                </c:pt>
                <c:pt idx="17226">
                  <c:v>9.3360000000000003</c:v>
                </c:pt>
                <c:pt idx="17227">
                  <c:v>9.3859999999999992</c:v>
                </c:pt>
                <c:pt idx="17228">
                  <c:v>9.4350000000000005</c:v>
                </c:pt>
                <c:pt idx="17229">
                  <c:v>9.4600000000000009</c:v>
                </c:pt>
                <c:pt idx="17230">
                  <c:v>9.4350000000000005</c:v>
                </c:pt>
                <c:pt idx="17231">
                  <c:v>9.5090000000000003</c:v>
                </c:pt>
                <c:pt idx="17232">
                  <c:v>9.6319999999999997</c:v>
                </c:pt>
                <c:pt idx="17233">
                  <c:v>9.7309999999999999</c:v>
                </c:pt>
                <c:pt idx="17234">
                  <c:v>9.7309999999999999</c:v>
                </c:pt>
                <c:pt idx="17235">
                  <c:v>9.8049999999999997</c:v>
                </c:pt>
                <c:pt idx="17236">
                  <c:v>9.8049999999999997</c:v>
                </c:pt>
                <c:pt idx="17237">
                  <c:v>9.8290000000000006</c:v>
                </c:pt>
                <c:pt idx="17238">
                  <c:v>9.7560000000000002</c:v>
                </c:pt>
                <c:pt idx="17239">
                  <c:v>9.657</c:v>
                </c:pt>
                <c:pt idx="17240">
                  <c:v>9.5830000000000002</c:v>
                </c:pt>
                <c:pt idx="17241">
                  <c:v>9.5830000000000002</c:v>
                </c:pt>
                <c:pt idx="17242">
                  <c:v>9.6080000000000005</c:v>
                </c:pt>
                <c:pt idx="17243">
                  <c:v>9.6820000000000004</c:v>
                </c:pt>
                <c:pt idx="17244">
                  <c:v>9.6080000000000005</c:v>
                </c:pt>
                <c:pt idx="17245">
                  <c:v>9.6080000000000005</c:v>
                </c:pt>
                <c:pt idx="17246">
                  <c:v>9.5579999999999998</c:v>
                </c:pt>
                <c:pt idx="17247">
                  <c:v>9.4849999999999994</c:v>
                </c:pt>
                <c:pt idx="17248">
                  <c:v>9.4600000000000009</c:v>
                </c:pt>
                <c:pt idx="17249">
                  <c:v>9.4600000000000009</c:v>
                </c:pt>
                <c:pt idx="17250">
                  <c:v>9.4600000000000009</c:v>
                </c:pt>
                <c:pt idx="17251">
                  <c:v>9.4600000000000009</c:v>
                </c:pt>
                <c:pt idx="17252">
                  <c:v>9.4849999999999994</c:v>
                </c:pt>
                <c:pt idx="17253">
                  <c:v>9.4849999999999994</c:v>
                </c:pt>
                <c:pt idx="17254">
                  <c:v>9.4849999999999994</c:v>
                </c:pt>
                <c:pt idx="17255">
                  <c:v>9.4350000000000005</c:v>
                </c:pt>
                <c:pt idx="17256">
                  <c:v>9.4350000000000005</c:v>
                </c:pt>
                <c:pt idx="17257">
                  <c:v>9.41</c:v>
                </c:pt>
                <c:pt idx="17258">
                  <c:v>9.3859999999999992</c:v>
                </c:pt>
                <c:pt idx="17259">
                  <c:v>9.3360000000000003</c:v>
                </c:pt>
                <c:pt idx="17260">
                  <c:v>9.2870000000000008</c:v>
                </c:pt>
                <c:pt idx="17261">
                  <c:v>9.2870000000000008</c:v>
                </c:pt>
                <c:pt idx="17262">
                  <c:v>9.2379999999999995</c:v>
                </c:pt>
                <c:pt idx="17263">
                  <c:v>9.2379999999999995</c:v>
                </c:pt>
                <c:pt idx="17264">
                  <c:v>9.2129999999999992</c:v>
                </c:pt>
                <c:pt idx="17265">
                  <c:v>9.2129999999999992</c:v>
                </c:pt>
                <c:pt idx="17266">
                  <c:v>9.1880000000000006</c:v>
                </c:pt>
                <c:pt idx="17267">
                  <c:v>9.1630000000000003</c:v>
                </c:pt>
                <c:pt idx="17268">
                  <c:v>9.1389999999999993</c:v>
                </c:pt>
                <c:pt idx="17269">
                  <c:v>9.1140000000000008</c:v>
                </c:pt>
                <c:pt idx="17270">
                  <c:v>9.0890000000000004</c:v>
                </c:pt>
                <c:pt idx="17271">
                  <c:v>9.0890000000000004</c:v>
                </c:pt>
                <c:pt idx="17272">
                  <c:v>9.0640000000000001</c:v>
                </c:pt>
                <c:pt idx="17273">
                  <c:v>9.0640000000000001</c:v>
                </c:pt>
                <c:pt idx="17274">
                  <c:v>9.0399999999999991</c:v>
                </c:pt>
                <c:pt idx="17275">
                  <c:v>9.0399999999999991</c:v>
                </c:pt>
                <c:pt idx="17276">
                  <c:v>9.0399999999999991</c:v>
                </c:pt>
                <c:pt idx="17277">
                  <c:v>9.0150000000000006</c:v>
                </c:pt>
                <c:pt idx="17278">
                  <c:v>9.0150000000000006</c:v>
                </c:pt>
                <c:pt idx="17279">
                  <c:v>9.0150000000000006</c:v>
                </c:pt>
                <c:pt idx="17280">
                  <c:v>8.99</c:v>
                </c:pt>
                <c:pt idx="17281">
                  <c:v>8.99</c:v>
                </c:pt>
                <c:pt idx="17282">
                  <c:v>8.99</c:v>
                </c:pt>
                <c:pt idx="17283">
                  <c:v>8.9649999999999999</c:v>
                </c:pt>
                <c:pt idx="17284">
                  <c:v>8.9649999999999999</c:v>
                </c:pt>
                <c:pt idx="17285">
                  <c:v>8.9649999999999999</c:v>
                </c:pt>
                <c:pt idx="17286">
                  <c:v>8.9649999999999999</c:v>
                </c:pt>
                <c:pt idx="17287">
                  <c:v>8.9649999999999999</c:v>
                </c:pt>
                <c:pt idx="17288">
                  <c:v>8.9410000000000007</c:v>
                </c:pt>
                <c:pt idx="17289">
                  <c:v>8.9410000000000007</c:v>
                </c:pt>
                <c:pt idx="17290">
                  <c:v>8.9410000000000007</c:v>
                </c:pt>
                <c:pt idx="17291">
                  <c:v>8.9410000000000007</c:v>
                </c:pt>
                <c:pt idx="17292">
                  <c:v>8.9410000000000007</c:v>
                </c:pt>
                <c:pt idx="17293">
                  <c:v>8.9410000000000007</c:v>
                </c:pt>
                <c:pt idx="17294">
                  <c:v>8.9410000000000007</c:v>
                </c:pt>
                <c:pt idx="17295">
                  <c:v>8.9410000000000007</c:v>
                </c:pt>
                <c:pt idx="17296">
                  <c:v>8.9410000000000007</c:v>
                </c:pt>
                <c:pt idx="17297">
                  <c:v>8.9410000000000007</c:v>
                </c:pt>
                <c:pt idx="17298">
                  <c:v>8.9410000000000007</c:v>
                </c:pt>
                <c:pt idx="17299">
                  <c:v>8.9410000000000007</c:v>
                </c:pt>
                <c:pt idx="17300">
                  <c:v>8.9160000000000004</c:v>
                </c:pt>
                <c:pt idx="17301">
                  <c:v>8.9160000000000004</c:v>
                </c:pt>
                <c:pt idx="17302">
                  <c:v>8.9160000000000004</c:v>
                </c:pt>
                <c:pt idx="17303">
                  <c:v>8.9410000000000007</c:v>
                </c:pt>
                <c:pt idx="17304">
                  <c:v>8.9410000000000007</c:v>
                </c:pt>
                <c:pt idx="17305">
                  <c:v>8.9410000000000007</c:v>
                </c:pt>
                <c:pt idx="17306">
                  <c:v>8.9410000000000007</c:v>
                </c:pt>
                <c:pt idx="17307">
                  <c:v>8.9410000000000007</c:v>
                </c:pt>
                <c:pt idx="17308">
                  <c:v>8.9649999999999999</c:v>
                </c:pt>
                <c:pt idx="17309">
                  <c:v>8.9410000000000007</c:v>
                </c:pt>
                <c:pt idx="17310">
                  <c:v>8.9649999999999999</c:v>
                </c:pt>
                <c:pt idx="17311">
                  <c:v>8.99</c:v>
                </c:pt>
                <c:pt idx="17312">
                  <c:v>9.0399999999999991</c:v>
                </c:pt>
                <c:pt idx="17313">
                  <c:v>9.0399999999999991</c:v>
                </c:pt>
                <c:pt idx="17314">
                  <c:v>9.0640000000000001</c:v>
                </c:pt>
                <c:pt idx="17315">
                  <c:v>9.1140000000000008</c:v>
                </c:pt>
                <c:pt idx="17316">
                  <c:v>9.1630000000000003</c:v>
                </c:pt>
                <c:pt idx="17317">
                  <c:v>9.2620000000000005</c:v>
                </c:pt>
                <c:pt idx="17318">
                  <c:v>9.2379999999999995</c:v>
                </c:pt>
                <c:pt idx="17319">
                  <c:v>9.2620000000000005</c:v>
                </c:pt>
                <c:pt idx="17320">
                  <c:v>9.2620000000000005</c:v>
                </c:pt>
                <c:pt idx="17321">
                  <c:v>9.3119999999999994</c:v>
                </c:pt>
                <c:pt idx="17322">
                  <c:v>9.3119999999999994</c:v>
                </c:pt>
                <c:pt idx="17323">
                  <c:v>9.2870000000000008</c:v>
                </c:pt>
                <c:pt idx="17324">
                  <c:v>9.2620000000000005</c:v>
                </c:pt>
                <c:pt idx="17325">
                  <c:v>9.3859999999999992</c:v>
                </c:pt>
                <c:pt idx="17326">
                  <c:v>9.4600000000000009</c:v>
                </c:pt>
                <c:pt idx="17327">
                  <c:v>9.5579999999999998</c:v>
                </c:pt>
                <c:pt idx="17328">
                  <c:v>9.5340000000000007</c:v>
                </c:pt>
                <c:pt idx="17329">
                  <c:v>9.4600000000000009</c:v>
                </c:pt>
                <c:pt idx="17330">
                  <c:v>9.5090000000000003</c:v>
                </c:pt>
                <c:pt idx="17331">
                  <c:v>9.5579999999999998</c:v>
                </c:pt>
                <c:pt idx="17332">
                  <c:v>9.6820000000000004</c:v>
                </c:pt>
                <c:pt idx="17333">
                  <c:v>9.7309999999999999</c:v>
                </c:pt>
                <c:pt idx="17334">
                  <c:v>9.7560000000000002</c:v>
                </c:pt>
                <c:pt idx="17335">
                  <c:v>9.8049999999999997</c:v>
                </c:pt>
                <c:pt idx="17336">
                  <c:v>9.8290000000000006</c:v>
                </c:pt>
                <c:pt idx="17337">
                  <c:v>9.8290000000000006</c:v>
                </c:pt>
                <c:pt idx="17338">
                  <c:v>9.9030000000000005</c:v>
                </c:pt>
                <c:pt idx="17339">
                  <c:v>9.952</c:v>
                </c:pt>
                <c:pt idx="17340">
                  <c:v>9.8290000000000006</c:v>
                </c:pt>
                <c:pt idx="17341">
                  <c:v>9.7059999999999995</c:v>
                </c:pt>
                <c:pt idx="17342">
                  <c:v>9.8049999999999997</c:v>
                </c:pt>
                <c:pt idx="17343">
                  <c:v>9.8539999999999992</c:v>
                </c:pt>
                <c:pt idx="17344">
                  <c:v>9.8290000000000006</c:v>
                </c:pt>
                <c:pt idx="17345">
                  <c:v>9.8290000000000006</c:v>
                </c:pt>
                <c:pt idx="17346">
                  <c:v>9.8290000000000006</c:v>
                </c:pt>
                <c:pt idx="17347">
                  <c:v>9.8290000000000006</c:v>
                </c:pt>
                <c:pt idx="17348">
                  <c:v>9.8290000000000006</c:v>
                </c:pt>
                <c:pt idx="17349">
                  <c:v>9.8049999999999997</c:v>
                </c:pt>
                <c:pt idx="17350">
                  <c:v>9.7799999999999994</c:v>
                </c:pt>
                <c:pt idx="17351">
                  <c:v>9.7309999999999999</c:v>
                </c:pt>
                <c:pt idx="17352">
                  <c:v>9.6820000000000004</c:v>
                </c:pt>
                <c:pt idx="17353">
                  <c:v>9.6080000000000005</c:v>
                </c:pt>
                <c:pt idx="17354">
                  <c:v>9.5579999999999998</c:v>
                </c:pt>
                <c:pt idx="17355">
                  <c:v>9.5340000000000007</c:v>
                </c:pt>
                <c:pt idx="17356">
                  <c:v>9.5090000000000003</c:v>
                </c:pt>
                <c:pt idx="17357">
                  <c:v>9.4849999999999994</c:v>
                </c:pt>
                <c:pt idx="17358">
                  <c:v>9.4350000000000005</c:v>
                </c:pt>
                <c:pt idx="17359">
                  <c:v>9.41</c:v>
                </c:pt>
                <c:pt idx="17360">
                  <c:v>9.3610000000000007</c:v>
                </c:pt>
                <c:pt idx="17361">
                  <c:v>9.3360000000000003</c:v>
                </c:pt>
                <c:pt idx="17362">
                  <c:v>9.3610000000000007</c:v>
                </c:pt>
                <c:pt idx="17363">
                  <c:v>9.3360000000000003</c:v>
                </c:pt>
                <c:pt idx="17364">
                  <c:v>9.3360000000000003</c:v>
                </c:pt>
                <c:pt idx="17365">
                  <c:v>9.2870000000000008</c:v>
                </c:pt>
                <c:pt idx="17366">
                  <c:v>9.2620000000000005</c:v>
                </c:pt>
                <c:pt idx="17367">
                  <c:v>9.2129999999999992</c:v>
                </c:pt>
                <c:pt idx="17368">
                  <c:v>9.2129999999999992</c:v>
                </c:pt>
                <c:pt idx="17369">
                  <c:v>9.2129999999999992</c:v>
                </c:pt>
                <c:pt idx="17370">
                  <c:v>9.2379999999999995</c:v>
                </c:pt>
                <c:pt idx="17371">
                  <c:v>9.1880000000000006</c:v>
                </c:pt>
                <c:pt idx="17372">
                  <c:v>9.1630000000000003</c:v>
                </c:pt>
                <c:pt idx="17373">
                  <c:v>9.1389999999999993</c:v>
                </c:pt>
                <c:pt idx="17374">
                  <c:v>9.1389999999999993</c:v>
                </c:pt>
                <c:pt idx="17375">
                  <c:v>9.1140000000000008</c:v>
                </c:pt>
                <c:pt idx="17376">
                  <c:v>9.1140000000000008</c:v>
                </c:pt>
                <c:pt idx="17377">
                  <c:v>9.0890000000000004</c:v>
                </c:pt>
                <c:pt idx="17378">
                  <c:v>9.0640000000000001</c:v>
                </c:pt>
                <c:pt idx="17379">
                  <c:v>9.0640000000000001</c:v>
                </c:pt>
                <c:pt idx="17380">
                  <c:v>9.0640000000000001</c:v>
                </c:pt>
                <c:pt idx="17381">
                  <c:v>9.0399999999999991</c:v>
                </c:pt>
                <c:pt idx="17382">
                  <c:v>9.0399999999999991</c:v>
                </c:pt>
                <c:pt idx="17383">
                  <c:v>9.0150000000000006</c:v>
                </c:pt>
                <c:pt idx="17384">
                  <c:v>9.0150000000000006</c:v>
                </c:pt>
                <c:pt idx="17385">
                  <c:v>8.99</c:v>
                </c:pt>
                <c:pt idx="17386">
                  <c:v>8.99</c:v>
                </c:pt>
                <c:pt idx="17387">
                  <c:v>8.99</c:v>
                </c:pt>
                <c:pt idx="17388">
                  <c:v>8.9649999999999999</c:v>
                </c:pt>
                <c:pt idx="17389">
                  <c:v>8.9649999999999999</c:v>
                </c:pt>
                <c:pt idx="17390">
                  <c:v>8.9649999999999999</c:v>
                </c:pt>
                <c:pt idx="17391">
                  <c:v>8.9410000000000007</c:v>
                </c:pt>
                <c:pt idx="17392">
                  <c:v>8.9410000000000007</c:v>
                </c:pt>
                <c:pt idx="17393">
                  <c:v>8.9410000000000007</c:v>
                </c:pt>
                <c:pt idx="17394">
                  <c:v>8.9410000000000007</c:v>
                </c:pt>
                <c:pt idx="17395">
                  <c:v>8.9410000000000007</c:v>
                </c:pt>
                <c:pt idx="17396">
                  <c:v>8.9410000000000007</c:v>
                </c:pt>
                <c:pt idx="17397">
                  <c:v>8.9410000000000007</c:v>
                </c:pt>
                <c:pt idx="17398">
                  <c:v>8.9410000000000007</c:v>
                </c:pt>
                <c:pt idx="17399">
                  <c:v>8.9410000000000007</c:v>
                </c:pt>
                <c:pt idx="17400">
                  <c:v>8.9410000000000007</c:v>
                </c:pt>
                <c:pt idx="17401">
                  <c:v>8.9410000000000007</c:v>
                </c:pt>
                <c:pt idx="17402">
                  <c:v>8.9410000000000007</c:v>
                </c:pt>
                <c:pt idx="17403">
                  <c:v>8.9410000000000007</c:v>
                </c:pt>
                <c:pt idx="17404">
                  <c:v>8.9410000000000007</c:v>
                </c:pt>
                <c:pt idx="17405">
                  <c:v>8.9410000000000007</c:v>
                </c:pt>
                <c:pt idx="17406">
                  <c:v>8.9410000000000007</c:v>
                </c:pt>
                <c:pt idx="17407">
                  <c:v>8.9649999999999999</c:v>
                </c:pt>
                <c:pt idx="17408">
                  <c:v>8.99</c:v>
                </c:pt>
                <c:pt idx="17409">
                  <c:v>9.0399999999999991</c:v>
                </c:pt>
                <c:pt idx="17410">
                  <c:v>9.1140000000000008</c:v>
                </c:pt>
                <c:pt idx="17411">
                  <c:v>9.1880000000000006</c:v>
                </c:pt>
                <c:pt idx="17412">
                  <c:v>9.2379999999999995</c:v>
                </c:pt>
                <c:pt idx="17413">
                  <c:v>9.41</c:v>
                </c:pt>
                <c:pt idx="17414">
                  <c:v>10.858000000000001</c:v>
                </c:pt>
                <c:pt idx="17415">
                  <c:v>11.637</c:v>
                </c:pt>
                <c:pt idx="17416">
                  <c:v>12.195</c:v>
                </c:pt>
                <c:pt idx="17417">
                  <c:v>12.750999999999999</c:v>
                </c:pt>
                <c:pt idx="17418">
                  <c:v>13.209</c:v>
                </c:pt>
                <c:pt idx="17419">
                  <c:v>13.641999999999999</c:v>
                </c:pt>
                <c:pt idx="17420">
                  <c:v>13.93</c:v>
                </c:pt>
                <c:pt idx="17421">
                  <c:v>13.762</c:v>
                </c:pt>
                <c:pt idx="17422">
                  <c:v>13.738</c:v>
                </c:pt>
                <c:pt idx="17423">
                  <c:v>13.762</c:v>
                </c:pt>
                <c:pt idx="17424">
                  <c:v>13.545999999999999</c:v>
                </c:pt>
                <c:pt idx="17425">
                  <c:v>13.257</c:v>
                </c:pt>
                <c:pt idx="17426">
                  <c:v>12.992000000000001</c:v>
                </c:pt>
                <c:pt idx="17427">
                  <c:v>12.727</c:v>
                </c:pt>
                <c:pt idx="17428">
                  <c:v>12.606</c:v>
                </c:pt>
                <c:pt idx="17429">
                  <c:v>12.654</c:v>
                </c:pt>
                <c:pt idx="17430">
                  <c:v>12.582000000000001</c:v>
                </c:pt>
                <c:pt idx="17431">
                  <c:v>12.461</c:v>
                </c:pt>
                <c:pt idx="17432">
                  <c:v>12.243</c:v>
                </c:pt>
                <c:pt idx="17433">
                  <c:v>12.000999999999999</c:v>
                </c:pt>
                <c:pt idx="17434">
                  <c:v>11.929</c:v>
                </c:pt>
                <c:pt idx="17435">
                  <c:v>11.952999999999999</c:v>
                </c:pt>
                <c:pt idx="17436">
                  <c:v>11.88</c:v>
                </c:pt>
                <c:pt idx="17437">
                  <c:v>11.782999999999999</c:v>
                </c:pt>
                <c:pt idx="17438">
                  <c:v>11.637</c:v>
                </c:pt>
                <c:pt idx="17439">
                  <c:v>11.516</c:v>
                </c:pt>
                <c:pt idx="17440">
                  <c:v>11.492000000000001</c:v>
                </c:pt>
                <c:pt idx="17441">
                  <c:v>11.419</c:v>
                </c:pt>
                <c:pt idx="17442">
                  <c:v>11.419</c:v>
                </c:pt>
                <c:pt idx="17443">
                  <c:v>11.443</c:v>
                </c:pt>
                <c:pt idx="17444">
                  <c:v>11.346</c:v>
                </c:pt>
                <c:pt idx="17445">
                  <c:v>11.127000000000001</c:v>
                </c:pt>
                <c:pt idx="17446">
                  <c:v>11.005000000000001</c:v>
                </c:pt>
                <c:pt idx="17447">
                  <c:v>10.98</c:v>
                </c:pt>
                <c:pt idx="17448">
                  <c:v>10.907</c:v>
                </c:pt>
                <c:pt idx="17449">
                  <c:v>10.834</c:v>
                </c:pt>
                <c:pt idx="17450">
                  <c:v>10.712</c:v>
                </c:pt>
                <c:pt idx="17451">
                  <c:v>10.638</c:v>
                </c:pt>
                <c:pt idx="17452">
                  <c:v>10.614000000000001</c:v>
                </c:pt>
                <c:pt idx="17453">
                  <c:v>10.59</c:v>
                </c:pt>
                <c:pt idx="17454">
                  <c:v>10.541</c:v>
                </c:pt>
                <c:pt idx="17455">
                  <c:v>10.467000000000001</c:v>
                </c:pt>
                <c:pt idx="17456">
                  <c:v>10.443</c:v>
                </c:pt>
                <c:pt idx="17457">
                  <c:v>10.394</c:v>
                </c:pt>
                <c:pt idx="17458">
                  <c:v>10.345000000000001</c:v>
                </c:pt>
                <c:pt idx="17459">
                  <c:v>10.271000000000001</c:v>
                </c:pt>
                <c:pt idx="17460">
                  <c:v>10.222</c:v>
                </c:pt>
                <c:pt idx="17461">
                  <c:v>10.148999999999999</c:v>
                </c:pt>
                <c:pt idx="17462">
                  <c:v>10.051</c:v>
                </c:pt>
                <c:pt idx="17463">
                  <c:v>10.026</c:v>
                </c:pt>
                <c:pt idx="17464">
                  <c:v>9.9770000000000003</c:v>
                </c:pt>
                <c:pt idx="17465">
                  <c:v>9.952</c:v>
                </c:pt>
                <c:pt idx="17466">
                  <c:v>9.9280000000000008</c:v>
                </c:pt>
                <c:pt idx="17467">
                  <c:v>9.8789999999999996</c:v>
                </c:pt>
                <c:pt idx="17468">
                  <c:v>9.8290000000000006</c:v>
                </c:pt>
                <c:pt idx="17469">
                  <c:v>9.7799999999999994</c:v>
                </c:pt>
                <c:pt idx="17470">
                  <c:v>9.7560000000000002</c:v>
                </c:pt>
                <c:pt idx="17471">
                  <c:v>9.7560000000000002</c:v>
                </c:pt>
                <c:pt idx="17472">
                  <c:v>9.7309999999999999</c:v>
                </c:pt>
                <c:pt idx="17473">
                  <c:v>9.6820000000000004</c:v>
                </c:pt>
                <c:pt idx="17474">
                  <c:v>9.6319999999999997</c:v>
                </c:pt>
                <c:pt idx="17475">
                  <c:v>9.6319999999999997</c:v>
                </c:pt>
                <c:pt idx="17476">
                  <c:v>9.5830000000000002</c:v>
                </c:pt>
                <c:pt idx="17477">
                  <c:v>9.5579999999999998</c:v>
                </c:pt>
                <c:pt idx="17478">
                  <c:v>9.5340000000000007</c:v>
                </c:pt>
                <c:pt idx="17479">
                  <c:v>9.4849999999999994</c:v>
                </c:pt>
                <c:pt idx="17480">
                  <c:v>9.4350000000000005</c:v>
                </c:pt>
                <c:pt idx="17481">
                  <c:v>9.4350000000000005</c:v>
                </c:pt>
                <c:pt idx="17482">
                  <c:v>9.4350000000000005</c:v>
                </c:pt>
                <c:pt idx="17483">
                  <c:v>9.41</c:v>
                </c:pt>
                <c:pt idx="17484">
                  <c:v>9.3610000000000007</c:v>
                </c:pt>
                <c:pt idx="17485">
                  <c:v>9.3360000000000003</c:v>
                </c:pt>
                <c:pt idx="17486">
                  <c:v>9.3610000000000007</c:v>
                </c:pt>
                <c:pt idx="17487">
                  <c:v>9.3119999999999994</c:v>
                </c:pt>
                <c:pt idx="17488">
                  <c:v>9.2870000000000008</c:v>
                </c:pt>
                <c:pt idx="17489">
                  <c:v>9.3119999999999994</c:v>
                </c:pt>
                <c:pt idx="17490">
                  <c:v>9.2870000000000008</c:v>
                </c:pt>
                <c:pt idx="17491">
                  <c:v>9.2620000000000005</c:v>
                </c:pt>
                <c:pt idx="17492">
                  <c:v>9.2379999999999995</c:v>
                </c:pt>
                <c:pt idx="17493">
                  <c:v>9.2379999999999995</c:v>
                </c:pt>
                <c:pt idx="17494">
                  <c:v>9.2379999999999995</c:v>
                </c:pt>
                <c:pt idx="17495">
                  <c:v>9.2129999999999992</c:v>
                </c:pt>
                <c:pt idx="17496">
                  <c:v>9.2129999999999992</c:v>
                </c:pt>
                <c:pt idx="17497">
                  <c:v>9.1880000000000006</c:v>
                </c:pt>
                <c:pt idx="17498">
                  <c:v>9.1880000000000006</c:v>
                </c:pt>
                <c:pt idx="17499">
                  <c:v>9.1880000000000006</c:v>
                </c:pt>
                <c:pt idx="17500">
                  <c:v>9.1880000000000006</c:v>
                </c:pt>
                <c:pt idx="17501">
                  <c:v>9.1880000000000006</c:v>
                </c:pt>
                <c:pt idx="17502">
                  <c:v>9.2129999999999992</c:v>
                </c:pt>
                <c:pt idx="17503">
                  <c:v>9.2379999999999995</c:v>
                </c:pt>
                <c:pt idx="17504">
                  <c:v>9.2379999999999995</c:v>
                </c:pt>
                <c:pt idx="17505">
                  <c:v>9.2870000000000008</c:v>
                </c:pt>
                <c:pt idx="17506">
                  <c:v>9.3360000000000003</c:v>
                </c:pt>
                <c:pt idx="17507">
                  <c:v>9.41</c:v>
                </c:pt>
                <c:pt idx="17508">
                  <c:v>9.4849999999999994</c:v>
                </c:pt>
                <c:pt idx="17509">
                  <c:v>9.5579999999999998</c:v>
                </c:pt>
                <c:pt idx="17510">
                  <c:v>9.6319999999999997</c:v>
                </c:pt>
                <c:pt idx="17511">
                  <c:v>9.7059999999999995</c:v>
                </c:pt>
                <c:pt idx="17512">
                  <c:v>9.7799999999999994</c:v>
                </c:pt>
                <c:pt idx="17513">
                  <c:v>9.8290000000000006</c:v>
                </c:pt>
                <c:pt idx="17514">
                  <c:v>9.9030000000000005</c:v>
                </c:pt>
                <c:pt idx="17515">
                  <c:v>9.9280000000000008</c:v>
                </c:pt>
                <c:pt idx="17516">
                  <c:v>9.9280000000000008</c:v>
                </c:pt>
                <c:pt idx="17517">
                  <c:v>9.9770000000000003</c:v>
                </c:pt>
                <c:pt idx="17518">
                  <c:v>10.051</c:v>
                </c:pt>
                <c:pt idx="17519">
                  <c:v>10.148999999999999</c:v>
                </c:pt>
                <c:pt idx="17520">
                  <c:v>10.222</c:v>
                </c:pt>
                <c:pt idx="17521">
                  <c:v>10.222</c:v>
                </c:pt>
                <c:pt idx="17522">
                  <c:v>10.271000000000001</c:v>
                </c:pt>
                <c:pt idx="17523">
                  <c:v>10.271000000000001</c:v>
                </c:pt>
                <c:pt idx="17524">
                  <c:v>10.345000000000001</c:v>
                </c:pt>
                <c:pt idx="17525">
                  <c:v>10.369</c:v>
                </c:pt>
                <c:pt idx="17526">
                  <c:v>10.32</c:v>
                </c:pt>
                <c:pt idx="17527">
                  <c:v>10.271000000000001</c:v>
                </c:pt>
                <c:pt idx="17528">
                  <c:v>10.247</c:v>
                </c:pt>
                <c:pt idx="17529">
                  <c:v>10.247</c:v>
                </c:pt>
                <c:pt idx="17530">
                  <c:v>10.222</c:v>
                </c:pt>
                <c:pt idx="17531">
                  <c:v>10.222</c:v>
                </c:pt>
                <c:pt idx="17532">
                  <c:v>10.345000000000001</c:v>
                </c:pt>
                <c:pt idx="17533">
                  <c:v>10.222</c:v>
                </c:pt>
                <c:pt idx="17534">
                  <c:v>10.222</c:v>
                </c:pt>
                <c:pt idx="17535">
                  <c:v>10.32</c:v>
                </c:pt>
                <c:pt idx="17536">
                  <c:v>10.394</c:v>
                </c:pt>
                <c:pt idx="17537">
                  <c:v>10.443</c:v>
                </c:pt>
                <c:pt idx="17538">
                  <c:v>10.467000000000001</c:v>
                </c:pt>
                <c:pt idx="17539">
                  <c:v>10.467000000000001</c:v>
                </c:pt>
                <c:pt idx="17540">
                  <c:v>10.467000000000001</c:v>
                </c:pt>
                <c:pt idx="17541">
                  <c:v>10.369</c:v>
                </c:pt>
                <c:pt idx="17542">
                  <c:v>10.32</c:v>
                </c:pt>
                <c:pt idx="17543">
                  <c:v>10.271000000000001</c:v>
                </c:pt>
                <c:pt idx="17544">
                  <c:v>10.222</c:v>
                </c:pt>
                <c:pt idx="17545">
                  <c:v>10.198</c:v>
                </c:pt>
                <c:pt idx="17546">
                  <c:v>10.148999999999999</c:v>
                </c:pt>
                <c:pt idx="17547">
                  <c:v>10.074999999999999</c:v>
                </c:pt>
                <c:pt idx="17548">
                  <c:v>10.026</c:v>
                </c:pt>
                <c:pt idx="17549">
                  <c:v>9.9280000000000008</c:v>
                </c:pt>
                <c:pt idx="17550">
                  <c:v>9.8789999999999996</c:v>
                </c:pt>
                <c:pt idx="17551">
                  <c:v>9.8789999999999996</c:v>
                </c:pt>
                <c:pt idx="17552">
                  <c:v>9.8049999999999997</c:v>
                </c:pt>
                <c:pt idx="17553">
                  <c:v>9.7309999999999999</c:v>
                </c:pt>
                <c:pt idx="17554">
                  <c:v>9.6319999999999997</c:v>
                </c:pt>
                <c:pt idx="17555">
                  <c:v>9.5579999999999998</c:v>
                </c:pt>
                <c:pt idx="17556">
                  <c:v>9.5090000000000003</c:v>
                </c:pt>
                <c:pt idx="17557">
                  <c:v>9.4849999999999994</c:v>
                </c:pt>
                <c:pt idx="17558">
                  <c:v>9.4849999999999994</c:v>
                </c:pt>
                <c:pt idx="17559">
                  <c:v>9.5090000000000003</c:v>
                </c:pt>
                <c:pt idx="17560">
                  <c:v>9.4600000000000009</c:v>
                </c:pt>
                <c:pt idx="17561">
                  <c:v>9.41</c:v>
                </c:pt>
                <c:pt idx="17562">
                  <c:v>9.3360000000000003</c:v>
                </c:pt>
                <c:pt idx="17563">
                  <c:v>9.2870000000000008</c:v>
                </c:pt>
                <c:pt idx="17564">
                  <c:v>9.2870000000000008</c:v>
                </c:pt>
                <c:pt idx="17565">
                  <c:v>9.2870000000000008</c:v>
                </c:pt>
                <c:pt idx="17566">
                  <c:v>9.2870000000000008</c:v>
                </c:pt>
                <c:pt idx="17567">
                  <c:v>9.2620000000000005</c:v>
                </c:pt>
                <c:pt idx="17568">
                  <c:v>9.2620000000000005</c:v>
                </c:pt>
                <c:pt idx="17569">
                  <c:v>9.2620000000000005</c:v>
                </c:pt>
                <c:pt idx="17570">
                  <c:v>9.2620000000000005</c:v>
                </c:pt>
                <c:pt idx="17571">
                  <c:v>9.2379999999999995</c:v>
                </c:pt>
                <c:pt idx="17572">
                  <c:v>9.2379999999999995</c:v>
                </c:pt>
                <c:pt idx="17573">
                  <c:v>9.2379999999999995</c:v>
                </c:pt>
                <c:pt idx="17574">
                  <c:v>9.2129999999999992</c:v>
                </c:pt>
                <c:pt idx="17575">
                  <c:v>9.1880000000000006</c:v>
                </c:pt>
                <c:pt idx="17576">
                  <c:v>9.1880000000000006</c:v>
                </c:pt>
                <c:pt idx="17577">
                  <c:v>9.1880000000000006</c:v>
                </c:pt>
                <c:pt idx="17578">
                  <c:v>9.1880000000000006</c:v>
                </c:pt>
                <c:pt idx="17579">
                  <c:v>9.1630000000000003</c:v>
                </c:pt>
                <c:pt idx="17580">
                  <c:v>9.1630000000000003</c:v>
                </c:pt>
                <c:pt idx="17581">
                  <c:v>9.1630000000000003</c:v>
                </c:pt>
                <c:pt idx="17582">
                  <c:v>9.1630000000000003</c:v>
                </c:pt>
                <c:pt idx="17583">
                  <c:v>9.1630000000000003</c:v>
                </c:pt>
                <c:pt idx="17584">
                  <c:v>9.1630000000000003</c:v>
                </c:pt>
                <c:pt idx="17585">
                  <c:v>9.1630000000000003</c:v>
                </c:pt>
                <c:pt idx="17586">
                  <c:v>9.1389999999999993</c:v>
                </c:pt>
                <c:pt idx="17587">
                  <c:v>9.1389999999999993</c:v>
                </c:pt>
                <c:pt idx="17588">
                  <c:v>9.1389999999999993</c:v>
                </c:pt>
                <c:pt idx="17589">
                  <c:v>9.1140000000000008</c:v>
                </c:pt>
                <c:pt idx="17590">
                  <c:v>9.1389999999999993</c:v>
                </c:pt>
                <c:pt idx="17591">
                  <c:v>9.1389999999999993</c:v>
                </c:pt>
                <c:pt idx="17592">
                  <c:v>9.1389999999999993</c:v>
                </c:pt>
                <c:pt idx="17593">
                  <c:v>9.1389999999999993</c:v>
                </c:pt>
                <c:pt idx="17594">
                  <c:v>9.1389999999999993</c:v>
                </c:pt>
                <c:pt idx="17595">
                  <c:v>9.1630000000000003</c:v>
                </c:pt>
                <c:pt idx="17596">
                  <c:v>9.1389999999999993</c:v>
                </c:pt>
                <c:pt idx="17597">
                  <c:v>9.1389999999999993</c:v>
                </c:pt>
                <c:pt idx="17598">
                  <c:v>9.1389999999999993</c:v>
                </c:pt>
                <c:pt idx="17599">
                  <c:v>9.1389999999999993</c:v>
                </c:pt>
                <c:pt idx="17600">
                  <c:v>9.1630000000000003</c:v>
                </c:pt>
                <c:pt idx="17601">
                  <c:v>9.1630000000000003</c:v>
                </c:pt>
                <c:pt idx="17602">
                  <c:v>9.1880000000000006</c:v>
                </c:pt>
                <c:pt idx="17603">
                  <c:v>9.1630000000000003</c:v>
                </c:pt>
                <c:pt idx="17604">
                  <c:v>9.1630000000000003</c:v>
                </c:pt>
                <c:pt idx="17605">
                  <c:v>9.1630000000000003</c:v>
                </c:pt>
                <c:pt idx="17606">
                  <c:v>9.1630000000000003</c:v>
                </c:pt>
                <c:pt idx="17607">
                  <c:v>9.1880000000000006</c:v>
                </c:pt>
                <c:pt idx="17608">
                  <c:v>9.1880000000000006</c:v>
                </c:pt>
                <c:pt idx="17609">
                  <c:v>9.2129999999999992</c:v>
                </c:pt>
                <c:pt idx="17610">
                  <c:v>9.2129999999999992</c:v>
                </c:pt>
                <c:pt idx="17611">
                  <c:v>9.2129999999999992</c:v>
                </c:pt>
                <c:pt idx="17612">
                  <c:v>9.2379999999999995</c:v>
                </c:pt>
                <c:pt idx="17613">
                  <c:v>9.2379999999999995</c:v>
                </c:pt>
                <c:pt idx="17614">
                  <c:v>9.2870000000000008</c:v>
                </c:pt>
                <c:pt idx="17615">
                  <c:v>9.3119999999999994</c:v>
                </c:pt>
                <c:pt idx="17616">
                  <c:v>9.4849999999999994</c:v>
                </c:pt>
                <c:pt idx="17617">
                  <c:v>9.6820000000000004</c:v>
                </c:pt>
                <c:pt idx="17618">
                  <c:v>9.7059999999999995</c:v>
                </c:pt>
                <c:pt idx="17619">
                  <c:v>9.7309999999999999</c:v>
                </c:pt>
                <c:pt idx="17620">
                  <c:v>9.8290000000000006</c:v>
                </c:pt>
                <c:pt idx="17621">
                  <c:v>9.8539999999999992</c:v>
                </c:pt>
                <c:pt idx="17622">
                  <c:v>9.8290000000000006</c:v>
                </c:pt>
                <c:pt idx="17623">
                  <c:v>9.8789999999999996</c:v>
                </c:pt>
                <c:pt idx="17624">
                  <c:v>10.000999999999999</c:v>
                </c:pt>
                <c:pt idx="17625">
                  <c:v>10.074999999999999</c:v>
                </c:pt>
                <c:pt idx="17626">
                  <c:v>10.1</c:v>
                </c:pt>
                <c:pt idx="17627">
                  <c:v>10.124000000000001</c:v>
                </c:pt>
                <c:pt idx="17628">
                  <c:v>10.124000000000001</c:v>
                </c:pt>
                <c:pt idx="17629">
                  <c:v>10.173</c:v>
                </c:pt>
                <c:pt idx="17630">
                  <c:v>10.173</c:v>
                </c:pt>
                <c:pt idx="17631">
                  <c:v>10.173</c:v>
                </c:pt>
                <c:pt idx="17632">
                  <c:v>10.148999999999999</c:v>
                </c:pt>
                <c:pt idx="17633">
                  <c:v>10.1</c:v>
                </c:pt>
                <c:pt idx="17634">
                  <c:v>10.026</c:v>
                </c:pt>
                <c:pt idx="17635">
                  <c:v>10.000999999999999</c:v>
                </c:pt>
                <c:pt idx="17636">
                  <c:v>10.026</c:v>
                </c:pt>
                <c:pt idx="17637">
                  <c:v>9.952</c:v>
                </c:pt>
                <c:pt idx="17638">
                  <c:v>9.9030000000000005</c:v>
                </c:pt>
                <c:pt idx="17639">
                  <c:v>9.8539999999999992</c:v>
                </c:pt>
                <c:pt idx="17640">
                  <c:v>9.8290000000000006</c:v>
                </c:pt>
                <c:pt idx="17641">
                  <c:v>9.7560000000000002</c:v>
                </c:pt>
                <c:pt idx="17642">
                  <c:v>9.7059999999999995</c:v>
                </c:pt>
                <c:pt idx="17643">
                  <c:v>9.657</c:v>
                </c:pt>
                <c:pt idx="17644">
                  <c:v>9.6319999999999997</c:v>
                </c:pt>
                <c:pt idx="17645">
                  <c:v>9.6319999999999997</c:v>
                </c:pt>
                <c:pt idx="17646">
                  <c:v>9.6080000000000005</c:v>
                </c:pt>
                <c:pt idx="17647">
                  <c:v>9.5340000000000007</c:v>
                </c:pt>
                <c:pt idx="17648">
                  <c:v>9.5090000000000003</c:v>
                </c:pt>
                <c:pt idx="17649">
                  <c:v>9.4849999999999994</c:v>
                </c:pt>
                <c:pt idx="17650">
                  <c:v>9.4849999999999994</c:v>
                </c:pt>
                <c:pt idx="17651">
                  <c:v>9.4350000000000005</c:v>
                </c:pt>
                <c:pt idx="17652">
                  <c:v>9.3859999999999992</c:v>
                </c:pt>
                <c:pt idx="17653">
                  <c:v>9.3610000000000007</c:v>
                </c:pt>
                <c:pt idx="17654">
                  <c:v>9.3360000000000003</c:v>
                </c:pt>
                <c:pt idx="17655">
                  <c:v>9.2870000000000008</c:v>
                </c:pt>
                <c:pt idx="17656">
                  <c:v>9.2379999999999995</c:v>
                </c:pt>
                <c:pt idx="17657">
                  <c:v>9.2129999999999992</c:v>
                </c:pt>
                <c:pt idx="17658">
                  <c:v>9.1880000000000006</c:v>
                </c:pt>
                <c:pt idx="17659">
                  <c:v>9.1630000000000003</c:v>
                </c:pt>
                <c:pt idx="17660">
                  <c:v>9.1630000000000003</c:v>
                </c:pt>
                <c:pt idx="17661">
                  <c:v>9.1630000000000003</c:v>
                </c:pt>
                <c:pt idx="17662">
                  <c:v>9.1630000000000003</c:v>
                </c:pt>
                <c:pt idx="17663">
                  <c:v>9.1389999999999993</c:v>
                </c:pt>
                <c:pt idx="17664">
                  <c:v>9.1389999999999993</c:v>
                </c:pt>
                <c:pt idx="17665">
                  <c:v>9.1389999999999993</c:v>
                </c:pt>
                <c:pt idx="17666">
                  <c:v>9.1389999999999993</c:v>
                </c:pt>
                <c:pt idx="17667">
                  <c:v>9.1389999999999993</c:v>
                </c:pt>
                <c:pt idx="17668">
                  <c:v>9.1140000000000008</c:v>
                </c:pt>
                <c:pt idx="17669">
                  <c:v>9.0890000000000004</c:v>
                </c:pt>
                <c:pt idx="17670">
                  <c:v>9.0890000000000004</c:v>
                </c:pt>
                <c:pt idx="17671">
                  <c:v>9.0890000000000004</c:v>
                </c:pt>
                <c:pt idx="17672">
                  <c:v>9.0890000000000004</c:v>
                </c:pt>
                <c:pt idx="17673">
                  <c:v>9.0890000000000004</c:v>
                </c:pt>
                <c:pt idx="17674">
                  <c:v>9.0890000000000004</c:v>
                </c:pt>
                <c:pt idx="17675">
                  <c:v>9.0640000000000001</c:v>
                </c:pt>
                <c:pt idx="17676">
                  <c:v>9.0640000000000001</c:v>
                </c:pt>
                <c:pt idx="17677">
                  <c:v>9.0640000000000001</c:v>
                </c:pt>
                <c:pt idx="17678">
                  <c:v>9.0640000000000001</c:v>
                </c:pt>
                <c:pt idx="17679">
                  <c:v>9.0640000000000001</c:v>
                </c:pt>
                <c:pt idx="17680">
                  <c:v>9.0640000000000001</c:v>
                </c:pt>
                <c:pt idx="17681">
                  <c:v>9.0640000000000001</c:v>
                </c:pt>
                <c:pt idx="17682">
                  <c:v>9.0640000000000001</c:v>
                </c:pt>
                <c:pt idx="17683">
                  <c:v>9.0399999999999991</c:v>
                </c:pt>
                <c:pt idx="17684">
                  <c:v>9.0399999999999991</c:v>
                </c:pt>
                <c:pt idx="17685">
                  <c:v>9.0640000000000001</c:v>
                </c:pt>
                <c:pt idx="17686">
                  <c:v>9.0399999999999991</c:v>
                </c:pt>
                <c:pt idx="17687">
                  <c:v>9.0399999999999991</c:v>
                </c:pt>
                <c:pt idx="17688">
                  <c:v>9.0640000000000001</c:v>
                </c:pt>
                <c:pt idx="17689">
                  <c:v>9.0890000000000004</c:v>
                </c:pt>
                <c:pt idx="17690">
                  <c:v>9.0640000000000001</c:v>
                </c:pt>
                <c:pt idx="17691">
                  <c:v>9.0890000000000004</c:v>
                </c:pt>
                <c:pt idx="17692">
                  <c:v>9.0890000000000004</c:v>
                </c:pt>
                <c:pt idx="17693">
                  <c:v>9.0890000000000004</c:v>
                </c:pt>
                <c:pt idx="17694">
                  <c:v>9.1140000000000008</c:v>
                </c:pt>
                <c:pt idx="17695">
                  <c:v>9.1389999999999993</c:v>
                </c:pt>
                <c:pt idx="17696">
                  <c:v>9.1389999999999993</c:v>
                </c:pt>
                <c:pt idx="17697">
                  <c:v>9.1880000000000006</c:v>
                </c:pt>
                <c:pt idx="17698">
                  <c:v>9.2379999999999995</c:v>
                </c:pt>
                <c:pt idx="17699">
                  <c:v>9.2620000000000005</c:v>
                </c:pt>
                <c:pt idx="17700">
                  <c:v>9.2870000000000008</c:v>
                </c:pt>
                <c:pt idx="17701">
                  <c:v>9.2870000000000008</c:v>
                </c:pt>
                <c:pt idx="17702">
                  <c:v>9.3360000000000003</c:v>
                </c:pt>
                <c:pt idx="17703">
                  <c:v>9.4350000000000005</c:v>
                </c:pt>
                <c:pt idx="17704">
                  <c:v>9.5579999999999998</c:v>
                </c:pt>
                <c:pt idx="17705">
                  <c:v>9.657</c:v>
                </c:pt>
                <c:pt idx="17706">
                  <c:v>9.7309999999999999</c:v>
                </c:pt>
                <c:pt idx="17707">
                  <c:v>9.8049999999999997</c:v>
                </c:pt>
                <c:pt idx="17708">
                  <c:v>9.7799999999999994</c:v>
                </c:pt>
                <c:pt idx="17709">
                  <c:v>9.7560000000000002</c:v>
                </c:pt>
                <c:pt idx="17710">
                  <c:v>9.7799999999999994</c:v>
                </c:pt>
                <c:pt idx="17711">
                  <c:v>9.8539999999999992</c:v>
                </c:pt>
                <c:pt idx="17712">
                  <c:v>9.9770000000000003</c:v>
                </c:pt>
                <c:pt idx="17713">
                  <c:v>10.1</c:v>
                </c:pt>
                <c:pt idx="17714">
                  <c:v>10.222</c:v>
                </c:pt>
                <c:pt idx="17715">
                  <c:v>10.271000000000001</c:v>
                </c:pt>
                <c:pt idx="17716">
                  <c:v>10.247</c:v>
                </c:pt>
                <c:pt idx="17717">
                  <c:v>10.247</c:v>
                </c:pt>
                <c:pt idx="17718">
                  <c:v>10.271000000000001</c:v>
                </c:pt>
                <c:pt idx="17719">
                  <c:v>10.295999999999999</c:v>
                </c:pt>
                <c:pt idx="17720">
                  <c:v>10.271000000000001</c:v>
                </c:pt>
                <c:pt idx="17721">
                  <c:v>10.32</c:v>
                </c:pt>
                <c:pt idx="17722">
                  <c:v>10.32</c:v>
                </c:pt>
                <c:pt idx="17723">
                  <c:v>10.222</c:v>
                </c:pt>
                <c:pt idx="17724">
                  <c:v>10.124000000000001</c:v>
                </c:pt>
                <c:pt idx="17725">
                  <c:v>10.124000000000001</c:v>
                </c:pt>
                <c:pt idx="17726">
                  <c:v>10.124000000000001</c:v>
                </c:pt>
                <c:pt idx="17727">
                  <c:v>10.173</c:v>
                </c:pt>
                <c:pt idx="17728">
                  <c:v>10.247</c:v>
                </c:pt>
                <c:pt idx="17729">
                  <c:v>10.198</c:v>
                </c:pt>
                <c:pt idx="17730">
                  <c:v>10.124000000000001</c:v>
                </c:pt>
                <c:pt idx="17731">
                  <c:v>10.051</c:v>
                </c:pt>
                <c:pt idx="17732">
                  <c:v>9.9770000000000003</c:v>
                </c:pt>
                <c:pt idx="17733">
                  <c:v>9.952</c:v>
                </c:pt>
                <c:pt idx="17734">
                  <c:v>9.9770000000000003</c:v>
                </c:pt>
                <c:pt idx="17735">
                  <c:v>9.952</c:v>
                </c:pt>
                <c:pt idx="17736">
                  <c:v>9.8789999999999996</c:v>
                </c:pt>
                <c:pt idx="17737">
                  <c:v>9.7799999999999994</c:v>
                </c:pt>
                <c:pt idx="17738">
                  <c:v>9.7309999999999999</c:v>
                </c:pt>
                <c:pt idx="17739">
                  <c:v>9.6319999999999997</c:v>
                </c:pt>
                <c:pt idx="17740">
                  <c:v>9.5830000000000002</c:v>
                </c:pt>
                <c:pt idx="17741">
                  <c:v>9.5579999999999998</c:v>
                </c:pt>
                <c:pt idx="17742">
                  <c:v>9.5340000000000007</c:v>
                </c:pt>
                <c:pt idx="17743">
                  <c:v>9.5340000000000007</c:v>
                </c:pt>
                <c:pt idx="17744">
                  <c:v>9.5090000000000003</c:v>
                </c:pt>
                <c:pt idx="17745">
                  <c:v>9.4350000000000005</c:v>
                </c:pt>
                <c:pt idx="17746">
                  <c:v>9.3610000000000007</c:v>
                </c:pt>
                <c:pt idx="17747">
                  <c:v>9.3360000000000003</c:v>
                </c:pt>
                <c:pt idx="17748">
                  <c:v>9.2870000000000008</c:v>
                </c:pt>
                <c:pt idx="17749">
                  <c:v>9.2870000000000008</c:v>
                </c:pt>
                <c:pt idx="17750">
                  <c:v>9.2870000000000008</c:v>
                </c:pt>
                <c:pt idx="17751">
                  <c:v>9.2620000000000005</c:v>
                </c:pt>
                <c:pt idx="17752">
                  <c:v>9.2620000000000005</c:v>
                </c:pt>
                <c:pt idx="17753">
                  <c:v>9.2620000000000005</c:v>
                </c:pt>
                <c:pt idx="17754">
                  <c:v>9.2620000000000005</c:v>
                </c:pt>
                <c:pt idx="17755">
                  <c:v>9.2379999999999995</c:v>
                </c:pt>
                <c:pt idx="17756">
                  <c:v>9.2379999999999995</c:v>
                </c:pt>
                <c:pt idx="17757">
                  <c:v>9.2379999999999995</c:v>
                </c:pt>
                <c:pt idx="17758">
                  <c:v>9.2129999999999992</c:v>
                </c:pt>
                <c:pt idx="17759">
                  <c:v>9.1880000000000006</c:v>
                </c:pt>
                <c:pt idx="17760">
                  <c:v>9.1630000000000003</c:v>
                </c:pt>
                <c:pt idx="17761">
                  <c:v>9.1630000000000003</c:v>
                </c:pt>
                <c:pt idx="17762">
                  <c:v>9.1630000000000003</c:v>
                </c:pt>
                <c:pt idx="17763">
                  <c:v>9.1630000000000003</c:v>
                </c:pt>
                <c:pt idx="17764">
                  <c:v>9.1630000000000003</c:v>
                </c:pt>
                <c:pt idx="17765">
                  <c:v>9.1630000000000003</c:v>
                </c:pt>
                <c:pt idx="17766">
                  <c:v>9.1630000000000003</c:v>
                </c:pt>
                <c:pt idx="17767">
                  <c:v>9.1389999999999993</c:v>
                </c:pt>
                <c:pt idx="17768">
                  <c:v>9.1389999999999993</c:v>
                </c:pt>
                <c:pt idx="17769">
                  <c:v>9.1389999999999993</c:v>
                </c:pt>
                <c:pt idx="17770">
                  <c:v>9.1140000000000008</c:v>
                </c:pt>
                <c:pt idx="17771">
                  <c:v>9.1140000000000008</c:v>
                </c:pt>
                <c:pt idx="17772">
                  <c:v>9.0890000000000004</c:v>
                </c:pt>
                <c:pt idx="17773">
                  <c:v>9.0890000000000004</c:v>
                </c:pt>
                <c:pt idx="17774">
                  <c:v>9.0890000000000004</c:v>
                </c:pt>
                <c:pt idx="17775">
                  <c:v>9.0890000000000004</c:v>
                </c:pt>
                <c:pt idx="17776">
                  <c:v>9.0890000000000004</c:v>
                </c:pt>
                <c:pt idx="17777">
                  <c:v>9.0890000000000004</c:v>
                </c:pt>
                <c:pt idx="17778">
                  <c:v>9.0640000000000001</c:v>
                </c:pt>
                <c:pt idx="17779">
                  <c:v>9.0640000000000001</c:v>
                </c:pt>
                <c:pt idx="17780">
                  <c:v>9.0640000000000001</c:v>
                </c:pt>
                <c:pt idx="17781">
                  <c:v>9.0640000000000001</c:v>
                </c:pt>
                <c:pt idx="17782">
                  <c:v>9.0640000000000001</c:v>
                </c:pt>
                <c:pt idx="17783">
                  <c:v>9.0890000000000004</c:v>
                </c:pt>
                <c:pt idx="17784">
                  <c:v>9.0890000000000004</c:v>
                </c:pt>
                <c:pt idx="17785">
                  <c:v>9.0890000000000004</c:v>
                </c:pt>
                <c:pt idx="17786">
                  <c:v>9.1140000000000008</c:v>
                </c:pt>
                <c:pt idx="17787">
                  <c:v>9.0890000000000004</c:v>
                </c:pt>
                <c:pt idx="17788">
                  <c:v>9.1140000000000008</c:v>
                </c:pt>
                <c:pt idx="17789">
                  <c:v>9.1140000000000008</c:v>
                </c:pt>
                <c:pt idx="17790">
                  <c:v>9.1389999999999993</c:v>
                </c:pt>
                <c:pt idx="17791">
                  <c:v>9.1389999999999993</c:v>
                </c:pt>
                <c:pt idx="17792">
                  <c:v>9.1630000000000003</c:v>
                </c:pt>
                <c:pt idx="17793">
                  <c:v>9.1880000000000006</c:v>
                </c:pt>
                <c:pt idx="17794">
                  <c:v>9.2129999999999992</c:v>
                </c:pt>
                <c:pt idx="17795">
                  <c:v>9.2379999999999995</c:v>
                </c:pt>
                <c:pt idx="17796">
                  <c:v>9.2379999999999995</c:v>
                </c:pt>
                <c:pt idx="17797">
                  <c:v>9.2870000000000008</c:v>
                </c:pt>
                <c:pt idx="17798">
                  <c:v>9.41</c:v>
                </c:pt>
                <c:pt idx="17799">
                  <c:v>9.5090000000000003</c:v>
                </c:pt>
                <c:pt idx="17800">
                  <c:v>9.5579999999999998</c:v>
                </c:pt>
                <c:pt idx="17801">
                  <c:v>9.6080000000000005</c:v>
                </c:pt>
                <c:pt idx="17802">
                  <c:v>9.6820000000000004</c:v>
                </c:pt>
                <c:pt idx="17803">
                  <c:v>9.7560000000000002</c:v>
                </c:pt>
                <c:pt idx="17804">
                  <c:v>9.7799999999999994</c:v>
                </c:pt>
                <c:pt idx="17805">
                  <c:v>9.8290000000000006</c:v>
                </c:pt>
                <c:pt idx="17806">
                  <c:v>9.8539999999999992</c:v>
                </c:pt>
                <c:pt idx="17807">
                  <c:v>9.8789999999999996</c:v>
                </c:pt>
                <c:pt idx="17808">
                  <c:v>9.9280000000000008</c:v>
                </c:pt>
                <c:pt idx="17809">
                  <c:v>9.9770000000000003</c:v>
                </c:pt>
                <c:pt idx="17810">
                  <c:v>10.051</c:v>
                </c:pt>
                <c:pt idx="17811">
                  <c:v>10.074999999999999</c:v>
                </c:pt>
                <c:pt idx="17812">
                  <c:v>10.074999999999999</c:v>
                </c:pt>
                <c:pt idx="17813">
                  <c:v>10.124000000000001</c:v>
                </c:pt>
                <c:pt idx="17814">
                  <c:v>10.148999999999999</c:v>
                </c:pt>
                <c:pt idx="17815">
                  <c:v>10.173</c:v>
                </c:pt>
                <c:pt idx="17816">
                  <c:v>10.222</c:v>
                </c:pt>
                <c:pt idx="17817">
                  <c:v>10.247</c:v>
                </c:pt>
                <c:pt idx="17818">
                  <c:v>10.222</c:v>
                </c:pt>
                <c:pt idx="17819">
                  <c:v>10.222</c:v>
                </c:pt>
                <c:pt idx="17820">
                  <c:v>10.148999999999999</c:v>
                </c:pt>
                <c:pt idx="17821">
                  <c:v>10.198</c:v>
                </c:pt>
                <c:pt idx="17822">
                  <c:v>10.271000000000001</c:v>
                </c:pt>
                <c:pt idx="17823">
                  <c:v>10.271000000000001</c:v>
                </c:pt>
                <c:pt idx="17824">
                  <c:v>10.271000000000001</c:v>
                </c:pt>
                <c:pt idx="17825">
                  <c:v>10.148999999999999</c:v>
                </c:pt>
                <c:pt idx="17826">
                  <c:v>9.9770000000000003</c:v>
                </c:pt>
                <c:pt idx="17827">
                  <c:v>9.9770000000000003</c:v>
                </c:pt>
                <c:pt idx="17828">
                  <c:v>9.9030000000000005</c:v>
                </c:pt>
                <c:pt idx="17829">
                  <c:v>9.952</c:v>
                </c:pt>
                <c:pt idx="17830">
                  <c:v>9.9280000000000008</c:v>
                </c:pt>
                <c:pt idx="17831">
                  <c:v>9.8789999999999996</c:v>
                </c:pt>
                <c:pt idx="17832">
                  <c:v>9.8290000000000006</c:v>
                </c:pt>
                <c:pt idx="17833">
                  <c:v>9.8049999999999997</c:v>
                </c:pt>
                <c:pt idx="17834">
                  <c:v>9.7799999999999994</c:v>
                </c:pt>
                <c:pt idx="17835">
                  <c:v>9.7309999999999999</c:v>
                </c:pt>
                <c:pt idx="17836">
                  <c:v>9.7309999999999999</c:v>
                </c:pt>
                <c:pt idx="17837">
                  <c:v>9.6820000000000004</c:v>
                </c:pt>
                <c:pt idx="17838">
                  <c:v>9.6820000000000004</c:v>
                </c:pt>
                <c:pt idx="17839">
                  <c:v>9.657</c:v>
                </c:pt>
                <c:pt idx="17840">
                  <c:v>9.6319999999999997</c:v>
                </c:pt>
                <c:pt idx="17841">
                  <c:v>9.5830000000000002</c:v>
                </c:pt>
                <c:pt idx="17842">
                  <c:v>9.5579999999999998</c:v>
                </c:pt>
                <c:pt idx="17843">
                  <c:v>9.5340000000000007</c:v>
                </c:pt>
                <c:pt idx="17844">
                  <c:v>9.4849999999999994</c:v>
                </c:pt>
                <c:pt idx="17845">
                  <c:v>9.4600000000000009</c:v>
                </c:pt>
                <c:pt idx="17846">
                  <c:v>9.4600000000000009</c:v>
                </c:pt>
                <c:pt idx="17847">
                  <c:v>9.4600000000000009</c:v>
                </c:pt>
                <c:pt idx="17848">
                  <c:v>9.4350000000000005</c:v>
                </c:pt>
                <c:pt idx="17849">
                  <c:v>9.3859999999999992</c:v>
                </c:pt>
                <c:pt idx="17850">
                  <c:v>9.3610000000000007</c:v>
                </c:pt>
                <c:pt idx="17851">
                  <c:v>9.3119999999999994</c:v>
                </c:pt>
                <c:pt idx="17852">
                  <c:v>9.2870000000000008</c:v>
                </c:pt>
                <c:pt idx="17853">
                  <c:v>9.2870000000000008</c:v>
                </c:pt>
                <c:pt idx="17854">
                  <c:v>9.2870000000000008</c:v>
                </c:pt>
                <c:pt idx="17855">
                  <c:v>9.2620000000000005</c:v>
                </c:pt>
                <c:pt idx="17856">
                  <c:v>9.2379999999999995</c:v>
                </c:pt>
                <c:pt idx="17857">
                  <c:v>9.2379999999999995</c:v>
                </c:pt>
                <c:pt idx="17858">
                  <c:v>9.2379999999999995</c:v>
                </c:pt>
                <c:pt idx="17859">
                  <c:v>9.2129999999999992</c:v>
                </c:pt>
                <c:pt idx="17860">
                  <c:v>9.1880000000000006</c:v>
                </c:pt>
                <c:pt idx="17861">
                  <c:v>9.1880000000000006</c:v>
                </c:pt>
                <c:pt idx="17862">
                  <c:v>9.1880000000000006</c:v>
                </c:pt>
                <c:pt idx="17863">
                  <c:v>9.1630000000000003</c:v>
                </c:pt>
                <c:pt idx="17864">
                  <c:v>9.1630000000000003</c:v>
                </c:pt>
                <c:pt idx="17865">
                  <c:v>9.1389999999999993</c:v>
                </c:pt>
                <c:pt idx="17866">
                  <c:v>9.1389999999999993</c:v>
                </c:pt>
                <c:pt idx="17867">
                  <c:v>9.1389999999999993</c:v>
                </c:pt>
                <c:pt idx="17868">
                  <c:v>9.1140000000000008</c:v>
                </c:pt>
                <c:pt idx="17869">
                  <c:v>9.1140000000000008</c:v>
                </c:pt>
                <c:pt idx="17870">
                  <c:v>9.1140000000000008</c:v>
                </c:pt>
                <c:pt idx="17871">
                  <c:v>9.0890000000000004</c:v>
                </c:pt>
                <c:pt idx="17872">
                  <c:v>9.0890000000000004</c:v>
                </c:pt>
                <c:pt idx="17873">
                  <c:v>9.0890000000000004</c:v>
                </c:pt>
                <c:pt idx="17874">
                  <c:v>9.0640000000000001</c:v>
                </c:pt>
                <c:pt idx="17875">
                  <c:v>9.0640000000000001</c:v>
                </c:pt>
                <c:pt idx="17876">
                  <c:v>9.0640000000000001</c:v>
                </c:pt>
                <c:pt idx="17877">
                  <c:v>9.0399999999999991</c:v>
                </c:pt>
                <c:pt idx="17878">
                  <c:v>9.0399999999999991</c:v>
                </c:pt>
                <c:pt idx="17879">
                  <c:v>9.0640000000000001</c:v>
                </c:pt>
                <c:pt idx="17880">
                  <c:v>9.0399999999999991</c:v>
                </c:pt>
                <c:pt idx="17881">
                  <c:v>9.0399999999999991</c:v>
                </c:pt>
                <c:pt idx="17882">
                  <c:v>9.0399999999999991</c:v>
                </c:pt>
                <c:pt idx="17883">
                  <c:v>9.0399999999999991</c:v>
                </c:pt>
                <c:pt idx="17884">
                  <c:v>9.0399999999999991</c:v>
                </c:pt>
                <c:pt idx="17885">
                  <c:v>9.0399999999999991</c:v>
                </c:pt>
                <c:pt idx="17886">
                  <c:v>9.0640000000000001</c:v>
                </c:pt>
                <c:pt idx="17887">
                  <c:v>9.0890000000000004</c:v>
                </c:pt>
                <c:pt idx="17888">
                  <c:v>9.0890000000000004</c:v>
                </c:pt>
                <c:pt idx="17889">
                  <c:v>9.1389999999999993</c:v>
                </c:pt>
                <c:pt idx="17890">
                  <c:v>9.2129999999999992</c:v>
                </c:pt>
                <c:pt idx="17891">
                  <c:v>9.2870000000000008</c:v>
                </c:pt>
                <c:pt idx="17892">
                  <c:v>9.3859999999999992</c:v>
                </c:pt>
                <c:pt idx="17893">
                  <c:v>9.4350000000000005</c:v>
                </c:pt>
                <c:pt idx="17894">
                  <c:v>9.5090000000000003</c:v>
                </c:pt>
                <c:pt idx="17895">
                  <c:v>9.5830000000000002</c:v>
                </c:pt>
                <c:pt idx="17896">
                  <c:v>9.6319999999999997</c:v>
                </c:pt>
                <c:pt idx="17897">
                  <c:v>9.7059999999999995</c:v>
                </c:pt>
                <c:pt idx="17898">
                  <c:v>9.7799999999999994</c:v>
                </c:pt>
                <c:pt idx="17899">
                  <c:v>9.8290000000000006</c:v>
                </c:pt>
                <c:pt idx="17900">
                  <c:v>9.8539999999999992</c:v>
                </c:pt>
                <c:pt idx="17901">
                  <c:v>9.9030000000000005</c:v>
                </c:pt>
                <c:pt idx="17902">
                  <c:v>9.9280000000000008</c:v>
                </c:pt>
                <c:pt idx="17903">
                  <c:v>9.9770000000000003</c:v>
                </c:pt>
                <c:pt idx="17904">
                  <c:v>10.026</c:v>
                </c:pt>
                <c:pt idx="17905">
                  <c:v>10.026</c:v>
                </c:pt>
                <c:pt idx="17906">
                  <c:v>10.051</c:v>
                </c:pt>
                <c:pt idx="17907">
                  <c:v>10.074999999999999</c:v>
                </c:pt>
                <c:pt idx="17908">
                  <c:v>10.074999999999999</c:v>
                </c:pt>
                <c:pt idx="17909">
                  <c:v>10.1</c:v>
                </c:pt>
                <c:pt idx="17910">
                  <c:v>10.124000000000001</c:v>
                </c:pt>
                <c:pt idx="17911">
                  <c:v>10.173</c:v>
                </c:pt>
                <c:pt idx="17912">
                  <c:v>10.198</c:v>
                </c:pt>
                <c:pt idx="17913">
                  <c:v>10.173</c:v>
                </c:pt>
                <c:pt idx="17914">
                  <c:v>10.173</c:v>
                </c:pt>
                <c:pt idx="17915">
                  <c:v>10.222</c:v>
                </c:pt>
                <c:pt idx="17916">
                  <c:v>10.198</c:v>
                </c:pt>
                <c:pt idx="17917">
                  <c:v>10.173</c:v>
                </c:pt>
                <c:pt idx="17918">
                  <c:v>10.222</c:v>
                </c:pt>
                <c:pt idx="17919">
                  <c:v>10.198</c:v>
                </c:pt>
                <c:pt idx="17920">
                  <c:v>10.173</c:v>
                </c:pt>
                <c:pt idx="17921">
                  <c:v>10.173</c:v>
                </c:pt>
                <c:pt idx="17922">
                  <c:v>10.1</c:v>
                </c:pt>
                <c:pt idx="17923">
                  <c:v>10.026</c:v>
                </c:pt>
                <c:pt idx="17924">
                  <c:v>10.026</c:v>
                </c:pt>
                <c:pt idx="17925">
                  <c:v>10.074999999999999</c:v>
                </c:pt>
                <c:pt idx="17926">
                  <c:v>10.026</c:v>
                </c:pt>
                <c:pt idx="17927">
                  <c:v>9.9770000000000003</c:v>
                </c:pt>
                <c:pt idx="17928">
                  <c:v>9.9280000000000008</c:v>
                </c:pt>
                <c:pt idx="17929">
                  <c:v>9.9030000000000005</c:v>
                </c:pt>
                <c:pt idx="17930">
                  <c:v>9.8789999999999996</c:v>
                </c:pt>
                <c:pt idx="17931">
                  <c:v>9.8290000000000006</c:v>
                </c:pt>
                <c:pt idx="17932">
                  <c:v>9.7799999999999994</c:v>
                </c:pt>
                <c:pt idx="17933">
                  <c:v>9.7560000000000002</c:v>
                </c:pt>
                <c:pt idx="17934">
                  <c:v>9.7059999999999995</c:v>
                </c:pt>
                <c:pt idx="17935">
                  <c:v>9.6820000000000004</c:v>
                </c:pt>
                <c:pt idx="17936">
                  <c:v>9.657</c:v>
                </c:pt>
                <c:pt idx="17937">
                  <c:v>9.6319999999999997</c:v>
                </c:pt>
                <c:pt idx="17938">
                  <c:v>9.6080000000000005</c:v>
                </c:pt>
                <c:pt idx="17939">
                  <c:v>9.5830000000000002</c:v>
                </c:pt>
                <c:pt idx="17940">
                  <c:v>9.5830000000000002</c:v>
                </c:pt>
                <c:pt idx="17941">
                  <c:v>9.5830000000000002</c:v>
                </c:pt>
                <c:pt idx="17942">
                  <c:v>9.5579999999999998</c:v>
                </c:pt>
                <c:pt idx="17943">
                  <c:v>9.5090000000000003</c:v>
                </c:pt>
                <c:pt idx="17944">
                  <c:v>9.4849999999999994</c:v>
                </c:pt>
                <c:pt idx="17945">
                  <c:v>9.4600000000000009</c:v>
                </c:pt>
                <c:pt idx="17946">
                  <c:v>9.4600000000000009</c:v>
                </c:pt>
                <c:pt idx="17947">
                  <c:v>9.4600000000000009</c:v>
                </c:pt>
                <c:pt idx="17948">
                  <c:v>9.4350000000000005</c:v>
                </c:pt>
                <c:pt idx="17949">
                  <c:v>9.3859999999999992</c:v>
                </c:pt>
                <c:pt idx="17950">
                  <c:v>9.41</c:v>
                </c:pt>
                <c:pt idx="17951">
                  <c:v>9.4350000000000005</c:v>
                </c:pt>
                <c:pt idx="17952">
                  <c:v>9.41</c:v>
                </c:pt>
                <c:pt idx="17953">
                  <c:v>9.3610000000000007</c:v>
                </c:pt>
                <c:pt idx="17954">
                  <c:v>9.3610000000000007</c:v>
                </c:pt>
                <c:pt idx="17955">
                  <c:v>9.3610000000000007</c:v>
                </c:pt>
                <c:pt idx="17956">
                  <c:v>9.3360000000000003</c:v>
                </c:pt>
                <c:pt idx="17957">
                  <c:v>9.3119999999999994</c:v>
                </c:pt>
                <c:pt idx="17958">
                  <c:v>9.3119999999999994</c:v>
                </c:pt>
                <c:pt idx="17959">
                  <c:v>9.2870000000000008</c:v>
                </c:pt>
                <c:pt idx="17960">
                  <c:v>9.2870000000000008</c:v>
                </c:pt>
                <c:pt idx="17961">
                  <c:v>9.2620000000000005</c:v>
                </c:pt>
                <c:pt idx="17962">
                  <c:v>9.2129999999999992</c:v>
                </c:pt>
                <c:pt idx="17963">
                  <c:v>9.2129999999999992</c:v>
                </c:pt>
                <c:pt idx="17964">
                  <c:v>9.1880000000000006</c:v>
                </c:pt>
                <c:pt idx="17965">
                  <c:v>9.1880000000000006</c:v>
                </c:pt>
                <c:pt idx="17966">
                  <c:v>9.1880000000000006</c:v>
                </c:pt>
                <c:pt idx="17967">
                  <c:v>9.1630000000000003</c:v>
                </c:pt>
                <c:pt idx="17968">
                  <c:v>9.1630000000000003</c:v>
                </c:pt>
                <c:pt idx="17969">
                  <c:v>9.1389999999999993</c:v>
                </c:pt>
                <c:pt idx="17970">
                  <c:v>9.1389999999999993</c:v>
                </c:pt>
                <c:pt idx="17971">
                  <c:v>9.1389999999999993</c:v>
                </c:pt>
                <c:pt idx="17972">
                  <c:v>9.1389999999999993</c:v>
                </c:pt>
                <c:pt idx="17973">
                  <c:v>9.1389999999999993</c:v>
                </c:pt>
                <c:pt idx="17974">
                  <c:v>9.1140000000000008</c:v>
                </c:pt>
                <c:pt idx="17975">
                  <c:v>9.1140000000000008</c:v>
                </c:pt>
                <c:pt idx="17976">
                  <c:v>9.1140000000000008</c:v>
                </c:pt>
                <c:pt idx="17977">
                  <c:v>9.1140000000000008</c:v>
                </c:pt>
                <c:pt idx="17978">
                  <c:v>9.0890000000000004</c:v>
                </c:pt>
                <c:pt idx="17979">
                  <c:v>9.1140000000000008</c:v>
                </c:pt>
                <c:pt idx="17980">
                  <c:v>9.1140000000000008</c:v>
                </c:pt>
                <c:pt idx="17981">
                  <c:v>9.1140000000000008</c:v>
                </c:pt>
                <c:pt idx="17982">
                  <c:v>9.1389999999999993</c:v>
                </c:pt>
                <c:pt idx="17983">
                  <c:v>9.1630000000000003</c:v>
                </c:pt>
                <c:pt idx="17984">
                  <c:v>9.1880000000000006</c:v>
                </c:pt>
                <c:pt idx="17985">
                  <c:v>9.2379999999999995</c:v>
                </c:pt>
                <c:pt idx="17986">
                  <c:v>9.3360000000000003</c:v>
                </c:pt>
                <c:pt idx="17987">
                  <c:v>9.41</c:v>
                </c:pt>
                <c:pt idx="17988">
                  <c:v>9.4849999999999994</c:v>
                </c:pt>
                <c:pt idx="17989">
                  <c:v>9.5579999999999998</c:v>
                </c:pt>
                <c:pt idx="17990">
                  <c:v>9.6319999999999997</c:v>
                </c:pt>
                <c:pt idx="17991">
                  <c:v>9.7059999999999995</c:v>
                </c:pt>
                <c:pt idx="17992">
                  <c:v>9.7309999999999999</c:v>
                </c:pt>
                <c:pt idx="17993">
                  <c:v>9.7799999999999994</c:v>
                </c:pt>
                <c:pt idx="17994">
                  <c:v>9.8290000000000006</c:v>
                </c:pt>
                <c:pt idx="17995">
                  <c:v>9.8539999999999992</c:v>
                </c:pt>
                <c:pt idx="17996">
                  <c:v>9.9280000000000008</c:v>
                </c:pt>
                <c:pt idx="17997">
                  <c:v>9.9770000000000003</c:v>
                </c:pt>
                <c:pt idx="17998">
                  <c:v>10.026</c:v>
                </c:pt>
                <c:pt idx="17999">
                  <c:v>10.074999999999999</c:v>
                </c:pt>
                <c:pt idx="18000">
                  <c:v>10.124000000000001</c:v>
                </c:pt>
                <c:pt idx="18001">
                  <c:v>10.148999999999999</c:v>
                </c:pt>
                <c:pt idx="18002">
                  <c:v>10.173</c:v>
                </c:pt>
                <c:pt idx="18003">
                  <c:v>10.198</c:v>
                </c:pt>
                <c:pt idx="18004">
                  <c:v>10.222</c:v>
                </c:pt>
                <c:pt idx="18005">
                  <c:v>10.222</c:v>
                </c:pt>
                <c:pt idx="18006">
                  <c:v>10.271000000000001</c:v>
                </c:pt>
                <c:pt idx="18007">
                  <c:v>10.295999999999999</c:v>
                </c:pt>
                <c:pt idx="18008">
                  <c:v>10.271000000000001</c:v>
                </c:pt>
                <c:pt idx="18009">
                  <c:v>10.295999999999999</c:v>
                </c:pt>
                <c:pt idx="18010">
                  <c:v>10.345000000000001</c:v>
                </c:pt>
                <c:pt idx="18011">
                  <c:v>10.32</c:v>
                </c:pt>
                <c:pt idx="18012">
                  <c:v>10.295999999999999</c:v>
                </c:pt>
                <c:pt idx="18013">
                  <c:v>10.295999999999999</c:v>
                </c:pt>
                <c:pt idx="18014">
                  <c:v>10.271000000000001</c:v>
                </c:pt>
                <c:pt idx="18015">
                  <c:v>10.32</c:v>
                </c:pt>
                <c:pt idx="18016">
                  <c:v>10.295999999999999</c:v>
                </c:pt>
                <c:pt idx="18017">
                  <c:v>10.271000000000001</c:v>
                </c:pt>
                <c:pt idx="18018">
                  <c:v>10.247</c:v>
                </c:pt>
                <c:pt idx="18019">
                  <c:v>10.198</c:v>
                </c:pt>
                <c:pt idx="18020">
                  <c:v>10.173</c:v>
                </c:pt>
                <c:pt idx="18021">
                  <c:v>10.124000000000001</c:v>
                </c:pt>
                <c:pt idx="18022">
                  <c:v>10.074999999999999</c:v>
                </c:pt>
                <c:pt idx="18023">
                  <c:v>10.074999999999999</c:v>
                </c:pt>
                <c:pt idx="18024">
                  <c:v>10.026</c:v>
                </c:pt>
                <c:pt idx="18025">
                  <c:v>9.952</c:v>
                </c:pt>
                <c:pt idx="18026">
                  <c:v>9.9280000000000008</c:v>
                </c:pt>
                <c:pt idx="18027">
                  <c:v>9.8539999999999992</c:v>
                </c:pt>
                <c:pt idx="18028">
                  <c:v>9.7799999999999994</c:v>
                </c:pt>
                <c:pt idx="18029">
                  <c:v>9.7560000000000002</c:v>
                </c:pt>
                <c:pt idx="18030">
                  <c:v>9.7309999999999999</c:v>
                </c:pt>
                <c:pt idx="18031">
                  <c:v>9.7059999999999995</c:v>
                </c:pt>
                <c:pt idx="18032">
                  <c:v>9.6820000000000004</c:v>
                </c:pt>
                <c:pt idx="18033">
                  <c:v>9.657</c:v>
                </c:pt>
                <c:pt idx="18034">
                  <c:v>9.6319999999999997</c:v>
                </c:pt>
                <c:pt idx="18035">
                  <c:v>9.5830000000000002</c:v>
                </c:pt>
                <c:pt idx="18036">
                  <c:v>9.5830000000000002</c:v>
                </c:pt>
                <c:pt idx="18037">
                  <c:v>9.5579999999999998</c:v>
                </c:pt>
                <c:pt idx="18038">
                  <c:v>9.5090000000000003</c:v>
                </c:pt>
                <c:pt idx="18039">
                  <c:v>9.4849999999999994</c:v>
                </c:pt>
                <c:pt idx="18040">
                  <c:v>9.4350000000000005</c:v>
                </c:pt>
                <c:pt idx="18041">
                  <c:v>9.41</c:v>
                </c:pt>
                <c:pt idx="18042">
                  <c:v>9.3610000000000007</c:v>
                </c:pt>
                <c:pt idx="18043">
                  <c:v>9.3360000000000003</c:v>
                </c:pt>
                <c:pt idx="18044">
                  <c:v>9.3119999999999994</c:v>
                </c:pt>
                <c:pt idx="18045">
                  <c:v>9.2870000000000008</c:v>
                </c:pt>
                <c:pt idx="18046">
                  <c:v>9.2620000000000005</c:v>
                </c:pt>
                <c:pt idx="18047">
                  <c:v>9.2620000000000005</c:v>
                </c:pt>
                <c:pt idx="18048">
                  <c:v>9.2379999999999995</c:v>
                </c:pt>
                <c:pt idx="18049">
                  <c:v>9.2379999999999995</c:v>
                </c:pt>
                <c:pt idx="18050">
                  <c:v>9.2129999999999992</c:v>
                </c:pt>
                <c:pt idx="18051">
                  <c:v>9.2129999999999992</c:v>
                </c:pt>
                <c:pt idx="18052">
                  <c:v>9.1880000000000006</c:v>
                </c:pt>
                <c:pt idx="18053">
                  <c:v>9.1630000000000003</c:v>
                </c:pt>
                <c:pt idx="18054">
                  <c:v>9.1630000000000003</c:v>
                </c:pt>
                <c:pt idx="18055">
                  <c:v>9.1630000000000003</c:v>
                </c:pt>
                <c:pt idx="18056">
                  <c:v>9.1389999999999993</c:v>
                </c:pt>
                <c:pt idx="18057">
                  <c:v>9.1389999999999993</c:v>
                </c:pt>
                <c:pt idx="18058">
                  <c:v>9.1140000000000008</c:v>
                </c:pt>
                <c:pt idx="18059">
                  <c:v>9.1140000000000008</c:v>
                </c:pt>
                <c:pt idx="18060">
                  <c:v>9.1140000000000008</c:v>
                </c:pt>
                <c:pt idx="18061">
                  <c:v>9.1140000000000008</c:v>
                </c:pt>
                <c:pt idx="18062">
                  <c:v>9.0890000000000004</c:v>
                </c:pt>
                <c:pt idx="18063">
                  <c:v>9.0890000000000004</c:v>
                </c:pt>
                <c:pt idx="18064">
                  <c:v>9.0640000000000001</c:v>
                </c:pt>
                <c:pt idx="18065">
                  <c:v>9.0640000000000001</c:v>
                </c:pt>
                <c:pt idx="18066">
                  <c:v>9.0640000000000001</c:v>
                </c:pt>
                <c:pt idx="18067">
                  <c:v>9.0640000000000001</c:v>
                </c:pt>
                <c:pt idx="18068">
                  <c:v>9.0399999999999991</c:v>
                </c:pt>
                <c:pt idx="18069">
                  <c:v>9.0399999999999991</c:v>
                </c:pt>
                <c:pt idx="18070">
                  <c:v>9.0399999999999991</c:v>
                </c:pt>
                <c:pt idx="18071">
                  <c:v>9.0640000000000001</c:v>
                </c:pt>
                <c:pt idx="18072">
                  <c:v>9.0640000000000001</c:v>
                </c:pt>
                <c:pt idx="18073">
                  <c:v>9.0640000000000001</c:v>
                </c:pt>
                <c:pt idx="18074">
                  <c:v>9.0890000000000004</c:v>
                </c:pt>
                <c:pt idx="18075">
                  <c:v>9.0890000000000004</c:v>
                </c:pt>
                <c:pt idx="18076">
                  <c:v>9.0890000000000004</c:v>
                </c:pt>
                <c:pt idx="18077">
                  <c:v>9.1389999999999993</c:v>
                </c:pt>
                <c:pt idx="18078">
                  <c:v>9.1389999999999993</c:v>
                </c:pt>
                <c:pt idx="18079">
                  <c:v>9.1389999999999993</c:v>
                </c:pt>
                <c:pt idx="18080">
                  <c:v>9.1630000000000003</c:v>
                </c:pt>
                <c:pt idx="18081">
                  <c:v>9.1880000000000006</c:v>
                </c:pt>
                <c:pt idx="18082">
                  <c:v>9.1880000000000006</c:v>
                </c:pt>
                <c:pt idx="18083">
                  <c:v>9.2129999999999992</c:v>
                </c:pt>
                <c:pt idx="18084">
                  <c:v>9.2620000000000005</c:v>
                </c:pt>
                <c:pt idx="18085">
                  <c:v>9.2870000000000008</c:v>
                </c:pt>
                <c:pt idx="18086">
                  <c:v>9.3119999999999994</c:v>
                </c:pt>
                <c:pt idx="18087">
                  <c:v>9.3610000000000007</c:v>
                </c:pt>
                <c:pt idx="18088">
                  <c:v>9.3859999999999992</c:v>
                </c:pt>
                <c:pt idx="18089">
                  <c:v>9.3859999999999992</c:v>
                </c:pt>
                <c:pt idx="18090">
                  <c:v>9.41</c:v>
                </c:pt>
                <c:pt idx="18091">
                  <c:v>9.4600000000000009</c:v>
                </c:pt>
                <c:pt idx="18092">
                  <c:v>9.4600000000000009</c:v>
                </c:pt>
                <c:pt idx="18093">
                  <c:v>9.4600000000000009</c:v>
                </c:pt>
                <c:pt idx="18094">
                  <c:v>9.4849999999999994</c:v>
                </c:pt>
                <c:pt idx="18095">
                  <c:v>9.4600000000000009</c:v>
                </c:pt>
                <c:pt idx="18096">
                  <c:v>9.5340000000000007</c:v>
                </c:pt>
                <c:pt idx="18097">
                  <c:v>9.5090000000000003</c:v>
                </c:pt>
                <c:pt idx="18098">
                  <c:v>9.5090000000000003</c:v>
                </c:pt>
                <c:pt idx="18099">
                  <c:v>9.4600000000000009</c:v>
                </c:pt>
                <c:pt idx="18100">
                  <c:v>9.4350000000000005</c:v>
                </c:pt>
                <c:pt idx="18101">
                  <c:v>9.4350000000000005</c:v>
                </c:pt>
                <c:pt idx="18102">
                  <c:v>9.4350000000000005</c:v>
                </c:pt>
                <c:pt idx="18103">
                  <c:v>9.4350000000000005</c:v>
                </c:pt>
                <c:pt idx="18104">
                  <c:v>9.5340000000000007</c:v>
                </c:pt>
                <c:pt idx="18105">
                  <c:v>9.6319999999999997</c:v>
                </c:pt>
                <c:pt idx="18106">
                  <c:v>9.6820000000000004</c:v>
                </c:pt>
                <c:pt idx="18107">
                  <c:v>9.7059999999999995</c:v>
                </c:pt>
                <c:pt idx="18108">
                  <c:v>9.7799999999999994</c:v>
                </c:pt>
                <c:pt idx="18109">
                  <c:v>9.8049999999999997</c:v>
                </c:pt>
                <c:pt idx="18110">
                  <c:v>9.8290000000000006</c:v>
                </c:pt>
                <c:pt idx="18111">
                  <c:v>9.8290000000000006</c:v>
                </c:pt>
                <c:pt idx="18112">
                  <c:v>9.8290000000000006</c:v>
                </c:pt>
                <c:pt idx="18113">
                  <c:v>9.8290000000000006</c:v>
                </c:pt>
                <c:pt idx="18114">
                  <c:v>9.8290000000000006</c:v>
                </c:pt>
                <c:pt idx="18115">
                  <c:v>9.7560000000000002</c:v>
                </c:pt>
                <c:pt idx="18116">
                  <c:v>9.7309999999999999</c:v>
                </c:pt>
                <c:pt idx="18117">
                  <c:v>9.7560000000000002</c:v>
                </c:pt>
                <c:pt idx="18118">
                  <c:v>9.7309999999999999</c:v>
                </c:pt>
                <c:pt idx="18119">
                  <c:v>9.7309999999999999</c:v>
                </c:pt>
                <c:pt idx="18120">
                  <c:v>9.657</c:v>
                </c:pt>
                <c:pt idx="18121">
                  <c:v>9.6319999999999997</c:v>
                </c:pt>
                <c:pt idx="18122">
                  <c:v>9.6080000000000005</c:v>
                </c:pt>
                <c:pt idx="18123">
                  <c:v>9.5830000000000002</c:v>
                </c:pt>
                <c:pt idx="18124">
                  <c:v>9.5830000000000002</c:v>
                </c:pt>
                <c:pt idx="18125">
                  <c:v>9.5579999999999998</c:v>
                </c:pt>
                <c:pt idx="18126">
                  <c:v>9.5340000000000007</c:v>
                </c:pt>
                <c:pt idx="18127">
                  <c:v>9.5090000000000003</c:v>
                </c:pt>
                <c:pt idx="18128">
                  <c:v>9.5090000000000003</c:v>
                </c:pt>
                <c:pt idx="18129">
                  <c:v>9.4849999999999994</c:v>
                </c:pt>
                <c:pt idx="18130">
                  <c:v>9.4849999999999994</c:v>
                </c:pt>
                <c:pt idx="18131">
                  <c:v>9.4600000000000009</c:v>
                </c:pt>
                <c:pt idx="18132">
                  <c:v>9.4350000000000005</c:v>
                </c:pt>
                <c:pt idx="18133">
                  <c:v>9.41</c:v>
                </c:pt>
                <c:pt idx="18134">
                  <c:v>9.3859999999999992</c:v>
                </c:pt>
                <c:pt idx="18135">
                  <c:v>9.3859999999999992</c:v>
                </c:pt>
                <c:pt idx="18136">
                  <c:v>9.3610000000000007</c:v>
                </c:pt>
                <c:pt idx="18137">
                  <c:v>9.3360000000000003</c:v>
                </c:pt>
                <c:pt idx="18138">
                  <c:v>9.3360000000000003</c:v>
                </c:pt>
                <c:pt idx="18139">
                  <c:v>9.3119999999999994</c:v>
                </c:pt>
                <c:pt idx="18140">
                  <c:v>9.2870000000000008</c:v>
                </c:pt>
                <c:pt idx="18141">
                  <c:v>9.2620000000000005</c:v>
                </c:pt>
                <c:pt idx="18142">
                  <c:v>9.2379999999999995</c:v>
                </c:pt>
                <c:pt idx="18143">
                  <c:v>9.2379999999999995</c:v>
                </c:pt>
                <c:pt idx="18144">
                  <c:v>9.2379999999999995</c:v>
                </c:pt>
                <c:pt idx="18145">
                  <c:v>9.2620000000000005</c:v>
                </c:pt>
                <c:pt idx="18146">
                  <c:v>9.2379999999999995</c:v>
                </c:pt>
                <c:pt idx="18147">
                  <c:v>9.2379999999999995</c:v>
                </c:pt>
                <c:pt idx="18148">
                  <c:v>9.2379999999999995</c:v>
                </c:pt>
                <c:pt idx="18149">
                  <c:v>9.2379999999999995</c:v>
                </c:pt>
                <c:pt idx="18150">
                  <c:v>9.2129999999999992</c:v>
                </c:pt>
                <c:pt idx="18151">
                  <c:v>9.2129999999999992</c:v>
                </c:pt>
                <c:pt idx="18152">
                  <c:v>9.1880000000000006</c:v>
                </c:pt>
                <c:pt idx="18153">
                  <c:v>9.1880000000000006</c:v>
                </c:pt>
                <c:pt idx="18154">
                  <c:v>9.1880000000000006</c:v>
                </c:pt>
                <c:pt idx="18155">
                  <c:v>9.1880000000000006</c:v>
                </c:pt>
                <c:pt idx="18156">
                  <c:v>9.1880000000000006</c:v>
                </c:pt>
                <c:pt idx="18157">
                  <c:v>9.1630000000000003</c:v>
                </c:pt>
                <c:pt idx="18158">
                  <c:v>9.1630000000000003</c:v>
                </c:pt>
                <c:pt idx="18159">
                  <c:v>9.1630000000000003</c:v>
                </c:pt>
                <c:pt idx="18160">
                  <c:v>9.1630000000000003</c:v>
                </c:pt>
                <c:pt idx="18161">
                  <c:v>9.1389999999999993</c:v>
                </c:pt>
                <c:pt idx="18162">
                  <c:v>9.1389999999999993</c:v>
                </c:pt>
                <c:pt idx="18163">
                  <c:v>9.1140000000000008</c:v>
                </c:pt>
                <c:pt idx="18164">
                  <c:v>9.1140000000000008</c:v>
                </c:pt>
                <c:pt idx="18165">
                  <c:v>9.1140000000000008</c:v>
                </c:pt>
                <c:pt idx="18166">
                  <c:v>9.1140000000000008</c:v>
                </c:pt>
                <c:pt idx="18167">
                  <c:v>9.1140000000000008</c:v>
                </c:pt>
                <c:pt idx="18168">
                  <c:v>9.1140000000000008</c:v>
                </c:pt>
                <c:pt idx="18169">
                  <c:v>9.0890000000000004</c:v>
                </c:pt>
                <c:pt idx="18170">
                  <c:v>9.0890000000000004</c:v>
                </c:pt>
                <c:pt idx="18171">
                  <c:v>9.0890000000000004</c:v>
                </c:pt>
                <c:pt idx="18172">
                  <c:v>9.0890000000000004</c:v>
                </c:pt>
                <c:pt idx="18173">
                  <c:v>9.0890000000000004</c:v>
                </c:pt>
                <c:pt idx="18174">
                  <c:v>9.1140000000000008</c:v>
                </c:pt>
                <c:pt idx="18175">
                  <c:v>9.1389999999999993</c:v>
                </c:pt>
                <c:pt idx="18176">
                  <c:v>9.1630000000000003</c:v>
                </c:pt>
                <c:pt idx="18177">
                  <c:v>9.2129999999999992</c:v>
                </c:pt>
                <c:pt idx="18178">
                  <c:v>9.2870000000000008</c:v>
                </c:pt>
                <c:pt idx="18179">
                  <c:v>9.3610000000000007</c:v>
                </c:pt>
                <c:pt idx="18180">
                  <c:v>9.4350000000000005</c:v>
                </c:pt>
                <c:pt idx="18181">
                  <c:v>9.5090000000000003</c:v>
                </c:pt>
                <c:pt idx="18182">
                  <c:v>9.5830000000000002</c:v>
                </c:pt>
                <c:pt idx="18183">
                  <c:v>9.657</c:v>
                </c:pt>
                <c:pt idx="18184">
                  <c:v>9.7309999999999999</c:v>
                </c:pt>
                <c:pt idx="18185">
                  <c:v>9.7799999999999994</c:v>
                </c:pt>
                <c:pt idx="18186">
                  <c:v>9.8049999999999997</c:v>
                </c:pt>
                <c:pt idx="18187">
                  <c:v>9.8539999999999992</c:v>
                </c:pt>
                <c:pt idx="18188">
                  <c:v>9.8789999999999996</c:v>
                </c:pt>
                <c:pt idx="18189">
                  <c:v>9.9030000000000005</c:v>
                </c:pt>
                <c:pt idx="18190">
                  <c:v>9.9280000000000008</c:v>
                </c:pt>
                <c:pt idx="18191">
                  <c:v>9.952</c:v>
                </c:pt>
                <c:pt idx="18192">
                  <c:v>10.000999999999999</c:v>
                </c:pt>
                <c:pt idx="18193">
                  <c:v>10.051</c:v>
                </c:pt>
                <c:pt idx="18194">
                  <c:v>10.1</c:v>
                </c:pt>
                <c:pt idx="18195">
                  <c:v>10.124000000000001</c:v>
                </c:pt>
                <c:pt idx="18196">
                  <c:v>10.173</c:v>
                </c:pt>
                <c:pt idx="18197">
                  <c:v>10.222</c:v>
                </c:pt>
                <c:pt idx="18198">
                  <c:v>10.247</c:v>
                </c:pt>
                <c:pt idx="18199">
                  <c:v>10.271000000000001</c:v>
                </c:pt>
                <c:pt idx="18200">
                  <c:v>10.295999999999999</c:v>
                </c:pt>
                <c:pt idx="18201">
                  <c:v>10.271000000000001</c:v>
                </c:pt>
                <c:pt idx="18202">
                  <c:v>10.295999999999999</c:v>
                </c:pt>
                <c:pt idx="18203">
                  <c:v>10.295999999999999</c:v>
                </c:pt>
                <c:pt idx="18204">
                  <c:v>10.271000000000001</c:v>
                </c:pt>
                <c:pt idx="18205">
                  <c:v>10.271000000000001</c:v>
                </c:pt>
                <c:pt idx="18206">
                  <c:v>10.247</c:v>
                </c:pt>
                <c:pt idx="18207">
                  <c:v>10.247</c:v>
                </c:pt>
                <c:pt idx="18208">
                  <c:v>10.222</c:v>
                </c:pt>
                <c:pt idx="18209">
                  <c:v>10.198</c:v>
                </c:pt>
                <c:pt idx="18210">
                  <c:v>10.173</c:v>
                </c:pt>
                <c:pt idx="18211">
                  <c:v>10.148999999999999</c:v>
                </c:pt>
                <c:pt idx="18212">
                  <c:v>10.124000000000001</c:v>
                </c:pt>
                <c:pt idx="18213">
                  <c:v>10.1</c:v>
                </c:pt>
                <c:pt idx="18214">
                  <c:v>10.051</c:v>
                </c:pt>
                <c:pt idx="18215">
                  <c:v>10.026</c:v>
                </c:pt>
                <c:pt idx="18216">
                  <c:v>9.952</c:v>
                </c:pt>
                <c:pt idx="18217">
                  <c:v>9.9280000000000008</c:v>
                </c:pt>
                <c:pt idx="18218">
                  <c:v>9.8539999999999992</c:v>
                </c:pt>
                <c:pt idx="18219">
                  <c:v>9.8049999999999997</c:v>
                </c:pt>
                <c:pt idx="18220">
                  <c:v>9.7799999999999994</c:v>
                </c:pt>
                <c:pt idx="18221">
                  <c:v>9.7799999999999994</c:v>
                </c:pt>
                <c:pt idx="18222">
                  <c:v>9.7309999999999999</c:v>
                </c:pt>
                <c:pt idx="18223">
                  <c:v>9.6820000000000004</c:v>
                </c:pt>
                <c:pt idx="18224">
                  <c:v>9.6319999999999997</c:v>
                </c:pt>
                <c:pt idx="18225">
                  <c:v>9.6080000000000005</c:v>
                </c:pt>
                <c:pt idx="18226">
                  <c:v>9.5579999999999998</c:v>
                </c:pt>
                <c:pt idx="18227">
                  <c:v>9.5340000000000007</c:v>
                </c:pt>
                <c:pt idx="18228">
                  <c:v>9.4849999999999994</c:v>
                </c:pt>
                <c:pt idx="18229">
                  <c:v>9.4600000000000009</c:v>
                </c:pt>
                <c:pt idx="18230">
                  <c:v>9.4600000000000009</c:v>
                </c:pt>
                <c:pt idx="18231">
                  <c:v>9.4350000000000005</c:v>
                </c:pt>
                <c:pt idx="18232">
                  <c:v>9.3859999999999992</c:v>
                </c:pt>
                <c:pt idx="18233">
                  <c:v>9.3610000000000007</c:v>
                </c:pt>
                <c:pt idx="18234">
                  <c:v>9.3360000000000003</c:v>
                </c:pt>
                <c:pt idx="18235">
                  <c:v>9.3119999999999994</c:v>
                </c:pt>
                <c:pt idx="18236">
                  <c:v>9.2870000000000008</c:v>
                </c:pt>
                <c:pt idx="18237">
                  <c:v>9.2620000000000005</c:v>
                </c:pt>
                <c:pt idx="18238">
                  <c:v>9.2379999999999995</c:v>
                </c:pt>
                <c:pt idx="18239">
                  <c:v>9.2379999999999995</c:v>
                </c:pt>
                <c:pt idx="18240">
                  <c:v>9.2379999999999995</c:v>
                </c:pt>
                <c:pt idx="18241">
                  <c:v>9.2129999999999992</c:v>
                </c:pt>
                <c:pt idx="18242">
                  <c:v>9.1880000000000006</c:v>
                </c:pt>
                <c:pt idx="18243">
                  <c:v>9.1880000000000006</c:v>
                </c:pt>
                <c:pt idx="18244">
                  <c:v>9.1630000000000003</c:v>
                </c:pt>
                <c:pt idx="18245">
                  <c:v>9.1630000000000003</c:v>
                </c:pt>
                <c:pt idx="18246">
                  <c:v>9.1630000000000003</c:v>
                </c:pt>
                <c:pt idx="18247">
                  <c:v>9.1630000000000003</c:v>
                </c:pt>
                <c:pt idx="18248">
                  <c:v>9.1389999999999993</c:v>
                </c:pt>
                <c:pt idx="18249">
                  <c:v>9.1389999999999993</c:v>
                </c:pt>
                <c:pt idx="18250">
                  <c:v>9.1389999999999993</c:v>
                </c:pt>
                <c:pt idx="18251">
                  <c:v>9.1140000000000008</c:v>
                </c:pt>
                <c:pt idx="18252">
                  <c:v>9.0890000000000004</c:v>
                </c:pt>
                <c:pt idx="18253">
                  <c:v>9.0890000000000004</c:v>
                </c:pt>
                <c:pt idx="18254">
                  <c:v>9.0640000000000001</c:v>
                </c:pt>
                <c:pt idx="18255">
                  <c:v>9.0640000000000001</c:v>
                </c:pt>
                <c:pt idx="18256">
                  <c:v>9.0399999999999991</c:v>
                </c:pt>
                <c:pt idx="18257">
                  <c:v>9.0399999999999991</c:v>
                </c:pt>
                <c:pt idx="18258">
                  <c:v>9.0399999999999991</c:v>
                </c:pt>
                <c:pt idx="18259">
                  <c:v>9.0399999999999991</c:v>
                </c:pt>
                <c:pt idx="18260">
                  <c:v>9.0150000000000006</c:v>
                </c:pt>
                <c:pt idx="18261">
                  <c:v>9.0150000000000006</c:v>
                </c:pt>
                <c:pt idx="18262">
                  <c:v>9.0150000000000006</c:v>
                </c:pt>
                <c:pt idx="18263">
                  <c:v>8.99</c:v>
                </c:pt>
                <c:pt idx="18264">
                  <c:v>8.99</c:v>
                </c:pt>
                <c:pt idx="18265">
                  <c:v>8.99</c:v>
                </c:pt>
                <c:pt idx="18266">
                  <c:v>8.99</c:v>
                </c:pt>
                <c:pt idx="18267">
                  <c:v>8.99</c:v>
                </c:pt>
                <c:pt idx="18268">
                  <c:v>8.99</c:v>
                </c:pt>
                <c:pt idx="18269">
                  <c:v>9.0150000000000006</c:v>
                </c:pt>
                <c:pt idx="18270">
                  <c:v>9.0399999999999991</c:v>
                </c:pt>
                <c:pt idx="18271">
                  <c:v>9.0640000000000001</c:v>
                </c:pt>
                <c:pt idx="18272">
                  <c:v>9.0890000000000004</c:v>
                </c:pt>
                <c:pt idx="18273">
                  <c:v>9.1630000000000003</c:v>
                </c:pt>
                <c:pt idx="18274">
                  <c:v>9.2379999999999995</c:v>
                </c:pt>
                <c:pt idx="18275">
                  <c:v>9.3119999999999994</c:v>
                </c:pt>
                <c:pt idx="18276">
                  <c:v>9.3859999999999992</c:v>
                </c:pt>
                <c:pt idx="18277">
                  <c:v>9.4350000000000005</c:v>
                </c:pt>
                <c:pt idx="18278">
                  <c:v>9.5090000000000003</c:v>
                </c:pt>
                <c:pt idx="18279">
                  <c:v>9.5830000000000002</c:v>
                </c:pt>
                <c:pt idx="18280">
                  <c:v>9.6319999999999997</c:v>
                </c:pt>
                <c:pt idx="18281">
                  <c:v>9.7059999999999995</c:v>
                </c:pt>
                <c:pt idx="18282">
                  <c:v>9.7560000000000002</c:v>
                </c:pt>
                <c:pt idx="18283">
                  <c:v>9.8049999999999997</c:v>
                </c:pt>
                <c:pt idx="18284">
                  <c:v>9.8539999999999992</c:v>
                </c:pt>
                <c:pt idx="18285">
                  <c:v>9.8539999999999992</c:v>
                </c:pt>
                <c:pt idx="18286">
                  <c:v>9.9280000000000008</c:v>
                </c:pt>
                <c:pt idx="18287">
                  <c:v>9.9770000000000003</c:v>
                </c:pt>
                <c:pt idx="18288">
                  <c:v>10.000999999999999</c:v>
                </c:pt>
                <c:pt idx="18289">
                  <c:v>10.026</c:v>
                </c:pt>
                <c:pt idx="18290">
                  <c:v>10.026</c:v>
                </c:pt>
                <c:pt idx="18291">
                  <c:v>10.026</c:v>
                </c:pt>
                <c:pt idx="18292">
                  <c:v>10.1</c:v>
                </c:pt>
                <c:pt idx="18293">
                  <c:v>10.124000000000001</c:v>
                </c:pt>
                <c:pt idx="18294">
                  <c:v>10.173</c:v>
                </c:pt>
                <c:pt idx="18295">
                  <c:v>10.198</c:v>
                </c:pt>
                <c:pt idx="18296">
                  <c:v>10.198</c:v>
                </c:pt>
                <c:pt idx="18297">
                  <c:v>10.148999999999999</c:v>
                </c:pt>
                <c:pt idx="18298">
                  <c:v>10.148999999999999</c:v>
                </c:pt>
                <c:pt idx="18299">
                  <c:v>10.173</c:v>
                </c:pt>
                <c:pt idx="18300">
                  <c:v>10.173</c:v>
                </c:pt>
                <c:pt idx="18301">
                  <c:v>10.173</c:v>
                </c:pt>
                <c:pt idx="18302">
                  <c:v>10.173</c:v>
                </c:pt>
                <c:pt idx="18303">
                  <c:v>10.173</c:v>
                </c:pt>
                <c:pt idx="18304">
                  <c:v>10.173</c:v>
                </c:pt>
                <c:pt idx="18305">
                  <c:v>10.173</c:v>
                </c:pt>
                <c:pt idx="18306">
                  <c:v>10.148999999999999</c:v>
                </c:pt>
                <c:pt idx="18307">
                  <c:v>10.124000000000001</c:v>
                </c:pt>
                <c:pt idx="18308">
                  <c:v>10.1</c:v>
                </c:pt>
                <c:pt idx="18309">
                  <c:v>10.074999999999999</c:v>
                </c:pt>
                <c:pt idx="18310">
                  <c:v>10.026</c:v>
                </c:pt>
                <c:pt idx="18311">
                  <c:v>10.026</c:v>
                </c:pt>
                <c:pt idx="18312">
                  <c:v>9.9770000000000003</c:v>
                </c:pt>
                <c:pt idx="18313">
                  <c:v>9.9280000000000008</c:v>
                </c:pt>
                <c:pt idx="18314">
                  <c:v>9.8789999999999996</c:v>
                </c:pt>
                <c:pt idx="18315">
                  <c:v>9.8290000000000006</c:v>
                </c:pt>
                <c:pt idx="18316">
                  <c:v>9.7799999999999994</c:v>
                </c:pt>
                <c:pt idx="18317">
                  <c:v>9.7560000000000002</c:v>
                </c:pt>
                <c:pt idx="18318">
                  <c:v>9.7059999999999995</c:v>
                </c:pt>
                <c:pt idx="18319">
                  <c:v>9.6820000000000004</c:v>
                </c:pt>
                <c:pt idx="18320">
                  <c:v>9.657</c:v>
                </c:pt>
                <c:pt idx="18321">
                  <c:v>9.6319999999999997</c:v>
                </c:pt>
                <c:pt idx="18322">
                  <c:v>9.5830000000000002</c:v>
                </c:pt>
                <c:pt idx="18323">
                  <c:v>9.5340000000000007</c:v>
                </c:pt>
                <c:pt idx="18324">
                  <c:v>9.5090000000000003</c:v>
                </c:pt>
                <c:pt idx="18325">
                  <c:v>9.4600000000000009</c:v>
                </c:pt>
                <c:pt idx="18326">
                  <c:v>9.4350000000000005</c:v>
                </c:pt>
                <c:pt idx="18327">
                  <c:v>9.41</c:v>
                </c:pt>
                <c:pt idx="18328">
                  <c:v>9.3859999999999992</c:v>
                </c:pt>
                <c:pt idx="18329">
                  <c:v>9.3610000000000007</c:v>
                </c:pt>
                <c:pt idx="18330">
                  <c:v>9.3610000000000007</c:v>
                </c:pt>
                <c:pt idx="18331">
                  <c:v>9.3360000000000003</c:v>
                </c:pt>
                <c:pt idx="18332">
                  <c:v>9.3360000000000003</c:v>
                </c:pt>
                <c:pt idx="18333">
                  <c:v>9.3119999999999994</c:v>
                </c:pt>
                <c:pt idx="18334">
                  <c:v>9.3119999999999994</c:v>
                </c:pt>
                <c:pt idx="18335">
                  <c:v>9.2870000000000008</c:v>
                </c:pt>
                <c:pt idx="18336">
                  <c:v>9.2620000000000005</c:v>
                </c:pt>
                <c:pt idx="18337">
                  <c:v>9.2620000000000005</c:v>
                </c:pt>
                <c:pt idx="18338">
                  <c:v>9.2620000000000005</c:v>
                </c:pt>
                <c:pt idx="18339">
                  <c:v>9.2379999999999995</c:v>
                </c:pt>
                <c:pt idx="18340">
                  <c:v>9.2379999999999995</c:v>
                </c:pt>
                <c:pt idx="18341">
                  <c:v>9.2379999999999995</c:v>
                </c:pt>
                <c:pt idx="18342">
                  <c:v>9.2129999999999992</c:v>
                </c:pt>
                <c:pt idx="18343">
                  <c:v>9.2129999999999992</c:v>
                </c:pt>
                <c:pt idx="18344">
                  <c:v>9.1880000000000006</c:v>
                </c:pt>
                <c:pt idx="18345">
                  <c:v>9.1880000000000006</c:v>
                </c:pt>
                <c:pt idx="18346">
                  <c:v>9.1630000000000003</c:v>
                </c:pt>
                <c:pt idx="18347">
                  <c:v>9.1630000000000003</c:v>
                </c:pt>
                <c:pt idx="18348">
                  <c:v>9.1389999999999993</c:v>
                </c:pt>
                <c:pt idx="18349">
                  <c:v>9.1389999999999993</c:v>
                </c:pt>
                <c:pt idx="18350">
                  <c:v>9.1389999999999993</c:v>
                </c:pt>
                <c:pt idx="18351">
                  <c:v>9.1140000000000008</c:v>
                </c:pt>
                <c:pt idx="18352">
                  <c:v>9.1140000000000008</c:v>
                </c:pt>
                <c:pt idx="18353">
                  <c:v>9.0890000000000004</c:v>
                </c:pt>
                <c:pt idx="18354">
                  <c:v>9.0890000000000004</c:v>
                </c:pt>
                <c:pt idx="18355">
                  <c:v>9.0890000000000004</c:v>
                </c:pt>
                <c:pt idx="18356">
                  <c:v>9.0640000000000001</c:v>
                </c:pt>
                <c:pt idx="18357">
                  <c:v>9.0640000000000001</c:v>
                </c:pt>
                <c:pt idx="18358">
                  <c:v>9.0640000000000001</c:v>
                </c:pt>
                <c:pt idx="18359">
                  <c:v>9.0640000000000001</c:v>
                </c:pt>
                <c:pt idx="18360">
                  <c:v>9.0640000000000001</c:v>
                </c:pt>
                <c:pt idx="18361">
                  <c:v>9.0640000000000001</c:v>
                </c:pt>
                <c:pt idx="18362">
                  <c:v>9.0640000000000001</c:v>
                </c:pt>
                <c:pt idx="18363">
                  <c:v>9.0640000000000001</c:v>
                </c:pt>
                <c:pt idx="18364">
                  <c:v>9.0640000000000001</c:v>
                </c:pt>
                <c:pt idx="18365">
                  <c:v>9.0640000000000001</c:v>
                </c:pt>
                <c:pt idx="18366">
                  <c:v>9.0890000000000004</c:v>
                </c:pt>
                <c:pt idx="18367">
                  <c:v>9.1140000000000008</c:v>
                </c:pt>
                <c:pt idx="18368">
                  <c:v>9.1389999999999993</c:v>
                </c:pt>
                <c:pt idx="18369">
                  <c:v>9.1880000000000006</c:v>
                </c:pt>
                <c:pt idx="18370">
                  <c:v>9.2870000000000008</c:v>
                </c:pt>
                <c:pt idx="18371">
                  <c:v>9.3610000000000007</c:v>
                </c:pt>
                <c:pt idx="18372">
                  <c:v>9.4350000000000005</c:v>
                </c:pt>
                <c:pt idx="18373">
                  <c:v>9.5090000000000003</c:v>
                </c:pt>
                <c:pt idx="18374">
                  <c:v>9.5830000000000002</c:v>
                </c:pt>
                <c:pt idx="18375">
                  <c:v>9.657</c:v>
                </c:pt>
                <c:pt idx="18376">
                  <c:v>9.7059999999999995</c:v>
                </c:pt>
                <c:pt idx="18377">
                  <c:v>9.7309999999999999</c:v>
                </c:pt>
                <c:pt idx="18378">
                  <c:v>9.7799999999999994</c:v>
                </c:pt>
                <c:pt idx="18379">
                  <c:v>9.8290000000000006</c:v>
                </c:pt>
                <c:pt idx="18380">
                  <c:v>9.8789999999999996</c:v>
                </c:pt>
                <c:pt idx="18381">
                  <c:v>9.9030000000000005</c:v>
                </c:pt>
                <c:pt idx="18382">
                  <c:v>9.9770000000000003</c:v>
                </c:pt>
                <c:pt idx="18383">
                  <c:v>10.026</c:v>
                </c:pt>
                <c:pt idx="18384">
                  <c:v>10.051</c:v>
                </c:pt>
                <c:pt idx="18385">
                  <c:v>10.074999999999999</c:v>
                </c:pt>
                <c:pt idx="18386">
                  <c:v>10.124000000000001</c:v>
                </c:pt>
                <c:pt idx="18387">
                  <c:v>10.124000000000001</c:v>
                </c:pt>
                <c:pt idx="18388">
                  <c:v>10.148999999999999</c:v>
                </c:pt>
                <c:pt idx="18389">
                  <c:v>10.173</c:v>
                </c:pt>
                <c:pt idx="18390">
                  <c:v>10.222</c:v>
                </c:pt>
                <c:pt idx="18391">
                  <c:v>10.222</c:v>
                </c:pt>
                <c:pt idx="18392">
                  <c:v>10.247</c:v>
                </c:pt>
                <c:pt idx="18393">
                  <c:v>10.222</c:v>
                </c:pt>
                <c:pt idx="18394">
                  <c:v>10.222</c:v>
                </c:pt>
                <c:pt idx="18395">
                  <c:v>10.247</c:v>
                </c:pt>
                <c:pt idx="18396">
                  <c:v>10.271000000000001</c:v>
                </c:pt>
                <c:pt idx="18397">
                  <c:v>10.32</c:v>
                </c:pt>
                <c:pt idx="18398">
                  <c:v>10.295999999999999</c:v>
                </c:pt>
                <c:pt idx="18399">
                  <c:v>10.222</c:v>
                </c:pt>
                <c:pt idx="18400">
                  <c:v>10.173</c:v>
                </c:pt>
                <c:pt idx="18401">
                  <c:v>10.173</c:v>
                </c:pt>
                <c:pt idx="18402">
                  <c:v>10.198</c:v>
                </c:pt>
                <c:pt idx="18403">
                  <c:v>10.173</c:v>
                </c:pt>
                <c:pt idx="18404">
                  <c:v>10.148999999999999</c:v>
                </c:pt>
                <c:pt idx="18405">
                  <c:v>10.148999999999999</c:v>
                </c:pt>
                <c:pt idx="18406">
                  <c:v>10.1</c:v>
                </c:pt>
                <c:pt idx="18407">
                  <c:v>10.026</c:v>
                </c:pt>
                <c:pt idx="18408">
                  <c:v>9.9770000000000003</c:v>
                </c:pt>
                <c:pt idx="18409">
                  <c:v>9.952</c:v>
                </c:pt>
                <c:pt idx="18410">
                  <c:v>9.9280000000000008</c:v>
                </c:pt>
                <c:pt idx="18411">
                  <c:v>9.8789999999999996</c:v>
                </c:pt>
                <c:pt idx="18412">
                  <c:v>9.8290000000000006</c:v>
                </c:pt>
                <c:pt idx="18413">
                  <c:v>9.7799999999999994</c:v>
                </c:pt>
                <c:pt idx="18414">
                  <c:v>9.7309999999999999</c:v>
                </c:pt>
                <c:pt idx="18415">
                  <c:v>9.7309999999999999</c:v>
                </c:pt>
                <c:pt idx="18416">
                  <c:v>9.7059999999999995</c:v>
                </c:pt>
                <c:pt idx="18417">
                  <c:v>9.657</c:v>
                </c:pt>
                <c:pt idx="18418">
                  <c:v>9.6080000000000005</c:v>
                </c:pt>
                <c:pt idx="18419">
                  <c:v>9.5830000000000002</c:v>
                </c:pt>
                <c:pt idx="18420">
                  <c:v>9.5579999999999998</c:v>
                </c:pt>
                <c:pt idx="18421">
                  <c:v>9.5340000000000007</c:v>
                </c:pt>
                <c:pt idx="18422">
                  <c:v>9.4849999999999994</c:v>
                </c:pt>
                <c:pt idx="18423">
                  <c:v>9.4600000000000009</c:v>
                </c:pt>
                <c:pt idx="18424">
                  <c:v>9.4350000000000005</c:v>
                </c:pt>
                <c:pt idx="18425">
                  <c:v>9.3859999999999992</c:v>
                </c:pt>
                <c:pt idx="18426">
                  <c:v>9.3859999999999992</c:v>
                </c:pt>
                <c:pt idx="18427">
                  <c:v>9.3859999999999992</c:v>
                </c:pt>
                <c:pt idx="18428">
                  <c:v>9.3610000000000007</c:v>
                </c:pt>
                <c:pt idx="18429">
                  <c:v>9.3360000000000003</c:v>
                </c:pt>
                <c:pt idx="18430">
                  <c:v>9.3360000000000003</c:v>
                </c:pt>
                <c:pt idx="18431">
                  <c:v>9.3360000000000003</c:v>
                </c:pt>
                <c:pt idx="18432">
                  <c:v>9.3119999999999994</c:v>
                </c:pt>
                <c:pt idx="18433">
                  <c:v>9.2870000000000008</c:v>
                </c:pt>
                <c:pt idx="18434">
                  <c:v>9.2870000000000008</c:v>
                </c:pt>
                <c:pt idx="18435">
                  <c:v>9.2620000000000005</c:v>
                </c:pt>
                <c:pt idx="18436">
                  <c:v>9.2620000000000005</c:v>
                </c:pt>
                <c:pt idx="18437">
                  <c:v>9.2620000000000005</c:v>
                </c:pt>
                <c:pt idx="18438">
                  <c:v>9.2379999999999995</c:v>
                </c:pt>
                <c:pt idx="18439">
                  <c:v>9.2379999999999995</c:v>
                </c:pt>
                <c:pt idx="18440">
                  <c:v>9.2379999999999995</c:v>
                </c:pt>
                <c:pt idx="18441">
                  <c:v>9.2129999999999992</c:v>
                </c:pt>
                <c:pt idx="18442">
                  <c:v>9.1880000000000006</c:v>
                </c:pt>
                <c:pt idx="18443">
                  <c:v>9.1880000000000006</c:v>
                </c:pt>
                <c:pt idx="18444">
                  <c:v>9.1880000000000006</c:v>
                </c:pt>
                <c:pt idx="18445">
                  <c:v>9.1630000000000003</c:v>
                </c:pt>
                <c:pt idx="18446">
                  <c:v>9.1630000000000003</c:v>
                </c:pt>
                <c:pt idx="18447">
                  <c:v>9.1389999999999993</c:v>
                </c:pt>
                <c:pt idx="18448">
                  <c:v>9.1389999999999993</c:v>
                </c:pt>
                <c:pt idx="18449">
                  <c:v>9.1389999999999993</c:v>
                </c:pt>
                <c:pt idx="18450">
                  <c:v>9.1389999999999993</c:v>
                </c:pt>
                <c:pt idx="18451">
                  <c:v>9.1140000000000008</c:v>
                </c:pt>
                <c:pt idx="18452">
                  <c:v>9.1140000000000008</c:v>
                </c:pt>
                <c:pt idx="18453">
                  <c:v>9.1140000000000008</c:v>
                </c:pt>
                <c:pt idx="18454">
                  <c:v>9.1140000000000008</c:v>
                </c:pt>
                <c:pt idx="18455">
                  <c:v>9.1140000000000008</c:v>
                </c:pt>
                <c:pt idx="18456">
                  <c:v>9.1140000000000008</c:v>
                </c:pt>
                <c:pt idx="18457">
                  <c:v>9.1140000000000008</c:v>
                </c:pt>
                <c:pt idx="18458">
                  <c:v>9.1140000000000008</c:v>
                </c:pt>
                <c:pt idx="18459">
                  <c:v>9.1389999999999993</c:v>
                </c:pt>
                <c:pt idx="18460">
                  <c:v>9.1389999999999993</c:v>
                </c:pt>
                <c:pt idx="18461">
                  <c:v>9.1389999999999993</c:v>
                </c:pt>
                <c:pt idx="18462">
                  <c:v>9.1630000000000003</c:v>
                </c:pt>
                <c:pt idx="18463">
                  <c:v>9.1880000000000006</c:v>
                </c:pt>
                <c:pt idx="18464">
                  <c:v>9.2379999999999995</c:v>
                </c:pt>
                <c:pt idx="18465">
                  <c:v>9.2870000000000008</c:v>
                </c:pt>
                <c:pt idx="18466">
                  <c:v>9.3610000000000007</c:v>
                </c:pt>
                <c:pt idx="18467">
                  <c:v>9.4350000000000005</c:v>
                </c:pt>
                <c:pt idx="18468">
                  <c:v>9.4849999999999994</c:v>
                </c:pt>
                <c:pt idx="18469">
                  <c:v>9.5340000000000007</c:v>
                </c:pt>
                <c:pt idx="18470">
                  <c:v>9.6080000000000005</c:v>
                </c:pt>
                <c:pt idx="18471">
                  <c:v>9.657</c:v>
                </c:pt>
                <c:pt idx="18472">
                  <c:v>9.7059999999999995</c:v>
                </c:pt>
                <c:pt idx="18473">
                  <c:v>9.7799999999999994</c:v>
                </c:pt>
                <c:pt idx="18474">
                  <c:v>9.7059999999999995</c:v>
                </c:pt>
                <c:pt idx="18475">
                  <c:v>9.7560000000000002</c:v>
                </c:pt>
                <c:pt idx="18476">
                  <c:v>9.8789999999999996</c:v>
                </c:pt>
                <c:pt idx="18477">
                  <c:v>9.9030000000000005</c:v>
                </c:pt>
                <c:pt idx="18478">
                  <c:v>9.9770000000000003</c:v>
                </c:pt>
                <c:pt idx="18479">
                  <c:v>10.124000000000001</c:v>
                </c:pt>
                <c:pt idx="18480">
                  <c:v>10.148999999999999</c:v>
                </c:pt>
                <c:pt idx="18481">
                  <c:v>10.198</c:v>
                </c:pt>
                <c:pt idx="18482">
                  <c:v>10.222</c:v>
                </c:pt>
                <c:pt idx="18483">
                  <c:v>10.222</c:v>
                </c:pt>
                <c:pt idx="18484">
                  <c:v>10.271000000000001</c:v>
                </c:pt>
                <c:pt idx="18485">
                  <c:v>10.222</c:v>
                </c:pt>
                <c:pt idx="18486">
                  <c:v>10.222</c:v>
                </c:pt>
                <c:pt idx="18487">
                  <c:v>10.173</c:v>
                </c:pt>
                <c:pt idx="18488">
                  <c:v>10.198</c:v>
                </c:pt>
                <c:pt idx="18489">
                  <c:v>10.222</c:v>
                </c:pt>
                <c:pt idx="18490">
                  <c:v>10.148999999999999</c:v>
                </c:pt>
                <c:pt idx="18491">
                  <c:v>10.1</c:v>
                </c:pt>
                <c:pt idx="18492">
                  <c:v>10.074999999999999</c:v>
                </c:pt>
                <c:pt idx="18493">
                  <c:v>10.1</c:v>
                </c:pt>
                <c:pt idx="18494">
                  <c:v>10.173</c:v>
                </c:pt>
                <c:pt idx="18495">
                  <c:v>10.222</c:v>
                </c:pt>
                <c:pt idx="18496">
                  <c:v>10.247</c:v>
                </c:pt>
                <c:pt idx="18497">
                  <c:v>10.222</c:v>
                </c:pt>
                <c:pt idx="18498">
                  <c:v>10.148999999999999</c:v>
                </c:pt>
                <c:pt idx="18499">
                  <c:v>10.074999999999999</c:v>
                </c:pt>
                <c:pt idx="18500">
                  <c:v>10.074999999999999</c:v>
                </c:pt>
                <c:pt idx="18501">
                  <c:v>10.173</c:v>
                </c:pt>
                <c:pt idx="18502">
                  <c:v>10.148999999999999</c:v>
                </c:pt>
                <c:pt idx="18503">
                  <c:v>10.1</c:v>
                </c:pt>
                <c:pt idx="18504">
                  <c:v>10.074999999999999</c:v>
                </c:pt>
                <c:pt idx="18505">
                  <c:v>10.026</c:v>
                </c:pt>
                <c:pt idx="18506">
                  <c:v>9.9280000000000008</c:v>
                </c:pt>
                <c:pt idx="18507">
                  <c:v>9.8789999999999996</c:v>
                </c:pt>
                <c:pt idx="18508">
                  <c:v>9.8789999999999996</c:v>
                </c:pt>
                <c:pt idx="18509">
                  <c:v>9.8539999999999992</c:v>
                </c:pt>
                <c:pt idx="18510">
                  <c:v>9.8290000000000006</c:v>
                </c:pt>
                <c:pt idx="18511">
                  <c:v>9.7799999999999994</c:v>
                </c:pt>
                <c:pt idx="18512">
                  <c:v>9.7560000000000002</c:v>
                </c:pt>
                <c:pt idx="18513">
                  <c:v>9.7560000000000002</c:v>
                </c:pt>
                <c:pt idx="18514">
                  <c:v>9.7309999999999999</c:v>
                </c:pt>
                <c:pt idx="18515">
                  <c:v>9.7309999999999999</c:v>
                </c:pt>
                <c:pt idx="18516">
                  <c:v>9.7309999999999999</c:v>
                </c:pt>
                <c:pt idx="18517">
                  <c:v>9.6820000000000004</c:v>
                </c:pt>
                <c:pt idx="18518">
                  <c:v>9.657</c:v>
                </c:pt>
                <c:pt idx="18519">
                  <c:v>9.657</c:v>
                </c:pt>
                <c:pt idx="18520">
                  <c:v>9.6319999999999997</c:v>
                </c:pt>
                <c:pt idx="18521">
                  <c:v>9.5830000000000002</c:v>
                </c:pt>
                <c:pt idx="18522">
                  <c:v>9.5340000000000007</c:v>
                </c:pt>
                <c:pt idx="18523">
                  <c:v>9.5340000000000007</c:v>
                </c:pt>
                <c:pt idx="18524">
                  <c:v>9.5090000000000003</c:v>
                </c:pt>
                <c:pt idx="18525">
                  <c:v>9.4849999999999994</c:v>
                </c:pt>
                <c:pt idx="18526">
                  <c:v>9.4600000000000009</c:v>
                </c:pt>
                <c:pt idx="18527">
                  <c:v>9.4350000000000005</c:v>
                </c:pt>
                <c:pt idx="18528">
                  <c:v>9.4350000000000005</c:v>
                </c:pt>
                <c:pt idx="18529">
                  <c:v>9.41</c:v>
                </c:pt>
                <c:pt idx="18530">
                  <c:v>9.3859999999999992</c:v>
                </c:pt>
                <c:pt idx="18531">
                  <c:v>9.3859999999999992</c:v>
                </c:pt>
                <c:pt idx="18532">
                  <c:v>9.3610000000000007</c:v>
                </c:pt>
                <c:pt idx="18533">
                  <c:v>9.3610000000000007</c:v>
                </c:pt>
                <c:pt idx="18534">
                  <c:v>9.3360000000000003</c:v>
                </c:pt>
                <c:pt idx="18535">
                  <c:v>9.3360000000000003</c:v>
                </c:pt>
                <c:pt idx="18536">
                  <c:v>9.3360000000000003</c:v>
                </c:pt>
                <c:pt idx="18537">
                  <c:v>9.3360000000000003</c:v>
                </c:pt>
                <c:pt idx="18538">
                  <c:v>9.3119999999999994</c:v>
                </c:pt>
                <c:pt idx="18539">
                  <c:v>9.3119999999999994</c:v>
                </c:pt>
                <c:pt idx="18540">
                  <c:v>9.2870000000000008</c:v>
                </c:pt>
                <c:pt idx="18541">
                  <c:v>9.2870000000000008</c:v>
                </c:pt>
                <c:pt idx="18542">
                  <c:v>9.2870000000000008</c:v>
                </c:pt>
                <c:pt idx="18543">
                  <c:v>9.2620000000000005</c:v>
                </c:pt>
                <c:pt idx="18544">
                  <c:v>9.2620000000000005</c:v>
                </c:pt>
                <c:pt idx="18545">
                  <c:v>9.2379999999999995</c:v>
                </c:pt>
                <c:pt idx="18546">
                  <c:v>9.2379999999999995</c:v>
                </c:pt>
                <c:pt idx="18547">
                  <c:v>9.2379999999999995</c:v>
                </c:pt>
                <c:pt idx="18548">
                  <c:v>9.2379999999999995</c:v>
                </c:pt>
                <c:pt idx="18549">
                  <c:v>9.2379999999999995</c:v>
                </c:pt>
                <c:pt idx="18550">
                  <c:v>9.2379999999999995</c:v>
                </c:pt>
                <c:pt idx="18551">
                  <c:v>9.2379999999999995</c:v>
                </c:pt>
                <c:pt idx="18552">
                  <c:v>9.2379999999999995</c:v>
                </c:pt>
                <c:pt idx="18553">
                  <c:v>9.2379999999999995</c:v>
                </c:pt>
                <c:pt idx="18554">
                  <c:v>9.2379999999999995</c:v>
                </c:pt>
                <c:pt idx="18555">
                  <c:v>9.2379999999999995</c:v>
                </c:pt>
                <c:pt idx="18556">
                  <c:v>9.2379999999999995</c:v>
                </c:pt>
                <c:pt idx="18557">
                  <c:v>9.2379999999999995</c:v>
                </c:pt>
                <c:pt idx="18558">
                  <c:v>9.2620000000000005</c:v>
                </c:pt>
                <c:pt idx="18559">
                  <c:v>9.3119999999999994</c:v>
                </c:pt>
                <c:pt idx="18560">
                  <c:v>9.3360000000000003</c:v>
                </c:pt>
                <c:pt idx="18561">
                  <c:v>9.3859999999999992</c:v>
                </c:pt>
                <c:pt idx="18562">
                  <c:v>9.4849999999999994</c:v>
                </c:pt>
                <c:pt idx="18563">
                  <c:v>9.5830000000000002</c:v>
                </c:pt>
                <c:pt idx="18564">
                  <c:v>9.5830000000000002</c:v>
                </c:pt>
                <c:pt idx="18565">
                  <c:v>9.6080000000000005</c:v>
                </c:pt>
                <c:pt idx="18566">
                  <c:v>9.6319999999999997</c:v>
                </c:pt>
                <c:pt idx="18567">
                  <c:v>9.7309999999999999</c:v>
                </c:pt>
                <c:pt idx="18568">
                  <c:v>9.8049999999999997</c:v>
                </c:pt>
                <c:pt idx="18569">
                  <c:v>9.7799999999999994</c:v>
                </c:pt>
                <c:pt idx="18570">
                  <c:v>9.7799999999999994</c:v>
                </c:pt>
                <c:pt idx="18571">
                  <c:v>9.8049999999999997</c:v>
                </c:pt>
                <c:pt idx="18572">
                  <c:v>9.952</c:v>
                </c:pt>
                <c:pt idx="18573">
                  <c:v>9.9770000000000003</c:v>
                </c:pt>
                <c:pt idx="18574">
                  <c:v>10.074999999999999</c:v>
                </c:pt>
                <c:pt idx="18575">
                  <c:v>10.124000000000001</c:v>
                </c:pt>
                <c:pt idx="18576">
                  <c:v>10.173</c:v>
                </c:pt>
                <c:pt idx="18577">
                  <c:v>10.198</c:v>
                </c:pt>
                <c:pt idx="18578">
                  <c:v>10.222</c:v>
                </c:pt>
                <c:pt idx="18579">
                  <c:v>10.271000000000001</c:v>
                </c:pt>
                <c:pt idx="18580">
                  <c:v>10.32</c:v>
                </c:pt>
                <c:pt idx="18581">
                  <c:v>10.345000000000001</c:v>
                </c:pt>
                <c:pt idx="18582">
                  <c:v>10.345000000000001</c:v>
                </c:pt>
                <c:pt idx="18583">
                  <c:v>10.345000000000001</c:v>
                </c:pt>
                <c:pt idx="18584">
                  <c:v>10.394</c:v>
                </c:pt>
                <c:pt idx="18585">
                  <c:v>10.32</c:v>
                </c:pt>
                <c:pt idx="18586">
                  <c:v>10.394</c:v>
                </c:pt>
                <c:pt idx="18587">
                  <c:v>10.467000000000001</c:v>
                </c:pt>
                <c:pt idx="18588">
                  <c:v>10.467000000000001</c:v>
                </c:pt>
                <c:pt idx="18589">
                  <c:v>10.417999999999999</c:v>
                </c:pt>
                <c:pt idx="18590">
                  <c:v>10.417999999999999</c:v>
                </c:pt>
                <c:pt idx="18591">
                  <c:v>10.417999999999999</c:v>
                </c:pt>
                <c:pt idx="18592">
                  <c:v>10.417999999999999</c:v>
                </c:pt>
                <c:pt idx="18593">
                  <c:v>10.443</c:v>
                </c:pt>
                <c:pt idx="18594">
                  <c:v>10.417999999999999</c:v>
                </c:pt>
                <c:pt idx="18595">
                  <c:v>10.394</c:v>
                </c:pt>
                <c:pt idx="18596">
                  <c:v>10.394</c:v>
                </c:pt>
                <c:pt idx="18597">
                  <c:v>10.345000000000001</c:v>
                </c:pt>
                <c:pt idx="18598">
                  <c:v>10.32</c:v>
                </c:pt>
                <c:pt idx="18599">
                  <c:v>10.295999999999999</c:v>
                </c:pt>
                <c:pt idx="18600">
                  <c:v>10.247</c:v>
                </c:pt>
                <c:pt idx="18601">
                  <c:v>10.222</c:v>
                </c:pt>
                <c:pt idx="18602">
                  <c:v>10.148999999999999</c:v>
                </c:pt>
                <c:pt idx="18603">
                  <c:v>10.074999999999999</c:v>
                </c:pt>
                <c:pt idx="18604">
                  <c:v>10.051</c:v>
                </c:pt>
                <c:pt idx="18605">
                  <c:v>10.000999999999999</c:v>
                </c:pt>
                <c:pt idx="18606">
                  <c:v>9.9770000000000003</c:v>
                </c:pt>
                <c:pt idx="18607">
                  <c:v>9.9280000000000008</c:v>
                </c:pt>
                <c:pt idx="18608">
                  <c:v>9.9030000000000005</c:v>
                </c:pt>
                <c:pt idx="18609">
                  <c:v>9.8539999999999992</c:v>
                </c:pt>
                <c:pt idx="18610">
                  <c:v>9.8049999999999997</c:v>
                </c:pt>
                <c:pt idx="18611">
                  <c:v>9.7309999999999999</c:v>
                </c:pt>
                <c:pt idx="18612">
                  <c:v>9.7309999999999999</c:v>
                </c:pt>
                <c:pt idx="18613">
                  <c:v>9.7059999999999995</c:v>
                </c:pt>
                <c:pt idx="18614">
                  <c:v>9.6820000000000004</c:v>
                </c:pt>
                <c:pt idx="18615">
                  <c:v>9.6319999999999997</c:v>
                </c:pt>
                <c:pt idx="18616">
                  <c:v>9.5830000000000002</c:v>
                </c:pt>
                <c:pt idx="18617">
                  <c:v>9.5830000000000002</c:v>
                </c:pt>
                <c:pt idx="18618">
                  <c:v>9.5830000000000002</c:v>
                </c:pt>
                <c:pt idx="18619">
                  <c:v>9.5579999999999998</c:v>
                </c:pt>
                <c:pt idx="18620">
                  <c:v>9.5579999999999998</c:v>
                </c:pt>
                <c:pt idx="18621">
                  <c:v>9.5340000000000007</c:v>
                </c:pt>
                <c:pt idx="18622">
                  <c:v>9.4849999999999994</c:v>
                </c:pt>
                <c:pt idx="18623">
                  <c:v>9.4849999999999994</c:v>
                </c:pt>
                <c:pt idx="18624">
                  <c:v>9.4350000000000005</c:v>
                </c:pt>
                <c:pt idx="18625">
                  <c:v>9.4350000000000005</c:v>
                </c:pt>
                <c:pt idx="18626">
                  <c:v>9.41</c:v>
                </c:pt>
                <c:pt idx="18627">
                  <c:v>9.41</c:v>
                </c:pt>
                <c:pt idx="18628">
                  <c:v>9.3859999999999992</c:v>
                </c:pt>
                <c:pt idx="18629">
                  <c:v>9.3859999999999992</c:v>
                </c:pt>
                <c:pt idx="18630">
                  <c:v>9.3610000000000007</c:v>
                </c:pt>
                <c:pt idx="18631">
                  <c:v>9.3360000000000003</c:v>
                </c:pt>
                <c:pt idx="18632">
                  <c:v>9.3360000000000003</c:v>
                </c:pt>
                <c:pt idx="18633">
                  <c:v>9.3360000000000003</c:v>
                </c:pt>
                <c:pt idx="18634">
                  <c:v>9.3360000000000003</c:v>
                </c:pt>
                <c:pt idx="18635">
                  <c:v>9.3119999999999994</c:v>
                </c:pt>
                <c:pt idx="18636">
                  <c:v>9.2870000000000008</c:v>
                </c:pt>
                <c:pt idx="18637">
                  <c:v>9.2870000000000008</c:v>
                </c:pt>
                <c:pt idx="18638">
                  <c:v>9.2620000000000005</c:v>
                </c:pt>
                <c:pt idx="18639">
                  <c:v>9.2620000000000005</c:v>
                </c:pt>
                <c:pt idx="18640">
                  <c:v>9.2620000000000005</c:v>
                </c:pt>
                <c:pt idx="18641">
                  <c:v>9.2379999999999995</c:v>
                </c:pt>
                <c:pt idx="18642">
                  <c:v>9.2379999999999995</c:v>
                </c:pt>
                <c:pt idx="18643">
                  <c:v>9.2379999999999995</c:v>
                </c:pt>
                <c:pt idx="18644">
                  <c:v>9.2129999999999992</c:v>
                </c:pt>
                <c:pt idx="18645">
                  <c:v>9.1880000000000006</c:v>
                </c:pt>
                <c:pt idx="18646">
                  <c:v>9.1880000000000006</c:v>
                </c:pt>
                <c:pt idx="18647">
                  <c:v>9.1880000000000006</c:v>
                </c:pt>
                <c:pt idx="18648">
                  <c:v>9.1880000000000006</c:v>
                </c:pt>
                <c:pt idx="18649">
                  <c:v>9.1880000000000006</c:v>
                </c:pt>
                <c:pt idx="18650">
                  <c:v>9.1630000000000003</c:v>
                </c:pt>
                <c:pt idx="18651">
                  <c:v>9.1880000000000006</c:v>
                </c:pt>
                <c:pt idx="18652">
                  <c:v>9.1880000000000006</c:v>
                </c:pt>
                <c:pt idx="18653">
                  <c:v>9.1880000000000006</c:v>
                </c:pt>
                <c:pt idx="18654">
                  <c:v>9.1880000000000006</c:v>
                </c:pt>
                <c:pt idx="18655">
                  <c:v>9.2129999999999992</c:v>
                </c:pt>
                <c:pt idx="18656">
                  <c:v>9.2620000000000005</c:v>
                </c:pt>
                <c:pt idx="18657">
                  <c:v>9.3119999999999994</c:v>
                </c:pt>
                <c:pt idx="18658">
                  <c:v>9.3859999999999992</c:v>
                </c:pt>
                <c:pt idx="18659">
                  <c:v>9.4849999999999994</c:v>
                </c:pt>
                <c:pt idx="18660">
                  <c:v>9.5579999999999998</c:v>
                </c:pt>
                <c:pt idx="18661">
                  <c:v>9.6080000000000005</c:v>
                </c:pt>
                <c:pt idx="18662">
                  <c:v>9.6820000000000004</c:v>
                </c:pt>
                <c:pt idx="18663">
                  <c:v>9.7560000000000002</c:v>
                </c:pt>
                <c:pt idx="18664">
                  <c:v>9.8049999999999997</c:v>
                </c:pt>
                <c:pt idx="18665">
                  <c:v>9.8290000000000006</c:v>
                </c:pt>
                <c:pt idx="18666">
                  <c:v>9.9280000000000008</c:v>
                </c:pt>
                <c:pt idx="18667">
                  <c:v>10.074999999999999</c:v>
                </c:pt>
                <c:pt idx="18668">
                  <c:v>10.222</c:v>
                </c:pt>
                <c:pt idx="18669">
                  <c:v>10.247</c:v>
                </c:pt>
                <c:pt idx="18670">
                  <c:v>10.295999999999999</c:v>
                </c:pt>
                <c:pt idx="18671">
                  <c:v>10.32</c:v>
                </c:pt>
                <c:pt idx="18672">
                  <c:v>10.345000000000001</c:v>
                </c:pt>
                <c:pt idx="18673">
                  <c:v>10.369</c:v>
                </c:pt>
                <c:pt idx="18674">
                  <c:v>10.417999999999999</c:v>
                </c:pt>
                <c:pt idx="18675">
                  <c:v>10.492000000000001</c:v>
                </c:pt>
                <c:pt idx="18676">
                  <c:v>10.492000000000001</c:v>
                </c:pt>
                <c:pt idx="18677">
                  <c:v>10.516</c:v>
                </c:pt>
                <c:pt idx="18678">
                  <c:v>10.59</c:v>
                </c:pt>
                <c:pt idx="18679">
                  <c:v>10.59</c:v>
                </c:pt>
                <c:pt idx="18680">
                  <c:v>10.541</c:v>
                </c:pt>
                <c:pt idx="18681">
                  <c:v>10.516</c:v>
                </c:pt>
                <c:pt idx="18682">
                  <c:v>10.541</c:v>
                </c:pt>
                <c:pt idx="18683">
                  <c:v>10.541</c:v>
                </c:pt>
                <c:pt idx="18684">
                  <c:v>10.565</c:v>
                </c:pt>
                <c:pt idx="18685">
                  <c:v>10.516</c:v>
                </c:pt>
                <c:pt idx="18686">
                  <c:v>10.516</c:v>
                </c:pt>
                <c:pt idx="18687">
                  <c:v>10.492000000000001</c:v>
                </c:pt>
                <c:pt idx="18688">
                  <c:v>10.541</c:v>
                </c:pt>
                <c:pt idx="18689">
                  <c:v>10.565</c:v>
                </c:pt>
                <c:pt idx="18690">
                  <c:v>10.516</c:v>
                </c:pt>
                <c:pt idx="18691">
                  <c:v>10.467000000000001</c:v>
                </c:pt>
                <c:pt idx="18692">
                  <c:v>10.417999999999999</c:v>
                </c:pt>
                <c:pt idx="18693">
                  <c:v>10.369</c:v>
                </c:pt>
                <c:pt idx="18694">
                  <c:v>10.295999999999999</c:v>
                </c:pt>
                <c:pt idx="18695">
                  <c:v>10.198</c:v>
                </c:pt>
                <c:pt idx="18696">
                  <c:v>10.173</c:v>
                </c:pt>
                <c:pt idx="18697">
                  <c:v>10.1</c:v>
                </c:pt>
                <c:pt idx="18698">
                  <c:v>9.9770000000000003</c:v>
                </c:pt>
                <c:pt idx="18699">
                  <c:v>9.8789999999999996</c:v>
                </c:pt>
                <c:pt idx="18700">
                  <c:v>9.8290000000000006</c:v>
                </c:pt>
                <c:pt idx="18701">
                  <c:v>9.8049999999999997</c:v>
                </c:pt>
                <c:pt idx="18702">
                  <c:v>9.7560000000000002</c:v>
                </c:pt>
                <c:pt idx="18703">
                  <c:v>9.7309999999999999</c:v>
                </c:pt>
                <c:pt idx="18704">
                  <c:v>9.6820000000000004</c:v>
                </c:pt>
                <c:pt idx="18705">
                  <c:v>9.5830000000000002</c:v>
                </c:pt>
                <c:pt idx="18706">
                  <c:v>9.5340000000000007</c:v>
                </c:pt>
                <c:pt idx="18707">
                  <c:v>9.4849999999999994</c:v>
                </c:pt>
                <c:pt idx="18708">
                  <c:v>9.4600000000000009</c:v>
                </c:pt>
                <c:pt idx="18709">
                  <c:v>9.4350000000000005</c:v>
                </c:pt>
                <c:pt idx="18710">
                  <c:v>9.41</c:v>
                </c:pt>
                <c:pt idx="18711">
                  <c:v>9.4350000000000005</c:v>
                </c:pt>
                <c:pt idx="18712">
                  <c:v>9.41</c:v>
                </c:pt>
                <c:pt idx="18713">
                  <c:v>9.3859999999999992</c:v>
                </c:pt>
                <c:pt idx="18714">
                  <c:v>9.3859999999999992</c:v>
                </c:pt>
                <c:pt idx="18715">
                  <c:v>9.3859999999999992</c:v>
                </c:pt>
                <c:pt idx="18716">
                  <c:v>9.3859999999999992</c:v>
                </c:pt>
                <c:pt idx="18717">
                  <c:v>9.3610000000000007</c:v>
                </c:pt>
                <c:pt idx="18718">
                  <c:v>9.3859999999999992</c:v>
                </c:pt>
                <c:pt idx="18719">
                  <c:v>9.3610000000000007</c:v>
                </c:pt>
                <c:pt idx="18720">
                  <c:v>9.3360000000000003</c:v>
                </c:pt>
                <c:pt idx="18721">
                  <c:v>9.3360000000000003</c:v>
                </c:pt>
                <c:pt idx="18722">
                  <c:v>9.3360000000000003</c:v>
                </c:pt>
                <c:pt idx="18723">
                  <c:v>9.3360000000000003</c:v>
                </c:pt>
                <c:pt idx="18724">
                  <c:v>9.3360000000000003</c:v>
                </c:pt>
                <c:pt idx="18725">
                  <c:v>9.3119999999999994</c:v>
                </c:pt>
                <c:pt idx="18726">
                  <c:v>9.3119999999999994</c:v>
                </c:pt>
                <c:pt idx="18727">
                  <c:v>9.3119999999999994</c:v>
                </c:pt>
                <c:pt idx="18728">
                  <c:v>9.2870000000000008</c:v>
                </c:pt>
                <c:pt idx="18729">
                  <c:v>9.2870000000000008</c:v>
                </c:pt>
                <c:pt idx="18730">
                  <c:v>9.2870000000000008</c:v>
                </c:pt>
                <c:pt idx="18731">
                  <c:v>9.2620000000000005</c:v>
                </c:pt>
                <c:pt idx="18732">
                  <c:v>9.2620000000000005</c:v>
                </c:pt>
                <c:pt idx="18733">
                  <c:v>9.2620000000000005</c:v>
                </c:pt>
                <c:pt idx="18734">
                  <c:v>9.2379999999999995</c:v>
                </c:pt>
                <c:pt idx="18735">
                  <c:v>9.2379999999999995</c:v>
                </c:pt>
                <c:pt idx="18736">
                  <c:v>9.2379999999999995</c:v>
                </c:pt>
                <c:pt idx="18737">
                  <c:v>9.2379999999999995</c:v>
                </c:pt>
                <c:pt idx="18738">
                  <c:v>9.2379999999999995</c:v>
                </c:pt>
                <c:pt idx="18739">
                  <c:v>9.2379999999999995</c:v>
                </c:pt>
                <c:pt idx="18740">
                  <c:v>9.2379999999999995</c:v>
                </c:pt>
                <c:pt idx="18741">
                  <c:v>9.2379999999999995</c:v>
                </c:pt>
                <c:pt idx="18742">
                  <c:v>9.2379999999999995</c:v>
                </c:pt>
                <c:pt idx="18743">
                  <c:v>9.2379999999999995</c:v>
                </c:pt>
                <c:pt idx="18744">
                  <c:v>9.2379999999999995</c:v>
                </c:pt>
                <c:pt idx="18745">
                  <c:v>9.2620000000000005</c:v>
                </c:pt>
                <c:pt idx="18746">
                  <c:v>9.2620000000000005</c:v>
                </c:pt>
                <c:pt idx="18747">
                  <c:v>9.2620000000000005</c:v>
                </c:pt>
                <c:pt idx="18748">
                  <c:v>9.2620000000000005</c:v>
                </c:pt>
                <c:pt idx="18749">
                  <c:v>9.2870000000000008</c:v>
                </c:pt>
                <c:pt idx="18750">
                  <c:v>9.2870000000000008</c:v>
                </c:pt>
                <c:pt idx="18751">
                  <c:v>9.3119999999999994</c:v>
                </c:pt>
                <c:pt idx="18752">
                  <c:v>9.3610000000000007</c:v>
                </c:pt>
                <c:pt idx="18753">
                  <c:v>9.41</c:v>
                </c:pt>
                <c:pt idx="18754">
                  <c:v>9.4350000000000005</c:v>
                </c:pt>
                <c:pt idx="18755">
                  <c:v>9.4849999999999994</c:v>
                </c:pt>
                <c:pt idx="18756">
                  <c:v>9.5340000000000007</c:v>
                </c:pt>
                <c:pt idx="18757">
                  <c:v>9.6319999999999997</c:v>
                </c:pt>
                <c:pt idx="18758">
                  <c:v>9.6820000000000004</c:v>
                </c:pt>
                <c:pt idx="18759">
                  <c:v>9.7059999999999995</c:v>
                </c:pt>
                <c:pt idx="18760">
                  <c:v>9.7560000000000002</c:v>
                </c:pt>
                <c:pt idx="18761">
                  <c:v>9.8290000000000006</c:v>
                </c:pt>
                <c:pt idx="18762">
                  <c:v>9.8789999999999996</c:v>
                </c:pt>
                <c:pt idx="18763">
                  <c:v>9.8539999999999992</c:v>
                </c:pt>
                <c:pt idx="18764">
                  <c:v>9.9770000000000003</c:v>
                </c:pt>
                <c:pt idx="18765">
                  <c:v>10.051</c:v>
                </c:pt>
                <c:pt idx="18766">
                  <c:v>10.051</c:v>
                </c:pt>
                <c:pt idx="18767">
                  <c:v>10.026</c:v>
                </c:pt>
                <c:pt idx="18768">
                  <c:v>10.051</c:v>
                </c:pt>
                <c:pt idx="18769">
                  <c:v>10.051</c:v>
                </c:pt>
                <c:pt idx="18770">
                  <c:v>10.026</c:v>
                </c:pt>
                <c:pt idx="18771">
                  <c:v>10.1</c:v>
                </c:pt>
                <c:pt idx="18772">
                  <c:v>10.1</c:v>
                </c:pt>
                <c:pt idx="18773">
                  <c:v>10.074999999999999</c:v>
                </c:pt>
                <c:pt idx="18774">
                  <c:v>10.074999999999999</c:v>
                </c:pt>
                <c:pt idx="18775">
                  <c:v>9.9770000000000003</c:v>
                </c:pt>
                <c:pt idx="18776">
                  <c:v>9.9770000000000003</c:v>
                </c:pt>
                <c:pt idx="18777">
                  <c:v>9.952</c:v>
                </c:pt>
                <c:pt idx="18778">
                  <c:v>9.9030000000000005</c:v>
                </c:pt>
                <c:pt idx="18779">
                  <c:v>9.8539999999999992</c:v>
                </c:pt>
                <c:pt idx="18780">
                  <c:v>9.952</c:v>
                </c:pt>
                <c:pt idx="18781">
                  <c:v>9.9770000000000003</c:v>
                </c:pt>
                <c:pt idx="18782">
                  <c:v>10.026</c:v>
                </c:pt>
                <c:pt idx="18783">
                  <c:v>10.026</c:v>
                </c:pt>
                <c:pt idx="18784">
                  <c:v>10.026</c:v>
                </c:pt>
                <c:pt idx="18785">
                  <c:v>10.051</c:v>
                </c:pt>
                <c:pt idx="18786">
                  <c:v>10.124000000000001</c:v>
                </c:pt>
                <c:pt idx="18787">
                  <c:v>10.074999999999999</c:v>
                </c:pt>
                <c:pt idx="18788">
                  <c:v>10.026</c:v>
                </c:pt>
                <c:pt idx="18789">
                  <c:v>10.000999999999999</c:v>
                </c:pt>
                <c:pt idx="18790">
                  <c:v>10.026</c:v>
                </c:pt>
                <c:pt idx="18791">
                  <c:v>10.000999999999999</c:v>
                </c:pt>
                <c:pt idx="18792">
                  <c:v>9.952</c:v>
                </c:pt>
                <c:pt idx="18793">
                  <c:v>9.9770000000000003</c:v>
                </c:pt>
                <c:pt idx="18794">
                  <c:v>9.9770000000000003</c:v>
                </c:pt>
                <c:pt idx="18795">
                  <c:v>9.9280000000000008</c:v>
                </c:pt>
                <c:pt idx="18796">
                  <c:v>9.9030000000000005</c:v>
                </c:pt>
                <c:pt idx="18797">
                  <c:v>9.8539999999999992</c:v>
                </c:pt>
                <c:pt idx="18798">
                  <c:v>9.8049999999999997</c:v>
                </c:pt>
                <c:pt idx="18799">
                  <c:v>9.7799999999999994</c:v>
                </c:pt>
                <c:pt idx="18800">
                  <c:v>9.7799999999999994</c:v>
                </c:pt>
                <c:pt idx="18801">
                  <c:v>9.7560000000000002</c:v>
                </c:pt>
                <c:pt idx="18802">
                  <c:v>9.7059999999999995</c:v>
                </c:pt>
                <c:pt idx="18803">
                  <c:v>9.6820000000000004</c:v>
                </c:pt>
                <c:pt idx="18804">
                  <c:v>9.657</c:v>
                </c:pt>
                <c:pt idx="18805">
                  <c:v>9.657</c:v>
                </c:pt>
                <c:pt idx="18806">
                  <c:v>9.6319999999999997</c:v>
                </c:pt>
                <c:pt idx="18807">
                  <c:v>9.6319999999999997</c:v>
                </c:pt>
                <c:pt idx="18808">
                  <c:v>9.5830000000000002</c:v>
                </c:pt>
                <c:pt idx="18809">
                  <c:v>9.5340000000000007</c:v>
                </c:pt>
                <c:pt idx="18810">
                  <c:v>9.5090000000000003</c:v>
                </c:pt>
                <c:pt idx="18811">
                  <c:v>9.5090000000000003</c:v>
                </c:pt>
                <c:pt idx="18812">
                  <c:v>9.4849999999999994</c:v>
                </c:pt>
                <c:pt idx="18813">
                  <c:v>9.4600000000000009</c:v>
                </c:pt>
                <c:pt idx="18814">
                  <c:v>9.4600000000000009</c:v>
                </c:pt>
                <c:pt idx="18815">
                  <c:v>9.4350000000000005</c:v>
                </c:pt>
                <c:pt idx="18816">
                  <c:v>9.4350000000000005</c:v>
                </c:pt>
                <c:pt idx="18817">
                  <c:v>9.41</c:v>
                </c:pt>
                <c:pt idx="18818">
                  <c:v>9.41</c:v>
                </c:pt>
                <c:pt idx="18819">
                  <c:v>9.3859999999999992</c:v>
                </c:pt>
                <c:pt idx="18820">
                  <c:v>9.3859999999999992</c:v>
                </c:pt>
                <c:pt idx="18821">
                  <c:v>9.3610000000000007</c:v>
                </c:pt>
                <c:pt idx="18822">
                  <c:v>9.3610000000000007</c:v>
                </c:pt>
                <c:pt idx="18823">
                  <c:v>9.3610000000000007</c:v>
                </c:pt>
                <c:pt idx="18824">
                  <c:v>9.3360000000000003</c:v>
                </c:pt>
                <c:pt idx="18825">
                  <c:v>9.3360000000000003</c:v>
                </c:pt>
                <c:pt idx="18826">
                  <c:v>9.3119999999999994</c:v>
                </c:pt>
                <c:pt idx="18827">
                  <c:v>9.3119999999999994</c:v>
                </c:pt>
                <c:pt idx="18828">
                  <c:v>9.3119999999999994</c:v>
                </c:pt>
                <c:pt idx="18829">
                  <c:v>9.2870000000000008</c:v>
                </c:pt>
                <c:pt idx="18830">
                  <c:v>9.3119999999999994</c:v>
                </c:pt>
                <c:pt idx="18831">
                  <c:v>9.2870000000000008</c:v>
                </c:pt>
                <c:pt idx="18832">
                  <c:v>9.2870000000000008</c:v>
                </c:pt>
                <c:pt idx="18833">
                  <c:v>9.2870000000000008</c:v>
                </c:pt>
                <c:pt idx="18834">
                  <c:v>9.2870000000000008</c:v>
                </c:pt>
                <c:pt idx="18835">
                  <c:v>9.2620000000000005</c:v>
                </c:pt>
                <c:pt idx="18836">
                  <c:v>9.2620000000000005</c:v>
                </c:pt>
                <c:pt idx="18837">
                  <c:v>9.2620000000000005</c:v>
                </c:pt>
                <c:pt idx="18838">
                  <c:v>9.2620000000000005</c:v>
                </c:pt>
                <c:pt idx="18839">
                  <c:v>9.2379999999999995</c:v>
                </c:pt>
                <c:pt idx="18840">
                  <c:v>9.2379999999999995</c:v>
                </c:pt>
                <c:pt idx="18841">
                  <c:v>9.2379999999999995</c:v>
                </c:pt>
                <c:pt idx="18842">
                  <c:v>9.2379999999999995</c:v>
                </c:pt>
                <c:pt idx="18843">
                  <c:v>9.2379999999999995</c:v>
                </c:pt>
                <c:pt idx="18844">
                  <c:v>9.2379999999999995</c:v>
                </c:pt>
                <c:pt idx="18845">
                  <c:v>9.2620000000000005</c:v>
                </c:pt>
                <c:pt idx="18846">
                  <c:v>9.2620000000000005</c:v>
                </c:pt>
                <c:pt idx="18847">
                  <c:v>9.2870000000000008</c:v>
                </c:pt>
                <c:pt idx="18848">
                  <c:v>9.3360000000000003</c:v>
                </c:pt>
                <c:pt idx="18849">
                  <c:v>9.3610000000000007</c:v>
                </c:pt>
                <c:pt idx="18850">
                  <c:v>9.4350000000000005</c:v>
                </c:pt>
                <c:pt idx="18851">
                  <c:v>9.5090000000000003</c:v>
                </c:pt>
                <c:pt idx="18852">
                  <c:v>9.5579999999999998</c:v>
                </c:pt>
                <c:pt idx="18853">
                  <c:v>9.6319999999999997</c:v>
                </c:pt>
                <c:pt idx="18854">
                  <c:v>9.7059999999999995</c:v>
                </c:pt>
                <c:pt idx="18855">
                  <c:v>9.7799999999999994</c:v>
                </c:pt>
                <c:pt idx="18856">
                  <c:v>9.8290000000000006</c:v>
                </c:pt>
                <c:pt idx="18857">
                  <c:v>9.8789999999999996</c:v>
                </c:pt>
                <c:pt idx="18858">
                  <c:v>9.9280000000000008</c:v>
                </c:pt>
                <c:pt idx="18859">
                  <c:v>10.000999999999999</c:v>
                </c:pt>
                <c:pt idx="18860">
                  <c:v>10.051</c:v>
                </c:pt>
                <c:pt idx="18861">
                  <c:v>10.074999999999999</c:v>
                </c:pt>
                <c:pt idx="18862">
                  <c:v>10.1</c:v>
                </c:pt>
                <c:pt idx="18863">
                  <c:v>10.148999999999999</c:v>
                </c:pt>
                <c:pt idx="18864">
                  <c:v>10.173</c:v>
                </c:pt>
                <c:pt idx="18865">
                  <c:v>10.198</c:v>
                </c:pt>
                <c:pt idx="18866">
                  <c:v>10.222</c:v>
                </c:pt>
                <c:pt idx="18867">
                  <c:v>10.271000000000001</c:v>
                </c:pt>
                <c:pt idx="18868">
                  <c:v>10.345000000000001</c:v>
                </c:pt>
                <c:pt idx="18869">
                  <c:v>10.394</c:v>
                </c:pt>
                <c:pt idx="18870">
                  <c:v>10.345000000000001</c:v>
                </c:pt>
                <c:pt idx="18871">
                  <c:v>10.32</c:v>
                </c:pt>
                <c:pt idx="18872">
                  <c:v>10.369</c:v>
                </c:pt>
                <c:pt idx="18873">
                  <c:v>10.394</c:v>
                </c:pt>
                <c:pt idx="18874">
                  <c:v>10.417999999999999</c:v>
                </c:pt>
                <c:pt idx="18875">
                  <c:v>10.492000000000001</c:v>
                </c:pt>
                <c:pt idx="18876">
                  <c:v>10.492000000000001</c:v>
                </c:pt>
                <c:pt idx="18877">
                  <c:v>10.492000000000001</c:v>
                </c:pt>
                <c:pt idx="18878">
                  <c:v>10.492000000000001</c:v>
                </c:pt>
                <c:pt idx="18879">
                  <c:v>10.417999999999999</c:v>
                </c:pt>
                <c:pt idx="18880">
                  <c:v>10.345000000000001</c:v>
                </c:pt>
                <c:pt idx="18881">
                  <c:v>10.32</c:v>
                </c:pt>
                <c:pt idx="18882">
                  <c:v>10.369</c:v>
                </c:pt>
                <c:pt idx="18883">
                  <c:v>10.369</c:v>
                </c:pt>
                <c:pt idx="18884">
                  <c:v>10.369</c:v>
                </c:pt>
                <c:pt idx="18885">
                  <c:v>10.345000000000001</c:v>
                </c:pt>
                <c:pt idx="18886">
                  <c:v>10.345000000000001</c:v>
                </c:pt>
                <c:pt idx="18887">
                  <c:v>10.271000000000001</c:v>
                </c:pt>
                <c:pt idx="18888">
                  <c:v>10.222</c:v>
                </c:pt>
                <c:pt idx="18889">
                  <c:v>10.148999999999999</c:v>
                </c:pt>
                <c:pt idx="18890">
                  <c:v>10.124000000000001</c:v>
                </c:pt>
                <c:pt idx="18891">
                  <c:v>10.074999999999999</c:v>
                </c:pt>
                <c:pt idx="18892">
                  <c:v>10.026</c:v>
                </c:pt>
                <c:pt idx="18893">
                  <c:v>10.026</c:v>
                </c:pt>
                <c:pt idx="18894">
                  <c:v>10.000999999999999</c:v>
                </c:pt>
                <c:pt idx="18895">
                  <c:v>9.9770000000000003</c:v>
                </c:pt>
                <c:pt idx="18896">
                  <c:v>9.952</c:v>
                </c:pt>
                <c:pt idx="18897">
                  <c:v>9.9280000000000008</c:v>
                </c:pt>
                <c:pt idx="18898">
                  <c:v>9.9030000000000005</c:v>
                </c:pt>
                <c:pt idx="18899">
                  <c:v>9.8789999999999996</c:v>
                </c:pt>
                <c:pt idx="18900">
                  <c:v>9.8290000000000006</c:v>
                </c:pt>
                <c:pt idx="18901">
                  <c:v>9.8049999999999997</c:v>
                </c:pt>
                <c:pt idx="18902">
                  <c:v>9.8290000000000006</c:v>
                </c:pt>
                <c:pt idx="18903">
                  <c:v>9.9030000000000005</c:v>
                </c:pt>
                <c:pt idx="18904">
                  <c:v>9.9280000000000008</c:v>
                </c:pt>
                <c:pt idx="18905">
                  <c:v>9.9280000000000008</c:v>
                </c:pt>
                <c:pt idx="18906">
                  <c:v>9.9280000000000008</c:v>
                </c:pt>
                <c:pt idx="18907">
                  <c:v>9.8789999999999996</c:v>
                </c:pt>
                <c:pt idx="18908">
                  <c:v>9.8049999999999997</c:v>
                </c:pt>
                <c:pt idx="18909">
                  <c:v>9.7309999999999999</c:v>
                </c:pt>
                <c:pt idx="18910">
                  <c:v>9.657</c:v>
                </c:pt>
                <c:pt idx="18911">
                  <c:v>9.6319999999999997</c:v>
                </c:pt>
                <c:pt idx="18912">
                  <c:v>9.6319999999999997</c:v>
                </c:pt>
                <c:pt idx="18913">
                  <c:v>9.5830000000000002</c:v>
                </c:pt>
                <c:pt idx="18914">
                  <c:v>9.5579999999999998</c:v>
                </c:pt>
                <c:pt idx="18915">
                  <c:v>9.5090000000000003</c:v>
                </c:pt>
                <c:pt idx="18916">
                  <c:v>9.4849999999999994</c:v>
                </c:pt>
                <c:pt idx="18917">
                  <c:v>9.4849999999999994</c:v>
                </c:pt>
                <c:pt idx="18918">
                  <c:v>9.4600000000000009</c:v>
                </c:pt>
                <c:pt idx="18919">
                  <c:v>9.4600000000000009</c:v>
                </c:pt>
                <c:pt idx="18920">
                  <c:v>9.4350000000000005</c:v>
                </c:pt>
                <c:pt idx="18921">
                  <c:v>9.4350000000000005</c:v>
                </c:pt>
                <c:pt idx="18922">
                  <c:v>9.4350000000000005</c:v>
                </c:pt>
                <c:pt idx="18923">
                  <c:v>9.41</c:v>
                </c:pt>
                <c:pt idx="18924">
                  <c:v>9.41</c:v>
                </c:pt>
                <c:pt idx="18925">
                  <c:v>9.3859999999999992</c:v>
                </c:pt>
                <c:pt idx="18926">
                  <c:v>9.3859999999999992</c:v>
                </c:pt>
                <c:pt idx="18927">
                  <c:v>9.3610000000000007</c:v>
                </c:pt>
                <c:pt idx="18928">
                  <c:v>9.3610000000000007</c:v>
                </c:pt>
                <c:pt idx="18929">
                  <c:v>9.3360000000000003</c:v>
                </c:pt>
                <c:pt idx="18930">
                  <c:v>9.3360000000000003</c:v>
                </c:pt>
                <c:pt idx="18931">
                  <c:v>9.3119999999999994</c:v>
                </c:pt>
                <c:pt idx="18932">
                  <c:v>9.3119999999999994</c:v>
                </c:pt>
                <c:pt idx="18933">
                  <c:v>9.3119999999999994</c:v>
                </c:pt>
                <c:pt idx="18934">
                  <c:v>9.3119999999999994</c:v>
                </c:pt>
                <c:pt idx="18935">
                  <c:v>9.2870000000000008</c:v>
                </c:pt>
                <c:pt idx="18936">
                  <c:v>9.2870000000000008</c:v>
                </c:pt>
                <c:pt idx="18937">
                  <c:v>9.2870000000000008</c:v>
                </c:pt>
                <c:pt idx="18938">
                  <c:v>9.2870000000000008</c:v>
                </c:pt>
                <c:pt idx="18939">
                  <c:v>9.3119999999999994</c:v>
                </c:pt>
                <c:pt idx="18940">
                  <c:v>9.3119999999999994</c:v>
                </c:pt>
                <c:pt idx="18941">
                  <c:v>9.3360000000000003</c:v>
                </c:pt>
                <c:pt idx="18942">
                  <c:v>9.3360000000000003</c:v>
                </c:pt>
                <c:pt idx="18943">
                  <c:v>9.3610000000000007</c:v>
                </c:pt>
                <c:pt idx="18944">
                  <c:v>9.41</c:v>
                </c:pt>
                <c:pt idx="18945">
                  <c:v>9.4600000000000009</c:v>
                </c:pt>
                <c:pt idx="18946">
                  <c:v>9.5340000000000007</c:v>
                </c:pt>
                <c:pt idx="18947">
                  <c:v>9.5830000000000002</c:v>
                </c:pt>
                <c:pt idx="18948">
                  <c:v>9.657</c:v>
                </c:pt>
                <c:pt idx="18949">
                  <c:v>9.7059999999999995</c:v>
                </c:pt>
                <c:pt idx="18950">
                  <c:v>9.7309999999999999</c:v>
                </c:pt>
                <c:pt idx="18951">
                  <c:v>9.8049999999999997</c:v>
                </c:pt>
                <c:pt idx="18952">
                  <c:v>9.8789999999999996</c:v>
                </c:pt>
                <c:pt idx="18953">
                  <c:v>9.952</c:v>
                </c:pt>
                <c:pt idx="18954">
                  <c:v>9.9770000000000003</c:v>
                </c:pt>
                <c:pt idx="18955">
                  <c:v>10.026</c:v>
                </c:pt>
                <c:pt idx="18956">
                  <c:v>10.051</c:v>
                </c:pt>
                <c:pt idx="18957">
                  <c:v>10.074999999999999</c:v>
                </c:pt>
                <c:pt idx="18958">
                  <c:v>10.222</c:v>
                </c:pt>
                <c:pt idx="18959">
                  <c:v>10.271000000000001</c:v>
                </c:pt>
                <c:pt idx="18960">
                  <c:v>10.247</c:v>
                </c:pt>
                <c:pt idx="18961">
                  <c:v>10.247</c:v>
                </c:pt>
                <c:pt idx="18962">
                  <c:v>10.247</c:v>
                </c:pt>
                <c:pt idx="18963">
                  <c:v>10.271000000000001</c:v>
                </c:pt>
                <c:pt idx="18964">
                  <c:v>10.295999999999999</c:v>
                </c:pt>
                <c:pt idx="18965">
                  <c:v>10.417999999999999</c:v>
                </c:pt>
                <c:pt idx="18966">
                  <c:v>10.516</c:v>
                </c:pt>
                <c:pt idx="18967">
                  <c:v>10.638</c:v>
                </c:pt>
                <c:pt idx="18968">
                  <c:v>10.686999999999999</c:v>
                </c:pt>
                <c:pt idx="18969">
                  <c:v>10.686999999999999</c:v>
                </c:pt>
                <c:pt idx="18970">
                  <c:v>10.760999999999999</c:v>
                </c:pt>
                <c:pt idx="18971">
                  <c:v>10.686999999999999</c:v>
                </c:pt>
                <c:pt idx="18972">
                  <c:v>10.686999999999999</c:v>
                </c:pt>
                <c:pt idx="18973">
                  <c:v>10.638</c:v>
                </c:pt>
                <c:pt idx="18974">
                  <c:v>10.565</c:v>
                </c:pt>
                <c:pt idx="18975">
                  <c:v>10.614000000000001</c:v>
                </c:pt>
                <c:pt idx="18976">
                  <c:v>10.541</c:v>
                </c:pt>
                <c:pt idx="18977">
                  <c:v>10.516</c:v>
                </c:pt>
                <c:pt idx="18978">
                  <c:v>10.492000000000001</c:v>
                </c:pt>
                <c:pt idx="18979">
                  <c:v>10.516</c:v>
                </c:pt>
                <c:pt idx="18980">
                  <c:v>10.492000000000001</c:v>
                </c:pt>
                <c:pt idx="18981">
                  <c:v>10.394</c:v>
                </c:pt>
                <c:pt idx="18982">
                  <c:v>10.394</c:v>
                </c:pt>
                <c:pt idx="18983">
                  <c:v>10.369</c:v>
                </c:pt>
                <c:pt idx="18984">
                  <c:v>10.295999999999999</c:v>
                </c:pt>
                <c:pt idx="18985">
                  <c:v>10.222</c:v>
                </c:pt>
                <c:pt idx="18986">
                  <c:v>10.173</c:v>
                </c:pt>
                <c:pt idx="18987">
                  <c:v>10.124000000000001</c:v>
                </c:pt>
                <c:pt idx="18988">
                  <c:v>10.051</c:v>
                </c:pt>
                <c:pt idx="18989">
                  <c:v>9.9770000000000003</c:v>
                </c:pt>
                <c:pt idx="18990">
                  <c:v>9.952</c:v>
                </c:pt>
                <c:pt idx="18991">
                  <c:v>9.9280000000000008</c:v>
                </c:pt>
                <c:pt idx="18992">
                  <c:v>9.9280000000000008</c:v>
                </c:pt>
                <c:pt idx="18993">
                  <c:v>9.9280000000000008</c:v>
                </c:pt>
                <c:pt idx="18994">
                  <c:v>9.8789999999999996</c:v>
                </c:pt>
                <c:pt idx="18995">
                  <c:v>9.7799999999999994</c:v>
                </c:pt>
                <c:pt idx="18996">
                  <c:v>9.657</c:v>
                </c:pt>
                <c:pt idx="18997">
                  <c:v>9.5830000000000002</c:v>
                </c:pt>
                <c:pt idx="18998">
                  <c:v>9.5579999999999998</c:v>
                </c:pt>
                <c:pt idx="18999">
                  <c:v>9.5090000000000003</c:v>
                </c:pt>
                <c:pt idx="19000">
                  <c:v>9.4849999999999994</c:v>
                </c:pt>
                <c:pt idx="19001">
                  <c:v>9.4600000000000009</c:v>
                </c:pt>
                <c:pt idx="19002">
                  <c:v>9.4600000000000009</c:v>
                </c:pt>
                <c:pt idx="19003">
                  <c:v>9.4600000000000009</c:v>
                </c:pt>
                <c:pt idx="19004">
                  <c:v>9.4600000000000009</c:v>
                </c:pt>
                <c:pt idx="19005">
                  <c:v>9.4600000000000009</c:v>
                </c:pt>
                <c:pt idx="19006">
                  <c:v>9.4350000000000005</c:v>
                </c:pt>
                <c:pt idx="19007">
                  <c:v>9.4350000000000005</c:v>
                </c:pt>
                <c:pt idx="19008">
                  <c:v>9.4350000000000005</c:v>
                </c:pt>
                <c:pt idx="19009">
                  <c:v>9.41</c:v>
                </c:pt>
                <c:pt idx="19010">
                  <c:v>9.41</c:v>
                </c:pt>
                <c:pt idx="19011">
                  <c:v>9.41</c:v>
                </c:pt>
                <c:pt idx="19012">
                  <c:v>9.41</c:v>
                </c:pt>
                <c:pt idx="19013">
                  <c:v>9.41</c:v>
                </c:pt>
                <c:pt idx="19014">
                  <c:v>9.3859999999999992</c:v>
                </c:pt>
                <c:pt idx="19015">
                  <c:v>9.3859999999999992</c:v>
                </c:pt>
                <c:pt idx="19016">
                  <c:v>9.3859999999999992</c:v>
                </c:pt>
                <c:pt idx="19017">
                  <c:v>9.3610000000000007</c:v>
                </c:pt>
                <c:pt idx="19018">
                  <c:v>9.3610000000000007</c:v>
                </c:pt>
                <c:pt idx="19019">
                  <c:v>9.3610000000000007</c:v>
                </c:pt>
                <c:pt idx="19020">
                  <c:v>9.3610000000000007</c:v>
                </c:pt>
                <c:pt idx="19021">
                  <c:v>9.3610000000000007</c:v>
                </c:pt>
                <c:pt idx="19022">
                  <c:v>9.3360000000000003</c:v>
                </c:pt>
                <c:pt idx="19023">
                  <c:v>9.3360000000000003</c:v>
                </c:pt>
                <c:pt idx="19024">
                  <c:v>9.3360000000000003</c:v>
                </c:pt>
                <c:pt idx="19025">
                  <c:v>9.3360000000000003</c:v>
                </c:pt>
                <c:pt idx="19026">
                  <c:v>9.3360000000000003</c:v>
                </c:pt>
                <c:pt idx="19027">
                  <c:v>9.3360000000000003</c:v>
                </c:pt>
                <c:pt idx="19028">
                  <c:v>9.3360000000000003</c:v>
                </c:pt>
                <c:pt idx="19029">
                  <c:v>9.3360000000000003</c:v>
                </c:pt>
                <c:pt idx="19030">
                  <c:v>9.3360000000000003</c:v>
                </c:pt>
                <c:pt idx="19031">
                  <c:v>9.3360000000000003</c:v>
                </c:pt>
                <c:pt idx="19032">
                  <c:v>9.3119999999999994</c:v>
                </c:pt>
                <c:pt idx="19033">
                  <c:v>9.3119999999999994</c:v>
                </c:pt>
                <c:pt idx="19034">
                  <c:v>9.3360000000000003</c:v>
                </c:pt>
                <c:pt idx="19035">
                  <c:v>9.3360000000000003</c:v>
                </c:pt>
                <c:pt idx="19036">
                  <c:v>9.3360000000000003</c:v>
                </c:pt>
                <c:pt idx="19037">
                  <c:v>9.3610000000000007</c:v>
                </c:pt>
                <c:pt idx="19038">
                  <c:v>9.3610000000000007</c:v>
                </c:pt>
                <c:pt idx="19039">
                  <c:v>9.3859999999999992</c:v>
                </c:pt>
                <c:pt idx="19040">
                  <c:v>9.4350000000000005</c:v>
                </c:pt>
                <c:pt idx="19041">
                  <c:v>9.4849999999999994</c:v>
                </c:pt>
                <c:pt idx="19042">
                  <c:v>9.5579999999999998</c:v>
                </c:pt>
                <c:pt idx="19043">
                  <c:v>9.657</c:v>
                </c:pt>
                <c:pt idx="19044">
                  <c:v>9.7309999999999999</c:v>
                </c:pt>
                <c:pt idx="19045">
                  <c:v>9.7799999999999994</c:v>
                </c:pt>
                <c:pt idx="19046">
                  <c:v>9.8290000000000006</c:v>
                </c:pt>
                <c:pt idx="19047">
                  <c:v>9.952</c:v>
                </c:pt>
                <c:pt idx="19048">
                  <c:v>9.952</c:v>
                </c:pt>
                <c:pt idx="19049">
                  <c:v>10.000999999999999</c:v>
                </c:pt>
                <c:pt idx="19050">
                  <c:v>10.074999999999999</c:v>
                </c:pt>
                <c:pt idx="19051">
                  <c:v>10.1</c:v>
                </c:pt>
                <c:pt idx="19052">
                  <c:v>10.198</c:v>
                </c:pt>
                <c:pt idx="19053">
                  <c:v>10.271000000000001</c:v>
                </c:pt>
                <c:pt idx="19054">
                  <c:v>10.345000000000001</c:v>
                </c:pt>
                <c:pt idx="19055">
                  <c:v>10.394</c:v>
                </c:pt>
                <c:pt idx="19056">
                  <c:v>10.417999999999999</c:v>
                </c:pt>
                <c:pt idx="19057">
                  <c:v>10.541</c:v>
                </c:pt>
                <c:pt idx="19058">
                  <c:v>10.59</c:v>
                </c:pt>
                <c:pt idx="19059">
                  <c:v>10.614000000000001</c:v>
                </c:pt>
                <c:pt idx="19060">
                  <c:v>10.614000000000001</c:v>
                </c:pt>
                <c:pt idx="19061">
                  <c:v>10.760999999999999</c:v>
                </c:pt>
                <c:pt idx="19062">
                  <c:v>10.736000000000001</c:v>
                </c:pt>
                <c:pt idx="19063">
                  <c:v>10.736000000000001</c:v>
                </c:pt>
                <c:pt idx="19064">
                  <c:v>10.785</c:v>
                </c:pt>
                <c:pt idx="19065">
                  <c:v>10.834</c:v>
                </c:pt>
                <c:pt idx="19066">
                  <c:v>10.785</c:v>
                </c:pt>
                <c:pt idx="19067">
                  <c:v>10.785</c:v>
                </c:pt>
                <c:pt idx="19068">
                  <c:v>10.736000000000001</c:v>
                </c:pt>
                <c:pt idx="19069">
                  <c:v>10.686999999999999</c:v>
                </c:pt>
                <c:pt idx="19070">
                  <c:v>10.638</c:v>
                </c:pt>
                <c:pt idx="19071">
                  <c:v>10.565</c:v>
                </c:pt>
                <c:pt idx="19072">
                  <c:v>10.565</c:v>
                </c:pt>
                <c:pt idx="19073">
                  <c:v>10.614000000000001</c:v>
                </c:pt>
                <c:pt idx="19074">
                  <c:v>10.59</c:v>
                </c:pt>
                <c:pt idx="19075">
                  <c:v>10.541</c:v>
                </c:pt>
                <c:pt idx="19076">
                  <c:v>10.516</c:v>
                </c:pt>
                <c:pt idx="19077">
                  <c:v>10.516</c:v>
                </c:pt>
                <c:pt idx="19078">
                  <c:v>10.541</c:v>
                </c:pt>
                <c:pt idx="19079">
                  <c:v>10.492000000000001</c:v>
                </c:pt>
                <c:pt idx="19080">
                  <c:v>10.32</c:v>
                </c:pt>
                <c:pt idx="19081">
                  <c:v>10.271000000000001</c:v>
                </c:pt>
                <c:pt idx="19082">
                  <c:v>10.271000000000001</c:v>
                </c:pt>
                <c:pt idx="19083">
                  <c:v>10.173</c:v>
                </c:pt>
                <c:pt idx="19084">
                  <c:v>10.124000000000001</c:v>
                </c:pt>
                <c:pt idx="19085">
                  <c:v>10.026</c:v>
                </c:pt>
                <c:pt idx="19086">
                  <c:v>9.9770000000000003</c:v>
                </c:pt>
                <c:pt idx="19087">
                  <c:v>9.952</c:v>
                </c:pt>
                <c:pt idx="19088">
                  <c:v>9.9030000000000005</c:v>
                </c:pt>
                <c:pt idx="19089">
                  <c:v>9.8789999999999996</c:v>
                </c:pt>
                <c:pt idx="19090">
                  <c:v>9.8049999999999997</c:v>
                </c:pt>
                <c:pt idx="19091">
                  <c:v>9.7059999999999995</c:v>
                </c:pt>
                <c:pt idx="19092">
                  <c:v>9.6319999999999997</c:v>
                </c:pt>
                <c:pt idx="19093">
                  <c:v>9.5579999999999998</c:v>
                </c:pt>
                <c:pt idx="19094">
                  <c:v>9.5830000000000002</c:v>
                </c:pt>
                <c:pt idx="19095">
                  <c:v>9.6319999999999997</c:v>
                </c:pt>
                <c:pt idx="19096">
                  <c:v>9.6319999999999997</c:v>
                </c:pt>
                <c:pt idx="19097">
                  <c:v>9.6080000000000005</c:v>
                </c:pt>
                <c:pt idx="19098">
                  <c:v>9.5830000000000002</c:v>
                </c:pt>
                <c:pt idx="19099">
                  <c:v>9.5340000000000007</c:v>
                </c:pt>
                <c:pt idx="19100">
                  <c:v>9.5090000000000003</c:v>
                </c:pt>
                <c:pt idx="19101">
                  <c:v>9.4600000000000009</c:v>
                </c:pt>
                <c:pt idx="19102">
                  <c:v>9.4600000000000009</c:v>
                </c:pt>
                <c:pt idx="19103">
                  <c:v>9.4849999999999994</c:v>
                </c:pt>
                <c:pt idx="19104">
                  <c:v>9.4849999999999994</c:v>
                </c:pt>
                <c:pt idx="19105">
                  <c:v>9.4600000000000009</c:v>
                </c:pt>
                <c:pt idx="19106">
                  <c:v>9.4350000000000005</c:v>
                </c:pt>
                <c:pt idx="19107">
                  <c:v>9.4350000000000005</c:v>
                </c:pt>
                <c:pt idx="19108">
                  <c:v>9.4350000000000005</c:v>
                </c:pt>
                <c:pt idx="19109">
                  <c:v>9.41</c:v>
                </c:pt>
                <c:pt idx="19110">
                  <c:v>9.4350000000000005</c:v>
                </c:pt>
                <c:pt idx="19111">
                  <c:v>9.4350000000000005</c:v>
                </c:pt>
                <c:pt idx="19112">
                  <c:v>9.4350000000000005</c:v>
                </c:pt>
                <c:pt idx="19113">
                  <c:v>9.41</c:v>
                </c:pt>
                <c:pt idx="19114">
                  <c:v>9.3859999999999992</c:v>
                </c:pt>
                <c:pt idx="19115">
                  <c:v>9.3859999999999992</c:v>
                </c:pt>
                <c:pt idx="19116">
                  <c:v>9.3859999999999992</c:v>
                </c:pt>
                <c:pt idx="19117">
                  <c:v>9.3859999999999992</c:v>
                </c:pt>
                <c:pt idx="19118">
                  <c:v>9.3610000000000007</c:v>
                </c:pt>
                <c:pt idx="19119">
                  <c:v>9.3610000000000007</c:v>
                </c:pt>
                <c:pt idx="19120">
                  <c:v>9.3610000000000007</c:v>
                </c:pt>
                <c:pt idx="19121">
                  <c:v>9.3360000000000003</c:v>
                </c:pt>
                <c:pt idx="19122">
                  <c:v>9.3610000000000007</c:v>
                </c:pt>
                <c:pt idx="19123">
                  <c:v>9.3360000000000003</c:v>
                </c:pt>
                <c:pt idx="19124">
                  <c:v>9.3360000000000003</c:v>
                </c:pt>
                <c:pt idx="19125">
                  <c:v>9.3360000000000003</c:v>
                </c:pt>
                <c:pt idx="19126">
                  <c:v>9.3360000000000003</c:v>
                </c:pt>
                <c:pt idx="19127">
                  <c:v>9.3360000000000003</c:v>
                </c:pt>
                <c:pt idx="19128">
                  <c:v>9.3360000000000003</c:v>
                </c:pt>
                <c:pt idx="19129">
                  <c:v>9.3360000000000003</c:v>
                </c:pt>
                <c:pt idx="19130">
                  <c:v>9.3360000000000003</c:v>
                </c:pt>
                <c:pt idx="19131">
                  <c:v>9.3360000000000003</c:v>
                </c:pt>
                <c:pt idx="19132">
                  <c:v>9.3360000000000003</c:v>
                </c:pt>
                <c:pt idx="19133">
                  <c:v>9.3360000000000003</c:v>
                </c:pt>
                <c:pt idx="19134">
                  <c:v>9.3610000000000007</c:v>
                </c:pt>
                <c:pt idx="19135">
                  <c:v>9.3859999999999992</c:v>
                </c:pt>
                <c:pt idx="19136">
                  <c:v>9.4350000000000005</c:v>
                </c:pt>
                <c:pt idx="19137">
                  <c:v>9.4350000000000005</c:v>
                </c:pt>
                <c:pt idx="19138">
                  <c:v>9.5340000000000007</c:v>
                </c:pt>
                <c:pt idx="19139">
                  <c:v>9.7059999999999995</c:v>
                </c:pt>
                <c:pt idx="19140">
                  <c:v>9.7799999999999994</c:v>
                </c:pt>
                <c:pt idx="19141">
                  <c:v>9.8290000000000006</c:v>
                </c:pt>
                <c:pt idx="19142">
                  <c:v>9.9030000000000005</c:v>
                </c:pt>
                <c:pt idx="19143">
                  <c:v>9.9770000000000003</c:v>
                </c:pt>
                <c:pt idx="19144">
                  <c:v>10.074999999999999</c:v>
                </c:pt>
                <c:pt idx="19145">
                  <c:v>10.148999999999999</c:v>
                </c:pt>
                <c:pt idx="19146">
                  <c:v>10.222</c:v>
                </c:pt>
                <c:pt idx="19147">
                  <c:v>10.271000000000001</c:v>
                </c:pt>
                <c:pt idx="19148">
                  <c:v>10.369</c:v>
                </c:pt>
                <c:pt idx="19149">
                  <c:v>10.417999999999999</c:v>
                </c:pt>
                <c:pt idx="19150">
                  <c:v>10.492000000000001</c:v>
                </c:pt>
                <c:pt idx="19151">
                  <c:v>10.467000000000001</c:v>
                </c:pt>
                <c:pt idx="19152">
                  <c:v>10.516</c:v>
                </c:pt>
                <c:pt idx="19153">
                  <c:v>10.541</c:v>
                </c:pt>
                <c:pt idx="19154">
                  <c:v>10.614000000000001</c:v>
                </c:pt>
                <c:pt idx="19155">
                  <c:v>10.686999999999999</c:v>
                </c:pt>
                <c:pt idx="19156">
                  <c:v>10.686999999999999</c:v>
                </c:pt>
                <c:pt idx="19157">
                  <c:v>10.686999999999999</c:v>
                </c:pt>
                <c:pt idx="19158">
                  <c:v>10.712</c:v>
                </c:pt>
                <c:pt idx="19159">
                  <c:v>10.712</c:v>
                </c:pt>
                <c:pt idx="19160">
                  <c:v>10.736000000000001</c:v>
                </c:pt>
                <c:pt idx="19161">
                  <c:v>10.760999999999999</c:v>
                </c:pt>
                <c:pt idx="19162">
                  <c:v>10.736000000000001</c:v>
                </c:pt>
                <c:pt idx="19163">
                  <c:v>10.760999999999999</c:v>
                </c:pt>
                <c:pt idx="19164">
                  <c:v>10.760999999999999</c:v>
                </c:pt>
                <c:pt idx="19165">
                  <c:v>10.736000000000001</c:v>
                </c:pt>
                <c:pt idx="19166">
                  <c:v>10.638</c:v>
                </c:pt>
                <c:pt idx="19167">
                  <c:v>10.638</c:v>
                </c:pt>
                <c:pt idx="19168">
                  <c:v>10.712</c:v>
                </c:pt>
                <c:pt idx="19169">
                  <c:v>10.663</c:v>
                </c:pt>
                <c:pt idx="19170">
                  <c:v>10.614000000000001</c:v>
                </c:pt>
                <c:pt idx="19171">
                  <c:v>10.565</c:v>
                </c:pt>
                <c:pt idx="19172">
                  <c:v>10.492000000000001</c:v>
                </c:pt>
                <c:pt idx="19173">
                  <c:v>10.443</c:v>
                </c:pt>
                <c:pt idx="19174">
                  <c:v>10.417999999999999</c:v>
                </c:pt>
                <c:pt idx="19175">
                  <c:v>10.369</c:v>
                </c:pt>
                <c:pt idx="19176">
                  <c:v>10.32</c:v>
                </c:pt>
                <c:pt idx="19177">
                  <c:v>10.222</c:v>
                </c:pt>
                <c:pt idx="19178">
                  <c:v>10.124000000000001</c:v>
                </c:pt>
                <c:pt idx="19179">
                  <c:v>10.074999999999999</c:v>
                </c:pt>
                <c:pt idx="19180">
                  <c:v>10.026</c:v>
                </c:pt>
                <c:pt idx="19181">
                  <c:v>9.952</c:v>
                </c:pt>
                <c:pt idx="19182">
                  <c:v>9.8789999999999996</c:v>
                </c:pt>
                <c:pt idx="19183">
                  <c:v>9.8290000000000006</c:v>
                </c:pt>
                <c:pt idx="19184">
                  <c:v>9.8049999999999997</c:v>
                </c:pt>
                <c:pt idx="19185">
                  <c:v>9.7799999999999994</c:v>
                </c:pt>
                <c:pt idx="19186">
                  <c:v>9.7309999999999999</c:v>
                </c:pt>
                <c:pt idx="19187">
                  <c:v>9.7059999999999995</c:v>
                </c:pt>
                <c:pt idx="19188">
                  <c:v>9.657</c:v>
                </c:pt>
                <c:pt idx="19189">
                  <c:v>9.6319999999999997</c:v>
                </c:pt>
                <c:pt idx="19190">
                  <c:v>9.5830000000000002</c:v>
                </c:pt>
                <c:pt idx="19191">
                  <c:v>9.5579999999999998</c:v>
                </c:pt>
                <c:pt idx="19192">
                  <c:v>9.5340000000000007</c:v>
                </c:pt>
                <c:pt idx="19193">
                  <c:v>9.5340000000000007</c:v>
                </c:pt>
                <c:pt idx="19194">
                  <c:v>9.5340000000000007</c:v>
                </c:pt>
                <c:pt idx="19195">
                  <c:v>9.5340000000000007</c:v>
                </c:pt>
                <c:pt idx="19196">
                  <c:v>9.5340000000000007</c:v>
                </c:pt>
                <c:pt idx="19197">
                  <c:v>9.5090000000000003</c:v>
                </c:pt>
                <c:pt idx="19198">
                  <c:v>9.4849999999999994</c:v>
                </c:pt>
                <c:pt idx="19199">
                  <c:v>9.4849999999999994</c:v>
                </c:pt>
                <c:pt idx="19200">
                  <c:v>9.4849999999999994</c:v>
                </c:pt>
                <c:pt idx="19201">
                  <c:v>9.4600000000000009</c:v>
                </c:pt>
                <c:pt idx="19202">
                  <c:v>9.4600000000000009</c:v>
                </c:pt>
                <c:pt idx="19203">
                  <c:v>9.4600000000000009</c:v>
                </c:pt>
                <c:pt idx="19204">
                  <c:v>9.4350000000000005</c:v>
                </c:pt>
                <c:pt idx="19205">
                  <c:v>9.4350000000000005</c:v>
                </c:pt>
                <c:pt idx="19206">
                  <c:v>9.41</c:v>
                </c:pt>
                <c:pt idx="19207">
                  <c:v>9.41</c:v>
                </c:pt>
                <c:pt idx="19208">
                  <c:v>9.41</c:v>
                </c:pt>
                <c:pt idx="19209">
                  <c:v>9.3859999999999992</c:v>
                </c:pt>
                <c:pt idx="19210">
                  <c:v>9.3859999999999992</c:v>
                </c:pt>
                <c:pt idx="19211">
                  <c:v>9.3610000000000007</c:v>
                </c:pt>
                <c:pt idx="19212">
                  <c:v>9.3610000000000007</c:v>
                </c:pt>
                <c:pt idx="19213">
                  <c:v>9.3610000000000007</c:v>
                </c:pt>
                <c:pt idx="19214">
                  <c:v>9.3610000000000007</c:v>
                </c:pt>
                <c:pt idx="19215">
                  <c:v>9.3610000000000007</c:v>
                </c:pt>
                <c:pt idx="19216">
                  <c:v>9.3360000000000003</c:v>
                </c:pt>
                <c:pt idx="19217">
                  <c:v>9.3360000000000003</c:v>
                </c:pt>
                <c:pt idx="19218">
                  <c:v>9.3360000000000003</c:v>
                </c:pt>
                <c:pt idx="19219">
                  <c:v>9.3360000000000003</c:v>
                </c:pt>
                <c:pt idx="19220">
                  <c:v>9.3119999999999994</c:v>
                </c:pt>
                <c:pt idx="19221">
                  <c:v>9.3119999999999994</c:v>
                </c:pt>
                <c:pt idx="19222">
                  <c:v>9.3119999999999994</c:v>
                </c:pt>
                <c:pt idx="19223">
                  <c:v>9.3119999999999994</c:v>
                </c:pt>
                <c:pt idx="19224">
                  <c:v>9.3119999999999994</c:v>
                </c:pt>
                <c:pt idx="19225">
                  <c:v>9.3119999999999994</c:v>
                </c:pt>
                <c:pt idx="19226">
                  <c:v>9.3119999999999994</c:v>
                </c:pt>
                <c:pt idx="19227">
                  <c:v>9.3119999999999994</c:v>
                </c:pt>
                <c:pt idx="19228">
                  <c:v>9.3119999999999994</c:v>
                </c:pt>
                <c:pt idx="19229">
                  <c:v>9.3360000000000003</c:v>
                </c:pt>
                <c:pt idx="19230">
                  <c:v>9.3360000000000003</c:v>
                </c:pt>
                <c:pt idx="19231">
                  <c:v>9.3610000000000007</c:v>
                </c:pt>
                <c:pt idx="19232">
                  <c:v>9.41</c:v>
                </c:pt>
                <c:pt idx="19233">
                  <c:v>9.4600000000000009</c:v>
                </c:pt>
                <c:pt idx="19234">
                  <c:v>9.5090000000000003</c:v>
                </c:pt>
                <c:pt idx="19235">
                  <c:v>9.5830000000000002</c:v>
                </c:pt>
                <c:pt idx="19236">
                  <c:v>9.6820000000000004</c:v>
                </c:pt>
                <c:pt idx="19237">
                  <c:v>9.7309999999999999</c:v>
                </c:pt>
                <c:pt idx="19238">
                  <c:v>9.7799999999999994</c:v>
                </c:pt>
                <c:pt idx="19239">
                  <c:v>9.8290000000000006</c:v>
                </c:pt>
                <c:pt idx="19240">
                  <c:v>9.8789999999999996</c:v>
                </c:pt>
                <c:pt idx="19241">
                  <c:v>9.952</c:v>
                </c:pt>
                <c:pt idx="19242">
                  <c:v>10.000999999999999</c:v>
                </c:pt>
                <c:pt idx="19243">
                  <c:v>10.074999999999999</c:v>
                </c:pt>
                <c:pt idx="19244">
                  <c:v>10.148999999999999</c:v>
                </c:pt>
                <c:pt idx="19245">
                  <c:v>10.247</c:v>
                </c:pt>
                <c:pt idx="19246">
                  <c:v>10.295999999999999</c:v>
                </c:pt>
                <c:pt idx="19247">
                  <c:v>10.345000000000001</c:v>
                </c:pt>
                <c:pt idx="19248">
                  <c:v>10.369</c:v>
                </c:pt>
                <c:pt idx="19249">
                  <c:v>10.417999999999999</c:v>
                </c:pt>
                <c:pt idx="19250">
                  <c:v>10.394</c:v>
                </c:pt>
                <c:pt idx="19251">
                  <c:v>10.394</c:v>
                </c:pt>
                <c:pt idx="19252">
                  <c:v>10.417999999999999</c:v>
                </c:pt>
                <c:pt idx="19253">
                  <c:v>10.394</c:v>
                </c:pt>
                <c:pt idx="19254">
                  <c:v>10.394</c:v>
                </c:pt>
                <c:pt idx="19255">
                  <c:v>10.417999999999999</c:v>
                </c:pt>
                <c:pt idx="19256">
                  <c:v>10.394</c:v>
                </c:pt>
                <c:pt idx="19257">
                  <c:v>10.369</c:v>
                </c:pt>
                <c:pt idx="19258">
                  <c:v>10.394</c:v>
                </c:pt>
                <c:pt idx="19259">
                  <c:v>10.394</c:v>
                </c:pt>
                <c:pt idx="19260">
                  <c:v>10.443</c:v>
                </c:pt>
                <c:pt idx="19261">
                  <c:v>10.443</c:v>
                </c:pt>
                <c:pt idx="19262">
                  <c:v>10.369</c:v>
                </c:pt>
                <c:pt idx="19263">
                  <c:v>10.394</c:v>
                </c:pt>
                <c:pt idx="19264">
                  <c:v>10.417999999999999</c:v>
                </c:pt>
                <c:pt idx="19265">
                  <c:v>10.394</c:v>
                </c:pt>
                <c:pt idx="19266">
                  <c:v>10.417999999999999</c:v>
                </c:pt>
                <c:pt idx="19267">
                  <c:v>10.394</c:v>
                </c:pt>
                <c:pt idx="19268">
                  <c:v>10.369</c:v>
                </c:pt>
                <c:pt idx="19269">
                  <c:v>10.247</c:v>
                </c:pt>
                <c:pt idx="19270">
                  <c:v>10.148999999999999</c:v>
                </c:pt>
                <c:pt idx="19271">
                  <c:v>10.1</c:v>
                </c:pt>
                <c:pt idx="19272">
                  <c:v>10.1</c:v>
                </c:pt>
                <c:pt idx="19273">
                  <c:v>10.1</c:v>
                </c:pt>
                <c:pt idx="19274">
                  <c:v>10.026</c:v>
                </c:pt>
                <c:pt idx="19275">
                  <c:v>9.952</c:v>
                </c:pt>
                <c:pt idx="19276">
                  <c:v>9.9030000000000005</c:v>
                </c:pt>
                <c:pt idx="19277">
                  <c:v>9.8539999999999992</c:v>
                </c:pt>
                <c:pt idx="19278">
                  <c:v>9.7799999999999994</c:v>
                </c:pt>
                <c:pt idx="19279">
                  <c:v>9.7560000000000002</c:v>
                </c:pt>
                <c:pt idx="19280">
                  <c:v>9.7309999999999999</c:v>
                </c:pt>
                <c:pt idx="19281">
                  <c:v>9.6820000000000004</c:v>
                </c:pt>
                <c:pt idx="19282">
                  <c:v>9.657</c:v>
                </c:pt>
                <c:pt idx="19283">
                  <c:v>9.6319999999999997</c:v>
                </c:pt>
                <c:pt idx="19284">
                  <c:v>9.5830000000000002</c:v>
                </c:pt>
                <c:pt idx="19285">
                  <c:v>9.5579999999999998</c:v>
                </c:pt>
                <c:pt idx="19286">
                  <c:v>9.5340000000000007</c:v>
                </c:pt>
                <c:pt idx="19287">
                  <c:v>9.5340000000000007</c:v>
                </c:pt>
                <c:pt idx="19288">
                  <c:v>9.5340000000000007</c:v>
                </c:pt>
                <c:pt idx="19289">
                  <c:v>9.5340000000000007</c:v>
                </c:pt>
                <c:pt idx="19290">
                  <c:v>9.5340000000000007</c:v>
                </c:pt>
                <c:pt idx="19291">
                  <c:v>9.5090000000000003</c:v>
                </c:pt>
                <c:pt idx="19292">
                  <c:v>9.5090000000000003</c:v>
                </c:pt>
                <c:pt idx="19293">
                  <c:v>9.4849999999999994</c:v>
                </c:pt>
                <c:pt idx="19294">
                  <c:v>9.4849999999999994</c:v>
                </c:pt>
                <c:pt idx="19295">
                  <c:v>9.4849999999999994</c:v>
                </c:pt>
                <c:pt idx="19296">
                  <c:v>9.4849999999999994</c:v>
                </c:pt>
                <c:pt idx="19297">
                  <c:v>9.4600000000000009</c:v>
                </c:pt>
                <c:pt idx="19298">
                  <c:v>9.4600000000000009</c:v>
                </c:pt>
                <c:pt idx="19299">
                  <c:v>9.4350000000000005</c:v>
                </c:pt>
                <c:pt idx="19300">
                  <c:v>9.4350000000000005</c:v>
                </c:pt>
                <c:pt idx="19301">
                  <c:v>9.4350000000000005</c:v>
                </c:pt>
                <c:pt idx="19302">
                  <c:v>9.41</c:v>
                </c:pt>
                <c:pt idx="19303">
                  <c:v>9.41</c:v>
                </c:pt>
                <c:pt idx="19304">
                  <c:v>9.3859999999999992</c:v>
                </c:pt>
                <c:pt idx="19305">
                  <c:v>9.3859999999999992</c:v>
                </c:pt>
                <c:pt idx="19306">
                  <c:v>9.3859999999999992</c:v>
                </c:pt>
                <c:pt idx="19307">
                  <c:v>9.3859999999999992</c:v>
                </c:pt>
                <c:pt idx="19308">
                  <c:v>9.3610000000000007</c:v>
                </c:pt>
                <c:pt idx="19309">
                  <c:v>9.3610000000000007</c:v>
                </c:pt>
                <c:pt idx="19310">
                  <c:v>9.3610000000000007</c:v>
                </c:pt>
                <c:pt idx="19311">
                  <c:v>9.3610000000000007</c:v>
                </c:pt>
                <c:pt idx="19312">
                  <c:v>9.3360000000000003</c:v>
                </c:pt>
                <c:pt idx="19313">
                  <c:v>9.3360000000000003</c:v>
                </c:pt>
                <c:pt idx="19314">
                  <c:v>9.3360000000000003</c:v>
                </c:pt>
                <c:pt idx="19315">
                  <c:v>9.3360000000000003</c:v>
                </c:pt>
                <c:pt idx="19316">
                  <c:v>9.3360000000000003</c:v>
                </c:pt>
                <c:pt idx="19317">
                  <c:v>9.3360000000000003</c:v>
                </c:pt>
                <c:pt idx="19318">
                  <c:v>9.3360000000000003</c:v>
                </c:pt>
                <c:pt idx="19319">
                  <c:v>9.3360000000000003</c:v>
                </c:pt>
                <c:pt idx="19320">
                  <c:v>9.3360000000000003</c:v>
                </c:pt>
                <c:pt idx="19321">
                  <c:v>9.3610000000000007</c:v>
                </c:pt>
                <c:pt idx="19322">
                  <c:v>9.3610000000000007</c:v>
                </c:pt>
                <c:pt idx="19323">
                  <c:v>9.3610000000000007</c:v>
                </c:pt>
                <c:pt idx="19324">
                  <c:v>9.3859999999999992</c:v>
                </c:pt>
                <c:pt idx="19325">
                  <c:v>9.3859999999999992</c:v>
                </c:pt>
                <c:pt idx="19326">
                  <c:v>9.41</c:v>
                </c:pt>
                <c:pt idx="19327">
                  <c:v>9.41</c:v>
                </c:pt>
                <c:pt idx="19328">
                  <c:v>9.4350000000000005</c:v>
                </c:pt>
                <c:pt idx="19329">
                  <c:v>9.4849999999999994</c:v>
                </c:pt>
                <c:pt idx="19330">
                  <c:v>9.5340000000000007</c:v>
                </c:pt>
                <c:pt idx="19331">
                  <c:v>9.5830000000000002</c:v>
                </c:pt>
                <c:pt idx="19332">
                  <c:v>9.6820000000000004</c:v>
                </c:pt>
                <c:pt idx="19333">
                  <c:v>9.6820000000000004</c:v>
                </c:pt>
                <c:pt idx="19334">
                  <c:v>9.7799999999999994</c:v>
                </c:pt>
                <c:pt idx="19335">
                  <c:v>9.8539999999999992</c:v>
                </c:pt>
                <c:pt idx="19336">
                  <c:v>9.9280000000000008</c:v>
                </c:pt>
                <c:pt idx="19337">
                  <c:v>9.952</c:v>
                </c:pt>
                <c:pt idx="19338">
                  <c:v>10.000999999999999</c:v>
                </c:pt>
                <c:pt idx="19339">
                  <c:v>10.074999999999999</c:v>
                </c:pt>
                <c:pt idx="19340">
                  <c:v>10.074999999999999</c:v>
                </c:pt>
                <c:pt idx="19341">
                  <c:v>10.124000000000001</c:v>
                </c:pt>
                <c:pt idx="19342">
                  <c:v>10.32</c:v>
                </c:pt>
                <c:pt idx="19343">
                  <c:v>10.198</c:v>
                </c:pt>
                <c:pt idx="19344">
                  <c:v>10.247</c:v>
                </c:pt>
                <c:pt idx="19345">
                  <c:v>10.32</c:v>
                </c:pt>
                <c:pt idx="19346">
                  <c:v>10.345000000000001</c:v>
                </c:pt>
                <c:pt idx="19347">
                  <c:v>10.148999999999999</c:v>
                </c:pt>
                <c:pt idx="19348">
                  <c:v>10.271000000000001</c:v>
                </c:pt>
                <c:pt idx="19349">
                  <c:v>10.369</c:v>
                </c:pt>
                <c:pt idx="19350">
                  <c:v>10.32</c:v>
                </c:pt>
                <c:pt idx="19351">
                  <c:v>10.443</c:v>
                </c:pt>
                <c:pt idx="19352">
                  <c:v>10.417999999999999</c:v>
                </c:pt>
                <c:pt idx="19353">
                  <c:v>10.222</c:v>
                </c:pt>
                <c:pt idx="19354">
                  <c:v>10.074999999999999</c:v>
                </c:pt>
                <c:pt idx="19355">
                  <c:v>10.074999999999999</c:v>
                </c:pt>
                <c:pt idx="19356">
                  <c:v>10.026</c:v>
                </c:pt>
                <c:pt idx="19357">
                  <c:v>10.026</c:v>
                </c:pt>
                <c:pt idx="19358">
                  <c:v>9.9770000000000003</c:v>
                </c:pt>
                <c:pt idx="19359">
                  <c:v>9.8789999999999996</c:v>
                </c:pt>
                <c:pt idx="19360">
                  <c:v>9.8049999999999997</c:v>
                </c:pt>
                <c:pt idx="19361">
                  <c:v>9.8290000000000006</c:v>
                </c:pt>
                <c:pt idx="19362">
                  <c:v>9.8290000000000006</c:v>
                </c:pt>
                <c:pt idx="19363">
                  <c:v>9.8789999999999996</c:v>
                </c:pt>
                <c:pt idx="19364">
                  <c:v>9.9030000000000005</c:v>
                </c:pt>
                <c:pt idx="19365">
                  <c:v>9.9030000000000005</c:v>
                </c:pt>
                <c:pt idx="19366">
                  <c:v>9.8539999999999992</c:v>
                </c:pt>
                <c:pt idx="19367">
                  <c:v>9.8539999999999992</c:v>
                </c:pt>
                <c:pt idx="19368">
                  <c:v>9.8539999999999992</c:v>
                </c:pt>
                <c:pt idx="19369">
                  <c:v>9.9030000000000005</c:v>
                </c:pt>
                <c:pt idx="19370">
                  <c:v>9.8539999999999992</c:v>
                </c:pt>
                <c:pt idx="19371">
                  <c:v>9.7309999999999999</c:v>
                </c:pt>
                <c:pt idx="19372">
                  <c:v>9.6820000000000004</c:v>
                </c:pt>
                <c:pt idx="19373">
                  <c:v>9.657</c:v>
                </c:pt>
                <c:pt idx="19374">
                  <c:v>9.6319999999999997</c:v>
                </c:pt>
                <c:pt idx="19375">
                  <c:v>9.6319999999999997</c:v>
                </c:pt>
                <c:pt idx="19376">
                  <c:v>9.6319999999999997</c:v>
                </c:pt>
                <c:pt idx="19377">
                  <c:v>9.6319999999999997</c:v>
                </c:pt>
                <c:pt idx="19378">
                  <c:v>9.6080000000000005</c:v>
                </c:pt>
                <c:pt idx="19379">
                  <c:v>9.6080000000000005</c:v>
                </c:pt>
                <c:pt idx="19380">
                  <c:v>9.6080000000000005</c:v>
                </c:pt>
                <c:pt idx="19381">
                  <c:v>9.5830000000000002</c:v>
                </c:pt>
                <c:pt idx="19382">
                  <c:v>9.5830000000000002</c:v>
                </c:pt>
                <c:pt idx="19383">
                  <c:v>9.6319999999999997</c:v>
                </c:pt>
                <c:pt idx="19384">
                  <c:v>9.6319999999999997</c:v>
                </c:pt>
                <c:pt idx="19385">
                  <c:v>9.5830000000000002</c:v>
                </c:pt>
                <c:pt idx="19386">
                  <c:v>9.5579999999999998</c:v>
                </c:pt>
                <c:pt idx="19387">
                  <c:v>9.5340000000000007</c:v>
                </c:pt>
                <c:pt idx="19388">
                  <c:v>9.5340000000000007</c:v>
                </c:pt>
                <c:pt idx="19389">
                  <c:v>9.5830000000000002</c:v>
                </c:pt>
                <c:pt idx="19390">
                  <c:v>9.6319999999999997</c:v>
                </c:pt>
                <c:pt idx="19391">
                  <c:v>9.6319999999999997</c:v>
                </c:pt>
                <c:pt idx="19392">
                  <c:v>9.5830000000000002</c:v>
                </c:pt>
                <c:pt idx="19393">
                  <c:v>9.5579999999999998</c:v>
                </c:pt>
                <c:pt idx="19394">
                  <c:v>9.5830000000000002</c:v>
                </c:pt>
                <c:pt idx="19395">
                  <c:v>9.5579999999999998</c:v>
                </c:pt>
                <c:pt idx="19396">
                  <c:v>9.5340000000000007</c:v>
                </c:pt>
                <c:pt idx="19397">
                  <c:v>9.4849999999999994</c:v>
                </c:pt>
                <c:pt idx="19398">
                  <c:v>9.5090000000000003</c:v>
                </c:pt>
                <c:pt idx="19399">
                  <c:v>9.4849999999999994</c:v>
                </c:pt>
                <c:pt idx="19400">
                  <c:v>9.4600000000000009</c:v>
                </c:pt>
                <c:pt idx="19401">
                  <c:v>9.4600000000000009</c:v>
                </c:pt>
                <c:pt idx="19402">
                  <c:v>9.4600000000000009</c:v>
                </c:pt>
                <c:pt idx="19403">
                  <c:v>9.4849999999999994</c:v>
                </c:pt>
                <c:pt idx="19404">
                  <c:v>9.4849999999999994</c:v>
                </c:pt>
                <c:pt idx="19405">
                  <c:v>9.4849999999999994</c:v>
                </c:pt>
                <c:pt idx="19406">
                  <c:v>9.4849999999999994</c:v>
                </c:pt>
                <c:pt idx="19407">
                  <c:v>9.4600000000000009</c:v>
                </c:pt>
                <c:pt idx="19408">
                  <c:v>9.4350000000000005</c:v>
                </c:pt>
                <c:pt idx="19409">
                  <c:v>9.4350000000000005</c:v>
                </c:pt>
                <c:pt idx="19410">
                  <c:v>9.4600000000000009</c:v>
                </c:pt>
                <c:pt idx="19411">
                  <c:v>9.4350000000000005</c:v>
                </c:pt>
                <c:pt idx="19412">
                  <c:v>9.4350000000000005</c:v>
                </c:pt>
                <c:pt idx="19413">
                  <c:v>9.4600000000000009</c:v>
                </c:pt>
                <c:pt idx="19414">
                  <c:v>9.4849999999999994</c:v>
                </c:pt>
                <c:pt idx="19415">
                  <c:v>9.4600000000000009</c:v>
                </c:pt>
                <c:pt idx="19416">
                  <c:v>9.4350000000000005</c:v>
                </c:pt>
                <c:pt idx="19417">
                  <c:v>9.4350000000000005</c:v>
                </c:pt>
                <c:pt idx="19418">
                  <c:v>9.41</c:v>
                </c:pt>
                <c:pt idx="19419">
                  <c:v>9.4350000000000005</c:v>
                </c:pt>
                <c:pt idx="19420">
                  <c:v>9.4350000000000005</c:v>
                </c:pt>
                <c:pt idx="19421">
                  <c:v>9.4600000000000009</c:v>
                </c:pt>
                <c:pt idx="19422">
                  <c:v>9.4350000000000005</c:v>
                </c:pt>
                <c:pt idx="19423">
                  <c:v>9.4600000000000009</c:v>
                </c:pt>
                <c:pt idx="19424">
                  <c:v>9.4849999999999994</c:v>
                </c:pt>
                <c:pt idx="19425">
                  <c:v>9.5090000000000003</c:v>
                </c:pt>
                <c:pt idx="19426">
                  <c:v>9.5090000000000003</c:v>
                </c:pt>
                <c:pt idx="19427">
                  <c:v>9.6080000000000005</c:v>
                </c:pt>
                <c:pt idx="19428">
                  <c:v>9.6080000000000005</c:v>
                </c:pt>
                <c:pt idx="19429">
                  <c:v>9.6820000000000004</c:v>
                </c:pt>
                <c:pt idx="19430">
                  <c:v>9.7309999999999999</c:v>
                </c:pt>
                <c:pt idx="19431">
                  <c:v>9.8290000000000006</c:v>
                </c:pt>
                <c:pt idx="19432">
                  <c:v>9.8789999999999996</c:v>
                </c:pt>
                <c:pt idx="19433">
                  <c:v>9.8789999999999996</c:v>
                </c:pt>
                <c:pt idx="19434">
                  <c:v>9.8290000000000006</c:v>
                </c:pt>
                <c:pt idx="19435">
                  <c:v>9.8789999999999996</c:v>
                </c:pt>
                <c:pt idx="19436">
                  <c:v>9.9030000000000005</c:v>
                </c:pt>
                <c:pt idx="19437">
                  <c:v>9.9280000000000008</c:v>
                </c:pt>
                <c:pt idx="19438">
                  <c:v>9.8539999999999992</c:v>
                </c:pt>
                <c:pt idx="19439">
                  <c:v>9.8049999999999997</c:v>
                </c:pt>
                <c:pt idx="19440">
                  <c:v>9.8290000000000006</c:v>
                </c:pt>
                <c:pt idx="19441">
                  <c:v>9.7799999999999994</c:v>
                </c:pt>
                <c:pt idx="19442">
                  <c:v>9.8290000000000006</c:v>
                </c:pt>
                <c:pt idx="19443">
                  <c:v>9.8049999999999997</c:v>
                </c:pt>
                <c:pt idx="19444">
                  <c:v>9.7560000000000002</c:v>
                </c:pt>
                <c:pt idx="19445">
                  <c:v>9.7309999999999999</c:v>
                </c:pt>
                <c:pt idx="19446">
                  <c:v>9.7799999999999994</c:v>
                </c:pt>
                <c:pt idx="19447">
                  <c:v>9.8290000000000006</c:v>
                </c:pt>
                <c:pt idx="19448">
                  <c:v>9.7560000000000002</c:v>
                </c:pt>
                <c:pt idx="19449">
                  <c:v>9.6820000000000004</c:v>
                </c:pt>
                <c:pt idx="19450">
                  <c:v>9.657</c:v>
                </c:pt>
                <c:pt idx="19451">
                  <c:v>9.657</c:v>
                </c:pt>
                <c:pt idx="19452">
                  <c:v>9.7560000000000002</c:v>
                </c:pt>
                <c:pt idx="19453">
                  <c:v>9.8049999999999997</c:v>
                </c:pt>
                <c:pt idx="19454">
                  <c:v>9.8789999999999996</c:v>
                </c:pt>
                <c:pt idx="19455">
                  <c:v>9.9280000000000008</c:v>
                </c:pt>
                <c:pt idx="19456">
                  <c:v>9.9030000000000005</c:v>
                </c:pt>
                <c:pt idx="19457">
                  <c:v>9.9280000000000008</c:v>
                </c:pt>
                <c:pt idx="19458">
                  <c:v>9.9280000000000008</c:v>
                </c:pt>
                <c:pt idx="19459">
                  <c:v>9.9280000000000008</c:v>
                </c:pt>
                <c:pt idx="19460">
                  <c:v>9.9280000000000008</c:v>
                </c:pt>
                <c:pt idx="19461">
                  <c:v>10.000999999999999</c:v>
                </c:pt>
                <c:pt idx="19462">
                  <c:v>10.000999999999999</c:v>
                </c:pt>
                <c:pt idx="19463">
                  <c:v>10.026</c:v>
                </c:pt>
                <c:pt idx="19464">
                  <c:v>9.9770000000000003</c:v>
                </c:pt>
                <c:pt idx="19465">
                  <c:v>9.9030000000000005</c:v>
                </c:pt>
                <c:pt idx="19466">
                  <c:v>9.8290000000000006</c:v>
                </c:pt>
                <c:pt idx="19467">
                  <c:v>9.7560000000000002</c:v>
                </c:pt>
                <c:pt idx="19468">
                  <c:v>9.7059999999999995</c:v>
                </c:pt>
                <c:pt idx="19469">
                  <c:v>9.7309999999999999</c:v>
                </c:pt>
                <c:pt idx="19470">
                  <c:v>9.7309999999999999</c:v>
                </c:pt>
                <c:pt idx="19471">
                  <c:v>9.7309999999999999</c:v>
                </c:pt>
                <c:pt idx="19472">
                  <c:v>9.6319999999999997</c:v>
                </c:pt>
                <c:pt idx="19473">
                  <c:v>9.5830000000000002</c:v>
                </c:pt>
                <c:pt idx="19474">
                  <c:v>9.5340000000000007</c:v>
                </c:pt>
                <c:pt idx="19475">
                  <c:v>9.5090000000000003</c:v>
                </c:pt>
                <c:pt idx="19476">
                  <c:v>9.5090000000000003</c:v>
                </c:pt>
                <c:pt idx="19477">
                  <c:v>9.5090000000000003</c:v>
                </c:pt>
                <c:pt idx="19478">
                  <c:v>9.5090000000000003</c:v>
                </c:pt>
                <c:pt idx="19479">
                  <c:v>9.5090000000000003</c:v>
                </c:pt>
                <c:pt idx="19480">
                  <c:v>9.4849999999999994</c:v>
                </c:pt>
                <c:pt idx="19481">
                  <c:v>9.4849999999999994</c:v>
                </c:pt>
                <c:pt idx="19482">
                  <c:v>9.4849999999999994</c:v>
                </c:pt>
                <c:pt idx="19483">
                  <c:v>9.4600000000000009</c:v>
                </c:pt>
                <c:pt idx="19484">
                  <c:v>9.4600000000000009</c:v>
                </c:pt>
                <c:pt idx="19485">
                  <c:v>9.4350000000000005</c:v>
                </c:pt>
                <c:pt idx="19486">
                  <c:v>9.4350000000000005</c:v>
                </c:pt>
                <c:pt idx="19487">
                  <c:v>9.4350000000000005</c:v>
                </c:pt>
                <c:pt idx="19488">
                  <c:v>9.41</c:v>
                </c:pt>
                <c:pt idx="19489">
                  <c:v>9.41</c:v>
                </c:pt>
                <c:pt idx="19490">
                  <c:v>9.41</c:v>
                </c:pt>
                <c:pt idx="19491">
                  <c:v>9.41</c:v>
                </c:pt>
                <c:pt idx="19492">
                  <c:v>9.3859999999999992</c:v>
                </c:pt>
                <c:pt idx="19493">
                  <c:v>9.3859999999999992</c:v>
                </c:pt>
                <c:pt idx="19494">
                  <c:v>9.3859999999999992</c:v>
                </c:pt>
                <c:pt idx="19495">
                  <c:v>9.3859999999999992</c:v>
                </c:pt>
                <c:pt idx="19496">
                  <c:v>9.3610000000000007</c:v>
                </c:pt>
                <c:pt idx="19497">
                  <c:v>9.3610000000000007</c:v>
                </c:pt>
                <c:pt idx="19498">
                  <c:v>9.3610000000000007</c:v>
                </c:pt>
                <c:pt idx="19499">
                  <c:v>9.3360000000000003</c:v>
                </c:pt>
                <c:pt idx="19500">
                  <c:v>9.3360000000000003</c:v>
                </c:pt>
                <c:pt idx="19501">
                  <c:v>9.3360000000000003</c:v>
                </c:pt>
                <c:pt idx="19502">
                  <c:v>9.3360000000000003</c:v>
                </c:pt>
                <c:pt idx="19503">
                  <c:v>9.3119999999999994</c:v>
                </c:pt>
                <c:pt idx="19504">
                  <c:v>9.3119999999999994</c:v>
                </c:pt>
                <c:pt idx="19505">
                  <c:v>9.3119999999999994</c:v>
                </c:pt>
                <c:pt idx="19506">
                  <c:v>9.3119999999999994</c:v>
                </c:pt>
                <c:pt idx="19507">
                  <c:v>9.3119999999999994</c:v>
                </c:pt>
                <c:pt idx="19508">
                  <c:v>9.3119999999999994</c:v>
                </c:pt>
                <c:pt idx="19509">
                  <c:v>9.3119999999999994</c:v>
                </c:pt>
                <c:pt idx="19510">
                  <c:v>9.3119999999999994</c:v>
                </c:pt>
                <c:pt idx="19511">
                  <c:v>9.3119999999999994</c:v>
                </c:pt>
                <c:pt idx="19512">
                  <c:v>9.3119999999999994</c:v>
                </c:pt>
                <c:pt idx="19513">
                  <c:v>9.3119999999999994</c:v>
                </c:pt>
                <c:pt idx="19514">
                  <c:v>9.3119999999999994</c:v>
                </c:pt>
                <c:pt idx="19515">
                  <c:v>9.3119999999999994</c:v>
                </c:pt>
                <c:pt idx="19516">
                  <c:v>9.3360000000000003</c:v>
                </c:pt>
                <c:pt idx="19517">
                  <c:v>9.3119999999999994</c:v>
                </c:pt>
                <c:pt idx="19518">
                  <c:v>9.3360000000000003</c:v>
                </c:pt>
                <c:pt idx="19519">
                  <c:v>9.41</c:v>
                </c:pt>
                <c:pt idx="19520">
                  <c:v>9.5340000000000007</c:v>
                </c:pt>
                <c:pt idx="19521">
                  <c:v>9.5579999999999998</c:v>
                </c:pt>
                <c:pt idx="19522">
                  <c:v>9.5579999999999998</c:v>
                </c:pt>
                <c:pt idx="19523">
                  <c:v>9.5340000000000007</c:v>
                </c:pt>
                <c:pt idx="19524">
                  <c:v>9.5090000000000003</c:v>
                </c:pt>
                <c:pt idx="19525">
                  <c:v>9.5090000000000003</c:v>
                </c:pt>
                <c:pt idx="19526">
                  <c:v>9.5090000000000003</c:v>
                </c:pt>
                <c:pt idx="19527">
                  <c:v>9.5340000000000007</c:v>
                </c:pt>
                <c:pt idx="19528">
                  <c:v>9.5579999999999998</c:v>
                </c:pt>
                <c:pt idx="19529">
                  <c:v>9.6319999999999997</c:v>
                </c:pt>
                <c:pt idx="19530">
                  <c:v>9.6820000000000004</c:v>
                </c:pt>
                <c:pt idx="19531">
                  <c:v>9.6820000000000004</c:v>
                </c:pt>
                <c:pt idx="19532">
                  <c:v>9.6319999999999997</c:v>
                </c:pt>
                <c:pt idx="19533">
                  <c:v>9.6319999999999997</c:v>
                </c:pt>
                <c:pt idx="19534">
                  <c:v>9.6820000000000004</c:v>
                </c:pt>
                <c:pt idx="19535">
                  <c:v>9.7059999999999995</c:v>
                </c:pt>
                <c:pt idx="19536">
                  <c:v>9.7799999999999994</c:v>
                </c:pt>
                <c:pt idx="19537">
                  <c:v>9.7799999999999994</c:v>
                </c:pt>
                <c:pt idx="19538">
                  <c:v>9.8290000000000006</c:v>
                </c:pt>
                <c:pt idx="19539">
                  <c:v>9.9030000000000005</c:v>
                </c:pt>
                <c:pt idx="19540">
                  <c:v>9.9280000000000008</c:v>
                </c:pt>
                <c:pt idx="19541">
                  <c:v>9.9280000000000008</c:v>
                </c:pt>
                <c:pt idx="19542">
                  <c:v>9.952</c:v>
                </c:pt>
                <c:pt idx="19543">
                  <c:v>9.9770000000000003</c:v>
                </c:pt>
                <c:pt idx="19544">
                  <c:v>9.9770000000000003</c:v>
                </c:pt>
                <c:pt idx="19545">
                  <c:v>10.051</c:v>
                </c:pt>
                <c:pt idx="19546">
                  <c:v>10.026</c:v>
                </c:pt>
                <c:pt idx="19547">
                  <c:v>10.026</c:v>
                </c:pt>
                <c:pt idx="19548">
                  <c:v>10.000999999999999</c:v>
                </c:pt>
                <c:pt idx="19549">
                  <c:v>9.9280000000000008</c:v>
                </c:pt>
                <c:pt idx="19550">
                  <c:v>9.9770000000000003</c:v>
                </c:pt>
                <c:pt idx="19551">
                  <c:v>10.124000000000001</c:v>
                </c:pt>
                <c:pt idx="19552">
                  <c:v>10.247</c:v>
                </c:pt>
                <c:pt idx="19553">
                  <c:v>10.247</c:v>
                </c:pt>
                <c:pt idx="19554">
                  <c:v>10.148999999999999</c:v>
                </c:pt>
                <c:pt idx="19555">
                  <c:v>10.198</c:v>
                </c:pt>
                <c:pt idx="19556">
                  <c:v>10.247</c:v>
                </c:pt>
                <c:pt idx="19557">
                  <c:v>10.247</c:v>
                </c:pt>
                <c:pt idx="19558">
                  <c:v>10.198</c:v>
                </c:pt>
                <c:pt idx="19559">
                  <c:v>10.173</c:v>
                </c:pt>
                <c:pt idx="19560">
                  <c:v>10.124000000000001</c:v>
                </c:pt>
                <c:pt idx="19561">
                  <c:v>10.074999999999999</c:v>
                </c:pt>
                <c:pt idx="19562">
                  <c:v>10.000999999999999</c:v>
                </c:pt>
                <c:pt idx="19563">
                  <c:v>9.952</c:v>
                </c:pt>
                <c:pt idx="19564">
                  <c:v>9.9280000000000008</c:v>
                </c:pt>
                <c:pt idx="19565">
                  <c:v>9.8539999999999992</c:v>
                </c:pt>
                <c:pt idx="19566">
                  <c:v>9.8049999999999997</c:v>
                </c:pt>
                <c:pt idx="19567">
                  <c:v>9.7560000000000002</c:v>
                </c:pt>
                <c:pt idx="19568">
                  <c:v>9.6820000000000004</c:v>
                </c:pt>
                <c:pt idx="19569">
                  <c:v>9.6319999999999997</c:v>
                </c:pt>
                <c:pt idx="19570">
                  <c:v>9.5830000000000002</c:v>
                </c:pt>
                <c:pt idx="19571">
                  <c:v>9.5830000000000002</c:v>
                </c:pt>
                <c:pt idx="19572">
                  <c:v>9.6080000000000005</c:v>
                </c:pt>
                <c:pt idx="19573">
                  <c:v>9.6080000000000005</c:v>
                </c:pt>
                <c:pt idx="19574">
                  <c:v>9.5830000000000002</c:v>
                </c:pt>
                <c:pt idx="19575">
                  <c:v>9.5579999999999998</c:v>
                </c:pt>
                <c:pt idx="19576">
                  <c:v>9.5340000000000007</c:v>
                </c:pt>
                <c:pt idx="19577">
                  <c:v>9.5090000000000003</c:v>
                </c:pt>
                <c:pt idx="19578">
                  <c:v>9.4600000000000009</c:v>
                </c:pt>
                <c:pt idx="19579">
                  <c:v>9.4350000000000005</c:v>
                </c:pt>
                <c:pt idx="19580">
                  <c:v>9.4350000000000005</c:v>
                </c:pt>
                <c:pt idx="19581">
                  <c:v>9.41</c:v>
                </c:pt>
                <c:pt idx="19582">
                  <c:v>9.41</c:v>
                </c:pt>
                <c:pt idx="19583">
                  <c:v>9.41</c:v>
                </c:pt>
                <c:pt idx="19584">
                  <c:v>9.41</c:v>
                </c:pt>
                <c:pt idx="19585">
                  <c:v>9.41</c:v>
                </c:pt>
                <c:pt idx="19586">
                  <c:v>9.3859999999999992</c:v>
                </c:pt>
                <c:pt idx="19587">
                  <c:v>9.3859999999999992</c:v>
                </c:pt>
                <c:pt idx="19588">
                  <c:v>9.3859999999999992</c:v>
                </c:pt>
                <c:pt idx="19589">
                  <c:v>9.3859999999999992</c:v>
                </c:pt>
                <c:pt idx="19590">
                  <c:v>9.3859999999999992</c:v>
                </c:pt>
                <c:pt idx="19591">
                  <c:v>9.3610000000000007</c:v>
                </c:pt>
                <c:pt idx="19592">
                  <c:v>9.3610000000000007</c:v>
                </c:pt>
                <c:pt idx="19593">
                  <c:v>9.3610000000000007</c:v>
                </c:pt>
                <c:pt idx="19594">
                  <c:v>9.3610000000000007</c:v>
                </c:pt>
                <c:pt idx="19595">
                  <c:v>9.3610000000000007</c:v>
                </c:pt>
                <c:pt idx="19596">
                  <c:v>9.3610000000000007</c:v>
                </c:pt>
                <c:pt idx="19597">
                  <c:v>9.3610000000000007</c:v>
                </c:pt>
                <c:pt idx="19598">
                  <c:v>9.3360000000000003</c:v>
                </c:pt>
                <c:pt idx="19599">
                  <c:v>9.3360000000000003</c:v>
                </c:pt>
                <c:pt idx="19600">
                  <c:v>9.3360000000000003</c:v>
                </c:pt>
                <c:pt idx="19601">
                  <c:v>9.3610000000000007</c:v>
                </c:pt>
                <c:pt idx="19602">
                  <c:v>9.3610000000000007</c:v>
                </c:pt>
                <c:pt idx="19603">
                  <c:v>9.3360000000000003</c:v>
                </c:pt>
                <c:pt idx="19604">
                  <c:v>9.3360000000000003</c:v>
                </c:pt>
                <c:pt idx="19605">
                  <c:v>9.3360000000000003</c:v>
                </c:pt>
                <c:pt idx="19606">
                  <c:v>9.3360000000000003</c:v>
                </c:pt>
                <c:pt idx="19607">
                  <c:v>9.3610000000000007</c:v>
                </c:pt>
                <c:pt idx="19608">
                  <c:v>9.3610000000000007</c:v>
                </c:pt>
                <c:pt idx="19609">
                  <c:v>9.3610000000000007</c:v>
                </c:pt>
                <c:pt idx="19610">
                  <c:v>9.3610000000000007</c:v>
                </c:pt>
                <c:pt idx="19611">
                  <c:v>9.3610000000000007</c:v>
                </c:pt>
                <c:pt idx="19612">
                  <c:v>9.3610000000000007</c:v>
                </c:pt>
                <c:pt idx="19613">
                  <c:v>9.3859999999999992</c:v>
                </c:pt>
                <c:pt idx="19614">
                  <c:v>9.3859999999999992</c:v>
                </c:pt>
                <c:pt idx="19615">
                  <c:v>9.41</c:v>
                </c:pt>
                <c:pt idx="19616">
                  <c:v>9.4849999999999994</c:v>
                </c:pt>
                <c:pt idx="19617">
                  <c:v>9.5090000000000003</c:v>
                </c:pt>
                <c:pt idx="19618">
                  <c:v>9.5340000000000007</c:v>
                </c:pt>
                <c:pt idx="19619">
                  <c:v>9.5340000000000007</c:v>
                </c:pt>
                <c:pt idx="19620">
                  <c:v>9.6319999999999997</c:v>
                </c:pt>
                <c:pt idx="19621">
                  <c:v>9.7059999999999995</c:v>
                </c:pt>
                <c:pt idx="19622">
                  <c:v>9.8049999999999997</c:v>
                </c:pt>
                <c:pt idx="19623">
                  <c:v>9.8539999999999992</c:v>
                </c:pt>
                <c:pt idx="19624">
                  <c:v>9.9030000000000005</c:v>
                </c:pt>
                <c:pt idx="19625">
                  <c:v>9.952</c:v>
                </c:pt>
                <c:pt idx="19626">
                  <c:v>10.074999999999999</c:v>
                </c:pt>
                <c:pt idx="19627">
                  <c:v>10.32</c:v>
                </c:pt>
                <c:pt idx="19628">
                  <c:v>10.417999999999999</c:v>
                </c:pt>
                <c:pt idx="19629">
                  <c:v>10.32</c:v>
                </c:pt>
                <c:pt idx="19630">
                  <c:v>10.173</c:v>
                </c:pt>
                <c:pt idx="19631">
                  <c:v>10.222</c:v>
                </c:pt>
                <c:pt idx="19632">
                  <c:v>10.1</c:v>
                </c:pt>
                <c:pt idx="19633">
                  <c:v>10.124000000000001</c:v>
                </c:pt>
                <c:pt idx="19634">
                  <c:v>10.222</c:v>
                </c:pt>
                <c:pt idx="19635">
                  <c:v>10.271000000000001</c:v>
                </c:pt>
                <c:pt idx="19636">
                  <c:v>10.32</c:v>
                </c:pt>
                <c:pt idx="19637">
                  <c:v>10.345000000000001</c:v>
                </c:pt>
                <c:pt idx="19638">
                  <c:v>10.32</c:v>
                </c:pt>
                <c:pt idx="19639">
                  <c:v>10.247</c:v>
                </c:pt>
                <c:pt idx="19640">
                  <c:v>10.32</c:v>
                </c:pt>
                <c:pt idx="19641">
                  <c:v>10.32</c:v>
                </c:pt>
                <c:pt idx="19642">
                  <c:v>10.369</c:v>
                </c:pt>
                <c:pt idx="19643">
                  <c:v>10.394</c:v>
                </c:pt>
                <c:pt idx="19644">
                  <c:v>10.345000000000001</c:v>
                </c:pt>
                <c:pt idx="19645">
                  <c:v>10.32</c:v>
                </c:pt>
                <c:pt idx="19646">
                  <c:v>10.369</c:v>
                </c:pt>
                <c:pt idx="19647">
                  <c:v>10.345000000000001</c:v>
                </c:pt>
                <c:pt idx="19648">
                  <c:v>10.345000000000001</c:v>
                </c:pt>
                <c:pt idx="19649">
                  <c:v>10.369</c:v>
                </c:pt>
                <c:pt idx="19650">
                  <c:v>10.32</c:v>
                </c:pt>
                <c:pt idx="19651">
                  <c:v>10.271000000000001</c:v>
                </c:pt>
                <c:pt idx="19652">
                  <c:v>10.271000000000001</c:v>
                </c:pt>
                <c:pt idx="19653">
                  <c:v>10.271000000000001</c:v>
                </c:pt>
                <c:pt idx="19654">
                  <c:v>10.247</c:v>
                </c:pt>
                <c:pt idx="19655">
                  <c:v>10.198</c:v>
                </c:pt>
                <c:pt idx="19656">
                  <c:v>10.148999999999999</c:v>
                </c:pt>
                <c:pt idx="19657">
                  <c:v>10.124000000000001</c:v>
                </c:pt>
                <c:pt idx="19658">
                  <c:v>10.074999999999999</c:v>
                </c:pt>
                <c:pt idx="19659">
                  <c:v>10.026</c:v>
                </c:pt>
                <c:pt idx="19660">
                  <c:v>10.000999999999999</c:v>
                </c:pt>
                <c:pt idx="19661">
                  <c:v>9.9770000000000003</c:v>
                </c:pt>
                <c:pt idx="19662">
                  <c:v>9.952</c:v>
                </c:pt>
                <c:pt idx="19663">
                  <c:v>9.9280000000000008</c:v>
                </c:pt>
                <c:pt idx="19664">
                  <c:v>9.9030000000000005</c:v>
                </c:pt>
                <c:pt idx="19665">
                  <c:v>9.8789999999999996</c:v>
                </c:pt>
                <c:pt idx="19666">
                  <c:v>9.8290000000000006</c:v>
                </c:pt>
                <c:pt idx="19667">
                  <c:v>9.8049999999999997</c:v>
                </c:pt>
                <c:pt idx="19668">
                  <c:v>9.7560000000000002</c:v>
                </c:pt>
                <c:pt idx="19669">
                  <c:v>9.7309999999999999</c:v>
                </c:pt>
                <c:pt idx="19670">
                  <c:v>9.7059999999999995</c:v>
                </c:pt>
                <c:pt idx="19671">
                  <c:v>9.6820000000000004</c:v>
                </c:pt>
                <c:pt idx="19672">
                  <c:v>9.6820000000000004</c:v>
                </c:pt>
                <c:pt idx="19673">
                  <c:v>9.657</c:v>
                </c:pt>
                <c:pt idx="19674">
                  <c:v>9.6319999999999997</c:v>
                </c:pt>
                <c:pt idx="19675">
                  <c:v>9.6080000000000005</c:v>
                </c:pt>
                <c:pt idx="19676">
                  <c:v>9.5830000000000002</c:v>
                </c:pt>
                <c:pt idx="19677">
                  <c:v>9.6080000000000005</c:v>
                </c:pt>
                <c:pt idx="19678">
                  <c:v>9.6080000000000005</c:v>
                </c:pt>
                <c:pt idx="19679">
                  <c:v>9.5830000000000002</c:v>
                </c:pt>
                <c:pt idx="19680">
                  <c:v>9.5830000000000002</c:v>
                </c:pt>
                <c:pt idx="19681">
                  <c:v>9.5830000000000002</c:v>
                </c:pt>
                <c:pt idx="19682">
                  <c:v>9.5579999999999998</c:v>
                </c:pt>
                <c:pt idx="19683">
                  <c:v>9.5579999999999998</c:v>
                </c:pt>
                <c:pt idx="19684">
                  <c:v>9.5340000000000007</c:v>
                </c:pt>
                <c:pt idx="19685">
                  <c:v>9.5090000000000003</c:v>
                </c:pt>
                <c:pt idx="19686">
                  <c:v>9.5090000000000003</c:v>
                </c:pt>
                <c:pt idx="19687">
                  <c:v>9.4849999999999994</c:v>
                </c:pt>
                <c:pt idx="19688">
                  <c:v>9.4849999999999994</c:v>
                </c:pt>
                <c:pt idx="19689">
                  <c:v>9.4600000000000009</c:v>
                </c:pt>
                <c:pt idx="19690">
                  <c:v>9.4600000000000009</c:v>
                </c:pt>
                <c:pt idx="19691">
                  <c:v>9.4350000000000005</c:v>
                </c:pt>
                <c:pt idx="19692">
                  <c:v>9.4350000000000005</c:v>
                </c:pt>
                <c:pt idx="19693">
                  <c:v>9.4350000000000005</c:v>
                </c:pt>
                <c:pt idx="19694">
                  <c:v>9.41</c:v>
                </c:pt>
                <c:pt idx="19695">
                  <c:v>9.41</c:v>
                </c:pt>
                <c:pt idx="19696">
                  <c:v>9.3859999999999992</c:v>
                </c:pt>
                <c:pt idx="19697">
                  <c:v>9.3859999999999992</c:v>
                </c:pt>
                <c:pt idx="19698">
                  <c:v>9.3859999999999992</c:v>
                </c:pt>
                <c:pt idx="19699">
                  <c:v>9.3859999999999992</c:v>
                </c:pt>
                <c:pt idx="19700">
                  <c:v>9.3610000000000007</c:v>
                </c:pt>
                <c:pt idx="19701">
                  <c:v>9.3610000000000007</c:v>
                </c:pt>
                <c:pt idx="19702">
                  <c:v>9.3610000000000007</c:v>
                </c:pt>
                <c:pt idx="19703">
                  <c:v>9.3610000000000007</c:v>
                </c:pt>
                <c:pt idx="19704">
                  <c:v>9.3610000000000007</c:v>
                </c:pt>
                <c:pt idx="19705">
                  <c:v>9.3610000000000007</c:v>
                </c:pt>
                <c:pt idx="19706">
                  <c:v>9.3610000000000007</c:v>
                </c:pt>
                <c:pt idx="19707">
                  <c:v>9.3610000000000007</c:v>
                </c:pt>
                <c:pt idx="19708">
                  <c:v>9.3360000000000003</c:v>
                </c:pt>
                <c:pt idx="19709">
                  <c:v>9.3610000000000007</c:v>
                </c:pt>
                <c:pt idx="19710">
                  <c:v>9.3610000000000007</c:v>
                </c:pt>
                <c:pt idx="19711">
                  <c:v>9.3859999999999992</c:v>
                </c:pt>
                <c:pt idx="19712">
                  <c:v>9.4350000000000005</c:v>
                </c:pt>
                <c:pt idx="19713">
                  <c:v>9.4849999999999994</c:v>
                </c:pt>
                <c:pt idx="19714">
                  <c:v>9.5579999999999998</c:v>
                </c:pt>
                <c:pt idx="19715">
                  <c:v>9.6319999999999997</c:v>
                </c:pt>
                <c:pt idx="19716">
                  <c:v>9.6820000000000004</c:v>
                </c:pt>
                <c:pt idx="19717">
                  <c:v>9.7560000000000002</c:v>
                </c:pt>
                <c:pt idx="19718">
                  <c:v>9.8049999999999997</c:v>
                </c:pt>
                <c:pt idx="19719">
                  <c:v>9.8539999999999992</c:v>
                </c:pt>
                <c:pt idx="19720">
                  <c:v>9.9030000000000005</c:v>
                </c:pt>
                <c:pt idx="19721">
                  <c:v>9.9770000000000003</c:v>
                </c:pt>
                <c:pt idx="19722">
                  <c:v>10.026</c:v>
                </c:pt>
                <c:pt idx="19723">
                  <c:v>10.074999999999999</c:v>
                </c:pt>
                <c:pt idx="19724">
                  <c:v>10.124000000000001</c:v>
                </c:pt>
                <c:pt idx="19725">
                  <c:v>10.074999999999999</c:v>
                </c:pt>
                <c:pt idx="19726">
                  <c:v>10.124000000000001</c:v>
                </c:pt>
                <c:pt idx="19727">
                  <c:v>10.074999999999999</c:v>
                </c:pt>
                <c:pt idx="19728">
                  <c:v>10.1</c:v>
                </c:pt>
                <c:pt idx="19729">
                  <c:v>10.222</c:v>
                </c:pt>
                <c:pt idx="19730">
                  <c:v>10.026</c:v>
                </c:pt>
                <c:pt idx="19731">
                  <c:v>10.026</c:v>
                </c:pt>
                <c:pt idx="19732">
                  <c:v>10.1</c:v>
                </c:pt>
                <c:pt idx="19733">
                  <c:v>10.247</c:v>
                </c:pt>
                <c:pt idx="19734">
                  <c:v>10.124000000000001</c:v>
                </c:pt>
                <c:pt idx="19735">
                  <c:v>10.026</c:v>
                </c:pt>
                <c:pt idx="19736">
                  <c:v>10.074999999999999</c:v>
                </c:pt>
                <c:pt idx="19737">
                  <c:v>10.222</c:v>
                </c:pt>
                <c:pt idx="19738">
                  <c:v>10.1</c:v>
                </c:pt>
                <c:pt idx="19739">
                  <c:v>10.173</c:v>
                </c:pt>
                <c:pt idx="19740">
                  <c:v>10.247</c:v>
                </c:pt>
                <c:pt idx="19741">
                  <c:v>10.247</c:v>
                </c:pt>
                <c:pt idx="19742">
                  <c:v>10.271000000000001</c:v>
                </c:pt>
                <c:pt idx="19743">
                  <c:v>10.222</c:v>
                </c:pt>
                <c:pt idx="19744">
                  <c:v>10.148999999999999</c:v>
                </c:pt>
                <c:pt idx="19745">
                  <c:v>10.247</c:v>
                </c:pt>
                <c:pt idx="19746">
                  <c:v>10.32</c:v>
                </c:pt>
                <c:pt idx="19747">
                  <c:v>10.394</c:v>
                </c:pt>
                <c:pt idx="19748">
                  <c:v>10.32</c:v>
                </c:pt>
                <c:pt idx="19749">
                  <c:v>10.247</c:v>
                </c:pt>
                <c:pt idx="19750">
                  <c:v>10.173</c:v>
                </c:pt>
                <c:pt idx="19751">
                  <c:v>10.124000000000001</c:v>
                </c:pt>
                <c:pt idx="19752">
                  <c:v>10.124000000000001</c:v>
                </c:pt>
                <c:pt idx="19753">
                  <c:v>10.173</c:v>
                </c:pt>
                <c:pt idx="19754">
                  <c:v>10.198</c:v>
                </c:pt>
                <c:pt idx="19755">
                  <c:v>10.148999999999999</c:v>
                </c:pt>
                <c:pt idx="19756">
                  <c:v>10.074999999999999</c:v>
                </c:pt>
                <c:pt idx="19757">
                  <c:v>10.000999999999999</c:v>
                </c:pt>
                <c:pt idx="19758">
                  <c:v>9.952</c:v>
                </c:pt>
                <c:pt idx="19759">
                  <c:v>9.9280000000000008</c:v>
                </c:pt>
                <c:pt idx="19760">
                  <c:v>9.9030000000000005</c:v>
                </c:pt>
                <c:pt idx="19761">
                  <c:v>9.8539999999999992</c:v>
                </c:pt>
                <c:pt idx="19762">
                  <c:v>9.8049999999999997</c:v>
                </c:pt>
                <c:pt idx="19763">
                  <c:v>9.7799999999999994</c:v>
                </c:pt>
                <c:pt idx="19764">
                  <c:v>9.7560000000000002</c:v>
                </c:pt>
                <c:pt idx="19765">
                  <c:v>9.7059999999999995</c:v>
                </c:pt>
                <c:pt idx="19766">
                  <c:v>9.6820000000000004</c:v>
                </c:pt>
                <c:pt idx="19767">
                  <c:v>9.6319999999999997</c:v>
                </c:pt>
                <c:pt idx="19768">
                  <c:v>9.6080000000000005</c:v>
                </c:pt>
                <c:pt idx="19769">
                  <c:v>9.5579999999999998</c:v>
                </c:pt>
                <c:pt idx="19770">
                  <c:v>9.5579999999999998</c:v>
                </c:pt>
                <c:pt idx="19771">
                  <c:v>9.5340000000000007</c:v>
                </c:pt>
                <c:pt idx="19772">
                  <c:v>9.5340000000000007</c:v>
                </c:pt>
                <c:pt idx="19773">
                  <c:v>9.5340000000000007</c:v>
                </c:pt>
                <c:pt idx="19774">
                  <c:v>9.5340000000000007</c:v>
                </c:pt>
                <c:pt idx="19775">
                  <c:v>9.5340000000000007</c:v>
                </c:pt>
                <c:pt idx="19776">
                  <c:v>9.5090000000000003</c:v>
                </c:pt>
                <c:pt idx="19777">
                  <c:v>9.4849999999999994</c:v>
                </c:pt>
                <c:pt idx="19778">
                  <c:v>9.4849999999999994</c:v>
                </c:pt>
                <c:pt idx="19779">
                  <c:v>9.5090000000000003</c:v>
                </c:pt>
                <c:pt idx="19780">
                  <c:v>9.4849999999999994</c:v>
                </c:pt>
                <c:pt idx="19781">
                  <c:v>9.4849999999999994</c:v>
                </c:pt>
                <c:pt idx="19782">
                  <c:v>9.4849999999999994</c:v>
                </c:pt>
                <c:pt idx="19783">
                  <c:v>9.4849999999999994</c:v>
                </c:pt>
                <c:pt idx="19784">
                  <c:v>9.4849999999999994</c:v>
                </c:pt>
                <c:pt idx="19785">
                  <c:v>9.4600000000000009</c:v>
                </c:pt>
                <c:pt idx="19786">
                  <c:v>9.4600000000000009</c:v>
                </c:pt>
                <c:pt idx="19787">
                  <c:v>9.4600000000000009</c:v>
                </c:pt>
                <c:pt idx="19788">
                  <c:v>9.4350000000000005</c:v>
                </c:pt>
                <c:pt idx="19789">
                  <c:v>9.4350000000000005</c:v>
                </c:pt>
                <c:pt idx="19790">
                  <c:v>9.4350000000000005</c:v>
                </c:pt>
                <c:pt idx="19791">
                  <c:v>9.4350000000000005</c:v>
                </c:pt>
                <c:pt idx="19792">
                  <c:v>9.4350000000000005</c:v>
                </c:pt>
                <c:pt idx="19793">
                  <c:v>9.4350000000000005</c:v>
                </c:pt>
                <c:pt idx="19794">
                  <c:v>9.4350000000000005</c:v>
                </c:pt>
                <c:pt idx="19795">
                  <c:v>9.4350000000000005</c:v>
                </c:pt>
                <c:pt idx="19796">
                  <c:v>9.41</c:v>
                </c:pt>
                <c:pt idx="19797">
                  <c:v>9.41</c:v>
                </c:pt>
                <c:pt idx="19798">
                  <c:v>9.41</c:v>
                </c:pt>
                <c:pt idx="19799">
                  <c:v>9.41</c:v>
                </c:pt>
                <c:pt idx="19800">
                  <c:v>9.4350000000000005</c:v>
                </c:pt>
                <c:pt idx="19801">
                  <c:v>9.4350000000000005</c:v>
                </c:pt>
                <c:pt idx="19802">
                  <c:v>9.41</c:v>
                </c:pt>
                <c:pt idx="19803">
                  <c:v>9.41</c:v>
                </c:pt>
                <c:pt idx="19804">
                  <c:v>9.41</c:v>
                </c:pt>
                <c:pt idx="19805">
                  <c:v>9.4350000000000005</c:v>
                </c:pt>
                <c:pt idx="19806">
                  <c:v>9.4350000000000005</c:v>
                </c:pt>
                <c:pt idx="19807">
                  <c:v>9.4600000000000009</c:v>
                </c:pt>
                <c:pt idx="19808">
                  <c:v>9.4849999999999994</c:v>
                </c:pt>
                <c:pt idx="19809">
                  <c:v>9.5340000000000007</c:v>
                </c:pt>
                <c:pt idx="19810">
                  <c:v>9.6080000000000005</c:v>
                </c:pt>
                <c:pt idx="19811">
                  <c:v>9.657</c:v>
                </c:pt>
                <c:pt idx="19812">
                  <c:v>9.7560000000000002</c:v>
                </c:pt>
                <c:pt idx="19813">
                  <c:v>9.8290000000000006</c:v>
                </c:pt>
                <c:pt idx="19814">
                  <c:v>9.9030000000000005</c:v>
                </c:pt>
                <c:pt idx="19815">
                  <c:v>9.9770000000000003</c:v>
                </c:pt>
                <c:pt idx="19816">
                  <c:v>10.074999999999999</c:v>
                </c:pt>
                <c:pt idx="19817">
                  <c:v>10.148999999999999</c:v>
                </c:pt>
                <c:pt idx="19818">
                  <c:v>10.222</c:v>
                </c:pt>
                <c:pt idx="19819">
                  <c:v>10.247</c:v>
                </c:pt>
                <c:pt idx="19820">
                  <c:v>10.32</c:v>
                </c:pt>
                <c:pt idx="19821">
                  <c:v>10.417999999999999</c:v>
                </c:pt>
                <c:pt idx="19822">
                  <c:v>10.467000000000001</c:v>
                </c:pt>
                <c:pt idx="19823">
                  <c:v>10.516</c:v>
                </c:pt>
                <c:pt idx="19824">
                  <c:v>10.467000000000001</c:v>
                </c:pt>
                <c:pt idx="19825">
                  <c:v>10.59</c:v>
                </c:pt>
                <c:pt idx="19826">
                  <c:v>10.638</c:v>
                </c:pt>
                <c:pt idx="19827">
                  <c:v>10.663</c:v>
                </c:pt>
                <c:pt idx="19828">
                  <c:v>10.712</c:v>
                </c:pt>
                <c:pt idx="19829">
                  <c:v>10.81</c:v>
                </c:pt>
                <c:pt idx="19830">
                  <c:v>10.834</c:v>
                </c:pt>
                <c:pt idx="19831">
                  <c:v>10.907</c:v>
                </c:pt>
                <c:pt idx="19832">
                  <c:v>10.858000000000001</c:v>
                </c:pt>
                <c:pt idx="19833">
                  <c:v>10.81</c:v>
                </c:pt>
                <c:pt idx="19834">
                  <c:v>10.858000000000001</c:v>
                </c:pt>
                <c:pt idx="19835">
                  <c:v>10.81</c:v>
                </c:pt>
                <c:pt idx="19836">
                  <c:v>10.834</c:v>
                </c:pt>
                <c:pt idx="19837">
                  <c:v>10.834</c:v>
                </c:pt>
                <c:pt idx="19838">
                  <c:v>10.81</c:v>
                </c:pt>
                <c:pt idx="19839">
                  <c:v>10.834</c:v>
                </c:pt>
                <c:pt idx="19840">
                  <c:v>10.760999999999999</c:v>
                </c:pt>
                <c:pt idx="19841">
                  <c:v>10.663</c:v>
                </c:pt>
                <c:pt idx="19842">
                  <c:v>10.565</c:v>
                </c:pt>
                <c:pt idx="19843">
                  <c:v>10.492000000000001</c:v>
                </c:pt>
                <c:pt idx="19844">
                  <c:v>10.492000000000001</c:v>
                </c:pt>
                <c:pt idx="19845">
                  <c:v>10.516</c:v>
                </c:pt>
                <c:pt idx="19846">
                  <c:v>10.492000000000001</c:v>
                </c:pt>
                <c:pt idx="19847">
                  <c:v>10.467000000000001</c:v>
                </c:pt>
                <c:pt idx="19848">
                  <c:v>10.417999999999999</c:v>
                </c:pt>
                <c:pt idx="19849">
                  <c:v>10.345000000000001</c:v>
                </c:pt>
                <c:pt idx="19850">
                  <c:v>10.247</c:v>
                </c:pt>
                <c:pt idx="19851">
                  <c:v>10.198</c:v>
                </c:pt>
                <c:pt idx="19852">
                  <c:v>10.173</c:v>
                </c:pt>
                <c:pt idx="19853">
                  <c:v>10.173</c:v>
                </c:pt>
                <c:pt idx="19854">
                  <c:v>10.148999999999999</c:v>
                </c:pt>
                <c:pt idx="19855">
                  <c:v>10.074999999999999</c:v>
                </c:pt>
                <c:pt idx="19856">
                  <c:v>10.000999999999999</c:v>
                </c:pt>
                <c:pt idx="19857">
                  <c:v>9.952</c:v>
                </c:pt>
                <c:pt idx="19858">
                  <c:v>9.9030000000000005</c:v>
                </c:pt>
                <c:pt idx="19859">
                  <c:v>9.8789999999999996</c:v>
                </c:pt>
                <c:pt idx="19860">
                  <c:v>9.8789999999999996</c:v>
                </c:pt>
                <c:pt idx="19861">
                  <c:v>9.8539999999999992</c:v>
                </c:pt>
                <c:pt idx="19862">
                  <c:v>9.8290000000000006</c:v>
                </c:pt>
                <c:pt idx="19863">
                  <c:v>9.8049999999999997</c:v>
                </c:pt>
                <c:pt idx="19864">
                  <c:v>9.7799999999999994</c:v>
                </c:pt>
                <c:pt idx="19865">
                  <c:v>9.7309999999999999</c:v>
                </c:pt>
                <c:pt idx="19866">
                  <c:v>9.657</c:v>
                </c:pt>
                <c:pt idx="19867">
                  <c:v>9.657</c:v>
                </c:pt>
                <c:pt idx="19868">
                  <c:v>9.6319999999999997</c:v>
                </c:pt>
                <c:pt idx="19869">
                  <c:v>9.5830000000000002</c:v>
                </c:pt>
                <c:pt idx="19870">
                  <c:v>9.5830000000000002</c:v>
                </c:pt>
                <c:pt idx="19871">
                  <c:v>9.5830000000000002</c:v>
                </c:pt>
                <c:pt idx="19872">
                  <c:v>9.5830000000000002</c:v>
                </c:pt>
                <c:pt idx="19873">
                  <c:v>9.5579999999999998</c:v>
                </c:pt>
                <c:pt idx="19874">
                  <c:v>9.5579999999999998</c:v>
                </c:pt>
                <c:pt idx="19875">
                  <c:v>9.5579999999999998</c:v>
                </c:pt>
                <c:pt idx="19876">
                  <c:v>9.5579999999999998</c:v>
                </c:pt>
                <c:pt idx="19877">
                  <c:v>9.5579999999999998</c:v>
                </c:pt>
                <c:pt idx="19878">
                  <c:v>9.5340000000000007</c:v>
                </c:pt>
                <c:pt idx="19879">
                  <c:v>9.5340000000000007</c:v>
                </c:pt>
                <c:pt idx="19880">
                  <c:v>9.5340000000000007</c:v>
                </c:pt>
                <c:pt idx="19881">
                  <c:v>9.5090000000000003</c:v>
                </c:pt>
                <c:pt idx="19882">
                  <c:v>9.5090000000000003</c:v>
                </c:pt>
                <c:pt idx="19883">
                  <c:v>9.5090000000000003</c:v>
                </c:pt>
                <c:pt idx="19884">
                  <c:v>9.4849999999999994</c:v>
                </c:pt>
                <c:pt idx="19885">
                  <c:v>9.4849999999999994</c:v>
                </c:pt>
                <c:pt idx="19886">
                  <c:v>9.4849999999999994</c:v>
                </c:pt>
                <c:pt idx="19887">
                  <c:v>9.4849999999999994</c:v>
                </c:pt>
                <c:pt idx="19888">
                  <c:v>9.4600000000000009</c:v>
                </c:pt>
                <c:pt idx="19889">
                  <c:v>9.4350000000000005</c:v>
                </c:pt>
                <c:pt idx="19890">
                  <c:v>9.4600000000000009</c:v>
                </c:pt>
                <c:pt idx="19891">
                  <c:v>9.4350000000000005</c:v>
                </c:pt>
                <c:pt idx="19892">
                  <c:v>9.4350000000000005</c:v>
                </c:pt>
                <c:pt idx="19893">
                  <c:v>9.4350000000000005</c:v>
                </c:pt>
                <c:pt idx="19894">
                  <c:v>9.4350000000000005</c:v>
                </c:pt>
                <c:pt idx="19895">
                  <c:v>9.4350000000000005</c:v>
                </c:pt>
                <c:pt idx="19896">
                  <c:v>9.4600000000000009</c:v>
                </c:pt>
                <c:pt idx="19897">
                  <c:v>9.4600000000000009</c:v>
                </c:pt>
                <c:pt idx="19898">
                  <c:v>9.4600000000000009</c:v>
                </c:pt>
                <c:pt idx="19899">
                  <c:v>9.4600000000000009</c:v>
                </c:pt>
                <c:pt idx="19900">
                  <c:v>9.4600000000000009</c:v>
                </c:pt>
                <c:pt idx="19901">
                  <c:v>9.4600000000000009</c:v>
                </c:pt>
                <c:pt idx="19902">
                  <c:v>9.4849999999999994</c:v>
                </c:pt>
                <c:pt idx="19903">
                  <c:v>9.4849999999999994</c:v>
                </c:pt>
                <c:pt idx="19904">
                  <c:v>9.5340000000000007</c:v>
                </c:pt>
                <c:pt idx="19905">
                  <c:v>9.5579999999999998</c:v>
                </c:pt>
                <c:pt idx="19906">
                  <c:v>9.6319999999999997</c:v>
                </c:pt>
                <c:pt idx="19907">
                  <c:v>9.7309999999999999</c:v>
                </c:pt>
                <c:pt idx="19908">
                  <c:v>9.7799999999999994</c:v>
                </c:pt>
                <c:pt idx="19909">
                  <c:v>9.8539999999999992</c:v>
                </c:pt>
                <c:pt idx="19910">
                  <c:v>9.9030000000000005</c:v>
                </c:pt>
                <c:pt idx="19911">
                  <c:v>9.9770000000000003</c:v>
                </c:pt>
                <c:pt idx="19912">
                  <c:v>10.051</c:v>
                </c:pt>
                <c:pt idx="19913">
                  <c:v>10.074999999999999</c:v>
                </c:pt>
                <c:pt idx="19914">
                  <c:v>10.148999999999999</c:v>
                </c:pt>
                <c:pt idx="19915">
                  <c:v>10.173</c:v>
                </c:pt>
                <c:pt idx="19916">
                  <c:v>10.198</c:v>
                </c:pt>
                <c:pt idx="19917">
                  <c:v>10.247</c:v>
                </c:pt>
                <c:pt idx="19918">
                  <c:v>10.247</c:v>
                </c:pt>
                <c:pt idx="19919">
                  <c:v>10.32</c:v>
                </c:pt>
                <c:pt idx="19920">
                  <c:v>10.467000000000001</c:v>
                </c:pt>
                <c:pt idx="19921">
                  <c:v>10.565</c:v>
                </c:pt>
                <c:pt idx="19922">
                  <c:v>10.638</c:v>
                </c:pt>
                <c:pt idx="19923">
                  <c:v>10.565</c:v>
                </c:pt>
                <c:pt idx="19924">
                  <c:v>10.492000000000001</c:v>
                </c:pt>
                <c:pt idx="19925">
                  <c:v>10.417999999999999</c:v>
                </c:pt>
                <c:pt idx="19926">
                  <c:v>10.417999999999999</c:v>
                </c:pt>
                <c:pt idx="19927">
                  <c:v>10.417999999999999</c:v>
                </c:pt>
                <c:pt idx="19928">
                  <c:v>10.516</c:v>
                </c:pt>
                <c:pt idx="19929">
                  <c:v>10.736000000000001</c:v>
                </c:pt>
                <c:pt idx="19930">
                  <c:v>10.686999999999999</c:v>
                </c:pt>
                <c:pt idx="19931">
                  <c:v>10.565</c:v>
                </c:pt>
                <c:pt idx="19932">
                  <c:v>10.541</c:v>
                </c:pt>
                <c:pt idx="19933">
                  <c:v>10.516</c:v>
                </c:pt>
                <c:pt idx="19934">
                  <c:v>10.443</c:v>
                </c:pt>
                <c:pt idx="19935">
                  <c:v>10.417999999999999</c:v>
                </c:pt>
                <c:pt idx="19936">
                  <c:v>10.516</c:v>
                </c:pt>
                <c:pt idx="19937">
                  <c:v>10.467000000000001</c:v>
                </c:pt>
                <c:pt idx="19938">
                  <c:v>10.32</c:v>
                </c:pt>
                <c:pt idx="19939">
                  <c:v>10.247</c:v>
                </c:pt>
                <c:pt idx="19940">
                  <c:v>10.271000000000001</c:v>
                </c:pt>
                <c:pt idx="19941">
                  <c:v>10.271000000000001</c:v>
                </c:pt>
                <c:pt idx="19942">
                  <c:v>10.295999999999999</c:v>
                </c:pt>
                <c:pt idx="19943">
                  <c:v>10.271000000000001</c:v>
                </c:pt>
                <c:pt idx="19944">
                  <c:v>10.222</c:v>
                </c:pt>
                <c:pt idx="19945">
                  <c:v>10.173</c:v>
                </c:pt>
                <c:pt idx="19946">
                  <c:v>10.148999999999999</c:v>
                </c:pt>
                <c:pt idx="19947">
                  <c:v>10.32</c:v>
                </c:pt>
                <c:pt idx="19948">
                  <c:v>10.443</c:v>
                </c:pt>
                <c:pt idx="19949">
                  <c:v>10.394</c:v>
                </c:pt>
                <c:pt idx="19950">
                  <c:v>10.247</c:v>
                </c:pt>
                <c:pt idx="19951">
                  <c:v>10.124000000000001</c:v>
                </c:pt>
                <c:pt idx="19952">
                  <c:v>10.074999999999999</c:v>
                </c:pt>
                <c:pt idx="19953">
                  <c:v>10.000999999999999</c:v>
                </c:pt>
                <c:pt idx="19954">
                  <c:v>9.9280000000000008</c:v>
                </c:pt>
                <c:pt idx="19955">
                  <c:v>9.8539999999999992</c:v>
                </c:pt>
                <c:pt idx="19956">
                  <c:v>9.7799999999999994</c:v>
                </c:pt>
                <c:pt idx="19957">
                  <c:v>9.7560000000000002</c:v>
                </c:pt>
                <c:pt idx="19958">
                  <c:v>9.7560000000000002</c:v>
                </c:pt>
                <c:pt idx="19959">
                  <c:v>9.7309999999999999</c:v>
                </c:pt>
                <c:pt idx="19960">
                  <c:v>9.7309999999999999</c:v>
                </c:pt>
                <c:pt idx="19961">
                  <c:v>9.7309999999999999</c:v>
                </c:pt>
                <c:pt idx="19962">
                  <c:v>9.7309999999999999</c:v>
                </c:pt>
                <c:pt idx="19963">
                  <c:v>9.7059999999999995</c:v>
                </c:pt>
                <c:pt idx="19964">
                  <c:v>9.7059999999999995</c:v>
                </c:pt>
                <c:pt idx="19965">
                  <c:v>9.657</c:v>
                </c:pt>
                <c:pt idx="19966">
                  <c:v>9.6319999999999997</c:v>
                </c:pt>
                <c:pt idx="19967">
                  <c:v>9.6319999999999997</c:v>
                </c:pt>
                <c:pt idx="19968">
                  <c:v>9.6319999999999997</c:v>
                </c:pt>
                <c:pt idx="19969">
                  <c:v>9.6319999999999997</c:v>
                </c:pt>
                <c:pt idx="19970">
                  <c:v>9.6319999999999997</c:v>
                </c:pt>
                <c:pt idx="19971">
                  <c:v>9.6080000000000005</c:v>
                </c:pt>
                <c:pt idx="19972">
                  <c:v>9.5830000000000002</c:v>
                </c:pt>
                <c:pt idx="19973">
                  <c:v>9.5830000000000002</c:v>
                </c:pt>
                <c:pt idx="19974">
                  <c:v>9.5830000000000002</c:v>
                </c:pt>
                <c:pt idx="19975">
                  <c:v>9.5579999999999998</c:v>
                </c:pt>
                <c:pt idx="19976">
                  <c:v>9.5579999999999998</c:v>
                </c:pt>
                <c:pt idx="19977">
                  <c:v>9.5579999999999998</c:v>
                </c:pt>
                <c:pt idx="19978">
                  <c:v>9.5340000000000007</c:v>
                </c:pt>
                <c:pt idx="19979">
                  <c:v>9.5340000000000007</c:v>
                </c:pt>
                <c:pt idx="19980">
                  <c:v>9.5090000000000003</c:v>
                </c:pt>
                <c:pt idx="19981">
                  <c:v>9.5090000000000003</c:v>
                </c:pt>
                <c:pt idx="19982">
                  <c:v>9.5090000000000003</c:v>
                </c:pt>
                <c:pt idx="19983">
                  <c:v>9.4849999999999994</c:v>
                </c:pt>
                <c:pt idx="19984">
                  <c:v>9.4849999999999994</c:v>
                </c:pt>
                <c:pt idx="19985">
                  <c:v>9.4849999999999994</c:v>
                </c:pt>
                <c:pt idx="19986">
                  <c:v>9.4849999999999994</c:v>
                </c:pt>
                <c:pt idx="19987">
                  <c:v>9.4600000000000009</c:v>
                </c:pt>
                <c:pt idx="19988">
                  <c:v>9.4600000000000009</c:v>
                </c:pt>
                <c:pt idx="19989">
                  <c:v>9.4849999999999994</c:v>
                </c:pt>
                <c:pt idx="19990">
                  <c:v>9.4849999999999994</c:v>
                </c:pt>
                <c:pt idx="19991">
                  <c:v>9.4849999999999994</c:v>
                </c:pt>
                <c:pt idx="19992">
                  <c:v>9.4849999999999994</c:v>
                </c:pt>
                <c:pt idx="19993">
                  <c:v>9.4849999999999994</c:v>
                </c:pt>
                <c:pt idx="19994">
                  <c:v>9.4849999999999994</c:v>
                </c:pt>
                <c:pt idx="19995">
                  <c:v>9.5090000000000003</c:v>
                </c:pt>
                <c:pt idx="19996">
                  <c:v>9.5340000000000007</c:v>
                </c:pt>
                <c:pt idx="19997">
                  <c:v>9.5340000000000007</c:v>
                </c:pt>
                <c:pt idx="19998">
                  <c:v>9.5579999999999998</c:v>
                </c:pt>
                <c:pt idx="19999">
                  <c:v>9.5830000000000002</c:v>
                </c:pt>
                <c:pt idx="20000">
                  <c:v>9.6080000000000005</c:v>
                </c:pt>
                <c:pt idx="20001">
                  <c:v>9.657</c:v>
                </c:pt>
                <c:pt idx="20002">
                  <c:v>9.6820000000000004</c:v>
                </c:pt>
                <c:pt idx="20003">
                  <c:v>9.7059999999999995</c:v>
                </c:pt>
                <c:pt idx="20004">
                  <c:v>9.7799999999999994</c:v>
                </c:pt>
                <c:pt idx="20005">
                  <c:v>9.8789999999999996</c:v>
                </c:pt>
                <c:pt idx="20006">
                  <c:v>10.247</c:v>
                </c:pt>
                <c:pt idx="20007">
                  <c:v>10.32</c:v>
                </c:pt>
                <c:pt idx="20008">
                  <c:v>10.173</c:v>
                </c:pt>
                <c:pt idx="20009">
                  <c:v>10.271000000000001</c:v>
                </c:pt>
                <c:pt idx="20010">
                  <c:v>10.32</c:v>
                </c:pt>
                <c:pt idx="20011">
                  <c:v>10.247</c:v>
                </c:pt>
                <c:pt idx="20012">
                  <c:v>10.295999999999999</c:v>
                </c:pt>
                <c:pt idx="20013">
                  <c:v>10.32</c:v>
                </c:pt>
                <c:pt idx="20014">
                  <c:v>10.369</c:v>
                </c:pt>
                <c:pt idx="20015">
                  <c:v>10.222</c:v>
                </c:pt>
                <c:pt idx="20016">
                  <c:v>10.124000000000001</c:v>
                </c:pt>
                <c:pt idx="20017">
                  <c:v>10.051</c:v>
                </c:pt>
                <c:pt idx="20018">
                  <c:v>10.051</c:v>
                </c:pt>
                <c:pt idx="20019">
                  <c:v>10.074999999999999</c:v>
                </c:pt>
                <c:pt idx="20020">
                  <c:v>10.051</c:v>
                </c:pt>
                <c:pt idx="20021">
                  <c:v>10.051</c:v>
                </c:pt>
                <c:pt idx="20022">
                  <c:v>10.148999999999999</c:v>
                </c:pt>
                <c:pt idx="20023">
                  <c:v>10.345000000000001</c:v>
                </c:pt>
                <c:pt idx="20024">
                  <c:v>10.369</c:v>
                </c:pt>
                <c:pt idx="20025">
                  <c:v>10.198</c:v>
                </c:pt>
                <c:pt idx="20026">
                  <c:v>10.124000000000001</c:v>
                </c:pt>
                <c:pt idx="20027">
                  <c:v>10.148999999999999</c:v>
                </c:pt>
                <c:pt idx="20028">
                  <c:v>10.222</c:v>
                </c:pt>
                <c:pt idx="20029">
                  <c:v>10.222</c:v>
                </c:pt>
                <c:pt idx="20030">
                  <c:v>10.271000000000001</c:v>
                </c:pt>
                <c:pt idx="20031">
                  <c:v>10.59</c:v>
                </c:pt>
                <c:pt idx="20032">
                  <c:v>10.59</c:v>
                </c:pt>
                <c:pt idx="20033">
                  <c:v>10.467000000000001</c:v>
                </c:pt>
                <c:pt idx="20034">
                  <c:v>10.295999999999999</c:v>
                </c:pt>
                <c:pt idx="20035">
                  <c:v>10.247</c:v>
                </c:pt>
                <c:pt idx="20036">
                  <c:v>10.271000000000001</c:v>
                </c:pt>
                <c:pt idx="20037">
                  <c:v>10.247</c:v>
                </c:pt>
                <c:pt idx="20038">
                  <c:v>10.222</c:v>
                </c:pt>
                <c:pt idx="20039">
                  <c:v>10.173</c:v>
                </c:pt>
                <c:pt idx="20040">
                  <c:v>10.124000000000001</c:v>
                </c:pt>
                <c:pt idx="20041">
                  <c:v>10.074999999999999</c:v>
                </c:pt>
                <c:pt idx="20042">
                  <c:v>10.026</c:v>
                </c:pt>
                <c:pt idx="20043">
                  <c:v>9.9770000000000003</c:v>
                </c:pt>
                <c:pt idx="20044">
                  <c:v>9.9280000000000008</c:v>
                </c:pt>
                <c:pt idx="20045">
                  <c:v>9.8290000000000006</c:v>
                </c:pt>
                <c:pt idx="20046">
                  <c:v>9.8049999999999997</c:v>
                </c:pt>
                <c:pt idx="20047">
                  <c:v>9.7560000000000002</c:v>
                </c:pt>
                <c:pt idx="20048">
                  <c:v>9.7799999999999994</c:v>
                </c:pt>
                <c:pt idx="20049">
                  <c:v>9.8049999999999997</c:v>
                </c:pt>
                <c:pt idx="20050">
                  <c:v>9.7799999999999994</c:v>
                </c:pt>
                <c:pt idx="20051">
                  <c:v>9.7560000000000002</c:v>
                </c:pt>
                <c:pt idx="20052">
                  <c:v>9.7309999999999999</c:v>
                </c:pt>
                <c:pt idx="20053">
                  <c:v>9.7059999999999995</c:v>
                </c:pt>
                <c:pt idx="20054">
                  <c:v>9.7309999999999999</c:v>
                </c:pt>
                <c:pt idx="20055">
                  <c:v>9.7799999999999994</c:v>
                </c:pt>
                <c:pt idx="20056">
                  <c:v>9.8049999999999997</c:v>
                </c:pt>
                <c:pt idx="20057">
                  <c:v>9.7560000000000002</c:v>
                </c:pt>
                <c:pt idx="20058">
                  <c:v>9.7059999999999995</c:v>
                </c:pt>
                <c:pt idx="20059">
                  <c:v>9.657</c:v>
                </c:pt>
                <c:pt idx="20060">
                  <c:v>9.6319999999999997</c:v>
                </c:pt>
                <c:pt idx="20061">
                  <c:v>9.6319999999999997</c:v>
                </c:pt>
                <c:pt idx="20062">
                  <c:v>9.6080000000000005</c:v>
                </c:pt>
                <c:pt idx="20063">
                  <c:v>9.5830000000000002</c:v>
                </c:pt>
                <c:pt idx="20064">
                  <c:v>9.5830000000000002</c:v>
                </c:pt>
                <c:pt idx="20065">
                  <c:v>9.5579999999999998</c:v>
                </c:pt>
                <c:pt idx="20066">
                  <c:v>9.5830000000000002</c:v>
                </c:pt>
                <c:pt idx="20067">
                  <c:v>9.5579999999999998</c:v>
                </c:pt>
                <c:pt idx="20068">
                  <c:v>9.5579999999999998</c:v>
                </c:pt>
                <c:pt idx="20069">
                  <c:v>9.5579999999999998</c:v>
                </c:pt>
                <c:pt idx="20070">
                  <c:v>9.5830000000000002</c:v>
                </c:pt>
                <c:pt idx="20071">
                  <c:v>9.5579999999999998</c:v>
                </c:pt>
                <c:pt idx="20072">
                  <c:v>9.5340000000000007</c:v>
                </c:pt>
                <c:pt idx="20073">
                  <c:v>9.5090000000000003</c:v>
                </c:pt>
                <c:pt idx="20074">
                  <c:v>9.5090000000000003</c:v>
                </c:pt>
                <c:pt idx="20075">
                  <c:v>9.5090000000000003</c:v>
                </c:pt>
                <c:pt idx="20076">
                  <c:v>9.4849999999999994</c:v>
                </c:pt>
                <c:pt idx="20077">
                  <c:v>9.4849999999999994</c:v>
                </c:pt>
                <c:pt idx="20078">
                  <c:v>9.4849999999999994</c:v>
                </c:pt>
                <c:pt idx="20079">
                  <c:v>9.4600000000000009</c:v>
                </c:pt>
                <c:pt idx="20080">
                  <c:v>9.4600000000000009</c:v>
                </c:pt>
                <c:pt idx="20081">
                  <c:v>9.4600000000000009</c:v>
                </c:pt>
                <c:pt idx="20082">
                  <c:v>9.4350000000000005</c:v>
                </c:pt>
                <c:pt idx="20083">
                  <c:v>9.4350000000000005</c:v>
                </c:pt>
                <c:pt idx="20084">
                  <c:v>9.4350000000000005</c:v>
                </c:pt>
                <c:pt idx="20085">
                  <c:v>9.4350000000000005</c:v>
                </c:pt>
                <c:pt idx="20086">
                  <c:v>9.4350000000000005</c:v>
                </c:pt>
                <c:pt idx="20087">
                  <c:v>9.4350000000000005</c:v>
                </c:pt>
                <c:pt idx="20088">
                  <c:v>9.4350000000000005</c:v>
                </c:pt>
                <c:pt idx="20089">
                  <c:v>9.4350000000000005</c:v>
                </c:pt>
                <c:pt idx="20090">
                  <c:v>9.41</c:v>
                </c:pt>
                <c:pt idx="20091">
                  <c:v>9.41</c:v>
                </c:pt>
                <c:pt idx="20092">
                  <c:v>9.4350000000000005</c:v>
                </c:pt>
                <c:pt idx="20093">
                  <c:v>9.4350000000000005</c:v>
                </c:pt>
                <c:pt idx="20094">
                  <c:v>9.4350000000000005</c:v>
                </c:pt>
                <c:pt idx="20095">
                  <c:v>9.4600000000000009</c:v>
                </c:pt>
                <c:pt idx="20096">
                  <c:v>9.4849999999999994</c:v>
                </c:pt>
                <c:pt idx="20097">
                  <c:v>9.5090000000000003</c:v>
                </c:pt>
                <c:pt idx="20098">
                  <c:v>9.5830000000000002</c:v>
                </c:pt>
                <c:pt idx="20099">
                  <c:v>9.6820000000000004</c:v>
                </c:pt>
                <c:pt idx="20100">
                  <c:v>9.7799999999999994</c:v>
                </c:pt>
                <c:pt idx="20101">
                  <c:v>9.8290000000000006</c:v>
                </c:pt>
                <c:pt idx="20102">
                  <c:v>9.9030000000000005</c:v>
                </c:pt>
                <c:pt idx="20103">
                  <c:v>10.000999999999999</c:v>
                </c:pt>
                <c:pt idx="20104">
                  <c:v>10.074999999999999</c:v>
                </c:pt>
                <c:pt idx="20105">
                  <c:v>10.124000000000001</c:v>
                </c:pt>
                <c:pt idx="20106">
                  <c:v>10.173</c:v>
                </c:pt>
                <c:pt idx="20107">
                  <c:v>10.198</c:v>
                </c:pt>
                <c:pt idx="20108">
                  <c:v>10.222</c:v>
                </c:pt>
                <c:pt idx="20109">
                  <c:v>10.271000000000001</c:v>
                </c:pt>
                <c:pt idx="20110">
                  <c:v>10.345000000000001</c:v>
                </c:pt>
                <c:pt idx="20111">
                  <c:v>10.345000000000001</c:v>
                </c:pt>
                <c:pt idx="20112">
                  <c:v>10.369</c:v>
                </c:pt>
                <c:pt idx="20113">
                  <c:v>10.417999999999999</c:v>
                </c:pt>
                <c:pt idx="20114">
                  <c:v>10.417999999999999</c:v>
                </c:pt>
                <c:pt idx="20115">
                  <c:v>10.443</c:v>
                </c:pt>
                <c:pt idx="20116">
                  <c:v>10.467000000000001</c:v>
                </c:pt>
                <c:pt idx="20117">
                  <c:v>10.541</c:v>
                </c:pt>
                <c:pt idx="20118">
                  <c:v>10.614000000000001</c:v>
                </c:pt>
                <c:pt idx="20119">
                  <c:v>10.614000000000001</c:v>
                </c:pt>
                <c:pt idx="20120">
                  <c:v>10.638</c:v>
                </c:pt>
                <c:pt idx="20121">
                  <c:v>10.614000000000001</c:v>
                </c:pt>
                <c:pt idx="20122">
                  <c:v>10.663</c:v>
                </c:pt>
                <c:pt idx="20123">
                  <c:v>10.638</c:v>
                </c:pt>
                <c:pt idx="20124">
                  <c:v>10.638</c:v>
                </c:pt>
                <c:pt idx="20125">
                  <c:v>10.614000000000001</c:v>
                </c:pt>
                <c:pt idx="20126">
                  <c:v>10.59</c:v>
                </c:pt>
                <c:pt idx="20127">
                  <c:v>10.541</c:v>
                </c:pt>
                <c:pt idx="20128">
                  <c:v>10.565</c:v>
                </c:pt>
                <c:pt idx="20129">
                  <c:v>10.541</c:v>
                </c:pt>
                <c:pt idx="20130">
                  <c:v>10.516</c:v>
                </c:pt>
                <c:pt idx="20131">
                  <c:v>10.492000000000001</c:v>
                </c:pt>
                <c:pt idx="20132">
                  <c:v>10.492000000000001</c:v>
                </c:pt>
                <c:pt idx="20133">
                  <c:v>10.492000000000001</c:v>
                </c:pt>
                <c:pt idx="20134">
                  <c:v>10.417999999999999</c:v>
                </c:pt>
                <c:pt idx="20135">
                  <c:v>10.369</c:v>
                </c:pt>
                <c:pt idx="20136">
                  <c:v>10.345000000000001</c:v>
                </c:pt>
                <c:pt idx="20137">
                  <c:v>10.369</c:v>
                </c:pt>
                <c:pt idx="20138">
                  <c:v>10.369</c:v>
                </c:pt>
                <c:pt idx="20139">
                  <c:v>10.247</c:v>
                </c:pt>
                <c:pt idx="20140">
                  <c:v>10.148999999999999</c:v>
                </c:pt>
                <c:pt idx="20141">
                  <c:v>10.148999999999999</c:v>
                </c:pt>
                <c:pt idx="20142">
                  <c:v>10.124000000000001</c:v>
                </c:pt>
                <c:pt idx="20143">
                  <c:v>10.074999999999999</c:v>
                </c:pt>
                <c:pt idx="20144">
                  <c:v>10.026</c:v>
                </c:pt>
                <c:pt idx="20145">
                  <c:v>10.026</c:v>
                </c:pt>
                <c:pt idx="20146">
                  <c:v>9.9770000000000003</c:v>
                </c:pt>
                <c:pt idx="20147">
                  <c:v>9.9770000000000003</c:v>
                </c:pt>
                <c:pt idx="20148">
                  <c:v>9.952</c:v>
                </c:pt>
                <c:pt idx="20149">
                  <c:v>9.9280000000000008</c:v>
                </c:pt>
                <c:pt idx="20150">
                  <c:v>9.9030000000000005</c:v>
                </c:pt>
                <c:pt idx="20151">
                  <c:v>9.9030000000000005</c:v>
                </c:pt>
                <c:pt idx="20152">
                  <c:v>9.9030000000000005</c:v>
                </c:pt>
                <c:pt idx="20153">
                  <c:v>9.8539999999999992</c:v>
                </c:pt>
                <c:pt idx="20154">
                  <c:v>9.8049999999999997</c:v>
                </c:pt>
                <c:pt idx="20155">
                  <c:v>9.7560000000000002</c:v>
                </c:pt>
                <c:pt idx="20156">
                  <c:v>9.7309999999999999</c:v>
                </c:pt>
                <c:pt idx="20157">
                  <c:v>9.6820000000000004</c:v>
                </c:pt>
                <c:pt idx="20158">
                  <c:v>9.6820000000000004</c:v>
                </c:pt>
                <c:pt idx="20159">
                  <c:v>9.6820000000000004</c:v>
                </c:pt>
                <c:pt idx="20160">
                  <c:v>9.657</c:v>
                </c:pt>
                <c:pt idx="20161">
                  <c:v>9.6319999999999997</c:v>
                </c:pt>
                <c:pt idx="20162">
                  <c:v>9.6319999999999997</c:v>
                </c:pt>
                <c:pt idx="20163">
                  <c:v>9.6319999999999997</c:v>
                </c:pt>
                <c:pt idx="20164">
                  <c:v>9.6319999999999997</c:v>
                </c:pt>
                <c:pt idx="20165">
                  <c:v>9.6319999999999997</c:v>
                </c:pt>
                <c:pt idx="20166">
                  <c:v>9.6080000000000005</c:v>
                </c:pt>
                <c:pt idx="20167">
                  <c:v>9.6080000000000005</c:v>
                </c:pt>
                <c:pt idx="20168">
                  <c:v>9.6080000000000005</c:v>
                </c:pt>
                <c:pt idx="20169">
                  <c:v>9.5830000000000002</c:v>
                </c:pt>
                <c:pt idx="20170">
                  <c:v>9.5579999999999998</c:v>
                </c:pt>
                <c:pt idx="20171">
                  <c:v>9.5830000000000002</c:v>
                </c:pt>
                <c:pt idx="20172">
                  <c:v>9.5579999999999998</c:v>
                </c:pt>
                <c:pt idx="20173">
                  <c:v>9.5579999999999998</c:v>
                </c:pt>
                <c:pt idx="20174">
                  <c:v>9.5340000000000007</c:v>
                </c:pt>
                <c:pt idx="20175">
                  <c:v>9.5090000000000003</c:v>
                </c:pt>
                <c:pt idx="20176">
                  <c:v>9.5090000000000003</c:v>
                </c:pt>
                <c:pt idx="20177">
                  <c:v>9.5090000000000003</c:v>
                </c:pt>
                <c:pt idx="20178">
                  <c:v>9.5090000000000003</c:v>
                </c:pt>
                <c:pt idx="20179">
                  <c:v>9.5090000000000003</c:v>
                </c:pt>
                <c:pt idx="20180">
                  <c:v>9.4849999999999994</c:v>
                </c:pt>
                <c:pt idx="20181">
                  <c:v>9.4849999999999994</c:v>
                </c:pt>
                <c:pt idx="20182">
                  <c:v>9.4600000000000009</c:v>
                </c:pt>
                <c:pt idx="20183">
                  <c:v>9.4600000000000009</c:v>
                </c:pt>
                <c:pt idx="20184">
                  <c:v>9.4600000000000009</c:v>
                </c:pt>
                <c:pt idx="20185">
                  <c:v>9.4600000000000009</c:v>
                </c:pt>
                <c:pt idx="20186">
                  <c:v>9.4600000000000009</c:v>
                </c:pt>
                <c:pt idx="20187">
                  <c:v>9.4849999999999994</c:v>
                </c:pt>
                <c:pt idx="20188">
                  <c:v>9.4600000000000009</c:v>
                </c:pt>
                <c:pt idx="20189">
                  <c:v>9.4849999999999994</c:v>
                </c:pt>
                <c:pt idx="20190">
                  <c:v>9.5090000000000003</c:v>
                </c:pt>
                <c:pt idx="20191">
                  <c:v>9.5340000000000007</c:v>
                </c:pt>
                <c:pt idx="20192">
                  <c:v>9.5340000000000007</c:v>
                </c:pt>
                <c:pt idx="20193">
                  <c:v>9.5830000000000002</c:v>
                </c:pt>
                <c:pt idx="20194">
                  <c:v>9.6820000000000004</c:v>
                </c:pt>
                <c:pt idx="20195">
                  <c:v>9.7309999999999999</c:v>
                </c:pt>
                <c:pt idx="20196">
                  <c:v>9.7309999999999999</c:v>
                </c:pt>
                <c:pt idx="20197">
                  <c:v>9.7799999999999994</c:v>
                </c:pt>
                <c:pt idx="20198">
                  <c:v>9.8049999999999997</c:v>
                </c:pt>
                <c:pt idx="20199">
                  <c:v>9.8539999999999992</c:v>
                </c:pt>
                <c:pt idx="20200">
                  <c:v>9.8789999999999996</c:v>
                </c:pt>
                <c:pt idx="20201">
                  <c:v>9.9280000000000008</c:v>
                </c:pt>
                <c:pt idx="20202">
                  <c:v>10.000999999999999</c:v>
                </c:pt>
                <c:pt idx="20203">
                  <c:v>10.1</c:v>
                </c:pt>
                <c:pt idx="20204">
                  <c:v>10.198</c:v>
                </c:pt>
                <c:pt idx="20205">
                  <c:v>10.295999999999999</c:v>
                </c:pt>
                <c:pt idx="20206">
                  <c:v>10.32</c:v>
                </c:pt>
                <c:pt idx="20207">
                  <c:v>10.345000000000001</c:v>
                </c:pt>
                <c:pt idx="20208">
                  <c:v>10.369</c:v>
                </c:pt>
                <c:pt idx="20209">
                  <c:v>10.369</c:v>
                </c:pt>
                <c:pt idx="20210">
                  <c:v>10.417999999999999</c:v>
                </c:pt>
                <c:pt idx="20211">
                  <c:v>10.467000000000001</c:v>
                </c:pt>
                <c:pt idx="20212">
                  <c:v>10.541</c:v>
                </c:pt>
                <c:pt idx="20213">
                  <c:v>10.541</c:v>
                </c:pt>
                <c:pt idx="20214">
                  <c:v>10.492000000000001</c:v>
                </c:pt>
                <c:pt idx="20215">
                  <c:v>10.492000000000001</c:v>
                </c:pt>
                <c:pt idx="20216">
                  <c:v>10.345000000000001</c:v>
                </c:pt>
                <c:pt idx="20217">
                  <c:v>10.369</c:v>
                </c:pt>
                <c:pt idx="20218">
                  <c:v>10.394</c:v>
                </c:pt>
                <c:pt idx="20219">
                  <c:v>10.345000000000001</c:v>
                </c:pt>
                <c:pt idx="20220">
                  <c:v>10.345000000000001</c:v>
                </c:pt>
                <c:pt idx="20221">
                  <c:v>10.345000000000001</c:v>
                </c:pt>
                <c:pt idx="20222">
                  <c:v>10.417999999999999</c:v>
                </c:pt>
                <c:pt idx="20223">
                  <c:v>10.492000000000001</c:v>
                </c:pt>
                <c:pt idx="20224">
                  <c:v>10.516</c:v>
                </c:pt>
                <c:pt idx="20225">
                  <c:v>10.467000000000001</c:v>
                </c:pt>
                <c:pt idx="20226">
                  <c:v>10.369</c:v>
                </c:pt>
                <c:pt idx="20227">
                  <c:v>10.369</c:v>
                </c:pt>
                <c:pt idx="20228">
                  <c:v>10.369</c:v>
                </c:pt>
                <c:pt idx="20229">
                  <c:v>10.394</c:v>
                </c:pt>
                <c:pt idx="20230">
                  <c:v>10.369</c:v>
                </c:pt>
                <c:pt idx="20231">
                  <c:v>10.417999999999999</c:v>
                </c:pt>
                <c:pt idx="20232">
                  <c:v>10.345000000000001</c:v>
                </c:pt>
                <c:pt idx="20233">
                  <c:v>10.295999999999999</c:v>
                </c:pt>
                <c:pt idx="20234">
                  <c:v>10.247</c:v>
                </c:pt>
                <c:pt idx="20235">
                  <c:v>10.198</c:v>
                </c:pt>
                <c:pt idx="20236">
                  <c:v>10.124000000000001</c:v>
                </c:pt>
                <c:pt idx="20237">
                  <c:v>10.074999999999999</c:v>
                </c:pt>
                <c:pt idx="20238">
                  <c:v>10.074999999999999</c:v>
                </c:pt>
                <c:pt idx="20239">
                  <c:v>10.026</c:v>
                </c:pt>
                <c:pt idx="20240">
                  <c:v>9.9770000000000003</c:v>
                </c:pt>
                <c:pt idx="20241">
                  <c:v>9.9280000000000008</c:v>
                </c:pt>
                <c:pt idx="20242">
                  <c:v>9.9030000000000005</c:v>
                </c:pt>
                <c:pt idx="20243">
                  <c:v>9.8789999999999996</c:v>
                </c:pt>
                <c:pt idx="20244">
                  <c:v>9.8789999999999996</c:v>
                </c:pt>
                <c:pt idx="20245">
                  <c:v>9.8539999999999992</c:v>
                </c:pt>
                <c:pt idx="20246">
                  <c:v>9.8049999999999997</c:v>
                </c:pt>
                <c:pt idx="20247">
                  <c:v>9.7799999999999994</c:v>
                </c:pt>
                <c:pt idx="20248">
                  <c:v>9.7560000000000002</c:v>
                </c:pt>
                <c:pt idx="20249">
                  <c:v>9.7560000000000002</c:v>
                </c:pt>
                <c:pt idx="20250">
                  <c:v>9.7309999999999999</c:v>
                </c:pt>
                <c:pt idx="20251">
                  <c:v>9.7309999999999999</c:v>
                </c:pt>
                <c:pt idx="20252">
                  <c:v>9.7059999999999995</c:v>
                </c:pt>
                <c:pt idx="20253">
                  <c:v>9.6820000000000004</c:v>
                </c:pt>
                <c:pt idx="20254">
                  <c:v>9.657</c:v>
                </c:pt>
                <c:pt idx="20255">
                  <c:v>9.657</c:v>
                </c:pt>
                <c:pt idx="20256">
                  <c:v>9.657</c:v>
                </c:pt>
                <c:pt idx="20257">
                  <c:v>9.657</c:v>
                </c:pt>
                <c:pt idx="20258">
                  <c:v>9.657</c:v>
                </c:pt>
                <c:pt idx="20259">
                  <c:v>9.6319999999999997</c:v>
                </c:pt>
                <c:pt idx="20260">
                  <c:v>9.6319999999999997</c:v>
                </c:pt>
                <c:pt idx="20261">
                  <c:v>9.6080000000000005</c:v>
                </c:pt>
                <c:pt idx="20262">
                  <c:v>9.5830000000000002</c:v>
                </c:pt>
                <c:pt idx="20263">
                  <c:v>9.5830000000000002</c:v>
                </c:pt>
                <c:pt idx="20264">
                  <c:v>9.5830000000000002</c:v>
                </c:pt>
                <c:pt idx="20265">
                  <c:v>9.5579999999999998</c:v>
                </c:pt>
                <c:pt idx="20266">
                  <c:v>9.5340000000000007</c:v>
                </c:pt>
                <c:pt idx="20267">
                  <c:v>9.5340000000000007</c:v>
                </c:pt>
                <c:pt idx="20268">
                  <c:v>9.5340000000000007</c:v>
                </c:pt>
                <c:pt idx="20269">
                  <c:v>9.5090000000000003</c:v>
                </c:pt>
                <c:pt idx="20270">
                  <c:v>9.5090000000000003</c:v>
                </c:pt>
                <c:pt idx="20271">
                  <c:v>9.5090000000000003</c:v>
                </c:pt>
                <c:pt idx="20272">
                  <c:v>9.4849999999999994</c:v>
                </c:pt>
                <c:pt idx="20273">
                  <c:v>9.4849999999999994</c:v>
                </c:pt>
                <c:pt idx="20274">
                  <c:v>9.4849999999999994</c:v>
                </c:pt>
                <c:pt idx="20275">
                  <c:v>9.4849999999999994</c:v>
                </c:pt>
                <c:pt idx="20276">
                  <c:v>9.4849999999999994</c:v>
                </c:pt>
                <c:pt idx="20277">
                  <c:v>9.4600000000000009</c:v>
                </c:pt>
                <c:pt idx="20278">
                  <c:v>9.4600000000000009</c:v>
                </c:pt>
                <c:pt idx="20279">
                  <c:v>9.4849999999999994</c:v>
                </c:pt>
                <c:pt idx="20280">
                  <c:v>9.4849999999999994</c:v>
                </c:pt>
                <c:pt idx="20281">
                  <c:v>9.4849999999999994</c:v>
                </c:pt>
                <c:pt idx="20282">
                  <c:v>9.5090000000000003</c:v>
                </c:pt>
                <c:pt idx="20283">
                  <c:v>9.5340000000000007</c:v>
                </c:pt>
                <c:pt idx="20284">
                  <c:v>9.5340000000000007</c:v>
                </c:pt>
                <c:pt idx="20285">
                  <c:v>9.5340000000000007</c:v>
                </c:pt>
                <c:pt idx="20286">
                  <c:v>9.5579999999999998</c:v>
                </c:pt>
                <c:pt idx="20287">
                  <c:v>9.5830000000000002</c:v>
                </c:pt>
                <c:pt idx="20288">
                  <c:v>9.6319999999999997</c:v>
                </c:pt>
                <c:pt idx="20289">
                  <c:v>9.657</c:v>
                </c:pt>
                <c:pt idx="20290">
                  <c:v>9.7059999999999995</c:v>
                </c:pt>
                <c:pt idx="20291">
                  <c:v>9.8049999999999997</c:v>
                </c:pt>
                <c:pt idx="20292">
                  <c:v>9.8789999999999996</c:v>
                </c:pt>
                <c:pt idx="20293">
                  <c:v>9.952</c:v>
                </c:pt>
                <c:pt idx="20294">
                  <c:v>10.026</c:v>
                </c:pt>
                <c:pt idx="20295">
                  <c:v>10.074999999999999</c:v>
                </c:pt>
                <c:pt idx="20296">
                  <c:v>10.124000000000001</c:v>
                </c:pt>
                <c:pt idx="20297">
                  <c:v>10.173</c:v>
                </c:pt>
                <c:pt idx="20298">
                  <c:v>10.222</c:v>
                </c:pt>
                <c:pt idx="20299">
                  <c:v>10.271000000000001</c:v>
                </c:pt>
                <c:pt idx="20300">
                  <c:v>10.295999999999999</c:v>
                </c:pt>
                <c:pt idx="20301">
                  <c:v>10.32</c:v>
                </c:pt>
                <c:pt idx="20302">
                  <c:v>10.345000000000001</c:v>
                </c:pt>
                <c:pt idx="20303">
                  <c:v>10.369</c:v>
                </c:pt>
                <c:pt idx="20304">
                  <c:v>10.417999999999999</c:v>
                </c:pt>
                <c:pt idx="20305">
                  <c:v>10.467000000000001</c:v>
                </c:pt>
                <c:pt idx="20306">
                  <c:v>10.467000000000001</c:v>
                </c:pt>
                <c:pt idx="20307">
                  <c:v>10.516</c:v>
                </c:pt>
                <c:pt idx="20308">
                  <c:v>10.565</c:v>
                </c:pt>
                <c:pt idx="20309">
                  <c:v>10.565</c:v>
                </c:pt>
                <c:pt idx="20310">
                  <c:v>10.541</c:v>
                </c:pt>
                <c:pt idx="20311">
                  <c:v>10.59</c:v>
                </c:pt>
                <c:pt idx="20312">
                  <c:v>10.638</c:v>
                </c:pt>
                <c:pt idx="20313">
                  <c:v>10.614000000000001</c:v>
                </c:pt>
                <c:pt idx="20314">
                  <c:v>10.614000000000001</c:v>
                </c:pt>
                <c:pt idx="20315">
                  <c:v>10.59</c:v>
                </c:pt>
                <c:pt idx="20316">
                  <c:v>10.638</c:v>
                </c:pt>
                <c:pt idx="20317">
                  <c:v>10.614000000000001</c:v>
                </c:pt>
                <c:pt idx="20318">
                  <c:v>10.59</c:v>
                </c:pt>
                <c:pt idx="20319">
                  <c:v>10.638</c:v>
                </c:pt>
                <c:pt idx="20320">
                  <c:v>10.614000000000001</c:v>
                </c:pt>
                <c:pt idx="20321">
                  <c:v>10.638</c:v>
                </c:pt>
                <c:pt idx="20322">
                  <c:v>10.59</c:v>
                </c:pt>
                <c:pt idx="20323">
                  <c:v>10.516</c:v>
                </c:pt>
                <c:pt idx="20324">
                  <c:v>10.516</c:v>
                </c:pt>
                <c:pt idx="20325">
                  <c:v>10.516</c:v>
                </c:pt>
                <c:pt idx="20326">
                  <c:v>10.467000000000001</c:v>
                </c:pt>
                <c:pt idx="20327">
                  <c:v>10.369</c:v>
                </c:pt>
                <c:pt idx="20328">
                  <c:v>10.369</c:v>
                </c:pt>
                <c:pt idx="20329">
                  <c:v>10.345000000000001</c:v>
                </c:pt>
                <c:pt idx="20330">
                  <c:v>10.295999999999999</c:v>
                </c:pt>
                <c:pt idx="20331">
                  <c:v>10.222</c:v>
                </c:pt>
                <c:pt idx="20332">
                  <c:v>10.173</c:v>
                </c:pt>
                <c:pt idx="20333">
                  <c:v>10.124000000000001</c:v>
                </c:pt>
                <c:pt idx="20334">
                  <c:v>10.074999999999999</c:v>
                </c:pt>
                <c:pt idx="20335">
                  <c:v>10.051</c:v>
                </c:pt>
                <c:pt idx="20336">
                  <c:v>10.026</c:v>
                </c:pt>
                <c:pt idx="20337">
                  <c:v>9.9770000000000003</c:v>
                </c:pt>
                <c:pt idx="20338">
                  <c:v>9.952</c:v>
                </c:pt>
                <c:pt idx="20339">
                  <c:v>9.9030000000000005</c:v>
                </c:pt>
                <c:pt idx="20340">
                  <c:v>9.8789999999999996</c:v>
                </c:pt>
                <c:pt idx="20341">
                  <c:v>9.8290000000000006</c:v>
                </c:pt>
                <c:pt idx="20342">
                  <c:v>9.8290000000000006</c:v>
                </c:pt>
                <c:pt idx="20343">
                  <c:v>9.7799999999999994</c:v>
                </c:pt>
                <c:pt idx="20344">
                  <c:v>9.7560000000000002</c:v>
                </c:pt>
                <c:pt idx="20345">
                  <c:v>9.7560000000000002</c:v>
                </c:pt>
                <c:pt idx="20346">
                  <c:v>9.7309999999999999</c:v>
                </c:pt>
                <c:pt idx="20347">
                  <c:v>9.7059999999999995</c:v>
                </c:pt>
                <c:pt idx="20348">
                  <c:v>9.7059999999999995</c:v>
                </c:pt>
                <c:pt idx="20349">
                  <c:v>9.6820000000000004</c:v>
                </c:pt>
                <c:pt idx="20350">
                  <c:v>9.657</c:v>
                </c:pt>
                <c:pt idx="20351">
                  <c:v>9.657</c:v>
                </c:pt>
                <c:pt idx="20352">
                  <c:v>9.6319999999999997</c:v>
                </c:pt>
                <c:pt idx="20353">
                  <c:v>9.6319999999999997</c:v>
                </c:pt>
                <c:pt idx="20354">
                  <c:v>9.6319999999999997</c:v>
                </c:pt>
                <c:pt idx="20355">
                  <c:v>9.6080000000000005</c:v>
                </c:pt>
                <c:pt idx="20356">
                  <c:v>9.5830000000000002</c:v>
                </c:pt>
                <c:pt idx="20357">
                  <c:v>9.5830000000000002</c:v>
                </c:pt>
                <c:pt idx="20358">
                  <c:v>9.5830000000000002</c:v>
                </c:pt>
                <c:pt idx="20359">
                  <c:v>9.5579999999999998</c:v>
                </c:pt>
                <c:pt idx="20360">
                  <c:v>9.5579999999999998</c:v>
                </c:pt>
                <c:pt idx="20361">
                  <c:v>9.5340000000000007</c:v>
                </c:pt>
                <c:pt idx="20362">
                  <c:v>9.5340000000000007</c:v>
                </c:pt>
                <c:pt idx="20363">
                  <c:v>9.5340000000000007</c:v>
                </c:pt>
                <c:pt idx="20364">
                  <c:v>9.5090000000000003</c:v>
                </c:pt>
                <c:pt idx="20365">
                  <c:v>9.4849999999999994</c:v>
                </c:pt>
                <c:pt idx="20366">
                  <c:v>9.4849999999999994</c:v>
                </c:pt>
                <c:pt idx="20367">
                  <c:v>9.4849999999999994</c:v>
                </c:pt>
                <c:pt idx="20368">
                  <c:v>9.4600000000000009</c:v>
                </c:pt>
                <c:pt idx="20369">
                  <c:v>9.4350000000000005</c:v>
                </c:pt>
                <c:pt idx="20370">
                  <c:v>9.4350000000000005</c:v>
                </c:pt>
                <c:pt idx="20371">
                  <c:v>9.4350000000000005</c:v>
                </c:pt>
                <c:pt idx="20372">
                  <c:v>9.4350000000000005</c:v>
                </c:pt>
                <c:pt idx="20373">
                  <c:v>9.4350000000000005</c:v>
                </c:pt>
                <c:pt idx="20374">
                  <c:v>9.4350000000000005</c:v>
                </c:pt>
                <c:pt idx="20375">
                  <c:v>9.4350000000000005</c:v>
                </c:pt>
                <c:pt idx="20376">
                  <c:v>9.4350000000000005</c:v>
                </c:pt>
                <c:pt idx="20377">
                  <c:v>9.4350000000000005</c:v>
                </c:pt>
                <c:pt idx="20378">
                  <c:v>9.4350000000000005</c:v>
                </c:pt>
                <c:pt idx="20379">
                  <c:v>9.4350000000000005</c:v>
                </c:pt>
                <c:pt idx="20380">
                  <c:v>9.4350000000000005</c:v>
                </c:pt>
                <c:pt idx="20381">
                  <c:v>9.4350000000000005</c:v>
                </c:pt>
                <c:pt idx="20382">
                  <c:v>9.4350000000000005</c:v>
                </c:pt>
                <c:pt idx="20383">
                  <c:v>9.4849999999999994</c:v>
                </c:pt>
                <c:pt idx="20384">
                  <c:v>9.5090000000000003</c:v>
                </c:pt>
                <c:pt idx="20385">
                  <c:v>9.5579999999999998</c:v>
                </c:pt>
                <c:pt idx="20386">
                  <c:v>9.657</c:v>
                </c:pt>
                <c:pt idx="20387">
                  <c:v>9.7309999999999999</c:v>
                </c:pt>
                <c:pt idx="20388">
                  <c:v>9.8290000000000006</c:v>
                </c:pt>
                <c:pt idx="20389">
                  <c:v>9.9030000000000005</c:v>
                </c:pt>
                <c:pt idx="20390">
                  <c:v>9.9770000000000003</c:v>
                </c:pt>
                <c:pt idx="20391">
                  <c:v>10.000999999999999</c:v>
                </c:pt>
                <c:pt idx="20392">
                  <c:v>10.074999999999999</c:v>
                </c:pt>
                <c:pt idx="20393">
                  <c:v>10.148999999999999</c:v>
                </c:pt>
                <c:pt idx="20394">
                  <c:v>10.198</c:v>
                </c:pt>
                <c:pt idx="20395">
                  <c:v>10.247</c:v>
                </c:pt>
                <c:pt idx="20396">
                  <c:v>10.271000000000001</c:v>
                </c:pt>
                <c:pt idx="20397">
                  <c:v>10.295999999999999</c:v>
                </c:pt>
                <c:pt idx="20398">
                  <c:v>10.32</c:v>
                </c:pt>
                <c:pt idx="20399">
                  <c:v>10.394</c:v>
                </c:pt>
                <c:pt idx="20400">
                  <c:v>10.443</c:v>
                </c:pt>
                <c:pt idx="20401">
                  <c:v>10.492000000000001</c:v>
                </c:pt>
                <c:pt idx="20402">
                  <c:v>10.541</c:v>
                </c:pt>
                <c:pt idx="20403">
                  <c:v>10.59</c:v>
                </c:pt>
                <c:pt idx="20404">
                  <c:v>10.565</c:v>
                </c:pt>
                <c:pt idx="20405">
                  <c:v>10.492000000000001</c:v>
                </c:pt>
                <c:pt idx="20406">
                  <c:v>10.467000000000001</c:v>
                </c:pt>
                <c:pt idx="20407">
                  <c:v>10.516</c:v>
                </c:pt>
                <c:pt idx="20408">
                  <c:v>10.59</c:v>
                </c:pt>
                <c:pt idx="20409">
                  <c:v>10.59</c:v>
                </c:pt>
                <c:pt idx="20410">
                  <c:v>10.59</c:v>
                </c:pt>
                <c:pt idx="20411">
                  <c:v>10.59</c:v>
                </c:pt>
                <c:pt idx="20412">
                  <c:v>10.638</c:v>
                </c:pt>
                <c:pt idx="20413">
                  <c:v>10.614000000000001</c:v>
                </c:pt>
                <c:pt idx="20414">
                  <c:v>10.565</c:v>
                </c:pt>
                <c:pt idx="20415">
                  <c:v>10.565</c:v>
                </c:pt>
                <c:pt idx="20416">
                  <c:v>10.565</c:v>
                </c:pt>
                <c:pt idx="20417">
                  <c:v>10.492000000000001</c:v>
                </c:pt>
                <c:pt idx="20418">
                  <c:v>10.492000000000001</c:v>
                </c:pt>
                <c:pt idx="20419">
                  <c:v>10.492000000000001</c:v>
                </c:pt>
                <c:pt idx="20420">
                  <c:v>10.467000000000001</c:v>
                </c:pt>
                <c:pt idx="20421">
                  <c:v>10.443</c:v>
                </c:pt>
                <c:pt idx="20422">
                  <c:v>10.394</c:v>
                </c:pt>
                <c:pt idx="20423">
                  <c:v>10.32</c:v>
                </c:pt>
                <c:pt idx="20424">
                  <c:v>10.32</c:v>
                </c:pt>
                <c:pt idx="20425">
                  <c:v>10.247</c:v>
                </c:pt>
                <c:pt idx="20426">
                  <c:v>10.198</c:v>
                </c:pt>
                <c:pt idx="20427">
                  <c:v>10.173</c:v>
                </c:pt>
                <c:pt idx="20428">
                  <c:v>10.148999999999999</c:v>
                </c:pt>
                <c:pt idx="20429">
                  <c:v>10.148999999999999</c:v>
                </c:pt>
                <c:pt idx="20430">
                  <c:v>10.1</c:v>
                </c:pt>
                <c:pt idx="20431">
                  <c:v>10.051</c:v>
                </c:pt>
                <c:pt idx="20432">
                  <c:v>10.000999999999999</c:v>
                </c:pt>
                <c:pt idx="20433">
                  <c:v>9.952</c:v>
                </c:pt>
                <c:pt idx="20434">
                  <c:v>9.9280000000000008</c:v>
                </c:pt>
                <c:pt idx="20435">
                  <c:v>9.8789999999999996</c:v>
                </c:pt>
                <c:pt idx="20436">
                  <c:v>9.8290000000000006</c:v>
                </c:pt>
                <c:pt idx="20437">
                  <c:v>9.8290000000000006</c:v>
                </c:pt>
                <c:pt idx="20438">
                  <c:v>9.8049999999999997</c:v>
                </c:pt>
                <c:pt idx="20439">
                  <c:v>9.7799999999999994</c:v>
                </c:pt>
                <c:pt idx="20440">
                  <c:v>9.7560000000000002</c:v>
                </c:pt>
                <c:pt idx="20441">
                  <c:v>9.7309999999999999</c:v>
                </c:pt>
                <c:pt idx="20442">
                  <c:v>9.7309999999999999</c:v>
                </c:pt>
                <c:pt idx="20443">
                  <c:v>9.7309999999999999</c:v>
                </c:pt>
                <c:pt idx="20444">
                  <c:v>9.7059999999999995</c:v>
                </c:pt>
                <c:pt idx="20445">
                  <c:v>9.6820000000000004</c:v>
                </c:pt>
                <c:pt idx="20446">
                  <c:v>9.6820000000000004</c:v>
                </c:pt>
                <c:pt idx="20447">
                  <c:v>9.657</c:v>
                </c:pt>
                <c:pt idx="20448">
                  <c:v>9.657</c:v>
                </c:pt>
                <c:pt idx="20449">
                  <c:v>9.6319999999999997</c:v>
                </c:pt>
                <c:pt idx="20450">
                  <c:v>9.6319999999999997</c:v>
                </c:pt>
                <c:pt idx="20451">
                  <c:v>9.6319999999999997</c:v>
                </c:pt>
                <c:pt idx="20452">
                  <c:v>9.6080000000000005</c:v>
                </c:pt>
                <c:pt idx="20453">
                  <c:v>9.6080000000000005</c:v>
                </c:pt>
                <c:pt idx="20454">
                  <c:v>9.5830000000000002</c:v>
                </c:pt>
                <c:pt idx="20455">
                  <c:v>9.5830000000000002</c:v>
                </c:pt>
                <c:pt idx="20456">
                  <c:v>9.5830000000000002</c:v>
                </c:pt>
                <c:pt idx="20457">
                  <c:v>9.5579999999999998</c:v>
                </c:pt>
                <c:pt idx="20458">
                  <c:v>9.5579999999999998</c:v>
                </c:pt>
                <c:pt idx="20459">
                  <c:v>9.5579999999999998</c:v>
                </c:pt>
                <c:pt idx="20460">
                  <c:v>9.5579999999999998</c:v>
                </c:pt>
                <c:pt idx="20461">
                  <c:v>9.5579999999999998</c:v>
                </c:pt>
                <c:pt idx="20462">
                  <c:v>9.5340000000000007</c:v>
                </c:pt>
                <c:pt idx="20463">
                  <c:v>9.5340000000000007</c:v>
                </c:pt>
                <c:pt idx="20464">
                  <c:v>9.5090000000000003</c:v>
                </c:pt>
                <c:pt idx="20465">
                  <c:v>9.5090000000000003</c:v>
                </c:pt>
                <c:pt idx="20466">
                  <c:v>9.5090000000000003</c:v>
                </c:pt>
                <c:pt idx="20467">
                  <c:v>9.4849999999999994</c:v>
                </c:pt>
                <c:pt idx="20468">
                  <c:v>9.4849999999999994</c:v>
                </c:pt>
                <c:pt idx="20469">
                  <c:v>9.4849999999999994</c:v>
                </c:pt>
                <c:pt idx="20470">
                  <c:v>9.4849999999999994</c:v>
                </c:pt>
                <c:pt idx="20471">
                  <c:v>9.4849999999999994</c:v>
                </c:pt>
                <c:pt idx="20472">
                  <c:v>9.4849999999999994</c:v>
                </c:pt>
                <c:pt idx="20473">
                  <c:v>9.4849999999999994</c:v>
                </c:pt>
                <c:pt idx="20474">
                  <c:v>9.4849999999999994</c:v>
                </c:pt>
                <c:pt idx="20475">
                  <c:v>9.4849999999999994</c:v>
                </c:pt>
                <c:pt idx="20476">
                  <c:v>9.4849999999999994</c:v>
                </c:pt>
                <c:pt idx="20477">
                  <c:v>9.4849999999999994</c:v>
                </c:pt>
                <c:pt idx="20478">
                  <c:v>9.4849999999999994</c:v>
                </c:pt>
                <c:pt idx="20479">
                  <c:v>9.5340000000000007</c:v>
                </c:pt>
                <c:pt idx="20480">
                  <c:v>9.5579999999999998</c:v>
                </c:pt>
                <c:pt idx="20481">
                  <c:v>9.5830000000000002</c:v>
                </c:pt>
                <c:pt idx="20482">
                  <c:v>9.6820000000000004</c:v>
                </c:pt>
                <c:pt idx="20483">
                  <c:v>9.7560000000000002</c:v>
                </c:pt>
                <c:pt idx="20484">
                  <c:v>9.8290000000000006</c:v>
                </c:pt>
                <c:pt idx="20485">
                  <c:v>9.9030000000000005</c:v>
                </c:pt>
                <c:pt idx="20486">
                  <c:v>9.952</c:v>
                </c:pt>
                <c:pt idx="20487">
                  <c:v>10.000999999999999</c:v>
                </c:pt>
                <c:pt idx="20488">
                  <c:v>10.074999999999999</c:v>
                </c:pt>
                <c:pt idx="20489">
                  <c:v>10.124000000000001</c:v>
                </c:pt>
                <c:pt idx="20490">
                  <c:v>10.173</c:v>
                </c:pt>
                <c:pt idx="20491">
                  <c:v>10.222</c:v>
                </c:pt>
                <c:pt idx="20492">
                  <c:v>10.247</c:v>
                </c:pt>
                <c:pt idx="20493">
                  <c:v>10.32</c:v>
                </c:pt>
                <c:pt idx="20494">
                  <c:v>10.32</c:v>
                </c:pt>
                <c:pt idx="20495">
                  <c:v>10.369</c:v>
                </c:pt>
                <c:pt idx="20496">
                  <c:v>10.417999999999999</c:v>
                </c:pt>
                <c:pt idx="20497">
                  <c:v>10.467000000000001</c:v>
                </c:pt>
                <c:pt idx="20498">
                  <c:v>10.492000000000001</c:v>
                </c:pt>
                <c:pt idx="20499">
                  <c:v>10.541</c:v>
                </c:pt>
                <c:pt idx="20500">
                  <c:v>10.565</c:v>
                </c:pt>
                <c:pt idx="20501">
                  <c:v>10.614000000000001</c:v>
                </c:pt>
                <c:pt idx="20502">
                  <c:v>10.614000000000001</c:v>
                </c:pt>
                <c:pt idx="20503">
                  <c:v>10.565</c:v>
                </c:pt>
                <c:pt idx="20504">
                  <c:v>10.614000000000001</c:v>
                </c:pt>
                <c:pt idx="20505">
                  <c:v>10.663</c:v>
                </c:pt>
                <c:pt idx="20506">
                  <c:v>10.663</c:v>
                </c:pt>
                <c:pt idx="20507">
                  <c:v>10.663</c:v>
                </c:pt>
                <c:pt idx="20508">
                  <c:v>10.663</c:v>
                </c:pt>
                <c:pt idx="20509">
                  <c:v>10.736000000000001</c:v>
                </c:pt>
                <c:pt idx="20510">
                  <c:v>10.785</c:v>
                </c:pt>
                <c:pt idx="20511">
                  <c:v>10.760999999999999</c:v>
                </c:pt>
                <c:pt idx="20512">
                  <c:v>10.686999999999999</c:v>
                </c:pt>
                <c:pt idx="20513">
                  <c:v>10.638</c:v>
                </c:pt>
                <c:pt idx="20514">
                  <c:v>10.663</c:v>
                </c:pt>
                <c:pt idx="20515">
                  <c:v>10.638</c:v>
                </c:pt>
                <c:pt idx="20516">
                  <c:v>10.614000000000001</c:v>
                </c:pt>
                <c:pt idx="20517">
                  <c:v>10.565</c:v>
                </c:pt>
                <c:pt idx="20518">
                  <c:v>10.541</c:v>
                </c:pt>
                <c:pt idx="20519">
                  <c:v>10.516</c:v>
                </c:pt>
                <c:pt idx="20520">
                  <c:v>10.516</c:v>
                </c:pt>
                <c:pt idx="20521">
                  <c:v>10.467000000000001</c:v>
                </c:pt>
                <c:pt idx="20522">
                  <c:v>10.417999999999999</c:v>
                </c:pt>
                <c:pt idx="20523">
                  <c:v>10.32</c:v>
                </c:pt>
                <c:pt idx="20524">
                  <c:v>10.247</c:v>
                </c:pt>
                <c:pt idx="20525">
                  <c:v>10.222</c:v>
                </c:pt>
                <c:pt idx="20526">
                  <c:v>10.222</c:v>
                </c:pt>
                <c:pt idx="20527">
                  <c:v>10.148999999999999</c:v>
                </c:pt>
                <c:pt idx="20528">
                  <c:v>10.074999999999999</c:v>
                </c:pt>
                <c:pt idx="20529">
                  <c:v>10.026</c:v>
                </c:pt>
                <c:pt idx="20530">
                  <c:v>9.9770000000000003</c:v>
                </c:pt>
                <c:pt idx="20531">
                  <c:v>9.952</c:v>
                </c:pt>
                <c:pt idx="20532">
                  <c:v>9.952</c:v>
                </c:pt>
                <c:pt idx="20533">
                  <c:v>9.9030000000000005</c:v>
                </c:pt>
                <c:pt idx="20534">
                  <c:v>9.9030000000000005</c:v>
                </c:pt>
                <c:pt idx="20535">
                  <c:v>9.8789999999999996</c:v>
                </c:pt>
                <c:pt idx="20536">
                  <c:v>9.8290000000000006</c:v>
                </c:pt>
                <c:pt idx="20537">
                  <c:v>9.8049999999999997</c:v>
                </c:pt>
                <c:pt idx="20538">
                  <c:v>9.8049999999999997</c:v>
                </c:pt>
                <c:pt idx="20539">
                  <c:v>9.7799999999999994</c:v>
                </c:pt>
                <c:pt idx="20540">
                  <c:v>9.7799999999999994</c:v>
                </c:pt>
                <c:pt idx="20541">
                  <c:v>9.7560000000000002</c:v>
                </c:pt>
                <c:pt idx="20542">
                  <c:v>9.7560000000000002</c:v>
                </c:pt>
                <c:pt idx="20543">
                  <c:v>9.7309999999999999</c:v>
                </c:pt>
                <c:pt idx="20544">
                  <c:v>9.7309999999999999</c:v>
                </c:pt>
                <c:pt idx="20545">
                  <c:v>9.7059999999999995</c:v>
                </c:pt>
                <c:pt idx="20546">
                  <c:v>9.7059999999999995</c:v>
                </c:pt>
                <c:pt idx="20547">
                  <c:v>9.6820000000000004</c:v>
                </c:pt>
                <c:pt idx="20548">
                  <c:v>9.6820000000000004</c:v>
                </c:pt>
                <c:pt idx="20549">
                  <c:v>9.657</c:v>
                </c:pt>
                <c:pt idx="20550">
                  <c:v>9.657</c:v>
                </c:pt>
                <c:pt idx="20551">
                  <c:v>9.657</c:v>
                </c:pt>
                <c:pt idx="20552">
                  <c:v>9.657</c:v>
                </c:pt>
                <c:pt idx="20553">
                  <c:v>9.657</c:v>
                </c:pt>
                <c:pt idx="20554">
                  <c:v>9.6319999999999997</c:v>
                </c:pt>
                <c:pt idx="20555">
                  <c:v>9.6319999999999997</c:v>
                </c:pt>
                <c:pt idx="20556">
                  <c:v>9.6319999999999997</c:v>
                </c:pt>
                <c:pt idx="20557">
                  <c:v>9.6319999999999997</c:v>
                </c:pt>
                <c:pt idx="20558">
                  <c:v>9.6080000000000005</c:v>
                </c:pt>
                <c:pt idx="20559">
                  <c:v>9.6319999999999997</c:v>
                </c:pt>
                <c:pt idx="20560">
                  <c:v>9.6080000000000005</c:v>
                </c:pt>
                <c:pt idx="20561">
                  <c:v>9.6319999999999997</c:v>
                </c:pt>
                <c:pt idx="20562">
                  <c:v>9.6080000000000005</c:v>
                </c:pt>
                <c:pt idx="20563">
                  <c:v>9.6319999999999997</c:v>
                </c:pt>
                <c:pt idx="20564">
                  <c:v>9.6319999999999997</c:v>
                </c:pt>
                <c:pt idx="20565">
                  <c:v>9.6080000000000005</c:v>
                </c:pt>
                <c:pt idx="20566">
                  <c:v>9.5830000000000002</c:v>
                </c:pt>
                <c:pt idx="20567">
                  <c:v>9.5830000000000002</c:v>
                </c:pt>
                <c:pt idx="20568">
                  <c:v>9.5830000000000002</c:v>
                </c:pt>
                <c:pt idx="20569">
                  <c:v>9.5830000000000002</c:v>
                </c:pt>
                <c:pt idx="20570">
                  <c:v>9.5830000000000002</c:v>
                </c:pt>
                <c:pt idx="20571">
                  <c:v>9.5830000000000002</c:v>
                </c:pt>
                <c:pt idx="20572">
                  <c:v>9.5830000000000002</c:v>
                </c:pt>
                <c:pt idx="20573">
                  <c:v>9.5830000000000002</c:v>
                </c:pt>
                <c:pt idx="20574">
                  <c:v>9.6319999999999997</c:v>
                </c:pt>
                <c:pt idx="20575">
                  <c:v>9.6319999999999997</c:v>
                </c:pt>
                <c:pt idx="20576">
                  <c:v>9.657</c:v>
                </c:pt>
                <c:pt idx="20577">
                  <c:v>9.7059999999999995</c:v>
                </c:pt>
                <c:pt idx="20578">
                  <c:v>9.7560000000000002</c:v>
                </c:pt>
                <c:pt idx="20579">
                  <c:v>9.8290000000000006</c:v>
                </c:pt>
                <c:pt idx="20580">
                  <c:v>9.8789999999999996</c:v>
                </c:pt>
                <c:pt idx="20581">
                  <c:v>9.952</c:v>
                </c:pt>
                <c:pt idx="20582">
                  <c:v>10.026</c:v>
                </c:pt>
                <c:pt idx="20583">
                  <c:v>10.074999999999999</c:v>
                </c:pt>
                <c:pt idx="20584">
                  <c:v>10.124000000000001</c:v>
                </c:pt>
                <c:pt idx="20585">
                  <c:v>10.173</c:v>
                </c:pt>
                <c:pt idx="20586">
                  <c:v>10.222</c:v>
                </c:pt>
                <c:pt idx="20587">
                  <c:v>10.271000000000001</c:v>
                </c:pt>
                <c:pt idx="20588">
                  <c:v>10.32</c:v>
                </c:pt>
                <c:pt idx="20589">
                  <c:v>10.345000000000001</c:v>
                </c:pt>
                <c:pt idx="20590">
                  <c:v>10.369</c:v>
                </c:pt>
                <c:pt idx="20591">
                  <c:v>10.417999999999999</c:v>
                </c:pt>
                <c:pt idx="20592">
                  <c:v>10.443</c:v>
                </c:pt>
                <c:pt idx="20593">
                  <c:v>10.492000000000001</c:v>
                </c:pt>
                <c:pt idx="20594">
                  <c:v>10.467000000000001</c:v>
                </c:pt>
                <c:pt idx="20595">
                  <c:v>10.369</c:v>
                </c:pt>
                <c:pt idx="20596">
                  <c:v>10.271000000000001</c:v>
                </c:pt>
                <c:pt idx="20597">
                  <c:v>10.222</c:v>
                </c:pt>
                <c:pt idx="20598">
                  <c:v>10.222</c:v>
                </c:pt>
                <c:pt idx="20599">
                  <c:v>10.32</c:v>
                </c:pt>
                <c:pt idx="20600">
                  <c:v>10.541</c:v>
                </c:pt>
                <c:pt idx="20601">
                  <c:v>10.638</c:v>
                </c:pt>
                <c:pt idx="20602">
                  <c:v>10.59</c:v>
                </c:pt>
                <c:pt idx="20603">
                  <c:v>10.516</c:v>
                </c:pt>
                <c:pt idx="20604">
                  <c:v>10.516</c:v>
                </c:pt>
                <c:pt idx="20605">
                  <c:v>10.565</c:v>
                </c:pt>
                <c:pt idx="20606">
                  <c:v>10.614000000000001</c:v>
                </c:pt>
                <c:pt idx="20607">
                  <c:v>10.565</c:v>
                </c:pt>
                <c:pt idx="20608">
                  <c:v>10.516</c:v>
                </c:pt>
                <c:pt idx="20609">
                  <c:v>10.467000000000001</c:v>
                </c:pt>
                <c:pt idx="20610">
                  <c:v>10.443</c:v>
                </c:pt>
                <c:pt idx="20611">
                  <c:v>10.417999999999999</c:v>
                </c:pt>
                <c:pt idx="20612">
                  <c:v>10.417999999999999</c:v>
                </c:pt>
                <c:pt idx="20613">
                  <c:v>10.369</c:v>
                </c:pt>
                <c:pt idx="20614">
                  <c:v>10.345000000000001</c:v>
                </c:pt>
                <c:pt idx="20615">
                  <c:v>10.295999999999999</c:v>
                </c:pt>
                <c:pt idx="20616">
                  <c:v>10.222</c:v>
                </c:pt>
                <c:pt idx="20617">
                  <c:v>10.222</c:v>
                </c:pt>
                <c:pt idx="20618">
                  <c:v>10.173</c:v>
                </c:pt>
                <c:pt idx="20619">
                  <c:v>10.124000000000001</c:v>
                </c:pt>
                <c:pt idx="20620">
                  <c:v>10.1</c:v>
                </c:pt>
                <c:pt idx="20621">
                  <c:v>10.074999999999999</c:v>
                </c:pt>
                <c:pt idx="20622">
                  <c:v>10.026</c:v>
                </c:pt>
                <c:pt idx="20623">
                  <c:v>9.9770000000000003</c:v>
                </c:pt>
                <c:pt idx="20624">
                  <c:v>9.9770000000000003</c:v>
                </c:pt>
                <c:pt idx="20625">
                  <c:v>9.952</c:v>
                </c:pt>
                <c:pt idx="20626">
                  <c:v>9.9280000000000008</c:v>
                </c:pt>
                <c:pt idx="20627">
                  <c:v>9.9030000000000005</c:v>
                </c:pt>
                <c:pt idx="20628">
                  <c:v>9.8789999999999996</c:v>
                </c:pt>
                <c:pt idx="20629">
                  <c:v>9.8789999999999996</c:v>
                </c:pt>
                <c:pt idx="20630">
                  <c:v>9.8290000000000006</c:v>
                </c:pt>
                <c:pt idx="20631">
                  <c:v>9.8290000000000006</c:v>
                </c:pt>
                <c:pt idx="20632">
                  <c:v>9.8049999999999997</c:v>
                </c:pt>
                <c:pt idx="20633">
                  <c:v>9.8049999999999997</c:v>
                </c:pt>
                <c:pt idx="20634">
                  <c:v>9.8049999999999997</c:v>
                </c:pt>
                <c:pt idx="20635">
                  <c:v>9.8049999999999997</c:v>
                </c:pt>
                <c:pt idx="20636">
                  <c:v>9.7799999999999994</c:v>
                </c:pt>
                <c:pt idx="20637">
                  <c:v>9.7560000000000002</c:v>
                </c:pt>
                <c:pt idx="20638">
                  <c:v>9.7309999999999999</c:v>
                </c:pt>
                <c:pt idx="20639">
                  <c:v>9.7059999999999995</c:v>
                </c:pt>
                <c:pt idx="20640">
                  <c:v>9.7059999999999995</c:v>
                </c:pt>
                <c:pt idx="20641">
                  <c:v>9.7059999999999995</c:v>
                </c:pt>
                <c:pt idx="20642">
                  <c:v>9.7059999999999995</c:v>
                </c:pt>
                <c:pt idx="20643">
                  <c:v>9.7059999999999995</c:v>
                </c:pt>
                <c:pt idx="20644">
                  <c:v>9.7059999999999995</c:v>
                </c:pt>
                <c:pt idx="20645">
                  <c:v>9.7059999999999995</c:v>
                </c:pt>
                <c:pt idx="20646">
                  <c:v>9.7059999999999995</c:v>
                </c:pt>
                <c:pt idx="20647">
                  <c:v>9.6820000000000004</c:v>
                </c:pt>
                <c:pt idx="20648">
                  <c:v>9.657</c:v>
                </c:pt>
                <c:pt idx="20649">
                  <c:v>9.6319999999999997</c:v>
                </c:pt>
                <c:pt idx="20650">
                  <c:v>9.6319999999999997</c:v>
                </c:pt>
                <c:pt idx="20651">
                  <c:v>9.6319999999999997</c:v>
                </c:pt>
                <c:pt idx="20652">
                  <c:v>9.6080000000000005</c:v>
                </c:pt>
                <c:pt idx="20653">
                  <c:v>9.6080000000000005</c:v>
                </c:pt>
                <c:pt idx="20654">
                  <c:v>9.6080000000000005</c:v>
                </c:pt>
                <c:pt idx="20655">
                  <c:v>9.5830000000000002</c:v>
                </c:pt>
                <c:pt idx="20656">
                  <c:v>9.5830000000000002</c:v>
                </c:pt>
                <c:pt idx="20657">
                  <c:v>9.5830000000000002</c:v>
                </c:pt>
                <c:pt idx="20658">
                  <c:v>9.5830000000000002</c:v>
                </c:pt>
                <c:pt idx="20659">
                  <c:v>9.5830000000000002</c:v>
                </c:pt>
                <c:pt idx="20660">
                  <c:v>9.5830000000000002</c:v>
                </c:pt>
                <c:pt idx="20661">
                  <c:v>9.5579999999999998</c:v>
                </c:pt>
                <c:pt idx="20662">
                  <c:v>9.5830000000000002</c:v>
                </c:pt>
                <c:pt idx="20663">
                  <c:v>9.5579999999999998</c:v>
                </c:pt>
                <c:pt idx="20664">
                  <c:v>9.5579999999999998</c:v>
                </c:pt>
                <c:pt idx="20665">
                  <c:v>9.5579999999999998</c:v>
                </c:pt>
                <c:pt idx="20666">
                  <c:v>9.5579999999999998</c:v>
                </c:pt>
                <c:pt idx="20667">
                  <c:v>9.5579999999999998</c:v>
                </c:pt>
                <c:pt idx="20668">
                  <c:v>9.5830000000000002</c:v>
                </c:pt>
                <c:pt idx="20669">
                  <c:v>9.5830000000000002</c:v>
                </c:pt>
                <c:pt idx="20670">
                  <c:v>9.5830000000000002</c:v>
                </c:pt>
                <c:pt idx="20671">
                  <c:v>9.5830000000000002</c:v>
                </c:pt>
                <c:pt idx="20672">
                  <c:v>9.6319999999999997</c:v>
                </c:pt>
                <c:pt idx="20673">
                  <c:v>9.6820000000000004</c:v>
                </c:pt>
                <c:pt idx="20674">
                  <c:v>9.7309999999999999</c:v>
                </c:pt>
                <c:pt idx="20675">
                  <c:v>9.8290000000000006</c:v>
                </c:pt>
                <c:pt idx="20676">
                  <c:v>9.9030000000000005</c:v>
                </c:pt>
                <c:pt idx="20677">
                  <c:v>9.9770000000000003</c:v>
                </c:pt>
                <c:pt idx="20678">
                  <c:v>10.026</c:v>
                </c:pt>
                <c:pt idx="20679">
                  <c:v>10.074999999999999</c:v>
                </c:pt>
                <c:pt idx="20680">
                  <c:v>10.173</c:v>
                </c:pt>
                <c:pt idx="20681">
                  <c:v>10.247</c:v>
                </c:pt>
                <c:pt idx="20682">
                  <c:v>10.271000000000001</c:v>
                </c:pt>
                <c:pt idx="20683">
                  <c:v>10.32</c:v>
                </c:pt>
                <c:pt idx="20684">
                  <c:v>10.345000000000001</c:v>
                </c:pt>
                <c:pt idx="20685">
                  <c:v>10.369</c:v>
                </c:pt>
                <c:pt idx="20686">
                  <c:v>10.443</c:v>
                </c:pt>
                <c:pt idx="20687">
                  <c:v>10.492000000000001</c:v>
                </c:pt>
                <c:pt idx="20688">
                  <c:v>10.516</c:v>
                </c:pt>
                <c:pt idx="20689">
                  <c:v>10.59</c:v>
                </c:pt>
                <c:pt idx="20690">
                  <c:v>10.638</c:v>
                </c:pt>
                <c:pt idx="20691">
                  <c:v>10.663</c:v>
                </c:pt>
                <c:pt idx="20692">
                  <c:v>10.663</c:v>
                </c:pt>
                <c:pt idx="20693">
                  <c:v>10.663</c:v>
                </c:pt>
                <c:pt idx="20694">
                  <c:v>10.712</c:v>
                </c:pt>
                <c:pt idx="20695">
                  <c:v>10.760999999999999</c:v>
                </c:pt>
                <c:pt idx="20696">
                  <c:v>10.785</c:v>
                </c:pt>
                <c:pt idx="20697">
                  <c:v>10.81</c:v>
                </c:pt>
                <c:pt idx="20698">
                  <c:v>10.785</c:v>
                </c:pt>
                <c:pt idx="20699">
                  <c:v>10.81</c:v>
                </c:pt>
                <c:pt idx="20700">
                  <c:v>10.785</c:v>
                </c:pt>
                <c:pt idx="20701">
                  <c:v>10.785</c:v>
                </c:pt>
                <c:pt idx="20702">
                  <c:v>10.785</c:v>
                </c:pt>
                <c:pt idx="20703">
                  <c:v>10.760999999999999</c:v>
                </c:pt>
                <c:pt idx="20704">
                  <c:v>10.736000000000001</c:v>
                </c:pt>
                <c:pt idx="20705">
                  <c:v>10.736000000000001</c:v>
                </c:pt>
                <c:pt idx="20706">
                  <c:v>10.736000000000001</c:v>
                </c:pt>
                <c:pt idx="20707">
                  <c:v>10.712</c:v>
                </c:pt>
                <c:pt idx="20708">
                  <c:v>10.663</c:v>
                </c:pt>
                <c:pt idx="20709">
                  <c:v>10.663</c:v>
                </c:pt>
                <c:pt idx="20710">
                  <c:v>10.614000000000001</c:v>
                </c:pt>
                <c:pt idx="20711">
                  <c:v>10.59</c:v>
                </c:pt>
                <c:pt idx="20712">
                  <c:v>10.541</c:v>
                </c:pt>
                <c:pt idx="20713">
                  <c:v>10.492000000000001</c:v>
                </c:pt>
                <c:pt idx="20714">
                  <c:v>10.443</c:v>
                </c:pt>
                <c:pt idx="20715">
                  <c:v>10.417999999999999</c:v>
                </c:pt>
                <c:pt idx="20716">
                  <c:v>10.394</c:v>
                </c:pt>
                <c:pt idx="20717">
                  <c:v>10.345000000000001</c:v>
                </c:pt>
                <c:pt idx="20718">
                  <c:v>10.295999999999999</c:v>
                </c:pt>
                <c:pt idx="20719">
                  <c:v>10.222</c:v>
                </c:pt>
                <c:pt idx="20720">
                  <c:v>10.198</c:v>
                </c:pt>
                <c:pt idx="20721">
                  <c:v>10.173</c:v>
                </c:pt>
                <c:pt idx="20722">
                  <c:v>10.148999999999999</c:v>
                </c:pt>
                <c:pt idx="20723">
                  <c:v>10.1</c:v>
                </c:pt>
                <c:pt idx="20724">
                  <c:v>10.074999999999999</c:v>
                </c:pt>
                <c:pt idx="20725">
                  <c:v>10.026</c:v>
                </c:pt>
                <c:pt idx="20726">
                  <c:v>10.026</c:v>
                </c:pt>
                <c:pt idx="20727">
                  <c:v>9.9770000000000003</c:v>
                </c:pt>
                <c:pt idx="20728">
                  <c:v>9.9280000000000008</c:v>
                </c:pt>
                <c:pt idx="20729">
                  <c:v>9.9030000000000005</c:v>
                </c:pt>
                <c:pt idx="20730">
                  <c:v>9.9030000000000005</c:v>
                </c:pt>
                <c:pt idx="20731">
                  <c:v>9.9030000000000005</c:v>
                </c:pt>
                <c:pt idx="20732">
                  <c:v>9.8789999999999996</c:v>
                </c:pt>
                <c:pt idx="20733">
                  <c:v>9.8539999999999992</c:v>
                </c:pt>
                <c:pt idx="20734">
                  <c:v>9.8049999999999997</c:v>
                </c:pt>
                <c:pt idx="20735">
                  <c:v>9.7799999999999994</c:v>
                </c:pt>
                <c:pt idx="20736">
                  <c:v>9.7799999999999994</c:v>
                </c:pt>
                <c:pt idx="20737">
                  <c:v>9.7799999999999994</c:v>
                </c:pt>
                <c:pt idx="20738">
                  <c:v>9.7560000000000002</c:v>
                </c:pt>
                <c:pt idx="20739">
                  <c:v>9.7309999999999999</c:v>
                </c:pt>
                <c:pt idx="20740">
                  <c:v>9.7309999999999999</c:v>
                </c:pt>
                <c:pt idx="20741">
                  <c:v>9.7309999999999999</c:v>
                </c:pt>
                <c:pt idx="20742">
                  <c:v>9.7309999999999999</c:v>
                </c:pt>
                <c:pt idx="20743">
                  <c:v>9.7309999999999999</c:v>
                </c:pt>
                <c:pt idx="20744">
                  <c:v>9.7309999999999999</c:v>
                </c:pt>
                <c:pt idx="20745">
                  <c:v>9.7059999999999995</c:v>
                </c:pt>
                <c:pt idx="20746">
                  <c:v>9.6820000000000004</c:v>
                </c:pt>
                <c:pt idx="20747">
                  <c:v>9.6820000000000004</c:v>
                </c:pt>
                <c:pt idx="20748">
                  <c:v>9.6820000000000004</c:v>
                </c:pt>
                <c:pt idx="20749">
                  <c:v>9.657</c:v>
                </c:pt>
                <c:pt idx="20750">
                  <c:v>9.6319999999999997</c:v>
                </c:pt>
                <c:pt idx="20751">
                  <c:v>9.6319999999999997</c:v>
                </c:pt>
                <c:pt idx="20752">
                  <c:v>9.6319999999999997</c:v>
                </c:pt>
                <c:pt idx="20753">
                  <c:v>9.6080000000000005</c:v>
                </c:pt>
                <c:pt idx="20754">
                  <c:v>9.5830000000000002</c:v>
                </c:pt>
                <c:pt idx="20755">
                  <c:v>9.5830000000000002</c:v>
                </c:pt>
                <c:pt idx="20756">
                  <c:v>9.5830000000000002</c:v>
                </c:pt>
                <c:pt idx="20757">
                  <c:v>9.5830000000000002</c:v>
                </c:pt>
                <c:pt idx="20758">
                  <c:v>9.5830000000000002</c:v>
                </c:pt>
                <c:pt idx="20759">
                  <c:v>9.5579999999999998</c:v>
                </c:pt>
                <c:pt idx="20760">
                  <c:v>9.5830000000000002</c:v>
                </c:pt>
                <c:pt idx="20761">
                  <c:v>9.5830000000000002</c:v>
                </c:pt>
                <c:pt idx="20762">
                  <c:v>9.5830000000000002</c:v>
                </c:pt>
                <c:pt idx="20763">
                  <c:v>9.5830000000000002</c:v>
                </c:pt>
                <c:pt idx="20764">
                  <c:v>9.5830000000000002</c:v>
                </c:pt>
                <c:pt idx="20765">
                  <c:v>9.5830000000000002</c:v>
                </c:pt>
                <c:pt idx="20766">
                  <c:v>9.5830000000000002</c:v>
                </c:pt>
                <c:pt idx="20767">
                  <c:v>9.6080000000000005</c:v>
                </c:pt>
                <c:pt idx="20768">
                  <c:v>9.6319999999999997</c:v>
                </c:pt>
                <c:pt idx="20769">
                  <c:v>9.6820000000000004</c:v>
                </c:pt>
                <c:pt idx="20770">
                  <c:v>9.7560000000000002</c:v>
                </c:pt>
                <c:pt idx="20771">
                  <c:v>9.8290000000000006</c:v>
                </c:pt>
                <c:pt idx="20772">
                  <c:v>9.8789999999999996</c:v>
                </c:pt>
                <c:pt idx="20773">
                  <c:v>9.952</c:v>
                </c:pt>
                <c:pt idx="20774">
                  <c:v>10.026</c:v>
                </c:pt>
                <c:pt idx="20775">
                  <c:v>10.124000000000001</c:v>
                </c:pt>
                <c:pt idx="20776">
                  <c:v>10.124000000000001</c:v>
                </c:pt>
                <c:pt idx="20777">
                  <c:v>10.173</c:v>
                </c:pt>
                <c:pt idx="20778">
                  <c:v>10.222</c:v>
                </c:pt>
                <c:pt idx="20779">
                  <c:v>10.295999999999999</c:v>
                </c:pt>
                <c:pt idx="20780">
                  <c:v>10.32</c:v>
                </c:pt>
                <c:pt idx="20781">
                  <c:v>10.345000000000001</c:v>
                </c:pt>
                <c:pt idx="20782">
                  <c:v>10.369</c:v>
                </c:pt>
                <c:pt idx="20783">
                  <c:v>10.394</c:v>
                </c:pt>
                <c:pt idx="20784">
                  <c:v>10.443</c:v>
                </c:pt>
                <c:pt idx="20785">
                  <c:v>10.467000000000001</c:v>
                </c:pt>
                <c:pt idx="20786">
                  <c:v>10.492000000000001</c:v>
                </c:pt>
                <c:pt idx="20787">
                  <c:v>10.516</c:v>
                </c:pt>
                <c:pt idx="20788">
                  <c:v>10.59</c:v>
                </c:pt>
                <c:pt idx="20789">
                  <c:v>10.638</c:v>
                </c:pt>
                <c:pt idx="20790">
                  <c:v>10.638</c:v>
                </c:pt>
                <c:pt idx="20791">
                  <c:v>10.614000000000001</c:v>
                </c:pt>
                <c:pt idx="20792">
                  <c:v>10.614000000000001</c:v>
                </c:pt>
                <c:pt idx="20793">
                  <c:v>10.663</c:v>
                </c:pt>
                <c:pt idx="20794">
                  <c:v>10.663</c:v>
                </c:pt>
                <c:pt idx="20795">
                  <c:v>10.638</c:v>
                </c:pt>
                <c:pt idx="20796">
                  <c:v>10.638</c:v>
                </c:pt>
                <c:pt idx="20797">
                  <c:v>10.663</c:v>
                </c:pt>
                <c:pt idx="20798">
                  <c:v>10.638</c:v>
                </c:pt>
                <c:pt idx="20799">
                  <c:v>10.638</c:v>
                </c:pt>
                <c:pt idx="20800">
                  <c:v>10.638</c:v>
                </c:pt>
                <c:pt idx="20801">
                  <c:v>10.638</c:v>
                </c:pt>
                <c:pt idx="20802">
                  <c:v>10.638</c:v>
                </c:pt>
                <c:pt idx="20803">
                  <c:v>10.614000000000001</c:v>
                </c:pt>
                <c:pt idx="20804">
                  <c:v>10.516</c:v>
                </c:pt>
                <c:pt idx="20805">
                  <c:v>10.467000000000001</c:v>
                </c:pt>
                <c:pt idx="20806">
                  <c:v>10.467000000000001</c:v>
                </c:pt>
                <c:pt idx="20807">
                  <c:v>10.492000000000001</c:v>
                </c:pt>
                <c:pt idx="20808">
                  <c:v>10.492000000000001</c:v>
                </c:pt>
                <c:pt idx="20809">
                  <c:v>10.467000000000001</c:v>
                </c:pt>
                <c:pt idx="20810">
                  <c:v>10.417999999999999</c:v>
                </c:pt>
                <c:pt idx="20811">
                  <c:v>10.32</c:v>
                </c:pt>
                <c:pt idx="20812">
                  <c:v>10.271000000000001</c:v>
                </c:pt>
                <c:pt idx="20813">
                  <c:v>10.222</c:v>
                </c:pt>
                <c:pt idx="20814">
                  <c:v>10.148999999999999</c:v>
                </c:pt>
                <c:pt idx="20815">
                  <c:v>10.1</c:v>
                </c:pt>
                <c:pt idx="20816">
                  <c:v>10.074999999999999</c:v>
                </c:pt>
                <c:pt idx="20817">
                  <c:v>10.026</c:v>
                </c:pt>
                <c:pt idx="20818">
                  <c:v>9.9770000000000003</c:v>
                </c:pt>
                <c:pt idx="20819">
                  <c:v>9.9770000000000003</c:v>
                </c:pt>
                <c:pt idx="20820">
                  <c:v>9.952</c:v>
                </c:pt>
                <c:pt idx="20821">
                  <c:v>9.9280000000000008</c:v>
                </c:pt>
                <c:pt idx="20822">
                  <c:v>9.8789999999999996</c:v>
                </c:pt>
                <c:pt idx="20823">
                  <c:v>9.8539999999999992</c:v>
                </c:pt>
                <c:pt idx="20824">
                  <c:v>9.8290000000000006</c:v>
                </c:pt>
                <c:pt idx="20825">
                  <c:v>9.8049999999999997</c:v>
                </c:pt>
                <c:pt idx="20826">
                  <c:v>9.8049999999999997</c:v>
                </c:pt>
                <c:pt idx="20827">
                  <c:v>9.7799999999999994</c:v>
                </c:pt>
                <c:pt idx="20828">
                  <c:v>9.7799999999999994</c:v>
                </c:pt>
                <c:pt idx="20829">
                  <c:v>9.7560000000000002</c:v>
                </c:pt>
                <c:pt idx="20830">
                  <c:v>9.7309999999999999</c:v>
                </c:pt>
                <c:pt idx="20831">
                  <c:v>9.7309999999999999</c:v>
                </c:pt>
                <c:pt idx="20832">
                  <c:v>9.7309999999999999</c:v>
                </c:pt>
                <c:pt idx="20833">
                  <c:v>9.7059999999999995</c:v>
                </c:pt>
                <c:pt idx="20834">
                  <c:v>9.7059999999999995</c:v>
                </c:pt>
                <c:pt idx="20835">
                  <c:v>9.6820000000000004</c:v>
                </c:pt>
                <c:pt idx="20836">
                  <c:v>9.6820000000000004</c:v>
                </c:pt>
                <c:pt idx="20837">
                  <c:v>9.6820000000000004</c:v>
                </c:pt>
                <c:pt idx="20838">
                  <c:v>9.657</c:v>
                </c:pt>
                <c:pt idx="20839">
                  <c:v>9.657</c:v>
                </c:pt>
                <c:pt idx="20840">
                  <c:v>9.6319999999999997</c:v>
                </c:pt>
                <c:pt idx="20841">
                  <c:v>9.6319999999999997</c:v>
                </c:pt>
                <c:pt idx="20842">
                  <c:v>9.6319999999999997</c:v>
                </c:pt>
                <c:pt idx="20843">
                  <c:v>9.6319999999999997</c:v>
                </c:pt>
                <c:pt idx="20844">
                  <c:v>9.6080000000000005</c:v>
                </c:pt>
                <c:pt idx="20845">
                  <c:v>9.6080000000000005</c:v>
                </c:pt>
                <c:pt idx="20846">
                  <c:v>9.5830000000000002</c:v>
                </c:pt>
                <c:pt idx="20847">
                  <c:v>9.5830000000000002</c:v>
                </c:pt>
                <c:pt idx="20848">
                  <c:v>9.5830000000000002</c:v>
                </c:pt>
                <c:pt idx="20849">
                  <c:v>9.5830000000000002</c:v>
                </c:pt>
                <c:pt idx="20850">
                  <c:v>9.5579999999999998</c:v>
                </c:pt>
                <c:pt idx="20851">
                  <c:v>9.5579999999999998</c:v>
                </c:pt>
                <c:pt idx="20852">
                  <c:v>9.5579999999999998</c:v>
                </c:pt>
                <c:pt idx="20853">
                  <c:v>9.5579999999999998</c:v>
                </c:pt>
                <c:pt idx="20854">
                  <c:v>9.5579999999999998</c:v>
                </c:pt>
                <c:pt idx="20855">
                  <c:v>9.5579999999999998</c:v>
                </c:pt>
                <c:pt idx="20856">
                  <c:v>9.5579999999999998</c:v>
                </c:pt>
                <c:pt idx="20857">
                  <c:v>9.5579999999999998</c:v>
                </c:pt>
                <c:pt idx="20858">
                  <c:v>9.5579999999999998</c:v>
                </c:pt>
                <c:pt idx="20859">
                  <c:v>9.5579999999999998</c:v>
                </c:pt>
                <c:pt idx="20860">
                  <c:v>9.5579999999999998</c:v>
                </c:pt>
                <c:pt idx="20861">
                  <c:v>9.5579999999999998</c:v>
                </c:pt>
                <c:pt idx="20862">
                  <c:v>9.5830000000000002</c:v>
                </c:pt>
                <c:pt idx="20863">
                  <c:v>9.5830000000000002</c:v>
                </c:pt>
                <c:pt idx="20864">
                  <c:v>9.6319999999999997</c:v>
                </c:pt>
                <c:pt idx="20865">
                  <c:v>9.6820000000000004</c:v>
                </c:pt>
                <c:pt idx="20866">
                  <c:v>9.7560000000000002</c:v>
                </c:pt>
                <c:pt idx="20867">
                  <c:v>9.8290000000000006</c:v>
                </c:pt>
                <c:pt idx="20868">
                  <c:v>9.9280000000000008</c:v>
                </c:pt>
                <c:pt idx="20869">
                  <c:v>9.9770000000000003</c:v>
                </c:pt>
                <c:pt idx="20870">
                  <c:v>10.1</c:v>
                </c:pt>
                <c:pt idx="20871">
                  <c:v>10.222</c:v>
                </c:pt>
                <c:pt idx="20872">
                  <c:v>10.32</c:v>
                </c:pt>
                <c:pt idx="20873">
                  <c:v>10.417999999999999</c:v>
                </c:pt>
                <c:pt idx="20874">
                  <c:v>10.516</c:v>
                </c:pt>
                <c:pt idx="20875">
                  <c:v>10.614000000000001</c:v>
                </c:pt>
                <c:pt idx="20876">
                  <c:v>10.712</c:v>
                </c:pt>
                <c:pt idx="20877">
                  <c:v>10.760999999999999</c:v>
                </c:pt>
                <c:pt idx="20878">
                  <c:v>10.81</c:v>
                </c:pt>
                <c:pt idx="20879">
                  <c:v>10.882999999999999</c:v>
                </c:pt>
                <c:pt idx="20880">
                  <c:v>11.005000000000001</c:v>
                </c:pt>
                <c:pt idx="20881">
                  <c:v>11.053000000000001</c:v>
                </c:pt>
                <c:pt idx="20882">
                  <c:v>11.127000000000001</c:v>
                </c:pt>
                <c:pt idx="20883">
                  <c:v>11.224</c:v>
                </c:pt>
                <c:pt idx="20884">
                  <c:v>11.297000000000001</c:v>
                </c:pt>
                <c:pt idx="20885">
                  <c:v>11.346</c:v>
                </c:pt>
                <c:pt idx="20886">
                  <c:v>11.394</c:v>
                </c:pt>
                <c:pt idx="20887">
                  <c:v>11.394</c:v>
                </c:pt>
                <c:pt idx="20888">
                  <c:v>11.297000000000001</c:v>
                </c:pt>
                <c:pt idx="20889">
                  <c:v>11.321</c:v>
                </c:pt>
                <c:pt idx="20890">
                  <c:v>11.273</c:v>
                </c:pt>
                <c:pt idx="20891">
                  <c:v>11.247999999999999</c:v>
                </c:pt>
                <c:pt idx="20892">
                  <c:v>11.273</c:v>
                </c:pt>
                <c:pt idx="20893">
                  <c:v>11.175000000000001</c:v>
                </c:pt>
                <c:pt idx="20894">
                  <c:v>11.077999999999999</c:v>
                </c:pt>
                <c:pt idx="20895">
                  <c:v>11.029</c:v>
                </c:pt>
                <c:pt idx="20896">
                  <c:v>11.029</c:v>
                </c:pt>
                <c:pt idx="20897">
                  <c:v>11.005000000000001</c:v>
                </c:pt>
                <c:pt idx="20898">
                  <c:v>10.956</c:v>
                </c:pt>
                <c:pt idx="20899">
                  <c:v>10.882999999999999</c:v>
                </c:pt>
                <c:pt idx="20900">
                  <c:v>10.858000000000001</c:v>
                </c:pt>
                <c:pt idx="20901">
                  <c:v>10.834</c:v>
                </c:pt>
                <c:pt idx="20902">
                  <c:v>10.834</c:v>
                </c:pt>
                <c:pt idx="20903">
                  <c:v>10.81</c:v>
                </c:pt>
                <c:pt idx="20904">
                  <c:v>10.736000000000001</c:v>
                </c:pt>
                <c:pt idx="20905">
                  <c:v>10.686999999999999</c:v>
                </c:pt>
                <c:pt idx="20906">
                  <c:v>10.663</c:v>
                </c:pt>
                <c:pt idx="20907">
                  <c:v>10.59</c:v>
                </c:pt>
                <c:pt idx="20908">
                  <c:v>10.516</c:v>
                </c:pt>
                <c:pt idx="20909">
                  <c:v>10.467000000000001</c:v>
                </c:pt>
                <c:pt idx="20910">
                  <c:v>10.443</c:v>
                </c:pt>
                <c:pt idx="20911">
                  <c:v>10.417999999999999</c:v>
                </c:pt>
                <c:pt idx="20912">
                  <c:v>10.394</c:v>
                </c:pt>
                <c:pt idx="20913">
                  <c:v>10.32</c:v>
                </c:pt>
                <c:pt idx="20914">
                  <c:v>10.295999999999999</c:v>
                </c:pt>
                <c:pt idx="20915">
                  <c:v>10.271000000000001</c:v>
                </c:pt>
                <c:pt idx="20916">
                  <c:v>10.247</c:v>
                </c:pt>
                <c:pt idx="20917">
                  <c:v>10.222</c:v>
                </c:pt>
                <c:pt idx="20918">
                  <c:v>10.173</c:v>
                </c:pt>
                <c:pt idx="20919">
                  <c:v>10.124000000000001</c:v>
                </c:pt>
                <c:pt idx="20920">
                  <c:v>10.074999999999999</c:v>
                </c:pt>
                <c:pt idx="20921">
                  <c:v>10.026</c:v>
                </c:pt>
                <c:pt idx="20922">
                  <c:v>10.000999999999999</c:v>
                </c:pt>
                <c:pt idx="20923">
                  <c:v>10.000999999999999</c:v>
                </c:pt>
                <c:pt idx="20924">
                  <c:v>9.9770000000000003</c:v>
                </c:pt>
                <c:pt idx="20925">
                  <c:v>9.952</c:v>
                </c:pt>
                <c:pt idx="20926">
                  <c:v>9.9280000000000008</c:v>
                </c:pt>
                <c:pt idx="20927">
                  <c:v>9.9030000000000005</c:v>
                </c:pt>
                <c:pt idx="20928">
                  <c:v>9.8789999999999996</c:v>
                </c:pt>
                <c:pt idx="20929">
                  <c:v>9.8539999999999992</c:v>
                </c:pt>
                <c:pt idx="20930">
                  <c:v>9.8789999999999996</c:v>
                </c:pt>
                <c:pt idx="20931">
                  <c:v>9.8290000000000006</c:v>
                </c:pt>
                <c:pt idx="20932">
                  <c:v>9.8049999999999997</c:v>
                </c:pt>
                <c:pt idx="20933">
                  <c:v>9.8049999999999997</c:v>
                </c:pt>
                <c:pt idx="20934">
                  <c:v>9.8049999999999997</c:v>
                </c:pt>
                <c:pt idx="20935">
                  <c:v>9.7799999999999994</c:v>
                </c:pt>
                <c:pt idx="20936">
                  <c:v>9.7560000000000002</c:v>
                </c:pt>
                <c:pt idx="20937">
                  <c:v>9.7309999999999999</c:v>
                </c:pt>
                <c:pt idx="20938">
                  <c:v>9.7309999999999999</c:v>
                </c:pt>
                <c:pt idx="20939">
                  <c:v>9.7309999999999999</c:v>
                </c:pt>
                <c:pt idx="20940">
                  <c:v>9.7059999999999995</c:v>
                </c:pt>
                <c:pt idx="20941">
                  <c:v>9.7309999999999999</c:v>
                </c:pt>
                <c:pt idx="20942">
                  <c:v>9.7059999999999995</c:v>
                </c:pt>
                <c:pt idx="20943">
                  <c:v>9.6820000000000004</c:v>
                </c:pt>
                <c:pt idx="20944">
                  <c:v>9.6820000000000004</c:v>
                </c:pt>
                <c:pt idx="20945">
                  <c:v>9.6820000000000004</c:v>
                </c:pt>
                <c:pt idx="20946">
                  <c:v>9.6820000000000004</c:v>
                </c:pt>
                <c:pt idx="20947">
                  <c:v>9.6820000000000004</c:v>
                </c:pt>
                <c:pt idx="20948">
                  <c:v>9.6820000000000004</c:v>
                </c:pt>
                <c:pt idx="20949">
                  <c:v>9.657</c:v>
                </c:pt>
                <c:pt idx="20950">
                  <c:v>9.6820000000000004</c:v>
                </c:pt>
                <c:pt idx="20951">
                  <c:v>9.6820000000000004</c:v>
                </c:pt>
                <c:pt idx="20952">
                  <c:v>9.6820000000000004</c:v>
                </c:pt>
                <c:pt idx="20953">
                  <c:v>9.6820000000000004</c:v>
                </c:pt>
                <c:pt idx="20954">
                  <c:v>9.6820000000000004</c:v>
                </c:pt>
                <c:pt idx="20955">
                  <c:v>9.6820000000000004</c:v>
                </c:pt>
                <c:pt idx="20956">
                  <c:v>9.6820000000000004</c:v>
                </c:pt>
                <c:pt idx="20957">
                  <c:v>9.6820000000000004</c:v>
                </c:pt>
                <c:pt idx="20958">
                  <c:v>9.7059999999999995</c:v>
                </c:pt>
                <c:pt idx="20959">
                  <c:v>9.7309999999999999</c:v>
                </c:pt>
                <c:pt idx="20960">
                  <c:v>9.7560000000000002</c:v>
                </c:pt>
                <c:pt idx="20961">
                  <c:v>9.8049999999999997</c:v>
                </c:pt>
                <c:pt idx="20962">
                  <c:v>9.8789999999999996</c:v>
                </c:pt>
                <c:pt idx="20963">
                  <c:v>9.9280000000000008</c:v>
                </c:pt>
                <c:pt idx="20964">
                  <c:v>10.026</c:v>
                </c:pt>
                <c:pt idx="20965">
                  <c:v>10.074999999999999</c:v>
                </c:pt>
                <c:pt idx="20966">
                  <c:v>10.124000000000001</c:v>
                </c:pt>
              </c:numCache>
            </c:numRef>
          </c:yVal>
          <c:smooth val="1"/>
          <c:extLst>
            <c:ext xmlns:c16="http://schemas.microsoft.com/office/drawing/2014/chart" uri="{C3380CC4-5D6E-409C-BE32-E72D297353CC}">
              <c16:uniqueId val="{00000002-0748-4FA4-8061-9799227AFB5A}"/>
            </c:ext>
          </c:extLst>
        </c:ser>
        <c:ser>
          <c:idx val="3"/>
          <c:order val="3"/>
          <c:tx>
            <c:strRef>
              <c:f>'Données brutes'!$E$1</c:f>
              <c:strCache>
                <c:ptCount val="1"/>
                <c:pt idx="0">
                  <c:v>No Kill Amont ST-Gréoux_St-Julien 2023</c:v>
                </c:pt>
              </c:strCache>
            </c:strRef>
          </c:tx>
          <c:spPr>
            <a:ln w="3175" cap="rnd">
              <a:solidFill>
                <a:schemeClr val="accent4"/>
              </a:solidFill>
              <a:round/>
            </a:ln>
            <a:effectLst/>
          </c:spPr>
          <c:marker>
            <c:symbol val="circle"/>
            <c:size val="2"/>
            <c:spPr>
              <a:solidFill>
                <a:schemeClr val="accent4"/>
              </a:solidFill>
              <a:ln w="25400">
                <a:no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brutes'!$E$2:$E$35042</c:f>
              <c:numCache>
                <c:formatCode>General</c:formatCode>
                <c:ptCount val="35041"/>
                <c:pt idx="7824">
                  <c:v>10.907</c:v>
                </c:pt>
                <c:pt idx="7825">
                  <c:v>10.614000000000001</c:v>
                </c:pt>
                <c:pt idx="7826">
                  <c:v>10.369</c:v>
                </c:pt>
                <c:pt idx="7827">
                  <c:v>10.074999999999999</c:v>
                </c:pt>
                <c:pt idx="7828">
                  <c:v>9.8049999999999997</c:v>
                </c:pt>
                <c:pt idx="7829">
                  <c:v>9.5340000000000007</c:v>
                </c:pt>
                <c:pt idx="7830">
                  <c:v>9.3119999999999994</c:v>
                </c:pt>
                <c:pt idx="7831">
                  <c:v>9.1389999999999993</c:v>
                </c:pt>
                <c:pt idx="7832">
                  <c:v>9.0399999999999991</c:v>
                </c:pt>
                <c:pt idx="7833">
                  <c:v>8.9410000000000007</c:v>
                </c:pt>
                <c:pt idx="7834">
                  <c:v>8.8409999999999993</c:v>
                </c:pt>
                <c:pt idx="7835">
                  <c:v>8.7420000000000009</c:v>
                </c:pt>
                <c:pt idx="7836">
                  <c:v>8.6430000000000007</c:v>
                </c:pt>
                <c:pt idx="7837">
                  <c:v>8.5429999999999993</c:v>
                </c:pt>
                <c:pt idx="7838">
                  <c:v>8.3940000000000001</c:v>
                </c:pt>
                <c:pt idx="7839">
                  <c:v>8.27</c:v>
                </c:pt>
                <c:pt idx="7840">
                  <c:v>8.1449999999999996</c:v>
                </c:pt>
                <c:pt idx="7841">
                  <c:v>8.0449999999999999</c:v>
                </c:pt>
                <c:pt idx="7842">
                  <c:v>7.97</c:v>
                </c:pt>
                <c:pt idx="7843">
                  <c:v>7.9450000000000003</c:v>
                </c:pt>
                <c:pt idx="7844">
                  <c:v>7.87</c:v>
                </c:pt>
                <c:pt idx="7845">
                  <c:v>7.7949999999999999</c:v>
                </c:pt>
                <c:pt idx="7846">
                  <c:v>7.7450000000000001</c:v>
                </c:pt>
                <c:pt idx="7847">
                  <c:v>7.67</c:v>
                </c:pt>
                <c:pt idx="7848">
                  <c:v>7.5940000000000003</c:v>
                </c:pt>
                <c:pt idx="7849">
                  <c:v>7.5190000000000001</c:v>
                </c:pt>
                <c:pt idx="7850">
                  <c:v>7.4189999999999996</c:v>
                </c:pt>
                <c:pt idx="7851">
                  <c:v>7.2930000000000001</c:v>
                </c:pt>
                <c:pt idx="7852">
                  <c:v>7.2169999999999996</c:v>
                </c:pt>
                <c:pt idx="7853">
                  <c:v>7.242</c:v>
                </c:pt>
                <c:pt idx="7854">
                  <c:v>7.444</c:v>
                </c:pt>
                <c:pt idx="7855">
                  <c:v>7.67</c:v>
                </c:pt>
                <c:pt idx="7856">
                  <c:v>8.07</c:v>
                </c:pt>
                <c:pt idx="7857">
                  <c:v>8.5190000000000001</c:v>
                </c:pt>
                <c:pt idx="7858">
                  <c:v>8.99</c:v>
                </c:pt>
                <c:pt idx="7859">
                  <c:v>9.4350000000000005</c:v>
                </c:pt>
                <c:pt idx="7860">
                  <c:v>10.074999999999999</c:v>
                </c:pt>
                <c:pt idx="7861">
                  <c:v>10.369</c:v>
                </c:pt>
                <c:pt idx="7862">
                  <c:v>10.858000000000001</c:v>
                </c:pt>
                <c:pt idx="7863">
                  <c:v>11.492000000000001</c:v>
                </c:pt>
                <c:pt idx="7864">
                  <c:v>12.098000000000001</c:v>
                </c:pt>
                <c:pt idx="7865">
                  <c:v>12.678000000000001</c:v>
                </c:pt>
                <c:pt idx="7866">
                  <c:v>13.209</c:v>
                </c:pt>
                <c:pt idx="7867">
                  <c:v>13.762</c:v>
                </c:pt>
                <c:pt idx="7868">
                  <c:v>14.266</c:v>
                </c:pt>
                <c:pt idx="7869">
                  <c:v>14.625</c:v>
                </c:pt>
                <c:pt idx="7870">
                  <c:v>14.912000000000001</c:v>
                </c:pt>
                <c:pt idx="7871">
                  <c:v>15.151</c:v>
                </c:pt>
                <c:pt idx="7872">
                  <c:v>15.414</c:v>
                </c:pt>
                <c:pt idx="7873">
                  <c:v>15.914999999999999</c:v>
                </c:pt>
                <c:pt idx="7874">
                  <c:v>16.510999999999999</c:v>
                </c:pt>
                <c:pt idx="7875">
                  <c:v>17.605</c:v>
                </c:pt>
                <c:pt idx="7876">
                  <c:v>18.888999999999999</c:v>
                </c:pt>
                <c:pt idx="7877">
                  <c:v>20.030999999999999</c:v>
                </c:pt>
                <c:pt idx="7878">
                  <c:v>20.888999999999999</c:v>
                </c:pt>
                <c:pt idx="7879">
                  <c:v>20.96</c:v>
                </c:pt>
                <c:pt idx="7880">
                  <c:v>21.056000000000001</c:v>
                </c:pt>
                <c:pt idx="7881">
                  <c:v>21.245999999999999</c:v>
                </c:pt>
                <c:pt idx="7882">
                  <c:v>21.437000000000001</c:v>
                </c:pt>
                <c:pt idx="7883">
                  <c:v>21.366</c:v>
                </c:pt>
                <c:pt idx="7884">
                  <c:v>21.103000000000002</c:v>
                </c:pt>
                <c:pt idx="7885">
                  <c:v>20.96</c:v>
                </c:pt>
                <c:pt idx="7886">
                  <c:v>20.841000000000001</c:v>
                </c:pt>
                <c:pt idx="7887">
                  <c:v>20.698</c:v>
                </c:pt>
                <c:pt idx="7888">
                  <c:v>20.579000000000001</c:v>
                </c:pt>
                <c:pt idx="7889">
                  <c:v>20.579000000000001</c:v>
                </c:pt>
                <c:pt idx="7890">
                  <c:v>20.673999999999999</c:v>
                </c:pt>
                <c:pt idx="7891">
                  <c:v>20.888999999999999</c:v>
                </c:pt>
                <c:pt idx="7892">
                  <c:v>20.841000000000001</c:v>
                </c:pt>
                <c:pt idx="7893">
                  <c:v>21.222999999999999</c:v>
                </c:pt>
                <c:pt idx="7894">
                  <c:v>21.437000000000001</c:v>
                </c:pt>
                <c:pt idx="7895">
                  <c:v>21.628</c:v>
                </c:pt>
                <c:pt idx="7896">
                  <c:v>21.748000000000001</c:v>
                </c:pt>
                <c:pt idx="7897">
                  <c:v>21.771999999999998</c:v>
                </c:pt>
                <c:pt idx="7898">
                  <c:v>21.628</c:v>
                </c:pt>
                <c:pt idx="7899">
                  <c:v>21.318000000000001</c:v>
                </c:pt>
                <c:pt idx="7900">
                  <c:v>20.913</c:v>
                </c:pt>
                <c:pt idx="7901">
                  <c:v>20.388000000000002</c:v>
                </c:pt>
                <c:pt idx="7902">
                  <c:v>19.864999999999998</c:v>
                </c:pt>
                <c:pt idx="7903">
                  <c:v>19.318000000000001</c:v>
                </c:pt>
                <c:pt idx="7904">
                  <c:v>18.794</c:v>
                </c:pt>
                <c:pt idx="7905">
                  <c:v>18.271000000000001</c:v>
                </c:pt>
                <c:pt idx="7906">
                  <c:v>17.771999999999998</c:v>
                </c:pt>
                <c:pt idx="7907">
                  <c:v>17.295999999999999</c:v>
                </c:pt>
                <c:pt idx="7908">
                  <c:v>16.867999999999999</c:v>
                </c:pt>
                <c:pt idx="7909">
                  <c:v>16.486999999999998</c:v>
                </c:pt>
                <c:pt idx="7910">
                  <c:v>16.106000000000002</c:v>
                </c:pt>
                <c:pt idx="7911">
                  <c:v>15.747999999999999</c:v>
                </c:pt>
                <c:pt idx="7912">
                  <c:v>15.461</c:v>
                </c:pt>
                <c:pt idx="7913">
                  <c:v>15.151</c:v>
                </c:pt>
                <c:pt idx="7914">
                  <c:v>14.84</c:v>
                </c:pt>
                <c:pt idx="7915">
                  <c:v>14.481</c:v>
                </c:pt>
                <c:pt idx="7916">
                  <c:v>14.098000000000001</c:v>
                </c:pt>
                <c:pt idx="7917">
                  <c:v>13.738</c:v>
                </c:pt>
                <c:pt idx="7918">
                  <c:v>13.401</c:v>
                </c:pt>
                <c:pt idx="7919">
                  <c:v>13.137</c:v>
                </c:pt>
                <c:pt idx="7920">
                  <c:v>12.823</c:v>
                </c:pt>
                <c:pt idx="7921">
                  <c:v>12.509</c:v>
                </c:pt>
                <c:pt idx="7922">
                  <c:v>12.218999999999999</c:v>
                </c:pt>
                <c:pt idx="7923">
                  <c:v>12.000999999999999</c:v>
                </c:pt>
                <c:pt idx="7924">
                  <c:v>11.807</c:v>
                </c:pt>
                <c:pt idx="7925">
                  <c:v>11.637</c:v>
                </c:pt>
                <c:pt idx="7926">
                  <c:v>11.419</c:v>
                </c:pt>
                <c:pt idx="7927">
                  <c:v>11.175000000000001</c:v>
                </c:pt>
                <c:pt idx="7928">
                  <c:v>10.956</c:v>
                </c:pt>
                <c:pt idx="7929">
                  <c:v>10.736000000000001</c:v>
                </c:pt>
                <c:pt idx="7930">
                  <c:v>10.541</c:v>
                </c:pt>
                <c:pt idx="7931">
                  <c:v>10.32</c:v>
                </c:pt>
                <c:pt idx="7932">
                  <c:v>10.124000000000001</c:v>
                </c:pt>
                <c:pt idx="7933">
                  <c:v>9.9280000000000008</c:v>
                </c:pt>
                <c:pt idx="7934">
                  <c:v>9.6820000000000004</c:v>
                </c:pt>
                <c:pt idx="7935">
                  <c:v>9.4600000000000009</c:v>
                </c:pt>
                <c:pt idx="7936">
                  <c:v>9.2620000000000005</c:v>
                </c:pt>
                <c:pt idx="7937">
                  <c:v>9.0640000000000001</c:v>
                </c:pt>
                <c:pt idx="7938">
                  <c:v>8.8659999999999997</c:v>
                </c:pt>
                <c:pt idx="7939">
                  <c:v>8.6430000000000007</c:v>
                </c:pt>
                <c:pt idx="7940">
                  <c:v>8.4190000000000005</c:v>
                </c:pt>
                <c:pt idx="7941">
                  <c:v>8.1950000000000003</c:v>
                </c:pt>
                <c:pt idx="7942">
                  <c:v>7.9950000000000001</c:v>
                </c:pt>
                <c:pt idx="7943">
                  <c:v>7.82</c:v>
                </c:pt>
                <c:pt idx="7944">
                  <c:v>7.6449999999999996</c:v>
                </c:pt>
                <c:pt idx="7945">
                  <c:v>7.444</c:v>
                </c:pt>
                <c:pt idx="7946">
                  <c:v>7.343</c:v>
                </c:pt>
                <c:pt idx="7947">
                  <c:v>7.2679999999999998</c:v>
                </c:pt>
                <c:pt idx="7948">
                  <c:v>7.1920000000000002</c:v>
                </c:pt>
                <c:pt idx="7949">
                  <c:v>7.1920000000000002</c:v>
                </c:pt>
                <c:pt idx="7950">
                  <c:v>7.1920000000000002</c:v>
                </c:pt>
                <c:pt idx="7951">
                  <c:v>7.2679999999999998</c:v>
                </c:pt>
                <c:pt idx="7952">
                  <c:v>7.3929999999999998</c:v>
                </c:pt>
                <c:pt idx="7953">
                  <c:v>7.8449999999999998</c:v>
                </c:pt>
                <c:pt idx="7954">
                  <c:v>8.5679999999999996</c:v>
                </c:pt>
                <c:pt idx="7955">
                  <c:v>9.6319999999999997</c:v>
                </c:pt>
                <c:pt idx="7956">
                  <c:v>10.638</c:v>
                </c:pt>
                <c:pt idx="7957">
                  <c:v>11.613</c:v>
                </c:pt>
                <c:pt idx="7958">
                  <c:v>12.606</c:v>
                </c:pt>
                <c:pt idx="7959">
                  <c:v>13.522</c:v>
                </c:pt>
                <c:pt idx="7960">
                  <c:v>14.242000000000001</c:v>
                </c:pt>
                <c:pt idx="7961">
                  <c:v>15.031000000000001</c:v>
                </c:pt>
                <c:pt idx="7962">
                  <c:v>15.772</c:v>
                </c:pt>
                <c:pt idx="7963">
                  <c:v>16.344000000000001</c:v>
                </c:pt>
                <c:pt idx="7964">
                  <c:v>16.795999999999999</c:v>
                </c:pt>
                <c:pt idx="7965">
                  <c:v>17.271999999999998</c:v>
                </c:pt>
                <c:pt idx="7966">
                  <c:v>17.771999999999998</c:v>
                </c:pt>
                <c:pt idx="7967">
                  <c:v>18.2</c:v>
                </c:pt>
                <c:pt idx="7968">
                  <c:v>18.414000000000001</c:v>
                </c:pt>
                <c:pt idx="7969">
                  <c:v>19.126999999999999</c:v>
                </c:pt>
                <c:pt idx="7970">
                  <c:v>19.888000000000002</c:v>
                </c:pt>
                <c:pt idx="7971">
                  <c:v>20.507000000000001</c:v>
                </c:pt>
                <c:pt idx="7972">
                  <c:v>20.888999999999999</c:v>
                </c:pt>
                <c:pt idx="7973">
                  <c:v>20.936</c:v>
                </c:pt>
                <c:pt idx="7974">
                  <c:v>21.056000000000001</c:v>
                </c:pt>
                <c:pt idx="7975">
                  <c:v>20.388000000000002</c:v>
                </c:pt>
                <c:pt idx="7976">
                  <c:v>19.864999999999998</c:v>
                </c:pt>
                <c:pt idx="7977">
                  <c:v>19.626999999999999</c:v>
                </c:pt>
                <c:pt idx="7978">
                  <c:v>19.792999999999999</c:v>
                </c:pt>
                <c:pt idx="7979">
                  <c:v>19.46</c:v>
                </c:pt>
                <c:pt idx="7980">
                  <c:v>19.911999999999999</c:v>
                </c:pt>
                <c:pt idx="7981">
                  <c:v>19.555</c:v>
                </c:pt>
                <c:pt idx="7982">
                  <c:v>19.603000000000002</c:v>
                </c:pt>
                <c:pt idx="7983">
                  <c:v>19.46</c:v>
                </c:pt>
                <c:pt idx="7984">
                  <c:v>19.507999999999999</c:v>
                </c:pt>
                <c:pt idx="7985">
                  <c:v>19.651</c:v>
                </c:pt>
                <c:pt idx="7986">
                  <c:v>19.792999999999999</c:v>
                </c:pt>
                <c:pt idx="7987">
                  <c:v>19.911999999999999</c:v>
                </c:pt>
                <c:pt idx="7988">
                  <c:v>20.126000000000001</c:v>
                </c:pt>
                <c:pt idx="7989">
                  <c:v>20.388000000000002</c:v>
                </c:pt>
                <c:pt idx="7990">
                  <c:v>20.603000000000002</c:v>
                </c:pt>
                <c:pt idx="7991">
                  <c:v>20.603000000000002</c:v>
                </c:pt>
                <c:pt idx="7992">
                  <c:v>20.579000000000001</c:v>
                </c:pt>
                <c:pt idx="7993">
                  <c:v>20.46</c:v>
                </c:pt>
                <c:pt idx="7994">
                  <c:v>20.317</c:v>
                </c:pt>
                <c:pt idx="7995">
                  <c:v>20.126000000000001</c:v>
                </c:pt>
                <c:pt idx="7996">
                  <c:v>19.888000000000002</c:v>
                </c:pt>
                <c:pt idx="7997">
                  <c:v>19.603000000000002</c:v>
                </c:pt>
                <c:pt idx="7998">
                  <c:v>19.27</c:v>
                </c:pt>
                <c:pt idx="7999">
                  <c:v>18.913</c:v>
                </c:pt>
                <c:pt idx="8000">
                  <c:v>18.484999999999999</c:v>
                </c:pt>
                <c:pt idx="8001">
                  <c:v>18.056999999999999</c:v>
                </c:pt>
                <c:pt idx="8002">
                  <c:v>17.629000000000001</c:v>
                </c:pt>
                <c:pt idx="8003">
                  <c:v>17.248999999999999</c:v>
                </c:pt>
                <c:pt idx="8004">
                  <c:v>16.867999999999999</c:v>
                </c:pt>
                <c:pt idx="8005">
                  <c:v>16.558</c:v>
                </c:pt>
                <c:pt idx="8006">
                  <c:v>16.248999999999999</c:v>
                </c:pt>
                <c:pt idx="8007">
                  <c:v>15.914999999999999</c:v>
                </c:pt>
                <c:pt idx="8008">
                  <c:v>15.557</c:v>
                </c:pt>
                <c:pt idx="8009">
                  <c:v>15.223000000000001</c:v>
                </c:pt>
                <c:pt idx="8010">
                  <c:v>14.96</c:v>
                </c:pt>
                <c:pt idx="8011">
                  <c:v>14.721</c:v>
                </c:pt>
                <c:pt idx="8012">
                  <c:v>14.481</c:v>
                </c:pt>
                <c:pt idx="8013">
                  <c:v>14.194000000000001</c:v>
                </c:pt>
                <c:pt idx="8014">
                  <c:v>13.93</c:v>
                </c:pt>
                <c:pt idx="8015">
                  <c:v>13.666</c:v>
                </c:pt>
                <c:pt idx="8016">
                  <c:v>13.401</c:v>
                </c:pt>
                <c:pt idx="8017">
                  <c:v>13.161</c:v>
                </c:pt>
                <c:pt idx="8018">
                  <c:v>12.944000000000001</c:v>
                </c:pt>
                <c:pt idx="8019">
                  <c:v>12.750999999999999</c:v>
                </c:pt>
                <c:pt idx="8020">
                  <c:v>12.534000000000001</c:v>
                </c:pt>
                <c:pt idx="8021">
                  <c:v>12.34</c:v>
                </c:pt>
                <c:pt idx="8022">
                  <c:v>12.147</c:v>
                </c:pt>
                <c:pt idx="8023">
                  <c:v>11.952999999999999</c:v>
                </c:pt>
                <c:pt idx="8024">
                  <c:v>11.759</c:v>
                </c:pt>
                <c:pt idx="8025">
                  <c:v>11.54</c:v>
                </c:pt>
                <c:pt idx="8026">
                  <c:v>11.346</c:v>
                </c:pt>
                <c:pt idx="8027">
                  <c:v>11.127000000000001</c:v>
                </c:pt>
                <c:pt idx="8028">
                  <c:v>10.882999999999999</c:v>
                </c:pt>
                <c:pt idx="8029">
                  <c:v>10.663</c:v>
                </c:pt>
                <c:pt idx="8030">
                  <c:v>10.443</c:v>
                </c:pt>
                <c:pt idx="8031">
                  <c:v>10.222</c:v>
                </c:pt>
                <c:pt idx="8032">
                  <c:v>10.026</c:v>
                </c:pt>
                <c:pt idx="8033">
                  <c:v>9.8539999999999992</c:v>
                </c:pt>
                <c:pt idx="8034">
                  <c:v>9.6820000000000004</c:v>
                </c:pt>
                <c:pt idx="8035">
                  <c:v>9.5340000000000007</c:v>
                </c:pt>
                <c:pt idx="8036">
                  <c:v>9.3859999999999992</c:v>
                </c:pt>
                <c:pt idx="8037">
                  <c:v>9.2379999999999995</c:v>
                </c:pt>
                <c:pt idx="8038">
                  <c:v>9.0640000000000001</c:v>
                </c:pt>
                <c:pt idx="8039">
                  <c:v>8.891</c:v>
                </c:pt>
                <c:pt idx="8040">
                  <c:v>8.7170000000000005</c:v>
                </c:pt>
                <c:pt idx="8041">
                  <c:v>8.5679999999999996</c:v>
                </c:pt>
                <c:pt idx="8042">
                  <c:v>8.3940000000000001</c:v>
                </c:pt>
                <c:pt idx="8043">
                  <c:v>8.2200000000000006</c:v>
                </c:pt>
                <c:pt idx="8044">
                  <c:v>8.07</c:v>
                </c:pt>
                <c:pt idx="8045">
                  <c:v>7.97</c:v>
                </c:pt>
                <c:pt idx="8046">
                  <c:v>7.8949999999999996</c:v>
                </c:pt>
                <c:pt idx="8047">
                  <c:v>7.82</c:v>
                </c:pt>
                <c:pt idx="8048">
                  <c:v>7.82</c:v>
                </c:pt>
                <c:pt idx="8049">
                  <c:v>7.8449999999999998</c:v>
                </c:pt>
                <c:pt idx="8050">
                  <c:v>7.97</c:v>
                </c:pt>
                <c:pt idx="8051">
                  <c:v>8.1449999999999996</c:v>
                </c:pt>
                <c:pt idx="8052">
                  <c:v>8.3439999999999994</c:v>
                </c:pt>
                <c:pt idx="8053">
                  <c:v>8.593</c:v>
                </c:pt>
                <c:pt idx="8054">
                  <c:v>8.8659999999999997</c:v>
                </c:pt>
                <c:pt idx="8055">
                  <c:v>10.124000000000001</c:v>
                </c:pt>
                <c:pt idx="8056">
                  <c:v>10.858000000000001</c:v>
                </c:pt>
                <c:pt idx="8057">
                  <c:v>11.589</c:v>
                </c:pt>
                <c:pt idx="8058">
                  <c:v>12.316000000000001</c:v>
                </c:pt>
                <c:pt idx="8059">
                  <c:v>13.161</c:v>
                </c:pt>
                <c:pt idx="8060">
                  <c:v>14.098000000000001</c:v>
                </c:pt>
                <c:pt idx="8061">
                  <c:v>14.816000000000001</c:v>
                </c:pt>
                <c:pt idx="8062">
                  <c:v>15.294</c:v>
                </c:pt>
                <c:pt idx="8063">
                  <c:v>15.651999999999999</c:v>
                </c:pt>
                <c:pt idx="8064">
                  <c:v>16.201000000000001</c:v>
                </c:pt>
                <c:pt idx="8065">
                  <c:v>16.986999999999998</c:v>
                </c:pt>
                <c:pt idx="8066">
                  <c:v>17.962</c:v>
                </c:pt>
                <c:pt idx="8067">
                  <c:v>18.747</c:v>
                </c:pt>
                <c:pt idx="8068">
                  <c:v>19.294</c:v>
                </c:pt>
                <c:pt idx="8069">
                  <c:v>19.651</c:v>
                </c:pt>
                <c:pt idx="8070">
                  <c:v>19.984000000000002</c:v>
                </c:pt>
                <c:pt idx="8071">
                  <c:v>20.222000000000001</c:v>
                </c:pt>
                <c:pt idx="8072">
                  <c:v>20.411999999999999</c:v>
                </c:pt>
                <c:pt idx="8073">
                  <c:v>20.626999999999999</c:v>
                </c:pt>
                <c:pt idx="8074">
                  <c:v>20.722000000000001</c:v>
                </c:pt>
                <c:pt idx="8075">
                  <c:v>20.817</c:v>
                </c:pt>
                <c:pt idx="8076">
                  <c:v>20.984000000000002</c:v>
                </c:pt>
                <c:pt idx="8077">
                  <c:v>21.151</c:v>
                </c:pt>
                <c:pt idx="8078">
                  <c:v>21.39</c:v>
                </c:pt>
                <c:pt idx="8079">
                  <c:v>21.628</c:v>
                </c:pt>
                <c:pt idx="8080">
                  <c:v>22.033999999999999</c:v>
                </c:pt>
                <c:pt idx="8081">
                  <c:v>22.393000000000001</c:v>
                </c:pt>
                <c:pt idx="8082">
                  <c:v>22.704999999999998</c:v>
                </c:pt>
                <c:pt idx="8083">
                  <c:v>22.92</c:v>
                </c:pt>
                <c:pt idx="8084">
                  <c:v>22.92</c:v>
                </c:pt>
                <c:pt idx="8085">
                  <c:v>22.847999999999999</c:v>
                </c:pt>
                <c:pt idx="8086">
                  <c:v>22.824000000000002</c:v>
                </c:pt>
                <c:pt idx="8087">
                  <c:v>22.872</c:v>
                </c:pt>
                <c:pt idx="8088">
                  <c:v>22.872</c:v>
                </c:pt>
                <c:pt idx="8089">
                  <c:v>22.728999999999999</c:v>
                </c:pt>
                <c:pt idx="8090">
                  <c:v>22.344999999999999</c:v>
                </c:pt>
                <c:pt idx="8091">
                  <c:v>21.818999999999999</c:v>
                </c:pt>
                <c:pt idx="8092">
                  <c:v>21.199000000000002</c:v>
                </c:pt>
                <c:pt idx="8093">
                  <c:v>20.555</c:v>
                </c:pt>
                <c:pt idx="8094">
                  <c:v>19.911999999999999</c:v>
                </c:pt>
                <c:pt idx="8095">
                  <c:v>19.294</c:v>
                </c:pt>
                <c:pt idx="8096">
                  <c:v>18.652000000000001</c:v>
                </c:pt>
                <c:pt idx="8097">
                  <c:v>18.010000000000002</c:v>
                </c:pt>
                <c:pt idx="8098">
                  <c:v>17.414999999999999</c:v>
                </c:pt>
                <c:pt idx="8099">
                  <c:v>16.82</c:v>
                </c:pt>
                <c:pt idx="8100">
                  <c:v>16.295999999999999</c:v>
                </c:pt>
                <c:pt idx="8101">
                  <c:v>15.772</c:v>
                </c:pt>
                <c:pt idx="8102">
                  <c:v>15.27</c:v>
                </c:pt>
                <c:pt idx="8103">
                  <c:v>14.792</c:v>
                </c:pt>
                <c:pt idx="8104">
                  <c:v>14.361000000000001</c:v>
                </c:pt>
                <c:pt idx="8105">
                  <c:v>13.954000000000001</c:v>
                </c:pt>
                <c:pt idx="8106">
                  <c:v>13.545999999999999</c:v>
                </c:pt>
                <c:pt idx="8107">
                  <c:v>13.185</c:v>
                </c:pt>
                <c:pt idx="8108">
                  <c:v>12.871</c:v>
                </c:pt>
                <c:pt idx="8109">
                  <c:v>12.606</c:v>
                </c:pt>
                <c:pt idx="8110">
                  <c:v>12.364000000000001</c:v>
                </c:pt>
                <c:pt idx="8111">
                  <c:v>12.195</c:v>
                </c:pt>
                <c:pt idx="8112">
                  <c:v>12.074</c:v>
                </c:pt>
                <c:pt idx="8113">
                  <c:v>11.952999999999999</c:v>
                </c:pt>
                <c:pt idx="8114">
                  <c:v>11.832000000000001</c:v>
                </c:pt>
                <c:pt idx="8115">
                  <c:v>11.734</c:v>
                </c:pt>
                <c:pt idx="8116">
                  <c:v>11.613</c:v>
                </c:pt>
                <c:pt idx="8117">
                  <c:v>11.419</c:v>
                </c:pt>
                <c:pt idx="8118">
                  <c:v>11.224</c:v>
                </c:pt>
                <c:pt idx="8119">
                  <c:v>11.029</c:v>
                </c:pt>
                <c:pt idx="8120">
                  <c:v>10.834</c:v>
                </c:pt>
                <c:pt idx="8121">
                  <c:v>10.686999999999999</c:v>
                </c:pt>
                <c:pt idx="8122">
                  <c:v>10.516</c:v>
                </c:pt>
                <c:pt idx="8123">
                  <c:v>10.369</c:v>
                </c:pt>
                <c:pt idx="8124">
                  <c:v>10.198</c:v>
                </c:pt>
                <c:pt idx="8125">
                  <c:v>10.051</c:v>
                </c:pt>
                <c:pt idx="8126">
                  <c:v>9.9280000000000008</c:v>
                </c:pt>
                <c:pt idx="8127">
                  <c:v>9.7799999999999994</c:v>
                </c:pt>
                <c:pt idx="8128">
                  <c:v>9.6820000000000004</c:v>
                </c:pt>
                <c:pt idx="8129">
                  <c:v>9.5579999999999998</c:v>
                </c:pt>
                <c:pt idx="8130">
                  <c:v>9.4350000000000005</c:v>
                </c:pt>
                <c:pt idx="8131">
                  <c:v>9.2870000000000008</c:v>
                </c:pt>
                <c:pt idx="8132">
                  <c:v>9.1389999999999993</c:v>
                </c:pt>
                <c:pt idx="8133">
                  <c:v>8.99</c:v>
                </c:pt>
                <c:pt idx="8134">
                  <c:v>8.8409999999999993</c:v>
                </c:pt>
                <c:pt idx="8135">
                  <c:v>8.7170000000000005</c:v>
                </c:pt>
                <c:pt idx="8136">
                  <c:v>8.593</c:v>
                </c:pt>
                <c:pt idx="8137">
                  <c:v>8.4939999999999998</c:v>
                </c:pt>
                <c:pt idx="8138">
                  <c:v>8.4190000000000005</c:v>
                </c:pt>
                <c:pt idx="8139">
                  <c:v>8.3439999999999994</c:v>
                </c:pt>
                <c:pt idx="8140">
                  <c:v>8.2949999999999999</c:v>
                </c:pt>
                <c:pt idx="8141">
                  <c:v>8.2449999999999992</c:v>
                </c:pt>
                <c:pt idx="8142">
                  <c:v>8.2200000000000006</c:v>
                </c:pt>
                <c:pt idx="8143">
                  <c:v>8.1950000000000003</c:v>
                </c:pt>
                <c:pt idx="8144">
                  <c:v>8.2200000000000006</c:v>
                </c:pt>
                <c:pt idx="8145">
                  <c:v>8.27</c:v>
                </c:pt>
                <c:pt idx="8146">
                  <c:v>8.3689999999999998</c:v>
                </c:pt>
                <c:pt idx="8147">
                  <c:v>8.5190000000000001</c:v>
                </c:pt>
                <c:pt idx="8148">
                  <c:v>8.7170000000000005</c:v>
                </c:pt>
                <c:pt idx="8149">
                  <c:v>8.9649999999999999</c:v>
                </c:pt>
                <c:pt idx="8150">
                  <c:v>9.2379999999999995</c:v>
                </c:pt>
                <c:pt idx="8151">
                  <c:v>9.5579999999999998</c:v>
                </c:pt>
                <c:pt idx="8152">
                  <c:v>9.9280000000000008</c:v>
                </c:pt>
                <c:pt idx="8153">
                  <c:v>10.32</c:v>
                </c:pt>
                <c:pt idx="8154">
                  <c:v>10.760999999999999</c:v>
                </c:pt>
                <c:pt idx="8155">
                  <c:v>11.394</c:v>
                </c:pt>
                <c:pt idx="8156">
                  <c:v>12.292</c:v>
                </c:pt>
                <c:pt idx="8157">
                  <c:v>13.329000000000001</c:v>
                </c:pt>
                <c:pt idx="8158">
                  <c:v>14.29</c:v>
                </c:pt>
                <c:pt idx="8159">
                  <c:v>15.031000000000001</c:v>
                </c:pt>
                <c:pt idx="8160">
                  <c:v>15.605</c:v>
                </c:pt>
                <c:pt idx="8161">
                  <c:v>16.129000000000001</c:v>
                </c:pt>
                <c:pt idx="8162">
                  <c:v>16.510999999999999</c:v>
                </c:pt>
                <c:pt idx="8163">
                  <c:v>16.773</c:v>
                </c:pt>
                <c:pt idx="8164">
                  <c:v>16.939</c:v>
                </c:pt>
                <c:pt idx="8165">
                  <c:v>16.963000000000001</c:v>
                </c:pt>
                <c:pt idx="8166">
                  <c:v>16.867999999999999</c:v>
                </c:pt>
                <c:pt idx="8167">
                  <c:v>16.654</c:v>
                </c:pt>
                <c:pt idx="8168">
                  <c:v>16.391999999999999</c:v>
                </c:pt>
                <c:pt idx="8169">
                  <c:v>16.010000000000002</c:v>
                </c:pt>
                <c:pt idx="8170">
                  <c:v>15.629</c:v>
                </c:pt>
                <c:pt idx="8171">
                  <c:v>15.366</c:v>
                </c:pt>
                <c:pt idx="8172">
                  <c:v>15.175000000000001</c:v>
                </c:pt>
                <c:pt idx="8173">
                  <c:v>15.103</c:v>
                </c:pt>
                <c:pt idx="8174">
                  <c:v>15.247</c:v>
                </c:pt>
                <c:pt idx="8175">
                  <c:v>15.629</c:v>
                </c:pt>
                <c:pt idx="8176">
                  <c:v>16.248999999999999</c:v>
                </c:pt>
                <c:pt idx="8177">
                  <c:v>16.914999999999999</c:v>
                </c:pt>
                <c:pt idx="8178">
                  <c:v>17.390999999999998</c:v>
                </c:pt>
                <c:pt idx="8179">
                  <c:v>17.867000000000001</c:v>
                </c:pt>
                <c:pt idx="8180">
                  <c:v>18.318999999999999</c:v>
                </c:pt>
                <c:pt idx="8181">
                  <c:v>18.699000000000002</c:v>
                </c:pt>
                <c:pt idx="8182">
                  <c:v>19.007999999999999</c:v>
                </c:pt>
                <c:pt idx="8183">
                  <c:v>19.199000000000002</c:v>
                </c:pt>
                <c:pt idx="8184">
                  <c:v>19.222000000000001</c:v>
                </c:pt>
                <c:pt idx="8185">
                  <c:v>19.151</c:v>
                </c:pt>
                <c:pt idx="8186">
                  <c:v>18.866</c:v>
                </c:pt>
                <c:pt idx="8187">
                  <c:v>18.39</c:v>
                </c:pt>
                <c:pt idx="8188">
                  <c:v>17.843</c:v>
                </c:pt>
                <c:pt idx="8189">
                  <c:v>17.271999999999998</c:v>
                </c:pt>
                <c:pt idx="8190">
                  <c:v>16.725000000000001</c:v>
                </c:pt>
                <c:pt idx="8191">
                  <c:v>16.177</c:v>
                </c:pt>
                <c:pt idx="8192">
                  <c:v>15.651999999999999</c:v>
                </c:pt>
                <c:pt idx="8193">
                  <c:v>15.175000000000001</c:v>
                </c:pt>
                <c:pt idx="8194">
                  <c:v>14.721</c:v>
                </c:pt>
                <c:pt idx="8195">
                  <c:v>14.29</c:v>
                </c:pt>
                <c:pt idx="8196">
                  <c:v>13.954000000000001</c:v>
                </c:pt>
                <c:pt idx="8197">
                  <c:v>13.641999999999999</c:v>
                </c:pt>
                <c:pt idx="8198">
                  <c:v>13.329000000000001</c:v>
                </c:pt>
                <c:pt idx="8199">
                  <c:v>12.992000000000001</c:v>
                </c:pt>
                <c:pt idx="8200">
                  <c:v>12.606</c:v>
                </c:pt>
                <c:pt idx="8201">
                  <c:v>12.218999999999999</c:v>
                </c:pt>
                <c:pt idx="8202">
                  <c:v>11.856</c:v>
                </c:pt>
                <c:pt idx="8203">
                  <c:v>11.516</c:v>
                </c:pt>
                <c:pt idx="8204">
                  <c:v>11.247999999999999</c:v>
                </c:pt>
                <c:pt idx="8205">
                  <c:v>11.053000000000001</c:v>
                </c:pt>
                <c:pt idx="8206">
                  <c:v>10.858000000000001</c:v>
                </c:pt>
                <c:pt idx="8207">
                  <c:v>10.663</c:v>
                </c:pt>
                <c:pt idx="8208">
                  <c:v>10.467000000000001</c:v>
                </c:pt>
                <c:pt idx="8209">
                  <c:v>10.247</c:v>
                </c:pt>
                <c:pt idx="8210">
                  <c:v>10.051</c:v>
                </c:pt>
                <c:pt idx="8211">
                  <c:v>9.8789999999999996</c:v>
                </c:pt>
                <c:pt idx="8212">
                  <c:v>9.7560000000000002</c:v>
                </c:pt>
                <c:pt idx="8213">
                  <c:v>9.657</c:v>
                </c:pt>
                <c:pt idx="8214">
                  <c:v>9.5830000000000002</c:v>
                </c:pt>
                <c:pt idx="8215">
                  <c:v>9.5340000000000007</c:v>
                </c:pt>
                <c:pt idx="8216">
                  <c:v>9.5090000000000003</c:v>
                </c:pt>
                <c:pt idx="8217">
                  <c:v>9.4849999999999994</c:v>
                </c:pt>
                <c:pt idx="8218">
                  <c:v>9.4350000000000005</c:v>
                </c:pt>
                <c:pt idx="8219">
                  <c:v>9.41</c:v>
                </c:pt>
                <c:pt idx="8220">
                  <c:v>9.3859999999999992</c:v>
                </c:pt>
                <c:pt idx="8221">
                  <c:v>9.3360000000000003</c:v>
                </c:pt>
                <c:pt idx="8222">
                  <c:v>9.2620000000000005</c:v>
                </c:pt>
                <c:pt idx="8223">
                  <c:v>9.1880000000000006</c:v>
                </c:pt>
                <c:pt idx="8224">
                  <c:v>9.0890000000000004</c:v>
                </c:pt>
                <c:pt idx="8225">
                  <c:v>8.99</c:v>
                </c:pt>
                <c:pt idx="8226">
                  <c:v>8.8659999999999997</c:v>
                </c:pt>
                <c:pt idx="8227">
                  <c:v>8.7669999999999995</c:v>
                </c:pt>
                <c:pt idx="8228">
                  <c:v>8.6180000000000003</c:v>
                </c:pt>
                <c:pt idx="8229">
                  <c:v>8.4440000000000008</c:v>
                </c:pt>
                <c:pt idx="8230">
                  <c:v>8.3439999999999994</c:v>
                </c:pt>
                <c:pt idx="8231">
                  <c:v>8.27</c:v>
                </c:pt>
                <c:pt idx="8232">
                  <c:v>8.2449999999999992</c:v>
                </c:pt>
                <c:pt idx="8233">
                  <c:v>8.2449999999999992</c:v>
                </c:pt>
                <c:pt idx="8234">
                  <c:v>8.2449999999999992</c:v>
                </c:pt>
                <c:pt idx="8235">
                  <c:v>8.2449999999999992</c:v>
                </c:pt>
                <c:pt idx="8236">
                  <c:v>8.27</c:v>
                </c:pt>
                <c:pt idx="8237">
                  <c:v>8.2949999999999999</c:v>
                </c:pt>
                <c:pt idx="8238">
                  <c:v>8.3439999999999994</c:v>
                </c:pt>
                <c:pt idx="8239">
                  <c:v>8.4190000000000005</c:v>
                </c:pt>
                <c:pt idx="8240">
                  <c:v>8.5190000000000001</c:v>
                </c:pt>
                <c:pt idx="8241">
                  <c:v>8.6430000000000007</c:v>
                </c:pt>
                <c:pt idx="8242">
                  <c:v>8.8409999999999993</c:v>
                </c:pt>
                <c:pt idx="8243">
                  <c:v>9.0399999999999991</c:v>
                </c:pt>
                <c:pt idx="8244">
                  <c:v>9.2870000000000008</c:v>
                </c:pt>
                <c:pt idx="8245">
                  <c:v>9.6319999999999997</c:v>
                </c:pt>
                <c:pt idx="8246">
                  <c:v>10.000999999999999</c:v>
                </c:pt>
                <c:pt idx="8247">
                  <c:v>10.443</c:v>
                </c:pt>
                <c:pt idx="8248">
                  <c:v>11.005000000000001</c:v>
                </c:pt>
                <c:pt idx="8249">
                  <c:v>11.637</c:v>
                </c:pt>
                <c:pt idx="8250">
                  <c:v>12.413</c:v>
                </c:pt>
                <c:pt idx="8251">
                  <c:v>13.209</c:v>
                </c:pt>
                <c:pt idx="8252">
                  <c:v>14.098000000000001</c:v>
                </c:pt>
                <c:pt idx="8253">
                  <c:v>15.007999999999999</c:v>
                </c:pt>
                <c:pt idx="8254">
                  <c:v>15.939</c:v>
                </c:pt>
                <c:pt idx="8255">
                  <c:v>16.867999999999999</c:v>
                </c:pt>
                <c:pt idx="8256">
                  <c:v>17.724</c:v>
                </c:pt>
                <c:pt idx="8257">
                  <c:v>18.484999999999999</c:v>
                </c:pt>
                <c:pt idx="8258">
                  <c:v>19.126999999999999</c:v>
                </c:pt>
                <c:pt idx="8259">
                  <c:v>19.673999999999999</c:v>
                </c:pt>
                <c:pt idx="8260">
                  <c:v>20.126000000000001</c:v>
                </c:pt>
                <c:pt idx="8261">
                  <c:v>20.530999999999999</c:v>
                </c:pt>
                <c:pt idx="8262">
                  <c:v>20.864999999999998</c:v>
                </c:pt>
                <c:pt idx="8263">
                  <c:v>21.175000000000001</c:v>
                </c:pt>
                <c:pt idx="8264">
                  <c:v>21.460999999999999</c:v>
                </c:pt>
                <c:pt idx="8265">
                  <c:v>21.7</c:v>
                </c:pt>
                <c:pt idx="8266">
                  <c:v>21.867000000000001</c:v>
                </c:pt>
                <c:pt idx="8267">
                  <c:v>21.986999999999998</c:v>
                </c:pt>
                <c:pt idx="8268">
                  <c:v>22.082000000000001</c:v>
                </c:pt>
                <c:pt idx="8269">
                  <c:v>22.106000000000002</c:v>
                </c:pt>
                <c:pt idx="8270">
                  <c:v>22.058</c:v>
                </c:pt>
                <c:pt idx="8271">
                  <c:v>22.058</c:v>
                </c:pt>
                <c:pt idx="8272">
                  <c:v>22.297999999999998</c:v>
                </c:pt>
                <c:pt idx="8273">
                  <c:v>22.681000000000001</c:v>
                </c:pt>
                <c:pt idx="8274">
                  <c:v>22.992000000000001</c:v>
                </c:pt>
                <c:pt idx="8275">
                  <c:v>23.16</c:v>
                </c:pt>
                <c:pt idx="8276">
                  <c:v>23.256</c:v>
                </c:pt>
                <c:pt idx="8277">
                  <c:v>23.207999999999998</c:v>
                </c:pt>
                <c:pt idx="8278">
                  <c:v>23.088000000000001</c:v>
                </c:pt>
                <c:pt idx="8279">
                  <c:v>22.824000000000002</c:v>
                </c:pt>
                <c:pt idx="8280">
                  <c:v>22.440999999999999</c:v>
                </c:pt>
                <c:pt idx="8281">
                  <c:v>21.914999999999999</c:v>
                </c:pt>
                <c:pt idx="8282">
                  <c:v>21.175000000000001</c:v>
                </c:pt>
                <c:pt idx="8283">
                  <c:v>20.173999999999999</c:v>
                </c:pt>
                <c:pt idx="8284">
                  <c:v>19.079999999999998</c:v>
                </c:pt>
                <c:pt idx="8285">
                  <c:v>18.010000000000002</c:v>
                </c:pt>
                <c:pt idx="8286">
                  <c:v>16.963000000000001</c:v>
                </c:pt>
                <c:pt idx="8287">
                  <c:v>16.010000000000002</c:v>
                </c:pt>
                <c:pt idx="8288">
                  <c:v>15.103</c:v>
                </c:pt>
                <c:pt idx="8289">
                  <c:v>14.314</c:v>
                </c:pt>
                <c:pt idx="8290">
                  <c:v>13.593999999999999</c:v>
                </c:pt>
                <c:pt idx="8291">
                  <c:v>12.944000000000001</c:v>
                </c:pt>
                <c:pt idx="8292">
                  <c:v>12.34</c:v>
                </c:pt>
                <c:pt idx="8293">
                  <c:v>11.782999999999999</c:v>
                </c:pt>
                <c:pt idx="8294">
                  <c:v>11.297000000000001</c:v>
                </c:pt>
                <c:pt idx="8295">
                  <c:v>10.834</c:v>
                </c:pt>
                <c:pt idx="8296">
                  <c:v>10.417999999999999</c:v>
                </c:pt>
                <c:pt idx="8297">
                  <c:v>10.051</c:v>
                </c:pt>
                <c:pt idx="8298">
                  <c:v>9.7059999999999995</c:v>
                </c:pt>
                <c:pt idx="8299">
                  <c:v>9.3859999999999992</c:v>
                </c:pt>
                <c:pt idx="8300">
                  <c:v>9.0640000000000001</c:v>
                </c:pt>
                <c:pt idx="8301">
                  <c:v>8.6929999999999996</c:v>
                </c:pt>
                <c:pt idx="8302">
                  <c:v>8.2949999999999999</c:v>
                </c:pt>
                <c:pt idx="8303">
                  <c:v>7.87</c:v>
                </c:pt>
                <c:pt idx="8304">
                  <c:v>7.5439999999999996</c:v>
                </c:pt>
                <c:pt idx="8305">
                  <c:v>7.2169999999999996</c:v>
                </c:pt>
                <c:pt idx="8306">
                  <c:v>6.8639999999999999</c:v>
                </c:pt>
                <c:pt idx="8307">
                  <c:v>6.5090000000000003</c:v>
                </c:pt>
                <c:pt idx="8308">
                  <c:v>6.1280000000000001</c:v>
                </c:pt>
                <c:pt idx="8309">
                  <c:v>5.77</c:v>
                </c:pt>
                <c:pt idx="8310">
                  <c:v>5.4370000000000003</c:v>
                </c:pt>
                <c:pt idx="8311">
                  <c:v>5.1020000000000003</c:v>
                </c:pt>
                <c:pt idx="8312">
                  <c:v>4.766</c:v>
                </c:pt>
                <c:pt idx="8313">
                  <c:v>4.4539999999999997</c:v>
                </c:pt>
                <c:pt idx="8314">
                  <c:v>4.1680000000000001</c:v>
                </c:pt>
                <c:pt idx="8315">
                  <c:v>3.9060000000000001</c:v>
                </c:pt>
                <c:pt idx="8316">
                  <c:v>3.67</c:v>
                </c:pt>
                <c:pt idx="8317">
                  <c:v>3.4329999999999998</c:v>
                </c:pt>
                <c:pt idx="8318">
                  <c:v>3.2210000000000001</c:v>
                </c:pt>
                <c:pt idx="8319">
                  <c:v>2.9830000000000001</c:v>
                </c:pt>
                <c:pt idx="8320">
                  <c:v>2.77</c:v>
                </c:pt>
                <c:pt idx="8321">
                  <c:v>2.5569999999999999</c:v>
                </c:pt>
                <c:pt idx="8322">
                  <c:v>2.343</c:v>
                </c:pt>
                <c:pt idx="8323">
                  <c:v>2.1549999999999998</c:v>
                </c:pt>
                <c:pt idx="8324">
                  <c:v>1.94</c:v>
                </c:pt>
                <c:pt idx="8325">
                  <c:v>1.7509999999999999</c:v>
                </c:pt>
                <c:pt idx="8326">
                  <c:v>1.5609999999999999</c:v>
                </c:pt>
                <c:pt idx="8327">
                  <c:v>1.371</c:v>
                </c:pt>
                <c:pt idx="8328">
                  <c:v>1.18</c:v>
                </c:pt>
                <c:pt idx="8329">
                  <c:v>0.98899999999999999</c:v>
                </c:pt>
                <c:pt idx="8330">
                  <c:v>0.79700000000000004</c:v>
                </c:pt>
                <c:pt idx="8331">
                  <c:v>0.63200000000000001</c:v>
                </c:pt>
                <c:pt idx="8332">
                  <c:v>0.495</c:v>
                </c:pt>
                <c:pt idx="8333">
                  <c:v>0.60499999999999998</c:v>
                </c:pt>
                <c:pt idx="8334">
                  <c:v>1.0169999999999999</c:v>
                </c:pt>
                <c:pt idx="8335">
                  <c:v>1.5609999999999999</c:v>
                </c:pt>
                <c:pt idx="8336">
                  <c:v>1.8320000000000001</c:v>
                </c:pt>
                <c:pt idx="8337">
                  <c:v>2.0739999999999998</c:v>
                </c:pt>
                <c:pt idx="8338">
                  <c:v>2.343</c:v>
                </c:pt>
                <c:pt idx="8339">
                  <c:v>2.69</c:v>
                </c:pt>
                <c:pt idx="8340">
                  <c:v>3.1949999999999998</c:v>
                </c:pt>
                <c:pt idx="8341">
                  <c:v>3.8540000000000001</c:v>
                </c:pt>
                <c:pt idx="8342">
                  <c:v>4.6619999999999999</c:v>
                </c:pt>
                <c:pt idx="8343">
                  <c:v>5.5140000000000002</c:v>
                </c:pt>
                <c:pt idx="8344">
                  <c:v>6.4329999999999998</c:v>
                </c:pt>
                <c:pt idx="8345">
                  <c:v>7.3680000000000003</c:v>
                </c:pt>
                <c:pt idx="8346">
                  <c:v>8.2949999999999999</c:v>
                </c:pt>
                <c:pt idx="8347">
                  <c:v>9.2379999999999995</c:v>
                </c:pt>
                <c:pt idx="8348">
                  <c:v>10.124000000000001</c:v>
                </c:pt>
                <c:pt idx="8349">
                  <c:v>10.882999999999999</c:v>
                </c:pt>
                <c:pt idx="8350">
                  <c:v>11.565</c:v>
                </c:pt>
                <c:pt idx="8351">
                  <c:v>12.122</c:v>
                </c:pt>
                <c:pt idx="8352">
                  <c:v>12.582000000000001</c:v>
                </c:pt>
                <c:pt idx="8353">
                  <c:v>12.968</c:v>
                </c:pt>
                <c:pt idx="8354">
                  <c:v>13.329000000000001</c:v>
                </c:pt>
                <c:pt idx="8355">
                  <c:v>13.641999999999999</c:v>
                </c:pt>
                <c:pt idx="8356">
                  <c:v>13.906000000000001</c:v>
                </c:pt>
                <c:pt idx="8357">
                  <c:v>14.194000000000001</c:v>
                </c:pt>
                <c:pt idx="8358">
                  <c:v>14.433</c:v>
                </c:pt>
                <c:pt idx="8359">
                  <c:v>14.673</c:v>
                </c:pt>
                <c:pt idx="8360">
                  <c:v>14.888</c:v>
                </c:pt>
                <c:pt idx="8361">
                  <c:v>15.103</c:v>
                </c:pt>
                <c:pt idx="8362">
                  <c:v>15.342000000000001</c:v>
                </c:pt>
                <c:pt idx="8363">
                  <c:v>15.557</c:v>
                </c:pt>
                <c:pt idx="8364">
                  <c:v>15.747999999999999</c:v>
                </c:pt>
                <c:pt idx="8365">
                  <c:v>15.962999999999999</c:v>
                </c:pt>
                <c:pt idx="8366">
                  <c:v>16.295999999999999</c:v>
                </c:pt>
                <c:pt idx="8367">
                  <c:v>16.82</c:v>
                </c:pt>
                <c:pt idx="8368">
                  <c:v>17.414999999999999</c:v>
                </c:pt>
                <c:pt idx="8369">
                  <c:v>17.986000000000001</c:v>
                </c:pt>
                <c:pt idx="8370">
                  <c:v>18.533000000000001</c:v>
                </c:pt>
                <c:pt idx="8371">
                  <c:v>18.960999999999999</c:v>
                </c:pt>
                <c:pt idx="8372">
                  <c:v>19.318000000000001</c:v>
                </c:pt>
                <c:pt idx="8373">
                  <c:v>19.745999999999999</c:v>
                </c:pt>
                <c:pt idx="8374">
                  <c:v>20.173999999999999</c:v>
                </c:pt>
                <c:pt idx="8375">
                  <c:v>20.484000000000002</c:v>
                </c:pt>
                <c:pt idx="8376">
                  <c:v>20.673999999999999</c:v>
                </c:pt>
                <c:pt idx="8377">
                  <c:v>20.555</c:v>
                </c:pt>
                <c:pt idx="8378">
                  <c:v>20.198</c:v>
                </c:pt>
                <c:pt idx="8379">
                  <c:v>19.698</c:v>
                </c:pt>
                <c:pt idx="8380">
                  <c:v>19.126999999999999</c:v>
                </c:pt>
                <c:pt idx="8381">
                  <c:v>18.509</c:v>
                </c:pt>
                <c:pt idx="8382">
                  <c:v>17.867000000000001</c:v>
                </c:pt>
                <c:pt idx="8383">
                  <c:v>17.225000000000001</c:v>
                </c:pt>
                <c:pt idx="8384">
                  <c:v>16.582000000000001</c:v>
                </c:pt>
                <c:pt idx="8385">
                  <c:v>15.962999999999999</c:v>
                </c:pt>
                <c:pt idx="8386">
                  <c:v>15.342000000000001</c:v>
                </c:pt>
                <c:pt idx="8387">
                  <c:v>14.744999999999999</c:v>
                </c:pt>
                <c:pt idx="8388">
                  <c:v>14.194000000000001</c:v>
                </c:pt>
                <c:pt idx="8389">
                  <c:v>13.618</c:v>
                </c:pt>
                <c:pt idx="8390">
                  <c:v>13.087999999999999</c:v>
                </c:pt>
                <c:pt idx="8391">
                  <c:v>12.558</c:v>
                </c:pt>
                <c:pt idx="8392">
                  <c:v>12.05</c:v>
                </c:pt>
                <c:pt idx="8393">
                  <c:v>11.54</c:v>
                </c:pt>
                <c:pt idx="8394">
                  <c:v>11.077999999999999</c:v>
                </c:pt>
                <c:pt idx="8395">
                  <c:v>10.614000000000001</c:v>
                </c:pt>
                <c:pt idx="8396">
                  <c:v>10.173</c:v>
                </c:pt>
                <c:pt idx="8397">
                  <c:v>9.7799999999999994</c:v>
                </c:pt>
                <c:pt idx="8398">
                  <c:v>9.3610000000000007</c:v>
                </c:pt>
                <c:pt idx="8399">
                  <c:v>8.99</c:v>
                </c:pt>
                <c:pt idx="8400">
                  <c:v>8.6430000000000007</c:v>
                </c:pt>
                <c:pt idx="8401">
                  <c:v>8.2949999999999999</c:v>
                </c:pt>
                <c:pt idx="8402">
                  <c:v>7.97</c:v>
                </c:pt>
                <c:pt idx="8403">
                  <c:v>7.67</c:v>
                </c:pt>
                <c:pt idx="8404">
                  <c:v>7.3680000000000003</c:v>
                </c:pt>
                <c:pt idx="8405">
                  <c:v>7.0659999999999998</c:v>
                </c:pt>
                <c:pt idx="8406">
                  <c:v>6.7880000000000003</c:v>
                </c:pt>
                <c:pt idx="8407">
                  <c:v>6.484</c:v>
                </c:pt>
                <c:pt idx="8408">
                  <c:v>6.2039999999999997</c:v>
                </c:pt>
                <c:pt idx="8409">
                  <c:v>5.9240000000000004</c:v>
                </c:pt>
                <c:pt idx="8410">
                  <c:v>5.6680000000000001</c:v>
                </c:pt>
                <c:pt idx="8411">
                  <c:v>5.4370000000000003</c:v>
                </c:pt>
                <c:pt idx="8412">
                  <c:v>5.2050000000000001</c:v>
                </c:pt>
                <c:pt idx="8413">
                  <c:v>4.9470000000000001</c:v>
                </c:pt>
                <c:pt idx="8414">
                  <c:v>4.7140000000000004</c:v>
                </c:pt>
                <c:pt idx="8415">
                  <c:v>4.4800000000000004</c:v>
                </c:pt>
                <c:pt idx="8416">
                  <c:v>4.2720000000000002</c:v>
                </c:pt>
                <c:pt idx="8417">
                  <c:v>4.0890000000000004</c:v>
                </c:pt>
                <c:pt idx="8418">
                  <c:v>3.9319999999999999</c:v>
                </c:pt>
                <c:pt idx="8419">
                  <c:v>3.7749999999999999</c:v>
                </c:pt>
                <c:pt idx="8420">
                  <c:v>3.6429999999999998</c:v>
                </c:pt>
                <c:pt idx="8421">
                  <c:v>3.4849999999999999</c:v>
                </c:pt>
                <c:pt idx="8422">
                  <c:v>3.327</c:v>
                </c:pt>
                <c:pt idx="8423">
                  <c:v>3.1680000000000001</c:v>
                </c:pt>
                <c:pt idx="8424">
                  <c:v>3.0089999999999999</c:v>
                </c:pt>
                <c:pt idx="8425">
                  <c:v>2.8769999999999998</c:v>
                </c:pt>
                <c:pt idx="8426">
                  <c:v>2.7440000000000002</c:v>
                </c:pt>
                <c:pt idx="8427">
                  <c:v>2.61</c:v>
                </c:pt>
                <c:pt idx="8428">
                  <c:v>2.4769999999999999</c:v>
                </c:pt>
                <c:pt idx="8429">
                  <c:v>2.3959999999999999</c:v>
                </c:pt>
                <c:pt idx="8430">
                  <c:v>3.617</c:v>
                </c:pt>
                <c:pt idx="8431">
                  <c:v>4.3760000000000003</c:v>
                </c:pt>
                <c:pt idx="8432">
                  <c:v>4.7919999999999998</c:v>
                </c:pt>
                <c:pt idx="8433">
                  <c:v>5.024</c:v>
                </c:pt>
                <c:pt idx="8434">
                  <c:v>5.2309999999999999</c:v>
                </c:pt>
                <c:pt idx="8435">
                  <c:v>5.4109999999999996</c:v>
                </c:pt>
                <c:pt idx="8436">
                  <c:v>5.5910000000000002</c:v>
                </c:pt>
                <c:pt idx="8437">
                  <c:v>5.7960000000000003</c:v>
                </c:pt>
                <c:pt idx="8438">
                  <c:v>6.0259999999999998</c:v>
                </c:pt>
                <c:pt idx="8439">
                  <c:v>6.2809999999999997</c:v>
                </c:pt>
                <c:pt idx="8440">
                  <c:v>6.585</c:v>
                </c:pt>
                <c:pt idx="8441">
                  <c:v>6.94</c:v>
                </c:pt>
                <c:pt idx="8442">
                  <c:v>7.3929999999999998</c:v>
                </c:pt>
                <c:pt idx="8443">
                  <c:v>7.9450000000000003</c:v>
                </c:pt>
                <c:pt idx="8444">
                  <c:v>8.593</c:v>
                </c:pt>
                <c:pt idx="8445">
                  <c:v>9.3360000000000003</c:v>
                </c:pt>
                <c:pt idx="8446">
                  <c:v>10.148999999999999</c:v>
                </c:pt>
                <c:pt idx="8447">
                  <c:v>11.029</c:v>
                </c:pt>
                <c:pt idx="8448">
                  <c:v>11.977</c:v>
                </c:pt>
                <c:pt idx="8449">
                  <c:v>12.92</c:v>
                </c:pt>
                <c:pt idx="8450">
                  <c:v>13.858000000000001</c:v>
                </c:pt>
                <c:pt idx="8451">
                  <c:v>14.792</c:v>
                </c:pt>
                <c:pt idx="8452">
                  <c:v>15.7</c:v>
                </c:pt>
                <c:pt idx="8453">
                  <c:v>16.558</c:v>
                </c:pt>
                <c:pt idx="8454">
                  <c:v>17.367999999999999</c:v>
                </c:pt>
                <c:pt idx="8455">
                  <c:v>18.175999999999998</c:v>
                </c:pt>
                <c:pt idx="8456">
                  <c:v>18.937000000000001</c:v>
                </c:pt>
                <c:pt idx="8457">
                  <c:v>19.651</c:v>
                </c:pt>
                <c:pt idx="8458">
                  <c:v>20.292999999999999</c:v>
                </c:pt>
                <c:pt idx="8459">
                  <c:v>20.913</c:v>
                </c:pt>
                <c:pt idx="8460">
                  <c:v>21.484999999999999</c:v>
                </c:pt>
                <c:pt idx="8461">
                  <c:v>21.986999999999998</c:v>
                </c:pt>
                <c:pt idx="8462">
                  <c:v>22.393000000000001</c:v>
                </c:pt>
                <c:pt idx="8463">
                  <c:v>22.776</c:v>
                </c:pt>
                <c:pt idx="8464">
                  <c:v>23.16</c:v>
                </c:pt>
                <c:pt idx="8465">
                  <c:v>23.545000000000002</c:v>
                </c:pt>
                <c:pt idx="8466">
                  <c:v>23.881</c:v>
                </c:pt>
                <c:pt idx="8467">
                  <c:v>24.026</c:v>
                </c:pt>
                <c:pt idx="8468">
                  <c:v>24.05</c:v>
                </c:pt>
                <c:pt idx="8469">
                  <c:v>24.001999999999999</c:v>
                </c:pt>
                <c:pt idx="8470">
                  <c:v>23.856999999999999</c:v>
                </c:pt>
                <c:pt idx="8471">
                  <c:v>23.736999999999998</c:v>
                </c:pt>
                <c:pt idx="8472">
                  <c:v>23.545000000000002</c:v>
                </c:pt>
                <c:pt idx="8473">
                  <c:v>23.231999999999999</c:v>
                </c:pt>
                <c:pt idx="8474">
                  <c:v>22.872</c:v>
                </c:pt>
                <c:pt idx="8475">
                  <c:v>22.489000000000001</c:v>
                </c:pt>
                <c:pt idx="8476">
                  <c:v>22.058</c:v>
                </c:pt>
                <c:pt idx="8477">
                  <c:v>21.556999999999999</c:v>
                </c:pt>
                <c:pt idx="8478">
                  <c:v>21.056000000000001</c:v>
                </c:pt>
                <c:pt idx="8479">
                  <c:v>20.530999999999999</c:v>
                </c:pt>
                <c:pt idx="8480">
                  <c:v>19.984000000000002</c:v>
                </c:pt>
                <c:pt idx="8481">
                  <c:v>19.46</c:v>
                </c:pt>
                <c:pt idx="8482">
                  <c:v>18.937000000000001</c:v>
                </c:pt>
                <c:pt idx="8483">
                  <c:v>18.414000000000001</c:v>
                </c:pt>
                <c:pt idx="8484">
                  <c:v>17.937999999999999</c:v>
                </c:pt>
                <c:pt idx="8485">
                  <c:v>17.439</c:v>
                </c:pt>
                <c:pt idx="8486">
                  <c:v>16.986999999999998</c:v>
                </c:pt>
                <c:pt idx="8487">
                  <c:v>16.533999999999999</c:v>
                </c:pt>
                <c:pt idx="8488">
                  <c:v>16.106000000000002</c:v>
                </c:pt>
                <c:pt idx="8489">
                  <c:v>15.7</c:v>
                </c:pt>
                <c:pt idx="8490">
                  <c:v>15.294</c:v>
                </c:pt>
                <c:pt idx="8491">
                  <c:v>14.888</c:v>
                </c:pt>
                <c:pt idx="8492">
                  <c:v>14.505000000000001</c:v>
                </c:pt>
                <c:pt idx="8493">
                  <c:v>14.146000000000001</c:v>
                </c:pt>
                <c:pt idx="8494">
                  <c:v>13.786</c:v>
                </c:pt>
                <c:pt idx="8495">
                  <c:v>13.449</c:v>
                </c:pt>
                <c:pt idx="8496">
                  <c:v>13.137</c:v>
                </c:pt>
                <c:pt idx="8497">
                  <c:v>12.823</c:v>
                </c:pt>
                <c:pt idx="8498">
                  <c:v>12.534000000000001</c:v>
                </c:pt>
                <c:pt idx="8499">
                  <c:v>12.218999999999999</c:v>
                </c:pt>
                <c:pt idx="8500">
                  <c:v>11.929</c:v>
                </c:pt>
                <c:pt idx="8501">
                  <c:v>11.637</c:v>
                </c:pt>
                <c:pt idx="8502">
                  <c:v>11.37</c:v>
                </c:pt>
                <c:pt idx="8503">
                  <c:v>11.102</c:v>
                </c:pt>
                <c:pt idx="8504">
                  <c:v>10.834</c:v>
                </c:pt>
                <c:pt idx="8505">
                  <c:v>10.565</c:v>
                </c:pt>
                <c:pt idx="8506">
                  <c:v>10.32</c:v>
                </c:pt>
                <c:pt idx="8507">
                  <c:v>10.1</c:v>
                </c:pt>
                <c:pt idx="8508">
                  <c:v>9.8789999999999996</c:v>
                </c:pt>
                <c:pt idx="8509">
                  <c:v>9.6319999999999997</c:v>
                </c:pt>
                <c:pt idx="8510">
                  <c:v>9.4350000000000005</c:v>
                </c:pt>
                <c:pt idx="8511">
                  <c:v>9.2379999999999995</c:v>
                </c:pt>
                <c:pt idx="8512">
                  <c:v>9.0399999999999991</c:v>
                </c:pt>
                <c:pt idx="8513">
                  <c:v>8.8409999999999993</c:v>
                </c:pt>
                <c:pt idx="8514">
                  <c:v>8.6679999999999993</c:v>
                </c:pt>
                <c:pt idx="8515">
                  <c:v>8.4939999999999998</c:v>
                </c:pt>
                <c:pt idx="8516">
                  <c:v>8.3190000000000008</c:v>
                </c:pt>
                <c:pt idx="8517">
                  <c:v>8.1449999999999996</c:v>
                </c:pt>
                <c:pt idx="8518">
                  <c:v>7.9450000000000003</c:v>
                </c:pt>
                <c:pt idx="8519">
                  <c:v>7.77</c:v>
                </c:pt>
                <c:pt idx="8520">
                  <c:v>7.569</c:v>
                </c:pt>
                <c:pt idx="8521">
                  <c:v>7.3929999999999998</c:v>
                </c:pt>
                <c:pt idx="8522">
                  <c:v>7.242</c:v>
                </c:pt>
                <c:pt idx="8523">
                  <c:v>7.0659999999999998</c:v>
                </c:pt>
                <c:pt idx="8524">
                  <c:v>6.94</c:v>
                </c:pt>
                <c:pt idx="8525">
                  <c:v>6.8639999999999999</c:v>
                </c:pt>
                <c:pt idx="8526">
                  <c:v>7.242</c:v>
                </c:pt>
                <c:pt idx="8527">
                  <c:v>7.5190000000000001</c:v>
                </c:pt>
                <c:pt idx="8528">
                  <c:v>7.6449999999999996</c:v>
                </c:pt>
                <c:pt idx="8529">
                  <c:v>7.77</c:v>
                </c:pt>
                <c:pt idx="8530">
                  <c:v>7.8949999999999996</c:v>
                </c:pt>
                <c:pt idx="8531">
                  <c:v>8.0950000000000006</c:v>
                </c:pt>
                <c:pt idx="8532">
                  <c:v>8.3439999999999994</c:v>
                </c:pt>
                <c:pt idx="8533">
                  <c:v>8.6929999999999996</c:v>
                </c:pt>
                <c:pt idx="8534">
                  <c:v>9.3360000000000003</c:v>
                </c:pt>
                <c:pt idx="8535">
                  <c:v>10.541</c:v>
                </c:pt>
                <c:pt idx="8536">
                  <c:v>11.637</c:v>
                </c:pt>
                <c:pt idx="8537">
                  <c:v>12.316000000000001</c:v>
                </c:pt>
                <c:pt idx="8538">
                  <c:v>12.798999999999999</c:v>
                </c:pt>
                <c:pt idx="8539">
                  <c:v>13.473000000000001</c:v>
                </c:pt>
                <c:pt idx="8540">
                  <c:v>16.510999999999999</c:v>
                </c:pt>
                <c:pt idx="8541">
                  <c:v>15.438000000000001</c:v>
                </c:pt>
                <c:pt idx="8542">
                  <c:v>8.7170000000000005</c:v>
                </c:pt>
                <c:pt idx="8543">
                  <c:v>8.6180000000000003</c:v>
                </c:pt>
                <c:pt idx="8544">
                  <c:v>8.6430000000000007</c:v>
                </c:pt>
                <c:pt idx="8545">
                  <c:v>8.6679999999999993</c:v>
                </c:pt>
                <c:pt idx="8546">
                  <c:v>8.6679999999999993</c:v>
                </c:pt>
                <c:pt idx="8547">
                  <c:v>8.6929999999999996</c:v>
                </c:pt>
                <c:pt idx="8548">
                  <c:v>8.7170000000000005</c:v>
                </c:pt>
                <c:pt idx="8549">
                  <c:v>8.7420000000000009</c:v>
                </c:pt>
                <c:pt idx="8550">
                  <c:v>8.7170000000000005</c:v>
                </c:pt>
                <c:pt idx="8551">
                  <c:v>8.6929999999999996</c:v>
                </c:pt>
                <c:pt idx="8552">
                  <c:v>8.7669999999999995</c:v>
                </c:pt>
                <c:pt idx="8553">
                  <c:v>8.7669999999999995</c:v>
                </c:pt>
                <c:pt idx="8554">
                  <c:v>8.7669999999999995</c:v>
                </c:pt>
                <c:pt idx="8555">
                  <c:v>8.7420000000000009</c:v>
                </c:pt>
                <c:pt idx="8556">
                  <c:v>8.7669999999999995</c:v>
                </c:pt>
                <c:pt idx="8557">
                  <c:v>8.7919999999999998</c:v>
                </c:pt>
                <c:pt idx="8558">
                  <c:v>8.7919999999999998</c:v>
                </c:pt>
                <c:pt idx="8559">
                  <c:v>8.7669999999999995</c:v>
                </c:pt>
                <c:pt idx="8560">
                  <c:v>8.7420000000000009</c:v>
                </c:pt>
                <c:pt idx="8561">
                  <c:v>8.7420000000000009</c:v>
                </c:pt>
                <c:pt idx="8562">
                  <c:v>8.6929999999999996</c:v>
                </c:pt>
                <c:pt idx="8563">
                  <c:v>8.6679999999999993</c:v>
                </c:pt>
                <c:pt idx="8564">
                  <c:v>8.6679999999999993</c:v>
                </c:pt>
                <c:pt idx="8565">
                  <c:v>8.6180000000000003</c:v>
                </c:pt>
                <c:pt idx="8566">
                  <c:v>8.5679999999999996</c:v>
                </c:pt>
                <c:pt idx="8567">
                  <c:v>8.4939999999999998</c:v>
                </c:pt>
                <c:pt idx="8568">
                  <c:v>8.4440000000000008</c:v>
                </c:pt>
                <c:pt idx="8569">
                  <c:v>8.4440000000000008</c:v>
                </c:pt>
                <c:pt idx="8570">
                  <c:v>8.3940000000000001</c:v>
                </c:pt>
                <c:pt idx="8571">
                  <c:v>8.3689999999999998</c:v>
                </c:pt>
                <c:pt idx="8572">
                  <c:v>8.3190000000000008</c:v>
                </c:pt>
                <c:pt idx="8573">
                  <c:v>8.2949999999999999</c:v>
                </c:pt>
                <c:pt idx="8574">
                  <c:v>8.2949999999999999</c:v>
                </c:pt>
                <c:pt idx="8575">
                  <c:v>8.2949999999999999</c:v>
                </c:pt>
                <c:pt idx="8576">
                  <c:v>8.2949999999999999</c:v>
                </c:pt>
                <c:pt idx="8577">
                  <c:v>8.27</c:v>
                </c:pt>
                <c:pt idx="8578">
                  <c:v>8.2449999999999992</c:v>
                </c:pt>
                <c:pt idx="8579">
                  <c:v>8.2449999999999992</c:v>
                </c:pt>
                <c:pt idx="8580">
                  <c:v>8.2449999999999992</c:v>
                </c:pt>
                <c:pt idx="8581">
                  <c:v>8.2449999999999992</c:v>
                </c:pt>
                <c:pt idx="8582">
                  <c:v>8.1950000000000003</c:v>
                </c:pt>
                <c:pt idx="8583">
                  <c:v>8.17</c:v>
                </c:pt>
                <c:pt idx="8584">
                  <c:v>8.1449999999999996</c:v>
                </c:pt>
                <c:pt idx="8585">
                  <c:v>8.1449999999999996</c:v>
                </c:pt>
                <c:pt idx="8586">
                  <c:v>8.1449999999999996</c:v>
                </c:pt>
                <c:pt idx="8587">
                  <c:v>8.1199999999999992</c:v>
                </c:pt>
                <c:pt idx="8588">
                  <c:v>8.1199999999999992</c:v>
                </c:pt>
                <c:pt idx="8589">
                  <c:v>8.1199999999999992</c:v>
                </c:pt>
                <c:pt idx="8590">
                  <c:v>8.0950000000000006</c:v>
                </c:pt>
                <c:pt idx="8591">
                  <c:v>8.0950000000000006</c:v>
                </c:pt>
                <c:pt idx="8592">
                  <c:v>8.0950000000000006</c:v>
                </c:pt>
                <c:pt idx="8593">
                  <c:v>8.07</c:v>
                </c:pt>
                <c:pt idx="8594">
                  <c:v>8.07</c:v>
                </c:pt>
                <c:pt idx="8595">
                  <c:v>8.07</c:v>
                </c:pt>
                <c:pt idx="8596">
                  <c:v>8.07</c:v>
                </c:pt>
                <c:pt idx="8597">
                  <c:v>8.0449999999999999</c:v>
                </c:pt>
                <c:pt idx="8598">
                  <c:v>8.0449999999999999</c:v>
                </c:pt>
                <c:pt idx="8599">
                  <c:v>8.0449999999999999</c:v>
                </c:pt>
                <c:pt idx="8600">
                  <c:v>8.0449999999999999</c:v>
                </c:pt>
                <c:pt idx="8601">
                  <c:v>8.0449999999999999</c:v>
                </c:pt>
                <c:pt idx="8602">
                  <c:v>8.0449999999999999</c:v>
                </c:pt>
                <c:pt idx="8603">
                  <c:v>8.0449999999999999</c:v>
                </c:pt>
                <c:pt idx="8604">
                  <c:v>8.0449999999999999</c:v>
                </c:pt>
                <c:pt idx="8605">
                  <c:v>8.0449999999999999</c:v>
                </c:pt>
                <c:pt idx="8606">
                  <c:v>8.0449999999999999</c:v>
                </c:pt>
                <c:pt idx="8607">
                  <c:v>8.0449999999999999</c:v>
                </c:pt>
                <c:pt idx="8608">
                  <c:v>8.0449999999999999</c:v>
                </c:pt>
                <c:pt idx="8609">
                  <c:v>8.0449999999999999</c:v>
                </c:pt>
                <c:pt idx="8610">
                  <c:v>8.0449999999999999</c:v>
                </c:pt>
                <c:pt idx="8611">
                  <c:v>8.0449999999999999</c:v>
                </c:pt>
                <c:pt idx="8612">
                  <c:v>8.0449999999999999</c:v>
                </c:pt>
                <c:pt idx="8613">
                  <c:v>8.0449999999999999</c:v>
                </c:pt>
                <c:pt idx="8614">
                  <c:v>8.0449999999999999</c:v>
                </c:pt>
                <c:pt idx="8615">
                  <c:v>8.0449999999999999</c:v>
                </c:pt>
                <c:pt idx="8616">
                  <c:v>8.07</c:v>
                </c:pt>
                <c:pt idx="8617">
                  <c:v>8.07</c:v>
                </c:pt>
                <c:pt idx="8618">
                  <c:v>8.07</c:v>
                </c:pt>
                <c:pt idx="8619">
                  <c:v>8.07</c:v>
                </c:pt>
                <c:pt idx="8620">
                  <c:v>8.07</c:v>
                </c:pt>
                <c:pt idx="8621">
                  <c:v>8.07</c:v>
                </c:pt>
                <c:pt idx="8622">
                  <c:v>8.07</c:v>
                </c:pt>
                <c:pt idx="8623">
                  <c:v>8.07</c:v>
                </c:pt>
                <c:pt idx="8624">
                  <c:v>8.07</c:v>
                </c:pt>
                <c:pt idx="8625">
                  <c:v>8.0950000000000006</c:v>
                </c:pt>
                <c:pt idx="8626">
                  <c:v>8.0950000000000006</c:v>
                </c:pt>
                <c:pt idx="8627">
                  <c:v>8.1199999999999992</c:v>
                </c:pt>
                <c:pt idx="8628">
                  <c:v>8.1449999999999996</c:v>
                </c:pt>
                <c:pt idx="8629">
                  <c:v>8.17</c:v>
                </c:pt>
                <c:pt idx="8630">
                  <c:v>8.17</c:v>
                </c:pt>
                <c:pt idx="8631">
                  <c:v>8.1950000000000003</c:v>
                </c:pt>
                <c:pt idx="8632">
                  <c:v>8.2449999999999992</c:v>
                </c:pt>
                <c:pt idx="8633">
                  <c:v>8.2949999999999999</c:v>
                </c:pt>
                <c:pt idx="8634">
                  <c:v>8.3439999999999994</c:v>
                </c:pt>
                <c:pt idx="8635">
                  <c:v>8.3689999999999998</c:v>
                </c:pt>
                <c:pt idx="8636">
                  <c:v>8.3689999999999998</c:v>
                </c:pt>
                <c:pt idx="8637">
                  <c:v>8.3689999999999998</c:v>
                </c:pt>
                <c:pt idx="8638">
                  <c:v>8.3689999999999998</c:v>
                </c:pt>
                <c:pt idx="8639">
                  <c:v>8.3940000000000001</c:v>
                </c:pt>
                <c:pt idx="8640">
                  <c:v>8.3940000000000001</c:v>
                </c:pt>
                <c:pt idx="8641">
                  <c:v>8.4440000000000008</c:v>
                </c:pt>
                <c:pt idx="8642">
                  <c:v>8.5429999999999993</c:v>
                </c:pt>
                <c:pt idx="8643">
                  <c:v>8.5679999999999996</c:v>
                </c:pt>
                <c:pt idx="8644">
                  <c:v>8.593</c:v>
                </c:pt>
                <c:pt idx="8645">
                  <c:v>8.593</c:v>
                </c:pt>
                <c:pt idx="8646">
                  <c:v>8.6430000000000007</c:v>
                </c:pt>
                <c:pt idx="8647">
                  <c:v>8.6929999999999996</c:v>
                </c:pt>
                <c:pt idx="8648">
                  <c:v>8.7420000000000009</c:v>
                </c:pt>
                <c:pt idx="8649">
                  <c:v>8.7420000000000009</c:v>
                </c:pt>
                <c:pt idx="8650">
                  <c:v>8.6929999999999996</c:v>
                </c:pt>
                <c:pt idx="8651">
                  <c:v>8.6929999999999996</c:v>
                </c:pt>
                <c:pt idx="8652">
                  <c:v>8.6929999999999996</c:v>
                </c:pt>
                <c:pt idx="8653">
                  <c:v>8.6679999999999993</c:v>
                </c:pt>
                <c:pt idx="8654">
                  <c:v>8.7170000000000005</c:v>
                </c:pt>
                <c:pt idx="8655">
                  <c:v>8.6929999999999996</c:v>
                </c:pt>
                <c:pt idx="8656">
                  <c:v>8.6180000000000003</c:v>
                </c:pt>
                <c:pt idx="8657">
                  <c:v>8.593</c:v>
                </c:pt>
                <c:pt idx="8658">
                  <c:v>8.6180000000000003</c:v>
                </c:pt>
                <c:pt idx="8659">
                  <c:v>8.6430000000000007</c:v>
                </c:pt>
                <c:pt idx="8660">
                  <c:v>8.6180000000000003</c:v>
                </c:pt>
                <c:pt idx="8661">
                  <c:v>8.5679999999999996</c:v>
                </c:pt>
                <c:pt idx="8662">
                  <c:v>8.5190000000000001</c:v>
                </c:pt>
                <c:pt idx="8663">
                  <c:v>8.4689999999999994</c:v>
                </c:pt>
                <c:pt idx="8664">
                  <c:v>8.4440000000000008</c:v>
                </c:pt>
                <c:pt idx="8665">
                  <c:v>8.3940000000000001</c:v>
                </c:pt>
                <c:pt idx="8666">
                  <c:v>8.3940000000000001</c:v>
                </c:pt>
                <c:pt idx="8667">
                  <c:v>8.3940000000000001</c:v>
                </c:pt>
                <c:pt idx="8668">
                  <c:v>8.3940000000000001</c:v>
                </c:pt>
                <c:pt idx="8669">
                  <c:v>8.3439999999999994</c:v>
                </c:pt>
                <c:pt idx="8670">
                  <c:v>8.3190000000000008</c:v>
                </c:pt>
                <c:pt idx="8671">
                  <c:v>8.2949999999999999</c:v>
                </c:pt>
                <c:pt idx="8672">
                  <c:v>8.27</c:v>
                </c:pt>
                <c:pt idx="8673">
                  <c:v>8.2449999999999992</c:v>
                </c:pt>
                <c:pt idx="8674">
                  <c:v>8.2449999999999992</c:v>
                </c:pt>
                <c:pt idx="8675">
                  <c:v>8.2449999999999992</c:v>
                </c:pt>
                <c:pt idx="8676">
                  <c:v>8.2449999999999992</c:v>
                </c:pt>
                <c:pt idx="8677">
                  <c:v>8.2200000000000006</c:v>
                </c:pt>
                <c:pt idx="8678">
                  <c:v>8.1950000000000003</c:v>
                </c:pt>
                <c:pt idx="8679">
                  <c:v>8.1950000000000003</c:v>
                </c:pt>
                <c:pt idx="8680">
                  <c:v>8.17</c:v>
                </c:pt>
                <c:pt idx="8681">
                  <c:v>8.1449999999999996</c:v>
                </c:pt>
                <c:pt idx="8682">
                  <c:v>8.0950000000000006</c:v>
                </c:pt>
                <c:pt idx="8683">
                  <c:v>8.0950000000000006</c:v>
                </c:pt>
                <c:pt idx="8684">
                  <c:v>8.0950000000000006</c:v>
                </c:pt>
                <c:pt idx="8685">
                  <c:v>8.07</c:v>
                </c:pt>
                <c:pt idx="8686">
                  <c:v>8.0449999999999999</c:v>
                </c:pt>
                <c:pt idx="8687">
                  <c:v>8.0449999999999999</c:v>
                </c:pt>
                <c:pt idx="8688">
                  <c:v>8.0449999999999999</c:v>
                </c:pt>
                <c:pt idx="8689">
                  <c:v>8.0449999999999999</c:v>
                </c:pt>
                <c:pt idx="8690">
                  <c:v>8.02</c:v>
                </c:pt>
                <c:pt idx="8691">
                  <c:v>8.02</c:v>
                </c:pt>
                <c:pt idx="8692">
                  <c:v>8.02</c:v>
                </c:pt>
                <c:pt idx="8693">
                  <c:v>7.9950000000000001</c:v>
                </c:pt>
                <c:pt idx="8694">
                  <c:v>7.9950000000000001</c:v>
                </c:pt>
                <c:pt idx="8695">
                  <c:v>7.9950000000000001</c:v>
                </c:pt>
                <c:pt idx="8696">
                  <c:v>7.9950000000000001</c:v>
                </c:pt>
                <c:pt idx="8697">
                  <c:v>7.9950000000000001</c:v>
                </c:pt>
                <c:pt idx="8698">
                  <c:v>7.9950000000000001</c:v>
                </c:pt>
                <c:pt idx="8699">
                  <c:v>7.9950000000000001</c:v>
                </c:pt>
                <c:pt idx="8700">
                  <c:v>7.9950000000000001</c:v>
                </c:pt>
                <c:pt idx="8701">
                  <c:v>7.9950000000000001</c:v>
                </c:pt>
                <c:pt idx="8702">
                  <c:v>7.97</c:v>
                </c:pt>
                <c:pt idx="8703">
                  <c:v>7.97</c:v>
                </c:pt>
                <c:pt idx="8704">
                  <c:v>7.97</c:v>
                </c:pt>
                <c:pt idx="8705">
                  <c:v>7.97</c:v>
                </c:pt>
                <c:pt idx="8706">
                  <c:v>7.97</c:v>
                </c:pt>
                <c:pt idx="8707">
                  <c:v>7.97</c:v>
                </c:pt>
                <c:pt idx="8708">
                  <c:v>7.97</c:v>
                </c:pt>
                <c:pt idx="8709">
                  <c:v>7.97</c:v>
                </c:pt>
                <c:pt idx="8710">
                  <c:v>7.97</c:v>
                </c:pt>
                <c:pt idx="8711">
                  <c:v>7.97</c:v>
                </c:pt>
                <c:pt idx="8712">
                  <c:v>7.97</c:v>
                </c:pt>
                <c:pt idx="8713">
                  <c:v>7.97</c:v>
                </c:pt>
                <c:pt idx="8714">
                  <c:v>7.97</c:v>
                </c:pt>
                <c:pt idx="8715">
                  <c:v>7.97</c:v>
                </c:pt>
                <c:pt idx="8716">
                  <c:v>7.97</c:v>
                </c:pt>
                <c:pt idx="8717">
                  <c:v>7.97</c:v>
                </c:pt>
                <c:pt idx="8718">
                  <c:v>7.97</c:v>
                </c:pt>
                <c:pt idx="8719">
                  <c:v>7.97</c:v>
                </c:pt>
                <c:pt idx="8720">
                  <c:v>7.9950000000000001</c:v>
                </c:pt>
                <c:pt idx="8721">
                  <c:v>8.0449999999999999</c:v>
                </c:pt>
                <c:pt idx="8722">
                  <c:v>8.02</c:v>
                </c:pt>
                <c:pt idx="8723">
                  <c:v>8.02</c:v>
                </c:pt>
                <c:pt idx="8724">
                  <c:v>8.0449999999999999</c:v>
                </c:pt>
                <c:pt idx="8725">
                  <c:v>8.07</c:v>
                </c:pt>
                <c:pt idx="8726">
                  <c:v>8.1199999999999992</c:v>
                </c:pt>
                <c:pt idx="8727">
                  <c:v>8.17</c:v>
                </c:pt>
                <c:pt idx="8728">
                  <c:v>8.2449999999999992</c:v>
                </c:pt>
                <c:pt idx="8729">
                  <c:v>8.2949999999999999</c:v>
                </c:pt>
                <c:pt idx="8730">
                  <c:v>8.3190000000000008</c:v>
                </c:pt>
                <c:pt idx="8731">
                  <c:v>8.3689999999999998</c:v>
                </c:pt>
                <c:pt idx="8732">
                  <c:v>8.3689999999999998</c:v>
                </c:pt>
                <c:pt idx="8733">
                  <c:v>8.4190000000000005</c:v>
                </c:pt>
                <c:pt idx="8734">
                  <c:v>8.4689999999999994</c:v>
                </c:pt>
                <c:pt idx="8735">
                  <c:v>8.5190000000000001</c:v>
                </c:pt>
                <c:pt idx="8736">
                  <c:v>8.5429999999999993</c:v>
                </c:pt>
                <c:pt idx="8737">
                  <c:v>8.6180000000000003</c:v>
                </c:pt>
                <c:pt idx="8738">
                  <c:v>8.6430000000000007</c:v>
                </c:pt>
                <c:pt idx="8739">
                  <c:v>8.6929999999999996</c:v>
                </c:pt>
                <c:pt idx="8740">
                  <c:v>8.7420000000000009</c:v>
                </c:pt>
                <c:pt idx="8741">
                  <c:v>8.7669999999999995</c:v>
                </c:pt>
                <c:pt idx="8742">
                  <c:v>8.7919999999999998</c:v>
                </c:pt>
                <c:pt idx="8743">
                  <c:v>8.7919999999999998</c:v>
                </c:pt>
                <c:pt idx="8744">
                  <c:v>8.7919999999999998</c:v>
                </c:pt>
                <c:pt idx="8745">
                  <c:v>8.7919999999999998</c:v>
                </c:pt>
                <c:pt idx="8746">
                  <c:v>8.8409999999999993</c:v>
                </c:pt>
                <c:pt idx="8747">
                  <c:v>8.8409999999999993</c:v>
                </c:pt>
                <c:pt idx="8748">
                  <c:v>8.8659999999999997</c:v>
                </c:pt>
                <c:pt idx="8749">
                  <c:v>8.8659999999999997</c:v>
                </c:pt>
                <c:pt idx="8750">
                  <c:v>8.8659999999999997</c:v>
                </c:pt>
                <c:pt idx="8751">
                  <c:v>8.8409999999999993</c:v>
                </c:pt>
                <c:pt idx="8752">
                  <c:v>8.8409999999999993</c:v>
                </c:pt>
                <c:pt idx="8753">
                  <c:v>8.8409999999999993</c:v>
                </c:pt>
                <c:pt idx="8754">
                  <c:v>8.7669999999999995</c:v>
                </c:pt>
                <c:pt idx="8755">
                  <c:v>8.6679999999999993</c:v>
                </c:pt>
                <c:pt idx="8756">
                  <c:v>8.6430000000000007</c:v>
                </c:pt>
                <c:pt idx="8757">
                  <c:v>8.593</c:v>
                </c:pt>
                <c:pt idx="8758">
                  <c:v>8.5429999999999993</c:v>
                </c:pt>
                <c:pt idx="8759">
                  <c:v>8.5190000000000001</c:v>
                </c:pt>
                <c:pt idx="8760">
                  <c:v>8.5190000000000001</c:v>
                </c:pt>
                <c:pt idx="8761">
                  <c:v>8.4939999999999998</c:v>
                </c:pt>
                <c:pt idx="8762">
                  <c:v>8.4689999999999994</c:v>
                </c:pt>
                <c:pt idx="8763">
                  <c:v>8.4440000000000008</c:v>
                </c:pt>
                <c:pt idx="8764">
                  <c:v>8.4440000000000008</c:v>
                </c:pt>
                <c:pt idx="8765">
                  <c:v>8.4190000000000005</c:v>
                </c:pt>
                <c:pt idx="8766">
                  <c:v>8.3940000000000001</c:v>
                </c:pt>
                <c:pt idx="8767">
                  <c:v>8.3689999999999998</c:v>
                </c:pt>
                <c:pt idx="8768">
                  <c:v>8.3439999999999994</c:v>
                </c:pt>
                <c:pt idx="8769">
                  <c:v>8.27</c:v>
                </c:pt>
                <c:pt idx="8770">
                  <c:v>8.2449999999999992</c:v>
                </c:pt>
                <c:pt idx="8771">
                  <c:v>8.2200000000000006</c:v>
                </c:pt>
                <c:pt idx="8772">
                  <c:v>8.1950000000000003</c:v>
                </c:pt>
                <c:pt idx="8773">
                  <c:v>8.17</c:v>
                </c:pt>
                <c:pt idx="8774">
                  <c:v>8.1449999999999996</c:v>
                </c:pt>
                <c:pt idx="8775">
                  <c:v>8.1449999999999996</c:v>
                </c:pt>
                <c:pt idx="8776">
                  <c:v>8.1199999999999992</c:v>
                </c:pt>
                <c:pt idx="8777">
                  <c:v>8.0950000000000006</c:v>
                </c:pt>
                <c:pt idx="8778">
                  <c:v>8.0950000000000006</c:v>
                </c:pt>
                <c:pt idx="8779">
                  <c:v>8.07</c:v>
                </c:pt>
                <c:pt idx="8780">
                  <c:v>8.0449999999999999</c:v>
                </c:pt>
                <c:pt idx="8781">
                  <c:v>8.0449999999999999</c:v>
                </c:pt>
                <c:pt idx="8782">
                  <c:v>8.0449999999999999</c:v>
                </c:pt>
                <c:pt idx="8783">
                  <c:v>8.0449999999999999</c:v>
                </c:pt>
                <c:pt idx="8784">
                  <c:v>8.0449999999999999</c:v>
                </c:pt>
                <c:pt idx="8785">
                  <c:v>8.0449999999999999</c:v>
                </c:pt>
                <c:pt idx="8786">
                  <c:v>8.02</c:v>
                </c:pt>
                <c:pt idx="8787">
                  <c:v>8.02</c:v>
                </c:pt>
                <c:pt idx="8788">
                  <c:v>7.9950000000000001</c:v>
                </c:pt>
                <c:pt idx="8789">
                  <c:v>7.9950000000000001</c:v>
                </c:pt>
                <c:pt idx="8790">
                  <c:v>7.9950000000000001</c:v>
                </c:pt>
                <c:pt idx="8791">
                  <c:v>7.9950000000000001</c:v>
                </c:pt>
                <c:pt idx="8792">
                  <c:v>7.9950000000000001</c:v>
                </c:pt>
                <c:pt idx="8793">
                  <c:v>7.9950000000000001</c:v>
                </c:pt>
                <c:pt idx="8794">
                  <c:v>7.9950000000000001</c:v>
                </c:pt>
                <c:pt idx="8795">
                  <c:v>7.9950000000000001</c:v>
                </c:pt>
                <c:pt idx="8796">
                  <c:v>7.9950000000000001</c:v>
                </c:pt>
                <c:pt idx="8797">
                  <c:v>7.97</c:v>
                </c:pt>
                <c:pt idx="8798">
                  <c:v>7.9950000000000001</c:v>
                </c:pt>
                <c:pt idx="8799">
                  <c:v>7.9950000000000001</c:v>
                </c:pt>
                <c:pt idx="8800">
                  <c:v>7.9950000000000001</c:v>
                </c:pt>
                <c:pt idx="8801">
                  <c:v>7.9950000000000001</c:v>
                </c:pt>
                <c:pt idx="8802">
                  <c:v>7.9950000000000001</c:v>
                </c:pt>
                <c:pt idx="8803">
                  <c:v>8.02</c:v>
                </c:pt>
                <c:pt idx="8804">
                  <c:v>8.02</c:v>
                </c:pt>
                <c:pt idx="8805">
                  <c:v>8.02</c:v>
                </c:pt>
                <c:pt idx="8806">
                  <c:v>8.0449999999999999</c:v>
                </c:pt>
                <c:pt idx="8807">
                  <c:v>8.0449999999999999</c:v>
                </c:pt>
                <c:pt idx="8808">
                  <c:v>8.0449999999999999</c:v>
                </c:pt>
                <c:pt idx="8809">
                  <c:v>8.0449999999999999</c:v>
                </c:pt>
                <c:pt idx="8810">
                  <c:v>8.0449999999999999</c:v>
                </c:pt>
                <c:pt idx="8811">
                  <c:v>8.0449999999999999</c:v>
                </c:pt>
                <c:pt idx="8812">
                  <c:v>8.0449999999999999</c:v>
                </c:pt>
                <c:pt idx="8813">
                  <c:v>8.0449999999999999</c:v>
                </c:pt>
                <c:pt idx="8814">
                  <c:v>8.0449999999999999</c:v>
                </c:pt>
                <c:pt idx="8815">
                  <c:v>8.0449999999999999</c:v>
                </c:pt>
                <c:pt idx="8816">
                  <c:v>8.0449999999999999</c:v>
                </c:pt>
                <c:pt idx="8817">
                  <c:v>8.0449999999999999</c:v>
                </c:pt>
                <c:pt idx="8818">
                  <c:v>8.07</c:v>
                </c:pt>
                <c:pt idx="8819">
                  <c:v>8.07</c:v>
                </c:pt>
                <c:pt idx="8820">
                  <c:v>8.07</c:v>
                </c:pt>
                <c:pt idx="8821">
                  <c:v>8.1449999999999996</c:v>
                </c:pt>
                <c:pt idx="8822">
                  <c:v>8.1950000000000003</c:v>
                </c:pt>
                <c:pt idx="8823">
                  <c:v>8.27</c:v>
                </c:pt>
                <c:pt idx="8824">
                  <c:v>8.3439999999999994</c:v>
                </c:pt>
                <c:pt idx="8825">
                  <c:v>8.4190000000000005</c:v>
                </c:pt>
                <c:pt idx="8826">
                  <c:v>8.4689999999999994</c:v>
                </c:pt>
                <c:pt idx="8827">
                  <c:v>8.4939999999999998</c:v>
                </c:pt>
                <c:pt idx="8828">
                  <c:v>8.5190000000000001</c:v>
                </c:pt>
                <c:pt idx="8829">
                  <c:v>8.5429999999999993</c:v>
                </c:pt>
                <c:pt idx="8830">
                  <c:v>8.593</c:v>
                </c:pt>
                <c:pt idx="8831">
                  <c:v>8.593</c:v>
                </c:pt>
                <c:pt idx="8832">
                  <c:v>8.6679999999999993</c:v>
                </c:pt>
                <c:pt idx="8833">
                  <c:v>8.6929999999999996</c:v>
                </c:pt>
                <c:pt idx="8834">
                  <c:v>8.7420000000000009</c:v>
                </c:pt>
                <c:pt idx="8835">
                  <c:v>8.7669999999999995</c:v>
                </c:pt>
                <c:pt idx="8836">
                  <c:v>8.7919999999999998</c:v>
                </c:pt>
                <c:pt idx="8837">
                  <c:v>8.8409999999999993</c:v>
                </c:pt>
                <c:pt idx="8838">
                  <c:v>8.8409999999999993</c:v>
                </c:pt>
                <c:pt idx="8839">
                  <c:v>8.8409999999999993</c:v>
                </c:pt>
                <c:pt idx="8840">
                  <c:v>8.8409999999999993</c:v>
                </c:pt>
                <c:pt idx="8841">
                  <c:v>8.8409999999999993</c:v>
                </c:pt>
                <c:pt idx="8842">
                  <c:v>8.8170000000000002</c:v>
                </c:pt>
                <c:pt idx="8843">
                  <c:v>8.8409999999999993</c:v>
                </c:pt>
                <c:pt idx="8844">
                  <c:v>8.7420000000000009</c:v>
                </c:pt>
                <c:pt idx="8845">
                  <c:v>8.7420000000000009</c:v>
                </c:pt>
                <c:pt idx="8846">
                  <c:v>8.6929999999999996</c:v>
                </c:pt>
                <c:pt idx="8847">
                  <c:v>8.7170000000000005</c:v>
                </c:pt>
                <c:pt idx="8848">
                  <c:v>8.7170000000000005</c:v>
                </c:pt>
                <c:pt idx="8849">
                  <c:v>8.7420000000000009</c:v>
                </c:pt>
                <c:pt idx="8850">
                  <c:v>8.7170000000000005</c:v>
                </c:pt>
                <c:pt idx="8851">
                  <c:v>8.7420000000000009</c:v>
                </c:pt>
                <c:pt idx="8852">
                  <c:v>8.7669999999999995</c:v>
                </c:pt>
                <c:pt idx="8853">
                  <c:v>8.7919999999999998</c:v>
                </c:pt>
                <c:pt idx="8854">
                  <c:v>8.7669999999999995</c:v>
                </c:pt>
                <c:pt idx="8855">
                  <c:v>8.6929999999999996</c:v>
                </c:pt>
                <c:pt idx="8856">
                  <c:v>8.6180000000000003</c:v>
                </c:pt>
                <c:pt idx="8857">
                  <c:v>8.5429999999999993</c:v>
                </c:pt>
                <c:pt idx="8858">
                  <c:v>8.4939999999999998</c:v>
                </c:pt>
                <c:pt idx="8859">
                  <c:v>8.4689999999999994</c:v>
                </c:pt>
                <c:pt idx="8860">
                  <c:v>8.4190000000000005</c:v>
                </c:pt>
                <c:pt idx="8861">
                  <c:v>8.3940000000000001</c:v>
                </c:pt>
                <c:pt idx="8862">
                  <c:v>8.3689999999999998</c:v>
                </c:pt>
                <c:pt idx="8863">
                  <c:v>8.2949999999999999</c:v>
                </c:pt>
                <c:pt idx="8864">
                  <c:v>8.2449999999999992</c:v>
                </c:pt>
                <c:pt idx="8865">
                  <c:v>8.2449999999999992</c:v>
                </c:pt>
                <c:pt idx="8866">
                  <c:v>8.2449999999999992</c:v>
                </c:pt>
                <c:pt idx="8867">
                  <c:v>8.2449999999999992</c:v>
                </c:pt>
                <c:pt idx="8868">
                  <c:v>8.1950000000000003</c:v>
                </c:pt>
                <c:pt idx="8869">
                  <c:v>8.1950000000000003</c:v>
                </c:pt>
                <c:pt idx="8870">
                  <c:v>8.17</c:v>
                </c:pt>
                <c:pt idx="8871">
                  <c:v>8.17</c:v>
                </c:pt>
                <c:pt idx="8872">
                  <c:v>8.1449999999999996</c:v>
                </c:pt>
                <c:pt idx="8873">
                  <c:v>8.1449999999999996</c:v>
                </c:pt>
                <c:pt idx="8874">
                  <c:v>8.1199999999999992</c:v>
                </c:pt>
                <c:pt idx="8875">
                  <c:v>8.1199999999999992</c:v>
                </c:pt>
                <c:pt idx="8876">
                  <c:v>8.1199999999999992</c:v>
                </c:pt>
                <c:pt idx="8877">
                  <c:v>8.0950000000000006</c:v>
                </c:pt>
                <c:pt idx="8878">
                  <c:v>8.0950000000000006</c:v>
                </c:pt>
                <c:pt idx="8879">
                  <c:v>8.0950000000000006</c:v>
                </c:pt>
                <c:pt idx="8880">
                  <c:v>8.0950000000000006</c:v>
                </c:pt>
                <c:pt idx="8881">
                  <c:v>8.07</c:v>
                </c:pt>
                <c:pt idx="8882">
                  <c:v>8.07</c:v>
                </c:pt>
                <c:pt idx="8883">
                  <c:v>8.0449999999999999</c:v>
                </c:pt>
                <c:pt idx="8884">
                  <c:v>8.0449999999999999</c:v>
                </c:pt>
                <c:pt idx="8885">
                  <c:v>8.0449999999999999</c:v>
                </c:pt>
                <c:pt idx="8886">
                  <c:v>8.0449999999999999</c:v>
                </c:pt>
                <c:pt idx="8887">
                  <c:v>8.0449999999999999</c:v>
                </c:pt>
                <c:pt idx="8888">
                  <c:v>8.02</c:v>
                </c:pt>
                <c:pt idx="8889">
                  <c:v>8.0449999999999999</c:v>
                </c:pt>
                <c:pt idx="8890">
                  <c:v>8.02</c:v>
                </c:pt>
                <c:pt idx="8891">
                  <c:v>8.02</c:v>
                </c:pt>
                <c:pt idx="8892">
                  <c:v>7.9950000000000001</c:v>
                </c:pt>
                <c:pt idx="8893">
                  <c:v>7.9950000000000001</c:v>
                </c:pt>
                <c:pt idx="8894">
                  <c:v>7.9950000000000001</c:v>
                </c:pt>
                <c:pt idx="8895">
                  <c:v>7.9950000000000001</c:v>
                </c:pt>
                <c:pt idx="8896">
                  <c:v>7.9950000000000001</c:v>
                </c:pt>
                <c:pt idx="8897">
                  <c:v>7.9950000000000001</c:v>
                </c:pt>
                <c:pt idx="8898">
                  <c:v>7.97</c:v>
                </c:pt>
                <c:pt idx="8899">
                  <c:v>7.97</c:v>
                </c:pt>
                <c:pt idx="8900">
                  <c:v>7.97</c:v>
                </c:pt>
                <c:pt idx="8901">
                  <c:v>7.97</c:v>
                </c:pt>
                <c:pt idx="8902">
                  <c:v>7.97</c:v>
                </c:pt>
                <c:pt idx="8903">
                  <c:v>7.9950000000000001</c:v>
                </c:pt>
                <c:pt idx="8904">
                  <c:v>7.9950000000000001</c:v>
                </c:pt>
                <c:pt idx="8905">
                  <c:v>7.9950000000000001</c:v>
                </c:pt>
                <c:pt idx="8906">
                  <c:v>7.9950000000000001</c:v>
                </c:pt>
                <c:pt idx="8907">
                  <c:v>7.97</c:v>
                </c:pt>
                <c:pt idx="8908">
                  <c:v>7.97</c:v>
                </c:pt>
                <c:pt idx="8909">
                  <c:v>7.97</c:v>
                </c:pt>
                <c:pt idx="8910">
                  <c:v>7.97</c:v>
                </c:pt>
                <c:pt idx="8911">
                  <c:v>7.97</c:v>
                </c:pt>
                <c:pt idx="8912">
                  <c:v>7.97</c:v>
                </c:pt>
                <c:pt idx="8913">
                  <c:v>7.97</c:v>
                </c:pt>
                <c:pt idx="8914">
                  <c:v>7.9950000000000001</c:v>
                </c:pt>
                <c:pt idx="8915">
                  <c:v>7.9950000000000001</c:v>
                </c:pt>
                <c:pt idx="8916">
                  <c:v>8.0449999999999999</c:v>
                </c:pt>
                <c:pt idx="8917">
                  <c:v>8.0950000000000006</c:v>
                </c:pt>
                <c:pt idx="8918">
                  <c:v>8.1950000000000003</c:v>
                </c:pt>
                <c:pt idx="8919">
                  <c:v>8.27</c:v>
                </c:pt>
                <c:pt idx="8920">
                  <c:v>8.3439999999999994</c:v>
                </c:pt>
                <c:pt idx="8921">
                  <c:v>8.4190000000000005</c:v>
                </c:pt>
                <c:pt idx="8922">
                  <c:v>8.4689999999999994</c:v>
                </c:pt>
                <c:pt idx="8923">
                  <c:v>8.5190000000000001</c:v>
                </c:pt>
                <c:pt idx="8924">
                  <c:v>8.5429999999999993</c:v>
                </c:pt>
                <c:pt idx="8925">
                  <c:v>8.593</c:v>
                </c:pt>
                <c:pt idx="8926">
                  <c:v>8.6430000000000007</c:v>
                </c:pt>
                <c:pt idx="8927">
                  <c:v>8.6929999999999996</c:v>
                </c:pt>
                <c:pt idx="8928">
                  <c:v>8.7170000000000005</c:v>
                </c:pt>
                <c:pt idx="8929">
                  <c:v>8.7170000000000005</c:v>
                </c:pt>
                <c:pt idx="8930">
                  <c:v>8.7420000000000009</c:v>
                </c:pt>
                <c:pt idx="8931">
                  <c:v>8.7919999999999998</c:v>
                </c:pt>
                <c:pt idx="8932">
                  <c:v>8.7919999999999998</c:v>
                </c:pt>
                <c:pt idx="8933">
                  <c:v>8.8409999999999993</c:v>
                </c:pt>
                <c:pt idx="8934">
                  <c:v>8.8659999999999997</c:v>
                </c:pt>
                <c:pt idx="8935">
                  <c:v>8.891</c:v>
                </c:pt>
                <c:pt idx="8936">
                  <c:v>8.9410000000000007</c:v>
                </c:pt>
                <c:pt idx="8937">
                  <c:v>8.9410000000000007</c:v>
                </c:pt>
                <c:pt idx="8938">
                  <c:v>8.9649999999999999</c:v>
                </c:pt>
                <c:pt idx="8939">
                  <c:v>8.9160000000000004</c:v>
                </c:pt>
                <c:pt idx="8940">
                  <c:v>8.9160000000000004</c:v>
                </c:pt>
                <c:pt idx="8941">
                  <c:v>8.8409999999999993</c:v>
                </c:pt>
                <c:pt idx="8942">
                  <c:v>8.8170000000000002</c:v>
                </c:pt>
                <c:pt idx="8943">
                  <c:v>8.891</c:v>
                </c:pt>
                <c:pt idx="8944">
                  <c:v>8.891</c:v>
                </c:pt>
                <c:pt idx="8945">
                  <c:v>8.8409999999999993</c:v>
                </c:pt>
                <c:pt idx="8946">
                  <c:v>8.8170000000000002</c:v>
                </c:pt>
                <c:pt idx="8947">
                  <c:v>8.7919999999999998</c:v>
                </c:pt>
                <c:pt idx="8948">
                  <c:v>8.7669999999999995</c:v>
                </c:pt>
                <c:pt idx="8949">
                  <c:v>8.6929999999999996</c:v>
                </c:pt>
                <c:pt idx="8950">
                  <c:v>8.6430000000000007</c:v>
                </c:pt>
                <c:pt idx="8951">
                  <c:v>8.5429999999999993</c:v>
                </c:pt>
                <c:pt idx="8952">
                  <c:v>8.5429999999999993</c:v>
                </c:pt>
                <c:pt idx="8953">
                  <c:v>8.5190000000000001</c:v>
                </c:pt>
                <c:pt idx="8954">
                  <c:v>8.4440000000000008</c:v>
                </c:pt>
                <c:pt idx="8955">
                  <c:v>8.4440000000000008</c:v>
                </c:pt>
                <c:pt idx="8956">
                  <c:v>8.4440000000000008</c:v>
                </c:pt>
                <c:pt idx="8957">
                  <c:v>8.4190000000000005</c:v>
                </c:pt>
                <c:pt idx="8958">
                  <c:v>8.4190000000000005</c:v>
                </c:pt>
                <c:pt idx="8959">
                  <c:v>8.3940000000000001</c:v>
                </c:pt>
                <c:pt idx="8960">
                  <c:v>8.4440000000000008</c:v>
                </c:pt>
                <c:pt idx="8961">
                  <c:v>8.4939999999999998</c:v>
                </c:pt>
                <c:pt idx="8962">
                  <c:v>8.4190000000000005</c:v>
                </c:pt>
                <c:pt idx="8963">
                  <c:v>8.3439999999999994</c:v>
                </c:pt>
                <c:pt idx="8964">
                  <c:v>8.27</c:v>
                </c:pt>
                <c:pt idx="8965">
                  <c:v>8.2449999999999992</c:v>
                </c:pt>
                <c:pt idx="8966">
                  <c:v>8.2449999999999992</c:v>
                </c:pt>
                <c:pt idx="8967">
                  <c:v>8.2449999999999992</c:v>
                </c:pt>
                <c:pt idx="8968">
                  <c:v>8.2200000000000006</c:v>
                </c:pt>
                <c:pt idx="8969">
                  <c:v>8.1950000000000003</c:v>
                </c:pt>
                <c:pt idx="8970">
                  <c:v>8.1950000000000003</c:v>
                </c:pt>
                <c:pt idx="8971">
                  <c:v>8.1950000000000003</c:v>
                </c:pt>
                <c:pt idx="8972">
                  <c:v>8.17</c:v>
                </c:pt>
                <c:pt idx="8973">
                  <c:v>8.17</c:v>
                </c:pt>
                <c:pt idx="8974">
                  <c:v>8.17</c:v>
                </c:pt>
                <c:pt idx="8975">
                  <c:v>8.1449999999999996</c:v>
                </c:pt>
                <c:pt idx="8976">
                  <c:v>8.1449999999999996</c:v>
                </c:pt>
                <c:pt idx="8977">
                  <c:v>8.1199999999999992</c:v>
                </c:pt>
                <c:pt idx="8978">
                  <c:v>8.1199999999999992</c:v>
                </c:pt>
                <c:pt idx="8979">
                  <c:v>8.0950000000000006</c:v>
                </c:pt>
                <c:pt idx="8980">
                  <c:v>8.0950000000000006</c:v>
                </c:pt>
                <c:pt idx="8981">
                  <c:v>8.0950000000000006</c:v>
                </c:pt>
                <c:pt idx="8982">
                  <c:v>8.0950000000000006</c:v>
                </c:pt>
                <c:pt idx="8983">
                  <c:v>8.07</c:v>
                </c:pt>
                <c:pt idx="8984">
                  <c:v>8.07</c:v>
                </c:pt>
                <c:pt idx="8985">
                  <c:v>8.07</c:v>
                </c:pt>
                <c:pt idx="8986">
                  <c:v>8.0449999999999999</c:v>
                </c:pt>
                <c:pt idx="8987">
                  <c:v>8.0449999999999999</c:v>
                </c:pt>
                <c:pt idx="8988">
                  <c:v>8.0449999999999999</c:v>
                </c:pt>
                <c:pt idx="8989">
                  <c:v>8.0449999999999999</c:v>
                </c:pt>
                <c:pt idx="8990">
                  <c:v>8.0449999999999999</c:v>
                </c:pt>
                <c:pt idx="8991">
                  <c:v>8.0449999999999999</c:v>
                </c:pt>
                <c:pt idx="8992">
                  <c:v>8.0449999999999999</c:v>
                </c:pt>
                <c:pt idx="8993">
                  <c:v>8.0449999999999999</c:v>
                </c:pt>
                <c:pt idx="8994">
                  <c:v>8.0449999999999999</c:v>
                </c:pt>
                <c:pt idx="8995">
                  <c:v>8.02</c:v>
                </c:pt>
                <c:pt idx="8996">
                  <c:v>8.02</c:v>
                </c:pt>
                <c:pt idx="8997">
                  <c:v>7.9950000000000001</c:v>
                </c:pt>
                <c:pt idx="8998">
                  <c:v>7.9950000000000001</c:v>
                </c:pt>
                <c:pt idx="8999">
                  <c:v>7.9950000000000001</c:v>
                </c:pt>
                <c:pt idx="9000">
                  <c:v>7.9950000000000001</c:v>
                </c:pt>
                <c:pt idx="9001">
                  <c:v>7.9950000000000001</c:v>
                </c:pt>
                <c:pt idx="9002">
                  <c:v>7.9950000000000001</c:v>
                </c:pt>
                <c:pt idx="9003">
                  <c:v>7.9950000000000001</c:v>
                </c:pt>
                <c:pt idx="9004">
                  <c:v>7.97</c:v>
                </c:pt>
                <c:pt idx="9005">
                  <c:v>7.9950000000000001</c:v>
                </c:pt>
                <c:pt idx="9006">
                  <c:v>7.9950000000000001</c:v>
                </c:pt>
                <c:pt idx="9007">
                  <c:v>8.02</c:v>
                </c:pt>
                <c:pt idx="9008">
                  <c:v>8.0449999999999999</c:v>
                </c:pt>
                <c:pt idx="9009">
                  <c:v>8.07</c:v>
                </c:pt>
                <c:pt idx="9010">
                  <c:v>8.1199999999999992</c:v>
                </c:pt>
                <c:pt idx="9011">
                  <c:v>8.1449999999999996</c:v>
                </c:pt>
                <c:pt idx="9012">
                  <c:v>8.1449999999999996</c:v>
                </c:pt>
                <c:pt idx="9013">
                  <c:v>8.17</c:v>
                </c:pt>
                <c:pt idx="9014">
                  <c:v>8.1950000000000003</c:v>
                </c:pt>
                <c:pt idx="9015">
                  <c:v>8.1950000000000003</c:v>
                </c:pt>
                <c:pt idx="9016">
                  <c:v>8.2200000000000006</c:v>
                </c:pt>
                <c:pt idx="9017">
                  <c:v>8.2449999999999992</c:v>
                </c:pt>
                <c:pt idx="9018">
                  <c:v>8.2449999999999992</c:v>
                </c:pt>
                <c:pt idx="9019">
                  <c:v>8.3439999999999994</c:v>
                </c:pt>
                <c:pt idx="9020">
                  <c:v>8.4689999999999994</c:v>
                </c:pt>
                <c:pt idx="9021">
                  <c:v>8.3940000000000001</c:v>
                </c:pt>
                <c:pt idx="9022">
                  <c:v>8.3439999999999994</c:v>
                </c:pt>
                <c:pt idx="9023">
                  <c:v>8.4440000000000008</c:v>
                </c:pt>
                <c:pt idx="9024">
                  <c:v>8.4440000000000008</c:v>
                </c:pt>
                <c:pt idx="9025">
                  <c:v>8.4190000000000005</c:v>
                </c:pt>
                <c:pt idx="9026">
                  <c:v>8.3940000000000001</c:v>
                </c:pt>
                <c:pt idx="9027">
                  <c:v>8.4939999999999998</c:v>
                </c:pt>
                <c:pt idx="9028">
                  <c:v>8.5190000000000001</c:v>
                </c:pt>
                <c:pt idx="9029">
                  <c:v>8.4440000000000008</c:v>
                </c:pt>
                <c:pt idx="9030">
                  <c:v>8.3940000000000001</c:v>
                </c:pt>
                <c:pt idx="9031">
                  <c:v>8.3689999999999998</c:v>
                </c:pt>
                <c:pt idx="9032">
                  <c:v>8.3439999999999994</c:v>
                </c:pt>
                <c:pt idx="9033">
                  <c:v>8.3190000000000008</c:v>
                </c:pt>
                <c:pt idx="9034">
                  <c:v>8.3439999999999994</c:v>
                </c:pt>
                <c:pt idx="9035">
                  <c:v>8.3689999999999998</c:v>
                </c:pt>
                <c:pt idx="9036">
                  <c:v>8.3940000000000001</c:v>
                </c:pt>
                <c:pt idx="9037">
                  <c:v>8.4440000000000008</c:v>
                </c:pt>
                <c:pt idx="9038">
                  <c:v>8.4440000000000008</c:v>
                </c:pt>
                <c:pt idx="9039">
                  <c:v>8.4440000000000008</c:v>
                </c:pt>
                <c:pt idx="9040">
                  <c:v>8.4939999999999998</c:v>
                </c:pt>
                <c:pt idx="9041">
                  <c:v>8.4440000000000008</c:v>
                </c:pt>
                <c:pt idx="9042">
                  <c:v>8.5190000000000001</c:v>
                </c:pt>
                <c:pt idx="9043">
                  <c:v>8.5190000000000001</c:v>
                </c:pt>
                <c:pt idx="9044">
                  <c:v>8.4939999999999998</c:v>
                </c:pt>
                <c:pt idx="9045">
                  <c:v>8.4939999999999998</c:v>
                </c:pt>
                <c:pt idx="9046">
                  <c:v>8.4190000000000005</c:v>
                </c:pt>
                <c:pt idx="9047">
                  <c:v>8.3689999999999998</c:v>
                </c:pt>
                <c:pt idx="9048">
                  <c:v>8.3439999999999994</c:v>
                </c:pt>
                <c:pt idx="9049">
                  <c:v>8.3190000000000008</c:v>
                </c:pt>
                <c:pt idx="9050">
                  <c:v>8.2949999999999999</c:v>
                </c:pt>
                <c:pt idx="9051">
                  <c:v>8.27</c:v>
                </c:pt>
                <c:pt idx="9052">
                  <c:v>8.2449999999999992</c:v>
                </c:pt>
                <c:pt idx="9053">
                  <c:v>8.2200000000000006</c:v>
                </c:pt>
                <c:pt idx="9054">
                  <c:v>8.1950000000000003</c:v>
                </c:pt>
                <c:pt idx="9055">
                  <c:v>8.1950000000000003</c:v>
                </c:pt>
                <c:pt idx="9056">
                  <c:v>8.17</c:v>
                </c:pt>
                <c:pt idx="9057">
                  <c:v>8.17</c:v>
                </c:pt>
                <c:pt idx="9058">
                  <c:v>8.17</c:v>
                </c:pt>
                <c:pt idx="9059">
                  <c:v>8.1449999999999996</c:v>
                </c:pt>
                <c:pt idx="9060">
                  <c:v>8.1449999999999996</c:v>
                </c:pt>
                <c:pt idx="9061">
                  <c:v>8.1449999999999996</c:v>
                </c:pt>
                <c:pt idx="9062">
                  <c:v>8.1449999999999996</c:v>
                </c:pt>
                <c:pt idx="9063">
                  <c:v>8.1449999999999996</c:v>
                </c:pt>
                <c:pt idx="9064">
                  <c:v>8.1199999999999992</c:v>
                </c:pt>
                <c:pt idx="9065">
                  <c:v>8.1199999999999992</c:v>
                </c:pt>
                <c:pt idx="9066">
                  <c:v>8.0950000000000006</c:v>
                </c:pt>
                <c:pt idx="9067">
                  <c:v>8.07</c:v>
                </c:pt>
                <c:pt idx="9068">
                  <c:v>8.07</c:v>
                </c:pt>
                <c:pt idx="9069">
                  <c:v>8.07</c:v>
                </c:pt>
                <c:pt idx="9070">
                  <c:v>8.0449999999999999</c:v>
                </c:pt>
                <c:pt idx="9071">
                  <c:v>8.0449999999999999</c:v>
                </c:pt>
                <c:pt idx="9072">
                  <c:v>8.0449999999999999</c:v>
                </c:pt>
                <c:pt idx="9073">
                  <c:v>8.02</c:v>
                </c:pt>
                <c:pt idx="9074">
                  <c:v>8.02</c:v>
                </c:pt>
                <c:pt idx="9075">
                  <c:v>7.9950000000000001</c:v>
                </c:pt>
                <c:pt idx="9076">
                  <c:v>7.9950000000000001</c:v>
                </c:pt>
                <c:pt idx="9077">
                  <c:v>7.9950000000000001</c:v>
                </c:pt>
                <c:pt idx="9078">
                  <c:v>7.9950000000000001</c:v>
                </c:pt>
                <c:pt idx="9079">
                  <c:v>7.9950000000000001</c:v>
                </c:pt>
                <c:pt idx="9080">
                  <c:v>7.9950000000000001</c:v>
                </c:pt>
                <c:pt idx="9081">
                  <c:v>7.9950000000000001</c:v>
                </c:pt>
                <c:pt idx="9082">
                  <c:v>7.9950000000000001</c:v>
                </c:pt>
                <c:pt idx="9083">
                  <c:v>7.9950000000000001</c:v>
                </c:pt>
                <c:pt idx="9084">
                  <c:v>7.9950000000000001</c:v>
                </c:pt>
                <c:pt idx="9085">
                  <c:v>7.9950000000000001</c:v>
                </c:pt>
                <c:pt idx="9086">
                  <c:v>7.9950000000000001</c:v>
                </c:pt>
                <c:pt idx="9087">
                  <c:v>7.9950000000000001</c:v>
                </c:pt>
                <c:pt idx="9088">
                  <c:v>7.9950000000000001</c:v>
                </c:pt>
                <c:pt idx="9089">
                  <c:v>7.9950000000000001</c:v>
                </c:pt>
                <c:pt idx="9090">
                  <c:v>7.9950000000000001</c:v>
                </c:pt>
                <c:pt idx="9091">
                  <c:v>7.97</c:v>
                </c:pt>
                <c:pt idx="9092">
                  <c:v>7.97</c:v>
                </c:pt>
                <c:pt idx="9093">
                  <c:v>7.97</c:v>
                </c:pt>
                <c:pt idx="9094">
                  <c:v>7.9450000000000003</c:v>
                </c:pt>
                <c:pt idx="9095">
                  <c:v>7.97</c:v>
                </c:pt>
                <c:pt idx="9096">
                  <c:v>7.97</c:v>
                </c:pt>
                <c:pt idx="9097">
                  <c:v>7.97</c:v>
                </c:pt>
                <c:pt idx="9098">
                  <c:v>7.97</c:v>
                </c:pt>
                <c:pt idx="9099">
                  <c:v>7.97</c:v>
                </c:pt>
                <c:pt idx="9100">
                  <c:v>7.97</c:v>
                </c:pt>
                <c:pt idx="9101">
                  <c:v>7.97</c:v>
                </c:pt>
                <c:pt idx="9102">
                  <c:v>7.97</c:v>
                </c:pt>
                <c:pt idx="9103">
                  <c:v>7.97</c:v>
                </c:pt>
                <c:pt idx="9104">
                  <c:v>7.97</c:v>
                </c:pt>
                <c:pt idx="9105">
                  <c:v>7.9950000000000001</c:v>
                </c:pt>
                <c:pt idx="9106">
                  <c:v>7.9950000000000001</c:v>
                </c:pt>
                <c:pt idx="9107">
                  <c:v>8.02</c:v>
                </c:pt>
                <c:pt idx="9108">
                  <c:v>8.07</c:v>
                </c:pt>
                <c:pt idx="9109">
                  <c:v>8.1449999999999996</c:v>
                </c:pt>
                <c:pt idx="9110">
                  <c:v>8.1950000000000003</c:v>
                </c:pt>
                <c:pt idx="9111">
                  <c:v>8.27</c:v>
                </c:pt>
                <c:pt idx="9112">
                  <c:v>8.3439999999999994</c:v>
                </c:pt>
                <c:pt idx="9113">
                  <c:v>8.3940000000000001</c:v>
                </c:pt>
                <c:pt idx="9114">
                  <c:v>8.4440000000000008</c:v>
                </c:pt>
                <c:pt idx="9115">
                  <c:v>8.5190000000000001</c:v>
                </c:pt>
                <c:pt idx="9116">
                  <c:v>8.3940000000000001</c:v>
                </c:pt>
                <c:pt idx="9117">
                  <c:v>8.4440000000000008</c:v>
                </c:pt>
                <c:pt idx="9118">
                  <c:v>8.4689999999999994</c:v>
                </c:pt>
                <c:pt idx="9119">
                  <c:v>8.593</c:v>
                </c:pt>
                <c:pt idx="9120">
                  <c:v>8.6430000000000007</c:v>
                </c:pt>
                <c:pt idx="9121">
                  <c:v>8.6430000000000007</c:v>
                </c:pt>
                <c:pt idx="9122">
                  <c:v>8.4689999999999994</c:v>
                </c:pt>
                <c:pt idx="9123">
                  <c:v>8.5679999999999996</c:v>
                </c:pt>
                <c:pt idx="9124">
                  <c:v>8.6679999999999993</c:v>
                </c:pt>
                <c:pt idx="9125">
                  <c:v>8.6430000000000007</c:v>
                </c:pt>
                <c:pt idx="9126">
                  <c:v>8.7420000000000009</c:v>
                </c:pt>
                <c:pt idx="9127">
                  <c:v>8.7170000000000005</c:v>
                </c:pt>
                <c:pt idx="9128">
                  <c:v>8.7170000000000005</c:v>
                </c:pt>
                <c:pt idx="9129">
                  <c:v>8.6679999999999993</c:v>
                </c:pt>
                <c:pt idx="9130">
                  <c:v>8.7170000000000005</c:v>
                </c:pt>
                <c:pt idx="9131">
                  <c:v>8.6679999999999993</c:v>
                </c:pt>
                <c:pt idx="9132">
                  <c:v>8.6929999999999996</c:v>
                </c:pt>
                <c:pt idx="9133">
                  <c:v>8.6929999999999996</c:v>
                </c:pt>
                <c:pt idx="9134">
                  <c:v>8.6929999999999996</c:v>
                </c:pt>
                <c:pt idx="9135">
                  <c:v>8.6929999999999996</c:v>
                </c:pt>
                <c:pt idx="9136">
                  <c:v>8.7170000000000005</c:v>
                </c:pt>
                <c:pt idx="9137">
                  <c:v>8.6929999999999996</c:v>
                </c:pt>
                <c:pt idx="9138">
                  <c:v>8.6929999999999996</c:v>
                </c:pt>
                <c:pt idx="9139">
                  <c:v>8.6679999999999993</c:v>
                </c:pt>
                <c:pt idx="9140">
                  <c:v>8.6430000000000007</c:v>
                </c:pt>
                <c:pt idx="9141">
                  <c:v>8.5679999999999996</c:v>
                </c:pt>
                <c:pt idx="9142">
                  <c:v>8.4939999999999998</c:v>
                </c:pt>
                <c:pt idx="9143">
                  <c:v>8.4190000000000005</c:v>
                </c:pt>
                <c:pt idx="9144">
                  <c:v>8.3940000000000001</c:v>
                </c:pt>
                <c:pt idx="9145">
                  <c:v>8.3689999999999998</c:v>
                </c:pt>
                <c:pt idx="9146">
                  <c:v>8.3439999999999994</c:v>
                </c:pt>
                <c:pt idx="9147">
                  <c:v>8.3190000000000008</c:v>
                </c:pt>
                <c:pt idx="9148">
                  <c:v>8.3190000000000008</c:v>
                </c:pt>
                <c:pt idx="9149">
                  <c:v>8.2949999999999999</c:v>
                </c:pt>
                <c:pt idx="9150">
                  <c:v>8.3190000000000008</c:v>
                </c:pt>
                <c:pt idx="9151">
                  <c:v>8.2949999999999999</c:v>
                </c:pt>
                <c:pt idx="9152">
                  <c:v>8.2949999999999999</c:v>
                </c:pt>
                <c:pt idx="9153">
                  <c:v>8.2449999999999992</c:v>
                </c:pt>
                <c:pt idx="9154">
                  <c:v>8.1950000000000003</c:v>
                </c:pt>
                <c:pt idx="9155">
                  <c:v>8.1950000000000003</c:v>
                </c:pt>
                <c:pt idx="9156">
                  <c:v>8.1449999999999996</c:v>
                </c:pt>
                <c:pt idx="9157">
                  <c:v>8.1449999999999996</c:v>
                </c:pt>
                <c:pt idx="9158">
                  <c:v>8.1199999999999992</c:v>
                </c:pt>
                <c:pt idx="9159">
                  <c:v>8.1199999999999992</c:v>
                </c:pt>
                <c:pt idx="9160">
                  <c:v>8.1199999999999992</c:v>
                </c:pt>
                <c:pt idx="9161">
                  <c:v>8.0950000000000006</c:v>
                </c:pt>
                <c:pt idx="9162">
                  <c:v>8.0950000000000006</c:v>
                </c:pt>
                <c:pt idx="9163">
                  <c:v>8.0950000000000006</c:v>
                </c:pt>
                <c:pt idx="9164">
                  <c:v>8.0950000000000006</c:v>
                </c:pt>
                <c:pt idx="9165">
                  <c:v>8.0950000000000006</c:v>
                </c:pt>
                <c:pt idx="9166">
                  <c:v>8.07</c:v>
                </c:pt>
                <c:pt idx="9167">
                  <c:v>8.07</c:v>
                </c:pt>
                <c:pt idx="9168">
                  <c:v>8.07</c:v>
                </c:pt>
                <c:pt idx="9169">
                  <c:v>8.0449999999999999</c:v>
                </c:pt>
                <c:pt idx="9170">
                  <c:v>8.0449999999999999</c:v>
                </c:pt>
                <c:pt idx="9171">
                  <c:v>8.0449999999999999</c:v>
                </c:pt>
                <c:pt idx="9172">
                  <c:v>8.0449999999999999</c:v>
                </c:pt>
                <c:pt idx="9173">
                  <c:v>8.0449999999999999</c:v>
                </c:pt>
                <c:pt idx="9174">
                  <c:v>8.0449999999999999</c:v>
                </c:pt>
                <c:pt idx="9175">
                  <c:v>8.0449999999999999</c:v>
                </c:pt>
                <c:pt idx="9176">
                  <c:v>8.02</c:v>
                </c:pt>
                <c:pt idx="9177">
                  <c:v>8.02</c:v>
                </c:pt>
                <c:pt idx="9178">
                  <c:v>7.9950000000000001</c:v>
                </c:pt>
                <c:pt idx="9179">
                  <c:v>7.9950000000000001</c:v>
                </c:pt>
                <c:pt idx="9180">
                  <c:v>7.9950000000000001</c:v>
                </c:pt>
                <c:pt idx="9181">
                  <c:v>7.9950000000000001</c:v>
                </c:pt>
                <c:pt idx="9182">
                  <c:v>7.97</c:v>
                </c:pt>
                <c:pt idx="9183">
                  <c:v>7.97</c:v>
                </c:pt>
                <c:pt idx="9184">
                  <c:v>7.97</c:v>
                </c:pt>
                <c:pt idx="9185">
                  <c:v>7.97</c:v>
                </c:pt>
                <c:pt idx="9186">
                  <c:v>7.97</c:v>
                </c:pt>
                <c:pt idx="9187">
                  <c:v>7.9450000000000003</c:v>
                </c:pt>
                <c:pt idx="9188">
                  <c:v>7.9450000000000003</c:v>
                </c:pt>
                <c:pt idx="9189">
                  <c:v>7.97</c:v>
                </c:pt>
                <c:pt idx="9190">
                  <c:v>7.97</c:v>
                </c:pt>
                <c:pt idx="9191">
                  <c:v>7.97</c:v>
                </c:pt>
                <c:pt idx="9192">
                  <c:v>7.97</c:v>
                </c:pt>
                <c:pt idx="9193">
                  <c:v>7.97</c:v>
                </c:pt>
                <c:pt idx="9194">
                  <c:v>7.9450000000000003</c:v>
                </c:pt>
                <c:pt idx="9195">
                  <c:v>7.9450000000000003</c:v>
                </c:pt>
                <c:pt idx="9196">
                  <c:v>7.9450000000000003</c:v>
                </c:pt>
                <c:pt idx="9197">
                  <c:v>7.97</c:v>
                </c:pt>
                <c:pt idx="9198">
                  <c:v>7.9450000000000003</c:v>
                </c:pt>
                <c:pt idx="9199">
                  <c:v>7.97</c:v>
                </c:pt>
                <c:pt idx="9200">
                  <c:v>7.97</c:v>
                </c:pt>
                <c:pt idx="9201">
                  <c:v>7.9950000000000001</c:v>
                </c:pt>
                <c:pt idx="9202">
                  <c:v>7.9950000000000001</c:v>
                </c:pt>
                <c:pt idx="9203">
                  <c:v>8.02</c:v>
                </c:pt>
                <c:pt idx="9204">
                  <c:v>8.07</c:v>
                </c:pt>
                <c:pt idx="9205">
                  <c:v>8.1449999999999996</c:v>
                </c:pt>
                <c:pt idx="9206">
                  <c:v>8.2200000000000006</c:v>
                </c:pt>
                <c:pt idx="9207">
                  <c:v>8.2949999999999999</c:v>
                </c:pt>
                <c:pt idx="9208">
                  <c:v>8.3689999999999998</c:v>
                </c:pt>
                <c:pt idx="9209">
                  <c:v>8.4440000000000008</c:v>
                </c:pt>
                <c:pt idx="9210">
                  <c:v>8.4939999999999998</c:v>
                </c:pt>
                <c:pt idx="9211">
                  <c:v>8.5190000000000001</c:v>
                </c:pt>
                <c:pt idx="9212">
                  <c:v>8.5429999999999993</c:v>
                </c:pt>
                <c:pt idx="9213">
                  <c:v>8.593</c:v>
                </c:pt>
                <c:pt idx="9214">
                  <c:v>8.5190000000000001</c:v>
                </c:pt>
                <c:pt idx="9215">
                  <c:v>8.6180000000000003</c:v>
                </c:pt>
                <c:pt idx="9216">
                  <c:v>8.6180000000000003</c:v>
                </c:pt>
                <c:pt idx="9217">
                  <c:v>8.6929999999999996</c:v>
                </c:pt>
                <c:pt idx="9218">
                  <c:v>8.7170000000000005</c:v>
                </c:pt>
                <c:pt idx="9219">
                  <c:v>8.7669999999999995</c:v>
                </c:pt>
                <c:pt idx="9220">
                  <c:v>8.7420000000000009</c:v>
                </c:pt>
                <c:pt idx="9221">
                  <c:v>8.6929999999999996</c:v>
                </c:pt>
                <c:pt idx="9222">
                  <c:v>8.6929999999999996</c:v>
                </c:pt>
                <c:pt idx="9223">
                  <c:v>8.7919999999999998</c:v>
                </c:pt>
                <c:pt idx="9224">
                  <c:v>8.7919999999999998</c:v>
                </c:pt>
                <c:pt idx="9225">
                  <c:v>8.6929999999999996</c:v>
                </c:pt>
                <c:pt idx="9226">
                  <c:v>8.6929999999999996</c:v>
                </c:pt>
                <c:pt idx="9227">
                  <c:v>8.6929999999999996</c:v>
                </c:pt>
                <c:pt idx="9228">
                  <c:v>8.7420000000000009</c:v>
                </c:pt>
                <c:pt idx="9229">
                  <c:v>8.7919999999999998</c:v>
                </c:pt>
                <c:pt idx="9230">
                  <c:v>8.7919999999999998</c:v>
                </c:pt>
                <c:pt idx="9231">
                  <c:v>8.7669999999999995</c:v>
                </c:pt>
                <c:pt idx="9232">
                  <c:v>8.7669999999999995</c:v>
                </c:pt>
                <c:pt idx="9233">
                  <c:v>8.7669999999999995</c:v>
                </c:pt>
                <c:pt idx="9234">
                  <c:v>8.7170000000000005</c:v>
                </c:pt>
                <c:pt idx="9235">
                  <c:v>8.6929999999999996</c:v>
                </c:pt>
                <c:pt idx="9236">
                  <c:v>8.6430000000000007</c:v>
                </c:pt>
                <c:pt idx="9237">
                  <c:v>8.6180000000000003</c:v>
                </c:pt>
                <c:pt idx="9238">
                  <c:v>8.5679999999999996</c:v>
                </c:pt>
                <c:pt idx="9239">
                  <c:v>8.4689999999999994</c:v>
                </c:pt>
                <c:pt idx="9240">
                  <c:v>8.4190000000000005</c:v>
                </c:pt>
                <c:pt idx="9241">
                  <c:v>8.3940000000000001</c:v>
                </c:pt>
                <c:pt idx="9242">
                  <c:v>8.3689999999999998</c:v>
                </c:pt>
                <c:pt idx="9243">
                  <c:v>8.3689999999999998</c:v>
                </c:pt>
                <c:pt idx="9244">
                  <c:v>8.3439999999999994</c:v>
                </c:pt>
                <c:pt idx="9245">
                  <c:v>8.3439999999999994</c:v>
                </c:pt>
                <c:pt idx="9246">
                  <c:v>8.3190000000000008</c:v>
                </c:pt>
                <c:pt idx="9247">
                  <c:v>8.27</c:v>
                </c:pt>
                <c:pt idx="9248">
                  <c:v>8.2449999999999992</c:v>
                </c:pt>
                <c:pt idx="9249">
                  <c:v>8.2449999999999992</c:v>
                </c:pt>
                <c:pt idx="9250">
                  <c:v>8.2449999999999992</c:v>
                </c:pt>
                <c:pt idx="9251">
                  <c:v>8.2200000000000006</c:v>
                </c:pt>
                <c:pt idx="9252">
                  <c:v>8.1950000000000003</c:v>
                </c:pt>
                <c:pt idx="9253">
                  <c:v>8.1950000000000003</c:v>
                </c:pt>
                <c:pt idx="9254">
                  <c:v>8.17</c:v>
                </c:pt>
                <c:pt idx="9255">
                  <c:v>8.1449999999999996</c:v>
                </c:pt>
                <c:pt idx="9256">
                  <c:v>8.1449999999999996</c:v>
                </c:pt>
                <c:pt idx="9257">
                  <c:v>8.1449999999999996</c:v>
                </c:pt>
                <c:pt idx="9258">
                  <c:v>8.1199999999999992</c:v>
                </c:pt>
                <c:pt idx="9259">
                  <c:v>8.0950000000000006</c:v>
                </c:pt>
                <c:pt idx="9260">
                  <c:v>8.0950000000000006</c:v>
                </c:pt>
                <c:pt idx="9261">
                  <c:v>8.07</c:v>
                </c:pt>
                <c:pt idx="9262">
                  <c:v>8.07</c:v>
                </c:pt>
                <c:pt idx="9263">
                  <c:v>8.07</c:v>
                </c:pt>
                <c:pt idx="9264">
                  <c:v>8.07</c:v>
                </c:pt>
                <c:pt idx="9265">
                  <c:v>8.0449999999999999</c:v>
                </c:pt>
                <c:pt idx="9266">
                  <c:v>8.0449999999999999</c:v>
                </c:pt>
                <c:pt idx="9267">
                  <c:v>8.0449999999999999</c:v>
                </c:pt>
                <c:pt idx="9268">
                  <c:v>8.0449999999999999</c:v>
                </c:pt>
                <c:pt idx="9269">
                  <c:v>8.0449999999999999</c:v>
                </c:pt>
                <c:pt idx="9270">
                  <c:v>8.0449999999999999</c:v>
                </c:pt>
                <c:pt idx="9271">
                  <c:v>8.0449999999999999</c:v>
                </c:pt>
                <c:pt idx="9272">
                  <c:v>8.02</c:v>
                </c:pt>
                <c:pt idx="9273">
                  <c:v>8.02</c:v>
                </c:pt>
                <c:pt idx="9274">
                  <c:v>8.02</c:v>
                </c:pt>
                <c:pt idx="9275">
                  <c:v>7.9950000000000001</c:v>
                </c:pt>
                <c:pt idx="9276">
                  <c:v>7.9950000000000001</c:v>
                </c:pt>
                <c:pt idx="9277">
                  <c:v>7.9950000000000001</c:v>
                </c:pt>
                <c:pt idx="9278">
                  <c:v>7.9950000000000001</c:v>
                </c:pt>
                <c:pt idx="9279">
                  <c:v>7.97</c:v>
                </c:pt>
                <c:pt idx="9280">
                  <c:v>7.9950000000000001</c:v>
                </c:pt>
                <c:pt idx="9281">
                  <c:v>7.97</c:v>
                </c:pt>
                <c:pt idx="9282">
                  <c:v>7.97</c:v>
                </c:pt>
                <c:pt idx="9283">
                  <c:v>7.97</c:v>
                </c:pt>
                <c:pt idx="9284">
                  <c:v>7.97</c:v>
                </c:pt>
                <c:pt idx="9285">
                  <c:v>7.97</c:v>
                </c:pt>
                <c:pt idx="9286">
                  <c:v>7.97</c:v>
                </c:pt>
                <c:pt idx="9287">
                  <c:v>7.97</c:v>
                </c:pt>
                <c:pt idx="9288">
                  <c:v>7.97</c:v>
                </c:pt>
                <c:pt idx="9289">
                  <c:v>7.97</c:v>
                </c:pt>
                <c:pt idx="9290">
                  <c:v>7.97</c:v>
                </c:pt>
                <c:pt idx="9291">
                  <c:v>7.97</c:v>
                </c:pt>
                <c:pt idx="9292">
                  <c:v>7.97</c:v>
                </c:pt>
                <c:pt idx="9293">
                  <c:v>7.97</c:v>
                </c:pt>
                <c:pt idx="9294">
                  <c:v>7.97</c:v>
                </c:pt>
                <c:pt idx="9295">
                  <c:v>7.9950000000000001</c:v>
                </c:pt>
                <c:pt idx="9296">
                  <c:v>7.9950000000000001</c:v>
                </c:pt>
                <c:pt idx="9297">
                  <c:v>7.9950000000000001</c:v>
                </c:pt>
                <c:pt idx="9298">
                  <c:v>8.02</c:v>
                </c:pt>
                <c:pt idx="9299">
                  <c:v>8.0449999999999999</c:v>
                </c:pt>
                <c:pt idx="9300">
                  <c:v>8.0950000000000006</c:v>
                </c:pt>
                <c:pt idx="9301">
                  <c:v>8.1449999999999996</c:v>
                </c:pt>
                <c:pt idx="9302">
                  <c:v>8.2449999999999992</c:v>
                </c:pt>
                <c:pt idx="9303">
                  <c:v>8.3190000000000008</c:v>
                </c:pt>
                <c:pt idx="9304">
                  <c:v>8.3689999999999998</c:v>
                </c:pt>
                <c:pt idx="9305">
                  <c:v>8.4440000000000008</c:v>
                </c:pt>
                <c:pt idx="9306">
                  <c:v>8.4939999999999998</c:v>
                </c:pt>
                <c:pt idx="9307">
                  <c:v>8.5429999999999993</c:v>
                </c:pt>
                <c:pt idx="9308">
                  <c:v>8.593</c:v>
                </c:pt>
                <c:pt idx="9309">
                  <c:v>8.6430000000000007</c:v>
                </c:pt>
                <c:pt idx="9310">
                  <c:v>8.6679999999999993</c:v>
                </c:pt>
                <c:pt idx="9311">
                  <c:v>8.7170000000000005</c:v>
                </c:pt>
                <c:pt idx="9312">
                  <c:v>8.7669999999999995</c:v>
                </c:pt>
                <c:pt idx="9313">
                  <c:v>8.7420000000000009</c:v>
                </c:pt>
                <c:pt idx="9314">
                  <c:v>8.7919999999999998</c:v>
                </c:pt>
                <c:pt idx="9315">
                  <c:v>8.8170000000000002</c:v>
                </c:pt>
                <c:pt idx="9316">
                  <c:v>8.8409999999999993</c:v>
                </c:pt>
                <c:pt idx="9317">
                  <c:v>8.8170000000000002</c:v>
                </c:pt>
                <c:pt idx="9318">
                  <c:v>8.7919999999999998</c:v>
                </c:pt>
                <c:pt idx="9319">
                  <c:v>8.8170000000000002</c:v>
                </c:pt>
                <c:pt idx="9320">
                  <c:v>8.8659999999999997</c:v>
                </c:pt>
                <c:pt idx="9321">
                  <c:v>8.8659999999999997</c:v>
                </c:pt>
                <c:pt idx="9322">
                  <c:v>8.9160000000000004</c:v>
                </c:pt>
                <c:pt idx="9323">
                  <c:v>8.891</c:v>
                </c:pt>
                <c:pt idx="9324">
                  <c:v>8.8659999999999997</c:v>
                </c:pt>
                <c:pt idx="9325">
                  <c:v>8.8659999999999997</c:v>
                </c:pt>
                <c:pt idx="9326">
                  <c:v>8.8409999999999993</c:v>
                </c:pt>
                <c:pt idx="9327">
                  <c:v>8.8409999999999993</c:v>
                </c:pt>
                <c:pt idx="9328">
                  <c:v>8.8409999999999993</c:v>
                </c:pt>
                <c:pt idx="9329">
                  <c:v>8.8170000000000002</c:v>
                </c:pt>
                <c:pt idx="9330">
                  <c:v>8.7669999999999995</c:v>
                </c:pt>
                <c:pt idx="9331">
                  <c:v>8.7420000000000009</c:v>
                </c:pt>
                <c:pt idx="9332">
                  <c:v>8.7170000000000005</c:v>
                </c:pt>
                <c:pt idx="9333">
                  <c:v>8.6929999999999996</c:v>
                </c:pt>
                <c:pt idx="9334">
                  <c:v>8.6430000000000007</c:v>
                </c:pt>
                <c:pt idx="9335">
                  <c:v>8.593</c:v>
                </c:pt>
                <c:pt idx="9336">
                  <c:v>8.5429999999999993</c:v>
                </c:pt>
                <c:pt idx="9337">
                  <c:v>8.4939999999999998</c:v>
                </c:pt>
                <c:pt idx="9338">
                  <c:v>8.4440000000000008</c:v>
                </c:pt>
                <c:pt idx="9339">
                  <c:v>8.4190000000000005</c:v>
                </c:pt>
                <c:pt idx="9340">
                  <c:v>8.3940000000000001</c:v>
                </c:pt>
                <c:pt idx="9341">
                  <c:v>8.3689999999999998</c:v>
                </c:pt>
                <c:pt idx="9342">
                  <c:v>8.3439999999999994</c:v>
                </c:pt>
                <c:pt idx="9343">
                  <c:v>8.2949999999999999</c:v>
                </c:pt>
                <c:pt idx="9344">
                  <c:v>8.2949999999999999</c:v>
                </c:pt>
                <c:pt idx="9345">
                  <c:v>8.27</c:v>
                </c:pt>
                <c:pt idx="9346">
                  <c:v>8.2449999999999992</c:v>
                </c:pt>
                <c:pt idx="9347">
                  <c:v>8.2449999999999992</c:v>
                </c:pt>
                <c:pt idx="9348">
                  <c:v>8.2200000000000006</c:v>
                </c:pt>
                <c:pt idx="9349">
                  <c:v>8.1950000000000003</c:v>
                </c:pt>
                <c:pt idx="9350">
                  <c:v>8.1950000000000003</c:v>
                </c:pt>
                <c:pt idx="9351">
                  <c:v>8.1950000000000003</c:v>
                </c:pt>
                <c:pt idx="9352">
                  <c:v>8.17</c:v>
                </c:pt>
                <c:pt idx="9353">
                  <c:v>8.1449999999999996</c:v>
                </c:pt>
                <c:pt idx="9354">
                  <c:v>8.1449999999999996</c:v>
                </c:pt>
                <c:pt idx="9355">
                  <c:v>8.1449999999999996</c:v>
                </c:pt>
                <c:pt idx="9356">
                  <c:v>8.1199999999999992</c:v>
                </c:pt>
                <c:pt idx="9357">
                  <c:v>8.1199999999999992</c:v>
                </c:pt>
                <c:pt idx="9358">
                  <c:v>8.0950000000000006</c:v>
                </c:pt>
                <c:pt idx="9359">
                  <c:v>8.0950000000000006</c:v>
                </c:pt>
                <c:pt idx="9360">
                  <c:v>8.0950000000000006</c:v>
                </c:pt>
                <c:pt idx="9361">
                  <c:v>8.07</c:v>
                </c:pt>
                <c:pt idx="9362">
                  <c:v>8.07</c:v>
                </c:pt>
                <c:pt idx="9363">
                  <c:v>8.07</c:v>
                </c:pt>
                <c:pt idx="9364">
                  <c:v>8.07</c:v>
                </c:pt>
                <c:pt idx="9365">
                  <c:v>8.0449999999999999</c:v>
                </c:pt>
                <c:pt idx="9366">
                  <c:v>8.07</c:v>
                </c:pt>
                <c:pt idx="9367">
                  <c:v>8.07</c:v>
                </c:pt>
                <c:pt idx="9368">
                  <c:v>8.07</c:v>
                </c:pt>
                <c:pt idx="9369">
                  <c:v>8.07</c:v>
                </c:pt>
                <c:pt idx="9370">
                  <c:v>8.07</c:v>
                </c:pt>
                <c:pt idx="9371">
                  <c:v>8.0449999999999999</c:v>
                </c:pt>
                <c:pt idx="9372">
                  <c:v>8.0449999999999999</c:v>
                </c:pt>
                <c:pt idx="9373">
                  <c:v>8.0449999999999999</c:v>
                </c:pt>
                <c:pt idx="9374">
                  <c:v>8.0449999999999999</c:v>
                </c:pt>
                <c:pt idx="9375">
                  <c:v>8.0449999999999999</c:v>
                </c:pt>
                <c:pt idx="9376">
                  <c:v>8.0449999999999999</c:v>
                </c:pt>
                <c:pt idx="9377">
                  <c:v>8.0449999999999999</c:v>
                </c:pt>
                <c:pt idx="9378">
                  <c:v>8.0449999999999999</c:v>
                </c:pt>
                <c:pt idx="9379">
                  <c:v>8.0449999999999999</c:v>
                </c:pt>
                <c:pt idx="9380">
                  <c:v>8.07</c:v>
                </c:pt>
                <c:pt idx="9381">
                  <c:v>8.0449999999999999</c:v>
                </c:pt>
                <c:pt idx="9382">
                  <c:v>8.0449999999999999</c:v>
                </c:pt>
                <c:pt idx="9383">
                  <c:v>8.07</c:v>
                </c:pt>
                <c:pt idx="9384">
                  <c:v>8.07</c:v>
                </c:pt>
                <c:pt idx="9385">
                  <c:v>8.07</c:v>
                </c:pt>
                <c:pt idx="9386">
                  <c:v>8.0449999999999999</c:v>
                </c:pt>
                <c:pt idx="9387">
                  <c:v>8.0449999999999999</c:v>
                </c:pt>
                <c:pt idx="9388">
                  <c:v>8.0449999999999999</c:v>
                </c:pt>
                <c:pt idx="9389">
                  <c:v>8.0449999999999999</c:v>
                </c:pt>
                <c:pt idx="9390">
                  <c:v>8.0449999999999999</c:v>
                </c:pt>
                <c:pt idx="9391">
                  <c:v>8.0449999999999999</c:v>
                </c:pt>
                <c:pt idx="9392">
                  <c:v>8.0449999999999999</c:v>
                </c:pt>
                <c:pt idx="9393">
                  <c:v>8.0449999999999999</c:v>
                </c:pt>
                <c:pt idx="9394">
                  <c:v>8.07</c:v>
                </c:pt>
                <c:pt idx="9395">
                  <c:v>8.07</c:v>
                </c:pt>
                <c:pt idx="9396">
                  <c:v>8.1199999999999992</c:v>
                </c:pt>
                <c:pt idx="9397">
                  <c:v>8.17</c:v>
                </c:pt>
                <c:pt idx="9398">
                  <c:v>8.2449999999999992</c:v>
                </c:pt>
                <c:pt idx="9399">
                  <c:v>8.3439999999999994</c:v>
                </c:pt>
                <c:pt idx="9400">
                  <c:v>8.4190000000000005</c:v>
                </c:pt>
                <c:pt idx="9401">
                  <c:v>8.4689999999999994</c:v>
                </c:pt>
                <c:pt idx="9402">
                  <c:v>8.5429999999999993</c:v>
                </c:pt>
                <c:pt idx="9403">
                  <c:v>8.593</c:v>
                </c:pt>
                <c:pt idx="9404">
                  <c:v>8.6679999999999993</c:v>
                </c:pt>
                <c:pt idx="9405">
                  <c:v>8.6929999999999996</c:v>
                </c:pt>
                <c:pt idx="9406">
                  <c:v>8.7420000000000009</c:v>
                </c:pt>
                <c:pt idx="9407">
                  <c:v>8.7919999999999998</c:v>
                </c:pt>
                <c:pt idx="9408">
                  <c:v>8.8170000000000002</c:v>
                </c:pt>
                <c:pt idx="9409">
                  <c:v>8.8409999999999993</c:v>
                </c:pt>
                <c:pt idx="9410">
                  <c:v>8.8409999999999993</c:v>
                </c:pt>
                <c:pt idx="9411">
                  <c:v>8.891</c:v>
                </c:pt>
                <c:pt idx="9412">
                  <c:v>8.891</c:v>
                </c:pt>
                <c:pt idx="9413">
                  <c:v>8.891</c:v>
                </c:pt>
                <c:pt idx="9414">
                  <c:v>8.891</c:v>
                </c:pt>
                <c:pt idx="9415">
                  <c:v>8.9160000000000004</c:v>
                </c:pt>
                <c:pt idx="9416">
                  <c:v>8.9649999999999999</c:v>
                </c:pt>
                <c:pt idx="9417">
                  <c:v>8.99</c:v>
                </c:pt>
                <c:pt idx="9418">
                  <c:v>8.9649999999999999</c:v>
                </c:pt>
                <c:pt idx="9419">
                  <c:v>8.9160000000000004</c:v>
                </c:pt>
                <c:pt idx="9420">
                  <c:v>8.9160000000000004</c:v>
                </c:pt>
                <c:pt idx="9421">
                  <c:v>8.9410000000000007</c:v>
                </c:pt>
                <c:pt idx="9422">
                  <c:v>8.9649999999999999</c:v>
                </c:pt>
                <c:pt idx="9423">
                  <c:v>8.9410000000000007</c:v>
                </c:pt>
                <c:pt idx="9424">
                  <c:v>8.8659999999999997</c:v>
                </c:pt>
                <c:pt idx="9425">
                  <c:v>8.8409999999999993</c:v>
                </c:pt>
                <c:pt idx="9426">
                  <c:v>8.8409999999999993</c:v>
                </c:pt>
                <c:pt idx="9427">
                  <c:v>8.8409999999999993</c:v>
                </c:pt>
                <c:pt idx="9428">
                  <c:v>8.7919999999999998</c:v>
                </c:pt>
                <c:pt idx="9429">
                  <c:v>8.7420000000000009</c:v>
                </c:pt>
                <c:pt idx="9430">
                  <c:v>8.6679999999999993</c:v>
                </c:pt>
                <c:pt idx="9431">
                  <c:v>8.593</c:v>
                </c:pt>
                <c:pt idx="9432">
                  <c:v>8.5429999999999993</c:v>
                </c:pt>
                <c:pt idx="9433">
                  <c:v>8.5190000000000001</c:v>
                </c:pt>
                <c:pt idx="9434">
                  <c:v>8.4939999999999998</c:v>
                </c:pt>
                <c:pt idx="9435">
                  <c:v>8.5190000000000001</c:v>
                </c:pt>
                <c:pt idx="9436">
                  <c:v>8.4939999999999998</c:v>
                </c:pt>
                <c:pt idx="9437">
                  <c:v>8.4440000000000008</c:v>
                </c:pt>
                <c:pt idx="9438">
                  <c:v>8.4440000000000008</c:v>
                </c:pt>
                <c:pt idx="9439">
                  <c:v>8.4440000000000008</c:v>
                </c:pt>
                <c:pt idx="9440">
                  <c:v>8.4190000000000005</c:v>
                </c:pt>
                <c:pt idx="9441">
                  <c:v>8.3689999999999998</c:v>
                </c:pt>
                <c:pt idx="9442">
                  <c:v>8.3439999999999994</c:v>
                </c:pt>
                <c:pt idx="9443">
                  <c:v>8.3689999999999998</c:v>
                </c:pt>
                <c:pt idx="9444">
                  <c:v>8.3689999999999998</c:v>
                </c:pt>
                <c:pt idx="9445">
                  <c:v>8.3439999999999994</c:v>
                </c:pt>
                <c:pt idx="9446">
                  <c:v>8.3439999999999994</c:v>
                </c:pt>
                <c:pt idx="9447">
                  <c:v>8.3190000000000008</c:v>
                </c:pt>
                <c:pt idx="9448">
                  <c:v>8.2949999999999999</c:v>
                </c:pt>
                <c:pt idx="9449">
                  <c:v>8.27</c:v>
                </c:pt>
                <c:pt idx="9450">
                  <c:v>8.2449999999999992</c:v>
                </c:pt>
                <c:pt idx="9451">
                  <c:v>8.2200000000000006</c:v>
                </c:pt>
                <c:pt idx="9452">
                  <c:v>8.2200000000000006</c:v>
                </c:pt>
                <c:pt idx="9453">
                  <c:v>8.1950000000000003</c:v>
                </c:pt>
                <c:pt idx="9454">
                  <c:v>8.1950000000000003</c:v>
                </c:pt>
                <c:pt idx="9455">
                  <c:v>8.1950000000000003</c:v>
                </c:pt>
                <c:pt idx="9456">
                  <c:v>8.17</c:v>
                </c:pt>
                <c:pt idx="9457">
                  <c:v>8.17</c:v>
                </c:pt>
                <c:pt idx="9458">
                  <c:v>8.1449999999999996</c:v>
                </c:pt>
                <c:pt idx="9459">
                  <c:v>8.1449999999999996</c:v>
                </c:pt>
                <c:pt idx="9460">
                  <c:v>8.1449999999999996</c:v>
                </c:pt>
                <c:pt idx="9461">
                  <c:v>8.1449999999999996</c:v>
                </c:pt>
                <c:pt idx="9462">
                  <c:v>8.1449999999999996</c:v>
                </c:pt>
                <c:pt idx="9463">
                  <c:v>8.1449999999999996</c:v>
                </c:pt>
                <c:pt idx="9464">
                  <c:v>8.1449999999999996</c:v>
                </c:pt>
                <c:pt idx="9465">
                  <c:v>8.1449999999999996</c:v>
                </c:pt>
                <c:pt idx="9466">
                  <c:v>8.1449999999999996</c:v>
                </c:pt>
                <c:pt idx="9467">
                  <c:v>8.1449999999999996</c:v>
                </c:pt>
                <c:pt idx="9468">
                  <c:v>8.1449999999999996</c:v>
                </c:pt>
                <c:pt idx="9469">
                  <c:v>8.1199999999999992</c:v>
                </c:pt>
                <c:pt idx="9470">
                  <c:v>8.1199999999999992</c:v>
                </c:pt>
                <c:pt idx="9471">
                  <c:v>8.1199999999999992</c:v>
                </c:pt>
                <c:pt idx="9472">
                  <c:v>8.1199999999999992</c:v>
                </c:pt>
                <c:pt idx="9473">
                  <c:v>8.0950000000000006</c:v>
                </c:pt>
                <c:pt idx="9474">
                  <c:v>8.0950000000000006</c:v>
                </c:pt>
                <c:pt idx="9475">
                  <c:v>8.0950000000000006</c:v>
                </c:pt>
                <c:pt idx="9476">
                  <c:v>8.07</c:v>
                </c:pt>
                <c:pt idx="9477">
                  <c:v>8.0950000000000006</c:v>
                </c:pt>
                <c:pt idx="9478">
                  <c:v>8.07</c:v>
                </c:pt>
                <c:pt idx="9479">
                  <c:v>8.07</c:v>
                </c:pt>
                <c:pt idx="9480">
                  <c:v>8.07</c:v>
                </c:pt>
                <c:pt idx="9481">
                  <c:v>8.07</c:v>
                </c:pt>
                <c:pt idx="9482">
                  <c:v>8.07</c:v>
                </c:pt>
                <c:pt idx="9483">
                  <c:v>8.07</c:v>
                </c:pt>
                <c:pt idx="9484">
                  <c:v>8.0950000000000006</c:v>
                </c:pt>
                <c:pt idx="9485">
                  <c:v>8.0950000000000006</c:v>
                </c:pt>
                <c:pt idx="9486">
                  <c:v>8.0950000000000006</c:v>
                </c:pt>
                <c:pt idx="9487">
                  <c:v>8.0950000000000006</c:v>
                </c:pt>
                <c:pt idx="9488">
                  <c:v>8.0950000000000006</c:v>
                </c:pt>
                <c:pt idx="9489">
                  <c:v>8.1199999999999992</c:v>
                </c:pt>
                <c:pt idx="9490">
                  <c:v>8.1449999999999996</c:v>
                </c:pt>
                <c:pt idx="9491">
                  <c:v>8.17</c:v>
                </c:pt>
                <c:pt idx="9492">
                  <c:v>8.2200000000000006</c:v>
                </c:pt>
                <c:pt idx="9493">
                  <c:v>8.27</c:v>
                </c:pt>
                <c:pt idx="9494">
                  <c:v>8.3689999999999998</c:v>
                </c:pt>
                <c:pt idx="9495">
                  <c:v>8.4440000000000008</c:v>
                </c:pt>
                <c:pt idx="9496">
                  <c:v>8.5190000000000001</c:v>
                </c:pt>
                <c:pt idx="9497">
                  <c:v>8.5679999999999996</c:v>
                </c:pt>
                <c:pt idx="9498">
                  <c:v>8.6180000000000003</c:v>
                </c:pt>
                <c:pt idx="9499">
                  <c:v>8.6430000000000007</c:v>
                </c:pt>
                <c:pt idx="9500">
                  <c:v>8.6679999999999993</c:v>
                </c:pt>
                <c:pt idx="9501">
                  <c:v>8.7170000000000005</c:v>
                </c:pt>
                <c:pt idx="9502">
                  <c:v>8.7669999999999995</c:v>
                </c:pt>
                <c:pt idx="9503">
                  <c:v>8.7919999999999998</c:v>
                </c:pt>
                <c:pt idx="9504">
                  <c:v>8.7669999999999995</c:v>
                </c:pt>
                <c:pt idx="9505">
                  <c:v>8.7919999999999998</c:v>
                </c:pt>
                <c:pt idx="9506">
                  <c:v>8.7919999999999998</c:v>
                </c:pt>
                <c:pt idx="9507">
                  <c:v>8.7919999999999998</c:v>
                </c:pt>
                <c:pt idx="9508">
                  <c:v>8.8170000000000002</c:v>
                </c:pt>
                <c:pt idx="9509">
                  <c:v>8.8659999999999997</c:v>
                </c:pt>
                <c:pt idx="9510">
                  <c:v>8.9410000000000007</c:v>
                </c:pt>
                <c:pt idx="9511">
                  <c:v>9.0890000000000004</c:v>
                </c:pt>
                <c:pt idx="9512">
                  <c:v>9.0890000000000004</c:v>
                </c:pt>
                <c:pt idx="9513">
                  <c:v>9.0890000000000004</c:v>
                </c:pt>
                <c:pt idx="9514">
                  <c:v>9.0399999999999991</c:v>
                </c:pt>
                <c:pt idx="9515">
                  <c:v>8.9649999999999999</c:v>
                </c:pt>
                <c:pt idx="9516">
                  <c:v>8.9160000000000004</c:v>
                </c:pt>
                <c:pt idx="9517">
                  <c:v>8.8409999999999993</c:v>
                </c:pt>
                <c:pt idx="9518">
                  <c:v>8.8659999999999997</c:v>
                </c:pt>
                <c:pt idx="9519">
                  <c:v>8.8659999999999997</c:v>
                </c:pt>
                <c:pt idx="9520">
                  <c:v>8.9160000000000004</c:v>
                </c:pt>
                <c:pt idx="9521">
                  <c:v>8.891</c:v>
                </c:pt>
                <c:pt idx="9522">
                  <c:v>8.891</c:v>
                </c:pt>
                <c:pt idx="9523">
                  <c:v>8.7669999999999995</c:v>
                </c:pt>
                <c:pt idx="9524">
                  <c:v>8.7170000000000005</c:v>
                </c:pt>
                <c:pt idx="9525">
                  <c:v>8.6679999999999993</c:v>
                </c:pt>
                <c:pt idx="9526">
                  <c:v>8.6430000000000007</c:v>
                </c:pt>
                <c:pt idx="9527">
                  <c:v>8.6180000000000003</c:v>
                </c:pt>
                <c:pt idx="9528">
                  <c:v>8.5679999999999996</c:v>
                </c:pt>
                <c:pt idx="9529">
                  <c:v>8.5429999999999993</c:v>
                </c:pt>
                <c:pt idx="9530">
                  <c:v>8.5429999999999993</c:v>
                </c:pt>
                <c:pt idx="9531">
                  <c:v>8.5429999999999993</c:v>
                </c:pt>
                <c:pt idx="9532">
                  <c:v>8.5190000000000001</c:v>
                </c:pt>
                <c:pt idx="9533">
                  <c:v>8.4939999999999998</c:v>
                </c:pt>
                <c:pt idx="9534">
                  <c:v>8.4689999999999994</c:v>
                </c:pt>
                <c:pt idx="9535">
                  <c:v>8.4440000000000008</c:v>
                </c:pt>
                <c:pt idx="9536">
                  <c:v>8.4190000000000005</c:v>
                </c:pt>
                <c:pt idx="9537">
                  <c:v>8.4190000000000005</c:v>
                </c:pt>
                <c:pt idx="9538">
                  <c:v>8.4190000000000005</c:v>
                </c:pt>
                <c:pt idx="9539">
                  <c:v>8.3940000000000001</c:v>
                </c:pt>
                <c:pt idx="9540">
                  <c:v>8.3940000000000001</c:v>
                </c:pt>
                <c:pt idx="9541">
                  <c:v>8.3689999999999998</c:v>
                </c:pt>
                <c:pt idx="9542">
                  <c:v>8.3689999999999998</c:v>
                </c:pt>
                <c:pt idx="9543">
                  <c:v>8.3439999999999994</c:v>
                </c:pt>
                <c:pt idx="9544">
                  <c:v>8.3190000000000008</c:v>
                </c:pt>
                <c:pt idx="9545">
                  <c:v>8.3190000000000008</c:v>
                </c:pt>
                <c:pt idx="9546">
                  <c:v>8.2949999999999999</c:v>
                </c:pt>
                <c:pt idx="9547">
                  <c:v>8.2949999999999999</c:v>
                </c:pt>
                <c:pt idx="9548">
                  <c:v>8.27</c:v>
                </c:pt>
                <c:pt idx="9549">
                  <c:v>8.27</c:v>
                </c:pt>
                <c:pt idx="9550">
                  <c:v>8.2449999999999992</c:v>
                </c:pt>
                <c:pt idx="9551">
                  <c:v>8.2449999999999992</c:v>
                </c:pt>
                <c:pt idx="9552">
                  <c:v>8.2449999999999992</c:v>
                </c:pt>
                <c:pt idx="9553">
                  <c:v>8.2200000000000006</c:v>
                </c:pt>
                <c:pt idx="9554">
                  <c:v>8.2200000000000006</c:v>
                </c:pt>
                <c:pt idx="9555">
                  <c:v>8.1950000000000003</c:v>
                </c:pt>
                <c:pt idx="9556">
                  <c:v>8.1950000000000003</c:v>
                </c:pt>
                <c:pt idx="9557">
                  <c:v>8.1950000000000003</c:v>
                </c:pt>
                <c:pt idx="9558">
                  <c:v>8.17</c:v>
                </c:pt>
                <c:pt idx="9559">
                  <c:v>8.17</c:v>
                </c:pt>
                <c:pt idx="9560">
                  <c:v>8.17</c:v>
                </c:pt>
                <c:pt idx="9561">
                  <c:v>8.17</c:v>
                </c:pt>
                <c:pt idx="9562">
                  <c:v>8.17</c:v>
                </c:pt>
                <c:pt idx="9563">
                  <c:v>8.1449999999999996</c:v>
                </c:pt>
                <c:pt idx="9564">
                  <c:v>8.1449999999999996</c:v>
                </c:pt>
                <c:pt idx="9565">
                  <c:v>8.1449999999999996</c:v>
                </c:pt>
                <c:pt idx="9566">
                  <c:v>8.1449999999999996</c:v>
                </c:pt>
                <c:pt idx="9567">
                  <c:v>8.1449999999999996</c:v>
                </c:pt>
                <c:pt idx="9568">
                  <c:v>8.1449999999999996</c:v>
                </c:pt>
                <c:pt idx="9569">
                  <c:v>8.1449999999999996</c:v>
                </c:pt>
                <c:pt idx="9570">
                  <c:v>8.1449999999999996</c:v>
                </c:pt>
                <c:pt idx="9571">
                  <c:v>8.1449999999999996</c:v>
                </c:pt>
                <c:pt idx="9572">
                  <c:v>8.1449999999999996</c:v>
                </c:pt>
                <c:pt idx="9573">
                  <c:v>8.1449999999999996</c:v>
                </c:pt>
                <c:pt idx="9574">
                  <c:v>8.1199999999999992</c:v>
                </c:pt>
                <c:pt idx="9575">
                  <c:v>8.1199999999999992</c:v>
                </c:pt>
                <c:pt idx="9576">
                  <c:v>8.1199999999999992</c:v>
                </c:pt>
                <c:pt idx="9577">
                  <c:v>8.1199999999999992</c:v>
                </c:pt>
                <c:pt idx="9578">
                  <c:v>8.1199999999999992</c:v>
                </c:pt>
                <c:pt idx="9579">
                  <c:v>8.1199999999999992</c:v>
                </c:pt>
                <c:pt idx="9580">
                  <c:v>8.1449999999999996</c:v>
                </c:pt>
                <c:pt idx="9581">
                  <c:v>8.1449999999999996</c:v>
                </c:pt>
                <c:pt idx="9582">
                  <c:v>8.17</c:v>
                </c:pt>
                <c:pt idx="9583">
                  <c:v>8.17</c:v>
                </c:pt>
                <c:pt idx="9584">
                  <c:v>8.1950000000000003</c:v>
                </c:pt>
                <c:pt idx="9585">
                  <c:v>8.1950000000000003</c:v>
                </c:pt>
                <c:pt idx="9586">
                  <c:v>8.2200000000000006</c:v>
                </c:pt>
                <c:pt idx="9587">
                  <c:v>8.2449999999999992</c:v>
                </c:pt>
                <c:pt idx="9588">
                  <c:v>8.2949999999999999</c:v>
                </c:pt>
                <c:pt idx="9589">
                  <c:v>8.3439999999999994</c:v>
                </c:pt>
                <c:pt idx="9590">
                  <c:v>8.4440000000000008</c:v>
                </c:pt>
                <c:pt idx="9591">
                  <c:v>8.4939999999999998</c:v>
                </c:pt>
                <c:pt idx="9592">
                  <c:v>8.593</c:v>
                </c:pt>
                <c:pt idx="9593">
                  <c:v>8.6430000000000007</c:v>
                </c:pt>
                <c:pt idx="9594">
                  <c:v>8.6929999999999996</c:v>
                </c:pt>
                <c:pt idx="9595">
                  <c:v>8.7170000000000005</c:v>
                </c:pt>
                <c:pt idx="9596">
                  <c:v>8.7420000000000009</c:v>
                </c:pt>
                <c:pt idx="9597">
                  <c:v>8.7669999999999995</c:v>
                </c:pt>
                <c:pt idx="9598">
                  <c:v>8.7170000000000005</c:v>
                </c:pt>
                <c:pt idx="9599">
                  <c:v>8.7919999999999998</c:v>
                </c:pt>
                <c:pt idx="9600">
                  <c:v>8.9410000000000007</c:v>
                </c:pt>
                <c:pt idx="9601">
                  <c:v>9.0150000000000006</c:v>
                </c:pt>
                <c:pt idx="9602">
                  <c:v>9.0399999999999991</c:v>
                </c:pt>
                <c:pt idx="9603">
                  <c:v>9.0399999999999991</c:v>
                </c:pt>
                <c:pt idx="9604">
                  <c:v>9.0399999999999991</c:v>
                </c:pt>
                <c:pt idx="9605">
                  <c:v>9.0399999999999991</c:v>
                </c:pt>
                <c:pt idx="9606">
                  <c:v>9.0150000000000006</c:v>
                </c:pt>
                <c:pt idx="9607">
                  <c:v>8.9649999999999999</c:v>
                </c:pt>
                <c:pt idx="9608">
                  <c:v>8.99</c:v>
                </c:pt>
                <c:pt idx="9609">
                  <c:v>9.0399999999999991</c:v>
                </c:pt>
                <c:pt idx="9610">
                  <c:v>9.0150000000000006</c:v>
                </c:pt>
                <c:pt idx="9611">
                  <c:v>8.99</c:v>
                </c:pt>
                <c:pt idx="9612">
                  <c:v>8.9649999999999999</c:v>
                </c:pt>
                <c:pt idx="9613">
                  <c:v>8.9649999999999999</c:v>
                </c:pt>
                <c:pt idx="9614">
                  <c:v>8.99</c:v>
                </c:pt>
                <c:pt idx="9615">
                  <c:v>9.0399999999999991</c:v>
                </c:pt>
                <c:pt idx="9616">
                  <c:v>9.0399999999999991</c:v>
                </c:pt>
                <c:pt idx="9617">
                  <c:v>8.9649999999999999</c:v>
                </c:pt>
                <c:pt idx="9618">
                  <c:v>8.9410000000000007</c:v>
                </c:pt>
                <c:pt idx="9619">
                  <c:v>8.8409999999999993</c:v>
                </c:pt>
                <c:pt idx="9620">
                  <c:v>8.8409999999999993</c:v>
                </c:pt>
                <c:pt idx="9621">
                  <c:v>8.891</c:v>
                </c:pt>
                <c:pt idx="9622">
                  <c:v>8.891</c:v>
                </c:pt>
                <c:pt idx="9623">
                  <c:v>8.8659999999999997</c:v>
                </c:pt>
                <c:pt idx="9624">
                  <c:v>8.8170000000000002</c:v>
                </c:pt>
                <c:pt idx="9625">
                  <c:v>8.7669999999999995</c:v>
                </c:pt>
                <c:pt idx="9626">
                  <c:v>8.7170000000000005</c:v>
                </c:pt>
                <c:pt idx="9627">
                  <c:v>8.6679999999999993</c:v>
                </c:pt>
                <c:pt idx="9628">
                  <c:v>8.593</c:v>
                </c:pt>
                <c:pt idx="9629">
                  <c:v>8.5429999999999993</c:v>
                </c:pt>
                <c:pt idx="9630">
                  <c:v>8.5190000000000001</c:v>
                </c:pt>
                <c:pt idx="9631">
                  <c:v>8.4939999999999998</c:v>
                </c:pt>
                <c:pt idx="9632">
                  <c:v>8.4440000000000008</c:v>
                </c:pt>
                <c:pt idx="9633">
                  <c:v>8.4440000000000008</c:v>
                </c:pt>
                <c:pt idx="9634">
                  <c:v>8.4440000000000008</c:v>
                </c:pt>
                <c:pt idx="9635">
                  <c:v>8.4440000000000008</c:v>
                </c:pt>
                <c:pt idx="9636">
                  <c:v>8.4190000000000005</c:v>
                </c:pt>
                <c:pt idx="9637">
                  <c:v>8.3940000000000001</c:v>
                </c:pt>
                <c:pt idx="9638">
                  <c:v>8.3940000000000001</c:v>
                </c:pt>
                <c:pt idx="9639">
                  <c:v>8.3689999999999998</c:v>
                </c:pt>
                <c:pt idx="9640">
                  <c:v>8.3439999999999994</c:v>
                </c:pt>
                <c:pt idx="9641">
                  <c:v>8.3439999999999994</c:v>
                </c:pt>
                <c:pt idx="9642">
                  <c:v>8.3439999999999994</c:v>
                </c:pt>
                <c:pt idx="9643">
                  <c:v>8.3190000000000008</c:v>
                </c:pt>
                <c:pt idx="9644">
                  <c:v>8.3190000000000008</c:v>
                </c:pt>
                <c:pt idx="9645">
                  <c:v>8.3190000000000008</c:v>
                </c:pt>
                <c:pt idx="9646">
                  <c:v>8.2949999999999999</c:v>
                </c:pt>
                <c:pt idx="9647">
                  <c:v>8.2949999999999999</c:v>
                </c:pt>
                <c:pt idx="9648">
                  <c:v>8.2949999999999999</c:v>
                </c:pt>
                <c:pt idx="9649">
                  <c:v>8.27</c:v>
                </c:pt>
                <c:pt idx="9650">
                  <c:v>8.27</c:v>
                </c:pt>
                <c:pt idx="9651">
                  <c:v>8.27</c:v>
                </c:pt>
                <c:pt idx="9652">
                  <c:v>8.2449999999999992</c:v>
                </c:pt>
                <c:pt idx="9653">
                  <c:v>8.2449999999999992</c:v>
                </c:pt>
                <c:pt idx="9654">
                  <c:v>8.2449999999999992</c:v>
                </c:pt>
                <c:pt idx="9655">
                  <c:v>8.2449999999999992</c:v>
                </c:pt>
                <c:pt idx="9656">
                  <c:v>8.2449999999999992</c:v>
                </c:pt>
                <c:pt idx="9657">
                  <c:v>8.2200000000000006</c:v>
                </c:pt>
                <c:pt idx="9658">
                  <c:v>8.2449999999999992</c:v>
                </c:pt>
                <c:pt idx="9659">
                  <c:v>8.2200000000000006</c:v>
                </c:pt>
                <c:pt idx="9660">
                  <c:v>8.2200000000000006</c:v>
                </c:pt>
                <c:pt idx="9661">
                  <c:v>8.2200000000000006</c:v>
                </c:pt>
                <c:pt idx="9662">
                  <c:v>8.2200000000000006</c:v>
                </c:pt>
                <c:pt idx="9663">
                  <c:v>8.2200000000000006</c:v>
                </c:pt>
                <c:pt idx="9664">
                  <c:v>8.2200000000000006</c:v>
                </c:pt>
                <c:pt idx="9665">
                  <c:v>8.2200000000000006</c:v>
                </c:pt>
                <c:pt idx="9666">
                  <c:v>8.1950000000000003</c:v>
                </c:pt>
                <c:pt idx="9667">
                  <c:v>8.1950000000000003</c:v>
                </c:pt>
                <c:pt idx="9668">
                  <c:v>8.1950000000000003</c:v>
                </c:pt>
                <c:pt idx="9669">
                  <c:v>8.1950000000000003</c:v>
                </c:pt>
                <c:pt idx="9670">
                  <c:v>8.1950000000000003</c:v>
                </c:pt>
                <c:pt idx="9671">
                  <c:v>8.1950000000000003</c:v>
                </c:pt>
                <c:pt idx="9672">
                  <c:v>8.1950000000000003</c:v>
                </c:pt>
                <c:pt idx="9673">
                  <c:v>8.1950000000000003</c:v>
                </c:pt>
                <c:pt idx="9674">
                  <c:v>8.2200000000000006</c:v>
                </c:pt>
                <c:pt idx="9675">
                  <c:v>8.2200000000000006</c:v>
                </c:pt>
                <c:pt idx="9676">
                  <c:v>8.2449999999999992</c:v>
                </c:pt>
                <c:pt idx="9677">
                  <c:v>8.2449999999999992</c:v>
                </c:pt>
                <c:pt idx="9678">
                  <c:v>8.2449999999999992</c:v>
                </c:pt>
                <c:pt idx="9679">
                  <c:v>8.27</c:v>
                </c:pt>
                <c:pt idx="9680">
                  <c:v>8.27</c:v>
                </c:pt>
                <c:pt idx="9681">
                  <c:v>8.27</c:v>
                </c:pt>
                <c:pt idx="9682">
                  <c:v>8.2949999999999999</c:v>
                </c:pt>
                <c:pt idx="9683">
                  <c:v>8.2949999999999999</c:v>
                </c:pt>
                <c:pt idx="9684">
                  <c:v>8.3439999999999994</c:v>
                </c:pt>
                <c:pt idx="9685">
                  <c:v>8.3940000000000001</c:v>
                </c:pt>
                <c:pt idx="9686">
                  <c:v>8.4440000000000008</c:v>
                </c:pt>
                <c:pt idx="9687">
                  <c:v>8.5190000000000001</c:v>
                </c:pt>
                <c:pt idx="9688">
                  <c:v>8.593</c:v>
                </c:pt>
                <c:pt idx="9689">
                  <c:v>8.6430000000000007</c:v>
                </c:pt>
                <c:pt idx="9690">
                  <c:v>8.6679999999999993</c:v>
                </c:pt>
                <c:pt idx="9691">
                  <c:v>8.7170000000000005</c:v>
                </c:pt>
                <c:pt idx="9692">
                  <c:v>8.7669999999999995</c:v>
                </c:pt>
                <c:pt idx="9693">
                  <c:v>8.8170000000000002</c:v>
                </c:pt>
                <c:pt idx="9694">
                  <c:v>8.8659999999999997</c:v>
                </c:pt>
                <c:pt idx="9695">
                  <c:v>8.9160000000000004</c:v>
                </c:pt>
                <c:pt idx="9696">
                  <c:v>8.9649999999999999</c:v>
                </c:pt>
                <c:pt idx="9697">
                  <c:v>8.99</c:v>
                </c:pt>
                <c:pt idx="9698">
                  <c:v>9.0150000000000006</c:v>
                </c:pt>
                <c:pt idx="9699">
                  <c:v>9.0399999999999991</c:v>
                </c:pt>
                <c:pt idx="9700">
                  <c:v>9.0890000000000004</c:v>
                </c:pt>
                <c:pt idx="9701">
                  <c:v>9.1389999999999993</c:v>
                </c:pt>
                <c:pt idx="9702">
                  <c:v>9.1630000000000003</c:v>
                </c:pt>
                <c:pt idx="9703">
                  <c:v>9.1630000000000003</c:v>
                </c:pt>
                <c:pt idx="9704">
                  <c:v>9.1630000000000003</c:v>
                </c:pt>
                <c:pt idx="9705">
                  <c:v>9.2129999999999992</c:v>
                </c:pt>
                <c:pt idx="9706">
                  <c:v>9.2129999999999992</c:v>
                </c:pt>
                <c:pt idx="9707">
                  <c:v>9.2129999999999992</c:v>
                </c:pt>
                <c:pt idx="9708">
                  <c:v>9.2129999999999992</c:v>
                </c:pt>
                <c:pt idx="9709">
                  <c:v>9.2129999999999992</c:v>
                </c:pt>
                <c:pt idx="9710">
                  <c:v>9.1880000000000006</c:v>
                </c:pt>
                <c:pt idx="9711">
                  <c:v>9.1880000000000006</c:v>
                </c:pt>
                <c:pt idx="9712">
                  <c:v>9.1630000000000003</c:v>
                </c:pt>
                <c:pt idx="9713">
                  <c:v>9.1630000000000003</c:v>
                </c:pt>
                <c:pt idx="9714">
                  <c:v>9.1140000000000008</c:v>
                </c:pt>
                <c:pt idx="9715">
                  <c:v>9.0399999999999991</c:v>
                </c:pt>
                <c:pt idx="9716">
                  <c:v>8.9649999999999999</c:v>
                </c:pt>
                <c:pt idx="9717">
                  <c:v>8.9410000000000007</c:v>
                </c:pt>
                <c:pt idx="9718">
                  <c:v>8.9410000000000007</c:v>
                </c:pt>
                <c:pt idx="9719">
                  <c:v>8.8659999999999997</c:v>
                </c:pt>
                <c:pt idx="9720">
                  <c:v>8.7919999999999998</c:v>
                </c:pt>
                <c:pt idx="9721">
                  <c:v>8.7420000000000009</c:v>
                </c:pt>
                <c:pt idx="9722">
                  <c:v>8.7420000000000009</c:v>
                </c:pt>
                <c:pt idx="9723">
                  <c:v>8.7170000000000005</c:v>
                </c:pt>
                <c:pt idx="9724">
                  <c:v>8.6929999999999996</c:v>
                </c:pt>
                <c:pt idx="9725">
                  <c:v>8.6929999999999996</c:v>
                </c:pt>
                <c:pt idx="9726">
                  <c:v>8.6679999999999993</c:v>
                </c:pt>
                <c:pt idx="9727">
                  <c:v>8.6430000000000007</c:v>
                </c:pt>
                <c:pt idx="9728">
                  <c:v>8.6430000000000007</c:v>
                </c:pt>
                <c:pt idx="9729">
                  <c:v>8.6430000000000007</c:v>
                </c:pt>
                <c:pt idx="9730">
                  <c:v>8.6180000000000003</c:v>
                </c:pt>
                <c:pt idx="9731">
                  <c:v>8.593</c:v>
                </c:pt>
                <c:pt idx="9732">
                  <c:v>8.5429999999999993</c:v>
                </c:pt>
                <c:pt idx="9733">
                  <c:v>8.4939999999999998</c:v>
                </c:pt>
                <c:pt idx="9734">
                  <c:v>8.4689999999999994</c:v>
                </c:pt>
                <c:pt idx="9735">
                  <c:v>8.4689999999999994</c:v>
                </c:pt>
                <c:pt idx="9736">
                  <c:v>8.4440000000000008</c:v>
                </c:pt>
                <c:pt idx="9737">
                  <c:v>8.4440000000000008</c:v>
                </c:pt>
                <c:pt idx="9738">
                  <c:v>8.4440000000000008</c:v>
                </c:pt>
                <c:pt idx="9739">
                  <c:v>8.4689999999999994</c:v>
                </c:pt>
                <c:pt idx="9740">
                  <c:v>8.4689999999999994</c:v>
                </c:pt>
                <c:pt idx="9741">
                  <c:v>8.4689999999999994</c:v>
                </c:pt>
                <c:pt idx="9742">
                  <c:v>8.4939999999999998</c:v>
                </c:pt>
                <c:pt idx="9743">
                  <c:v>8.4689999999999994</c:v>
                </c:pt>
                <c:pt idx="9744">
                  <c:v>8.4440000000000008</c:v>
                </c:pt>
                <c:pt idx="9745">
                  <c:v>8.4190000000000005</c:v>
                </c:pt>
                <c:pt idx="9746">
                  <c:v>8.3940000000000001</c:v>
                </c:pt>
                <c:pt idx="9747">
                  <c:v>8.3689999999999998</c:v>
                </c:pt>
                <c:pt idx="9748">
                  <c:v>8.3689999999999998</c:v>
                </c:pt>
                <c:pt idx="9749">
                  <c:v>8.3439999999999994</c:v>
                </c:pt>
                <c:pt idx="9750">
                  <c:v>8.3439999999999994</c:v>
                </c:pt>
                <c:pt idx="9751">
                  <c:v>8.3439999999999994</c:v>
                </c:pt>
                <c:pt idx="9752">
                  <c:v>8.3439999999999994</c:v>
                </c:pt>
                <c:pt idx="9753">
                  <c:v>8.3439999999999994</c:v>
                </c:pt>
                <c:pt idx="9754">
                  <c:v>8.3190000000000008</c:v>
                </c:pt>
                <c:pt idx="9755">
                  <c:v>8.3190000000000008</c:v>
                </c:pt>
                <c:pt idx="9756">
                  <c:v>8.2949999999999999</c:v>
                </c:pt>
                <c:pt idx="9757">
                  <c:v>8.2949999999999999</c:v>
                </c:pt>
                <c:pt idx="9758">
                  <c:v>8.27</c:v>
                </c:pt>
                <c:pt idx="9759">
                  <c:v>8.2949999999999999</c:v>
                </c:pt>
                <c:pt idx="9760">
                  <c:v>8.2949999999999999</c:v>
                </c:pt>
                <c:pt idx="9761">
                  <c:v>8.2949999999999999</c:v>
                </c:pt>
                <c:pt idx="9762">
                  <c:v>8.2949999999999999</c:v>
                </c:pt>
                <c:pt idx="9763">
                  <c:v>8.2949999999999999</c:v>
                </c:pt>
                <c:pt idx="9764">
                  <c:v>8.2949999999999999</c:v>
                </c:pt>
                <c:pt idx="9765">
                  <c:v>8.2949999999999999</c:v>
                </c:pt>
                <c:pt idx="9766">
                  <c:v>8.27</c:v>
                </c:pt>
                <c:pt idx="9767">
                  <c:v>8.2449999999999992</c:v>
                </c:pt>
                <c:pt idx="9768">
                  <c:v>8.2449999999999992</c:v>
                </c:pt>
                <c:pt idx="9769">
                  <c:v>8.2449999999999992</c:v>
                </c:pt>
                <c:pt idx="9770">
                  <c:v>8.2449999999999992</c:v>
                </c:pt>
                <c:pt idx="9771">
                  <c:v>8.2449999999999992</c:v>
                </c:pt>
                <c:pt idx="9772">
                  <c:v>8.2449999999999992</c:v>
                </c:pt>
                <c:pt idx="9773">
                  <c:v>8.2449999999999992</c:v>
                </c:pt>
                <c:pt idx="9774">
                  <c:v>8.2449999999999992</c:v>
                </c:pt>
                <c:pt idx="9775">
                  <c:v>8.27</c:v>
                </c:pt>
                <c:pt idx="9776">
                  <c:v>8.2949999999999999</c:v>
                </c:pt>
                <c:pt idx="9777">
                  <c:v>8.3190000000000008</c:v>
                </c:pt>
                <c:pt idx="9778">
                  <c:v>8.3190000000000008</c:v>
                </c:pt>
                <c:pt idx="9779">
                  <c:v>8.3439999999999994</c:v>
                </c:pt>
                <c:pt idx="9780">
                  <c:v>8.3940000000000001</c:v>
                </c:pt>
                <c:pt idx="9781">
                  <c:v>8.4689999999999994</c:v>
                </c:pt>
                <c:pt idx="9782">
                  <c:v>8.5429999999999993</c:v>
                </c:pt>
                <c:pt idx="9783">
                  <c:v>8.593</c:v>
                </c:pt>
                <c:pt idx="9784">
                  <c:v>8.6180000000000003</c:v>
                </c:pt>
                <c:pt idx="9785">
                  <c:v>8.6430000000000007</c:v>
                </c:pt>
                <c:pt idx="9786">
                  <c:v>8.6929999999999996</c:v>
                </c:pt>
                <c:pt idx="9787">
                  <c:v>8.6929999999999996</c:v>
                </c:pt>
                <c:pt idx="9788">
                  <c:v>8.7420000000000009</c:v>
                </c:pt>
                <c:pt idx="9789">
                  <c:v>8.7669999999999995</c:v>
                </c:pt>
                <c:pt idx="9790">
                  <c:v>8.7420000000000009</c:v>
                </c:pt>
                <c:pt idx="9791">
                  <c:v>8.7420000000000009</c:v>
                </c:pt>
                <c:pt idx="9792">
                  <c:v>8.7420000000000009</c:v>
                </c:pt>
                <c:pt idx="9793">
                  <c:v>8.7919999999999998</c:v>
                </c:pt>
                <c:pt idx="9794">
                  <c:v>8.8170000000000002</c:v>
                </c:pt>
                <c:pt idx="9795">
                  <c:v>8.8170000000000002</c:v>
                </c:pt>
                <c:pt idx="9796">
                  <c:v>8.7669999999999995</c:v>
                </c:pt>
                <c:pt idx="9797">
                  <c:v>8.8409999999999993</c:v>
                </c:pt>
                <c:pt idx="9798">
                  <c:v>8.8409999999999993</c:v>
                </c:pt>
                <c:pt idx="9799">
                  <c:v>8.8409999999999993</c:v>
                </c:pt>
                <c:pt idx="9800">
                  <c:v>8.7919999999999998</c:v>
                </c:pt>
                <c:pt idx="9801">
                  <c:v>8.7669999999999995</c:v>
                </c:pt>
                <c:pt idx="9802">
                  <c:v>8.7669999999999995</c:v>
                </c:pt>
                <c:pt idx="9803">
                  <c:v>8.7669999999999995</c:v>
                </c:pt>
                <c:pt idx="9804">
                  <c:v>8.7669999999999995</c:v>
                </c:pt>
                <c:pt idx="9805">
                  <c:v>8.7669999999999995</c:v>
                </c:pt>
                <c:pt idx="9806">
                  <c:v>8.7420000000000009</c:v>
                </c:pt>
                <c:pt idx="9807">
                  <c:v>8.6929999999999996</c:v>
                </c:pt>
                <c:pt idx="9808">
                  <c:v>8.6679999999999993</c:v>
                </c:pt>
                <c:pt idx="9809">
                  <c:v>8.6929999999999996</c:v>
                </c:pt>
                <c:pt idx="9810">
                  <c:v>8.7170000000000005</c:v>
                </c:pt>
                <c:pt idx="9811">
                  <c:v>8.6929999999999996</c:v>
                </c:pt>
                <c:pt idx="9812">
                  <c:v>8.6679999999999993</c:v>
                </c:pt>
                <c:pt idx="9813">
                  <c:v>8.6430000000000007</c:v>
                </c:pt>
                <c:pt idx="9814">
                  <c:v>8.593</c:v>
                </c:pt>
                <c:pt idx="9815">
                  <c:v>8.593</c:v>
                </c:pt>
                <c:pt idx="9816">
                  <c:v>8.593</c:v>
                </c:pt>
                <c:pt idx="9817">
                  <c:v>8.593</c:v>
                </c:pt>
                <c:pt idx="9818">
                  <c:v>8.593</c:v>
                </c:pt>
                <c:pt idx="9819">
                  <c:v>8.5679999999999996</c:v>
                </c:pt>
                <c:pt idx="9820">
                  <c:v>8.593</c:v>
                </c:pt>
                <c:pt idx="9821">
                  <c:v>8.5679999999999996</c:v>
                </c:pt>
                <c:pt idx="9822">
                  <c:v>8.5679999999999996</c:v>
                </c:pt>
                <c:pt idx="9823">
                  <c:v>8.5429999999999993</c:v>
                </c:pt>
                <c:pt idx="9824">
                  <c:v>8.5190000000000001</c:v>
                </c:pt>
                <c:pt idx="9825">
                  <c:v>8.4939999999999998</c:v>
                </c:pt>
                <c:pt idx="9826">
                  <c:v>8.4939999999999998</c:v>
                </c:pt>
                <c:pt idx="9827">
                  <c:v>8.5190000000000001</c:v>
                </c:pt>
                <c:pt idx="9828">
                  <c:v>8.5190000000000001</c:v>
                </c:pt>
                <c:pt idx="9829">
                  <c:v>8.4939999999999998</c:v>
                </c:pt>
                <c:pt idx="9830">
                  <c:v>8.4440000000000008</c:v>
                </c:pt>
                <c:pt idx="9831">
                  <c:v>8.4440000000000008</c:v>
                </c:pt>
                <c:pt idx="9832">
                  <c:v>8.4440000000000008</c:v>
                </c:pt>
                <c:pt idx="9833">
                  <c:v>8.4440000000000008</c:v>
                </c:pt>
                <c:pt idx="9834">
                  <c:v>8.4440000000000008</c:v>
                </c:pt>
                <c:pt idx="9835">
                  <c:v>8.4190000000000005</c:v>
                </c:pt>
                <c:pt idx="9836">
                  <c:v>8.3940000000000001</c:v>
                </c:pt>
                <c:pt idx="9837">
                  <c:v>8.3689999999999998</c:v>
                </c:pt>
                <c:pt idx="9838">
                  <c:v>8.3689999999999998</c:v>
                </c:pt>
                <c:pt idx="9839">
                  <c:v>8.3439999999999994</c:v>
                </c:pt>
                <c:pt idx="9840">
                  <c:v>8.3190000000000008</c:v>
                </c:pt>
                <c:pt idx="9841">
                  <c:v>8.3190000000000008</c:v>
                </c:pt>
                <c:pt idx="9842">
                  <c:v>8.2949999999999999</c:v>
                </c:pt>
                <c:pt idx="9843">
                  <c:v>8.27</c:v>
                </c:pt>
                <c:pt idx="9844">
                  <c:v>8.27</c:v>
                </c:pt>
                <c:pt idx="9845">
                  <c:v>8.27</c:v>
                </c:pt>
                <c:pt idx="9846">
                  <c:v>8.27</c:v>
                </c:pt>
                <c:pt idx="9847">
                  <c:v>8.2449999999999992</c:v>
                </c:pt>
                <c:pt idx="9848">
                  <c:v>8.2449999999999992</c:v>
                </c:pt>
                <c:pt idx="9849">
                  <c:v>8.2449999999999992</c:v>
                </c:pt>
                <c:pt idx="9850">
                  <c:v>8.2449999999999992</c:v>
                </c:pt>
                <c:pt idx="9851">
                  <c:v>8.2449999999999992</c:v>
                </c:pt>
                <c:pt idx="9852">
                  <c:v>8.2449999999999992</c:v>
                </c:pt>
                <c:pt idx="9853">
                  <c:v>8.2200000000000006</c:v>
                </c:pt>
                <c:pt idx="9854">
                  <c:v>8.2200000000000006</c:v>
                </c:pt>
                <c:pt idx="9855">
                  <c:v>8.2200000000000006</c:v>
                </c:pt>
                <c:pt idx="9856">
                  <c:v>8.1950000000000003</c:v>
                </c:pt>
                <c:pt idx="9857">
                  <c:v>8.1950000000000003</c:v>
                </c:pt>
                <c:pt idx="9858">
                  <c:v>8.1950000000000003</c:v>
                </c:pt>
                <c:pt idx="9859">
                  <c:v>8.1950000000000003</c:v>
                </c:pt>
                <c:pt idx="9860">
                  <c:v>8.1950000000000003</c:v>
                </c:pt>
                <c:pt idx="9861">
                  <c:v>8.1950000000000003</c:v>
                </c:pt>
                <c:pt idx="9862">
                  <c:v>8.1950000000000003</c:v>
                </c:pt>
                <c:pt idx="9863">
                  <c:v>8.17</c:v>
                </c:pt>
                <c:pt idx="9864">
                  <c:v>8.17</c:v>
                </c:pt>
                <c:pt idx="9865">
                  <c:v>8.17</c:v>
                </c:pt>
                <c:pt idx="9866">
                  <c:v>8.17</c:v>
                </c:pt>
                <c:pt idx="9867">
                  <c:v>8.17</c:v>
                </c:pt>
                <c:pt idx="9868">
                  <c:v>8.17</c:v>
                </c:pt>
                <c:pt idx="9869">
                  <c:v>8.17</c:v>
                </c:pt>
                <c:pt idx="9870">
                  <c:v>8.1950000000000003</c:v>
                </c:pt>
                <c:pt idx="9871">
                  <c:v>8.17</c:v>
                </c:pt>
                <c:pt idx="9872">
                  <c:v>8.17</c:v>
                </c:pt>
                <c:pt idx="9873">
                  <c:v>8.1950000000000003</c:v>
                </c:pt>
                <c:pt idx="9874">
                  <c:v>8.1950000000000003</c:v>
                </c:pt>
                <c:pt idx="9875">
                  <c:v>8.1950000000000003</c:v>
                </c:pt>
                <c:pt idx="9876">
                  <c:v>8.2449999999999992</c:v>
                </c:pt>
                <c:pt idx="9877">
                  <c:v>8.2949999999999999</c:v>
                </c:pt>
                <c:pt idx="9878">
                  <c:v>8.3439999999999994</c:v>
                </c:pt>
                <c:pt idx="9879">
                  <c:v>8.3940000000000001</c:v>
                </c:pt>
                <c:pt idx="9880">
                  <c:v>8.4689999999999994</c:v>
                </c:pt>
                <c:pt idx="9881">
                  <c:v>8.5190000000000001</c:v>
                </c:pt>
                <c:pt idx="9882">
                  <c:v>8.5679999999999996</c:v>
                </c:pt>
                <c:pt idx="9883">
                  <c:v>8.6180000000000003</c:v>
                </c:pt>
                <c:pt idx="9884">
                  <c:v>8.6430000000000007</c:v>
                </c:pt>
                <c:pt idx="9885">
                  <c:v>8.6929999999999996</c:v>
                </c:pt>
                <c:pt idx="9886">
                  <c:v>8.7170000000000005</c:v>
                </c:pt>
                <c:pt idx="9887">
                  <c:v>8.7669999999999995</c:v>
                </c:pt>
                <c:pt idx="9888">
                  <c:v>8.8409999999999993</c:v>
                </c:pt>
                <c:pt idx="9889">
                  <c:v>8.891</c:v>
                </c:pt>
                <c:pt idx="9890">
                  <c:v>8.9160000000000004</c:v>
                </c:pt>
                <c:pt idx="9891">
                  <c:v>8.9410000000000007</c:v>
                </c:pt>
                <c:pt idx="9892">
                  <c:v>8.9160000000000004</c:v>
                </c:pt>
                <c:pt idx="9893">
                  <c:v>8.9160000000000004</c:v>
                </c:pt>
                <c:pt idx="9894">
                  <c:v>8.9410000000000007</c:v>
                </c:pt>
                <c:pt idx="9895">
                  <c:v>8.9649999999999999</c:v>
                </c:pt>
                <c:pt idx="9896">
                  <c:v>8.9649999999999999</c:v>
                </c:pt>
                <c:pt idx="9897">
                  <c:v>8.9410000000000007</c:v>
                </c:pt>
                <c:pt idx="9898">
                  <c:v>8.9410000000000007</c:v>
                </c:pt>
                <c:pt idx="9899">
                  <c:v>8.9410000000000007</c:v>
                </c:pt>
                <c:pt idx="9900">
                  <c:v>8.9160000000000004</c:v>
                </c:pt>
                <c:pt idx="9901">
                  <c:v>8.9160000000000004</c:v>
                </c:pt>
                <c:pt idx="9902">
                  <c:v>8.891</c:v>
                </c:pt>
                <c:pt idx="9903">
                  <c:v>8.8659999999999997</c:v>
                </c:pt>
                <c:pt idx="9904">
                  <c:v>8.8659999999999997</c:v>
                </c:pt>
                <c:pt idx="9905">
                  <c:v>8.8170000000000002</c:v>
                </c:pt>
                <c:pt idx="9906">
                  <c:v>8.7170000000000005</c:v>
                </c:pt>
                <c:pt idx="9907">
                  <c:v>8.7420000000000009</c:v>
                </c:pt>
                <c:pt idx="9908">
                  <c:v>8.7420000000000009</c:v>
                </c:pt>
                <c:pt idx="9909">
                  <c:v>8.7420000000000009</c:v>
                </c:pt>
                <c:pt idx="9910">
                  <c:v>8.6929999999999996</c:v>
                </c:pt>
                <c:pt idx="9911">
                  <c:v>8.6430000000000007</c:v>
                </c:pt>
                <c:pt idx="9912">
                  <c:v>8.593</c:v>
                </c:pt>
                <c:pt idx="9913">
                  <c:v>8.5679999999999996</c:v>
                </c:pt>
                <c:pt idx="9914">
                  <c:v>8.5679999999999996</c:v>
                </c:pt>
                <c:pt idx="9915">
                  <c:v>8.5429999999999993</c:v>
                </c:pt>
                <c:pt idx="9916">
                  <c:v>8.5190000000000001</c:v>
                </c:pt>
                <c:pt idx="9917">
                  <c:v>8.4939999999999998</c:v>
                </c:pt>
                <c:pt idx="9918">
                  <c:v>8.4689999999999994</c:v>
                </c:pt>
                <c:pt idx="9919">
                  <c:v>8.4440000000000008</c:v>
                </c:pt>
                <c:pt idx="9920">
                  <c:v>8.3940000000000001</c:v>
                </c:pt>
                <c:pt idx="9921">
                  <c:v>8.3689999999999998</c:v>
                </c:pt>
                <c:pt idx="9922">
                  <c:v>8.3439999999999994</c:v>
                </c:pt>
                <c:pt idx="9923">
                  <c:v>8.3439999999999994</c:v>
                </c:pt>
                <c:pt idx="9924">
                  <c:v>8.3190000000000008</c:v>
                </c:pt>
                <c:pt idx="9925">
                  <c:v>8.3190000000000008</c:v>
                </c:pt>
                <c:pt idx="9926">
                  <c:v>8.2949999999999999</c:v>
                </c:pt>
                <c:pt idx="9927">
                  <c:v>8.2949999999999999</c:v>
                </c:pt>
                <c:pt idx="9928">
                  <c:v>8.2949999999999999</c:v>
                </c:pt>
                <c:pt idx="9929">
                  <c:v>8.27</c:v>
                </c:pt>
                <c:pt idx="9930">
                  <c:v>8.2449999999999992</c:v>
                </c:pt>
                <c:pt idx="9931">
                  <c:v>8.2449999999999992</c:v>
                </c:pt>
                <c:pt idx="9932">
                  <c:v>8.2200000000000006</c:v>
                </c:pt>
                <c:pt idx="9933">
                  <c:v>8.1950000000000003</c:v>
                </c:pt>
                <c:pt idx="9934">
                  <c:v>8.1950000000000003</c:v>
                </c:pt>
                <c:pt idx="9935">
                  <c:v>8.1950000000000003</c:v>
                </c:pt>
                <c:pt idx="9936">
                  <c:v>8.17</c:v>
                </c:pt>
                <c:pt idx="9937">
                  <c:v>8.1449999999999996</c:v>
                </c:pt>
                <c:pt idx="9938">
                  <c:v>8.1449999999999996</c:v>
                </c:pt>
                <c:pt idx="9939">
                  <c:v>8.1449999999999996</c:v>
                </c:pt>
                <c:pt idx="9940">
                  <c:v>8.1449999999999996</c:v>
                </c:pt>
                <c:pt idx="9941">
                  <c:v>8.1449999999999996</c:v>
                </c:pt>
                <c:pt idx="9942">
                  <c:v>8.1449999999999996</c:v>
                </c:pt>
                <c:pt idx="9943">
                  <c:v>8.1449999999999996</c:v>
                </c:pt>
                <c:pt idx="9944">
                  <c:v>8.1449999999999996</c:v>
                </c:pt>
                <c:pt idx="9945">
                  <c:v>8.1449999999999996</c:v>
                </c:pt>
                <c:pt idx="9946">
                  <c:v>8.1449999999999996</c:v>
                </c:pt>
                <c:pt idx="9947">
                  <c:v>8.1449999999999996</c:v>
                </c:pt>
                <c:pt idx="9948">
                  <c:v>8.1449999999999996</c:v>
                </c:pt>
                <c:pt idx="9949">
                  <c:v>8.1449999999999996</c:v>
                </c:pt>
                <c:pt idx="9950">
                  <c:v>8.1199999999999992</c:v>
                </c:pt>
                <c:pt idx="9951">
                  <c:v>8.1199999999999992</c:v>
                </c:pt>
                <c:pt idx="9952">
                  <c:v>8.1449999999999996</c:v>
                </c:pt>
                <c:pt idx="9953">
                  <c:v>8.17</c:v>
                </c:pt>
                <c:pt idx="9954">
                  <c:v>8.2200000000000006</c:v>
                </c:pt>
                <c:pt idx="9955">
                  <c:v>8.2449999999999992</c:v>
                </c:pt>
                <c:pt idx="9956">
                  <c:v>8.2200000000000006</c:v>
                </c:pt>
                <c:pt idx="9957">
                  <c:v>8.2200000000000006</c:v>
                </c:pt>
                <c:pt idx="9958">
                  <c:v>8.1950000000000003</c:v>
                </c:pt>
                <c:pt idx="9959">
                  <c:v>8.17</c:v>
                </c:pt>
                <c:pt idx="9960">
                  <c:v>8.17</c:v>
                </c:pt>
                <c:pt idx="9961">
                  <c:v>8.1449999999999996</c:v>
                </c:pt>
                <c:pt idx="9962">
                  <c:v>8.1449999999999996</c:v>
                </c:pt>
                <c:pt idx="9963">
                  <c:v>8.1199999999999992</c:v>
                </c:pt>
                <c:pt idx="9964">
                  <c:v>8.1199999999999992</c:v>
                </c:pt>
                <c:pt idx="9965">
                  <c:v>8.1449999999999996</c:v>
                </c:pt>
                <c:pt idx="9966">
                  <c:v>8.1449999999999996</c:v>
                </c:pt>
                <c:pt idx="9967">
                  <c:v>8.1449999999999996</c:v>
                </c:pt>
                <c:pt idx="9968">
                  <c:v>8.1449999999999996</c:v>
                </c:pt>
                <c:pt idx="9969">
                  <c:v>8.17</c:v>
                </c:pt>
                <c:pt idx="9970">
                  <c:v>8.1950000000000003</c:v>
                </c:pt>
                <c:pt idx="9971">
                  <c:v>8.2449999999999992</c:v>
                </c:pt>
                <c:pt idx="9972">
                  <c:v>8.2949999999999999</c:v>
                </c:pt>
                <c:pt idx="9973">
                  <c:v>8.3439999999999994</c:v>
                </c:pt>
                <c:pt idx="9974">
                  <c:v>8.4440000000000008</c:v>
                </c:pt>
                <c:pt idx="9975">
                  <c:v>8.4939999999999998</c:v>
                </c:pt>
                <c:pt idx="9976">
                  <c:v>8.5429999999999993</c:v>
                </c:pt>
                <c:pt idx="9977">
                  <c:v>8.593</c:v>
                </c:pt>
                <c:pt idx="9978">
                  <c:v>8.6430000000000007</c:v>
                </c:pt>
                <c:pt idx="9979">
                  <c:v>8.6929999999999996</c:v>
                </c:pt>
                <c:pt idx="9980">
                  <c:v>8.7170000000000005</c:v>
                </c:pt>
                <c:pt idx="9981">
                  <c:v>8.7669999999999995</c:v>
                </c:pt>
                <c:pt idx="9982">
                  <c:v>8.7919999999999998</c:v>
                </c:pt>
                <c:pt idx="9983">
                  <c:v>8.8170000000000002</c:v>
                </c:pt>
                <c:pt idx="9984">
                  <c:v>8.8409999999999993</c:v>
                </c:pt>
                <c:pt idx="9985">
                  <c:v>8.9160000000000004</c:v>
                </c:pt>
                <c:pt idx="9986">
                  <c:v>8.9160000000000004</c:v>
                </c:pt>
                <c:pt idx="9987">
                  <c:v>8.9160000000000004</c:v>
                </c:pt>
                <c:pt idx="9988">
                  <c:v>8.9649999999999999</c:v>
                </c:pt>
                <c:pt idx="9989">
                  <c:v>8.9410000000000007</c:v>
                </c:pt>
                <c:pt idx="9990">
                  <c:v>9.0150000000000006</c:v>
                </c:pt>
                <c:pt idx="9991">
                  <c:v>8.9160000000000004</c:v>
                </c:pt>
                <c:pt idx="9992">
                  <c:v>8.891</c:v>
                </c:pt>
                <c:pt idx="9993">
                  <c:v>8.8659999999999997</c:v>
                </c:pt>
                <c:pt idx="9994">
                  <c:v>8.99</c:v>
                </c:pt>
                <c:pt idx="9995">
                  <c:v>9.0640000000000001</c:v>
                </c:pt>
                <c:pt idx="9996">
                  <c:v>9.0399999999999991</c:v>
                </c:pt>
                <c:pt idx="9997">
                  <c:v>8.9160000000000004</c:v>
                </c:pt>
                <c:pt idx="9998">
                  <c:v>8.8409999999999993</c:v>
                </c:pt>
                <c:pt idx="9999">
                  <c:v>8.8170000000000002</c:v>
                </c:pt>
                <c:pt idx="10000">
                  <c:v>8.7919999999999998</c:v>
                </c:pt>
                <c:pt idx="10001">
                  <c:v>8.7919999999999998</c:v>
                </c:pt>
                <c:pt idx="10002">
                  <c:v>8.7420000000000009</c:v>
                </c:pt>
                <c:pt idx="10003">
                  <c:v>8.7420000000000009</c:v>
                </c:pt>
                <c:pt idx="10004">
                  <c:v>8.7170000000000005</c:v>
                </c:pt>
                <c:pt idx="10005">
                  <c:v>8.6929999999999996</c:v>
                </c:pt>
                <c:pt idx="10006">
                  <c:v>8.6430000000000007</c:v>
                </c:pt>
                <c:pt idx="10007">
                  <c:v>8.6430000000000007</c:v>
                </c:pt>
                <c:pt idx="10008">
                  <c:v>8.6180000000000003</c:v>
                </c:pt>
                <c:pt idx="10009">
                  <c:v>8.6180000000000003</c:v>
                </c:pt>
                <c:pt idx="10010">
                  <c:v>8.593</c:v>
                </c:pt>
                <c:pt idx="10011">
                  <c:v>8.5679999999999996</c:v>
                </c:pt>
                <c:pt idx="10012">
                  <c:v>8.5429999999999993</c:v>
                </c:pt>
                <c:pt idx="10013">
                  <c:v>8.5429999999999993</c:v>
                </c:pt>
                <c:pt idx="10014">
                  <c:v>8.4939999999999998</c:v>
                </c:pt>
                <c:pt idx="10015">
                  <c:v>8.4939999999999998</c:v>
                </c:pt>
                <c:pt idx="10016">
                  <c:v>8.4939999999999998</c:v>
                </c:pt>
                <c:pt idx="10017">
                  <c:v>8.4939999999999998</c:v>
                </c:pt>
                <c:pt idx="10018">
                  <c:v>8.4689999999999994</c:v>
                </c:pt>
                <c:pt idx="10019">
                  <c:v>8.4440000000000008</c:v>
                </c:pt>
                <c:pt idx="10020">
                  <c:v>8.4689999999999994</c:v>
                </c:pt>
                <c:pt idx="10021">
                  <c:v>8.4689999999999994</c:v>
                </c:pt>
                <c:pt idx="10022">
                  <c:v>8.4689999999999994</c:v>
                </c:pt>
                <c:pt idx="10023">
                  <c:v>8.4689999999999994</c:v>
                </c:pt>
                <c:pt idx="10024">
                  <c:v>8.4689999999999994</c:v>
                </c:pt>
                <c:pt idx="10025">
                  <c:v>8.4440000000000008</c:v>
                </c:pt>
                <c:pt idx="10026">
                  <c:v>8.4440000000000008</c:v>
                </c:pt>
                <c:pt idx="10027">
                  <c:v>8.4440000000000008</c:v>
                </c:pt>
                <c:pt idx="10028">
                  <c:v>8.4190000000000005</c:v>
                </c:pt>
                <c:pt idx="10029">
                  <c:v>8.4190000000000005</c:v>
                </c:pt>
                <c:pt idx="10030">
                  <c:v>8.3940000000000001</c:v>
                </c:pt>
                <c:pt idx="10031">
                  <c:v>8.3940000000000001</c:v>
                </c:pt>
                <c:pt idx="10032">
                  <c:v>8.3940000000000001</c:v>
                </c:pt>
                <c:pt idx="10033">
                  <c:v>8.3689999999999998</c:v>
                </c:pt>
                <c:pt idx="10034">
                  <c:v>8.3689999999999998</c:v>
                </c:pt>
                <c:pt idx="10035">
                  <c:v>8.3689999999999998</c:v>
                </c:pt>
                <c:pt idx="10036">
                  <c:v>8.3689999999999998</c:v>
                </c:pt>
                <c:pt idx="10037">
                  <c:v>8.3689999999999998</c:v>
                </c:pt>
                <c:pt idx="10038">
                  <c:v>8.3439999999999994</c:v>
                </c:pt>
                <c:pt idx="10039">
                  <c:v>8.3439999999999994</c:v>
                </c:pt>
                <c:pt idx="10040">
                  <c:v>8.3439999999999994</c:v>
                </c:pt>
                <c:pt idx="10041">
                  <c:v>8.3439999999999994</c:v>
                </c:pt>
                <c:pt idx="10042">
                  <c:v>8.3190000000000008</c:v>
                </c:pt>
                <c:pt idx="10043">
                  <c:v>8.3190000000000008</c:v>
                </c:pt>
                <c:pt idx="10044">
                  <c:v>8.3190000000000008</c:v>
                </c:pt>
                <c:pt idx="10045">
                  <c:v>8.3190000000000008</c:v>
                </c:pt>
                <c:pt idx="10046">
                  <c:v>8.2949999999999999</c:v>
                </c:pt>
                <c:pt idx="10047">
                  <c:v>8.2949999999999999</c:v>
                </c:pt>
                <c:pt idx="10048">
                  <c:v>8.2949999999999999</c:v>
                </c:pt>
                <c:pt idx="10049">
                  <c:v>8.2949999999999999</c:v>
                </c:pt>
                <c:pt idx="10050">
                  <c:v>8.2949999999999999</c:v>
                </c:pt>
                <c:pt idx="10051">
                  <c:v>8.27</c:v>
                </c:pt>
                <c:pt idx="10052">
                  <c:v>8.2949999999999999</c:v>
                </c:pt>
                <c:pt idx="10053">
                  <c:v>8.2949999999999999</c:v>
                </c:pt>
                <c:pt idx="10054">
                  <c:v>8.27</c:v>
                </c:pt>
                <c:pt idx="10055">
                  <c:v>8.27</c:v>
                </c:pt>
                <c:pt idx="10056">
                  <c:v>8.27</c:v>
                </c:pt>
                <c:pt idx="10057">
                  <c:v>8.27</c:v>
                </c:pt>
                <c:pt idx="10058">
                  <c:v>8.27</c:v>
                </c:pt>
                <c:pt idx="10059">
                  <c:v>8.27</c:v>
                </c:pt>
                <c:pt idx="10060">
                  <c:v>8.2949999999999999</c:v>
                </c:pt>
                <c:pt idx="10061">
                  <c:v>8.2949999999999999</c:v>
                </c:pt>
                <c:pt idx="10062">
                  <c:v>8.2949999999999999</c:v>
                </c:pt>
                <c:pt idx="10063">
                  <c:v>8.2949999999999999</c:v>
                </c:pt>
                <c:pt idx="10064">
                  <c:v>8.3190000000000008</c:v>
                </c:pt>
                <c:pt idx="10065">
                  <c:v>8.3439999999999994</c:v>
                </c:pt>
                <c:pt idx="10066">
                  <c:v>8.3689999999999998</c:v>
                </c:pt>
                <c:pt idx="10067">
                  <c:v>8.3689999999999998</c:v>
                </c:pt>
                <c:pt idx="10068">
                  <c:v>8.3689999999999998</c:v>
                </c:pt>
                <c:pt idx="10069">
                  <c:v>8.3940000000000001</c:v>
                </c:pt>
                <c:pt idx="10070">
                  <c:v>8.4689999999999994</c:v>
                </c:pt>
                <c:pt idx="10071">
                  <c:v>8.593</c:v>
                </c:pt>
                <c:pt idx="10072">
                  <c:v>8.6180000000000003</c:v>
                </c:pt>
                <c:pt idx="10073">
                  <c:v>8.6679999999999993</c:v>
                </c:pt>
                <c:pt idx="10074">
                  <c:v>8.6180000000000003</c:v>
                </c:pt>
                <c:pt idx="10075">
                  <c:v>8.5429999999999993</c:v>
                </c:pt>
                <c:pt idx="10076">
                  <c:v>8.6180000000000003</c:v>
                </c:pt>
                <c:pt idx="10077">
                  <c:v>8.7919999999999998</c:v>
                </c:pt>
                <c:pt idx="10078">
                  <c:v>8.7170000000000005</c:v>
                </c:pt>
                <c:pt idx="10079">
                  <c:v>8.6430000000000007</c:v>
                </c:pt>
                <c:pt idx="10080">
                  <c:v>8.593</c:v>
                </c:pt>
                <c:pt idx="10081">
                  <c:v>8.7170000000000005</c:v>
                </c:pt>
                <c:pt idx="10082">
                  <c:v>8.7420000000000009</c:v>
                </c:pt>
                <c:pt idx="10083">
                  <c:v>8.7669999999999995</c:v>
                </c:pt>
                <c:pt idx="10084">
                  <c:v>8.891</c:v>
                </c:pt>
                <c:pt idx="10085">
                  <c:v>8.891</c:v>
                </c:pt>
                <c:pt idx="10086">
                  <c:v>8.9410000000000007</c:v>
                </c:pt>
                <c:pt idx="10087">
                  <c:v>8.9410000000000007</c:v>
                </c:pt>
                <c:pt idx="10088">
                  <c:v>8.9410000000000007</c:v>
                </c:pt>
                <c:pt idx="10089">
                  <c:v>8.9649999999999999</c:v>
                </c:pt>
                <c:pt idx="10090">
                  <c:v>8.99</c:v>
                </c:pt>
                <c:pt idx="10091">
                  <c:v>8.9649999999999999</c:v>
                </c:pt>
                <c:pt idx="10092">
                  <c:v>8.9649999999999999</c:v>
                </c:pt>
                <c:pt idx="10093">
                  <c:v>8.9649999999999999</c:v>
                </c:pt>
                <c:pt idx="10094">
                  <c:v>9.0150000000000006</c:v>
                </c:pt>
                <c:pt idx="10095">
                  <c:v>9.0150000000000006</c:v>
                </c:pt>
                <c:pt idx="10096">
                  <c:v>9.0150000000000006</c:v>
                </c:pt>
                <c:pt idx="10097">
                  <c:v>8.9160000000000004</c:v>
                </c:pt>
                <c:pt idx="10098">
                  <c:v>8.891</c:v>
                </c:pt>
                <c:pt idx="10099">
                  <c:v>8.8659999999999997</c:v>
                </c:pt>
                <c:pt idx="10100">
                  <c:v>8.8409999999999993</c:v>
                </c:pt>
                <c:pt idx="10101">
                  <c:v>8.7669999999999995</c:v>
                </c:pt>
                <c:pt idx="10102">
                  <c:v>8.7669999999999995</c:v>
                </c:pt>
                <c:pt idx="10103">
                  <c:v>8.7420000000000009</c:v>
                </c:pt>
                <c:pt idx="10104">
                  <c:v>8.7420000000000009</c:v>
                </c:pt>
                <c:pt idx="10105">
                  <c:v>8.6929999999999996</c:v>
                </c:pt>
                <c:pt idx="10106">
                  <c:v>8.6679999999999993</c:v>
                </c:pt>
                <c:pt idx="10107">
                  <c:v>8.6430000000000007</c:v>
                </c:pt>
                <c:pt idx="10108">
                  <c:v>8.6180000000000003</c:v>
                </c:pt>
                <c:pt idx="10109">
                  <c:v>8.593</c:v>
                </c:pt>
                <c:pt idx="10110">
                  <c:v>8.593</c:v>
                </c:pt>
                <c:pt idx="10111">
                  <c:v>8.5429999999999993</c:v>
                </c:pt>
                <c:pt idx="10112">
                  <c:v>8.5190000000000001</c:v>
                </c:pt>
                <c:pt idx="10113">
                  <c:v>8.4939999999999998</c:v>
                </c:pt>
                <c:pt idx="10114">
                  <c:v>8.4689999999999994</c:v>
                </c:pt>
                <c:pt idx="10115">
                  <c:v>8.4440000000000008</c:v>
                </c:pt>
                <c:pt idx="10116">
                  <c:v>8.4440000000000008</c:v>
                </c:pt>
                <c:pt idx="10117">
                  <c:v>8.4440000000000008</c:v>
                </c:pt>
                <c:pt idx="10118">
                  <c:v>8.4190000000000005</c:v>
                </c:pt>
                <c:pt idx="10119">
                  <c:v>8.4190000000000005</c:v>
                </c:pt>
                <c:pt idx="10120">
                  <c:v>8.4190000000000005</c:v>
                </c:pt>
                <c:pt idx="10121">
                  <c:v>8.3940000000000001</c:v>
                </c:pt>
                <c:pt idx="10122">
                  <c:v>8.3940000000000001</c:v>
                </c:pt>
                <c:pt idx="10123">
                  <c:v>8.3689999999999998</c:v>
                </c:pt>
                <c:pt idx="10124">
                  <c:v>8.3689999999999998</c:v>
                </c:pt>
                <c:pt idx="10125">
                  <c:v>8.3439999999999994</c:v>
                </c:pt>
                <c:pt idx="10126">
                  <c:v>8.3439999999999994</c:v>
                </c:pt>
                <c:pt idx="10127">
                  <c:v>8.3190000000000008</c:v>
                </c:pt>
                <c:pt idx="10128">
                  <c:v>8.3190000000000008</c:v>
                </c:pt>
                <c:pt idx="10129">
                  <c:v>8.3439999999999994</c:v>
                </c:pt>
                <c:pt idx="10130">
                  <c:v>8.3439999999999994</c:v>
                </c:pt>
                <c:pt idx="10131">
                  <c:v>8.3439999999999994</c:v>
                </c:pt>
                <c:pt idx="10132">
                  <c:v>8.3190000000000008</c:v>
                </c:pt>
                <c:pt idx="10133">
                  <c:v>8.3190000000000008</c:v>
                </c:pt>
                <c:pt idx="10134">
                  <c:v>8.3190000000000008</c:v>
                </c:pt>
                <c:pt idx="10135">
                  <c:v>8.3190000000000008</c:v>
                </c:pt>
                <c:pt idx="10136">
                  <c:v>8.3439999999999994</c:v>
                </c:pt>
                <c:pt idx="10137">
                  <c:v>8.3190000000000008</c:v>
                </c:pt>
                <c:pt idx="10138">
                  <c:v>8.2949999999999999</c:v>
                </c:pt>
                <c:pt idx="10139">
                  <c:v>8.2949999999999999</c:v>
                </c:pt>
                <c:pt idx="10140">
                  <c:v>8.2949999999999999</c:v>
                </c:pt>
                <c:pt idx="10141">
                  <c:v>8.27</c:v>
                </c:pt>
                <c:pt idx="10142">
                  <c:v>8.2949999999999999</c:v>
                </c:pt>
                <c:pt idx="10143">
                  <c:v>8.2949999999999999</c:v>
                </c:pt>
                <c:pt idx="10144">
                  <c:v>8.27</c:v>
                </c:pt>
                <c:pt idx="10145">
                  <c:v>8.27</c:v>
                </c:pt>
                <c:pt idx="10146">
                  <c:v>8.27</c:v>
                </c:pt>
                <c:pt idx="10147">
                  <c:v>8.2449999999999992</c:v>
                </c:pt>
                <c:pt idx="10148">
                  <c:v>8.2449999999999992</c:v>
                </c:pt>
                <c:pt idx="10149">
                  <c:v>8.2449999999999992</c:v>
                </c:pt>
                <c:pt idx="10150">
                  <c:v>8.2449999999999992</c:v>
                </c:pt>
                <c:pt idx="10151">
                  <c:v>8.2449999999999992</c:v>
                </c:pt>
                <c:pt idx="10152">
                  <c:v>8.2449999999999992</c:v>
                </c:pt>
                <c:pt idx="10153">
                  <c:v>8.2449999999999992</c:v>
                </c:pt>
                <c:pt idx="10154">
                  <c:v>8.2449999999999992</c:v>
                </c:pt>
                <c:pt idx="10155">
                  <c:v>8.2449999999999992</c:v>
                </c:pt>
                <c:pt idx="10156">
                  <c:v>8.2449999999999992</c:v>
                </c:pt>
                <c:pt idx="10157">
                  <c:v>8.2449999999999992</c:v>
                </c:pt>
                <c:pt idx="10158">
                  <c:v>8.2449999999999992</c:v>
                </c:pt>
                <c:pt idx="10159">
                  <c:v>8.2449999999999992</c:v>
                </c:pt>
                <c:pt idx="10160">
                  <c:v>8.2449999999999992</c:v>
                </c:pt>
                <c:pt idx="10161">
                  <c:v>8.2949999999999999</c:v>
                </c:pt>
                <c:pt idx="10162">
                  <c:v>8.2949999999999999</c:v>
                </c:pt>
                <c:pt idx="10163">
                  <c:v>8.3439999999999994</c:v>
                </c:pt>
                <c:pt idx="10164">
                  <c:v>8.3940000000000001</c:v>
                </c:pt>
                <c:pt idx="10165">
                  <c:v>8.4939999999999998</c:v>
                </c:pt>
                <c:pt idx="10166">
                  <c:v>8.5679999999999996</c:v>
                </c:pt>
                <c:pt idx="10167">
                  <c:v>8.6430000000000007</c:v>
                </c:pt>
                <c:pt idx="10168">
                  <c:v>8.7170000000000005</c:v>
                </c:pt>
                <c:pt idx="10169">
                  <c:v>8.7669999999999995</c:v>
                </c:pt>
                <c:pt idx="10170">
                  <c:v>8.8170000000000002</c:v>
                </c:pt>
                <c:pt idx="10171">
                  <c:v>8.8409999999999993</c:v>
                </c:pt>
                <c:pt idx="10172">
                  <c:v>8.891</c:v>
                </c:pt>
                <c:pt idx="10173">
                  <c:v>8.9160000000000004</c:v>
                </c:pt>
                <c:pt idx="10174">
                  <c:v>8.9410000000000007</c:v>
                </c:pt>
                <c:pt idx="10175">
                  <c:v>8.99</c:v>
                </c:pt>
                <c:pt idx="10176">
                  <c:v>9.0150000000000006</c:v>
                </c:pt>
                <c:pt idx="10177">
                  <c:v>9.0399999999999991</c:v>
                </c:pt>
                <c:pt idx="10178">
                  <c:v>9.0890000000000004</c:v>
                </c:pt>
                <c:pt idx="10179">
                  <c:v>9.1140000000000008</c:v>
                </c:pt>
                <c:pt idx="10180">
                  <c:v>9.1389999999999993</c:v>
                </c:pt>
                <c:pt idx="10181">
                  <c:v>9.1630000000000003</c:v>
                </c:pt>
                <c:pt idx="10182">
                  <c:v>9.1630000000000003</c:v>
                </c:pt>
                <c:pt idx="10183">
                  <c:v>9.1880000000000006</c:v>
                </c:pt>
                <c:pt idx="10184">
                  <c:v>9.1880000000000006</c:v>
                </c:pt>
                <c:pt idx="10185">
                  <c:v>9.2129999999999992</c:v>
                </c:pt>
                <c:pt idx="10186">
                  <c:v>9.1880000000000006</c:v>
                </c:pt>
                <c:pt idx="10187">
                  <c:v>9.1389999999999993</c:v>
                </c:pt>
                <c:pt idx="10188">
                  <c:v>9.1630000000000003</c:v>
                </c:pt>
                <c:pt idx="10189">
                  <c:v>9.1630000000000003</c:v>
                </c:pt>
                <c:pt idx="10190">
                  <c:v>9.1880000000000006</c:v>
                </c:pt>
                <c:pt idx="10191">
                  <c:v>9.2129999999999992</c:v>
                </c:pt>
                <c:pt idx="10192">
                  <c:v>9.2129999999999992</c:v>
                </c:pt>
                <c:pt idx="10193">
                  <c:v>9.1880000000000006</c:v>
                </c:pt>
                <c:pt idx="10194">
                  <c:v>9.1389999999999993</c:v>
                </c:pt>
                <c:pt idx="10195">
                  <c:v>9.1140000000000008</c:v>
                </c:pt>
                <c:pt idx="10196">
                  <c:v>9.0890000000000004</c:v>
                </c:pt>
                <c:pt idx="10197">
                  <c:v>9.0399999999999991</c:v>
                </c:pt>
                <c:pt idx="10198">
                  <c:v>8.99</c:v>
                </c:pt>
                <c:pt idx="10199">
                  <c:v>8.9160000000000004</c:v>
                </c:pt>
                <c:pt idx="10200">
                  <c:v>8.8409999999999993</c:v>
                </c:pt>
                <c:pt idx="10201">
                  <c:v>8.8170000000000002</c:v>
                </c:pt>
                <c:pt idx="10202">
                  <c:v>8.8409999999999993</c:v>
                </c:pt>
                <c:pt idx="10203">
                  <c:v>8.8409999999999993</c:v>
                </c:pt>
                <c:pt idx="10204">
                  <c:v>8.8409999999999993</c:v>
                </c:pt>
                <c:pt idx="10205">
                  <c:v>8.8170000000000002</c:v>
                </c:pt>
                <c:pt idx="10206">
                  <c:v>8.7669999999999995</c:v>
                </c:pt>
                <c:pt idx="10207">
                  <c:v>8.7420000000000009</c:v>
                </c:pt>
                <c:pt idx="10208">
                  <c:v>8.7170000000000005</c:v>
                </c:pt>
                <c:pt idx="10209">
                  <c:v>8.6679999999999993</c:v>
                </c:pt>
                <c:pt idx="10210">
                  <c:v>8.6430000000000007</c:v>
                </c:pt>
                <c:pt idx="10211">
                  <c:v>8.6180000000000003</c:v>
                </c:pt>
                <c:pt idx="10212">
                  <c:v>8.6180000000000003</c:v>
                </c:pt>
                <c:pt idx="10213">
                  <c:v>8.593</c:v>
                </c:pt>
                <c:pt idx="10214">
                  <c:v>8.593</c:v>
                </c:pt>
                <c:pt idx="10215">
                  <c:v>8.593</c:v>
                </c:pt>
                <c:pt idx="10216">
                  <c:v>8.5679999999999996</c:v>
                </c:pt>
                <c:pt idx="10217">
                  <c:v>8.5429999999999993</c:v>
                </c:pt>
                <c:pt idx="10218">
                  <c:v>8.5429999999999993</c:v>
                </c:pt>
                <c:pt idx="10219">
                  <c:v>8.5429999999999993</c:v>
                </c:pt>
                <c:pt idx="10220">
                  <c:v>8.5190000000000001</c:v>
                </c:pt>
                <c:pt idx="10221">
                  <c:v>8.5190000000000001</c:v>
                </c:pt>
                <c:pt idx="10222">
                  <c:v>8.5190000000000001</c:v>
                </c:pt>
                <c:pt idx="10223">
                  <c:v>8.5190000000000001</c:v>
                </c:pt>
                <c:pt idx="10224">
                  <c:v>8.5190000000000001</c:v>
                </c:pt>
                <c:pt idx="10225">
                  <c:v>8.5190000000000001</c:v>
                </c:pt>
                <c:pt idx="10226">
                  <c:v>8.5190000000000001</c:v>
                </c:pt>
                <c:pt idx="10227">
                  <c:v>8.5190000000000001</c:v>
                </c:pt>
                <c:pt idx="10228">
                  <c:v>8.5190000000000001</c:v>
                </c:pt>
                <c:pt idx="10229">
                  <c:v>8.5190000000000001</c:v>
                </c:pt>
                <c:pt idx="10230">
                  <c:v>8.5190000000000001</c:v>
                </c:pt>
                <c:pt idx="10231">
                  <c:v>8.5190000000000001</c:v>
                </c:pt>
                <c:pt idx="10232">
                  <c:v>8.4939999999999998</c:v>
                </c:pt>
                <c:pt idx="10233">
                  <c:v>8.4939999999999998</c:v>
                </c:pt>
                <c:pt idx="10234">
                  <c:v>8.4939999999999998</c:v>
                </c:pt>
                <c:pt idx="10235">
                  <c:v>8.4689999999999994</c:v>
                </c:pt>
                <c:pt idx="10236">
                  <c:v>8.4440000000000008</c:v>
                </c:pt>
                <c:pt idx="10237">
                  <c:v>8.4440000000000008</c:v>
                </c:pt>
                <c:pt idx="10238">
                  <c:v>8.4440000000000008</c:v>
                </c:pt>
                <c:pt idx="10239">
                  <c:v>8.4440000000000008</c:v>
                </c:pt>
                <c:pt idx="10240">
                  <c:v>8.4440000000000008</c:v>
                </c:pt>
                <c:pt idx="10241">
                  <c:v>8.4440000000000008</c:v>
                </c:pt>
                <c:pt idx="10242">
                  <c:v>8.4440000000000008</c:v>
                </c:pt>
                <c:pt idx="10243">
                  <c:v>8.4440000000000008</c:v>
                </c:pt>
                <c:pt idx="10244">
                  <c:v>8.4440000000000008</c:v>
                </c:pt>
                <c:pt idx="10245">
                  <c:v>8.4440000000000008</c:v>
                </c:pt>
                <c:pt idx="10246">
                  <c:v>8.4190000000000005</c:v>
                </c:pt>
                <c:pt idx="10247">
                  <c:v>8.4190000000000005</c:v>
                </c:pt>
                <c:pt idx="10248">
                  <c:v>8.4190000000000005</c:v>
                </c:pt>
                <c:pt idx="10249">
                  <c:v>8.4190000000000005</c:v>
                </c:pt>
                <c:pt idx="10250">
                  <c:v>8.4190000000000005</c:v>
                </c:pt>
                <c:pt idx="10251">
                  <c:v>8.4190000000000005</c:v>
                </c:pt>
                <c:pt idx="10252">
                  <c:v>8.4440000000000008</c:v>
                </c:pt>
                <c:pt idx="10253">
                  <c:v>8.4440000000000008</c:v>
                </c:pt>
                <c:pt idx="10254">
                  <c:v>8.4440000000000008</c:v>
                </c:pt>
                <c:pt idx="10255">
                  <c:v>8.4440000000000008</c:v>
                </c:pt>
                <c:pt idx="10256">
                  <c:v>8.4440000000000008</c:v>
                </c:pt>
                <c:pt idx="10257">
                  <c:v>8.4440000000000008</c:v>
                </c:pt>
                <c:pt idx="10258">
                  <c:v>8.4689999999999994</c:v>
                </c:pt>
                <c:pt idx="10259">
                  <c:v>8.4939999999999998</c:v>
                </c:pt>
                <c:pt idx="10260">
                  <c:v>8.5429999999999993</c:v>
                </c:pt>
                <c:pt idx="10261">
                  <c:v>8.6430000000000007</c:v>
                </c:pt>
                <c:pt idx="10262">
                  <c:v>8.7170000000000005</c:v>
                </c:pt>
                <c:pt idx="10263">
                  <c:v>8.7919999999999998</c:v>
                </c:pt>
                <c:pt idx="10264">
                  <c:v>8.8409999999999993</c:v>
                </c:pt>
                <c:pt idx="10265">
                  <c:v>8.891</c:v>
                </c:pt>
                <c:pt idx="10266">
                  <c:v>8.9410000000000007</c:v>
                </c:pt>
                <c:pt idx="10267">
                  <c:v>8.9649999999999999</c:v>
                </c:pt>
                <c:pt idx="10268">
                  <c:v>9.0150000000000006</c:v>
                </c:pt>
                <c:pt idx="10269">
                  <c:v>9.0399999999999991</c:v>
                </c:pt>
                <c:pt idx="10270">
                  <c:v>9.0890000000000004</c:v>
                </c:pt>
                <c:pt idx="10271">
                  <c:v>9.0399999999999991</c:v>
                </c:pt>
                <c:pt idx="10272">
                  <c:v>8.891</c:v>
                </c:pt>
                <c:pt idx="10273">
                  <c:v>8.9160000000000004</c:v>
                </c:pt>
                <c:pt idx="10274">
                  <c:v>8.9160000000000004</c:v>
                </c:pt>
                <c:pt idx="10275">
                  <c:v>8.9410000000000007</c:v>
                </c:pt>
                <c:pt idx="10276">
                  <c:v>8.9160000000000004</c:v>
                </c:pt>
                <c:pt idx="10277">
                  <c:v>8.9410000000000007</c:v>
                </c:pt>
                <c:pt idx="10278">
                  <c:v>9.0890000000000004</c:v>
                </c:pt>
                <c:pt idx="10279">
                  <c:v>9.2129999999999992</c:v>
                </c:pt>
                <c:pt idx="10280">
                  <c:v>9.1389999999999993</c:v>
                </c:pt>
                <c:pt idx="10281">
                  <c:v>8.99</c:v>
                </c:pt>
                <c:pt idx="10282">
                  <c:v>8.99</c:v>
                </c:pt>
                <c:pt idx="10283">
                  <c:v>8.99</c:v>
                </c:pt>
                <c:pt idx="10284">
                  <c:v>8.9649999999999999</c:v>
                </c:pt>
                <c:pt idx="10285">
                  <c:v>8.9410000000000007</c:v>
                </c:pt>
                <c:pt idx="10286">
                  <c:v>8.9410000000000007</c:v>
                </c:pt>
                <c:pt idx="10287">
                  <c:v>8.9160000000000004</c:v>
                </c:pt>
                <c:pt idx="10288">
                  <c:v>8.8659999999999997</c:v>
                </c:pt>
                <c:pt idx="10289">
                  <c:v>8.8409999999999993</c:v>
                </c:pt>
                <c:pt idx="10290">
                  <c:v>8.7919999999999998</c:v>
                </c:pt>
                <c:pt idx="10291">
                  <c:v>8.7919999999999998</c:v>
                </c:pt>
                <c:pt idx="10292">
                  <c:v>8.8170000000000002</c:v>
                </c:pt>
                <c:pt idx="10293">
                  <c:v>8.7669999999999995</c:v>
                </c:pt>
                <c:pt idx="10294">
                  <c:v>8.7420000000000009</c:v>
                </c:pt>
                <c:pt idx="10295">
                  <c:v>8.7420000000000009</c:v>
                </c:pt>
                <c:pt idx="10296">
                  <c:v>8.6929999999999996</c:v>
                </c:pt>
                <c:pt idx="10297">
                  <c:v>8.6430000000000007</c:v>
                </c:pt>
                <c:pt idx="10298">
                  <c:v>8.6180000000000003</c:v>
                </c:pt>
                <c:pt idx="10299">
                  <c:v>8.593</c:v>
                </c:pt>
                <c:pt idx="10300">
                  <c:v>8.593</c:v>
                </c:pt>
                <c:pt idx="10301">
                  <c:v>8.593</c:v>
                </c:pt>
                <c:pt idx="10302">
                  <c:v>8.593</c:v>
                </c:pt>
                <c:pt idx="10303">
                  <c:v>8.593</c:v>
                </c:pt>
                <c:pt idx="10304">
                  <c:v>8.593</c:v>
                </c:pt>
                <c:pt idx="10305">
                  <c:v>8.593</c:v>
                </c:pt>
                <c:pt idx="10306">
                  <c:v>8.593</c:v>
                </c:pt>
                <c:pt idx="10307">
                  <c:v>8.5679999999999996</c:v>
                </c:pt>
                <c:pt idx="10308">
                  <c:v>8.5429999999999993</c:v>
                </c:pt>
                <c:pt idx="10309">
                  <c:v>8.5190000000000001</c:v>
                </c:pt>
                <c:pt idx="10310">
                  <c:v>8.5190000000000001</c:v>
                </c:pt>
                <c:pt idx="10311">
                  <c:v>8.5190000000000001</c:v>
                </c:pt>
                <c:pt idx="10312">
                  <c:v>8.5190000000000001</c:v>
                </c:pt>
                <c:pt idx="10313">
                  <c:v>8.5190000000000001</c:v>
                </c:pt>
                <c:pt idx="10314">
                  <c:v>8.5190000000000001</c:v>
                </c:pt>
                <c:pt idx="10315">
                  <c:v>8.5190000000000001</c:v>
                </c:pt>
                <c:pt idx="10316">
                  <c:v>8.5190000000000001</c:v>
                </c:pt>
                <c:pt idx="10317">
                  <c:v>8.5190000000000001</c:v>
                </c:pt>
                <c:pt idx="10318">
                  <c:v>8.4939999999999998</c:v>
                </c:pt>
                <c:pt idx="10319">
                  <c:v>8.4939999999999998</c:v>
                </c:pt>
                <c:pt idx="10320">
                  <c:v>8.4939999999999998</c:v>
                </c:pt>
                <c:pt idx="10321">
                  <c:v>8.4939999999999998</c:v>
                </c:pt>
                <c:pt idx="10322">
                  <c:v>8.4939999999999998</c:v>
                </c:pt>
                <c:pt idx="10323">
                  <c:v>8.4939999999999998</c:v>
                </c:pt>
                <c:pt idx="10324">
                  <c:v>8.4939999999999998</c:v>
                </c:pt>
                <c:pt idx="10325">
                  <c:v>8.4689999999999994</c:v>
                </c:pt>
                <c:pt idx="10326">
                  <c:v>8.4689999999999994</c:v>
                </c:pt>
                <c:pt idx="10327">
                  <c:v>8.4689999999999994</c:v>
                </c:pt>
                <c:pt idx="10328">
                  <c:v>8.4689999999999994</c:v>
                </c:pt>
                <c:pt idx="10329">
                  <c:v>8.4689999999999994</c:v>
                </c:pt>
                <c:pt idx="10330">
                  <c:v>8.4689999999999994</c:v>
                </c:pt>
                <c:pt idx="10331">
                  <c:v>8.4689999999999994</c:v>
                </c:pt>
                <c:pt idx="10332">
                  <c:v>8.4689999999999994</c:v>
                </c:pt>
                <c:pt idx="10333">
                  <c:v>8.4939999999999998</c:v>
                </c:pt>
                <c:pt idx="10334">
                  <c:v>8.4689999999999994</c:v>
                </c:pt>
                <c:pt idx="10335">
                  <c:v>8.4689999999999994</c:v>
                </c:pt>
                <c:pt idx="10336">
                  <c:v>8.4689999999999994</c:v>
                </c:pt>
                <c:pt idx="10337">
                  <c:v>8.4689999999999994</c:v>
                </c:pt>
                <c:pt idx="10338">
                  <c:v>8.4440000000000008</c:v>
                </c:pt>
                <c:pt idx="10339">
                  <c:v>8.4440000000000008</c:v>
                </c:pt>
                <c:pt idx="10340">
                  <c:v>8.4440000000000008</c:v>
                </c:pt>
                <c:pt idx="10341">
                  <c:v>8.4440000000000008</c:v>
                </c:pt>
                <c:pt idx="10342">
                  <c:v>8.4440000000000008</c:v>
                </c:pt>
                <c:pt idx="10343">
                  <c:v>8.4440000000000008</c:v>
                </c:pt>
                <c:pt idx="10344">
                  <c:v>8.4440000000000008</c:v>
                </c:pt>
                <c:pt idx="10345">
                  <c:v>8.4440000000000008</c:v>
                </c:pt>
                <c:pt idx="10346">
                  <c:v>8.4689999999999994</c:v>
                </c:pt>
                <c:pt idx="10347">
                  <c:v>8.4689999999999994</c:v>
                </c:pt>
                <c:pt idx="10348">
                  <c:v>8.4939999999999998</c:v>
                </c:pt>
                <c:pt idx="10349">
                  <c:v>8.4939999999999998</c:v>
                </c:pt>
                <c:pt idx="10350">
                  <c:v>8.4939999999999998</c:v>
                </c:pt>
                <c:pt idx="10351">
                  <c:v>8.4939999999999998</c:v>
                </c:pt>
                <c:pt idx="10352">
                  <c:v>8.5190000000000001</c:v>
                </c:pt>
                <c:pt idx="10353">
                  <c:v>8.5429999999999993</c:v>
                </c:pt>
                <c:pt idx="10354">
                  <c:v>8.5679999999999996</c:v>
                </c:pt>
                <c:pt idx="10355">
                  <c:v>8.5679999999999996</c:v>
                </c:pt>
                <c:pt idx="10356">
                  <c:v>8.593</c:v>
                </c:pt>
                <c:pt idx="10357">
                  <c:v>8.6180000000000003</c:v>
                </c:pt>
                <c:pt idx="10358">
                  <c:v>8.6430000000000007</c:v>
                </c:pt>
                <c:pt idx="10359">
                  <c:v>8.6679999999999993</c:v>
                </c:pt>
                <c:pt idx="10360">
                  <c:v>8.6929999999999996</c:v>
                </c:pt>
                <c:pt idx="10361">
                  <c:v>8.7420000000000009</c:v>
                </c:pt>
                <c:pt idx="10362">
                  <c:v>8.7919999999999998</c:v>
                </c:pt>
                <c:pt idx="10363">
                  <c:v>8.8659999999999997</c:v>
                </c:pt>
                <c:pt idx="10364">
                  <c:v>8.99</c:v>
                </c:pt>
                <c:pt idx="10365">
                  <c:v>8.99</c:v>
                </c:pt>
                <c:pt idx="10366">
                  <c:v>8.99</c:v>
                </c:pt>
                <c:pt idx="10367">
                  <c:v>8.9410000000000007</c:v>
                </c:pt>
                <c:pt idx="10368">
                  <c:v>8.9410000000000007</c:v>
                </c:pt>
                <c:pt idx="10369">
                  <c:v>8.9410000000000007</c:v>
                </c:pt>
                <c:pt idx="10370">
                  <c:v>8.99</c:v>
                </c:pt>
                <c:pt idx="10371">
                  <c:v>9.0890000000000004</c:v>
                </c:pt>
                <c:pt idx="10372">
                  <c:v>8.99</c:v>
                </c:pt>
                <c:pt idx="10373">
                  <c:v>9.0150000000000006</c:v>
                </c:pt>
                <c:pt idx="10374">
                  <c:v>8.99</c:v>
                </c:pt>
                <c:pt idx="10375">
                  <c:v>8.9410000000000007</c:v>
                </c:pt>
                <c:pt idx="10376">
                  <c:v>8.9160000000000004</c:v>
                </c:pt>
                <c:pt idx="10377">
                  <c:v>8.891</c:v>
                </c:pt>
                <c:pt idx="10378">
                  <c:v>9.2379999999999995</c:v>
                </c:pt>
                <c:pt idx="10379">
                  <c:v>9.5830000000000002</c:v>
                </c:pt>
                <c:pt idx="10380">
                  <c:v>9.7059999999999995</c:v>
                </c:pt>
                <c:pt idx="10381">
                  <c:v>9.7799999999999994</c:v>
                </c:pt>
                <c:pt idx="10382">
                  <c:v>9.7799999999999994</c:v>
                </c:pt>
                <c:pt idx="10383">
                  <c:v>9.7560000000000002</c:v>
                </c:pt>
                <c:pt idx="10384">
                  <c:v>9.7560000000000002</c:v>
                </c:pt>
                <c:pt idx="10385">
                  <c:v>9.7059999999999995</c:v>
                </c:pt>
                <c:pt idx="10386">
                  <c:v>9.7309999999999999</c:v>
                </c:pt>
                <c:pt idx="10387">
                  <c:v>9.6319999999999997</c:v>
                </c:pt>
                <c:pt idx="10388">
                  <c:v>9.4600000000000009</c:v>
                </c:pt>
                <c:pt idx="10389">
                  <c:v>9.3859999999999992</c:v>
                </c:pt>
                <c:pt idx="10390">
                  <c:v>9.3360000000000003</c:v>
                </c:pt>
                <c:pt idx="10391">
                  <c:v>9.2620000000000005</c:v>
                </c:pt>
                <c:pt idx="10392">
                  <c:v>9.2379999999999995</c:v>
                </c:pt>
                <c:pt idx="10393">
                  <c:v>9.1880000000000006</c:v>
                </c:pt>
                <c:pt idx="10394">
                  <c:v>9.1140000000000008</c:v>
                </c:pt>
                <c:pt idx="10395">
                  <c:v>9.0399999999999991</c:v>
                </c:pt>
                <c:pt idx="10396">
                  <c:v>8.99</c:v>
                </c:pt>
                <c:pt idx="10397">
                  <c:v>8.99</c:v>
                </c:pt>
                <c:pt idx="10398">
                  <c:v>8.9649999999999999</c:v>
                </c:pt>
                <c:pt idx="10399">
                  <c:v>8.9160000000000004</c:v>
                </c:pt>
                <c:pt idx="10400">
                  <c:v>8.891</c:v>
                </c:pt>
                <c:pt idx="10401">
                  <c:v>8.891</c:v>
                </c:pt>
                <c:pt idx="10402">
                  <c:v>8.8409999999999993</c:v>
                </c:pt>
                <c:pt idx="10403">
                  <c:v>8.7919999999999998</c:v>
                </c:pt>
                <c:pt idx="10404">
                  <c:v>8.7919999999999998</c:v>
                </c:pt>
                <c:pt idx="10405">
                  <c:v>8.7919999999999998</c:v>
                </c:pt>
                <c:pt idx="10406">
                  <c:v>8.7420000000000009</c:v>
                </c:pt>
                <c:pt idx="10407">
                  <c:v>8.7420000000000009</c:v>
                </c:pt>
                <c:pt idx="10408">
                  <c:v>8.7170000000000005</c:v>
                </c:pt>
                <c:pt idx="10409">
                  <c:v>8.7170000000000005</c:v>
                </c:pt>
                <c:pt idx="10410">
                  <c:v>8.6929999999999996</c:v>
                </c:pt>
                <c:pt idx="10411">
                  <c:v>8.6929999999999996</c:v>
                </c:pt>
                <c:pt idx="10412">
                  <c:v>8.6679999999999993</c:v>
                </c:pt>
                <c:pt idx="10413">
                  <c:v>8.6430000000000007</c:v>
                </c:pt>
                <c:pt idx="10414">
                  <c:v>8.6430000000000007</c:v>
                </c:pt>
                <c:pt idx="10415">
                  <c:v>8.6180000000000003</c:v>
                </c:pt>
                <c:pt idx="10416">
                  <c:v>8.6180000000000003</c:v>
                </c:pt>
                <c:pt idx="10417">
                  <c:v>8.593</c:v>
                </c:pt>
                <c:pt idx="10418">
                  <c:v>8.593</c:v>
                </c:pt>
                <c:pt idx="10419">
                  <c:v>8.5679999999999996</c:v>
                </c:pt>
                <c:pt idx="10420">
                  <c:v>8.5679999999999996</c:v>
                </c:pt>
                <c:pt idx="10421">
                  <c:v>8.5429999999999993</c:v>
                </c:pt>
                <c:pt idx="10422">
                  <c:v>8.5429999999999993</c:v>
                </c:pt>
                <c:pt idx="10423">
                  <c:v>8.5429999999999993</c:v>
                </c:pt>
                <c:pt idx="10424">
                  <c:v>8.5190000000000001</c:v>
                </c:pt>
                <c:pt idx="10425">
                  <c:v>8.5190000000000001</c:v>
                </c:pt>
                <c:pt idx="10426">
                  <c:v>8.5190000000000001</c:v>
                </c:pt>
                <c:pt idx="10427">
                  <c:v>8.4939999999999998</c:v>
                </c:pt>
                <c:pt idx="10428">
                  <c:v>8.4939999999999998</c:v>
                </c:pt>
                <c:pt idx="10429">
                  <c:v>8.4939999999999998</c:v>
                </c:pt>
                <c:pt idx="10430">
                  <c:v>8.4689999999999994</c:v>
                </c:pt>
                <c:pt idx="10431">
                  <c:v>8.4689999999999994</c:v>
                </c:pt>
                <c:pt idx="10432">
                  <c:v>8.4689999999999994</c:v>
                </c:pt>
                <c:pt idx="10433">
                  <c:v>8.4440000000000008</c:v>
                </c:pt>
                <c:pt idx="10434">
                  <c:v>8.4440000000000008</c:v>
                </c:pt>
                <c:pt idx="10435">
                  <c:v>8.4440000000000008</c:v>
                </c:pt>
                <c:pt idx="10436">
                  <c:v>8.4440000000000008</c:v>
                </c:pt>
                <c:pt idx="10437">
                  <c:v>8.4440000000000008</c:v>
                </c:pt>
                <c:pt idx="10438">
                  <c:v>8.4440000000000008</c:v>
                </c:pt>
                <c:pt idx="10439">
                  <c:v>8.4190000000000005</c:v>
                </c:pt>
                <c:pt idx="10440">
                  <c:v>8.4190000000000005</c:v>
                </c:pt>
                <c:pt idx="10441">
                  <c:v>8.4190000000000005</c:v>
                </c:pt>
                <c:pt idx="10442">
                  <c:v>8.3940000000000001</c:v>
                </c:pt>
                <c:pt idx="10443">
                  <c:v>8.3940000000000001</c:v>
                </c:pt>
                <c:pt idx="10444">
                  <c:v>8.4190000000000005</c:v>
                </c:pt>
                <c:pt idx="10445">
                  <c:v>8.4190000000000005</c:v>
                </c:pt>
                <c:pt idx="10446">
                  <c:v>8.4190000000000005</c:v>
                </c:pt>
                <c:pt idx="10447">
                  <c:v>8.4190000000000005</c:v>
                </c:pt>
                <c:pt idx="10448">
                  <c:v>8.4440000000000008</c:v>
                </c:pt>
                <c:pt idx="10449">
                  <c:v>8.4440000000000008</c:v>
                </c:pt>
                <c:pt idx="10450">
                  <c:v>8.4689999999999994</c:v>
                </c:pt>
                <c:pt idx="10451">
                  <c:v>8.4689999999999994</c:v>
                </c:pt>
                <c:pt idx="10452">
                  <c:v>8.5190000000000001</c:v>
                </c:pt>
                <c:pt idx="10453">
                  <c:v>8.99</c:v>
                </c:pt>
                <c:pt idx="10454">
                  <c:v>9.2620000000000005</c:v>
                </c:pt>
                <c:pt idx="10455">
                  <c:v>9.5340000000000007</c:v>
                </c:pt>
                <c:pt idx="10456">
                  <c:v>9.7309999999999999</c:v>
                </c:pt>
                <c:pt idx="10457">
                  <c:v>9.9770000000000003</c:v>
                </c:pt>
                <c:pt idx="10458">
                  <c:v>10.173</c:v>
                </c:pt>
                <c:pt idx="10459">
                  <c:v>10.32</c:v>
                </c:pt>
                <c:pt idx="10460">
                  <c:v>10.443</c:v>
                </c:pt>
                <c:pt idx="10461">
                  <c:v>10.516</c:v>
                </c:pt>
                <c:pt idx="10462">
                  <c:v>10.565</c:v>
                </c:pt>
                <c:pt idx="10463">
                  <c:v>10.614000000000001</c:v>
                </c:pt>
                <c:pt idx="10464">
                  <c:v>10.638</c:v>
                </c:pt>
                <c:pt idx="10465">
                  <c:v>10.541</c:v>
                </c:pt>
                <c:pt idx="10466">
                  <c:v>10.345000000000001</c:v>
                </c:pt>
                <c:pt idx="10467">
                  <c:v>10.026</c:v>
                </c:pt>
                <c:pt idx="10468">
                  <c:v>9.9280000000000008</c:v>
                </c:pt>
                <c:pt idx="10469">
                  <c:v>9.8789999999999996</c:v>
                </c:pt>
                <c:pt idx="10470">
                  <c:v>9.8290000000000006</c:v>
                </c:pt>
                <c:pt idx="10471">
                  <c:v>9.7560000000000002</c:v>
                </c:pt>
                <c:pt idx="10472">
                  <c:v>9.7309999999999999</c:v>
                </c:pt>
                <c:pt idx="10473">
                  <c:v>9.7059999999999995</c:v>
                </c:pt>
                <c:pt idx="10474">
                  <c:v>9.7059999999999995</c:v>
                </c:pt>
                <c:pt idx="10475">
                  <c:v>9.8539999999999992</c:v>
                </c:pt>
                <c:pt idx="10476">
                  <c:v>9.8539999999999992</c:v>
                </c:pt>
                <c:pt idx="10477">
                  <c:v>9.8049999999999997</c:v>
                </c:pt>
                <c:pt idx="10478">
                  <c:v>9.8049999999999997</c:v>
                </c:pt>
                <c:pt idx="10479">
                  <c:v>9.8789999999999996</c:v>
                </c:pt>
                <c:pt idx="10480">
                  <c:v>9.8539999999999992</c:v>
                </c:pt>
                <c:pt idx="10481">
                  <c:v>9.7059999999999995</c:v>
                </c:pt>
                <c:pt idx="10482">
                  <c:v>9.5340000000000007</c:v>
                </c:pt>
                <c:pt idx="10483">
                  <c:v>9.4849999999999994</c:v>
                </c:pt>
                <c:pt idx="10484">
                  <c:v>9.4350000000000005</c:v>
                </c:pt>
                <c:pt idx="10485">
                  <c:v>9.4350000000000005</c:v>
                </c:pt>
                <c:pt idx="10486">
                  <c:v>9.4350000000000005</c:v>
                </c:pt>
                <c:pt idx="10487">
                  <c:v>9.4350000000000005</c:v>
                </c:pt>
                <c:pt idx="10488">
                  <c:v>9.3610000000000007</c:v>
                </c:pt>
                <c:pt idx="10489">
                  <c:v>9.3119999999999994</c:v>
                </c:pt>
                <c:pt idx="10490">
                  <c:v>9.2870000000000008</c:v>
                </c:pt>
                <c:pt idx="10491">
                  <c:v>9.2379999999999995</c:v>
                </c:pt>
                <c:pt idx="10492">
                  <c:v>9.1880000000000006</c:v>
                </c:pt>
                <c:pt idx="10493">
                  <c:v>9.1389999999999993</c:v>
                </c:pt>
                <c:pt idx="10494">
                  <c:v>9.1140000000000008</c:v>
                </c:pt>
                <c:pt idx="10495">
                  <c:v>9.0890000000000004</c:v>
                </c:pt>
                <c:pt idx="10496">
                  <c:v>9.0399999999999991</c:v>
                </c:pt>
                <c:pt idx="10497">
                  <c:v>9.0150000000000006</c:v>
                </c:pt>
                <c:pt idx="10498">
                  <c:v>8.9410000000000007</c:v>
                </c:pt>
                <c:pt idx="10499">
                  <c:v>8.891</c:v>
                </c:pt>
                <c:pt idx="10500">
                  <c:v>8.891</c:v>
                </c:pt>
                <c:pt idx="10501">
                  <c:v>8.891</c:v>
                </c:pt>
                <c:pt idx="10502">
                  <c:v>8.891</c:v>
                </c:pt>
                <c:pt idx="10503">
                  <c:v>8.891</c:v>
                </c:pt>
                <c:pt idx="10504">
                  <c:v>8.8659999999999997</c:v>
                </c:pt>
                <c:pt idx="10505">
                  <c:v>8.8409999999999993</c:v>
                </c:pt>
                <c:pt idx="10506">
                  <c:v>8.7919999999999998</c:v>
                </c:pt>
                <c:pt idx="10507">
                  <c:v>8.7919999999999998</c:v>
                </c:pt>
                <c:pt idx="10508">
                  <c:v>8.7420000000000009</c:v>
                </c:pt>
                <c:pt idx="10509">
                  <c:v>8.7669999999999995</c:v>
                </c:pt>
                <c:pt idx="10510">
                  <c:v>8.7420000000000009</c:v>
                </c:pt>
                <c:pt idx="10511">
                  <c:v>8.7170000000000005</c:v>
                </c:pt>
                <c:pt idx="10512">
                  <c:v>8.7170000000000005</c:v>
                </c:pt>
                <c:pt idx="10513">
                  <c:v>8.6929999999999996</c:v>
                </c:pt>
                <c:pt idx="10514">
                  <c:v>8.6929999999999996</c:v>
                </c:pt>
                <c:pt idx="10515">
                  <c:v>8.6679999999999993</c:v>
                </c:pt>
                <c:pt idx="10516">
                  <c:v>8.6679999999999993</c:v>
                </c:pt>
                <c:pt idx="10517">
                  <c:v>8.6430000000000007</c:v>
                </c:pt>
                <c:pt idx="10518">
                  <c:v>8.6430000000000007</c:v>
                </c:pt>
                <c:pt idx="10519">
                  <c:v>8.6180000000000003</c:v>
                </c:pt>
                <c:pt idx="10520">
                  <c:v>8.593</c:v>
                </c:pt>
                <c:pt idx="10521">
                  <c:v>8.593</c:v>
                </c:pt>
                <c:pt idx="10522">
                  <c:v>8.593</c:v>
                </c:pt>
                <c:pt idx="10523">
                  <c:v>8.593</c:v>
                </c:pt>
                <c:pt idx="10524">
                  <c:v>8.5679999999999996</c:v>
                </c:pt>
                <c:pt idx="10525">
                  <c:v>8.5679999999999996</c:v>
                </c:pt>
                <c:pt idx="10526">
                  <c:v>8.5429999999999993</c:v>
                </c:pt>
                <c:pt idx="10527">
                  <c:v>8.5429999999999993</c:v>
                </c:pt>
                <c:pt idx="10528">
                  <c:v>8.5429999999999993</c:v>
                </c:pt>
                <c:pt idx="10529">
                  <c:v>8.5429999999999993</c:v>
                </c:pt>
                <c:pt idx="10530">
                  <c:v>8.5429999999999993</c:v>
                </c:pt>
                <c:pt idx="10531">
                  <c:v>8.5429999999999993</c:v>
                </c:pt>
                <c:pt idx="10532">
                  <c:v>8.5190000000000001</c:v>
                </c:pt>
                <c:pt idx="10533">
                  <c:v>8.5190000000000001</c:v>
                </c:pt>
                <c:pt idx="10534">
                  <c:v>8.5190000000000001</c:v>
                </c:pt>
                <c:pt idx="10535">
                  <c:v>8.5190000000000001</c:v>
                </c:pt>
                <c:pt idx="10536">
                  <c:v>8.5190000000000001</c:v>
                </c:pt>
                <c:pt idx="10537">
                  <c:v>8.5190000000000001</c:v>
                </c:pt>
                <c:pt idx="10538">
                  <c:v>8.5429999999999993</c:v>
                </c:pt>
                <c:pt idx="10539">
                  <c:v>8.5429999999999993</c:v>
                </c:pt>
                <c:pt idx="10540">
                  <c:v>8.5429999999999993</c:v>
                </c:pt>
                <c:pt idx="10541">
                  <c:v>8.5429999999999993</c:v>
                </c:pt>
                <c:pt idx="10542">
                  <c:v>8.5429999999999993</c:v>
                </c:pt>
                <c:pt idx="10543">
                  <c:v>8.5429999999999993</c:v>
                </c:pt>
                <c:pt idx="10544">
                  <c:v>8.5429999999999993</c:v>
                </c:pt>
                <c:pt idx="10545">
                  <c:v>8.5679999999999996</c:v>
                </c:pt>
                <c:pt idx="10546">
                  <c:v>8.593</c:v>
                </c:pt>
                <c:pt idx="10547">
                  <c:v>8.593</c:v>
                </c:pt>
                <c:pt idx="10548">
                  <c:v>8.6679999999999993</c:v>
                </c:pt>
                <c:pt idx="10549">
                  <c:v>8.7170000000000005</c:v>
                </c:pt>
                <c:pt idx="10550">
                  <c:v>8.7919999999999998</c:v>
                </c:pt>
                <c:pt idx="10551">
                  <c:v>8.8659999999999997</c:v>
                </c:pt>
                <c:pt idx="10552">
                  <c:v>8.9410000000000007</c:v>
                </c:pt>
                <c:pt idx="10553">
                  <c:v>8.9410000000000007</c:v>
                </c:pt>
                <c:pt idx="10554">
                  <c:v>9.0150000000000006</c:v>
                </c:pt>
                <c:pt idx="10555">
                  <c:v>9.0640000000000001</c:v>
                </c:pt>
                <c:pt idx="10556">
                  <c:v>9.1389999999999993</c:v>
                </c:pt>
                <c:pt idx="10557">
                  <c:v>9.2379999999999995</c:v>
                </c:pt>
                <c:pt idx="10558">
                  <c:v>9.2870000000000008</c:v>
                </c:pt>
                <c:pt idx="10559">
                  <c:v>9.3610000000000007</c:v>
                </c:pt>
                <c:pt idx="10560">
                  <c:v>9.3859999999999992</c:v>
                </c:pt>
                <c:pt idx="10561">
                  <c:v>9.2620000000000005</c:v>
                </c:pt>
                <c:pt idx="10562">
                  <c:v>9.3360000000000003</c:v>
                </c:pt>
                <c:pt idx="10563">
                  <c:v>9.3119999999999994</c:v>
                </c:pt>
                <c:pt idx="10564">
                  <c:v>9.3360000000000003</c:v>
                </c:pt>
                <c:pt idx="10565">
                  <c:v>9.2379999999999995</c:v>
                </c:pt>
                <c:pt idx="10566">
                  <c:v>9.2379999999999995</c:v>
                </c:pt>
                <c:pt idx="10567">
                  <c:v>9.2620000000000005</c:v>
                </c:pt>
                <c:pt idx="10568">
                  <c:v>9.2620000000000005</c:v>
                </c:pt>
                <c:pt idx="10569">
                  <c:v>9.2870000000000008</c:v>
                </c:pt>
                <c:pt idx="10570">
                  <c:v>9.2620000000000005</c:v>
                </c:pt>
                <c:pt idx="10571">
                  <c:v>9.2620000000000005</c:v>
                </c:pt>
                <c:pt idx="10572">
                  <c:v>9.2870000000000008</c:v>
                </c:pt>
                <c:pt idx="10573">
                  <c:v>9.2870000000000008</c:v>
                </c:pt>
                <c:pt idx="10574">
                  <c:v>9.3119999999999994</c:v>
                </c:pt>
                <c:pt idx="10575">
                  <c:v>9.2379999999999995</c:v>
                </c:pt>
                <c:pt idx="10576">
                  <c:v>9.2379999999999995</c:v>
                </c:pt>
                <c:pt idx="10577">
                  <c:v>9.1880000000000006</c:v>
                </c:pt>
                <c:pt idx="10578">
                  <c:v>9.1630000000000003</c:v>
                </c:pt>
                <c:pt idx="10579">
                  <c:v>9.1389999999999993</c:v>
                </c:pt>
                <c:pt idx="10580">
                  <c:v>9.1630000000000003</c:v>
                </c:pt>
                <c:pt idx="10581">
                  <c:v>9.1630000000000003</c:v>
                </c:pt>
                <c:pt idx="10582">
                  <c:v>9.0890000000000004</c:v>
                </c:pt>
                <c:pt idx="10583">
                  <c:v>9.0150000000000006</c:v>
                </c:pt>
                <c:pt idx="10584">
                  <c:v>8.9410000000000007</c:v>
                </c:pt>
                <c:pt idx="10585">
                  <c:v>8.9160000000000004</c:v>
                </c:pt>
                <c:pt idx="10586">
                  <c:v>8.9160000000000004</c:v>
                </c:pt>
                <c:pt idx="10587">
                  <c:v>8.9160000000000004</c:v>
                </c:pt>
                <c:pt idx="10588">
                  <c:v>8.9160000000000004</c:v>
                </c:pt>
                <c:pt idx="10589">
                  <c:v>8.891</c:v>
                </c:pt>
                <c:pt idx="10590">
                  <c:v>8.8659999999999997</c:v>
                </c:pt>
                <c:pt idx="10591">
                  <c:v>8.8409999999999993</c:v>
                </c:pt>
                <c:pt idx="10592">
                  <c:v>8.7919999999999998</c:v>
                </c:pt>
                <c:pt idx="10593">
                  <c:v>8.7919999999999998</c:v>
                </c:pt>
                <c:pt idx="10594">
                  <c:v>8.7919999999999998</c:v>
                </c:pt>
                <c:pt idx="10595">
                  <c:v>8.7919999999999998</c:v>
                </c:pt>
                <c:pt idx="10596">
                  <c:v>8.7919999999999998</c:v>
                </c:pt>
                <c:pt idx="10597">
                  <c:v>8.7919999999999998</c:v>
                </c:pt>
                <c:pt idx="10598">
                  <c:v>8.7669999999999995</c:v>
                </c:pt>
                <c:pt idx="10599">
                  <c:v>8.7669999999999995</c:v>
                </c:pt>
                <c:pt idx="10600">
                  <c:v>8.7420000000000009</c:v>
                </c:pt>
                <c:pt idx="10601">
                  <c:v>8.7170000000000005</c:v>
                </c:pt>
                <c:pt idx="10602">
                  <c:v>8.6929999999999996</c:v>
                </c:pt>
                <c:pt idx="10603">
                  <c:v>8.6679999999999993</c:v>
                </c:pt>
                <c:pt idx="10604">
                  <c:v>8.6430000000000007</c:v>
                </c:pt>
                <c:pt idx="10605">
                  <c:v>8.6430000000000007</c:v>
                </c:pt>
                <c:pt idx="10606">
                  <c:v>8.6430000000000007</c:v>
                </c:pt>
                <c:pt idx="10607">
                  <c:v>8.6430000000000007</c:v>
                </c:pt>
                <c:pt idx="10608">
                  <c:v>8.6430000000000007</c:v>
                </c:pt>
                <c:pt idx="10609">
                  <c:v>8.6180000000000003</c:v>
                </c:pt>
                <c:pt idx="10610">
                  <c:v>8.6180000000000003</c:v>
                </c:pt>
                <c:pt idx="10611">
                  <c:v>8.6180000000000003</c:v>
                </c:pt>
                <c:pt idx="10612">
                  <c:v>8.593</c:v>
                </c:pt>
                <c:pt idx="10613">
                  <c:v>8.593</c:v>
                </c:pt>
                <c:pt idx="10614">
                  <c:v>8.593</c:v>
                </c:pt>
                <c:pt idx="10615">
                  <c:v>8.5679999999999996</c:v>
                </c:pt>
                <c:pt idx="10616">
                  <c:v>8.5679999999999996</c:v>
                </c:pt>
                <c:pt idx="10617">
                  <c:v>8.5429999999999993</c:v>
                </c:pt>
                <c:pt idx="10618">
                  <c:v>8.5429999999999993</c:v>
                </c:pt>
                <c:pt idx="10619">
                  <c:v>8.5429999999999993</c:v>
                </c:pt>
                <c:pt idx="10620">
                  <c:v>8.5429999999999993</c:v>
                </c:pt>
                <c:pt idx="10621">
                  <c:v>8.5190000000000001</c:v>
                </c:pt>
                <c:pt idx="10622">
                  <c:v>8.5190000000000001</c:v>
                </c:pt>
                <c:pt idx="10623">
                  <c:v>8.5190000000000001</c:v>
                </c:pt>
                <c:pt idx="10624">
                  <c:v>8.5190000000000001</c:v>
                </c:pt>
                <c:pt idx="10625">
                  <c:v>8.4939999999999998</c:v>
                </c:pt>
                <c:pt idx="10626">
                  <c:v>8.4939999999999998</c:v>
                </c:pt>
                <c:pt idx="10627">
                  <c:v>8.4939999999999998</c:v>
                </c:pt>
                <c:pt idx="10628">
                  <c:v>8.4939999999999998</c:v>
                </c:pt>
                <c:pt idx="10629">
                  <c:v>8.4939999999999998</c:v>
                </c:pt>
                <c:pt idx="10630">
                  <c:v>8.4689999999999994</c:v>
                </c:pt>
                <c:pt idx="10631">
                  <c:v>8.4689999999999994</c:v>
                </c:pt>
                <c:pt idx="10632">
                  <c:v>8.4939999999999998</c:v>
                </c:pt>
                <c:pt idx="10633">
                  <c:v>8.4939999999999998</c:v>
                </c:pt>
                <c:pt idx="10634">
                  <c:v>8.4939999999999998</c:v>
                </c:pt>
                <c:pt idx="10635">
                  <c:v>8.4939999999999998</c:v>
                </c:pt>
                <c:pt idx="10636">
                  <c:v>8.4939999999999998</c:v>
                </c:pt>
                <c:pt idx="10637">
                  <c:v>8.5190000000000001</c:v>
                </c:pt>
                <c:pt idx="10638">
                  <c:v>8.5429999999999993</c:v>
                </c:pt>
                <c:pt idx="10639">
                  <c:v>8.5429999999999993</c:v>
                </c:pt>
                <c:pt idx="10640">
                  <c:v>8.5190000000000001</c:v>
                </c:pt>
                <c:pt idx="10641">
                  <c:v>8.5429999999999993</c:v>
                </c:pt>
                <c:pt idx="10642">
                  <c:v>8.593</c:v>
                </c:pt>
                <c:pt idx="10643">
                  <c:v>8.593</c:v>
                </c:pt>
                <c:pt idx="10644">
                  <c:v>8.6430000000000007</c:v>
                </c:pt>
                <c:pt idx="10645">
                  <c:v>8.6679999999999993</c:v>
                </c:pt>
                <c:pt idx="10646">
                  <c:v>8.6929999999999996</c:v>
                </c:pt>
                <c:pt idx="10647">
                  <c:v>8.7669999999999995</c:v>
                </c:pt>
                <c:pt idx="10648">
                  <c:v>8.8659999999999997</c:v>
                </c:pt>
                <c:pt idx="10649">
                  <c:v>8.9160000000000004</c:v>
                </c:pt>
                <c:pt idx="10650">
                  <c:v>8.9410000000000007</c:v>
                </c:pt>
                <c:pt idx="10651">
                  <c:v>9.0399999999999991</c:v>
                </c:pt>
                <c:pt idx="10652">
                  <c:v>9.0890000000000004</c:v>
                </c:pt>
                <c:pt idx="10653">
                  <c:v>9.1389999999999993</c:v>
                </c:pt>
                <c:pt idx="10654">
                  <c:v>9.1630000000000003</c:v>
                </c:pt>
                <c:pt idx="10655">
                  <c:v>9.1389999999999993</c:v>
                </c:pt>
                <c:pt idx="10656">
                  <c:v>9.1880000000000006</c:v>
                </c:pt>
                <c:pt idx="10657">
                  <c:v>9.2870000000000008</c:v>
                </c:pt>
                <c:pt idx="10658">
                  <c:v>9.2620000000000005</c:v>
                </c:pt>
                <c:pt idx="10659">
                  <c:v>9.3119999999999994</c:v>
                </c:pt>
                <c:pt idx="10660">
                  <c:v>9.3360000000000003</c:v>
                </c:pt>
                <c:pt idx="10661">
                  <c:v>9.2870000000000008</c:v>
                </c:pt>
                <c:pt idx="10662">
                  <c:v>9.3360000000000003</c:v>
                </c:pt>
                <c:pt idx="10663">
                  <c:v>9.3360000000000003</c:v>
                </c:pt>
                <c:pt idx="10664">
                  <c:v>9.3119999999999994</c:v>
                </c:pt>
                <c:pt idx="10665">
                  <c:v>9.3360000000000003</c:v>
                </c:pt>
                <c:pt idx="10666">
                  <c:v>9.3610000000000007</c:v>
                </c:pt>
                <c:pt idx="10667">
                  <c:v>9.3119999999999994</c:v>
                </c:pt>
                <c:pt idx="10668">
                  <c:v>9.3859999999999992</c:v>
                </c:pt>
                <c:pt idx="10669">
                  <c:v>9.4350000000000005</c:v>
                </c:pt>
                <c:pt idx="10670">
                  <c:v>9.3360000000000003</c:v>
                </c:pt>
                <c:pt idx="10671">
                  <c:v>9.3119999999999994</c:v>
                </c:pt>
                <c:pt idx="10672">
                  <c:v>9.2620000000000005</c:v>
                </c:pt>
                <c:pt idx="10673">
                  <c:v>9.2870000000000008</c:v>
                </c:pt>
                <c:pt idx="10674">
                  <c:v>9.2620000000000005</c:v>
                </c:pt>
                <c:pt idx="10675">
                  <c:v>9.2379999999999995</c:v>
                </c:pt>
                <c:pt idx="10676">
                  <c:v>9.2379999999999995</c:v>
                </c:pt>
                <c:pt idx="10677">
                  <c:v>9.2379999999999995</c:v>
                </c:pt>
                <c:pt idx="10678">
                  <c:v>9.1389999999999993</c:v>
                </c:pt>
                <c:pt idx="10679">
                  <c:v>9.0150000000000006</c:v>
                </c:pt>
                <c:pt idx="10680">
                  <c:v>8.9410000000000007</c:v>
                </c:pt>
                <c:pt idx="10681">
                  <c:v>8.9160000000000004</c:v>
                </c:pt>
                <c:pt idx="10682">
                  <c:v>8.891</c:v>
                </c:pt>
                <c:pt idx="10683">
                  <c:v>8.8659999999999997</c:v>
                </c:pt>
                <c:pt idx="10684">
                  <c:v>8.8659999999999997</c:v>
                </c:pt>
                <c:pt idx="10685">
                  <c:v>8.8409999999999993</c:v>
                </c:pt>
                <c:pt idx="10686">
                  <c:v>8.7919999999999998</c:v>
                </c:pt>
                <c:pt idx="10687">
                  <c:v>8.7669999999999995</c:v>
                </c:pt>
                <c:pt idx="10688">
                  <c:v>8.7420000000000009</c:v>
                </c:pt>
                <c:pt idx="10689">
                  <c:v>8.7420000000000009</c:v>
                </c:pt>
                <c:pt idx="10690">
                  <c:v>8.6929999999999996</c:v>
                </c:pt>
                <c:pt idx="10691">
                  <c:v>8.6929999999999996</c:v>
                </c:pt>
                <c:pt idx="10692">
                  <c:v>8.6929999999999996</c:v>
                </c:pt>
                <c:pt idx="10693">
                  <c:v>8.6679999999999993</c:v>
                </c:pt>
                <c:pt idx="10694">
                  <c:v>8.6180000000000003</c:v>
                </c:pt>
                <c:pt idx="10695">
                  <c:v>8.6180000000000003</c:v>
                </c:pt>
                <c:pt idx="10696">
                  <c:v>8.6180000000000003</c:v>
                </c:pt>
                <c:pt idx="10697">
                  <c:v>8.593</c:v>
                </c:pt>
                <c:pt idx="10698">
                  <c:v>8.593</c:v>
                </c:pt>
                <c:pt idx="10699">
                  <c:v>8.593</c:v>
                </c:pt>
                <c:pt idx="10700">
                  <c:v>8.5679999999999996</c:v>
                </c:pt>
                <c:pt idx="10701">
                  <c:v>8.5679999999999996</c:v>
                </c:pt>
                <c:pt idx="10702">
                  <c:v>8.5429999999999993</c:v>
                </c:pt>
                <c:pt idx="10703">
                  <c:v>8.5429999999999993</c:v>
                </c:pt>
                <c:pt idx="10704">
                  <c:v>8.5429999999999993</c:v>
                </c:pt>
                <c:pt idx="10705">
                  <c:v>8.5429999999999993</c:v>
                </c:pt>
                <c:pt idx="10706">
                  <c:v>8.5429999999999993</c:v>
                </c:pt>
                <c:pt idx="10707">
                  <c:v>8.5429999999999993</c:v>
                </c:pt>
                <c:pt idx="10708">
                  <c:v>8.5429999999999993</c:v>
                </c:pt>
                <c:pt idx="10709">
                  <c:v>8.5429999999999993</c:v>
                </c:pt>
                <c:pt idx="10710">
                  <c:v>8.5429999999999993</c:v>
                </c:pt>
                <c:pt idx="10711">
                  <c:v>8.5190000000000001</c:v>
                </c:pt>
                <c:pt idx="10712">
                  <c:v>8.5429999999999993</c:v>
                </c:pt>
                <c:pt idx="10713">
                  <c:v>8.5190000000000001</c:v>
                </c:pt>
                <c:pt idx="10714">
                  <c:v>8.5429999999999993</c:v>
                </c:pt>
                <c:pt idx="10715">
                  <c:v>8.5429999999999993</c:v>
                </c:pt>
                <c:pt idx="10716">
                  <c:v>8.5429999999999993</c:v>
                </c:pt>
                <c:pt idx="10717">
                  <c:v>8.5429999999999993</c:v>
                </c:pt>
                <c:pt idx="10718">
                  <c:v>8.5429999999999993</c:v>
                </c:pt>
                <c:pt idx="10719">
                  <c:v>8.5429999999999993</c:v>
                </c:pt>
                <c:pt idx="10720">
                  <c:v>8.5429999999999993</c:v>
                </c:pt>
                <c:pt idx="10721">
                  <c:v>8.5429999999999993</c:v>
                </c:pt>
                <c:pt idx="10722">
                  <c:v>8.5429999999999993</c:v>
                </c:pt>
                <c:pt idx="10723">
                  <c:v>8.5429999999999993</c:v>
                </c:pt>
                <c:pt idx="10724">
                  <c:v>8.5429999999999993</c:v>
                </c:pt>
                <c:pt idx="10725">
                  <c:v>8.5429999999999993</c:v>
                </c:pt>
                <c:pt idx="10726">
                  <c:v>8.5190000000000001</c:v>
                </c:pt>
                <c:pt idx="10727">
                  <c:v>8.5190000000000001</c:v>
                </c:pt>
                <c:pt idx="10728">
                  <c:v>8.5190000000000001</c:v>
                </c:pt>
                <c:pt idx="10729">
                  <c:v>8.5190000000000001</c:v>
                </c:pt>
                <c:pt idx="10730">
                  <c:v>8.5429999999999993</c:v>
                </c:pt>
                <c:pt idx="10731">
                  <c:v>8.5429999999999993</c:v>
                </c:pt>
                <c:pt idx="10732">
                  <c:v>8.5429999999999993</c:v>
                </c:pt>
                <c:pt idx="10733">
                  <c:v>8.5679999999999996</c:v>
                </c:pt>
                <c:pt idx="10734">
                  <c:v>8.593</c:v>
                </c:pt>
                <c:pt idx="10735">
                  <c:v>8.593</c:v>
                </c:pt>
                <c:pt idx="10736">
                  <c:v>8.593</c:v>
                </c:pt>
                <c:pt idx="10737">
                  <c:v>8.6430000000000007</c:v>
                </c:pt>
                <c:pt idx="10738">
                  <c:v>8.6430000000000007</c:v>
                </c:pt>
                <c:pt idx="10739">
                  <c:v>8.6929999999999996</c:v>
                </c:pt>
                <c:pt idx="10740">
                  <c:v>8.7420000000000009</c:v>
                </c:pt>
                <c:pt idx="10741">
                  <c:v>8.7669999999999995</c:v>
                </c:pt>
                <c:pt idx="10742">
                  <c:v>8.8170000000000002</c:v>
                </c:pt>
                <c:pt idx="10743">
                  <c:v>8.8409999999999993</c:v>
                </c:pt>
                <c:pt idx="10744">
                  <c:v>8.891</c:v>
                </c:pt>
                <c:pt idx="10745">
                  <c:v>8.8659999999999997</c:v>
                </c:pt>
                <c:pt idx="10746">
                  <c:v>8.891</c:v>
                </c:pt>
                <c:pt idx="10747">
                  <c:v>8.9410000000000007</c:v>
                </c:pt>
                <c:pt idx="10748">
                  <c:v>9.0399999999999991</c:v>
                </c:pt>
                <c:pt idx="10749">
                  <c:v>9.0890000000000004</c:v>
                </c:pt>
                <c:pt idx="10750">
                  <c:v>9.0640000000000001</c:v>
                </c:pt>
                <c:pt idx="10751">
                  <c:v>9.0890000000000004</c:v>
                </c:pt>
                <c:pt idx="10752">
                  <c:v>9.2379999999999995</c:v>
                </c:pt>
                <c:pt idx="10753">
                  <c:v>9.2379999999999995</c:v>
                </c:pt>
                <c:pt idx="10754">
                  <c:v>9.2129999999999992</c:v>
                </c:pt>
                <c:pt idx="10755">
                  <c:v>9.2379999999999995</c:v>
                </c:pt>
                <c:pt idx="10756">
                  <c:v>9.2379999999999995</c:v>
                </c:pt>
                <c:pt idx="10757">
                  <c:v>9.2870000000000008</c:v>
                </c:pt>
                <c:pt idx="10758">
                  <c:v>9.3119999999999994</c:v>
                </c:pt>
                <c:pt idx="10759">
                  <c:v>9.2620000000000005</c:v>
                </c:pt>
                <c:pt idx="10760">
                  <c:v>9.2870000000000008</c:v>
                </c:pt>
                <c:pt idx="10761">
                  <c:v>9.2870000000000008</c:v>
                </c:pt>
                <c:pt idx="10762">
                  <c:v>9.3360000000000003</c:v>
                </c:pt>
                <c:pt idx="10763">
                  <c:v>9.2870000000000008</c:v>
                </c:pt>
                <c:pt idx="10764">
                  <c:v>9.2620000000000005</c:v>
                </c:pt>
                <c:pt idx="10765">
                  <c:v>9.2379999999999995</c:v>
                </c:pt>
                <c:pt idx="10766">
                  <c:v>9.2379999999999995</c:v>
                </c:pt>
                <c:pt idx="10767">
                  <c:v>9.1880000000000006</c:v>
                </c:pt>
                <c:pt idx="10768">
                  <c:v>9.1389999999999993</c:v>
                </c:pt>
                <c:pt idx="10769">
                  <c:v>9.1389999999999993</c:v>
                </c:pt>
                <c:pt idx="10770">
                  <c:v>9.1389999999999993</c:v>
                </c:pt>
                <c:pt idx="10771">
                  <c:v>9.1630000000000003</c:v>
                </c:pt>
                <c:pt idx="10772">
                  <c:v>9.1630000000000003</c:v>
                </c:pt>
                <c:pt idx="10773">
                  <c:v>9.1630000000000003</c:v>
                </c:pt>
                <c:pt idx="10774">
                  <c:v>9.1140000000000008</c:v>
                </c:pt>
                <c:pt idx="10775">
                  <c:v>9.0399999999999991</c:v>
                </c:pt>
                <c:pt idx="10776">
                  <c:v>9.0150000000000006</c:v>
                </c:pt>
                <c:pt idx="10777">
                  <c:v>8.99</c:v>
                </c:pt>
                <c:pt idx="10778">
                  <c:v>8.9410000000000007</c:v>
                </c:pt>
                <c:pt idx="10779">
                  <c:v>8.891</c:v>
                </c:pt>
                <c:pt idx="10780">
                  <c:v>8.891</c:v>
                </c:pt>
                <c:pt idx="10781">
                  <c:v>8.8409999999999993</c:v>
                </c:pt>
                <c:pt idx="10782">
                  <c:v>8.7919999999999998</c:v>
                </c:pt>
                <c:pt idx="10783">
                  <c:v>8.7919999999999998</c:v>
                </c:pt>
                <c:pt idx="10784">
                  <c:v>8.7420000000000009</c:v>
                </c:pt>
                <c:pt idx="10785">
                  <c:v>8.7420000000000009</c:v>
                </c:pt>
                <c:pt idx="10786">
                  <c:v>8.7170000000000005</c:v>
                </c:pt>
                <c:pt idx="10787">
                  <c:v>8.7170000000000005</c:v>
                </c:pt>
                <c:pt idx="10788">
                  <c:v>8.6929999999999996</c:v>
                </c:pt>
                <c:pt idx="10789">
                  <c:v>8.6929999999999996</c:v>
                </c:pt>
                <c:pt idx="10790">
                  <c:v>8.6929999999999996</c:v>
                </c:pt>
                <c:pt idx="10791">
                  <c:v>8.6929999999999996</c:v>
                </c:pt>
                <c:pt idx="10792">
                  <c:v>8.6929999999999996</c:v>
                </c:pt>
                <c:pt idx="10793">
                  <c:v>8.6679999999999993</c:v>
                </c:pt>
                <c:pt idx="10794">
                  <c:v>8.6679999999999993</c:v>
                </c:pt>
                <c:pt idx="10795">
                  <c:v>8.6430000000000007</c:v>
                </c:pt>
                <c:pt idx="10796">
                  <c:v>8.6430000000000007</c:v>
                </c:pt>
                <c:pt idx="10797">
                  <c:v>8.6430000000000007</c:v>
                </c:pt>
                <c:pt idx="10798">
                  <c:v>8.6430000000000007</c:v>
                </c:pt>
                <c:pt idx="10799">
                  <c:v>8.6430000000000007</c:v>
                </c:pt>
                <c:pt idx="10800">
                  <c:v>8.6430000000000007</c:v>
                </c:pt>
                <c:pt idx="10801">
                  <c:v>8.6430000000000007</c:v>
                </c:pt>
                <c:pt idx="10802">
                  <c:v>8.6180000000000003</c:v>
                </c:pt>
                <c:pt idx="10803">
                  <c:v>8.6180000000000003</c:v>
                </c:pt>
                <c:pt idx="10804">
                  <c:v>8.6180000000000003</c:v>
                </c:pt>
                <c:pt idx="10805">
                  <c:v>8.593</c:v>
                </c:pt>
                <c:pt idx="10806">
                  <c:v>8.6180000000000003</c:v>
                </c:pt>
                <c:pt idx="10807">
                  <c:v>8.593</c:v>
                </c:pt>
                <c:pt idx="10808">
                  <c:v>8.593</c:v>
                </c:pt>
                <c:pt idx="10809">
                  <c:v>8.593</c:v>
                </c:pt>
                <c:pt idx="10810">
                  <c:v>8.593</c:v>
                </c:pt>
                <c:pt idx="10811">
                  <c:v>8.593</c:v>
                </c:pt>
                <c:pt idx="10812">
                  <c:v>8.593</c:v>
                </c:pt>
                <c:pt idx="10813">
                  <c:v>8.5679999999999996</c:v>
                </c:pt>
                <c:pt idx="10814">
                  <c:v>8.593</c:v>
                </c:pt>
                <c:pt idx="10815">
                  <c:v>8.593</c:v>
                </c:pt>
                <c:pt idx="10816">
                  <c:v>8.5679999999999996</c:v>
                </c:pt>
                <c:pt idx="10817">
                  <c:v>8.5679999999999996</c:v>
                </c:pt>
                <c:pt idx="10818">
                  <c:v>8.5679999999999996</c:v>
                </c:pt>
                <c:pt idx="10819">
                  <c:v>8.5679999999999996</c:v>
                </c:pt>
                <c:pt idx="10820">
                  <c:v>8.5679999999999996</c:v>
                </c:pt>
                <c:pt idx="10821">
                  <c:v>8.5679999999999996</c:v>
                </c:pt>
                <c:pt idx="10822">
                  <c:v>8.5679999999999996</c:v>
                </c:pt>
                <c:pt idx="10823">
                  <c:v>8.5679999999999996</c:v>
                </c:pt>
                <c:pt idx="10824">
                  <c:v>8.5679999999999996</c:v>
                </c:pt>
                <c:pt idx="10825">
                  <c:v>8.593</c:v>
                </c:pt>
                <c:pt idx="10826">
                  <c:v>8.593</c:v>
                </c:pt>
                <c:pt idx="10827">
                  <c:v>8.593</c:v>
                </c:pt>
                <c:pt idx="10828">
                  <c:v>8.593</c:v>
                </c:pt>
                <c:pt idx="10829">
                  <c:v>8.6180000000000003</c:v>
                </c:pt>
                <c:pt idx="10830">
                  <c:v>8.6180000000000003</c:v>
                </c:pt>
                <c:pt idx="10831">
                  <c:v>8.6430000000000007</c:v>
                </c:pt>
                <c:pt idx="10832">
                  <c:v>8.6430000000000007</c:v>
                </c:pt>
                <c:pt idx="10833">
                  <c:v>8.6430000000000007</c:v>
                </c:pt>
                <c:pt idx="10834">
                  <c:v>8.6929999999999996</c:v>
                </c:pt>
                <c:pt idx="10835">
                  <c:v>8.7170000000000005</c:v>
                </c:pt>
                <c:pt idx="10836">
                  <c:v>8.7420000000000009</c:v>
                </c:pt>
                <c:pt idx="10837">
                  <c:v>8.7669999999999995</c:v>
                </c:pt>
                <c:pt idx="10838">
                  <c:v>8.8170000000000002</c:v>
                </c:pt>
                <c:pt idx="10839">
                  <c:v>8.9160000000000004</c:v>
                </c:pt>
                <c:pt idx="10840">
                  <c:v>8.9160000000000004</c:v>
                </c:pt>
                <c:pt idx="10841">
                  <c:v>8.9649999999999999</c:v>
                </c:pt>
                <c:pt idx="10842">
                  <c:v>9.0399999999999991</c:v>
                </c:pt>
                <c:pt idx="10843">
                  <c:v>9.0890000000000004</c:v>
                </c:pt>
                <c:pt idx="10844">
                  <c:v>9.1880000000000006</c:v>
                </c:pt>
                <c:pt idx="10845">
                  <c:v>9.2379999999999995</c:v>
                </c:pt>
                <c:pt idx="10846">
                  <c:v>9.2620000000000005</c:v>
                </c:pt>
                <c:pt idx="10847">
                  <c:v>9.2870000000000008</c:v>
                </c:pt>
                <c:pt idx="10848">
                  <c:v>9.2870000000000008</c:v>
                </c:pt>
                <c:pt idx="10849">
                  <c:v>9.3119999999999994</c:v>
                </c:pt>
                <c:pt idx="10850">
                  <c:v>9.3610000000000007</c:v>
                </c:pt>
                <c:pt idx="10851">
                  <c:v>9.2870000000000008</c:v>
                </c:pt>
                <c:pt idx="10852">
                  <c:v>9.2620000000000005</c:v>
                </c:pt>
                <c:pt idx="10853">
                  <c:v>9.3360000000000003</c:v>
                </c:pt>
                <c:pt idx="10854">
                  <c:v>9.41</c:v>
                </c:pt>
                <c:pt idx="10855">
                  <c:v>9.41</c:v>
                </c:pt>
                <c:pt idx="10856">
                  <c:v>9.2870000000000008</c:v>
                </c:pt>
                <c:pt idx="10857">
                  <c:v>9.2379999999999995</c:v>
                </c:pt>
                <c:pt idx="10858">
                  <c:v>9.2379999999999995</c:v>
                </c:pt>
                <c:pt idx="10859">
                  <c:v>9.2129999999999992</c:v>
                </c:pt>
                <c:pt idx="10860">
                  <c:v>9.2870000000000008</c:v>
                </c:pt>
                <c:pt idx="10861">
                  <c:v>9.2129999999999992</c:v>
                </c:pt>
                <c:pt idx="10862">
                  <c:v>9.1880000000000006</c:v>
                </c:pt>
                <c:pt idx="10863">
                  <c:v>9.1630000000000003</c:v>
                </c:pt>
                <c:pt idx="10864">
                  <c:v>9.1140000000000008</c:v>
                </c:pt>
                <c:pt idx="10865">
                  <c:v>9.1880000000000006</c:v>
                </c:pt>
                <c:pt idx="10866">
                  <c:v>9.1630000000000003</c:v>
                </c:pt>
                <c:pt idx="10867">
                  <c:v>9.0640000000000001</c:v>
                </c:pt>
                <c:pt idx="10868">
                  <c:v>9.0150000000000006</c:v>
                </c:pt>
                <c:pt idx="10869">
                  <c:v>8.99</c:v>
                </c:pt>
                <c:pt idx="10870">
                  <c:v>8.9649999999999999</c:v>
                </c:pt>
                <c:pt idx="10871">
                  <c:v>8.99</c:v>
                </c:pt>
                <c:pt idx="10872">
                  <c:v>9.0150000000000006</c:v>
                </c:pt>
                <c:pt idx="10873">
                  <c:v>8.9649999999999999</c:v>
                </c:pt>
                <c:pt idx="10874">
                  <c:v>8.9649999999999999</c:v>
                </c:pt>
                <c:pt idx="10875">
                  <c:v>8.99</c:v>
                </c:pt>
                <c:pt idx="10876">
                  <c:v>8.9649999999999999</c:v>
                </c:pt>
                <c:pt idx="10877">
                  <c:v>8.9649999999999999</c:v>
                </c:pt>
                <c:pt idx="10878">
                  <c:v>8.99</c:v>
                </c:pt>
                <c:pt idx="10879">
                  <c:v>8.9649999999999999</c:v>
                </c:pt>
                <c:pt idx="10880">
                  <c:v>8.9160000000000004</c:v>
                </c:pt>
                <c:pt idx="10881">
                  <c:v>8.8659999999999997</c:v>
                </c:pt>
                <c:pt idx="10882">
                  <c:v>8.8409999999999993</c:v>
                </c:pt>
                <c:pt idx="10883">
                  <c:v>8.8409999999999993</c:v>
                </c:pt>
                <c:pt idx="10884">
                  <c:v>8.8409999999999993</c:v>
                </c:pt>
                <c:pt idx="10885">
                  <c:v>8.7919999999999998</c:v>
                </c:pt>
                <c:pt idx="10886">
                  <c:v>8.7919999999999998</c:v>
                </c:pt>
                <c:pt idx="10887">
                  <c:v>8.7669999999999995</c:v>
                </c:pt>
                <c:pt idx="10888">
                  <c:v>8.7420000000000009</c:v>
                </c:pt>
                <c:pt idx="10889">
                  <c:v>8.7170000000000005</c:v>
                </c:pt>
                <c:pt idx="10890">
                  <c:v>8.7170000000000005</c:v>
                </c:pt>
                <c:pt idx="10891">
                  <c:v>8.7170000000000005</c:v>
                </c:pt>
                <c:pt idx="10892">
                  <c:v>8.7170000000000005</c:v>
                </c:pt>
                <c:pt idx="10893">
                  <c:v>8.7170000000000005</c:v>
                </c:pt>
                <c:pt idx="10894">
                  <c:v>8.6929999999999996</c:v>
                </c:pt>
                <c:pt idx="10895">
                  <c:v>8.6679999999999993</c:v>
                </c:pt>
                <c:pt idx="10896">
                  <c:v>8.6679999999999993</c:v>
                </c:pt>
                <c:pt idx="10897">
                  <c:v>8.6679999999999993</c:v>
                </c:pt>
                <c:pt idx="10898">
                  <c:v>8.6430000000000007</c:v>
                </c:pt>
                <c:pt idx="10899">
                  <c:v>8.6430000000000007</c:v>
                </c:pt>
                <c:pt idx="10900">
                  <c:v>8.6430000000000007</c:v>
                </c:pt>
                <c:pt idx="10901">
                  <c:v>8.6430000000000007</c:v>
                </c:pt>
                <c:pt idx="10902">
                  <c:v>8.6430000000000007</c:v>
                </c:pt>
                <c:pt idx="10903">
                  <c:v>8.6180000000000003</c:v>
                </c:pt>
                <c:pt idx="10904">
                  <c:v>8.593</c:v>
                </c:pt>
                <c:pt idx="10905">
                  <c:v>8.593</c:v>
                </c:pt>
                <c:pt idx="10906">
                  <c:v>8.593</c:v>
                </c:pt>
                <c:pt idx="10907">
                  <c:v>8.593</c:v>
                </c:pt>
                <c:pt idx="10908">
                  <c:v>8.593</c:v>
                </c:pt>
                <c:pt idx="10909">
                  <c:v>8.593</c:v>
                </c:pt>
                <c:pt idx="10910">
                  <c:v>8.593</c:v>
                </c:pt>
                <c:pt idx="10911">
                  <c:v>8.5679999999999996</c:v>
                </c:pt>
                <c:pt idx="10912">
                  <c:v>8.5679999999999996</c:v>
                </c:pt>
                <c:pt idx="10913">
                  <c:v>8.5679999999999996</c:v>
                </c:pt>
                <c:pt idx="10914">
                  <c:v>8.5679999999999996</c:v>
                </c:pt>
                <c:pt idx="10915">
                  <c:v>8.5679999999999996</c:v>
                </c:pt>
                <c:pt idx="10916">
                  <c:v>8.5429999999999993</c:v>
                </c:pt>
                <c:pt idx="10917">
                  <c:v>8.5429999999999993</c:v>
                </c:pt>
                <c:pt idx="10918">
                  <c:v>8.5679999999999996</c:v>
                </c:pt>
                <c:pt idx="10919">
                  <c:v>8.5679999999999996</c:v>
                </c:pt>
                <c:pt idx="10920">
                  <c:v>8.5679999999999996</c:v>
                </c:pt>
                <c:pt idx="10921">
                  <c:v>8.5679999999999996</c:v>
                </c:pt>
                <c:pt idx="10922">
                  <c:v>8.5679999999999996</c:v>
                </c:pt>
                <c:pt idx="10923">
                  <c:v>8.5679999999999996</c:v>
                </c:pt>
                <c:pt idx="10924">
                  <c:v>8.5679999999999996</c:v>
                </c:pt>
                <c:pt idx="10925">
                  <c:v>8.5679999999999996</c:v>
                </c:pt>
                <c:pt idx="10926">
                  <c:v>8.5679999999999996</c:v>
                </c:pt>
                <c:pt idx="10927">
                  <c:v>8.5679999999999996</c:v>
                </c:pt>
                <c:pt idx="10928">
                  <c:v>8.593</c:v>
                </c:pt>
                <c:pt idx="10929">
                  <c:v>8.6180000000000003</c:v>
                </c:pt>
                <c:pt idx="10930">
                  <c:v>8.6430000000000007</c:v>
                </c:pt>
                <c:pt idx="10931">
                  <c:v>8.6679999999999993</c:v>
                </c:pt>
                <c:pt idx="10932">
                  <c:v>8.7170000000000005</c:v>
                </c:pt>
                <c:pt idx="10933">
                  <c:v>8.7669999999999995</c:v>
                </c:pt>
                <c:pt idx="10934">
                  <c:v>9.3610000000000007</c:v>
                </c:pt>
                <c:pt idx="10935">
                  <c:v>9.657</c:v>
                </c:pt>
                <c:pt idx="10936">
                  <c:v>9.9030000000000005</c:v>
                </c:pt>
                <c:pt idx="10937">
                  <c:v>10.173</c:v>
                </c:pt>
                <c:pt idx="10938">
                  <c:v>10.394</c:v>
                </c:pt>
                <c:pt idx="10939">
                  <c:v>10.614000000000001</c:v>
                </c:pt>
                <c:pt idx="10940">
                  <c:v>10.81</c:v>
                </c:pt>
                <c:pt idx="10941">
                  <c:v>10.956</c:v>
                </c:pt>
                <c:pt idx="10942">
                  <c:v>11.102</c:v>
                </c:pt>
                <c:pt idx="10943">
                  <c:v>11.2</c:v>
                </c:pt>
                <c:pt idx="10944">
                  <c:v>11.346</c:v>
                </c:pt>
                <c:pt idx="10945">
                  <c:v>11.443</c:v>
                </c:pt>
                <c:pt idx="10946">
                  <c:v>11.54</c:v>
                </c:pt>
                <c:pt idx="10947">
                  <c:v>11.613</c:v>
                </c:pt>
                <c:pt idx="10948">
                  <c:v>11.662000000000001</c:v>
                </c:pt>
                <c:pt idx="10949">
                  <c:v>11.71</c:v>
                </c:pt>
                <c:pt idx="10950">
                  <c:v>11.782999999999999</c:v>
                </c:pt>
                <c:pt idx="10951">
                  <c:v>11.782999999999999</c:v>
                </c:pt>
                <c:pt idx="10952">
                  <c:v>11.856</c:v>
                </c:pt>
                <c:pt idx="10953">
                  <c:v>11.832000000000001</c:v>
                </c:pt>
                <c:pt idx="10954">
                  <c:v>11.856</c:v>
                </c:pt>
                <c:pt idx="10955">
                  <c:v>11.88</c:v>
                </c:pt>
                <c:pt idx="10956">
                  <c:v>11.856</c:v>
                </c:pt>
                <c:pt idx="10957">
                  <c:v>11.88</c:v>
                </c:pt>
                <c:pt idx="10958">
                  <c:v>11.88</c:v>
                </c:pt>
                <c:pt idx="10959">
                  <c:v>11.88</c:v>
                </c:pt>
                <c:pt idx="10960">
                  <c:v>11.88</c:v>
                </c:pt>
                <c:pt idx="10961">
                  <c:v>11.856</c:v>
                </c:pt>
                <c:pt idx="10962">
                  <c:v>11.807</c:v>
                </c:pt>
                <c:pt idx="10963">
                  <c:v>11.782999999999999</c:v>
                </c:pt>
                <c:pt idx="10964">
                  <c:v>11.759</c:v>
                </c:pt>
                <c:pt idx="10965">
                  <c:v>11.71</c:v>
                </c:pt>
                <c:pt idx="10966">
                  <c:v>11.686</c:v>
                </c:pt>
                <c:pt idx="10967">
                  <c:v>11.662000000000001</c:v>
                </c:pt>
                <c:pt idx="10968">
                  <c:v>11.637</c:v>
                </c:pt>
                <c:pt idx="10969">
                  <c:v>11.589</c:v>
                </c:pt>
                <c:pt idx="10970">
                  <c:v>11.565</c:v>
                </c:pt>
                <c:pt idx="10971">
                  <c:v>11.516</c:v>
                </c:pt>
                <c:pt idx="10972">
                  <c:v>11.492000000000001</c:v>
                </c:pt>
                <c:pt idx="10973">
                  <c:v>11.467000000000001</c:v>
                </c:pt>
                <c:pt idx="10974">
                  <c:v>11.443</c:v>
                </c:pt>
                <c:pt idx="10975">
                  <c:v>11.419</c:v>
                </c:pt>
                <c:pt idx="10976">
                  <c:v>11.394</c:v>
                </c:pt>
                <c:pt idx="10977">
                  <c:v>11.394</c:v>
                </c:pt>
                <c:pt idx="10978">
                  <c:v>11.37</c:v>
                </c:pt>
                <c:pt idx="10979">
                  <c:v>11.37</c:v>
                </c:pt>
                <c:pt idx="10980">
                  <c:v>11.346</c:v>
                </c:pt>
                <c:pt idx="10981">
                  <c:v>11.346</c:v>
                </c:pt>
                <c:pt idx="10982">
                  <c:v>11.346</c:v>
                </c:pt>
                <c:pt idx="10983">
                  <c:v>11.346</c:v>
                </c:pt>
                <c:pt idx="10984">
                  <c:v>11.346</c:v>
                </c:pt>
                <c:pt idx="10985">
                  <c:v>11.321</c:v>
                </c:pt>
                <c:pt idx="10986">
                  <c:v>11.321</c:v>
                </c:pt>
                <c:pt idx="10987">
                  <c:v>11.321</c:v>
                </c:pt>
                <c:pt idx="10988">
                  <c:v>11.321</c:v>
                </c:pt>
                <c:pt idx="10989">
                  <c:v>11.321</c:v>
                </c:pt>
                <c:pt idx="10990">
                  <c:v>11.321</c:v>
                </c:pt>
                <c:pt idx="10991">
                  <c:v>11.346</c:v>
                </c:pt>
                <c:pt idx="10992">
                  <c:v>11.346</c:v>
                </c:pt>
                <c:pt idx="10993">
                  <c:v>11.346</c:v>
                </c:pt>
                <c:pt idx="10994">
                  <c:v>11.346</c:v>
                </c:pt>
                <c:pt idx="10995">
                  <c:v>11.346</c:v>
                </c:pt>
                <c:pt idx="10996">
                  <c:v>11.346</c:v>
                </c:pt>
                <c:pt idx="10997">
                  <c:v>11.37</c:v>
                </c:pt>
                <c:pt idx="10998">
                  <c:v>11.37</c:v>
                </c:pt>
                <c:pt idx="10999">
                  <c:v>11.394</c:v>
                </c:pt>
                <c:pt idx="11000">
                  <c:v>11.394</c:v>
                </c:pt>
                <c:pt idx="11001">
                  <c:v>11.419</c:v>
                </c:pt>
                <c:pt idx="11002">
                  <c:v>11.419</c:v>
                </c:pt>
                <c:pt idx="11003">
                  <c:v>11.443</c:v>
                </c:pt>
                <c:pt idx="11004">
                  <c:v>11.443</c:v>
                </c:pt>
                <c:pt idx="11005">
                  <c:v>11.467000000000001</c:v>
                </c:pt>
                <c:pt idx="11006">
                  <c:v>11.492000000000001</c:v>
                </c:pt>
                <c:pt idx="11007">
                  <c:v>11.492000000000001</c:v>
                </c:pt>
                <c:pt idx="11008">
                  <c:v>11.492000000000001</c:v>
                </c:pt>
                <c:pt idx="11009">
                  <c:v>11.492000000000001</c:v>
                </c:pt>
                <c:pt idx="11010">
                  <c:v>11.492000000000001</c:v>
                </c:pt>
                <c:pt idx="11011">
                  <c:v>11.492000000000001</c:v>
                </c:pt>
                <c:pt idx="11012">
                  <c:v>11.492000000000001</c:v>
                </c:pt>
                <c:pt idx="11013">
                  <c:v>11.492000000000001</c:v>
                </c:pt>
                <c:pt idx="11014">
                  <c:v>11.492000000000001</c:v>
                </c:pt>
                <c:pt idx="11015">
                  <c:v>11.492000000000001</c:v>
                </c:pt>
                <c:pt idx="11016">
                  <c:v>11.492000000000001</c:v>
                </c:pt>
                <c:pt idx="11017">
                  <c:v>11.516</c:v>
                </c:pt>
                <c:pt idx="11018">
                  <c:v>11.516</c:v>
                </c:pt>
                <c:pt idx="11019">
                  <c:v>11.54</c:v>
                </c:pt>
                <c:pt idx="11020">
                  <c:v>11.54</c:v>
                </c:pt>
                <c:pt idx="11021">
                  <c:v>11.565</c:v>
                </c:pt>
                <c:pt idx="11022">
                  <c:v>11.565</c:v>
                </c:pt>
                <c:pt idx="11023">
                  <c:v>11.589</c:v>
                </c:pt>
                <c:pt idx="11024">
                  <c:v>11.589</c:v>
                </c:pt>
                <c:pt idx="11025">
                  <c:v>11.613</c:v>
                </c:pt>
                <c:pt idx="11026">
                  <c:v>11.637</c:v>
                </c:pt>
                <c:pt idx="11027">
                  <c:v>11.686</c:v>
                </c:pt>
                <c:pt idx="11028">
                  <c:v>11.759</c:v>
                </c:pt>
                <c:pt idx="11029">
                  <c:v>11.807</c:v>
                </c:pt>
                <c:pt idx="11030">
                  <c:v>11.88</c:v>
                </c:pt>
                <c:pt idx="11031">
                  <c:v>11.929</c:v>
                </c:pt>
                <c:pt idx="11032">
                  <c:v>11.977</c:v>
                </c:pt>
                <c:pt idx="11033">
                  <c:v>12.025</c:v>
                </c:pt>
                <c:pt idx="11034">
                  <c:v>12.098000000000001</c:v>
                </c:pt>
                <c:pt idx="11035">
                  <c:v>12.122</c:v>
                </c:pt>
                <c:pt idx="11036">
                  <c:v>12.170999999999999</c:v>
                </c:pt>
                <c:pt idx="11037">
                  <c:v>12.218999999999999</c:v>
                </c:pt>
                <c:pt idx="11038">
                  <c:v>12.243</c:v>
                </c:pt>
                <c:pt idx="11039">
                  <c:v>12.268000000000001</c:v>
                </c:pt>
                <c:pt idx="11040">
                  <c:v>12.292</c:v>
                </c:pt>
                <c:pt idx="11041">
                  <c:v>12.316000000000001</c:v>
                </c:pt>
                <c:pt idx="11042">
                  <c:v>12.268000000000001</c:v>
                </c:pt>
                <c:pt idx="11043">
                  <c:v>12.268000000000001</c:v>
                </c:pt>
                <c:pt idx="11044">
                  <c:v>12.268000000000001</c:v>
                </c:pt>
                <c:pt idx="11045">
                  <c:v>12.218999999999999</c:v>
                </c:pt>
                <c:pt idx="11046">
                  <c:v>12.268000000000001</c:v>
                </c:pt>
                <c:pt idx="11047">
                  <c:v>12.316000000000001</c:v>
                </c:pt>
                <c:pt idx="11048">
                  <c:v>12.34</c:v>
                </c:pt>
                <c:pt idx="11049">
                  <c:v>12.34</c:v>
                </c:pt>
                <c:pt idx="11050">
                  <c:v>12.34</c:v>
                </c:pt>
                <c:pt idx="11051">
                  <c:v>12.364000000000001</c:v>
                </c:pt>
                <c:pt idx="11052">
                  <c:v>12.364000000000001</c:v>
                </c:pt>
                <c:pt idx="11053">
                  <c:v>12.34</c:v>
                </c:pt>
                <c:pt idx="11054">
                  <c:v>12.316000000000001</c:v>
                </c:pt>
                <c:pt idx="11055">
                  <c:v>12.292</c:v>
                </c:pt>
                <c:pt idx="11056">
                  <c:v>12.268000000000001</c:v>
                </c:pt>
                <c:pt idx="11057">
                  <c:v>12.218999999999999</c:v>
                </c:pt>
                <c:pt idx="11058">
                  <c:v>12.195</c:v>
                </c:pt>
                <c:pt idx="11059">
                  <c:v>12.122</c:v>
                </c:pt>
                <c:pt idx="11060">
                  <c:v>12.05</c:v>
                </c:pt>
                <c:pt idx="11061">
                  <c:v>12.000999999999999</c:v>
                </c:pt>
                <c:pt idx="11062">
                  <c:v>11.952999999999999</c:v>
                </c:pt>
                <c:pt idx="11063">
                  <c:v>11.904</c:v>
                </c:pt>
                <c:pt idx="11064">
                  <c:v>11.832000000000001</c:v>
                </c:pt>
                <c:pt idx="11065">
                  <c:v>11.782999999999999</c:v>
                </c:pt>
                <c:pt idx="11066">
                  <c:v>11.734</c:v>
                </c:pt>
                <c:pt idx="11067">
                  <c:v>11.686</c:v>
                </c:pt>
                <c:pt idx="11068">
                  <c:v>11.637</c:v>
                </c:pt>
                <c:pt idx="11069">
                  <c:v>11.589</c:v>
                </c:pt>
                <c:pt idx="11070">
                  <c:v>11.54</c:v>
                </c:pt>
                <c:pt idx="11071">
                  <c:v>11.492000000000001</c:v>
                </c:pt>
                <c:pt idx="11072">
                  <c:v>11.467000000000001</c:v>
                </c:pt>
                <c:pt idx="11073">
                  <c:v>11.443</c:v>
                </c:pt>
                <c:pt idx="11074">
                  <c:v>11.394</c:v>
                </c:pt>
                <c:pt idx="11075">
                  <c:v>11.37</c:v>
                </c:pt>
                <c:pt idx="11076">
                  <c:v>11.346</c:v>
                </c:pt>
                <c:pt idx="11077">
                  <c:v>11.321</c:v>
                </c:pt>
                <c:pt idx="11078">
                  <c:v>11.297000000000001</c:v>
                </c:pt>
                <c:pt idx="11079">
                  <c:v>11.297000000000001</c:v>
                </c:pt>
                <c:pt idx="11080">
                  <c:v>11.297000000000001</c:v>
                </c:pt>
                <c:pt idx="11081">
                  <c:v>11.297000000000001</c:v>
                </c:pt>
                <c:pt idx="11082">
                  <c:v>11.297000000000001</c:v>
                </c:pt>
                <c:pt idx="11083">
                  <c:v>11.321</c:v>
                </c:pt>
                <c:pt idx="11084">
                  <c:v>11.321</c:v>
                </c:pt>
                <c:pt idx="11085">
                  <c:v>11.346</c:v>
                </c:pt>
                <c:pt idx="11086">
                  <c:v>11.346</c:v>
                </c:pt>
                <c:pt idx="11087">
                  <c:v>11.346</c:v>
                </c:pt>
                <c:pt idx="11088">
                  <c:v>11.346</c:v>
                </c:pt>
                <c:pt idx="11089">
                  <c:v>11.37</c:v>
                </c:pt>
                <c:pt idx="11090">
                  <c:v>11.394</c:v>
                </c:pt>
                <c:pt idx="11091">
                  <c:v>11.419</c:v>
                </c:pt>
                <c:pt idx="11092">
                  <c:v>11.443</c:v>
                </c:pt>
                <c:pt idx="11093">
                  <c:v>11.443</c:v>
                </c:pt>
                <c:pt idx="11094">
                  <c:v>11.467000000000001</c:v>
                </c:pt>
                <c:pt idx="11095">
                  <c:v>11.492000000000001</c:v>
                </c:pt>
                <c:pt idx="11096">
                  <c:v>11.516</c:v>
                </c:pt>
                <c:pt idx="11097">
                  <c:v>11.54</c:v>
                </c:pt>
                <c:pt idx="11098">
                  <c:v>11.565</c:v>
                </c:pt>
                <c:pt idx="11099">
                  <c:v>11.589</c:v>
                </c:pt>
                <c:pt idx="11100">
                  <c:v>11.589</c:v>
                </c:pt>
                <c:pt idx="11101">
                  <c:v>11.613</c:v>
                </c:pt>
                <c:pt idx="11102">
                  <c:v>11.637</c:v>
                </c:pt>
                <c:pt idx="11103">
                  <c:v>11.662000000000001</c:v>
                </c:pt>
                <c:pt idx="11104">
                  <c:v>11.686</c:v>
                </c:pt>
                <c:pt idx="11105">
                  <c:v>11.71</c:v>
                </c:pt>
                <c:pt idx="11106">
                  <c:v>11.734</c:v>
                </c:pt>
                <c:pt idx="11107">
                  <c:v>11.734</c:v>
                </c:pt>
                <c:pt idx="11108">
                  <c:v>11.734</c:v>
                </c:pt>
                <c:pt idx="11109">
                  <c:v>11.759</c:v>
                </c:pt>
                <c:pt idx="11110">
                  <c:v>11.782999999999999</c:v>
                </c:pt>
                <c:pt idx="11111">
                  <c:v>11.782999999999999</c:v>
                </c:pt>
                <c:pt idx="11112">
                  <c:v>11.807</c:v>
                </c:pt>
                <c:pt idx="11113">
                  <c:v>11.807</c:v>
                </c:pt>
                <c:pt idx="11114">
                  <c:v>11.832000000000001</c:v>
                </c:pt>
                <c:pt idx="11115">
                  <c:v>11.832000000000001</c:v>
                </c:pt>
                <c:pt idx="11116">
                  <c:v>11.856</c:v>
                </c:pt>
                <c:pt idx="11117">
                  <c:v>11.856</c:v>
                </c:pt>
                <c:pt idx="11118">
                  <c:v>11.88</c:v>
                </c:pt>
                <c:pt idx="11119">
                  <c:v>11.904</c:v>
                </c:pt>
                <c:pt idx="11120">
                  <c:v>11.929</c:v>
                </c:pt>
                <c:pt idx="11121">
                  <c:v>11.952999999999999</c:v>
                </c:pt>
                <c:pt idx="11122">
                  <c:v>12.000999999999999</c:v>
                </c:pt>
                <c:pt idx="11123">
                  <c:v>12.074</c:v>
                </c:pt>
                <c:pt idx="11124">
                  <c:v>12.147</c:v>
                </c:pt>
                <c:pt idx="11125">
                  <c:v>12.195</c:v>
                </c:pt>
                <c:pt idx="11126">
                  <c:v>12.268000000000001</c:v>
                </c:pt>
                <c:pt idx="11127">
                  <c:v>12.316000000000001</c:v>
                </c:pt>
                <c:pt idx="11128">
                  <c:v>12.388999999999999</c:v>
                </c:pt>
                <c:pt idx="11129">
                  <c:v>12.436999999999999</c:v>
                </c:pt>
                <c:pt idx="11130">
                  <c:v>12.509</c:v>
                </c:pt>
                <c:pt idx="11131">
                  <c:v>12.558</c:v>
                </c:pt>
                <c:pt idx="11132">
                  <c:v>12.606</c:v>
                </c:pt>
                <c:pt idx="11133">
                  <c:v>12.654</c:v>
                </c:pt>
                <c:pt idx="11134">
                  <c:v>12.702999999999999</c:v>
                </c:pt>
                <c:pt idx="11135">
                  <c:v>12.750999999999999</c:v>
                </c:pt>
                <c:pt idx="11136">
                  <c:v>12.775</c:v>
                </c:pt>
                <c:pt idx="11137">
                  <c:v>12.798999999999999</c:v>
                </c:pt>
                <c:pt idx="11138">
                  <c:v>12.847</c:v>
                </c:pt>
                <c:pt idx="11139">
                  <c:v>12.871</c:v>
                </c:pt>
                <c:pt idx="11140">
                  <c:v>12.896000000000001</c:v>
                </c:pt>
                <c:pt idx="11141">
                  <c:v>12.896000000000001</c:v>
                </c:pt>
                <c:pt idx="11142">
                  <c:v>12.92</c:v>
                </c:pt>
                <c:pt idx="11143">
                  <c:v>12.968</c:v>
                </c:pt>
                <c:pt idx="11144">
                  <c:v>12.992000000000001</c:v>
                </c:pt>
                <c:pt idx="11145">
                  <c:v>13.016</c:v>
                </c:pt>
                <c:pt idx="11146">
                  <c:v>13.04</c:v>
                </c:pt>
                <c:pt idx="11147">
                  <c:v>13.064</c:v>
                </c:pt>
                <c:pt idx="11148">
                  <c:v>13.087999999999999</c:v>
                </c:pt>
                <c:pt idx="11149">
                  <c:v>13.087999999999999</c:v>
                </c:pt>
                <c:pt idx="11150">
                  <c:v>13.087999999999999</c:v>
                </c:pt>
                <c:pt idx="11151">
                  <c:v>13.087999999999999</c:v>
                </c:pt>
                <c:pt idx="11152">
                  <c:v>13.064</c:v>
                </c:pt>
                <c:pt idx="11153">
                  <c:v>13.064</c:v>
                </c:pt>
                <c:pt idx="11154">
                  <c:v>13.04</c:v>
                </c:pt>
                <c:pt idx="11155">
                  <c:v>13.016</c:v>
                </c:pt>
                <c:pt idx="11156">
                  <c:v>13.016</c:v>
                </c:pt>
                <c:pt idx="11157">
                  <c:v>13.016</c:v>
                </c:pt>
                <c:pt idx="11158">
                  <c:v>12.992000000000001</c:v>
                </c:pt>
                <c:pt idx="11159">
                  <c:v>12.944000000000001</c:v>
                </c:pt>
                <c:pt idx="11160">
                  <c:v>12.896000000000001</c:v>
                </c:pt>
                <c:pt idx="11161">
                  <c:v>12.871</c:v>
                </c:pt>
                <c:pt idx="11162">
                  <c:v>12.847</c:v>
                </c:pt>
                <c:pt idx="11163">
                  <c:v>12.847</c:v>
                </c:pt>
                <c:pt idx="11164">
                  <c:v>12.823</c:v>
                </c:pt>
                <c:pt idx="11165">
                  <c:v>12.823</c:v>
                </c:pt>
                <c:pt idx="11166">
                  <c:v>12.798999999999999</c:v>
                </c:pt>
                <c:pt idx="11167">
                  <c:v>12.798999999999999</c:v>
                </c:pt>
                <c:pt idx="11168">
                  <c:v>12.775</c:v>
                </c:pt>
                <c:pt idx="11169">
                  <c:v>12.775</c:v>
                </c:pt>
                <c:pt idx="11170">
                  <c:v>12.775</c:v>
                </c:pt>
                <c:pt idx="11171">
                  <c:v>12.775</c:v>
                </c:pt>
                <c:pt idx="11172">
                  <c:v>12.775</c:v>
                </c:pt>
                <c:pt idx="11173">
                  <c:v>12.775</c:v>
                </c:pt>
                <c:pt idx="11174">
                  <c:v>12.750999999999999</c:v>
                </c:pt>
                <c:pt idx="11175">
                  <c:v>12.750999999999999</c:v>
                </c:pt>
                <c:pt idx="11176">
                  <c:v>12.750999999999999</c:v>
                </c:pt>
                <c:pt idx="11177">
                  <c:v>12.750999999999999</c:v>
                </c:pt>
                <c:pt idx="11178">
                  <c:v>12.750999999999999</c:v>
                </c:pt>
                <c:pt idx="11179">
                  <c:v>12.727</c:v>
                </c:pt>
                <c:pt idx="11180">
                  <c:v>12.727</c:v>
                </c:pt>
                <c:pt idx="11181">
                  <c:v>12.702999999999999</c:v>
                </c:pt>
                <c:pt idx="11182">
                  <c:v>12.702999999999999</c:v>
                </c:pt>
                <c:pt idx="11183">
                  <c:v>12.702999999999999</c:v>
                </c:pt>
                <c:pt idx="11184">
                  <c:v>12.678000000000001</c:v>
                </c:pt>
                <c:pt idx="11185">
                  <c:v>12.678000000000001</c:v>
                </c:pt>
                <c:pt idx="11186">
                  <c:v>12.654</c:v>
                </c:pt>
                <c:pt idx="11187">
                  <c:v>12.654</c:v>
                </c:pt>
                <c:pt idx="11188">
                  <c:v>12.654</c:v>
                </c:pt>
                <c:pt idx="11189">
                  <c:v>12.63</c:v>
                </c:pt>
                <c:pt idx="11190">
                  <c:v>12.63</c:v>
                </c:pt>
                <c:pt idx="11191">
                  <c:v>12.63</c:v>
                </c:pt>
                <c:pt idx="11192">
                  <c:v>12.606</c:v>
                </c:pt>
                <c:pt idx="11193">
                  <c:v>12.606</c:v>
                </c:pt>
                <c:pt idx="11194">
                  <c:v>12.606</c:v>
                </c:pt>
                <c:pt idx="11195">
                  <c:v>12.606</c:v>
                </c:pt>
                <c:pt idx="11196">
                  <c:v>12.606</c:v>
                </c:pt>
                <c:pt idx="11197">
                  <c:v>12.606</c:v>
                </c:pt>
                <c:pt idx="11198">
                  <c:v>12.606</c:v>
                </c:pt>
                <c:pt idx="11199">
                  <c:v>12.63</c:v>
                </c:pt>
                <c:pt idx="11200">
                  <c:v>12.63</c:v>
                </c:pt>
                <c:pt idx="11201">
                  <c:v>12.63</c:v>
                </c:pt>
                <c:pt idx="11202">
                  <c:v>12.63</c:v>
                </c:pt>
                <c:pt idx="11203">
                  <c:v>12.654</c:v>
                </c:pt>
                <c:pt idx="11204">
                  <c:v>12.654</c:v>
                </c:pt>
                <c:pt idx="11205">
                  <c:v>12.654</c:v>
                </c:pt>
                <c:pt idx="11206">
                  <c:v>12.654</c:v>
                </c:pt>
                <c:pt idx="11207">
                  <c:v>12.654</c:v>
                </c:pt>
                <c:pt idx="11208">
                  <c:v>12.654</c:v>
                </c:pt>
                <c:pt idx="11209">
                  <c:v>12.654</c:v>
                </c:pt>
                <c:pt idx="11210">
                  <c:v>12.654</c:v>
                </c:pt>
                <c:pt idx="11211">
                  <c:v>12.654</c:v>
                </c:pt>
                <c:pt idx="11212">
                  <c:v>12.654</c:v>
                </c:pt>
                <c:pt idx="11213">
                  <c:v>12.678000000000001</c:v>
                </c:pt>
                <c:pt idx="11214">
                  <c:v>12.678000000000001</c:v>
                </c:pt>
                <c:pt idx="11215">
                  <c:v>12.678000000000001</c:v>
                </c:pt>
                <c:pt idx="11216">
                  <c:v>12.702999999999999</c:v>
                </c:pt>
                <c:pt idx="11217">
                  <c:v>12.750999999999999</c:v>
                </c:pt>
                <c:pt idx="11218">
                  <c:v>12.775</c:v>
                </c:pt>
                <c:pt idx="11219">
                  <c:v>12.847</c:v>
                </c:pt>
                <c:pt idx="11220">
                  <c:v>12.896000000000001</c:v>
                </c:pt>
                <c:pt idx="11221">
                  <c:v>12.968</c:v>
                </c:pt>
                <c:pt idx="11222">
                  <c:v>13.04</c:v>
                </c:pt>
                <c:pt idx="11223">
                  <c:v>13.087999999999999</c:v>
                </c:pt>
                <c:pt idx="11224">
                  <c:v>13.137</c:v>
                </c:pt>
                <c:pt idx="11225">
                  <c:v>13.185</c:v>
                </c:pt>
                <c:pt idx="11226">
                  <c:v>13.233000000000001</c:v>
                </c:pt>
                <c:pt idx="11227">
                  <c:v>13.281000000000001</c:v>
                </c:pt>
                <c:pt idx="11228">
                  <c:v>13.281000000000001</c:v>
                </c:pt>
                <c:pt idx="11229">
                  <c:v>13.305</c:v>
                </c:pt>
                <c:pt idx="11230">
                  <c:v>13.329000000000001</c:v>
                </c:pt>
                <c:pt idx="11231">
                  <c:v>13.425000000000001</c:v>
                </c:pt>
                <c:pt idx="11232">
                  <c:v>13.473000000000001</c:v>
                </c:pt>
                <c:pt idx="11233">
                  <c:v>13.545999999999999</c:v>
                </c:pt>
                <c:pt idx="11234">
                  <c:v>13.593999999999999</c:v>
                </c:pt>
                <c:pt idx="11235">
                  <c:v>13.618</c:v>
                </c:pt>
                <c:pt idx="11236">
                  <c:v>13.545999999999999</c:v>
                </c:pt>
                <c:pt idx="11237">
                  <c:v>13.593999999999999</c:v>
                </c:pt>
                <c:pt idx="11238">
                  <c:v>13.641999999999999</c:v>
                </c:pt>
                <c:pt idx="11239">
                  <c:v>13.593999999999999</c:v>
                </c:pt>
                <c:pt idx="11240">
                  <c:v>13.618</c:v>
                </c:pt>
                <c:pt idx="11241">
                  <c:v>13.449</c:v>
                </c:pt>
                <c:pt idx="11242">
                  <c:v>13.281000000000001</c:v>
                </c:pt>
                <c:pt idx="11243">
                  <c:v>13.281000000000001</c:v>
                </c:pt>
                <c:pt idx="11244">
                  <c:v>13.329000000000001</c:v>
                </c:pt>
                <c:pt idx="11245">
                  <c:v>13.233000000000001</c:v>
                </c:pt>
                <c:pt idx="11246">
                  <c:v>13.04</c:v>
                </c:pt>
                <c:pt idx="11247">
                  <c:v>12.944000000000001</c:v>
                </c:pt>
                <c:pt idx="11248">
                  <c:v>12.702999999999999</c:v>
                </c:pt>
                <c:pt idx="11249">
                  <c:v>12.436999999999999</c:v>
                </c:pt>
                <c:pt idx="11250">
                  <c:v>12.268000000000001</c:v>
                </c:pt>
                <c:pt idx="11251">
                  <c:v>12.122</c:v>
                </c:pt>
                <c:pt idx="11252">
                  <c:v>11.977</c:v>
                </c:pt>
                <c:pt idx="11253">
                  <c:v>11.782999999999999</c:v>
                </c:pt>
                <c:pt idx="11254">
                  <c:v>11.662000000000001</c:v>
                </c:pt>
                <c:pt idx="11255">
                  <c:v>11.54</c:v>
                </c:pt>
                <c:pt idx="11256">
                  <c:v>11.492000000000001</c:v>
                </c:pt>
                <c:pt idx="11257">
                  <c:v>11.443</c:v>
                </c:pt>
                <c:pt idx="11258">
                  <c:v>11.37</c:v>
                </c:pt>
                <c:pt idx="11259">
                  <c:v>11.2</c:v>
                </c:pt>
                <c:pt idx="11260">
                  <c:v>11.053000000000001</c:v>
                </c:pt>
                <c:pt idx="11261">
                  <c:v>10.882999999999999</c:v>
                </c:pt>
                <c:pt idx="11262">
                  <c:v>10.882999999999999</c:v>
                </c:pt>
                <c:pt idx="11263">
                  <c:v>10.907</c:v>
                </c:pt>
                <c:pt idx="11264">
                  <c:v>10.882999999999999</c:v>
                </c:pt>
                <c:pt idx="11265">
                  <c:v>10.785</c:v>
                </c:pt>
                <c:pt idx="11266">
                  <c:v>10.834</c:v>
                </c:pt>
                <c:pt idx="11267">
                  <c:v>10.907</c:v>
                </c:pt>
                <c:pt idx="11268">
                  <c:v>10.932</c:v>
                </c:pt>
                <c:pt idx="11269">
                  <c:v>10.834</c:v>
                </c:pt>
                <c:pt idx="11270">
                  <c:v>10.663</c:v>
                </c:pt>
                <c:pt idx="11271">
                  <c:v>10.443</c:v>
                </c:pt>
                <c:pt idx="11272">
                  <c:v>10.198</c:v>
                </c:pt>
                <c:pt idx="11273">
                  <c:v>10.051</c:v>
                </c:pt>
                <c:pt idx="11274">
                  <c:v>9.9770000000000003</c:v>
                </c:pt>
                <c:pt idx="11275">
                  <c:v>9.9770000000000003</c:v>
                </c:pt>
                <c:pt idx="11276">
                  <c:v>9.9770000000000003</c:v>
                </c:pt>
                <c:pt idx="11277">
                  <c:v>9.952</c:v>
                </c:pt>
                <c:pt idx="11278">
                  <c:v>9.8789999999999996</c:v>
                </c:pt>
                <c:pt idx="11279">
                  <c:v>9.8290000000000006</c:v>
                </c:pt>
                <c:pt idx="11280">
                  <c:v>9.8049999999999997</c:v>
                </c:pt>
                <c:pt idx="11281">
                  <c:v>9.7560000000000002</c:v>
                </c:pt>
                <c:pt idx="11282">
                  <c:v>9.7309999999999999</c:v>
                </c:pt>
                <c:pt idx="11283">
                  <c:v>9.6820000000000004</c:v>
                </c:pt>
                <c:pt idx="11284">
                  <c:v>9.657</c:v>
                </c:pt>
                <c:pt idx="11285">
                  <c:v>9.6319999999999997</c:v>
                </c:pt>
                <c:pt idx="11286">
                  <c:v>9.6080000000000005</c:v>
                </c:pt>
                <c:pt idx="11287">
                  <c:v>9.5340000000000007</c:v>
                </c:pt>
                <c:pt idx="11288">
                  <c:v>9.5090000000000003</c:v>
                </c:pt>
                <c:pt idx="11289">
                  <c:v>9.4849999999999994</c:v>
                </c:pt>
                <c:pt idx="11290">
                  <c:v>9.4849999999999994</c:v>
                </c:pt>
                <c:pt idx="11291">
                  <c:v>9.4600000000000009</c:v>
                </c:pt>
                <c:pt idx="11292">
                  <c:v>9.4350000000000005</c:v>
                </c:pt>
                <c:pt idx="11293">
                  <c:v>9.3859999999999992</c:v>
                </c:pt>
                <c:pt idx="11294">
                  <c:v>9.3610000000000007</c:v>
                </c:pt>
                <c:pt idx="11295">
                  <c:v>9.3610000000000007</c:v>
                </c:pt>
                <c:pt idx="11296">
                  <c:v>9.3119999999999994</c:v>
                </c:pt>
                <c:pt idx="11297">
                  <c:v>9.3119999999999994</c:v>
                </c:pt>
                <c:pt idx="11298">
                  <c:v>9.2870000000000008</c:v>
                </c:pt>
                <c:pt idx="11299">
                  <c:v>9.2620000000000005</c:v>
                </c:pt>
                <c:pt idx="11300">
                  <c:v>9.2620000000000005</c:v>
                </c:pt>
                <c:pt idx="11301">
                  <c:v>9.2379999999999995</c:v>
                </c:pt>
                <c:pt idx="11302">
                  <c:v>9.2129999999999992</c:v>
                </c:pt>
                <c:pt idx="11303">
                  <c:v>9.2129999999999992</c:v>
                </c:pt>
                <c:pt idx="11304">
                  <c:v>9.1880000000000006</c:v>
                </c:pt>
                <c:pt idx="11305">
                  <c:v>9.1630000000000003</c:v>
                </c:pt>
                <c:pt idx="11306">
                  <c:v>9.1630000000000003</c:v>
                </c:pt>
                <c:pt idx="11307">
                  <c:v>9.1630000000000003</c:v>
                </c:pt>
                <c:pt idx="11308">
                  <c:v>9.1389999999999993</c:v>
                </c:pt>
                <c:pt idx="11309">
                  <c:v>9.1389999999999993</c:v>
                </c:pt>
                <c:pt idx="11310">
                  <c:v>9.1389999999999993</c:v>
                </c:pt>
                <c:pt idx="11311">
                  <c:v>9.1140000000000008</c:v>
                </c:pt>
                <c:pt idx="11312">
                  <c:v>9.1389999999999993</c:v>
                </c:pt>
                <c:pt idx="11313">
                  <c:v>9.1389999999999993</c:v>
                </c:pt>
                <c:pt idx="11314">
                  <c:v>9.1630000000000003</c:v>
                </c:pt>
                <c:pt idx="11315">
                  <c:v>9.1880000000000006</c:v>
                </c:pt>
                <c:pt idx="11316">
                  <c:v>9.2870000000000008</c:v>
                </c:pt>
                <c:pt idx="11317">
                  <c:v>9.3360000000000003</c:v>
                </c:pt>
                <c:pt idx="11318">
                  <c:v>9.41</c:v>
                </c:pt>
                <c:pt idx="11319">
                  <c:v>9.4849999999999994</c:v>
                </c:pt>
                <c:pt idx="11320">
                  <c:v>9.5340000000000007</c:v>
                </c:pt>
                <c:pt idx="11321">
                  <c:v>9.5830000000000002</c:v>
                </c:pt>
                <c:pt idx="11322">
                  <c:v>9.6820000000000004</c:v>
                </c:pt>
                <c:pt idx="11323">
                  <c:v>9.7309999999999999</c:v>
                </c:pt>
                <c:pt idx="11324">
                  <c:v>9.8049999999999997</c:v>
                </c:pt>
                <c:pt idx="11325">
                  <c:v>9.8539999999999992</c:v>
                </c:pt>
                <c:pt idx="11326">
                  <c:v>9.9280000000000008</c:v>
                </c:pt>
                <c:pt idx="11327">
                  <c:v>10.026</c:v>
                </c:pt>
                <c:pt idx="11328">
                  <c:v>10.051</c:v>
                </c:pt>
                <c:pt idx="11329">
                  <c:v>10.1</c:v>
                </c:pt>
                <c:pt idx="11330">
                  <c:v>10.074999999999999</c:v>
                </c:pt>
                <c:pt idx="11331">
                  <c:v>10.124000000000001</c:v>
                </c:pt>
                <c:pt idx="11332">
                  <c:v>10.124000000000001</c:v>
                </c:pt>
                <c:pt idx="11333">
                  <c:v>10.000999999999999</c:v>
                </c:pt>
                <c:pt idx="11334">
                  <c:v>9.9770000000000003</c:v>
                </c:pt>
                <c:pt idx="11335">
                  <c:v>10.026</c:v>
                </c:pt>
                <c:pt idx="11336">
                  <c:v>9.9770000000000003</c:v>
                </c:pt>
                <c:pt idx="11337">
                  <c:v>10.026</c:v>
                </c:pt>
                <c:pt idx="11338">
                  <c:v>10.074999999999999</c:v>
                </c:pt>
                <c:pt idx="11339">
                  <c:v>10.074999999999999</c:v>
                </c:pt>
                <c:pt idx="11340">
                  <c:v>10.051</c:v>
                </c:pt>
                <c:pt idx="11341">
                  <c:v>10.026</c:v>
                </c:pt>
                <c:pt idx="11342">
                  <c:v>9.952</c:v>
                </c:pt>
                <c:pt idx="11343">
                  <c:v>9.9770000000000003</c:v>
                </c:pt>
                <c:pt idx="11344">
                  <c:v>9.9770000000000003</c:v>
                </c:pt>
                <c:pt idx="11345">
                  <c:v>9.9770000000000003</c:v>
                </c:pt>
                <c:pt idx="11346">
                  <c:v>9.9280000000000008</c:v>
                </c:pt>
                <c:pt idx="11347">
                  <c:v>9.8049999999999997</c:v>
                </c:pt>
                <c:pt idx="11348">
                  <c:v>9.8049999999999997</c:v>
                </c:pt>
                <c:pt idx="11349">
                  <c:v>9.7799999999999994</c:v>
                </c:pt>
                <c:pt idx="11350">
                  <c:v>9.7309999999999999</c:v>
                </c:pt>
                <c:pt idx="11351">
                  <c:v>9.657</c:v>
                </c:pt>
                <c:pt idx="11352">
                  <c:v>9.657</c:v>
                </c:pt>
                <c:pt idx="11353">
                  <c:v>9.657</c:v>
                </c:pt>
                <c:pt idx="11354">
                  <c:v>9.6319999999999997</c:v>
                </c:pt>
                <c:pt idx="11355">
                  <c:v>9.5579999999999998</c:v>
                </c:pt>
                <c:pt idx="11356">
                  <c:v>9.5340000000000007</c:v>
                </c:pt>
                <c:pt idx="11357">
                  <c:v>9.5090000000000003</c:v>
                </c:pt>
                <c:pt idx="11358">
                  <c:v>9.4849999999999994</c:v>
                </c:pt>
                <c:pt idx="11359">
                  <c:v>9.4350000000000005</c:v>
                </c:pt>
                <c:pt idx="11360">
                  <c:v>9.3859999999999992</c:v>
                </c:pt>
                <c:pt idx="11361">
                  <c:v>9.3610000000000007</c:v>
                </c:pt>
                <c:pt idx="11362">
                  <c:v>9.3360000000000003</c:v>
                </c:pt>
                <c:pt idx="11363">
                  <c:v>9.3119999999999994</c:v>
                </c:pt>
                <c:pt idx="11364">
                  <c:v>9.2870000000000008</c:v>
                </c:pt>
                <c:pt idx="11365">
                  <c:v>9.2379999999999995</c:v>
                </c:pt>
                <c:pt idx="11366">
                  <c:v>9.1880000000000006</c:v>
                </c:pt>
                <c:pt idx="11367">
                  <c:v>9.1630000000000003</c:v>
                </c:pt>
                <c:pt idx="11368">
                  <c:v>9.1389999999999993</c:v>
                </c:pt>
                <c:pt idx="11369">
                  <c:v>9.1389999999999993</c:v>
                </c:pt>
                <c:pt idx="11370">
                  <c:v>9.1389999999999993</c:v>
                </c:pt>
                <c:pt idx="11371">
                  <c:v>9.1140000000000008</c:v>
                </c:pt>
                <c:pt idx="11372">
                  <c:v>9.0890000000000004</c:v>
                </c:pt>
                <c:pt idx="11373">
                  <c:v>9.0890000000000004</c:v>
                </c:pt>
                <c:pt idx="11374">
                  <c:v>9.0890000000000004</c:v>
                </c:pt>
                <c:pt idx="11375">
                  <c:v>9.0640000000000001</c:v>
                </c:pt>
                <c:pt idx="11376">
                  <c:v>9.0399999999999991</c:v>
                </c:pt>
                <c:pt idx="11377">
                  <c:v>9.0150000000000006</c:v>
                </c:pt>
                <c:pt idx="11378">
                  <c:v>9.0150000000000006</c:v>
                </c:pt>
                <c:pt idx="11379">
                  <c:v>9.0150000000000006</c:v>
                </c:pt>
                <c:pt idx="11380">
                  <c:v>8.99</c:v>
                </c:pt>
                <c:pt idx="11381">
                  <c:v>8.9649999999999999</c:v>
                </c:pt>
                <c:pt idx="11382">
                  <c:v>8.9649999999999999</c:v>
                </c:pt>
                <c:pt idx="11383">
                  <c:v>8.9649999999999999</c:v>
                </c:pt>
                <c:pt idx="11384">
                  <c:v>8.9410000000000007</c:v>
                </c:pt>
                <c:pt idx="11385">
                  <c:v>8.9649999999999999</c:v>
                </c:pt>
                <c:pt idx="11386">
                  <c:v>8.9410000000000007</c:v>
                </c:pt>
                <c:pt idx="11387">
                  <c:v>8.9410000000000007</c:v>
                </c:pt>
                <c:pt idx="11388">
                  <c:v>8.9410000000000007</c:v>
                </c:pt>
                <c:pt idx="11389">
                  <c:v>8.9160000000000004</c:v>
                </c:pt>
                <c:pt idx="11390">
                  <c:v>8.9160000000000004</c:v>
                </c:pt>
                <c:pt idx="11391">
                  <c:v>8.9160000000000004</c:v>
                </c:pt>
                <c:pt idx="11392">
                  <c:v>8.891</c:v>
                </c:pt>
                <c:pt idx="11393">
                  <c:v>8.891</c:v>
                </c:pt>
                <c:pt idx="11394">
                  <c:v>8.891</c:v>
                </c:pt>
                <c:pt idx="11395">
                  <c:v>8.891</c:v>
                </c:pt>
                <c:pt idx="11396">
                  <c:v>8.891</c:v>
                </c:pt>
                <c:pt idx="11397">
                  <c:v>8.8659999999999997</c:v>
                </c:pt>
                <c:pt idx="11398">
                  <c:v>8.891</c:v>
                </c:pt>
                <c:pt idx="11399">
                  <c:v>8.8659999999999997</c:v>
                </c:pt>
                <c:pt idx="11400">
                  <c:v>8.8659999999999997</c:v>
                </c:pt>
                <c:pt idx="11401">
                  <c:v>8.8659999999999997</c:v>
                </c:pt>
                <c:pt idx="11402">
                  <c:v>8.8659999999999997</c:v>
                </c:pt>
                <c:pt idx="11403">
                  <c:v>8.8659999999999997</c:v>
                </c:pt>
                <c:pt idx="11404">
                  <c:v>8.8659999999999997</c:v>
                </c:pt>
                <c:pt idx="11405">
                  <c:v>8.891</c:v>
                </c:pt>
                <c:pt idx="11406">
                  <c:v>8.891</c:v>
                </c:pt>
                <c:pt idx="11407">
                  <c:v>8.9160000000000004</c:v>
                </c:pt>
                <c:pt idx="11408">
                  <c:v>8.9160000000000004</c:v>
                </c:pt>
                <c:pt idx="11409">
                  <c:v>8.9160000000000004</c:v>
                </c:pt>
                <c:pt idx="11410">
                  <c:v>8.9410000000000007</c:v>
                </c:pt>
                <c:pt idx="11411">
                  <c:v>8.9649999999999999</c:v>
                </c:pt>
                <c:pt idx="11412">
                  <c:v>8.9410000000000007</c:v>
                </c:pt>
                <c:pt idx="11413">
                  <c:v>8.9649999999999999</c:v>
                </c:pt>
                <c:pt idx="11414">
                  <c:v>8.99</c:v>
                </c:pt>
                <c:pt idx="11415">
                  <c:v>9.0890000000000004</c:v>
                </c:pt>
                <c:pt idx="11416">
                  <c:v>9.1389999999999993</c:v>
                </c:pt>
                <c:pt idx="11417">
                  <c:v>9.1630000000000003</c:v>
                </c:pt>
                <c:pt idx="11418">
                  <c:v>9.2379999999999995</c:v>
                </c:pt>
                <c:pt idx="11419">
                  <c:v>9.2379999999999995</c:v>
                </c:pt>
                <c:pt idx="11420">
                  <c:v>9.2129999999999992</c:v>
                </c:pt>
                <c:pt idx="11421">
                  <c:v>9.3610000000000007</c:v>
                </c:pt>
                <c:pt idx="11422">
                  <c:v>9.4600000000000009</c:v>
                </c:pt>
                <c:pt idx="11423">
                  <c:v>9.5090000000000003</c:v>
                </c:pt>
                <c:pt idx="11424">
                  <c:v>9.5340000000000007</c:v>
                </c:pt>
                <c:pt idx="11425">
                  <c:v>9.4849999999999994</c:v>
                </c:pt>
                <c:pt idx="11426">
                  <c:v>9.5340000000000007</c:v>
                </c:pt>
                <c:pt idx="11427">
                  <c:v>9.657</c:v>
                </c:pt>
                <c:pt idx="11428">
                  <c:v>9.7059999999999995</c:v>
                </c:pt>
                <c:pt idx="11429">
                  <c:v>9.657</c:v>
                </c:pt>
                <c:pt idx="11430">
                  <c:v>9.6319999999999997</c:v>
                </c:pt>
                <c:pt idx="11431">
                  <c:v>9.6080000000000005</c:v>
                </c:pt>
                <c:pt idx="11432">
                  <c:v>9.5579999999999998</c:v>
                </c:pt>
                <c:pt idx="11433">
                  <c:v>9.5579999999999998</c:v>
                </c:pt>
                <c:pt idx="11434">
                  <c:v>9.5340000000000007</c:v>
                </c:pt>
                <c:pt idx="11435">
                  <c:v>9.5830000000000002</c:v>
                </c:pt>
                <c:pt idx="11436">
                  <c:v>9.6820000000000004</c:v>
                </c:pt>
                <c:pt idx="11437">
                  <c:v>9.6820000000000004</c:v>
                </c:pt>
                <c:pt idx="11438">
                  <c:v>9.657</c:v>
                </c:pt>
                <c:pt idx="11439">
                  <c:v>9.657</c:v>
                </c:pt>
                <c:pt idx="11440">
                  <c:v>9.6319999999999997</c:v>
                </c:pt>
                <c:pt idx="11441">
                  <c:v>9.5830000000000002</c:v>
                </c:pt>
                <c:pt idx="11442">
                  <c:v>9.6319999999999997</c:v>
                </c:pt>
                <c:pt idx="11443">
                  <c:v>9.6319999999999997</c:v>
                </c:pt>
                <c:pt idx="11444">
                  <c:v>9.6319999999999997</c:v>
                </c:pt>
                <c:pt idx="11445">
                  <c:v>9.6319999999999997</c:v>
                </c:pt>
                <c:pt idx="11446">
                  <c:v>9.5830000000000002</c:v>
                </c:pt>
                <c:pt idx="11447">
                  <c:v>9.5340000000000007</c:v>
                </c:pt>
                <c:pt idx="11448">
                  <c:v>9.4849999999999994</c:v>
                </c:pt>
                <c:pt idx="11449">
                  <c:v>9.5340000000000007</c:v>
                </c:pt>
                <c:pt idx="11450">
                  <c:v>9.5830000000000002</c:v>
                </c:pt>
                <c:pt idx="11451">
                  <c:v>9.5579999999999998</c:v>
                </c:pt>
                <c:pt idx="11452">
                  <c:v>9.4849999999999994</c:v>
                </c:pt>
                <c:pt idx="11453">
                  <c:v>9.4350000000000005</c:v>
                </c:pt>
                <c:pt idx="11454">
                  <c:v>9.41</c:v>
                </c:pt>
                <c:pt idx="11455">
                  <c:v>9.3859999999999992</c:v>
                </c:pt>
                <c:pt idx="11456">
                  <c:v>9.3360000000000003</c:v>
                </c:pt>
                <c:pt idx="11457">
                  <c:v>9.2870000000000008</c:v>
                </c:pt>
                <c:pt idx="11458">
                  <c:v>9.2379999999999995</c:v>
                </c:pt>
                <c:pt idx="11459">
                  <c:v>9.2129999999999992</c:v>
                </c:pt>
                <c:pt idx="11460">
                  <c:v>9.1389999999999993</c:v>
                </c:pt>
                <c:pt idx="11461">
                  <c:v>9.1389999999999993</c:v>
                </c:pt>
                <c:pt idx="11462">
                  <c:v>9.0890000000000004</c:v>
                </c:pt>
                <c:pt idx="11463">
                  <c:v>9.0890000000000004</c:v>
                </c:pt>
                <c:pt idx="11464">
                  <c:v>9.0890000000000004</c:v>
                </c:pt>
                <c:pt idx="11465">
                  <c:v>9.0399999999999991</c:v>
                </c:pt>
                <c:pt idx="11466">
                  <c:v>9.0399999999999991</c:v>
                </c:pt>
                <c:pt idx="11467">
                  <c:v>9.0640000000000001</c:v>
                </c:pt>
                <c:pt idx="11468">
                  <c:v>9.0399999999999991</c:v>
                </c:pt>
                <c:pt idx="11469">
                  <c:v>9.0150000000000006</c:v>
                </c:pt>
                <c:pt idx="11470">
                  <c:v>8.99</c:v>
                </c:pt>
                <c:pt idx="11471">
                  <c:v>8.99</c:v>
                </c:pt>
                <c:pt idx="11472">
                  <c:v>8.9649999999999999</c:v>
                </c:pt>
                <c:pt idx="11473">
                  <c:v>8.9649999999999999</c:v>
                </c:pt>
                <c:pt idx="11474">
                  <c:v>8.9649999999999999</c:v>
                </c:pt>
                <c:pt idx="11475">
                  <c:v>8.9649999999999999</c:v>
                </c:pt>
                <c:pt idx="11476">
                  <c:v>8.9410000000000007</c:v>
                </c:pt>
                <c:pt idx="11477">
                  <c:v>8.9410000000000007</c:v>
                </c:pt>
                <c:pt idx="11478">
                  <c:v>8.9410000000000007</c:v>
                </c:pt>
                <c:pt idx="11479">
                  <c:v>8.9410000000000007</c:v>
                </c:pt>
                <c:pt idx="11480">
                  <c:v>8.9410000000000007</c:v>
                </c:pt>
                <c:pt idx="11481">
                  <c:v>8.9410000000000007</c:v>
                </c:pt>
                <c:pt idx="11482">
                  <c:v>8.9410000000000007</c:v>
                </c:pt>
                <c:pt idx="11483">
                  <c:v>8.9649999999999999</c:v>
                </c:pt>
                <c:pt idx="11484">
                  <c:v>8.9410000000000007</c:v>
                </c:pt>
                <c:pt idx="11485">
                  <c:v>8.9649999999999999</c:v>
                </c:pt>
                <c:pt idx="11486">
                  <c:v>8.9410000000000007</c:v>
                </c:pt>
                <c:pt idx="11487">
                  <c:v>8.9160000000000004</c:v>
                </c:pt>
                <c:pt idx="11488">
                  <c:v>8.891</c:v>
                </c:pt>
                <c:pt idx="11489">
                  <c:v>8.8659999999999997</c:v>
                </c:pt>
                <c:pt idx="11490">
                  <c:v>8.891</c:v>
                </c:pt>
                <c:pt idx="11491">
                  <c:v>8.8659999999999997</c:v>
                </c:pt>
                <c:pt idx="11492">
                  <c:v>8.8659999999999997</c:v>
                </c:pt>
                <c:pt idx="11493">
                  <c:v>8.8659999999999997</c:v>
                </c:pt>
                <c:pt idx="11494">
                  <c:v>8.8659999999999997</c:v>
                </c:pt>
                <c:pt idx="11495">
                  <c:v>8.8659999999999997</c:v>
                </c:pt>
                <c:pt idx="11496">
                  <c:v>8.8659999999999997</c:v>
                </c:pt>
                <c:pt idx="11497">
                  <c:v>8.8659999999999997</c:v>
                </c:pt>
                <c:pt idx="11498">
                  <c:v>8.8659999999999997</c:v>
                </c:pt>
                <c:pt idx="11499">
                  <c:v>8.8659999999999997</c:v>
                </c:pt>
                <c:pt idx="11500">
                  <c:v>8.8659999999999997</c:v>
                </c:pt>
                <c:pt idx="11501">
                  <c:v>8.8409999999999993</c:v>
                </c:pt>
                <c:pt idx="11502">
                  <c:v>8.8659999999999997</c:v>
                </c:pt>
                <c:pt idx="11503">
                  <c:v>8.8659999999999997</c:v>
                </c:pt>
                <c:pt idx="11504">
                  <c:v>8.891</c:v>
                </c:pt>
                <c:pt idx="11505">
                  <c:v>8.8659999999999997</c:v>
                </c:pt>
                <c:pt idx="11506">
                  <c:v>8.8659999999999997</c:v>
                </c:pt>
                <c:pt idx="11507">
                  <c:v>8.8659999999999997</c:v>
                </c:pt>
                <c:pt idx="11508">
                  <c:v>8.891</c:v>
                </c:pt>
                <c:pt idx="11509">
                  <c:v>8.891</c:v>
                </c:pt>
                <c:pt idx="11510">
                  <c:v>8.891</c:v>
                </c:pt>
                <c:pt idx="11511">
                  <c:v>8.891</c:v>
                </c:pt>
                <c:pt idx="11512">
                  <c:v>8.891</c:v>
                </c:pt>
                <c:pt idx="11513">
                  <c:v>8.9160000000000004</c:v>
                </c:pt>
                <c:pt idx="11514">
                  <c:v>8.9160000000000004</c:v>
                </c:pt>
                <c:pt idx="11515">
                  <c:v>8.9160000000000004</c:v>
                </c:pt>
                <c:pt idx="11516">
                  <c:v>8.9160000000000004</c:v>
                </c:pt>
                <c:pt idx="11517">
                  <c:v>8.9160000000000004</c:v>
                </c:pt>
                <c:pt idx="11518">
                  <c:v>8.9410000000000007</c:v>
                </c:pt>
                <c:pt idx="11519">
                  <c:v>8.9160000000000004</c:v>
                </c:pt>
                <c:pt idx="11520">
                  <c:v>8.9410000000000007</c:v>
                </c:pt>
                <c:pt idx="11521">
                  <c:v>8.9410000000000007</c:v>
                </c:pt>
                <c:pt idx="11522">
                  <c:v>8.9160000000000004</c:v>
                </c:pt>
                <c:pt idx="11523">
                  <c:v>8.9410000000000007</c:v>
                </c:pt>
                <c:pt idx="11524">
                  <c:v>8.9410000000000007</c:v>
                </c:pt>
                <c:pt idx="11525">
                  <c:v>8.99</c:v>
                </c:pt>
                <c:pt idx="11526">
                  <c:v>9.0150000000000006</c:v>
                </c:pt>
                <c:pt idx="11527">
                  <c:v>8.99</c:v>
                </c:pt>
                <c:pt idx="11528">
                  <c:v>8.99</c:v>
                </c:pt>
                <c:pt idx="11529">
                  <c:v>8.99</c:v>
                </c:pt>
                <c:pt idx="11530">
                  <c:v>9.0399999999999991</c:v>
                </c:pt>
                <c:pt idx="11531">
                  <c:v>9.0399999999999991</c:v>
                </c:pt>
                <c:pt idx="11532">
                  <c:v>9.0150000000000006</c:v>
                </c:pt>
                <c:pt idx="11533">
                  <c:v>8.9649999999999999</c:v>
                </c:pt>
                <c:pt idx="11534">
                  <c:v>8.9649999999999999</c:v>
                </c:pt>
                <c:pt idx="11535">
                  <c:v>8.99</c:v>
                </c:pt>
                <c:pt idx="11536">
                  <c:v>9.0150000000000006</c:v>
                </c:pt>
                <c:pt idx="11537">
                  <c:v>9.0150000000000006</c:v>
                </c:pt>
                <c:pt idx="11538">
                  <c:v>8.99</c:v>
                </c:pt>
                <c:pt idx="11539">
                  <c:v>8.9649999999999999</c:v>
                </c:pt>
                <c:pt idx="11540">
                  <c:v>8.9649999999999999</c:v>
                </c:pt>
                <c:pt idx="11541">
                  <c:v>8.99</c:v>
                </c:pt>
                <c:pt idx="11542">
                  <c:v>8.9649999999999999</c:v>
                </c:pt>
                <c:pt idx="11543">
                  <c:v>8.9649999999999999</c:v>
                </c:pt>
                <c:pt idx="11544">
                  <c:v>8.99</c:v>
                </c:pt>
                <c:pt idx="11545">
                  <c:v>8.9649999999999999</c:v>
                </c:pt>
                <c:pt idx="11546">
                  <c:v>8.9410000000000007</c:v>
                </c:pt>
                <c:pt idx="11547">
                  <c:v>8.9160000000000004</c:v>
                </c:pt>
                <c:pt idx="11548">
                  <c:v>8.891</c:v>
                </c:pt>
                <c:pt idx="11549">
                  <c:v>8.8659999999999997</c:v>
                </c:pt>
                <c:pt idx="11550">
                  <c:v>8.8659999999999997</c:v>
                </c:pt>
                <c:pt idx="11551">
                  <c:v>8.8409999999999993</c:v>
                </c:pt>
                <c:pt idx="11552">
                  <c:v>8.8409999999999993</c:v>
                </c:pt>
                <c:pt idx="11553">
                  <c:v>8.8170000000000002</c:v>
                </c:pt>
                <c:pt idx="11554">
                  <c:v>8.7919999999999998</c:v>
                </c:pt>
                <c:pt idx="11555">
                  <c:v>8.7919999999999998</c:v>
                </c:pt>
                <c:pt idx="11556">
                  <c:v>8.7919999999999998</c:v>
                </c:pt>
                <c:pt idx="11557">
                  <c:v>8.7669999999999995</c:v>
                </c:pt>
                <c:pt idx="11558">
                  <c:v>8.7669999999999995</c:v>
                </c:pt>
                <c:pt idx="11559">
                  <c:v>8.7420000000000009</c:v>
                </c:pt>
                <c:pt idx="11560">
                  <c:v>8.7420000000000009</c:v>
                </c:pt>
                <c:pt idx="11561">
                  <c:v>8.7420000000000009</c:v>
                </c:pt>
                <c:pt idx="11562">
                  <c:v>8.7170000000000005</c:v>
                </c:pt>
                <c:pt idx="11563">
                  <c:v>8.7170000000000005</c:v>
                </c:pt>
                <c:pt idx="11564">
                  <c:v>8.7170000000000005</c:v>
                </c:pt>
                <c:pt idx="11565">
                  <c:v>8.7170000000000005</c:v>
                </c:pt>
                <c:pt idx="11566">
                  <c:v>8.6929999999999996</c:v>
                </c:pt>
                <c:pt idx="11567">
                  <c:v>8.6929999999999996</c:v>
                </c:pt>
                <c:pt idx="11568">
                  <c:v>8.6929999999999996</c:v>
                </c:pt>
                <c:pt idx="11569">
                  <c:v>8.6929999999999996</c:v>
                </c:pt>
                <c:pt idx="11570">
                  <c:v>8.6929999999999996</c:v>
                </c:pt>
                <c:pt idx="11571">
                  <c:v>8.6679999999999993</c:v>
                </c:pt>
                <c:pt idx="11572">
                  <c:v>8.6679999999999993</c:v>
                </c:pt>
                <c:pt idx="11573">
                  <c:v>8.6679999999999993</c:v>
                </c:pt>
                <c:pt idx="11574">
                  <c:v>8.6679999999999993</c:v>
                </c:pt>
                <c:pt idx="11575">
                  <c:v>8.6679999999999993</c:v>
                </c:pt>
                <c:pt idx="11576">
                  <c:v>8.6679999999999993</c:v>
                </c:pt>
                <c:pt idx="11577">
                  <c:v>8.6679999999999993</c:v>
                </c:pt>
                <c:pt idx="11578">
                  <c:v>8.6679999999999993</c:v>
                </c:pt>
                <c:pt idx="11579">
                  <c:v>8.6679999999999993</c:v>
                </c:pt>
                <c:pt idx="11580">
                  <c:v>8.6679999999999993</c:v>
                </c:pt>
                <c:pt idx="11581">
                  <c:v>8.6929999999999996</c:v>
                </c:pt>
                <c:pt idx="11582">
                  <c:v>8.6929999999999996</c:v>
                </c:pt>
                <c:pt idx="11583">
                  <c:v>8.6929999999999996</c:v>
                </c:pt>
                <c:pt idx="11584">
                  <c:v>8.6929999999999996</c:v>
                </c:pt>
                <c:pt idx="11585">
                  <c:v>8.6929999999999996</c:v>
                </c:pt>
                <c:pt idx="11586">
                  <c:v>8.6679999999999993</c:v>
                </c:pt>
                <c:pt idx="11587">
                  <c:v>8.6929999999999996</c:v>
                </c:pt>
                <c:pt idx="11588">
                  <c:v>8.6929999999999996</c:v>
                </c:pt>
                <c:pt idx="11589">
                  <c:v>8.6679999999999993</c:v>
                </c:pt>
                <c:pt idx="11590">
                  <c:v>8.6679999999999993</c:v>
                </c:pt>
                <c:pt idx="11591">
                  <c:v>8.6679999999999993</c:v>
                </c:pt>
                <c:pt idx="11592">
                  <c:v>8.6679999999999993</c:v>
                </c:pt>
                <c:pt idx="11593">
                  <c:v>8.6679999999999993</c:v>
                </c:pt>
                <c:pt idx="11594">
                  <c:v>8.6679999999999993</c:v>
                </c:pt>
                <c:pt idx="11595">
                  <c:v>8.6929999999999996</c:v>
                </c:pt>
                <c:pt idx="11596">
                  <c:v>8.6929999999999996</c:v>
                </c:pt>
                <c:pt idx="11597">
                  <c:v>8.7170000000000005</c:v>
                </c:pt>
                <c:pt idx="11598">
                  <c:v>8.7420000000000009</c:v>
                </c:pt>
                <c:pt idx="11599">
                  <c:v>8.7420000000000009</c:v>
                </c:pt>
                <c:pt idx="11600">
                  <c:v>8.7420000000000009</c:v>
                </c:pt>
                <c:pt idx="11601">
                  <c:v>8.7669999999999995</c:v>
                </c:pt>
                <c:pt idx="11602">
                  <c:v>8.7919999999999998</c:v>
                </c:pt>
                <c:pt idx="11603">
                  <c:v>8.8409999999999993</c:v>
                </c:pt>
                <c:pt idx="11604">
                  <c:v>8.9160000000000004</c:v>
                </c:pt>
                <c:pt idx="11605">
                  <c:v>8.99</c:v>
                </c:pt>
                <c:pt idx="11606">
                  <c:v>9.0399999999999991</c:v>
                </c:pt>
                <c:pt idx="11607">
                  <c:v>9.0890000000000004</c:v>
                </c:pt>
                <c:pt idx="11608">
                  <c:v>9.1389999999999993</c:v>
                </c:pt>
                <c:pt idx="11609">
                  <c:v>9.2379999999999995</c:v>
                </c:pt>
                <c:pt idx="11610">
                  <c:v>9.2870000000000008</c:v>
                </c:pt>
                <c:pt idx="11611">
                  <c:v>9.2129999999999992</c:v>
                </c:pt>
                <c:pt idx="11612">
                  <c:v>9.2620000000000005</c:v>
                </c:pt>
                <c:pt idx="11613">
                  <c:v>9.2870000000000008</c:v>
                </c:pt>
                <c:pt idx="11614">
                  <c:v>9.2870000000000008</c:v>
                </c:pt>
                <c:pt idx="11615">
                  <c:v>9.2870000000000008</c:v>
                </c:pt>
                <c:pt idx="11616">
                  <c:v>9.4350000000000005</c:v>
                </c:pt>
                <c:pt idx="11617">
                  <c:v>9.4849999999999994</c:v>
                </c:pt>
                <c:pt idx="11618">
                  <c:v>9.5090000000000003</c:v>
                </c:pt>
                <c:pt idx="11619">
                  <c:v>9.5830000000000002</c:v>
                </c:pt>
                <c:pt idx="11620">
                  <c:v>9.6319999999999997</c:v>
                </c:pt>
                <c:pt idx="11621">
                  <c:v>9.5579999999999998</c:v>
                </c:pt>
                <c:pt idx="11622">
                  <c:v>9.6820000000000004</c:v>
                </c:pt>
                <c:pt idx="11623">
                  <c:v>9.6319999999999997</c:v>
                </c:pt>
                <c:pt idx="11624">
                  <c:v>9.6319999999999997</c:v>
                </c:pt>
                <c:pt idx="11625">
                  <c:v>9.5090000000000003</c:v>
                </c:pt>
                <c:pt idx="11626">
                  <c:v>9.41</c:v>
                </c:pt>
                <c:pt idx="11627">
                  <c:v>9.3859999999999992</c:v>
                </c:pt>
                <c:pt idx="11628">
                  <c:v>9.3859999999999992</c:v>
                </c:pt>
                <c:pt idx="11629">
                  <c:v>9.4849999999999994</c:v>
                </c:pt>
                <c:pt idx="11630">
                  <c:v>9.5579999999999998</c:v>
                </c:pt>
                <c:pt idx="11631">
                  <c:v>9.4849999999999994</c:v>
                </c:pt>
                <c:pt idx="11632">
                  <c:v>9.3859999999999992</c:v>
                </c:pt>
                <c:pt idx="11633">
                  <c:v>9.3360000000000003</c:v>
                </c:pt>
                <c:pt idx="11634">
                  <c:v>9.2620000000000005</c:v>
                </c:pt>
                <c:pt idx="11635">
                  <c:v>9.2379999999999995</c:v>
                </c:pt>
                <c:pt idx="11636">
                  <c:v>9.2129999999999992</c:v>
                </c:pt>
                <c:pt idx="11637">
                  <c:v>9.1630000000000003</c:v>
                </c:pt>
                <c:pt idx="11638">
                  <c:v>9.1140000000000008</c:v>
                </c:pt>
                <c:pt idx="11639">
                  <c:v>9.1140000000000008</c:v>
                </c:pt>
                <c:pt idx="11640">
                  <c:v>9.0890000000000004</c:v>
                </c:pt>
                <c:pt idx="11641">
                  <c:v>9.0640000000000001</c:v>
                </c:pt>
                <c:pt idx="11642">
                  <c:v>9.0150000000000006</c:v>
                </c:pt>
                <c:pt idx="11643">
                  <c:v>8.99</c:v>
                </c:pt>
                <c:pt idx="11644">
                  <c:v>8.9649999999999999</c:v>
                </c:pt>
                <c:pt idx="11645">
                  <c:v>8.9410000000000007</c:v>
                </c:pt>
                <c:pt idx="11646">
                  <c:v>8.9410000000000007</c:v>
                </c:pt>
                <c:pt idx="11647">
                  <c:v>8.9160000000000004</c:v>
                </c:pt>
                <c:pt idx="11648">
                  <c:v>8.9160000000000004</c:v>
                </c:pt>
                <c:pt idx="11649">
                  <c:v>8.891</c:v>
                </c:pt>
                <c:pt idx="11650">
                  <c:v>8.891</c:v>
                </c:pt>
                <c:pt idx="11651">
                  <c:v>8.891</c:v>
                </c:pt>
                <c:pt idx="11652">
                  <c:v>8.8659999999999997</c:v>
                </c:pt>
                <c:pt idx="11653">
                  <c:v>8.8409999999999993</c:v>
                </c:pt>
                <c:pt idx="11654">
                  <c:v>8.8409999999999993</c:v>
                </c:pt>
                <c:pt idx="11655">
                  <c:v>8.8409999999999993</c:v>
                </c:pt>
                <c:pt idx="11656">
                  <c:v>8.8409999999999993</c:v>
                </c:pt>
                <c:pt idx="11657">
                  <c:v>8.8170000000000002</c:v>
                </c:pt>
                <c:pt idx="11658">
                  <c:v>8.8170000000000002</c:v>
                </c:pt>
                <c:pt idx="11659">
                  <c:v>8.7919999999999998</c:v>
                </c:pt>
                <c:pt idx="11660">
                  <c:v>8.7919999999999998</c:v>
                </c:pt>
                <c:pt idx="11661">
                  <c:v>8.7919999999999998</c:v>
                </c:pt>
                <c:pt idx="11662">
                  <c:v>8.7919999999999998</c:v>
                </c:pt>
                <c:pt idx="11663">
                  <c:v>8.7669999999999995</c:v>
                </c:pt>
                <c:pt idx="11664">
                  <c:v>8.7669999999999995</c:v>
                </c:pt>
                <c:pt idx="11665">
                  <c:v>8.7669999999999995</c:v>
                </c:pt>
                <c:pt idx="11666">
                  <c:v>8.7420000000000009</c:v>
                </c:pt>
                <c:pt idx="11667">
                  <c:v>8.7420000000000009</c:v>
                </c:pt>
                <c:pt idx="11668">
                  <c:v>8.7170000000000005</c:v>
                </c:pt>
                <c:pt idx="11669">
                  <c:v>8.7170000000000005</c:v>
                </c:pt>
                <c:pt idx="11670">
                  <c:v>8.7170000000000005</c:v>
                </c:pt>
                <c:pt idx="11671">
                  <c:v>8.6929999999999996</c:v>
                </c:pt>
                <c:pt idx="11672">
                  <c:v>8.6929999999999996</c:v>
                </c:pt>
                <c:pt idx="11673">
                  <c:v>8.6929999999999996</c:v>
                </c:pt>
                <c:pt idx="11674">
                  <c:v>8.6929999999999996</c:v>
                </c:pt>
                <c:pt idx="11675">
                  <c:v>8.6929999999999996</c:v>
                </c:pt>
                <c:pt idx="11676">
                  <c:v>8.6929999999999996</c:v>
                </c:pt>
                <c:pt idx="11677">
                  <c:v>8.6679999999999993</c:v>
                </c:pt>
                <c:pt idx="11678">
                  <c:v>8.6679999999999993</c:v>
                </c:pt>
                <c:pt idx="11679">
                  <c:v>8.6679999999999993</c:v>
                </c:pt>
                <c:pt idx="11680">
                  <c:v>8.6430000000000007</c:v>
                </c:pt>
                <c:pt idx="11681">
                  <c:v>8.6430000000000007</c:v>
                </c:pt>
                <c:pt idx="11682">
                  <c:v>8.6430000000000007</c:v>
                </c:pt>
                <c:pt idx="11683">
                  <c:v>8.6430000000000007</c:v>
                </c:pt>
                <c:pt idx="11684">
                  <c:v>8.6430000000000007</c:v>
                </c:pt>
                <c:pt idx="11685">
                  <c:v>8.6180000000000003</c:v>
                </c:pt>
                <c:pt idx="11686">
                  <c:v>8.6180000000000003</c:v>
                </c:pt>
                <c:pt idx="11687">
                  <c:v>8.6430000000000007</c:v>
                </c:pt>
                <c:pt idx="11688">
                  <c:v>8.6430000000000007</c:v>
                </c:pt>
                <c:pt idx="11689">
                  <c:v>8.6430000000000007</c:v>
                </c:pt>
                <c:pt idx="11690">
                  <c:v>8.6430000000000007</c:v>
                </c:pt>
                <c:pt idx="11691">
                  <c:v>8.6430000000000007</c:v>
                </c:pt>
                <c:pt idx="11692">
                  <c:v>8.6430000000000007</c:v>
                </c:pt>
                <c:pt idx="11693">
                  <c:v>8.6430000000000007</c:v>
                </c:pt>
                <c:pt idx="11694">
                  <c:v>8.6430000000000007</c:v>
                </c:pt>
                <c:pt idx="11695">
                  <c:v>8.6430000000000007</c:v>
                </c:pt>
                <c:pt idx="11696">
                  <c:v>8.6679999999999993</c:v>
                </c:pt>
                <c:pt idx="11697">
                  <c:v>8.6929999999999996</c:v>
                </c:pt>
                <c:pt idx="11698">
                  <c:v>8.7170000000000005</c:v>
                </c:pt>
                <c:pt idx="11699">
                  <c:v>8.7669999999999995</c:v>
                </c:pt>
                <c:pt idx="11700">
                  <c:v>8.8659999999999997</c:v>
                </c:pt>
                <c:pt idx="11701">
                  <c:v>8.9410000000000007</c:v>
                </c:pt>
                <c:pt idx="11702">
                  <c:v>9.0150000000000006</c:v>
                </c:pt>
                <c:pt idx="11703">
                  <c:v>9.0640000000000001</c:v>
                </c:pt>
                <c:pt idx="11704">
                  <c:v>9.1389999999999993</c:v>
                </c:pt>
                <c:pt idx="11705">
                  <c:v>9.1880000000000006</c:v>
                </c:pt>
                <c:pt idx="11706">
                  <c:v>9.2379999999999995</c:v>
                </c:pt>
                <c:pt idx="11707">
                  <c:v>9.2870000000000008</c:v>
                </c:pt>
                <c:pt idx="11708">
                  <c:v>9.3119999999999994</c:v>
                </c:pt>
                <c:pt idx="11709">
                  <c:v>9.3610000000000007</c:v>
                </c:pt>
                <c:pt idx="11710">
                  <c:v>9.3859999999999992</c:v>
                </c:pt>
                <c:pt idx="11711">
                  <c:v>9.4350000000000005</c:v>
                </c:pt>
                <c:pt idx="11712">
                  <c:v>9.4600000000000009</c:v>
                </c:pt>
                <c:pt idx="11713">
                  <c:v>9.5090000000000003</c:v>
                </c:pt>
                <c:pt idx="11714">
                  <c:v>9.5340000000000007</c:v>
                </c:pt>
                <c:pt idx="11715">
                  <c:v>9.5830000000000002</c:v>
                </c:pt>
                <c:pt idx="11716">
                  <c:v>9.6080000000000005</c:v>
                </c:pt>
                <c:pt idx="11717">
                  <c:v>9.6319999999999997</c:v>
                </c:pt>
                <c:pt idx="11718">
                  <c:v>9.657</c:v>
                </c:pt>
                <c:pt idx="11719">
                  <c:v>9.6820000000000004</c:v>
                </c:pt>
                <c:pt idx="11720">
                  <c:v>9.7309999999999999</c:v>
                </c:pt>
                <c:pt idx="11721">
                  <c:v>9.7309999999999999</c:v>
                </c:pt>
                <c:pt idx="11722">
                  <c:v>9.7309999999999999</c:v>
                </c:pt>
                <c:pt idx="11723">
                  <c:v>9.7309999999999999</c:v>
                </c:pt>
                <c:pt idx="11724">
                  <c:v>9.7059999999999995</c:v>
                </c:pt>
                <c:pt idx="11725">
                  <c:v>9.7309999999999999</c:v>
                </c:pt>
                <c:pt idx="11726">
                  <c:v>9.7309999999999999</c:v>
                </c:pt>
                <c:pt idx="11727">
                  <c:v>9.7560000000000002</c:v>
                </c:pt>
                <c:pt idx="11728">
                  <c:v>9.7309999999999999</c:v>
                </c:pt>
                <c:pt idx="11729">
                  <c:v>9.7059999999999995</c:v>
                </c:pt>
                <c:pt idx="11730">
                  <c:v>9.657</c:v>
                </c:pt>
                <c:pt idx="11731">
                  <c:v>9.6319999999999997</c:v>
                </c:pt>
                <c:pt idx="11732">
                  <c:v>9.5579999999999998</c:v>
                </c:pt>
                <c:pt idx="11733">
                  <c:v>9.5830000000000002</c:v>
                </c:pt>
                <c:pt idx="11734">
                  <c:v>9.5579999999999998</c:v>
                </c:pt>
                <c:pt idx="11735">
                  <c:v>9.5090000000000003</c:v>
                </c:pt>
                <c:pt idx="11736">
                  <c:v>9.4849999999999994</c:v>
                </c:pt>
                <c:pt idx="11737">
                  <c:v>9.41</c:v>
                </c:pt>
                <c:pt idx="11738">
                  <c:v>9.3859999999999992</c:v>
                </c:pt>
                <c:pt idx="11739">
                  <c:v>9.3360000000000003</c:v>
                </c:pt>
                <c:pt idx="11740">
                  <c:v>9.3119999999999994</c:v>
                </c:pt>
                <c:pt idx="11741">
                  <c:v>9.4350000000000005</c:v>
                </c:pt>
                <c:pt idx="11742">
                  <c:v>9.4600000000000009</c:v>
                </c:pt>
                <c:pt idx="11743">
                  <c:v>9.3859999999999992</c:v>
                </c:pt>
                <c:pt idx="11744">
                  <c:v>9.3119999999999994</c:v>
                </c:pt>
                <c:pt idx="11745">
                  <c:v>9.2129999999999992</c:v>
                </c:pt>
                <c:pt idx="11746">
                  <c:v>9.1389999999999993</c:v>
                </c:pt>
                <c:pt idx="11747">
                  <c:v>9.0890000000000004</c:v>
                </c:pt>
                <c:pt idx="11748">
                  <c:v>9.0399999999999991</c:v>
                </c:pt>
                <c:pt idx="11749">
                  <c:v>8.99</c:v>
                </c:pt>
                <c:pt idx="11750">
                  <c:v>8.9649999999999999</c:v>
                </c:pt>
                <c:pt idx="11751">
                  <c:v>8.9410000000000007</c:v>
                </c:pt>
                <c:pt idx="11752">
                  <c:v>8.9410000000000007</c:v>
                </c:pt>
                <c:pt idx="11753">
                  <c:v>8.9410000000000007</c:v>
                </c:pt>
                <c:pt idx="11754">
                  <c:v>8.9160000000000004</c:v>
                </c:pt>
                <c:pt idx="11755">
                  <c:v>8.891</c:v>
                </c:pt>
                <c:pt idx="11756">
                  <c:v>8.891</c:v>
                </c:pt>
                <c:pt idx="11757">
                  <c:v>8.891</c:v>
                </c:pt>
                <c:pt idx="11758">
                  <c:v>8.8659999999999997</c:v>
                </c:pt>
                <c:pt idx="11759">
                  <c:v>8.8409999999999993</c:v>
                </c:pt>
                <c:pt idx="11760">
                  <c:v>8.8409999999999993</c:v>
                </c:pt>
                <c:pt idx="11761">
                  <c:v>8.8409999999999993</c:v>
                </c:pt>
                <c:pt idx="11762">
                  <c:v>8.8409999999999993</c:v>
                </c:pt>
                <c:pt idx="11763">
                  <c:v>8.8170000000000002</c:v>
                </c:pt>
                <c:pt idx="11764">
                  <c:v>8.8170000000000002</c:v>
                </c:pt>
                <c:pt idx="11765">
                  <c:v>8.7919999999999998</c:v>
                </c:pt>
                <c:pt idx="11766">
                  <c:v>8.7919999999999998</c:v>
                </c:pt>
                <c:pt idx="11767">
                  <c:v>8.7919999999999998</c:v>
                </c:pt>
                <c:pt idx="11768">
                  <c:v>8.7669999999999995</c:v>
                </c:pt>
                <c:pt idx="11769">
                  <c:v>8.7669999999999995</c:v>
                </c:pt>
                <c:pt idx="11770">
                  <c:v>8.7420000000000009</c:v>
                </c:pt>
                <c:pt idx="11771">
                  <c:v>8.7420000000000009</c:v>
                </c:pt>
                <c:pt idx="11772">
                  <c:v>8.7420000000000009</c:v>
                </c:pt>
                <c:pt idx="11773">
                  <c:v>8.7420000000000009</c:v>
                </c:pt>
                <c:pt idx="11774">
                  <c:v>8.7420000000000009</c:v>
                </c:pt>
                <c:pt idx="11775">
                  <c:v>8.7420000000000009</c:v>
                </c:pt>
                <c:pt idx="11776">
                  <c:v>8.7170000000000005</c:v>
                </c:pt>
                <c:pt idx="11777">
                  <c:v>8.7170000000000005</c:v>
                </c:pt>
                <c:pt idx="11778">
                  <c:v>8.6929999999999996</c:v>
                </c:pt>
                <c:pt idx="11779">
                  <c:v>8.6929999999999996</c:v>
                </c:pt>
                <c:pt idx="11780">
                  <c:v>8.6929999999999996</c:v>
                </c:pt>
                <c:pt idx="11781">
                  <c:v>8.6929999999999996</c:v>
                </c:pt>
                <c:pt idx="11782">
                  <c:v>8.6929999999999996</c:v>
                </c:pt>
                <c:pt idx="11783">
                  <c:v>8.6929999999999996</c:v>
                </c:pt>
                <c:pt idx="11784">
                  <c:v>8.6929999999999996</c:v>
                </c:pt>
                <c:pt idx="11785">
                  <c:v>8.6929999999999996</c:v>
                </c:pt>
                <c:pt idx="11786">
                  <c:v>8.6929999999999996</c:v>
                </c:pt>
                <c:pt idx="11787">
                  <c:v>8.6929999999999996</c:v>
                </c:pt>
                <c:pt idx="11788">
                  <c:v>8.6929999999999996</c:v>
                </c:pt>
                <c:pt idx="11789">
                  <c:v>8.6929999999999996</c:v>
                </c:pt>
                <c:pt idx="11790">
                  <c:v>8.7170000000000005</c:v>
                </c:pt>
                <c:pt idx="11791">
                  <c:v>8.7170000000000005</c:v>
                </c:pt>
                <c:pt idx="11792">
                  <c:v>8.7170000000000005</c:v>
                </c:pt>
                <c:pt idx="11793">
                  <c:v>8.7420000000000009</c:v>
                </c:pt>
                <c:pt idx="11794">
                  <c:v>8.7669999999999995</c:v>
                </c:pt>
                <c:pt idx="11795">
                  <c:v>8.8409999999999993</c:v>
                </c:pt>
                <c:pt idx="11796">
                  <c:v>8.9410000000000007</c:v>
                </c:pt>
                <c:pt idx="11797">
                  <c:v>8.99</c:v>
                </c:pt>
                <c:pt idx="11798">
                  <c:v>9.0640000000000001</c:v>
                </c:pt>
                <c:pt idx="11799">
                  <c:v>9.1389999999999993</c:v>
                </c:pt>
                <c:pt idx="11800">
                  <c:v>9.1880000000000006</c:v>
                </c:pt>
                <c:pt idx="11801">
                  <c:v>9.2379999999999995</c:v>
                </c:pt>
                <c:pt idx="11802">
                  <c:v>9.2870000000000008</c:v>
                </c:pt>
                <c:pt idx="11803">
                  <c:v>9.3360000000000003</c:v>
                </c:pt>
                <c:pt idx="11804">
                  <c:v>9.3859999999999992</c:v>
                </c:pt>
                <c:pt idx="11805">
                  <c:v>9.4350000000000005</c:v>
                </c:pt>
                <c:pt idx="11806">
                  <c:v>9.4849999999999994</c:v>
                </c:pt>
                <c:pt idx="11807">
                  <c:v>9.5090000000000003</c:v>
                </c:pt>
                <c:pt idx="11808">
                  <c:v>9.5340000000000007</c:v>
                </c:pt>
                <c:pt idx="11809">
                  <c:v>9.5830000000000002</c:v>
                </c:pt>
                <c:pt idx="11810">
                  <c:v>9.6319999999999997</c:v>
                </c:pt>
                <c:pt idx="11811">
                  <c:v>9.657</c:v>
                </c:pt>
                <c:pt idx="11812">
                  <c:v>9.7309999999999999</c:v>
                </c:pt>
                <c:pt idx="11813">
                  <c:v>9.7309999999999999</c:v>
                </c:pt>
                <c:pt idx="11814">
                  <c:v>9.7059999999999995</c:v>
                </c:pt>
                <c:pt idx="11815">
                  <c:v>9.7309999999999999</c:v>
                </c:pt>
                <c:pt idx="11816">
                  <c:v>9.6820000000000004</c:v>
                </c:pt>
                <c:pt idx="11817">
                  <c:v>9.6820000000000004</c:v>
                </c:pt>
                <c:pt idx="11818">
                  <c:v>9.7309999999999999</c:v>
                </c:pt>
                <c:pt idx="11819">
                  <c:v>9.7560000000000002</c:v>
                </c:pt>
                <c:pt idx="11820">
                  <c:v>9.7799999999999994</c:v>
                </c:pt>
                <c:pt idx="11821">
                  <c:v>9.7799999999999994</c:v>
                </c:pt>
                <c:pt idx="11822">
                  <c:v>9.7560000000000002</c:v>
                </c:pt>
                <c:pt idx="11823">
                  <c:v>9.7799999999999994</c:v>
                </c:pt>
                <c:pt idx="11824">
                  <c:v>9.8290000000000006</c:v>
                </c:pt>
                <c:pt idx="11825">
                  <c:v>9.8290000000000006</c:v>
                </c:pt>
                <c:pt idx="11826">
                  <c:v>9.7560000000000002</c:v>
                </c:pt>
                <c:pt idx="11827">
                  <c:v>9.7799999999999994</c:v>
                </c:pt>
                <c:pt idx="11828">
                  <c:v>9.7799999999999994</c:v>
                </c:pt>
                <c:pt idx="11829">
                  <c:v>9.7309999999999999</c:v>
                </c:pt>
                <c:pt idx="11830">
                  <c:v>9.6319999999999997</c:v>
                </c:pt>
                <c:pt idx="11831">
                  <c:v>9.5579999999999998</c:v>
                </c:pt>
                <c:pt idx="11832">
                  <c:v>9.4849999999999994</c:v>
                </c:pt>
                <c:pt idx="11833">
                  <c:v>9.4350000000000005</c:v>
                </c:pt>
                <c:pt idx="11834">
                  <c:v>9.3859999999999992</c:v>
                </c:pt>
                <c:pt idx="11835">
                  <c:v>9.3360000000000003</c:v>
                </c:pt>
                <c:pt idx="11836">
                  <c:v>9.3360000000000003</c:v>
                </c:pt>
                <c:pt idx="11837">
                  <c:v>9.2870000000000008</c:v>
                </c:pt>
                <c:pt idx="11838">
                  <c:v>9.2379999999999995</c:v>
                </c:pt>
                <c:pt idx="11839">
                  <c:v>9.2129999999999992</c:v>
                </c:pt>
                <c:pt idx="11840">
                  <c:v>9.1880000000000006</c:v>
                </c:pt>
                <c:pt idx="11841">
                  <c:v>9.1880000000000006</c:v>
                </c:pt>
                <c:pt idx="11842">
                  <c:v>9.1630000000000003</c:v>
                </c:pt>
                <c:pt idx="11843">
                  <c:v>9.1389999999999993</c:v>
                </c:pt>
                <c:pt idx="11844">
                  <c:v>9.1389999999999993</c:v>
                </c:pt>
                <c:pt idx="11845">
                  <c:v>9.1140000000000008</c:v>
                </c:pt>
                <c:pt idx="11846">
                  <c:v>9.0640000000000001</c:v>
                </c:pt>
                <c:pt idx="11847">
                  <c:v>9.0399999999999991</c:v>
                </c:pt>
                <c:pt idx="11848">
                  <c:v>9.0150000000000006</c:v>
                </c:pt>
                <c:pt idx="11849">
                  <c:v>9.0150000000000006</c:v>
                </c:pt>
                <c:pt idx="11850">
                  <c:v>8.99</c:v>
                </c:pt>
                <c:pt idx="11851">
                  <c:v>8.9649999999999999</c:v>
                </c:pt>
                <c:pt idx="11852">
                  <c:v>8.9410000000000007</c:v>
                </c:pt>
                <c:pt idx="11853">
                  <c:v>8.9410000000000007</c:v>
                </c:pt>
                <c:pt idx="11854">
                  <c:v>8.9160000000000004</c:v>
                </c:pt>
                <c:pt idx="11855">
                  <c:v>8.9160000000000004</c:v>
                </c:pt>
                <c:pt idx="11856">
                  <c:v>8.891</c:v>
                </c:pt>
                <c:pt idx="11857">
                  <c:v>8.891</c:v>
                </c:pt>
                <c:pt idx="11858">
                  <c:v>8.891</c:v>
                </c:pt>
                <c:pt idx="11859">
                  <c:v>8.8659999999999997</c:v>
                </c:pt>
                <c:pt idx="11860">
                  <c:v>8.8659999999999997</c:v>
                </c:pt>
                <c:pt idx="11861">
                  <c:v>8.8409999999999993</c:v>
                </c:pt>
                <c:pt idx="11862">
                  <c:v>8.8409999999999993</c:v>
                </c:pt>
                <c:pt idx="11863">
                  <c:v>8.8409999999999993</c:v>
                </c:pt>
                <c:pt idx="11864">
                  <c:v>8.8409999999999993</c:v>
                </c:pt>
                <c:pt idx="11865">
                  <c:v>8.8170000000000002</c:v>
                </c:pt>
                <c:pt idx="11866">
                  <c:v>8.8170000000000002</c:v>
                </c:pt>
                <c:pt idx="11867">
                  <c:v>8.7919999999999998</c:v>
                </c:pt>
                <c:pt idx="11868">
                  <c:v>8.7919999999999998</c:v>
                </c:pt>
                <c:pt idx="11869">
                  <c:v>8.7919999999999998</c:v>
                </c:pt>
                <c:pt idx="11870">
                  <c:v>8.7919999999999998</c:v>
                </c:pt>
                <c:pt idx="11871">
                  <c:v>8.7669999999999995</c:v>
                </c:pt>
                <c:pt idx="11872">
                  <c:v>8.7669999999999995</c:v>
                </c:pt>
                <c:pt idx="11873">
                  <c:v>8.7669999999999995</c:v>
                </c:pt>
                <c:pt idx="11874">
                  <c:v>8.7420000000000009</c:v>
                </c:pt>
                <c:pt idx="11875">
                  <c:v>8.7420000000000009</c:v>
                </c:pt>
                <c:pt idx="11876">
                  <c:v>8.7420000000000009</c:v>
                </c:pt>
                <c:pt idx="11877">
                  <c:v>8.7420000000000009</c:v>
                </c:pt>
                <c:pt idx="11878">
                  <c:v>8.7170000000000005</c:v>
                </c:pt>
                <c:pt idx="11879">
                  <c:v>8.7420000000000009</c:v>
                </c:pt>
                <c:pt idx="11880">
                  <c:v>8.7420000000000009</c:v>
                </c:pt>
                <c:pt idx="11881">
                  <c:v>8.7170000000000005</c:v>
                </c:pt>
                <c:pt idx="11882">
                  <c:v>8.7170000000000005</c:v>
                </c:pt>
                <c:pt idx="11883">
                  <c:v>8.7420000000000009</c:v>
                </c:pt>
                <c:pt idx="11884">
                  <c:v>8.7420000000000009</c:v>
                </c:pt>
                <c:pt idx="11885">
                  <c:v>8.7420000000000009</c:v>
                </c:pt>
                <c:pt idx="11886">
                  <c:v>8.7420000000000009</c:v>
                </c:pt>
                <c:pt idx="11887">
                  <c:v>8.7420000000000009</c:v>
                </c:pt>
                <c:pt idx="11888">
                  <c:v>8.7669999999999995</c:v>
                </c:pt>
                <c:pt idx="11889">
                  <c:v>8.7919999999999998</c:v>
                </c:pt>
                <c:pt idx="11890">
                  <c:v>8.8170000000000002</c:v>
                </c:pt>
                <c:pt idx="11891">
                  <c:v>8.891</c:v>
                </c:pt>
                <c:pt idx="11892">
                  <c:v>8.9649999999999999</c:v>
                </c:pt>
                <c:pt idx="11893">
                  <c:v>9.0150000000000006</c:v>
                </c:pt>
                <c:pt idx="11894">
                  <c:v>9.0890000000000004</c:v>
                </c:pt>
                <c:pt idx="11895">
                  <c:v>9.1389999999999993</c:v>
                </c:pt>
                <c:pt idx="11896">
                  <c:v>9.1880000000000006</c:v>
                </c:pt>
                <c:pt idx="11897">
                  <c:v>9.2379999999999995</c:v>
                </c:pt>
                <c:pt idx="11898">
                  <c:v>9.3119999999999994</c:v>
                </c:pt>
                <c:pt idx="11899">
                  <c:v>9.3859999999999992</c:v>
                </c:pt>
                <c:pt idx="11900">
                  <c:v>9.4350000000000005</c:v>
                </c:pt>
                <c:pt idx="11901">
                  <c:v>9.4849999999999994</c:v>
                </c:pt>
                <c:pt idx="11902">
                  <c:v>9.5340000000000007</c:v>
                </c:pt>
                <c:pt idx="11903">
                  <c:v>9.5830000000000002</c:v>
                </c:pt>
                <c:pt idx="11904">
                  <c:v>9.6319999999999997</c:v>
                </c:pt>
                <c:pt idx="11905">
                  <c:v>9.5830000000000002</c:v>
                </c:pt>
                <c:pt idx="11906">
                  <c:v>9.5340000000000007</c:v>
                </c:pt>
                <c:pt idx="11907">
                  <c:v>9.5830000000000002</c:v>
                </c:pt>
                <c:pt idx="11908">
                  <c:v>9.4600000000000009</c:v>
                </c:pt>
                <c:pt idx="11909">
                  <c:v>9.5340000000000007</c:v>
                </c:pt>
                <c:pt idx="11910">
                  <c:v>9.6080000000000005</c:v>
                </c:pt>
                <c:pt idx="11911">
                  <c:v>9.6319999999999997</c:v>
                </c:pt>
                <c:pt idx="11912">
                  <c:v>9.6080000000000005</c:v>
                </c:pt>
                <c:pt idx="11913">
                  <c:v>9.6319999999999997</c:v>
                </c:pt>
                <c:pt idx="11914">
                  <c:v>9.7309999999999999</c:v>
                </c:pt>
                <c:pt idx="11915">
                  <c:v>9.7799999999999994</c:v>
                </c:pt>
                <c:pt idx="11916">
                  <c:v>9.7059999999999995</c:v>
                </c:pt>
                <c:pt idx="11917">
                  <c:v>9.7309999999999999</c:v>
                </c:pt>
                <c:pt idx="11918">
                  <c:v>9.7309999999999999</c:v>
                </c:pt>
                <c:pt idx="11919">
                  <c:v>9.7799999999999994</c:v>
                </c:pt>
                <c:pt idx="11920">
                  <c:v>9.7309999999999999</c:v>
                </c:pt>
                <c:pt idx="11921">
                  <c:v>9.6820000000000004</c:v>
                </c:pt>
                <c:pt idx="11922">
                  <c:v>9.6820000000000004</c:v>
                </c:pt>
                <c:pt idx="11923">
                  <c:v>9.657</c:v>
                </c:pt>
                <c:pt idx="11924">
                  <c:v>9.6319999999999997</c:v>
                </c:pt>
                <c:pt idx="11925">
                  <c:v>9.6319999999999997</c:v>
                </c:pt>
                <c:pt idx="11926">
                  <c:v>9.5830000000000002</c:v>
                </c:pt>
                <c:pt idx="11927">
                  <c:v>9.5090000000000003</c:v>
                </c:pt>
                <c:pt idx="11928">
                  <c:v>9.4350000000000005</c:v>
                </c:pt>
                <c:pt idx="11929">
                  <c:v>9.3859999999999992</c:v>
                </c:pt>
                <c:pt idx="11930">
                  <c:v>9.3859999999999992</c:v>
                </c:pt>
                <c:pt idx="11931">
                  <c:v>9.3360000000000003</c:v>
                </c:pt>
                <c:pt idx="11932">
                  <c:v>9.2870000000000008</c:v>
                </c:pt>
                <c:pt idx="11933">
                  <c:v>9.2379999999999995</c:v>
                </c:pt>
                <c:pt idx="11934">
                  <c:v>9.2379999999999995</c:v>
                </c:pt>
                <c:pt idx="11935">
                  <c:v>9.2379999999999995</c:v>
                </c:pt>
                <c:pt idx="11936">
                  <c:v>9.2129999999999992</c:v>
                </c:pt>
                <c:pt idx="11937">
                  <c:v>9.1630000000000003</c:v>
                </c:pt>
                <c:pt idx="11938">
                  <c:v>9.1389999999999993</c:v>
                </c:pt>
                <c:pt idx="11939">
                  <c:v>9.1389999999999993</c:v>
                </c:pt>
                <c:pt idx="11940">
                  <c:v>9.1389999999999993</c:v>
                </c:pt>
                <c:pt idx="11941">
                  <c:v>9.1140000000000008</c:v>
                </c:pt>
                <c:pt idx="11942">
                  <c:v>9.0890000000000004</c:v>
                </c:pt>
                <c:pt idx="11943">
                  <c:v>9.0640000000000001</c:v>
                </c:pt>
                <c:pt idx="11944">
                  <c:v>9.0640000000000001</c:v>
                </c:pt>
                <c:pt idx="11945">
                  <c:v>9.0150000000000006</c:v>
                </c:pt>
                <c:pt idx="11946">
                  <c:v>8.99</c:v>
                </c:pt>
                <c:pt idx="11947">
                  <c:v>8.9649999999999999</c:v>
                </c:pt>
                <c:pt idx="11948">
                  <c:v>8.9649999999999999</c:v>
                </c:pt>
                <c:pt idx="11949">
                  <c:v>8.9649999999999999</c:v>
                </c:pt>
                <c:pt idx="11950">
                  <c:v>8.9410000000000007</c:v>
                </c:pt>
                <c:pt idx="11951">
                  <c:v>8.9410000000000007</c:v>
                </c:pt>
                <c:pt idx="11952">
                  <c:v>8.9160000000000004</c:v>
                </c:pt>
                <c:pt idx="11953">
                  <c:v>8.9160000000000004</c:v>
                </c:pt>
                <c:pt idx="11954">
                  <c:v>8.891</c:v>
                </c:pt>
                <c:pt idx="11955">
                  <c:v>8.891</c:v>
                </c:pt>
                <c:pt idx="11956">
                  <c:v>8.891</c:v>
                </c:pt>
                <c:pt idx="11957">
                  <c:v>8.8659999999999997</c:v>
                </c:pt>
                <c:pt idx="11958">
                  <c:v>8.8659999999999997</c:v>
                </c:pt>
                <c:pt idx="11959">
                  <c:v>8.8659999999999997</c:v>
                </c:pt>
                <c:pt idx="11960">
                  <c:v>8.8409999999999993</c:v>
                </c:pt>
                <c:pt idx="11961">
                  <c:v>8.8409999999999993</c:v>
                </c:pt>
                <c:pt idx="11962">
                  <c:v>8.8409999999999993</c:v>
                </c:pt>
                <c:pt idx="11963">
                  <c:v>8.8170000000000002</c:v>
                </c:pt>
                <c:pt idx="11964">
                  <c:v>8.8170000000000002</c:v>
                </c:pt>
                <c:pt idx="11965">
                  <c:v>8.7919999999999998</c:v>
                </c:pt>
                <c:pt idx="11966">
                  <c:v>8.7919999999999998</c:v>
                </c:pt>
                <c:pt idx="11967">
                  <c:v>8.7919999999999998</c:v>
                </c:pt>
                <c:pt idx="11968">
                  <c:v>8.7919999999999998</c:v>
                </c:pt>
                <c:pt idx="11969">
                  <c:v>8.7669999999999995</c:v>
                </c:pt>
                <c:pt idx="11970">
                  <c:v>8.7669999999999995</c:v>
                </c:pt>
                <c:pt idx="11971">
                  <c:v>8.7669999999999995</c:v>
                </c:pt>
                <c:pt idx="11972">
                  <c:v>8.7669999999999995</c:v>
                </c:pt>
                <c:pt idx="11973">
                  <c:v>8.7669999999999995</c:v>
                </c:pt>
                <c:pt idx="11974">
                  <c:v>8.7669999999999995</c:v>
                </c:pt>
                <c:pt idx="11975">
                  <c:v>8.7669999999999995</c:v>
                </c:pt>
                <c:pt idx="11976">
                  <c:v>8.7669999999999995</c:v>
                </c:pt>
                <c:pt idx="11977">
                  <c:v>8.7669999999999995</c:v>
                </c:pt>
                <c:pt idx="11978">
                  <c:v>8.7669999999999995</c:v>
                </c:pt>
                <c:pt idx="11979">
                  <c:v>8.7669999999999995</c:v>
                </c:pt>
                <c:pt idx="11980">
                  <c:v>8.7669999999999995</c:v>
                </c:pt>
                <c:pt idx="11981">
                  <c:v>8.7669999999999995</c:v>
                </c:pt>
                <c:pt idx="11982">
                  <c:v>8.7669999999999995</c:v>
                </c:pt>
                <c:pt idx="11983">
                  <c:v>8.7919999999999998</c:v>
                </c:pt>
                <c:pt idx="11984">
                  <c:v>8.7919999999999998</c:v>
                </c:pt>
                <c:pt idx="11985">
                  <c:v>8.8170000000000002</c:v>
                </c:pt>
                <c:pt idx="11986">
                  <c:v>8.8409999999999993</c:v>
                </c:pt>
                <c:pt idx="11987">
                  <c:v>8.9410000000000007</c:v>
                </c:pt>
                <c:pt idx="11988">
                  <c:v>9.0150000000000006</c:v>
                </c:pt>
                <c:pt idx="11989">
                  <c:v>9.0150000000000006</c:v>
                </c:pt>
                <c:pt idx="11990">
                  <c:v>9.0890000000000004</c:v>
                </c:pt>
                <c:pt idx="11991">
                  <c:v>9.1880000000000006</c:v>
                </c:pt>
                <c:pt idx="11992">
                  <c:v>9.1880000000000006</c:v>
                </c:pt>
                <c:pt idx="11993">
                  <c:v>9.2620000000000005</c:v>
                </c:pt>
                <c:pt idx="11994">
                  <c:v>9.3119999999999994</c:v>
                </c:pt>
                <c:pt idx="11995">
                  <c:v>9.3610000000000007</c:v>
                </c:pt>
                <c:pt idx="11996">
                  <c:v>9.3859999999999992</c:v>
                </c:pt>
                <c:pt idx="11997">
                  <c:v>9.4350000000000005</c:v>
                </c:pt>
                <c:pt idx="11998">
                  <c:v>9.4849999999999994</c:v>
                </c:pt>
                <c:pt idx="11999">
                  <c:v>9.5340000000000007</c:v>
                </c:pt>
                <c:pt idx="12000">
                  <c:v>9.5579999999999998</c:v>
                </c:pt>
                <c:pt idx="12001">
                  <c:v>9.6319999999999997</c:v>
                </c:pt>
                <c:pt idx="12002">
                  <c:v>9.6319999999999997</c:v>
                </c:pt>
                <c:pt idx="12003">
                  <c:v>9.6319999999999997</c:v>
                </c:pt>
                <c:pt idx="12004">
                  <c:v>9.6080000000000005</c:v>
                </c:pt>
                <c:pt idx="12005">
                  <c:v>9.6319999999999997</c:v>
                </c:pt>
                <c:pt idx="12006">
                  <c:v>9.657</c:v>
                </c:pt>
                <c:pt idx="12007">
                  <c:v>9.6820000000000004</c:v>
                </c:pt>
                <c:pt idx="12008">
                  <c:v>9.7059999999999995</c:v>
                </c:pt>
                <c:pt idx="12009">
                  <c:v>9.7059999999999995</c:v>
                </c:pt>
                <c:pt idx="12010">
                  <c:v>9.7309999999999999</c:v>
                </c:pt>
                <c:pt idx="12011">
                  <c:v>9.6820000000000004</c:v>
                </c:pt>
                <c:pt idx="12012">
                  <c:v>9.7309999999999999</c:v>
                </c:pt>
                <c:pt idx="12013">
                  <c:v>9.7059999999999995</c:v>
                </c:pt>
                <c:pt idx="12014">
                  <c:v>9.6319999999999997</c:v>
                </c:pt>
                <c:pt idx="12015">
                  <c:v>9.6319999999999997</c:v>
                </c:pt>
                <c:pt idx="12016">
                  <c:v>9.6319999999999997</c:v>
                </c:pt>
                <c:pt idx="12017">
                  <c:v>9.657</c:v>
                </c:pt>
                <c:pt idx="12018">
                  <c:v>9.6319999999999997</c:v>
                </c:pt>
                <c:pt idx="12019">
                  <c:v>9.657</c:v>
                </c:pt>
                <c:pt idx="12020">
                  <c:v>9.657</c:v>
                </c:pt>
                <c:pt idx="12021">
                  <c:v>9.6080000000000005</c:v>
                </c:pt>
                <c:pt idx="12022">
                  <c:v>9.5579999999999998</c:v>
                </c:pt>
                <c:pt idx="12023">
                  <c:v>9.4849999999999994</c:v>
                </c:pt>
                <c:pt idx="12024">
                  <c:v>9.41</c:v>
                </c:pt>
                <c:pt idx="12025">
                  <c:v>9.3360000000000003</c:v>
                </c:pt>
                <c:pt idx="12026">
                  <c:v>9.3360000000000003</c:v>
                </c:pt>
                <c:pt idx="12027">
                  <c:v>9.3119999999999994</c:v>
                </c:pt>
                <c:pt idx="12028">
                  <c:v>9.2870000000000008</c:v>
                </c:pt>
                <c:pt idx="12029">
                  <c:v>9.2620000000000005</c:v>
                </c:pt>
                <c:pt idx="12030">
                  <c:v>9.2620000000000005</c:v>
                </c:pt>
                <c:pt idx="12031">
                  <c:v>9.2379999999999995</c:v>
                </c:pt>
                <c:pt idx="12032">
                  <c:v>9.2379999999999995</c:v>
                </c:pt>
                <c:pt idx="12033">
                  <c:v>9.1880000000000006</c:v>
                </c:pt>
                <c:pt idx="12034">
                  <c:v>9.1389999999999993</c:v>
                </c:pt>
                <c:pt idx="12035">
                  <c:v>9.1389999999999993</c:v>
                </c:pt>
                <c:pt idx="12036">
                  <c:v>9.1389999999999993</c:v>
                </c:pt>
                <c:pt idx="12037">
                  <c:v>9.0890000000000004</c:v>
                </c:pt>
                <c:pt idx="12038">
                  <c:v>9.0640000000000001</c:v>
                </c:pt>
                <c:pt idx="12039">
                  <c:v>9.0399999999999991</c:v>
                </c:pt>
                <c:pt idx="12040">
                  <c:v>9.0150000000000006</c:v>
                </c:pt>
                <c:pt idx="12041">
                  <c:v>8.99</c:v>
                </c:pt>
                <c:pt idx="12042">
                  <c:v>8.99</c:v>
                </c:pt>
                <c:pt idx="12043">
                  <c:v>8.9649999999999999</c:v>
                </c:pt>
                <c:pt idx="12044">
                  <c:v>8.9410000000000007</c:v>
                </c:pt>
                <c:pt idx="12045">
                  <c:v>8.9410000000000007</c:v>
                </c:pt>
                <c:pt idx="12046">
                  <c:v>8.9410000000000007</c:v>
                </c:pt>
                <c:pt idx="12047">
                  <c:v>8.9410000000000007</c:v>
                </c:pt>
                <c:pt idx="12048">
                  <c:v>8.9160000000000004</c:v>
                </c:pt>
                <c:pt idx="12049">
                  <c:v>8.9160000000000004</c:v>
                </c:pt>
                <c:pt idx="12050">
                  <c:v>8.891</c:v>
                </c:pt>
                <c:pt idx="12051">
                  <c:v>8.891</c:v>
                </c:pt>
                <c:pt idx="12052">
                  <c:v>8.891</c:v>
                </c:pt>
                <c:pt idx="12053">
                  <c:v>8.8659999999999997</c:v>
                </c:pt>
                <c:pt idx="12054">
                  <c:v>8.8659999999999997</c:v>
                </c:pt>
                <c:pt idx="12055">
                  <c:v>8.8659999999999997</c:v>
                </c:pt>
                <c:pt idx="12056">
                  <c:v>8.8409999999999993</c:v>
                </c:pt>
                <c:pt idx="12057">
                  <c:v>8.8409999999999993</c:v>
                </c:pt>
                <c:pt idx="12058">
                  <c:v>8.8409999999999993</c:v>
                </c:pt>
                <c:pt idx="12059">
                  <c:v>8.8170000000000002</c:v>
                </c:pt>
                <c:pt idx="12060">
                  <c:v>8.8170000000000002</c:v>
                </c:pt>
                <c:pt idx="12061">
                  <c:v>8.8170000000000002</c:v>
                </c:pt>
                <c:pt idx="12062">
                  <c:v>8.8170000000000002</c:v>
                </c:pt>
                <c:pt idx="12063">
                  <c:v>8.7919999999999998</c:v>
                </c:pt>
                <c:pt idx="12064">
                  <c:v>8.7919999999999998</c:v>
                </c:pt>
                <c:pt idx="12065">
                  <c:v>8.7919999999999998</c:v>
                </c:pt>
                <c:pt idx="12066">
                  <c:v>8.7919999999999998</c:v>
                </c:pt>
                <c:pt idx="12067">
                  <c:v>8.7919999999999998</c:v>
                </c:pt>
                <c:pt idx="12068">
                  <c:v>8.7669999999999995</c:v>
                </c:pt>
                <c:pt idx="12069">
                  <c:v>8.7669999999999995</c:v>
                </c:pt>
                <c:pt idx="12070">
                  <c:v>8.7669999999999995</c:v>
                </c:pt>
                <c:pt idx="12071">
                  <c:v>8.7669999999999995</c:v>
                </c:pt>
                <c:pt idx="12072">
                  <c:v>8.7420000000000009</c:v>
                </c:pt>
                <c:pt idx="12073">
                  <c:v>8.7669999999999995</c:v>
                </c:pt>
                <c:pt idx="12074">
                  <c:v>8.7669999999999995</c:v>
                </c:pt>
                <c:pt idx="12075">
                  <c:v>8.7669999999999995</c:v>
                </c:pt>
                <c:pt idx="12076">
                  <c:v>8.7669999999999995</c:v>
                </c:pt>
                <c:pt idx="12077">
                  <c:v>8.7669999999999995</c:v>
                </c:pt>
                <c:pt idx="12078">
                  <c:v>8.7420000000000009</c:v>
                </c:pt>
                <c:pt idx="12079">
                  <c:v>8.7919999999999998</c:v>
                </c:pt>
                <c:pt idx="12080">
                  <c:v>8.7919999999999998</c:v>
                </c:pt>
                <c:pt idx="12081">
                  <c:v>8.7919999999999998</c:v>
                </c:pt>
                <c:pt idx="12082">
                  <c:v>8.8409999999999993</c:v>
                </c:pt>
                <c:pt idx="12083">
                  <c:v>8.9160000000000004</c:v>
                </c:pt>
                <c:pt idx="12084">
                  <c:v>8.99</c:v>
                </c:pt>
                <c:pt idx="12085">
                  <c:v>9.0399999999999991</c:v>
                </c:pt>
                <c:pt idx="12086">
                  <c:v>9.1140000000000008</c:v>
                </c:pt>
                <c:pt idx="12087">
                  <c:v>9.1880000000000006</c:v>
                </c:pt>
                <c:pt idx="12088">
                  <c:v>9.2379999999999995</c:v>
                </c:pt>
                <c:pt idx="12089">
                  <c:v>9.2870000000000008</c:v>
                </c:pt>
                <c:pt idx="12090">
                  <c:v>9.3360000000000003</c:v>
                </c:pt>
                <c:pt idx="12091">
                  <c:v>9.3360000000000003</c:v>
                </c:pt>
                <c:pt idx="12092">
                  <c:v>9.3859999999999992</c:v>
                </c:pt>
                <c:pt idx="12093">
                  <c:v>9.4600000000000009</c:v>
                </c:pt>
                <c:pt idx="12094">
                  <c:v>9.5090000000000003</c:v>
                </c:pt>
                <c:pt idx="12095">
                  <c:v>9.5340000000000007</c:v>
                </c:pt>
                <c:pt idx="12096">
                  <c:v>9.5340000000000007</c:v>
                </c:pt>
                <c:pt idx="12097">
                  <c:v>9.6080000000000005</c:v>
                </c:pt>
                <c:pt idx="12098">
                  <c:v>9.657</c:v>
                </c:pt>
                <c:pt idx="12099">
                  <c:v>9.6820000000000004</c:v>
                </c:pt>
                <c:pt idx="12100">
                  <c:v>9.7059999999999995</c:v>
                </c:pt>
                <c:pt idx="12101">
                  <c:v>9.7059999999999995</c:v>
                </c:pt>
                <c:pt idx="12102">
                  <c:v>9.7309999999999999</c:v>
                </c:pt>
                <c:pt idx="12103">
                  <c:v>9.7799999999999994</c:v>
                </c:pt>
                <c:pt idx="12104">
                  <c:v>9.8049999999999997</c:v>
                </c:pt>
                <c:pt idx="12105">
                  <c:v>9.8049999999999997</c:v>
                </c:pt>
                <c:pt idx="12106">
                  <c:v>9.8290000000000006</c:v>
                </c:pt>
                <c:pt idx="12107">
                  <c:v>9.8290000000000006</c:v>
                </c:pt>
                <c:pt idx="12108">
                  <c:v>9.8290000000000006</c:v>
                </c:pt>
                <c:pt idx="12109">
                  <c:v>9.8539999999999992</c:v>
                </c:pt>
                <c:pt idx="12110">
                  <c:v>9.8290000000000006</c:v>
                </c:pt>
                <c:pt idx="12111">
                  <c:v>9.8290000000000006</c:v>
                </c:pt>
                <c:pt idx="12112">
                  <c:v>9.8049999999999997</c:v>
                </c:pt>
                <c:pt idx="12113">
                  <c:v>9.7799999999999994</c:v>
                </c:pt>
                <c:pt idx="12114">
                  <c:v>9.7799999999999994</c:v>
                </c:pt>
                <c:pt idx="12115">
                  <c:v>9.8290000000000006</c:v>
                </c:pt>
                <c:pt idx="12116">
                  <c:v>9.7799999999999994</c:v>
                </c:pt>
                <c:pt idx="12117">
                  <c:v>9.7799999999999994</c:v>
                </c:pt>
                <c:pt idx="12118">
                  <c:v>9.7309999999999999</c:v>
                </c:pt>
                <c:pt idx="12119">
                  <c:v>9.657</c:v>
                </c:pt>
                <c:pt idx="12120">
                  <c:v>9.5830000000000002</c:v>
                </c:pt>
                <c:pt idx="12121">
                  <c:v>9.4849999999999994</c:v>
                </c:pt>
                <c:pt idx="12122">
                  <c:v>9.41</c:v>
                </c:pt>
                <c:pt idx="12123">
                  <c:v>9.3859999999999992</c:v>
                </c:pt>
                <c:pt idx="12124">
                  <c:v>9.3610000000000007</c:v>
                </c:pt>
                <c:pt idx="12125">
                  <c:v>9.3360000000000003</c:v>
                </c:pt>
                <c:pt idx="12126">
                  <c:v>9.2870000000000008</c:v>
                </c:pt>
                <c:pt idx="12127">
                  <c:v>9.2620000000000005</c:v>
                </c:pt>
                <c:pt idx="12128">
                  <c:v>9.2379999999999995</c:v>
                </c:pt>
                <c:pt idx="12129">
                  <c:v>9.2379999999999995</c:v>
                </c:pt>
                <c:pt idx="12130">
                  <c:v>9.1880000000000006</c:v>
                </c:pt>
                <c:pt idx="12131">
                  <c:v>9.1630000000000003</c:v>
                </c:pt>
                <c:pt idx="12132">
                  <c:v>9.1140000000000008</c:v>
                </c:pt>
                <c:pt idx="12133">
                  <c:v>9.0640000000000001</c:v>
                </c:pt>
                <c:pt idx="12134">
                  <c:v>9.0399999999999991</c:v>
                </c:pt>
                <c:pt idx="12135">
                  <c:v>9.0399999999999991</c:v>
                </c:pt>
                <c:pt idx="12136">
                  <c:v>9.0399999999999991</c:v>
                </c:pt>
                <c:pt idx="12137">
                  <c:v>9.0150000000000006</c:v>
                </c:pt>
                <c:pt idx="12138">
                  <c:v>9.0150000000000006</c:v>
                </c:pt>
                <c:pt idx="12139">
                  <c:v>8.99</c:v>
                </c:pt>
                <c:pt idx="12140">
                  <c:v>8.99</c:v>
                </c:pt>
                <c:pt idx="12141">
                  <c:v>8.99</c:v>
                </c:pt>
                <c:pt idx="12142">
                  <c:v>8.99</c:v>
                </c:pt>
                <c:pt idx="12143">
                  <c:v>8.9649999999999999</c:v>
                </c:pt>
                <c:pt idx="12144">
                  <c:v>8.9649999999999999</c:v>
                </c:pt>
                <c:pt idx="12145">
                  <c:v>8.9410000000000007</c:v>
                </c:pt>
                <c:pt idx="12146">
                  <c:v>8.9410000000000007</c:v>
                </c:pt>
                <c:pt idx="12147">
                  <c:v>8.9410000000000007</c:v>
                </c:pt>
                <c:pt idx="12148">
                  <c:v>8.9410000000000007</c:v>
                </c:pt>
                <c:pt idx="12149">
                  <c:v>8.9160000000000004</c:v>
                </c:pt>
                <c:pt idx="12150">
                  <c:v>8.9160000000000004</c:v>
                </c:pt>
                <c:pt idx="12151">
                  <c:v>8.891</c:v>
                </c:pt>
                <c:pt idx="12152">
                  <c:v>8.891</c:v>
                </c:pt>
                <c:pt idx="12153">
                  <c:v>8.891</c:v>
                </c:pt>
                <c:pt idx="12154">
                  <c:v>8.8659999999999997</c:v>
                </c:pt>
                <c:pt idx="12155">
                  <c:v>8.8659999999999997</c:v>
                </c:pt>
                <c:pt idx="12156">
                  <c:v>8.8659999999999997</c:v>
                </c:pt>
                <c:pt idx="12157">
                  <c:v>8.8659999999999997</c:v>
                </c:pt>
                <c:pt idx="12158">
                  <c:v>8.8409999999999993</c:v>
                </c:pt>
                <c:pt idx="12159">
                  <c:v>8.8409999999999993</c:v>
                </c:pt>
                <c:pt idx="12160">
                  <c:v>8.8409999999999993</c:v>
                </c:pt>
                <c:pt idx="12161">
                  <c:v>8.8409999999999993</c:v>
                </c:pt>
                <c:pt idx="12162">
                  <c:v>8.8409999999999993</c:v>
                </c:pt>
                <c:pt idx="12163">
                  <c:v>8.8409999999999993</c:v>
                </c:pt>
                <c:pt idx="12164">
                  <c:v>8.8409999999999993</c:v>
                </c:pt>
                <c:pt idx="12165">
                  <c:v>8.8170000000000002</c:v>
                </c:pt>
                <c:pt idx="12166">
                  <c:v>8.8170000000000002</c:v>
                </c:pt>
                <c:pt idx="12167">
                  <c:v>8.8170000000000002</c:v>
                </c:pt>
                <c:pt idx="12168">
                  <c:v>8.8409999999999993</c:v>
                </c:pt>
                <c:pt idx="12169">
                  <c:v>8.8409999999999993</c:v>
                </c:pt>
                <c:pt idx="12170">
                  <c:v>8.8409999999999993</c:v>
                </c:pt>
                <c:pt idx="12171">
                  <c:v>8.8409999999999993</c:v>
                </c:pt>
                <c:pt idx="12172">
                  <c:v>8.8409999999999993</c:v>
                </c:pt>
                <c:pt idx="12173">
                  <c:v>8.8409999999999993</c:v>
                </c:pt>
                <c:pt idx="12174">
                  <c:v>8.8409999999999993</c:v>
                </c:pt>
                <c:pt idx="12175">
                  <c:v>8.8409999999999993</c:v>
                </c:pt>
                <c:pt idx="12176">
                  <c:v>8.8659999999999997</c:v>
                </c:pt>
                <c:pt idx="12177">
                  <c:v>8.891</c:v>
                </c:pt>
                <c:pt idx="12178">
                  <c:v>8.891</c:v>
                </c:pt>
                <c:pt idx="12179">
                  <c:v>8.891</c:v>
                </c:pt>
                <c:pt idx="12180">
                  <c:v>8.891</c:v>
                </c:pt>
                <c:pt idx="12181">
                  <c:v>9.0150000000000006</c:v>
                </c:pt>
                <c:pt idx="12182">
                  <c:v>9.0399999999999991</c:v>
                </c:pt>
                <c:pt idx="12183">
                  <c:v>9.1140000000000008</c:v>
                </c:pt>
                <c:pt idx="12184">
                  <c:v>9.1630000000000003</c:v>
                </c:pt>
                <c:pt idx="12185">
                  <c:v>9.1630000000000003</c:v>
                </c:pt>
                <c:pt idx="12186">
                  <c:v>9.2620000000000005</c:v>
                </c:pt>
                <c:pt idx="12187">
                  <c:v>9.3119999999999994</c:v>
                </c:pt>
                <c:pt idx="12188">
                  <c:v>9.3360000000000003</c:v>
                </c:pt>
                <c:pt idx="12189">
                  <c:v>9.3859999999999992</c:v>
                </c:pt>
                <c:pt idx="12190">
                  <c:v>9.4350000000000005</c:v>
                </c:pt>
                <c:pt idx="12191">
                  <c:v>9.4849999999999994</c:v>
                </c:pt>
                <c:pt idx="12192">
                  <c:v>9.5090000000000003</c:v>
                </c:pt>
                <c:pt idx="12193">
                  <c:v>9.5830000000000002</c:v>
                </c:pt>
                <c:pt idx="12194">
                  <c:v>9.5830000000000002</c:v>
                </c:pt>
                <c:pt idx="12195">
                  <c:v>9.6080000000000005</c:v>
                </c:pt>
                <c:pt idx="12196">
                  <c:v>9.6319999999999997</c:v>
                </c:pt>
                <c:pt idx="12197">
                  <c:v>9.6820000000000004</c:v>
                </c:pt>
                <c:pt idx="12198">
                  <c:v>9.7059999999999995</c:v>
                </c:pt>
                <c:pt idx="12199">
                  <c:v>9.7309999999999999</c:v>
                </c:pt>
                <c:pt idx="12200">
                  <c:v>9.7309999999999999</c:v>
                </c:pt>
                <c:pt idx="12201">
                  <c:v>9.7560000000000002</c:v>
                </c:pt>
                <c:pt idx="12202">
                  <c:v>9.8290000000000006</c:v>
                </c:pt>
                <c:pt idx="12203">
                  <c:v>9.8049999999999997</c:v>
                </c:pt>
                <c:pt idx="12204">
                  <c:v>9.7799999999999994</c:v>
                </c:pt>
                <c:pt idx="12205">
                  <c:v>9.6820000000000004</c:v>
                </c:pt>
                <c:pt idx="12206">
                  <c:v>9.7059999999999995</c:v>
                </c:pt>
                <c:pt idx="12207">
                  <c:v>9.7309999999999999</c:v>
                </c:pt>
                <c:pt idx="12208">
                  <c:v>9.7309999999999999</c:v>
                </c:pt>
                <c:pt idx="12209">
                  <c:v>9.6319999999999997</c:v>
                </c:pt>
                <c:pt idx="12210">
                  <c:v>9.6319999999999997</c:v>
                </c:pt>
                <c:pt idx="12211">
                  <c:v>9.6319999999999997</c:v>
                </c:pt>
                <c:pt idx="12212">
                  <c:v>9.5830000000000002</c:v>
                </c:pt>
                <c:pt idx="12213">
                  <c:v>9.5090000000000003</c:v>
                </c:pt>
                <c:pt idx="12214">
                  <c:v>9.5090000000000003</c:v>
                </c:pt>
                <c:pt idx="12215">
                  <c:v>9.5340000000000007</c:v>
                </c:pt>
                <c:pt idx="12216">
                  <c:v>9.5340000000000007</c:v>
                </c:pt>
                <c:pt idx="12217">
                  <c:v>9.5090000000000003</c:v>
                </c:pt>
                <c:pt idx="12218">
                  <c:v>9.4350000000000005</c:v>
                </c:pt>
                <c:pt idx="12219">
                  <c:v>9.3859999999999992</c:v>
                </c:pt>
                <c:pt idx="12220">
                  <c:v>9.3610000000000007</c:v>
                </c:pt>
                <c:pt idx="12221">
                  <c:v>9.3610000000000007</c:v>
                </c:pt>
                <c:pt idx="12222">
                  <c:v>9.3610000000000007</c:v>
                </c:pt>
                <c:pt idx="12223">
                  <c:v>9.3360000000000003</c:v>
                </c:pt>
                <c:pt idx="12224">
                  <c:v>9.2870000000000008</c:v>
                </c:pt>
                <c:pt idx="12225">
                  <c:v>9.2129999999999992</c:v>
                </c:pt>
                <c:pt idx="12226">
                  <c:v>9.1389999999999993</c:v>
                </c:pt>
                <c:pt idx="12227">
                  <c:v>9.1389999999999993</c:v>
                </c:pt>
                <c:pt idx="12228">
                  <c:v>9.1389999999999993</c:v>
                </c:pt>
                <c:pt idx="12229">
                  <c:v>9.1140000000000008</c:v>
                </c:pt>
                <c:pt idx="12230">
                  <c:v>9.1140000000000008</c:v>
                </c:pt>
                <c:pt idx="12231">
                  <c:v>9.0890000000000004</c:v>
                </c:pt>
                <c:pt idx="12232">
                  <c:v>9.0890000000000004</c:v>
                </c:pt>
                <c:pt idx="12233">
                  <c:v>9.0640000000000001</c:v>
                </c:pt>
                <c:pt idx="12234">
                  <c:v>9.0399999999999991</c:v>
                </c:pt>
                <c:pt idx="12235">
                  <c:v>9.0399999999999991</c:v>
                </c:pt>
                <c:pt idx="12236">
                  <c:v>9.0150000000000006</c:v>
                </c:pt>
                <c:pt idx="12237">
                  <c:v>8.99</c:v>
                </c:pt>
                <c:pt idx="12238">
                  <c:v>8.99</c:v>
                </c:pt>
                <c:pt idx="12239">
                  <c:v>8.99</c:v>
                </c:pt>
                <c:pt idx="12240">
                  <c:v>8.9649999999999999</c:v>
                </c:pt>
                <c:pt idx="12241">
                  <c:v>8.9410000000000007</c:v>
                </c:pt>
                <c:pt idx="12242">
                  <c:v>8.9410000000000007</c:v>
                </c:pt>
                <c:pt idx="12243">
                  <c:v>8.9410000000000007</c:v>
                </c:pt>
                <c:pt idx="12244">
                  <c:v>8.9160000000000004</c:v>
                </c:pt>
                <c:pt idx="12245">
                  <c:v>8.9160000000000004</c:v>
                </c:pt>
                <c:pt idx="12246">
                  <c:v>8.9160000000000004</c:v>
                </c:pt>
                <c:pt idx="12247">
                  <c:v>8.891</c:v>
                </c:pt>
                <c:pt idx="12248">
                  <c:v>8.891</c:v>
                </c:pt>
                <c:pt idx="12249">
                  <c:v>8.891</c:v>
                </c:pt>
                <c:pt idx="12250">
                  <c:v>8.891</c:v>
                </c:pt>
                <c:pt idx="12251">
                  <c:v>8.8659999999999997</c:v>
                </c:pt>
                <c:pt idx="12252">
                  <c:v>8.8659999999999997</c:v>
                </c:pt>
                <c:pt idx="12253">
                  <c:v>8.8409999999999993</c:v>
                </c:pt>
                <c:pt idx="12254">
                  <c:v>8.8409999999999993</c:v>
                </c:pt>
                <c:pt idx="12255">
                  <c:v>8.8409999999999993</c:v>
                </c:pt>
                <c:pt idx="12256">
                  <c:v>8.8409999999999993</c:v>
                </c:pt>
                <c:pt idx="12257">
                  <c:v>8.8170000000000002</c:v>
                </c:pt>
                <c:pt idx="12258">
                  <c:v>8.8170000000000002</c:v>
                </c:pt>
                <c:pt idx="12259">
                  <c:v>8.8170000000000002</c:v>
                </c:pt>
                <c:pt idx="12260">
                  <c:v>8.8170000000000002</c:v>
                </c:pt>
                <c:pt idx="12261">
                  <c:v>8.7919999999999998</c:v>
                </c:pt>
                <c:pt idx="12262">
                  <c:v>8.7919999999999998</c:v>
                </c:pt>
                <c:pt idx="12263">
                  <c:v>8.7919999999999998</c:v>
                </c:pt>
                <c:pt idx="12264">
                  <c:v>8.7919999999999998</c:v>
                </c:pt>
                <c:pt idx="12265">
                  <c:v>8.7919999999999998</c:v>
                </c:pt>
                <c:pt idx="12266">
                  <c:v>8.7919999999999998</c:v>
                </c:pt>
                <c:pt idx="12267">
                  <c:v>8.7919999999999998</c:v>
                </c:pt>
                <c:pt idx="12268">
                  <c:v>8.7919999999999998</c:v>
                </c:pt>
                <c:pt idx="12269">
                  <c:v>8.7919999999999998</c:v>
                </c:pt>
                <c:pt idx="12270">
                  <c:v>8.7919999999999998</c:v>
                </c:pt>
                <c:pt idx="12271">
                  <c:v>8.7919999999999998</c:v>
                </c:pt>
                <c:pt idx="12272">
                  <c:v>8.8170000000000002</c:v>
                </c:pt>
                <c:pt idx="12273">
                  <c:v>8.8409999999999993</c:v>
                </c:pt>
                <c:pt idx="12274">
                  <c:v>8.8659999999999997</c:v>
                </c:pt>
                <c:pt idx="12275">
                  <c:v>8.9410000000000007</c:v>
                </c:pt>
                <c:pt idx="12276">
                  <c:v>9.0399999999999991</c:v>
                </c:pt>
                <c:pt idx="12277">
                  <c:v>9.1140000000000008</c:v>
                </c:pt>
                <c:pt idx="12278">
                  <c:v>9.1880000000000006</c:v>
                </c:pt>
                <c:pt idx="12279">
                  <c:v>9.2379999999999995</c:v>
                </c:pt>
                <c:pt idx="12280">
                  <c:v>9.3119999999999994</c:v>
                </c:pt>
                <c:pt idx="12281">
                  <c:v>9.3859999999999992</c:v>
                </c:pt>
                <c:pt idx="12282">
                  <c:v>9.4350000000000005</c:v>
                </c:pt>
                <c:pt idx="12283">
                  <c:v>9.4600000000000009</c:v>
                </c:pt>
                <c:pt idx="12284">
                  <c:v>9.5340000000000007</c:v>
                </c:pt>
                <c:pt idx="12285">
                  <c:v>9.5579999999999998</c:v>
                </c:pt>
                <c:pt idx="12286">
                  <c:v>9.6319999999999997</c:v>
                </c:pt>
                <c:pt idx="12287">
                  <c:v>9.6820000000000004</c:v>
                </c:pt>
                <c:pt idx="12288">
                  <c:v>9.6820000000000004</c:v>
                </c:pt>
                <c:pt idx="12289">
                  <c:v>9.7309999999999999</c:v>
                </c:pt>
                <c:pt idx="12290">
                  <c:v>9.657</c:v>
                </c:pt>
                <c:pt idx="12291">
                  <c:v>9.4849999999999994</c:v>
                </c:pt>
                <c:pt idx="12292">
                  <c:v>9.41</c:v>
                </c:pt>
                <c:pt idx="12293">
                  <c:v>9.5090000000000003</c:v>
                </c:pt>
                <c:pt idx="12294">
                  <c:v>9.5579999999999998</c:v>
                </c:pt>
                <c:pt idx="12295">
                  <c:v>9.6319999999999997</c:v>
                </c:pt>
                <c:pt idx="12296">
                  <c:v>9.6319999999999997</c:v>
                </c:pt>
                <c:pt idx="12297">
                  <c:v>9.6080000000000005</c:v>
                </c:pt>
                <c:pt idx="12298">
                  <c:v>9.7309999999999999</c:v>
                </c:pt>
                <c:pt idx="12299">
                  <c:v>9.7799999999999994</c:v>
                </c:pt>
                <c:pt idx="12300">
                  <c:v>9.7799999999999994</c:v>
                </c:pt>
                <c:pt idx="12301">
                  <c:v>9.8049999999999997</c:v>
                </c:pt>
                <c:pt idx="12302">
                  <c:v>9.8049999999999997</c:v>
                </c:pt>
                <c:pt idx="12303">
                  <c:v>9.7799999999999994</c:v>
                </c:pt>
                <c:pt idx="12304">
                  <c:v>9.8290000000000006</c:v>
                </c:pt>
                <c:pt idx="12305">
                  <c:v>9.7799999999999994</c:v>
                </c:pt>
                <c:pt idx="12306">
                  <c:v>9.7560000000000002</c:v>
                </c:pt>
                <c:pt idx="12307">
                  <c:v>9.7309999999999999</c:v>
                </c:pt>
                <c:pt idx="12308">
                  <c:v>9.657</c:v>
                </c:pt>
                <c:pt idx="12309">
                  <c:v>9.6319999999999997</c:v>
                </c:pt>
                <c:pt idx="12310">
                  <c:v>9.5579999999999998</c:v>
                </c:pt>
                <c:pt idx="12311">
                  <c:v>9.5340000000000007</c:v>
                </c:pt>
                <c:pt idx="12312">
                  <c:v>9.5090000000000003</c:v>
                </c:pt>
                <c:pt idx="12313">
                  <c:v>9.41</c:v>
                </c:pt>
                <c:pt idx="12314">
                  <c:v>9.3360000000000003</c:v>
                </c:pt>
                <c:pt idx="12315">
                  <c:v>9.3119999999999994</c:v>
                </c:pt>
                <c:pt idx="12316">
                  <c:v>9.2620000000000005</c:v>
                </c:pt>
                <c:pt idx="12317">
                  <c:v>9.2620000000000005</c:v>
                </c:pt>
                <c:pt idx="12318">
                  <c:v>9.2620000000000005</c:v>
                </c:pt>
                <c:pt idx="12319">
                  <c:v>9.2129999999999992</c:v>
                </c:pt>
                <c:pt idx="12320">
                  <c:v>9.1389999999999993</c:v>
                </c:pt>
                <c:pt idx="12321">
                  <c:v>9.1140000000000008</c:v>
                </c:pt>
                <c:pt idx="12322">
                  <c:v>9.1140000000000008</c:v>
                </c:pt>
                <c:pt idx="12323">
                  <c:v>9.1140000000000008</c:v>
                </c:pt>
                <c:pt idx="12324">
                  <c:v>9.0890000000000004</c:v>
                </c:pt>
                <c:pt idx="12325">
                  <c:v>9.0890000000000004</c:v>
                </c:pt>
                <c:pt idx="12326">
                  <c:v>9.0890000000000004</c:v>
                </c:pt>
                <c:pt idx="12327">
                  <c:v>9.0640000000000001</c:v>
                </c:pt>
                <c:pt idx="12328">
                  <c:v>9.0399999999999991</c:v>
                </c:pt>
                <c:pt idx="12329">
                  <c:v>9.0399999999999991</c:v>
                </c:pt>
                <c:pt idx="12330">
                  <c:v>9.0399999999999991</c:v>
                </c:pt>
                <c:pt idx="12331">
                  <c:v>9.0399999999999991</c:v>
                </c:pt>
                <c:pt idx="12332">
                  <c:v>9.0150000000000006</c:v>
                </c:pt>
                <c:pt idx="12333">
                  <c:v>9.0150000000000006</c:v>
                </c:pt>
                <c:pt idx="12334">
                  <c:v>8.99</c:v>
                </c:pt>
                <c:pt idx="12335">
                  <c:v>8.99</c:v>
                </c:pt>
                <c:pt idx="12336">
                  <c:v>8.99</c:v>
                </c:pt>
                <c:pt idx="12337">
                  <c:v>8.9649999999999999</c:v>
                </c:pt>
                <c:pt idx="12338">
                  <c:v>8.9649999999999999</c:v>
                </c:pt>
                <c:pt idx="12339">
                  <c:v>8.9649999999999999</c:v>
                </c:pt>
                <c:pt idx="12340">
                  <c:v>8.9410000000000007</c:v>
                </c:pt>
                <c:pt idx="12341">
                  <c:v>8.9410000000000007</c:v>
                </c:pt>
                <c:pt idx="12342">
                  <c:v>8.9410000000000007</c:v>
                </c:pt>
                <c:pt idx="12343">
                  <c:v>8.9410000000000007</c:v>
                </c:pt>
                <c:pt idx="12344">
                  <c:v>8.9410000000000007</c:v>
                </c:pt>
                <c:pt idx="12345">
                  <c:v>8.9410000000000007</c:v>
                </c:pt>
                <c:pt idx="12346">
                  <c:v>8.9410000000000007</c:v>
                </c:pt>
                <c:pt idx="12347">
                  <c:v>8.9160000000000004</c:v>
                </c:pt>
                <c:pt idx="12348">
                  <c:v>8.9160000000000004</c:v>
                </c:pt>
                <c:pt idx="12349">
                  <c:v>8.891</c:v>
                </c:pt>
                <c:pt idx="12350">
                  <c:v>8.891</c:v>
                </c:pt>
                <c:pt idx="12351">
                  <c:v>8.891</c:v>
                </c:pt>
                <c:pt idx="12352">
                  <c:v>8.891</c:v>
                </c:pt>
                <c:pt idx="12353">
                  <c:v>8.891</c:v>
                </c:pt>
                <c:pt idx="12354">
                  <c:v>8.891</c:v>
                </c:pt>
                <c:pt idx="12355">
                  <c:v>8.891</c:v>
                </c:pt>
                <c:pt idx="12356">
                  <c:v>8.891</c:v>
                </c:pt>
                <c:pt idx="12357">
                  <c:v>8.891</c:v>
                </c:pt>
                <c:pt idx="12358">
                  <c:v>8.891</c:v>
                </c:pt>
                <c:pt idx="12359">
                  <c:v>8.891</c:v>
                </c:pt>
                <c:pt idx="12360">
                  <c:v>8.891</c:v>
                </c:pt>
                <c:pt idx="12361">
                  <c:v>8.891</c:v>
                </c:pt>
                <c:pt idx="12362">
                  <c:v>8.891</c:v>
                </c:pt>
                <c:pt idx="12363">
                  <c:v>8.9160000000000004</c:v>
                </c:pt>
                <c:pt idx="12364">
                  <c:v>8.9160000000000004</c:v>
                </c:pt>
                <c:pt idx="12365">
                  <c:v>8.9160000000000004</c:v>
                </c:pt>
                <c:pt idx="12366">
                  <c:v>8.9649999999999999</c:v>
                </c:pt>
                <c:pt idx="12367">
                  <c:v>8.9649999999999999</c:v>
                </c:pt>
                <c:pt idx="12368">
                  <c:v>8.9649999999999999</c:v>
                </c:pt>
                <c:pt idx="12369">
                  <c:v>8.99</c:v>
                </c:pt>
                <c:pt idx="12370">
                  <c:v>9.0150000000000006</c:v>
                </c:pt>
                <c:pt idx="12371">
                  <c:v>9.0640000000000001</c:v>
                </c:pt>
                <c:pt idx="12372">
                  <c:v>9.0890000000000004</c:v>
                </c:pt>
                <c:pt idx="12373">
                  <c:v>9.1140000000000008</c:v>
                </c:pt>
                <c:pt idx="12374">
                  <c:v>9.1389999999999993</c:v>
                </c:pt>
                <c:pt idx="12375">
                  <c:v>9.1630000000000003</c:v>
                </c:pt>
                <c:pt idx="12376">
                  <c:v>9.1880000000000006</c:v>
                </c:pt>
                <c:pt idx="12377">
                  <c:v>9.2129999999999992</c:v>
                </c:pt>
                <c:pt idx="12378">
                  <c:v>9.2620000000000005</c:v>
                </c:pt>
                <c:pt idx="12379">
                  <c:v>9.2870000000000008</c:v>
                </c:pt>
                <c:pt idx="12380">
                  <c:v>9.3610000000000007</c:v>
                </c:pt>
                <c:pt idx="12381">
                  <c:v>9.4849999999999994</c:v>
                </c:pt>
                <c:pt idx="12382">
                  <c:v>9.5579999999999998</c:v>
                </c:pt>
                <c:pt idx="12383">
                  <c:v>9.6080000000000005</c:v>
                </c:pt>
                <c:pt idx="12384">
                  <c:v>9.5579999999999998</c:v>
                </c:pt>
                <c:pt idx="12385">
                  <c:v>9.6319999999999997</c:v>
                </c:pt>
                <c:pt idx="12386">
                  <c:v>9.6820000000000004</c:v>
                </c:pt>
                <c:pt idx="12387">
                  <c:v>9.657</c:v>
                </c:pt>
                <c:pt idx="12388">
                  <c:v>9.6319999999999997</c:v>
                </c:pt>
                <c:pt idx="12389">
                  <c:v>9.5830000000000002</c:v>
                </c:pt>
                <c:pt idx="12390">
                  <c:v>9.5579999999999998</c:v>
                </c:pt>
                <c:pt idx="12391">
                  <c:v>9.5340000000000007</c:v>
                </c:pt>
                <c:pt idx="12392">
                  <c:v>9.4849999999999994</c:v>
                </c:pt>
                <c:pt idx="12393">
                  <c:v>9.4849999999999994</c:v>
                </c:pt>
                <c:pt idx="12394">
                  <c:v>9.4350000000000005</c:v>
                </c:pt>
                <c:pt idx="12395">
                  <c:v>9.3360000000000003</c:v>
                </c:pt>
                <c:pt idx="12396">
                  <c:v>9.3360000000000003</c:v>
                </c:pt>
                <c:pt idx="12397">
                  <c:v>9.2620000000000005</c:v>
                </c:pt>
                <c:pt idx="12398">
                  <c:v>9.2129999999999992</c:v>
                </c:pt>
                <c:pt idx="12399">
                  <c:v>9.1880000000000006</c:v>
                </c:pt>
                <c:pt idx="12400">
                  <c:v>9.2129999999999992</c:v>
                </c:pt>
                <c:pt idx="12401">
                  <c:v>9.2379999999999995</c:v>
                </c:pt>
                <c:pt idx="12402">
                  <c:v>9.2379999999999995</c:v>
                </c:pt>
                <c:pt idx="12403">
                  <c:v>9.1880000000000006</c:v>
                </c:pt>
                <c:pt idx="12404">
                  <c:v>9.1880000000000006</c:v>
                </c:pt>
                <c:pt idx="12405">
                  <c:v>9.1880000000000006</c:v>
                </c:pt>
                <c:pt idx="12406">
                  <c:v>9.2129999999999992</c:v>
                </c:pt>
                <c:pt idx="12407">
                  <c:v>9.2379999999999995</c:v>
                </c:pt>
                <c:pt idx="12408">
                  <c:v>9.2379999999999995</c:v>
                </c:pt>
                <c:pt idx="12409">
                  <c:v>9.2379999999999995</c:v>
                </c:pt>
                <c:pt idx="12410">
                  <c:v>9.1880000000000006</c:v>
                </c:pt>
                <c:pt idx="12411">
                  <c:v>9.1630000000000003</c:v>
                </c:pt>
                <c:pt idx="12412">
                  <c:v>9.1389999999999993</c:v>
                </c:pt>
                <c:pt idx="12413">
                  <c:v>9.1140000000000008</c:v>
                </c:pt>
                <c:pt idx="12414">
                  <c:v>9.0890000000000004</c:v>
                </c:pt>
                <c:pt idx="12415">
                  <c:v>9.0890000000000004</c:v>
                </c:pt>
                <c:pt idx="12416">
                  <c:v>9.0640000000000001</c:v>
                </c:pt>
                <c:pt idx="12417">
                  <c:v>9.0399999999999991</c:v>
                </c:pt>
                <c:pt idx="12418">
                  <c:v>9.0399999999999991</c:v>
                </c:pt>
                <c:pt idx="12419">
                  <c:v>9.0399999999999991</c:v>
                </c:pt>
                <c:pt idx="12420">
                  <c:v>9.0150000000000006</c:v>
                </c:pt>
                <c:pt idx="12421">
                  <c:v>9.0150000000000006</c:v>
                </c:pt>
                <c:pt idx="12422">
                  <c:v>9.0150000000000006</c:v>
                </c:pt>
                <c:pt idx="12423">
                  <c:v>8.99</c:v>
                </c:pt>
                <c:pt idx="12424">
                  <c:v>8.99</c:v>
                </c:pt>
                <c:pt idx="12425">
                  <c:v>9.0150000000000006</c:v>
                </c:pt>
                <c:pt idx="12426">
                  <c:v>9.0399999999999991</c:v>
                </c:pt>
                <c:pt idx="12427">
                  <c:v>9.0399999999999991</c:v>
                </c:pt>
                <c:pt idx="12428">
                  <c:v>9.0399999999999991</c:v>
                </c:pt>
                <c:pt idx="12429">
                  <c:v>8.99</c:v>
                </c:pt>
                <c:pt idx="12430">
                  <c:v>8.9649999999999999</c:v>
                </c:pt>
                <c:pt idx="12431">
                  <c:v>8.9410000000000007</c:v>
                </c:pt>
                <c:pt idx="12432">
                  <c:v>8.9160000000000004</c:v>
                </c:pt>
                <c:pt idx="12433">
                  <c:v>8.9160000000000004</c:v>
                </c:pt>
                <c:pt idx="12434">
                  <c:v>8.891</c:v>
                </c:pt>
                <c:pt idx="12435">
                  <c:v>8.891</c:v>
                </c:pt>
                <c:pt idx="12436">
                  <c:v>8.9160000000000004</c:v>
                </c:pt>
                <c:pt idx="12437">
                  <c:v>8.9160000000000004</c:v>
                </c:pt>
                <c:pt idx="12438">
                  <c:v>8.9160000000000004</c:v>
                </c:pt>
                <c:pt idx="12439">
                  <c:v>8.9160000000000004</c:v>
                </c:pt>
                <c:pt idx="12440">
                  <c:v>8.9160000000000004</c:v>
                </c:pt>
                <c:pt idx="12441">
                  <c:v>8.9160000000000004</c:v>
                </c:pt>
                <c:pt idx="12442">
                  <c:v>8.9160000000000004</c:v>
                </c:pt>
                <c:pt idx="12443">
                  <c:v>8.9160000000000004</c:v>
                </c:pt>
                <c:pt idx="12444">
                  <c:v>8.9160000000000004</c:v>
                </c:pt>
                <c:pt idx="12445">
                  <c:v>8.891</c:v>
                </c:pt>
                <c:pt idx="12446">
                  <c:v>8.891</c:v>
                </c:pt>
                <c:pt idx="12447">
                  <c:v>8.891</c:v>
                </c:pt>
                <c:pt idx="12448">
                  <c:v>8.891</c:v>
                </c:pt>
                <c:pt idx="12449">
                  <c:v>8.891</c:v>
                </c:pt>
                <c:pt idx="12450">
                  <c:v>8.8659999999999997</c:v>
                </c:pt>
                <c:pt idx="12451">
                  <c:v>8.8409999999999993</c:v>
                </c:pt>
                <c:pt idx="12452">
                  <c:v>8.8659999999999997</c:v>
                </c:pt>
                <c:pt idx="12453">
                  <c:v>8.8409999999999993</c:v>
                </c:pt>
                <c:pt idx="12454">
                  <c:v>8.8409999999999993</c:v>
                </c:pt>
                <c:pt idx="12455">
                  <c:v>8.8409999999999993</c:v>
                </c:pt>
                <c:pt idx="12456">
                  <c:v>8.8659999999999997</c:v>
                </c:pt>
                <c:pt idx="12457">
                  <c:v>8.8409999999999993</c:v>
                </c:pt>
                <c:pt idx="12458">
                  <c:v>8.8409999999999993</c:v>
                </c:pt>
                <c:pt idx="12459">
                  <c:v>8.8409999999999993</c:v>
                </c:pt>
                <c:pt idx="12460">
                  <c:v>8.8409999999999993</c:v>
                </c:pt>
                <c:pt idx="12461">
                  <c:v>8.8659999999999997</c:v>
                </c:pt>
                <c:pt idx="12462">
                  <c:v>8.8659999999999997</c:v>
                </c:pt>
                <c:pt idx="12463">
                  <c:v>8.8659999999999997</c:v>
                </c:pt>
                <c:pt idx="12464">
                  <c:v>8.891</c:v>
                </c:pt>
                <c:pt idx="12465">
                  <c:v>8.9160000000000004</c:v>
                </c:pt>
                <c:pt idx="12466">
                  <c:v>8.9410000000000007</c:v>
                </c:pt>
                <c:pt idx="12467">
                  <c:v>9.0150000000000006</c:v>
                </c:pt>
                <c:pt idx="12468">
                  <c:v>9.0890000000000004</c:v>
                </c:pt>
                <c:pt idx="12469">
                  <c:v>9.1630000000000003</c:v>
                </c:pt>
                <c:pt idx="12470">
                  <c:v>9.2379999999999995</c:v>
                </c:pt>
                <c:pt idx="12471">
                  <c:v>9.3119999999999994</c:v>
                </c:pt>
                <c:pt idx="12472">
                  <c:v>9.3859999999999992</c:v>
                </c:pt>
                <c:pt idx="12473">
                  <c:v>9.4350000000000005</c:v>
                </c:pt>
                <c:pt idx="12474">
                  <c:v>9.4600000000000009</c:v>
                </c:pt>
                <c:pt idx="12475">
                  <c:v>9.5340000000000007</c:v>
                </c:pt>
                <c:pt idx="12476">
                  <c:v>9.5340000000000007</c:v>
                </c:pt>
                <c:pt idx="12477">
                  <c:v>9.5830000000000002</c:v>
                </c:pt>
                <c:pt idx="12478">
                  <c:v>9.6319999999999997</c:v>
                </c:pt>
                <c:pt idx="12479">
                  <c:v>9.657</c:v>
                </c:pt>
                <c:pt idx="12480">
                  <c:v>9.7059999999999995</c:v>
                </c:pt>
                <c:pt idx="12481">
                  <c:v>9.7059999999999995</c:v>
                </c:pt>
                <c:pt idx="12482">
                  <c:v>9.7309999999999999</c:v>
                </c:pt>
                <c:pt idx="12483">
                  <c:v>9.7799999999999994</c:v>
                </c:pt>
                <c:pt idx="12484">
                  <c:v>9.8290000000000006</c:v>
                </c:pt>
                <c:pt idx="12485">
                  <c:v>9.8290000000000006</c:v>
                </c:pt>
                <c:pt idx="12486">
                  <c:v>9.8539999999999992</c:v>
                </c:pt>
                <c:pt idx="12487">
                  <c:v>9.8789999999999996</c:v>
                </c:pt>
                <c:pt idx="12488">
                  <c:v>9.8539999999999992</c:v>
                </c:pt>
                <c:pt idx="12489">
                  <c:v>9.8290000000000006</c:v>
                </c:pt>
                <c:pt idx="12490">
                  <c:v>9.8539999999999992</c:v>
                </c:pt>
                <c:pt idx="12491">
                  <c:v>9.8789999999999996</c:v>
                </c:pt>
                <c:pt idx="12492">
                  <c:v>9.9030000000000005</c:v>
                </c:pt>
                <c:pt idx="12493">
                  <c:v>9.8789999999999996</c:v>
                </c:pt>
                <c:pt idx="12494">
                  <c:v>9.8049999999999997</c:v>
                </c:pt>
                <c:pt idx="12495">
                  <c:v>9.7799999999999994</c:v>
                </c:pt>
                <c:pt idx="12496">
                  <c:v>9.7799999999999994</c:v>
                </c:pt>
                <c:pt idx="12497">
                  <c:v>9.7799999999999994</c:v>
                </c:pt>
                <c:pt idx="12498">
                  <c:v>9.7560000000000002</c:v>
                </c:pt>
                <c:pt idx="12499">
                  <c:v>9.7309999999999999</c:v>
                </c:pt>
                <c:pt idx="12500">
                  <c:v>9.7059999999999995</c:v>
                </c:pt>
                <c:pt idx="12501">
                  <c:v>9.6820000000000004</c:v>
                </c:pt>
                <c:pt idx="12502">
                  <c:v>9.7059999999999995</c:v>
                </c:pt>
                <c:pt idx="12503">
                  <c:v>9.6820000000000004</c:v>
                </c:pt>
                <c:pt idx="12504">
                  <c:v>9.6319999999999997</c:v>
                </c:pt>
                <c:pt idx="12505">
                  <c:v>9.5090000000000003</c:v>
                </c:pt>
                <c:pt idx="12506">
                  <c:v>9.4350000000000005</c:v>
                </c:pt>
                <c:pt idx="12507">
                  <c:v>9.3859999999999992</c:v>
                </c:pt>
                <c:pt idx="12508">
                  <c:v>9.3859999999999992</c:v>
                </c:pt>
                <c:pt idx="12509">
                  <c:v>9.3360000000000003</c:v>
                </c:pt>
                <c:pt idx="12510">
                  <c:v>9.3360000000000003</c:v>
                </c:pt>
                <c:pt idx="12511">
                  <c:v>9.2870000000000008</c:v>
                </c:pt>
                <c:pt idx="12512">
                  <c:v>9.2620000000000005</c:v>
                </c:pt>
                <c:pt idx="12513">
                  <c:v>9.2379999999999995</c:v>
                </c:pt>
                <c:pt idx="12514">
                  <c:v>9.1880000000000006</c:v>
                </c:pt>
                <c:pt idx="12515">
                  <c:v>9.1630000000000003</c:v>
                </c:pt>
                <c:pt idx="12516">
                  <c:v>9.1389999999999993</c:v>
                </c:pt>
                <c:pt idx="12517">
                  <c:v>9.1140000000000008</c:v>
                </c:pt>
                <c:pt idx="12518">
                  <c:v>9.0640000000000001</c:v>
                </c:pt>
                <c:pt idx="12519">
                  <c:v>9.0399999999999991</c:v>
                </c:pt>
                <c:pt idx="12520">
                  <c:v>9.0399999999999991</c:v>
                </c:pt>
                <c:pt idx="12521">
                  <c:v>9.0399999999999991</c:v>
                </c:pt>
                <c:pt idx="12522">
                  <c:v>9.0150000000000006</c:v>
                </c:pt>
                <c:pt idx="12523">
                  <c:v>8.99</c:v>
                </c:pt>
                <c:pt idx="12524">
                  <c:v>8.99</c:v>
                </c:pt>
                <c:pt idx="12525">
                  <c:v>8.99</c:v>
                </c:pt>
                <c:pt idx="12526">
                  <c:v>8.9649999999999999</c:v>
                </c:pt>
                <c:pt idx="12527">
                  <c:v>8.9410000000000007</c:v>
                </c:pt>
                <c:pt idx="12528">
                  <c:v>8.9410000000000007</c:v>
                </c:pt>
                <c:pt idx="12529">
                  <c:v>8.9160000000000004</c:v>
                </c:pt>
                <c:pt idx="12530">
                  <c:v>8.9160000000000004</c:v>
                </c:pt>
                <c:pt idx="12531">
                  <c:v>8.891</c:v>
                </c:pt>
                <c:pt idx="12532">
                  <c:v>8.891</c:v>
                </c:pt>
                <c:pt idx="12533">
                  <c:v>8.891</c:v>
                </c:pt>
                <c:pt idx="12534">
                  <c:v>8.8659999999999997</c:v>
                </c:pt>
                <c:pt idx="12535">
                  <c:v>8.8409999999999993</c:v>
                </c:pt>
                <c:pt idx="12536">
                  <c:v>8.8409999999999993</c:v>
                </c:pt>
                <c:pt idx="12537">
                  <c:v>8.8409999999999993</c:v>
                </c:pt>
                <c:pt idx="12538">
                  <c:v>8.8409999999999993</c:v>
                </c:pt>
                <c:pt idx="12539">
                  <c:v>8.8409999999999993</c:v>
                </c:pt>
                <c:pt idx="12540">
                  <c:v>8.8170000000000002</c:v>
                </c:pt>
                <c:pt idx="12541">
                  <c:v>8.7919999999999998</c:v>
                </c:pt>
                <c:pt idx="12542">
                  <c:v>8.7919999999999998</c:v>
                </c:pt>
                <c:pt idx="12543">
                  <c:v>8.7669999999999995</c:v>
                </c:pt>
                <c:pt idx="12544">
                  <c:v>8.7669999999999995</c:v>
                </c:pt>
                <c:pt idx="12545">
                  <c:v>8.7669999999999995</c:v>
                </c:pt>
                <c:pt idx="12546">
                  <c:v>8.7420000000000009</c:v>
                </c:pt>
                <c:pt idx="12547">
                  <c:v>8.7669999999999995</c:v>
                </c:pt>
                <c:pt idx="12548">
                  <c:v>8.7669999999999995</c:v>
                </c:pt>
                <c:pt idx="12549">
                  <c:v>8.7669999999999995</c:v>
                </c:pt>
                <c:pt idx="12550">
                  <c:v>8.7669999999999995</c:v>
                </c:pt>
                <c:pt idx="12551">
                  <c:v>8.7669999999999995</c:v>
                </c:pt>
                <c:pt idx="12552">
                  <c:v>8.7420000000000009</c:v>
                </c:pt>
                <c:pt idx="12553">
                  <c:v>8.7420000000000009</c:v>
                </c:pt>
                <c:pt idx="12554">
                  <c:v>8.7420000000000009</c:v>
                </c:pt>
                <c:pt idx="12555">
                  <c:v>8.7420000000000009</c:v>
                </c:pt>
                <c:pt idx="12556">
                  <c:v>8.7420000000000009</c:v>
                </c:pt>
                <c:pt idx="12557">
                  <c:v>8.7420000000000009</c:v>
                </c:pt>
                <c:pt idx="12558">
                  <c:v>8.7420000000000009</c:v>
                </c:pt>
                <c:pt idx="12559">
                  <c:v>8.7669999999999995</c:v>
                </c:pt>
                <c:pt idx="12560">
                  <c:v>8.7919999999999998</c:v>
                </c:pt>
                <c:pt idx="12561">
                  <c:v>8.8170000000000002</c:v>
                </c:pt>
                <c:pt idx="12562">
                  <c:v>8.8659999999999997</c:v>
                </c:pt>
                <c:pt idx="12563">
                  <c:v>8.9410000000000007</c:v>
                </c:pt>
                <c:pt idx="12564">
                  <c:v>9.0150000000000006</c:v>
                </c:pt>
                <c:pt idx="12565">
                  <c:v>9.0890000000000004</c:v>
                </c:pt>
                <c:pt idx="12566">
                  <c:v>9.1630000000000003</c:v>
                </c:pt>
                <c:pt idx="12567">
                  <c:v>9.2129999999999992</c:v>
                </c:pt>
                <c:pt idx="12568">
                  <c:v>9.2870000000000008</c:v>
                </c:pt>
                <c:pt idx="12569">
                  <c:v>9.3360000000000003</c:v>
                </c:pt>
                <c:pt idx="12570">
                  <c:v>9.41</c:v>
                </c:pt>
                <c:pt idx="12571">
                  <c:v>9.41</c:v>
                </c:pt>
                <c:pt idx="12572">
                  <c:v>9.3360000000000003</c:v>
                </c:pt>
                <c:pt idx="12573">
                  <c:v>9.3859999999999992</c:v>
                </c:pt>
                <c:pt idx="12574">
                  <c:v>9.4849999999999994</c:v>
                </c:pt>
                <c:pt idx="12575">
                  <c:v>9.5340000000000007</c:v>
                </c:pt>
                <c:pt idx="12576">
                  <c:v>9.5830000000000002</c:v>
                </c:pt>
                <c:pt idx="12577">
                  <c:v>9.6820000000000004</c:v>
                </c:pt>
                <c:pt idx="12578">
                  <c:v>9.5579999999999998</c:v>
                </c:pt>
                <c:pt idx="12579">
                  <c:v>9.6319999999999997</c:v>
                </c:pt>
                <c:pt idx="12580">
                  <c:v>9.6820000000000004</c:v>
                </c:pt>
                <c:pt idx="12581">
                  <c:v>9.6319999999999997</c:v>
                </c:pt>
                <c:pt idx="12582">
                  <c:v>9.7560000000000002</c:v>
                </c:pt>
                <c:pt idx="12583">
                  <c:v>9.6820000000000004</c:v>
                </c:pt>
                <c:pt idx="12584">
                  <c:v>9.7309999999999999</c:v>
                </c:pt>
                <c:pt idx="12585">
                  <c:v>9.8049999999999997</c:v>
                </c:pt>
                <c:pt idx="12586">
                  <c:v>9.7799999999999994</c:v>
                </c:pt>
                <c:pt idx="12587">
                  <c:v>9.7059999999999995</c:v>
                </c:pt>
                <c:pt idx="12588">
                  <c:v>9.8049999999999997</c:v>
                </c:pt>
                <c:pt idx="12589">
                  <c:v>9.8539999999999992</c:v>
                </c:pt>
                <c:pt idx="12590">
                  <c:v>9.8290000000000006</c:v>
                </c:pt>
                <c:pt idx="12591">
                  <c:v>9.7309999999999999</c:v>
                </c:pt>
                <c:pt idx="12592">
                  <c:v>9.7799999999999994</c:v>
                </c:pt>
                <c:pt idx="12593">
                  <c:v>9.7560000000000002</c:v>
                </c:pt>
                <c:pt idx="12594">
                  <c:v>9.7799999999999994</c:v>
                </c:pt>
                <c:pt idx="12595">
                  <c:v>9.7560000000000002</c:v>
                </c:pt>
                <c:pt idx="12596">
                  <c:v>9.7059999999999995</c:v>
                </c:pt>
                <c:pt idx="12597">
                  <c:v>9.6820000000000004</c:v>
                </c:pt>
                <c:pt idx="12598">
                  <c:v>9.657</c:v>
                </c:pt>
                <c:pt idx="12599">
                  <c:v>9.6319999999999997</c:v>
                </c:pt>
                <c:pt idx="12600">
                  <c:v>9.5830000000000002</c:v>
                </c:pt>
                <c:pt idx="12601">
                  <c:v>9.4849999999999994</c:v>
                </c:pt>
                <c:pt idx="12602">
                  <c:v>9.4350000000000005</c:v>
                </c:pt>
                <c:pt idx="12603">
                  <c:v>9.3859999999999992</c:v>
                </c:pt>
                <c:pt idx="12604">
                  <c:v>9.3360000000000003</c:v>
                </c:pt>
                <c:pt idx="12605">
                  <c:v>9.3360000000000003</c:v>
                </c:pt>
                <c:pt idx="12606">
                  <c:v>9.3119999999999994</c:v>
                </c:pt>
                <c:pt idx="12607">
                  <c:v>9.2870000000000008</c:v>
                </c:pt>
                <c:pt idx="12608">
                  <c:v>9.2620000000000005</c:v>
                </c:pt>
                <c:pt idx="12609">
                  <c:v>9.2379999999999995</c:v>
                </c:pt>
                <c:pt idx="12610">
                  <c:v>9.2129999999999992</c:v>
                </c:pt>
                <c:pt idx="12611">
                  <c:v>9.1880000000000006</c:v>
                </c:pt>
                <c:pt idx="12612">
                  <c:v>9.1630000000000003</c:v>
                </c:pt>
                <c:pt idx="12613">
                  <c:v>9.1389999999999993</c:v>
                </c:pt>
                <c:pt idx="12614">
                  <c:v>9.1140000000000008</c:v>
                </c:pt>
                <c:pt idx="12615">
                  <c:v>9.0890000000000004</c:v>
                </c:pt>
                <c:pt idx="12616">
                  <c:v>9.0890000000000004</c:v>
                </c:pt>
                <c:pt idx="12617">
                  <c:v>9.0640000000000001</c:v>
                </c:pt>
                <c:pt idx="12618">
                  <c:v>9.0399999999999991</c:v>
                </c:pt>
                <c:pt idx="12619">
                  <c:v>9.0399999999999991</c:v>
                </c:pt>
                <c:pt idx="12620">
                  <c:v>9.0399999999999991</c:v>
                </c:pt>
                <c:pt idx="12621">
                  <c:v>8.99</c:v>
                </c:pt>
                <c:pt idx="12622">
                  <c:v>8.99</c:v>
                </c:pt>
                <c:pt idx="12623">
                  <c:v>8.99</c:v>
                </c:pt>
                <c:pt idx="12624">
                  <c:v>8.9649999999999999</c:v>
                </c:pt>
                <c:pt idx="12625">
                  <c:v>8.9410000000000007</c:v>
                </c:pt>
                <c:pt idx="12626">
                  <c:v>8.9410000000000007</c:v>
                </c:pt>
                <c:pt idx="12627">
                  <c:v>8.9160000000000004</c:v>
                </c:pt>
                <c:pt idx="12628">
                  <c:v>8.9160000000000004</c:v>
                </c:pt>
                <c:pt idx="12629">
                  <c:v>8.891</c:v>
                </c:pt>
                <c:pt idx="12630">
                  <c:v>8.891</c:v>
                </c:pt>
                <c:pt idx="12631">
                  <c:v>8.8659999999999997</c:v>
                </c:pt>
                <c:pt idx="12632">
                  <c:v>8.8659999999999997</c:v>
                </c:pt>
                <c:pt idx="12633">
                  <c:v>8.8409999999999993</c:v>
                </c:pt>
                <c:pt idx="12634">
                  <c:v>8.8409999999999993</c:v>
                </c:pt>
                <c:pt idx="12635">
                  <c:v>8.8409999999999993</c:v>
                </c:pt>
                <c:pt idx="12636">
                  <c:v>8.8409999999999993</c:v>
                </c:pt>
                <c:pt idx="12637">
                  <c:v>8.8409999999999993</c:v>
                </c:pt>
                <c:pt idx="12638">
                  <c:v>8.8409999999999993</c:v>
                </c:pt>
                <c:pt idx="12639">
                  <c:v>8.8409999999999993</c:v>
                </c:pt>
                <c:pt idx="12640">
                  <c:v>8.8409999999999993</c:v>
                </c:pt>
                <c:pt idx="12641">
                  <c:v>8.8409999999999993</c:v>
                </c:pt>
                <c:pt idx="12642">
                  <c:v>8.8170000000000002</c:v>
                </c:pt>
                <c:pt idx="12643">
                  <c:v>8.8170000000000002</c:v>
                </c:pt>
                <c:pt idx="12644">
                  <c:v>8.8170000000000002</c:v>
                </c:pt>
                <c:pt idx="12645">
                  <c:v>8.7919999999999998</c:v>
                </c:pt>
                <c:pt idx="12646">
                  <c:v>8.7919999999999998</c:v>
                </c:pt>
                <c:pt idx="12647">
                  <c:v>8.8170000000000002</c:v>
                </c:pt>
                <c:pt idx="12648">
                  <c:v>8.8170000000000002</c:v>
                </c:pt>
                <c:pt idx="12649">
                  <c:v>8.8170000000000002</c:v>
                </c:pt>
                <c:pt idx="12650">
                  <c:v>8.8409999999999993</c:v>
                </c:pt>
                <c:pt idx="12651">
                  <c:v>8.8409999999999993</c:v>
                </c:pt>
                <c:pt idx="12652">
                  <c:v>8.8170000000000002</c:v>
                </c:pt>
                <c:pt idx="12653">
                  <c:v>8.8170000000000002</c:v>
                </c:pt>
                <c:pt idx="12654">
                  <c:v>8.8409999999999993</c:v>
                </c:pt>
                <c:pt idx="12655">
                  <c:v>8.8409999999999993</c:v>
                </c:pt>
                <c:pt idx="12656">
                  <c:v>8.8659999999999997</c:v>
                </c:pt>
                <c:pt idx="12657">
                  <c:v>8.891</c:v>
                </c:pt>
                <c:pt idx="12658">
                  <c:v>8.9410000000000007</c:v>
                </c:pt>
                <c:pt idx="12659">
                  <c:v>9.0150000000000006</c:v>
                </c:pt>
                <c:pt idx="12660">
                  <c:v>9.0399999999999991</c:v>
                </c:pt>
                <c:pt idx="12661">
                  <c:v>9.1389999999999993</c:v>
                </c:pt>
                <c:pt idx="12662">
                  <c:v>9.1389999999999993</c:v>
                </c:pt>
                <c:pt idx="12663">
                  <c:v>9.1630000000000003</c:v>
                </c:pt>
                <c:pt idx="12664">
                  <c:v>9.1389999999999993</c:v>
                </c:pt>
                <c:pt idx="12665">
                  <c:v>9.0890000000000004</c:v>
                </c:pt>
                <c:pt idx="12666">
                  <c:v>9.0890000000000004</c:v>
                </c:pt>
                <c:pt idx="12667">
                  <c:v>9.1389999999999993</c:v>
                </c:pt>
                <c:pt idx="12668">
                  <c:v>9.0890000000000004</c:v>
                </c:pt>
                <c:pt idx="12669">
                  <c:v>9.1880000000000006</c:v>
                </c:pt>
                <c:pt idx="12670">
                  <c:v>9.1630000000000003</c:v>
                </c:pt>
                <c:pt idx="12671">
                  <c:v>9.0890000000000004</c:v>
                </c:pt>
                <c:pt idx="12672">
                  <c:v>9.0399999999999991</c:v>
                </c:pt>
                <c:pt idx="12673">
                  <c:v>9.0150000000000006</c:v>
                </c:pt>
                <c:pt idx="12674">
                  <c:v>8.6679999999999993</c:v>
                </c:pt>
                <c:pt idx="12675">
                  <c:v>8.8409999999999993</c:v>
                </c:pt>
                <c:pt idx="12676">
                  <c:v>8.891</c:v>
                </c:pt>
                <c:pt idx="12677">
                  <c:v>8.891</c:v>
                </c:pt>
                <c:pt idx="12678">
                  <c:v>8.8659999999999997</c:v>
                </c:pt>
                <c:pt idx="12679">
                  <c:v>8.8659999999999997</c:v>
                </c:pt>
                <c:pt idx="12680">
                  <c:v>8.8659999999999997</c:v>
                </c:pt>
                <c:pt idx="12681">
                  <c:v>8.8659999999999997</c:v>
                </c:pt>
                <c:pt idx="12682">
                  <c:v>8.8659999999999997</c:v>
                </c:pt>
                <c:pt idx="12683">
                  <c:v>8.891</c:v>
                </c:pt>
                <c:pt idx="12684">
                  <c:v>8.891</c:v>
                </c:pt>
                <c:pt idx="12685">
                  <c:v>8.891</c:v>
                </c:pt>
                <c:pt idx="12686">
                  <c:v>8.891</c:v>
                </c:pt>
                <c:pt idx="12687">
                  <c:v>8.8659999999999997</c:v>
                </c:pt>
                <c:pt idx="12688">
                  <c:v>8.8659999999999997</c:v>
                </c:pt>
                <c:pt idx="12689">
                  <c:v>8.891</c:v>
                </c:pt>
                <c:pt idx="12690">
                  <c:v>8.891</c:v>
                </c:pt>
                <c:pt idx="12691">
                  <c:v>8.9160000000000004</c:v>
                </c:pt>
                <c:pt idx="12692">
                  <c:v>8.9160000000000004</c:v>
                </c:pt>
                <c:pt idx="12693">
                  <c:v>8.9160000000000004</c:v>
                </c:pt>
                <c:pt idx="12694">
                  <c:v>8.9160000000000004</c:v>
                </c:pt>
                <c:pt idx="12695">
                  <c:v>8.9160000000000004</c:v>
                </c:pt>
                <c:pt idx="12696">
                  <c:v>8.9160000000000004</c:v>
                </c:pt>
                <c:pt idx="12697">
                  <c:v>8.9160000000000004</c:v>
                </c:pt>
                <c:pt idx="12698">
                  <c:v>8.9160000000000004</c:v>
                </c:pt>
                <c:pt idx="12699">
                  <c:v>8.9410000000000007</c:v>
                </c:pt>
                <c:pt idx="12700">
                  <c:v>8.9410000000000007</c:v>
                </c:pt>
                <c:pt idx="12701">
                  <c:v>8.9160000000000004</c:v>
                </c:pt>
                <c:pt idx="12702">
                  <c:v>8.891</c:v>
                </c:pt>
                <c:pt idx="12703">
                  <c:v>8.891</c:v>
                </c:pt>
                <c:pt idx="12704">
                  <c:v>8.8659999999999997</c:v>
                </c:pt>
                <c:pt idx="12705">
                  <c:v>8.8659999999999997</c:v>
                </c:pt>
                <c:pt idx="12706">
                  <c:v>8.8409999999999993</c:v>
                </c:pt>
                <c:pt idx="12707">
                  <c:v>8.8409999999999993</c:v>
                </c:pt>
                <c:pt idx="12708">
                  <c:v>8.8409999999999993</c:v>
                </c:pt>
                <c:pt idx="12709">
                  <c:v>8.8409999999999993</c:v>
                </c:pt>
                <c:pt idx="12710">
                  <c:v>8.8409999999999993</c:v>
                </c:pt>
                <c:pt idx="12711">
                  <c:v>8.8409999999999993</c:v>
                </c:pt>
                <c:pt idx="12712">
                  <c:v>8.8409999999999993</c:v>
                </c:pt>
                <c:pt idx="12713">
                  <c:v>8.8409999999999993</c:v>
                </c:pt>
                <c:pt idx="12714">
                  <c:v>8.8409999999999993</c:v>
                </c:pt>
                <c:pt idx="12715">
                  <c:v>8.8409999999999993</c:v>
                </c:pt>
                <c:pt idx="12716">
                  <c:v>8.8409999999999993</c:v>
                </c:pt>
                <c:pt idx="12717">
                  <c:v>8.8409999999999993</c:v>
                </c:pt>
                <c:pt idx="12718">
                  <c:v>8.8409999999999993</c:v>
                </c:pt>
                <c:pt idx="12719">
                  <c:v>8.8409999999999993</c:v>
                </c:pt>
                <c:pt idx="12720">
                  <c:v>8.8409999999999993</c:v>
                </c:pt>
                <c:pt idx="12721">
                  <c:v>8.8409999999999993</c:v>
                </c:pt>
                <c:pt idx="12722">
                  <c:v>8.8409999999999993</c:v>
                </c:pt>
                <c:pt idx="12723">
                  <c:v>8.8409999999999993</c:v>
                </c:pt>
                <c:pt idx="12724">
                  <c:v>8.8409999999999993</c:v>
                </c:pt>
                <c:pt idx="12725">
                  <c:v>8.8170000000000002</c:v>
                </c:pt>
                <c:pt idx="12726">
                  <c:v>8.8170000000000002</c:v>
                </c:pt>
                <c:pt idx="12727">
                  <c:v>8.7919999999999998</c:v>
                </c:pt>
                <c:pt idx="12728">
                  <c:v>8.7919999999999998</c:v>
                </c:pt>
                <c:pt idx="12729">
                  <c:v>8.8170000000000002</c:v>
                </c:pt>
                <c:pt idx="12730">
                  <c:v>8.8170000000000002</c:v>
                </c:pt>
                <c:pt idx="12731">
                  <c:v>8.7919999999999998</c:v>
                </c:pt>
                <c:pt idx="12732">
                  <c:v>8.7919999999999998</c:v>
                </c:pt>
                <c:pt idx="12733">
                  <c:v>8.7919999999999998</c:v>
                </c:pt>
                <c:pt idx="12734">
                  <c:v>8.7919999999999998</c:v>
                </c:pt>
                <c:pt idx="12735">
                  <c:v>8.7919999999999998</c:v>
                </c:pt>
                <c:pt idx="12736">
                  <c:v>8.7919999999999998</c:v>
                </c:pt>
                <c:pt idx="12737">
                  <c:v>8.7919999999999998</c:v>
                </c:pt>
                <c:pt idx="12738">
                  <c:v>8.7919999999999998</c:v>
                </c:pt>
                <c:pt idx="12739">
                  <c:v>8.7919999999999998</c:v>
                </c:pt>
                <c:pt idx="12740">
                  <c:v>8.7919999999999998</c:v>
                </c:pt>
                <c:pt idx="12741">
                  <c:v>8.7919999999999998</c:v>
                </c:pt>
                <c:pt idx="12742">
                  <c:v>8.7919999999999998</c:v>
                </c:pt>
                <c:pt idx="12743">
                  <c:v>8.7919999999999998</c:v>
                </c:pt>
                <c:pt idx="12744">
                  <c:v>8.7919999999999998</c:v>
                </c:pt>
                <c:pt idx="12745">
                  <c:v>8.7669999999999995</c:v>
                </c:pt>
                <c:pt idx="12746">
                  <c:v>8.7919999999999998</c:v>
                </c:pt>
                <c:pt idx="12747">
                  <c:v>8.7919999999999998</c:v>
                </c:pt>
                <c:pt idx="12748">
                  <c:v>8.8170000000000002</c:v>
                </c:pt>
                <c:pt idx="12749">
                  <c:v>8.8170000000000002</c:v>
                </c:pt>
                <c:pt idx="12750">
                  <c:v>8.7919999999999998</c:v>
                </c:pt>
                <c:pt idx="12751">
                  <c:v>8.7919999999999998</c:v>
                </c:pt>
                <c:pt idx="12752">
                  <c:v>8.8170000000000002</c:v>
                </c:pt>
                <c:pt idx="12753">
                  <c:v>8.8409999999999993</c:v>
                </c:pt>
                <c:pt idx="12754">
                  <c:v>8.891</c:v>
                </c:pt>
                <c:pt idx="12755">
                  <c:v>8.9649999999999999</c:v>
                </c:pt>
                <c:pt idx="12756">
                  <c:v>9.0399999999999991</c:v>
                </c:pt>
                <c:pt idx="12757">
                  <c:v>9.0890000000000004</c:v>
                </c:pt>
                <c:pt idx="12758">
                  <c:v>9.1630000000000003</c:v>
                </c:pt>
                <c:pt idx="12759">
                  <c:v>9.2379999999999995</c:v>
                </c:pt>
                <c:pt idx="12760">
                  <c:v>9.2870000000000008</c:v>
                </c:pt>
                <c:pt idx="12761">
                  <c:v>9.2620000000000005</c:v>
                </c:pt>
                <c:pt idx="12762">
                  <c:v>9.1880000000000006</c:v>
                </c:pt>
                <c:pt idx="12763">
                  <c:v>9.1880000000000006</c:v>
                </c:pt>
                <c:pt idx="12764">
                  <c:v>9.3119999999999994</c:v>
                </c:pt>
                <c:pt idx="12765">
                  <c:v>9.3859999999999992</c:v>
                </c:pt>
                <c:pt idx="12766">
                  <c:v>9.2620000000000005</c:v>
                </c:pt>
                <c:pt idx="12767">
                  <c:v>9.1880000000000006</c:v>
                </c:pt>
                <c:pt idx="12768">
                  <c:v>9.2129999999999992</c:v>
                </c:pt>
                <c:pt idx="12769">
                  <c:v>9.1880000000000006</c:v>
                </c:pt>
                <c:pt idx="12770">
                  <c:v>9.1880000000000006</c:v>
                </c:pt>
                <c:pt idx="12771">
                  <c:v>9.2379999999999995</c:v>
                </c:pt>
                <c:pt idx="12772">
                  <c:v>9.2129999999999992</c:v>
                </c:pt>
                <c:pt idx="12773">
                  <c:v>9.1630000000000003</c:v>
                </c:pt>
                <c:pt idx="12774">
                  <c:v>9.1630000000000003</c:v>
                </c:pt>
                <c:pt idx="12775">
                  <c:v>9.3360000000000003</c:v>
                </c:pt>
                <c:pt idx="12776">
                  <c:v>9.41</c:v>
                </c:pt>
                <c:pt idx="12777">
                  <c:v>9.4350000000000005</c:v>
                </c:pt>
                <c:pt idx="12778">
                  <c:v>9.3859999999999992</c:v>
                </c:pt>
                <c:pt idx="12779">
                  <c:v>9.41</c:v>
                </c:pt>
                <c:pt idx="12780">
                  <c:v>9.5579999999999998</c:v>
                </c:pt>
                <c:pt idx="12781">
                  <c:v>9.657</c:v>
                </c:pt>
                <c:pt idx="12782">
                  <c:v>9.5830000000000002</c:v>
                </c:pt>
                <c:pt idx="12783">
                  <c:v>9.5090000000000003</c:v>
                </c:pt>
                <c:pt idx="12784">
                  <c:v>9.4600000000000009</c:v>
                </c:pt>
                <c:pt idx="12785">
                  <c:v>9.3360000000000003</c:v>
                </c:pt>
                <c:pt idx="12786">
                  <c:v>9.2620000000000005</c:v>
                </c:pt>
                <c:pt idx="12787">
                  <c:v>9.2129999999999992</c:v>
                </c:pt>
                <c:pt idx="12788">
                  <c:v>9.2129999999999992</c:v>
                </c:pt>
                <c:pt idx="12789">
                  <c:v>9.1630000000000003</c:v>
                </c:pt>
                <c:pt idx="12790">
                  <c:v>9.1880000000000006</c:v>
                </c:pt>
                <c:pt idx="12791">
                  <c:v>9.2129999999999992</c:v>
                </c:pt>
                <c:pt idx="12792">
                  <c:v>9.2129999999999992</c:v>
                </c:pt>
                <c:pt idx="12793">
                  <c:v>9.1389999999999993</c:v>
                </c:pt>
                <c:pt idx="12794">
                  <c:v>9.0640000000000001</c:v>
                </c:pt>
                <c:pt idx="12795">
                  <c:v>9.0640000000000001</c:v>
                </c:pt>
                <c:pt idx="12796">
                  <c:v>9.0399999999999991</c:v>
                </c:pt>
                <c:pt idx="12797">
                  <c:v>9.0399999999999991</c:v>
                </c:pt>
                <c:pt idx="12798">
                  <c:v>9.0399999999999991</c:v>
                </c:pt>
                <c:pt idx="12799">
                  <c:v>9.0150000000000006</c:v>
                </c:pt>
                <c:pt idx="12800">
                  <c:v>8.99</c:v>
                </c:pt>
                <c:pt idx="12801">
                  <c:v>8.99</c:v>
                </c:pt>
                <c:pt idx="12802">
                  <c:v>8.99</c:v>
                </c:pt>
                <c:pt idx="12803">
                  <c:v>8.99</c:v>
                </c:pt>
                <c:pt idx="12804">
                  <c:v>8.9649999999999999</c:v>
                </c:pt>
                <c:pt idx="12805">
                  <c:v>8.9410000000000007</c:v>
                </c:pt>
                <c:pt idx="12806">
                  <c:v>8.9410000000000007</c:v>
                </c:pt>
                <c:pt idx="12807">
                  <c:v>8.9410000000000007</c:v>
                </c:pt>
                <c:pt idx="12808">
                  <c:v>8.9410000000000007</c:v>
                </c:pt>
                <c:pt idx="12809">
                  <c:v>8.9160000000000004</c:v>
                </c:pt>
                <c:pt idx="12810">
                  <c:v>8.9160000000000004</c:v>
                </c:pt>
                <c:pt idx="12811">
                  <c:v>8.9160000000000004</c:v>
                </c:pt>
                <c:pt idx="12812">
                  <c:v>8.891</c:v>
                </c:pt>
                <c:pt idx="12813">
                  <c:v>8.891</c:v>
                </c:pt>
                <c:pt idx="12814">
                  <c:v>8.891</c:v>
                </c:pt>
                <c:pt idx="12815">
                  <c:v>8.891</c:v>
                </c:pt>
                <c:pt idx="12816">
                  <c:v>8.8659999999999997</c:v>
                </c:pt>
                <c:pt idx="12817">
                  <c:v>8.8659999999999997</c:v>
                </c:pt>
                <c:pt idx="12818">
                  <c:v>8.8659999999999997</c:v>
                </c:pt>
                <c:pt idx="12819">
                  <c:v>8.8409999999999993</c:v>
                </c:pt>
                <c:pt idx="12820">
                  <c:v>8.8659999999999997</c:v>
                </c:pt>
                <c:pt idx="12821">
                  <c:v>8.8659999999999997</c:v>
                </c:pt>
                <c:pt idx="12822">
                  <c:v>8.8659999999999997</c:v>
                </c:pt>
                <c:pt idx="12823">
                  <c:v>8.8659999999999997</c:v>
                </c:pt>
                <c:pt idx="12824">
                  <c:v>8.8659999999999997</c:v>
                </c:pt>
                <c:pt idx="12825">
                  <c:v>8.8659999999999997</c:v>
                </c:pt>
                <c:pt idx="12826">
                  <c:v>8.8659999999999997</c:v>
                </c:pt>
                <c:pt idx="12827">
                  <c:v>8.8659999999999997</c:v>
                </c:pt>
                <c:pt idx="12828">
                  <c:v>8.8659999999999997</c:v>
                </c:pt>
                <c:pt idx="12829">
                  <c:v>8.8659999999999997</c:v>
                </c:pt>
                <c:pt idx="12830">
                  <c:v>8.8659999999999997</c:v>
                </c:pt>
                <c:pt idx="12831">
                  <c:v>8.8659999999999997</c:v>
                </c:pt>
                <c:pt idx="12832">
                  <c:v>8.8659999999999997</c:v>
                </c:pt>
                <c:pt idx="12833">
                  <c:v>8.8659999999999997</c:v>
                </c:pt>
                <c:pt idx="12834">
                  <c:v>8.8659999999999997</c:v>
                </c:pt>
                <c:pt idx="12835">
                  <c:v>8.8409999999999993</c:v>
                </c:pt>
                <c:pt idx="12836">
                  <c:v>8.8409999999999993</c:v>
                </c:pt>
                <c:pt idx="12837">
                  <c:v>8.8409999999999993</c:v>
                </c:pt>
                <c:pt idx="12838">
                  <c:v>8.8409999999999993</c:v>
                </c:pt>
                <c:pt idx="12839">
                  <c:v>8.8409999999999993</c:v>
                </c:pt>
                <c:pt idx="12840">
                  <c:v>8.8409999999999993</c:v>
                </c:pt>
                <c:pt idx="12841">
                  <c:v>8.8409999999999993</c:v>
                </c:pt>
                <c:pt idx="12842">
                  <c:v>8.8659999999999997</c:v>
                </c:pt>
                <c:pt idx="12843">
                  <c:v>8.8659999999999997</c:v>
                </c:pt>
                <c:pt idx="12844">
                  <c:v>8.8659999999999997</c:v>
                </c:pt>
                <c:pt idx="12845">
                  <c:v>8.891</c:v>
                </c:pt>
                <c:pt idx="12846">
                  <c:v>8.891</c:v>
                </c:pt>
                <c:pt idx="12847">
                  <c:v>8.891</c:v>
                </c:pt>
                <c:pt idx="12848">
                  <c:v>8.9160000000000004</c:v>
                </c:pt>
                <c:pt idx="12849">
                  <c:v>8.9410000000000007</c:v>
                </c:pt>
                <c:pt idx="12850">
                  <c:v>8.9649999999999999</c:v>
                </c:pt>
                <c:pt idx="12851">
                  <c:v>9.0399999999999991</c:v>
                </c:pt>
                <c:pt idx="12852">
                  <c:v>9.0640000000000001</c:v>
                </c:pt>
                <c:pt idx="12853">
                  <c:v>9.1389999999999993</c:v>
                </c:pt>
                <c:pt idx="12854">
                  <c:v>9.1880000000000006</c:v>
                </c:pt>
                <c:pt idx="12855">
                  <c:v>9.2620000000000005</c:v>
                </c:pt>
                <c:pt idx="12856">
                  <c:v>9.3119999999999994</c:v>
                </c:pt>
                <c:pt idx="12857">
                  <c:v>9.3360000000000003</c:v>
                </c:pt>
                <c:pt idx="12858">
                  <c:v>9.3859999999999992</c:v>
                </c:pt>
                <c:pt idx="12859">
                  <c:v>9.4350000000000005</c:v>
                </c:pt>
                <c:pt idx="12860">
                  <c:v>9.4849999999999994</c:v>
                </c:pt>
                <c:pt idx="12861">
                  <c:v>9.5090000000000003</c:v>
                </c:pt>
                <c:pt idx="12862">
                  <c:v>9.5340000000000007</c:v>
                </c:pt>
                <c:pt idx="12863">
                  <c:v>9.5830000000000002</c:v>
                </c:pt>
                <c:pt idx="12864">
                  <c:v>9.6820000000000004</c:v>
                </c:pt>
                <c:pt idx="12865">
                  <c:v>9.6820000000000004</c:v>
                </c:pt>
                <c:pt idx="12866">
                  <c:v>9.7059999999999995</c:v>
                </c:pt>
                <c:pt idx="12867">
                  <c:v>9.7560000000000002</c:v>
                </c:pt>
                <c:pt idx="12868">
                  <c:v>9.7799999999999994</c:v>
                </c:pt>
                <c:pt idx="12869">
                  <c:v>9.7799999999999994</c:v>
                </c:pt>
                <c:pt idx="12870">
                  <c:v>9.8290000000000006</c:v>
                </c:pt>
                <c:pt idx="12871">
                  <c:v>9.8049999999999997</c:v>
                </c:pt>
                <c:pt idx="12872">
                  <c:v>9.8290000000000006</c:v>
                </c:pt>
                <c:pt idx="12873">
                  <c:v>9.9030000000000005</c:v>
                </c:pt>
                <c:pt idx="12874">
                  <c:v>9.9030000000000005</c:v>
                </c:pt>
                <c:pt idx="12875">
                  <c:v>9.8789999999999996</c:v>
                </c:pt>
                <c:pt idx="12876">
                  <c:v>9.9030000000000005</c:v>
                </c:pt>
                <c:pt idx="12877">
                  <c:v>9.7799999999999994</c:v>
                </c:pt>
                <c:pt idx="12878">
                  <c:v>9.7560000000000002</c:v>
                </c:pt>
                <c:pt idx="12879">
                  <c:v>9.7309999999999999</c:v>
                </c:pt>
                <c:pt idx="12880">
                  <c:v>9.8049999999999997</c:v>
                </c:pt>
                <c:pt idx="12881">
                  <c:v>9.8539999999999992</c:v>
                </c:pt>
                <c:pt idx="12882">
                  <c:v>9.7799999999999994</c:v>
                </c:pt>
                <c:pt idx="12883">
                  <c:v>9.657</c:v>
                </c:pt>
                <c:pt idx="12884">
                  <c:v>9.6820000000000004</c:v>
                </c:pt>
                <c:pt idx="12885">
                  <c:v>9.8539999999999992</c:v>
                </c:pt>
                <c:pt idx="12886">
                  <c:v>9.8049999999999997</c:v>
                </c:pt>
                <c:pt idx="12887">
                  <c:v>9.6080000000000005</c:v>
                </c:pt>
                <c:pt idx="12888">
                  <c:v>9.4600000000000009</c:v>
                </c:pt>
                <c:pt idx="12889">
                  <c:v>9.41</c:v>
                </c:pt>
                <c:pt idx="12890">
                  <c:v>9.3859999999999992</c:v>
                </c:pt>
                <c:pt idx="12891">
                  <c:v>9.3360000000000003</c:v>
                </c:pt>
                <c:pt idx="12892">
                  <c:v>9.2870000000000008</c:v>
                </c:pt>
                <c:pt idx="12893">
                  <c:v>9.3119999999999994</c:v>
                </c:pt>
                <c:pt idx="12894">
                  <c:v>9.3119999999999994</c:v>
                </c:pt>
                <c:pt idx="12895">
                  <c:v>9.2620000000000005</c:v>
                </c:pt>
                <c:pt idx="12896">
                  <c:v>9.2129999999999992</c:v>
                </c:pt>
                <c:pt idx="12897">
                  <c:v>9.1630000000000003</c:v>
                </c:pt>
                <c:pt idx="12898">
                  <c:v>9.1389999999999993</c:v>
                </c:pt>
                <c:pt idx="12899">
                  <c:v>9.1389999999999993</c:v>
                </c:pt>
                <c:pt idx="12900">
                  <c:v>9.0890000000000004</c:v>
                </c:pt>
                <c:pt idx="12901">
                  <c:v>9.0890000000000004</c:v>
                </c:pt>
                <c:pt idx="12902">
                  <c:v>9.0890000000000004</c:v>
                </c:pt>
                <c:pt idx="12903">
                  <c:v>9.0640000000000001</c:v>
                </c:pt>
                <c:pt idx="12904">
                  <c:v>9.0399999999999991</c:v>
                </c:pt>
                <c:pt idx="12905">
                  <c:v>9.0399999999999991</c:v>
                </c:pt>
                <c:pt idx="12906">
                  <c:v>9.0399999999999991</c:v>
                </c:pt>
                <c:pt idx="12907">
                  <c:v>9.0150000000000006</c:v>
                </c:pt>
                <c:pt idx="12908">
                  <c:v>9.0150000000000006</c:v>
                </c:pt>
                <c:pt idx="12909">
                  <c:v>8.99</c:v>
                </c:pt>
                <c:pt idx="12910">
                  <c:v>8.99</c:v>
                </c:pt>
                <c:pt idx="12911">
                  <c:v>8.99</c:v>
                </c:pt>
                <c:pt idx="12912">
                  <c:v>8.99</c:v>
                </c:pt>
                <c:pt idx="12913">
                  <c:v>8.99</c:v>
                </c:pt>
                <c:pt idx="12914">
                  <c:v>8.99</c:v>
                </c:pt>
                <c:pt idx="12915">
                  <c:v>8.9649999999999999</c:v>
                </c:pt>
                <c:pt idx="12916">
                  <c:v>8.9649999999999999</c:v>
                </c:pt>
                <c:pt idx="12917">
                  <c:v>8.9649999999999999</c:v>
                </c:pt>
                <c:pt idx="12918">
                  <c:v>8.9649999999999999</c:v>
                </c:pt>
                <c:pt idx="12919">
                  <c:v>8.9410000000000007</c:v>
                </c:pt>
                <c:pt idx="12920">
                  <c:v>8.9410000000000007</c:v>
                </c:pt>
                <c:pt idx="12921">
                  <c:v>8.9410000000000007</c:v>
                </c:pt>
                <c:pt idx="12922">
                  <c:v>8.9160000000000004</c:v>
                </c:pt>
                <c:pt idx="12923">
                  <c:v>8.9160000000000004</c:v>
                </c:pt>
                <c:pt idx="12924">
                  <c:v>8.9160000000000004</c:v>
                </c:pt>
                <c:pt idx="12925">
                  <c:v>8.9160000000000004</c:v>
                </c:pt>
                <c:pt idx="12926">
                  <c:v>8.9160000000000004</c:v>
                </c:pt>
                <c:pt idx="12927">
                  <c:v>8.9160000000000004</c:v>
                </c:pt>
                <c:pt idx="12928">
                  <c:v>8.891</c:v>
                </c:pt>
                <c:pt idx="12929">
                  <c:v>8.891</c:v>
                </c:pt>
                <c:pt idx="12930">
                  <c:v>8.891</c:v>
                </c:pt>
                <c:pt idx="12931">
                  <c:v>8.891</c:v>
                </c:pt>
                <c:pt idx="12932">
                  <c:v>8.891</c:v>
                </c:pt>
                <c:pt idx="12933">
                  <c:v>8.891</c:v>
                </c:pt>
                <c:pt idx="12934">
                  <c:v>8.891</c:v>
                </c:pt>
                <c:pt idx="12935">
                  <c:v>8.891</c:v>
                </c:pt>
                <c:pt idx="12936">
                  <c:v>8.891</c:v>
                </c:pt>
                <c:pt idx="12937">
                  <c:v>8.891</c:v>
                </c:pt>
                <c:pt idx="12938">
                  <c:v>8.891</c:v>
                </c:pt>
                <c:pt idx="12939">
                  <c:v>8.891</c:v>
                </c:pt>
                <c:pt idx="12940">
                  <c:v>8.891</c:v>
                </c:pt>
                <c:pt idx="12941">
                  <c:v>8.891</c:v>
                </c:pt>
                <c:pt idx="12942">
                  <c:v>8.891</c:v>
                </c:pt>
                <c:pt idx="12943">
                  <c:v>8.9410000000000007</c:v>
                </c:pt>
                <c:pt idx="12944">
                  <c:v>8.9410000000000007</c:v>
                </c:pt>
                <c:pt idx="12945">
                  <c:v>8.99</c:v>
                </c:pt>
                <c:pt idx="12946">
                  <c:v>8.99</c:v>
                </c:pt>
                <c:pt idx="12947">
                  <c:v>9.0640000000000001</c:v>
                </c:pt>
                <c:pt idx="12948">
                  <c:v>9.1389999999999993</c:v>
                </c:pt>
                <c:pt idx="12949">
                  <c:v>9.1880000000000006</c:v>
                </c:pt>
                <c:pt idx="12950">
                  <c:v>9.2620000000000005</c:v>
                </c:pt>
                <c:pt idx="12951">
                  <c:v>9.3119999999999994</c:v>
                </c:pt>
                <c:pt idx="12952">
                  <c:v>9.3610000000000007</c:v>
                </c:pt>
                <c:pt idx="12953">
                  <c:v>9.4350000000000005</c:v>
                </c:pt>
                <c:pt idx="12954">
                  <c:v>9.4600000000000009</c:v>
                </c:pt>
                <c:pt idx="12955">
                  <c:v>9.5340000000000007</c:v>
                </c:pt>
                <c:pt idx="12956">
                  <c:v>9.5579999999999998</c:v>
                </c:pt>
                <c:pt idx="12957">
                  <c:v>9.5830000000000002</c:v>
                </c:pt>
                <c:pt idx="12958">
                  <c:v>9.6319999999999997</c:v>
                </c:pt>
                <c:pt idx="12959">
                  <c:v>9.657</c:v>
                </c:pt>
                <c:pt idx="12960">
                  <c:v>9.7059999999999995</c:v>
                </c:pt>
                <c:pt idx="12961">
                  <c:v>9.7560000000000002</c:v>
                </c:pt>
                <c:pt idx="12962">
                  <c:v>9.7799999999999994</c:v>
                </c:pt>
                <c:pt idx="12963">
                  <c:v>9.8049999999999997</c:v>
                </c:pt>
                <c:pt idx="12964">
                  <c:v>9.8290000000000006</c:v>
                </c:pt>
                <c:pt idx="12965">
                  <c:v>9.8789999999999996</c:v>
                </c:pt>
                <c:pt idx="12966">
                  <c:v>9.9030000000000005</c:v>
                </c:pt>
                <c:pt idx="12967">
                  <c:v>9.8789999999999996</c:v>
                </c:pt>
                <c:pt idx="12968">
                  <c:v>9.8789999999999996</c:v>
                </c:pt>
                <c:pt idx="12969">
                  <c:v>9.9030000000000005</c:v>
                </c:pt>
                <c:pt idx="12970">
                  <c:v>9.9280000000000008</c:v>
                </c:pt>
                <c:pt idx="12971">
                  <c:v>9.9770000000000003</c:v>
                </c:pt>
                <c:pt idx="12972">
                  <c:v>10.026</c:v>
                </c:pt>
                <c:pt idx="12973">
                  <c:v>10.1</c:v>
                </c:pt>
                <c:pt idx="12974">
                  <c:v>9.9770000000000003</c:v>
                </c:pt>
                <c:pt idx="12975">
                  <c:v>10.051</c:v>
                </c:pt>
                <c:pt idx="12976">
                  <c:v>10.148999999999999</c:v>
                </c:pt>
                <c:pt idx="12977">
                  <c:v>10.074999999999999</c:v>
                </c:pt>
                <c:pt idx="12978">
                  <c:v>10.051</c:v>
                </c:pt>
                <c:pt idx="12979">
                  <c:v>9.9030000000000005</c:v>
                </c:pt>
                <c:pt idx="12980">
                  <c:v>9.8290000000000006</c:v>
                </c:pt>
                <c:pt idx="12981">
                  <c:v>9.7799999999999994</c:v>
                </c:pt>
                <c:pt idx="12982">
                  <c:v>9.7309999999999999</c:v>
                </c:pt>
                <c:pt idx="12983">
                  <c:v>9.657</c:v>
                </c:pt>
                <c:pt idx="12984">
                  <c:v>9.6319999999999997</c:v>
                </c:pt>
                <c:pt idx="12985">
                  <c:v>9.5579999999999998</c:v>
                </c:pt>
                <c:pt idx="12986">
                  <c:v>9.5340000000000007</c:v>
                </c:pt>
                <c:pt idx="12987">
                  <c:v>9.4600000000000009</c:v>
                </c:pt>
                <c:pt idx="12988">
                  <c:v>9.4350000000000005</c:v>
                </c:pt>
                <c:pt idx="12989">
                  <c:v>9.3859999999999992</c:v>
                </c:pt>
                <c:pt idx="12990">
                  <c:v>9.3610000000000007</c:v>
                </c:pt>
                <c:pt idx="12991">
                  <c:v>9.3119999999999994</c:v>
                </c:pt>
                <c:pt idx="12992">
                  <c:v>9.2379999999999995</c:v>
                </c:pt>
                <c:pt idx="12993">
                  <c:v>9.1880000000000006</c:v>
                </c:pt>
                <c:pt idx="12994">
                  <c:v>9.1630000000000003</c:v>
                </c:pt>
                <c:pt idx="12995">
                  <c:v>9.1389999999999993</c:v>
                </c:pt>
                <c:pt idx="12996">
                  <c:v>9.1389999999999993</c:v>
                </c:pt>
                <c:pt idx="12997">
                  <c:v>9.1140000000000008</c:v>
                </c:pt>
                <c:pt idx="12998">
                  <c:v>9.0890000000000004</c:v>
                </c:pt>
                <c:pt idx="12999">
                  <c:v>9.0640000000000001</c:v>
                </c:pt>
                <c:pt idx="13000">
                  <c:v>9.0640000000000001</c:v>
                </c:pt>
                <c:pt idx="13001">
                  <c:v>9.0640000000000001</c:v>
                </c:pt>
                <c:pt idx="13002">
                  <c:v>9.0640000000000001</c:v>
                </c:pt>
                <c:pt idx="13003">
                  <c:v>9.0640000000000001</c:v>
                </c:pt>
                <c:pt idx="13004">
                  <c:v>9.0640000000000001</c:v>
                </c:pt>
                <c:pt idx="13005">
                  <c:v>9.0399999999999991</c:v>
                </c:pt>
                <c:pt idx="13006">
                  <c:v>9.0399999999999991</c:v>
                </c:pt>
                <c:pt idx="13007">
                  <c:v>9.0399999999999991</c:v>
                </c:pt>
                <c:pt idx="13008">
                  <c:v>9.0399999999999991</c:v>
                </c:pt>
                <c:pt idx="13009">
                  <c:v>9.0150000000000006</c:v>
                </c:pt>
                <c:pt idx="13010">
                  <c:v>9.0150000000000006</c:v>
                </c:pt>
                <c:pt idx="13011">
                  <c:v>8.99</c:v>
                </c:pt>
                <c:pt idx="13012">
                  <c:v>8.99</c:v>
                </c:pt>
                <c:pt idx="13013">
                  <c:v>8.99</c:v>
                </c:pt>
                <c:pt idx="13014">
                  <c:v>8.9649999999999999</c:v>
                </c:pt>
                <c:pt idx="13015">
                  <c:v>8.9649999999999999</c:v>
                </c:pt>
                <c:pt idx="13016">
                  <c:v>8.9410000000000007</c:v>
                </c:pt>
                <c:pt idx="13017">
                  <c:v>8.9410000000000007</c:v>
                </c:pt>
                <c:pt idx="13018">
                  <c:v>8.9410000000000007</c:v>
                </c:pt>
                <c:pt idx="13019">
                  <c:v>8.9410000000000007</c:v>
                </c:pt>
                <c:pt idx="13020">
                  <c:v>8.9410000000000007</c:v>
                </c:pt>
                <c:pt idx="13021">
                  <c:v>8.9160000000000004</c:v>
                </c:pt>
                <c:pt idx="13022">
                  <c:v>8.891</c:v>
                </c:pt>
                <c:pt idx="13023">
                  <c:v>8.891</c:v>
                </c:pt>
                <c:pt idx="13024">
                  <c:v>8.891</c:v>
                </c:pt>
                <c:pt idx="13025">
                  <c:v>8.891</c:v>
                </c:pt>
                <c:pt idx="13026">
                  <c:v>8.891</c:v>
                </c:pt>
                <c:pt idx="13027">
                  <c:v>8.891</c:v>
                </c:pt>
                <c:pt idx="13028">
                  <c:v>8.891</c:v>
                </c:pt>
                <c:pt idx="13029">
                  <c:v>8.8659999999999997</c:v>
                </c:pt>
                <c:pt idx="13030">
                  <c:v>8.8659999999999997</c:v>
                </c:pt>
                <c:pt idx="13031">
                  <c:v>8.8659999999999997</c:v>
                </c:pt>
                <c:pt idx="13032">
                  <c:v>8.891</c:v>
                </c:pt>
                <c:pt idx="13033">
                  <c:v>8.891</c:v>
                </c:pt>
                <c:pt idx="13034">
                  <c:v>8.891</c:v>
                </c:pt>
                <c:pt idx="13035">
                  <c:v>8.891</c:v>
                </c:pt>
                <c:pt idx="13036">
                  <c:v>8.891</c:v>
                </c:pt>
                <c:pt idx="13037">
                  <c:v>8.891</c:v>
                </c:pt>
                <c:pt idx="13038">
                  <c:v>8.891</c:v>
                </c:pt>
                <c:pt idx="13039">
                  <c:v>8.9160000000000004</c:v>
                </c:pt>
                <c:pt idx="13040">
                  <c:v>8.9410000000000007</c:v>
                </c:pt>
                <c:pt idx="13041">
                  <c:v>8.9649999999999999</c:v>
                </c:pt>
                <c:pt idx="13042">
                  <c:v>9.0150000000000006</c:v>
                </c:pt>
                <c:pt idx="13043">
                  <c:v>9.0890000000000004</c:v>
                </c:pt>
                <c:pt idx="13044">
                  <c:v>9.1880000000000006</c:v>
                </c:pt>
                <c:pt idx="13045">
                  <c:v>9.2379999999999995</c:v>
                </c:pt>
                <c:pt idx="13046">
                  <c:v>9.3119999999999994</c:v>
                </c:pt>
                <c:pt idx="13047">
                  <c:v>9.3610000000000007</c:v>
                </c:pt>
                <c:pt idx="13048">
                  <c:v>9.41</c:v>
                </c:pt>
                <c:pt idx="13049">
                  <c:v>9.4600000000000009</c:v>
                </c:pt>
                <c:pt idx="13050">
                  <c:v>9.5090000000000003</c:v>
                </c:pt>
                <c:pt idx="13051">
                  <c:v>9.5340000000000007</c:v>
                </c:pt>
                <c:pt idx="13052">
                  <c:v>9.5830000000000002</c:v>
                </c:pt>
                <c:pt idx="13053">
                  <c:v>9.6080000000000005</c:v>
                </c:pt>
                <c:pt idx="13054">
                  <c:v>9.6319999999999997</c:v>
                </c:pt>
                <c:pt idx="13055">
                  <c:v>9.6820000000000004</c:v>
                </c:pt>
                <c:pt idx="13056">
                  <c:v>9.7560000000000002</c:v>
                </c:pt>
                <c:pt idx="13057">
                  <c:v>9.7799999999999994</c:v>
                </c:pt>
                <c:pt idx="13058">
                  <c:v>9.8290000000000006</c:v>
                </c:pt>
                <c:pt idx="13059">
                  <c:v>9.8290000000000006</c:v>
                </c:pt>
                <c:pt idx="13060">
                  <c:v>9.8789999999999996</c:v>
                </c:pt>
                <c:pt idx="13061">
                  <c:v>9.9030000000000005</c:v>
                </c:pt>
                <c:pt idx="13062">
                  <c:v>9.9280000000000008</c:v>
                </c:pt>
                <c:pt idx="13063">
                  <c:v>9.952</c:v>
                </c:pt>
                <c:pt idx="13064">
                  <c:v>9.952</c:v>
                </c:pt>
                <c:pt idx="13065">
                  <c:v>9.9280000000000008</c:v>
                </c:pt>
                <c:pt idx="13066">
                  <c:v>9.952</c:v>
                </c:pt>
                <c:pt idx="13067">
                  <c:v>9.8539999999999992</c:v>
                </c:pt>
                <c:pt idx="13068">
                  <c:v>9.7560000000000002</c:v>
                </c:pt>
                <c:pt idx="13069">
                  <c:v>9.8049999999999997</c:v>
                </c:pt>
                <c:pt idx="13070">
                  <c:v>9.8789999999999996</c:v>
                </c:pt>
                <c:pt idx="13071">
                  <c:v>9.8539999999999992</c:v>
                </c:pt>
                <c:pt idx="13072">
                  <c:v>9.8290000000000006</c:v>
                </c:pt>
                <c:pt idx="13073">
                  <c:v>9.7059999999999995</c:v>
                </c:pt>
                <c:pt idx="13074">
                  <c:v>9.6319999999999997</c:v>
                </c:pt>
                <c:pt idx="13075">
                  <c:v>9.6319999999999997</c:v>
                </c:pt>
                <c:pt idx="13076">
                  <c:v>9.657</c:v>
                </c:pt>
                <c:pt idx="13077">
                  <c:v>9.6820000000000004</c:v>
                </c:pt>
                <c:pt idx="13078">
                  <c:v>9.657</c:v>
                </c:pt>
                <c:pt idx="13079">
                  <c:v>9.657</c:v>
                </c:pt>
                <c:pt idx="13080">
                  <c:v>9.5830000000000002</c:v>
                </c:pt>
                <c:pt idx="13081">
                  <c:v>9.4849999999999994</c:v>
                </c:pt>
                <c:pt idx="13082">
                  <c:v>9.4600000000000009</c:v>
                </c:pt>
                <c:pt idx="13083">
                  <c:v>9.4350000000000005</c:v>
                </c:pt>
                <c:pt idx="13084">
                  <c:v>9.3859999999999992</c:v>
                </c:pt>
                <c:pt idx="13085">
                  <c:v>9.3360000000000003</c:v>
                </c:pt>
                <c:pt idx="13086">
                  <c:v>9.3119999999999994</c:v>
                </c:pt>
                <c:pt idx="13087">
                  <c:v>9.2870000000000008</c:v>
                </c:pt>
                <c:pt idx="13088">
                  <c:v>9.2870000000000008</c:v>
                </c:pt>
                <c:pt idx="13089">
                  <c:v>9.2620000000000005</c:v>
                </c:pt>
                <c:pt idx="13090">
                  <c:v>9.2620000000000005</c:v>
                </c:pt>
                <c:pt idx="13091">
                  <c:v>9.2379999999999995</c:v>
                </c:pt>
                <c:pt idx="13092">
                  <c:v>9.2379999999999995</c:v>
                </c:pt>
                <c:pt idx="13093">
                  <c:v>9.2379999999999995</c:v>
                </c:pt>
                <c:pt idx="13094">
                  <c:v>9.1880000000000006</c:v>
                </c:pt>
                <c:pt idx="13095">
                  <c:v>9.1880000000000006</c:v>
                </c:pt>
                <c:pt idx="13096">
                  <c:v>9.1630000000000003</c:v>
                </c:pt>
                <c:pt idx="13097">
                  <c:v>9.1630000000000003</c:v>
                </c:pt>
                <c:pt idx="13098">
                  <c:v>9.1389999999999993</c:v>
                </c:pt>
                <c:pt idx="13099">
                  <c:v>9.1140000000000008</c:v>
                </c:pt>
                <c:pt idx="13100">
                  <c:v>9.1140000000000008</c:v>
                </c:pt>
                <c:pt idx="13101">
                  <c:v>9.0890000000000004</c:v>
                </c:pt>
                <c:pt idx="13102">
                  <c:v>9.0890000000000004</c:v>
                </c:pt>
                <c:pt idx="13103">
                  <c:v>9.0890000000000004</c:v>
                </c:pt>
                <c:pt idx="13104">
                  <c:v>9.0890000000000004</c:v>
                </c:pt>
                <c:pt idx="13105">
                  <c:v>9.0640000000000001</c:v>
                </c:pt>
                <c:pt idx="13106">
                  <c:v>9.0640000000000001</c:v>
                </c:pt>
                <c:pt idx="13107">
                  <c:v>9.0640000000000001</c:v>
                </c:pt>
                <c:pt idx="13108">
                  <c:v>9.0399999999999991</c:v>
                </c:pt>
                <c:pt idx="13109">
                  <c:v>9.0150000000000006</c:v>
                </c:pt>
                <c:pt idx="13110">
                  <c:v>9.0150000000000006</c:v>
                </c:pt>
                <c:pt idx="13111">
                  <c:v>9.0150000000000006</c:v>
                </c:pt>
                <c:pt idx="13112">
                  <c:v>8.99</c:v>
                </c:pt>
                <c:pt idx="13113">
                  <c:v>8.99</c:v>
                </c:pt>
                <c:pt idx="13114">
                  <c:v>8.99</c:v>
                </c:pt>
                <c:pt idx="13115">
                  <c:v>8.99</c:v>
                </c:pt>
                <c:pt idx="13116">
                  <c:v>8.99</c:v>
                </c:pt>
                <c:pt idx="13117">
                  <c:v>8.99</c:v>
                </c:pt>
                <c:pt idx="13118">
                  <c:v>8.9649999999999999</c:v>
                </c:pt>
                <c:pt idx="13119">
                  <c:v>8.9410000000000007</c:v>
                </c:pt>
                <c:pt idx="13120">
                  <c:v>8.9410000000000007</c:v>
                </c:pt>
                <c:pt idx="13121">
                  <c:v>8.9410000000000007</c:v>
                </c:pt>
                <c:pt idx="13122">
                  <c:v>8.9649999999999999</c:v>
                </c:pt>
                <c:pt idx="13123">
                  <c:v>8.9410000000000007</c:v>
                </c:pt>
                <c:pt idx="13124">
                  <c:v>8.9410000000000007</c:v>
                </c:pt>
                <c:pt idx="13125">
                  <c:v>8.9410000000000007</c:v>
                </c:pt>
                <c:pt idx="13126">
                  <c:v>8.9410000000000007</c:v>
                </c:pt>
                <c:pt idx="13127">
                  <c:v>8.9410000000000007</c:v>
                </c:pt>
                <c:pt idx="13128">
                  <c:v>8.9410000000000007</c:v>
                </c:pt>
                <c:pt idx="13129">
                  <c:v>8.9410000000000007</c:v>
                </c:pt>
                <c:pt idx="13130">
                  <c:v>8.9410000000000007</c:v>
                </c:pt>
                <c:pt idx="13131">
                  <c:v>8.9649999999999999</c:v>
                </c:pt>
                <c:pt idx="13132">
                  <c:v>8.9649999999999999</c:v>
                </c:pt>
                <c:pt idx="13133">
                  <c:v>8.99</c:v>
                </c:pt>
                <c:pt idx="13134">
                  <c:v>8.99</c:v>
                </c:pt>
                <c:pt idx="13135">
                  <c:v>8.99</c:v>
                </c:pt>
                <c:pt idx="13136">
                  <c:v>9.0150000000000006</c:v>
                </c:pt>
                <c:pt idx="13137">
                  <c:v>9.0399999999999991</c:v>
                </c:pt>
                <c:pt idx="13138">
                  <c:v>9.0890000000000004</c:v>
                </c:pt>
                <c:pt idx="13139">
                  <c:v>9.1140000000000008</c:v>
                </c:pt>
                <c:pt idx="13140">
                  <c:v>9.1140000000000008</c:v>
                </c:pt>
                <c:pt idx="13141">
                  <c:v>9.1140000000000008</c:v>
                </c:pt>
                <c:pt idx="13142">
                  <c:v>9.1630000000000003</c:v>
                </c:pt>
                <c:pt idx="13143">
                  <c:v>9.2620000000000005</c:v>
                </c:pt>
                <c:pt idx="13144">
                  <c:v>9.2870000000000008</c:v>
                </c:pt>
                <c:pt idx="13145">
                  <c:v>9.3610000000000007</c:v>
                </c:pt>
                <c:pt idx="13146">
                  <c:v>9.3859999999999992</c:v>
                </c:pt>
                <c:pt idx="13147">
                  <c:v>9.4350000000000005</c:v>
                </c:pt>
                <c:pt idx="13148">
                  <c:v>9.5090000000000003</c:v>
                </c:pt>
                <c:pt idx="13149">
                  <c:v>9.5830000000000002</c:v>
                </c:pt>
                <c:pt idx="13150">
                  <c:v>9.6820000000000004</c:v>
                </c:pt>
                <c:pt idx="13151">
                  <c:v>9.7799999999999994</c:v>
                </c:pt>
                <c:pt idx="13152">
                  <c:v>9.8789999999999996</c:v>
                </c:pt>
                <c:pt idx="13153">
                  <c:v>9.8539999999999992</c:v>
                </c:pt>
                <c:pt idx="13154">
                  <c:v>9.7059999999999995</c:v>
                </c:pt>
                <c:pt idx="13155">
                  <c:v>9.5830000000000002</c:v>
                </c:pt>
                <c:pt idx="13156">
                  <c:v>9.5090000000000003</c:v>
                </c:pt>
                <c:pt idx="13157">
                  <c:v>9.41</c:v>
                </c:pt>
                <c:pt idx="13158">
                  <c:v>9.3610000000000007</c:v>
                </c:pt>
                <c:pt idx="13159">
                  <c:v>9.3859999999999992</c:v>
                </c:pt>
                <c:pt idx="13160">
                  <c:v>9.3859999999999992</c:v>
                </c:pt>
                <c:pt idx="13161">
                  <c:v>9.3859999999999992</c:v>
                </c:pt>
                <c:pt idx="13162">
                  <c:v>9.3610000000000007</c:v>
                </c:pt>
                <c:pt idx="13163">
                  <c:v>9.3610000000000007</c:v>
                </c:pt>
                <c:pt idx="13164">
                  <c:v>9.3859999999999992</c:v>
                </c:pt>
                <c:pt idx="13165">
                  <c:v>9.3859999999999992</c:v>
                </c:pt>
                <c:pt idx="13166">
                  <c:v>9.3610000000000007</c:v>
                </c:pt>
                <c:pt idx="13167">
                  <c:v>9.3360000000000003</c:v>
                </c:pt>
                <c:pt idx="13168">
                  <c:v>9.2870000000000008</c:v>
                </c:pt>
                <c:pt idx="13169">
                  <c:v>9.2870000000000008</c:v>
                </c:pt>
                <c:pt idx="13170">
                  <c:v>9.2620000000000005</c:v>
                </c:pt>
                <c:pt idx="13171">
                  <c:v>9.2379999999999995</c:v>
                </c:pt>
                <c:pt idx="13172">
                  <c:v>9.2379999999999995</c:v>
                </c:pt>
                <c:pt idx="13173">
                  <c:v>9.2129999999999992</c:v>
                </c:pt>
                <c:pt idx="13174">
                  <c:v>9.1880000000000006</c:v>
                </c:pt>
                <c:pt idx="13175">
                  <c:v>9.1880000000000006</c:v>
                </c:pt>
                <c:pt idx="13176">
                  <c:v>9.1880000000000006</c:v>
                </c:pt>
                <c:pt idx="13177">
                  <c:v>9.1880000000000006</c:v>
                </c:pt>
                <c:pt idx="13178">
                  <c:v>9.1389999999999993</c:v>
                </c:pt>
                <c:pt idx="13179">
                  <c:v>9.1389999999999993</c:v>
                </c:pt>
                <c:pt idx="13180">
                  <c:v>9.1389999999999993</c:v>
                </c:pt>
                <c:pt idx="13181">
                  <c:v>9.1140000000000008</c:v>
                </c:pt>
                <c:pt idx="13182">
                  <c:v>9.0890000000000004</c:v>
                </c:pt>
                <c:pt idx="13183">
                  <c:v>9.0640000000000001</c:v>
                </c:pt>
                <c:pt idx="13184">
                  <c:v>9.0640000000000001</c:v>
                </c:pt>
                <c:pt idx="13185">
                  <c:v>9.0399999999999991</c:v>
                </c:pt>
                <c:pt idx="13186">
                  <c:v>9.0399999999999991</c:v>
                </c:pt>
                <c:pt idx="13187">
                  <c:v>9.0150000000000006</c:v>
                </c:pt>
                <c:pt idx="13188">
                  <c:v>9.0150000000000006</c:v>
                </c:pt>
                <c:pt idx="13189">
                  <c:v>9.0150000000000006</c:v>
                </c:pt>
                <c:pt idx="13190">
                  <c:v>9.0150000000000006</c:v>
                </c:pt>
                <c:pt idx="13191">
                  <c:v>9.0150000000000006</c:v>
                </c:pt>
                <c:pt idx="13192">
                  <c:v>8.99</c:v>
                </c:pt>
                <c:pt idx="13193">
                  <c:v>9.0150000000000006</c:v>
                </c:pt>
                <c:pt idx="13194">
                  <c:v>9.0150000000000006</c:v>
                </c:pt>
                <c:pt idx="13195">
                  <c:v>8.99</c:v>
                </c:pt>
                <c:pt idx="13196">
                  <c:v>8.99</c:v>
                </c:pt>
                <c:pt idx="13197">
                  <c:v>8.99</c:v>
                </c:pt>
                <c:pt idx="13198">
                  <c:v>8.99</c:v>
                </c:pt>
                <c:pt idx="13199">
                  <c:v>8.99</c:v>
                </c:pt>
                <c:pt idx="13200">
                  <c:v>8.9649999999999999</c:v>
                </c:pt>
                <c:pt idx="13201">
                  <c:v>8.9649999999999999</c:v>
                </c:pt>
                <c:pt idx="13202">
                  <c:v>8.9649999999999999</c:v>
                </c:pt>
                <c:pt idx="13203">
                  <c:v>8.9649999999999999</c:v>
                </c:pt>
                <c:pt idx="13204">
                  <c:v>8.9410000000000007</c:v>
                </c:pt>
                <c:pt idx="13205">
                  <c:v>8.9410000000000007</c:v>
                </c:pt>
                <c:pt idx="13206">
                  <c:v>8.9410000000000007</c:v>
                </c:pt>
                <c:pt idx="13207">
                  <c:v>8.9410000000000007</c:v>
                </c:pt>
                <c:pt idx="13208">
                  <c:v>8.9410000000000007</c:v>
                </c:pt>
                <c:pt idx="13209">
                  <c:v>8.9410000000000007</c:v>
                </c:pt>
                <c:pt idx="13210">
                  <c:v>8.9410000000000007</c:v>
                </c:pt>
                <c:pt idx="13211">
                  <c:v>8.9410000000000007</c:v>
                </c:pt>
                <c:pt idx="13212">
                  <c:v>8.9410000000000007</c:v>
                </c:pt>
                <c:pt idx="13213">
                  <c:v>8.9410000000000007</c:v>
                </c:pt>
                <c:pt idx="13214">
                  <c:v>8.9410000000000007</c:v>
                </c:pt>
                <c:pt idx="13215">
                  <c:v>8.9160000000000004</c:v>
                </c:pt>
                <c:pt idx="13216">
                  <c:v>8.9160000000000004</c:v>
                </c:pt>
                <c:pt idx="13217">
                  <c:v>8.9160000000000004</c:v>
                </c:pt>
                <c:pt idx="13218">
                  <c:v>8.9410000000000007</c:v>
                </c:pt>
                <c:pt idx="13219">
                  <c:v>8.9410000000000007</c:v>
                </c:pt>
                <c:pt idx="13220">
                  <c:v>8.9160000000000004</c:v>
                </c:pt>
                <c:pt idx="13221">
                  <c:v>8.9410000000000007</c:v>
                </c:pt>
                <c:pt idx="13222">
                  <c:v>8.9410000000000007</c:v>
                </c:pt>
                <c:pt idx="13223">
                  <c:v>8.9410000000000007</c:v>
                </c:pt>
                <c:pt idx="13224">
                  <c:v>8.9410000000000007</c:v>
                </c:pt>
                <c:pt idx="13225">
                  <c:v>8.9410000000000007</c:v>
                </c:pt>
                <c:pt idx="13226">
                  <c:v>8.9410000000000007</c:v>
                </c:pt>
                <c:pt idx="13227">
                  <c:v>8.9410000000000007</c:v>
                </c:pt>
                <c:pt idx="13228">
                  <c:v>8.9410000000000007</c:v>
                </c:pt>
                <c:pt idx="13229">
                  <c:v>8.9410000000000007</c:v>
                </c:pt>
                <c:pt idx="13230">
                  <c:v>8.9410000000000007</c:v>
                </c:pt>
                <c:pt idx="13231">
                  <c:v>8.9410000000000007</c:v>
                </c:pt>
                <c:pt idx="13232">
                  <c:v>8.9410000000000007</c:v>
                </c:pt>
                <c:pt idx="13233">
                  <c:v>8.9410000000000007</c:v>
                </c:pt>
                <c:pt idx="13234">
                  <c:v>8.9649999999999999</c:v>
                </c:pt>
                <c:pt idx="13235">
                  <c:v>8.99</c:v>
                </c:pt>
                <c:pt idx="13236">
                  <c:v>9.0150000000000006</c:v>
                </c:pt>
                <c:pt idx="13237">
                  <c:v>9.0150000000000006</c:v>
                </c:pt>
                <c:pt idx="13238">
                  <c:v>9.0399999999999991</c:v>
                </c:pt>
                <c:pt idx="13239">
                  <c:v>9.0399999999999991</c:v>
                </c:pt>
                <c:pt idx="13240">
                  <c:v>9.0399999999999991</c:v>
                </c:pt>
                <c:pt idx="13241">
                  <c:v>9.0890000000000004</c:v>
                </c:pt>
                <c:pt idx="13242">
                  <c:v>9.1389999999999993</c:v>
                </c:pt>
                <c:pt idx="13243">
                  <c:v>9.1630000000000003</c:v>
                </c:pt>
                <c:pt idx="13244">
                  <c:v>9.2379999999999995</c:v>
                </c:pt>
                <c:pt idx="13245">
                  <c:v>9.2379999999999995</c:v>
                </c:pt>
                <c:pt idx="13246">
                  <c:v>9.2870000000000008</c:v>
                </c:pt>
                <c:pt idx="13247">
                  <c:v>9.4350000000000005</c:v>
                </c:pt>
                <c:pt idx="13248">
                  <c:v>9.3360000000000003</c:v>
                </c:pt>
                <c:pt idx="13249">
                  <c:v>9.2870000000000008</c:v>
                </c:pt>
                <c:pt idx="13250">
                  <c:v>9.2620000000000005</c:v>
                </c:pt>
                <c:pt idx="13251">
                  <c:v>9.2620000000000005</c:v>
                </c:pt>
                <c:pt idx="13252">
                  <c:v>9.2620000000000005</c:v>
                </c:pt>
                <c:pt idx="13253">
                  <c:v>9.2870000000000008</c:v>
                </c:pt>
                <c:pt idx="13254">
                  <c:v>9.2620000000000005</c:v>
                </c:pt>
                <c:pt idx="13255">
                  <c:v>9.2379999999999995</c:v>
                </c:pt>
                <c:pt idx="13256">
                  <c:v>9.2620000000000005</c:v>
                </c:pt>
                <c:pt idx="13257">
                  <c:v>9.2379999999999995</c:v>
                </c:pt>
                <c:pt idx="13258">
                  <c:v>9.1880000000000006</c:v>
                </c:pt>
                <c:pt idx="13259">
                  <c:v>9.1880000000000006</c:v>
                </c:pt>
                <c:pt idx="13260">
                  <c:v>9.1880000000000006</c:v>
                </c:pt>
                <c:pt idx="13261">
                  <c:v>9.1880000000000006</c:v>
                </c:pt>
                <c:pt idx="13262">
                  <c:v>9.1880000000000006</c:v>
                </c:pt>
                <c:pt idx="13263">
                  <c:v>9.1630000000000003</c:v>
                </c:pt>
                <c:pt idx="13264">
                  <c:v>9.1630000000000003</c:v>
                </c:pt>
                <c:pt idx="13265">
                  <c:v>9.1630000000000003</c:v>
                </c:pt>
                <c:pt idx="13266">
                  <c:v>9.1630000000000003</c:v>
                </c:pt>
                <c:pt idx="13267">
                  <c:v>9.1630000000000003</c:v>
                </c:pt>
                <c:pt idx="13268">
                  <c:v>9.1389999999999993</c:v>
                </c:pt>
                <c:pt idx="13269">
                  <c:v>9.1389999999999993</c:v>
                </c:pt>
                <c:pt idx="13270">
                  <c:v>9.1389999999999993</c:v>
                </c:pt>
                <c:pt idx="13271">
                  <c:v>9.1389999999999993</c:v>
                </c:pt>
                <c:pt idx="13272">
                  <c:v>9.1389999999999993</c:v>
                </c:pt>
                <c:pt idx="13273">
                  <c:v>9.1140000000000008</c:v>
                </c:pt>
                <c:pt idx="13274">
                  <c:v>9.1140000000000008</c:v>
                </c:pt>
                <c:pt idx="13275">
                  <c:v>9.1140000000000008</c:v>
                </c:pt>
                <c:pt idx="13276">
                  <c:v>9.0890000000000004</c:v>
                </c:pt>
                <c:pt idx="13277">
                  <c:v>9.0890000000000004</c:v>
                </c:pt>
                <c:pt idx="13278">
                  <c:v>9.0640000000000001</c:v>
                </c:pt>
                <c:pt idx="13279">
                  <c:v>9.0640000000000001</c:v>
                </c:pt>
                <c:pt idx="13280">
                  <c:v>9.0399999999999991</c:v>
                </c:pt>
                <c:pt idx="13281">
                  <c:v>9.0399999999999991</c:v>
                </c:pt>
                <c:pt idx="13282">
                  <c:v>9.0399999999999991</c:v>
                </c:pt>
                <c:pt idx="13283">
                  <c:v>9.0399999999999991</c:v>
                </c:pt>
                <c:pt idx="13284">
                  <c:v>9.0399999999999991</c:v>
                </c:pt>
                <c:pt idx="13285">
                  <c:v>9.0150000000000006</c:v>
                </c:pt>
                <c:pt idx="13286">
                  <c:v>9.0150000000000006</c:v>
                </c:pt>
                <c:pt idx="13287">
                  <c:v>9.0150000000000006</c:v>
                </c:pt>
                <c:pt idx="13288">
                  <c:v>9.0150000000000006</c:v>
                </c:pt>
                <c:pt idx="13289">
                  <c:v>9.0150000000000006</c:v>
                </c:pt>
                <c:pt idx="13290">
                  <c:v>8.99</c:v>
                </c:pt>
                <c:pt idx="13291">
                  <c:v>8.99</c:v>
                </c:pt>
                <c:pt idx="13292">
                  <c:v>8.99</c:v>
                </c:pt>
                <c:pt idx="13293">
                  <c:v>8.99</c:v>
                </c:pt>
                <c:pt idx="13294">
                  <c:v>8.99</c:v>
                </c:pt>
                <c:pt idx="13295">
                  <c:v>8.99</c:v>
                </c:pt>
                <c:pt idx="13296">
                  <c:v>8.99</c:v>
                </c:pt>
                <c:pt idx="13297">
                  <c:v>8.99</c:v>
                </c:pt>
                <c:pt idx="13298">
                  <c:v>8.99</c:v>
                </c:pt>
                <c:pt idx="13299">
                  <c:v>8.99</c:v>
                </c:pt>
                <c:pt idx="13300">
                  <c:v>8.9649999999999999</c:v>
                </c:pt>
                <c:pt idx="13301">
                  <c:v>8.9649999999999999</c:v>
                </c:pt>
                <c:pt idx="13302">
                  <c:v>8.9410000000000007</c:v>
                </c:pt>
                <c:pt idx="13303">
                  <c:v>8.9410000000000007</c:v>
                </c:pt>
                <c:pt idx="13304">
                  <c:v>8.9410000000000007</c:v>
                </c:pt>
                <c:pt idx="13305">
                  <c:v>8.9410000000000007</c:v>
                </c:pt>
                <c:pt idx="13306">
                  <c:v>8.9410000000000007</c:v>
                </c:pt>
                <c:pt idx="13307">
                  <c:v>8.9410000000000007</c:v>
                </c:pt>
                <c:pt idx="13308">
                  <c:v>8.9410000000000007</c:v>
                </c:pt>
                <c:pt idx="13309">
                  <c:v>8.9160000000000004</c:v>
                </c:pt>
                <c:pt idx="13310">
                  <c:v>8.9160000000000004</c:v>
                </c:pt>
                <c:pt idx="13311">
                  <c:v>8.9160000000000004</c:v>
                </c:pt>
                <c:pt idx="13312">
                  <c:v>8.9160000000000004</c:v>
                </c:pt>
                <c:pt idx="13313">
                  <c:v>8.9160000000000004</c:v>
                </c:pt>
                <c:pt idx="13314">
                  <c:v>8.891</c:v>
                </c:pt>
                <c:pt idx="13315">
                  <c:v>8.9160000000000004</c:v>
                </c:pt>
                <c:pt idx="13316">
                  <c:v>8.9160000000000004</c:v>
                </c:pt>
                <c:pt idx="13317">
                  <c:v>8.9160000000000004</c:v>
                </c:pt>
                <c:pt idx="13318">
                  <c:v>8.9160000000000004</c:v>
                </c:pt>
                <c:pt idx="13319">
                  <c:v>8.9160000000000004</c:v>
                </c:pt>
                <c:pt idx="13320">
                  <c:v>8.9160000000000004</c:v>
                </c:pt>
                <c:pt idx="13321">
                  <c:v>8.9160000000000004</c:v>
                </c:pt>
                <c:pt idx="13322">
                  <c:v>8.9160000000000004</c:v>
                </c:pt>
                <c:pt idx="13323">
                  <c:v>8.9410000000000007</c:v>
                </c:pt>
                <c:pt idx="13324">
                  <c:v>8.9410000000000007</c:v>
                </c:pt>
                <c:pt idx="13325">
                  <c:v>8.9410000000000007</c:v>
                </c:pt>
                <c:pt idx="13326">
                  <c:v>8.9410000000000007</c:v>
                </c:pt>
                <c:pt idx="13327">
                  <c:v>8.9649999999999999</c:v>
                </c:pt>
                <c:pt idx="13328">
                  <c:v>8.9649999999999999</c:v>
                </c:pt>
                <c:pt idx="13329">
                  <c:v>8.9649999999999999</c:v>
                </c:pt>
                <c:pt idx="13330">
                  <c:v>8.99</c:v>
                </c:pt>
                <c:pt idx="13331">
                  <c:v>8.99</c:v>
                </c:pt>
                <c:pt idx="13332">
                  <c:v>9.0150000000000006</c:v>
                </c:pt>
                <c:pt idx="13333">
                  <c:v>9.0399999999999991</c:v>
                </c:pt>
                <c:pt idx="13334">
                  <c:v>9.0399999999999991</c:v>
                </c:pt>
                <c:pt idx="13335">
                  <c:v>9.0640000000000001</c:v>
                </c:pt>
                <c:pt idx="13336">
                  <c:v>9.0890000000000004</c:v>
                </c:pt>
                <c:pt idx="13337">
                  <c:v>9.1140000000000008</c:v>
                </c:pt>
                <c:pt idx="13338">
                  <c:v>9.1630000000000003</c:v>
                </c:pt>
                <c:pt idx="13339">
                  <c:v>9.2129999999999992</c:v>
                </c:pt>
                <c:pt idx="13340">
                  <c:v>9.2379999999999995</c:v>
                </c:pt>
                <c:pt idx="13341">
                  <c:v>9.2379999999999995</c:v>
                </c:pt>
                <c:pt idx="13342">
                  <c:v>9.2620000000000005</c:v>
                </c:pt>
                <c:pt idx="13343">
                  <c:v>9.2379999999999995</c:v>
                </c:pt>
                <c:pt idx="13344">
                  <c:v>9.2620000000000005</c:v>
                </c:pt>
                <c:pt idx="13345">
                  <c:v>9.2870000000000008</c:v>
                </c:pt>
                <c:pt idx="13346">
                  <c:v>9.2379999999999995</c:v>
                </c:pt>
                <c:pt idx="13347">
                  <c:v>9.2129999999999992</c:v>
                </c:pt>
                <c:pt idx="13348">
                  <c:v>9.1880000000000006</c:v>
                </c:pt>
                <c:pt idx="13349">
                  <c:v>9.1630000000000003</c:v>
                </c:pt>
                <c:pt idx="13350">
                  <c:v>9.1880000000000006</c:v>
                </c:pt>
                <c:pt idx="13351">
                  <c:v>9.1880000000000006</c:v>
                </c:pt>
                <c:pt idx="13352">
                  <c:v>9.1880000000000006</c:v>
                </c:pt>
                <c:pt idx="13353">
                  <c:v>9.2379999999999995</c:v>
                </c:pt>
                <c:pt idx="13354">
                  <c:v>9.2870000000000008</c:v>
                </c:pt>
                <c:pt idx="13355">
                  <c:v>9.3119999999999994</c:v>
                </c:pt>
                <c:pt idx="13356">
                  <c:v>9.2870000000000008</c:v>
                </c:pt>
                <c:pt idx="13357">
                  <c:v>9.3360000000000003</c:v>
                </c:pt>
                <c:pt idx="13358">
                  <c:v>9.3360000000000003</c:v>
                </c:pt>
                <c:pt idx="13359">
                  <c:v>9.3119999999999994</c:v>
                </c:pt>
                <c:pt idx="13360">
                  <c:v>9.2870000000000008</c:v>
                </c:pt>
                <c:pt idx="13361">
                  <c:v>9.2620000000000005</c:v>
                </c:pt>
                <c:pt idx="13362">
                  <c:v>9.2379999999999995</c:v>
                </c:pt>
                <c:pt idx="13363">
                  <c:v>9.2129999999999992</c:v>
                </c:pt>
                <c:pt idx="13364">
                  <c:v>9.1880000000000006</c:v>
                </c:pt>
                <c:pt idx="13365">
                  <c:v>9.1630000000000003</c:v>
                </c:pt>
                <c:pt idx="13366">
                  <c:v>9.1389999999999993</c:v>
                </c:pt>
                <c:pt idx="13367">
                  <c:v>9.1140000000000008</c:v>
                </c:pt>
                <c:pt idx="13368">
                  <c:v>9.1140000000000008</c:v>
                </c:pt>
                <c:pt idx="13369">
                  <c:v>9.0890000000000004</c:v>
                </c:pt>
                <c:pt idx="13370">
                  <c:v>9.1140000000000008</c:v>
                </c:pt>
                <c:pt idx="13371">
                  <c:v>9.1630000000000003</c:v>
                </c:pt>
                <c:pt idx="13372">
                  <c:v>9.1389999999999993</c:v>
                </c:pt>
                <c:pt idx="13373">
                  <c:v>9.0890000000000004</c:v>
                </c:pt>
                <c:pt idx="13374">
                  <c:v>9.0640000000000001</c:v>
                </c:pt>
                <c:pt idx="13375">
                  <c:v>9.0399999999999991</c:v>
                </c:pt>
                <c:pt idx="13376">
                  <c:v>9.0640000000000001</c:v>
                </c:pt>
                <c:pt idx="13377">
                  <c:v>9.0640000000000001</c:v>
                </c:pt>
                <c:pt idx="13378">
                  <c:v>9.0399999999999991</c:v>
                </c:pt>
                <c:pt idx="13379">
                  <c:v>9.0399999999999991</c:v>
                </c:pt>
                <c:pt idx="13380">
                  <c:v>9.0399999999999991</c:v>
                </c:pt>
                <c:pt idx="13381">
                  <c:v>9.0150000000000006</c:v>
                </c:pt>
                <c:pt idx="13382">
                  <c:v>8.99</c:v>
                </c:pt>
                <c:pt idx="13383">
                  <c:v>8.99</c:v>
                </c:pt>
                <c:pt idx="13384">
                  <c:v>8.99</c:v>
                </c:pt>
                <c:pt idx="13385">
                  <c:v>8.99</c:v>
                </c:pt>
                <c:pt idx="13386">
                  <c:v>8.9649999999999999</c:v>
                </c:pt>
                <c:pt idx="13387">
                  <c:v>8.9649999999999999</c:v>
                </c:pt>
                <c:pt idx="13388">
                  <c:v>8.9649999999999999</c:v>
                </c:pt>
                <c:pt idx="13389">
                  <c:v>8.9649999999999999</c:v>
                </c:pt>
                <c:pt idx="13390">
                  <c:v>8.9649999999999999</c:v>
                </c:pt>
                <c:pt idx="13391">
                  <c:v>8.9649999999999999</c:v>
                </c:pt>
                <c:pt idx="13392">
                  <c:v>8.9649999999999999</c:v>
                </c:pt>
                <c:pt idx="13393">
                  <c:v>8.9410000000000007</c:v>
                </c:pt>
                <c:pt idx="13394">
                  <c:v>8.9410000000000007</c:v>
                </c:pt>
                <c:pt idx="13395">
                  <c:v>8.9410000000000007</c:v>
                </c:pt>
                <c:pt idx="13396">
                  <c:v>8.9410000000000007</c:v>
                </c:pt>
                <c:pt idx="13397">
                  <c:v>8.9410000000000007</c:v>
                </c:pt>
                <c:pt idx="13398">
                  <c:v>8.9410000000000007</c:v>
                </c:pt>
                <c:pt idx="13399">
                  <c:v>8.9410000000000007</c:v>
                </c:pt>
                <c:pt idx="13400">
                  <c:v>8.9410000000000007</c:v>
                </c:pt>
                <c:pt idx="13401">
                  <c:v>8.9410000000000007</c:v>
                </c:pt>
                <c:pt idx="13402">
                  <c:v>8.9410000000000007</c:v>
                </c:pt>
                <c:pt idx="13403">
                  <c:v>8.9410000000000007</c:v>
                </c:pt>
                <c:pt idx="13404">
                  <c:v>8.9410000000000007</c:v>
                </c:pt>
                <c:pt idx="13405">
                  <c:v>8.9410000000000007</c:v>
                </c:pt>
                <c:pt idx="13406">
                  <c:v>8.9410000000000007</c:v>
                </c:pt>
                <c:pt idx="13407">
                  <c:v>8.9410000000000007</c:v>
                </c:pt>
                <c:pt idx="13408">
                  <c:v>8.9410000000000007</c:v>
                </c:pt>
                <c:pt idx="13409">
                  <c:v>8.9410000000000007</c:v>
                </c:pt>
                <c:pt idx="13410">
                  <c:v>8.9160000000000004</c:v>
                </c:pt>
                <c:pt idx="13411">
                  <c:v>8.9160000000000004</c:v>
                </c:pt>
                <c:pt idx="13412">
                  <c:v>8.9160000000000004</c:v>
                </c:pt>
                <c:pt idx="13413">
                  <c:v>8.9160000000000004</c:v>
                </c:pt>
                <c:pt idx="13414">
                  <c:v>8.9160000000000004</c:v>
                </c:pt>
                <c:pt idx="13415">
                  <c:v>8.9160000000000004</c:v>
                </c:pt>
                <c:pt idx="13416">
                  <c:v>8.9160000000000004</c:v>
                </c:pt>
                <c:pt idx="13417">
                  <c:v>8.9160000000000004</c:v>
                </c:pt>
                <c:pt idx="13418">
                  <c:v>8.9160000000000004</c:v>
                </c:pt>
                <c:pt idx="13419">
                  <c:v>8.9410000000000007</c:v>
                </c:pt>
                <c:pt idx="13420">
                  <c:v>8.9410000000000007</c:v>
                </c:pt>
                <c:pt idx="13421">
                  <c:v>8.9410000000000007</c:v>
                </c:pt>
                <c:pt idx="13422">
                  <c:v>8.9410000000000007</c:v>
                </c:pt>
                <c:pt idx="13423">
                  <c:v>8.9410000000000007</c:v>
                </c:pt>
                <c:pt idx="13424">
                  <c:v>8.9649999999999999</c:v>
                </c:pt>
                <c:pt idx="13425">
                  <c:v>8.9649999999999999</c:v>
                </c:pt>
                <c:pt idx="13426">
                  <c:v>8.99</c:v>
                </c:pt>
                <c:pt idx="13427">
                  <c:v>8.99</c:v>
                </c:pt>
                <c:pt idx="13428">
                  <c:v>9.0150000000000006</c:v>
                </c:pt>
                <c:pt idx="13429">
                  <c:v>9.0399999999999991</c:v>
                </c:pt>
                <c:pt idx="13430">
                  <c:v>9.0890000000000004</c:v>
                </c:pt>
                <c:pt idx="13431">
                  <c:v>9.1389999999999993</c:v>
                </c:pt>
                <c:pt idx="13432">
                  <c:v>9.1389999999999993</c:v>
                </c:pt>
                <c:pt idx="13433">
                  <c:v>9.1140000000000008</c:v>
                </c:pt>
                <c:pt idx="13434">
                  <c:v>9.1389999999999993</c:v>
                </c:pt>
                <c:pt idx="13435">
                  <c:v>9.1630000000000003</c:v>
                </c:pt>
                <c:pt idx="13436">
                  <c:v>9.1880000000000006</c:v>
                </c:pt>
                <c:pt idx="13437">
                  <c:v>9.2379999999999995</c:v>
                </c:pt>
                <c:pt idx="13438">
                  <c:v>9.2379999999999995</c:v>
                </c:pt>
                <c:pt idx="13439">
                  <c:v>9.2129999999999992</c:v>
                </c:pt>
                <c:pt idx="13440">
                  <c:v>9.2129999999999992</c:v>
                </c:pt>
                <c:pt idx="13441">
                  <c:v>9.1880000000000006</c:v>
                </c:pt>
                <c:pt idx="13442">
                  <c:v>9.1880000000000006</c:v>
                </c:pt>
                <c:pt idx="13443">
                  <c:v>9.1630000000000003</c:v>
                </c:pt>
                <c:pt idx="13444">
                  <c:v>9.1880000000000006</c:v>
                </c:pt>
                <c:pt idx="13445">
                  <c:v>9.1880000000000006</c:v>
                </c:pt>
                <c:pt idx="13446">
                  <c:v>9.2379999999999995</c:v>
                </c:pt>
                <c:pt idx="13447">
                  <c:v>9.2379999999999995</c:v>
                </c:pt>
                <c:pt idx="13448">
                  <c:v>9.2379999999999995</c:v>
                </c:pt>
                <c:pt idx="13449">
                  <c:v>9.2129999999999992</c:v>
                </c:pt>
                <c:pt idx="13450">
                  <c:v>9.1880000000000006</c:v>
                </c:pt>
                <c:pt idx="13451">
                  <c:v>9.1880000000000006</c:v>
                </c:pt>
                <c:pt idx="13452">
                  <c:v>9.1880000000000006</c:v>
                </c:pt>
                <c:pt idx="13453">
                  <c:v>9.2129999999999992</c:v>
                </c:pt>
                <c:pt idx="13454">
                  <c:v>9.2379999999999995</c:v>
                </c:pt>
                <c:pt idx="13455">
                  <c:v>9.1880000000000006</c:v>
                </c:pt>
                <c:pt idx="13456">
                  <c:v>9.1630000000000003</c:v>
                </c:pt>
                <c:pt idx="13457">
                  <c:v>9.1389999999999993</c:v>
                </c:pt>
                <c:pt idx="13458">
                  <c:v>9.1389999999999993</c:v>
                </c:pt>
                <c:pt idx="13459">
                  <c:v>9.1880000000000006</c:v>
                </c:pt>
                <c:pt idx="13460">
                  <c:v>9.1880000000000006</c:v>
                </c:pt>
                <c:pt idx="13461">
                  <c:v>9.1630000000000003</c:v>
                </c:pt>
                <c:pt idx="13462">
                  <c:v>9.1389999999999993</c:v>
                </c:pt>
                <c:pt idx="13463">
                  <c:v>9.1389999999999993</c:v>
                </c:pt>
                <c:pt idx="13464">
                  <c:v>9.1389999999999993</c:v>
                </c:pt>
                <c:pt idx="13465">
                  <c:v>9.1389999999999993</c:v>
                </c:pt>
                <c:pt idx="13466">
                  <c:v>9.1389999999999993</c:v>
                </c:pt>
                <c:pt idx="13467">
                  <c:v>9.1140000000000008</c:v>
                </c:pt>
                <c:pt idx="13468">
                  <c:v>9.1140000000000008</c:v>
                </c:pt>
                <c:pt idx="13469">
                  <c:v>9.1140000000000008</c:v>
                </c:pt>
                <c:pt idx="13470">
                  <c:v>9.0890000000000004</c:v>
                </c:pt>
                <c:pt idx="13471">
                  <c:v>9.0890000000000004</c:v>
                </c:pt>
                <c:pt idx="13472">
                  <c:v>9.0640000000000001</c:v>
                </c:pt>
                <c:pt idx="13473">
                  <c:v>9.0890000000000004</c:v>
                </c:pt>
                <c:pt idx="13474">
                  <c:v>9.0640000000000001</c:v>
                </c:pt>
                <c:pt idx="13475">
                  <c:v>9.0399999999999991</c:v>
                </c:pt>
                <c:pt idx="13476">
                  <c:v>9.0399999999999991</c:v>
                </c:pt>
                <c:pt idx="13477">
                  <c:v>9.0399999999999991</c:v>
                </c:pt>
                <c:pt idx="13478">
                  <c:v>9.0399999999999991</c:v>
                </c:pt>
                <c:pt idx="13479">
                  <c:v>9.0150000000000006</c:v>
                </c:pt>
                <c:pt idx="13480">
                  <c:v>9.0150000000000006</c:v>
                </c:pt>
                <c:pt idx="13481">
                  <c:v>9.0150000000000006</c:v>
                </c:pt>
                <c:pt idx="13482">
                  <c:v>9.0150000000000006</c:v>
                </c:pt>
                <c:pt idx="13483">
                  <c:v>9.0150000000000006</c:v>
                </c:pt>
                <c:pt idx="13484">
                  <c:v>9.0150000000000006</c:v>
                </c:pt>
                <c:pt idx="13485">
                  <c:v>9.0150000000000006</c:v>
                </c:pt>
                <c:pt idx="13486">
                  <c:v>9.0150000000000006</c:v>
                </c:pt>
                <c:pt idx="13487">
                  <c:v>8.99</c:v>
                </c:pt>
                <c:pt idx="13488">
                  <c:v>8.99</c:v>
                </c:pt>
                <c:pt idx="13489">
                  <c:v>8.99</c:v>
                </c:pt>
                <c:pt idx="13490">
                  <c:v>8.99</c:v>
                </c:pt>
                <c:pt idx="13491">
                  <c:v>8.99</c:v>
                </c:pt>
                <c:pt idx="13492">
                  <c:v>8.99</c:v>
                </c:pt>
                <c:pt idx="13493">
                  <c:v>8.99</c:v>
                </c:pt>
                <c:pt idx="13494">
                  <c:v>8.9649999999999999</c:v>
                </c:pt>
                <c:pt idx="13495">
                  <c:v>8.9649999999999999</c:v>
                </c:pt>
                <c:pt idx="13496">
                  <c:v>8.9649999999999999</c:v>
                </c:pt>
                <c:pt idx="13497">
                  <c:v>8.9649999999999999</c:v>
                </c:pt>
                <c:pt idx="13498">
                  <c:v>8.9649999999999999</c:v>
                </c:pt>
                <c:pt idx="13499">
                  <c:v>8.9649999999999999</c:v>
                </c:pt>
                <c:pt idx="13500">
                  <c:v>8.9649999999999999</c:v>
                </c:pt>
                <c:pt idx="13501">
                  <c:v>8.9649999999999999</c:v>
                </c:pt>
                <c:pt idx="13502">
                  <c:v>8.9649999999999999</c:v>
                </c:pt>
                <c:pt idx="13503">
                  <c:v>8.9649999999999999</c:v>
                </c:pt>
                <c:pt idx="13504">
                  <c:v>8.9649999999999999</c:v>
                </c:pt>
                <c:pt idx="13505">
                  <c:v>8.9649999999999999</c:v>
                </c:pt>
                <c:pt idx="13506">
                  <c:v>8.9649999999999999</c:v>
                </c:pt>
                <c:pt idx="13507">
                  <c:v>8.9649999999999999</c:v>
                </c:pt>
                <c:pt idx="13508">
                  <c:v>8.9649999999999999</c:v>
                </c:pt>
                <c:pt idx="13509">
                  <c:v>8.9649999999999999</c:v>
                </c:pt>
                <c:pt idx="13510">
                  <c:v>8.9649999999999999</c:v>
                </c:pt>
                <c:pt idx="13511">
                  <c:v>8.9649999999999999</c:v>
                </c:pt>
                <c:pt idx="13512">
                  <c:v>8.9649999999999999</c:v>
                </c:pt>
                <c:pt idx="13513">
                  <c:v>8.9649999999999999</c:v>
                </c:pt>
                <c:pt idx="13514">
                  <c:v>8.9649999999999999</c:v>
                </c:pt>
                <c:pt idx="13515">
                  <c:v>8.9649999999999999</c:v>
                </c:pt>
                <c:pt idx="13516">
                  <c:v>8.9649999999999999</c:v>
                </c:pt>
                <c:pt idx="13517">
                  <c:v>8.99</c:v>
                </c:pt>
                <c:pt idx="13518">
                  <c:v>8.99</c:v>
                </c:pt>
                <c:pt idx="13519">
                  <c:v>8.99</c:v>
                </c:pt>
                <c:pt idx="13520">
                  <c:v>9.0150000000000006</c:v>
                </c:pt>
                <c:pt idx="13521">
                  <c:v>9.0150000000000006</c:v>
                </c:pt>
                <c:pt idx="13522">
                  <c:v>9.0399999999999991</c:v>
                </c:pt>
                <c:pt idx="13523">
                  <c:v>9.0399999999999991</c:v>
                </c:pt>
                <c:pt idx="13524">
                  <c:v>9.0399999999999991</c:v>
                </c:pt>
                <c:pt idx="13525">
                  <c:v>9.0399999999999991</c:v>
                </c:pt>
                <c:pt idx="13526">
                  <c:v>9.0399999999999991</c:v>
                </c:pt>
                <c:pt idx="13527">
                  <c:v>9.0399999999999991</c:v>
                </c:pt>
                <c:pt idx="13528">
                  <c:v>9.0399999999999991</c:v>
                </c:pt>
                <c:pt idx="13529">
                  <c:v>9.0640000000000001</c:v>
                </c:pt>
                <c:pt idx="13530">
                  <c:v>9.0890000000000004</c:v>
                </c:pt>
                <c:pt idx="13531">
                  <c:v>9.1140000000000008</c:v>
                </c:pt>
                <c:pt idx="13532">
                  <c:v>9.1389999999999993</c:v>
                </c:pt>
                <c:pt idx="13533">
                  <c:v>9.1389999999999993</c:v>
                </c:pt>
                <c:pt idx="13534">
                  <c:v>9.1389999999999993</c:v>
                </c:pt>
                <c:pt idx="13535">
                  <c:v>9.1389999999999993</c:v>
                </c:pt>
                <c:pt idx="13536">
                  <c:v>9.1630000000000003</c:v>
                </c:pt>
                <c:pt idx="13537">
                  <c:v>9.2129999999999992</c:v>
                </c:pt>
                <c:pt idx="13538">
                  <c:v>9.2129999999999992</c:v>
                </c:pt>
                <c:pt idx="13539">
                  <c:v>9.2129999999999992</c:v>
                </c:pt>
                <c:pt idx="13540">
                  <c:v>9.1880000000000006</c:v>
                </c:pt>
                <c:pt idx="13541">
                  <c:v>9.1880000000000006</c:v>
                </c:pt>
                <c:pt idx="13542">
                  <c:v>9.1880000000000006</c:v>
                </c:pt>
                <c:pt idx="13543">
                  <c:v>9.2129999999999992</c:v>
                </c:pt>
                <c:pt idx="13544">
                  <c:v>9.1880000000000006</c:v>
                </c:pt>
                <c:pt idx="13545">
                  <c:v>9.1880000000000006</c:v>
                </c:pt>
                <c:pt idx="13546">
                  <c:v>9.2129999999999992</c:v>
                </c:pt>
                <c:pt idx="13547">
                  <c:v>9.2379999999999995</c:v>
                </c:pt>
                <c:pt idx="13548">
                  <c:v>9.2379999999999995</c:v>
                </c:pt>
                <c:pt idx="13549">
                  <c:v>9.2620000000000005</c:v>
                </c:pt>
                <c:pt idx="13550">
                  <c:v>9.2379999999999995</c:v>
                </c:pt>
                <c:pt idx="13551">
                  <c:v>9.2379999999999995</c:v>
                </c:pt>
                <c:pt idx="13552">
                  <c:v>9.2379999999999995</c:v>
                </c:pt>
                <c:pt idx="13553">
                  <c:v>9.2379999999999995</c:v>
                </c:pt>
                <c:pt idx="13554">
                  <c:v>9.2620000000000005</c:v>
                </c:pt>
                <c:pt idx="13555">
                  <c:v>9.2870000000000008</c:v>
                </c:pt>
                <c:pt idx="13556">
                  <c:v>9.2870000000000008</c:v>
                </c:pt>
                <c:pt idx="13557">
                  <c:v>9.2379999999999995</c:v>
                </c:pt>
                <c:pt idx="13558">
                  <c:v>9.2870000000000008</c:v>
                </c:pt>
                <c:pt idx="13559">
                  <c:v>9.2870000000000008</c:v>
                </c:pt>
                <c:pt idx="13560">
                  <c:v>9.2620000000000005</c:v>
                </c:pt>
                <c:pt idx="13561">
                  <c:v>9.2129999999999992</c:v>
                </c:pt>
                <c:pt idx="13562">
                  <c:v>9.1880000000000006</c:v>
                </c:pt>
                <c:pt idx="13563">
                  <c:v>9.1880000000000006</c:v>
                </c:pt>
                <c:pt idx="13564">
                  <c:v>9.2129999999999992</c:v>
                </c:pt>
                <c:pt idx="13565">
                  <c:v>9.1389999999999993</c:v>
                </c:pt>
                <c:pt idx="13566">
                  <c:v>9.1389999999999993</c:v>
                </c:pt>
                <c:pt idx="13567">
                  <c:v>9.1140000000000008</c:v>
                </c:pt>
                <c:pt idx="13568">
                  <c:v>9.0890000000000004</c:v>
                </c:pt>
                <c:pt idx="13569">
                  <c:v>9.0640000000000001</c:v>
                </c:pt>
                <c:pt idx="13570">
                  <c:v>9.0640000000000001</c:v>
                </c:pt>
                <c:pt idx="13571">
                  <c:v>9.0399999999999991</c:v>
                </c:pt>
                <c:pt idx="13572">
                  <c:v>9.0399999999999991</c:v>
                </c:pt>
                <c:pt idx="13573">
                  <c:v>9.0399999999999991</c:v>
                </c:pt>
                <c:pt idx="13574">
                  <c:v>9.0150000000000006</c:v>
                </c:pt>
                <c:pt idx="13575">
                  <c:v>9.0150000000000006</c:v>
                </c:pt>
                <c:pt idx="13576">
                  <c:v>9.0399999999999991</c:v>
                </c:pt>
                <c:pt idx="13577">
                  <c:v>9.0399999999999991</c:v>
                </c:pt>
                <c:pt idx="13578">
                  <c:v>9.0399999999999991</c:v>
                </c:pt>
                <c:pt idx="13579">
                  <c:v>9.0150000000000006</c:v>
                </c:pt>
                <c:pt idx="13580">
                  <c:v>8.99</c:v>
                </c:pt>
                <c:pt idx="13581">
                  <c:v>8.99</c:v>
                </c:pt>
                <c:pt idx="13582">
                  <c:v>8.99</c:v>
                </c:pt>
                <c:pt idx="13583">
                  <c:v>8.99</c:v>
                </c:pt>
                <c:pt idx="13584">
                  <c:v>8.99</c:v>
                </c:pt>
                <c:pt idx="13585">
                  <c:v>8.99</c:v>
                </c:pt>
                <c:pt idx="13586">
                  <c:v>8.9649999999999999</c:v>
                </c:pt>
                <c:pt idx="13587">
                  <c:v>8.9649999999999999</c:v>
                </c:pt>
                <c:pt idx="13588">
                  <c:v>8.9649999999999999</c:v>
                </c:pt>
                <c:pt idx="13589">
                  <c:v>8.9649999999999999</c:v>
                </c:pt>
                <c:pt idx="13590">
                  <c:v>8.9649999999999999</c:v>
                </c:pt>
                <c:pt idx="13591">
                  <c:v>8.9649999999999999</c:v>
                </c:pt>
                <c:pt idx="13592">
                  <c:v>8.9410000000000007</c:v>
                </c:pt>
                <c:pt idx="13593">
                  <c:v>8.9410000000000007</c:v>
                </c:pt>
                <c:pt idx="13594">
                  <c:v>8.9410000000000007</c:v>
                </c:pt>
                <c:pt idx="13595">
                  <c:v>8.9410000000000007</c:v>
                </c:pt>
                <c:pt idx="13596">
                  <c:v>8.9410000000000007</c:v>
                </c:pt>
                <c:pt idx="13597">
                  <c:v>8.9410000000000007</c:v>
                </c:pt>
                <c:pt idx="13598">
                  <c:v>8.9160000000000004</c:v>
                </c:pt>
                <c:pt idx="13599">
                  <c:v>8.9410000000000007</c:v>
                </c:pt>
                <c:pt idx="13600">
                  <c:v>8.9410000000000007</c:v>
                </c:pt>
                <c:pt idx="13601">
                  <c:v>8.9160000000000004</c:v>
                </c:pt>
                <c:pt idx="13602">
                  <c:v>8.9160000000000004</c:v>
                </c:pt>
                <c:pt idx="13603">
                  <c:v>8.9160000000000004</c:v>
                </c:pt>
                <c:pt idx="13604">
                  <c:v>8.9410000000000007</c:v>
                </c:pt>
                <c:pt idx="13605">
                  <c:v>8.9410000000000007</c:v>
                </c:pt>
                <c:pt idx="13606">
                  <c:v>8.9410000000000007</c:v>
                </c:pt>
                <c:pt idx="13607">
                  <c:v>8.9410000000000007</c:v>
                </c:pt>
                <c:pt idx="13608">
                  <c:v>8.9160000000000004</c:v>
                </c:pt>
                <c:pt idx="13609">
                  <c:v>8.9160000000000004</c:v>
                </c:pt>
                <c:pt idx="13610">
                  <c:v>8.9160000000000004</c:v>
                </c:pt>
                <c:pt idx="13611">
                  <c:v>8.9160000000000004</c:v>
                </c:pt>
                <c:pt idx="13612">
                  <c:v>8.9160000000000004</c:v>
                </c:pt>
                <c:pt idx="13613">
                  <c:v>8.9160000000000004</c:v>
                </c:pt>
                <c:pt idx="13614">
                  <c:v>8.9160000000000004</c:v>
                </c:pt>
                <c:pt idx="13615">
                  <c:v>8.9410000000000007</c:v>
                </c:pt>
                <c:pt idx="13616">
                  <c:v>8.9649999999999999</c:v>
                </c:pt>
                <c:pt idx="13617">
                  <c:v>8.99</c:v>
                </c:pt>
                <c:pt idx="13618">
                  <c:v>9.0399999999999991</c:v>
                </c:pt>
                <c:pt idx="13619">
                  <c:v>9.1389999999999993</c:v>
                </c:pt>
                <c:pt idx="13620">
                  <c:v>9.1880000000000006</c:v>
                </c:pt>
                <c:pt idx="13621">
                  <c:v>9.2620000000000005</c:v>
                </c:pt>
                <c:pt idx="13622">
                  <c:v>9.3119999999999994</c:v>
                </c:pt>
                <c:pt idx="13623">
                  <c:v>9.3610000000000007</c:v>
                </c:pt>
                <c:pt idx="13624">
                  <c:v>9.41</c:v>
                </c:pt>
                <c:pt idx="13625">
                  <c:v>9.4600000000000009</c:v>
                </c:pt>
                <c:pt idx="13626">
                  <c:v>9.5090000000000003</c:v>
                </c:pt>
                <c:pt idx="13627">
                  <c:v>9.5579999999999998</c:v>
                </c:pt>
                <c:pt idx="13628">
                  <c:v>9.6319999999999997</c:v>
                </c:pt>
                <c:pt idx="13629">
                  <c:v>9.6319999999999997</c:v>
                </c:pt>
                <c:pt idx="13630">
                  <c:v>9.5579999999999998</c:v>
                </c:pt>
                <c:pt idx="13631">
                  <c:v>9.5830000000000002</c:v>
                </c:pt>
                <c:pt idx="13632">
                  <c:v>9.4849999999999994</c:v>
                </c:pt>
                <c:pt idx="13633">
                  <c:v>9.4350000000000005</c:v>
                </c:pt>
                <c:pt idx="13634">
                  <c:v>9.3859999999999992</c:v>
                </c:pt>
                <c:pt idx="13635">
                  <c:v>9.3610000000000007</c:v>
                </c:pt>
                <c:pt idx="13636">
                  <c:v>9.3859999999999992</c:v>
                </c:pt>
                <c:pt idx="13637">
                  <c:v>9.4849999999999994</c:v>
                </c:pt>
                <c:pt idx="13638">
                  <c:v>9.4350000000000005</c:v>
                </c:pt>
                <c:pt idx="13639">
                  <c:v>9.3859999999999992</c:v>
                </c:pt>
                <c:pt idx="13640">
                  <c:v>9.41</c:v>
                </c:pt>
                <c:pt idx="13641">
                  <c:v>9.4849999999999994</c:v>
                </c:pt>
                <c:pt idx="13642">
                  <c:v>9.6080000000000005</c:v>
                </c:pt>
                <c:pt idx="13643">
                  <c:v>9.6820000000000004</c:v>
                </c:pt>
                <c:pt idx="13644">
                  <c:v>9.657</c:v>
                </c:pt>
                <c:pt idx="13645">
                  <c:v>9.6820000000000004</c:v>
                </c:pt>
                <c:pt idx="13646">
                  <c:v>9.7059999999999995</c:v>
                </c:pt>
                <c:pt idx="13647">
                  <c:v>9.657</c:v>
                </c:pt>
                <c:pt idx="13648">
                  <c:v>9.6319999999999997</c:v>
                </c:pt>
                <c:pt idx="13649">
                  <c:v>9.6319999999999997</c:v>
                </c:pt>
                <c:pt idx="13650">
                  <c:v>9.5830000000000002</c:v>
                </c:pt>
                <c:pt idx="13651">
                  <c:v>9.5090000000000003</c:v>
                </c:pt>
                <c:pt idx="13652">
                  <c:v>9.4600000000000009</c:v>
                </c:pt>
                <c:pt idx="13653">
                  <c:v>9.4350000000000005</c:v>
                </c:pt>
                <c:pt idx="13654">
                  <c:v>9.4350000000000005</c:v>
                </c:pt>
                <c:pt idx="13655">
                  <c:v>9.4350000000000005</c:v>
                </c:pt>
                <c:pt idx="13656">
                  <c:v>9.41</c:v>
                </c:pt>
                <c:pt idx="13657">
                  <c:v>9.3859999999999992</c:v>
                </c:pt>
                <c:pt idx="13658">
                  <c:v>9.41</c:v>
                </c:pt>
                <c:pt idx="13659">
                  <c:v>9.4350000000000005</c:v>
                </c:pt>
                <c:pt idx="13660">
                  <c:v>9.41</c:v>
                </c:pt>
                <c:pt idx="13661">
                  <c:v>9.3610000000000007</c:v>
                </c:pt>
                <c:pt idx="13662">
                  <c:v>9.2870000000000008</c:v>
                </c:pt>
                <c:pt idx="13663">
                  <c:v>9.2620000000000005</c:v>
                </c:pt>
                <c:pt idx="13664">
                  <c:v>9.2379999999999995</c:v>
                </c:pt>
                <c:pt idx="13665">
                  <c:v>9.2379999999999995</c:v>
                </c:pt>
                <c:pt idx="13666">
                  <c:v>9.2379999999999995</c:v>
                </c:pt>
                <c:pt idx="13667">
                  <c:v>9.2379999999999995</c:v>
                </c:pt>
                <c:pt idx="13668">
                  <c:v>9.2129999999999992</c:v>
                </c:pt>
                <c:pt idx="13669">
                  <c:v>9.2129999999999992</c:v>
                </c:pt>
                <c:pt idx="13670">
                  <c:v>9.2379999999999995</c:v>
                </c:pt>
                <c:pt idx="13671">
                  <c:v>9.2379999999999995</c:v>
                </c:pt>
                <c:pt idx="13672">
                  <c:v>9.2379999999999995</c:v>
                </c:pt>
                <c:pt idx="13673">
                  <c:v>9.2129999999999992</c:v>
                </c:pt>
                <c:pt idx="13674">
                  <c:v>9.1880000000000006</c:v>
                </c:pt>
                <c:pt idx="13675">
                  <c:v>9.1630000000000003</c:v>
                </c:pt>
                <c:pt idx="13676">
                  <c:v>9.1389999999999993</c:v>
                </c:pt>
                <c:pt idx="13677">
                  <c:v>9.1389999999999993</c:v>
                </c:pt>
                <c:pt idx="13678">
                  <c:v>9.1140000000000008</c:v>
                </c:pt>
                <c:pt idx="13679">
                  <c:v>9.1140000000000008</c:v>
                </c:pt>
                <c:pt idx="13680">
                  <c:v>9.1140000000000008</c:v>
                </c:pt>
                <c:pt idx="13681">
                  <c:v>9.1140000000000008</c:v>
                </c:pt>
                <c:pt idx="13682">
                  <c:v>9.1140000000000008</c:v>
                </c:pt>
                <c:pt idx="13683">
                  <c:v>9.0890000000000004</c:v>
                </c:pt>
                <c:pt idx="13684">
                  <c:v>9.0890000000000004</c:v>
                </c:pt>
                <c:pt idx="13685">
                  <c:v>9.0890000000000004</c:v>
                </c:pt>
                <c:pt idx="13686">
                  <c:v>9.0640000000000001</c:v>
                </c:pt>
                <c:pt idx="13687">
                  <c:v>9.0640000000000001</c:v>
                </c:pt>
                <c:pt idx="13688">
                  <c:v>9.0399999999999991</c:v>
                </c:pt>
                <c:pt idx="13689">
                  <c:v>9.0399999999999991</c:v>
                </c:pt>
                <c:pt idx="13690">
                  <c:v>9.0399999999999991</c:v>
                </c:pt>
                <c:pt idx="13691">
                  <c:v>9.0399999999999991</c:v>
                </c:pt>
                <c:pt idx="13692">
                  <c:v>9.0399999999999991</c:v>
                </c:pt>
                <c:pt idx="13693">
                  <c:v>9.0399999999999991</c:v>
                </c:pt>
                <c:pt idx="13694">
                  <c:v>9.0399999999999991</c:v>
                </c:pt>
                <c:pt idx="13695">
                  <c:v>9.0399999999999991</c:v>
                </c:pt>
                <c:pt idx="13696">
                  <c:v>9.0399999999999991</c:v>
                </c:pt>
                <c:pt idx="13697">
                  <c:v>9.0399999999999991</c:v>
                </c:pt>
                <c:pt idx="13698">
                  <c:v>9.0399999999999991</c:v>
                </c:pt>
                <c:pt idx="13699">
                  <c:v>9.0399999999999991</c:v>
                </c:pt>
                <c:pt idx="13700">
                  <c:v>9.0399999999999991</c:v>
                </c:pt>
                <c:pt idx="13701">
                  <c:v>9.0399999999999991</c:v>
                </c:pt>
                <c:pt idx="13702">
                  <c:v>9.0150000000000006</c:v>
                </c:pt>
                <c:pt idx="13703">
                  <c:v>9.0399999999999991</c:v>
                </c:pt>
                <c:pt idx="13704">
                  <c:v>9.0399999999999991</c:v>
                </c:pt>
                <c:pt idx="13705">
                  <c:v>9.0399999999999991</c:v>
                </c:pt>
                <c:pt idx="13706">
                  <c:v>9.0399999999999991</c:v>
                </c:pt>
                <c:pt idx="13707">
                  <c:v>9.0399999999999991</c:v>
                </c:pt>
                <c:pt idx="13708">
                  <c:v>9.0399999999999991</c:v>
                </c:pt>
                <c:pt idx="13709">
                  <c:v>9.0399999999999991</c:v>
                </c:pt>
                <c:pt idx="13710">
                  <c:v>9.0399999999999991</c:v>
                </c:pt>
                <c:pt idx="13711">
                  <c:v>9.0399999999999991</c:v>
                </c:pt>
                <c:pt idx="13712">
                  <c:v>9.0640000000000001</c:v>
                </c:pt>
                <c:pt idx="13713">
                  <c:v>9.0890000000000004</c:v>
                </c:pt>
                <c:pt idx="13714">
                  <c:v>9.1389999999999993</c:v>
                </c:pt>
                <c:pt idx="13715">
                  <c:v>9.2129999999999992</c:v>
                </c:pt>
                <c:pt idx="13716">
                  <c:v>9.2870000000000008</c:v>
                </c:pt>
                <c:pt idx="13717">
                  <c:v>9.3360000000000003</c:v>
                </c:pt>
                <c:pt idx="13718">
                  <c:v>9.3859999999999992</c:v>
                </c:pt>
                <c:pt idx="13719">
                  <c:v>9.4600000000000009</c:v>
                </c:pt>
                <c:pt idx="13720">
                  <c:v>9.5090000000000003</c:v>
                </c:pt>
                <c:pt idx="13721">
                  <c:v>9.5340000000000007</c:v>
                </c:pt>
                <c:pt idx="13722">
                  <c:v>9.5830000000000002</c:v>
                </c:pt>
                <c:pt idx="13723">
                  <c:v>9.6319999999999997</c:v>
                </c:pt>
                <c:pt idx="13724">
                  <c:v>9.657</c:v>
                </c:pt>
                <c:pt idx="13725">
                  <c:v>9.7059999999999995</c:v>
                </c:pt>
                <c:pt idx="13726">
                  <c:v>9.7309999999999999</c:v>
                </c:pt>
                <c:pt idx="13727">
                  <c:v>9.8290000000000006</c:v>
                </c:pt>
                <c:pt idx="13728">
                  <c:v>9.8789999999999996</c:v>
                </c:pt>
                <c:pt idx="13729">
                  <c:v>9.8789999999999996</c:v>
                </c:pt>
                <c:pt idx="13730">
                  <c:v>9.7560000000000002</c:v>
                </c:pt>
                <c:pt idx="13731">
                  <c:v>9.7799999999999994</c:v>
                </c:pt>
                <c:pt idx="13732">
                  <c:v>9.8539999999999992</c:v>
                </c:pt>
                <c:pt idx="13733">
                  <c:v>9.9280000000000008</c:v>
                </c:pt>
                <c:pt idx="13734">
                  <c:v>9.9770000000000003</c:v>
                </c:pt>
                <c:pt idx="13735">
                  <c:v>9.8789999999999996</c:v>
                </c:pt>
                <c:pt idx="13736">
                  <c:v>9.8290000000000006</c:v>
                </c:pt>
                <c:pt idx="13737">
                  <c:v>9.8290000000000006</c:v>
                </c:pt>
                <c:pt idx="13738">
                  <c:v>9.7309999999999999</c:v>
                </c:pt>
                <c:pt idx="13739">
                  <c:v>9.5830000000000002</c:v>
                </c:pt>
                <c:pt idx="13740">
                  <c:v>9.5090000000000003</c:v>
                </c:pt>
                <c:pt idx="13741">
                  <c:v>9.5090000000000003</c:v>
                </c:pt>
                <c:pt idx="13742">
                  <c:v>9.5340000000000007</c:v>
                </c:pt>
                <c:pt idx="13743">
                  <c:v>9.5579999999999998</c:v>
                </c:pt>
                <c:pt idx="13744">
                  <c:v>9.6319999999999997</c:v>
                </c:pt>
                <c:pt idx="13745">
                  <c:v>9.7309999999999999</c:v>
                </c:pt>
                <c:pt idx="13746">
                  <c:v>9.8290000000000006</c:v>
                </c:pt>
                <c:pt idx="13747">
                  <c:v>9.9280000000000008</c:v>
                </c:pt>
                <c:pt idx="13748">
                  <c:v>9.8290000000000006</c:v>
                </c:pt>
                <c:pt idx="13749">
                  <c:v>9.6820000000000004</c:v>
                </c:pt>
                <c:pt idx="13750">
                  <c:v>9.5340000000000007</c:v>
                </c:pt>
                <c:pt idx="13751">
                  <c:v>9.4350000000000005</c:v>
                </c:pt>
                <c:pt idx="13752">
                  <c:v>9.41</c:v>
                </c:pt>
                <c:pt idx="13753">
                  <c:v>9.3610000000000007</c:v>
                </c:pt>
                <c:pt idx="13754">
                  <c:v>9.3360000000000003</c:v>
                </c:pt>
                <c:pt idx="13755">
                  <c:v>9.3610000000000007</c:v>
                </c:pt>
                <c:pt idx="13756">
                  <c:v>9.3360000000000003</c:v>
                </c:pt>
                <c:pt idx="13757">
                  <c:v>9.2870000000000008</c:v>
                </c:pt>
                <c:pt idx="13758">
                  <c:v>9.2870000000000008</c:v>
                </c:pt>
                <c:pt idx="13759">
                  <c:v>9.3119999999999994</c:v>
                </c:pt>
                <c:pt idx="13760">
                  <c:v>9.3119999999999994</c:v>
                </c:pt>
                <c:pt idx="13761">
                  <c:v>9.2870000000000008</c:v>
                </c:pt>
                <c:pt idx="13762">
                  <c:v>9.2620000000000005</c:v>
                </c:pt>
                <c:pt idx="13763">
                  <c:v>9.2129999999999992</c:v>
                </c:pt>
                <c:pt idx="13764">
                  <c:v>9.1880000000000006</c:v>
                </c:pt>
                <c:pt idx="13765">
                  <c:v>9.1880000000000006</c:v>
                </c:pt>
                <c:pt idx="13766">
                  <c:v>9.1880000000000006</c:v>
                </c:pt>
                <c:pt idx="13767">
                  <c:v>9.1880000000000006</c:v>
                </c:pt>
                <c:pt idx="13768">
                  <c:v>9.1880000000000006</c:v>
                </c:pt>
                <c:pt idx="13769">
                  <c:v>9.1880000000000006</c:v>
                </c:pt>
                <c:pt idx="13770">
                  <c:v>9.1630000000000003</c:v>
                </c:pt>
                <c:pt idx="13771">
                  <c:v>9.1389999999999993</c:v>
                </c:pt>
                <c:pt idx="13772">
                  <c:v>9.1389999999999993</c:v>
                </c:pt>
                <c:pt idx="13773">
                  <c:v>9.1389999999999993</c:v>
                </c:pt>
                <c:pt idx="13774">
                  <c:v>9.1389999999999993</c:v>
                </c:pt>
                <c:pt idx="13775">
                  <c:v>9.1140000000000008</c:v>
                </c:pt>
                <c:pt idx="13776">
                  <c:v>9.1140000000000008</c:v>
                </c:pt>
                <c:pt idx="13777">
                  <c:v>9.0890000000000004</c:v>
                </c:pt>
                <c:pt idx="13778">
                  <c:v>9.0890000000000004</c:v>
                </c:pt>
                <c:pt idx="13779">
                  <c:v>9.0890000000000004</c:v>
                </c:pt>
                <c:pt idx="13780">
                  <c:v>9.0890000000000004</c:v>
                </c:pt>
                <c:pt idx="13781">
                  <c:v>9.0890000000000004</c:v>
                </c:pt>
                <c:pt idx="13782">
                  <c:v>9.0640000000000001</c:v>
                </c:pt>
                <c:pt idx="13783">
                  <c:v>9.0640000000000001</c:v>
                </c:pt>
                <c:pt idx="13784">
                  <c:v>9.0640000000000001</c:v>
                </c:pt>
                <c:pt idx="13785">
                  <c:v>9.0399999999999991</c:v>
                </c:pt>
                <c:pt idx="13786">
                  <c:v>9.0399999999999991</c:v>
                </c:pt>
                <c:pt idx="13787">
                  <c:v>9.0399999999999991</c:v>
                </c:pt>
                <c:pt idx="13788">
                  <c:v>9.0399999999999991</c:v>
                </c:pt>
                <c:pt idx="13789">
                  <c:v>9.0399999999999991</c:v>
                </c:pt>
                <c:pt idx="13790">
                  <c:v>9.0150000000000006</c:v>
                </c:pt>
                <c:pt idx="13791">
                  <c:v>9.0150000000000006</c:v>
                </c:pt>
                <c:pt idx="13792">
                  <c:v>8.99</c:v>
                </c:pt>
                <c:pt idx="13793">
                  <c:v>8.99</c:v>
                </c:pt>
                <c:pt idx="13794">
                  <c:v>8.99</c:v>
                </c:pt>
                <c:pt idx="13795">
                  <c:v>8.99</c:v>
                </c:pt>
                <c:pt idx="13796">
                  <c:v>8.99</c:v>
                </c:pt>
                <c:pt idx="13797">
                  <c:v>8.99</c:v>
                </c:pt>
                <c:pt idx="13798">
                  <c:v>8.99</c:v>
                </c:pt>
                <c:pt idx="13799">
                  <c:v>8.99</c:v>
                </c:pt>
                <c:pt idx="13800">
                  <c:v>8.99</c:v>
                </c:pt>
                <c:pt idx="13801">
                  <c:v>8.99</c:v>
                </c:pt>
                <c:pt idx="13802">
                  <c:v>8.99</c:v>
                </c:pt>
                <c:pt idx="13803">
                  <c:v>8.99</c:v>
                </c:pt>
                <c:pt idx="13804">
                  <c:v>8.99</c:v>
                </c:pt>
                <c:pt idx="13805">
                  <c:v>8.99</c:v>
                </c:pt>
                <c:pt idx="13806">
                  <c:v>9.0150000000000006</c:v>
                </c:pt>
                <c:pt idx="13807">
                  <c:v>9.0399999999999991</c:v>
                </c:pt>
                <c:pt idx="13808">
                  <c:v>9.0640000000000001</c:v>
                </c:pt>
                <c:pt idx="13809">
                  <c:v>9.1140000000000008</c:v>
                </c:pt>
                <c:pt idx="13810">
                  <c:v>9.1630000000000003</c:v>
                </c:pt>
                <c:pt idx="13811">
                  <c:v>9.2379999999999995</c:v>
                </c:pt>
                <c:pt idx="13812">
                  <c:v>9.2870000000000008</c:v>
                </c:pt>
                <c:pt idx="13813">
                  <c:v>9.3610000000000007</c:v>
                </c:pt>
                <c:pt idx="13814">
                  <c:v>9.41</c:v>
                </c:pt>
                <c:pt idx="13815">
                  <c:v>9.4849999999999994</c:v>
                </c:pt>
                <c:pt idx="13816">
                  <c:v>9.5830000000000002</c:v>
                </c:pt>
                <c:pt idx="13817">
                  <c:v>9.6319999999999997</c:v>
                </c:pt>
                <c:pt idx="13818">
                  <c:v>9.6820000000000004</c:v>
                </c:pt>
                <c:pt idx="13819">
                  <c:v>9.7309999999999999</c:v>
                </c:pt>
                <c:pt idx="13820">
                  <c:v>9.7560000000000002</c:v>
                </c:pt>
                <c:pt idx="13821">
                  <c:v>9.7560000000000002</c:v>
                </c:pt>
                <c:pt idx="13822">
                  <c:v>9.7309999999999999</c:v>
                </c:pt>
                <c:pt idx="13823">
                  <c:v>9.7799999999999994</c:v>
                </c:pt>
                <c:pt idx="13824">
                  <c:v>9.8049999999999997</c:v>
                </c:pt>
                <c:pt idx="13825">
                  <c:v>9.8290000000000006</c:v>
                </c:pt>
                <c:pt idx="13826">
                  <c:v>9.8539999999999992</c:v>
                </c:pt>
                <c:pt idx="13827">
                  <c:v>9.9030000000000005</c:v>
                </c:pt>
                <c:pt idx="13828">
                  <c:v>9.9770000000000003</c:v>
                </c:pt>
                <c:pt idx="13829">
                  <c:v>9.8789999999999996</c:v>
                </c:pt>
                <c:pt idx="13830">
                  <c:v>9.8049999999999997</c:v>
                </c:pt>
                <c:pt idx="13831">
                  <c:v>9.7560000000000002</c:v>
                </c:pt>
                <c:pt idx="13832">
                  <c:v>9.7309999999999999</c:v>
                </c:pt>
                <c:pt idx="13833">
                  <c:v>9.7059999999999995</c:v>
                </c:pt>
                <c:pt idx="13834">
                  <c:v>9.657</c:v>
                </c:pt>
                <c:pt idx="13835">
                  <c:v>9.6319999999999997</c:v>
                </c:pt>
                <c:pt idx="13836">
                  <c:v>9.7799999999999994</c:v>
                </c:pt>
                <c:pt idx="13837">
                  <c:v>9.9030000000000005</c:v>
                </c:pt>
                <c:pt idx="13838">
                  <c:v>9.8290000000000006</c:v>
                </c:pt>
                <c:pt idx="13839">
                  <c:v>9.7799999999999994</c:v>
                </c:pt>
                <c:pt idx="13840">
                  <c:v>9.7059999999999995</c:v>
                </c:pt>
                <c:pt idx="13841">
                  <c:v>9.5830000000000002</c:v>
                </c:pt>
                <c:pt idx="13842">
                  <c:v>9.5579999999999998</c:v>
                </c:pt>
                <c:pt idx="13843">
                  <c:v>9.5830000000000002</c:v>
                </c:pt>
                <c:pt idx="13844">
                  <c:v>9.5579999999999998</c:v>
                </c:pt>
                <c:pt idx="13845">
                  <c:v>9.4849999999999994</c:v>
                </c:pt>
                <c:pt idx="13846">
                  <c:v>9.4849999999999994</c:v>
                </c:pt>
                <c:pt idx="13847">
                  <c:v>9.4600000000000009</c:v>
                </c:pt>
                <c:pt idx="13848">
                  <c:v>9.3859999999999992</c:v>
                </c:pt>
                <c:pt idx="13849">
                  <c:v>9.3610000000000007</c:v>
                </c:pt>
                <c:pt idx="13850">
                  <c:v>9.3360000000000003</c:v>
                </c:pt>
                <c:pt idx="13851">
                  <c:v>9.3360000000000003</c:v>
                </c:pt>
                <c:pt idx="13852">
                  <c:v>9.3119999999999994</c:v>
                </c:pt>
                <c:pt idx="13853">
                  <c:v>9.2870000000000008</c:v>
                </c:pt>
                <c:pt idx="13854">
                  <c:v>9.3119999999999994</c:v>
                </c:pt>
                <c:pt idx="13855">
                  <c:v>9.2870000000000008</c:v>
                </c:pt>
                <c:pt idx="13856">
                  <c:v>9.2870000000000008</c:v>
                </c:pt>
                <c:pt idx="13857">
                  <c:v>9.2870000000000008</c:v>
                </c:pt>
                <c:pt idx="13858">
                  <c:v>9.2870000000000008</c:v>
                </c:pt>
                <c:pt idx="13859">
                  <c:v>9.2870000000000008</c:v>
                </c:pt>
                <c:pt idx="13860">
                  <c:v>9.2870000000000008</c:v>
                </c:pt>
                <c:pt idx="13861">
                  <c:v>9.2620000000000005</c:v>
                </c:pt>
                <c:pt idx="13862">
                  <c:v>9.2620000000000005</c:v>
                </c:pt>
                <c:pt idx="13863">
                  <c:v>9.2379999999999995</c:v>
                </c:pt>
                <c:pt idx="13864">
                  <c:v>9.2129999999999992</c:v>
                </c:pt>
                <c:pt idx="13865">
                  <c:v>9.2129999999999992</c:v>
                </c:pt>
                <c:pt idx="13866">
                  <c:v>9.2129999999999992</c:v>
                </c:pt>
                <c:pt idx="13867">
                  <c:v>9.2379999999999995</c:v>
                </c:pt>
                <c:pt idx="13868">
                  <c:v>9.2379999999999995</c:v>
                </c:pt>
                <c:pt idx="13869">
                  <c:v>9.2379999999999995</c:v>
                </c:pt>
                <c:pt idx="13870">
                  <c:v>9.2129999999999992</c:v>
                </c:pt>
                <c:pt idx="13871">
                  <c:v>9.1880000000000006</c:v>
                </c:pt>
                <c:pt idx="13872">
                  <c:v>9.1630000000000003</c:v>
                </c:pt>
                <c:pt idx="13873">
                  <c:v>9.1630000000000003</c:v>
                </c:pt>
                <c:pt idx="13874">
                  <c:v>9.1630000000000003</c:v>
                </c:pt>
                <c:pt idx="13875">
                  <c:v>9.1630000000000003</c:v>
                </c:pt>
                <c:pt idx="13876">
                  <c:v>9.1630000000000003</c:v>
                </c:pt>
                <c:pt idx="13877">
                  <c:v>9.1630000000000003</c:v>
                </c:pt>
                <c:pt idx="13878">
                  <c:v>9.1630000000000003</c:v>
                </c:pt>
                <c:pt idx="13879">
                  <c:v>9.1630000000000003</c:v>
                </c:pt>
                <c:pt idx="13880">
                  <c:v>9.1389999999999993</c:v>
                </c:pt>
                <c:pt idx="13881">
                  <c:v>9.1389999999999993</c:v>
                </c:pt>
                <c:pt idx="13882">
                  <c:v>9.1389999999999993</c:v>
                </c:pt>
                <c:pt idx="13883">
                  <c:v>9.1389999999999993</c:v>
                </c:pt>
                <c:pt idx="13884">
                  <c:v>9.1389999999999993</c:v>
                </c:pt>
                <c:pt idx="13885">
                  <c:v>9.1389999999999993</c:v>
                </c:pt>
                <c:pt idx="13886">
                  <c:v>9.1389999999999993</c:v>
                </c:pt>
                <c:pt idx="13887">
                  <c:v>9.1389999999999993</c:v>
                </c:pt>
                <c:pt idx="13888">
                  <c:v>9.1389999999999993</c:v>
                </c:pt>
                <c:pt idx="13889">
                  <c:v>9.1389999999999993</c:v>
                </c:pt>
                <c:pt idx="13890">
                  <c:v>9.1389999999999993</c:v>
                </c:pt>
                <c:pt idx="13891">
                  <c:v>9.1140000000000008</c:v>
                </c:pt>
                <c:pt idx="13892">
                  <c:v>9.1140000000000008</c:v>
                </c:pt>
                <c:pt idx="13893">
                  <c:v>9.1140000000000008</c:v>
                </c:pt>
                <c:pt idx="13894">
                  <c:v>9.1140000000000008</c:v>
                </c:pt>
                <c:pt idx="13895">
                  <c:v>9.1140000000000008</c:v>
                </c:pt>
                <c:pt idx="13896">
                  <c:v>9.1389999999999993</c:v>
                </c:pt>
                <c:pt idx="13897">
                  <c:v>9.1389999999999993</c:v>
                </c:pt>
                <c:pt idx="13898">
                  <c:v>9.1389999999999993</c:v>
                </c:pt>
                <c:pt idx="13899">
                  <c:v>9.1389999999999993</c:v>
                </c:pt>
                <c:pt idx="13900">
                  <c:v>9.1389999999999993</c:v>
                </c:pt>
                <c:pt idx="13901">
                  <c:v>9.1389999999999993</c:v>
                </c:pt>
                <c:pt idx="13902">
                  <c:v>9.1389999999999993</c:v>
                </c:pt>
                <c:pt idx="13903">
                  <c:v>9.1389999999999993</c:v>
                </c:pt>
                <c:pt idx="13904">
                  <c:v>9.1630000000000003</c:v>
                </c:pt>
                <c:pt idx="13905">
                  <c:v>9.1880000000000006</c:v>
                </c:pt>
                <c:pt idx="13906">
                  <c:v>9.1630000000000003</c:v>
                </c:pt>
                <c:pt idx="13907">
                  <c:v>9.1630000000000003</c:v>
                </c:pt>
                <c:pt idx="13908">
                  <c:v>9.1630000000000003</c:v>
                </c:pt>
                <c:pt idx="13909">
                  <c:v>9.1630000000000003</c:v>
                </c:pt>
                <c:pt idx="13910">
                  <c:v>9.1880000000000006</c:v>
                </c:pt>
                <c:pt idx="13911">
                  <c:v>9.1880000000000006</c:v>
                </c:pt>
                <c:pt idx="13912">
                  <c:v>9.1880000000000006</c:v>
                </c:pt>
                <c:pt idx="13913">
                  <c:v>9.1880000000000006</c:v>
                </c:pt>
                <c:pt idx="13914">
                  <c:v>9.1880000000000006</c:v>
                </c:pt>
                <c:pt idx="13915">
                  <c:v>9.2129999999999992</c:v>
                </c:pt>
                <c:pt idx="13916">
                  <c:v>9.2379999999999995</c:v>
                </c:pt>
                <c:pt idx="13917">
                  <c:v>9.2379999999999995</c:v>
                </c:pt>
                <c:pt idx="13918">
                  <c:v>9.2379999999999995</c:v>
                </c:pt>
                <c:pt idx="13919">
                  <c:v>9.3119999999999994</c:v>
                </c:pt>
                <c:pt idx="13920">
                  <c:v>9.3360000000000003</c:v>
                </c:pt>
                <c:pt idx="13921">
                  <c:v>9.3360000000000003</c:v>
                </c:pt>
                <c:pt idx="13922">
                  <c:v>9.3119999999999994</c:v>
                </c:pt>
                <c:pt idx="13923">
                  <c:v>9.4849999999999994</c:v>
                </c:pt>
                <c:pt idx="13924">
                  <c:v>9.6319999999999997</c:v>
                </c:pt>
                <c:pt idx="13925">
                  <c:v>9.7059999999999995</c:v>
                </c:pt>
                <c:pt idx="13926">
                  <c:v>9.7309999999999999</c:v>
                </c:pt>
                <c:pt idx="13927">
                  <c:v>9.8049999999999997</c:v>
                </c:pt>
                <c:pt idx="13928">
                  <c:v>9.8539999999999992</c:v>
                </c:pt>
                <c:pt idx="13929">
                  <c:v>9.8539999999999992</c:v>
                </c:pt>
                <c:pt idx="13930">
                  <c:v>9.8539999999999992</c:v>
                </c:pt>
                <c:pt idx="13931">
                  <c:v>9.9280000000000008</c:v>
                </c:pt>
                <c:pt idx="13932">
                  <c:v>10.026</c:v>
                </c:pt>
                <c:pt idx="13933">
                  <c:v>10.051</c:v>
                </c:pt>
                <c:pt idx="13934">
                  <c:v>10.026</c:v>
                </c:pt>
                <c:pt idx="13935">
                  <c:v>9.952</c:v>
                </c:pt>
                <c:pt idx="13936">
                  <c:v>9.9280000000000008</c:v>
                </c:pt>
                <c:pt idx="13937">
                  <c:v>9.7799999999999994</c:v>
                </c:pt>
                <c:pt idx="13938">
                  <c:v>9.7309999999999999</c:v>
                </c:pt>
                <c:pt idx="13939">
                  <c:v>9.6820000000000004</c:v>
                </c:pt>
                <c:pt idx="13940">
                  <c:v>9.6820000000000004</c:v>
                </c:pt>
                <c:pt idx="13941">
                  <c:v>9.6080000000000005</c:v>
                </c:pt>
                <c:pt idx="13942">
                  <c:v>9.6319999999999997</c:v>
                </c:pt>
                <c:pt idx="13943">
                  <c:v>9.6319999999999997</c:v>
                </c:pt>
                <c:pt idx="13944">
                  <c:v>9.6080000000000005</c:v>
                </c:pt>
                <c:pt idx="13945">
                  <c:v>9.5830000000000002</c:v>
                </c:pt>
                <c:pt idx="13946">
                  <c:v>9.5340000000000007</c:v>
                </c:pt>
                <c:pt idx="13947">
                  <c:v>9.4849999999999994</c:v>
                </c:pt>
                <c:pt idx="13948">
                  <c:v>9.4849999999999994</c:v>
                </c:pt>
                <c:pt idx="13949">
                  <c:v>9.4849999999999994</c:v>
                </c:pt>
                <c:pt idx="13950">
                  <c:v>9.4600000000000009</c:v>
                </c:pt>
                <c:pt idx="13951">
                  <c:v>9.4350000000000005</c:v>
                </c:pt>
                <c:pt idx="13952">
                  <c:v>9.4350000000000005</c:v>
                </c:pt>
                <c:pt idx="13953">
                  <c:v>9.41</c:v>
                </c:pt>
                <c:pt idx="13954">
                  <c:v>9.41</c:v>
                </c:pt>
                <c:pt idx="13955">
                  <c:v>9.3859999999999992</c:v>
                </c:pt>
                <c:pt idx="13956">
                  <c:v>9.3610000000000007</c:v>
                </c:pt>
                <c:pt idx="13957">
                  <c:v>9.3360000000000003</c:v>
                </c:pt>
                <c:pt idx="13958">
                  <c:v>9.3360000000000003</c:v>
                </c:pt>
                <c:pt idx="13959">
                  <c:v>9.3119999999999994</c:v>
                </c:pt>
                <c:pt idx="13960">
                  <c:v>9.3119999999999994</c:v>
                </c:pt>
                <c:pt idx="13961">
                  <c:v>9.2870000000000008</c:v>
                </c:pt>
                <c:pt idx="13962">
                  <c:v>9.2870000000000008</c:v>
                </c:pt>
                <c:pt idx="13963">
                  <c:v>9.2620000000000005</c:v>
                </c:pt>
                <c:pt idx="13964">
                  <c:v>9.2620000000000005</c:v>
                </c:pt>
                <c:pt idx="13965">
                  <c:v>9.2379999999999995</c:v>
                </c:pt>
                <c:pt idx="13966">
                  <c:v>9.2379999999999995</c:v>
                </c:pt>
                <c:pt idx="13967">
                  <c:v>9.2379999999999995</c:v>
                </c:pt>
                <c:pt idx="13968">
                  <c:v>9.2379999999999995</c:v>
                </c:pt>
                <c:pt idx="13969">
                  <c:v>9.2129999999999992</c:v>
                </c:pt>
                <c:pt idx="13970">
                  <c:v>9.2129999999999992</c:v>
                </c:pt>
                <c:pt idx="13971">
                  <c:v>9.2129999999999992</c:v>
                </c:pt>
                <c:pt idx="13972">
                  <c:v>9.2129999999999992</c:v>
                </c:pt>
                <c:pt idx="13973">
                  <c:v>9.2129999999999992</c:v>
                </c:pt>
                <c:pt idx="13974">
                  <c:v>9.1880000000000006</c:v>
                </c:pt>
                <c:pt idx="13975">
                  <c:v>9.1880000000000006</c:v>
                </c:pt>
                <c:pt idx="13976">
                  <c:v>9.1880000000000006</c:v>
                </c:pt>
                <c:pt idx="13977">
                  <c:v>9.1880000000000006</c:v>
                </c:pt>
                <c:pt idx="13978">
                  <c:v>9.1880000000000006</c:v>
                </c:pt>
                <c:pt idx="13979">
                  <c:v>9.1880000000000006</c:v>
                </c:pt>
                <c:pt idx="13980">
                  <c:v>9.1630000000000003</c:v>
                </c:pt>
                <c:pt idx="13981">
                  <c:v>9.1630000000000003</c:v>
                </c:pt>
                <c:pt idx="13982">
                  <c:v>9.1630000000000003</c:v>
                </c:pt>
                <c:pt idx="13983">
                  <c:v>9.1630000000000003</c:v>
                </c:pt>
                <c:pt idx="13984">
                  <c:v>9.1630000000000003</c:v>
                </c:pt>
                <c:pt idx="13985">
                  <c:v>9.1389999999999993</c:v>
                </c:pt>
                <c:pt idx="13986">
                  <c:v>9.1630000000000003</c:v>
                </c:pt>
                <c:pt idx="13987">
                  <c:v>9.1389999999999993</c:v>
                </c:pt>
                <c:pt idx="13988">
                  <c:v>9.1389999999999993</c:v>
                </c:pt>
                <c:pt idx="13989">
                  <c:v>9.1140000000000008</c:v>
                </c:pt>
                <c:pt idx="13990">
                  <c:v>9.1389999999999993</c:v>
                </c:pt>
                <c:pt idx="13991">
                  <c:v>9.1389999999999993</c:v>
                </c:pt>
                <c:pt idx="13992">
                  <c:v>9.1389999999999993</c:v>
                </c:pt>
                <c:pt idx="13993">
                  <c:v>9.1389999999999993</c:v>
                </c:pt>
                <c:pt idx="13994">
                  <c:v>9.1389999999999993</c:v>
                </c:pt>
                <c:pt idx="13995">
                  <c:v>9.1389999999999993</c:v>
                </c:pt>
                <c:pt idx="13996">
                  <c:v>9.1389999999999993</c:v>
                </c:pt>
                <c:pt idx="13997">
                  <c:v>9.1389999999999993</c:v>
                </c:pt>
                <c:pt idx="13998">
                  <c:v>9.1389999999999993</c:v>
                </c:pt>
                <c:pt idx="13999">
                  <c:v>9.1630000000000003</c:v>
                </c:pt>
                <c:pt idx="14000">
                  <c:v>9.1630000000000003</c:v>
                </c:pt>
                <c:pt idx="14001">
                  <c:v>9.2129999999999992</c:v>
                </c:pt>
                <c:pt idx="14002">
                  <c:v>9.2620000000000005</c:v>
                </c:pt>
                <c:pt idx="14003">
                  <c:v>9.3360000000000003</c:v>
                </c:pt>
                <c:pt idx="14004">
                  <c:v>9.3859999999999992</c:v>
                </c:pt>
                <c:pt idx="14005">
                  <c:v>9.4350000000000005</c:v>
                </c:pt>
                <c:pt idx="14006">
                  <c:v>9.4849999999999994</c:v>
                </c:pt>
                <c:pt idx="14007">
                  <c:v>9.5340000000000007</c:v>
                </c:pt>
                <c:pt idx="14008">
                  <c:v>9.6319999999999997</c:v>
                </c:pt>
                <c:pt idx="14009">
                  <c:v>9.657</c:v>
                </c:pt>
                <c:pt idx="14010">
                  <c:v>9.6820000000000004</c:v>
                </c:pt>
                <c:pt idx="14011">
                  <c:v>9.7309999999999999</c:v>
                </c:pt>
                <c:pt idx="14012">
                  <c:v>9.8049999999999997</c:v>
                </c:pt>
                <c:pt idx="14013">
                  <c:v>9.8290000000000006</c:v>
                </c:pt>
                <c:pt idx="14014">
                  <c:v>9.8539999999999992</c:v>
                </c:pt>
                <c:pt idx="14015">
                  <c:v>9.8789999999999996</c:v>
                </c:pt>
                <c:pt idx="14016">
                  <c:v>9.9280000000000008</c:v>
                </c:pt>
                <c:pt idx="14017">
                  <c:v>10.000999999999999</c:v>
                </c:pt>
                <c:pt idx="14018">
                  <c:v>10.026</c:v>
                </c:pt>
                <c:pt idx="14019">
                  <c:v>10.000999999999999</c:v>
                </c:pt>
                <c:pt idx="14020">
                  <c:v>10.051</c:v>
                </c:pt>
                <c:pt idx="14021">
                  <c:v>10.074999999999999</c:v>
                </c:pt>
                <c:pt idx="14022">
                  <c:v>10.124000000000001</c:v>
                </c:pt>
                <c:pt idx="14023">
                  <c:v>10.124000000000001</c:v>
                </c:pt>
                <c:pt idx="14024">
                  <c:v>10.148999999999999</c:v>
                </c:pt>
                <c:pt idx="14025">
                  <c:v>10.148999999999999</c:v>
                </c:pt>
                <c:pt idx="14026">
                  <c:v>10.173</c:v>
                </c:pt>
                <c:pt idx="14027">
                  <c:v>10.173</c:v>
                </c:pt>
                <c:pt idx="14028">
                  <c:v>10.173</c:v>
                </c:pt>
                <c:pt idx="14029">
                  <c:v>10.124000000000001</c:v>
                </c:pt>
                <c:pt idx="14030">
                  <c:v>10.124000000000001</c:v>
                </c:pt>
                <c:pt idx="14031">
                  <c:v>10.124000000000001</c:v>
                </c:pt>
                <c:pt idx="14032">
                  <c:v>10.173</c:v>
                </c:pt>
                <c:pt idx="14033">
                  <c:v>10.148999999999999</c:v>
                </c:pt>
                <c:pt idx="14034">
                  <c:v>10.124000000000001</c:v>
                </c:pt>
                <c:pt idx="14035">
                  <c:v>10.074999999999999</c:v>
                </c:pt>
                <c:pt idx="14036">
                  <c:v>10.051</c:v>
                </c:pt>
                <c:pt idx="14037">
                  <c:v>10.026</c:v>
                </c:pt>
                <c:pt idx="14038">
                  <c:v>10.026</c:v>
                </c:pt>
                <c:pt idx="14039">
                  <c:v>10.026</c:v>
                </c:pt>
                <c:pt idx="14040">
                  <c:v>9.952</c:v>
                </c:pt>
                <c:pt idx="14041">
                  <c:v>9.9280000000000008</c:v>
                </c:pt>
                <c:pt idx="14042">
                  <c:v>9.8290000000000006</c:v>
                </c:pt>
                <c:pt idx="14043">
                  <c:v>9.8049999999999997</c:v>
                </c:pt>
                <c:pt idx="14044">
                  <c:v>9.7560000000000002</c:v>
                </c:pt>
                <c:pt idx="14045">
                  <c:v>9.7309999999999999</c:v>
                </c:pt>
                <c:pt idx="14046">
                  <c:v>9.6820000000000004</c:v>
                </c:pt>
                <c:pt idx="14047">
                  <c:v>9.7059999999999995</c:v>
                </c:pt>
                <c:pt idx="14048">
                  <c:v>9.6820000000000004</c:v>
                </c:pt>
                <c:pt idx="14049">
                  <c:v>9.657</c:v>
                </c:pt>
                <c:pt idx="14050">
                  <c:v>9.6319999999999997</c:v>
                </c:pt>
                <c:pt idx="14051">
                  <c:v>9.6080000000000005</c:v>
                </c:pt>
                <c:pt idx="14052">
                  <c:v>9.5830000000000002</c:v>
                </c:pt>
                <c:pt idx="14053">
                  <c:v>9.5830000000000002</c:v>
                </c:pt>
                <c:pt idx="14054">
                  <c:v>9.5340000000000007</c:v>
                </c:pt>
                <c:pt idx="14055">
                  <c:v>9.5090000000000003</c:v>
                </c:pt>
                <c:pt idx="14056">
                  <c:v>9.4849999999999994</c:v>
                </c:pt>
                <c:pt idx="14057">
                  <c:v>9.4849999999999994</c:v>
                </c:pt>
                <c:pt idx="14058">
                  <c:v>9.4600000000000009</c:v>
                </c:pt>
                <c:pt idx="14059">
                  <c:v>9.4350000000000005</c:v>
                </c:pt>
                <c:pt idx="14060">
                  <c:v>9.3859999999999992</c:v>
                </c:pt>
                <c:pt idx="14061">
                  <c:v>9.3610000000000007</c:v>
                </c:pt>
                <c:pt idx="14062">
                  <c:v>9.3360000000000003</c:v>
                </c:pt>
                <c:pt idx="14063">
                  <c:v>9.3360000000000003</c:v>
                </c:pt>
                <c:pt idx="14064">
                  <c:v>9.3360000000000003</c:v>
                </c:pt>
                <c:pt idx="14065">
                  <c:v>9.3119999999999994</c:v>
                </c:pt>
                <c:pt idx="14066">
                  <c:v>9.3119999999999994</c:v>
                </c:pt>
                <c:pt idx="14067">
                  <c:v>9.2870000000000008</c:v>
                </c:pt>
                <c:pt idx="14068">
                  <c:v>9.2620000000000005</c:v>
                </c:pt>
                <c:pt idx="14069">
                  <c:v>9.2620000000000005</c:v>
                </c:pt>
                <c:pt idx="14070">
                  <c:v>9.2379999999999995</c:v>
                </c:pt>
                <c:pt idx="14071">
                  <c:v>9.2379999999999995</c:v>
                </c:pt>
                <c:pt idx="14072">
                  <c:v>9.2129999999999992</c:v>
                </c:pt>
                <c:pt idx="14073">
                  <c:v>9.2129999999999992</c:v>
                </c:pt>
                <c:pt idx="14074">
                  <c:v>9.1880000000000006</c:v>
                </c:pt>
                <c:pt idx="14075">
                  <c:v>9.2129999999999992</c:v>
                </c:pt>
                <c:pt idx="14076">
                  <c:v>9.1880000000000006</c:v>
                </c:pt>
                <c:pt idx="14077">
                  <c:v>9.1880000000000006</c:v>
                </c:pt>
                <c:pt idx="14078">
                  <c:v>9.1880000000000006</c:v>
                </c:pt>
                <c:pt idx="14079">
                  <c:v>9.1630000000000003</c:v>
                </c:pt>
                <c:pt idx="14080">
                  <c:v>9.1630000000000003</c:v>
                </c:pt>
                <c:pt idx="14081">
                  <c:v>9.1389999999999993</c:v>
                </c:pt>
                <c:pt idx="14082">
                  <c:v>9.1389999999999993</c:v>
                </c:pt>
                <c:pt idx="14083">
                  <c:v>9.1389999999999993</c:v>
                </c:pt>
                <c:pt idx="14084">
                  <c:v>9.1140000000000008</c:v>
                </c:pt>
                <c:pt idx="14085">
                  <c:v>9.1140000000000008</c:v>
                </c:pt>
                <c:pt idx="14086">
                  <c:v>9.1140000000000008</c:v>
                </c:pt>
                <c:pt idx="14087">
                  <c:v>9.1140000000000008</c:v>
                </c:pt>
                <c:pt idx="14088">
                  <c:v>9.1140000000000008</c:v>
                </c:pt>
                <c:pt idx="14089">
                  <c:v>9.1140000000000008</c:v>
                </c:pt>
                <c:pt idx="14090">
                  <c:v>9.1140000000000008</c:v>
                </c:pt>
                <c:pt idx="14091">
                  <c:v>9.1140000000000008</c:v>
                </c:pt>
                <c:pt idx="14092">
                  <c:v>9.1140000000000008</c:v>
                </c:pt>
                <c:pt idx="14093">
                  <c:v>9.1140000000000008</c:v>
                </c:pt>
                <c:pt idx="14094">
                  <c:v>9.1389999999999993</c:v>
                </c:pt>
                <c:pt idx="14095">
                  <c:v>9.1630000000000003</c:v>
                </c:pt>
                <c:pt idx="14096">
                  <c:v>9.1880000000000006</c:v>
                </c:pt>
                <c:pt idx="14097">
                  <c:v>9.1880000000000006</c:v>
                </c:pt>
                <c:pt idx="14098">
                  <c:v>9.2620000000000005</c:v>
                </c:pt>
                <c:pt idx="14099">
                  <c:v>9.3360000000000003</c:v>
                </c:pt>
                <c:pt idx="14100">
                  <c:v>9.41</c:v>
                </c:pt>
                <c:pt idx="14101">
                  <c:v>9.4849999999999994</c:v>
                </c:pt>
                <c:pt idx="14102">
                  <c:v>9.5340000000000007</c:v>
                </c:pt>
                <c:pt idx="14103">
                  <c:v>9.6319999999999997</c:v>
                </c:pt>
                <c:pt idx="14104">
                  <c:v>9.657</c:v>
                </c:pt>
                <c:pt idx="14105">
                  <c:v>9.657</c:v>
                </c:pt>
                <c:pt idx="14106">
                  <c:v>9.7059999999999995</c:v>
                </c:pt>
                <c:pt idx="14107">
                  <c:v>9.7560000000000002</c:v>
                </c:pt>
                <c:pt idx="14108">
                  <c:v>9.8290000000000006</c:v>
                </c:pt>
                <c:pt idx="14109">
                  <c:v>9.952</c:v>
                </c:pt>
                <c:pt idx="14110">
                  <c:v>10.198</c:v>
                </c:pt>
                <c:pt idx="14111">
                  <c:v>10.345000000000001</c:v>
                </c:pt>
                <c:pt idx="14112">
                  <c:v>10.32</c:v>
                </c:pt>
                <c:pt idx="14113">
                  <c:v>10.32</c:v>
                </c:pt>
                <c:pt idx="14114">
                  <c:v>10.295999999999999</c:v>
                </c:pt>
                <c:pt idx="14115">
                  <c:v>10.32</c:v>
                </c:pt>
                <c:pt idx="14116">
                  <c:v>10.32</c:v>
                </c:pt>
                <c:pt idx="14117">
                  <c:v>10.32</c:v>
                </c:pt>
                <c:pt idx="14118">
                  <c:v>10.394</c:v>
                </c:pt>
                <c:pt idx="14119">
                  <c:v>10.417999999999999</c:v>
                </c:pt>
                <c:pt idx="14120">
                  <c:v>10.417999999999999</c:v>
                </c:pt>
                <c:pt idx="14121">
                  <c:v>10.345000000000001</c:v>
                </c:pt>
                <c:pt idx="14122">
                  <c:v>10.222</c:v>
                </c:pt>
                <c:pt idx="14123">
                  <c:v>10.124000000000001</c:v>
                </c:pt>
                <c:pt idx="14124">
                  <c:v>9.9770000000000003</c:v>
                </c:pt>
                <c:pt idx="14125">
                  <c:v>9.8290000000000006</c:v>
                </c:pt>
                <c:pt idx="14126">
                  <c:v>9.7560000000000002</c:v>
                </c:pt>
                <c:pt idx="14127">
                  <c:v>9.6820000000000004</c:v>
                </c:pt>
                <c:pt idx="14128">
                  <c:v>9.5830000000000002</c:v>
                </c:pt>
                <c:pt idx="14129">
                  <c:v>9.5830000000000002</c:v>
                </c:pt>
                <c:pt idx="14130">
                  <c:v>9.6080000000000005</c:v>
                </c:pt>
                <c:pt idx="14131">
                  <c:v>9.657</c:v>
                </c:pt>
                <c:pt idx="14132">
                  <c:v>9.6820000000000004</c:v>
                </c:pt>
                <c:pt idx="14133">
                  <c:v>9.6820000000000004</c:v>
                </c:pt>
                <c:pt idx="14134">
                  <c:v>9.6820000000000004</c:v>
                </c:pt>
                <c:pt idx="14135">
                  <c:v>9.657</c:v>
                </c:pt>
                <c:pt idx="14136">
                  <c:v>9.5830000000000002</c:v>
                </c:pt>
                <c:pt idx="14137">
                  <c:v>9.5830000000000002</c:v>
                </c:pt>
                <c:pt idx="14138">
                  <c:v>9.5579999999999998</c:v>
                </c:pt>
                <c:pt idx="14139">
                  <c:v>9.5340000000000007</c:v>
                </c:pt>
                <c:pt idx="14140">
                  <c:v>9.5090000000000003</c:v>
                </c:pt>
                <c:pt idx="14141">
                  <c:v>9.4849999999999994</c:v>
                </c:pt>
                <c:pt idx="14142">
                  <c:v>9.4849999999999994</c:v>
                </c:pt>
                <c:pt idx="14143">
                  <c:v>9.4350000000000005</c:v>
                </c:pt>
                <c:pt idx="14144">
                  <c:v>9.41</c:v>
                </c:pt>
                <c:pt idx="14145">
                  <c:v>9.41</c:v>
                </c:pt>
                <c:pt idx="14146">
                  <c:v>9.3859999999999992</c:v>
                </c:pt>
                <c:pt idx="14147">
                  <c:v>9.3610000000000007</c:v>
                </c:pt>
                <c:pt idx="14148">
                  <c:v>9.3360000000000003</c:v>
                </c:pt>
                <c:pt idx="14149">
                  <c:v>9.3360000000000003</c:v>
                </c:pt>
                <c:pt idx="14150">
                  <c:v>9.3119999999999994</c:v>
                </c:pt>
                <c:pt idx="14151">
                  <c:v>9.3119999999999994</c:v>
                </c:pt>
                <c:pt idx="14152">
                  <c:v>9.2870000000000008</c:v>
                </c:pt>
                <c:pt idx="14153">
                  <c:v>9.2620000000000005</c:v>
                </c:pt>
                <c:pt idx="14154">
                  <c:v>9.2620000000000005</c:v>
                </c:pt>
                <c:pt idx="14155">
                  <c:v>9.2620000000000005</c:v>
                </c:pt>
                <c:pt idx="14156">
                  <c:v>9.2620000000000005</c:v>
                </c:pt>
                <c:pt idx="14157">
                  <c:v>9.2379999999999995</c:v>
                </c:pt>
                <c:pt idx="14158">
                  <c:v>9.2379999999999995</c:v>
                </c:pt>
                <c:pt idx="14159">
                  <c:v>9.2379999999999995</c:v>
                </c:pt>
                <c:pt idx="14160">
                  <c:v>9.2379999999999995</c:v>
                </c:pt>
                <c:pt idx="14161">
                  <c:v>9.2379999999999995</c:v>
                </c:pt>
                <c:pt idx="14162">
                  <c:v>9.2129999999999992</c:v>
                </c:pt>
                <c:pt idx="14163">
                  <c:v>9.2129999999999992</c:v>
                </c:pt>
                <c:pt idx="14164">
                  <c:v>9.1880000000000006</c:v>
                </c:pt>
                <c:pt idx="14165">
                  <c:v>9.1880000000000006</c:v>
                </c:pt>
                <c:pt idx="14166">
                  <c:v>9.1880000000000006</c:v>
                </c:pt>
                <c:pt idx="14167">
                  <c:v>9.1880000000000006</c:v>
                </c:pt>
                <c:pt idx="14168">
                  <c:v>9.1630000000000003</c:v>
                </c:pt>
                <c:pt idx="14169">
                  <c:v>9.1880000000000006</c:v>
                </c:pt>
                <c:pt idx="14170">
                  <c:v>9.1880000000000006</c:v>
                </c:pt>
                <c:pt idx="14171">
                  <c:v>9.1630000000000003</c:v>
                </c:pt>
                <c:pt idx="14172">
                  <c:v>9.1630000000000003</c:v>
                </c:pt>
                <c:pt idx="14173">
                  <c:v>9.1630000000000003</c:v>
                </c:pt>
                <c:pt idx="14174">
                  <c:v>9.1389999999999993</c:v>
                </c:pt>
                <c:pt idx="14175">
                  <c:v>9.1389999999999993</c:v>
                </c:pt>
                <c:pt idx="14176">
                  <c:v>9.1389999999999993</c:v>
                </c:pt>
                <c:pt idx="14177">
                  <c:v>9.1389999999999993</c:v>
                </c:pt>
                <c:pt idx="14178">
                  <c:v>9.1140000000000008</c:v>
                </c:pt>
                <c:pt idx="14179">
                  <c:v>9.1140000000000008</c:v>
                </c:pt>
                <c:pt idx="14180">
                  <c:v>9.0890000000000004</c:v>
                </c:pt>
                <c:pt idx="14181">
                  <c:v>9.0890000000000004</c:v>
                </c:pt>
                <c:pt idx="14182">
                  <c:v>9.0890000000000004</c:v>
                </c:pt>
                <c:pt idx="14183">
                  <c:v>9.0890000000000004</c:v>
                </c:pt>
                <c:pt idx="14184">
                  <c:v>9.0890000000000004</c:v>
                </c:pt>
                <c:pt idx="14185">
                  <c:v>9.0890000000000004</c:v>
                </c:pt>
                <c:pt idx="14186">
                  <c:v>9.0890000000000004</c:v>
                </c:pt>
                <c:pt idx="14187">
                  <c:v>9.0890000000000004</c:v>
                </c:pt>
                <c:pt idx="14188">
                  <c:v>9.0890000000000004</c:v>
                </c:pt>
                <c:pt idx="14189">
                  <c:v>9.0890000000000004</c:v>
                </c:pt>
                <c:pt idx="14190">
                  <c:v>9.0890000000000004</c:v>
                </c:pt>
                <c:pt idx="14191">
                  <c:v>9.1140000000000008</c:v>
                </c:pt>
                <c:pt idx="14192">
                  <c:v>9.1389999999999993</c:v>
                </c:pt>
                <c:pt idx="14193">
                  <c:v>9.1630000000000003</c:v>
                </c:pt>
                <c:pt idx="14194">
                  <c:v>9.2379999999999995</c:v>
                </c:pt>
                <c:pt idx="14195">
                  <c:v>9.2870000000000008</c:v>
                </c:pt>
                <c:pt idx="14196">
                  <c:v>9.3360000000000003</c:v>
                </c:pt>
                <c:pt idx="14197">
                  <c:v>9.41</c:v>
                </c:pt>
                <c:pt idx="14198">
                  <c:v>9.4849999999999994</c:v>
                </c:pt>
                <c:pt idx="14199">
                  <c:v>9.5579999999999998</c:v>
                </c:pt>
                <c:pt idx="14200">
                  <c:v>9.6080000000000005</c:v>
                </c:pt>
                <c:pt idx="14201">
                  <c:v>9.657</c:v>
                </c:pt>
                <c:pt idx="14202">
                  <c:v>9.7309999999999999</c:v>
                </c:pt>
                <c:pt idx="14203">
                  <c:v>9.8290000000000006</c:v>
                </c:pt>
                <c:pt idx="14204">
                  <c:v>9.8290000000000006</c:v>
                </c:pt>
                <c:pt idx="14205">
                  <c:v>9.8049999999999997</c:v>
                </c:pt>
                <c:pt idx="14206">
                  <c:v>9.8049999999999997</c:v>
                </c:pt>
                <c:pt idx="14207">
                  <c:v>9.8290000000000006</c:v>
                </c:pt>
                <c:pt idx="14208">
                  <c:v>9.8789999999999996</c:v>
                </c:pt>
                <c:pt idx="14209">
                  <c:v>9.8789999999999996</c:v>
                </c:pt>
                <c:pt idx="14210">
                  <c:v>9.952</c:v>
                </c:pt>
                <c:pt idx="14211">
                  <c:v>9.9770000000000003</c:v>
                </c:pt>
                <c:pt idx="14212">
                  <c:v>10.000999999999999</c:v>
                </c:pt>
                <c:pt idx="14213">
                  <c:v>10.1</c:v>
                </c:pt>
                <c:pt idx="14214">
                  <c:v>10.074999999999999</c:v>
                </c:pt>
                <c:pt idx="14215">
                  <c:v>9.9770000000000003</c:v>
                </c:pt>
                <c:pt idx="14216">
                  <c:v>9.9770000000000003</c:v>
                </c:pt>
                <c:pt idx="14217">
                  <c:v>10.124000000000001</c:v>
                </c:pt>
                <c:pt idx="14218">
                  <c:v>10.124000000000001</c:v>
                </c:pt>
                <c:pt idx="14219">
                  <c:v>9.9280000000000008</c:v>
                </c:pt>
                <c:pt idx="14220">
                  <c:v>9.9030000000000005</c:v>
                </c:pt>
                <c:pt idx="14221">
                  <c:v>10.026</c:v>
                </c:pt>
                <c:pt idx="14222">
                  <c:v>10.026</c:v>
                </c:pt>
                <c:pt idx="14223">
                  <c:v>10.074999999999999</c:v>
                </c:pt>
                <c:pt idx="14224">
                  <c:v>10.074999999999999</c:v>
                </c:pt>
                <c:pt idx="14225">
                  <c:v>10.026</c:v>
                </c:pt>
                <c:pt idx="14226">
                  <c:v>10.000999999999999</c:v>
                </c:pt>
                <c:pt idx="14227">
                  <c:v>9.9030000000000005</c:v>
                </c:pt>
                <c:pt idx="14228">
                  <c:v>9.8290000000000006</c:v>
                </c:pt>
                <c:pt idx="14229">
                  <c:v>9.7560000000000002</c:v>
                </c:pt>
                <c:pt idx="14230">
                  <c:v>9.6820000000000004</c:v>
                </c:pt>
                <c:pt idx="14231">
                  <c:v>9.657</c:v>
                </c:pt>
                <c:pt idx="14232">
                  <c:v>9.5830000000000002</c:v>
                </c:pt>
                <c:pt idx="14233">
                  <c:v>9.5830000000000002</c:v>
                </c:pt>
                <c:pt idx="14234">
                  <c:v>9.5579999999999998</c:v>
                </c:pt>
                <c:pt idx="14235">
                  <c:v>9.4849999999999994</c:v>
                </c:pt>
                <c:pt idx="14236">
                  <c:v>9.41</c:v>
                </c:pt>
                <c:pt idx="14237">
                  <c:v>9.3859999999999992</c:v>
                </c:pt>
                <c:pt idx="14238">
                  <c:v>9.3859999999999992</c:v>
                </c:pt>
                <c:pt idx="14239">
                  <c:v>9.3859999999999992</c:v>
                </c:pt>
                <c:pt idx="14240">
                  <c:v>9.3859999999999992</c:v>
                </c:pt>
                <c:pt idx="14241">
                  <c:v>9.3859999999999992</c:v>
                </c:pt>
                <c:pt idx="14242">
                  <c:v>9.3859999999999992</c:v>
                </c:pt>
                <c:pt idx="14243">
                  <c:v>9.3859999999999992</c:v>
                </c:pt>
                <c:pt idx="14244">
                  <c:v>9.3859999999999992</c:v>
                </c:pt>
                <c:pt idx="14245">
                  <c:v>9.3610000000000007</c:v>
                </c:pt>
                <c:pt idx="14246">
                  <c:v>9.3360000000000003</c:v>
                </c:pt>
                <c:pt idx="14247">
                  <c:v>9.3360000000000003</c:v>
                </c:pt>
                <c:pt idx="14248">
                  <c:v>9.3360000000000003</c:v>
                </c:pt>
                <c:pt idx="14249">
                  <c:v>9.3119999999999994</c:v>
                </c:pt>
                <c:pt idx="14250">
                  <c:v>9.3119999999999994</c:v>
                </c:pt>
                <c:pt idx="14251">
                  <c:v>9.3119999999999994</c:v>
                </c:pt>
                <c:pt idx="14252">
                  <c:v>9.3119999999999994</c:v>
                </c:pt>
                <c:pt idx="14253">
                  <c:v>9.2870000000000008</c:v>
                </c:pt>
                <c:pt idx="14254">
                  <c:v>9.2870000000000008</c:v>
                </c:pt>
                <c:pt idx="14255">
                  <c:v>9.2620000000000005</c:v>
                </c:pt>
                <c:pt idx="14256">
                  <c:v>9.2870000000000008</c:v>
                </c:pt>
                <c:pt idx="14257">
                  <c:v>9.2620000000000005</c:v>
                </c:pt>
                <c:pt idx="14258">
                  <c:v>9.2379999999999995</c:v>
                </c:pt>
                <c:pt idx="14259">
                  <c:v>9.2379999999999995</c:v>
                </c:pt>
                <c:pt idx="14260">
                  <c:v>9.2620000000000005</c:v>
                </c:pt>
                <c:pt idx="14261">
                  <c:v>9.2620000000000005</c:v>
                </c:pt>
                <c:pt idx="14262">
                  <c:v>9.2379999999999995</c:v>
                </c:pt>
                <c:pt idx="14263">
                  <c:v>9.2379999999999995</c:v>
                </c:pt>
                <c:pt idx="14264">
                  <c:v>9.2379999999999995</c:v>
                </c:pt>
                <c:pt idx="14265">
                  <c:v>9.2379999999999995</c:v>
                </c:pt>
                <c:pt idx="14266">
                  <c:v>9.2129999999999992</c:v>
                </c:pt>
                <c:pt idx="14267">
                  <c:v>9.2129999999999992</c:v>
                </c:pt>
                <c:pt idx="14268">
                  <c:v>9.2129999999999992</c:v>
                </c:pt>
                <c:pt idx="14269">
                  <c:v>9.2129999999999992</c:v>
                </c:pt>
                <c:pt idx="14270">
                  <c:v>9.2129999999999992</c:v>
                </c:pt>
                <c:pt idx="14271">
                  <c:v>9.2379999999999995</c:v>
                </c:pt>
                <c:pt idx="14272">
                  <c:v>9.2129999999999992</c:v>
                </c:pt>
                <c:pt idx="14273">
                  <c:v>9.2129999999999992</c:v>
                </c:pt>
                <c:pt idx="14274">
                  <c:v>9.1880000000000006</c:v>
                </c:pt>
                <c:pt idx="14275">
                  <c:v>9.1880000000000006</c:v>
                </c:pt>
                <c:pt idx="14276">
                  <c:v>9.1880000000000006</c:v>
                </c:pt>
                <c:pt idx="14277">
                  <c:v>9.1880000000000006</c:v>
                </c:pt>
                <c:pt idx="14278">
                  <c:v>9.1630000000000003</c:v>
                </c:pt>
                <c:pt idx="14279">
                  <c:v>9.1880000000000006</c:v>
                </c:pt>
                <c:pt idx="14280">
                  <c:v>9.1880000000000006</c:v>
                </c:pt>
                <c:pt idx="14281">
                  <c:v>9.1880000000000006</c:v>
                </c:pt>
                <c:pt idx="14282">
                  <c:v>9.1880000000000006</c:v>
                </c:pt>
                <c:pt idx="14283">
                  <c:v>9.1880000000000006</c:v>
                </c:pt>
                <c:pt idx="14284">
                  <c:v>9.1880000000000006</c:v>
                </c:pt>
                <c:pt idx="14285">
                  <c:v>9.2129999999999992</c:v>
                </c:pt>
                <c:pt idx="14286">
                  <c:v>9.2379999999999995</c:v>
                </c:pt>
                <c:pt idx="14287">
                  <c:v>9.2379999999999995</c:v>
                </c:pt>
                <c:pt idx="14288">
                  <c:v>9.2379999999999995</c:v>
                </c:pt>
                <c:pt idx="14289">
                  <c:v>9.2620000000000005</c:v>
                </c:pt>
                <c:pt idx="14290">
                  <c:v>9.2870000000000008</c:v>
                </c:pt>
                <c:pt idx="14291">
                  <c:v>9.2870000000000008</c:v>
                </c:pt>
                <c:pt idx="14292">
                  <c:v>9.3360000000000003</c:v>
                </c:pt>
                <c:pt idx="14293">
                  <c:v>9.3360000000000003</c:v>
                </c:pt>
                <c:pt idx="14294">
                  <c:v>9.41</c:v>
                </c:pt>
                <c:pt idx="14295">
                  <c:v>9.4849999999999994</c:v>
                </c:pt>
                <c:pt idx="14296">
                  <c:v>9.5830000000000002</c:v>
                </c:pt>
                <c:pt idx="14297">
                  <c:v>9.6820000000000004</c:v>
                </c:pt>
                <c:pt idx="14298">
                  <c:v>9.8290000000000006</c:v>
                </c:pt>
                <c:pt idx="14299">
                  <c:v>9.9280000000000008</c:v>
                </c:pt>
                <c:pt idx="14300">
                  <c:v>9.9770000000000003</c:v>
                </c:pt>
                <c:pt idx="14301">
                  <c:v>9.8789999999999996</c:v>
                </c:pt>
                <c:pt idx="14302">
                  <c:v>9.9280000000000008</c:v>
                </c:pt>
                <c:pt idx="14303">
                  <c:v>10.000999999999999</c:v>
                </c:pt>
                <c:pt idx="14304">
                  <c:v>10.074999999999999</c:v>
                </c:pt>
                <c:pt idx="14305">
                  <c:v>10.000999999999999</c:v>
                </c:pt>
                <c:pt idx="14306">
                  <c:v>9.9030000000000005</c:v>
                </c:pt>
                <c:pt idx="14307">
                  <c:v>9.8789999999999996</c:v>
                </c:pt>
                <c:pt idx="14308">
                  <c:v>9.7799999999999994</c:v>
                </c:pt>
                <c:pt idx="14309">
                  <c:v>9.6820000000000004</c:v>
                </c:pt>
                <c:pt idx="14310">
                  <c:v>9.5830000000000002</c:v>
                </c:pt>
                <c:pt idx="14311">
                  <c:v>9.5090000000000003</c:v>
                </c:pt>
                <c:pt idx="14312">
                  <c:v>9.4849999999999994</c:v>
                </c:pt>
                <c:pt idx="14313">
                  <c:v>9.4600000000000009</c:v>
                </c:pt>
                <c:pt idx="14314">
                  <c:v>9.4600000000000009</c:v>
                </c:pt>
                <c:pt idx="14315">
                  <c:v>9.4600000000000009</c:v>
                </c:pt>
                <c:pt idx="14316">
                  <c:v>9.4600000000000009</c:v>
                </c:pt>
                <c:pt idx="14317">
                  <c:v>9.4600000000000009</c:v>
                </c:pt>
                <c:pt idx="14318">
                  <c:v>9.4350000000000005</c:v>
                </c:pt>
                <c:pt idx="14319">
                  <c:v>9.4350000000000005</c:v>
                </c:pt>
                <c:pt idx="14320">
                  <c:v>9.3859999999999992</c:v>
                </c:pt>
                <c:pt idx="14321">
                  <c:v>9.3859999999999992</c:v>
                </c:pt>
                <c:pt idx="14322">
                  <c:v>9.3859999999999992</c:v>
                </c:pt>
                <c:pt idx="14323">
                  <c:v>9.41</c:v>
                </c:pt>
                <c:pt idx="14324">
                  <c:v>9.41</c:v>
                </c:pt>
                <c:pt idx="14325">
                  <c:v>9.41</c:v>
                </c:pt>
                <c:pt idx="14326">
                  <c:v>9.41</c:v>
                </c:pt>
                <c:pt idx="14327">
                  <c:v>9.4350000000000005</c:v>
                </c:pt>
                <c:pt idx="14328">
                  <c:v>9.4600000000000009</c:v>
                </c:pt>
                <c:pt idx="14329">
                  <c:v>9.4350000000000005</c:v>
                </c:pt>
                <c:pt idx="14330">
                  <c:v>9.3859999999999992</c:v>
                </c:pt>
                <c:pt idx="14331">
                  <c:v>9.3610000000000007</c:v>
                </c:pt>
                <c:pt idx="14332">
                  <c:v>9.3610000000000007</c:v>
                </c:pt>
                <c:pt idx="14333">
                  <c:v>9.3360000000000003</c:v>
                </c:pt>
                <c:pt idx="14334">
                  <c:v>9.3119999999999994</c:v>
                </c:pt>
                <c:pt idx="14335">
                  <c:v>9.2870000000000008</c:v>
                </c:pt>
                <c:pt idx="14336">
                  <c:v>9.2870000000000008</c:v>
                </c:pt>
                <c:pt idx="14337">
                  <c:v>9.2870000000000008</c:v>
                </c:pt>
                <c:pt idx="14338">
                  <c:v>9.2870000000000008</c:v>
                </c:pt>
                <c:pt idx="14339">
                  <c:v>9.2620000000000005</c:v>
                </c:pt>
                <c:pt idx="14340">
                  <c:v>9.2379999999999995</c:v>
                </c:pt>
                <c:pt idx="14341">
                  <c:v>9.2379999999999995</c:v>
                </c:pt>
                <c:pt idx="14342">
                  <c:v>9.2379999999999995</c:v>
                </c:pt>
                <c:pt idx="14343">
                  <c:v>9.2379999999999995</c:v>
                </c:pt>
                <c:pt idx="14344">
                  <c:v>9.2379999999999995</c:v>
                </c:pt>
                <c:pt idx="14345">
                  <c:v>9.2379999999999995</c:v>
                </c:pt>
                <c:pt idx="14346">
                  <c:v>9.2379999999999995</c:v>
                </c:pt>
                <c:pt idx="14347">
                  <c:v>9.2129999999999992</c:v>
                </c:pt>
                <c:pt idx="14348">
                  <c:v>9.2129999999999992</c:v>
                </c:pt>
                <c:pt idx="14349">
                  <c:v>9.2129999999999992</c:v>
                </c:pt>
                <c:pt idx="14350">
                  <c:v>9.1880000000000006</c:v>
                </c:pt>
                <c:pt idx="14351">
                  <c:v>9.1880000000000006</c:v>
                </c:pt>
                <c:pt idx="14352">
                  <c:v>9.1880000000000006</c:v>
                </c:pt>
                <c:pt idx="14353">
                  <c:v>9.1880000000000006</c:v>
                </c:pt>
                <c:pt idx="14354">
                  <c:v>9.1880000000000006</c:v>
                </c:pt>
                <c:pt idx="14355">
                  <c:v>9.1630000000000003</c:v>
                </c:pt>
                <c:pt idx="14356">
                  <c:v>9.1630000000000003</c:v>
                </c:pt>
                <c:pt idx="14357">
                  <c:v>9.1630000000000003</c:v>
                </c:pt>
                <c:pt idx="14358">
                  <c:v>9.1630000000000003</c:v>
                </c:pt>
                <c:pt idx="14359">
                  <c:v>9.1630000000000003</c:v>
                </c:pt>
                <c:pt idx="14360">
                  <c:v>9.1630000000000003</c:v>
                </c:pt>
                <c:pt idx="14361">
                  <c:v>9.1389999999999993</c:v>
                </c:pt>
                <c:pt idx="14362">
                  <c:v>9.1389999999999993</c:v>
                </c:pt>
                <c:pt idx="14363">
                  <c:v>9.1389999999999993</c:v>
                </c:pt>
                <c:pt idx="14364">
                  <c:v>9.1389999999999993</c:v>
                </c:pt>
                <c:pt idx="14365">
                  <c:v>9.1389999999999993</c:v>
                </c:pt>
                <c:pt idx="14366">
                  <c:v>9.1630000000000003</c:v>
                </c:pt>
                <c:pt idx="14367">
                  <c:v>9.1389999999999993</c:v>
                </c:pt>
                <c:pt idx="14368">
                  <c:v>9.1630000000000003</c:v>
                </c:pt>
                <c:pt idx="14369">
                  <c:v>9.1630000000000003</c:v>
                </c:pt>
                <c:pt idx="14370">
                  <c:v>9.1630000000000003</c:v>
                </c:pt>
                <c:pt idx="14371">
                  <c:v>9.1630000000000003</c:v>
                </c:pt>
                <c:pt idx="14372">
                  <c:v>9.1389999999999993</c:v>
                </c:pt>
                <c:pt idx="14373">
                  <c:v>9.1389999999999993</c:v>
                </c:pt>
                <c:pt idx="14374">
                  <c:v>9.1630000000000003</c:v>
                </c:pt>
                <c:pt idx="14375">
                  <c:v>9.1630000000000003</c:v>
                </c:pt>
                <c:pt idx="14376">
                  <c:v>9.1630000000000003</c:v>
                </c:pt>
                <c:pt idx="14377">
                  <c:v>9.1880000000000006</c:v>
                </c:pt>
                <c:pt idx="14378">
                  <c:v>9.1880000000000006</c:v>
                </c:pt>
                <c:pt idx="14379">
                  <c:v>9.1880000000000006</c:v>
                </c:pt>
                <c:pt idx="14380">
                  <c:v>9.1880000000000006</c:v>
                </c:pt>
                <c:pt idx="14381">
                  <c:v>9.1880000000000006</c:v>
                </c:pt>
                <c:pt idx="14382">
                  <c:v>9.1630000000000003</c:v>
                </c:pt>
                <c:pt idx="14383">
                  <c:v>9.1880000000000006</c:v>
                </c:pt>
                <c:pt idx="14384">
                  <c:v>9.2129999999999992</c:v>
                </c:pt>
                <c:pt idx="14385">
                  <c:v>9.2379999999999995</c:v>
                </c:pt>
                <c:pt idx="14386">
                  <c:v>9.2870000000000008</c:v>
                </c:pt>
                <c:pt idx="14387">
                  <c:v>9.3360000000000003</c:v>
                </c:pt>
                <c:pt idx="14388">
                  <c:v>9.41</c:v>
                </c:pt>
                <c:pt idx="14389">
                  <c:v>9.4600000000000009</c:v>
                </c:pt>
                <c:pt idx="14390">
                  <c:v>9.5340000000000007</c:v>
                </c:pt>
                <c:pt idx="14391">
                  <c:v>9.5830000000000002</c:v>
                </c:pt>
                <c:pt idx="14392">
                  <c:v>9.6319999999999997</c:v>
                </c:pt>
                <c:pt idx="14393">
                  <c:v>9.6820000000000004</c:v>
                </c:pt>
                <c:pt idx="14394">
                  <c:v>9.6820000000000004</c:v>
                </c:pt>
                <c:pt idx="14395">
                  <c:v>9.7309999999999999</c:v>
                </c:pt>
                <c:pt idx="14396">
                  <c:v>9.7799999999999994</c:v>
                </c:pt>
                <c:pt idx="14397">
                  <c:v>9.8290000000000006</c:v>
                </c:pt>
                <c:pt idx="14398">
                  <c:v>9.8789999999999996</c:v>
                </c:pt>
                <c:pt idx="14399">
                  <c:v>9.952</c:v>
                </c:pt>
                <c:pt idx="14400">
                  <c:v>10.026</c:v>
                </c:pt>
                <c:pt idx="14401">
                  <c:v>10.026</c:v>
                </c:pt>
                <c:pt idx="14402">
                  <c:v>10.026</c:v>
                </c:pt>
                <c:pt idx="14403">
                  <c:v>10.173</c:v>
                </c:pt>
                <c:pt idx="14404">
                  <c:v>10.222</c:v>
                </c:pt>
                <c:pt idx="14405">
                  <c:v>10.271000000000001</c:v>
                </c:pt>
                <c:pt idx="14406">
                  <c:v>10.345000000000001</c:v>
                </c:pt>
                <c:pt idx="14407">
                  <c:v>10.32</c:v>
                </c:pt>
                <c:pt idx="14408">
                  <c:v>10.295999999999999</c:v>
                </c:pt>
                <c:pt idx="14409">
                  <c:v>10.222</c:v>
                </c:pt>
                <c:pt idx="14410">
                  <c:v>10.173</c:v>
                </c:pt>
                <c:pt idx="14411">
                  <c:v>10.051</c:v>
                </c:pt>
                <c:pt idx="14412">
                  <c:v>9.9770000000000003</c:v>
                </c:pt>
                <c:pt idx="14413">
                  <c:v>10.026</c:v>
                </c:pt>
                <c:pt idx="14414">
                  <c:v>10.173</c:v>
                </c:pt>
                <c:pt idx="14415">
                  <c:v>10.271000000000001</c:v>
                </c:pt>
                <c:pt idx="14416">
                  <c:v>10.173</c:v>
                </c:pt>
                <c:pt idx="14417">
                  <c:v>10.026</c:v>
                </c:pt>
                <c:pt idx="14418">
                  <c:v>9.8789999999999996</c:v>
                </c:pt>
                <c:pt idx="14419">
                  <c:v>9.7560000000000002</c:v>
                </c:pt>
                <c:pt idx="14420">
                  <c:v>9.7309999999999999</c:v>
                </c:pt>
                <c:pt idx="14421">
                  <c:v>9.7799999999999994</c:v>
                </c:pt>
                <c:pt idx="14422">
                  <c:v>9.8290000000000006</c:v>
                </c:pt>
                <c:pt idx="14423">
                  <c:v>9.7799999999999994</c:v>
                </c:pt>
                <c:pt idx="14424">
                  <c:v>9.6319999999999997</c:v>
                </c:pt>
                <c:pt idx="14425">
                  <c:v>9.5340000000000007</c:v>
                </c:pt>
                <c:pt idx="14426">
                  <c:v>9.5090000000000003</c:v>
                </c:pt>
                <c:pt idx="14427">
                  <c:v>9.4849999999999994</c:v>
                </c:pt>
                <c:pt idx="14428">
                  <c:v>9.4350000000000005</c:v>
                </c:pt>
                <c:pt idx="14429">
                  <c:v>9.41</c:v>
                </c:pt>
                <c:pt idx="14430">
                  <c:v>9.4350000000000005</c:v>
                </c:pt>
                <c:pt idx="14431">
                  <c:v>9.4849999999999994</c:v>
                </c:pt>
                <c:pt idx="14432">
                  <c:v>9.4849999999999994</c:v>
                </c:pt>
                <c:pt idx="14433">
                  <c:v>9.4600000000000009</c:v>
                </c:pt>
                <c:pt idx="14434">
                  <c:v>9.3859999999999992</c:v>
                </c:pt>
                <c:pt idx="14435">
                  <c:v>9.3360000000000003</c:v>
                </c:pt>
                <c:pt idx="14436">
                  <c:v>9.3360000000000003</c:v>
                </c:pt>
                <c:pt idx="14437">
                  <c:v>9.3360000000000003</c:v>
                </c:pt>
                <c:pt idx="14438">
                  <c:v>9.3119999999999994</c:v>
                </c:pt>
                <c:pt idx="14439">
                  <c:v>9.3119999999999994</c:v>
                </c:pt>
                <c:pt idx="14440">
                  <c:v>9.3119999999999994</c:v>
                </c:pt>
                <c:pt idx="14441">
                  <c:v>9.2870000000000008</c:v>
                </c:pt>
                <c:pt idx="14442">
                  <c:v>9.2870000000000008</c:v>
                </c:pt>
                <c:pt idx="14443">
                  <c:v>9.2870000000000008</c:v>
                </c:pt>
                <c:pt idx="14444">
                  <c:v>9.2870000000000008</c:v>
                </c:pt>
                <c:pt idx="14445">
                  <c:v>9.2620000000000005</c:v>
                </c:pt>
                <c:pt idx="14446">
                  <c:v>9.2379999999999995</c:v>
                </c:pt>
                <c:pt idx="14447">
                  <c:v>9.2379999999999995</c:v>
                </c:pt>
                <c:pt idx="14448">
                  <c:v>9.2379999999999995</c:v>
                </c:pt>
                <c:pt idx="14449">
                  <c:v>9.2379999999999995</c:v>
                </c:pt>
                <c:pt idx="14450">
                  <c:v>9.2379999999999995</c:v>
                </c:pt>
                <c:pt idx="14451">
                  <c:v>9.2379999999999995</c:v>
                </c:pt>
                <c:pt idx="14452">
                  <c:v>9.2379999999999995</c:v>
                </c:pt>
                <c:pt idx="14453">
                  <c:v>9.2379999999999995</c:v>
                </c:pt>
                <c:pt idx="14454">
                  <c:v>9.2379999999999995</c:v>
                </c:pt>
                <c:pt idx="14455">
                  <c:v>9.2379999999999995</c:v>
                </c:pt>
                <c:pt idx="14456">
                  <c:v>9.2379999999999995</c:v>
                </c:pt>
                <c:pt idx="14457">
                  <c:v>9.2379999999999995</c:v>
                </c:pt>
                <c:pt idx="14458">
                  <c:v>9.2379999999999995</c:v>
                </c:pt>
                <c:pt idx="14459">
                  <c:v>9.2129999999999992</c:v>
                </c:pt>
                <c:pt idx="14460">
                  <c:v>9.2129999999999992</c:v>
                </c:pt>
                <c:pt idx="14461">
                  <c:v>9.2129999999999992</c:v>
                </c:pt>
                <c:pt idx="14462">
                  <c:v>9.1880000000000006</c:v>
                </c:pt>
                <c:pt idx="14463">
                  <c:v>9.1880000000000006</c:v>
                </c:pt>
                <c:pt idx="14464">
                  <c:v>9.1880000000000006</c:v>
                </c:pt>
                <c:pt idx="14465">
                  <c:v>9.1880000000000006</c:v>
                </c:pt>
                <c:pt idx="14466">
                  <c:v>9.1880000000000006</c:v>
                </c:pt>
                <c:pt idx="14467">
                  <c:v>9.1880000000000006</c:v>
                </c:pt>
                <c:pt idx="14468">
                  <c:v>9.1630000000000003</c:v>
                </c:pt>
                <c:pt idx="14469">
                  <c:v>9.1630000000000003</c:v>
                </c:pt>
                <c:pt idx="14470">
                  <c:v>9.1630000000000003</c:v>
                </c:pt>
                <c:pt idx="14471">
                  <c:v>9.1630000000000003</c:v>
                </c:pt>
                <c:pt idx="14472">
                  <c:v>9.1630000000000003</c:v>
                </c:pt>
                <c:pt idx="14473">
                  <c:v>9.1880000000000006</c:v>
                </c:pt>
                <c:pt idx="14474">
                  <c:v>9.1880000000000006</c:v>
                </c:pt>
                <c:pt idx="14475">
                  <c:v>9.1880000000000006</c:v>
                </c:pt>
                <c:pt idx="14476">
                  <c:v>9.2129999999999992</c:v>
                </c:pt>
                <c:pt idx="14477">
                  <c:v>9.2379999999999995</c:v>
                </c:pt>
                <c:pt idx="14478">
                  <c:v>9.2379999999999995</c:v>
                </c:pt>
                <c:pt idx="14479">
                  <c:v>9.2379999999999995</c:v>
                </c:pt>
                <c:pt idx="14480">
                  <c:v>9.2620000000000005</c:v>
                </c:pt>
                <c:pt idx="14481">
                  <c:v>9.2620000000000005</c:v>
                </c:pt>
                <c:pt idx="14482">
                  <c:v>9.2870000000000008</c:v>
                </c:pt>
                <c:pt idx="14483">
                  <c:v>9.2870000000000008</c:v>
                </c:pt>
                <c:pt idx="14484">
                  <c:v>9.3119999999999994</c:v>
                </c:pt>
                <c:pt idx="14485">
                  <c:v>9.3360000000000003</c:v>
                </c:pt>
                <c:pt idx="14486">
                  <c:v>9.3610000000000007</c:v>
                </c:pt>
                <c:pt idx="14487">
                  <c:v>9.3610000000000007</c:v>
                </c:pt>
                <c:pt idx="14488">
                  <c:v>9.4350000000000005</c:v>
                </c:pt>
                <c:pt idx="14489">
                  <c:v>9.4350000000000005</c:v>
                </c:pt>
                <c:pt idx="14490">
                  <c:v>9.4350000000000005</c:v>
                </c:pt>
                <c:pt idx="14491">
                  <c:v>9.4600000000000009</c:v>
                </c:pt>
                <c:pt idx="14492">
                  <c:v>9.4350000000000005</c:v>
                </c:pt>
                <c:pt idx="14493">
                  <c:v>9.4350000000000005</c:v>
                </c:pt>
                <c:pt idx="14494">
                  <c:v>9.41</c:v>
                </c:pt>
                <c:pt idx="14495">
                  <c:v>9.41</c:v>
                </c:pt>
                <c:pt idx="14496">
                  <c:v>9.41</c:v>
                </c:pt>
                <c:pt idx="14497">
                  <c:v>9.41</c:v>
                </c:pt>
                <c:pt idx="14498">
                  <c:v>9.4350000000000005</c:v>
                </c:pt>
                <c:pt idx="14499">
                  <c:v>9.4350000000000005</c:v>
                </c:pt>
                <c:pt idx="14500">
                  <c:v>9.4600000000000009</c:v>
                </c:pt>
                <c:pt idx="14501">
                  <c:v>9.4849999999999994</c:v>
                </c:pt>
                <c:pt idx="14502">
                  <c:v>9.5340000000000007</c:v>
                </c:pt>
                <c:pt idx="14503">
                  <c:v>9.5579999999999998</c:v>
                </c:pt>
                <c:pt idx="14504">
                  <c:v>9.5830000000000002</c:v>
                </c:pt>
                <c:pt idx="14505">
                  <c:v>9.5830000000000002</c:v>
                </c:pt>
                <c:pt idx="14506">
                  <c:v>9.5830000000000002</c:v>
                </c:pt>
                <c:pt idx="14507">
                  <c:v>9.5830000000000002</c:v>
                </c:pt>
                <c:pt idx="14508">
                  <c:v>9.5830000000000002</c:v>
                </c:pt>
                <c:pt idx="14509">
                  <c:v>9.5830000000000002</c:v>
                </c:pt>
                <c:pt idx="14510">
                  <c:v>9.6080000000000005</c:v>
                </c:pt>
                <c:pt idx="14511">
                  <c:v>9.7309999999999999</c:v>
                </c:pt>
                <c:pt idx="14512">
                  <c:v>9.6820000000000004</c:v>
                </c:pt>
                <c:pt idx="14513">
                  <c:v>9.6080000000000005</c:v>
                </c:pt>
                <c:pt idx="14514">
                  <c:v>9.5340000000000007</c:v>
                </c:pt>
                <c:pt idx="14515">
                  <c:v>9.5090000000000003</c:v>
                </c:pt>
                <c:pt idx="14516">
                  <c:v>9.5090000000000003</c:v>
                </c:pt>
                <c:pt idx="14517">
                  <c:v>9.4849999999999994</c:v>
                </c:pt>
                <c:pt idx="14518">
                  <c:v>9.4600000000000009</c:v>
                </c:pt>
                <c:pt idx="14519">
                  <c:v>9.4350000000000005</c:v>
                </c:pt>
                <c:pt idx="14520">
                  <c:v>9.4350000000000005</c:v>
                </c:pt>
                <c:pt idx="14521">
                  <c:v>9.4350000000000005</c:v>
                </c:pt>
                <c:pt idx="14522">
                  <c:v>9.4600000000000009</c:v>
                </c:pt>
                <c:pt idx="14523">
                  <c:v>9.4350000000000005</c:v>
                </c:pt>
                <c:pt idx="14524">
                  <c:v>9.4350000000000005</c:v>
                </c:pt>
                <c:pt idx="14525">
                  <c:v>9.41</c:v>
                </c:pt>
                <c:pt idx="14526">
                  <c:v>9.3859999999999992</c:v>
                </c:pt>
                <c:pt idx="14527">
                  <c:v>9.3610000000000007</c:v>
                </c:pt>
                <c:pt idx="14528">
                  <c:v>9.3360000000000003</c:v>
                </c:pt>
                <c:pt idx="14529">
                  <c:v>9.3360000000000003</c:v>
                </c:pt>
                <c:pt idx="14530">
                  <c:v>9.3119999999999994</c:v>
                </c:pt>
                <c:pt idx="14531">
                  <c:v>9.2870000000000008</c:v>
                </c:pt>
                <c:pt idx="14532">
                  <c:v>9.2870000000000008</c:v>
                </c:pt>
                <c:pt idx="14533">
                  <c:v>9.2620000000000005</c:v>
                </c:pt>
                <c:pt idx="14534">
                  <c:v>9.2379999999999995</c:v>
                </c:pt>
                <c:pt idx="14535">
                  <c:v>9.2379999999999995</c:v>
                </c:pt>
                <c:pt idx="14536">
                  <c:v>9.2379999999999995</c:v>
                </c:pt>
                <c:pt idx="14537">
                  <c:v>9.2379999999999995</c:v>
                </c:pt>
                <c:pt idx="14538">
                  <c:v>9.2379999999999995</c:v>
                </c:pt>
                <c:pt idx="14539">
                  <c:v>9.2129999999999992</c:v>
                </c:pt>
                <c:pt idx="14540">
                  <c:v>9.1880000000000006</c:v>
                </c:pt>
                <c:pt idx="14541">
                  <c:v>9.1880000000000006</c:v>
                </c:pt>
                <c:pt idx="14542">
                  <c:v>9.1880000000000006</c:v>
                </c:pt>
                <c:pt idx="14543">
                  <c:v>9.1880000000000006</c:v>
                </c:pt>
                <c:pt idx="14544">
                  <c:v>9.1630000000000003</c:v>
                </c:pt>
                <c:pt idx="14545">
                  <c:v>9.1630000000000003</c:v>
                </c:pt>
                <c:pt idx="14546">
                  <c:v>9.1630000000000003</c:v>
                </c:pt>
                <c:pt idx="14547">
                  <c:v>9.1389999999999993</c:v>
                </c:pt>
                <c:pt idx="14548">
                  <c:v>9.1389999999999993</c:v>
                </c:pt>
                <c:pt idx="14549">
                  <c:v>9.1389999999999993</c:v>
                </c:pt>
                <c:pt idx="14550">
                  <c:v>9.1389999999999993</c:v>
                </c:pt>
                <c:pt idx="14551">
                  <c:v>9.1140000000000008</c:v>
                </c:pt>
                <c:pt idx="14552">
                  <c:v>9.1140000000000008</c:v>
                </c:pt>
                <c:pt idx="14553">
                  <c:v>9.1140000000000008</c:v>
                </c:pt>
                <c:pt idx="14554">
                  <c:v>9.1140000000000008</c:v>
                </c:pt>
                <c:pt idx="14555">
                  <c:v>9.0890000000000004</c:v>
                </c:pt>
                <c:pt idx="14556">
                  <c:v>9.0890000000000004</c:v>
                </c:pt>
                <c:pt idx="14557">
                  <c:v>9.0890000000000004</c:v>
                </c:pt>
                <c:pt idx="14558">
                  <c:v>9.0890000000000004</c:v>
                </c:pt>
                <c:pt idx="14559">
                  <c:v>9.0890000000000004</c:v>
                </c:pt>
                <c:pt idx="14560">
                  <c:v>9.0890000000000004</c:v>
                </c:pt>
                <c:pt idx="14561">
                  <c:v>9.0890000000000004</c:v>
                </c:pt>
                <c:pt idx="14562">
                  <c:v>9.0890000000000004</c:v>
                </c:pt>
                <c:pt idx="14563">
                  <c:v>9.0890000000000004</c:v>
                </c:pt>
                <c:pt idx="14564">
                  <c:v>9.0890000000000004</c:v>
                </c:pt>
                <c:pt idx="14565">
                  <c:v>9.0890000000000004</c:v>
                </c:pt>
                <c:pt idx="14566">
                  <c:v>9.1140000000000008</c:v>
                </c:pt>
                <c:pt idx="14567">
                  <c:v>9.1140000000000008</c:v>
                </c:pt>
                <c:pt idx="14568">
                  <c:v>9.0890000000000004</c:v>
                </c:pt>
                <c:pt idx="14569">
                  <c:v>9.1140000000000008</c:v>
                </c:pt>
                <c:pt idx="14570">
                  <c:v>9.0890000000000004</c:v>
                </c:pt>
                <c:pt idx="14571">
                  <c:v>9.0890000000000004</c:v>
                </c:pt>
                <c:pt idx="14572">
                  <c:v>9.0890000000000004</c:v>
                </c:pt>
                <c:pt idx="14573">
                  <c:v>9.1140000000000008</c:v>
                </c:pt>
                <c:pt idx="14574">
                  <c:v>9.1880000000000006</c:v>
                </c:pt>
                <c:pt idx="14575">
                  <c:v>9.2129999999999992</c:v>
                </c:pt>
                <c:pt idx="14576">
                  <c:v>9.2620000000000005</c:v>
                </c:pt>
                <c:pt idx="14577">
                  <c:v>9.3610000000000007</c:v>
                </c:pt>
                <c:pt idx="14578">
                  <c:v>9.4600000000000009</c:v>
                </c:pt>
                <c:pt idx="14579">
                  <c:v>9.5579999999999998</c:v>
                </c:pt>
                <c:pt idx="14580">
                  <c:v>9.6319999999999997</c:v>
                </c:pt>
                <c:pt idx="14581">
                  <c:v>9.7309999999999999</c:v>
                </c:pt>
                <c:pt idx="14582">
                  <c:v>9.8290000000000006</c:v>
                </c:pt>
                <c:pt idx="14583">
                  <c:v>9.9030000000000005</c:v>
                </c:pt>
                <c:pt idx="14584">
                  <c:v>9.9280000000000008</c:v>
                </c:pt>
                <c:pt idx="14585">
                  <c:v>10.000999999999999</c:v>
                </c:pt>
                <c:pt idx="14586">
                  <c:v>10.124000000000001</c:v>
                </c:pt>
                <c:pt idx="14587">
                  <c:v>10.222</c:v>
                </c:pt>
                <c:pt idx="14588">
                  <c:v>10.295999999999999</c:v>
                </c:pt>
                <c:pt idx="14589">
                  <c:v>10.32</c:v>
                </c:pt>
                <c:pt idx="14590">
                  <c:v>10.443</c:v>
                </c:pt>
                <c:pt idx="14591">
                  <c:v>10.467000000000001</c:v>
                </c:pt>
                <c:pt idx="14592">
                  <c:v>10.467000000000001</c:v>
                </c:pt>
                <c:pt idx="14593">
                  <c:v>10.541</c:v>
                </c:pt>
                <c:pt idx="14594">
                  <c:v>10.565</c:v>
                </c:pt>
                <c:pt idx="14595">
                  <c:v>10.516</c:v>
                </c:pt>
                <c:pt idx="14596">
                  <c:v>10.492000000000001</c:v>
                </c:pt>
                <c:pt idx="14597">
                  <c:v>10.467000000000001</c:v>
                </c:pt>
                <c:pt idx="14598">
                  <c:v>10.492000000000001</c:v>
                </c:pt>
                <c:pt idx="14599">
                  <c:v>10.614000000000001</c:v>
                </c:pt>
                <c:pt idx="14600">
                  <c:v>10.541</c:v>
                </c:pt>
                <c:pt idx="14601">
                  <c:v>10.516</c:v>
                </c:pt>
                <c:pt idx="14602">
                  <c:v>10.492000000000001</c:v>
                </c:pt>
                <c:pt idx="14603">
                  <c:v>10.492000000000001</c:v>
                </c:pt>
                <c:pt idx="14604">
                  <c:v>10.492000000000001</c:v>
                </c:pt>
                <c:pt idx="14605">
                  <c:v>10.516</c:v>
                </c:pt>
                <c:pt idx="14606">
                  <c:v>10.443</c:v>
                </c:pt>
                <c:pt idx="14607">
                  <c:v>10.369</c:v>
                </c:pt>
                <c:pt idx="14608">
                  <c:v>10.247</c:v>
                </c:pt>
                <c:pt idx="14609">
                  <c:v>10.271000000000001</c:v>
                </c:pt>
                <c:pt idx="14610">
                  <c:v>10.198</c:v>
                </c:pt>
                <c:pt idx="14611">
                  <c:v>10.173</c:v>
                </c:pt>
                <c:pt idx="14612">
                  <c:v>10.173</c:v>
                </c:pt>
                <c:pt idx="14613">
                  <c:v>10.148999999999999</c:v>
                </c:pt>
                <c:pt idx="14614">
                  <c:v>10.148999999999999</c:v>
                </c:pt>
                <c:pt idx="14615">
                  <c:v>10.1</c:v>
                </c:pt>
                <c:pt idx="14616">
                  <c:v>10.000999999999999</c:v>
                </c:pt>
                <c:pt idx="14617">
                  <c:v>9.9280000000000008</c:v>
                </c:pt>
                <c:pt idx="14618">
                  <c:v>9.9280000000000008</c:v>
                </c:pt>
                <c:pt idx="14619">
                  <c:v>9.9280000000000008</c:v>
                </c:pt>
                <c:pt idx="14620">
                  <c:v>9.9280000000000008</c:v>
                </c:pt>
                <c:pt idx="14621">
                  <c:v>9.8789999999999996</c:v>
                </c:pt>
                <c:pt idx="14622">
                  <c:v>9.8290000000000006</c:v>
                </c:pt>
                <c:pt idx="14623">
                  <c:v>9.7560000000000002</c:v>
                </c:pt>
                <c:pt idx="14624">
                  <c:v>9.7059999999999995</c:v>
                </c:pt>
                <c:pt idx="14625">
                  <c:v>9.6820000000000004</c:v>
                </c:pt>
                <c:pt idx="14626">
                  <c:v>9.657</c:v>
                </c:pt>
                <c:pt idx="14627">
                  <c:v>9.6319999999999997</c:v>
                </c:pt>
                <c:pt idx="14628">
                  <c:v>9.6319999999999997</c:v>
                </c:pt>
                <c:pt idx="14629">
                  <c:v>9.6319999999999997</c:v>
                </c:pt>
                <c:pt idx="14630">
                  <c:v>9.6080000000000005</c:v>
                </c:pt>
                <c:pt idx="14631">
                  <c:v>9.5579999999999998</c:v>
                </c:pt>
                <c:pt idx="14632">
                  <c:v>9.5340000000000007</c:v>
                </c:pt>
                <c:pt idx="14633">
                  <c:v>9.5090000000000003</c:v>
                </c:pt>
                <c:pt idx="14634">
                  <c:v>9.4600000000000009</c:v>
                </c:pt>
                <c:pt idx="14635">
                  <c:v>9.4350000000000005</c:v>
                </c:pt>
                <c:pt idx="14636">
                  <c:v>9.4350000000000005</c:v>
                </c:pt>
                <c:pt idx="14637">
                  <c:v>9.4350000000000005</c:v>
                </c:pt>
                <c:pt idx="14638">
                  <c:v>9.41</c:v>
                </c:pt>
                <c:pt idx="14639">
                  <c:v>9.3859999999999992</c:v>
                </c:pt>
                <c:pt idx="14640">
                  <c:v>9.3610000000000007</c:v>
                </c:pt>
                <c:pt idx="14641">
                  <c:v>9.3610000000000007</c:v>
                </c:pt>
                <c:pt idx="14642">
                  <c:v>9.3360000000000003</c:v>
                </c:pt>
                <c:pt idx="14643">
                  <c:v>9.3360000000000003</c:v>
                </c:pt>
                <c:pt idx="14644">
                  <c:v>9.3360000000000003</c:v>
                </c:pt>
                <c:pt idx="14645">
                  <c:v>9.3119999999999994</c:v>
                </c:pt>
                <c:pt idx="14646">
                  <c:v>9.3119999999999994</c:v>
                </c:pt>
                <c:pt idx="14647">
                  <c:v>9.2870000000000008</c:v>
                </c:pt>
                <c:pt idx="14648">
                  <c:v>9.2870000000000008</c:v>
                </c:pt>
                <c:pt idx="14649">
                  <c:v>9.2870000000000008</c:v>
                </c:pt>
                <c:pt idx="14650">
                  <c:v>9.2870000000000008</c:v>
                </c:pt>
                <c:pt idx="14651">
                  <c:v>9.2870000000000008</c:v>
                </c:pt>
                <c:pt idx="14652">
                  <c:v>9.2870000000000008</c:v>
                </c:pt>
                <c:pt idx="14653">
                  <c:v>9.2620000000000005</c:v>
                </c:pt>
                <c:pt idx="14654">
                  <c:v>9.2620000000000005</c:v>
                </c:pt>
                <c:pt idx="14655">
                  <c:v>9.2620000000000005</c:v>
                </c:pt>
                <c:pt idx="14656">
                  <c:v>9.2620000000000005</c:v>
                </c:pt>
                <c:pt idx="14657">
                  <c:v>9.2620000000000005</c:v>
                </c:pt>
                <c:pt idx="14658">
                  <c:v>9.2620000000000005</c:v>
                </c:pt>
                <c:pt idx="14659">
                  <c:v>9.2379999999999995</c:v>
                </c:pt>
                <c:pt idx="14660">
                  <c:v>9.2379999999999995</c:v>
                </c:pt>
                <c:pt idx="14661">
                  <c:v>9.2379999999999995</c:v>
                </c:pt>
                <c:pt idx="14662">
                  <c:v>9.2379999999999995</c:v>
                </c:pt>
                <c:pt idx="14663">
                  <c:v>9.2379999999999995</c:v>
                </c:pt>
                <c:pt idx="14664">
                  <c:v>9.2379999999999995</c:v>
                </c:pt>
                <c:pt idx="14665">
                  <c:v>9.2620000000000005</c:v>
                </c:pt>
                <c:pt idx="14666">
                  <c:v>9.2379999999999995</c:v>
                </c:pt>
                <c:pt idx="14667">
                  <c:v>9.2379999999999995</c:v>
                </c:pt>
                <c:pt idx="14668">
                  <c:v>9.2379999999999995</c:v>
                </c:pt>
                <c:pt idx="14669">
                  <c:v>9.2379999999999995</c:v>
                </c:pt>
                <c:pt idx="14670">
                  <c:v>9.2379999999999995</c:v>
                </c:pt>
                <c:pt idx="14671">
                  <c:v>9.2620000000000005</c:v>
                </c:pt>
                <c:pt idx="14672">
                  <c:v>9.2870000000000008</c:v>
                </c:pt>
                <c:pt idx="14673">
                  <c:v>9.3119999999999994</c:v>
                </c:pt>
                <c:pt idx="14674">
                  <c:v>9.3610000000000007</c:v>
                </c:pt>
                <c:pt idx="14675">
                  <c:v>9.3859999999999992</c:v>
                </c:pt>
                <c:pt idx="14676">
                  <c:v>9.4849999999999994</c:v>
                </c:pt>
                <c:pt idx="14677">
                  <c:v>9.5579999999999998</c:v>
                </c:pt>
                <c:pt idx="14678">
                  <c:v>9.657</c:v>
                </c:pt>
                <c:pt idx="14679">
                  <c:v>9.7560000000000002</c:v>
                </c:pt>
                <c:pt idx="14680">
                  <c:v>9.8049999999999997</c:v>
                </c:pt>
                <c:pt idx="14681">
                  <c:v>9.8290000000000006</c:v>
                </c:pt>
                <c:pt idx="14682">
                  <c:v>9.8290000000000006</c:v>
                </c:pt>
                <c:pt idx="14683">
                  <c:v>9.8789999999999996</c:v>
                </c:pt>
                <c:pt idx="14684">
                  <c:v>9.9030000000000005</c:v>
                </c:pt>
                <c:pt idx="14685">
                  <c:v>9.9280000000000008</c:v>
                </c:pt>
                <c:pt idx="14686">
                  <c:v>9.9770000000000003</c:v>
                </c:pt>
                <c:pt idx="14687">
                  <c:v>9.9280000000000008</c:v>
                </c:pt>
                <c:pt idx="14688">
                  <c:v>9.9770000000000003</c:v>
                </c:pt>
                <c:pt idx="14689">
                  <c:v>9.8049999999999997</c:v>
                </c:pt>
                <c:pt idx="14690">
                  <c:v>9.7799999999999994</c:v>
                </c:pt>
                <c:pt idx="14691">
                  <c:v>9.7799999999999994</c:v>
                </c:pt>
                <c:pt idx="14692">
                  <c:v>9.8290000000000006</c:v>
                </c:pt>
                <c:pt idx="14693">
                  <c:v>9.8290000000000006</c:v>
                </c:pt>
                <c:pt idx="14694">
                  <c:v>9.8789999999999996</c:v>
                </c:pt>
                <c:pt idx="14695">
                  <c:v>9.9030000000000005</c:v>
                </c:pt>
                <c:pt idx="14696">
                  <c:v>9.8290000000000006</c:v>
                </c:pt>
                <c:pt idx="14697">
                  <c:v>9.7309999999999999</c:v>
                </c:pt>
                <c:pt idx="14698">
                  <c:v>9.7059999999999995</c:v>
                </c:pt>
                <c:pt idx="14699">
                  <c:v>9.6319999999999997</c:v>
                </c:pt>
                <c:pt idx="14700">
                  <c:v>9.5579999999999998</c:v>
                </c:pt>
                <c:pt idx="14701">
                  <c:v>9.5340000000000007</c:v>
                </c:pt>
                <c:pt idx="14702">
                  <c:v>9.5830000000000002</c:v>
                </c:pt>
                <c:pt idx="14703">
                  <c:v>9.5830000000000002</c:v>
                </c:pt>
                <c:pt idx="14704">
                  <c:v>9.5340000000000007</c:v>
                </c:pt>
                <c:pt idx="14705">
                  <c:v>9.5090000000000003</c:v>
                </c:pt>
                <c:pt idx="14706">
                  <c:v>9.5090000000000003</c:v>
                </c:pt>
                <c:pt idx="14707">
                  <c:v>9.5579999999999998</c:v>
                </c:pt>
                <c:pt idx="14708">
                  <c:v>9.5340000000000007</c:v>
                </c:pt>
                <c:pt idx="14709">
                  <c:v>9.5340000000000007</c:v>
                </c:pt>
                <c:pt idx="14710">
                  <c:v>9.5340000000000007</c:v>
                </c:pt>
                <c:pt idx="14711">
                  <c:v>9.5579999999999998</c:v>
                </c:pt>
                <c:pt idx="14712">
                  <c:v>9.5340000000000007</c:v>
                </c:pt>
                <c:pt idx="14713">
                  <c:v>9.5340000000000007</c:v>
                </c:pt>
                <c:pt idx="14714">
                  <c:v>9.4600000000000009</c:v>
                </c:pt>
                <c:pt idx="14715">
                  <c:v>9.4350000000000005</c:v>
                </c:pt>
                <c:pt idx="14716">
                  <c:v>9.41</c:v>
                </c:pt>
                <c:pt idx="14717">
                  <c:v>9.3859999999999992</c:v>
                </c:pt>
                <c:pt idx="14718">
                  <c:v>9.3610000000000007</c:v>
                </c:pt>
                <c:pt idx="14719">
                  <c:v>9.3610000000000007</c:v>
                </c:pt>
                <c:pt idx="14720">
                  <c:v>9.3360000000000003</c:v>
                </c:pt>
                <c:pt idx="14721">
                  <c:v>9.3360000000000003</c:v>
                </c:pt>
                <c:pt idx="14722">
                  <c:v>9.3119999999999994</c:v>
                </c:pt>
                <c:pt idx="14723">
                  <c:v>9.2870000000000008</c:v>
                </c:pt>
                <c:pt idx="14724">
                  <c:v>9.2870000000000008</c:v>
                </c:pt>
                <c:pt idx="14725">
                  <c:v>9.2870000000000008</c:v>
                </c:pt>
                <c:pt idx="14726">
                  <c:v>9.2620000000000005</c:v>
                </c:pt>
                <c:pt idx="14727">
                  <c:v>9.2620000000000005</c:v>
                </c:pt>
                <c:pt idx="14728">
                  <c:v>9.2379999999999995</c:v>
                </c:pt>
                <c:pt idx="14729">
                  <c:v>9.2379999999999995</c:v>
                </c:pt>
                <c:pt idx="14730">
                  <c:v>9.2379999999999995</c:v>
                </c:pt>
                <c:pt idx="14731">
                  <c:v>9.2129999999999992</c:v>
                </c:pt>
                <c:pt idx="14732">
                  <c:v>9.2129999999999992</c:v>
                </c:pt>
                <c:pt idx="14733">
                  <c:v>9.2129999999999992</c:v>
                </c:pt>
                <c:pt idx="14734">
                  <c:v>9.1880000000000006</c:v>
                </c:pt>
                <c:pt idx="14735">
                  <c:v>9.1880000000000006</c:v>
                </c:pt>
                <c:pt idx="14736">
                  <c:v>9.1880000000000006</c:v>
                </c:pt>
                <c:pt idx="14737">
                  <c:v>9.1880000000000006</c:v>
                </c:pt>
                <c:pt idx="14738">
                  <c:v>9.1630000000000003</c:v>
                </c:pt>
                <c:pt idx="14739">
                  <c:v>9.1630000000000003</c:v>
                </c:pt>
                <c:pt idx="14740">
                  <c:v>9.1630000000000003</c:v>
                </c:pt>
                <c:pt idx="14741">
                  <c:v>9.1630000000000003</c:v>
                </c:pt>
                <c:pt idx="14742">
                  <c:v>9.1389999999999993</c:v>
                </c:pt>
                <c:pt idx="14743">
                  <c:v>9.1389999999999993</c:v>
                </c:pt>
                <c:pt idx="14744">
                  <c:v>9.1389999999999993</c:v>
                </c:pt>
                <c:pt idx="14745">
                  <c:v>9.1389999999999993</c:v>
                </c:pt>
                <c:pt idx="14746">
                  <c:v>9.1630000000000003</c:v>
                </c:pt>
                <c:pt idx="14747">
                  <c:v>9.1630000000000003</c:v>
                </c:pt>
                <c:pt idx="14748">
                  <c:v>9.1630000000000003</c:v>
                </c:pt>
                <c:pt idx="14749">
                  <c:v>9.1630000000000003</c:v>
                </c:pt>
                <c:pt idx="14750">
                  <c:v>9.1630000000000003</c:v>
                </c:pt>
                <c:pt idx="14751">
                  <c:v>9.1630000000000003</c:v>
                </c:pt>
                <c:pt idx="14752">
                  <c:v>9.1630000000000003</c:v>
                </c:pt>
                <c:pt idx="14753">
                  <c:v>9.1630000000000003</c:v>
                </c:pt>
                <c:pt idx="14754">
                  <c:v>9.1389999999999993</c:v>
                </c:pt>
                <c:pt idx="14755">
                  <c:v>9.1630000000000003</c:v>
                </c:pt>
                <c:pt idx="14756">
                  <c:v>9.1389999999999993</c:v>
                </c:pt>
                <c:pt idx="14757">
                  <c:v>9.1389999999999993</c:v>
                </c:pt>
                <c:pt idx="14758">
                  <c:v>9.1630000000000003</c:v>
                </c:pt>
                <c:pt idx="14759">
                  <c:v>9.1630000000000003</c:v>
                </c:pt>
                <c:pt idx="14760">
                  <c:v>9.1630000000000003</c:v>
                </c:pt>
                <c:pt idx="14761">
                  <c:v>9.1389999999999993</c:v>
                </c:pt>
                <c:pt idx="14762">
                  <c:v>9.1630000000000003</c:v>
                </c:pt>
                <c:pt idx="14763">
                  <c:v>9.1880000000000006</c:v>
                </c:pt>
                <c:pt idx="14764">
                  <c:v>9.1880000000000006</c:v>
                </c:pt>
                <c:pt idx="14765">
                  <c:v>9.1630000000000003</c:v>
                </c:pt>
                <c:pt idx="14766">
                  <c:v>9.1880000000000006</c:v>
                </c:pt>
                <c:pt idx="14767">
                  <c:v>9.1880000000000006</c:v>
                </c:pt>
                <c:pt idx="14768">
                  <c:v>9.2379999999999995</c:v>
                </c:pt>
                <c:pt idx="14769">
                  <c:v>9.2620000000000005</c:v>
                </c:pt>
                <c:pt idx="14770">
                  <c:v>9.3360000000000003</c:v>
                </c:pt>
                <c:pt idx="14771">
                  <c:v>9.41</c:v>
                </c:pt>
                <c:pt idx="14772">
                  <c:v>9.4849999999999994</c:v>
                </c:pt>
                <c:pt idx="14773">
                  <c:v>9.5340000000000007</c:v>
                </c:pt>
                <c:pt idx="14774">
                  <c:v>9.5830000000000002</c:v>
                </c:pt>
                <c:pt idx="14775">
                  <c:v>9.657</c:v>
                </c:pt>
                <c:pt idx="14776">
                  <c:v>9.7059999999999995</c:v>
                </c:pt>
                <c:pt idx="14777">
                  <c:v>9.7309999999999999</c:v>
                </c:pt>
                <c:pt idx="14778">
                  <c:v>9.7560000000000002</c:v>
                </c:pt>
                <c:pt idx="14779">
                  <c:v>9.7799999999999994</c:v>
                </c:pt>
                <c:pt idx="14780">
                  <c:v>9.8290000000000006</c:v>
                </c:pt>
                <c:pt idx="14781">
                  <c:v>9.8789999999999996</c:v>
                </c:pt>
                <c:pt idx="14782">
                  <c:v>10.000999999999999</c:v>
                </c:pt>
                <c:pt idx="14783">
                  <c:v>10.198</c:v>
                </c:pt>
                <c:pt idx="14784">
                  <c:v>10.32</c:v>
                </c:pt>
                <c:pt idx="14785">
                  <c:v>10.32</c:v>
                </c:pt>
                <c:pt idx="14786">
                  <c:v>10.295999999999999</c:v>
                </c:pt>
                <c:pt idx="14787">
                  <c:v>10.32</c:v>
                </c:pt>
                <c:pt idx="14788">
                  <c:v>10.173</c:v>
                </c:pt>
                <c:pt idx="14789">
                  <c:v>10.1</c:v>
                </c:pt>
                <c:pt idx="14790">
                  <c:v>10.173</c:v>
                </c:pt>
                <c:pt idx="14791">
                  <c:v>10.198</c:v>
                </c:pt>
                <c:pt idx="14792">
                  <c:v>10.074999999999999</c:v>
                </c:pt>
                <c:pt idx="14793">
                  <c:v>9.9280000000000008</c:v>
                </c:pt>
                <c:pt idx="14794">
                  <c:v>9.9770000000000003</c:v>
                </c:pt>
                <c:pt idx="14795">
                  <c:v>10.148999999999999</c:v>
                </c:pt>
                <c:pt idx="14796">
                  <c:v>10.124000000000001</c:v>
                </c:pt>
                <c:pt idx="14797">
                  <c:v>10.051</c:v>
                </c:pt>
                <c:pt idx="14798">
                  <c:v>9.9770000000000003</c:v>
                </c:pt>
                <c:pt idx="14799">
                  <c:v>9.9280000000000008</c:v>
                </c:pt>
                <c:pt idx="14800">
                  <c:v>9.9280000000000008</c:v>
                </c:pt>
                <c:pt idx="14801">
                  <c:v>9.9770000000000003</c:v>
                </c:pt>
                <c:pt idx="14802">
                  <c:v>9.9770000000000003</c:v>
                </c:pt>
                <c:pt idx="14803">
                  <c:v>9.952</c:v>
                </c:pt>
                <c:pt idx="14804">
                  <c:v>9.9030000000000005</c:v>
                </c:pt>
                <c:pt idx="14805">
                  <c:v>9.8539999999999992</c:v>
                </c:pt>
                <c:pt idx="14806">
                  <c:v>9.8290000000000006</c:v>
                </c:pt>
                <c:pt idx="14807">
                  <c:v>9.7799999999999994</c:v>
                </c:pt>
                <c:pt idx="14808">
                  <c:v>9.7309999999999999</c:v>
                </c:pt>
                <c:pt idx="14809">
                  <c:v>9.7309999999999999</c:v>
                </c:pt>
                <c:pt idx="14810">
                  <c:v>9.6820000000000004</c:v>
                </c:pt>
                <c:pt idx="14811">
                  <c:v>9.6319999999999997</c:v>
                </c:pt>
                <c:pt idx="14812">
                  <c:v>9.6319999999999997</c:v>
                </c:pt>
                <c:pt idx="14813">
                  <c:v>9.6319999999999997</c:v>
                </c:pt>
                <c:pt idx="14814">
                  <c:v>9.6319999999999997</c:v>
                </c:pt>
                <c:pt idx="14815">
                  <c:v>9.5830000000000002</c:v>
                </c:pt>
                <c:pt idx="14816">
                  <c:v>9.5579999999999998</c:v>
                </c:pt>
                <c:pt idx="14817">
                  <c:v>9.5340000000000007</c:v>
                </c:pt>
                <c:pt idx="14818">
                  <c:v>9.4849999999999994</c:v>
                </c:pt>
                <c:pt idx="14819">
                  <c:v>9.4600000000000009</c:v>
                </c:pt>
                <c:pt idx="14820">
                  <c:v>9.4350000000000005</c:v>
                </c:pt>
                <c:pt idx="14821">
                  <c:v>9.4350000000000005</c:v>
                </c:pt>
                <c:pt idx="14822">
                  <c:v>9.41</c:v>
                </c:pt>
                <c:pt idx="14823">
                  <c:v>9.3859999999999992</c:v>
                </c:pt>
                <c:pt idx="14824">
                  <c:v>9.3610000000000007</c:v>
                </c:pt>
                <c:pt idx="14825">
                  <c:v>9.3610000000000007</c:v>
                </c:pt>
                <c:pt idx="14826">
                  <c:v>9.3360000000000003</c:v>
                </c:pt>
                <c:pt idx="14827">
                  <c:v>9.3360000000000003</c:v>
                </c:pt>
                <c:pt idx="14828">
                  <c:v>9.3360000000000003</c:v>
                </c:pt>
                <c:pt idx="14829">
                  <c:v>9.3360000000000003</c:v>
                </c:pt>
                <c:pt idx="14830">
                  <c:v>9.3119999999999994</c:v>
                </c:pt>
                <c:pt idx="14831">
                  <c:v>9.3119999999999994</c:v>
                </c:pt>
                <c:pt idx="14832">
                  <c:v>9.2870000000000008</c:v>
                </c:pt>
                <c:pt idx="14833">
                  <c:v>9.2870000000000008</c:v>
                </c:pt>
                <c:pt idx="14834">
                  <c:v>9.2870000000000008</c:v>
                </c:pt>
                <c:pt idx="14835">
                  <c:v>9.2620000000000005</c:v>
                </c:pt>
                <c:pt idx="14836">
                  <c:v>9.2379999999999995</c:v>
                </c:pt>
                <c:pt idx="14837">
                  <c:v>9.2620000000000005</c:v>
                </c:pt>
                <c:pt idx="14838">
                  <c:v>9.2620000000000005</c:v>
                </c:pt>
                <c:pt idx="14839">
                  <c:v>9.2379999999999995</c:v>
                </c:pt>
                <c:pt idx="14840">
                  <c:v>9.2379999999999995</c:v>
                </c:pt>
                <c:pt idx="14841">
                  <c:v>9.2379999999999995</c:v>
                </c:pt>
                <c:pt idx="14842">
                  <c:v>9.2620000000000005</c:v>
                </c:pt>
                <c:pt idx="14843">
                  <c:v>9.2620000000000005</c:v>
                </c:pt>
                <c:pt idx="14844">
                  <c:v>9.2620000000000005</c:v>
                </c:pt>
                <c:pt idx="14845">
                  <c:v>9.2379999999999995</c:v>
                </c:pt>
                <c:pt idx="14846">
                  <c:v>9.2379999999999995</c:v>
                </c:pt>
                <c:pt idx="14847">
                  <c:v>9.2620000000000005</c:v>
                </c:pt>
                <c:pt idx="14848">
                  <c:v>9.2379999999999995</c:v>
                </c:pt>
                <c:pt idx="14849">
                  <c:v>9.2379999999999995</c:v>
                </c:pt>
                <c:pt idx="14850">
                  <c:v>9.2379999999999995</c:v>
                </c:pt>
                <c:pt idx="14851">
                  <c:v>9.2379999999999995</c:v>
                </c:pt>
                <c:pt idx="14852">
                  <c:v>9.2129999999999992</c:v>
                </c:pt>
                <c:pt idx="14853">
                  <c:v>9.2379999999999995</c:v>
                </c:pt>
                <c:pt idx="14854">
                  <c:v>9.2379999999999995</c:v>
                </c:pt>
                <c:pt idx="14855">
                  <c:v>9.2379999999999995</c:v>
                </c:pt>
                <c:pt idx="14856">
                  <c:v>9.2129999999999992</c:v>
                </c:pt>
                <c:pt idx="14857">
                  <c:v>9.2379999999999995</c:v>
                </c:pt>
                <c:pt idx="14858">
                  <c:v>9.2379999999999995</c:v>
                </c:pt>
                <c:pt idx="14859">
                  <c:v>9.2379999999999995</c:v>
                </c:pt>
                <c:pt idx="14860">
                  <c:v>9.2620000000000005</c:v>
                </c:pt>
                <c:pt idx="14861">
                  <c:v>9.2379999999999995</c:v>
                </c:pt>
                <c:pt idx="14862">
                  <c:v>9.2620000000000005</c:v>
                </c:pt>
                <c:pt idx="14863">
                  <c:v>9.2870000000000008</c:v>
                </c:pt>
                <c:pt idx="14864">
                  <c:v>9.3119999999999994</c:v>
                </c:pt>
                <c:pt idx="14865">
                  <c:v>9.3360000000000003</c:v>
                </c:pt>
                <c:pt idx="14866">
                  <c:v>9.3859999999999992</c:v>
                </c:pt>
                <c:pt idx="14867">
                  <c:v>9.4350000000000005</c:v>
                </c:pt>
                <c:pt idx="14868">
                  <c:v>9.4849999999999994</c:v>
                </c:pt>
                <c:pt idx="14869">
                  <c:v>9.5579999999999998</c:v>
                </c:pt>
                <c:pt idx="14870">
                  <c:v>9.6319999999999997</c:v>
                </c:pt>
                <c:pt idx="14871">
                  <c:v>9.7059999999999995</c:v>
                </c:pt>
                <c:pt idx="14872">
                  <c:v>9.7799999999999994</c:v>
                </c:pt>
                <c:pt idx="14873">
                  <c:v>9.8539999999999992</c:v>
                </c:pt>
                <c:pt idx="14874">
                  <c:v>9.9280000000000008</c:v>
                </c:pt>
                <c:pt idx="14875">
                  <c:v>10.000999999999999</c:v>
                </c:pt>
                <c:pt idx="14876">
                  <c:v>10.074999999999999</c:v>
                </c:pt>
                <c:pt idx="14877">
                  <c:v>10.124000000000001</c:v>
                </c:pt>
                <c:pt idx="14878">
                  <c:v>10.124000000000001</c:v>
                </c:pt>
                <c:pt idx="14879">
                  <c:v>10.198</c:v>
                </c:pt>
                <c:pt idx="14880">
                  <c:v>10.173</c:v>
                </c:pt>
                <c:pt idx="14881">
                  <c:v>10.148999999999999</c:v>
                </c:pt>
                <c:pt idx="14882">
                  <c:v>10.173</c:v>
                </c:pt>
                <c:pt idx="14883">
                  <c:v>10.198</c:v>
                </c:pt>
                <c:pt idx="14884">
                  <c:v>10.124000000000001</c:v>
                </c:pt>
                <c:pt idx="14885">
                  <c:v>10.000999999999999</c:v>
                </c:pt>
                <c:pt idx="14886">
                  <c:v>9.9280000000000008</c:v>
                </c:pt>
                <c:pt idx="14887">
                  <c:v>9.8049999999999997</c:v>
                </c:pt>
                <c:pt idx="14888">
                  <c:v>9.7560000000000002</c:v>
                </c:pt>
                <c:pt idx="14889">
                  <c:v>9.7309999999999999</c:v>
                </c:pt>
                <c:pt idx="14890">
                  <c:v>9.6820000000000004</c:v>
                </c:pt>
                <c:pt idx="14891">
                  <c:v>9.6820000000000004</c:v>
                </c:pt>
                <c:pt idx="14892">
                  <c:v>9.657</c:v>
                </c:pt>
                <c:pt idx="14893">
                  <c:v>9.6820000000000004</c:v>
                </c:pt>
                <c:pt idx="14894">
                  <c:v>9.7799999999999994</c:v>
                </c:pt>
                <c:pt idx="14895">
                  <c:v>9.8789999999999996</c:v>
                </c:pt>
                <c:pt idx="14896">
                  <c:v>9.8290000000000006</c:v>
                </c:pt>
                <c:pt idx="14897">
                  <c:v>9.7059999999999995</c:v>
                </c:pt>
                <c:pt idx="14898">
                  <c:v>9.7560000000000002</c:v>
                </c:pt>
                <c:pt idx="14899">
                  <c:v>9.7799999999999994</c:v>
                </c:pt>
                <c:pt idx="14900">
                  <c:v>9.8049999999999997</c:v>
                </c:pt>
                <c:pt idx="14901">
                  <c:v>9.7799999999999994</c:v>
                </c:pt>
                <c:pt idx="14902">
                  <c:v>9.7059999999999995</c:v>
                </c:pt>
                <c:pt idx="14903">
                  <c:v>9.6080000000000005</c:v>
                </c:pt>
                <c:pt idx="14904">
                  <c:v>9.5340000000000007</c:v>
                </c:pt>
                <c:pt idx="14905">
                  <c:v>9.4849999999999994</c:v>
                </c:pt>
                <c:pt idx="14906">
                  <c:v>9.4350000000000005</c:v>
                </c:pt>
                <c:pt idx="14907">
                  <c:v>9.4350000000000005</c:v>
                </c:pt>
                <c:pt idx="14908">
                  <c:v>9.4350000000000005</c:v>
                </c:pt>
                <c:pt idx="14909">
                  <c:v>9.4350000000000005</c:v>
                </c:pt>
                <c:pt idx="14910">
                  <c:v>9.41</c:v>
                </c:pt>
                <c:pt idx="14911">
                  <c:v>9.41</c:v>
                </c:pt>
                <c:pt idx="14912">
                  <c:v>9.41</c:v>
                </c:pt>
                <c:pt idx="14913">
                  <c:v>9.41</c:v>
                </c:pt>
                <c:pt idx="14914">
                  <c:v>9.41</c:v>
                </c:pt>
                <c:pt idx="14915">
                  <c:v>9.3859999999999992</c:v>
                </c:pt>
                <c:pt idx="14916">
                  <c:v>9.3610000000000007</c:v>
                </c:pt>
                <c:pt idx="14917">
                  <c:v>9.3610000000000007</c:v>
                </c:pt>
                <c:pt idx="14918">
                  <c:v>9.3360000000000003</c:v>
                </c:pt>
                <c:pt idx="14919">
                  <c:v>9.3360000000000003</c:v>
                </c:pt>
                <c:pt idx="14920">
                  <c:v>9.3360000000000003</c:v>
                </c:pt>
                <c:pt idx="14921">
                  <c:v>9.3360000000000003</c:v>
                </c:pt>
                <c:pt idx="14922">
                  <c:v>9.3119999999999994</c:v>
                </c:pt>
                <c:pt idx="14923">
                  <c:v>9.2870000000000008</c:v>
                </c:pt>
                <c:pt idx="14924">
                  <c:v>9.3119999999999994</c:v>
                </c:pt>
                <c:pt idx="14925">
                  <c:v>9.3119999999999994</c:v>
                </c:pt>
                <c:pt idx="14926">
                  <c:v>9.2870000000000008</c:v>
                </c:pt>
                <c:pt idx="14927">
                  <c:v>9.2870000000000008</c:v>
                </c:pt>
                <c:pt idx="14928">
                  <c:v>9.2870000000000008</c:v>
                </c:pt>
                <c:pt idx="14929">
                  <c:v>9.2620000000000005</c:v>
                </c:pt>
                <c:pt idx="14930">
                  <c:v>9.2620000000000005</c:v>
                </c:pt>
                <c:pt idx="14931">
                  <c:v>9.2620000000000005</c:v>
                </c:pt>
                <c:pt idx="14932">
                  <c:v>9.2379999999999995</c:v>
                </c:pt>
                <c:pt idx="14933">
                  <c:v>9.2379999999999995</c:v>
                </c:pt>
                <c:pt idx="14934">
                  <c:v>9.2379999999999995</c:v>
                </c:pt>
                <c:pt idx="14935">
                  <c:v>9.2379999999999995</c:v>
                </c:pt>
                <c:pt idx="14936">
                  <c:v>9.2379999999999995</c:v>
                </c:pt>
                <c:pt idx="14937">
                  <c:v>9.2379999999999995</c:v>
                </c:pt>
                <c:pt idx="14938">
                  <c:v>9.2379999999999995</c:v>
                </c:pt>
                <c:pt idx="14939">
                  <c:v>9.2379999999999995</c:v>
                </c:pt>
                <c:pt idx="14940">
                  <c:v>9.2379999999999995</c:v>
                </c:pt>
                <c:pt idx="14941">
                  <c:v>9.2379999999999995</c:v>
                </c:pt>
                <c:pt idx="14942">
                  <c:v>9.2379999999999995</c:v>
                </c:pt>
                <c:pt idx="14943">
                  <c:v>9.2379999999999995</c:v>
                </c:pt>
                <c:pt idx="14944">
                  <c:v>9.2379999999999995</c:v>
                </c:pt>
                <c:pt idx="14945">
                  <c:v>9.2379999999999995</c:v>
                </c:pt>
                <c:pt idx="14946">
                  <c:v>9.2129999999999992</c:v>
                </c:pt>
                <c:pt idx="14947">
                  <c:v>9.2129999999999992</c:v>
                </c:pt>
                <c:pt idx="14948">
                  <c:v>9.2379999999999995</c:v>
                </c:pt>
                <c:pt idx="14949">
                  <c:v>9.2379999999999995</c:v>
                </c:pt>
                <c:pt idx="14950">
                  <c:v>9.2379999999999995</c:v>
                </c:pt>
                <c:pt idx="14951">
                  <c:v>9.2379999999999995</c:v>
                </c:pt>
                <c:pt idx="14952">
                  <c:v>9.2379999999999995</c:v>
                </c:pt>
                <c:pt idx="14953">
                  <c:v>9.2379999999999995</c:v>
                </c:pt>
                <c:pt idx="14954">
                  <c:v>9.2620000000000005</c:v>
                </c:pt>
                <c:pt idx="14955">
                  <c:v>9.2379999999999995</c:v>
                </c:pt>
                <c:pt idx="14956">
                  <c:v>9.2379999999999995</c:v>
                </c:pt>
                <c:pt idx="14957">
                  <c:v>9.2379999999999995</c:v>
                </c:pt>
                <c:pt idx="14958">
                  <c:v>9.2870000000000008</c:v>
                </c:pt>
                <c:pt idx="14959">
                  <c:v>9.3360000000000003</c:v>
                </c:pt>
                <c:pt idx="14960">
                  <c:v>9.3360000000000003</c:v>
                </c:pt>
                <c:pt idx="14961">
                  <c:v>9.3360000000000003</c:v>
                </c:pt>
                <c:pt idx="14962">
                  <c:v>9.3859999999999992</c:v>
                </c:pt>
                <c:pt idx="14963">
                  <c:v>9.4600000000000009</c:v>
                </c:pt>
                <c:pt idx="14964">
                  <c:v>9.5340000000000007</c:v>
                </c:pt>
                <c:pt idx="14965">
                  <c:v>9.5579999999999998</c:v>
                </c:pt>
                <c:pt idx="14966">
                  <c:v>9.6080000000000005</c:v>
                </c:pt>
                <c:pt idx="14967">
                  <c:v>9.657</c:v>
                </c:pt>
                <c:pt idx="14968">
                  <c:v>9.7309999999999999</c:v>
                </c:pt>
                <c:pt idx="14969">
                  <c:v>9.7799999999999994</c:v>
                </c:pt>
                <c:pt idx="14970">
                  <c:v>9.8049999999999997</c:v>
                </c:pt>
                <c:pt idx="14971">
                  <c:v>9.8789999999999996</c:v>
                </c:pt>
                <c:pt idx="14972">
                  <c:v>9.8789999999999996</c:v>
                </c:pt>
                <c:pt idx="14973">
                  <c:v>9.952</c:v>
                </c:pt>
                <c:pt idx="14974">
                  <c:v>10.026</c:v>
                </c:pt>
                <c:pt idx="14975">
                  <c:v>10.074999999999999</c:v>
                </c:pt>
                <c:pt idx="14976">
                  <c:v>10.1</c:v>
                </c:pt>
                <c:pt idx="14977">
                  <c:v>10.124000000000001</c:v>
                </c:pt>
                <c:pt idx="14978">
                  <c:v>10.173</c:v>
                </c:pt>
                <c:pt idx="14979">
                  <c:v>10.198</c:v>
                </c:pt>
                <c:pt idx="14980">
                  <c:v>10.247</c:v>
                </c:pt>
                <c:pt idx="14981">
                  <c:v>10.247</c:v>
                </c:pt>
                <c:pt idx="14982">
                  <c:v>10.222</c:v>
                </c:pt>
                <c:pt idx="14983">
                  <c:v>10.198</c:v>
                </c:pt>
                <c:pt idx="14984">
                  <c:v>10.222</c:v>
                </c:pt>
                <c:pt idx="14985">
                  <c:v>10.295999999999999</c:v>
                </c:pt>
                <c:pt idx="14986">
                  <c:v>10.345000000000001</c:v>
                </c:pt>
                <c:pt idx="14987">
                  <c:v>10.369</c:v>
                </c:pt>
                <c:pt idx="14988">
                  <c:v>10.345000000000001</c:v>
                </c:pt>
                <c:pt idx="14989">
                  <c:v>10.32</c:v>
                </c:pt>
                <c:pt idx="14990">
                  <c:v>10.271000000000001</c:v>
                </c:pt>
                <c:pt idx="14991">
                  <c:v>10.369</c:v>
                </c:pt>
                <c:pt idx="14992">
                  <c:v>10.614000000000001</c:v>
                </c:pt>
                <c:pt idx="14993">
                  <c:v>10.614000000000001</c:v>
                </c:pt>
                <c:pt idx="14994">
                  <c:v>10.516</c:v>
                </c:pt>
                <c:pt idx="14995">
                  <c:v>10.369</c:v>
                </c:pt>
                <c:pt idx="14996">
                  <c:v>10.247</c:v>
                </c:pt>
                <c:pt idx="14997">
                  <c:v>10.124000000000001</c:v>
                </c:pt>
                <c:pt idx="14998">
                  <c:v>10.026</c:v>
                </c:pt>
                <c:pt idx="14999">
                  <c:v>9.9030000000000005</c:v>
                </c:pt>
                <c:pt idx="15000">
                  <c:v>9.7560000000000002</c:v>
                </c:pt>
                <c:pt idx="15001">
                  <c:v>9.657</c:v>
                </c:pt>
                <c:pt idx="15002">
                  <c:v>9.6080000000000005</c:v>
                </c:pt>
                <c:pt idx="15003">
                  <c:v>9.5830000000000002</c:v>
                </c:pt>
                <c:pt idx="15004">
                  <c:v>9.5830000000000002</c:v>
                </c:pt>
                <c:pt idx="15005">
                  <c:v>9.5830000000000002</c:v>
                </c:pt>
                <c:pt idx="15006">
                  <c:v>9.5830000000000002</c:v>
                </c:pt>
                <c:pt idx="15007">
                  <c:v>9.5579999999999998</c:v>
                </c:pt>
                <c:pt idx="15008">
                  <c:v>9.5579999999999998</c:v>
                </c:pt>
                <c:pt idx="15009">
                  <c:v>9.5340000000000007</c:v>
                </c:pt>
                <c:pt idx="15010">
                  <c:v>9.5090000000000003</c:v>
                </c:pt>
                <c:pt idx="15011">
                  <c:v>9.5090000000000003</c:v>
                </c:pt>
                <c:pt idx="15012">
                  <c:v>9.4849999999999994</c:v>
                </c:pt>
                <c:pt idx="15013">
                  <c:v>9.4600000000000009</c:v>
                </c:pt>
                <c:pt idx="15014">
                  <c:v>9.4600000000000009</c:v>
                </c:pt>
                <c:pt idx="15015">
                  <c:v>9.4600000000000009</c:v>
                </c:pt>
                <c:pt idx="15016">
                  <c:v>9.4600000000000009</c:v>
                </c:pt>
                <c:pt idx="15017">
                  <c:v>9.4600000000000009</c:v>
                </c:pt>
                <c:pt idx="15018">
                  <c:v>9.4350000000000005</c:v>
                </c:pt>
                <c:pt idx="15019">
                  <c:v>9.4350000000000005</c:v>
                </c:pt>
                <c:pt idx="15020">
                  <c:v>9.3859999999999992</c:v>
                </c:pt>
                <c:pt idx="15021">
                  <c:v>9.3859999999999992</c:v>
                </c:pt>
                <c:pt idx="15022">
                  <c:v>9.3859999999999992</c:v>
                </c:pt>
                <c:pt idx="15023">
                  <c:v>9.3859999999999992</c:v>
                </c:pt>
                <c:pt idx="15024">
                  <c:v>9.3610000000000007</c:v>
                </c:pt>
                <c:pt idx="15025">
                  <c:v>9.3610000000000007</c:v>
                </c:pt>
                <c:pt idx="15026">
                  <c:v>9.3360000000000003</c:v>
                </c:pt>
                <c:pt idx="15027">
                  <c:v>9.3360000000000003</c:v>
                </c:pt>
                <c:pt idx="15028">
                  <c:v>9.3360000000000003</c:v>
                </c:pt>
                <c:pt idx="15029">
                  <c:v>9.3360000000000003</c:v>
                </c:pt>
                <c:pt idx="15030">
                  <c:v>9.3360000000000003</c:v>
                </c:pt>
                <c:pt idx="15031">
                  <c:v>9.3360000000000003</c:v>
                </c:pt>
                <c:pt idx="15032">
                  <c:v>9.3360000000000003</c:v>
                </c:pt>
                <c:pt idx="15033">
                  <c:v>9.3360000000000003</c:v>
                </c:pt>
                <c:pt idx="15034">
                  <c:v>9.3360000000000003</c:v>
                </c:pt>
                <c:pt idx="15035">
                  <c:v>9.3360000000000003</c:v>
                </c:pt>
                <c:pt idx="15036">
                  <c:v>9.3360000000000003</c:v>
                </c:pt>
                <c:pt idx="15037">
                  <c:v>9.3360000000000003</c:v>
                </c:pt>
                <c:pt idx="15038">
                  <c:v>9.3360000000000003</c:v>
                </c:pt>
                <c:pt idx="15039">
                  <c:v>9.3360000000000003</c:v>
                </c:pt>
                <c:pt idx="15040">
                  <c:v>9.3360000000000003</c:v>
                </c:pt>
                <c:pt idx="15041">
                  <c:v>9.3119999999999994</c:v>
                </c:pt>
                <c:pt idx="15042">
                  <c:v>9.3119999999999994</c:v>
                </c:pt>
                <c:pt idx="15043">
                  <c:v>9.3119999999999994</c:v>
                </c:pt>
                <c:pt idx="15044">
                  <c:v>9.3119999999999994</c:v>
                </c:pt>
                <c:pt idx="15045">
                  <c:v>9.3119999999999994</c:v>
                </c:pt>
                <c:pt idx="15046">
                  <c:v>9.3119999999999994</c:v>
                </c:pt>
                <c:pt idx="15047">
                  <c:v>9.2870000000000008</c:v>
                </c:pt>
                <c:pt idx="15048">
                  <c:v>9.3119999999999994</c:v>
                </c:pt>
                <c:pt idx="15049">
                  <c:v>9.3119999999999994</c:v>
                </c:pt>
                <c:pt idx="15050">
                  <c:v>9.3360000000000003</c:v>
                </c:pt>
                <c:pt idx="15051">
                  <c:v>9.3360000000000003</c:v>
                </c:pt>
                <c:pt idx="15052">
                  <c:v>9.3360000000000003</c:v>
                </c:pt>
                <c:pt idx="15053">
                  <c:v>9.3360000000000003</c:v>
                </c:pt>
                <c:pt idx="15054">
                  <c:v>9.3360000000000003</c:v>
                </c:pt>
                <c:pt idx="15055">
                  <c:v>9.3360000000000003</c:v>
                </c:pt>
                <c:pt idx="15056">
                  <c:v>9.3610000000000007</c:v>
                </c:pt>
                <c:pt idx="15057">
                  <c:v>9.3859999999999992</c:v>
                </c:pt>
                <c:pt idx="15058">
                  <c:v>9.4350000000000005</c:v>
                </c:pt>
                <c:pt idx="15059">
                  <c:v>9.4849999999999994</c:v>
                </c:pt>
                <c:pt idx="15060">
                  <c:v>9.5579999999999998</c:v>
                </c:pt>
                <c:pt idx="15061">
                  <c:v>9.6319999999999997</c:v>
                </c:pt>
                <c:pt idx="15062">
                  <c:v>9.6820000000000004</c:v>
                </c:pt>
                <c:pt idx="15063">
                  <c:v>9.7059999999999995</c:v>
                </c:pt>
                <c:pt idx="15064">
                  <c:v>9.7799999999999994</c:v>
                </c:pt>
                <c:pt idx="15065">
                  <c:v>9.8290000000000006</c:v>
                </c:pt>
                <c:pt idx="15066">
                  <c:v>9.8789999999999996</c:v>
                </c:pt>
                <c:pt idx="15067">
                  <c:v>9.9280000000000008</c:v>
                </c:pt>
                <c:pt idx="15068">
                  <c:v>9.9280000000000008</c:v>
                </c:pt>
                <c:pt idx="15069">
                  <c:v>10.026</c:v>
                </c:pt>
                <c:pt idx="15070">
                  <c:v>10.051</c:v>
                </c:pt>
                <c:pt idx="15071">
                  <c:v>10.1</c:v>
                </c:pt>
                <c:pt idx="15072">
                  <c:v>10.148999999999999</c:v>
                </c:pt>
                <c:pt idx="15073">
                  <c:v>10.124000000000001</c:v>
                </c:pt>
                <c:pt idx="15074">
                  <c:v>10.124000000000001</c:v>
                </c:pt>
                <c:pt idx="15075">
                  <c:v>10.198</c:v>
                </c:pt>
                <c:pt idx="15076">
                  <c:v>10.222</c:v>
                </c:pt>
                <c:pt idx="15077">
                  <c:v>10.247</c:v>
                </c:pt>
                <c:pt idx="15078">
                  <c:v>10.295999999999999</c:v>
                </c:pt>
                <c:pt idx="15079">
                  <c:v>10.32</c:v>
                </c:pt>
                <c:pt idx="15080">
                  <c:v>10.295999999999999</c:v>
                </c:pt>
                <c:pt idx="15081">
                  <c:v>10.32</c:v>
                </c:pt>
                <c:pt idx="15082">
                  <c:v>10.295999999999999</c:v>
                </c:pt>
                <c:pt idx="15083">
                  <c:v>10.32</c:v>
                </c:pt>
                <c:pt idx="15084">
                  <c:v>10.345000000000001</c:v>
                </c:pt>
                <c:pt idx="15085">
                  <c:v>10.32</c:v>
                </c:pt>
                <c:pt idx="15086">
                  <c:v>10.295999999999999</c:v>
                </c:pt>
                <c:pt idx="15087">
                  <c:v>10.271000000000001</c:v>
                </c:pt>
                <c:pt idx="15088">
                  <c:v>10.271000000000001</c:v>
                </c:pt>
                <c:pt idx="15089">
                  <c:v>10.198</c:v>
                </c:pt>
                <c:pt idx="15090">
                  <c:v>10.198</c:v>
                </c:pt>
                <c:pt idx="15091">
                  <c:v>10.222</c:v>
                </c:pt>
                <c:pt idx="15092">
                  <c:v>10.247</c:v>
                </c:pt>
                <c:pt idx="15093">
                  <c:v>10.198</c:v>
                </c:pt>
                <c:pt idx="15094">
                  <c:v>10.198</c:v>
                </c:pt>
                <c:pt idx="15095">
                  <c:v>10.124000000000001</c:v>
                </c:pt>
                <c:pt idx="15096">
                  <c:v>10.074999999999999</c:v>
                </c:pt>
                <c:pt idx="15097">
                  <c:v>10.026</c:v>
                </c:pt>
                <c:pt idx="15098">
                  <c:v>10.026</c:v>
                </c:pt>
                <c:pt idx="15099">
                  <c:v>10.051</c:v>
                </c:pt>
                <c:pt idx="15100">
                  <c:v>10.051</c:v>
                </c:pt>
                <c:pt idx="15101">
                  <c:v>10.026</c:v>
                </c:pt>
                <c:pt idx="15102">
                  <c:v>9.952</c:v>
                </c:pt>
                <c:pt idx="15103">
                  <c:v>9.9030000000000005</c:v>
                </c:pt>
                <c:pt idx="15104">
                  <c:v>9.8539999999999992</c:v>
                </c:pt>
                <c:pt idx="15105">
                  <c:v>9.8049999999999997</c:v>
                </c:pt>
                <c:pt idx="15106">
                  <c:v>9.7799999999999994</c:v>
                </c:pt>
                <c:pt idx="15107">
                  <c:v>9.7560000000000002</c:v>
                </c:pt>
                <c:pt idx="15108">
                  <c:v>9.7560000000000002</c:v>
                </c:pt>
                <c:pt idx="15109">
                  <c:v>9.7059999999999995</c:v>
                </c:pt>
                <c:pt idx="15110">
                  <c:v>9.6820000000000004</c:v>
                </c:pt>
                <c:pt idx="15111">
                  <c:v>9.6820000000000004</c:v>
                </c:pt>
                <c:pt idx="15112">
                  <c:v>9.657</c:v>
                </c:pt>
                <c:pt idx="15113">
                  <c:v>9.6319999999999997</c:v>
                </c:pt>
                <c:pt idx="15114">
                  <c:v>9.5830000000000002</c:v>
                </c:pt>
                <c:pt idx="15115">
                  <c:v>9.5830000000000002</c:v>
                </c:pt>
                <c:pt idx="15116">
                  <c:v>9.6080000000000005</c:v>
                </c:pt>
                <c:pt idx="15117">
                  <c:v>9.5830000000000002</c:v>
                </c:pt>
                <c:pt idx="15118">
                  <c:v>9.5340000000000007</c:v>
                </c:pt>
                <c:pt idx="15119">
                  <c:v>9.5340000000000007</c:v>
                </c:pt>
                <c:pt idx="15120">
                  <c:v>9.5090000000000003</c:v>
                </c:pt>
                <c:pt idx="15121">
                  <c:v>9.4849999999999994</c:v>
                </c:pt>
                <c:pt idx="15122">
                  <c:v>9.4849999999999994</c:v>
                </c:pt>
                <c:pt idx="15123">
                  <c:v>9.4849999999999994</c:v>
                </c:pt>
                <c:pt idx="15124">
                  <c:v>9.4849999999999994</c:v>
                </c:pt>
                <c:pt idx="15125">
                  <c:v>9.4600000000000009</c:v>
                </c:pt>
                <c:pt idx="15126">
                  <c:v>9.4350000000000005</c:v>
                </c:pt>
                <c:pt idx="15127">
                  <c:v>9.4350000000000005</c:v>
                </c:pt>
                <c:pt idx="15128">
                  <c:v>9.4350000000000005</c:v>
                </c:pt>
                <c:pt idx="15129">
                  <c:v>9.41</c:v>
                </c:pt>
                <c:pt idx="15130">
                  <c:v>9.41</c:v>
                </c:pt>
                <c:pt idx="15131">
                  <c:v>9.4350000000000005</c:v>
                </c:pt>
                <c:pt idx="15132">
                  <c:v>9.41</c:v>
                </c:pt>
                <c:pt idx="15133">
                  <c:v>9.41</c:v>
                </c:pt>
                <c:pt idx="15134">
                  <c:v>9.41</c:v>
                </c:pt>
                <c:pt idx="15135">
                  <c:v>9.4350000000000005</c:v>
                </c:pt>
                <c:pt idx="15136">
                  <c:v>9.4350000000000005</c:v>
                </c:pt>
                <c:pt idx="15137">
                  <c:v>9.4350000000000005</c:v>
                </c:pt>
                <c:pt idx="15138">
                  <c:v>9.41</c:v>
                </c:pt>
                <c:pt idx="15139">
                  <c:v>9.41</c:v>
                </c:pt>
                <c:pt idx="15140">
                  <c:v>9.41</c:v>
                </c:pt>
                <c:pt idx="15141">
                  <c:v>9.41</c:v>
                </c:pt>
                <c:pt idx="15142">
                  <c:v>9.3859999999999992</c:v>
                </c:pt>
                <c:pt idx="15143">
                  <c:v>9.3859999999999992</c:v>
                </c:pt>
                <c:pt idx="15144">
                  <c:v>9.3859999999999992</c:v>
                </c:pt>
                <c:pt idx="15145">
                  <c:v>9.3859999999999992</c:v>
                </c:pt>
                <c:pt idx="15146">
                  <c:v>9.3859999999999992</c:v>
                </c:pt>
                <c:pt idx="15147">
                  <c:v>9.3859999999999992</c:v>
                </c:pt>
                <c:pt idx="15148">
                  <c:v>9.3859999999999992</c:v>
                </c:pt>
                <c:pt idx="15149">
                  <c:v>9.3859999999999992</c:v>
                </c:pt>
                <c:pt idx="15150">
                  <c:v>9.3859999999999992</c:v>
                </c:pt>
                <c:pt idx="15151">
                  <c:v>9.4350000000000005</c:v>
                </c:pt>
                <c:pt idx="15152">
                  <c:v>9.3859999999999992</c:v>
                </c:pt>
                <c:pt idx="15153">
                  <c:v>9.3859999999999992</c:v>
                </c:pt>
                <c:pt idx="15154">
                  <c:v>9.3859999999999992</c:v>
                </c:pt>
                <c:pt idx="15155">
                  <c:v>9.3859999999999992</c:v>
                </c:pt>
                <c:pt idx="15156">
                  <c:v>9.41</c:v>
                </c:pt>
                <c:pt idx="15157">
                  <c:v>9.4849999999999994</c:v>
                </c:pt>
                <c:pt idx="15158">
                  <c:v>9.5579999999999998</c:v>
                </c:pt>
                <c:pt idx="15159">
                  <c:v>9.6319999999999997</c:v>
                </c:pt>
                <c:pt idx="15160">
                  <c:v>9.7560000000000002</c:v>
                </c:pt>
                <c:pt idx="15161">
                  <c:v>9.8290000000000006</c:v>
                </c:pt>
                <c:pt idx="15162">
                  <c:v>9.9280000000000008</c:v>
                </c:pt>
                <c:pt idx="15163">
                  <c:v>10.000999999999999</c:v>
                </c:pt>
                <c:pt idx="15164">
                  <c:v>10.124000000000001</c:v>
                </c:pt>
                <c:pt idx="15165">
                  <c:v>10.026</c:v>
                </c:pt>
                <c:pt idx="15166">
                  <c:v>9.952</c:v>
                </c:pt>
                <c:pt idx="15167">
                  <c:v>9.8789999999999996</c:v>
                </c:pt>
                <c:pt idx="15168">
                  <c:v>9.8290000000000006</c:v>
                </c:pt>
                <c:pt idx="15169">
                  <c:v>9.7560000000000002</c:v>
                </c:pt>
                <c:pt idx="15170">
                  <c:v>9.7309999999999999</c:v>
                </c:pt>
                <c:pt idx="15171">
                  <c:v>9.952</c:v>
                </c:pt>
                <c:pt idx="15172">
                  <c:v>10.074999999999999</c:v>
                </c:pt>
                <c:pt idx="15173">
                  <c:v>10.1</c:v>
                </c:pt>
                <c:pt idx="15174">
                  <c:v>10.295999999999999</c:v>
                </c:pt>
                <c:pt idx="15175">
                  <c:v>10.394</c:v>
                </c:pt>
                <c:pt idx="15176">
                  <c:v>10.443</c:v>
                </c:pt>
                <c:pt idx="15177">
                  <c:v>10.467000000000001</c:v>
                </c:pt>
                <c:pt idx="15178">
                  <c:v>10.394</c:v>
                </c:pt>
                <c:pt idx="15179">
                  <c:v>10.369</c:v>
                </c:pt>
                <c:pt idx="15180">
                  <c:v>10.295999999999999</c:v>
                </c:pt>
                <c:pt idx="15181">
                  <c:v>10.148999999999999</c:v>
                </c:pt>
                <c:pt idx="15182">
                  <c:v>10.247</c:v>
                </c:pt>
                <c:pt idx="15183">
                  <c:v>10.198</c:v>
                </c:pt>
                <c:pt idx="15184">
                  <c:v>10.1</c:v>
                </c:pt>
                <c:pt idx="15185">
                  <c:v>10.074999999999999</c:v>
                </c:pt>
                <c:pt idx="15186">
                  <c:v>10.1</c:v>
                </c:pt>
                <c:pt idx="15187">
                  <c:v>10.148999999999999</c:v>
                </c:pt>
                <c:pt idx="15188">
                  <c:v>10.222</c:v>
                </c:pt>
                <c:pt idx="15189">
                  <c:v>10.148999999999999</c:v>
                </c:pt>
                <c:pt idx="15190">
                  <c:v>10.173</c:v>
                </c:pt>
                <c:pt idx="15191">
                  <c:v>10.345000000000001</c:v>
                </c:pt>
                <c:pt idx="15192">
                  <c:v>10.345000000000001</c:v>
                </c:pt>
                <c:pt idx="15193">
                  <c:v>10.124000000000001</c:v>
                </c:pt>
                <c:pt idx="15194">
                  <c:v>9.9280000000000008</c:v>
                </c:pt>
                <c:pt idx="15195">
                  <c:v>9.8049999999999997</c:v>
                </c:pt>
                <c:pt idx="15196">
                  <c:v>9.7309999999999999</c:v>
                </c:pt>
                <c:pt idx="15197">
                  <c:v>9.6319999999999997</c:v>
                </c:pt>
                <c:pt idx="15198">
                  <c:v>9.6080000000000005</c:v>
                </c:pt>
                <c:pt idx="15199">
                  <c:v>9.6319999999999997</c:v>
                </c:pt>
                <c:pt idx="15200">
                  <c:v>9.657</c:v>
                </c:pt>
                <c:pt idx="15201">
                  <c:v>9.6820000000000004</c:v>
                </c:pt>
                <c:pt idx="15202">
                  <c:v>9.657</c:v>
                </c:pt>
                <c:pt idx="15203">
                  <c:v>9.5579999999999998</c:v>
                </c:pt>
                <c:pt idx="15204">
                  <c:v>9.5340000000000007</c:v>
                </c:pt>
                <c:pt idx="15205">
                  <c:v>9.5340000000000007</c:v>
                </c:pt>
                <c:pt idx="15206">
                  <c:v>9.5340000000000007</c:v>
                </c:pt>
                <c:pt idx="15207">
                  <c:v>9.5090000000000003</c:v>
                </c:pt>
                <c:pt idx="15208">
                  <c:v>9.4849999999999994</c:v>
                </c:pt>
                <c:pt idx="15209">
                  <c:v>9.4849999999999994</c:v>
                </c:pt>
                <c:pt idx="15210">
                  <c:v>9.4849999999999994</c:v>
                </c:pt>
                <c:pt idx="15211">
                  <c:v>9.4849999999999994</c:v>
                </c:pt>
                <c:pt idx="15212">
                  <c:v>9.4849999999999994</c:v>
                </c:pt>
                <c:pt idx="15213">
                  <c:v>9.4600000000000009</c:v>
                </c:pt>
                <c:pt idx="15214">
                  <c:v>9.4600000000000009</c:v>
                </c:pt>
                <c:pt idx="15215">
                  <c:v>9.4350000000000005</c:v>
                </c:pt>
                <c:pt idx="15216">
                  <c:v>9.4350000000000005</c:v>
                </c:pt>
                <c:pt idx="15217">
                  <c:v>9.4350000000000005</c:v>
                </c:pt>
                <c:pt idx="15218">
                  <c:v>9.4350000000000005</c:v>
                </c:pt>
                <c:pt idx="15219">
                  <c:v>9.4350000000000005</c:v>
                </c:pt>
                <c:pt idx="15220">
                  <c:v>9.4350000000000005</c:v>
                </c:pt>
                <c:pt idx="15221">
                  <c:v>9.4350000000000005</c:v>
                </c:pt>
                <c:pt idx="15222">
                  <c:v>9.4350000000000005</c:v>
                </c:pt>
                <c:pt idx="15223">
                  <c:v>9.4350000000000005</c:v>
                </c:pt>
                <c:pt idx="15224">
                  <c:v>9.4350000000000005</c:v>
                </c:pt>
                <c:pt idx="15225">
                  <c:v>9.4350000000000005</c:v>
                </c:pt>
                <c:pt idx="15226">
                  <c:v>9.41</c:v>
                </c:pt>
                <c:pt idx="15227">
                  <c:v>9.41</c:v>
                </c:pt>
                <c:pt idx="15228">
                  <c:v>9.41</c:v>
                </c:pt>
                <c:pt idx="15229">
                  <c:v>9.4350000000000005</c:v>
                </c:pt>
                <c:pt idx="15230">
                  <c:v>9.41</c:v>
                </c:pt>
                <c:pt idx="15231">
                  <c:v>9.41</c:v>
                </c:pt>
                <c:pt idx="15232">
                  <c:v>9.41</c:v>
                </c:pt>
                <c:pt idx="15233">
                  <c:v>9.3859999999999992</c:v>
                </c:pt>
                <c:pt idx="15234">
                  <c:v>9.3859999999999992</c:v>
                </c:pt>
                <c:pt idx="15235">
                  <c:v>9.3859999999999992</c:v>
                </c:pt>
                <c:pt idx="15236">
                  <c:v>9.3859999999999992</c:v>
                </c:pt>
                <c:pt idx="15237">
                  <c:v>9.3859999999999992</c:v>
                </c:pt>
                <c:pt idx="15238">
                  <c:v>9.3859999999999992</c:v>
                </c:pt>
                <c:pt idx="15239">
                  <c:v>9.3859999999999992</c:v>
                </c:pt>
                <c:pt idx="15240">
                  <c:v>9.3859999999999992</c:v>
                </c:pt>
                <c:pt idx="15241">
                  <c:v>9.3859999999999992</c:v>
                </c:pt>
                <c:pt idx="15242">
                  <c:v>9.41</c:v>
                </c:pt>
                <c:pt idx="15243">
                  <c:v>9.4350000000000005</c:v>
                </c:pt>
                <c:pt idx="15244">
                  <c:v>9.4350000000000005</c:v>
                </c:pt>
                <c:pt idx="15245">
                  <c:v>9.4350000000000005</c:v>
                </c:pt>
                <c:pt idx="15246">
                  <c:v>9.4350000000000005</c:v>
                </c:pt>
                <c:pt idx="15247">
                  <c:v>9.4600000000000009</c:v>
                </c:pt>
                <c:pt idx="15248">
                  <c:v>9.4600000000000009</c:v>
                </c:pt>
                <c:pt idx="15249">
                  <c:v>9.4849999999999994</c:v>
                </c:pt>
                <c:pt idx="15250">
                  <c:v>9.5340000000000007</c:v>
                </c:pt>
                <c:pt idx="15251">
                  <c:v>9.6080000000000005</c:v>
                </c:pt>
                <c:pt idx="15252">
                  <c:v>9.6820000000000004</c:v>
                </c:pt>
                <c:pt idx="15253">
                  <c:v>9.7309999999999999</c:v>
                </c:pt>
                <c:pt idx="15254">
                  <c:v>9.8290000000000006</c:v>
                </c:pt>
                <c:pt idx="15255">
                  <c:v>9.8290000000000006</c:v>
                </c:pt>
                <c:pt idx="15256">
                  <c:v>9.9280000000000008</c:v>
                </c:pt>
                <c:pt idx="15257">
                  <c:v>9.9770000000000003</c:v>
                </c:pt>
                <c:pt idx="15258">
                  <c:v>10.026</c:v>
                </c:pt>
                <c:pt idx="15259">
                  <c:v>10.124000000000001</c:v>
                </c:pt>
                <c:pt idx="15260">
                  <c:v>10.271000000000001</c:v>
                </c:pt>
                <c:pt idx="15261">
                  <c:v>10.345000000000001</c:v>
                </c:pt>
                <c:pt idx="15262">
                  <c:v>10.345000000000001</c:v>
                </c:pt>
                <c:pt idx="15263">
                  <c:v>10.345000000000001</c:v>
                </c:pt>
                <c:pt idx="15264">
                  <c:v>10.394</c:v>
                </c:pt>
                <c:pt idx="15265">
                  <c:v>10.369</c:v>
                </c:pt>
                <c:pt idx="15266">
                  <c:v>10.345000000000001</c:v>
                </c:pt>
                <c:pt idx="15267">
                  <c:v>10.369</c:v>
                </c:pt>
                <c:pt idx="15268">
                  <c:v>10.417999999999999</c:v>
                </c:pt>
                <c:pt idx="15269">
                  <c:v>10.417999999999999</c:v>
                </c:pt>
                <c:pt idx="15270">
                  <c:v>10.443</c:v>
                </c:pt>
                <c:pt idx="15271">
                  <c:v>10.369</c:v>
                </c:pt>
                <c:pt idx="15272">
                  <c:v>10.32</c:v>
                </c:pt>
                <c:pt idx="15273">
                  <c:v>10.417999999999999</c:v>
                </c:pt>
                <c:pt idx="15274">
                  <c:v>10.32</c:v>
                </c:pt>
                <c:pt idx="15275">
                  <c:v>10.271000000000001</c:v>
                </c:pt>
                <c:pt idx="15276">
                  <c:v>10.173</c:v>
                </c:pt>
                <c:pt idx="15277">
                  <c:v>10.1</c:v>
                </c:pt>
                <c:pt idx="15278">
                  <c:v>10.026</c:v>
                </c:pt>
                <c:pt idx="15279">
                  <c:v>10.051</c:v>
                </c:pt>
                <c:pt idx="15280">
                  <c:v>10.247</c:v>
                </c:pt>
                <c:pt idx="15281">
                  <c:v>10.198</c:v>
                </c:pt>
                <c:pt idx="15282">
                  <c:v>10.173</c:v>
                </c:pt>
                <c:pt idx="15283">
                  <c:v>10.074999999999999</c:v>
                </c:pt>
                <c:pt idx="15284">
                  <c:v>10.026</c:v>
                </c:pt>
                <c:pt idx="15285">
                  <c:v>10.124000000000001</c:v>
                </c:pt>
                <c:pt idx="15286">
                  <c:v>10.026</c:v>
                </c:pt>
                <c:pt idx="15287">
                  <c:v>9.9280000000000008</c:v>
                </c:pt>
                <c:pt idx="15288">
                  <c:v>9.9280000000000008</c:v>
                </c:pt>
                <c:pt idx="15289">
                  <c:v>9.9280000000000008</c:v>
                </c:pt>
                <c:pt idx="15290">
                  <c:v>9.9030000000000005</c:v>
                </c:pt>
                <c:pt idx="15291">
                  <c:v>9.8789999999999996</c:v>
                </c:pt>
                <c:pt idx="15292">
                  <c:v>9.8290000000000006</c:v>
                </c:pt>
                <c:pt idx="15293">
                  <c:v>9.8290000000000006</c:v>
                </c:pt>
                <c:pt idx="15294">
                  <c:v>9.8290000000000006</c:v>
                </c:pt>
                <c:pt idx="15295">
                  <c:v>9.7799999999999994</c:v>
                </c:pt>
                <c:pt idx="15296">
                  <c:v>9.7309999999999999</c:v>
                </c:pt>
                <c:pt idx="15297">
                  <c:v>9.7059999999999995</c:v>
                </c:pt>
                <c:pt idx="15298">
                  <c:v>9.6820000000000004</c:v>
                </c:pt>
                <c:pt idx="15299">
                  <c:v>9.6820000000000004</c:v>
                </c:pt>
                <c:pt idx="15300">
                  <c:v>9.657</c:v>
                </c:pt>
                <c:pt idx="15301">
                  <c:v>9.6319999999999997</c:v>
                </c:pt>
                <c:pt idx="15302">
                  <c:v>9.5830000000000002</c:v>
                </c:pt>
                <c:pt idx="15303">
                  <c:v>9.5579999999999998</c:v>
                </c:pt>
                <c:pt idx="15304">
                  <c:v>9.5579999999999998</c:v>
                </c:pt>
                <c:pt idx="15305">
                  <c:v>9.5340000000000007</c:v>
                </c:pt>
                <c:pt idx="15306">
                  <c:v>9.5090000000000003</c:v>
                </c:pt>
                <c:pt idx="15307">
                  <c:v>9.5340000000000007</c:v>
                </c:pt>
                <c:pt idx="15308">
                  <c:v>9.5340000000000007</c:v>
                </c:pt>
                <c:pt idx="15309">
                  <c:v>9.5090000000000003</c:v>
                </c:pt>
                <c:pt idx="15310">
                  <c:v>9.5090000000000003</c:v>
                </c:pt>
                <c:pt idx="15311">
                  <c:v>9.4849999999999994</c:v>
                </c:pt>
                <c:pt idx="15312">
                  <c:v>9.4849999999999994</c:v>
                </c:pt>
                <c:pt idx="15313">
                  <c:v>9.4600000000000009</c:v>
                </c:pt>
                <c:pt idx="15314">
                  <c:v>9.4600000000000009</c:v>
                </c:pt>
                <c:pt idx="15315">
                  <c:v>9.4600000000000009</c:v>
                </c:pt>
                <c:pt idx="15316">
                  <c:v>9.4600000000000009</c:v>
                </c:pt>
                <c:pt idx="15317">
                  <c:v>9.4600000000000009</c:v>
                </c:pt>
                <c:pt idx="15318">
                  <c:v>9.4600000000000009</c:v>
                </c:pt>
                <c:pt idx="15319">
                  <c:v>9.4600000000000009</c:v>
                </c:pt>
                <c:pt idx="15320">
                  <c:v>9.4350000000000005</c:v>
                </c:pt>
                <c:pt idx="15321">
                  <c:v>9.4350000000000005</c:v>
                </c:pt>
                <c:pt idx="15322">
                  <c:v>9.4350000000000005</c:v>
                </c:pt>
                <c:pt idx="15323">
                  <c:v>9.4350000000000005</c:v>
                </c:pt>
                <c:pt idx="15324">
                  <c:v>9.4350000000000005</c:v>
                </c:pt>
                <c:pt idx="15325">
                  <c:v>9.4350000000000005</c:v>
                </c:pt>
                <c:pt idx="15326">
                  <c:v>9.4350000000000005</c:v>
                </c:pt>
                <c:pt idx="15327">
                  <c:v>9.41</c:v>
                </c:pt>
                <c:pt idx="15328">
                  <c:v>9.41</c:v>
                </c:pt>
                <c:pt idx="15329">
                  <c:v>9.41</c:v>
                </c:pt>
                <c:pt idx="15330">
                  <c:v>9.41</c:v>
                </c:pt>
                <c:pt idx="15331">
                  <c:v>9.41</c:v>
                </c:pt>
                <c:pt idx="15332">
                  <c:v>9.3859999999999992</c:v>
                </c:pt>
                <c:pt idx="15333">
                  <c:v>9.3859999999999992</c:v>
                </c:pt>
                <c:pt idx="15334">
                  <c:v>9.3859999999999992</c:v>
                </c:pt>
                <c:pt idx="15335">
                  <c:v>9.3859999999999992</c:v>
                </c:pt>
                <c:pt idx="15336">
                  <c:v>9.3859999999999992</c:v>
                </c:pt>
                <c:pt idx="15337">
                  <c:v>9.3859999999999992</c:v>
                </c:pt>
                <c:pt idx="15338">
                  <c:v>9.41</c:v>
                </c:pt>
                <c:pt idx="15339">
                  <c:v>9.3859999999999992</c:v>
                </c:pt>
                <c:pt idx="15340">
                  <c:v>9.41</c:v>
                </c:pt>
                <c:pt idx="15341">
                  <c:v>9.4350000000000005</c:v>
                </c:pt>
                <c:pt idx="15342">
                  <c:v>9.4600000000000009</c:v>
                </c:pt>
                <c:pt idx="15343">
                  <c:v>9.4849999999999994</c:v>
                </c:pt>
                <c:pt idx="15344">
                  <c:v>9.4849999999999994</c:v>
                </c:pt>
                <c:pt idx="15345">
                  <c:v>9.5090000000000003</c:v>
                </c:pt>
                <c:pt idx="15346">
                  <c:v>9.5340000000000007</c:v>
                </c:pt>
                <c:pt idx="15347">
                  <c:v>9.5340000000000007</c:v>
                </c:pt>
                <c:pt idx="15348">
                  <c:v>9.6080000000000005</c:v>
                </c:pt>
                <c:pt idx="15349">
                  <c:v>9.6319999999999997</c:v>
                </c:pt>
                <c:pt idx="15350">
                  <c:v>9.6319999999999997</c:v>
                </c:pt>
                <c:pt idx="15351">
                  <c:v>9.6319999999999997</c:v>
                </c:pt>
                <c:pt idx="15352">
                  <c:v>9.657</c:v>
                </c:pt>
                <c:pt idx="15353">
                  <c:v>9.6820000000000004</c:v>
                </c:pt>
                <c:pt idx="15354">
                  <c:v>9.7560000000000002</c:v>
                </c:pt>
                <c:pt idx="15355">
                  <c:v>9.7560000000000002</c:v>
                </c:pt>
                <c:pt idx="15356">
                  <c:v>9.8789999999999996</c:v>
                </c:pt>
                <c:pt idx="15357">
                  <c:v>9.952</c:v>
                </c:pt>
                <c:pt idx="15358">
                  <c:v>9.9770000000000003</c:v>
                </c:pt>
                <c:pt idx="15359">
                  <c:v>10.051</c:v>
                </c:pt>
                <c:pt idx="15360">
                  <c:v>10.000999999999999</c:v>
                </c:pt>
                <c:pt idx="15361">
                  <c:v>9.9770000000000003</c:v>
                </c:pt>
                <c:pt idx="15362">
                  <c:v>9.952</c:v>
                </c:pt>
                <c:pt idx="15363">
                  <c:v>10.000999999999999</c:v>
                </c:pt>
                <c:pt idx="15364">
                  <c:v>10.074999999999999</c:v>
                </c:pt>
                <c:pt idx="15365">
                  <c:v>10.074999999999999</c:v>
                </c:pt>
                <c:pt idx="15366">
                  <c:v>10.051</c:v>
                </c:pt>
                <c:pt idx="15367">
                  <c:v>9.9770000000000003</c:v>
                </c:pt>
                <c:pt idx="15368">
                  <c:v>9.8789999999999996</c:v>
                </c:pt>
                <c:pt idx="15369">
                  <c:v>9.8539999999999992</c:v>
                </c:pt>
                <c:pt idx="15370">
                  <c:v>9.8290000000000006</c:v>
                </c:pt>
                <c:pt idx="15371">
                  <c:v>9.7560000000000002</c:v>
                </c:pt>
                <c:pt idx="15372">
                  <c:v>9.7059999999999995</c:v>
                </c:pt>
                <c:pt idx="15373">
                  <c:v>9.6820000000000004</c:v>
                </c:pt>
                <c:pt idx="15374">
                  <c:v>9.6820000000000004</c:v>
                </c:pt>
                <c:pt idx="15375">
                  <c:v>9.8049999999999997</c:v>
                </c:pt>
                <c:pt idx="15376">
                  <c:v>9.8789999999999996</c:v>
                </c:pt>
                <c:pt idx="15377">
                  <c:v>9.9280000000000008</c:v>
                </c:pt>
                <c:pt idx="15378">
                  <c:v>9.9030000000000005</c:v>
                </c:pt>
                <c:pt idx="15379">
                  <c:v>9.9030000000000005</c:v>
                </c:pt>
                <c:pt idx="15380">
                  <c:v>9.9030000000000005</c:v>
                </c:pt>
                <c:pt idx="15381">
                  <c:v>9.9030000000000005</c:v>
                </c:pt>
                <c:pt idx="15382">
                  <c:v>9.8789999999999996</c:v>
                </c:pt>
                <c:pt idx="15383">
                  <c:v>9.8290000000000006</c:v>
                </c:pt>
                <c:pt idx="15384">
                  <c:v>9.8049999999999997</c:v>
                </c:pt>
                <c:pt idx="15385">
                  <c:v>9.7799999999999994</c:v>
                </c:pt>
                <c:pt idx="15386">
                  <c:v>9.7799999999999994</c:v>
                </c:pt>
                <c:pt idx="15387">
                  <c:v>9.7799999999999994</c:v>
                </c:pt>
                <c:pt idx="15388">
                  <c:v>9.7309999999999999</c:v>
                </c:pt>
                <c:pt idx="15389">
                  <c:v>9.6820000000000004</c:v>
                </c:pt>
                <c:pt idx="15390">
                  <c:v>9.6319999999999997</c:v>
                </c:pt>
                <c:pt idx="15391">
                  <c:v>9.6319999999999997</c:v>
                </c:pt>
                <c:pt idx="15392">
                  <c:v>9.5830000000000002</c:v>
                </c:pt>
                <c:pt idx="15393">
                  <c:v>9.5830000000000002</c:v>
                </c:pt>
                <c:pt idx="15394">
                  <c:v>9.5830000000000002</c:v>
                </c:pt>
                <c:pt idx="15395">
                  <c:v>9.5579999999999998</c:v>
                </c:pt>
                <c:pt idx="15396">
                  <c:v>9.5579999999999998</c:v>
                </c:pt>
                <c:pt idx="15397">
                  <c:v>9.5340000000000007</c:v>
                </c:pt>
                <c:pt idx="15398">
                  <c:v>9.5090000000000003</c:v>
                </c:pt>
                <c:pt idx="15399">
                  <c:v>9.4849999999999994</c:v>
                </c:pt>
                <c:pt idx="15400">
                  <c:v>9.4600000000000009</c:v>
                </c:pt>
                <c:pt idx="15401">
                  <c:v>9.4350000000000005</c:v>
                </c:pt>
                <c:pt idx="15402">
                  <c:v>9.4600000000000009</c:v>
                </c:pt>
                <c:pt idx="15403">
                  <c:v>9.4600000000000009</c:v>
                </c:pt>
                <c:pt idx="15404">
                  <c:v>9.4350000000000005</c:v>
                </c:pt>
                <c:pt idx="15405">
                  <c:v>9.41</c:v>
                </c:pt>
                <c:pt idx="15406">
                  <c:v>9.41</c:v>
                </c:pt>
                <c:pt idx="15407">
                  <c:v>9.4350000000000005</c:v>
                </c:pt>
                <c:pt idx="15408">
                  <c:v>9.41</c:v>
                </c:pt>
                <c:pt idx="15409">
                  <c:v>9.41</c:v>
                </c:pt>
                <c:pt idx="15410">
                  <c:v>9.41</c:v>
                </c:pt>
                <c:pt idx="15411">
                  <c:v>9.3859999999999992</c:v>
                </c:pt>
                <c:pt idx="15412">
                  <c:v>9.3859999999999992</c:v>
                </c:pt>
                <c:pt idx="15413">
                  <c:v>9.3859999999999992</c:v>
                </c:pt>
                <c:pt idx="15414">
                  <c:v>9.3859999999999992</c:v>
                </c:pt>
                <c:pt idx="15415">
                  <c:v>9.3859999999999992</c:v>
                </c:pt>
                <c:pt idx="15416">
                  <c:v>9.3610000000000007</c:v>
                </c:pt>
                <c:pt idx="15417">
                  <c:v>9.3610000000000007</c:v>
                </c:pt>
                <c:pt idx="15418">
                  <c:v>9.3610000000000007</c:v>
                </c:pt>
                <c:pt idx="15419">
                  <c:v>9.3610000000000007</c:v>
                </c:pt>
                <c:pt idx="15420">
                  <c:v>9.3610000000000007</c:v>
                </c:pt>
                <c:pt idx="15421">
                  <c:v>9.3360000000000003</c:v>
                </c:pt>
                <c:pt idx="15422">
                  <c:v>9.3360000000000003</c:v>
                </c:pt>
                <c:pt idx="15423">
                  <c:v>9.3360000000000003</c:v>
                </c:pt>
                <c:pt idx="15424">
                  <c:v>9.3360000000000003</c:v>
                </c:pt>
                <c:pt idx="15425">
                  <c:v>9.3360000000000003</c:v>
                </c:pt>
                <c:pt idx="15426">
                  <c:v>9.3360000000000003</c:v>
                </c:pt>
                <c:pt idx="15427">
                  <c:v>9.3360000000000003</c:v>
                </c:pt>
                <c:pt idx="15428">
                  <c:v>9.3360000000000003</c:v>
                </c:pt>
                <c:pt idx="15429">
                  <c:v>9.3360000000000003</c:v>
                </c:pt>
                <c:pt idx="15430">
                  <c:v>9.3360000000000003</c:v>
                </c:pt>
                <c:pt idx="15431">
                  <c:v>9.3360000000000003</c:v>
                </c:pt>
                <c:pt idx="15432">
                  <c:v>9.3610000000000007</c:v>
                </c:pt>
                <c:pt idx="15433">
                  <c:v>9.3610000000000007</c:v>
                </c:pt>
                <c:pt idx="15434">
                  <c:v>9.3610000000000007</c:v>
                </c:pt>
                <c:pt idx="15435">
                  <c:v>9.3610000000000007</c:v>
                </c:pt>
                <c:pt idx="15436">
                  <c:v>9.3610000000000007</c:v>
                </c:pt>
                <c:pt idx="15437">
                  <c:v>9.3859999999999992</c:v>
                </c:pt>
                <c:pt idx="15438">
                  <c:v>9.3859999999999992</c:v>
                </c:pt>
                <c:pt idx="15439">
                  <c:v>9.3859999999999992</c:v>
                </c:pt>
                <c:pt idx="15440">
                  <c:v>9.41</c:v>
                </c:pt>
                <c:pt idx="15441">
                  <c:v>9.4600000000000009</c:v>
                </c:pt>
                <c:pt idx="15442">
                  <c:v>9.5340000000000007</c:v>
                </c:pt>
                <c:pt idx="15443">
                  <c:v>9.6080000000000005</c:v>
                </c:pt>
                <c:pt idx="15444">
                  <c:v>9.7309999999999999</c:v>
                </c:pt>
                <c:pt idx="15445">
                  <c:v>9.7799999999999994</c:v>
                </c:pt>
                <c:pt idx="15446">
                  <c:v>9.6820000000000004</c:v>
                </c:pt>
                <c:pt idx="15447">
                  <c:v>9.6820000000000004</c:v>
                </c:pt>
                <c:pt idx="15448">
                  <c:v>9.7560000000000002</c:v>
                </c:pt>
                <c:pt idx="15449">
                  <c:v>9.8539999999999992</c:v>
                </c:pt>
                <c:pt idx="15450">
                  <c:v>9.9770000000000003</c:v>
                </c:pt>
                <c:pt idx="15451">
                  <c:v>9.952</c:v>
                </c:pt>
                <c:pt idx="15452">
                  <c:v>10.026</c:v>
                </c:pt>
                <c:pt idx="15453">
                  <c:v>10.074999999999999</c:v>
                </c:pt>
                <c:pt idx="15454">
                  <c:v>10.074999999999999</c:v>
                </c:pt>
                <c:pt idx="15455">
                  <c:v>9.9770000000000003</c:v>
                </c:pt>
                <c:pt idx="15456">
                  <c:v>10.148999999999999</c:v>
                </c:pt>
                <c:pt idx="15457">
                  <c:v>10.247</c:v>
                </c:pt>
                <c:pt idx="15458">
                  <c:v>10.173</c:v>
                </c:pt>
                <c:pt idx="15459">
                  <c:v>10.222</c:v>
                </c:pt>
                <c:pt idx="15460">
                  <c:v>10.271000000000001</c:v>
                </c:pt>
                <c:pt idx="15461">
                  <c:v>10.369</c:v>
                </c:pt>
                <c:pt idx="15462">
                  <c:v>10.32</c:v>
                </c:pt>
                <c:pt idx="15463">
                  <c:v>10.345000000000001</c:v>
                </c:pt>
                <c:pt idx="15464">
                  <c:v>10.417999999999999</c:v>
                </c:pt>
                <c:pt idx="15465">
                  <c:v>10.467000000000001</c:v>
                </c:pt>
                <c:pt idx="15466">
                  <c:v>10.443</c:v>
                </c:pt>
                <c:pt idx="15467">
                  <c:v>10.467000000000001</c:v>
                </c:pt>
                <c:pt idx="15468">
                  <c:v>10.32</c:v>
                </c:pt>
                <c:pt idx="15469">
                  <c:v>10.345000000000001</c:v>
                </c:pt>
                <c:pt idx="15470">
                  <c:v>10.443</c:v>
                </c:pt>
                <c:pt idx="15471">
                  <c:v>10.394</c:v>
                </c:pt>
                <c:pt idx="15472">
                  <c:v>10.443</c:v>
                </c:pt>
                <c:pt idx="15473">
                  <c:v>10.417999999999999</c:v>
                </c:pt>
                <c:pt idx="15474">
                  <c:v>10.369</c:v>
                </c:pt>
                <c:pt idx="15475">
                  <c:v>10.417999999999999</c:v>
                </c:pt>
                <c:pt idx="15476">
                  <c:v>10.369</c:v>
                </c:pt>
                <c:pt idx="15477">
                  <c:v>10.295999999999999</c:v>
                </c:pt>
                <c:pt idx="15478">
                  <c:v>10.198</c:v>
                </c:pt>
                <c:pt idx="15479">
                  <c:v>10.124000000000001</c:v>
                </c:pt>
                <c:pt idx="15480">
                  <c:v>10.051</c:v>
                </c:pt>
                <c:pt idx="15481">
                  <c:v>10.000999999999999</c:v>
                </c:pt>
                <c:pt idx="15482">
                  <c:v>10.000999999999999</c:v>
                </c:pt>
                <c:pt idx="15483">
                  <c:v>10.074999999999999</c:v>
                </c:pt>
                <c:pt idx="15484">
                  <c:v>10.148999999999999</c:v>
                </c:pt>
                <c:pt idx="15485">
                  <c:v>10.222</c:v>
                </c:pt>
                <c:pt idx="15486">
                  <c:v>10.173</c:v>
                </c:pt>
                <c:pt idx="15487">
                  <c:v>10.1</c:v>
                </c:pt>
                <c:pt idx="15488">
                  <c:v>9.9770000000000003</c:v>
                </c:pt>
                <c:pt idx="15489">
                  <c:v>9.8539999999999992</c:v>
                </c:pt>
                <c:pt idx="15490">
                  <c:v>9.8290000000000006</c:v>
                </c:pt>
                <c:pt idx="15491">
                  <c:v>9.7560000000000002</c:v>
                </c:pt>
                <c:pt idx="15492">
                  <c:v>9.7309999999999999</c:v>
                </c:pt>
                <c:pt idx="15493">
                  <c:v>9.7309999999999999</c:v>
                </c:pt>
                <c:pt idx="15494">
                  <c:v>9.7059999999999995</c:v>
                </c:pt>
                <c:pt idx="15495">
                  <c:v>9.6820000000000004</c:v>
                </c:pt>
                <c:pt idx="15496">
                  <c:v>9.6820000000000004</c:v>
                </c:pt>
                <c:pt idx="15497">
                  <c:v>9.657</c:v>
                </c:pt>
                <c:pt idx="15498">
                  <c:v>9.6319999999999997</c:v>
                </c:pt>
                <c:pt idx="15499">
                  <c:v>9.6319999999999997</c:v>
                </c:pt>
                <c:pt idx="15500">
                  <c:v>9.6080000000000005</c:v>
                </c:pt>
                <c:pt idx="15501">
                  <c:v>9.5830000000000002</c:v>
                </c:pt>
                <c:pt idx="15502">
                  <c:v>9.5830000000000002</c:v>
                </c:pt>
                <c:pt idx="15503">
                  <c:v>9.5579999999999998</c:v>
                </c:pt>
                <c:pt idx="15504">
                  <c:v>9.5579999999999998</c:v>
                </c:pt>
                <c:pt idx="15505">
                  <c:v>9.5579999999999998</c:v>
                </c:pt>
                <c:pt idx="15506">
                  <c:v>9.5579999999999998</c:v>
                </c:pt>
                <c:pt idx="15507">
                  <c:v>9.5340000000000007</c:v>
                </c:pt>
                <c:pt idx="15508">
                  <c:v>9.5090000000000003</c:v>
                </c:pt>
                <c:pt idx="15509">
                  <c:v>9.5340000000000007</c:v>
                </c:pt>
                <c:pt idx="15510">
                  <c:v>9.5090000000000003</c:v>
                </c:pt>
                <c:pt idx="15511">
                  <c:v>9.4849999999999994</c:v>
                </c:pt>
                <c:pt idx="15512">
                  <c:v>9.4849999999999994</c:v>
                </c:pt>
                <c:pt idx="15513">
                  <c:v>9.4849999999999994</c:v>
                </c:pt>
                <c:pt idx="15514">
                  <c:v>9.4849999999999994</c:v>
                </c:pt>
                <c:pt idx="15515">
                  <c:v>9.4849999999999994</c:v>
                </c:pt>
                <c:pt idx="15516">
                  <c:v>9.4600000000000009</c:v>
                </c:pt>
                <c:pt idx="15517">
                  <c:v>9.4600000000000009</c:v>
                </c:pt>
                <c:pt idx="15518">
                  <c:v>9.4600000000000009</c:v>
                </c:pt>
                <c:pt idx="15519">
                  <c:v>9.4600000000000009</c:v>
                </c:pt>
                <c:pt idx="15520">
                  <c:v>9.4600000000000009</c:v>
                </c:pt>
                <c:pt idx="15521">
                  <c:v>9.4350000000000005</c:v>
                </c:pt>
                <c:pt idx="15522">
                  <c:v>9.4350000000000005</c:v>
                </c:pt>
                <c:pt idx="15523">
                  <c:v>9.4350000000000005</c:v>
                </c:pt>
                <c:pt idx="15524">
                  <c:v>9.41</c:v>
                </c:pt>
                <c:pt idx="15525">
                  <c:v>9.4350000000000005</c:v>
                </c:pt>
                <c:pt idx="15526">
                  <c:v>9.4350000000000005</c:v>
                </c:pt>
                <c:pt idx="15527">
                  <c:v>9.4350000000000005</c:v>
                </c:pt>
                <c:pt idx="15528">
                  <c:v>9.4350000000000005</c:v>
                </c:pt>
                <c:pt idx="15529">
                  <c:v>9.4350000000000005</c:v>
                </c:pt>
                <c:pt idx="15530">
                  <c:v>9.4350000000000005</c:v>
                </c:pt>
                <c:pt idx="15531">
                  <c:v>9.41</c:v>
                </c:pt>
                <c:pt idx="15532">
                  <c:v>9.41</c:v>
                </c:pt>
                <c:pt idx="15533">
                  <c:v>9.41</c:v>
                </c:pt>
                <c:pt idx="15534">
                  <c:v>9.41</c:v>
                </c:pt>
                <c:pt idx="15535">
                  <c:v>9.4350000000000005</c:v>
                </c:pt>
                <c:pt idx="15536">
                  <c:v>9.4600000000000009</c:v>
                </c:pt>
                <c:pt idx="15537">
                  <c:v>9.4849999999999994</c:v>
                </c:pt>
                <c:pt idx="15538">
                  <c:v>9.5579999999999998</c:v>
                </c:pt>
                <c:pt idx="15539">
                  <c:v>9.6319999999999997</c:v>
                </c:pt>
                <c:pt idx="15540">
                  <c:v>9.6820000000000004</c:v>
                </c:pt>
                <c:pt idx="15541">
                  <c:v>9.7560000000000002</c:v>
                </c:pt>
                <c:pt idx="15542">
                  <c:v>9.8049999999999997</c:v>
                </c:pt>
                <c:pt idx="15543">
                  <c:v>9.8789999999999996</c:v>
                </c:pt>
                <c:pt idx="15544">
                  <c:v>9.9280000000000008</c:v>
                </c:pt>
                <c:pt idx="15545">
                  <c:v>10.026</c:v>
                </c:pt>
                <c:pt idx="15546">
                  <c:v>10.051</c:v>
                </c:pt>
                <c:pt idx="15547">
                  <c:v>10.074999999999999</c:v>
                </c:pt>
                <c:pt idx="15548">
                  <c:v>10.1</c:v>
                </c:pt>
                <c:pt idx="15549">
                  <c:v>10.1</c:v>
                </c:pt>
                <c:pt idx="15550">
                  <c:v>10.148999999999999</c:v>
                </c:pt>
                <c:pt idx="15551">
                  <c:v>10.074999999999999</c:v>
                </c:pt>
                <c:pt idx="15552">
                  <c:v>10.074999999999999</c:v>
                </c:pt>
                <c:pt idx="15553">
                  <c:v>10.000999999999999</c:v>
                </c:pt>
                <c:pt idx="15554">
                  <c:v>10.026</c:v>
                </c:pt>
                <c:pt idx="15555">
                  <c:v>9.9280000000000008</c:v>
                </c:pt>
                <c:pt idx="15556">
                  <c:v>9.9030000000000005</c:v>
                </c:pt>
                <c:pt idx="15557">
                  <c:v>9.9280000000000008</c:v>
                </c:pt>
                <c:pt idx="15558">
                  <c:v>10.1</c:v>
                </c:pt>
                <c:pt idx="15559">
                  <c:v>10.1</c:v>
                </c:pt>
                <c:pt idx="15560">
                  <c:v>10.173</c:v>
                </c:pt>
                <c:pt idx="15561">
                  <c:v>10.148999999999999</c:v>
                </c:pt>
                <c:pt idx="15562">
                  <c:v>10.124000000000001</c:v>
                </c:pt>
                <c:pt idx="15563">
                  <c:v>10.026</c:v>
                </c:pt>
                <c:pt idx="15564">
                  <c:v>10.026</c:v>
                </c:pt>
                <c:pt idx="15565">
                  <c:v>9.9770000000000003</c:v>
                </c:pt>
                <c:pt idx="15566">
                  <c:v>10.026</c:v>
                </c:pt>
                <c:pt idx="15567">
                  <c:v>9.9770000000000003</c:v>
                </c:pt>
                <c:pt idx="15568">
                  <c:v>9.8789999999999996</c:v>
                </c:pt>
                <c:pt idx="15569">
                  <c:v>9.8789999999999996</c:v>
                </c:pt>
                <c:pt idx="15570">
                  <c:v>9.8789999999999996</c:v>
                </c:pt>
                <c:pt idx="15571">
                  <c:v>9.9280000000000008</c:v>
                </c:pt>
                <c:pt idx="15572">
                  <c:v>9.9770000000000003</c:v>
                </c:pt>
                <c:pt idx="15573">
                  <c:v>9.952</c:v>
                </c:pt>
                <c:pt idx="15574">
                  <c:v>9.8789999999999996</c:v>
                </c:pt>
                <c:pt idx="15575">
                  <c:v>9.8290000000000006</c:v>
                </c:pt>
                <c:pt idx="15576">
                  <c:v>9.8049999999999997</c:v>
                </c:pt>
                <c:pt idx="15577">
                  <c:v>9.7309999999999999</c:v>
                </c:pt>
                <c:pt idx="15578">
                  <c:v>9.7309999999999999</c:v>
                </c:pt>
                <c:pt idx="15579">
                  <c:v>9.7309999999999999</c:v>
                </c:pt>
                <c:pt idx="15580">
                  <c:v>9.7059999999999995</c:v>
                </c:pt>
                <c:pt idx="15581">
                  <c:v>9.6820000000000004</c:v>
                </c:pt>
                <c:pt idx="15582">
                  <c:v>9.6820000000000004</c:v>
                </c:pt>
                <c:pt idx="15583">
                  <c:v>9.6820000000000004</c:v>
                </c:pt>
                <c:pt idx="15584">
                  <c:v>9.6319999999999997</c:v>
                </c:pt>
                <c:pt idx="15585">
                  <c:v>9.5830000000000002</c:v>
                </c:pt>
                <c:pt idx="15586">
                  <c:v>9.5830000000000002</c:v>
                </c:pt>
                <c:pt idx="15587">
                  <c:v>9.5830000000000002</c:v>
                </c:pt>
                <c:pt idx="15588">
                  <c:v>9.5830000000000002</c:v>
                </c:pt>
                <c:pt idx="15589">
                  <c:v>9.5579999999999998</c:v>
                </c:pt>
                <c:pt idx="15590">
                  <c:v>9.5340000000000007</c:v>
                </c:pt>
                <c:pt idx="15591">
                  <c:v>9.5340000000000007</c:v>
                </c:pt>
                <c:pt idx="15592">
                  <c:v>9.5340000000000007</c:v>
                </c:pt>
                <c:pt idx="15593">
                  <c:v>9.5340000000000007</c:v>
                </c:pt>
                <c:pt idx="15594">
                  <c:v>9.5090000000000003</c:v>
                </c:pt>
                <c:pt idx="15595">
                  <c:v>9.5340000000000007</c:v>
                </c:pt>
                <c:pt idx="15596">
                  <c:v>9.5340000000000007</c:v>
                </c:pt>
                <c:pt idx="15597">
                  <c:v>9.5090000000000003</c:v>
                </c:pt>
                <c:pt idx="15598">
                  <c:v>9.5090000000000003</c:v>
                </c:pt>
                <c:pt idx="15599">
                  <c:v>9.4849999999999994</c:v>
                </c:pt>
                <c:pt idx="15600">
                  <c:v>9.4600000000000009</c:v>
                </c:pt>
                <c:pt idx="15601">
                  <c:v>9.4600000000000009</c:v>
                </c:pt>
                <c:pt idx="15602">
                  <c:v>9.4600000000000009</c:v>
                </c:pt>
                <c:pt idx="15603">
                  <c:v>9.4350000000000005</c:v>
                </c:pt>
                <c:pt idx="15604">
                  <c:v>9.4350000000000005</c:v>
                </c:pt>
                <c:pt idx="15605">
                  <c:v>9.4350000000000005</c:v>
                </c:pt>
                <c:pt idx="15606">
                  <c:v>9.4600000000000009</c:v>
                </c:pt>
                <c:pt idx="15607">
                  <c:v>9.4350000000000005</c:v>
                </c:pt>
                <c:pt idx="15608">
                  <c:v>9.4350000000000005</c:v>
                </c:pt>
                <c:pt idx="15609">
                  <c:v>9.41</c:v>
                </c:pt>
                <c:pt idx="15610">
                  <c:v>9.41</c:v>
                </c:pt>
                <c:pt idx="15611">
                  <c:v>9.41</c:v>
                </c:pt>
                <c:pt idx="15612">
                  <c:v>9.41</c:v>
                </c:pt>
                <c:pt idx="15613">
                  <c:v>9.41</c:v>
                </c:pt>
                <c:pt idx="15614">
                  <c:v>9.4350000000000005</c:v>
                </c:pt>
                <c:pt idx="15615">
                  <c:v>9.4350000000000005</c:v>
                </c:pt>
                <c:pt idx="15616">
                  <c:v>9.4350000000000005</c:v>
                </c:pt>
                <c:pt idx="15617">
                  <c:v>9.4350000000000005</c:v>
                </c:pt>
                <c:pt idx="15618">
                  <c:v>9.4350000000000005</c:v>
                </c:pt>
                <c:pt idx="15619">
                  <c:v>9.4350000000000005</c:v>
                </c:pt>
                <c:pt idx="15620">
                  <c:v>9.4350000000000005</c:v>
                </c:pt>
                <c:pt idx="15621">
                  <c:v>9.41</c:v>
                </c:pt>
                <c:pt idx="15622">
                  <c:v>9.4350000000000005</c:v>
                </c:pt>
                <c:pt idx="15623">
                  <c:v>9.4350000000000005</c:v>
                </c:pt>
                <c:pt idx="15624">
                  <c:v>9.4350000000000005</c:v>
                </c:pt>
                <c:pt idx="15625">
                  <c:v>9.41</c:v>
                </c:pt>
                <c:pt idx="15626">
                  <c:v>9.41</c:v>
                </c:pt>
                <c:pt idx="15627">
                  <c:v>9.41</c:v>
                </c:pt>
                <c:pt idx="15628">
                  <c:v>9.4350000000000005</c:v>
                </c:pt>
                <c:pt idx="15629">
                  <c:v>9.4350000000000005</c:v>
                </c:pt>
                <c:pt idx="15630">
                  <c:v>9.4350000000000005</c:v>
                </c:pt>
                <c:pt idx="15631">
                  <c:v>9.4350000000000005</c:v>
                </c:pt>
                <c:pt idx="15632">
                  <c:v>9.4600000000000009</c:v>
                </c:pt>
                <c:pt idx="15633">
                  <c:v>9.5090000000000003</c:v>
                </c:pt>
                <c:pt idx="15634">
                  <c:v>9.5579999999999998</c:v>
                </c:pt>
                <c:pt idx="15635">
                  <c:v>9.6319999999999997</c:v>
                </c:pt>
                <c:pt idx="15636">
                  <c:v>9.6820000000000004</c:v>
                </c:pt>
                <c:pt idx="15637">
                  <c:v>9.7309999999999999</c:v>
                </c:pt>
                <c:pt idx="15638">
                  <c:v>9.8049999999999997</c:v>
                </c:pt>
                <c:pt idx="15639">
                  <c:v>9.9030000000000005</c:v>
                </c:pt>
                <c:pt idx="15640">
                  <c:v>10.026</c:v>
                </c:pt>
                <c:pt idx="15641">
                  <c:v>10.124000000000001</c:v>
                </c:pt>
                <c:pt idx="15642">
                  <c:v>10.173</c:v>
                </c:pt>
                <c:pt idx="15643">
                  <c:v>10.222</c:v>
                </c:pt>
                <c:pt idx="15644">
                  <c:v>10.271000000000001</c:v>
                </c:pt>
                <c:pt idx="15645">
                  <c:v>10.295999999999999</c:v>
                </c:pt>
                <c:pt idx="15646">
                  <c:v>10.394</c:v>
                </c:pt>
                <c:pt idx="15647">
                  <c:v>10.467000000000001</c:v>
                </c:pt>
                <c:pt idx="15648">
                  <c:v>10.492000000000001</c:v>
                </c:pt>
                <c:pt idx="15649">
                  <c:v>10.516</c:v>
                </c:pt>
                <c:pt idx="15650">
                  <c:v>10.565</c:v>
                </c:pt>
                <c:pt idx="15651">
                  <c:v>10.467000000000001</c:v>
                </c:pt>
                <c:pt idx="15652">
                  <c:v>10.345000000000001</c:v>
                </c:pt>
                <c:pt idx="15653">
                  <c:v>10.369</c:v>
                </c:pt>
                <c:pt idx="15654">
                  <c:v>10.443</c:v>
                </c:pt>
                <c:pt idx="15655">
                  <c:v>10.417999999999999</c:v>
                </c:pt>
                <c:pt idx="15656">
                  <c:v>10.271000000000001</c:v>
                </c:pt>
                <c:pt idx="15657">
                  <c:v>10.222</c:v>
                </c:pt>
                <c:pt idx="15658">
                  <c:v>10.173</c:v>
                </c:pt>
                <c:pt idx="15659">
                  <c:v>10.124000000000001</c:v>
                </c:pt>
                <c:pt idx="15660">
                  <c:v>10.1</c:v>
                </c:pt>
                <c:pt idx="15661">
                  <c:v>10.074999999999999</c:v>
                </c:pt>
                <c:pt idx="15662">
                  <c:v>10.051</c:v>
                </c:pt>
                <c:pt idx="15663">
                  <c:v>10.000999999999999</c:v>
                </c:pt>
                <c:pt idx="15664">
                  <c:v>9.9770000000000003</c:v>
                </c:pt>
                <c:pt idx="15665">
                  <c:v>9.952</c:v>
                </c:pt>
                <c:pt idx="15666">
                  <c:v>9.9280000000000008</c:v>
                </c:pt>
                <c:pt idx="15667">
                  <c:v>9.9030000000000005</c:v>
                </c:pt>
                <c:pt idx="15668">
                  <c:v>9.8290000000000006</c:v>
                </c:pt>
                <c:pt idx="15669">
                  <c:v>9.8290000000000006</c:v>
                </c:pt>
                <c:pt idx="15670">
                  <c:v>9.8049999999999997</c:v>
                </c:pt>
                <c:pt idx="15671">
                  <c:v>9.7799999999999994</c:v>
                </c:pt>
                <c:pt idx="15672">
                  <c:v>9.8789999999999996</c:v>
                </c:pt>
                <c:pt idx="15673">
                  <c:v>10.074999999999999</c:v>
                </c:pt>
                <c:pt idx="15674">
                  <c:v>10.074999999999999</c:v>
                </c:pt>
                <c:pt idx="15675">
                  <c:v>9.9280000000000008</c:v>
                </c:pt>
                <c:pt idx="15676">
                  <c:v>9.7799999999999994</c:v>
                </c:pt>
                <c:pt idx="15677">
                  <c:v>9.657</c:v>
                </c:pt>
                <c:pt idx="15678">
                  <c:v>9.6319999999999997</c:v>
                </c:pt>
                <c:pt idx="15679">
                  <c:v>9.5830000000000002</c:v>
                </c:pt>
                <c:pt idx="15680">
                  <c:v>9.5579999999999998</c:v>
                </c:pt>
                <c:pt idx="15681">
                  <c:v>9.5579999999999998</c:v>
                </c:pt>
                <c:pt idx="15682">
                  <c:v>9.5579999999999998</c:v>
                </c:pt>
                <c:pt idx="15683">
                  <c:v>9.5830000000000002</c:v>
                </c:pt>
                <c:pt idx="15684">
                  <c:v>9.5830000000000002</c:v>
                </c:pt>
                <c:pt idx="15685">
                  <c:v>9.6319999999999997</c:v>
                </c:pt>
                <c:pt idx="15686">
                  <c:v>9.5830000000000002</c:v>
                </c:pt>
                <c:pt idx="15687">
                  <c:v>9.5579999999999998</c:v>
                </c:pt>
                <c:pt idx="15688">
                  <c:v>9.5340000000000007</c:v>
                </c:pt>
                <c:pt idx="15689">
                  <c:v>9.5090000000000003</c:v>
                </c:pt>
                <c:pt idx="15690">
                  <c:v>9.4849999999999994</c:v>
                </c:pt>
                <c:pt idx="15691">
                  <c:v>9.4600000000000009</c:v>
                </c:pt>
                <c:pt idx="15692">
                  <c:v>9.4600000000000009</c:v>
                </c:pt>
                <c:pt idx="15693">
                  <c:v>9.4600000000000009</c:v>
                </c:pt>
                <c:pt idx="15694">
                  <c:v>9.4600000000000009</c:v>
                </c:pt>
                <c:pt idx="15695">
                  <c:v>9.4600000000000009</c:v>
                </c:pt>
                <c:pt idx="15696">
                  <c:v>9.4350000000000005</c:v>
                </c:pt>
                <c:pt idx="15697">
                  <c:v>9.4600000000000009</c:v>
                </c:pt>
                <c:pt idx="15698">
                  <c:v>9.4600000000000009</c:v>
                </c:pt>
                <c:pt idx="15699">
                  <c:v>9.4350000000000005</c:v>
                </c:pt>
                <c:pt idx="15700">
                  <c:v>9.4350000000000005</c:v>
                </c:pt>
                <c:pt idx="15701">
                  <c:v>9.4600000000000009</c:v>
                </c:pt>
                <c:pt idx="15702">
                  <c:v>9.4350000000000005</c:v>
                </c:pt>
                <c:pt idx="15703">
                  <c:v>9.4350000000000005</c:v>
                </c:pt>
                <c:pt idx="15704">
                  <c:v>9.4350000000000005</c:v>
                </c:pt>
                <c:pt idx="15705">
                  <c:v>9.4350000000000005</c:v>
                </c:pt>
                <c:pt idx="15706">
                  <c:v>9.4350000000000005</c:v>
                </c:pt>
                <c:pt idx="15707">
                  <c:v>9.4350000000000005</c:v>
                </c:pt>
                <c:pt idx="15708">
                  <c:v>9.4350000000000005</c:v>
                </c:pt>
                <c:pt idx="15709">
                  <c:v>9.4350000000000005</c:v>
                </c:pt>
                <c:pt idx="15710">
                  <c:v>9.4350000000000005</c:v>
                </c:pt>
                <c:pt idx="15711">
                  <c:v>9.4350000000000005</c:v>
                </c:pt>
                <c:pt idx="15712">
                  <c:v>9.4350000000000005</c:v>
                </c:pt>
                <c:pt idx="15713">
                  <c:v>9.4350000000000005</c:v>
                </c:pt>
                <c:pt idx="15714">
                  <c:v>9.4350000000000005</c:v>
                </c:pt>
                <c:pt idx="15715">
                  <c:v>9.41</c:v>
                </c:pt>
                <c:pt idx="15716">
                  <c:v>9.41</c:v>
                </c:pt>
                <c:pt idx="15717">
                  <c:v>9.41</c:v>
                </c:pt>
                <c:pt idx="15718">
                  <c:v>9.3859999999999992</c:v>
                </c:pt>
                <c:pt idx="15719">
                  <c:v>9.3859999999999992</c:v>
                </c:pt>
                <c:pt idx="15720">
                  <c:v>9.41</c:v>
                </c:pt>
                <c:pt idx="15721">
                  <c:v>9.4350000000000005</c:v>
                </c:pt>
                <c:pt idx="15722">
                  <c:v>9.41</c:v>
                </c:pt>
                <c:pt idx="15723">
                  <c:v>9.3859999999999992</c:v>
                </c:pt>
                <c:pt idx="15724">
                  <c:v>9.4350000000000005</c:v>
                </c:pt>
                <c:pt idx="15725">
                  <c:v>9.4350000000000005</c:v>
                </c:pt>
                <c:pt idx="15726">
                  <c:v>9.4350000000000005</c:v>
                </c:pt>
                <c:pt idx="15727">
                  <c:v>9.4849999999999994</c:v>
                </c:pt>
                <c:pt idx="15728">
                  <c:v>9.5340000000000007</c:v>
                </c:pt>
                <c:pt idx="15729">
                  <c:v>9.5340000000000007</c:v>
                </c:pt>
                <c:pt idx="15730">
                  <c:v>9.5340000000000007</c:v>
                </c:pt>
                <c:pt idx="15731">
                  <c:v>9.5340000000000007</c:v>
                </c:pt>
                <c:pt idx="15732">
                  <c:v>9.5340000000000007</c:v>
                </c:pt>
                <c:pt idx="15733">
                  <c:v>9.5830000000000002</c:v>
                </c:pt>
                <c:pt idx="15734">
                  <c:v>9.5579999999999998</c:v>
                </c:pt>
                <c:pt idx="15735">
                  <c:v>9.5830000000000002</c:v>
                </c:pt>
                <c:pt idx="15736">
                  <c:v>9.6319999999999997</c:v>
                </c:pt>
                <c:pt idx="15737">
                  <c:v>9.7059999999999995</c:v>
                </c:pt>
                <c:pt idx="15738">
                  <c:v>9.8290000000000006</c:v>
                </c:pt>
                <c:pt idx="15739">
                  <c:v>9.8789999999999996</c:v>
                </c:pt>
                <c:pt idx="15740">
                  <c:v>9.9030000000000005</c:v>
                </c:pt>
                <c:pt idx="15741">
                  <c:v>9.952</c:v>
                </c:pt>
                <c:pt idx="15742">
                  <c:v>9.9030000000000005</c:v>
                </c:pt>
                <c:pt idx="15743">
                  <c:v>9.9280000000000008</c:v>
                </c:pt>
                <c:pt idx="15744">
                  <c:v>10.1</c:v>
                </c:pt>
                <c:pt idx="15745">
                  <c:v>10.124000000000001</c:v>
                </c:pt>
                <c:pt idx="15746">
                  <c:v>10.173</c:v>
                </c:pt>
                <c:pt idx="15747">
                  <c:v>10.198</c:v>
                </c:pt>
                <c:pt idx="15748">
                  <c:v>10.198</c:v>
                </c:pt>
                <c:pt idx="15749">
                  <c:v>10.198</c:v>
                </c:pt>
                <c:pt idx="15750">
                  <c:v>10.173</c:v>
                </c:pt>
                <c:pt idx="15751">
                  <c:v>10.124000000000001</c:v>
                </c:pt>
                <c:pt idx="15752">
                  <c:v>10.074999999999999</c:v>
                </c:pt>
                <c:pt idx="15753">
                  <c:v>10.074999999999999</c:v>
                </c:pt>
                <c:pt idx="15754">
                  <c:v>10.198</c:v>
                </c:pt>
                <c:pt idx="15755">
                  <c:v>10.345000000000001</c:v>
                </c:pt>
                <c:pt idx="15756">
                  <c:v>10.516</c:v>
                </c:pt>
                <c:pt idx="15757">
                  <c:v>10.417999999999999</c:v>
                </c:pt>
                <c:pt idx="15758">
                  <c:v>10.345000000000001</c:v>
                </c:pt>
                <c:pt idx="15759">
                  <c:v>10.222</c:v>
                </c:pt>
                <c:pt idx="15760">
                  <c:v>10.148999999999999</c:v>
                </c:pt>
                <c:pt idx="15761">
                  <c:v>10.124000000000001</c:v>
                </c:pt>
                <c:pt idx="15762">
                  <c:v>10.051</c:v>
                </c:pt>
                <c:pt idx="15763">
                  <c:v>9.952</c:v>
                </c:pt>
                <c:pt idx="15764">
                  <c:v>9.8539999999999992</c:v>
                </c:pt>
                <c:pt idx="15765">
                  <c:v>9.7799999999999994</c:v>
                </c:pt>
                <c:pt idx="15766">
                  <c:v>9.7560000000000002</c:v>
                </c:pt>
                <c:pt idx="15767">
                  <c:v>9.7309999999999999</c:v>
                </c:pt>
                <c:pt idx="15768">
                  <c:v>9.7059999999999995</c:v>
                </c:pt>
                <c:pt idx="15769">
                  <c:v>9.6820000000000004</c:v>
                </c:pt>
                <c:pt idx="15770">
                  <c:v>9.7059999999999995</c:v>
                </c:pt>
                <c:pt idx="15771">
                  <c:v>9.7059999999999995</c:v>
                </c:pt>
                <c:pt idx="15772">
                  <c:v>9.7059999999999995</c:v>
                </c:pt>
                <c:pt idx="15773">
                  <c:v>9.6820000000000004</c:v>
                </c:pt>
                <c:pt idx="15774">
                  <c:v>9.6820000000000004</c:v>
                </c:pt>
                <c:pt idx="15775">
                  <c:v>9.7059999999999995</c:v>
                </c:pt>
                <c:pt idx="15776">
                  <c:v>9.7799999999999994</c:v>
                </c:pt>
                <c:pt idx="15777">
                  <c:v>9.8290000000000006</c:v>
                </c:pt>
                <c:pt idx="15778">
                  <c:v>9.8049999999999997</c:v>
                </c:pt>
                <c:pt idx="15779">
                  <c:v>9.7560000000000002</c:v>
                </c:pt>
                <c:pt idx="15780">
                  <c:v>9.7059999999999995</c:v>
                </c:pt>
                <c:pt idx="15781">
                  <c:v>9.657</c:v>
                </c:pt>
                <c:pt idx="15782">
                  <c:v>9.6319999999999997</c:v>
                </c:pt>
                <c:pt idx="15783">
                  <c:v>9.5830000000000002</c:v>
                </c:pt>
                <c:pt idx="15784">
                  <c:v>9.5579999999999998</c:v>
                </c:pt>
                <c:pt idx="15785">
                  <c:v>9.5579999999999998</c:v>
                </c:pt>
                <c:pt idx="15786">
                  <c:v>9.5340000000000007</c:v>
                </c:pt>
                <c:pt idx="15787">
                  <c:v>9.5340000000000007</c:v>
                </c:pt>
                <c:pt idx="15788">
                  <c:v>9.5340000000000007</c:v>
                </c:pt>
                <c:pt idx="15789">
                  <c:v>9.5340000000000007</c:v>
                </c:pt>
                <c:pt idx="15790">
                  <c:v>9.5090000000000003</c:v>
                </c:pt>
                <c:pt idx="15791">
                  <c:v>9.5090000000000003</c:v>
                </c:pt>
                <c:pt idx="15792">
                  <c:v>9.5090000000000003</c:v>
                </c:pt>
                <c:pt idx="15793">
                  <c:v>9.5090000000000003</c:v>
                </c:pt>
                <c:pt idx="15794">
                  <c:v>9.4849999999999994</c:v>
                </c:pt>
                <c:pt idx="15795">
                  <c:v>9.4849999999999994</c:v>
                </c:pt>
                <c:pt idx="15796">
                  <c:v>9.4849999999999994</c:v>
                </c:pt>
                <c:pt idx="15797">
                  <c:v>9.4849999999999994</c:v>
                </c:pt>
                <c:pt idx="15798">
                  <c:v>9.4849999999999994</c:v>
                </c:pt>
                <c:pt idx="15799">
                  <c:v>9.4849999999999994</c:v>
                </c:pt>
                <c:pt idx="15800">
                  <c:v>9.4600000000000009</c:v>
                </c:pt>
                <c:pt idx="15801">
                  <c:v>9.4600000000000009</c:v>
                </c:pt>
                <c:pt idx="15802">
                  <c:v>9.4600000000000009</c:v>
                </c:pt>
                <c:pt idx="15803">
                  <c:v>9.4600000000000009</c:v>
                </c:pt>
                <c:pt idx="15804">
                  <c:v>9.4350000000000005</c:v>
                </c:pt>
                <c:pt idx="15805">
                  <c:v>9.4350000000000005</c:v>
                </c:pt>
                <c:pt idx="15806">
                  <c:v>9.4350000000000005</c:v>
                </c:pt>
                <c:pt idx="15807">
                  <c:v>9.4350000000000005</c:v>
                </c:pt>
                <c:pt idx="15808">
                  <c:v>9.4350000000000005</c:v>
                </c:pt>
                <c:pt idx="15809">
                  <c:v>9.4600000000000009</c:v>
                </c:pt>
                <c:pt idx="15810">
                  <c:v>9.4600000000000009</c:v>
                </c:pt>
                <c:pt idx="15811">
                  <c:v>9.4350000000000005</c:v>
                </c:pt>
                <c:pt idx="15812">
                  <c:v>9.4350000000000005</c:v>
                </c:pt>
                <c:pt idx="15813">
                  <c:v>9.4350000000000005</c:v>
                </c:pt>
                <c:pt idx="15814">
                  <c:v>9.4350000000000005</c:v>
                </c:pt>
                <c:pt idx="15815">
                  <c:v>9.4350000000000005</c:v>
                </c:pt>
                <c:pt idx="15816">
                  <c:v>9.4350000000000005</c:v>
                </c:pt>
                <c:pt idx="15817">
                  <c:v>9.4600000000000009</c:v>
                </c:pt>
                <c:pt idx="15818">
                  <c:v>9.4849999999999994</c:v>
                </c:pt>
                <c:pt idx="15819">
                  <c:v>9.4849999999999994</c:v>
                </c:pt>
                <c:pt idx="15820">
                  <c:v>9.4849999999999994</c:v>
                </c:pt>
                <c:pt idx="15821">
                  <c:v>9.4849999999999994</c:v>
                </c:pt>
                <c:pt idx="15822">
                  <c:v>9.5090000000000003</c:v>
                </c:pt>
                <c:pt idx="15823">
                  <c:v>9.5340000000000007</c:v>
                </c:pt>
                <c:pt idx="15824">
                  <c:v>9.5340000000000007</c:v>
                </c:pt>
                <c:pt idx="15825">
                  <c:v>9.6319999999999997</c:v>
                </c:pt>
                <c:pt idx="15826">
                  <c:v>9.657</c:v>
                </c:pt>
                <c:pt idx="15827">
                  <c:v>9.6820000000000004</c:v>
                </c:pt>
                <c:pt idx="15828">
                  <c:v>9.6820000000000004</c:v>
                </c:pt>
                <c:pt idx="15829">
                  <c:v>9.6820000000000004</c:v>
                </c:pt>
                <c:pt idx="15830">
                  <c:v>9.7560000000000002</c:v>
                </c:pt>
                <c:pt idx="15831">
                  <c:v>9.9030000000000005</c:v>
                </c:pt>
                <c:pt idx="15832">
                  <c:v>9.8789999999999996</c:v>
                </c:pt>
                <c:pt idx="15833">
                  <c:v>9.8049999999999997</c:v>
                </c:pt>
                <c:pt idx="15834">
                  <c:v>9.7799999999999994</c:v>
                </c:pt>
                <c:pt idx="15835">
                  <c:v>9.952</c:v>
                </c:pt>
                <c:pt idx="15836">
                  <c:v>10.000999999999999</c:v>
                </c:pt>
                <c:pt idx="15837">
                  <c:v>10.074999999999999</c:v>
                </c:pt>
                <c:pt idx="15838">
                  <c:v>10.124000000000001</c:v>
                </c:pt>
                <c:pt idx="15839">
                  <c:v>10.148999999999999</c:v>
                </c:pt>
                <c:pt idx="15840">
                  <c:v>10.222</c:v>
                </c:pt>
                <c:pt idx="15841">
                  <c:v>10.247</c:v>
                </c:pt>
                <c:pt idx="15842">
                  <c:v>10.148999999999999</c:v>
                </c:pt>
                <c:pt idx="15843">
                  <c:v>10.271000000000001</c:v>
                </c:pt>
                <c:pt idx="15844">
                  <c:v>10.345000000000001</c:v>
                </c:pt>
                <c:pt idx="15845">
                  <c:v>10.417999999999999</c:v>
                </c:pt>
                <c:pt idx="15846">
                  <c:v>10.443</c:v>
                </c:pt>
                <c:pt idx="15847">
                  <c:v>10.467000000000001</c:v>
                </c:pt>
                <c:pt idx="15848">
                  <c:v>10.516</c:v>
                </c:pt>
                <c:pt idx="15849">
                  <c:v>10.492000000000001</c:v>
                </c:pt>
                <c:pt idx="15850">
                  <c:v>10.417999999999999</c:v>
                </c:pt>
                <c:pt idx="15851">
                  <c:v>10.565</c:v>
                </c:pt>
                <c:pt idx="15852">
                  <c:v>10.712</c:v>
                </c:pt>
                <c:pt idx="15853">
                  <c:v>10.614000000000001</c:v>
                </c:pt>
                <c:pt idx="15854">
                  <c:v>10.467000000000001</c:v>
                </c:pt>
                <c:pt idx="15855">
                  <c:v>10.345000000000001</c:v>
                </c:pt>
                <c:pt idx="15856">
                  <c:v>10.148999999999999</c:v>
                </c:pt>
                <c:pt idx="15857">
                  <c:v>9.952</c:v>
                </c:pt>
                <c:pt idx="15858">
                  <c:v>9.8539999999999992</c:v>
                </c:pt>
                <c:pt idx="15859">
                  <c:v>9.7799999999999994</c:v>
                </c:pt>
                <c:pt idx="15860">
                  <c:v>9.7309999999999999</c:v>
                </c:pt>
                <c:pt idx="15861">
                  <c:v>9.7309999999999999</c:v>
                </c:pt>
                <c:pt idx="15862">
                  <c:v>9.7309999999999999</c:v>
                </c:pt>
                <c:pt idx="15863">
                  <c:v>9.7059999999999995</c:v>
                </c:pt>
                <c:pt idx="15864">
                  <c:v>9.7309999999999999</c:v>
                </c:pt>
                <c:pt idx="15865">
                  <c:v>9.7309999999999999</c:v>
                </c:pt>
                <c:pt idx="15866">
                  <c:v>9.7309999999999999</c:v>
                </c:pt>
                <c:pt idx="15867">
                  <c:v>9.7309999999999999</c:v>
                </c:pt>
                <c:pt idx="15868">
                  <c:v>9.7560000000000002</c:v>
                </c:pt>
                <c:pt idx="15869">
                  <c:v>9.7560000000000002</c:v>
                </c:pt>
                <c:pt idx="15870">
                  <c:v>9.7309999999999999</c:v>
                </c:pt>
                <c:pt idx="15871">
                  <c:v>9.7059999999999995</c:v>
                </c:pt>
                <c:pt idx="15872">
                  <c:v>9.6820000000000004</c:v>
                </c:pt>
                <c:pt idx="15873">
                  <c:v>9.657</c:v>
                </c:pt>
                <c:pt idx="15874">
                  <c:v>9.6319999999999997</c:v>
                </c:pt>
                <c:pt idx="15875">
                  <c:v>9.5830000000000002</c:v>
                </c:pt>
                <c:pt idx="15876">
                  <c:v>9.5579999999999998</c:v>
                </c:pt>
                <c:pt idx="15877">
                  <c:v>9.5579999999999998</c:v>
                </c:pt>
                <c:pt idx="15878">
                  <c:v>9.5340000000000007</c:v>
                </c:pt>
                <c:pt idx="15879">
                  <c:v>9.5340000000000007</c:v>
                </c:pt>
                <c:pt idx="15880">
                  <c:v>9.5340000000000007</c:v>
                </c:pt>
                <c:pt idx="15881">
                  <c:v>9.5340000000000007</c:v>
                </c:pt>
                <c:pt idx="15882">
                  <c:v>9.5340000000000007</c:v>
                </c:pt>
                <c:pt idx="15883">
                  <c:v>9.5090000000000003</c:v>
                </c:pt>
                <c:pt idx="15884">
                  <c:v>9.5090000000000003</c:v>
                </c:pt>
                <c:pt idx="15885">
                  <c:v>9.5340000000000007</c:v>
                </c:pt>
                <c:pt idx="15886">
                  <c:v>9.5090000000000003</c:v>
                </c:pt>
                <c:pt idx="15887">
                  <c:v>9.5090000000000003</c:v>
                </c:pt>
                <c:pt idx="15888">
                  <c:v>9.5090000000000003</c:v>
                </c:pt>
                <c:pt idx="15889">
                  <c:v>9.5090000000000003</c:v>
                </c:pt>
                <c:pt idx="15890">
                  <c:v>9.5090000000000003</c:v>
                </c:pt>
                <c:pt idx="15891">
                  <c:v>9.5090000000000003</c:v>
                </c:pt>
                <c:pt idx="15892">
                  <c:v>9.5090000000000003</c:v>
                </c:pt>
                <c:pt idx="15893">
                  <c:v>9.5090000000000003</c:v>
                </c:pt>
                <c:pt idx="15894">
                  <c:v>9.5090000000000003</c:v>
                </c:pt>
                <c:pt idx="15895">
                  <c:v>9.5090000000000003</c:v>
                </c:pt>
                <c:pt idx="15896">
                  <c:v>9.5090000000000003</c:v>
                </c:pt>
                <c:pt idx="15897">
                  <c:v>9.5340000000000007</c:v>
                </c:pt>
                <c:pt idx="15898">
                  <c:v>9.5090000000000003</c:v>
                </c:pt>
                <c:pt idx="15899">
                  <c:v>9.5340000000000007</c:v>
                </c:pt>
                <c:pt idx="15900">
                  <c:v>9.5340000000000007</c:v>
                </c:pt>
                <c:pt idx="15901">
                  <c:v>9.5090000000000003</c:v>
                </c:pt>
                <c:pt idx="15902">
                  <c:v>9.5090000000000003</c:v>
                </c:pt>
                <c:pt idx="15903">
                  <c:v>9.4849999999999994</c:v>
                </c:pt>
                <c:pt idx="15904">
                  <c:v>9.4849999999999994</c:v>
                </c:pt>
                <c:pt idx="15905">
                  <c:v>9.4849999999999994</c:v>
                </c:pt>
                <c:pt idx="15906">
                  <c:v>9.4849999999999994</c:v>
                </c:pt>
                <c:pt idx="15907">
                  <c:v>9.4849999999999994</c:v>
                </c:pt>
                <c:pt idx="15908">
                  <c:v>9.4849999999999994</c:v>
                </c:pt>
                <c:pt idx="15909">
                  <c:v>9.4849999999999994</c:v>
                </c:pt>
                <c:pt idx="15910">
                  <c:v>9.4849999999999994</c:v>
                </c:pt>
                <c:pt idx="15911">
                  <c:v>9.4600000000000009</c:v>
                </c:pt>
                <c:pt idx="15912">
                  <c:v>9.4600000000000009</c:v>
                </c:pt>
                <c:pt idx="15913">
                  <c:v>9.4600000000000009</c:v>
                </c:pt>
                <c:pt idx="15914">
                  <c:v>9.4350000000000005</c:v>
                </c:pt>
                <c:pt idx="15915">
                  <c:v>9.4350000000000005</c:v>
                </c:pt>
                <c:pt idx="15916">
                  <c:v>9.4350000000000005</c:v>
                </c:pt>
                <c:pt idx="15917">
                  <c:v>9.4350000000000005</c:v>
                </c:pt>
                <c:pt idx="15918">
                  <c:v>9.4600000000000009</c:v>
                </c:pt>
                <c:pt idx="15919">
                  <c:v>9.4849999999999994</c:v>
                </c:pt>
                <c:pt idx="15920">
                  <c:v>9.5090000000000003</c:v>
                </c:pt>
                <c:pt idx="15921">
                  <c:v>9.5340000000000007</c:v>
                </c:pt>
                <c:pt idx="15922">
                  <c:v>9.5579999999999998</c:v>
                </c:pt>
                <c:pt idx="15923">
                  <c:v>9.657</c:v>
                </c:pt>
                <c:pt idx="15924">
                  <c:v>9.7309999999999999</c:v>
                </c:pt>
                <c:pt idx="15925">
                  <c:v>9.7799999999999994</c:v>
                </c:pt>
                <c:pt idx="15926">
                  <c:v>9.8290000000000006</c:v>
                </c:pt>
                <c:pt idx="15927">
                  <c:v>9.9030000000000005</c:v>
                </c:pt>
                <c:pt idx="15928">
                  <c:v>9.952</c:v>
                </c:pt>
                <c:pt idx="15929">
                  <c:v>9.952</c:v>
                </c:pt>
                <c:pt idx="15930">
                  <c:v>9.952</c:v>
                </c:pt>
                <c:pt idx="15931">
                  <c:v>10.051</c:v>
                </c:pt>
                <c:pt idx="15932">
                  <c:v>10.148999999999999</c:v>
                </c:pt>
                <c:pt idx="15933">
                  <c:v>10.198</c:v>
                </c:pt>
                <c:pt idx="15934">
                  <c:v>10.222</c:v>
                </c:pt>
                <c:pt idx="15935">
                  <c:v>10.247</c:v>
                </c:pt>
                <c:pt idx="15936">
                  <c:v>10.32</c:v>
                </c:pt>
                <c:pt idx="15937">
                  <c:v>10.295999999999999</c:v>
                </c:pt>
                <c:pt idx="15938">
                  <c:v>10.295999999999999</c:v>
                </c:pt>
                <c:pt idx="15939">
                  <c:v>10.417999999999999</c:v>
                </c:pt>
                <c:pt idx="15940">
                  <c:v>10.443</c:v>
                </c:pt>
                <c:pt idx="15941">
                  <c:v>10.467000000000001</c:v>
                </c:pt>
                <c:pt idx="15942">
                  <c:v>10.467000000000001</c:v>
                </c:pt>
                <c:pt idx="15943">
                  <c:v>10.467000000000001</c:v>
                </c:pt>
                <c:pt idx="15944">
                  <c:v>10.467000000000001</c:v>
                </c:pt>
                <c:pt idx="15945">
                  <c:v>10.467000000000001</c:v>
                </c:pt>
                <c:pt idx="15946">
                  <c:v>10.443</c:v>
                </c:pt>
                <c:pt idx="15947">
                  <c:v>10.492000000000001</c:v>
                </c:pt>
                <c:pt idx="15948">
                  <c:v>10.516</c:v>
                </c:pt>
                <c:pt idx="15949">
                  <c:v>10.516</c:v>
                </c:pt>
                <c:pt idx="15950">
                  <c:v>10.467000000000001</c:v>
                </c:pt>
                <c:pt idx="15951">
                  <c:v>10.443</c:v>
                </c:pt>
                <c:pt idx="15952">
                  <c:v>10.467000000000001</c:v>
                </c:pt>
                <c:pt idx="15953">
                  <c:v>10.467000000000001</c:v>
                </c:pt>
                <c:pt idx="15954">
                  <c:v>10.417999999999999</c:v>
                </c:pt>
                <c:pt idx="15955">
                  <c:v>10.394</c:v>
                </c:pt>
                <c:pt idx="15956">
                  <c:v>10.369</c:v>
                </c:pt>
                <c:pt idx="15957">
                  <c:v>10.32</c:v>
                </c:pt>
                <c:pt idx="15958">
                  <c:v>10.32</c:v>
                </c:pt>
                <c:pt idx="15959">
                  <c:v>10.271000000000001</c:v>
                </c:pt>
                <c:pt idx="15960">
                  <c:v>10.247</c:v>
                </c:pt>
                <c:pt idx="15961">
                  <c:v>10.173</c:v>
                </c:pt>
                <c:pt idx="15962">
                  <c:v>10.124000000000001</c:v>
                </c:pt>
                <c:pt idx="15963">
                  <c:v>10.124000000000001</c:v>
                </c:pt>
                <c:pt idx="15964">
                  <c:v>10.124000000000001</c:v>
                </c:pt>
                <c:pt idx="15965">
                  <c:v>10.074999999999999</c:v>
                </c:pt>
                <c:pt idx="15966">
                  <c:v>10.051</c:v>
                </c:pt>
                <c:pt idx="15967">
                  <c:v>10.051</c:v>
                </c:pt>
                <c:pt idx="15968">
                  <c:v>10.148999999999999</c:v>
                </c:pt>
                <c:pt idx="15969">
                  <c:v>10.198</c:v>
                </c:pt>
                <c:pt idx="15970">
                  <c:v>10.173</c:v>
                </c:pt>
                <c:pt idx="15971">
                  <c:v>10.1</c:v>
                </c:pt>
                <c:pt idx="15972">
                  <c:v>10.000999999999999</c:v>
                </c:pt>
                <c:pt idx="15973">
                  <c:v>9.8789999999999996</c:v>
                </c:pt>
                <c:pt idx="15974">
                  <c:v>9.8539999999999992</c:v>
                </c:pt>
                <c:pt idx="15975">
                  <c:v>9.8049999999999997</c:v>
                </c:pt>
                <c:pt idx="15976">
                  <c:v>9.7309999999999999</c:v>
                </c:pt>
                <c:pt idx="15977">
                  <c:v>9.7059999999999995</c:v>
                </c:pt>
                <c:pt idx="15978">
                  <c:v>9.6820000000000004</c:v>
                </c:pt>
                <c:pt idx="15979">
                  <c:v>9.6820000000000004</c:v>
                </c:pt>
                <c:pt idx="15980">
                  <c:v>9.657</c:v>
                </c:pt>
                <c:pt idx="15981">
                  <c:v>9.657</c:v>
                </c:pt>
                <c:pt idx="15982">
                  <c:v>9.6319999999999997</c:v>
                </c:pt>
                <c:pt idx="15983">
                  <c:v>9.6319999999999997</c:v>
                </c:pt>
                <c:pt idx="15984">
                  <c:v>9.6319999999999997</c:v>
                </c:pt>
                <c:pt idx="15985">
                  <c:v>9.6319999999999997</c:v>
                </c:pt>
                <c:pt idx="15986">
                  <c:v>9.6319999999999997</c:v>
                </c:pt>
                <c:pt idx="15987">
                  <c:v>9.6080000000000005</c:v>
                </c:pt>
                <c:pt idx="15988">
                  <c:v>9.6080000000000005</c:v>
                </c:pt>
                <c:pt idx="15989">
                  <c:v>9.5830000000000002</c:v>
                </c:pt>
                <c:pt idx="15990">
                  <c:v>9.5830000000000002</c:v>
                </c:pt>
                <c:pt idx="15991">
                  <c:v>9.5830000000000002</c:v>
                </c:pt>
                <c:pt idx="15992">
                  <c:v>9.5579999999999998</c:v>
                </c:pt>
                <c:pt idx="15993">
                  <c:v>9.5579999999999998</c:v>
                </c:pt>
                <c:pt idx="15994">
                  <c:v>9.5579999999999998</c:v>
                </c:pt>
                <c:pt idx="15995">
                  <c:v>9.5579999999999998</c:v>
                </c:pt>
                <c:pt idx="15996">
                  <c:v>9.5579999999999998</c:v>
                </c:pt>
                <c:pt idx="15997">
                  <c:v>9.5340000000000007</c:v>
                </c:pt>
                <c:pt idx="15998">
                  <c:v>9.5090000000000003</c:v>
                </c:pt>
                <c:pt idx="15999">
                  <c:v>9.5090000000000003</c:v>
                </c:pt>
                <c:pt idx="16000">
                  <c:v>9.4849999999999994</c:v>
                </c:pt>
                <c:pt idx="16001">
                  <c:v>9.4849999999999994</c:v>
                </c:pt>
                <c:pt idx="16002">
                  <c:v>9.4600000000000009</c:v>
                </c:pt>
                <c:pt idx="16003">
                  <c:v>9.4600000000000009</c:v>
                </c:pt>
                <c:pt idx="16004">
                  <c:v>9.4600000000000009</c:v>
                </c:pt>
                <c:pt idx="16005">
                  <c:v>9.4350000000000005</c:v>
                </c:pt>
                <c:pt idx="16006">
                  <c:v>9.4350000000000005</c:v>
                </c:pt>
                <c:pt idx="16007">
                  <c:v>9.4350000000000005</c:v>
                </c:pt>
                <c:pt idx="16008">
                  <c:v>9.4350000000000005</c:v>
                </c:pt>
                <c:pt idx="16009">
                  <c:v>9.4350000000000005</c:v>
                </c:pt>
                <c:pt idx="16010">
                  <c:v>9.4350000000000005</c:v>
                </c:pt>
                <c:pt idx="16011">
                  <c:v>9.4350000000000005</c:v>
                </c:pt>
                <c:pt idx="16012">
                  <c:v>9.4350000000000005</c:v>
                </c:pt>
                <c:pt idx="16013">
                  <c:v>9.4350000000000005</c:v>
                </c:pt>
                <c:pt idx="16014">
                  <c:v>9.4600000000000009</c:v>
                </c:pt>
                <c:pt idx="16015">
                  <c:v>9.4849999999999994</c:v>
                </c:pt>
                <c:pt idx="16016">
                  <c:v>9.5090000000000003</c:v>
                </c:pt>
                <c:pt idx="16017">
                  <c:v>9.5340000000000007</c:v>
                </c:pt>
                <c:pt idx="16018">
                  <c:v>9.6080000000000005</c:v>
                </c:pt>
                <c:pt idx="16019">
                  <c:v>9.6820000000000004</c:v>
                </c:pt>
                <c:pt idx="16020">
                  <c:v>9.7309999999999999</c:v>
                </c:pt>
                <c:pt idx="16021">
                  <c:v>9.8049999999999997</c:v>
                </c:pt>
                <c:pt idx="16022">
                  <c:v>9.8539999999999992</c:v>
                </c:pt>
                <c:pt idx="16023">
                  <c:v>9.9280000000000008</c:v>
                </c:pt>
                <c:pt idx="16024">
                  <c:v>9.9770000000000003</c:v>
                </c:pt>
                <c:pt idx="16025">
                  <c:v>10.026</c:v>
                </c:pt>
                <c:pt idx="16026">
                  <c:v>10.051</c:v>
                </c:pt>
                <c:pt idx="16027">
                  <c:v>10.1</c:v>
                </c:pt>
                <c:pt idx="16028">
                  <c:v>10.148999999999999</c:v>
                </c:pt>
                <c:pt idx="16029">
                  <c:v>10.271000000000001</c:v>
                </c:pt>
                <c:pt idx="16030">
                  <c:v>10.443</c:v>
                </c:pt>
                <c:pt idx="16031">
                  <c:v>10.417999999999999</c:v>
                </c:pt>
                <c:pt idx="16032">
                  <c:v>10.394</c:v>
                </c:pt>
                <c:pt idx="16033">
                  <c:v>10.369</c:v>
                </c:pt>
                <c:pt idx="16034">
                  <c:v>10.32</c:v>
                </c:pt>
                <c:pt idx="16035">
                  <c:v>10.345000000000001</c:v>
                </c:pt>
                <c:pt idx="16036">
                  <c:v>10.369</c:v>
                </c:pt>
                <c:pt idx="16037">
                  <c:v>10.467000000000001</c:v>
                </c:pt>
                <c:pt idx="16038">
                  <c:v>10.492000000000001</c:v>
                </c:pt>
                <c:pt idx="16039">
                  <c:v>10.492000000000001</c:v>
                </c:pt>
                <c:pt idx="16040">
                  <c:v>10.516</c:v>
                </c:pt>
                <c:pt idx="16041">
                  <c:v>10.516</c:v>
                </c:pt>
                <c:pt idx="16042">
                  <c:v>10.516</c:v>
                </c:pt>
                <c:pt idx="16043">
                  <c:v>10.467000000000001</c:v>
                </c:pt>
                <c:pt idx="16044">
                  <c:v>10.492000000000001</c:v>
                </c:pt>
                <c:pt idx="16045">
                  <c:v>10.516</c:v>
                </c:pt>
                <c:pt idx="16046">
                  <c:v>10.516</c:v>
                </c:pt>
                <c:pt idx="16047">
                  <c:v>10.467000000000001</c:v>
                </c:pt>
                <c:pt idx="16048">
                  <c:v>10.443</c:v>
                </c:pt>
                <c:pt idx="16049">
                  <c:v>10.467000000000001</c:v>
                </c:pt>
                <c:pt idx="16050">
                  <c:v>10.417999999999999</c:v>
                </c:pt>
                <c:pt idx="16051">
                  <c:v>10.417999999999999</c:v>
                </c:pt>
                <c:pt idx="16052">
                  <c:v>10.417999999999999</c:v>
                </c:pt>
                <c:pt idx="16053">
                  <c:v>10.394</c:v>
                </c:pt>
                <c:pt idx="16054">
                  <c:v>10.394</c:v>
                </c:pt>
                <c:pt idx="16055">
                  <c:v>10.32</c:v>
                </c:pt>
                <c:pt idx="16056">
                  <c:v>10.222</c:v>
                </c:pt>
                <c:pt idx="16057">
                  <c:v>10.173</c:v>
                </c:pt>
                <c:pt idx="16058">
                  <c:v>10.173</c:v>
                </c:pt>
                <c:pt idx="16059">
                  <c:v>10.124000000000001</c:v>
                </c:pt>
                <c:pt idx="16060">
                  <c:v>10.074999999999999</c:v>
                </c:pt>
                <c:pt idx="16061">
                  <c:v>10.051</c:v>
                </c:pt>
                <c:pt idx="16062">
                  <c:v>10.026</c:v>
                </c:pt>
                <c:pt idx="16063">
                  <c:v>9.9770000000000003</c:v>
                </c:pt>
                <c:pt idx="16064">
                  <c:v>9.952</c:v>
                </c:pt>
                <c:pt idx="16065">
                  <c:v>9.9280000000000008</c:v>
                </c:pt>
                <c:pt idx="16066">
                  <c:v>9.9030000000000005</c:v>
                </c:pt>
                <c:pt idx="16067">
                  <c:v>9.8789999999999996</c:v>
                </c:pt>
                <c:pt idx="16068">
                  <c:v>9.8539999999999992</c:v>
                </c:pt>
                <c:pt idx="16069">
                  <c:v>9.8290000000000006</c:v>
                </c:pt>
                <c:pt idx="16070">
                  <c:v>9.8049999999999997</c:v>
                </c:pt>
                <c:pt idx="16071">
                  <c:v>9.7560000000000002</c:v>
                </c:pt>
                <c:pt idx="16072">
                  <c:v>9.7309999999999999</c:v>
                </c:pt>
                <c:pt idx="16073">
                  <c:v>9.7309999999999999</c:v>
                </c:pt>
                <c:pt idx="16074">
                  <c:v>9.6820000000000004</c:v>
                </c:pt>
                <c:pt idx="16075">
                  <c:v>9.6820000000000004</c:v>
                </c:pt>
                <c:pt idx="16076">
                  <c:v>9.6820000000000004</c:v>
                </c:pt>
                <c:pt idx="16077">
                  <c:v>9.657</c:v>
                </c:pt>
                <c:pt idx="16078">
                  <c:v>9.6319999999999997</c:v>
                </c:pt>
                <c:pt idx="16079">
                  <c:v>9.6319999999999997</c:v>
                </c:pt>
                <c:pt idx="16080">
                  <c:v>9.6319999999999997</c:v>
                </c:pt>
                <c:pt idx="16081">
                  <c:v>9.6080000000000005</c:v>
                </c:pt>
                <c:pt idx="16082">
                  <c:v>9.5830000000000002</c:v>
                </c:pt>
                <c:pt idx="16083">
                  <c:v>9.5830000000000002</c:v>
                </c:pt>
                <c:pt idx="16084">
                  <c:v>9.5579999999999998</c:v>
                </c:pt>
                <c:pt idx="16085">
                  <c:v>9.5340000000000007</c:v>
                </c:pt>
                <c:pt idx="16086">
                  <c:v>9.5579999999999998</c:v>
                </c:pt>
                <c:pt idx="16087">
                  <c:v>9.5340000000000007</c:v>
                </c:pt>
                <c:pt idx="16088">
                  <c:v>9.5340000000000007</c:v>
                </c:pt>
                <c:pt idx="16089">
                  <c:v>9.5340000000000007</c:v>
                </c:pt>
                <c:pt idx="16090">
                  <c:v>9.5340000000000007</c:v>
                </c:pt>
                <c:pt idx="16091">
                  <c:v>9.5090000000000003</c:v>
                </c:pt>
                <c:pt idx="16092">
                  <c:v>9.5090000000000003</c:v>
                </c:pt>
                <c:pt idx="16093">
                  <c:v>9.5090000000000003</c:v>
                </c:pt>
                <c:pt idx="16094">
                  <c:v>9.5090000000000003</c:v>
                </c:pt>
                <c:pt idx="16095">
                  <c:v>9.5090000000000003</c:v>
                </c:pt>
                <c:pt idx="16096">
                  <c:v>9.4849999999999994</c:v>
                </c:pt>
                <c:pt idx="16097">
                  <c:v>9.4849999999999994</c:v>
                </c:pt>
                <c:pt idx="16098">
                  <c:v>9.4600000000000009</c:v>
                </c:pt>
                <c:pt idx="16099">
                  <c:v>9.4600000000000009</c:v>
                </c:pt>
                <c:pt idx="16100">
                  <c:v>9.4849999999999994</c:v>
                </c:pt>
                <c:pt idx="16101">
                  <c:v>9.4600000000000009</c:v>
                </c:pt>
                <c:pt idx="16102">
                  <c:v>9.4600000000000009</c:v>
                </c:pt>
                <c:pt idx="16103">
                  <c:v>9.4600000000000009</c:v>
                </c:pt>
                <c:pt idx="16104">
                  <c:v>9.4600000000000009</c:v>
                </c:pt>
                <c:pt idx="16105">
                  <c:v>9.4600000000000009</c:v>
                </c:pt>
                <c:pt idx="16106">
                  <c:v>9.4849999999999994</c:v>
                </c:pt>
                <c:pt idx="16107">
                  <c:v>9.4849999999999994</c:v>
                </c:pt>
                <c:pt idx="16108">
                  <c:v>9.4849999999999994</c:v>
                </c:pt>
                <c:pt idx="16109">
                  <c:v>9.4849999999999994</c:v>
                </c:pt>
                <c:pt idx="16110">
                  <c:v>9.5090000000000003</c:v>
                </c:pt>
                <c:pt idx="16111">
                  <c:v>9.5340000000000007</c:v>
                </c:pt>
                <c:pt idx="16112">
                  <c:v>9.5340000000000007</c:v>
                </c:pt>
                <c:pt idx="16113">
                  <c:v>9.5830000000000002</c:v>
                </c:pt>
                <c:pt idx="16114">
                  <c:v>9.6319999999999997</c:v>
                </c:pt>
                <c:pt idx="16115">
                  <c:v>9.7059999999999995</c:v>
                </c:pt>
                <c:pt idx="16116">
                  <c:v>9.7560000000000002</c:v>
                </c:pt>
                <c:pt idx="16117">
                  <c:v>9.8049999999999997</c:v>
                </c:pt>
                <c:pt idx="16118">
                  <c:v>9.8539999999999992</c:v>
                </c:pt>
                <c:pt idx="16119">
                  <c:v>9.9280000000000008</c:v>
                </c:pt>
                <c:pt idx="16120">
                  <c:v>9.9770000000000003</c:v>
                </c:pt>
                <c:pt idx="16121">
                  <c:v>10.026</c:v>
                </c:pt>
                <c:pt idx="16122">
                  <c:v>10.026</c:v>
                </c:pt>
                <c:pt idx="16123">
                  <c:v>10.074999999999999</c:v>
                </c:pt>
                <c:pt idx="16124">
                  <c:v>10.1</c:v>
                </c:pt>
                <c:pt idx="16125">
                  <c:v>10.148999999999999</c:v>
                </c:pt>
                <c:pt idx="16126">
                  <c:v>10.222</c:v>
                </c:pt>
                <c:pt idx="16127">
                  <c:v>10.271000000000001</c:v>
                </c:pt>
                <c:pt idx="16128">
                  <c:v>10.247</c:v>
                </c:pt>
                <c:pt idx="16129">
                  <c:v>10.295999999999999</c:v>
                </c:pt>
                <c:pt idx="16130">
                  <c:v>10.417999999999999</c:v>
                </c:pt>
                <c:pt idx="16131">
                  <c:v>10.541</c:v>
                </c:pt>
                <c:pt idx="16132">
                  <c:v>10.443</c:v>
                </c:pt>
                <c:pt idx="16133">
                  <c:v>10.345000000000001</c:v>
                </c:pt>
                <c:pt idx="16134">
                  <c:v>10.247</c:v>
                </c:pt>
                <c:pt idx="16135">
                  <c:v>10.198</c:v>
                </c:pt>
                <c:pt idx="16136">
                  <c:v>10.173</c:v>
                </c:pt>
                <c:pt idx="16137">
                  <c:v>10.32</c:v>
                </c:pt>
                <c:pt idx="16138">
                  <c:v>10.369</c:v>
                </c:pt>
                <c:pt idx="16139">
                  <c:v>10.32</c:v>
                </c:pt>
                <c:pt idx="16140">
                  <c:v>10.295999999999999</c:v>
                </c:pt>
                <c:pt idx="16141">
                  <c:v>10.271000000000001</c:v>
                </c:pt>
                <c:pt idx="16142">
                  <c:v>10.271000000000001</c:v>
                </c:pt>
                <c:pt idx="16143">
                  <c:v>10.32</c:v>
                </c:pt>
                <c:pt idx="16144">
                  <c:v>10.345000000000001</c:v>
                </c:pt>
                <c:pt idx="16145">
                  <c:v>10.345000000000001</c:v>
                </c:pt>
                <c:pt idx="16146">
                  <c:v>10.32</c:v>
                </c:pt>
                <c:pt idx="16147">
                  <c:v>10.295999999999999</c:v>
                </c:pt>
                <c:pt idx="16148">
                  <c:v>10.271000000000001</c:v>
                </c:pt>
                <c:pt idx="16149">
                  <c:v>10.247</c:v>
                </c:pt>
                <c:pt idx="16150">
                  <c:v>10.247</c:v>
                </c:pt>
                <c:pt idx="16151">
                  <c:v>10.222</c:v>
                </c:pt>
                <c:pt idx="16152">
                  <c:v>10.198</c:v>
                </c:pt>
                <c:pt idx="16153">
                  <c:v>10.173</c:v>
                </c:pt>
                <c:pt idx="16154">
                  <c:v>10.148999999999999</c:v>
                </c:pt>
                <c:pt idx="16155">
                  <c:v>10.1</c:v>
                </c:pt>
                <c:pt idx="16156">
                  <c:v>10.051</c:v>
                </c:pt>
                <c:pt idx="16157">
                  <c:v>10.000999999999999</c:v>
                </c:pt>
                <c:pt idx="16158">
                  <c:v>9.952</c:v>
                </c:pt>
                <c:pt idx="16159">
                  <c:v>9.952</c:v>
                </c:pt>
                <c:pt idx="16160">
                  <c:v>9.952</c:v>
                </c:pt>
                <c:pt idx="16161">
                  <c:v>9.9280000000000008</c:v>
                </c:pt>
                <c:pt idx="16162">
                  <c:v>9.8789999999999996</c:v>
                </c:pt>
                <c:pt idx="16163">
                  <c:v>9.8539999999999992</c:v>
                </c:pt>
                <c:pt idx="16164">
                  <c:v>9.8049999999999997</c:v>
                </c:pt>
                <c:pt idx="16165">
                  <c:v>9.7560000000000002</c:v>
                </c:pt>
                <c:pt idx="16166">
                  <c:v>9.7560000000000002</c:v>
                </c:pt>
                <c:pt idx="16167">
                  <c:v>9.7560000000000002</c:v>
                </c:pt>
                <c:pt idx="16168">
                  <c:v>9.7309999999999999</c:v>
                </c:pt>
                <c:pt idx="16169">
                  <c:v>9.7309999999999999</c:v>
                </c:pt>
                <c:pt idx="16170">
                  <c:v>9.7059999999999995</c:v>
                </c:pt>
                <c:pt idx="16171">
                  <c:v>9.7059999999999995</c:v>
                </c:pt>
                <c:pt idx="16172">
                  <c:v>9.6820000000000004</c:v>
                </c:pt>
                <c:pt idx="16173">
                  <c:v>9.657</c:v>
                </c:pt>
                <c:pt idx="16174">
                  <c:v>9.657</c:v>
                </c:pt>
                <c:pt idx="16175">
                  <c:v>9.657</c:v>
                </c:pt>
                <c:pt idx="16176">
                  <c:v>9.6319999999999997</c:v>
                </c:pt>
                <c:pt idx="16177">
                  <c:v>9.6319999999999997</c:v>
                </c:pt>
                <c:pt idx="16178">
                  <c:v>9.6319999999999997</c:v>
                </c:pt>
                <c:pt idx="16179">
                  <c:v>9.6319999999999997</c:v>
                </c:pt>
                <c:pt idx="16180">
                  <c:v>9.5830000000000002</c:v>
                </c:pt>
                <c:pt idx="16181">
                  <c:v>9.5830000000000002</c:v>
                </c:pt>
                <c:pt idx="16182">
                  <c:v>9.5830000000000002</c:v>
                </c:pt>
                <c:pt idx="16183">
                  <c:v>9.5830000000000002</c:v>
                </c:pt>
                <c:pt idx="16184">
                  <c:v>9.5579999999999998</c:v>
                </c:pt>
                <c:pt idx="16185">
                  <c:v>9.5579999999999998</c:v>
                </c:pt>
                <c:pt idx="16186">
                  <c:v>9.5579999999999998</c:v>
                </c:pt>
                <c:pt idx="16187">
                  <c:v>9.5340000000000007</c:v>
                </c:pt>
                <c:pt idx="16188">
                  <c:v>9.5340000000000007</c:v>
                </c:pt>
                <c:pt idx="16189">
                  <c:v>9.5340000000000007</c:v>
                </c:pt>
                <c:pt idx="16190">
                  <c:v>9.5340000000000007</c:v>
                </c:pt>
                <c:pt idx="16191">
                  <c:v>9.5340000000000007</c:v>
                </c:pt>
                <c:pt idx="16192">
                  <c:v>9.5340000000000007</c:v>
                </c:pt>
                <c:pt idx="16193">
                  <c:v>9.5340000000000007</c:v>
                </c:pt>
                <c:pt idx="16194">
                  <c:v>9.5340000000000007</c:v>
                </c:pt>
                <c:pt idx="16195">
                  <c:v>9.5340000000000007</c:v>
                </c:pt>
                <c:pt idx="16196">
                  <c:v>9.5340000000000007</c:v>
                </c:pt>
                <c:pt idx="16197">
                  <c:v>9.5340000000000007</c:v>
                </c:pt>
                <c:pt idx="16198">
                  <c:v>9.5340000000000007</c:v>
                </c:pt>
                <c:pt idx="16199">
                  <c:v>9.5340000000000007</c:v>
                </c:pt>
                <c:pt idx="16200">
                  <c:v>9.5340000000000007</c:v>
                </c:pt>
                <c:pt idx="16201">
                  <c:v>9.5579999999999998</c:v>
                </c:pt>
                <c:pt idx="16202">
                  <c:v>9.5579999999999998</c:v>
                </c:pt>
                <c:pt idx="16203">
                  <c:v>9.5579999999999998</c:v>
                </c:pt>
                <c:pt idx="16204">
                  <c:v>9.5830000000000002</c:v>
                </c:pt>
                <c:pt idx="16205">
                  <c:v>9.5830000000000002</c:v>
                </c:pt>
                <c:pt idx="16206">
                  <c:v>9.6080000000000005</c:v>
                </c:pt>
                <c:pt idx="16207">
                  <c:v>9.657</c:v>
                </c:pt>
                <c:pt idx="16208">
                  <c:v>9.7309999999999999</c:v>
                </c:pt>
                <c:pt idx="16209">
                  <c:v>9.7309999999999999</c:v>
                </c:pt>
                <c:pt idx="16210">
                  <c:v>9.7309999999999999</c:v>
                </c:pt>
                <c:pt idx="16211">
                  <c:v>9.7309999999999999</c:v>
                </c:pt>
                <c:pt idx="16212">
                  <c:v>9.7309999999999999</c:v>
                </c:pt>
                <c:pt idx="16213">
                  <c:v>9.7309999999999999</c:v>
                </c:pt>
                <c:pt idx="16214">
                  <c:v>9.7799999999999994</c:v>
                </c:pt>
                <c:pt idx="16215">
                  <c:v>9.7799999999999994</c:v>
                </c:pt>
                <c:pt idx="16216">
                  <c:v>9.8049999999999997</c:v>
                </c:pt>
                <c:pt idx="16217">
                  <c:v>9.8539999999999992</c:v>
                </c:pt>
                <c:pt idx="16218">
                  <c:v>9.9280000000000008</c:v>
                </c:pt>
                <c:pt idx="16219">
                  <c:v>10.124000000000001</c:v>
                </c:pt>
                <c:pt idx="16220">
                  <c:v>10.222</c:v>
                </c:pt>
                <c:pt idx="16221">
                  <c:v>10.32</c:v>
                </c:pt>
                <c:pt idx="16222">
                  <c:v>10.369</c:v>
                </c:pt>
                <c:pt idx="16223">
                  <c:v>10.443</c:v>
                </c:pt>
                <c:pt idx="16224">
                  <c:v>10.492000000000001</c:v>
                </c:pt>
                <c:pt idx="16225">
                  <c:v>10.541</c:v>
                </c:pt>
                <c:pt idx="16226">
                  <c:v>10.516</c:v>
                </c:pt>
                <c:pt idx="16227">
                  <c:v>10.467000000000001</c:v>
                </c:pt>
                <c:pt idx="16228">
                  <c:v>10.417999999999999</c:v>
                </c:pt>
                <c:pt idx="16229">
                  <c:v>10.369</c:v>
                </c:pt>
                <c:pt idx="16230">
                  <c:v>10.369</c:v>
                </c:pt>
                <c:pt idx="16231">
                  <c:v>10.32</c:v>
                </c:pt>
                <c:pt idx="16232">
                  <c:v>10.345000000000001</c:v>
                </c:pt>
                <c:pt idx="16233">
                  <c:v>10.443</c:v>
                </c:pt>
                <c:pt idx="16234">
                  <c:v>10.443</c:v>
                </c:pt>
                <c:pt idx="16235">
                  <c:v>10.443</c:v>
                </c:pt>
                <c:pt idx="16236">
                  <c:v>10.492000000000001</c:v>
                </c:pt>
                <c:pt idx="16237">
                  <c:v>10.516</c:v>
                </c:pt>
                <c:pt idx="16238">
                  <c:v>10.467000000000001</c:v>
                </c:pt>
                <c:pt idx="16239">
                  <c:v>10.467000000000001</c:v>
                </c:pt>
                <c:pt idx="16240">
                  <c:v>10.417999999999999</c:v>
                </c:pt>
                <c:pt idx="16241">
                  <c:v>10.394</c:v>
                </c:pt>
                <c:pt idx="16242">
                  <c:v>10.417999999999999</c:v>
                </c:pt>
                <c:pt idx="16243">
                  <c:v>10.443</c:v>
                </c:pt>
                <c:pt idx="16244">
                  <c:v>10.369</c:v>
                </c:pt>
                <c:pt idx="16245">
                  <c:v>10.32</c:v>
                </c:pt>
                <c:pt idx="16246">
                  <c:v>10.32</c:v>
                </c:pt>
                <c:pt idx="16247">
                  <c:v>10.369</c:v>
                </c:pt>
                <c:pt idx="16248">
                  <c:v>10.369</c:v>
                </c:pt>
                <c:pt idx="16249">
                  <c:v>10.271000000000001</c:v>
                </c:pt>
                <c:pt idx="16250">
                  <c:v>10.222</c:v>
                </c:pt>
                <c:pt idx="16251">
                  <c:v>10.148999999999999</c:v>
                </c:pt>
                <c:pt idx="16252">
                  <c:v>10.051</c:v>
                </c:pt>
                <c:pt idx="16253">
                  <c:v>10.026</c:v>
                </c:pt>
                <c:pt idx="16254">
                  <c:v>9.9770000000000003</c:v>
                </c:pt>
                <c:pt idx="16255">
                  <c:v>9.9770000000000003</c:v>
                </c:pt>
                <c:pt idx="16256">
                  <c:v>9.9770000000000003</c:v>
                </c:pt>
                <c:pt idx="16257">
                  <c:v>9.952</c:v>
                </c:pt>
                <c:pt idx="16258">
                  <c:v>9.9280000000000008</c:v>
                </c:pt>
                <c:pt idx="16259">
                  <c:v>9.8789999999999996</c:v>
                </c:pt>
                <c:pt idx="16260">
                  <c:v>9.8049999999999997</c:v>
                </c:pt>
                <c:pt idx="16261">
                  <c:v>9.7799999999999994</c:v>
                </c:pt>
                <c:pt idx="16262">
                  <c:v>9.7309999999999999</c:v>
                </c:pt>
                <c:pt idx="16263">
                  <c:v>9.7309999999999999</c:v>
                </c:pt>
                <c:pt idx="16264">
                  <c:v>9.7309999999999999</c:v>
                </c:pt>
                <c:pt idx="16265">
                  <c:v>9.7560000000000002</c:v>
                </c:pt>
                <c:pt idx="16266">
                  <c:v>9.8290000000000006</c:v>
                </c:pt>
                <c:pt idx="16267">
                  <c:v>9.8539999999999992</c:v>
                </c:pt>
                <c:pt idx="16268">
                  <c:v>9.7799999999999994</c:v>
                </c:pt>
                <c:pt idx="16269">
                  <c:v>9.7059999999999995</c:v>
                </c:pt>
                <c:pt idx="16270">
                  <c:v>9.657</c:v>
                </c:pt>
                <c:pt idx="16271">
                  <c:v>9.6319999999999997</c:v>
                </c:pt>
                <c:pt idx="16272">
                  <c:v>9.657</c:v>
                </c:pt>
                <c:pt idx="16273">
                  <c:v>9.657</c:v>
                </c:pt>
                <c:pt idx="16274">
                  <c:v>9.657</c:v>
                </c:pt>
                <c:pt idx="16275">
                  <c:v>9.6319999999999997</c:v>
                </c:pt>
                <c:pt idx="16276">
                  <c:v>9.6319999999999997</c:v>
                </c:pt>
                <c:pt idx="16277">
                  <c:v>9.6319999999999997</c:v>
                </c:pt>
                <c:pt idx="16278">
                  <c:v>9.6319999999999997</c:v>
                </c:pt>
                <c:pt idx="16279">
                  <c:v>9.6319999999999997</c:v>
                </c:pt>
                <c:pt idx="16280">
                  <c:v>9.6319999999999997</c:v>
                </c:pt>
                <c:pt idx="16281">
                  <c:v>9.6319999999999997</c:v>
                </c:pt>
                <c:pt idx="16282">
                  <c:v>9.6319999999999997</c:v>
                </c:pt>
                <c:pt idx="16283">
                  <c:v>9.6080000000000005</c:v>
                </c:pt>
                <c:pt idx="16284">
                  <c:v>9.6080000000000005</c:v>
                </c:pt>
                <c:pt idx="16285">
                  <c:v>9.5830000000000002</c:v>
                </c:pt>
                <c:pt idx="16286">
                  <c:v>9.5830000000000002</c:v>
                </c:pt>
                <c:pt idx="16287">
                  <c:v>9.5830000000000002</c:v>
                </c:pt>
                <c:pt idx="16288">
                  <c:v>9.5830000000000002</c:v>
                </c:pt>
                <c:pt idx="16289">
                  <c:v>9.5830000000000002</c:v>
                </c:pt>
                <c:pt idx="16290">
                  <c:v>9.5830000000000002</c:v>
                </c:pt>
                <c:pt idx="16291">
                  <c:v>9.5579999999999998</c:v>
                </c:pt>
                <c:pt idx="16292">
                  <c:v>9.5579999999999998</c:v>
                </c:pt>
                <c:pt idx="16293">
                  <c:v>9.5579999999999998</c:v>
                </c:pt>
                <c:pt idx="16294">
                  <c:v>9.5579999999999998</c:v>
                </c:pt>
                <c:pt idx="16295">
                  <c:v>9.5579999999999998</c:v>
                </c:pt>
                <c:pt idx="16296">
                  <c:v>9.5579999999999998</c:v>
                </c:pt>
                <c:pt idx="16297">
                  <c:v>9.5579999999999998</c:v>
                </c:pt>
                <c:pt idx="16298">
                  <c:v>9.5579999999999998</c:v>
                </c:pt>
                <c:pt idx="16299">
                  <c:v>9.5579999999999998</c:v>
                </c:pt>
                <c:pt idx="16300">
                  <c:v>9.5579999999999998</c:v>
                </c:pt>
                <c:pt idx="16301">
                  <c:v>9.5340000000000007</c:v>
                </c:pt>
                <c:pt idx="16302">
                  <c:v>9.5579999999999998</c:v>
                </c:pt>
                <c:pt idx="16303">
                  <c:v>9.5830000000000002</c:v>
                </c:pt>
                <c:pt idx="16304">
                  <c:v>9.6319999999999997</c:v>
                </c:pt>
                <c:pt idx="16305">
                  <c:v>9.657</c:v>
                </c:pt>
                <c:pt idx="16306">
                  <c:v>9.7059999999999995</c:v>
                </c:pt>
                <c:pt idx="16307">
                  <c:v>9.7799999999999994</c:v>
                </c:pt>
                <c:pt idx="16308">
                  <c:v>9.8539999999999992</c:v>
                </c:pt>
                <c:pt idx="16309">
                  <c:v>9.9280000000000008</c:v>
                </c:pt>
                <c:pt idx="16310">
                  <c:v>10.051</c:v>
                </c:pt>
                <c:pt idx="16311">
                  <c:v>10.1</c:v>
                </c:pt>
                <c:pt idx="16312">
                  <c:v>10.124000000000001</c:v>
                </c:pt>
                <c:pt idx="16313">
                  <c:v>10.222</c:v>
                </c:pt>
                <c:pt idx="16314">
                  <c:v>10.295999999999999</c:v>
                </c:pt>
                <c:pt idx="16315">
                  <c:v>10.369</c:v>
                </c:pt>
                <c:pt idx="16316">
                  <c:v>10.417999999999999</c:v>
                </c:pt>
                <c:pt idx="16317">
                  <c:v>10.492000000000001</c:v>
                </c:pt>
                <c:pt idx="16318">
                  <c:v>10.516</c:v>
                </c:pt>
                <c:pt idx="16319">
                  <c:v>10.541</c:v>
                </c:pt>
                <c:pt idx="16320">
                  <c:v>10.59</c:v>
                </c:pt>
                <c:pt idx="16321">
                  <c:v>10.638</c:v>
                </c:pt>
                <c:pt idx="16322">
                  <c:v>10.663</c:v>
                </c:pt>
                <c:pt idx="16323">
                  <c:v>10.686999999999999</c:v>
                </c:pt>
                <c:pt idx="16324">
                  <c:v>10.712</c:v>
                </c:pt>
                <c:pt idx="16325">
                  <c:v>10.712</c:v>
                </c:pt>
                <c:pt idx="16326">
                  <c:v>10.614000000000001</c:v>
                </c:pt>
                <c:pt idx="16327">
                  <c:v>10.614000000000001</c:v>
                </c:pt>
                <c:pt idx="16328">
                  <c:v>10.686999999999999</c:v>
                </c:pt>
                <c:pt idx="16329">
                  <c:v>10.736000000000001</c:v>
                </c:pt>
                <c:pt idx="16330">
                  <c:v>10.663</c:v>
                </c:pt>
                <c:pt idx="16331">
                  <c:v>10.541</c:v>
                </c:pt>
                <c:pt idx="16332">
                  <c:v>10.467000000000001</c:v>
                </c:pt>
                <c:pt idx="16333">
                  <c:v>10.492000000000001</c:v>
                </c:pt>
                <c:pt idx="16334">
                  <c:v>10.516</c:v>
                </c:pt>
                <c:pt idx="16335">
                  <c:v>10.417999999999999</c:v>
                </c:pt>
                <c:pt idx="16336">
                  <c:v>10.32</c:v>
                </c:pt>
                <c:pt idx="16337">
                  <c:v>10.198</c:v>
                </c:pt>
                <c:pt idx="16338">
                  <c:v>10.295999999999999</c:v>
                </c:pt>
                <c:pt idx="16339">
                  <c:v>10.271000000000001</c:v>
                </c:pt>
                <c:pt idx="16340">
                  <c:v>10.271000000000001</c:v>
                </c:pt>
                <c:pt idx="16341">
                  <c:v>10.271000000000001</c:v>
                </c:pt>
                <c:pt idx="16342">
                  <c:v>10.345000000000001</c:v>
                </c:pt>
                <c:pt idx="16343">
                  <c:v>10.417999999999999</c:v>
                </c:pt>
                <c:pt idx="16344">
                  <c:v>10.467000000000001</c:v>
                </c:pt>
                <c:pt idx="16345">
                  <c:v>10.394</c:v>
                </c:pt>
                <c:pt idx="16346">
                  <c:v>10.32</c:v>
                </c:pt>
                <c:pt idx="16347">
                  <c:v>10.198</c:v>
                </c:pt>
                <c:pt idx="16348">
                  <c:v>10.124000000000001</c:v>
                </c:pt>
                <c:pt idx="16349">
                  <c:v>10.1</c:v>
                </c:pt>
                <c:pt idx="16350">
                  <c:v>10.074999999999999</c:v>
                </c:pt>
                <c:pt idx="16351">
                  <c:v>10.051</c:v>
                </c:pt>
                <c:pt idx="16352">
                  <c:v>10.026</c:v>
                </c:pt>
                <c:pt idx="16353">
                  <c:v>9.9770000000000003</c:v>
                </c:pt>
                <c:pt idx="16354">
                  <c:v>10.000999999999999</c:v>
                </c:pt>
                <c:pt idx="16355">
                  <c:v>9.9280000000000008</c:v>
                </c:pt>
                <c:pt idx="16356">
                  <c:v>9.8789999999999996</c:v>
                </c:pt>
                <c:pt idx="16357">
                  <c:v>9.8539999999999992</c:v>
                </c:pt>
                <c:pt idx="16358">
                  <c:v>9.8539999999999992</c:v>
                </c:pt>
                <c:pt idx="16359">
                  <c:v>9.8049999999999997</c:v>
                </c:pt>
                <c:pt idx="16360">
                  <c:v>9.7309999999999999</c:v>
                </c:pt>
                <c:pt idx="16361">
                  <c:v>9.7059999999999995</c:v>
                </c:pt>
                <c:pt idx="16362">
                  <c:v>9.7059999999999995</c:v>
                </c:pt>
                <c:pt idx="16363">
                  <c:v>9.6820000000000004</c:v>
                </c:pt>
                <c:pt idx="16364">
                  <c:v>9.6820000000000004</c:v>
                </c:pt>
                <c:pt idx="16365">
                  <c:v>9.6820000000000004</c:v>
                </c:pt>
                <c:pt idx="16366">
                  <c:v>9.6820000000000004</c:v>
                </c:pt>
                <c:pt idx="16367">
                  <c:v>9.657</c:v>
                </c:pt>
                <c:pt idx="16368">
                  <c:v>9.657</c:v>
                </c:pt>
                <c:pt idx="16369">
                  <c:v>9.6319999999999997</c:v>
                </c:pt>
                <c:pt idx="16370">
                  <c:v>9.6319999999999997</c:v>
                </c:pt>
                <c:pt idx="16371">
                  <c:v>9.6319999999999997</c:v>
                </c:pt>
                <c:pt idx="16372">
                  <c:v>9.6319999999999997</c:v>
                </c:pt>
                <c:pt idx="16373">
                  <c:v>9.6319999999999997</c:v>
                </c:pt>
                <c:pt idx="16374">
                  <c:v>9.6319999999999997</c:v>
                </c:pt>
                <c:pt idx="16375">
                  <c:v>9.6319999999999997</c:v>
                </c:pt>
                <c:pt idx="16376">
                  <c:v>9.6319999999999997</c:v>
                </c:pt>
                <c:pt idx="16377">
                  <c:v>9.6319999999999997</c:v>
                </c:pt>
                <c:pt idx="16378">
                  <c:v>9.6319999999999997</c:v>
                </c:pt>
                <c:pt idx="16379">
                  <c:v>9.6319999999999997</c:v>
                </c:pt>
                <c:pt idx="16380">
                  <c:v>9.6319999999999997</c:v>
                </c:pt>
                <c:pt idx="16381">
                  <c:v>9.6319999999999997</c:v>
                </c:pt>
                <c:pt idx="16382">
                  <c:v>9.6080000000000005</c:v>
                </c:pt>
                <c:pt idx="16383">
                  <c:v>9.6080000000000005</c:v>
                </c:pt>
                <c:pt idx="16384">
                  <c:v>9.5830000000000002</c:v>
                </c:pt>
                <c:pt idx="16385">
                  <c:v>9.5830000000000002</c:v>
                </c:pt>
                <c:pt idx="16386">
                  <c:v>9.5830000000000002</c:v>
                </c:pt>
                <c:pt idx="16387">
                  <c:v>9.5830000000000002</c:v>
                </c:pt>
                <c:pt idx="16388">
                  <c:v>9.5830000000000002</c:v>
                </c:pt>
                <c:pt idx="16389">
                  <c:v>9.5830000000000002</c:v>
                </c:pt>
                <c:pt idx="16390">
                  <c:v>9.5830000000000002</c:v>
                </c:pt>
                <c:pt idx="16391">
                  <c:v>9.5830000000000002</c:v>
                </c:pt>
                <c:pt idx="16392">
                  <c:v>9.5830000000000002</c:v>
                </c:pt>
                <c:pt idx="16393">
                  <c:v>9.6080000000000005</c:v>
                </c:pt>
                <c:pt idx="16394">
                  <c:v>9.6080000000000005</c:v>
                </c:pt>
                <c:pt idx="16395">
                  <c:v>9.6319999999999997</c:v>
                </c:pt>
                <c:pt idx="16396">
                  <c:v>9.6319999999999997</c:v>
                </c:pt>
                <c:pt idx="16397">
                  <c:v>9.6319999999999997</c:v>
                </c:pt>
                <c:pt idx="16398">
                  <c:v>9.6319999999999997</c:v>
                </c:pt>
                <c:pt idx="16399">
                  <c:v>9.657</c:v>
                </c:pt>
                <c:pt idx="16400">
                  <c:v>9.6820000000000004</c:v>
                </c:pt>
                <c:pt idx="16401">
                  <c:v>9.6820000000000004</c:v>
                </c:pt>
                <c:pt idx="16402">
                  <c:v>9.7059999999999995</c:v>
                </c:pt>
                <c:pt idx="16403">
                  <c:v>9.7560000000000002</c:v>
                </c:pt>
                <c:pt idx="16404">
                  <c:v>9.8049999999999997</c:v>
                </c:pt>
                <c:pt idx="16405">
                  <c:v>9.8290000000000006</c:v>
                </c:pt>
                <c:pt idx="16406">
                  <c:v>9.8539999999999992</c:v>
                </c:pt>
                <c:pt idx="16407">
                  <c:v>9.9280000000000008</c:v>
                </c:pt>
                <c:pt idx="16408">
                  <c:v>10.000999999999999</c:v>
                </c:pt>
                <c:pt idx="16409">
                  <c:v>10.074999999999999</c:v>
                </c:pt>
                <c:pt idx="16410">
                  <c:v>10.198</c:v>
                </c:pt>
                <c:pt idx="16411">
                  <c:v>10.271000000000001</c:v>
                </c:pt>
                <c:pt idx="16412">
                  <c:v>10.369</c:v>
                </c:pt>
                <c:pt idx="16413">
                  <c:v>10.417999999999999</c:v>
                </c:pt>
                <c:pt idx="16414">
                  <c:v>10.417999999999999</c:v>
                </c:pt>
                <c:pt idx="16415">
                  <c:v>10.443</c:v>
                </c:pt>
                <c:pt idx="16416">
                  <c:v>10.59</c:v>
                </c:pt>
                <c:pt idx="16417">
                  <c:v>10.712</c:v>
                </c:pt>
                <c:pt idx="16418">
                  <c:v>10.614000000000001</c:v>
                </c:pt>
                <c:pt idx="16419">
                  <c:v>10.516</c:v>
                </c:pt>
                <c:pt idx="16420">
                  <c:v>10.565</c:v>
                </c:pt>
                <c:pt idx="16421">
                  <c:v>10.712</c:v>
                </c:pt>
                <c:pt idx="16422">
                  <c:v>10.736000000000001</c:v>
                </c:pt>
                <c:pt idx="16423">
                  <c:v>10.785</c:v>
                </c:pt>
                <c:pt idx="16424">
                  <c:v>10.858000000000001</c:v>
                </c:pt>
                <c:pt idx="16425">
                  <c:v>10.834</c:v>
                </c:pt>
                <c:pt idx="16426">
                  <c:v>10.785</c:v>
                </c:pt>
                <c:pt idx="16427">
                  <c:v>10.834</c:v>
                </c:pt>
                <c:pt idx="16428">
                  <c:v>10.81</c:v>
                </c:pt>
                <c:pt idx="16429">
                  <c:v>10.81</c:v>
                </c:pt>
                <c:pt idx="16430">
                  <c:v>10.858000000000001</c:v>
                </c:pt>
                <c:pt idx="16431">
                  <c:v>10.81</c:v>
                </c:pt>
                <c:pt idx="16432">
                  <c:v>10.81</c:v>
                </c:pt>
                <c:pt idx="16433">
                  <c:v>10.712</c:v>
                </c:pt>
                <c:pt idx="16434">
                  <c:v>10.614000000000001</c:v>
                </c:pt>
                <c:pt idx="16435">
                  <c:v>10.565</c:v>
                </c:pt>
                <c:pt idx="16436">
                  <c:v>10.492000000000001</c:v>
                </c:pt>
                <c:pt idx="16437">
                  <c:v>10.417999999999999</c:v>
                </c:pt>
                <c:pt idx="16438">
                  <c:v>10.369</c:v>
                </c:pt>
                <c:pt idx="16439">
                  <c:v>10.345000000000001</c:v>
                </c:pt>
                <c:pt idx="16440">
                  <c:v>10.345000000000001</c:v>
                </c:pt>
                <c:pt idx="16441">
                  <c:v>10.295999999999999</c:v>
                </c:pt>
                <c:pt idx="16442">
                  <c:v>10.222</c:v>
                </c:pt>
                <c:pt idx="16443">
                  <c:v>10.247</c:v>
                </c:pt>
                <c:pt idx="16444">
                  <c:v>10.198</c:v>
                </c:pt>
                <c:pt idx="16445">
                  <c:v>10.173</c:v>
                </c:pt>
                <c:pt idx="16446">
                  <c:v>10.124000000000001</c:v>
                </c:pt>
                <c:pt idx="16447">
                  <c:v>10.074999999999999</c:v>
                </c:pt>
                <c:pt idx="16448">
                  <c:v>10.051</c:v>
                </c:pt>
                <c:pt idx="16449">
                  <c:v>10.074999999999999</c:v>
                </c:pt>
                <c:pt idx="16450">
                  <c:v>10.026</c:v>
                </c:pt>
                <c:pt idx="16451">
                  <c:v>10.000999999999999</c:v>
                </c:pt>
                <c:pt idx="16452">
                  <c:v>10.026</c:v>
                </c:pt>
                <c:pt idx="16453">
                  <c:v>10.000999999999999</c:v>
                </c:pt>
                <c:pt idx="16454">
                  <c:v>9.9280000000000008</c:v>
                </c:pt>
                <c:pt idx="16455">
                  <c:v>9.8789999999999996</c:v>
                </c:pt>
                <c:pt idx="16456">
                  <c:v>9.8539999999999992</c:v>
                </c:pt>
                <c:pt idx="16457">
                  <c:v>9.8290000000000006</c:v>
                </c:pt>
                <c:pt idx="16458">
                  <c:v>9.8290000000000006</c:v>
                </c:pt>
                <c:pt idx="16459">
                  <c:v>9.8049999999999997</c:v>
                </c:pt>
                <c:pt idx="16460">
                  <c:v>9.8049999999999997</c:v>
                </c:pt>
                <c:pt idx="16461">
                  <c:v>9.7799999999999994</c:v>
                </c:pt>
                <c:pt idx="16462">
                  <c:v>9.7799999999999994</c:v>
                </c:pt>
                <c:pt idx="16463">
                  <c:v>9.7799999999999994</c:v>
                </c:pt>
                <c:pt idx="16464">
                  <c:v>9.7799999999999994</c:v>
                </c:pt>
                <c:pt idx="16465">
                  <c:v>9.7799999999999994</c:v>
                </c:pt>
                <c:pt idx="16466">
                  <c:v>9.7799999999999994</c:v>
                </c:pt>
                <c:pt idx="16467">
                  <c:v>9.7560000000000002</c:v>
                </c:pt>
                <c:pt idx="16468">
                  <c:v>9.7560000000000002</c:v>
                </c:pt>
                <c:pt idx="16469">
                  <c:v>9.7560000000000002</c:v>
                </c:pt>
                <c:pt idx="16470">
                  <c:v>9.7560000000000002</c:v>
                </c:pt>
                <c:pt idx="16471">
                  <c:v>9.7560000000000002</c:v>
                </c:pt>
                <c:pt idx="16472">
                  <c:v>9.7309999999999999</c:v>
                </c:pt>
                <c:pt idx="16473">
                  <c:v>9.7309999999999999</c:v>
                </c:pt>
                <c:pt idx="16474">
                  <c:v>9.7309999999999999</c:v>
                </c:pt>
                <c:pt idx="16475">
                  <c:v>9.7059999999999995</c:v>
                </c:pt>
                <c:pt idx="16476">
                  <c:v>9.6820000000000004</c:v>
                </c:pt>
                <c:pt idx="16477">
                  <c:v>9.6820000000000004</c:v>
                </c:pt>
                <c:pt idx="16478">
                  <c:v>9.657</c:v>
                </c:pt>
                <c:pt idx="16479">
                  <c:v>9.657</c:v>
                </c:pt>
                <c:pt idx="16480">
                  <c:v>9.6319999999999997</c:v>
                </c:pt>
                <c:pt idx="16481">
                  <c:v>9.6319999999999997</c:v>
                </c:pt>
                <c:pt idx="16482">
                  <c:v>9.6319999999999997</c:v>
                </c:pt>
                <c:pt idx="16483">
                  <c:v>9.6319999999999997</c:v>
                </c:pt>
                <c:pt idx="16484">
                  <c:v>9.6319999999999997</c:v>
                </c:pt>
                <c:pt idx="16485">
                  <c:v>9.6319999999999997</c:v>
                </c:pt>
                <c:pt idx="16486">
                  <c:v>9.6319999999999997</c:v>
                </c:pt>
                <c:pt idx="16487">
                  <c:v>9.6319999999999997</c:v>
                </c:pt>
                <c:pt idx="16488">
                  <c:v>9.657</c:v>
                </c:pt>
                <c:pt idx="16489">
                  <c:v>9.657</c:v>
                </c:pt>
                <c:pt idx="16490">
                  <c:v>9.6820000000000004</c:v>
                </c:pt>
                <c:pt idx="16491">
                  <c:v>9.6820000000000004</c:v>
                </c:pt>
                <c:pt idx="16492">
                  <c:v>9.6820000000000004</c:v>
                </c:pt>
                <c:pt idx="16493">
                  <c:v>9.7059999999999995</c:v>
                </c:pt>
                <c:pt idx="16494">
                  <c:v>9.7059999999999995</c:v>
                </c:pt>
                <c:pt idx="16495">
                  <c:v>9.7059999999999995</c:v>
                </c:pt>
                <c:pt idx="16496">
                  <c:v>9.7309999999999999</c:v>
                </c:pt>
                <c:pt idx="16497">
                  <c:v>9.7309999999999999</c:v>
                </c:pt>
                <c:pt idx="16498">
                  <c:v>9.7560000000000002</c:v>
                </c:pt>
                <c:pt idx="16499">
                  <c:v>9.7560000000000002</c:v>
                </c:pt>
                <c:pt idx="16500">
                  <c:v>9.7799999999999994</c:v>
                </c:pt>
                <c:pt idx="16501">
                  <c:v>9.8290000000000006</c:v>
                </c:pt>
                <c:pt idx="16502">
                  <c:v>9.8789999999999996</c:v>
                </c:pt>
                <c:pt idx="16503">
                  <c:v>9.9280000000000008</c:v>
                </c:pt>
                <c:pt idx="16504">
                  <c:v>10.000999999999999</c:v>
                </c:pt>
                <c:pt idx="16505">
                  <c:v>10.026</c:v>
                </c:pt>
                <c:pt idx="16506">
                  <c:v>10.124000000000001</c:v>
                </c:pt>
                <c:pt idx="16507">
                  <c:v>10.271000000000001</c:v>
                </c:pt>
                <c:pt idx="16508">
                  <c:v>10.271000000000001</c:v>
                </c:pt>
                <c:pt idx="16509">
                  <c:v>10.394</c:v>
                </c:pt>
                <c:pt idx="16510">
                  <c:v>10.417999999999999</c:v>
                </c:pt>
                <c:pt idx="16511">
                  <c:v>10.417999999999999</c:v>
                </c:pt>
                <c:pt idx="16512">
                  <c:v>10.417999999999999</c:v>
                </c:pt>
                <c:pt idx="16513">
                  <c:v>10.492000000000001</c:v>
                </c:pt>
                <c:pt idx="16514">
                  <c:v>10.541</c:v>
                </c:pt>
                <c:pt idx="16515">
                  <c:v>10.565</c:v>
                </c:pt>
                <c:pt idx="16516">
                  <c:v>10.59</c:v>
                </c:pt>
                <c:pt idx="16517">
                  <c:v>10.614000000000001</c:v>
                </c:pt>
                <c:pt idx="16518">
                  <c:v>10.712</c:v>
                </c:pt>
                <c:pt idx="16519">
                  <c:v>10.760999999999999</c:v>
                </c:pt>
                <c:pt idx="16520">
                  <c:v>10.81</c:v>
                </c:pt>
                <c:pt idx="16521">
                  <c:v>10.81</c:v>
                </c:pt>
                <c:pt idx="16522">
                  <c:v>10.760999999999999</c:v>
                </c:pt>
                <c:pt idx="16523">
                  <c:v>10.760999999999999</c:v>
                </c:pt>
                <c:pt idx="16524">
                  <c:v>10.736000000000001</c:v>
                </c:pt>
                <c:pt idx="16525">
                  <c:v>10.760999999999999</c:v>
                </c:pt>
                <c:pt idx="16526">
                  <c:v>10.760999999999999</c:v>
                </c:pt>
                <c:pt idx="16527">
                  <c:v>10.81</c:v>
                </c:pt>
                <c:pt idx="16528">
                  <c:v>10.81</c:v>
                </c:pt>
                <c:pt idx="16529">
                  <c:v>10.736000000000001</c:v>
                </c:pt>
                <c:pt idx="16530">
                  <c:v>10.686999999999999</c:v>
                </c:pt>
                <c:pt idx="16531">
                  <c:v>10.663</c:v>
                </c:pt>
                <c:pt idx="16532">
                  <c:v>10.565</c:v>
                </c:pt>
                <c:pt idx="16533">
                  <c:v>10.516</c:v>
                </c:pt>
                <c:pt idx="16534">
                  <c:v>10.492000000000001</c:v>
                </c:pt>
                <c:pt idx="16535">
                  <c:v>10.467000000000001</c:v>
                </c:pt>
                <c:pt idx="16536">
                  <c:v>10.417999999999999</c:v>
                </c:pt>
                <c:pt idx="16537">
                  <c:v>10.369</c:v>
                </c:pt>
                <c:pt idx="16538">
                  <c:v>10.345000000000001</c:v>
                </c:pt>
                <c:pt idx="16539">
                  <c:v>10.32</c:v>
                </c:pt>
                <c:pt idx="16540">
                  <c:v>10.222</c:v>
                </c:pt>
                <c:pt idx="16541">
                  <c:v>10.247</c:v>
                </c:pt>
                <c:pt idx="16542">
                  <c:v>10.247</c:v>
                </c:pt>
                <c:pt idx="16543">
                  <c:v>10.148999999999999</c:v>
                </c:pt>
                <c:pt idx="16544">
                  <c:v>10.124000000000001</c:v>
                </c:pt>
                <c:pt idx="16545">
                  <c:v>10.148999999999999</c:v>
                </c:pt>
                <c:pt idx="16546">
                  <c:v>10.1</c:v>
                </c:pt>
                <c:pt idx="16547">
                  <c:v>9.9770000000000003</c:v>
                </c:pt>
                <c:pt idx="16548">
                  <c:v>9.952</c:v>
                </c:pt>
                <c:pt idx="16549">
                  <c:v>10.000999999999999</c:v>
                </c:pt>
                <c:pt idx="16550">
                  <c:v>10.1</c:v>
                </c:pt>
                <c:pt idx="16551">
                  <c:v>10.124000000000001</c:v>
                </c:pt>
                <c:pt idx="16552">
                  <c:v>10.074999999999999</c:v>
                </c:pt>
                <c:pt idx="16553">
                  <c:v>10.026</c:v>
                </c:pt>
                <c:pt idx="16554">
                  <c:v>10.026</c:v>
                </c:pt>
                <c:pt idx="16555">
                  <c:v>10.026</c:v>
                </c:pt>
                <c:pt idx="16556">
                  <c:v>10.026</c:v>
                </c:pt>
                <c:pt idx="16557">
                  <c:v>10.000999999999999</c:v>
                </c:pt>
                <c:pt idx="16558">
                  <c:v>10.026</c:v>
                </c:pt>
                <c:pt idx="16559">
                  <c:v>10.026</c:v>
                </c:pt>
                <c:pt idx="16560">
                  <c:v>10.000999999999999</c:v>
                </c:pt>
                <c:pt idx="16561">
                  <c:v>9.952</c:v>
                </c:pt>
                <c:pt idx="16562">
                  <c:v>9.952</c:v>
                </c:pt>
                <c:pt idx="16563">
                  <c:v>9.9280000000000008</c:v>
                </c:pt>
                <c:pt idx="16564">
                  <c:v>9.8789999999999996</c:v>
                </c:pt>
                <c:pt idx="16565">
                  <c:v>9.8539999999999992</c:v>
                </c:pt>
                <c:pt idx="16566">
                  <c:v>9.8290000000000006</c:v>
                </c:pt>
                <c:pt idx="16567">
                  <c:v>9.8290000000000006</c:v>
                </c:pt>
                <c:pt idx="16568">
                  <c:v>9.7799999999999994</c:v>
                </c:pt>
                <c:pt idx="16569">
                  <c:v>9.7799999999999994</c:v>
                </c:pt>
                <c:pt idx="16570">
                  <c:v>9.7560000000000002</c:v>
                </c:pt>
                <c:pt idx="16571">
                  <c:v>9.7799999999999994</c:v>
                </c:pt>
                <c:pt idx="16572">
                  <c:v>9.7799999999999994</c:v>
                </c:pt>
                <c:pt idx="16573">
                  <c:v>9.7799999999999994</c:v>
                </c:pt>
                <c:pt idx="16574">
                  <c:v>9.8049999999999997</c:v>
                </c:pt>
                <c:pt idx="16575">
                  <c:v>9.8290000000000006</c:v>
                </c:pt>
                <c:pt idx="16576">
                  <c:v>9.8290000000000006</c:v>
                </c:pt>
                <c:pt idx="16577">
                  <c:v>9.8049999999999997</c:v>
                </c:pt>
                <c:pt idx="16578">
                  <c:v>9.7799999999999994</c:v>
                </c:pt>
                <c:pt idx="16579">
                  <c:v>9.7560000000000002</c:v>
                </c:pt>
                <c:pt idx="16580">
                  <c:v>9.7560000000000002</c:v>
                </c:pt>
                <c:pt idx="16581">
                  <c:v>9.7309999999999999</c:v>
                </c:pt>
                <c:pt idx="16582">
                  <c:v>9.7309999999999999</c:v>
                </c:pt>
                <c:pt idx="16583">
                  <c:v>9.7560000000000002</c:v>
                </c:pt>
                <c:pt idx="16584">
                  <c:v>9.7799999999999994</c:v>
                </c:pt>
                <c:pt idx="16585">
                  <c:v>9.8049999999999997</c:v>
                </c:pt>
                <c:pt idx="16586">
                  <c:v>9.8290000000000006</c:v>
                </c:pt>
                <c:pt idx="16587">
                  <c:v>9.8290000000000006</c:v>
                </c:pt>
                <c:pt idx="16588">
                  <c:v>9.8290000000000006</c:v>
                </c:pt>
                <c:pt idx="16589">
                  <c:v>9.8290000000000006</c:v>
                </c:pt>
                <c:pt idx="16590">
                  <c:v>9.7799999999999994</c:v>
                </c:pt>
                <c:pt idx="16591">
                  <c:v>9.7799999999999994</c:v>
                </c:pt>
                <c:pt idx="16592">
                  <c:v>9.7799999999999994</c:v>
                </c:pt>
                <c:pt idx="16593">
                  <c:v>9.8049999999999997</c:v>
                </c:pt>
                <c:pt idx="16594">
                  <c:v>9.8049999999999997</c:v>
                </c:pt>
                <c:pt idx="16595">
                  <c:v>9.8049999999999997</c:v>
                </c:pt>
                <c:pt idx="16596">
                  <c:v>9.8290000000000006</c:v>
                </c:pt>
                <c:pt idx="16597">
                  <c:v>9.8290000000000006</c:v>
                </c:pt>
                <c:pt idx="16598">
                  <c:v>9.8789999999999996</c:v>
                </c:pt>
                <c:pt idx="16599">
                  <c:v>9.9280000000000008</c:v>
                </c:pt>
                <c:pt idx="16600">
                  <c:v>9.9280000000000008</c:v>
                </c:pt>
                <c:pt idx="16601">
                  <c:v>9.9280000000000008</c:v>
                </c:pt>
                <c:pt idx="16602">
                  <c:v>9.8789999999999996</c:v>
                </c:pt>
                <c:pt idx="16603">
                  <c:v>9.9280000000000008</c:v>
                </c:pt>
                <c:pt idx="16604">
                  <c:v>9.9770000000000003</c:v>
                </c:pt>
                <c:pt idx="16605">
                  <c:v>9.9280000000000008</c:v>
                </c:pt>
                <c:pt idx="16606">
                  <c:v>9.9280000000000008</c:v>
                </c:pt>
                <c:pt idx="16607">
                  <c:v>9.952</c:v>
                </c:pt>
                <c:pt idx="16608">
                  <c:v>10.051</c:v>
                </c:pt>
                <c:pt idx="16609">
                  <c:v>10.173</c:v>
                </c:pt>
                <c:pt idx="16610">
                  <c:v>10.124000000000001</c:v>
                </c:pt>
                <c:pt idx="16611">
                  <c:v>10.074999999999999</c:v>
                </c:pt>
                <c:pt idx="16612">
                  <c:v>10.1</c:v>
                </c:pt>
                <c:pt idx="16613">
                  <c:v>10.198</c:v>
                </c:pt>
                <c:pt idx="16614">
                  <c:v>10.222</c:v>
                </c:pt>
                <c:pt idx="16615">
                  <c:v>10.295999999999999</c:v>
                </c:pt>
                <c:pt idx="16616">
                  <c:v>10.32</c:v>
                </c:pt>
                <c:pt idx="16617">
                  <c:v>10.369</c:v>
                </c:pt>
                <c:pt idx="16618">
                  <c:v>10.417999999999999</c:v>
                </c:pt>
                <c:pt idx="16619">
                  <c:v>10.467000000000001</c:v>
                </c:pt>
                <c:pt idx="16620">
                  <c:v>10.492000000000001</c:v>
                </c:pt>
                <c:pt idx="16621">
                  <c:v>10.541</c:v>
                </c:pt>
                <c:pt idx="16622">
                  <c:v>10.59</c:v>
                </c:pt>
                <c:pt idx="16623">
                  <c:v>10.565</c:v>
                </c:pt>
                <c:pt idx="16624">
                  <c:v>10.565</c:v>
                </c:pt>
                <c:pt idx="16625">
                  <c:v>10.492000000000001</c:v>
                </c:pt>
                <c:pt idx="16626">
                  <c:v>10.467000000000001</c:v>
                </c:pt>
                <c:pt idx="16627">
                  <c:v>10.369</c:v>
                </c:pt>
                <c:pt idx="16628">
                  <c:v>10.417999999999999</c:v>
                </c:pt>
                <c:pt idx="16629">
                  <c:v>10.443</c:v>
                </c:pt>
                <c:pt idx="16630">
                  <c:v>10.417999999999999</c:v>
                </c:pt>
                <c:pt idx="16631">
                  <c:v>10.394</c:v>
                </c:pt>
                <c:pt idx="16632">
                  <c:v>10.345000000000001</c:v>
                </c:pt>
                <c:pt idx="16633">
                  <c:v>10.369</c:v>
                </c:pt>
                <c:pt idx="16634">
                  <c:v>10.369</c:v>
                </c:pt>
                <c:pt idx="16635">
                  <c:v>10.32</c:v>
                </c:pt>
                <c:pt idx="16636">
                  <c:v>10.271000000000001</c:v>
                </c:pt>
                <c:pt idx="16637">
                  <c:v>10.222</c:v>
                </c:pt>
                <c:pt idx="16638">
                  <c:v>10.222</c:v>
                </c:pt>
                <c:pt idx="16639">
                  <c:v>10.222</c:v>
                </c:pt>
                <c:pt idx="16640">
                  <c:v>10.222</c:v>
                </c:pt>
                <c:pt idx="16641">
                  <c:v>10.173</c:v>
                </c:pt>
                <c:pt idx="16642">
                  <c:v>10.124000000000001</c:v>
                </c:pt>
                <c:pt idx="16643">
                  <c:v>10.124000000000001</c:v>
                </c:pt>
                <c:pt idx="16644">
                  <c:v>10.124000000000001</c:v>
                </c:pt>
                <c:pt idx="16645">
                  <c:v>10.124000000000001</c:v>
                </c:pt>
                <c:pt idx="16646">
                  <c:v>10.1</c:v>
                </c:pt>
                <c:pt idx="16647">
                  <c:v>10.026</c:v>
                </c:pt>
                <c:pt idx="16648">
                  <c:v>9.9770000000000003</c:v>
                </c:pt>
                <c:pt idx="16649">
                  <c:v>10.000999999999999</c:v>
                </c:pt>
                <c:pt idx="16650">
                  <c:v>10.026</c:v>
                </c:pt>
                <c:pt idx="16651">
                  <c:v>10.026</c:v>
                </c:pt>
                <c:pt idx="16652">
                  <c:v>9.9770000000000003</c:v>
                </c:pt>
                <c:pt idx="16653">
                  <c:v>9.9770000000000003</c:v>
                </c:pt>
                <c:pt idx="16654">
                  <c:v>9.9770000000000003</c:v>
                </c:pt>
                <c:pt idx="16655">
                  <c:v>9.952</c:v>
                </c:pt>
                <c:pt idx="16656">
                  <c:v>9.9280000000000008</c:v>
                </c:pt>
                <c:pt idx="16657">
                  <c:v>9.9280000000000008</c:v>
                </c:pt>
                <c:pt idx="16658">
                  <c:v>9.9280000000000008</c:v>
                </c:pt>
                <c:pt idx="16659">
                  <c:v>9.952</c:v>
                </c:pt>
                <c:pt idx="16660">
                  <c:v>9.9030000000000005</c:v>
                </c:pt>
                <c:pt idx="16661">
                  <c:v>9.8789999999999996</c:v>
                </c:pt>
                <c:pt idx="16662">
                  <c:v>9.8789999999999996</c:v>
                </c:pt>
                <c:pt idx="16663">
                  <c:v>9.8539999999999992</c:v>
                </c:pt>
                <c:pt idx="16664">
                  <c:v>9.8539999999999992</c:v>
                </c:pt>
                <c:pt idx="16665">
                  <c:v>9.8290000000000006</c:v>
                </c:pt>
                <c:pt idx="16666">
                  <c:v>9.7799999999999994</c:v>
                </c:pt>
                <c:pt idx="16667">
                  <c:v>9.7799999999999994</c:v>
                </c:pt>
                <c:pt idx="16668">
                  <c:v>9.7799999999999994</c:v>
                </c:pt>
                <c:pt idx="16669">
                  <c:v>9.7560000000000002</c:v>
                </c:pt>
                <c:pt idx="16670">
                  <c:v>9.7560000000000002</c:v>
                </c:pt>
                <c:pt idx="16671">
                  <c:v>9.7309999999999999</c:v>
                </c:pt>
                <c:pt idx="16672">
                  <c:v>9.7309999999999999</c:v>
                </c:pt>
                <c:pt idx="16673">
                  <c:v>9.7309999999999999</c:v>
                </c:pt>
                <c:pt idx="16674">
                  <c:v>9.7059999999999995</c:v>
                </c:pt>
                <c:pt idx="16675">
                  <c:v>9.6820000000000004</c:v>
                </c:pt>
                <c:pt idx="16676">
                  <c:v>9.6820000000000004</c:v>
                </c:pt>
                <c:pt idx="16677">
                  <c:v>9.6820000000000004</c:v>
                </c:pt>
                <c:pt idx="16678">
                  <c:v>9.657</c:v>
                </c:pt>
                <c:pt idx="16679">
                  <c:v>9.657</c:v>
                </c:pt>
                <c:pt idx="16680">
                  <c:v>9.657</c:v>
                </c:pt>
                <c:pt idx="16681">
                  <c:v>9.657</c:v>
                </c:pt>
                <c:pt idx="16682">
                  <c:v>9.657</c:v>
                </c:pt>
                <c:pt idx="16683">
                  <c:v>9.657</c:v>
                </c:pt>
                <c:pt idx="16684">
                  <c:v>9.657</c:v>
                </c:pt>
                <c:pt idx="16685">
                  <c:v>9.6820000000000004</c:v>
                </c:pt>
                <c:pt idx="16686">
                  <c:v>9.7059999999999995</c:v>
                </c:pt>
                <c:pt idx="16687">
                  <c:v>9.7309999999999999</c:v>
                </c:pt>
                <c:pt idx="16688">
                  <c:v>9.7309999999999999</c:v>
                </c:pt>
                <c:pt idx="16689">
                  <c:v>10.614000000000001</c:v>
                </c:pt>
                <c:pt idx="16690">
                  <c:v>11.516</c:v>
                </c:pt>
                <c:pt idx="16691">
                  <c:v>12.122</c:v>
                </c:pt>
                <c:pt idx="16692">
                  <c:v>12.582000000000001</c:v>
                </c:pt>
                <c:pt idx="16693">
                  <c:v>12.992000000000001</c:v>
                </c:pt>
                <c:pt idx="16694">
                  <c:v>13.329000000000001</c:v>
                </c:pt>
                <c:pt idx="16695">
                  <c:v>13.641999999999999</c:v>
                </c:pt>
                <c:pt idx="16696">
                  <c:v>13.906000000000001</c:v>
                </c:pt>
                <c:pt idx="16697">
                  <c:v>14.242000000000001</c:v>
                </c:pt>
                <c:pt idx="16698">
                  <c:v>14.457000000000001</c:v>
                </c:pt>
                <c:pt idx="16699">
                  <c:v>14.385</c:v>
                </c:pt>
                <c:pt idx="16700">
                  <c:v>14.29</c:v>
                </c:pt>
                <c:pt idx="16701">
                  <c:v>14.194000000000001</c:v>
                </c:pt>
                <c:pt idx="16702">
                  <c:v>14.05</c:v>
                </c:pt>
                <c:pt idx="16703">
                  <c:v>13.834</c:v>
                </c:pt>
                <c:pt idx="16704">
                  <c:v>13.641999999999999</c:v>
                </c:pt>
                <c:pt idx="16705">
                  <c:v>13.522</c:v>
                </c:pt>
                <c:pt idx="16706">
                  <c:v>13.209</c:v>
                </c:pt>
                <c:pt idx="16707">
                  <c:v>13.112</c:v>
                </c:pt>
                <c:pt idx="16708">
                  <c:v>13.064</c:v>
                </c:pt>
                <c:pt idx="16709">
                  <c:v>13.04</c:v>
                </c:pt>
                <c:pt idx="16710">
                  <c:v>12.896000000000001</c:v>
                </c:pt>
                <c:pt idx="16711">
                  <c:v>12.823</c:v>
                </c:pt>
                <c:pt idx="16712">
                  <c:v>12.750999999999999</c:v>
                </c:pt>
                <c:pt idx="16713">
                  <c:v>12.63</c:v>
                </c:pt>
                <c:pt idx="16714">
                  <c:v>12.484999999999999</c:v>
                </c:pt>
                <c:pt idx="16715">
                  <c:v>12.558</c:v>
                </c:pt>
                <c:pt idx="16716">
                  <c:v>12.509</c:v>
                </c:pt>
                <c:pt idx="16717">
                  <c:v>12.534000000000001</c:v>
                </c:pt>
                <c:pt idx="16718">
                  <c:v>12.364000000000001</c:v>
                </c:pt>
                <c:pt idx="16719">
                  <c:v>12.170999999999999</c:v>
                </c:pt>
                <c:pt idx="16720">
                  <c:v>12.074</c:v>
                </c:pt>
                <c:pt idx="16721">
                  <c:v>12.195</c:v>
                </c:pt>
                <c:pt idx="16722">
                  <c:v>12.195</c:v>
                </c:pt>
                <c:pt idx="16723">
                  <c:v>12.074</c:v>
                </c:pt>
                <c:pt idx="16724">
                  <c:v>11.856</c:v>
                </c:pt>
                <c:pt idx="16725">
                  <c:v>11.662000000000001</c:v>
                </c:pt>
                <c:pt idx="16726">
                  <c:v>11.492000000000001</c:v>
                </c:pt>
                <c:pt idx="16727">
                  <c:v>11.346</c:v>
                </c:pt>
                <c:pt idx="16728">
                  <c:v>11.321</c:v>
                </c:pt>
                <c:pt idx="16729">
                  <c:v>11.346</c:v>
                </c:pt>
                <c:pt idx="16730">
                  <c:v>11.297000000000001</c:v>
                </c:pt>
                <c:pt idx="16731">
                  <c:v>11.151</c:v>
                </c:pt>
                <c:pt idx="16732">
                  <c:v>11.102</c:v>
                </c:pt>
                <c:pt idx="16733">
                  <c:v>11.151</c:v>
                </c:pt>
                <c:pt idx="16734">
                  <c:v>11.224</c:v>
                </c:pt>
                <c:pt idx="16735">
                  <c:v>11.151</c:v>
                </c:pt>
                <c:pt idx="16736">
                  <c:v>11.077999999999999</c:v>
                </c:pt>
                <c:pt idx="16737">
                  <c:v>11.005000000000001</c:v>
                </c:pt>
                <c:pt idx="16738">
                  <c:v>10.956</c:v>
                </c:pt>
                <c:pt idx="16739">
                  <c:v>10.907</c:v>
                </c:pt>
                <c:pt idx="16740">
                  <c:v>10.882999999999999</c:v>
                </c:pt>
                <c:pt idx="16741">
                  <c:v>10.834</c:v>
                </c:pt>
                <c:pt idx="16742">
                  <c:v>10.785</c:v>
                </c:pt>
                <c:pt idx="16743">
                  <c:v>10.736000000000001</c:v>
                </c:pt>
                <c:pt idx="16744">
                  <c:v>10.663</c:v>
                </c:pt>
                <c:pt idx="16745">
                  <c:v>10.638</c:v>
                </c:pt>
                <c:pt idx="16746">
                  <c:v>10.614000000000001</c:v>
                </c:pt>
                <c:pt idx="16747">
                  <c:v>10.565</c:v>
                </c:pt>
                <c:pt idx="16748">
                  <c:v>10.492000000000001</c:v>
                </c:pt>
                <c:pt idx="16749">
                  <c:v>10.467000000000001</c:v>
                </c:pt>
                <c:pt idx="16750">
                  <c:v>10.417999999999999</c:v>
                </c:pt>
                <c:pt idx="16751">
                  <c:v>10.394</c:v>
                </c:pt>
                <c:pt idx="16752">
                  <c:v>10.369</c:v>
                </c:pt>
                <c:pt idx="16753">
                  <c:v>10.345000000000001</c:v>
                </c:pt>
                <c:pt idx="16754">
                  <c:v>10.32</c:v>
                </c:pt>
                <c:pt idx="16755">
                  <c:v>10.295999999999999</c:v>
                </c:pt>
                <c:pt idx="16756">
                  <c:v>10.247</c:v>
                </c:pt>
                <c:pt idx="16757">
                  <c:v>10.222</c:v>
                </c:pt>
                <c:pt idx="16758">
                  <c:v>10.222</c:v>
                </c:pt>
                <c:pt idx="16759">
                  <c:v>10.173</c:v>
                </c:pt>
                <c:pt idx="16760">
                  <c:v>10.148999999999999</c:v>
                </c:pt>
                <c:pt idx="16761">
                  <c:v>10.148999999999999</c:v>
                </c:pt>
                <c:pt idx="16762">
                  <c:v>10.124000000000001</c:v>
                </c:pt>
                <c:pt idx="16763">
                  <c:v>10.124000000000001</c:v>
                </c:pt>
                <c:pt idx="16764">
                  <c:v>10.1</c:v>
                </c:pt>
                <c:pt idx="16765">
                  <c:v>10.074999999999999</c:v>
                </c:pt>
                <c:pt idx="16766">
                  <c:v>10.051</c:v>
                </c:pt>
                <c:pt idx="16767">
                  <c:v>10.051</c:v>
                </c:pt>
                <c:pt idx="16768">
                  <c:v>10.026</c:v>
                </c:pt>
                <c:pt idx="16769">
                  <c:v>10.026</c:v>
                </c:pt>
                <c:pt idx="16770">
                  <c:v>10.026</c:v>
                </c:pt>
                <c:pt idx="16771">
                  <c:v>10.000999999999999</c:v>
                </c:pt>
                <c:pt idx="16772">
                  <c:v>9.9770000000000003</c:v>
                </c:pt>
                <c:pt idx="16773">
                  <c:v>9.952</c:v>
                </c:pt>
                <c:pt idx="16774">
                  <c:v>9.952</c:v>
                </c:pt>
                <c:pt idx="16775">
                  <c:v>9.9280000000000008</c:v>
                </c:pt>
                <c:pt idx="16776">
                  <c:v>9.9280000000000008</c:v>
                </c:pt>
                <c:pt idx="16777">
                  <c:v>9.9280000000000008</c:v>
                </c:pt>
                <c:pt idx="16778">
                  <c:v>9.9030000000000005</c:v>
                </c:pt>
                <c:pt idx="16779">
                  <c:v>9.8789999999999996</c:v>
                </c:pt>
                <c:pt idx="16780">
                  <c:v>9.9030000000000005</c:v>
                </c:pt>
                <c:pt idx="16781">
                  <c:v>9.9030000000000005</c:v>
                </c:pt>
                <c:pt idx="16782">
                  <c:v>9.9030000000000005</c:v>
                </c:pt>
                <c:pt idx="16783">
                  <c:v>9.9280000000000008</c:v>
                </c:pt>
                <c:pt idx="16784">
                  <c:v>9.952</c:v>
                </c:pt>
                <c:pt idx="16785">
                  <c:v>9.9770000000000003</c:v>
                </c:pt>
                <c:pt idx="16786">
                  <c:v>10.051</c:v>
                </c:pt>
                <c:pt idx="16787">
                  <c:v>10.124000000000001</c:v>
                </c:pt>
                <c:pt idx="16788">
                  <c:v>10.173</c:v>
                </c:pt>
                <c:pt idx="16789">
                  <c:v>10.222</c:v>
                </c:pt>
                <c:pt idx="16790">
                  <c:v>10.295999999999999</c:v>
                </c:pt>
                <c:pt idx="16791">
                  <c:v>10.345000000000001</c:v>
                </c:pt>
                <c:pt idx="16792">
                  <c:v>10.443</c:v>
                </c:pt>
                <c:pt idx="16793">
                  <c:v>10.467000000000001</c:v>
                </c:pt>
                <c:pt idx="16794">
                  <c:v>10.516</c:v>
                </c:pt>
                <c:pt idx="16795">
                  <c:v>10.565</c:v>
                </c:pt>
                <c:pt idx="16796">
                  <c:v>10.614000000000001</c:v>
                </c:pt>
                <c:pt idx="16797">
                  <c:v>10.663</c:v>
                </c:pt>
                <c:pt idx="16798">
                  <c:v>10.760999999999999</c:v>
                </c:pt>
                <c:pt idx="16799">
                  <c:v>10.785</c:v>
                </c:pt>
                <c:pt idx="16800">
                  <c:v>10.785</c:v>
                </c:pt>
                <c:pt idx="16801">
                  <c:v>10.736000000000001</c:v>
                </c:pt>
                <c:pt idx="16802">
                  <c:v>10.712</c:v>
                </c:pt>
                <c:pt idx="16803">
                  <c:v>10.785</c:v>
                </c:pt>
                <c:pt idx="16804">
                  <c:v>10.834</c:v>
                </c:pt>
                <c:pt idx="16805">
                  <c:v>10.858000000000001</c:v>
                </c:pt>
                <c:pt idx="16806">
                  <c:v>10.81</c:v>
                </c:pt>
                <c:pt idx="16807">
                  <c:v>10.712</c:v>
                </c:pt>
                <c:pt idx="16808">
                  <c:v>10.81</c:v>
                </c:pt>
                <c:pt idx="16809">
                  <c:v>10.882999999999999</c:v>
                </c:pt>
                <c:pt idx="16810">
                  <c:v>10.932</c:v>
                </c:pt>
                <c:pt idx="16811">
                  <c:v>10.907</c:v>
                </c:pt>
                <c:pt idx="16812">
                  <c:v>10.882999999999999</c:v>
                </c:pt>
                <c:pt idx="16813">
                  <c:v>10.907</c:v>
                </c:pt>
                <c:pt idx="16814">
                  <c:v>10.956</c:v>
                </c:pt>
                <c:pt idx="16815">
                  <c:v>10.907</c:v>
                </c:pt>
                <c:pt idx="16816">
                  <c:v>10.882999999999999</c:v>
                </c:pt>
                <c:pt idx="16817">
                  <c:v>10.882999999999999</c:v>
                </c:pt>
                <c:pt idx="16818">
                  <c:v>10.858000000000001</c:v>
                </c:pt>
                <c:pt idx="16819">
                  <c:v>10.834</c:v>
                </c:pt>
                <c:pt idx="16820">
                  <c:v>10.81</c:v>
                </c:pt>
                <c:pt idx="16821">
                  <c:v>10.785</c:v>
                </c:pt>
                <c:pt idx="16822">
                  <c:v>10.81</c:v>
                </c:pt>
                <c:pt idx="16823">
                  <c:v>10.760999999999999</c:v>
                </c:pt>
                <c:pt idx="16824">
                  <c:v>10.686999999999999</c:v>
                </c:pt>
                <c:pt idx="16825">
                  <c:v>10.638</c:v>
                </c:pt>
                <c:pt idx="16826">
                  <c:v>10.614000000000001</c:v>
                </c:pt>
                <c:pt idx="16827">
                  <c:v>10.565</c:v>
                </c:pt>
                <c:pt idx="16828">
                  <c:v>10.541</c:v>
                </c:pt>
                <c:pt idx="16829">
                  <c:v>10.492000000000001</c:v>
                </c:pt>
                <c:pt idx="16830">
                  <c:v>10.417999999999999</c:v>
                </c:pt>
                <c:pt idx="16831">
                  <c:v>10.394</c:v>
                </c:pt>
                <c:pt idx="16832">
                  <c:v>10.345000000000001</c:v>
                </c:pt>
                <c:pt idx="16833">
                  <c:v>10.295999999999999</c:v>
                </c:pt>
                <c:pt idx="16834">
                  <c:v>10.295999999999999</c:v>
                </c:pt>
                <c:pt idx="16835">
                  <c:v>10.271000000000001</c:v>
                </c:pt>
                <c:pt idx="16836">
                  <c:v>10.247</c:v>
                </c:pt>
                <c:pt idx="16837">
                  <c:v>10.198</c:v>
                </c:pt>
                <c:pt idx="16838">
                  <c:v>10.173</c:v>
                </c:pt>
                <c:pt idx="16839">
                  <c:v>10.173</c:v>
                </c:pt>
                <c:pt idx="16840">
                  <c:v>10.148999999999999</c:v>
                </c:pt>
                <c:pt idx="16841">
                  <c:v>10.124000000000001</c:v>
                </c:pt>
                <c:pt idx="16842">
                  <c:v>10.124000000000001</c:v>
                </c:pt>
                <c:pt idx="16843">
                  <c:v>10.051</c:v>
                </c:pt>
                <c:pt idx="16844">
                  <c:v>10.000999999999999</c:v>
                </c:pt>
                <c:pt idx="16845">
                  <c:v>9.9770000000000003</c:v>
                </c:pt>
                <c:pt idx="16846">
                  <c:v>9.9770000000000003</c:v>
                </c:pt>
                <c:pt idx="16847">
                  <c:v>9.9770000000000003</c:v>
                </c:pt>
                <c:pt idx="16848">
                  <c:v>9.952</c:v>
                </c:pt>
                <c:pt idx="16849">
                  <c:v>9.9280000000000008</c:v>
                </c:pt>
                <c:pt idx="16850">
                  <c:v>9.9280000000000008</c:v>
                </c:pt>
                <c:pt idx="16851">
                  <c:v>9.9280000000000008</c:v>
                </c:pt>
                <c:pt idx="16852">
                  <c:v>9.9030000000000005</c:v>
                </c:pt>
                <c:pt idx="16853">
                  <c:v>9.8789999999999996</c:v>
                </c:pt>
                <c:pt idx="16854">
                  <c:v>9.8539999999999992</c:v>
                </c:pt>
                <c:pt idx="16855">
                  <c:v>9.8539999999999992</c:v>
                </c:pt>
                <c:pt idx="16856">
                  <c:v>9.8539999999999992</c:v>
                </c:pt>
                <c:pt idx="16857">
                  <c:v>9.8290000000000006</c:v>
                </c:pt>
                <c:pt idx="16858">
                  <c:v>9.8290000000000006</c:v>
                </c:pt>
                <c:pt idx="16859">
                  <c:v>9.8290000000000006</c:v>
                </c:pt>
                <c:pt idx="16860">
                  <c:v>9.8049999999999997</c:v>
                </c:pt>
                <c:pt idx="16861">
                  <c:v>9.8049999999999997</c:v>
                </c:pt>
                <c:pt idx="16862">
                  <c:v>9.8049999999999997</c:v>
                </c:pt>
                <c:pt idx="16863">
                  <c:v>9.7799999999999994</c:v>
                </c:pt>
                <c:pt idx="16864">
                  <c:v>9.7799999999999994</c:v>
                </c:pt>
                <c:pt idx="16865">
                  <c:v>9.7799999999999994</c:v>
                </c:pt>
                <c:pt idx="16866">
                  <c:v>9.7799999999999994</c:v>
                </c:pt>
                <c:pt idx="16867">
                  <c:v>9.7560000000000002</c:v>
                </c:pt>
                <c:pt idx="16868">
                  <c:v>9.7560000000000002</c:v>
                </c:pt>
                <c:pt idx="16869">
                  <c:v>9.7560000000000002</c:v>
                </c:pt>
                <c:pt idx="16870">
                  <c:v>9.7560000000000002</c:v>
                </c:pt>
                <c:pt idx="16871">
                  <c:v>9.7560000000000002</c:v>
                </c:pt>
                <c:pt idx="16872">
                  <c:v>9.7560000000000002</c:v>
                </c:pt>
                <c:pt idx="16873">
                  <c:v>9.7799999999999994</c:v>
                </c:pt>
                <c:pt idx="16874">
                  <c:v>9.7560000000000002</c:v>
                </c:pt>
                <c:pt idx="16875">
                  <c:v>9.7560000000000002</c:v>
                </c:pt>
                <c:pt idx="16876">
                  <c:v>9.7560000000000002</c:v>
                </c:pt>
                <c:pt idx="16877">
                  <c:v>9.7560000000000002</c:v>
                </c:pt>
                <c:pt idx="16878">
                  <c:v>9.7799999999999994</c:v>
                </c:pt>
                <c:pt idx="16879">
                  <c:v>9.7799999999999994</c:v>
                </c:pt>
                <c:pt idx="16880">
                  <c:v>9.8049999999999997</c:v>
                </c:pt>
                <c:pt idx="16881">
                  <c:v>9.8539999999999992</c:v>
                </c:pt>
                <c:pt idx="16882">
                  <c:v>9.9280000000000008</c:v>
                </c:pt>
                <c:pt idx="16883">
                  <c:v>10.000999999999999</c:v>
                </c:pt>
                <c:pt idx="16884">
                  <c:v>10.074999999999999</c:v>
                </c:pt>
                <c:pt idx="16885">
                  <c:v>10.124000000000001</c:v>
                </c:pt>
                <c:pt idx="16886">
                  <c:v>10.173</c:v>
                </c:pt>
                <c:pt idx="16887">
                  <c:v>10.222</c:v>
                </c:pt>
                <c:pt idx="16888">
                  <c:v>10.271000000000001</c:v>
                </c:pt>
                <c:pt idx="16889">
                  <c:v>10.32</c:v>
                </c:pt>
                <c:pt idx="16890">
                  <c:v>10.369</c:v>
                </c:pt>
                <c:pt idx="16891">
                  <c:v>10.417999999999999</c:v>
                </c:pt>
                <c:pt idx="16892">
                  <c:v>10.467000000000001</c:v>
                </c:pt>
                <c:pt idx="16893">
                  <c:v>10.516</c:v>
                </c:pt>
                <c:pt idx="16894">
                  <c:v>10.565</c:v>
                </c:pt>
                <c:pt idx="16895">
                  <c:v>10.614000000000001</c:v>
                </c:pt>
                <c:pt idx="16896">
                  <c:v>10.663</c:v>
                </c:pt>
                <c:pt idx="16897">
                  <c:v>10.712</c:v>
                </c:pt>
                <c:pt idx="16898">
                  <c:v>10.736000000000001</c:v>
                </c:pt>
                <c:pt idx="16899">
                  <c:v>10.785</c:v>
                </c:pt>
                <c:pt idx="16900">
                  <c:v>10.81</c:v>
                </c:pt>
                <c:pt idx="16901">
                  <c:v>10.785</c:v>
                </c:pt>
                <c:pt idx="16902">
                  <c:v>10.760999999999999</c:v>
                </c:pt>
                <c:pt idx="16903">
                  <c:v>10.760999999999999</c:v>
                </c:pt>
                <c:pt idx="16904">
                  <c:v>10.81</c:v>
                </c:pt>
                <c:pt idx="16905">
                  <c:v>10.858000000000001</c:v>
                </c:pt>
                <c:pt idx="16906">
                  <c:v>10.907</c:v>
                </c:pt>
                <c:pt idx="16907">
                  <c:v>10.932</c:v>
                </c:pt>
                <c:pt idx="16908">
                  <c:v>10.907</c:v>
                </c:pt>
                <c:pt idx="16909">
                  <c:v>10.858000000000001</c:v>
                </c:pt>
                <c:pt idx="16910">
                  <c:v>10.858000000000001</c:v>
                </c:pt>
                <c:pt idx="16911">
                  <c:v>10.882999999999999</c:v>
                </c:pt>
                <c:pt idx="16912">
                  <c:v>10.907</c:v>
                </c:pt>
                <c:pt idx="16913">
                  <c:v>10.882999999999999</c:v>
                </c:pt>
                <c:pt idx="16914">
                  <c:v>10.858000000000001</c:v>
                </c:pt>
                <c:pt idx="16915">
                  <c:v>10.760999999999999</c:v>
                </c:pt>
                <c:pt idx="16916">
                  <c:v>10.760999999999999</c:v>
                </c:pt>
                <c:pt idx="16917">
                  <c:v>10.760999999999999</c:v>
                </c:pt>
                <c:pt idx="16918">
                  <c:v>10.760999999999999</c:v>
                </c:pt>
                <c:pt idx="16919">
                  <c:v>10.760999999999999</c:v>
                </c:pt>
                <c:pt idx="16920">
                  <c:v>10.712</c:v>
                </c:pt>
                <c:pt idx="16921">
                  <c:v>10.638</c:v>
                </c:pt>
                <c:pt idx="16922">
                  <c:v>10.59</c:v>
                </c:pt>
                <c:pt idx="16923">
                  <c:v>10.541</c:v>
                </c:pt>
                <c:pt idx="16924">
                  <c:v>10.492000000000001</c:v>
                </c:pt>
                <c:pt idx="16925">
                  <c:v>10.492000000000001</c:v>
                </c:pt>
                <c:pt idx="16926">
                  <c:v>10.443</c:v>
                </c:pt>
                <c:pt idx="16927">
                  <c:v>10.394</c:v>
                </c:pt>
                <c:pt idx="16928">
                  <c:v>10.369</c:v>
                </c:pt>
                <c:pt idx="16929">
                  <c:v>10.369</c:v>
                </c:pt>
                <c:pt idx="16930">
                  <c:v>10.345000000000001</c:v>
                </c:pt>
                <c:pt idx="16931">
                  <c:v>10.271000000000001</c:v>
                </c:pt>
                <c:pt idx="16932">
                  <c:v>10.271000000000001</c:v>
                </c:pt>
                <c:pt idx="16933">
                  <c:v>10.271000000000001</c:v>
                </c:pt>
                <c:pt idx="16934">
                  <c:v>10.271000000000001</c:v>
                </c:pt>
                <c:pt idx="16935">
                  <c:v>10.295999999999999</c:v>
                </c:pt>
                <c:pt idx="16936">
                  <c:v>10.295999999999999</c:v>
                </c:pt>
                <c:pt idx="16937">
                  <c:v>10.247</c:v>
                </c:pt>
                <c:pt idx="16938">
                  <c:v>10.173</c:v>
                </c:pt>
                <c:pt idx="16939">
                  <c:v>10.124000000000001</c:v>
                </c:pt>
                <c:pt idx="16940">
                  <c:v>10.124000000000001</c:v>
                </c:pt>
                <c:pt idx="16941">
                  <c:v>10.124000000000001</c:v>
                </c:pt>
                <c:pt idx="16942">
                  <c:v>10.1</c:v>
                </c:pt>
                <c:pt idx="16943">
                  <c:v>10.074999999999999</c:v>
                </c:pt>
                <c:pt idx="16944">
                  <c:v>10.051</c:v>
                </c:pt>
                <c:pt idx="16945">
                  <c:v>10.051</c:v>
                </c:pt>
                <c:pt idx="16946">
                  <c:v>10.026</c:v>
                </c:pt>
                <c:pt idx="16947">
                  <c:v>9.9770000000000003</c:v>
                </c:pt>
                <c:pt idx="16948">
                  <c:v>9.9770000000000003</c:v>
                </c:pt>
                <c:pt idx="16949">
                  <c:v>9.9280000000000008</c:v>
                </c:pt>
                <c:pt idx="16950">
                  <c:v>9.9280000000000008</c:v>
                </c:pt>
                <c:pt idx="16951">
                  <c:v>9.9280000000000008</c:v>
                </c:pt>
                <c:pt idx="16952">
                  <c:v>9.9030000000000005</c:v>
                </c:pt>
                <c:pt idx="16953">
                  <c:v>9.8789999999999996</c:v>
                </c:pt>
                <c:pt idx="16954">
                  <c:v>9.8789999999999996</c:v>
                </c:pt>
                <c:pt idx="16955">
                  <c:v>9.8789999999999996</c:v>
                </c:pt>
                <c:pt idx="16956">
                  <c:v>9.8789999999999996</c:v>
                </c:pt>
                <c:pt idx="16957">
                  <c:v>9.8539999999999992</c:v>
                </c:pt>
                <c:pt idx="16958">
                  <c:v>9.8539999999999992</c:v>
                </c:pt>
                <c:pt idx="16959">
                  <c:v>9.8290000000000006</c:v>
                </c:pt>
                <c:pt idx="16960">
                  <c:v>9.8290000000000006</c:v>
                </c:pt>
                <c:pt idx="16961">
                  <c:v>9.8290000000000006</c:v>
                </c:pt>
                <c:pt idx="16962">
                  <c:v>9.8290000000000006</c:v>
                </c:pt>
                <c:pt idx="16963">
                  <c:v>9.8049999999999997</c:v>
                </c:pt>
                <c:pt idx="16964">
                  <c:v>9.8049999999999997</c:v>
                </c:pt>
                <c:pt idx="16965">
                  <c:v>9.8049999999999997</c:v>
                </c:pt>
                <c:pt idx="16966">
                  <c:v>9.8049999999999997</c:v>
                </c:pt>
                <c:pt idx="16967">
                  <c:v>9.7799999999999994</c:v>
                </c:pt>
                <c:pt idx="16968">
                  <c:v>9.7799999999999994</c:v>
                </c:pt>
                <c:pt idx="16969">
                  <c:v>9.7799999999999994</c:v>
                </c:pt>
                <c:pt idx="16970">
                  <c:v>9.7799999999999994</c:v>
                </c:pt>
                <c:pt idx="16971">
                  <c:v>9.7799999999999994</c:v>
                </c:pt>
                <c:pt idx="16972">
                  <c:v>9.7799999999999994</c:v>
                </c:pt>
                <c:pt idx="16973">
                  <c:v>9.7799999999999994</c:v>
                </c:pt>
                <c:pt idx="16974">
                  <c:v>9.7799999999999994</c:v>
                </c:pt>
                <c:pt idx="16975">
                  <c:v>9.8049999999999997</c:v>
                </c:pt>
                <c:pt idx="16976">
                  <c:v>9.8290000000000006</c:v>
                </c:pt>
                <c:pt idx="16977">
                  <c:v>9.8789999999999996</c:v>
                </c:pt>
                <c:pt idx="16978">
                  <c:v>9.9280000000000008</c:v>
                </c:pt>
                <c:pt idx="16979">
                  <c:v>10.026</c:v>
                </c:pt>
                <c:pt idx="16980">
                  <c:v>10.074999999999999</c:v>
                </c:pt>
                <c:pt idx="16981">
                  <c:v>10.148999999999999</c:v>
                </c:pt>
                <c:pt idx="16982">
                  <c:v>10.222</c:v>
                </c:pt>
                <c:pt idx="16983">
                  <c:v>10.247</c:v>
                </c:pt>
                <c:pt idx="16984">
                  <c:v>10.271000000000001</c:v>
                </c:pt>
                <c:pt idx="16985">
                  <c:v>10.32</c:v>
                </c:pt>
                <c:pt idx="16986">
                  <c:v>10.369</c:v>
                </c:pt>
                <c:pt idx="16987">
                  <c:v>10.443</c:v>
                </c:pt>
                <c:pt idx="16988">
                  <c:v>10.492000000000001</c:v>
                </c:pt>
                <c:pt idx="16989">
                  <c:v>10.541</c:v>
                </c:pt>
                <c:pt idx="16990">
                  <c:v>10.59</c:v>
                </c:pt>
                <c:pt idx="16991">
                  <c:v>10.614000000000001</c:v>
                </c:pt>
                <c:pt idx="16992">
                  <c:v>10.663</c:v>
                </c:pt>
                <c:pt idx="16993">
                  <c:v>10.712</c:v>
                </c:pt>
                <c:pt idx="16994">
                  <c:v>10.760999999999999</c:v>
                </c:pt>
                <c:pt idx="16995">
                  <c:v>10.81</c:v>
                </c:pt>
                <c:pt idx="16996">
                  <c:v>10.834</c:v>
                </c:pt>
                <c:pt idx="16997">
                  <c:v>10.858000000000001</c:v>
                </c:pt>
                <c:pt idx="16998">
                  <c:v>10.907</c:v>
                </c:pt>
                <c:pt idx="16999">
                  <c:v>10.932</c:v>
                </c:pt>
                <c:pt idx="17000">
                  <c:v>10.882999999999999</c:v>
                </c:pt>
                <c:pt idx="17001">
                  <c:v>10.858000000000001</c:v>
                </c:pt>
                <c:pt idx="17002">
                  <c:v>10.858000000000001</c:v>
                </c:pt>
                <c:pt idx="17003">
                  <c:v>10.858000000000001</c:v>
                </c:pt>
                <c:pt idx="17004">
                  <c:v>10.907</c:v>
                </c:pt>
                <c:pt idx="17005">
                  <c:v>10.907</c:v>
                </c:pt>
                <c:pt idx="17006">
                  <c:v>10.858000000000001</c:v>
                </c:pt>
                <c:pt idx="17007">
                  <c:v>10.81</c:v>
                </c:pt>
                <c:pt idx="17008">
                  <c:v>10.760999999999999</c:v>
                </c:pt>
                <c:pt idx="17009">
                  <c:v>10.760999999999999</c:v>
                </c:pt>
                <c:pt idx="17010">
                  <c:v>10.81</c:v>
                </c:pt>
                <c:pt idx="17011">
                  <c:v>10.834</c:v>
                </c:pt>
                <c:pt idx="17012">
                  <c:v>10.785</c:v>
                </c:pt>
                <c:pt idx="17013">
                  <c:v>10.736000000000001</c:v>
                </c:pt>
                <c:pt idx="17014">
                  <c:v>10.712</c:v>
                </c:pt>
                <c:pt idx="17015">
                  <c:v>10.663</c:v>
                </c:pt>
                <c:pt idx="17016">
                  <c:v>10.614000000000001</c:v>
                </c:pt>
                <c:pt idx="17017">
                  <c:v>10.565</c:v>
                </c:pt>
                <c:pt idx="17018">
                  <c:v>10.467000000000001</c:v>
                </c:pt>
                <c:pt idx="17019">
                  <c:v>10.417999999999999</c:v>
                </c:pt>
                <c:pt idx="17020">
                  <c:v>10.369</c:v>
                </c:pt>
                <c:pt idx="17021">
                  <c:v>10.369</c:v>
                </c:pt>
                <c:pt idx="17022">
                  <c:v>10.369</c:v>
                </c:pt>
                <c:pt idx="17023">
                  <c:v>10.369</c:v>
                </c:pt>
                <c:pt idx="17024">
                  <c:v>10.32</c:v>
                </c:pt>
                <c:pt idx="17025">
                  <c:v>10.271000000000001</c:v>
                </c:pt>
                <c:pt idx="17026">
                  <c:v>10.247</c:v>
                </c:pt>
                <c:pt idx="17027">
                  <c:v>10.222</c:v>
                </c:pt>
                <c:pt idx="17028">
                  <c:v>10.198</c:v>
                </c:pt>
                <c:pt idx="17029">
                  <c:v>10.173</c:v>
                </c:pt>
                <c:pt idx="17030">
                  <c:v>10.148999999999999</c:v>
                </c:pt>
                <c:pt idx="17031">
                  <c:v>10.124000000000001</c:v>
                </c:pt>
                <c:pt idx="17032">
                  <c:v>10.124000000000001</c:v>
                </c:pt>
                <c:pt idx="17033">
                  <c:v>10.1</c:v>
                </c:pt>
                <c:pt idx="17034">
                  <c:v>10.051</c:v>
                </c:pt>
                <c:pt idx="17035">
                  <c:v>10.051</c:v>
                </c:pt>
                <c:pt idx="17036">
                  <c:v>10.051</c:v>
                </c:pt>
                <c:pt idx="17037">
                  <c:v>10.026</c:v>
                </c:pt>
                <c:pt idx="17038">
                  <c:v>10.000999999999999</c:v>
                </c:pt>
                <c:pt idx="17039">
                  <c:v>10.000999999999999</c:v>
                </c:pt>
                <c:pt idx="17040">
                  <c:v>9.9770000000000003</c:v>
                </c:pt>
                <c:pt idx="17041">
                  <c:v>9.952</c:v>
                </c:pt>
                <c:pt idx="17042">
                  <c:v>9.9280000000000008</c:v>
                </c:pt>
                <c:pt idx="17043">
                  <c:v>9.9280000000000008</c:v>
                </c:pt>
                <c:pt idx="17044">
                  <c:v>9.9280000000000008</c:v>
                </c:pt>
                <c:pt idx="17045">
                  <c:v>9.9030000000000005</c:v>
                </c:pt>
                <c:pt idx="17046">
                  <c:v>9.8789999999999996</c:v>
                </c:pt>
                <c:pt idx="17047">
                  <c:v>9.8789999999999996</c:v>
                </c:pt>
                <c:pt idx="17048">
                  <c:v>9.8789999999999996</c:v>
                </c:pt>
                <c:pt idx="17049">
                  <c:v>9.8789999999999996</c:v>
                </c:pt>
                <c:pt idx="17050">
                  <c:v>9.8539999999999992</c:v>
                </c:pt>
                <c:pt idx="17051">
                  <c:v>9.8539999999999992</c:v>
                </c:pt>
                <c:pt idx="17052">
                  <c:v>9.8539999999999992</c:v>
                </c:pt>
                <c:pt idx="17053">
                  <c:v>9.8290000000000006</c:v>
                </c:pt>
                <c:pt idx="17054">
                  <c:v>9.8290000000000006</c:v>
                </c:pt>
                <c:pt idx="17055">
                  <c:v>9.8290000000000006</c:v>
                </c:pt>
                <c:pt idx="17056">
                  <c:v>9.8290000000000006</c:v>
                </c:pt>
                <c:pt idx="17057">
                  <c:v>9.8049999999999997</c:v>
                </c:pt>
                <c:pt idx="17058">
                  <c:v>9.8049999999999997</c:v>
                </c:pt>
                <c:pt idx="17059">
                  <c:v>9.8049999999999997</c:v>
                </c:pt>
                <c:pt idx="17060">
                  <c:v>9.8049999999999997</c:v>
                </c:pt>
                <c:pt idx="17061">
                  <c:v>9.8049999999999997</c:v>
                </c:pt>
                <c:pt idx="17062">
                  <c:v>9.7799999999999994</c:v>
                </c:pt>
                <c:pt idx="17063">
                  <c:v>9.8049999999999997</c:v>
                </c:pt>
                <c:pt idx="17064">
                  <c:v>9.7799999999999994</c:v>
                </c:pt>
                <c:pt idx="17065">
                  <c:v>9.7799999999999994</c:v>
                </c:pt>
                <c:pt idx="17066">
                  <c:v>9.8049999999999997</c:v>
                </c:pt>
                <c:pt idx="17067">
                  <c:v>9.8049999999999997</c:v>
                </c:pt>
                <c:pt idx="17068">
                  <c:v>9.8049999999999997</c:v>
                </c:pt>
                <c:pt idx="17069">
                  <c:v>9.8290000000000006</c:v>
                </c:pt>
                <c:pt idx="17070">
                  <c:v>9.8290000000000006</c:v>
                </c:pt>
                <c:pt idx="17071">
                  <c:v>9.8539999999999992</c:v>
                </c:pt>
                <c:pt idx="17072">
                  <c:v>9.8789999999999996</c:v>
                </c:pt>
                <c:pt idx="17073">
                  <c:v>9.9280000000000008</c:v>
                </c:pt>
                <c:pt idx="17074">
                  <c:v>9.9770000000000003</c:v>
                </c:pt>
                <c:pt idx="17075">
                  <c:v>10.026</c:v>
                </c:pt>
                <c:pt idx="17076">
                  <c:v>10.124000000000001</c:v>
                </c:pt>
                <c:pt idx="17077">
                  <c:v>10.173</c:v>
                </c:pt>
                <c:pt idx="17078">
                  <c:v>10.222</c:v>
                </c:pt>
                <c:pt idx="17079">
                  <c:v>10.271000000000001</c:v>
                </c:pt>
                <c:pt idx="17080">
                  <c:v>10.32</c:v>
                </c:pt>
                <c:pt idx="17081">
                  <c:v>10.394</c:v>
                </c:pt>
                <c:pt idx="17082">
                  <c:v>10.443</c:v>
                </c:pt>
                <c:pt idx="17083">
                  <c:v>10.516</c:v>
                </c:pt>
                <c:pt idx="17084">
                  <c:v>10.565</c:v>
                </c:pt>
                <c:pt idx="17085">
                  <c:v>10.614000000000001</c:v>
                </c:pt>
                <c:pt idx="17086">
                  <c:v>10.638</c:v>
                </c:pt>
                <c:pt idx="17087">
                  <c:v>10.663</c:v>
                </c:pt>
                <c:pt idx="17088">
                  <c:v>10.686999999999999</c:v>
                </c:pt>
                <c:pt idx="17089">
                  <c:v>10.736000000000001</c:v>
                </c:pt>
                <c:pt idx="17090">
                  <c:v>10.760999999999999</c:v>
                </c:pt>
                <c:pt idx="17091">
                  <c:v>10.81</c:v>
                </c:pt>
                <c:pt idx="17092">
                  <c:v>10.81</c:v>
                </c:pt>
                <c:pt idx="17093">
                  <c:v>10.81</c:v>
                </c:pt>
                <c:pt idx="17094">
                  <c:v>10.858000000000001</c:v>
                </c:pt>
                <c:pt idx="17095">
                  <c:v>10.907</c:v>
                </c:pt>
                <c:pt idx="17096">
                  <c:v>10.858000000000001</c:v>
                </c:pt>
                <c:pt idx="17097">
                  <c:v>10.785</c:v>
                </c:pt>
                <c:pt idx="17098">
                  <c:v>10.785</c:v>
                </c:pt>
                <c:pt idx="17099">
                  <c:v>10.760999999999999</c:v>
                </c:pt>
                <c:pt idx="17100">
                  <c:v>10.760999999999999</c:v>
                </c:pt>
                <c:pt idx="17101">
                  <c:v>10.736000000000001</c:v>
                </c:pt>
                <c:pt idx="17102">
                  <c:v>10.760999999999999</c:v>
                </c:pt>
                <c:pt idx="17103">
                  <c:v>10.760999999999999</c:v>
                </c:pt>
                <c:pt idx="17104">
                  <c:v>10.785</c:v>
                </c:pt>
                <c:pt idx="17105">
                  <c:v>10.785</c:v>
                </c:pt>
                <c:pt idx="17106">
                  <c:v>10.760999999999999</c:v>
                </c:pt>
                <c:pt idx="17107">
                  <c:v>10.736000000000001</c:v>
                </c:pt>
                <c:pt idx="17108">
                  <c:v>10.686999999999999</c:v>
                </c:pt>
                <c:pt idx="17109">
                  <c:v>10.638</c:v>
                </c:pt>
                <c:pt idx="17110">
                  <c:v>10.59</c:v>
                </c:pt>
                <c:pt idx="17111">
                  <c:v>10.565</c:v>
                </c:pt>
                <c:pt idx="17112">
                  <c:v>10.565</c:v>
                </c:pt>
                <c:pt idx="17113">
                  <c:v>10.565</c:v>
                </c:pt>
                <c:pt idx="17114">
                  <c:v>10.565</c:v>
                </c:pt>
                <c:pt idx="17115">
                  <c:v>10.541</c:v>
                </c:pt>
                <c:pt idx="17116">
                  <c:v>10.516</c:v>
                </c:pt>
                <c:pt idx="17117">
                  <c:v>10.516</c:v>
                </c:pt>
                <c:pt idx="17118">
                  <c:v>10.516</c:v>
                </c:pt>
                <c:pt idx="17119">
                  <c:v>10.492000000000001</c:v>
                </c:pt>
                <c:pt idx="17120">
                  <c:v>10.443</c:v>
                </c:pt>
                <c:pt idx="17121">
                  <c:v>10.417999999999999</c:v>
                </c:pt>
                <c:pt idx="17122">
                  <c:v>10.394</c:v>
                </c:pt>
                <c:pt idx="17123">
                  <c:v>10.345000000000001</c:v>
                </c:pt>
                <c:pt idx="17124">
                  <c:v>10.295999999999999</c:v>
                </c:pt>
                <c:pt idx="17125">
                  <c:v>10.222</c:v>
                </c:pt>
                <c:pt idx="17126">
                  <c:v>10.173</c:v>
                </c:pt>
                <c:pt idx="17127">
                  <c:v>10.124000000000001</c:v>
                </c:pt>
                <c:pt idx="17128">
                  <c:v>10.1</c:v>
                </c:pt>
                <c:pt idx="17129">
                  <c:v>10.074999999999999</c:v>
                </c:pt>
                <c:pt idx="17130">
                  <c:v>10.074999999999999</c:v>
                </c:pt>
                <c:pt idx="17131">
                  <c:v>10.051</c:v>
                </c:pt>
                <c:pt idx="17132">
                  <c:v>10.026</c:v>
                </c:pt>
                <c:pt idx="17133">
                  <c:v>10.026</c:v>
                </c:pt>
                <c:pt idx="17134">
                  <c:v>10.000999999999999</c:v>
                </c:pt>
                <c:pt idx="17135">
                  <c:v>9.9770000000000003</c:v>
                </c:pt>
                <c:pt idx="17136">
                  <c:v>9.9280000000000008</c:v>
                </c:pt>
                <c:pt idx="17137">
                  <c:v>9.952</c:v>
                </c:pt>
                <c:pt idx="17138">
                  <c:v>9.9280000000000008</c:v>
                </c:pt>
                <c:pt idx="17139">
                  <c:v>9.9030000000000005</c:v>
                </c:pt>
                <c:pt idx="17140">
                  <c:v>9.8789999999999996</c:v>
                </c:pt>
                <c:pt idx="17141">
                  <c:v>9.8789999999999996</c:v>
                </c:pt>
                <c:pt idx="17142">
                  <c:v>9.8789999999999996</c:v>
                </c:pt>
                <c:pt idx="17143">
                  <c:v>9.8539999999999992</c:v>
                </c:pt>
                <c:pt idx="17144">
                  <c:v>9.8539999999999992</c:v>
                </c:pt>
                <c:pt idx="17145">
                  <c:v>9.8539999999999992</c:v>
                </c:pt>
                <c:pt idx="17146">
                  <c:v>9.8539999999999992</c:v>
                </c:pt>
                <c:pt idx="17147">
                  <c:v>9.8290000000000006</c:v>
                </c:pt>
                <c:pt idx="17148">
                  <c:v>9.8290000000000006</c:v>
                </c:pt>
                <c:pt idx="17149">
                  <c:v>9.8290000000000006</c:v>
                </c:pt>
                <c:pt idx="17150">
                  <c:v>9.8290000000000006</c:v>
                </c:pt>
                <c:pt idx="17151">
                  <c:v>9.8290000000000006</c:v>
                </c:pt>
                <c:pt idx="17152">
                  <c:v>9.8049999999999997</c:v>
                </c:pt>
                <c:pt idx="17153">
                  <c:v>9.8049999999999997</c:v>
                </c:pt>
                <c:pt idx="17154">
                  <c:v>9.8049999999999997</c:v>
                </c:pt>
                <c:pt idx="17155">
                  <c:v>9.7799999999999994</c:v>
                </c:pt>
                <c:pt idx="17156">
                  <c:v>9.7799999999999994</c:v>
                </c:pt>
                <c:pt idx="17157">
                  <c:v>9.7799999999999994</c:v>
                </c:pt>
                <c:pt idx="17158">
                  <c:v>9.8049999999999997</c:v>
                </c:pt>
                <c:pt idx="17159">
                  <c:v>9.8049999999999997</c:v>
                </c:pt>
                <c:pt idx="17160">
                  <c:v>9.8049999999999997</c:v>
                </c:pt>
                <c:pt idx="17161">
                  <c:v>9.8049999999999997</c:v>
                </c:pt>
                <c:pt idx="17162">
                  <c:v>9.8049999999999997</c:v>
                </c:pt>
                <c:pt idx="17163">
                  <c:v>9.8049999999999997</c:v>
                </c:pt>
                <c:pt idx="17164">
                  <c:v>9.8049999999999997</c:v>
                </c:pt>
                <c:pt idx="17165">
                  <c:v>9.8290000000000006</c:v>
                </c:pt>
                <c:pt idx="17166">
                  <c:v>9.8290000000000006</c:v>
                </c:pt>
                <c:pt idx="17167">
                  <c:v>9.8539999999999992</c:v>
                </c:pt>
                <c:pt idx="17168">
                  <c:v>9.8789999999999996</c:v>
                </c:pt>
                <c:pt idx="17169">
                  <c:v>9.9280000000000008</c:v>
                </c:pt>
                <c:pt idx="17170">
                  <c:v>9.9770000000000003</c:v>
                </c:pt>
                <c:pt idx="17171">
                  <c:v>10.074999999999999</c:v>
                </c:pt>
                <c:pt idx="17172">
                  <c:v>10.124000000000001</c:v>
                </c:pt>
                <c:pt idx="17173">
                  <c:v>10.198</c:v>
                </c:pt>
                <c:pt idx="17174">
                  <c:v>10.222</c:v>
                </c:pt>
                <c:pt idx="17175">
                  <c:v>10.271000000000001</c:v>
                </c:pt>
                <c:pt idx="17176">
                  <c:v>10.32</c:v>
                </c:pt>
                <c:pt idx="17177">
                  <c:v>10.345000000000001</c:v>
                </c:pt>
                <c:pt idx="17178">
                  <c:v>10.443</c:v>
                </c:pt>
                <c:pt idx="17179">
                  <c:v>10.417999999999999</c:v>
                </c:pt>
                <c:pt idx="17180">
                  <c:v>10.467000000000001</c:v>
                </c:pt>
                <c:pt idx="17181">
                  <c:v>10.516</c:v>
                </c:pt>
                <c:pt idx="17182">
                  <c:v>10.59</c:v>
                </c:pt>
                <c:pt idx="17183">
                  <c:v>10.614000000000001</c:v>
                </c:pt>
                <c:pt idx="17184">
                  <c:v>10.614000000000001</c:v>
                </c:pt>
                <c:pt idx="17185">
                  <c:v>10.663</c:v>
                </c:pt>
                <c:pt idx="17186">
                  <c:v>10.614000000000001</c:v>
                </c:pt>
                <c:pt idx="17187">
                  <c:v>10.614000000000001</c:v>
                </c:pt>
                <c:pt idx="17188">
                  <c:v>10.638</c:v>
                </c:pt>
                <c:pt idx="17189">
                  <c:v>10.565</c:v>
                </c:pt>
                <c:pt idx="17190">
                  <c:v>10.59</c:v>
                </c:pt>
                <c:pt idx="17191">
                  <c:v>10.614000000000001</c:v>
                </c:pt>
                <c:pt idx="17192">
                  <c:v>10.663</c:v>
                </c:pt>
                <c:pt idx="17193">
                  <c:v>10.882999999999999</c:v>
                </c:pt>
                <c:pt idx="17194">
                  <c:v>11.005000000000001</c:v>
                </c:pt>
                <c:pt idx="17195">
                  <c:v>11.077999999999999</c:v>
                </c:pt>
                <c:pt idx="17196">
                  <c:v>11.029</c:v>
                </c:pt>
                <c:pt idx="17197">
                  <c:v>10.907</c:v>
                </c:pt>
                <c:pt idx="17198">
                  <c:v>10.834</c:v>
                </c:pt>
                <c:pt idx="17199">
                  <c:v>10.736000000000001</c:v>
                </c:pt>
                <c:pt idx="17200">
                  <c:v>10.712</c:v>
                </c:pt>
                <c:pt idx="17201">
                  <c:v>10.686999999999999</c:v>
                </c:pt>
                <c:pt idx="17202">
                  <c:v>10.59</c:v>
                </c:pt>
                <c:pt idx="17203">
                  <c:v>10.541</c:v>
                </c:pt>
                <c:pt idx="17204">
                  <c:v>10.541</c:v>
                </c:pt>
                <c:pt idx="17205">
                  <c:v>10.638</c:v>
                </c:pt>
                <c:pt idx="17206">
                  <c:v>10.663</c:v>
                </c:pt>
                <c:pt idx="17207">
                  <c:v>10.614000000000001</c:v>
                </c:pt>
                <c:pt idx="17208">
                  <c:v>10.565</c:v>
                </c:pt>
                <c:pt idx="17209">
                  <c:v>10.516</c:v>
                </c:pt>
                <c:pt idx="17210">
                  <c:v>10.467000000000001</c:v>
                </c:pt>
                <c:pt idx="17211">
                  <c:v>10.443</c:v>
                </c:pt>
                <c:pt idx="17212">
                  <c:v>10.394</c:v>
                </c:pt>
                <c:pt idx="17213">
                  <c:v>10.369</c:v>
                </c:pt>
                <c:pt idx="17214">
                  <c:v>10.345000000000001</c:v>
                </c:pt>
                <c:pt idx="17215">
                  <c:v>10.32</c:v>
                </c:pt>
                <c:pt idx="17216">
                  <c:v>10.271000000000001</c:v>
                </c:pt>
                <c:pt idx="17217">
                  <c:v>10.247</c:v>
                </c:pt>
                <c:pt idx="17218">
                  <c:v>10.247</c:v>
                </c:pt>
                <c:pt idx="17219">
                  <c:v>10.198</c:v>
                </c:pt>
                <c:pt idx="17220">
                  <c:v>10.173</c:v>
                </c:pt>
                <c:pt idx="17221">
                  <c:v>10.124000000000001</c:v>
                </c:pt>
                <c:pt idx="17222">
                  <c:v>10.1</c:v>
                </c:pt>
                <c:pt idx="17223">
                  <c:v>10.074999999999999</c:v>
                </c:pt>
                <c:pt idx="17224">
                  <c:v>10.1</c:v>
                </c:pt>
                <c:pt idx="17225">
                  <c:v>10.124000000000001</c:v>
                </c:pt>
                <c:pt idx="17226">
                  <c:v>10.074999999999999</c:v>
                </c:pt>
                <c:pt idx="17227">
                  <c:v>10.026</c:v>
                </c:pt>
                <c:pt idx="17228">
                  <c:v>9.952</c:v>
                </c:pt>
                <c:pt idx="17229">
                  <c:v>9.9280000000000008</c:v>
                </c:pt>
                <c:pt idx="17230">
                  <c:v>9.9030000000000005</c:v>
                </c:pt>
                <c:pt idx="17231">
                  <c:v>9.9030000000000005</c:v>
                </c:pt>
                <c:pt idx="17232">
                  <c:v>9.9030000000000005</c:v>
                </c:pt>
                <c:pt idx="17233">
                  <c:v>9.9030000000000005</c:v>
                </c:pt>
                <c:pt idx="17234">
                  <c:v>9.8789999999999996</c:v>
                </c:pt>
                <c:pt idx="17235">
                  <c:v>9.8789999999999996</c:v>
                </c:pt>
                <c:pt idx="17236">
                  <c:v>9.8789999999999996</c:v>
                </c:pt>
                <c:pt idx="17237">
                  <c:v>9.8789999999999996</c:v>
                </c:pt>
                <c:pt idx="17238">
                  <c:v>9.8789999999999996</c:v>
                </c:pt>
                <c:pt idx="17239">
                  <c:v>9.8539999999999992</c:v>
                </c:pt>
                <c:pt idx="17240">
                  <c:v>9.8539999999999992</c:v>
                </c:pt>
                <c:pt idx="17241">
                  <c:v>9.8539999999999992</c:v>
                </c:pt>
                <c:pt idx="17242">
                  <c:v>9.8539999999999992</c:v>
                </c:pt>
                <c:pt idx="17243">
                  <c:v>9.8539999999999992</c:v>
                </c:pt>
                <c:pt idx="17244">
                  <c:v>9.8539999999999992</c:v>
                </c:pt>
                <c:pt idx="17245">
                  <c:v>9.8539999999999992</c:v>
                </c:pt>
                <c:pt idx="17246">
                  <c:v>9.8539999999999992</c:v>
                </c:pt>
                <c:pt idx="17247">
                  <c:v>9.8539999999999992</c:v>
                </c:pt>
                <c:pt idx="17248">
                  <c:v>9.8290000000000006</c:v>
                </c:pt>
                <c:pt idx="17249">
                  <c:v>9.8290000000000006</c:v>
                </c:pt>
                <c:pt idx="17250">
                  <c:v>9.8290000000000006</c:v>
                </c:pt>
                <c:pt idx="17251">
                  <c:v>9.8290000000000006</c:v>
                </c:pt>
                <c:pt idx="17252">
                  <c:v>9.8290000000000006</c:v>
                </c:pt>
                <c:pt idx="17253">
                  <c:v>9.8290000000000006</c:v>
                </c:pt>
                <c:pt idx="17254">
                  <c:v>9.8290000000000006</c:v>
                </c:pt>
                <c:pt idx="17255">
                  <c:v>9.8290000000000006</c:v>
                </c:pt>
                <c:pt idx="17256">
                  <c:v>9.8539999999999992</c:v>
                </c:pt>
                <c:pt idx="17257">
                  <c:v>9.8539999999999992</c:v>
                </c:pt>
                <c:pt idx="17258">
                  <c:v>9.8539999999999992</c:v>
                </c:pt>
                <c:pt idx="17259">
                  <c:v>9.8539999999999992</c:v>
                </c:pt>
                <c:pt idx="17260">
                  <c:v>9.8789999999999996</c:v>
                </c:pt>
                <c:pt idx="17261">
                  <c:v>9.8789999999999996</c:v>
                </c:pt>
                <c:pt idx="17262">
                  <c:v>9.8789999999999996</c:v>
                </c:pt>
                <c:pt idx="17263">
                  <c:v>9.8789999999999996</c:v>
                </c:pt>
                <c:pt idx="17264">
                  <c:v>9.9280000000000008</c:v>
                </c:pt>
                <c:pt idx="17265">
                  <c:v>9.9280000000000008</c:v>
                </c:pt>
                <c:pt idx="17266">
                  <c:v>9.9770000000000003</c:v>
                </c:pt>
                <c:pt idx="17267">
                  <c:v>10.026</c:v>
                </c:pt>
                <c:pt idx="17268">
                  <c:v>10.074999999999999</c:v>
                </c:pt>
                <c:pt idx="17269">
                  <c:v>10.173</c:v>
                </c:pt>
                <c:pt idx="17270">
                  <c:v>10.271000000000001</c:v>
                </c:pt>
                <c:pt idx="17271">
                  <c:v>10.345000000000001</c:v>
                </c:pt>
                <c:pt idx="17272">
                  <c:v>10.417999999999999</c:v>
                </c:pt>
                <c:pt idx="17273">
                  <c:v>10.492000000000001</c:v>
                </c:pt>
                <c:pt idx="17274">
                  <c:v>10.59</c:v>
                </c:pt>
                <c:pt idx="17275">
                  <c:v>10.59</c:v>
                </c:pt>
                <c:pt idx="17276">
                  <c:v>10.638</c:v>
                </c:pt>
                <c:pt idx="17277">
                  <c:v>10.686999999999999</c:v>
                </c:pt>
                <c:pt idx="17278">
                  <c:v>10.614000000000001</c:v>
                </c:pt>
                <c:pt idx="17279">
                  <c:v>10.760999999999999</c:v>
                </c:pt>
                <c:pt idx="17280">
                  <c:v>10.760999999999999</c:v>
                </c:pt>
                <c:pt idx="17281">
                  <c:v>10.785</c:v>
                </c:pt>
                <c:pt idx="17282">
                  <c:v>10.858000000000001</c:v>
                </c:pt>
                <c:pt idx="17283">
                  <c:v>10.834</c:v>
                </c:pt>
                <c:pt idx="17284">
                  <c:v>10.834</c:v>
                </c:pt>
                <c:pt idx="17285">
                  <c:v>10.785</c:v>
                </c:pt>
                <c:pt idx="17286">
                  <c:v>10.712</c:v>
                </c:pt>
                <c:pt idx="17287">
                  <c:v>10.81</c:v>
                </c:pt>
                <c:pt idx="17288">
                  <c:v>10.81</c:v>
                </c:pt>
                <c:pt idx="17289">
                  <c:v>10.785</c:v>
                </c:pt>
                <c:pt idx="17290">
                  <c:v>10.663</c:v>
                </c:pt>
                <c:pt idx="17291">
                  <c:v>10.638</c:v>
                </c:pt>
                <c:pt idx="17292">
                  <c:v>10.492000000000001</c:v>
                </c:pt>
                <c:pt idx="17293">
                  <c:v>10.345000000000001</c:v>
                </c:pt>
                <c:pt idx="17294">
                  <c:v>10.394</c:v>
                </c:pt>
                <c:pt idx="17295">
                  <c:v>10.467000000000001</c:v>
                </c:pt>
                <c:pt idx="17296">
                  <c:v>10.492000000000001</c:v>
                </c:pt>
                <c:pt idx="17297">
                  <c:v>10.565</c:v>
                </c:pt>
                <c:pt idx="17298">
                  <c:v>10.59</c:v>
                </c:pt>
                <c:pt idx="17299">
                  <c:v>10.565</c:v>
                </c:pt>
                <c:pt idx="17300">
                  <c:v>10.565</c:v>
                </c:pt>
                <c:pt idx="17301">
                  <c:v>10.638</c:v>
                </c:pt>
                <c:pt idx="17302">
                  <c:v>10.663</c:v>
                </c:pt>
                <c:pt idx="17303">
                  <c:v>10.541</c:v>
                </c:pt>
                <c:pt idx="17304">
                  <c:v>10.467000000000001</c:v>
                </c:pt>
                <c:pt idx="17305">
                  <c:v>10.394</c:v>
                </c:pt>
                <c:pt idx="17306">
                  <c:v>10.295999999999999</c:v>
                </c:pt>
                <c:pt idx="17307">
                  <c:v>10.247</c:v>
                </c:pt>
                <c:pt idx="17308">
                  <c:v>10.198</c:v>
                </c:pt>
                <c:pt idx="17309">
                  <c:v>10.32</c:v>
                </c:pt>
                <c:pt idx="17310">
                  <c:v>10.443</c:v>
                </c:pt>
                <c:pt idx="17311">
                  <c:v>10.345000000000001</c:v>
                </c:pt>
                <c:pt idx="17312">
                  <c:v>10.222</c:v>
                </c:pt>
                <c:pt idx="17313">
                  <c:v>10.124000000000001</c:v>
                </c:pt>
                <c:pt idx="17314">
                  <c:v>10.1</c:v>
                </c:pt>
                <c:pt idx="17315">
                  <c:v>10.074999999999999</c:v>
                </c:pt>
                <c:pt idx="17316">
                  <c:v>10.026</c:v>
                </c:pt>
                <c:pt idx="17317">
                  <c:v>10.026</c:v>
                </c:pt>
                <c:pt idx="17318">
                  <c:v>10.026</c:v>
                </c:pt>
                <c:pt idx="17319">
                  <c:v>10.051</c:v>
                </c:pt>
                <c:pt idx="17320">
                  <c:v>10.026</c:v>
                </c:pt>
                <c:pt idx="17321">
                  <c:v>10.026</c:v>
                </c:pt>
                <c:pt idx="17322">
                  <c:v>10.026</c:v>
                </c:pt>
                <c:pt idx="17323">
                  <c:v>10.000999999999999</c:v>
                </c:pt>
                <c:pt idx="17324">
                  <c:v>9.9770000000000003</c:v>
                </c:pt>
                <c:pt idx="17325">
                  <c:v>9.9770000000000003</c:v>
                </c:pt>
                <c:pt idx="17326">
                  <c:v>9.9770000000000003</c:v>
                </c:pt>
                <c:pt idx="17327">
                  <c:v>9.9770000000000003</c:v>
                </c:pt>
                <c:pt idx="17328">
                  <c:v>9.952</c:v>
                </c:pt>
                <c:pt idx="17329">
                  <c:v>9.9770000000000003</c:v>
                </c:pt>
                <c:pt idx="17330">
                  <c:v>9.952</c:v>
                </c:pt>
                <c:pt idx="17331">
                  <c:v>9.952</c:v>
                </c:pt>
                <c:pt idx="17332">
                  <c:v>9.952</c:v>
                </c:pt>
                <c:pt idx="17333">
                  <c:v>9.952</c:v>
                </c:pt>
                <c:pt idx="17334">
                  <c:v>9.952</c:v>
                </c:pt>
                <c:pt idx="17335">
                  <c:v>9.952</c:v>
                </c:pt>
                <c:pt idx="17336">
                  <c:v>9.9280000000000008</c:v>
                </c:pt>
                <c:pt idx="17337">
                  <c:v>9.9280000000000008</c:v>
                </c:pt>
                <c:pt idx="17338">
                  <c:v>9.9280000000000008</c:v>
                </c:pt>
                <c:pt idx="17339">
                  <c:v>9.9280000000000008</c:v>
                </c:pt>
                <c:pt idx="17340">
                  <c:v>9.9030000000000005</c:v>
                </c:pt>
                <c:pt idx="17341">
                  <c:v>9.9280000000000008</c:v>
                </c:pt>
                <c:pt idx="17342">
                  <c:v>9.9280000000000008</c:v>
                </c:pt>
                <c:pt idx="17343">
                  <c:v>9.9280000000000008</c:v>
                </c:pt>
                <c:pt idx="17344">
                  <c:v>9.9280000000000008</c:v>
                </c:pt>
                <c:pt idx="17345">
                  <c:v>9.9280000000000008</c:v>
                </c:pt>
                <c:pt idx="17346">
                  <c:v>9.9030000000000005</c:v>
                </c:pt>
                <c:pt idx="17347">
                  <c:v>9.9030000000000005</c:v>
                </c:pt>
                <c:pt idx="17348">
                  <c:v>9.8789999999999996</c:v>
                </c:pt>
                <c:pt idx="17349">
                  <c:v>9.8789999999999996</c:v>
                </c:pt>
                <c:pt idx="17350">
                  <c:v>9.8789999999999996</c:v>
                </c:pt>
                <c:pt idx="17351">
                  <c:v>9.8789999999999996</c:v>
                </c:pt>
                <c:pt idx="17352">
                  <c:v>9.8789999999999996</c:v>
                </c:pt>
                <c:pt idx="17353">
                  <c:v>9.9030000000000005</c:v>
                </c:pt>
                <c:pt idx="17354">
                  <c:v>9.9030000000000005</c:v>
                </c:pt>
                <c:pt idx="17355">
                  <c:v>9.9280000000000008</c:v>
                </c:pt>
                <c:pt idx="17356">
                  <c:v>9.9280000000000008</c:v>
                </c:pt>
                <c:pt idx="17357">
                  <c:v>9.9030000000000005</c:v>
                </c:pt>
                <c:pt idx="17358">
                  <c:v>9.9280000000000008</c:v>
                </c:pt>
                <c:pt idx="17359">
                  <c:v>9.9280000000000008</c:v>
                </c:pt>
                <c:pt idx="17360">
                  <c:v>9.9280000000000008</c:v>
                </c:pt>
                <c:pt idx="17361">
                  <c:v>9.9280000000000008</c:v>
                </c:pt>
                <c:pt idx="17362">
                  <c:v>9.9280000000000008</c:v>
                </c:pt>
                <c:pt idx="17363">
                  <c:v>9.9280000000000008</c:v>
                </c:pt>
                <c:pt idx="17364">
                  <c:v>9.952</c:v>
                </c:pt>
                <c:pt idx="17365">
                  <c:v>9.9770000000000003</c:v>
                </c:pt>
                <c:pt idx="17366">
                  <c:v>10.026</c:v>
                </c:pt>
                <c:pt idx="17367">
                  <c:v>10.1</c:v>
                </c:pt>
                <c:pt idx="17368">
                  <c:v>10.173</c:v>
                </c:pt>
                <c:pt idx="17369">
                  <c:v>10.247</c:v>
                </c:pt>
                <c:pt idx="17370">
                  <c:v>10.198</c:v>
                </c:pt>
                <c:pt idx="17371">
                  <c:v>10.198</c:v>
                </c:pt>
                <c:pt idx="17372">
                  <c:v>10.148999999999999</c:v>
                </c:pt>
                <c:pt idx="17373">
                  <c:v>10.198</c:v>
                </c:pt>
                <c:pt idx="17374">
                  <c:v>10.148999999999999</c:v>
                </c:pt>
                <c:pt idx="17375">
                  <c:v>10.148999999999999</c:v>
                </c:pt>
                <c:pt idx="17376">
                  <c:v>10.148999999999999</c:v>
                </c:pt>
                <c:pt idx="17377">
                  <c:v>10.148999999999999</c:v>
                </c:pt>
                <c:pt idx="17378">
                  <c:v>10.173</c:v>
                </c:pt>
                <c:pt idx="17379">
                  <c:v>10.124000000000001</c:v>
                </c:pt>
                <c:pt idx="17380">
                  <c:v>10.198</c:v>
                </c:pt>
                <c:pt idx="17381">
                  <c:v>10.222</c:v>
                </c:pt>
                <c:pt idx="17382">
                  <c:v>10.247</c:v>
                </c:pt>
                <c:pt idx="17383">
                  <c:v>10.247</c:v>
                </c:pt>
                <c:pt idx="17384">
                  <c:v>10.222</c:v>
                </c:pt>
                <c:pt idx="17385">
                  <c:v>10.247</c:v>
                </c:pt>
                <c:pt idx="17386">
                  <c:v>10.247</c:v>
                </c:pt>
                <c:pt idx="17387">
                  <c:v>10.271000000000001</c:v>
                </c:pt>
                <c:pt idx="17388">
                  <c:v>10.295999999999999</c:v>
                </c:pt>
                <c:pt idx="17389">
                  <c:v>10.295999999999999</c:v>
                </c:pt>
                <c:pt idx="17390">
                  <c:v>10.32</c:v>
                </c:pt>
                <c:pt idx="17391">
                  <c:v>10.32</c:v>
                </c:pt>
                <c:pt idx="17392">
                  <c:v>10.417999999999999</c:v>
                </c:pt>
                <c:pt idx="17393">
                  <c:v>10.394</c:v>
                </c:pt>
                <c:pt idx="17394">
                  <c:v>10.369</c:v>
                </c:pt>
                <c:pt idx="17395">
                  <c:v>10.32</c:v>
                </c:pt>
                <c:pt idx="17396">
                  <c:v>10.295999999999999</c:v>
                </c:pt>
                <c:pt idx="17397">
                  <c:v>10.32</c:v>
                </c:pt>
                <c:pt idx="17398">
                  <c:v>10.32</c:v>
                </c:pt>
                <c:pt idx="17399">
                  <c:v>10.295999999999999</c:v>
                </c:pt>
                <c:pt idx="17400">
                  <c:v>10.271000000000001</c:v>
                </c:pt>
                <c:pt idx="17401">
                  <c:v>10.247</c:v>
                </c:pt>
                <c:pt idx="17402">
                  <c:v>10.222</c:v>
                </c:pt>
                <c:pt idx="17403">
                  <c:v>10.198</c:v>
                </c:pt>
                <c:pt idx="17404">
                  <c:v>10.173</c:v>
                </c:pt>
                <c:pt idx="17405">
                  <c:v>10.173</c:v>
                </c:pt>
                <c:pt idx="17406">
                  <c:v>10.173</c:v>
                </c:pt>
                <c:pt idx="17407">
                  <c:v>10.148999999999999</c:v>
                </c:pt>
                <c:pt idx="17408">
                  <c:v>10.1</c:v>
                </c:pt>
                <c:pt idx="17409">
                  <c:v>10.051</c:v>
                </c:pt>
                <c:pt idx="17410">
                  <c:v>10.051</c:v>
                </c:pt>
                <c:pt idx="17411">
                  <c:v>10.026</c:v>
                </c:pt>
                <c:pt idx="17412">
                  <c:v>10.000999999999999</c:v>
                </c:pt>
                <c:pt idx="17413">
                  <c:v>9.952</c:v>
                </c:pt>
                <c:pt idx="17414">
                  <c:v>9.9280000000000008</c:v>
                </c:pt>
                <c:pt idx="17415">
                  <c:v>9.9280000000000008</c:v>
                </c:pt>
                <c:pt idx="17416">
                  <c:v>9.9280000000000008</c:v>
                </c:pt>
                <c:pt idx="17417">
                  <c:v>9.9030000000000005</c:v>
                </c:pt>
                <c:pt idx="17418">
                  <c:v>9.9030000000000005</c:v>
                </c:pt>
                <c:pt idx="17419">
                  <c:v>9.8789999999999996</c:v>
                </c:pt>
                <c:pt idx="17420">
                  <c:v>9.8789999999999996</c:v>
                </c:pt>
                <c:pt idx="17421">
                  <c:v>9.8539999999999992</c:v>
                </c:pt>
                <c:pt idx="17422">
                  <c:v>9.8539999999999992</c:v>
                </c:pt>
                <c:pt idx="17423">
                  <c:v>9.8290000000000006</c:v>
                </c:pt>
                <c:pt idx="17424">
                  <c:v>9.8290000000000006</c:v>
                </c:pt>
                <c:pt idx="17425">
                  <c:v>9.8290000000000006</c:v>
                </c:pt>
                <c:pt idx="17426">
                  <c:v>9.8290000000000006</c:v>
                </c:pt>
                <c:pt idx="17427">
                  <c:v>9.8049999999999997</c:v>
                </c:pt>
                <c:pt idx="17428">
                  <c:v>9.7799999999999994</c:v>
                </c:pt>
                <c:pt idx="17429">
                  <c:v>9.7799999999999994</c:v>
                </c:pt>
                <c:pt idx="17430">
                  <c:v>9.7799999999999994</c:v>
                </c:pt>
                <c:pt idx="17431">
                  <c:v>9.7560000000000002</c:v>
                </c:pt>
                <c:pt idx="17432">
                  <c:v>9.7560000000000002</c:v>
                </c:pt>
                <c:pt idx="17433">
                  <c:v>9.7560000000000002</c:v>
                </c:pt>
                <c:pt idx="17434">
                  <c:v>9.7560000000000002</c:v>
                </c:pt>
                <c:pt idx="17435">
                  <c:v>9.7560000000000002</c:v>
                </c:pt>
                <c:pt idx="17436">
                  <c:v>9.7309999999999999</c:v>
                </c:pt>
                <c:pt idx="17437">
                  <c:v>9.7309999999999999</c:v>
                </c:pt>
                <c:pt idx="17438">
                  <c:v>9.7059999999999995</c:v>
                </c:pt>
                <c:pt idx="17439">
                  <c:v>9.7059999999999995</c:v>
                </c:pt>
                <c:pt idx="17440">
                  <c:v>9.6820000000000004</c:v>
                </c:pt>
                <c:pt idx="17441">
                  <c:v>9.6820000000000004</c:v>
                </c:pt>
                <c:pt idx="17442">
                  <c:v>9.6820000000000004</c:v>
                </c:pt>
                <c:pt idx="17443">
                  <c:v>9.657</c:v>
                </c:pt>
                <c:pt idx="17444">
                  <c:v>9.6820000000000004</c:v>
                </c:pt>
                <c:pt idx="17445">
                  <c:v>9.6820000000000004</c:v>
                </c:pt>
                <c:pt idx="17446">
                  <c:v>9.6820000000000004</c:v>
                </c:pt>
                <c:pt idx="17447">
                  <c:v>9.6820000000000004</c:v>
                </c:pt>
                <c:pt idx="17448">
                  <c:v>9.6820000000000004</c:v>
                </c:pt>
                <c:pt idx="17449">
                  <c:v>9.6820000000000004</c:v>
                </c:pt>
                <c:pt idx="17450">
                  <c:v>9.6820000000000004</c:v>
                </c:pt>
                <c:pt idx="17451">
                  <c:v>9.6820000000000004</c:v>
                </c:pt>
                <c:pt idx="17452">
                  <c:v>9.6820000000000004</c:v>
                </c:pt>
                <c:pt idx="17453">
                  <c:v>9.7059999999999995</c:v>
                </c:pt>
                <c:pt idx="17454">
                  <c:v>9.7059999999999995</c:v>
                </c:pt>
                <c:pt idx="17455">
                  <c:v>9.7309999999999999</c:v>
                </c:pt>
                <c:pt idx="17456">
                  <c:v>9.7799999999999994</c:v>
                </c:pt>
                <c:pt idx="17457">
                  <c:v>9.8290000000000006</c:v>
                </c:pt>
                <c:pt idx="17458">
                  <c:v>9.8789999999999996</c:v>
                </c:pt>
                <c:pt idx="17459">
                  <c:v>9.9280000000000008</c:v>
                </c:pt>
                <c:pt idx="17460">
                  <c:v>10.000999999999999</c:v>
                </c:pt>
                <c:pt idx="17461">
                  <c:v>10.051</c:v>
                </c:pt>
                <c:pt idx="17462">
                  <c:v>10.124000000000001</c:v>
                </c:pt>
                <c:pt idx="17463">
                  <c:v>10.198</c:v>
                </c:pt>
                <c:pt idx="17464">
                  <c:v>10.124000000000001</c:v>
                </c:pt>
                <c:pt idx="17465">
                  <c:v>10.148999999999999</c:v>
                </c:pt>
                <c:pt idx="17466">
                  <c:v>10.271000000000001</c:v>
                </c:pt>
                <c:pt idx="17467">
                  <c:v>10.345000000000001</c:v>
                </c:pt>
                <c:pt idx="17468">
                  <c:v>10.369</c:v>
                </c:pt>
                <c:pt idx="17469">
                  <c:v>10.417999999999999</c:v>
                </c:pt>
                <c:pt idx="17470">
                  <c:v>10.443</c:v>
                </c:pt>
                <c:pt idx="17471">
                  <c:v>10.417999999999999</c:v>
                </c:pt>
                <c:pt idx="17472">
                  <c:v>10.467000000000001</c:v>
                </c:pt>
                <c:pt idx="17473">
                  <c:v>10.541</c:v>
                </c:pt>
                <c:pt idx="17474">
                  <c:v>10.467000000000001</c:v>
                </c:pt>
                <c:pt idx="17475">
                  <c:v>10.516</c:v>
                </c:pt>
                <c:pt idx="17476">
                  <c:v>10.614000000000001</c:v>
                </c:pt>
                <c:pt idx="17477">
                  <c:v>10.565</c:v>
                </c:pt>
                <c:pt idx="17478">
                  <c:v>10.614000000000001</c:v>
                </c:pt>
                <c:pt idx="17479">
                  <c:v>10.565</c:v>
                </c:pt>
                <c:pt idx="17480">
                  <c:v>10.686999999999999</c:v>
                </c:pt>
                <c:pt idx="17481">
                  <c:v>10.834</c:v>
                </c:pt>
                <c:pt idx="17482">
                  <c:v>10.858000000000001</c:v>
                </c:pt>
                <c:pt idx="17483">
                  <c:v>10.858000000000001</c:v>
                </c:pt>
                <c:pt idx="17484">
                  <c:v>10.712</c:v>
                </c:pt>
                <c:pt idx="17485">
                  <c:v>10.760999999999999</c:v>
                </c:pt>
                <c:pt idx="17486">
                  <c:v>10.712</c:v>
                </c:pt>
                <c:pt idx="17487">
                  <c:v>10.712</c:v>
                </c:pt>
                <c:pt idx="17488">
                  <c:v>10.81</c:v>
                </c:pt>
                <c:pt idx="17489">
                  <c:v>10.834</c:v>
                </c:pt>
                <c:pt idx="17490">
                  <c:v>10.858000000000001</c:v>
                </c:pt>
                <c:pt idx="17491">
                  <c:v>10.834</c:v>
                </c:pt>
                <c:pt idx="17492">
                  <c:v>10.736000000000001</c:v>
                </c:pt>
                <c:pt idx="17493">
                  <c:v>10.712</c:v>
                </c:pt>
                <c:pt idx="17494">
                  <c:v>10.712</c:v>
                </c:pt>
                <c:pt idx="17495">
                  <c:v>10.686999999999999</c:v>
                </c:pt>
                <c:pt idx="17496">
                  <c:v>10.686999999999999</c:v>
                </c:pt>
                <c:pt idx="17497">
                  <c:v>10.686999999999999</c:v>
                </c:pt>
                <c:pt idx="17498">
                  <c:v>10.614000000000001</c:v>
                </c:pt>
                <c:pt idx="17499">
                  <c:v>10.565</c:v>
                </c:pt>
                <c:pt idx="17500">
                  <c:v>10.516</c:v>
                </c:pt>
                <c:pt idx="17501">
                  <c:v>10.541</c:v>
                </c:pt>
                <c:pt idx="17502">
                  <c:v>10.516</c:v>
                </c:pt>
                <c:pt idx="17503">
                  <c:v>10.516</c:v>
                </c:pt>
                <c:pt idx="17504">
                  <c:v>10.516</c:v>
                </c:pt>
                <c:pt idx="17505">
                  <c:v>10.492000000000001</c:v>
                </c:pt>
                <c:pt idx="17506">
                  <c:v>10.467000000000001</c:v>
                </c:pt>
                <c:pt idx="17507">
                  <c:v>10.443</c:v>
                </c:pt>
                <c:pt idx="17508">
                  <c:v>10.394</c:v>
                </c:pt>
                <c:pt idx="17509">
                  <c:v>10.394</c:v>
                </c:pt>
                <c:pt idx="17510">
                  <c:v>10.394</c:v>
                </c:pt>
                <c:pt idx="17511">
                  <c:v>10.345000000000001</c:v>
                </c:pt>
                <c:pt idx="17512">
                  <c:v>10.32</c:v>
                </c:pt>
                <c:pt idx="17513">
                  <c:v>10.271000000000001</c:v>
                </c:pt>
                <c:pt idx="17514">
                  <c:v>10.271000000000001</c:v>
                </c:pt>
                <c:pt idx="17515">
                  <c:v>10.271000000000001</c:v>
                </c:pt>
                <c:pt idx="17516">
                  <c:v>10.247</c:v>
                </c:pt>
                <c:pt idx="17517">
                  <c:v>10.247</c:v>
                </c:pt>
                <c:pt idx="17518">
                  <c:v>10.198</c:v>
                </c:pt>
                <c:pt idx="17519">
                  <c:v>10.173</c:v>
                </c:pt>
                <c:pt idx="17520">
                  <c:v>10.173</c:v>
                </c:pt>
                <c:pt idx="17521">
                  <c:v>10.198</c:v>
                </c:pt>
                <c:pt idx="17522">
                  <c:v>10.222</c:v>
                </c:pt>
                <c:pt idx="17523">
                  <c:v>10.198</c:v>
                </c:pt>
                <c:pt idx="17524">
                  <c:v>10.148999999999999</c:v>
                </c:pt>
                <c:pt idx="17525">
                  <c:v>10.148999999999999</c:v>
                </c:pt>
                <c:pt idx="17526">
                  <c:v>10.148999999999999</c:v>
                </c:pt>
                <c:pt idx="17527">
                  <c:v>10.173</c:v>
                </c:pt>
                <c:pt idx="17528">
                  <c:v>10.173</c:v>
                </c:pt>
                <c:pt idx="17529">
                  <c:v>10.148999999999999</c:v>
                </c:pt>
                <c:pt idx="17530">
                  <c:v>10.124000000000001</c:v>
                </c:pt>
                <c:pt idx="17531">
                  <c:v>10.1</c:v>
                </c:pt>
                <c:pt idx="17532">
                  <c:v>10.074999999999999</c:v>
                </c:pt>
                <c:pt idx="17533">
                  <c:v>10.051</c:v>
                </c:pt>
                <c:pt idx="17534">
                  <c:v>10.026</c:v>
                </c:pt>
                <c:pt idx="17535">
                  <c:v>10.026</c:v>
                </c:pt>
                <c:pt idx="17536">
                  <c:v>10.026</c:v>
                </c:pt>
                <c:pt idx="17537">
                  <c:v>10.000999999999999</c:v>
                </c:pt>
                <c:pt idx="17538">
                  <c:v>9.9770000000000003</c:v>
                </c:pt>
                <c:pt idx="17539">
                  <c:v>9.9770000000000003</c:v>
                </c:pt>
                <c:pt idx="17540">
                  <c:v>9.9770000000000003</c:v>
                </c:pt>
                <c:pt idx="17541">
                  <c:v>9.9770000000000003</c:v>
                </c:pt>
                <c:pt idx="17542">
                  <c:v>9.9770000000000003</c:v>
                </c:pt>
                <c:pt idx="17543">
                  <c:v>9.9770000000000003</c:v>
                </c:pt>
                <c:pt idx="17544">
                  <c:v>9.9770000000000003</c:v>
                </c:pt>
                <c:pt idx="17545">
                  <c:v>9.9770000000000003</c:v>
                </c:pt>
                <c:pt idx="17546">
                  <c:v>9.9770000000000003</c:v>
                </c:pt>
                <c:pt idx="17547">
                  <c:v>9.9770000000000003</c:v>
                </c:pt>
                <c:pt idx="17548">
                  <c:v>10.000999999999999</c:v>
                </c:pt>
                <c:pt idx="17549">
                  <c:v>10.026</c:v>
                </c:pt>
                <c:pt idx="17550">
                  <c:v>10.026</c:v>
                </c:pt>
                <c:pt idx="17551">
                  <c:v>10.051</c:v>
                </c:pt>
                <c:pt idx="17552">
                  <c:v>10.074999999999999</c:v>
                </c:pt>
                <c:pt idx="17553">
                  <c:v>10.124000000000001</c:v>
                </c:pt>
                <c:pt idx="17554">
                  <c:v>10.173</c:v>
                </c:pt>
                <c:pt idx="17555">
                  <c:v>10.247</c:v>
                </c:pt>
                <c:pt idx="17556">
                  <c:v>10.32</c:v>
                </c:pt>
                <c:pt idx="17557">
                  <c:v>10.369</c:v>
                </c:pt>
                <c:pt idx="17558">
                  <c:v>10.417999999999999</c:v>
                </c:pt>
                <c:pt idx="17559">
                  <c:v>10.443</c:v>
                </c:pt>
                <c:pt idx="17560">
                  <c:v>10.492000000000001</c:v>
                </c:pt>
                <c:pt idx="17561">
                  <c:v>10.565</c:v>
                </c:pt>
                <c:pt idx="17562">
                  <c:v>10.614000000000001</c:v>
                </c:pt>
                <c:pt idx="17563">
                  <c:v>10.638</c:v>
                </c:pt>
                <c:pt idx="17564">
                  <c:v>10.663</c:v>
                </c:pt>
                <c:pt idx="17565">
                  <c:v>10.712</c:v>
                </c:pt>
                <c:pt idx="17566">
                  <c:v>10.760999999999999</c:v>
                </c:pt>
                <c:pt idx="17567">
                  <c:v>10.81</c:v>
                </c:pt>
                <c:pt idx="17568">
                  <c:v>10.858000000000001</c:v>
                </c:pt>
                <c:pt idx="17569">
                  <c:v>10.907</c:v>
                </c:pt>
                <c:pt idx="17570">
                  <c:v>10.907</c:v>
                </c:pt>
                <c:pt idx="17571">
                  <c:v>10.932</c:v>
                </c:pt>
                <c:pt idx="17572">
                  <c:v>10.956</c:v>
                </c:pt>
                <c:pt idx="17573">
                  <c:v>10.98</c:v>
                </c:pt>
                <c:pt idx="17574">
                  <c:v>11.005000000000001</c:v>
                </c:pt>
                <c:pt idx="17575">
                  <c:v>11.005000000000001</c:v>
                </c:pt>
                <c:pt idx="17576">
                  <c:v>11.053000000000001</c:v>
                </c:pt>
                <c:pt idx="17577">
                  <c:v>11.053000000000001</c:v>
                </c:pt>
                <c:pt idx="17578">
                  <c:v>11.053000000000001</c:v>
                </c:pt>
                <c:pt idx="17579">
                  <c:v>11.053000000000001</c:v>
                </c:pt>
                <c:pt idx="17580">
                  <c:v>11.029</c:v>
                </c:pt>
                <c:pt idx="17581">
                  <c:v>11.053000000000001</c:v>
                </c:pt>
                <c:pt idx="17582">
                  <c:v>11.053000000000001</c:v>
                </c:pt>
                <c:pt idx="17583">
                  <c:v>11.029</c:v>
                </c:pt>
                <c:pt idx="17584">
                  <c:v>10.98</c:v>
                </c:pt>
                <c:pt idx="17585">
                  <c:v>11.029</c:v>
                </c:pt>
                <c:pt idx="17586">
                  <c:v>11.053000000000001</c:v>
                </c:pt>
                <c:pt idx="17587">
                  <c:v>11.077999999999999</c:v>
                </c:pt>
                <c:pt idx="17588">
                  <c:v>11.005000000000001</c:v>
                </c:pt>
                <c:pt idx="17589">
                  <c:v>10.932</c:v>
                </c:pt>
                <c:pt idx="17590">
                  <c:v>10.932</c:v>
                </c:pt>
                <c:pt idx="17591">
                  <c:v>10.932</c:v>
                </c:pt>
                <c:pt idx="17592">
                  <c:v>10.882999999999999</c:v>
                </c:pt>
                <c:pt idx="17593">
                  <c:v>10.81</c:v>
                </c:pt>
                <c:pt idx="17594">
                  <c:v>10.760999999999999</c:v>
                </c:pt>
                <c:pt idx="17595">
                  <c:v>10.760999999999999</c:v>
                </c:pt>
                <c:pt idx="17596">
                  <c:v>10.760999999999999</c:v>
                </c:pt>
                <c:pt idx="17597">
                  <c:v>10.686999999999999</c:v>
                </c:pt>
                <c:pt idx="17598">
                  <c:v>10.663</c:v>
                </c:pt>
                <c:pt idx="17599">
                  <c:v>10.638</c:v>
                </c:pt>
                <c:pt idx="17600">
                  <c:v>10.614000000000001</c:v>
                </c:pt>
                <c:pt idx="17601">
                  <c:v>10.614000000000001</c:v>
                </c:pt>
                <c:pt idx="17602">
                  <c:v>10.59</c:v>
                </c:pt>
                <c:pt idx="17603">
                  <c:v>10.541</c:v>
                </c:pt>
                <c:pt idx="17604">
                  <c:v>10.516</c:v>
                </c:pt>
                <c:pt idx="17605">
                  <c:v>10.467000000000001</c:v>
                </c:pt>
                <c:pt idx="17606">
                  <c:v>10.443</c:v>
                </c:pt>
                <c:pt idx="17607">
                  <c:v>10.417999999999999</c:v>
                </c:pt>
                <c:pt idx="17608">
                  <c:v>10.369</c:v>
                </c:pt>
                <c:pt idx="17609">
                  <c:v>10.345000000000001</c:v>
                </c:pt>
                <c:pt idx="17610">
                  <c:v>10.295999999999999</c:v>
                </c:pt>
                <c:pt idx="17611">
                  <c:v>10.295999999999999</c:v>
                </c:pt>
                <c:pt idx="17612">
                  <c:v>10.271000000000001</c:v>
                </c:pt>
                <c:pt idx="17613">
                  <c:v>10.271000000000001</c:v>
                </c:pt>
                <c:pt idx="17614">
                  <c:v>10.222</c:v>
                </c:pt>
                <c:pt idx="17615">
                  <c:v>10.222</c:v>
                </c:pt>
                <c:pt idx="17616">
                  <c:v>10.173</c:v>
                </c:pt>
                <c:pt idx="17617">
                  <c:v>10.173</c:v>
                </c:pt>
                <c:pt idx="17618">
                  <c:v>10.124000000000001</c:v>
                </c:pt>
                <c:pt idx="17619">
                  <c:v>10.124000000000001</c:v>
                </c:pt>
                <c:pt idx="17620">
                  <c:v>10.1</c:v>
                </c:pt>
                <c:pt idx="17621">
                  <c:v>10.074999999999999</c:v>
                </c:pt>
                <c:pt idx="17622">
                  <c:v>10.051</c:v>
                </c:pt>
                <c:pt idx="17623">
                  <c:v>10.051</c:v>
                </c:pt>
                <c:pt idx="17624">
                  <c:v>10.051</c:v>
                </c:pt>
                <c:pt idx="17625">
                  <c:v>10.026</c:v>
                </c:pt>
                <c:pt idx="17626">
                  <c:v>10.026</c:v>
                </c:pt>
                <c:pt idx="17627">
                  <c:v>10.000999999999999</c:v>
                </c:pt>
                <c:pt idx="17628">
                  <c:v>9.9770000000000003</c:v>
                </c:pt>
                <c:pt idx="17629">
                  <c:v>9.9770000000000003</c:v>
                </c:pt>
                <c:pt idx="17630">
                  <c:v>9.9770000000000003</c:v>
                </c:pt>
                <c:pt idx="17631">
                  <c:v>9.952</c:v>
                </c:pt>
                <c:pt idx="17632">
                  <c:v>9.952</c:v>
                </c:pt>
                <c:pt idx="17633">
                  <c:v>9.9280000000000008</c:v>
                </c:pt>
                <c:pt idx="17634">
                  <c:v>9.9280000000000008</c:v>
                </c:pt>
                <c:pt idx="17635">
                  <c:v>9.9280000000000008</c:v>
                </c:pt>
                <c:pt idx="17636">
                  <c:v>9.9280000000000008</c:v>
                </c:pt>
                <c:pt idx="17637">
                  <c:v>9.9280000000000008</c:v>
                </c:pt>
                <c:pt idx="17638">
                  <c:v>9.9280000000000008</c:v>
                </c:pt>
                <c:pt idx="17639">
                  <c:v>9.9280000000000008</c:v>
                </c:pt>
                <c:pt idx="17640">
                  <c:v>9.9280000000000008</c:v>
                </c:pt>
                <c:pt idx="17641">
                  <c:v>9.9280000000000008</c:v>
                </c:pt>
                <c:pt idx="17642">
                  <c:v>9.9280000000000008</c:v>
                </c:pt>
                <c:pt idx="17643">
                  <c:v>9.9280000000000008</c:v>
                </c:pt>
                <c:pt idx="17644">
                  <c:v>9.9280000000000008</c:v>
                </c:pt>
                <c:pt idx="17645">
                  <c:v>9.9280000000000008</c:v>
                </c:pt>
                <c:pt idx="17646">
                  <c:v>9.9280000000000008</c:v>
                </c:pt>
                <c:pt idx="17647">
                  <c:v>9.9770000000000003</c:v>
                </c:pt>
                <c:pt idx="17648">
                  <c:v>10.000999999999999</c:v>
                </c:pt>
                <c:pt idx="17649">
                  <c:v>10.051</c:v>
                </c:pt>
                <c:pt idx="17650">
                  <c:v>10.124000000000001</c:v>
                </c:pt>
                <c:pt idx="17651">
                  <c:v>10.222</c:v>
                </c:pt>
                <c:pt idx="17652">
                  <c:v>10.271000000000001</c:v>
                </c:pt>
                <c:pt idx="17653">
                  <c:v>10.32</c:v>
                </c:pt>
                <c:pt idx="17654">
                  <c:v>10.417999999999999</c:v>
                </c:pt>
                <c:pt idx="17655">
                  <c:v>10.467000000000001</c:v>
                </c:pt>
                <c:pt idx="17656">
                  <c:v>10.516</c:v>
                </c:pt>
                <c:pt idx="17657">
                  <c:v>10.565</c:v>
                </c:pt>
                <c:pt idx="17658">
                  <c:v>10.614000000000001</c:v>
                </c:pt>
                <c:pt idx="17659">
                  <c:v>10.638</c:v>
                </c:pt>
                <c:pt idx="17660">
                  <c:v>10.686999999999999</c:v>
                </c:pt>
                <c:pt idx="17661">
                  <c:v>10.712</c:v>
                </c:pt>
                <c:pt idx="17662">
                  <c:v>10.760999999999999</c:v>
                </c:pt>
                <c:pt idx="17663">
                  <c:v>10.81</c:v>
                </c:pt>
                <c:pt idx="17664">
                  <c:v>10.834</c:v>
                </c:pt>
                <c:pt idx="17665">
                  <c:v>10.882999999999999</c:v>
                </c:pt>
                <c:pt idx="17666">
                  <c:v>10.907</c:v>
                </c:pt>
                <c:pt idx="17667">
                  <c:v>10.956</c:v>
                </c:pt>
                <c:pt idx="17668">
                  <c:v>10.956</c:v>
                </c:pt>
                <c:pt idx="17669">
                  <c:v>11.005000000000001</c:v>
                </c:pt>
                <c:pt idx="17670">
                  <c:v>11.005000000000001</c:v>
                </c:pt>
                <c:pt idx="17671">
                  <c:v>11.005000000000001</c:v>
                </c:pt>
                <c:pt idx="17672">
                  <c:v>11.005000000000001</c:v>
                </c:pt>
                <c:pt idx="17673">
                  <c:v>11.053000000000001</c:v>
                </c:pt>
                <c:pt idx="17674">
                  <c:v>11.029</c:v>
                </c:pt>
                <c:pt idx="17675">
                  <c:v>11.053000000000001</c:v>
                </c:pt>
                <c:pt idx="17676">
                  <c:v>11.029</c:v>
                </c:pt>
                <c:pt idx="17677">
                  <c:v>11.005000000000001</c:v>
                </c:pt>
                <c:pt idx="17678">
                  <c:v>11.005000000000001</c:v>
                </c:pt>
                <c:pt idx="17679">
                  <c:v>11.053000000000001</c:v>
                </c:pt>
                <c:pt idx="17680">
                  <c:v>11.077999999999999</c:v>
                </c:pt>
                <c:pt idx="17681">
                  <c:v>11.005000000000001</c:v>
                </c:pt>
                <c:pt idx="17682">
                  <c:v>10.956</c:v>
                </c:pt>
                <c:pt idx="17683">
                  <c:v>11.005000000000001</c:v>
                </c:pt>
                <c:pt idx="17684">
                  <c:v>10.956</c:v>
                </c:pt>
                <c:pt idx="17685">
                  <c:v>10.907</c:v>
                </c:pt>
                <c:pt idx="17686">
                  <c:v>10.932</c:v>
                </c:pt>
                <c:pt idx="17687">
                  <c:v>10.907</c:v>
                </c:pt>
                <c:pt idx="17688">
                  <c:v>10.834</c:v>
                </c:pt>
                <c:pt idx="17689">
                  <c:v>10.760999999999999</c:v>
                </c:pt>
                <c:pt idx="17690">
                  <c:v>10.736000000000001</c:v>
                </c:pt>
                <c:pt idx="17691">
                  <c:v>10.663</c:v>
                </c:pt>
                <c:pt idx="17692">
                  <c:v>10.614000000000001</c:v>
                </c:pt>
                <c:pt idx="17693">
                  <c:v>10.638</c:v>
                </c:pt>
                <c:pt idx="17694">
                  <c:v>10.614000000000001</c:v>
                </c:pt>
                <c:pt idx="17695">
                  <c:v>10.565</c:v>
                </c:pt>
                <c:pt idx="17696">
                  <c:v>10.541</c:v>
                </c:pt>
                <c:pt idx="17697">
                  <c:v>10.565</c:v>
                </c:pt>
                <c:pt idx="17698">
                  <c:v>10.516</c:v>
                </c:pt>
                <c:pt idx="17699">
                  <c:v>10.417999999999999</c:v>
                </c:pt>
                <c:pt idx="17700">
                  <c:v>10.345000000000001</c:v>
                </c:pt>
                <c:pt idx="17701">
                  <c:v>10.369</c:v>
                </c:pt>
                <c:pt idx="17702">
                  <c:v>10.369</c:v>
                </c:pt>
                <c:pt idx="17703">
                  <c:v>10.369</c:v>
                </c:pt>
                <c:pt idx="17704">
                  <c:v>10.345000000000001</c:v>
                </c:pt>
                <c:pt idx="17705">
                  <c:v>10.32</c:v>
                </c:pt>
                <c:pt idx="17706">
                  <c:v>10.295999999999999</c:v>
                </c:pt>
                <c:pt idx="17707">
                  <c:v>10.271000000000001</c:v>
                </c:pt>
                <c:pt idx="17708">
                  <c:v>10.247</c:v>
                </c:pt>
                <c:pt idx="17709">
                  <c:v>10.198</c:v>
                </c:pt>
                <c:pt idx="17710">
                  <c:v>10.148999999999999</c:v>
                </c:pt>
                <c:pt idx="17711">
                  <c:v>10.124000000000001</c:v>
                </c:pt>
                <c:pt idx="17712">
                  <c:v>10.1</c:v>
                </c:pt>
                <c:pt idx="17713">
                  <c:v>10.074999999999999</c:v>
                </c:pt>
                <c:pt idx="17714">
                  <c:v>10.074999999999999</c:v>
                </c:pt>
                <c:pt idx="17715">
                  <c:v>10.051</c:v>
                </c:pt>
                <c:pt idx="17716">
                  <c:v>10.051</c:v>
                </c:pt>
                <c:pt idx="17717">
                  <c:v>10.026</c:v>
                </c:pt>
                <c:pt idx="17718">
                  <c:v>10.026</c:v>
                </c:pt>
                <c:pt idx="17719">
                  <c:v>10.026</c:v>
                </c:pt>
                <c:pt idx="17720">
                  <c:v>10.000999999999999</c:v>
                </c:pt>
                <c:pt idx="17721">
                  <c:v>9.9770000000000003</c:v>
                </c:pt>
                <c:pt idx="17722">
                  <c:v>9.9770000000000003</c:v>
                </c:pt>
                <c:pt idx="17723">
                  <c:v>9.952</c:v>
                </c:pt>
                <c:pt idx="17724">
                  <c:v>9.952</c:v>
                </c:pt>
                <c:pt idx="17725">
                  <c:v>9.9280000000000008</c:v>
                </c:pt>
                <c:pt idx="17726">
                  <c:v>9.9280000000000008</c:v>
                </c:pt>
                <c:pt idx="17727">
                  <c:v>9.9280000000000008</c:v>
                </c:pt>
                <c:pt idx="17728">
                  <c:v>9.9280000000000008</c:v>
                </c:pt>
                <c:pt idx="17729">
                  <c:v>9.9030000000000005</c:v>
                </c:pt>
                <c:pt idx="17730">
                  <c:v>9.8789999999999996</c:v>
                </c:pt>
                <c:pt idx="17731">
                  <c:v>9.8789999999999996</c:v>
                </c:pt>
                <c:pt idx="17732">
                  <c:v>9.8789999999999996</c:v>
                </c:pt>
                <c:pt idx="17733">
                  <c:v>9.8789999999999996</c:v>
                </c:pt>
                <c:pt idx="17734">
                  <c:v>9.8789999999999996</c:v>
                </c:pt>
                <c:pt idx="17735">
                  <c:v>9.8789999999999996</c:v>
                </c:pt>
                <c:pt idx="17736">
                  <c:v>9.8789999999999996</c:v>
                </c:pt>
                <c:pt idx="17737">
                  <c:v>9.8789999999999996</c:v>
                </c:pt>
                <c:pt idx="17738">
                  <c:v>9.9030000000000005</c:v>
                </c:pt>
                <c:pt idx="17739">
                  <c:v>9.8789999999999996</c:v>
                </c:pt>
                <c:pt idx="17740">
                  <c:v>9.9030000000000005</c:v>
                </c:pt>
                <c:pt idx="17741">
                  <c:v>9.9030000000000005</c:v>
                </c:pt>
                <c:pt idx="17742">
                  <c:v>9.9030000000000005</c:v>
                </c:pt>
                <c:pt idx="17743">
                  <c:v>9.9280000000000008</c:v>
                </c:pt>
                <c:pt idx="17744">
                  <c:v>9.952</c:v>
                </c:pt>
                <c:pt idx="17745">
                  <c:v>10.000999999999999</c:v>
                </c:pt>
                <c:pt idx="17746">
                  <c:v>10.051</c:v>
                </c:pt>
                <c:pt idx="17747">
                  <c:v>10.124000000000001</c:v>
                </c:pt>
                <c:pt idx="17748">
                  <c:v>10.222</c:v>
                </c:pt>
                <c:pt idx="17749">
                  <c:v>10.271000000000001</c:v>
                </c:pt>
                <c:pt idx="17750">
                  <c:v>10.345000000000001</c:v>
                </c:pt>
                <c:pt idx="17751">
                  <c:v>10.417999999999999</c:v>
                </c:pt>
                <c:pt idx="17752">
                  <c:v>10.467000000000001</c:v>
                </c:pt>
                <c:pt idx="17753">
                  <c:v>10.541</c:v>
                </c:pt>
                <c:pt idx="17754">
                  <c:v>10.59</c:v>
                </c:pt>
                <c:pt idx="17755">
                  <c:v>10.638</c:v>
                </c:pt>
                <c:pt idx="17756">
                  <c:v>10.663</c:v>
                </c:pt>
                <c:pt idx="17757">
                  <c:v>10.712</c:v>
                </c:pt>
                <c:pt idx="17758">
                  <c:v>10.760999999999999</c:v>
                </c:pt>
                <c:pt idx="17759">
                  <c:v>10.81</c:v>
                </c:pt>
                <c:pt idx="17760">
                  <c:v>10.81</c:v>
                </c:pt>
                <c:pt idx="17761">
                  <c:v>10.858000000000001</c:v>
                </c:pt>
                <c:pt idx="17762">
                  <c:v>10.882999999999999</c:v>
                </c:pt>
                <c:pt idx="17763">
                  <c:v>10.932</c:v>
                </c:pt>
                <c:pt idx="17764">
                  <c:v>11.005000000000001</c:v>
                </c:pt>
                <c:pt idx="17765">
                  <c:v>11.029</c:v>
                </c:pt>
                <c:pt idx="17766">
                  <c:v>11.053000000000001</c:v>
                </c:pt>
                <c:pt idx="17767">
                  <c:v>11.053000000000001</c:v>
                </c:pt>
                <c:pt idx="17768">
                  <c:v>11.053000000000001</c:v>
                </c:pt>
                <c:pt idx="17769">
                  <c:v>11.053000000000001</c:v>
                </c:pt>
                <c:pt idx="17770">
                  <c:v>11.077999999999999</c:v>
                </c:pt>
                <c:pt idx="17771">
                  <c:v>11.077999999999999</c:v>
                </c:pt>
                <c:pt idx="17772">
                  <c:v>11.053000000000001</c:v>
                </c:pt>
                <c:pt idx="17773">
                  <c:v>11.005000000000001</c:v>
                </c:pt>
                <c:pt idx="17774">
                  <c:v>10.907</c:v>
                </c:pt>
                <c:pt idx="17775">
                  <c:v>10.882999999999999</c:v>
                </c:pt>
                <c:pt idx="17776">
                  <c:v>10.907</c:v>
                </c:pt>
                <c:pt idx="17777">
                  <c:v>10.932</c:v>
                </c:pt>
                <c:pt idx="17778">
                  <c:v>10.956</c:v>
                </c:pt>
                <c:pt idx="17779">
                  <c:v>10.907</c:v>
                </c:pt>
                <c:pt idx="17780">
                  <c:v>10.907</c:v>
                </c:pt>
                <c:pt idx="17781">
                  <c:v>10.907</c:v>
                </c:pt>
                <c:pt idx="17782">
                  <c:v>10.858000000000001</c:v>
                </c:pt>
                <c:pt idx="17783">
                  <c:v>10.834</c:v>
                </c:pt>
                <c:pt idx="17784">
                  <c:v>10.834</c:v>
                </c:pt>
                <c:pt idx="17785">
                  <c:v>10.81</c:v>
                </c:pt>
                <c:pt idx="17786">
                  <c:v>10.760999999999999</c:v>
                </c:pt>
                <c:pt idx="17787">
                  <c:v>10.712</c:v>
                </c:pt>
                <c:pt idx="17788">
                  <c:v>10.663</c:v>
                </c:pt>
                <c:pt idx="17789">
                  <c:v>10.614000000000001</c:v>
                </c:pt>
                <c:pt idx="17790">
                  <c:v>10.565</c:v>
                </c:pt>
                <c:pt idx="17791">
                  <c:v>10.541</c:v>
                </c:pt>
                <c:pt idx="17792">
                  <c:v>10.541</c:v>
                </c:pt>
                <c:pt idx="17793">
                  <c:v>10.492000000000001</c:v>
                </c:pt>
                <c:pt idx="17794">
                  <c:v>10.467000000000001</c:v>
                </c:pt>
                <c:pt idx="17795">
                  <c:v>10.417999999999999</c:v>
                </c:pt>
                <c:pt idx="17796">
                  <c:v>10.417999999999999</c:v>
                </c:pt>
                <c:pt idx="17797">
                  <c:v>10.417999999999999</c:v>
                </c:pt>
                <c:pt idx="17798">
                  <c:v>10.394</c:v>
                </c:pt>
                <c:pt idx="17799">
                  <c:v>10.369</c:v>
                </c:pt>
                <c:pt idx="17800">
                  <c:v>10.345000000000001</c:v>
                </c:pt>
                <c:pt idx="17801">
                  <c:v>10.295999999999999</c:v>
                </c:pt>
                <c:pt idx="17802">
                  <c:v>10.271000000000001</c:v>
                </c:pt>
                <c:pt idx="17803">
                  <c:v>10.271000000000001</c:v>
                </c:pt>
                <c:pt idx="17804">
                  <c:v>10.271000000000001</c:v>
                </c:pt>
                <c:pt idx="17805">
                  <c:v>10.247</c:v>
                </c:pt>
                <c:pt idx="17806">
                  <c:v>10.222</c:v>
                </c:pt>
                <c:pt idx="17807">
                  <c:v>10.173</c:v>
                </c:pt>
                <c:pt idx="17808">
                  <c:v>10.124000000000001</c:v>
                </c:pt>
                <c:pt idx="17809">
                  <c:v>10.124000000000001</c:v>
                </c:pt>
                <c:pt idx="17810">
                  <c:v>10.124000000000001</c:v>
                </c:pt>
                <c:pt idx="17811">
                  <c:v>10.124000000000001</c:v>
                </c:pt>
                <c:pt idx="17812">
                  <c:v>10.1</c:v>
                </c:pt>
                <c:pt idx="17813">
                  <c:v>10.074999999999999</c:v>
                </c:pt>
                <c:pt idx="17814">
                  <c:v>10.074999999999999</c:v>
                </c:pt>
                <c:pt idx="17815">
                  <c:v>10.051</c:v>
                </c:pt>
                <c:pt idx="17816">
                  <c:v>10.051</c:v>
                </c:pt>
                <c:pt idx="17817">
                  <c:v>10.026</c:v>
                </c:pt>
                <c:pt idx="17818">
                  <c:v>10.026</c:v>
                </c:pt>
                <c:pt idx="17819">
                  <c:v>10.026</c:v>
                </c:pt>
                <c:pt idx="17820">
                  <c:v>10.026</c:v>
                </c:pt>
                <c:pt idx="17821">
                  <c:v>10.026</c:v>
                </c:pt>
                <c:pt idx="17822">
                  <c:v>10.026</c:v>
                </c:pt>
                <c:pt idx="17823">
                  <c:v>10.000999999999999</c:v>
                </c:pt>
                <c:pt idx="17824">
                  <c:v>9.9770000000000003</c:v>
                </c:pt>
                <c:pt idx="17825">
                  <c:v>9.9770000000000003</c:v>
                </c:pt>
                <c:pt idx="17826">
                  <c:v>9.9770000000000003</c:v>
                </c:pt>
                <c:pt idx="17827">
                  <c:v>9.9770000000000003</c:v>
                </c:pt>
                <c:pt idx="17828">
                  <c:v>9.9770000000000003</c:v>
                </c:pt>
                <c:pt idx="17829">
                  <c:v>9.9770000000000003</c:v>
                </c:pt>
                <c:pt idx="17830">
                  <c:v>9.9770000000000003</c:v>
                </c:pt>
                <c:pt idx="17831">
                  <c:v>9.9770000000000003</c:v>
                </c:pt>
                <c:pt idx="17832">
                  <c:v>9.9770000000000003</c:v>
                </c:pt>
                <c:pt idx="17833">
                  <c:v>9.9770000000000003</c:v>
                </c:pt>
                <c:pt idx="17834">
                  <c:v>9.952</c:v>
                </c:pt>
                <c:pt idx="17835">
                  <c:v>9.952</c:v>
                </c:pt>
                <c:pt idx="17836">
                  <c:v>9.952</c:v>
                </c:pt>
                <c:pt idx="17837">
                  <c:v>9.952</c:v>
                </c:pt>
                <c:pt idx="17838">
                  <c:v>9.9770000000000003</c:v>
                </c:pt>
                <c:pt idx="17839">
                  <c:v>9.9770000000000003</c:v>
                </c:pt>
                <c:pt idx="17840">
                  <c:v>10.026</c:v>
                </c:pt>
                <c:pt idx="17841">
                  <c:v>10.051</c:v>
                </c:pt>
                <c:pt idx="17842">
                  <c:v>10.124000000000001</c:v>
                </c:pt>
                <c:pt idx="17843">
                  <c:v>10.198</c:v>
                </c:pt>
                <c:pt idx="17844">
                  <c:v>10.271000000000001</c:v>
                </c:pt>
                <c:pt idx="17845">
                  <c:v>10.32</c:v>
                </c:pt>
                <c:pt idx="17846">
                  <c:v>10.369</c:v>
                </c:pt>
                <c:pt idx="17847">
                  <c:v>10.443</c:v>
                </c:pt>
                <c:pt idx="17848">
                  <c:v>10.516</c:v>
                </c:pt>
                <c:pt idx="17849">
                  <c:v>10.59</c:v>
                </c:pt>
                <c:pt idx="17850">
                  <c:v>10.614000000000001</c:v>
                </c:pt>
                <c:pt idx="17851">
                  <c:v>10.686999999999999</c:v>
                </c:pt>
                <c:pt idx="17852">
                  <c:v>10.736000000000001</c:v>
                </c:pt>
                <c:pt idx="17853">
                  <c:v>10.785</c:v>
                </c:pt>
                <c:pt idx="17854">
                  <c:v>10.834</c:v>
                </c:pt>
                <c:pt idx="17855">
                  <c:v>10.858000000000001</c:v>
                </c:pt>
                <c:pt idx="17856">
                  <c:v>10.882999999999999</c:v>
                </c:pt>
                <c:pt idx="17857">
                  <c:v>10.858000000000001</c:v>
                </c:pt>
                <c:pt idx="17858">
                  <c:v>10.858000000000001</c:v>
                </c:pt>
                <c:pt idx="17859">
                  <c:v>10.834</c:v>
                </c:pt>
                <c:pt idx="17860">
                  <c:v>10.907</c:v>
                </c:pt>
                <c:pt idx="17861">
                  <c:v>10.956</c:v>
                </c:pt>
                <c:pt idx="17862">
                  <c:v>10.98</c:v>
                </c:pt>
                <c:pt idx="17863">
                  <c:v>10.956</c:v>
                </c:pt>
                <c:pt idx="17864">
                  <c:v>11.005000000000001</c:v>
                </c:pt>
                <c:pt idx="17865">
                  <c:v>11.029</c:v>
                </c:pt>
                <c:pt idx="17866">
                  <c:v>11.005000000000001</c:v>
                </c:pt>
                <c:pt idx="17867">
                  <c:v>10.956</c:v>
                </c:pt>
                <c:pt idx="17868">
                  <c:v>10.956</c:v>
                </c:pt>
                <c:pt idx="17869">
                  <c:v>10.882999999999999</c:v>
                </c:pt>
                <c:pt idx="17870">
                  <c:v>10.834</c:v>
                </c:pt>
                <c:pt idx="17871">
                  <c:v>10.81</c:v>
                </c:pt>
                <c:pt idx="17872">
                  <c:v>10.785</c:v>
                </c:pt>
                <c:pt idx="17873">
                  <c:v>10.81</c:v>
                </c:pt>
                <c:pt idx="17874">
                  <c:v>10.785</c:v>
                </c:pt>
                <c:pt idx="17875">
                  <c:v>10.81</c:v>
                </c:pt>
                <c:pt idx="17876">
                  <c:v>10.81</c:v>
                </c:pt>
                <c:pt idx="17877">
                  <c:v>10.81</c:v>
                </c:pt>
                <c:pt idx="17878">
                  <c:v>10.81</c:v>
                </c:pt>
                <c:pt idx="17879">
                  <c:v>10.785</c:v>
                </c:pt>
                <c:pt idx="17880">
                  <c:v>10.785</c:v>
                </c:pt>
                <c:pt idx="17881">
                  <c:v>10.760999999999999</c:v>
                </c:pt>
                <c:pt idx="17882">
                  <c:v>10.686999999999999</c:v>
                </c:pt>
                <c:pt idx="17883">
                  <c:v>10.614000000000001</c:v>
                </c:pt>
                <c:pt idx="17884">
                  <c:v>10.565</c:v>
                </c:pt>
                <c:pt idx="17885">
                  <c:v>10.541</c:v>
                </c:pt>
                <c:pt idx="17886">
                  <c:v>10.541</c:v>
                </c:pt>
                <c:pt idx="17887">
                  <c:v>10.492000000000001</c:v>
                </c:pt>
                <c:pt idx="17888">
                  <c:v>10.467000000000001</c:v>
                </c:pt>
                <c:pt idx="17889">
                  <c:v>10.467000000000001</c:v>
                </c:pt>
                <c:pt idx="17890">
                  <c:v>10.443</c:v>
                </c:pt>
                <c:pt idx="17891">
                  <c:v>10.417999999999999</c:v>
                </c:pt>
                <c:pt idx="17892">
                  <c:v>10.369</c:v>
                </c:pt>
                <c:pt idx="17893">
                  <c:v>10.345000000000001</c:v>
                </c:pt>
                <c:pt idx="17894">
                  <c:v>10.295999999999999</c:v>
                </c:pt>
                <c:pt idx="17895">
                  <c:v>10.271000000000001</c:v>
                </c:pt>
                <c:pt idx="17896">
                  <c:v>10.222</c:v>
                </c:pt>
                <c:pt idx="17897">
                  <c:v>10.222</c:v>
                </c:pt>
                <c:pt idx="17898">
                  <c:v>10.222</c:v>
                </c:pt>
                <c:pt idx="17899">
                  <c:v>10.222</c:v>
                </c:pt>
                <c:pt idx="17900">
                  <c:v>10.222</c:v>
                </c:pt>
                <c:pt idx="17901">
                  <c:v>10.198</c:v>
                </c:pt>
                <c:pt idx="17902">
                  <c:v>10.173</c:v>
                </c:pt>
                <c:pt idx="17903">
                  <c:v>10.173</c:v>
                </c:pt>
                <c:pt idx="17904">
                  <c:v>10.124000000000001</c:v>
                </c:pt>
                <c:pt idx="17905">
                  <c:v>10.124000000000001</c:v>
                </c:pt>
                <c:pt idx="17906">
                  <c:v>10.1</c:v>
                </c:pt>
                <c:pt idx="17907">
                  <c:v>10.1</c:v>
                </c:pt>
                <c:pt idx="17908">
                  <c:v>10.074999999999999</c:v>
                </c:pt>
                <c:pt idx="17909">
                  <c:v>10.074999999999999</c:v>
                </c:pt>
                <c:pt idx="17910">
                  <c:v>10.074999999999999</c:v>
                </c:pt>
                <c:pt idx="17911">
                  <c:v>10.051</c:v>
                </c:pt>
                <c:pt idx="17912">
                  <c:v>10.026</c:v>
                </c:pt>
                <c:pt idx="17913">
                  <c:v>10.026</c:v>
                </c:pt>
                <c:pt idx="17914">
                  <c:v>10.026</c:v>
                </c:pt>
                <c:pt idx="17915">
                  <c:v>10.000999999999999</c:v>
                </c:pt>
                <c:pt idx="17916">
                  <c:v>10.000999999999999</c:v>
                </c:pt>
                <c:pt idx="17917">
                  <c:v>10.000999999999999</c:v>
                </c:pt>
                <c:pt idx="17918">
                  <c:v>9.9770000000000003</c:v>
                </c:pt>
                <c:pt idx="17919">
                  <c:v>9.9770000000000003</c:v>
                </c:pt>
                <c:pt idx="17920">
                  <c:v>9.9770000000000003</c:v>
                </c:pt>
                <c:pt idx="17921">
                  <c:v>9.9770000000000003</c:v>
                </c:pt>
                <c:pt idx="17922">
                  <c:v>9.9770000000000003</c:v>
                </c:pt>
                <c:pt idx="17923">
                  <c:v>9.9770000000000003</c:v>
                </c:pt>
                <c:pt idx="17924">
                  <c:v>9.9770000000000003</c:v>
                </c:pt>
                <c:pt idx="17925">
                  <c:v>9.9770000000000003</c:v>
                </c:pt>
                <c:pt idx="17926">
                  <c:v>9.9770000000000003</c:v>
                </c:pt>
                <c:pt idx="17927">
                  <c:v>9.9770000000000003</c:v>
                </c:pt>
                <c:pt idx="17928">
                  <c:v>10.000999999999999</c:v>
                </c:pt>
                <c:pt idx="17929">
                  <c:v>10.000999999999999</c:v>
                </c:pt>
                <c:pt idx="17930">
                  <c:v>10.026</c:v>
                </c:pt>
                <c:pt idx="17931">
                  <c:v>10.026</c:v>
                </c:pt>
                <c:pt idx="17932">
                  <c:v>10.026</c:v>
                </c:pt>
                <c:pt idx="17933">
                  <c:v>10.051</c:v>
                </c:pt>
                <c:pt idx="17934">
                  <c:v>10.051</c:v>
                </c:pt>
                <c:pt idx="17935">
                  <c:v>10.051</c:v>
                </c:pt>
                <c:pt idx="17936">
                  <c:v>10.074999999999999</c:v>
                </c:pt>
                <c:pt idx="17937">
                  <c:v>10.124000000000001</c:v>
                </c:pt>
                <c:pt idx="17938">
                  <c:v>10.173</c:v>
                </c:pt>
                <c:pt idx="17939">
                  <c:v>10.271000000000001</c:v>
                </c:pt>
                <c:pt idx="17940">
                  <c:v>10.32</c:v>
                </c:pt>
                <c:pt idx="17941">
                  <c:v>10.369</c:v>
                </c:pt>
                <c:pt idx="17942">
                  <c:v>10.443</c:v>
                </c:pt>
                <c:pt idx="17943">
                  <c:v>10.417999999999999</c:v>
                </c:pt>
                <c:pt idx="17944">
                  <c:v>10.467000000000001</c:v>
                </c:pt>
                <c:pt idx="17945">
                  <c:v>10.541</c:v>
                </c:pt>
                <c:pt idx="17946">
                  <c:v>10.614000000000001</c:v>
                </c:pt>
                <c:pt idx="17947">
                  <c:v>10.638</c:v>
                </c:pt>
                <c:pt idx="17948">
                  <c:v>10.638</c:v>
                </c:pt>
                <c:pt idx="17949">
                  <c:v>10.736000000000001</c:v>
                </c:pt>
                <c:pt idx="17950">
                  <c:v>10.834</c:v>
                </c:pt>
                <c:pt idx="17951">
                  <c:v>10.858000000000001</c:v>
                </c:pt>
                <c:pt idx="17952">
                  <c:v>10.907</c:v>
                </c:pt>
                <c:pt idx="17953">
                  <c:v>10.907</c:v>
                </c:pt>
                <c:pt idx="17954">
                  <c:v>10.882999999999999</c:v>
                </c:pt>
                <c:pt idx="17955">
                  <c:v>10.907</c:v>
                </c:pt>
                <c:pt idx="17956">
                  <c:v>10.956</c:v>
                </c:pt>
                <c:pt idx="17957">
                  <c:v>11.005000000000001</c:v>
                </c:pt>
                <c:pt idx="17958">
                  <c:v>11.029</c:v>
                </c:pt>
                <c:pt idx="17959">
                  <c:v>10.956</c:v>
                </c:pt>
                <c:pt idx="17960">
                  <c:v>10.98</c:v>
                </c:pt>
                <c:pt idx="17961">
                  <c:v>10.98</c:v>
                </c:pt>
                <c:pt idx="17962">
                  <c:v>11.005000000000001</c:v>
                </c:pt>
                <c:pt idx="17963">
                  <c:v>11.053000000000001</c:v>
                </c:pt>
                <c:pt idx="17964">
                  <c:v>11.102</c:v>
                </c:pt>
                <c:pt idx="17965">
                  <c:v>11.077999999999999</c:v>
                </c:pt>
                <c:pt idx="17966">
                  <c:v>11.053000000000001</c:v>
                </c:pt>
                <c:pt idx="17967">
                  <c:v>11.077999999999999</c:v>
                </c:pt>
                <c:pt idx="17968">
                  <c:v>11.077999999999999</c:v>
                </c:pt>
                <c:pt idx="17969">
                  <c:v>11.029</c:v>
                </c:pt>
                <c:pt idx="17970">
                  <c:v>11.005000000000001</c:v>
                </c:pt>
                <c:pt idx="17971">
                  <c:v>10.956</c:v>
                </c:pt>
                <c:pt idx="17972">
                  <c:v>10.932</c:v>
                </c:pt>
                <c:pt idx="17973">
                  <c:v>10.907</c:v>
                </c:pt>
                <c:pt idx="17974">
                  <c:v>10.858000000000001</c:v>
                </c:pt>
                <c:pt idx="17975">
                  <c:v>10.81</c:v>
                </c:pt>
                <c:pt idx="17976">
                  <c:v>10.736000000000001</c:v>
                </c:pt>
                <c:pt idx="17977">
                  <c:v>10.686999999999999</c:v>
                </c:pt>
                <c:pt idx="17978">
                  <c:v>10.638</c:v>
                </c:pt>
                <c:pt idx="17979">
                  <c:v>10.59</c:v>
                </c:pt>
                <c:pt idx="17980">
                  <c:v>10.565</c:v>
                </c:pt>
                <c:pt idx="17981">
                  <c:v>10.541</c:v>
                </c:pt>
                <c:pt idx="17982">
                  <c:v>10.516</c:v>
                </c:pt>
                <c:pt idx="17983">
                  <c:v>10.467000000000001</c:v>
                </c:pt>
                <c:pt idx="17984">
                  <c:v>10.417999999999999</c:v>
                </c:pt>
                <c:pt idx="17985">
                  <c:v>10.394</c:v>
                </c:pt>
                <c:pt idx="17986">
                  <c:v>10.369</c:v>
                </c:pt>
                <c:pt idx="17987">
                  <c:v>10.345000000000001</c:v>
                </c:pt>
                <c:pt idx="17988">
                  <c:v>10.32</c:v>
                </c:pt>
                <c:pt idx="17989">
                  <c:v>10.32</c:v>
                </c:pt>
                <c:pt idx="17990">
                  <c:v>10.295999999999999</c:v>
                </c:pt>
                <c:pt idx="17991">
                  <c:v>10.32</c:v>
                </c:pt>
                <c:pt idx="17992">
                  <c:v>10.345000000000001</c:v>
                </c:pt>
                <c:pt idx="17993">
                  <c:v>10.417999999999999</c:v>
                </c:pt>
                <c:pt idx="17994">
                  <c:v>10.492000000000001</c:v>
                </c:pt>
                <c:pt idx="17995">
                  <c:v>10.516</c:v>
                </c:pt>
                <c:pt idx="17996">
                  <c:v>10.467000000000001</c:v>
                </c:pt>
                <c:pt idx="17997">
                  <c:v>10.417999999999999</c:v>
                </c:pt>
                <c:pt idx="17998">
                  <c:v>10.369</c:v>
                </c:pt>
                <c:pt idx="17999">
                  <c:v>10.345000000000001</c:v>
                </c:pt>
                <c:pt idx="18000">
                  <c:v>10.295999999999999</c:v>
                </c:pt>
                <c:pt idx="18001">
                  <c:v>10.247</c:v>
                </c:pt>
                <c:pt idx="18002">
                  <c:v>10.198</c:v>
                </c:pt>
                <c:pt idx="18003">
                  <c:v>10.173</c:v>
                </c:pt>
                <c:pt idx="18004">
                  <c:v>10.173</c:v>
                </c:pt>
                <c:pt idx="18005">
                  <c:v>10.173</c:v>
                </c:pt>
                <c:pt idx="18006">
                  <c:v>10.173</c:v>
                </c:pt>
                <c:pt idx="18007">
                  <c:v>10.148999999999999</c:v>
                </c:pt>
                <c:pt idx="18008">
                  <c:v>10.148999999999999</c:v>
                </c:pt>
                <c:pt idx="18009">
                  <c:v>10.124000000000001</c:v>
                </c:pt>
                <c:pt idx="18010">
                  <c:v>10.124000000000001</c:v>
                </c:pt>
                <c:pt idx="18011">
                  <c:v>10.124000000000001</c:v>
                </c:pt>
                <c:pt idx="18012">
                  <c:v>10.124000000000001</c:v>
                </c:pt>
                <c:pt idx="18013">
                  <c:v>10.124000000000001</c:v>
                </c:pt>
                <c:pt idx="18014">
                  <c:v>10.1</c:v>
                </c:pt>
                <c:pt idx="18015">
                  <c:v>10.1</c:v>
                </c:pt>
                <c:pt idx="18016">
                  <c:v>10.074999999999999</c:v>
                </c:pt>
                <c:pt idx="18017">
                  <c:v>10.074999999999999</c:v>
                </c:pt>
                <c:pt idx="18018">
                  <c:v>10.074999999999999</c:v>
                </c:pt>
                <c:pt idx="18019">
                  <c:v>10.074999999999999</c:v>
                </c:pt>
                <c:pt idx="18020">
                  <c:v>10.074999999999999</c:v>
                </c:pt>
                <c:pt idx="18021">
                  <c:v>10.051</c:v>
                </c:pt>
                <c:pt idx="18022">
                  <c:v>10.051</c:v>
                </c:pt>
                <c:pt idx="18023">
                  <c:v>10.051</c:v>
                </c:pt>
                <c:pt idx="18024">
                  <c:v>10.051</c:v>
                </c:pt>
                <c:pt idx="18025">
                  <c:v>10.074999999999999</c:v>
                </c:pt>
                <c:pt idx="18026">
                  <c:v>10.074999999999999</c:v>
                </c:pt>
                <c:pt idx="18027">
                  <c:v>10.074999999999999</c:v>
                </c:pt>
                <c:pt idx="18028">
                  <c:v>10.074999999999999</c:v>
                </c:pt>
                <c:pt idx="18029">
                  <c:v>10.074999999999999</c:v>
                </c:pt>
                <c:pt idx="18030">
                  <c:v>10.1</c:v>
                </c:pt>
                <c:pt idx="18031">
                  <c:v>10.1</c:v>
                </c:pt>
                <c:pt idx="18032">
                  <c:v>10.124000000000001</c:v>
                </c:pt>
                <c:pt idx="18033">
                  <c:v>10.148999999999999</c:v>
                </c:pt>
                <c:pt idx="18034">
                  <c:v>10.198</c:v>
                </c:pt>
                <c:pt idx="18035">
                  <c:v>10.271000000000001</c:v>
                </c:pt>
                <c:pt idx="18036">
                  <c:v>10.369</c:v>
                </c:pt>
                <c:pt idx="18037">
                  <c:v>10.417999999999999</c:v>
                </c:pt>
                <c:pt idx="18038">
                  <c:v>10.492000000000001</c:v>
                </c:pt>
                <c:pt idx="18039">
                  <c:v>10.59</c:v>
                </c:pt>
                <c:pt idx="18040">
                  <c:v>10.663</c:v>
                </c:pt>
                <c:pt idx="18041">
                  <c:v>10.736000000000001</c:v>
                </c:pt>
                <c:pt idx="18042">
                  <c:v>10.81</c:v>
                </c:pt>
                <c:pt idx="18043">
                  <c:v>10.882999999999999</c:v>
                </c:pt>
                <c:pt idx="18044">
                  <c:v>10.956</c:v>
                </c:pt>
                <c:pt idx="18045">
                  <c:v>11.005000000000001</c:v>
                </c:pt>
                <c:pt idx="18046">
                  <c:v>11.005000000000001</c:v>
                </c:pt>
                <c:pt idx="18047">
                  <c:v>11.053000000000001</c:v>
                </c:pt>
                <c:pt idx="18048">
                  <c:v>11.151</c:v>
                </c:pt>
                <c:pt idx="18049">
                  <c:v>11.224</c:v>
                </c:pt>
                <c:pt idx="18050">
                  <c:v>11.224</c:v>
                </c:pt>
                <c:pt idx="18051">
                  <c:v>11.224</c:v>
                </c:pt>
                <c:pt idx="18052">
                  <c:v>11.273</c:v>
                </c:pt>
                <c:pt idx="18053">
                  <c:v>11.346</c:v>
                </c:pt>
                <c:pt idx="18054">
                  <c:v>11.37</c:v>
                </c:pt>
                <c:pt idx="18055">
                  <c:v>11.37</c:v>
                </c:pt>
                <c:pt idx="18056">
                  <c:v>11.419</c:v>
                </c:pt>
                <c:pt idx="18057">
                  <c:v>11.419</c:v>
                </c:pt>
                <c:pt idx="18058">
                  <c:v>11.394</c:v>
                </c:pt>
                <c:pt idx="18059">
                  <c:v>11.37</c:v>
                </c:pt>
                <c:pt idx="18060">
                  <c:v>11.346</c:v>
                </c:pt>
                <c:pt idx="18061">
                  <c:v>11.346</c:v>
                </c:pt>
                <c:pt idx="18062">
                  <c:v>11.37</c:v>
                </c:pt>
                <c:pt idx="18063">
                  <c:v>11.321</c:v>
                </c:pt>
                <c:pt idx="18064">
                  <c:v>11.297000000000001</c:v>
                </c:pt>
                <c:pt idx="18065">
                  <c:v>11.247999999999999</c:v>
                </c:pt>
                <c:pt idx="18066">
                  <c:v>11.224</c:v>
                </c:pt>
                <c:pt idx="18067">
                  <c:v>11.224</c:v>
                </c:pt>
                <c:pt idx="18068">
                  <c:v>11.2</c:v>
                </c:pt>
                <c:pt idx="18069">
                  <c:v>11.102</c:v>
                </c:pt>
                <c:pt idx="18070">
                  <c:v>11.029</c:v>
                </c:pt>
                <c:pt idx="18071">
                  <c:v>11.005000000000001</c:v>
                </c:pt>
                <c:pt idx="18072">
                  <c:v>10.956</c:v>
                </c:pt>
                <c:pt idx="18073">
                  <c:v>10.858000000000001</c:v>
                </c:pt>
                <c:pt idx="18074">
                  <c:v>10.760999999999999</c:v>
                </c:pt>
                <c:pt idx="18075">
                  <c:v>10.736000000000001</c:v>
                </c:pt>
                <c:pt idx="18076">
                  <c:v>10.760999999999999</c:v>
                </c:pt>
                <c:pt idx="18077">
                  <c:v>10.712</c:v>
                </c:pt>
                <c:pt idx="18078">
                  <c:v>10.638</c:v>
                </c:pt>
                <c:pt idx="18079">
                  <c:v>10.565</c:v>
                </c:pt>
                <c:pt idx="18080">
                  <c:v>10.516</c:v>
                </c:pt>
                <c:pt idx="18081">
                  <c:v>10.492000000000001</c:v>
                </c:pt>
                <c:pt idx="18082">
                  <c:v>10.443</c:v>
                </c:pt>
                <c:pt idx="18083">
                  <c:v>10.369</c:v>
                </c:pt>
                <c:pt idx="18084">
                  <c:v>10.369</c:v>
                </c:pt>
                <c:pt idx="18085">
                  <c:v>10.295999999999999</c:v>
                </c:pt>
                <c:pt idx="18086">
                  <c:v>10.247</c:v>
                </c:pt>
                <c:pt idx="18087">
                  <c:v>10.271000000000001</c:v>
                </c:pt>
                <c:pt idx="18088">
                  <c:v>10.271000000000001</c:v>
                </c:pt>
                <c:pt idx="18089">
                  <c:v>10.271000000000001</c:v>
                </c:pt>
                <c:pt idx="18090">
                  <c:v>10.247</c:v>
                </c:pt>
                <c:pt idx="18091">
                  <c:v>10.222</c:v>
                </c:pt>
                <c:pt idx="18092">
                  <c:v>10.222</c:v>
                </c:pt>
                <c:pt idx="18093">
                  <c:v>10.198</c:v>
                </c:pt>
                <c:pt idx="18094">
                  <c:v>10.198</c:v>
                </c:pt>
                <c:pt idx="18095">
                  <c:v>10.222</c:v>
                </c:pt>
                <c:pt idx="18096">
                  <c:v>10.222</c:v>
                </c:pt>
                <c:pt idx="18097">
                  <c:v>10.222</c:v>
                </c:pt>
                <c:pt idx="18098">
                  <c:v>10.222</c:v>
                </c:pt>
                <c:pt idx="18099">
                  <c:v>10.222</c:v>
                </c:pt>
                <c:pt idx="18100">
                  <c:v>10.222</c:v>
                </c:pt>
                <c:pt idx="18101">
                  <c:v>10.222</c:v>
                </c:pt>
                <c:pt idx="18102">
                  <c:v>10.222</c:v>
                </c:pt>
                <c:pt idx="18103">
                  <c:v>10.222</c:v>
                </c:pt>
                <c:pt idx="18104">
                  <c:v>10.198</c:v>
                </c:pt>
                <c:pt idx="18105">
                  <c:v>10.198</c:v>
                </c:pt>
                <c:pt idx="18106">
                  <c:v>10.222</c:v>
                </c:pt>
                <c:pt idx="18107">
                  <c:v>10.198</c:v>
                </c:pt>
                <c:pt idx="18108">
                  <c:v>10.173</c:v>
                </c:pt>
                <c:pt idx="18109">
                  <c:v>10.173</c:v>
                </c:pt>
                <c:pt idx="18110">
                  <c:v>10.173</c:v>
                </c:pt>
                <c:pt idx="18111">
                  <c:v>10.148999999999999</c:v>
                </c:pt>
                <c:pt idx="18112">
                  <c:v>10.148999999999999</c:v>
                </c:pt>
                <c:pt idx="18113">
                  <c:v>10.124000000000001</c:v>
                </c:pt>
                <c:pt idx="18114">
                  <c:v>10.124000000000001</c:v>
                </c:pt>
                <c:pt idx="18115">
                  <c:v>10.124000000000001</c:v>
                </c:pt>
                <c:pt idx="18116">
                  <c:v>10.124000000000001</c:v>
                </c:pt>
                <c:pt idx="18117">
                  <c:v>10.1</c:v>
                </c:pt>
                <c:pt idx="18118">
                  <c:v>10.1</c:v>
                </c:pt>
                <c:pt idx="18119">
                  <c:v>10.124000000000001</c:v>
                </c:pt>
                <c:pt idx="18120">
                  <c:v>10.124000000000001</c:v>
                </c:pt>
                <c:pt idx="18121">
                  <c:v>10.124000000000001</c:v>
                </c:pt>
                <c:pt idx="18122">
                  <c:v>10.124000000000001</c:v>
                </c:pt>
                <c:pt idx="18123">
                  <c:v>10.1</c:v>
                </c:pt>
                <c:pt idx="18124">
                  <c:v>10.124000000000001</c:v>
                </c:pt>
                <c:pt idx="18125">
                  <c:v>10.1</c:v>
                </c:pt>
                <c:pt idx="18126">
                  <c:v>10.1</c:v>
                </c:pt>
                <c:pt idx="18127">
                  <c:v>10.1</c:v>
                </c:pt>
                <c:pt idx="18128">
                  <c:v>10.124000000000001</c:v>
                </c:pt>
                <c:pt idx="18129">
                  <c:v>10.148999999999999</c:v>
                </c:pt>
                <c:pt idx="18130">
                  <c:v>10.198</c:v>
                </c:pt>
                <c:pt idx="18131">
                  <c:v>10.271000000000001</c:v>
                </c:pt>
                <c:pt idx="18132">
                  <c:v>10.32</c:v>
                </c:pt>
                <c:pt idx="18133">
                  <c:v>10.345000000000001</c:v>
                </c:pt>
                <c:pt idx="18134">
                  <c:v>10.443</c:v>
                </c:pt>
                <c:pt idx="18135">
                  <c:v>10.516</c:v>
                </c:pt>
                <c:pt idx="18136">
                  <c:v>10.59</c:v>
                </c:pt>
                <c:pt idx="18137">
                  <c:v>10.638</c:v>
                </c:pt>
                <c:pt idx="18138">
                  <c:v>10.663</c:v>
                </c:pt>
                <c:pt idx="18139">
                  <c:v>10.760999999999999</c:v>
                </c:pt>
                <c:pt idx="18140">
                  <c:v>10.956</c:v>
                </c:pt>
                <c:pt idx="18141">
                  <c:v>11.077999999999999</c:v>
                </c:pt>
                <c:pt idx="18142">
                  <c:v>11.127000000000001</c:v>
                </c:pt>
                <c:pt idx="18143">
                  <c:v>11.224</c:v>
                </c:pt>
                <c:pt idx="18144">
                  <c:v>11.273</c:v>
                </c:pt>
                <c:pt idx="18145">
                  <c:v>11.273</c:v>
                </c:pt>
                <c:pt idx="18146">
                  <c:v>11.247999999999999</c:v>
                </c:pt>
                <c:pt idx="18147">
                  <c:v>11.247999999999999</c:v>
                </c:pt>
                <c:pt idx="18148">
                  <c:v>11.273</c:v>
                </c:pt>
                <c:pt idx="18149">
                  <c:v>11.346</c:v>
                </c:pt>
                <c:pt idx="18150">
                  <c:v>11.321</c:v>
                </c:pt>
                <c:pt idx="18151">
                  <c:v>11.273</c:v>
                </c:pt>
                <c:pt idx="18152">
                  <c:v>11.297000000000001</c:v>
                </c:pt>
                <c:pt idx="18153">
                  <c:v>11.321</c:v>
                </c:pt>
                <c:pt idx="18154">
                  <c:v>11.297000000000001</c:v>
                </c:pt>
                <c:pt idx="18155">
                  <c:v>11.297000000000001</c:v>
                </c:pt>
                <c:pt idx="18156">
                  <c:v>11.273</c:v>
                </c:pt>
                <c:pt idx="18157">
                  <c:v>11.247999999999999</c:v>
                </c:pt>
                <c:pt idx="18158">
                  <c:v>11.247999999999999</c:v>
                </c:pt>
                <c:pt idx="18159">
                  <c:v>11.151</c:v>
                </c:pt>
                <c:pt idx="18160">
                  <c:v>11.077999999999999</c:v>
                </c:pt>
                <c:pt idx="18161">
                  <c:v>11.053000000000001</c:v>
                </c:pt>
                <c:pt idx="18162">
                  <c:v>11.077999999999999</c:v>
                </c:pt>
                <c:pt idx="18163">
                  <c:v>11.102</c:v>
                </c:pt>
                <c:pt idx="18164">
                  <c:v>11.127000000000001</c:v>
                </c:pt>
                <c:pt idx="18165">
                  <c:v>11.224</c:v>
                </c:pt>
                <c:pt idx="18166">
                  <c:v>11.247999999999999</c:v>
                </c:pt>
                <c:pt idx="18167">
                  <c:v>11.224</c:v>
                </c:pt>
                <c:pt idx="18168">
                  <c:v>11.175000000000001</c:v>
                </c:pt>
                <c:pt idx="18169">
                  <c:v>11.102</c:v>
                </c:pt>
                <c:pt idx="18170">
                  <c:v>11.029</c:v>
                </c:pt>
                <c:pt idx="18171">
                  <c:v>10.956</c:v>
                </c:pt>
                <c:pt idx="18172">
                  <c:v>10.858000000000001</c:v>
                </c:pt>
                <c:pt idx="18173">
                  <c:v>10.785</c:v>
                </c:pt>
                <c:pt idx="18174">
                  <c:v>10.712</c:v>
                </c:pt>
                <c:pt idx="18175">
                  <c:v>10.638</c:v>
                </c:pt>
                <c:pt idx="18176">
                  <c:v>10.59</c:v>
                </c:pt>
                <c:pt idx="18177">
                  <c:v>10.565</c:v>
                </c:pt>
                <c:pt idx="18178">
                  <c:v>10.516</c:v>
                </c:pt>
                <c:pt idx="18179">
                  <c:v>10.492000000000001</c:v>
                </c:pt>
                <c:pt idx="18180">
                  <c:v>10.443</c:v>
                </c:pt>
                <c:pt idx="18181">
                  <c:v>10.394</c:v>
                </c:pt>
                <c:pt idx="18182">
                  <c:v>10.369</c:v>
                </c:pt>
                <c:pt idx="18183">
                  <c:v>10.345000000000001</c:v>
                </c:pt>
                <c:pt idx="18184">
                  <c:v>10.295999999999999</c:v>
                </c:pt>
                <c:pt idx="18185">
                  <c:v>10.295999999999999</c:v>
                </c:pt>
                <c:pt idx="18186">
                  <c:v>10.32</c:v>
                </c:pt>
                <c:pt idx="18187">
                  <c:v>10.295999999999999</c:v>
                </c:pt>
                <c:pt idx="18188">
                  <c:v>10.271000000000001</c:v>
                </c:pt>
                <c:pt idx="18189">
                  <c:v>10.271000000000001</c:v>
                </c:pt>
                <c:pt idx="18190">
                  <c:v>10.271000000000001</c:v>
                </c:pt>
                <c:pt idx="18191">
                  <c:v>10.247</c:v>
                </c:pt>
                <c:pt idx="18192">
                  <c:v>10.247</c:v>
                </c:pt>
                <c:pt idx="18193">
                  <c:v>10.222</c:v>
                </c:pt>
                <c:pt idx="18194">
                  <c:v>10.222</c:v>
                </c:pt>
                <c:pt idx="18195">
                  <c:v>10.222</c:v>
                </c:pt>
                <c:pt idx="18196">
                  <c:v>10.198</c:v>
                </c:pt>
                <c:pt idx="18197">
                  <c:v>10.173</c:v>
                </c:pt>
                <c:pt idx="18198">
                  <c:v>10.148999999999999</c:v>
                </c:pt>
                <c:pt idx="18199">
                  <c:v>10.173</c:v>
                </c:pt>
                <c:pt idx="18200">
                  <c:v>10.148999999999999</c:v>
                </c:pt>
                <c:pt idx="18201">
                  <c:v>10.173</c:v>
                </c:pt>
                <c:pt idx="18202">
                  <c:v>10.173</c:v>
                </c:pt>
                <c:pt idx="18203">
                  <c:v>10.148999999999999</c:v>
                </c:pt>
                <c:pt idx="18204">
                  <c:v>10.148999999999999</c:v>
                </c:pt>
                <c:pt idx="18205">
                  <c:v>10.148999999999999</c:v>
                </c:pt>
                <c:pt idx="18206">
                  <c:v>10.148999999999999</c:v>
                </c:pt>
                <c:pt idx="18207">
                  <c:v>10.124000000000001</c:v>
                </c:pt>
                <c:pt idx="18208">
                  <c:v>10.124000000000001</c:v>
                </c:pt>
                <c:pt idx="18209">
                  <c:v>10.124000000000001</c:v>
                </c:pt>
                <c:pt idx="18210">
                  <c:v>10.124000000000001</c:v>
                </c:pt>
                <c:pt idx="18211">
                  <c:v>10.124000000000001</c:v>
                </c:pt>
                <c:pt idx="18212">
                  <c:v>10.124000000000001</c:v>
                </c:pt>
                <c:pt idx="18213">
                  <c:v>10.124000000000001</c:v>
                </c:pt>
                <c:pt idx="18214">
                  <c:v>10.148999999999999</c:v>
                </c:pt>
                <c:pt idx="18215">
                  <c:v>10.148999999999999</c:v>
                </c:pt>
                <c:pt idx="18216">
                  <c:v>10.148999999999999</c:v>
                </c:pt>
                <c:pt idx="18217">
                  <c:v>10.148999999999999</c:v>
                </c:pt>
                <c:pt idx="18218">
                  <c:v>10.148999999999999</c:v>
                </c:pt>
                <c:pt idx="18219">
                  <c:v>10.148999999999999</c:v>
                </c:pt>
                <c:pt idx="18220">
                  <c:v>10.124000000000001</c:v>
                </c:pt>
                <c:pt idx="18221">
                  <c:v>10.124000000000001</c:v>
                </c:pt>
                <c:pt idx="18222">
                  <c:v>10.124000000000001</c:v>
                </c:pt>
                <c:pt idx="18223">
                  <c:v>10.148999999999999</c:v>
                </c:pt>
                <c:pt idx="18224">
                  <c:v>10.173</c:v>
                </c:pt>
                <c:pt idx="18225">
                  <c:v>10.198</c:v>
                </c:pt>
                <c:pt idx="18226">
                  <c:v>10.222</c:v>
                </c:pt>
                <c:pt idx="18227">
                  <c:v>10.32</c:v>
                </c:pt>
                <c:pt idx="18228">
                  <c:v>10.369</c:v>
                </c:pt>
                <c:pt idx="18229">
                  <c:v>10.443</c:v>
                </c:pt>
                <c:pt idx="18230">
                  <c:v>10.516</c:v>
                </c:pt>
                <c:pt idx="18231">
                  <c:v>10.541</c:v>
                </c:pt>
                <c:pt idx="18232">
                  <c:v>10.638</c:v>
                </c:pt>
                <c:pt idx="18233">
                  <c:v>10.712</c:v>
                </c:pt>
                <c:pt idx="18234">
                  <c:v>10.785</c:v>
                </c:pt>
                <c:pt idx="18235">
                  <c:v>10.81</c:v>
                </c:pt>
                <c:pt idx="18236">
                  <c:v>10.858000000000001</c:v>
                </c:pt>
                <c:pt idx="18237">
                  <c:v>10.932</c:v>
                </c:pt>
                <c:pt idx="18238">
                  <c:v>11.029</c:v>
                </c:pt>
                <c:pt idx="18239">
                  <c:v>11.102</c:v>
                </c:pt>
                <c:pt idx="18240">
                  <c:v>11.151</c:v>
                </c:pt>
                <c:pt idx="18241">
                  <c:v>11.151</c:v>
                </c:pt>
                <c:pt idx="18242">
                  <c:v>11.2</c:v>
                </c:pt>
                <c:pt idx="18243">
                  <c:v>11.247999999999999</c:v>
                </c:pt>
                <c:pt idx="18244">
                  <c:v>11.321</c:v>
                </c:pt>
                <c:pt idx="18245">
                  <c:v>11.419</c:v>
                </c:pt>
                <c:pt idx="18246">
                  <c:v>11.467000000000001</c:v>
                </c:pt>
                <c:pt idx="18247">
                  <c:v>11.394</c:v>
                </c:pt>
                <c:pt idx="18248">
                  <c:v>11.419</c:v>
                </c:pt>
                <c:pt idx="18249">
                  <c:v>11.443</c:v>
                </c:pt>
                <c:pt idx="18250">
                  <c:v>11.37</c:v>
                </c:pt>
                <c:pt idx="18251">
                  <c:v>11.346</c:v>
                </c:pt>
                <c:pt idx="18252">
                  <c:v>11.321</c:v>
                </c:pt>
                <c:pt idx="18253">
                  <c:v>11.346</c:v>
                </c:pt>
                <c:pt idx="18254">
                  <c:v>11.37</c:v>
                </c:pt>
                <c:pt idx="18255">
                  <c:v>11.346</c:v>
                </c:pt>
                <c:pt idx="18256">
                  <c:v>11.297000000000001</c:v>
                </c:pt>
                <c:pt idx="18257">
                  <c:v>11.2</c:v>
                </c:pt>
                <c:pt idx="18258">
                  <c:v>11.127000000000001</c:v>
                </c:pt>
                <c:pt idx="18259">
                  <c:v>11.102</c:v>
                </c:pt>
                <c:pt idx="18260">
                  <c:v>11.127000000000001</c:v>
                </c:pt>
                <c:pt idx="18261">
                  <c:v>11.175000000000001</c:v>
                </c:pt>
                <c:pt idx="18262">
                  <c:v>11.175000000000001</c:v>
                </c:pt>
                <c:pt idx="18263">
                  <c:v>11.2</c:v>
                </c:pt>
                <c:pt idx="18264">
                  <c:v>11.151</c:v>
                </c:pt>
                <c:pt idx="18265">
                  <c:v>11.053000000000001</c:v>
                </c:pt>
                <c:pt idx="18266">
                  <c:v>10.932</c:v>
                </c:pt>
                <c:pt idx="18267">
                  <c:v>10.858000000000001</c:v>
                </c:pt>
                <c:pt idx="18268">
                  <c:v>10.760999999999999</c:v>
                </c:pt>
                <c:pt idx="18269">
                  <c:v>10.712</c:v>
                </c:pt>
                <c:pt idx="18270">
                  <c:v>10.614000000000001</c:v>
                </c:pt>
                <c:pt idx="18271">
                  <c:v>10.492000000000001</c:v>
                </c:pt>
                <c:pt idx="18272">
                  <c:v>10.443</c:v>
                </c:pt>
                <c:pt idx="18273">
                  <c:v>10.417999999999999</c:v>
                </c:pt>
                <c:pt idx="18274">
                  <c:v>10.417999999999999</c:v>
                </c:pt>
                <c:pt idx="18275">
                  <c:v>10.417999999999999</c:v>
                </c:pt>
                <c:pt idx="18276">
                  <c:v>10.369</c:v>
                </c:pt>
                <c:pt idx="18277">
                  <c:v>10.369</c:v>
                </c:pt>
                <c:pt idx="18278">
                  <c:v>10.394</c:v>
                </c:pt>
                <c:pt idx="18279">
                  <c:v>10.369</c:v>
                </c:pt>
                <c:pt idx="18280">
                  <c:v>10.369</c:v>
                </c:pt>
                <c:pt idx="18281">
                  <c:v>10.345000000000001</c:v>
                </c:pt>
                <c:pt idx="18282">
                  <c:v>10.345000000000001</c:v>
                </c:pt>
                <c:pt idx="18283">
                  <c:v>10.32</c:v>
                </c:pt>
                <c:pt idx="18284">
                  <c:v>10.32</c:v>
                </c:pt>
                <c:pt idx="18285">
                  <c:v>10.32</c:v>
                </c:pt>
                <c:pt idx="18286">
                  <c:v>10.295999999999999</c:v>
                </c:pt>
                <c:pt idx="18287">
                  <c:v>10.295999999999999</c:v>
                </c:pt>
                <c:pt idx="18288">
                  <c:v>10.271000000000001</c:v>
                </c:pt>
                <c:pt idx="18289">
                  <c:v>10.247</c:v>
                </c:pt>
                <c:pt idx="18290">
                  <c:v>10.247</c:v>
                </c:pt>
                <c:pt idx="18291">
                  <c:v>10.247</c:v>
                </c:pt>
                <c:pt idx="18292">
                  <c:v>10.222</c:v>
                </c:pt>
                <c:pt idx="18293">
                  <c:v>10.222</c:v>
                </c:pt>
                <c:pt idx="18294">
                  <c:v>10.222</c:v>
                </c:pt>
                <c:pt idx="18295">
                  <c:v>10.198</c:v>
                </c:pt>
                <c:pt idx="18296">
                  <c:v>10.222</c:v>
                </c:pt>
                <c:pt idx="18297">
                  <c:v>10.198</c:v>
                </c:pt>
                <c:pt idx="18298">
                  <c:v>10.222</c:v>
                </c:pt>
                <c:pt idx="18299">
                  <c:v>10.198</c:v>
                </c:pt>
                <c:pt idx="18300">
                  <c:v>10.198</c:v>
                </c:pt>
                <c:pt idx="18301">
                  <c:v>10.198</c:v>
                </c:pt>
                <c:pt idx="18302">
                  <c:v>10.173</c:v>
                </c:pt>
                <c:pt idx="18303">
                  <c:v>10.173</c:v>
                </c:pt>
                <c:pt idx="18304">
                  <c:v>10.173</c:v>
                </c:pt>
                <c:pt idx="18305">
                  <c:v>10.173</c:v>
                </c:pt>
                <c:pt idx="18306">
                  <c:v>10.173</c:v>
                </c:pt>
                <c:pt idx="18307">
                  <c:v>10.173</c:v>
                </c:pt>
                <c:pt idx="18308">
                  <c:v>10.173</c:v>
                </c:pt>
                <c:pt idx="18309">
                  <c:v>10.173</c:v>
                </c:pt>
                <c:pt idx="18310">
                  <c:v>10.173</c:v>
                </c:pt>
                <c:pt idx="18311">
                  <c:v>10.173</c:v>
                </c:pt>
                <c:pt idx="18312">
                  <c:v>10.148999999999999</c:v>
                </c:pt>
                <c:pt idx="18313">
                  <c:v>10.148999999999999</c:v>
                </c:pt>
                <c:pt idx="18314">
                  <c:v>10.148999999999999</c:v>
                </c:pt>
                <c:pt idx="18315">
                  <c:v>10.148999999999999</c:v>
                </c:pt>
                <c:pt idx="18316">
                  <c:v>10.148999999999999</c:v>
                </c:pt>
                <c:pt idx="18317">
                  <c:v>10.173</c:v>
                </c:pt>
                <c:pt idx="18318">
                  <c:v>10.173</c:v>
                </c:pt>
                <c:pt idx="18319">
                  <c:v>10.198</c:v>
                </c:pt>
                <c:pt idx="18320">
                  <c:v>10.222</c:v>
                </c:pt>
                <c:pt idx="18321">
                  <c:v>10.247</c:v>
                </c:pt>
                <c:pt idx="18322">
                  <c:v>10.295999999999999</c:v>
                </c:pt>
                <c:pt idx="18323">
                  <c:v>10.369</c:v>
                </c:pt>
                <c:pt idx="18324">
                  <c:v>10.417999999999999</c:v>
                </c:pt>
                <c:pt idx="18325">
                  <c:v>10.467000000000001</c:v>
                </c:pt>
                <c:pt idx="18326">
                  <c:v>10.492000000000001</c:v>
                </c:pt>
                <c:pt idx="18327">
                  <c:v>10.565</c:v>
                </c:pt>
                <c:pt idx="18328">
                  <c:v>10.614000000000001</c:v>
                </c:pt>
                <c:pt idx="18329">
                  <c:v>10.663</c:v>
                </c:pt>
                <c:pt idx="18330">
                  <c:v>10.760999999999999</c:v>
                </c:pt>
                <c:pt idx="18331">
                  <c:v>10.81</c:v>
                </c:pt>
                <c:pt idx="18332">
                  <c:v>10.858000000000001</c:v>
                </c:pt>
                <c:pt idx="18333">
                  <c:v>10.882999999999999</c:v>
                </c:pt>
                <c:pt idx="18334">
                  <c:v>10.907</c:v>
                </c:pt>
                <c:pt idx="18335">
                  <c:v>10.956</c:v>
                </c:pt>
                <c:pt idx="18336">
                  <c:v>11.005000000000001</c:v>
                </c:pt>
                <c:pt idx="18337">
                  <c:v>11.029</c:v>
                </c:pt>
                <c:pt idx="18338">
                  <c:v>11.077999999999999</c:v>
                </c:pt>
                <c:pt idx="18339">
                  <c:v>11.127000000000001</c:v>
                </c:pt>
                <c:pt idx="18340">
                  <c:v>11.151</c:v>
                </c:pt>
                <c:pt idx="18341">
                  <c:v>11.2</c:v>
                </c:pt>
                <c:pt idx="18342">
                  <c:v>11.224</c:v>
                </c:pt>
                <c:pt idx="18343">
                  <c:v>11.247999999999999</c:v>
                </c:pt>
                <c:pt idx="18344">
                  <c:v>11.247999999999999</c:v>
                </c:pt>
                <c:pt idx="18345">
                  <c:v>11.247999999999999</c:v>
                </c:pt>
                <c:pt idx="18346">
                  <c:v>11.297000000000001</c:v>
                </c:pt>
                <c:pt idx="18347">
                  <c:v>11.297000000000001</c:v>
                </c:pt>
                <c:pt idx="18348">
                  <c:v>11.247999999999999</c:v>
                </c:pt>
                <c:pt idx="18349">
                  <c:v>11.247999999999999</c:v>
                </c:pt>
                <c:pt idx="18350">
                  <c:v>11.224</c:v>
                </c:pt>
                <c:pt idx="18351">
                  <c:v>11.224</c:v>
                </c:pt>
                <c:pt idx="18352">
                  <c:v>11.224</c:v>
                </c:pt>
                <c:pt idx="18353">
                  <c:v>11.2</c:v>
                </c:pt>
                <c:pt idx="18354">
                  <c:v>11.151</c:v>
                </c:pt>
                <c:pt idx="18355">
                  <c:v>11.2</c:v>
                </c:pt>
                <c:pt idx="18356">
                  <c:v>11.224</c:v>
                </c:pt>
                <c:pt idx="18357">
                  <c:v>11.2</c:v>
                </c:pt>
                <c:pt idx="18358">
                  <c:v>11.2</c:v>
                </c:pt>
                <c:pt idx="18359">
                  <c:v>11.2</c:v>
                </c:pt>
                <c:pt idx="18360">
                  <c:v>11.102</c:v>
                </c:pt>
                <c:pt idx="18361">
                  <c:v>11.053000000000001</c:v>
                </c:pt>
                <c:pt idx="18362">
                  <c:v>10.98</c:v>
                </c:pt>
                <c:pt idx="18363">
                  <c:v>10.956</c:v>
                </c:pt>
                <c:pt idx="18364">
                  <c:v>10.882999999999999</c:v>
                </c:pt>
                <c:pt idx="18365">
                  <c:v>10.858000000000001</c:v>
                </c:pt>
                <c:pt idx="18366">
                  <c:v>10.834</c:v>
                </c:pt>
                <c:pt idx="18367">
                  <c:v>10.81</c:v>
                </c:pt>
                <c:pt idx="18368">
                  <c:v>10.81</c:v>
                </c:pt>
                <c:pt idx="18369">
                  <c:v>10.760999999999999</c:v>
                </c:pt>
                <c:pt idx="18370">
                  <c:v>10.712</c:v>
                </c:pt>
                <c:pt idx="18371">
                  <c:v>10.686999999999999</c:v>
                </c:pt>
                <c:pt idx="18372">
                  <c:v>10.663</c:v>
                </c:pt>
                <c:pt idx="18373">
                  <c:v>10.614000000000001</c:v>
                </c:pt>
                <c:pt idx="18374">
                  <c:v>10.59</c:v>
                </c:pt>
                <c:pt idx="18375">
                  <c:v>10.565</c:v>
                </c:pt>
                <c:pt idx="18376">
                  <c:v>10.565</c:v>
                </c:pt>
                <c:pt idx="18377">
                  <c:v>10.565</c:v>
                </c:pt>
                <c:pt idx="18378">
                  <c:v>10.516</c:v>
                </c:pt>
                <c:pt idx="18379">
                  <c:v>10.492000000000001</c:v>
                </c:pt>
                <c:pt idx="18380">
                  <c:v>10.467000000000001</c:v>
                </c:pt>
                <c:pt idx="18381">
                  <c:v>10.417999999999999</c:v>
                </c:pt>
                <c:pt idx="18382">
                  <c:v>10.417999999999999</c:v>
                </c:pt>
                <c:pt idx="18383">
                  <c:v>10.417999999999999</c:v>
                </c:pt>
                <c:pt idx="18384">
                  <c:v>10.394</c:v>
                </c:pt>
                <c:pt idx="18385">
                  <c:v>10.394</c:v>
                </c:pt>
                <c:pt idx="18386">
                  <c:v>10.369</c:v>
                </c:pt>
                <c:pt idx="18387">
                  <c:v>10.345000000000001</c:v>
                </c:pt>
                <c:pt idx="18388">
                  <c:v>10.345000000000001</c:v>
                </c:pt>
                <c:pt idx="18389">
                  <c:v>10.345000000000001</c:v>
                </c:pt>
                <c:pt idx="18390">
                  <c:v>10.32</c:v>
                </c:pt>
                <c:pt idx="18391">
                  <c:v>10.295999999999999</c:v>
                </c:pt>
                <c:pt idx="18392">
                  <c:v>10.295999999999999</c:v>
                </c:pt>
                <c:pt idx="18393">
                  <c:v>10.295999999999999</c:v>
                </c:pt>
                <c:pt idx="18394">
                  <c:v>10.271000000000001</c:v>
                </c:pt>
                <c:pt idx="18395">
                  <c:v>10.271000000000001</c:v>
                </c:pt>
                <c:pt idx="18396">
                  <c:v>10.271000000000001</c:v>
                </c:pt>
                <c:pt idx="18397">
                  <c:v>10.271000000000001</c:v>
                </c:pt>
                <c:pt idx="18398">
                  <c:v>10.271000000000001</c:v>
                </c:pt>
                <c:pt idx="18399">
                  <c:v>10.247</c:v>
                </c:pt>
                <c:pt idx="18400">
                  <c:v>10.222</c:v>
                </c:pt>
                <c:pt idx="18401">
                  <c:v>10.222</c:v>
                </c:pt>
                <c:pt idx="18402">
                  <c:v>10.222</c:v>
                </c:pt>
                <c:pt idx="18403">
                  <c:v>10.222</c:v>
                </c:pt>
                <c:pt idx="18404">
                  <c:v>10.222</c:v>
                </c:pt>
                <c:pt idx="18405">
                  <c:v>10.198</c:v>
                </c:pt>
                <c:pt idx="18406">
                  <c:v>10.198</c:v>
                </c:pt>
                <c:pt idx="18407">
                  <c:v>10.198</c:v>
                </c:pt>
                <c:pt idx="18408">
                  <c:v>10.198</c:v>
                </c:pt>
                <c:pt idx="18409">
                  <c:v>10.198</c:v>
                </c:pt>
                <c:pt idx="18410">
                  <c:v>10.198</c:v>
                </c:pt>
                <c:pt idx="18411">
                  <c:v>10.222</c:v>
                </c:pt>
                <c:pt idx="18412">
                  <c:v>10.198</c:v>
                </c:pt>
                <c:pt idx="18413">
                  <c:v>10.222</c:v>
                </c:pt>
                <c:pt idx="18414">
                  <c:v>10.222</c:v>
                </c:pt>
                <c:pt idx="18415">
                  <c:v>10.222</c:v>
                </c:pt>
                <c:pt idx="18416">
                  <c:v>10.247</c:v>
                </c:pt>
                <c:pt idx="18417">
                  <c:v>10.271000000000001</c:v>
                </c:pt>
                <c:pt idx="18418">
                  <c:v>10.32</c:v>
                </c:pt>
                <c:pt idx="18419">
                  <c:v>10.369</c:v>
                </c:pt>
                <c:pt idx="18420">
                  <c:v>10.467000000000001</c:v>
                </c:pt>
                <c:pt idx="18421">
                  <c:v>10.541</c:v>
                </c:pt>
                <c:pt idx="18422">
                  <c:v>10.614000000000001</c:v>
                </c:pt>
                <c:pt idx="18423">
                  <c:v>10.686999999999999</c:v>
                </c:pt>
                <c:pt idx="18424">
                  <c:v>10.81</c:v>
                </c:pt>
                <c:pt idx="18425">
                  <c:v>10.858000000000001</c:v>
                </c:pt>
                <c:pt idx="18426">
                  <c:v>10.956</c:v>
                </c:pt>
                <c:pt idx="18427">
                  <c:v>10.98</c:v>
                </c:pt>
                <c:pt idx="18428">
                  <c:v>11.029</c:v>
                </c:pt>
                <c:pt idx="18429">
                  <c:v>11.053000000000001</c:v>
                </c:pt>
                <c:pt idx="18430">
                  <c:v>11.102</c:v>
                </c:pt>
                <c:pt idx="18431">
                  <c:v>11.2</c:v>
                </c:pt>
                <c:pt idx="18432">
                  <c:v>11.247999999999999</c:v>
                </c:pt>
                <c:pt idx="18433">
                  <c:v>11.297000000000001</c:v>
                </c:pt>
                <c:pt idx="18434">
                  <c:v>11.394</c:v>
                </c:pt>
                <c:pt idx="18435">
                  <c:v>11.492000000000001</c:v>
                </c:pt>
                <c:pt idx="18436">
                  <c:v>11.492000000000001</c:v>
                </c:pt>
                <c:pt idx="18437">
                  <c:v>11.516</c:v>
                </c:pt>
                <c:pt idx="18438">
                  <c:v>11.492000000000001</c:v>
                </c:pt>
                <c:pt idx="18439">
                  <c:v>11.516</c:v>
                </c:pt>
                <c:pt idx="18440">
                  <c:v>11.54</c:v>
                </c:pt>
                <c:pt idx="18441">
                  <c:v>11.565</c:v>
                </c:pt>
                <c:pt idx="18442">
                  <c:v>11.54</c:v>
                </c:pt>
                <c:pt idx="18443">
                  <c:v>11.54</c:v>
                </c:pt>
                <c:pt idx="18444">
                  <c:v>11.516</c:v>
                </c:pt>
                <c:pt idx="18445">
                  <c:v>11.516</c:v>
                </c:pt>
                <c:pt idx="18446">
                  <c:v>11.516</c:v>
                </c:pt>
                <c:pt idx="18447">
                  <c:v>11.467000000000001</c:v>
                </c:pt>
                <c:pt idx="18448">
                  <c:v>11.443</c:v>
                </c:pt>
                <c:pt idx="18449">
                  <c:v>11.443</c:v>
                </c:pt>
                <c:pt idx="18450">
                  <c:v>11.37</c:v>
                </c:pt>
                <c:pt idx="18451">
                  <c:v>11.321</c:v>
                </c:pt>
                <c:pt idx="18452">
                  <c:v>11.321</c:v>
                </c:pt>
                <c:pt idx="18453">
                  <c:v>11.297000000000001</c:v>
                </c:pt>
                <c:pt idx="18454">
                  <c:v>11.247999999999999</c:v>
                </c:pt>
                <c:pt idx="18455">
                  <c:v>11.175000000000001</c:v>
                </c:pt>
                <c:pt idx="18456">
                  <c:v>11.053000000000001</c:v>
                </c:pt>
                <c:pt idx="18457">
                  <c:v>10.98</c:v>
                </c:pt>
                <c:pt idx="18458">
                  <c:v>10.956</c:v>
                </c:pt>
                <c:pt idx="18459">
                  <c:v>10.956</c:v>
                </c:pt>
                <c:pt idx="18460">
                  <c:v>10.956</c:v>
                </c:pt>
                <c:pt idx="18461">
                  <c:v>10.932</c:v>
                </c:pt>
                <c:pt idx="18462">
                  <c:v>10.834</c:v>
                </c:pt>
                <c:pt idx="18463">
                  <c:v>10.81</c:v>
                </c:pt>
                <c:pt idx="18464">
                  <c:v>10.760999999999999</c:v>
                </c:pt>
                <c:pt idx="18465">
                  <c:v>10.736000000000001</c:v>
                </c:pt>
                <c:pt idx="18466">
                  <c:v>10.736000000000001</c:v>
                </c:pt>
                <c:pt idx="18467">
                  <c:v>10.736000000000001</c:v>
                </c:pt>
                <c:pt idx="18468">
                  <c:v>10.712</c:v>
                </c:pt>
                <c:pt idx="18469">
                  <c:v>10.686999999999999</c:v>
                </c:pt>
                <c:pt idx="18470">
                  <c:v>10.614000000000001</c:v>
                </c:pt>
                <c:pt idx="18471">
                  <c:v>10.565</c:v>
                </c:pt>
                <c:pt idx="18472">
                  <c:v>10.516</c:v>
                </c:pt>
                <c:pt idx="18473">
                  <c:v>10.467000000000001</c:v>
                </c:pt>
                <c:pt idx="18474">
                  <c:v>10.394</c:v>
                </c:pt>
                <c:pt idx="18475">
                  <c:v>10.369</c:v>
                </c:pt>
                <c:pt idx="18476">
                  <c:v>10.369</c:v>
                </c:pt>
                <c:pt idx="18477">
                  <c:v>10.394</c:v>
                </c:pt>
                <c:pt idx="18478">
                  <c:v>10.369</c:v>
                </c:pt>
                <c:pt idx="18479">
                  <c:v>10.345000000000001</c:v>
                </c:pt>
                <c:pt idx="18480">
                  <c:v>10.345000000000001</c:v>
                </c:pt>
                <c:pt idx="18481">
                  <c:v>10.345000000000001</c:v>
                </c:pt>
                <c:pt idx="18482">
                  <c:v>10.32</c:v>
                </c:pt>
                <c:pt idx="18483">
                  <c:v>10.345000000000001</c:v>
                </c:pt>
                <c:pt idx="18484">
                  <c:v>10.345000000000001</c:v>
                </c:pt>
                <c:pt idx="18485">
                  <c:v>10.345000000000001</c:v>
                </c:pt>
                <c:pt idx="18486">
                  <c:v>10.345000000000001</c:v>
                </c:pt>
                <c:pt idx="18487">
                  <c:v>10.32</c:v>
                </c:pt>
                <c:pt idx="18488">
                  <c:v>10.32</c:v>
                </c:pt>
                <c:pt idx="18489">
                  <c:v>10.32</c:v>
                </c:pt>
                <c:pt idx="18490">
                  <c:v>10.295999999999999</c:v>
                </c:pt>
                <c:pt idx="18491">
                  <c:v>10.295999999999999</c:v>
                </c:pt>
                <c:pt idx="18492">
                  <c:v>10.295999999999999</c:v>
                </c:pt>
                <c:pt idx="18493">
                  <c:v>10.295999999999999</c:v>
                </c:pt>
                <c:pt idx="18494">
                  <c:v>10.295999999999999</c:v>
                </c:pt>
                <c:pt idx="18495">
                  <c:v>10.295999999999999</c:v>
                </c:pt>
                <c:pt idx="18496">
                  <c:v>10.271000000000001</c:v>
                </c:pt>
                <c:pt idx="18497">
                  <c:v>10.271000000000001</c:v>
                </c:pt>
                <c:pt idx="18498">
                  <c:v>10.271000000000001</c:v>
                </c:pt>
                <c:pt idx="18499">
                  <c:v>10.271000000000001</c:v>
                </c:pt>
                <c:pt idx="18500">
                  <c:v>10.247</c:v>
                </c:pt>
                <c:pt idx="18501">
                  <c:v>10.247</c:v>
                </c:pt>
                <c:pt idx="18502">
                  <c:v>10.247</c:v>
                </c:pt>
                <c:pt idx="18503">
                  <c:v>10.247</c:v>
                </c:pt>
                <c:pt idx="18504">
                  <c:v>10.247</c:v>
                </c:pt>
                <c:pt idx="18505">
                  <c:v>10.247</c:v>
                </c:pt>
                <c:pt idx="18506">
                  <c:v>10.247</c:v>
                </c:pt>
                <c:pt idx="18507">
                  <c:v>10.247</c:v>
                </c:pt>
                <c:pt idx="18508">
                  <c:v>10.247</c:v>
                </c:pt>
                <c:pt idx="18509">
                  <c:v>10.222</c:v>
                </c:pt>
                <c:pt idx="18510">
                  <c:v>10.247</c:v>
                </c:pt>
                <c:pt idx="18511">
                  <c:v>10.247</c:v>
                </c:pt>
                <c:pt idx="18512">
                  <c:v>10.271000000000001</c:v>
                </c:pt>
                <c:pt idx="18513">
                  <c:v>10.295999999999999</c:v>
                </c:pt>
                <c:pt idx="18514">
                  <c:v>10.345000000000001</c:v>
                </c:pt>
                <c:pt idx="18515">
                  <c:v>10.417999999999999</c:v>
                </c:pt>
                <c:pt idx="18516">
                  <c:v>10.467000000000001</c:v>
                </c:pt>
                <c:pt idx="18517">
                  <c:v>10.516</c:v>
                </c:pt>
                <c:pt idx="18518">
                  <c:v>10.565</c:v>
                </c:pt>
                <c:pt idx="18519">
                  <c:v>10.638</c:v>
                </c:pt>
                <c:pt idx="18520">
                  <c:v>10.712</c:v>
                </c:pt>
                <c:pt idx="18521">
                  <c:v>10.760999999999999</c:v>
                </c:pt>
                <c:pt idx="18522">
                  <c:v>10.81</c:v>
                </c:pt>
                <c:pt idx="18523">
                  <c:v>10.834</c:v>
                </c:pt>
                <c:pt idx="18524">
                  <c:v>10.882999999999999</c:v>
                </c:pt>
                <c:pt idx="18525">
                  <c:v>10.98</c:v>
                </c:pt>
                <c:pt idx="18526">
                  <c:v>11.175000000000001</c:v>
                </c:pt>
                <c:pt idx="18527">
                  <c:v>11.37</c:v>
                </c:pt>
                <c:pt idx="18528">
                  <c:v>11.419</c:v>
                </c:pt>
                <c:pt idx="18529">
                  <c:v>11.443</c:v>
                </c:pt>
                <c:pt idx="18530">
                  <c:v>11.467000000000001</c:v>
                </c:pt>
                <c:pt idx="18531">
                  <c:v>11.492000000000001</c:v>
                </c:pt>
                <c:pt idx="18532">
                  <c:v>11.565</c:v>
                </c:pt>
                <c:pt idx="18533">
                  <c:v>11.589</c:v>
                </c:pt>
                <c:pt idx="18534">
                  <c:v>11.565</c:v>
                </c:pt>
                <c:pt idx="18535">
                  <c:v>11.589</c:v>
                </c:pt>
                <c:pt idx="18536">
                  <c:v>11.637</c:v>
                </c:pt>
                <c:pt idx="18537">
                  <c:v>11.589</c:v>
                </c:pt>
                <c:pt idx="18538">
                  <c:v>11.516</c:v>
                </c:pt>
                <c:pt idx="18539">
                  <c:v>11.589</c:v>
                </c:pt>
                <c:pt idx="18540">
                  <c:v>11.613</c:v>
                </c:pt>
                <c:pt idx="18541">
                  <c:v>11.54</c:v>
                </c:pt>
                <c:pt idx="18542">
                  <c:v>11.54</c:v>
                </c:pt>
                <c:pt idx="18543">
                  <c:v>11.492000000000001</c:v>
                </c:pt>
                <c:pt idx="18544">
                  <c:v>11.443</c:v>
                </c:pt>
                <c:pt idx="18545">
                  <c:v>11.37</c:v>
                </c:pt>
                <c:pt idx="18546">
                  <c:v>11.297000000000001</c:v>
                </c:pt>
                <c:pt idx="18547">
                  <c:v>11.273</c:v>
                </c:pt>
                <c:pt idx="18548">
                  <c:v>11.247999999999999</c:v>
                </c:pt>
                <c:pt idx="18549">
                  <c:v>11.2</c:v>
                </c:pt>
                <c:pt idx="18550">
                  <c:v>11.151</c:v>
                </c:pt>
                <c:pt idx="18551">
                  <c:v>11.102</c:v>
                </c:pt>
                <c:pt idx="18552">
                  <c:v>11.077999999999999</c:v>
                </c:pt>
                <c:pt idx="18553">
                  <c:v>11.053000000000001</c:v>
                </c:pt>
                <c:pt idx="18554">
                  <c:v>11.077999999999999</c:v>
                </c:pt>
                <c:pt idx="18555">
                  <c:v>11.029</c:v>
                </c:pt>
                <c:pt idx="18556">
                  <c:v>10.956</c:v>
                </c:pt>
                <c:pt idx="18557">
                  <c:v>10.858000000000001</c:v>
                </c:pt>
                <c:pt idx="18558">
                  <c:v>10.834</c:v>
                </c:pt>
                <c:pt idx="18559">
                  <c:v>10.81</c:v>
                </c:pt>
                <c:pt idx="18560">
                  <c:v>10.712</c:v>
                </c:pt>
                <c:pt idx="18561">
                  <c:v>10.638</c:v>
                </c:pt>
                <c:pt idx="18562">
                  <c:v>10.565</c:v>
                </c:pt>
                <c:pt idx="18563">
                  <c:v>10.541</c:v>
                </c:pt>
                <c:pt idx="18564">
                  <c:v>10.467000000000001</c:v>
                </c:pt>
                <c:pt idx="18565">
                  <c:v>10.467000000000001</c:v>
                </c:pt>
                <c:pt idx="18566">
                  <c:v>10.467000000000001</c:v>
                </c:pt>
                <c:pt idx="18567">
                  <c:v>10.516</c:v>
                </c:pt>
                <c:pt idx="18568">
                  <c:v>10.516</c:v>
                </c:pt>
                <c:pt idx="18569">
                  <c:v>10.516</c:v>
                </c:pt>
                <c:pt idx="18570">
                  <c:v>10.492000000000001</c:v>
                </c:pt>
                <c:pt idx="18571">
                  <c:v>10.467000000000001</c:v>
                </c:pt>
                <c:pt idx="18572">
                  <c:v>10.443</c:v>
                </c:pt>
                <c:pt idx="18573">
                  <c:v>10.492000000000001</c:v>
                </c:pt>
                <c:pt idx="18574">
                  <c:v>10.516</c:v>
                </c:pt>
                <c:pt idx="18575">
                  <c:v>10.467000000000001</c:v>
                </c:pt>
                <c:pt idx="18576">
                  <c:v>10.443</c:v>
                </c:pt>
                <c:pt idx="18577">
                  <c:v>10.417999999999999</c:v>
                </c:pt>
                <c:pt idx="18578">
                  <c:v>10.417999999999999</c:v>
                </c:pt>
                <c:pt idx="18579">
                  <c:v>10.417999999999999</c:v>
                </c:pt>
                <c:pt idx="18580">
                  <c:v>10.417999999999999</c:v>
                </c:pt>
                <c:pt idx="18581">
                  <c:v>10.417999999999999</c:v>
                </c:pt>
                <c:pt idx="18582">
                  <c:v>10.417999999999999</c:v>
                </c:pt>
                <c:pt idx="18583">
                  <c:v>10.417999999999999</c:v>
                </c:pt>
                <c:pt idx="18584">
                  <c:v>10.394</c:v>
                </c:pt>
                <c:pt idx="18585">
                  <c:v>10.345000000000001</c:v>
                </c:pt>
                <c:pt idx="18586">
                  <c:v>10.369</c:v>
                </c:pt>
                <c:pt idx="18587">
                  <c:v>10.369</c:v>
                </c:pt>
                <c:pt idx="18588">
                  <c:v>10.369</c:v>
                </c:pt>
                <c:pt idx="18589">
                  <c:v>10.345000000000001</c:v>
                </c:pt>
                <c:pt idx="18590">
                  <c:v>10.32</c:v>
                </c:pt>
                <c:pt idx="18591">
                  <c:v>10.32</c:v>
                </c:pt>
                <c:pt idx="18592">
                  <c:v>10.295999999999999</c:v>
                </c:pt>
                <c:pt idx="18593">
                  <c:v>10.295999999999999</c:v>
                </c:pt>
                <c:pt idx="18594">
                  <c:v>10.295999999999999</c:v>
                </c:pt>
                <c:pt idx="18595">
                  <c:v>10.271000000000001</c:v>
                </c:pt>
                <c:pt idx="18596">
                  <c:v>10.271000000000001</c:v>
                </c:pt>
                <c:pt idx="18597">
                  <c:v>10.271000000000001</c:v>
                </c:pt>
                <c:pt idx="18598">
                  <c:v>10.271000000000001</c:v>
                </c:pt>
                <c:pt idx="18599">
                  <c:v>10.247</c:v>
                </c:pt>
                <c:pt idx="18600">
                  <c:v>10.247</c:v>
                </c:pt>
                <c:pt idx="18601">
                  <c:v>10.247</c:v>
                </c:pt>
                <c:pt idx="18602">
                  <c:v>10.247</c:v>
                </c:pt>
                <c:pt idx="18603">
                  <c:v>10.247</c:v>
                </c:pt>
                <c:pt idx="18604">
                  <c:v>10.247</c:v>
                </c:pt>
                <c:pt idx="18605">
                  <c:v>10.247</c:v>
                </c:pt>
                <c:pt idx="18606">
                  <c:v>10.271000000000001</c:v>
                </c:pt>
                <c:pt idx="18607">
                  <c:v>10.295999999999999</c:v>
                </c:pt>
                <c:pt idx="18608">
                  <c:v>10.32</c:v>
                </c:pt>
                <c:pt idx="18609">
                  <c:v>10.32</c:v>
                </c:pt>
                <c:pt idx="18610">
                  <c:v>10.369</c:v>
                </c:pt>
                <c:pt idx="18611">
                  <c:v>10.417999999999999</c:v>
                </c:pt>
                <c:pt idx="18612">
                  <c:v>10.492000000000001</c:v>
                </c:pt>
                <c:pt idx="18613">
                  <c:v>10.59</c:v>
                </c:pt>
                <c:pt idx="18614">
                  <c:v>10.663</c:v>
                </c:pt>
                <c:pt idx="18615">
                  <c:v>10.712</c:v>
                </c:pt>
                <c:pt idx="18616">
                  <c:v>10.760999999999999</c:v>
                </c:pt>
                <c:pt idx="18617">
                  <c:v>10.81</c:v>
                </c:pt>
                <c:pt idx="18618">
                  <c:v>10.858000000000001</c:v>
                </c:pt>
                <c:pt idx="18619">
                  <c:v>10.907</c:v>
                </c:pt>
                <c:pt idx="18620">
                  <c:v>10.956</c:v>
                </c:pt>
                <c:pt idx="18621">
                  <c:v>11.029</c:v>
                </c:pt>
                <c:pt idx="18622">
                  <c:v>11.053000000000001</c:v>
                </c:pt>
                <c:pt idx="18623">
                  <c:v>11.077999999999999</c:v>
                </c:pt>
                <c:pt idx="18624">
                  <c:v>11.127000000000001</c:v>
                </c:pt>
                <c:pt idx="18625">
                  <c:v>11.151</c:v>
                </c:pt>
                <c:pt idx="18626">
                  <c:v>11.2</c:v>
                </c:pt>
                <c:pt idx="18627">
                  <c:v>11.247999999999999</c:v>
                </c:pt>
                <c:pt idx="18628">
                  <c:v>11.297000000000001</c:v>
                </c:pt>
                <c:pt idx="18629">
                  <c:v>11.37</c:v>
                </c:pt>
                <c:pt idx="18630">
                  <c:v>11.37</c:v>
                </c:pt>
                <c:pt idx="18631">
                  <c:v>11.346</c:v>
                </c:pt>
                <c:pt idx="18632">
                  <c:v>11.346</c:v>
                </c:pt>
                <c:pt idx="18633">
                  <c:v>11.394</c:v>
                </c:pt>
                <c:pt idx="18634">
                  <c:v>11.443</c:v>
                </c:pt>
                <c:pt idx="18635">
                  <c:v>11.419</c:v>
                </c:pt>
                <c:pt idx="18636">
                  <c:v>11.394</c:v>
                </c:pt>
                <c:pt idx="18637">
                  <c:v>11.346</c:v>
                </c:pt>
                <c:pt idx="18638">
                  <c:v>11.321</c:v>
                </c:pt>
                <c:pt idx="18639">
                  <c:v>11.346</c:v>
                </c:pt>
                <c:pt idx="18640">
                  <c:v>11.273</c:v>
                </c:pt>
                <c:pt idx="18641">
                  <c:v>11.224</c:v>
                </c:pt>
                <c:pt idx="18642">
                  <c:v>11.175000000000001</c:v>
                </c:pt>
                <c:pt idx="18643">
                  <c:v>11.175000000000001</c:v>
                </c:pt>
                <c:pt idx="18644">
                  <c:v>11.273</c:v>
                </c:pt>
                <c:pt idx="18645">
                  <c:v>11.2</c:v>
                </c:pt>
                <c:pt idx="18646">
                  <c:v>11.102</c:v>
                </c:pt>
                <c:pt idx="18647">
                  <c:v>11.077999999999999</c:v>
                </c:pt>
                <c:pt idx="18648">
                  <c:v>11.102</c:v>
                </c:pt>
                <c:pt idx="18649">
                  <c:v>11.127000000000001</c:v>
                </c:pt>
                <c:pt idx="18650">
                  <c:v>11.151</c:v>
                </c:pt>
                <c:pt idx="18651">
                  <c:v>11.077999999999999</c:v>
                </c:pt>
                <c:pt idx="18652">
                  <c:v>11.005000000000001</c:v>
                </c:pt>
                <c:pt idx="18653">
                  <c:v>10.98</c:v>
                </c:pt>
                <c:pt idx="18654">
                  <c:v>10.956</c:v>
                </c:pt>
                <c:pt idx="18655">
                  <c:v>10.956</c:v>
                </c:pt>
                <c:pt idx="18656">
                  <c:v>10.907</c:v>
                </c:pt>
                <c:pt idx="18657">
                  <c:v>10.882999999999999</c:v>
                </c:pt>
                <c:pt idx="18658">
                  <c:v>10.858000000000001</c:v>
                </c:pt>
                <c:pt idx="18659">
                  <c:v>10.81</c:v>
                </c:pt>
                <c:pt idx="18660">
                  <c:v>10.736000000000001</c:v>
                </c:pt>
                <c:pt idx="18661">
                  <c:v>10.686999999999999</c:v>
                </c:pt>
                <c:pt idx="18662">
                  <c:v>10.663</c:v>
                </c:pt>
                <c:pt idx="18663">
                  <c:v>10.663</c:v>
                </c:pt>
                <c:pt idx="18664">
                  <c:v>10.638</c:v>
                </c:pt>
                <c:pt idx="18665">
                  <c:v>10.614000000000001</c:v>
                </c:pt>
                <c:pt idx="18666">
                  <c:v>10.565</c:v>
                </c:pt>
                <c:pt idx="18667">
                  <c:v>10.541</c:v>
                </c:pt>
                <c:pt idx="18668">
                  <c:v>10.492000000000001</c:v>
                </c:pt>
                <c:pt idx="18669">
                  <c:v>10.467000000000001</c:v>
                </c:pt>
                <c:pt idx="18670">
                  <c:v>10.443</c:v>
                </c:pt>
                <c:pt idx="18671">
                  <c:v>10.417999999999999</c:v>
                </c:pt>
                <c:pt idx="18672">
                  <c:v>10.417999999999999</c:v>
                </c:pt>
                <c:pt idx="18673">
                  <c:v>10.417999999999999</c:v>
                </c:pt>
                <c:pt idx="18674">
                  <c:v>10.369</c:v>
                </c:pt>
                <c:pt idx="18675">
                  <c:v>10.369</c:v>
                </c:pt>
                <c:pt idx="18676">
                  <c:v>10.369</c:v>
                </c:pt>
                <c:pt idx="18677">
                  <c:v>10.345000000000001</c:v>
                </c:pt>
                <c:pt idx="18678">
                  <c:v>10.32</c:v>
                </c:pt>
                <c:pt idx="18679">
                  <c:v>10.32</c:v>
                </c:pt>
                <c:pt idx="18680">
                  <c:v>10.271000000000001</c:v>
                </c:pt>
                <c:pt idx="18681">
                  <c:v>10.271000000000001</c:v>
                </c:pt>
                <c:pt idx="18682">
                  <c:v>10.271000000000001</c:v>
                </c:pt>
                <c:pt idx="18683">
                  <c:v>10.271000000000001</c:v>
                </c:pt>
                <c:pt idx="18684">
                  <c:v>10.247</c:v>
                </c:pt>
                <c:pt idx="18685">
                  <c:v>10.247</c:v>
                </c:pt>
                <c:pt idx="18686">
                  <c:v>10.222</c:v>
                </c:pt>
                <c:pt idx="18687">
                  <c:v>10.222</c:v>
                </c:pt>
                <c:pt idx="18688">
                  <c:v>10.222</c:v>
                </c:pt>
                <c:pt idx="18689">
                  <c:v>10.198</c:v>
                </c:pt>
                <c:pt idx="18690">
                  <c:v>10.198</c:v>
                </c:pt>
                <c:pt idx="18691">
                  <c:v>10.173</c:v>
                </c:pt>
                <c:pt idx="18692">
                  <c:v>10.173</c:v>
                </c:pt>
                <c:pt idx="18693">
                  <c:v>10.173</c:v>
                </c:pt>
                <c:pt idx="18694">
                  <c:v>10.173</c:v>
                </c:pt>
                <c:pt idx="18695">
                  <c:v>10.173</c:v>
                </c:pt>
                <c:pt idx="18696">
                  <c:v>10.173</c:v>
                </c:pt>
                <c:pt idx="18697">
                  <c:v>10.173</c:v>
                </c:pt>
                <c:pt idx="18698">
                  <c:v>10.198</c:v>
                </c:pt>
                <c:pt idx="18699">
                  <c:v>10.198</c:v>
                </c:pt>
                <c:pt idx="18700">
                  <c:v>10.222</c:v>
                </c:pt>
                <c:pt idx="18701">
                  <c:v>10.222</c:v>
                </c:pt>
                <c:pt idx="18702">
                  <c:v>10.222</c:v>
                </c:pt>
                <c:pt idx="18703">
                  <c:v>10.271000000000001</c:v>
                </c:pt>
                <c:pt idx="18704">
                  <c:v>10.271000000000001</c:v>
                </c:pt>
                <c:pt idx="18705">
                  <c:v>10.295999999999999</c:v>
                </c:pt>
                <c:pt idx="18706">
                  <c:v>10.369</c:v>
                </c:pt>
                <c:pt idx="18707">
                  <c:v>10.467000000000001</c:v>
                </c:pt>
                <c:pt idx="18708">
                  <c:v>10.541</c:v>
                </c:pt>
                <c:pt idx="18709">
                  <c:v>10.614000000000001</c:v>
                </c:pt>
                <c:pt idx="18710">
                  <c:v>10.712</c:v>
                </c:pt>
                <c:pt idx="18711">
                  <c:v>10.785</c:v>
                </c:pt>
                <c:pt idx="18712">
                  <c:v>10.785</c:v>
                </c:pt>
                <c:pt idx="18713">
                  <c:v>10.785</c:v>
                </c:pt>
                <c:pt idx="18714">
                  <c:v>10.81</c:v>
                </c:pt>
                <c:pt idx="18715">
                  <c:v>10.834</c:v>
                </c:pt>
                <c:pt idx="18716">
                  <c:v>10.907</c:v>
                </c:pt>
                <c:pt idx="18717">
                  <c:v>11.127000000000001</c:v>
                </c:pt>
                <c:pt idx="18718">
                  <c:v>11.224</c:v>
                </c:pt>
                <c:pt idx="18719">
                  <c:v>11.2</c:v>
                </c:pt>
                <c:pt idx="18720">
                  <c:v>11.151</c:v>
                </c:pt>
                <c:pt idx="18721">
                  <c:v>11.151</c:v>
                </c:pt>
                <c:pt idx="18722">
                  <c:v>11.053000000000001</c:v>
                </c:pt>
                <c:pt idx="18723">
                  <c:v>11.053000000000001</c:v>
                </c:pt>
                <c:pt idx="18724">
                  <c:v>11.127000000000001</c:v>
                </c:pt>
                <c:pt idx="18725">
                  <c:v>11.224</c:v>
                </c:pt>
                <c:pt idx="18726">
                  <c:v>11.394</c:v>
                </c:pt>
                <c:pt idx="18727">
                  <c:v>11.419</c:v>
                </c:pt>
                <c:pt idx="18728">
                  <c:v>11.273</c:v>
                </c:pt>
                <c:pt idx="18729">
                  <c:v>11.247999999999999</c:v>
                </c:pt>
                <c:pt idx="18730">
                  <c:v>11.175000000000001</c:v>
                </c:pt>
                <c:pt idx="18731">
                  <c:v>11.102</c:v>
                </c:pt>
                <c:pt idx="18732">
                  <c:v>11.127000000000001</c:v>
                </c:pt>
                <c:pt idx="18733">
                  <c:v>11.127000000000001</c:v>
                </c:pt>
                <c:pt idx="18734">
                  <c:v>11.127000000000001</c:v>
                </c:pt>
                <c:pt idx="18735">
                  <c:v>11.127000000000001</c:v>
                </c:pt>
                <c:pt idx="18736">
                  <c:v>11.102</c:v>
                </c:pt>
                <c:pt idx="18737">
                  <c:v>11.102</c:v>
                </c:pt>
                <c:pt idx="18738">
                  <c:v>11.102</c:v>
                </c:pt>
                <c:pt idx="18739">
                  <c:v>11.102</c:v>
                </c:pt>
                <c:pt idx="18740">
                  <c:v>11.127000000000001</c:v>
                </c:pt>
                <c:pt idx="18741">
                  <c:v>11.102</c:v>
                </c:pt>
                <c:pt idx="18742">
                  <c:v>11.077999999999999</c:v>
                </c:pt>
                <c:pt idx="18743">
                  <c:v>11.029</c:v>
                </c:pt>
                <c:pt idx="18744">
                  <c:v>11.005000000000001</c:v>
                </c:pt>
                <c:pt idx="18745">
                  <c:v>10.98</c:v>
                </c:pt>
                <c:pt idx="18746">
                  <c:v>10.932</c:v>
                </c:pt>
                <c:pt idx="18747">
                  <c:v>10.907</c:v>
                </c:pt>
                <c:pt idx="18748">
                  <c:v>10.907</c:v>
                </c:pt>
                <c:pt idx="18749">
                  <c:v>10.882999999999999</c:v>
                </c:pt>
                <c:pt idx="18750">
                  <c:v>10.858000000000001</c:v>
                </c:pt>
                <c:pt idx="18751">
                  <c:v>10.81</c:v>
                </c:pt>
                <c:pt idx="18752">
                  <c:v>10.760999999999999</c:v>
                </c:pt>
                <c:pt idx="18753">
                  <c:v>10.712</c:v>
                </c:pt>
                <c:pt idx="18754">
                  <c:v>10.663</c:v>
                </c:pt>
                <c:pt idx="18755">
                  <c:v>10.663</c:v>
                </c:pt>
                <c:pt idx="18756">
                  <c:v>10.663</c:v>
                </c:pt>
                <c:pt idx="18757">
                  <c:v>10.638</c:v>
                </c:pt>
                <c:pt idx="18758">
                  <c:v>10.614000000000001</c:v>
                </c:pt>
                <c:pt idx="18759">
                  <c:v>10.565</c:v>
                </c:pt>
                <c:pt idx="18760">
                  <c:v>10.541</c:v>
                </c:pt>
                <c:pt idx="18761">
                  <c:v>10.516</c:v>
                </c:pt>
                <c:pt idx="18762">
                  <c:v>10.516</c:v>
                </c:pt>
                <c:pt idx="18763">
                  <c:v>10.492000000000001</c:v>
                </c:pt>
                <c:pt idx="18764">
                  <c:v>10.467000000000001</c:v>
                </c:pt>
                <c:pt idx="18765">
                  <c:v>10.467000000000001</c:v>
                </c:pt>
                <c:pt idx="18766">
                  <c:v>10.467000000000001</c:v>
                </c:pt>
                <c:pt idx="18767">
                  <c:v>10.467000000000001</c:v>
                </c:pt>
                <c:pt idx="18768">
                  <c:v>10.443</c:v>
                </c:pt>
                <c:pt idx="18769">
                  <c:v>10.443</c:v>
                </c:pt>
                <c:pt idx="18770">
                  <c:v>10.417999999999999</c:v>
                </c:pt>
                <c:pt idx="18771">
                  <c:v>10.417999999999999</c:v>
                </c:pt>
                <c:pt idx="18772">
                  <c:v>10.417999999999999</c:v>
                </c:pt>
                <c:pt idx="18773">
                  <c:v>10.417999999999999</c:v>
                </c:pt>
                <c:pt idx="18774">
                  <c:v>10.394</c:v>
                </c:pt>
                <c:pt idx="18775">
                  <c:v>10.394</c:v>
                </c:pt>
                <c:pt idx="18776">
                  <c:v>10.369</c:v>
                </c:pt>
                <c:pt idx="18777">
                  <c:v>10.369</c:v>
                </c:pt>
                <c:pt idx="18778">
                  <c:v>10.369</c:v>
                </c:pt>
                <c:pt idx="18779">
                  <c:v>10.345000000000001</c:v>
                </c:pt>
                <c:pt idx="18780">
                  <c:v>10.345000000000001</c:v>
                </c:pt>
                <c:pt idx="18781">
                  <c:v>10.345000000000001</c:v>
                </c:pt>
                <c:pt idx="18782">
                  <c:v>10.32</c:v>
                </c:pt>
                <c:pt idx="18783">
                  <c:v>10.32</c:v>
                </c:pt>
                <c:pt idx="18784">
                  <c:v>10.32</c:v>
                </c:pt>
                <c:pt idx="18785">
                  <c:v>10.32</c:v>
                </c:pt>
                <c:pt idx="18786">
                  <c:v>10.295999999999999</c:v>
                </c:pt>
                <c:pt idx="18787">
                  <c:v>10.271000000000001</c:v>
                </c:pt>
                <c:pt idx="18788">
                  <c:v>10.271000000000001</c:v>
                </c:pt>
                <c:pt idx="18789">
                  <c:v>10.271000000000001</c:v>
                </c:pt>
                <c:pt idx="18790">
                  <c:v>10.247</c:v>
                </c:pt>
                <c:pt idx="18791">
                  <c:v>10.247</c:v>
                </c:pt>
                <c:pt idx="18792">
                  <c:v>10.247</c:v>
                </c:pt>
                <c:pt idx="18793">
                  <c:v>10.247</c:v>
                </c:pt>
                <c:pt idx="18794">
                  <c:v>10.247</c:v>
                </c:pt>
                <c:pt idx="18795">
                  <c:v>10.271000000000001</c:v>
                </c:pt>
                <c:pt idx="18796">
                  <c:v>10.271000000000001</c:v>
                </c:pt>
                <c:pt idx="18797">
                  <c:v>10.271000000000001</c:v>
                </c:pt>
                <c:pt idx="18798">
                  <c:v>10.295999999999999</c:v>
                </c:pt>
                <c:pt idx="18799">
                  <c:v>10.32</c:v>
                </c:pt>
                <c:pt idx="18800">
                  <c:v>10.32</c:v>
                </c:pt>
                <c:pt idx="18801">
                  <c:v>10.345000000000001</c:v>
                </c:pt>
                <c:pt idx="18802">
                  <c:v>10.417999999999999</c:v>
                </c:pt>
                <c:pt idx="18803">
                  <c:v>10.516</c:v>
                </c:pt>
                <c:pt idx="18804">
                  <c:v>10.638</c:v>
                </c:pt>
                <c:pt idx="18805">
                  <c:v>10.736000000000001</c:v>
                </c:pt>
                <c:pt idx="18806">
                  <c:v>10.81</c:v>
                </c:pt>
                <c:pt idx="18807">
                  <c:v>10.858000000000001</c:v>
                </c:pt>
                <c:pt idx="18808">
                  <c:v>10.932</c:v>
                </c:pt>
                <c:pt idx="18809">
                  <c:v>11.053000000000001</c:v>
                </c:pt>
                <c:pt idx="18810">
                  <c:v>11.151</c:v>
                </c:pt>
                <c:pt idx="18811">
                  <c:v>11.2</c:v>
                </c:pt>
                <c:pt idx="18812">
                  <c:v>11.224</c:v>
                </c:pt>
                <c:pt idx="18813">
                  <c:v>11.346</c:v>
                </c:pt>
                <c:pt idx="18814">
                  <c:v>11.37</c:v>
                </c:pt>
                <c:pt idx="18815">
                  <c:v>11.273</c:v>
                </c:pt>
                <c:pt idx="18816">
                  <c:v>11.346</c:v>
                </c:pt>
                <c:pt idx="18817">
                  <c:v>11.419</c:v>
                </c:pt>
                <c:pt idx="18818">
                  <c:v>11.443</c:v>
                </c:pt>
                <c:pt idx="18819">
                  <c:v>11.516</c:v>
                </c:pt>
                <c:pt idx="18820">
                  <c:v>11.54</c:v>
                </c:pt>
                <c:pt idx="18821">
                  <c:v>11.565</c:v>
                </c:pt>
                <c:pt idx="18822">
                  <c:v>11.662000000000001</c:v>
                </c:pt>
                <c:pt idx="18823">
                  <c:v>11.686</c:v>
                </c:pt>
                <c:pt idx="18824">
                  <c:v>11.686</c:v>
                </c:pt>
                <c:pt idx="18825">
                  <c:v>11.662000000000001</c:v>
                </c:pt>
                <c:pt idx="18826">
                  <c:v>11.637</c:v>
                </c:pt>
                <c:pt idx="18827">
                  <c:v>11.613</c:v>
                </c:pt>
                <c:pt idx="18828">
                  <c:v>11.589</c:v>
                </c:pt>
                <c:pt idx="18829">
                  <c:v>11.589</c:v>
                </c:pt>
                <c:pt idx="18830">
                  <c:v>11.589</c:v>
                </c:pt>
                <c:pt idx="18831">
                  <c:v>11.589</c:v>
                </c:pt>
                <c:pt idx="18832">
                  <c:v>11.589</c:v>
                </c:pt>
                <c:pt idx="18833">
                  <c:v>11.54</c:v>
                </c:pt>
                <c:pt idx="18834">
                  <c:v>11.54</c:v>
                </c:pt>
                <c:pt idx="18835">
                  <c:v>11.467000000000001</c:v>
                </c:pt>
                <c:pt idx="18836">
                  <c:v>11.394</c:v>
                </c:pt>
                <c:pt idx="18837">
                  <c:v>11.37</c:v>
                </c:pt>
                <c:pt idx="18838">
                  <c:v>11.394</c:v>
                </c:pt>
                <c:pt idx="18839">
                  <c:v>11.346</c:v>
                </c:pt>
                <c:pt idx="18840">
                  <c:v>11.247999999999999</c:v>
                </c:pt>
                <c:pt idx="18841">
                  <c:v>11.2</c:v>
                </c:pt>
                <c:pt idx="18842">
                  <c:v>11.102</c:v>
                </c:pt>
                <c:pt idx="18843">
                  <c:v>11.005000000000001</c:v>
                </c:pt>
                <c:pt idx="18844">
                  <c:v>10.956</c:v>
                </c:pt>
                <c:pt idx="18845">
                  <c:v>10.956</c:v>
                </c:pt>
                <c:pt idx="18846">
                  <c:v>10.907</c:v>
                </c:pt>
                <c:pt idx="18847">
                  <c:v>10.858000000000001</c:v>
                </c:pt>
                <c:pt idx="18848">
                  <c:v>10.834</c:v>
                </c:pt>
                <c:pt idx="18849">
                  <c:v>10.760999999999999</c:v>
                </c:pt>
                <c:pt idx="18850">
                  <c:v>10.736000000000001</c:v>
                </c:pt>
                <c:pt idx="18851">
                  <c:v>10.736000000000001</c:v>
                </c:pt>
                <c:pt idx="18852">
                  <c:v>10.712</c:v>
                </c:pt>
                <c:pt idx="18853">
                  <c:v>10.663</c:v>
                </c:pt>
                <c:pt idx="18854">
                  <c:v>10.59</c:v>
                </c:pt>
                <c:pt idx="18855">
                  <c:v>10.541</c:v>
                </c:pt>
                <c:pt idx="18856">
                  <c:v>10.492000000000001</c:v>
                </c:pt>
                <c:pt idx="18857">
                  <c:v>10.443</c:v>
                </c:pt>
                <c:pt idx="18858">
                  <c:v>10.417999999999999</c:v>
                </c:pt>
                <c:pt idx="18859">
                  <c:v>10.417999999999999</c:v>
                </c:pt>
                <c:pt idx="18860">
                  <c:v>10.417999999999999</c:v>
                </c:pt>
                <c:pt idx="18861">
                  <c:v>10.417999999999999</c:v>
                </c:pt>
                <c:pt idx="18862">
                  <c:v>10.417999999999999</c:v>
                </c:pt>
                <c:pt idx="18863">
                  <c:v>10.417999999999999</c:v>
                </c:pt>
                <c:pt idx="18864">
                  <c:v>10.417999999999999</c:v>
                </c:pt>
                <c:pt idx="18865">
                  <c:v>10.417999999999999</c:v>
                </c:pt>
                <c:pt idx="18866">
                  <c:v>10.417999999999999</c:v>
                </c:pt>
                <c:pt idx="18867">
                  <c:v>10.417999999999999</c:v>
                </c:pt>
                <c:pt idx="18868">
                  <c:v>10.394</c:v>
                </c:pt>
                <c:pt idx="18869">
                  <c:v>10.394</c:v>
                </c:pt>
                <c:pt idx="18870">
                  <c:v>10.417999999999999</c:v>
                </c:pt>
                <c:pt idx="18871">
                  <c:v>10.394</c:v>
                </c:pt>
                <c:pt idx="18872">
                  <c:v>10.369</c:v>
                </c:pt>
                <c:pt idx="18873">
                  <c:v>10.369</c:v>
                </c:pt>
                <c:pt idx="18874">
                  <c:v>10.369</c:v>
                </c:pt>
                <c:pt idx="18875">
                  <c:v>10.369</c:v>
                </c:pt>
                <c:pt idx="18876">
                  <c:v>10.369</c:v>
                </c:pt>
                <c:pt idx="18877">
                  <c:v>10.345000000000001</c:v>
                </c:pt>
                <c:pt idx="18878">
                  <c:v>10.345000000000001</c:v>
                </c:pt>
                <c:pt idx="18879">
                  <c:v>10.345000000000001</c:v>
                </c:pt>
                <c:pt idx="18880">
                  <c:v>10.345000000000001</c:v>
                </c:pt>
                <c:pt idx="18881">
                  <c:v>10.369</c:v>
                </c:pt>
                <c:pt idx="18882">
                  <c:v>10.345000000000001</c:v>
                </c:pt>
                <c:pt idx="18883">
                  <c:v>10.345000000000001</c:v>
                </c:pt>
                <c:pt idx="18884">
                  <c:v>10.345000000000001</c:v>
                </c:pt>
                <c:pt idx="18885">
                  <c:v>10.345000000000001</c:v>
                </c:pt>
                <c:pt idx="18886">
                  <c:v>10.32</c:v>
                </c:pt>
                <c:pt idx="18887">
                  <c:v>10.32</c:v>
                </c:pt>
                <c:pt idx="18888">
                  <c:v>10.32</c:v>
                </c:pt>
                <c:pt idx="18889">
                  <c:v>10.32</c:v>
                </c:pt>
                <c:pt idx="18890">
                  <c:v>10.32</c:v>
                </c:pt>
                <c:pt idx="18891">
                  <c:v>10.32</c:v>
                </c:pt>
                <c:pt idx="18892">
                  <c:v>10.32</c:v>
                </c:pt>
                <c:pt idx="18893">
                  <c:v>10.32</c:v>
                </c:pt>
                <c:pt idx="18894">
                  <c:v>10.32</c:v>
                </c:pt>
                <c:pt idx="18895">
                  <c:v>10.32</c:v>
                </c:pt>
                <c:pt idx="18896">
                  <c:v>10.32</c:v>
                </c:pt>
                <c:pt idx="18897">
                  <c:v>10.345000000000001</c:v>
                </c:pt>
                <c:pt idx="18898">
                  <c:v>10.369</c:v>
                </c:pt>
                <c:pt idx="18899">
                  <c:v>10.417999999999999</c:v>
                </c:pt>
                <c:pt idx="18900">
                  <c:v>10.492000000000001</c:v>
                </c:pt>
                <c:pt idx="18901">
                  <c:v>10.565</c:v>
                </c:pt>
                <c:pt idx="18902">
                  <c:v>10.614000000000001</c:v>
                </c:pt>
                <c:pt idx="18903">
                  <c:v>10.686999999999999</c:v>
                </c:pt>
                <c:pt idx="18904">
                  <c:v>10.81</c:v>
                </c:pt>
                <c:pt idx="18905">
                  <c:v>10.882999999999999</c:v>
                </c:pt>
                <c:pt idx="18906">
                  <c:v>10.956</c:v>
                </c:pt>
                <c:pt idx="18907">
                  <c:v>11.029</c:v>
                </c:pt>
                <c:pt idx="18908">
                  <c:v>11.077999999999999</c:v>
                </c:pt>
                <c:pt idx="18909">
                  <c:v>11.151</c:v>
                </c:pt>
                <c:pt idx="18910">
                  <c:v>11.2</c:v>
                </c:pt>
                <c:pt idx="18911">
                  <c:v>11.247999999999999</c:v>
                </c:pt>
                <c:pt idx="18912">
                  <c:v>11.273</c:v>
                </c:pt>
                <c:pt idx="18913">
                  <c:v>11.37</c:v>
                </c:pt>
                <c:pt idx="18914">
                  <c:v>11.346</c:v>
                </c:pt>
                <c:pt idx="18915">
                  <c:v>11.346</c:v>
                </c:pt>
                <c:pt idx="18916">
                  <c:v>11.443</c:v>
                </c:pt>
                <c:pt idx="18917">
                  <c:v>11.443</c:v>
                </c:pt>
                <c:pt idx="18918">
                  <c:v>11.419</c:v>
                </c:pt>
                <c:pt idx="18919">
                  <c:v>11.419</c:v>
                </c:pt>
                <c:pt idx="18920">
                  <c:v>11.419</c:v>
                </c:pt>
                <c:pt idx="18921">
                  <c:v>11.394</c:v>
                </c:pt>
                <c:pt idx="18922">
                  <c:v>11.516</c:v>
                </c:pt>
                <c:pt idx="18923">
                  <c:v>11.589</c:v>
                </c:pt>
                <c:pt idx="18924">
                  <c:v>11.613</c:v>
                </c:pt>
                <c:pt idx="18925">
                  <c:v>11.613</c:v>
                </c:pt>
                <c:pt idx="18926">
                  <c:v>11.589</c:v>
                </c:pt>
                <c:pt idx="18927">
                  <c:v>11.419</c:v>
                </c:pt>
                <c:pt idx="18928">
                  <c:v>11.247999999999999</c:v>
                </c:pt>
                <c:pt idx="18929">
                  <c:v>11.224</c:v>
                </c:pt>
                <c:pt idx="18930">
                  <c:v>11.247999999999999</c:v>
                </c:pt>
                <c:pt idx="18931">
                  <c:v>11.224</c:v>
                </c:pt>
                <c:pt idx="18932">
                  <c:v>11.2</c:v>
                </c:pt>
                <c:pt idx="18933">
                  <c:v>11.102</c:v>
                </c:pt>
                <c:pt idx="18934">
                  <c:v>11.053000000000001</c:v>
                </c:pt>
                <c:pt idx="18935">
                  <c:v>11.029</c:v>
                </c:pt>
                <c:pt idx="18936">
                  <c:v>11.029</c:v>
                </c:pt>
                <c:pt idx="18937">
                  <c:v>10.98</c:v>
                </c:pt>
                <c:pt idx="18938">
                  <c:v>11.005000000000001</c:v>
                </c:pt>
                <c:pt idx="18939">
                  <c:v>11.005000000000001</c:v>
                </c:pt>
                <c:pt idx="18940">
                  <c:v>11.005000000000001</c:v>
                </c:pt>
                <c:pt idx="18941">
                  <c:v>10.956</c:v>
                </c:pt>
                <c:pt idx="18942">
                  <c:v>10.907</c:v>
                </c:pt>
                <c:pt idx="18943">
                  <c:v>10.882999999999999</c:v>
                </c:pt>
                <c:pt idx="18944">
                  <c:v>10.858000000000001</c:v>
                </c:pt>
                <c:pt idx="18945">
                  <c:v>10.81</c:v>
                </c:pt>
                <c:pt idx="18946">
                  <c:v>10.760999999999999</c:v>
                </c:pt>
                <c:pt idx="18947">
                  <c:v>10.760999999999999</c:v>
                </c:pt>
                <c:pt idx="18948">
                  <c:v>10.712</c:v>
                </c:pt>
                <c:pt idx="18949">
                  <c:v>10.663</c:v>
                </c:pt>
                <c:pt idx="18950">
                  <c:v>10.638</c:v>
                </c:pt>
                <c:pt idx="18951">
                  <c:v>10.638</c:v>
                </c:pt>
                <c:pt idx="18952">
                  <c:v>10.614000000000001</c:v>
                </c:pt>
                <c:pt idx="18953">
                  <c:v>10.565</c:v>
                </c:pt>
                <c:pt idx="18954">
                  <c:v>10.541</c:v>
                </c:pt>
                <c:pt idx="18955">
                  <c:v>10.516</c:v>
                </c:pt>
                <c:pt idx="18956">
                  <c:v>10.541</c:v>
                </c:pt>
                <c:pt idx="18957">
                  <c:v>10.565</c:v>
                </c:pt>
                <c:pt idx="18958">
                  <c:v>10.565</c:v>
                </c:pt>
                <c:pt idx="18959">
                  <c:v>10.541</c:v>
                </c:pt>
                <c:pt idx="18960">
                  <c:v>10.492000000000001</c:v>
                </c:pt>
                <c:pt idx="18961">
                  <c:v>10.467000000000001</c:v>
                </c:pt>
                <c:pt idx="18962">
                  <c:v>10.443</c:v>
                </c:pt>
                <c:pt idx="18963">
                  <c:v>10.443</c:v>
                </c:pt>
                <c:pt idx="18964">
                  <c:v>10.417999999999999</c:v>
                </c:pt>
                <c:pt idx="18965">
                  <c:v>10.417999999999999</c:v>
                </c:pt>
                <c:pt idx="18966">
                  <c:v>10.417999999999999</c:v>
                </c:pt>
                <c:pt idx="18967">
                  <c:v>10.394</c:v>
                </c:pt>
                <c:pt idx="18968">
                  <c:v>10.394</c:v>
                </c:pt>
                <c:pt idx="18969">
                  <c:v>10.394</c:v>
                </c:pt>
                <c:pt idx="18970">
                  <c:v>10.369</c:v>
                </c:pt>
                <c:pt idx="18971">
                  <c:v>10.369</c:v>
                </c:pt>
                <c:pt idx="18972">
                  <c:v>10.369</c:v>
                </c:pt>
                <c:pt idx="18973">
                  <c:v>10.369</c:v>
                </c:pt>
                <c:pt idx="18974">
                  <c:v>10.345000000000001</c:v>
                </c:pt>
                <c:pt idx="18975">
                  <c:v>10.345000000000001</c:v>
                </c:pt>
                <c:pt idx="18976">
                  <c:v>10.32</c:v>
                </c:pt>
                <c:pt idx="18977">
                  <c:v>10.32</c:v>
                </c:pt>
                <c:pt idx="18978">
                  <c:v>10.32</c:v>
                </c:pt>
                <c:pt idx="18979">
                  <c:v>10.32</c:v>
                </c:pt>
                <c:pt idx="18980">
                  <c:v>10.32</c:v>
                </c:pt>
                <c:pt idx="18981">
                  <c:v>10.32</c:v>
                </c:pt>
                <c:pt idx="18982">
                  <c:v>10.32</c:v>
                </c:pt>
                <c:pt idx="18983">
                  <c:v>10.32</c:v>
                </c:pt>
                <c:pt idx="18984">
                  <c:v>10.32</c:v>
                </c:pt>
                <c:pt idx="18985">
                  <c:v>10.32</c:v>
                </c:pt>
                <c:pt idx="18986">
                  <c:v>10.32</c:v>
                </c:pt>
                <c:pt idx="18987">
                  <c:v>10.32</c:v>
                </c:pt>
                <c:pt idx="18988">
                  <c:v>10.32</c:v>
                </c:pt>
                <c:pt idx="18989">
                  <c:v>10.345000000000001</c:v>
                </c:pt>
                <c:pt idx="18990">
                  <c:v>10.345000000000001</c:v>
                </c:pt>
                <c:pt idx="18991">
                  <c:v>10.369</c:v>
                </c:pt>
                <c:pt idx="18992">
                  <c:v>10.369</c:v>
                </c:pt>
                <c:pt idx="18993">
                  <c:v>10.417999999999999</c:v>
                </c:pt>
                <c:pt idx="18994">
                  <c:v>10.443</c:v>
                </c:pt>
                <c:pt idx="18995">
                  <c:v>10.467000000000001</c:v>
                </c:pt>
                <c:pt idx="18996">
                  <c:v>10.516</c:v>
                </c:pt>
                <c:pt idx="18997">
                  <c:v>10.59</c:v>
                </c:pt>
                <c:pt idx="18998">
                  <c:v>10.614000000000001</c:v>
                </c:pt>
                <c:pt idx="18999">
                  <c:v>10.686999999999999</c:v>
                </c:pt>
                <c:pt idx="19000">
                  <c:v>10.760999999999999</c:v>
                </c:pt>
                <c:pt idx="19001">
                  <c:v>10.760999999999999</c:v>
                </c:pt>
                <c:pt idx="19002">
                  <c:v>10.760999999999999</c:v>
                </c:pt>
                <c:pt idx="19003">
                  <c:v>10.81</c:v>
                </c:pt>
                <c:pt idx="19004">
                  <c:v>10.858000000000001</c:v>
                </c:pt>
                <c:pt idx="19005">
                  <c:v>10.932</c:v>
                </c:pt>
                <c:pt idx="19006">
                  <c:v>11.029</c:v>
                </c:pt>
                <c:pt idx="19007">
                  <c:v>11.102</c:v>
                </c:pt>
                <c:pt idx="19008">
                  <c:v>11.151</c:v>
                </c:pt>
                <c:pt idx="19009">
                  <c:v>11.151</c:v>
                </c:pt>
                <c:pt idx="19010">
                  <c:v>11.2</c:v>
                </c:pt>
                <c:pt idx="19011">
                  <c:v>11.247999999999999</c:v>
                </c:pt>
                <c:pt idx="19012">
                  <c:v>11.297000000000001</c:v>
                </c:pt>
                <c:pt idx="19013">
                  <c:v>11.346</c:v>
                </c:pt>
                <c:pt idx="19014">
                  <c:v>11.37</c:v>
                </c:pt>
                <c:pt idx="19015">
                  <c:v>11.37</c:v>
                </c:pt>
                <c:pt idx="19016">
                  <c:v>11.37</c:v>
                </c:pt>
                <c:pt idx="19017">
                  <c:v>11.394</c:v>
                </c:pt>
                <c:pt idx="19018">
                  <c:v>11.394</c:v>
                </c:pt>
                <c:pt idx="19019">
                  <c:v>11.419</c:v>
                </c:pt>
                <c:pt idx="19020">
                  <c:v>11.419</c:v>
                </c:pt>
                <c:pt idx="19021">
                  <c:v>11.419</c:v>
                </c:pt>
                <c:pt idx="19022">
                  <c:v>11.443</c:v>
                </c:pt>
                <c:pt idx="19023">
                  <c:v>11.443</c:v>
                </c:pt>
                <c:pt idx="19024">
                  <c:v>11.443</c:v>
                </c:pt>
                <c:pt idx="19025">
                  <c:v>11.467000000000001</c:v>
                </c:pt>
                <c:pt idx="19026">
                  <c:v>11.492000000000001</c:v>
                </c:pt>
                <c:pt idx="19027">
                  <c:v>11.467000000000001</c:v>
                </c:pt>
                <c:pt idx="19028">
                  <c:v>11.419</c:v>
                </c:pt>
                <c:pt idx="19029">
                  <c:v>11.37</c:v>
                </c:pt>
                <c:pt idx="19030">
                  <c:v>11.346</c:v>
                </c:pt>
                <c:pt idx="19031">
                  <c:v>11.321</c:v>
                </c:pt>
                <c:pt idx="19032">
                  <c:v>11.247999999999999</c:v>
                </c:pt>
                <c:pt idx="19033">
                  <c:v>11.2</c:v>
                </c:pt>
                <c:pt idx="19034">
                  <c:v>11.151</c:v>
                </c:pt>
                <c:pt idx="19035">
                  <c:v>11.102</c:v>
                </c:pt>
                <c:pt idx="19036">
                  <c:v>11.053000000000001</c:v>
                </c:pt>
                <c:pt idx="19037">
                  <c:v>11.102</c:v>
                </c:pt>
                <c:pt idx="19038">
                  <c:v>11.102</c:v>
                </c:pt>
                <c:pt idx="19039">
                  <c:v>11.053000000000001</c:v>
                </c:pt>
                <c:pt idx="19040">
                  <c:v>11.005000000000001</c:v>
                </c:pt>
                <c:pt idx="19041">
                  <c:v>10.956</c:v>
                </c:pt>
                <c:pt idx="19042">
                  <c:v>10.907</c:v>
                </c:pt>
                <c:pt idx="19043">
                  <c:v>10.907</c:v>
                </c:pt>
                <c:pt idx="19044">
                  <c:v>10.932</c:v>
                </c:pt>
                <c:pt idx="19045">
                  <c:v>10.907</c:v>
                </c:pt>
                <c:pt idx="19046">
                  <c:v>10.907</c:v>
                </c:pt>
                <c:pt idx="19047">
                  <c:v>10.858000000000001</c:v>
                </c:pt>
                <c:pt idx="19048">
                  <c:v>10.858000000000001</c:v>
                </c:pt>
                <c:pt idx="19049">
                  <c:v>10.81</c:v>
                </c:pt>
                <c:pt idx="19050">
                  <c:v>10.81</c:v>
                </c:pt>
                <c:pt idx="19051">
                  <c:v>10.760999999999999</c:v>
                </c:pt>
                <c:pt idx="19052">
                  <c:v>10.760999999999999</c:v>
                </c:pt>
                <c:pt idx="19053">
                  <c:v>10.760999999999999</c:v>
                </c:pt>
                <c:pt idx="19054">
                  <c:v>10.760999999999999</c:v>
                </c:pt>
                <c:pt idx="19055">
                  <c:v>10.712</c:v>
                </c:pt>
                <c:pt idx="19056">
                  <c:v>10.663</c:v>
                </c:pt>
                <c:pt idx="19057">
                  <c:v>10.638</c:v>
                </c:pt>
                <c:pt idx="19058">
                  <c:v>10.638</c:v>
                </c:pt>
                <c:pt idx="19059">
                  <c:v>10.614000000000001</c:v>
                </c:pt>
                <c:pt idx="19060">
                  <c:v>10.59</c:v>
                </c:pt>
                <c:pt idx="19061">
                  <c:v>10.565</c:v>
                </c:pt>
                <c:pt idx="19062">
                  <c:v>10.565</c:v>
                </c:pt>
                <c:pt idx="19063">
                  <c:v>10.541</c:v>
                </c:pt>
                <c:pt idx="19064">
                  <c:v>10.541</c:v>
                </c:pt>
                <c:pt idx="19065">
                  <c:v>10.516</c:v>
                </c:pt>
                <c:pt idx="19066">
                  <c:v>10.516</c:v>
                </c:pt>
                <c:pt idx="19067">
                  <c:v>10.516</c:v>
                </c:pt>
                <c:pt idx="19068">
                  <c:v>10.492000000000001</c:v>
                </c:pt>
                <c:pt idx="19069">
                  <c:v>10.492000000000001</c:v>
                </c:pt>
                <c:pt idx="19070">
                  <c:v>10.467000000000001</c:v>
                </c:pt>
                <c:pt idx="19071">
                  <c:v>10.467000000000001</c:v>
                </c:pt>
                <c:pt idx="19072">
                  <c:v>10.443</c:v>
                </c:pt>
                <c:pt idx="19073">
                  <c:v>10.417999999999999</c:v>
                </c:pt>
                <c:pt idx="19074">
                  <c:v>10.443</c:v>
                </c:pt>
                <c:pt idx="19075">
                  <c:v>10.443</c:v>
                </c:pt>
                <c:pt idx="19076">
                  <c:v>10.443</c:v>
                </c:pt>
                <c:pt idx="19077">
                  <c:v>10.443</c:v>
                </c:pt>
                <c:pt idx="19078">
                  <c:v>10.417999999999999</c:v>
                </c:pt>
                <c:pt idx="19079">
                  <c:v>10.417999999999999</c:v>
                </c:pt>
                <c:pt idx="19080">
                  <c:v>10.417999999999999</c:v>
                </c:pt>
                <c:pt idx="19081">
                  <c:v>10.417999999999999</c:v>
                </c:pt>
                <c:pt idx="19082">
                  <c:v>10.417999999999999</c:v>
                </c:pt>
                <c:pt idx="19083">
                  <c:v>10.417999999999999</c:v>
                </c:pt>
                <c:pt idx="19084">
                  <c:v>10.443</c:v>
                </c:pt>
                <c:pt idx="19085">
                  <c:v>10.467000000000001</c:v>
                </c:pt>
                <c:pt idx="19086">
                  <c:v>10.467000000000001</c:v>
                </c:pt>
                <c:pt idx="19087">
                  <c:v>10.516</c:v>
                </c:pt>
                <c:pt idx="19088">
                  <c:v>10.516</c:v>
                </c:pt>
                <c:pt idx="19089">
                  <c:v>10.516</c:v>
                </c:pt>
                <c:pt idx="19090">
                  <c:v>10.541</c:v>
                </c:pt>
                <c:pt idx="19091">
                  <c:v>10.59</c:v>
                </c:pt>
                <c:pt idx="19092">
                  <c:v>10.614000000000001</c:v>
                </c:pt>
                <c:pt idx="19093">
                  <c:v>10.565</c:v>
                </c:pt>
                <c:pt idx="19094">
                  <c:v>10.614000000000001</c:v>
                </c:pt>
                <c:pt idx="19095">
                  <c:v>10.663</c:v>
                </c:pt>
                <c:pt idx="19096">
                  <c:v>10.712</c:v>
                </c:pt>
                <c:pt idx="19097">
                  <c:v>10.712</c:v>
                </c:pt>
                <c:pt idx="19098">
                  <c:v>10.81</c:v>
                </c:pt>
                <c:pt idx="19099">
                  <c:v>10.81</c:v>
                </c:pt>
                <c:pt idx="19100">
                  <c:v>10.907</c:v>
                </c:pt>
                <c:pt idx="19101">
                  <c:v>10.956</c:v>
                </c:pt>
                <c:pt idx="19102">
                  <c:v>10.907</c:v>
                </c:pt>
                <c:pt idx="19103">
                  <c:v>10.907</c:v>
                </c:pt>
                <c:pt idx="19104">
                  <c:v>10.882999999999999</c:v>
                </c:pt>
                <c:pt idx="19105">
                  <c:v>10.882999999999999</c:v>
                </c:pt>
                <c:pt idx="19106">
                  <c:v>10.907</c:v>
                </c:pt>
                <c:pt idx="19107">
                  <c:v>10.932</c:v>
                </c:pt>
                <c:pt idx="19108">
                  <c:v>10.98</c:v>
                </c:pt>
                <c:pt idx="19109">
                  <c:v>11.127000000000001</c:v>
                </c:pt>
                <c:pt idx="19110">
                  <c:v>11.247999999999999</c:v>
                </c:pt>
                <c:pt idx="19111">
                  <c:v>11.37</c:v>
                </c:pt>
                <c:pt idx="19112">
                  <c:v>11.37</c:v>
                </c:pt>
                <c:pt idx="19113">
                  <c:v>11.297000000000001</c:v>
                </c:pt>
                <c:pt idx="19114">
                  <c:v>11.297000000000001</c:v>
                </c:pt>
                <c:pt idx="19115">
                  <c:v>11.2</c:v>
                </c:pt>
                <c:pt idx="19116">
                  <c:v>11.005000000000001</c:v>
                </c:pt>
                <c:pt idx="19117">
                  <c:v>10.98</c:v>
                </c:pt>
                <c:pt idx="19118">
                  <c:v>11.102</c:v>
                </c:pt>
                <c:pt idx="19119">
                  <c:v>11.151</c:v>
                </c:pt>
                <c:pt idx="19120">
                  <c:v>11.102</c:v>
                </c:pt>
                <c:pt idx="19121">
                  <c:v>11.127000000000001</c:v>
                </c:pt>
                <c:pt idx="19122">
                  <c:v>11.175000000000001</c:v>
                </c:pt>
                <c:pt idx="19123">
                  <c:v>11.2</c:v>
                </c:pt>
                <c:pt idx="19124">
                  <c:v>11.175000000000001</c:v>
                </c:pt>
                <c:pt idx="19125">
                  <c:v>11.127000000000001</c:v>
                </c:pt>
                <c:pt idx="19126">
                  <c:v>11.102</c:v>
                </c:pt>
                <c:pt idx="19127">
                  <c:v>11.077999999999999</c:v>
                </c:pt>
                <c:pt idx="19128">
                  <c:v>11.102</c:v>
                </c:pt>
                <c:pt idx="19129">
                  <c:v>11.053000000000001</c:v>
                </c:pt>
                <c:pt idx="19130">
                  <c:v>11.005000000000001</c:v>
                </c:pt>
                <c:pt idx="19131">
                  <c:v>10.932</c:v>
                </c:pt>
                <c:pt idx="19132">
                  <c:v>10.882999999999999</c:v>
                </c:pt>
                <c:pt idx="19133">
                  <c:v>10.858000000000001</c:v>
                </c:pt>
                <c:pt idx="19134">
                  <c:v>10.858000000000001</c:v>
                </c:pt>
                <c:pt idx="19135">
                  <c:v>10.858000000000001</c:v>
                </c:pt>
                <c:pt idx="19136">
                  <c:v>10.81</c:v>
                </c:pt>
                <c:pt idx="19137">
                  <c:v>10.785</c:v>
                </c:pt>
                <c:pt idx="19138">
                  <c:v>10.736000000000001</c:v>
                </c:pt>
                <c:pt idx="19139">
                  <c:v>10.712</c:v>
                </c:pt>
                <c:pt idx="19140">
                  <c:v>10.663</c:v>
                </c:pt>
                <c:pt idx="19141">
                  <c:v>10.638</c:v>
                </c:pt>
                <c:pt idx="19142">
                  <c:v>10.614000000000001</c:v>
                </c:pt>
                <c:pt idx="19143">
                  <c:v>10.614000000000001</c:v>
                </c:pt>
                <c:pt idx="19144">
                  <c:v>10.565</c:v>
                </c:pt>
                <c:pt idx="19145">
                  <c:v>10.565</c:v>
                </c:pt>
                <c:pt idx="19146">
                  <c:v>10.541</c:v>
                </c:pt>
                <c:pt idx="19147">
                  <c:v>10.541</c:v>
                </c:pt>
                <c:pt idx="19148">
                  <c:v>10.516</c:v>
                </c:pt>
                <c:pt idx="19149">
                  <c:v>10.516</c:v>
                </c:pt>
                <c:pt idx="19150">
                  <c:v>10.516</c:v>
                </c:pt>
                <c:pt idx="19151">
                  <c:v>10.516</c:v>
                </c:pt>
                <c:pt idx="19152">
                  <c:v>10.492000000000001</c:v>
                </c:pt>
                <c:pt idx="19153">
                  <c:v>10.492000000000001</c:v>
                </c:pt>
                <c:pt idx="19154">
                  <c:v>10.467000000000001</c:v>
                </c:pt>
                <c:pt idx="19155">
                  <c:v>10.467000000000001</c:v>
                </c:pt>
                <c:pt idx="19156">
                  <c:v>10.467000000000001</c:v>
                </c:pt>
                <c:pt idx="19157">
                  <c:v>10.467000000000001</c:v>
                </c:pt>
                <c:pt idx="19158">
                  <c:v>10.467000000000001</c:v>
                </c:pt>
                <c:pt idx="19159">
                  <c:v>10.443</c:v>
                </c:pt>
                <c:pt idx="19160">
                  <c:v>10.467000000000001</c:v>
                </c:pt>
                <c:pt idx="19161">
                  <c:v>10.443</c:v>
                </c:pt>
                <c:pt idx="19162">
                  <c:v>10.443</c:v>
                </c:pt>
                <c:pt idx="19163">
                  <c:v>10.443</c:v>
                </c:pt>
                <c:pt idx="19164">
                  <c:v>10.443</c:v>
                </c:pt>
                <c:pt idx="19165">
                  <c:v>10.417999999999999</c:v>
                </c:pt>
                <c:pt idx="19166">
                  <c:v>10.417999999999999</c:v>
                </c:pt>
                <c:pt idx="19167">
                  <c:v>10.417999999999999</c:v>
                </c:pt>
                <c:pt idx="19168">
                  <c:v>10.394</c:v>
                </c:pt>
                <c:pt idx="19169">
                  <c:v>10.394</c:v>
                </c:pt>
                <c:pt idx="19170">
                  <c:v>10.394</c:v>
                </c:pt>
                <c:pt idx="19171">
                  <c:v>10.417999999999999</c:v>
                </c:pt>
                <c:pt idx="19172">
                  <c:v>10.417999999999999</c:v>
                </c:pt>
                <c:pt idx="19173">
                  <c:v>10.417999999999999</c:v>
                </c:pt>
                <c:pt idx="19174">
                  <c:v>10.394</c:v>
                </c:pt>
                <c:pt idx="19175">
                  <c:v>10.394</c:v>
                </c:pt>
                <c:pt idx="19176">
                  <c:v>10.417999999999999</c:v>
                </c:pt>
                <c:pt idx="19177">
                  <c:v>10.417999999999999</c:v>
                </c:pt>
                <c:pt idx="19178">
                  <c:v>10.443</c:v>
                </c:pt>
                <c:pt idx="19179">
                  <c:v>10.443</c:v>
                </c:pt>
                <c:pt idx="19180">
                  <c:v>10.417999999999999</c:v>
                </c:pt>
                <c:pt idx="19181">
                  <c:v>10.417999999999999</c:v>
                </c:pt>
                <c:pt idx="19182">
                  <c:v>10.443</c:v>
                </c:pt>
                <c:pt idx="19183">
                  <c:v>10.467000000000001</c:v>
                </c:pt>
                <c:pt idx="19184">
                  <c:v>10.467000000000001</c:v>
                </c:pt>
                <c:pt idx="19185">
                  <c:v>10.492000000000001</c:v>
                </c:pt>
                <c:pt idx="19186">
                  <c:v>10.565</c:v>
                </c:pt>
                <c:pt idx="19187">
                  <c:v>10.565</c:v>
                </c:pt>
                <c:pt idx="19188">
                  <c:v>10.614000000000001</c:v>
                </c:pt>
                <c:pt idx="19189">
                  <c:v>10.663</c:v>
                </c:pt>
                <c:pt idx="19190">
                  <c:v>10.760999999999999</c:v>
                </c:pt>
                <c:pt idx="19191">
                  <c:v>10.81</c:v>
                </c:pt>
                <c:pt idx="19192">
                  <c:v>10.858000000000001</c:v>
                </c:pt>
                <c:pt idx="19193">
                  <c:v>10.882999999999999</c:v>
                </c:pt>
                <c:pt idx="19194">
                  <c:v>10.882999999999999</c:v>
                </c:pt>
                <c:pt idx="19195">
                  <c:v>10.956</c:v>
                </c:pt>
                <c:pt idx="19196">
                  <c:v>10.98</c:v>
                </c:pt>
                <c:pt idx="19197">
                  <c:v>11.077999999999999</c:v>
                </c:pt>
                <c:pt idx="19198">
                  <c:v>11.127000000000001</c:v>
                </c:pt>
                <c:pt idx="19199">
                  <c:v>11.2</c:v>
                </c:pt>
                <c:pt idx="19200">
                  <c:v>11.102</c:v>
                </c:pt>
                <c:pt idx="19201">
                  <c:v>11.077999999999999</c:v>
                </c:pt>
                <c:pt idx="19202">
                  <c:v>11.102</c:v>
                </c:pt>
                <c:pt idx="19203">
                  <c:v>11.102</c:v>
                </c:pt>
                <c:pt idx="19204">
                  <c:v>11.224</c:v>
                </c:pt>
                <c:pt idx="19205">
                  <c:v>11.297000000000001</c:v>
                </c:pt>
                <c:pt idx="19206">
                  <c:v>11.346</c:v>
                </c:pt>
                <c:pt idx="19207">
                  <c:v>11.247999999999999</c:v>
                </c:pt>
                <c:pt idx="19208">
                  <c:v>11.2</c:v>
                </c:pt>
                <c:pt idx="19209">
                  <c:v>11.247999999999999</c:v>
                </c:pt>
                <c:pt idx="19210">
                  <c:v>11.346</c:v>
                </c:pt>
                <c:pt idx="19211">
                  <c:v>11.37</c:v>
                </c:pt>
                <c:pt idx="19212">
                  <c:v>11.419</c:v>
                </c:pt>
                <c:pt idx="19213">
                  <c:v>11.273</c:v>
                </c:pt>
                <c:pt idx="19214">
                  <c:v>11.2</c:v>
                </c:pt>
                <c:pt idx="19215">
                  <c:v>11.224</c:v>
                </c:pt>
                <c:pt idx="19216">
                  <c:v>11.297000000000001</c:v>
                </c:pt>
                <c:pt idx="19217">
                  <c:v>11.297000000000001</c:v>
                </c:pt>
                <c:pt idx="19218">
                  <c:v>11.273</c:v>
                </c:pt>
                <c:pt idx="19219">
                  <c:v>11.247999999999999</c:v>
                </c:pt>
                <c:pt idx="19220">
                  <c:v>11.247999999999999</c:v>
                </c:pt>
                <c:pt idx="19221">
                  <c:v>11.297000000000001</c:v>
                </c:pt>
                <c:pt idx="19222">
                  <c:v>11.273</c:v>
                </c:pt>
                <c:pt idx="19223">
                  <c:v>11.2</c:v>
                </c:pt>
                <c:pt idx="19224">
                  <c:v>11.127000000000001</c:v>
                </c:pt>
                <c:pt idx="19225">
                  <c:v>11.102</c:v>
                </c:pt>
                <c:pt idx="19226">
                  <c:v>11.077999999999999</c:v>
                </c:pt>
                <c:pt idx="19227">
                  <c:v>11.053000000000001</c:v>
                </c:pt>
                <c:pt idx="19228">
                  <c:v>11.005000000000001</c:v>
                </c:pt>
                <c:pt idx="19229">
                  <c:v>10.98</c:v>
                </c:pt>
                <c:pt idx="19230">
                  <c:v>11.005000000000001</c:v>
                </c:pt>
                <c:pt idx="19231">
                  <c:v>10.98</c:v>
                </c:pt>
                <c:pt idx="19232">
                  <c:v>10.956</c:v>
                </c:pt>
                <c:pt idx="19233">
                  <c:v>10.907</c:v>
                </c:pt>
                <c:pt idx="19234">
                  <c:v>10.882999999999999</c:v>
                </c:pt>
                <c:pt idx="19235">
                  <c:v>10.858000000000001</c:v>
                </c:pt>
                <c:pt idx="19236">
                  <c:v>10.834</c:v>
                </c:pt>
                <c:pt idx="19237">
                  <c:v>10.81</c:v>
                </c:pt>
                <c:pt idx="19238">
                  <c:v>10.81</c:v>
                </c:pt>
                <c:pt idx="19239">
                  <c:v>10.785</c:v>
                </c:pt>
                <c:pt idx="19240">
                  <c:v>10.785</c:v>
                </c:pt>
                <c:pt idx="19241">
                  <c:v>10.736000000000001</c:v>
                </c:pt>
                <c:pt idx="19242">
                  <c:v>10.712</c:v>
                </c:pt>
                <c:pt idx="19243">
                  <c:v>10.663</c:v>
                </c:pt>
                <c:pt idx="19244">
                  <c:v>10.663</c:v>
                </c:pt>
                <c:pt idx="19245">
                  <c:v>10.638</c:v>
                </c:pt>
                <c:pt idx="19246">
                  <c:v>10.614000000000001</c:v>
                </c:pt>
                <c:pt idx="19247">
                  <c:v>10.614000000000001</c:v>
                </c:pt>
                <c:pt idx="19248">
                  <c:v>10.59</c:v>
                </c:pt>
                <c:pt idx="19249">
                  <c:v>10.565</c:v>
                </c:pt>
                <c:pt idx="19250">
                  <c:v>10.565</c:v>
                </c:pt>
                <c:pt idx="19251">
                  <c:v>10.565</c:v>
                </c:pt>
                <c:pt idx="19252">
                  <c:v>10.541</c:v>
                </c:pt>
                <c:pt idx="19253">
                  <c:v>10.541</c:v>
                </c:pt>
                <c:pt idx="19254">
                  <c:v>10.541</c:v>
                </c:pt>
                <c:pt idx="19255">
                  <c:v>10.516</c:v>
                </c:pt>
                <c:pt idx="19256">
                  <c:v>10.516</c:v>
                </c:pt>
                <c:pt idx="19257">
                  <c:v>10.492000000000001</c:v>
                </c:pt>
                <c:pt idx="19258">
                  <c:v>10.492000000000001</c:v>
                </c:pt>
                <c:pt idx="19259">
                  <c:v>10.492000000000001</c:v>
                </c:pt>
                <c:pt idx="19260">
                  <c:v>10.492000000000001</c:v>
                </c:pt>
                <c:pt idx="19261">
                  <c:v>10.467000000000001</c:v>
                </c:pt>
                <c:pt idx="19262">
                  <c:v>10.492000000000001</c:v>
                </c:pt>
                <c:pt idx="19263">
                  <c:v>10.467000000000001</c:v>
                </c:pt>
                <c:pt idx="19264">
                  <c:v>10.467000000000001</c:v>
                </c:pt>
                <c:pt idx="19265">
                  <c:v>10.467000000000001</c:v>
                </c:pt>
                <c:pt idx="19266">
                  <c:v>10.443</c:v>
                </c:pt>
                <c:pt idx="19267">
                  <c:v>10.443</c:v>
                </c:pt>
                <c:pt idx="19268">
                  <c:v>10.417999999999999</c:v>
                </c:pt>
                <c:pt idx="19269">
                  <c:v>10.417999999999999</c:v>
                </c:pt>
                <c:pt idx="19270">
                  <c:v>10.417999999999999</c:v>
                </c:pt>
                <c:pt idx="19271">
                  <c:v>10.417999999999999</c:v>
                </c:pt>
                <c:pt idx="19272">
                  <c:v>10.417999999999999</c:v>
                </c:pt>
                <c:pt idx="19273">
                  <c:v>10.417999999999999</c:v>
                </c:pt>
                <c:pt idx="19274">
                  <c:v>10.417999999999999</c:v>
                </c:pt>
                <c:pt idx="19275">
                  <c:v>10.417999999999999</c:v>
                </c:pt>
                <c:pt idx="19276">
                  <c:v>10.417999999999999</c:v>
                </c:pt>
                <c:pt idx="19277">
                  <c:v>10.417999999999999</c:v>
                </c:pt>
                <c:pt idx="19278">
                  <c:v>10.417999999999999</c:v>
                </c:pt>
                <c:pt idx="19279">
                  <c:v>10.417999999999999</c:v>
                </c:pt>
                <c:pt idx="19280">
                  <c:v>10.443</c:v>
                </c:pt>
                <c:pt idx="19281">
                  <c:v>10.467000000000001</c:v>
                </c:pt>
                <c:pt idx="19282">
                  <c:v>10.492000000000001</c:v>
                </c:pt>
                <c:pt idx="19283">
                  <c:v>10.565</c:v>
                </c:pt>
                <c:pt idx="19284">
                  <c:v>10.614000000000001</c:v>
                </c:pt>
                <c:pt idx="19285">
                  <c:v>10.638</c:v>
                </c:pt>
                <c:pt idx="19286">
                  <c:v>10.712</c:v>
                </c:pt>
                <c:pt idx="19287">
                  <c:v>10.785</c:v>
                </c:pt>
                <c:pt idx="19288">
                  <c:v>10.834</c:v>
                </c:pt>
                <c:pt idx="19289">
                  <c:v>10.882999999999999</c:v>
                </c:pt>
                <c:pt idx="19290">
                  <c:v>10.932</c:v>
                </c:pt>
                <c:pt idx="19291">
                  <c:v>10.956</c:v>
                </c:pt>
                <c:pt idx="19292">
                  <c:v>11.005000000000001</c:v>
                </c:pt>
                <c:pt idx="19293">
                  <c:v>11.029</c:v>
                </c:pt>
                <c:pt idx="19294">
                  <c:v>11.102</c:v>
                </c:pt>
                <c:pt idx="19295">
                  <c:v>11.151</c:v>
                </c:pt>
                <c:pt idx="19296">
                  <c:v>11.224</c:v>
                </c:pt>
                <c:pt idx="19297">
                  <c:v>11.297000000000001</c:v>
                </c:pt>
                <c:pt idx="19298">
                  <c:v>11.321</c:v>
                </c:pt>
                <c:pt idx="19299">
                  <c:v>11.346</c:v>
                </c:pt>
                <c:pt idx="19300">
                  <c:v>11.346</c:v>
                </c:pt>
                <c:pt idx="19301">
                  <c:v>11.346</c:v>
                </c:pt>
                <c:pt idx="19302">
                  <c:v>11.37</c:v>
                </c:pt>
                <c:pt idx="19303">
                  <c:v>11.346</c:v>
                </c:pt>
                <c:pt idx="19304">
                  <c:v>11.394</c:v>
                </c:pt>
                <c:pt idx="19305">
                  <c:v>11.443</c:v>
                </c:pt>
                <c:pt idx="19306">
                  <c:v>11.419</c:v>
                </c:pt>
                <c:pt idx="19307">
                  <c:v>11.419</c:v>
                </c:pt>
                <c:pt idx="19308">
                  <c:v>11.419</c:v>
                </c:pt>
                <c:pt idx="19309">
                  <c:v>11.394</c:v>
                </c:pt>
                <c:pt idx="19310">
                  <c:v>11.394</c:v>
                </c:pt>
                <c:pt idx="19311">
                  <c:v>11.419</c:v>
                </c:pt>
                <c:pt idx="19312">
                  <c:v>11.419</c:v>
                </c:pt>
                <c:pt idx="19313">
                  <c:v>11.394</c:v>
                </c:pt>
                <c:pt idx="19314">
                  <c:v>11.394</c:v>
                </c:pt>
                <c:pt idx="19315">
                  <c:v>11.346</c:v>
                </c:pt>
                <c:pt idx="19316">
                  <c:v>11.346</c:v>
                </c:pt>
                <c:pt idx="19317">
                  <c:v>11.321</c:v>
                </c:pt>
                <c:pt idx="19318">
                  <c:v>11.297000000000001</c:v>
                </c:pt>
                <c:pt idx="19319">
                  <c:v>11.247999999999999</c:v>
                </c:pt>
                <c:pt idx="19320">
                  <c:v>11.2</c:v>
                </c:pt>
                <c:pt idx="19321">
                  <c:v>11.175000000000001</c:v>
                </c:pt>
                <c:pt idx="19322">
                  <c:v>11.127000000000001</c:v>
                </c:pt>
                <c:pt idx="19323">
                  <c:v>11.077999999999999</c:v>
                </c:pt>
                <c:pt idx="19324">
                  <c:v>11.053000000000001</c:v>
                </c:pt>
                <c:pt idx="19325">
                  <c:v>11.029</c:v>
                </c:pt>
                <c:pt idx="19326">
                  <c:v>11.005000000000001</c:v>
                </c:pt>
                <c:pt idx="19327">
                  <c:v>10.956</c:v>
                </c:pt>
                <c:pt idx="19328">
                  <c:v>10.907</c:v>
                </c:pt>
                <c:pt idx="19329">
                  <c:v>10.858000000000001</c:v>
                </c:pt>
                <c:pt idx="19330">
                  <c:v>10.834</c:v>
                </c:pt>
                <c:pt idx="19331">
                  <c:v>10.81</c:v>
                </c:pt>
                <c:pt idx="19332">
                  <c:v>10.760999999999999</c:v>
                </c:pt>
                <c:pt idx="19333">
                  <c:v>10.736000000000001</c:v>
                </c:pt>
                <c:pt idx="19334">
                  <c:v>10.712</c:v>
                </c:pt>
                <c:pt idx="19335">
                  <c:v>10.686999999999999</c:v>
                </c:pt>
                <c:pt idx="19336">
                  <c:v>10.663</c:v>
                </c:pt>
                <c:pt idx="19337">
                  <c:v>10.663</c:v>
                </c:pt>
                <c:pt idx="19338">
                  <c:v>10.663</c:v>
                </c:pt>
                <c:pt idx="19339">
                  <c:v>10.614000000000001</c:v>
                </c:pt>
                <c:pt idx="19340">
                  <c:v>10.59</c:v>
                </c:pt>
                <c:pt idx="19341">
                  <c:v>10.59</c:v>
                </c:pt>
                <c:pt idx="19342">
                  <c:v>10.59</c:v>
                </c:pt>
                <c:pt idx="19343">
                  <c:v>10.59</c:v>
                </c:pt>
                <c:pt idx="19344">
                  <c:v>10.565</c:v>
                </c:pt>
                <c:pt idx="19345">
                  <c:v>10.565</c:v>
                </c:pt>
                <c:pt idx="19346">
                  <c:v>10.541</c:v>
                </c:pt>
                <c:pt idx="19347">
                  <c:v>10.516</c:v>
                </c:pt>
                <c:pt idx="19348">
                  <c:v>10.516</c:v>
                </c:pt>
                <c:pt idx="19349">
                  <c:v>10.516</c:v>
                </c:pt>
                <c:pt idx="19350">
                  <c:v>10.516</c:v>
                </c:pt>
                <c:pt idx="19351">
                  <c:v>10.492000000000001</c:v>
                </c:pt>
                <c:pt idx="19352">
                  <c:v>10.492000000000001</c:v>
                </c:pt>
                <c:pt idx="19353">
                  <c:v>10.467000000000001</c:v>
                </c:pt>
                <c:pt idx="19354">
                  <c:v>10.467000000000001</c:v>
                </c:pt>
                <c:pt idx="19355">
                  <c:v>10.467000000000001</c:v>
                </c:pt>
                <c:pt idx="19356">
                  <c:v>10.467000000000001</c:v>
                </c:pt>
                <c:pt idx="19357">
                  <c:v>10.443</c:v>
                </c:pt>
                <c:pt idx="19358">
                  <c:v>10.443</c:v>
                </c:pt>
                <c:pt idx="19359">
                  <c:v>10.443</c:v>
                </c:pt>
                <c:pt idx="19360">
                  <c:v>10.443</c:v>
                </c:pt>
                <c:pt idx="19361">
                  <c:v>10.443</c:v>
                </c:pt>
                <c:pt idx="19362">
                  <c:v>10.417999999999999</c:v>
                </c:pt>
                <c:pt idx="19363">
                  <c:v>10.417999999999999</c:v>
                </c:pt>
                <c:pt idx="19364">
                  <c:v>10.417999999999999</c:v>
                </c:pt>
                <c:pt idx="19365">
                  <c:v>10.417999999999999</c:v>
                </c:pt>
                <c:pt idx="19366">
                  <c:v>10.417999999999999</c:v>
                </c:pt>
                <c:pt idx="19367">
                  <c:v>10.417999999999999</c:v>
                </c:pt>
                <c:pt idx="19368">
                  <c:v>10.417999999999999</c:v>
                </c:pt>
                <c:pt idx="19369">
                  <c:v>10.417999999999999</c:v>
                </c:pt>
                <c:pt idx="19370">
                  <c:v>10.417999999999999</c:v>
                </c:pt>
                <c:pt idx="19371">
                  <c:v>10.417999999999999</c:v>
                </c:pt>
                <c:pt idx="19372">
                  <c:v>10.417999999999999</c:v>
                </c:pt>
                <c:pt idx="19373">
                  <c:v>10.443</c:v>
                </c:pt>
                <c:pt idx="19374">
                  <c:v>10.443</c:v>
                </c:pt>
                <c:pt idx="19375">
                  <c:v>10.443</c:v>
                </c:pt>
                <c:pt idx="19376">
                  <c:v>10.467000000000001</c:v>
                </c:pt>
                <c:pt idx="19377">
                  <c:v>10.492000000000001</c:v>
                </c:pt>
                <c:pt idx="19378">
                  <c:v>10.516</c:v>
                </c:pt>
                <c:pt idx="19379">
                  <c:v>10.565</c:v>
                </c:pt>
                <c:pt idx="19380">
                  <c:v>10.614000000000001</c:v>
                </c:pt>
                <c:pt idx="19381">
                  <c:v>10.663</c:v>
                </c:pt>
                <c:pt idx="19382">
                  <c:v>10.712</c:v>
                </c:pt>
                <c:pt idx="19383">
                  <c:v>10.785</c:v>
                </c:pt>
                <c:pt idx="19384">
                  <c:v>10.81</c:v>
                </c:pt>
                <c:pt idx="19385">
                  <c:v>10.907</c:v>
                </c:pt>
                <c:pt idx="19386">
                  <c:v>10.98</c:v>
                </c:pt>
                <c:pt idx="19387">
                  <c:v>11.029</c:v>
                </c:pt>
                <c:pt idx="19388">
                  <c:v>11.029</c:v>
                </c:pt>
                <c:pt idx="19389">
                  <c:v>11.029</c:v>
                </c:pt>
                <c:pt idx="19390">
                  <c:v>11.127000000000001</c:v>
                </c:pt>
                <c:pt idx="19391">
                  <c:v>11.2</c:v>
                </c:pt>
                <c:pt idx="19392">
                  <c:v>11.2</c:v>
                </c:pt>
                <c:pt idx="19393">
                  <c:v>11.247999999999999</c:v>
                </c:pt>
                <c:pt idx="19394">
                  <c:v>11.297000000000001</c:v>
                </c:pt>
                <c:pt idx="19395">
                  <c:v>11.346</c:v>
                </c:pt>
                <c:pt idx="19396">
                  <c:v>11.346</c:v>
                </c:pt>
                <c:pt idx="19397">
                  <c:v>11.37</c:v>
                </c:pt>
                <c:pt idx="19398">
                  <c:v>11.419</c:v>
                </c:pt>
                <c:pt idx="19399">
                  <c:v>11.443</c:v>
                </c:pt>
                <c:pt idx="19400">
                  <c:v>11.443</c:v>
                </c:pt>
                <c:pt idx="19401">
                  <c:v>11.443</c:v>
                </c:pt>
                <c:pt idx="19402">
                  <c:v>11.467000000000001</c:v>
                </c:pt>
                <c:pt idx="19403">
                  <c:v>11.443</c:v>
                </c:pt>
                <c:pt idx="19404">
                  <c:v>11.467000000000001</c:v>
                </c:pt>
                <c:pt idx="19405">
                  <c:v>11.467000000000001</c:v>
                </c:pt>
                <c:pt idx="19406">
                  <c:v>11.443</c:v>
                </c:pt>
                <c:pt idx="19407">
                  <c:v>11.443</c:v>
                </c:pt>
                <c:pt idx="19408">
                  <c:v>11.443</c:v>
                </c:pt>
                <c:pt idx="19409">
                  <c:v>11.419</c:v>
                </c:pt>
                <c:pt idx="19410">
                  <c:v>11.37</c:v>
                </c:pt>
                <c:pt idx="19411">
                  <c:v>11.346</c:v>
                </c:pt>
                <c:pt idx="19412">
                  <c:v>11.321</c:v>
                </c:pt>
                <c:pt idx="19413">
                  <c:v>11.297000000000001</c:v>
                </c:pt>
                <c:pt idx="19414">
                  <c:v>11.297000000000001</c:v>
                </c:pt>
                <c:pt idx="19415">
                  <c:v>11.247999999999999</c:v>
                </c:pt>
                <c:pt idx="19416">
                  <c:v>11.273</c:v>
                </c:pt>
                <c:pt idx="19417">
                  <c:v>11.297000000000001</c:v>
                </c:pt>
                <c:pt idx="19418">
                  <c:v>11.224</c:v>
                </c:pt>
                <c:pt idx="19419">
                  <c:v>11.2</c:v>
                </c:pt>
                <c:pt idx="19420">
                  <c:v>11.175000000000001</c:v>
                </c:pt>
                <c:pt idx="19421">
                  <c:v>11.151</c:v>
                </c:pt>
                <c:pt idx="19422">
                  <c:v>11.102</c:v>
                </c:pt>
                <c:pt idx="19423">
                  <c:v>11.077999999999999</c:v>
                </c:pt>
                <c:pt idx="19424">
                  <c:v>11.029</c:v>
                </c:pt>
                <c:pt idx="19425">
                  <c:v>10.98</c:v>
                </c:pt>
                <c:pt idx="19426">
                  <c:v>10.956</c:v>
                </c:pt>
                <c:pt idx="19427">
                  <c:v>10.932</c:v>
                </c:pt>
                <c:pt idx="19428">
                  <c:v>10.932</c:v>
                </c:pt>
                <c:pt idx="19429">
                  <c:v>10.907</c:v>
                </c:pt>
                <c:pt idx="19430">
                  <c:v>10.834</c:v>
                </c:pt>
                <c:pt idx="19431">
                  <c:v>10.785</c:v>
                </c:pt>
                <c:pt idx="19432">
                  <c:v>10.760999999999999</c:v>
                </c:pt>
                <c:pt idx="19433">
                  <c:v>10.736000000000001</c:v>
                </c:pt>
                <c:pt idx="19434">
                  <c:v>10.712</c:v>
                </c:pt>
                <c:pt idx="19435">
                  <c:v>10.712</c:v>
                </c:pt>
                <c:pt idx="19436">
                  <c:v>10.686999999999999</c:v>
                </c:pt>
                <c:pt idx="19437">
                  <c:v>10.663</c:v>
                </c:pt>
                <c:pt idx="19438">
                  <c:v>10.663</c:v>
                </c:pt>
                <c:pt idx="19439">
                  <c:v>10.638</c:v>
                </c:pt>
                <c:pt idx="19440">
                  <c:v>10.614000000000001</c:v>
                </c:pt>
                <c:pt idx="19441">
                  <c:v>10.614000000000001</c:v>
                </c:pt>
                <c:pt idx="19442">
                  <c:v>10.614000000000001</c:v>
                </c:pt>
                <c:pt idx="19443">
                  <c:v>10.614000000000001</c:v>
                </c:pt>
                <c:pt idx="19444">
                  <c:v>10.614000000000001</c:v>
                </c:pt>
                <c:pt idx="19445">
                  <c:v>10.59</c:v>
                </c:pt>
                <c:pt idx="19446">
                  <c:v>10.565</c:v>
                </c:pt>
                <c:pt idx="19447">
                  <c:v>10.565</c:v>
                </c:pt>
                <c:pt idx="19448">
                  <c:v>10.541</c:v>
                </c:pt>
                <c:pt idx="19449">
                  <c:v>10.516</c:v>
                </c:pt>
                <c:pt idx="19450">
                  <c:v>10.516</c:v>
                </c:pt>
                <c:pt idx="19451">
                  <c:v>10.516</c:v>
                </c:pt>
                <c:pt idx="19452">
                  <c:v>10.516</c:v>
                </c:pt>
                <c:pt idx="19453">
                  <c:v>10.516</c:v>
                </c:pt>
                <c:pt idx="19454">
                  <c:v>10.492000000000001</c:v>
                </c:pt>
                <c:pt idx="19455">
                  <c:v>10.467000000000001</c:v>
                </c:pt>
                <c:pt idx="19456">
                  <c:v>10.467000000000001</c:v>
                </c:pt>
                <c:pt idx="19457">
                  <c:v>10.467000000000001</c:v>
                </c:pt>
                <c:pt idx="19458">
                  <c:v>10.467000000000001</c:v>
                </c:pt>
                <c:pt idx="19459">
                  <c:v>10.467000000000001</c:v>
                </c:pt>
                <c:pt idx="19460">
                  <c:v>10.443</c:v>
                </c:pt>
                <c:pt idx="19461">
                  <c:v>10.417999999999999</c:v>
                </c:pt>
                <c:pt idx="19462">
                  <c:v>10.417999999999999</c:v>
                </c:pt>
                <c:pt idx="19463">
                  <c:v>10.443</c:v>
                </c:pt>
                <c:pt idx="19464">
                  <c:v>10.443</c:v>
                </c:pt>
                <c:pt idx="19465">
                  <c:v>10.417999999999999</c:v>
                </c:pt>
                <c:pt idx="19466">
                  <c:v>10.443</c:v>
                </c:pt>
                <c:pt idx="19467">
                  <c:v>10.443</c:v>
                </c:pt>
                <c:pt idx="19468">
                  <c:v>10.467000000000001</c:v>
                </c:pt>
                <c:pt idx="19469">
                  <c:v>10.443</c:v>
                </c:pt>
                <c:pt idx="19470">
                  <c:v>10.467000000000001</c:v>
                </c:pt>
                <c:pt idx="19471">
                  <c:v>10.467000000000001</c:v>
                </c:pt>
                <c:pt idx="19472">
                  <c:v>10.492000000000001</c:v>
                </c:pt>
                <c:pt idx="19473">
                  <c:v>10.516</c:v>
                </c:pt>
                <c:pt idx="19474">
                  <c:v>10.541</c:v>
                </c:pt>
                <c:pt idx="19475">
                  <c:v>10.614000000000001</c:v>
                </c:pt>
                <c:pt idx="19476">
                  <c:v>10.712</c:v>
                </c:pt>
                <c:pt idx="19477">
                  <c:v>10.760999999999999</c:v>
                </c:pt>
                <c:pt idx="19478">
                  <c:v>10.834</c:v>
                </c:pt>
                <c:pt idx="19479">
                  <c:v>10.882999999999999</c:v>
                </c:pt>
                <c:pt idx="19480">
                  <c:v>10.907</c:v>
                </c:pt>
                <c:pt idx="19481">
                  <c:v>10.956</c:v>
                </c:pt>
                <c:pt idx="19482">
                  <c:v>11.005000000000001</c:v>
                </c:pt>
                <c:pt idx="19483">
                  <c:v>11.029</c:v>
                </c:pt>
                <c:pt idx="19484">
                  <c:v>11.053000000000001</c:v>
                </c:pt>
                <c:pt idx="19485">
                  <c:v>11.102</c:v>
                </c:pt>
                <c:pt idx="19486">
                  <c:v>11.102</c:v>
                </c:pt>
                <c:pt idx="19487">
                  <c:v>11.151</c:v>
                </c:pt>
                <c:pt idx="19488">
                  <c:v>11.2</c:v>
                </c:pt>
                <c:pt idx="19489">
                  <c:v>11.224</c:v>
                </c:pt>
                <c:pt idx="19490">
                  <c:v>11.273</c:v>
                </c:pt>
                <c:pt idx="19491">
                  <c:v>11.297000000000001</c:v>
                </c:pt>
                <c:pt idx="19492">
                  <c:v>11.346</c:v>
                </c:pt>
                <c:pt idx="19493">
                  <c:v>11.394</c:v>
                </c:pt>
                <c:pt idx="19494">
                  <c:v>11.394</c:v>
                </c:pt>
                <c:pt idx="19495">
                  <c:v>11.394</c:v>
                </c:pt>
                <c:pt idx="19496">
                  <c:v>11.419</c:v>
                </c:pt>
                <c:pt idx="19497">
                  <c:v>11.394</c:v>
                </c:pt>
                <c:pt idx="19498">
                  <c:v>11.394</c:v>
                </c:pt>
                <c:pt idx="19499">
                  <c:v>11.419</c:v>
                </c:pt>
                <c:pt idx="19500">
                  <c:v>11.443</c:v>
                </c:pt>
                <c:pt idx="19501">
                  <c:v>11.394</c:v>
                </c:pt>
                <c:pt idx="19502">
                  <c:v>11.321</c:v>
                </c:pt>
                <c:pt idx="19503">
                  <c:v>11.297000000000001</c:v>
                </c:pt>
                <c:pt idx="19504">
                  <c:v>11.346</c:v>
                </c:pt>
                <c:pt idx="19505">
                  <c:v>11.321</c:v>
                </c:pt>
                <c:pt idx="19506">
                  <c:v>11.273</c:v>
                </c:pt>
                <c:pt idx="19507">
                  <c:v>11.247999999999999</c:v>
                </c:pt>
                <c:pt idx="19508">
                  <c:v>11.297000000000001</c:v>
                </c:pt>
                <c:pt idx="19509">
                  <c:v>11.321</c:v>
                </c:pt>
                <c:pt idx="19510">
                  <c:v>11.273</c:v>
                </c:pt>
                <c:pt idx="19511">
                  <c:v>11.224</c:v>
                </c:pt>
                <c:pt idx="19512">
                  <c:v>11.224</c:v>
                </c:pt>
                <c:pt idx="19513">
                  <c:v>11.224</c:v>
                </c:pt>
                <c:pt idx="19514">
                  <c:v>11.2</c:v>
                </c:pt>
                <c:pt idx="19515">
                  <c:v>11.102</c:v>
                </c:pt>
                <c:pt idx="19516">
                  <c:v>11.029</c:v>
                </c:pt>
                <c:pt idx="19517">
                  <c:v>11.005000000000001</c:v>
                </c:pt>
                <c:pt idx="19518">
                  <c:v>11.029</c:v>
                </c:pt>
                <c:pt idx="19519">
                  <c:v>11.005000000000001</c:v>
                </c:pt>
                <c:pt idx="19520">
                  <c:v>11.005000000000001</c:v>
                </c:pt>
                <c:pt idx="19521">
                  <c:v>10.98</c:v>
                </c:pt>
                <c:pt idx="19522">
                  <c:v>10.956</c:v>
                </c:pt>
                <c:pt idx="19523">
                  <c:v>10.882999999999999</c:v>
                </c:pt>
                <c:pt idx="19524">
                  <c:v>10.81</c:v>
                </c:pt>
                <c:pt idx="19525">
                  <c:v>10.760999999999999</c:v>
                </c:pt>
                <c:pt idx="19526">
                  <c:v>10.712</c:v>
                </c:pt>
                <c:pt idx="19527">
                  <c:v>10.712</c:v>
                </c:pt>
                <c:pt idx="19528">
                  <c:v>10.712</c:v>
                </c:pt>
                <c:pt idx="19529">
                  <c:v>10.712</c:v>
                </c:pt>
                <c:pt idx="19530">
                  <c:v>10.686999999999999</c:v>
                </c:pt>
                <c:pt idx="19531">
                  <c:v>10.686999999999999</c:v>
                </c:pt>
                <c:pt idx="19532">
                  <c:v>10.712</c:v>
                </c:pt>
                <c:pt idx="19533">
                  <c:v>10.686999999999999</c:v>
                </c:pt>
                <c:pt idx="19534">
                  <c:v>10.663</c:v>
                </c:pt>
                <c:pt idx="19535">
                  <c:v>10.663</c:v>
                </c:pt>
                <c:pt idx="19536">
                  <c:v>10.614000000000001</c:v>
                </c:pt>
                <c:pt idx="19537">
                  <c:v>10.59</c:v>
                </c:pt>
                <c:pt idx="19538">
                  <c:v>10.565</c:v>
                </c:pt>
                <c:pt idx="19539">
                  <c:v>10.565</c:v>
                </c:pt>
                <c:pt idx="19540">
                  <c:v>10.565</c:v>
                </c:pt>
                <c:pt idx="19541">
                  <c:v>10.541</c:v>
                </c:pt>
                <c:pt idx="19542">
                  <c:v>10.541</c:v>
                </c:pt>
                <c:pt idx="19543">
                  <c:v>10.541</c:v>
                </c:pt>
                <c:pt idx="19544">
                  <c:v>10.541</c:v>
                </c:pt>
                <c:pt idx="19545">
                  <c:v>10.516</c:v>
                </c:pt>
                <c:pt idx="19546">
                  <c:v>10.516</c:v>
                </c:pt>
                <c:pt idx="19547">
                  <c:v>10.516</c:v>
                </c:pt>
                <c:pt idx="19548">
                  <c:v>10.516</c:v>
                </c:pt>
                <c:pt idx="19549">
                  <c:v>10.516</c:v>
                </c:pt>
                <c:pt idx="19550">
                  <c:v>10.516</c:v>
                </c:pt>
                <c:pt idx="19551">
                  <c:v>10.516</c:v>
                </c:pt>
                <c:pt idx="19552">
                  <c:v>10.516</c:v>
                </c:pt>
                <c:pt idx="19553">
                  <c:v>10.492000000000001</c:v>
                </c:pt>
                <c:pt idx="19554">
                  <c:v>10.492000000000001</c:v>
                </c:pt>
                <c:pt idx="19555">
                  <c:v>10.492000000000001</c:v>
                </c:pt>
                <c:pt idx="19556">
                  <c:v>10.492000000000001</c:v>
                </c:pt>
                <c:pt idx="19557">
                  <c:v>10.467000000000001</c:v>
                </c:pt>
                <c:pt idx="19558">
                  <c:v>10.467000000000001</c:v>
                </c:pt>
                <c:pt idx="19559">
                  <c:v>10.467000000000001</c:v>
                </c:pt>
                <c:pt idx="19560">
                  <c:v>10.467000000000001</c:v>
                </c:pt>
                <c:pt idx="19561">
                  <c:v>10.492000000000001</c:v>
                </c:pt>
                <c:pt idx="19562">
                  <c:v>10.492000000000001</c:v>
                </c:pt>
                <c:pt idx="19563">
                  <c:v>10.516</c:v>
                </c:pt>
                <c:pt idx="19564">
                  <c:v>10.516</c:v>
                </c:pt>
                <c:pt idx="19565">
                  <c:v>10.541</c:v>
                </c:pt>
                <c:pt idx="19566">
                  <c:v>10.541</c:v>
                </c:pt>
                <c:pt idx="19567">
                  <c:v>10.541</c:v>
                </c:pt>
                <c:pt idx="19568">
                  <c:v>10.541</c:v>
                </c:pt>
                <c:pt idx="19569">
                  <c:v>10.565</c:v>
                </c:pt>
                <c:pt idx="19570">
                  <c:v>10.59</c:v>
                </c:pt>
                <c:pt idx="19571">
                  <c:v>10.614000000000001</c:v>
                </c:pt>
                <c:pt idx="19572">
                  <c:v>10.663</c:v>
                </c:pt>
                <c:pt idx="19573">
                  <c:v>10.712</c:v>
                </c:pt>
                <c:pt idx="19574">
                  <c:v>10.760999999999999</c:v>
                </c:pt>
                <c:pt idx="19575">
                  <c:v>10.81</c:v>
                </c:pt>
                <c:pt idx="19576">
                  <c:v>10.858000000000001</c:v>
                </c:pt>
                <c:pt idx="19577">
                  <c:v>10.907</c:v>
                </c:pt>
                <c:pt idx="19578">
                  <c:v>10.956</c:v>
                </c:pt>
                <c:pt idx="19579">
                  <c:v>11.005000000000001</c:v>
                </c:pt>
                <c:pt idx="19580">
                  <c:v>11.029</c:v>
                </c:pt>
                <c:pt idx="19581">
                  <c:v>11.077999999999999</c:v>
                </c:pt>
                <c:pt idx="19582">
                  <c:v>11.102</c:v>
                </c:pt>
                <c:pt idx="19583">
                  <c:v>11.2</c:v>
                </c:pt>
                <c:pt idx="19584">
                  <c:v>11.273</c:v>
                </c:pt>
                <c:pt idx="19585">
                  <c:v>11.346</c:v>
                </c:pt>
                <c:pt idx="19586">
                  <c:v>11.419</c:v>
                </c:pt>
                <c:pt idx="19587">
                  <c:v>11.394</c:v>
                </c:pt>
                <c:pt idx="19588">
                  <c:v>11.37</c:v>
                </c:pt>
                <c:pt idx="19589">
                  <c:v>11.394</c:v>
                </c:pt>
                <c:pt idx="19590">
                  <c:v>11.419</c:v>
                </c:pt>
                <c:pt idx="19591">
                  <c:v>11.467000000000001</c:v>
                </c:pt>
                <c:pt idx="19592">
                  <c:v>11.589</c:v>
                </c:pt>
                <c:pt idx="19593">
                  <c:v>11.734</c:v>
                </c:pt>
                <c:pt idx="19594">
                  <c:v>11.759</c:v>
                </c:pt>
                <c:pt idx="19595">
                  <c:v>11.71</c:v>
                </c:pt>
                <c:pt idx="19596">
                  <c:v>11.637</c:v>
                </c:pt>
                <c:pt idx="19597">
                  <c:v>11.492000000000001</c:v>
                </c:pt>
                <c:pt idx="19598">
                  <c:v>11.394</c:v>
                </c:pt>
                <c:pt idx="19599">
                  <c:v>11.37</c:v>
                </c:pt>
                <c:pt idx="19600">
                  <c:v>11.37</c:v>
                </c:pt>
                <c:pt idx="19601">
                  <c:v>11.37</c:v>
                </c:pt>
                <c:pt idx="19602">
                  <c:v>11.394</c:v>
                </c:pt>
                <c:pt idx="19603">
                  <c:v>11.37</c:v>
                </c:pt>
                <c:pt idx="19604">
                  <c:v>11.346</c:v>
                </c:pt>
                <c:pt idx="19605">
                  <c:v>11.346</c:v>
                </c:pt>
                <c:pt idx="19606">
                  <c:v>11.346</c:v>
                </c:pt>
                <c:pt idx="19607">
                  <c:v>11.297000000000001</c:v>
                </c:pt>
                <c:pt idx="19608">
                  <c:v>11.247999999999999</c:v>
                </c:pt>
                <c:pt idx="19609">
                  <c:v>11.247999999999999</c:v>
                </c:pt>
                <c:pt idx="19610">
                  <c:v>11.247999999999999</c:v>
                </c:pt>
                <c:pt idx="19611">
                  <c:v>11.297000000000001</c:v>
                </c:pt>
                <c:pt idx="19612">
                  <c:v>11.247999999999999</c:v>
                </c:pt>
                <c:pt idx="19613">
                  <c:v>11.102</c:v>
                </c:pt>
                <c:pt idx="19614">
                  <c:v>10.98</c:v>
                </c:pt>
                <c:pt idx="19615">
                  <c:v>10.907</c:v>
                </c:pt>
                <c:pt idx="19616">
                  <c:v>10.834</c:v>
                </c:pt>
                <c:pt idx="19617">
                  <c:v>10.81</c:v>
                </c:pt>
                <c:pt idx="19618">
                  <c:v>10.785</c:v>
                </c:pt>
                <c:pt idx="19619">
                  <c:v>10.785</c:v>
                </c:pt>
                <c:pt idx="19620">
                  <c:v>10.785</c:v>
                </c:pt>
                <c:pt idx="19621">
                  <c:v>10.736000000000001</c:v>
                </c:pt>
                <c:pt idx="19622">
                  <c:v>10.712</c:v>
                </c:pt>
                <c:pt idx="19623">
                  <c:v>10.712</c:v>
                </c:pt>
                <c:pt idx="19624">
                  <c:v>10.712</c:v>
                </c:pt>
                <c:pt idx="19625">
                  <c:v>10.712</c:v>
                </c:pt>
                <c:pt idx="19626">
                  <c:v>10.686999999999999</c:v>
                </c:pt>
                <c:pt idx="19627">
                  <c:v>10.663</c:v>
                </c:pt>
                <c:pt idx="19628">
                  <c:v>10.663</c:v>
                </c:pt>
                <c:pt idx="19629">
                  <c:v>10.638</c:v>
                </c:pt>
                <c:pt idx="19630">
                  <c:v>10.638</c:v>
                </c:pt>
                <c:pt idx="19631">
                  <c:v>10.638</c:v>
                </c:pt>
                <c:pt idx="19632">
                  <c:v>10.663</c:v>
                </c:pt>
                <c:pt idx="19633">
                  <c:v>10.638</c:v>
                </c:pt>
                <c:pt idx="19634">
                  <c:v>10.638</c:v>
                </c:pt>
                <c:pt idx="19635">
                  <c:v>10.614000000000001</c:v>
                </c:pt>
                <c:pt idx="19636">
                  <c:v>10.614000000000001</c:v>
                </c:pt>
                <c:pt idx="19637">
                  <c:v>10.614000000000001</c:v>
                </c:pt>
                <c:pt idx="19638">
                  <c:v>10.614000000000001</c:v>
                </c:pt>
                <c:pt idx="19639">
                  <c:v>10.614000000000001</c:v>
                </c:pt>
                <c:pt idx="19640">
                  <c:v>10.638</c:v>
                </c:pt>
                <c:pt idx="19641">
                  <c:v>10.614000000000001</c:v>
                </c:pt>
                <c:pt idx="19642">
                  <c:v>10.614000000000001</c:v>
                </c:pt>
                <c:pt idx="19643">
                  <c:v>10.614000000000001</c:v>
                </c:pt>
                <c:pt idx="19644">
                  <c:v>10.614000000000001</c:v>
                </c:pt>
                <c:pt idx="19645">
                  <c:v>10.59</c:v>
                </c:pt>
                <c:pt idx="19646">
                  <c:v>10.59</c:v>
                </c:pt>
                <c:pt idx="19647">
                  <c:v>10.59</c:v>
                </c:pt>
                <c:pt idx="19648">
                  <c:v>10.565</c:v>
                </c:pt>
                <c:pt idx="19649">
                  <c:v>10.565</c:v>
                </c:pt>
                <c:pt idx="19650">
                  <c:v>10.565</c:v>
                </c:pt>
                <c:pt idx="19651">
                  <c:v>10.565</c:v>
                </c:pt>
                <c:pt idx="19652">
                  <c:v>10.565</c:v>
                </c:pt>
                <c:pt idx="19653">
                  <c:v>10.541</c:v>
                </c:pt>
                <c:pt idx="19654">
                  <c:v>10.541</c:v>
                </c:pt>
                <c:pt idx="19655">
                  <c:v>10.516</c:v>
                </c:pt>
                <c:pt idx="19656">
                  <c:v>10.516</c:v>
                </c:pt>
                <c:pt idx="19657">
                  <c:v>10.516</c:v>
                </c:pt>
                <c:pt idx="19658">
                  <c:v>10.516</c:v>
                </c:pt>
                <c:pt idx="19659">
                  <c:v>10.516</c:v>
                </c:pt>
                <c:pt idx="19660">
                  <c:v>10.541</c:v>
                </c:pt>
                <c:pt idx="19661">
                  <c:v>10.565</c:v>
                </c:pt>
                <c:pt idx="19662">
                  <c:v>10.59</c:v>
                </c:pt>
                <c:pt idx="19663">
                  <c:v>10.614000000000001</c:v>
                </c:pt>
                <c:pt idx="19664">
                  <c:v>10.59</c:v>
                </c:pt>
                <c:pt idx="19665">
                  <c:v>10.638</c:v>
                </c:pt>
                <c:pt idx="19666">
                  <c:v>10.638</c:v>
                </c:pt>
                <c:pt idx="19667">
                  <c:v>10.686999999999999</c:v>
                </c:pt>
                <c:pt idx="19668">
                  <c:v>10.712</c:v>
                </c:pt>
                <c:pt idx="19669">
                  <c:v>10.760999999999999</c:v>
                </c:pt>
                <c:pt idx="19670">
                  <c:v>10.81</c:v>
                </c:pt>
                <c:pt idx="19671">
                  <c:v>10.882999999999999</c:v>
                </c:pt>
                <c:pt idx="19672">
                  <c:v>10.907</c:v>
                </c:pt>
                <c:pt idx="19673">
                  <c:v>10.956</c:v>
                </c:pt>
                <c:pt idx="19674">
                  <c:v>11.005000000000001</c:v>
                </c:pt>
                <c:pt idx="19675">
                  <c:v>11.077999999999999</c:v>
                </c:pt>
                <c:pt idx="19676">
                  <c:v>11.151</c:v>
                </c:pt>
                <c:pt idx="19677">
                  <c:v>11.224</c:v>
                </c:pt>
                <c:pt idx="19678">
                  <c:v>11.2</c:v>
                </c:pt>
                <c:pt idx="19679">
                  <c:v>11.2</c:v>
                </c:pt>
                <c:pt idx="19680">
                  <c:v>11.247999999999999</c:v>
                </c:pt>
                <c:pt idx="19681">
                  <c:v>11.224</c:v>
                </c:pt>
                <c:pt idx="19682">
                  <c:v>11.2</c:v>
                </c:pt>
                <c:pt idx="19683">
                  <c:v>11.224</c:v>
                </c:pt>
                <c:pt idx="19684">
                  <c:v>11.247999999999999</c:v>
                </c:pt>
                <c:pt idx="19685">
                  <c:v>11.273</c:v>
                </c:pt>
                <c:pt idx="19686">
                  <c:v>11.273</c:v>
                </c:pt>
                <c:pt idx="19687">
                  <c:v>11.297000000000001</c:v>
                </c:pt>
                <c:pt idx="19688">
                  <c:v>11.297000000000001</c:v>
                </c:pt>
                <c:pt idx="19689">
                  <c:v>11.37</c:v>
                </c:pt>
                <c:pt idx="19690">
                  <c:v>11.516</c:v>
                </c:pt>
                <c:pt idx="19691">
                  <c:v>11.589</c:v>
                </c:pt>
                <c:pt idx="19692">
                  <c:v>11.54</c:v>
                </c:pt>
                <c:pt idx="19693">
                  <c:v>11.54</c:v>
                </c:pt>
                <c:pt idx="19694">
                  <c:v>11.467000000000001</c:v>
                </c:pt>
                <c:pt idx="19695">
                  <c:v>11.37</c:v>
                </c:pt>
                <c:pt idx="19696">
                  <c:v>11.346</c:v>
                </c:pt>
                <c:pt idx="19697">
                  <c:v>11.394</c:v>
                </c:pt>
                <c:pt idx="19698">
                  <c:v>11.394</c:v>
                </c:pt>
                <c:pt idx="19699">
                  <c:v>11.394</c:v>
                </c:pt>
                <c:pt idx="19700">
                  <c:v>11.419</c:v>
                </c:pt>
                <c:pt idx="19701">
                  <c:v>11.443</c:v>
                </c:pt>
                <c:pt idx="19702">
                  <c:v>11.394</c:v>
                </c:pt>
                <c:pt idx="19703">
                  <c:v>11.346</c:v>
                </c:pt>
                <c:pt idx="19704">
                  <c:v>11.273</c:v>
                </c:pt>
                <c:pt idx="19705">
                  <c:v>11.247999999999999</c:v>
                </c:pt>
                <c:pt idx="19706">
                  <c:v>11.224</c:v>
                </c:pt>
                <c:pt idx="19707">
                  <c:v>11.2</c:v>
                </c:pt>
                <c:pt idx="19708">
                  <c:v>11.151</c:v>
                </c:pt>
                <c:pt idx="19709">
                  <c:v>11.151</c:v>
                </c:pt>
                <c:pt idx="19710">
                  <c:v>11.127000000000001</c:v>
                </c:pt>
                <c:pt idx="19711">
                  <c:v>11.102</c:v>
                </c:pt>
                <c:pt idx="19712">
                  <c:v>11.102</c:v>
                </c:pt>
                <c:pt idx="19713">
                  <c:v>11.102</c:v>
                </c:pt>
                <c:pt idx="19714">
                  <c:v>11.102</c:v>
                </c:pt>
                <c:pt idx="19715">
                  <c:v>11.127000000000001</c:v>
                </c:pt>
                <c:pt idx="19716">
                  <c:v>11.102</c:v>
                </c:pt>
                <c:pt idx="19717">
                  <c:v>11.102</c:v>
                </c:pt>
                <c:pt idx="19718">
                  <c:v>11.053000000000001</c:v>
                </c:pt>
                <c:pt idx="19719">
                  <c:v>11.053000000000001</c:v>
                </c:pt>
                <c:pt idx="19720">
                  <c:v>11.053000000000001</c:v>
                </c:pt>
                <c:pt idx="19721">
                  <c:v>11.029</c:v>
                </c:pt>
                <c:pt idx="19722">
                  <c:v>11.029</c:v>
                </c:pt>
                <c:pt idx="19723">
                  <c:v>10.98</c:v>
                </c:pt>
                <c:pt idx="19724">
                  <c:v>10.956</c:v>
                </c:pt>
                <c:pt idx="19725">
                  <c:v>10.956</c:v>
                </c:pt>
                <c:pt idx="19726">
                  <c:v>10.932</c:v>
                </c:pt>
                <c:pt idx="19727">
                  <c:v>10.907</c:v>
                </c:pt>
                <c:pt idx="19728">
                  <c:v>10.907</c:v>
                </c:pt>
                <c:pt idx="19729">
                  <c:v>10.858000000000001</c:v>
                </c:pt>
                <c:pt idx="19730">
                  <c:v>10.834</c:v>
                </c:pt>
                <c:pt idx="19731">
                  <c:v>10.834</c:v>
                </c:pt>
                <c:pt idx="19732">
                  <c:v>10.834</c:v>
                </c:pt>
                <c:pt idx="19733">
                  <c:v>10.81</c:v>
                </c:pt>
                <c:pt idx="19734">
                  <c:v>10.834</c:v>
                </c:pt>
                <c:pt idx="19735">
                  <c:v>10.834</c:v>
                </c:pt>
                <c:pt idx="19736">
                  <c:v>10.834</c:v>
                </c:pt>
                <c:pt idx="19737">
                  <c:v>10.81</c:v>
                </c:pt>
                <c:pt idx="19738">
                  <c:v>10.785</c:v>
                </c:pt>
                <c:pt idx="19739">
                  <c:v>10.760999999999999</c:v>
                </c:pt>
                <c:pt idx="19740">
                  <c:v>10.760999999999999</c:v>
                </c:pt>
                <c:pt idx="19741">
                  <c:v>10.760999999999999</c:v>
                </c:pt>
                <c:pt idx="19742">
                  <c:v>10.736000000000001</c:v>
                </c:pt>
                <c:pt idx="19743">
                  <c:v>10.736000000000001</c:v>
                </c:pt>
                <c:pt idx="19744">
                  <c:v>10.760999999999999</c:v>
                </c:pt>
                <c:pt idx="19745">
                  <c:v>10.760999999999999</c:v>
                </c:pt>
                <c:pt idx="19746">
                  <c:v>10.760999999999999</c:v>
                </c:pt>
                <c:pt idx="19747">
                  <c:v>10.736000000000001</c:v>
                </c:pt>
                <c:pt idx="19748">
                  <c:v>10.736000000000001</c:v>
                </c:pt>
                <c:pt idx="19749">
                  <c:v>10.736000000000001</c:v>
                </c:pt>
                <c:pt idx="19750">
                  <c:v>10.712</c:v>
                </c:pt>
                <c:pt idx="19751">
                  <c:v>10.686999999999999</c:v>
                </c:pt>
                <c:pt idx="19752">
                  <c:v>10.663</c:v>
                </c:pt>
                <c:pt idx="19753">
                  <c:v>10.663</c:v>
                </c:pt>
                <c:pt idx="19754">
                  <c:v>10.663</c:v>
                </c:pt>
                <c:pt idx="19755">
                  <c:v>10.638</c:v>
                </c:pt>
                <c:pt idx="19756">
                  <c:v>10.638</c:v>
                </c:pt>
                <c:pt idx="19757">
                  <c:v>10.638</c:v>
                </c:pt>
                <c:pt idx="19758">
                  <c:v>10.663</c:v>
                </c:pt>
                <c:pt idx="19759">
                  <c:v>10.663</c:v>
                </c:pt>
                <c:pt idx="19760">
                  <c:v>10.712</c:v>
                </c:pt>
                <c:pt idx="19776">
                  <c:v>10.944000000000001</c:v>
                </c:pt>
                <c:pt idx="19777">
                  <c:v>10.944000000000001</c:v>
                </c:pt>
                <c:pt idx="19778">
                  <c:v>10.944000000000001</c:v>
                </c:pt>
                <c:pt idx="19779">
                  <c:v>10.846</c:v>
                </c:pt>
                <c:pt idx="19780">
                  <c:v>10.846</c:v>
                </c:pt>
                <c:pt idx="19781">
                  <c:v>10.846</c:v>
                </c:pt>
                <c:pt idx="19782">
                  <c:v>10.846</c:v>
                </c:pt>
                <c:pt idx="19783">
                  <c:v>10.846</c:v>
                </c:pt>
                <c:pt idx="19784">
                  <c:v>10.846</c:v>
                </c:pt>
                <c:pt idx="19785">
                  <c:v>10.846</c:v>
                </c:pt>
                <c:pt idx="19786">
                  <c:v>10.846</c:v>
                </c:pt>
                <c:pt idx="19787">
                  <c:v>10.846</c:v>
                </c:pt>
                <c:pt idx="19788">
                  <c:v>10.846</c:v>
                </c:pt>
                <c:pt idx="19789">
                  <c:v>10.846</c:v>
                </c:pt>
                <c:pt idx="19790">
                  <c:v>10.747999999999999</c:v>
                </c:pt>
                <c:pt idx="19791">
                  <c:v>10.747999999999999</c:v>
                </c:pt>
                <c:pt idx="19792">
                  <c:v>10.747999999999999</c:v>
                </c:pt>
                <c:pt idx="19793">
                  <c:v>10.747999999999999</c:v>
                </c:pt>
                <c:pt idx="19794">
                  <c:v>10.747999999999999</c:v>
                </c:pt>
                <c:pt idx="19795">
                  <c:v>10.747999999999999</c:v>
                </c:pt>
                <c:pt idx="19796">
                  <c:v>10.651</c:v>
                </c:pt>
                <c:pt idx="19797">
                  <c:v>10.651</c:v>
                </c:pt>
                <c:pt idx="19798">
                  <c:v>10.651</c:v>
                </c:pt>
                <c:pt idx="19799">
                  <c:v>10.651</c:v>
                </c:pt>
                <c:pt idx="19800">
                  <c:v>10.747999999999999</c:v>
                </c:pt>
                <c:pt idx="19801">
                  <c:v>10.651</c:v>
                </c:pt>
                <c:pt idx="19802">
                  <c:v>10.651</c:v>
                </c:pt>
                <c:pt idx="19803">
                  <c:v>10.651</c:v>
                </c:pt>
                <c:pt idx="19804">
                  <c:v>10.651</c:v>
                </c:pt>
                <c:pt idx="19805">
                  <c:v>10.651</c:v>
                </c:pt>
                <c:pt idx="19806">
                  <c:v>10.651</c:v>
                </c:pt>
                <c:pt idx="19807">
                  <c:v>10.651</c:v>
                </c:pt>
                <c:pt idx="19808">
                  <c:v>10.651</c:v>
                </c:pt>
                <c:pt idx="19809">
                  <c:v>10.651</c:v>
                </c:pt>
                <c:pt idx="19810">
                  <c:v>10.651</c:v>
                </c:pt>
                <c:pt idx="19811">
                  <c:v>10.651</c:v>
                </c:pt>
                <c:pt idx="19812">
                  <c:v>10.651</c:v>
                </c:pt>
                <c:pt idx="19813">
                  <c:v>10.651</c:v>
                </c:pt>
                <c:pt idx="19814">
                  <c:v>10.747999999999999</c:v>
                </c:pt>
                <c:pt idx="19815">
                  <c:v>10.747999999999999</c:v>
                </c:pt>
                <c:pt idx="19816">
                  <c:v>10.846</c:v>
                </c:pt>
                <c:pt idx="19817">
                  <c:v>10.944000000000001</c:v>
                </c:pt>
                <c:pt idx="19818">
                  <c:v>10.944000000000001</c:v>
                </c:pt>
                <c:pt idx="19819">
                  <c:v>11.041</c:v>
                </c:pt>
                <c:pt idx="19820">
                  <c:v>11.041</c:v>
                </c:pt>
                <c:pt idx="19821">
                  <c:v>11.138999999999999</c:v>
                </c:pt>
                <c:pt idx="19822">
                  <c:v>11.236000000000001</c:v>
                </c:pt>
                <c:pt idx="19823">
                  <c:v>11.236000000000001</c:v>
                </c:pt>
                <c:pt idx="19824">
                  <c:v>11.236000000000001</c:v>
                </c:pt>
                <c:pt idx="19825">
                  <c:v>11.334</c:v>
                </c:pt>
                <c:pt idx="19826">
                  <c:v>11.334</c:v>
                </c:pt>
                <c:pt idx="19827">
                  <c:v>11.430999999999999</c:v>
                </c:pt>
                <c:pt idx="19828">
                  <c:v>11.430999999999999</c:v>
                </c:pt>
                <c:pt idx="19829">
                  <c:v>11.528</c:v>
                </c:pt>
                <c:pt idx="19830">
                  <c:v>11.528</c:v>
                </c:pt>
                <c:pt idx="19831">
                  <c:v>11.625</c:v>
                </c:pt>
                <c:pt idx="19832">
                  <c:v>11.625</c:v>
                </c:pt>
                <c:pt idx="19833">
                  <c:v>11.528</c:v>
                </c:pt>
                <c:pt idx="19834">
                  <c:v>11.528</c:v>
                </c:pt>
                <c:pt idx="19835">
                  <c:v>11.528</c:v>
                </c:pt>
                <c:pt idx="19836">
                  <c:v>11.528</c:v>
                </c:pt>
                <c:pt idx="19837">
                  <c:v>11.625</c:v>
                </c:pt>
                <c:pt idx="19838">
                  <c:v>11.625</c:v>
                </c:pt>
                <c:pt idx="19839">
                  <c:v>11.722</c:v>
                </c:pt>
                <c:pt idx="19840">
                  <c:v>11.722</c:v>
                </c:pt>
                <c:pt idx="19841">
                  <c:v>11.722</c:v>
                </c:pt>
                <c:pt idx="19842">
                  <c:v>11.722</c:v>
                </c:pt>
                <c:pt idx="19843">
                  <c:v>11.625</c:v>
                </c:pt>
                <c:pt idx="19844">
                  <c:v>11.528</c:v>
                </c:pt>
                <c:pt idx="19845">
                  <c:v>11.528</c:v>
                </c:pt>
                <c:pt idx="19846">
                  <c:v>11.528</c:v>
                </c:pt>
                <c:pt idx="19847">
                  <c:v>11.528</c:v>
                </c:pt>
                <c:pt idx="19848">
                  <c:v>11.528</c:v>
                </c:pt>
                <c:pt idx="19849">
                  <c:v>11.528</c:v>
                </c:pt>
                <c:pt idx="19850">
                  <c:v>11.528</c:v>
                </c:pt>
                <c:pt idx="19851">
                  <c:v>11.430999999999999</c:v>
                </c:pt>
                <c:pt idx="19852">
                  <c:v>11.430999999999999</c:v>
                </c:pt>
                <c:pt idx="19853">
                  <c:v>11.430999999999999</c:v>
                </c:pt>
                <c:pt idx="19854">
                  <c:v>11.334</c:v>
                </c:pt>
                <c:pt idx="19855">
                  <c:v>11.236000000000001</c:v>
                </c:pt>
                <c:pt idx="19856">
                  <c:v>11.236000000000001</c:v>
                </c:pt>
                <c:pt idx="19857">
                  <c:v>11.236000000000001</c:v>
                </c:pt>
                <c:pt idx="19858">
                  <c:v>11.236000000000001</c:v>
                </c:pt>
                <c:pt idx="19859">
                  <c:v>11.236000000000001</c:v>
                </c:pt>
                <c:pt idx="19860">
                  <c:v>11.138999999999999</c:v>
                </c:pt>
                <c:pt idx="19861">
                  <c:v>11.138999999999999</c:v>
                </c:pt>
                <c:pt idx="19862">
                  <c:v>11.138999999999999</c:v>
                </c:pt>
                <c:pt idx="19863">
                  <c:v>11.138999999999999</c:v>
                </c:pt>
                <c:pt idx="19864">
                  <c:v>11.041</c:v>
                </c:pt>
                <c:pt idx="19865">
                  <c:v>11.041</c:v>
                </c:pt>
                <c:pt idx="19866">
                  <c:v>11.041</c:v>
                </c:pt>
                <c:pt idx="19867">
                  <c:v>11.041</c:v>
                </c:pt>
                <c:pt idx="19868">
                  <c:v>11.041</c:v>
                </c:pt>
                <c:pt idx="19869">
                  <c:v>10.944000000000001</c:v>
                </c:pt>
                <c:pt idx="19870">
                  <c:v>10.944000000000001</c:v>
                </c:pt>
                <c:pt idx="19871">
                  <c:v>10.944000000000001</c:v>
                </c:pt>
                <c:pt idx="19872">
                  <c:v>10.944000000000001</c:v>
                </c:pt>
                <c:pt idx="19873">
                  <c:v>10.846</c:v>
                </c:pt>
                <c:pt idx="19874">
                  <c:v>10.846</c:v>
                </c:pt>
                <c:pt idx="19875">
                  <c:v>10.846</c:v>
                </c:pt>
                <c:pt idx="19876">
                  <c:v>10.846</c:v>
                </c:pt>
                <c:pt idx="19877">
                  <c:v>10.846</c:v>
                </c:pt>
                <c:pt idx="19878">
                  <c:v>10.747999999999999</c:v>
                </c:pt>
                <c:pt idx="19879">
                  <c:v>10.846</c:v>
                </c:pt>
                <c:pt idx="19880">
                  <c:v>10.747999999999999</c:v>
                </c:pt>
                <c:pt idx="19881">
                  <c:v>10.747999999999999</c:v>
                </c:pt>
                <c:pt idx="19882">
                  <c:v>10.747999999999999</c:v>
                </c:pt>
                <c:pt idx="19883">
                  <c:v>10.747999999999999</c:v>
                </c:pt>
                <c:pt idx="19884">
                  <c:v>10.747999999999999</c:v>
                </c:pt>
                <c:pt idx="19885">
                  <c:v>10.747999999999999</c:v>
                </c:pt>
                <c:pt idx="19886">
                  <c:v>10.747999999999999</c:v>
                </c:pt>
                <c:pt idx="19887">
                  <c:v>10.747999999999999</c:v>
                </c:pt>
                <c:pt idx="19888">
                  <c:v>10.651</c:v>
                </c:pt>
                <c:pt idx="19889">
                  <c:v>10.651</c:v>
                </c:pt>
                <c:pt idx="19890">
                  <c:v>10.651</c:v>
                </c:pt>
                <c:pt idx="19891">
                  <c:v>10.651</c:v>
                </c:pt>
                <c:pt idx="19892">
                  <c:v>10.651</c:v>
                </c:pt>
                <c:pt idx="19893">
                  <c:v>10.651</c:v>
                </c:pt>
                <c:pt idx="19894">
                  <c:v>10.651</c:v>
                </c:pt>
                <c:pt idx="19895">
                  <c:v>10.553000000000001</c:v>
                </c:pt>
                <c:pt idx="19896">
                  <c:v>10.553000000000001</c:v>
                </c:pt>
                <c:pt idx="19897">
                  <c:v>10.553000000000001</c:v>
                </c:pt>
                <c:pt idx="19898">
                  <c:v>10.553000000000001</c:v>
                </c:pt>
                <c:pt idx="19899">
                  <c:v>10.553000000000001</c:v>
                </c:pt>
                <c:pt idx="19900">
                  <c:v>10.651</c:v>
                </c:pt>
                <c:pt idx="19901">
                  <c:v>10.553000000000001</c:v>
                </c:pt>
                <c:pt idx="19902">
                  <c:v>10.553000000000001</c:v>
                </c:pt>
                <c:pt idx="19903">
                  <c:v>10.553000000000001</c:v>
                </c:pt>
                <c:pt idx="19904">
                  <c:v>10.553000000000001</c:v>
                </c:pt>
                <c:pt idx="19905">
                  <c:v>10.553000000000001</c:v>
                </c:pt>
                <c:pt idx="19906">
                  <c:v>10.651</c:v>
                </c:pt>
                <c:pt idx="19907">
                  <c:v>10.651</c:v>
                </c:pt>
                <c:pt idx="19908">
                  <c:v>10.651</c:v>
                </c:pt>
                <c:pt idx="19909">
                  <c:v>10.651</c:v>
                </c:pt>
                <c:pt idx="19910">
                  <c:v>10.747999999999999</c:v>
                </c:pt>
                <c:pt idx="19911">
                  <c:v>10.747999999999999</c:v>
                </c:pt>
                <c:pt idx="19912">
                  <c:v>10.846</c:v>
                </c:pt>
                <c:pt idx="19913">
                  <c:v>10.944000000000001</c:v>
                </c:pt>
                <c:pt idx="19914">
                  <c:v>11.041</c:v>
                </c:pt>
                <c:pt idx="19915">
                  <c:v>11.138999999999999</c:v>
                </c:pt>
                <c:pt idx="19916">
                  <c:v>11.138999999999999</c:v>
                </c:pt>
                <c:pt idx="19917">
                  <c:v>11.236000000000001</c:v>
                </c:pt>
                <c:pt idx="19918">
                  <c:v>11.236000000000001</c:v>
                </c:pt>
                <c:pt idx="19919">
                  <c:v>11.236000000000001</c:v>
                </c:pt>
                <c:pt idx="19920">
                  <c:v>11.334</c:v>
                </c:pt>
                <c:pt idx="19921">
                  <c:v>11.334</c:v>
                </c:pt>
                <c:pt idx="19922">
                  <c:v>11.430999999999999</c:v>
                </c:pt>
                <c:pt idx="19923">
                  <c:v>11.430999999999999</c:v>
                </c:pt>
                <c:pt idx="19924">
                  <c:v>11.528</c:v>
                </c:pt>
                <c:pt idx="19925">
                  <c:v>11.625</c:v>
                </c:pt>
                <c:pt idx="19926">
                  <c:v>11.722</c:v>
                </c:pt>
                <c:pt idx="19927">
                  <c:v>11.819000000000001</c:v>
                </c:pt>
                <c:pt idx="19928">
                  <c:v>11.819000000000001</c:v>
                </c:pt>
                <c:pt idx="19929">
                  <c:v>11.819000000000001</c:v>
                </c:pt>
                <c:pt idx="19930">
                  <c:v>11.722</c:v>
                </c:pt>
                <c:pt idx="19931">
                  <c:v>11.625</c:v>
                </c:pt>
                <c:pt idx="19932">
                  <c:v>11.625</c:v>
                </c:pt>
                <c:pt idx="19933">
                  <c:v>11.528</c:v>
                </c:pt>
                <c:pt idx="19934">
                  <c:v>11.528</c:v>
                </c:pt>
                <c:pt idx="19935">
                  <c:v>11.625</c:v>
                </c:pt>
                <c:pt idx="19936">
                  <c:v>11.625</c:v>
                </c:pt>
                <c:pt idx="19937">
                  <c:v>11.625</c:v>
                </c:pt>
                <c:pt idx="19938">
                  <c:v>11.625</c:v>
                </c:pt>
                <c:pt idx="19939">
                  <c:v>11.625</c:v>
                </c:pt>
                <c:pt idx="19940">
                  <c:v>11.625</c:v>
                </c:pt>
                <c:pt idx="19941">
                  <c:v>11.625</c:v>
                </c:pt>
                <c:pt idx="19942">
                  <c:v>11.625</c:v>
                </c:pt>
                <c:pt idx="19943">
                  <c:v>11.625</c:v>
                </c:pt>
                <c:pt idx="19944">
                  <c:v>11.528</c:v>
                </c:pt>
                <c:pt idx="19945">
                  <c:v>11.528</c:v>
                </c:pt>
                <c:pt idx="19946">
                  <c:v>11.528</c:v>
                </c:pt>
                <c:pt idx="19947">
                  <c:v>11.528</c:v>
                </c:pt>
                <c:pt idx="19948">
                  <c:v>11.430999999999999</c:v>
                </c:pt>
                <c:pt idx="19949">
                  <c:v>11.430999999999999</c:v>
                </c:pt>
                <c:pt idx="19950">
                  <c:v>11.334</c:v>
                </c:pt>
                <c:pt idx="19951">
                  <c:v>11.334</c:v>
                </c:pt>
                <c:pt idx="19952">
                  <c:v>11.334</c:v>
                </c:pt>
                <c:pt idx="19953">
                  <c:v>11.236000000000001</c:v>
                </c:pt>
                <c:pt idx="19954">
                  <c:v>11.236000000000001</c:v>
                </c:pt>
                <c:pt idx="19955">
                  <c:v>11.236000000000001</c:v>
                </c:pt>
                <c:pt idx="19956">
                  <c:v>11.236000000000001</c:v>
                </c:pt>
                <c:pt idx="19957">
                  <c:v>11.236000000000001</c:v>
                </c:pt>
                <c:pt idx="19958">
                  <c:v>11.138999999999999</c:v>
                </c:pt>
                <c:pt idx="19959">
                  <c:v>11.138999999999999</c:v>
                </c:pt>
                <c:pt idx="19960">
                  <c:v>11.041</c:v>
                </c:pt>
                <c:pt idx="19961">
                  <c:v>11.138999999999999</c:v>
                </c:pt>
                <c:pt idx="19962">
                  <c:v>11.138999999999999</c:v>
                </c:pt>
                <c:pt idx="19963">
                  <c:v>11.041</c:v>
                </c:pt>
                <c:pt idx="19964">
                  <c:v>11.041</c:v>
                </c:pt>
                <c:pt idx="19965">
                  <c:v>11.041</c:v>
                </c:pt>
                <c:pt idx="19966">
                  <c:v>10.944000000000001</c:v>
                </c:pt>
                <c:pt idx="19967">
                  <c:v>10.944000000000001</c:v>
                </c:pt>
                <c:pt idx="19968">
                  <c:v>10.944000000000001</c:v>
                </c:pt>
                <c:pt idx="19969">
                  <c:v>10.944000000000001</c:v>
                </c:pt>
                <c:pt idx="19970">
                  <c:v>10.944000000000001</c:v>
                </c:pt>
                <c:pt idx="19971">
                  <c:v>10.944000000000001</c:v>
                </c:pt>
                <c:pt idx="19972">
                  <c:v>10.944000000000001</c:v>
                </c:pt>
                <c:pt idx="19973">
                  <c:v>10.944000000000001</c:v>
                </c:pt>
                <c:pt idx="19974">
                  <c:v>10.846</c:v>
                </c:pt>
                <c:pt idx="19975">
                  <c:v>10.846</c:v>
                </c:pt>
                <c:pt idx="19976">
                  <c:v>10.846</c:v>
                </c:pt>
                <c:pt idx="19977">
                  <c:v>10.846</c:v>
                </c:pt>
                <c:pt idx="19978">
                  <c:v>10.846</c:v>
                </c:pt>
                <c:pt idx="19979">
                  <c:v>10.846</c:v>
                </c:pt>
                <c:pt idx="19980">
                  <c:v>10.846</c:v>
                </c:pt>
                <c:pt idx="19981">
                  <c:v>10.846</c:v>
                </c:pt>
                <c:pt idx="19982">
                  <c:v>10.846</c:v>
                </c:pt>
                <c:pt idx="19983">
                  <c:v>10.846</c:v>
                </c:pt>
                <c:pt idx="19984">
                  <c:v>10.846</c:v>
                </c:pt>
                <c:pt idx="19985">
                  <c:v>10.846</c:v>
                </c:pt>
                <c:pt idx="19986">
                  <c:v>10.846</c:v>
                </c:pt>
                <c:pt idx="19987">
                  <c:v>10.846</c:v>
                </c:pt>
                <c:pt idx="19988">
                  <c:v>10.846</c:v>
                </c:pt>
                <c:pt idx="19989">
                  <c:v>10.846</c:v>
                </c:pt>
                <c:pt idx="19990">
                  <c:v>10.846</c:v>
                </c:pt>
                <c:pt idx="19991">
                  <c:v>10.846</c:v>
                </c:pt>
                <c:pt idx="19992">
                  <c:v>10.846</c:v>
                </c:pt>
                <c:pt idx="19993">
                  <c:v>10.747999999999999</c:v>
                </c:pt>
                <c:pt idx="19994">
                  <c:v>10.846</c:v>
                </c:pt>
                <c:pt idx="19995">
                  <c:v>10.846</c:v>
                </c:pt>
                <c:pt idx="19996">
                  <c:v>10.846</c:v>
                </c:pt>
                <c:pt idx="19997">
                  <c:v>10.846</c:v>
                </c:pt>
                <c:pt idx="19998">
                  <c:v>10.846</c:v>
                </c:pt>
                <c:pt idx="19999">
                  <c:v>10.846</c:v>
                </c:pt>
                <c:pt idx="20000">
                  <c:v>10.846</c:v>
                </c:pt>
                <c:pt idx="20001">
                  <c:v>10.846</c:v>
                </c:pt>
                <c:pt idx="20002">
                  <c:v>10.846</c:v>
                </c:pt>
                <c:pt idx="20003">
                  <c:v>10.846</c:v>
                </c:pt>
                <c:pt idx="20004">
                  <c:v>10.846</c:v>
                </c:pt>
                <c:pt idx="20005">
                  <c:v>10.944000000000001</c:v>
                </c:pt>
                <c:pt idx="20006">
                  <c:v>10.944000000000001</c:v>
                </c:pt>
                <c:pt idx="20007">
                  <c:v>10.944000000000001</c:v>
                </c:pt>
                <c:pt idx="20008">
                  <c:v>11.041</c:v>
                </c:pt>
                <c:pt idx="20009">
                  <c:v>11.041</c:v>
                </c:pt>
                <c:pt idx="20010">
                  <c:v>11.138999999999999</c:v>
                </c:pt>
                <c:pt idx="20011">
                  <c:v>11.138999999999999</c:v>
                </c:pt>
                <c:pt idx="20012">
                  <c:v>11.236000000000001</c:v>
                </c:pt>
                <c:pt idx="20013">
                  <c:v>11.334</c:v>
                </c:pt>
                <c:pt idx="20014">
                  <c:v>11.334</c:v>
                </c:pt>
                <c:pt idx="20015">
                  <c:v>11.430999999999999</c:v>
                </c:pt>
                <c:pt idx="20016">
                  <c:v>11.430999999999999</c:v>
                </c:pt>
                <c:pt idx="20017">
                  <c:v>11.528</c:v>
                </c:pt>
                <c:pt idx="20018">
                  <c:v>11.528</c:v>
                </c:pt>
                <c:pt idx="20019">
                  <c:v>11.625</c:v>
                </c:pt>
                <c:pt idx="20020">
                  <c:v>11.625</c:v>
                </c:pt>
                <c:pt idx="20021">
                  <c:v>11.722</c:v>
                </c:pt>
                <c:pt idx="20022">
                  <c:v>11.819000000000001</c:v>
                </c:pt>
                <c:pt idx="20023">
                  <c:v>11.819000000000001</c:v>
                </c:pt>
                <c:pt idx="20024">
                  <c:v>11.819000000000001</c:v>
                </c:pt>
                <c:pt idx="20025">
                  <c:v>11.819000000000001</c:v>
                </c:pt>
                <c:pt idx="20026">
                  <c:v>11.819000000000001</c:v>
                </c:pt>
                <c:pt idx="20027">
                  <c:v>11.819000000000001</c:v>
                </c:pt>
                <c:pt idx="20028">
                  <c:v>11.819000000000001</c:v>
                </c:pt>
                <c:pt idx="20029">
                  <c:v>11.819000000000001</c:v>
                </c:pt>
                <c:pt idx="20030">
                  <c:v>11.916</c:v>
                </c:pt>
                <c:pt idx="20031">
                  <c:v>11.916</c:v>
                </c:pt>
                <c:pt idx="20032">
                  <c:v>11.819000000000001</c:v>
                </c:pt>
                <c:pt idx="20033">
                  <c:v>11.819000000000001</c:v>
                </c:pt>
                <c:pt idx="20034">
                  <c:v>11.819000000000001</c:v>
                </c:pt>
                <c:pt idx="20035">
                  <c:v>11.916</c:v>
                </c:pt>
                <c:pt idx="20036">
                  <c:v>11.819000000000001</c:v>
                </c:pt>
                <c:pt idx="20037">
                  <c:v>11.722</c:v>
                </c:pt>
                <c:pt idx="20038">
                  <c:v>11.722</c:v>
                </c:pt>
                <c:pt idx="20039">
                  <c:v>11.625</c:v>
                </c:pt>
                <c:pt idx="20040">
                  <c:v>11.528</c:v>
                </c:pt>
                <c:pt idx="20041">
                  <c:v>11.528</c:v>
                </c:pt>
                <c:pt idx="20042">
                  <c:v>11.528</c:v>
                </c:pt>
                <c:pt idx="20043">
                  <c:v>11.430999999999999</c:v>
                </c:pt>
                <c:pt idx="20044">
                  <c:v>11.430999999999999</c:v>
                </c:pt>
                <c:pt idx="20045">
                  <c:v>11.430999999999999</c:v>
                </c:pt>
                <c:pt idx="20046">
                  <c:v>11.528</c:v>
                </c:pt>
                <c:pt idx="20047">
                  <c:v>11.528</c:v>
                </c:pt>
                <c:pt idx="20048">
                  <c:v>11.430999999999999</c:v>
                </c:pt>
                <c:pt idx="20049">
                  <c:v>11.430999999999999</c:v>
                </c:pt>
                <c:pt idx="20050">
                  <c:v>11.334</c:v>
                </c:pt>
                <c:pt idx="20051">
                  <c:v>11.334</c:v>
                </c:pt>
                <c:pt idx="20052">
                  <c:v>11.236000000000001</c:v>
                </c:pt>
                <c:pt idx="20053">
                  <c:v>11.236000000000001</c:v>
                </c:pt>
                <c:pt idx="20054">
                  <c:v>11.236000000000001</c:v>
                </c:pt>
                <c:pt idx="20055">
                  <c:v>11.236000000000001</c:v>
                </c:pt>
                <c:pt idx="20056">
                  <c:v>11.236000000000001</c:v>
                </c:pt>
                <c:pt idx="20057">
                  <c:v>11.236000000000001</c:v>
                </c:pt>
                <c:pt idx="20058">
                  <c:v>11.236000000000001</c:v>
                </c:pt>
                <c:pt idx="20059">
                  <c:v>11.138999999999999</c:v>
                </c:pt>
                <c:pt idx="20060">
                  <c:v>11.138999999999999</c:v>
                </c:pt>
                <c:pt idx="20061">
                  <c:v>11.138999999999999</c:v>
                </c:pt>
                <c:pt idx="20062">
                  <c:v>11.138999999999999</c:v>
                </c:pt>
                <c:pt idx="20063">
                  <c:v>11.138999999999999</c:v>
                </c:pt>
                <c:pt idx="20064">
                  <c:v>11.138999999999999</c:v>
                </c:pt>
                <c:pt idx="20065">
                  <c:v>11.041</c:v>
                </c:pt>
                <c:pt idx="20066">
                  <c:v>11.041</c:v>
                </c:pt>
                <c:pt idx="20067">
                  <c:v>11.041</c:v>
                </c:pt>
                <c:pt idx="20068">
                  <c:v>11.041</c:v>
                </c:pt>
                <c:pt idx="20069">
                  <c:v>11.041</c:v>
                </c:pt>
                <c:pt idx="20070">
                  <c:v>10.944000000000001</c:v>
                </c:pt>
                <c:pt idx="20071">
                  <c:v>10.944000000000001</c:v>
                </c:pt>
                <c:pt idx="20072">
                  <c:v>10.944000000000001</c:v>
                </c:pt>
                <c:pt idx="20073">
                  <c:v>10.944000000000001</c:v>
                </c:pt>
                <c:pt idx="20074">
                  <c:v>10.944000000000001</c:v>
                </c:pt>
                <c:pt idx="20075">
                  <c:v>10.944000000000001</c:v>
                </c:pt>
                <c:pt idx="20076">
                  <c:v>10.944000000000001</c:v>
                </c:pt>
                <c:pt idx="20077">
                  <c:v>10.846</c:v>
                </c:pt>
                <c:pt idx="20078">
                  <c:v>10.846</c:v>
                </c:pt>
                <c:pt idx="20079">
                  <c:v>10.846</c:v>
                </c:pt>
                <c:pt idx="20080">
                  <c:v>10.846</c:v>
                </c:pt>
                <c:pt idx="20081">
                  <c:v>10.846</c:v>
                </c:pt>
                <c:pt idx="20082">
                  <c:v>10.846</c:v>
                </c:pt>
                <c:pt idx="20083">
                  <c:v>10.846</c:v>
                </c:pt>
                <c:pt idx="20084">
                  <c:v>10.846</c:v>
                </c:pt>
                <c:pt idx="20085">
                  <c:v>10.846</c:v>
                </c:pt>
                <c:pt idx="20086">
                  <c:v>10.846</c:v>
                </c:pt>
                <c:pt idx="20087">
                  <c:v>10.846</c:v>
                </c:pt>
                <c:pt idx="20088">
                  <c:v>10.846</c:v>
                </c:pt>
                <c:pt idx="20089">
                  <c:v>10.846</c:v>
                </c:pt>
                <c:pt idx="20090">
                  <c:v>10.846</c:v>
                </c:pt>
                <c:pt idx="20091">
                  <c:v>10.846</c:v>
                </c:pt>
                <c:pt idx="20092">
                  <c:v>10.846</c:v>
                </c:pt>
                <c:pt idx="20093">
                  <c:v>10.846</c:v>
                </c:pt>
                <c:pt idx="20094">
                  <c:v>10.846</c:v>
                </c:pt>
                <c:pt idx="20095">
                  <c:v>10.846</c:v>
                </c:pt>
                <c:pt idx="20096">
                  <c:v>10.846</c:v>
                </c:pt>
                <c:pt idx="20097">
                  <c:v>10.846</c:v>
                </c:pt>
                <c:pt idx="20098">
                  <c:v>10.846</c:v>
                </c:pt>
                <c:pt idx="20099">
                  <c:v>10.846</c:v>
                </c:pt>
                <c:pt idx="20100">
                  <c:v>10.846</c:v>
                </c:pt>
                <c:pt idx="20101">
                  <c:v>10.944000000000001</c:v>
                </c:pt>
                <c:pt idx="20102">
                  <c:v>10.944000000000001</c:v>
                </c:pt>
                <c:pt idx="20103">
                  <c:v>11.041</c:v>
                </c:pt>
                <c:pt idx="20104">
                  <c:v>11.041</c:v>
                </c:pt>
                <c:pt idx="20105">
                  <c:v>11.138999999999999</c:v>
                </c:pt>
                <c:pt idx="20106">
                  <c:v>11.138999999999999</c:v>
                </c:pt>
                <c:pt idx="20107">
                  <c:v>11.236000000000001</c:v>
                </c:pt>
                <c:pt idx="20108">
                  <c:v>11.334</c:v>
                </c:pt>
                <c:pt idx="20109">
                  <c:v>11.334</c:v>
                </c:pt>
                <c:pt idx="20110">
                  <c:v>11.334</c:v>
                </c:pt>
                <c:pt idx="20111">
                  <c:v>11.430999999999999</c:v>
                </c:pt>
                <c:pt idx="20112">
                  <c:v>11.430999999999999</c:v>
                </c:pt>
                <c:pt idx="20113">
                  <c:v>11.528</c:v>
                </c:pt>
                <c:pt idx="20114">
                  <c:v>11.528</c:v>
                </c:pt>
                <c:pt idx="20115">
                  <c:v>11.625</c:v>
                </c:pt>
                <c:pt idx="20116">
                  <c:v>11.625</c:v>
                </c:pt>
                <c:pt idx="20117">
                  <c:v>11.722</c:v>
                </c:pt>
                <c:pt idx="20118">
                  <c:v>11.722</c:v>
                </c:pt>
                <c:pt idx="20119">
                  <c:v>11.722</c:v>
                </c:pt>
                <c:pt idx="20120">
                  <c:v>11.819000000000001</c:v>
                </c:pt>
                <c:pt idx="20121">
                  <c:v>11.819000000000001</c:v>
                </c:pt>
                <c:pt idx="20122">
                  <c:v>11.819000000000001</c:v>
                </c:pt>
                <c:pt idx="20123">
                  <c:v>11.819000000000001</c:v>
                </c:pt>
                <c:pt idx="20124">
                  <c:v>11.819000000000001</c:v>
                </c:pt>
                <c:pt idx="20125">
                  <c:v>11.819000000000001</c:v>
                </c:pt>
                <c:pt idx="20126">
                  <c:v>11.819000000000001</c:v>
                </c:pt>
                <c:pt idx="20127">
                  <c:v>11.819000000000001</c:v>
                </c:pt>
                <c:pt idx="20128">
                  <c:v>11.916</c:v>
                </c:pt>
                <c:pt idx="20129">
                  <c:v>11.916</c:v>
                </c:pt>
                <c:pt idx="20130">
                  <c:v>11.916</c:v>
                </c:pt>
                <c:pt idx="20131">
                  <c:v>11.916</c:v>
                </c:pt>
                <c:pt idx="20132">
                  <c:v>11.916</c:v>
                </c:pt>
                <c:pt idx="20133">
                  <c:v>11.916</c:v>
                </c:pt>
                <c:pt idx="20134">
                  <c:v>11.819000000000001</c:v>
                </c:pt>
                <c:pt idx="20135">
                  <c:v>11.819000000000001</c:v>
                </c:pt>
                <c:pt idx="20136">
                  <c:v>11.916</c:v>
                </c:pt>
                <c:pt idx="20137">
                  <c:v>11.819000000000001</c:v>
                </c:pt>
                <c:pt idx="20138">
                  <c:v>11.625</c:v>
                </c:pt>
                <c:pt idx="20139">
                  <c:v>11.722</c:v>
                </c:pt>
                <c:pt idx="20140">
                  <c:v>11.625</c:v>
                </c:pt>
                <c:pt idx="20141">
                  <c:v>11.625</c:v>
                </c:pt>
                <c:pt idx="20142">
                  <c:v>11.625</c:v>
                </c:pt>
                <c:pt idx="20143">
                  <c:v>11.528</c:v>
                </c:pt>
                <c:pt idx="20144">
                  <c:v>11.528</c:v>
                </c:pt>
                <c:pt idx="20145">
                  <c:v>11.528</c:v>
                </c:pt>
                <c:pt idx="20146">
                  <c:v>11.528</c:v>
                </c:pt>
                <c:pt idx="20147">
                  <c:v>11.430999999999999</c:v>
                </c:pt>
                <c:pt idx="20148">
                  <c:v>11.430999999999999</c:v>
                </c:pt>
                <c:pt idx="20149">
                  <c:v>11.430999999999999</c:v>
                </c:pt>
                <c:pt idx="20150">
                  <c:v>11.430999999999999</c:v>
                </c:pt>
                <c:pt idx="20151">
                  <c:v>11.334</c:v>
                </c:pt>
                <c:pt idx="20152">
                  <c:v>11.334</c:v>
                </c:pt>
                <c:pt idx="20153">
                  <c:v>11.334</c:v>
                </c:pt>
                <c:pt idx="20154">
                  <c:v>11.334</c:v>
                </c:pt>
                <c:pt idx="20155">
                  <c:v>11.236000000000001</c:v>
                </c:pt>
                <c:pt idx="20156">
                  <c:v>11.236000000000001</c:v>
                </c:pt>
                <c:pt idx="20157">
                  <c:v>11.236000000000001</c:v>
                </c:pt>
                <c:pt idx="20158">
                  <c:v>11.138999999999999</c:v>
                </c:pt>
                <c:pt idx="20159">
                  <c:v>11.138999999999999</c:v>
                </c:pt>
                <c:pt idx="20160">
                  <c:v>11.138999999999999</c:v>
                </c:pt>
                <c:pt idx="20161">
                  <c:v>11.138999999999999</c:v>
                </c:pt>
                <c:pt idx="20162">
                  <c:v>11.138999999999999</c:v>
                </c:pt>
                <c:pt idx="20163">
                  <c:v>11.138999999999999</c:v>
                </c:pt>
                <c:pt idx="20164">
                  <c:v>11.138999999999999</c:v>
                </c:pt>
                <c:pt idx="20165">
                  <c:v>11.138999999999999</c:v>
                </c:pt>
                <c:pt idx="20166">
                  <c:v>11.041</c:v>
                </c:pt>
                <c:pt idx="20167">
                  <c:v>11.041</c:v>
                </c:pt>
                <c:pt idx="20168">
                  <c:v>11.041</c:v>
                </c:pt>
                <c:pt idx="20169">
                  <c:v>11.041</c:v>
                </c:pt>
                <c:pt idx="20170">
                  <c:v>11.041</c:v>
                </c:pt>
                <c:pt idx="20171">
                  <c:v>10.944000000000001</c:v>
                </c:pt>
                <c:pt idx="20172">
                  <c:v>10.944000000000001</c:v>
                </c:pt>
                <c:pt idx="20173">
                  <c:v>10.944000000000001</c:v>
                </c:pt>
                <c:pt idx="20174">
                  <c:v>10.944000000000001</c:v>
                </c:pt>
                <c:pt idx="20175">
                  <c:v>10.944000000000001</c:v>
                </c:pt>
                <c:pt idx="20176">
                  <c:v>10.944000000000001</c:v>
                </c:pt>
                <c:pt idx="20177">
                  <c:v>10.944000000000001</c:v>
                </c:pt>
                <c:pt idx="20178">
                  <c:v>10.944000000000001</c:v>
                </c:pt>
                <c:pt idx="20179">
                  <c:v>10.944000000000001</c:v>
                </c:pt>
                <c:pt idx="20180">
                  <c:v>10.846</c:v>
                </c:pt>
                <c:pt idx="20181">
                  <c:v>10.846</c:v>
                </c:pt>
                <c:pt idx="20182">
                  <c:v>10.846</c:v>
                </c:pt>
                <c:pt idx="20183">
                  <c:v>10.846</c:v>
                </c:pt>
                <c:pt idx="20184">
                  <c:v>10.846</c:v>
                </c:pt>
                <c:pt idx="20185">
                  <c:v>10.846</c:v>
                </c:pt>
                <c:pt idx="20186">
                  <c:v>10.846</c:v>
                </c:pt>
                <c:pt idx="20187">
                  <c:v>10.846</c:v>
                </c:pt>
                <c:pt idx="20188">
                  <c:v>10.846</c:v>
                </c:pt>
                <c:pt idx="20189">
                  <c:v>10.846</c:v>
                </c:pt>
                <c:pt idx="20190">
                  <c:v>10.846</c:v>
                </c:pt>
                <c:pt idx="20191">
                  <c:v>10.846</c:v>
                </c:pt>
                <c:pt idx="20192">
                  <c:v>10.846</c:v>
                </c:pt>
                <c:pt idx="20193">
                  <c:v>10.944000000000001</c:v>
                </c:pt>
                <c:pt idx="20194">
                  <c:v>10.944000000000001</c:v>
                </c:pt>
                <c:pt idx="20195">
                  <c:v>10.944000000000001</c:v>
                </c:pt>
                <c:pt idx="20196">
                  <c:v>10.944000000000001</c:v>
                </c:pt>
                <c:pt idx="20197">
                  <c:v>11.041</c:v>
                </c:pt>
                <c:pt idx="20198">
                  <c:v>11.041</c:v>
                </c:pt>
                <c:pt idx="20199">
                  <c:v>11.041</c:v>
                </c:pt>
                <c:pt idx="20200">
                  <c:v>11.041</c:v>
                </c:pt>
                <c:pt idx="20201">
                  <c:v>11.138999999999999</c:v>
                </c:pt>
                <c:pt idx="20202">
                  <c:v>11.138999999999999</c:v>
                </c:pt>
                <c:pt idx="20203">
                  <c:v>11.236000000000001</c:v>
                </c:pt>
                <c:pt idx="20204">
                  <c:v>11.334</c:v>
                </c:pt>
                <c:pt idx="20205">
                  <c:v>11.430999999999999</c:v>
                </c:pt>
                <c:pt idx="20206">
                  <c:v>11.430999999999999</c:v>
                </c:pt>
                <c:pt idx="20207">
                  <c:v>11.430999999999999</c:v>
                </c:pt>
                <c:pt idx="20208">
                  <c:v>11.528</c:v>
                </c:pt>
                <c:pt idx="20209">
                  <c:v>11.528</c:v>
                </c:pt>
                <c:pt idx="20210">
                  <c:v>11.528</c:v>
                </c:pt>
                <c:pt idx="20211">
                  <c:v>11.625</c:v>
                </c:pt>
                <c:pt idx="20212">
                  <c:v>11.625</c:v>
                </c:pt>
                <c:pt idx="20213">
                  <c:v>11.625</c:v>
                </c:pt>
                <c:pt idx="20214">
                  <c:v>11.722</c:v>
                </c:pt>
                <c:pt idx="20215">
                  <c:v>11.722</c:v>
                </c:pt>
                <c:pt idx="20216">
                  <c:v>11.819000000000001</c:v>
                </c:pt>
                <c:pt idx="20217">
                  <c:v>11.819000000000001</c:v>
                </c:pt>
                <c:pt idx="20218">
                  <c:v>11.819000000000001</c:v>
                </c:pt>
                <c:pt idx="20219">
                  <c:v>11.819000000000001</c:v>
                </c:pt>
                <c:pt idx="20220">
                  <c:v>11.819000000000001</c:v>
                </c:pt>
                <c:pt idx="20221">
                  <c:v>11.819000000000001</c:v>
                </c:pt>
                <c:pt idx="20222">
                  <c:v>11.916</c:v>
                </c:pt>
                <c:pt idx="20223">
                  <c:v>11.916</c:v>
                </c:pt>
                <c:pt idx="20224">
                  <c:v>11.916</c:v>
                </c:pt>
                <c:pt idx="20225">
                  <c:v>11.916</c:v>
                </c:pt>
                <c:pt idx="20226">
                  <c:v>11.819000000000001</c:v>
                </c:pt>
                <c:pt idx="20227">
                  <c:v>11.819000000000001</c:v>
                </c:pt>
                <c:pt idx="20228">
                  <c:v>11.722</c:v>
                </c:pt>
                <c:pt idx="20229">
                  <c:v>11.722</c:v>
                </c:pt>
                <c:pt idx="20230">
                  <c:v>11.819000000000001</c:v>
                </c:pt>
                <c:pt idx="20231">
                  <c:v>11.819000000000001</c:v>
                </c:pt>
                <c:pt idx="20232">
                  <c:v>11.722</c:v>
                </c:pt>
                <c:pt idx="20233">
                  <c:v>11.722</c:v>
                </c:pt>
                <c:pt idx="20234">
                  <c:v>11.722</c:v>
                </c:pt>
                <c:pt idx="20235">
                  <c:v>11.722</c:v>
                </c:pt>
                <c:pt idx="20236">
                  <c:v>11.722</c:v>
                </c:pt>
                <c:pt idx="20237">
                  <c:v>11.625</c:v>
                </c:pt>
                <c:pt idx="20238">
                  <c:v>11.528</c:v>
                </c:pt>
                <c:pt idx="20239">
                  <c:v>11.430999999999999</c:v>
                </c:pt>
                <c:pt idx="20240">
                  <c:v>11.430999999999999</c:v>
                </c:pt>
                <c:pt idx="20241">
                  <c:v>11.430999999999999</c:v>
                </c:pt>
                <c:pt idx="20242">
                  <c:v>11.430999999999999</c:v>
                </c:pt>
                <c:pt idx="20243">
                  <c:v>11.430999999999999</c:v>
                </c:pt>
                <c:pt idx="20244">
                  <c:v>11.430999999999999</c:v>
                </c:pt>
                <c:pt idx="20245">
                  <c:v>11.430999999999999</c:v>
                </c:pt>
                <c:pt idx="20246">
                  <c:v>11.430999999999999</c:v>
                </c:pt>
                <c:pt idx="20247">
                  <c:v>11.334</c:v>
                </c:pt>
                <c:pt idx="20248">
                  <c:v>11.334</c:v>
                </c:pt>
                <c:pt idx="20249">
                  <c:v>11.236000000000001</c:v>
                </c:pt>
                <c:pt idx="20250">
                  <c:v>11.236000000000001</c:v>
                </c:pt>
                <c:pt idx="20251">
                  <c:v>11.138999999999999</c:v>
                </c:pt>
                <c:pt idx="20252">
                  <c:v>11.138999999999999</c:v>
                </c:pt>
                <c:pt idx="20253">
                  <c:v>11.138999999999999</c:v>
                </c:pt>
                <c:pt idx="20254">
                  <c:v>11.138999999999999</c:v>
                </c:pt>
                <c:pt idx="20255">
                  <c:v>11.138999999999999</c:v>
                </c:pt>
                <c:pt idx="20256">
                  <c:v>11.138999999999999</c:v>
                </c:pt>
                <c:pt idx="20257">
                  <c:v>11.041</c:v>
                </c:pt>
                <c:pt idx="20258">
                  <c:v>11.041</c:v>
                </c:pt>
                <c:pt idx="20259">
                  <c:v>11.041</c:v>
                </c:pt>
                <c:pt idx="20260">
                  <c:v>11.041</c:v>
                </c:pt>
                <c:pt idx="20261">
                  <c:v>11.041</c:v>
                </c:pt>
                <c:pt idx="20262">
                  <c:v>11.041</c:v>
                </c:pt>
                <c:pt idx="20263">
                  <c:v>10.944000000000001</c:v>
                </c:pt>
                <c:pt idx="20264">
                  <c:v>10.944000000000001</c:v>
                </c:pt>
                <c:pt idx="20265">
                  <c:v>10.944000000000001</c:v>
                </c:pt>
                <c:pt idx="20266">
                  <c:v>10.944000000000001</c:v>
                </c:pt>
                <c:pt idx="20267">
                  <c:v>10.944000000000001</c:v>
                </c:pt>
                <c:pt idx="20268">
                  <c:v>10.944000000000001</c:v>
                </c:pt>
                <c:pt idx="20269">
                  <c:v>10.944000000000001</c:v>
                </c:pt>
                <c:pt idx="20270">
                  <c:v>10.944000000000001</c:v>
                </c:pt>
                <c:pt idx="20271">
                  <c:v>10.944000000000001</c:v>
                </c:pt>
                <c:pt idx="20272">
                  <c:v>10.846</c:v>
                </c:pt>
                <c:pt idx="20273">
                  <c:v>10.846</c:v>
                </c:pt>
                <c:pt idx="20274">
                  <c:v>10.846</c:v>
                </c:pt>
                <c:pt idx="20275">
                  <c:v>10.846</c:v>
                </c:pt>
                <c:pt idx="20276">
                  <c:v>10.846</c:v>
                </c:pt>
                <c:pt idx="20277">
                  <c:v>10.846</c:v>
                </c:pt>
                <c:pt idx="20278">
                  <c:v>10.846</c:v>
                </c:pt>
                <c:pt idx="20279">
                  <c:v>10.846</c:v>
                </c:pt>
                <c:pt idx="20280">
                  <c:v>10.846</c:v>
                </c:pt>
                <c:pt idx="20281">
                  <c:v>10.846</c:v>
                </c:pt>
                <c:pt idx="20282">
                  <c:v>10.846</c:v>
                </c:pt>
                <c:pt idx="20283">
                  <c:v>10.846</c:v>
                </c:pt>
                <c:pt idx="20284">
                  <c:v>10.846</c:v>
                </c:pt>
                <c:pt idx="20285">
                  <c:v>10.846</c:v>
                </c:pt>
                <c:pt idx="20286">
                  <c:v>10.846</c:v>
                </c:pt>
                <c:pt idx="20287">
                  <c:v>10.846</c:v>
                </c:pt>
                <c:pt idx="20288">
                  <c:v>10.846</c:v>
                </c:pt>
                <c:pt idx="20289">
                  <c:v>10.846</c:v>
                </c:pt>
                <c:pt idx="20290">
                  <c:v>10.846</c:v>
                </c:pt>
                <c:pt idx="20291">
                  <c:v>10.944000000000001</c:v>
                </c:pt>
                <c:pt idx="20292">
                  <c:v>10.944000000000001</c:v>
                </c:pt>
                <c:pt idx="20293">
                  <c:v>10.944000000000001</c:v>
                </c:pt>
                <c:pt idx="20294">
                  <c:v>10.944000000000001</c:v>
                </c:pt>
                <c:pt idx="20295">
                  <c:v>11.041</c:v>
                </c:pt>
                <c:pt idx="20296">
                  <c:v>11.041</c:v>
                </c:pt>
                <c:pt idx="20297">
                  <c:v>11.138999999999999</c:v>
                </c:pt>
                <c:pt idx="20298">
                  <c:v>11.236000000000001</c:v>
                </c:pt>
                <c:pt idx="20299">
                  <c:v>11.236000000000001</c:v>
                </c:pt>
                <c:pt idx="20300">
                  <c:v>11.334</c:v>
                </c:pt>
                <c:pt idx="20301">
                  <c:v>11.334</c:v>
                </c:pt>
                <c:pt idx="20302">
                  <c:v>11.430999999999999</c:v>
                </c:pt>
                <c:pt idx="20303">
                  <c:v>11.430999999999999</c:v>
                </c:pt>
                <c:pt idx="20304">
                  <c:v>11.430999999999999</c:v>
                </c:pt>
                <c:pt idx="20305">
                  <c:v>11.528</c:v>
                </c:pt>
                <c:pt idx="20306">
                  <c:v>11.528</c:v>
                </c:pt>
                <c:pt idx="20307">
                  <c:v>11.625</c:v>
                </c:pt>
                <c:pt idx="20308">
                  <c:v>11.625</c:v>
                </c:pt>
                <c:pt idx="20309">
                  <c:v>11.722</c:v>
                </c:pt>
                <c:pt idx="20310">
                  <c:v>11.722</c:v>
                </c:pt>
                <c:pt idx="20311">
                  <c:v>11.722</c:v>
                </c:pt>
                <c:pt idx="20312">
                  <c:v>11.722</c:v>
                </c:pt>
                <c:pt idx="20313">
                  <c:v>11.819000000000001</c:v>
                </c:pt>
                <c:pt idx="20314">
                  <c:v>11.819000000000001</c:v>
                </c:pt>
                <c:pt idx="20315">
                  <c:v>11.819000000000001</c:v>
                </c:pt>
                <c:pt idx="20316">
                  <c:v>11.819000000000001</c:v>
                </c:pt>
                <c:pt idx="20317">
                  <c:v>11.819000000000001</c:v>
                </c:pt>
                <c:pt idx="20318">
                  <c:v>11.916</c:v>
                </c:pt>
                <c:pt idx="20319">
                  <c:v>11.819000000000001</c:v>
                </c:pt>
                <c:pt idx="20320">
                  <c:v>11.819000000000001</c:v>
                </c:pt>
                <c:pt idx="20321">
                  <c:v>11.916</c:v>
                </c:pt>
                <c:pt idx="20322">
                  <c:v>11.916</c:v>
                </c:pt>
                <c:pt idx="20323">
                  <c:v>11.916</c:v>
                </c:pt>
                <c:pt idx="20324">
                  <c:v>11.916</c:v>
                </c:pt>
                <c:pt idx="20325">
                  <c:v>11.819000000000001</c:v>
                </c:pt>
                <c:pt idx="20326">
                  <c:v>11.819000000000001</c:v>
                </c:pt>
                <c:pt idx="20327">
                  <c:v>11.819000000000001</c:v>
                </c:pt>
                <c:pt idx="20328">
                  <c:v>11.722</c:v>
                </c:pt>
                <c:pt idx="20329">
                  <c:v>11.722</c:v>
                </c:pt>
                <c:pt idx="20330">
                  <c:v>11.722</c:v>
                </c:pt>
                <c:pt idx="20331">
                  <c:v>11.625</c:v>
                </c:pt>
                <c:pt idx="20332">
                  <c:v>11.625</c:v>
                </c:pt>
                <c:pt idx="20333">
                  <c:v>11.528</c:v>
                </c:pt>
                <c:pt idx="20334">
                  <c:v>11.528</c:v>
                </c:pt>
                <c:pt idx="20335">
                  <c:v>11.430999999999999</c:v>
                </c:pt>
                <c:pt idx="20336">
                  <c:v>11.430999999999999</c:v>
                </c:pt>
                <c:pt idx="20337">
                  <c:v>11.430999999999999</c:v>
                </c:pt>
                <c:pt idx="20338">
                  <c:v>11.334</c:v>
                </c:pt>
                <c:pt idx="20339">
                  <c:v>11.334</c:v>
                </c:pt>
                <c:pt idx="20340">
                  <c:v>11.334</c:v>
                </c:pt>
                <c:pt idx="20341">
                  <c:v>11.236000000000001</c:v>
                </c:pt>
                <c:pt idx="20342">
                  <c:v>11.236000000000001</c:v>
                </c:pt>
                <c:pt idx="20343">
                  <c:v>11.236000000000001</c:v>
                </c:pt>
                <c:pt idx="20344">
                  <c:v>11.236000000000001</c:v>
                </c:pt>
                <c:pt idx="20345">
                  <c:v>11.138999999999999</c:v>
                </c:pt>
                <c:pt idx="20346">
                  <c:v>11.138999999999999</c:v>
                </c:pt>
                <c:pt idx="20347">
                  <c:v>11.138999999999999</c:v>
                </c:pt>
                <c:pt idx="20348">
                  <c:v>11.041</c:v>
                </c:pt>
                <c:pt idx="20349">
                  <c:v>11.041</c:v>
                </c:pt>
                <c:pt idx="20350">
                  <c:v>11.041</c:v>
                </c:pt>
                <c:pt idx="20351">
                  <c:v>11.041</c:v>
                </c:pt>
                <c:pt idx="20352">
                  <c:v>11.041</c:v>
                </c:pt>
                <c:pt idx="20353">
                  <c:v>11.041</c:v>
                </c:pt>
                <c:pt idx="20354">
                  <c:v>11.041</c:v>
                </c:pt>
                <c:pt idx="20355">
                  <c:v>10.944000000000001</c:v>
                </c:pt>
                <c:pt idx="20356">
                  <c:v>10.944000000000001</c:v>
                </c:pt>
                <c:pt idx="20357">
                  <c:v>10.944000000000001</c:v>
                </c:pt>
                <c:pt idx="20358">
                  <c:v>10.944000000000001</c:v>
                </c:pt>
                <c:pt idx="20359">
                  <c:v>10.944000000000001</c:v>
                </c:pt>
                <c:pt idx="20360">
                  <c:v>10.944000000000001</c:v>
                </c:pt>
                <c:pt idx="20361">
                  <c:v>10.944000000000001</c:v>
                </c:pt>
                <c:pt idx="20362">
                  <c:v>10.944000000000001</c:v>
                </c:pt>
                <c:pt idx="20363">
                  <c:v>10.944000000000001</c:v>
                </c:pt>
                <c:pt idx="20364">
                  <c:v>10.944000000000001</c:v>
                </c:pt>
                <c:pt idx="20365">
                  <c:v>10.944000000000001</c:v>
                </c:pt>
                <c:pt idx="20366">
                  <c:v>10.944000000000001</c:v>
                </c:pt>
                <c:pt idx="20367">
                  <c:v>10.944000000000001</c:v>
                </c:pt>
                <c:pt idx="20368">
                  <c:v>10.846</c:v>
                </c:pt>
                <c:pt idx="20369">
                  <c:v>10.944000000000001</c:v>
                </c:pt>
                <c:pt idx="20370">
                  <c:v>10.944000000000001</c:v>
                </c:pt>
                <c:pt idx="20371">
                  <c:v>10.944000000000001</c:v>
                </c:pt>
                <c:pt idx="20372">
                  <c:v>10.944000000000001</c:v>
                </c:pt>
                <c:pt idx="20373">
                  <c:v>10.846</c:v>
                </c:pt>
                <c:pt idx="20374">
                  <c:v>10.846</c:v>
                </c:pt>
                <c:pt idx="20375">
                  <c:v>10.846</c:v>
                </c:pt>
                <c:pt idx="20376">
                  <c:v>10.846</c:v>
                </c:pt>
                <c:pt idx="20377">
                  <c:v>10.846</c:v>
                </c:pt>
                <c:pt idx="20378">
                  <c:v>10.846</c:v>
                </c:pt>
                <c:pt idx="20379">
                  <c:v>10.846</c:v>
                </c:pt>
                <c:pt idx="20380">
                  <c:v>10.846</c:v>
                </c:pt>
                <c:pt idx="20381">
                  <c:v>10.846</c:v>
                </c:pt>
                <c:pt idx="20382">
                  <c:v>10.846</c:v>
                </c:pt>
                <c:pt idx="20383">
                  <c:v>10.846</c:v>
                </c:pt>
                <c:pt idx="20384">
                  <c:v>10.846</c:v>
                </c:pt>
                <c:pt idx="20385">
                  <c:v>10.944000000000001</c:v>
                </c:pt>
                <c:pt idx="20386">
                  <c:v>10.944000000000001</c:v>
                </c:pt>
                <c:pt idx="20387">
                  <c:v>10.846</c:v>
                </c:pt>
                <c:pt idx="20388">
                  <c:v>10.846</c:v>
                </c:pt>
                <c:pt idx="20389">
                  <c:v>10.944000000000001</c:v>
                </c:pt>
                <c:pt idx="20390">
                  <c:v>10.944000000000001</c:v>
                </c:pt>
                <c:pt idx="20391">
                  <c:v>10.944000000000001</c:v>
                </c:pt>
                <c:pt idx="20392">
                  <c:v>11.041</c:v>
                </c:pt>
                <c:pt idx="20393">
                  <c:v>11.138999999999999</c:v>
                </c:pt>
                <c:pt idx="20394">
                  <c:v>11.236000000000001</c:v>
                </c:pt>
                <c:pt idx="20395">
                  <c:v>11.236000000000001</c:v>
                </c:pt>
                <c:pt idx="20396">
                  <c:v>11.236000000000001</c:v>
                </c:pt>
                <c:pt idx="20397">
                  <c:v>11.236000000000001</c:v>
                </c:pt>
                <c:pt idx="20398">
                  <c:v>11.334</c:v>
                </c:pt>
                <c:pt idx="20399">
                  <c:v>11.334</c:v>
                </c:pt>
                <c:pt idx="20400">
                  <c:v>11.334</c:v>
                </c:pt>
                <c:pt idx="20401">
                  <c:v>11.334</c:v>
                </c:pt>
                <c:pt idx="20402">
                  <c:v>11.528</c:v>
                </c:pt>
                <c:pt idx="20403">
                  <c:v>11.528</c:v>
                </c:pt>
                <c:pt idx="20404">
                  <c:v>11.528</c:v>
                </c:pt>
                <c:pt idx="20405">
                  <c:v>11.528</c:v>
                </c:pt>
                <c:pt idx="20406">
                  <c:v>11.625</c:v>
                </c:pt>
                <c:pt idx="20407">
                  <c:v>11.625</c:v>
                </c:pt>
                <c:pt idx="20408">
                  <c:v>11.528</c:v>
                </c:pt>
                <c:pt idx="20409">
                  <c:v>11.625</c:v>
                </c:pt>
                <c:pt idx="20410">
                  <c:v>11.625</c:v>
                </c:pt>
                <c:pt idx="20411">
                  <c:v>11.722</c:v>
                </c:pt>
                <c:pt idx="20412">
                  <c:v>11.722</c:v>
                </c:pt>
                <c:pt idx="20413">
                  <c:v>11.722</c:v>
                </c:pt>
                <c:pt idx="20414">
                  <c:v>11.722</c:v>
                </c:pt>
                <c:pt idx="20415">
                  <c:v>11.722</c:v>
                </c:pt>
                <c:pt idx="20416">
                  <c:v>11.722</c:v>
                </c:pt>
                <c:pt idx="20417">
                  <c:v>11.722</c:v>
                </c:pt>
                <c:pt idx="20418">
                  <c:v>11.722</c:v>
                </c:pt>
                <c:pt idx="20419">
                  <c:v>11.819000000000001</c:v>
                </c:pt>
                <c:pt idx="20420">
                  <c:v>11.819000000000001</c:v>
                </c:pt>
                <c:pt idx="20421">
                  <c:v>11.819000000000001</c:v>
                </c:pt>
                <c:pt idx="20422">
                  <c:v>11.819000000000001</c:v>
                </c:pt>
                <c:pt idx="20423">
                  <c:v>11.819000000000001</c:v>
                </c:pt>
                <c:pt idx="20424">
                  <c:v>11.722</c:v>
                </c:pt>
                <c:pt idx="20425">
                  <c:v>11.722</c:v>
                </c:pt>
                <c:pt idx="20426">
                  <c:v>11.722</c:v>
                </c:pt>
                <c:pt idx="20427">
                  <c:v>11.722</c:v>
                </c:pt>
                <c:pt idx="20428">
                  <c:v>11.625</c:v>
                </c:pt>
                <c:pt idx="20429">
                  <c:v>11.625</c:v>
                </c:pt>
                <c:pt idx="20430">
                  <c:v>11.625</c:v>
                </c:pt>
                <c:pt idx="20431">
                  <c:v>11.528</c:v>
                </c:pt>
                <c:pt idx="20432">
                  <c:v>11.528</c:v>
                </c:pt>
                <c:pt idx="20433">
                  <c:v>11.528</c:v>
                </c:pt>
                <c:pt idx="20434">
                  <c:v>11.528</c:v>
                </c:pt>
                <c:pt idx="20435">
                  <c:v>11.528</c:v>
                </c:pt>
                <c:pt idx="20436">
                  <c:v>11.430999999999999</c:v>
                </c:pt>
                <c:pt idx="20437">
                  <c:v>11.528</c:v>
                </c:pt>
                <c:pt idx="20438">
                  <c:v>11.430999999999999</c:v>
                </c:pt>
                <c:pt idx="20439">
                  <c:v>11.430999999999999</c:v>
                </c:pt>
                <c:pt idx="20440">
                  <c:v>11.430999999999999</c:v>
                </c:pt>
                <c:pt idx="20441">
                  <c:v>11.430999999999999</c:v>
                </c:pt>
                <c:pt idx="20442">
                  <c:v>11.430999999999999</c:v>
                </c:pt>
                <c:pt idx="20443">
                  <c:v>11.334</c:v>
                </c:pt>
                <c:pt idx="20444">
                  <c:v>11.334</c:v>
                </c:pt>
                <c:pt idx="20445">
                  <c:v>11.236000000000001</c:v>
                </c:pt>
                <c:pt idx="20446">
                  <c:v>11.236000000000001</c:v>
                </c:pt>
                <c:pt idx="20447">
                  <c:v>11.236000000000001</c:v>
                </c:pt>
                <c:pt idx="20448">
                  <c:v>11.236000000000001</c:v>
                </c:pt>
                <c:pt idx="20449">
                  <c:v>11.236000000000001</c:v>
                </c:pt>
                <c:pt idx="20450">
                  <c:v>11.236000000000001</c:v>
                </c:pt>
                <c:pt idx="20451">
                  <c:v>11.138999999999999</c:v>
                </c:pt>
                <c:pt idx="20452">
                  <c:v>11.138999999999999</c:v>
                </c:pt>
                <c:pt idx="20453">
                  <c:v>11.138999999999999</c:v>
                </c:pt>
                <c:pt idx="20454">
                  <c:v>11.138999999999999</c:v>
                </c:pt>
                <c:pt idx="20455">
                  <c:v>11.041</c:v>
                </c:pt>
                <c:pt idx="20456">
                  <c:v>11.041</c:v>
                </c:pt>
                <c:pt idx="20457">
                  <c:v>11.041</c:v>
                </c:pt>
                <c:pt idx="20458">
                  <c:v>11.138999999999999</c:v>
                </c:pt>
                <c:pt idx="20459">
                  <c:v>11.041</c:v>
                </c:pt>
                <c:pt idx="20460">
                  <c:v>11.041</c:v>
                </c:pt>
                <c:pt idx="20461">
                  <c:v>11.041</c:v>
                </c:pt>
                <c:pt idx="20462">
                  <c:v>11.041</c:v>
                </c:pt>
                <c:pt idx="20463">
                  <c:v>11.041</c:v>
                </c:pt>
                <c:pt idx="20464">
                  <c:v>11.041</c:v>
                </c:pt>
                <c:pt idx="20465">
                  <c:v>10.944000000000001</c:v>
                </c:pt>
                <c:pt idx="20466">
                  <c:v>10.944000000000001</c:v>
                </c:pt>
                <c:pt idx="20467">
                  <c:v>10.944000000000001</c:v>
                </c:pt>
                <c:pt idx="20468">
                  <c:v>11.041</c:v>
                </c:pt>
                <c:pt idx="20469">
                  <c:v>10.944000000000001</c:v>
                </c:pt>
                <c:pt idx="20470">
                  <c:v>10.944000000000001</c:v>
                </c:pt>
                <c:pt idx="20471">
                  <c:v>10.944000000000001</c:v>
                </c:pt>
                <c:pt idx="20472">
                  <c:v>10.944000000000001</c:v>
                </c:pt>
                <c:pt idx="20473">
                  <c:v>10.944000000000001</c:v>
                </c:pt>
                <c:pt idx="20474">
                  <c:v>10.944000000000001</c:v>
                </c:pt>
                <c:pt idx="20475">
                  <c:v>10.944000000000001</c:v>
                </c:pt>
                <c:pt idx="20476">
                  <c:v>11.041</c:v>
                </c:pt>
                <c:pt idx="20477">
                  <c:v>11.041</c:v>
                </c:pt>
                <c:pt idx="20478">
                  <c:v>10.944000000000001</c:v>
                </c:pt>
                <c:pt idx="20479">
                  <c:v>11.041</c:v>
                </c:pt>
                <c:pt idx="20480">
                  <c:v>11.041</c:v>
                </c:pt>
                <c:pt idx="20481">
                  <c:v>11.041</c:v>
                </c:pt>
                <c:pt idx="20482">
                  <c:v>11.041</c:v>
                </c:pt>
                <c:pt idx="20483">
                  <c:v>11.041</c:v>
                </c:pt>
                <c:pt idx="20484">
                  <c:v>11.041</c:v>
                </c:pt>
                <c:pt idx="20485">
                  <c:v>11.041</c:v>
                </c:pt>
                <c:pt idx="20486">
                  <c:v>11.138999999999999</c:v>
                </c:pt>
                <c:pt idx="20487">
                  <c:v>11.138999999999999</c:v>
                </c:pt>
                <c:pt idx="20488">
                  <c:v>11.236000000000001</c:v>
                </c:pt>
                <c:pt idx="20489">
                  <c:v>11.334</c:v>
                </c:pt>
                <c:pt idx="20490">
                  <c:v>11.430999999999999</c:v>
                </c:pt>
                <c:pt idx="20491">
                  <c:v>11.430999999999999</c:v>
                </c:pt>
                <c:pt idx="20492">
                  <c:v>11.528</c:v>
                </c:pt>
                <c:pt idx="20493">
                  <c:v>11.528</c:v>
                </c:pt>
                <c:pt idx="20494">
                  <c:v>11.625</c:v>
                </c:pt>
                <c:pt idx="20495">
                  <c:v>11.625</c:v>
                </c:pt>
                <c:pt idx="20496">
                  <c:v>11.722</c:v>
                </c:pt>
                <c:pt idx="20497">
                  <c:v>11.722</c:v>
                </c:pt>
                <c:pt idx="20498">
                  <c:v>11.722</c:v>
                </c:pt>
                <c:pt idx="20499">
                  <c:v>11.819000000000001</c:v>
                </c:pt>
                <c:pt idx="20500">
                  <c:v>11.819000000000001</c:v>
                </c:pt>
                <c:pt idx="20501">
                  <c:v>11.819000000000001</c:v>
                </c:pt>
                <c:pt idx="20502">
                  <c:v>11.819000000000001</c:v>
                </c:pt>
                <c:pt idx="20503">
                  <c:v>11.916</c:v>
                </c:pt>
                <c:pt idx="20504">
                  <c:v>11.916</c:v>
                </c:pt>
                <c:pt idx="20505">
                  <c:v>11.916</c:v>
                </c:pt>
                <c:pt idx="20506">
                  <c:v>11.916</c:v>
                </c:pt>
                <c:pt idx="20507">
                  <c:v>11.916</c:v>
                </c:pt>
                <c:pt idx="20508">
                  <c:v>11.916</c:v>
                </c:pt>
                <c:pt idx="20509">
                  <c:v>12.013</c:v>
                </c:pt>
                <c:pt idx="20510">
                  <c:v>12.013</c:v>
                </c:pt>
                <c:pt idx="20511">
                  <c:v>12.013</c:v>
                </c:pt>
                <c:pt idx="20512">
                  <c:v>12.013</c:v>
                </c:pt>
                <c:pt idx="20513">
                  <c:v>12.013</c:v>
                </c:pt>
                <c:pt idx="20514">
                  <c:v>12.11</c:v>
                </c:pt>
                <c:pt idx="20515">
                  <c:v>12.013</c:v>
                </c:pt>
                <c:pt idx="20516">
                  <c:v>11.916</c:v>
                </c:pt>
                <c:pt idx="20517">
                  <c:v>11.916</c:v>
                </c:pt>
                <c:pt idx="20518">
                  <c:v>11.916</c:v>
                </c:pt>
                <c:pt idx="20519">
                  <c:v>11.819000000000001</c:v>
                </c:pt>
                <c:pt idx="20520">
                  <c:v>11.819000000000001</c:v>
                </c:pt>
                <c:pt idx="20521">
                  <c:v>11.819000000000001</c:v>
                </c:pt>
                <c:pt idx="20522">
                  <c:v>11.819000000000001</c:v>
                </c:pt>
                <c:pt idx="20523">
                  <c:v>11.819000000000001</c:v>
                </c:pt>
                <c:pt idx="20524">
                  <c:v>11.722</c:v>
                </c:pt>
                <c:pt idx="20525">
                  <c:v>11.625</c:v>
                </c:pt>
                <c:pt idx="20526">
                  <c:v>11.625</c:v>
                </c:pt>
                <c:pt idx="20527">
                  <c:v>11.722</c:v>
                </c:pt>
                <c:pt idx="20528">
                  <c:v>11.625</c:v>
                </c:pt>
                <c:pt idx="20529">
                  <c:v>11.625</c:v>
                </c:pt>
                <c:pt idx="20530">
                  <c:v>11.625</c:v>
                </c:pt>
                <c:pt idx="20531">
                  <c:v>11.625</c:v>
                </c:pt>
                <c:pt idx="20532">
                  <c:v>11.528</c:v>
                </c:pt>
                <c:pt idx="20533">
                  <c:v>11.528</c:v>
                </c:pt>
                <c:pt idx="20534">
                  <c:v>11.528</c:v>
                </c:pt>
                <c:pt idx="20535">
                  <c:v>11.528</c:v>
                </c:pt>
                <c:pt idx="20536">
                  <c:v>11.528</c:v>
                </c:pt>
                <c:pt idx="20537">
                  <c:v>11.528</c:v>
                </c:pt>
                <c:pt idx="20538">
                  <c:v>11.528</c:v>
                </c:pt>
                <c:pt idx="20539">
                  <c:v>11.430999999999999</c:v>
                </c:pt>
                <c:pt idx="20540">
                  <c:v>11.430999999999999</c:v>
                </c:pt>
                <c:pt idx="20541">
                  <c:v>11.334</c:v>
                </c:pt>
                <c:pt idx="20542">
                  <c:v>11.334</c:v>
                </c:pt>
                <c:pt idx="20543">
                  <c:v>11.334</c:v>
                </c:pt>
                <c:pt idx="20544">
                  <c:v>11.334</c:v>
                </c:pt>
                <c:pt idx="20545">
                  <c:v>11.334</c:v>
                </c:pt>
                <c:pt idx="20546">
                  <c:v>11.334</c:v>
                </c:pt>
                <c:pt idx="20547">
                  <c:v>11.236000000000001</c:v>
                </c:pt>
                <c:pt idx="20548">
                  <c:v>11.236000000000001</c:v>
                </c:pt>
                <c:pt idx="20549">
                  <c:v>11.236000000000001</c:v>
                </c:pt>
                <c:pt idx="20550">
                  <c:v>11.236000000000001</c:v>
                </c:pt>
                <c:pt idx="20551">
                  <c:v>11.236000000000001</c:v>
                </c:pt>
                <c:pt idx="20552">
                  <c:v>11.236000000000001</c:v>
                </c:pt>
                <c:pt idx="20553">
                  <c:v>11.334</c:v>
                </c:pt>
                <c:pt idx="20554">
                  <c:v>11.334</c:v>
                </c:pt>
                <c:pt idx="20555">
                  <c:v>11.236000000000001</c:v>
                </c:pt>
                <c:pt idx="20556">
                  <c:v>11.236000000000001</c:v>
                </c:pt>
                <c:pt idx="20557">
                  <c:v>11.236000000000001</c:v>
                </c:pt>
                <c:pt idx="20558">
                  <c:v>11.236000000000001</c:v>
                </c:pt>
                <c:pt idx="20559">
                  <c:v>11.138999999999999</c:v>
                </c:pt>
                <c:pt idx="20560">
                  <c:v>11.138999999999999</c:v>
                </c:pt>
                <c:pt idx="20561">
                  <c:v>11.138999999999999</c:v>
                </c:pt>
                <c:pt idx="20562">
                  <c:v>11.138999999999999</c:v>
                </c:pt>
                <c:pt idx="20563">
                  <c:v>11.138999999999999</c:v>
                </c:pt>
                <c:pt idx="20564">
                  <c:v>11.138999999999999</c:v>
                </c:pt>
                <c:pt idx="20565">
                  <c:v>11.138999999999999</c:v>
                </c:pt>
                <c:pt idx="20566">
                  <c:v>11.138999999999999</c:v>
                </c:pt>
                <c:pt idx="20567">
                  <c:v>11.138999999999999</c:v>
                </c:pt>
                <c:pt idx="20568">
                  <c:v>11.138999999999999</c:v>
                </c:pt>
                <c:pt idx="20569">
                  <c:v>11.138999999999999</c:v>
                </c:pt>
                <c:pt idx="20570">
                  <c:v>11.138999999999999</c:v>
                </c:pt>
                <c:pt idx="20571">
                  <c:v>11.138999999999999</c:v>
                </c:pt>
                <c:pt idx="20572">
                  <c:v>11.138999999999999</c:v>
                </c:pt>
                <c:pt idx="20573">
                  <c:v>11.138999999999999</c:v>
                </c:pt>
                <c:pt idx="20574">
                  <c:v>11.138999999999999</c:v>
                </c:pt>
                <c:pt idx="20575">
                  <c:v>11.138999999999999</c:v>
                </c:pt>
                <c:pt idx="20576">
                  <c:v>11.138999999999999</c:v>
                </c:pt>
                <c:pt idx="20577">
                  <c:v>11.138999999999999</c:v>
                </c:pt>
                <c:pt idx="20578">
                  <c:v>11.236000000000001</c:v>
                </c:pt>
                <c:pt idx="20579">
                  <c:v>11.236000000000001</c:v>
                </c:pt>
                <c:pt idx="20580">
                  <c:v>11.236000000000001</c:v>
                </c:pt>
                <c:pt idx="20581">
                  <c:v>11.236000000000001</c:v>
                </c:pt>
                <c:pt idx="20582">
                  <c:v>11.236000000000001</c:v>
                </c:pt>
                <c:pt idx="20583">
                  <c:v>11.236000000000001</c:v>
                </c:pt>
                <c:pt idx="20584">
                  <c:v>11.236000000000001</c:v>
                </c:pt>
                <c:pt idx="20585">
                  <c:v>11.236000000000001</c:v>
                </c:pt>
                <c:pt idx="20586">
                  <c:v>11.236000000000001</c:v>
                </c:pt>
                <c:pt idx="20587">
                  <c:v>11.236000000000001</c:v>
                </c:pt>
                <c:pt idx="20588">
                  <c:v>11.334</c:v>
                </c:pt>
                <c:pt idx="20589">
                  <c:v>11.334</c:v>
                </c:pt>
                <c:pt idx="20590">
                  <c:v>11.334</c:v>
                </c:pt>
                <c:pt idx="20591">
                  <c:v>11.334</c:v>
                </c:pt>
                <c:pt idx="20592">
                  <c:v>11.334</c:v>
                </c:pt>
                <c:pt idx="20593">
                  <c:v>11.430999999999999</c:v>
                </c:pt>
                <c:pt idx="20594">
                  <c:v>11.528</c:v>
                </c:pt>
                <c:pt idx="20595">
                  <c:v>11.625</c:v>
                </c:pt>
                <c:pt idx="20596">
                  <c:v>11.722</c:v>
                </c:pt>
                <c:pt idx="20597">
                  <c:v>11.722</c:v>
                </c:pt>
                <c:pt idx="20598">
                  <c:v>11.722</c:v>
                </c:pt>
                <c:pt idx="20599">
                  <c:v>11.819000000000001</c:v>
                </c:pt>
                <c:pt idx="20600">
                  <c:v>11.819000000000001</c:v>
                </c:pt>
                <c:pt idx="20601">
                  <c:v>11.819000000000001</c:v>
                </c:pt>
                <c:pt idx="20602">
                  <c:v>11.819000000000001</c:v>
                </c:pt>
                <c:pt idx="20603">
                  <c:v>11.819000000000001</c:v>
                </c:pt>
                <c:pt idx="20604">
                  <c:v>11.819000000000001</c:v>
                </c:pt>
                <c:pt idx="20605">
                  <c:v>11.819000000000001</c:v>
                </c:pt>
                <c:pt idx="20606">
                  <c:v>11.916</c:v>
                </c:pt>
                <c:pt idx="20607">
                  <c:v>11.916</c:v>
                </c:pt>
                <c:pt idx="20608">
                  <c:v>11.916</c:v>
                </c:pt>
                <c:pt idx="20609">
                  <c:v>11.916</c:v>
                </c:pt>
                <c:pt idx="20610">
                  <c:v>11.916</c:v>
                </c:pt>
                <c:pt idx="20611">
                  <c:v>11.916</c:v>
                </c:pt>
                <c:pt idx="20612">
                  <c:v>12.013</c:v>
                </c:pt>
                <c:pt idx="20613">
                  <c:v>11.916</c:v>
                </c:pt>
                <c:pt idx="20614">
                  <c:v>11.916</c:v>
                </c:pt>
                <c:pt idx="20615">
                  <c:v>11.916</c:v>
                </c:pt>
                <c:pt idx="20616">
                  <c:v>11.819000000000001</c:v>
                </c:pt>
                <c:pt idx="20617">
                  <c:v>11.722</c:v>
                </c:pt>
                <c:pt idx="20618">
                  <c:v>11.722</c:v>
                </c:pt>
                <c:pt idx="20619">
                  <c:v>11.722</c:v>
                </c:pt>
                <c:pt idx="20620">
                  <c:v>11.722</c:v>
                </c:pt>
                <c:pt idx="20621">
                  <c:v>11.722</c:v>
                </c:pt>
                <c:pt idx="20622">
                  <c:v>11.625</c:v>
                </c:pt>
                <c:pt idx="20623">
                  <c:v>11.625</c:v>
                </c:pt>
                <c:pt idx="20624">
                  <c:v>11.528</c:v>
                </c:pt>
                <c:pt idx="20625">
                  <c:v>11.528</c:v>
                </c:pt>
                <c:pt idx="20626">
                  <c:v>11.528</c:v>
                </c:pt>
                <c:pt idx="20627">
                  <c:v>11.528</c:v>
                </c:pt>
                <c:pt idx="20628">
                  <c:v>11.528</c:v>
                </c:pt>
                <c:pt idx="20629">
                  <c:v>11.528</c:v>
                </c:pt>
                <c:pt idx="20630">
                  <c:v>11.430999999999999</c:v>
                </c:pt>
                <c:pt idx="20631">
                  <c:v>11.430999999999999</c:v>
                </c:pt>
                <c:pt idx="20632">
                  <c:v>11.430999999999999</c:v>
                </c:pt>
                <c:pt idx="20633">
                  <c:v>11.334</c:v>
                </c:pt>
                <c:pt idx="20634">
                  <c:v>11.334</c:v>
                </c:pt>
                <c:pt idx="20635">
                  <c:v>11.334</c:v>
                </c:pt>
                <c:pt idx="20636">
                  <c:v>11.334</c:v>
                </c:pt>
                <c:pt idx="20637">
                  <c:v>11.334</c:v>
                </c:pt>
                <c:pt idx="20638">
                  <c:v>11.334</c:v>
                </c:pt>
                <c:pt idx="20639">
                  <c:v>11.236000000000001</c:v>
                </c:pt>
                <c:pt idx="20640">
                  <c:v>11.236000000000001</c:v>
                </c:pt>
                <c:pt idx="20641">
                  <c:v>11.236000000000001</c:v>
                </c:pt>
                <c:pt idx="20642">
                  <c:v>11.138999999999999</c:v>
                </c:pt>
                <c:pt idx="20643">
                  <c:v>11.138999999999999</c:v>
                </c:pt>
                <c:pt idx="20644">
                  <c:v>11.138999999999999</c:v>
                </c:pt>
                <c:pt idx="20645">
                  <c:v>11.138999999999999</c:v>
                </c:pt>
                <c:pt idx="20646">
                  <c:v>11.138999999999999</c:v>
                </c:pt>
                <c:pt idx="20647">
                  <c:v>11.138999999999999</c:v>
                </c:pt>
                <c:pt idx="20648">
                  <c:v>11.138999999999999</c:v>
                </c:pt>
                <c:pt idx="20649">
                  <c:v>11.138999999999999</c:v>
                </c:pt>
                <c:pt idx="20650">
                  <c:v>11.041</c:v>
                </c:pt>
                <c:pt idx="20651">
                  <c:v>11.041</c:v>
                </c:pt>
                <c:pt idx="20652">
                  <c:v>11.041</c:v>
                </c:pt>
                <c:pt idx="20653">
                  <c:v>11.041</c:v>
                </c:pt>
                <c:pt idx="20654">
                  <c:v>11.041</c:v>
                </c:pt>
                <c:pt idx="20655">
                  <c:v>11.041</c:v>
                </c:pt>
                <c:pt idx="20656">
                  <c:v>11.041</c:v>
                </c:pt>
                <c:pt idx="20657">
                  <c:v>11.041</c:v>
                </c:pt>
                <c:pt idx="20658">
                  <c:v>11.041</c:v>
                </c:pt>
                <c:pt idx="20659">
                  <c:v>11.041</c:v>
                </c:pt>
                <c:pt idx="20660">
                  <c:v>11.041</c:v>
                </c:pt>
                <c:pt idx="20661">
                  <c:v>10.944000000000001</c:v>
                </c:pt>
                <c:pt idx="20662">
                  <c:v>10.944000000000001</c:v>
                </c:pt>
                <c:pt idx="20663">
                  <c:v>10.944000000000001</c:v>
                </c:pt>
                <c:pt idx="20664">
                  <c:v>10.944000000000001</c:v>
                </c:pt>
                <c:pt idx="20665">
                  <c:v>10.944000000000001</c:v>
                </c:pt>
                <c:pt idx="20666">
                  <c:v>10.944000000000001</c:v>
                </c:pt>
                <c:pt idx="20667">
                  <c:v>10.944000000000001</c:v>
                </c:pt>
                <c:pt idx="20668">
                  <c:v>10.944000000000001</c:v>
                </c:pt>
                <c:pt idx="20669">
                  <c:v>10.944000000000001</c:v>
                </c:pt>
                <c:pt idx="20670">
                  <c:v>10.944000000000001</c:v>
                </c:pt>
                <c:pt idx="20671">
                  <c:v>10.944000000000001</c:v>
                </c:pt>
                <c:pt idx="20672">
                  <c:v>10.944000000000001</c:v>
                </c:pt>
                <c:pt idx="20673">
                  <c:v>10.944000000000001</c:v>
                </c:pt>
                <c:pt idx="20674">
                  <c:v>10.944000000000001</c:v>
                </c:pt>
                <c:pt idx="20675">
                  <c:v>10.944000000000001</c:v>
                </c:pt>
                <c:pt idx="20676">
                  <c:v>10.944000000000001</c:v>
                </c:pt>
                <c:pt idx="20677">
                  <c:v>11.041</c:v>
                </c:pt>
                <c:pt idx="20678">
                  <c:v>11.041</c:v>
                </c:pt>
                <c:pt idx="20679">
                  <c:v>11.041</c:v>
                </c:pt>
                <c:pt idx="20680">
                  <c:v>11.138999999999999</c:v>
                </c:pt>
                <c:pt idx="20681">
                  <c:v>11.236000000000001</c:v>
                </c:pt>
                <c:pt idx="20682">
                  <c:v>11.334</c:v>
                </c:pt>
                <c:pt idx="20683">
                  <c:v>11.334</c:v>
                </c:pt>
                <c:pt idx="20684">
                  <c:v>11.430999999999999</c:v>
                </c:pt>
                <c:pt idx="20685">
                  <c:v>11.430999999999999</c:v>
                </c:pt>
                <c:pt idx="20686">
                  <c:v>11.528</c:v>
                </c:pt>
                <c:pt idx="20687">
                  <c:v>11.528</c:v>
                </c:pt>
                <c:pt idx="20688">
                  <c:v>11.625</c:v>
                </c:pt>
                <c:pt idx="20689">
                  <c:v>11.625</c:v>
                </c:pt>
                <c:pt idx="20690">
                  <c:v>11.722</c:v>
                </c:pt>
                <c:pt idx="20691">
                  <c:v>11.819000000000001</c:v>
                </c:pt>
                <c:pt idx="20692">
                  <c:v>11.819000000000001</c:v>
                </c:pt>
                <c:pt idx="20693">
                  <c:v>11.819000000000001</c:v>
                </c:pt>
                <c:pt idx="20694">
                  <c:v>11.819000000000001</c:v>
                </c:pt>
                <c:pt idx="20695">
                  <c:v>11.916</c:v>
                </c:pt>
                <c:pt idx="20696">
                  <c:v>11.916</c:v>
                </c:pt>
                <c:pt idx="20697">
                  <c:v>11.916</c:v>
                </c:pt>
                <c:pt idx="20698">
                  <c:v>11.916</c:v>
                </c:pt>
                <c:pt idx="20699">
                  <c:v>11.916</c:v>
                </c:pt>
                <c:pt idx="20700">
                  <c:v>11.916</c:v>
                </c:pt>
                <c:pt idx="20701">
                  <c:v>11.916</c:v>
                </c:pt>
                <c:pt idx="20702">
                  <c:v>12.013</c:v>
                </c:pt>
                <c:pt idx="20703">
                  <c:v>11.916</c:v>
                </c:pt>
                <c:pt idx="20704">
                  <c:v>11.819000000000001</c:v>
                </c:pt>
                <c:pt idx="20705">
                  <c:v>11.916</c:v>
                </c:pt>
                <c:pt idx="20706">
                  <c:v>11.916</c:v>
                </c:pt>
                <c:pt idx="20707">
                  <c:v>12.013</c:v>
                </c:pt>
                <c:pt idx="20708">
                  <c:v>12.013</c:v>
                </c:pt>
                <c:pt idx="20709">
                  <c:v>12.013</c:v>
                </c:pt>
                <c:pt idx="20710">
                  <c:v>11.916</c:v>
                </c:pt>
                <c:pt idx="20711">
                  <c:v>11.916</c:v>
                </c:pt>
                <c:pt idx="20712">
                  <c:v>11.916</c:v>
                </c:pt>
                <c:pt idx="20713">
                  <c:v>11.916</c:v>
                </c:pt>
                <c:pt idx="20714">
                  <c:v>11.819000000000001</c:v>
                </c:pt>
                <c:pt idx="20715">
                  <c:v>11.819000000000001</c:v>
                </c:pt>
                <c:pt idx="20716">
                  <c:v>11.819000000000001</c:v>
                </c:pt>
                <c:pt idx="20717">
                  <c:v>11.722</c:v>
                </c:pt>
                <c:pt idx="20718">
                  <c:v>11.722</c:v>
                </c:pt>
                <c:pt idx="20719">
                  <c:v>11.722</c:v>
                </c:pt>
                <c:pt idx="20720">
                  <c:v>11.722</c:v>
                </c:pt>
                <c:pt idx="20721">
                  <c:v>11.625</c:v>
                </c:pt>
                <c:pt idx="20722">
                  <c:v>11.625</c:v>
                </c:pt>
                <c:pt idx="20723">
                  <c:v>11.625</c:v>
                </c:pt>
                <c:pt idx="20724">
                  <c:v>11.528</c:v>
                </c:pt>
                <c:pt idx="20725">
                  <c:v>11.528</c:v>
                </c:pt>
                <c:pt idx="20726">
                  <c:v>11.430999999999999</c:v>
                </c:pt>
                <c:pt idx="20727">
                  <c:v>11.430999999999999</c:v>
                </c:pt>
                <c:pt idx="20728">
                  <c:v>11.430999999999999</c:v>
                </c:pt>
                <c:pt idx="20729">
                  <c:v>11.430999999999999</c:v>
                </c:pt>
                <c:pt idx="20730">
                  <c:v>11.430999999999999</c:v>
                </c:pt>
                <c:pt idx="20731">
                  <c:v>11.430999999999999</c:v>
                </c:pt>
                <c:pt idx="20732">
                  <c:v>11.334</c:v>
                </c:pt>
                <c:pt idx="20733">
                  <c:v>11.334</c:v>
                </c:pt>
                <c:pt idx="20734">
                  <c:v>11.334</c:v>
                </c:pt>
                <c:pt idx="20735">
                  <c:v>11.236000000000001</c:v>
                </c:pt>
                <c:pt idx="20736">
                  <c:v>11.236000000000001</c:v>
                </c:pt>
                <c:pt idx="20737">
                  <c:v>11.236000000000001</c:v>
                </c:pt>
                <c:pt idx="20738">
                  <c:v>11.236000000000001</c:v>
                </c:pt>
                <c:pt idx="20739">
                  <c:v>11.138999999999999</c:v>
                </c:pt>
                <c:pt idx="20740">
                  <c:v>11.138999999999999</c:v>
                </c:pt>
                <c:pt idx="20741">
                  <c:v>11.138999999999999</c:v>
                </c:pt>
                <c:pt idx="20742">
                  <c:v>11.138999999999999</c:v>
                </c:pt>
                <c:pt idx="20743">
                  <c:v>11.138999999999999</c:v>
                </c:pt>
                <c:pt idx="20744">
                  <c:v>11.138999999999999</c:v>
                </c:pt>
                <c:pt idx="20745">
                  <c:v>11.041</c:v>
                </c:pt>
                <c:pt idx="20746">
                  <c:v>11.041</c:v>
                </c:pt>
                <c:pt idx="20747">
                  <c:v>11.041</c:v>
                </c:pt>
                <c:pt idx="20748">
                  <c:v>11.041</c:v>
                </c:pt>
                <c:pt idx="20749">
                  <c:v>11.041</c:v>
                </c:pt>
                <c:pt idx="20750">
                  <c:v>11.041</c:v>
                </c:pt>
                <c:pt idx="20751">
                  <c:v>10.944000000000001</c:v>
                </c:pt>
                <c:pt idx="20752">
                  <c:v>10.944000000000001</c:v>
                </c:pt>
                <c:pt idx="20753">
                  <c:v>11.041</c:v>
                </c:pt>
                <c:pt idx="20754">
                  <c:v>10.944000000000001</c:v>
                </c:pt>
                <c:pt idx="20755">
                  <c:v>10.944000000000001</c:v>
                </c:pt>
                <c:pt idx="20756">
                  <c:v>10.944000000000001</c:v>
                </c:pt>
                <c:pt idx="20757">
                  <c:v>10.944000000000001</c:v>
                </c:pt>
                <c:pt idx="20758">
                  <c:v>10.944000000000001</c:v>
                </c:pt>
                <c:pt idx="20759">
                  <c:v>10.944000000000001</c:v>
                </c:pt>
                <c:pt idx="20760">
                  <c:v>10.944000000000001</c:v>
                </c:pt>
                <c:pt idx="20761">
                  <c:v>10.944000000000001</c:v>
                </c:pt>
                <c:pt idx="20762">
                  <c:v>10.944000000000001</c:v>
                </c:pt>
                <c:pt idx="20763">
                  <c:v>10.846</c:v>
                </c:pt>
                <c:pt idx="20764">
                  <c:v>10.846</c:v>
                </c:pt>
                <c:pt idx="20765">
                  <c:v>10.944000000000001</c:v>
                </c:pt>
                <c:pt idx="20766">
                  <c:v>10.944000000000001</c:v>
                </c:pt>
                <c:pt idx="20767">
                  <c:v>10.944000000000001</c:v>
                </c:pt>
                <c:pt idx="20768">
                  <c:v>10.944000000000001</c:v>
                </c:pt>
                <c:pt idx="20769">
                  <c:v>10.944000000000001</c:v>
                </c:pt>
                <c:pt idx="20770">
                  <c:v>10.944000000000001</c:v>
                </c:pt>
                <c:pt idx="20771">
                  <c:v>10.944000000000001</c:v>
                </c:pt>
                <c:pt idx="20772">
                  <c:v>10.944000000000001</c:v>
                </c:pt>
                <c:pt idx="20773">
                  <c:v>11.041</c:v>
                </c:pt>
                <c:pt idx="20774">
                  <c:v>11.041</c:v>
                </c:pt>
                <c:pt idx="20775">
                  <c:v>11.138999999999999</c:v>
                </c:pt>
                <c:pt idx="20776">
                  <c:v>11.236000000000001</c:v>
                </c:pt>
                <c:pt idx="20777">
                  <c:v>11.236000000000001</c:v>
                </c:pt>
                <c:pt idx="20778">
                  <c:v>11.334</c:v>
                </c:pt>
                <c:pt idx="20779">
                  <c:v>11.430999999999999</c:v>
                </c:pt>
                <c:pt idx="20780">
                  <c:v>11.430999999999999</c:v>
                </c:pt>
                <c:pt idx="20781">
                  <c:v>11.528</c:v>
                </c:pt>
                <c:pt idx="20782">
                  <c:v>11.528</c:v>
                </c:pt>
                <c:pt idx="20783">
                  <c:v>11.625</c:v>
                </c:pt>
                <c:pt idx="20784">
                  <c:v>11.625</c:v>
                </c:pt>
                <c:pt idx="20785">
                  <c:v>11.625</c:v>
                </c:pt>
                <c:pt idx="20786">
                  <c:v>11.722</c:v>
                </c:pt>
                <c:pt idx="20787">
                  <c:v>11.722</c:v>
                </c:pt>
                <c:pt idx="20788">
                  <c:v>11.819000000000001</c:v>
                </c:pt>
                <c:pt idx="20789">
                  <c:v>11.819000000000001</c:v>
                </c:pt>
                <c:pt idx="20790">
                  <c:v>11.819000000000001</c:v>
                </c:pt>
                <c:pt idx="20791">
                  <c:v>11.916</c:v>
                </c:pt>
                <c:pt idx="20792">
                  <c:v>11.916</c:v>
                </c:pt>
                <c:pt idx="20793">
                  <c:v>11.916</c:v>
                </c:pt>
                <c:pt idx="20794">
                  <c:v>11.916</c:v>
                </c:pt>
                <c:pt idx="20795">
                  <c:v>11.916</c:v>
                </c:pt>
                <c:pt idx="20796">
                  <c:v>11.916</c:v>
                </c:pt>
                <c:pt idx="20797">
                  <c:v>11.916</c:v>
                </c:pt>
                <c:pt idx="20798">
                  <c:v>11.916</c:v>
                </c:pt>
                <c:pt idx="20799">
                  <c:v>11.916</c:v>
                </c:pt>
                <c:pt idx="20800">
                  <c:v>11.916</c:v>
                </c:pt>
                <c:pt idx="20801">
                  <c:v>11.916</c:v>
                </c:pt>
                <c:pt idx="20802">
                  <c:v>11.916</c:v>
                </c:pt>
                <c:pt idx="20803">
                  <c:v>11.916</c:v>
                </c:pt>
                <c:pt idx="20804">
                  <c:v>11.916</c:v>
                </c:pt>
                <c:pt idx="20805">
                  <c:v>11.916</c:v>
                </c:pt>
                <c:pt idx="20806">
                  <c:v>11.916</c:v>
                </c:pt>
                <c:pt idx="20807">
                  <c:v>11.819000000000001</c:v>
                </c:pt>
                <c:pt idx="20808">
                  <c:v>11.819000000000001</c:v>
                </c:pt>
                <c:pt idx="20809">
                  <c:v>11.819000000000001</c:v>
                </c:pt>
                <c:pt idx="20810">
                  <c:v>11.722</c:v>
                </c:pt>
                <c:pt idx="20811">
                  <c:v>11.819000000000001</c:v>
                </c:pt>
                <c:pt idx="20812">
                  <c:v>11.722</c:v>
                </c:pt>
                <c:pt idx="20813">
                  <c:v>11.722</c:v>
                </c:pt>
                <c:pt idx="20814">
                  <c:v>11.625</c:v>
                </c:pt>
                <c:pt idx="20815">
                  <c:v>11.625</c:v>
                </c:pt>
                <c:pt idx="20816">
                  <c:v>11.625</c:v>
                </c:pt>
                <c:pt idx="20817">
                  <c:v>11.625</c:v>
                </c:pt>
                <c:pt idx="20818">
                  <c:v>11.625</c:v>
                </c:pt>
                <c:pt idx="20819">
                  <c:v>11.528</c:v>
                </c:pt>
                <c:pt idx="20820">
                  <c:v>11.430999999999999</c:v>
                </c:pt>
                <c:pt idx="20821">
                  <c:v>11.430999999999999</c:v>
                </c:pt>
                <c:pt idx="20822">
                  <c:v>11.430999999999999</c:v>
                </c:pt>
                <c:pt idx="20823">
                  <c:v>11.430999999999999</c:v>
                </c:pt>
                <c:pt idx="20824">
                  <c:v>11.430999999999999</c:v>
                </c:pt>
                <c:pt idx="20825">
                  <c:v>11.430999999999999</c:v>
                </c:pt>
                <c:pt idx="20826">
                  <c:v>11.334</c:v>
                </c:pt>
                <c:pt idx="20827">
                  <c:v>11.334</c:v>
                </c:pt>
                <c:pt idx="20828">
                  <c:v>11.334</c:v>
                </c:pt>
                <c:pt idx="20829">
                  <c:v>11.334</c:v>
                </c:pt>
                <c:pt idx="20830">
                  <c:v>11.334</c:v>
                </c:pt>
                <c:pt idx="20831">
                  <c:v>11.334</c:v>
                </c:pt>
                <c:pt idx="20832">
                  <c:v>11.334</c:v>
                </c:pt>
                <c:pt idx="20833">
                  <c:v>11.236000000000001</c:v>
                </c:pt>
                <c:pt idx="20834">
                  <c:v>11.236000000000001</c:v>
                </c:pt>
                <c:pt idx="20835">
                  <c:v>11.236000000000001</c:v>
                </c:pt>
                <c:pt idx="20836">
                  <c:v>11.236000000000001</c:v>
                </c:pt>
                <c:pt idx="20837">
                  <c:v>11.236000000000001</c:v>
                </c:pt>
                <c:pt idx="20838">
                  <c:v>11.236000000000001</c:v>
                </c:pt>
                <c:pt idx="20839">
                  <c:v>11.138999999999999</c:v>
                </c:pt>
                <c:pt idx="20840">
                  <c:v>11.138999999999999</c:v>
                </c:pt>
                <c:pt idx="20841">
                  <c:v>11.138999999999999</c:v>
                </c:pt>
                <c:pt idx="20842">
                  <c:v>11.138999999999999</c:v>
                </c:pt>
                <c:pt idx="20843">
                  <c:v>11.138999999999999</c:v>
                </c:pt>
                <c:pt idx="20844">
                  <c:v>11.138999999999999</c:v>
                </c:pt>
                <c:pt idx="20845">
                  <c:v>11.138999999999999</c:v>
                </c:pt>
                <c:pt idx="20846">
                  <c:v>11.138999999999999</c:v>
                </c:pt>
                <c:pt idx="20847">
                  <c:v>11.138999999999999</c:v>
                </c:pt>
                <c:pt idx="20848">
                  <c:v>11.138999999999999</c:v>
                </c:pt>
                <c:pt idx="20849">
                  <c:v>11.138999999999999</c:v>
                </c:pt>
                <c:pt idx="20850">
                  <c:v>11.138999999999999</c:v>
                </c:pt>
                <c:pt idx="20851">
                  <c:v>11.041</c:v>
                </c:pt>
                <c:pt idx="20852">
                  <c:v>11.041</c:v>
                </c:pt>
                <c:pt idx="20853">
                  <c:v>11.041</c:v>
                </c:pt>
                <c:pt idx="20854">
                  <c:v>11.041</c:v>
                </c:pt>
                <c:pt idx="20855">
                  <c:v>11.041</c:v>
                </c:pt>
                <c:pt idx="20856">
                  <c:v>11.041</c:v>
                </c:pt>
                <c:pt idx="20857">
                  <c:v>11.041</c:v>
                </c:pt>
                <c:pt idx="20858">
                  <c:v>11.041</c:v>
                </c:pt>
                <c:pt idx="20859">
                  <c:v>11.041</c:v>
                </c:pt>
                <c:pt idx="20860">
                  <c:v>11.041</c:v>
                </c:pt>
                <c:pt idx="20861">
                  <c:v>11.041</c:v>
                </c:pt>
                <c:pt idx="20862">
                  <c:v>11.041</c:v>
                </c:pt>
                <c:pt idx="20863">
                  <c:v>11.041</c:v>
                </c:pt>
                <c:pt idx="20864">
                  <c:v>11.041</c:v>
                </c:pt>
                <c:pt idx="20865">
                  <c:v>11.041</c:v>
                </c:pt>
                <c:pt idx="20866">
                  <c:v>11.041</c:v>
                </c:pt>
                <c:pt idx="20867">
                  <c:v>11.041</c:v>
                </c:pt>
                <c:pt idx="20868">
                  <c:v>11.041</c:v>
                </c:pt>
                <c:pt idx="20869">
                  <c:v>11.138999999999999</c:v>
                </c:pt>
                <c:pt idx="20870">
                  <c:v>11.138999999999999</c:v>
                </c:pt>
                <c:pt idx="20871">
                  <c:v>11.138999999999999</c:v>
                </c:pt>
                <c:pt idx="20872">
                  <c:v>11.236000000000001</c:v>
                </c:pt>
                <c:pt idx="20873">
                  <c:v>11.334</c:v>
                </c:pt>
                <c:pt idx="20874">
                  <c:v>11.334</c:v>
                </c:pt>
                <c:pt idx="20875">
                  <c:v>11.430999999999999</c:v>
                </c:pt>
                <c:pt idx="20876">
                  <c:v>11.528</c:v>
                </c:pt>
                <c:pt idx="20877">
                  <c:v>11.625</c:v>
                </c:pt>
                <c:pt idx="20878">
                  <c:v>11.625</c:v>
                </c:pt>
                <c:pt idx="20879">
                  <c:v>11.625</c:v>
                </c:pt>
                <c:pt idx="20880">
                  <c:v>11.722</c:v>
                </c:pt>
                <c:pt idx="20881">
                  <c:v>11.819000000000001</c:v>
                </c:pt>
                <c:pt idx="20882">
                  <c:v>11.819000000000001</c:v>
                </c:pt>
                <c:pt idx="20883">
                  <c:v>11.916</c:v>
                </c:pt>
                <c:pt idx="20884">
                  <c:v>11.916</c:v>
                </c:pt>
                <c:pt idx="20885">
                  <c:v>11.916</c:v>
                </c:pt>
                <c:pt idx="20886">
                  <c:v>11.916</c:v>
                </c:pt>
                <c:pt idx="20887">
                  <c:v>11.916</c:v>
                </c:pt>
                <c:pt idx="20888">
                  <c:v>11.916</c:v>
                </c:pt>
                <c:pt idx="20889">
                  <c:v>11.916</c:v>
                </c:pt>
                <c:pt idx="20890">
                  <c:v>11.916</c:v>
                </c:pt>
                <c:pt idx="20891">
                  <c:v>11.916</c:v>
                </c:pt>
                <c:pt idx="20892">
                  <c:v>12.013</c:v>
                </c:pt>
                <c:pt idx="20893">
                  <c:v>12.013</c:v>
                </c:pt>
                <c:pt idx="20894">
                  <c:v>12.013</c:v>
                </c:pt>
                <c:pt idx="20895">
                  <c:v>12.013</c:v>
                </c:pt>
                <c:pt idx="20896">
                  <c:v>12.013</c:v>
                </c:pt>
                <c:pt idx="20897">
                  <c:v>12.013</c:v>
                </c:pt>
                <c:pt idx="20898">
                  <c:v>12.013</c:v>
                </c:pt>
                <c:pt idx="20899">
                  <c:v>12.013</c:v>
                </c:pt>
                <c:pt idx="20900">
                  <c:v>11.916</c:v>
                </c:pt>
                <c:pt idx="20901">
                  <c:v>11.916</c:v>
                </c:pt>
                <c:pt idx="20902">
                  <c:v>11.916</c:v>
                </c:pt>
                <c:pt idx="20903">
                  <c:v>11.916</c:v>
                </c:pt>
                <c:pt idx="20904">
                  <c:v>11.819000000000001</c:v>
                </c:pt>
                <c:pt idx="20905">
                  <c:v>11.819000000000001</c:v>
                </c:pt>
                <c:pt idx="20906">
                  <c:v>11.819000000000001</c:v>
                </c:pt>
                <c:pt idx="20907">
                  <c:v>11.819000000000001</c:v>
                </c:pt>
                <c:pt idx="20908">
                  <c:v>11.722</c:v>
                </c:pt>
                <c:pt idx="20909">
                  <c:v>11.722</c:v>
                </c:pt>
                <c:pt idx="20910">
                  <c:v>11.625</c:v>
                </c:pt>
                <c:pt idx="20911">
                  <c:v>11.625</c:v>
                </c:pt>
                <c:pt idx="20912">
                  <c:v>11.625</c:v>
                </c:pt>
                <c:pt idx="20913">
                  <c:v>11.625</c:v>
                </c:pt>
                <c:pt idx="20914">
                  <c:v>11.625</c:v>
                </c:pt>
                <c:pt idx="20915">
                  <c:v>11.528</c:v>
                </c:pt>
                <c:pt idx="20916">
                  <c:v>11.528</c:v>
                </c:pt>
                <c:pt idx="20917">
                  <c:v>11.430999999999999</c:v>
                </c:pt>
                <c:pt idx="20918">
                  <c:v>11.430999999999999</c:v>
                </c:pt>
                <c:pt idx="20919">
                  <c:v>11.430999999999999</c:v>
                </c:pt>
                <c:pt idx="20920">
                  <c:v>11.430999999999999</c:v>
                </c:pt>
                <c:pt idx="20921">
                  <c:v>11.430999999999999</c:v>
                </c:pt>
                <c:pt idx="20922">
                  <c:v>11.430999999999999</c:v>
                </c:pt>
                <c:pt idx="20923">
                  <c:v>11.430999999999999</c:v>
                </c:pt>
                <c:pt idx="20924">
                  <c:v>11.334</c:v>
                </c:pt>
                <c:pt idx="20925">
                  <c:v>11.334</c:v>
                </c:pt>
                <c:pt idx="20926">
                  <c:v>11.334</c:v>
                </c:pt>
                <c:pt idx="20927">
                  <c:v>11.334</c:v>
                </c:pt>
                <c:pt idx="20928">
                  <c:v>11.334</c:v>
                </c:pt>
                <c:pt idx="20929">
                  <c:v>11.334</c:v>
                </c:pt>
                <c:pt idx="20930">
                  <c:v>11.334</c:v>
                </c:pt>
                <c:pt idx="20931">
                  <c:v>11.236000000000001</c:v>
                </c:pt>
                <c:pt idx="20932">
                  <c:v>11.236000000000001</c:v>
                </c:pt>
                <c:pt idx="20933">
                  <c:v>11.236000000000001</c:v>
                </c:pt>
                <c:pt idx="20934">
                  <c:v>11.236000000000001</c:v>
                </c:pt>
                <c:pt idx="20935">
                  <c:v>11.236000000000001</c:v>
                </c:pt>
                <c:pt idx="20936">
                  <c:v>11.236000000000001</c:v>
                </c:pt>
                <c:pt idx="20937">
                  <c:v>11.236000000000001</c:v>
                </c:pt>
                <c:pt idx="20938">
                  <c:v>11.138999999999999</c:v>
                </c:pt>
                <c:pt idx="20939">
                  <c:v>11.138999999999999</c:v>
                </c:pt>
                <c:pt idx="20940">
                  <c:v>11.138999999999999</c:v>
                </c:pt>
                <c:pt idx="20941">
                  <c:v>11.138999999999999</c:v>
                </c:pt>
                <c:pt idx="20942">
                  <c:v>11.138999999999999</c:v>
                </c:pt>
                <c:pt idx="20943">
                  <c:v>11.138999999999999</c:v>
                </c:pt>
                <c:pt idx="20944">
                  <c:v>11.041</c:v>
                </c:pt>
                <c:pt idx="20945">
                  <c:v>11.041</c:v>
                </c:pt>
                <c:pt idx="20946">
                  <c:v>11.041</c:v>
                </c:pt>
                <c:pt idx="20947">
                  <c:v>11.041</c:v>
                </c:pt>
                <c:pt idx="20948">
                  <c:v>11.041</c:v>
                </c:pt>
                <c:pt idx="20949">
                  <c:v>11.041</c:v>
                </c:pt>
                <c:pt idx="20950">
                  <c:v>11.041</c:v>
                </c:pt>
                <c:pt idx="20951">
                  <c:v>11.041</c:v>
                </c:pt>
                <c:pt idx="20952">
                  <c:v>11.041</c:v>
                </c:pt>
                <c:pt idx="20953">
                  <c:v>11.041</c:v>
                </c:pt>
                <c:pt idx="20954">
                  <c:v>10.944000000000001</c:v>
                </c:pt>
                <c:pt idx="20955">
                  <c:v>10.944000000000001</c:v>
                </c:pt>
                <c:pt idx="20956">
                  <c:v>10.944000000000001</c:v>
                </c:pt>
                <c:pt idx="20957">
                  <c:v>10.944000000000001</c:v>
                </c:pt>
                <c:pt idx="20958">
                  <c:v>11.041</c:v>
                </c:pt>
                <c:pt idx="20959">
                  <c:v>10.944000000000001</c:v>
                </c:pt>
                <c:pt idx="20960">
                  <c:v>10.944000000000001</c:v>
                </c:pt>
                <c:pt idx="20961">
                  <c:v>11.041</c:v>
                </c:pt>
                <c:pt idx="20962">
                  <c:v>11.041</c:v>
                </c:pt>
                <c:pt idx="20963">
                  <c:v>11.041</c:v>
                </c:pt>
                <c:pt idx="20964">
                  <c:v>11.041</c:v>
                </c:pt>
                <c:pt idx="20965">
                  <c:v>11.041</c:v>
                </c:pt>
                <c:pt idx="20966">
                  <c:v>11.041</c:v>
                </c:pt>
                <c:pt idx="20967">
                  <c:v>11.138999999999999</c:v>
                </c:pt>
                <c:pt idx="20968">
                  <c:v>11.236000000000001</c:v>
                </c:pt>
                <c:pt idx="20969">
                  <c:v>11.334</c:v>
                </c:pt>
                <c:pt idx="20970">
                  <c:v>11.430999999999999</c:v>
                </c:pt>
                <c:pt idx="20971">
                  <c:v>11.528</c:v>
                </c:pt>
                <c:pt idx="20972">
                  <c:v>11.528</c:v>
                </c:pt>
                <c:pt idx="20973">
                  <c:v>11.625</c:v>
                </c:pt>
                <c:pt idx="20974">
                  <c:v>11.625</c:v>
                </c:pt>
                <c:pt idx="20975">
                  <c:v>11.722</c:v>
                </c:pt>
                <c:pt idx="20976">
                  <c:v>11.722</c:v>
                </c:pt>
                <c:pt idx="20977">
                  <c:v>11.722</c:v>
                </c:pt>
                <c:pt idx="20978">
                  <c:v>11.819000000000001</c:v>
                </c:pt>
                <c:pt idx="20979">
                  <c:v>11.819000000000001</c:v>
                </c:pt>
                <c:pt idx="20980">
                  <c:v>11.916</c:v>
                </c:pt>
                <c:pt idx="20981">
                  <c:v>11.916</c:v>
                </c:pt>
                <c:pt idx="20982">
                  <c:v>12.013</c:v>
                </c:pt>
                <c:pt idx="20983">
                  <c:v>12.013</c:v>
                </c:pt>
                <c:pt idx="20984">
                  <c:v>12.013</c:v>
                </c:pt>
                <c:pt idx="20985">
                  <c:v>12.013</c:v>
                </c:pt>
                <c:pt idx="20986">
                  <c:v>12.11</c:v>
                </c:pt>
                <c:pt idx="20987">
                  <c:v>12.11</c:v>
                </c:pt>
                <c:pt idx="20988">
                  <c:v>12.11</c:v>
                </c:pt>
                <c:pt idx="20989">
                  <c:v>12.11</c:v>
                </c:pt>
                <c:pt idx="20990">
                  <c:v>12.11</c:v>
                </c:pt>
                <c:pt idx="20991">
                  <c:v>12.11</c:v>
                </c:pt>
                <c:pt idx="20992">
                  <c:v>12.013</c:v>
                </c:pt>
                <c:pt idx="20993">
                  <c:v>12.013</c:v>
                </c:pt>
                <c:pt idx="20994">
                  <c:v>12.013</c:v>
                </c:pt>
                <c:pt idx="20995">
                  <c:v>12.013</c:v>
                </c:pt>
                <c:pt idx="20996">
                  <c:v>12.11</c:v>
                </c:pt>
                <c:pt idx="20997">
                  <c:v>12.013</c:v>
                </c:pt>
                <c:pt idx="20998">
                  <c:v>12.013</c:v>
                </c:pt>
                <c:pt idx="20999">
                  <c:v>12.013</c:v>
                </c:pt>
                <c:pt idx="21000">
                  <c:v>12.013</c:v>
                </c:pt>
                <c:pt idx="21001">
                  <c:v>11.916</c:v>
                </c:pt>
                <c:pt idx="21002">
                  <c:v>11.916</c:v>
                </c:pt>
                <c:pt idx="21003">
                  <c:v>11.819000000000001</c:v>
                </c:pt>
                <c:pt idx="21004">
                  <c:v>11.819000000000001</c:v>
                </c:pt>
                <c:pt idx="21005">
                  <c:v>11.722</c:v>
                </c:pt>
                <c:pt idx="21006">
                  <c:v>11.722</c:v>
                </c:pt>
                <c:pt idx="21007">
                  <c:v>11.625</c:v>
                </c:pt>
                <c:pt idx="21008">
                  <c:v>11.625</c:v>
                </c:pt>
                <c:pt idx="21009">
                  <c:v>11.625</c:v>
                </c:pt>
                <c:pt idx="21010">
                  <c:v>11.625</c:v>
                </c:pt>
                <c:pt idx="21011">
                  <c:v>11.625</c:v>
                </c:pt>
                <c:pt idx="21012">
                  <c:v>11.528</c:v>
                </c:pt>
                <c:pt idx="21013">
                  <c:v>11.528</c:v>
                </c:pt>
                <c:pt idx="21014">
                  <c:v>11.528</c:v>
                </c:pt>
                <c:pt idx="21015">
                  <c:v>11.528</c:v>
                </c:pt>
                <c:pt idx="21016">
                  <c:v>11.528</c:v>
                </c:pt>
                <c:pt idx="21017">
                  <c:v>11.528</c:v>
                </c:pt>
                <c:pt idx="21018">
                  <c:v>11.430999999999999</c:v>
                </c:pt>
                <c:pt idx="21019">
                  <c:v>11.430999999999999</c:v>
                </c:pt>
                <c:pt idx="21020">
                  <c:v>11.334</c:v>
                </c:pt>
                <c:pt idx="21021">
                  <c:v>11.334</c:v>
                </c:pt>
                <c:pt idx="21022">
                  <c:v>11.334</c:v>
                </c:pt>
                <c:pt idx="21023">
                  <c:v>11.334</c:v>
                </c:pt>
                <c:pt idx="21024">
                  <c:v>11.334</c:v>
                </c:pt>
                <c:pt idx="21025">
                  <c:v>11.334</c:v>
                </c:pt>
                <c:pt idx="21026">
                  <c:v>11.334</c:v>
                </c:pt>
                <c:pt idx="21027">
                  <c:v>11.236000000000001</c:v>
                </c:pt>
                <c:pt idx="21028">
                  <c:v>11.236000000000001</c:v>
                </c:pt>
                <c:pt idx="21029">
                  <c:v>11.236000000000001</c:v>
                </c:pt>
                <c:pt idx="21030">
                  <c:v>11.236000000000001</c:v>
                </c:pt>
                <c:pt idx="21031">
                  <c:v>11.236000000000001</c:v>
                </c:pt>
                <c:pt idx="21032">
                  <c:v>11.236000000000001</c:v>
                </c:pt>
                <c:pt idx="21033">
                  <c:v>11.236000000000001</c:v>
                </c:pt>
                <c:pt idx="21034">
                  <c:v>11.236000000000001</c:v>
                </c:pt>
                <c:pt idx="21035">
                  <c:v>11.236000000000001</c:v>
                </c:pt>
                <c:pt idx="21036">
                  <c:v>11.236000000000001</c:v>
                </c:pt>
                <c:pt idx="21037">
                  <c:v>11.236000000000001</c:v>
                </c:pt>
                <c:pt idx="21038">
                  <c:v>11.138999999999999</c:v>
                </c:pt>
                <c:pt idx="21039">
                  <c:v>11.138999999999999</c:v>
                </c:pt>
                <c:pt idx="21040">
                  <c:v>11.138999999999999</c:v>
                </c:pt>
                <c:pt idx="21041">
                  <c:v>11.138999999999999</c:v>
                </c:pt>
                <c:pt idx="21042">
                  <c:v>11.138999999999999</c:v>
                </c:pt>
                <c:pt idx="21043">
                  <c:v>11.138999999999999</c:v>
                </c:pt>
                <c:pt idx="21044">
                  <c:v>11.138999999999999</c:v>
                </c:pt>
                <c:pt idx="21045">
                  <c:v>11.138999999999999</c:v>
                </c:pt>
                <c:pt idx="21046">
                  <c:v>11.041</c:v>
                </c:pt>
                <c:pt idx="21047">
                  <c:v>11.041</c:v>
                </c:pt>
                <c:pt idx="21048">
                  <c:v>11.041</c:v>
                </c:pt>
                <c:pt idx="21049">
                  <c:v>11.041</c:v>
                </c:pt>
                <c:pt idx="21050">
                  <c:v>11.041</c:v>
                </c:pt>
                <c:pt idx="21051">
                  <c:v>11.041</c:v>
                </c:pt>
                <c:pt idx="21052">
                  <c:v>11.041</c:v>
                </c:pt>
                <c:pt idx="21053">
                  <c:v>11.041</c:v>
                </c:pt>
                <c:pt idx="21054">
                  <c:v>11.041</c:v>
                </c:pt>
                <c:pt idx="21055">
                  <c:v>11.041</c:v>
                </c:pt>
                <c:pt idx="21056">
                  <c:v>11.041</c:v>
                </c:pt>
                <c:pt idx="21057">
                  <c:v>11.041</c:v>
                </c:pt>
                <c:pt idx="21058">
                  <c:v>11.041</c:v>
                </c:pt>
                <c:pt idx="21059">
                  <c:v>11.041</c:v>
                </c:pt>
                <c:pt idx="21060">
                  <c:v>11.138999999999999</c:v>
                </c:pt>
                <c:pt idx="21061">
                  <c:v>11.138999999999999</c:v>
                </c:pt>
                <c:pt idx="21062">
                  <c:v>11.138999999999999</c:v>
                </c:pt>
                <c:pt idx="21063">
                  <c:v>11.236000000000001</c:v>
                </c:pt>
                <c:pt idx="21064">
                  <c:v>11.334</c:v>
                </c:pt>
                <c:pt idx="21065">
                  <c:v>11.430999999999999</c:v>
                </c:pt>
                <c:pt idx="21066">
                  <c:v>11.528</c:v>
                </c:pt>
                <c:pt idx="21067">
                  <c:v>11.528</c:v>
                </c:pt>
                <c:pt idx="21068">
                  <c:v>11.625</c:v>
                </c:pt>
                <c:pt idx="21069">
                  <c:v>11.722</c:v>
                </c:pt>
                <c:pt idx="21070">
                  <c:v>11.722</c:v>
                </c:pt>
                <c:pt idx="21071">
                  <c:v>11.819000000000001</c:v>
                </c:pt>
                <c:pt idx="21072">
                  <c:v>11.819000000000001</c:v>
                </c:pt>
                <c:pt idx="21073">
                  <c:v>11.916</c:v>
                </c:pt>
                <c:pt idx="21074">
                  <c:v>11.916</c:v>
                </c:pt>
                <c:pt idx="21075">
                  <c:v>11.916</c:v>
                </c:pt>
                <c:pt idx="21076">
                  <c:v>12.013</c:v>
                </c:pt>
                <c:pt idx="21077">
                  <c:v>12.013</c:v>
                </c:pt>
                <c:pt idx="21078">
                  <c:v>12.013</c:v>
                </c:pt>
                <c:pt idx="21079">
                  <c:v>12.11</c:v>
                </c:pt>
                <c:pt idx="21080">
                  <c:v>12.11</c:v>
                </c:pt>
                <c:pt idx="21081">
                  <c:v>12.11</c:v>
                </c:pt>
                <c:pt idx="21082">
                  <c:v>12.11</c:v>
                </c:pt>
                <c:pt idx="21083">
                  <c:v>12.11</c:v>
                </c:pt>
                <c:pt idx="21084">
                  <c:v>12.11</c:v>
                </c:pt>
                <c:pt idx="21085">
                  <c:v>12.207000000000001</c:v>
                </c:pt>
                <c:pt idx="21086">
                  <c:v>12.207000000000001</c:v>
                </c:pt>
                <c:pt idx="21087">
                  <c:v>12.207000000000001</c:v>
                </c:pt>
                <c:pt idx="21088">
                  <c:v>12.11</c:v>
                </c:pt>
                <c:pt idx="21089">
                  <c:v>12.11</c:v>
                </c:pt>
                <c:pt idx="21090">
                  <c:v>12.11</c:v>
                </c:pt>
                <c:pt idx="21091">
                  <c:v>12.013</c:v>
                </c:pt>
                <c:pt idx="21092">
                  <c:v>12.013</c:v>
                </c:pt>
                <c:pt idx="21093">
                  <c:v>12.013</c:v>
                </c:pt>
                <c:pt idx="21094">
                  <c:v>12.013</c:v>
                </c:pt>
                <c:pt idx="21095">
                  <c:v>12.013</c:v>
                </c:pt>
                <c:pt idx="21096">
                  <c:v>12.013</c:v>
                </c:pt>
                <c:pt idx="21097">
                  <c:v>11.916</c:v>
                </c:pt>
                <c:pt idx="21098">
                  <c:v>12.013</c:v>
                </c:pt>
                <c:pt idx="21099">
                  <c:v>12.013</c:v>
                </c:pt>
                <c:pt idx="21100">
                  <c:v>11.916</c:v>
                </c:pt>
                <c:pt idx="21101">
                  <c:v>11.819000000000001</c:v>
                </c:pt>
                <c:pt idx="21102">
                  <c:v>11.722</c:v>
                </c:pt>
                <c:pt idx="21103">
                  <c:v>11.722</c:v>
                </c:pt>
                <c:pt idx="21104">
                  <c:v>11.722</c:v>
                </c:pt>
                <c:pt idx="21105">
                  <c:v>11.722</c:v>
                </c:pt>
                <c:pt idx="21106">
                  <c:v>11.625</c:v>
                </c:pt>
                <c:pt idx="21107">
                  <c:v>11.625</c:v>
                </c:pt>
                <c:pt idx="21108">
                  <c:v>11.625</c:v>
                </c:pt>
                <c:pt idx="21109">
                  <c:v>11.528</c:v>
                </c:pt>
                <c:pt idx="21110">
                  <c:v>11.528</c:v>
                </c:pt>
                <c:pt idx="21111">
                  <c:v>11.528</c:v>
                </c:pt>
                <c:pt idx="21112">
                  <c:v>11.430999999999999</c:v>
                </c:pt>
                <c:pt idx="21113">
                  <c:v>11.528</c:v>
                </c:pt>
                <c:pt idx="21114">
                  <c:v>11.528</c:v>
                </c:pt>
                <c:pt idx="21115">
                  <c:v>11.430999999999999</c:v>
                </c:pt>
                <c:pt idx="21116">
                  <c:v>11.430999999999999</c:v>
                </c:pt>
                <c:pt idx="21117">
                  <c:v>11.430999999999999</c:v>
                </c:pt>
                <c:pt idx="21118">
                  <c:v>11.334</c:v>
                </c:pt>
                <c:pt idx="21119">
                  <c:v>11.334</c:v>
                </c:pt>
                <c:pt idx="21120">
                  <c:v>11.334</c:v>
                </c:pt>
                <c:pt idx="21121">
                  <c:v>11.334</c:v>
                </c:pt>
                <c:pt idx="21122">
                  <c:v>11.334</c:v>
                </c:pt>
                <c:pt idx="21123">
                  <c:v>11.236000000000001</c:v>
                </c:pt>
                <c:pt idx="21124">
                  <c:v>11.236000000000001</c:v>
                </c:pt>
                <c:pt idx="21125">
                  <c:v>11.236000000000001</c:v>
                </c:pt>
                <c:pt idx="21126">
                  <c:v>11.236000000000001</c:v>
                </c:pt>
                <c:pt idx="21127">
                  <c:v>11.236000000000001</c:v>
                </c:pt>
                <c:pt idx="21128">
                  <c:v>11.236000000000001</c:v>
                </c:pt>
                <c:pt idx="21129">
                  <c:v>11.236000000000001</c:v>
                </c:pt>
                <c:pt idx="21130">
                  <c:v>11.236000000000001</c:v>
                </c:pt>
                <c:pt idx="21131">
                  <c:v>11.236000000000001</c:v>
                </c:pt>
                <c:pt idx="21132">
                  <c:v>11.236000000000001</c:v>
                </c:pt>
                <c:pt idx="21133">
                  <c:v>11.236000000000001</c:v>
                </c:pt>
                <c:pt idx="21134">
                  <c:v>11.138999999999999</c:v>
                </c:pt>
                <c:pt idx="21135">
                  <c:v>11.236000000000001</c:v>
                </c:pt>
                <c:pt idx="21136">
                  <c:v>11.138999999999999</c:v>
                </c:pt>
                <c:pt idx="21137">
                  <c:v>11.138999999999999</c:v>
                </c:pt>
                <c:pt idx="21138">
                  <c:v>11.138999999999999</c:v>
                </c:pt>
                <c:pt idx="21139">
                  <c:v>11.138999999999999</c:v>
                </c:pt>
                <c:pt idx="21140">
                  <c:v>11.138999999999999</c:v>
                </c:pt>
                <c:pt idx="21141">
                  <c:v>11.138999999999999</c:v>
                </c:pt>
                <c:pt idx="21142">
                  <c:v>11.138999999999999</c:v>
                </c:pt>
                <c:pt idx="21143">
                  <c:v>11.138999999999999</c:v>
                </c:pt>
                <c:pt idx="21144">
                  <c:v>11.138999999999999</c:v>
                </c:pt>
                <c:pt idx="21145">
                  <c:v>11.138999999999999</c:v>
                </c:pt>
                <c:pt idx="21146">
                  <c:v>11.138999999999999</c:v>
                </c:pt>
                <c:pt idx="21147">
                  <c:v>11.138999999999999</c:v>
                </c:pt>
                <c:pt idx="21148">
                  <c:v>11.138999999999999</c:v>
                </c:pt>
                <c:pt idx="21149">
                  <c:v>11.138999999999999</c:v>
                </c:pt>
                <c:pt idx="21150">
                  <c:v>11.138999999999999</c:v>
                </c:pt>
                <c:pt idx="21151">
                  <c:v>11.138999999999999</c:v>
                </c:pt>
                <c:pt idx="21152">
                  <c:v>11.138999999999999</c:v>
                </c:pt>
                <c:pt idx="21153">
                  <c:v>11.138999999999999</c:v>
                </c:pt>
                <c:pt idx="21154">
                  <c:v>11.138999999999999</c:v>
                </c:pt>
                <c:pt idx="21155">
                  <c:v>11.138999999999999</c:v>
                </c:pt>
                <c:pt idx="21156">
                  <c:v>11.138999999999999</c:v>
                </c:pt>
                <c:pt idx="21157">
                  <c:v>11.138999999999999</c:v>
                </c:pt>
                <c:pt idx="21158">
                  <c:v>11.236000000000001</c:v>
                </c:pt>
                <c:pt idx="21159">
                  <c:v>11.236000000000001</c:v>
                </c:pt>
                <c:pt idx="21160">
                  <c:v>11.334</c:v>
                </c:pt>
                <c:pt idx="21161">
                  <c:v>11.430999999999999</c:v>
                </c:pt>
                <c:pt idx="21162">
                  <c:v>11.430999999999999</c:v>
                </c:pt>
                <c:pt idx="21163">
                  <c:v>11.528</c:v>
                </c:pt>
                <c:pt idx="21164">
                  <c:v>11.625</c:v>
                </c:pt>
                <c:pt idx="21165">
                  <c:v>11.722</c:v>
                </c:pt>
                <c:pt idx="21166">
                  <c:v>11.722</c:v>
                </c:pt>
                <c:pt idx="21167">
                  <c:v>11.819000000000001</c:v>
                </c:pt>
                <c:pt idx="21168">
                  <c:v>11.819000000000001</c:v>
                </c:pt>
                <c:pt idx="21169">
                  <c:v>11.916</c:v>
                </c:pt>
                <c:pt idx="21170">
                  <c:v>11.916</c:v>
                </c:pt>
                <c:pt idx="21171">
                  <c:v>12.013</c:v>
                </c:pt>
                <c:pt idx="21172">
                  <c:v>12.013</c:v>
                </c:pt>
                <c:pt idx="21173">
                  <c:v>12.11</c:v>
                </c:pt>
                <c:pt idx="21174">
                  <c:v>12.11</c:v>
                </c:pt>
                <c:pt idx="21175">
                  <c:v>12.207000000000001</c:v>
                </c:pt>
                <c:pt idx="21176">
                  <c:v>12.207000000000001</c:v>
                </c:pt>
                <c:pt idx="21177">
                  <c:v>12.207000000000001</c:v>
                </c:pt>
                <c:pt idx="21178">
                  <c:v>12.207000000000001</c:v>
                </c:pt>
                <c:pt idx="21179">
                  <c:v>12.207000000000001</c:v>
                </c:pt>
                <c:pt idx="21180">
                  <c:v>12.207000000000001</c:v>
                </c:pt>
                <c:pt idx="21181">
                  <c:v>12.304</c:v>
                </c:pt>
                <c:pt idx="21182">
                  <c:v>12.304</c:v>
                </c:pt>
                <c:pt idx="21183">
                  <c:v>12.304</c:v>
                </c:pt>
                <c:pt idx="21184">
                  <c:v>12.207000000000001</c:v>
                </c:pt>
                <c:pt idx="21185">
                  <c:v>12.207000000000001</c:v>
                </c:pt>
                <c:pt idx="21186">
                  <c:v>12.207000000000001</c:v>
                </c:pt>
                <c:pt idx="21187">
                  <c:v>12.207000000000001</c:v>
                </c:pt>
                <c:pt idx="21188">
                  <c:v>12.207000000000001</c:v>
                </c:pt>
                <c:pt idx="21189">
                  <c:v>12.207000000000001</c:v>
                </c:pt>
                <c:pt idx="21190">
                  <c:v>12.207000000000001</c:v>
                </c:pt>
                <c:pt idx="21191">
                  <c:v>12.207000000000001</c:v>
                </c:pt>
                <c:pt idx="21192">
                  <c:v>12.11</c:v>
                </c:pt>
                <c:pt idx="21193">
                  <c:v>12.11</c:v>
                </c:pt>
                <c:pt idx="21194">
                  <c:v>12.11</c:v>
                </c:pt>
                <c:pt idx="21195">
                  <c:v>12.013</c:v>
                </c:pt>
                <c:pt idx="21196">
                  <c:v>12.013</c:v>
                </c:pt>
                <c:pt idx="21197">
                  <c:v>11.916</c:v>
                </c:pt>
                <c:pt idx="21198">
                  <c:v>11.916</c:v>
                </c:pt>
                <c:pt idx="21199">
                  <c:v>11.819000000000001</c:v>
                </c:pt>
                <c:pt idx="21200">
                  <c:v>11.819000000000001</c:v>
                </c:pt>
                <c:pt idx="21201">
                  <c:v>11.819000000000001</c:v>
                </c:pt>
                <c:pt idx="21202">
                  <c:v>11.722</c:v>
                </c:pt>
                <c:pt idx="21203">
                  <c:v>11.722</c:v>
                </c:pt>
                <c:pt idx="21204">
                  <c:v>11.722</c:v>
                </c:pt>
                <c:pt idx="21205">
                  <c:v>11.722</c:v>
                </c:pt>
                <c:pt idx="21206">
                  <c:v>11.819000000000001</c:v>
                </c:pt>
                <c:pt idx="21207">
                  <c:v>12.013</c:v>
                </c:pt>
                <c:pt idx="21208">
                  <c:v>11.916</c:v>
                </c:pt>
                <c:pt idx="21209">
                  <c:v>11.916</c:v>
                </c:pt>
                <c:pt idx="21210">
                  <c:v>11.819000000000001</c:v>
                </c:pt>
                <c:pt idx="21211">
                  <c:v>11.722</c:v>
                </c:pt>
                <c:pt idx="21212">
                  <c:v>11.625</c:v>
                </c:pt>
                <c:pt idx="21213">
                  <c:v>11.625</c:v>
                </c:pt>
                <c:pt idx="21214">
                  <c:v>11.528</c:v>
                </c:pt>
                <c:pt idx="21215">
                  <c:v>11.528</c:v>
                </c:pt>
                <c:pt idx="21216">
                  <c:v>11.528</c:v>
                </c:pt>
                <c:pt idx="21217">
                  <c:v>11.528</c:v>
                </c:pt>
                <c:pt idx="21218">
                  <c:v>11.430999999999999</c:v>
                </c:pt>
                <c:pt idx="21219">
                  <c:v>11.430999999999999</c:v>
                </c:pt>
                <c:pt idx="21220">
                  <c:v>11.334</c:v>
                </c:pt>
                <c:pt idx="21221">
                  <c:v>11.334</c:v>
                </c:pt>
                <c:pt idx="21222">
                  <c:v>11.334</c:v>
                </c:pt>
                <c:pt idx="21223">
                  <c:v>11.334</c:v>
                </c:pt>
                <c:pt idx="21224">
                  <c:v>11.334</c:v>
                </c:pt>
                <c:pt idx="21225">
                  <c:v>11.334</c:v>
                </c:pt>
                <c:pt idx="21226">
                  <c:v>11.334</c:v>
                </c:pt>
                <c:pt idx="21227">
                  <c:v>11.334</c:v>
                </c:pt>
                <c:pt idx="21228">
                  <c:v>11.334</c:v>
                </c:pt>
                <c:pt idx="21229">
                  <c:v>11.334</c:v>
                </c:pt>
                <c:pt idx="21230">
                  <c:v>11.334</c:v>
                </c:pt>
                <c:pt idx="21231">
                  <c:v>11.334</c:v>
                </c:pt>
                <c:pt idx="21232">
                  <c:v>11.334</c:v>
                </c:pt>
                <c:pt idx="21233">
                  <c:v>11.334</c:v>
                </c:pt>
                <c:pt idx="21234">
                  <c:v>11.236000000000001</c:v>
                </c:pt>
                <c:pt idx="21235">
                  <c:v>11.236000000000001</c:v>
                </c:pt>
                <c:pt idx="21236">
                  <c:v>11.236000000000001</c:v>
                </c:pt>
                <c:pt idx="21237">
                  <c:v>11.236000000000001</c:v>
                </c:pt>
                <c:pt idx="21238">
                  <c:v>11.236000000000001</c:v>
                </c:pt>
                <c:pt idx="21239">
                  <c:v>11.236000000000001</c:v>
                </c:pt>
                <c:pt idx="21240">
                  <c:v>11.236000000000001</c:v>
                </c:pt>
                <c:pt idx="21241">
                  <c:v>11.236000000000001</c:v>
                </c:pt>
                <c:pt idx="21242">
                  <c:v>11.236000000000001</c:v>
                </c:pt>
                <c:pt idx="21243">
                  <c:v>11.236000000000001</c:v>
                </c:pt>
                <c:pt idx="21244">
                  <c:v>11.236000000000001</c:v>
                </c:pt>
                <c:pt idx="21245">
                  <c:v>11.236000000000001</c:v>
                </c:pt>
                <c:pt idx="21246">
                  <c:v>11.236000000000001</c:v>
                </c:pt>
                <c:pt idx="21247">
                  <c:v>11.236000000000001</c:v>
                </c:pt>
                <c:pt idx="21248">
                  <c:v>11.236000000000001</c:v>
                </c:pt>
                <c:pt idx="21249">
                  <c:v>11.236000000000001</c:v>
                </c:pt>
                <c:pt idx="21250">
                  <c:v>11.236000000000001</c:v>
                </c:pt>
                <c:pt idx="21251">
                  <c:v>11.236000000000001</c:v>
                </c:pt>
                <c:pt idx="21252">
                  <c:v>11.236000000000001</c:v>
                </c:pt>
                <c:pt idx="21253">
                  <c:v>11.236000000000001</c:v>
                </c:pt>
                <c:pt idx="21254">
                  <c:v>11.334</c:v>
                </c:pt>
                <c:pt idx="21255">
                  <c:v>11.334</c:v>
                </c:pt>
                <c:pt idx="21256">
                  <c:v>11.430999999999999</c:v>
                </c:pt>
                <c:pt idx="21257">
                  <c:v>11.528</c:v>
                </c:pt>
                <c:pt idx="21258">
                  <c:v>11.625</c:v>
                </c:pt>
                <c:pt idx="21259">
                  <c:v>11.722</c:v>
                </c:pt>
                <c:pt idx="21260">
                  <c:v>11.722</c:v>
                </c:pt>
                <c:pt idx="21261">
                  <c:v>11.819000000000001</c:v>
                </c:pt>
                <c:pt idx="21262">
                  <c:v>11.819000000000001</c:v>
                </c:pt>
                <c:pt idx="21263">
                  <c:v>11.916</c:v>
                </c:pt>
                <c:pt idx="21264">
                  <c:v>11.916</c:v>
                </c:pt>
                <c:pt idx="21265">
                  <c:v>11.916</c:v>
                </c:pt>
                <c:pt idx="21266">
                  <c:v>11.916</c:v>
                </c:pt>
                <c:pt idx="21267">
                  <c:v>12.013</c:v>
                </c:pt>
                <c:pt idx="21268">
                  <c:v>12.207000000000001</c:v>
                </c:pt>
                <c:pt idx="21269">
                  <c:v>12.304</c:v>
                </c:pt>
                <c:pt idx="21270">
                  <c:v>12.304</c:v>
                </c:pt>
                <c:pt idx="21271">
                  <c:v>12.304</c:v>
                </c:pt>
                <c:pt idx="21272">
                  <c:v>12.207000000000001</c:v>
                </c:pt>
                <c:pt idx="21273">
                  <c:v>12.207000000000001</c:v>
                </c:pt>
                <c:pt idx="21274">
                  <c:v>12.207000000000001</c:v>
                </c:pt>
                <c:pt idx="21275">
                  <c:v>12.207000000000001</c:v>
                </c:pt>
                <c:pt idx="21276">
                  <c:v>12.207000000000001</c:v>
                </c:pt>
                <c:pt idx="21277">
                  <c:v>12.11</c:v>
                </c:pt>
                <c:pt idx="21278">
                  <c:v>12.11</c:v>
                </c:pt>
                <c:pt idx="21279">
                  <c:v>12.11</c:v>
                </c:pt>
                <c:pt idx="21280">
                  <c:v>12.11</c:v>
                </c:pt>
                <c:pt idx="21281">
                  <c:v>12.013</c:v>
                </c:pt>
                <c:pt idx="21282">
                  <c:v>12.11</c:v>
                </c:pt>
                <c:pt idx="21283">
                  <c:v>12.207000000000001</c:v>
                </c:pt>
                <c:pt idx="21284">
                  <c:v>12.207000000000001</c:v>
                </c:pt>
                <c:pt idx="21285">
                  <c:v>12.11</c:v>
                </c:pt>
                <c:pt idx="21286">
                  <c:v>12.11</c:v>
                </c:pt>
                <c:pt idx="21287">
                  <c:v>12.11</c:v>
                </c:pt>
                <c:pt idx="21288">
                  <c:v>12.11</c:v>
                </c:pt>
                <c:pt idx="21289">
                  <c:v>12.11</c:v>
                </c:pt>
                <c:pt idx="21290">
                  <c:v>12.11</c:v>
                </c:pt>
                <c:pt idx="21291">
                  <c:v>12.013</c:v>
                </c:pt>
                <c:pt idx="21292">
                  <c:v>12.013</c:v>
                </c:pt>
                <c:pt idx="21293">
                  <c:v>11.916</c:v>
                </c:pt>
                <c:pt idx="21294">
                  <c:v>11.916</c:v>
                </c:pt>
                <c:pt idx="21295">
                  <c:v>11.819000000000001</c:v>
                </c:pt>
                <c:pt idx="21296">
                  <c:v>11.819000000000001</c:v>
                </c:pt>
                <c:pt idx="21297">
                  <c:v>11.819000000000001</c:v>
                </c:pt>
                <c:pt idx="21298">
                  <c:v>11.819000000000001</c:v>
                </c:pt>
                <c:pt idx="21299">
                  <c:v>11.916</c:v>
                </c:pt>
                <c:pt idx="21300">
                  <c:v>11.916</c:v>
                </c:pt>
                <c:pt idx="21301">
                  <c:v>11.916</c:v>
                </c:pt>
                <c:pt idx="21302">
                  <c:v>11.819000000000001</c:v>
                </c:pt>
                <c:pt idx="21303">
                  <c:v>11.722</c:v>
                </c:pt>
                <c:pt idx="21304">
                  <c:v>11.722</c:v>
                </c:pt>
                <c:pt idx="21305">
                  <c:v>11.722</c:v>
                </c:pt>
                <c:pt idx="21306">
                  <c:v>11.625</c:v>
                </c:pt>
                <c:pt idx="21307">
                  <c:v>11.625</c:v>
                </c:pt>
                <c:pt idx="21308">
                  <c:v>11.625</c:v>
                </c:pt>
                <c:pt idx="21309">
                  <c:v>11.528</c:v>
                </c:pt>
                <c:pt idx="21310">
                  <c:v>11.430999999999999</c:v>
                </c:pt>
                <c:pt idx="21311">
                  <c:v>11.430999999999999</c:v>
                </c:pt>
                <c:pt idx="21312">
                  <c:v>11.430999999999999</c:v>
                </c:pt>
                <c:pt idx="21313">
                  <c:v>11.430999999999999</c:v>
                </c:pt>
                <c:pt idx="21314">
                  <c:v>11.430999999999999</c:v>
                </c:pt>
                <c:pt idx="21315">
                  <c:v>11.430999999999999</c:v>
                </c:pt>
                <c:pt idx="21316">
                  <c:v>11.430999999999999</c:v>
                </c:pt>
                <c:pt idx="21317">
                  <c:v>11.430999999999999</c:v>
                </c:pt>
                <c:pt idx="21318">
                  <c:v>11.430999999999999</c:v>
                </c:pt>
                <c:pt idx="21319">
                  <c:v>11.430999999999999</c:v>
                </c:pt>
                <c:pt idx="21320">
                  <c:v>11.430999999999999</c:v>
                </c:pt>
                <c:pt idx="21321">
                  <c:v>11.334</c:v>
                </c:pt>
                <c:pt idx="21322">
                  <c:v>11.334</c:v>
                </c:pt>
                <c:pt idx="21323">
                  <c:v>11.334</c:v>
                </c:pt>
                <c:pt idx="21324">
                  <c:v>11.334</c:v>
                </c:pt>
                <c:pt idx="21325">
                  <c:v>11.334</c:v>
                </c:pt>
                <c:pt idx="21326">
                  <c:v>11.334</c:v>
                </c:pt>
                <c:pt idx="21327">
                  <c:v>11.334</c:v>
                </c:pt>
                <c:pt idx="21328">
                  <c:v>11.334</c:v>
                </c:pt>
                <c:pt idx="21329">
                  <c:v>11.334</c:v>
                </c:pt>
                <c:pt idx="21330">
                  <c:v>11.334</c:v>
                </c:pt>
                <c:pt idx="21331">
                  <c:v>11.334</c:v>
                </c:pt>
                <c:pt idx="21332">
                  <c:v>11.334</c:v>
                </c:pt>
                <c:pt idx="21333">
                  <c:v>11.334</c:v>
                </c:pt>
                <c:pt idx="21334">
                  <c:v>11.334</c:v>
                </c:pt>
                <c:pt idx="21335">
                  <c:v>11.334</c:v>
                </c:pt>
                <c:pt idx="21336">
                  <c:v>11.334</c:v>
                </c:pt>
                <c:pt idx="21337">
                  <c:v>11.334</c:v>
                </c:pt>
                <c:pt idx="21338">
                  <c:v>11.334</c:v>
                </c:pt>
                <c:pt idx="21339">
                  <c:v>11.334</c:v>
                </c:pt>
                <c:pt idx="21340">
                  <c:v>11.334</c:v>
                </c:pt>
                <c:pt idx="21341">
                  <c:v>11.334</c:v>
                </c:pt>
                <c:pt idx="21342">
                  <c:v>11.334</c:v>
                </c:pt>
                <c:pt idx="21343">
                  <c:v>11.334</c:v>
                </c:pt>
                <c:pt idx="21344">
                  <c:v>11.334</c:v>
                </c:pt>
                <c:pt idx="21345">
                  <c:v>11.334</c:v>
                </c:pt>
                <c:pt idx="21346">
                  <c:v>11.334</c:v>
                </c:pt>
                <c:pt idx="21347">
                  <c:v>11.334</c:v>
                </c:pt>
                <c:pt idx="21348">
                  <c:v>11.334</c:v>
                </c:pt>
                <c:pt idx="21349">
                  <c:v>11.430999999999999</c:v>
                </c:pt>
                <c:pt idx="21350">
                  <c:v>11.430999999999999</c:v>
                </c:pt>
                <c:pt idx="21351">
                  <c:v>11.430999999999999</c:v>
                </c:pt>
                <c:pt idx="21352">
                  <c:v>11.528</c:v>
                </c:pt>
                <c:pt idx="21353">
                  <c:v>11.625</c:v>
                </c:pt>
                <c:pt idx="21354">
                  <c:v>11.722</c:v>
                </c:pt>
                <c:pt idx="21355">
                  <c:v>11.722</c:v>
                </c:pt>
                <c:pt idx="21356">
                  <c:v>11.819000000000001</c:v>
                </c:pt>
                <c:pt idx="21357">
                  <c:v>11.819000000000001</c:v>
                </c:pt>
                <c:pt idx="21358">
                  <c:v>11.916</c:v>
                </c:pt>
                <c:pt idx="21359">
                  <c:v>11.916</c:v>
                </c:pt>
                <c:pt idx="21360">
                  <c:v>11.916</c:v>
                </c:pt>
                <c:pt idx="21361">
                  <c:v>12.013</c:v>
                </c:pt>
                <c:pt idx="21362">
                  <c:v>12.013</c:v>
                </c:pt>
                <c:pt idx="21363">
                  <c:v>12.11</c:v>
                </c:pt>
                <c:pt idx="21364">
                  <c:v>12.11</c:v>
                </c:pt>
                <c:pt idx="21365">
                  <c:v>12.207000000000001</c:v>
                </c:pt>
                <c:pt idx="21366">
                  <c:v>12.207000000000001</c:v>
                </c:pt>
                <c:pt idx="21367">
                  <c:v>12.497</c:v>
                </c:pt>
                <c:pt idx="21368">
                  <c:v>12.69</c:v>
                </c:pt>
                <c:pt idx="21369">
                  <c:v>12.69</c:v>
                </c:pt>
                <c:pt idx="21370">
                  <c:v>12.593999999999999</c:v>
                </c:pt>
                <c:pt idx="21371">
                  <c:v>12.497</c:v>
                </c:pt>
                <c:pt idx="21372">
                  <c:v>12.593999999999999</c:v>
                </c:pt>
                <c:pt idx="21373">
                  <c:v>12.593999999999999</c:v>
                </c:pt>
                <c:pt idx="21374">
                  <c:v>12.497</c:v>
                </c:pt>
                <c:pt idx="21375">
                  <c:v>12.497</c:v>
                </c:pt>
                <c:pt idx="21376">
                  <c:v>12.401</c:v>
                </c:pt>
                <c:pt idx="21377">
                  <c:v>12.401</c:v>
                </c:pt>
                <c:pt idx="21378">
                  <c:v>12.401</c:v>
                </c:pt>
                <c:pt idx="21379">
                  <c:v>12.401</c:v>
                </c:pt>
                <c:pt idx="21380">
                  <c:v>12.401</c:v>
                </c:pt>
                <c:pt idx="21381">
                  <c:v>12.304</c:v>
                </c:pt>
                <c:pt idx="21382">
                  <c:v>12.304</c:v>
                </c:pt>
                <c:pt idx="21383">
                  <c:v>12.207000000000001</c:v>
                </c:pt>
                <c:pt idx="21384">
                  <c:v>12.11</c:v>
                </c:pt>
                <c:pt idx="21385">
                  <c:v>12.11</c:v>
                </c:pt>
                <c:pt idx="21386">
                  <c:v>12.11</c:v>
                </c:pt>
                <c:pt idx="21387">
                  <c:v>12.11</c:v>
                </c:pt>
                <c:pt idx="21388">
                  <c:v>12.11</c:v>
                </c:pt>
                <c:pt idx="21389">
                  <c:v>12.013</c:v>
                </c:pt>
                <c:pt idx="21390">
                  <c:v>12.11</c:v>
                </c:pt>
                <c:pt idx="21391">
                  <c:v>12.013</c:v>
                </c:pt>
                <c:pt idx="21392">
                  <c:v>11.916</c:v>
                </c:pt>
                <c:pt idx="21393">
                  <c:v>11.916</c:v>
                </c:pt>
                <c:pt idx="21394">
                  <c:v>11.819000000000001</c:v>
                </c:pt>
                <c:pt idx="21395">
                  <c:v>11.722</c:v>
                </c:pt>
                <c:pt idx="21396">
                  <c:v>11.625</c:v>
                </c:pt>
                <c:pt idx="21397">
                  <c:v>11.625</c:v>
                </c:pt>
                <c:pt idx="21398">
                  <c:v>11.528</c:v>
                </c:pt>
                <c:pt idx="21399">
                  <c:v>11.528</c:v>
                </c:pt>
                <c:pt idx="21400">
                  <c:v>11.528</c:v>
                </c:pt>
                <c:pt idx="21401">
                  <c:v>11.528</c:v>
                </c:pt>
                <c:pt idx="21402">
                  <c:v>11.528</c:v>
                </c:pt>
                <c:pt idx="21403">
                  <c:v>11.528</c:v>
                </c:pt>
                <c:pt idx="21404">
                  <c:v>11.528</c:v>
                </c:pt>
                <c:pt idx="21405">
                  <c:v>11.430999999999999</c:v>
                </c:pt>
                <c:pt idx="21406">
                  <c:v>11.430999999999999</c:v>
                </c:pt>
                <c:pt idx="21407">
                  <c:v>11.430999999999999</c:v>
                </c:pt>
                <c:pt idx="21408">
                  <c:v>11.430999999999999</c:v>
                </c:pt>
                <c:pt idx="21409">
                  <c:v>11.430999999999999</c:v>
                </c:pt>
                <c:pt idx="21410">
                  <c:v>11.430999999999999</c:v>
                </c:pt>
                <c:pt idx="21411">
                  <c:v>11.430999999999999</c:v>
                </c:pt>
                <c:pt idx="21412">
                  <c:v>11.430999999999999</c:v>
                </c:pt>
                <c:pt idx="21413">
                  <c:v>11.430999999999999</c:v>
                </c:pt>
                <c:pt idx="21414">
                  <c:v>11.430999999999999</c:v>
                </c:pt>
                <c:pt idx="21415">
                  <c:v>11.430999999999999</c:v>
                </c:pt>
                <c:pt idx="21416">
                  <c:v>11.430999999999999</c:v>
                </c:pt>
                <c:pt idx="21417">
                  <c:v>11.334</c:v>
                </c:pt>
                <c:pt idx="21418">
                  <c:v>11.334</c:v>
                </c:pt>
                <c:pt idx="21419">
                  <c:v>11.334</c:v>
                </c:pt>
                <c:pt idx="21420">
                  <c:v>11.334</c:v>
                </c:pt>
                <c:pt idx="21421">
                  <c:v>11.334</c:v>
                </c:pt>
                <c:pt idx="21422">
                  <c:v>11.334</c:v>
                </c:pt>
                <c:pt idx="21423">
                  <c:v>11.334</c:v>
                </c:pt>
                <c:pt idx="21424">
                  <c:v>11.334</c:v>
                </c:pt>
                <c:pt idx="21425">
                  <c:v>11.334</c:v>
                </c:pt>
                <c:pt idx="21426">
                  <c:v>11.334</c:v>
                </c:pt>
                <c:pt idx="21427">
                  <c:v>11.334</c:v>
                </c:pt>
                <c:pt idx="21428">
                  <c:v>11.334</c:v>
                </c:pt>
                <c:pt idx="21429">
                  <c:v>11.334</c:v>
                </c:pt>
                <c:pt idx="21430">
                  <c:v>11.334</c:v>
                </c:pt>
                <c:pt idx="21431">
                  <c:v>11.334</c:v>
                </c:pt>
                <c:pt idx="21432">
                  <c:v>11.334</c:v>
                </c:pt>
                <c:pt idx="21433">
                  <c:v>11.334</c:v>
                </c:pt>
                <c:pt idx="21434">
                  <c:v>11.334</c:v>
                </c:pt>
                <c:pt idx="21435">
                  <c:v>11.334</c:v>
                </c:pt>
                <c:pt idx="21436">
                  <c:v>11.334</c:v>
                </c:pt>
                <c:pt idx="21437">
                  <c:v>11.334</c:v>
                </c:pt>
                <c:pt idx="21438">
                  <c:v>11.334</c:v>
                </c:pt>
                <c:pt idx="21439">
                  <c:v>11.334</c:v>
                </c:pt>
                <c:pt idx="21440">
                  <c:v>11.334</c:v>
                </c:pt>
                <c:pt idx="21441">
                  <c:v>11.334</c:v>
                </c:pt>
                <c:pt idx="21442">
                  <c:v>11.334</c:v>
                </c:pt>
                <c:pt idx="21443">
                  <c:v>11.334</c:v>
                </c:pt>
                <c:pt idx="21444">
                  <c:v>11.334</c:v>
                </c:pt>
                <c:pt idx="21445">
                  <c:v>11.334</c:v>
                </c:pt>
                <c:pt idx="21446">
                  <c:v>11.430999999999999</c:v>
                </c:pt>
                <c:pt idx="21447">
                  <c:v>11.430999999999999</c:v>
                </c:pt>
                <c:pt idx="21448">
                  <c:v>11.528</c:v>
                </c:pt>
                <c:pt idx="21449">
                  <c:v>11.625</c:v>
                </c:pt>
                <c:pt idx="21450">
                  <c:v>11.722</c:v>
                </c:pt>
                <c:pt idx="21451">
                  <c:v>11.722</c:v>
                </c:pt>
                <c:pt idx="21452">
                  <c:v>11.819000000000001</c:v>
                </c:pt>
                <c:pt idx="21453">
                  <c:v>11.819000000000001</c:v>
                </c:pt>
                <c:pt idx="21454">
                  <c:v>11.916</c:v>
                </c:pt>
                <c:pt idx="21455">
                  <c:v>11.916</c:v>
                </c:pt>
                <c:pt idx="21456">
                  <c:v>12.013</c:v>
                </c:pt>
                <c:pt idx="21457">
                  <c:v>12.11</c:v>
                </c:pt>
                <c:pt idx="21458">
                  <c:v>12.207000000000001</c:v>
                </c:pt>
                <c:pt idx="21459">
                  <c:v>12.304</c:v>
                </c:pt>
                <c:pt idx="21460">
                  <c:v>12.401</c:v>
                </c:pt>
                <c:pt idx="21461">
                  <c:v>12.497</c:v>
                </c:pt>
                <c:pt idx="21462">
                  <c:v>12.497</c:v>
                </c:pt>
                <c:pt idx="21463">
                  <c:v>12.497</c:v>
                </c:pt>
                <c:pt idx="21464">
                  <c:v>12.497</c:v>
                </c:pt>
                <c:pt idx="21465">
                  <c:v>12.497</c:v>
                </c:pt>
                <c:pt idx="21466">
                  <c:v>12.593999999999999</c:v>
                </c:pt>
                <c:pt idx="21467">
                  <c:v>12.593999999999999</c:v>
                </c:pt>
                <c:pt idx="21468">
                  <c:v>12.593999999999999</c:v>
                </c:pt>
                <c:pt idx="21469">
                  <c:v>12.497</c:v>
                </c:pt>
                <c:pt idx="21470">
                  <c:v>12.401</c:v>
                </c:pt>
                <c:pt idx="21471">
                  <c:v>12.497</c:v>
                </c:pt>
                <c:pt idx="21472">
                  <c:v>12.304</c:v>
                </c:pt>
                <c:pt idx="21473">
                  <c:v>12.207000000000001</c:v>
                </c:pt>
                <c:pt idx="21474">
                  <c:v>12.304</c:v>
                </c:pt>
                <c:pt idx="21475">
                  <c:v>12.207000000000001</c:v>
                </c:pt>
                <c:pt idx="21476">
                  <c:v>12.207000000000001</c:v>
                </c:pt>
                <c:pt idx="21477">
                  <c:v>12.207000000000001</c:v>
                </c:pt>
                <c:pt idx="21478">
                  <c:v>12.013</c:v>
                </c:pt>
                <c:pt idx="21479">
                  <c:v>12.013</c:v>
                </c:pt>
                <c:pt idx="21480">
                  <c:v>12.013</c:v>
                </c:pt>
                <c:pt idx="21481">
                  <c:v>12.11</c:v>
                </c:pt>
                <c:pt idx="21482">
                  <c:v>12.11</c:v>
                </c:pt>
                <c:pt idx="21483">
                  <c:v>12.013</c:v>
                </c:pt>
                <c:pt idx="21484">
                  <c:v>12.013</c:v>
                </c:pt>
                <c:pt idx="21485">
                  <c:v>11.916</c:v>
                </c:pt>
                <c:pt idx="21486">
                  <c:v>11.916</c:v>
                </c:pt>
                <c:pt idx="21487">
                  <c:v>11.916</c:v>
                </c:pt>
                <c:pt idx="21488">
                  <c:v>11.916</c:v>
                </c:pt>
                <c:pt idx="21489">
                  <c:v>11.819000000000001</c:v>
                </c:pt>
                <c:pt idx="21490">
                  <c:v>11.819000000000001</c:v>
                </c:pt>
                <c:pt idx="21491">
                  <c:v>11.819000000000001</c:v>
                </c:pt>
                <c:pt idx="21492">
                  <c:v>11.819000000000001</c:v>
                </c:pt>
                <c:pt idx="21493">
                  <c:v>11.819000000000001</c:v>
                </c:pt>
                <c:pt idx="21494">
                  <c:v>11.722</c:v>
                </c:pt>
                <c:pt idx="21495">
                  <c:v>11.722</c:v>
                </c:pt>
                <c:pt idx="21496">
                  <c:v>11.819000000000001</c:v>
                </c:pt>
                <c:pt idx="21497">
                  <c:v>11.722</c:v>
                </c:pt>
                <c:pt idx="21498">
                  <c:v>11.722</c:v>
                </c:pt>
                <c:pt idx="21499">
                  <c:v>11.722</c:v>
                </c:pt>
                <c:pt idx="21500">
                  <c:v>11.722</c:v>
                </c:pt>
                <c:pt idx="21501">
                  <c:v>11.722</c:v>
                </c:pt>
                <c:pt idx="21502">
                  <c:v>11.625</c:v>
                </c:pt>
                <c:pt idx="21503">
                  <c:v>11.625</c:v>
                </c:pt>
                <c:pt idx="21504">
                  <c:v>11.625</c:v>
                </c:pt>
                <c:pt idx="21505">
                  <c:v>11.625</c:v>
                </c:pt>
                <c:pt idx="21506">
                  <c:v>11.625</c:v>
                </c:pt>
                <c:pt idx="21507">
                  <c:v>11.528</c:v>
                </c:pt>
                <c:pt idx="21508">
                  <c:v>11.528</c:v>
                </c:pt>
                <c:pt idx="21509">
                  <c:v>11.528</c:v>
                </c:pt>
                <c:pt idx="21510">
                  <c:v>11.528</c:v>
                </c:pt>
                <c:pt idx="21511">
                  <c:v>11.528</c:v>
                </c:pt>
                <c:pt idx="21512">
                  <c:v>11.528</c:v>
                </c:pt>
                <c:pt idx="21513">
                  <c:v>11.528</c:v>
                </c:pt>
                <c:pt idx="21514">
                  <c:v>11.528</c:v>
                </c:pt>
                <c:pt idx="21515">
                  <c:v>11.528</c:v>
                </c:pt>
                <c:pt idx="21516">
                  <c:v>11.528</c:v>
                </c:pt>
                <c:pt idx="21517">
                  <c:v>11.430999999999999</c:v>
                </c:pt>
                <c:pt idx="21518">
                  <c:v>11.430999999999999</c:v>
                </c:pt>
                <c:pt idx="21519">
                  <c:v>11.430999999999999</c:v>
                </c:pt>
                <c:pt idx="21520">
                  <c:v>11.430999999999999</c:v>
                </c:pt>
                <c:pt idx="21521">
                  <c:v>11.430999999999999</c:v>
                </c:pt>
                <c:pt idx="21522">
                  <c:v>11.430999999999999</c:v>
                </c:pt>
                <c:pt idx="21523">
                  <c:v>11.430999999999999</c:v>
                </c:pt>
                <c:pt idx="21524">
                  <c:v>11.430999999999999</c:v>
                </c:pt>
                <c:pt idx="21525">
                  <c:v>11.430999999999999</c:v>
                </c:pt>
                <c:pt idx="21526">
                  <c:v>11.430999999999999</c:v>
                </c:pt>
                <c:pt idx="21527">
                  <c:v>11.430999999999999</c:v>
                </c:pt>
                <c:pt idx="21528">
                  <c:v>11.430999999999999</c:v>
                </c:pt>
                <c:pt idx="21529">
                  <c:v>11.334</c:v>
                </c:pt>
                <c:pt idx="21530">
                  <c:v>11.334</c:v>
                </c:pt>
                <c:pt idx="21531">
                  <c:v>11.334</c:v>
                </c:pt>
                <c:pt idx="21532">
                  <c:v>11.334</c:v>
                </c:pt>
                <c:pt idx="21533">
                  <c:v>11.334</c:v>
                </c:pt>
                <c:pt idx="21534">
                  <c:v>11.334</c:v>
                </c:pt>
                <c:pt idx="21535">
                  <c:v>11.334</c:v>
                </c:pt>
                <c:pt idx="21536">
                  <c:v>11.334</c:v>
                </c:pt>
                <c:pt idx="21537">
                  <c:v>11.334</c:v>
                </c:pt>
                <c:pt idx="21538">
                  <c:v>11.430999999999999</c:v>
                </c:pt>
                <c:pt idx="21539">
                  <c:v>11.430999999999999</c:v>
                </c:pt>
                <c:pt idx="21540">
                  <c:v>11.430999999999999</c:v>
                </c:pt>
                <c:pt idx="21541">
                  <c:v>11.430999999999999</c:v>
                </c:pt>
                <c:pt idx="21542">
                  <c:v>11.430999999999999</c:v>
                </c:pt>
                <c:pt idx="21543">
                  <c:v>11.528</c:v>
                </c:pt>
                <c:pt idx="21544">
                  <c:v>11.625</c:v>
                </c:pt>
                <c:pt idx="21545">
                  <c:v>11.625</c:v>
                </c:pt>
                <c:pt idx="21546">
                  <c:v>11.722</c:v>
                </c:pt>
                <c:pt idx="21547">
                  <c:v>11.722</c:v>
                </c:pt>
                <c:pt idx="21548">
                  <c:v>11.819000000000001</c:v>
                </c:pt>
                <c:pt idx="21549">
                  <c:v>11.916</c:v>
                </c:pt>
                <c:pt idx="21550">
                  <c:v>12.013</c:v>
                </c:pt>
                <c:pt idx="21551">
                  <c:v>12.013</c:v>
                </c:pt>
                <c:pt idx="21552">
                  <c:v>12.11</c:v>
                </c:pt>
                <c:pt idx="21553">
                  <c:v>12.11</c:v>
                </c:pt>
                <c:pt idx="21554">
                  <c:v>12.11</c:v>
                </c:pt>
                <c:pt idx="21555">
                  <c:v>12.207000000000001</c:v>
                </c:pt>
                <c:pt idx="21556">
                  <c:v>12.207000000000001</c:v>
                </c:pt>
                <c:pt idx="21557">
                  <c:v>12.207000000000001</c:v>
                </c:pt>
                <c:pt idx="21558">
                  <c:v>12.207000000000001</c:v>
                </c:pt>
                <c:pt idx="21559">
                  <c:v>12.304</c:v>
                </c:pt>
                <c:pt idx="21560">
                  <c:v>12.401</c:v>
                </c:pt>
                <c:pt idx="21561">
                  <c:v>12.593999999999999</c:v>
                </c:pt>
                <c:pt idx="21562">
                  <c:v>12.69</c:v>
                </c:pt>
                <c:pt idx="21563">
                  <c:v>12.69</c:v>
                </c:pt>
                <c:pt idx="21564">
                  <c:v>12.593999999999999</c:v>
                </c:pt>
                <c:pt idx="21565">
                  <c:v>12.497</c:v>
                </c:pt>
                <c:pt idx="21566">
                  <c:v>12.497</c:v>
                </c:pt>
                <c:pt idx="21567">
                  <c:v>12.497</c:v>
                </c:pt>
                <c:pt idx="21568">
                  <c:v>12.401</c:v>
                </c:pt>
                <c:pt idx="21569">
                  <c:v>12.401</c:v>
                </c:pt>
                <c:pt idx="21570">
                  <c:v>12.497</c:v>
                </c:pt>
                <c:pt idx="21571">
                  <c:v>12.497</c:v>
                </c:pt>
                <c:pt idx="21572">
                  <c:v>12.401</c:v>
                </c:pt>
                <c:pt idx="21573">
                  <c:v>12.304</c:v>
                </c:pt>
                <c:pt idx="21574">
                  <c:v>12.11</c:v>
                </c:pt>
                <c:pt idx="21575">
                  <c:v>12.11</c:v>
                </c:pt>
                <c:pt idx="21576">
                  <c:v>12.013</c:v>
                </c:pt>
                <c:pt idx="21577">
                  <c:v>12.11</c:v>
                </c:pt>
                <c:pt idx="21578">
                  <c:v>12.11</c:v>
                </c:pt>
                <c:pt idx="21579">
                  <c:v>12.11</c:v>
                </c:pt>
                <c:pt idx="21580">
                  <c:v>12.11</c:v>
                </c:pt>
                <c:pt idx="21581">
                  <c:v>12.013</c:v>
                </c:pt>
                <c:pt idx="21582">
                  <c:v>11.916</c:v>
                </c:pt>
                <c:pt idx="21583">
                  <c:v>11.916</c:v>
                </c:pt>
                <c:pt idx="21584">
                  <c:v>11.916</c:v>
                </c:pt>
                <c:pt idx="21585">
                  <c:v>11.916</c:v>
                </c:pt>
                <c:pt idx="21586">
                  <c:v>11.916</c:v>
                </c:pt>
                <c:pt idx="21587">
                  <c:v>11.819000000000001</c:v>
                </c:pt>
                <c:pt idx="21588">
                  <c:v>11.722</c:v>
                </c:pt>
                <c:pt idx="21589">
                  <c:v>11.722</c:v>
                </c:pt>
                <c:pt idx="21590">
                  <c:v>11.722</c:v>
                </c:pt>
                <c:pt idx="21591">
                  <c:v>11.722</c:v>
                </c:pt>
                <c:pt idx="21592">
                  <c:v>11.722</c:v>
                </c:pt>
                <c:pt idx="21593">
                  <c:v>11.722</c:v>
                </c:pt>
                <c:pt idx="21594">
                  <c:v>11.722</c:v>
                </c:pt>
                <c:pt idx="21595">
                  <c:v>11.722</c:v>
                </c:pt>
                <c:pt idx="21596">
                  <c:v>11.625</c:v>
                </c:pt>
                <c:pt idx="21597">
                  <c:v>11.625</c:v>
                </c:pt>
                <c:pt idx="21598">
                  <c:v>11.625</c:v>
                </c:pt>
                <c:pt idx="21599">
                  <c:v>11.528</c:v>
                </c:pt>
                <c:pt idx="21600">
                  <c:v>11.528</c:v>
                </c:pt>
                <c:pt idx="21601">
                  <c:v>11.528</c:v>
                </c:pt>
                <c:pt idx="21602">
                  <c:v>11.528</c:v>
                </c:pt>
                <c:pt idx="21603">
                  <c:v>11.528</c:v>
                </c:pt>
                <c:pt idx="21604">
                  <c:v>11.528</c:v>
                </c:pt>
                <c:pt idx="21605">
                  <c:v>11.528</c:v>
                </c:pt>
                <c:pt idx="21606">
                  <c:v>11.528</c:v>
                </c:pt>
                <c:pt idx="21607">
                  <c:v>11.430999999999999</c:v>
                </c:pt>
                <c:pt idx="21608">
                  <c:v>11.430999999999999</c:v>
                </c:pt>
                <c:pt idx="21609">
                  <c:v>11.430999999999999</c:v>
                </c:pt>
                <c:pt idx="21610">
                  <c:v>11.430999999999999</c:v>
                </c:pt>
                <c:pt idx="21611">
                  <c:v>11.430999999999999</c:v>
                </c:pt>
                <c:pt idx="21612">
                  <c:v>11.430999999999999</c:v>
                </c:pt>
                <c:pt idx="21613">
                  <c:v>11.430999999999999</c:v>
                </c:pt>
                <c:pt idx="21614">
                  <c:v>11.430999999999999</c:v>
                </c:pt>
                <c:pt idx="21615">
                  <c:v>11.430999999999999</c:v>
                </c:pt>
                <c:pt idx="21616">
                  <c:v>11.430999999999999</c:v>
                </c:pt>
                <c:pt idx="21617">
                  <c:v>11.430999999999999</c:v>
                </c:pt>
                <c:pt idx="21618">
                  <c:v>11.430999999999999</c:v>
                </c:pt>
                <c:pt idx="21619">
                  <c:v>11.334</c:v>
                </c:pt>
                <c:pt idx="21620">
                  <c:v>11.430999999999999</c:v>
                </c:pt>
                <c:pt idx="21621">
                  <c:v>11.334</c:v>
                </c:pt>
                <c:pt idx="21622">
                  <c:v>11.334</c:v>
                </c:pt>
                <c:pt idx="21623">
                  <c:v>11.334</c:v>
                </c:pt>
                <c:pt idx="21624">
                  <c:v>11.334</c:v>
                </c:pt>
                <c:pt idx="21625">
                  <c:v>11.334</c:v>
                </c:pt>
                <c:pt idx="21626">
                  <c:v>11.334</c:v>
                </c:pt>
                <c:pt idx="21627">
                  <c:v>11.334</c:v>
                </c:pt>
                <c:pt idx="21628">
                  <c:v>11.334</c:v>
                </c:pt>
                <c:pt idx="21629">
                  <c:v>11.334</c:v>
                </c:pt>
                <c:pt idx="21630">
                  <c:v>11.334</c:v>
                </c:pt>
                <c:pt idx="21631">
                  <c:v>11.334</c:v>
                </c:pt>
                <c:pt idx="21632">
                  <c:v>11.334</c:v>
                </c:pt>
                <c:pt idx="21633">
                  <c:v>11.334</c:v>
                </c:pt>
                <c:pt idx="21634">
                  <c:v>11.430999999999999</c:v>
                </c:pt>
                <c:pt idx="21635">
                  <c:v>11.430999999999999</c:v>
                </c:pt>
                <c:pt idx="21636">
                  <c:v>11.430999999999999</c:v>
                </c:pt>
                <c:pt idx="21637">
                  <c:v>11.430999999999999</c:v>
                </c:pt>
                <c:pt idx="21638">
                  <c:v>11.430999999999999</c:v>
                </c:pt>
                <c:pt idx="21639">
                  <c:v>11.528</c:v>
                </c:pt>
                <c:pt idx="21640">
                  <c:v>11.625</c:v>
                </c:pt>
                <c:pt idx="21641">
                  <c:v>11.625</c:v>
                </c:pt>
                <c:pt idx="21642">
                  <c:v>11.722</c:v>
                </c:pt>
                <c:pt idx="21643">
                  <c:v>11.819000000000001</c:v>
                </c:pt>
                <c:pt idx="21644">
                  <c:v>11.819000000000001</c:v>
                </c:pt>
                <c:pt idx="21645">
                  <c:v>11.916</c:v>
                </c:pt>
                <c:pt idx="21646">
                  <c:v>12.013</c:v>
                </c:pt>
                <c:pt idx="21647">
                  <c:v>12.11</c:v>
                </c:pt>
                <c:pt idx="21648">
                  <c:v>12.304</c:v>
                </c:pt>
                <c:pt idx="21649">
                  <c:v>12.401</c:v>
                </c:pt>
                <c:pt idx="21650">
                  <c:v>12.401</c:v>
                </c:pt>
                <c:pt idx="21651">
                  <c:v>12.401</c:v>
                </c:pt>
                <c:pt idx="21652">
                  <c:v>12.497</c:v>
                </c:pt>
                <c:pt idx="21653">
                  <c:v>12.497</c:v>
                </c:pt>
                <c:pt idx="21654">
                  <c:v>12.497</c:v>
                </c:pt>
                <c:pt idx="21655">
                  <c:v>12.497</c:v>
                </c:pt>
                <c:pt idx="21656">
                  <c:v>12.497</c:v>
                </c:pt>
                <c:pt idx="21657">
                  <c:v>12.401</c:v>
                </c:pt>
                <c:pt idx="21658">
                  <c:v>12.497</c:v>
                </c:pt>
                <c:pt idx="21659">
                  <c:v>12.497</c:v>
                </c:pt>
                <c:pt idx="21660">
                  <c:v>12.593999999999999</c:v>
                </c:pt>
                <c:pt idx="21661">
                  <c:v>12.593999999999999</c:v>
                </c:pt>
                <c:pt idx="21662">
                  <c:v>12.69</c:v>
                </c:pt>
                <c:pt idx="21663">
                  <c:v>12.497</c:v>
                </c:pt>
                <c:pt idx="21664">
                  <c:v>12.497</c:v>
                </c:pt>
                <c:pt idx="21665">
                  <c:v>12.593999999999999</c:v>
                </c:pt>
                <c:pt idx="21666">
                  <c:v>12.497</c:v>
                </c:pt>
                <c:pt idx="21667">
                  <c:v>12.497</c:v>
                </c:pt>
                <c:pt idx="21668">
                  <c:v>12.401</c:v>
                </c:pt>
                <c:pt idx="21669">
                  <c:v>12.304</c:v>
                </c:pt>
                <c:pt idx="21670">
                  <c:v>12.304</c:v>
                </c:pt>
                <c:pt idx="21671">
                  <c:v>12.207000000000001</c:v>
                </c:pt>
                <c:pt idx="21672">
                  <c:v>12.207000000000001</c:v>
                </c:pt>
                <c:pt idx="21673">
                  <c:v>12.013</c:v>
                </c:pt>
                <c:pt idx="21674">
                  <c:v>12.013</c:v>
                </c:pt>
                <c:pt idx="21675">
                  <c:v>12.013</c:v>
                </c:pt>
                <c:pt idx="21676">
                  <c:v>11.916</c:v>
                </c:pt>
                <c:pt idx="21677">
                  <c:v>11.916</c:v>
                </c:pt>
                <c:pt idx="21678">
                  <c:v>11.916</c:v>
                </c:pt>
                <c:pt idx="21679">
                  <c:v>11.819000000000001</c:v>
                </c:pt>
                <c:pt idx="21680">
                  <c:v>11.819000000000001</c:v>
                </c:pt>
                <c:pt idx="21681">
                  <c:v>11.819000000000001</c:v>
                </c:pt>
                <c:pt idx="21682">
                  <c:v>11.819000000000001</c:v>
                </c:pt>
                <c:pt idx="21683">
                  <c:v>11.819000000000001</c:v>
                </c:pt>
                <c:pt idx="21684">
                  <c:v>11.819000000000001</c:v>
                </c:pt>
                <c:pt idx="21685">
                  <c:v>11.722</c:v>
                </c:pt>
                <c:pt idx="21686">
                  <c:v>11.722</c:v>
                </c:pt>
                <c:pt idx="21687">
                  <c:v>11.722</c:v>
                </c:pt>
                <c:pt idx="21688">
                  <c:v>11.625</c:v>
                </c:pt>
                <c:pt idx="21689">
                  <c:v>11.625</c:v>
                </c:pt>
                <c:pt idx="21690">
                  <c:v>11.625</c:v>
                </c:pt>
                <c:pt idx="21691">
                  <c:v>11.625</c:v>
                </c:pt>
                <c:pt idx="21692">
                  <c:v>11.625</c:v>
                </c:pt>
                <c:pt idx="21693">
                  <c:v>11.625</c:v>
                </c:pt>
                <c:pt idx="21694">
                  <c:v>11.625</c:v>
                </c:pt>
                <c:pt idx="21695">
                  <c:v>11.625</c:v>
                </c:pt>
                <c:pt idx="21696">
                  <c:v>11.625</c:v>
                </c:pt>
                <c:pt idx="21697">
                  <c:v>11.528</c:v>
                </c:pt>
                <c:pt idx="21698">
                  <c:v>11.528</c:v>
                </c:pt>
                <c:pt idx="21699">
                  <c:v>11.528</c:v>
                </c:pt>
                <c:pt idx="21700">
                  <c:v>11.528</c:v>
                </c:pt>
                <c:pt idx="21701">
                  <c:v>11.528</c:v>
                </c:pt>
                <c:pt idx="21702">
                  <c:v>11.528</c:v>
                </c:pt>
                <c:pt idx="21703">
                  <c:v>11.528</c:v>
                </c:pt>
                <c:pt idx="21704">
                  <c:v>11.528</c:v>
                </c:pt>
                <c:pt idx="21705">
                  <c:v>11.528</c:v>
                </c:pt>
                <c:pt idx="21706">
                  <c:v>11.528</c:v>
                </c:pt>
                <c:pt idx="21707">
                  <c:v>11.430999999999999</c:v>
                </c:pt>
                <c:pt idx="21708">
                  <c:v>11.528</c:v>
                </c:pt>
                <c:pt idx="21709">
                  <c:v>11.430999999999999</c:v>
                </c:pt>
                <c:pt idx="21710">
                  <c:v>11.430999999999999</c:v>
                </c:pt>
                <c:pt idx="21711">
                  <c:v>11.430999999999999</c:v>
                </c:pt>
                <c:pt idx="21712">
                  <c:v>11.430999999999999</c:v>
                </c:pt>
                <c:pt idx="21713">
                  <c:v>11.430999999999999</c:v>
                </c:pt>
                <c:pt idx="21714">
                  <c:v>11.430999999999999</c:v>
                </c:pt>
                <c:pt idx="21715">
                  <c:v>11.430999999999999</c:v>
                </c:pt>
                <c:pt idx="21716">
                  <c:v>11.430999999999999</c:v>
                </c:pt>
                <c:pt idx="21717">
                  <c:v>11.430999999999999</c:v>
                </c:pt>
                <c:pt idx="21718">
                  <c:v>11.430999999999999</c:v>
                </c:pt>
                <c:pt idx="21719">
                  <c:v>11.430999999999999</c:v>
                </c:pt>
                <c:pt idx="21720">
                  <c:v>11.430999999999999</c:v>
                </c:pt>
                <c:pt idx="21721">
                  <c:v>11.430999999999999</c:v>
                </c:pt>
                <c:pt idx="21722">
                  <c:v>11.430999999999999</c:v>
                </c:pt>
                <c:pt idx="21723">
                  <c:v>11.430999999999999</c:v>
                </c:pt>
                <c:pt idx="21724">
                  <c:v>11.334</c:v>
                </c:pt>
                <c:pt idx="21725">
                  <c:v>11.430999999999999</c:v>
                </c:pt>
                <c:pt idx="21726">
                  <c:v>11.430999999999999</c:v>
                </c:pt>
                <c:pt idx="21727">
                  <c:v>11.430999999999999</c:v>
                </c:pt>
                <c:pt idx="21728">
                  <c:v>11.430999999999999</c:v>
                </c:pt>
                <c:pt idx="21729">
                  <c:v>11.430999999999999</c:v>
                </c:pt>
                <c:pt idx="21730">
                  <c:v>11.430999999999999</c:v>
                </c:pt>
                <c:pt idx="21731">
                  <c:v>11.430999999999999</c:v>
                </c:pt>
                <c:pt idx="21732">
                  <c:v>11.430999999999999</c:v>
                </c:pt>
                <c:pt idx="21733">
                  <c:v>11.430999999999999</c:v>
                </c:pt>
                <c:pt idx="21734">
                  <c:v>11.528</c:v>
                </c:pt>
                <c:pt idx="21735">
                  <c:v>11.528</c:v>
                </c:pt>
                <c:pt idx="21736">
                  <c:v>11.625</c:v>
                </c:pt>
                <c:pt idx="21737">
                  <c:v>11.722</c:v>
                </c:pt>
                <c:pt idx="21738">
                  <c:v>11.722</c:v>
                </c:pt>
                <c:pt idx="21739">
                  <c:v>11.819000000000001</c:v>
                </c:pt>
                <c:pt idx="21740">
                  <c:v>11.916</c:v>
                </c:pt>
                <c:pt idx="21741">
                  <c:v>11.916</c:v>
                </c:pt>
                <c:pt idx="21742">
                  <c:v>11.916</c:v>
                </c:pt>
                <c:pt idx="21743">
                  <c:v>12.013</c:v>
                </c:pt>
                <c:pt idx="21744">
                  <c:v>12.013</c:v>
                </c:pt>
                <c:pt idx="21745">
                  <c:v>12.11</c:v>
                </c:pt>
                <c:pt idx="21746">
                  <c:v>12.11</c:v>
                </c:pt>
                <c:pt idx="21747">
                  <c:v>12.207000000000001</c:v>
                </c:pt>
                <c:pt idx="21748">
                  <c:v>12.207000000000001</c:v>
                </c:pt>
                <c:pt idx="21749">
                  <c:v>12.304</c:v>
                </c:pt>
                <c:pt idx="21750">
                  <c:v>12.304</c:v>
                </c:pt>
                <c:pt idx="21751">
                  <c:v>12.304</c:v>
                </c:pt>
                <c:pt idx="21752">
                  <c:v>12.304</c:v>
                </c:pt>
                <c:pt idx="21753">
                  <c:v>12.304</c:v>
                </c:pt>
                <c:pt idx="21754">
                  <c:v>12.304</c:v>
                </c:pt>
                <c:pt idx="21755">
                  <c:v>12.401</c:v>
                </c:pt>
                <c:pt idx="21756">
                  <c:v>12.401</c:v>
                </c:pt>
                <c:pt idx="21757">
                  <c:v>12.401</c:v>
                </c:pt>
                <c:pt idx="21758">
                  <c:v>12.401</c:v>
                </c:pt>
                <c:pt idx="21759">
                  <c:v>12.401</c:v>
                </c:pt>
                <c:pt idx="21760">
                  <c:v>12.401</c:v>
                </c:pt>
                <c:pt idx="21761">
                  <c:v>12.304</c:v>
                </c:pt>
                <c:pt idx="21762">
                  <c:v>12.304</c:v>
                </c:pt>
                <c:pt idx="21763">
                  <c:v>12.304</c:v>
                </c:pt>
                <c:pt idx="21764">
                  <c:v>12.304</c:v>
                </c:pt>
                <c:pt idx="21765">
                  <c:v>12.304</c:v>
                </c:pt>
                <c:pt idx="21766">
                  <c:v>12.304</c:v>
                </c:pt>
                <c:pt idx="21767">
                  <c:v>12.207000000000001</c:v>
                </c:pt>
                <c:pt idx="21768">
                  <c:v>12.207000000000001</c:v>
                </c:pt>
                <c:pt idx="21769">
                  <c:v>12.207000000000001</c:v>
                </c:pt>
                <c:pt idx="21770">
                  <c:v>12.11</c:v>
                </c:pt>
                <c:pt idx="21771">
                  <c:v>12.11</c:v>
                </c:pt>
                <c:pt idx="21772">
                  <c:v>12.11</c:v>
                </c:pt>
                <c:pt idx="21773">
                  <c:v>12.013</c:v>
                </c:pt>
                <c:pt idx="21774">
                  <c:v>12.013</c:v>
                </c:pt>
                <c:pt idx="21775">
                  <c:v>12.013</c:v>
                </c:pt>
                <c:pt idx="21776">
                  <c:v>12.013</c:v>
                </c:pt>
                <c:pt idx="21777">
                  <c:v>11.916</c:v>
                </c:pt>
                <c:pt idx="21778">
                  <c:v>11.916</c:v>
                </c:pt>
                <c:pt idx="21779">
                  <c:v>11.916</c:v>
                </c:pt>
                <c:pt idx="21780">
                  <c:v>11.916</c:v>
                </c:pt>
                <c:pt idx="21781">
                  <c:v>11.916</c:v>
                </c:pt>
                <c:pt idx="21782">
                  <c:v>11.916</c:v>
                </c:pt>
                <c:pt idx="21783">
                  <c:v>11.819000000000001</c:v>
                </c:pt>
                <c:pt idx="21784">
                  <c:v>11.819000000000001</c:v>
                </c:pt>
                <c:pt idx="21785">
                  <c:v>11.819000000000001</c:v>
                </c:pt>
                <c:pt idx="21786">
                  <c:v>11.722</c:v>
                </c:pt>
                <c:pt idx="21787">
                  <c:v>11.722</c:v>
                </c:pt>
                <c:pt idx="21788">
                  <c:v>11.722</c:v>
                </c:pt>
                <c:pt idx="21789">
                  <c:v>11.722</c:v>
                </c:pt>
                <c:pt idx="21790">
                  <c:v>11.625</c:v>
                </c:pt>
                <c:pt idx="21791">
                  <c:v>11.625</c:v>
                </c:pt>
                <c:pt idx="21792">
                  <c:v>11.625</c:v>
                </c:pt>
                <c:pt idx="21793">
                  <c:v>11.625</c:v>
                </c:pt>
                <c:pt idx="21794">
                  <c:v>11.625</c:v>
                </c:pt>
                <c:pt idx="21795">
                  <c:v>11.528</c:v>
                </c:pt>
                <c:pt idx="21796">
                  <c:v>11.528</c:v>
                </c:pt>
                <c:pt idx="21797">
                  <c:v>11.528</c:v>
                </c:pt>
                <c:pt idx="21798">
                  <c:v>11.528</c:v>
                </c:pt>
                <c:pt idx="21799">
                  <c:v>11.528</c:v>
                </c:pt>
                <c:pt idx="21800">
                  <c:v>11.528</c:v>
                </c:pt>
                <c:pt idx="21801">
                  <c:v>11.528</c:v>
                </c:pt>
                <c:pt idx="21802">
                  <c:v>11.528</c:v>
                </c:pt>
                <c:pt idx="21803">
                  <c:v>11.528</c:v>
                </c:pt>
                <c:pt idx="21804">
                  <c:v>11.528</c:v>
                </c:pt>
                <c:pt idx="21805">
                  <c:v>11.528</c:v>
                </c:pt>
                <c:pt idx="21806">
                  <c:v>11.528</c:v>
                </c:pt>
                <c:pt idx="21807">
                  <c:v>11.528</c:v>
                </c:pt>
                <c:pt idx="21808">
                  <c:v>11.430999999999999</c:v>
                </c:pt>
                <c:pt idx="21809">
                  <c:v>11.430999999999999</c:v>
                </c:pt>
                <c:pt idx="21810">
                  <c:v>11.430999999999999</c:v>
                </c:pt>
                <c:pt idx="21811">
                  <c:v>11.430999999999999</c:v>
                </c:pt>
                <c:pt idx="21812">
                  <c:v>11.430999999999999</c:v>
                </c:pt>
                <c:pt idx="21813">
                  <c:v>11.430999999999999</c:v>
                </c:pt>
                <c:pt idx="21814">
                  <c:v>11.430999999999999</c:v>
                </c:pt>
                <c:pt idx="21815">
                  <c:v>11.430999999999999</c:v>
                </c:pt>
                <c:pt idx="21816">
                  <c:v>11.430999999999999</c:v>
                </c:pt>
                <c:pt idx="21817">
                  <c:v>11.430999999999999</c:v>
                </c:pt>
                <c:pt idx="21818">
                  <c:v>11.430999999999999</c:v>
                </c:pt>
                <c:pt idx="21819">
                  <c:v>11.334</c:v>
                </c:pt>
                <c:pt idx="21820">
                  <c:v>11.334</c:v>
                </c:pt>
                <c:pt idx="21821">
                  <c:v>11.430999999999999</c:v>
                </c:pt>
                <c:pt idx="21822">
                  <c:v>11.334</c:v>
                </c:pt>
                <c:pt idx="21823">
                  <c:v>11.334</c:v>
                </c:pt>
                <c:pt idx="21824">
                  <c:v>11.334</c:v>
                </c:pt>
                <c:pt idx="21825">
                  <c:v>11.334</c:v>
                </c:pt>
                <c:pt idx="21826">
                  <c:v>11.334</c:v>
                </c:pt>
                <c:pt idx="21827">
                  <c:v>11.430999999999999</c:v>
                </c:pt>
                <c:pt idx="21828">
                  <c:v>11.430999999999999</c:v>
                </c:pt>
                <c:pt idx="21829">
                  <c:v>11.430999999999999</c:v>
                </c:pt>
                <c:pt idx="21830">
                  <c:v>11.430999999999999</c:v>
                </c:pt>
                <c:pt idx="21831">
                  <c:v>11.430999999999999</c:v>
                </c:pt>
                <c:pt idx="21832">
                  <c:v>11.528</c:v>
                </c:pt>
                <c:pt idx="21833">
                  <c:v>11.625</c:v>
                </c:pt>
                <c:pt idx="21834">
                  <c:v>11.722</c:v>
                </c:pt>
                <c:pt idx="21835">
                  <c:v>11.722</c:v>
                </c:pt>
                <c:pt idx="21836">
                  <c:v>11.819000000000001</c:v>
                </c:pt>
                <c:pt idx="21837">
                  <c:v>11.819000000000001</c:v>
                </c:pt>
                <c:pt idx="21838">
                  <c:v>11.916</c:v>
                </c:pt>
                <c:pt idx="21839">
                  <c:v>11.916</c:v>
                </c:pt>
                <c:pt idx="21840">
                  <c:v>12.013</c:v>
                </c:pt>
                <c:pt idx="21841">
                  <c:v>12.11</c:v>
                </c:pt>
                <c:pt idx="21842">
                  <c:v>12.11</c:v>
                </c:pt>
                <c:pt idx="21843">
                  <c:v>12.207000000000001</c:v>
                </c:pt>
                <c:pt idx="21844">
                  <c:v>12.304</c:v>
                </c:pt>
                <c:pt idx="21845">
                  <c:v>12.497</c:v>
                </c:pt>
                <c:pt idx="21846">
                  <c:v>12.497</c:v>
                </c:pt>
                <c:pt idx="21847">
                  <c:v>12.497</c:v>
                </c:pt>
                <c:pt idx="21848">
                  <c:v>12.401</c:v>
                </c:pt>
                <c:pt idx="21849">
                  <c:v>12.401</c:v>
                </c:pt>
                <c:pt idx="21850">
                  <c:v>12.497</c:v>
                </c:pt>
                <c:pt idx="21851">
                  <c:v>12.497</c:v>
                </c:pt>
                <c:pt idx="21852">
                  <c:v>12.497</c:v>
                </c:pt>
                <c:pt idx="21853">
                  <c:v>12.401</c:v>
                </c:pt>
                <c:pt idx="21854">
                  <c:v>12.497</c:v>
                </c:pt>
                <c:pt idx="21855">
                  <c:v>12.401</c:v>
                </c:pt>
                <c:pt idx="21856">
                  <c:v>12.304</c:v>
                </c:pt>
                <c:pt idx="21857">
                  <c:v>12.304</c:v>
                </c:pt>
                <c:pt idx="21858">
                  <c:v>12.304</c:v>
                </c:pt>
                <c:pt idx="21859">
                  <c:v>12.207000000000001</c:v>
                </c:pt>
                <c:pt idx="21860">
                  <c:v>12.11</c:v>
                </c:pt>
                <c:pt idx="21861">
                  <c:v>12.11</c:v>
                </c:pt>
                <c:pt idx="21862">
                  <c:v>12.207000000000001</c:v>
                </c:pt>
                <c:pt idx="21863">
                  <c:v>12.207000000000001</c:v>
                </c:pt>
                <c:pt idx="21864">
                  <c:v>12.207000000000001</c:v>
                </c:pt>
                <c:pt idx="21865">
                  <c:v>12.11</c:v>
                </c:pt>
                <c:pt idx="21866">
                  <c:v>12.11</c:v>
                </c:pt>
                <c:pt idx="21867">
                  <c:v>12.013</c:v>
                </c:pt>
                <c:pt idx="21868">
                  <c:v>12.013</c:v>
                </c:pt>
                <c:pt idx="21869">
                  <c:v>12.013</c:v>
                </c:pt>
                <c:pt idx="21870">
                  <c:v>12.013</c:v>
                </c:pt>
                <c:pt idx="21871">
                  <c:v>11.916</c:v>
                </c:pt>
                <c:pt idx="21872">
                  <c:v>11.916</c:v>
                </c:pt>
                <c:pt idx="21873">
                  <c:v>11.916</c:v>
                </c:pt>
                <c:pt idx="21874">
                  <c:v>11.916</c:v>
                </c:pt>
                <c:pt idx="21875">
                  <c:v>11.916</c:v>
                </c:pt>
                <c:pt idx="21876">
                  <c:v>11.819000000000001</c:v>
                </c:pt>
                <c:pt idx="21877">
                  <c:v>11.819000000000001</c:v>
                </c:pt>
                <c:pt idx="21878">
                  <c:v>11.819000000000001</c:v>
                </c:pt>
                <c:pt idx="21879">
                  <c:v>11.722</c:v>
                </c:pt>
                <c:pt idx="21880">
                  <c:v>11.722</c:v>
                </c:pt>
                <c:pt idx="21881">
                  <c:v>11.722</c:v>
                </c:pt>
                <c:pt idx="21882">
                  <c:v>11.722</c:v>
                </c:pt>
                <c:pt idx="21883">
                  <c:v>11.722</c:v>
                </c:pt>
                <c:pt idx="21884">
                  <c:v>11.625</c:v>
                </c:pt>
                <c:pt idx="21885">
                  <c:v>11.625</c:v>
                </c:pt>
                <c:pt idx="21886">
                  <c:v>11.625</c:v>
                </c:pt>
                <c:pt idx="21887">
                  <c:v>11.625</c:v>
                </c:pt>
                <c:pt idx="21888">
                  <c:v>11.625</c:v>
                </c:pt>
                <c:pt idx="21889">
                  <c:v>11.625</c:v>
                </c:pt>
                <c:pt idx="21890">
                  <c:v>11.528</c:v>
                </c:pt>
                <c:pt idx="21891">
                  <c:v>11.528</c:v>
                </c:pt>
                <c:pt idx="21892">
                  <c:v>11.625</c:v>
                </c:pt>
                <c:pt idx="21893">
                  <c:v>11.625</c:v>
                </c:pt>
                <c:pt idx="21894">
                  <c:v>11.625</c:v>
                </c:pt>
                <c:pt idx="21895">
                  <c:v>11.625</c:v>
                </c:pt>
                <c:pt idx="21896">
                  <c:v>11.625</c:v>
                </c:pt>
                <c:pt idx="21897">
                  <c:v>11.528</c:v>
                </c:pt>
                <c:pt idx="21898">
                  <c:v>11.528</c:v>
                </c:pt>
                <c:pt idx="21899">
                  <c:v>11.528</c:v>
                </c:pt>
                <c:pt idx="21900">
                  <c:v>11.528</c:v>
                </c:pt>
                <c:pt idx="21901">
                  <c:v>11.528</c:v>
                </c:pt>
                <c:pt idx="21902">
                  <c:v>11.528</c:v>
                </c:pt>
                <c:pt idx="21903">
                  <c:v>11.528</c:v>
                </c:pt>
                <c:pt idx="21904">
                  <c:v>11.528</c:v>
                </c:pt>
                <c:pt idx="21905">
                  <c:v>11.528</c:v>
                </c:pt>
                <c:pt idx="21906">
                  <c:v>11.528</c:v>
                </c:pt>
                <c:pt idx="21907">
                  <c:v>11.528</c:v>
                </c:pt>
                <c:pt idx="21908">
                  <c:v>11.528</c:v>
                </c:pt>
                <c:pt idx="21909">
                  <c:v>11.430999999999999</c:v>
                </c:pt>
                <c:pt idx="21910">
                  <c:v>11.430999999999999</c:v>
                </c:pt>
                <c:pt idx="21911">
                  <c:v>11.430999999999999</c:v>
                </c:pt>
                <c:pt idx="21912">
                  <c:v>11.430999999999999</c:v>
                </c:pt>
                <c:pt idx="21913">
                  <c:v>11.430999999999999</c:v>
                </c:pt>
                <c:pt idx="21914">
                  <c:v>11.430999999999999</c:v>
                </c:pt>
                <c:pt idx="21915">
                  <c:v>11.430999999999999</c:v>
                </c:pt>
                <c:pt idx="21916">
                  <c:v>11.430999999999999</c:v>
                </c:pt>
                <c:pt idx="21917">
                  <c:v>11.528</c:v>
                </c:pt>
                <c:pt idx="21918">
                  <c:v>11.528</c:v>
                </c:pt>
                <c:pt idx="21919">
                  <c:v>11.528</c:v>
                </c:pt>
                <c:pt idx="21920">
                  <c:v>11.528</c:v>
                </c:pt>
                <c:pt idx="21921">
                  <c:v>11.528</c:v>
                </c:pt>
                <c:pt idx="21922">
                  <c:v>11.528</c:v>
                </c:pt>
                <c:pt idx="21923">
                  <c:v>11.528</c:v>
                </c:pt>
                <c:pt idx="21924">
                  <c:v>11.528</c:v>
                </c:pt>
                <c:pt idx="21925">
                  <c:v>11.528</c:v>
                </c:pt>
                <c:pt idx="21926">
                  <c:v>11.625</c:v>
                </c:pt>
                <c:pt idx="21927">
                  <c:v>11.625</c:v>
                </c:pt>
                <c:pt idx="21928">
                  <c:v>11.625</c:v>
                </c:pt>
                <c:pt idx="21929">
                  <c:v>11.625</c:v>
                </c:pt>
                <c:pt idx="21930">
                  <c:v>11.625</c:v>
                </c:pt>
                <c:pt idx="21931">
                  <c:v>11.722</c:v>
                </c:pt>
                <c:pt idx="21932">
                  <c:v>11.819000000000001</c:v>
                </c:pt>
                <c:pt idx="21933">
                  <c:v>11.916</c:v>
                </c:pt>
                <c:pt idx="21934">
                  <c:v>11.916</c:v>
                </c:pt>
                <c:pt idx="21935">
                  <c:v>11.916</c:v>
                </c:pt>
                <c:pt idx="21936">
                  <c:v>11.916</c:v>
                </c:pt>
                <c:pt idx="21937">
                  <c:v>11.916</c:v>
                </c:pt>
                <c:pt idx="21938">
                  <c:v>12.013</c:v>
                </c:pt>
                <c:pt idx="21939">
                  <c:v>12.11</c:v>
                </c:pt>
                <c:pt idx="21940">
                  <c:v>12.11</c:v>
                </c:pt>
                <c:pt idx="21941">
                  <c:v>12.207000000000001</c:v>
                </c:pt>
                <c:pt idx="21942">
                  <c:v>12.207000000000001</c:v>
                </c:pt>
                <c:pt idx="21943">
                  <c:v>12.207000000000001</c:v>
                </c:pt>
                <c:pt idx="21944">
                  <c:v>12.207000000000001</c:v>
                </c:pt>
                <c:pt idx="21945">
                  <c:v>12.304</c:v>
                </c:pt>
                <c:pt idx="21946">
                  <c:v>12.304</c:v>
                </c:pt>
                <c:pt idx="21947">
                  <c:v>12.401</c:v>
                </c:pt>
                <c:pt idx="21948">
                  <c:v>12.497</c:v>
                </c:pt>
                <c:pt idx="21949">
                  <c:v>12.401</c:v>
                </c:pt>
                <c:pt idx="21950">
                  <c:v>12.497</c:v>
                </c:pt>
                <c:pt idx="21951">
                  <c:v>12.401</c:v>
                </c:pt>
                <c:pt idx="21952">
                  <c:v>12.401</c:v>
                </c:pt>
                <c:pt idx="21953">
                  <c:v>12.401</c:v>
                </c:pt>
                <c:pt idx="21954">
                  <c:v>12.304</c:v>
                </c:pt>
                <c:pt idx="21955">
                  <c:v>12.304</c:v>
                </c:pt>
                <c:pt idx="21956">
                  <c:v>12.304</c:v>
                </c:pt>
                <c:pt idx="21957">
                  <c:v>12.304</c:v>
                </c:pt>
                <c:pt idx="21958">
                  <c:v>12.304</c:v>
                </c:pt>
                <c:pt idx="21959">
                  <c:v>12.304</c:v>
                </c:pt>
                <c:pt idx="21960">
                  <c:v>12.207000000000001</c:v>
                </c:pt>
                <c:pt idx="21961">
                  <c:v>12.304</c:v>
                </c:pt>
                <c:pt idx="21962">
                  <c:v>12.304</c:v>
                </c:pt>
                <c:pt idx="21963">
                  <c:v>12.207000000000001</c:v>
                </c:pt>
                <c:pt idx="21964">
                  <c:v>12.207000000000001</c:v>
                </c:pt>
                <c:pt idx="21965">
                  <c:v>12.11</c:v>
                </c:pt>
                <c:pt idx="21966">
                  <c:v>12.11</c:v>
                </c:pt>
                <c:pt idx="21967">
                  <c:v>12.013</c:v>
                </c:pt>
                <c:pt idx="21968">
                  <c:v>12.013</c:v>
                </c:pt>
                <c:pt idx="21969">
                  <c:v>12.013</c:v>
                </c:pt>
                <c:pt idx="21970">
                  <c:v>12.013</c:v>
                </c:pt>
                <c:pt idx="21971">
                  <c:v>11.916</c:v>
                </c:pt>
                <c:pt idx="21972">
                  <c:v>11.916</c:v>
                </c:pt>
                <c:pt idx="21973">
                  <c:v>11.916</c:v>
                </c:pt>
                <c:pt idx="21974">
                  <c:v>11.916</c:v>
                </c:pt>
                <c:pt idx="21975">
                  <c:v>11.819000000000001</c:v>
                </c:pt>
                <c:pt idx="21976">
                  <c:v>11.819000000000001</c:v>
                </c:pt>
                <c:pt idx="21977">
                  <c:v>11.722</c:v>
                </c:pt>
                <c:pt idx="21978">
                  <c:v>11.722</c:v>
                </c:pt>
                <c:pt idx="21979">
                  <c:v>11.722</c:v>
                </c:pt>
                <c:pt idx="21980">
                  <c:v>11.722</c:v>
                </c:pt>
                <c:pt idx="21981">
                  <c:v>11.722</c:v>
                </c:pt>
                <c:pt idx="21982">
                  <c:v>11.722</c:v>
                </c:pt>
                <c:pt idx="21983">
                  <c:v>11.625</c:v>
                </c:pt>
                <c:pt idx="21984">
                  <c:v>11.625</c:v>
                </c:pt>
                <c:pt idx="21985">
                  <c:v>11.625</c:v>
                </c:pt>
                <c:pt idx="21986">
                  <c:v>11.625</c:v>
                </c:pt>
                <c:pt idx="21987">
                  <c:v>11.625</c:v>
                </c:pt>
                <c:pt idx="21988">
                  <c:v>11.625</c:v>
                </c:pt>
                <c:pt idx="21989">
                  <c:v>11.528</c:v>
                </c:pt>
                <c:pt idx="21990">
                  <c:v>11.528</c:v>
                </c:pt>
                <c:pt idx="21991">
                  <c:v>11.528</c:v>
                </c:pt>
                <c:pt idx="21992">
                  <c:v>11.528</c:v>
                </c:pt>
                <c:pt idx="21993">
                  <c:v>11.528</c:v>
                </c:pt>
                <c:pt idx="21994">
                  <c:v>11.528</c:v>
                </c:pt>
                <c:pt idx="21995">
                  <c:v>11.528</c:v>
                </c:pt>
                <c:pt idx="21996">
                  <c:v>11.528</c:v>
                </c:pt>
                <c:pt idx="21997">
                  <c:v>11.528</c:v>
                </c:pt>
                <c:pt idx="21998">
                  <c:v>11.528</c:v>
                </c:pt>
                <c:pt idx="21999">
                  <c:v>11.528</c:v>
                </c:pt>
                <c:pt idx="22000">
                  <c:v>11.528</c:v>
                </c:pt>
                <c:pt idx="22001">
                  <c:v>11.528</c:v>
                </c:pt>
                <c:pt idx="22002">
                  <c:v>11.528</c:v>
                </c:pt>
                <c:pt idx="22003">
                  <c:v>11.528</c:v>
                </c:pt>
                <c:pt idx="22004">
                  <c:v>11.430999999999999</c:v>
                </c:pt>
                <c:pt idx="22005">
                  <c:v>11.430999999999999</c:v>
                </c:pt>
                <c:pt idx="22006">
                  <c:v>11.430999999999999</c:v>
                </c:pt>
                <c:pt idx="22007">
                  <c:v>11.430999999999999</c:v>
                </c:pt>
                <c:pt idx="22008">
                  <c:v>11.430999999999999</c:v>
                </c:pt>
                <c:pt idx="22009">
                  <c:v>11.430999999999999</c:v>
                </c:pt>
                <c:pt idx="22010">
                  <c:v>11.430999999999999</c:v>
                </c:pt>
                <c:pt idx="22011">
                  <c:v>11.430999999999999</c:v>
                </c:pt>
                <c:pt idx="22012">
                  <c:v>11.430999999999999</c:v>
                </c:pt>
                <c:pt idx="22013">
                  <c:v>11.430999999999999</c:v>
                </c:pt>
                <c:pt idx="22014">
                  <c:v>11.430999999999999</c:v>
                </c:pt>
                <c:pt idx="22015">
                  <c:v>11.430999999999999</c:v>
                </c:pt>
                <c:pt idx="22016">
                  <c:v>11.430999999999999</c:v>
                </c:pt>
                <c:pt idx="22017">
                  <c:v>11.430999999999999</c:v>
                </c:pt>
                <c:pt idx="22018">
                  <c:v>11.430999999999999</c:v>
                </c:pt>
                <c:pt idx="22019">
                  <c:v>11.528</c:v>
                </c:pt>
                <c:pt idx="22020">
                  <c:v>11.528</c:v>
                </c:pt>
                <c:pt idx="22021">
                  <c:v>11.528</c:v>
                </c:pt>
                <c:pt idx="22022">
                  <c:v>11.528</c:v>
                </c:pt>
                <c:pt idx="22023">
                  <c:v>11.528</c:v>
                </c:pt>
                <c:pt idx="22024">
                  <c:v>11.625</c:v>
                </c:pt>
                <c:pt idx="22025">
                  <c:v>11.722</c:v>
                </c:pt>
                <c:pt idx="22026">
                  <c:v>11.722</c:v>
                </c:pt>
                <c:pt idx="22027">
                  <c:v>11.819000000000001</c:v>
                </c:pt>
                <c:pt idx="22028">
                  <c:v>11.916</c:v>
                </c:pt>
                <c:pt idx="22029">
                  <c:v>12.013</c:v>
                </c:pt>
                <c:pt idx="22030">
                  <c:v>12.11</c:v>
                </c:pt>
                <c:pt idx="22031">
                  <c:v>12.207000000000001</c:v>
                </c:pt>
                <c:pt idx="22032">
                  <c:v>12.207000000000001</c:v>
                </c:pt>
                <c:pt idx="22033">
                  <c:v>12.207000000000001</c:v>
                </c:pt>
                <c:pt idx="22034">
                  <c:v>12.304</c:v>
                </c:pt>
                <c:pt idx="22035">
                  <c:v>12.304</c:v>
                </c:pt>
                <c:pt idx="22036">
                  <c:v>12.401</c:v>
                </c:pt>
                <c:pt idx="22037">
                  <c:v>12.401</c:v>
                </c:pt>
                <c:pt idx="22038">
                  <c:v>12.401</c:v>
                </c:pt>
                <c:pt idx="22039">
                  <c:v>12.401</c:v>
                </c:pt>
                <c:pt idx="22040">
                  <c:v>12.497</c:v>
                </c:pt>
                <c:pt idx="22041">
                  <c:v>12.497</c:v>
                </c:pt>
                <c:pt idx="22042">
                  <c:v>12.593999999999999</c:v>
                </c:pt>
                <c:pt idx="22043">
                  <c:v>12.593999999999999</c:v>
                </c:pt>
                <c:pt idx="22044">
                  <c:v>12.497</c:v>
                </c:pt>
                <c:pt idx="22045">
                  <c:v>12.593999999999999</c:v>
                </c:pt>
                <c:pt idx="22046">
                  <c:v>12.497</c:v>
                </c:pt>
                <c:pt idx="22047">
                  <c:v>12.497</c:v>
                </c:pt>
                <c:pt idx="22048">
                  <c:v>12.497</c:v>
                </c:pt>
                <c:pt idx="22049">
                  <c:v>12.497</c:v>
                </c:pt>
                <c:pt idx="22050">
                  <c:v>12.401</c:v>
                </c:pt>
                <c:pt idx="22051">
                  <c:v>12.401</c:v>
                </c:pt>
                <c:pt idx="22052">
                  <c:v>12.207000000000001</c:v>
                </c:pt>
                <c:pt idx="22053">
                  <c:v>12.207000000000001</c:v>
                </c:pt>
                <c:pt idx="22054">
                  <c:v>12.304</c:v>
                </c:pt>
                <c:pt idx="22055">
                  <c:v>12.304</c:v>
                </c:pt>
                <c:pt idx="22056">
                  <c:v>12.304</c:v>
                </c:pt>
                <c:pt idx="22057">
                  <c:v>12.401</c:v>
                </c:pt>
                <c:pt idx="22058">
                  <c:v>12.304</c:v>
                </c:pt>
                <c:pt idx="22059">
                  <c:v>12.207000000000001</c:v>
                </c:pt>
                <c:pt idx="22060">
                  <c:v>12.11</c:v>
                </c:pt>
                <c:pt idx="22061">
                  <c:v>12.013</c:v>
                </c:pt>
                <c:pt idx="22062">
                  <c:v>12.013</c:v>
                </c:pt>
                <c:pt idx="22063">
                  <c:v>12.013</c:v>
                </c:pt>
                <c:pt idx="22064">
                  <c:v>11.916</c:v>
                </c:pt>
                <c:pt idx="22065">
                  <c:v>11.819000000000001</c:v>
                </c:pt>
                <c:pt idx="22066">
                  <c:v>11.722</c:v>
                </c:pt>
                <c:pt idx="22067">
                  <c:v>11.722</c:v>
                </c:pt>
                <c:pt idx="22068">
                  <c:v>11.722</c:v>
                </c:pt>
                <c:pt idx="22069">
                  <c:v>11.722</c:v>
                </c:pt>
                <c:pt idx="22070">
                  <c:v>11.722</c:v>
                </c:pt>
                <c:pt idx="22071">
                  <c:v>11.722</c:v>
                </c:pt>
                <c:pt idx="22072">
                  <c:v>11.722</c:v>
                </c:pt>
                <c:pt idx="22073">
                  <c:v>11.722</c:v>
                </c:pt>
                <c:pt idx="22074">
                  <c:v>11.625</c:v>
                </c:pt>
                <c:pt idx="22075">
                  <c:v>11.625</c:v>
                </c:pt>
                <c:pt idx="22076">
                  <c:v>11.625</c:v>
                </c:pt>
                <c:pt idx="22077">
                  <c:v>11.625</c:v>
                </c:pt>
                <c:pt idx="22078">
                  <c:v>11.625</c:v>
                </c:pt>
                <c:pt idx="22079">
                  <c:v>11.625</c:v>
                </c:pt>
                <c:pt idx="22080">
                  <c:v>11.625</c:v>
                </c:pt>
                <c:pt idx="22081">
                  <c:v>11.625</c:v>
                </c:pt>
                <c:pt idx="22082">
                  <c:v>11.625</c:v>
                </c:pt>
                <c:pt idx="22083">
                  <c:v>11.528</c:v>
                </c:pt>
                <c:pt idx="22084">
                  <c:v>11.625</c:v>
                </c:pt>
                <c:pt idx="22085">
                  <c:v>11.528</c:v>
                </c:pt>
                <c:pt idx="22086">
                  <c:v>11.528</c:v>
                </c:pt>
                <c:pt idx="22087">
                  <c:v>11.625</c:v>
                </c:pt>
                <c:pt idx="22088">
                  <c:v>11.528</c:v>
                </c:pt>
                <c:pt idx="22089">
                  <c:v>11.528</c:v>
                </c:pt>
                <c:pt idx="22090">
                  <c:v>11.528</c:v>
                </c:pt>
                <c:pt idx="22091">
                  <c:v>11.528</c:v>
                </c:pt>
                <c:pt idx="22092">
                  <c:v>11.528</c:v>
                </c:pt>
                <c:pt idx="22093">
                  <c:v>11.528</c:v>
                </c:pt>
                <c:pt idx="22094">
                  <c:v>11.528</c:v>
                </c:pt>
                <c:pt idx="22095">
                  <c:v>11.528</c:v>
                </c:pt>
                <c:pt idx="22096">
                  <c:v>11.528</c:v>
                </c:pt>
                <c:pt idx="22097">
                  <c:v>11.528</c:v>
                </c:pt>
                <c:pt idx="22098">
                  <c:v>11.528</c:v>
                </c:pt>
                <c:pt idx="22099">
                  <c:v>11.528</c:v>
                </c:pt>
                <c:pt idx="22100">
                  <c:v>11.528</c:v>
                </c:pt>
                <c:pt idx="22101">
                  <c:v>11.528</c:v>
                </c:pt>
                <c:pt idx="22102">
                  <c:v>11.528</c:v>
                </c:pt>
                <c:pt idx="22103">
                  <c:v>11.528</c:v>
                </c:pt>
                <c:pt idx="22104">
                  <c:v>11.528</c:v>
                </c:pt>
                <c:pt idx="22105">
                  <c:v>11.430999999999999</c:v>
                </c:pt>
                <c:pt idx="22106">
                  <c:v>11.528</c:v>
                </c:pt>
                <c:pt idx="22107">
                  <c:v>11.528</c:v>
                </c:pt>
                <c:pt idx="22108">
                  <c:v>11.528</c:v>
                </c:pt>
                <c:pt idx="22109">
                  <c:v>11.528</c:v>
                </c:pt>
                <c:pt idx="22110">
                  <c:v>11.528</c:v>
                </c:pt>
                <c:pt idx="22111">
                  <c:v>11.528</c:v>
                </c:pt>
                <c:pt idx="22112">
                  <c:v>11.528</c:v>
                </c:pt>
                <c:pt idx="22113">
                  <c:v>11.528</c:v>
                </c:pt>
                <c:pt idx="22114">
                  <c:v>11.528</c:v>
                </c:pt>
                <c:pt idx="22115">
                  <c:v>11.528</c:v>
                </c:pt>
                <c:pt idx="22116">
                  <c:v>11.528</c:v>
                </c:pt>
                <c:pt idx="22117">
                  <c:v>11.528</c:v>
                </c:pt>
                <c:pt idx="22118">
                  <c:v>11.528</c:v>
                </c:pt>
                <c:pt idx="22119">
                  <c:v>11.625</c:v>
                </c:pt>
                <c:pt idx="22120">
                  <c:v>11.625</c:v>
                </c:pt>
                <c:pt idx="22121">
                  <c:v>11.722</c:v>
                </c:pt>
                <c:pt idx="22122">
                  <c:v>11.819000000000001</c:v>
                </c:pt>
                <c:pt idx="22123">
                  <c:v>11.819000000000001</c:v>
                </c:pt>
                <c:pt idx="22124">
                  <c:v>11.916</c:v>
                </c:pt>
                <c:pt idx="22125">
                  <c:v>11.916</c:v>
                </c:pt>
                <c:pt idx="22126">
                  <c:v>12.013</c:v>
                </c:pt>
                <c:pt idx="22127">
                  <c:v>12.013</c:v>
                </c:pt>
                <c:pt idx="22128">
                  <c:v>12.013</c:v>
                </c:pt>
                <c:pt idx="22129">
                  <c:v>12.11</c:v>
                </c:pt>
                <c:pt idx="22130">
                  <c:v>12.207000000000001</c:v>
                </c:pt>
                <c:pt idx="22131">
                  <c:v>12.207000000000001</c:v>
                </c:pt>
                <c:pt idx="22132">
                  <c:v>12.207000000000001</c:v>
                </c:pt>
                <c:pt idx="22133">
                  <c:v>12.304</c:v>
                </c:pt>
                <c:pt idx="22134">
                  <c:v>12.304</c:v>
                </c:pt>
                <c:pt idx="22135">
                  <c:v>12.304</c:v>
                </c:pt>
                <c:pt idx="22136">
                  <c:v>12.304</c:v>
                </c:pt>
                <c:pt idx="22137">
                  <c:v>12.401</c:v>
                </c:pt>
                <c:pt idx="22138">
                  <c:v>12.401</c:v>
                </c:pt>
                <c:pt idx="22139">
                  <c:v>12.401</c:v>
                </c:pt>
                <c:pt idx="22140">
                  <c:v>12.401</c:v>
                </c:pt>
                <c:pt idx="22141">
                  <c:v>12.401</c:v>
                </c:pt>
                <c:pt idx="22142">
                  <c:v>12.497</c:v>
                </c:pt>
                <c:pt idx="22143">
                  <c:v>12.497</c:v>
                </c:pt>
                <c:pt idx="22144">
                  <c:v>12.497</c:v>
                </c:pt>
                <c:pt idx="22145">
                  <c:v>12.497</c:v>
                </c:pt>
                <c:pt idx="22146">
                  <c:v>12.497</c:v>
                </c:pt>
                <c:pt idx="22147">
                  <c:v>12.401</c:v>
                </c:pt>
                <c:pt idx="22148">
                  <c:v>12.401</c:v>
                </c:pt>
                <c:pt idx="22149">
                  <c:v>12.401</c:v>
                </c:pt>
                <c:pt idx="22150">
                  <c:v>12.401</c:v>
                </c:pt>
                <c:pt idx="22151">
                  <c:v>12.304</c:v>
                </c:pt>
                <c:pt idx="22152">
                  <c:v>12.304</c:v>
                </c:pt>
                <c:pt idx="22153">
                  <c:v>12.304</c:v>
                </c:pt>
                <c:pt idx="22154">
                  <c:v>12.207000000000001</c:v>
                </c:pt>
                <c:pt idx="22155">
                  <c:v>12.207000000000001</c:v>
                </c:pt>
                <c:pt idx="22156">
                  <c:v>12.207000000000001</c:v>
                </c:pt>
                <c:pt idx="22157">
                  <c:v>12.11</c:v>
                </c:pt>
                <c:pt idx="22158">
                  <c:v>12.207000000000001</c:v>
                </c:pt>
                <c:pt idx="22159">
                  <c:v>12.207000000000001</c:v>
                </c:pt>
                <c:pt idx="22160">
                  <c:v>12.11</c:v>
                </c:pt>
                <c:pt idx="22161">
                  <c:v>12.11</c:v>
                </c:pt>
                <c:pt idx="22162">
                  <c:v>12.11</c:v>
                </c:pt>
                <c:pt idx="22163">
                  <c:v>12.11</c:v>
                </c:pt>
                <c:pt idx="22164">
                  <c:v>12.11</c:v>
                </c:pt>
                <c:pt idx="22165">
                  <c:v>12.013</c:v>
                </c:pt>
                <c:pt idx="22166">
                  <c:v>12.013</c:v>
                </c:pt>
                <c:pt idx="22167">
                  <c:v>12.013</c:v>
                </c:pt>
                <c:pt idx="22168">
                  <c:v>11.916</c:v>
                </c:pt>
                <c:pt idx="22169">
                  <c:v>11.916</c:v>
                </c:pt>
                <c:pt idx="22170">
                  <c:v>11.916</c:v>
                </c:pt>
                <c:pt idx="22171">
                  <c:v>11.916</c:v>
                </c:pt>
                <c:pt idx="22172">
                  <c:v>11.819000000000001</c:v>
                </c:pt>
                <c:pt idx="22173">
                  <c:v>11.819000000000001</c:v>
                </c:pt>
                <c:pt idx="22174">
                  <c:v>11.819000000000001</c:v>
                </c:pt>
                <c:pt idx="22175">
                  <c:v>11.819000000000001</c:v>
                </c:pt>
                <c:pt idx="22176">
                  <c:v>11.722</c:v>
                </c:pt>
                <c:pt idx="22177">
                  <c:v>11.722</c:v>
                </c:pt>
                <c:pt idx="22178">
                  <c:v>11.722</c:v>
                </c:pt>
                <c:pt idx="22179">
                  <c:v>11.722</c:v>
                </c:pt>
                <c:pt idx="22180">
                  <c:v>11.722</c:v>
                </c:pt>
                <c:pt idx="22181">
                  <c:v>11.722</c:v>
                </c:pt>
                <c:pt idx="22182">
                  <c:v>11.625</c:v>
                </c:pt>
                <c:pt idx="22183">
                  <c:v>11.625</c:v>
                </c:pt>
                <c:pt idx="22184">
                  <c:v>11.625</c:v>
                </c:pt>
                <c:pt idx="22185">
                  <c:v>11.625</c:v>
                </c:pt>
                <c:pt idx="22186">
                  <c:v>11.625</c:v>
                </c:pt>
                <c:pt idx="22187">
                  <c:v>11.625</c:v>
                </c:pt>
                <c:pt idx="22188">
                  <c:v>11.625</c:v>
                </c:pt>
                <c:pt idx="22189">
                  <c:v>11.625</c:v>
                </c:pt>
                <c:pt idx="22190">
                  <c:v>11.625</c:v>
                </c:pt>
                <c:pt idx="22191">
                  <c:v>11.625</c:v>
                </c:pt>
                <c:pt idx="22192">
                  <c:v>11.528</c:v>
                </c:pt>
                <c:pt idx="22193">
                  <c:v>11.528</c:v>
                </c:pt>
                <c:pt idx="22194">
                  <c:v>11.528</c:v>
                </c:pt>
                <c:pt idx="22195">
                  <c:v>11.528</c:v>
                </c:pt>
                <c:pt idx="22196">
                  <c:v>11.528</c:v>
                </c:pt>
                <c:pt idx="22197">
                  <c:v>11.528</c:v>
                </c:pt>
                <c:pt idx="22198">
                  <c:v>11.528</c:v>
                </c:pt>
                <c:pt idx="22199">
                  <c:v>11.528</c:v>
                </c:pt>
                <c:pt idx="22200">
                  <c:v>11.528</c:v>
                </c:pt>
                <c:pt idx="22201">
                  <c:v>11.528</c:v>
                </c:pt>
                <c:pt idx="22202">
                  <c:v>11.528</c:v>
                </c:pt>
                <c:pt idx="22203">
                  <c:v>11.528</c:v>
                </c:pt>
                <c:pt idx="22204">
                  <c:v>11.528</c:v>
                </c:pt>
                <c:pt idx="22205">
                  <c:v>11.528</c:v>
                </c:pt>
                <c:pt idx="22206">
                  <c:v>11.528</c:v>
                </c:pt>
                <c:pt idx="22207">
                  <c:v>11.528</c:v>
                </c:pt>
                <c:pt idx="22208">
                  <c:v>11.528</c:v>
                </c:pt>
                <c:pt idx="22209">
                  <c:v>11.528</c:v>
                </c:pt>
                <c:pt idx="22210">
                  <c:v>11.528</c:v>
                </c:pt>
                <c:pt idx="22211">
                  <c:v>11.528</c:v>
                </c:pt>
                <c:pt idx="22212">
                  <c:v>11.528</c:v>
                </c:pt>
                <c:pt idx="22213">
                  <c:v>11.528</c:v>
                </c:pt>
                <c:pt idx="22214">
                  <c:v>11.528</c:v>
                </c:pt>
                <c:pt idx="22215">
                  <c:v>11.625</c:v>
                </c:pt>
                <c:pt idx="22216">
                  <c:v>11.625</c:v>
                </c:pt>
                <c:pt idx="22217">
                  <c:v>11.722</c:v>
                </c:pt>
                <c:pt idx="22218">
                  <c:v>11.819000000000001</c:v>
                </c:pt>
                <c:pt idx="22219">
                  <c:v>11.916</c:v>
                </c:pt>
                <c:pt idx="22220">
                  <c:v>11.916</c:v>
                </c:pt>
                <c:pt idx="22221">
                  <c:v>12.013</c:v>
                </c:pt>
                <c:pt idx="22222">
                  <c:v>12.013</c:v>
                </c:pt>
                <c:pt idx="22223">
                  <c:v>12.11</c:v>
                </c:pt>
                <c:pt idx="22224">
                  <c:v>12.11</c:v>
                </c:pt>
                <c:pt idx="22225">
                  <c:v>12.207000000000001</c:v>
                </c:pt>
                <c:pt idx="22226">
                  <c:v>12.207000000000001</c:v>
                </c:pt>
                <c:pt idx="22227">
                  <c:v>12.207000000000001</c:v>
                </c:pt>
                <c:pt idx="22228">
                  <c:v>12.304</c:v>
                </c:pt>
                <c:pt idx="22229">
                  <c:v>12.304</c:v>
                </c:pt>
                <c:pt idx="22230">
                  <c:v>12.401</c:v>
                </c:pt>
                <c:pt idx="22231">
                  <c:v>12.401</c:v>
                </c:pt>
                <c:pt idx="22232">
                  <c:v>12.401</c:v>
                </c:pt>
                <c:pt idx="22233">
                  <c:v>12.497</c:v>
                </c:pt>
                <c:pt idx="22234">
                  <c:v>12.497</c:v>
                </c:pt>
                <c:pt idx="22235">
                  <c:v>12.497</c:v>
                </c:pt>
                <c:pt idx="22236">
                  <c:v>12.497</c:v>
                </c:pt>
                <c:pt idx="22237">
                  <c:v>12.497</c:v>
                </c:pt>
                <c:pt idx="22238">
                  <c:v>12.497</c:v>
                </c:pt>
                <c:pt idx="22239">
                  <c:v>12.497</c:v>
                </c:pt>
                <c:pt idx="22240">
                  <c:v>12.497</c:v>
                </c:pt>
                <c:pt idx="22241">
                  <c:v>12.497</c:v>
                </c:pt>
                <c:pt idx="22242">
                  <c:v>12.593999999999999</c:v>
                </c:pt>
                <c:pt idx="22243">
                  <c:v>12.593999999999999</c:v>
                </c:pt>
                <c:pt idx="22244">
                  <c:v>12.497</c:v>
                </c:pt>
                <c:pt idx="22245">
                  <c:v>12.497</c:v>
                </c:pt>
                <c:pt idx="22246">
                  <c:v>12.401</c:v>
                </c:pt>
                <c:pt idx="22247">
                  <c:v>12.401</c:v>
                </c:pt>
                <c:pt idx="22248">
                  <c:v>12.401</c:v>
                </c:pt>
                <c:pt idx="22249">
                  <c:v>12.401</c:v>
                </c:pt>
                <c:pt idx="22250">
                  <c:v>12.401</c:v>
                </c:pt>
                <c:pt idx="22251">
                  <c:v>12.401</c:v>
                </c:pt>
                <c:pt idx="22252">
                  <c:v>12.304</c:v>
                </c:pt>
                <c:pt idx="22253">
                  <c:v>12.207000000000001</c:v>
                </c:pt>
                <c:pt idx="22254">
                  <c:v>12.207000000000001</c:v>
                </c:pt>
                <c:pt idx="22255">
                  <c:v>12.207000000000001</c:v>
                </c:pt>
                <c:pt idx="22256">
                  <c:v>12.207000000000001</c:v>
                </c:pt>
                <c:pt idx="22257">
                  <c:v>12.11</c:v>
                </c:pt>
                <c:pt idx="22258">
                  <c:v>12.11</c:v>
                </c:pt>
                <c:pt idx="22259">
                  <c:v>12.11</c:v>
                </c:pt>
                <c:pt idx="22260">
                  <c:v>12.11</c:v>
                </c:pt>
                <c:pt idx="22261">
                  <c:v>12.11</c:v>
                </c:pt>
                <c:pt idx="22262">
                  <c:v>12.11</c:v>
                </c:pt>
                <c:pt idx="22263">
                  <c:v>12.013</c:v>
                </c:pt>
                <c:pt idx="22264">
                  <c:v>12.013</c:v>
                </c:pt>
                <c:pt idx="22265">
                  <c:v>11.916</c:v>
                </c:pt>
                <c:pt idx="22266">
                  <c:v>11.916</c:v>
                </c:pt>
                <c:pt idx="22267">
                  <c:v>11.916</c:v>
                </c:pt>
                <c:pt idx="22268">
                  <c:v>11.916</c:v>
                </c:pt>
                <c:pt idx="22269">
                  <c:v>11.916</c:v>
                </c:pt>
                <c:pt idx="22270">
                  <c:v>11.916</c:v>
                </c:pt>
                <c:pt idx="22271">
                  <c:v>11.819000000000001</c:v>
                </c:pt>
                <c:pt idx="22272">
                  <c:v>11.819000000000001</c:v>
                </c:pt>
                <c:pt idx="22273">
                  <c:v>11.722</c:v>
                </c:pt>
                <c:pt idx="22274">
                  <c:v>11.722</c:v>
                </c:pt>
                <c:pt idx="22275">
                  <c:v>11.722</c:v>
                </c:pt>
                <c:pt idx="22276">
                  <c:v>11.722</c:v>
                </c:pt>
                <c:pt idx="22277">
                  <c:v>11.722</c:v>
                </c:pt>
                <c:pt idx="22278">
                  <c:v>11.722</c:v>
                </c:pt>
                <c:pt idx="22279">
                  <c:v>11.722</c:v>
                </c:pt>
                <c:pt idx="22280">
                  <c:v>11.722</c:v>
                </c:pt>
                <c:pt idx="22281">
                  <c:v>11.722</c:v>
                </c:pt>
                <c:pt idx="22282">
                  <c:v>11.722</c:v>
                </c:pt>
                <c:pt idx="22283">
                  <c:v>11.722</c:v>
                </c:pt>
                <c:pt idx="22284">
                  <c:v>11.722</c:v>
                </c:pt>
                <c:pt idx="22285">
                  <c:v>11.722</c:v>
                </c:pt>
                <c:pt idx="22286">
                  <c:v>11.722</c:v>
                </c:pt>
                <c:pt idx="22287">
                  <c:v>11.722</c:v>
                </c:pt>
                <c:pt idx="22288">
                  <c:v>11.625</c:v>
                </c:pt>
                <c:pt idx="22289">
                  <c:v>11.625</c:v>
                </c:pt>
                <c:pt idx="22290">
                  <c:v>11.625</c:v>
                </c:pt>
                <c:pt idx="22291">
                  <c:v>11.625</c:v>
                </c:pt>
                <c:pt idx="22292">
                  <c:v>11.625</c:v>
                </c:pt>
                <c:pt idx="22293">
                  <c:v>11.625</c:v>
                </c:pt>
                <c:pt idx="22294">
                  <c:v>11.625</c:v>
                </c:pt>
                <c:pt idx="22295">
                  <c:v>11.625</c:v>
                </c:pt>
                <c:pt idx="22296">
                  <c:v>11.625</c:v>
                </c:pt>
                <c:pt idx="22297">
                  <c:v>11.625</c:v>
                </c:pt>
                <c:pt idx="22298">
                  <c:v>11.625</c:v>
                </c:pt>
                <c:pt idx="22299">
                  <c:v>11.625</c:v>
                </c:pt>
                <c:pt idx="22300">
                  <c:v>11.625</c:v>
                </c:pt>
                <c:pt idx="22301">
                  <c:v>11.625</c:v>
                </c:pt>
                <c:pt idx="22302">
                  <c:v>11.625</c:v>
                </c:pt>
                <c:pt idx="22303">
                  <c:v>11.625</c:v>
                </c:pt>
                <c:pt idx="22304">
                  <c:v>11.625</c:v>
                </c:pt>
                <c:pt idx="22305">
                  <c:v>11.625</c:v>
                </c:pt>
                <c:pt idx="22306">
                  <c:v>11.625</c:v>
                </c:pt>
                <c:pt idx="22307">
                  <c:v>11.625</c:v>
                </c:pt>
                <c:pt idx="22308">
                  <c:v>11.625</c:v>
                </c:pt>
                <c:pt idx="22309">
                  <c:v>11.625</c:v>
                </c:pt>
                <c:pt idx="22310">
                  <c:v>11.625</c:v>
                </c:pt>
                <c:pt idx="22311">
                  <c:v>11.722</c:v>
                </c:pt>
                <c:pt idx="22312">
                  <c:v>11.722</c:v>
                </c:pt>
                <c:pt idx="22313">
                  <c:v>11.819000000000001</c:v>
                </c:pt>
                <c:pt idx="22314">
                  <c:v>11.916</c:v>
                </c:pt>
                <c:pt idx="22315">
                  <c:v>12.013</c:v>
                </c:pt>
                <c:pt idx="22316">
                  <c:v>12.11</c:v>
                </c:pt>
                <c:pt idx="22317">
                  <c:v>12.11</c:v>
                </c:pt>
                <c:pt idx="22318">
                  <c:v>12.11</c:v>
                </c:pt>
                <c:pt idx="22319">
                  <c:v>12.207000000000001</c:v>
                </c:pt>
                <c:pt idx="22320">
                  <c:v>12.207000000000001</c:v>
                </c:pt>
                <c:pt idx="22321">
                  <c:v>12.304</c:v>
                </c:pt>
                <c:pt idx="22322">
                  <c:v>12.304</c:v>
                </c:pt>
                <c:pt idx="22323">
                  <c:v>12.401</c:v>
                </c:pt>
                <c:pt idx="22324">
                  <c:v>12.401</c:v>
                </c:pt>
                <c:pt idx="22325">
                  <c:v>12.401</c:v>
                </c:pt>
                <c:pt idx="22326">
                  <c:v>12.497</c:v>
                </c:pt>
                <c:pt idx="22327">
                  <c:v>12.497</c:v>
                </c:pt>
                <c:pt idx="22328">
                  <c:v>12.593999999999999</c:v>
                </c:pt>
                <c:pt idx="22329">
                  <c:v>12.69</c:v>
                </c:pt>
                <c:pt idx="22330">
                  <c:v>12.69</c:v>
                </c:pt>
                <c:pt idx="22331">
                  <c:v>12.69</c:v>
                </c:pt>
                <c:pt idx="22332">
                  <c:v>12.69</c:v>
                </c:pt>
                <c:pt idx="22333">
                  <c:v>12.593999999999999</c:v>
                </c:pt>
                <c:pt idx="22334">
                  <c:v>12.593999999999999</c:v>
                </c:pt>
                <c:pt idx="22335">
                  <c:v>12.593999999999999</c:v>
                </c:pt>
                <c:pt idx="22336">
                  <c:v>12.593999999999999</c:v>
                </c:pt>
                <c:pt idx="22337">
                  <c:v>12.497</c:v>
                </c:pt>
                <c:pt idx="22338">
                  <c:v>12.497</c:v>
                </c:pt>
                <c:pt idx="22339">
                  <c:v>12.497</c:v>
                </c:pt>
                <c:pt idx="22340">
                  <c:v>12.497</c:v>
                </c:pt>
                <c:pt idx="22341">
                  <c:v>12.497</c:v>
                </c:pt>
                <c:pt idx="22342">
                  <c:v>12.497</c:v>
                </c:pt>
                <c:pt idx="22343">
                  <c:v>12.497</c:v>
                </c:pt>
                <c:pt idx="22344">
                  <c:v>12.497</c:v>
                </c:pt>
                <c:pt idx="22345">
                  <c:v>12.497</c:v>
                </c:pt>
                <c:pt idx="22346">
                  <c:v>12.401</c:v>
                </c:pt>
                <c:pt idx="22347">
                  <c:v>12.401</c:v>
                </c:pt>
                <c:pt idx="22348">
                  <c:v>12.304</c:v>
                </c:pt>
                <c:pt idx="22349">
                  <c:v>12.304</c:v>
                </c:pt>
                <c:pt idx="22350">
                  <c:v>12.304</c:v>
                </c:pt>
                <c:pt idx="22351">
                  <c:v>12.304</c:v>
                </c:pt>
                <c:pt idx="22352">
                  <c:v>12.207000000000001</c:v>
                </c:pt>
                <c:pt idx="22353">
                  <c:v>12.207000000000001</c:v>
                </c:pt>
                <c:pt idx="22354">
                  <c:v>12.207000000000001</c:v>
                </c:pt>
                <c:pt idx="22355">
                  <c:v>12.207000000000001</c:v>
                </c:pt>
                <c:pt idx="22356">
                  <c:v>12.207000000000001</c:v>
                </c:pt>
                <c:pt idx="22357">
                  <c:v>12.207000000000001</c:v>
                </c:pt>
                <c:pt idx="22358">
                  <c:v>12.207000000000001</c:v>
                </c:pt>
                <c:pt idx="22359">
                  <c:v>12.207000000000001</c:v>
                </c:pt>
                <c:pt idx="22360">
                  <c:v>12.11</c:v>
                </c:pt>
                <c:pt idx="22361">
                  <c:v>12.11</c:v>
                </c:pt>
                <c:pt idx="22362">
                  <c:v>12.013</c:v>
                </c:pt>
                <c:pt idx="22363">
                  <c:v>11.916</c:v>
                </c:pt>
                <c:pt idx="22364">
                  <c:v>11.916</c:v>
                </c:pt>
                <c:pt idx="22365">
                  <c:v>11.916</c:v>
                </c:pt>
                <c:pt idx="22366">
                  <c:v>11.916</c:v>
                </c:pt>
                <c:pt idx="22367">
                  <c:v>11.916</c:v>
                </c:pt>
                <c:pt idx="22368">
                  <c:v>11.916</c:v>
                </c:pt>
                <c:pt idx="22369">
                  <c:v>11.916</c:v>
                </c:pt>
                <c:pt idx="22370">
                  <c:v>11.819000000000001</c:v>
                </c:pt>
                <c:pt idx="22371">
                  <c:v>11.819000000000001</c:v>
                </c:pt>
                <c:pt idx="22372">
                  <c:v>11.819000000000001</c:v>
                </c:pt>
                <c:pt idx="22373">
                  <c:v>11.819000000000001</c:v>
                </c:pt>
                <c:pt idx="22374">
                  <c:v>11.819000000000001</c:v>
                </c:pt>
                <c:pt idx="22375">
                  <c:v>11.819000000000001</c:v>
                </c:pt>
                <c:pt idx="22376">
                  <c:v>11.819000000000001</c:v>
                </c:pt>
                <c:pt idx="22377">
                  <c:v>11.722</c:v>
                </c:pt>
                <c:pt idx="22378">
                  <c:v>11.722</c:v>
                </c:pt>
                <c:pt idx="22379">
                  <c:v>11.722</c:v>
                </c:pt>
                <c:pt idx="22380">
                  <c:v>11.722</c:v>
                </c:pt>
                <c:pt idx="22381">
                  <c:v>11.722</c:v>
                </c:pt>
                <c:pt idx="22382">
                  <c:v>11.722</c:v>
                </c:pt>
                <c:pt idx="22383">
                  <c:v>11.722</c:v>
                </c:pt>
                <c:pt idx="22384">
                  <c:v>11.722</c:v>
                </c:pt>
                <c:pt idx="22385">
                  <c:v>11.722</c:v>
                </c:pt>
                <c:pt idx="22386">
                  <c:v>11.722</c:v>
                </c:pt>
                <c:pt idx="22387">
                  <c:v>11.722</c:v>
                </c:pt>
                <c:pt idx="22388">
                  <c:v>11.722</c:v>
                </c:pt>
                <c:pt idx="22389">
                  <c:v>11.722</c:v>
                </c:pt>
                <c:pt idx="22390">
                  <c:v>11.625</c:v>
                </c:pt>
                <c:pt idx="22391">
                  <c:v>11.722</c:v>
                </c:pt>
                <c:pt idx="22392">
                  <c:v>11.722</c:v>
                </c:pt>
                <c:pt idx="22393">
                  <c:v>11.722</c:v>
                </c:pt>
                <c:pt idx="22394">
                  <c:v>11.625</c:v>
                </c:pt>
                <c:pt idx="22395">
                  <c:v>11.625</c:v>
                </c:pt>
                <c:pt idx="22396">
                  <c:v>11.625</c:v>
                </c:pt>
                <c:pt idx="22397">
                  <c:v>11.625</c:v>
                </c:pt>
                <c:pt idx="22398">
                  <c:v>11.625</c:v>
                </c:pt>
                <c:pt idx="22399">
                  <c:v>11.625</c:v>
                </c:pt>
                <c:pt idx="22400">
                  <c:v>11.625</c:v>
                </c:pt>
                <c:pt idx="22401">
                  <c:v>11.625</c:v>
                </c:pt>
                <c:pt idx="22402">
                  <c:v>11.722</c:v>
                </c:pt>
                <c:pt idx="22403">
                  <c:v>11.625</c:v>
                </c:pt>
                <c:pt idx="22404">
                  <c:v>11.625</c:v>
                </c:pt>
                <c:pt idx="22405">
                  <c:v>11.722</c:v>
                </c:pt>
                <c:pt idx="22406">
                  <c:v>11.819000000000001</c:v>
                </c:pt>
                <c:pt idx="22407">
                  <c:v>11.916</c:v>
                </c:pt>
                <c:pt idx="22408">
                  <c:v>12.013</c:v>
                </c:pt>
                <c:pt idx="22409">
                  <c:v>12.11</c:v>
                </c:pt>
                <c:pt idx="22410">
                  <c:v>12.207000000000001</c:v>
                </c:pt>
                <c:pt idx="22411">
                  <c:v>12.304</c:v>
                </c:pt>
                <c:pt idx="22412">
                  <c:v>12.401</c:v>
                </c:pt>
                <c:pt idx="22413">
                  <c:v>12.401</c:v>
                </c:pt>
                <c:pt idx="22414">
                  <c:v>12.497</c:v>
                </c:pt>
                <c:pt idx="22415">
                  <c:v>12.497</c:v>
                </c:pt>
                <c:pt idx="22416">
                  <c:v>12.593999999999999</c:v>
                </c:pt>
                <c:pt idx="22417">
                  <c:v>12.593999999999999</c:v>
                </c:pt>
                <c:pt idx="22418">
                  <c:v>12.69</c:v>
                </c:pt>
                <c:pt idx="22419">
                  <c:v>12.69</c:v>
                </c:pt>
                <c:pt idx="22420">
                  <c:v>12.593999999999999</c:v>
                </c:pt>
                <c:pt idx="22421">
                  <c:v>12.593999999999999</c:v>
                </c:pt>
                <c:pt idx="22422">
                  <c:v>12.497</c:v>
                </c:pt>
                <c:pt idx="22423">
                  <c:v>12.593999999999999</c:v>
                </c:pt>
                <c:pt idx="22424">
                  <c:v>12.69</c:v>
                </c:pt>
                <c:pt idx="22425">
                  <c:v>12.69</c:v>
                </c:pt>
                <c:pt idx="22426">
                  <c:v>12.69</c:v>
                </c:pt>
                <c:pt idx="22427">
                  <c:v>12.69</c:v>
                </c:pt>
                <c:pt idx="22428">
                  <c:v>12.69</c:v>
                </c:pt>
                <c:pt idx="22429">
                  <c:v>12.69</c:v>
                </c:pt>
                <c:pt idx="22430">
                  <c:v>12.69</c:v>
                </c:pt>
                <c:pt idx="22431">
                  <c:v>12.69</c:v>
                </c:pt>
                <c:pt idx="22432">
                  <c:v>12.69</c:v>
                </c:pt>
                <c:pt idx="22433">
                  <c:v>12.787000000000001</c:v>
                </c:pt>
                <c:pt idx="22434">
                  <c:v>12.787000000000001</c:v>
                </c:pt>
                <c:pt idx="22435">
                  <c:v>12.787000000000001</c:v>
                </c:pt>
                <c:pt idx="22436">
                  <c:v>12.69</c:v>
                </c:pt>
                <c:pt idx="22437">
                  <c:v>12.593999999999999</c:v>
                </c:pt>
                <c:pt idx="22438">
                  <c:v>12.593999999999999</c:v>
                </c:pt>
                <c:pt idx="22439">
                  <c:v>12.593999999999999</c:v>
                </c:pt>
                <c:pt idx="22440">
                  <c:v>12.593999999999999</c:v>
                </c:pt>
                <c:pt idx="22441">
                  <c:v>12.497</c:v>
                </c:pt>
                <c:pt idx="22442">
                  <c:v>12.497</c:v>
                </c:pt>
                <c:pt idx="22443">
                  <c:v>12.401</c:v>
                </c:pt>
                <c:pt idx="22444">
                  <c:v>12.401</c:v>
                </c:pt>
                <c:pt idx="22445">
                  <c:v>12.401</c:v>
                </c:pt>
                <c:pt idx="22446">
                  <c:v>12.304</c:v>
                </c:pt>
                <c:pt idx="22447">
                  <c:v>12.304</c:v>
                </c:pt>
                <c:pt idx="22448">
                  <c:v>12.304</c:v>
                </c:pt>
                <c:pt idx="22449">
                  <c:v>12.304</c:v>
                </c:pt>
                <c:pt idx="22450">
                  <c:v>12.304</c:v>
                </c:pt>
                <c:pt idx="22451">
                  <c:v>12.207000000000001</c:v>
                </c:pt>
                <c:pt idx="22452">
                  <c:v>12.304</c:v>
                </c:pt>
                <c:pt idx="22453">
                  <c:v>12.207000000000001</c:v>
                </c:pt>
                <c:pt idx="22454">
                  <c:v>12.207000000000001</c:v>
                </c:pt>
                <c:pt idx="22455">
                  <c:v>12.11</c:v>
                </c:pt>
                <c:pt idx="22456">
                  <c:v>12.11</c:v>
                </c:pt>
                <c:pt idx="22457">
                  <c:v>12.11</c:v>
                </c:pt>
                <c:pt idx="22458">
                  <c:v>12.013</c:v>
                </c:pt>
                <c:pt idx="22459">
                  <c:v>12.013</c:v>
                </c:pt>
                <c:pt idx="22460">
                  <c:v>12.013</c:v>
                </c:pt>
                <c:pt idx="22461">
                  <c:v>12.013</c:v>
                </c:pt>
                <c:pt idx="22462">
                  <c:v>12.013</c:v>
                </c:pt>
                <c:pt idx="22463">
                  <c:v>11.916</c:v>
                </c:pt>
                <c:pt idx="22464">
                  <c:v>11.916</c:v>
                </c:pt>
                <c:pt idx="22465">
                  <c:v>11.916</c:v>
                </c:pt>
                <c:pt idx="22466">
                  <c:v>11.916</c:v>
                </c:pt>
                <c:pt idx="22467">
                  <c:v>11.916</c:v>
                </c:pt>
                <c:pt idx="22468">
                  <c:v>11.916</c:v>
                </c:pt>
                <c:pt idx="22469">
                  <c:v>11.819000000000001</c:v>
                </c:pt>
                <c:pt idx="22470">
                  <c:v>11.819000000000001</c:v>
                </c:pt>
                <c:pt idx="22471">
                  <c:v>11.819000000000001</c:v>
                </c:pt>
                <c:pt idx="22472">
                  <c:v>11.819000000000001</c:v>
                </c:pt>
                <c:pt idx="22473">
                  <c:v>11.819000000000001</c:v>
                </c:pt>
                <c:pt idx="22474">
                  <c:v>11.819000000000001</c:v>
                </c:pt>
                <c:pt idx="22475">
                  <c:v>11.819000000000001</c:v>
                </c:pt>
                <c:pt idx="22476">
                  <c:v>11.722</c:v>
                </c:pt>
                <c:pt idx="22477">
                  <c:v>11.819000000000001</c:v>
                </c:pt>
                <c:pt idx="22478">
                  <c:v>11.722</c:v>
                </c:pt>
                <c:pt idx="22479">
                  <c:v>11.722</c:v>
                </c:pt>
                <c:pt idx="22480">
                  <c:v>11.722</c:v>
                </c:pt>
                <c:pt idx="22481">
                  <c:v>11.722</c:v>
                </c:pt>
                <c:pt idx="22482">
                  <c:v>11.722</c:v>
                </c:pt>
                <c:pt idx="22483">
                  <c:v>11.722</c:v>
                </c:pt>
                <c:pt idx="22484">
                  <c:v>11.722</c:v>
                </c:pt>
                <c:pt idx="22485">
                  <c:v>11.722</c:v>
                </c:pt>
                <c:pt idx="22486">
                  <c:v>11.722</c:v>
                </c:pt>
                <c:pt idx="22487">
                  <c:v>11.722</c:v>
                </c:pt>
                <c:pt idx="22488">
                  <c:v>11.722</c:v>
                </c:pt>
                <c:pt idx="22489">
                  <c:v>11.625</c:v>
                </c:pt>
                <c:pt idx="22490">
                  <c:v>11.722</c:v>
                </c:pt>
                <c:pt idx="22491">
                  <c:v>11.722</c:v>
                </c:pt>
                <c:pt idx="22492">
                  <c:v>11.722</c:v>
                </c:pt>
                <c:pt idx="22493">
                  <c:v>11.722</c:v>
                </c:pt>
                <c:pt idx="22494">
                  <c:v>11.722</c:v>
                </c:pt>
                <c:pt idx="22495">
                  <c:v>11.722</c:v>
                </c:pt>
                <c:pt idx="22496">
                  <c:v>11.722</c:v>
                </c:pt>
                <c:pt idx="22497">
                  <c:v>11.722</c:v>
                </c:pt>
                <c:pt idx="22498">
                  <c:v>11.722</c:v>
                </c:pt>
                <c:pt idx="22499">
                  <c:v>11.722</c:v>
                </c:pt>
                <c:pt idx="22500">
                  <c:v>11.722</c:v>
                </c:pt>
                <c:pt idx="22501">
                  <c:v>11.722</c:v>
                </c:pt>
                <c:pt idx="22502">
                  <c:v>11.722</c:v>
                </c:pt>
                <c:pt idx="22503">
                  <c:v>11.819000000000001</c:v>
                </c:pt>
                <c:pt idx="22504">
                  <c:v>11.819000000000001</c:v>
                </c:pt>
                <c:pt idx="22505">
                  <c:v>11.916</c:v>
                </c:pt>
                <c:pt idx="22506">
                  <c:v>12.013</c:v>
                </c:pt>
                <c:pt idx="22507">
                  <c:v>12.11</c:v>
                </c:pt>
                <c:pt idx="22508">
                  <c:v>12.11</c:v>
                </c:pt>
                <c:pt idx="22509">
                  <c:v>12.207000000000001</c:v>
                </c:pt>
                <c:pt idx="22510">
                  <c:v>12.207000000000001</c:v>
                </c:pt>
                <c:pt idx="22511">
                  <c:v>12.207000000000001</c:v>
                </c:pt>
                <c:pt idx="22512">
                  <c:v>12.207000000000001</c:v>
                </c:pt>
                <c:pt idx="22513">
                  <c:v>12.304</c:v>
                </c:pt>
                <c:pt idx="22514">
                  <c:v>12.304</c:v>
                </c:pt>
                <c:pt idx="22515">
                  <c:v>12.401</c:v>
                </c:pt>
                <c:pt idx="22516">
                  <c:v>12.497</c:v>
                </c:pt>
                <c:pt idx="22517">
                  <c:v>12.593999999999999</c:v>
                </c:pt>
                <c:pt idx="22518">
                  <c:v>12.69</c:v>
                </c:pt>
                <c:pt idx="22519">
                  <c:v>12.787000000000001</c:v>
                </c:pt>
                <c:pt idx="22520">
                  <c:v>12.787000000000001</c:v>
                </c:pt>
                <c:pt idx="22521">
                  <c:v>12.787000000000001</c:v>
                </c:pt>
                <c:pt idx="22522">
                  <c:v>12.69</c:v>
                </c:pt>
                <c:pt idx="22523">
                  <c:v>12.69</c:v>
                </c:pt>
                <c:pt idx="22524">
                  <c:v>12.593999999999999</c:v>
                </c:pt>
                <c:pt idx="22525">
                  <c:v>12.593999999999999</c:v>
                </c:pt>
                <c:pt idx="22526">
                  <c:v>12.69</c:v>
                </c:pt>
                <c:pt idx="22527">
                  <c:v>12.787000000000001</c:v>
                </c:pt>
                <c:pt idx="22528">
                  <c:v>12.882999999999999</c:v>
                </c:pt>
                <c:pt idx="22529">
                  <c:v>12.787000000000001</c:v>
                </c:pt>
                <c:pt idx="22530">
                  <c:v>12.593999999999999</c:v>
                </c:pt>
                <c:pt idx="22531">
                  <c:v>12.69</c:v>
                </c:pt>
                <c:pt idx="22532">
                  <c:v>12.593999999999999</c:v>
                </c:pt>
                <c:pt idx="22533">
                  <c:v>12.401</c:v>
                </c:pt>
                <c:pt idx="22534">
                  <c:v>12.401</c:v>
                </c:pt>
                <c:pt idx="22535">
                  <c:v>12.304</c:v>
                </c:pt>
                <c:pt idx="22536">
                  <c:v>12.401</c:v>
                </c:pt>
                <c:pt idx="22537">
                  <c:v>12.401</c:v>
                </c:pt>
                <c:pt idx="22538">
                  <c:v>12.401</c:v>
                </c:pt>
                <c:pt idx="22539">
                  <c:v>12.304</c:v>
                </c:pt>
                <c:pt idx="22540">
                  <c:v>12.304</c:v>
                </c:pt>
                <c:pt idx="22541">
                  <c:v>12.207000000000001</c:v>
                </c:pt>
                <c:pt idx="22542">
                  <c:v>12.207000000000001</c:v>
                </c:pt>
                <c:pt idx="22543">
                  <c:v>12.207000000000001</c:v>
                </c:pt>
                <c:pt idx="22544">
                  <c:v>12.11</c:v>
                </c:pt>
                <c:pt idx="22545">
                  <c:v>12.11</c:v>
                </c:pt>
                <c:pt idx="22546">
                  <c:v>12.11</c:v>
                </c:pt>
                <c:pt idx="22547">
                  <c:v>12.11</c:v>
                </c:pt>
                <c:pt idx="22548">
                  <c:v>12.11</c:v>
                </c:pt>
                <c:pt idx="22549">
                  <c:v>12.11</c:v>
                </c:pt>
                <c:pt idx="22550">
                  <c:v>12.013</c:v>
                </c:pt>
                <c:pt idx="22551">
                  <c:v>12.013</c:v>
                </c:pt>
                <c:pt idx="22552">
                  <c:v>12.013</c:v>
                </c:pt>
                <c:pt idx="22553">
                  <c:v>11.916</c:v>
                </c:pt>
                <c:pt idx="22554">
                  <c:v>11.916</c:v>
                </c:pt>
                <c:pt idx="22555">
                  <c:v>11.916</c:v>
                </c:pt>
                <c:pt idx="22556">
                  <c:v>11.916</c:v>
                </c:pt>
                <c:pt idx="22557">
                  <c:v>11.819000000000001</c:v>
                </c:pt>
                <c:pt idx="22558">
                  <c:v>11.819000000000001</c:v>
                </c:pt>
                <c:pt idx="22559">
                  <c:v>11.819000000000001</c:v>
                </c:pt>
                <c:pt idx="22560">
                  <c:v>11.819000000000001</c:v>
                </c:pt>
                <c:pt idx="22561">
                  <c:v>11.819000000000001</c:v>
                </c:pt>
                <c:pt idx="22562">
                  <c:v>11.819000000000001</c:v>
                </c:pt>
                <c:pt idx="22563">
                  <c:v>11.819000000000001</c:v>
                </c:pt>
                <c:pt idx="22564">
                  <c:v>11.819000000000001</c:v>
                </c:pt>
                <c:pt idx="22565">
                  <c:v>11.819000000000001</c:v>
                </c:pt>
                <c:pt idx="22566">
                  <c:v>11.722</c:v>
                </c:pt>
                <c:pt idx="22567">
                  <c:v>11.722</c:v>
                </c:pt>
                <c:pt idx="22568">
                  <c:v>11.722</c:v>
                </c:pt>
                <c:pt idx="22569">
                  <c:v>11.722</c:v>
                </c:pt>
                <c:pt idx="22570">
                  <c:v>11.722</c:v>
                </c:pt>
                <c:pt idx="22571">
                  <c:v>11.722</c:v>
                </c:pt>
                <c:pt idx="22572">
                  <c:v>11.722</c:v>
                </c:pt>
                <c:pt idx="22573">
                  <c:v>11.722</c:v>
                </c:pt>
                <c:pt idx="22574">
                  <c:v>11.722</c:v>
                </c:pt>
                <c:pt idx="22575">
                  <c:v>11.722</c:v>
                </c:pt>
                <c:pt idx="22576">
                  <c:v>11.722</c:v>
                </c:pt>
                <c:pt idx="22577">
                  <c:v>11.722</c:v>
                </c:pt>
                <c:pt idx="22578">
                  <c:v>11.722</c:v>
                </c:pt>
                <c:pt idx="22579">
                  <c:v>11.722</c:v>
                </c:pt>
                <c:pt idx="22580">
                  <c:v>11.722</c:v>
                </c:pt>
                <c:pt idx="22581">
                  <c:v>11.722</c:v>
                </c:pt>
                <c:pt idx="22582">
                  <c:v>11.722</c:v>
                </c:pt>
                <c:pt idx="22583">
                  <c:v>11.625</c:v>
                </c:pt>
                <c:pt idx="22584">
                  <c:v>11.722</c:v>
                </c:pt>
                <c:pt idx="22585">
                  <c:v>11.722</c:v>
                </c:pt>
                <c:pt idx="22586">
                  <c:v>11.722</c:v>
                </c:pt>
                <c:pt idx="22587">
                  <c:v>11.722</c:v>
                </c:pt>
                <c:pt idx="22588">
                  <c:v>11.722</c:v>
                </c:pt>
                <c:pt idx="22589">
                  <c:v>11.722</c:v>
                </c:pt>
                <c:pt idx="22590">
                  <c:v>11.722</c:v>
                </c:pt>
                <c:pt idx="22591">
                  <c:v>11.722</c:v>
                </c:pt>
                <c:pt idx="22592">
                  <c:v>11.722</c:v>
                </c:pt>
                <c:pt idx="22593">
                  <c:v>11.722</c:v>
                </c:pt>
                <c:pt idx="22594">
                  <c:v>11.722</c:v>
                </c:pt>
                <c:pt idx="22595">
                  <c:v>11.722</c:v>
                </c:pt>
                <c:pt idx="22596">
                  <c:v>11.722</c:v>
                </c:pt>
                <c:pt idx="22597">
                  <c:v>11.722</c:v>
                </c:pt>
                <c:pt idx="22598">
                  <c:v>11.722</c:v>
                </c:pt>
                <c:pt idx="22599">
                  <c:v>11.819000000000001</c:v>
                </c:pt>
                <c:pt idx="22600">
                  <c:v>11.819000000000001</c:v>
                </c:pt>
                <c:pt idx="22601">
                  <c:v>11.916</c:v>
                </c:pt>
                <c:pt idx="22602">
                  <c:v>12.013</c:v>
                </c:pt>
                <c:pt idx="22603">
                  <c:v>12.11</c:v>
                </c:pt>
                <c:pt idx="22604">
                  <c:v>12.11</c:v>
                </c:pt>
                <c:pt idx="22605">
                  <c:v>12.207000000000001</c:v>
                </c:pt>
                <c:pt idx="22606">
                  <c:v>12.207000000000001</c:v>
                </c:pt>
                <c:pt idx="22607">
                  <c:v>12.207000000000001</c:v>
                </c:pt>
                <c:pt idx="22608">
                  <c:v>12.304</c:v>
                </c:pt>
                <c:pt idx="22609">
                  <c:v>12.304</c:v>
                </c:pt>
                <c:pt idx="22610">
                  <c:v>12.401</c:v>
                </c:pt>
                <c:pt idx="22611">
                  <c:v>12.304</c:v>
                </c:pt>
                <c:pt idx="22612">
                  <c:v>12.401</c:v>
                </c:pt>
                <c:pt idx="22613">
                  <c:v>12.497</c:v>
                </c:pt>
                <c:pt idx="22614">
                  <c:v>12.593999999999999</c:v>
                </c:pt>
                <c:pt idx="22615">
                  <c:v>12.69</c:v>
                </c:pt>
                <c:pt idx="22616">
                  <c:v>12.69</c:v>
                </c:pt>
                <c:pt idx="22617">
                  <c:v>12.69</c:v>
                </c:pt>
                <c:pt idx="22618">
                  <c:v>12.787000000000001</c:v>
                </c:pt>
                <c:pt idx="22619">
                  <c:v>12.882999999999999</c:v>
                </c:pt>
                <c:pt idx="22620">
                  <c:v>12.787000000000001</c:v>
                </c:pt>
                <c:pt idx="22621">
                  <c:v>12.787000000000001</c:v>
                </c:pt>
                <c:pt idx="22622">
                  <c:v>12.787000000000001</c:v>
                </c:pt>
                <c:pt idx="22623">
                  <c:v>12.787000000000001</c:v>
                </c:pt>
                <c:pt idx="22624">
                  <c:v>12.787000000000001</c:v>
                </c:pt>
                <c:pt idx="22625">
                  <c:v>12.69</c:v>
                </c:pt>
                <c:pt idx="22626">
                  <c:v>12.69</c:v>
                </c:pt>
                <c:pt idx="22627">
                  <c:v>12.69</c:v>
                </c:pt>
                <c:pt idx="22628">
                  <c:v>12.69</c:v>
                </c:pt>
                <c:pt idx="22629">
                  <c:v>12.593999999999999</c:v>
                </c:pt>
                <c:pt idx="22630">
                  <c:v>12.497</c:v>
                </c:pt>
                <c:pt idx="22631">
                  <c:v>12.304</c:v>
                </c:pt>
                <c:pt idx="22632">
                  <c:v>12.304</c:v>
                </c:pt>
                <c:pt idx="22633">
                  <c:v>12.304</c:v>
                </c:pt>
                <c:pt idx="22634">
                  <c:v>12.401</c:v>
                </c:pt>
                <c:pt idx="22635">
                  <c:v>12.401</c:v>
                </c:pt>
                <c:pt idx="22636">
                  <c:v>12.304</c:v>
                </c:pt>
                <c:pt idx="22637">
                  <c:v>12.304</c:v>
                </c:pt>
                <c:pt idx="22638">
                  <c:v>12.207000000000001</c:v>
                </c:pt>
                <c:pt idx="22639">
                  <c:v>12.207000000000001</c:v>
                </c:pt>
                <c:pt idx="22640">
                  <c:v>12.11</c:v>
                </c:pt>
                <c:pt idx="22641">
                  <c:v>12.11</c:v>
                </c:pt>
                <c:pt idx="22642">
                  <c:v>12.11</c:v>
                </c:pt>
                <c:pt idx="22643">
                  <c:v>12.11</c:v>
                </c:pt>
                <c:pt idx="22644">
                  <c:v>12.11</c:v>
                </c:pt>
                <c:pt idx="22645">
                  <c:v>12.11</c:v>
                </c:pt>
                <c:pt idx="22646">
                  <c:v>12.013</c:v>
                </c:pt>
                <c:pt idx="22647">
                  <c:v>12.013</c:v>
                </c:pt>
                <c:pt idx="22648">
                  <c:v>12.013</c:v>
                </c:pt>
                <c:pt idx="22649">
                  <c:v>11.916</c:v>
                </c:pt>
                <c:pt idx="22650">
                  <c:v>11.916</c:v>
                </c:pt>
                <c:pt idx="22651">
                  <c:v>11.916</c:v>
                </c:pt>
                <c:pt idx="22652">
                  <c:v>11.916</c:v>
                </c:pt>
                <c:pt idx="22653">
                  <c:v>11.916</c:v>
                </c:pt>
                <c:pt idx="22654">
                  <c:v>11.819000000000001</c:v>
                </c:pt>
                <c:pt idx="22655">
                  <c:v>11.819000000000001</c:v>
                </c:pt>
                <c:pt idx="22656">
                  <c:v>11.819000000000001</c:v>
                </c:pt>
                <c:pt idx="22657">
                  <c:v>11.819000000000001</c:v>
                </c:pt>
                <c:pt idx="22658">
                  <c:v>11.819000000000001</c:v>
                </c:pt>
                <c:pt idx="22659">
                  <c:v>11.819000000000001</c:v>
                </c:pt>
                <c:pt idx="22660">
                  <c:v>11.819000000000001</c:v>
                </c:pt>
                <c:pt idx="22661">
                  <c:v>11.819000000000001</c:v>
                </c:pt>
                <c:pt idx="22662">
                  <c:v>11.819000000000001</c:v>
                </c:pt>
                <c:pt idx="22663">
                  <c:v>11.722</c:v>
                </c:pt>
                <c:pt idx="22664">
                  <c:v>11.722</c:v>
                </c:pt>
                <c:pt idx="22665">
                  <c:v>11.722</c:v>
                </c:pt>
                <c:pt idx="22666">
                  <c:v>11.722</c:v>
                </c:pt>
                <c:pt idx="22667">
                  <c:v>11.722</c:v>
                </c:pt>
                <c:pt idx="22668">
                  <c:v>11.722</c:v>
                </c:pt>
                <c:pt idx="22669">
                  <c:v>11.722</c:v>
                </c:pt>
                <c:pt idx="22670">
                  <c:v>11.722</c:v>
                </c:pt>
                <c:pt idx="22671">
                  <c:v>11.722</c:v>
                </c:pt>
                <c:pt idx="22672">
                  <c:v>11.722</c:v>
                </c:pt>
                <c:pt idx="22673">
                  <c:v>11.722</c:v>
                </c:pt>
                <c:pt idx="22674">
                  <c:v>11.722</c:v>
                </c:pt>
                <c:pt idx="22675">
                  <c:v>11.722</c:v>
                </c:pt>
                <c:pt idx="22676">
                  <c:v>11.722</c:v>
                </c:pt>
                <c:pt idx="22677">
                  <c:v>11.722</c:v>
                </c:pt>
                <c:pt idx="22678">
                  <c:v>11.722</c:v>
                </c:pt>
                <c:pt idx="22679">
                  <c:v>11.722</c:v>
                </c:pt>
                <c:pt idx="22680">
                  <c:v>11.722</c:v>
                </c:pt>
                <c:pt idx="22681">
                  <c:v>11.722</c:v>
                </c:pt>
                <c:pt idx="22682">
                  <c:v>11.722</c:v>
                </c:pt>
                <c:pt idx="22683">
                  <c:v>11.722</c:v>
                </c:pt>
                <c:pt idx="22684">
                  <c:v>11.722</c:v>
                </c:pt>
                <c:pt idx="22685">
                  <c:v>11.625</c:v>
                </c:pt>
                <c:pt idx="22686">
                  <c:v>11.625</c:v>
                </c:pt>
                <c:pt idx="22687">
                  <c:v>11.722</c:v>
                </c:pt>
                <c:pt idx="22688">
                  <c:v>11.625</c:v>
                </c:pt>
                <c:pt idx="22689">
                  <c:v>11.722</c:v>
                </c:pt>
                <c:pt idx="22690">
                  <c:v>11.722</c:v>
                </c:pt>
                <c:pt idx="22691">
                  <c:v>11.722</c:v>
                </c:pt>
                <c:pt idx="22692">
                  <c:v>11.722</c:v>
                </c:pt>
                <c:pt idx="22693">
                  <c:v>11.722</c:v>
                </c:pt>
                <c:pt idx="22694">
                  <c:v>11.722</c:v>
                </c:pt>
                <c:pt idx="22695">
                  <c:v>11.722</c:v>
                </c:pt>
                <c:pt idx="22696">
                  <c:v>11.819000000000001</c:v>
                </c:pt>
                <c:pt idx="22697">
                  <c:v>11.819000000000001</c:v>
                </c:pt>
                <c:pt idx="22698">
                  <c:v>11.916</c:v>
                </c:pt>
                <c:pt idx="22699">
                  <c:v>12.013</c:v>
                </c:pt>
                <c:pt idx="22700">
                  <c:v>12.013</c:v>
                </c:pt>
                <c:pt idx="22701">
                  <c:v>12.11</c:v>
                </c:pt>
                <c:pt idx="22702">
                  <c:v>12.11</c:v>
                </c:pt>
                <c:pt idx="22703">
                  <c:v>12.207000000000001</c:v>
                </c:pt>
                <c:pt idx="22704">
                  <c:v>12.207000000000001</c:v>
                </c:pt>
                <c:pt idx="22705">
                  <c:v>12.304</c:v>
                </c:pt>
                <c:pt idx="22706">
                  <c:v>12.304</c:v>
                </c:pt>
                <c:pt idx="22707">
                  <c:v>12.401</c:v>
                </c:pt>
                <c:pt idx="22708">
                  <c:v>12.401</c:v>
                </c:pt>
                <c:pt idx="22709">
                  <c:v>12.497</c:v>
                </c:pt>
                <c:pt idx="22710">
                  <c:v>12.497</c:v>
                </c:pt>
                <c:pt idx="22711">
                  <c:v>12.497</c:v>
                </c:pt>
                <c:pt idx="22712">
                  <c:v>12.593999999999999</c:v>
                </c:pt>
                <c:pt idx="22713">
                  <c:v>12.69</c:v>
                </c:pt>
                <c:pt idx="22714">
                  <c:v>12.593999999999999</c:v>
                </c:pt>
                <c:pt idx="22715">
                  <c:v>12.593999999999999</c:v>
                </c:pt>
                <c:pt idx="22716">
                  <c:v>12.497</c:v>
                </c:pt>
                <c:pt idx="22717">
                  <c:v>12.497</c:v>
                </c:pt>
                <c:pt idx="22718">
                  <c:v>12.497</c:v>
                </c:pt>
                <c:pt idx="22719">
                  <c:v>12.593999999999999</c:v>
                </c:pt>
                <c:pt idx="22720">
                  <c:v>12.593999999999999</c:v>
                </c:pt>
                <c:pt idx="22721">
                  <c:v>12.593999999999999</c:v>
                </c:pt>
                <c:pt idx="22722">
                  <c:v>12.593999999999999</c:v>
                </c:pt>
                <c:pt idx="22723">
                  <c:v>12.593999999999999</c:v>
                </c:pt>
                <c:pt idx="22724">
                  <c:v>12.497</c:v>
                </c:pt>
                <c:pt idx="22725">
                  <c:v>12.497</c:v>
                </c:pt>
                <c:pt idx="22726">
                  <c:v>12.497</c:v>
                </c:pt>
                <c:pt idx="22727">
                  <c:v>12.497</c:v>
                </c:pt>
                <c:pt idx="22728">
                  <c:v>12.497</c:v>
                </c:pt>
                <c:pt idx="22729">
                  <c:v>12.401</c:v>
                </c:pt>
                <c:pt idx="22730">
                  <c:v>12.304</c:v>
                </c:pt>
                <c:pt idx="22731">
                  <c:v>12.304</c:v>
                </c:pt>
                <c:pt idx="22732">
                  <c:v>12.304</c:v>
                </c:pt>
                <c:pt idx="22733">
                  <c:v>12.304</c:v>
                </c:pt>
                <c:pt idx="22734">
                  <c:v>12.207000000000001</c:v>
                </c:pt>
                <c:pt idx="22735">
                  <c:v>12.207000000000001</c:v>
                </c:pt>
                <c:pt idx="22736">
                  <c:v>12.207000000000001</c:v>
                </c:pt>
                <c:pt idx="22737">
                  <c:v>12.207000000000001</c:v>
                </c:pt>
                <c:pt idx="22738">
                  <c:v>12.207000000000001</c:v>
                </c:pt>
                <c:pt idx="22739">
                  <c:v>12.11</c:v>
                </c:pt>
                <c:pt idx="22740">
                  <c:v>12.11</c:v>
                </c:pt>
                <c:pt idx="22741">
                  <c:v>12.11</c:v>
                </c:pt>
                <c:pt idx="22742">
                  <c:v>12.11</c:v>
                </c:pt>
                <c:pt idx="22743">
                  <c:v>12.013</c:v>
                </c:pt>
                <c:pt idx="22744">
                  <c:v>12.013</c:v>
                </c:pt>
                <c:pt idx="22745">
                  <c:v>12.013</c:v>
                </c:pt>
                <c:pt idx="22746">
                  <c:v>12.013</c:v>
                </c:pt>
                <c:pt idx="22747">
                  <c:v>12.013</c:v>
                </c:pt>
                <c:pt idx="22748">
                  <c:v>11.916</c:v>
                </c:pt>
                <c:pt idx="22749">
                  <c:v>12.013</c:v>
                </c:pt>
                <c:pt idx="22750">
                  <c:v>12.013</c:v>
                </c:pt>
                <c:pt idx="22751">
                  <c:v>12.013</c:v>
                </c:pt>
                <c:pt idx="22752">
                  <c:v>11.916</c:v>
                </c:pt>
                <c:pt idx="22753">
                  <c:v>11.916</c:v>
                </c:pt>
                <c:pt idx="22754">
                  <c:v>11.916</c:v>
                </c:pt>
                <c:pt idx="22755">
                  <c:v>11.916</c:v>
                </c:pt>
                <c:pt idx="22756">
                  <c:v>11.916</c:v>
                </c:pt>
                <c:pt idx="22757">
                  <c:v>11.916</c:v>
                </c:pt>
                <c:pt idx="22758">
                  <c:v>11.819000000000001</c:v>
                </c:pt>
                <c:pt idx="22759">
                  <c:v>11.819000000000001</c:v>
                </c:pt>
                <c:pt idx="22760">
                  <c:v>11.819000000000001</c:v>
                </c:pt>
                <c:pt idx="22761">
                  <c:v>11.819000000000001</c:v>
                </c:pt>
                <c:pt idx="22762">
                  <c:v>11.819000000000001</c:v>
                </c:pt>
                <c:pt idx="22763">
                  <c:v>11.819000000000001</c:v>
                </c:pt>
                <c:pt idx="22764">
                  <c:v>11.819000000000001</c:v>
                </c:pt>
                <c:pt idx="22765">
                  <c:v>11.819000000000001</c:v>
                </c:pt>
                <c:pt idx="22766">
                  <c:v>11.819000000000001</c:v>
                </c:pt>
                <c:pt idx="22767">
                  <c:v>11.819000000000001</c:v>
                </c:pt>
                <c:pt idx="22768">
                  <c:v>11.819000000000001</c:v>
                </c:pt>
                <c:pt idx="22769">
                  <c:v>11.819000000000001</c:v>
                </c:pt>
                <c:pt idx="22770">
                  <c:v>11.819000000000001</c:v>
                </c:pt>
                <c:pt idx="22771">
                  <c:v>11.819000000000001</c:v>
                </c:pt>
                <c:pt idx="22772">
                  <c:v>11.722</c:v>
                </c:pt>
                <c:pt idx="22773">
                  <c:v>11.819000000000001</c:v>
                </c:pt>
                <c:pt idx="22774">
                  <c:v>11.722</c:v>
                </c:pt>
                <c:pt idx="22775">
                  <c:v>11.722</c:v>
                </c:pt>
                <c:pt idx="22776">
                  <c:v>11.722</c:v>
                </c:pt>
                <c:pt idx="22777">
                  <c:v>11.722</c:v>
                </c:pt>
                <c:pt idx="22778">
                  <c:v>11.722</c:v>
                </c:pt>
                <c:pt idx="22779">
                  <c:v>11.722</c:v>
                </c:pt>
                <c:pt idx="22780">
                  <c:v>11.722</c:v>
                </c:pt>
                <c:pt idx="22781">
                  <c:v>11.722</c:v>
                </c:pt>
                <c:pt idx="22782">
                  <c:v>11.722</c:v>
                </c:pt>
                <c:pt idx="22783">
                  <c:v>11.722</c:v>
                </c:pt>
                <c:pt idx="22784">
                  <c:v>11.819000000000001</c:v>
                </c:pt>
                <c:pt idx="22785">
                  <c:v>11.722</c:v>
                </c:pt>
                <c:pt idx="22786">
                  <c:v>11.722</c:v>
                </c:pt>
                <c:pt idx="22787">
                  <c:v>11.819000000000001</c:v>
                </c:pt>
                <c:pt idx="22788">
                  <c:v>11.819000000000001</c:v>
                </c:pt>
                <c:pt idx="22789">
                  <c:v>11.819000000000001</c:v>
                </c:pt>
                <c:pt idx="22790">
                  <c:v>11.819000000000001</c:v>
                </c:pt>
                <c:pt idx="22791">
                  <c:v>11.819000000000001</c:v>
                </c:pt>
                <c:pt idx="22792">
                  <c:v>11.916</c:v>
                </c:pt>
                <c:pt idx="22793">
                  <c:v>11.916</c:v>
                </c:pt>
                <c:pt idx="22794">
                  <c:v>12.013</c:v>
                </c:pt>
                <c:pt idx="22795">
                  <c:v>12.11</c:v>
                </c:pt>
                <c:pt idx="22796">
                  <c:v>12.11</c:v>
                </c:pt>
                <c:pt idx="22797">
                  <c:v>12.11</c:v>
                </c:pt>
                <c:pt idx="22798">
                  <c:v>12.207000000000001</c:v>
                </c:pt>
                <c:pt idx="22799">
                  <c:v>12.207000000000001</c:v>
                </c:pt>
                <c:pt idx="22800">
                  <c:v>12.11</c:v>
                </c:pt>
                <c:pt idx="22801">
                  <c:v>12.11</c:v>
                </c:pt>
                <c:pt idx="22802">
                  <c:v>12.207000000000001</c:v>
                </c:pt>
                <c:pt idx="22803">
                  <c:v>12.11</c:v>
                </c:pt>
                <c:pt idx="22804">
                  <c:v>12.11</c:v>
                </c:pt>
                <c:pt idx="22805">
                  <c:v>12.11</c:v>
                </c:pt>
                <c:pt idx="22806">
                  <c:v>12.11</c:v>
                </c:pt>
                <c:pt idx="22807">
                  <c:v>12.207000000000001</c:v>
                </c:pt>
                <c:pt idx="22808">
                  <c:v>12.401</c:v>
                </c:pt>
                <c:pt idx="22809">
                  <c:v>12.207000000000001</c:v>
                </c:pt>
                <c:pt idx="22810">
                  <c:v>12.207000000000001</c:v>
                </c:pt>
                <c:pt idx="22811">
                  <c:v>12.207000000000001</c:v>
                </c:pt>
                <c:pt idx="22812">
                  <c:v>12.304</c:v>
                </c:pt>
                <c:pt idx="22813">
                  <c:v>12.401</c:v>
                </c:pt>
                <c:pt idx="22814">
                  <c:v>12.304</c:v>
                </c:pt>
                <c:pt idx="22815">
                  <c:v>12.304</c:v>
                </c:pt>
                <c:pt idx="22816">
                  <c:v>12.304</c:v>
                </c:pt>
                <c:pt idx="22817">
                  <c:v>12.304</c:v>
                </c:pt>
                <c:pt idx="22818">
                  <c:v>12.401</c:v>
                </c:pt>
                <c:pt idx="22819">
                  <c:v>12.401</c:v>
                </c:pt>
                <c:pt idx="22820">
                  <c:v>12.401</c:v>
                </c:pt>
                <c:pt idx="22821">
                  <c:v>12.401</c:v>
                </c:pt>
                <c:pt idx="22822">
                  <c:v>12.304</c:v>
                </c:pt>
                <c:pt idx="22823">
                  <c:v>12.304</c:v>
                </c:pt>
                <c:pt idx="22824">
                  <c:v>12.207000000000001</c:v>
                </c:pt>
                <c:pt idx="22825">
                  <c:v>12.11</c:v>
                </c:pt>
                <c:pt idx="22826">
                  <c:v>12.11</c:v>
                </c:pt>
                <c:pt idx="22827">
                  <c:v>12.11</c:v>
                </c:pt>
                <c:pt idx="22828">
                  <c:v>12.11</c:v>
                </c:pt>
                <c:pt idx="22829">
                  <c:v>12.11</c:v>
                </c:pt>
                <c:pt idx="22830">
                  <c:v>12.11</c:v>
                </c:pt>
                <c:pt idx="22831">
                  <c:v>12.013</c:v>
                </c:pt>
                <c:pt idx="22832">
                  <c:v>12.013</c:v>
                </c:pt>
                <c:pt idx="22833">
                  <c:v>12.013</c:v>
                </c:pt>
                <c:pt idx="22834">
                  <c:v>12.013</c:v>
                </c:pt>
                <c:pt idx="22835">
                  <c:v>12.013</c:v>
                </c:pt>
                <c:pt idx="22836">
                  <c:v>12.013</c:v>
                </c:pt>
                <c:pt idx="22837">
                  <c:v>12.013</c:v>
                </c:pt>
                <c:pt idx="22838">
                  <c:v>11.916</c:v>
                </c:pt>
                <c:pt idx="22839">
                  <c:v>11.916</c:v>
                </c:pt>
                <c:pt idx="22840">
                  <c:v>11.916</c:v>
                </c:pt>
                <c:pt idx="22841">
                  <c:v>11.916</c:v>
                </c:pt>
                <c:pt idx="22842">
                  <c:v>11.916</c:v>
                </c:pt>
                <c:pt idx="22843">
                  <c:v>11.916</c:v>
                </c:pt>
                <c:pt idx="22844">
                  <c:v>11.916</c:v>
                </c:pt>
                <c:pt idx="22845">
                  <c:v>11.819000000000001</c:v>
                </c:pt>
                <c:pt idx="22846">
                  <c:v>11.819000000000001</c:v>
                </c:pt>
                <c:pt idx="22847">
                  <c:v>11.916</c:v>
                </c:pt>
                <c:pt idx="22848">
                  <c:v>11.916</c:v>
                </c:pt>
                <c:pt idx="22849">
                  <c:v>11.916</c:v>
                </c:pt>
                <c:pt idx="22850">
                  <c:v>11.916</c:v>
                </c:pt>
                <c:pt idx="22851">
                  <c:v>11.819000000000001</c:v>
                </c:pt>
                <c:pt idx="22852">
                  <c:v>11.819000000000001</c:v>
                </c:pt>
                <c:pt idx="22853">
                  <c:v>11.819000000000001</c:v>
                </c:pt>
                <c:pt idx="22854">
                  <c:v>11.722</c:v>
                </c:pt>
                <c:pt idx="22855">
                  <c:v>11.819000000000001</c:v>
                </c:pt>
                <c:pt idx="22856">
                  <c:v>11.819000000000001</c:v>
                </c:pt>
                <c:pt idx="22857">
                  <c:v>11.819000000000001</c:v>
                </c:pt>
                <c:pt idx="22858">
                  <c:v>11.819000000000001</c:v>
                </c:pt>
                <c:pt idx="22859">
                  <c:v>11.819000000000001</c:v>
                </c:pt>
                <c:pt idx="22860">
                  <c:v>11.819000000000001</c:v>
                </c:pt>
                <c:pt idx="22861">
                  <c:v>11.819000000000001</c:v>
                </c:pt>
                <c:pt idx="22862">
                  <c:v>11.819000000000001</c:v>
                </c:pt>
                <c:pt idx="22863">
                  <c:v>11.819000000000001</c:v>
                </c:pt>
                <c:pt idx="22864">
                  <c:v>11.819000000000001</c:v>
                </c:pt>
                <c:pt idx="22865">
                  <c:v>11.819000000000001</c:v>
                </c:pt>
                <c:pt idx="22866">
                  <c:v>11.819000000000001</c:v>
                </c:pt>
                <c:pt idx="22867">
                  <c:v>11.819000000000001</c:v>
                </c:pt>
                <c:pt idx="22868">
                  <c:v>11.819000000000001</c:v>
                </c:pt>
                <c:pt idx="22869">
                  <c:v>11.819000000000001</c:v>
                </c:pt>
                <c:pt idx="22870">
                  <c:v>11.819000000000001</c:v>
                </c:pt>
                <c:pt idx="22871">
                  <c:v>11.819000000000001</c:v>
                </c:pt>
                <c:pt idx="22872">
                  <c:v>11.819000000000001</c:v>
                </c:pt>
                <c:pt idx="22873">
                  <c:v>11.819000000000001</c:v>
                </c:pt>
                <c:pt idx="22874">
                  <c:v>11.819000000000001</c:v>
                </c:pt>
                <c:pt idx="22875">
                  <c:v>11.819000000000001</c:v>
                </c:pt>
                <c:pt idx="22876">
                  <c:v>11.819000000000001</c:v>
                </c:pt>
                <c:pt idx="22877">
                  <c:v>11.819000000000001</c:v>
                </c:pt>
                <c:pt idx="22878">
                  <c:v>11.819000000000001</c:v>
                </c:pt>
                <c:pt idx="22879">
                  <c:v>11.819000000000001</c:v>
                </c:pt>
                <c:pt idx="22880">
                  <c:v>11.819000000000001</c:v>
                </c:pt>
                <c:pt idx="22881">
                  <c:v>11.916</c:v>
                </c:pt>
                <c:pt idx="22882">
                  <c:v>11.819000000000001</c:v>
                </c:pt>
                <c:pt idx="22883">
                  <c:v>11.722</c:v>
                </c:pt>
                <c:pt idx="22884">
                  <c:v>11.819000000000001</c:v>
                </c:pt>
                <c:pt idx="22885">
                  <c:v>11.819000000000001</c:v>
                </c:pt>
                <c:pt idx="22886">
                  <c:v>11.819000000000001</c:v>
                </c:pt>
                <c:pt idx="22887">
                  <c:v>11.819000000000001</c:v>
                </c:pt>
                <c:pt idx="22888">
                  <c:v>11.819000000000001</c:v>
                </c:pt>
                <c:pt idx="22889">
                  <c:v>11.819000000000001</c:v>
                </c:pt>
                <c:pt idx="22890">
                  <c:v>11.819000000000001</c:v>
                </c:pt>
                <c:pt idx="22891">
                  <c:v>11.819000000000001</c:v>
                </c:pt>
                <c:pt idx="22892">
                  <c:v>11.916</c:v>
                </c:pt>
                <c:pt idx="22893">
                  <c:v>11.916</c:v>
                </c:pt>
                <c:pt idx="22894">
                  <c:v>11.916</c:v>
                </c:pt>
                <c:pt idx="22895">
                  <c:v>12.013</c:v>
                </c:pt>
                <c:pt idx="22896">
                  <c:v>12.013</c:v>
                </c:pt>
                <c:pt idx="22897">
                  <c:v>12.013</c:v>
                </c:pt>
                <c:pt idx="22898">
                  <c:v>12.013</c:v>
                </c:pt>
                <c:pt idx="22899">
                  <c:v>12.013</c:v>
                </c:pt>
                <c:pt idx="22900">
                  <c:v>11.916</c:v>
                </c:pt>
                <c:pt idx="22901">
                  <c:v>11.916</c:v>
                </c:pt>
                <c:pt idx="22902">
                  <c:v>12.013</c:v>
                </c:pt>
                <c:pt idx="22903">
                  <c:v>12.013</c:v>
                </c:pt>
                <c:pt idx="22904">
                  <c:v>12.013</c:v>
                </c:pt>
                <c:pt idx="22905">
                  <c:v>12.013</c:v>
                </c:pt>
                <c:pt idx="22906">
                  <c:v>11.916</c:v>
                </c:pt>
                <c:pt idx="22907">
                  <c:v>11.916</c:v>
                </c:pt>
                <c:pt idx="22908">
                  <c:v>11.916</c:v>
                </c:pt>
                <c:pt idx="22909">
                  <c:v>11.916</c:v>
                </c:pt>
                <c:pt idx="22910">
                  <c:v>11.916</c:v>
                </c:pt>
                <c:pt idx="22911">
                  <c:v>11.916</c:v>
                </c:pt>
                <c:pt idx="22912">
                  <c:v>11.916</c:v>
                </c:pt>
                <c:pt idx="22913">
                  <c:v>11.916</c:v>
                </c:pt>
                <c:pt idx="22914">
                  <c:v>11.916</c:v>
                </c:pt>
                <c:pt idx="22915">
                  <c:v>11.916</c:v>
                </c:pt>
                <c:pt idx="22916">
                  <c:v>11.916</c:v>
                </c:pt>
                <c:pt idx="22917">
                  <c:v>11.916</c:v>
                </c:pt>
                <c:pt idx="22918">
                  <c:v>12.013</c:v>
                </c:pt>
                <c:pt idx="22919">
                  <c:v>12.013</c:v>
                </c:pt>
                <c:pt idx="22920">
                  <c:v>12.013</c:v>
                </c:pt>
                <c:pt idx="22921">
                  <c:v>11.916</c:v>
                </c:pt>
                <c:pt idx="22922">
                  <c:v>11.916</c:v>
                </c:pt>
                <c:pt idx="22923">
                  <c:v>11.916</c:v>
                </c:pt>
                <c:pt idx="22924">
                  <c:v>11.916</c:v>
                </c:pt>
                <c:pt idx="22925">
                  <c:v>11.819000000000001</c:v>
                </c:pt>
                <c:pt idx="22926">
                  <c:v>11.819000000000001</c:v>
                </c:pt>
                <c:pt idx="22927">
                  <c:v>11.819000000000001</c:v>
                </c:pt>
                <c:pt idx="22928">
                  <c:v>11.819000000000001</c:v>
                </c:pt>
                <c:pt idx="22929">
                  <c:v>11.819000000000001</c:v>
                </c:pt>
                <c:pt idx="22930">
                  <c:v>11.819000000000001</c:v>
                </c:pt>
                <c:pt idx="22931">
                  <c:v>11.819000000000001</c:v>
                </c:pt>
                <c:pt idx="22932">
                  <c:v>11.819000000000001</c:v>
                </c:pt>
                <c:pt idx="22933">
                  <c:v>11.819000000000001</c:v>
                </c:pt>
                <c:pt idx="22934">
                  <c:v>11.819000000000001</c:v>
                </c:pt>
                <c:pt idx="22935">
                  <c:v>11.819000000000001</c:v>
                </c:pt>
                <c:pt idx="22936">
                  <c:v>11.819000000000001</c:v>
                </c:pt>
                <c:pt idx="22937">
                  <c:v>11.819000000000001</c:v>
                </c:pt>
                <c:pt idx="22938">
                  <c:v>11.819000000000001</c:v>
                </c:pt>
                <c:pt idx="22939">
                  <c:v>11.819000000000001</c:v>
                </c:pt>
                <c:pt idx="22940">
                  <c:v>11.819000000000001</c:v>
                </c:pt>
                <c:pt idx="22941">
                  <c:v>11.819000000000001</c:v>
                </c:pt>
                <c:pt idx="22942">
                  <c:v>11.819000000000001</c:v>
                </c:pt>
                <c:pt idx="22943">
                  <c:v>11.819000000000001</c:v>
                </c:pt>
                <c:pt idx="22944">
                  <c:v>11.819000000000001</c:v>
                </c:pt>
                <c:pt idx="22945">
                  <c:v>11.819000000000001</c:v>
                </c:pt>
                <c:pt idx="22946">
                  <c:v>11.819000000000001</c:v>
                </c:pt>
                <c:pt idx="22947">
                  <c:v>11.819000000000001</c:v>
                </c:pt>
                <c:pt idx="22948">
                  <c:v>11.819000000000001</c:v>
                </c:pt>
                <c:pt idx="22949">
                  <c:v>11.819000000000001</c:v>
                </c:pt>
                <c:pt idx="22950">
                  <c:v>11.819000000000001</c:v>
                </c:pt>
                <c:pt idx="22951">
                  <c:v>11.819000000000001</c:v>
                </c:pt>
                <c:pt idx="22952">
                  <c:v>11.819000000000001</c:v>
                </c:pt>
                <c:pt idx="22953">
                  <c:v>11.722</c:v>
                </c:pt>
                <c:pt idx="22954">
                  <c:v>11.819000000000001</c:v>
                </c:pt>
                <c:pt idx="22955">
                  <c:v>11.819000000000001</c:v>
                </c:pt>
                <c:pt idx="22956">
                  <c:v>11.819000000000001</c:v>
                </c:pt>
                <c:pt idx="22957">
                  <c:v>11.819000000000001</c:v>
                </c:pt>
                <c:pt idx="22958">
                  <c:v>11.819000000000001</c:v>
                </c:pt>
                <c:pt idx="22959">
                  <c:v>11.819000000000001</c:v>
                </c:pt>
                <c:pt idx="22960">
                  <c:v>11.819000000000001</c:v>
                </c:pt>
                <c:pt idx="22961">
                  <c:v>11.819000000000001</c:v>
                </c:pt>
                <c:pt idx="22962">
                  <c:v>11.819000000000001</c:v>
                </c:pt>
                <c:pt idx="22963">
                  <c:v>11.819000000000001</c:v>
                </c:pt>
                <c:pt idx="22964">
                  <c:v>11.819000000000001</c:v>
                </c:pt>
                <c:pt idx="22965">
                  <c:v>11.819000000000001</c:v>
                </c:pt>
                <c:pt idx="22966">
                  <c:v>11.819000000000001</c:v>
                </c:pt>
                <c:pt idx="22967">
                  <c:v>11.722</c:v>
                </c:pt>
                <c:pt idx="22968">
                  <c:v>11.819000000000001</c:v>
                </c:pt>
                <c:pt idx="22969">
                  <c:v>11.722</c:v>
                </c:pt>
                <c:pt idx="22970">
                  <c:v>11.819000000000001</c:v>
                </c:pt>
                <c:pt idx="22971">
                  <c:v>11.819000000000001</c:v>
                </c:pt>
                <c:pt idx="22972">
                  <c:v>11.722</c:v>
                </c:pt>
                <c:pt idx="22973">
                  <c:v>11.722</c:v>
                </c:pt>
                <c:pt idx="22974">
                  <c:v>11.722</c:v>
                </c:pt>
                <c:pt idx="22975">
                  <c:v>11.722</c:v>
                </c:pt>
                <c:pt idx="22976">
                  <c:v>11.722</c:v>
                </c:pt>
                <c:pt idx="22977">
                  <c:v>11.722</c:v>
                </c:pt>
                <c:pt idx="22978">
                  <c:v>11.722</c:v>
                </c:pt>
                <c:pt idx="22979">
                  <c:v>11.722</c:v>
                </c:pt>
                <c:pt idx="22980">
                  <c:v>11.722</c:v>
                </c:pt>
                <c:pt idx="22981">
                  <c:v>11.722</c:v>
                </c:pt>
                <c:pt idx="22982">
                  <c:v>11.722</c:v>
                </c:pt>
                <c:pt idx="22983">
                  <c:v>11.722</c:v>
                </c:pt>
                <c:pt idx="22984">
                  <c:v>11.722</c:v>
                </c:pt>
                <c:pt idx="22985">
                  <c:v>11.722</c:v>
                </c:pt>
                <c:pt idx="22986">
                  <c:v>11.722</c:v>
                </c:pt>
                <c:pt idx="22987">
                  <c:v>11.819000000000001</c:v>
                </c:pt>
                <c:pt idx="22988">
                  <c:v>11.819000000000001</c:v>
                </c:pt>
                <c:pt idx="22989">
                  <c:v>11.819000000000001</c:v>
                </c:pt>
                <c:pt idx="22990">
                  <c:v>11.819000000000001</c:v>
                </c:pt>
                <c:pt idx="22991">
                  <c:v>11.819000000000001</c:v>
                </c:pt>
                <c:pt idx="22992">
                  <c:v>11.916</c:v>
                </c:pt>
                <c:pt idx="22993">
                  <c:v>11.916</c:v>
                </c:pt>
                <c:pt idx="22994">
                  <c:v>11.916</c:v>
                </c:pt>
                <c:pt idx="22995">
                  <c:v>11.916</c:v>
                </c:pt>
                <c:pt idx="22996">
                  <c:v>11.916</c:v>
                </c:pt>
                <c:pt idx="22997">
                  <c:v>11.916</c:v>
                </c:pt>
                <c:pt idx="22998">
                  <c:v>11.916</c:v>
                </c:pt>
                <c:pt idx="22999">
                  <c:v>11.916</c:v>
                </c:pt>
                <c:pt idx="23000">
                  <c:v>11.916</c:v>
                </c:pt>
                <c:pt idx="23001">
                  <c:v>11.916</c:v>
                </c:pt>
                <c:pt idx="23002">
                  <c:v>11.916</c:v>
                </c:pt>
                <c:pt idx="23003">
                  <c:v>11.916</c:v>
                </c:pt>
                <c:pt idx="23004">
                  <c:v>12.013</c:v>
                </c:pt>
                <c:pt idx="23005">
                  <c:v>12.013</c:v>
                </c:pt>
                <c:pt idx="23006">
                  <c:v>12.11</c:v>
                </c:pt>
                <c:pt idx="23007">
                  <c:v>12.11</c:v>
                </c:pt>
                <c:pt idx="23008">
                  <c:v>12.207000000000001</c:v>
                </c:pt>
                <c:pt idx="23009">
                  <c:v>12.207000000000001</c:v>
                </c:pt>
                <c:pt idx="23010">
                  <c:v>12.207000000000001</c:v>
                </c:pt>
                <c:pt idx="23011">
                  <c:v>12.207000000000001</c:v>
                </c:pt>
                <c:pt idx="23012">
                  <c:v>12.207000000000001</c:v>
                </c:pt>
                <c:pt idx="23013">
                  <c:v>12.207000000000001</c:v>
                </c:pt>
                <c:pt idx="23014">
                  <c:v>12.207000000000001</c:v>
                </c:pt>
                <c:pt idx="23015">
                  <c:v>12.207000000000001</c:v>
                </c:pt>
                <c:pt idx="23016">
                  <c:v>12.11</c:v>
                </c:pt>
                <c:pt idx="23017">
                  <c:v>12.11</c:v>
                </c:pt>
                <c:pt idx="23018">
                  <c:v>12.11</c:v>
                </c:pt>
                <c:pt idx="23019">
                  <c:v>12.013</c:v>
                </c:pt>
                <c:pt idx="23020">
                  <c:v>12.013</c:v>
                </c:pt>
                <c:pt idx="23021">
                  <c:v>12.013</c:v>
                </c:pt>
                <c:pt idx="23022">
                  <c:v>12.013</c:v>
                </c:pt>
                <c:pt idx="23023">
                  <c:v>12.013</c:v>
                </c:pt>
                <c:pt idx="23024">
                  <c:v>11.916</c:v>
                </c:pt>
                <c:pt idx="23025">
                  <c:v>11.916</c:v>
                </c:pt>
                <c:pt idx="23026">
                  <c:v>11.916</c:v>
                </c:pt>
                <c:pt idx="23027">
                  <c:v>11.916</c:v>
                </c:pt>
                <c:pt idx="23028">
                  <c:v>11.916</c:v>
                </c:pt>
                <c:pt idx="23029">
                  <c:v>11.819000000000001</c:v>
                </c:pt>
                <c:pt idx="23030">
                  <c:v>11.819000000000001</c:v>
                </c:pt>
                <c:pt idx="23031">
                  <c:v>11.819000000000001</c:v>
                </c:pt>
                <c:pt idx="23032">
                  <c:v>11.819000000000001</c:v>
                </c:pt>
                <c:pt idx="23033">
                  <c:v>11.819000000000001</c:v>
                </c:pt>
                <c:pt idx="23034">
                  <c:v>11.819000000000001</c:v>
                </c:pt>
                <c:pt idx="23035">
                  <c:v>11.819000000000001</c:v>
                </c:pt>
                <c:pt idx="23036">
                  <c:v>11.819000000000001</c:v>
                </c:pt>
                <c:pt idx="23037">
                  <c:v>11.819000000000001</c:v>
                </c:pt>
                <c:pt idx="23038">
                  <c:v>11.722</c:v>
                </c:pt>
                <c:pt idx="23039">
                  <c:v>11.722</c:v>
                </c:pt>
                <c:pt idx="23040">
                  <c:v>11.722</c:v>
                </c:pt>
                <c:pt idx="23041">
                  <c:v>11.722</c:v>
                </c:pt>
                <c:pt idx="23042">
                  <c:v>11.722</c:v>
                </c:pt>
                <c:pt idx="23043">
                  <c:v>11.722</c:v>
                </c:pt>
                <c:pt idx="23044">
                  <c:v>11.722</c:v>
                </c:pt>
                <c:pt idx="23045">
                  <c:v>11.722</c:v>
                </c:pt>
                <c:pt idx="23046">
                  <c:v>11.722</c:v>
                </c:pt>
                <c:pt idx="23047">
                  <c:v>11.722</c:v>
                </c:pt>
                <c:pt idx="23048">
                  <c:v>11.722</c:v>
                </c:pt>
                <c:pt idx="23049">
                  <c:v>11.722</c:v>
                </c:pt>
                <c:pt idx="23050">
                  <c:v>11.819000000000001</c:v>
                </c:pt>
                <c:pt idx="23051">
                  <c:v>11.819000000000001</c:v>
                </c:pt>
                <c:pt idx="23052">
                  <c:v>11.819000000000001</c:v>
                </c:pt>
                <c:pt idx="23053">
                  <c:v>11.819000000000001</c:v>
                </c:pt>
                <c:pt idx="23054">
                  <c:v>11.916</c:v>
                </c:pt>
                <c:pt idx="23055">
                  <c:v>11.916</c:v>
                </c:pt>
                <c:pt idx="23056">
                  <c:v>11.819000000000001</c:v>
                </c:pt>
                <c:pt idx="23057">
                  <c:v>11.819000000000001</c:v>
                </c:pt>
                <c:pt idx="23058">
                  <c:v>11.722</c:v>
                </c:pt>
                <c:pt idx="23059">
                  <c:v>11.722</c:v>
                </c:pt>
                <c:pt idx="23060">
                  <c:v>11.722</c:v>
                </c:pt>
                <c:pt idx="23061">
                  <c:v>11.722</c:v>
                </c:pt>
                <c:pt idx="23062">
                  <c:v>11.722</c:v>
                </c:pt>
                <c:pt idx="23063">
                  <c:v>11.722</c:v>
                </c:pt>
                <c:pt idx="23064">
                  <c:v>11.722</c:v>
                </c:pt>
                <c:pt idx="23065">
                  <c:v>11.722</c:v>
                </c:pt>
                <c:pt idx="23066">
                  <c:v>11.722</c:v>
                </c:pt>
                <c:pt idx="23067">
                  <c:v>11.625</c:v>
                </c:pt>
                <c:pt idx="23068">
                  <c:v>11.625</c:v>
                </c:pt>
                <c:pt idx="23069">
                  <c:v>11.625</c:v>
                </c:pt>
                <c:pt idx="23070">
                  <c:v>11.625</c:v>
                </c:pt>
                <c:pt idx="23071">
                  <c:v>11.625</c:v>
                </c:pt>
                <c:pt idx="23072">
                  <c:v>11.625</c:v>
                </c:pt>
                <c:pt idx="23073">
                  <c:v>11.625</c:v>
                </c:pt>
                <c:pt idx="23074">
                  <c:v>11.625</c:v>
                </c:pt>
                <c:pt idx="23075">
                  <c:v>11.625</c:v>
                </c:pt>
                <c:pt idx="23076">
                  <c:v>11.625</c:v>
                </c:pt>
                <c:pt idx="23077">
                  <c:v>11.625</c:v>
                </c:pt>
                <c:pt idx="23078">
                  <c:v>11.722</c:v>
                </c:pt>
                <c:pt idx="23079">
                  <c:v>11.722</c:v>
                </c:pt>
                <c:pt idx="23080">
                  <c:v>11.819000000000001</c:v>
                </c:pt>
                <c:pt idx="23081">
                  <c:v>11.819000000000001</c:v>
                </c:pt>
                <c:pt idx="23082">
                  <c:v>11.916</c:v>
                </c:pt>
                <c:pt idx="23083">
                  <c:v>12.013</c:v>
                </c:pt>
                <c:pt idx="23084">
                  <c:v>12.013</c:v>
                </c:pt>
                <c:pt idx="23085">
                  <c:v>12.11</c:v>
                </c:pt>
                <c:pt idx="23086">
                  <c:v>12.207000000000001</c:v>
                </c:pt>
                <c:pt idx="23087">
                  <c:v>12.207000000000001</c:v>
                </c:pt>
                <c:pt idx="23088">
                  <c:v>12.304</c:v>
                </c:pt>
                <c:pt idx="23089">
                  <c:v>12.304</c:v>
                </c:pt>
                <c:pt idx="23090">
                  <c:v>12.401</c:v>
                </c:pt>
                <c:pt idx="23091">
                  <c:v>12.401</c:v>
                </c:pt>
                <c:pt idx="23092">
                  <c:v>12.497</c:v>
                </c:pt>
                <c:pt idx="23093">
                  <c:v>12.497</c:v>
                </c:pt>
                <c:pt idx="23094">
                  <c:v>12.593999999999999</c:v>
                </c:pt>
                <c:pt idx="23095">
                  <c:v>12.593999999999999</c:v>
                </c:pt>
                <c:pt idx="23096">
                  <c:v>12.593999999999999</c:v>
                </c:pt>
                <c:pt idx="23097">
                  <c:v>12.69</c:v>
                </c:pt>
                <c:pt idx="23098">
                  <c:v>12.593999999999999</c:v>
                </c:pt>
                <c:pt idx="23099">
                  <c:v>12.69</c:v>
                </c:pt>
                <c:pt idx="23100">
                  <c:v>12.69</c:v>
                </c:pt>
                <c:pt idx="23101">
                  <c:v>12.69</c:v>
                </c:pt>
                <c:pt idx="23102">
                  <c:v>12.69</c:v>
                </c:pt>
                <c:pt idx="23103">
                  <c:v>12.69</c:v>
                </c:pt>
                <c:pt idx="23104">
                  <c:v>12.69</c:v>
                </c:pt>
                <c:pt idx="23105">
                  <c:v>12.69</c:v>
                </c:pt>
                <c:pt idx="23106">
                  <c:v>12.787000000000001</c:v>
                </c:pt>
                <c:pt idx="23107">
                  <c:v>12.787000000000001</c:v>
                </c:pt>
                <c:pt idx="23108">
                  <c:v>12.69</c:v>
                </c:pt>
                <c:pt idx="23109">
                  <c:v>12.593999999999999</c:v>
                </c:pt>
                <c:pt idx="23110">
                  <c:v>12.497</c:v>
                </c:pt>
                <c:pt idx="23111">
                  <c:v>12.497</c:v>
                </c:pt>
                <c:pt idx="23112">
                  <c:v>12.497</c:v>
                </c:pt>
                <c:pt idx="23113">
                  <c:v>12.401</c:v>
                </c:pt>
                <c:pt idx="23114">
                  <c:v>12.401</c:v>
                </c:pt>
                <c:pt idx="23115">
                  <c:v>12.401</c:v>
                </c:pt>
                <c:pt idx="23116">
                  <c:v>12.401</c:v>
                </c:pt>
                <c:pt idx="23117">
                  <c:v>12.304</c:v>
                </c:pt>
                <c:pt idx="23118">
                  <c:v>12.304</c:v>
                </c:pt>
                <c:pt idx="23119">
                  <c:v>12.207000000000001</c:v>
                </c:pt>
                <c:pt idx="23120">
                  <c:v>12.207000000000001</c:v>
                </c:pt>
                <c:pt idx="23121">
                  <c:v>12.207000000000001</c:v>
                </c:pt>
                <c:pt idx="23122">
                  <c:v>12.207000000000001</c:v>
                </c:pt>
                <c:pt idx="23123">
                  <c:v>12.11</c:v>
                </c:pt>
                <c:pt idx="23124">
                  <c:v>12.11</c:v>
                </c:pt>
                <c:pt idx="23125">
                  <c:v>12.11</c:v>
                </c:pt>
                <c:pt idx="23126">
                  <c:v>12.11</c:v>
                </c:pt>
                <c:pt idx="23127">
                  <c:v>12.11</c:v>
                </c:pt>
                <c:pt idx="23128">
                  <c:v>12.013</c:v>
                </c:pt>
                <c:pt idx="23129">
                  <c:v>12.013</c:v>
                </c:pt>
                <c:pt idx="23130">
                  <c:v>12.013</c:v>
                </c:pt>
                <c:pt idx="23131">
                  <c:v>12.013</c:v>
                </c:pt>
                <c:pt idx="23132">
                  <c:v>12.013</c:v>
                </c:pt>
                <c:pt idx="23133">
                  <c:v>11.916</c:v>
                </c:pt>
                <c:pt idx="23134">
                  <c:v>11.916</c:v>
                </c:pt>
                <c:pt idx="23135">
                  <c:v>11.916</c:v>
                </c:pt>
                <c:pt idx="23136">
                  <c:v>11.916</c:v>
                </c:pt>
                <c:pt idx="23137">
                  <c:v>11.916</c:v>
                </c:pt>
                <c:pt idx="23138">
                  <c:v>11.916</c:v>
                </c:pt>
                <c:pt idx="23139">
                  <c:v>11.916</c:v>
                </c:pt>
                <c:pt idx="23140">
                  <c:v>11.916</c:v>
                </c:pt>
                <c:pt idx="23141">
                  <c:v>11.916</c:v>
                </c:pt>
                <c:pt idx="23142">
                  <c:v>11.916</c:v>
                </c:pt>
                <c:pt idx="23143">
                  <c:v>11.916</c:v>
                </c:pt>
                <c:pt idx="23144">
                  <c:v>11.819000000000001</c:v>
                </c:pt>
                <c:pt idx="23145">
                  <c:v>11.819000000000001</c:v>
                </c:pt>
                <c:pt idx="23146">
                  <c:v>11.819000000000001</c:v>
                </c:pt>
                <c:pt idx="23147">
                  <c:v>11.819000000000001</c:v>
                </c:pt>
                <c:pt idx="23148">
                  <c:v>11.819000000000001</c:v>
                </c:pt>
                <c:pt idx="23149">
                  <c:v>11.819000000000001</c:v>
                </c:pt>
                <c:pt idx="23150">
                  <c:v>11.819000000000001</c:v>
                </c:pt>
                <c:pt idx="23151">
                  <c:v>11.819000000000001</c:v>
                </c:pt>
                <c:pt idx="23152">
                  <c:v>11.819000000000001</c:v>
                </c:pt>
                <c:pt idx="23153">
                  <c:v>11.819000000000001</c:v>
                </c:pt>
                <c:pt idx="23154">
                  <c:v>11.819000000000001</c:v>
                </c:pt>
                <c:pt idx="23155">
                  <c:v>11.819000000000001</c:v>
                </c:pt>
                <c:pt idx="23156">
                  <c:v>11.819000000000001</c:v>
                </c:pt>
                <c:pt idx="23157">
                  <c:v>11.819000000000001</c:v>
                </c:pt>
                <c:pt idx="23158">
                  <c:v>11.819000000000001</c:v>
                </c:pt>
                <c:pt idx="23159">
                  <c:v>11.819000000000001</c:v>
                </c:pt>
                <c:pt idx="23160">
                  <c:v>11.722</c:v>
                </c:pt>
                <c:pt idx="23161">
                  <c:v>11.722</c:v>
                </c:pt>
                <c:pt idx="23162">
                  <c:v>11.722</c:v>
                </c:pt>
                <c:pt idx="23163">
                  <c:v>11.722</c:v>
                </c:pt>
                <c:pt idx="23164">
                  <c:v>11.722</c:v>
                </c:pt>
                <c:pt idx="23165">
                  <c:v>11.722</c:v>
                </c:pt>
                <c:pt idx="23166">
                  <c:v>11.722</c:v>
                </c:pt>
                <c:pt idx="23167">
                  <c:v>11.722</c:v>
                </c:pt>
                <c:pt idx="23168">
                  <c:v>11.722</c:v>
                </c:pt>
                <c:pt idx="23169">
                  <c:v>11.722</c:v>
                </c:pt>
                <c:pt idx="23170">
                  <c:v>11.722</c:v>
                </c:pt>
                <c:pt idx="23171">
                  <c:v>11.722</c:v>
                </c:pt>
                <c:pt idx="23172">
                  <c:v>11.819000000000001</c:v>
                </c:pt>
                <c:pt idx="23173">
                  <c:v>11.819000000000001</c:v>
                </c:pt>
                <c:pt idx="23174">
                  <c:v>11.819000000000001</c:v>
                </c:pt>
                <c:pt idx="23175">
                  <c:v>11.819000000000001</c:v>
                </c:pt>
                <c:pt idx="23176">
                  <c:v>11.916</c:v>
                </c:pt>
                <c:pt idx="23177">
                  <c:v>11.916</c:v>
                </c:pt>
                <c:pt idx="23178">
                  <c:v>12.013</c:v>
                </c:pt>
                <c:pt idx="23179">
                  <c:v>12.013</c:v>
                </c:pt>
                <c:pt idx="23180">
                  <c:v>12.11</c:v>
                </c:pt>
                <c:pt idx="23181">
                  <c:v>12.11</c:v>
                </c:pt>
                <c:pt idx="23182">
                  <c:v>12.207000000000001</c:v>
                </c:pt>
                <c:pt idx="23183">
                  <c:v>12.207000000000001</c:v>
                </c:pt>
                <c:pt idx="23184">
                  <c:v>12.304</c:v>
                </c:pt>
                <c:pt idx="23185">
                  <c:v>12.304</c:v>
                </c:pt>
                <c:pt idx="23186">
                  <c:v>12.304</c:v>
                </c:pt>
                <c:pt idx="23187">
                  <c:v>12.304</c:v>
                </c:pt>
                <c:pt idx="23188">
                  <c:v>12.401</c:v>
                </c:pt>
                <c:pt idx="23189">
                  <c:v>12.401</c:v>
                </c:pt>
                <c:pt idx="23190">
                  <c:v>12.497</c:v>
                </c:pt>
                <c:pt idx="23191">
                  <c:v>12.593999999999999</c:v>
                </c:pt>
                <c:pt idx="23192">
                  <c:v>12.593999999999999</c:v>
                </c:pt>
                <c:pt idx="23193">
                  <c:v>12.593999999999999</c:v>
                </c:pt>
                <c:pt idx="23194">
                  <c:v>12.593999999999999</c:v>
                </c:pt>
                <c:pt idx="23195">
                  <c:v>12.593999999999999</c:v>
                </c:pt>
                <c:pt idx="23196">
                  <c:v>12.593999999999999</c:v>
                </c:pt>
                <c:pt idx="23197">
                  <c:v>12.593999999999999</c:v>
                </c:pt>
                <c:pt idx="23198">
                  <c:v>12.593999999999999</c:v>
                </c:pt>
                <c:pt idx="23199">
                  <c:v>12.593999999999999</c:v>
                </c:pt>
                <c:pt idx="23200">
                  <c:v>12.69</c:v>
                </c:pt>
                <c:pt idx="23201">
                  <c:v>12.69</c:v>
                </c:pt>
                <c:pt idx="23202">
                  <c:v>12.69</c:v>
                </c:pt>
                <c:pt idx="23203">
                  <c:v>12.69</c:v>
                </c:pt>
                <c:pt idx="23204">
                  <c:v>12.593999999999999</c:v>
                </c:pt>
                <c:pt idx="23205">
                  <c:v>12.593999999999999</c:v>
                </c:pt>
                <c:pt idx="23206">
                  <c:v>12.593999999999999</c:v>
                </c:pt>
                <c:pt idx="23207">
                  <c:v>12.593999999999999</c:v>
                </c:pt>
                <c:pt idx="23208">
                  <c:v>12.497</c:v>
                </c:pt>
                <c:pt idx="23209">
                  <c:v>12.497</c:v>
                </c:pt>
                <c:pt idx="23210">
                  <c:v>12.497</c:v>
                </c:pt>
                <c:pt idx="23211">
                  <c:v>12.401</c:v>
                </c:pt>
                <c:pt idx="23212">
                  <c:v>12.401</c:v>
                </c:pt>
                <c:pt idx="23213">
                  <c:v>12.401</c:v>
                </c:pt>
                <c:pt idx="23214">
                  <c:v>12.401</c:v>
                </c:pt>
                <c:pt idx="23215">
                  <c:v>12.304</c:v>
                </c:pt>
                <c:pt idx="23216">
                  <c:v>12.304</c:v>
                </c:pt>
                <c:pt idx="23217">
                  <c:v>12.304</c:v>
                </c:pt>
                <c:pt idx="23218">
                  <c:v>12.207000000000001</c:v>
                </c:pt>
                <c:pt idx="23219">
                  <c:v>12.207000000000001</c:v>
                </c:pt>
                <c:pt idx="23220">
                  <c:v>12.207000000000001</c:v>
                </c:pt>
                <c:pt idx="23221">
                  <c:v>12.207000000000001</c:v>
                </c:pt>
                <c:pt idx="23222">
                  <c:v>12.11</c:v>
                </c:pt>
                <c:pt idx="23223">
                  <c:v>12.11</c:v>
                </c:pt>
                <c:pt idx="23224">
                  <c:v>12.11</c:v>
                </c:pt>
                <c:pt idx="23225">
                  <c:v>12.11</c:v>
                </c:pt>
                <c:pt idx="23226">
                  <c:v>12.11</c:v>
                </c:pt>
                <c:pt idx="23227">
                  <c:v>12.013</c:v>
                </c:pt>
                <c:pt idx="23228">
                  <c:v>12.013</c:v>
                </c:pt>
                <c:pt idx="23229">
                  <c:v>12.013</c:v>
                </c:pt>
                <c:pt idx="23230">
                  <c:v>12.013</c:v>
                </c:pt>
                <c:pt idx="23231">
                  <c:v>12.013</c:v>
                </c:pt>
                <c:pt idx="23232">
                  <c:v>12.013</c:v>
                </c:pt>
                <c:pt idx="23233">
                  <c:v>12.013</c:v>
                </c:pt>
                <c:pt idx="23234">
                  <c:v>11.916</c:v>
                </c:pt>
                <c:pt idx="23235">
                  <c:v>11.916</c:v>
                </c:pt>
                <c:pt idx="23236">
                  <c:v>11.916</c:v>
                </c:pt>
                <c:pt idx="23237">
                  <c:v>11.916</c:v>
                </c:pt>
                <c:pt idx="23238">
                  <c:v>11.916</c:v>
                </c:pt>
                <c:pt idx="23239">
                  <c:v>11.916</c:v>
                </c:pt>
                <c:pt idx="23240">
                  <c:v>11.916</c:v>
                </c:pt>
                <c:pt idx="23241">
                  <c:v>11.916</c:v>
                </c:pt>
                <c:pt idx="23242">
                  <c:v>11.916</c:v>
                </c:pt>
                <c:pt idx="23243">
                  <c:v>11.916</c:v>
                </c:pt>
                <c:pt idx="23244">
                  <c:v>11.916</c:v>
                </c:pt>
                <c:pt idx="23245">
                  <c:v>11.916</c:v>
                </c:pt>
                <c:pt idx="23246">
                  <c:v>11.916</c:v>
                </c:pt>
                <c:pt idx="23247">
                  <c:v>11.916</c:v>
                </c:pt>
                <c:pt idx="23248">
                  <c:v>11.916</c:v>
                </c:pt>
                <c:pt idx="23249">
                  <c:v>11.916</c:v>
                </c:pt>
                <c:pt idx="23250">
                  <c:v>11.916</c:v>
                </c:pt>
                <c:pt idx="23251">
                  <c:v>11.916</c:v>
                </c:pt>
                <c:pt idx="23252">
                  <c:v>11.916</c:v>
                </c:pt>
                <c:pt idx="23253">
                  <c:v>11.916</c:v>
                </c:pt>
                <c:pt idx="23254">
                  <c:v>11.916</c:v>
                </c:pt>
                <c:pt idx="23255">
                  <c:v>11.916</c:v>
                </c:pt>
                <c:pt idx="23256">
                  <c:v>11.916</c:v>
                </c:pt>
                <c:pt idx="23257">
                  <c:v>11.916</c:v>
                </c:pt>
                <c:pt idx="23258">
                  <c:v>11.916</c:v>
                </c:pt>
                <c:pt idx="23259">
                  <c:v>11.916</c:v>
                </c:pt>
                <c:pt idx="23260">
                  <c:v>11.916</c:v>
                </c:pt>
                <c:pt idx="23261">
                  <c:v>11.916</c:v>
                </c:pt>
                <c:pt idx="23262">
                  <c:v>11.819000000000001</c:v>
                </c:pt>
                <c:pt idx="23263">
                  <c:v>11.819000000000001</c:v>
                </c:pt>
                <c:pt idx="23264">
                  <c:v>11.819000000000001</c:v>
                </c:pt>
                <c:pt idx="23265">
                  <c:v>11.819000000000001</c:v>
                </c:pt>
                <c:pt idx="23266">
                  <c:v>11.819000000000001</c:v>
                </c:pt>
                <c:pt idx="23267">
                  <c:v>11.819000000000001</c:v>
                </c:pt>
                <c:pt idx="23268">
                  <c:v>11.819000000000001</c:v>
                </c:pt>
                <c:pt idx="23269">
                  <c:v>11.819000000000001</c:v>
                </c:pt>
                <c:pt idx="23270">
                  <c:v>11.819000000000001</c:v>
                </c:pt>
                <c:pt idx="23271">
                  <c:v>11.916</c:v>
                </c:pt>
                <c:pt idx="23272">
                  <c:v>11.916</c:v>
                </c:pt>
                <c:pt idx="23273">
                  <c:v>12.013</c:v>
                </c:pt>
                <c:pt idx="23274">
                  <c:v>12.11</c:v>
                </c:pt>
                <c:pt idx="23275">
                  <c:v>12.11</c:v>
                </c:pt>
                <c:pt idx="23276">
                  <c:v>12.207000000000001</c:v>
                </c:pt>
                <c:pt idx="23277">
                  <c:v>12.304</c:v>
                </c:pt>
                <c:pt idx="23278">
                  <c:v>12.304</c:v>
                </c:pt>
                <c:pt idx="23279">
                  <c:v>12.401</c:v>
                </c:pt>
                <c:pt idx="23280">
                  <c:v>12.497</c:v>
                </c:pt>
                <c:pt idx="23281">
                  <c:v>12.497</c:v>
                </c:pt>
                <c:pt idx="23282">
                  <c:v>12.593999999999999</c:v>
                </c:pt>
                <c:pt idx="23283">
                  <c:v>12.593999999999999</c:v>
                </c:pt>
                <c:pt idx="23284">
                  <c:v>12.69</c:v>
                </c:pt>
                <c:pt idx="23285">
                  <c:v>12.69</c:v>
                </c:pt>
                <c:pt idx="23286">
                  <c:v>12.787000000000001</c:v>
                </c:pt>
                <c:pt idx="23287">
                  <c:v>12.787000000000001</c:v>
                </c:pt>
                <c:pt idx="23288">
                  <c:v>12.787000000000001</c:v>
                </c:pt>
                <c:pt idx="23289">
                  <c:v>12.787000000000001</c:v>
                </c:pt>
                <c:pt idx="23290">
                  <c:v>12.787000000000001</c:v>
                </c:pt>
                <c:pt idx="23291">
                  <c:v>12.787000000000001</c:v>
                </c:pt>
                <c:pt idx="23292">
                  <c:v>12.882999999999999</c:v>
                </c:pt>
                <c:pt idx="23293">
                  <c:v>12.98</c:v>
                </c:pt>
                <c:pt idx="23294">
                  <c:v>12.98</c:v>
                </c:pt>
                <c:pt idx="23295">
                  <c:v>12.98</c:v>
                </c:pt>
                <c:pt idx="23296">
                  <c:v>12.98</c:v>
                </c:pt>
                <c:pt idx="23297">
                  <c:v>12.98</c:v>
                </c:pt>
                <c:pt idx="23298">
                  <c:v>12.882999999999999</c:v>
                </c:pt>
                <c:pt idx="23299">
                  <c:v>12.787000000000001</c:v>
                </c:pt>
                <c:pt idx="23300">
                  <c:v>12.787000000000001</c:v>
                </c:pt>
                <c:pt idx="23301">
                  <c:v>12.787000000000001</c:v>
                </c:pt>
                <c:pt idx="23302">
                  <c:v>12.787000000000001</c:v>
                </c:pt>
                <c:pt idx="23303">
                  <c:v>12.787000000000001</c:v>
                </c:pt>
                <c:pt idx="23304">
                  <c:v>12.69</c:v>
                </c:pt>
                <c:pt idx="23305">
                  <c:v>12.69</c:v>
                </c:pt>
                <c:pt idx="23306">
                  <c:v>12.593999999999999</c:v>
                </c:pt>
                <c:pt idx="23307">
                  <c:v>12.593999999999999</c:v>
                </c:pt>
                <c:pt idx="23308">
                  <c:v>12.497</c:v>
                </c:pt>
                <c:pt idx="23309">
                  <c:v>12.497</c:v>
                </c:pt>
                <c:pt idx="23310">
                  <c:v>12.497</c:v>
                </c:pt>
                <c:pt idx="23311">
                  <c:v>12.401</c:v>
                </c:pt>
                <c:pt idx="23312">
                  <c:v>12.401</c:v>
                </c:pt>
                <c:pt idx="23313">
                  <c:v>12.401</c:v>
                </c:pt>
                <c:pt idx="23314">
                  <c:v>12.401</c:v>
                </c:pt>
                <c:pt idx="23315">
                  <c:v>12.304</c:v>
                </c:pt>
                <c:pt idx="23316">
                  <c:v>12.304</c:v>
                </c:pt>
                <c:pt idx="23317">
                  <c:v>12.304</c:v>
                </c:pt>
                <c:pt idx="23318">
                  <c:v>12.207000000000001</c:v>
                </c:pt>
                <c:pt idx="23319">
                  <c:v>12.207000000000001</c:v>
                </c:pt>
                <c:pt idx="23320">
                  <c:v>12.207000000000001</c:v>
                </c:pt>
                <c:pt idx="23321">
                  <c:v>12.207000000000001</c:v>
                </c:pt>
                <c:pt idx="23322">
                  <c:v>12.207000000000001</c:v>
                </c:pt>
                <c:pt idx="23323">
                  <c:v>12.207000000000001</c:v>
                </c:pt>
                <c:pt idx="23324">
                  <c:v>12.207000000000001</c:v>
                </c:pt>
                <c:pt idx="23325">
                  <c:v>12.207000000000001</c:v>
                </c:pt>
                <c:pt idx="23326">
                  <c:v>12.11</c:v>
                </c:pt>
                <c:pt idx="23327">
                  <c:v>12.11</c:v>
                </c:pt>
                <c:pt idx="23328">
                  <c:v>12.11</c:v>
                </c:pt>
                <c:pt idx="23329">
                  <c:v>12.11</c:v>
                </c:pt>
                <c:pt idx="23330">
                  <c:v>12.11</c:v>
                </c:pt>
                <c:pt idx="23331">
                  <c:v>12.013</c:v>
                </c:pt>
                <c:pt idx="23332">
                  <c:v>12.013</c:v>
                </c:pt>
                <c:pt idx="23333">
                  <c:v>12.013</c:v>
                </c:pt>
                <c:pt idx="23334">
                  <c:v>12.013</c:v>
                </c:pt>
                <c:pt idx="23335">
                  <c:v>12.013</c:v>
                </c:pt>
                <c:pt idx="23336">
                  <c:v>12.013</c:v>
                </c:pt>
                <c:pt idx="23337">
                  <c:v>12.013</c:v>
                </c:pt>
                <c:pt idx="23338">
                  <c:v>12.013</c:v>
                </c:pt>
                <c:pt idx="23339">
                  <c:v>12.013</c:v>
                </c:pt>
                <c:pt idx="23340">
                  <c:v>12.013</c:v>
                </c:pt>
                <c:pt idx="23341">
                  <c:v>12.013</c:v>
                </c:pt>
                <c:pt idx="23342">
                  <c:v>12.013</c:v>
                </c:pt>
                <c:pt idx="23343">
                  <c:v>11.916</c:v>
                </c:pt>
                <c:pt idx="23344">
                  <c:v>11.916</c:v>
                </c:pt>
                <c:pt idx="23345">
                  <c:v>11.916</c:v>
                </c:pt>
                <c:pt idx="23346">
                  <c:v>11.916</c:v>
                </c:pt>
                <c:pt idx="23347">
                  <c:v>11.916</c:v>
                </c:pt>
                <c:pt idx="23348">
                  <c:v>11.916</c:v>
                </c:pt>
                <c:pt idx="23349">
                  <c:v>11.916</c:v>
                </c:pt>
                <c:pt idx="23350">
                  <c:v>11.916</c:v>
                </c:pt>
                <c:pt idx="23351">
                  <c:v>11.916</c:v>
                </c:pt>
                <c:pt idx="23352">
                  <c:v>11.916</c:v>
                </c:pt>
                <c:pt idx="23353">
                  <c:v>11.916</c:v>
                </c:pt>
                <c:pt idx="23354">
                  <c:v>11.916</c:v>
                </c:pt>
                <c:pt idx="23355">
                  <c:v>11.916</c:v>
                </c:pt>
                <c:pt idx="23356">
                  <c:v>11.916</c:v>
                </c:pt>
                <c:pt idx="23357">
                  <c:v>11.916</c:v>
                </c:pt>
                <c:pt idx="23358">
                  <c:v>11.916</c:v>
                </c:pt>
                <c:pt idx="23359">
                  <c:v>11.916</c:v>
                </c:pt>
                <c:pt idx="23360">
                  <c:v>11.916</c:v>
                </c:pt>
                <c:pt idx="23361">
                  <c:v>11.916</c:v>
                </c:pt>
                <c:pt idx="23362">
                  <c:v>11.916</c:v>
                </c:pt>
                <c:pt idx="23363">
                  <c:v>11.916</c:v>
                </c:pt>
                <c:pt idx="23364">
                  <c:v>11.916</c:v>
                </c:pt>
                <c:pt idx="23365">
                  <c:v>11.916</c:v>
                </c:pt>
                <c:pt idx="23366">
                  <c:v>11.916</c:v>
                </c:pt>
                <c:pt idx="23367">
                  <c:v>11.916</c:v>
                </c:pt>
                <c:pt idx="23368">
                  <c:v>12.013</c:v>
                </c:pt>
                <c:pt idx="23369">
                  <c:v>12.11</c:v>
                </c:pt>
                <c:pt idx="23370">
                  <c:v>12.207000000000001</c:v>
                </c:pt>
                <c:pt idx="23371">
                  <c:v>12.304</c:v>
                </c:pt>
                <c:pt idx="23372">
                  <c:v>12.304</c:v>
                </c:pt>
                <c:pt idx="23373">
                  <c:v>12.401</c:v>
                </c:pt>
                <c:pt idx="23374">
                  <c:v>12.497</c:v>
                </c:pt>
                <c:pt idx="23375">
                  <c:v>12.497</c:v>
                </c:pt>
                <c:pt idx="23376">
                  <c:v>12.497</c:v>
                </c:pt>
                <c:pt idx="23377">
                  <c:v>12.593999999999999</c:v>
                </c:pt>
                <c:pt idx="23378">
                  <c:v>12.593999999999999</c:v>
                </c:pt>
                <c:pt idx="23379">
                  <c:v>12.593999999999999</c:v>
                </c:pt>
                <c:pt idx="23380">
                  <c:v>12.69</c:v>
                </c:pt>
                <c:pt idx="23385">
                  <c:v>13.461</c:v>
                </c:pt>
                <c:pt idx="23386">
                  <c:v>12.882999999999999</c:v>
                </c:pt>
                <c:pt idx="23387">
                  <c:v>12.98</c:v>
                </c:pt>
                <c:pt idx="23388">
                  <c:v>12.98</c:v>
                </c:pt>
                <c:pt idx="23389">
                  <c:v>12.98</c:v>
                </c:pt>
                <c:pt idx="23390">
                  <c:v>12.98</c:v>
                </c:pt>
                <c:pt idx="23391">
                  <c:v>12.98</c:v>
                </c:pt>
                <c:pt idx="23392">
                  <c:v>12.882999999999999</c:v>
                </c:pt>
                <c:pt idx="23393">
                  <c:v>12.787000000000001</c:v>
                </c:pt>
                <c:pt idx="23394">
                  <c:v>12.787000000000001</c:v>
                </c:pt>
                <c:pt idx="23395">
                  <c:v>12.69</c:v>
                </c:pt>
                <c:pt idx="23396">
                  <c:v>12.787000000000001</c:v>
                </c:pt>
                <c:pt idx="23397">
                  <c:v>12.787000000000001</c:v>
                </c:pt>
                <c:pt idx="23398">
                  <c:v>12.787000000000001</c:v>
                </c:pt>
                <c:pt idx="23399">
                  <c:v>12.787000000000001</c:v>
                </c:pt>
                <c:pt idx="23400">
                  <c:v>12.787000000000001</c:v>
                </c:pt>
                <c:pt idx="23401">
                  <c:v>12.787000000000001</c:v>
                </c:pt>
                <c:pt idx="23402">
                  <c:v>12.787000000000001</c:v>
                </c:pt>
                <c:pt idx="23403">
                  <c:v>12.69</c:v>
                </c:pt>
                <c:pt idx="23404">
                  <c:v>12.69</c:v>
                </c:pt>
                <c:pt idx="23405">
                  <c:v>12.593999999999999</c:v>
                </c:pt>
                <c:pt idx="23406">
                  <c:v>12.593999999999999</c:v>
                </c:pt>
                <c:pt idx="23407">
                  <c:v>12.593999999999999</c:v>
                </c:pt>
                <c:pt idx="23408">
                  <c:v>12.593999999999999</c:v>
                </c:pt>
                <c:pt idx="23409">
                  <c:v>12.497</c:v>
                </c:pt>
                <c:pt idx="23410">
                  <c:v>12.497</c:v>
                </c:pt>
                <c:pt idx="23411">
                  <c:v>12.497</c:v>
                </c:pt>
                <c:pt idx="23412">
                  <c:v>12.401</c:v>
                </c:pt>
                <c:pt idx="23413">
                  <c:v>12.401</c:v>
                </c:pt>
                <c:pt idx="23414">
                  <c:v>12.401</c:v>
                </c:pt>
                <c:pt idx="23415">
                  <c:v>12.401</c:v>
                </c:pt>
                <c:pt idx="23416">
                  <c:v>12.401</c:v>
                </c:pt>
                <c:pt idx="23417">
                  <c:v>12.497</c:v>
                </c:pt>
                <c:pt idx="23418">
                  <c:v>12.497</c:v>
                </c:pt>
                <c:pt idx="23419">
                  <c:v>12.401</c:v>
                </c:pt>
                <c:pt idx="23420">
                  <c:v>12.401</c:v>
                </c:pt>
                <c:pt idx="23421">
                  <c:v>12.401</c:v>
                </c:pt>
                <c:pt idx="23422">
                  <c:v>12.304</c:v>
                </c:pt>
                <c:pt idx="23423">
                  <c:v>12.304</c:v>
                </c:pt>
                <c:pt idx="23424">
                  <c:v>12.207000000000001</c:v>
                </c:pt>
                <c:pt idx="23425">
                  <c:v>12.207000000000001</c:v>
                </c:pt>
                <c:pt idx="23426">
                  <c:v>12.207000000000001</c:v>
                </c:pt>
                <c:pt idx="23427">
                  <c:v>12.11</c:v>
                </c:pt>
                <c:pt idx="23428">
                  <c:v>12.207000000000001</c:v>
                </c:pt>
                <c:pt idx="23429">
                  <c:v>12.207000000000001</c:v>
                </c:pt>
                <c:pt idx="23430">
                  <c:v>12.207000000000001</c:v>
                </c:pt>
                <c:pt idx="23431">
                  <c:v>12.207000000000001</c:v>
                </c:pt>
                <c:pt idx="23432">
                  <c:v>12.11</c:v>
                </c:pt>
                <c:pt idx="23433">
                  <c:v>12.11</c:v>
                </c:pt>
                <c:pt idx="23434">
                  <c:v>12.11</c:v>
                </c:pt>
                <c:pt idx="23435">
                  <c:v>12.11</c:v>
                </c:pt>
                <c:pt idx="23436">
                  <c:v>12.11</c:v>
                </c:pt>
                <c:pt idx="23437">
                  <c:v>12.11</c:v>
                </c:pt>
                <c:pt idx="23438">
                  <c:v>12.11</c:v>
                </c:pt>
                <c:pt idx="23439">
                  <c:v>12.11</c:v>
                </c:pt>
                <c:pt idx="23440">
                  <c:v>12.11</c:v>
                </c:pt>
                <c:pt idx="23441">
                  <c:v>12.11</c:v>
                </c:pt>
                <c:pt idx="23442">
                  <c:v>12.11</c:v>
                </c:pt>
                <c:pt idx="23443">
                  <c:v>12.11</c:v>
                </c:pt>
                <c:pt idx="23444">
                  <c:v>12.11</c:v>
                </c:pt>
                <c:pt idx="23445">
                  <c:v>12.11</c:v>
                </c:pt>
                <c:pt idx="23446">
                  <c:v>12.11</c:v>
                </c:pt>
                <c:pt idx="23447">
                  <c:v>12.11</c:v>
                </c:pt>
                <c:pt idx="23448">
                  <c:v>12.11</c:v>
                </c:pt>
                <c:pt idx="23449">
                  <c:v>12.11</c:v>
                </c:pt>
                <c:pt idx="23450">
                  <c:v>12.11</c:v>
                </c:pt>
                <c:pt idx="23451">
                  <c:v>12.11</c:v>
                </c:pt>
                <c:pt idx="23452">
                  <c:v>12.11</c:v>
                </c:pt>
                <c:pt idx="23453">
                  <c:v>12.11</c:v>
                </c:pt>
                <c:pt idx="23454">
                  <c:v>12.11</c:v>
                </c:pt>
                <c:pt idx="23455">
                  <c:v>12.11</c:v>
                </c:pt>
                <c:pt idx="23456">
                  <c:v>12.11</c:v>
                </c:pt>
                <c:pt idx="23457">
                  <c:v>12.11</c:v>
                </c:pt>
                <c:pt idx="23458">
                  <c:v>12.11</c:v>
                </c:pt>
                <c:pt idx="23459">
                  <c:v>12.11</c:v>
                </c:pt>
                <c:pt idx="23460">
                  <c:v>12.11</c:v>
                </c:pt>
                <c:pt idx="23461">
                  <c:v>12.11</c:v>
                </c:pt>
                <c:pt idx="23462">
                  <c:v>12.11</c:v>
                </c:pt>
                <c:pt idx="23463">
                  <c:v>12.207000000000001</c:v>
                </c:pt>
                <c:pt idx="23464">
                  <c:v>12.207000000000001</c:v>
                </c:pt>
                <c:pt idx="23465">
                  <c:v>12.207000000000001</c:v>
                </c:pt>
                <c:pt idx="23466">
                  <c:v>12.207000000000001</c:v>
                </c:pt>
                <c:pt idx="23467">
                  <c:v>12.207000000000001</c:v>
                </c:pt>
                <c:pt idx="23468">
                  <c:v>12.207000000000001</c:v>
                </c:pt>
                <c:pt idx="23469">
                  <c:v>12.304</c:v>
                </c:pt>
                <c:pt idx="23470">
                  <c:v>12.304</c:v>
                </c:pt>
                <c:pt idx="23471">
                  <c:v>12.401</c:v>
                </c:pt>
                <c:pt idx="23472">
                  <c:v>12.497</c:v>
                </c:pt>
                <c:pt idx="23473">
                  <c:v>12.497</c:v>
                </c:pt>
                <c:pt idx="23474">
                  <c:v>12.497</c:v>
                </c:pt>
                <c:pt idx="23475">
                  <c:v>12.593999999999999</c:v>
                </c:pt>
                <c:pt idx="23476">
                  <c:v>12.593999999999999</c:v>
                </c:pt>
                <c:pt idx="23477">
                  <c:v>12.787000000000001</c:v>
                </c:pt>
                <c:pt idx="23478">
                  <c:v>12.882999999999999</c:v>
                </c:pt>
                <c:pt idx="23479">
                  <c:v>12.98</c:v>
                </c:pt>
                <c:pt idx="23480">
                  <c:v>12.98</c:v>
                </c:pt>
                <c:pt idx="23481">
                  <c:v>13.076000000000001</c:v>
                </c:pt>
                <c:pt idx="23482">
                  <c:v>13.076000000000001</c:v>
                </c:pt>
                <c:pt idx="23483">
                  <c:v>13.173</c:v>
                </c:pt>
                <c:pt idx="23484">
                  <c:v>13.269</c:v>
                </c:pt>
                <c:pt idx="23485">
                  <c:v>13.269</c:v>
                </c:pt>
                <c:pt idx="23486">
                  <c:v>13.269</c:v>
                </c:pt>
                <c:pt idx="23487">
                  <c:v>13.173</c:v>
                </c:pt>
                <c:pt idx="23488">
                  <c:v>13.173</c:v>
                </c:pt>
                <c:pt idx="23489">
                  <c:v>13.173</c:v>
                </c:pt>
                <c:pt idx="23490">
                  <c:v>13.173</c:v>
                </c:pt>
                <c:pt idx="23491">
                  <c:v>13.173</c:v>
                </c:pt>
                <c:pt idx="23492">
                  <c:v>13.269</c:v>
                </c:pt>
                <c:pt idx="23493">
                  <c:v>13.173</c:v>
                </c:pt>
                <c:pt idx="23494">
                  <c:v>13.076000000000001</c:v>
                </c:pt>
                <c:pt idx="23495">
                  <c:v>12.98</c:v>
                </c:pt>
                <c:pt idx="23496">
                  <c:v>12.98</c:v>
                </c:pt>
                <c:pt idx="23497">
                  <c:v>12.98</c:v>
                </c:pt>
                <c:pt idx="23498">
                  <c:v>12.882999999999999</c:v>
                </c:pt>
                <c:pt idx="23499">
                  <c:v>12.882999999999999</c:v>
                </c:pt>
                <c:pt idx="23500">
                  <c:v>12.787000000000001</c:v>
                </c:pt>
                <c:pt idx="23501">
                  <c:v>12.787000000000001</c:v>
                </c:pt>
                <c:pt idx="23502">
                  <c:v>12.69</c:v>
                </c:pt>
                <c:pt idx="23503">
                  <c:v>12.69</c:v>
                </c:pt>
                <c:pt idx="23504">
                  <c:v>12.593999999999999</c:v>
                </c:pt>
                <c:pt idx="23505">
                  <c:v>12.593999999999999</c:v>
                </c:pt>
                <c:pt idx="23506">
                  <c:v>12.497</c:v>
                </c:pt>
                <c:pt idx="23507">
                  <c:v>12.497</c:v>
                </c:pt>
                <c:pt idx="23508">
                  <c:v>12.401</c:v>
                </c:pt>
                <c:pt idx="23509">
                  <c:v>12.401</c:v>
                </c:pt>
                <c:pt idx="23510">
                  <c:v>12.304</c:v>
                </c:pt>
                <c:pt idx="23511">
                  <c:v>12.304</c:v>
                </c:pt>
                <c:pt idx="23512">
                  <c:v>12.304</c:v>
                </c:pt>
                <c:pt idx="23513">
                  <c:v>12.304</c:v>
                </c:pt>
                <c:pt idx="23514">
                  <c:v>12.207000000000001</c:v>
                </c:pt>
                <c:pt idx="23515">
                  <c:v>12.207000000000001</c:v>
                </c:pt>
                <c:pt idx="23516">
                  <c:v>12.207000000000001</c:v>
                </c:pt>
                <c:pt idx="23517">
                  <c:v>12.207000000000001</c:v>
                </c:pt>
                <c:pt idx="23518">
                  <c:v>12.207000000000001</c:v>
                </c:pt>
                <c:pt idx="23519">
                  <c:v>12.207000000000001</c:v>
                </c:pt>
                <c:pt idx="23520">
                  <c:v>12.207000000000001</c:v>
                </c:pt>
                <c:pt idx="23521">
                  <c:v>12.207000000000001</c:v>
                </c:pt>
                <c:pt idx="23522">
                  <c:v>12.207000000000001</c:v>
                </c:pt>
                <c:pt idx="23523">
                  <c:v>12.207000000000001</c:v>
                </c:pt>
                <c:pt idx="23524">
                  <c:v>12.207000000000001</c:v>
                </c:pt>
                <c:pt idx="23525">
                  <c:v>12.207000000000001</c:v>
                </c:pt>
                <c:pt idx="23526">
                  <c:v>12.207000000000001</c:v>
                </c:pt>
                <c:pt idx="23527">
                  <c:v>12.207000000000001</c:v>
                </c:pt>
                <c:pt idx="23528">
                  <c:v>12.207000000000001</c:v>
                </c:pt>
                <c:pt idx="23529">
                  <c:v>12.11</c:v>
                </c:pt>
                <c:pt idx="23530">
                  <c:v>12.207000000000001</c:v>
                </c:pt>
                <c:pt idx="23531">
                  <c:v>12.207000000000001</c:v>
                </c:pt>
                <c:pt idx="23532">
                  <c:v>12.11</c:v>
                </c:pt>
                <c:pt idx="23533">
                  <c:v>12.11</c:v>
                </c:pt>
                <c:pt idx="23534">
                  <c:v>12.11</c:v>
                </c:pt>
                <c:pt idx="23535">
                  <c:v>12.11</c:v>
                </c:pt>
                <c:pt idx="23536">
                  <c:v>12.11</c:v>
                </c:pt>
                <c:pt idx="23537">
                  <c:v>12.11</c:v>
                </c:pt>
                <c:pt idx="23538">
                  <c:v>12.11</c:v>
                </c:pt>
                <c:pt idx="23539">
                  <c:v>12.11</c:v>
                </c:pt>
                <c:pt idx="23540">
                  <c:v>12.11</c:v>
                </c:pt>
                <c:pt idx="23541">
                  <c:v>12.11</c:v>
                </c:pt>
                <c:pt idx="23542">
                  <c:v>12.11</c:v>
                </c:pt>
                <c:pt idx="23543">
                  <c:v>12.11</c:v>
                </c:pt>
                <c:pt idx="23544">
                  <c:v>12.11</c:v>
                </c:pt>
                <c:pt idx="23545">
                  <c:v>12.11</c:v>
                </c:pt>
                <c:pt idx="23546">
                  <c:v>12.11</c:v>
                </c:pt>
                <c:pt idx="23547">
                  <c:v>12.11</c:v>
                </c:pt>
                <c:pt idx="23548">
                  <c:v>12.11</c:v>
                </c:pt>
                <c:pt idx="23549">
                  <c:v>12.11</c:v>
                </c:pt>
                <c:pt idx="23550">
                  <c:v>12.11</c:v>
                </c:pt>
                <c:pt idx="23551">
                  <c:v>12.11</c:v>
                </c:pt>
                <c:pt idx="23552">
                  <c:v>12.013</c:v>
                </c:pt>
                <c:pt idx="23553">
                  <c:v>12.013</c:v>
                </c:pt>
                <c:pt idx="23554">
                  <c:v>12.013</c:v>
                </c:pt>
                <c:pt idx="23555">
                  <c:v>12.013</c:v>
                </c:pt>
                <c:pt idx="23556">
                  <c:v>12.013</c:v>
                </c:pt>
                <c:pt idx="23557">
                  <c:v>12.013</c:v>
                </c:pt>
                <c:pt idx="23558">
                  <c:v>12.013</c:v>
                </c:pt>
                <c:pt idx="23559">
                  <c:v>12.013</c:v>
                </c:pt>
                <c:pt idx="23560">
                  <c:v>12.013</c:v>
                </c:pt>
                <c:pt idx="23561">
                  <c:v>12.013</c:v>
                </c:pt>
                <c:pt idx="23562">
                  <c:v>12.013</c:v>
                </c:pt>
                <c:pt idx="23563">
                  <c:v>12.11</c:v>
                </c:pt>
                <c:pt idx="23564">
                  <c:v>12.11</c:v>
                </c:pt>
                <c:pt idx="23565">
                  <c:v>12.207000000000001</c:v>
                </c:pt>
                <c:pt idx="23566">
                  <c:v>12.304</c:v>
                </c:pt>
                <c:pt idx="23567">
                  <c:v>12.401</c:v>
                </c:pt>
                <c:pt idx="23568">
                  <c:v>12.497</c:v>
                </c:pt>
                <c:pt idx="23569">
                  <c:v>12.497</c:v>
                </c:pt>
                <c:pt idx="23570">
                  <c:v>12.593999999999999</c:v>
                </c:pt>
                <c:pt idx="23571">
                  <c:v>12.593999999999999</c:v>
                </c:pt>
                <c:pt idx="23572">
                  <c:v>12.69</c:v>
                </c:pt>
                <c:pt idx="23573">
                  <c:v>12.787000000000001</c:v>
                </c:pt>
                <c:pt idx="23574">
                  <c:v>12.787000000000001</c:v>
                </c:pt>
                <c:pt idx="23575">
                  <c:v>12.787000000000001</c:v>
                </c:pt>
                <c:pt idx="23576">
                  <c:v>12.882999999999999</c:v>
                </c:pt>
                <c:pt idx="23577">
                  <c:v>12.98</c:v>
                </c:pt>
                <c:pt idx="23578">
                  <c:v>12.98</c:v>
                </c:pt>
                <c:pt idx="23579">
                  <c:v>12.98</c:v>
                </c:pt>
                <c:pt idx="23580">
                  <c:v>13.076000000000001</c:v>
                </c:pt>
                <c:pt idx="23581">
                  <c:v>13.076000000000001</c:v>
                </c:pt>
                <c:pt idx="23582">
                  <c:v>13.076000000000001</c:v>
                </c:pt>
                <c:pt idx="23583">
                  <c:v>13.076000000000001</c:v>
                </c:pt>
                <c:pt idx="23584">
                  <c:v>13.076000000000001</c:v>
                </c:pt>
                <c:pt idx="23585">
                  <c:v>13.076000000000001</c:v>
                </c:pt>
                <c:pt idx="23586">
                  <c:v>13.076000000000001</c:v>
                </c:pt>
                <c:pt idx="23587">
                  <c:v>12.98</c:v>
                </c:pt>
                <c:pt idx="23588">
                  <c:v>13.076000000000001</c:v>
                </c:pt>
                <c:pt idx="23589">
                  <c:v>13.076000000000001</c:v>
                </c:pt>
                <c:pt idx="23590">
                  <c:v>13.076000000000001</c:v>
                </c:pt>
                <c:pt idx="23591">
                  <c:v>12.98</c:v>
                </c:pt>
                <c:pt idx="23592">
                  <c:v>12.98</c:v>
                </c:pt>
                <c:pt idx="23593">
                  <c:v>12.787000000000001</c:v>
                </c:pt>
                <c:pt idx="23594">
                  <c:v>12.787000000000001</c:v>
                </c:pt>
                <c:pt idx="23595">
                  <c:v>12.787000000000001</c:v>
                </c:pt>
                <c:pt idx="23596">
                  <c:v>12.787000000000001</c:v>
                </c:pt>
                <c:pt idx="23597">
                  <c:v>12.69</c:v>
                </c:pt>
                <c:pt idx="23598">
                  <c:v>12.593999999999999</c:v>
                </c:pt>
                <c:pt idx="23599">
                  <c:v>12.497</c:v>
                </c:pt>
                <c:pt idx="23600">
                  <c:v>12.497</c:v>
                </c:pt>
                <c:pt idx="23601">
                  <c:v>12.497</c:v>
                </c:pt>
                <c:pt idx="23602">
                  <c:v>12.593999999999999</c:v>
                </c:pt>
                <c:pt idx="23603">
                  <c:v>12.69</c:v>
                </c:pt>
                <c:pt idx="23604">
                  <c:v>12.593999999999999</c:v>
                </c:pt>
                <c:pt idx="23605">
                  <c:v>12.593999999999999</c:v>
                </c:pt>
                <c:pt idx="23606">
                  <c:v>12.497</c:v>
                </c:pt>
                <c:pt idx="23607">
                  <c:v>12.497</c:v>
                </c:pt>
                <c:pt idx="23608">
                  <c:v>12.401</c:v>
                </c:pt>
                <c:pt idx="23609">
                  <c:v>12.304</c:v>
                </c:pt>
                <c:pt idx="23610">
                  <c:v>12.304</c:v>
                </c:pt>
                <c:pt idx="23611">
                  <c:v>12.304</c:v>
                </c:pt>
                <c:pt idx="23612">
                  <c:v>12.304</c:v>
                </c:pt>
                <c:pt idx="23613">
                  <c:v>12.304</c:v>
                </c:pt>
                <c:pt idx="23614">
                  <c:v>12.304</c:v>
                </c:pt>
                <c:pt idx="23615">
                  <c:v>12.304</c:v>
                </c:pt>
                <c:pt idx="23616">
                  <c:v>12.304</c:v>
                </c:pt>
                <c:pt idx="23617">
                  <c:v>12.304</c:v>
                </c:pt>
                <c:pt idx="23618">
                  <c:v>12.304</c:v>
                </c:pt>
                <c:pt idx="23619">
                  <c:v>12.207000000000001</c:v>
                </c:pt>
                <c:pt idx="23620">
                  <c:v>12.304</c:v>
                </c:pt>
                <c:pt idx="23621">
                  <c:v>12.207000000000001</c:v>
                </c:pt>
                <c:pt idx="23622">
                  <c:v>12.207000000000001</c:v>
                </c:pt>
                <c:pt idx="23623">
                  <c:v>12.207000000000001</c:v>
                </c:pt>
                <c:pt idx="23624">
                  <c:v>12.207000000000001</c:v>
                </c:pt>
                <c:pt idx="23625">
                  <c:v>12.207000000000001</c:v>
                </c:pt>
                <c:pt idx="23626">
                  <c:v>12.207000000000001</c:v>
                </c:pt>
                <c:pt idx="23627">
                  <c:v>12.207000000000001</c:v>
                </c:pt>
                <c:pt idx="23628">
                  <c:v>12.207000000000001</c:v>
                </c:pt>
                <c:pt idx="23629">
                  <c:v>12.207000000000001</c:v>
                </c:pt>
                <c:pt idx="23630">
                  <c:v>12.207000000000001</c:v>
                </c:pt>
                <c:pt idx="23631">
                  <c:v>12.11</c:v>
                </c:pt>
                <c:pt idx="23632">
                  <c:v>12.11</c:v>
                </c:pt>
                <c:pt idx="23633">
                  <c:v>12.11</c:v>
                </c:pt>
                <c:pt idx="23634">
                  <c:v>12.11</c:v>
                </c:pt>
                <c:pt idx="23635">
                  <c:v>12.11</c:v>
                </c:pt>
                <c:pt idx="23636">
                  <c:v>12.11</c:v>
                </c:pt>
                <c:pt idx="23637">
                  <c:v>12.11</c:v>
                </c:pt>
                <c:pt idx="23638">
                  <c:v>12.11</c:v>
                </c:pt>
                <c:pt idx="23639">
                  <c:v>12.11</c:v>
                </c:pt>
                <c:pt idx="23640">
                  <c:v>12.11</c:v>
                </c:pt>
                <c:pt idx="23641">
                  <c:v>12.11</c:v>
                </c:pt>
                <c:pt idx="23642">
                  <c:v>12.11</c:v>
                </c:pt>
                <c:pt idx="23643">
                  <c:v>12.11</c:v>
                </c:pt>
                <c:pt idx="23644">
                  <c:v>12.11</c:v>
                </c:pt>
                <c:pt idx="23645">
                  <c:v>12.11</c:v>
                </c:pt>
                <c:pt idx="23646">
                  <c:v>12.11</c:v>
                </c:pt>
                <c:pt idx="23647">
                  <c:v>12.11</c:v>
                </c:pt>
                <c:pt idx="23648">
                  <c:v>12.11</c:v>
                </c:pt>
                <c:pt idx="23649">
                  <c:v>12.11</c:v>
                </c:pt>
                <c:pt idx="23650">
                  <c:v>12.11</c:v>
                </c:pt>
                <c:pt idx="23651">
                  <c:v>12.11</c:v>
                </c:pt>
                <c:pt idx="23652">
                  <c:v>12.11</c:v>
                </c:pt>
                <c:pt idx="23653">
                  <c:v>12.11</c:v>
                </c:pt>
                <c:pt idx="23654">
                  <c:v>12.11</c:v>
                </c:pt>
                <c:pt idx="23655">
                  <c:v>12.11</c:v>
                </c:pt>
                <c:pt idx="23656">
                  <c:v>12.11</c:v>
                </c:pt>
                <c:pt idx="23657">
                  <c:v>12.207000000000001</c:v>
                </c:pt>
                <c:pt idx="23658">
                  <c:v>12.207000000000001</c:v>
                </c:pt>
                <c:pt idx="23659">
                  <c:v>12.207000000000001</c:v>
                </c:pt>
                <c:pt idx="23660">
                  <c:v>12.207000000000001</c:v>
                </c:pt>
                <c:pt idx="23661">
                  <c:v>12.304</c:v>
                </c:pt>
                <c:pt idx="23662">
                  <c:v>12.401</c:v>
                </c:pt>
                <c:pt idx="23663">
                  <c:v>12.497</c:v>
                </c:pt>
                <c:pt idx="23664">
                  <c:v>12.497</c:v>
                </c:pt>
                <c:pt idx="23665">
                  <c:v>12.497</c:v>
                </c:pt>
                <c:pt idx="23666">
                  <c:v>12.593999999999999</c:v>
                </c:pt>
                <c:pt idx="23667">
                  <c:v>12.593999999999999</c:v>
                </c:pt>
                <c:pt idx="23668">
                  <c:v>12.69</c:v>
                </c:pt>
                <c:pt idx="23669">
                  <c:v>12.69</c:v>
                </c:pt>
                <c:pt idx="23670">
                  <c:v>12.69</c:v>
                </c:pt>
                <c:pt idx="23671">
                  <c:v>12.882999999999999</c:v>
                </c:pt>
                <c:pt idx="23672">
                  <c:v>12.98</c:v>
                </c:pt>
                <c:pt idx="23673">
                  <c:v>12.98</c:v>
                </c:pt>
                <c:pt idx="23674">
                  <c:v>12.98</c:v>
                </c:pt>
                <c:pt idx="23675">
                  <c:v>12.98</c:v>
                </c:pt>
                <c:pt idx="23676">
                  <c:v>13.076000000000001</c:v>
                </c:pt>
                <c:pt idx="23677">
                  <c:v>13.076000000000001</c:v>
                </c:pt>
                <c:pt idx="23678">
                  <c:v>13.173</c:v>
                </c:pt>
                <c:pt idx="23679">
                  <c:v>13.173</c:v>
                </c:pt>
                <c:pt idx="23680">
                  <c:v>13.173</c:v>
                </c:pt>
                <c:pt idx="23681">
                  <c:v>13.269</c:v>
                </c:pt>
                <c:pt idx="23682">
                  <c:v>13.173</c:v>
                </c:pt>
                <c:pt idx="23683">
                  <c:v>13.173</c:v>
                </c:pt>
                <c:pt idx="23684">
                  <c:v>13.173</c:v>
                </c:pt>
                <c:pt idx="23685">
                  <c:v>13.076000000000001</c:v>
                </c:pt>
                <c:pt idx="23686">
                  <c:v>13.076000000000001</c:v>
                </c:pt>
                <c:pt idx="23687">
                  <c:v>13.076000000000001</c:v>
                </c:pt>
                <c:pt idx="23688">
                  <c:v>13.076000000000001</c:v>
                </c:pt>
                <c:pt idx="23689">
                  <c:v>12.98</c:v>
                </c:pt>
                <c:pt idx="23690">
                  <c:v>12.98</c:v>
                </c:pt>
                <c:pt idx="23691">
                  <c:v>12.98</c:v>
                </c:pt>
                <c:pt idx="23692">
                  <c:v>12.882999999999999</c:v>
                </c:pt>
                <c:pt idx="23693">
                  <c:v>12.882999999999999</c:v>
                </c:pt>
                <c:pt idx="23694">
                  <c:v>12.787000000000001</c:v>
                </c:pt>
                <c:pt idx="23695">
                  <c:v>12.69</c:v>
                </c:pt>
                <c:pt idx="23696">
                  <c:v>12.69</c:v>
                </c:pt>
                <c:pt idx="23697">
                  <c:v>12.69</c:v>
                </c:pt>
                <c:pt idx="23698">
                  <c:v>12.593999999999999</c:v>
                </c:pt>
                <c:pt idx="23699">
                  <c:v>12.593999999999999</c:v>
                </c:pt>
                <c:pt idx="23700">
                  <c:v>12.497</c:v>
                </c:pt>
                <c:pt idx="23701">
                  <c:v>12.497</c:v>
                </c:pt>
                <c:pt idx="23702">
                  <c:v>12.401</c:v>
                </c:pt>
                <c:pt idx="23703">
                  <c:v>12.401</c:v>
                </c:pt>
                <c:pt idx="23704">
                  <c:v>12.401</c:v>
                </c:pt>
                <c:pt idx="23705">
                  <c:v>12.401</c:v>
                </c:pt>
                <c:pt idx="23706">
                  <c:v>12.401</c:v>
                </c:pt>
                <c:pt idx="23707">
                  <c:v>12.304</c:v>
                </c:pt>
                <c:pt idx="23708">
                  <c:v>12.304</c:v>
                </c:pt>
                <c:pt idx="23709">
                  <c:v>12.304</c:v>
                </c:pt>
                <c:pt idx="23710">
                  <c:v>12.207000000000001</c:v>
                </c:pt>
                <c:pt idx="23711">
                  <c:v>12.207000000000001</c:v>
                </c:pt>
                <c:pt idx="23712">
                  <c:v>12.207000000000001</c:v>
                </c:pt>
                <c:pt idx="23713">
                  <c:v>12.207000000000001</c:v>
                </c:pt>
                <c:pt idx="23714">
                  <c:v>12.207000000000001</c:v>
                </c:pt>
                <c:pt idx="23715">
                  <c:v>12.207000000000001</c:v>
                </c:pt>
                <c:pt idx="23716">
                  <c:v>12.207000000000001</c:v>
                </c:pt>
                <c:pt idx="23717">
                  <c:v>12.207000000000001</c:v>
                </c:pt>
                <c:pt idx="23718">
                  <c:v>12.207000000000001</c:v>
                </c:pt>
                <c:pt idx="23719">
                  <c:v>12.207000000000001</c:v>
                </c:pt>
                <c:pt idx="23720">
                  <c:v>12.207000000000001</c:v>
                </c:pt>
                <c:pt idx="23721">
                  <c:v>12.207000000000001</c:v>
                </c:pt>
                <c:pt idx="23722">
                  <c:v>12.207000000000001</c:v>
                </c:pt>
                <c:pt idx="23723">
                  <c:v>12.207000000000001</c:v>
                </c:pt>
                <c:pt idx="23724">
                  <c:v>12.207000000000001</c:v>
                </c:pt>
                <c:pt idx="23725">
                  <c:v>12.207000000000001</c:v>
                </c:pt>
                <c:pt idx="23726">
                  <c:v>12.207000000000001</c:v>
                </c:pt>
                <c:pt idx="23727">
                  <c:v>12.207000000000001</c:v>
                </c:pt>
                <c:pt idx="23728">
                  <c:v>12.207000000000001</c:v>
                </c:pt>
                <c:pt idx="23729">
                  <c:v>12.207000000000001</c:v>
                </c:pt>
                <c:pt idx="23730">
                  <c:v>12.207000000000001</c:v>
                </c:pt>
                <c:pt idx="23731">
                  <c:v>12.207000000000001</c:v>
                </c:pt>
                <c:pt idx="23732">
                  <c:v>12.207000000000001</c:v>
                </c:pt>
                <c:pt idx="23733">
                  <c:v>12.207000000000001</c:v>
                </c:pt>
                <c:pt idx="23734">
                  <c:v>12.207000000000001</c:v>
                </c:pt>
                <c:pt idx="23735">
                  <c:v>12.207000000000001</c:v>
                </c:pt>
                <c:pt idx="23736">
                  <c:v>12.207000000000001</c:v>
                </c:pt>
                <c:pt idx="23737">
                  <c:v>12.207000000000001</c:v>
                </c:pt>
                <c:pt idx="23738">
                  <c:v>12.207000000000001</c:v>
                </c:pt>
                <c:pt idx="23739">
                  <c:v>12.207000000000001</c:v>
                </c:pt>
                <c:pt idx="23740">
                  <c:v>12.207000000000001</c:v>
                </c:pt>
                <c:pt idx="23741">
                  <c:v>12.207000000000001</c:v>
                </c:pt>
                <c:pt idx="23742">
                  <c:v>12.207000000000001</c:v>
                </c:pt>
                <c:pt idx="23743">
                  <c:v>12.207000000000001</c:v>
                </c:pt>
                <c:pt idx="23744">
                  <c:v>12.207000000000001</c:v>
                </c:pt>
                <c:pt idx="23745">
                  <c:v>12.207000000000001</c:v>
                </c:pt>
                <c:pt idx="23746">
                  <c:v>12.11</c:v>
                </c:pt>
                <c:pt idx="23747">
                  <c:v>12.207000000000001</c:v>
                </c:pt>
                <c:pt idx="23748">
                  <c:v>12.207000000000001</c:v>
                </c:pt>
                <c:pt idx="23749">
                  <c:v>12.207000000000001</c:v>
                </c:pt>
                <c:pt idx="23750">
                  <c:v>12.207000000000001</c:v>
                </c:pt>
                <c:pt idx="23751">
                  <c:v>12.207000000000001</c:v>
                </c:pt>
                <c:pt idx="23752">
                  <c:v>12.207000000000001</c:v>
                </c:pt>
                <c:pt idx="23753">
                  <c:v>12.207000000000001</c:v>
                </c:pt>
                <c:pt idx="23754">
                  <c:v>12.207000000000001</c:v>
                </c:pt>
                <c:pt idx="23755">
                  <c:v>12.207000000000001</c:v>
                </c:pt>
                <c:pt idx="23756">
                  <c:v>12.207000000000001</c:v>
                </c:pt>
                <c:pt idx="23757">
                  <c:v>12.304</c:v>
                </c:pt>
                <c:pt idx="23758">
                  <c:v>12.304</c:v>
                </c:pt>
                <c:pt idx="23759">
                  <c:v>12.401</c:v>
                </c:pt>
                <c:pt idx="23760">
                  <c:v>12.497</c:v>
                </c:pt>
                <c:pt idx="23761">
                  <c:v>12.593999999999999</c:v>
                </c:pt>
                <c:pt idx="23762">
                  <c:v>12.69</c:v>
                </c:pt>
                <c:pt idx="23763">
                  <c:v>12.69</c:v>
                </c:pt>
                <c:pt idx="23764">
                  <c:v>12.787000000000001</c:v>
                </c:pt>
                <c:pt idx="23765">
                  <c:v>12.882999999999999</c:v>
                </c:pt>
                <c:pt idx="23766">
                  <c:v>12.882999999999999</c:v>
                </c:pt>
                <c:pt idx="23767">
                  <c:v>12.882999999999999</c:v>
                </c:pt>
                <c:pt idx="23768">
                  <c:v>12.882999999999999</c:v>
                </c:pt>
                <c:pt idx="23769">
                  <c:v>12.98</c:v>
                </c:pt>
                <c:pt idx="23770">
                  <c:v>13.076000000000001</c:v>
                </c:pt>
                <c:pt idx="23771">
                  <c:v>12.98</c:v>
                </c:pt>
                <c:pt idx="23772">
                  <c:v>12.98</c:v>
                </c:pt>
                <c:pt idx="23773">
                  <c:v>12.98</c:v>
                </c:pt>
                <c:pt idx="23774">
                  <c:v>12.98</c:v>
                </c:pt>
                <c:pt idx="23775">
                  <c:v>12.98</c:v>
                </c:pt>
                <c:pt idx="23776">
                  <c:v>12.98</c:v>
                </c:pt>
                <c:pt idx="23777">
                  <c:v>12.98</c:v>
                </c:pt>
                <c:pt idx="23778">
                  <c:v>12.98</c:v>
                </c:pt>
                <c:pt idx="23779">
                  <c:v>12.98</c:v>
                </c:pt>
                <c:pt idx="23780">
                  <c:v>12.98</c:v>
                </c:pt>
                <c:pt idx="23781">
                  <c:v>12.98</c:v>
                </c:pt>
                <c:pt idx="23782">
                  <c:v>12.98</c:v>
                </c:pt>
                <c:pt idx="23783">
                  <c:v>12.98</c:v>
                </c:pt>
                <c:pt idx="23784">
                  <c:v>12.98</c:v>
                </c:pt>
                <c:pt idx="23785">
                  <c:v>12.98</c:v>
                </c:pt>
                <c:pt idx="23786">
                  <c:v>12.882999999999999</c:v>
                </c:pt>
                <c:pt idx="23787">
                  <c:v>12.882999999999999</c:v>
                </c:pt>
                <c:pt idx="23788">
                  <c:v>12.787000000000001</c:v>
                </c:pt>
                <c:pt idx="23789">
                  <c:v>12.787000000000001</c:v>
                </c:pt>
                <c:pt idx="23790">
                  <c:v>12.787000000000001</c:v>
                </c:pt>
                <c:pt idx="23791">
                  <c:v>12.787000000000001</c:v>
                </c:pt>
                <c:pt idx="23792">
                  <c:v>12.69</c:v>
                </c:pt>
                <c:pt idx="23793">
                  <c:v>12.69</c:v>
                </c:pt>
                <c:pt idx="23794">
                  <c:v>12.69</c:v>
                </c:pt>
                <c:pt idx="23795">
                  <c:v>12.69</c:v>
                </c:pt>
                <c:pt idx="23796">
                  <c:v>12.593999999999999</c:v>
                </c:pt>
                <c:pt idx="23797">
                  <c:v>12.593999999999999</c:v>
                </c:pt>
                <c:pt idx="23798">
                  <c:v>12.593999999999999</c:v>
                </c:pt>
                <c:pt idx="23799">
                  <c:v>12.593999999999999</c:v>
                </c:pt>
                <c:pt idx="23800">
                  <c:v>12.593999999999999</c:v>
                </c:pt>
                <c:pt idx="23801">
                  <c:v>12.497</c:v>
                </c:pt>
                <c:pt idx="23802">
                  <c:v>12.497</c:v>
                </c:pt>
                <c:pt idx="23803">
                  <c:v>12.497</c:v>
                </c:pt>
                <c:pt idx="23804">
                  <c:v>12.401</c:v>
                </c:pt>
                <c:pt idx="23805">
                  <c:v>12.401</c:v>
                </c:pt>
                <c:pt idx="23806">
                  <c:v>12.401</c:v>
                </c:pt>
                <c:pt idx="23807">
                  <c:v>12.401</c:v>
                </c:pt>
                <c:pt idx="23808">
                  <c:v>12.497</c:v>
                </c:pt>
                <c:pt idx="23809">
                  <c:v>12.401</c:v>
                </c:pt>
                <c:pt idx="23810">
                  <c:v>12.401</c:v>
                </c:pt>
                <c:pt idx="23811">
                  <c:v>12.401</c:v>
                </c:pt>
                <c:pt idx="23812">
                  <c:v>12.304</c:v>
                </c:pt>
                <c:pt idx="23813">
                  <c:v>12.304</c:v>
                </c:pt>
                <c:pt idx="23814">
                  <c:v>12.304</c:v>
                </c:pt>
                <c:pt idx="23815">
                  <c:v>12.304</c:v>
                </c:pt>
                <c:pt idx="23816">
                  <c:v>12.304</c:v>
                </c:pt>
                <c:pt idx="23817">
                  <c:v>12.304</c:v>
                </c:pt>
                <c:pt idx="23818">
                  <c:v>12.304</c:v>
                </c:pt>
                <c:pt idx="23819">
                  <c:v>12.304</c:v>
                </c:pt>
                <c:pt idx="23820">
                  <c:v>12.304</c:v>
                </c:pt>
                <c:pt idx="23821">
                  <c:v>12.304</c:v>
                </c:pt>
                <c:pt idx="23822">
                  <c:v>12.304</c:v>
                </c:pt>
                <c:pt idx="23823">
                  <c:v>12.304</c:v>
                </c:pt>
                <c:pt idx="23824">
                  <c:v>12.304</c:v>
                </c:pt>
                <c:pt idx="23825">
                  <c:v>12.304</c:v>
                </c:pt>
                <c:pt idx="23826">
                  <c:v>12.304</c:v>
                </c:pt>
                <c:pt idx="23827">
                  <c:v>12.304</c:v>
                </c:pt>
                <c:pt idx="23828">
                  <c:v>12.304</c:v>
                </c:pt>
                <c:pt idx="23829">
                  <c:v>12.304</c:v>
                </c:pt>
                <c:pt idx="23830">
                  <c:v>12.207000000000001</c:v>
                </c:pt>
                <c:pt idx="23831">
                  <c:v>12.207000000000001</c:v>
                </c:pt>
                <c:pt idx="23832">
                  <c:v>12.207000000000001</c:v>
                </c:pt>
                <c:pt idx="23833">
                  <c:v>12.207000000000001</c:v>
                </c:pt>
                <c:pt idx="23834">
                  <c:v>12.207000000000001</c:v>
                </c:pt>
                <c:pt idx="23835">
                  <c:v>12.207000000000001</c:v>
                </c:pt>
                <c:pt idx="23836">
                  <c:v>12.207000000000001</c:v>
                </c:pt>
                <c:pt idx="23837">
                  <c:v>12.11</c:v>
                </c:pt>
                <c:pt idx="23838">
                  <c:v>12.11</c:v>
                </c:pt>
                <c:pt idx="23839">
                  <c:v>12.11</c:v>
                </c:pt>
                <c:pt idx="23840">
                  <c:v>12.11</c:v>
                </c:pt>
                <c:pt idx="23841">
                  <c:v>12.11</c:v>
                </c:pt>
                <c:pt idx="23842">
                  <c:v>12.11</c:v>
                </c:pt>
                <c:pt idx="23843">
                  <c:v>12.11</c:v>
                </c:pt>
                <c:pt idx="23844">
                  <c:v>12.11</c:v>
                </c:pt>
                <c:pt idx="23845">
                  <c:v>12.11</c:v>
                </c:pt>
                <c:pt idx="23846">
                  <c:v>12.11</c:v>
                </c:pt>
                <c:pt idx="23847">
                  <c:v>12.11</c:v>
                </c:pt>
                <c:pt idx="23848">
                  <c:v>12.11</c:v>
                </c:pt>
                <c:pt idx="23849">
                  <c:v>12.11</c:v>
                </c:pt>
                <c:pt idx="23850">
                  <c:v>12.207000000000001</c:v>
                </c:pt>
                <c:pt idx="23851">
                  <c:v>12.207000000000001</c:v>
                </c:pt>
                <c:pt idx="23852">
                  <c:v>12.207000000000001</c:v>
                </c:pt>
                <c:pt idx="23853">
                  <c:v>12.304</c:v>
                </c:pt>
                <c:pt idx="23854">
                  <c:v>12.401</c:v>
                </c:pt>
                <c:pt idx="23855">
                  <c:v>12.497</c:v>
                </c:pt>
                <c:pt idx="23856">
                  <c:v>12.497</c:v>
                </c:pt>
                <c:pt idx="23857">
                  <c:v>12.593999999999999</c:v>
                </c:pt>
                <c:pt idx="23858">
                  <c:v>12.593999999999999</c:v>
                </c:pt>
                <c:pt idx="23859">
                  <c:v>12.69</c:v>
                </c:pt>
                <c:pt idx="23860">
                  <c:v>12.69</c:v>
                </c:pt>
                <c:pt idx="23861">
                  <c:v>12.787000000000001</c:v>
                </c:pt>
                <c:pt idx="23862">
                  <c:v>12.787000000000001</c:v>
                </c:pt>
                <c:pt idx="23863">
                  <c:v>12.882999999999999</c:v>
                </c:pt>
                <c:pt idx="23864">
                  <c:v>12.882999999999999</c:v>
                </c:pt>
                <c:pt idx="23865">
                  <c:v>12.98</c:v>
                </c:pt>
                <c:pt idx="23866">
                  <c:v>12.98</c:v>
                </c:pt>
                <c:pt idx="23867">
                  <c:v>12.98</c:v>
                </c:pt>
                <c:pt idx="23868">
                  <c:v>12.98</c:v>
                </c:pt>
                <c:pt idx="23869">
                  <c:v>12.98</c:v>
                </c:pt>
                <c:pt idx="23870">
                  <c:v>13.076000000000001</c:v>
                </c:pt>
                <c:pt idx="23871">
                  <c:v>13.076000000000001</c:v>
                </c:pt>
                <c:pt idx="23872">
                  <c:v>13.076000000000001</c:v>
                </c:pt>
                <c:pt idx="23873">
                  <c:v>13.076000000000001</c:v>
                </c:pt>
                <c:pt idx="23874">
                  <c:v>13.076000000000001</c:v>
                </c:pt>
                <c:pt idx="23875">
                  <c:v>13.076000000000001</c:v>
                </c:pt>
                <c:pt idx="23876">
                  <c:v>13.076000000000001</c:v>
                </c:pt>
                <c:pt idx="23877">
                  <c:v>13.076000000000001</c:v>
                </c:pt>
                <c:pt idx="23878">
                  <c:v>12.98</c:v>
                </c:pt>
                <c:pt idx="23879">
                  <c:v>12.98</c:v>
                </c:pt>
                <c:pt idx="23880">
                  <c:v>12.98</c:v>
                </c:pt>
                <c:pt idx="23881">
                  <c:v>12.98</c:v>
                </c:pt>
                <c:pt idx="23882">
                  <c:v>12.882999999999999</c:v>
                </c:pt>
                <c:pt idx="23883">
                  <c:v>12.882999999999999</c:v>
                </c:pt>
                <c:pt idx="23884">
                  <c:v>12.882999999999999</c:v>
                </c:pt>
                <c:pt idx="23885">
                  <c:v>12.882999999999999</c:v>
                </c:pt>
                <c:pt idx="23886">
                  <c:v>12.882999999999999</c:v>
                </c:pt>
                <c:pt idx="23887">
                  <c:v>12.787000000000001</c:v>
                </c:pt>
                <c:pt idx="23888">
                  <c:v>12.787000000000001</c:v>
                </c:pt>
                <c:pt idx="23889">
                  <c:v>12.882999999999999</c:v>
                </c:pt>
                <c:pt idx="23890">
                  <c:v>12.882999999999999</c:v>
                </c:pt>
                <c:pt idx="23891">
                  <c:v>12.882999999999999</c:v>
                </c:pt>
                <c:pt idx="23892">
                  <c:v>12.787000000000001</c:v>
                </c:pt>
                <c:pt idx="23893">
                  <c:v>12.69</c:v>
                </c:pt>
                <c:pt idx="23894">
                  <c:v>12.593999999999999</c:v>
                </c:pt>
                <c:pt idx="23895">
                  <c:v>12.497</c:v>
                </c:pt>
                <c:pt idx="23896">
                  <c:v>12.497</c:v>
                </c:pt>
                <c:pt idx="23897">
                  <c:v>12.497</c:v>
                </c:pt>
                <c:pt idx="23898">
                  <c:v>12.497</c:v>
                </c:pt>
                <c:pt idx="23899">
                  <c:v>12.497</c:v>
                </c:pt>
                <c:pt idx="23900">
                  <c:v>12.497</c:v>
                </c:pt>
                <c:pt idx="23901">
                  <c:v>12.401</c:v>
                </c:pt>
                <c:pt idx="23902">
                  <c:v>12.401</c:v>
                </c:pt>
                <c:pt idx="23903">
                  <c:v>12.401</c:v>
                </c:pt>
                <c:pt idx="23904">
                  <c:v>12.401</c:v>
                </c:pt>
                <c:pt idx="23905">
                  <c:v>12.401</c:v>
                </c:pt>
                <c:pt idx="23906">
                  <c:v>12.401</c:v>
                </c:pt>
                <c:pt idx="23907">
                  <c:v>12.401</c:v>
                </c:pt>
                <c:pt idx="23908">
                  <c:v>12.401</c:v>
                </c:pt>
                <c:pt idx="23909">
                  <c:v>12.304</c:v>
                </c:pt>
                <c:pt idx="23910">
                  <c:v>12.304</c:v>
                </c:pt>
                <c:pt idx="23911">
                  <c:v>12.304</c:v>
                </c:pt>
                <c:pt idx="23912">
                  <c:v>12.304</c:v>
                </c:pt>
                <c:pt idx="23913">
                  <c:v>12.304</c:v>
                </c:pt>
                <c:pt idx="23914">
                  <c:v>12.304</c:v>
                </c:pt>
                <c:pt idx="23915">
                  <c:v>12.304</c:v>
                </c:pt>
                <c:pt idx="23916">
                  <c:v>12.304</c:v>
                </c:pt>
                <c:pt idx="23917">
                  <c:v>12.304</c:v>
                </c:pt>
                <c:pt idx="23918">
                  <c:v>12.304</c:v>
                </c:pt>
                <c:pt idx="23919">
                  <c:v>12.304</c:v>
                </c:pt>
                <c:pt idx="23920">
                  <c:v>12.304</c:v>
                </c:pt>
                <c:pt idx="23921">
                  <c:v>12.304</c:v>
                </c:pt>
                <c:pt idx="23922">
                  <c:v>12.304</c:v>
                </c:pt>
                <c:pt idx="23923">
                  <c:v>12.207000000000001</c:v>
                </c:pt>
                <c:pt idx="23924">
                  <c:v>12.207000000000001</c:v>
                </c:pt>
                <c:pt idx="23925">
                  <c:v>12.207000000000001</c:v>
                </c:pt>
                <c:pt idx="23926">
                  <c:v>12.207000000000001</c:v>
                </c:pt>
                <c:pt idx="23927">
                  <c:v>12.207000000000001</c:v>
                </c:pt>
                <c:pt idx="23928">
                  <c:v>12.207000000000001</c:v>
                </c:pt>
                <c:pt idx="23929">
                  <c:v>12.207000000000001</c:v>
                </c:pt>
                <c:pt idx="23930">
                  <c:v>12.207000000000001</c:v>
                </c:pt>
                <c:pt idx="23931">
                  <c:v>12.207000000000001</c:v>
                </c:pt>
                <c:pt idx="23932">
                  <c:v>12.207000000000001</c:v>
                </c:pt>
                <c:pt idx="23933">
                  <c:v>12.207000000000001</c:v>
                </c:pt>
                <c:pt idx="23934">
                  <c:v>12.207000000000001</c:v>
                </c:pt>
                <c:pt idx="23935">
                  <c:v>12.207000000000001</c:v>
                </c:pt>
                <c:pt idx="23936">
                  <c:v>12.207000000000001</c:v>
                </c:pt>
                <c:pt idx="23937">
                  <c:v>12.207000000000001</c:v>
                </c:pt>
                <c:pt idx="23938">
                  <c:v>12.207000000000001</c:v>
                </c:pt>
                <c:pt idx="23939">
                  <c:v>12.207000000000001</c:v>
                </c:pt>
                <c:pt idx="23940">
                  <c:v>12.207000000000001</c:v>
                </c:pt>
                <c:pt idx="23941">
                  <c:v>12.207000000000001</c:v>
                </c:pt>
                <c:pt idx="23942">
                  <c:v>12.207000000000001</c:v>
                </c:pt>
                <c:pt idx="23943">
                  <c:v>12.207000000000001</c:v>
                </c:pt>
                <c:pt idx="23944">
                  <c:v>12.207000000000001</c:v>
                </c:pt>
                <c:pt idx="23945">
                  <c:v>12.207000000000001</c:v>
                </c:pt>
                <c:pt idx="23946">
                  <c:v>12.207000000000001</c:v>
                </c:pt>
                <c:pt idx="23947">
                  <c:v>12.207000000000001</c:v>
                </c:pt>
                <c:pt idx="23948">
                  <c:v>12.207000000000001</c:v>
                </c:pt>
                <c:pt idx="23949">
                  <c:v>12.304</c:v>
                </c:pt>
                <c:pt idx="23950">
                  <c:v>12.401</c:v>
                </c:pt>
                <c:pt idx="23951">
                  <c:v>12.497</c:v>
                </c:pt>
                <c:pt idx="23952">
                  <c:v>12.497</c:v>
                </c:pt>
                <c:pt idx="23953">
                  <c:v>12.593999999999999</c:v>
                </c:pt>
                <c:pt idx="23954">
                  <c:v>12.593999999999999</c:v>
                </c:pt>
                <c:pt idx="23955">
                  <c:v>12.69</c:v>
                </c:pt>
                <c:pt idx="23956">
                  <c:v>12.69</c:v>
                </c:pt>
                <c:pt idx="23957">
                  <c:v>12.787000000000001</c:v>
                </c:pt>
                <c:pt idx="23958">
                  <c:v>12.787000000000001</c:v>
                </c:pt>
                <c:pt idx="23959">
                  <c:v>12.882999999999999</c:v>
                </c:pt>
                <c:pt idx="23960">
                  <c:v>12.882999999999999</c:v>
                </c:pt>
                <c:pt idx="23961">
                  <c:v>12.882999999999999</c:v>
                </c:pt>
                <c:pt idx="23962">
                  <c:v>12.98</c:v>
                </c:pt>
                <c:pt idx="23963">
                  <c:v>12.98</c:v>
                </c:pt>
                <c:pt idx="23964">
                  <c:v>12.98</c:v>
                </c:pt>
                <c:pt idx="23965">
                  <c:v>12.98</c:v>
                </c:pt>
                <c:pt idx="23966">
                  <c:v>12.98</c:v>
                </c:pt>
                <c:pt idx="23967">
                  <c:v>12.98</c:v>
                </c:pt>
                <c:pt idx="23968">
                  <c:v>12.98</c:v>
                </c:pt>
                <c:pt idx="23969">
                  <c:v>12.98</c:v>
                </c:pt>
                <c:pt idx="23970">
                  <c:v>12.98</c:v>
                </c:pt>
                <c:pt idx="23971">
                  <c:v>13.076000000000001</c:v>
                </c:pt>
                <c:pt idx="23972">
                  <c:v>13.076000000000001</c:v>
                </c:pt>
                <c:pt idx="23973">
                  <c:v>13.076000000000001</c:v>
                </c:pt>
                <c:pt idx="23974">
                  <c:v>13.076000000000001</c:v>
                </c:pt>
                <c:pt idx="23975">
                  <c:v>13.076000000000001</c:v>
                </c:pt>
                <c:pt idx="23976">
                  <c:v>12.98</c:v>
                </c:pt>
                <c:pt idx="23977">
                  <c:v>12.98</c:v>
                </c:pt>
                <c:pt idx="23978">
                  <c:v>12.98</c:v>
                </c:pt>
                <c:pt idx="23979">
                  <c:v>12.882999999999999</c:v>
                </c:pt>
                <c:pt idx="23980">
                  <c:v>12.882999999999999</c:v>
                </c:pt>
                <c:pt idx="23981">
                  <c:v>12.787000000000001</c:v>
                </c:pt>
                <c:pt idx="23982">
                  <c:v>12.787000000000001</c:v>
                </c:pt>
                <c:pt idx="23983">
                  <c:v>12.787000000000001</c:v>
                </c:pt>
                <c:pt idx="23984">
                  <c:v>12.787000000000001</c:v>
                </c:pt>
                <c:pt idx="23985">
                  <c:v>12.787000000000001</c:v>
                </c:pt>
                <c:pt idx="23986">
                  <c:v>12.69</c:v>
                </c:pt>
                <c:pt idx="23987">
                  <c:v>12.593999999999999</c:v>
                </c:pt>
                <c:pt idx="23988">
                  <c:v>12.497</c:v>
                </c:pt>
                <c:pt idx="23989">
                  <c:v>12.497</c:v>
                </c:pt>
                <c:pt idx="23990">
                  <c:v>12.497</c:v>
                </c:pt>
                <c:pt idx="23991">
                  <c:v>12.497</c:v>
                </c:pt>
                <c:pt idx="23992">
                  <c:v>12.401</c:v>
                </c:pt>
                <c:pt idx="23993">
                  <c:v>12.401</c:v>
                </c:pt>
                <c:pt idx="23994">
                  <c:v>12.401</c:v>
                </c:pt>
                <c:pt idx="23995">
                  <c:v>12.401</c:v>
                </c:pt>
                <c:pt idx="23996">
                  <c:v>12.401</c:v>
                </c:pt>
                <c:pt idx="23997">
                  <c:v>12.401</c:v>
                </c:pt>
                <c:pt idx="23998">
                  <c:v>12.401</c:v>
                </c:pt>
                <c:pt idx="23999">
                  <c:v>12.401</c:v>
                </c:pt>
                <c:pt idx="24000">
                  <c:v>12.401</c:v>
                </c:pt>
                <c:pt idx="24001">
                  <c:v>12.401</c:v>
                </c:pt>
                <c:pt idx="24002">
                  <c:v>12.401</c:v>
                </c:pt>
                <c:pt idx="24003">
                  <c:v>12.304</c:v>
                </c:pt>
                <c:pt idx="24004">
                  <c:v>12.304</c:v>
                </c:pt>
                <c:pt idx="24005">
                  <c:v>12.304</c:v>
                </c:pt>
                <c:pt idx="24006">
                  <c:v>12.304</c:v>
                </c:pt>
                <c:pt idx="24007">
                  <c:v>12.304</c:v>
                </c:pt>
                <c:pt idx="24008">
                  <c:v>12.304</c:v>
                </c:pt>
                <c:pt idx="24009">
                  <c:v>12.304</c:v>
                </c:pt>
                <c:pt idx="24010">
                  <c:v>12.304</c:v>
                </c:pt>
                <c:pt idx="24011">
                  <c:v>12.304</c:v>
                </c:pt>
                <c:pt idx="24012">
                  <c:v>12.207000000000001</c:v>
                </c:pt>
                <c:pt idx="24013">
                  <c:v>12.207000000000001</c:v>
                </c:pt>
                <c:pt idx="24014">
                  <c:v>12.207000000000001</c:v>
                </c:pt>
                <c:pt idx="24015">
                  <c:v>12.207000000000001</c:v>
                </c:pt>
                <c:pt idx="24016">
                  <c:v>12.207000000000001</c:v>
                </c:pt>
                <c:pt idx="24017">
                  <c:v>12.207000000000001</c:v>
                </c:pt>
                <c:pt idx="24018">
                  <c:v>12.207000000000001</c:v>
                </c:pt>
                <c:pt idx="24019">
                  <c:v>12.207000000000001</c:v>
                </c:pt>
                <c:pt idx="24020">
                  <c:v>12.207000000000001</c:v>
                </c:pt>
                <c:pt idx="24021">
                  <c:v>12.207000000000001</c:v>
                </c:pt>
                <c:pt idx="24022">
                  <c:v>12.207000000000001</c:v>
                </c:pt>
                <c:pt idx="24023">
                  <c:v>12.207000000000001</c:v>
                </c:pt>
                <c:pt idx="24024">
                  <c:v>12.207000000000001</c:v>
                </c:pt>
                <c:pt idx="24025">
                  <c:v>12.207000000000001</c:v>
                </c:pt>
                <c:pt idx="24026">
                  <c:v>12.207000000000001</c:v>
                </c:pt>
                <c:pt idx="24027">
                  <c:v>12.207000000000001</c:v>
                </c:pt>
                <c:pt idx="24028">
                  <c:v>12.207000000000001</c:v>
                </c:pt>
                <c:pt idx="24029">
                  <c:v>12.207000000000001</c:v>
                </c:pt>
                <c:pt idx="24030">
                  <c:v>12.11</c:v>
                </c:pt>
                <c:pt idx="24031">
                  <c:v>12.207000000000001</c:v>
                </c:pt>
                <c:pt idx="24032">
                  <c:v>12.11</c:v>
                </c:pt>
                <c:pt idx="24033">
                  <c:v>12.11</c:v>
                </c:pt>
                <c:pt idx="24034">
                  <c:v>12.11</c:v>
                </c:pt>
                <c:pt idx="24035">
                  <c:v>12.11</c:v>
                </c:pt>
                <c:pt idx="24036">
                  <c:v>12.11</c:v>
                </c:pt>
                <c:pt idx="24037">
                  <c:v>12.11</c:v>
                </c:pt>
                <c:pt idx="24038">
                  <c:v>12.11</c:v>
                </c:pt>
                <c:pt idx="24039">
                  <c:v>12.11</c:v>
                </c:pt>
                <c:pt idx="24040">
                  <c:v>12.11</c:v>
                </c:pt>
                <c:pt idx="24041">
                  <c:v>12.207000000000001</c:v>
                </c:pt>
                <c:pt idx="24042">
                  <c:v>12.207000000000001</c:v>
                </c:pt>
                <c:pt idx="24043">
                  <c:v>12.207000000000001</c:v>
                </c:pt>
                <c:pt idx="24044">
                  <c:v>12.207000000000001</c:v>
                </c:pt>
                <c:pt idx="24045">
                  <c:v>12.304</c:v>
                </c:pt>
                <c:pt idx="24046">
                  <c:v>12.401</c:v>
                </c:pt>
                <c:pt idx="24047">
                  <c:v>12.401</c:v>
                </c:pt>
                <c:pt idx="24048">
                  <c:v>12.497</c:v>
                </c:pt>
                <c:pt idx="24049">
                  <c:v>12.593999999999999</c:v>
                </c:pt>
                <c:pt idx="24050">
                  <c:v>12.593999999999999</c:v>
                </c:pt>
                <c:pt idx="24051">
                  <c:v>12.69</c:v>
                </c:pt>
                <c:pt idx="24052">
                  <c:v>12.69</c:v>
                </c:pt>
                <c:pt idx="24053">
                  <c:v>12.787000000000001</c:v>
                </c:pt>
                <c:pt idx="24054">
                  <c:v>12.882999999999999</c:v>
                </c:pt>
                <c:pt idx="24055">
                  <c:v>12.882999999999999</c:v>
                </c:pt>
                <c:pt idx="24056">
                  <c:v>12.882999999999999</c:v>
                </c:pt>
                <c:pt idx="24057">
                  <c:v>12.98</c:v>
                </c:pt>
                <c:pt idx="24058">
                  <c:v>12.98</c:v>
                </c:pt>
                <c:pt idx="24059">
                  <c:v>12.98</c:v>
                </c:pt>
                <c:pt idx="24060">
                  <c:v>12.98</c:v>
                </c:pt>
                <c:pt idx="24061">
                  <c:v>12.98</c:v>
                </c:pt>
                <c:pt idx="24062">
                  <c:v>13.076000000000001</c:v>
                </c:pt>
                <c:pt idx="24063">
                  <c:v>13.076000000000001</c:v>
                </c:pt>
                <c:pt idx="24064">
                  <c:v>13.173</c:v>
                </c:pt>
                <c:pt idx="24065">
                  <c:v>13.173</c:v>
                </c:pt>
                <c:pt idx="24066">
                  <c:v>13.173</c:v>
                </c:pt>
                <c:pt idx="24067">
                  <c:v>13.173</c:v>
                </c:pt>
                <c:pt idx="24068">
                  <c:v>13.076000000000001</c:v>
                </c:pt>
                <c:pt idx="24069">
                  <c:v>13.173</c:v>
                </c:pt>
                <c:pt idx="24070">
                  <c:v>13.076000000000001</c:v>
                </c:pt>
                <c:pt idx="24071">
                  <c:v>13.076000000000001</c:v>
                </c:pt>
                <c:pt idx="24072">
                  <c:v>12.98</c:v>
                </c:pt>
                <c:pt idx="24073">
                  <c:v>12.98</c:v>
                </c:pt>
                <c:pt idx="24074">
                  <c:v>12.882999999999999</c:v>
                </c:pt>
                <c:pt idx="24075">
                  <c:v>12.882999999999999</c:v>
                </c:pt>
                <c:pt idx="24076">
                  <c:v>12.882999999999999</c:v>
                </c:pt>
                <c:pt idx="24077">
                  <c:v>12.882999999999999</c:v>
                </c:pt>
                <c:pt idx="24078">
                  <c:v>12.882999999999999</c:v>
                </c:pt>
                <c:pt idx="24079">
                  <c:v>12.882999999999999</c:v>
                </c:pt>
                <c:pt idx="24080">
                  <c:v>12.98</c:v>
                </c:pt>
                <c:pt idx="24081">
                  <c:v>12.98</c:v>
                </c:pt>
                <c:pt idx="24082">
                  <c:v>12.882999999999999</c:v>
                </c:pt>
                <c:pt idx="24083">
                  <c:v>12.69</c:v>
                </c:pt>
                <c:pt idx="24084">
                  <c:v>12.69</c:v>
                </c:pt>
                <c:pt idx="24085">
                  <c:v>12.593999999999999</c:v>
                </c:pt>
                <c:pt idx="24086">
                  <c:v>12.593999999999999</c:v>
                </c:pt>
                <c:pt idx="24087">
                  <c:v>12.497</c:v>
                </c:pt>
                <c:pt idx="24088">
                  <c:v>12.497</c:v>
                </c:pt>
                <c:pt idx="24089">
                  <c:v>12.401</c:v>
                </c:pt>
                <c:pt idx="24090">
                  <c:v>12.401</c:v>
                </c:pt>
                <c:pt idx="24091">
                  <c:v>12.401</c:v>
                </c:pt>
                <c:pt idx="24092">
                  <c:v>12.401</c:v>
                </c:pt>
                <c:pt idx="24093">
                  <c:v>12.401</c:v>
                </c:pt>
                <c:pt idx="24094">
                  <c:v>12.401</c:v>
                </c:pt>
                <c:pt idx="24095">
                  <c:v>12.401</c:v>
                </c:pt>
                <c:pt idx="24096">
                  <c:v>12.401</c:v>
                </c:pt>
                <c:pt idx="24097">
                  <c:v>12.304</c:v>
                </c:pt>
                <c:pt idx="24098">
                  <c:v>12.304</c:v>
                </c:pt>
                <c:pt idx="24099">
                  <c:v>12.304</c:v>
                </c:pt>
                <c:pt idx="24100">
                  <c:v>12.304</c:v>
                </c:pt>
                <c:pt idx="24101">
                  <c:v>12.304</c:v>
                </c:pt>
                <c:pt idx="24102">
                  <c:v>12.304</c:v>
                </c:pt>
                <c:pt idx="24103">
                  <c:v>12.304</c:v>
                </c:pt>
                <c:pt idx="24104">
                  <c:v>12.304</c:v>
                </c:pt>
                <c:pt idx="24105">
                  <c:v>12.304</c:v>
                </c:pt>
                <c:pt idx="24106">
                  <c:v>12.304</c:v>
                </c:pt>
                <c:pt idx="24107">
                  <c:v>12.304</c:v>
                </c:pt>
                <c:pt idx="24108">
                  <c:v>12.304</c:v>
                </c:pt>
                <c:pt idx="24109">
                  <c:v>12.304</c:v>
                </c:pt>
                <c:pt idx="24110">
                  <c:v>12.304</c:v>
                </c:pt>
                <c:pt idx="24111">
                  <c:v>12.207000000000001</c:v>
                </c:pt>
                <c:pt idx="24112">
                  <c:v>12.304</c:v>
                </c:pt>
                <c:pt idx="24113">
                  <c:v>12.304</c:v>
                </c:pt>
                <c:pt idx="24114">
                  <c:v>12.304</c:v>
                </c:pt>
                <c:pt idx="24115">
                  <c:v>12.304</c:v>
                </c:pt>
                <c:pt idx="24116">
                  <c:v>12.304</c:v>
                </c:pt>
                <c:pt idx="24117">
                  <c:v>12.304</c:v>
                </c:pt>
                <c:pt idx="24118">
                  <c:v>12.207000000000001</c:v>
                </c:pt>
                <c:pt idx="24119">
                  <c:v>12.207000000000001</c:v>
                </c:pt>
                <c:pt idx="24120">
                  <c:v>12.207000000000001</c:v>
                </c:pt>
                <c:pt idx="24121">
                  <c:v>12.207000000000001</c:v>
                </c:pt>
                <c:pt idx="24122">
                  <c:v>12.207000000000001</c:v>
                </c:pt>
                <c:pt idx="24123">
                  <c:v>12.207000000000001</c:v>
                </c:pt>
                <c:pt idx="24124">
                  <c:v>12.207000000000001</c:v>
                </c:pt>
                <c:pt idx="24125">
                  <c:v>12.304</c:v>
                </c:pt>
                <c:pt idx="24126">
                  <c:v>12.304</c:v>
                </c:pt>
                <c:pt idx="24127">
                  <c:v>12.304</c:v>
                </c:pt>
                <c:pt idx="24128">
                  <c:v>12.304</c:v>
                </c:pt>
                <c:pt idx="24129">
                  <c:v>12.304</c:v>
                </c:pt>
                <c:pt idx="24130">
                  <c:v>12.304</c:v>
                </c:pt>
                <c:pt idx="24131">
                  <c:v>12.304</c:v>
                </c:pt>
                <c:pt idx="24132">
                  <c:v>12.304</c:v>
                </c:pt>
                <c:pt idx="24133">
                  <c:v>12.304</c:v>
                </c:pt>
                <c:pt idx="24134">
                  <c:v>12.304</c:v>
                </c:pt>
                <c:pt idx="24135">
                  <c:v>12.304</c:v>
                </c:pt>
                <c:pt idx="24136">
                  <c:v>12.304</c:v>
                </c:pt>
                <c:pt idx="24137">
                  <c:v>12.304</c:v>
                </c:pt>
                <c:pt idx="24138">
                  <c:v>12.304</c:v>
                </c:pt>
                <c:pt idx="24139">
                  <c:v>12.304</c:v>
                </c:pt>
                <c:pt idx="24140">
                  <c:v>12.304</c:v>
                </c:pt>
                <c:pt idx="24141">
                  <c:v>12.304</c:v>
                </c:pt>
                <c:pt idx="24142">
                  <c:v>12.401</c:v>
                </c:pt>
                <c:pt idx="24143">
                  <c:v>12.497</c:v>
                </c:pt>
                <c:pt idx="24144">
                  <c:v>12.593999999999999</c:v>
                </c:pt>
                <c:pt idx="24145">
                  <c:v>12.593999999999999</c:v>
                </c:pt>
                <c:pt idx="24146">
                  <c:v>12.69</c:v>
                </c:pt>
                <c:pt idx="24147">
                  <c:v>12.69</c:v>
                </c:pt>
                <c:pt idx="24148">
                  <c:v>12.787000000000001</c:v>
                </c:pt>
                <c:pt idx="24149">
                  <c:v>12.882999999999999</c:v>
                </c:pt>
                <c:pt idx="24150">
                  <c:v>12.882999999999999</c:v>
                </c:pt>
                <c:pt idx="24151">
                  <c:v>12.882999999999999</c:v>
                </c:pt>
                <c:pt idx="24152">
                  <c:v>12.882999999999999</c:v>
                </c:pt>
                <c:pt idx="24153">
                  <c:v>12.98</c:v>
                </c:pt>
                <c:pt idx="24154">
                  <c:v>12.98</c:v>
                </c:pt>
                <c:pt idx="24155">
                  <c:v>12.98</c:v>
                </c:pt>
                <c:pt idx="24156">
                  <c:v>13.076000000000001</c:v>
                </c:pt>
                <c:pt idx="24157">
                  <c:v>13.076000000000001</c:v>
                </c:pt>
                <c:pt idx="24158">
                  <c:v>13.076000000000001</c:v>
                </c:pt>
                <c:pt idx="24159">
                  <c:v>13.076000000000001</c:v>
                </c:pt>
                <c:pt idx="24160">
                  <c:v>13.076000000000001</c:v>
                </c:pt>
                <c:pt idx="24161">
                  <c:v>13.076000000000001</c:v>
                </c:pt>
                <c:pt idx="24162">
                  <c:v>13.076000000000001</c:v>
                </c:pt>
                <c:pt idx="24163">
                  <c:v>13.076000000000001</c:v>
                </c:pt>
                <c:pt idx="24164">
                  <c:v>13.173</c:v>
                </c:pt>
                <c:pt idx="24165">
                  <c:v>13.076000000000001</c:v>
                </c:pt>
                <c:pt idx="24166">
                  <c:v>13.076000000000001</c:v>
                </c:pt>
                <c:pt idx="24167">
                  <c:v>13.173</c:v>
                </c:pt>
                <c:pt idx="24168">
                  <c:v>13.269</c:v>
                </c:pt>
                <c:pt idx="24169">
                  <c:v>13.173</c:v>
                </c:pt>
                <c:pt idx="24170">
                  <c:v>12.98</c:v>
                </c:pt>
                <c:pt idx="24171">
                  <c:v>12.882999999999999</c:v>
                </c:pt>
                <c:pt idx="24172">
                  <c:v>12.787000000000001</c:v>
                </c:pt>
                <c:pt idx="24173">
                  <c:v>12.69</c:v>
                </c:pt>
                <c:pt idx="24174">
                  <c:v>12.787000000000001</c:v>
                </c:pt>
                <c:pt idx="24175">
                  <c:v>12.787000000000001</c:v>
                </c:pt>
                <c:pt idx="24176">
                  <c:v>12.787000000000001</c:v>
                </c:pt>
                <c:pt idx="24177">
                  <c:v>12.69</c:v>
                </c:pt>
                <c:pt idx="24178">
                  <c:v>12.69</c:v>
                </c:pt>
                <c:pt idx="24179">
                  <c:v>12.593999999999999</c:v>
                </c:pt>
                <c:pt idx="24180">
                  <c:v>12.593999999999999</c:v>
                </c:pt>
                <c:pt idx="24181">
                  <c:v>12.593999999999999</c:v>
                </c:pt>
                <c:pt idx="24182">
                  <c:v>12.593999999999999</c:v>
                </c:pt>
                <c:pt idx="24183">
                  <c:v>12.593999999999999</c:v>
                </c:pt>
                <c:pt idx="24184">
                  <c:v>12.593999999999999</c:v>
                </c:pt>
                <c:pt idx="24185">
                  <c:v>12.497</c:v>
                </c:pt>
                <c:pt idx="24186">
                  <c:v>12.497</c:v>
                </c:pt>
                <c:pt idx="24187">
                  <c:v>12.497</c:v>
                </c:pt>
                <c:pt idx="24188">
                  <c:v>12.497</c:v>
                </c:pt>
                <c:pt idx="24189">
                  <c:v>12.401</c:v>
                </c:pt>
                <c:pt idx="24190">
                  <c:v>12.401</c:v>
                </c:pt>
                <c:pt idx="24191">
                  <c:v>12.401</c:v>
                </c:pt>
                <c:pt idx="24192">
                  <c:v>12.401</c:v>
                </c:pt>
                <c:pt idx="24193">
                  <c:v>12.401</c:v>
                </c:pt>
                <c:pt idx="24194">
                  <c:v>12.401</c:v>
                </c:pt>
                <c:pt idx="24195">
                  <c:v>12.401</c:v>
                </c:pt>
                <c:pt idx="24196">
                  <c:v>12.401</c:v>
                </c:pt>
                <c:pt idx="24197">
                  <c:v>12.401</c:v>
                </c:pt>
                <c:pt idx="24198">
                  <c:v>12.401</c:v>
                </c:pt>
                <c:pt idx="24199">
                  <c:v>12.401</c:v>
                </c:pt>
                <c:pt idx="24200">
                  <c:v>12.304</c:v>
                </c:pt>
                <c:pt idx="24201">
                  <c:v>12.401</c:v>
                </c:pt>
                <c:pt idx="24202">
                  <c:v>12.304</c:v>
                </c:pt>
                <c:pt idx="24203">
                  <c:v>12.304</c:v>
                </c:pt>
                <c:pt idx="24204">
                  <c:v>12.304</c:v>
                </c:pt>
                <c:pt idx="24205">
                  <c:v>12.304</c:v>
                </c:pt>
                <c:pt idx="24206">
                  <c:v>12.304</c:v>
                </c:pt>
                <c:pt idx="24207">
                  <c:v>12.304</c:v>
                </c:pt>
                <c:pt idx="24208">
                  <c:v>12.304</c:v>
                </c:pt>
                <c:pt idx="24209">
                  <c:v>12.304</c:v>
                </c:pt>
                <c:pt idx="24210">
                  <c:v>12.304</c:v>
                </c:pt>
                <c:pt idx="24211">
                  <c:v>12.304</c:v>
                </c:pt>
                <c:pt idx="24212">
                  <c:v>12.304</c:v>
                </c:pt>
                <c:pt idx="24213">
                  <c:v>12.304</c:v>
                </c:pt>
                <c:pt idx="24214">
                  <c:v>12.304</c:v>
                </c:pt>
                <c:pt idx="24215">
                  <c:v>12.304</c:v>
                </c:pt>
                <c:pt idx="24216">
                  <c:v>12.304</c:v>
                </c:pt>
                <c:pt idx="24217">
                  <c:v>12.304</c:v>
                </c:pt>
                <c:pt idx="24218">
                  <c:v>12.304</c:v>
                </c:pt>
                <c:pt idx="24219">
                  <c:v>12.304</c:v>
                </c:pt>
                <c:pt idx="24220">
                  <c:v>12.304</c:v>
                </c:pt>
                <c:pt idx="24221">
                  <c:v>12.207000000000001</c:v>
                </c:pt>
                <c:pt idx="24222">
                  <c:v>12.207000000000001</c:v>
                </c:pt>
                <c:pt idx="24223">
                  <c:v>12.207000000000001</c:v>
                </c:pt>
                <c:pt idx="24224">
                  <c:v>12.207000000000001</c:v>
                </c:pt>
                <c:pt idx="24225">
                  <c:v>12.207000000000001</c:v>
                </c:pt>
                <c:pt idx="24226">
                  <c:v>12.207000000000001</c:v>
                </c:pt>
                <c:pt idx="24227">
                  <c:v>12.207000000000001</c:v>
                </c:pt>
                <c:pt idx="24228">
                  <c:v>12.207000000000001</c:v>
                </c:pt>
                <c:pt idx="24229">
                  <c:v>12.207000000000001</c:v>
                </c:pt>
                <c:pt idx="24230">
                  <c:v>12.207000000000001</c:v>
                </c:pt>
                <c:pt idx="24231">
                  <c:v>12.207000000000001</c:v>
                </c:pt>
                <c:pt idx="24232">
                  <c:v>12.207000000000001</c:v>
                </c:pt>
                <c:pt idx="24233">
                  <c:v>12.207000000000001</c:v>
                </c:pt>
                <c:pt idx="24234">
                  <c:v>12.304</c:v>
                </c:pt>
                <c:pt idx="24235">
                  <c:v>12.304</c:v>
                </c:pt>
                <c:pt idx="24236">
                  <c:v>12.304</c:v>
                </c:pt>
                <c:pt idx="24237">
                  <c:v>12.401</c:v>
                </c:pt>
                <c:pt idx="24238">
                  <c:v>12.401</c:v>
                </c:pt>
                <c:pt idx="24239">
                  <c:v>12.497</c:v>
                </c:pt>
                <c:pt idx="24240">
                  <c:v>12.593999999999999</c:v>
                </c:pt>
                <c:pt idx="24241">
                  <c:v>12.69</c:v>
                </c:pt>
                <c:pt idx="24242">
                  <c:v>12.69</c:v>
                </c:pt>
                <c:pt idx="24243">
                  <c:v>12.787000000000001</c:v>
                </c:pt>
                <c:pt idx="24244">
                  <c:v>12.787000000000001</c:v>
                </c:pt>
                <c:pt idx="24245">
                  <c:v>12.882999999999999</c:v>
                </c:pt>
                <c:pt idx="24246">
                  <c:v>12.882999999999999</c:v>
                </c:pt>
                <c:pt idx="24247">
                  <c:v>12.98</c:v>
                </c:pt>
                <c:pt idx="24248">
                  <c:v>13.076000000000001</c:v>
                </c:pt>
                <c:pt idx="24249">
                  <c:v>13.076000000000001</c:v>
                </c:pt>
                <c:pt idx="24250">
                  <c:v>13.076000000000001</c:v>
                </c:pt>
                <c:pt idx="24251">
                  <c:v>13.076000000000001</c:v>
                </c:pt>
                <c:pt idx="24252">
                  <c:v>13.173</c:v>
                </c:pt>
                <c:pt idx="24253">
                  <c:v>13.173</c:v>
                </c:pt>
                <c:pt idx="24254">
                  <c:v>13.173</c:v>
                </c:pt>
                <c:pt idx="24255">
                  <c:v>13.173</c:v>
                </c:pt>
                <c:pt idx="24256">
                  <c:v>13.173</c:v>
                </c:pt>
                <c:pt idx="24257">
                  <c:v>13.173</c:v>
                </c:pt>
                <c:pt idx="24258">
                  <c:v>13.173</c:v>
                </c:pt>
                <c:pt idx="24259">
                  <c:v>13.269</c:v>
                </c:pt>
                <c:pt idx="24260">
                  <c:v>13.269</c:v>
                </c:pt>
                <c:pt idx="24261">
                  <c:v>13.173</c:v>
                </c:pt>
                <c:pt idx="24262">
                  <c:v>13.173</c:v>
                </c:pt>
                <c:pt idx="24263">
                  <c:v>13.076000000000001</c:v>
                </c:pt>
                <c:pt idx="24264">
                  <c:v>13.076000000000001</c:v>
                </c:pt>
                <c:pt idx="24265">
                  <c:v>13.076000000000001</c:v>
                </c:pt>
                <c:pt idx="24266">
                  <c:v>13.076000000000001</c:v>
                </c:pt>
                <c:pt idx="24267">
                  <c:v>12.98</c:v>
                </c:pt>
                <c:pt idx="24268">
                  <c:v>12.98</c:v>
                </c:pt>
                <c:pt idx="24269">
                  <c:v>12.882999999999999</c:v>
                </c:pt>
                <c:pt idx="24270">
                  <c:v>12.882999999999999</c:v>
                </c:pt>
                <c:pt idx="24271">
                  <c:v>12.787000000000001</c:v>
                </c:pt>
                <c:pt idx="24272">
                  <c:v>12.787000000000001</c:v>
                </c:pt>
                <c:pt idx="24273">
                  <c:v>12.787000000000001</c:v>
                </c:pt>
                <c:pt idx="24274">
                  <c:v>12.69</c:v>
                </c:pt>
                <c:pt idx="24275">
                  <c:v>12.69</c:v>
                </c:pt>
                <c:pt idx="24276">
                  <c:v>12.69</c:v>
                </c:pt>
                <c:pt idx="24277">
                  <c:v>12.69</c:v>
                </c:pt>
                <c:pt idx="24278">
                  <c:v>12.593999999999999</c:v>
                </c:pt>
                <c:pt idx="24279">
                  <c:v>12.593999999999999</c:v>
                </c:pt>
                <c:pt idx="24280">
                  <c:v>12.593999999999999</c:v>
                </c:pt>
                <c:pt idx="24281">
                  <c:v>12.593999999999999</c:v>
                </c:pt>
                <c:pt idx="24282">
                  <c:v>12.593999999999999</c:v>
                </c:pt>
                <c:pt idx="24283">
                  <c:v>12.593999999999999</c:v>
                </c:pt>
                <c:pt idx="24284">
                  <c:v>12.497</c:v>
                </c:pt>
                <c:pt idx="24285">
                  <c:v>12.497</c:v>
                </c:pt>
                <c:pt idx="24286">
                  <c:v>12.497</c:v>
                </c:pt>
                <c:pt idx="24287">
                  <c:v>12.497</c:v>
                </c:pt>
                <c:pt idx="24288">
                  <c:v>12.497</c:v>
                </c:pt>
                <c:pt idx="24289">
                  <c:v>12.497</c:v>
                </c:pt>
                <c:pt idx="24290">
                  <c:v>12.401</c:v>
                </c:pt>
                <c:pt idx="24291">
                  <c:v>12.401</c:v>
                </c:pt>
                <c:pt idx="24292">
                  <c:v>12.401</c:v>
                </c:pt>
                <c:pt idx="24293">
                  <c:v>12.401</c:v>
                </c:pt>
                <c:pt idx="24294">
                  <c:v>12.401</c:v>
                </c:pt>
                <c:pt idx="24295">
                  <c:v>12.401</c:v>
                </c:pt>
                <c:pt idx="24296">
                  <c:v>12.401</c:v>
                </c:pt>
                <c:pt idx="24297">
                  <c:v>12.401</c:v>
                </c:pt>
                <c:pt idx="24298">
                  <c:v>12.304</c:v>
                </c:pt>
                <c:pt idx="24299">
                  <c:v>12.304</c:v>
                </c:pt>
                <c:pt idx="24300">
                  <c:v>12.304</c:v>
                </c:pt>
                <c:pt idx="24301">
                  <c:v>12.304</c:v>
                </c:pt>
                <c:pt idx="24302">
                  <c:v>12.304</c:v>
                </c:pt>
                <c:pt idx="24303">
                  <c:v>12.304</c:v>
                </c:pt>
                <c:pt idx="24304">
                  <c:v>12.304</c:v>
                </c:pt>
                <c:pt idx="24305">
                  <c:v>12.304</c:v>
                </c:pt>
                <c:pt idx="24306">
                  <c:v>12.304</c:v>
                </c:pt>
                <c:pt idx="24307">
                  <c:v>12.304</c:v>
                </c:pt>
                <c:pt idx="24308">
                  <c:v>12.304</c:v>
                </c:pt>
                <c:pt idx="24309">
                  <c:v>12.304</c:v>
                </c:pt>
                <c:pt idx="24310">
                  <c:v>12.304</c:v>
                </c:pt>
                <c:pt idx="24311">
                  <c:v>12.304</c:v>
                </c:pt>
                <c:pt idx="24312">
                  <c:v>12.304</c:v>
                </c:pt>
                <c:pt idx="24313">
                  <c:v>12.304</c:v>
                </c:pt>
                <c:pt idx="24314">
                  <c:v>12.304</c:v>
                </c:pt>
                <c:pt idx="24315">
                  <c:v>12.304</c:v>
                </c:pt>
                <c:pt idx="24316">
                  <c:v>12.304</c:v>
                </c:pt>
                <c:pt idx="24317">
                  <c:v>12.304</c:v>
                </c:pt>
                <c:pt idx="24318">
                  <c:v>12.304</c:v>
                </c:pt>
                <c:pt idx="24319">
                  <c:v>12.304</c:v>
                </c:pt>
                <c:pt idx="24320">
                  <c:v>12.304</c:v>
                </c:pt>
                <c:pt idx="24321">
                  <c:v>12.207000000000001</c:v>
                </c:pt>
                <c:pt idx="24322">
                  <c:v>12.207000000000001</c:v>
                </c:pt>
                <c:pt idx="24323">
                  <c:v>12.207000000000001</c:v>
                </c:pt>
                <c:pt idx="24324">
                  <c:v>12.207000000000001</c:v>
                </c:pt>
                <c:pt idx="24325">
                  <c:v>12.207000000000001</c:v>
                </c:pt>
                <c:pt idx="24326">
                  <c:v>12.207000000000001</c:v>
                </c:pt>
                <c:pt idx="24327">
                  <c:v>12.207000000000001</c:v>
                </c:pt>
                <c:pt idx="24328">
                  <c:v>12.207000000000001</c:v>
                </c:pt>
                <c:pt idx="24329">
                  <c:v>12.304</c:v>
                </c:pt>
                <c:pt idx="24330">
                  <c:v>12.304</c:v>
                </c:pt>
                <c:pt idx="24331">
                  <c:v>12.304</c:v>
                </c:pt>
                <c:pt idx="24332">
                  <c:v>12.304</c:v>
                </c:pt>
                <c:pt idx="24333">
                  <c:v>12.401</c:v>
                </c:pt>
                <c:pt idx="24334">
                  <c:v>12.497</c:v>
                </c:pt>
                <c:pt idx="24335">
                  <c:v>12.593999999999999</c:v>
                </c:pt>
                <c:pt idx="24336">
                  <c:v>12.593999999999999</c:v>
                </c:pt>
                <c:pt idx="24337">
                  <c:v>12.69</c:v>
                </c:pt>
                <c:pt idx="24338">
                  <c:v>12.787000000000001</c:v>
                </c:pt>
                <c:pt idx="24339">
                  <c:v>12.787000000000001</c:v>
                </c:pt>
                <c:pt idx="24340">
                  <c:v>12.882999999999999</c:v>
                </c:pt>
                <c:pt idx="24341">
                  <c:v>12.882999999999999</c:v>
                </c:pt>
                <c:pt idx="24342">
                  <c:v>12.882999999999999</c:v>
                </c:pt>
                <c:pt idx="24343">
                  <c:v>12.98</c:v>
                </c:pt>
                <c:pt idx="24344">
                  <c:v>12.98</c:v>
                </c:pt>
                <c:pt idx="24345">
                  <c:v>12.98</c:v>
                </c:pt>
                <c:pt idx="24346">
                  <c:v>13.076000000000001</c:v>
                </c:pt>
                <c:pt idx="24347">
                  <c:v>13.076000000000001</c:v>
                </c:pt>
                <c:pt idx="24348">
                  <c:v>13.173</c:v>
                </c:pt>
                <c:pt idx="24349">
                  <c:v>13.173</c:v>
                </c:pt>
                <c:pt idx="24350">
                  <c:v>13.173</c:v>
                </c:pt>
                <c:pt idx="24351">
                  <c:v>13.173</c:v>
                </c:pt>
                <c:pt idx="24352">
                  <c:v>13.173</c:v>
                </c:pt>
                <c:pt idx="24353">
                  <c:v>13.269</c:v>
                </c:pt>
                <c:pt idx="24354">
                  <c:v>13.269</c:v>
                </c:pt>
                <c:pt idx="24355">
                  <c:v>13.365</c:v>
                </c:pt>
                <c:pt idx="24356">
                  <c:v>13.269</c:v>
                </c:pt>
                <c:pt idx="24357">
                  <c:v>13.173</c:v>
                </c:pt>
                <c:pt idx="24358">
                  <c:v>13.076000000000001</c:v>
                </c:pt>
                <c:pt idx="24359">
                  <c:v>13.076000000000001</c:v>
                </c:pt>
                <c:pt idx="24360">
                  <c:v>12.98</c:v>
                </c:pt>
                <c:pt idx="24361">
                  <c:v>12.98</c:v>
                </c:pt>
                <c:pt idx="24362">
                  <c:v>13.076000000000001</c:v>
                </c:pt>
                <c:pt idx="24363">
                  <c:v>13.076000000000001</c:v>
                </c:pt>
                <c:pt idx="24364">
                  <c:v>12.98</c:v>
                </c:pt>
                <c:pt idx="24365">
                  <c:v>12.882999999999999</c:v>
                </c:pt>
                <c:pt idx="24366">
                  <c:v>12.882999999999999</c:v>
                </c:pt>
                <c:pt idx="24367">
                  <c:v>12.882999999999999</c:v>
                </c:pt>
                <c:pt idx="24368">
                  <c:v>12.787000000000001</c:v>
                </c:pt>
                <c:pt idx="24369">
                  <c:v>12.787000000000001</c:v>
                </c:pt>
                <c:pt idx="24370">
                  <c:v>12.787000000000001</c:v>
                </c:pt>
                <c:pt idx="24371">
                  <c:v>12.69</c:v>
                </c:pt>
                <c:pt idx="24372">
                  <c:v>12.69</c:v>
                </c:pt>
                <c:pt idx="24373">
                  <c:v>12.69</c:v>
                </c:pt>
                <c:pt idx="24374">
                  <c:v>12.69</c:v>
                </c:pt>
                <c:pt idx="24375">
                  <c:v>12.69</c:v>
                </c:pt>
                <c:pt idx="24376">
                  <c:v>12.69</c:v>
                </c:pt>
                <c:pt idx="24377">
                  <c:v>12.69</c:v>
                </c:pt>
                <c:pt idx="24378">
                  <c:v>12.593999999999999</c:v>
                </c:pt>
                <c:pt idx="24379">
                  <c:v>12.593999999999999</c:v>
                </c:pt>
                <c:pt idx="24380">
                  <c:v>12.593999999999999</c:v>
                </c:pt>
                <c:pt idx="24381">
                  <c:v>12.593999999999999</c:v>
                </c:pt>
                <c:pt idx="24382">
                  <c:v>12.593999999999999</c:v>
                </c:pt>
                <c:pt idx="24383">
                  <c:v>12.497</c:v>
                </c:pt>
                <c:pt idx="24384">
                  <c:v>12.497</c:v>
                </c:pt>
                <c:pt idx="24385">
                  <c:v>12.497</c:v>
                </c:pt>
                <c:pt idx="24386">
                  <c:v>12.497</c:v>
                </c:pt>
                <c:pt idx="24387">
                  <c:v>12.497</c:v>
                </c:pt>
                <c:pt idx="24388">
                  <c:v>12.497</c:v>
                </c:pt>
                <c:pt idx="24389">
                  <c:v>12.401</c:v>
                </c:pt>
                <c:pt idx="24390">
                  <c:v>12.401</c:v>
                </c:pt>
                <c:pt idx="24391">
                  <c:v>12.401</c:v>
                </c:pt>
                <c:pt idx="24392">
                  <c:v>12.401</c:v>
                </c:pt>
                <c:pt idx="24393">
                  <c:v>12.401</c:v>
                </c:pt>
                <c:pt idx="24394">
                  <c:v>12.401</c:v>
                </c:pt>
                <c:pt idx="24395">
                  <c:v>12.401</c:v>
                </c:pt>
                <c:pt idx="24396">
                  <c:v>12.401</c:v>
                </c:pt>
                <c:pt idx="24397">
                  <c:v>12.401</c:v>
                </c:pt>
                <c:pt idx="24398">
                  <c:v>12.401</c:v>
                </c:pt>
                <c:pt idx="24399">
                  <c:v>12.401</c:v>
                </c:pt>
                <c:pt idx="24400">
                  <c:v>12.401</c:v>
                </c:pt>
                <c:pt idx="24401">
                  <c:v>12.401</c:v>
                </c:pt>
                <c:pt idx="24402">
                  <c:v>12.401</c:v>
                </c:pt>
                <c:pt idx="24403">
                  <c:v>12.401</c:v>
                </c:pt>
                <c:pt idx="24404">
                  <c:v>12.401</c:v>
                </c:pt>
                <c:pt idx="24405">
                  <c:v>12.401</c:v>
                </c:pt>
                <c:pt idx="24406">
                  <c:v>12.401</c:v>
                </c:pt>
                <c:pt idx="24407">
                  <c:v>12.304</c:v>
                </c:pt>
                <c:pt idx="24408">
                  <c:v>12.401</c:v>
                </c:pt>
                <c:pt idx="24409">
                  <c:v>12.304</c:v>
                </c:pt>
                <c:pt idx="24410">
                  <c:v>12.304</c:v>
                </c:pt>
                <c:pt idx="24411">
                  <c:v>12.304</c:v>
                </c:pt>
                <c:pt idx="24412">
                  <c:v>12.304</c:v>
                </c:pt>
                <c:pt idx="24413">
                  <c:v>12.304</c:v>
                </c:pt>
                <c:pt idx="24414">
                  <c:v>12.304</c:v>
                </c:pt>
                <c:pt idx="24415">
                  <c:v>12.304</c:v>
                </c:pt>
                <c:pt idx="24416">
                  <c:v>12.304</c:v>
                </c:pt>
                <c:pt idx="24417">
                  <c:v>12.304</c:v>
                </c:pt>
                <c:pt idx="24418">
                  <c:v>12.304</c:v>
                </c:pt>
                <c:pt idx="24419">
                  <c:v>12.304</c:v>
                </c:pt>
                <c:pt idx="24420">
                  <c:v>12.304</c:v>
                </c:pt>
                <c:pt idx="24421">
                  <c:v>12.304</c:v>
                </c:pt>
                <c:pt idx="24422">
                  <c:v>12.304</c:v>
                </c:pt>
                <c:pt idx="24423">
                  <c:v>12.304</c:v>
                </c:pt>
                <c:pt idx="24424">
                  <c:v>12.304</c:v>
                </c:pt>
                <c:pt idx="24425">
                  <c:v>12.401</c:v>
                </c:pt>
                <c:pt idx="24426">
                  <c:v>12.401</c:v>
                </c:pt>
                <c:pt idx="24427">
                  <c:v>12.401</c:v>
                </c:pt>
                <c:pt idx="24428">
                  <c:v>12.401</c:v>
                </c:pt>
                <c:pt idx="24429">
                  <c:v>12.497</c:v>
                </c:pt>
                <c:pt idx="24430">
                  <c:v>12.497</c:v>
                </c:pt>
                <c:pt idx="24431">
                  <c:v>12.593999999999999</c:v>
                </c:pt>
                <c:pt idx="24432">
                  <c:v>12.69</c:v>
                </c:pt>
                <c:pt idx="24433">
                  <c:v>12.69</c:v>
                </c:pt>
                <c:pt idx="24434">
                  <c:v>12.787000000000001</c:v>
                </c:pt>
                <c:pt idx="24435">
                  <c:v>12.882999999999999</c:v>
                </c:pt>
                <c:pt idx="24436">
                  <c:v>12.882999999999999</c:v>
                </c:pt>
                <c:pt idx="24437">
                  <c:v>12.882999999999999</c:v>
                </c:pt>
                <c:pt idx="24438">
                  <c:v>12.98</c:v>
                </c:pt>
                <c:pt idx="24439">
                  <c:v>12.98</c:v>
                </c:pt>
                <c:pt idx="24440">
                  <c:v>13.076000000000001</c:v>
                </c:pt>
                <c:pt idx="24441">
                  <c:v>12.98</c:v>
                </c:pt>
                <c:pt idx="24442">
                  <c:v>12.98</c:v>
                </c:pt>
                <c:pt idx="24443">
                  <c:v>13.076000000000001</c:v>
                </c:pt>
                <c:pt idx="24444">
                  <c:v>13.076000000000001</c:v>
                </c:pt>
                <c:pt idx="24445">
                  <c:v>13.076000000000001</c:v>
                </c:pt>
                <c:pt idx="24446">
                  <c:v>13.173</c:v>
                </c:pt>
                <c:pt idx="24447">
                  <c:v>13.076000000000001</c:v>
                </c:pt>
                <c:pt idx="24448">
                  <c:v>12.98</c:v>
                </c:pt>
                <c:pt idx="24449">
                  <c:v>13.076000000000001</c:v>
                </c:pt>
                <c:pt idx="24450">
                  <c:v>12.98</c:v>
                </c:pt>
                <c:pt idx="24451">
                  <c:v>12.98</c:v>
                </c:pt>
                <c:pt idx="24452">
                  <c:v>12.98</c:v>
                </c:pt>
                <c:pt idx="24453">
                  <c:v>12.98</c:v>
                </c:pt>
                <c:pt idx="24454">
                  <c:v>13.076000000000001</c:v>
                </c:pt>
                <c:pt idx="24455">
                  <c:v>13.076000000000001</c:v>
                </c:pt>
                <c:pt idx="24456">
                  <c:v>12.98</c:v>
                </c:pt>
                <c:pt idx="24457">
                  <c:v>12.98</c:v>
                </c:pt>
                <c:pt idx="24458">
                  <c:v>12.882999999999999</c:v>
                </c:pt>
                <c:pt idx="24459">
                  <c:v>12.882999999999999</c:v>
                </c:pt>
                <c:pt idx="24460">
                  <c:v>12.98</c:v>
                </c:pt>
                <c:pt idx="24461">
                  <c:v>12.882999999999999</c:v>
                </c:pt>
                <c:pt idx="24462">
                  <c:v>12.882999999999999</c:v>
                </c:pt>
                <c:pt idx="24463">
                  <c:v>12.882999999999999</c:v>
                </c:pt>
                <c:pt idx="24464">
                  <c:v>12.787000000000001</c:v>
                </c:pt>
                <c:pt idx="24465">
                  <c:v>12.787000000000001</c:v>
                </c:pt>
                <c:pt idx="24466">
                  <c:v>12.787000000000001</c:v>
                </c:pt>
                <c:pt idx="24467">
                  <c:v>12.787000000000001</c:v>
                </c:pt>
                <c:pt idx="24468">
                  <c:v>12.69</c:v>
                </c:pt>
                <c:pt idx="24469">
                  <c:v>12.69</c:v>
                </c:pt>
                <c:pt idx="24470">
                  <c:v>12.69</c:v>
                </c:pt>
                <c:pt idx="24471">
                  <c:v>12.69</c:v>
                </c:pt>
                <c:pt idx="24472">
                  <c:v>12.69</c:v>
                </c:pt>
                <c:pt idx="24473">
                  <c:v>12.69</c:v>
                </c:pt>
                <c:pt idx="24474">
                  <c:v>12.69</c:v>
                </c:pt>
                <c:pt idx="24475">
                  <c:v>12.69</c:v>
                </c:pt>
                <c:pt idx="24476">
                  <c:v>12.69</c:v>
                </c:pt>
                <c:pt idx="24477">
                  <c:v>12.69</c:v>
                </c:pt>
                <c:pt idx="24478">
                  <c:v>12.593999999999999</c:v>
                </c:pt>
                <c:pt idx="24479">
                  <c:v>12.593999999999999</c:v>
                </c:pt>
                <c:pt idx="24480">
                  <c:v>12.593999999999999</c:v>
                </c:pt>
                <c:pt idx="24481">
                  <c:v>12.593999999999999</c:v>
                </c:pt>
                <c:pt idx="24482">
                  <c:v>12.593999999999999</c:v>
                </c:pt>
                <c:pt idx="24483">
                  <c:v>12.593999999999999</c:v>
                </c:pt>
                <c:pt idx="24484">
                  <c:v>12.593999999999999</c:v>
                </c:pt>
                <c:pt idx="24485">
                  <c:v>12.497</c:v>
                </c:pt>
                <c:pt idx="24486">
                  <c:v>12.497</c:v>
                </c:pt>
                <c:pt idx="24487">
                  <c:v>12.497</c:v>
                </c:pt>
                <c:pt idx="24488">
                  <c:v>12.497</c:v>
                </c:pt>
                <c:pt idx="24489">
                  <c:v>12.497</c:v>
                </c:pt>
                <c:pt idx="24490">
                  <c:v>12.497</c:v>
                </c:pt>
                <c:pt idx="24491">
                  <c:v>12.497</c:v>
                </c:pt>
                <c:pt idx="24492">
                  <c:v>12.497</c:v>
                </c:pt>
                <c:pt idx="24493">
                  <c:v>12.497</c:v>
                </c:pt>
                <c:pt idx="24494">
                  <c:v>12.497</c:v>
                </c:pt>
                <c:pt idx="24495">
                  <c:v>12.497</c:v>
                </c:pt>
                <c:pt idx="24496">
                  <c:v>12.497</c:v>
                </c:pt>
                <c:pt idx="24497">
                  <c:v>12.497</c:v>
                </c:pt>
                <c:pt idx="24498">
                  <c:v>12.497</c:v>
                </c:pt>
                <c:pt idx="24499">
                  <c:v>12.497</c:v>
                </c:pt>
                <c:pt idx="24500">
                  <c:v>12.497</c:v>
                </c:pt>
                <c:pt idx="24501">
                  <c:v>12.497</c:v>
                </c:pt>
                <c:pt idx="24502">
                  <c:v>12.401</c:v>
                </c:pt>
                <c:pt idx="24503">
                  <c:v>12.401</c:v>
                </c:pt>
                <c:pt idx="24504">
                  <c:v>12.401</c:v>
                </c:pt>
                <c:pt idx="24505">
                  <c:v>12.401</c:v>
                </c:pt>
                <c:pt idx="24506">
                  <c:v>12.401</c:v>
                </c:pt>
                <c:pt idx="24507">
                  <c:v>12.401</c:v>
                </c:pt>
                <c:pt idx="24508">
                  <c:v>12.401</c:v>
                </c:pt>
                <c:pt idx="24509">
                  <c:v>12.401</c:v>
                </c:pt>
                <c:pt idx="24510">
                  <c:v>12.401</c:v>
                </c:pt>
                <c:pt idx="24511">
                  <c:v>12.304</c:v>
                </c:pt>
                <c:pt idx="24512">
                  <c:v>12.304</c:v>
                </c:pt>
                <c:pt idx="24513">
                  <c:v>12.401</c:v>
                </c:pt>
                <c:pt idx="24514">
                  <c:v>12.401</c:v>
                </c:pt>
                <c:pt idx="24515">
                  <c:v>12.401</c:v>
                </c:pt>
                <c:pt idx="24516">
                  <c:v>12.401</c:v>
                </c:pt>
                <c:pt idx="24517">
                  <c:v>12.401</c:v>
                </c:pt>
                <c:pt idx="24518">
                  <c:v>12.401</c:v>
                </c:pt>
                <c:pt idx="24519">
                  <c:v>12.401</c:v>
                </c:pt>
                <c:pt idx="24520">
                  <c:v>12.497</c:v>
                </c:pt>
                <c:pt idx="24521">
                  <c:v>12.401</c:v>
                </c:pt>
                <c:pt idx="24522">
                  <c:v>12.497</c:v>
                </c:pt>
                <c:pt idx="24523">
                  <c:v>12.497</c:v>
                </c:pt>
                <c:pt idx="24524">
                  <c:v>12.497</c:v>
                </c:pt>
                <c:pt idx="24525">
                  <c:v>12.593999999999999</c:v>
                </c:pt>
                <c:pt idx="24526">
                  <c:v>12.593999999999999</c:v>
                </c:pt>
                <c:pt idx="24527">
                  <c:v>12.593999999999999</c:v>
                </c:pt>
                <c:pt idx="24528">
                  <c:v>12.593999999999999</c:v>
                </c:pt>
                <c:pt idx="24529">
                  <c:v>12.787000000000001</c:v>
                </c:pt>
                <c:pt idx="24530">
                  <c:v>12.882999999999999</c:v>
                </c:pt>
                <c:pt idx="24531">
                  <c:v>12.882999999999999</c:v>
                </c:pt>
                <c:pt idx="24532">
                  <c:v>12.98</c:v>
                </c:pt>
                <c:pt idx="24533">
                  <c:v>12.98</c:v>
                </c:pt>
                <c:pt idx="24534">
                  <c:v>13.076000000000001</c:v>
                </c:pt>
                <c:pt idx="24535">
                  <c:v>12.98</c:v>
                </c:pt>
                <c:pt idx="24536">
                  <c:v>13.076000000000001</c:v>
                </c:pt>
                <c:pt idx="24537">
                  <c:v>13.173</c:v>
                </c:pt>
                <c:pt idx="24538">
                  <c:v>13.269</c:v>
                </c:pt>
                <c:pt idx="24539">
                  <c:v>13.173</c:v>
                </c:pt>
                <c:pt idx="24540">
                  <c:v>13.173</c:v>
                </c:pt>
                <c:pt idx="24541">
                  <c:v>13.076000000000001</c:v>
                </c:pt>
                <c:pt idx="24542">
                  <c:v>13.076000000000001</c:v>
                </c:pt>
                <c:pt idx="24543">
                  <c:v>13.076000000000001</c:v>
                </c:pt>
                <c:pt idx="24544">
                  <c:v>13.173</c:v>
                </c:pt>
                <c:pt idx="24545">
                  <c:v>13.173</c:v>
                </c:pt>
                <c:pt idx="24546">
                  <c:v>13.173</c:v>
                </c:pt>
                <c:pt idx="24547">
                  <c:v>13.076000000000001</c:v>
                </c:pt>
                <c:pt idx="24548">
                  <c:v>13.076000000000001</c:v>
                </c:pt>
                <c:pt idx="24549">
                  <c:v>13.076000000000001</c:v>
                </c:pt>
                <c:pt idx="24550">
                  <c:v>13.076000000000001</c:v>
                </c:pt>
                <c:pt idx="24551">
                  <c:v>13.076000000000001</c:v>
                </c:pt>
                <c:pt idx="24552">
                  <c:v>13.076000000000001</c:v>
                </c:pt>
                <c:pt idx="24553">
                  <c:v>13.076000000000001</c:v>
                </c:pt>
                <c:pt idx="24554">
                  <c:v>12.98</c:v>
                </c:pt>
                <c:pt idx="24555">
                  <c:v>12.98</c:v>
                </c:pt>
                <c:pt idx="24556">
                  <c:v>12.98</c:v>
                </c:pt>
                <c:pt idx="24557">
                  <c:v>12.98</c:v>
                </c:pt>
                <c:pt idx="24558">
                  <c:v>12.882999999999999</c:v>
                </c:pt>
                <c:pt idx="24559">
                  <c:v>12.882999999999999</c:v>
                </c:pt>
                <c:pt idx="24560">
                  <c:v>12.882999999999999</c:v>
                </c:pt>
                <c:pt idx="24561">
                  <c:v>12.882999999999999</c:v>
                </c:pt>
                <c:pt idx="24562">
                  <c:v>12.787000000000001</c:v>
                </c:pt>
                <c:pt idx="24563">
                  <c:v>12.787000000000001</c:v>
                </c:pt>
                <c:pt idx="24564">
                  <c:v>12.787000000000001</c:v>
                </c:pt>
                <c:pt idx="24565">
                  <c:v>12.787000000000001</c:v>
                </c:pt>
                <c:pt idx="24566">
                  <c:v>12.69</c:v>
                </c:pt>
                <c:pt idx="24567">
                  <c:v>12.69</c:v>
                </c:pt>
                <c:pt idx="24568">
                  <c:v>12.69</c:v>
                </c:pt>
                <c:pt idx="24569">
                  <c:v>12.69</c:v>
                </c:pt>
                <c:pt idx="24570">
                  <c:v>12.69</c:v>
                </c:pt>
                <c:pt idx="24571">
                  <c:v>12.593999999999999</c:v>
                </c:pt>
                <c:pt idx="24572">
                  <c:v>12.593999999999999</c:v>
                </c:pt>
                <c:pt idx="24573">
                  <c:v>12.593999999999999</c:v>
                </c:pt>
                <c:pt idx="24574">
                  <c:v>12.593999999999999</c:v>
                </c:pt>
                <c:pt idx="24575">
                  <c:v>12.593999999999999</c:v>
                </c:pt>
                <c:pt idx="24576">
                  <c:v>12.593999999999999</c:v>
                </c:pt>
                <c:pt idx="24577">
                  <c:v>12.593999999999999</c:v>
                </c:pt>
                <c:pt idx="24578">
                  <c:v>12.593999999999999</c:v>
                </c:pt>
                <c:pt idx="24579">
                  <c:v>12.593999999999999</c:v>
                </c:pt>
                <c:pt idx="24580">
                  <c:v>12.497</c:v>
                </c:pt>
                <c:pt idx="24581">
                  <c:v>12.497</c:v>
                </c:pt>
                <c:pt idx="24582">
                  <c:v>12.497</c:v>
                </c:pt>
                <c:pt idx="24583">
                  <c:v>12.497</c:v>
                </c:pt>
                <c:pt idx="24584">
                  <c:v>12.497</c:v>
                </c:pt>
                <c:pt idx="24585">
                  <c:v>12.497</c:v>
                </c:pt>
                <c:pt idx="24586">
                  <c:v>12.497</c:v>
                </c:pt>
                <c:pt idx="24587">
                  <c:v>12.401</c:v>
                </c:pt>
                <c:pt idx="24588">
                  <c:v>12.401</c:v>
                </c:pt>
                <c:pt idx="24589">
                  <c:v>12.401</c:v>
                </c:pt>
                <c:pt idx="24590">
                  <c:v>12.401</c:v>
                </c:pt>
                <c:pt idx="24591">
                  <c:v>12.401</c:v>
                </c:pt>
                <c:pt idx="24592">
                  <c:v>12.401</c:v>
                </c:pt>
                <c:pt idx="24593">
                  <c:v>12.401</c:v>
                </c:pt>
                <c:pt idx="24594">
                  <c:v>12.401</c:v>
                </c:pt>
                <c:pt idx="24595">
                  <c:v>12.401</c:v>
                </c:pt>
                <c:pt idx="24596">
                  <c:v>12.401</c:v>
                </c:pt>
                <c:pt idx="24597">
                  <c:v>12.401</c:v>
                </c:pt>
                <c:pt idx="24598">
                  <c:v>12.401</c:v>
                </c:pt>
                <c:pt idx="24599">
                  <c:v>12.401</c:v>
                </c:pt>
                <c:pt idx="24600">
                  <c:v>12.401</c:v>
                </c:pt>
                <c:pt idx="24601">
                  <c:v>12.401</c:v>
                </c:pt>
                <c:pt idx="24602">
                  <c:v>12.401</c:v>
                </c:pt>
                <c:pt idx="24603">
                  <c:v>12.401</c:v>
                </c:pt>
                <c:pt idx="24604">
                  <c:v>12.401</c:v>
                </c:pt>
                <c:pt idx="24605">
                  <c:v>12.401</c:v>
                </c:pt>
                <c:pt idx="24606">
                  <c:v>12.304</c:v>
                </c:pt>
                <c:pt idx="24607">
                  <c:v>12.304</c:v>
                </c:pt>
                <c:pt idx="24608">
                  <c:v>12.304</c:v>
                </c:pt>
                <c:pt idx="24609">
                  <c:v>12.304</c:v>
                </c:pt>
                <c:pt idx="24610">
                  <c:v>12.304</c:v>
                </c:pt>
                <c:pt idx="24611">
                  <c:v>12.304</c:v>
                </c:pt>
                <c:pt idx="24612">
                  <c:v>12.304</c:v>
                </c:pt>
                <c:pt idx="24613">
                  <c:v>12.304</c:v>
                </c:pt>
                <c:pt idx="24614">
                  <c:v>12.401</c:v>
                </c:pt>
                <c:pt idx="24615">
                  <c:v>12.401</c:v>
                </c:pt>
                <c:pt idx="24616">
                  <c:v>12.401</c:v>
                </c:pt>
                <c:pt idx="24617">
                  <c:v>12.401</c:v>
                </c:pt>
                <c:pt idx="24618">
                  <c:v>12.401</c:v>
                </c:pt>
                <c:pt idx="24619">
                  <c:v>12.401</c:v>
                </c:pt>
                <c:pt idx="24620">
                  <c:v>12.497</c:v>
                </c:pt>
                <c:pt idx="24621">
                  <c:v>12.497</c:v>
                </c:pt>
                <c:pt idx="24622">
                  <c:v>12.593999999999999</c:v>
                </c:pt>
                <c:pt idx="24623">
                  <c:v>12.69</c:v>
                </c:pt>
                <c:pt idx="24624">
                  <c:v>12.787000000000001</c:v>
                </c:pt>
                <c:pt idx="24625">
                  <c:v>12.882999999999999</c:v>
                </c:pt>
                <c:pt idx="24626">
                  <c:v>12.882999999999999</c:v>
                </c:pt>
                <c:pt idx="24627">
                  <c:v>12.98</c:v>
                </c:pt>
                <c:pt idx="24628">
                  <c:v>12.882999999999999</c:v>
                </c:pt>
                <c:pt idx="24629">
                  <c:v>12.98</c:v>
                </c:pt>
                <c:pt idx="24630">
                  <c:v>12.98</c:v>
                </c:pt>
                <c:pt idx="24631">
                  <c:v>13.076000000000001</c:v>
                </c:pt>
                <c:pt idx="24632">
                  <c:v>13.076000000000001</c:v>
                </c:pt>
                <c:pt idx="24633">
                  <c:v>13.076000000000001</c:v>
                </c:pt>
                <c:pt idx="24634">
                  <c:v>13.173</c:v>
                </c:pt>
                <c:pt idx="24635">
                  <c:v>13.365</c:v>
                </c:pt>
                <c:pt idx="24636">
                  <c:v>13.365</c:v>
                </c:pt>
                <c:pt idx="24637">
                  <c:v>13.365</c:v>
                </c:pt>
                <c:pt idx="24638">
                  <c:v>13.365</c:v>
                </c:pt>
                <c:pt idx="24639">
                  <c:v>13.365</c:v>
                </c:pt>
                <c:pt idx="24640">
                  <c:v>13.269</c:v>
                </c:pt>
                <c:pt idx="24641">
                  <c:v>13.269</c:v>
                </c:pt>
                <c:pt idx="24642">
                  <c:v>13.365</c:v>
                </c:pt>
                <c:pt idx="24643">
                  <c:v>13.365</c:v>
                </c:pt>
                <c:pt idx="24644">
                  <c:v>13.269</c:v>
                </c:pt>
                <c:pt idx="24645">
                  <c:v>13.269</c:v>
                </c:pt>
                <c:pt idx="24646">
                  <c:v>13.365</c:v>
                </c:pt>
                <c:pt idx="24647">
                  <c:v>13.269</c:v>
                </c:pt>
                <c:pt idx="24648">
                  <c:v>13.173</c:v>
                </c:pt>
                <c:pt idx="24649">
                  <c:v>13.173</c:v>
                </c:pt>
                <c:pt idx="24650">
                  <c:v>13.076000000000001</c:v>
                </c:pt>
                <c:pt idx="24651">
                  <c:v>12.98</c:v>
                </c:pt>
                <c:pt idx="24652">
                  <c:v>12.882999999999999</c:v>
                </c:pt>
                <c:pt idx="24653">
                  <c:v>12.787000000000001</c:v>
                </c:pt>
                <c:pt idx="24654">
                  <c:v>12.787000000000001</c:v>
                </c:pt>
                <c:pt idx="24655">
                  <c:v>12.69</c:v>
                </c:pt>
                <c:pt idx="24656">
                  <c:v>12.69</c:v>
                </c:pt>
                <c:pt idx="24657">
                  <c:v>12.69</c:v>
                </c:pt>
                <c:pt idx="24658">
                  <c:v>12.787000000000001</c:v>
                </c:pt>
                <c:pt idx="24659">
                  <c:v>12.787000000000001</c:v>
                </c:pt>
                <c:pt idx="24660">
                  <c:v>12.69</c:v>
                </c:pt>
                <c:pt idx="24661">
                  <c:v>12.69</c:v>
                </c:pt>
                <c:pt idx="24662">
                  <c:v>12.69</c:v>
                </c:pt>
                <c:pt idx="24663">
                  <c:v>12.69</c:v>
                </c:pt>
                <c:pt idx="24664">
                  <c:v>12.69</c:v>
                </c:pt>
                <c:pt idx="24665">
                  <c:v>12.69</c:v>
                </c:pt>
                <c:pt idx="24666">
                  <c:v>12.593999999999999</c:v>
                </c:pt>
                <c:pt idx="24667">
                  <c:v>12.593999999999999</c:v>
                </c:pt>
                <c:pt idx="24668">
                  <c:v>12.593999999999999</c:v>
                </c:pt>
                <c:pt idx="24669">
                  <c:v>12.497</c:v>
                </c:pt>
                <c:pt idx="24670">
                  <c:v>12.497</c:v>
                </c:pt>
                <c:pt idx="24671">
                  <c:v>12.593999999999999</c:v>
                </c:pt>
                <c:pt idx="24672">
                  <c:v>12.497</c:v>
                </c:pt>
                <c:pt idx="24673">
                  <c:v>12.497</c:v>
                </c:pt>
                <c:pt idx="24674">
                  <c:v>12.497</c:v>
                </c:pt>
                <c:pt idx="24675">
                  <c:v>12.497</c:v>
                </c:pt>
                <c:pt idx="24676">
                  <c:v>12.497</c:v>
                </c:pt>
                <c:pt idx="24677">
                  <c:v>12.497</c:v>
                </c:pt>
                <c:pt idx="24678">
                  <c:v>12.497</c:v>
                </c:pt>
                <c:pt idx="24679">
                  <c:v>12.497</c:v>
                </c:pt>
                <c:pt idx="24680">
                  <c:v>12.497</c:v>
                </c:pt>
                <c:pt idx="24681">
                  <c:v>12.497</c:v>
                </c:pt>
                <c:pt idx="24682">
                  <c:v>12.497</c:v>
                </c:pt>
                <c:pt idx="24683">
                  <c:v>12.497</c:v>
                </c:pt>
                <c:pt idx="24684">
                  <c:v>12.497</c:v>
                </c:pt>
                <c:pt idx="24685">
                  <c:v>12.401</c:v>
                </c:pt>
                <c:pt idx="24686">
                  <c:v>12.401</c:v>
                </c:pt>
                <c:pt idx="24687">
                  <c:v>12.401</c:v>
                </c:pt>
                <c:pt idx="24688">
                  <c:v>12.401</c:v>
                </c:pt>
                <c:pt idx="24689">
                  <c:v>12.401</c:v>
                </c:pt>
                <c:pt idx="24690">
                  <c:v>12.401</c:v>
                </c:pt>
                <c:pt idx="24691">
                  <c:v>12.401</c:v>
                </c:pt>
                <c:pt idx="24692">
                  <c:v>12.497</c:v>
                </c:pt>
                <c:pt idx="24693">
                  <c:v>12.401</c:v>
                </c:pt>
                <c:pt idx="24694">
                  <c:v>12.497</c:v>
                </c:pt>
                <c:pt idx="24695">
                  <c:v>12.497</c:v>
                </c:pt>
                <c:pt idx="24696">
                  <c:v>12.401</c:v>
                </c:pt>
                <c:pt idx="24697">
                  <c:v>12.401</c:v>
                </c:pt>
                <c:pt idx="24698">
                  <c:v>12.401</c:v>
                </c:pt>
                <c:pt idx="24699">
                  <c:v>12.401</c:v>
                </c:pt>
                <c:pt idx="24700">
                  <c:v>12.401</c:v>
                </c:pt>
                <c:pt idx="24701">
                  <c:v>12.497</c:v>
                </c:pt>
                <c:pt idx="24702">
                  <c:v>12.497</c:v>
                </c:pt>
                <c:pt idx="24703">
                  <c:v>12.497</c:v>
                </c:pt>
                <c:pt idx="24704">
                  <c:v>12.497</c:v>
                </c:pt>
                <c:pt idx="24705">
                  <c:v>12.497</c:v>
                </c:pt>
                <c:pt idx="24706">
                  <c:v>12.497</c:v>
                </c:pt>
                <c:pt idx="24707">
                  <c:v>12.497</c:v>
                </c:pt>
                <c:pt idx="24708">
                  <c:v>12.497</c:v>
                </c:pt>
                <c:pt idx="24709">
                  <c:v>12.497</c:v>
                </c:pt>
                <c:pt idx="24710">
                  <c:v>12.497</c:v>
                </c:pt>
                <c:pt idx="24711">
                  <c:v>12.497</c:v>
                </c:pt>
                <c:pt idx="24712">
                  <c:v>12.497</c:v>
                </c:pt>
                <c:pt idx="24713">
                  <c:v>12.593999999999999</c:v>
                </c:pt>
                <c:pt idx="24714">
                  <c:v>12.497</c:v>
                </c:pt>
                <c:pt idx="24715">
                  <c:v>12.497</c:v>
                </c:pt>
                <c:pt idx="24716">
                  <c:v>12.497</c:v>
                </c:pt>
                <c:pt idx="24717">
                  <c:v>12.593999999999999</c:v>
                </c:pt>
                <c:pt idx="24718">
                  <c:v>12.69</c:v>
                </c:pt>
                <c:pt idx="24719">
                  <c:v>12.69</c:v>
                </c:pt>
                <c:pt idx="24720">
                  <c:v>12.882999999999999</c:v>
                </c:pt>
                <c:pt idx="24721">
                  <c:v>12.882999999999999</c:v>
                </c:pt>
                <c:pt idx="24722">
                  <c:v>12.98</c:v>
                </c:pt>
                <c:pt idx="24723">
                  <c:v>13.076000000000001</c:v>
                </c:pt>
                <c:pt idx="24724">
                  <c:v>13.076000000000001</c:v>
                </c:pt>
                <c:pt idx="24725">
                  <c:v>13.173</c:v>
                </c:pt>
                <c:pt idx="24726">
                  <c:v>13.173</c:v>
                </c:pt>
                <c:pt idx="24727">
                  <c:v>13.269</c:v>
                </c:pt>
                <c:pt idx="24728">
                  <c:v>13.269</c:v>
                </c:pt>
                <c:pt idx="24729">
                  <c:v>13.365</c:v>
                </c:pt>
                <c:pt idx="24730">
                  <c:v>13.365</c:v>
                </c:pt>
                <c:pt idx="24731">
                  <c:v>13.365</c:v>
                </c:pt>
                <c:pt idx="24732">
                  <c:v>13.365</c:v>
                </c:pt>
                <c:pt idx="24733">
                  <c:v>13.365</c:v>
                </c:pt>
                <c:pt idx="24734">
                  <c:v>13.461</c:v>
                </c:pt>
                <c:pt idx="24735">
                  <c:v>13.461</c:v>
                </c:pt>
                <c:pt idx="24736">
                  <c:v>13.461</c:v>
                </c:pt>
                <c:pt idx="24737">
                  <c:v>13.461</c:v>
                </c:pt>
                <c:pt idx="24738">
                  <c:v>13.461</c:v>
                </c:pt>
                <c:pt idx="24739">
                  <c:v>13.461</c:v>
                </c:pt>
                <c:pt idx="24740">
                  <c:v>13.461</c:v>
                </c:pt>
                <c:pt idx="24741">
                  <c:v>13.365</c:v>
                </c:pt>
                <c:pt idx="24742">
                  <c:v>13.365</c:v>
                </c:pt>
                <c:pt idx="24743">
                  <c:v>13.365</c:v>
                </c:pt>
                <c:pt idx="24744">
                  <c:v>13.269</c:v>
                </c:pt>
                <c:pt idx="24745">
                  <c:v>13.269</c:v>
                </c:pt>
                <c:pt idx="24746">
                  <c:v>13.269</c:v>
                </c:pt>
                <c:pt idx="24747">
                  <c:v>13.173</c:v>
                </c:pt>
                <c:pt idx="24748">
                  <c:v>13.076000000000001</c:v>
                </c:pt>
                <c:pt idx="24749">
                  <c:v>13.076000000000001</c:v>
                </c:pt>
                <c:pt idx="24750">
                  <c:v>12.98</c:v>
                </c:pt>
                <c:pt idx="24751">
                  <c:v>12.98</c:v>
                </c:pt>
                <c:pt idx="24752">
                  <c:v>12.98</c:v>
                </c:pt>
                <c:pt idx="24753">
                  <c:v>12.882999999999999</c:v>
                </c:pt>
                <c:pt idx="24754">
                  <c:v>12.882999999999999</c:v>
                </c:pt>
                <c:pt idx="24755">
                  <c:v>12.882999999999999</c:v>
                </c:pt>
                <c:pt idx="24756">
                  <c:v>12.882999999999999</c:v>
                </c:pt>
                <c:pt idx="24757">
                  <c:v>12.882999999999999</c:v>
                </c:pt>
                <c:pt idx="24758">
                  <c:v>12.787000000000001</c:v>
                </c:pt>
                <c:pt idx="24759">
                  <c:v>12.787000000000001</c:v>
                </c:pt>
                <c:pt idx="24760">
                  <c:v>12.787000000000001</c:v>
                </c:pt>
                <c:pt idx="24761">
                  <c:v>12.787000000000001</c:v>
                </c:pt>
                <c:pt idx="24762">
                  <c:v>12.69</c:v>
                </c:pt>
                <c:pt idx="24763">
                  <c:v>12.69</c:v>
                </c:pt>
                <c:pt idx="24764">
                  <c:v>12.69</c:v>
                </c:pt>
                <c:pt idx="24765">
                  <c:v>12.787000000000001</c:v>
                </c:pt>
                <c:pt idx="24766">
                  <c:v>12.69</c:v>
                </c:pt>
                <c:pt idx="24767">
                  <c:v>12.787000000000001</c:v>
                </c:pt>
                <c:pt idx="24768">
                  <c:v>12.69</c:v>
                </c:pt>
                <c:pt idx="24769">
                  <c:v>12.69</c:v>
                </c:pt>
                <c:pt idx="24770">
                  <c:v>12.69</c:v>
                </c:pt>
                <c:pt idx="24771">
                  <c:v>12.69</c:v>
                </c:pt>
                <c:pt idx="24772">
                  <c:v>12.69</c:v>
                </c:pt>
                <c:pt idx="24773">
                  <c:v>12.69</c:v>
                </c:pt>
                <c:pt idx="24774">
                  <c:v>12.69</c:v>
                </c:pt>
                <c:pt idx="24775">
                  <c:v>12.69</c:v>
                </c:pt>
                <c:pt idx="24776">
                  <c:v>12.69</c:v>
                </c:pt>
                <c:pt idx="24777">
                  <c:v>12.593999999999999</c:v>
                </c:pt>
                <c:pt idx="24778">
                  <c:v>12.593999999999999</c:v>
                </c:pt>
                <c:pt idx="24779">
                  <c:v>12.593999999999999</c:v>
                </c:pt>
                <c:pt idx="24780">
                  <c:v>12.593999999999999</c:v>
                </c:pt>
                <c:pt idx="24781">
                  <c:v>12.593999999999999</c:v>
                </c:pt>
                <c:pt idx="24782">
                  <c:v>12.593999999999999</c:v>
                </c:pt>
                <c:pt idx="24783">
                  <c:v>12.593999999999999</c:v>
                </c:pt>
                <c:pt idx="24784">
                  <c:v>12.593999999999999</c:v>
                </c:pt>
                <c:pt idx="24785">
                  <c:v>12.593999999999999</c:v>
                </c:pt>
                <c:pt idx="24786">
                  <c:v>12.593999999999999</c:v>
                </c:pt>
                <c:pt idx="24787">
                  <c:v>12.593999999999999</c:v>
                </c:pt>
                <c:pt idx="24788">
                  <c:v>12.593999999999999</c:v>
                </c:pt>
                <c:pt idx="24789">
                  <c:v>12.593999999999999</c:v>
                </c:pt>
                <c:pt idx="24790">
                  <c:v>12.593999999999999</c:v>
                </c:pt>
                <c:pt idx="24791">
                  <c:v>12.593999999999999</c:v>
                </c:pt>
                <c:pt idx="24792">
                  <c:v>12.593999999999999</c:v>
                </c:pt>
                <c:pt idx="24793">
                  <c:v>12.593999999999999</c:v>
                </c:pt>
                <c:pt idx="24794">
                  <c:v>12.593999999999999</c:v>
                </c:pt>
                <c:pt idx="24795">
                  <c:v>12.593999999999999</c:v>
                </c:pt>
                <c:pt idx="24796">
                  <c:v>12.69</c:v>
                </c:pt>
                <c:pt idx="24797">
                  <c:v>12.593999999999999</c:v>
                </c:pt>
                <c:pt idx="24798">
                  <c:v>12.593999999999999</c:v>
                </c:pt>
                <c:pt idx="24799">
                  <c:v>12.593999999999999</c:v>
                </c:pt>
                <c:pt idx="24800">
                  <c:v>12.593999999999999</c:v>
                </c:pt>
                <c:pt idx="24801">
                  <c:v>12.593999999999999</c:v>
                </c:pt>
                <c:pt idx="24802">
                  <c:v>12.593999999999999</c:v>
                </c:pt>
                <c:pt idx="24803">
                  <c:v>12.593999999999999</c:v>
                </c:pt>
                <c:pt idx="24804">
                  <c:v>12.593999999999999</c:v>
                </c:pt>
                <c:pt idx="24805">
                  <c:v>12.593999999999999</c:v>
                </c:pt>
                <c:pt idx="24806">
                  <c:v>12.593999999999999</c:v>
                </c:pt>
                <c:pt idx="24807">
                  <c:v>12.593999999999999</c:v>
                </c:pt>
                <c:pt idx="24808">
                  <c:v>12.593999999999999</c:v>
                </c:pt>
                <c:pt idx="24809">
                  <c:v>12.593999999999999</c:v>
                </c:pt>
                <c:pt idx="24810">
                  <c:v>12.593999999999999</c:v>
                </c:pt>
                <c:pt idx="24811">
                  <c:v>12.593999999999999</c:v>
                </c:pt>
                <c:pt idx="24812">
                  <c:v>12.593999999999999</c:v>
                </c:pt>
                <c:pt idx="24813">
                  <c:v>12.593999999999999</c:v>
                </c:pt>
                <c:pt idx="24814">
                  <c:v>12.593999999999999</c:v>
                </c:pt>
                <c:pt idx="24815">
                  <c:v>12.593999999999999</c:v>
                </c:pt>
                <c:pt idx="24816">
                  <c:v>12.69</c:v>
                </c:pt>
                <c:pt idx="24817">
                  <c:v>12.69</c:v>
                </c:pt>
                <c:pt idx="24818">
                  <c:v>12.787000000000001</c:v>
                </c:pt>
                <c:pt idx="24819">
                  <c:v>12.69</c:v>
                </c:pt>
                <c:pt idx="24820">
                  <c:v>12.69</c:v>
                </c:pt>
                <c:pt idx="24821">
                  <c:v>12.69</c:v>
                </c:pt>
                <c:pt idx="24822">
                  <c:v>12.69</c:v>
                </c:pt>
                <c:pt idx="24823">
                  <c:v>12.69</c:v>
                </c:pt>
                <c:pt idx="24824">
                  <c:v>12.69</c:v>
                </c:pt>
                <c:pt idx="24825">
                  <c:v>12.69</c:v>
                </c:pt>
                <c:pt idx="24826">
                  <c:v>12.69</c:v>
                </c:pt>
                <c:pt idx="24827">
                  <c:v>12.69</c:v>
                </c:pt>
                <c:pt idx="24828">
                  <c:v>12.593999999999999</c:v>
                </c:pt>
                <c:pt idx="24829">
                  <c:v>12.593999999999999</c:v>
                </c:pt>
                <c:pt idx="24830">
                  <c:v>12.593999999999999</c:v>
                </c:pt>
                <c:pt idx="24831">
                  <c:v>12.593999999999999</c:v>
                </c:pt>
                <c:pt idx="24832">
                  <c:v>12.593999999999999</c:v>
                </c:pt>
                <c:pt idx="24833">
                  <c:v>12.69</c:v>
                </c:pt>
                <c:pt idx="24834">
                  <c:v>12.787000000000001</c:v>
                </c:pt>
                <c:pt idx="24835">
                  <c:v>12.787000000000001</c:v>
                </c:pt>
                <c:pt idx="24836">
                  <c:v>12.787000000000001</c:v>
                </c:pt>
                <c:pt idx="24837">
                  <c:v>12.787000000000001</c:v>
                </c:pt>
                <c:pt idx="24838">
                  <c:v>12.787000000000001</c:v>
                </c:pt>
                <c:pt idx="24839">
                  <c:v>12.787000000000001</c:v>
                </c:pt>
                <c:pt idx="24840">
                  <c:v>12.882999999999999</c:v>
                </c:pt>
                <c:pt idx="24841">
                  <c:v>12.882999999999999</c:v>
                </c:pt>
                <c:pt idx="24842">
                  <c:v>12.787000000000001</c:v>
                </c:pt>
                <c:pt idx="24843">
                  <c:v>12.787000000000001</c:v>
                </c:pt>
                <c:pt idx="24844">
                  <c:v>12.69</c:v>
                </c:pt>
                <c:pt idx="24845">
                  <c:v>12.69</c:v>
                </c:pt>
                <c:pt idx="24846">
                  <c:v>12.69</c:v>
                </c:pt>
                <c:pt idx="24847">
                  <c:v>12.69</c:v>
                </c:pt>
                <c:pt idx="24848">
                  <c:v>12.69</c:v>
                </c:pt>
                <c:pt idx="24849">
                  <c:v>12.69</c:v>
                </c:pt>
                <c:pt idx="24850">
                  <c:v>12.69</c:v>
                </c:pt>
                <c:pt idx="24851">
                  <c:v>12.69</c:v>
                </c:pt>
                <c:pt idx="24852">
                  <c:v>12.69</c:v>
                </c:pt>
                <c:pt idx="24853">
                  <c:v>12.69</c:v>
                </c:pt>
                <c:pt idx="24854">
                  <c:v>12.593999999999999</c:v>
                </c:pt>
                <c:pt idx="24855">
                  <c:v>12.593999999999999</c:v>
                </c:pt>
                <c:pt idx="24856">
                  <c:v>12.593999999999999</c:v>
                </c:pt>
                <c:pt idx="24857">
                  <c:v>12.593999999999999</c:v>
                </c:pt>
                <c:pt idx="24858">
                  <c:v>12.593999999999999</c:v>
                </c:pt>
                <c:pt idx="24859">
                  <c:v>12.593999999999999</c:v>
                </c:pt>
                <c:pt idx="24860">
                  <c:v>12.593999999999999</c:v>
                </c:pt>
                <c:pt idx="24861">
                  <c:v>12.593999999999999</c:v>
                </c:pt>
                <c:pt idx="24862">
                  <c:v>12.497</c:v>
                </c:pt>
                <c:pt idx="24863">
                  <c:v>12.497</c:v>
                </c:pt>
                <c:pt idx="24864">
                  <c:v>12.497</c:v>
                </c:pt>
                <c:pt idx="24865">
                  <c:v>12.497</c:v>
                </c:pt>
                <c:pt idx="24866">
                  <c:v>12.497</c:v>
                </c:pt>
                <c:pt idx="24867">
                  <c:v>12.497</c:v>
                </c:pt>
                <c:pt idx="24868">
                  <c:v>12.497</c:v>
                </c:pt>
                <c:pt idx="24869">
                  <c:v>12.497</c:v>
                </c:pt>
                <c:pt idx="24870">
                  <c:v>12.497</c:v>
                </c:pt>
                <c:pt idx="24871">
                  <c:v>12.497</c:v>
                </c:pt>
                <c:pt idx="24872">
                  <c:v>12.497</c:v>
                </c:pt>
                <c:pt idx="24873">
                  <c:v>12.497</c:v>
                </c:pt>
                <c:pt idx="24874">
                  <c:v>12.497</c:v>
                </c:pt>
                <c:pt idx="24875">
                  <c:v>12.497</c:v>
                </c:pt>
                <c:pt idx="24876">
                  <c:v>12.497</c:v>
                </c:pt>
                <c:pt idx="24877">
                  <c:v>12.497</c:v>
                </c:pt>
                <c:pt idx="24878">
                  <c:v>12.497</c:v>
                </c:pt>
                <c:pt idx="24879">
                  <c:v>12.593999999999999</c:v>
                </c:pt>
                <c:pt idx="24880">
                  <c:v>12.593999999999999</c:v>
                </c:pt>
                <c:pt idx="24881">
                  <c:v>12.593999999999999</c:v>
                </c:pt>
                <c:pt idx="24882">
                  <c:v>12.593999999999999</c:v>
                </c:pt>
                <c:pt idx="24883">
                  <c:v>12.593999999999999</c:v>
                </c:pt>
                <c:pt idx="24884">
                  <c:v>12.593999999999999</c:v>
                </c:pt>
                <c:pt idx="24885">
                  <c:v>12.593999999999999</c:v>
                </c:pt>
                <c:pt idx="24886">
                  <c:v>12.593999999999999</c:v>
                </c:pt>
                <c:pt idx="24887">
                  <c:v>12.593999999999999</c:v>
                </c:pt>
                <c:pt idx="24888">
                  <c:v>12.593999999999999</c:v>
                </c:pt>
                <c:pt idx="24889">
                  <c:v>12.593999999999999</c:v>
                </c:pt>
                <c:pt idx="24890">
                  <c:v>12.593999999999999</c:v>
                </c:pt>
                <c:pt idx="24891">
                  <c:v>12.593999999999999</c:v>
                </c:pt>
                <c:pt idx="24892">
                  <c:v>12.593999999999999</c:v>
                </c:pt>
                <c:pt idx="24893">
                  <c:v>12.593999999999999</c:v>
                </c:pt>
                <c:pt idx="24894">
                  <c:v>12.593999999999999</c:v>
                </c:pt>
                <c:pt idx="24895">
                  <c:v>12.593999999999999</c:v>
                </c:pt>
                <c:pt idx="24896">
                  <c:v>12.593999999999999</c:v>
                </c:pt>
                <c:pt idx="24897">
                  <c:v>12.497</c:v>
                </c:pt>
                <c:pt idx="24898">
                  <c:v>12.497</c:v>
                </c:pt>
                <c:pt idx="24899">
                  <c:v>12.497</c:v>
                </c:pt>
                <c:pt idx="24900">
                  <c:v>12.497</c:v>
                </c:pt>
                <c:pt idx="24901">
                  <c:v>12.497</c:v>
                </c:pt>
                <c:pt idx="24902">
                  <c:v>12.497</c:v>
                </c:pt>
                <c:pt idx="24903">
                  <c:v>12.497</c:v>
                </c:pt>
                <c:pt idx="24904">
                  <c:v>12.497</c:v>
                </c:pt>
                <c:pt idx="24905">
                  <c:v>12.497</c:v>
                </c:pt>
                <c:pt idx="24906">
                  <c:v>12.497</c:v>
                </c:pt>
                <c:pt idx="24907">
                  <c:v>12.497</c:v>
                </c:pt>
                <c:pt idx="24908">
                  <c:v>12.593999999999999</c:v>
                </c:pt>
                <c:pt idx="24909">
                  <c:v>12.593999999999999</c:v>
                </c:pt>
                <c:pt idx="24910">
                  <c:v>12.593999999999999</c:v>
                </c:pt>
                <c:pt idx="24911">
                  <c:v>12.593999999999999</c:v>
                </c:pt>
                <c:pt idx="24912">
                  <c:v>12.69</c:v>
                </c:pt>
                <c:pt idx="24913">
                  <c:v>12.69</c:v>
                </c:pt>
                <c:pt idx="24914">
                  <c:v>12.787000000000001</c:v>
                </c:pt>
                <c:pt idx="24915">
                  <c:v>12.882999999999999</c:v>
                </c:pt>
                <c:pt idx="24916">
                  <c:v>12.98</c:v>
                </c:pt>
                <c:pt idx="24917">
                  <c:v>13.076000000000001</c:v>
                </c:pt>
                <c:pt idx="24918">
                  <c:v>13.076000000000001</c:v>
                </c:pt>
                <c:pt idx="24919">
                  <c:v>13.173</c:v>
                </c:pt>
                <c:pt idx="24920">
                  <c:v>13.269</c:v>
                </c:pt>
                <c:pt idx="24921">
                  <c:v>13.269</c:v>
                </c:pt>
                <c:pt idx="24922">
                  <c:v>13.365</c:v>
                </c:pt>
                <c:pt idx="24923">
                  <c:v>13.365</c:v>
                </c:pt>
                <c:pt idx="24924">
                  <c:v>13.461</c:v>
                </c:pt>
                <c:pt idx="24925">
                  <c:v>13.461</c:v>
                </c:pt>
                <c:pt idx="24926">
                  <c:v>13.461</c:v>
                </c:pt>
                <c:pt idx="24927">
                  <c:v>13.558</c:v>
                </c:pt>
                <c:pt idx="24928">
                  <c:v>13.558</c:v>
                </c:pt>
                <c:pt idx="24929">
                  <c:v>13.461</c:v>
                </c:pt>
                <c:pt idx="24930">
                  <c:v>13.365</c:v>
                </c:pt>
                <c:pt idx="24931">
                  <c:v>13.365</c:v>
                </c:pt>
                <c:pt idx="24932">
                  <c:v>13.269</c:v>
                </c:pt>
                <c:pt idx="24933">
                  <c:v>13.365</c:v>
                </c:pt>
                <c:pt idx="24934">
                  <c:v>13.365</c:v>
                </c:pt>
                <c:pt idx="24935">
                  <c:v>13.365</c:v>
                </c:pt>
                <c:pt idx="24936">
                  <c:v>13.269</c:v>
                </c:pt>
                <c:pt idx="24937">
                  <c:v>13.269</c:v>
                </c:pt>
                <c:pt idx="24938">
                  <c:v>13.269</c:v>
                </c:pt>
                <c:pt idx="24939">
                  <c:v>13.269</c:v>
                </c:pt>
                <c:pt idx="24940">
                  <c:v>13.173</c:v>
                </c:pt>
                <c:pt idx="24941">
                  <c:v>13.173</c:v>
                </c:pt>
                <c:pt idx="24942">
                  <c:v>13.173</c:v>
                </c:pt>
                <c:pt idx="24943">
                  <c:v>13.076000000000001</c:v>
                </c:pt>
                <c:pt idx="24944">
                  <c:v>13.076000000000001</c:v>
                </c:pt>
                <c:pt idx="24945">
                  <c:v>13.076000000000001</c:v>
                </c:pt>
                <c:pt idx="24946">
                  <c:v>12.98</c:v>
                </c:pt>
                <c:pt idx="24947">
                  <c:v>12.98</c:v>
                </c:pt>
                <c:pt idx="24948">
                  <c:v>12.882999999999999</c:v>
                </c:pt>
                <c:pt idx="24949">
                  <c:v>12.882999999999999</c:v>
                </c:pt>
                <c:pt idx="24950">
                  <c:v>12.882999999999999</c:v>
                </c:pt>
                <c:pt idx="24951">
                  <c:v>12.98</c:v>
                </c:pt>
                <c:pt idx="24952">
                  <c:v>12.98</c:v>
                </c:pt>
                <c:pt idx="24953">
                  <c:v>12.882999999999999</c:v>
                </c:pt>
                <c:pt idx="24954">
                  <c:v>12.882999999999999</c:v>
                </c:pt>
                <c:pt idx="24955">
                  <c:v>12.882999999999999</c:v>
                </c:pt>
                <c:pt idx="24956">
                  <c:v>12.882999999999999</c:v>
                </c:pt>
                <c:pt idx="24957">
                  <c:v>12.882999999999999</c:v>
                </c:pt>
                <c:pt idx="24958">
                  <c:v>12.882999999999999</c:v>
                </c:pt>
                <c:pt idx="24959">
                  <c:v>12.882999999999999</c:v>
                </c:pt>
                <c:pt idx="24960">
                  <c:v>12.882999999999999</c:v>
                </c:pt>
                <c:pt idx="24961">
                  <c:v>12.882999999999999</c:v>
                </c:pt>
                <c:pt idx="24962">
                  <c:v>12.882999999999999</c:v>
                </c:pt>
                <c:pt idx="24963">
                  <c:v>12.882999999999999</c:v>
                </c:pt>
                <c:pt idx="24964">
                  <c:v>12.882999999999999</c:v>
                </c:pt>
                <c:pt idx="24965">
                  <c:v>12.787000000000001</c:v>
                </c:pt>
                <c:pt idx="24966">
                  <c:v>12.882999999999999</c:v>
                </c:pt>
                <c:pt idx="24967">
                  <c:v>12.882999999999999</c:v>
                </c:pt>
                <c:pt idx="24968">
                  <c:v>12.882999999999999</c:v>
                </c:pt>
                <c:pt idx="24969">
                  <c:v>12.882999999999999</c:v>
                </c:pt>
                <c:pt idx="24970">
                  <c:v>12.882999999999999</c:v>
                </c:pt>
                <c:pt idx="24971">
                  <c:v>12.882999999999999</c:v>
                </c:pt>
                <c:pt idx="24972">
                  <c:v>12.882999999999999</c:v>
                </c:pt>
                <c:pt idx="24973">
                  <c:v>12.882999999999999</c:v>
                </c:pt>
                <c:pt idx="24974">
                  <c:v>12.882999999999999</c:v>
                </c:pt>
                <c:pt idx="24975">
                  <c:v>12.882999999999999</c:v>
                </c:pt>
                <c:pt idx="24976">
                  <c:v>12.882999999999999</c:v>
                </c:pt>
                <c:pt idx="24977">
                  <c:v>12.882999999999999</c:v>
                </c:pt>
                <c:pt idx="24978">
                  <c:v>12.98</c:v>
                </c:pt>
                <c:pt idx="24979">
                  <c:v>12.98</c:v>
                </c:pt>
                <c:pt idx="24980">
                  <c:v>12.98</c:v>
                </c:pt>
                <c:pt idx="24981">
                  <c:v>12.98</c:v>
                </c:pt>
                <c:pt idx="24982">
                  <c:v>12.98</c:v>
                </c:pt>
                <c:pt idx="24983">
                  <c:v>12.98</c:v>
                </c:pt>
                <c:pt idx="24984">
                  <c:v>12.98</c:v>
                </c:pt>
                <c:pt idx="24985">
                  <c:v>12.98</c:v>
                </c:pt>
                <c:pt idx="24986">
                  <c:v>12.882999999999999</c:v>
                </c:pt>
                <c:pt idx="24987">
                  <c:v>12.882999999999999</c:v>
                </c:pt>
                <c:pt idx="24988">
                  <c:v>12.882999999999999</c:v>
                </c:pt>
                <c:pt idx="24989">
                  <c:v>12.882999999999999</c:v>
                </c:pt>
                <c:pt idx="24990">
                  <c:v>12.882999999999999</c:v>
                </c:pt>
                <c:pt idx="24991">
                  <c:v>12.882999999999999</c:v>
                </c:pt>
                <c:pt idx="24992">
                  <c:v>12.787000000000001</c:v>
                </c:pt>
                <c:pt idx="24993">
                  <c:v>12.787000000000001</c:v>
                </c:pt>
                <c:pt idx="24994">
                  <c:v>12.787000000000001</c:v>
                </c:pt>
                <c:pt idx="24995">
                  <c:v>12.882999999999999</c:v>
                </c:pt>
                <c:pt idx="24996">
                  <c:v>12.882999999999999</c:v>
                </c:pt>
                <c:pt idx="24997">
                  <c:v>12.882999999999999</c:v>
                </c:pt>
                <c:pt idx="24998">
                  <c:v>12.882999999999999</c:v>
                </c:pt>
                <c:pt idx="24999">
                  <c:v>12.882999999999999</c:v>
                </c:pt>
                <c:pt idx="25000">
                  <c:v>12.882999999999999</c:v>
                </c:pt>
                <c:pt idx="25001">
                  <c:v>12.882999999999999</c:v>
                </c:pt>
                <c:pt idx="25002">
                  <c:v>12.882999999999999</c:v>
                </c:pt>
                <c:pt idx="25003">
                  <c:v>12.882999999999999</c:v>
                </c:pt>
                <c:pt idx="25004">
                  <c:v>12.882999999999999</c:v>
                </c:pt>
                <c:pt idx="25005">
                  <c:v>12.98</c:v>
                </c:pt>
                <c:pt idx="25006">
                  <c:v>12.98</c:v>
                </c:pt>
                <c:pt idx="25007">
                  <c:v>12.98</c:v>
                </c:pt>
                <c:pt idx="25008">
                  <c:v>13.076000000000001</c:v>
                </c:pt>
                <c:pt idx="25009">
                  <c:v>13.076000000000001</c:v>
                </c:pt>
                <c:pt idx="25010">
                  <c:v>13.076000000000001</c:v>
                </c:pt>
                <c:pt idx="25011">
                  <c:v>13.076000000000001</c:v>
                </c:pt>
                <c:pt idx="25012">
                  <c:v>13.076000000000001</c:v>
                </c:pt>
                <c:pt idx="25013">
                  <c:v>13.076000000000001</c:v>
                </c:pt>
                <c:pt idx="25014">
                  <c:v>13.076000000000001</c:v>
                </c:pt>
                <c:pt idx="25015">
                  <c:v>13.076000000000001</c:v>
                </c:pt>
                <c:pt idx="25016">
                  <c:v>13.076000000000001</c:v>
                </c:pt>
                <c:pt idx="25017">
                  <c:v>13.173</c:v>
                </c:pt>
                <c:pt idx="25018">
                  <c:v>13.269</c:v>
                </c:pt>
                <c:pt idx="25019">
                  <c:v>13.269</c:v>
                </c:pt>
                <c:pt idx="25020">
                  <c:v>13.365</c:v>
                </c:pt>
                <c:pt idx="25021">
                  <c:v>13.365</c:v>
                </c:pt>
                <c:pt idx="25022">
                  <c:v>13.461</c:v>
                </c:pt>
                <c:pt idx="25023">
                  <c:v>13.461</c:v>
                </c:pt>
                <c:pt idx="25024">
                  <c:v>13.365</c:v>
                </c:pt>
                <c:pt idx="25025">
                  <c:v>13.365</c:v>
                </c:pt>
                <c:pt idx="25026">
                  <c:v>13.269</c:v>
                </c:pt>
                <c:pt idx="25027">
                  <c:v>13.269</c:v>
                </c:pt>
                <c:pt idx="25028">
                  <c:v>13.365</c:v>
                </c:pt>
                <c:pt idx="25029">
                  <c:v>13.269</c:v>
                </c:pt>
                <c:pt idx="25030">
                  <c:v>13.173</c:v>
                </c:pt>
                <c:pt idx="25031">
                  <c:v>13.173</c:v>
                </c:pt>
                <c:pt idx="25032">
                  <c:v>13.173</c:v>
                </c:pt>
                <c:pt idx="25033">
                  <c:v>13.269</c:v>
                </c:pt>
                <c:pt idx="25034">
                  <c:v>13.269</c:v>
                </c:pt>
                <c:pt idx="25035">
                  <c:v>13.269</c:v>
                </c:pt>
                <c:pt idx="25036">
                  <c:v>13.173</c:v>
                </c:pt>
                <c:pt idx="25037">
                  <c:v>13.076000000000001</c:v>
                </c:pt>
                <c:pt idx="25038">
                  <c:v>13.076000000000001</c:v>
                </c:pt>
                <c:pt idx="25039">
                  <c:v>12.98</c:v>
                </c:pt>
                <c:pt idx="25040">
                  <c:v>12.98</c:v>
                </c:pt>
                <c:pt idx="25041">
                  <c:v>12.882999999999999</c:v>
                </c:pt>
                <c:pt idx="25042">
                  <c:v>12.882999999999999</c:v>
                </c:pt>
                <c:pt idx="25043">
                  <c:v>12.882999999999999</c:v>
                </c:pt>
                <c:pt idx="25044">
                  <c:v>12.882999999999999</c:v>
                </c:pt>
                <c:pt idx="25045">
                  <c:v>12.882999999999999</c:v>
                </c:pt>
                <c:pt idx="25046">
                  <c:v>12.882999999999999</c:v>
                </c:pt>
                <c:pt idx="25047">
                  <c:v>12.787000000000001</c:v>
                </c:pt>
                <c:pt idx="25048">
                  <c:v>12.787000000000001</c:v>
                </c:pt>
                <c:pt idx="25049">
                  <c:v>12.787000000000001</c:v>
                </c:pt>
                <c:pt idx="25050">
                  <c:v>12.787000000000001</c:v>
                </c:pt>
                <c:pt idx="25051">
                  <c:v>12.787000000000001</c:v>
                </c:pt>
                <c:pt idx="25052">
                  <c:v>12.787000000000001</c:v>
                </c:pt>
                <c:pt idx="25053">
                  <c:v>12.787000000000001</c:v>
                </c:pt>
                <c:pt idx="25054">
                  <c:v>12.787000000000001</c:v>
                </c:pt>
                <c:pt idx="25055">
                  <c:v>12.787000000000001</c:v>
                </c:pt>
                <c:pt idx="25056">
                  <c:v>12.787000000000001</c:v>
                </c:pt>
                <c:pt idx="25057">
                  <c:v>12.787000000000001</c:v>
                </c:pt>
                <c:pt idx="25058">
                  <c:v>12.787000000000001</c:v>
                </c:pt>
                <c:pt idx="25059">
                  <c:v>12.787000000000001</c:v>
                </c:pt>
                <c:pt idx="25060">
                  <c:v>12.787000000000001</c:v>
                </c:pt>
                <c:pt idx="25061">
                  <c:v>12.787000000000001</c:v>
                </c:pt>
                <c:pt idx="25062">
                  <c:v>12.787000000000001</c:v>
                </c:pt>
                <c:pt idx="25063">
                  <c:v>12.787000000000001</c:v>
                </c:pt>
                <c:pt idx="25064">
                  <c:v>12.69</c:v>
                </c:pt>
                <c:pt idx="25065">
                  <c:v>12.69</c:v>
                </c:pt>
                <c:pt idx="25066">
                  <c:v>12.69</c:v>
                </c:pt>
                <c:pt idx="25067">
                  <c:v>12.69</c:v>
                </c:pt>
                <c:pt idx="25068">
                  <c:v>12.69</c:v>
                </c:pt>
                <c:pt idx="25069">
                  <c:v>12.69</c:v>
                </c:pt>
                <c:pt idx="25070">
                  <c:v>12.69</c:v>
                </c:pt>
                <c:pt idx="25071">
                  <c:v>12.69</c:v>
                </c:pt>
                <c:pt idx="25072">
                  <c:v>12.69</c:v>
                </c:pt>
                <c:pt idx="25073">
                  <c:v>12.69</c:v>
                </c:pt>
                <c:pt idx="25074">
                  <c:v>12.593999999999999</c:v>
                </c:pt>
                <c:pt idx="25075">
                  <c:v>12.593999999999999</c:v>
                </c:pt>
                <c:pt idx="25076">
                  <c:v>12.593999999999999</c:v>
                </c:pt>
                <c:pt idx="25077">
                  <c:v>12.593999999999999</c:v>
                </c:pt>
                <c:pt idx="25078">
                  <c:v>12.593999999999999</c:v>
                </c:pt>
                <c:pt idx="25079">
                  <c:v>12.593999999999999</c:v>
                </c:pt>
                <c:pt idx="25080">
                  <c:v>12.593999999999999</c:v>
                </c:pt>
                <c:pt idx="25081">
                  <c:v>12.593999999999999</c:v>
                </c:pt>
                <c:pt idx="25082">
                  <c:v>12.593999999999999</c:v>
                </c:pt>
                <c:pt idx="25083">
                  <c:v>12.593999999999999</c:v>
                </c:pt>
                <c:pt idx="25084">
                  <c:v>12.593999999999999</c:v>
                </c:pt>
                <c:pt idx="25085">
                  <c:v>12.593999999999999</c:v>
                </c:pt>
                <c:pt idx="25086">
                  <c:v>12.593999999999999</c:v>
                </c:pt>
                <c:pt idx="25087">
                  <c:v>12.593999999999999</c:v>
                </c:pt>
                <c:pt idx="25088">
                  <c:v>12.593999999999999</c:v>
                </c:pt>
                <c:pt idx="25089">
                  <c:v>12.593999999999999</c:v>
                </c:pt>
                <c:pt idx="25090">
                  <c:v>12.593999999999999</c:v>
                </c:pt>
                <c:pt idx="25091">
                  <c:v>12.593999999999999</c:v>
                </c:pt>
                <c:pt idx="25092">
                  <c:v>12.593999999999999</c:v>
                </c:pt>
                <c:pt idx="25093">
                  <c:v>12.593999999999999</c:v>
                </c:pt>
                <c:pt idx="25094">
                  <c:v>12.593999999999999</c:v>
                </c:pt>
                <c:pt idx="25095">
                  <c:v>12.593999999999999</c:v>
                </c:pt>
                <c:pt idx="25096">
                  <c:v>12.593999999999999</c:v>
                </c:pt>
                <c:pt idx="25097">
                  <c:v>12.593999999999999</c:v>
                </c:pt>
                <c:pt idx="25098">
                  <c:v>12.593999999999999</c:v>
                </c:pt>
                <c:pt idx="25099">
                  <c:v>12.593999999999999</c:v>
                </c:pt>
                <c:pt idx="25100">
                  <c:v>12.69</c:v>
                </c:pt>
                <c:pt idx="25101">
                  <c:v>12.69</c:v>
                </c:pt>
                <c:pt idx="25102">
                  <c:v>12.787000000000001</c:v>
                </c:pt>
                <c:pt idx="25103">
                  <c:v>12.882999999999999</c:v>
                </c:pt>
                <c:pt idx="25104">
                  <c:v>12.882999999999999</c:v>
                </c:pt>
                <c:pt idx="25105">
                  <c:v>12.98</c:v>
                </c:pt>
                <c:pt idx="25106">
                  <c:v>12.98</c:v>
                </c:pt>
                <c:pt idx="25107">
                  <c:v>13.076000000000001</c:v>
                </c:pt>
                <c:pt idx="25108">
                  <c:v>13.076000000000001</c:v>
                </c:pt>
                <c:pt idx="25109">
                  <c:v>13.173</c:v>
                </c:pt>
                <c:pt idx="25110">
                  <c:v>13.173</c:v>
                </c:pt>
                <c:pt idx="25111">
                  <c:v>13.269</c:v>
                </c:pt>
                <c:pt idx="25112">
                  <c:v>13.269</c:v>
                </c:pt>
                <c:pt idx="25113">
                  <c:v>13.269</c:v>
                </c:pt>
                <c:pt idx="25114">
                  <c:v>13.365</c:v>
                </c:pt>
                <c:pt idx="25115">
                  <c:v>13.365</c:v>
                </c:pt>
                <c:pt idx="25116">
                  <c:v>13.365</c:v>
                </c:pt>
                <c:pt idx="25117">
                  <c:v>13.365</c:v>
                </c:pt>
                <c:pt idx="25118">
                  <c:v>13.365</c:v>
                </c:pt>
                <c:pt idx="25119">
                  <c:v>13.365</c:v>
                </c:pt>
                <c:pt idx="25120">
                  <c:v>13.365</c:v>
                </c:pt>
                <c:pt idx="25121">
                  <c:v>13.461</c:v>
                </c:pt>
                <c:pt idx="25122">
                  <c:v>13.461</c:v>
                </c:pt>
                <c:pt idx="25123">
                  <c:v>13.365</c:v>
                </c:pt>
                <c:pt idx="25124">
                  <c:v>13.365</c:v>
                </c:pt>
                <c:pt idx="25125">
                  <c:v>13.365</c:v>
                </c:pt>
                <c:pt idx="25126">
                  <c:v>13.365</c:v>
                </c:pt>
                <c:pt idx="25127">
                  <c:v>13.365</c:v>
                </c:pt>
                <c:pt idx="25128">
                  <c:v>13.269</c:v>
                </c:pt>
                <c:pt idx="25129">
                  <c:v>13.269</c:v>
                </c:pt>
                <c:pt idx="25130">
                  <c:v>13.269</c:v>
                </c:pt>
                <c:pt idx="25131">
                  <c:v>13.269</c:v>
                </c:pt>
                <c:pt idx="25132">
                  <c:v>13.173</c:v>
                </c:pt>
                <c:pt idx="25133">
                  <c:v>13.173</c:v>
                </c:pt>
                <c:pt idx="25134">
                  <c:v>13.076000000000001</c:v>
                </c:pt>
                <c:pt idx="25135">
                  <c:v>13.076000000000001</c:v>
                </c:pt>
                <c:pt idx="25136">
                  <c:v>13.076000000000001</c:v>
                </c:pt>
                <c:pt idx="25137">
                  <c:v>13.076000000000001</c:v>
                </c:pt>
                <c:pt idx="25138">
                  <c:v>13.076000000000001</c:v>
                </c:pt>
                <c:pt idx="25139">
                  <c:v>13.076000000000001</c:v>
                </c:pt>
                <c:pt idx="25140">
                  <c:v>13.076000000000001</c:v>
                </c:pt>
                <c:pt idx="25141">
                  <c:v>12.98</c:v>
                </c:pt>
                <c:pt idx="25142">
                  <c:v>12.98</c:v>
                </c:pt>
                <c:pt idx="25143">
                  <c:v>12.98</c:v>
                </c:pt>
                <c:pt idx="25144">
                  <c:v>12.98</c:v>
                </c:pt>
                <c:pt idx="25145">
                  <c:v>12.98</c:v>
                </c:pt>
                <c:pt idx="25146">
                  <c:v>12.882999999999999</c:v>
                </c:pt>
                <c:pt idx="25147">
                  <c:v>12.882999999999999</c:v>
                </c:pt>
                <c:pt idx="25148">
                  <c:v>12.882999999999999</c:v>
                </c:pt>
                <c:pt idx="25149">
                  <c:v>12.882999999999999</c:v>
                </c:pt>
                <c:pt idx="25150">
                  <c:v>12.882999999999999</c:v>
                </c:pt>
                <c:pt idx="25151">
                  <c:v>12.787000000000001</c:v>
                </c:pt>
                <c:pt idx="25152">
                  <c:v>12.787000000000001</c:v>
                </c:pt>
                <c:pt idx="25153">
                  <c:v>12.787000000000001</c:v>
                </c:pt>
                <c:pt idx="25154">
                  <c:v>12.787000000000001</c:v>
                </c:pt>
                <c:pt idx="25155">
                  <c:v>12.787000000000001</c:v>
                </c:pt>
                <c:pt idx="25156">
                  <c:v>12.787000000000001</c:v>
                </c:pt>
                <c:pt idx="25157">
                  <c:v>12.69</c:v>
                </c:pt>
                <c:pt idx="25158">
                  <c:v>12.69</c:v>
                </c:pt>
                <c:pt idx="25159">
                  <c:v>12.69</c:v>
                </c:pt>
                <c:pt idx="25160">
                  <c:v>12.69</c:v>
                </c:pt>
                <c:pt idx="25161">
                  <c:v>12.69</c:v>
                </c:pt>
                <c:pt idx="25162">
                  <c:v>12.69</c:v>
                </c:pt>
                <c:pt idx="25163">
                  <c:v>12.69</c:v>
                </c:pt>
                <c:pt idx="25164">
                  <c:v>12.69</c:v>
                </c:pt>
                <c:pt idx="25165">
                  <c:v>12.69</c:v>
                </c:pt>
                <c:pt idx="25166">
                  <c:v>12.69</c:v>
                </c:pt>
                <c:pt idx="25167">
                  <c:v>12.69</c:v>
                </c:pt>
                <c:pt idx="25168">
                  <c:v>12.593999999999999</c:v>
                </c:pt>
                <c:pt idx="25169">
                  <c:v>12.69</c:v>
                </c:pt>
                <c:pt idx="25170">
                  <c:v>12.593999999999999</c:v>
                </c:pt>
                <c:pt idx="25171">
                  <c:v>12.69</c:v>
                </c:pt>
                <c:pt idx="25172">
                  <c:v>12.69</c:v>
                </c:pt>
                <c:pt idx="25173">
                  <c:v>12.69</c:v>
                </c:pt>
                <c:pt idx="25174">
                  <c:v>12.69</c:v>
                </c:pt>
                <c:pt idx="25175">
                  <c:v>12.69</c:v>
                </c:pt>
                <c:pt idx="25176">
                  <c:v>12.69</c:v>
                </c:pt>
                <c:pt idx="25177">
                  <c:v>12.593999999999999</c:v>
                </c:pt>
                <c:pt idx="25178">
                  <c:v>12.69</c:v>
                </c:pt>
                <c:pt idx="25179">
                  <c:v>12.69</c:v>
                </c:pt>
                <c:pt idx="25180">
                  <c:v>12.593999999999999</c:v>
                </c:pt>
                <c:pt idx="25181">
                  <c:v>12.593999999999999</c:v>
                </c:pt>
                <c:pt idx="25182">
                  <c:v>12.593999999999999</c:v>
                </c:pt>
                <c:pt idx="25183">
                  <c:v>12.593999999999999</c:v>
                </c:pt>
                <c:pt idx="25184">
                  <c:v>12.593999999999999</c:v>
                </c:pt>
                <c:pt idx="25185">
                  <c:v>12.593999999999999</c:v>
                </c:pt>
                <c:pt idx="25186">
                  <c:v>12.593999999999999</c:v>
                </c:pt>
                <c:pt idx="25187">
                  <c:v>12.593999999999999</c:v>
                </c:pt>
                <c:pt idx="25188">
                  <c:v>12.593999999999999</c:v>
                </c:pt>
                <c:pt idx="25189">
                  <c:v>12.593999999999999</c:v>
                </c:pt>
                <c:pt idx="25190">
                  <c:v>12.593999999999999</c:v>
                </c:pt>
                <c:pt idx="25191">
                  <c:v>12.593999999999999</c:v>
                </c:pt>
                <c:pt idx="25192">
                  <c:v>12.593999999999999</c:v>
                </c:pt>
                <c:pt idx="25193">
                  <c:v>12.69</c:v>
                </c:pt>
                <c:pt idx="25194">
                  <c:v>12.69</c:v>
                </c:pt>
                <c:pt idx="25195">
                  <c:v>12.69</c:v>
                </c:pt>
                <c:pt idx="25196">
                  <c:v>12.69</c:v>
                </c:pt>
                <c:pt idx="25197">
                  <c:v>12.69</c:v>
                </c:pt>
                <c:pt idx="25198">
                  <c:v>12.787000000000001</c:v>
                </c:pt>
                <c:pt idx="25199">
                  <c:v>12.787000000000001</c:v>
                </c:pt>
                <c:pt idx="25200">
                  <c:v>12.787000000000001</c:v>
                </c:pt>
                <c:pt idx="25201">
                  <c:v>12.787000000000001</c:v>
                </c:pt>
                <c:pt idx="25202">
                  <c:v>12.787000000000001</c:v>
                </c:pt>
                <c:pt idx="25203">
                  <c:v>12.882999999999999</c:v>
                </c:pt>
                <c:pt idx="25204">
                  <c:v>12.882999999999999</c:v>
                </c:pt>
                <c:pt idx="25205">
                  <c:v>12.882999999999999</c:v>
                </c:pt>
                <c:pt idx="25206">
                  <c:v>12.98</c:v>
                </c:pt>
                <c:pt idx="25207">
                  <c:v>12.98</c:v>
                </c:pt>
                <c:pt idx="25208">
                  <c:v>13.076000000000001</c:v>
                </c:pt>
                <c:pt idx="25209">
                  <c:v>12.98</c:v>
                </c:pt>
                <c:pt idx="25210">
                  <c:v>12.98</c:v>
                </c:pt>
                <c:pt idx="25211">
                  <c:v>12.98</c:v>
                </c:pt>
                <c:pt idx="25212">
                  <c:v>12.98</c:v>
                </c:pt>
                <c:pt idx="25213">
                  <c:v>12.98</c:v>
                </c:pt>
                <c:pt idx="25214">
                  <c:v>12.98</c:v>
                </c:pt>
                <c:pt idx="25215">
                  <c:v>12.98</c:v>
                </c:pt>
                <c:pt idx="25216">
                  <c:v>12.98</c:v>
                </c:pt>
                <c:pt idx="25217">
                  <c:v>12.98</c:v>
                </c:pt>
                <c:pt idx="25218">
                  <c:v>12.98</c:v>
                </c:pt>
                <c:pt idx="25219">
                  <c:v>12.98</c:v>
                </c:pt>
                <c:pt idx="25220">
                  <c:v>12.98</c:v>
                </c:pt>
                <c:pt idx="25221">
                  <c:v>12.98</c:v>
                </c:pt>
                <c:pt idx="25222">
                  <c:v>12.98</c:v>
                </c:pt>
                <c:pt idx="25223">
                  <c:v>12.882999999999999</c:v>
                </c:pt>
                <c:pt idx="25224">
                  <c:v>12.882999999999999</c:v>
                </c:pt>
                <c:pt idx="25225">
                  <c:v>12.882999999999999</c:v>
                </c:pt>
                <c:pt idx="25226">
                  <c:v>12.882999999999999</c:v>
                </c:pt>
                <c:pt idx="25227">
                  <c:v>12.882999999999999</c:v>
                </c:pt>
                <c:pt idx="25228">
                  <c:v>12.882999999999999</c:v>
                </c:pt>
                <c:pt idx="25229">
                  <c:v>12.882999999999999</c:v>
                </c:pt>
                <c:pt idx="25230">
                  <c:v>12.882999999999999</c:v>
                </c:pt>
                <c:pt idx="25231">
                  <c:v>12.787000000000001</c:v>
                </c:pt>
                <c:pt idx="25232">
                  <c:v>12.787000000000001</c:v>
                </c:pt>
                <c:pt idx="25233">
                  <c:v>12.787000000000001</c:v>
                </c:pt>
                <c:pt idx="25234">
                  <c:v>12.787000000000001</c:v>
                </c:pt>
                <c:pt idx="25235">
                  <c:v>12.787000000000001</c:v>
                </c:pt>
                <c:pt idx="25236">
                  <c:v>12.787000000000001</c:v>
                </c:pt>
                <c:pt idx="25237">
                  <c:v>12.787000000000001</c:v>
                </c:pt>
                <c:pt idx="25238">
                  <c:v>12.787000000000001</c:v>
                </c:pt>
                <c:pt idx="25239">
                  <c:v>12.787000000000001</c:v>
                </c:pt>
                <c:pt idx="25240">
                  <c:v>12.787000000000001</c:v>
                </c:pt>
                <c:pt idx="25241">
                  <c:v>12.787000000000001</c:v>
                </c:pt>
                <c:pt idx="25242">
                  <c:v>12.787000000000001</c:v>
                </c:pt>
                <c:pt idx="25243">
                  <c:v>12.787000000000001</c:v>
                </c:pt>
                <c:pt idx="25244">
                  <c:v>12.787000000000001</c:v>
                </c:pt>
                <c:pt idx="25245">
                  <c:v>12.69</c:v>
                </c:pt>
                <c:pt idx="25246">
                  <c:v>12.69</c:v>
                </c:pt>
                <c:pt idx="25247">
                  <c:v>12.69</c:v>
                </c:pt>
                <c:pt idx="25248">
                  <c:v>12.69</c:v>
                </c:pt>
                <c:pt idx="25249">
                  <c:v>12.69</c:v>
                </c:pt>
                <c:pt idx="25250">
                  <c:v>12.69</c:v>
                </c:pt>
                <c:pt idx="25251">
                  <c:v>12.69</c:v>
                </c:pt>
                <c:pt idx="25252">
                  <c:v>12.69</c:v>
                </c:pt>
                <c:pt idx="25253">
                  <c:v>12.69</c:v>
                </c:pt>
                <c:pt idx="25254">
                  <c:v>12.69</c:v>
                </c:pt>
                <c:pt idx="25255">
                  <c:v>12.69</c:v>
                </c:pt>
                <c:pt idx="25256">
                  <c:v>12.69</c:v>
                </c:pt>
                <c:pt idx="25257">
                  <c:v>12.69</c:v>
                </c:pt>
                <c:pt idx="25258">
                  <c:v>12.69</c:v>
                </c:pt>
                <c:pt idx="25259">
                  <c:v>12.69</c:v>
                </c:pt>
                <c:pt idx="25260">
                  <c:v>12.69</c:v>
                </c:pt>
                <c:pt idx="25261">
                  <c:v>12.69</c:v>
                </c:pt>
                <c:pt idx="25262">
                  <c:v>12.69</c:v>
                </c:pt>
                <c:pt idx="25263">
                  <c:v>12.69</c:v>
                </c:pt>
                <c:pt idx="25264">
                  <c:v>12.69</c:v>
                </c:pt>
                <c:pt idx="25265">
                  <c:v>12.69</c:v>
                </c:pt>
                <c:pt idx="25266">
                  <c:v>12.69</c:v>
                </c:pt>
                <c:pt idx="25267">
                  <c:v>12.69</c:v>
                </c:pt>
                <c:pt idx="25268">
                  <c:v>12.69</c:v>
                </c:pt>
                <c:pt idx="25269">
                  <c:v>12.69</c:v>
                </c:pt>
                <c:pt idx="25270">
                  <c:v>12.69</c:v>
                </c:pt>
                <c:pt idx="25271">
                  <c:v>12.69</c:v>
                </c:pt>
                <c:pt idx="25272">
                  <c:v>12.69</c:v>
                </c:pt>
                <c:pt idx="25273">
                  <c:v>12.69</c:v>
                </c:pt>
                <c:pt idx="25274">
                  <c:v>12.69</c:v>
                </c:pt>
                <c:pt idx="25275">
                  <c:v>12.69</c:v>
                </c:pt>
                <c:pt idx="25276">
                  <c:v>12.69</c:v>
                </c:pt>
                <c:pt idx="25277">
                  <c:v>12.69</c:v>
                </c:pt>
                <c:pt idx="25278">
                  <c:v>12.69</c:v>
                </c:pt>
                <c:pt idx="25279">
                  <c:v>12.69</c:v>
                </c:pt>
                <c:pt idx="25280">
                  <c:v>12.69</c:v>
                </c:pt>
                <c:pt idx="25281">
                  <c:v>12.69</c:v>
                </c:pt>
                <c:pt idx="25282">
                  <c:v>12.69</c:v>
                </c:pt>
                <c:pt idx="25283">
                  <c:v>12.69</c:v>
                </c:pt>
                <c:pt idx="25284">
                  <c:v>12.69</c:v>
                </c:pt>
                <c:pt idx="25285">
                  <c:v>12.69</c:v>
                </c:pt>
                <c:pt idx="25286">
                  <c:v>12.69</c:v>
                </c:pt>
                <c:pt idx="25287">
                  <c:v>12.69</c:v>
                </c:pt>
                <c:pt idx="25288">
                  <c:v>12.69</c:v>
                </c:pt>
                <c:pt idx="25289">
                  <c:v>12.69</c:v>
                </c:pt>
                <c:pt idx="25290">
                  <c:v>12.69</c:v>
                </c:pt>
                <c:pt idx="25291">
                  <c:v>12.69</c:v>
                </c:pt>
                <c:pt idx="25292">
                  <c:v>12.69</c:v>
                </c:pt>
                <c:pt idx="25293">
                  <c:v>12.69</c:v>
                </c:pt>
                <c:pt idx="25294">
                  <c:v>12.69</c:v>
                </c:pt>
                <c:pt idx="25295">
                  <c:v>12.787000000000001</c:v>
                </c:pt>
                <c:pt idx="25296">
                  <c:v>12.787000000000001</c:v>
                </c:pt>
                <c:pt idx="25297">
                  <c:v>12.882999999999999</c:v>
                </c:pt>
                <c:pt idx="25298">
                  <c:v>12.98</c:v>
                </c:pt>
                <c:pt idx="25299">
                  <c:v>13.076000000000001</c:v>
                </c:pt>
                <c:pt idx="25300">
                  <c:v>13.076000000000001</c:v>
                </c:pt>
                <c:pt idx="25301">
                  <c:v>13.076000000000001</c:v>
                </c:pt>
                <c:pt idx="25302">
                  <c:v>13.076000000000001</c:v>
                </c:pt>
                <c:pt idx="25303">
                  <c:v>13.173</c:v>
                </c:pt>
                <c:pt idx="25304">
                  <c:v>13.173</c:v>
                </c:pt>
                <c:pt idx="25305">
                  <c:v>13.173</c:v>
                </c:pt>
                <c:pt idx="25306">
                  <c:v>13.173</c:v>
                </c:pt>
                <c:pt idx="25307">
                  <c:v>13.269</c:v>
                </c:pt>
                <c:pt idx="25308">
                  <c:v>13.365</c:v>
                </c:pt>
                <c:pt idx="25309">
                  <c:v>13.365</c:v>
                </c:pt>
                <c:pt idx="25310">
                  <c:v>13.365</c:v>
                </c:pt>
                <c:pt idx="25311">
                  <c:v>13.365</c:v>
                </c:pt>
                <c:pt idx="25312">
                  <c:v>13.365</c:v>
                </c:pt>
                <c:pt idx="25313">
                  <c:v>13.269</c:v>
                </c:pt>
                <c:pt idx="25314">
                  <c:v>13.269</c:v>
                </c:pt>
                <c:pt idx="25315">
                  <c:v>13.269</c:v>
                </c:pt>
                <c:pt idx="25316">
                  <c:v>13.365</c:v>
                </c:pt>
                <c:pt idx="25317">
                  <c:v>13.365</c:v>
                </c:pt>
                <c:pt idx="25318">
                  <c:v>13.365</c:v>
                </c:pt>
                <c:pt idx="25319">
                  <c:v>13.365</c:v>
                </c:pt>
                <c:pt idx="25320">
                  <c:v>13.365</c:v>
                </c:pt>
                <c:pt idx="25321">
                  <c:v>13.269</c:v>
                </c:pt>
                <c:pt idx="25322">
                  <c:v>13.365</c:v>
                </c:pt>
                <c:pt idx="25323">
                  <c:v>13.269</c:v>
                </c:pt>
                <c:pt idx="25324">
                  <c:v>13.269</c:v>
                </c:pt>
                <c:pt idx="25325">
                  <c:v>13.269</c:v>
                </c:pt>
                <c:pt idx="25326">
                  <c:v>13.173</c:v>
                </c:pt>
                <c:pt idx="25327">
                  <c:v>13.173</c:v>
                </c:pt>
                <c:pt idx="25328">
                  <c:v>13.076000000000001</c:v>
                </c:pt>
                <c:pt idx="25329">
                  <c:v>13.076000000000001</c:v>
                </c:pt>
                <c:pt idx="25330">
                  <c:v>13.076000000000001</c:v>
                </c:pt>
                <c:pt idx="25331">
                  <c:v>13.076000000000001</c:v>
                </c:pt>
                <c:pt idx="25332">
                  <c:v>12.98</c:v>
                </c:pt>
                <c:pt idx="25333">
                  <c:v>12.98</c:v>
                </c:pt>
                <c:pt idx="25334">
                  <c:v>12.98</c:v>
                </c:pt>
                <c:pt idx="25335">
                  <c:v>12.98</c:v>
                </c:pt>
                <c:pt idx="25336">
                  <c:v>12.98</c:v>
                </c:pt>
                <c:pt idx="25337">
                  <c:v>12.98</c:v>
                </c:pt>
                <c:pt idx="25338">
                  <c:v>12.98</c:v>
                </c:pt>
                <c:pt idx="25339">
                  <c:v>12.882999999999999</c:v>
                </c:pt>
                <c:pt idx="25340">
                  <c:v>12.882999999999999</c:v>
                </c:pt>
                <c:pt idx="25341">
                  <c:v>12.882999999999999</c:v>
                </c:pt>
                <c:pt idx="25342">
                  <c:v>12.98</c:v>
                </c:pt>
                <c:pt idx="25343">
                  <c:v>12.882999999999999</c:v>
                </c:pt>
                <c:pt idx="25344">
                  <c:v>12.882999999999999</c:v>
                </c:pt>
                <c:pt idx="25345">
                  <c:v>12.882999999999999</c:v>
                </c:pt>
                <c:pt idx="25346">
                  <c:v>12.882999999999999</c:v>
                </c:pt>
                <c:pt idx="25347">
                  <c:v>12.882999999999999</c:v>
                </c:pt>
                <c:pt idx="25348">
                  <c:v>12.882999999999999</c:v>
                </c:pt>
                <c:pt idx="25349">
                  <c:v>12.882999999999999</c:v>
                </c:pt>
                <c:pt idx="25350">
                  <c:v>12.882999999999999</c:v>
                </c:pt>
                <c:pt idx="25351">
                  <c:v>12.882999999999999</c:v>
                </c:pt>
                <c:pt idx="25352">
                  <c:v>12.882999999999999</c:v>
                </c:pt>
                <c:pt idx="25353">
                  <c:v>12.882999999999999</c:v>
                </c:pt>
                <c:pt idx="25354">
                  <c:v>12.882999999999999</c:v>
                </c:pt>
                <c:pt idx="25355">
                  <c:v>12.882999999999999</c:v>
                </c:pt>
                <c:pt idx="25356">
                  <c:v>12.882999999999999</c:v>
                </c:pt>
                <c:pt idx="25357">
                  <c:v>12.882999999999999</c:v>
                </c:pt>
                <c:pt idx="25358">
                  <c:v>12.98</c:v>
                </c:pt>
                <c:pt idx="25359">
                  <c:v>12.98</c:v>
                </c:pt>
                <c:pt idx="25360">
                  <c:v>12.882999999999999</c:v>
                </c:pt>
                <c:pt idx="25361">
                  <c:v>12.882999999999999</c:v>
                </c:pt>
                <c:pt idx="25362">
                  <c:v>12.882999999999999</c:v>
                </c:pt>
                <c:pt idx="25363">
                  <c:v>12.882999999999999</c:v>
                </c:pt>
                <c:pt idx="25364">
                  <c:v>12.882999999999999</c:v>
                </c:pt>
                <c:pt idx="25365">
                  <c:v>12.882999999999999</c:v>
                </c:pt>
                <c:pt idx="25366">
                  <c:v>12.882999999999999</c:v>
                </c:pt>
                <c:pt idx="25367">
                  <c:v>12.882999999999999</c:v>
                </c:pt>
                <c:pt idx="25368">
                  <c:v>12.882999999999999</c:v>
                </c:pt>
                <c:pt idx="25369">
                  <c:v>12.882999999999999</c:v>
                </c:pt>
                <c:pt idx="25370">
                  <c:v>12.882999999999999</c:v>
                </c:pt>
                <c:pt idx="25371">
                  <c:v>12.787000000000001</c:v>
                </c:pt>
                <c:pt idx="25372">
                  <c:v>12.787000000000001</c:v>
                </c:pt>
                <c:pt idx="25373">
                  <c:v>12.787000000000001</c:v>
                </c:pt>
                <c:pt idx="25374">
                  <c:v>12.787000000000001</c:v>
                </c:pt>
                <c:pt idx="25375">
                  <c:v>12.787000000000001</c:v>
                </c:pt>
                <c:pt idx="25376">
                  <c:v>12.787000000000001</c:v>
                </c:pt>
                <c:pt idx="25377">
                  <c:v>12.787000000000001</c:v>
                </c:pt>
                <c:pt idx="25378">
                  <c:v>12.787000000000001</c:v>
                </c:pt>
                <c:pt idx="25379">
                  <c:v>12.69</c:v>
                </c:pt>
                <c:pt idx="25380">
                  <c:v>12.69</c:v>
                </c:pt>
                <c:pt idx="25381">
                  <c:v>12.69</c:v>
                </c:pt>
                <c:pt idx="25382">
                  <c:v>12.69</c:v>
                </c:pt>
                <c:pt idx="25383">
                  <c:v>12.69</c:v>
                </c:pt>
                <c:pt idx="25384">
                  <c:v>12.69</c:v>
                </c:pt>
                <c:pt idx="25385">
                  <c:v>12.69</c:v>
                </c:pt>
                <c:pt idx="25386">
                  <c:v>12.69</c:v>
                </c:pt>
                <c:pt idx="25387">
                  <c:v>12.787000000000001</c:v>
                </c:pt>
                <c:pt idx="25388">
                  <c:v>12.787000000000001</c:v>
                </c:pt>
                <c:pt idx="25389">
                  <c:v>12.787000000000001</c:v>
                </c:pt>
                <c:pt idx="25390">
                  <c:v>12.787000000000001</c:v>
                </c:pt>
                <c:pt idx="25391">
                  <c:v>12.882999999999999</c:v>
                </c:pt>
                <c:pt idx="25392">
                  <c:v>12.882999999999999</c:v>
                </c:pt>
                <c:pt idx="25393">
                  <c:v>12.98</c:v>
                </c:pt>
                <c:pt idx="25394">
                  <c:v>12.98</c:v>
                </c:pt>
                <c:pt idx="25395">
                  <c:v>12.98</c:v>
                </c:pt>
                <c:pt idx="25396">
                  <c:v>12.98</c:v>
                </c:pt>
                <c:pt idx="25397">
                  <c:v>13.173</c:v>
                </c:pt>
                <c:pt idx="25398">
                  <c:v>13.269</c:v>
                </c:pt>
                <c:pt idx="25399">
                  <c:v>13.269</c:v>
                </c:pt>
                <c:pt idx="25400">
                  <c:v>13.269</c:v>
                </c:pt>
                <c:pt idx="25401">
                  <c:v>13.269</c:v>
                </c:pt>
                <c:pt idx="25402">
                  <c:v>13.269</c:v>
                </c:pt>
                <c:pt idx="25403">
                  <c:v>13.365</c:v>
                </c:pt>
                <c:pt idx="25404">
                  <c:v>13.365</c:v>
                </c:pt>
                <c:pt idx="25405">
                  <c:v>13.365</c:v>
                </c:pt>
                <c:pt idx="25406">
                  <c:v>13.365</c:v>
                </c:pt>
                <c:pt idx="25407">
                  <c:v>13.461</c:v>
                </c:pt>
                <c:pt idx="25408">
                  <c:v>13.461</c:v>
                </c:pt>
                <c:pt idx="25409">
                  <c:v>13.461</c:v>
                </c:pt>
                <c:pt idx="25410">
                  <c:v>13.461</c:v>
                </c:pt>
                <c:pt idx="25411">
                  <c:v>13.461</c:v>
                </c:pt>
                <c:pt idx="25412">
                  <c:v>13.365</c:v>
                </c:pt>
                <c:pt idx="25413">
                  <c:v>13.365</c:v>
                </c:pt>
                <c:pt idx="25414">
                  <c:v>13.365</c:v>
                </c:pt>
                <c:pt idx="25415">
                  <c:v>13.365</c:v>
                </c:pt>
                <c:pt idx="25416">
                  <c:v>13.269</c:v>
                </c:pt>
                <c:pt idx="25417">
                  <c:v>13.269</c:v>
                </c:pt>
                <c:pt idx="25418">
                  <c:v>13.173</c:v>
                </c:pt>
                <c:pt idx="25419">
                  <c:v>13.173</c:v>
                </c:pt>
                <c:pt idx="25420">
                  <c:v>13.076000000000001</c:v>
                </c:pt>
                <c:pt idx="25421">
                  <c:v>13.076000000000001</c:v>
                </c:pt>
                <c:pt idx="25422">
                  <c:v>13.076000000000001</c:v>
                </c:pt>
                <c:pt idx="25423">
                  <c:v>13.076000000000001</c:v>
                </c:pt>
                <c:pt idx="25424">
                  <c:v>13.076000000000001</c:v>
                </c:pt>
                <c:pt idx="25425">
                  <c:v>12.98</c:v>
                </c:pt>
                <c:pt idx="25426">
                  <c:v>12.98</c:v>
                </c:pt>
                <c:pt idx="25427">
                  <c:v>12.98</c:v>
                </c:pt>
                <c:pt idx="25428">
                  <c:v>12.98</c:v>
                </c:pt>
                <c:pt idx="25429">
                  <c:v>12.98</c:v>
                </c:pt>
                <c:pt idx="25430">
                  <c:v>12.882999999999999</c:v>
                </c:pt>
                <c:pt idx="25431">
                  <c:v>12.882999999999999</c:v>
                </c:pt>
                <c:pt idx="25432">
                  <c:v>12.882999999999999</c:v>
                </c:pt>
                <c:pt idx="25433">
                  <c:v>12.882999999999999</c:v>
                </c:pt>
                <c:pt idx="25434">
                  <c:v>12.882999999999999</c:v>
                </c:pt>
                <c:pt idx="25435">
                  <c:v>12.882999999999999</c:v>
                </c:pt>
                <c:pt idx="25436">
                  <c:v>12.882999999999999</c:v>
                </c:pt>
                <c:pt idx="25437">
                  <c:v>12.882999999999999</c:v>
                </c:pt>
                <c:pt idx="25438">
                  <c:v>12.882999999999999</c:v>
                </c:pt>
                <c:pt idx="25439">
                  <c:v>12.882999999999999</c:v>
                </c:pt>
                <c:pt idx="25440">
                  <c:v>12.882999999999999</c:v>
                </c:pt>
                <c:pt idx="25441">
                  <c:v>12.882999999999999</c:v>
                </c:pt>
                <c:pt idx="25442">
                  <c:v>12.787000000000001</c:v>
                </c:pt>
                <c:pt idx="25443">
                  <c:v>12.882999999999999</c:v>
                </c:pt>
                <c:pt idx="25444">
                  <c:v>12.787000000000001</c:v>
                </c:pt>
                <c:pt idx="25445">
                  <c:v>12.787000000000001</c:v>
                </c:pt>
                <c:pt idx="25446">
                  <c:v>12.787000000000001</c:v>
                </c:pt>
                <c:pt idx="25447">
                  <c:v>12.787000000000001</c:v>
                </c:pt>
                <c:pt idx="25448">
                  <c:v>12.787000000000001</c:v>
                </c:pt>
                <c:pt idx="25449">
                  <c:v>12.787000000000001</c:v>
                </c:pt>
                <c:pt idx="25450">
                  <c:v>12.787000000000001</c:v>
                </c:pt>
                <c:pt idx="25451">
                  <c:v>12.787000000000001</c:v>
                </c:pt>
                <c:pt idx="25452">
                  <c:v>12.787000000000001</c:v>
                </c:pt>
                <c:pt idx="25453">
                  <c:v>12.787000000000001</c:v>
                </c:pt>
                <c:pt idx="25454">
                  <c:v>12.787000000000001</c:v>
                </c:pt>
                <c:pt idx="25455">
                  <c:v>12.787000000000001</c:v>
                </c:pt>
                <c:pt idx="25456">
                  <c:v>12.787000000000001</c:v>
                </c:pt>
                <c:pt idx="25457">
                  <c:v>12.69</c:v>
                </c:pt>
                <c:pt idx="25458">
                  <c:v>12.69</c:v>
                </c:pt>
                <c:pt idx="25459">
                  <c:v>12.69</c:v>
                </c:pt>
                <c:pt idx="25460">
                  <c:v>12.69</c:v>
                </c:pt>
                <c:pt idx="25461">
                  <c:v>12.69</c:v>
                </c:pt>
                <c:pt idx="25462">
                  <c:v>12.593999999999999</c:v>
                </c:pt>
                <c:pt idx="25463">
                  <c:v>12.593999999999999</c:v>
                </c:pt>
                <c:pt idx="25464">
                  <c:v>12.593999999999999</c:v>
                </c:pt>
                <c:pt idx="25465">
                  <c:v>12.593999999999999</c:v>
                </c:pt>
                <c:pt idx="25466">
                  <c:v>12.593999999999999</c:v>
                </c:pt>
                <c:pt idx="25467">
                  <c:v>12.593999999999999</c:v>
                </c:pt>
                <c:pt idx="25468">
                  <c:v>12.593999999999999</c:v>
                </c:pt>
                <c:pt idx="25469">
                  <c:v>12.593999999999999</c:v>
                </c:pt>
                <c:pt idx="25470">
                  <c:v>12.593999999999999</c:v>
                </c:pt>
                <c:pt idx="25471">
                  <c:v>12.497</c:v>
                </c:pt>
                <c:pt idx="25472">
                  <c:v>12.497</c:v>
                </c:pt>
                <c:pt idx="25473">
                  <c:v>12.497</c:v>
                </c:pt>
                <c:pt idx="25474">
                  <c:v>12.497</c:v>
                </c:pt>
                <c:pt idx="25475">
                  <c:v>12.593999999999999</c:v>
                </c:pt>
                <c:pt idx="25476">
                  <c:v>12.593999999999999</c:v>
                </c:pt>
                <c:pt idx="25477">
                  <c:v>12.593999999999999</c:v>
                </c:pt>
                <c:pt idx="25478">
                  <c:v>12.593999999999999</c:v>
                </c:pt>
                <c:pt idx="25479">
                  <c:v>12.593999999999999</c:v>
                </c:pt>
                <c:pt idx="25480">
                  <c:v>12.593999999999999</c:v>
                </c:pt>
                <c:pt idx="25481">
                  <c:v>12.593999999999999</c:v>
                </c:pt>
                <c:pt idx="25482">
                  <c:v>12.593999999999999</c:v>
                </c:pt>
                <c:pt idx="25483">
                  <c:v>12.593999999999999</c:v>
                </c:pt>
                <c:pt idx="25484">
                  <c:v>12.69</c:v>
                </c:pt>
                <c:pt idx="25485">
                  <c:v>12.69</c:v>
                </c:pt>
                <c:pt idx="25486">
                  <c:v>12.69</c:v>
                </c:pt>
                <c:pt idx="25487">
                  <c:v>12.787000000000001</c:v>
                </c:pt>
                <c:pt idx="25488">
                  <c:v>12.882999999999999</c:v>
                </c:pt>
                <c:pt idx="25489">
                  <c:v>12.98</c:v>
                </c:pt>
                <c:pt idx="25490">
                  <c:v>13.076000000000001</c:v>
                </c:pt>
                <c:pt idx="25491">
                  <c:v>13.076000000000001</c:v>
                </c:pt>
                <c:pt idx="25492">
                  <c:v>13.173</c:v>
                </c:pt>
                <c:pt idx="25493">
                  <c:v>13.173</c:v>
                </c:pt>
                <c:pt idx="25494">
                  <c:v>13.173</c:v>
                </c:pt>
                <c:pt idx="25495">
                  <c:v>13.269</c:v>
                </c:pt>
                <c:pt idx="25496">
                  <c:v>13.269</c:v>
                </c:pt>
                <c:pt idx="25497">
                  <c:v>13.269</c:v>
                </c:pt>
                <c:pt idx="25498">
                  <c:v>13.269</c:v>
                </c:pt>
                <c:pt idx="25499">
                  <c:v>13.365</c:v>
                </c:pt>
                <c:pt idx="25500">
                  <c:v>13.365</c:v>
                </c:pt>
                <c:pt idx="25501">
                  <c:v>13.365</c:v>
                </c:pt>
                <c:pt idx="25502">
                  <c:v>13.365</c:v>
                </c:pt>
                <c:pt idx="25503">
                  <c:v>13.269</c:v>
                </c:pt>
                <c:pt idx="25504">
                  <c:v>13.269</c:v>
                </c:pt>
                <c:pt idx="25505">
                  <c:v>13.269</c:v>
                </c:pt>
                <c:pt idx="25506">
                  <c:v>13.269</c:v>
                </c:pt>
                <c:pt idx="25507">
                  <c:v>13.269</c:v>
                </c:pt>
                <c:pt idx="25508">
                  <c:v>13.269</c:v>
                </c:pt>
                <c:pt idx="25509">
                  <c:v>13.269</c:v>
                </c:pt>
                <c:pt idx="25510">
                  <c:v>13.173</c:v>
                </c:pt>
                <c:pt idx="25511">
                  <c:v>13.173</c:v>
                </c:pt>
                <c:pt idx="25512">
                  <c:v>13.076000000000001</c:v>
                </c:pt>
                <c:pt idx="25513">
                  <c:v>13.173</c:v>
                </c:pt>
                <c:pt idx="25514">
                  <c:v>13.173</c:v>
                </c:pt>
                <c:pt idx="25515">
                  <c:v>13.076000000000001</c:v>
                </c:pt>
                <c:pt idx="25516">
                  <c:v>13.076000000000001</c:v>
                </c:pt>
                <c:pt idx="25517">
                  <c:v>13.076000000000001</c:v>
                </c:pt>
                <c:pt idx="25518">
                  <c:v>13.076000000000001</c:v>
                </c:pt>
                <c:pt idx="25519">
                  <c:v>12.98</c:v>
                </c:pt>
                <c:pt idx="25520">
                  <c:v>12.98</c:v>
                </c:pt>
                <c:pt idx="25521">
                  <c:v>12.98</c:v>
                </c:pt>
                <c:pt idx="25522">
                  <c:v>12.98</c:v>
                </c:pt>
                <c:pt idx="25523">
                  <c:v>12.98</c:v>
                </c:pt>
                <c:pt idx="25524">
                  <c:v>12.98</c:v>
                </c:pt>
                <c:pt idx="25525">
                  <c:v>12.98</c:v>
                </c:pt>
                <c:pt idx="25526">
                  <c:v>12.882999999999999</c:v>
                </c:pt>
                <c:pt idx="25527">
                  <c:v>12.882999999999999</c:v>
                </c:pt>
                <c:pt idx="25528">
                  <c:v>12.882999999999999</c:v>
                </c:pt>
                <c:pt idx="25529">
                  <c:v>12.787000000000001</c:v>
                </c:pt>
                <c:pt idx="25530">
                  <c:v>12.787000000000001</c:v>
                </c:pt>
                <c:pt idx="25531">
                  <c:v>12.69</c:v>
                </c:pt>
                <c:pt idx="25532">
                  <c:v>12.69</c:v>
                </c:pt>
                <c:pt idx="25533">
                  <c:v>12.69</c:v>
                </c:pt>
                <c:pt idx="25534">
                  <c:v>12.69</c:v>
                </c:pt>
                <c:pt idx="25535">
                  <c:v>12.69</c:v>
                </c:pt>
                <c:pt idx="25536">
                  <c:v>12.69</c:v>
                </c:pt>
                <c:pt idx="25537">
                  <c:v>12.69</c:v>
                </c:pt>
                <c:pt idx="25538">
                  <c:v>12.69</c:v>
                </c:pt>
                <c:pt idx="25539">
                  <c:v>12.69</c:v>
                </c:pt>
                <c:pt idx="25540">
                  <c:v>12.69</c:v>
                </c:pt>
                <c:pt idx="25541">
                  <c:v>12.593999999999999</c:v>
                </c:pt>
                <c:pt idx="25542">
                  <c:v>12.593999999999999</c:v>
                </c:pt>
                <c:pt idx="25543">
                  <c:v>12.69</c:v>
                </c:pt>
                <c:pt idx="25544">
                  <c:v>12.69</c:v>
                </c:pt>
                <c:pt idx="25545">
                  <c:v>12.69</c:v>
                </c:pt>
                <c:pt idx="25546">
                  <c:v>12.69</c:v>
                </c:pt>
                <c:pt idx="25547">
                  <c:v>12.69</c:v>
                </c:pt>
                <c:pt idx="25548">
                  <c:v>12.69</c:v>
                </c:pt>
                <c:pt idx="25549">
                  <c:v>12.69</c:v>
                </c:pt>
                <c:pt idx="25550">
                  <c:v>12.69</c:v>
                </c:pt>
                <c:pt idx="25551">
                  <c:v>12.69</c:v>
                </c:pt>
                <c:pt idx="25552">
                  <c:v>12.69</c:v>
                </c:pt>
                <c:pt idx="25553">
                  <c:v>12.69</c:v>
                </c:pt>
                <c:pt idx="25554">
                  <c:v>12.69</c:v>
                </c:pt>
                <c:pt idx="25555">
                  <c:v>12.69</c:v>
                </c:pt>
                <c:pt idx="25556">
                  <c:v>12.69</c:v>
                </c:pt>
                <c:pt idx="25557">
                  <c:v>12.69</c:v>
                </c:pt>
                <c:pt idx="25558">
                  <c:v>12.69</c:v>
                </c:pt>
                <c:pt idx="25559">
                  <c:v>12.593999999999999</c:v>
                </c:pt>
                <c:pt idx="25560">
                  <c:v>12.593999999999999</c:v>
                </c:pt>
                <c:pt idx="25561">
                  <c:v>12.593999999999999</c:v>
                </c:pt>
                <c:pt idx="25562">
                  <c:v>12.593999999999999</c:v>
                </c:pt>
                <c:pt idx="25563">
                  <c:v>12.497</c:v>
                </c:pt>
                <c:pt idx="25564">
                  <c:v>12.497</c:v>
                </c:pt>
                <c:pt idx="25565">
                  <c:v>12.497</c:v>
                </c:pt>
                <c:pt idx="25566">
                  <c:v>12.497</c:v>
                </c:pt>
                <c:pt idx="25567">
                  <c:v>12.497</c:v>
                </c:pt>
                <c:pt idx="25568">
                  <c:v>12.497</c:v>
                </c:pt>
                <c:pt idx="25569">
                  <c:v>12.497</c:v>
                </c:pt>
                <c:pt idx="25570">
                  <c:v>12.497</c:v>
                </c:pt>
                <c:pt idx="25571">
                  <c:v>12.497</c:v>
                </c:pt>
                <c:pt idx="25572">
                  <c:v>12.497</c:v>
                </c:pt>
                <c:pt idx="25573">
                  <c:v>12.497</c:v>
                </c:pt>
                <c:pt idx="25574">
                  <c:v>12.497</c:v>
                </c:pt>
                <c:pt idx="25575">
                  <c:v>12.593999999999999</c:v>
                </c:pt>
                <c:pt idx="25576">
                  <c:v>12.593999999999999</c:v>
                </c:pt>
                <c:pt idx="25577">
                  <c:v>12.593999999999999</c:v>
                </c:pt>
                <c:pt idx="25578">
                  <c:v>12.593999999999999</c:v>
                </c:pt>
                <c:pt idx="25579">
                  <c:v>12.593999999999999</c:v>
                </c:pt>
                <c:pt idx="25580">
                  <c:v>12.69</c:v>
                </c:pt>
                <c:pt idx="25581">
                  <c:v>12.69</c:v>
                </c:pt>
                <c:pt idx="25582">
                  <c:v>12.787000000000001</c:v>
                </c:pt>
                <c:pt idx="25583">
                  <c:v>12.882999999999999</c:v>
                </c:pt>
                <c:pt idx="25584">
                  <c:v>12.98</c:v>
                </c:pt>
                <c:pt idx="25585">
                  <c:v>13.076000000000001</c:v>
                </c:pt>
                <c:pt idx="25586">
                  <c:v>13.076000000000001</c:v>
                </c:pt>
                <c:pt idx="25587">
                  <c:v>13.173</c:v>
                </c:pt>
                <c:pt idx="25588">
                  <c:v>13.173</c:v>
                </c:pt>
                <c:pt idx="25589">
                  <c:v>13.269</c:v>
                </c:pt>
                <c:pt idx="25590">
                  <c:v>13.365</c:v>
                </c:pt>
                <c:pt idx="25591">
                  <c:v>13.365</c:v>
                </c:pt>
                <c:pt idx="25592">
                  <c:v>13.461</c:v>
                </c:pt>
                <c:pt idx="25593">
                  <c:v>13.461</c:v>
                </c:pt>
                <c:pt idx="25594">
                  <c:v>13.558</c:v>
                </c:pt>
                <c:pt idx="25595">
                  <c:v>13.558</c:v>
                </c:pt>
                <c:pt idx="25596">
                  <c:v>13.461</c:v>
                </c:pt>
                <c:pt idx="25597">
                  <c:v>13.461</c:v>
                </c:pt>
                <c:pt idx="25598">
                  <c:v>13.461</c:v>
                </c:pt>
                <c:pt idx="25599">
                  <c:v>13.558</c:v>
                </c:pt>
                <c:pt idx="25600">
                  <c:v>13.461</c:v>
                </c:pt>
                <c:pt idx="25601">
                  <c:v>13.461</c:v>
                </c:pt>
                <c:pt idx="25602">
                  <c:v>13.461</c:v>
                </c:pt>
                <c:pt idx="25603">
                  <c:v>13.461</c:v>
                </c:pt>
                <c:pt idx="25604">
                  <c:v>13.461</c:v>
                </c:pt>
                <c:pt idx="25605">
                  <c:v>13.461</c:v>
                </c:pt>
                <c:pt idx="25606">
                  <c:v>13.461</c:v>
                </c:pt>
                <c:pt idx="25607">
                  <c:v>13.365</c:v>
                </c:pt>
                <c:pt idx="25608">
                  <c:v>13.365</c:v>
                </c:pt>
                <c:pt idx="25609">
                  <c:v>13.365</c:v>
                </c:pt>
                <c:pt idx="25610">
                  <c:v>13.269</c:v>
                </c:pt>
                <c:pt idx="25611">
                  <c:v>13.269</c:v>
                </c:pt>
                <c:pt idx="25612">
                  <c:v>13.173</c:v>
                </c:pt>
                <c:pt idx="25613">
                  <c:v>13.076000000000001</c:v>
                </c:pt>
                <c:pt idx="25614">
                  <c:v>13.076000000000001</c:v>
                </c:pt>
                <c:pt idx="25615">
                  <c:v>13.076000000000001</c:v>
                </c:pt>
                <c:pt idx="25616">
                  <c:v>12.98</c:v>
                </c:pt>
                <c:pt idx="25617">
                  <c:v>12.98</c:v>
                </c:pt>
                <c:pt idx="25618">
                  <c:v>12.98</c:v>
                </c:pt>
                <c:pt idx="25619">
                  <c:v>12.98</c:v>
                </c:pt>
                <c:pt idx="25620">
                  <c:v>12.98</c:v>
                </c:pt>
                <c:pt idx="25621">
                  <c:v>12.882999999999999</c:v>
                </c:pt>
                <c:pt idx="25622">
                  <c:v>12.882999999999999</c:v>
                </c:pt>
                <c:pt idx="25623">
                  <c:v>12.882999999999999</c:v>
                </c:pt>
                <c:pt idx="25624">
                  <c:v>12.882999999999999</c:v>
                </c:pt>
                <c:pt idx="25625">
                  <c:v>12.882999999999999</c:v>
                </c:pt>
                <c:pt idx="25626">
                  <c:v>12.882999999999999</c:v>
                </c:pt>
                <c:pt idx="25627">
                  <c:v>12.882999999999999</c:v>
                </c:pt>
                <c:pt idx="25628">
                  <c:v>12.787000000000001</c:v>
                </c:pt>
                <c:pt idx="25629">
                  <c:v>12.787000000000001</c:v>
                </c:pt>
                <c:pt idx="25630">
                  <c:v>12.787000000000001</c:v>
                </c:pt>
                <c:pt idx="25631">
                  <c:v>12.787000000000001</c:v>
                </c:pt>
                <c:pt idx="25632">
                  <c:v>12.787000000000001</c:v>
                </c:pt>
                <c:pt idx="25633">
                  <c:v>12.787000000000001</c:v>
                </c:pt>
                <c:pt idx="25634">
                  <c:v>12.787000000000001</c:v>
                </c:pt>
                <c:pt idx="25635">
                  <c:v>12.787000000000001</c:v>
                </c:pt>
                <c:pt idx="25636">
                  <c:v>12.787000000000001</c:v>
                </c:pt>
                <c:pt idx="25637">
                  <c:v>12.787000000000001</c:v>
                </c:pt>
                <c:pt idx="25638">
                  <c:v>12.787000000000001</c:v>
                </c:pt>
                <c:pt idx="25639">
                  <c:v>12.787000000000001</c:v>
                </c:pt>
                <c:pt idx="25640">
                  <c:v>12.787000000000001</c:v>
                </c:pt>
                <c:pt idx="25641">
                  <c:v>12.787000000000001</c:v>
                </c:pt>
                <c:pt idx="25642">
                  <c:v>12.69</c:v>
                </c:pt>
                <c:pt idx="25643">
                  <c:v>12.69</c:v>
                </c:pt>
                <c:pt idx="25644">
                  <c:v>12.69</c:v>
                </c:pt>
                <c:pt idx="25645">
                  <c:v>12.69</c:v>
                </c:pt>
                <c:pt idx="25646">
                  <c:v>12.69</c:v>
                </c:pt>
                <c:pt idx="25647">
                  <c:v>12.69</c:v>
                </c:pt>
                <c:pt idx="25648">
                  <c:v>12.69</c:v>
                </c:pt>
                <c:pt idx="25649">
                  <c:v>12.69</c:v>
                </c:pt>
                <c:pt idx="25650">
                  <c:v>12.69</c:v>
                </c:pt>
                <c:pt idx="25651">
                  <c:v>12.69</c:v>
                </c:pt>
                <c:pt idx="25652">
                  <c:v>12.69</c:v>
                </c:pt>
                <c:pt idx="25653">
                  <c:v>12.69</c:v>
                </c:pt>
                <c:pt idx="25654">
                  <c:v>12.69</c:v>
                </c:pt>
                <c:pt idx="25655">
                  <c:v>12.69</c:v>
                </c:pt>
                <c:pt idx="25656">
                  <c:v>12.69</c:v>
                </c:pt>
                <c:pt idx="25657">
                  <c:v>12.593999999999999</c:v>
                </c:pt>
                <c:pt idx="25658">
                  <c:v>12.593999999999999</c:v>
                </c:pt>
                <c:pt idx="25659">
                  <c:v>12.593999999999999</c:v>
                </c:pt>
                <c:pt idx="25660">
                  <c:v>12.593999999999999</c:v>
                </c:pt>
                <c:pt idx="25661">
                  <c:v>12.593999999999999</c:v>
                </c:pt>
                <c:pt idx="25662">
                  <c:v>12.593999999999999</c:v>
                </c:pt>
                <c:pt idx="25663">
                  <c:v>12.593999999999999</c:v>
                </c:pt>
                <c:pt idx="25664">
                  <c:v>12.593999999999999</c:v>
                </c:pt>
                <c:pt idx="25665">
                  <c:v>12.593999999999999</c:v>
                </c:pt>
                <c:pt idx="25666">
                  <c:v>12.593999999999999</c:v>
                </c:pt>
                <c:pt idx="25667">
                  <c:v>12.593999999999999</c:v>
                </c:pt>
                <c:pt idx="25668">
                  <c:v>12.593999999999999</c:v>
                </c:pt>
                <c:pt idx="25669">
                  <c:v>12.593999999999999</c:v>
                </c:pt>
                <c:pt idx="25670">
                  <c:v>12.593999999999999</c:v>
                </c:pt>
                <c:pt idx="25671">
                  <c:v>12.593999999999999</c:v>
                </c:pt>
                <c:pt idx="25672">
                  <c:v>12.593999999999999</c:v>
                </c:pt>
                <c:pt idx="25673">
                  <c:v>12.593999999999999</c:v>
                </c:pt>
                <c:pt idx="25674">
                  <c:v>12.593999999999999</c:v>
                </c:pt>
                <c:pt idx="25675">
                  <c:v>12.593999999999999</c:v>
                </c:pt>
                <c:pt idx="25676">
                  <c:v>12.69</c:v>
                </c:pt>
                <c:pt idx="25677">
                  <c:v>12.69</c:v>
                </c:pt>
                <c:pt idx="25678">
                  <c:v>12.787000000000001</c:v>
                </c:pt>
                <c:pt idx="25679">
                  <c:v>12.882999999999999</c:v>
                </c:pt>
                <c:pt idx="25680">
                  <c:v>12.98</c:v>
                </c:pt>
                <c:pt idx="25681">
                  <c:v>12.98</c:v>
                </c:pt>
                <c:pt idx="25682">
                  <c:v>13.076000000000001</c:v>
                </c:pt>
                <c:pt idx="25683">
                  <c:v>13.076000000000001</c:v>
                </c:pt>
                <c:pt idx="25684">
                  <c:v>13.173</c:v>
                </c:pt>
                <c:pt idx="25685">
                  <c:v>13.173</c:v>
                </c:pt>
                <c:pt idx="25686">
                  <c:v>13.269</c:v>
                </c:pt>
                <c:pt idx="25687">
                  <c:v>13.269</c:v>
                </c:pt>
                <c:pt idx="25688">
                  <c:v>13.365</c:v>
                </c:pt>
                <c:pt idx="25689">
                  <c:v>13.365</c:v>
                </c:pt>
                <c:pt idx="25690">
                  <c:v>13.365</c:v>
                </c:pt>
                <c:pt idx="25691">
                  <c:v>13.461</c:v>
                </c:pt>
                <c:pt idx="25692">
                  <c:v>13.461</c:v>
                </c:pt>
                <c:pt idx="25693">
                  <c:v>13.461</c:v>
                </c:pt>
                <c:pt idx="25694">
                  <c:v>13.461</c:v>
                </c:pt>
                <c:pt idx="25695">
                  <c:v>13.461</c:v>
                </c:pt>
                <c:pt idx="25696">
                  <c:v>13.558</c:v>
                </c:pt>
                <c:pt idx="25697">
                  <c:v>13.461</c:v>
                </c:pt>
                <c:pt idx="25698">
                  <c:v>13.461</c:v>
                </c:pt>
                <c:pt idx="25699">
                  <c:v>13.461</c:v>
                </c:pt>
                <c:pt idx="25700">
                  <c:v>13.461</c:v>
                </c:pt>
                <c:pt idx="25701">
                  <c:v>13.461</c:v>
                </c:pt>
                <c:pt idx="25702">
                  <c:v>13.461</c:v>
                </c:pt>
                <c:pt idx="25703">
                  <c:v>13.461</c:v>
                </c:pt>
                <c:pt idx="25704">
                  <c:v>13.365</c:v>
                </c:pt>
                <c:pt idx="25705">
                  <c:v>13.365</c:v>
                </c:pt>
                <c:pt idx="25706">
                  <c:v>13.365</c:v>
                </c:pt>
                <c:pt idx="25707">
                  <c:v>13.269</c:v>
                </c:pt>
                <c:pt idx="25708">
                  <c:v>13.269</c:v>
                </c:pt>
                <c:pt idx="25709">
                  <c:v>13.269</c:v>
                </c:pt>
                <c:pt idx="25710">
                  <c:v>13.173</c:v>
                </c:pt>
                <c:pt idx="25711">
                  <c:v>13.173</c:v>
                </c:pt>
                <c:pt idx="25712">
                  <c:v>13.076000000000001</c:v>
                </c:pt>
                <c:pt idx="25713">
                  <c:v>13.076000000000001</c:v>
                </c:pt>
                <c:pt idx="25714">
                  <c:v>13.076000000000001</c:v>
                </c:pt>
                <c:pt idx="25715">
                  <c:v>13.076000000000001</c:v>
                </c:pt>
                <c:pt idx="25716">
                  <c:v>13.076000000000001</c:v>
                </c:pt>
                <c:pt idx="25717">
                  <c:v>12.98</c:v>
                </c:pt>
                <c:pt idx="25718">
                  <c:v>12.98</c:v>
                </c:pt>
                <c:pt idx="25719">
                  <c:v>12.98</c:v>
                </c:pt>
                <c:pt idx="25720">
                  <c:v>12.98</c:v>
                </c:pt>
                <c:pt idx="25721">
                  <c:v>12.98</c:v>
                </c:pt>
                <c:pt idx="25722">
                  <c:v>12.98</c:v>
                </c:pt>
                <c:pt idx="25723">
                  <c:v>12.98</c:v>
                </c:pt>
                <c:pt idx="25724">
                  <c:v>12.98</c:v>
                </c:pt>
                <c:pt idx="25725">
                  <c:v>12.98</c:v>
                </c:pt>
                <c:pt idx="25726">
                  <c:v>12.882999999999999</c:v>
                </c:pt>
                <c:pt idx="25727">
                  <c:v>12.882999999999999</c:v>
                </c:pt>
                <c:pt idx="25728">
                  <c:v>12.882999999999999</c:v>
                </c:pt>
                <c:pt idx="25729">
                  <c:v>12.882999999999999</c:v>
                </c:pt>
                <c:pt idx="25730">
                  <c:v>12.882999999999999</c:v>
                </c:pt>
                <c:pt idx="25731">
                  <c:v>12.882999999999999</c:v>
                </c:pt>
                <c:pt idx="25732">
                  <c:v>12.882999999999999</c:v>
                </c:pt>
                <c:pt idx="25733">
                  <c:v>12.882999999999999</c:v>
                </c:pt>
                <c:pt idx="25734">
                  <c:v>12.882999999999999</c:v>
                </c:pt>
                <c:pt idx="25735">
                  <c:v>12.882999999999999</c:v>
                </c:pt>
                <c:pt idx="25736">
                  <c:v>12.787000000000001</c:v>
                </c:pt>
                <c:pt idx="25737">
                  <c:v>12.787000000000001</c:v>
                </c:pt>
                <c:pt idx="25738">
                  <c:v>12.787000000000001</c:v>
                </c:pt>
                <c:pt idx="25739">
                  <c:v>12.787000000000001</c:v>
                </c:pt>
                <c:pt idx="25740">
                  <c:v>12.787000000000001</c:v>
                </c:pt>
                <c:pt idx="25741">
                  <c:v>12.787000000000001</c:v>
                </c:pt>
                <c:pt idx="25742">
                  <c:v>12.787000000000001</c:v>
                </c:pt>
                <c:pt idx="25743">
                  <c:v>12.787000000000001</c:v>
                </c:pt>
                <c:pt idx="25744">
                  <c:v>12.69</c:v>
                </c:pt>
                <c:pt idx="25745">
                  <c:v>12.69</c:v>
                </c:pt>
                <c:pt idx="25746">
                  <c:v>12.69</c:v>
                </c:pt>
                <c:pt idx="25747">
                  <c:v>12.69</c:v>
                </c:pt>
                <c:pt idx="25748">
                  <c:v>12.69</c:v>
                </c:pt>
                <c:pt idx="25749">
                  <c:v>12.69</c:v>
                </c:pt>
                <c:pt idx="25750">
                  <c:v>12.69</c:v>
                </c:pt>
                <c:pt idx="25751">
                  <c:v>12.69</c:v>
                </c:pt>
                <c:pt idx="25752">
                  <c:v>12.69</c:v>
                </c:pt>
                <c:pt idx="25753">
                  <c:v>12.69</c:v>
                </c:pt>
                <c:pt idx="25754">
                  <c:v>12.69</c:v>
                </c:pt>
                <c:pt idx="25755">
                  <c:v>12.69</c:v>
                </c:pt>
                <c:pt idx="25756">
                  <c:v>12.69</c:v>
                </c:pt>
                <c:pt idx="25757">
                  <c:v>12.69</c:v>
                </c:pt>
                <c:pt idx="25758">
                  <c:v>12.593999999999999</c:v>
                </c:pt>
                <c:pt idx="25759">
                  <c:v>12.69</c:v>
                </c:pt>
                <c:pt idx="25760">
                  <c:v>12.69</c:v>
                </c:pt>
                <c:pt idx="25761">
                  <c:v>12.593999999999999</c:v>
                </c:pt>
                <c:pt idx="25762">
                  <c:v>12.593999999999999</c:v>
                </c:pt>
                <c:pt idx="25763">
                  <c:v>12.593999999999999</c:v>
                </c:pt>
                <c:pt idx="25764">
                  <c:v>12.593999999999999</c:v>
                </c:pt>
                <c:pt idx="25765">
                  <c:v>12.593999999999999</c:v>
                </c:pt>
                <c:pt idx="25766">
                  <c:v>12.593999999999999</c:v>
                </c:pt>
                <c:pt idx="25767">
                  <c:v>12.593999999999999</c:v>
                </c:pt>
                <c:pt idx="25768">
                  <c:v>12.593999999999999</c:v>
                </c:pt>
                <c:pt idx="25769">
                  <c:v>12.593999999999999</c:v>
                </c:pt>
                <c:pt idx="25770">
                  <c:v>12.69</c:v>
                </c:pt>
                <c:pt idx="25771">
                  <c:v>12.69</c:v>
                </c:pt>
                <c:pt idx="25772">
                  <c:v>12.69</c:v>
                </c:pt>
                <c:pt idx="25773">
                  <c:v>12.69</c:v>
                </c:pt>
                <c:pt idx="25774">
                  <c:v>12.787000000000001</c:v>
                </c:pt>
                <c:pt idx="25775">
                  <c:v>12.882999999999999</c:v>
                </c:pt>
                <c:pt idx="25776">
                  <c:v>12.98</c:v>
                </c:pt>
                <c:pt idx="25777">
                  <c:v>12.98</c:v>
                </c:pt>
                <c:pt idx="25778">
                  <c:v>13.076000000000001</c:v>
                </c:pt>
                <c:pt idx="25779">
                  <c:v>13.173</c:v>
                </c:pt>
                <c:pt idx="25780">
                  <c:v>13.173</c:v>
                </c:pt>
                <c:pt idx="25781">
                  <c:v>13.269</c:v>
                </c:pt>
                <c:pt idx="25782">
                  <c:v>13.269</c:v>
                </c:pt>
                <c:pt idx="25783">
                  <c:v>13.269</c:v>
                </c:pt>
                <c:pt idx="25784">
                  <c:v>13.365</c:v>
                </c:pt>
                <c:pt idx="25785">
                  <c:v>13.365</c:v>
                </c:pt>
                <c:pt idx="25786">
                  <c:v>13.461</c:v>
                </c:pt>
                <c:pt idx="25787">
                  <c:v>13.461</c:v>
                </c:pt>
                <c:pt idx="25788">
                  <c:v>13.461</c:v>
                </c:pt>
                <c:pt idx="25789">
                  <c:v>13.461</c:v>
                </c:pt>
                <c:pt idx="25790">
                  <c:v>13.461</c:v>
                </c:pt>
                <c:pt idx="25791">
                  <c:v>13.461</c:v>
                </c:pt>
                <c:pt idx="25792">
                  <c:v>13.461</c:v>
                </c:pt>
                <c:pt idx="25793">
                  <c:v>13.558</c:v>
                </c:pt>
                <c:pt idx="25794">
                  <c:v>13.558</c:v>
                </c:pt>
                <c:pt idx="25795">
                  <c:v>13.558</c:v>
                </c:pt>
                <c:pt idx="25796">
                  <c:v>13.461</c:v>
                </c:pt>
                <c:pt idx="25797">
                  <c:v>13.461</c:v>
                </c:pt>
                <c:pt idx="25798">
                  <c:v>13.461</c:v>
                </c:pt>
                <c:pt idx="25799">
                  <c:v>13.461</c:v>
                </c:pt>
                <c:pt idx="25800">
                  <c:v>13.365</c:v>
                </c:pt>
                <c:pt idx="25801">
                  <c:v>13.365</c:v>
                </c:pt>
                <c:pt idx="25802">
                  <c:v>13.365</c:v>
                </c:pt>
                <c:pt idx="25803">
                  <c:v>13.269</c:v>
                </c:pt>
                <c:pt idx="25804">
                  <c:v>13.269</c:v>
                </c:pt>
                <c:pt idx="25805">
                  <c:v>13.269</c:v>
                </c:pt>
                <c:pt idx="25806">
                  <c:v>13.173</c:v>
                </c:pt>
                <c:pt idx="25807">
                  <c:v>13.173</c:v>
                </c:pt>
                <c:pt idx="25808">
                  <c:v>13.173</c:v>
                </c:pt>
                <c:pt idx="25809">
                  <c:v>13.076000000000001</c:v>
                </c:pt>
                <c:pt idx="25810">
                  <c:v>13.076000000000001</c:v>
                </c:pt>
                <c:pt idx="25811">
                  <c:v>13.076000000000001</c:v>
                </c:pt>
                <c:pt idx="25812">
                  <c:v>13.076000000000001</c:v>
                </c:pt>
                <c:pt idx="25813">
                  <c:v>13.076000000000001</c:v>
                </c:pt>
                <c:pt idx="25814">
                  <c:v>13.076000000000001</c:v>
                </c:pt>
                <c:pt idx="25815">
                  <c:v>12.98</c:v>
                </c:pt>
                <c:pt idx="25816">
                  <c:v>12.98</c:v>
                </c:pt>
                <c:pt idx="25817">
                  <c:v>12.98</c:v>
                </c:pt>
                <c:pt idx="25818">
                  <c:v>12.98</c:v>
                </c:pt>
                <c:pt idx="25819">
                  <c:v>12.98</c:v>
                </c:pt>
                <c:pt idx="25820">
                  <c:v>12.98</c:v>
                </c:pt>
                <c:pt idx="25821">
                  <c:v>12.98</c:v>
                </c:pt>
                <c:pt idx="25822">
                  <c:v>12.98</c:v>
                </c:pt>
                <c:pt idx="25823">
                  <c:v>12.98</c:v>
                </c:pt>
                <c:pt idx="25824">
                  <c:v>12.882999999999999</c:v>
                </c:pt>
                <c:pt idx="25825">
                  <c:v>12.882999999999999</c:v>
                </c:pt>
                <c:pt idx="25826">
                  <c:v>12.882999999999999</c:v>
                </c:pt>
                <c:pt idx="25827">
                  <c:v>12.882999999999999</c:v>
                </c:pt>
                <c:pt idx="25828">
                  <c:v>12.882999999999999</c:v>
                </c:pt>
                <c:pt idx="25829">
                  <c:v>12.882999999999999</c:v>
                </c:pt>
                <c:pt idx="25830">
                  <c:v>12.882999999999999</c:v>
                </c:pt>
                <c:pt idx="25831">
                  <c:v>12.882999999999999</c:v>
                </c:pt>
                <c:pt idx="25832">
                  <c:v>12.882999999999999</c:v>
                </c:pt>
                <c:pt idx="25833">
                  <c:v>12.882999999999999</c:v>
                </c:pt>
                <c:pt idx="25834">
                  <c:v>12.882999999999999</c:v>
                </c:pt>
                <c:pt idx="25835">
                  <c:v>12.882999999999999</c:v>
                </c:pt>
                <c:pt idx="25836">
                  <c:v>12.787000000000001</c:v>
                </c:pt>
                <c:pt idx="25837">
                  <c:v>12.787000000000001</c:v>
                </c:pt>
                <c:pt idx="25838">
                  <c:v>12.787000000000001</c:v>
                </c:pt>
                <c:pt idx="25839">
                  <c:v>12.787000000000001</c:v>
                </c:pt>
                <c:pt idx="25840">
                  <c:v>12.787000000000001</c:v>
                </c:pt>
                <c:pt idx="25841">
                  <c:v>12.787000000000001</c:v>
                </c:pt>
                <c:pt idx="25842">
                  <c:v>12.787000000000001</c:v>
                </c:pt>
                <c:pt idx="25843">
                  <c:v>12.787000000000001</c:v>
                </c:pt>
                <c:pt idx="25844">
                  <c:v>12.787000000000001</c:v>
                </c:pt>
                <c:pt idx="25845">
                  <c:v>12.787000000000001</c:v>
                </c:pt>
                <c:pt idx="25846">
                  <c:v>12.787000000000001</c:v>
                </c:pt>
                <c:pt idx="25847">
                  <c:v>12.787000000000001</c:v>
                </c:pt>
                <c:pt idx="25848">
                  <c:v>12.787000000000001</c:v>
                </c:pt>
                <c:pt idx="25849">
                  <c:v>12.787000000000001</c:v>
                </c:pt>
                <c:pt idx="25850">
                  <c:v>12.787000000000001</c:v>
                </c:pt>
                <c:pt idx="25851">
                  <c:v>12.787000000000001</c:v>
                </c:pt>
                <c:pt idx="25852">
                  <c:v>12.69</c:v>
                </c:pt>
                <c:pt idx="25853">
                  <c:v>12.69</c:v>
                </c:pt>
                <c:pt idx="25854">
                  <c:v>12.69</c:v>
                </c:pt>
                <c:pt idx="25855">
                  <c:v>12.69</c:v>
                </c:pt>
                <c:pt idx="25856">
                  <c:v>12.69</c:v>
                </c:pt>
                <c:pt idx="25857">
                  <c:v>12.69</c:v>
                </c:pt>
                <c:pt idx="25858">
                  <c:v>12.69</c:v>
                </c:pt>
                <c:pt idx="25859">
                  <c:v>12.69</c:v>
                </c:pt>
                <c:pt idx="25860">
                  <c:v>12.69</c:v>
                </c:pt>
                <c:pt idx="25861">
                  <c:v>12.69</c:v>
                </c:pt>
                <c:pt idx="25862">
                  <c:v>12.69</c:v>
                </c:pt>
                <c:pt idx="25863">
                  <c:v>12.69</c:v>
                </c:pt>
                <c:pt idx="25864">
                  <c:v>12.69</c:v>
                </c:pt>
                <c:pt idx="25865">
                  <c:v>12.69</c:v>
                </c:pt>
                <c:pt idx="25866">
                  <c:v>12.69</c:v>
                </c:pt>
                <c:pt idx="25867">
                  <c:v>12.787000000000001</c:v>
                </c:pt>
                <c:pt idx="25868">
                  <c:v>12.787000000000001</c:v>
                </c:pt>
                <c:pt idx="25869">
                  <c:v>12.882999999999999</c:v>
                </c:pt>
                <c:pt idx="25870">
                  <c:v>12.882999999999999</c:v>
                </c:pt>
                <c:pt idx="25871">
                  <c:v>12.98</c:v>
                </c:pt>
                <c:pt idx="25872">
                  <c:v>13.076000000000001</c:v>
                </c:pt>
                <c:pt idx="25873">
                  <c:v>13.173</c:v>
                </c:pt>
                <c:pt idx="25874">
                  <c:v>13.269</c:v>
                </c:pt>
                <c:pt idx="25875">
                  <c:v>13.269</c:v>
                </c:pt>
                <c:pt idx="25876">
                  <c:v>13.269</c:v>
                </c:pt>
                <c:pt idx="25877">
                  <c:v>13.269</c:v>
                </c:pt>
                <c:pt idx="25878">
                  <c:v>13.365</c:v>
                </c:pt>
                <c:pt idx="25879">
                  <c:v>13.365</c:v>
                </c:pt>
                <c:pt idx="25880">
                  <c:v>13.365</c:v>
                </c:pt>
                <c:pt idx="25881">
                  <c:v>13.461</c:v>
                </c:pt>
                <c:pt idx="25882">
                  <c:v>13.558</c:v>
                </c:pt>
                <c:pt idx="25883">
                  <c:v>13.654</c:v>
                </c:pt>
                <c:pt idx="25884">
                  <c:v>13.654</c:v>
                </c:pt>
                <c:pt idx="25885">
                  <c:v>13.654</c:v>
                </c:pt>
                <c:pt idx="25886">
                  <c:v>13.654</c:v>
                </c:pt>
                <c:pt idx="25887">
                  <c:v>13.654</c:v>
                </c:pt>
                <c:pt idx="25888">
                  <c:v>13.558</c:v>
                </c:pt>
                <c:pt idx="25889">
                  <c:v>13.558</c:v>
                </c:pt>
                <c:pt idx="25890">
                  <c:v>13.558</c:v>
                </c:pt>
                <c:pt idx="25891">
                  <c:v>13.558</c:v>
                </c:pt>
                <c:pt idx="25892">
                  <c:v>13.558</c:v>
                </c:pt>
                <c:pt idx="25893">
                  <c:v>13.558</c:v>
                </c:pt>
                <c:pt idx="25894">
                  <c:v>13.461</c:v>
                </c:pt>
                <c:pt idx="25895">
                  <c:v>13.461</c:v>
                </c:pt>
                <c:pt idx="25896">
                  <c:v>13.461</c:v>
                </c:pt>
                <c:pt idx="25897">
                  <c:v>13.461</c:v>
                </c:pt>
                <c:pt idx="25898">
                  <c:v>13.461</c:v>
                </c:pt>
                <c:pt idx="25899">
                  <c:v>13.365</c:v>
                </c:pt>
                <c:pt idx="25900">
                  <c:v>13.365</c:v>
                </c:pt>
                <c:pt idx="25901">
                  <c:v>13.269</c:v>
                </c:pt>
                <c:pt idx="25902">
                  <c:v>13.269</c:v>
                </c:pt>
                <c:pt idx="25903">
                  <c:v>13.269</c:v>
                </c:pt>
                <c:pt idx="25904">
                  <c:v>13.269</c:v>
                </c:pt>
                <c:pt idx="25905">
                  <c:v>13.173</c:v>
                </c:pt>
                <c:pt idx="25906">
                  <c:v>13.173</c:v>
                </c:pt>
                <c:pt idx="25907">
                  <c:v>13.173</c:v>
                </c:pt>
                <c:pt idx="25908">
                  <c:v>13.173</c:v>
                </c:pt>
                <c:pt idx="25909">
                  <c:v>13.076000000000001</c:v>
                </c:pt>
                <c:pt idx="25910">
                  <c:v>13.076000000000001</c:v>
                </c:pt>
                <c:pt idx="25911">
                  <c:v>13.076000000000001</c:v>
                </c:pt>
                <c:pt idx="25912">
                  <c:v>13.076000000000001</c:v>
                </c:pt>
                <c:pt idx="25913">
                  <c:v>13.076000000000001</c:v>
                </c:pt>
                <c:pt idx="25914">
                  <c:v>13.076000000000001</c:v>
                </c:pt>
                <c:pt idx="25915">
                  <c:v>13.076000000000001</c:v>
                </c:pt>
                <c:pt idx="25916">
                  <c:v>13.076000000000001</c:v>
                </c:pt>
                <c:pt idx="25917">
                  <c:v>13.076000000000001</c:v>
                </c:pt>
                <c:pt idx="25918">
                  <c:v>12.98</c:v>
                </c:pt>
                <c:pt idx="25919">
                  <c:v>12.98</c:v>
                </c:pt>
                <c:pt idx="25920">
                  <c:v>12.98</c:v>
                </c:pt>
                <c:pt idx="25921">
                  <c:v>12.98</c:v>
                </c:pt>
                <c:pt idx="25922">
                  <c:v>12.98</c:v>
                </c:pt>
                <c:pt idx="25923">
                  <c:v>12.98</c:v>
                </c:pt>
                <c:pt idx="25924">
                  <c:v>12.98</c:v>
                </c:pt>
                <c:pt idx="25925">
                  <c:v>12.98</c:v>
                </c:pt>
                <c:pt idx="25926">
                  <c:v>12.98</c:v>
                </c:pt>
                <c:pt idx="25927">
                  <c:v>12.882999999999999</c:v>
                </c:pt>
                <c:pt idx="25928">
                  <c:v>12.882999999999999</c:v>
                </c:pt>
                <c:pt idx="25929">
                  <c:v>12.882999999999999</c:v>
                </c:pt>
                <c:pt idx="25930">
                  <c:v>12.882999999999999</c:v>
                </c:pt>
                <c:pt idx="25931">
                  <c:v>12.882999999999999</c:v>
                </c:pt>
                <c:pt idx="25932">
                  <c:v>12.882999999999999</c:v>
                </c:pt>
                <c:pt idx="25933">
                  <c:v>12.882999999999999</c:v>
                </c:pt>
                <c:pt idx="25934">
                  <c:v>12.882999999999999</c:v>
                </c:pt>
                <c:pt idx="25935">
                  <c:v>12.882999999999999</c:v>
                </c:pt>
                <c:pt idx="25936">
                  <c:v>12.882999999999999</c:v>
                </c:pt>
                <c:pt idx="25937">
                  <c:v>12.882999999999999</c:v>
                </c:pt>
                <c:pt idx="25938">
                  <c:v>12.882999999999999</c:v>
                </c:pt>
                <c:pt idx="25939">
                  <c:v>12.882999999999999</c:v>
                </c:pt>
                <c:pt idx="25940">
                  <c:v>12.882999999999999</c:v>
                </c:pt>
                <c:pt idx="25941">
                  <c:v>12.787000000000001</c:v>
                </c:pt>
                <c:pt idx="25942">
                  <c:v>12.882999999999999</c:v>
                </c:pt>
                <c:pt idx="25943">
                  <c:v>12.787000000000001</c:v>
                </c:pt>
                <c:pt idx="25944">
                  <c:v>12.787000000000001</c:v>
                </c:pt>
                <c:pt idx="25945">
                  <c:v>12.787000000000001</c:v>
                </c:pt>
                <c:pt idx="25946">
                  <c:v>12.787000000000001</c:v>
                </c:pt>
                <c:pt idx="25947">
                  <c:v>12.787000000000001</c:v>
                </c:pt>
                <c:pt idx="25948">
                  <c:v>12.787000000000001</c:v>
                </c:pt>
                <c:pt idx="25949">
                  <c:v>12.787000000000001</c:v>
                </c:pt>
                <c:pt idx="25950">
                  <c:v>12.787000000000001</c:v>
                </c:pt>
                <c:pt idx="25951">
                  <c:v>12.787000000000001</c:v>
                </c:pt>
                <c:pt idx="25952">
                  <c:v>12.787000000000001</c:v>
                </c:pt>
                <c:pt idx="25953">
                  <c:v>12.787000000000001</c:v>
                </c:pt>
                <c:pt idx="25954">
                  <c:v>12.69</c:v>
                </c:pt>
                <c:pt idx="25955">
                  <c:v>12.787000000000001</c:v>
                </c:pt>
                <c:pt idx="25956">
                  <c:v>12.787000000000001</c:v>
                </c:pt>
                <c:pt idx="25957">
                  <c:v>12.69</c:v>
                </c:pt>
                <c:pt idx="25958">
                  <c:v>12.787000000000001</c:v>
                </c:pt>
                <c:pt idx="25959">
                  <c:v>12.787000000000001</c:v>
                </c:pt>
                <c:pt idx="25960">
                  <c:v>12.787000000000001</c:v>
                </c:pt>
                <c:pt idx="25961">
                  <c:v>12.787000000000001</c:v>
                </c:pt>
                <c:pt idx="25962">
                  <c:v>12.787000000000001</c:v>
                </c:pt>
                <c:pt idx="25963">
                  <c:v>12.787000000000001</c:v>
                </c:pt>
                <c:pt idx="25964">
                  <c:v>12.882999999999999</c:v>
                </c:pt>
                <c:pt idx="25965">
                  <c:v>12.882999999999999</c:v>
                </c:pt>
                <c:pt idx="25966">
                  <c:v>12.882999999999999</c:v>
                </c:pt>
                <c:pt idx="25967">
                  <c:v>12.98</c:v>
                </c:pt>
                <c:pt idx="25968">
                  <c:v>13.076000000000001</c:v>
                </c:pt>
                <c:pt idx="25969">
                  <c:v>13.076000000000001</c:v>
                </c:pt>
                <c:pt idx="25970">
                  <c:v>13.173</c:v>
                </c:pt>
                <c:pt idx="25971">
                  <c:v>13.173</c:v>
                </c:pt>
                <c:pt idx="25972">
                  <c:v>13.173</c:v>
                </c:pt>
                <c:pt idx="25973">
                  <c:v>13.269</c:v>
                </c:pt>
                <c:pt idx="25974">
                  <c:v>13.269</c:v>
                </c:pt>
                <c:pt idx="25975">
                  <c:v>13.269</c:v>
                </c:pt>
                <c:pt idx="25976">
                  <c:v>13.365</c:v>
                </c:pt>
                <c:pt idx="25977">
                  <c:v>13.365</c:v>
                </c:pt>
                <c:pt idx="25978">
                  <c:v>13.461</c:v>
                </c:pt>
                <c:pt idx="25979">
                  <c:v>13.461</c:v>
                </c:pt>
                <c:pt idx="25980">
                  <c:v>13.461</c:v>
                </c:pt>
                <c:pt idx="25981">
                  <c:v>13.461</c:v>
                </c:pt>
                <c:pt idx="25982">
                  <c:v>13.461</c:v>
                </c:pt>
                <c:pt idx="25983">
                  <c:v>13.461</c:v>
                </c:pt>
                <c:pt idx="25984">
                  <c:v>13.558</c:v>
                </c:pt>
                <c:pt idx="25985">
                  <c:v>13.461</c:v>
                </c:pt>
                <c:pt idx="25986">
                  <c:v>13.461</c:v>
                </c:pt>
                <c:pt idx="25987">
                  <c:v>13.461</c:v>
                </c:pt>
                <c:pt idx="25988">
                  <c:v>13.461</c:v>
                </c:pt>
                <c:pt idx="25989">
                  <c:v>13.558</c:v>
                </c:pt>
                <c:pt idx="25990">
                  <c:v>13.558</c:v>
                </c:pt>
                <c:pt idx="25991">
                  <c:v>13.461</c:v>
                </c:pt>
                <c:pt idx="25992">
                  <c:v>13.461</c:v>
                </c:pt>
                <c:pt idx="25993">
                  <c:v>13.461</c:v>
                </c:pt>
                <c:pt idx="25994">
                  <c:v>13.365</c:v>
                </c:pt>
                <c:pt idx="25995">
                  <c:v>13.365</c:v>
                </c:pt>
                <c:pt idx="25996">
                  <c:v>13.269</c:v>
                </c:pt>
                <c:pt idx="25997">
                  <c:v>13.269</c:v>
                </c:pt>
                <c:pt idx="25998">
                  <c:v>13.269</c:v>
                </c:pt>
                <c:pt idx="25999">
                  <c:v>13.173</c:v>
                </c:pt>
                <c:pt idx="26000">
                  <c:v>13.173</c:v>
                </c:pt>
                <c:pt idx="26001">
                  <c:v>13.173</c:v>
                </c:pt>
                <c:pt idx="26002">
                  <c:v>13.076000000000001</c:v>
                </c:pt>
                <c:pt idx="26003">
                  <c:v>13.076000000000001</c:v>
                </c:pt>
                <c:pt idx="26004">
                  <c:v>13.076000000000001</c:v>
                </c:pt>
                <c:pt idx="26005">
                  <c:v>13.076000000000001</c:v>
                </c:pt>
                <c:pt idx="26006">
                  <c:v>13.076000000000001</c:v>
                </c:pt>
                <c:pt idx="26007">
                  <c:v>13.076000000000001</c:v>
                </c:pt>
                <c:pt idx="26008">
                  <c:v>13.076000000000001</c:v>
                </c:pt>
                <c:pt idx="26009">
                  <c:v>13.076000000000001</c:v>
                </c:pt>
                <c:pt idx="26010">
                  <c:v>13.076000000000001</c:v>
                </c:pt>
                <c:pt idx="26011">
                  <c:v>13.076000000000001</c:v>
                </c:pt>
                <c:pt idx="26012">
                  <c:v>12.98</c:v>
                </c:pt>
                <c:pt idx="26013">
                  <c:v>12.98</c:v>
                </c:pt>
                <c:pt idx="26014">
                  <c:v>12.98</c:v>
                </c:pt>
                <c:pt idx="26015">
                  <c:v>12.98</c:v>
                </c:pt>
                <c:pt idx="26016">
                  <c:v>12.98</c:v>
                </c:pt>
                <c:pt idx="26017">
                  <c:v>12.98</c:v>
                </c:pt>
                <c:pt idx="26018">
                  <c:v>12.98</c:v>
                </c:pt>
                <c:pt idx="26019">
                  <c:v>12.98</c:v>
                </c:pt>
                <c:pt idx="26020">
                  <c:v>12.98</c:v>
                </c:pt>
                <c:pt idx="26021">
                  <c:v>12.98</c:v>
                </c:pt>
                <c:pt idx="26022">
                  <c:v>12.98</c:v>
                </c:pt>
                <c:pt idx="26023">
                  <c:v>12.882999999999999</c:v>
                </c:pt>
                <c:pt idx="26024">
                  <c:v>12.882999999999999</c:v>
                </c:pt>
                <c:pt idx="26025">
                  <c:v>12.882999999999999</c:v>
                </c:pt>
                <c:pt idx="26026">
                  <c:v>12.882999999999999</c:v>
                </c:pt>
                <c:pt idx="26027">
                  <c:v>12.882999999999999</c:v>
                </c:pt>
                <c:pt idx="26028">
                  <c:v>12.882999999999999</c:v>
                </c:pt>
                <c:pt idx="26029">
                  <c:v>12.882999999999999</c:v>
                </c:pt>
                <c:pt idx="26030">
                  <c:v>12.882999999999999</c:v>
                </c:pt>
                <c:pt idx="26031">
                  <c:v>12.882999999999999</c:v>
                </c:pt>
                <c:pt idx="26032">
                  <c:v>12.882999999999999</c:v>
                </c:pt>
                <c:pt idx="26033">
                  <c:v>12.882999999999999</c:v>
                </c:pt>
                <c:pt idx="26034">
                  <c:v>12.882999999999999</c:v>
                </c:pt>
                <c:pt idx="26035">
                  <c:v>12.882999999999999</c:v>
                </c:pt>
                <c:pt idx="26036">
                  <c:v>12.882999999999999</c:v>
                </c:pt>
                <c:pt idx="26037">
                  <c:v>12.787000000000001</c:v>
                </c:pt>
                <c:pt idx="26038">
                  <c:v>12.787000000000001</c:v>
                </c:pt>
                <c:pt idx="26039">
                  <c:v>12.787000000000001</c:v>
                </c:pt>
                <c:pt idx="26040">
                  <c:v>12.787000000000001</c:v>
                </c:pt>
                <c:pt idx="26041">
                  <c:v>12.787000000000001</c:v>
                </c:pt>
                <c:pt idx="26042">
                  <c:v>12.787000000000001</c:v>
                </c:pt>
                <c:pt idx="26043">
                  <c:v>12.787000000000001</c:v>
                </c:pt>
                <c:pt idx="26044">
                  <c:v>12.787000000000001</c:v>
                </c:pt>
                <c:pt idx="26045">
                  <c:v>12.787000000000001</c:v>
                </c:pt>
                <c:pt idx="26046">
                  <c:v>12.69</c:v>
                </c:pt>
                <c:pt idx="26047">
                  <c:v>12.69</c:v>
                </c:pt>
                <c:pt idx="26048">
                  <c:v>12.69</c:v>
                </c:pt>
                <c:pt idx="26049">
                  <c:v>12.787000000000001</c:v>
                </c:pt>
                <c:pt idx="26050">
                  <c:v>12.787000000000001</c:v>
                </c:pt>
                <c:pt idx="26051">
                  <c:v>12.787000000000001</c:v>
                </c:pt>
                <c:pt idx="26052">
                  <c:v>12.787000000000001</c:v>
                </c:pt>
                <c:pt idx="26053">
                  <c:v>12.787000000000001</c:v>
                </c:pt>
                <c:pt idx="26054">
                  <c:v>12.787000000000001</c:v>
                </c:pt>
                <c:pt idx="26055">
                  <c:v>12.787000000000001</c:v>
                </c:pt>
                <c:pt idx="26056">
                  <c:v>12.787000000000001</c:v>
                </c:pt>
                <c:pt idx="26057">
                  <c:v>12.787000000000001</c:v>
                </c:pt>
                <c:pt idx="26058">
                  <c:v>12.787000000000001</c:v>
                </c:pt>
                <c:pt idx="26059">
                  <c:v>12.787000000000001</c:v>
                </c:pt>
                <c:pt idx="26060">
                  <c:v>12.882999999999999</c:v>
                </c:pt>
                <c:pt idx="26061">
                  <c:v>12.882999999999999</c:v>
                </c:pt>
                <c:pt idx="26062">
                  <c:v>12.882999999999999</c:v>
                </c:pt>
                <c:pt idx="26063">
                  <c:v>12.98</c:v>
                </c:pt>
                <c:pt idx="26064">
                  <c:v>13.076000000000001</c:v>
                </c:pt>
                <c:pt idx="26065">
                  <c:v>13.173</c:v>
                </c:pt>
                <c:pt idx="26066">
                  <c:v>13.269</c:v>
                </c:pt>
                <c:pt idx="26067">
                  <c:v>13.269</c:v>
                </c:pt>
                <c:pt idx="26068">
                  <c:v>13.269</c:v>
                </c:pt>
                <c:pt idx="26069">
                  <c:v>13.365</c:v>
                </c:pt>
                <c:pt idx="26070">
                  <c:v>13.365</c:v>
                </c:pt>
                <c:pt idx="26071">
                  <c:v>13.461</c:v>
                </c:pt>
                <c:pt idx="26072">
                  <c:v>13.461</c:v>
                </c:pt>
                <c:pt idx="26073">
                  <c:v>13.461</c:v>
                </c:pt>
                <c:pt idx="26074">
                  <c:v>13.558</c:v>
                </c:pt>
                <c:pt idx="26075">
                  <c:v>13.558</c:v>
                </c:pt>
                <c:pt idx="26076">
                  <c:v>13.558</c:v>
                </c:pt>
                <c:pt idx="26077">
                  <c:v>13.558</c:v>
                </c:pt>
                <c:pt idx="26078">
                  <c:v>13.654</c:v>
                </c:pt>
                <c:pt idx="26079">
                  <c:v>13.558</c:v>
                </c:pt>
                <c:pt idx="26080">
                  <c:v>13.654</c:v>
                </c:pt>
                <c:pt idx="26081">
                  <c:v>13.654</c:v>
                </c:pt>
                <c:pt idx="26082">
                  <c:v>13.654</c:v>
                </c:pt>
                <c:pt idx="26083">
                  <c:v>13.654</c:v>
                </c:pt>
                <c:pt idx="26084">
                  <c:v>13.558</c:v>
                </c:pt>
                <c:pt idx="26085">
                  <c:v>13.558</c:v>
                </c:pt>
                <c:pt idx="26086">
                  <c:v>13.654</c:v>
                </c:pt>
                <c:pt idx="26087">
                  <c:v>13.558</c:v>
                </c:pt>
                <c:pt idx="26088">
                  <c:v>13.558</c:v>
                </c:pt>
                <c:pt idx="26089">
                  <c:v>13.558</c:v>
                </c:pt>
                <c:pt idx="26090">
                  <c:v>13.461</c:v>
                </c:pt>
                <c:pt idx="26091">
                  <c:v>13.461</c:v>
                </c:pt>
                <c:pt idx="26092">
                  <c:v>13.365</c:v>
                </c:pt>
                <c:pt idx="26093">
                  <c:v>13.365</c:v>
                </c:pt>
                <c:pt idx="26094">
                  <c:v>13.269</c:v>
                </c:pt>
                <c:pt idx="26095">
                  <c:v>13.269</c:v>
                </c:pt>
                <c:pt idx="26096">
                  <c:v>13.365</c:v>
                </c:pt>
                <c:pt idx="26097">
                  <c:v>13.269</c:v>
                </c:pt>
                <c:pt idx="26098">
                  <c:v>13.269</c:v>
                </c:pt>
                <c:pt idx="26099">
                  <c:v>13.269</c:v>
                </c:pt>
                <c:pt idx="26100">
                  <c:v>13.269</c:v>
                </c:pt>
                <c:pt idx="26101">
                  <c:v>13.269</c:v>
                </c:pt>
                <c:pt idx="26102">
                  <c:v>13.269</c:v>
                </c:pt>
                <c:pt idx="26103">
                  <c:v>13.173</c:v>
                </c:pt>
                <c:pt idx="26104">
                  <c:v>13.173</c:v>
                </c:pt>
                <c:pt idx="26105">
                  <c:v>13.173</c:v>
                </c:pt>
                <c:pt idx="26106">
                  <c:v>13.173</c:v>
                </c:pt>
                <c:pt idx="26107">
                  <c:v>13.173</c:v>
                </c:pt>
                <c:pt idx="26108">
                  <c:v>13.173</c:v>
                </c:pt>
                <c:pt idx="26109">
                  <c:v>13.173</c:v>
                </c:pt>
                <c:pt idx="26110">
                  <c:v>13.173</c:v>
                </c:pt>
                <c:pt idx="26111">
                  <c:v>13.173</c:v>
                </c:pt>
                <c:pt idx="26112">
                  <c:v>13.173</c:v>
                </c:pt>
                <c:pt idx="26113">
                  <c:v>13.173</c:v>
                </c:pt>
                <c:pt idx="26114">
                  <c:v>13.076000000000001</c:v>
                </c:pt>
                <c:pt idx="26115">
                  <c:v>13.076000000000001</c:v>
                </c:pt>
                <c:pt idx="26116">
                  <c:v>13.076000000000001</c:v>
                </c:pt>
                <c:pt idx="26117">
                  <c:v>13.076000000000001</c:v>
                </c:pt>
                <c:pt idx="26118">
                  <c:v>13.076000000000001</c:v>
                </c:pt>
                <c:pt idx="26119">
                  <c:v>13.076000000000001</c:v>
                </c:pt>
                <c:pt idx="26120">
                  <c:v>13.076000000000001</c:v>
                </c:pt>
                <c:pt idx="26121">
                  <c:v>12.98</c:v>
                </c:pt>
                <c:pt idx="26122">
                  <c:v>12.98</c:v>
                </c:pt>
                <c:pt idx="26123">
                  <c:v>12.98</c:v>
                </c:pt>
                <c:pt idx="26124">
                  <c:v>12.98</c:v>
                </c:pt>
                <c:pt idx="26125">
                  <c:v>12.98</c:v>
                </c:pt>
                <c:pt idx="26126">
                  <c:v>12.98</c:v>
                </c:pt>
                <c:pt idx="26127">
                  <c:v>12.98</c:v>
                </c:pt>
                <c:pt idx="26128">
                  <c:v>12.98</c:v>
                </c:pt>
                <c:pt idx="26129">
                  <c:v>12.98</c:v>
                </c:pt>
                <c:pt idx="26130">
                  <c:v>12.98</c:v>
                </c:pt>
                <c:pt idx="26131">
                  <c:v>12.98</c:v>
                </c:pt>
                <c:pt idx="26132">
                  <c:v>12.98</c:v>
                </c:pt>
                <c:pt idx="26133">
                  <c:v>12.882999999999999</c:v>
                </c:pt>
                <c:pt idx="26134">
                  <c:v>12.882999999999999</c:v>
                </c:pt>
                <c:pt idx="26135">
                  <c:v>12.882999999999999</c:v>
                </c:pt>
                <c:pt idx="26136">
                  <c:v>12.882999999999999</c:v>
                </c:pt>
                <c:pt idx="26137">
                  <c:v>12.882999999999999</c:v>
                </c:pt>
                <c:pt idx="26138">
                  <c:v>12.882999999999999</c:v>
                </c:pt>
                <c:pt idx="26139">
                  <c:v>12.882999999999999</c:v>
                </c:pt>
                <c:pt idx="26140">
                  <c:v>12.882999999999999</c:v>
                </c:pt>
                <c:pt idx="26141">
                  <c:v>12.882999999999999</c:v>
                </c:pt>
                <c:pt idx="26142">
                  <c:v>12.882999999999999</c:v>
                </c:pt>
                <c:pt idx="26143">
                  <c:v>12.882999999999999</c:v>
                </c:pt>
                <c:pt idx="26144">
                  <c:v>12.882999999999999</c:v>
                </c:pt>
                <c:pt idx="26145">
                  <c:v>12.882999999999999</c:v>
                </c:pt>
                <c:pt idx="26146">
                  <c:v>12.882999999999999</c:v>
                </c:pt>
                <c:pt idx="26147">
                  <c:v>12.882999999999999</c:v>
                </c:pt>
                <c:pt idx="26148">
                  <c:v>12.882999999999999</c:v>
                </c:pt>
                <c:pt idx="26149">
                  <c:v>12.882999999999999</c:v>
                </c:pt>
                <c:pt idx="26150">
                  <c:v>12.882999999999999</c:v>
                </c:pt>
                <c:pt idx="26151">
                  <c:v>12.882999999999999</c:v>
                </c:pt>
                <c:pt idx="26152">
                  <c:v>12.882999999999999</c:v>
                </c:pt>
                <c:pt idx="26153">
                  <c:v>12.882999999999999</c:v>
                </c:pt>
                <c:pt idx="26154">
                  <c:v>12.98</c:v>
                </c:pt>
                <c:pt idx="26155">
                  <c:v>12.98</c:v>
                </c:pt>
                <c:pt idx="26156">
                  <c:v>12.98</c:v>
                </c:pt>
                <c:pt idx="26157">
                  <c:v>12.98</c:v>
                </c:pt>
                <c:pt idx="26158">
                  <c:v>13.076000000000001</c:v>
                </c:pt>
                <c:pt idx="26159">
                  <c:v>13.076000000000001</c:v>
                </c:pt>
                <c:pt idx="26160">
                  <c:v>13.173</c:v>
                </c:pt>
                <c:pt idx="26161">
                  <c:v>13.269</c:v>
                </c:pt>
                <c:pt idx="26162">
                  <c:v>13.365</c:v>
                </c:pt>
                <c:pt idx="26163">
                  <c:v>13.365</c:v>
                </c:pt>
                <c:pt idx="26164">
                  <c:v>13.365</c:v>
                </c:pt>
                <c:pt idx="26165">
                  <c:v>13.365</c:v>
                </c:pt>
                <c:pt idx="26166">
                  <c:v>13.365</c:v>
                </c:pt>
                <c:pt idx="26167">
                  <c:v>13.461</c:v>
                </c:pt>
                <c:pt idx="26168">
                  <c:v>13.461</c:v>
                </c:pt>
                <c:pt idx="26169">
                  <c:v>13.558</c:v>
                </c:pt>
                <c:pt idx="26170">
                  <c:v>13.558</c:v>
                </c:pt>
                <c:pt idx="26171">
                  <c:v>13.558</c:v>
                </c:pt>
                <c:pt idx="26172">
                  <c:v>13.654</c:v>
                </c:pt>
                <c:pt idx="26173">
                  <c:v>13.654</c:v>
                </c:pt>
                <c:pt idx="26174">
                  <c:v>13.654</c:v>
                </c:pt>
                <c:pt idx="26175">
                  <c:v>13.654</c:v>
                </c:pt>
                <c:pt idx="26176">
                  <c:v>13.654</c:v>
                </c:pt>
                <c:pt idx="26177">
                  <c:v>13.654</c:v>
                </c:pt>
                <c:pt idx="26178">
                  <c:v>13.654</c:v>
                </c:pt>
                <c:pt idx="26179">
                  <c:v>13.654</c:v>
                </c:pt>
                <c:pt idx="26180">
                  <c:v>13.654</c:v>
                </c:pt>
                <c:pt idx="26181">
                  <c:v>13.654</c:v>
                </c:pt>
                <c:pt idx="26182">
                  <c:v>13.558</c:v>
                </c:pt>
                <c:pt idx="26183">
                  <c:v>13.558</c:v>
                </c:pt>
                <c:pt idx="26184">
                  <c:v>13.558</c:v>
                </c:pt>
                <c:pt idx="26185">
                  <c:v>13.558</c:v>
                </c:pt>
                <c:pt idx="26186">
                  <c:v>13.461</c:v>
                </c:pt>
                <c:pt idx="26187">
                  <c:v>13.461</c:v>
                </c:pt>
                <c:pt idx="26188">
                  <c:v>13.461</c:v>
                </c:pt>
                <c:pt idx="26189">
                  <c:v>13.365</c:v>
                </c:pt>
                <c:pt idx="26190">
                  <c:v>13.365</c:v>
                </c:pt>
                <c:pt idx="26191">
                  <c:v>13.365</c:v>
                </c:pt>
                <c:pt idx="26192">
                  <c:v>13.269</c:v>
                </c:pt>
                <c:pt idx="26193">
                  <c:v>13.269</c:v>
                </c:pt>
                <c:pt idx="26194">
                  <c:v>13.269</c:v>
                </c:pt>
                <c:pt idx="26195">
                  <c:v>13.269</c:v>
                </c:pt>
                <c:pt idx="26196">
                  <c:v>13.269</c:v>
                </c:pt>
                <c:pt idx="26197">
                  <c:v>13.269</c:v>
                </c:pt>
                <c:pt idx="26198">
                  <c:v>13.269</c:v>
                </c:pt>
                <c:pt idx="26199">
                  <c:v>13.269</c:v>
                </c:pt>
                <c:pt idx="26200">
                  <c:v>13.269</c:v>
                </c:pt>
                <c:pt idx="26201">
                  <c:v>13.269</c:v>
                </c:pt>
                <c:pt idx="26202">
                  <c:v>13.173</c:v>
                </c:pt>
                <c:pt idx="26203">
                  <c:v>13.173</c:v>
                </c:pt>
                <c:pt idx="26204">
                  <c:v>13.173</c:v>
                </c:pt>
                <c:pt idx="26205">
                  <c:v>13.173</c:v>
                </c:pt>
                <c:pt idx="26206">
                  <c:v>13.076000000000001</c:v>
                </c:pt>
                <c:pt idx="26207">
                  <c:v>13.076000000000001</c:v>
                </c:pt>
                <c:pt idx="26208">
                  <c:v>13.076000000000001</c:v>
                </c:pt>
                <c:pt idx="26209">
                  <c:v>13.076000000000001</c:v>
                </c:pt>
                <c:pt idx="26210">
                  <c:v>13.076000000000001</c:v>
                </c:pt>
                <c:pt idx="26211">
                  <c:v>13.076000000000001</c:v>
                </c:pt>
                <c:pt idx="26212">
                  <c:v>13.076000000000001</c:v>
                </c:pt>
                <c:pt idx="26213">
                  <c:v>13.076000000000001</c:v>
                </c:pt>
                <c:pt idx="26214">
                  <c:v>13.076000000000001</c:v>
                </c:pt>
                <c:pt idx="26215">
                  <c:v>13.076000000000001</c:v>
                </c:pt>
                <c:pt idx="26216">
                  <c:v>13.076000000000001</c:v>
                </c:pt>
                <c:pt idx="26217">
                  <c:v>13.076000000000001</c:v>
                </c:pt>
                <c:pt idx="26218">
                  <c:v>13.076000000000001</c:v>
                </c:pt>
                <c:pt idx="26219">
                  <c:v>12.98</c:v>
                </c:pt>
                <c:pt idx="26220">
                  <c:v>12.98</c:v>
                </c:pt>
                <c:pt idx="26221">
                  <c:v>12.98</c:v>
                </c:pt>
                <c:pt idx="26222">
                  <c:v>12.98</c:v>
                </c:pt>
                <c:pt idx="26223">
                  <c:v>12.98</c:v>
                </c:pt>
                <c:pt idx="26224">
                  <c:v>12.98</c:v>
                </c:pt>
                <c:pt idx="26225">
                  <c:v>12.98</c:v>
                </c:pt>
                <c:pt idx="26226">
                  <c:v>12.98</c:v>
                </c:pt>
                <c:pt idx="26227">
                  <c:v>12.98</c:v>
                </c:pt>
                <c:pt idx="26228">
                  <c:v>12.98</c:v>
                </c:pt>
                <c:pt idx="26229">
                  <c:v>12.98</c:v>
                </c:pt>
                <c:pt idx="26230">
                  <c:v>12.98</c:v>
                </c:pt>
                <c:pt idx="26231">
                  <c:v>12.98</c:v>
                </c:pt>
                <c:pt idx="26232">
                  <c:v>12.98</c:v>
                </c:pt>
                <c:pt idx="26233">
                  <c:v>12.98</c:v>
                </c:pt>
                <c:pt idx="26234">
                  <c:v>12.98</c:v>
                </c:pt>
                <c:pt idx="26235">
                  <c:v>12.98</c:v>
                </c:pt>
                <c:pt idx="26236">
                  <c:v>12.98</c:v>
                </c:pt>
                <c:pt idx="26237">
                  <c:v>12.98</c:v>
                </c:pt>
                <c:pt idx="26238">
                  <c:v>12.98</c:v>
                </c:pt>
                <c:pt idx="26239">
                  <c:v>12.98</c:v>
                </c:pt>
                <c:pt idx="26240">
                  <c:v>12.98</c:v>
                </c:pt>
                <c:pt idx="26241">
                  <c:v>12.98</c:v>
                </c:pt>
                <c:pt idx="26242">
                  <c:v>12.98</c:v>
                </c:pt>
                <c:pt idx="26243">
                  <c:v>12.98</c:v>
                </c:pt>
                <c:pt idx="26244">
                  <c:v>12.98</c:v>
                </c:pt>
                <c:pt idx="26245">
                  <c:v>12.98</c:v>
                </c:pt>
                <c:pt idx="26246">
                  <c:v>12.98</c:v>
                </c:pt>
                <c:pt idx="26247">
                  <c:v>12.98</c:v>
                </c:pt>
                <c:pt idx="26248">
                  <c:v>12.98</c:v>
                </c:pt>
                <c:pt idx="26249">
                  <c:v>12.98</c:v>
                </c:pt>
                <c:pt idx="26250">
                  <c:v>12.98</c:v>
                </c:pt>
                <c:pt idx="26251">
                  <c:v>12.98</c:v>
                </c:pt>
                <c:pt idx="26252">
                  <c:v>13.076000000000001</c:v>
                </c:pt>
                <c:pt idx="26253">
                  <c:v>13.076000000000001</c:v>
                </c:pt>
                <c:pt idx="26254">
                  <c:v>13.076000000000001</c:v>
                </c:pt>
                <c:pt idx="26255">
                  <c:v>13.173</c:v>
                </c:pt>
                <c:pt idx="26256">
                  <c:v>13.269</c:v>
                </c:pt>
                <c:pt idx="26257">
                  <c:v>13.365</c:v>
                </c:pt>
                <c:pt idx="26258">
                  <c:v>13.365</c:v>
                </c:pt>
                <c:pt idx="26259">
                  <c:v>13.461</c:v>
                </c:pt>
                <c:pt idx="26260">
                  <c:v>13.461</c:v>
                </c:pt>
                <c:pt idx="26261">
                  <c:v>13.461</c:v>
                </c:pt>
                <c:pt idx="26262">
                  <c:v>13.558</c:v>
                </c:pt>
                <c:pt idx="26263">
                  <c:v>13.558</c:v>
                </c:pt>
                <c:pt idx="26264">
                  <c:v>13.654</c:v>
                </c:pt>
                <c:pt idx="26265">
                  <c:v>13.654</c:v>
                </c:pt>
                <c:pt idx="26266">
                  <c:v>13.654</c:v>
                </c:pt>
                <c:pt idx="26267">
                  <c:v>13.654</c:v>
                </c:pt>
                <c:pt idx="26268">
                  <c:v>13.654</c:v>
                </c:pt>
                <c:pt idx="26269">
                  <c:v>13.654</c:v>
                </c:pt>
                <c:pt idx="26270">
                  <c:v>13.75</c:v>
                </c:pt>
                <c:pt idx="26271">
                  <c:v>13.75</c:v>
                </c:pt>
                <c:pt idx="26272">
                  <c:v>13.75</c:v>
                </c:pt>
                <c:pt idx="26273">
                  <c:v>13.75</c:v>
                </c:pt>
                <c:pt idx="26274">
                  <c:v>13.75</c:v>
                </c:pt>
                <c:pt idx="26275">
                  <c:v>13.75</c:v>
                </c:pt>
                <c:pt idx="26276">
                  <c:v>13.75</c:v>
                </c:pt>
                <c:pt idx="26277">
                  <c:v>13.75</c:v>
                </c:pt>
                <c:pt idx="26278">
                  <c:v>13.654</c:v>
                </c:pt>
                <c:pt idx="26279">
                  <c:v>13.654</c:v>
                </c:pt>
                <c:pt idx="26280">
                  <c:v>13.558</c:v>
                </c:pt>
                <c:pt idx="26281">
                  <c:v>13.558</c:v>
                </c:pt>
                <c:pt idx="26282">
                  <c:v>13.461</c:v>
                </c:pt>
                <c:pt idx="26283">
                  <c:v>13.461</c:v>
                </c:pt>
                <c:pt idx="26284">
                  <c:v>13.365</c:v>
                </c:pt>
                <c:pt idx="26285">
                  <c:v>13.365</c:v>
                </c:pt>
                <c:pt idx="26286">
                  <c:v>13.269</c:v>
                </c:pt>
                <c:pt idx="26287">
                  <c:v>13.269</c:v>
                </c:pt>
                <c:pt idx="26288">
                  <c:v>13.269</c:v>
                </c:pt>
                <c:pt idx="26289">
                  <c:v>13.269</c:v>
                </c:pt>
                <c:pt idx="26290">
                  <c:v>13.173</c:v>
                </c:pt>
                <c:pt idx="26291">
                  <c:v>13.173</c:v>
                </c:pt>
                <c:pt idx="26292">
                  <c:v>13.173</c:v>
                </c:pt>
                <c:pt idx="26293">
                  <c:v>13.173</c:v>
                </c:pt>
                <c:pt idx="26294">
                  <c:v>13.173</c:v>
                </c:pt>
                <c:pt idx="26295">
                  <c:v>13.173</c:v>
                </c:pt>
                <c:pt idx="26296">
                  <c:v>13.173</c:v>
                </c:pt>
                <c:pt idx="26297">
                  <c:v>13.173</c:v>
                </c:pt>
                <c:pt idx="26298">
                  <c:v>13.173</c:v>
                </c:pt>
                <c:pt idx="26299">
                  <c:v>13.173</c:v>
                </c:pt>
                <c:pt idx="26300">
                  <c:v>13.076000000000001</c:v>
                </c:pt>
                <c:pt idx="26301">
                  <c:v>13.076000000000001</c:v>
                </c:pt>
                <c:pt idx="26302">
                  <c:v>13.076000000000001</c:v>
                </c:pt>
                <c:pt idx="26303">
                  <c:v>13.076000000000001</c:v>
                </c:pt>
                <c:pt idx="26304">
                  <c:v>13.076000000000001</c:v>
                </c:pt>
                <c:pt idx="26305">
                  <c:v>13.076000000000001</c:v>
                </c:pt>
                <c:pt idx="26306">
                  <c:v>13.076000000000001</c:v>
                </c:pt>
                <c:pt idx="26307">
                  <c:v>13.076000000000001</c:v>
                </c:pt>
                <c:pt idx="26308">
                  <c:v>13.076000000000001</c:v>
                </c:pt>
                <c:pt idx="26309">
                  <c:v>13.076000000000001</c:v>
                </c:pt>
                <c:pt idx="26310">
                  <c:v>13.076000000000001</c:v>
                </c:pt>
                <c:pt idx="26311">
                  <c:v>13.076000000000001</c:v>
                </c:pt>
                <c:pt idx="26312">
                  <c:v>13.076000000000001</c:v>
                </c:pt>
                <c:pt idx="26313">
                  <c:v>13.076000000000001</c:v>
                </c:pt>
                <c:pt idx="26314">
                  <c:v>13.076000000000001</c:v>
                </c:pt>
                <c:pt idx="26315">
                  <c:v>12.98</c:v>
                </c:pt>
                <c:pt idx="26316">
                  <c:v>12.98</c:v>
                </c:pt>
                <c:pt idx="26317">
                  <c:v>12.98</c:v>
                </c:pt>
                <c:pt idx="26318">
                  <c:v>12.98</c:v>
                </c:pt>
                <c:pt idx="26319">
                  <c:v>12.98</c:v>
                </c:pt>
                <c:pt idx="26320">
                  <c:v>12.98</c:v>
                </c:pt>
                <c:pt idx="26321">
                  <c:v>12.98</c:v>
                </c:pt>
                <c:pt idx="26322">
                  <c:v>12.98</c:v>
                </c:pt>
                <c:pt idx="26323">
                  <c:v>12.98</c:v>
                </c:pt>
                <c:pt idx="26324">
                  <c:v>13.076000000000001</c:v>
                </c:pt>
                <c:pt idx="26325">
                  <c:v>12.98</c:v>
                </c:pt>
                <c:pt idx="26326">
                  <c:v>12.98</c:v>
                </c:pt>
                <c:pt idx="26327">
                  <c:v>12.98</c:v>
                </c:pt>
                <c:pt idx="26328">
                  <c:v>12.98</c:v>
                </c:pt>
                <c:pt idx="26329">
                  <c:v>12.98</c:v>
                </c:pt>
                <c:pt idx="26330">
                  <c:v>12.98</c:v>
                </c:pt>
                <c:pt idx="26331">
                  <c:v>12.98</c:v>
                </c:pt>
                <c:pt idx="26332">
                  <c:v>12.98</c:v>
                </c:pt>
                <c:pt idx="26333">
                  <c:v>12.98</c:v>
                </c:pt>
                <c:pt idx="26334">
                  <c:v>12.98</c:v>
                </c:pt>
                <c:pt idx="26335">
                  <c:v>12.98</c:v>
                </c:pt>
                <c:pt idx="26336">
                  <c:v>12.98</c:v>
                </c:pt>
                <c:pt idx="26337">
                  <c:v>12.98</c:v>
                </c:pt>
                <c:pt idx="26338">
                  <c:v>12.98</c:v>
                </c:pt>
                <c:pt idx="26339">
                  <c:v>12.98</c:v>
                </c:pt>
                <c:pt idx="26340">
                  <c:v>12.98</c:v>
                </c:pt>
                <c:pt idx="26341">
                  <c:v>12.98</c:v>
                </c:pt>
                <c:pt idx="26342">
                  <c:v>12.98</c:v>
                </c:pt>
                <c:pt idx="26343">
                  <c:v>12.98</c:v>
                </c:pt>
                <c:pt idx="26344">
                  <c:v>12.882999999999999</c:v>
                </c:pt>
                <c:pt idx="26345">
                  <c:v>12.98</c:v>
                </c:pt>
                <c:pt idx="26346">
                  <c:v>12.98</c:v>
                </c:pt>
                <c:pt idx="26347">
                  <c:v>12.98</c:v>
                </c:pt>
                <c:pt idx="26348">
                  <c:v>12.98</c:v>
                </c:pt>
                <c:pt idx="26349">
                  <c:v>12.98</c:v>
                </c:pt>
                <c:pt idx="26350">
                  <c:v>13.076000000000001</c:v>
                </c:pt>
                <c:pt idx="26351">
                  <c:v>13.173</c:v>
                </c:pt>
                <c:pt idx="26352">
                  <c:v>13.269</c:v>
                </c:pt>
                <c:pt idx="26353">
                  <c:v>13.269</c:v>
                </c:pt>
                <c:pt idx="26354">
                  <c:v>13.365</c:v>
                </c:pt>
                <c:pt idx="26355">
                  <c:v>13.365</c:v>
                </c:pt>
                <c:pt idx="26356">
                  <c:v>13.461</c:v>
                </c:pt>
                <c:pt idx="26357">
                  <c:v>13.461</c:v>
                </c:pt>
                <c:pt idx="26358">
                  <c:v>13.558</c:v>
                </c:pt>
                <c:pt idx="26359">
                  <c:v>13.654</c:v>
                </c:pt>
                <c:pt idx="26360">
                  <c:v>13.654</c:v>
                </c:pt>
                <c:pt idx="26361">
                  <c:v>13.654</c:v>
                </c:pt>
                <c:pt idx="26362">
                  <c:v>13.654</c:v>
                </c:pt>
                <c:pt idx="26363">
                  <c:v>13.75</c:v>
                </c:pt>
                <c:pt idx="26364">
                  <c:v>13.75</c:v>
                </c:pt>
                <c:pt idx="26365">
                  <c:v>13.75</c:v>
                </c:pt>
                <c:pt idx="26366">
                  <c:v>13.75</c:v>
                </c:pt>
                <c:pt idx="26367">
                  <c:v>13.75</c:v>
                </c:pt>
                <c:pt idx="26368">
                  <c:v>13.75</c:v>
                </c:pt>
                <c:pt idx="26369">
                  <c:v>13.75</c:v>
                </c:pt>
                <c:pt idx="26370">
                  <c:v>13.654</c:v>
                </c:pt>
                <c:pt idx="26371">
                  <c:v>13.654</c:v>
                </c:pt>
                <c:pt idx="26372">
                  <c:v>13.654</c:v>
                </c:pt>
                <c:pt idx="26373">
                  <c:v>13.654</c:v>
                </c:pt>
                <c:pt idx="26374">
                  <c:v>13.654</c:v>
                </c:pt>
                <c:pt idx="26375">
                  <c:v>13.654</c:v>
                </c:pt>
                <c:pt idx="26376">
                  <c:v>13.654</c:v>
                </c:pt>
                <c:pt idx="26377">
                  <c:v>13.558</c:v>
                </c:pt>
                <c:pt idx="26378">
                  <c:v>13.461</c:v>
                </c:pt>
                <c:pt idx="26379">
                  <c:v>13.365</c:v>
                </c:pt>
                <c:pt idx="26380">
                  <c:v>13.365</c:v>
                </c:pt>
                <c:pt idx="26381">
                  <c:v>13.365</c:v>
                </c:pt>
                <c:pt idx="26382">
                  <c:v>13.365</c:v>
                </c:pt>
                <c:pt idx="26383">
                  <c:v>13.365</c:v>
                </c:pt>
                <c:pt idx="26384">
                  <c:v>13.365</c:v>
                </c:pt>
                <c:pt idx="26385">
                  <c:v>13.365</c:v>
                </c:pt>
                <c:pt idx="26386">
                  <c:v>13.365</c:v>
                </c:pt>
                <c:pt idx="26387">
                  <c:v>13.269</c:v>
                </c:pt>
                <c:pt idx="26388">
                  <c:v>13.269</c:v>
                </c:pt>
                <c:pt idx="26389">
                  <c:v>13.269</c:v>
                </c:pt>
                <c:pt idx="26390">
                  <c:v>13.269</c:v>
                </c:pt>
                <c:pt idx="26391">
                  <c:v>13.269</c:v>
                </c:pt>
                <c:pt idx="26392">
                  <c:v>13.173</c:v>
                </c:pt>
                <c:pt idx="26393">
                  <c:v>13.173</c:v>
                </c:pt>
                <c:pt idx="26394">
                  <c:v>13.173</c:v>
                </c:pt>
                <c:pt idx="26395">
                  <c:v>13.173</c:v>
                </c:pt>
                <c:pt idx="26396">
                  <c:v>13.173</c:v>
                </c:pt>
                <c:pt idx="26397">
                  <c:v>13.173</c:v>
                </c:pt>
                <c:pt idx="26398">
                  <c:v>13.173</c:v>
                </c:pt>
                <c:pt idx="26399">
                  <c:v>13.173</c:v>
                </c:pt>
                <c:pt idx="26400">
                  <c:v>13.173</c:v>
                </c:pt>
                <c:pt idx="26401">
                  <c:v>13.173</c:v>
                </c:pt>
                <c:pt idx="26402">
                  <c:v>13.173</c:v>
                </c:pt>
                <c:pt idx="26403">
                  <c:v>13.173</c:v>
                </c:pt>
                <c:pt idx="26404">
                  <c:v>13.076000000000001</c:v>
                </c:pt>
                <c:pt idx="26405">
                  <c:v>13.076000000000001</c:v>
                </c:pt>
                <c:pt idx="26406">
                  <c:v>13.076000000000001</c:v>
                </c:pt>
                <c:pt idx="26407">
                  <c:v>13.076000000000001</c:v>
                </c:pt>
                <c:pt idx="26408">
                  <c:v>13.076000000000001</c:v>
                </c:pt>
                <c:pt idx="26409">
                  <c:v>13.076000000000001</c:v>
                </c:pt>
                <c:pt idx="26410">
                  <c:v>13.076000000000001</c:v>
                </c:pt>
                <c:pt idx="26411">
                  <c:v>13.076000000000001</c:v>
                </c:pt>
                <c:pt idx="26412">
                  <c:v>13.076000000000001</c:v>
                </c:pt>
                <c:pt idx="26413">
                  <c:v>13.076000000000001</c:v>
                </c:pt>
                <c:pt idx="26414">
                  <c:v>13.076000000000001</c:v>
                </c:pt>
                <c:pt idx="26415">
                  <c:v>13.076000000000001</c:v>
                </c:pt>
                <c:pt idx="26416">
                  <c:v>13.076000000000001</c:v>
                </c:pt>
                <c:pt idx="26417">
                  <c:v>13.076000000000001</c:v>
                </c:pt>
                <c:pt idx="26418">
                  <c:v>13.076000000000001</c:v>
                </c:pt>
                <c:pt idx="26419">
                  <c:v>13.076000000000001</c:v>
                </c:pt>
                <c:pt idx="26420">
                  <c:v>13.076000000000001</c:v>
                </c:pt>
                <c:pt idx="26421">
                  <c:v>13.076000000000001</c:v>
                </c:pt>
                <c:pt idx="26422">
                  <c:v>13.076000000000001</c:v>
                </c:pt>
                <c:pt idx="26423">
                  <c:v>13.076000000000001</c:v>
                </c:pt>
                <c:pt idx="26424">
                  <c:v>13.076000000000001</c:v>
                </c:pt>
                <c:pt idx="26425">
                  <c:v>13.076000000000001</c:v>
                </c:pt>
                <c:pt idx="26426">
                  <c:v>13.076000000000001</c:v>
                </c:pt>
                <c:pt idx="26427">
                  <c:v>12.98</c:v>
                </c:pt>
                <c:pt idx="26428">
                  <c:v>12.98</c:v>
                </c:pt>
                <c:pt idx="26429">
                  <c:v>12.98</c:v>
                </c:pt>
                <c:pt idx="26430">
                  <c:v>12.98</c:v>
                </c:pt>
                <c:pt idx="26431">
                  <c:v>12.98</c:v>
                </c:pt>
                <c:pt idx="26432">
                  <c:v>12.98</c:v>
                </c:pt>
                <c:pt idx="26433">
                  <c:v>12.98</c:v>
                </c:pt>
                <c:pt idx="26434">
                  <c:v>12.882999999999999</c:v>
                </c:pt>
                <c:pt idx="26435">
                  <c:v>12.882999999999999</c:v>
                </c:pt>
                <c:pt idx="26436">
                  <c:v>12.882999999999999</c:v>
                </c:pt>
                <c:pt idx="26437">
                  <c:v>12.882999999999999</c:v>
                </c:pt>
                <c:pt idx="26438">
                  <c:v>12.882999999999999</c:v>
                </c:pt>
                <c:pt idx="26439">
                  <c:v>12.882999999999999</c:v>
                </c:pt>
                <c:pt idx="26440">
                  <c:v>12.882999999999999</c:v>
                </c:pt>
                <c:pt idx="26441">
                  <c:v>12.882999999999999</c:v>
                </c:pt>
                <c:pt idx="26442">
                  <c:v>12.882999999999999</c:v>
                </c:pt>
                <c:pt idx="26443">
                  <c:v>12.98</c:v>
                </c:pt>
                <c:pt idx="26444">
                  <c:v>12.98</c:v>
                </c:pt>
                <c:pt idx="26445">
                  <c:v>12.98</c:v>
                </c:pt>
                <c:pt idx="26446">
                  <c:v>13.076000000000001</c:v>
                </c:pt>
                <c:pt idx="26447">
                  <c:v>13.173</c:v>
                </c:pt>
                <c:pt idx="26448">
                  <c:v>13.173</c:v>
                </c:pt>
                <c:pt idx="26449">
                  <c:v>13.269</c:v>
                </c:pt>
                <c:pt idx="26450">
                  <c:v>13.365</c:v>
                </c:pt>
                <c:pt idx="26451">
                  <c:v>13.365</c:v>
                </c:pt>
                <c:pt idx="26452">
                  <c:v>13.461</c:v>
                </c:pt>
                <c:pt idx="26453">
                  <c:v>13.461</c:v>
                </c:pt>
                <c:pt idx="26454">
                  <c:v>13.558</c:v>
                </c:pt>
                <c:pt idx="26455">
                  <c:v>13.558</c:v>
                </c:pt>
                <c:pt idx="26456">
                  <c:v>13.558</c:v>
                </c:pt>
                <c:pt idx="26457">
                  <c:v>13.654</c:v>
                </c:pt>
                <c:pt idx="26458">
                  <c:v>13.654</c:v>
                </c:pt>
                <c:pt idx="26459">
                  <c:v>13.654</c:v>
                </c:pt>
                <c:pt idx="26460">
                  <c:v>13.75</c:v>
                </c:pt>
                <c:pt idx="26461">
                  <c:v>13.75</c:v>
                </c:pt>
                <c:pt idx="26462">
                  <c:v>13.75</c:v>
                </c:pt>
                <c:pt idx="26463">
                  <c:v>13.75</c:v>
                </c:pt>
                <c:pt idx="26464">
                  <c:v>13.75</c:v>
                </c:pt>
                <c:pt idx="26465">
                  <c:v>13.75</c:v>
                </c:pt>
                <c:pt idx="26466">
                  <c:v>13.75</c:v>
                </c:pt>
                <c:pt idx="26467">
                  <c:v>13.75</c:v>
                </c:pt>
                <c:pt idx="26468">
                  <c:v>13.75</c:v>
                </c:pt>
                <c:pt idx="26469">
                  <c:v>13.75</c:v>
                </c:pt>
                <c:pt idx="26470">
                  <c:v>13.75</c:v>
                </c:pt>
                <c:pt idx="26471">
                  <c:v>13.75</c:v>
                </c:pt>
                <c:pt idx="26472">
                  <c:v>13.654</c:v>
                </c:pt>
                <c:pt idx="26473">
                  <c:v>13.654</c:v>
                </c:pt>
                <c:pt idx="26474">
                  <c:v>13.654</c:v>
                </c:pt>
                <c:pt idx="26475">
                  <c:v>13.654</c:v>
                </c:pt>
                <c:pt idx="26476">
                  <c:v>13.558</c:v>
                </c:pt>
                <c:pt idx="26477">
                  <c:v>13.558</c:v>
                </c:pt>
                <c:pt idx="26478">
                  <c:v>13.461</c:v>
                </c:pt>
                <c:pt idx="26479">
                  <c:v>13.461</c:v>
                </c:pt>
                <c:pt idx="26480">
                  <c:v>13.461</c:v>
                </c:pt>
                <c:pt idx="26481">
                  <c:v>13.461</c:v>
                </c:pt>
                <c:pt idx="26482">
                  <c:v>13.365</c:v>
                </c:pt>
                <c:pt idx="26483">
                  <c:v>13.365</c:v>
                </c:pt>
                <c:pt idx="26484">
                  <c:v>13.365</c:v>
                </c:pt>
                <c:pt idx="26485">
                  <c:v>13.365</c:v>
                </c:pt>
                <c:pt idx="26486">
                  <c:v>13.365</c:v>
                </c:pt>
                <c:pt idx="26487">
                  <c:v>13.365</c:v>
                </c:pt>
                <c:pt idx="26488">
                  <c:v>13.365</c:v>
                </c:pt>
                <c:pt idx="26489">
                  <c:v>13.269</c:v>
                </c:pt>
                <c:pt idx="26490">
                  <c:v>13.269</c:v>
                </c:pt>
                <c:pt idx="26491">
                  <c:v>13.269</c:v>
                </c:pt>
                <c:pt idx="26492">
                  <c:v>13.269</c:v>
                </c:pt>
                <c:pt idx="26493">
                  <c:v>13.269</c:v>
                </c:pt>
                <c:pt idx="26494">
                  <c:v>13.269</c:v>
                </c:pt>
                <c:pt idx="26495">
                  <c:v>13.269</c:v>
                </c:pt>
                <c:pt idx="26496">
                  <c:v>13.269</c:v>
                </c:pt>
                <c:pt idx="26497">
                  <c:v>13.269</c:v>
                </c:pt>
                <c:pt idx="26498">
                  <c:v>13.269</c:v>
                </c:pt>
                <c:pt idx="26499">
                  <c:v>13.269</c:v>
                </c:pt>
                <c:pt idx="26500">
                  <c:v>13.269</c:v>
                </c:pt>
                <c:pt idx="26501">
                  <c:v>13.173</c:v>
                </c:pt>
                <c:pt idx="26502">
                  <c:v>13.173</c:v>
                </c:pt>
                <c:pt idx="26503">
                  <c:v>13.173</c:v>
                </c:pt>
                <c:pt idx="26504">
                  <c:v>13.173</c:v>
                </c:pt>
                <c:pt idx="26505">
                  <c:v>13.173</c:v>
                </c:pt>
                <c:pt idx="26506">
                  <c:v>13.173</c:v>
                </c:pt>
                <c:pt idx="26507">
                  <c:v>13.173</c:v>
                </c:pt>
                <c:pt idx="26508">
                  <c:v>13.173</c:v>
                </c:pt>
                <c:pt idx="26509">
                  <c:v>13.173</c:v>
                </c:pt>
                <c:pt idx="26510">
                  <c:v>13.173</c:v>
                </c:pt>
                <c:pt idx="26511">
                  <c:v>13.173</c:v>
                </c:pt>
                <c:pt idx="26512">
                  <c:v>13.173</c:v>
                </c:pt>
                <c:pt idx="26513">
                  <c:v>13.076000000000001</c:v>
                </c:pt>
                <c:pt idx="26514">
                  <c:v>13.173</c:v>
                </c:pt>
                <c:pt idx="26515">
                  <c:v>13.076000000000001</c:v>
                </c:pt>
                <c:pt idx="26516">
                  <c:v>13.076000000000001</c:v>
                </c:pt>
                <c:pt idx="26517">
                  <c:v>13.076000000000001</c:v>
                </c:pt>
                <c:pt idx="26518">
                  <c:v>13.076000000000001</c:v>
                </c:pt>
                <c:pt idx="26519">
                  <c:v>13.076000000000001</c:v>
                </c:pt>
                <c:pt idx="26520">
                  <c:v>13.076000000000001</c:v>
                </c:pt>
                <c:pt idx="26521">
                  <c:v>13.076000000000001</c:v>
                </c:pt>
                <c:pt idx="26522">
                  <c:v>13.076000000000001</c:v>
                </c:pt>
                <c:pt idx="26523">
                  <c:v>13.076000000000001</c:v>
                </c:pt>
                <c:pt idx="26524">
                  <c:v>12.98</c:v>
                </c:pt>
                <c:pt idx="26525">
                  <c:v>12.98</c:v>
                </c:pt>
                <c:pt idx="26526">
                  <c:v>12.98</c:v>
                </c:pt>
                <c:pt idx="26527">
                  <c:v>12.98</c:v>
                </c:pt>
                <c:pt idx="26528">
                  <c:v>12.98</c:v>
                </c:pt>
                <c:pt idx="26529">
                  <c:v>12.98</c:v>
                </c:pt>
                <c:pt idx="26530">
                  <c:v>12.98</c:v>
                </c:pt>
                <c:pt idx="26531">
                  <c:v>12.98</c:v>
                </c:pt>
                <c:pt idx="26532">
                  <c:v>12.98</c:v>
                </c:pt>
                <c:pt idx="26533">
                  <c:v>12.98</c:v>
                </c:pt>
                <c:pt idx="26534">
                  <c:v>12.98</c:v>
                </c:pt>
                <c:pt idx="26535">
                  <c:v>12.98</c:v>
                </c:pt>
                <c:pt idx="26536">
                  <c:v>12.98</c:v>
                </c:pt>
                <c:pt idx="26537">
                  <c:v>12.98</c:v>
                </c:pt>
                <c:pt idx="26538">
                  <c:v>12.98</c:v>
                </c:pt>
                <c:pt idx="26539">
                  <c:v>12.98</c:v>
                </c:pt>
                <c:pt idx="26540">
                  <c:v>12.98</c:v>
                </c:pt>
                <c:pt idx="26541">
                  <c:v>13.076000000000001</c:v>
                </c:pt>
                <c:pt idx="26542">
                  <c:v>13.076000000000001</c:v>
                </c:pt>
                <c:pt idx="26543">
                  <c:v>13.173</c:v>
                </c:pt>
                <c:pt idx="26544">
                  <c:v>13.269</c:v>
                </c:pt>
                <c:pt idx="26545">
                  <c:v>13.365</c:v>
                </c:pt>
                <c:pt idx="26546">
                  <c:v>13.365</c:v>
                </c:pt>
                <c:pt idx="26547">
                  <c:v>13.461</c:v>
                </c:pt>
                <c:pt idx="26548">
                  <c:v>13.461</c:v>
                </c:pt>
                <c:pt idx="26549">
                  <c:v>13.558</c:v>
                </c:pt>
                <c:pt idx="26550">
                  <c:v>13.558</c:v>
                </c:pt>
                <c:pt idx="26551">
                  <c:v>13.654</c:v>
                </c:pt>
                <c:pt idx="26552">
                  <c:v>13.654</c:v>
                </c:pt>
                <c:pt idx="26553">
                  <c:v>13.654</c:v>
                </c:pt>
                <c:pt idx="26554">
                  <c:v>13.654</c:v>
                </c:pt>
                <c:pt idx="26555">
                  <c:v>13.75</c:v>
                </c:pt>
                <c:pt idx="26556">
                  <c:v>13.846</c:v>
                </c:pt>
                <c:pt idx="26557">
                  <c:v>13.846</c:v>
                </c:pt>
                <c:pt idx="26558">
                  <c:v>13.75</c:v>
                </c:pt>
                <c:pt idx="26559">
                  <c:v>13.75</c:v>
                </c:pt>
                <c:pt idx="26560">
                  <c:v>13.75</c:v>
                </c:pt>
                <c:pt idx="26561">
                  <c:v>13.654</c:v>
                </c:pt>
                <c:pt idx="26562">
                  <c:v>13.654</c:v>
                </c:pt>
                <c:pt idx="26563">
                  <c:v>13.75</c:v>
                </c:pt>
                <c:pt idx="26564">
                  <c:v>13.75</c:v>
                </c:pt>
                <c:pt idx="26565">
                  <c:v>13.654</c:v>
                </c:pt>
                <c:pt idx="26566">
                  <c:v>13.654</c:v>
                </c:pt>
                <c:pt idx="26567">
                  <c:v>13.654</c:v>
                </c:pt>
                <c:pt idx="26568">
                  <c:v>13.654</c:v>
                </c:pt>
                <c:pt idx="26569">
                  <c:v>13.558</c:v>
                </c:pt>
                <c:pt idx="26570">
                  <c:v>13.558</c:v>
                </c:pt>
                <c:pt idx="26571">
                  <c:v>13.461</c:v>
                </c:pt>
                <c:pt idx="26572">
                  <c:v>13.461</c:v>
                </c:pt>
                <c:pt idx="26573">
                  <c:v>13.461</c:v>
                </c:pt>
                <c:pt idx="26574">
                  <c:v>13.461</c:v>
                </c:pt>
                <c:pt idx="26575">
                  <c:v>13.365</c:v>
                </c:pt>
                <c:pt idx="26576">
                  <c:v>13.365</c:v>
                </c:pt>
                <c:pt idx="26577">
                  <c:v>13.365</c:v>
                </c:pt>
                <c:pt idx="26578">
                  <c:v>13.269</c:v>
                </c:pt>
                <c:pt idx="26579">
                  <c:v>13.269</c:v>
                </c:pt>
                <c:pt idx="26580">
                  <c:v>13.269</c:v>
                </c:pt>
                <c:pt idx="26581">
                  <c:v>13.269</c:v>
                </c:pt>
                <c:pt idx="26582">
                  <c:v>13.269</c:v>
                </c:pt>
                <c:pt idx="26583">
                  <c:v>13.269</c:v>
                </c:pt>
                <c:pt idx="26584">
                  <c:v>13.269</c:v>
                </c:pt>
                <c:pt idx="26585">
                  <c:v>13.173</c:v>
                </c:pt>
                <c:pt idx="26586">
                  <c:v>13.173</c:v>
                </c:pt>
                <c:pt idx="26587">
                  <c:v>13.173</c:v>
                </c:pt>
                <c:pt idx="26588">
                  <c:v>13.173</c:v>
                </c:pt>
                <c:pt idx="26589">
                  <c:v>13.173</c:v>
                </c:pt>
                <c:pt idx="26590">
                  <c:v>13.173</c:v>
                </c:pt>
                <c:pt idx="26591">
                  <c:v>13.173</c:v>
                </c:pt>
                <c:pt idx="26592">
                  <c:v>13.173</c:v>
                </c:pt>
                <c:pt idx="26593">
                  <c:v>13.173</c:v>
                </c:pt>
                <c:pt idx="26594">
                  <c:v>13.173</c:v>
                </c:pt>
                <c:pt idx="26595">
                  <c:v>13.173</c:v>
                </c:pt>
                <c:pt idx="26596">
                  <c:v>13.173</c:v>
                </c:pt>
                <c:pt idx="26597">
                  <c:v>13.173</c:v>
                </c:pt>
                <c:pt idx="26598">
                  <c:v>13.173</c:v>
                </c:pt>
                <c:pt idx="26599">
                  <c:v>13.173</c:v>
                </c:pt>
                <c:pt idx="26600">
                  <c:v>13.173</c:v>
                </c:pt>
                <c:pt idx="26601">
                  <c:v>13.076000000000001</c:v>
                </c:pt>
                <c:pt idx="26602">
                  <c:v>13.076000000000001</c:v>
                </c:pt>
                <c:pt idx="26603">
                  <c:v>13.076000000000001</c:v>
                </c:pt>
                <c:pt idx="26604">
                  <c:v>13.076000000000001</c:v>
                </c:pt>
                <c:pt idx="26605">
                  <c:v>13.076000000000001</c:v>
                </c:pt>
                <c:pt idx="26606">
                  <c:v>13.076000000000001</c:v>
                </c:pt>
                <c:pt idx="26607">
                  <c:v>13.076000000000001</c:v>
                </c:pt>
                <c:pt idx="26608">
                  <c:v>13.076000000000001</c:v>
                </c:pt>
                <c:pt idx="26609">
                  <c:v>13.076000000000001</c:v>
                </c:pt>
                <c:pt idx="26610">
                  <c:v>13.076000000000001</c:v>
                </c:pt>
                <c:pt idx="26611">
                  <c:v>13.076000000000001</c:v>
                </c:pt>
                <c:pt idx="26612">
                  <c:v>13.076000000000001</c:v>
                </c:pt>
                <c:pt idx="26613">
                  <c:v>13.076000000000001</c:v>
                </c:pt>
                <c:pt idx="26614">
                  <c:v>13.076000000000001</c:v>
                </c:pt>
                <c:pt idx="26615">
                  <c:v>13.076000000000001</c:v>
                </c:pt>
                <c:pt idx="26616">
                  <c:v>13.076000000000001</c:v>
                </c:pt>
                <c:pt idx="26617">
                  <c:v>13.076000000000001</c:v>
                </c:pt>
                <c:pt idx="26618">
                  <c:v>13.076000000000001</c:v>
                </c:pt>
                <c:pt idx="26619">
                  <c:v>13.076000000000001</c:v>
                </c:pt>
                <c:pt idx="26620">
                  <c:v>13.076000000000001</c:v>
                </c:pt>
                <c:pt idx="26621">
                  <c:v>13.076000000000001</c:v>
                </c:pt>
                <c:pt idx="26622">
                  <c:v>12.98</c:v>
                </c:pt>
                <c:pt idx="26623">
                  <c:v>12.98</c:v>
                </c:pt>
                <c:pt idx="26624">
                  <c:v>12.98</c:v>
                </c:pt>
                <c:pt idx="26625">
                  <c:v>12.98</c:v>
                </c:pt>
                <c:pt idx="26626">
                  <c:v>12.98</c:v>
                </c:pt>
                <c:pt idx="26627">
                  <c:v>12.98</c:v>
                </c:pt>
                <c:pt idx="26628">
                  <c:v>12.98</c:v>
                </c:pt>
                <c:pt idx="26629">
                  <c:v>12.98</c:v>
                </c:pt>
                <c:pt idx="26630">
                  <c:v>12.98</c:v>
                </c:pt>
                <c:pt idx="26631">
                  <c:v>12.98</c:v>
                </c:pt>
                <c:pt idx="26632">
                  <c:v>13.076000000000001</c:v>
                </c:pt>
                <c:pt idx="26633">
                  <c:v>13.076000000000001</c:v>
                </c:pt>
                <c:pt idx="26634">
                  <c:v>13.076000000000001</c:v>
                </c:pt>
                <c:pt idx="26635">
                  <c:v>13.076000000000001</c:v>
                </c:pt>
                <c:pt idx="26636">
                  <c:v>13.076000000000001</c:v>
                </c:pt>
                <c:pt idx="26637">
                  <c:v>13.076000000000001</c:v>
                </c:pt>
                <c:pt idx="26638">
                  <c:v>13.173</c:v>
                </c:pt>
                <c:pt idx="26639">
                  <c:v>13.269</c:v>
                </c:pt>
                <c:pt idx="26640">
                  <c:v>13.269</c:v>
                </c:pt>
                <c:pt idx="26641">
                  <c:v>13.365</c:v>
                </c:pt>
                <c:pt idx="26642">
                  <c:v>13.365</c:v>
                </c:pt>
                <c:pt idx="26643">
                  <c:v>13.461</c:v>
                </c:pt>
                <c:pt idx="26644">
                  <c:v>13.461</c:v>
                </c:pt>
                <c:pt idx="26645">
                  <c:v>13.558</c:v>
                </c:pt>
                <c:pt idx="26646">
                  <c:v>13.558</c:v>
                </c:pt>
                <c:pt idx="26647">
                  <c:v>13.558</c:v>
                </c:pt>
                <c:pt idx="26648">
                  <c:v>13.654</c:v>
                </c:pt>
                <c:pt idx="26649">
                  <c:v>13.75</c:v>
                </c:pt>
                <c:pt idx="26650">
                  <c:v>13.846</c:v>
                </c:pt>
                <c:pt idx="26651">
                  <c:v>13.846</c:v>
                </c:pt>
                <c:pt idx="26652">
                  <c:v>13.846</c:v>
                </c:pt>
                <c:pt idx="26653">
                  <c:v>13.846</c:v>
                </c:pt>
                <c:pt idx="26654">
                  <c:v>13.846</c:v>
                </c:pt>
                <c:pt idx="26655">
                  <c:v>13.846</c:v>
                </c:pt>
                <c:pt idx="26656">
                  <c:v>13.846</c:v>
                </c:pt>
                <c:pt idx="26657">
                  <c:v>13.846</c:v>
                </c:pt>
                <c:pt idx="26658">
                  <c:v>13.75</c:v>
                </c:pt>
                <c:pt idx="26659">
                  <c:v>13.654</c:v>
                </c:pt>
                <c:pt idx="26660">
                  <c:v>13.654</c:v>
                </c:pt>
                <c:pt idx="26661">
                  <c:v>13.654</c:v>
                </c:pt>
                <c:pt idx="26662">
                  <c:v>13.654</c:v>
                </c:pt>
                <c:pt idx="26663">
                  <c:v>13.654</c:v>
                </c:pt>
                <c:pt idx="26664">
                  <c:v>13.654</c:v>
                </c:pt>
                <c:pt idx="26665">
                  <c:v>13.558</c:v>
                </c:pt>
                <c:pt idx="26666">
                  <c:v>13.461</c:v>
                </c:pt>
                <c:pt idx="26667">
                  <c:v>13.365</c:v>
                </c:pt>
                <c:pt idx="26668">
                  <c:v>13.365</c:v>
                </c:pt>
                <c:pt idx="26669">
                  <c:v>13.365</c:v>
                </c:pt>
                <c:pt idx="26670">
                  <c:v>13.365</c:v>
                </c:pt>
                <c:pt idx="26671">
                  <c:v>13.365</c:v>
                </c:pt>
                <c:pt idx="26672">
                  <c:v>13.269</c:v>
                </c:pt>
                <c:pt idx="26673">
                  <c:v>13.269</c:v>
                </c:pt>
                <c:pt idx="26674">
                  <c:v>13.269</c:v>
                </c:pt>
                <c:pt idx="26675">
                  <c:v>13.269</c:v>
                </c:pt>
                <c:pt idx="26676">
                  <c:v>13.173</c:v>
                </c:pt>
                <c:pt idx="26677">
                  <c:v>13.173</c:v>
                </c:pt>
                <c:pt idx="26678">
                  <c:v>13.173</c:v>
                </c:pt>
                <c:pt idx="26679">
                  <c:v>13.173</c:v>
                </c:pt>
                <c:pt idx="26680">
                  <c:v>13.173</c:v>
                </c:pt>
                <c:pt idx="26681">
                  <c:v>13.173</c:v>
                </c:pt>
                <c:pt idx="26682">
                  <c:v>13.173</c:v>
                </c:pt>
                <c:pt idx="26683">
                  <c:v>13.173</c:v>
                </c:pt>
                <c:pt idx="26684">
                  <c:v>13.173</c:v>
                </c:pt>
                <c:pt idx="26685">
                  <c:v>13.173</c:v>
                </c:pt>
                <c:pt idx="26686">
                  <c:v>13.173</c:v>
                </c:pt>
                <c:pt idx="26687">
                  <c:v>13.173</c:v>
                </c:pt>
                <c:pt idx="26688">
                  <c:v>13.173</c:v>
                </c:pt>
                <c:pt idx="26689">
                  <c:v>13.173</c:v>
                </c:pt>
                <c:pt idx="26690">
                  <c:v>13.173</c:v>
                </c:pt>
                <c:pt idx="26691">
                  <c:v>13.173</c:v>
                </c:pt>
                <c:pt idx="26692">
                  <c:v>13.173</c:v>
                </c:pt>
                <c:pt idx="26693">
                  <c:v>13.173</c:v>
                </c:pt>
                <c:pt idx="26694">
                  <c:v>13.173</c:v>
                </c:pt>
                <c:pt idx="26695">
                  <c:v>13.173</c:v>
                </c:pt>
                <c:pt idx="26696">
                  <c:v>13.173</c:v>
                </c:pt>
                <c:pt idx="26697">
                  <c:v>13.173</c:v>
                </c:pt>
                <c:pt idx="26698">
                  <c:v>13.173</c:v>
                </c:pt>
                <c:pt idx="26699">
                  <c:v>13.173</c:v>
                </c:pt>
                <c:pt idx="26700">
                  <c:v>13.173</c:v>
                </c:pt>
                <c:pt idx="26701">
                  <c:v>13.076000000000001</c:v>
                </c:pt>
                <c:pt idx="26702">
                  <c:v>13.076000000000001</c:v>
                </c:pt>
                <c:pt idx="26703">
                  <c:v>13.076000000000001</c:v>
                </c:pt>
                <c:pt idx="26704">
                  <c:v>13.076000000000001</c:v>
                </c:pt>
                <c:pt idx="26705">
                  <c:v>13.076000000000001</c:v>
                </c:pt>
                <c:pt idx="26706">
                  <c:v>13.076000000000001</c:v>
                </c:pt>
                <c:pt idx="26707">
                  <c:v>13.076000000000001</c:v>
                </c:pt>
                <c:pt idx="26708">
                  <c:v>13.076000000000001</c:v>
                </c:pt>
                <c:pt idx="26709">
                  <c:v>13.076000000000001</c:v>
                </c:pt>
                <c:pt idx="26710">
                  <c:v>13.076000000000001</c:v>
                </c:pt>
                <c:pt idx="26711">
                  <c:v>13.076000000000001</c:v>
                </c:pt>
                <c:pt idx="26712">
                  <c:v>13.076000000000001</c:v>
                </c:pt>
                <c:pt idx="26713">
                  <c:v>13.076000000000001</c:v>
                </c:pt>
                <c:pt idx="26714">
                  <c:v>13.076000000000001</c:v>
                </c:pt>
                <c:pt idx="26715">
                  <c:v>13.076000000000001</c:v>
                </c:pt>
                <c:pt idx="26716">
                  <c:v>13.076000000000001</c:v>
                </c:pt>
                <c:pt idx="26717">
                  <c:v>13.076000000000001</c:v>
                </c:pt>
                <c:pt idx="26718">
                  <c:v>12.98</c:v>
                </c:pt>
                <c:pt idx="26719">
                  <c:v>12.98</c:v>
                </c:pt>
                <c:pt idx="26720">
                  <c:v>12.98</c:v>
                </c:pt>
                <c:pt idx="26721">
                  <c:v>12.98</c:v>
                </c:pt>
                <c:pt idx="26722">
                  <c:v>12.98</c:v>
                </c:pt>
                <c:pt idx="26723">
                  <c:v>12.98</c:v>
                </c:pt>
                <c:pt idx="26724">
                  <c:v>12.98</c:v>
                </c:pt>
                <c:pt idx="26725">
                  <c:v>12.98</c:v>
                </c:pt>
                <c:pt idx="26726">
                  <c:v>12.98</c:v>
                </c:pt>
                <c:pt idx="26727">
                  <c:v>12.98</c:v>
                </c:pt>
                <c:pt idx="26728">
                  <c:v>12.98</c:v>
                </c:pt>
                <c:pt idx="26729">
                  <c:v>12.98</c:v>
                </c:pt>
                <c:pt idx="26730">
                  <c:v>12.98</c:v>
                </c:pt>
                <c:pt idx="26731">
                  <c:v>12.98</c:v>
                </c:pt>
                <c:pt idx="26732">
                  <c:v>13.076000000000001</c:v>
                </c:pt>
                <c:pt idx="26733">
                  <c:v>13.076000000000001</c:v>
                </c:pt>
                <c:pt idx="26734">
                  <c:v>13.076000000000001</c:v>
                </c:pt>
                <c:pt idx="26735">
                  <c:v>13.173</c:v>
                </c:pt>
                <c:pt idx="26736">
                  <c:v>13.269</c:v>
                </c:pt>
                <c:pt idx="26737">
                  <c:v>13.365</c:v>
                </c:pt>
                <c:pt idx="26738">
                  <c:v>13.461</c:v>
                </c:pt>
                <c:pt idx="26739">
                  <c:v>13.461</c:v>
                </c:pt>
                <c:pt idx="26740">
                  <c:v>13.461</c:v>
                </c:pt>
                <c:pt idx="26741">
                  <c:v>13.558</c:v>
                </c:pt>
                <c:pt idx="26742">
                  <c:v>13.558</c:v>
                </c:pt>
                <c:pt idx="26743">
                  <c:v>13.654</c:v>
                </c:pt>
                <c:pt idx="26744">
                  <c:v>13.75</c:v>
                </c:pt>
                <c:pt idx="26745">
                  <c:v>13.75</c:v>
                </c:pt>
                <c:pt idx="26746">
                  <c:v>13.75</c:v>
                </c:pt>
                <c:pt idx="26747">
                  <c:v>13.846</c:v>
                </c:pt>
                <c:pt idx="26748">
                  <c:v>13.942</c:v>
                </c:pt>
                <c:pt idx="26749">
                  <c:v>13.942</c:v>
                </c:pt>
                <c:pt idx="26750">
                  <c:v>13.846</c:v>
                </c:pt>
                <c:pt idx="26751">
                  <c:v>13.846</c:v>
                </c:pt>
                <c:pt idx="26752">
                  <c:v>13.846</c:v>
                </c:pt>
                <c:pt idx="26753">
                  <c:v>13.846</c:v>
                </c:pt>
                <c:pt idx="26754">
                  <c:v>13.846</c:v>
                </c:pt>
                <c:pt idx="26755">
                  <c:v>13.846</c:v>
                </c:pt>
                <c:pt idx="26756">
                  <c:v>13.75</c:v>
                </c:pt>
                <c:pt idx="26757">
                  <c:v>13.75</c:v>
                </c:pt>
                <c:pt idx="26758">
                  <c:v>13.75</c:v>
                </c:pt>
                <c:pt idx="26759">
                  <c:v>13.75</c:v>
                </c:pt>
                <c:pt idx="26760">
                  <c:v>13.654</c:v>
                </c:pt>
                <c:pt idx="26761">
                  <c:v>13.558</c:v>
                </c:pt>
                <c:pt idx="26762">
                  <c:v>13.461</c:v>
                </c:pt>
                <c:pt idx="26763">
                  <c:v>13.461</c:v>
                </c:pt>
                <c:pt idx="26764">
                  <c:v>13.461</c:v>
                </c:pt>
                <c:pt idx="26765">
                  <c:v>13.365</c:v>
                </c:pt>
                <c:pt idx="26766">
                  <c:v>13.365</c:v>
                </c:pt>
                <c:pt idx="26767">
                  <c:v>13.365</c:v>
                </c:pt>
                <c:pt idx="26768">
                  <c:v>13.269</c:v>
                </c:pt>
                <c:pt idx="26769">
                  <c:v>13.269</c:v>
                </c:pt>
                <c:pt idx="26770">
                  <c:v>13.269</c:v>
                </c:pt>
                <c:pt idx="26771">
                  <c:v>13.269</c:v>
                </c:pt>
                <c:pt idx="26772">
                  <c:v>13.173</c:v>
                </c:pt>
                <c:pt idx="26773">
                  <c:v>13.173</c:v>
                </c:pt>
                <c:pt idx="26774">
                  <c:v>13.173</c:v>
                </c:pt>
                <c:pt idx="26775">
                  <c:v>13.173</c:v>
                </c:pt>
                <c:pt idx="26776">
                  <c:v>13.173</c:v>
                </c:pt>
                <c:pt idx="26777">
                  <c:v>13.173</c:v>
                </c:pt>
                <c:pt idx="26778">
                  <c:v>13.173</c:v>
                </c:pt>
                <c:pt idx="26779">
                  <c:v>13.173</c:v>
                </c:pt>
                <c:pt idx="26780">
                  <c:v>13.173</c:v>
                </c:pt>
                <c:pt idx="26781">
                  <c:v>13.173</c:v>
                </c:pt>
                <c:pt idx="26782">
                  <c:v>13.173</c:v>
                </c:pt>
                <c:pt idx="26783">
                  <c:v>13.173</c:v>
                </c:pt>
                <c:pt idx="26784">
                  <c:v>13.173</c:v>
                </c:pt>
                <c:pt idx="26785">
                  <c:v>13.173</c:v>
                </c:pt>
                <c:pt idx="26786">
                  <c:v>13.173</c:v>
                </c:pt>
                <c:pt idx="26787">
                  <c:v>13.173</c:v>
                </c:pt>
                <c:pt idx="26788">
                  <c:v>13.173</c:v>
                </c:pt>
                <c:pt idx="26789">
                  <c:v>13.173</c:v>
                </c:pt>
                <c:pt idx="26790">
                  <c:v>13.173</c:v>
                </c:pt>
                <c:pt idx="26791">
                  <c:v>13.173</c:v>
                </c:pt>
                <c:pt idx="26792">
                  <c:v>13.173</c:v>
                </c:pt>
                <c:pt idx="26793">
                  <c:v>13.173</c:v>
                </c:pt>
                <c:pt idx="26794">
                  <c:v>13.173</c:v>
                </c:pt>
                <c:pt idx="26795">
                  <c:v>13.173</c:v>
                </c:pt>
                <c:pt idx="26796">
                  <c:v>13.173</c:v>
                </c:pt>
                <c:pt idx="26797">
                  <c:v>13.173</c:v>
                </c:pt>
                <c:pt idx="26798">
                  <c:v>13.173</c:v>
                </c:pt>
                <c:pt idx="26799">
                  <c:v>13.173</c:v>
                </c:pt>
                <c:pt idx="26800">
                  <c:v>13.173</c:v>
                </c:pt>
                <c:pt idx="26801">
                  <c:v>13.173</c:v>
                </c:pt>
                <c:pt idx="26802">
                  <c:v>13.173</c:v>
                </c:pt>
                <c:pt idx="26803">
                  <c:v>13.173</c:v>
                </c:pt>
                <c:pt idx="26804">
                  <c:v>13.173</c:v>
                </c:pt>
                <c:pt idx="26805">
                  <c:v>13.173</c:v>
                </c:pt>
                <c:pt idx="26806">
                  <c:v>13.076000000000001</c:v>
                </c:pt>
                <c:pt idx="26807">
                  <c:v>13.076000000000001</c:v>
                </c:pt>
                <c:pt idx="26808">
                  <c:v>13.076000000000001</c:v>
                </c:pt>
                <c:pt idx="26809">
                  <c:v>13.076000000000001</c:v>
                </c:pt>
                <c:pt idx="26810">
                  <c:v>13.076000000000001</c:v>
                </c:pt>
                <c:pt idx="26811">
                  <c:v>13.076000000000001</c:v>
                </c:pt>
                <c:pt idx="26812">
                  <c:v>13.076000000000001</c:v>
                </c:pt>
                <c:pt idx="26813">
                  <c:v>13.076000000000001</c:v>
                </c:pt>
                <c:pt idx="26814">
                  <c:v>13.076000000000001</c:v>
                </c:pt>
                <c:pt idx="26815">
                  <c:v>12.98</c:v>
                </c:pt>
                <c:pt idx="26816">
                  <c:v>12.98</c:v>
                </c:pt>
                <c:pt idx="26817">
                  <c:v>12.98</c:v>
                </c:pt>
                <c:pt idx="26818">
                  <c:v>12.98</c:v>
                </c:pt>
                <c:pt idx="26819">
                  <c:v>12.98</c:v>
                </c:pt>
                <c:pt idx="26820">
                  <c:v>12.98</c:v>
                </c:pt>
                <c:pt idx="26821">
                  <c:v>12.98</c:v>
                </c:pt>
                <c:pt idx="26822">
                  <c:v>12.98</c:v>
                </c:pt>
                <c:pt idx="26823">
                  <c:v>12.98</c:v>
                </c:pt>
                <c:pt idx="26824">
                  <c:v>12.98</c:v>
                </c:pt>
                <c:pt idx="26825">
                  <c:v>12.98</c:v>
                </c:pt>
                <c:pt idx="26826">
                  <c:v>12.98</c:v>
                </c:pt>
                <c:pt idx="26827">
                  <c:v>12.98</c:v>
                </c:pt>
                <c:pt idx="26828">
                  <c:v>12.98</c:v>
                </c:pt>
                <c:pt idx="26829">
                  <c:v>13.076000000000001</c:v>
                </c:pt>
                <c:pt idx="26830">
                  <c:v>13.076000000000001</c:v>
                </c:pt>
                <c:pt idx="26831">
                  <c:v>13.173</c:v>
                </c:pt>
                <c:pt idx="26832">
                  <c:v>13.269</c:v>
                </c:pt>
                <c:pt idx="26833">
                  <c:v>13.365</c:v>
                </c:pt>
                <c:pt idx="26834">
                  <c:v>13.365</c:v>
                </c:pt>
                <c:pt idx="26835">
                  <c:v>13.461</c:v>
                </c:pt>
                <c:pt idx="26836">
                  <c:v>13.461</c:v>
                </c:pt>
                <c:pt idx="26837">
                  <c:v>13.558</c:v>
                </c:pt>
                <c:pt idx="26838">
                  <c:v>13.558</c:v>
                </c:pt>
                <c:pt idx="26839">
                  <c:v>13.654</c:v>
                </c:pt>
                <c:pt idx="26840">
                  <c:v>13.654</c:v>
                </c:pt>
                <c:pt idx="26841">
                  <c:v>13.654</c:v>
                </c:pt>
                <c:pt idx="26842">
                  <c:v>13.654</c:v>
                </c:pt>
                <c:pt idx="26843">
                  <c:v>13.654</c:v>
                </c:pt>
                <c:pt idx="26844">
                  <c:v>13.75</c:v>
                </c:pt>
                <c:pt idx="26845">
                  <c:v>13.75</c:v>
                </c:pt>
                <c:pt idx="26846">
                  <c:v>13.75</c:v>
                </c:pt>
                <c:pt idx="26847">
                  <c:v>13.75</c:v>
                </c:pt>
                <c:pt idx="26848">
                  <c:v>13.75</c:v>
                </c:pt>
                <c:pt idx="26849">
                  <c:v>13.75</c:v>
                </c:pt>
                <c:pt idx="26850">
                  <c:v>13.75</c:v>
                </c:pt>
                <c:pt idx="26851">
                  <c:v>13.75</c:v>
                </c:pt>
                <c:pt idx="26852">
                  <c:v>13.75</c:v>
                </c:pt>
                <c:pt idx="26853">
                  <c:v>13.75</c:v>
                </c:pt>
                <c:pt idx="26854">
                  <c:v>13.75</c:v>
                </c:pt>
                <c:pt idx="26855">
                  <c:v>13.75</c:v>
                </c:pt>
                <c:pt idx="26856">
                  <c:v>13.654</c:v>
                </c:pt>
                <c:pt idx="26857">
                  <c:v>13.654</c:v>
                </c:pt>
                <c:pt idx="26858">
                  <c:v>13.558</c:v>
                </c:pt>
                <c:pt idx="26859">
                  <c:v>13.558</c:v>
                </c:pt>
                <c:pt idx="26860">
                  <c:v>13.461</c:v>
                </c:pt>
                <c:pt idx="26861">
                  <c:v>13.461</c:v>
                </c:pt>
                <c:pt idx="26862">
                  <c:v>13.461</c:v>
                </c:pt>
                <c:pt idx="26863">
                  <c:v>13.365</c:v>
                </c:pt>
                <c:pt idx="26864">
                  <c:v>13.365</c:v>
                </c:pt>
                <c:pt idx="26865">
                  <c:v>13.365</c:v>
                </c:pt>
                <c:pt idx="26866">
                  <c:v>13.365</c:v>
                </c:pt>
                <c:pt idx="26867">
                  <c:v>13.269</c:v>
                </c:pt>
                <c:pt idx="26868">
                  <c:v>13.269</c:v>
                </c:pt>
                <c:pt idx="26869">
                  <c:v>13.269</c:v>
                </c:pt>
                <c:pt idx="26870">
                  <c:v>13.269</c:v>
                </c:pt>
                <c:pt idx="26871">
                  <c:v>13.269</c:v>
                </c:pt>
                <c:pt idx="26872">
                  <c:v>13.269</c:v>
                </c:pt>
                <c:pt idx="26873">
                  <c:v>13.269</c:v>
                </c:pt>
                <c:pt idx="26874">
                  <c:v>13.269</c:v>
                </c:pt>
                <c:pt idx="26875">
                  <c:v>13.269</c:v>
                </c:pt>
                <c:pt idx="26876">
                  <c:v>13.269</c:v>
                </c:pt>
                <c:pt idx="26877">
                  <c:v>13.269</c:v>
                </c:pt>
                <c:pt idx="26878">
                  <c:v>13.269</c:v>
                </c:pt>
                <c:pt idx="26879">
                  <c:v>13.269</c:v>
                </c:pt>
                <c:pt idx="26880">
                  <c:v>13.269</c:v>
                </c:pt>
                <c:pt idx="26881">
                  <c:v>13.269</c:v>
                </c:pt>
                <c:pt idx="26882">
                  <c:v>13.269</c:v>
                </c:pt>
                <c:pt idx="26883">
                  <c:v>13.173</c:v>
                </c:pt>
                <c:pt idx="26884">
                  <c:v>13.173</c:v>
                </c:pt>
                <c:pt idx="26885">
                  <c:v>13.173</c:v>
                </c:pt>
                <c:pt idx="26886">
                  <c:v>13.173</c:v>
                </c:pt>
                <c:pt idx="26887">
                  <c:v>13.173</c:v>
                </c:pt>
                <c:pt idx="26888">
                  <c:v>13.173</c:v>
                </c:pt>
                <c:pt idx="26889">
                  <c:v>13.173</c:v>
                </c:pt>
                <c:pt idx="26890">
                  <c:v>13.173</c:v>
                </c:pt>
                <c:pt idx="26891">
                  <c:v>13.173</c:v>
                </c:pt>
                <c:pt idx="26892">
                  <c:v>13.173</c:v>
                </c:pt>
                <c:pt idx="26893">
                  <c:v>13.173</c:v>
                </c:pt>
                <c:pt idx="26894">
                  <c:v>13.173</c:v>
                </c:pt>
                <c:pt idx="26895">
                  <c:v>13.076000000000001</c:v>
                </c:pt>
                <c:pt idx="26896">
                  <c:v>13.076000000000001</c:v>
                </c:pt>
                <c:pt idx="26897">
                  <c:v>13.076000000000001</c:v>
                </c:pt>
                <c:pt idx="26898">
                  <c:v>13.076000000000001</c:v>
                </c:pt>
                <c:pt idx="26899">
                  <c:v>13.076000000000001</c:v>
                </c:pt>
                <c:pt idx="26900">
                  <c:v>13.076000000000001</c:v>
                </c:pt>
                <c:pt idx="26901">
                  <c:v>13.076000000000001</c:v>
                </c:pt>
                <c:pt idx="26902">
                  <c:v>13.076000000000001</c:v>
                </c:pt>
                <c:pt idx="26903">
                  <c:v>13.076000000000001</c:v>
                </c:pt>
                <c:pt idx="26904">
                  <c:v>13.076000000000001</c:v>
                </c:pt>
                <c:pt idx="26905">
                  <c:v>13.076000000000001</c:v>
                </c:pt>
                <c:pt idx="26906">
                  <c:v>13.076000000000001</c:v>
                </c:pt>
                <c:pt idx="26907">
                  <c:v>13.076000000000001</c:v>
                </c:pt>
                <c:pt idx="26908">
                  <c:v>12.98</c:v>
                </c:pt>
                <c:pt idx="26909">
                  <c:v>12.98</c:v>
                </c:pt>
                <c:pt idx="26910">
                  <c:v>12.98</c:v>
                </c:pt>
                <c:pt idx="26911">
                  <c:v>12.98</c:v>
                </c:pt>
                <c:pt idx="26912">
                  <c:v>12.98</c:v>
                </c:pt>
                <c:pt idx="26913">
                  <c:v>12.98</c:v>
                </c:pt>
                <c:pt idx="26914">
                  <c:v>12.98</c:v>
                </c:pt>
                <c:pt idx="26915">
                  <c:v>12.98</c:v>
                </c:pt>
                <c:pt idx="26916">
                  <c:v>12.98</c:v>
                </c:pt>
                <c:pt idx="26917">
                  <c:v>12.98</c:v>
                </c:pt>
                <c:pt idx="26918">
                  <c:v>12.98</c:v>
                </c:pt>
                <c:pt idx="26919">
                  <c:v>12.98</c:v>
                </c:pt>
                <c:pt idx="26920">
                  <c:v>12.98</c:v>
                </c:pt>
                <c:pt idx="26921">
                  <c:v>12.98</c:v>
                </c:pt>
                <c:pt idx="26922">
                  <c:v>13.076000000000001</c:v>
                </c:pt>
                <c:pt idx="26923">
                  <c:v>13.076000000000001</c:v>
                </c:pt>
                <c:pt idx="26924">
                  <c:v>13.076000000000001</c:v>
                </c:pt>
                <c:pt idx="26925">
                  <c:v>13.076000000000001</c:v>
                </c:pt>
                <c:pt idx="26926">
                  <c:v>13.076000000000001</c:v>
                </c:pt>
                <c:pt idx="26927">
                  <c:v>13.173</c:v>
                </c:pt>
                <c:pt idx="26928">
                  <c:v>13.269</c:v>
                </c:pt>
                <c:pt idx="26929">
                  <c:v>13.365</c:v>
                </c:pt>
                <c:pt idx="26930">
                  <c:v>13.365</c:v>
                </c:pt>
                <c:pt idx="26931">
                  <c:v>13.461</c:v>
                </c:pt>
                <c:pt idx="26932">
                  <c:v>13.461</c:v>
                </c:pt>
                <c:pt idx="26933">
                  <c:v>13.558</c:v>
                </c:pt>
                <c:pt idx="26934">
                  <c:v>13.558</c:v>
                </c:pt>
                <c:pt idx="26935">
                  <c:v>13.558</c:v>
                </c:pt>
                <c:pt idx="26936">
                  <c:v>13.654</c:v>
                </c:pt>
                <c:pt idx="26937">
                  <c:v>13.654</c:v>
                </c:pt>
                <c:pt idx="26938">
                  <c:v>13.654</c:v>
                </c:pt>
                <c:pt idx="26939">
                  <c:v>13.75</c:v>
                </c:pt>
                <c:pt idx="26940">
                  <c:v>13.75</c:v>
                </c:pt>
                <c:pt idx="26941">
                  <c:v>13.75</c:v>
                </c:pt>
                <c:pt idx="26942">
                  <c:v>13.846</c:v>
                </c:pt>
                <c:pt idx="26943">
                  <c:v>13.846</c:v>
                </c:pt>
                <c:pt idx="26944">
                  <c:v>13.75</c:v>
                </c:pt>
                <c:pt idx="26945">
                  <c:v>13.75</c:v>
                </c:pt>
                <c:pt idx="26946">
                  <c:v>13.846</c:v>
                </c:pt>
                <c:pt idx="26947">
                  <c:v>13.75</c:v>
                </c:pt>
                <c:pt idx="26948">
                  <c:v>13.75</c:v>
                </c:pt>
                <c:pt idx="26949">
                  <c:v>13.75</c:v>
                </c:pt>
                <c:pt idx="26950">
                  <c:v>13.75</c:v>
                </c:pt>
                <c:pt idx="26951">
                  <c:v>13.75</c:v>
                </c:pt>
                <c:pt idx="26952">
                  <c:v>13.654</c:v>
                </c:pt>
                <c:pt idx="26953">
                  <c:v>13.654</c:v>
                </c:pt>
                <c:pt idx="26954">
                  <c:v>13.558</c:v>
                </c:pt>
                <c:pt idx="26955">
                  <c:v>13.558</c:v>
                </c:pt>
                <c:pt idx="26956">
                  <c:v>13.461</c:v>
                </c:pt>
                <c:pt idx="26957">
                  <c:v>13.461</c:v>
                </c:pt>
                <c:pt idx="26958">
                  <c:v>13.461</c:v>
                </c:pt>
                <c:pt idx="26959">
                  <c:v>13.461</c:v>
                </c:pt>
                <c:pt idx="26960">
                  <c:v>13.365</c:v>
                </c:pt>
                <c:pt idx="26961">
                  <c:v>13.365</c:v>
                </c:pt>
                <c:pt idx="26962">
                  <c:v>13.365</c:v>
                </c:pt>
                <c:pt idx="26963">
                  <c:v>13.365</c:v>
                </c:pt>
                <c:pt idx="26964">
                  <c:v>13.365</c:v>
                </c:pt>
                <c:pt idx="26965">
                  <c:v>13.365</c:v>
                </c:pt>
                <c:pt idx="26966">
                  <c:v>13.365</c:v>
                </c:pt>
                <c:pt idx="26967">
                  <c:v>13.365</c:v>
                </c:pt>
                <c:pt idx="26968">
                  <c:v>13.365</c:v>
                </c:pt>
                <c:pt idx="26969">
                  <c:v>13.269</c:v>
                </c:pt>
                <c:pt idx="26970">
                  <c:v>13.269</c:v>
                </c:pt>
                <c:pt idx="26971">
                  <c:v>13.269</c:v>
                </c:pt>
                <c:pt idx="26972">
                  <c:v>13.269</c:v>
                </c:pt>
                <c:pt idx="26973">
                  <c:v>13.269</c:v>
                </c:pt>
                <c:pt idx="26974">
                  <c:v>13.269</c:v>
                </c:pt>
                <c:pt idx="26975">
                  <c:v>13.269</c:v>
                </c:pt>
                <c:pt idx="26976">
                  <c:v>13.269</c:v>
                </c:pt>
                <c:pt idx="26977">
                  <c:v>13.269</c:v>
                </c:pt>
                <c:pt idx="26978">
                  <c:v>13.269</c:v>
                </c:pt>
                <c:pt idx="26979">
                  <c:v>13.269</c:v>
                </c:pt>
                <c:pt idx="26980">
                  <c:v>13.269</c:v>
                </c:pt>
                <c:pt idx="26981">
                  <c:v>13.269</c:v>
                </c:pt>
                <c:pt idx="26982">
                  <c:v>13.269</c:v>
                </c:pt>
                <c:pt idx="26983">
                  <c:v>13.269</c:v>
                </c:pt>
                <c:pt idx="26984">
                  <c:v>13.173</c:v>
                </c:pt>
                <c:pt idx="26985">
                  <c:v>13.173</c:v>
                </c:pt>
                <c:pt idx="26986">
                  <c:v>13.173</c:v>
                </c:pt>
                <c:pt idx="26987">
                  <c:v>13.173</c:v>
                </c:pt>
                <c:pt idx="26988">
                  <c:v>13.173</c:v>
                </c:pt>
                <c:pt idx="26989">
                  <c:v>13.173</c:v>
                </c:pt>
                <c:pt idx="26990">
                  <c:v>13.173</c:v>
                </c:pt>
                <c:pt idx="26991">
                  <c:v>13.173</c:v>
                </c:pt>
                <c:pt idx="26992">
                  <c:v>13.173</c:v>
                </c:pt>
                <c:pt idx="26993">
                  <c:v>13.173</c:v>
                </c:pt>
                <c:pt idx="26994">
                  <c:v>13.173</c:v>
                </c:pt>
                <c:pt idx="26995">
                  <c:v>13.173</c:v>
                </c:pt>
                <c:pt idx="26996">
                  <c:v>13.076000000000001</c:v>
                </c:pt>
                <c:pt idx="26997">
                  <c:v>13.076000000000001</c:v>
                </c:pt>
                <c:pt idx="26998">
                  <c:v>13.076000000000001</c:v>
                </c:pt>
                <c:pt idx="26999">
                  <c:v>13.076000000000001</c:v>
                </c:pt>
                <c:pt idx="27000">
                  <c:v>13.076000000000001</c:v>
                </c:pt>
                <c:pt idx="27001">
                  <c:v>13.076000000000001</c:v>
                </c:pt>
                <c:pt idx="27002">
                  <c:v>13.076000000000001</c:v>
                </c:pt>
                <c:pt idx="27003">
                  <c:v>13.076000000000001</c:v>
                </c:pt>
                <c:pt idx="27004">
                  <c:v>13.076000000000001</c:v>
                </c:pt>
                <c:pt idx="27005">
                  <c:v>13.076000000000001</c:v>
                </c:pt>
                <c:pt idx="27006">
                  <c:v>13.076000000000001</c:v>
                </c:pt>
                <c:pt idx="27007">
                  <c:v>13.076000000000001</c:v>
                </c:pt>
                <c:pt idx="27008">
                  <c:v>13.076000000000001</c:v>
                </c:pt>
                <c:pt idx="27009">
                  <c:v>13.076000000000001</c:v>
                </c:pt>
                <c:pt idx="27010">
                  <c:v>13.076000000000001</c:v>
                </c:pt>
                <c:pt idx="27011">
                  <c:v>13.076000000000001</c:v>
                </c:pt>
                <c:pt idx="27012">
                  <c:v>13.076000000000001</c:v>
                </c:pt>
                <c:pt idx="27013">
                  <c:v>13.076000000000001</c:v>
                </c:pt>
                <c:pt idx="27014">
                  <c:v>13.076000000000001</c:v>
                </c:pt>
                <c:pt idx="27015">
                  <c:v>13.076000000000001</c:v>
                </c:pt>
                <c:pt idx="27016">
                  <c:v>13.076000000000001</c:v>
                </c:pt>
                <c:pt idx="27017">
                  <c:v>13.076000000000001</c:v>
                </c:pt>
                <c:pt idx="27018">
                  <c:v>13.076000000000001</c:v>
                </c:pt>
                <c:pt idx="27019">
                  <c:v>13.076000000000001</c:v>
                </c:pt>
                <c:pt idx="27020">
                  <c:v>13.076000000000001</c:v>
                </c:pt>
                <c:pt idx="27021">
                  <c:v>13.173</c:v>
                </c:pt>
                <c:pt idx="27022">
                  <c:v>13.173</c:v>
                </c:pt>
                <c:pt idx="27023">
                  <c:v>13.269</c:v>
                </c:pt>
                <c:pt idx="27024">
                  <c:v>13.365</c:v>
                </c:pt>
                <c:pt idx="27025">
                  <c:v>13.365</c:v>
                </c:pt>
                <c:pt idx="27026">
                  <c:v>13.461</c:v>
                </c:pt>
                <c:pt idx="27027">
                  <c:v>13.461</c:v>
                </c:pt>
                <c:pt idx="27028">
                  <c:v>13.558</c:v>
                </c:pt>
                <c:pt idx="27029">
                  <c:v>13.558</c:v>
                </c:pt>
                <c:pt idx="27030">
                  <c:v>13.654</c:v>
                </c:pt>
                <c:pt idx="27031">
                  <c:v>13.654</c:v>
                </c:pt>
                <c:pt idx="27032">
                  <c:v>13.654</c:v>
                </c:pt>
                <c:pt idx="27033">
                  <c:v>13.75</c:v>
                </c:pt>
                <c:pt idx="27034">
                  <c:v>13.75</c:v>
                </c:pt>
                <c:pt idx="27035">
                  <c:v>13.75</c:v>
                </c:pt>
                <c:pt idx="27036">
                  <c:v>13.75</c:v>
                </c:pt>
                <c:pt idx="27037">
                  <c:v>13.846</c:v>
                </c:pt>
                <c:pt idx="27038">
                  <c:v>13.846</c:v>
                </c:pt>
                <c:pt idx="27039">
                  <c:v>13.846</c:v>
                </c:pt>
                <c:pt idx="27040">
                  <c:v>13.846</c:v>
                </c:pt>
                <c:pt idx="27041">
                  <c:v>13.846</c:v>
                </c:pt>
                <c:pt idx="27042">
                  <c:v>13.846</c:v>
                </c:pt>
                <c:pt idx="27043">
                  <c:v>13.846</c:v>
                </c:pt>
                <c:pt idx="27044">
                  <c:v>13.846</c:v>
                </c:pt>
                <c:pt idx="27045">
                  <c:v>13.846</c:v>
                </c:pt>
                <c:pt idx="27046">
                  <c:v>13.846</c:v>
                </c:pt>
                <c:pt idx="27047">
                  <c:v>13.846</c:v>
                </c:pt>
                <c:pt idx="27048">
                  <c:v>13.75</c:v>
                </c:pt>
                <c:pt idx="27049">
                  <c:v>13.75</c:v>
                </c:pt>
                <c:pt idx="27050">
                  <c:v>13.654</c:v>
                </c:pt>
                <c:pt idx="27051">
                  <c:v>13.654</c:v>
                </c:pt>
                <c:pt idx="27052">
                  <c:v>13.558</c:v>
                </c:pt>
                <c:pt idx="27053">
                  <c:v>13.558</c:v>
                </c:pt>
                <c:pt idx="27054">
                  <c:v>13.558</c:v>
                </c:pt>
                <c:pt idx="27055">
                  <c:v>13.558</c:v>
                </c:pt>
                <c:pt idx="27056">
                  <c:v>13.461</c:v>
                </c:pt>
                <c:pt idx="27057">
                  <c:v>13.461</c:v>
                </c:pt>
                <c:pt idx="27058">
                  <c:v>13.461</c:v>
                </c:pt>
                <c:pt idx="27059">
                  <c:v>13.461</c:v>
                </c:pt>
                <c:pt idx="27060">
                  <c:v>13.461</c:v>
                </c:pt>
                <c:pt idx="27061">
                  <c:v>13.461</c:v>
                </c:pt>
                <c:pt idx="27062">
                  <c:v>13.461</c:v>
                </c:pt>
                <c:pt idx="27063">
                  <c:v>13.461</c:v>
                </c:pt>
                <c:pt idx="27064">
                  <c:v>13.365</c:v>
                </c:pt>
                <c:pt idx="27065">
                  <c:v>13.365</c:v>
                </c:pt>
                <c:pt idx="27066">
                  <c:v>13.365</c:v>
                </c:pt>
                <c:pt idx="27067">
                  <c:v>13.365</c:v>
                </c:pt>
                <c:pt idx="27068">
                  <c:v>13.365</c:v>
                </c:pt>
                <c:pt idx="27069">
                  <c:v>13.269</c:v>
                </c:pt>
                <c:pt idx="27070">
                  <c:v>13.269</c:v>
                </c:pt>
                <c:pt idx="27071">
                  <c:v>13.269</c:v>
                </c:pt>
                <c:pt idx="27072">
                  <c:v>13.269</c:v>
                </c:pt>
                <c:pt idx="27073">
                  <c:v>13.269</c:v>
                </c:pt>
                <c:pt idx="27074">
                  <c:v>13.269</c:v>
                </c:pt>
                <c:pt idx="27075">
                  <c:v>13.269</c:v>
                </c:pt>
                <c:pt idx="27076">
                  <c:v>13.269</c:v>
                </c:pt>
                <c:pt idx="27077">
                  <c:v>13.269</c:v>
                </c:pt>
                <c:pt idx="27078">
                  <c:v>13.269</c:v>
                </c:pt>
                <c:pt idx="27079">
                  <c:v>13.269</c:v>
                </c:pt>
                <c:pt idx="27080">
                  <c:v>13.269</c:v>
                </c:pt>
                <c:pt idx="27081">
                  <c:v>13.269</c:v>
                </c:pt>
                <c:pt idx="27082">
                  <c:v>13.269</c:v>
                </c:pt>
                <c:pt idx="27083">
                  <c:v>13.173</c:v>
                </c:pt>
                <c:pt idx="27084">
                  <c:v>13.173</c:v>
                </c:pt>
                <c:pt idx="27085">
                  <c:v>13.173</c:v>
                </c:pt>
                <c:pt idx="27086">
                  <c:v>13.173</c:v>
                </c:pt>
                <c:pt idx="27087">
                  <c:v>13.173</c:v>
                </c:pt>
                <c:pt idx="27088">
                  <c:v>13.173</c:v>
                </c:pt>
                <c:pt idx="27089">
                  <c:v>13.173</c:v>
                </c:pt>
                <c:pt idx="27090">
                  <c:v>13.173</c:v>
                </c:pt>
                <c:pt idx="27091">
                  <c:v>13.173</c:v>
                </c:pt>
                <c:pt idx="27092">
                  <c:v>13.173</c:v>
                </c:pt>
                <c:pt idx="27093">
                  <c:v>13.173</c:v>
                </c:pt>
                <c:pt idx="27094">
                  <c:v>13.173</c:v>
                </c:pt>
                <c:pt idx="27095">
                  <c:v>13.173</c:v>
                </c:pt>
                <c:pt idx="27096">
                  <c:v>13.173</c:v>
                </c:pt>
                <c:pt idx="27097">
                  <c:v>13.173</c:v>
                </c:pt>
                <c:pt idx="27098">
                  <c:v>13.173</c:v>
                </c:pt>
                <c:pt idx="27099">
                  <c:v>13.173</c:v>
                </c:pt>
                <c:pt idx="27100">
                  <c:v>13.173</c:v>
                </c:pt>
                <c:pt idx="27101">
                  <c:v>13.173</c:v>
                </c:pt>
                <c:pt idx="27102">
                  <c:v>13.173</c:v>
                </c:pt>
                <c:pt idx="27103">
                  <c:v>13.173</c:v>
                </c:pt>
                <c:pt idx="27104">
                  <c:v>13.173</c:v>
                </c:pt>
                <c:pt idx="27105">
                  <c:v>13.173</c:v>
                </c:pt>
                <c:pt idx="27106">
                  <c:v>13.173</c:v>
                </c:pt>
                <c:pt idx="27107">
                  <c:v>13.173</c:v>
                </c:pt>
                <c:pt idx="27108">
                  <c:v>13.173</c:v>
                </c:pt>
                <c:pt idx="27109">
                  <c:v>13.173</c:v>
                </c:pt>
                <c:pt idx="27110">
                  <c:v>13.173</c:v>
                </c:pt>
                <c:pt idx="27111">
                  <c:v>13.173</c:v>
                </c:pt>
                <c:pt idx="27112">
                  <c:v>13.173</c:v>
                </c:pt>
                <c:pt idx="27113">
                  <c:v>13.173</c:v>
                </c:pt>
                <c:pt idx="27114">
                  <c:v>13.173</c:v>
                </c:pt>
                <c:pt idx="27115">
                  <c:v>13.173</c:v>
                </c:pt>
                <c:pt idx="27116">
                  <c:v>13.173</c:v>
                </c:pt>
                <c:pt idx="27117">
                  <c:v>13.173</c:v>
                </c:pt>
                <c:pt idx="27118">
                  <c:v>13.269</c:v>
                </c:pt>
                <c:pt idx="27119">
                  <c:v>13.269</c:v>
                </c:pt>
                <c:pt idx="27120">
                  <c:v>13.365</c:v>
                </c:pt>
                <c:pt idx="27121">
                  <c:v>13.461</c:v>
                </c:pt>
                <c:pt idx="27122">
                  <c:v>13.461</c:v>
                </c:pt>
                <c:pt idx="27123">
                  <c:v>13.558</c:v>
                </c:pt>
                <c:pt idx="27124">
                  <c:v>13.558</c:v>
                </c:pt>
                <c:pt idx="27125">
                  <c:v>13.654</c:v>
                </c:pt>
                <c:pt idx="27126">
                  <c:v>13.654</c:v>
                </c:pt>
                <c:pt idx="27127">
                  <c:v>13.75</c:v>
                </c:pt>
                <c:pt idx="27128">
                  <c:v>13.75</c:v>
                </c:pt>
                <c:pt idx="27129">
                  <c:v>13.75</c:v>
                </c:pt>
                <c:pt idx="27130">
                  <c:v>13.75</c:v>
                </c:pt>
                <c:pt idx="27131">
                  <c:v>13.75</c:v>
                </c:pt>
                <c:pt idx="27132">
                  <c:v>13.75</c:v>
                </c:pt>
                <c:pt idx="27133">
                  <c:v>13.75</c:v>
                </c:pt>
                <c:pt idx="27134">
                  <c:v>14.038</c:v>
                </c:pt>
                <c:pt idx="27135">
                  <c:v>14.134</c:v>
                </c:pt>
                <c:pt idx="27136">
                  <c:v>14.23</c:v>
                </c:pt>
                <c:pt idx="27137">
                  <c:v>14.324999999999999</c:v>
                </c:pt>
                <c:pt idx="27138">
                  <c:v>14.324999999999999</c:v>
                </c:pt>
                <c:pt idx="27139">
                  <c:v>14.324999999999999</c:v>
                </c:pt>
                <c:pt idx="27140">
                  <c:v>14.324999999999999</c:v>
                </c:pt>
                <c:pt idx="27141">
                  <c:v>14.324999999999999</c:v>
                </c:pt>
                <c:pt idx="27142">
                  <c:v>14.420999999999999</c:v>
                </c:pt>
                <c:pt idx="27143">
                  <c:v>14.516999999999999</c:v>
                </c:pt>
                <c:pt idx="27144">
                  <c:v>14.516999999999999</c:v>
                </c:pt>
                <c:pt idx="27145">
                  <c:v>14.420999999999999</c:v>
                </c:pt>
                <c:pt idx="27146">
                  <c:v>14.324999999999999</c:v>
                </c:pt>
                <c:pt idx="27147">
                  <c:v>14.324999999999999</c:v>
                </c:pt>
                <c:pt idx="27148">
                  <c:v>14.23</c:v>
                </c:pt>
                <c:pt idx="27149">
                  <c:v>14.134</c:v>
                </c:pt>
                <c:pt idx="27150">
                  <c:v>14.038</c:v>
                </c:pt>
                <c:pt idx="27151">
                  <c:v>13.942</c:v>
                </c:pt>
                <c:pt idx="27152">
                  <c:v>13.846</c:v>
                </c:pt>
                <c:pt idx="27153">
                  <c:v>13.846</c:v>
                </c:pt>
                <c:pt idx="27154">
                  <c:v>13.846</c:v>
                </c:pt>
                <c:pt idx="27155">
                  <c:v>13.846</c:v>
                </c:pt>
                <c:pt idx="27156">
                  <c:v>13.75</c:v>
                </c:pt>
                <c:pt idx="27157">
                  <c:v>13.75</c:v>
                </c:pt>
                <c:pt idx="27158">
                  <c:v>13.654</c:v>
                </c:pt>
                <c:pt idx="27159">
                  <c:v>13.654</c:v>
                </c:pt>
                <c:pt idx="27160">
                  <c:v>13.558</c:v>
                </c:pt>
                <c:pt idx="27161">
                  <c:v>13.558</c:v>
                </c:pt>
                <c:pt idx="27162">
                  <c:v>13.558</c:v>
                </c:pt>
                <c:pt idx="27163">
                  <c:v>13.558</c:v>
                </c:pt>
                <c:pt idx="27164">
                  <c:v>13.558</c:v>
                </c:pt>
                <c:pt idx="27165">
                  <c:v>13.558</c:v>
                </c:pt>
                <c:pt idx="27166">
                  <c:v>13.461</c:v>
                </c:pt>
                <c:pt idx="27167">
                  <c:v>13.461</c:v>
                </c:pt>
                <c:pt idx="27168">
                  <c:v>13.461</c:v>
                </c:pt>
                <c:pt idx="27169">
                  <c:v>13.461</c:v>
                </c:pt>
                <c:pt idx="27170">
                  <c:v>13.461</c:v>
                </c:pt>
                <c:pt idx="27171">
                  <c:v>13.461</c:v>
                </c:pt>
                <c:pt idx="27172">
                  <c:v>13.461</c:v>
                </c:pt>
                <c:pt idx="27173">
                  <c:v>13.365</c:v>
                </c:pt>
                <c:pt idx="27174">
                  <c:v>13.365</c:v>
                </c:pt>
                <c:pt idx="27175">
                  <c:v>13.365</c:v>
                </c:pt>
                <c:pt idx="27176">
                  <c:v>13.365</c:v>
                </c:pt>
                <c:pt idx="27177">
                  <c:v>13.365</c:v>
                </c:pt>
                <c:pt idx="27178">
                  <c:v>13.365</c:v>
                </c:pt>
                <c:pt idx="27179">
                  <c:v>13.365</c:v>
                </c:pt>
                <c:pt idx="27180">
                  <c:v>13.269</c:v>
                </c:pt>
                <c:pt idx="27181">
                  <c:v>13.269</c:v>
                </c:pt>
                <c:pt idx="27182">
                  <c:v>13.269</c:v>
                </c:pt>
                <c:pt idx="27183">
                  <c:v>13.269</c:v>
                </c:pt>
                <c:pt idx="27184">
                  <c:v>13.269</c:v>
                </c:pt>
                <c:pt idx="27185">
                  <c:v>13.269</c:v>
                </c:pt>
                <c:pt idx="27186">
                  <c:v>13.269</c:v>
                </c:pt>
                <c:pt idx="27187">
                  <c:v>13.269</c:v>
                </c:pt>
                <c:pt idx="27188">
                  <c:v>13.269</c:v>
                </c:pt>
                <c:pt idx="27189">
                  <c:v>13.269</c:v>
                </c:pt>
                <c:pt idx="27190">
                  <c:v>13.269</c:v>
                </c:pt>
                <c:pt idx="27191">
                  <c:v>13.269</c:v>
                </c:pt>
                <c:pt idx="27192">
                  <c:v>13.269</c:v>
                </c:pt>
                <c:pt idx="27193">
                  <c:v>13.269</c:v>
                </c:pt>
                <c:pt idx="27194">
                  <c:v>13.269</c:v>
                </c:pt>
                <c:pt idx="27195">
                  <c:v>13.269</c:v>
                </c:pt>
                <c:pt idx="27196">
                  <c:v>13.173</c:v>
                </c:pt>
                <c:pt idx="27197">
                  <c:v>13.269</c:v>
                </c:pt>
                <c:pt idx="27198">
                  <c:v>13.173</c:v>
                </c:pt>
                <c:pt idx="27199">
                  <c:v>13.173</c:v>
                </c:pt>
                <c:pt idx="27200">
                  <c:v>13.173</c:v>
                </c:pt>
                <c:pt idx="27201">
                  <c:v>13.173</c:v>
                </c:pt>
                <c:pt idx="27202">
                  <c:v>13.173</c:v>
                </c:pt>
                <c:pt idx="27203">
                  <c:v>13.173</c:v>
                </c:pt>
                <c:pt idx="27204">
                  <c:v>13.173</c:v>
                </c:pt>
                <c:pt idx="27205">
                  <c:v>13.173</c:v>
                </c:pt>
                <c:pt idx="27206">
                  <c:v>13.173</c:v>
                </c:pt>
                <c:pt idx="27207">
                  <c:v>13.173</c:v>
                </c:pt>
                <c:pt idx="27208">
                  <c:v>13.173</c:v>
                </c:pt>
                <c:pt idx="27209">
                  <c:v>13.173</c:v>
                </c:pt>
                <c:pt idx="27210">
                  <c:v>13.173</c:v>
                </c:pt>
                <c:pt idx="27211">
                  <c:v>13.173</c:v>
                </c:pt>
                <c:pt idx="27212">
                  <c:v>13.269</c:v>
                </c:pt>
                <c:pt idx="27213">
                  <c:v>13.269</c:v>
                </c:pt>
                <c:pt idx="27214">
                  <c:v>13.269</c:v>
                </c:pt>
                <c:pt idx="27215">
                  <c:v>13.365</c:v>
                </c:pt>
                <c:pt idx="27216">
                  <c:v>13.365</c:v>
                </c:pt>
                <c:pt idx="27217">
                  <c:v>13.461</c:v>
                </c:pt>
                <c:pt idx="27218">
                  <c:v>13.558</c:v>
                </c:pt>
                <c:pt idx="27219">
                  <c:v>13.558</c:v>
                </c:pt>
                <c:pt idx="27220">
                  <c:v>13.654</c:v>
                </c:pt>
                <c:pt idx="27221">
                  <c:v>13.654</c:v>
                </c:pt>
                <c:pt idx="27222">
                  <c:v>13.654</c:v>
                </c:pt>
                <c:pt idx="27223">
                  <c:v>13.75</c:v>
                </c:pt>
                <c:pt idx="27224">
                  <c:v>13.75</c:v>
                </c:pt>
                <c:pt idx="27225">
                  <c:v>13.75</c:v>
                </c:pt>
                <c:pt idx="27226">
                  <c:v>13.846</c:v>
                </c:pt>
                <c:pt idx="27227">
                  <c:v>13.846</c:v>
                </c:pt>
                <c:pt idx="27228">
                  <c:v>13.846</c:v>
                </c:pt>
                <c:pt idx="27229">
                  <c:v>13.846</c:v>
                </c:pt>
                <c:pt idx="27230">
                  <c:v>13.846</c:v>
                </c:pt>
                <c:pt idx="27231">
                  <c:v>13.942</c:v>
                </c:pt>
                <c:pt idx="27232">
                  <c:v>13.942</c:v>
                </c:pt>
                <c:pt idx="27233">
                  <c:v>13.942</c:v>
                </c:pt>
                <c:pt idx="27234">
                  <c:v>13.942</c:v>
                </c:pt>
                <c:pt idx="27235">
                  <c:v>13.846</c:v>
                </c:pt>
                <c:pt idx="27236">
                  <c:v>13.942</c:v>
                </c:pt>
                <c:pt idx="27237">
                  <c:v>13.942</c:v>
                </c:pt>
                <c:pt idx="27238">
                  <c:v>13.846</c:v>
                </c:pt>
                <c:pt idx="27239">
                  <c:v>13.846</c:v>
                </c:pt>
                <c:pt idx="27240">
                  <c:v>13.846</c:v>
                </c:pt>
                <c:pt idx="27241">
                  <c:v>13.846</c:v>
                </c:pt>
                <c:pt idx="27242">
                  <c:v>13.75</c:v>
                </c:pt>
                <c:pt idx="27243">
                  <c:v>13.654</c:v>
                </c:pt>
                <c:pt idx="27244">
                  <c:v>13.558</c:v>
                </c:pt>
                <c:pt idx="27245">
                  <c:v>13.558</c:v>
                </c:pt>
                <c:pt idx="27246">
                  <c:v>13.558</c:v>
                </c:pt>
                <c:pt idx="27247">
                  <c:v>13.558</c:v>
                </c:pt>
                <c:pt idx="27248">
                  <c:v>13.461</c:v>
                </c:pt>
                <c:pt idx="27249">
                  <c:v>13.461</c:v>
                </c:pt>
                <c:pt idx="27250">
                  <c:v>13.461</c:v>
                </c:pt>
                <c:pt idx="27251">
                  <c:v>13.461</c:v>
                </c:pt>
                <c:pt idx="27252">
                  <c:v>13.461</c:v>
                </c:pt>
                <c:pt idx="27253">
                  <c:v>13.461</c:v>
                </c:pt>
                <c:pt idx="27254">
                  <c:v>13.365</c:v>
                </c:pt>
                <c:pt idx="27255">
                  <c:v>13.365</c:v>
                </c:pt>
                <c:pt idx="27256">
                  <c:v>13.365</c:v>
                </c:pt>
                <c:pt idx="27257">
                  <c:v>13.365</c:v>
                </c:pt>
                <c:pt idx="27258">
                  <c:v>13.365</c:v>
                </c:pt>
                <c:pt idx="27259">
                  <c:v>13.365</c:v>
                </c:pt>
                <c:pt idx="27260">
                  <c:v>13.365</c:v>
                </c:pt>
                <c:pt idx="27261">
                  <c:v>13.365</c:v>
                </c:pt>
                <c:pt idx="27262">
                  <c:v>13.365</c:v>
                </c:pt>
                <c:pt idx="27263">
                  <c:v>13.365</c:v>
                </c:pt>
                <c:pt idx="27264">
                  <c:v>13.365</c:v>
                </c:pt>
                <c:pt idx="27265">
                  <c:v>13.365</c:v>
                </c:pt>
                <c:pt idx="27266">
                  <c:v>13.365</c:v>
                </c:pt>
                <c:pt idx="27267">
                  <c:v>13.365</c:v>
                </c:pt>
                <c:pt idx="27268">
                  <c:v>13.365</c:v>
                </c:pt>
                <c:pt idx="27269">
                  <c:v>13.365</c:v>
                </c:pt>
                <c:pt idx="27270">
                  <c:v>13.365</c:v>
                </c:pt>
                <c:pt idx="27271">
                  <c:v>13.365</c:v>
                </c:pt>
                <c:pt idx="27272">
                  <c:v>13.365</c:v>
                </c:pt>
                <c:pt idx="27273">
                  <c:v>13.365</c:v>
                </c:pt>
                <c:pt idx="27274">
                  <c:v>13.269</c:v>
                </c:pt>
                <c:pt idx="27275">
                  <c:v>13.269</c:v>
                </c:pt>
                <c:pt idx="27276">
                  <c:v>13.269</c:v>
                </c:pt>
                <c:pt idx="27277">
                  <c:v>13.269</c:v>
                </c:pt>
                <c:pt idx="27278">
                  <c:v>13.269</c:v>
                </c:pt>
                <c:pt idx="27279">
                  <c:v>13.269</c:v>
                </c:pt>
                <c:pt idx="27280">
                  <c:v>13.269</c:v>
                </c:pt>
                <c:pt idx="27281">
                  <c:v>13.269</c:v>
                </c:pt>
                <c:pt idx="27282">
                  <c:v>13.269</c:v>
                </c:pt>
                <c:pt idx="27283">
                  <c:v>13.269</c:v>
                </c:pt>
                <c:pt idx="27284">
                  <c:v>13.269</c:v>
                </c:pt>
                <c:pt idx="27285">
                  <c:v>13.269</c:v>
                </c:pt>
                <c:pt idx="27286">
                  <c:v>13.365</c:v>
                </c:pt>
                <c:pt idx="27287">
                  <c:v>13.365</c:v>
                </c:pt>
                <c:pt idx="27288">
                  <c:v>13.365</c:v>
                </c:pt>
                <c:pt idx="27289">
                  <c:v>13.365</c:v>
                </c:pt>
                <c:pt idx="27290">
                  <c:v>13.365</c:v>
                </c:pt>
                <c:pt idx="27291">
                  <c:v>13.365</c:v>
                </c:pt>
                <c:pt idx="27292">
                  <c:v>13.269</c:v>
                </c:pt>
                <c:pt idx="27293">
                  <c:v>13.269</c:v>
                </c:pt>
                <c:pt idx="27294">
                  <c:v>13.269</c:v>
                </c:pt>
                <c:pt idx="27295">
                  <c:v>13.269</c:v>
                </c:pt>
                <c:pt idx="27296">
                  <c:v>13.269</c:v>
                </c:pt>
                <c:pt idx="27297">
                  <c:v>13.269</c:v>
                </c:pt>
                <c:pt idx="27298">
                  <c:v>13.269</c:v>
                </c:pt>
                <c:pt idx="27299">
                  <c:v>13.269</c:v>
                </c:pt>
                <c:pt idx="27300">
                  <c:v>13.269</c:v>
                </c:pt>
                <c:pt idx="27301">
                  <c:v>13.269</c:v>
                </c:pt>
                <c:pt idx="27302">
                  <c:v>13.269</c:v>
                </c:pt>
                <c:pt idx="27303">
                  <c:v>13.269</c:v>
                </c:pt>
                <c:pt idx="27304">
                  <c:v>13.269</c:v>
                </c:pt>
                <c:pt idx="27305">
                  <c:v>13.269</c:v>
                </c:pt>
                <c:pt idx="27306">
                  <c:v>13.269</c:v>
                </c:pt>
                <c:pt idx="27307">
                  <c:v>13.173</c:v>
                </c:pt>
                <c:pt idx="27308">
                  <c:v>13.269</c:v>
                </c:pt>
                <c:pt idx="27309">
                  <c:v>13.269</c:v>
                </c:pt>
                <c:pt idx="27310">
                  <c:v>13.269</c:v>
                </c:pt>
                <c:pt idx="27311">
                  <c:v>13.365</c:v>
                </c:pt>
                <c:pt idx="27312">
                  <c:v>13.365</c:v>
                </c:pt>
                <c:pt idx="27313">
                  <c:v>13.461</c:v>
                </c:pt>
                <c:pt idx="27314">
                  <c:v>13.558</c:v>
                </c:pt>
                <c:pt idx="27315">
                  <c:v>13.558</c:v>
                </c:pt>
                <c:pt idx="27316">
                  <c:v>13.654</c:v>
                </c:pt>
                <c:pt idx="27317">
                  <c:v>13.654</c:v>
                </c:pt>
                <c:pt idx="27318">
                  <c:v>13.75</c:v>
                </c:pt>
                <c:pt idx="27319">
                  <c:v>13.75</c:v>
                </c:pt>
                <c:pt idx="27320">
                  <c:v>13.75</c:v>
                </c:pt>
                <c:pt idx="27321">
                  <c:v>13.846</c:v>
                </c:pt>
                <c:pt idx="27322">
                  <c:v>13.846</c:v>
                </c:pt>
                <c:pt idx="27323">
                  <c:v>13.846</c:v>
                </c:pt>
                <c:pt idx="27324">
                  <c:v>13.846</c:v>
                </c:pt>
                <c:pt idx="27325">
                  <c:v>13.942</c:v>
                </c:pt>
                <c:pt idx="27326">
                  <c:v>13.942</c:v>
                </c:pt>
                <c:pt idx="27327">
                  <c:v>13.942</c:v>
                </c:pt>
                <c:pt idx="27328">
                  <c:v>13.942</c:v>
                </c:pt>
                <c:pt idx="27329">
                  <c:v>13.942</c:v>
                </c:pt>
                <c:pt idx="27330">
                  <c:v>13.942</c:v>
                </c:pt>
                <c:pt idx="27331">
                  <c:v>13.942</c:v>
                </c:pt>
                <c:pt idx="27332">
                  <c:v>13.942</c:v>
                </c:pt>
                <c:pt idx="27333">
                  <c:v>13.942</c:v>
                </c:pt>
                <c:pt idx="27334">
                  <c:v>13.942</c:v>
                </c:pt>
                <c:pt idx="27335">
                  <c:v>13.846</c:v>
                </c:pt>
                <c:pt idx="27336">
                  <c:v>13.846</c:v>
                </c:pt>
                <c:pt idx="27337">
                  <c:v>13.846</c:v>
                </c:pt>
                <c:pt idx="27338">
                  <c:v>13.75</c:v>
                </c:pt>
                <c:pt idx="27339">
                  <c:v>13.75</c:v>
                </c:pt>
                <c:pt idx="27340">
                  <c:v>13.75</c:v>
                </c:pt>
                <c:pt idx="27341">
                  <c:v>13.654</c:v>
                </c:pt>
                <c:pt idx="27342">
                  <c:v>13.654</c:v>
                </c:pt>
                <c:pt idx="27343">
                  <c:v>13.654</c:v>
                </c:pt>
                <c:pt idx="27344">
                  <c:v>13.558</c:v>
                </c:pt>
                <c:pt idx="27345">
                  <c:v>13.558</c:v>
                </c:pt>
                <c:pt idx="27346">
                  <c:v>13.558</c:v>
                </c:pt>
                <c:pt idx="27347">
                  <c:v>13.461</c:v>
                </c:pt>
                <c:pt idx="27348">
                  <c:v>13.461</c:v>
                </c:pt>
                <c:pt idx="27349">
                  <c:v>13.461</c:v>
                </c:pt>
                <c:pt idx="27350">
                  <c:v>13.461</c:v>
                </c:pt>
                <c:pt idx="27351">
                  <c:v>13.365</c:v>
                </c:pt>
                <c:pt idx="27352">
                  <c:v>13.365</c:v>
                </c:pt>
                <c:pt idx="27353">
                  <c:v>13.365</c:v>
                </c:pt>
                <c:pt idx="27354">
                  <c:v>13.365</c:v>
                </c:pt>
                <c:pt idx="27355">
                  <c:v>13.365</c:v>
                </c:pt>
                <c:pt idx="27356">
                  <c:v>13.365</c:v>
                </c:pt>
                <c:pt idx="27357">
                  <c:v>13.365</c:v>
                </c:pt>
                <c:pt idx="27358">
                  <c:v>13.365</c:v>
                </c:pt>
                <c:pt idx="27359">
                  <c:v>13.365</c:v>
                </c:pt>
                <c:pt idx="27360">
                  <c:v>13.269</c:v>
                </c:pt>
                <c:pt idx="27361">
                  <c:v>13.365</c:v>
                </c:pt>
                <c:pt idx="27362">
                  <c:v>13.365</c:v>
                </c:pt>
                <c:pt idx="27363">
                  <c:v>13.365</c:v>
                </c:pt>
                <c:pt idx="27364">
                  <c:v>13.365</c:v>
                </c:pt>
                <c:pt idx="27365">
                  <c:v>13.365</c:v>
                </c:pt>
                <c:pt idx="27366">
                  <c:v>13.365</c:v>
                </c:pt>
                <c:pt idx="27367">
                  <c:v>13.365</c:v>
                </c:pt>
                <c:pt idx="27368">
                  <c:v>13.365</c:v>
                </c:pt>
                <c:pt idx="27369">
                  <c:v>13.365</c:v>
                </c:pt>
                <c:pt idx="27370">
                  <c:v>13.365</c:v>
                </c:pt>
                <c:pt idx="27371">
                  <c:v>13.365</c:v>
                </c:pt>
                <c:pt idx="27372">
                  <c:v>13.365</c:v>
                </c:pt>
                <c:pt idx="27373">
                  <c:v>13.365</c:v>
                </c:pt>
                <c:pt idx="27374">
                  <c:v>13.365</c:v>
                </c:pt>
                <c:pt idx="27375">
                  <c:v>13.365</c:v>
                </c:pt>
                <c:pt idx="27376">
                  <c:v>13.365</c:v>
                </c:pt>
                <c:pt idx="27377">
                  <c:v>13.365</c:v>
                </c:pt>
                <c:pt idx="27378">
                  <c:v>13.365</c:v>
                </c:pt>
                <c:pt idx="27379">
                  <c:v>13.365</c:v>
                </c:pt>
                <c:pt idx="27380">
                  <c:v>13.365</c:v>
                </c:pt>
                <c:pt idx="27381">
                  <c:v>13.365</c:v>
                </c:pt>
                <c:pt idx="27382">
                  <c:v>13.365</c:v>
                </c:pt>
                <c:pt idx="27383">
                  <c:v>13.365</c:v>
                </c:pt>
                <c:pt idx="27384">
                  <c:v>13.365</c:v>
                </c:pt>
                <c:pt idx="27385">
                  <c:v>13.365</c:v>
                </c:pt>
                <c:pt idx="27386">
                  <c:v>13.365</c:v>
                </c:pt>
                <c:pt idx="27387">
                  <c:v>13.365</c:v>
                </c:pt>
                <c:pt idx="27388">
                  <c:v>13.365</c:v>
                </c:pt>
                <c:pt idx="27389">
                  <c:v>13.365</c:v>
                </c:pt>
                <c:pt idx="27390">
                  <c:v>13.365</c:v>
                </c:pt>
                <c:pt idx="27391">
                  <c:v>13.365</c:v>
                </c:pt>
                <c:pt idx="27392">
                  <c:v>13.365</c:v>
                </c:pt>
                <c:pt idx="27393">
                  <c:v>13.365</c:v>
                </c:pt>
                <c:pt idx="27394">
                  <c:v>13.365</c:v>
                </c:pt>
                <c:pt idx="27395">
                  <c:v>13.365</c:v>
                </c:pt>
                <c:pt idx="27396">
                  <c:v>13.365</c:v>
                </c:pt>
                <c:pt idx="27397">
                  <c:v>13.365</c:v>
                </c:pt>
                <c:pt idx="27398">
                  <c:v>13.365</c:v>
                </c:pt>
                <c:pt idx="27399">
                  <c:v>13.365</c:v>
                </c:pt>
                <c:pt idx="27400">
                  <c:v>13.269</c:v>
                </c:pt>
                <c:pt idx="27401">
                  <c:v>13.365</c:v>
                </c:pt>
                <c:pt idx="27402">
                  <c:v>13.365</c:v>
                </c:pt>
                <c:pt idx="27403">
                  <c:v>13.365</c:v>
                </c:pt>
                <c:pt idx="27404">
                  <c:v>13.365</c:v>
                </c:pt>
                <c:pt idx="27405">
                  <c:v>13.365</c:v>
                </c:pt>
                <c:pt idx="27406">
                  <c:v>13.365</c:v>
                </c:pt>
                <c:pt idx="27407">
                  <c:v>13.365</c:v>
                </c:pt>
                <c:pt idx="27408">
                  <c:v>13.365</c:v>
                </c:pt>
                <c:pt idx="27409">
                  <c:v>13.461</c:v>
                </c:pt>
                <c:pt idx="27410">
                  <c:v>13.461</c:v>
                </c:pt>
                <c:pt idx="27411">
                  <c:v>13.558</c:v>
                </c:pt>
                <c:pt idx="27412">
                  <c:v>13.558</c:v>
                </c:pt>
                <c:pt idx="27413">
                  <c:v>13.654</c:v>
                </c:pt>
                <c:pt idx="27414">
                  <c:v>13.654</c:v>
                </c:pt>
                <c:pt idx="27415">
                  <c:v>13.75</c:v>
                </c:pt>
                <c:pt idx="27416">
                  <c:v>13.75</c:v>
                </c:pt>
                <c:pt idx="27417">
                  <c:v>13.75</c:v>
                </c:pt>
                <c:pt idx="27418">
                  <c:v>13.846</c:v>
                </c:pt>
                <c:pt idx="27419">
                  <c:v>13.846</c:v>
                </c:pt>
                <c:pt idx="27420">
                  <c:v>13.846</c:v>
                </c:pt>
                <c:pt idx="27421">
                  <c:v>13.846</c:v>
                </c:pt>
                <c:pt idx="27422">
                  <c:v>13.846</c:v>
                </c:pt>
                <c:pt idx="27423">
                  <c:v>13.942</c:v>
                </c:pt>
                <c:pt idx="27424">
                  <c:v>13.942</c:v>
                </c:pt>
                <c:pt idx="27425">
                  <c:v>14.038</c:v>
                </c:pt>
                <c:pt idx="27426">
                  <c:v>14.038</c:v>
                </c:pt>
                <c:pt idx="27427">
                  <c:v>14.038</c:v>
                </c:pt>
                <c:pt idx="27428">
                  <c:v>13.942</c:v>
                </c:pt>
                <c:pt idx="27429">
                  <c:v>13.942</c:v>
                </c:pt>
                <c:pt idx="27430">
                  <c:v>13.942</c:v>
                </c:pt>
                <c:pt idx="27431">
                  <c:v>13.942</c:v>
                </c:pt>
                <c:pt idx="27432">
                  <c:v>13.846</c:v>
                </c:pt>
                <c:pt idx="27433">
                  <c:v>13.846</c:v>
                </c:pt>
                <c:pt idx="27434">
                  <c:v>13.75</c:v>
                </c:pt>
                <c:pt idx="27435">
                  <c:v>13.75</c:v>
                </c:pt>
                <c:pt idx="27436">
                  <c:v>13.75</c:v>
                </c:pt>
                <c:pt idx="27437">
                  <c:v>13.75</c:v>
                </c:pt>
                <c:pt idx="27438">
                  <c:v>13.654</c:v>
                </c:pt>
                <c:pt idx="27439">
                  <c:v>13.654</c:v>
                </c:pt>
                <c:pt idx="27440">
                  <c:v>13.558</c:v>
                </c:pt>
                <c:pt idx="27441">
                  <c:v>13.461</c:v>
                </c:pt>
                <c:pt idx="27442">
                  <c:v>13.558</c:v>
                </c:pt>
                <c:pt idx="27443">
                  <c:v>13.461</c:v>
                </c:pt>
                <c:pt idx="27444">
                  <c:v>13.461</c:v>
                </c:pt>
                <c:pt idx="27445">
                  <c:v>13.461</c:v>
                </c:pt>
                <c:pt idx="27446">
                  <c:v>13.461</c:v>
                </c:pt>
                <c:pt idx="27447">
                  <c:v>13.461</c:v>
                </c:pt>
                <c:pt idx="27448">
                  <c:v>13.365</c:v>
                </c:pt>
                <c:pt idx="27449">
                  <c:v>13.365</c:v>
                </c:pt>
                <c:pt idx="27450">
                  <c:v>13.365</c:v>
                </c:pt>
                <c:pt idx="27451">
                  <c:v>13.365</c:v>
                </c:pt>
                <c:pt idx="27452">
                  <c:v>13.365</c:v>
                </c:pt>
                <c:pt idx="27453">
                  <c:v>13.365</c:v>
                </c:pt>
                <c:pt idx="27454">
                  <c:v>13.365</c:v>
                </c:pt>
                <c:pt idx="27455">
                  <c:v>13.365</c:v>
                </c:pt>
                <c:pt idx="27456">
                  <c:v>13.365</c:v>
                </c:pt>
                <c:pt idx="27457">
                  <c:v>13.365</c:v>
                </c:pt>
                <c:pt idx="27458">
                  <c:v>13.365</c:v>
                </c:pt>
                <c:pt idx="27459">
                  <c:v>13.365</c:v>
                </c:pt>
                <c:pt idx="27460">
                  <c:v>13.365</c:v>
                </c:pt>
                <c:pt idx="27461">
                  <c:v>13.269</c:v>
                </c:pt>
                <c:pt idx="27462">
                  <c:v>13.269</c:v>
                </c:pt>
                <c:pt idx="27463">
                  <c:v>13.269</c:v>
                </c:pt>
                <c:pt idx="27464">
                  <c:v>13.269</c:v>
                </c:pt>
                <c:pt idx="27465">
                  <c:v>13.269</c:v>
                </c:pt>
                <c:pt idx="27466">
                  <c:v>13.269</c:v>
                </c:pt>
                <c:pt idx="27467">
                  <c:v>13.269</c:v>
                </c:pt>
                <c:pt idx="27468">
                  <c:v>13.269</c:v>
                </c:pt>
                <c:pt idx="27469">
                  <c:v>13.269</c:v>
                </c:pt>
                <c:pt idx="27470">
                  <c:v>13.269</c:v>
                </c:pt>
                <c:pt idx="27471">
                  <c:v>13.269</c:v>
                </c:pt>
                <c:pt idx="27472">
                  <c:v>13.269</c:v>
                </c:pt>
                <c:pt idx="27473">
                  <c:v>13.269</c:v>
                </c:pt>
                <c:pt idx="27474">
                  <c:v>13.269</c:v>
                </c:pt>
                <c:pt idx="27475">
                  <c:v>13.269</c:v>
                </c:pt>
                <c:pt idx="27476">
                  <c:v>13.269</c:v>
                </c:pt>
                <c:pt idx="27477">
                  <c:v>13.269</c:v>
                </c:pt>
                <c:pt idx="27478">
                  <c:v>13.269</c:v>
                </c:pt>
                <c:pt idx="27479">
                  <c:v>13.269</c:v>
                </c:pt>
                <c:pt idx="27480">
                  <c:v>13.269</c:v>
                </c:pt>
                <c:pt idx="27481">
                  <c:v>13.269</c:v>
                </c:pt>
                <c:pt idx="27482">
                  <c:v>13.269</c:v>
                </c:pt>
                <c:pt idx="27483">
                  <c:v>13.269</c:v>
                </c:pt>
                <c:pt idx="27484">
                  <c:v>13.269</c:v>
                </c:pt>
                <c:pt idx="27485">
                  <c:v>13.269</c:v>
                </c:pt>
                <c:pt idx="27486">
                  <c:v>13.269</c:v>
                </c:pt>
                <c:pt idx="27487">
                  <c:v>13.269</c:v>
                </c:pt>
                <c:pt idx="27488">
                  <c:v>13.269</c:v>
                </c:pt>
                <c:pt idx="27489">
                  <c:v>13.269</c:v>
                </c:pt>
                <c:pt idx="27490">
                  <c:v>13.269</c:v>
                </c:pt>
                <c:pt idx="27491">
                  <c:v>13.269</c:v>
                </c:pt>
                <c:pt idx="27492">
                  <c:v>13.269</c:v>
                </c:pt>
                <c:pt idx="27493">
                  <c:v>13.269</c:v>
                </c:pt>
                <c:pt idx="27494">
                  <c:v>13.269</c:v>
                </c:pt>
                <c:pt idx="27495">
                  <c:v>13.269</c:v>
                </c:pt>
                <c:pt idx="27496">
                  <c:v>13.269</c:v>
                </c:pt>
                <c:pt idx="27497">
                  <c:v>13.269</c:v>
                </c:pt>
                <c:pt idx="27498">
                  <c:v>13.269</c:v>
                </c:pt>
                <c:pt idx="27499">
                  <c:v>13.269</c:v>
                </c:pt>
                <c:pt idx="27500">
                  <c:v>13.365</c:v>
                </c:pt>
                <c:pt idx="27501">
                  <c:v>13.365</c:v>
                </c:pt>
                <c:pt idx="27502">
                  <c:v>13.365</c:v>
                </c:pt>
                <c:pt idx="27503">
                  <c:v>13.461</c:v>
                </c:pt>
                <c:pt idx="27504">
                  <c:v>13.461</c:v>
                </c:pt>
                <c:pt idx="27505">
                  <c:v>13.461</c:v>
                </c:pt>
                <c:pt idx="27506">
                  <c:v>13.558</c:v>
                </c:pt>
                <c:pt idx="27507">
                  <c:v>13.654</c:v>
                </c:pt>
                <c:pt idx="27508">
                  <c:v>13.654</c:v>
                </c:pt>
                <c:pt idx="27509">
                  <c:v>13.654</c:v>
                </c:pt>
                <c:pt idx="27510">
                  <c:v>13.654</c:v>
                </c:pt>
                <c:pt idx="27511">
                  <c:v>13.75</c:v>
                </c:pt>
                <c:pt idx="27512">
                  <c:v>13.846</c:v>
                </c:pt>
                <c:pt idx="27513">
                  <c:v>13.846</c:v>
                </c:pt>
                <c:pt idx="27514">
                  <c:v>13.846</c:v>
                </c:pt>
                <c:pt idx="27515">
                  <c:v>13.846</c:v>
                </c:pt>
                <c:pt idx="27516">
                  <c:v>13.846</c:v>
                </c:pt>
                <c:pt idx="27517">
                  <c:v>13.846</c:v>
                </c:pt>
                <c:pt idx="27518">
                  <c:v>13.846</c:v>
                </c:pt>
                <c:pt idx="27519">
                  <c:v>13.846</c:v>
                </c:pt>
                <c:pt idx="27520">
                  <c:v>13.846</c:v>
                </c:pt>
                <c:pt idx="27521">
                  <c:v>13.846</c:v>
                </c:pt>
                <c:pt idx="27522">
                  <c:v>13.846</c:v>
                </c:pt>
                <c:pt idx="27523">
                  <c:v>13.846</c:v>
                </c:pt>
                <c:pt idx="27524">
                  <c:v>13.846</c:v>
                </c:pt>
                <c:pt idx="27525">
                  <c:v>13.846</c:v>
                </c:pt>
                <c:pt idx="27526">
                  <c:v>13.846</c:v>
                </c:pt>
                <c:pt idx="27527">
                  <c:v>13.75</c:v>
                </c:pt>
                <c:pt idx="27528">
                  <c:v>13.75</c:v>
                </c:pt>
                <c:pt idx="27529">
                  <c:v>13.75</c:v>
                </c:pt>
                <c:pt idx="27530">
                  <c:v>13.654</c:v>
                </c:pt>
                <c:pt idx="27531">
                  <c:v>13.654</c:v>
                </c:pt>
                <c:pt idx="27532">
                  <c:v>13.654</c:v>
                </c:pt>
                <c:pt idx="27533">
                  <c:v>13.654</c:v>
                </c:pt>
                <c:pt idx="27534">
                  <c:v>13.654</c:v>
                </c:pt>
                <c:pt idx="27535">
                  <c:v>13.558</c:v>
                </c:pt>
                <c:pt idx="27536">
                  <c:v>13.558</c:v>
                </c:pt>
                <c:pt idx="27537">
                  <c:v>13.558</c:v>
                </c:pt>
                <c:pt idx="27538">
                  <c:v>13.558</c:v>
                </c:pt>
                <c:pt idx="27539">
                  <c:v>13.558</c:v>
                </c:pt>
                <c:pt idx="27540">
                  <c:v>13.558</c:v>
                </c:pt>
                <c:pt idx="27541">
                  <c:v>13.461</c:v>
                </c:pt>
                <c:pt idx="27542">
                  <c:v>13.461</c:v>
                </c:pt>
                <c:pt idx="27543">
                  <c:v>13.461</c:v>
                </c:pt>
                <c:pt idx="27544">
                  <c:v>13.461</c:v>
                </c:pt>
                <c:pt idx="27545">
                  <c:v>13.461</c:v>
                </c:pt>
                <c:pt idx="27546">
                  <c:v>13.365</c:v>
                </c:pt>
                <c:pt idx="27547">
                  <c:v>13.365</c:v>
                </c:pt>
                <c:pt idx="27548">
                  <c:v>13.365</c:v>
                </c:pt>
                <c:pt idx="27549">
                  <c:v>13.365</c:v>
                </c:pt>
                <c:pt idx="27550">
                  <c:v>13.365</c:v>
                </c:pt>
                <c:pt idx="27551">
                  <c:v>13.365</c:v>
                </c:pt>
                <c:pt idx="27552">
                  <c:v>13.365</c:v>
                </c:pt>
                <c:pt idx="27553">
                  <c:v>13.365</c:v>
                </c:pt>
                <c:pt idx="27554">
                  <c:v>13.365</c:v>
                </c:pt>
                <c:pt idx="27555">
                  <c:v>13.365</c:v>
                </c:pt>
                <c:pt idx="27556">
                  <c:v>13.365</c:v>
                </c:pt>
                <c:pt idx="27557">
                  <c:v>13.365</c:v>
                </c:pt>
                <c:pt idx="27558">
                  <c:v>13.365</c:v>
                </c:pt>
                <c:pt idx="27559">
                  <c:v>13.365</c:v>
                </c:pt>
                <c:pt idx="27560">
                  <c:v>13.365</c:v>
                </c:pt>
                <c:pt idx="27561">
                  <c:v>13.365</c:v>
                </c:pt>
                <c:pt idx="27562">
                  <c:v>13.269</c:v>
                </c:pt>
                <c:pt idx="27563">
                  <c:v>13.365</c:v>
                </c:pt>
                <c:pt idx="27564">
                  <c:v>13.269</c:v>
                </c:pt>
                <c:pt idx="27565">
                  <c:v>13.269</c:v>
                </c:pt>
                <c:pt idx="27566">
                  <c:v>13.269</c:v>
                </c:pt>
                <c:pt idx="27567">
                  <c:v>13.269</c:v>
                </c:pt>
                <c:pt idx="27568">
                  <c:v>13.269</c:v>
                </c:pt>
                <c:pt idx="27569">
                  <c:v>13.269</c:v>
                </c:pt>
                <c:pt idx="27570">
                  <c:v>13.269</c:v>
                </c:pt>
                <c:pt idx="27571">
                  <c:v>13.269</c:v>
                </c:pt>
                <c:pt idx="27572">
                  <c:v>13.269</c:v>
                </c:pt>
                <c:pt idx="27573">
                  <c:v>13.269</c:v>
                </c:pt>
                <c:pt idx="27574">
                  <c:v>13.269</c:v>
                </c:pt>
                <c:pt idx="27575">
                  <c:v>13.269</c:v>
                </c:pt>
                <c:pt idx="27576">
                  <c:v>13.173</c:v>
                </c:pt>
                <c:pt idx="27577">
                  <c:v>13.173</c:v>
                </c:pt>
                <c:pt idx="27578">
                  <c:v>13.173</c:v>
                </c:pt>
                <c:pt idx="27579">
                  <c:v>13.269</c:v>
                </c:pt>
                <c:pt idx="27580">
                  <c:v>13.269</c:v>
                </c:pt>
                <c:pt idx="27581">
                  <c:v>13.173</c:v>
                </c:pt>
                <c:pt idx="27582">
                  <c:v>13.173</c:v>
                </c:pt>
                <c:pt idx="27583">
                  <c:v>13.173</c:v>
                </c:pt>
                <c:pt idx="27584">
                  <c:v>13.173</c:v>
                </c:pt>
                <c:pt idx="27585">
                  <c:v>13.173</c:v>
                </c:pt>
                <c:pt idx="27586">
                  <c:v>13.173</c:v>
                </c:pt>
                <c:pt idx="27587">
                  <c:v>13.173</c:v>
                </c:pt>
                <c:pt idx="27588">
                  <c:v>13.173</c:v>
                </c:pt>
                <c:pt idx="27589">
                  <c:v>13.076000000000001</c:v>
                </c:pt>
                <c:pt idx="27590">
                  <c:v>13.076000000000001</c:v>
                </c:pt>
                <c:pt idx="27591">
                  <c:v>13.076000000000001</c:v>
                </c:pt>
                <c:pt idx="27592">
                  <c:v>13.076000000000001</c:v>
                </c:pt>
                <c:pt idx="27593">
                  <c:v>13.173</c:v>
                </c:pt>
                <c:pt idx="27594">
                  <c:v>13.173</c:v>
                </c:pt>
                <c:pt idx="27595">
                  <c:v>13.173</c:v>
                </c:pt>
                <c:pt idx="27596">
                  <c:v>13.173</c:v>
                </c:pt>
                <c:pt idx="27597">
                  <c:v>13.173</c:v>
                </c:pt>
                <c:pt idx="27598">
                  <c:v>13.173</c:v>
                </c:pt>
                <c:pt idx="27599">
                  <c:v>13.269</c:v>
                </c:pt>
                <c:pt idx="27600">
                  <c:v>13.269</c:v>
                </c:pt>
                <c:pt idx="27601">
                  <c:v>13.365</c:v>
                </c:pt>
                <c:pt idx="27602">
                  <c:v>13.365</c:v>
                </c:pt>
                <c:pt idx="27603">
                  <c:v>13.365</c:v>
                </c:pt>
                <c:pt idx="27604">
                  <c:v>13.461</c:v>
                </c:pt>
                <c:pt idx="27605">
                  <c:v>13.461</c:v>
                </c:pt>
                <c:pt idx="27606">
                  <c:v>13.461</c:v>
                </c:pt>
                <c:pt idx="27607">
                  <c:v>13.558</c:v>
                </c:pt>
                <c:pt idx="27608">
                  <c:v>13.558</c:v>
                </c:pt>
                <c:pt idx="27609">
                  <c:v>13.654</c:v>
                </c:pt>
                <c:pt idx="27610">
                  <c:v>13.654</c:v>
                </c:pt>
                <c:pt idx="27611">
                  <c:v>13.654</c:v>
                </c:pt>
                <c:pt idx="27612">
                  <c:v>13.654</c:v>
                </c:pt>
                <c:pt idx="27613">
                  <c:v>13.654</c:v>
                </c:pt>
                <c:pt idx="27614">
                  <c:v>13.75</c:v>
                </c:pt>
                <c:pt idx="27615">
                  <c:v>13.75</c:v>
                </c:pt>
                <c:pt idx="27616">
                  <c:v>13.75</c:v>
                </c:pt>
                <c:pt idx="27617">
                  <c:v>13.75</c:v>
                </c:pt>
                <c:pt idx="27618">
                  <c:v>13.654</c:v>
                </c:pt>
                <c:pt idx="27619">
                  <c:v>13.558</c:v>
                </c:pt>
                <c:pt idx="27620">
                  <c:v>13.654</c:v>
                </c:pt>
                <c:pt idx="27621">
                  <c:v>13.654</c:v>
                </c:pt>
                <c:pt idx="27622">
                  <c:v>13.654</c:v>
                </c:pt>
                <c:pt idx="27623">
                  <c:v>13.654</c:v>
                </c:pt>
                <c:pt idx="27624">
                  <c:v>13.654</c:v>
                </c:pt>
                <c:pt idx="27625">
                  <c:v>13.558</c:v>
                </c:pt>
                <c:pt idx="27626">
                  <c:v>13.558</c:v>
                </c:pt>
                <c:pt idx="27627">
                  <c:v>13.558</c:v>
                </c:pt>
                <c:pt idx="27628">
                  <c:v>13.461</c:v>
                </c:pt>
                <c:pt idx="27629">
                  <c:v>13.461</c:v>
                </c:pt>
                <c:pt idx="27630">
                  <c:v>13.461</c:v>
                </c:pt>
                <c:pt idx="27631">
                  <c:v>13.461</c:v>
                </c:pt>
                <c:pt idx="27632">
                  <c:v>13.461</c:v>
                </c:pt>
                <c:pt idx="27633">
                  <c:v>13.461</c:v>
                </c:pt>
                <c:pt idx="27634">
                  <c:v>13.365</c:v>
                </c:pt>
                <c:pt idx="27635">
                  <c:v>13.365</c:v>
                </c:pt>
                <c:pt idx="27636">
                  <c:v>13.365</c:v>
                </c:pt>
                <c:pt idx="27637">
                  <c:v>13.365</c:v>
                </c:pt>
                <c:pt idx="27638">
                  <c:v>13.269</c:v>
                </c:pt>
                <c:pt idx="27639">
                  <c:v>13.269</c:v>
                </c:pt>
                <c:pt idx="27640">
                  <c:v>13.269</c:v>
                </c:pt>
                <c:pt idx="27641">
                  <c:v>13.269</c:v>
                </c:pt>
                <c:pt idx="27642">
                  <c:v>13.269</c:v>
                </c:pt>
                <c:pt idx="27643">
                  <c:v>13.269</c:v>
                </c:pt>
                <c:pt idx="27644">
                  <c:v>13.173</c:v>
                </c:pt>
                <c:pt idx="27645">
                  <c:v>13.173</c:v>
                </c:pt>
                <c:pt idx="27646">
                  <c:v>13.173</c:v>
                </c:pt>
                <c:pt idx="27647">
                  <c:v>13.173</c:v>
                </c:pt>
                <c:pt idx="27648">
                  <c:v>13.173</c:v>
                </c:pt>
                <c:pt idx="27649">
                  <c:v>13.173</c:v>
                </c:pt>
                <c:pt idx="27650">
                  <c:v>13.173</c:v>
                </c:pt>
                <c:pt idx="27651">
                  <c:v>13.173</c:v>
                </c:pt>
                <c:pt idx="27652">
                  <c:v>13.173</c:v>
                </c:pt>
                <c:pt idx="27653">
                  <c:v>13.173</c:v>
                </c:pt>
                <c:pt idx="27654">
                  <c:v>13.173</c:v>
                </c:pt>
                <c:pt idx="27655">
                  <c:v>13.173</c:v>
                </c:pt>
                <c:pt idx="27656">
                  <c:v>13.173</c:v>
                </c:pt>
                <c:pt idx="27657">
                  <c:v>13.173</c:v>
                </c:pt>
                <c:pt idx="27658">
                  <c:v>13.173</c:v>
                </c:pt>
                <c:pt idx="27659">
                  <c:v>13.173</c:v>
                </c:pt>
                <c:pt idx="27660">
                  <c:v>13.173</c:v>
                </c:pt>
                <c:pt idx="27661">
                  <c:v>13.173</c:v>
                </c:pt>
                <c:pt idx="27662">
                  <c:v>13.173</c:v>
                </c:pt>
                <c:pt idx="27663">
                  <c:v>13.173</c:v>
                </c:pt>
                <c:pt idx="27664">
                  <c:v>13.173</c:v>
                </c:pt>
                <c:pt idx="27665">
                  <c:v>13.076000000000001</c:v>
                </c:pt>
                <c:pt idx="27666">
                  <c:v>13.076000000000001</c:v>
                </c:pt>
                <c:pt idx="27667">
                  <c:v>13.173</c:v>
                </c:pt>
                <c:pt idx="27668">
                  <c:v>13.173</c:v>
                </c:pt>
                <c:pt idx="27669">
                  <c:v>13.173</c:v>
                </c:pt>
                <c:pt idx="27670">
                  <c:v>13.173</c:v>
                </c:pt>
                <c:pt idx="27671">
                  <c:v>13.173</c:v>
                </c:pt>
                <c:pt idx="27672">
                  <c:v>13.173</c:v>
                </c:pt>
                <c:pt idx="27673">
                  <c:v>13.173</c:v>
                </c:pt>
                <c:pt idx="27674">
                  <c:v>13.173</c:v>
                </c:pt>
                <c:pt idx="27675">
                  <c:v>13.173</c:v>
                </c:pt>
                <c:pt idx="27676">
                  <c:v>13.173</c:v>
                </c:pt>
                <c:pt idx="27677">
                  <c:v>13.173</c:v>
                </c:pt>
                <c:pt idx="27678">
                  <c:v>13.173</c:v>
                </c:pt>
                <c:pt idx="27679">
                  <c:v>13.173</c:v>
                </c:pt>
                <c:pt idx="27680">
                  <c:v>13.173</c:v>
                </c:pt>
                <c:pt idx="27681">
                  <c:v>13.173</c:v>
                </c:pt>
                <c:pt idx="27682">
                  <c:v>13.173</c:v>
                </c:pt>
                <c:pt idx="27683">
                  <c:v>13.173</c:v>
                </c:pt>
                <c:pt idx="27684">
                  <c:v>13.173</c:v>
                </c:pt>
                <c:pt idx="27685">
                  <c:v>13.076000000000001</c:v>
                </c:pt>
                <c:pt idx="27686">
                  <c:v>13.076000000000001</c:v>
                </c:pt>
                <c:pt idx="27687">
                  <c:v>13.076000000000001</c:v>
                </c:pt>
                <c:pt idx="27688">
                  <c:v>13.076000000000001</c:v>
                </c:pt>
                <c:pt idx="27689">
                  <c:v>13.173</c:v>
                </c:pt>
                <c:pt idx="27690">
                  <c:v>13.173</c:v>
                </c:pt>
                <c:pt idx="27691">
                  <c:v>13.173</c:v>
                </c:pt>
                <c:pt idx="27692">
                  <c:v>13.173</c:v>
                </c:pt>
                <c:pt idx="27693">
                  <c:v>13.173</c:v>
                </c:pt>
                <c:pt idx="27694">
                  <c:v>13.269</c:v>
                </c:pt>
                <c:pt idx="27695">
                  <c:v>13.269</c:v>
                </c:pt>
                <c:pt idx="27696">
                  <c:v>13.269</c:v>
                </c:pt>
                <c:pt idx="27697">
                  <c:v>13.365</c:v>
                </c:pt>
                <c:pt idx="27698">
                  <c:v>13.365</c:v>
                </c:pt>
                <c:pt idx="27699">
                  <c:v>13.365</c:v>
                </c:pt>
                <c:pt idx="27700">
                  <c:v>13.365</c:v>
                </c:pt>
                <c:pt idx="27701">
                  <c:v>13.461</c:v>
                </c:pt>
                <c:pt idx="27702">
                  <c:v>13.461</c:v>
                </c:pt>
                <c:pt idx="27703">
                  <c:v>13.461</c:v>
                </c:pt>
                <c:pt idx="27704">
                  <c:v>13.461</c:v>
                </c:pt>
                <c:pt idx="27705">
                  <c:v>13.558</c:v>
                </c:pt>
                <c:pt idx="27706">
                  <c:v>13.558</c:v>
                </c:pt>
                <c:pt idx="27707">
                  <c:v>13.654</c:v>
                </c:pt>
                <c:pt idx="27708">
                  <c:v>13.654</c:v>
                </c:pt>
                <c:pt idx="27709">
                  <c:v>13.654</c:v>
                </c:pt>
                <c:pt idx="27710">
                  <c:v>13.654</c:v>
                </c:pt>
                <c:pt idx="27711">
                  <c:v>13.654</c:v>
                </c:pt>
                <c:pt idx="27712">
                  <c:v>13.654</c:v>
                </c:pt>
                <c:pt idx="27713">
                  <c:v>13.654</c:v>
                </c:pt>
                <c:pt idx="27714">
                  <c:v>13.654</c:v>
                </c:pt>
                <c:pt idx="27715">
                  <c:v>13.654</c:v>
                </c:pt>
                <c:pt idx="27716">
                  <c:v>13.654</c:v>
                </c:pt>
                <c:pt idx="27717">
                  <c:v>13.654</c:v>
                </c:pt>
                <c:pt idx="27718">
                  <c:v>13.654</c:v>
                </c:pt>
                <c:pt idx="27719">
                  <c:v>13.654</c:v>
                </c:pt>
                <c:pt idx="27720">
                  <c:v>13.558</c:v>
                </c:pt>
                <c:pt idx="27721">
                  <c:v>13.558</c:v>
                </c:pt>
                <c:pt idx="27722">
                  <c:v>13.558</c:v>
                </c:pt>
                <c:pt idx="27723">
                  <c:v>13.558</c:v>
                </c:pt>
                <c:pt idx="27724">
                  <c:v>13.461</c:v>
                </c:pt>
                <c:pt idx="27725">
                  <c:v>13.461</c:v>
                </c:pt>
                <c:pt idx="27726">
                  <c:v>13.461</c:v>
                </c:pt>
                <c:pt idx="27727">
                  <c:v>13.461</c:v>
                </c:pt>
                <c:pt idx="27728">
                  <c:v>13.461</c:v>
                </c:pt>
                <c:pt idx="27729">
                  <c:v>13.461</c:v>
                </c:pt>
                <c:pt idx="27730">
                  <c:v>13.461</c:v>
                </c:pt>
                <c:pt idx="27731">
                  <c:v>13.365</c:v>
                </c:pt>
                <c:pt idx="27732">
                  <c:v>13.365</c:v>
                </c:pt>
                <c:pt idx="27733">
                  <c:v>13.365</c:v>
                </c:pt>
                <c:pt idx="27734">
                  <c:v>13.365</c:v>
                </c:pt>
                <c:pt idx="27735">
                  <c:v>13.365</c:v>
                </c:pt>
                <c:pt idx="27736">
                  <c:v>13.365</c:v>
                </c:pt>
                <c:pt idx="27737">
                  <c:v>13.365</c:v>
                </c:pt>
                <c:pt idx="27738">
                  <c:v>13.365</c:v>
                </c:pt>
                <c:pt idx="27739">
                  <c:v>13.365</c:v>
                </c:pt>
                <c:pt idx="27740">
                  <c:v>13.365</c:v>
                </c:pt>
                <c:pt idx="27741">
                  <c:v>13.365</c:v>
                </c:pt>
                <c:pt idx="27742">
                  <c:v>13.365</c:v>
                </c:pt>
                <c:pt idx="27743">
                  <c:v>13.365</c:v>
                </c:pt>
                <c:pt idx="27744">
                  <c:v>13.269</c:v>
                </c:pt>
                <c:pt idx="27745">
                  <c:v>13.269</c:v>
                </c:pt>
                <c:pt idx="27746">
                  <c:v>13.269</c:v>
                </c:pt>
                <c:pt idx="27747">
                  <c:v>13.269</c:v>
                </c:pt>
                <c:pt idx="27748">
                  <c:v>13.269</c:v>
                </c:pt>
                <c:pt idx="27749">
                  <c:v>13.269</c:v>
                </c:pt>
                <c:pt idx="27750">
                  <c:v>13.269</c:v>
                </c:pt>
                <c:pt idx="27751">
                  <c:v>13.173</c:v>
                </c:pt>
                <c:pt idx="27752">
                  <c:v>13.173</c:v>
                </c:pt>
                <c:pt idx="27753">
                  <c:v>13.173</c:v>
                </c:pt>
                <c:pt idx="27754">
                  <c:v>13.173</c:v>
                </c:pt>
                <c:pt idx="27755">
                  <c:v>13.173</c:v>
                </c:pt>
                <c:pt idx="27756">
                  <c:v>13.173</c:v>
                </c:pt>
                <c:pt idx="27757">
                  <c:v>13.269</c:v>
                </c:pt>
                <c:pt idx="27758">
                  <c:v>13.173</c:v>
                </c:pt>
                <c:pt idx="27759">
                  <c:v>13.269</c:v>
                </c:pt>
                <c:pt idx="27760">
                  <c:v>13.173</c:v>
                </c:pt>
                <c:pt idx="27761">
                  <c:v>13.173</c:v>
                </c:pt>
                <c:pt idx="27762">
                  <c:v>13.173</c:v>
                </c:pt>
                <c:pt idx="27763">
                  <c:v>13.173</c:v>
                </c:pt>
                <c:pt idx="27764">
                  <c:v>13.173</c:v>
                </c:pt>
                <c:pt idx="27765">
                  <c:v>13.173</c:v>
                </c:pt>
                <c:pt idx="27766">
                  <c:v>13.173</c:v>
                </c:pt>
                <c:pt idx="27767">
                  <c:v>13.173</c:v>
                </c:pt>
                <c:pt idx="27768">
                  <c:v>13.173</c:v>
                </c:pt>
                <c:pt idx="27769">
                  <c:v>13.173</c:v>
                </c:pt>
                <c:pt idx="27770">
                  <c:v>13.173</c:v>
                </c:pt>
                <c:pt idx="27771">
                  <c:v>13.173</c:v>
                </c:pt>
                <c:pt idx="27772">
                  <c:v>13.269</c:v>
                </c:pt>
                <c:pt idx="27773">
                  <c:v>13.269</c:v>
                </c:pt>
                <c:pt idx="27774">
                  <c:v>13.269</c:v>
                </c:pt>
                <c:pt idx="27775">
                  <c:v>13.269</c:v>
                </c:pt>
                <c:pt idx="27776">
                  <c:v>13.269</c:v>
                </c:pt>
                <c:pt idx="27777">
                  <c:v>13.269</c:v>
                </c:pt>
                <c:pt idx="27778">
                  <c:v>13.269</c:v>
                </c:pt>
                <c:pt idx="27779">
                  <c:v>13.269</c:v>
                </c:pt>
                <c:pt idx="27780">
                  <c:v>13.269</c:v>
                </c:pt>
                <c:pt idx="27781">
                  <c:v>13.269</c:v>
                </c:pt>
                <c:pt idx="27782">
                  <c:v>13.269</c:v>
                </c:pt>
                <c:pt idx="27783">
                  <c:v>13.269</c:v>
                </c:pt>
                <c:pt idx="27784">
                  <c:v>13.269</c:v>
                </c:pt>
                <c:pt idx="27785">
                  <c:v>13.269</c:v>
                </c:pt>
                <c:pt idx="27786">
                  <c:v>13.269</c:v>
                </c:pt>
                <c:pt idx="27787">
                  <c:v>13.269</c:v>
                </c:pt>
                <c:pt idx="27788">
                  <c:v>13.365</c:v>
                </c:pt>
                <c:pt idx="27789">
                  <c:v>13.365</c:v>
                </c:pt>
                <c:pt idx="27790">
                  <c:v>13.365</c:v>
                </c:pt>
                <c:pt idx="27791">
                  <c:v>13.365</c:v>
                </c:pt>
                <c:pt idx="27792">
                  <c:v>13.365</c:v>
                </c:pt>
                <c:pt idx="27793">
                  <c:v>13.365</c:v>
                </c:pt>
                <c:pt idx="27794">
                  <c:v>13.365</c:v>
                </c:pt>
                <c:pt idx="27795">
                  <c:v>13.365</c:v>
                </c:pt>
                <c:pt idx="27796">
                  <c:v>13.365</c:v>
                </c:pt>
                <c:pt idx="27797">
                  <c:v>13.365</c:v>
                </c:pt>
                <c:pt idx="27798">
                  <c:v>13.365</c:v>
                </c:pt>
                <c:pt idx="27799">
                  <c:v>13.365</c:v>
                </c:pt>
                <c:pt idx="27800">
                  <c:v>13.365</c:v>
                </c:pt>
                <c:pt idx="27801">
                  <c:v>13.365</c:v>
                </c:pt>
                <c:pt idx="27802">
                  <c:v>13.365</c:v>
                </c:pt>
                <c:pt idx="27803">
                  <c:v>13.365</c:v>
                </c:pt>
                <c:pt idx="27804">
                  <c:v>13.365</c:v>
                </c:pt>
                <c:pt idx="27805">
                  <c:v>13.365</c:v>
                </c:pt>
                <c:pt idx="27806">
                  <c:v>13.365</c:v>
                </c:pt>
                <c:pt idx="27807">
                  <c:v>13.365</c:v>
                </c:pt>
                <c:pt idx="27808">
                  <c:v>13.365</c:v>
                </c:pt>
                <c:pt idx="27809">
                  <c:v>13.365</c:v>
                </c:pt>
                <c:pt idx="27810">
                  <c:v>13.365</c:v>
                </c:pt>
                <c:pt idx="27811">
                  <c:v>13.365</c:v>
                </c:pt>
                <c:pt idx="27812">
                  <c:v>13.365</c:v>
                </c:pt>
                <c:pt idx="27813">
                  <c:v>13.365</c:v>
                </c:pt>
                <c:pt idx="27814">
                  <c:v>13.365</c:v>
                </c:pt>
                <c:pt idx="27815">
                  <c:v>13.365</c:v>
                </c:pt>
                <c:pt idx="27816">
                  <c:v>13.365</c:v>
                </c:pt>
                <c:pt idx="27817">
                  <c:v>13.365</c:v>
                </c:pt>
                <c:pt idx="27818">
                  <c:v>13.365</c:v>
                </c:pt>
                <c:pt idx="27819">
                  <c:v>13.269</c:v>
                </c:pt>
                <c:pt idx="27820">
                  <c:v>13.365</c:v>
                </c:pt>
                <c:pt idx="27821">
                  <c:v>13.269</c:v>
                </c:pt>
                <c:pt idx="27822">
                  <c:v>13.269</c:v>
                </c:pt>
                <c:pt idx="27823">
                  <c:v>13.269</c:v>
                </c:pt>
                <c:pt idx="27824">
                  <c:v>13.269</c:v>
                </c:pt>
                <c:pt idx="27825">
                  <c:v>13.269</c:v>
                </c:pt>
                <c:pt idx="27826">
                  <c:v>13.269</c:v>
                </c:pt>
                <c:pt idx="27827">
                  <c:v>13.269</c:v>
                </c:pt>
                <c:pt idx="27828">
                  <c:v>13.269</c:v>
                </c:pt>
                <c:pt idx="27829">
                  <c:v>13.269</c:v>
                </c:pt>
                <c:pt idx="27830">
                  <c:v>13.269</c:v>
                </c:pt>
                <c:pt idx="27831">
                  <c:v>13.269</c:v>
                </c:pt>
                <c:pt idx="27832">
                  <c:v>13.269</c:v>
                </c:pt>
                <c:pt idx="27833">
                  <c:v>13.269</c:v>
                </c:pt>
                <c:pt idx="27834">
                  <c:v>13.269</c:v>
                </c:pt>
                <c:pt idx="27835">
                  <c:v>13.269</c:v>
                </c:pt>
                <c:pt idx="27836">
                  <c:v>13.269</c:v>
                </c:pt>
                <c:pt idx="27837">
                  <c:v>13.269</c:v>
                </c:pt>
                <c:pt idx="27838">
                  <c:v>13.269</c:v>
                </c:pt>
                <c:pt idx="27839">
                  <c:v>13.269</c:v>
                </c:pt>
                <c:pt idx="27840">
                  <c:v>13.269</c:v>
                </c:pt>
                <c:pt idx="27841">
                  <c:v>13.269</c:v>
                </c:pt>
                <c:pt idx="27842">
                  <c:v>13.269</c:v>
                </c:pt>
                <c:pt idx="27843">
                  <c:v>13.269</c:v>
                </c:pt>
                <c:pt idx="27844">
                  <c:v>13.269</c:v>
                </c:pt>
                <c:pt idx="27845">
                  <c:v>13.269</c:v>
                </c:pt>
                <c:pt idx="27846">
                  <c:v>13.269</c:v>
                </c:pt>
                <c:pt idx="27847">
                  <c:v>13.269</c:v>
                </c:pt>
                <c:pt idx="27848">
                  <c:v>13.269</c:v>
                </c:pt>
                <c:pt idx="27849">
                  <c:v>13.269</c:v>
                </c:pt>
                <c:pt idx="27850">
                  <c:v>13.269</c:v>
                </c:pt>
                <c:pt idx="27851">
                  <c:v>13.269</c:v>
                </c:pt>
                <c:pt idx="27852">
                  <c:v>13.269</c:v>
                </c:pt>
                <c:pt idx="27853">
                  <c:v>13.269</c:v>
                </c:pt>
                <c:pt idx="27854">
                  <c:v>13.269</c:v>
                </c:pt>
                <c:pt idx="27855">
                  <c:v>13.269</c:v>
                </c:pt>
                <c:pt idx="27856">
                  <c:v>13.269</c:v>
                </c:pt>
                <c:pt idx="27857">
                  <c:v>13.269</c:v>
                </c:pt>
                <c:pt idx="27858">
                  <c:v>13.269</c:v>
                </c:pt>
                <c:pt idx="27859">
                  <c:v>13.269</c:v>
                </c:pt>
                <c:pt idx="27860">
                  <c:v>13.269</c:v>
                </c:pt>
                <c:pt idx="27861">
                  <c:v>13.269</c:v>
                </c:pt>
                <c:pt idx="27862">
                  <c:v>13.269</c:v>
                </c:pt>
                <c:pt idx="27863">
                  <c:v>13.269</c:v>
                </c:pt>
                <c:pt idx="27864">
                  <c:v>13.269</c:v>
                </c:pt>
                <c:pt idx="27865">
                  <c:v>13.269</c:v>
                </c:pt>
                <c:pt idx="27866">
                  <c:v>13.269</c:v>
                </c:pt>
                <c:pt idx="27867">
                  <c:v>13.269</c:v>
                </c:pt>
                <c:pt idx="27868">
                  <c:v>13.269</c:v>
                </c:pt>
                <c:pt idx="27869">
                  <c:v>13.269</c:v>
                </c:pt>
                <c:pt idx="27870">
                  <c:v>13.269</c:v>
                </c:pt>
                <c:pt idx="27871">
                  <c:v>13.269</c:v>
                </c:pt>
                <c:pt idx="27872">
                  <c:v>13.269</c:v>
                </c:pt>
                <c:pt idx="27873">
                  <c:v>13.269</c:v>
                </c:pt>
                <c:pt idx="27874">
                  <c:v>13.269</c:v>
                </c:pt>
                <c:pt idx="27875">
                  <c:v>13.269</c:v>
                </c:pt>
                <c:pt idx="27876">
                  <c:v>13.269</c:v>
                </c:pt>
                <c:pt idx="27877">
                  <c:v>13.269</c:v>
                </c:pt>
                <c:pt idx="27878">
                  <c:v>13.269</c:v>
                </c:pt>
                <c:pt idx="27879">
                  <c:v>13.269</c:v>
                </c:pt>
                <c:pt idx="27880">
                  <c:v>13.269</c:v>
                </c:pt>
                <c:pt idx="27881">
                  <c:v>13.269</c:v>
                </c:pt>
                <c:pt idx="27882">
                  <c:v>13.269</c:v>
                </c:pt>
                <c:pt idx="27883">
                  <c:v>13.365</c:v>
                </c:pt>
                <c:pt idx="27884">
                  <c:v>13.365</c:v>
                </c:pt>
                <c:pt idx="27885">
                  <c:v>13.365</c:v>
                </c:pt>
                <c:pt idx="27886">
                  <c:v>13.365</c:v>
                </c:pt>
                <c:pt idx="27887">
                  <c:v>13.365</c:v>
                </c:pt>
                <c:pt idx="27888">
                  <c:v>13.461</c:v>
                </c:pt>
                <c:pt idx="27889">
                  <c:v>13.461</c:v>
                </c:pt>
                <c:pt idx="27890">
                  <c:v>13.461</c:v>
                </c:pt>
                <c:pt idx="27891">
                  <c:v>13.461</c:v>
                </c:pt>
                <c:pt idx="27892">
                  <c:v>13.558</c:v>
                </c:pt>
                <c:pt idx="27893">
                  <c:v>13.558</c:v>
                </c:pt>
                <c:pt idx="27894">
                  <c:v>13.654</c:v>
                </c:pt>
                <c:pt idx="27895">
                  <c:v>13.654</c:v>
                </c:pt>
                <c:pt idx="27896">
                  <c:v>13.654</c:v>
                </c:pt>
                <c:pt idx="27897">
                  <c:v>13.75</c:v>
                </c:pt>
                <c:pt idx="27898">
                  <c:v>13.75</c:v>
                </c:pt>
                <c:pt idx="27899">
                  <c:v>13.75</c:v>
                </c:pt>
                <c:pt idx="27900">
                  <c:v>13.75</c:v>
                </c:pt>
                <c:pt idx="27901">
                  <c:v>13.75</c:v>
                </c:pt>
                <c:pt idx="27902">
                  <c:v>13.75</c:v>
                </c:pt>
                <c:pt idx="27903">
                  <c:v>13.75</c:v>
                </c:pt>
                <c:pt idx="27904">
                  <c:v>13.75</c:v>
                </c:pt>
                <c:pt idx="27905">
                  <c:v>13.75</c:v>
                </c:pt>
                <c:pt idx="27906">
                  <c:v>13.75</c:v>
                </c:pt>
                <c:pt idx="27907">
                  <c:v>13.846</c:v>
                </c:pt>
                <c:pt idx="27908">
                  <c:v>13.846</c:v>
                </c:pt>
                <c:pt idx="27909">
                  <c:v>13.846</c:v>
                </c:pt>
                <c:pt idx="27910">
                  <c:v>13.846</c:v>
                </c:pt>
                <c:pt idx="27911">
                  <c:v>13.846</c:v>
                </c:pt>
                <c:pt idx="27912">
                  <c:v>13.75</c:v>
                </c:pt>
                <c:pt idx="27913">
                  <c:v>13.75</c:v>
                </c:pt>
                <c:pt idx="27914">
                  <c:v>13.654</c:v>
                </c:pt>
                <c:pt idx="27915">
                  <c:v>13.654</c:v>
                </c:pt>
                <c:pt idx="27916">
                  <c:v>13.654</c:v>
                </c:pt>
                <c:pt idx="27917">
                  <c:v>13.654</c:v>
                </c:pt>
                <c:pt idx="27918">
                  <c:v>13.654</c:v>
                </c:pt>
                <c:pt idx="27919">
                  <c:v>13.558</c:v>
                </c:pt>
                <c:pt idx="27920">
                  <c:v>13.558</c:v>
                </c:pt>
                <c:pt idx="27921">
                  <c:v>13.558</c:v>
                </c:pt>
                <c:pt idx="27922">
                  <c:v>13.558</c:v>
                </c:pt>
                <c:pt idx="27923">
                  <c:v>13.558</c:v>
                </c:pt>
                <c:pt idx="27924">
                  <c:v>13.558</c:v>
                </c:pt>
                <c:pt idx="27925">
                  <c:v>13.461</c:v>
                </c:pt>
                <c:pt idx="27926">
                  <c:v>13.558</c:v>
                </c:pt>
                <c:pt idx="27927">
                  <c:v>13.558</c:v>
                </c:pt>
                <c:pt idx="27928">
                  <c:v>13.461</c:v>
                </c:pt>
                <c:pt idx="27929">
                  <c:v>13.461</c:v>
                </c:pt>
                <c:pt idx="27930">
                  <c:v>13.461</c:v>
                </c:pt>
                <c:pt idx="27931">
                  <c:v>13.461</c:v>
                </c:pt>
                <c:pt idx="27932">
                  <c:v>13.461</c:v>
                </c:pt>
                <c:pt idx="27933">
                  <c:v>13.461</c:v>
                </c:pt>
                <c:pt idx="27934">
                  <c:v>13.461</c:v>
                </c:pt>
                <c:pt idx="27935">
                  <c:v>13.461</c:v>
                </c:pt>
                <c:pt idx="27936">
                  <c:v>13.461</c:v>
                </c:pt>
                <c:pt idx="27937">
                  <c:v>13.461</c:v>
                </c:pt>
                <c:pt idx="27938">
                  <c:v>13.365</c:v>
                </c:pt>
                <c:pt idx="27939">
                  <c:v>13.365</c:v>
                </c:pt>
                <c:pt idx="27940">
                  <c:v>13.365</c:v>
                </c:pt>
                <c:pt idx="27941">
                  <c:v>13.365</c:v>
                </c:pt>
                <c:pt idx="27942">
                  <c:v>13.365</c:v>
                </c:pt>
                <c:pt idx="27943">
                  <c:v>13.365</c:v>
                </c:pt>
                <c:pt idx="27944">
                  <c:v>13.365</c:v>
                </c:pt>
                <c:pt idx="27945">
                  <c:v>13.365</c:v>
                </c:pt>
                <c:pt idx="27946">
                  <c:v>13.365</c:v>
                </c:pt>
                <c:pt idx="27947">
                  <c:v>13.365</c:v>
                </c:pt>
                <c:pt idx="27948">
                  <c:v>13.365</c:v>
                </c:pt>
                <c:pt idx="27949">
                  <c:v>13.365</c:v>
                </c:pt>
                <c:pt idx="27950">
                  <c:v>13.365</c:v>
                </c:pt>
                <c:pt idx="27951">
                  <c:v>13.365</c:v>
                </c:pt>
                <c:pt idx="27952">
                  <c:v>13.365</c:v>
                </c:pt>
                <c:pt idx="27953">
                  <c:v>13.365</c:v>
                </c:pt>
                <c:pt idx="27954">
                  <c:v>13.365</c:v>
                </c:pt>
                <c:pt idx="27955">
                  <c:v>13.365</c:v>
                </c:pt>
                <c:pt idx="27956">
                  <c:v>13.365</c:v>
                </c:pt>
                <c:pt idx="27957">
                  <c:v>13.365</c:v>
                </c:pt>
                <c:pt idx="27958">
                  <c:v>13.365</c:v>
                </c:pt>
                <c:pt idx="27959">
                  <c:v>13.365</c:v>
                </c:pt>
                <c:pt idx="27960">
                  <c:v>13.365</c:v>
                </c:pt>
                <c:pt idx="27961">
                  <c:v>13.365</c:v>
                </c:pt>
                <c:pt idx="27962">
                  <c:v>13.269</c:v>
                </c:pt>
                <c:pt idx="27963">
                  <c:v>13.269</c:v>
                </c:pt>
                <c:pt idx="27964">
                  <c:v>13.269</c:v>
                </c:pt>
                <c:pt idx="27965">
                  <c:v>13.269</c:v>
                </c:pt>
                <c:pt idx="27966">
                  <c:v>13.269</c:v>
                </c:pt>
                <c:pt idx="27967">
                  <c:v>13.269</c:v>
                </c:pt>
                <c:pt idx="27968">
                  <c:v>13.365</c:v>
                </c:pt>
                <c:pt idx="27969">
                  <c:v>13.269</c:v>
                </c:pt>
                <c:pt idx="27970">
                  <c:v>13.269</c:v>
                </c:pt>
                <c:pt idx="27971">
                  <c:v>13.269</c:v>
                </c:pt>
                <c:pt idx="27972">
                  <c:v>13.269</c:v>
                </c:pt>
                <c:pt idx="27973">
                  <c:v>13.365</c:v>
                </c:pt>
                <c:pt idx="27974">
                  <c:v>13.365</c:v>
                </c:pt>
                <c:pt idx="27975">
                  <c:v>13.365</c:v>
                </c:pt>
                <c:pt idx="27976">
                  <c:v>13.365</c:v>
                </c:pt>
                <c:pt idx="27977">
                  <c:v>13.365</c:v>
                </c:pt>
                <c:pt idx="27978">
                  <c:v>13.365</c:v>
                </c:pt>
                <c:pt idx="27979">
                  <c:v>13.461</c:v>
                </c:pt>
                <c:pt idx="27980">
                  <c:v>13.461</c:v>
                </c:pt>
                <c:pt idx="27981">
                  <c:v>13.461</c:v>
                </c:pt>
                <c:pt idx="27982">
                  <c:v>13.461</c:v>
                </c:pt>
                <c:pt idx="27983">
                  <c:v>13.461</c:v>
                </c:pt>
                <c:pt idx="27984">
                  <c:v>13.558</c:v>
                </c:pt>
                <c:pt idx="27985">
                  <c:v>13.558</c:v>
                </c:pt>
                <c:pt idx="27986">
                  <c:v>13.558</c:v>
                </c:pt>
                <c:pt idx="27987">
                  <c:v>13.654</c:v>
                </c:pt>
                <c:pt idx="27988">
                  <c:v>13.654</c:v>
                </c:pt>
                <c:pt idx="27989">
                  <c:v>13.654</c:v>
                </c:pt>
                <c:pt idx="27990">
                  <c:v>13.558</c:v>
                </c:pt>
                <c:pt idx="27991">
                  <c:v>13.558</c:v>
                </c:pt>
                <c:pt idx="27992">
                  <c:v>13.558</c:v>
                </c:pt>
                <c:pt idx="27993">
                  <c:v>13.654</c:v>
                </c:pt>
                <c:pt idx="27994">
                  <c:v>13.654</c:v>
                </c:pt>
                <c:pt idx="27995">
                  <c:v>13.75</c:v>
                </c:pt>
                <c:pt idx="27996">
                  <c:v>13.654</c:v>
                </c:pt>
                <c:pt idx="27997">
                  <c:v>13.654</c:v>
                </c:pt>
                <c:pt idx="27998">
                  <c:v>13.654</c:v>
                </c:pt>
                <c:pt idx="27999">
                  <c:v>13.75</c:v>
                </c:pt>
                <c:pt idx="28000">
                  <c:v>13.654</c:v>
                </c:pt>
                <c:pt idx="28001">
                  <c:v>13.654</c:v>
                </c:pt>
                <c:pt idx="28002">
                  <c:v>13.654</c:v>
                </c:pt>
                <c:pt idx="28003">
                  <c:v>13.654</c:v>
                </c:pt>
                <c:pt idx="28004">
                  <c:v>13.654</c:v>
                </c:pt>
                <c:pt idx="28005">
                  <c:v>13.654</c:v>
                </c:pt>
                <c:pt idx="28006">
                  <c:v>13.654</c:v>
                </c:pt>
                <c:pt idx="28007">
                  <c:v>13.654</c:v>
                </c:pt>
                <c:pt idx="28008">
                  <c:v>13.558</c:v>
                </c:pt>
                <c:pt idx="28009">
                  <c:v>13.558</c:v>
                </c:pt>
                <c:pt idx="28010">
                  <c:v>13.558</c:v>
                </c:pt>
                <c:pt idx="28011">
                  <c:v>13.558</c:v>
                </c:pt>
                <c:pt idx="28012">
                  <c:v>13.558</c:v>
                </c:pt>
                <c:pt idx="28013">
                  <c:v>13.461</c:v>
                </c:pt>
                <c:pt idx="28014">
                  <c:v>13.461</c:v>
                </c:pt>
                <c:pt idx="28015">
                  <c:v>13.461</c:v>
                </c:pt>
                <c:pt idx="28016">
                  <c:v>13.461</c:v>
                </c:pt>
                <c:pt idx="28017">
                  <c:v>13.461</c:v>
                </c:pt>
                <c:pt idx="28018">
                  <c:v>13.461</c:v>
                </c:pt>
                <c:pt idx="28019">
                  <c:v>13.461</c:v>
                </c:pt>
                <c:pt idx="28020">
                  <c:v>13.461</c:v>
                </c:pt>
                <c:pt idx="28021">
                  <c:v>13.461</c:v>
                </c:pt>
                <c:pt idx="28022">
                  <c:v>13.461</c:v>
                </c:pt>
                <c:pt idx="28023">
                  <c:v>13.461</c:v>
                </c:pt>
                <c:pt idx="28024">
                  <c:v>13.461</c:v>
                </c:pt>
                <c:pt idx="28025">
                  <c:v>13.461</c:v>
                </c:pt>
                <c:pt idx="28026">
                  <c:v>13.461</c:v>
                </c:pt>
                <c:pt idx="28027">
                  <c:v>13.461</c:v>
                </c:pt>
                <c:pt idx="28028">
                  <c:v>13.461</c:v>
                </c:pt>
                <c:pt idx="28029">
                  <c:v>13.461</c:v>
                </c:pt>
                <c:pt idx="28030">
                  <c:v>13.365</c:v>
                </c:pt>
                <c:pt idx="28031">
                  <c:v>13.365</c:v>
                </c:pt>
                <c:pt idx="28032">
                  <c:v>13.365</c:v>
                </c:pt>
                <c:pt idx="28033">
                  <c:v>13.365</c:v>
                </c:pt>
                <c:pt idx="28034">
                  <c:v>13.365</c:v>
                </c:pt>
                <c:pt idx="28035">
                  <c:v>13.365</c:v>
                </c:pt>
                <c:pt idx="28036">
                  <c:v>13.365</c:v>
                </c:pt>
                <c:pt idx="28037">
                  <c:v>13.365</c:v>
                </c:pt>
                <c:pt idx="28038">
                  <c:v>13.365</c:v>
                </c:pt>
                <c:pt idx="28039">
                  <c:v>13.365</c:v>
                </c:pt>
                <c:pt idx="28040">
                  <c:v>13.365</c:v>
                </c:pt>
                <c:pt idx="28041">
                  <c:v>13.365</c:v>
                </c:pt>
                <c:pt idx="28042">
                  <c:v>13.461</c:v>
                </c:pt>
                <c:pt idx="28043">
                  <c:v>13.461</c:v>
                </c:pt>
                <c:pt idx="28044">
                  <c:v>13.365</c:v>
                </c:pt>
                <c:pt idx="28045">
                  <c:v>13.365</c:v>
                </c:pt>
                <c:pt idx="28046">
                  <c:v>13.365</c:v>
                </c:pt>
                <c:pt idx="28047">
                  <c:v>13.365</c:v>
                </c:pt>
                <c:pt idx="28048">
                  <c:v>13.365</c:v>
                </c:pt>
                <c:pt idx="28049">
                  <c:v>13.365</c:v>
                </c:pt>
                <c:pt idx="28050">
                  <c:v>13.365</c:v>
                </c:pt>
                <c:pt idx="28051">
                  <c:v>13.365</c:v>
                </c:pt>
                <c:pt idx="28052">
                  <c:v>13.365</c:v>
                </c:pt>
                <c:pt idx="28053">
                  <c:v>13.365</c:v>
                </c:pt>
                <c:pt idx="28054">
                  <c:v>13.365</c:v>
                </c:pt>
                <c:pt idx="28055">
                  <c:v>13.365</c:v>
                </c:pt>
                <c:pt idx="28056">
                  <c:v>13.365</c:v>
                </c:pt>
                <c:pt idx="28057">
                  <c:v>13.365</c:v>
                </c:pt>
                <c:pt idx="28058">
                  <c:v>13.365</c:v>
                </c:pt>
                <c:pt idx="28059">
                  <c:v>13.365</c:v>
                </c:pt>
                <c:pt idx="28060">
                  <c:v>13.365</c:v>
                </c:pt>
                <c:pt idx="28061">
                  <c:v>13.461</c:v>
                </c:pt>
                <c:pt idx="28062">
                  <c:v>13.461</c:v>
                </c:pt>
                <c:pt idx="28063">
                  <c:v>13.461</c:v>
                </c:pt>
                <c:pt idx="28064">
                  <c:v>13.365</c:v>
                </c:pt>
                <c:pt idx="28065">
                  <c:v>13.365</c:v>
                </c:pt>
                <c:pt idx="28066">
                  <c:v>13.365</c:v>
                </c:pt>
                <c:pt idx="28067">
                  <c:v>13.365</c:v>
                </c:pt>
                <c:pt idx="28068">
                  <c:v>13.269</c:v>
                </c:pt>
                <c:pt idx="28069">
                  <c:v>13.269</c:v>
                </c:pt>
                <c:pt idx="28070">
                  <c:v>13.365</c:v>
                </c:pt>
                <c:pt idx="28071">
                  <c:v>13.269</c:v>
                </c:pt>
                <c:pt idx="28072">
                  <c:v>13.365</c:v>
                </c:pt>
                <c:pt idx="28073">
                  <c:v>13.365</c:v>
                </c:pt>
                <c:pt idx="28074">
                  <c:v>13.365</c:v>
                </c:pt>
                <c:pt idx="28075">
                  <c:v>13.269</c:v>
                </c:pt>
                <c:pt idx="28076">
                  <c:v>13.269</c:v>
                </c:pt>
                <c:pt idx="28077">
                  <c:v>13.269</c:v>
                </c:pt>
                <c:pt idx="28078">
                  <c:v>13.269</c:v>
                </c:pt>
                <c:pt idx="28079">
                  <c:v>13.269</c:v>
                </c:pt>
                <c:pt idx="28080">
                  <c:v>13.269</c:v>
                </c:pt>
                <c:pt idx="28081">
                  <c:v>13.269</c:v>
                </c:pt>
                <c:pt idx="28082">
                  <c:v>13.269</c:v>
                </c:pt>
                <c:pt idx="28083">
                  <c:v>13.269</c:v>
                </c:pt>
                <c:pt idx="28084">
                  <c:v>13.269</c:v>
                </c:pt>
                <c:pt idx="28085">
                  <c:v>13.269</c:v>
                </c:pt>
                <c:pt idx="28086">
                  <c:v>13.365</c:v>
                </c:pt>
                <c:pt idx="28087">
                  <c:v>13.365</c:v>
                </c:pt>
                <c:pt idx="28088">
                  <c:v>13.365</c:v>
                </c:pt>
                <c:pt idx="28089">
                  <c:v>13.365</c:v>
                </c:pt>
                <c:pt idx="28090">
                  <c:v>13.461</c:v>
                </c:pt>
                <c:pt idx="28091">
                  <c:v>13.461</c:v>
                </c:pt>
                <c:pt idx="28092">
                  <c:v>13.461</c:v>
                </c:pt>
                <c:pt idx="28093">
                  <c:v>13.558</c:v>
                </c:pt>
                <c:pt idx="28094">
                  <c:v>13.558</c:v>
                </c:pt>
                <c:pt idx="28095">
                  <c:v>13.558</c:v>
                </c:pt>
                <c:pt idx="28096">
                  <c:v>13.558</c:v>
                </c:pt>
                <c:pt idx="28097">
                  <c:v>13.461</c:v>
                </c:pt>
                <c:pt idx="28098">
                  <c:v>13.461</c:v>
                </c:pt>
                <c:pt idx="28099">
                  <c:v>13.558</c:v>
                </c:pt>
                <c:pt idx="28100">
                  <c:v>13.461</c:v>
                </c:pt>
                <c:pt idx="28101">
                  <c:v>13.461</c:v>
                </c:pt>
                <c:pt idx="28102">
                  <c:v>13.461</c:v>
                </c:pt>
                <c:pt idx="28103">
                  <c:v>13.365</c:v>
                </c:pt>
                <c:pt idx="28104">
                  <c:v>13.365</c:v>
                </c:pt>
                <c:pt idx="28105">
                  <c:v>13.365</c:v>
                </c:pt>
                <c:pt idx="28106">
                  <c:v>13.269</c:v>
                </c:pt>
                <c:pt idx="28107">
                  <c:v>13.269</c:v>
                </c:pt>
                <c:pt idx="28108">
                  <c:v>13.269</c:v>
                </c:pt>
                <c:pt idx="28109">
                  <c:v>13.269</c:v>
                </c:pt>
                <c:pt idx="28110">
                  <c:v>13.173</c:v>
                </c:pt>
                <c:pt idx="28111">
                  <c:v>13.269</c:v>
                </c:pt>
                <c:pt idx="28112">
                  <c:v>13.173</c:v>
                </c:pt>
                <c:pt idx="28113">
                  <c:v>13.173</c:v>
                </c:pt>
                <c:pt idx="28114">
                  <c:v>13.173</c:v>
                </c:pt>
                <c:pt idx="28115">
                  <c:v>13.173</c:v>
                </c:pt>
                <c:pt idx="28116">
                  <c:v>13.173</c:v>
                </c:pt>
                <c:pt idx="28117">
                  <c:v>13.173</c:v>
                </c:pt>
                <c:pt idx="28118">
                  <c:v>13.173</c:v>
                </c:pt>
                <c:pt idx="28119">
                  <c:v>13.173</c:v>
                </c:pt>
                <c:pt idx="28120">
                  <c:v>13.173</c:v>
                </c:pt>
                <c:pt idx="28121">
                  <c:v>13.173</c:v>
                </c:pt>
                <c:pt idx="28122">
                  <c:v>13.173</c:v>
                </c:pt>
                <c:pt idx="28123">
                  <c:v>13.173</c:v>
                </c:pt>
                <c:pt idx="28124">
                  <c:v>13.173</c:v>
                </c:pt>
                <c:pt idx="28125">
                  <c:v>13.173</c:v>
                </c:pt>
                <c:pt idx="28126">
                  <c:v>13.173</c:v>
                </c:pt>
                <c:pt idx="28127">
                  <c:v>13.173</c:v>
                </c:pt>
                <c:pt idx="28128">
                  <c:v>13.173</c:v>
                </c:pt>
                <c:pt idx="28129">
                  <c:v>13.173</c:v>
                </c:pt>
                <c:pt idx="28130">
                  <c:v>13.173</c:v>
                </c:pt>
                <c:pt idx="28131">
                  <c:v>13.173</c:v>
                </c:pt>
                <c:pt idx="28132">
                  <c:v>13.173</c:v>
                </c:pt>
                <c:pt idx="28133">
                  <c:v>13.173</c:v>
                </c:pt>
                <c:pt idx="28134">
                  <c:v>13.173</c:v>
                </c:pt>
                <c:pt idx="28135">
                  <c:v>13.173</c:v>
                </c:pt>
                <c:pt idx="28136">
                  <c:v>13.076000000000001</c:v>
                </c:pt>
                <c:pt idx="28137">
                  <c:v>13.076000000000001</c:v>
                </c:pt>
                <c:pt idx="28138">
                  <c:v>13.076000000000001</c:v>
                </c:pt>
                <c:pt idx="28139">
                  <c:v>13.076000000000001</c:v>
                </c:pt>
                <c:pt idx="28140">
                  <c:v>13.076000000000001</c:v>
                </c:pt>
                <c:pt idx="28141">
                  <c:v>13.076000000000001</c:v>
                </c:pt>
                <c:pt idx="28142">
                  <c:v>13.076000000000001</c:v>
                </c:pt>
                <c:pt idx="28143">
                  <c:v>13.076000000000001</c:v>
                </c:pt>
                <c:pt idx="28144">
                  <c:v>13.076000000000001</c:v>
                </c:pt>
                <c:pt idx="28145">
                  <c:v>13.076000000000001</c:v>
                </c:pt>
                <c:pt idx="28146">
                  <c:v>13.076000000000001</c:v>
                </c:pt>
                <c:pt idx="28147">
                  <c:v>12.98</c:v>
                </c:pt>
                <c:pt idx="28148">
                  <c:v>12.98</c:v>
                </c:pt>
                <c:pt idx="28149">
                  <c:v>12.98</c:v>
                </c:pt>
                <c:pt idx="28150">
                  <c:v>12.98</c:v>
                </c:pt>
                <c:pt idx="28151">
                  <c:v>12.98</c:v>
                </c:pt>
                <c:pt idx="28152">
                  <c:v>12.98</c:v>
                </c:pt>
                <c:pt idx="28153">
                  <c:v>12.98</c:v>
                </c:pt>
                <c:pt idx="28154">
                  <c:v>12.98</c:v>
                </c:pt>
                <c:pt idx="28155">
                  <c:v>12.98</c:v>
                </c:pt>
                <c:pt idx="28156">
                  <c:v>12.98</c:v>
                </c:pt>
                <c:pt idx="28157">
                  <c:v>13.076000000000001</c:v>
                </c:pt>
                <c:pt idx="28158">
                  <c:v>12.98</c:v>
                </c:pt>
                <c:pt idx="28159">
                  <c:v>12.98</c:v>
                </c:pt>
                <c:pt idx="28160">
                  <c:v>12.98</c:v>
                </c:pt>
                <c:pt idx="28161">
                  <c:v>12.98</c:v>
                </c:pt>
                <c:pt idx="28162">
                  <c:v>12.98</c:v>
                </c:pt>
                <c:pt idx="28163">
                  <c:v>12.98</c:v>
                </c:pt>
                <c:pt idx="28164">
                  <c:v>12.98</c:v>
                </c:pt>
                <c:pt idx="28165">
                  <c:v>12.98</c:v>
                </c:pt>
                <c:pt idx="28166">
                  <c:v>12.98</c:v>
                </c:pt>
                <c:pt idx="28167">
                  <c:v>12.98</c:v>
                </c:pt>
                <c:pt idx="28168">
                  <c:v>12.98</c:v>
                </c:pt>
                <c:pt idx="28169">
                  <c:v>12.98</c:v>
                </c:pt>
                <c:pt idx="28170">
                  <c:v>12.98</c:v>
                </c:pt>
                <c:pt idx="28171">
                  <c:v>12.98</c:v>
                </c:pt>
                <c:pt idx="28172">
                  <c:v>13.076000000000001</c:v>
                </c:pt>
                <c:pt idx="28173">
                  <c:v>13.076000000000001</c:v>
                </c:pt>
                <c:pt idx="28174">
                  <c:v>13.076000000000001</c:v>
                </c:pt>
                <c:pt idx="28175">
                  <c:v>13.076000000000001</c:v>
                </c:pt>
                <c:pt idx="28176">
                  <c:v>13.173</c:v>
                </c:pt>
                <c:pt idx="28177">
                  <c:v>13.173</c:v>
                </c:pt>
                <c:pt idx="28178">
                  <c:v>13.173</c:v>
                </c:pt>
                <c:pt idx="28179">
                  <c:v>13.269</c:v>
                </c:pt>
                <c:pt idx="28180">
                  <c:v>13.269</c:v>
                </c:pt>
                <c:pt idx="28181">
                  <c:v>13.365</c:v>
                </c:pt>
                <c:pt idx="28182">
                  <c:v>13.365</c:v>
                </c:pt>
                <c:pt idx="28183">
                  <c:v>13.365</c:v>
                </c:pt>
                <c:pt idx="28184">
                  <c:v>13.365</c:v>
                </c:pt>
                <c:pt idx="28185">
                  <c:v>13.461</c:v>
                </c:pt>
                <c:pt idx="28186">
                  <c:v>13.461</c:v>
                </c:pt>
                <c:pt idx="28187">
                  <c:v>13.461</c:v>
                </c:pt>
                <c:pt idx="28188">
                  <c:v>13.461</c:v>
                </c:pt>
                <c:pt idx="28189">
                  <c:v>13.461</c:v>
                </c:pt>
                <c:pt idx="28190">
                  <c:v>13.461</c:v>
                </c:pt>
                <c:pt idx="28191">
                  <c:v>13.461</c:v>
                </c:pt>
                <c:pt idx="28192">
                  <c:v>13.558</c:v>
                </c:pt>
                <c:pt idx="28193">
                  <c:v>13.558</c:v>
                </c:pt>
                <c:pt idx="28194">
                  <c:v>13.461</c:v>
                </c:pt>
                <c:pt idx="28195">
                  <c:v>13.461</c:v>
                </c:pt>
                <c:pt idx="28196">
                  <c:v>13.461</c:v>
                </c:pt>
                <c:pt idx="28197">
                  <c:v>13.461</c:v>
                </c:pt>
                <c:pt idx="28198">
                  <c:v>13.365</c:v>
                </c:pt>
                <c:pt idx="28199">
                  <c:v>13.365</c:v>
                </c:pt>
                <c:pt idx="28200">
                  <c:v>13.365</c:v>
                </c:pt>
                <c:pt idx="28201">
                  <c:v>13.269</c:v>
                </c:pt>
                <c:pt idx="28202">
                  <c:v>13.269</c:v>
                </c:pt>
                <c:pt idx="28203">
                  <c:v>13.269</c:v>
                </c:pt>
                <c:pt idx="28204">
                  <c:v>13.173</c:v>
                </c:pt>
                <c:pt idx="28205">
                  <c:v>13.269</c:v>
                </c:pt>
                <c:pt idx="28206">
                  <c:v>13.173</c:v>
                </c:pt>
                <c:pt idx="28207">
                  <c:v>13.173</c:v>
                </c:pt>
                <c:pt idx="28208">
                  <c:v>13.173</c:v>
                </c:pt>
                <c:pt idx="28209">
                  <c:v>13.076000000000001</c:v>
                </c:pt>
                <c:pt idx="28210">
                  <c:v>13.076000000000001</c:v>
                </c:pt>
                <c:pt idx="28211">
                  <c:v>13.076000000000001</c:v>
                </c:pt>
                <c:pt idx="28212">
                  <c:v>13.076000000000001</c:v>
                </c:pt>
                <c:pt idx="28213">
                  <c:v>13.076000000000001</c:v>
                </c:pt>
                <c:pt idx="28214">
                  <c:v>13.076000000000001</c:v>
                </c:pt>
                <c:pt idx="28215">
                  <c:v>13.076000000000001</c:v>
                </c:pt>
                <c:pt idx="28216">
                  <c:v>12.98</c:v>
                </c:pt>
                <c:pt idx="28217">
                  <c:v>12.98</c:v>
                </c:pt>
                <c:pt idx="28218">
                  <c:v>12.98</c:v>
                </c:pt>
                <c:pt idx="28219">
                  <c:v>12.98</c:v>
                </c:pt>
                <c:pt idx="28220">
                  <c:v>12.98</c:v>
                </c:pt>
                <c:pt idx="28221">
                  <c:v>12.98</c:v>
                </c:pt>
                <c:pt idx="28222">
                  <c:v>12.98</c:v>
                </c:pt>
                <c:pt idx="28223">
                  <c:v>12.98</c:v>
                </c:pt>
                <c:pt idx="28224">
                  <c:v>12.98</c:v>
                </c:pt>
                <c:pt idx="28225">
                  <c:v>12.98</c:v>
                </c:pt>
                <c:pt idx="28226">
                  <c:v>12.882999999999999</c:v>
                </c:pt>
                <c:pt idx="28227">
                  <c:v>12.882999999999999</c:v>
                </c:pt>
                <c:pt idx="28228">
                  <c:v>12.882999999999999</c:v>
                </c:pt>
                <c:pt idx="28229">
                  <c:v>12.882999999999999</c:v>
                </c:pt>
                <c:pt idx="28230">
                  <c:v>12.882999999999999</c:v>
                </c:pt>
                <c:pt idx="28231">
                  <c:v>12.882999999999999</c:v>
                </c:pt>
                <c:pt idx="28232">
                  <c:v>12.882999999999999</c:v>
                </c:pt>
                <c:pt idx="28233">
                  <c:v>12.882999999999999</c:v>
                </c:pt>
                <c:pt idx="28234">
                  <c:v>12.882999999999999</c:v>
                </c:pt>
                <c:pt idx="28235">
                  <c:v>12.882999999999999</c:v>
                </c:pt>
                <c:pt idx="28236">
                  <c:v>12.882999999999999</c:v>
                </c:pt>
                <c:pt idx="28237">
                  <c:v>12.882999999999999</c:v>
                </c:pt>
                <c:pt idx="28238">
                  <c:v>12.882999999999999</c:v>
                </c:pt>
                <c:pt idx="28239">
                  <c:v>12.882999999999999</c:v>
                </c:pt>
                <c:pt idx="28240">
                  <c:v>12.882999999999999</c:v>
                </c:pt>
                <c:pt idx="28241">
                  <c:v>12.882999999999999</c:v>
                </c:pt>
                <c:pt idx="28242">
                  <c:v>12.787000000000001</c:v>
                </c:pt>
                <c:pt idx="28243">
                  <c:v>12.787000000000001</c:v>
                </c:pt>
                <c:pt idx="28244">
                  <c:v>12.787000000000001</c:v>
                </c:pt>
                <c:pt idx="28245">
                  <c:v>12.787000000000001</c:v>
                </c:pt>
                <c:pt idx="28246">
                  <c:v>12.787000000000001</c:v>
                </c:pt>
                <c:pt idx="28247">
                  <c:v>12.787000000000001</c:v>
                </c:pt>
                <c:pt idx="28248">
                  <c:v>12.787000000000001</c:v>
                </c:pt>
                <c:pt idx="28249">
                  <c:v>12.787000000000001</c:v>
                </c:pt>
                <c:pt idx="28250">
                  <c:v>12.787000000000001</c:v>
                </c:pt>
                <c:pt idx="28251">
                  <c:v>12.787000000000001</c:v>
                </c:pt>
                <c:pt idx="28252">
                  <c:v>12.787000000000001</c:v>
                </c:pt>
                <c:pt idx="28253">
                  <c:v>12.787000000000001</c:v>
                </c:pt>
                <c:pt idx="28254">
                  <c:v>12.787000000000001</c:v>
                </c:pt>
                <c:pt idx="28255">
                  <c:v>12.787000000000001</c:v>
                </c:pt>
                <c:pt idx="28256">
                  <c:v>12.787000000000001</c:v>
                </c:pt>
                <c:pt idx="28257">
                  <c:v>12.787000000000001</c:v>
                </c:pt>
                <c:pt idx="28258">
                  <c:v>12.787000000000001</c:v>
                </c:pt>
                <c:pt idx="28259">
                  <c:v>12.787000000000001</c:v>
                </c:pt>
                <c:pt idx="28260">
                  <c:v>12.787000000000001</c:v>
                </c:pt>
                <c:pt idx="28261">
                  <c:v>12.787000000000001</c:v>
                </c:pt>
                <c:pt idx="28262">
                  <c:v>12.787000000000001</c:v>
                </c:pt>
                <c:pt idx="28263">
                  <c:v>12.787000000000001</c:v>
                </c:pt>
                <c:pt idx="28264">
                  <c:v>12.787000000000001</c:v>
                </c:pt>
                <c:pt idx="28265">
                  <c:v>12.787000000000001</c:v>
                </c:pt>
                <c:pt idx="28266">
                  <c:v>12.787000000000001</c:v>
                </c:pt>
                <c:pt idx="28267">
                  <c:v>12.787000000000001</c:v>
                </c:pt>
                <c:pt idx="28268">
                  <c:v>12.787000000000001</c:v>
                </c:pt>
                <c:pt idx="28269">
                  <c:v>12.787000000000001</c:v>
                </c:pt>
                <c:pt idx="28270">
                  <c:v>12.882999999999999</c:v>
                </c:pt>
                <c:pt idx="28271">
                  <c:v>12.882999999999999</c:v>
                </c:pt>
                <c:pt idx="28272">
                  <c:v>12.98</c:v>
                </c:pt>
                <c:pt idx="28273">
                  <c:v>12.98</c:v>
                </c:pt>
                <c:pt idx="28274">
                  <c:v>13.076000000000001</c:v>
                </c:pt>
                <c:pt idx="28275">
                  <c:v>13.076000000000001</c:v>
                </c:pt>
                <c:pt idx="28276">
                  <c:v>13.076000000000001</c:v>
                </c:pt>
                <c:pt idx="28277">
                  <c:v>13.076000000000001</c:v>
                </c:pt>
                <c:pt idx="28278">
                  <c:v>13.173</c:v>
                </c:pt>
                <c:pt idx="28279">
                  <c:v>13.173</c:v>
                </c:pt>
                <c:pt idx="28280">
                  <c:v>13.173</c:v>
                </c:pt>
                <c:pt idx="28281">
                  <c:v>13.173</c:v>
                </c:pt>
                <c:pt idx="28282">
                  <c:v>13.173</c:v>
                </c:pt>
                <c:pt idx="28283">
                  <c:v>13.173</c:v>
                </c:pt>
                <c:pt idx="28284">
                  <c:v>13.269</c:v>
                </c:pt>
                <c:pt idx="28285">
                  <c:v>13.173</c:v>
                </c:pt>
                <c:pt idx="28286">
                  <c:v>13.173</c:v>
                </c:pt>
                <c:pt idx="28287">
                  <c:v>13.173</c:v>
                </c:pt>
                <c:pt idx="28288">
                  <c:v>13.269</c:v>
                </c:pt>
                <c:pt idx="28289">
                  <c:v>13.269</c:v>
                </c:pt>
                <c:pt idx="28290">
                  <c:v>13.269</c:v>
                </c:pt>
                <c:pt idx="28291">
                  <c:v>13.173</c:v>
                </c:pt>
                <c:pt idx="28292">
                  <c:v>13.173</c:v>
                </c:pt>
                <c:pt idx="28293">
                  <c:v>13.173</c:v>
                </c:pt>
                <c:pt idx="28294">
                  <c:v>13.173</c:v>
                </c:pt>
                <c:pt idx="28295">
                  <c:v>13.173</c:v>
                </c:pt>
                <c:pt idx="28296">
                  <c:v>13.173</c:v>
                </c:pt>
                <c:pt idx="28297">
                  <c:v>13.076000000000001</c:v>
                </c:pt>
                <c:pt idx="28298">
                  <c:v>13.076000000000001</c:v>
                </c:pt>
                <c:pt idx="28299">
                  <c:v>13.076000000000001</c:v>
                </c:pt>
                <c:pt idx="28300">
                  <c:v>13.076000000000001</c:v>
                </c:pt>
                <c:pt idx="28301">
                  <c:v>13.076000000000001</c:v>
                </c:pt>
                <c:pt idx="28302">
                  <c:v>13.076000000000001</c:v>
                </c:pt>
                <c:pt idx="28303">
                  <c:v>13.076000000000001</c:v>
                </c:pt>
                <c:pt idx="28304">
                  <c:v>13.076000000000001</c:v>
                </c:pt>
                <c:pt idx="28305">
                  <c:v>12.98</c:v>
                </c:pt>
                <c:pt idx="28306">
                  <c:v>12.98</c:v>
                </c:pt>
                <c:pt idx="28307">
                  <c:v>12.98</c:v>
                </c:pt>
                <c:pt idx="28308">
                  <c:v>12.98</c:v>
                </c:pt>
                <c:pt idx="28309">
                  <c:v>12.98</c:v>
                </c:pt>
                <c:pt idx="28310">
                  <c:v>12.98</c:v>
                </c:pt>
                <c:pt idx="28311">
                  <c:v>12.98</c:v>
                </c:pt>
                <c:pt idx="28312">
                  <c:v>12.98</c:v>
                </c:pt>
                <c:pt idx="28313">
                  <c:v>12.98</c:v>
                </c:pt>
                <c:pt idx="28314">
                  <c:v>12.882999999999999</c:v>
                </c:pt>
                <c:pt idx="28315">
                  <c:v>12.882999999999999</c:v>
                </c:pt>
                <c:pt idx="28316">
                  <c:v>12.882999999999999</c:v>
                </c:pt>
                <c:pt idx="28317">
                  <c:v>12.882999999999999</c:v>
                </c:pt>
                <c:pt idx="28318">
                  <c:v>12.882999999999999</c:v>
                </c:pt>
                <c:pt idx="28319">
                  <c:v>12.882999999999999</c:v>
                </c:pt>
                <c:pt idx="28320">
                  <c:v>12.882999999999999</c:v>
                </c:pt>
                <c:pt idx="28321">
                  <c:v>12.882999999999999</c:v>
                </c:pt>
                <c:pt idx="28322">
                  <c:v>12.882999999999999</c:v>
                </c:pt>
                <c:pt idx="28323">
                  <c:v>12.882999999999999</c:v>
                </c:pt>
                <c:pt idx="28324">
                  <c:v>12.882999999999999</c:v>
                </c:pt>
                <c:pt idx="28325">
                  <c:v>12.882999999999999</c:v>
                </c:pt>
                <c:pt idx="28326">
                  <c:v>12.882999999999999</c:v>
                </c:pt>
                <c:pt idx="28327">
                  <c:v>12.882999999999999</c:v>
                </c:pt>
                <c:pt idx="28328">
                  <c:v>12.882999999999999</c:v>
                </c:pt>
                <c:pt idx="28329">
                  <c:v>12.882999999999999</c:v>
                </c:pt>
                <c:pt idx="28330">
                  <c:v>12.882999999999999</c:v>
                </c:pt>
                <c:pt idx="28331">
                  <c:v>12.882999999999999</c:v>
                </c:pt>
                <c:pt idx="28332">
                  <c:v>12.882999999999999</c:v>
                </c:pt>
                <c:pt idx="28333">
                  <c:v>12.882999999999999</c:v>
                </c:pt>
                <c:pt idx="28334">
                  <c:v>12.882999999999999</c:v>
                </c:pt>
                <c:pt idx="28335">
                  <c:v>12.882999999999999</c:v>
                </c:pt>
                <c:pt idx="28336">
                  <c:v>12.882999999999999</c:v>
                </c:pt>
                <c:pt idx="28337">
                  <c:v>12.882999999999999</c:v>
                </c:pt>
                <c:pt idx="28338">
                  <c:v>12.882999999999999</c:v>
                </c:pt>
                <c:pt idx="28339">
                  <c:v>12.882999999999999</c:v>
                </c:pt>
                <c:pt idx="28340">
                  <c:v>12.882999999999999</c:v>
                </c:pt>
                <c:pt idx="28341">
                  <c:v>12.882999999999999</c:v>
                </c:pt>
                <c:pt idx="28342">
                  <c:v>12.882999999999999</c:v>
                </c:pt>
                <c:pt idx="28343">
                  <c:v>12.882999999999999</c:v>
                </c:pt>
                <c:pt idx="28344">
                  <c:v>12.882999999999999</c:v>
                </c:pt>
                <c:pt idx="28345">
                  <c:v>12.882999999999999</c:v>
                </c:pt>
                <c:pt idx="28346">
                  <c:v>12.882999999999999</c:v>
                </c:pt>
                <c:pt idx="28347">
                  <c:v>12.882999999999999</c:v>
                </c:pt>
                <c:pt idx="28348">
                  <c:v>12.882999999999999</c:v>
                </c:pt>
                <c:pt idx="28349">
                  <c:v>12.882999999999999</c:v>
                </c:pt>
                <c:pt idx="28350">
                  <c:v>12.882999999999999</c:v>
                </c:pt>
                <c:pt idx="28351">
                  <c:v>12.882999999999999</c:v>
                </c:pt>
                <c:pt idx="28352">
                  <c:v>12.882999999999999</c:v>
                </c:pt>
                <c:pt idx="28353">
                  <c:v>12.882999999999999</c:v>
                </c:pt>
                <c:pt idx="28354">
                  <c:v>12.882999999999999</c:v>
                </c:pt>
                <c:pt idx="28355">
                  <c:v>12.882999999999999</c:v>
                </c:pt>
                <c:pt idx="28356">
                  <c:v>12.787000000000001</c:v>
                </c:pt>
                <c:pt idx="28357">
                  <c:v>12.787000000000001</c:v>
                </c:pt>
                <c:pt idx="28358">
                  <c:v>12.787000000000001</c:v>
                </c:pt>
                <c:pt idx="28359">
                  <c:v>12.882999999999999</c:v>
                </c:pt>
                <c:pt idx="28360">
                  <c:v>12.882999999999999</c:v>
                </c:pt>
                <c:pt idx="28361">
                  <c:v>12.882999999999999</c:v>
                </c:pt>
                <c:pt idx="28362">
                  <c:v>12.882999999999999</c:v>
                </c:pt>
                <c:pt idx="28363">
                  <c:v>12.882999999999999</c:v>
                </c:pt>
                <c:pt idx="28364">
                  <c:v>12.882999999999999</c:v>
                </c:pt>
                <c:pt idx="28365">
                  <c:v>12.882999999999999</c:v>
                </c:pt>
                <c:pt idx="28366">
                  <c:v>12.882999999999999</c:v>
                </c:pt>
                <c:pt idx="28367">
                  <c:v>12.882999999999999</c:v>
                </c:pt>
                <c:pt idx="28368">
                  <c:v>12.882999999999999</c:v>
                </c:pt>
                <c:pt idx="28369">
                  <c:v>12.98</c:v>
                </c:pt>
                <c:pt idx="28370">
                  <c:v>12.98</c:v>
                </c:pt>
                <c:pt idx="28371">
                  <c:v>12.98</c:v>
                </c:pt>
                <c:pt idx="28372">
                  <c:v>13.076000000000001</c:v>
                </c:pt>
                <c:pt idx="28373">
                  <c:v>12.98</c:v>
                </c:pt>
                <c:pt idx="28374">
                  <c:v>13.076000000000001</c:v>
                </c:pt>
                <c:pt idx="28375">
                  <c:v>13.076000000000001</c:v>
                </c:pt>
                <c:pt idx="28376">
                  <c:v>13.076000000000001</c:v>
                </c:pt>
                <c:pt idx="28377">
                  <c:v>13.173</c:v>
                </c:pt>
                <c:pt idx="28378">
                  <c:v>13.173</c:v>
                </c:pt>
                <c:pt idx="28379">
                  <c:v>13.173</c:v>
                </c:pt>
                <c:pt idx="28380">
                  <c:v>13.173</c:v>
                </c:pt>
                <c:pt idx="28381">
                  <c:v>13.173</c:v>
                </c:pt>
                <c:pt idx="28382">
                  <c:v>13.173</c:v>
                </c:pt>
                <c:pt idx="28383">
                  <c:v>13.269</c:v>
                </c:pt>
                <c:pt idx="28384">
                  <c:v>13.269</c:v>
                </c:pt>
                <c:pt idx="28385">
                  <c:v>13.269</c:v>
                </c:pt>
                <c:pt idx="28386">
                  <c:v>13.173</c:v>
                </c:pt>
                <c:pt idx="28387">
                  <c:v>13.173</c:v>
                </c:pt>
                <c:pt idx="28388">
                  <c:v>13.173</c:v>
                </c:pt>
                <c:pt idx="28389">
                  <c:v>13.173</c:v>
                </c:pt>
                <c:pt idx="28390">
                  <c:v>13.173</c:v>
                </c:pt>
                <c:pt idx="28391">
                  <c:v>13.173</c:v>
                </c:pt>
                <c:pt idx="28392">
                  <c:v>13.173</c:v>
                </c:pt>
                <c:pt idx="28393">
                  <c:v>13.173</c:v>
                </c:pt>
                <c:pt idx="28394">
                  <c:v>13.173</c:v>
                </c:pt>
                <c:pt idx="28395">
                  <c:v>13.173</c:v>
                </c:pt>
                <c:pt idx="28396">
                  <c:v>13.076000000000001</c:v>
                </c:pt>
                <c:pt idx="28397">
                  <c:v>13.076000000000001</c:v>
                </c:pt>
                <c:pt idx="28398">
                  <c:v>13.076000000000001</c:v>
                </c:pt>
                <c:pt idx="28399">
                  <c:v>13.076000000000001</c:v>
                </c:pt>
                <c:pt idx="28400">
                  <c:v>13.076000000000001</c:v>
                </c:pt>
                <c:pt idx="28401">
                  <c:v>13.076000000000001</c:v>
                </c:pt>
                <c:pt idx="28402">
                  <c:v>13.076000000000001</c:v>
                </c:pt>
                <c:pt idx="28403">
                  <c:v>13.076000000000001</c:v>
                </c:pt>
                <c:pt idx="28404">
                  <c:v>13.076000000000001</c:v>
                </c:pt>
                <c:pt idx="28405">
                  <c:v>12.98</c:v>
                </c:pt>
                <c:pt idx="28406">
                  <c:v>12.98</c:v>
                </c:pt>
                <c:pt idx="28407">
                  <c:v>12.98</c:v>
                </c:pt>
                <c:pt idx="28408">
                  <c:v>13.076000000000001</c:v>
                </c:pt>
                <c:pt idx="28409">
                  <c:v>13.076000000000001</c:v>
                </c:pt>
                <c:pt idx="28410">
                  <c:v>12.98</c:v>
                </c:pt>
                <c:pt idx="28411">
                  <c:v>12.98</c:v>
                </c:pt>
                <c:pt idx="28412">
                  <c:v>12.98</c:v>
                </c:pt>
                <c:pt idx="28413">
                  <c:v>12.98</c:v>
                </c:pt>
                <c:pt idx="28414">
                  <c:v>12.98</c:v>
                </c:pt>
                <c:pt idx="28415">
                  <c:v>12.98</c:v>
                </c:pt>
                <c:pt idx="28416">
                  <c:v>12.98</c:v>
                </c:pt>
                <c:pt idx="28417">
                  <c:v>12.98</c:v>
                </c:pt>
                <c:pt idx="28418">
                  <c:v>12.98</c:v>
                </c:pt>
                <c:pt idx="28419">
                  <c:v>12.98</c:v>
                </c:pt>
                <c:pt idx="28420">
                  <c:v>12.98</c:v>
                </c:pt>
                <c:pt idx="28421">
                  <c:v>12.882999999999999</c:v>
                </c:pt>
                <c:pt idx="28422">
                  <c:v>12.882999999999999</c:v>
                </c:pt>
                <c:pt idx="28423">
                  <c:v>12.882999999999999</c:v>
                </c:pt>
                <c:pt idx="28424">
                  <c:v>12.98</c:v>
                </c:pt>
                <c:pt idx="28425">
                  <c:v>12.98</c:v>
                </c:pt>
                <c:pt idx="28426">
                  <c:v>12.98</c:v>
                </c:pt>
                <c:pt idx="28427">
                  <c:v>12.98</c:v>
                </c:pt>
                <c:pt idx="28428">
                  <c:v>12.98</c:v>
                </c:pt>
                <c:pt idx="28429">
                  <c:v>12.882999999999999</c:v>
                </c:pt>
                <c:pt idx="28430">
                  <c:v>12.882999999999999</c:v>
                </c:pt>
                <c:pt idx="28431">
                  <c:v>12.882999999999999</c:v>
                </c:pt>
                <c:pt idx="28432">
                  <c:v>12.882999999999999</c:v>
                </c:pt>
                <c:pt idx="28433">
                  <c:v>12.98</c:v>
                </c:pt>
                <c:pt idx="28434">
                  <c:v>12.98</c:v>
                </c:pt>
                <c:pt idx="28435">
                  <c:v>12.98</c:v>
                </c:pt>
                <c:pt idx="28436">
                  <c:v>12.98</c:v>
                </c:pt>
                <c:pt idx="28437">
                  <c:v>12.98</c:v>
                </c:pt>
                <c:pt idx="28438">
                  <c:v>12.98</c:v>
                </c:pt>
                <c:pt idx="28439">
                  <c:v>12.98</c:v>
                </c:pt>
                <c:pt idx="28440">
                  <c:v>12.98</c:v>
                </c:pt>
                <c:pt idx="28441">
                  <c:v>12.98</c:v>
                </c:pt>
                <c:pt idx="28442">
                  <c:v>12.98</c:v>
                </c:pt>
                <c:pt idx="28443">
                  <c:v>12.98</c:v>
                </c:pt>
                <c:pt idx="28444">
                  <c:v>12.98</c:v>
                </c:pt>
                <c:pt idx="28445">
                  <c:v>12.98</c:v>
                </c:pt>
                <c:pt idx="28446">
                  <c:v>12.882999999999999</c:v>
                </c:pt>
                <c:pt idx="28447">
                  <c:v>12.98</c:v>
                </c:pt>
                <c:pt idx="28448">
                  <c:v>12.98</c:v>
                </c:pt>
                <c:pt idx="28449">
                  <c:v>12.98</c:v>
                </c:pt>
                <c:pt idx="28450">
                  <c:v>12.98</c:v>
                </c:pt>
                <c:pt idx="28451">
                  <c:v>12.98</c:v>
                </c:pt>
                <c:pt idx="28452">
                  <c:v>12.98</c:v>
                </c:pt>
                <c:pt idx="28453">
                  <c:v>12.98</c:v>
                </c:pt>
                <c:pt idx="28454">
                  <c:v>12.98</c:v>
                </c:pt>
                <c:pt idx="28455">
                  <c:v>12.98</c:v>
                </c:pt>
                <c:pt idx="28456">
                  <c:v>12.98</c:v>
                </c:pt>
                <c:pt idx="28457">
                  <c:v>12.98</c:v>
                </c:pt>
                <c:pt idx="28458">
                  <c:v>12.98</c:v>
                </c:pt>
                <c:pt idx="28459">
                  <c:v>12.98</c:v>
                </c:pt>
                <c:pt idx="28460">
                  <c:v>12.98</c:v>
                </c:pt>
                <c:pt idx="28461">
                  <c:v>12.98</c:v>
                </c:pt>
                <c:pt idx="28462">
                  <c:v>12.98</c:v>
                </c:pt>
                <c:pt idx="28463">
                  <c:v>12.98</c:v>
                </c:pt>
                <c:pt idx="28464">
                  <c:v>12.98</c:v>
                </c:pt>
                <c:pt idx="28465">
                  <c:v>13.076000000000001</c:v>
                </c:pt>
                <c:pt idx="28466">
                  <c:v>13.076000000000001</c:v>
                </c:pt>
                <c:pt idx="28467">
                  <c:v>13.076000000000001</c:v>
                </c:pt>
                <c:pt idx="28468">
                  <c:v>13.076000000000001</c:v>
                </c:pt>
                <c:pt idx="28469">
                  <c:v>13.173</c:v>
                </c:pt>
                <c:pt idx="28470">
                  <c:v>13.076000000000001</c:v>
                </c:pt>
                <c:pt idx="28471">
                  <c:v>13.076000000000001</c:v>
                </c:pt>
                <c:pt idx="28472">
                  <c:v>13.173</c:v>
                </c:pt>
                <c:pt idx="28473">
                  <c:v>13.173</c:v>
                </c:pt>
                <c:pt idx="28474">
                  <c:v>13.173</c:v>
                </c:pt>
                <c:pt idx="28475">
                  <c:v>13.269</c:v>
                </c:pt>
                <c:pt idx="28476">
                  <c:v>13.269</c:v>
                </c:pt>
                <c:pt idx="28477">
                  <c:v>13.269</c:v>
                </c:pt>
                <c:pt idx="28478">
                  <c:v>13.269</c:v>
                </c:pt>
                <c:pt idx="28479">
                  <c:v>13.269</c:v>
                </c:pt>
                <c:pt idx="28480">
                  <c:v>13.173</c:v>
                </c:pt>
                <c:pt idx="28481">
                  <c:v>13.173</c:v>
                </c:pt>
                <c:pt idx="28482">
                  <c:v>13.076000000000001</c:v>
                </c:pt>
                <c:pt idx="28483">
                  <c:v>13.076000000000001</c:v>
                </c:pt>
                <c:pt idx="28484">
                  <c:v>13.173</c:v>
                </c:pt>
                <c:pt idx="28485">
                  <c:v>13.173</c:v>
                </c:pt>
                <c:pt idx="28486">
                  <c:v>13.173</c:v>
                </c:pt>
                <c:pt idx="28487">
                  <c:v>13.076000000000001</c:v>
                </c:pt>
                <c:pt idx="28488">
                  <c:v>12.98</c:v>
                </c:pt>
                <c:pt idx="28489">
                  <c:v>12.98</c:v>
                </c:pt>
                <c:pt idx="28490">
                  <c:v>12.98</c:v>
                </c:pt>
                <c:pt idx="28491">
                  <c:v>12.98</c:v>
                </c:pt>
                <c:pt idx="28492">
                  <c:v>12.98</c:v>
                </c:pt>
                <c:pt idx="28493">
                  <c:v>12.98</c:v>
                </c:pt>
                <c:pt idx="28494">
                  <c:v>12.98</c:v>
                </c:pt>
                <c:pt idx="28495">
                  <c:v>12.98</c:v>
                </c:pt>
                <c:pt idx="28496">
                  <c:v>12.98</c:v>
                </c:pt>
                <c:pt idx="28497">
                  <c:v>12.98</c:v>
                </c:pt>
                <c:pt idx="28498">
                  <c:v>12.882999999999999</c:v>
                </c:pt>
                <c:pt idx="28499">
                  <c:v>12.882999999999999</c:v>
                </c:pt>
                <c:pt idx="28500">
                  <c:v>12.882999999999999</c:v>
                </c:pt>
                <c:pt idx="28501">
                  <c:v>12.882999999999999</c:v>
                </c:pt>
                <c:pt idx="28502">
                  <c:v>12.882999999999999</c:v>
                </c:pt>
                <c:pt idx="28503">
                  <c:v>12.882999999999999</c:v>
                </c:pt>
                <c:pt idx="28504">
                  <c:v>12.787000000000001</c:v>
                </c:pt>
                <c:pt idx="28505">
                  <c:v>12.787000000000001</c:v>
                </c:pt>
                <c:pt idx="28506">
                  <c:v>12.787000000000001</c:v>
                </c:pt>
                <c:pt idx="28507">
                  <c:v>12.787000000000001</c:v>
                </c:pt>
                <c:pt idx="28508">
                  <c:v>12.787000000000001</c:v>
                </c:pt>
                <c:pt idx="28509">
                  <c:v>12.787000000000001</c:v>
                </c:pt>
                <c:pt idx="28510">
                  <c:v>12.787000000000001</c:v>
                </c:pt>
                <c:pt idx="28511">
                  <c:v>12.787000000000001</c:v>
                </c:pt>
                <c:pt idx="28512">
                  <c:v>12.787000000000001</c:v>
                </c:pt>
                <c:pt idx="28513">
                  <c:v>12.787000000000001</c:v>
                </c:pt>
                <c:pt idx="28514">
                  <c:v>12.787000000000001</c:v>
                </c:pt>
                <c:pt idx="28515">
                  <c:v>12.69</c:v>
                </c:pt>
                <c:pt idx="28516">
                  <c:v>12.69</c:v>
                </c:pt>
                <c:pt idx="28517">
                  <c:v>12.69</c:v>
                </c:pt>
                <c:pt idx="28518">
                  <c:v>12.69</c:v>
                </c:pt>
                <c:pt idx="28519">
                  <c:v>12.69</c:v>
                </c:pt>
                <c:pt idx="28520">
                  <c:v>12.69</c:v>
                </c:pt>
                <c:pt idx="28521">
                  <c:v>12.69</c:v>
                </c:pt>
                <c:pt idx="28522">
                  <c:v>12.69</c:v>
                </c:pt>
                <c:pt idx="28523">
                  <c:v>12.69</c:v>
                </c:pt>
                <c:pt idx="28524">
                  <c:v>12.69</c:v>
                </c:pt>
                <c:pt idx="28525">
                  <c:v>12.69</c:v>
                </c:pt>
                <c:pt idx="28526">
                  <c:v>12.69</c:v>
                </c:pt>
                <c:pt idx="28527">
                  <c:v>12.69</c:v>
                </c:pt>
                <c:pt idx="28528">
                  <c:v>12.69</c:v>
                </c:pt>
                <c:pt idx="28529">
                  <c:v>12.69</c:v>
                </c:pt>
                <c:pt idx="28530">
                  <c:v>12.69</c:v>
                </c:pt>
                <c:pt idx="28531">
                  <c:v>12.69</c:v>
                </c:pt>
                <c:pt idx="28532">
                  <c:v>12.69</c:v>
                </c:pt>
                <c:pt idx="28533">
                  <c:v>12.69</c:v>
                </c:pt>
                <c:pt idx="28534">
                  <c:v>12.69</c:v>
                </c:pt>
                <c:pt idx="28535">
                  <c:v>12.69</c:v>
                </c:pt>
                <c:pt idx="28536">
                  <c:v>12.69</c:v>
                </c:pt>
                <c:pt idx="28537">
                  <c:v>12.69</c:v>
                </c:pt>
                <c:pt idx="28538">
                  <c:v>12.69</c:v>
                </c:pt>
                <c:pt idx="28539">
                  <c:v>12.69</c:v>
                </c:pt>
                <c:pt idx="28540">
                  <c:v>12.69</c:v>
                </c:pt>
                <c:pt idx="28541">
                  <c:v>12.69</c:v>
                </c:pt>
                <c:pt idx="28542">
                  <c:v>12.69</c:v>
                </c:pt>
                <c:pt idx="28543">
                  <c:v>12.69</c:v>
                </c:pt>
                <c:pt idx="28544">
                  <c:v>12.69</c:v>
                </c:pt>
                <c:pt idx="28545">
                  <c:v>12.69</c:v>
                </c:pt>
                <c:pt idx="28546">
                  <c:v>12.69</c:v>
                </c:pt>
                <c:pt idx="28547">
                  <c:v>12.69</c:v>
                </c:pt>
                <c:pt idx="28548">
                  <c:v>12.69</c:v>
                </c:pt>
                <c:pt idx="28549">
                  <c:v>12.69</c:v>
                </c:pt>
                <c:pt idx="28550">
                  <c:v>12.69</c:v>
                </c:pt>
                <c:pt idx="28551">
                  <c:v>12.69</c:v>
                </c:pt>
                <c:pt idx="28552">
                  <c:v>12.69</c:v>
                </c:pt>
                <c:pt idx="28553">
                  <c:v>12.69</c:v>
                </c:pt>
                <c:pt idx="28554">
                  <c:v>12.69</c:v>
                </c:pt>
                <c:pt idx="28555">
                  <c:v>12.69</c:v>
                </c:pt>
                <c:pt idx="28556">
                  <c:v>12.69</c:v>
                </c:pt>
                <c:pt idx="28557">
                  <c:v>12.69</c:v>
                </c:pt>
                <c:pt idx="28558">
                  <c:v>12.69</c:v>
                </c:pt>
                <c:pt idx="28559">
                  <c:v>12.69</c:v>
                </c:pt>
                <c:pt idx="28560">
                  <c:v>12.787000000000001</c:v>
                </c:pt>
                <c:pt idx="28561">
                  <c:v>12.787000000000001</c:v>
                </c:pt>
                <c:pt idx="28562">
                  <c:v>12.787000000000001</c:v>
                </c:pt>
                <c:pt idx="28563">
                  <c:v>12.882999999999999</c:v>
                </c:pt>
                <c:pt idx="28564">
                  <c:v>12.882999999999999</c:v>
                </c:pt>
                <c:pt idx="28565">
                  <c:v>12.98</c:v>
                </c:pt>
                <c:pt idx="28566">
                  <c:v>12.98</c:v>
                </c:pt>
                <c:pt idx="28567">
                  <c:v>12.98</c:v>
                </c:pt>
                <c:pt idx="28568">
                  <c:v>13.076000000000001</c:v>
                </c:pt>
                <c:pt idx="28569">
                  <c:v>13.076000000000001</c:v>
                </c:pt>
                <c:pt idx="28570">
                  <c:v>13.076000000000001</c:v>
                </c:pt>
                <c:pt idx="28571">
                  <c:v>13.076000000000001</c:v>
                </c:pt>
                <c:pt idx="28572">
                  <c:v>13.173</c:v>
                </c:pt>
                <c:pt idx="28573">
                  <c:v>13.173</c:v>
                </c:pt>
                <c:pt idx="28574">
                  <c:v>13.076000000000001</c:v>
                </c:pt>
                <c:pt idx="28575">
                  <c:v>13.076000000000001</c:v>
                </c:pt>
                <c:pt idx="28576">
                  <c:v>13.076000000000001</c:v>
                </c:pt>
                <c:pt idx="28577">
                  <c:v>13.173</c:v>
                </c:pt>
                <c:pt idx="28578">
                  <c:v>13.076000000000001</c:v>
                </c:pt>
                <c:pt idx="28579">
                  <c:v>13.076000000000001</c:v>
                </c:pt>
                <c:pt idx="28580">
                  <c:v>13.076000000000001</c:v>
                </c:pt>
                <c:pt idx="28581">
                  <c:v>13.076000000000001</c:v>
                </c:pt>
                <c:pt idx="28582">
                  <c:v>12.98</c:v>
                </c:pt>
                <c:pt idx="28583">
                  <c:v>12.98</c:v>
                </c:pt>
                <c:pt idx="28584">
                  <c:v>12.98</c:v>
                </c:pt>
                <c:pt idx="28585">
                  <c:v>12.98</c:v>
                </c:pt>
                <c:pt idx="28586">
                  <c:v>12.98</c:v>
                </c:pt>
                <c:pt idx="28587">
                  <c:v>12.98</c:v>
                </c:pt>
                <c:pt idx="28588">
                  <c:v>12.98</c:v>
                </c:pt>
                <c:pt idx="28589">
                  <c:v>12.882999999999999</c:v>
                </c:pt>
                <c:pt idx="28590">
                  <c:v>12.882999999999999</c:v>
                </c:pt>
                <c:pt idx="28591">
                  <c:v>12.882999999999999</c:v>
                </c:pt>
                <c:pt idx="28592">
                  <c:v>12.882999999999999</c:v>
                </c:pt>
                <c:pt idx="28593">
                  <c:v>12.882999999999999</c:v>
                </c:pt>
                <c:pt idx="28594">
                  <c:v>12.882999999999999</c:v>
                </c:pt>
                <c:pt idx="28595">
                  <c:v>12.882999999999999</c:v>
                </c:pt>
                <c:pt idx="28596">
                  <c:v>12.882999999999999</c:v>
                </c:pt>
                <c:pt idx="28597">
                  <c:v>12.882999999999999</c:v>
                </c:pt>
                <c:pt idx="28598">
                  <c:v>12.882999999999999</c:v>
                </c:pt>
                <c:pt idx="28599">
                  <c:v>12.882999999999999</c:v>
                </c:pt>
                <c:pt idx="28600">
                  <c:v>12.787000000000001</c:v>
                </c:pt>
                <c:pt idx="28601">
                  <c:v>12.787000000000001</c:v>
                </c:pt>
                <c:pt idx="28602">
                  <c:v>12.787000000000001</c:v>
                </c:pt>
                <c:pt idx="28603">
                  <c:v>12.787000000000001</c:v>
                </c:pt>
                <c:pt idx="28604">
                  <c:v>12.787000000000001</c:v>
                </c:pt>
                <c:pt idx="28605">
                  <c:v>12.787000000000001</c:v>
                </c:pt>
                <c:pt idx="28606">
                  <c:v>12.787000000000001</c:v>
                </c:pt>
                <c:pt idx="28607">
                  <c:v>12.787000000000001</c:v>
                </c:pt>
                <c:pt idx="28608">
                  <c:v>12.787000000000001</c:v>
                </c:pt>
                <c:pt idx="28609">
                  <c:v>12.787000000000001</c:v>
                </c:pt>
                <c:pt idx="28610">
                  <c:v>12.787000000000001</c:v>
                </c:pt>
                <c:pt idx="28611">
                  <c:v>12.69</c:v>
                </c:pt>
                <c:pt idx="28612">
                  <c:v>12.787000000000001</c:v>
                </c:pt>
                <c:pt idx="28613">
                  <c:v>12.69</c:v>
                </c:pt>
                <c:pt idx="28614">
                  <c:v>12.69</c:v>
                </c:pt>
                <c:pt idx="28615">
                  <c:v>12.69</c:v>
                </c:pt>
                <c:pt idx="28616">
                  <c:v>12.69</c:v>
                </c:pt>
                <c:pt idx="28617">
                  <c:v>12.69</c:v>
                </c:pt>
                <c:pt idx="28618">
                  <c:v>12.69</c:v>
                </c:pt>
                <c:pt idx="28619">
                  <c:v>12.787000000000001</c:v>
                </c:pt>
                <c:pt idx="28620">
                  <c:v>12.69</c:v>
                </c:pt>
                <c:pt idx="28621">
                  <c:v>12.787000000000001</c:v>
                </c:pt>
                <c:pt idx="28622">
                  <c:v>12.787000000000001</c:v>
                </c:pt>
                <c:pt idx="28623">
                  <c:v>12.787000000000001</c:v>
                </c:pt>
                <c:pt idx="28624">
                  <c:v>12.787000000000001</c:v>
                </c:pt>
                <c:pt idx="28625">
                  <c:v>12.787000000000001</c:v>
                </c:pt>
                <c:pt idx="28626">
                  <c:v>12.69</c:v>
                </c:pt>
                <c:pt idx="28627">
                  <c:v>12.787000000000001</c:v>
                </c:pt>
                <c:pt idx="28628">
                  <c:v>12.787000000000001</c:v>
                </c:pt>
                <c:pt idx="28629">
                  <c:v>12.787000000000001</c:v>
                </c:pt>
                <c:pt idx="28630">
                  <c:v>12.787000000000001</c:v>
                </c:pt>
                <c:pt idx="28631">
                  <c:v>12.787000000000001</c:v>
                </c:pt>
                <c:pt idx="28632">
                  <c:v>12.787000000000001</c:v>
                </c:pt>
                <c:pt idx="28633">
                  <c:v>12.787000000000001</c:v>
                </c:pt>
                <c:pt idx="28634">
                  <c:v>12.787000000000001</c:v>
                </c:pt>
                <c:pt idx="28635">
                  <c:v>12.787000000000001</c:v>
                </c:pt>
                <c:pt idx="28636">
                  <c:v>12.787000000000001</c:v>
                </c:pt>
                <c:pt idx="28637">
                  <c:v>12.787000000000001</c:v>
                </c:pt>
                <c:pt idx="28638">
                  <c:v>12.787000000000001</c:v>
                </c:pt>
                <c:pt idx="28639">
                  <c:v>12.787000000000001</c:v>
                </c:pt>
                <c:pt idx="28640">
                  <c:v>12.787000000000001</c:v>
                </c:pt>
                <c:pt idx="28641">
                  <c:v>12.787000000000001</c:v>
                </c:pt>
                <c:pt idx="28642">
                  <c:v>12.787000000000001</c:v>
                </c:pt>
                <c:pt idx="28643">
                  <c:v>12.787000000000001</c:v>
                </c:pt>
                <c:pt idx="28644">
                  <c:v>12.787000000000001</c:v>
                </c:pt>
                <c:pt idx="28645">
                  <c:v>12.787000000000001</c:v>
                </c:pt>
                <c:pt idx="28646">
                  <c:v>12.787000000000001</c:v>
                </c:pt>
                <c:pt idx="28647">
                  <c:v>12.787000000000001</c:v>
                </c:pt>
                <c:pt idx="28648">
                  <c:v>12.787000000000001</c:v>
                </c:pt>
                <c:pt idx="28649">
                  <c:v>12.787000000000001</c:v>
                </c:pt>
                <c:pt idx="28650">
                  <c:v>12.787000000000001</c:v>
                </c:pt>
                <c:pt idx="28651">
                  <c:v>12.787000000000001</c:v>
                </c:pt>
                <c:pt idx="28652">
                  <c:v>12.882999999999999</c:v>
                </c:pt>
                <c:pt idx="28653">
                  <c:v>12.882999999999999</c:v>
                </c:pt>
                <c:pt idx="28654">
                  <c:v>12.882999999999999</c:v>
                </c:pt>
                <c:pt idx="28655">
                  <c:v>12.882999999999999</c:v>
                </c:pt>
                <c:pt idx="28656">
                  <c:v>12.882999999999999</c:v>
                </c:pt>
                <c:pt idx="28657">
                  <c:v>12.882999999999999</c:v>
                </c:pt>
                <c:pt idx="28658">
                  <c:v>12.98</c:v>
                </c:pt>
                <c:pt idx="28659">
                  <c:v>12.98</c:v>
                </c:pt>
                <c:pt idx="28660">
                  <c:v>12.98</c:v>
                </c:pt>
                <c:pt idx="28661">
                  <c:v>12.98</c:v>
                </c:pt>
                <c:pt idx="28662">
                  <c:v>12.98</c:v>
                </c:pt>
                <c:pt idx="28663">
                  <c:v>13.076000000000001</c:v>
                </c:pt>
                <c:pt idx="28664">
                  <c:v>13.076000000000001</c:v>
                </c:pt>
                <c:pt idx="28665">
                  <c:v>13.076000000000001</c:v>
                </c:pt>
                <c:pt idx="28666">
                  <c:v>13.076000000000001</c:v>
                </c:pt>
                <c:pt idx="28667">
                  <c:v>13.076000000000001</c:v>
                </c:pt>
                <c:pt idx="28668">
                  <c:v>12.98</c:v>
                </c:pt>
                <c:pt idx="28669">
                  <c:v>12.98</c:v>
                </c:pt>
                <c:pt idx="28670">
                  <c:v>12.98</c:v>
                </c:pt>
                <c:pt idx="28671">
                  <c:v>13.076000000000001</c:v>
                </c:pt>
                <c:pt idx="28672">
                  <c:v>13.076000000000001</c:v>
                </c:pt>
                <c:pt idx="28673">
                  <c:v>13.076000000000001</c:v>
                </c:pt>
                <c:pt idx="28674">
                  <c:v>13.076000000000001</c:v>
                </c:pt>
                <c:pt idx="28675">
                  <c:v>13.076000000000001</c:v>
                </c:pt>
                <c:pt idx="28676">
                  <c:v>12.98</c:v>
                </c:pt>
                <c:pt idx="28677">
                  <c:v>12.98</c:v>
                </c:pt>
                <c:pt idx="28678">
                  <c:v>12.98</c:v>
                </c:pt>
                <c:pt idx="28679">
                  <c:v>12.98</c:v>
                </c:pt>
                <c:pt idx="28680">
                  <c:v>12.98</c:v>
                </c:pt>
                <c:pt idx="28681">
                  <c:v>12.98</c:v>
                </c:pt>
                <c:pt idx="28682">
                  <c:v>12.98</c:v>
                </c:pt>
                <c:pt idx="28683">
                  <c:v>12.98</c:v>
                </c:pt>
                <c:pt idx="28684">
                  <c:v>12.98</c:v>
                </c:pt>
                <c:pt idx="28685">
                  <c:v>12.98</c:v>
                </c:pt>
                <c:pt idx="28686">
                  <c:v>12.98</c:v>
                </c:pt>
                <c:pt idx="28687">
                  <c:v>12.98</c:v>
                </c:pt>
                <c:pt idx="28688">
                  <c:v>12.98</c:v>
                </c:pt>
                <c:pt idx="28689">
                  <c:v>12.98</c:v>
                </c:pt>
                <c:pt idx="28690">
                  <c:v>12.98</c:v>
                </c:pt>
                <c:pt idx="28691">
                  <c:v>12.98</c:v>
                </c:pt>
                <c:pt idx="28692">
                  <c:v>12.98</c:v>
                </c:pt>
                <c:pt idx="28693">
                  <c:v>12.98</c:v>
                </c:pt>
                <c:pt idx="28694">
                  <c:v>12.98</c:v>
                </c:pt>
                <c:pt idx="28695">
                  <c:v>12.882999999999999</c:v>
                </c:pt>
                <c:pt idx="28696">
                  <c:v>12.882999999999999</c:v>
                </c:pt>
                <c:pt idx="28697">
                  <c:v>12.882999999999999</c:v>
                </c:pt>
                <c:pt idx="28698">
                  <c:v>12.882999999999999</c:v>
                </c:pt>
                <c:pt idx="28699">
                  <c:v>12.882999999999999</c:v>
                </c:pt>
                <c:pt idx="28700">
                  <c:v>12.882999999999999</c:v>
                </c:pt>
                <c:pt idx="28701">
                  <c:v>12.882999999999999</c:v>
                </c:pt>
                <c:pt idx="28702">
                  <c:v>12.882999999999999</c:v>
                </c:pt>
                <c:pt idx="28703">
                  <c:v>12.882999999999999</c:v>
                </c:pt>
                <c:pt idx="28704">
                  <c:v>12.882999999999999</c:v>
                </c:pt>
                <c:pt idx="28705">
                  <c:v>12.882999999999999</c:v>
                </c:pt>
                <c:pt idx="28706">
                  <c:v>12.882999999999999</c:v>
                </c:pt>
                <c:pt idx="28707">
                  <c:v>12.882999999999999</c:v>
                </c:pt>
                <c:pt idx="28708">
                  <c:v>12.882999999999999</c:v>
                </c:pt>
                <c:pt idx="28709">
                  <c:v>12.882999999999999</c:v>
                </c:pt>
                <c:pt idx="28710">
                  <c:v>12.882999999999999</c:v>
                </c:pt>
                <c:pt idx="28711">
                  <c:v>12.882999999999999</c:v>
                </c:pt>
                <c:pt idx="28712">
                  <c:v>12.882999999999999</c:v>
                </c:pt>
                <c:pt idx="28713">
                  <c:v>12.882999999999999</c:v>
                </c:pt>
                <c:pt idx="28714">
                  <c:v>12.882999999999999</c:v>
                </c:pt>
                <c:pt idx="28715">
                  <c:v>12.882999999999999</c:v>
                </c:pt>
                <c:pt idx="28716">
                  <c:v>12.882999999999999</c:v>
                </c:pt>
                <c:pt idx="28717">
                  <c:v>12.882999999999999</c:v>
                </c:pt>
                <c:pt idx="28718">
                  <c:v>12.882999999999999</c:v>
                </c:pt>
                <c:pt idx="28719">
                  <c:v>12.882999999999999</c:v>
                </c:pt>
                <c:pt idx="28720">
                  <c:v>12.882999999999999</c:v>
                </c:pt>
                <c:pt idx="28721">
                  <c:v>12.882999999999999</c:v>
                </c:pt>
                <c:pt idx="28722">
                  <c:v>12.882999999999999</c:v>
                </c:pt>
                <c:pt idx="28723">
                  <c:v>12.787000000000001</c:v>
                </c:pt>
                <c:pt idx="28724">
                  <c:v>12.787000000000001</c:v>
                </c:pt>
                <c:pt idx="28725">
                  <c:v>12.787000000000001</c:v>
                </c:pt>
                <c:pt idx="28726">
                  <c:v>12.787000000000001</c:v>
                </c:pt>
                <c:pt idx="28727">
                  <c:v>12.787000000000001</c:v>
                </c:pt>
                <c:pt idx="28728">
                  <c:v>12.787000000000001</c:v>
                </c:pt>
                <c:pt idx="28729">
                  <c:v>12.69</c:v>
                </c:pt>
                <c:pt idx="28730">
                  <c:v>12.787000000000001</c:v>
                </c:pt>
                <c:pt idx="28731">
                  <c:v>12.69</c:v>
                </c:pt>
                <c:pt idx="28732">
                  <c:v>12.69</c:v>
                </c:pt>
                <c:pt idx="28733">
                  <c:v>12.69</c:v>
                </c:pt>
                <c:pt idx="28734">
                  <c:v>12.69</c:v>
                </c:pt>
                <c:pt idx="28735">
                  <c:v>12.69</c:v>
                </c:pt>
                <c:pt idx="28736">
                  <c:v>12.69</c:v>
                </c:pt>
                <c:pt idx="28737">
                  <c:v>12.69</c:v>
                </c:pt>
                <c:pt idx="28738">
                  <c:v>12.69</c:v>
                </c:pt>
                <c:pt idx="28739">
                  <c:v>12.69</c:v>
                </c:pt>
                <c:pt idx="28740">
                  <c:v>12.69</c:v>
                </c:pt>
                <c:pt idx="28741">
                  <c:v>12.69</c:v>
                </c:pt>
                <c:pt idx="28742">
                  <c:v>12.69</c:v>
                </c:pt>
                <c:pt idx="28743">
                  <c:v>12.69</c:v>
                </c:pt>
                <c:pt idx="28744">
                  <c:v>12.69</c:v>
                </c:pt>
                <c:pt idx="28745">
                  <c:v>12.593999999999999</c:v>
                </c:pt>
                <c:pt idx="28746">
                  <c:v>12.593999999999999</c:v>
                </c:pt>
                <c:pt idx="28747">
                  <c:v>12.593999999999999</c:v>
                </c:pt>
                <c:pt idx="28748">
                  <c:v>12.593999999999999</c:v>
                </c:pt>
                <c:pt idx="28749">
                  <c:v>12.593999999999999</c:v>
                </c:pt>
                <c:pt idx="28750">
                  <c:v>12.593999999999999</c:v>
                </c:pt>
                <c:pt idx="28751">
                  <c:v>12.69</c:v>
                </c:pt>
                <c:pt idx="28752">
                  <c:v>12.69</c:v>
                </c:pt>
                <c:pt idx="28753">
                  <c:v>12.787000000000001</c:v>
                </c:pt>
                <c:pt idx="28754">
                  <c:v>12.882999999999999</c:v>
                </c:pt>
                <c:pt idx="28755">
                  <c:v>12.882999999999999</c:v>
                </c:pt>
                <c:pt idx="28756">
                  <c:v>12.882999999999999</c:v>
                </c:pt>
                <c:pt idx="28757">
                  <c:v>12.98</c:v>
                </c:pt>
                <c:pt idx="28758">
                  <c:v>12.98</c:v>
                </c:pt>
                <c:pt idx="28759">
                  <c:v>13.076000000000001</c:v>
                </c:pt>
                <c:pt idx="28760">
                  <c:v>13.076000000000001</c:v>
                </c:pt>
                <c:pt idx="28761">
                  <c:v>13.076000000000001</c:v>
                </c:pt>
                <c:pt idx="28762">
                  <c:v>13.076000000000001</c:v>
                </c:pt>
                <c:pt idx="28763">
                  <c:v>13.076000000000001</c:v>
                </c:pt>
                <c:pt idx="28764">
                  <c:v>13.173</c:v>
                </c:pt>
                <c:pt idx="28765">
                  <c:v>13.173</c:v>
                </c:pt>
                <c:pt idx="28766">
                  <c:v>13.173</c:v>
                </c:pt>
                <c:pt idx="28767">
                  <c:v>13.173</c:v>
                </c:pt>
                <c:pt idx="28768">
                  <c:v>13.173</c:v>
                </c:pt>
                <c:pt idx="28769">
                  <c:v>13.173</c:v>
                </c:pt>
                <c:pt idx="28770">
                  <c:v>13.173</c:v>
                </c:pt>
                <c:pt idx="28771">
                  <c:v>13.173</c:v>
                </c:pt>
                <c:pt idx="28772">
                  <c:v>13.173</c:v>
                </c:pt>
                <c:pt idx="28773">
                  <c:v>13.076000000000001</c:v>
                </c:pt>
                <c:pt idx="28774">
                  <c:v>13.076000000000001</c:v>
                </c:pt>
                <c:pt idx="28775">
                  <c:v>13.076000000000001</c:v>
                </c:pt>
                <c:pt idx="28776">
                  <c:v>12.98</c:v>
                </c:pt>
                <c:pt idx="28777">
                  <c:v>12.98</c:v>
                </c:pt>
                <c:pt idx="28778">
                  <c:v>12.98</c:v>
                </c:pt>
                <c:pt idx="28779">
                  <c:v>12.98</c:v>
                </c:pt>
                <c:pt idx="28780">
                  <c:v>12.882999999999999</c:v>
                </c:pt>
                <c:pt idx="28781">
                  <c:v>12.882999999999999</c:v>
                </c:pt>
                <c:pt idx="28782">
                  <c:v>12.882999999999999</c:v>
                </c:pt>
                <c:pt idx="28783">
                  <c:v>12.882999999999999</c:v>
                </c:pt>
                <c:pt idx="28784">
                  <c:v>12.882999999999999</c:v>
                </c:pt>
                <c:pt idx="28785">
                  <c:v>12.882999999999999</c:v>
                </c:pt>
                <c:pt idx="28786">
                  <c:v>12.882999999999999</c:v>
                </c:pt>
                <c:pt idx="28787">
                  <c:v>12.882999999999999</c:v>
                </c:pt>
                <c:pt idx="28788">
                  <c:v>12.787000000000001</c:v>
                </c:pt>
                <c:pt idx="28789">
                  <c:v>12.787000000000001</c:v>
                </c:pt>
                <c:pt idx="28790">
                  <c:v>12.787000000000001</c:v>
                </c:pt>
                <c:pt idx="28791">
                  <c:v>12.787000000000001</c:v>
                </c:pt>
                <c:pt idx="28792">
                  <c:v>12.787000000000001</c:v>
                </c:pt>
                <c:pt idx="28793">
                  <c:v>12.787000000000001</c:v>
                </c:pt>
                <c:pt idx="28794">
                  <c:v>12.787000000000001</c:v>
                </c:pt>
                <c:pt idx="28795">
                  <c:v>12.69</c:v>
                </c:pt>
                <c:pt idx="28796">
                  <c:v>12.69</c:v>
                </c:pt>
                <c:pt idx="28797">
                  <c:v>12.69</c:v>
                </c:pt>
                <c:pt idx="28798">
                  <c:v>12.69</c:v>
                </c:pt>
                <c:pt idx="28799">
                  <c:v>12.69</c:v>
                </c:pt>
                <c:pt idx="28800">
                  <c:v>12.69</c:v>
                </c:pt>
                <c:pt idx="28801">
                  <c:v>12.69</c:v>
                </c:pt>
                <c:pt idx="28802">
                  <c:v>12.69</c:v>
                </c:pt>
                <c:pt idx="28803">
                  <c:v>12.69</c:v>
                </c:pt>
                <c:pt idx="28804">
                  <c:v>12.69</c:v>
                </c:pt>
                <c:pt idx="28805">
                  <c:v>12.69</c:v>
                </c:pt>
                <c:pt idx="28806">
                  <c:v>12.69</c:v>
                </c:pt>
                <c:pt idx="28807">
                  <c:v>12.69</c:v>
                </c:pt>
                <c:pt idx="28808">
                  <c:v>12.69</c:v>
                </c:pt>
                <c:pt idx="28809">
                  <c:v>12.69</c:v>
                </c:pt>
                <c:pt idx="28810">
                  <c:v>12.593999999999999</c:v>
                </c:pt>
                <c:pt idx="28811">
                  <c:v>12.69</c:v>
                </c:pt>
                <c:pt idx="28812">
                  <c:v>12.593999999999999</c:v>
                </c:pt>
                <c:pt idx="28813">
                  <c:v>12.593999999999999</c:v>
                </c:pt>
                <c:pt idx="28814">
                  <c:v>12.593999999999999</c:v>
                </c:pt>
                <c:pt idx="28815">
                  <c:v>12.593999999999999</c:v>
                </c:pt>
                <c:pt idx="28816">
                  <c:v>12.593999999999999</c:v>
                </c:pt>
                <c:pt idx="28817">
                  <c:v>12.593999999999999</c:v>
                </c:pt>
                <c:pt idx="28818">
                  <c:v>12.593999999999999</c:v>
                </c:pt>
                <c:pt idx="28819">
                  <c:v>12.593999999999999</c:v>
                </c:pt>
                <c:pt idx="28820">
                  <c:v>12.593999999999999</c:v>
                </c:pt>
                <c:pt idx="28821">
                  <c:v>12.593999999999999</c:v>
                </c:pt>
                <c:pt idx="28822">
                  <c:v>12.593999999999999</c:v>
                </c:pt>
                <c:pt idx="28823">
                  <c:v>12.593999999999999</c:v>
                </c:pt>
                <c:pt idx="28824">
                  <c:v>12.593999999999999</c:v>
                </c:pt>
                <c:pt idx="28825">
                  <c:v>12.593999999999999</c:v>
                </c:pt>
                <c:pt idx="28826">
                  <c:v>12.593999999999999</c:v>
                </c:pt>
                <c:pt idx="28827">
                  <c:v>12.593999999999999</c:v>
                </c:pt>
                <c:pt idx="28828">
                  <c:v>12.593999999999999</c:v>
                </c:pt>
                <c:pt idx="28829">
                  <c:v>12.593999999999999</c:v>
                </c:pt>
                <c:pt idx="28830">
                  <c:v>12.593999999999999</c:v>
                </c:pt>
                <c:pt idx="28831">
                  <c:v>12.497</c:v>
                </c:pt>
                <c:pt idx="28832">
                  <c:v>12.497</c:v>
                </c:pt>
                <c:pt idx="28833">
                  <c:v>12.593999999999999</c:v>
                </c:pt>
                <c:pt idx="28834">
                  <c:v>12.497</c:v>
                </c:pt>
                <c:pt idx="28835">
                  <c:v>12.497</c:v>
                </c:pt>
                <c:pt idx="28836">
                  <c:v>12.497</c:v>
                </c:pt>
                <c:pt idx="28837">
                  <c:v>12.497</c:v>
                </c:pt>
                <c:pt idx="28838">
                  <c:v>12.593999999999999</c:v>
                </c:pt>
                <c:pt idx="28839">
                  <c:v>12.497</c:v>
                </c:pt>
                <c:pt idx="28840">
                  <c:v>12.497</c:v>
                </c:pt>
                <c:pt idx="28841">
                  <c:v>12.497</c:v>
                </c:pt>
                <c:pt idx="28842">
                  <c:v>12.593999999999999</c:v>
                </c:pt>
                <c:pt idx="28843">
                  <c:v>12.593999999999999</c:v>
                </c:pt>
                <c:pt idx="28844">
                  <c:v>12.593999999999999</c:v>
                </c:pt>
                <c:pt idx="28845">
                  <c:v>12.593999999999999</c:v>
                </c:pt>
                <c:pt idx="28846">
                  <c:v>12.593999999999999</c:v>
                </c:pt>
                <c:pt idx="28847">
                  <c:v>12.593999999999999</c:v>
                </c:pt>
                <c:pt idx="28848">
                  <c:v>12.69</c:v>
                </c:pt>
                <c:pt idx="28849">
                  <c:v>12.69</c:v>
                </c:pt>
                <c:pt idx="28850">
                  <c:v>12.787000000000001</c:v>
                </c:pt>
                <c:pt idx="28851">
                  <c:v>12.882999999999999</c:v>
                </c:pt>
                <c:pt idx="28852">
                  <c:v>12.882999999999999</c:v>
                </c:pt>
                <c:pt idx="28853">
                  <c:v>12.98</c:v>
                </c:pt>
                <c:pt idx="28854">
                  <c:v>12.98</c:v>
                </c:pt>
                <c:pt idx="28855">
                  <c:v>12.98</c:v>
                </c:pt>
                <c:pt idx="28856">
                  <c:v>12.98</c:v>
                </c:pt>
                <c:pt idx="28857">
                  <c:v>13.076000000000001</c:v>
                </c:pt>
                <c:pt idx="28858">
                  <c:v>13.076000000000001</c:v>
                </c:pt>
                <c:pt idx="28859">
                  <c:v>13.076000000000001</c:v>
                </c:pt>
                <c:pt idx="28860">
                  <c:v>13.076000000000001</c:v>
                </c:pt>
                <c:pt idx="28861">
                  <c:v>13.076000000000001</c:v>
                </c:pt>
                <c:pt idx="28862">
                  <c:v>13.076000000000001</c:v>
                </c:pt>
                <c:pt idx="28863">
                  <c:v>13.173</c:v>
                </c:pt>
                <c:pt idx="28864">
                  <c:v>13.173</c:v>
                </c:pt>
                <c:pt idx="28865">
                  <c:v>13.173</c:v>
                </c:pt>
                <c:pt idx="28866">
                  <c:v>13.173</c:v>
                </c:pt>
                <c:pt idx="28867">
                  <c:v>13.173</c:v>
                </c:pt>
                <c:pt idx="28868">
                  <c:v>13.076000000000001</c:v>
                </c:pt>
                <c:pt idx="28869">
                  <c:v>13.076000000000001</c:v>
                </c:pt>
                <c:pt idx="28870">
                  <c:v>13.076000000000001</c:v>
                </c:pt>
                <c:pt idx="28871">
                  <c:v>12.98</c:v>
                </c:pt>
                <c:pt idx="28872">
                  <c:v>12.98</c:v>
                </c:pt>
                <c:pt idx="28873">
                  <c:v>12.882999999999999</c:v>
                </c:pt>
                <c:pt idx="28874">
                  <c:v>12.882999999999999</c:v>
                </c:pt>
                <c:pt idx="28875">
                  <c:v>12.882999999999999</c:v>
                </c:pt>
                <c:pt idx="28876">
                  <c:v>12.882999999999999</c:v>
                </c:pt>
                <c:pt idx="28877">
                  <c:v>12.787000000000001</c:v>
                </c:pt>
                <c:pt idx="28878">
                  <c:v>12.787000000000001</c:v>
                </c:pt>
                <c:pt idx="28879">
                  <c:v>12.787000000000001</c:v>
                </c:pt>
                <c:pt idx="28880">
                  <c:v>12.787000000000001</c:v>
                </c:pt>
                <c:pt idx="28881">
                  <c:v>12.787000000000001</c:v>
                </c:pt>
                <c:pt idx="28882">
                  <c:v>12.787000000000001</c:v>
                </c:pt>
                <c:pt idx="28883">
                  <c:v>12.787000000000001</c:v>
                </c:pt>
                <c:pt idx="28884">
                  <c:v>12.69</c:v>
                </c:pt>
                <c:pt idx="28885">
                  <c:v>12.69</c:v>
                </c:pt>
                <c:pt idx="28886">
                  <c:v>12.69</c:v>
                </c:pt>
                <c:pt idx="28887">
                  <c:v>12.69</c:v>
                </c:pt>
                <c:pt idx="28888">
                  <c:v>12.69</c:v>
                </c:pt>
                <c:pt idx="28889">
                  <c:v>12.69</c:v>
                </c:pt>
                <c:pt idx="28890">
                  <c:v>12.69</c:v>
                </c:pt>
                <c:pt idx="28891">
                  <c:v>12.69</c:v>
                </c:pt>
                <c:pt idx="28892">
                  <c:v>12.69</c:v>
                </c:pt>
                <c:pt idx="28893">
                  <c:v>12.69</c:v>
                </c:pt>
                <c:pt idx="28894">
                  <c:v>12.69</c:v>
                </c:pt>
                <c:pt idx="28895">
                  <c:v>12.69</c:v>
                </c:pt>
                <c:pt idx="28896">
                  <c:v>12.69</c:v>
                </c:pt>
                <c:pt idx="28897">
                  <c:v>12.69</c:v>
                </c:pt>
                <c:pt idx="28898">
                  <c:v>12.69</c:v>
                </c:pt>
                <c:pt idx="28899">
                  <c:v>12.787000000000001</c:v>
                </c:pt>
                <c:pt idx="28900">
                  <c:v>12.69</c:v>
                </c:pt>
                <c:pt idx="28901">
                  <c:v>12.787000000000001</c:v>
                </c:pt>
                <c:pt idx="28902">
                  <c:v>12.787000000000001</c:v>
                </c:pt>
                <c:pt idx="28903">
                  <c:v>12.69</c:v>
                </c:pt>
                <c:pt idx="28904">
                  <c:v>12.69</c:v>
                </c:pt>
                <c:pt idx="28905">
                  <c:v>12.69</c:v>
                </c:pt>
                <c:pt idx="28906">
                  <c:v>12.69</c:v>
                </c:pt>
                <c:pt idx="28907">
                  <c:v>12.69</c:v>
                </c:pt>
                <c:pt idx="28908">
                  <c:v>12.69</c:v>
                </c:pt>
                <c:pt idx="28909">
                  <c:v>12.69</c:v>
                </c:pt>
                <c:pt idx="28910">
                  <c:v>12.69</c:v>
                </c:pt>
                <c:pt idx="28911">
                  <c:v>12.69</c:v>
                </c:pt>
                <c:pt idx="28912">
                  <c:v>12.69</c:v>
                </c:pt>
                <c:pt idx="28913">
                  <c:v>12.69</c:v>
                </c:pt>
                <c:pt idx="28914">
                  <c:v>12.69</c:v>
                </c:pt>
                <c:pt idx="28915">
                  <c:v>12.69</c:v>
                </c:pt>
                <c:pt idx="28916">
                  <c:v>12.69</c:v>
                </c:pt>
                <c:pt idx="28917">
                  <c:v>12.69</c:v>
                </c:pt>
                <c:pt idx="28918">
                  <c:v>12.69</c:v>
                </c:pt>
                <c:pt idx="28919">
                  <c:v>12.69</c:v>
                </c:pt>
                <c:pt idx="28920">
                  <c:v>12.69</c:v>
                </c:pt>
                <c:pt idx="28921">
                  <c:v>12.69</c:v>
                </c:pt>
                <c:pt idx="28922">
                  <c:v>12.69</c:v>
                </c:pt>
                <c:pt idx="28923">
                  <c:v>12.69</c:v>
                </c:pt>
                <c:pt idx="28924">
                  <c:v>12.69</c:v>
                </c:pt>
                <c:pt idx="28925">
                  <c:v>12.69</c:v>
                </c:pt>
                <c:pt idx="28926">
                  <c:v>12.69</c:v>
                </c:pt>
                <c:pt idx="28927">
                  <c:v>12.69</c:v>
                </c:pt>
                <c:pt idx="28928">
                  <c:v>12.69</c:v>
                </c:pt>
                <c:pt idx="28929">
                  <c:v>12.69</c:v>
                </c:pt>
                <c:pt idx="28930">
                  <c:v>12.69</c:v>
                </c:pt>
                <c:pt idx="28931">
                  <c:v>12.69</c:v>
                </c:pt>
                <c:pt idx="28932">
                  <c:v>12.69</c:v>
                </c:pt>
                <c:pt idx="28933">
                  <c:v>12.69</c:v>
                </c:pt>
                <c:pt idx="28934">
                  <c:v>12.69</c:v>
                </c:pt>
                <c:pt idx="28935">
                  <c:v>12.787000000000001</c:v>
                </c:pt>
                <c:pt idx="28936">
                  <c:v>12.787000000000001</c:v>
                </c:pt>
                <c:pt idx="28937">
                  <c:v>12.787000000000001</c:v>
                </c:pt>
                <c:pt idx="28938">
                  <c:v>12.787000000000001</c:v>
                </c:pt>
                <c:pt idx="28939">
                  <c:v>12.787000000000001</c:v>
                </c:pt>
                <c:pt idx="28940">
                  <c:v>12.787000000000001</c:v>
                </c:pt>
                <c:pt idx="28941">
                  <c:v>12.787000000000001</c:v>
                </c:pt>
                <c:pt idx="28942">
                  <c:v>12.882999999999999</c:v>
                </c:pt>
                <c:pt idx="28943">
                  <c:v>12.882999999999999</c:v>
                </c:pt>
                <c:pt idx="28944">
                  <c:v>12.882999999999999</c:v>
                </c:pt>
                <c:pt idx="28945">
                  <c:v>12.882999999999999</c:v>
                </c:pt>
                <c:pt idx="28946">
                  <c:v>12.98</c:v>
                </c:pt>
                <c:pt idx="28947">
                  <c:v>12.98</c:v>
                </c:pt>
                <c:pt idx="28948">
                  <c:v>13.076000000000001</c:v>
                </c:pt>
                <c:pt idx="28949">
                  <c:v>13.076000000000001</c:v>
                </c:pt>
                <c:pt idx="28950">
                  <c:v>13.076000000000001</c:v>
                </c:pt>
                <c:pt idx="28951">
                  <c:v>13.173</c:v>
                </c:pt>
                <c:pt idx="28952">
                  <c:v>13.173</c:v>
                </c:pt>
                <c:pt idx="28953">
                  <c:v>13.076000000000001</c:v>
                </c:pt>
                <c:pt idx="28954">
                  <c:v>13.076000000000001</c:v>
                </c:pt>
                <c:pt idx="28955">
                  <c:v>13.076000000000001</c:v>
                </c:pt>
                <c:pt idx="28956">
                  <c:v>13.076000000000001</c:v>
                </c:pt>
                <c:pt idx="28957">
                  <c:v>13.076000000000001</c:v>
                </c:pt>
                <c:pt idx="28958">
                  <c:v>13.076000000000001</c:v>
                </c:pt>
                <c:pt idx="28959">
                  <c:v>13.076000000000001</c:v>
                </c:pt>
                <c:pt idx="28960">
                  <c:v>13.076000000000001</c:v>
                </c:pt>
                <c:pt idx="28961">
                  <c:v>13.076000000000001</c:v>
                </c:pt>
                <c:pt idx="28962">
                  <c:v>12.98</c:v>
                </c:pt>
                <c:pt idx="28963">
                  <c:v>12.98</c:v>
                </c:pt>
                <c:pt idx="28964">
                  <c:v>13.076000000000001</c:v>
                </c:pt>
                <c:pt idx="28965">
                  <c:v>13.076000000000001</c:v>
                </c:pt>
                <c:pt idx="28966">
                  <c:v>13.076000000000001</c:v>
                </c:pt>
                <c:pt idx="28967">
                  <c:v>12.98</c:v>
                </c:pt>
                <c:pt idx="28968">
                  <c:v>12.98</c:v>
                </c:pt>
                <c:pt idx="28969">
                  <c:v>12.98</c:v>
                </c:pt>
                <c:pt idx="28970">
                  <c:v>12.98</c:v>
                </c:pt>
                <c:pt idx="28971">
                  <c:v>12.98</c:v>
                </c:pt>
                <c:pt idx="28972">
                  <c:v>12.98</c:v>
                </c:pt>
                <c:pt idx="28973">
                  <c:v>12.882999999999999</c:v>
                </c:pt>
                <c:pt idx="28974">
                  <c:v>12.882999999999999</c:v>
                </c:pt>
                <c:pt idx="28975">
                  <c:v>12.882999999999999</c:v>
                </c:pt>
                <c:pt idx="28976">
                  <c:v>12.882999999999999</c:v>
                </c:pt>
                <c:pt idx="28977">
                  <c:v>12.882999999999999</c:v>
                </c:pt>
                <c:pt idx="28978">
                  <c:v>12.882999999999999</c:v>
                </c:pt>
                <c:pt idx="28979">
                  <c:v>12.882999999999999</c:v>
                </c:pt>
                <c:pt idx="28980">
                  <c:v>12.882999999999999</c:v>
                </c:pt>
                <c:pt idx="28981">
                  <c:v>12.882999999999999</c:v>
                </c:pt>
                <c:pt idx="28982">
                  <c:v>12.882999999999999</c:v>
                </c:pt>
                <c:pt idx="28983">
                  <c:v>12.882999999999999</c:v>
                </c:pt>
                <c:pt idx="28984">
                  <c:v>12.882999999999999</c:v>
                </c:pt>
                <c:pt idx="28985">
                  <c:v>12.787000000000001</c:v>
                </c:pt>
                <c:pt idx="28986">
                  <c:v>12.787000000000001</c:v>
                </c:pt>
                <c:pt idx="28987">
                  <c:v>12.787000000000001</c:v>
                </c:pt>
                <c:pt idx="28988">
                  <c:v>12.787000000000001</c:v>
                </c:pt>
                <c:pt idx="28989">
                  <c:v>12.787000000000001</c:v>
                </c:pt>
                <c:pt idx="28990">
                  <c:v>12.787000000000001</c:v>
                </c:pt>
                <c:pt idx="28991">
                  <c:v>12.787000000000001</c:v>
                </c:pt>
                <c:pt idx="28992">
                  <c:v>12.787000000000001</c:v>
                </c:pt>
                <c:pt idx="28993">
                  <c:v>12.787000000000001</c:v>
                </c:pt>
                <c:pt idx="28994">
                  <c:v>12.787000000000001</c:v>
                </c:pt>
                <c:pt idx="28995">
                  <c:v>12.787000000000001</c:v>
                </c:pt>
                <c:pt idx="28996">
                  <c:v>12.787000000000001</c:v>
                </c:pt>
                <c:pt idx="28997">
                  <c:v>12.787000000000001</c:v>
                </c:pt>
                <c:pt idx="28998">
                  <c:v>12.787000000000001</c:v>
                </c:pt>
                <c:pt idx="28999">
                  <c:v>12.787000000000001</c:v>
                </c:pt>
                <c:pt idx="29000">
                  <c:v>12.787000000000001</c:v>
                </c:pt>
                <c:pt idx="29001">
                  <c:v>12.787000000000001</c:v>
                </c:pt>
                <c:pt idx="29002">
                  <c:v>12.787000000000001</c:v>
                </c:pt>
                <c:pt idx="29003">
                  <c:v>12.787000000000001</c:v>
                </c:pt>
                <c:pt idx="29004">
                  <c:v>12.787000000000001</c:v>
                </c:pt>
                <c:pt idx="29005">
                  <c:v>12.787000000000001</c:v>
                </c:pt>
                <c:pt idx="29006">
                  <c:v>12.787000000000001</c:v>
                </c:pt>
                <c:pt idx="29007">
                  <c:v>12.787000000000001</c:v>
                </c:pt>
                <c:pt idx="29008">
                  <c:v>12.787000000000001</c:v>
                </c:pt>
                <c:pt idx="29009">
                  <c:v>12.787000000000001</c:v>
                </c:pt>
                <c:pt idx="29010">
                  <c:v>12.787000000000001</c:v>
                </c:pt>
                <c:pt idx="29011">
                  <c:v>12.787000000000001</c:v>
                </c:pt>
                <c:pt idx="29012">
                  <c:v>12.787000000000001</c:v>
                </c:pt>
                <c:pt idx="29013">
                  <c:v>12.787000000000001</c:v>
                </c:pt>
                <c:pt idx="29014">
                  <c:v>12.787000000000001</c:v>
                </c:pt>
                <c:pt idx="29015">
                  <c:v>12.787000000000001</c:v>
                </c:pt>
                <c:pt idx="29016">
                  <c:v>12.787000000000001</c:v>
                </c:pt>
                <c:pt idx="29017">
                  <c:v>12.787000000000001</c:v>
                </c:pt>
                <c:pt idx="29018">
                  <c:v>12.787000000000001</c:v>
                </c:pt>
                <c:pt idx="29019">
                  <c:v>12.787000000000001</c:v>
                </c:pt>
                <c:pt idx="29020">
                  <c:v>12.787000000000001</c:v>
                </c:pt>
                <c:pt idx="29021">
                  <c:v>12.787000000000001</c:v>
                </c:pt>
                <c:pt idx="29022">
                  <c:v>12.787000000000001</c:v>
                </c:pt>
                <c:pt idx="29023">
                  <c:v>12.787000000000001</c:v>
                </c:pt>
                <c:pt idx="29024">
                  <c:v>12.787000000000001</c:v>
                </c:pt>
                <c:pt idx="29025">
                  <c:v>12.787000000000001</c:v>
                </c:pt>
                <c:pt idx="29026">
                  <c:v>12.787000000000001</c:v>
                </c:pt>
                <c:pt idx="29027">
                  <c:v>12.787000000000001</c:v>
                </c:pt>
                <c:pt idx="29028">
                  <c:v>13.173</c:v>
                </c:pt>
                <c:pt idx="29029">
                  <c:v>13.365</c:v>
                </c:pt>
                <c:pt idx="29030">
                  <c:v>13.654</c:v>
                </c:pt>
                <c:pt idx="29031">
                  <c:v>13.75</c:v>
                </c:pt>
                <c:pt idx="29032">
                  <c:v>13.942</c:v>
                </c:pt>
                <c:pt idx="29033">
                  <c:v>14.038</c:v>
                </c:pt>
                <c:pt idx="29034">
                  <c:v>14.134</c:v>
                </c:pt>
                <c:pt idx="29035">
                  <c:v>14.23</c:v>
                </c:pt>
                <c:pt idx="29036">
                  <c:v>14.324999999999999</c:v>
                </c:pt>
                <c:pt idx="29037">
                  <c:v>14.324999999999999</c:v>
                </c:pt>
                <c:pt idx="29038">
                  <c:v>14.420999999999999</c:v>
                </c:pt>
                <c:pt idx="29039">
                  <c:v>14.420999999999999</c:v>
                </c:pt>
                <c:pt idx="29040">
                  <c:v>14.516999999999999</c:v>
                </c:pt>
                <c:pt idx="29041">
                  <c:v>14.516999999999999</c:v>
                </c:pt>
                <c:pt idx="29042">
                  <c:v>14.516999999999999</c:v>
                </c:pt>
                <c:pt idx="29043">
                  <c:v>14.613</c:v>
                </c:pt>
                <c:pt idx="29044">
                  <c:v>14.613</c:v>
                </c:pt>
                <c:pt idx="29045">
                  <c:v>14.613</c:v>
                </c:pt>
                <c:pt idx="29046">
                  <c:v>14.613</c:v>
                </c:pt>
                <c:pt idx="29047">
                  <c:v>14.613</c:v>
                </c:pt>
                <c:pt idx="29048">
                  <c:v>14.709</c:v>
                </c:pt>
                <c:pt idx="29049">
                  <c:v>14.709</c:v>
                </c:pt>
                <c:pt idx="29050">
                  <c:v>14.709</c:v>
                </c:pt>
                <c:pt idx="29051">
                  <c:v>14.709</c:v>
                </c:pt>
                <c:pt idx="29052">
                  <c:v>14.709</c:v>
                </c:pt>
                <c:pt idx="29053">
                  <c:v>14.709</c:v>
                </c:pt>
                <c:pt idx="29054">
                  <c:v>14.709</c:v>
                </c:pt>
                <c:pt idx="29055">
                  <c:v>14.709</c:v>
                </c:pt>
                <c:pt idx="29056">
                  <c:v>14.709</c:v>
                </c:pt>
                <c:pt idx="29057">
                  <c:v>14.709</c:v>
                </c:pt>
                <c:pt idx="29058">
                  <c:v>14.709</c:v>
                </c:pt>
                <c:pt idx="29059">
                  <c:v>14.709</c:v>
                </c:pt>
                <c:pt idx="29060">
                  <c:v>14.709</c:v>
                </c:pt>
                <c:pt idx="29061">
                  <c:v>14.709</c:v>
                </c:pt>
                <c:pt idx="29062">
                  <c:v>14.709</c:v>
                </c:pt>
                <c:pt idx="29063">
                  <c:v>14.709</c:v>
                </c:pt>
                <c:pt idx="29064">
                  <c:v>14.709</c:v>
                </c:pt>
                <c:pt idx="29065">
                  <c:v>14.709</c:v>
                </c:pt>
                <c:pt idx="29066">
                  <c:v>14.709</c:v>
                </c:pt>
                <c:pt idx="29067">
                  <c:v>14.709</c:v>
                </c:pt>
                <c:pt idx="29068">
                  <c:v>14.709</c:v>
                </c:pt>
                <c:pt idx="29069">
                  <c:v>14.709</c:v>
                </c:pt>
                <c:pt idx="29070">
                  <c:v>14.709</c:v>
                </c:pt>
                <c:pt idx="29071">
                  <c:v>14.709</c:v>
                </c:pt>
                <c:pt idx="29072">
                  <c:v>14.709</c:v>
                </c:pt>
                <c:pt idx="29073">
                  <c:v>14.709</c:v>
                </c:pt>
                <c:pt idx="29074">
                  <c:v>14.709</c:v>
                </c:pt>
                <c:pt idx="29075">
                  <c:v>14.709</c:v>
                </c:pt>
                <c:pt idx="29076">
                  <c:v>14.709</c:v>
                </c:pt>
                <c:pt idx="29077">
                  <c:v>14.709</c:v>
                </c:pt>
                <c:pt idx="29078">
                  <c:v>14.613</c:v>
                </c:pt>
                <c:pt idx="29079">
                  <c:v>14.613</c:v>
                </c:pt>
                <c:pt idx="29080">
                  <c:v>14.613</c:v>
                </c:pt>
                <c:pt idx="29081">
                  <c:v>14.613</c:v>
                </c:pt>
                <c:pt idx="29082">
                  <c:v>14.613</c:v>
                </c:pt>
                <c:pt idx="29083">
                  <c:v>14.613</c:v>
                </c:pt>
                <c:pt idx="29084">
                  <c:v>14.516999999999999</c:v>
                </c:pt>
                <c:pt idx="29085">
                  <c:v>14.516999999999999</c:v>
                </c:pt>
                <c:pt idx="29086">
                  <c:v>14.516999999999999</c:v>
                </c:pt>
                <c:pt idx="29087">
                  <c:v>14.516999999999999</c:v>
                </c:pt>
                <c:pt idx="29088">
                  <c:v>14.516999999999999</c:v>
                </c:pt>
                <c:pt idx="29089">
                  <c:v>14.516999999999999</c:v>
                </c:pt>
                <c:pt idx="29090">
                  <c:v>14.420999999999999</c:v>
                </c:pt>
                <c:pt idx="29091">
                  <c:v>14.420999999999999</c:v>
                </c:pt>
                <c:pt idx="29092">
                  <c:v>14.420999999999999</c:v>
                </c:pt>
                <c:pt idx="29093">
                  <c:v>14.324999999999999</c:v>
                </c:pt>
                <c:pt idx="29094">
                  <c:v>14.324999999999999</c:v>
                </c:pt>
                <c:pt idx="29095">
                  <c:v>14.324999999999999</c:v>
                </c:pt>
                <c:pt idx="29096">
                  <c:v>14.324999999999999</c:v>
                </c:pt>
                <c:pt idx="29097">
                  <c:v>14.324999999999999</c:v>
                </c:pt>
                <c:pt idx="29098">
                  <c:v>14.324999999999999</c:v>
                </c:pt>
                <c:pt idx="29099">
                  <c:v>14.23</c:v>
                </c:pt>
                <c:pt idx="29100">
                  <c:v>14.23</c:v>
                </c:pt>
                <c:pt idx="29101">
                  <c:v>14.23</c:v>
                </c:pt>
                <c:pt idx="29102">
                  <c:v>14.23</c:v>
                </c:pt>
                <c:pt idx="29103">
                  <c:v>14.23</c:v>
                </c:pt>
                <c:pt idx="29104">
                  <c:v>14.23</c:v>
                </c:pt>
                <c:pt idx="29105">
                  <c:v>14.23</c:v>
                </c:pt>
                <c:pt idx="29106">
                  <c:v>14.23</c:v>
                </c:pt>
                <c:pt idx="29107">
                  <c:v>14.23</c:v>
                </c:pt>
                <c:pt idx="29108">
                  <c:v>14.23</c:v>
                </c:pt>
                <c:pt idx="29109">
                  <c:v>14.23</c:v>
                </c:pt>
                <c:pt idx="29110">
                  <c:v>14.23</c:v>
                </c:pt>
                <c:pt idx="29111">
                  <c:v>14.23</c:v>
                </c:pt>
                <c:pt idx="29112">
                  <c:v>14.23</c:v>
                </c:pt>
                <c:pt idx="29113">
                  <c:v>14.23</c:v>
                </c:pt>
                <c:pt idx="29114">
                  <c:v>14.134</c:v>
                </c:pt>
                <c:pt idx="29115">
                  <c:v>14.134</c:v>
                </c:pt>
                <c:pt idx="29116">
                  <c:v>14.134</c:v>
                </c:pt>
                <c:pt idx="29117">
                  <c:v>14.038</c:v>
                </c:pt>
                <c:pt idx="29118">
                  <c:v>14.038</c:v>
                </c:pt>
                <c:pt idx="29119">
                  <c:v>14.038</c:v>
                </c:pt>
                <c:pt idx="29120">
                  <c:v>14.038</c:v>
                </c:pt>
                <c:pt idx="29121">
                  <c:v>13.942</c:v>
                </c:pt>
                <c:pt idx="29122">
                  <c:v>13.942</c:v>
                </c:pt>
                <c:pt idx="29123">
                  <c:v>13.942</c:v>
                </c:pt>
                <c:pt idx="29124">
                  <c:v>13.942</c:v>
                </c:pt>
                <c:pt idx="29125">
                  <c:v>13.942</c:v>
                </c:pt>
                <c:pt idx="29126">
                  <c:v>13.942</c:v>
                </c:pt>
                <c:pt idx="29127">
                  <c:v>13.942</c:v>
                </c:pt>
                <c:pt idx="29128">
                  <c:v>13.942</c:v>
                </c:pt>
                <c:pt idx="29129">
                  <c:v>13.942</c:v>
                </c:pt>
                <c:pt idx="29130">
                  <c:v>13.942</c:v>
                </c:pt>
                <c:pt idx="29131">
                  <c:v>13.942</c:v>
                </c:pt>
                <c:pt idx="29132">
                  <c:v>14.038</c:v>
                </c:pt>
                <c:pt idx="29133">
                  <c:v>14.038</c:v>
                </c:pt>
                <c:pt idx="29134">
                  <c:v>14.038</c:v>
                </c:pt>
                <c:pt idx="29135">
                  <c:v>14.038</c:v>
                </c:pt>
                <c:pt idx="29136">
                  <c:v>14.134</c:v>
                </c:pt>
                <c:pt idx="29137">
                  <c:v>14.134</c:v>
                </c:pt>
                <c:pt idx="29138">
                  <c:v>14.23</c:v>
                </c:pt>
                <c:pt idx="29139">
                  <c:v>14.23</c:v>
                </c:pt>
                <c:pt idx="29140">
                  <c:v>14.23</c:v>
                </c:pt>
                <c:pt idx="29141">
                  <c:v>14.23</c:v>
                </c:pt>
                <c:pt idx="29142">
                  <c:v>14.23</c:v>
                </c:pt>
                <c:pt idx="29143">
                  <c:v>14.324999999999999</c:v>
                </c:pt>
                <c:pt idx="29144">
                  <c:v>14.324999999999999</c:v>
                </c:pt>
                <c:pt idx="29145">
                  <c:v>14.324999999999999</c:v>
                </c:pt>
                <c:pt idx="29146">
                  <c:v>14.324999999999999</c:v>
                </c:pt>
                <c:pt idx="29147">
                  <c:v>14.23</c:v>
                </c:pt>
                <c:pt idx="29148">
                  <c:v>14.324999999999999</c:v>
                </c:pt>
                <c:pt idx="29149">
                  <c:v>14.23</c:v>
                </c:pt>
                <c:pt idx="29150">
                  <c:v>14.23</c:v>
                </c:pt>
                <c:pt idx="29151">
                  <c:v>14.23</c:v>
                </c:pt>
                <c:pt idx="29152">
                  <c:v>14.23</c:v>
                </c:pt>
                <c:pt idx="29153">
                  <c:v>14.23</c:v>
                </c:pt>
                <c:pt idx="29154">
                  <c:v>14.23</c:v>
                </c:pt>
                <c:pt idx="29155">
                  <c:v>14.134</c:v>
                </c:pt>
                <c:pt idx="29156">
                  <c:v>14.134</c:v>
                </c:pt>
                <c:pt idx="29157">
                  <c:v>14.134</c:v>
                </c:pt>
                <c:pt idx="29158">
                  <c:v>14.038</c:v>
                </c:pt>
                <c:pt idx="29159">
                  <c:v>14.038</c:v>
                </c:pt>
                <c:pt idx="29160">
                  <c:v>13.942</c:v>
                </c:pt>
                <c:pt idx="29161">
                  <c:v>13.942</c:v>
                </c:pt>
                <c:pt idx="29162">
                  <c:v>13.942</c:v>
                </c:pt>
                <c:pt idx="29163">
                  <c:v>13.942</c:v>
                </c:pt>
                <c:pt idx="29164">
                  <c:v>13.942</c:v>
                </c:pt>
                <c:pt idx="29165">
                  <c:v>13.942</c:v>
                </c:pt>
                <c:pt idx="29166">
                  <c:v>13.942</c:v>
                </c:pt>
                <c:pt idx="29167">
                  <c:v>13.942</c:v>
                </c:pt>
                <c:pt idx="29168">
                  <c:v>13.846</c:v>
                </c:pt>
                <c:pt idx="29169">
                  <c:v>13.846</c:v>
                </c:pt>
                <c:pt idx="29170">
                  <c:v>13.846</c:v>
                </c:pt>
                <c:pt idx="29171">
                  <c:v>13.846</c:v>
                </c:pt>
                <c:pt idx="29172">
                  <c:v>13.846</c:v>
                </c:pt>
                <c:pt idx="29173">
                  <c:v>13.846</c:v>
                </c:pt>
                <c:pt idx="29174">
                  <c:v>13.846</c:v>
                </c:pt>
                <c:pt idx="29175">
                  <c:v>13.846</c:v>
                </c:pt>
                <c:pt idx="29176">
                  <c:v>13.846</c:v>
                </c:pt>
                <c:pt idx="29177">
                  <c:v>13.846</c:v>
                </c:pt>
                <c:pt idx="29178">
                  <c:v>13.846</c:v>
                </c:pt>
                <c:pt idx="29179">
                  <c:v>13.846</c:v>
                </c:pt>
                <c:pt idx="29180">
                  <c:v>13.846</c:v>
                </c:pt>
                <c:pt idx="29181">
                  <c:v>13.846</c:v>
                </c:pt>
                <c:pt idx="29182">
                  <c:v>13.846</c:v>
                </c:pt>
                <c:pt idx="29183">
                  <c:v>13.846</c:v>
                </c:pt>
                <c:pt idx="29184">
                  <c:v>13.846</c:v>
                </c:pt>
                <c:pt idx="29185">
                  <c:v>13.846</c:v>
                </c:pt>
                <c:pt idx="29186">
                  <c:v>13.846</c:v>
                </c:pt>
                <c:pt idx="29187">
                  <c:v>13.75</c:v>
                </c:pt>
                <c:pt idx="29188">
                  <c:v>13.75</c:v>
                </c:pt>
                <c:pt idx="29189">
                  <c:v>13.75</c:v>
                </c:pt>
                <c:pt idx="29190">
                  <c:v>13.846</c:v>
                </c:pt>
                <c:pt idx="29191">
                  <c:v>13.846</c:v>
                </c:pt>
                <c:pt idx="29192">
                  <c:v>13.846</c:v>
                </c:pt>
                <c:pt idx="29193">
                  <c:v>13.846</c:v>
                </c:pt>
                <c:pt idx="29194">
                  <c:v>13.846</c:v>
                </c:pt>
                <c:pt idx="29195">
                  <c:v>13.846</c:v>
                </c:pt>
                <c:pt idx="29196">
                  <c:v>13.846</c:v>
                </c:pt>
                <c:pt idx="29197">
                  <c:v>13.846</c:v>
                </c:pt>
                <c:pt idx="29198">
                  <c:v>13.846</c:v>
                </c:pt>
                <c:pt idx="29199">
                  <c:v>13.846</c:v>
                </c:pt>
                <c:pt idx="29200">
                  <c:v>13.846</c:v>
                </c:pt>
                <c:pt idx="29201">
                  <c:v>13.846</c:v>
                </c:pt>
                <c:pt idx="29202">
                  <c:v>13.846</c:v>
                </c:pt>
                <c:pt idx="29203">
                  <c:v>13.846</c:v>
                </c:pt>
                <c:pt idx="29204">
                  <c:v>13.846</c:v>
                </c:pt>
                <c:pt idx="29205">
                  <c:v>13.846</c:v>
                </c:pt>
                <c:pt idx="29206">
                  <c:v>13.942</c:v>
                </c:pt>
                <c:pt idx="29207">
                  <c:v>13.942</c:v>
                </c:pt>
                <c:pt idx="29208">
                  <c:v>13.942</c:v>
                </c:pt>
                <c:pt idx="29209">
                  <c:v>13.942</c:v>
                </c:pt>
                <c:pt idx="29210">
                  <c:v>13.942</c:v>
                </c:pt>
                <c:pt idx="29211">
                  <c:v>13.942</c:v>
                </c:pt>
                <c:pt idx="29212">
                  <c:v>13.942</c:v>
                </c:pt>
                <c:pt idx="29213">
                  <c:v>13.942</c:v>
                </c:pt>
                <c:pt idx="29214">
                  <c:v>13.942</c:v>
                </c:pt>
                <c:pt idx="29215">
                  <c:v>13.942</c:v>
                </c:pt>
                <c:pt idx="29216">
                  <c:v>13.942</c:v>
                </c:pt>
                <c:pt idx="29217">
                  <c:v>14.038</c:v>
                </c:pt>
                <c:pt idx="29218">
                  <c:v>13.942</c:v>
                </c:pt>
                <c:pt idx="29219">
                  <c:v>14.038</c:v>
                </c:pt>
                <c:pt idx="29220">
                  <c:v>13.942</c:v>
                </c:pt>
                <c:pt idx="29221">
                  <c:v>14.038</c:v>
                </c:pt>
                <c:pt idx="29222">
                  <c:v>14.038</c:v>
                </c:pt>
                <c:pt idx="29223">
                  <c:v>14.038</c:v>
                </c:pt>
                <c:pt idx="29224">
                  <c:v>14.038</c:v>
                </c:pt>
                <c:pt idx="29225">
                  <c:v>14.038</c:v>
                </c:pt>
                <c:pt idx="29226">
                  <c:v>14.038</c:v>
                </c:pt>
                <c:pt idx="29227">
                  <c:v>14.038</c:v>
                </c:pt>
                <c:pt idx="29228">
                  <c:v>14.038</c:v>
                </c:pt>
                <c:pt idx="29229">
                  <c:v>14.038</c:v>
                </c:pt>
                <c:pt idx="29230">
                  <c:v>14.038</c:v>
                </c:pt>
                <c:pt idx="29231">
                  <c:v>14.038</c:v>
                </c:pt>
                <c:pt idx="29232">
                  <c:v>14.038</c:v>
                </c:pt>
                <c:pt idx="29233">
                  <c:v>14.134</c:v>
                </c:pt>
                <c:pt idx="29234">
                  <c:v>14.134</c:v>
                </c:pt>
                <c:pt idx="29235">
                  <c:v>14.134</c:v>
                </c:pt>
                <c:pt idx="29236">
                  <c:v>14.134</c:v>
                </c:pt>
                <c:pt idx="29237">
                  <c:v>14.134</c:v>
                </c:pt>
                <c:pt idx="29238">
                  <c:v>14.134</c:v>
                </c:pt>
                <c:pt idx="29239">
                  <c:v>14.23</c:v>
                </c:pt>
                <c:pt idx="29240">
                  <c:v>14.23</c:v>
                </c:pt>
                <c:pt idx="29241">
                  <c:v>14.23</c:v>
                </c:pt>
                <c:pt idx="29242">
                  <c:v>14.23</c:v>
                </c:pt>
                <c:pt idx="29243">
                  <c:v>14.23</c:v>
                </c:pt>
                <c:pt idx="29244">
                  <c:v>14.23</c:v>
                </c:pt>
                <c:pt idx="29245">
                  <c:v>14.23</c:v>
                </c:pt>
                <c:pt idx="29246">
                  <c:v>14.23</c:v>
                </c:pt>
                <c:pt idx="29247">
                  <c:v>14.324999999999999</c:v>
                </c:pt>
                <c:pt idx="29248">
                  <c:v>14.324999999999999</c:v>
                </c:pt>
                <c:pt idx="29249">
                  <c:v>14.324999999999999</c:v>
                </c:pt>
                <c:pt idx="29250">
                  <c:v>14.324999999999999</c:v>
                </c:pt>
                <c:pt idx="29251">
                  <c:v>14.324999999999999</c:v>
                </c:pt>
                <c:pt idx="29252">
                  <c:v>14.324999999999999</c:v>
                </c:pt>
                <c:pt idx="29253">
                  <c:v>14.324999999999999</c:v>
                </c:pt>
                <c:pt idx="29254">
                  <c:v>14.324999999999999</c:v>
                </c:pt>
                <c:pt idx="29255">
                  <c:v>14.324999999999999</c:v>
                </c:pt>
                <c:pt idx="29256">
                  <c:v>14.324999999999999</c:v>
                </c:pt>
                <c:pt idx="29257">
                  <c:v>14.324999999999999</c:v>
                </c:pt>
                <c:pt idx="29258">
                  <c:v>14.324999999999999</c:v>
                </c:pt>
                <c:pt idx="29259">
                  <c:v>14.324999999999999</c:v>
                </c:pt>
                <c:pt idx="29260">
                  <c:v>14.324999999999999</c:v>
                </c:pt>
                <c:pt idx="29261">
                  <c:v>14.324999999999999</c:v>
                </c:pt>
                <c:pt idx="29262">
                  <c:v>14.324999999999999</c:v>
                </c:pt>
                <c:pt idx="29263">
                  <c:v>14.23</c:v>
                </c:pt>
                <c:pt idx="29264">
                  <c:v>14.23</c:v>
                </c:pt>
                <c:pt idx="29265">
                  <c:v>14.23</c:v>
                </c:pt>
                <c:pt idx="29266">
                  <c:v>14.23</c:v>
                </c:pt>
                <c:pt idx="29267">
                  <c:v>14.23</c:v>
                </c:pt>
                <c:pt idx="29268">
                  <c:v>14.23</c:v>
                </c:pt>
                <c:pt idx="29269">
                  <c:v>14.23</c:v>
                </c:pt>
                <c:pt idx="29270">
                  <c:v>14.23</c:v>
                </c:pt>
                <c:pt idx="29271">
                  <c:v>14.23</c:v>
                </c:pt>
                <c:pt idx="29272">
                  <c:v>14.23</c:v>
                </c:pt>
                <c:pt idx="29273">
                  <c:v>14.23</c:v>
                </c:pt>
                <c:pt idx="29274">
                  <c:v>14.23</c:v>
                </c:pt>
                <c:pt idx="29275">
                  <c:v>14.23</c:v>
                </c:pt>
                <c:pt idx="29276">
                  <c:v>14.23</c:v>
                </c:pt>
                <c:pt idx="29277">
                  <c:v>14.23</c:v>
                </c:pt>
                <c:pt idx="29278">
                  <c:v>14.134</c:v>
                </c:pt>
                <c:pt idx="29279">
                  <c:v>14.134</c:v>
                </c:pt>
                <c:pt idx="29280">
                  <c:v>14.134</c:v>
                </c:pt>
                <c:pt idx="29281">
                  <c:v>14.134</c:v>
                </c:pt>
                <c:pt idx="29282">
                  <c:v>14.134</c:v>
                </c:pt>
                <c:pt idx="29283">
                  <c:v>14.134</c:v>
                </c:pt>
                <c:pt idx="29284">
                  <c:v>14.134</c:v>
                </c:pt>
                <c:pt idx="29285">
                  <c:v>14.134</c:v>
                </c:pt>
                <c:pt idx="29286">
                  <c:v>14.134</c:v>
                </c:pt>
                <c:pt idx="29287">
                  <c:v>14.134</c:v>
                </c:pt>
                <c:pt idx="29288">
                  <c:v>14.134</c:v>
                </c:pt>
                <c:pt idx="29289">
                  <c:v>14.134</c:v>
                </c:pt>
                <c:pt idx="29290">
                  <c:v>14.134</c:v>
                </c:pt>
                <c:pt idx="29291">
                  <c:v>14.134</c:v>
                </c:pt>
                <c:pt idx="29292">
                  <c:v>14.134</c:v>
                </c:pt>
                <c:pt idx="29293">
                  <c:v>14.134</c:v>
                </c:pt>
                <c:pt idx="29294">
                  <c:v>14.134</c:v>
                </c:pt>
                <c:pt idx="29295">
                  <c:v>14.134</c:v>
                </c:pt>
                <c:pt idx="29296">
                  <c:v>14.134</c:v>
                </c:pt>
                <c:pt idx="29297">
                  <c:v>14.134</c:v>
                </c:pt>
                <c:pt idx="29298">
                  <c:v>14.134</c:v>
                </c:pt>
                <c:pt idx="29299">
                  <c:v>14.134</c:v>
                </c:pt>
                <c:pt idx="29300">
                  <c:v>14.134</c:v>
                </c:pt>
                <c:pt idx="29301">
                  <c:v>14.134</c:v>
                </c:pt>
                <c:pt idx="29302">
                  <c:v>14.134</c:v>
                </c:pt>
                <c:pt idx="29303">
                  <c:v>14.134</c:v>
                </c:pt>
                <c:pt idx="29304">
                  <c:v>14.134</c:v>
                </c:pt>
                <c:pt idx="29305">
                  <c:v>14.134</c:v>
                </c:pt>
                <c:pt idx="29306">
                  <c:v>14.134</c:v>
                </c:pt>
                <c:pt idx="29307">
                  <c:v>14.134</c:v>
                </c:pt>
                <c:pt idx="29308">
                  <c:v>14.23</c:v>
                </c:pt>
                <c:pt idx="29309">
                  <c:v>14.134</c:v>
                </c:pt>
                <c:pt idx="29310">
                  <c:v>14.23</c:v>
                </c:pt>
                <c:pt idx="29311">
                  <c:v>14.23</c:v>
                </c:pt>
                <c:pt idx="29312">
                  <c:v>14.134</c:v>
                </c:pt>
                <c:pt idx="29313">
                  <c:v>14.134</c:v>
                </c:pt>
                <c:pt idx="29314">
                  <c:v>14.134</c:v>
                </c:pt>
                <c:pt idx="29315">
                  <c:v>14.23</c:v>
                </c:pt>
                <c:pt idx="29316">
                  <c:v>14.23</c:v>
                </c:pt>
                <c:pt idx="29317">
                  <c:v>14.23</c:v>
                </c:pt>
                <c:pt idx="29318">
                  <c:v>14.23</c:v>
                </c:pt>
                <c:pt idx="29319">
                  <c:v>14.23</c:v>
                </c:pt>
                <c:pt idx="29320">
                  <c:v>14.23</c:v>
                </c:pt>
                <c:pt idx="29321">
                  <c:v>14.23</c:v>
                </c:pt>
                <c:pt idx="29322">
                  <c:v>14.23</c:v>
                </c:pt>
                <c:pt idx="29323">
                  <c:v>14.23</c:v>
                </c:pt>
                <c:pt idx="29324">
                  <c:v>14.23</c:v>
                </c:pt>
                <c:pt idx="29325">
                  <c:v>14.23</c:v>
                </c:pt>
                <c:pt idx="29326">
                  <c:v>14.23</c:v>
                </c:pt>
                <c:pt idx="29327">
                  <c:v>14.23</c:v>
                </c:pt>
                <c:pt idx="29328">
                  <c:v>14.23</c:v>
                </c:pt>
                <c:pt idx="29329">
                  <c:v>14.23</c:v>
                </c:pt>
                <c:pt idx="29330">
                  <c:v>14.23</c:v>
                </c:pt>
                <c:pt idx="29331">
                  <c:v>14.23</c:v>
                </c:pt>
                <c:pt idx="29332">
                  <c:v>14.23</c:v>
                </c:pt>
                <c:pt idx="29333">
                  <c:v>14.23</c:v>
                </c:pt>
                <c:pt idx="29334">
                  <c:v>14.23</c:v>
                </c:pt>
                <c:pt idx="29335">
                  <c:v>14.324999999999999</c:v>
                </c:pt>
                <c:pt idx="29336">
                  <c:v>14.324999999999999</c:v>
                </c:pt>
                <c:pt idx="29337">
                  <c:v>14.324999999999999</c:v>
                </c:pt>
                <c:pt idx="29338">
                  <c:v>14.324999999999999</c:v>
                </c:pt>
                <c:pt idx="29339">
                  <c:v>14.23</c:v>
                </c:pt>
                <c:pt idx="29340">
                  <c:v>14.23</c:v>
                </c:pt>
                <c:pt idx="29341">
                  <c:v>14.23</c:v>
                </c:pt>
                <c:pt idx="29342">
                  <c:v>14.23</c:v>
                </c:pt>
                <c:pt idx="29343">
                  <c:v>14.23</c:v>
                </c:pt>
                <c:pt idx="29344">
                  <c:v>14.23</c:v>
                </c:pt>
                <c:pt idx="29345">
                  <c:v>14.23</c:v>
                </c:pt>
                <c:pt idx="29346">
                  <c:v>14.23</c:v>
                </c:pt>
                <c:pt idx="29347">
                  <c:v>14.23</c:v>
                </c:pt>
                <c:pt idx="29348">
                  <c:v>14.23</c:v>
                </c:pt>
                <c:pt idx="29349">
                  <c:v>14.23</c:v>
                </c:pt>
                <c:pt idx="29350">
                  <c:v>14.23</c:v>
                </c:pt>
                <c:pt idx="29351">
                  <c:v>14.23</c:v>
                </c:pt>
                <c:pt idx="29352">
                  <c:v>14.23</c:v>
                </c:pt>
                <c:pt idx="29353">
                  <c:v>14.23</c:v>
                </c:pt>
                <c:pt idx="29354">
                  <c:v>14.134</c:v>
                </c:pt>
                <c:pt idx="29355">
                  <c:v>14.134</c:v>
                </c:pt>
                <c:pt idx="29356">
                  <c:v>14.134</c:v>
                </c:pt>
                <c:pt idx="29357">
                  <c:v>14.134</c:v>
                </c:pt>
                <c:pt idx="29358">
                  <c:v>14.134</c:v>
                </c:pt>
                <c:pt idx="29359">
                  <c:v>14.134</c:v>
                </c:pt>
                <c:pt idx="29360">
                  <c:v>14.134</c:v>
                </c:pt>
                <c:pt idx="29361">
                  <c:v>14.134</c:v>
                </c:pt>
                <c:pt idx="29362">
                  <c:v>14.134</c:v>
                </c:pt>
                <c:pt idx="29363">
                  <c:v>14.134</c:v>
                </c:pt>
                <c:pt idx="29364">
                  <c:v>14.134</c:v>
                </c:pt>
                <c:pt idx="29365">
                  <c:v>14.134</c:v>
                </c:pt>
                <c:pt idx="29366">
                  <c:v>14.038</c:v>
                </c:pt>
                <c:pt idx="29367">
                  <c:v>14.038</c:v>
                </c:pt>
                <c:pt idx="29368">
                  <c:v>14.038</c:v>
                </c:pt>
                <c:pt idx="29369">
                  <c:v>14.038</c:v>
                </c:pt>
                <c:pt idx="29370">
                  <c:v>14.038</c:v>
                </c:pt>
                <c:pt idx="29371">
                  <c:v>14.038</c:v>
                </c:pt>
                <c:pt idx="29372">
                  <c:v>14.038</c:v>
                </c:pt>
                <c:pt idx="29373">
                  <c:v>13.942</c:v>
                </c:pt>
                <c:pt idx="29374">
                  <c:v>13.942</c:v>
                </c:pt>
                <c:pt idx="29375">
                  <c:v>13.942</c:v>
                </c:pt>
                <c:pt idx="29376">
                  <c:v>13.942</c:v>
                </c:pt>
                <c:pt idx="29377">
                  <c:v>13.942</c:v>
                </c:pt>
                <c:pt idx="29378">
                  <c:v>13.846</c:v>
                </c:pt>
                <c:pt idx="29379">
                  <c:v>13.846</c:v>
                </c:pt>
                <c:pt idx="29380">
                  <c:v>13.846</c:v>
                </c:pt>
                <c:pt idx="29381">
                  <c:v>13.846</c:v>
                </c:pt>
                <c:pt idx="29382">
                  <c:v>13.75</c:v>
                </c:pt>
                <c:pt idx="29383">
                  <c:v>13.75</c:v>
                </c:pt>
                <c:pt idx="29384">
                  <c:v>13.75</c:v>
                </c:pt>
                <c:pt idx="29385">
                  <c:v>13.75</c:v>
                </c:pt>
                <c:pt idx="29386">
                  <c:v>13.75</c:v>
                </c:pt>
                <c:pt idx="29387">
                  <c:v>13.75</c:v>
                </c:pt>
                <c:pt idx="29388">
                  <c:v>13.75</c:v>
                </c:pt>
                <c:pt idx="29389">
                  <c:v>13.75</c:v>
                </c:pt>
                <c:pt idx="29390">
                  <c:v>13.654</c:v>
                </c:pt>
                <c:pt idx="29391">
                  <c:v>13.654</c:v>
                </c:pt>
                <c:pt idx="29392">
                  <c:v>13.654</c:v>
                </c:pt>
                <c:pt idx="29393">
                  <c:v>13.654</c:v>
                </c:pt>
                <c:pt idx="29394">
                  <c:v>13.654</c:v>
                </c:pt>
                <c:pt idx="29395">
                  <c:v>13.654</c:v>
                </c:pt>
                <c:pt idx="29396">
                  <c:v>13.654</c:v>
                </c:pt>
                <c:pt idx="29397">
                  <c:v>13.654</c:v>
                </c:pt>
                <c:pt idx="29398">
                  <c:v>13.558</c:v>
                </c:pt>
                <c:pt idx="29399">
                  <c:v>13.558</c:v>
                </c:pt>
                <c:pt idx="29400">
                  <c:v>13.558</c:v>
                </c:pt>
                <c:pt idx="29401">
                  <c:v>13.558</c:v>
                </c:pt>
                <c:pt idx="29402">
                  <c:v>13.558</c:v>
                </c:pt>
                <c:pt idx="29403">
                  <c:v>13.558</c:v>
                </c:pt>
                <c:pt idx="29404">
                  <c:v>13.558</c:v>
                </c:pt>
                <c:pt idx="29405">
                  <c:v>13.558</c:v>
                </c:pt>
                <c:pt idx="29406">
                  <c:v>13.558</c:v>
                </c:pt>
                <c:pt idx="29407">
                  <c:v>13.558</c:v>
                </c:pt>
                <c:pt idx="29408">
                  <c:v>13.558</c:v>
                </c:pt>
                <c:pt idx="29409">
                  <c:v>13.558</c:v>
                </c:pt>
                <c:pt idx="29410">
                  <c:v>13.558</c:v>
                </c:pt>
                <c:pt idx="29411">
                  <c:v>13.558</c:v>
                </c:pt>
                <c:pt idx="29412">
                  <c:v>13.558</c:v>
                </c:pt>
                <c:pt idx="29413">
                  <c:v>13.558</c:v>
                </c:pt>
                <c:pt idx="29414">
                  <c:v>13.558</c:v>
                </c:pt>
                <c:pt idx="29415">
                  <c:v>13.558</c:v>
                </c:pt>
                <c:pt idx="29416">
                  <c:v>13.558</c:v>
                </c:pt>
                <c:pt idx="29417">
                  <c:v>13.558</c:v>
                </c:pt>
                <c:pt idx="29418">
                  <c:v>13.558</c:v>
                </c:pt>
                <c:pt idx="29419">
                  <c:v>13.558</c:v>
                </c:pt>
                <c:pt idx="29420">
                  <c:v>13.558</c:v>
                </c:pt>
                <c:pt idx="29421">
                  <c:v>13.558</c:v>
                </c:pt>
                <c:pt idx="29422">
                  <c:v>13.558</c:v>
                </c:pt>
                <c:pt idx="29423">
                  <c:v>13.558</c:v>
                </c:pt>
                <c:pt idx="29424">
                  <c:v>13.558</c:v>
                </c:pt>
                <c:pt idx="29425">
                  <c:v>13.654</c:v>
                </c:pt>
                <c:pt idx="29426">
                  <c:v>13.654</c:v>
                </c:pt>
                <c:pt idx="29427">
                  <c:v>13.654</c:v>
                </c:pt>
                <c:pt idx="29428">
                  <c:v>13.654</c:v>
                </c:pt>
                <c:pt idx="29429">
                  <c:v>13.654</c:v>
                </c:pt>
                <c:pt idx="29430">
                  <c:v>13.654</c:v>
                </c:pt>
                <c:pt idx="29431">
                  <c:v>13.654</c:v>
                </c:pt>
                <c:pt idx="29432">
                  <c:v>13.75</c:v>
                </c:pt>
                <c:pt idx="29433">
                  <c:v>13.75</c:v>
                </c:pt>
                <c:pt idx="29434">
                  <c:v>13.75</c:v>
                </c:pt>
                <c:pt idx="29435">
                  <c:v>13.75</c:v>
                </c:pt>
                <c:pt idx="29436">
                  <c:v>13.75</c:v>
                </c:pt>
                <c:pt idx="29437">
                  <c:v>13.75</c:v>
                </c:pt>
                <c:pt idx="29438">
                  <c:v>13.75</c:v>
                </c:pt>
                <c:pt idx="29439">
                  <c:v>13.75</c:v>
                </c:pt>
                <c:pt idx="29440">
                  <c:v>13.654</c:v>
                </c:pt>
                <c:pt idx="29441">
                  <c:v>13.654</c:v>
                </c:pt>
                <c:pt idx="29442">
                  <c:v>13.75</c:v>
                </c:pt>
                <c:pt idx="29443">
                  <c:v>13.654</c:v>
                </c:pt>
                <c:pt idx="29444">
                  <c:v>13.75</c:v>
                </c:pt>
                <c:pt idx="29445">
                  <c:v>13.654</c:v>
                </c:pt>
                <c:pt idx="29446">
                  <c:v>13.654</c:v>
                </c:pt>
                <c:pt idx="29447">
                  <c:v>13.654</c:v>
                </c:pt>
                <c:pt idx="29448">
                  <c:v>13.654</c:v>
                </c:pt>
                <c:pt idx="29449">
                  <c:v>13.654</c:v>
                </c:pt>
                <c:pt idx="29450">
                  <c:v>13.558</c:v>
                </c:pt>
                <c:pt idx="29451">
                  <c:v>13.558</c:v>
                </c:pt>
                <c:pt idx="29452">
                  <c:v>13.558</c:v>
                </c:pt>
                <c:pt idx="29453">
                  <c:v>13.558</c:v>
                </c:pt>
                <c:pt idx="29454">
                  <c:v>13.558</c:v>
                </c:pt>
                <c:pt idx="29455">
                  <c:v>13.558</c:v>
                </c:pt>
                <c:pt idx="29456">
                  <c:v>13.558</c:v>
                </c:pt>
                <c:pt idx="29457">
                  <c:v>13.461</c:v>
                </c:pt>
                <c:pt idx="29458">
                  <c:v>13.461</c:v>
                </c:pt>
                <c:pt idx="29459">
                  <c:v>13.461</c:v>
                </c:pt>
                <c:pt idx="29460">
                  <c:v>13.461</c:v>
                </c:pt>
                <c:pt idx="29461">
                  <c:v>13.461</c:v>
                </c:pt>
                <c:pt idx="29462">
                  <c:v>13.461</c:v>
                </c:pt>
                <c:pt idx="29463">
                  <c:v>13.461</c:v>
                </c:pt>
                <c:pt idx="29464">
                  <c:v>13.461</c:v>
                </c:pt>
                <c:pt idx="29465">
                  <c:v>13.461</c:v>
                </c:pt>
                <c:pt idx="29466">
                  <c:v>13.461</c:v>
                </c:pt>
                <c:pt idx="29467">
                  <c:v>13.461</c:v>
                </c:pt>
                <c:pt idx="29468">
                  <c:v>13.461</c:v>
                </c:pt>
                <c:pt idx="29469">
                  <c:v>13.461</c:v>
                </c:pt>
                <c:pt idx="29470">
                  <c:v>13.461</c:v>
                </c:pt>
                <c:pt idx="29471">
                  <c:v>13.461</c:v>
                </c:pt>
                <c:pt idx="29472">
                  <c:v>13.461</c:v>
                </c:pt>
                <c:pt idx="29473">
                  <c:v>13.461</c:v>
                </c:pt>
                <c:pt idx="29474">
                  <c:v>13.461</c:v>
                </c:pt>
                <c:pt idx="29475">
                  <c:v>13.461</c:v>
                </c:pt>
                <c:pt idx="29476">
                  <c:v>13.461</c:v>
                </c:pt>
                <c:pt idx="29477">
                  <c:v>13.461</c:v>
                </c:pt>
                <c:pt idx="29478">
                  <c:v>13.461</c:v>
                </c:pt>
                <c:pt idx="29479">
                  <c:v>13.461</c:v>
                </c:pt>
                <c:pt idx="29480">
                  <c:v>13.461</c:v>
                </c:pt>
                <c:pt idx="29481">
                  <c:v>13.461</c:v>
                </c:pt>
                <c:pt idx="29482">
                  <c:v>13.461</c:v>
                </c:pt>
                <c:pt idx="29483">
                  <c:v>13.461</c:v>
                </c:pt>
                <c:pt idx="29484">
                  <c:v>13.365</c:v>
                </c:pt>
                <c:pt idx="29485">
                  <c:v>13.365</c:v>
                </c:pt>
                <c:pt idx="29486">
                  <c:v>13.365</c:v>
                </c:pt>
                <c:pt idx="29487">
                  <c:v>13.365</c:v>
                </c:pt>
                <c:pt idx="29488">
                  <c:v>13.365</c:v>
                </c:pt>
                <c:pt idx="29489">
                  <c:v>13.365</c:v>
                </c:pt>
                <c:pt idx="29490">
                  <c:v>13.365</c:v>
                </c:pt>
                <c:pt idx="29491">
                  <c:v>13.365</c:v>
                </c:pt>
                <c:pt idx="29492">
                  <c:v>13.365</c:v>
                </c:pt>
                <c:pt idx="29493">
                  <c:v>13.365</c:v>
                </c:pt>
                <c:pt idx="29494">
                  <c:v>13.365</c:v>
                </c:pt>
                <c:pt idx="29495">
                  <c:v>13.365</c:v>
                </c:pt>
                <c:pt idx="29496">
                  <c:v>13.365</c:v>
                </c:pt>
                <c:pt idx="29497">
                  <c:v>13.365</c:v>
                </c:pt>
                <c:pt idx="29498">
                  <c:v>13.365</c:v>
                </c:pt>
                <c:pt idx="29499">
                  <c:v>13.365</c:v>
                </c:pt>
                <c:pt idx="29500">
                  <c:v>13.365</c:v>
                </c:pt>
                <c:pt idx="29501">
                  <c:v>13.365</c:v>
                </c:pt>
                <c:pt idx="29502">
                  <c:v>13.365</c:v>
                </c:pt>
                <c:pt idx="29503">
                  <c:v>13.365</c:v>
                </c:pt>
                <c:pt idx="29504">
                  <c:v>13.365</c:v>
                </c:pt>
                <c:pt idx="29505">
                  <c:v>13.365</c:v>
                </c:pt>
                <c:pt idx="29506">
                  <c:v>13.365</c:v>
                </c:pt>
                <c:pt idx="29507">
                  <c:v>13.365</c:v>
                </c:pt>
                <c:pt idx="29508">
                  <c:v>13.365</c:v>
                </c:pt>
                <c:pt idx="29509">
                  <c:v>13.365</c:v>
                </c:pt>
                <c:pt idx="29510">
                  <c:v>13.365</c:v>
                </c:pt>
                <c:pt idx="29511">
                  <c:v>13.365</c:v>
                </c:pt>
                <c:pt idx="29512">
                  <c:v>13.365</c:v>
                </c:pt>
                <c:pt idx="29513">
                  <c:v>13.365</c:v>
                </c:pt>
                <c:pt idx="29514">
                  <c:v>13.365</c:v>
                </c:pt>
                <c:pt idx="29515">
                  <c:v>13.365</c:v>
                </c:pt>
                <c:pt idx="29516">
                  <c:v>13.365</c:v>
                </c:pt>
                <c:pt idx="29517">
                  <c:v>13.365</c:v>
                </c:pt>
                <c:pt idx="29518">
                  <c:v>13.365</c:v>
                </c:pt>
                <c:pt idx="29519">
                  <c:v>13.365</c:v>
                </c:pt>
                <c:pt idx="29520">
                  <c:v>13.461</c:v>
                </c:pt>
                <c:pt idx="29521">
                  <c:v>13.461</c:v>
                </c:pt>
                <c:pt idx="29522">
                  <c:v>13.461</c:v>
                </c:pt>
                <c:pt idx="29523">
                  <c:v>13.461</c:v>
                </c:pt>
                <c:pt idx="29524">
                  <c:v>13.461</c:v>
                </c:pt>
                <c:pt idx="29525">
                  <c:v>13.461</c:v>
                </c:pt>
                <c:pt idx="29526">
                  <c:v>13.461</c:v>
                </c:pt>
                <c:pt idx="29527">
                  <c:v>13.461</c:v>
                </c:pt>
                <c:pt idx="29528">
                  <c:v>13.461</c:v>
                </c:pt>
                <c:pt idx="29529">
                  <c:v>13.461</c:v>
                </c:pt>
                <c:pt idx="29530">
                  <c:v>13.461</c:v>
                </c:pt>
                <c:pt idx="29531">
                  <c:v>13.461</c:v>
                </c:pt>
                <c:pt idx="29532">
                  <c:v>13.461</c:v>
                </c:pt>
                <c:pt idx="29533">
                  <c:v>13.461</c:v>
                </c:pt>
                <c:pt idx="29534">
                  <c:v>13.461</c:v>
                </c:pt>
                <c:pt idx="29535">
                  <c:v>13.558</c:v>
                </c:pt>
                <c:pt idx="29536">
                  <c:v>13.558</c:v>
                </c:pt>
                <c:pt idx="29537">
                  <c:v>13.558</c:v>
                </c:pt>
                <c:pt idx="29538">
                  <c:v>13.558</c:v>
                </c:pt>
                <c:pt idx="29539">
                  <c:v>13.558</c:v>
                </c:pt>
                <c:pt idx="29540">
                  <c:v>13.558</c:v>
                </c:pt>
                <c:pt idx="29541">
                  <c:v>13.558</c:v>
                </c:pt>
                <c:pt idx="29542">
                  <c:v>13.558</c:v>
                </c:pt>
                <c:pt idx="29543">
                  <c:v>13.558</c:v>
                </c:pt>
                <c:pt idx="29544">
                  <c:v>13.558</c:v>
                </c:pt>
                <c:pt idx="29545">
                  <c:v>13.558</c:v>
                </c:pt>
                <c:pt idx="29546">
                  <c:v>13.558</c:v>
                </c:pt>
                <c:pt idx="29547">
                  <c:v>13.558</c:v>
                </c:pt>
                <c:pt idx="29548">
                  <c:v>13.558</c:v>
                </c:pt>
                <c:pt idx="29549">
                  <c:v>13.558</c:v>
                </c:pt>
                <c:pt idx="29550">
                  <c:v>13.558</c:v>
                </c:pt>
                <c:pt idx="29551">
                  <c:v>13.558</c:v>
                </c:pt>
                <c:pt idx="29552">
                  <c:v>13.558</c:v>
                </c:pt>
                <c:pt idx="29553">
                  <c:v>13.558</c:v>
                </c:pt>
                <c:pt idx="29554">
                  <c:v>13.558</c:v>
                </c:pt>
                <c:pt idx="29555">
                  <c:v>13.558</c:v>
                </c:pt>
                <c:pt idx="29556">
                  <c:v>13.558</c:v>
                </c:pt>
                <c:pt idx="29557">
                  <c:v>13.558</c:v>
                </c:pt>
                <c:pt idx="29558">
                  <c:v>13.558</c:v>
                </c:pt>
                <c:pt idx="29559">
                  <c:v>13.558</c:v>
                </c:pt>
                <c:pt idx="29560">
                  <c:v>13.558</c:v>
                </c:pt>
                <c:pt idx="29561">
                  <c:v>13.558</c:v>
                </c:pt>
                <c:pt idx="29562">
                  <c:v>13.558</c:v>
                </c:pt>
                <c:pt idx="29563">
                  <c:v>13.558</c:v>
                </c:pt>
                <c:pt idx="29564">
                  <c:v>13.654</c:v>
                </c:pt>
                <c:pt idx="29565">
                  <c:v>13.654</c:v>
                </c:pt>
                <c:pt idx="29566">
                  <c:v>13.558</c:v>
                </c:pt>
                <c:pt idx="29567">
                  <c:v>13.558</c:v>
                </c:pt>
                <c:pt idx="29568">
                  <c:v>13.654</c:v>
                </c:pt>
                <c:pt idx="29569">
                  <c:v>13.654</c:v>
                </c:pt>
                <c:pt idx="29570">
                  <c:v>13.654</c:v>
                </c:pt>
                <c:pt idx="29571">
                  <c:v>13.654</c:v>
                </c:pt>
                <c:pt idx="29572">
                  <c:v>13.654</c:v>
                </c:pt>
                <c:pt idx="29573">
                  <c:v>13.654</c:v>
                </c:pt>
                <c:pt idx="29574">
                  <c:v>13.654</c:v>
                </c:pt>
                <c:pt idx="29575">
                  <c:v>13.654</c:v>
                </c:pt>
                <c:pt idx="29576">
                  <c:v>13.654</c:v>
                </c:pt>
                <c:pt idx="29577">
                  <c:v>13.654</c:v>
                </c:pt>
                <c:pt idx="29578">
                  <c:v>13.654</c:v>
                </c:pt>
                <c:pt idx="29579">
                  <c:v>13.654</c:v>
                </c:pt>
                <c:pt idx="29580">
                  <c:v>13.654</c:v>
                </c:pt>
                <c:pt idx="29581">
                  <c:v>13.558</c:v>
                </c:pt>
                <c:pt idx="29582">
                  <c:v>13.558</c:v>
                </c:pt>
                <c:pt idx="29583">
                  <c:v>13.558</c:v>
                </c:pt>
                <c:pt idx="29584">
                  <c:v>13.558</c:v>
                </c:pt>
                <c:pt idx="29585">
                  <c:v>13.558</c:v>
                </c:pt>
                <c:pt idx="29586">
                  <c:v>13.558</c:v>
                </c:pt>
                <c:pt idx="29587">
                  <c:v>13.558</c:v>
                </c:pt>
                <c:pt idx="29588">
                  <c:v>13.558</c:v>
                </c:pt>
                <c:pt idx="29589">
                  <c:v>13.558</c:v>
                </c:pt>
                <c:pt idx="29590">
                  <c:v>13.461</c:v>
                </c:pt>
                <c:pt idx="29591">
                  <c:v>13.461</c:v>
                </c:pt>
                <c:pt idx="29592">
                  <c:v>13.461</c:v>
                </c:pt>
                <c:pt idx="29593">
                  <c:v>13.461</c:v>
                </c:pt>
                <c:pt idx="29594">
                  <c:v>13.461</c:v>
                </c:pt>
                <c:pt idx="29595">
                  <c:v>13.461</c:v>
                </c:pt>
                <c:pt idx="29596">
                  <c:v>13.461</c:v>
                </c:pt>
                <c:pt idx="29597">
                  <c:v>13.461</c:v>
                </c:pt>
                <c:pt idx="29598">
                  <c:v>13.461</c:v>
                </c:pt>
                <c:pt idx="29599">
                  <c:v>13.461</c:v>
                </c:pt>
                <c:pt idx="29600">
                  <c:v>13.461</c:v>
                </c:pt>
                <c:pt idx="29601">
                  <c:v>13.461</c:v>
                </c:pt>
                <c:pt idx="29602">
                  <c:v>13.461</c:v>
                </c:pt>
                <c:pt idx="29603">
                  <c:v>13.461</c:v>
                </c:pt>
                <c:pt idx="29604">
                  <c:v>13.461</c:v>
                </c:pt>
                <c:pt idx="29605">
                  <c:v>13.461</c:v>
                </c:pt>
                <c:pt idx="29606">
                  <c:v>13.461</c:v>
                </c:pt>
                <c:pt idx="29607">
                  <c:v>13.461</c:v>
                </c:pt>
                <c:pt idx="29608">
                  <c:v>13.461</c:v>
                </c:pt>
                <c:pt idx="29609">
                  <c:v>13.461</c:v>
                </c:pt>
                <c:pt idx="29610">
                  <c:v>13.461</c:v>
                </c:pt>
                <c:pt idx="29611">
                  <c:v>13.461</c:v>
                </c:pt>
                <c:pt idx="29612">
                  <c:v>13.461</c:v>
                </c:pt>
                <c:pt idx="29613">
                  <c:v>13.461</c:v>
                </c:pt>
                <c:pt idx="29614">
                  <c:v>13.461</c:v>
                </c:pt>
                <c:pt idx="29615">
                  <c:v>13.461</c:v>
                </c:pt>
                <c:pt idx="29616">
                  <c:v>13.461</c:v>
                </c:pt>
                <c:pt idx="29617">
                  <c:v>13.558</c:v>
                </c:pt>
                <c:pt idx="29618">
                  <c:v>13.558</c:v>
                </c:pt>
                <c:pt idx="29619">
                  <c:v>13.558</c:v>
                </c:pt>
                <c:pt idx="29620">
                  <c:v>13.558</c:v>
                </c:pt>
                <c:pt idx="29621">
                  <c:v>13.558</c:v>
                </c:pt>
                <c:pt idx="29622">
                  <c:v>13.558</c:v>
                </c:pt>
                <c:pt idx="29623">
                  <c:v>13.558</c:v>
                </c:pt>
                <c:pt idx="29624">
                  <c:v>13.558</c:v>
                </c:pt>
                <c:pt idx="29625">
                  <c:v>13.558</c:v>
                </c:pt>
                <c:pt idx="29626">
                  <c:v>13.558</c:v>
                </c:pt>
                <c:pt idx="29627">
                  <c:v>13.558</c:v>
                </c:pt>
                <c:pt idx="29628">
                  <c:v>13.558</c:v>
                </c:pt>
                <c:pt idx="29629">
                  <c:v>13.558</c:v>
                </c:pt>
                <c:pt idx="29630">
                  <c:v>13.558</c:v>
                </c:pt>
                <c:pt idx="29631">
                  <c:v>13.558</c:v>
                </c:pt>
                <c:pt idx="29632">
                  <c:v>13.558</c:v>
                </c:pt>
                <c:pt idx="29633">
                  <c:v>13.558</c:v>
                </c:pt>
                <c:pt idx="29634">
                  <c:v>13.654</c:v>
                </c:pt>
                <c:pt idx="29635">
                  <c:v>13.654</c:v>
                </c:pt>
                <c:pt idx="29636">
                  <c:v>13.654</c:v>
                </c:pt>
                <c:pt idx="29637">
                  <c:v>13.654</c:v>
                </c:pt>
                <c:pt idx="29638">
                  <c:v>13.75</c:v>
                </c:pt>
                <c:pt idx="29639">
                  <c:v>13.654</c:v>
                </c:pt>
                <c:pt idx="29640">
                  <c:v>13.654</c:v>
                </c:pt>
                <c:pt idx="29641">
                  <c:v>13.654</c:v>
                </c:pt>
                <c:pt idx="29642">
                  <c:v>13.654</c:v>
                </c:pt>
                <c:pt idx="29643">
                  <c:v>13.654</c:v>
                </c:pt>
                <c:pt idx="29644">
                  <c:v>13.654</c:v>
                </c:pt>
                <c:pt idx="29645">
                  <c:v>13.654</c:v>
                </c:pt>
                <c:pt idx="29646">
                  <c:v>13.654</c:v>
                </c:pt>
                <c:pt idx="29647">
                  <c:v>13.654</c:v>
                </c:pt>
                <c:pt idx="29648">
                  <c:v>13.654</c:v>
                </c:pt>
                <c:pt idx="29649">
                  <c:v>13.654</c:v>
                </c:pt>
                <c:pt idx="29650">
                  <c:v>13.654</c:v>
                </c:pt>
                <c:pt idx="29651">
                  <c:v>13.654</c:v>
                </c:pt>
                <c:pt idx="29652">
                  <c:v>13.654</c:v>
                </c:pt>
                <c:pt idx="29653">
                  <c:v>13.654</c:v>
                </c:pt>
                <c:pt idx="29654">
                  <c:v>13.654</c:v>
                </c:pt>
                <c:pt idx="29655">
                  <c:v>13.654</c:v>
                </c:pt>
                <c:pt idx="29656">
                  <c:v>13.654</c:v>
                </c:pt>
                <c:pt idx="29657">
                  <c:v>13.558</c:v>
                </c:pt>
                <c:pt idx="29658">
                  <c:v>13.654</c:v>
                </c:pt>
                <c:pt idx="29659">
                  <c:v>13.654</c:v>
                </c:pt>
                <c:pt idx="29660">
                  <c:v>13.558</c:v>
                </c:pt>
                <c:pt idx="29661">
                  <c:v>13.558</c:v>
                </c:pt>
                <c:pt idx="29662">
                  <c:v>13.558</c:v>
                </c:pt>
                <c:pt idx="29663">
                  <c:v>13.558</c:v>
                </c:pt>
                <c:pt idx="29664">
                  <c:v>13.558</c:v>
                </c:pt>
                <c:pt idx="29665">
                  <c:v>13.558</c:v>
                </c:pt>
                <c:pt idx="29666">
                  <c:v>13.558</c:v>
                </c:pt>
                <c:pt idx="29667">
                  <c:v>13.558</c:v>
                </c:pt>
                <c:pt idx="29668">
                  <c:v>13.558</c:v>
                </c:pt>
                <c:pt idx="29669">
                  <c:v>13.558</c:v>
                </c:pt>
                <c:pt idx="29670">
                  <c:v>13.558</c:v>
                </c:pt>
                <c:pt idx="29671">
                  <c:v>13.558</c:v>
                </c:pt>
                <c:pt idx="29672">
                  <c:v>13.558</c:v>
                </c:pt>
                <c:pt idx="29673">
                  <c:v>13.558</c:v>
                </c:pt>
                <c:pt idx="29674">
                  <c:v>13.558</c:v>
                </c:pt>
                <c:pt idx="29675">
                  <c:v>13.558</c:v>
                </c:pt>
                <c:pt idx="29676">
                  <c:v>13.558</c:v>
                </c:pt>
                <c:pt idx="29677">
                  <c:v>13.461</c:v>
                </c:pt>
                <c:pt idx="29678">
                  <c:v>13.461</c:v>
                </c:pt>
                <c:pt idx="29679">
                  <c:v>13.461</c:v>
                </c:pt>
                <c:pt idx="29680">
                  <c:v>13.461</c:v>
                </c:pt>
                <c:pt idx="29681">
                  <c:v>13.461</c:v>
                </c:pt>
                <c:pt idx="29682">
                  <c:v>13.461</c:v>
                </c:pt>
                <c:pt idx="29683">
                  <c:v>13.461</c:v>
                </c:pt>
                <c:pt idx="29684">
                  <c:v>13.461</c:v>
                </c:pt>
                <c:pt idx="29685">
                  <c:v>13.461</c:v>
                </c:pt>
                <c:pt idx="29686">
                  <c:v>13.461</c:v>
                </c:pt>
                <c:pt idx="29687">
                  <c:v>13.461</c:v>
                </c:pt>
                <c:pt idx="29688">
                  <c:v>13.461</c:v>
                </c:pt>
                <c:pt idx="29689">
                  <c:v>13.461</c:v>
                </c:pt>
                <c:pt idx="29690">
                  <c:v>13.461</c:v>
                </c:pt>
                <c:pt idx="29691">
                  <c:v>13.461</c:v>
                </c:pt>
                <c:pt idx="29692">
                  <c:v>13.461</c:v>
                </c:pt>
                <c:pt idx="29693">
                  <c:v>13.461</c:v>
                </c:pt>
                <c:pt idx="29694">
                  <c:v>13.461</c:v>
                </c:pt>
                <c:pt idx="29695">
                  <c:v>13.461</c:v>
                </c:pt>
                <c:pt idx="29696">
                  <c:v>13.461</c:v>
                </c:pt>
                <c:pt idx="29697">
                  <c:v>13.461</c:v>
                </c:pt>
                <c:pt idx="29698">
                  <c:v>13.461</c:v>
                </c:pt>
                <c:pt idx="29699">
                  <c:v>13.461</c:v>
                </c:pt>
                <c:pt idx="29700">
                  <c:v>13.461</c:v>
                </c:pt>
                <c:pt idx="29701">
                  <c:v>13.461</c:v>
                </c:pt>
                <c:pt idx="29702">
                  <c:v>13.461</c:v>
                </c:pt>
                <c:pt idx="29703">
                  <c:v>13.461</c:v>
                </c:pt>
                <c:pt idx="29704">
                  <c:v>13.461</c:v>
                </c:pt>
                <c:pt idx="29705">
                  <c:v>13.461</c:v>
                </c:pt>
                <c:pt idx="29706">
                  <c:v>13.461</c:v>
                </c:pt>
                <c:pt idx="29707">
                  <c:v>13.461</c:v>
                </c:pt>
                <c:pt idx="29708">
                  <c:v>13.461</c:v>
                </c:pt>
                <c:pt idx="29709">
                  <c:v>13.461</c:v>
                </c:pt>
                <c:pt idx="29710">
                  <c:v>13.461</c:v>
                </c:pt>
                <c:pt idx="29711">
                  <c:v>13.558</c:v>
                </c:pt>
                <c:pt idx="29712">
                  <c:v>13.461</c:v>
                </c:pt>
                <c:pt idx="29713">
                  <c:v>13.461</c:v>
                </c:pt>
                <c:pt idx="29714">
                  <c:v>13.558</c:v>
                </c:pt>
                <c:pt idx="29715">
                  <c:v>13.558</c:v>
                </c:pt>
                <c:pt idx="29716">
                  <c:v>13.558</c:v>
                </c:pt>
                <c:pt idx="29717">
                  <c:v>13.558</c:v>
                </c:pt>
                <c:pt idx="29718">
                  <c:v>13.558</c:v>
                </c:pt>
                <c:pt idx="29719">
                  <c:v>13.558</c:v>
                </c:pt>
                <c:pt idx="29720">
                  <c:v>13.558</c:v>
                </c:pt>
                <c:pt idx="29721">
                  <c:v>13.654</c:v>
                </c:pt>
                <c:pt idx="29722">
                  <c:v>13.654</c:v>
                </c:pt>
                <c:pt idx="29723">
                  <c:v>13.654</c:v>
                </c:pt>
                <c:pt idx="29724">
                  <c:v>13.654</c:v>
                </c:pt>
                <c:pt idx="29725">
                  <c:v>13.654</c:v>
                </c:pt>
                <c:pt idx="29726">
                  <c:v>13.654</c:v>
                </c:pt>
                <c:pt idx="29727">
                  <c:v>13.654</c:v>
                </c:pt>
                <c:pt idx="29728">
                  <c:v>13.654</c:v>
                </c:pt>
                <c:pt idx="29729">
                  <c:v>13.654</c:v>
                </c:pt>
                <c:pt idx="29730">
                  <c:v>13.654</c:v>
                </c:pt>
                <c:pt idx="29731">
                  <c:v>13.654</c:v>
                </c:pt>
                <c:pt idx="29732">
                  <c:v>13.558</c:v>
                </c:pt>
                <c:pt idx="29733">
                  <c:v>13.558</c:v>
                </c:pt>
                <c:pt idx="29734">
                  <c:v>13.558</c:v>
                </c:pt>
                <c:pt idx="29735">
                  <c:v>13.558</c:v>
                </c:pt>
                <c:pt idx="29736">
                  <c:v>13.558</c:v>
                </c:pt>
                <c:pt idx="29737">
                  <c:v>13.558</c:v>
                </c:pt>
                <c:pt idx="29738">
                  <c:v>13.558</c:v>
                </c:pt>
                <c:pt idx="29739">
                  <c:v>13.558</c:v>
                </c:pt>
                <c:pt idx="29740">
                  <c:v>13.558</c:v>
                </c:pt>
                <c:pt idx="29741">
                  <c:v>13.558</c:v>
                </c:pt>
                <c:pt idx="29742">
                  <c:v>13.558</c:v>
                </c:pt>
                <c:pt idx="29743">
                  <c:v>13.558</c:v>
                </c:pt>
                <c:pt idx="29744">
                  <c:v>13.558</c:v>
                </c:pt>
                <c:pt idx="29745">
                  <c:v>13.558</c:v>
                </c:pt>
                <c:pt idx="29746">
                  <c:v>13.558</c:v>
                </c:pt>
                <c:pt idx="29747">
                  <c:v>13.461</c:v>
                </c:pt>
                <c:pt idx="29748">
                  <c:v>13.558</c:v>
                </c:pt>
                <c:pt idx="29749">
                  <c:v>13.461</c:v>
                </c:pt>
                <c:pt idx="29750">
                  <c:v>13.461</c:v>
                </c:pt>
                <c:pt idx="29751">
                  <c:v>13.461</c:v>
                </c:pt>
                <c:pt idx="29752">
                  <c:v>13.461</c:v>
                </c:pt>
                <c:pt idx="29753">
                  <c:v>13.461</c:v>
                </c:pt>
                <c:pt idx="29754">
                  <c:v>13.461</c:v>
                </c:pt>
                <c:pt idx="29755">
                  <c:v>13.461</c:v>
                </c:pt>
                <c:pt idx="29756">
                  <c:v>13.461</c:v>
                </c:pt>
                <c:pt idx="29757">
                  <c:v>13.461</c:v>
                </c:pt>
                <c:pt idx="29758">
                  <c:v>13.461</c:v>
                </c:pt>
                <c:pt idx="29759">
                  <c:v>13.461</c:v>
                </c:pt>
                <c:pt idx="29760">
                  <c:v>13.461</c:v>
                </c:pt>
                <c:pt idx="29761">
                  <c:v>13.461</c:v>
                </c:pt>
                <c:pt idx="29762">
                  <c:v>13.461</c:v>
                </c:pt>
                <c:pt idx="29763">
                  <c:v>13.461</c:v>
                </c:pt>
                <c:pt idx="29764">
                  <c:v>13.461</c:v>
                </c:pt>
                <c:pt idx="29765">
                  <c:v>13.461</c:v>
                </c:pt>
                <c:pt idx="29766">
                  <c:v>13.365</c:v>
                </c:pt>
                <c:pt idx="29767">
                  <c:v>13.461</c:v>
                </c:pt>
                <c:pt idx="29768">
                  <c:v>13.365</c:v>
                </c:pt>
                <c:pt idx="29769">
                  <c:v>13.365</c:v>
                </c:pt>
                <c:pt idx="29770">
                  <c:v>13.365</c:v>
                </c:pt>
                <c:pt idx="29771">
                  <c:v>13.365</c:v>
                </c:pt>
                <c:pt idx="29772">
                  <c:v>13.365</c:v>
                </c:pt>
                <c:pt idx="29773">
                  <c:v>13.365</c:v>
                </c:pt>
                <c:pt idx="29774">
                  <c:v>13.365</c:v>
                </c:pt>
                <c:pt idx="29775">
                  <c:v>13.365</c:v>
                </c:pt>
                <c:pt idx="29776">
                  <c:v>13.365</c:v>
                </c:pt>
                <c:pt idx="29777">
                  <c:v>13.365</c:v>
                </c:pt>
                <c:pt idx="29778">
                  <c:v>13.365</c:v>
                </c:pt>
                <c:pt idx="29779">
                  <c:v>13.365</c:v>
                </c:pt>
                <c:pt idx="29780">
                  <c:v>13.365</c:v>
                </c:pt>
                <c:pt idx="29781">
                  <c:v>13.365</c:v>
                </c:pt>
                <c:pt idx="29782">
                  <c:v>13.365</c:v>
                </c:pt>
                <c:pt idx="29783">
                  <c:v>13.365</c:v>
                </c:pt>
                <c:pt idx="29784">
                  <c:v>13.365</c:v>
                </c:pt>
                <c:pt idx="29785">
                  <c:v>13.365</c:v>
                </c:pt>
                <c:pt idx="29786">
                  <c:v>13.365</c:v>
                </c:pt>
                <c:pt idx="29787">
                  <c:v>13.365</c:v>
                </c:pt>
                <c:pt idx="29788">
                  <c:v>13.365</c:v>
                </c:pt>
                <c:pt idx="29789">
                  <c:v>13.365</c:v>
                </c:pt>
                <c:pt idx="29790">
                  <c:v>13.365</c:v>
                </c:pt>
                <c:pt idx="29791">
                  <c:v>13.365</c:v>
                </c:pt>
                <c:pt idx="29792">
                  <c:v>13.365</c:v>
                </c:pt>
                <c:pt idx="29793">
                  <c:v>13.269</c:v>
                </c:pt>
                <c:pt idx="29794">
                  <c:v>13.365</c:v>
                </c:pt>
                <c:pt idx="29795">
                  <c:v>13.269</c:v>
                </c:pt>
                <c:pt idx="29796">
                  <c:v>13.269</c:v>
                </c:pt>
                <c:pt idx="29797">
                  <c:v>13.269</c:v>
                </c:pt>
                <c:pt idx="29798">
                  <c:v>13.269</c:v>
                </c:pt>
                <c:pt idx="29799">
                  <c:v>13.269</c:v>
                </c:pt>
                <c:pt idx="29800">
                  <c:v>13.269</c:v>
                </c:pt>
                <c:pt idx="29801">
                  <c:v>13.269</c:v>
                </c:pt>
                <c:pt idx="29802">
                  <c:v>13.269</c:v>
                </c:pt>
                <c:pt idx="29803">
                  <c:v>13.269</c:v>
                </c:pt>
                <c:pt idx="29804">
                  <c:v>13.269</c:v>
                </c:pt>
                <c:pt idx="29805">
                  <c:v>13.269</c:v>
                </c:pt>
                <c:pt idx="29806">
                  <c:v>13.269</c:v>
                </c:pt>
                <c:pt idx="29807">
                  <c:v>13.365</c:v>
                </c:pt>
                <c:pt idx="29808">
                  <c:v>13.365</c:v>
                </c:pt>
                <c:pt idx="29809">
                  <c:v>13.365</c:v>
                </c:pt>
                <c:pt idx="29810">
                  <c:v>13.365</c:v>
                </c:pt>
                <c:pt idx="29811">
                  <c:v>13.365</c:v>
                </c:pt>
                <c:pt idx="29812">
                  <c:v>13.461</c:v>
                </c:pt>
                <c:pt idx="29813">
                  <c:v>13.461</c:v>
                </c:pt>
                <c:pt idx="29814">
                  <c:v>13.461</c:v>
                </c:pt>
                <c:pt idx="29815">
                  <c:v>13.461</c:v>
                </c:pt>
                <c:pt idx="29816">
                  <c:v>13.461</c:v>
                </c:pt>
                <c:pt idx="29817">
                  <c:v>13.461</c:v>
                </c:pt>
                <c:pt idx="29818">
                  <c:v>13.461</c:v>
                </c:pt>
                <c:pt idx="29819">
                  <c:v>13.461</c:v>
                </c:pt>
                <c:pt idx="29820">
                  <c:v>13.558</c:v>
                </c:pt>
                <c:pt idx="29821">
                  <c:v>13.558</c:v>
                </c:pt>
                <c:pt idx="29822">
                  <c:v>13.558</c:v>
                </c:pt>
                <c:pt idx="29823">
                  <c:v>13.558</c:v>
                </c:pt>
                <c:pt idx="29824">
                  <c:v>13.558</c:v>
                </c:pt>
                <c:pt idx="29825">
                  <c:v>13.461</c:v>
                </c:pt>
                <c:pt idx="29826">
                  <c:v>13.461</c:v>
                </c:pt>
                <c:pt idx="29827">
                  <c:v>13.461</c:v>
                </c:pt>
                <c:pt idx="29828">
                  <c:v>13.461</c:v>
                </c:pt>
                <c:pt idx="29829">
                  <c:v>13.461</c:v>
                </c:pt>
                <c:pt idx="29830">
                  <c:v>13.461</c:v>
                </c:pt>
                <c:pt idx="29831">
                  <c:v>13.461</c:v>
                </c:pt>
                <c:pt idx="29832">
                  <c:v>13.461</c:v>
                </c:pt>
                <c:pt idx="29833">
                  <c:v>13.365</c:v>
                </c:pt>
                <c:pt idx="29834">
                  <c:v>13.365</c:v>
                </c:pt>
                <c:pt idx="29835">
                  <c:v>13.365</c:v>
                </c:pt>
                <c:pt idx="29836">
                  <c:v>13.365</c:v>
                </c:pt>
                <c:pt idx="29837">
                  <c:v>13.365</c:v>
                </c:pt>
                <c:pt idx="29838">
                  <c:v>13.365</c:v>
                </c:pt>
                <c:pt idx="29839">
                  <c:v>13.365</c:v>
                </c:pt>
                <c:pt idx="29840">
                  <c:v>13.365</c:v>
                </c:pt>
                <c:pt idx="29841">
                  <c:v>13.365</c:v>
                </c:pt>
                <c:pt idx="29842">
                  <c:v>13.365</c:v>
                </c:pt>
                <c:pt idx="29843">
                  <c:v>13.365</c:v>
                </c:pt>
                <c:pt idx="29844">
                  <c:v>13.365</c:v>
                </c:pt>
                <c:pt idx="29845">
                  <c:v>13.365</c:v>
                </c:pt>
                <c:pt idx="29846">
                  <c:v>13.365</c:v>
                </c:pt>
                <c:pt idx="29847">
                  <c:v>13.365</c:v>
                </c:pt>
                <c:pt idx="29848">
                  <c:v>13.365</c:v>
                </c:pt>
                <c:pt idx="29849">
                  <c:v>13.365</c:v>
                </c:pt>
                <c:pt idx="29850">
                  <c:v>13.269</c:v>
                </c:pt>
                <c:pt idx="29851">
                  <c:v>13.269</c:v>
                </c:pt>
                <c:pt idx="29852">
                  <c:v>13.269</c:v>
                </c:pt>
                <c:pt idx="29853">
                  <c:v>13.269</c:v>
                </c:pt>
                <c:pt idx="29854">
                  <c:v>13.269</c:v>
                </c:pt>
                <c:pt idx="29855">
                  <c:v>13.269</c:v>
                </c:pt>
                <c:pt idx="29856">
                  <c:v>13.269</c:v>
                </c:pt>
                <c:pt idx="29857">
                  <c:v>13.269</c:v>
                </c:pt>
                <c:pt idx="29858">
                  <c:v>13.269</c:v>
                </c:pt>
                <c:pt idx="29859">
                  <c:v>13.269</c:v>
                </c:pt>
                <c:pt idx="29860">
                  <c:v>13.269</c:v>
                </c:pt>
                <c:pt idx="29861">
                  <c:v>13.269</c:v>
                </c:pt>
                <c:pt idx="29862">
                  <c:v>13.269</c:v>
                </c:pt>
                <c:pt idx="29863">
                  <c:v>13.269</c:v>
                </c:pt>
                <c:pt idx="29864">
                  <c:v>13.269</c:v>
                </c:pt>
                <c:pt idx="29865">
                  <c:v>13.269</c:v>
                </c:pt>
                <c:pt idx="29866">
                  <c:v>13.269</c:v>
                </c:pt>
                <c:pt idx="29867">
                  <c:v>13.269</c:v>
                </c:pt>
                <c:pt idx="29868">
                  <c:v>13.173</c:v>
                </c:pt>
                <c:pt idx="29869">
                  <c:v>13.173</c:v>
                </c:pt>
                <c:pt idx="29870">
                  <c:v>13.173</c:v>
                </c:pt>
                <c:pt idx="29871">
                  <c:v>13.173</c:v>
                </c:pt>
                <c:pt idx="29872">
                  <c:v>13.173</c:v>
                </c:pt>
                <c:pt idx="29873">
                  <c:v>13.173</c:v>
                </c:pt>
                <c:pt idx="29874">
                  <c:v>13.173</c:v>
                </c:pt>
                <c:pt idx="29875">
                  <c:v>13.173</c:v>
                </c:pt>
              </c:numCache>
            </c:numRef>
          </c:yVal>
          <c:smooth val="1"/>
          <c:extLst>
            <c:ext xmlns:c16="http://schemas.microsoft.com/office/drawing/2014/chart" uri="{C3380CC4-5D6E-409C-BE32-E72D297353CC}">
              <c16:uniqueId val="{00000003-0748-4FA4-8061-9799227AFB5A}"/>
            </c:ext>
          </c:extLst>
        </c:ser>
        <c:dLbls>
          <c:showLegendKey val="0"/>
          <c:showVal val="0"/>
          <c:showCatName val="0"/>
          <c:showSerName val="0"/>
          <c:showPercent val="0"/>
          <c:showBubbleSize val="0"/>
        </c:dLbls>
        <c:axId val="1560754304"/>
        <c:axId val="1647571728"/>
      </c:scatterChart>
      <c:valAx>
        <c:axId val="1560754304"/>
        <c:scaling>
          <c:orientation val="minMax"/>
        </c:scaling>
        <c:delete val="0"/>
        <c:axPos val="b"/>
        <c:majorGridlines>
          <c:spPr>
            <a:ln w="9525" cap="flat" cmpd="sng" algn="ctr">
              <a:solidFill>
                <a:schemeClr val="tx1">
                  <a:lumMod val="15000"/>
                  <a:lumOff val="85000"/>
                </a:schemeClr>
              </a:solidFill>
              <a:round/>
            </a:ln>
            <a:effectLst/>
          </c:spPr>
        </c:majorGridlines>
        <c:numFmt formatCode="dd/mm\ hh:m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647571728"/>
        <c:crosses val="autoZero"/>
        <c:crossBetween val="midCat"/>
      </c:valAx>
      <c:valAx>
        <c:axId val="1647571728"/>
        <c:scaling>
          <c:orientation val="minMax"/>
        </c:scaling>
        <c:delete val="1"/>
        <c:axPos val="l"/>
        <c:majorGridlines>
          <c:spPr>
            <a:ln w="9525" cap="flat" cmpd="sng" algn="ctr">
              <a:solidFill>
                <a:schemeClr val="tx1">
                  <a:lumMod val="15000"/>
                  <a:lumOff val="85000"/>
                </a:schemeClr>
              </a:solidFill>
              <a:round/>
            </a:ln>
            <a:effectLst/>
          </c:spPr>
        </c:majorGridlines>
        <c:numFmt formatCode="dd/mm\ hh:mm" sourceLinked="1"/>
        <c:majorTickMark val="none"/>
        <c:minorTickMark val="none"/>
        <c:tickLblPos val="nextTo"/>
        <c:crossAx val="156075430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fr-FR"/>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a:t>courbes thermiques bras secondaire - Vinon sur Verdon -</a:t>
            </a:r>
            <a:r>
              <a:rPr lang="fr-FR" baseline="0"/>
              <a:t> Var (83)</a:t>
            </a:r>
            <a:endParaRPr lang="fr-F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4.1955146862343327E-2"/>
          <c:y val="6.8537421685007482E-2"/>
          <c:w val="0.90121199462200008"/>
          <c:h val="0.78153299949549926"/>
        </c:manualLayout>
      </c:layout>
      <c:scatterChart>
        <c:scatterStyle val="smoothMarker"/>
        <c:varyColors val="0"/>
        <c:ser>
          <c:idx val="0"/>
          <c:order val="0"/>
          <c:tx>
            <c:strRef>
              <c:f>'Données brutes'!$T$1</c:f>
              <c:strCache>
                <c:ptCount val="1"/>
                <c:pt idx="0">
                  <c:v>bras secondaire 2020</c:v>
                </c:pt>
              </c:strCache>
            </c:strRef>
          </c:tx>
          <c:spPr>
            <a:ln w="3175" cap="rnd">
              <a:solidFill>
                <a:schemeClr val="accent1"/>
              </a:solidFill>
              <a:round/>
            </a:ln>
            <a:effectLst/>
          </c:spPr>
          <c:marker>
            <c:symbol val="circle"/>
            <c:size val="2"/>
            <c:spPr>
              <a:solidFill>
                <a:schemeClr val="accent1"/>
              </a:solidFill>
              <a:ln w="3175">
                <a:solidFill>
                  <a:schemeClr val="accent1"/>
                </a:solidFill>
              </a:ln>
              <a:effectLst/>
            </c:spPr>
          </c:marker>
          <c:xVal>
            <c:numRef>
              <c:f>'Données brutes'!$A$2:$A$35233</c:f>
              <c:numCache>
                <c:formatCode>dd/mm\ hh:mm</c:formatCode>
                <c:ptCount val="35232"/>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brutes'!$T$2:$T$35233</c:f>
              <c:numCache>
                <c:formatCode>General</c:formatCode>
                <c:ptCount val="35232"/>
                <c:pt idx="24928">
                  <c:v>18.105</c:v>
                </c:pt>
                <c:pt idx="24929">
                  <c:v>18.010000000000002</c:v>
                </c:pt>
                <c:pt idx="24930">
                  <c:v>17.890999999999998</c:v>
                </c:pt>
                <c:pt idx="24931">
                  <c:v>17.795999999999999</c:v>
                </c:pt>
                <c:pt idx="24932">
                  <c:v>17.677</c:v>
                </c:pt>
                <c:pt idx="24933">
                  <c:v>17.605</c:v>
                </c:pt>
                <c:pt idx="24934">
                  <c:v>17.558</c:v>
                </c:pt>
                <c:pt idx="24935">
                  <c:v>17.486000000000001</c:v>
                </c:pt>
                <c:pt idx="24936">
                  <c:v>17.414999999999999</c:v>
                </c:pt>
                <c:pt idx="24937">
                  <c:v>17.344000000000001</c:v>
                </c:pt>
                <c:pt idx="24938">
                  <c:v>17.225000000000001</c:v>
                </c:pt>
                <c:pt idx="24939">
                  <c:v>17.13</c:v>
                </c:pt>
                <c:pt idx="24940">
                  <c:v>17.033999999999999</c:v>
                </c:pt>
                <c:pt idx="24941">
                  <c:v>16.914999999999999</c:v>
                </c:pt>
                <c:pt idx="24942">
                  <c:v>16.795999999999999</c:v>
                </c:pt>
                <c:pt idx="24943">
                  <c:v>16.677</c:v>
                </c:pt>
                <c:pt idx="24944">
                  <c:v>16.582000000000001</c:v>
                </c:pt>
                <c:pt idx="24945">
                  <c:v>16.486999999999998</c:v>
                </c:pt>
                <c:pt idx="24946">
                  <c:v>16.391999999999999</c:v>
                </c:pt>
                <c:pt idx="24947">
                  <c:v>16.344000000000001</c:v>
                </c:pt>
                <c:pt idx="24948">
                  <c:v>16.295999999999999</c:v>
                </c:pt>
                <c:pt idx="24949">
                  <c:v>16.248999999999999</c:v>
                </c:pt>
                <c:pt idx="24950">
                  <c:v>16.201000000000001</c:v>
                </c:pt>
                <c:pt idx="24951">
                  <c:v>16.177</c:v>
                </c:pt>
                <c:pt idx="24952">
                  <c:v>16.152999999999999</c:v>
                </c:pt>
                <c:pt idx="24953">
                  <c:v>16.152999999999999</c:v>
                </c:pt>
                <c:pt idx="24954">
                  <c:v>16.129000000000001</c:v>
                </c:pt>
                <c:pt idx="24955">
                  <c:v>16.106000000000002</c:v>
                </c:pt>
                <c:pt idx="24956">
                  <c:v>16.106000000000002</c:v>
                </c:pt>
                <c:pt idx="24957">
                  <c:v>16.106000000000002</c:v>
                </c:pt>
                <c:pt idx="24958">
                  <c:v>16.082000000000001</c:v>
                </c:pt>
                <c:pt idx="24959">
                  <c:v>16.082000000000001</c:v>
                </c:pt>
                <c:pt idx="24960">
                  <c:v>16.082000000000001</c:v>
                </c:pt>
                <c:pt idx="24961">
                  <c:v>16.058</c:v>
                </c:pt>
                <c:pt idx="24962">
                  <c:v>16.058</c:v>
                </c:pt>
                <c:pt idx="24963">
                  <c:v>16.033999999999999</c:v>
                </c:pt>
                <c:pt idx="24964">
                  <c:v>16.010000000000002</c:v>
                </c:pt>
                <c:pt idx="24965">
                  <c:v>16.010000000000002</c:v>
                </c:pt>
                <c:pt idx="24966">
                  <c:v>15.986000000000001</c:v>
                </c:pt>
                <c:pt idx="24967">
                  <c:v>15.986000000000001</c:v>
                </c:pt>
                <c:pt idx="24968">
                  <c:v>15.962999999999999</c:v>
                </c:pt>
                <c:pt idx="24969">
                  <c:v>15.939</c:v>
                </c:pt>
                <c:pt idx="24970">
                  <c:v>15.939</c:v>
                </c:pt>
                <c:pt idx="24971">
                  <c:v>15.914999999999999</c:v>
                </c:pt>
                <c:pt idx="24972">
                  <c:v>15.891</c:v>
                </c:pt>
                <c:pt idx="24973">
                  <c:v>15.867000000000001</c:v>
                </c:pt>
                <c:pt idx="24974">
                  <c:v>15.867000000000001</c:v>
                </c:pt>
                <c:pt idx="24975">
                  <c:v>15.843</c:v>
                </c:pt>
                <c:pt idx="24976">
                  <c:v>15.819000000000001</c:v>
                </c:pt>
                <c:pt idx="24977">
                  <c:v>15.795999999999999</c:v>
                </c:pt>
                <c:pt idx="24978">
                  <c:v>15.772</c:v>
                </c:pt>
                <c:pt idx="24979">
                  <c:v>15.747999999999999</c:v>
                </c:pt>
                <c:pt idx="24980">
                  <c:v>15.724</c:v>
                </c:pt>
                <c:pt idx="24981">
                  <c:v>15.676</c:v>
                </c:pt>
                <c:pt idx="24982">
                  <c:v>15.651999999999999</c:v>
                </c:pt>
                <c:pt idx="24983">
                  <c:v>15.629</c:v>
                </c:pt>
                <c:pt idx="24984">
                  <c:v>15.605</c:v>
                </c:pt>
                <c:pt idx="24985">
                  <c:v>15.581</c:v>
                </c:pt>
                <c:pt idx="24986">
                  <c:v>15.557</c:v>
                </c:pt>
                <c:pt idx="24987">
                  <c:v>15.532999999999999</c:v>
                </c:pt>
                <c:pt idx="24988">
                  <c:v>15.509</c:v>
                </c:pt>
                <c:pt idx="24989">
                  <c:v>15.484999999999999</c:v>
                </c:pt>
                <c:pt idx="24990">
                  <c:v>15.461</c:v>
                </c:pt>
                <c:pt idx="24991">
                  <c:v>15.438000000000001</c:v>
                </c:pt>
                <c:pt idx="24992">
                  <c:v>15.414</c:v>
                </c:pt>
                <c:pt idx="24993">
                  <c:v>15.39</c:v>
                </c:pt>
                <c:pt idx="24994">
                  <c:v>15.366</c:v>
                </c:pt>
                <c:pt idx="24995">
                  <c:v>15.366</c:v>
                </c:pt>
                <c:pt idx="24996">
                  <c:v>15.366</c:v>
                </c:pt>
                <c:pt idx="24997">
                  <c:v>15.366</c:v>
                </c:pt>
                <c:pt idx="24998">
                  <c:v>15.366</c:v>
                </c:pt>
                <c:pt idx="24999">
                  <c:v>15.39</c:v>
                </c:pt>
                <c:pt idx="25000">
                  <c:v>15.438000000000001</c:v>
                </c:pt>
                <c:pt idx="25001">
                  <c:v>15.484999999999999</c:v>
                </c:pt>
                <c:pt idx="25002">
                  <c:v>15.532999999999999</c:v>
                </c:pt>
                <c:pt idx="25003">
                  <c:v>15.581</c:v>
                </c:pt>
                <c:pt idx="25004">
                  <c:v>15.676</c:v>
                </c:pt>
                <c:pt idx="25005">
                  <c:v>15.772</c:v>
                </c:pt>
                <c:pt idx="25006">
                  <c:v>15.867000000000001</c:v>
                </c:pt>
                <c:pt idx="25007">
                  <c:v>15.986000000000001</c:v>
                </c:pt>
                <c:pt idx="25008">
                  <c:v>16.106000000000002</c:v>
                </c:pt>
                <c:pt idx="25009">
                  <c:v>16.248999999999999</c:v>
                </c:pt>
                <c:pt idx="25010">
                  <c:v>16.344000000000001</c:v>
                </c:pt>
                <c:pt idx="25011">
                  <c:v>16.463000000000001</c:v>
                </c:pt>
                <c:pt idx="25012">
                  <c:v>16.558</c:v>
                </c:pt>
                <c:pt idx="25013">
                  <c:v>16.677</c:v>
                </c:pt>
                <c:pt idx="25014">
                  <c:v>16.795999999999999</c:v>
                </c:pt>
                <c:pt idx="25015">
                  <c:v>16.914999999999999</c:v>
                </c:pt>
                <c:pt idx="25016">
                  <c:v>17.010999999999999</c:v>
                </c:pt>
                <c:pt idx="25017">
                  <c:v>17.13</c:v>
                </c:pt>
                <c:pt idx="25018">
                  <c:v>17.248999999999999</c:v>
                </c:pt>
                <c:pt idx="25019">
                  <c:v>17.344000000000001</c:v>
                </c:pt>
                <c:pt idx="25020">
                  <c:v>17.414999999999999</c:v>
                </c:pt>
                <c:pt idx="25021">
                  <c:v>17.463000000000001</c:v>
                </c:pt>
                <c:pt idx="25022">
                  <c:v>17.510000000000002</c:v>
                </c:pt>
                <c:pt idx="25023">
                  <c:v>17.533999999999999</c:v>
                </c:pt>
                <c:pt idx="25024">
                  <c:v>17.533999999999999</c:v>
                </c:pt>
                <c:pt idx="25025">
                  <c:v>17.533999999999999</c:v>
                </c:pt>
                <c:pt idx="25026">
                  <c:v>17.510000000000002</c:v>
                </c:pt>
                <c:pt idx="25027">
                  <c:v>17.510000000000002</c:v>
                </c:pt>
                <c:pt idx="25028">
                  <c:v>17.533999999999999</c:v>
                </c:pt>
                <c:pt idx="25029">
                  <c:v>17.486000000000001</c:v>
                </c:pt>
                <c:pt idx="25030">
                  <c:v>17.439</c:v>
                </c:pt>
                <c:pt idx="25031">
                  <c:v>17.414999999999999</c:v>
                </c:pt>
                <c:pt idx="25032">
                  <c:v>17.367999999999999</c:v>
                </c:pt>
                <c:pt idx="25033">
                  <c:v>17.32</c:v>
                </c:pt>
                <c:pt idx="25034">
                  <c:v>17.248999999999999</c:v>
                </c:pt>
                <c:pt idx="25035">
                  <c:v>17.152999999999999</c:v>
                </c:pt>
                <c:pt idx="25036">
                  <c:v>17.033999999999999</c:v>
                </c:pt>
                <c:pt idx="25037">
                  <c:v>16.914999999999999</c:v>
                </c:pt>
                <c:pt idx="25038">
                  <c:v>16.82</c:v>
                </c:pt>
                <c:pt idx="25039">
                  <c:v>16.725000000000001</c:v>
                </c:pt>
                <c:pt idx="25040">
                  <c:v>16.63</c:v>
                </c:pt>
                <c:pt idx="25041">
                  <c:v>16.533999999999999</c:v>
                </c:pt>
                <c:pt idx="25042">
                  <c:v>16.463000000000001</c:v>
                </c:pt>
                <c:pt idx="25043">
                  <c:v>16.391999999999999</c:v>
                </c:pt>
                <c:pt idx="25044">
                  <c:v>16.32</c:v>
                </c:pt>
                <c:pt idx="25045">
                  <c:v>16.271999999999998</c:v>
                </c:pt>
                <c:pt idx="25046">
                  <c:v>16.201000000000001</c:v>
                </c:pt>
                <c:pt idx="25047">
                  <c:v>16.152999999999999</c:v>
                </c:pt>
                <c:pt idx="25048">
                  <c:v>16.129000000000001</c:v>
                </c:pt>
                <c:pt idx="25049">
                  <c:v>16.082000000000001</c:v>
                </c:pt>
                <c:pt idx="25050">
                  <c:v>16.058</c:v>
                </c:pt>
                <c:pt idx="25051">
                  <c:v>16.033999999999999</c:v>
                </c:pt>
                <c:pt idx="25052">
                  <c:v>16.010000000000002</c:v>
                </c:pt>
                <c:pt idx="25053">
                  <c:v>16.010000000000002</c:v>
                </c:pt>
                <c:pt idx="25054">
                  <c:v>16.010000000000002</c:v>
                </c:pt>
                <c:pt idx="25055">
                  <c:v>16.010000000000002</c:v>
                </c:pt>
                <c:pt idx="25056">
                  <c:v>16.010000000000002</c:v>
                </c:pt>
                <c:pt idx="25057">
                  <c:v>16.033999999999999</c:v>
                </c:pt>
                <c:pt idx="25058">
                  <c:v>16.033999999999999</c:v>
                </c:pt>
                <c:pt idx="25059">
                  <c:v>16.033999999999999</c:v>
                </c:pt>
                <c:pt idx="25060">
                  <c:v>16.058</c:v>
                </c:pt>
                <c:pt idx="25061">
                  <c:v>16.058</c:v>
                </c:pt>
                <c:pt idx="25062">
                  <c:v>16.058</c:v>
                </c:pt>
                <c:pt idx="25063">
                  <c:v>16.058</c:v>
                </c:pt>
                <c:pt idx="25064">
                  <c:v>16.058</c:v>
                </c:pt>
                <c:pt idx="25065">
                  <c:v>16.082000000000001</c:v>
                </c:pt>
                <c:pt idx="25066">
                  <c:v>16.082000000000001</c:v>
                </c:pt>
                <c:pt idx="25067">
                  <c:v>16.082000000000001</c:v>
                </c:pt>
                <c:pt idx="25068">
                  <c:v>16.082000000000001</c:v>
                </c:pt>
                <c:pt idx="25069">
                  <c:v>16.058</c:v>
                </c:pt>
                <c:pt idx="25070">
                  <c:v>16.058</c:v>
                </c:pt>
                <c:pt idx="25071">
                  <c:v>16.058</c:v>
                </c:pt>
                <c:pt idx="25072">
                  <c:v>16.058</c:v>
                </c:pt>
                <c:pt idx="25073">
                  <c:v>16.033999999999999</c:v>
                </c:pt>
                <c:pt idx="25074">
                  <c:v>16.033999999999999</c:v>
                </c:pt>
                <c:pt idx="25075">
                  <c:v>16.010000000000002</c:v>
                </c:pt>
                <c:pt idx="25076">
                  <c:v>16.010000000000002</c:v>
                </c:pt>
                <c:pt idx="25077">
                  <c:v>15.986000000000001</c:v>
                </c:pt>
                <c:pt idx="25078">
                  <c:v>15.962999999999999</c:v>
                </c:pt>
                <c:pt idx="25079">
                  <c:v>15.962999999999999</c:v>
                </c:pt>
                <c:pt idx="25080">
                  <c:v>15.914999999999999</c:v>
                </c:pt>
                <c:pt idx="25081">
                  <c:v>15.891</c:v>
                </c:pt>
                <c:pt idx="25082">
                  <c:v>15.867000000000001</c:v>
                </c:pt>
                <c:pt idx="25083">
                  <c:v>15.843</c:v>
                </c:pt>
                <c:pt idx="25084">
                  <c:v>15.795999999999999</c:v>
                </c:pt>
                <c:pt idx="25085">
                  <c:v>15.747999999999999</c:v>
                </c:pt>
                <c:pt idx="25086">
                  <c:v>15.724</c:v>
                </c:pt>
                <c:pt idx="25087">
                  <c:v>15.7</c:v>
                </c:pt>
                <c:pt idx="25088">
                  <c:v>15.676</c:v>
                </c:pt>
                <c:pt idx="25089">
                  <c:v>15.651999999999999</c:v>
                </c:pt>
                <c:pt idx="25090">
                  <c:v>15.651999999999999</c:v>
                </c:pt>
                <c:pt idx="25091">
                  <c:v>15.651999999999999</c:v>
                </c:pt>
                <c:pt idx="25092">
                  <c:v>15.629</c:v>
                </c:pt>
                <c:pt idx="25093">
                  <c:v>15.629</c:v>
                </c:pt>
                <c:pt idx="25094">
                  <c:v>15.629</c:v>
                </c:pt>
                <c:pt idx="25095">
                  <c:v>15.651999999999999</c:v>
                </c:pt>
                <c:pt idx="25096">
                  <c:v>15.629</c:v>
                </c:pt>
                <c:pt idx="25097">
                  <c:v>15.651999999999999</c:v>
                </c:pt>
                <c:pt idx="25098">
                  <c:v>15.676</c:v>
                </c:pt>
                <c:pt idx="25099">
                  <c:v>15.724</c:v>
                </c:pt>
                <c:pt idx="25100">
                  <c:v>15.795999999999999</c:v>
                </c:pt>
                <c:pt idx="25101">
                  <c:v>15.867000000000001</c:v>
                </c:pt>
                <c:pt idx="25102">
                  <c:v>15.939</c:v>
                </c:pt>
                <c:pt idx="25103">
                  <c:v>16.010000000000002</c:v>
                </c:pt>
                <c:pt idx="25104">
                  <c:v>16.058</c:v>
                </c:pt>
                <c:pt idx="25105">
                  <c:v>16.082000000000001</c:v>
                </c:pt>
                <c:pt idx="25106">
                  <c:v>16.129000000000001</c:v>
                </c:pt>
                <c:pt idx="25107">
                  <c:v>16.201000000000001</c:v>
                </c:pt>
                <c:pt idx="25108">
                  <c:v>16.271999999999998</c:v>
                </c:pt>
                <c:pt idx="25109">
                  <c:v>16.32</c:v>
                </c:pt>
                <c:pt idx="25110">
                  <c:v>16.367999999999999</c:v>
                </c:pt>
                <c:pt idx="25111">
                  <c:v>16.414999999999999</c:v>
                </c:pt>
                <c:pt idx="25112">
                  <c:v>16.486999999999998</c:v>
                </c:pt>
                <c:pt idx="25113">
                  <c:v>16.558</c:v>
                </c:pt>
                <c:pt idx="25114">
                  <c:v>16.677</c:v>
                </c:pt>
                <c:pt idx="25115">
                  <c:v>16.795999999999999</c:v>
                </c:pt>
                <c:pt idx="25116">
                  <c:v>16.914999999999999</c:v>
                </c:pt>
                <c:pt idx="25117">
                  <c:v>16.986999999999998</c:v>
                </c:pt>
                <c:pt idx="25118">
                  <c:v>17.033999999999999</c:v>
                </c:pt>
                <c:pt idx="25119">
                  <c:v>17.033999999999999</c:v>
                </c:pt>
                <c:pt idx="25120">
                  <c:v>17.033999999999999</c:v>
                </c:pt>
                <c:pt idx="25121">
                  <c:v>17.033999999999999</c:v>
                </c:pt>
                <c:pt idx="25122">
                  <c:v>17.010999999999999</c:v>
                </c:pt>
                <c:pt idx="25123">
                  <c:v>17.010999999999999</c:v>
                </c:pt>
                <c:pt idx="25124">
                  <c:v>17.010999999999999</c:v>
                </c:pt>
                <c:pt idx="25125">
                  <c:v>17.010999999999999</c:v>
                </c:pt>
                <c:pt idx="25126">
                  <c:v>16.986999999999998</c:v>
                </c:pt>
                <c:pt idx="25127">
                  <c:v>16.939</c:v>
                </c:pt>
                <c:pt idx="25128">
                  <c:v>16.867999999999999</c:v>
                </c:pt>
                <c:pt idx="25129">
                  <c:v>16.82</c:v>
                </c:pt>
                <c:pt idx="25130">
                  <c:v>16.773</c:v>
                </c:pt>
                <c:pt idx="25131">
                  <c:v>16.701000000000001</c:v>
                </c:pt>
                <c:pt idx="25132">
                  <c:v>16.63</c:v>
                </c:pt>
                <c:pt idx="25133">
                  <c:v>16.558</c:v>
                </c:pt>
                <c:pt idx="25134">
                  <c:v>16.486999999999998</c:v>
                </c:pt>
                <c:pt idx="25135">
                  <c:v>16.414999999999999</c:v>
                </c:pt>
                <c:pt idx="25136">
                  <c:v>16.344000000000001</c:v>
                </c:pt>
                <c:pt idx="25137">
                  <c:v>16.271999999999998</c:v>
                </c:pt>
                <c:pt idx="25138">
                  <c:v>16.201000000000001</c:v>
                </c:pt>
                <c:pt idx="25139">
                  <c:v>16.152999999999999</c:v>
                </c:pt>
                <c:pt idx="25140">
                  <c:v>16.106000000000002</c:v>
                </c:pt>
                <c:pt idx="25141">
                  <c:v>16.058</c:v>
                </c:pt>
                <c:pt idx="25142">
                  <c:v>16.033999999999999</c:v>
                </c:pt>
                <c:pt idx="25143">
                  <c:v>15.986000000000001</c:v>
                </c:pt>
                <c:pt idx="25144">
                  <c:v>15.962999999999999</c:v>
                </c:pt>
                <c:pt idx="25145">
                  <c:v>15.939</c:v>
                </c:pt>
                <c:pt idx="25146">
                  <c:v>15.914999999999999</c:v>
                </c:pt>
                <c:pt idx="25147">
                  <c:v>15.891</c:v>
                </c:pt>
                <c:pt idx="25148">
                  <c:v>15.867000000000001</c:v>
                </c:pt>
                <c:pt idx="25149">
                  <c:v>15.843</c:v>
                </c:pt>
                <c:pt idx="25150">
                  <c:v>15.843</c:v>
                </c:pt>
                <c:pt idx="25151">
                  <c:v>15.843</c:v>
                </c:pt>
                <c:pt idx="25152">
                  <c:v>15.819000000000001</c:v>
                </c:pt>
                <c:pt idx="25153">
                  <c:v>15.843</c:v>
                </c:pt>
                <c:pt idx="25154">
                  <c:v>15.843</c:v>
                </c:pt>
                <c:pt idx="25155">
                  <c:v>15.843</c:v>
                </c:pt>
                <c:pt idx="25156">
                  <c:v>15.867000000000001</c:v>
                </c:pt>
                <c:pt idx="25157">
                  <c:v>15.867000000000001</c:v>
                </c:pt>
                <c:pt idx="25158">
                  <c:v>15.891</c:v>
                </c:pt>
                <c:pt idx="25159">
                  <c:v>15.891</c:v>
                </c:pt>
                <c:pt idx="25160">
                  <c:v>15.891</c:v>
                </c:pt>
                <c:pt idx="25161">
                  <c:v>15.891</c:v>
                </c:pt>
                <c:pt idx="25162">
                  <c:v>15.891</c:v>
                </c:pt>
                <c:pt idx="25163">
                  <c:v>15.891</c:v>
                </c:pt>
                <c:pt idx="25164">
                  <c:v>15.891</c:v>
                </c:pt>
                <c:pt idx="25165">
                  <c:v>15.891</c:v>
                </c:pt>
                <c:pt idx="25166">
                  <c:v>15.867000000000001</c:v>
                </c:pt>
                <c:pt idx="25167">
                  <c:v>15.867000000000001</c:v>
                </c:pt>
                <c:pt idx="25168">
                  <c:v>15.843</c:v>
                </c:pt>
                <c:pt idx="25169">
                  <c:v>15.819000000000001</c:v>
                </c:pt>
                <c:pt idx="25170">
                  <c:v>15.819000000000001</c:v>
                </c:pt>
                <c:pt idx="25171">
                  <c:v>15.795999999999999</c:v>
                </c:pt>
                <c:pt idx="25172">
                  <c:v>15.772</c:v>
                </c:pt>
                <c:pt idx="25173">
                  <c:v>15.747999999999999</c:v>
                </c:pt>
                <c:pt idx="25174">
                  <c:v>15.724</c:v>
                </c:pt>
                <c:pt idx="25175">
                  <c:v>15.7</c:v>
                </c:pt>
                <c:pt idx="25176">
                  <c:v>15.651999999999999</c:v>
                </c:pt>
                <c:pt idx="25177">
                  <c:v>15.629</c:v>
                </c:pt>
                <c:pt idx="25178">
                  <c:v>15.605</c:v>
                </c:pt>
                <c:pt idx="25179">
                  <c:v>15.557</c:v>
                </c:pt>
                <c:pt idx="25180">
                  <c:v>15.532999999999999</c:v>
                </c:pt>
                <c:pt idx="25181">
                  <c:v>15.484999999999999</c:v>
                </c:pt>
                <c:pt idx="25182">
                  <c:v>15.461</c:v>
                </c:pt>
                <c:pt idx="25183">
                  <c:v>15.438000000000001</c:v>
                </c:pt>
                <c:pt idx="25184">
                  <c:v>15.414</c:v>
                </c:pt>
                <c:pt idx="25185">
                  <c:v>15.39</c:v>
                </c:pt>
                <c:pt idx="25186">
                  <c:v>15.39</c:v>
                </c:pt>
                <c:pt idx="25187">
                  <c:v>15.39</c:v>
                </c:pt>
                <c:pt idx="25188">
                  <c:v>15.39</c:v>
                </c:pt>
                <c:pt idx="25189">
                  <c:v>15.39</c:v>
                </c:pt>
                <c:pt idx="25190">
                  <c:v>15.414</c:v>
                </c:pt>
                <c:pt idx="25191">
                  <c:v>15.461</c:v>
                </c:pt>
                <c:pt idx="25192">
                  <c:v>15.532999999999999</c:v>
                </c:pt>
                <c:pt idx="25193">
                  <c:v>15.605</c:v>
                </c:pt>
                <c:pt idx="25194">
                  <c:v>15.676</c:v>
                </c:pt>
                <c:pt idx="25195">
                  <c:v>15.7</c:v>
                </c:pt>
                <c:pt idx="25196">
                  <c:v>15.724</c:v>
                </c:pt>
                <c:pt idx="25197">
                  <c:v>15.747999999999999</c:v>
                </c:pt>
                <c:pt idx="25198">
                  <c:v>15.747999999999999</c:v>
                </c:pt>
                <c:pt idx="25199">
                  <c:v>15.747999999999999</c:v>
                </c:pt>
                <c:pt idx="25200">
                  <c:v>15.747999999999999</c:v>
                </c:pt>
                <c:pt idx="25201">
                  <c:v>15.724</c:v>
                </c:pt>
                <c:pt idx="25202">
                  <c:v>15.724</c:v>
                </c:pt>
                <c:pt idx="25203">
                  <c:v>15.724</c:v>
                </c:pt>
                <c:pt idx="25204">
                  <c:v>15.7</c:v>
                </c:pt>
                <c:pt idx="25205">
                  <c:v>15.676</c:v>
                </c:pt>
                <c:pt idx="25206">
                  <c:v>15.651999999999999</c:v>
                </c:pt>
                <c:pt idx="25207">
                  <c:v>15.629</c:v>
                </c:pt>
                <c:pt idx="25208">
                  <c:v>15.629</c:v>
                </c:pt>
                <c:pt idx="25209">
                  <c:v>15.605</c:v>
                </c:pt>
                <c:pt idx="25210">
                  <c:v>15.629</c:v>
                </c:pt>
                <c:pt idx="25211">
                  <c:v>15.747999999999999</c:v>
                </c:pt>
                <c:pt idx="25212">
                  <c:v>15.914999999999999</c:v>
                </c:pt>
                <c:pt idx="25213">
                  <c:v>16.082000000000001</c:v>
                </c:pt>
                <c:pt idx="25214">
                  <c:v>16.201000000000001</c:v>
                </c:pt>
                <c:pt idx="25215">
                  <c:v>16.248999999999999</c:v>
                </c:pt>
                <c:pt idx="25216">
                  <c:v>16.225000000000001</c:v>
                </c:pt>
                <c:pt idx="25217">
                  <c:v>16.201000000000001</c:v>
                </c:pt>
                <c:pt idx="25218">
                  <c:v>16.201000000000001</c:v>
                </c:pt>
                <c:pt idx="25219">
                  <c:v>16.201000000000001</c:v>
                </c:pt>
                <c:pt idx="25220">
                  <c:v>16.201000000000001</c:v>
                </c:pt>
                <c:pt idx="25221">
                  <c:v>16.177</c:v>
                </c:pt>
                <c:pt idx="25222">
                  <c:v>16.152999999999999</c:v>
                </c:pt>
                <c:pt idx="25223">
                  <c:v>16.129000000000001</c:v>
                </c:pt>
                <c:pt idx="25224">
                  <c:v>16.106000000000002</c:v>
                </c:pt>
                <c:pt idx="25225">
                  <c:v>16.058</c:v>
                </c:pt>
                <c:pt idx="25226">
                  <c:v>16.010000000000002</c:v>
                </c:pt>
                <c:pt idx="25227">
                  <c:v>15.939</c:v>
                </c:pt>
                <c:pt idx="25228">
                  <c:v>15.867000000000001</c:v>
                </c:pt>
                <c:pt idx="25229">
                  <c:v>15.795999999999999</c:v>
                </c:pt>
                <c:pt idx="25230">
                  <c:v>15.724</c:v>
                </c:pt>
                <c:pt idx="25231">
                  <c:v>15.676</c:v>
                </c:pt>
                <c:pt idx="25232">
                  <c:v>15.629</c:v>
                </c:pt>
                <c:pt idx="25233">
                  <c:v>15.581</c:v>
                </c:pt>
                <c:pt idx="25234">
                  <c:v>15.532999999999999</c:v>
                </c:pt>
                <c:pt idx="25235">
                  <c:v>15.484999999999999</c:v>
                </c:pt>
                <c:pt idx="25236">
                  <c:v>15.461</c:v>
                </c:pt>
                <c:pt idx="25237">
                  <c:v>15.438000000000001</c:v>
                </c:pt>
                <c:pt idx="25238">
                  <c:v>15.39</c:v>
                </c:pt>
                <c:pt idx="25239">
                  <c:v>15.39</c:v>
                </c:pt>
                <c:pt idx="25240">
                  <c:v>15.366</c:v>
                </c:pt>
                <c:pt idx="25241">
                  <c:v>15.342000000000001</c:v>
                </c:pt>
                <c:pt idx="25242">
                  <c:v>15.318</c:v>
                </c:pt>
                <c:pt idx="25243">
                  <c:v>15.294</c:v>
                </c:pt>
                <c:pt idx="25244">
                  <c:v>15.27</c:v>
                </c:pt>
                <c:pt idx="25245">
                  <c:v>15.27</c:v>
                </c:pt>
                <c:pt idx="25246">
                  <c:v>15.247</c:v>
                </c:pt>
                <c:pt idx="25247">
                  <c:v>15.223000000000001</c:v>
                </c:pt>
                <c:pt idx="25248">
                  <c:v>15.199</c:v>
                </c:pt>
                <c:pt idx="25249">
                  <c:v>15.199</c:v>
                </c:pt>
                <c:pt idx="25250">
                  <c:v>15.175000000000001</c:v>
                </c:pt>
                <c:pt idx="25251">
                  <c:v>15.151</c:v>
                </c:pt>
                <c:pt idx="25252">
                  <c:v>15.127000000000001</c:v>
                </c:pt>
                <c:pt idx="25253">
                  <c:v>15.103</c:v>
                </c:pt>
                <c:pt idx="25254">
                  <c:v>15.079000000000001</c:v>
                </c:pt>
                <c:pt idx="25255">
                  <c:v>15.055</c:v>
                </c:pt>
                <c:pt idx="25256">
                  <c:v>15.055</c:v>
                </c:pt>
                <c:pt idx="25257">
                  <c:v>15.031000000000001</c:v>
                </c:pt>
                <c:pt idx="25258">
                  <c:v>15.007999999999999</c:v>
                </c:pt>
                <c:pt idx="25259">
                  <c:v>15.007999999999999</c:v>
                </c:pt>
                <c:pt idx="25260">
                  <c:v>14.984</c:v>
                </c:pt>
                <c:pt idx="25261">
                  <c:v>14.96</c:v>
                </c:pt>
                <c:pt idx="25262">
                  <c:v>14.96</c:v>
                </c:pt>
                <c:pt idx="25263">
                  <c:v>14.96</c:v>
                </c:pt>
                <c:pt idx="25264">
                  <c:v>14.96</c:v>
                </c:pt>
                <c:pt idx="25265">
                  <c:v>14.984</c:v>
                </c:pt>
                <c:pt idx="25266">
                  <c:v>14.984</c:v>
                </c:pt>
                <c:pt idx="25267">
                  <c:v>14.984</c:v>
                </c:pt>
                <c:pt idx="25268">
                  <c:v>14.984</c:v>
                </c:pt>
                <c:pt idx="25269">
                  <c:v>14.984</c:v>
                </c:pt>
                <c:pt idx="25270">
                  <c:v>14.984</c:v>
                </c:pt>
                <c:pt idx="25271">
                  <c:v>14.984</c:v>
                </c:pt>
                <c:pt idx="25272">
                  <c:v>14.984</c:v>
                </c:pt>
                <c:pt idx="25273">
                  <c:v>14.984</c:v>
                </c:pt>
                <c:pt idx="25274">
                  <c:v>14.96</c:v>
                </c:pt>
                <c:pt idx="25275">
                  <c:v>14.96</c:v>
                </c:pt>
                <c:pt idx="25276">
                  <c:v>14.936</c:v>
                </c:pt>
                <c:pt idx="25277">
                  <c:v>14.936</c:v>
                </c:pt>
                <c:pt idx="25278">
                  <c:v>14.912000000000001</c:v>
                </c:pt>
                <c:pt idx="25279">
                  <c:v>14.912000000000001</c:v>
                </c:pt>
                <c:pt idx="25280">
                  <c:v>14.912000000000001</c:v>
                </c:pt>
                <c:pt idx="25281">
                  <c:v>14.888</c:v>
                </c:pt>
                <c:pt idx="25282">
                  <c:v>14.888</c:v>
                </c:pt>
                <c:pt idx="25283">
                  <c:v>14.888</c:v>
                </c:pt>
                <c:pt idx="25284">
                  <c:v>14.888</c:v>
                </c:pt>
                <c:pt idx="25285">
                  <c:v>14.912000000000001</c:v>
                </c:pt>
                <c:pt idx="25286">
                  <c:v>14.912000000000001</c:v>
                </c:pt>
                <c:pt idx="25287">
                  <c:v>14.912000000000001</c:v>
                </c:pt>
                <c:pt idx="25288">
                  <c:v>14.936</c:v>
                </c:pt>
                <c:pt idx="25289">
                  <c:v>14.96</c:v>
                </c:pt>
                <c:pt idx="25290">
                  <c:v>15.007999999999999</c:v>
                </c:pt>
                <c:pt idx="25291">
                  <c:v>15.055</c:v>
                </c:pt>
                <c:pt idx="25292">
                  <c:v>15.127000000000001</c:v>
                </c:pt>
                <c:pt idx="25293">
                  <c:v>15.223000000000001</c:v>
                </c:pt>
                <c:pt idx="25294">
                  <c:v>15.318</c:v>
                </c:pt>
                <c:pt idx="25295">
                  <c:v>15.438000000000001</c:v>
                </c:pt>
                <c:pt idx="25296">
                  <c:v>15.557</c:v>
                </c:pt>
                <c:pt idx="25297">
                  <c:v>15.676</c:v>
                </c:pt>
                <c:pt idx="25298">
                  <c:v>15.819000000000001</c:v>
                </c:pt>
                <c:pt idx="25299">
                  <c:v>15.939</c:v>
                </c:pt>
                <c:pt idx="25300">
                  <c:v>16.082000000000001</c:v>
                </c:pt>
                <c:pt idx="25301">
                  <c:v>16.201000000000001</c:v>
                </c:pt>
                <c:pt idx="25302">
                  <c:v>16.344000000000001</c:v>
                </c:pt>
                <c:pt idx="25303">
                  <c:v>16.486999999999998</c:v>
                </c:pt>
                <c:pt idx="25304">
                  <c:v>16.63</c:v>
                </c:pt>
                <c:pt idx="25305">
                  <c:v>16.725000000000001</c:v>
                </c:pt>
                <c:pt idx="25306">
                  <c:v>16.844000000000001</c:v>
                </c:pt>
                <c:pt idx="25307">
                  <c:v>16.939</c:v>
                </c:pt>
                <c:pt idx="25308">
                  <c:v>17.058</c:v>
                </c:pt>
                <c:pt idx="25309">
                  <c:v>17.152999999999999</c:v>
                </c:pt>
                <c:pt idx="25310">
                  <c:v>17.225000000000001</c:v>
                </c:pt>
                <c:pt idx="25311">
                  <c:v>17.248999999999999</c:v>
                </c:pt>
                <c:pt idx="25312">
                  <c:v>17.295999999999999</c:v>
                </c:pt>
                <c:pt idx="25313">
                  <c:v>17.344000000000001</c:v>
                </c:pt>
                <c:pt idx="25314">
                  <c:v>17.414999999999999</c:v>
                </c:pt>
                <c:pt idx="25315">
                  <c:v>17.439</c:v>
                </c:pt>
                <c:pt idx="25316">
                  <c:v>17.439</c:v>
                </c:pt>
                <c:pt idx="25317">
                  <c:v>17.390999999999998</c:v>
                </c:pt>
                <c:pt idx="25318">
                  <c:v>17.295999999999999</c:v>
                </c:pt>
                <c:pt idx="25319">
                  <c:v>17.177</c:v>
                </c:pt>
                <c:pt idx="25320">
                  <c:v>17.082000000000001</c:v>
                </c:pt>
                <c:pt idx="25321">
                  <c:v>16.986999999999998</c:v>
                </c:pt>
                <c:pt idx="25322">
                  <c:v>16.844000000000001</c:v>
                </c:pt>
                <c:pt idx="25323">
                  <c:v>16.725000000000001</c:v>
                </c:pt>
                <c:pt idx="25324">
                  <c:v>16.582000000000001</c:v>
                </c:pt>
                <c:pt idx="25325">
                  <c:v>16.439</c:v>
                </c:pt>
                <c:pt idx="25326">
                  <c:v>16.295999999999999</c:v>
                </c:pt>
                <c:pt idx="25327">
                  <c:v>16.152999999999999</c:v>
                </c:pt>
                <c:pt idx="25328">
                  <c:v>16.010000000000002</c:v>
                </c:pt>
                <c:pt idx="25329">
                  <c:v>15.914999999999999</c:v>
                </c:pt>
                <c:pt idx="25330">
                  <c:v>15.819000000000001</c:v>
                </c:pt>
                <c:pt idx="25331">
                  <c:v>15.772</c:v>
                </c:pt>
                <c:pt idx="25332">
                  <c:v>15.747999999999999</c:v>
                </c:pt>
                <c:pt idx="25333">
                  <c:v>15.747999999999999</c:v>
                </c:pt>
                <c:pt idx="25334">
                  <c:v>15.747999999999999</c:v>
                </c:pt>
                <c:pt idx="25335">
                  <c:v>15.772</c:v>
                </c:pt>
                <c:pt idx="25336">
                  <c:v>15.772</c:v>
                </c:pt>
                <c:pt idx="25337">
                  <c:v>15.795999999999999</c:v>
                </c:pt>
                <c:pt idx="25338">
                  <c:v>15.819000000000001</c:v>
                </c:pt>
                <c:pt idx="25339">
                  <c:v>15.819000000000001</c:v>
                </c:pt>
                <c:pt idx="25340">
                  <c:v>15.867000000000001</c:v>
                </c:pt>
                <c:pt idx="25341">
                  <c:v>15.939</c:v>
                </c:pt>
                <c:pt idx="25342">
                  <c:v>15.939</c:v>
                </c:pt>
                <c:pt idx="25343">
                  <c:v>15.891</c:v>
                </c:pt>
                <c:pt idx="25344">
                  <c:v>15.795999999999999</c:v>
                </c:pt>
                <c:pt idx="25345">
                  <c:v>15.676</c:v>
                </c:pt>
                <c:pt idx="25346">
                  <c:v>15.532999999999999</c:v>
                </c:pt>
                <c:pt idx="25347">
                  <c:v>15.39</c:v>
                </c:pt>
                <c:pt idx="25348">
                  <c:v>15.223000000000001</c:v>
                </c:pt>
                <c:pt idx="25349">
                  <c:v>15.031000000000001</c:v>
                </c:pt>
                <c:pt idx="25350">
                  <c:v>14.864000000000001</c:v>
                </c:pt>
                <c:pt idx="25351">
                  <c:v>14.768000000000001</c:v>
                </c:pt>
                <c:pt idx="25352">
                  <c:v>14.768000000000001</c:v>
                </c:pt>
                <c:pt idx="25353">
                  <c:v>14.816000000000001</c:v>
                </c:pt>
                <c:pt idx="25354">
                  <c:v>14.888</c:v>
                </c:pt>
                <c:pt idx="25355">
                  <c:v>15.007999999999999</c:v>
                </c:pt>
                <c:pt idx="25356">
                  <c:v>15.127000000000001</c:v>
                </c:pt>
                <c:pt idx="25357">
                  <c:v>15.247</c:v>
                </c:pt>
                <c:pt idx="25358">
                  <c:v>15.366</c:v>
                </c:pt>
                <c:pt idx="25359">
                  <c:v>15.461</c:v>
                </c:pt>
                <c:pt idx="25360">
                  <c:v>15.557</c:v>
                </c:pt>
                <c:pt idx="25361">
                  <c:v>15.651999999999999</c:v>
                </c:pt>
                <c:pt idx="25362">
                  <c:v>15.747999999999999</c:v>
                </c:pt>
                <c:pt idx="25363">
                  <c:v>15.819000000000001</c:v>
                </c:pt>
                <c:pt idx="25364">
                  <c:v>15.867000000000001</c:v>
                </c:pt>
                <c:pt idx="25365">
                  <c:v>15.914999999999999</c:v>
                </c:pt>
                <c:pt idx="25366">
                  <c:v>15.962999999999999</c:v>
                </c:pt>
                <c:pt idx="25367">
                  <c:v>15.986000000000001</c:v>
                </c:pt>
                <c:pt idx="25368">
                  <c:v>16.010000000000002</c:v>
                </c:pt>
                <c:pt idx="25369">
                  <c:v>16.033999999999999</c:v>
                </c:pt>
                <c:pt idx="25370">
                  <c:v>16.033999999999999</c:v>
                </c:pt>
                <c:pt idx="25371">
                  <c:v>16.058</c:v>
                </c:pt>
                <c:pt idx="25372">
                  <c:v>16.058</c:v>
                </c:pt>
                <c:pt idx="25373">
                  <c:v>16.058</c:v>
                </c:pt>
                <c:pt idx="25374">
                  <c:v>16.058</c:v>
                </c:pt>
                <c:pt idx="25375">
                  <c:v>16.058</c:v>
                </c:pt>
                <c:pt idx="25376">
                  <c:v>16.058</c:v>
                </c:pt>
                <c:pt idx="25377">
                  <c:v>16.082000000000001</c:v>
                </c:pt>
                <c:pt idx="25378">
                  <c:v>16.129000000000001</c:v>
                </c:pt>
                <c:pt idx="25379">
                  <c:v>16.177</c:v>
                </c:pt>
                <c:pt idx="25380">
                  <c:v>16.248999999999999</c:v>
                </c:pt>
                <c:pt idx="25381">
                  <c:v>16.32</c:v>
                </c:pt>
                <c:pt idx="25382">
                  <c:v>16.391999999999999</c:v>
                </c:pt>
                <c:pt idx="25383">
                  <c:v>16.558</c:v>
                </c:pt>
                <c:pt idx="25384">
                  <c:v>16.725000000000001</c:v>
                </c:pt>
                <c:pt idx="25385">
                  <c:v>16.844000000000001</c:v>
                </c:pt>
                <c:pt idx="25386">
                  <c:v>16.914999999999999</c:v>
                </c:pt>
                <c:pt idx="25387">
                  <c:v>16.963000000000001</c:v>
                </c:pt>
                <c:pt idx="25388">
                  <c:v>17.010999999999999</c:v>
                </c:pt>
                <c:pt idx="25389">
                  <c:v>17.058</c:v>
                </c:pt>
                <c:pt idx="25390">
                  <c:v>17.106000000000002</c:v>
                </c:pt>
                <c:pt idx="25391">
                  <c:v>17.13</c:v>
                </c:pt>
                <c:pt idx="25392">
                  <c:v>17.152999999999999</c:v>
                </c:pt>
                <c:pt idx="25393">
                  <c:v>17.177</c:v>
                </c:pt>
                <c:pt idx="25394">
                  <c:v>17.177</c:v>
                </c:pt>
                <c:pt idx="25395">
                  <c:v>17.177</c:v>
                </c:pt>
                <c:pt idx="25396">
                  <c:v>17.201000000000001</c:v>
                </c:pt>
                <c:pt idx="25397">
                  <c:v>17.177</c:v>
                </c:pt>
                <c:pt idx="25398">
                  <c:v>17.152999999999999</c:v>
                </c:pt>
                <c:pt idx="25399">
                  <c:v>17.152999999999999</c:v>
                </c:pt>
                <c:pt idx="25400">
                  <c:v>17.13</c:v>
                </c:pt>
                <c:pt idx="25401">
                  <c:v>17.106000000000002</c:v>
                </c:pt>
                <c:pt idx="25402">
                  <c:v>17.106000000000002</c:v>
                </c:pt>
                <c:pt idx="25403">
                  <c:v>17.13</c:v>
                </c:pt>
                <c:pt idx="25404">
                  <c:v>17.152999999999999</c:v>
                </c:pt>
                <c:pt idx="25405">
                  <c:v>17.177</c:v>
                </c:pt>
                <c:pt idx="25406">
                  <c:v>17.225000000000001</c:v>
                </c:pt>
                <c:pt idx="25407">
                  <c:v>17.295999999999999</c:v>
                </c:pt>
                <c:pt idx="25408">
                  <c:v>17.367999999999999</c:v>
                </c:pt>
                <c:pt idx="25409">
                  <c:v>17.463000000000001</c:v>
                </c:pt>
                <c:pt idx="25410">
                  <c:v>17.533999999999999</c:v>
                </c:pt>
                <c:pt idx="25411">
                  <c:v>17.582000000000001</c:v>
                </c:pt>
                <c:pt idx="25412">
                  <c:v>17.605</c:v>
                </c:pt>
                <c:pt idx="25413">
                  <c:v>17.652999999999999</c:v>
                </c:pt>
                <c:pt idx="25414">
                  <c:v>17.677</c:v>
                </c:pt>
                <c:pt idx="25415">
                  <c:v>17.701000000000001</c:v>
                </c:pt>
                <c:pt idx="25416">
                  <c:v>17.724</c:v>
                </c:pt>
                <c:pt idx="25417">
                  <c:v>17.724</c:v>
                </c:pt>
                <c:pt idx="25418">
                  <c:v>17.701000000000001</c:v>
                </c:pt>
                <c:pt idx="25419">
                  <c:v>17.652999999999999</c:v>
                </c:pt>
                <c:pt idx="25420">
                  <c:v>17.582000000000001</c:v>
                </c:pt>
                <c:pt idx="25421">
                  <c:v>17.533999999999999</c:v>
                </c:pt>
                <c:pt idx="25422">
                  <c:v>17.486000000000001</c:v>
                </c:pt>
                <c:pt idx="25423">
                  <c:v>17.414999999999999</c:v>
                </c:pt>
                <c:pt idx="25424">
                  <c:v>17.367999999999999</c:v>
                </c:pt>
                <c:pt idx="25425">
                  <c:v>17.295999999999999</c:v>
                </c:pt>
                <c:pt idx="25426">
                  <c:v>17.225000000000001</c:v>
                </c:pt>
                <c:pt idx="25427">
                  <c:v>17.152999999999999</c:v>
                </c:pt>
                <c:pt idx="25428">
                  <c:v>17.082000000000001</c:v>
                </c:pt>
                <c:pt idx="25429">
                  <c:v>17.010999999999999</c:v>
                </c:pt>
                <c:pt idx="25430">
                  <c:v>16.963000000000001</c:v>
                </c:pt>
                <c:pt idx="25431">
                  <c:v>16.939</c:v>
                </c:pt>
                <c:pt idx="25432">
                  <c:v>16.891999999999999</c:v>
                </c:pt>
                <c:pt idx="25433">
                  <c:v>16.891999999999999</c:v>
                </c:pt>
                <c:pt idx="25434">
                  <c:v>16.867999999999999</c:v>
                </c:pt>
                <c:pt idx="25435">
                  <c:v>16.867999999999999</c:v>
                </c:pt>
                <c:pt idx="25436">
                  <c:v>16.867999999999999</c:v>
                </c:pt>
                <c:pt idx="25437">
                  <c:v>16.844000000000001</c:v>
                </c:pt>
                <c:pt idx="25438">
                  <c:v>16.844000000000001</c:v>
                </c:pt>
                <c:pt idx="25439">
                  <c:v>16.844000000000001</c:v>
                </c:pt>
                <c:pt idx="25440">
                  <c:v>16.82</c:v>
                </c:pt>
                <c:pt idx="25441">
                  <c:v>16.82</c:v>
                </c:pt>
                <c:pt idx="25442">
                  <c:v>16.795999999999999</c:v>
                </c:pt>
                <c:pt idx="25443">
                  <c:v>16.773</c:v>
                </c:pt>
                <c:pt idx="25444">
                  <c:v>16.773</c:v>
                </c:pt>
                <c:pt idx="25445">
                  <c:v>16.748999999999999</c:v>
                </c:pt>
                <c:pt idx="25446">
                  <c:v>16.725000000000001</c:v>
                </c:pt>
                <c:pt idx="25447">
                  <c:v>16.701000000000001</c:v>
                </c:pt>
                <c:pt idx="25448">
                  <c:v>16.701000000000001</c:v>
                </c:pt>
                <c:pt idx="25449">
                  <c:v>16.701000000000001</c:v>
                </c:pt>
                <c:pt idx="25450">
                  <c:v>16.701000000000001</c:v>
                </c:pt>
                <c:pt idx="25451">
                  <c:v>16.701000000000001</c:v>
                </c:pt>
                <c:pt idx="25452">
                  <c:v>16.701000000000001</c:v>
                </c:pt>
                <c:pt idx="25453">
                  <c:v>16.701000000000001</c:v>
                </c:pt>
                <c:pt idx="25454">
                  <c:v>16.701000000000001</c:v>
                </c:pt>
                <c:pt idx="25455">
                  <c:v>16.701000000000001</c:v>
                </c:pt>
                <c:pt idx="25456">
                  <c:v>16.701000000000001</c:v>
                </c:pt>
                <c:pt idx="25457">
                  <c:v>16.701000000000001</c:v>
                </c:pt>
                <c:pt idx="25458">
                  <c:v>16.701000000000001</c:v>
                </c:pt>
                <c:pt idx="25459">
                  <c:v>16.677</c:v>
                </c:pt>
                <c:pt idx="25460">
                  <c:v>16.677</c:v>
                </c:pt>
                <c:pt idx="25461">
                  <c:v>16.677</c:v>
                </c:pt>
                <c:pt idx="25462">
                  <c:v>16.654</c:v>
                </c:pt>
                <c:pt idx="25463">
                  <c:v>16.654</c:v>
                </c:pt>
                <c:pt idx="25464">
                  <c:v>16.63</c:v>
                </c:pt>
                <c:pt idx="25465">
                  <c:v>16.63</c:v>
                </c:pt>
                <c:pt idx="25466">
                  <c:v>16.606000000000002</c:v>
                </c:pt>
                <c:pt idx="25467">
                  <c:v>16.606000000000002</c:v>
                </c:pt>
                <c:pt idx="25468">
                  <c:v>16.606000000000002</c:v>
                </c:pt>
                <c:pt idx="25469">
                  <c:v>16.606000000000002</c:v>
                </c:pt>
                <c:pt idx="25470">
                  <c:v>16.582000000000001</c:v>
                </c:pt>
                <c:pt idx="25471">
                  <c:v>16.582000000000001</c:v>
                </c:pt>
                <c:pt idx="25472">
                  <c:v>16.582000000000001</c:v>
                </c:pt>
                <c:pt idx="25473">
                  <c:v>16.582000000000001</c:v>
                </c:pt>
                <c:pt idx="25474">
                  <c:v>16.582000000000001</c:v>
                </c:pt>
                <c:pt idx="25475">
                  <c:v>16.582000000000001</c:v>
                </c:pt>
                <c:pt idx="25476">
                  <c:v>16.606000000000002</c:v>
                </c:pt>
                <c:pt idx="25477">
                  <c:v>16.606000000000002</c:v>
                </c:pt>
                <c:pt idx="25478">
                  <c:v>16.63</c:v>
                </c:pt>
                <c:pt idx="25479">
                  <c:v>16.63</c:v>
                </c:pt>
                <c:pt idx="25480">
                  <c:v>16.654</c:v>
                </c:pt>
                <c:pt idx="25481">
                  <c:v>16.677</c:v>
                </c:pt>
                <c:pt idx="25482">
                  <c:v>16.725000000000001</c:v>
                </c:pt>
                <c:pt idx="25483">
                  <c:v>16.773</c:v>
                </c:pt>
                <c:pt idx="25484">
                  <c:v>16.82</c:v>
                </c:pt>
                <c:pt idx="25485">
                  <c:v>16.891999999999999</c:v>
                </c:pt>
                <c:pt idx="25486">
                  <c:v>16.986999999999998</c:v>
                </c:pt>
                <c:pt idx="25487">
                  <c:v>17.082000000000001</c:v>
                </c:pt>
                <c:pt idx="25488">
                  <c:v>17.177</c:v>
                </c:pt>
                <c:pt idx="25489">
                  <c:v>17.271999999999998</c:v>
                </c:pt>
                <c:pt idx="25490">
                  <c:v>17.295999999999999</c:v>
                </c:pt>
                <c:pt idx="25491">
                  <c:v>17.367999999999999</c:v>
                </c:pt>
                <c:pt idx="25492">
                  <c:v>17.439</c:v>
                </c:pt>
                <c:pt idx="25493">
                  <c:v>17.582000000000001</c:v>
                </c:pt>
                <c:pt idx="25494">
                  <c:v>17.652999999999999</c:v>
                </c:pt>
                <c:pt idx="25495">
                  <c:v>17.748000000000001</c:v>
                </c:pt>
                <c:pt idx="25496">
                  <c:v>17.843</c:v>
                </c:pt>
                <c:pt idx="25497">
                  <c:v>17.937999999999999</c:v>
                </c:pt>
                <c:pt idx="25498">
                  <c:v>18.010000000000002</c:v>
                </c:pt>
                <c:pt idx="25499">
                  <c:v>18.056999999999999</c:v>
                </c:pt>
                <c:pt idx="25500">
                  <c:v>18.175999999999998</c:v>
                </c:pt>
                <c:pt idx="25501">
                  <c:v>18.224</c:v>
                </c:pt>
                <c:pt idx="25502">
                  <c:v>18.295000000000002</c:v>
                </c:pt>
                <c:pt idx="25503">
                  <c:v>18.318999999999999</c:v>
                </c:pt>
                <c:pt idx="25504">
                  <c:v>18.343</c:v>
                </c:pt>
                <c:pt idx="25505">
                  <c:v>18.366</c:v>
                </c:pt>
                <c:pt idx="25506">
                  <c:v>18.39</c:v>
                </c:pt>
                <c:pt idx="25507">
                  <c:v>18.39</c:v>
                </c:pt>
                <c:pt idx="25508">
                  <c:v>18.39</c:v>
                </c:pt>
                <c:pt idx="25509">
                  <c:v>18.366</c:v>
                </c:pt>
                <c:pt idx="25510">
                  <c:v>18.318999999999999</c:v>
                </c:pt>
                <c:pt idx="25511">
                  <c:v>18.271000000000001</c:v>
                </c:pt>
                <c:pt idx="25512">
                  <c:v>18.224</c:v>
                </c:pt>
                <c:pt idx="25513">
                  <c:v>18.152000000000001</c:v>
                </c:pt>
                <c:pt idx="25514">
                  <c:v>18.105</c:v>
                </c:pt>
                <c:pt idx="25515">
                  <c:v>18.056999999999999</c:v>
                </c:pt>
                <c:pt idx="25516">
                  <c:v>17.986000000000001</c:v>
                </c:pt>
                <c:pt idx="25517">
                  <c:v>17.914999999999999</c:v>
                </c:pt>
                <c:pt idx="25518">
                  <c:v>17.818999999999999</c:v>
                </c:pt>
                <c:pt idx="25519">
                  <c:v>17.748000000000001</c:v>
                </c:pt>
                <c:pt idx="25520">
                  <c:v>17.677</c:v>
                </c:pt>
                <c:pt idx="25521">
                  <c:v>17.605</c:v>
                </c:pt>
                <c:pt idx="25522">
                  <c:v>17.533999999999999</c:v>
                </c:pt>
                <c:pt idx="25523">
                  <c:v>17.486000000000001</c:v>
                </c:pt>
                <c:pt idx="25524">
                  <c:v>17.510000000000002</c:v>
                </c:pt>
                <c:pt idx="25525">
                  <c:v>17.486000000000001</c:v>
                </c:pt>
                <c:pt idx="25526">
                  <c:v>17.414999999999999</c:v>
                </c:pt>
                <c:pt idx="25527">
                  <c:v>17.32</c:v>
                </c:pt>
                <c:pt idx="25528">
                  <c:v>17.201000000000001</c:v>
                </c:pt>
                <c:pt idx="25529">
                  <c:v>17.106000000000002</c:v>
                </c:pt>
                <c:pt idx="25530">
                  <c:v>17.010999999999999</c:v>
                </c:pt>
                <c:pt idx="25531">
                  <c:v>16.939</c:v>
                </c:pt>
                <c:pt idx="25532">
                  <c:v>16.867999999999999</c:v>
                </c:pt>
                <c:pt idx="25533">
                  <c:v>16.773</c:v>
                </c:pt>
                <c:pt idx="25534">
                  <c:v>16.701000000000001</c:v>
                </c:pt>
                <c:pt idx="25535">
                  <c:v>16.63</c:v>
                </c:pt>
                <c:pt idx="25536">
                  <c:v>16.558</c:v>
                </c:pt>
                <c:pt idx="25537">
                  <c:v>16.486999999999998</c:v>
                </c:pt>
                <c:pt idx="25538">
                  <c:v>16.439</c:v>
                </c:pt>
                <c:pt idx="25539">
                  <c:v>16.367999999999999</c:v>
                </c:pt>
                <c:pt idx="25540">
                  <c:v>16.32</c:v>
                </c:pt>
                <c:pt idx="25541">
                  <c:v>16.271999999999998</c:v>
                </c:pt>
                <c:pt idx="25542">
                  <c:v>16.225000000000001</c:v>
                </c:pt>
                <c:pt idx="25543">
                  <c:v>16.177</c:v>
                </c:pt>
                <c:pt idx="25544">
                  <c:v>16.129000000000001</c:v>
                </c:pt>
                <c:pt idx="25545">
                  <c:v>16.082000000000001</c:v>
                </c:pt>
                <c:pt idx="25546">
                  <c:v>16.058</c:v>
                </c:pt>
                <c:pt idx="25547">
                  <c:v>16.010000000000002</c:v>
                </c:pt>
                <c:pt idx="25548">
                  <c:v>15.986000000000001</c:v>
                </c:pt>
                <c:pt idx="25549">
                  <c:v>15.962999999999999</c:v>
                </c:pt>
                <c:pt idx="25550">
                  <c:v>15.939</c:v>
                </c:pt>
                <c:pt idx="25551">
                  <c:v>15.914999999999999</c:v>
                </c:pt>
                <c:pt idx="25552">
                  <c:v>15.867000000000001</c:v>
                </c:pt>
                <c:pt idx="25553">
                  <c:v>15.867000000000001</c:v>
                </c:pt>
                <c:pt idx="25554">
                  <c:v>15.843</c:v>
                </c:pt>
                <c:pt idx="25555">
                  <c:v>15.819000000000001</c:v>
                </c:pt>
                <c:pt idx="25556">
                  <c:v>15.795999999999999</c:v>
                </c:pt>
                <c:pt idx="25557">
                  <c:v>15.772</c:v>
                </c:pt>
                <c:pt idx="25558">
                  <c:v>15.772</c:v>
                </c:pt>
                <c:pt idx="25559">
                  <c:v>15.747999999999999</c:v>
                </c:pt>
                <c:pt idx="25560">
                  <c:v>15.747999999999999</c:v>
                </c:pt>
                <c:pt idx="25561">
                  <c:v>15.747999999999999</c:v>
                </c:pt>
                <c:pt idx="25562">
                  <c:v>15.724</c:v>
                </c:pt>
                <c:pt idx="25563">
                  <c:v>15.724</c:v>
                </c:pt>
                <c:pt idx="25564">
                  <c:v>15.724</c:v>
                </c:pt>
                <c:pt idx="25565">
                  <c:v>15.747999999999999</c:v>
                </c:pt>
                <c:pt idx="25566">
                  <c:v>15.747999999999999</c:v>
                </c:pt>
                <c:pt idx="25567">
                  <c:v>15.747999999999999</c:v>
                </c:pt>
                <c:pt idx="25568">
                  <c:v>15.747999999999999</c:v>
                </c:pt>
                <c:pt idx="25569">
                  <c:v>15.772</c:v>
                </c:pt>
                <c:pt idx="25570">
                  <c:v>15.795999999999999</c:v>
                </c:pt>
                <c:pt idx="25571">
                  <c:v>15.819000000000001</c:v>
                </c:pt>
                <c:pt idx="25572">
                  <c:v>15.843</c:v>
                </c:pt>
                <c:pt idx="25573">
                  <c:v>15.867000000000001</c:v>
                </c:pt>
                <c:pt idx="25574">
                  <c:v>15.914999999999999</c:v>
                </c:pt>
                <c:pt idx="25575">
                  <c:v>15.986000000000001</c:v>
                </c:pt>
                <c:pt idx="25576">
                  <c:v>16.033999999999999</c:v>
                </c:pt>
                <c:pt idx="25577">
                  <c:v>16.106000000000002</c:v>
                </c:pt>
                <c:pt idx="25578">
                  <c:v>16.152999999999999</c:v>
                </c:pt>
                <c:pt idx="25579">
                  <c:v>16.225000000000001</c:v>
                </c:pt>
                <c:pt idx="25580">
                  <c:v>16.271999999999998</c:v>
                </c:pt>
                <c:pt idx="25581">
                  <c:v>16.344000000000001</c:v>
                </c:pt>
                <c:pt idx="25582">
                  <c:v>16.414999999999999</c:v>
                </c:pt>
                <c:pt idx="25583">
                  <c:v>16.510999999999999</c:v>
                </c:pt>
                <c:pt idx="25584">
                  <c:v>16.606000000000002</c:v>
                </c:pt>
                <c:pt idx="25585">
                  <c:v>16.725000000000001</c:v>
                </c:pt>
                <c:pt idx="25586">
                  <c:v>16.844000000000001</c:v>
                </c:pt>
                <c:pt idx="25587">
                  <c:v>16.986999999999998</c:v>
                </c:pt>
                <c:pt idx="25588">
                  <c:v>17.13</c:v>
                </c:pt>
                <c:pt idx="25589">
                  <c:v>17.248999999999999</c:v>
                </c:pt>
                <c:pt idx="25590">
                  <c:v>17.367999999999999</c:v>
                </c:pt>
                <c:pt idx="25591">
                  <c:v>17.486000000000001</c:v>
                </c:pt>
                <c:pt idx="25592">
                  <c:v>17.582000000000001</c:v>
                </c:pt>
                <c:pt idx="25593">
                  <c:v>17.748000000000001</c:v>
                </c:pt>
                <c:pt idx="25594">
                  <c:v>17.818999999999999</c:v>
                </c:pt>
                <c:pt idx="25595">
                  <c:v>17.914999999999999</c:v>
                </c:pt>
                <c:pt idx="25596">
                  <c:v>17.962</c:v>
                </c:pt>
                <c:pt idx="25597">
                  <c:v>18.033000000000001</c:v>
                </c:pt>
                <c:pt idx="25598">
                  <c:v>18.081</c:v>
                </c:pt>
                <c:pt idx="25599">
                  <c:v>18.081</c:v>
                </c:pt>
                <c:pt idx="25600">
                  <c:v>18.056999999999999</c:v>
                </c:pt>
                <c:pt idx="25601">
                  <c:v>18.033000000000001</c:v>
                </c:pt>
                <c:pt idx="25602">
                  <c:v>17.986000000000001</c:v>
                </c:pt>
                <c:pt idx="25603">
                  <c:v>17.937999999999999</c:v>
                </c:pt>
                <c:pt idx="25604">
                  <c:v>17.890999999999998</c:v>
                </c:pt>
                <c:pt idx="25605">
                  <c:v>17.843</c:v>
                </c:pt>
                <c:pt idx="25606">
                  <c:v>17.771999999999998</c:v>
                </c:pt>
                <c:pt idx="25607">
                  <c:v>17.724</c:v>
                </c:pt>
                <c:pt idx="25608">
                  <c:v>17.701000000000001</c:v>
                </c:pt>
                <c:pt idx="25609">
                  <c:v>17.652999999999999</c:v>
                </c:pt>
                <c:pt idx="25610">
                  <c:v>17.605</c:v>
                </c:pt>
                <c:pt idx="25611">
                  <c:v>17.558</c:v>
                </c:pt>
                <c:pt idx="25612">
                  <c:v>17.510000000000002</c:v>
                </c:pt>
                <c:pt idx="25613">
                  <c:v>17.439</c:v>
                </c:pt>
                <c:pt idx="25614">
                  <c:v>17.390999999999998</c:v>
                </c:pt>
                <c:pt idx="25615">
                  <c:v>17.344000000000001</c:v>
                </c:pt>
                <c:pt idx="25616">
                  <c:v>17.271999999999998</c:v>
                </c:pt>
                <c:pt idx="25617">
                  <c:v>17.225000000000001</c:v>
                </c:pt>
                <c:pt idx="25618">
                  <c:v>17.201000000000001</c:v>
                </c:pt>
                <c:pt idx="25619">
                  <c:v>17.152999999999999</c:v>
                </c:pt>
                <c:pt idx="25620">
                  <c:v>17.106000000000002</c:v>
                </c:pt>
                <c:pt idx="25621">
                  <c:v>17.082000000000001</c:v>
                </c:pt>
                <c:pt idx="25622">
                  <c:v>17.058</c:v>
                </c:pt>
                <c:pt idx="25623">
                  <c:v>17.058</c:v>
                </c:pt>
                <c:pt idx="25624">
                  <c:v>17.033999999999999</c:v>
                </c:pt>
                <c:pt idx="25625">
                  <c:v>17.033999999999999</c:v>
                </c:pt>
                <c:pt idx="25626">
                  <c:v>17.033999999999999</c:v>
                </c:pt>
                <c:pt idx="25627">
                  <c:v>17.058</c:v>
                </c:pt>
                <c:pt idx="25628">
                  <c:v>17.058</c:v>
                </c:pt>
                <c:pt idx="25629">
                  <c:v>17.058</c:v>
                </c:pt>
                <c:pt idx="25630">
                  <c:v>17.082000000000001</c:v>
                </c:pt>
                <c:pt idx="25631">
                  <c:v>17.082000000000001</c:v>
                </c:pt>
                <c:pt idx="25632">
                  <c:v>17.106000000000002</c:v>
                </c:pt>
                <c:pt idx="25633">
                  <c:v>17.106000000000002</c:v>
                </c:pt>
                <c:pt idx="25634">
                  <c:v>17.106000000000002</c:v>
                </c:pt>
                <c:pt idx="25635">
                  <c:v>17.106000000000002</c:v>
                </c:pt>
                <c:pt idx="25636">
                  <c:v>17.106000000000002</c:v>
                </c:pt>
                <c:pt idx="25637">
                  <c:v>17.082000000000001</c:v>
                </c:pt>
                <c:pt idx="25638">
                  <c:v>17.082000000000001</c:v>
                </c:pt>
                <c:pt idx="25639">
                  <c:v>17.058</c:v>
                </c:pt>
                <c:pt idx="25640">
                  <c:v>17.058</c:v>
                </c:pt>
                <c:pt idx="25641">
                  <c:v>17.033999999999999</c:v>
                </c:pt>
                <c:pt idx="25642">
                  <c:v>17.033999999999999</c:v>
                </c:pt>
                <c:pt idx="25643">
                  <c:v>17.033999999999999</c:v>
                </c:pt>
                <c:pt idx="25644">
                  <c:v>17.010999999999999</c:v>
                </c:pt>
                <c:pt idx="25645">
                  <c:v>17.010999999999999</c:v>
                </c:pt>
                <c:pt idx="25646">
                  <c:v>16.986999999999998</c:v>
                </c:pt>
                <c:pt idx="25647">
                  <c:v>16.963000000000001</c:v>
                </c:pt>
                <c:pt idx="25648">
                  <c:v>16.939</c:v>
                </c:pt>
                <c:pt idx="25649">
                  <c:v>16.914999999999999</c:v>
                </c:pt>
                <c:pt idx="25650">
                  <c:v>16.891999999999999</c:v>
                </c:pt>
                <c:pt idx="25651">
                  <c:v>16.867999999999999</c:v>
                </c:pt>
                <c:pt idx="25652">
                  <c:v>16.82</c:v>
                </c:pt>
                <c:pt idx="25653">
                  <c:v>16.773</c:v>
                </c:pt>
                <c:pt idx="25654">
                  <c:v>16.725000000000001</c:v>
                </c:pt>
                <c:pt idx="25655">
                  <c:v>16.677</c:v>
                </c:pt>
                <c:pt idx="25656">
                  <c:v>16.63</c:v>
                </c:pt>
                <c:pt idx="25657">
                  <c:v>16.558</c:v>
                </c:pt>
                <c:pt idx="25658">
                  <c:v>16.486999999999998</c:v>
                </c:pt>
                <c:pt idx="25659">
                  <c:v>16.391999999999999</c:v>
                </c:pt>
                <c:pt idx="25660">
                  <c:v>16.344000000000001</c:v>
                </c:pt>
                <c:pt idx="25661">
                  <c:v>16.248999999999999</c:v>
                </c:pt>
                <c:pt idx="25662">
                  <c:v>16.201000000000001</c:v>
                </c:pt>
                <c:pt idx="25663">
                  <c:v>16.129000000000001</c:v>
                </c:pt>
                <c:pt idx="25664">
                  <c:v>16.058</c:v>
                </c:pt>
                <c:pt idx="25665">
                  <c:v>15.986000000000001</c:v>
                </c:pt>
                <c:pt idx="25666">
                  <c:v>15.914999999999999</c:v>
                </c:pt>
                <c:pt idx="25667">
                  <c:v>15.867000000000001</c:v>
                </c:pt>
                <c:pt idx="25668">
                  <c:v>15.819000000000001</c:v>
                </c:pt>
                <c:pt idx="25669">
                  <c:v>15.747999999999999</c:v>
                </c:pt>
                <c:pt idx="25670">
                  <c:v>15.7</c:v>
                </c:pt>
                <c:pt idx="25671">
                  <c:v>15.629</c:v>
                </c:pt>
                <c:pt idx="25672">
                  <c:v>15.605</c:v>
                </c:pt>
                <c:pt idx="25673">
                  <c:v>15.557</c:v>
                </c:pt>
                <c:pt idx="25674">
                  <c:v>15.509</c:v>
                </c:pt>
                <c:pt idx="25675">
                  <c:v>15.461</c:v>
                </c:pt>
                <c:pt idx="25676">
                  <c:v>15.461</c:v>
                </c:pt>
                <c:pt idx="25677">
                  <c:v>15.461</c:v>
                </c:pt>
                <c:pt idx="25678">
                  <c:v>15.509</c:v>
                </c:pt>
                <c:pt idx="25679">
                  <c:v>15.532999999999999</c:v>
                </c:pt>
                <c:pt idx="25680">
                  <c:v>15.532999999999999</c:v>
                </c:pt>
                <c:pt idx="25681">
                  <c:v>15.605</c:v>
                </c:pt>
                <c:pt idx="25682">
                  <c:v>15.676</c:v>
                </c:pt>
                <c:pt idx="25683">
                  <c:v>15.724</c:v>
                </c:pt>
                <c:pt idx="25684">
                  <c:v>15.819000000000001</c:v>
                </c:pt>
                <c:pt idx="25685">
                  <c:v>15.891</c:v>
                </c:pt>
                <c:pt idx="25686">
                  <c:v>16.010000000000002</c:v>
                </c:pt>
                <c:pt idx="25687">
                  <c:v>16.010000000000002</c:v>
                </c:pt>
                <c:pt idx="25688">
                  <c:v>16.033999999999999</c:v>
                </c:pt>
                <c:pt idx="25689">
                  <c:v>16.033999999999999</c:v>
                </c:pt>
                <c:pt idx="25690">
                  <c:v>16.033999999999999</c:v>
                </c:pt>
                <c:pt idx="25691">
                  <c:v>16.058</c:v>
                </c:pt>
                <c:pt idx="25692">
                  <c:v>16.033999999999999</c:v>
                </c:pt>
                <c:pt idx="25693">
                  <c:v>16.033999999999999</c:v>
                </c:pt>
                <c:pt idx="25694">
                  <c:v>16.033999999999999</c:v>
                </c:pt>
                <c:pt idx="25695">
                  <c:v>15.986000000000001</c:v>
                </c:pt>
                <c:pt idx="25696">
                  <c:v>15.914999999999999</c:v>
                </c:pt>
                <c:pt idx="25697">
                  <c:v>15.914999999999999</c:v>
                </c:pt>
                <c:pt idx="25698">
                  <c:v>15.939</c:v>
                </c:pt>
                <c:pt idx="25699">
                  <c:v>15.962999999999999</c:v>
                </c:pt>
                <c:pt idx="25700">
                  <c:v>15.962999999999999</c:v>
                </c:pt>
                <c:pt idx="25701">
                  <c:v>15.962999999999999</c:v>
                </c:pt>
                <c:pt idx="25702">
                  <c:v>15.939</c:v>
                </c:pt>
                <c:pt idx="25703">
                  <c:v>15.867000000000001</c:v>
                </c:pt>
                <c:pt idx="25704">
                  <c:v>15.747999999999999</c:v>
                </c:pt>
                <c:pt idx="25705">
                  <c:v>15.629</c:v>
                </c:pt>
                <c:pt idx="25706">
                  <c:v>15.509</c:v>
                </c:pt>
                <c:pt idx="25707">
                  <c:v>15.39</c:v>
                </c:pt>
                <c:pt idx="25708">
                  <c:v>15.294</c:v>
                </c:pt>
                <c:pt idx="25709">
                  <c:v>15.199</c:v>
                </c:pt>
                <c:pt idx="25710">
                  <c:v>15.079000000000001</c:v>
                </c:pt>
                <c:pt idx="25711">
                  <c:v>14.984</c:v>
                </c:pt>
                <c:pt idx="25712">
                  <c:v>14.912000000000001</c:v>
                </c:pt>
                <c:pt idx="25713">
                  <c:v>14.84</c:v>
                </c:pt>
                <c:pt idx="25714">
                  <c:v>14.768000000000001</c:v>
                </c:pt>
                <c:pt idx="25715">
                  <c:v>14.721</c:v>
                </c:pt>
                <c:pt idx="25716">
                  <c:v>14.673</c:v>
                </c:pt>
                <c:pt idx="25717">
                  <c:v>14.625</c:v>
                </c:pt>
                <c:pt idx="25718">
                  <c:v>14.553000000000001</c:v>
                </c:pt>
                <c:pt idx="25719">
                  <c:v>14.505000000000001</c:v>
                </c:pt>
                <c:pt idx="25720">
                  <c:v>14.457000000000001</c:v>
                </c:pt>
                <c:pt idx="25721">
                  <c:v>14.409000000000001</c:v>
                </c:pt>
                <c:pt idx="25722">
                  <c:v>14.361000000000001</c:v>
                </c:pt>
                <c:pt idx="25723">
                  <c:v>14.314</c:v>
                </c:pt>
                <c:pt idx="25724">
                  <c:v>14.266</c:v>
                </c:pt>
                <c:pt idx="25725">
                  <c:v>14.218</c:v>
                </c:pt>
                <c:pt idx="25726">
                  <c:v>14.194000000000001</c:v>
                </c:pt>
                <c:pt idx="25727">
                  <c:v>14.146000000000001</c:v>
                </c:pt>
                <c:pt idx="25728">
                  <c:v>14.098000000000001</c:v>
                </c:pt>
                <c:pt idx="25729">
                  <c:v>14.074</c:v>
                </c:pt>
                <c:pt idx="25730">
                  <c:v>14.05</c:v>
                </c:pt>
                <c:pt idx="25731">
                  <c:v>14.002000000000001</c:v>
                </c:pt>
                <c:pt idx="25732">
                  <c:v>13.978</c:v>
                </c:pt>
                <c:pt idx="25733">
                  <c:v>13.93</c:v>
                </c:pt>
                <c:pt idx="25734">
                  <c:v>13.882</c:v>
                </c:pt>
                <c:pt idx="25735">
                  <c:v>13.834</c:v>
                </c:pt>
                <c:pt idx="25736">
                  <c:v>13.786</c:v>
                </c:pt>
                <c:pt idx="25737">
                  <c:v>13.762</c:v>
                </c:pt>
                <c:pt idx="25738">
                  <c:v>13.714</c:v>
                </c:pt>
                <c:pt idx="25739">
                  <c:v>13.666</c:v>
                </c:pt>
                <c:pt idx="25740">
                  <c:v>13.641999999999999</c:v>
                </c:pt>
                <c:pt idx="25741">
                  <c:v>13.593999999999999</c:v>
                </c:pt>
                <c:pt idx="25742">
                  <c:v>13.57</c:v>
                </c:pt>
                <c:pt idx="25743">
                  <c:v>13.545999999999999</c:v>
                </c:pt>
                <c:pt idx="25744">
                  <c:v>13.522</c:v>
                </c:pt>
                <c:pt idx="25745">
                  <c:v>13.522</c:v>
                </c:pt>
                <c:pt idx="25746">
                  <c:v>13.473000000000001</c:v>
                </c:pt>
                <c:pt idx="25747">
                  <c:v>13.449</c:v>
                </c:pt>
                <c:pt idx="25748">
                  <c:v>13.425000000000001</c:v>
                </c:pt>
                <c:pt idx="25749">
                  <c:v>13.377000000000001</c:v>
                </c:pt>
                <c:pt idx="25750">
                  <c:v>13.353</c:v>
                </c:pt>
                <c:pt idx="25751">
                  <c:v>13.305</c:v>
                </c:pt>
                <c:pt idx="25752">
                  <c:v>13.257</c:v>
                </c:pt>
                <c:pt idx="25753">
                  <c:v>13.233000000000001</c:v>
                </c:pt>
                <c:pt idx="25754">
                  <c:v>13.185</c:v>
                </c:pt>
                <c:pt idx="25755">
                  <c:v>13.137</c:v>
                </c:pt>
                <c:pt idx="25756">
                  <c:v>13.087999999999999</c:v>
                </c:pt>
                <c:pt idx="25757">
                  <c:v>13.04</c:v>
                </c:pt>
                <c:pt idx="25758">
                  <c:v>12.992000000000001</c:v>
                </c:pt>
                <c:pt idx="25759">
                  <c:v>12.944000000000001</c:v>
                </c:pt>
                <c:pt idx="25760">
                  <c:v>12.896000000000001</c:v>
                </c:pt>
                <c:pt idx="25761">
                  <c:v>12.847</c:v>
                </c:pt>
                <c:pt idx="25762">
                  <c:v>12.823</c:v>
                </c:pt>
                <c:pt idx="25763">
                  <c:v>12.775</c:v>
                </c:pt>
                <c:pt idx="25764">
                  <c:v>12.727</c:v>
                </c:pt>
                <c:pt idx="25765">
                  <c:v>12.702999999999999</c:v>
                </c:pt>
                <c:pt idx="25766">
                  <c:v>12.702999999999999</c:v>
                </c:pt>
                <c:pt idx="25767">
                  <c:v>12.702999999999999</c:v>
                </c:pt>
                <c:pt idx="25768">
                  <c:v>12.727</c:v>
                </c:pt>
                <c:pt idx="25769">
                  <c:v>12.750999999999999</c:v>
                </c:pt>
                <c:pt idx="25770">
                  <c:v>12.798999999999999</c:v>
                </c:pt>
                <c:pt idx="25771">
                  <c:v>12.871</c:v>
                </c:pt>
                <c:pt idx="25772">
                  <c:v>12.944000000000001</c:v>
                </c:pt>
                <c:pt idx="25773">
                  <c:v>13.016</c:v>
                </c:pt>
                <c:pt idx="25774">
                  <c:v>13.087999999999999</c:v>
                </c:pt>
                <c:pt idx="25775">
                  <c:v>13.161</c:v>
                </c:pt>
                <c:pt idx="25776">
                  <c:v>13.257</c:v>
                </c:pt>
                <c:pt idx="25777">
                  <c:v>13.401</c:v>
                </c:pt>
                <c:pt idx="25778">
                  <c:v>13.497</c:v>
                </c:pt>
                <c:pt idx="25779">
                  <c:v>13.593999999999999</c:v>
                </c:pt>
                <c:pt idx="25780">
                  <c:v>13.69</c:v>
                </c:pt>
                <c:pt idx="25781">
                  <c:v>13.81</c:v>
                </c:pt>
                <c:pt idx="25782">
                  <c:v>13.954000000000001</c:v>
                </c:pt>
                <c:pt idx="25783">
                  <c:v>14.05</c:v>
                </c:pt>
                <c:pt idx="25784">
                  <c:v>14.17</c:v>
                </c:pt>
                <c:pt idx="25785">
                  <c:v>14.242000000000001</c:v>
                </c:pt>
                <c:pt idx="25786">
                  <c:v>14.314</c:v>
                </c:pt>
                <c:pt idx="25787">
                  <c:v>14.385</c:v>
                </c:pt>
                <c:pt idx="25788">
                  <c:v>14.457000000000001</c:v>
                </c:pt>
                <c:pt idx="25789">
                  <c:v>14.529</c:v>
                </c:pt>
                <c:pt idx="25790">
                  <c:v>14.577</c:v>
                </c:pt>
                <c:pt idx="25791">
                  <c:v>14.553000000000001</c:v>
                </c:pt>
                <c:pt idx="25792">
                  <c:v>14.553000000000001</c:v>
                </c:pt>
                <c:pt idx="25793">
                  <c:v>14.553000000000001</c:v>
                </c:pt>
                <c:pt idx="25794">
                  <c:v>14.577</c:v>
                </c:pt>
                <c:pt idx="25795">
                  <c:v>14.577</c:v>
                </c:pt>
                <c:pt idx="25796">
                  <c:v>14.529</c:v>
                </c:pt>
                <c:pt idx="25797">
                  <c:v>14.457000000000001</c:v>
                </c:pt>
                <c:pt idx="25798">
                  <c:v>14.361000000000001</c:v>
                </c:pt>
                <c:pt idx="25799">
                  <c:v>14.266</c:v>
                </c:pt>
                <c:pt idx="25800">
                  <c:v>14.146000000000001</c:v>
                </c:pt>
                <c:pt idx="25801">
                  <c:v>14.002000000000001</c:v>
                </c:pt>
                <c:pt idx="25802">
                  <c:v>13.858000000000001</c:v>
                </c:pt>
                <c:pt idx="25803">
                  <c:v>13.714</c:v>
                </c:pt>
                <c:pt idx="25804">
                  <c:v>13.593999999999999</c:v>
                </c:pt>
                <c:pt idx="25805">
                  <c:v>13.473000000000001</c:v>
                </c:pt>
                <c:pt idx="25806">
                  <c:v>13.353</c:v>
                </c:pt>
                <c:pt idx="25807">
                  <c:v>13.257</c:v>
                </c:pt>
                <c:pt idx="25808">
                  <c:v>13.161</c:v>
                </c:pt>
                <c:pt idx="25809">
                  <c:v>13.064</c:v>
                </c:pt>
                <c:pt idx="25810">
                  <c:v>12.992000000000001</c:v>
                </c:pt>
                <c:pt idx="25811">
                  <c:v>12.92</c:v>
                </c:pt>
                <c:pt idx="25812">
                  <c:v>12.847</c:v>
                </c:pt>
                <c:pt idx="25813">
                  <c:v>12.798999999999999</c:v>
                </c:pt>
                <c:pt idx="25814">
                  <c:v>12.750999999999999</c:v>
                </c:pt>
                <c:pt idx="25815">
                  <c:v>12.702999999999999</c:v>
                </c:pt>
                <c:pt idx="25816">
                  <c:v>12.654</c:v>
                </c:pt>
                <c:pt idx="25817">
                  <c:v>12.63</c:v>
                </c:pt>
                <c:pt idx="25818">
                  <c:v>12.606</c:v>
                </c:pt>
                <c:pt idx="25819">
                  <c:v>12.606</c:v>
                </c:pt>
                <c:pt idx="25820">
                  <c:v>12.582000000000001</c:v>
                </c:pt>
                <c:pt idx="25821">
                  <c:v>12.582000000000001</c:v>
                </c:pt>
                <c:pt idx="25822">
                  <c:v>12.582000000000001</c:v>
                </c:pt>
                <c:pt idx="25823">
                  <c:v>12.582000000000001</c:v>
                </c:pt>
                <c:pt idx="25824">
                  <c:v>12.558</c:v>
                </c:pt>
                <c:pt idx="25825">
                  <c:v>12.558</c:v>
                </c:pt>
                <c:pt idx="25826">
                  <c:v>12.582000000000001</c:v>
                </c:pt>
                <c:pt idx="25827">
                  <c:v>12.582000000000001</c:v>
                </c:pt>
                <c:pt idx="25828">
                  <c:v>12.606</c:v>
                </c:pt>
                <c:pt idx="25829">
                  <c:v>12.606</c:v>
                </c:pt>
                <c:pt idx="25830">
                  <c:v>12.606</c:v>
                </c:pt>
                <c:pt idx="25831">
                  <c:v>12.606</c:v>
                </c:pt>
                <c:pt idx="25832">
                  <c:v>12.606</c:v>
                </c:pt>
                <c:pt idx="25833">
                  <c:v>12.606</c:v>
                </c:pt>
                <c:pt idx="25834">
                  <c:v>12.606</c:v>
                </c:pt>
                <c:pt idx="25835">
                  <c:v>12.582000000000001</c:v>
                </c:pt>
                <c:pt idx="25836">
                  <c:v>12.582000000000001</c:v>
                </c:pt>
                <c:pt idx="25837">
                  <c:v>12.582000000000001</c:v>
                </c:pt>
                <c:pt idx="25838">
                  <c:v>12.558</c:v>
                </c:pt>
                <c:pt idx="25839">
                  <c:v>12.558</c:v>
                </c:pt>
                <c:pt idx="25840">
                  <c:v>12.534000000000001</c:v>
                </c:pt>
                <c:pt idx="25841">
                  <c:v>12.534000000000001</c:v>
                </c:pt>
                <c:pt idx="25842">
                  <c:v>12.509</c:v>
                </c:pt>
                <c:pt idx="25843">
                  <c:v>12.484999999999999</c:v>
                </c:pt>
                <c:pt idx="25844">
                  <c:v>12.461</c:v>
                </c:pt>
                <c:pt idx="25845">
                  <c:v>12.436999999999999</c:v>
                </c:pt>
                <c:pt idx="25846">
                  <c:v>12.413</c:v>
                </c:pt>
                <c:pt idx="25847">
                  <c:v>12.413</c:v>
                </c:pt>
                <c:pt idx="25848">
                  <c:v>12.364000000000001</c:v>
                </c:pt>
                <c:pt idx="25849">
                  <c:v>12.364000000000001</c:v>
                </c:pt>
                <c:pt idx="25850">
                  <c:v>12.34</c:v>
                </c:pt>
                <c:pt idx="25851">
                  <c:v>12.292</c:v>
                </c:pt>
                <c:pt idx="25852">
                  <c:v>12.268000000000001</c:v>
                </c:pt>
                <c:pt idx="25853">
                  <c:v>12.243</c:v>
                </c:pt>
                <c:pt idx="25854">
                  <c:v>12.218999999999999</c:v>
                </c:pt>
                <c:pt idx="25855">
                  <c:v>12.170999999999999</c:v>
                </c:pt>
                <c:pt idx="25856">
                  <c:v>12.147</c:v>
                </c:pt>
                <c:pt idx="25857">
                  <c:v>12.122</c:v>
                </c:pt>
                <c:pt idx="25858">
                  <c:v>12.098000000000001</c:v>
                </c:pt>
                <c:pt idx="25859">
                  <c:v>12.074</c:v>
                </c:pt>
                <c:pt idx="25860">
                  <c:v>12.074</c:v>
                </c:pt>
                <c:pt idx="25861">
                  <c:v>12.074</c:v>
                </c:pt>
                <c:pt idx="25862">
                  <c:v>12.074</c:v>
                </c:pt>
                <c:pt idx="25863">
                  <c:v>12.098000000000001</c:v>
                </c:pt>
                <c:pt idx="25864">
                  <c:v>12.147</c:v>
                </c:pt>
                <c:pt idx="25865">
                  <c:v>12.218999999999999</c:v>
                </c:pt>
                <c:pt idx="25866">
                  <c:v>12.316000000000001</c:v>
                </c:pt>
                <c:pt idx="25867">
                  <c:v>12.388999999999999</c:v>
                </c:pt>
                <c:pt idx="25868">
                  <c:v>12.461</c:v>
                </c:pt>
                <c:pt idx="25869">
                  <c:v>12.534000000000001</c:v>
                </c:pt>
                <c:pt idx="25870">
                  <c:v>12.63</c:v>
                </c:pt>
                <c:pt idx="25871">
                  <c:v>12.750999999999999</c:v>
                </c:pt>
                <c:pt idx="25872">
                  <c:v>12.896000000000001</c:v>
                </c:pt>
                <c:pt idx="25873">
                  <c:v>13.04</c:v>
                </c:pt>
                <c:pt idx="25874">
                  <c:v>13.161</c:v>
                </c:pt>
                <c:pt idx="25875">
                  <c:v>13.281000000000001</c:v>
                </c:pt>
                <c:pt idx="25876">
                  <c:v>13.401</c:v>
                </c:pt>
                <c:pt idx="25877">
                  <c:v>13.522</c:v>
                </c:pt>
                <c:pt idx="25878">
                  <c:v>13.641999999999999</c:v>
                </c:pt>
                <c:pt idx="25879">
                  <c:v>13.786</c:v>
                </c:pt>
                <c:pt idx="25880">
                  <c:v>13.906000000000001</c:v>
                </c:pt>
                <c:pt idx="25881">
                  <c:v>14.026</c:v>
                </c:pt>
                <c:pt idx="25882">
                  <c:v>14.05</c:v>
                </c:pt>
                <c:pt idx="25883">
                  <c:v>14.05</c:v>
                </c:pt>
                <c:pt idx="25884">
                  <c:v>14.122</c:v>
                </c:pt>
                <c:pt idx="25885">
                  <c:v>14.218</c:v>
                </c:pt>
                <c:pt idx="25886">
                  <c:v>14.242000000000001</c:v>
                </c:pt>
                <c:pt idx="25887">
                  <c:v>14.17</c:v>
                </c:pt>
                <c:pt idx="25888">
                  <c:v>14.122</c:v>
                </c:pt>
                <c:pt idx="25889">
                  <c:v>14.098000000000001</c:v>
                </c:pt>
                <c:pt idx="25890">
                  <c:v>14.122</c:v>
                </c:pt>
                <c:pt idx="25891">
                  <c:v>14.122</c:v>
                </c:pt>
                <c:pt idx="25892">
                  <c:v>14.122</c:v>
                </c:pt>
                <c:pt idx="25893">
                  <c:v>14.098000000000001</c:v>
                </c:pt>
                <c:pt idx="25894">
                  <c:v>14.026</c:v>
                </c:pt>
                <c:pt idx="25895">
                  <c:v>13.906000000000001</c:v>
                </c:pt>
                <c:pt idx="25896">
                  <c:v>13.81</c:v>
                </c:pt>
                <c:pt idx="25897">
                  <c:v>13.714</c:v>
                </c:pt>
                <c:pt idx="25898">
                  <c:v>13.618</c:v>
                </c:pt>
                <c:pt idx="25899">
                  <c:v>13.497</c:v>
                </c:pt>
                <c:pt idx="25900">
                  <c:v>13.377000000000001</c:v>
                </c:pt>
                <c:pt idx="25901">
                  <c:v>13.281000000000001</c:v>
                </c:pt>
                <c:pt idx="25902">
                  <c:v>13.185</c:v>
                </c:pt>
                <c:pt idx="25903">
                  <c:v>13.087999999999999</c:v>
                </c:pt>
                <c:pt idx="25904">
                  <c:v>12.992000000000001</c:v>
                </c:pt>
                <c:pt idx="25905">
                  <c:v>12.896000000000001</c:v>
                </c:pt>
                <c:pt idx="25906">
                  <c:v>12.823</c:v>
                </c:pt>
                <c:pt idx="25907">
                  <c:v>12.750999999999999</c:v>
                </c:pt>
                <c:pt idx="25908">
                  <c:v>12.702999999999999</c:v>
                </c:pt>
                <c:pt idx="25909">
                  <c:v>12.63</c:v>
                </c:pt>
                <c:pt idx="25910">
                  <c:v>12.582000000000001</c:v>
                </c:pt>
                <c:pt idx="25911">
                  <c:v>12.534000000000001</c:v>
                </c:pt>
                <c:pt idx="25912">
                  <c:v>12.484999999999999</c:v>
                </c:pt>
                <c:pt idx="25913">
                  <c:v>12.461</c:v>
                </c:pt>
                <c:pt idx="25914">
                  <c:v>12.461</c:v>
                </c:pt>
                <c:pt idx="25915">
                  <c:v>12.436999999999999</c:v>
                </c:pt>
                <c:pt idx="25916">
                  <c:v>12.436999999999999</c:v>
                </c:pt>
                <c:pt idx="25917">
                  <c:v>12.436999999999999</c:v>
                </c:pt>
                <c:pt idx="25918">
                  <c:v>12.436999999999999</c:v>
                </c:pt>
                <c:pt idx="25919">
                  <c:v>12.436999999999999</c:v>
                </c:pt>
                <c:pt idx="25920">
                  <c:v>12.436999999999999</c:v>
                </c:pt>
                <c:pt idx="25921">
                  <c:v>12.461</c:v>
                </c:pt>
                <c:pt idx="25922">
                  <c:v>12.461</c:v>
                </c:pt>
                <c:pt idx="25923">
                  <c:v>12.509</c:v>
                </c:pt>
                <c:pt idx="25924">
                  <c:v>12.534000000000001</c:v>
                </c:pt>
                <c:pt idx="25925">
                  <c:v>12.558</c:v>
                </c:pt>
                <c:pt idx="25926">
                  <c:v>12.582000000000001</c:v>
                </c:pt>
                <c:pt idx="25927">
                  <c:v>12.606</c:v>
                </c:pt>
                <c:pt idx="25928">
                  <c:v>12.63</c:v>
                </c:pt>
                <c:pt idx="25929">
                  <c:v>12.654</c:v>
                </c:pt>
                <c:pt idx="25930">
                  <c:v>12.654</c:v>
                </c:pt>
                <c:pt idx="25931">
                  <c:v>12.678000000000001</c:v>
                </c:pt>
                <c:pt idx="25932">
                  <c:v>12.678000000000001</c:v>
                </c:pt>
                <c:pt idx="25933">
                  <c:v>12.678000000000001</c:v>
                </c:pt>
                <c:pt idx="25934">
                  <c:v>12.678000000000001</c:v>
                </c:pt>
                <c:pt idx="25935">
                  <c:v>12.654</c:v>
                </c:pt>
                <c:pt idx="25936">
                  <c:v>12.654</c:v>
                </c:pt>
                <c:pt idx="25937">
                  <c:v>12.63</c:v>
                </c:pt>
                <c:pt idx="25938">
                  <c:v>12.606</c:v>
                </c:pt>
                <c:pt idx="25939">
                  <c:v>12.606</c:v>
                </c:pt>
                <c:pt idx="25940">
                  <c:v>12.582000000000001</c:v>
                </c:pt>
                <c:pt idx="25941">
                  <c:v>12.582000000000001</c:v>
                </c:pt>
                <c:pt idx="25942">
                  <c:v>12.558</c:v>
                </c:pt>
                <c:pt idx="25943">
                  <c:v>12.534000000000001</c:v>
                </c:pt>
                <c:pt idx="25944">
                  <c:v>12.509</c:v>
                </c:pt>
                <c:pt idx="25945">
                  <c:v>12.484999999999999</c:v>
                </c:pt>
                <c:pt idx="25946">
                  <c:v>12.461</c:v>
                </c:pt>
                <c:pt idx="25947">
                  <c:v>12.436999999999999</c:v>
                </c:pt>
                <c:pt idx="25948">
                  <c:v>12.413</c:v>
                </c:pt>
                <c:pt idx="25949">
                  <c:v>12.388999999999999</c:v>
                </c:pt>
                <c:pt idx="25950">
                  <c:v>12.364000000000001</c:v>
                </c:pt>
                <c:pt idx="25951">
                  <c:v>12.364000000000001</c:v>
                </c:pt>
                <c:pt idx="25952">
                  <c:v>12.316000000000001</c:v>
                </c:pt>
                <c:pt idx="25953">
                  <c:v>12.316000000000001</c:v>
                </c:pt>
                <c:pt idx="25954">
                  <c:v>12.316000000000001</c:v>
                </c:pt>
                <c:pt idx="25955">
                  <c:v>12.316000000000001</c:v>
                </c:pt>
                <c:pt idx="25956">
                  <c:v>12.316000000000001</c:v>
                </c:pt>
                <c:pt idx="25957">
                  <c:v>12.34</c:v>
                </c:pt>
                <c:pt idx="25958">
                  <c:v>12.34</c:v>
                </c:pt>
                <c:pt idx="25959">
                  <c:v>12.364000000000001</c:v>
                </c:pt>
                <c:pt idx="25960">
                  <c:v>12.364000000000001</c:v>
                </c:pt>
                <c:pt idx="25961">
                  <c:v>12.413</c:v>
                </c:pt>
                <c:pt idx="25962">
                  <c:v>12.436999999999999</c:v>
                </c:pt>
                <c:pt idx="25963">
                  <c:v>12.484999999999999</c:v>
                </c:pt>
                <c:pt idx="25964">
                  <c:v>12.558</c:v>
                </c:pt>
                <c:pt idx="25965">
                  <c:v>12.654</c:v>
                </c:pt>
                <c:pt idx="25966">
                  <c:v>12.750999999999999</c:v>
                </c:pt>
                <c:pt idx="25967">
                  <c:v>12.871</c:v>
                </c:pt>
                <c:pt idx="25968">
                  <c:v>12.944000000000001</c:v>
                </c:pt>
                <c:pt idx="25969">
                  <c:v>13.064</c:v>
                </c:pt>
                <c:pt idx="25970">
                  <c:v>13.161</c:v>
                </c:pt>
                <c:pt idx="25971">
                  <c:v>13.281000000000001</c:v>
                </c:pt>
                <c:pt idx="25972">
                  <c:v>13.401</c:v>
                </c:pt>
                <c:pt idx="25973">
                  <c:v>13.545999999999999</c:v>
                </c:pt>
                <c:pt idx="25974">
                  <c:v>13.714</c:v>
                </c:pt>
                <c:pt idx="25975">
                  <c:v>13.858000000000001</c:v>
                </c:pt>
                <c:pt idx="25976">
                  <c:v>13.954000000000001</c:v>
                </c:pt>
                <c:pt idx="25977">
                  <c:v>14.026</c:v>
                </c:pt>
                <c:pt idx="25978">
                  <c:v>14.098000000000001</c:v>
                </c:pt>
                <c:pt idx="25979">
                  <c:v>14.218</c:v>
                </c:pt>
                <c:pt idx="25980">
                  <c:v>14.314</c:v>
                </c:pt>
                <c:pt idx="25981">
                  <c:v>14.385</c:v>
                </c:pt>
                <c:pt idx="25982">
                  <c:v>14.457000000000001</c:v>
                </c:pt>
                <c:pt idx="25983">
                  <c:v>14.529</c:v>
                </c:pt>
                <c:pt idx="25984">
                  <c:v>14.577</c:v>
                </c:pt>
                <c:pt idx="25985">
                  <c:v>14.625</c:v>
                </c:pt>
                <c:pt idx="25986">
                  <c:v>14.625</c:v>
                </c:pt>
                <c:pt idx="25987">
                  <c:v>14.625</c:v>
                </c:pt>
                <c:pt idx="25988">
                  <c:v>14.625</c:v>
                </c:pt>
                <c:pt idx="25989">
                  <c:v>14.625</c:v>
                </c:pt>
                <c:pt idx="25990">
                  <c:v>14.577</c:v>
                </c:pt>
                <c:pt idx="25991">
                  <c:v>14.529</c:v>
                </c:pt>
                <c:pt idx="25992">
                  <c:v>14.457000000000001</c:v>
                </c:pt>
                <c:pt idx="25993">
                  <c:v>14.361000000000001</c:v>
                </c:pt>
                <c:pt idx="25994">
                  <c:v>14.266</c:v>
                </c:pt>
                <c:pt idx="25995">
                  <c:v>14.146000000000001</c:v>
                </c:pt>
                <c:pt idx="25996">
                  <c:v>14.05</c:v>
                </c:pt>
                <c:pt idx="25997">
                  <c:v>13.93</c:v>
                </c:pt>
                <c:pt idx="25998">
                  <c:v>13.81</c:v>
                </c:pt>
                <c:pt idx="25999">
                  <c:v>13.714</c:v>
                </c:pt>
                <c:pt idx="26000">
                  <c:v>13.593999999999999</c:v>
                </c:pt>
                <c:pt idx="26001">
                  <c:v>13.522</c:v>
                </c:pt>
                <c:pt idx="26002">
                  <c:v>13.425000000000001</c:v>
                </c:pt>
                <c:pt idx="26003">
                  <c:v>13.329000000000001</c:v>
                </c:pt>
                <c:pt idx="26004">
                  <c:v>13.257</c:v>
                </c:pt>
                <c:pt idx="26005">
                  <c:v>13.209</c:v>
                </c:pt>
                <c:pt idx="26006">
                  <c:v>13.137</c:v>
                </c:pt>
                <c:pt idx="26007">
                  <c:v>13.112</c:v>
                </c:pt>
                <c:pt idx="26008">
                  <c:v>13.064</c:v>
                </c:pt>
                <c:pt idx="26009">
                  <c:v>13.04</c:v>
                </c:pt>
                <c:pt idx="26010">
                  <c:v>13.016</c:v>
                </c:pt>
                <c:pt idx="26011">
                  <c:v>12.992000000000001</c:v>
                </c:pt>
                <c:pt idx="26012">
                  <c:v>12.992000000000001</c:v>
                </c:pt>
                <c:pt idx="26013">
                  <c:v>12.992000000000001</c:v>
                </c:pt>
                <c:pt idx="26014">
                  <c:v>12.992000000000001</c:v>
                </c:pt>
                <c:pt idx="26015">
                  <c:v>13.016</c:v>
                </c:pt>
                <c:pt idx="26016">
                  <c:v>13.04</c:v>
                </c:pt>
                <c:pt idx="26017">
                  <c:v>13.064</c:v>
                </c:pt>
                <c:pt idx="26018">
                  <c:v>13.087999999999999</c:v>
                </c:pt>
                <c:pt idx="26019">
                  <c:v>13.137</c:v>
                </c:pt>
                <c:pt idx="26020">
                  <c:v>13.161</c:v>
                </c:pt>
                <c:pt idx="26021">
                  <c:v>13.185</c:v>
                </c:pt>
                <c:pt idx="26022">
                  <c:v>13.233000000000001</c:v>
                </c:pt>
                <c:pt idx="26023">
                  <c:v>13.233000000000001</c:v>
                </c:pt>
                <c:pt idx="26024">
                  <c:v>13.257</c:v>
                </c:pt>
                <c:pt idx="26025">
                  <c:v>13.281000000000001</c:v>
                </c:pt>
                <c:pt idx="26026">
                  <c:v>13.305</c:v>
                </c:pt>
                <c:pt idx="26027">
                  <c:v>13.329000000000001</c:v>
                </c:pt>
                <c:pt idx="26028">
                  <c:v>13.353</c:v>
                </c:pt>
                <c:pt idx="26029">
                  <c:v>13.353</c:v>
                </c:pt>
                <c:pt idx="26030">
                  <c:v>13.377000000000001</c:v>
                </c:pt>
                <c:pt idx="26031">
                  <c:v>13.377000000000001</c:v>
                </c:pt>
                <c:pt idx="26032">
                  <c:v>13.377000000000001</c:v>
                </c:pt>
                <c:pt idx="26033">
                  <c:v>13.377000000000001</c:v>
                </c:pt>
                <c:pt idx="26034">
                  <c:v>13.353</c:v>
                </c:pt>
                <c:pt idx="26035">
                  <c:v>13.353</c:v>
                </c:pt>
                <c:pt idx="26036">
                  <c:v>13.329000000000001</c:v>
                </c:pt>
                <c:pt idx="26037">
                  <c:v>13.329000000000001</c:v>
                </c:pt>
                <c:pt idx="26038">
                  <c:v>13.305</c:v>
                </c:pt>
                <c:pt idx="26039">
                  <c:v>13.281000000000001</c:v>
                </c:pt>
                <c:pt idx="26040">
                  <c:v>13.281000000000001</c:v>
                </c:pt>
                <c:pt idx="26041">
                  <c:v>13.257</c:v>
                </c:pt>
                <c:pt idx="26042">
                  <c:v>13.233000000000001</c:v>
                </c:pt>
                <c:pt idx="26043">
                  <c:v>13.209</c:v>
                </c:pt>
                <c:pt idx="26044">
                  <c:v>13.185</c:v>
                </c:pt>
                <c:pt idx="26045">
                  <c:v>13.161</c:v>
                </c:pt>
                <c:pt idx="26046">
                  <c:v>13.137</c:v>
                </c:pt>
                <c:pt idx="26047">
                  <c:v>13.112</c:v>
                </c:pt>
                <c:pt idx="26048">
                  <c:v>13.087999999999999</c:v>
                </c:pt>
                <c:pt idx="26049">
                  <c:v>13.064</c:v>
                </c:pt>
                <c:pt idx="26050">
                  <c:v>13.064</c:v>
                </c:pt>
                <c:pt idx="26051">
                  <c:v>13.064</c:v>
                </c:pt>
                <c:pt idx="26052">
                  <c:v>13.064</c:v>
                </c:pt>
                <c:pt idx="26053">
                  <c:v>13.087999999999999</c:v>
                </c:pt>
                <c:pt idx="26054">
                  <c:v>13.087999999999999</c:v>
                </c:pt>
                <c:pt idx="26055">
                  <c:v>13.112</c:v>
                </c:pt>
                <c:pt idx="26056">
                  <c:v>13.161</c:v>
                </c:pt>
                <c:pt idx="26057">
                  <c:v>13.209</c:v>
                </c:pt>
                <c:pt idx="26058">
                  <c:v>13.233000000000001</c:v>
                </c:pt>
                <c:pt idx="26059">
                  <c:v>13.305</c:v>
                </c:pt>
                <c:pt idx="26060">
                  <c:v>13.353</c:v>
                </c:pt>
                <c:pt idx="26061">
                  <c:v>13.425000000000001</c:v>
                </c:pt>
                <c:pt idx="26062">
                  <c:v>13.522</c:v>
                </c:pt>
                <c:pt idx="26063">
                  <c:v>13.57</c:v>
                </c:pt>
                <c:pt idx="26064">
                  <c:v>13.641999999999999</c:v>
                </c:pt>
                <c:pt idx="26065">
                  <c:v>13.714</c:v>
                </c:pt>
                <c:pt idx="26066">
                  <c:v>13.786</c:v>
                </c:pt>
                <c:pt idx="26067">
                  <c:v>13.882</c:v>
                </c:pt>
                <c:pt idx="26068">
                  <c:v>13.954000000000001</c:v>
                </c:pt>
                <c:pt idx="26069">
                  <c:v>14.05</c:v>
                </c:pt>
                <c:pt idx="26070">
                  <c:v>14.122</c:v>
                </c:pt>
                <c:pt idx="26071">
                  <c:v>14.194000000000001</c:v>
                </c:pt>
                <c:pt idx="26072">
                  <c:v>14.314</c:v>
                </c:pt>
                <c:pt idx="26073">
                  <c:v>14.433</c:v>
                </c:pt>
                <c:pt idx="26074">
                  <c:v>14.529</c:v>
                </c:pt>
                <c:pt idx="26075">
                  <c:v>14.625</c:v>
                </c:pt>
                <c:pt idx="26076">
                  <c:v>14.721</c:v>
                </c:pt>
                <c:pt idx="26077">
                  <c:v>14.792</c:v>
                </c:pt>
                <c:pt idx="26078">
                  <c:v>14.864000000000001</c:v>
                </c:pt>
                <c:pt idx="26079">
                  <c:v>14.888</c:v>
                </c:pt>
                <c:pt idx="26080">
                  <c:v>14.96</c:v>
                </c:pt>
                <c:pt idx="26081">
                  <c:v>14.984</c:v>
                </c:pt>
                <c:pt idx="26082">
                  <c:v>14.984</c:v>
                </c:pt>
                <c:pt idx="26083">
                  <c:v>14.984</c:v>
                </c:pt>
                <c:pt idx="26084">
                  <c:v>14.984</c:v>
                </c:pt>
                <c:pt idx="26085">
                  <c:v>14.936</c:v>
                </c:pt>
                <c:pt idx="26086">
                  <c:v>14.888</c:v>
                </c:pt>
                <c:pt idx="26087">
                  <c:v>14.816000000000001</c:v>
                </c:pt>
                <c:pt idx="26088">
                  <c:v>14.744999999999999</c:v>
                </c:pt>
                <c:pt idx="26089">
                  <c:v>14.673</c:v>
                </c:pt>
                <c:pt idx="26090">
                  <c:v>14.601000000000001</c:v>
                </c:pt>
                <c:pt idx="26091">
                  <c:v>14.505000000000001</c:v>
                </c:pt>
                <c:pt idx="26092">
                  <c:v>14.409000000000001</c:v>
                </c:pt>
                <c:pt idx="26093">
                  <c:v>14.314</c:v>
                </c:pt>
                <c:pt idx="26094">
                  <c:v>14.218</c:v>
                </c:pt>
                <c:pt idx="26095">
                  <c:v>14.122</c:v>
                </c:pt>
                <c:pt idx="26096">
                  <c:v>14.026</c:v>
                </c:pt>
                <c:pt idx="26097">
                  <c:v>13.954000000000001</c:v>
                </c:pt>
                <c:pt idx="26098">
                  <c:v>13.858000000000001</c:v>
                </c:pt>
                <c:pt idx="26099">
                  <c:v>13.786</c:v>
                </c:pt>
                <c:pt idx="26100">
                  <c:v>13.714</c:v>
                </c:pt>
                <c:pt idx="26101">
                  <c:v>13.666</c:v>
                </c:pt>
                <c:pt idx="26102">
                  <c:v>13.618</c:v>
                </c:pt>
                <c:pt idx="26103">
                  <c:v>13.57</c:v>
                </c:pt>
                <c:pt idx="26104">
                  <c:v>13.522</c:v>
                </c:pt>
                <c:pt idx="26105">
                  <c:v>13.497</c:v>
                </c:pt>
                <c:pt idx="26106">
                  <c:v>13.473000000000001</c:v>
                </c:pt>
                <c:pt idx="26107">
                  <c:v>13.449</c:v>
                </c:pt>
                <c:pt idx="26108">
                  <c:v>13.425000000000001</c:v>
                </c:pt>
                <c:pt idx="26109">
                  <c:v>13.401</c:v>
                </c:pt>
                <c:pt idx="26110">
                  <c:v>13.401</c:v>
                </c:pt>
                <c:pt idx="26111">
                  <c:v>13.401</c:v>
                </c:pt>
                <c:pt idx="26112">
                  <c:v>13.401</c:v>
                </c:pt>
                <c:pt idx="26113">
                  <c:v>13.401</c:v>
                </c:pt>
                <c:pt idx="26114">
                  <c:v>13.401</c:v>
                </c:pt>
                <c:pt idx="26115">
                  <c:v>13.425000000000001</c:v>
                </c:pt>
                <c:pt idx="26116">
                  <c:v>13.425000000000001</c:v>
                </c:pt>
                <c:pt idx="26117">
                  <c:v>13.449</c:v>
                </c:pt>
                <c:pt idx="26118">
                  <c:v>13.449</c:v>
                </c:pt>
                <c:pt idx="26119">
                  <c:v>13.473000000000001</c:v>
                </c:pt>
                <c:pt idx="26120">
                  <c:v>13.473000000000001</c:v>
                </c:pt>
                <c:pt idx="26121">
                  <c:v>13.473000000000001</c:v>
                </c:pt>
                <c:pt idx="26122">
                  <c:v>13.473000000000001</c:v>
                </c:pt>
                <c:pt idx="26123">
                  <c:v>13.473000000000001</c:v>
                </c:pt>
                <c:pt idx="26124">
                  <c:v>13.473000000000001</c:v>
                </c:pt>
                <c:pt idx="26125">
                  <c:v>13.473000000000001</c:v>
                </c:pt>
                <c:pt idx="26126">
                  <c:v>13.473000000000001</c:v>
                </c:pt>
                <c:pt idx="26127">
                  <c:v>13.473000000000001</c:v>
                </c:pt>
                <c:pt idx="26128">
                  <c:v>13.473000000000001</c:v>
                </c:pt>
                <c:pt idx="26129">
                  <c:v>13.473000000000001</c:v>
                </c:pt>
                <c:pt idx="26130">
                  <c:v>13.473000000000001</c:v>
                </c:pt>
                <c:pt idx="26131">
                  <c:v>13.473000000000001</c:v>
                </c:pt>
                <c:pt idx="26132">
                  <c:v>13.449</c:v>
                </c:pt>
                <c:pt idx="26133">
                  <c:v>13.449</c:v>
                </c:pt>
                <c:pt idx="26134">
                  <c:v>13.449</c:v>
                </c:pt>
                <c:pt idx="26135">
                  <c:v>13.425000000000001</c:v>
                </c:pt>
                <c:pt idx="26136">
                  <c:v>13.425000000000001</c:v>
                </c:pt>
                <c:pt idx="26137">
                  <c:v>13.401</c:v>
                </c:pt>
                <c:pt idx="26138">
                  <c:v>13.377000000000001</c:v>
                </c:pt>
                <c:pt idx="26139">
                  <c:v>13.353</c:v>
                </c:pt>
                <c:pt idx="26140">
                  <c:v>13.329000000000001</c:v>
                </c:pt>
                <c:pt idx="26141">
                  <c:v>13.329000000000001</c:v>
                </c:pt>
                <c:pt idx="26142">
                  <c:v>13.305</c:v>
                </c:pt>
                <c:pt idx="26143">
                  <c:v>13.281000000000001</c:v>
                </c:pt>
                <c:pt idx="26144">
                  <c:v>13.281000000000001</c:v>
                </c:pt>
                <c:pt idx="26145">
                  <c:v>13.281000000000001</c:v>
                </c:pt>
                <c:pt idx="26146">
                  <c:v>13.257</c:v>
                </c:pt>
                <c:pt idx="26147">
                  <c:v>13.257</c:v>
                </c:pt>
                <c:pt idx="26148">
                  <c:v>13.257</c:v>
                </c:pt>
                <c:pt idx="26149">
                  <c:v>13.257</c:v>
                </c:pt>
                <c:pt idx="26150">
                  <c:v>13.281000000000001</c:v>
                </c:pt>
                <c:pt idx="26151">
                  <c:v>13.281000000000001</c:v>
                </c:pt>
                <c:pt idx="26152">
                  <c:v>13.305</c:v>
                </c:pt>
                <c:pt idx="26153">
                  <c:v>13.353</c:v>
                </c:pt>
                <c:pt idx="26154">
                  <c:v>13.401</c:v>
                </c:pt>
                <c:pt idx="26155">
                  <c:v>13.473000000000001</c:v>
                </c:pt>
                <c:pt idx="26156">
                  <c:v>13.545999999999999</c:v>
                </c:pt>
                <c:pt idx="26157">
                  <c:v>13.641999999999999</c:v>
                </c:pt>
                <c:pt idx="26158">
                  <c:v>13.738</c:v>
                </c:pt>
                <c:pt idx="26159">
                  <c:v>13.834</c:v>
                </c:pt>
                <c:pt idx="26160">
                  <c:v>13.954000000000001</c:v>
                </c:pt>
                <c:pt idx="26161">
                  <c:v>14.074</c:v>
                </c:pt>
                <c:pt idx="26162">
                  <c:v>14.194000000000001</c:v>
                </c:pt>
                <c:pt idx="26163">
                  <c:v>14.314</c:v>
                </c:pt>
                <c:pt idx="26164">
                  <c:v>14.433</c:v>
                </c:pt>
                <c:pt idx="26165">
                  <c:v>14.577</c:v>
                </c:pt>
                <c:pt idx="26166">
                  <c:v>14.696999999999999</c:v>
                </c:pt>
                <c:pt idx="26167">
                  <c:v>14.816000000000001</c:v>
                </c:pt>
                <c:pt idx="26168">
                  <c:v>14.936</c:v>
                </c:pt>
                <c:pt idx="26169">
                  <c:v>15.055</c:v>
                </c:pt>
                <c:pt idx="26170">
                  <c:v>15.151</c:v>
                </c:pt>
                <c:pt idx="26171">
                  <c:v>15.247</c:v>
                </c:pt>
                <c:pt idx="26172">
                  <c:v>15.318</c:v>
                </c:pt>
                <c:pt idx="26173">
                  <c:v>15.39</c:v>
                </c:pt>
                <c:pt idx="26174">
                  <c:v>15.461</c:v>
                </c:pt>
                <c:pt idx="26175">
                  <c:v>15.484999999999999</c:v>
                </c:pt>
                <c:pt idx="26176">
                  <c:v>15.509</c:v>
                </c:pt>
                <c:pt idx="26177">
                  <c:v>15.532999999999999</c:v>
                </c:pt>
                <c:pt idx="26178">
                  <c:v>15.509</c:v>
                </c:pt>
                <c:pt idx="26179">
                  <c:v>15.509</c:v>
                </c:pt>
                <c:pt idx="26180">
                  <c:v>15.461</c:v>
                </c:pt>
                <c:pt idx="26181">
                  <c:v>15.438000000000001</c:v>
                </c:pt>
                <c:pt idx="26182">
                  <c:v>15.366</c:v>
                </c:pt>
                <c:pt idx="26183">
                  <c:v>15.27</c:v>
                </c:pt>
                <c:pt idx="26184">
                  <c:v>15.199</c:v>
                </c:pt>
                <c:pt idx="26185">
                  <c:v>15.103</c:v>
                </c:pt>
                <c:pt idx="26186">
                  <c:v>14.984</c:v>
                </c:pt>
                <c:pt idx="26187">
                  <c:v>14.888</c:v>
                </c:pt>
                <c:pt idx="26188">
                  <c:v>14.768000000000001</c:v>
                </c:pt>
                <c:pt idx="26189">
                  <c:v>14.648999999999999</c:v>
                </c:pt>
                <c:pt idx="26190">
                  <c:v>14.553000000000001</c:v>
                </c:pt>
                <c:pt idx="26191">
                  <c:v>14.433</c:v>
                </c:pt>
                <c:pt idx="26192">
                  <c:v>14.337</c:v>
                </c:pt>
                <c:pt idx="26193">
                  <c:v>14.266</c:v>
                </c:pt>
                <c:pt idx="26194">
                  <c:v>14.17</c:v>
                </c:pt>
                <c:pt idx="26195">
                  <c:v>14.098000000000001</c:v>
                </c:pt>
                <c:pt idx="26196">
                  <c:v>14.05</c:v>
                </c:pt>
                <c:pt idx="26197">
                  <c:v>13.978</c:v>
                </c:pt>
                <c:pt idx="26198">
                  <c:v>13.93</c:v>
                </c:pt>
                <c:pt idx="26199">
                  <c:v>13.882</c:v>
                </c:pt>
                <c:pt idx="26200">
                  <c:v>13.834</c:v>
                </c:pt>
                <c:pt idx="26201">
                  <c:v>13.81</c:v>
                </c:pt>
                <c:pt idx="26202">
                  <c:v>13.762</c:v>
                </c:pt>
                <c:pt idx="26203">
                  <c:v>13.738</c:v>
                </c:pt>
                <c:pt idx="26204">
                  <c:v>13.714</c:v>
                </c:pt>
                <c:pt idx="26205">
                  <c:v>13.714</c:v>
                </c:pt>
                <c:pt idx="26206">
                  <c:v>13.714</c:v>
                </c:pt>
                <c:pt idx="26207">
                  <c:v>13.714</c:v>
                </c:pt>
                <c:pt idx="26208">
                  <c:v>13.714</c:v>
                </c:pt>
                <c:pt idx="26209">
                  <c:v>13.714</c:v>
                </c:pt>
                <c:pt idx="26210">
                  <c:v>13.738</c:v>
                </c:pt>
                <c:pt idx="26211">
                  <c:v>13.738</c:v>
                </c:pt>
                <c:pt idx="26212">
                  <c:v>13.738</c:v>
                </c:pt>
                <c:pt idx="26213">
                  <c:v>13.738</c:v>
                </c:pt>
                <c:pt idx="26214">
                  <c:v>13.738</c:v>
                </c:pt>
                <c:pt idx="26215">
                  <c:v>13.738</c:v>
                </c:pt>
                <c:pt idx="26216">
                  <c:v>13.738</c:v>
                </c:pt>
                <c:pt idx="26217">
                  <c:v>13.738</c:v>
                </c:pt>
                <c:pt idx="26218">
                  <c:v>13.738</c:v>
                </c:pt>
                <c:pt idx="26219">
                  <c:v>13.714</c:v>
                </c:pt>
                <c:pt idx="26220">
                  <c:v>13.714</c:v>
                </c:pt>
                <c:pt idx="26221">
                  <c:v>13.69</c:v>
                </c:pt>
                <c:pt idx="26222">
                  <c:v>13.666</c:v>
                </c:pt>
                <c:pt idx="26223">
                  <c:v>13.666</c:v>
                </c:pt>
                <c:pt idx="26224">
                  <c:v>13.641999999999999</c:v>
                </c:pt>
                <c:pt idx="26225">
                  <c:v>13.618</c:v>
                </c:pt>
                <c:pt idx="26226">
                  <c:v>13.618</c:v>
                </c:pt>
                <c:pt idx="26227">
                  <c:v>13.593999999999999</c:v>
                </c:pt>
                <c:pt idx="26228">
                  <c:v>13.57</c:v>
                </c:pt>
                <c:pt idx="26229">
                  <c:v>13.545999999999999</c:v>
                </c:pt>
                <c:pt idx="26230">
                  <c:v>13.522</c:v>
                </c:pt>
                <c:pt idx="26231">
                  <c:v>13.497</c:v>
                </c:pt>
                <c:pt idx="26232">
                  <c:v>13.473000000000001</c:v>
                </c:pt>
                <c:pt idx="26233">
                  <c:v>13.449</c:v>
                </c:pt>
                <c:pt idx="26234">
                  <c:v>13.425000000000001</c:v>
                </c:pt>
                <c:pt idx="26235">
                  <c:v>13.377000000000001</c:v>
                </c:pt>
                <c:pt idx="26236">
                  <c:v>13.353</c:v>
                </c:pt>
                <c:pt idx="26237">
                  <c:v>13.329000000000001</c:v>
                </c:pt>
                <c:pt idx="26238">
                  <c:v>13.281000000000001</c:v>
                </c:pt>
                <c:pt idx="26239">
                  <c:v>13.257</c:v>
                </c:pt>
                <c:pt idx="26240">
                  <c:v>13.209</c:v>
                </c:pt>
                <c:pt idx="26241">
                  <c:v>13.185</c:v>
                </c:pt>
                <c:pt idx="26242">
                  <c:v>13.185</c:v>
                </c:pt>
                <c:pt idx="26243">
                  <c:v>13.185</c:v>
                </c:pt>
                <c:pt idx="26244">
                  <c:v>13.185</c:v>
                </c:pt>
                <c:pt idx="26245">
                  <c:v>13.185</c:v>
                </c:pt>
                <c:pt idx="26246">
                  <c:v>13.185</c:v>
                </c:pt>
                <c:pt idx="26247">
                  <c:v>13.185</c:v>
                </c:pt>
                <c:pt idx="26248">
                  <c:v>13.209</c:v>
                </c:pt>
                <c:pt idx="26249">
                  <c:v>13.233000000000001</c:v>
                </c:pt>
                <c:pt idx="26250">
                  <c:v>13.281000000000001</c:v>
                </c:pt>
                <c:pt idx="26251">
                  <c:v>13.353</c:v>
                </c:pt>
                <c:pt idx="26252">
                  <c:v>13.425000000000001</c:v>
                </c:pt>
                <c:pt idx="26253">
                  <c:v>13.497</c:v>
                </c:pt>
                <c:pt idx="26254">
                  <c:v>13.593999999999999</c:v>
                </c:pt>
                <c:pt idx="26255">
                  <c:v>13.714</c:v>
                </c:pt>
                <c:pt idx="26256">
                  <c:v>13.858000000000001</c:v>
                </c:pt>
                <c:pt idx="26257">
                  <c:v>13.978</c:v>
                </c:pt>
                <c:pt idx="26258">
                  <c:v>14.05</c:v>
                </c:pt>
                <c:pt idx="26259">
                  <c:v>14.194000000000001</c:v>
                </c:pt>
                <c:pt idx="26260">
                  <c:v>14.29</c:v>
                </c:pt>
                <c:pt idx="26261">
                  <c:v>14.361000000000001</c:v>
                </c:pt>
                <c:pt idx="26262">
                  <c:v>14.481</c:v>
                </c:pt>
                <c:pt idx="26263">
                  <c:v>14.601000000000001</c:v>
                </c:pt>
                <c:pt idx="26264">
                  <c:v>14.721</c:v>
                </c:pt>
                <c:pt idx="26265">
                  <c:v>14.768000000000001</c:v>
                </c:pt>
                <c:pt idx="26266">
                  <c:v>14.84</c:v>
                </c:pt>
                <c:pt idx="26267">
                  <c:v>14.888</c:v>
                </c:pt>
                <c:pt idx="26268">
                  <c:v>14.96</c:v>
                </c:pt>
                <c:pt idx="26269">
                  <c:v>15.031000000000001</c:v>
                </c:pt>
                <c:pt idx="26270">
                  <c:v>15.055</c:v>
                </c:pt>
                <c:pt idx="26271">
                  <c:v>15.055</c:v>
                </c:pt>
                <c:pt idx="26272">
                  <c:v>15.079000000000001</c:v>
                </c:pt>
                <c:pt idx="26273">
                  <c:v>15.055</c:v>
                </c:pt>
                <c:pt idx="26274">
                  <c:v>14.984</c:v>
                </c:pt>
                <c:pt idx="26275">
                  <c:v>14.888</c:v>
                </c:pt>
                <c:pt idx="26276">
                  <c:v>14.84</c:v>
                </c:pt>
                <c:pt idx="26277">
                  <c:v>14.792</c:v>
                </c:pt>
                <c:pt idx="26278">
                  <c:v>14.744999999999999</c:v>
                </c:pt>
                <c:pt idx="26279">
                  <c:v>14.696999999999999</c:v>
                </c:pt>
                <c:pt idx="26280">
                  <c:v>14.673</c:v>
                </c:pt>
                <c:pt idx="26281">
                  <c:v>14.577</c:v>
                </c:pt>
                <c:pt idx="26282">
                  <c:v>14.481</c:v>
                </c:pt>
                <c:pt idx="26283">
                  <c:v>14.361000000000001</c:v>
                </c:pt>
                <c:pt idx="26284">
                  <c:v>14.266</c:v>
                </c:pt>
                <c:pt idx="26285">
                  <c:v>14.194000000000001</c:v>
                </c:pt>
                <c:pt idx="26286">
                  <c:v>14.146000000000001</c:v>
                </c:pt>
                <c:pt idx="26287">
                  <c:v>14.122</c:v>
                </c:pt>
                <c:pt idx="26288">
                  <c:v>14.098000000000001</c:v>
                </c:pt>
                <c:pt idx="26289">
                  <c:v>14.098000000000001</c:v>
                </c:pt>
                <c:pt idx="26290">
                  <c:v>14.098000000000001</c:v>
                </c:pt>
                <c:pt idx="26291">
                  <c:v>14.074</c:v>
                </c:pt>
                <c:pt idx="26292">
                  <c:v>14.074</c:v>
                </c:pt>
                <c:pt idx="26293">
                  <c:v>14.074</c:v>
                </c:pt>
                <c:pt idx="26294">
                  <c:v>14.074</c:v>
                </c:pt>
                <c:pt idx="26295">
                  <c:v>14.098000000000001</c:v>
                </c:pt>
                <c:pt idx="26296">
                  <c:v>14.098000000000001</c:v>
                </c:pt>
                <c:pt idx="26297">
                  <c:v>14.122</c:v>
                </c:pt>
                <c:pt idx="26298">
                  <c:v>14.146000000000001</c:v>
                </c:pt>
                <c:pt idx="26299">
                  <c:v>14.17</c:v>
                </c:pt>
                <c:pt idx="26300">
                  <c:v>14.194000000000001</c:v>
                </c:pt>
                <c:pt idx="26301">
                  <c:v>14.218</c:v>
                </c:pt>
                <c:pt idx="26302">
                  <c:v>14.242000000000001</c:v>
                </c:pt>
                <c:pt idx="26303">
                  <c:v>14.242000000000001</c:v>
                </c:pt>
                <c:pt idx="26304">
                  <c:v>14.266</c:v>
                </c:pt>
                <c:pt idx="26305">
                  <c:v>14.29</c:v>
                </c:pt>
                <c:pt idx="26306">
                  <c:v>14.29</c:v>
                </c:pt>
                <c:pt idx="26307">
                  <c:v>14.29</c:v>
                </c:pt>
                <c:pt idx="26308">
                  <c:v>14.29</c:v>
                </c:pt>
                <c:pt idx="26309">
                  <c:v>14.314</c:v>
                </c:pt>
                <c:pt idx="26310">
                  <c:v>14.314</c:v>
                </c:pt>
                <c:pt idx="26311">
                  <c:v>14.314</c:v>
                </c:pt>
                <c:pt idx="26312">
                  <c:v>14.337</c:v>
                </c:pt>
                <c:pt idx="26313">
                  <c:v>14.337</c:v>
                </c:pt>
                <c:pt idx="26314">
                  <c:v>14.314</c:v>
                </c:pt>
                <c:pt idx="26315">
                  <c:v>14.314</c:v>
                </c:pt>
                <c:pt idx="26316">
                  <c:v>14.314</c:v>
                </c:pt>
                <c:pt idx="26317">
                  <c:v>14.314</c:v>
                </c:pt>
                <c:pt idx="26318">
                  <c:v>14.314</c:v>
                </c:pt>
                <c:pt idx="26319">
                  <c:v>14.314</c:v>
                </c:pt>
                <c:pt idx="26320">
                  <c:v>14.314</c:v>
                </c:pt>
                <c:pt idx="26321">
                  <c:v>14.314</c:v>
                </c:pt>
                <c:pt idx="26322">
                  <c:v>14.314</c:v>
                </c:pt>
                <c:pt idx="26323">
                  <c:v>14.314</c:v>
                </c:pt>
                <c:pt idx="26324">
                  <c:v>14.314</c:v>
                </c:pt>
                <c:pt idx="26325">
                  <c:v>14.314</c:v>
                </c:pt>
                <c:pt idx="26326">
                  <c:v>14.314</c:v>
                </c:pt>
                <c:pt idx="26327">
                  <c:v>14.314</c:v>
                </c:pt>
                <c:pt idx="26328">
                  <c:v>14.314</c:v>
                </c:pt>
                <c:pt idx="26329">
                  <c:v>14.314</c:v>
                </c:pt>
                <c:pt idx="26330">
                  <c:v>14.314</c:v>
                </c:pt>
                <c:pt idx="26331">
                  <c:v>14.314</c:v>
                </c:pt>
                <c:pt idx="26332">
                  <c:v>14.314</c:v>
                </c:pt>
                <c:pt idx="26333">
                  <c:v>14.314</c:v>
                </c:pt>
                <c:pt idx="26334">
                  <c:v>14.314</c:v>
                </c:pt>
                <c:pt idx="26335">
                  <c:v>14.314</c:v>
                </c:pt>
                <c:pt idx="26336">
                  <c:v>14.314</c:v>
                </c:pt>
                <c:pt idx="26337">
                  <c:v>14.314</c:v>
                </c:pt>
                <c:pt idx="26338">
                  <c:v>14.314</c:v>
                </c:pt>
                <c:pt idx="26339">
                  <c:v>14.337</c:v>
                </c:pt>
                <c:pt idx="26340">
                  <c:v>14.337</c:v>
                </c:pt>
                <c:pt idx="26341">
                  <c:v>14.361000000000001</c:v>
                </c:pt>
                <c:pt idx="26342">
                  <c:v>14.385</c:v>
                </c:pt>
                <c:pt idx="26343">
                  <c:v>14.409000000000001</c:v>
                </c:pt>
                <c:pt idx="26344">
                  <c:v>14.433</c:v>
                </c:pt>
                <c:pt idx="26345">
                  <c:v>14.481</c:v>
                </c:pt>
                <c:pt idx="26346">
                  <c:v>14.505000000000001</c:v>
                </c:pt>
                <c:pt idx="26347">
                  <c:v>14.529</c:v>
                </c:pt>
                <c:pt idx="26348">
                  <c:v>14.577</c:v>
                </c:pt>
                <c:pt idx="26349">
                  <c:v>14.648999999999999</c:v>
                </c:pt>
                <c:pt idx="26350">
                  <c:v>14.673</c:v>
                </c:pt>
                <c:pt idx="26351">
                  <c:v>14.721</c:v>
                </c:pt>
                <c:pt idx="26352">
                  <c:v>14.768000000000001</c:v>
                </c:pt>
                <c:pt idx="26353">
                  <c:v>14.792</c:v>
                </c:pt>
                <c:pt idx="26354">
                  <c:v>14.816000000000001</c:v>
                </c:pt>
                <c:pt idx="26355">
                  <c:v>14.84</c:v>
                </c:pt>
                <c:pt idx="26356">
                  <c:v>14.864000000000001</c:v>
                </c:pt>
                <c:pt idx="26357">
                  <c:v>14.864000000000001</c:v>
                </c:pt>
                <c:pt idx="26358">
                  <c:v>14.888</c:v>
                </c:pt>
                <c:pt idx="26359">
                  <c:v>14.912000000000001</c:v>
                </c:pt>
                <c:pt idx="26360">
                  <c:v>14.936</c:v>
                </c:pt>
                <c:pt idx="26361">
                  <c:v>14.936</c:v>
                </c:pt>
                <c:pt idx="26362">
                  <c:v>14.96</c:v>
                </c:pt>
                <c:pt idx="26363">
                  <c:v>14.96</c:v>
                </c:pt>
                <c:pt idx="26364">
                  <c:v>14.96</c:v>
                </c:pt>
                <c:pt idx="26365">
                  <c:v>14.936</c:v>
                </c:pt>
                <c:pt idx="26366">
                  <c:v>14.912000000000001</c:v>
                </c:pt>
                <c:pt idx="26367">
                  <c:v>14.912000000000001</c:v>
                </c:pt>
                <c:pt idx="26368">
                  <c:v>14.888</c:v>
                </c:pt>
                <c:pt idx="26369">
                  <c:v>14.864000000000001</c:v>
                </c:pt>
                <c:pt idx="26370">
                  <c:v>14.864000000000001</c:v>
                </c:pt>
                <c:pt idx="26371">
                  <c:v>14.84</c:v>
                </c:pt>
                <c:pt idx="26372">
                  <c:v>14.816000000000001</c:v>
                </c:pt>
                <c:pt idx="26373">
                  <c:v>14.768000000000001</c:v>
                </c:pt>
                <c:pt idx="26374">
                  <c:v>14.744999999999999</c:v>
                </c:pt>
                <c:pt idx="26375">
                  <c:v>14.721</c:v>
                </c:pt>
                <c:pt idx="26376">
                  <c:v>14.696999999999999</c:v>
                </c:pt>
                <c:pt idx="26377">
                  <c:v>14.673</c:v>
                </c:pt>
                <c:pt idx="26378">
                  <c:v>14.648999999999999</c:v>
                </c:pt>
                <c:pt idx="26379">
                  <c:v>14.625</c:v>
                </c:pt>
                <c:pt idx="26380">
                  <c:v>14.625</c:v>
                </c:pt>
                <c:pt idx="26381">
                  <c:v>14.601000000000001</c:v>
                </c:pt>
                <c:pt idx="26382">
                  <c:v>14.577</c:v>
                </c:pt>
                <c:pt idx="26383">
                  <c:v>14.553000000000001</c:v>
                </c:pt>
                <c:pt idx="26384">
                  <c:v>14.553000000000001</c:v>
                </c:pt>
                <c:pt idx="26385">
                  <c:v>14.529</c:v>
                </c:pt>
                <c:pt idx="26386">
                  <c:v>14.505000000000001</c:v>
                </c:pt>
                <c:pt idx="26387">
                  <c:v>14.481</c:v>
                </c:pt>
                <c:pt idx="26388">
                  <c:v>14.457000000000001</c:v>
                </c:pt>
                <c:pt idx="26389">
                  <c:v>14.433</c:v>
                </c:pt>
                <c:pt idx="26390">
                  <c:v>14.409000000000001</c:v>
                </c:pt>
                <c:pt idx="26391">
                  <c:v>14.385</c:v>
                </c:pt>
                <c:pt idx="26392">
                  <c:v>14.361000000000001</c:v>
                </c:pt>
                <c:pt idx="26393">
                  <c:v>14.337</c:v>
                </c:pt>
                <c:pt idx="26394">
                  <c:v>14.314</c:v>
                </c:pt>
                <c:pt idx="26395">
                  <c:v>14.29</c:v>
                </c:pt>
                <c:pt idx="26396">
                  <c:v>14.266</c:v>
                </c:pt>
                <c:pt idx="26397">
                  <c:v>14.242000000000001</c:v>
                </c:pt>
                <c:pt idx="26398">
                  <c:v>14.218</c:v>
                </c:pt>
                <c:pt idx="26399">
                  <c:v>14.218</c:v>
                </c:pt>
                <c:pt idx="26400">
                  <c:v>14.194000000000001</c:v>
                </c:pt>
                <c:pt idx="26401">
                  <c:v>14.17</c:v>
                </c:pt>
                <c:pt idx="26402">
                  <c:v>14.146000000000001</c:v>
                </c:pt>
                <c:pt idx="26403">
                  <c:v>14.146000000000001</c:v>
                </c:pt>
                <c:pt idx="26404">
                  <c:v>14.122</c:v>
                </c:pt>
                <c:pt idx="26405">
                  <c:v>14.098000000000001</c:v>
                </c:pt>
                <c:pt idx="26406">
                  <c:v>14.098000000000001</c:v>
                </c:pt>
                <c:pt idx="26407">
                  <c:v>14.074</c:v>
                </c:pt>
                <c:pt idx="26408">
                  <c:v>14.05</c:v>
                </c:pt>
                <c:pt idx="26409">
                  <c:v>14.026</c:v>
                </c:pt>
                <c:pt idx="26410">
                  <c:v>13.978</c:v>
                </c:pt>
                <c:pt idx="26411">
                  <c:v>13.954000000000001</c:v>
                </c:pt>
                <c:pt idx="26412">
                  <c:v>13.93</c:v>
                </c:pt>
                <c:pt idx="26413">
                  <c:v>13.906000000000001</c:v>
                </c:pt>
                <c:pt idx="26414">
                  <c:v>13.906000000000001</c:v>
                </c:pt>
                <c:pt idx="26415">
                  <c:v>13.882</c:v>
                </c:pt>
                <c:pt idx="26416">
                  <c:v>13.858000000000001</c:v>
                </c:pt>
                <c:pt idx="26417">
                  <c:v>13.834</c:v>
                </c:pt>
                <c:pt idx="26418">
                  <c:v>13.81</c:v>
                </c:pt>
                <c:pt idx="26419">
                  <c:v>13.81</c:v>
                </c:pt>
                <c:pt idx="26420">
                  <c:v>13.81</c:v>
                </c:pt>
                <c:pt idx="26421">
                  <c:v>13.81</c:v>
                </c:pt>
                <c:pt idx="26422">
                  <c:v>13.81</c:v>
                </c:pt>
                <c:pt idx="26423">
                  <c:v>13.786</c:v>
                </c:pt>
                <c:pt idx="26424">
                  <c:v>13.786</c:v>
                </c:pt>
                <c:pt idx="26425">
                  <c:v>13.786</c:v>
                </c:pt>
                <c:pt idx="26426">
                  <c:v>13.762</c:v>
                </c:pt>
                <c:pt idx="26427">
                  <c:v>13.762</c:v>
                </c:pt>
                <c:pt idx="26428">
                  <c:v>13.738</c:v>
                </c:pt>
                <c:pt idx="26429">
                  <c:v>13.714</c:v>
                </c:pt>
                <c:pt idx="26430">
                  <c:v>13.666</c:v>
                </c:pt>
                <c:pt idx="26431">
                  <c:v>13.641999999999999</c:v>
                </c:pt>
                <c:pt idx="26432">
                  <c:v>13.593999999999999</c:v>
                </c:pt>
                <c:pt idx="26433">
                  <c:v>13.57</c:v>
                </c:pt>
                <c:pt idx="26434">
                  <c:v>13.545999999999999</c:v>
                </c:pt>
                <c:pt idx="26435">
                  <c:v>13.522</c:v>
                </c:pt>
                <c:pt idx="26436">
                  <c:v>13.545999999999999</c:v>
                </c:pt>
                <c:pt idx="26437">
                  <c:v>13.545999999999999</c:v>
                </c:pt>
                <c:pt idx="26438">
                  <c:v>13.522</c:v>
                </c:pt>
                <c:pt idx="26439">
                  <c:v>13.522</c:v>
                </c:pt>
                <c:pt idx="26440">
                  <c:v>13.57</c:v>
                </c:pt>
                <c:pt idx="26441">
                  <c:v>13.593999999999999</c:v>
                </c:pt>
                <c:pt idx="26442">
                  <c:v>13.641999999999999</c:v>
                </c:pt>
                <c:pt idx="26443">
                  <c:v>13.666</c:v>
                </c:pt>
                <c:pt idx="26444">
                  <c:v>13.714</c:v>
                </c:pt>
                <c:pt idx="26445">
                  <c:v>13.738</c:v>
                </c:pt>
                <c:pt idx="26446">
                  <c:v>13.786</c:v>
                </c:pt>
                <c:pt idx="26447">
                  <c:v>13.786</c:v>
                </c:pt>
                <c:pt idx="26448">
                  <c:v>13.81</c:v>
                </c:pt>
                <c:pt idx="26449">
                  <c:v>13.858000000000001</c:v>
                </c:pt>
                <c:pt idx="26450">
                  <c:v>13.906000000000001</c:v>
                </c:pt>
                <c:pt idx="26451">
                  <c:v>13.954000000000001</c:v>
                </c:pt>
                <c:pt idx="26452">
                  <c:v>14.026</c:v>
                </c:pt>
                <c:pt idx="26453">
                  <c:v>14.098000000000001</c:v>
                </c:pt>
                <c:pt idx="26454">
                  <c:v>14.194000000000001</c:v>
                </c:pt>
                <c:pt idx="26455">
                  <c:v>14.242000000000001</c:v>
                </c:pt>
                <c:pt idx="26456">
                  <c:v>14.29</c:v>
                </c:pt>
                <c:pt idx="26457">
                  <c:v>14.361000000000001</c:v>
                </c:pt>
                <c:pt idx="26458">
                  <c:v>14.481</c:v>
                </c:pt>
                <c:pt idx="26459">
                  <c:v>14.529</c:v>
                </c:pt>
                <c:pt idx="26460">
                  <c:v>14.577</c:v>
                </c:pt>
                <c:pt idx="26461">
                  <c:v>14.601000000000001</c:v>
                </c:pt>
                <c:pt idx="26462">
                  <c:v>14.648999999999999</c:v>
                </c:pt>
                <c:pt idx="26463">
                  <c:v>14.673</c:v>
                </c:pt>
                <c:pt idx="26464">
                  <c:v>14.673</c:v>
                </c:pt>
                <c:pt idx="26465">
                  <c:v>14.696999999999999</c:v>
                </c:pt>
                <c:pt idx="26466">
                  <c:v>14.696999999999999</c:v>
                </c:pt>
                <c:pt idx="26467">
                  <c:v>14.721</c:v>
                </c:pt>
                <c:pt idx="26468">
                  <c:v>14.744999999999999</c:v>
                </c:pt>
                <c:pt idx="26469">
                  <c:v>14.744999999999999</c:v>
                </c:pt>
                <c:pt idx="26470">
                  <c:v>14.721</c:v>
                </c:pt>
                <c:pt idx="26471">
                  <c:v>14.696999999999999</c:v>
                </c:pt>
                <c:pt idx="26472">
                  <c:v>14.648999999999999</c:v>
                </c:pt>
                <c:pt idx="26473">
                  <c:v>14.625</c:v>
                </c:pt>
                <c:pt idx="26474">
                  <c:v>14.577</c:v>
                </c:pt>
                <c:pt idx="26475">
                  <c:v>14.505000000000001</c:v>
                </c:pt>
                <c:pt idx="26476">
                  <c:v>14.457000000000001</c:v>
                </c:pt>
                <c:pt idx="26477">
                  <c:v>14.409000000000001</c:v>
                </c:pt>
                <c:pt idx="26478">
                  <c:v>14.337</c:v>
                </c:pt>
                <c:pt idx="26479">
                  <c:v>14.29</c:v>
                </c:pt>
                <c:pt idx="26480">
                  <c:v>14.242000000000001</c:v>
                </c:pt>
                <c:pt idx="26481">
                  <c:v>14.218</c:v>
                </c:pt>
                <c:pt idx="26482">
                  <c:v>14.17</c:v>
                </c:pt>
                <c:pt idx="26483">
                  <c:v>14.146000000000001</c:v>
                </c:pt>
                <c:pt idx="26484">
                  <c:v>14.098000000000001</c:v>
                </c:pt>
                <c:pt idx="26485">
                  <c:v>14.05</c:v>
                </c:pt>
                <c:pt idx="26486">
                  <c:v>14.026</c:v>
                </c:pt>
                <c:pt idx="26487">
                  <c:v>14.002000000000001</c:v>
                </c:pt>
                <c:pt idx="26488">
                  <c:v>13.978</c:v>
                </c:pt>
                <c:pt idx="26489">
                  <c:v>13.978</c:v>
                </c:pt>
                <c:pt idx="26490">
                  <c:v>13.954000000000001</c:v>
                </c:pt>
                <c:pt idx="26491">
                  <c:v>13.954000000000001</c:v>
                </c:pt>
                <c:pt idx="26492">
                  <c:v>13.954000000000001</c:v>
                </c:pt>
                <c:pt idx="26493">
                  <c:v>13.93</c:v>
                </c:pt>
                <c:pt idx="26494">
                  <c:v>13.906000000000001</c:v>
                </c:pt>
                <c:pt idx="26495">
                  <c:v>13.906000000000001</c:v>
                </c:pt>
                <c:pt idx="26496">
                  <c:v>13.906000000000001</c:v>
                </c:pt>
                <c:pt idx="26497">
                  <c:v>13.906000000000001</c:v>
                </c:pt>
                <c:pt idx="26498">
                  <c:v>13.906000000000001</c:v>
                </c:pt>
                <c:pt idx="26499">
                  <c:v>13.906000000000001</c:v>
                </c:pt>
                <c:pt idx="26500">
                  <c:v>13.906000000000001</c:v>
                </c:pt>
                <c:pt idx="26501">
                  <c:v>13.906000000000001</c:v>
                </c:pt>
                <c:pt idx="26502">
                  <c:v>13.882</c:v>
                </c:pt>
                <c:pt idx="26503">
                  <c:v>13.882</c:v>
                </c:pt>
                <c:pt idx="26504">
                  <c:v>13.858000000000001</c:v>
                </c:pt>
                <c:pt idx="26505">
                  <c:v>13.858000000000001</c:v>
                </c:pt>
                <c:pt idx="26506">
                  <c:v>13.858000000000001</c:v>
                </c:pt>
                <c:pt idx="26507">
                  <c:v>13.834</c:v>
                </c:pt>
                <c:pt idx="26508">
                  <c:v>13.834</c:v>
                </c:pt>
                <c:pt idx="26509">
                  <c:v>13.834</c:v>
                </c:pt>
                <c:pt idx="26510">
                  <c:v>13.81</c:v>
                </c:pt>
                <c:pt idx="26511">
                  <c:v>13.81</c:v>
                </c:pt>
                <c:pt idx="26512">
                  <c:v>13.786</c:v>
                </c:pt>
                <c:pt idx="26513">
                  <c:v>13.762</c:v>
                </c:pt>
                <c:pt idx="26514">
                  <c:v>13.738</c:v>
                </c:pt>
                <c:pt idx="26515">
                  <c:v>13.714</c:v>
                </c:pt>
                <c:pt idx="26516">
                  <c:v>13.666</c:v>
                </c:pt>
                <c:pt idx="26517">
                  <c:v>13.641999999999999</c:v>
                </c:pt>
                <c:pt idx="26518">
                  <c:v>13.618</c:v>
                </c:pt>
                <c:pt idx="26519">
                  <c:v>13.57</c:v>
                </c:pt>
                <c:pt idx="26520">
                  <c:v>13.545999999999999</c:v>
                </c:pt>
                <c:pt idx="26521">
                  <c:v>13.497</c:v>
                </c:pt>
                <c:pt idx="26522">
                  <c:v>13.449</c:v>
                </c:pt>
                <c:pt idx="26523">
                  <c:v>13.425000000000001</c:v>
                </c:pt>
                <c:pt idx="26524">
                  <c:v>13.377000000000001</c:v>
                </c:pt>
                <c:pt idx="26525">
                  <c:v>13.329000000000001</c:v>
                </c:pt>
                <c:pt idx="26526">
                  <c:v>13.305</c:v>
                </c:pt>
                <c:pt idx="26527">
                  <c:v>13.257</c:v>
                </c:pt>
                <c:pt idx="26528">
                  <c:v>13.233000000000001</c:v>
                </c:pt>
                <c:pt idx="26529">
                  <c:v>13.209</c:v>
                </c:pt>
                <c:pt idx="26530">
                  <c:v>13.185</c:v>
                </c:pt>
                <c:pt idx="26531">
                  <c:v>13.185</c:v>
                </c:pt>
                <c:pt idx="26532">
                  <c:v>13.185</c:v>
                </c:pt>
                <c:pt idx="26533">
                  <c:v>13.209</c:v>
                </c:pt>
                <c:pt idx="26534">
                  <c:v>13.233000000000001</c:v>
                </c:pt>
                <c:pt idx="26535">
                  <c:v>13.257</c:v>
                </c:pt>
                <c:pt idx="26536">
                  <c:v>13.281000000000001</c:v>
                </c:pt>
                <c:pt idx="26537">
                  <c:v>13.329000000000001</c:v>
                </c:pt>
                <c:pt idx="26538">
                  <c:v>13.353</c:v>
                </c:pt>
                <c:pt idx="26539">
                  <c:v>13.425000000000001</c:v>
                </c:pt>
                <c:pt idx="26540">
                  <c:v>13.497</c:v>
                </c:pt>
                <c:pt idx="26541">
                  <c:v>13.57</c:v>
                </c:pt>
                <c:pt idx="26542">
                  <c:v>13.666</c:v>
                </c:pt>
                <c:pt idx="26543">
                  <c:v>13.762</c:v>
                </c:pt>
                <c:pt idx="26544">
                  <c:v>13.834</c:v>
                </c:pt>
                <c:pt idx="26545">
                  <c:v>13.858000000000001</c:v>
                </c:pt>
                <c:pt idx="26546">
                  <c:v>13.906000000000001</c:v>
                </c:pt>
                <c:pt idx="26547">
                  <c:v>13.93</c:v>
                </c:pt>
                <c:pt idx="26548">
                  <c:v>13.978</c:v>
                </c:pt>
                <c:pt idx="26549">
                  <c:v>14.026</c:v>
                </c:pt>
                <c:pt idx="26550">
                  <c:v>14.098000000000001</c:v>
                </c:pt>
                <c:pt idx="26551">
                  <c:v>14.17</c:v>
                </c:pt>
                <c:pt idx="26552">
                  <c:v>14.242000000000001</c:v>
                </c:pt>
                <c:pt idx="26553">
                  <c:v>14.242000000000001</c:v>
                </c:pt>
                <c:pt idx="26554">
                  <c:v>14.266</c:v>
                </c:pt>
                <c:pt idx="26555">
                  <c:v>14.337</c:v>
                </c:pt>
                <c:pt idx="26556">
                  <c:v>14.433</c:v>
                </c:pt>
                <c:pt idx="26557">
                  <c:v>14.505000000000001</c:v>
                </c:pt>
                <c:pt idx="26558">
                  <c:v>14.553000000000001</c:v>
                </c:pt>
                <c:pt idx="26559">
                  <c:v>14.553000000000001</c:v>
                </c:pt>
                <c:pt idx="26560">
                  <c:v>14.505000000000001</c:v>
                </c:pt>
                <c:pt idx="26561">
                  <c:v>14.481</c:v>
                </c:pt>
                <c:pt idx="26562">
                  <c:v>14.481</c:v>
                </c:pt>
                <c:pt idx="26563">
                  <c:v>14.457000000000001</c:v>
                </c:pt>
                <c:pt idx="26564">
                  <c:v>14.433</c:v>
                </c:pt>
                <c:pt idx="26565">
                  <c:v>14.385</c:v>
                </c:pt>
                <c:pt idx="26566">
                  <c:v>14.385</c:v>
                </c:pt>
                <c:pt idx="26567">
                  <c:v>14.337</c:v>
                </c:pt>
                <c:pt idx="26568">
                  <c:v>14.29</c:v>
                </c:pt>
                <c:pt idx="26569">
                  <c:v>14.242000000000001</c:v>
                </c:pt>
                <c:pt idx="26570">
                  <c:v>14.194000000000001</c:v>
                </c:pt>
                <c:pt idx="26571">
                  <c:v>14.122</c:v>
                </c:pt>
                <c:pt idx="26572">
                  <c:v>14.05</c:v>
                </c:pt>
                <c:pt idx="26573">
                  <c:v>13.978</c:v>
                </c:pt>
                <c:pt idx="26574">
                  <c:v>13.906000000000001</c:v>
                </c:pt>
                <c:pt idx="26575">
                  <c:v>13.858000000000001</c:v>
                </c:pt>
                <c:pt idx="26576">
                  <c:v>13.81</c:v>
                </c:pt>
                <c:pt idx="26577">
                  <c:v>13.762</c:v>
                </c:pt>
                <c:pt idx="26578">
                  <c:v>13.738</c:v>
                </c:pt>
                <c:pt idx="26579">
                  <c:v>13.714</c:v>
                </c:pt>
                <c:pt idx="26580">
                  <c:v>13.69</c:v>
                </c:pt>
                <c:pt idx="26581">
                  <c:v>13.666</c:v>
                </c:pt>
                <c:pt idx="26582">
                  <c:v>13.666</c:v>
                </c:pt>
                <c:pt idx="26583">
                  <c:v>13.641999999999999</c:v>
                </c:pt>
                <c:pt idx="26584">
                  <c:v>13.618</c:v>
                </c:pt>
                <c:pt idx="26585">
                  <c:v>13.593999999999999</c:v>
                </c:pt>
                <c:pt idx="26586">
                  <c:v>13.57</c:v>
                </c:pt>
                <c:pt idx="26587">
                  <c:v>13.57</c:v>
                </c:pt>
                <c:pt idx="26588">
                  <c:v>13.545999999999999</c:v>
                </c:pt>
                <c:pt idx="26589">
                  <c:v>13.522</c:v>
                </c:pt>
                <c:pt idx="26590">
                  <c:v>13.522</c:v>
                </c:pt>
                <c:pt idx="26591">
                  <c:v>13.497</c:v>
                </c:pt>
                <c:pt idx="26592">
                  <c:v>13.473000000000001</c:v>
                </c:pt>
                <c:pt idx="26593">
                  <c:v>13.473000000000001</c:v>
                </c:pt>
                <c:pt idx="26594">
                  <c:v>13.449</c:v>
                </c:pt>
                <c:pt idx="26595">
                  <c:v>13.449</c:v>
                </c:pt>
                <c:pt idx="26596">
                  <c:v>13.425000000000001</c:v>
                </c:pt>
                <c:pt idx="26597">
                  <c:v>13.425000000000001</c:v>
                </c:pt>
                <c:pt idx="26598">
                  <c:v>13.401</c:v>
                </c:pt>
                <c:pt idx="26599">
                  <c:v>13.377000000000001</c:v>
                </c:pt>
                <c:pt idx="26600">
                  <c:v>13.353</c:v>
                </c:pt>
                <c:pt idx="26601">
                  <c:v>13.329000000000001</c:v>
                </c:pt>
                <c:pt idx="26602">
                  <c:v>13.305</c:v>
                </c:pt>
                <c:pt idx="26603">
                  <c:v>13.281000000000001</c:v>
                </c:pt>
                <c:pt idx="26604">
                  <c:v>13.233000000000001</c:v>
                </c:pt>
                <c:pt idx="26605">
                  <c:v>13.209</c:v>
                </c:pt>
                <c:pt idx="26606">
                  <c:v>13.185</c:v>
                </c:pt>
                <c:pt idx="26607">
                  <c:v>13.137</c:v>
                </c:pt>
                <c:pt idx="26608">
                  <c:v>13.112</c:v>
                </c:pt>
                <c:pt idx="26609">
                  <c:v>13.087999999999999</c:v>
                </c:pt>
                <c:pt idx="26610">
                  <c:v>13.04</c:v>
                </c:pt>
                <c:pt idx="26611">
                  <c:v>13.016</c:v>
                </c:pt>
                <c:pt idx="26612">
                  <c:v>12.992000000000001</c:v>
                </c:pt>
                <c:pt idx="26613">
                  <c:v>12.944000000000001</c:v>
                </c:pt>
                <c:pt idx="26614">
                  <c:v>12.92</c:v>
                </c:pt>
                <c:pt idx="26615">
                  <c:v>12.896000000000001</c:v>
                </c:pt>
                <c:pt idx="26616">
                  <c:v>12.871</c:v>
                </c:pt>
                <c:pt idx="26617">
                  <c:v>12.847</c:v>
                </c:pt>
                <c:pt idx="26618">
                  <c:v>12.823</c:v>
                </c:pt>
                <c:pt idx="26619">
                  <c:v>12.798999999999999</c:v>
                </c:pt>
                <c:pt idx="26620">
                  <c:v>12.750999999999999</c:v>
                </c:pt>
                <c:pt idx="26621">
                  <c:v>12.727</c:v>
                </c:pt>
                <c:pt idx="26622">
                  <c:v>12.702999999999999</c:v>
                </c:pt>
                <c:pt idx="26623">
                  <c:v>12.678000000000001</c:v>
                </c:pt>
                <c:pt idx="26624">
                  <c:v>12.654</c:v>
                </c:pt>
                <c:pt idx="26625">
                  <c:v>12.63</c:v>
                </c:pt>
                <c:pt idx="26626">
                  <c:v>12.63</c:v>
                </c:pt>
                <c:pt idx="26627">
                  <c:v>12.606</c:v>
                </c:pt>
                <c:pt idx="26628">
                  <c:v>12.606</c:v>
                </c:pt>
                <c:pt idx="26629">
                  <c:v>12.606</c:v>
                </c:pt>
                <c:pt idx="26630">
                  <c:v>12.63</c:v>
                </c:pt>
                <c:pt idx="26631">
                  <c:v>12.63</c:v>
                </c:pt>
                <c:pt idx="26632">
                  <c:v>12.678000000000001</c:v>
                </c:pt>
                <c:pt idx="26633">
                  <c:v>12.702999999999999</c:v>
                </c:pt>
                <c:pt idx="26634">
                  <c:v>12.775</c:v>
                </c:pt>
                <c:pt idx="26635">
                  <c:v>12.823</c:v>
                </c:pt>
                <c:pt idx="26636">
                  <c:v>12.92</c:v>
                </c:pt>
                <c:pt idx="26637">
                  <c:v>12.992000000000001</c:v>
                </c:pt>
                <c:pt idx="26638">
                  <c:v>13.112</c:v>
                </c:pt>
                <c:pt idx="26639">
                  <c:v>13.209</c:v>
                </c:pt>
                <c:pt idx="26640">
                  <c:v>13.353</c:v>
                </c:pt>
                <c:pt idx="26641">
                  <c:v>13.473000000000001</c:v>
                </c:pt>
                <c:pt idx="26642">
                  <c:v>13.57</c:v>
                </c:pt>
                <c:pt idx="26643">
                  <c:v>13.641999999999999</c:v>
                </c:pt>
                <c:pt idx="26644">
                  <c:v>13.714</c:v>
                </c:pt>
                <c:pt idx="26645">
                  <c:v>13.786</c:v>
                </c:pt>
                <c:pt idx="26646">
                  <c:v>13.858000000000001</c:v>
                </c:pt>
                <c:pt idx="26647">
                  <c:v>13.954000000000001</c:v>
                </c:pt>
                <c:pt idx="26648">
                  <c:v>14.074</c:v>
                </c:pt>
                <c:pt idx="26649">
                  <c:v>14.194000000000001</c:v>
                </c:pt>
                <c:pt idx="26650">
                  <c:v>14.29</c:v>
                </c:pt>
                <c:pt idx="26651">
                  <c:v>14.337</c:v>
                </c:pt>
                <c:pt idx="26652">
                  <c:v>14.361000000000001</c:v>
                </c:pt>
                <c:pt idx="26653">
                  <c:v>14.385</c:v>
                </c:pt>
                <c:pt idx="26654">
                  <c:v>14.433</c:v>
                </c:pt>
                <c:pt idx="26655">
                  <c:v>14.505000000000001</c:v>
                </c:pt>
                <c:pt idx="26656">
                  <c:v>14.553000000000001</c:v>
                </c:pt>
                <c:pt idx="26657">
                  <c:v>14.553000000000001</c:v>
                </c:pt>
                <c:pt idx="26658">
                  <c:v>14.529</c:v>
                </c:pt>
                <c:pt idx="26659">
                  <c:v>14.529</c:v>
                </c:pt>
                <c:pt idx="26660">
                  <c:v>14.505000000000001</c:v>
                </c:pt>
                <c:pt idx="26661">
                  <c:v>14.433</c:v>
                </c:pt>
                <c:pt idx="26662">
                  <c:v>14.385</c:v>
                </c:pt>
                <c:pt idx="26663">
                  <c:v>14.337</c:v>
                </c:pt>
                <c:pt idx="26664">
                  <c:v>14.266</c:v>
                </c:pt>
                <c:pt idx="26665">
                  <c:v>14.194000000000001</c:v>
                </c:pt>
                <c:pt idx="26666">
                  <c:v>14.122</c:v>
                </c:pt>
                <c:pt idx="26667">
                  <c:v>14.026</c:v>
                </c:pt>
                <c:pt idx="26668">
                  <c:v>13.906000000000001</c:v>
                </c:pt>
                <c:pt idx="26669">
                  <c:v>13.81</c:v>
                </c:pt>
                <c:pt idx="26670">
                  <c:v>13.714</c:v>
                </c:pt>
                <c:pt idx="26671">
                  <c:v>13.618</c:v>
                </c:pt>
                <c:pt idx="26672">
                  <c:v>13.522</c:v>
                </c:pt>
                <c:pt idx="26673">
                  <c:v>13.449</c:v>
                </c:pt>
                <c:pt idx="26674">
                  <c:v>13.401</c:v>
                </c:pt>
                <c:pt idx="26675">
                  <c:v>13.353</c:v>
                </c:pt>
                <c:pt idx="26676">
                  <c:v>13.329000000000001</c:v>
                </c:pt>
                <c:pt idx="26677">
                  <c:v>13.281000000000001</c:v>
                </c:pt>
                <c:pt idx="26678">
                  <c:v>13.257</c:v>
                </c:pt>
                <c:pt idx="26679">
                  <c:v>13.233000000000001</c:v>
                </c:pt>
                <c:pt idx="26680">
                  <c:v>13.209</c:v>
                </c:pt>
                <c:pt idx="26681">
                  <c:v>13.185</c:v>
                </c:pt>
                <c:pt idx="26682">
                  <c:v>13.161</c:v>
                </c:pt>
                <c:pt idx="26683">
                  <c:v>13.137</c:v>
                </c:pt>
                <c:pt idx="26684">
                  <c:v>13.137</c:v>
                </c:pt>
                <c:pt idx="26685">
                  <c:v>13.137</c:v>
                </c:pt>
                <c:pt idx="26686">
                  <c:v>13.161</c:v>
                </c:pt>
                <c:pt idx="26687">
                  <c:v>13.161</c:v>
                </c:pt>
                <c:pt idx="26688">
                  <c:v>13.185</c:v>
                </c:pt>
                <c:pt idx="26689">
                  <c:v>13.185</c:v>
                </c:pt>
                <c:pt idx="26690">
                  <c:v>13.185</c:v>
                </c:pt>
                <c:pt idx="26691">
                  <c:v>13.209</c:v>
                </c:pt>
                <c:pt idx="26692">
                  <c:v>13.209</c:v>
                </c:pt>
                <c:pt idx="26693">
                  <c:v>13.233000000000001</c:v>
                </c:pt>
                <c:pt idx="26694">
                  <c:v>13.257</c:v>
                </c:pt>
                <c:pt idx="26695">
                  <c:v>13.281000000000001</c:v>
                </c:pt>
                <c:pt idx="26696">
                  <c:v>13.281000000000001</c:v>
                </c:pt>
                <c:pt idx="26697">
                  <c:v>13.329000000000001</c:v>
                </c:pt>
                <c:pt idx="26698">
                  <c:v>13.329000000000001</c:v>
                </c:pt>
                <c:pt idx="26699">
                  <c:v>13.329000000000001</c:v>
                </c:pt>
                <c:pt idx="26700">
                  <c:v>13.305</c:v>
                </c:pt>
                <c:pt idx="26701">
                  <c:v>13.305</c:v>
                </c:pt>
                <c:pt idx="26702">
                  <c:v>13.281000000000001</c:v>
                </c:pt>
                <c:pt idx="26703">
                  <c:v>13.257</c:v>
                </c:pt>
                <c:pt idx="26704">
                  <c:v>13.257</c:v>
                </c:pt>
                <c:pt idx="26705">
                  <c:v>13.233000000000001</c:v>
                </c:pt>
                <c:pt idx="26706">
                  <c:v>13.209</c:v>
                </c:pt>
                <c:pt idx="26707">
                  <c:v>13.185</c:v>
                </c:pt>
                <c:pt idx="26708">
                  <c:v>13.161</c:v>
                </c:pt>
                <c:pt idx="26709">
                  <c:v>13.137</c:v>
                </c:pt>
                <c:pt idx="26710">
                  <c:v>13.112</c:v>
                </c:pt>
                <c:pt idx="26711">
                  <c:v>13.087999999999999</c:v>
                </c:pt>
                <c:pt idx="26712">
                  <c:v>13.04</c:v>
                </c:pt>
                <c:pt idx="26713">
                  <c:v>13.016</c:v>
                </c:pt>
                <c:pt idx="26714">
                  <c:v>12.992000000000001</c:v>
                </c:pt>
                <c:pt idx="26715">
                  <c:v>12.944000000000001</c:v>
                </c:pt>
                <c:pt idx="26716">
                  <c:v>12.944000000000001</c:v>
                </c:pt>
                <c:pt idx="26717">
                  <c:v>12.896000000000001</c:v>
                </c:pt>
                <c:pt idx="26718">
                  <c:v>12.896000000000001</c:v>
                </c:pt>
                <c:pt idx="26719">
                  <c:v>12.871</c:v>
                </c:pt>
                <c:pt idx="26720">
                  <c:v>12.847</c:v>
                </c:pt>
                <c:pt idx="26721">
                  <c:v>12.847</c:v>
                </c:pt>
                <c:pt idx="26722">
                  <c:v>12.847</c:v>
                </c:pt>
                <c:pt idx="26723">
                  <c:v>12.847</c:v>
                </c:pt>
                <c:pt idx="26724">
                  <c:v>12.847</c:v>
                </c:pt>
                <c:pt idx="26725">
                  <c:v>12.871</c:v>
                </c:pt>
                <c:pt idx="26726">
                  <c:v>12.871</c:v>
                </c:pt>
                <c:pt idx="26727">
                  <c:v>12.896000000000001</c:v>
                </c:pt>
                <c:pt idx="26728">
                  <c:v>12.896000000000001</c:v>
                </c:pt>
                <c:pt idx="26729">
                  <c:v>12.92</c:v>
                </c:pt>
                <c:pt idx="26730">
                  <c:v>12.944000000000001</c:v>
                </c:pt>
                <c:pt idx="26731">
                  <c:v>12.992000000000001</c:v>
                </c:pt>
                <c:pt idx="26732">
                  <c:v>13.04</c:v>
                </c:pt>
                <c:pt idx="26733">
                  <c:v>13.087999999999999</c:v>
                </c:pt>
                <c:pt idx="26734">
                  <c:v>13.137</c:v>
                </c:pt>
                <c:pt idx="26735">
                  <c:v>13.209</c:v>
                </c:pt>
                <c:pt idx="26736">
                  <c:v>13.257</c:v>
                </c:pt>
                <c:pt idx="26737">
                  <c:v>13.329000000000001</c:v>
                </c:pt>
                <c:pt idx="26738">
                  <c:v>13.377000000000001</c:v>
                </c:pt>
                <c:pt idx="26739">
                  <c:v>13.425000000000001</c:v>
                </c:pt>
                <c:pt idx="26740">
                  <c:v>13.497</c:v>
                </c:pt>
                <c:pt idx="26741">
                  <c:v>13.545999999999999</c:v>
                </c:pt>
                <c:pt idx="26742">
                  <c:v>13.593999999999999</c:v>
                </c:pt>
                <c:pt idx="26743">
                  <c:v>13.618</c:v>
                </c:pt>
                <c:pt idx="26744">
                  <c:v>13.618</c:v>
                </c:pt>
                <c:pt idx="26745">
                  <c:v>13.641999999999999</c:v>
                </c:pt>
                <c:pt idx="26746">
                  <c:v>13.641999999999999</c:v>
                </c:pt>
                <c:pt idx="26747">
                  <c:v>13.618</c:v>
                </c:pt>
                <c:pt idx="26748">
                  <c:v>13.618</c:v>
                </c:pt>
                <c:pt idx="26749">
                  <c:v>13.618</c:v>
                </c:pt>
                <c:pt idx="26750">
                  <c:v>13.618</c:v>
                </c:pt>
                <c:pt idx="26751">
                  <c:v>13.593999999999999</c:v>
                </c:pt>
                <c:pt idx="26752">
                  <c:v>13.593999999999999</c:v>
                </c:pt>
                <c:pt idx="26753">
                  <c:v>13.57</c:v>
                </c:pt>
                <c:pt idx="26754">
                  <c:v>13.545999999999999</c:v>
                </c:pt>
                <c:pt idx="26755">
                  <c:v>13.545999999999999</c:v>
                </c:pt>
                <c:pt idx="26756">
                  <c:v>13.522</c:v>
                </c:pt>
                <c:pt idx="26757">
                  <c:v>13.473000000000001</c:v>
                </c:pt>
                <c:pt idx="26758">
                  <c:v>13.449</c:v>
                </c:pt>
                <c:pt idx="26759">
                  <c:v>13.425000000000001</c:v>
                </c:pt>
                <c:pt idx="26760">
                  <c:v>13.377000000000001</c:v>
                </c:pt>
                <c:pt idx="26761">
                  <c:v>13.353</c:v>
                </c:pt>
                <c:pt idx="26762">
                  <c:v>13.329000000000001</c:v>
                </c:pt>
                <c:pt idx="26763">
                  <c:v>13.281000000000001</c:v>
                </c:pt>
                <c:pt idx="26764">
                  <c:v>13.257</c:v>
                </c:pt>
                <c:pt idx="26765">
                  <c:v>13.233000000000001</c:v>
                </c:pt>
                <c:pt idx="26766">
                  <c:v>13.185</c:v>
                </c:pt>
                <c:pt idx="26767">
                  <c:v>13.185</c:v>
                </c:pt>
                <c:pt idx="26768">
                  <c:v>13.161</c:v>
                </c:pt>
                <c:pt idx="26769">
                  <c:v>13.137</c:v>
                </c:pt>
                <c:pt idx="26770">
                  <c:v>13.137</c:v>
                </c:pt>
                <c:pt idx="26771">
                  <c:v>13.137</c:v>
                </c:pt>
                <c:pt idx="26772">
                  <c:v>13.137</c:v>
                </c:pt>
                <c:pt idx="26773">
                  <c:v>13.137</c:v>
                </c:pt>
                <c:pt idx="26774">
                  <c:v>13.137</c:v>
                </c:pt>
                <c:pt idx="26775">
                  <c:v>13.137</c:v>
                </c:pt>
                <c:pt idx="26776">
                  <c:v>13.137</c:v>
                </c:pt>
                <c:pt idx="26777">
                  <c:v>13.137</c:v>
                </c:pt>
                <c:pt idx="26778">
                  <c:v>13.137</c:v>
                </c:pt>
                <c:pt idx="26779">
                  <c:v>13.161</c:v>
                </c:pt>
                <c:pt idx="26780">
                  <c:v>13.161</c:v>
                </c:pt>
                <c:pt idx="26781">
                  <c:v>13.185</c:v>
                </c:pt>
                <c:pt idx="26782">
                  <c:v>13.185</c:v>
                </c:pt>
                <c:pt idx="26783">
                  <c:v>13.209</c:v>
                </c:pt>
                <c:pt idx="26784">
                  <c:v>13.209</c:v>
                </c:pt>
                <c:pt idx="26785">
                  <c:v>13.209</c:v>
                </c:pt>
                <c:pt idx="26786">
                  <c:v>13.233000000000001</c:v>
                </c:pt>
                <c:pt idx="26787">
                  <c:v>13.233000000000001</c:v>
                </c:pt>
                <c:pt idx="26788">
                  <c:v>13.233000000000001</c:v>
                </c:pt>
                <c:pt idx="26789">
                  <c:v>13.233000000000001</c:v>
                </c:pt>
                <c:pt idx="26790">
                  <c:v>13.257</c:v>
                </c:pt>
                <c:pt idx="26791">
                  <c:v>13.257</c:v>
                </c:pt>
                <c:pt idx="26792">
                  <c:v>13.257</c:v>
                </c:pt>
                <c:pt idx="26793">
                  <c:v>13.257</c:v>
                </c:pt>
                <c:pt idx="26794">
                  <c:v>13.257</c:v>
                </c:pt>
                <c:pt idx="26795">
                  <c:v>13.257</c:v>
                </c:pt>
                <c:pt idx="26796">
                  <c:v>13.281000000000001</c:v>
                </c:pt>
                <c:pt idx="26797">
                  <c:v>13.281000000000001</c:v>
                </c:pt>
                <c:pt idx="26798">
                  <c:v>13.281000000000001</c:v>
                </c:pt>
                <c:pt idx="26799">
                  <c:v>13.281000000000001</c:v>
                </c:pt>
                <c:pt idx="26800">
                  <c:v>13.281000000000001</c:v>
                </c:pt>
                <c:pt idx="26801">
                  <c:v>13.281000000000001</c:v>
                </c:pt>
                <c:pt idx="26802">
                  <c:v>13.257</c:v>
                </c:pt>
                <c:pt idx="26803">
                  <c:v>13.257</c:v>
                </c:pt>
                <c:pt idx="26804">
                  <c:v>13.257</c:v>
                </c:pt>
                <c:pt idx="26805">
                  <c:v>13.257</c:v>
                </c:pt>
                <c:pt idx="26806">
                  <c:v>13.257</c:v>
                </c:pt>
                <c:pt idx="26807">
                  <c:v>13.257</c:v>
                </c:pt>
                <c:pt idx="26808">
                  <c:v>13.257</c:v>
                </c:pt>
                <c:pt idx="26809">
                  <c:v>13.257</c:v>
                </c:pt>
                <c:pt idx="26810">
                  <c:v>13.233000000000001</c:v>
                </c:pt>
                <c:pt idx="26811">
                  <c:v>13.233000000000001</c:v>
                </c:pt>
                <c:pt idx="26812">
                  <c:v>13.233000000000001</c:v>
                </c:pt>
                <c:pt idx="26813">
                  <c:v>13.209</c:v>
                </c:pt>
                <c:pt idx="26814">
                  <c:v>13.209</c:v>
                </c:pt>
                <c:pt idx="26815">
                  <c:v>13.185</c:v>
                </c:pt>
                <c:pt idx="26816">
                  <c:v>13.185</c:v>
                </c:pt>
                <c:pt idx="26817">
                  <c:v>13.185</c:v>
                </c:pt>
                <c:pt idx="26818">
                  <c:v>13.185</c:v>
                </c:pt>
                <c:pt idx="26819">
                  <c:v>13.185</c:v>
                </c:pt>
                <c:pt idx="26820">
                  <c:v>13.185</c:v>
                </c:pt>
                <c:pt idx="26821">
                  <c:v>13.185</c:v>
                </c:pt>
                <c:pt idx="26822">
                  <c:v>13.209</c:v>
                </c:pt>
                <c:pt idx="26823">
                  <c:v>13.209</c:v>
                </c:pt>
                <c:pt idx="26824">
                  <c:v>13.233000000000001</c:v>
                </c:pt>
                <c:pt idx="26825">
                  <c:v>13.233000000000001</c:v>
                </c:pt>
                <c:pt idx="26826">
                  <c:v>13.281000000000001</c:v>
                </c:pt>
                <c:pt idx="26827">
                  <c:v>13.329000000000001</c:v>
                </c:pt>
                <c:pt idx="26828">
                  <c:v>13.377000000000001</c:v>
                </c:pt>
                <c:pt idx="26829">
                  <c:v>13.449</c:v>
                </c:pt>
                <c:pt idx="26830">
                  <c:v>13.522</c:v>
                </c:pt>
                <c:pt idx="26831">
                  <c:v>13.593999999999999</c:v>
                </c:pt>
                <c:pt idx="26832">
                  <c:v>13.666</c:v>
                </c:pt>
                <c:pt idx="26833">
                  <c:v>13.786</c:v>
                </c:pt>
                <c:pt idx="26834">
                  <c:v>13.858000000000001</c:v>
                </c:pt>
                <c:pt idx="26835">
                  <c:v>13.954000000000001</c:v>
                </c:pt>
                <c:pt idx="26836">
                  <c:v>14.074</c:v>
                </c:pt>
                <c:pt idx="26837">
                  <c:v>14.17</c:v>
                </c:pt>
                <c:pt idx="26838">
                  <c:v>14.266</c:v>
                </c:pt>
                <c:pt idx="26839">
                  <c:v>14.385</c:v>
                </c:pt>
                <c:pt idx="26840">
                  <c:v>14.481</c:v>
                </c:pt>
                <c:pt idx="26841">
                  <c:v>14.577</c:v>
                </c:pt>
                <c:pt idx="26842">
                  <c:v>14.673</c:v>
                </c:pt>
                <c:pt idx="26843">
                  <c:v>14.768000000000001</c:v>
                </c:pt>
                <c:pt idx="26844">
                  <c:v>14.84</c:v>
                </c:pt>
                <c:pt idx="26845">
                  <c:v>14.912000000000001</c:v>
                </c:pt>
                <c:pt idx="26846">
                  <c:v>14.96</c:v>
                </c:pt>
                <c:pt idx="26847">
                  <c:v>14.96</c:v>
                </c:pt>
                <c:pt idx="26848">
                  <c:v>14.984</c:v>
                </c:pt>
                <c:pt idx="26849">
                  <c:v>15.007999999999999</c:v>
                </c:pt>
                <c:pt idx="26850">
                  <c:v>14.984</c:v>
                </c:pt>
                <c:pt idx="26851">
                  <c:v>14.984</c:v>
                </c:pt>
                <c:pt idx="26852">
                  <c:v>14.96</c:v>
                </c:pt>
                <c:pt idx="26853">
                  <c:v>14.912000000000001</c:v>
                </c:pt>
                <c:pt idx="26854">
                  <c:v>14.84</c:v>
                </c:pt>
                <c:pt idx="26855">
                  <c:v>14.768000000000001</c:v>
                </c:pt>
                <c:pt idx="26856">
                  <c:v>14.696999999999999</c:v>
                </c:pt>
                <c:pt idx="26857">
                  <c:v>14.625</c:v>
                </c:pt>
                <c:pt idx="26858">
                  <c:v>14.529</c:v>
                </c:pt>
                <c:pt idx="26859">
                  <c:v>14.433</c:v>
                </c:pt>
                <c:pt idx="26860">
                  <c:v>14.337</c:v>
                </c:pt>
                <c:pt idx="26861">
                  <c:v>14.266</c:v>
                </c:pt>
                <c:pt idx="26862">
                  <c:v>14.146000000000001</c:v>
                </c:pt>
                <c:pt idx="26863">
                  <c:v>14.074</c:v>
                </c:pt>
                <c:pt idx="26864">
                  <c:v>13.978</c:v>
                </c:pt>
                <c:pt idx="26865">
                  <c:v>13.906000000000001</c:v>
                </c:pt>
                <c:pt idx="26866">
                  <c:v>13.834</c:v>
                </c:pt>
                <c:pt idx="26867">
                  <c:v>13.762</c:v>
                </c:pt>
                <c:pt idx="26868">
                  <c:v>13.714</c:v>
                </c:pt>
                <c:pt idx="26869">
                  <c:v>13.641999999999999</c:v>
                </c:pt>
                <c:pt idx="26870">
                  <c:v>13.618</c:v>
                </c:pt>
                <c:pt idx="26871">
                  <c:v>13.57</c:v>
                </c:pt>
                <c:pt idx="26872">
                  <c:v>13.522</c:v>
                </c:pt>
                <c:pt idx="26873">
                  <c:v>13.497</c:v>
                </c:pt>
                <c:pt idx="26874">
                  <c:v>13.473000000000001</c:v>
                </c:pt>
                <c:pt idx="26875">
                  <c:v>13.449</c:v>
                </c:pt>
                <c:pt idx="26876">
                  <c:v>13.425000000000001</c:v>
                </c:pt>
                <c:pt idx="26877">
                  <c:v>13.425000000000001</c:v>
                </c:pt>
                <c:pt idx="26878">
                  <c:v>13.425000000000001</c:v>
                </c:pt>
                <c:pt idx="26879">
                  <c:v>13.425000000000001</c:v>
                </c:pt>
                <c:pt idx="26880">
                  <c:v>13.425000000000001</c:v>
                </c:pt>
                <c:pt idx="26881">
                  <c:v>13.425000000000001</c:v>
                </c:pt>
                <c:pt idx="26882">
                  <c:v>13.425000000000001</c:v>
                </c:pt>
                <c:pt idx="26883">
                  <c:v>13.425000000000001</c:v>
                </c:pt>
                <c:pt idx="26884">
                  <c:v>13.401</c:v>
                </c:pt>
                <c:pt idx="26885">
                  <c:v>13.401</c:v>
                </c:pt>
                <c:pt idx="26886">
                  <c:v>13.401</c:v>
                </c:pt>
                <c:pt idx="26887">
                  <c:v>13.401</c:v>
                </c:pt>
                <c:pt idx="26888">
                  <c:v>13.401</c:v>
                </c:pt>
                <c:pt idx="26889">
                  <c:v>13.401</c:v>
                </c:pt>
                <c:pt idx="26890">
                  <c:v>13.377000000000001</c:v>
                </c:pt>
                <c:pt idx="26891">
                  <c:v>13.377000000000001</c:v>
                </c:pt>
                <c:pt idx="26892">
                  <c:v>13.377000000000001</c:v>
                </c:pt>
                <c:pt idx="26893">
                  <c:v>13.353</c:v>
                </c:pt>
                <c:pt idx="26894">
                  <c:v>13.329000000000001</c:v>
                </c:pt>
                <c:pt idx="26895">
                  <c:v>13.329000000000001</c:v>
                </c:pt>
                <c:pt idx="26896">
                  <c:v>13.305</c:v>
                </c:pt>
                <c:pt idx="26897">
                  <c:v>13.281000000000001</c:v>
                </c:pt>
                <c:pt idx="26898">
                  <c:v>13.257</c:v>
                </c:pt>
                <c:pt idx="26899">
                  <c:v>13.233000000000001</c:v>
                </c:pt>
                <c:pt idx="26900">
                  <c:v>13.233000000000001</c:v>
                </c:pt>
                <c:pt idx="26901">
                  <c:v>13.209</c:v>
                </c:pt>
                <c:pt idx="26902">
                  <c:v>13.161</c:v>
                </c:pt>
                <c:pt idx="26903">
                  <c:v>13.137</c:v>
                </c:pt>
                <c:pt idx="26904">
                  <c:v>13.112</c:v>
                </c:pt>
                <c:pt idx="26905">
                  <c:v>13.087999999999999</c:v>
                </c:pt>
                <c:pt idx="26906">
                  <c:v>13.064</c:v>
                </c:pt>
                <c:pt idx="26907">
                  <c:v>13.04</c:v>
                </c:pt>
                <c:pt idx="26908">
                  <c:v>13.016</c:v>
                </c:pt>
                <c:pt idx="26909">
                  <c:v>12.968</c:v>
                </c:pt>
                <c:pt idx="26910">
                  <c:v>12.944000000000001</c:v>
                </c:pt>
                <c:pt idx="26911">
                  <c:v>12.896000000000001</c:v>
                </c:pt>
                <c:pt idx="26912">
                  <c:v>12.871</c:v>
                </c:pt>
                <c:pt idx="26913">
                  <c:v>12.847</c:v>
                </c:pt>
                <c:pt idx="26914">
                  <c:v>12.798999999999999</c:v>
                </c:pt>
                <c:pt idx="26915">
                  <c:v>12.775</c:v>
                </c:pt>
                <c:pt idx="26916">
                  <c:v>12.750999999999999</c:v>
                </c:pt>
                <c:pt idx="26917">
                  <c:v>12.750999999999999</c:v>
                </c:pt>
                <c:pt idx="26918">
                  <c:v>12.750999999999999</c:v>
                </c:pt>
                <c:pt idx="26919">
                  <c:v>12.750999999999999</c:v>
                </c:pt>
                <c:pt idx="26920">
                  <c:v>12.750999999999999</c:v>
                </c:pt>
                <c:pt idx="26921">
                  <c:v>12.775</c:v>
                </c:pt>
                <c:pt idx="26922">
                  <c:v>12.798999999999999</c:v>
                </c:pt>
                <c:pt idx="26923">
                  <c:v>12.871</c:v>
                </c:pt>
                <c:pt idx="26924">
                  <c:v>12.944000000000001</c:v>
                </c:pt>
                <c:pt idx="26925">
                  <c:v>13.016</c:v>
                </c:pt>
                <c:pt idx="26926">
                  <c:v>13.112</c:v>
                </c:pt>
                <c:pt idx="26927">
                  <c:v>13.209</c:v>
                </c:pt>
                <c:pt idx="26928">
                  <c:v>13.305</c:v>
                </c:pt>
                <c:pt idx="26929">
                  <c:v>13.425000000000001</c:v>
                </c:pt>
                <c:pt idx="26930">
                  <c:v>13.522</c:v>
                </c:pt>
                <c:pt idx="26931">
                  <c:v>13.641999999999999</c:v>
                </c:pt>
                <c:pt idx="26932">
                  <c:v>13.738</c:v>
                </c:pt>
                <c:pt idx="26933">
                  <c:v>13.882</c:v>
                </c:pt>
                <c:pt idx="26934">
                  <c:v>14.002000000000001</c:v>
                </c:pt>
                <c:pt idx="26935">
                  <c:v>14.098000000000001</c:v>
                </c:pt>
                <c:pt idx="26936">
                  <c:v>14.218</c:v>
                </c:pt>
                <c:pt idx="26937">
                  <c:v>14.337</c:v>
                </c:pt>
                <c:pt idx="26938">
                  <c:v>14.433</c:v>
                </c:pt>
                <c:pt idx="26939">
                  <c:v>14.529</c:v>
                </c:pt>
                <c:pt idx="26940">
                  <c:v>14.625</c:v>
                </c:pt>
                <c:pt idx="26941">
                  <c:v>14.673</c:v>
                </c:pt>
                <c:pt idx="26942">
                  <c:v>14.721</c:v>
                </c:pt>
                <c:pt idx="26943">
                  <c:v>14.768000000000001</c:v>
                </c:pt>
                <c:pt idx="26944">
                  <c:v>14.792</c:v>
                </c:pt>
                <c:pt idx="26945">
                  <c:v>14.816000000000001</c:v>
                </c:pt>
                <c:pt idx="26946">
                  <c:v>14.816000000000001</c:v>
                </c:pt>
                <c:pt idx="26947">
                  <c:v>14.792</c:v>
                </c:pt>
                <c:pt idx="26948">
                  <c:v>14.768000000000001</c:v>
                </c:pt>
                <c:pt idx="26949">
                  <c:v>14.721</c:v>
                </c:pt>
                <c:pt idx="26950">
                  <c:v>14.673</c:v>
                </c:pt>
                <c:pt idx="26951">
                  <c:v>14.601000000000001</c:v>
                </c:pt>
                <c:pt idx="26952">
                  <c:v>14.529</c:v>
                </c:pt>
                <c:pt idx="26953">
                  <c:v>14.433</c:v>
                </c:pt>
                <c:pt idx="26954">
                  <c:v>14.337</c:v>
                </c:pt>
                <c:pt idx="26955">
                  <c:v>14.242000000000001</c:v>
                </c:pt>
                <c:pt idx="26956">
                  <c:v>14.122</c:v>
                </c:pt>
                <c:pt idx="26957">
                  <c:v>14.026</c:v>
                </c:pt>
                <c:pt idx="26958">
                  <c:v>13.93</c:v>
                </c:pt>
                <c:pt idx="26959">
                  <c:v>13.834</c:v>
                </c:pt>
                <c:pt idx="26960">
                  <c:v>13.738</c:v>
                </c:pt>
                <c:pt idx="26961">
                  <c:v>13.666</c:v>
                </c:pt>
                <c:pt idx="26962">
                  <c:v>13.57</c:v>
                </c:pt>
                <c:pt idx="26963">
                  <c:v>13.522</c:v>
                </c:pt>
                <c:pt idx="26964">
                  <c:v>13.473000000000001</c:v>
                </c:pt>
                <c:pt idx="26965">
                  <c:v>13.425000000000001</c:v>
                </c:pt>
                <c:pt idx="26966">
                  <c:v>13.377000000000001</c:v>
                </c:pt>
                <c:pt idx="26967">
                  <c:v>13.353</c:v>
                </c:pt>
                <c:pt idx="26968">
                  <c:v>13.353</c:v>
                </c:pt>
                <c:pt idx="26969">
                  <c:v>13.353</c:v>
                </c:pt>
                <c:pt idx="26970">
                  <c:v>13.329000000000001</c:v>
                </c:pt>
                <c:pt idx="26971">
                  <c:v>13.353</c:v>
                </c:pt>
                <c:pt idx="26972">
                  <c:v>13.353</c:v>
                </c:pt>
                <c:pt idx="26973">
                  <c:v>13.353</c:v>
                </c:pt>
                <c:pt idx="26974">
                  <c:v>13.353</c:v>
                </c:pt>
                <c:pt idx="26975">
                  <c:v>13.329000000000001</c:v>
                </c:pt>
                <c:pt idx="26976">
                  <c:v>13.329000000000001</c:v>
                </c:pt>
                <c:pt idx="26977">
                  <c:v>13.329000000000001</c:v>
                </c:pt>
                <c:pt idx="26978">
                  <c:v>13.305</c:v>
                </c:pt>
                <c:pt idx="26979">
                  <c:v>13.305</c:v>
                </c:pt>
                <c:pt idx="26980">
                  <c:v>13.281000000000001</c:v>
                </c:pt>
                <c:pt idx="26981">
                  <c:v>13.281000000000001</c:v>
                </c:pt>
                <c:pt idx="26982">
                  <c:v>13.257</c:v>
                </c:pt>
                <c:pt idx="26983">
                  <c:v>13.257</c:v>
                </c:pt>
                <c:pt idx="26984">
                  <c:v>13.233000000000001</c:v>
                </c:pt>
                <c:pt idx="26985">
                  <c:v>13.209</c:v>
                </c:pt>
                <c:pt idx="26986">
                  <c:v>13.209</c:v>
                </c:pt>
                <c:pt idx="26987">
                  <c:v>13.185</c:v>
                </c:pt>
                <c:pt idx="26988">
                  <c:v>13.185</c:v>
                </c:pt>
                <c:pt idx="26989">
                  <c:v>13.161</c:v>
                </c:pt>
                <c:pt idx="26990">
                  <c:v>13.137</c:v>
                </c:pt>
                <c:pt idx="26991">
                  <c:v>13.137</c:v>
                </c:pt>
                <c:pt idx="26992">
                  <c:v>13.112</c:v>
                </c:pt>
                <c:pt idx="26993">
                  <c:v>13.087999999999999</c:v>
                </c:pt>
                <c:pt idx="26994">
                  <c:v>13.087999999999999</c:v>
                </c:pt>
                <c:pt idx="26995">
                  <c:v>13.064</c:v>
                </c:pt>
                <c:pt idx="26996">
                  <c:v>13.04</c:v>
                </c:pt>
                <c:pt idx="26997">
                  <c:v>13.04</c:v>
                </c:pt>
                <c:pt idx="26998">
                  <c:v>13.016</c:v>
                </c:pt>
                <c:pt idx="26999">
                  <c:v>12.992000000000001</c:v>
                </c:pt>
                <c:pt idx="27000">
                  <c:v>12.992000000000001</c:v>
                </c:pt>
                <c:pt idx="27001">
                  <c:v>12.944000000000001</c:v>
                </c:pt>
                <c:pt idx="27002">
                  <c:v>12.944000000000001</c:v>
                </c:pt>
                <c:pt idx="27003">
                  <c:v>12.896000000000001</c:v>
                </c:pt>
                <c:pt idx="27004">
                  <c:v>12.871</c:v>
                </c:pt>
                <c:pt idx="27005">
                  <c:v>12.847</c:v>
                </c:pt>
                <c:pt idx="27006">
                  <c:v>12.798999999999999</c:v>
                </c:pt>
                <c:pt idx="27007">
                  <c:v>12.775</c:v>
                </c:pt>
                <c:pt idx="27008">
                  <c:v>12.750999999999999</c:v>
                </c:pt>
                <c:pt idx="27009">
                  <c:v>12.727</c:v>
                </c:pt>
                <c:pt idx="27010">
                  <c:v>12.702999999999999</c:v>
                </c:pt>
                <c:pt idx="27011">
                  <c:v>12.702999999999999</c:v>
                </c:pt>
                <c:pt idx="27012">
                  <c:v>12.727</c:v>
                </c:pt>
                <c:pt idx="27013">
                  <c:v>12.750999999999999</c:v>
                </c:pt>
                <c:pt idx="27014">
                  <c:v>12.750999999999999</c:v>
                </c:pt>
                <c:pt idx="27015">
                  <c:v>12.798999999999999</c:v>
                </c:pt>
                <c:pt idx="27016">
                  <c:v>12.847</c:v>
                </c:pt>
                <c:pt idx="27017">
                  <c:v>12.896000000000001</c:v>
                </c:pt>
                <c:pt idx="27018">
                  <c:v>12.968</c:v>
                </c:pt>
                <c:pt idx="27019">
                  <c:v>13.04</c:v>
                </c:pt>
                <c:pt idx="27020">
                  <c:v>13.112</c:v>
                </c:pt>
                <c:pt idx="27021">
                  <c:v>13.185</c:v>
                </c:pt>
                <c:pt idx="27022">
                  <c:v>13.281000000000001</c:v>
                </c:pt>
                <c:pt idx="27023">
                  <c:v>13.377000000000001</c:v>
                </c:pt>
                <c:pt idx="27024">
                  <c:v>13.449</c:v>
                </c:pt>
                <c:pt idx="27025">
                  <c:v>13.522</c:v>
                </c:pt>
                <c:pt idx="27026">
                  <c:v>13.618</c:v>
                </c:pt>
                <c:pt idx="27027">
                  <c:v>13.714</c:v>
                </c:pt>
                <c:pt idx="27028">
                  <c:v>13.762</c:v>
                </c:pt>
                <c:pt idx="27029">
                  <c:v>13.858000000000001</c:v>
                </c:pt>
                <c:pt idx="27030">
                  <c:v>14.002000000000001</c:v>
                </c:pt>
                <c:pt idx="27031">
                  <c:v>14.146000000000001</c:v>
                </c:pt>
                <c:pt idx="27032">
                  <c:v>14.242000000000001</c:v>
                </c:pt>
                <c:pt idx="27033">
                  <c:v>14.29</c:v>
                </c:pt>
                <c:pt idx="27034">
                  <c:v>14.361000000000001</c:v>
                </c:pt>
                <c:pt idx="27035">
                  <c:v>14.433</c:v>
                </c:pt>
                <c:pt idx="27036">
                  <c:v>14.481</c:v>
                </c:pt>
                <c:pt idx="27037">
                  <c:v>14.505000000000001</c:v>
                </c:pt>
                <c:pt idx="27038">
                  <c:v>14.505000000000001</c:v>
                </c:pt>
                <c:pt idx="27039">
                  <c:v>14.553000000000001</c:v>
                </c:pt>
                <c:pt idx="27040">
                  <c:v>14.577</c:v>
                </c:pt>
                <c:pt idx="27041">
                  <c:v>14.601000000000001</c:v>
                </c:pt>
                <c:pt idx="27042">
                  <c:v>14.625</c:v>
                </c:pt>
                <c:pt idx="27043">
                  <c:v>14.648999999999999</c:v>
                </c:pt>
                <c:pt idx="27044">
                  <c:v>14.648999999999999</c:v>
                </c:pt>
                <c:pt idx="27045">
                  <c:v>14.648999999999999</c:v>
                </c:pt>
                <c:pt idx="27046">
                  <c:v>14.601000000000001</c:v>
                </c:pt>
                <c:pt idx="27047">
                  <c:v>14.577</c:v>
                </c:pt>
                <c:pt idx="27048">
                  <c:v>14.529</c:v>
                </c:pt>
                <c:pt idx="27049">
                  <c:v>14.457000000000001</c:v>
                </c:pt>
                <c:pt idx="27050">
                  <c:v>14.385</c:v>
                </c:pt>
                <c:pt idx="27051">
                  <c:v>14.314</c:v>
                </c:pt>
                <c:pt idx="27052">
                  <c:v>14.242000000000001</c:v>
                </c:pt>
                <c:pt idx="27053">
                  <c:v>14.17</c:v>
                </c:pt>
                <c:pt idx="27054">
                  <c:v>14.074</c:v>
                </c:pt>
                <c:pt idx="27055">
                  <c:v>14.002000000000001</c:v>
                </c:pt>
                <c:pt idx="27056">
                  <c:v>13.954000000000001</c:v>
                </c:pt>
                <c:pt idx="27057">
                  <c:v>13.882</c:v>
                </c:pt>
                <c:pt idx="27058">
                  <c:v>13.81</c:v>
                </c:pt>
                <c:pt idx="27059">
                  <c:v>13.762</c:v>
                </c:pt>
                <c:pt idx="27060">
                  <c:v>13.714</c:v>
                </c:pt>
                <c:pt idx="27061">
                  <c:v>13.666</c:v>
                </c:pt>
                <c:pt idx="27062">
                  <c:v>13.618</c:v>
                </c:pt>
                <c:pt idx="27063">
                  <c:v>13.593999999999999</c:v>
                </c:pt>
                <c:pt idx="27064">
                  <c:v>13.545999999999999</c:v>
                </c:pt>
                <c:pt idx="27065">
                  <c:v>13.522</c:v>
                </c:pt>
                <c:pt idx="27066">
                  <c:v>13.497</c:v>
                </c:pt>
                <c:pt idx="27067">
                  <c:v>13.449</c:v>
                </c:pt>
                <c:pt idx="27068">
                  <c:v>13.449</c:v>
                </c:pt>
                <c:pt idx="27069">
                  <c:v>13.425000000000001</c:v>
                </c:pt>
                <c:pt idx="27070">
                  <c:v>13.425000000000001</c:v>
                </c:pt>
                <c:pt idx="27071">
                  <c:v>13.425000000000001</c:v>
                </c:pt>
                <c:pt idx="27072">
                  <c:v>13.425000000000001</c:v>
                </c:pt>
                <c:pt idx="27073">
                  <c:v>13.425000000000001</c:v>
                </c:pt>
                <c:pt idx="27074">
                  <c:v>13.425000000000001</c:v>
                </c:pt>
                <c:pt idx="27075">
                  <c:v>13.425000000000001</c:v>
                </c:pt>
                <c:pt idx="27076">
                  <c:v>13.425000000000001</c:v>
                </c:pt>
                <c:pt idx="27077">
                  <c:v>13.425000000000001</c:v>
                </c:pt>
                <c:pt idx="27078">
                  <c:v>13.425000000000001</c:v>
                </c:pt>
                <c:pt idx="27079">
                  <c:v>13.425000000000001</c:v>
                </c:pt>
                <c:pt idx="27080">
                  <c:v>13.425000000000001</c:v>
                </c:pt>
                <c:pt idx="27081">
                  <c:v>13.401</c:v>
                </c:pt>
                <c:pt idx="27082">
                  <c:v>13.401</c:v>
                </c:pt>
                <c:pt idx="27083">
                  <c:v>13.377000000000001</c:v>
                </c:pt>
                <c:pt idx="27084">
                  <c:v>13.377000000000001</c:v>
                </c:pt>
                <c:pt idx="27085">
                  <c:v>13.377000000000001</c:v>
                </c:pt>
                <c:pt idx="27086">
                  <c:v>13.353</c:v>
                </c:pt>
                <c:pt idx="27087">
                  <c:v>13.353</c:v>
                </c:pt>
                <c:pt idx="27088">
                  <c:v>13.353</c:v>
                </c:pt>
                <c:pt idx="27089">
                  <c:v>13.353</c:v>
                </c:pt>
                <c:pt idx="27090">
                  <c:v>13.353</c:v>
                </c:pt>
                <c:pt idx="27091">
                  <c:v>13.329000000000001</c:v>
                </c:pt>
                <c:pt idx="27092">
                  <c:v>13.305</c:v>
                </c:pt>
                <c:pt idx="27093">
                  <c:v>13.305</c:v>
                </c:pt>
                <c:pt idx="27094">
                  <c:v>13.305</c:v>
                </c:pt>
                <c:pt idx="27095">
                  <c:v>13.305</c:v>
                </c:pt>
                <c:pt idx="27096">
                  <c:v>13.329000000000001</c:v>
                </c:pt>
                <c:pt idx="27097">
                  <c:v>13.329000000000001</c:v>
                </c:pt>
                <c:pt idx="27098">
                  <c:v>13.329000000000001</c:v>
                </c:pt>
                <c:pt idx="27099">
                  <c:v>13.329000000000001</c:v>
                </c:pt>
                <c:pt idx="27100">
                  <c:v>13.305</c:v>
                </c:pt>
                <c:pt idx="27101">
                  <c:v>13.281000000000001</c:v>
                </c:pt>
                <c:pt idx="27102">
                  <c:v>13.281000000000001</c:v>
                </c:pt>
                <c:pt idx="27103">
                  <c:v>13.257</c:v>
                </c:pt>
                <c:pt idx="27104">
                  <c:v>13.233000000000001</c:v>
                </c:pt>
                <c:pt idx="27105">
                  <c:v>13.233000000000001</c:v>
                </c:pt>
                <c:pt idx="27106">
                  <c:v>13.209</c:v>
                </c:pt>
                <c:pt idx="27107">
                  <c:v>13.185</c:v>
                </c:pt>
                <c:pt idx="27108">
                  <c:v>13.185</c:v>
                </c:pt>
                <c:pt idx="27109">
                  <c:v>13.185</c:v>
                </c:pt>
                <c:pt idx="27110">
                  <c:v>13.185</c:v>
                </c:pt>
                <c:pt idx="27111">
                  <c:v>13.185</c:v>
                </c:pt>
                <c:pt idx="27112">
                  <c:v>13.209</c:v>
                </c:pt>
                <c:pt idx="27113">
                  <c:v>13.209</c:v>
                </c:pt>
                <c:pt idx="27114">
                  <c:v>13.233000000000001</c:v>
                </c:pt>
                <c:pt idx="27115">
                  <c:v>13.257</c:v>
                </c:pt>
                <c:pt idx="27116">
                  <c:v>13.305</c:v>
                </c:pt>
                <c:pt idx="27117">
                  <c:v>13.353</c:v>
                </c:pt>
                <c:pt idx="27118">
                  <c:v>13.425000000000001</c:v>
                </c:pt>
                <c:pt idx="27119">
                  <c:v>13.522</c:v>
                </c:pt>
                <c:pt idx="27120">
                  <c:v>13.618</c:v>
                </c:pt>
                <c:pt idx="27121">
                  <c:v>13.714</c:v>
                </c:pt>
                <c:pt idx="27122">
                  <c:v>13.81</c:v>
                </c:pt>
                <c:pt idx="27123">
                  <c:v>13.906000000000001</c:v>
                </c:pt>
                <c:pt idx="27124">
                  <c:v>14.026</c:v>
                </c:pt>
                <c:pt idx="27125">
                  <c:v>14.146000000000001</c:v>
                </c:pt>
                <c:pt idx="27126">
                  <c:v>14.242000000000001</c:v>
                </c:pt>
                <c:pt idx="27127">
                  <c:v>14.361000000000001</c:v>
                </c:pt>
                <c:pt idx="27128">
                  <c:v>14.481</c:v>
                </c:pt>
                <c:pt idx="27129">
                  <c:v>14.601000000000001</c:v>
                </c:pt>
                <c:pt idx="27130">
                  <c:v>14.696999999999999</c:v>
                </c:pt>
                <c:pt idx="27131">
                  <c:v>14.768000000000001</c:v>
                </c:pt>
                <c:pt idx="27132">
                  <c:v>14.864000000000001</c:v>
                </c:pt>
                <c:pt idx="27133">
                  <c:v>14.888</c:v>
                </c:pt>
                <c:pt idx="27134">
                  <c:v>14.912000000000001</c:v>
                </c:pt>
                <c:pt idx="27135">
                  <c:v>14.936</c:v>
                </c:pt>
                <c:pt idx="27136">
                  <c:v>14.96</c:v>
                </c:pt>
                <c:pt idx="27137">
                  <c:v>14.96</c:v>
                </c:pt>
                <c:pt idx="27138">
                  <c:v>14.912000000000001</c:v>
                </c:pt>
                <c:pt idx="27139">
                  <c:v>14.864000000000001</c:v>
                </c:pt>
                <c:pt idx="27140">
                  <c:v>14.816000000000001</c:v>
                </c:pt>
                <c:pt idx="27141">
                  <c:v>14.768000000000001</c:v>
                </c:pt>
                <c:pt idx="27142">
                  <c:v>14.721</c:v>
                </c:pt>
                <c:pt idx="27143">
                  <c:v>14.625</c:v>
                </c:pt>
                <c:pt idx="27144">
                  <c:v>14.553000000000001</c:v>
                </c:pt>
                <c:pt idx="27145">
                  <c:v>14.457000000000001</c:v>
                </c:pt>
                <c:pt idx="27146">
                  <c:v>14.361000000000001</c:v>
                </c:pt>
                <c:pt idx="27147">
                  <c:v>14.242000000000001</c:v>
                </c:pt>
                <c:pt idx="27148">
                  <c:v>14.146000000000001</c:v>
                </c:pt>
                <c:pt idx="27149">
                  <c:v>14.026</c:v>
                </c:pt>
                <c:pt idx="27150">
                  <c:v>13.93</c:v>
                </c:pt>
                <c:pt idx="27151">
                  <c:v>13.834</c:v>
                </c:pt>
                <c:pt idx="27152">
                  <c:v>13.738</c:v>
                </c:pt>
                <c:pt idx="27153">
                  <c:v>13.641999999999999</c:v>
                </c:pt>
                <c:pt idx="27154">
                  <c:v>13.57</c:v>
                </c:pt>
                <c:pt idx="27155">
                  <c:v>13.497</c:v>
                </c:pt>
                <c:pt idx="27156">
                  <c:v>13.425000000000001</c:v>
                </c:pt>
                <c:pt idx="27157">
                  <c:v>13.377000000000001</c:v>
                </c:pt>
                <c:pt idx="27158">
                  <c:v>13.353</c:v>
                </c:pt>
                <c:pt idx="27159">
                  <c:v>13.329000000000001</c:v>
                </c:pt>
                <c:pt idx="27160">
                  <c:v>13.281000000000001</c:v>
                </c:pt>
                <c:pt idx="27161">
                  <c:v>13.257</c:v>
                </c:pt>
                <c:pt idx="27162">
                  <c:v>13.233000000000001</c:v>
                </c:pt>
                <c:pt idx="27163">
                  <c:v>13.185</c:v>
                </c:pt>
                <c:pt idx="27164">
                  <c:v>13.185</c:v>
                </c:pt>
                <c:pt idx="27165">
                  <c:v>13.161</c:v>
                </c:pt>
                <c:pt idx="27166">
                  <c:v>13.137</c:v>
                </c:pt>
                <c:pt idx="27167">
                  <c:v>13.137</c:v>
                </c:pt>
                <c:pt idx="27168">
                  <c:v>13.137</c:v>
                </c:pt>
                <c:pt idx="27169">
                  <c:v>13.137</c:v>
                </c:pt>
                <c:pt idx="27170">
                  <c:v>13.137</c:v>
                </c:pt>
                <c:pt idx="27171">
                  <c:v>13.137</c:v>
                </c:pt>
                <c:pt idx="27172">
                  <c:v>13.137</c:v>
                </c:pt>
                <c:pt idx="27173">
                  <c:v>13.137</c:v>
                </c:pt>
                <c:pt idx="27174">
                  <c:v>13.137</c:v>
                </c:pt>
                <c:pt idx="27175">
                  <c:v>13.137</c:v>
                </c:pt>
                <c:pt idx="27176">
                  <c:v>13.137</c:v>
                </c:pt>
                <c:pt idx="27177">
                  <c:v>13.137</c:v>
                </c:pt>
                <c:pt idx="27178">
                  <c:v>13.161</c:v>
                </c:pt>
                <c:pt idx="27179">
                  <c:v>13.161</c:v>
                </c:pt>
                <c:pt idx="27180">
                  <c:v>13.137</c:v>
                </c:pt>
                <c:pt idx="27181">
                  <c:v>13.137</c:v>
                </c:pt>
                <c:pt idx="27182">
                  <c:v>13.137</c:v>
                </c:pt>
                <c:pt idx="27183">
                  <c:v>13.112</c:v>
                </c:pt>
                <c:pt idx="27184">
                  <c:v>13.087999999999999</c:v>
                </c:pt>
                <c:pt idx="27185">
                  <c:v>13.064</c:v>
                </c:pt>
                <c:pt idx="27186">
                  <c:v>13.064</c:v>
                </c:pt>
                <c:pt idx="27187">
                  <c:v>13.04</c:v>
                </c:pt>
                <c:pt idx="27188">
                  <c:v>13.016</c:v>
                </c:pt>
                <c:pt idx="27189">
                  <c:v>12.968</c:v>
                </c:pt>
                <c:pt idx="27190">
                  <c:v>12.944000000000001</c:v>
                </c:pt>
                <c:pt idx="27191">
                  <c:v>12.92</c:v>
                </c:pt>
                <c:pt idx="27192">
                  <c:v>12.896000000000001</c:v>
                </c:pt>
                <c:pt idx="27193">
                  <c:v>12.847</c:v>
                </c:pt>
                <c:pt idx="27194">
                  <c:v>12.823</c:v>
                </c:pt>
                <c:pt idx="27195">
                  <c:v>12.798999999999999</c:v>
                </c:pt>
                <c:pt idx="27196">
                  <c:v>12.775</c:v>
                </c:pt>
                <c:pt idx="27197">
                  <c:v>12.750999999999999</c:v>
                </c:pt>
                <c:pt idx="27198">
                  <c:v>12.702999999999999</c:v>
                </c:pt>
                <c:pt idx="27199">
                  <c:v>12.654</c:v>
                </c:pt>
                <c:pt idx="27200">
                  <c:v>12.63</c:v>
                </c:pt>
                <c:pt idx="27201">
                  <c:v>12.606</c:v>
                </c:pt>
                <c:pt idx="27202">
                  <c:v>12.558</c:v>
                </c:pt>
                <c:pt idx="27203">
                  <c:v>12.534000000000001</c:v>
                </c:pt>
                <c:pt idx="27204">
                  <c:v>12.509</c:v>
                </c:pt>
                <c:pt idx="27205">
                  <c:v>12.484999999999999</c:v>
                </c:pt>
                <c:pt idx="27206">
                  <c:v>12.484999999999999</c:v>
                </c:pt>
                <c:pt idx="27207">
                  <c:v>12.484999999999999</c:v>
                </c:pt>
                <c:pt idx="27208">
                  <c:v>12.484999999999999</c:v>
                </c:pt>
                <c:pt idx="27209">
                  <c:v>12.509</c:v>
                </c:pt>
                <c:pt idx="27210">
                  <c:v>12.558</c:v>
                </c:pt>
                <c:pt idx="27211">
                  <c:v>12.606</c:v>
                </c:pt>
                <c:pt idx="27212">
                  <c:v>12.678000000000001</c:v>
                </c:pt>
                <c:pt idx="27213">
                  <c:v>12.750999999999999</c:v>
                </c:pt>
                <c:pt idx="27214">
                  <c:v>12.847</c:v>
                </c:pt>
                <c:pt idx="27215">
                  <c:v>12.92</c:v>
                </c:pt>
                <c:pt idx="27216">
                  <c:v>13.016</c:v>
                </c:pt>
                <c:pt idx="27217">
                  <c:v>13.137</c:v>
                </c:pt>
                <c:pt idx="27218">
                  <c:v>13.233000000000001</c:v>
                </c:pt>
                <c:pt idx="27219">
                  <c:v>13.329000000000001</c:v>
                </c:pt>
                <c:pt idx="27220">
                  <c:v>13.425000000000001</c:v>
                </c:pt>
                <c:pt idx="27221">
                  <c:v>13.545999999999999</c:v>
                </c:pt>
                <c:pt idx="27222">
                  <c:v>13.641999999999999</c:v>
                </c:pt>
                <c:pt idx="27223">
                  <c:v>13.738</c:v>
                </c:pt>
                <c:pt idx="27224">
                  <c:v>13.834</c:v>
                </c:pt>
                <c:pt idx="27225">
                  <c:v>13.906000000000001</c:v>
                </c:pt>
                <c:pt idx="27226">
                  <c:v>13.978</c:v>
                </c:pt>
                <c:pt idx="27227">
                  <c:v>14.05</c:v>
                </c:pt>
                <c:pt idx="27228">
                  <c:v>14.098000000000001</c:v>
                </c:pt>
                <c:pt idx="27229">
                  <c:v>14.146000000000001</c:v>
                </c:pt>
                <c:pt idx="27230">
                  <c:v>14.194000000000001</c:v>
                </c:pt>
                <c:pt idx="27231">
                  <c:v>14.194000000000001</c:v>
                </c:pt>
                <c:pt idx="27232">
                  <c:v>14.194000000000001</c:v>
                </c:pt>
                <c:pt idx="27233">
                  <c:v>14.194000000000001</c:v>
                </c:pt>
                <c:pt idx="27234">
                  <c:v>14.17</c:v>
                </c:pt>
                <c:pt idx="27235">
                  <c:v>14.146000000000001</c:v>
                </c:pt>
                <c:pt idx="27236">
                  <c:v>14.098000000000001</c:v>
                </c:pt>
                <c:pt idx="27237">
                  <c:v>14.026</c:v>
                </c:pt>
                <c:pt idx="27238">
                  <c:v>13.954000000000001</c:v>
                </c:pt>
                <c:pt idx="27239">
                  <c:v>13.858000000000001</c:v>
                </c:pt>
                <c:pt idx="27240">
                  <c:v>13.738</c:v>
                </c:pt>
                <c:pt idx="27241">
                  <c:v>13.641999999999999</c:v>
                </c:pt>
                <c:pt idx="27242">
                  <c:v>13.522</c:v>
                </c:pt>
                <c:pt idx="27243">
                  <c:v>13.401</c:v>
                </c:pt>
                <c:pt idx="27244">
                  <c:v>13.281000000000001</c:v>
                </c:pt>
                <c:pt idx="27245">
                  <c:v>13.161</c:v>
                </c:pt>
                <c:pt idx="27246">
                  <c:v>13.04</c:v>
                </c:pt>
                <c:pt idx="27247">
                  <c:v>12.944000000000001</c:v>
                </c:pt>
                <c:pt idx="27248">
                  <c:v>12.823</c:v>
                </c:pt>
                <c:pt idx="27249">
                  <c:v>12.750999999999999</c:v>
                </c:pt>
                <c:pt idx="27250">
                  <c:v>12.654</c:v>
                </c:pt>
                <c:pt idx="27251">
                  <c:v>12.582000000000001</c:v>
                </c:pt>
                <c:pt idx="27252">
                  <c:v>12.509</c:v>
                </c:pt>
                <c:pt idx="27253">
                  <c:v>12.461</c:v>
                </c:pt>
                <c:pt idx="27254">
                  <c:v>12.388999999999999</c:v>
                </c:pt>
                <c:pt idx="27255">
                  <c:v>12.364000000000001</c:v>
                </c:pt>
                <c:pt idx="27256">
                  <c:v>12.316000000000001</c:v>
                </c:pt>
                <c:pt idx="27257">
                  <c:v>12.292</c:v>
                </c:pt>
                <c:pt idx="27258">
                  <c:v>12.268000000000001</c:v>
                </c:pt>
                <c:pt idx="27259">
                  <c:v>12.268000000000001</c:v>
                </c:pt>
                <c:pt idx="27260">
                  <c:v>12.243</c:v>
                </c:pt>
                <c:pt idx="27261">
                  <c:v>12.218999999999999</c:v>
                </c:pt>
                <c:pt idx="27262">
                  <c:v>12.218999999999999</c:v>
                </c:pt>
                <c:pt idx="27263">
                  <c:v>12.218999999999999</c:v>
                </c:pt>
                <c:pt idx="27264">
                  <c:v>12.195</c:v>
                </c:pt>
                <c:pt idx="27265">
                  <c:v>12.195</c:v>
                </c:pt>
                <c:pt idx="27266">
                  <c:v>12.195</c:v>
                </c:pt>
                <c:pt idx="27267">
                  <c:v>12.218999999999999</c:v>
                </c:pt>
                <c:pt idx="27268">
                  <c:v>12.218999999999999</c:v>
                </c:pt>
                <c:pt idx="27269">
                  <c:v>12.218999999999999</c:v>
                </c:pt>
                <c:pt idx="27270">
                  <c:v>12.243</c:v>
                </c:pt>
                <c:pt idx="27271">
                  <c:v>12.243</c:v>
                </c:pt>
                <c:pt idx="27272">
                  <c:v>12.243</c:v>
                </c:pt>
                <c:pt idx="27273">
                  <c:v>12.268000000000001</c:v>
                </c:pt>
                <c:pt idx="27274">
                  <c:v>12.268000000000001</c:v>
                </c:pt>
                <c:pt idx="27275">
                  <c:v>12.268000000000001</c:v>
                </c:pt>
                <c:pt idx="27276">
                  <c:v>12.268000000000001</c:v>
                </c:pt>
                <c:pt idx="27277">
                  <c:v>12.268000000000001</c:v>
                </c:pt>
                <c:pt idx="27278">
                  <c:v>12.268000000000001</c:v>
                </c:pt>
                <c:pt idx="27279">
                  <c:v>12.243</c:v>
                </c:pt>
                <c:pt idx="27280">
                  <c:v>12.218999999999999</c:v>
                </c:pt>
                <c:pt idx="27281">
                  <c:v>12.218999999999999</c:v>
                </c:pt>
                <c:pt idx="27282">
                  <c:v>12.195</c:v>
                </c:pt>
                <c:pt idx="27283">
                  <c:v>12.170999999999999</c:v>
                </c:pt>
                <c:pt idx="27284">
                  <c:v>12.147</c:v>
                </c:pt>
                <c:pt idx="27285">
                  <c:v>12.122</c:v>
                </c:pt>
                <c:pt idx="27286">
                  <c:v>12.098000000000001</c:v>
                </c:pt>
                <c:pt idx="27287">
                  <c:v>12.074</c:v>
                </c:pt>
                <c:pt idx="27288">
                  <c:v>12.05</c:v>
                </c:pt>
                <c:pt idx="27289">
                  <c:v>12.000999999999999</c:v>
                </c:pt>
                <c:pt idx="27290">
                  <c:v>11.977</c:v>
                </c:pt>
                <c:pt idx="27291">
                  <c:v>11.952999999999999</c:v>
                </c:pt>
                <c:pt idx="27292">
                  <c:v>11.929</c:v>
                </c:pt>
                <c:pt idx="27293">
                  <c:v>11.904</c:v>
                </c:pt>
                <c:pt idx="27294">
                  <c:v>11.88</c:v>
                </c:pt>
                <c:pt idx="27295">
                  <c:v>11.832000000000001</c:v>
                </c:pt>
                <c:pt idx="27296">
                  <c:v>11.807</c:v>
                </c:pt>
                <c:pt idx="27297">
                  <c:v>11.782999999999999</c:v>
                </c:pt>
                <c:pt idx="27298">
                  <c:v>11.734</c:v>
                </c:pt>
                <c:pt idx="27299">
                  <c:v>11.734</c:v>
                </c:pt>
                <c:pt idx="27300">
                  <c:v>11.71</c:v>
                </c:pt>
                <c:pt idx="27301">
                  <c:v>11.71</c:v>
                </c:pt>
                <c:pt idx="27302">
                  <c:v>11.71</c:v>
                </c:pt>
                <c:pt idx="27303">
                  <c:v>11.734</c:v>
                </c:pt>
                <c:pt idx="27304">
                  <c:v>11.734</c:v>
                </c:pt>
                <c:pt idx="27305">
                  <c:v>11.782999999999999</c:v>
                </c:pt>
                <c:pt idx="27306">
                  <c:v>11.832000000000001</c:v>
                </c:pt>
                <c:pt idx="27307">
                  <c:v>11.88</c:v>
                </c:pt>
                <c:pt idx="27308">
                  <c:v>11.952999999999999</c:v>
                </c:pt>
                <c:pt idx="27309">
                  <c:v>12.025</c:v>
                </c:pt>
                <c:pt idx="27310">
                  <c:v>12.098000000000001</c:v>
                </c:pt>
                <c:pt idx="27311">
                  <c:v>12.195</c:v>
                </c:pt>
                <c:pt idx="27312">
                  <c:v>12.292</c:v>
                </c:pt>
                <c:pt idx="27313">
                  <c:v>12.413</c:v>
                </c:pt>
                <c:pt idx="27314">
                  <c:v>12.509</c:v>
                </c:pt>
                <c:pt idx="27315">
                  <c:v>12.654</c:v>
                </c:pt>
                <c:pt idx="27316">
                  <c:v>12.750999999999999</c:v>
                </c:pt>
                <c:pt idx="27317">
                  <c:v>12.871</c:v>
                </c:pt>
                <c:pt idx="27318">
                  <c:v>12.992000000000001</c:v>
                </c:pt>
                <c:pt idx="27319">
                  <c:v>13.112</c:v>
                </c:pt>
                <c:pt idx="27320">
                  <c:v>13.209</c:v>
                </c:pt>
                <c:pt idx="27321">
                  <c:v>13.329000000000001</c:v>
                </c:pt>
                <c:pt idx="27322">
                  <c:v>13.425000000000001</c:v>
                </c:pt>
                <c:pt idx="27323">
                  <c:v>13.522</c:v>
                </c:pt>
                <c:pt idx="27324">
                  <c:v>13.593999999999999</c:v>
                </c:pt>
                <c:pt idx="27325">
                  <c:v>13.666</c:v>
                </c:pt>
                <c:pt idx="27326">
                  <c:v>13.738</c:v>
                </c:pt>
                <c:pt idx="27327">
                  <c:v>13.81</c:v>
                </c:pt>
                <c:pt idx="27328">
                  <c:v>13.858000000000001</c:v>
                </c:pt>
                <c:pt idx="27329">
                  <c:v>13.906000000000001</c:v>
                </c:pt>
                <c:pt idx="27330">
                  <c:v>13.93</c:v>
                </c:pt>
                <c:pt idx="27331">
                  <c:v>13.93</c:v>
                </c:pt>
                <c:pt idx="27332">
                  <c:v>13.906000000000001</c:v>
                </c:pt>
                <c:pt idx="27333">
                  <c:v>13.858000000000001</c:v>
                </c:pt>
                <c:pt idx="27334">
                  <c:v>13.81</c:v>
                </c:pt>
                <c:pt idx="27335">
                  <c:v>13.762</c:v>
                </c:pt>
                <c:pt idx="27336">
                  <c:v>13.714</c:v>
                </c:pt>
                <c:pt idx="27337">
                  <c:v>13.641999999999999</c:v>
                </c:pt>
                <c:pt idx="27338">
                  <c:v>13.545999999999999</c:v>
                </c:pt>
                <c:pt idx="27339">
                  <c:v>13.425000000000001</c:v>
                </c:pt>
                <c:pt idx="27340">
                  <c:v>13.329000000000001</c:v>
                </c:pt>
                <c:pt idx="27341">
                  <c:v>13.209</c:v>
                </c:pt>
                <c:pt idx="27342">
                  <c:v>13.087999999999999</c:v>
                </c:pt>
                <c:pt idx="27343">
                  <c:v>12.992000000000001</c:v>
                </c:pt>
                <c:pt idx="27344">
                  <c:v>12.896000000000001</c:v>
                </c:pt>
                <c:pt idx="27345">
                  <c:v>12.798999999999999</c:v>
                </c:pt>
                <c:pt idx="27346">
                  <c:v>12.702999999999999</c:v>
                </c:pt>
                <c:pt idx="27347">
                  <c:v>12.654</c:v>
                </c:pt>
                <c:pt idx="27348">
                  <c:v>12.582000000000001</c:v>
                </c:pt>
                <c:pt idx="27349">
                  <c:v>12.534000000000001</c:v>
                </c:pt>
                <c:pt idx="27350">
                  <c:v>12.484999999999999</c:v>
                </c:pt>
                <c:pt idx="27351">
                  <c:v>12.436999999999999</c:v>
                </c:pt>
                <c:pt idx="27352">
                  <c:v>12.413</c:v>
                </c:pt>
                <c:pt idx="27353">
                  <c:v>12.364000000000001</c:v>
                </c:pt>
                <c:pt idx="27354">
                  <c:v>12.34</c:v>
                </c:pt>
                <c:pt idx="27355">
                  <c:v>12.316000000000001</c:v>
                </c:pt>
                <c:pt idx="27356">
                  <c:v>12.292</c:v>
                </c:pt>
                <c:pt idx="27357">
                  <c:v>12.268000000000001</c:v>
                </c:pt>
                <c:pt idx="27358">
                  <c:v>12.243</c:v>
                </c:pt>
                <c:pt idx="27359">
                  <c:v>12.218999999999999</c:v>
                </c:pt>
                <c:pt idx="27360">
                  <c:v>12.195</c:v>
                </c:pt>
                <c:pt idx="27361">
                  <c:v>12.170999999999999</c:v>
                </c:pt>
                <c:pt idx="27362">
                  <c:v>12.170999999999999</c:v>
                </c:pt>
                <c:pt idx="27363">
                  <c:v>12.147</c:v>
                </c:pt>
                <c:pt idx="27364">
                  <c:v>12.147</c:v>
                </c:pt>
                <c:pt idx="27365">
                  <c:v>12.122</c:v>
                </c:pt>
                <c:pt idx="27366">
                  <c:v>12.122</c:v>
                </c:pt>
                <c:pt idx="27367">
                  <c:v>12.122</c:v>
                </c:pt>
                <c:pt idx="27368">
                  <c:v>12.098000000000001</c:v>
                </c:pt>
                <c:pt idx="27369">
                  <c:v>12.098000000000001</c:v>
                </c:pt>
                <c:pt idx="27370">
                  <c:v>12.098000000000001</c:v>
                </c:pt>
                <c:pt idx="27371">
                  <c:v>12.098000000000001</c:v>
                </c:pt>
                <c:pt idx="27372">
                  <c:v>12.074</c:v>
                </c:pt>
                <c:pt idx="27373">
                  <c:v>12.074</c:v>
                </c:pt>
                <c:pt idx="27374">
                  <c:v>12.05</c:v>
                </c:pt>
                <c:pt idx="27375">
                  <c:v>12.05</c:v>
                </c:pt>
                <c:pt idx="27376">
                  <c:v>12.025</c:v>
                </c:pt>
                <c:pt idx="27377">
                  <c:v>12.000999999999999</c:v>
                </c:pt>
                <c:pt idx="27378">
                  <c:v>12.000999999999999</c:v>
                </c:pt>
                <c:pt idx="27379">
                  <c:v>11.977</c:v>
                </c:pt>
                <c:pt idx="27380">
                  <c:v>11.952999999999999</c:v>
                </c:pt>
                <c:pt idx="27381">
                  <c:v>11.929</c:v>
                </c:pt>
                <c:pt idx="27382">
                  <c:v>11.929</c:v>
                </c:pt>
                <c:pt idx="27383">
                  <c:v>11.904</c:v>
                </c:pt>
                <c:pt idx="27384">
                  <c:v>11.88</c:v>
                </c:pt>
                <c:pt idx="27385">
                  <c:v>11.856</c:v>
                </c:pt>
                <c:pt idx="27386">
                  <c:v>11.832000000000001</c:v>
                </c:pt>
                <c:pt idx="27387">
                  <c:v>11.832000000000001</c:v>
                </c:pt>
                <c:pt idx="27388">
                  <c:v>11.807</c:v>
                </c:pt>
                <c:pt idx="27389">
                  <c:v>11.782999999999999</c:v>
                </c:pt>
                <c:pt idx="27390">
                  <c:v>11.759</c:v>
                </c:pt>
                <c:pt idx="27391">
                  <c:v>11.734</c:v>
                </c:pt>
                <c:pt idx="27392">
                  <c:v>11.71</c:v>
                </c:pt>
                <c:pt idx="27393">
                  <c:v>11.686</c:v>
                </c:pt>
                <c:pt idx="27394">
                  <c:v>11.637</c:v>
                </c:pt>
                <c:pt idx="27395">
                  <c:v>11.613</c:v>
                </c:pt>
                <c:pt idx="27396">
                  <c:v>11.589</c:v>
                </c:pt>
                <c:pt idx="27397">
                  <c:v>11.565</c:v>
                </c:pt>
                <c:pt idx="27398">
                  <c:v>11.565</c:v>
                </c:pt>
                <c:pt idx="27399">
                  <c:v>11.565</c:v>
                </c:pt>
                <c:pt idx="27400">
                  <c:v>11.589</c:v>
                </c:pt>
                <c:pt idx="27401">
                  <c:v>11.613</c:v>
                </c:pt>
                <c:pt idx="27402">
                  <c:v>11.662000000000001</c:v>
                </c:pt>
                <c:pt idx="27403">
                  <c:v>11.686</c:v>
                </c:pt>
                <c:pt idx="27404">
                  <c:v>11.759</c:v>
                </c:pt>
                <c:pt idx="27405">
                  <c:v>11.807</c:v>
                </c:pt>
                <c:pt idx="27406">
                  <c:v>11.88</c:v>
                </c:pt>
                <c:pt idx="27407">
                  <c:v>11.977</c:v>
                </c:pt>
                <c:pt idx="27408">
                  <c:v>12.074</c:v>
                </c:pt>
                <c:pt idx="27409">
                  <c:v>12.195</c:v>
                </c:pt>
                <c:pt idx="27410">
                  <c:v>12.316000000000001</c:v>
                </c:pt>
                <c:pt idx="27411">
                  <c:v>12.413</c:v>
                </c:pt>
                <c:pt idx="27412">
                  <c:v>12.509</c:v>
                </c:pt>
                <c:pt idx="27413">
                  <c:v>12.63</c:v>
                </c:pt>
                <c:pt idx="27414">
                  <c:v>12.750999999999999</c:v>
                </c:pt>
                <c:pt idx="27415">
                  <c:v>12.847</c:v>
                </c:pt>
                <c:pt idx="27416">
                  <c:v>12.968</c:v>
                </c:pt>
                <c:pt idx="27417">
                  <c:v>13.04</c:v>
                </c:pt>
                <c:pt idx="27418">
                  <c:v>13.137</c:v>
                </c:pt>
                <c:pt idx="27419">
                  <c:v>13.281000000000001</c:v>
                </c:pt>
                <c:pt idx="27420">
                  <c:v>13.329000000000001</c:v>
                </c:pt>
                <c:pt idx="27421">
                  <c:v>13.401</c:v>
                </c:pt>
                <c:pt idx="27422">
                  <c:v>13.473000000000001</c:v>
                </c:pt>
                <c:pt idx="27423">
                  <c:v>13.522</c:v>
                </c:pt>
                <c:pt idx="27424">
                  <c:v>13.545999999999999</c:v>
                </c:pt>
                <c:pt idx="27425">
                  <c:v>13.545999999999999</c:v>
                </c:pt>
                <c:pt idx="27426">
                  <c:v>13.545999999999999</c:v>
                </c:pt>
                <c:pt idx="27427">
                  <c:v>13.497</c:v>
                </c:pt>
                <c:pt idx="27428">
                  <c:v>13.425000000000001</c:v>
                </c:pt>
                <c:pt idx="27429">
                  <c:v>13.377000000000001</c:v>
                </c:pt>
                <c:pt idx="27430">
                  <c:v>13.353</c:v>
                </c:pt>
                <c:pt idx="27431">
                  <c:v>13.305</c:v>
                </c:pt>
                <c:pt idx="27432">
                  <c:v>13.233000000000001</c:v>
                </c:pt>
                <c:pt idx="27433">
                  <c:v>13.161</c:v>
                </c:pt>
                <c:pt idx="27434">
                  <c:v>13.064</c:v>
                </c:pt>
                <c:pt idx="27435">
                  <c:v>12.968</c:v>
                </c:pt>
                <c:pt idx="27436">
                  <c:v>12.871</c:v>
                </c:pt>
                <c:pt idx="27437">
                  <c:v>12.775</c:v>
                </c:pt>
                <c:pt idx="27438">
                  <c:v>12.678000000000001</c:v>
                </c:pt>
                <c:pt idx="27439">
                  <c:v>12.606</c:v>
                </c:pt>
                <c:pt idx="27440">
                  <c:v>12.534000000000001</c:v>
                </c:pt>
                <c:pt idx="27441">
                  <c:v>12.484999999999999</c:v>
                </c:pt>
                <c:pt idx="27442">
                  <c:v>12.413</c:v>
                </c:pt>
                <c:pt idx="27443">
                  <c:v>12.364000000000001</c:v>
                </c:pt>
                <c:pt idx="27444">
                  <c:v>12.316000000000001</c:v>
                </c:pt>
                <c:pt idx="27445">
                  <c:v>12.268000000000001</c:v>
                </c:pt>
                <c:pt idx="27446">
                  <c:v>12.218999999999999</c:v>
                </c:pt>
                <c:pt idx="27447">
                  <c:v>12.195</c:v>
                </c:pt>
                <c:pt idx="27448">
                  <c:v>12.170999999999999</c:v>
                </c:pt>
                <c:pt idx="27449">
                  <c:v>12.147</c:v>
                </c:pt>
                <c:pt idx="27450">
                  <c:v>12.122</c:v>
                </c:pt>
                <c:pt idx="27451">
                  <c:v>12.122</c:v>
                </c:pt>
                <c:pt idx="27452">
                  <c:v>12.098000000000001</c:v>
                </c:pt>
                <c:pt idx="27453">
                  <c:v>12.098000000000001</c:v>
                </c:pt>
                <c:pt idx="27454">
                  <c:v>12.098000000000001</c:v>
                </c:pt>
                <c:pt idx="27455">
                  <c:v>12.122</c:v>
                </c:pt>
                <c:pt idx="27456">
                  <c:v>12.122</c:v>
                </c:pt>
                <c:pt idx="27457">
                  <c:v>12.122</c:v>
                </c:pt>
                <c:pt idx="27458">
                  <c:v>12.122</c:v>
                </c:pt>
                <c:pt idx="27459">
                  <c:v>12.147</c:v>
                </c:pt>
                <c:pt idx="27460">
                  <c:v>12.147</c:v>
                </c:pt>
                <c:pt idx="27461">
                  <c:v>12.170999999999999</c:v>
                </c:pt>
                <c:pt idx="27462">
                  <c:v>12.195</c:v>
                </c:pt>
                <c:pt idx="27463">
                  <c:v>12.195</c:v>
                </c:pt>
                <c:pt idx="27464">
                  <c:v>12.218999999999999</c:v>
                </c:pt>
                <c:pt idx="27465">
                  <c:v>12.218999999999999</c:v>
                </c:pt>
                <c:pt idx="27466">
                  <c:v>12.218999999999999</c:v>
                </c:pt>
                <c:pt idx="27467">
                  <c:v>12.243</c:v>
                </c:pt>
                <c:pt idx="27468">
                  <c:v>12.243</c:v>
                </c:pt>
                <c:pt idx="27469">
                  <c:v>12.218999999999999</c:v>
                </c:pt>
                <c:pt idx="27470">
                  <c:v>12.218999999999999</c:v>
                </c:pt>
                <c:pt idx="27471">
                  <c:v>12.218999999999999</c:v>
                </c:pt>
                <c:pt idx="27472">
                  <c:v>12.195</c:v>
                </c:pt>
                <c:pt idx="27473">
                  <c:v>12.170999999999999</c:v>
                </c:pt>
                <c:pt idx="27474">
                  <c:v>12.170999999999999</c:v>
                </c:pt>
                <c:pt idx="27475">
                  <c:v>12.147</c:v>
                </c:pt>
                <c:pt idx="27476">
                  <c:v>12.122</c:v>
                </c:pt>
                <c:pt idx="27477">
                  <c:v>12.098000000000001</c:v>
                </c:pt>
                <c:pt idx="27478">
                  <c:v>12.074</c:v>
                </c:pt>
                <c:pt idx="27479">
                  <c:v>12.05</c:v>
                </c:pt>
                <c:pt idx="27480">
                  <c:v>12.025</c:v>
                </c:pt>
                <c:pt idx="27481">
                  <c:v>11.977</c:v>
                </c:pt>
                <c:pt idx="27482">
                  <c:v>11.977</c:v>
                </c:pt>
                <c:pt idx="27483">
                  <c:v>11.929</c:v>
                </c:pt>
                <c:pt idx="27484">
                  <c:v>11.904</c:v>
                </c:pt>
                <c:pt idx="27485">
                  <c:v>11.88</c:v>
                </c:pt>
                <c:pt idx="27486">
                  <c:v>11.856</c:v>
                </c:pt>
                <c:pt idx="27487">
                  <c:v>11.856</c:v>
                </c:pt>
                <c:pt idx="27488">
                  <c:v>11.832000000000001</c:v>
                </c:pt>
                <c:pt idx="27489">
                  <c:v>11.832000000000001</c:v>
                </c:pt>
                <c:pt idx="27490">
                  <c:v>11.807</c:v>
                </c:pt>
                <c:pt idx="27491">
                  <c:v>11.782999999999999</c:v>
                </c:pt>
                <c:pt idx="27492">
                  <c:v>11.782999999999999</c:v>
                </c:pt>
                <c:pt idx="27493">
                  <c:v>11.759</c:v>
                </c:pt>
                <c:pt idx="27494">
                  <c:v>11.734</c:v>
                </c:pt>
                <c:pt idx="27495">
                  <c:v>11.734</c:v>
                </c:pt>
                <c:pt idx="27496">
                  <c:v>11.734</c:v>
                </c:pt>
                <c:pt idx="27497">
                  <c:v>11.759</c:v>
                </c:pt>
                <c:pt idx="27498">
                  <c:v>11.782999999999999</c:v>
                </c:pt>
                <c:pt idx="27499">
                  <c:v>11.832000000000001</c:v>
                </c:pt>
                <c:pt idx="27500">
                  <c:v>11.88</c:v>
                </c:pt>
                <c:pt idx="27501">
                  <c:v>11.952999999999999</c:v>
                </c:pt>
                <c:pt idx="27502">
                  <c:v>12.000999999999999</c:v>
                </c:pt>
                <c:pt idx="27503">
                  <c:v>12.074</c:v>
                </c:pt>
                <c:pt idx="27504">
                  <c:v>12.170999999999999</c:v>
                </c:pt>
                <c:pt idx="27505">
                  <c:v>12.243</c:v>
                </c:pt>
                <c:pt idx="27506">
                  <c:v>12.34</c:v>
                </c:pt>
                <c:pt idx="27507">
                  <c:v>12.436999999999999</c:v>
                </c:pt>
                <c:pt idx="27508">
                  <c:v>12.558</c:v>
                </c:pt>
                <c:pt idx="27509">
                  <c:v>12.678000000000001</c:v>
                </c:pt>
                <c:pt idx="27510">
                  <c:v>12.798999999999999</c:v>
                </c:pt>
                <c:pt idx="27511">
                  <c:v>12.896000000000001</c:v>
                </c:pt>
                <c:pt idx="27512">
                  <c:v>13.016</c:v>
                </c:pt>
                <c:pt idx="27513">
                  <c:v>13.137</c:v>
                </c:pt>
                <c:pt idx="27514">
                  <c:v>13.233000000000001</c:v>
                </c:pt>
                <c:pt idx="27515">
                  <c:v>13.329000000000001</c:v>
                </c:pt>
                <c:pt idx="27516">
                  <c:v>13.401</c:v>
                </c:pt>
                <c:pt idx="27517">
                  <c:v>13.497</c:v>
                </c:pt>
                <c:pt idx="27518">
                  <c:v>13.57</c:v>
                </c:pt>
                <c:pt idx="27519">
                  <c:v>13.618</c:v>
                </c:pt>
                <c:pt idx="27520">
                  <c:v>13.641999999999999</c:v>
                </c:pt>
                <c:pt idx="27521">
                  <c:v>13.666</c:v>
                </c:pt>
                <c:pt idx="27522">
                  <c:v>13.641999999999999</c:v>
                </c:pt>
                <c:pt idx="27523">
                  <c:v>13.618</c:v>
                </c:pt>
                <c:pt idx="27524">
                  <c:v>13.57</c:v>
                </c:pt>
                <c:pt idx="27525">
                  <c:v>13.473000000000001</c:v>
                </c:pt>
                <c:pt idx="27526">
                  <c:v>13.401</c:v>
                </c:pt>
                <c:pt idx="27527">
                  <c:v>13.329000000000001</c:v>
                </c:pt>
                <c:pt idx="27528">
                  <c:v>13.233000000000001</c:v>
                </c:pt>
                <c:pt idx="27529">
                  <c:v>13.161</c:v>
                </c:pt>
                <c:pt idx="27530">
                  <c:v>13.064</c:v>
                </c:pt>
                <c:pt idx="27531">
                  <c:v>12.968</c:v>
                </c:pt>
                <c:pt idx="27532">
                  <c:v>12.847</c:v>
                </c:pt>
                <c:pt idx="27533">
                  <c:v>12.750999999999999</c:v>
                </c:pt>
                <c:pt idx="27534">
                  <c:v>12.654</c:v>
                </c:pt>
                <c:pt idx="27535">
                  <c:v>12.558</c:v>
                </c:pt>
                <c:pt idx="27536">
                  <c:v>12.484999999999999</c:v>
                </c:pt>
                <c:pt idx="27537">
                  <c:v>12.413</c:v>
                </c:pt>
                <c:pt idx="27538">
                  <c:v>12.34</c:v>
                </c:pt>
                <c:pt idx="27539">
                  <c:v>12.268000000000001</c:v>
                </c:pt>
                <c:pt idx="27540">
                  <c:v>12.218999999999999</c:v>
                </c:pt>
                <c:pt idx="27541">
                  <c:v>12.170999999999999</c:v>
                </c:pt>
                <c:pt idx="27542">
                  <c:v>12.122</c:v>
                </c:pt>
                <c:pt idx="27543">
                  <c:v>12.074</c:v>
                </c:pt>
                <c:pt idx="27544">
                  <c:v>12.05</c:v>
                </c:pt>
                <c:pt idx="27545">
                  <c:v>12.025</c:v>
                </c:pt>
                <c:pt idx="27546">
                  <c:v>12.000999999999999</c:v>
                </c:pt>
                <c:pt idx="27547">
                  <c:v>12.000999999999999</c:v>
                </c:pt>
                <c:pt idx="27548">
                  <c:v>11.977</c:v>
                </c:pt>
                <c:pt idx="27549">
                  <c:v>11.977</c:v>
                </c:pt>
                <c:pt idx="27550">
                  <c:v>11.977</c:v>
                </c:pt>
                <c:pt idx="27551">
                  <c:v>11.977</c:v>
                </c:pt>
                <c:pt idx="27552">
                  <c:v>11.977</c:v>
                </c:pt>
                <c:pt idx="27553">
                  <c:v>12.000999999999999</c:v>
                </c:pt>
                <c:pt idx="27554">
                  <c:v>12.000999999999999</c:v>
                </c:pt>
                <c:pt idx="27555">
                  <c:v>12.000999999999999</c:v>
                </c:pt>
                <c:pt idx="27556">
                  <c:v>12.025</c:v>
                </c:pt>
                <c:pt idx="27557">
                  <c:v>12.025</c:v>
                </c:pt>
                <c:pt idx="27558">
                  <c:v>12.025</c:v>
                </c:pt>
                <c:pt idx="27559">
                  <c:v>12.05</c:v>
                </c:pt>
                <c:pt idx="27560">
                  <c:v>12.05</c:v>
                </c:pt>
                <c:pt idx="27561">
                  <c:v>12.05</c:v>
                </c:pt>
                <c:pt idx="27562">
                  <c:v>12.025</c:v>
                </c:pt>
                <c:pt idx="27563">
                  <c:v>12.025</c:v>
                </c:pt>
                <c:pt idx="27564">
                  <c:v>12.025</c:v>
                </c:pt>
                <c:pt idx="27565">
                  <c:v>12.000999999999999</c:v>
                </c:pt>
                <c:pt idx="27566">
                  <c:v>12.000999999999999</c:v>
                </c:pt>
                <c:pt idx="27567">
                  <c:v>11.977</c:v>
                </c:pt>
                <c:pt idx="27568">
                  <c:v>11.952999999999999</c:v>
                </c:pt>
                <c:pt idx="27569">
                  <c:v>11.929</c:v>
                </c:pt>
                <c:pt idx="27570">
                  <c:v>11.929</c:v>
                </c:pt>
                <c:pt idx="27571">
                  <c:v>11.904</c:v>
                </c:pt>
                <c:pt idx="27572">
                  <c:v>11.88</c:v>
                </c:pt>
                <c:pt idx="27573">
                  <c:v>11.856</c:v>
                </c:pt>
                <c:pt idx="27574">
                  <c:v>11.832000000000001</c:v>
                </c:pt>
                <c:pt idx="27575">
                  <c:v>11.807</c:v>
                </c:pt>
                <c:pt idx="27576">
                  <c:v>11.782999999999999</c:v>
                </c:pt>
                <c:pt idx="27577">
                  <c:v>11.759</c:v>
                </c:pt>
                <c:pt idx="27578">
                  <c:v>11.734</c:v>
                </c:pt>
                <c:pt idx="27579">
                  <c:v>11.71</c:v>
                </c:pt>
                <c:pt idx="27580">
                  <c:v>11.686</c:v>
                </c:pt>
                <c:pt idx="27581">
                  <c:v>11.662000000000001</c:v>
                </c:pt>
                <c:pt idx="27582">
                  <c:v>11.637</c:v>
                </c:pt>
                <c:pt idx="27583">
                  <c:v>11.589</c:v>
                </c:pt>
                <c:pt idx="27584">
                  <c:v>11.589</c:v>
                </c:pt>
                <c:pt idx="27585">
                  <c:v>11.54</c:v>
                </c:pt>
                <c:pt idx="27586">
                  <c:v>11.516</c:v>
                </c:pt>
                <c:pt idx="27587">
                  <c:v>11.492000000000001</c:v>
                </c:pt>
                <c:pt idx="27588">
                  <c:v>11.492000000000001</c:v>
                </c:pt>
                <c:pt idx="27589">
                  <c:v>11.467000000000001</c:v>
                </c:pt>
                <c:pt idx="27590">
                  <c:v>11.467000000000001</c:v>
                </c:pt>
                <c:pt idx="27591">
                  <c:v>11.492000000000001</c:v>
                </c:pt>
                <c:pt idx="27592">
                  <c:v>11.492000000000001</c:v>
                </c:pt>
                <c:pt idx="27593">
                  <c:v>11.516</c:v>
                </c:pt>
                <c:pt idx="27594">
                  <c:v>11.565</c:v>
                </c:pt>
                <c:pt idx="27595">
                  <c:v>11.613</c:v>
                </c:pt>
                <c:pt idx="27596">
                  <c:v>11.662000000000001</c:v>
                </c:pt>
                <c:pt idx="27597">
                  <c:v>11.734</c:v>
                </c:pt>
                <c:pt idx="27598">
                  <c:v>11.807</c:v>
                </c:pt>
                <c:pt idx="27599">
                  <c:v>11.904</c:v>
                </c:pt>
                <c:pt idx="27600">
                  <c:v>12.000999999999999</c:v>
                </c:pt>
                <c:pt idx="27601">
                  <c:v>12.098000000000001</c:v>
                </c:pt>
                <c:pt idx="27602">
                  <c:v>12.218999999999999</c:v>
                </c:pt>
                <c:pt idx="27603">
                  <c:v>12.316000000000001</c:v>
                </c:pt>
                <c:pt idx="27604">
                  <c:v>12.436999999999999</c:v>
                </c:pt>
                <c:pt idx="27605">
                  <c:v>12.558</c:v>
                </c:pt>
                <c:pt idx="27606">
                  <c:v>12.654</c:v>
                </c:pt>
                <c:pt idx="27607">
                  <c:v>12.750999999999999</c:v>
                </c:pt>
                <c:pt idx="27608">
                  <c:v>12.871</c:v>
                </c:pt>
                <c:pt idx="27609">
                  <c:v>12.968</c:v>
                </c:pt>
                <c:pt idx="27610">
                  <c:v>13.064</c:v>
                </c:pt>
                <c:pt idx="27611">
                  <c:v>13.137</c:v>
                </c:pt>
                <c:pt idx="27612">
                  <c:v>13.209</c:v>
                </c:pt>
                <c:pt idx="27613">
                  <c:v>13.281000000000001</c:v>
                </c:pt>
                <c:pt idx="27614">
                  <c:v>13.329000000000001</c:v>
                </c:pt>
                <c:pt idx="27615">
                  <c:v>13.377000000000001</c:v>
                </c:pt>
                <c:pt idx="27616">
                  <c:v>13.425000000000001</c:v>
                </c:pt>
                <c:pt idx="27617">
                  <c:v>13.449</c:v>
                </c:pt>
                <c:pt idx="27618">
                  <c:v>13.449</c:v>
                </c:pt>
                <c:pt idx="27619">
                  <c:v>13.425000000000001</c:v>
                </c:pt>
                <c:pt idx="27620">
                  <c:v>13.401</c:v>
                </c:pt>
                <c:pt idx="27621">
                  <c:v>13.377000000000001</c:v>
                </c:pt>
                <c:pt idx="27622">
                  <c:v>13.329000000000001</c:v>
                </c:pt>
                <c:pt idx="27623">
                  <c:v>13.233000000000001</c:v>
                </c:pt>
                <c:pt idx="27624">
                  <c:v>13.161</c:v>
                </c:pt>
                <c:pt idx="27625">
                  <c:v>13.064</c:v>
                </c:pt>
                <c:pt idx="27626">
                  <c:v>12.992000000000001</c:v>
                </c:pt>
                <c:pt idx="27627">
                  <c:v>12.896000000000001</c:v>
                </c:pt>
                <c:pt idx="27628">
                  <c:v>12.798999999999999</c:v>
                </c:pt>
                <c:pt idx="27629">
                  <c:v>12.702999999999999</c:v>
                </c:pt>
                <c:pt idx="27630">
                  <c:v>12.606</c:v>
                </c:pt>
                <c:pt idx="27631">
                  <c:v>12.534000000000001</c:v>
                </c:pt>
                <c:pt idx="27632">
                  <c:v>12.461</c:v>
                </c:pt>
                <c:pt idx="27633">
                  <c:v>12.388999999999999</c:v>
                </c:pt>
                <c:pt idx="27634">
                  <c:v>12.34</c:v>
                </c:pt>
                <c:pt idx="27635">
                  <c:v>12.268000000000001</c:v>
                </c:pt>
                <c:pt idx="27636">
                  <c:v>12.243</c:v>
                </c:pt>
                <c:pt idx="27637">
                  <c:v>12.195</c:v>
                </c:pt>
                <c:pt idx="27638">
                  <c:v>12.170999999999999</c:v>
                </c:pt>
                <c:pt idx="27639">
                  <c:v>12.147</c:v>
                </c:pt>
                <c:pt idx="27640">
                  <c:v>12.122</c:v>
                </c:pt>
                <c:pt idx="27641">
                  <c:v>12.098000000000001</c:v>
                </c:pt>
                <c:pt idx="27642">
                  <c:v>12.098000000000001</c:v>
                </c:pt>
                <c:pt idx="27643">
                  <c:v>12.098000000000001</c:v>
                </c:pt>
                <c:pt idx="27644">
                  <c:v>12.098000000000001</c:v>
                </c:pt>
                <c:pt idx="27645">
                  <c:v>12.122</c:v>
                </c:pt>
                <c:pt idx="27646">
                  <c:v>12.122</c:v>
                </c:pt>
                <c:pt idx="27647">
                  <c:v>12.147</c:v>
                </c:pt>
                <c:pt idx="27648">
                  <c:v>12.147</c:v>
                </c:pt>
                <c:pt idx="27649">
                  <c:v>12.170999999999999</c:v>
                </c:pt>
                <c:pt idx="27650">
                  <c:v>12.170999999999999</c:v>
                </c:pt>
                <c:pt idx="27651">
                  <c:v>12.195</c:v>
                </c:pt>
                <c:pt idx="27652">
                  <c:v>12.195</c:v>
                </c:pt>
                <c:pt idx="27653">
                  <c:v>12.218999999999999</c:v>
                </c:pt>
                <c:pt idx="27654">
                  <c:v>12.268000000000001</c:v>
                </c:pt>
                <c:pt idx="27655">
                  <c:v>12.268000000000001</c:v>
                </c:pt>
                <c:pt idx="27656">
                  <c:v>12.292</c:v>
                </c:pt>
                <c:pt idx="27657">
                  <c:v>12.316000000000001</c:v>
                </c:pt>
                <c:pt idx="27658">
                  <c:v>12.316000000000001</c:v>
                </c:pt>
                <c:pt idx="27659">
                  <c:v>12.316000000000001</c:v>
                </c:pt>
                <c:pt idx="27660">
                  <c:v>12.316000000000001</c:v>
                </c:pt>
                <c:pt idx="27661">
                  <c:v>12.316000000000001</c:v>
                </c:pt>
                <c:pt idx="27662">
                  <c:v>12.316000000000001</c:v>
                </c:pt>
                <c:pt idx="27663">
                  <c:v>12.316000000000001</c:v>
                </c:pt>
                <c:pt idx="27664">
                  <c:v>12.316000000000001</c:v>
                </c:pt>
                <c:pt idx="27665">
                  <c:v>12.316000000000001</c:v>
                </c:pt>
                <c:pt idx="27666">
                  <c:v>12.316000000000001</c:v>
                </c:pt>
                <c:pt idx="27667">
                  <c:v>12.292</c:v>
                </c:pt>
                <c:pt idx="27668">
                  <c:v>12.268000000000001</c:v>
                </c:pt>
                <c:pt idx="27669">
                  <c:v>12.243</c:v>
                </c:pt>
                <c:pt idx="27670">
                  <c:v>12.218999999999999</c:v>
                </c:pt>
                <c:pt idx="27671">
                  <c:v>12.195</c:v>
                </c:pt>
                <c:pt idx="27672">
                  <c:v>12.170999999999999</c:v>
                </c:pt>
                <c:pt idx="27673">
                  <c:v>12.147</c:v>
                </c:pt>
                <c:pt idx="27674">
                  <c:v>12.098000000000001</c:v>
                </c:pt>
                <c:pt idx="27675">
                  <c:v>12.074</c:v>
                </c:pt>
                <c:pt idx="27676">
                  <c:v>12.025</c:v>
                </c:pt>
                <c:pt idx="27677">
                  <c:v>12.000999999999999</c:v>
                </c:pt>
                <c:pt idx="27678">
                  <c:v>11.952999999999999</c:v>
                </c:pt>
                <c:pt idx="27679">
                  <c:v>11.929</c:v>
                </c:pt>
                <c:pt idx="27680">
                  <c:v>11.88</c:v>
                </c:pt>
                <c:pt idx="27681">
                  <c:v>11.832000000000001</c:v>
                </c:pt>
                <c:pt idx="27682">
                  <c:v>11.807</c:v>
                </c:pt>
                <c:pt idx="27683">
                  <c:v>11.782999999999999</c:v>
                </c:pt>
                <c:pt idx="27684">
                  <c:v>11.759</c:v>
                </c:pt>
                <c:pt idx="27685">
                  <c:v>11.759</c:v>
                </c:pt>
                <c:pt idx="27686">
                  <c:v>11.734</c:v>
                </c:pt>
                <c:pt idx="27687">
                  <c:v>11.759</c:v>
                </c:pt>
                <c:pt idx="27688">
                  <c:v>11.759</c:v>
                </c:pt>
                <c:pt idx="27689">
                  <c:v>11.782999999999999</c:v>
                </c:pt>
                <c:pt idx="27690">
                  <c:v>11.782999999999999</c:v>
                </c:pt>
                <c:pt idx="27691">
                  <c:v>11.832000000000001</c:v>
                </c:pt>
                <c:pt idx="27692">
                  <c:v>11.904</c:v>
                </c:pt>
                <c:pt idx="27693">
                  <c:v>11.977</c:v>
                </c:pt>
                <c:pt idx="27694">
                  <c:v>12.074</c:v>
                </c:pt>
                <c:pt idx="27695">
                  <c:v>12.195</c:v>
                </c:pt>
                <c:pt idx="27696">
                  <c:v>12.292</c:v>
                </c:pt>
                <c:pt idx="27697">
                  <c:v>12.364000000000001</c:v>
                </c:pt>
                <c:pt idx="27698">
                  <c:v>12.436999999999999</c:v>
                </c:pt>
                <c:pt idx="27699">
                  <c:v>12.558</c:v>
                </c:pt>
                <c:pt idx="27700">
                  <c:v>12.702999999999999</c:v>
                </c:pt>
                <c:pt idx="27701">
                  <c:v>12.798999999999999</c:v>
                </c:pt>
                <c:pt idx="27702">
                  <c:v>12.847</c:v>
                </c:pt>
                <c:pt idx="27703">
                  <c:v>12.944000000000001</c:v>
                </c:pt>
                <c:pt idx="27704">
                  <c:v>13.016</c:v>
                </c:pt>
                <c:pt idx="27705">
                  <c:v>13.04</c:v>
                </c:pt>
                <c:pt idx="27706">
                  <c:v>13.112</c:v>
                </c:pt>
                <c:pt idx="27707">
                  <c:v>13.185</c:v>
                </c:pt>
                <c:pt idx="27708">
                  <c:v>13.281000000000001</c:v>
                </c:pt>
                <c:pt idx="27709">
                  <c:v>13.353</c:v>
                </c:pt>
                <c:pt idx="27710">
                  <c:v>13.401</c:v>
                </c:pt>
                <c:pt idx="27711">
                  <c:v>13.473000000000001</c:v>
                </c:pt>
                <c:pt idx="27712">
                  <c:v>13.522</c:v>
                </c:pt>
                <c:pt idx="27713">
                  <c:v>13.522</c:v>
                </c:pt>
                <c:pt idx="27714">
                  <c:v>13.545999999999999</c:v>
                </c:pt>
                <c:pt idx="27715">
                  <c:v>13.545999999999999</c:v>
                </c:pt>
                <c:pt idx="27716">
                  <c:v>13.522</c:v>
                </c:pt>
                <c:pt idx="27717">
                  <c:v>13.497</c:v>
                </c:pt>
                <c:pt idx="27718">
                  <c:v>13.449</c:v>
                </c:pt>
                <c:pt idx="27719">
                  <c:v>13.401</c:v>
                </c:pt>
                <c:pt idx="27720">
                  <c:v>13.329000000000001</c:v>
                </c:pt>
                <c:pt idx="27721">
                  <c:v>13.257</c:v>
                </c:pt>
                <c:pt idx="27722">
                  <c:v>13.161</c:v>
                </c:pt>
                <c:pt idx="27723">
                  <c:v>13.087999999999999</c:v>
                </c:pt>
                <c:pt idx="27724">
                  <c:v>12.992000000000001</c:v>
                </c:pt>
                <c:pt idx="27725">
                  <c:v>12.896000000000001</c:v>
                </c:pt>
                <c:pt idx="27726">
                  <c:v>12.798999999999999</c:v>
                </c:pt>
                <c:pt idx="27727">
                  <c:v>12.702999999999999</c:v>
                </c:pt>
                <c:pt idx="27728">
                  <c:v>12.606</c:v>
                </c:pt>
                <c:pt idx="27729">
                  <c:v>12.534000000000001</c:v>
                </c:pt>
                <c:pt idx="27730">
                  <c:v>12.461</c:v>
                </c:pt>
                <c:pt idx="27731">
                  <c:v>12.413</c:v>
                </c:pt>
                <c:pt idx="27732">
                  <c:v>12.34</c:v>
                </c:pt>
                <c:pt idx="27733">
                  <c:v>12.292</c:v>
                </c:pt>
                <c:pt idx="27734">
                  <c:v>12.243</c:v>
                </c:pt>
                <c:pt idx="27735">
                  <c:v>12.195</c:v>
                </c:pt>
                <c:pt idx="27736">
                  <c:v>12.147</c:v>
                </c:pt>
                <c:pt idx="27737">
                  <c:v>12.122</c:v>
                </c:pt>
                <c:pt idx="27738">
                  <c:v>12.074</c:v>
                </c:pt>
                <c:pt idx="27739">
                  <c:v>12.074</c:v>
                </c:pt>
                <c:pt idx="27740">
                  <c:v>12.05</c:v>
                </c:pt>
                <c:pt idx="27741">
                  <c:v>12.025</c:v>
                </c:pt>
                <c:pt idx="27742">
                  <c:v>12.025</c:v>
                </c:pt>
                <c:pt idx="27743">
                  <c:v>12.025</c:v>
                </c:pt>
                <c:pt idx="27744">
                  <c:v>12.025</c:v>
                </c:pt>
                <c:pt idx="27745">
                  <c:v>12.025</c:v>
                </c:pt>
                <c:pt idx="27746">
                  <c:v>12.025</c:v>
                </c:pt>
                <c:pt idx="27747">
                  <c:v>12.000999999999999</c:v>
                </c:pt>
                <c:pt idx="27748">
                  <c:v>12.000999999999999</c:v>
                </c:pt>
                <c:pt idx="27749">
                  <c:v>12.000999999999999</c:v>
                </c:pt>
                <c:pt idx="27750">
                  <c:v>12.025</c:v>
                </c:pt>
                <c:pt idx="27751">
                  <c:v>12.000999999999999</c:v>
                </c:pt>
                <c:pt idx="27752">
                  <c:v>12.000999999999999</c:v>
                </c:pt>
                <c:pt idx="27753">
                  <c:v>12.000999999999999</c:v>
                </c:pt>
                <c:pt idx="27754">
                  <c:v>12.000999999999999</c:v>
                </c:pt>
                <c:pt idx="27755">
                  <c:v>11.977</c:v>
                </c:pt>
                <c:pt idx="27756">
                  <c:v>11.977</c:v>
                </c:pt>
                <c:pt idx="27757">
                  <c:v>11.977</c:v>
                </c:pt>
                <c:pt idx="27758">
                  <c:v>11.952999999999999</c:v>
                </c:pt>
                <c:pt idx="27759">
                  <c:v>11.929</c:v>
                </c:pt>
                <c:pt idx="27760">
                  <c:v>11.904</c:v>
                </c:pt>
                <c:pt idx="27761">
                  <c:v>11.904</c:v>
                </c:pt>
                <c:pt idx="27762">
                  <c:v>11.88</c:v>
                </c:pt>
                <c:pt idx="27763">
                  <c:v>11.856</c:v>
                </c:pt>
                <c:pt idx="27764">
                  <c:v>11.832000000000001</c:v>
                </c:pt>
                <c:pt idx="27765">
                  <c:v>11.807</c:v>
                </c:pt>
                <c:pt idx="27766">
                  <c:v>11.782999999999999</c:v>
                </c:pt>
                <c:pt idx="27767">
                  <c:v>11.759</c:v>
                </c:pt>
                <c:pt idx="27768">
                  <c:v>11.734</c:v>
                </c:pt>
                <c:pt idx="27769">
                  <c:v>11.71</c:v>
                </c:pt>
                <c:pt idx="27770">
                  <c:v>11.686</c:v>
                </c:pt>
                <c:pt idx="27771">
                  <c:v>11.662000000000001</c:v>
                </c:pt>
                <c:pt idx="27772">
                  <c:v>11.637</c:v>
                </c:pt>
                <c:pt idx="27773">
                  <c:v>11.589</c:v>
                </c:pt>
                <c:pt idx="27774">
                  <c:v>11.565</c:v>
                </c:pt>
                <c:pt idx="27775">
                  <c:v>11.54</c:v>
                </c:pt>
                <c:pt idx="27776">
                  <c:v>11.516</c:v>
                </c:pt>
                <c:pt idx="27777">
                  <c:v>11.492000000000001</c:v>
                </c:pt>
                <c:pt idx="27778">
                  <c:v>11.443</c:v>
                </c:pt>
                <c:pt idx="27779">
                  <c:v>11.443</c:v>
                </c:pt>
                <c:pt idx="27780">
                  <c:v>11.419</c:v>
                </c:pt>
                <c:pt idx="27781">
                  <c:v>11.394</c:v>
                </c:pt>
                <c:pt idx="27782">
                  <c:v>11.394</c:v>
                </c:pt>
                <c:pt idx="27783">
                  <c:v>11.419</c:v>
                </c:pt>
                <c:pt idx="27784">
                  <c:v>11.419</c:v>
                </c:pt>
                <c:pt idx="27785">
                  <c:v>11.443</c:v>
                </c:pt>
                <c:pt idx="27786">
                  <c:v>11.492000000000001</c:v>
                </c:pt>
                <c:pt idx="27787">
                  <c:v>11.54</c:v>
                </c:pt>
                <c:pt idx="27788">
                  <c:v>11.589</c:v>
                </c:pt>
                <c:pt idx="27789">
                  <c:v>11.662000000000001</c:v>
                </c:pt>
                <c:pt idx="27790">
                  <c:v>11.759</c:v>
                </c:pt>
                <c:pt idx="27791">
                  <c:v>11.856</c:v>
                </c:pt>
                <c:pt idx="27792">
                  <c:v>11.952999999999999</c:v>
                </c:pt>
                <c:pt idx="27793">
                  <c:v>12.074</c:v>
                </c:pt>
                <c:pt idx="27794">
                  <c:v>12.170999999999999</c:v>
                </c:pt>
                <c:pt idx="27795">
                  <c:v>12.292</c:v>
                </c:pt>
                <c:pt idx="27796">
                  <c:v>12.413</c:v>
                </c:pt>
                <c:pt idx="27797">
                  <c:v>12.534000000000001</c:v>
                </c:pt>
                <c:pt idx="27798">
                  <c:v>12.654</c:v>
                </c:pt>
                <c:pt idx="27799">
                  <c:v>12.775</c:v>
                </c:pt>
                <c:pt idx="27800">
                  <c:v>12.871</c:v>
                </c:pt>
                <c:pt idx="27801">
                  <c:v>12.992000000000001</c:v>
                </c:pt>
                <c:pt idx="27802">
                  <c:v>13.087999999999999</c:v>
                </c:pt>
                <c:pt idx="27803">
                  <c:v>13.185</c:v>
                </c:pt>
                <c:pt idx="27804">
                  <c:v>13.281000000000001</c:v>
                </c:pt>
                <c:pt idx="27805">
                  <c:v>13.353</c:v>
                </c:pt>
                <c:pt idx="27806">
                  <c:v>13.401</c:v>
                </c:pt>
                <c:pt idx="27807">
                  <c:v>13.449</c:v>
                </c:pt>
                <c:pt idx="27808">
                  <c:v>13.473000000000001</c:v>
                </c:pt>
                <c:pt idx="27809">
                  <c:v>13.522</c:v>
                </c:pt>
                <c:pt idx="27810">
                  <c:v>13.522</c:v>
                </c:pt>
                <c:pt idx="27811">
                  <c:v>13.497</c:v>
                </c:pt>
                <c:pt idx="27812">
                  <c:v>13.473000000000001</c:v>
                </c:pt>
                <c:pt idx="27813">
                  <c:v>13.425000000000001</c:v>
                </c:pt>
                <c:pt idx="27814">
                  <c:v>13.377000000000001</c:v>
                </c:pt>
                <c:pt idx="27815">
                  <c:v>13.305</c:v>
                </c:pt>
                <c:pt idx="27816">
                  <c:v>13.233000000000001</c:v>
                </c:pt>
                <c:pt idx="27817">
                  <c:v>13.137</c:v>
                </c:pt>
                <c:pt idx="27818">
                  <c:v>13.04</c:v>
                </c:pt>
                <c:pt idx="27819">
                  <c:v>12.944000000000001</c:v>
                </c:pt>
                <c:pt idx="27820">
                  <c:v>12.847</c:v>
                </c:pt>
                <c:pt idx="27821">
                  <c:v>12.750999999999999</c:v>
                </c:pt>
                <c:pt idx="27822">
                  <c:v>12.654</c:v>
                </c:pt>
                <c:pt idx="27823">
                  <c:v>12.558</c:v>
                </c:pt>
                <c:pt idx="27824">
                  <c:v>12.484999999999999</c:v>
                </c:pt>
                <c:pt idx="27825">
                  <c:v>12.413</c:v>
                </c:pt>
                <c:pt idx="27826">
                  <c:v>12.316000000000001</c:v>
                </c:pt>
                <c:pt idx="27827">
                  <c:v>12.268000000000001</c:v>
                </c:pt>
                <c:pt idx="27828">
                  <c:v>12.195</c:v>
                </c:pt>
                <c:pt idx="27829">
                  <c:v>12.147</c:v>
                </c:pt>
                <c:pt idx="27830">
                  <c:v>12.098000000000001</c:v>
                </c:pt>
                <c:pt idx="27831">
                  <c:v>12.05</c:v>
                </c:pt>
                <c:pt idx="27832">
                  <c:v>12.025</c:v>
                </c:pt>
                <c:pt idx="27833">
                  <c:v>11.977</c:v>
                </c:pt>
                <c:pt idx="27834">
                  <c:v>11.977</c:v>
                </c:pt>
                <c:pt idx="27835">
                  <c:v>11.952999999999999</c:v>
                </c:pt>
                <c:pt idx="27836">
                  <c:v>11.929</c:v>
                </c:pt>
                <c:pt idx="27837">
                  <c:v>11.929</c:v>
                </c:pt>
                <c:pt idx="27838">
                  <c:v>11.929</c:v>
                </c:pt>
                <c:pt idx="27839">
                  <c:v>11.929</c:v>
                </c:pt>
                <c:pt idx="27840">
                  <c:v>11.929</c:v>
                </c:pt>
                <c:pt idx="27841">
                  <c:v>11.929</c:v>
                </c:pt>
                <c:pt idx="27842">
                  <c:v>11.929</c:v>
                </c:pt>
                <c:pt idx="27843">
                  <c:v>11.952999999999999</c:v>
                </c:pt>
                <c:pt idx="27844">
                  <c:v>11.952999999999999</c:v>
                </c:pt>
                <c:pt idx="27845">
                  <c:v>11.929</c:v>
                </c:pt>
                <c:pt idx="27846">
                  <c:v>11.929</c:v>
                </c:pt>
                <c:pt idx="27847">
                  <c:v>11.929</c:v>
                </c:pt>
                <c:pt idx="27848">
                  <c:v>11.929</c:v>
                </c:pt>
                <c:pt idx="27849">
                  <c:v>11.929</c:v>
                </c:pt>
                <c:pt idx="27850">
                  <c:v>11.929</c:v>
                </c:pt>
                <c:pt idx="27851">
                  <c:v>11.929</c:v>
                </c:pt>
                <c:pt idx="27852">
                  <c:v>11.929</c:v>
                </c:pt>
                <c:pt idx="27853">
                  <c:v>11.904</c:v>
                </c:pt>
                <c:pt idx="27854">
                  <c:v>11.904</c:v>
                </c:pt>
                <c:pt idx="27855">
                  <c:v>11.88</c:v>
                </c:pt>
                <c:pt idx="27856">
                  <c:v>11.88</c:v>
                </c:pt>
                <c:pt idx="27857">
                  <c:v>11.856</c:v>
                </c:pt>
                <c:pt idx="27858">
                  <c:v>11.832000000000001</c:v>
                </c:pt>
                <c:pt idx="27859">
                  <c:v>11.807</c:v>
                </c:pt>
                <c:pt idx="27860">
                  <c:v>11.782999999999999</c:v>
                </c:pt>
                <c:pt idx="27861">
                  <c:v>11.782999999999999</c:v>
                </c:pt>
                <c:pt idx="27862">
                  <c:v>11.734</c:v>
                </c:pt>
                <c:pt idx="27863">
                  <c:v>11.71</c:v>
                </c:pt>
                <c:pt idx="27864">
                  <c:v>11.686</c:v>
                </c:pt>
                <c:pt idx="27865">
                  <c:v>11.662000000000001</c:v>
                </c:pt>
                <c:pt idx="27866">
                  <c:v>11.637</c:v>
                </c:pt>
                <c:pt idx="27867">
                  <c:v>11.613</c:v>
                </c:pt>
                <c:pt idx="27868">
                  <c:v>11.589</c:v>
                </c:pt>
                <c:pt idx="27869">
                  <c:v>11.565</c:v>
                </c:pt>
                <c:pt idx="27870">
                  <c:v>11.516</c:v>
                </c:pt>
                <c:pt idx="27871">
                  <c:v>11.492000000000001</c:v>
                </c:pt>
                <c:pt idx="27872">
                  <c:v>11.467000000000001</c:v>
                </c:pt>
                <c:pt idx="27873">
                  <c:v>11.443</c:v>
                </c:pt>
                <c:pt idx="27874">
                  <c:v>11.419</c:v>
                </c:pt>
                <c:pt idx="27875">
                  <c:v>11.419</c:v>
                </c:pt>
                <c:pt idx="27876">
                  <c:v>11.394</c:v>
                </c:pt>
                <c:pt idx="27877">
                  <c:v>11.394</c:v>
                </c:pt>
                <c:pt idx="27878">
                  <c:v>11.394</c:v>
                </c:pt>
                <c:pt idx="27879">
                  <c:v>11.394</c:v>
                </c:pt>
                <c:pt idx="27880">
                  <c:v>11.419</c:v>
                </c:pt>
                <c:pt idx="27881">
                  <c:v>11.443</c:v>
                </c:pt>
                <c:pt idx="27882">
                  <c:v>11.467000000000001</c:v>
                </c:pt>
                <c:pt idx="27883">
                  <c:v>11.516</c:v>
                </c:pt>
                <c:pt idx="27884">
                  <c:v>11.565</c:v>
                </c:pt>
                <c:pt idx="27885">
                  <c:v>11.637</c:v>
                </c:pt>
                <c:pt idx="27886">
                  <c:v>11.71</c:v>
                </c:pt>
                <c:pt idx="27887">
                  <c:v>11.807</c:v>
                </c:pt>
                <c:pt idx="27888">
                  <c:v>11.904</c:v>
                </c:pt>
                <c:pt idx="27889">
                  <c:v>12.000999999999999</c:v>
                </c:pt>
                <c:pt idx="27890">
                  <c:v>12.122</c:v>
                </c:pt>
                <c:pt idx="27891">
                  <c:v>12.243</c:v>
                </c:pt>
                <c:pt idx="27892">
                  <c:v>12.364000000000001</c:v>
                </c:pt>
                <c:pt idx="27893">
                  <c:v>12.484999999999999</c:v>
                </c:pt>
                <c:pt idx="27894">
                  <c:v>12.606</c:v>
                </c:pt>
                <c:pt idx="27895">
                  <c:v>12.727</c:v>
                </c:pt>
                <c:pt idx="27896">
                  <c:v>12.847</c:v>
                </c:pt>
                <c:pt idx="27897">
                  <c:v>12.944000000000001</c:v>
                </c:pt>
                <c:pt idx="27898">
                  <c:v>13.064</c:v>
                </c:pt>
                <c:pt idx="27899">
                  <c:v>13.161</c:v>
                </c:pt>
                <c:pt idx="27900">
                  <c:v>13.233000000000001</c:v>
                </c:pt>
                <c:pt idx="27901">
                  <c:v>13.305</c:v>
                </c:pt>
                <c:pt idx="27902">
                  <c:v>13.353</c:v>
                </c:pt>
                <c:pt idx="27903">
                  <c:v>13.377000000000001</c:v>
                </c:pt>
                <c:pt idx="27904">
                  <c:v>13.425000000000001</c:v>
                </c:pt>
                <c:pt idx="27905">
                  <c:v>13.473000000000001</c:v>
                </c:pt>
                <c:pt idx="27906">
                  <c:v>13.473000000000001</c:v>
                </c:pt>
                <c:pt idx="27907">
                  <c:v>13.473000000000001</c:v>
                </c:pt>
                <c:pt idx="27908">
                  <c:v>13.473000000000001</c:v>
                </c:pt>
                <c:pt idx="27909">
                  <c:v>13.425000000000001</c:v>
                </c:pt>
                <c:pt idx="27910">
                  <c:v>13.377000000000001</c:v>
                </c:pt>
                <c:pt idx="27911">
                  <c:v>13.305</c:v>
                </c:pt>
                <c:pt idx="27912">
                  <c:v>13.209</c:v>
                </c:pt>
                <c:pt idx="27913">
                  <c:v>13.137</c:v>
                </c:pt>
                <c:pt idx="27914">
                  <c:v>13.04</c:v>
                </c:pt>
                <c:pt idx="27915">
                  <c:v>12.944000000000001</c:v>
                </c:pt>
                <c:pt idx="27916">
                  <c:v>12.871</c:v>
                </c:pt>
                <c:pt idx="27917">
                  <c:v>12.775</c:v>
                </c:pt>
                <c:pt idx="27918">
                  <c:v>12.702999999999999</c:v>
                </c:pt>
                <c:pt idx="27919">
                  <c:v>12.63</c:v>
                </c:pt>
                <c:pt idx="27920">
                  <c:v>12.558</c:v>
                </c:pt>
                <c:pt idx="27921">
                  <c:v>12.509</c:v>
                </c:pt>
                <c:pt idx="27922">
                  <c:v>12.436999999999999</c:v>
                </c:pt>
                <c:pt idx="27923">
                  <c:v>12.364000000000001</c:v>
                </c:pt>
                <c:pt idx="27924">
                  <c:v>12.316000000000001</c:v>
                </c:pt>
                <c:pt idx="27925">
                  <c:v>12.268000000000001</c:v>
                </c:pt>
                <c:pt idx="27926">
                  <c:v>12.218999999999999</c:v>
                </c:pt>
                <c:pt idx="27927">
                  <c:v>12.170999999999999</c:v>
                </c:pt>
                <c:pt idx="27928">
                  <c:v>12.147</c:v>
                </c:pt>
                <c:pt idx="27929">
                  <c:v>12.122</c:v>
                </c:pt>
                <c:pt idx="27930">
                  <c:v>12.098000000000001</c:v>
                </c:pt>
                <c:pt idx="27931">
                  <c:v>12.098000000000001</c:v>
                </c:pt>
                <c:pt idx="27932">
                  <c:v>12.098000000000001</c:v>
                </c:pt>
                <c:pt idx="27933">
                  <c:v>12.074</c:v>
                </c:pt>
                <c:pt idx="27934">
                  <c:v>12.098000000000001</c:v>
                </c:pt>
                <c:pt idx="27935">
                  <c:v>12.074</c:v>
                </c:pt>
                <c:pt idx="27936">
                  <c:v>12.098000000000001</c:v>
                </c:pt>
                <c:pt idx="27937">
                  <c:v>12.074</c:v>
                </c:pt>
                <c:pt idx="27938">
                  <c:v>12.074</c:v>
                </c:pt>
                <c:pt idx="27939">
                  <c:v>12.074</c:v>
                </c:pt>
                <c:pt idx="27940">
                  <c:v>12.074</c:v>
                </c:pt>
                <c:pt idx="27941">
                  <c:v>12.05</c:v>
                </c:pt>
                <c:pt idx="27942">
                  <c:v>12.05</c:v>
                </c:pt>
                <c:pt idx="27943">
                  <c:v>12.05</c:v>
                </c:pt>
                <c:pt idx="27944">
                  <c:v>12.05</c:v>
                </c:pt>
                <c:pt idx="27945">
                  <c:v>12.025</c:v>
                </c:pt>
                <c:pt idx="27946">
                  <c:v>12.025</c:v>
                </c:pt>
                <c:pt idx="27947">
                  <c:v>12.025</c:v>
                </c:pt>
                <c:pt idx="27948">
                  <c:v>12.000999999999999</c:v>
                </c:pt>
                <c:pt idx="27949">
                  <c:v>11.977</c:v>
                </c:pt>
                <c:pt idx="27950">
                  <c:v>11.977</c:v>
                </c:pt>
                <c:pt idx="27951">
                  <c:v>11.952999999999999</c:v>
                </c:pt>
                <c:pt idx="27952">
                  <c:v>11.929</c:v>
                </c:pt>
                <c:pt idx="27953">
                  <c:v>11.929</c:v>
                </c:pt>
                <c:pt idx="27954">
                  <c:v>11.904</c:v>
                </c:pt>
                <c:pt idx="27955">
                  <c:v>11.88</c:v>
                </c:pt>
                <c:pt idx="27956">
                  <c:v>11.856</c:v>
                </c:pt>
                <c:pt idx="27957">
                  <c:v>11.856</c:v>
                </c:pt>
                <c:pt idx="27958">
                  <c:v>11.856</c:v>
                </c:pt>
                <c:pt idx="27959">
                  <c:v>11.832000000000001</c:v>
                </c:pt>
                <c:pt idx="27960">
                  <c:v>11.832000000000001</c:v>
                </c:pt>
                <c:pt idx="27961">
                  <c:v>11.832000000000001</c:v>
                </c:pt>
                <c:pt idx="27962">
                  <c:v>11.832000000000001</c:v>
                </c:pt>
                <c:pt idx="27963">
                  <c:v>11.807</c:v>
                </c:pt>
                <c:pt idx="27964">
                  <c:v>11.807</c:v>
                </c:pt>
                <c:pt idx="27965">
                  <c:v>11.782999999999999</c:v>
                </c:pt>
                <c:pt idx="27966">
                  <c:v>11.782999999999999</c:v>
                </c:pt>
                <c:pt idx="27967">
                  <c:v>11.759</c:v>
                </c:pt>
                <c:pt idx="27968">
                  <c:v>11.734</c:v>
                </c:pt>
                <c:pt idx="27969">
                  <c:v>11.71</c:v>
                </c:pt>
                <c:pt idx="27970">
                  <c:v>11.686</c:v>
                </c:pt>
                <c:pt idx="27971">
                  <c:v>11.686</c:v>
                </c:pt>
                <c:pt idx="27972">
                  <c:v>11.686</c:v>
                </c:pt>
                <c:pt idx="27973">
                  <c:v>11.662000000000001</c:v>
                </c:pt>
                <c:pt idx="27974">
                  <c:v>11.662000000000001</c:v>
                </c:pt>
                <c:pt idx="27975">
                  <c:v>11.686</c:v>
                </c:pt>
                <c:pt idx="27976">
                  <c:v>11.686</c:v>
                </c:pt>
                <c:pt idx="27977">
                  <c:v>11.734</c:v>
                </c:pt>
                <c:pt idx="27978">
                  <c:v>11.759</c:v>
                </c:pt>
                <c:pt idx="27979">
                  <c:v>11.782999999999999</c:v>
                </c:pt>
                <c:pt idx="27980">
                  <c:v>11.807</c:v>
                </c:pt>
                <c:pt idx="27981">
                  <c:v>11.88</c:v>
                </c:pt>
                <c:pt idx="27982">
                  <c:v>11.952999999999999</c:v>
                </c:pt>
                <c:pt idx="27983">
                  <c:v>12.05</c:v>
                </c:pt>
                <c:pt idx="27984">
                  <c:v>12.147</c:v>
                </c:pt>
                <c:pt idx="27985">
                  <c:v>12.268000000000001</c:v>
                </c:pt>
                <c:pt idx="27986">
                  <c:v>12.364000000000001</c:v>
                </c:pt>
                <c:pt idx="27987">
                  <c:v>12.484999999999999</c:v>
                </c:pt>
                <c:pt idx="27988">
                  <c:v>12.606</c:v>
                </c:pt>
                <c:pt idx="27989">
                  <c:v>12.702999999999999</c:v>
                </c:pt>
                <c:pt idx="27990">
                  <c:v>12.823</c:v>
                </c:pt>
                <c:pt idx="27991">
                  <c:v>12.944000000000001</c:v>
                </c:pt>
                <c:pt idx="27992">
                  <c:v>13.064</c:v>
                </c:pt>
                <c:pt idx="27993">
                  <c:v>13.161</c:v>
                </c:pt>
                <c:pt idx="27994">
                  <c:v>13.257</c:v>
                </c:pt>
                <c:pt idx="27995">
                  <c:v>13.329000000000001</c:v>
                </c:pt>
                <c:pt idx="27996">
                  <c:v>13.401</c:v>
                </c:pt>
                <c:pt idx="27997">
                  <c:v>13.449</c:v>
                </c:pt>
                <c:pt idx="27998">
                  <c:v>13.522</c:v>
                </c:pt>
                <c:pt idx="27999">
                  <c:v>13.57</c:v>
                </c:pt>
                <c:pt idx="28000">
                  <c:v>13.618</c:v>
                </c:pt>
                <c:pt idx="28001">
                  <c:v>13.641999999999999</c:v>
                </c:pt>
                <c:pt idx="28002">
                  <c:v>13.666</c:v>
                </c:pt>
                <c:pt idx="28003">
                  <c:v>13.666</c:v>
                </c:pt>
                <c:pt idx="28004">
                  <c:v>13.641999999999999</c:v>
                </c:pt>
                <c:pt idx="28005">
                  <c:v>13.593999999999999</c:v>
                </c:pt>
                <c:pt idx="28006">
                  <c:v>13.545999999999999</c:v>
                </c:pt>
                <c:pt idx="28007">
                  <c:v>13.522</c:v>
                </c:pt>
                <c:pt idx="28008">
                  <c:v>13.449</c:v>
                </c:pt>
                <c:pt idx="28009">
                  <c:v>13.377000000000001</c:v>
                </c:pt>
                <c:pt idx="28010">
                  <c:v>13.281000000000001</c:v>
                </c:pt>
                <c:pt idx="28011">
                  <c:v>13.209</c:v>
                </c:pt>
                <c:pt idx="28012">
                  <c:v>13.112</c:v>
                </c:pt>
                <c:pt idx="28013">
                  <c:v>13.04</c:v>
                </c:pt>
                <c:pt idx="28014">
                  <c:v>12.944000000000001</c:v>
                </c:pt>
                <c:pt idx="28015">
                  <c:v>12.871</c:v>
                </c:pt>
                <c:pt idx="28016">
                  <c:v>12.798999999999999</c:v>
                </c:pt>
                <c:pt idx="28017">
                  <c:v>12.727</c:v>
                </c:pt>
                <c:pt idx="28018">
                  <c:v>12.678000000000001</c:v>
                </c:pt>
                <c:pt idx="28019">
                  <c:v>12.63</c:v>
                </c:pt>
                <c:pt idx="28020">
                  <c:v>12.606</c:v>
                </c:pt>
                <c:pt idx="28021">
                  <c:v>12.558</c:v>
                </c:pt>
                <c:pt idx="28022">
                  <c:v>12.534000000000001</c:v>
                </c:pt>
                <c:pt idx="28023">
                  <c:v>12.509</c:v>
                </c:pt>
                <c:pt idx="28024">
                  <c:v>12.484999999999999</c:v>
                </c:pt>
                <c:pt idx="28025">
                  <c:v>12.484999999999999</c:v>
                </c:pt>
                <c:pt idx="28026">
                  <c:v>12.484999999999999</c:v>
                </c:pt>
                <c:pt idx="28027">
                  <c:v>12.484999999999999</c:v>
                </c:pt>
                <c:pt idx="28028">
                  <c:v>12.461</c:v>
                </c:pt>
                <c:pt idx="28029">
                  <c:v>12.461</c:v>
                </c:pt>
                <c:pt idx="28030">
                  <c:v>12.461</c:v>
                </c:pt>
                <c:pt idx="28031">
                  <c:v>12.461</c:v>
                </c:pt>
                <c:pt idx="28032">
                  <c:v>12.436999999999999</c:v>
                </c:pt>
                <c:pt idx="28033">
                  <c:v>12.436999999999999</c:v>
                </c:pt>
                <c:pt idx="28034">
                  <c:v>12.436999999999999</c:v>
                </c:pt>
                <c:pt idx="28035">
                  <c:v>12.436999999999999</c:v>
                </c:pt>
                <c:pt idx="28036">
                  <c:v>12.413</c:v>
                </c:pt>
                <c:pt idx="28037">
                  <c:v>12.413</c:v>
                </c:pt>
                <c:pt idx="28038">
                  <c:v>12.388999999999999</c:v>
                </c:pt>
                <c:pt idx="28039">
                  <c:v>12.388999999999999</c:v>
                </c:pt>
                <c:pt idx="28040">
                  <c:v>12.364000000000001</c:v>
                </c:pt>
                <c:pt idx="28041">
                  <c:v>12.364000000000001</c:v>
                </c:pt>
                <c:pt idx="28042">
                  <c:v>12.364000000000001</c:v>
                </c:pt>
                <c:pt idx="28043">
                  <c:v>12.364000000000001</c:v>
                </c:pt>
                <c:pt idx="28044">
                  <c:v>12.34</c:v>
                </c:pt>
                <c:pt idx="28045">
                  <c:v>12.34</c:v>
                </c:pt>
                <c:pt idx="28046">
                  <c:v>12.34</c:v>
                </c:pt>
                <c:pt idx="28047">
                  <c:v>12.316000000000001</c:v>
                </c:pt>
                <c:pt idx="28048">
                  <c:v>12.292</c:v>
                </c:pt>
                <c:pt idx="28049">
                  <c:v>12.292</c:v>
                </c:pt>
                <c:pt idx="28050">
                  <c:v>12.268000000000001</c:v>
                </c:pt>
                <c:pt idx="28051">
                  <c:v>12.243</c:v>
                </c:pt>
                <c:pt idx="28052">
                  <c:v>12.218999999999999</c:v>
                </c:pt>
                <c:pt idx="28053">
                  <c:v>12.195</c:v>
                </c:pt>
                <c:pt idx="28054">
                  <c:v>12.170999999999999</c:v>
                </c:pt>
                <c:pt idx="28055">
                  <c:v>12.147</c:v>
                </c:pt>
                <c:pt idx="28056">
                  <c:v>12.147</c:v>
                </c:pt>
                <c:pt idx="28057">
                  <c:v>12.122</c:v>
                </c:pt>
                <c:pt idx="28058">
                  <c:v>12.074</c:v>
                </c:pt>
                <c:pt idx="28059">
                  <c:v>12.05</c:v>
                </c:pt>
                <c:pt idx="28060">
                  <c:v>12.025</c:v>
                </c:pt>
                <c:pt idx="28061">
                  <c:v>12.000999999999999</c:v>
                </c:pt>
                <c:pt idx="28062">
                  <c:v>11.977</c:v>
                </c:pt>
                <c:pt idx="28063">
                  <c:v>11.929</c:v>
                </c:pt>
                <c:pt idx="28064">
                  <c:v>11.929</c:v>
                </c:pt>
                <c:pt idx="28065">
                  <c:v>11.904</c:v>
                </c:pt>
                <c:pt idx="28066">
                  <c:v>11.88</c:v>
                </c:pt>
                <c:pt idx="28067">
                  <c:v>11.88</c:v>
                </c:pt>
                <c:pt idx="28068">
                  <c:v>11.88</c:v>
                </c:pt>
                <c:pt idx="28069">
                  <c:v>11.88</c:v>
                </c:pt>
                <c:pt idx="28070">
                  <c:v>11.88</c:v>
                </c:pt>
                <c:pt idx="28071">
                  <c:v>11.904</c:v>
                </c:pt>
                <c:pt idx="28072">
                  <c:v>11.929</c:v>
                </c:pt>
                <c:pt idx="28073">
                  <c:v>11.952999999999999</c:v>
                </c:pt>
                <c:pt idx="28074">
                  <c:v>11.977</c:v>
                </c:pt>
                <c:pt idx="28075">
                  <c:v>12.025</c:v>
                </c:pt>
                <c:pt idx="28076">
                  <c:v>12.074</c:v>
                </c:pt>
                <c:pt idx="28077">
                  <c:v>12.147</c:v>
                </c:pt>
                <c:pt idx="28078">
                  <c:v>12.218999999999999</c:v>
                </c:pt>
                <c:pt idx="28079">
                  <c:v>12.292</c:v>
                </c:pt>
                <c:pt idx="28080">
                  <c:v>12.364000000000001</c:v>
                </c:pt>
                <c:pt idx="28081">
                  <c:v>12.461</c:v>
                </c:pt>
                <c:pt idx="28082">
                  <c:v>12.582000000000001</c:v>
                </c:pt>
                <c:pt idx="28083">
                  <c:v>12.678000000000001</c:v>
                </c:pt>
                <c:pt idx="28084">
                  <c:v>12.798999999999999</c:v>
                </c:pt>
                <c:pt idx="28085">
                  <c:v>12.896000000000001</c:v>
                </c:pt>
                <c:pt idx="28086">
                  <c:v>12.992000000000001</c:v>
                </c:pt>
                <c:pt idx="28087">
                  <c:v>13.087999999999999</c:v>
                </c:pt>
                <c:pt idx="28088">
                  <c:v>13.185</c:v>
                </c:pt>
                <c:pt idx="28089">
                  <c:v>13.257</c:v>
                </c:pt>
                <c:pt idx="28090">
                  <c:v>13.329000000000001</c:v>
                </c:pt>
                <c:pt idx="28091">
                  <c:v>13.377000000000001</c:v>
                </c:pt>
                <c:pt idx="28092">
                  <c:v>13.449</c:v>
                </c:pt>
                <c:pt idx="28093">
                  <c:v>13.522</c:v>
                </c:pt>
                <c:pt idx="28094">
                  <c:v>13.57</c:v>
                </c:pt>
                <c:pt idx="28095">
                  <c:v>13.57</c:v>
                </c:pt>
                <c:pt idx="28096">
                  <c:v>13.57</c:v>
                </c:pt>
                <c:pt idx="28097">
                  <c:v>13.57</c:v>
                </c:pt>
                <c:pt idx="28098">
                  <c:v>13.57</c:v>
                </c:pt>
                <c:pt idx="28099">
                  <c:v>13.545999999999999</c:v>
                </c:pt>
                <c:pt idx="28100">
                  <c:v>13.522</c:v>
                </c:pt>
                <c:pt idx="28101">
                  <c:v>13.473000000000001</c:v>
                </c:pt>
                <c:pt idx="28102">
                  <c:v>13.425000000000001</c:v>
                </c:pt>
                <c:pt idx="28103">
                  <c:v>13.377000000000001</c:v>
                </c:pt>
                <c:pt idx="28104">
                  <c:v>13.305</c:v>
                </c:pt>
                <c:pt idx="28105">
                  <c:v>13.233000000000001</c:v>
                </c:pt>
                <c:pt idx="28106">
                  <c:v>13.161</c:v>
                </c:pt>
                <c:pt idx="28107">
                  <c:v>13.087999999999999</c:v>
                </c:pt>
                <c:pt idx="28108">
                  <c:v>13.016</c:v>
                </c:pt>
                <c:pt idx="28109">
                  <c:v>12.944000000000001</c:v>
                </c:pt>
                <c:pt idx="28110">
                  <c:v>12.871</c:v>
                </c:pt>
                <c:pt idx="28111">
                  <c:v>12.823</c:v>
                </c:pt>
                <c:pt idx="28112">
                  <c:v>12.775</c:v>
                </c:pt>
                <c:pt idx="28113">
                  <c:v>12.727</c:v>
                </c:pt>
                <c:pt idx="28114">
                  <c:v>12.678000000000001</c:v>
                </c:pt>
                <c:pt idx="28115">
                  <c:v>12.654</c:v>
                </c:pt>
                <c:pt idx="28116">
                  <c:v>12.63</c:v>
                </c:pt>
                <c:pt idx="28117">
                  <c:v>12.606</c:v>
                </c:pt>
                <c:pt idx="28118">
                  <c:v>12.558</c:v>
                </c:pt>
                <c:pt idx="28119">
                  <c:v>12.558</c:v>
                </c:pt>
                <c:pt idx="28120">
                  <c:v>12.534000000000001</c:v>
                </c:pt>
                <c:pt idx="28121">
                  <c:v>12.509</c:v>
                </c:pt>
                <c:pt idx="28122">
                  <c:v>12.509</c:v>
                </c:pt>
                <c:pt idx="28123">
                  <c:v>12.509</c:v>
                </c:pt>
                <c:pt idx="28124">
                  <c:v>12.509</c:v>
                </c:pt>
                <c:pt idx="28125">
                  <c:v>12.509</c:v>
                </c:pt>
                <c:pt idx="28126">
                  <c:v>12.534000000000001</c:v>
                </c:pt>
                <c:pt idx="28127">
                  <c:v>12.534000000000001</c:v>
                </c:pt>
                <c:pt idx="28128">
                  <c:v>12.558</c:v>
                </c:pt>
                <c:pt idx="28129">
                  <c:v>12.558</c:v>
                </c:pt>
                <c:pt idx="28130">
                  <c:v>12.558</c:v>
                </c:pt>
                <c:pt idx="28131">
                  <c:v>12.582000000000001</c:v>
                </c:pt>
                <c:pt idx="28132">
                  <c:v>12.582000000000001</c:v>
                </c:pt>
                <c:pt idx="28133">
                  <c:v>12.582000000000001</c:v>
                </c:pt>
                <c:pt idx="28134">
                  <c:v>12.558</c:v>
                </c:pt>
                <c:pt idx="28135">
                  <c:v>12.558</c:v>
                </c:pt>
                <c:pt idx="28136">
                  <c:v>12.558</c:v>
                </c:pt>
                <c:pt idx="28137">
                  <c:v>12.558</c:v>
                </c:pt>
                <c:pt idx="28138">
                  <c:v>12.534000000000001</c:v>
                </c:pt>
                <c:pt idx="28139">
                  <c:v>12.534000000000001</c:v>
                </c:pt>
                <c:pt idx="28140">
                  <c:v>12.534000000000001</c:v>
                </c:pt>
                <c:pt idx="28141">
                  <c:v>12.534000000000001</c:v>
                </c:pt>
                <c:pt idx="28142">
                  <c:v>12.534000000000001</c:v>
                </c:pt>
                <c:pt idx="28143">
                  <c:v>12.509</c:v>
                </c:pt>
                <c:pt idx="28144">
                  <c:v>12.509</c:v>
                </c:pt>
                <c:pt idx="28145">
                  <c:v>12.509</c:v>
                </c:pt>
                <c:pt idx="28146">
                  <c:v>12.509</c:v>
                </c:pt>
                <c:pt idx="28147">
                  <c:v>12.509</c:v>
                </c:pt>
                <c:pt idx="28148">
                  <c:v>12.509</c:v>
                </c:pt>
                <c:pt idx="28149">
                  <c:v>12.509</c:v>
                </c:pt>
                <c:pt idx="28150">
                  <c:v>12.484999999999999</c:v>
                </c:pt>
                <c:pt idx="28151">
                  <c:v>12.484999999999999</c:v>
                </c:pt>
                <c:pt idx="28152">
                  <c:v>12.484999999999999</c:v>
                </c:pt>
                <c:pt idx="28153">
                  <c:v>12.484999999999999</c:v>
                </c:pt>
                <c:pt idx="28154">
                  <c:v>12.484999999999999</c:v>
                </c:pt>
                <c:pt idx="28155">
                  <c:v>12.461</c:v>
                </c:pt>
                <c:pt idx="28156">
                  <c:v>12.461</c:v>
                </c:pt>
                <c:pt idx="28157">
                  <c:v>12.461</c:v>
                </c:pt>
                <c:pt idx="28158">
                  <c:v>12.436999999999999</c:v>
                </c:pt>
                <c:pt idx="28159">
                  <c:v>12.436999999999999</c:v>
                </c:pt>
                <c:pt idx="28160">
                  <c:v>12.436999999999999</c:v>
                </c:pt>
                <c:pt idx="28161">
                  <c:v>12.413</c:v>
                </c:pt>
                <c:pt idx="28162">
                  <c:v>12.388999999999999</c:v>
                </c:pt>
                <c:pt idx="28163">
                  <c:v>12.364000000000001</c:v>
                </c:pt>
                <c:pt idx="28164">
                  <c:v>12.364000000000001</c:v>
                </c:pt>
                <c:pt idx="28165">
                  <c:v>12.364000000000001</c:v>
                </c:pt>
                <c:pt idx="28166">
                  <c:v>12.364000000000001</c:v>
                </c:pt>
                <c:pt idx="28167">
                  <c:v>12.388999999999999</c:v>
                </c:pt>
                <c:pt idx="28168">
                  <c:v>12.413</c:v>
                </c:pt>
                <c:pt idx="28169">
                  <c:v>12.436999999999999</c:v>
                </c:pt>
                <c:pt idx="28170">
                  <c:v>12.484999999999999</c:v>
                </c:pt>
                <c:pt idx="28171">
                  <c:v>12.558</c:v>
                </c:pt>
                <c:pt idx="28172">
                  <c:v>12.63</c:v>
                </c:pt>
                <c:pt idx="28173">
                  <c:v>12.702999999999999</c:v>
                </c:pt>
                <c:pt idx="28174">
                  <c:v>12.775</c:v>
                </c:pt>
                <c:pt idx="28175">
                  <c:v>12.847</c:v>
                </c:pt>
                <c:pt idx="28176">
                  <c:v>12.944000000000001</c:v>
                </c:pt>
                <c:pt idx="28177">
                  <c:v>13.064</c:v>
                </c:pt>
                <c:pt idx="28178">
                  <c:v>13.161</c:v>
                </c:pt>
                <c:pt idx="28179">
                  <c:v>13.257</c:v>
                </c:pt>
                <c:pt idx="28180">
                  <c:v>13.377000000000001</c:v>
                </c:pt>
                <c:pt idx="28181">
                  <c:v>13.473000000000001</c:v>
                </c:pt>
                <c:pt idx="28182">
                  <c:v>13.57</c:v>
                </c:pt>
                <c:pt idx="28183">
                  <c:v>13.666</c:v>
                </c:pt>
                <c:pt idx="28184">
                  <c:v>13.738</c:v>
                </c:pt>
                <c:pt idx="28185">
                  <c:v>13.834</c:v>
                </c:pt>
                <c:pt idx="28186">
                  <c:v>13.906000000000001</c:v>
                </c:pt>
                <c:pt idx="28187">
                  <c:v>14.002000000000001</c:v>
                </c:pt>
                <c:pt idx="28188">
                  <c:v>14.074</c:v>
                </c:pt>
                <c:pt idx="28189">
                  <c:v>14.122</c:v>
                </c:pt>
                <c:pt idx="28190">
                  <c:v>14.17</c:v>
                </c:pt>
                <c:pt idx="28191">
                  <c:v>14.194000000000001</c:v>
                </c:pt>
                <c:pt idx="28192">
                  <c:v>14.218</c:v>
                </c:pt>
                <c:pt idx="28193">
                  <c:v>14.218</c:v>
                </c:pt>
                <c:pt idx="28194">
                  <c:v>14.242000000000001</c:v>
                </c:pt>
                <c:pt idx="28195">
                  <c:v>14.218</c:v>
                </c:pt>
                <c:pt idx="28196">
                  <c:v>14.17</c:v>
                </c:pt>
                <c:pt idx="28197">
                  <c:v>14.146000000000001</c:v>
                </c:pt>
                <c:pt idx="28198">
                  <c:v>14.098000000000001</c:v>
                </c:pt>
                <c:pt idx="28199">
                  <c:v>14.026</c:v>
                </c:pt>
                <c:pt idx="28200">
                  <c:v>13.954000000000001</c:v>
                </c:pt>
                <c:pt idx="28201">
                  <c:v>13.882</c:v>
                </c:pt>
                <c:pt idx="28202">
                  <c:v>13.81</c:v>
                </c:pt>
                <c:pt idx="28203">
                  <c:v>13.738</c:v>
                </c:pt>
                <c:pt idx="28204">
                  <c:v>13.69</c:v>
                </c:pt>
                <c:pt idx="28205">
                  <c:v>13.618</c:v>
                </c:pt>
                <c:pt idx="28206">
                  <c:v>13.57</c:v>
                </c:pt>
                <c:pt idx="28207">
                  <c:v>13.522</c:v>
                </c:pt>
                <c:pt idx="28208">
                  <c:v>13.497</c:v>
                </c:pt>
                <c:pt idx="28209">
                  <c:v>13.473000000000001</c:v>
                </c:pt>
                <c:pt idx="28210">
                  <c:v>13.449</c:v>
                </c:pt>
                <c:pt idx="28211">
                  <c:v>13.449</c:v>
                </c:pt>
                <c:pt idx="28212">
                  <c:v>13.425000000000001</c:v>
                </c:pt>
                <c:pt idx="28213">
                  <c:v>13.425000000000001</c:v>
                </c:pt>
                <c:pt idx="28214">
                  <c:v>13.425000000000001</c:v>
                </c:pt>
                <c:pt idx="28215">
                  <c:v>13.425000000000001</c:v>
                </c:pt>
                <c:pt idx="28216">
                  <c:v>13.425000000000001</c:v>
                </c:pt>
                <c:pt idx="28217">
                  <c:v>13.401</c:v>
                </c:pt>
                <c:pt idx="28218">
                  <c:v>13.401</c:v>
                </c:pt>
                <c:pt idx="28219">
                  <c:v>13.401</c:v>
                </c:pt>
                <c:pt idx="28220">
                  <c:v>13.425000000000001</c:v>
                </c:pt>
                <c:pt idx="28221">
                  <c:v>13.425000000000001</c:v>
                </c:pt>
                <c:pt idx="28222">
                  <c:v>13.425000000000001</c:v>
                </c:pt>
                <c:pt idx="28223">
                  <c:v>13.425000000000001</c:v>
                </c:pt>
                <c:pt idx="28224">
                  <c:v>13.425000000000001</c:v>
                </c:pt>
                <c:pt idx="28225">
                  <c:v>13.425000000000001</c:v>
                </c:pt>
                <c:pt idx="28226">
                  <c:v>13.425000000000001</c:v>
                </c:pt>
                <c:pt idx="28227">
                  <c:v>13.425000000000001</c:v>
                </c:pt>
                <c:pt idx="28228">
                  <c:v>13.425000000000001</c:v>
                </c:pt>
                <c:pt idx="28229">
                  <c:v>13.449</c:v>
                </c:pt>
                <c:pt idx="28230">
                  <c:v>13.449</c:v>
                </c:pt>
                <c:pt idx="28231">
                  <c:v>13.449</c:v>
                </c:pt>
                <c:pt idx="28232">
                  <c:v>13.449</c:v>
                </c:pt>
                <c:pt idx="28233">
                  <c:v>13.449</c:v>
                </c:pt>
                <c:pt idx="28234">
                  <c:v>13.473000000000001</c:v>
                </c:pt>
                <c:pt idx="28235">
                  <c:v>13.473000000000001</c:v>
                </c:pt>
                <c:pt idx="28236">
                  <c:v>13.473000000000001</c:v>
                </c:pt>
                <c:pt idx="28237">
                  <c:v>13.497</c:v>
                </c:pt>
                <c:pt idx="28238">
                  <c:v>13.497</c:v>
                </c:pt>
                <c:pt idx="28239">
                  <c:v>13.497</c:v>
                </c:pt>
                <c:pt idx="28240">
                  <c:v>13.522</c:v>
                </c:pt>
                <c:pt idx="28241">
                  <c:v>13.522</c:v>
                </c:pt>
                <c:pt idx="28242">
                  <c:v>13.522</c:v>
                </c:pt>
                <c:pt idx="28243">
                  <c:v>13.522</c:v>
                </c:pt>
                <c:pt idx="28244">
                  <c:v>13.522</c:v>
                </c:pt>
                <c:pt idx="28245">
                  <c:v>13.522</c:v>
                </c:pt>
                <c:pt idx="28246">
                  <c:v>13.522</c:v>
                </c:pt>
                <c:pt idx="28247">
                  <c:v>13.522</c:v>
                </c:pt>
                <c:pt idx="28248">
                  <c:v>13.522</c:v>
                </c:pt>
                <c:pt idx="28249">
                  <c:v>13.522</c:v>
                </c:pt>
                <c:pt idx="28250">
                  <c:v>13.522</c:v>
                </c:pt>
                <c:pt idx="28251">
                  <c:v>13.522</c:v>
                </c:pt>
                <c:pt idx="28252">
                  <c:v>13.522</c:v>
                </c:pt>
                <c:pt idx="28253">
                  <c:v>13.497</c:v>
                </c:pt>
                <c:pt idx="28254">
                  <c:v>13.497</c:v>
                </c:pt>
                <c:pt idx="28255">
                  <c:v>13.473000000000001</c:v>
                </c:pt>
                <c:pt idx="28256">
                  <c:v>13.473000000000001</c:v>
                </c:pt>
                <c:pt idx="28257">
                  <c:v>13.473000000000001</c:v>
                </c:pt>
                <c:pt idx="28258">
                  <c:v>13.449</c:v>
                </c:pt>
                <c:pt idx="28259">
                  <c:v>13.449</c:v>
                </c:pt>
                <c:pt idx="28260">
                  <c:v>13.449</c:v>
                </c:pt>
                <c:pt idx="28261">
                  <c:v>13.449</c:v>
                </c:pt>
                <c:pt idx="28262">
                  <c:v>13.449</c:v>
                </c:pt>
                <c:pt idx="28263">
                  <c:v>13.473000000000001</c:v>
                </c:pt>
                <c:pt idx="28264">
                  <c:v>13.449</c:v>
                </c:pt>
                <c:pt idx="28265">
                  <c:v>13.449</c:v>
                </c:pt>
                <c:pt idx="28266">
                  <c:v>13.473000000000001</c:v>
                </c:pt>
                <c:pt idx="28267">
                  <c:v>13.473000000000001</c:v>
                </c:pt>
                <c:pt idx="28268">
                  <c:v>13.473000000000001</c:v>
                </c:pt>
                <c:pt idx="28269">
                  <c:v>13.473000000000001</c:v>
                </c:pt>
                <c:pt idx="28270">
                  <c:v>13.473000000000001</c:v>
                </c:pt>
                <c:pt idx="28271">
                  <c:v>13.473000000000001</c:v>
                </c:pt>
                <c:pt idx="28272">
                  <c:v>13.473000000000001</c:v>
                </c:pt>
                <c:pt idx="28273">
                  <c:v>13.473000000000001</c:v>
                </c:pt>
                <c:pt idx="28274">
                  <c:v>13.473000000000001</c:v>
                </c:pt>
                <c:pt idx="28275">
                  <c:v>13.497</c:v>
                </c:pt>
                <c:pt idx="28276">
                  <c:v>13.497</c:v>
                </c:pt>
                <c:pt idx="28277">
                  <c:v>13.522</c:v>
                </c:pt>
                <c:pt idx="28278">
                  <c:v>13.522</c:v>
                </c:pt>
                <c:pt idx="28279">
                  <c:v>13.522</c:v>
                </c:pt>
                <c:pt idx="28280">
                  <c:v>13.522</c:v>
                </c:pt>
                <c:pt idx="28281">
                  <c:v>13.522</c:v>
                </c:pt>
                <c:pt idx="28282">
                  <c:v>13.545999999999999</c:v>
                </c:pt>
                <c:pt idx="28283">
                  <c:v>13.57</c:v>
                </c:pt>
                <c:pt idx="28284">
                  <c:v>13.618</c:v>
                </c:pt>
                <c:pt idx="28285">
                  <c:v>13.666</c:v>
                </c:pt>
                <c:pt idx="28286">
                  <c:v>13.714</c:v>
                </c:pt>
                <c:pt idx="28287">
                  <c:v>13.738</c:v>
                </c:pt>
                <c:pt idx="28288">
                  <c:v>13.762</c:v>
                </c:pt>
                <c:pt idx="28289">
                  <c:v>13.786</c:v>
                </c:pt>
                <c:pt idx="28290">
                  <c:v>13.81</c:v>
                </c:pt>
                <c:pt idx="28291">
                  <c:v>13.81</c:v>
                </c:pt>
                <c:pt idx="28292">
                  <c:v>13.834</c:v>
                </c:pt>
                <c:pt idx="28293">
                  <c:v>13.834</c:v>
                </c:pt>
                <c:pt idx="28294">
                  <c:v>13.834</c:v>
                </c:pt>
                <c:pt idx="28295">
                  <c:v>13.81</c:v>
                </c:pt>
                <c:pt idx="28296">
                  <c:v>13.81</c:v>
                </c:pt>
                <c:pt idx="28297">
                  <c:v>13.786</c:v>
                </c:pt>
                <c:pt idx="28298">
                  <c:v>13.762</c:v>
                </c:pt>
                <c:pt idx="28299">
                  <c:v>13.738</c:v>
                </c:pt>
                <c:pt idx="28300">
                  <c:v>13.738</c:v>
                </c:pt>
                <c:pt idx="28301">
                  <c:v>13.714</c:v>
                </c:pt>
                <c:pt idx="28302">
                  <c:v>13.69</c:v>
                </c:pt>
                <c:pt idx="28303">
                  <c:v>13.666</c:v>
                </c:pt>
                <c:pt idx="28304">
                  <c:v>13.641999999999999</c:v>
                </c:pt>
                <c:pt idx="28305">
                  <c:v>13.641999999999999</c:v>
                </c:pt>
                <c:pt idx="28306">
                  <c:v>13.618</c:v>
                </c:pt>
                <c:pt idx="28307">
                  <c:v>13.618</c:v>
                </c:pt>
                <c:pt idx="28308">
                  <c:v>13.618</c:v>
                </c:pt>
                <c:pt idx="28309">
                  <c:v>13.593999999999999</c:v>
                </c:pt>
                <c:pt idx="28310">
                  <c:v>13.593999999999999</c:v>
                </c:pt>
                <c:pt idx="28311">
                  <c:v>13.57</c:v>
                </c:pt>
                <c:pt idx="28312">
                  <c:v>13.57</c:v>
                </c:pt>
                <c:pt idx="28313">
                  <c:v>13.57</c:v>
                </c:pt>
                <c:pt idx="28314">
                  <c:v>13.57</c:v>
                </c:pt>
                <c:pt idx="28315">
                  <c:v>13.57</c:v>
                </c:pt>
                <c:pt idx="28316">
                  <c:v>13.57</c:v>
                </c:pt>
                <c:pt idx="28317">
                  <c:v>13.57</c:v>
                </c:pt>
                <c:pt idx="28318">
                  <c:v>13.57</c:v>
                </c:pt>
                <c:pt idx="28319">
                  <c:v>13.57</c:v>
                </c:pt>
                <c:pt idx="28320">
                  <c:v>13.57</c:v>
                </c:pt>
                <c:pt idx="28321">
                  <c:v>13.57</c:v>
                </c:pt>
                <c:pt idx="28322">
                  <c:v>13.57</c:v>
                </c:pt>
                <c:pt idx="28323">
                  <c:v>13.57</c:v>
                </c:pt>
                <c:pt idx="28324">
                  <c:v>13.57</c:v>
                </c:pt>
                <c:pt idx="28325">
                  <c:v>13.57</c:v>
                </c:pt>
                <c:pt idx="28326">
                  <c:v>13.57</c:v>
                </c:pt>
                <c:pt idx="28327">
                  <c:v>13.593999999999999</c:v>
                </c:pt>
                <c:pt idx="28328">
                  <c:v>13.593999999999999</c:v>
                </c:pt>
                <c:pt idx="28329">
                  <c:v>13.593999999999999</c:v>
                </c:pt>
                <c:pt idx="28330">
                  <c:v>13.593999999999999</c:v>
                </c:pt>
                <c:pt idx="28331">
                  <c:v>13.593999999999999</c:v>
                </c:pt>
                <c:pt idx="28332">
                  <c:v>13.593999999999999</c:v>
                </c:pt>
                <c:pt idx="28333">
                  <c:v>13.593999999999999</c:v>
                </c:pt>
                <c:pt idx="28334">
                  <c:v>13.618</c:v>
                </c:pt>
                <c:pt idx="28335">
                  <c:v>13.618</c:v>
                </c:pt>
                <c:pt idx="28336">
                  <c:v>13.618</c:v>
                </c:pt>
                <c:pt idx="28337">
                  <c:v>13.618</c:v>
                </c:pt>
                <c:pt idx="28338">
                  <c:v>13.618</c:v>
                </c:pt>
                <c:pt idx="28339">
                  <c:v>13.618</c:v>
                </c:pt>
                <c:pt idx="28340">
                  <c:v>13.618</c:v>
                </c:pt>
                <c:pt idx="28341">
                  <c:v>13.618</c:v>
                </c:pt>
                <c:pt idx="28342">
                  <c:v>13.618</c:v>
                </c:pt>
                <c:pt idx="28343">
                  <c:v>13.618</c:v>
                </c:pt>
                <c:pt idx="28344">
                  <c:v>13.618</c:v>
                </c:pt>
                <c:pt idx="28345">
                  <c:v>13.618</c:v>
                </c:pt>
                <c:pt idx="28346">
                  <c:v>13.618</c:v>
                </c:pt>
                <c:pt idx="28347">
                  <c:v>13.618</c:v>
                </c:pt>
                <c:pt idx="28348">
                  <c:v>13.618</c:v>
                </c:pt>
                <c:pt idx="28349">
                  <c:v>13.618</c:v>
                </c:pt>
                <c:pt idx="28350">
                  <c:v>13.618</c:v>
                </c:pt>
                <c:pt idx="28351">
                  <c:v>13.618</c:v>
                </c:pt>
                <c:pt idx="28352">
                  <c:v>13.618</c:v>
                </c:pt>
                <c:pt idx="28353">
                  <c:v>13.618</c:v>
                </c:pt>
                <c:pt idx="28354">
                  <c:v>13.618</c:v>
                </c:pt>
                <c:pt idx="28355">
                  <c:v>13.618</c:v>
                </c:pt>
                <c:pt idx="28356">
                  <c:v>13.618</c:v>
                </c:pt>
                <c:pt idx="28357">
                  <c:v>13.618</c:v>
                </c:pt>
                <c:pt idx="28358">
                  <c:v>13.618</c:v>
                </c:pt>
                <c:pt idx="28359">
                  <c:v>13.618</c:v>
                </c:pt>
                <c:pt idx="28360">
                  <c:v>13.618</c:v>
                </c:pt>
                <c:pt idx="28361">
                  <c:v>13.618</c:v>
                </c:pt>
                <c:pt idx="28362">
                  <c:v>13.618</c:v>
                </c:pt>
                <c:pt idx="28363">
                  <c:v>13.618</c:v>
                </c:pt>
                <c:pt idx="28364">
                  <c:v>13.618</c:v>
                </c:pt>
                <c:pt idx="28365">
                  <c:v>13.641999999999999</c:v>
                </c:pt>
                <c:pt idx="28366">
                  <c:v>13.641999999999999</c:v>
                </c:pt>
                <c:pt idx="28367">
                  <c:v>13.641999999999999</c:v>
                </c:pt>
                <c:pt idx="28368">
                  <c:v>13.666</c:v>
                </c:pt>
                <c:pt idx="28369">
                  <c:v>13.69</c:v>
                </c:pt>
                <c:pt idx="28370">
                  <c:v>13.714</c:v>
                </c:pt>
                <c:pt idx="28371">
                  <c:v>13.714</c:v>
                </c:pt>
                <c:pt idx="28372">
                  <c:v>13.738</c:v>
                </c:pt>
                <c:pt idx="28373">
                  <c:v>13.786</c:v>
                </c:pt>
                <c:pt idx="28374">
                  <c:v>13.81</c:v>
                </c:pt>
                <c:pt idx="28375">
                  <c:v>13.834</c:v>
                </c:pt>
                <c:pt idx="28376">
                  <c:v>13.858000000000001</c:v>
                </c:pt>
                <c:pt idx="28377">
                  <c:v>13.858000000000001</c:v>
                </c:pt>
                <c:pt idx="28378">
                  <c:v>13.882</c:v>
                </c:pt>
                <c:pt idx="28379">
                  <c:v>13.906000000000001</c:v>
                </c:pt>
                <c:pt idx="28380">
                  <c:v>13.906000000000001</c:v>
                </c:pt>
                <c:pt idx="28381">
                  <c:v>13.93</c:v>
                </c:pt>
                <c:pt idx="28382">
                  <c:v>13.954000000000001</c:v>
                </c:pt>
                <c:pt idx="28383">
                  <c:v>13.954000000000001</c:v>
                </c:pt>
                <c:pt idx="28384">
                  <c:v>13.978</c:v>
                </c:pt>
                <c:pt idx="28385">
                  <c:v>14.002000000000001</c:v>
                </c:pt>
                <c:pt idx="28386">
                  <c:v>14.05</c:v>
                </c:pt>
                <c:pt idx="28387">
                  <c:v>14.074</c:v>
                </c:pt>
                <c:pt idx="28388">
                  <c:v>14.122</c:v>
                </c:pt>
                <c:pt idx="28389">
                  <c:v>14.146000000000001</c:v>
                </c:pt>
                <c:pt idx="28390">
                  <c:v>14.146000000000001</c:v>
                </c:pt>
                <c:pt idx="28391">
                  <c:v>14.17</c:v>
                </c:pt>
                <c:pt idx="28392">
                  <c:v>14.146000000000001</c:v>
                </c:pt>
                <c:pt idx="28393">
                  <c:v>14.146000000000001</c:v>
                </c:pt>
                <c:pt idx="28394">
                  <c:v>14.122</c:v>
                </c:pt>
                <c:pt idx="28395">
                  <c:v>14.074</c:v>
                </c:pt>
                <c:pt idx="28396">
                  <c:v>14.05</c:v>
                </c:pt>
                <c:pt idx="28397">
                  <c:v>14.002000000000001</c:v>
                </c:pt>
                <c:pt idx="28398">
                  <c:v>13.954000000000001</c:v>
                </c:pt>
                <c:pt idx="28399">
                  <c:v>13.93</c:v>
                </c:pt>
                <c:pt idx="28400">
                  <c:v>13.906000000000001</c:v>
                </c:pt>
                <c:pt idx="28401">
                  <c:v>13.858000000000001</c:v>
                </c:pt>
                <c:pt idx="28402">
                  <c:v>13.81</c:v>
                </c:pt>
                <c:pt idx="28403">
                  <c:v>13.786</c:v>
                </c:pt>
                <c:pt idx="28404">
                  <c:v>13.738</c:v>
                </c:pt>
                <c:pt idx="28405">
                  <c:v>13.714</c:v>
                </c:pt>
                <c:pt idx="28406">
                  <c:v>13.69</c:v>
                </c:pt>
                <c:pt idx="28407">
                  <c:v>13.69</c:v>
                </c:pt>
                <c:pt idx="28408">
                  <c:v>13.666</c:v>
                </c:pt>
                <c:pt idx="28409">
                  <c:v>13.666</c:v>
                </c:pt>
                <c:pt idx="28410">
                  <c:v>13.641999999999999</c:v>
                </c:pt>
                <c:pt idx="28411">
                  <c:v>13.641999999999999</c:v>
                </c:pt>
                <c:pt idx="28412">
                  <c:v>13.618</c:v>
                </c:pt>
                <c:pt idx="28413">
                  <c:v>13.593999999999999</c:v>
                </c:pt>
                <c:pt idx="28414">
                  <c:v>13.57</c:v>
                </c:pt>
                <c:pt idx="28415">
                  <c:v>13.545999999999999</c:v>
                </c:pt>
                <c:pt idx="28416">
                  <c:v>13.522</c:v>
                </c:pt>
                <c:pt idx="28417">
                  <c:v>13.522</c:v>
                </c:pt>
                <c:pt idx="28418">
                  <c:v>13.522</c:v>
                </c:pt>
                <c:pt idx="28419">
                  <c:v>13.497</c:v>
                </c:pt>
                <c:pt idx="28420">
                  <c:v>13.497</c:v>
                </c:pt>
                <c:pt idx="28421">
                  <c:v>13.473000000000001</c:v>
                </c:pt>
                <c:pt idx="28422">
                  <c:v>13.449</c:v>
                </c:pt>
                <c:pt idx="28423">
                  <c:v>13.425000000000001</c:v>
                </c:pt>
                <c:pt idx="28424">
                  <c:v>13.401</c:v>
                </c:pt>
                <c:pt idx="28425">
                  <c:v>13.377000000000001</c:v>
                </c:pt>
                <c:pt idx="28426">
                  <c:v>13.353</c:v>
                </c:pt>
                <c:pt idx="28427">
                  <c:v>13.329000000000001</c:v>
                </c:pt>
                <c:pt idx="28428">
                  <c:v>13.305</c:v>
                </c:pt>
                <c:pt idx="28429">
                  <c:v>13.281000000000001</c:v>
                </c:pt>
                <c:pt idx="28430">
                  <c:v>13.257</c:v>
                </c:pt>
                <c:pt idx="28431">
                  <c:v>13.257</c:v>
                </c:pt>
                <c:pt idx="28432">
                  <c:v>13.233000000000001</c:v>
                </c:pt>
                <c:pt idx="28433">
                  <c:v>13.209</c:v>
                </c:pt>
                <c:pt idx="28434">
                  <c:v>13.209</c:v>
                </c:pt>
                <c:pt idx="28435">
                  <c:v>13.185</c:v>
                </c:pt>
                <c:pt idx="28436">
                  <c:v>13.161</c:v>
                </c:pt>
                <c:pt idx="28437">
                  <c:v>13.137</c:v>
                </c:pt>
                <c:pt idx="28438">
                  <c:v>13.137</c:v>
                </c:pt>
                <c:pt idx="28439">
                  <c:v>13.112</c:v>
                </c:pt>
                <c:pt idx="28440">
                  <c:v>13.087999999999999</c:v>
                </c:pt>
                <c:pt idx="28441">
                  <c:v>13.087999999999999</c:v>
                </c:pt>
                <c:pt idx="28442">
                  <c:v>13.087999999999999</c:v>
                </c:pt>
                <c:pt idx="28443">
                  <c:v>13.064</c:v>
                </c:pt>
                <c:pt idx="28444">
                  <c:v>13.064</c:v>
                </c:pt>
                <c:pt idx="28445">
                  <c:v>13.064</c:v>
                </c:pt>
                <c:pt idx="28446">
                  <c:v>13.04</c:v>
                </c:pt>
                <c:pt idx="28447">
                  <c:v>13.04</c:v>
                </c:pt>
                <c:pt idx="28448">
                  <c:v>13.016</c:v>
                </c:pt>
                <c:pt idx="28449">
                  <c:v>13.016</c:v>
                </c:pt>
                <c:pt idx="28450">
                  <c:v>12.992000000000001</c:v>
                </c:pt>
                <c:pt idx="28451">
                  <c:v>12.992000000000001</c:v>
                </c:pt>
                <c:pt idx="28452">
                  <c:v>12.992000000000001</c:v>
                </c:pt>
                <c:pt idx="28453">
                  <c:v>12.992000000000001</c:v>
                </c:pt>
                <c:pt idx="28454">
                  <c:v>13.016</c:v>
                </c:pt>
                <c:pt idx="28455">
                  <c:v>13.016</c:v>
                </c:pt>
                <c:pt idx="28456">
                  <c:v>13.04</c:v>
                </c:pt>
                <c:pt idx="28457">
                  <c:v>13.04</c:v>
                </c:pt>
                <c:pt idx="28458">
                  <c:v>13.087999999999999</c:v>
                </c:pt>
                <c:pt idx="28459">
                  <c:v>13.137</c:v>
                </c:pt>
                <c:pt idx="28460">
                  <c:v>13.161</c:v>
                </c:pt>
                <c:pt idx="28461">
                  <c:v>13.185</c:v>
                </c:pt>
                <c:pt idx="28462">
                  <c:v>13.185</c:v>
                </c:pt>
                <c:pt idx="28463">
                  <c:v>13.257</c:v>
                </c:pt>
                <c:pt idx="28464">
                  <c:v>13.305</c:v>
                </c:pt>
                <c:pt idx="28465">
                  <c:v>13.377000000000001</c:v>
                </c:pt>
                <c:pt idx="28466">
                  <c:v>13.473000000000001</c:v>
                </c:pt>
                <c:pt idx="28467">
                  <c:v>13.57</c:v>
                </c:pt>
                <c:pt idx="28468">
                  <c:v>13.641999999999999</c:v>
                </c:pt>
                <c:pt idx="28469">
                  <c:v>13.762</c:v>
                </c:pt>
                <c:pt idx="28470">
                  <c:v>13.858000000000001</c:v>
                </c:pt>
                <c:pt idx="28471">
                  <c:v>13.954000000000001</c:v>
                </c:pt>
                <c:pt idx="28472">
                  <c:v>14.05</c:v>
                </c:pt>
                <c:pt idx="28473">
                  <c:v>14.122</c:v>
                </c:pt>
                <c:pt idx="28474">
                  <c:v>14.194000000000001</c:v>
                </c:pt>
                <c:pt idx="28475">
                  <c:v>14.29</c:v>
                </c:pt>
                <c:pt idx="28476">
                  <c:v>14.337</c:v>
                </c:pt>
                <c:pt idx="28477">
                  <c:v>14.409000000000001</c:v>
                </c:pt>
                <c:pt idx="28478">
                  <c:v>14.457000000000001</c:v>
                </c:pt>
                <c:pt idx="28479">
                  <c:v>14.481</c:v>
                </c:pt>
                <c:pt idx="28480">
                  <c:v>14.529</c:v>
                </c:pt>
                <c:pt idx="28481">
                  <c:v>14.529</c:v>
                </c:pt>
                <c:pt idx="28482">
                  <c:v>14.529</c:v>
                </c:pt>
                <c:pt idx="28483">
                  <c:v>14.481</c:v>
                </c:pt>
                <c:pt idx="28484">
                  <c:v>14.457000000000001</c:v>
                </c:pt>
                <c:pt idx="28485">
                  <c:v>14.409000000000001</c:v>
                </c:pt>
                <c:pt idx="28486">
                  <c:v>14.337</c:v>
                </c:pt>
                <c:pt idx="28487">
                  <c:v>14.29</c:v>
                </c:pt>
                <c:pt idx="28488">
                  <c:v>14.194000000000001</c:v>
                </c:pt>
                <c:pt idx="28489">
                  <c:v>14.098000000000001</c:v>
                </c:pt>
                <c:pt idx="28490">
                  <c:v>14.002000000000001</c:v>
                </c:pt>
                <c:pt idx="28491">
                  <c:v>13.906000000000001</c:v>
                </c:pt>
                <c:pt idx="28492">
                  <c:v>13.81</c:v>
                </c:pt>
                <c:pt idx="28493">
                  <c:v>13.714</c:v>
                </c:pt>
                <c:pt idx="28494">
                  <c:v>13.618</c:v>
                </c:pt>
                <c:pt idx="28495">
                  <c:v>13.522</c:v>
                </c:pt>
                <c:pt idx="28496">
                  <c:v>13.425000000000001</c:v>
                </c:pt>
                <c:pt idx="28497">
                  <c:v>13.353</c:v>
                </c:pt>
                <c:pt idx="28498">
                  <c:v>13.281000000000001</c:v>
                </c:pt>
                <c:pt idx="28499">
                  <c:v>13.209</c:v>
                </c:pt>
                <c:pt idx="28500">
                  <c:v>13.161</c:v>
                </c:pt>
                <c:pt idx="28501">
                  <c:v>13.087999999999999</c:v>
                </c:pt>
                <c:pt idx="28502">
                  <c:v>13.04</c:v>
                </c:pt>
                <c:pt idx="28503">
                  <c:v>12.992000000000001</c:v>
                </c:pt>
                <c:pt idx="28504">
                  <c:v>12.968</c:v>
                </c:pt>
                <c:pt idx="28505">
                  <c:v>12.92</c:v>
                </c:pt>
                <c:pt idx="28506">
                  <c:v>12.896000000000001</c:v>
                </c:pt>
                <c:pt idx="28507">
                  <c:v>12.896000000000001</c:v>
                </c:pt>
                <c:pt idx="28508">
                  <c:v>12.871</c:v>
                </c:pt>
                <c:pt idx="28509">
                  <c:v>12.847</c:v>
                </c:pt>
                <c:pt idx="28510">
                  <c:v>12.847</c:v>
                </c:pt>
                <c:pt idx="28511">
                  <c:v>12.847</c:v>
                </c:pt>
                <c:pt idx="28512">
                  <c:v>12.847</c:v>
                </c:pt>
                <c:pt idx="28513">
                  <c:v>12.847</c:v>
                </c:pt>
                <c:pt idx="28514">
                  <c:v>12.823</c:v>
                </c:pt>
                <c:pt idx="28515">
                  <c:v>12.823</c:v>
                </c:pt>
                <c:pt idx="28516">
                  <c:v>12.823</c:v>
                </c:pt>
                <c:pt idx="28517">
                  <c:v>12.823</c:v>
                </c:pt>
                <c:pt idx="28518">
                  <c:v>12.798999999999999</c:v>
                </c:pt>
                <c:pt idx="28519">
                  <c:v>12.798999999999999</c:v>
                </c:pt>
                <c:pt idx="28520">
                  <c:v>12.798999999999999</c:v>
                </c:pt>
                <c:pt idx="28521">
                  <c:v>12.798999999999999</c:v>
                </c:pt>
                <c:pt idx="28522">
                  <c:v>12.775</c:v>
                </c:pt>
                <c:pt idx="28523">
                  <c:v>12.775</c:v>
                </c:pt>
                <c:pt idx="28524">
                  <c:v>12.750999999999999</c:v>
                </c:pt>
                <c:pt idx="28525">
                  <c:v>12.750999999999999</c:v>
                </c:pt>
                <c:pt idx="28526">
                  <c:v>12.727</c:v>
                </c:pt>
                <c:pt idx="28527">
                  <c:v>12.702999999999999</c:v>
                </c:pt>
                <c:pt idx="28528">
                  <c:v>12.702999999999999</c:v>
                </c:pt>
                <c:pt idx="28529">
                  <c:v>12.678000000000001</c:v>
                </c:pt>
                <c:pt idx="28530">
                  <c:v>12.654</c:v>
                </c:pt>
                <c:pt idx="28531">
                  <c:v>12.654</c:v>
                </c:pt>
                <c:pt idx="28532">
                  <c:v>12.63</c:v>
                </c:pt>
                <c:pt idx="28533">
                  <c:v>12.606</c:v>
                </c:pt>
                <c:pt idx="28534">
                  <c:v>12.606</c:v>
                </c:pt>
                <c:pt idx="28535">
                  <c:v>12.582000000000001</c:v>
                </c:pt>
                <c:pt idx="28536">
                  <c:v>12.582000000000001</c:v>
                </c:pt>
                <c:pt idx="28537">
                  <c:v>12.558</c:v>
                </c:pt>
                <c:pt idx="28538">
                  <c:v>12.534000000000001</c:v>
                </c:pt>
                <c:pt idx="28539">
                  <c:v>12.509</c:v>
                </c:pt>
                <c:pt idx="28540">
                  <c:v>12.484999999999999</c:v>
                </c:pt>
                <c:pt idx="28541">
                  <c:v>12.461</c:v>
                </c:pt>
                <c:pt idx="28542">
                  <c:v>12.461</c:v>
                </c:pt>
                <c:pt idx="28543">
                  <c:v>12.436999999999999</c:v>
                </c:pt>
                <c:pt idx="28544">
                  <c:v>12.413</c:v>
                </c:pt>
                <c:pt idx="28545">
                  <c:v>12.388999999999999</c:v>
                </c:pt>
                <c:pt idx="28546">
                  <c:v>12.388999999999999</c:v>
                </c:pt>
                <c:pt idx="28547">
                  <c:v>12.364000000000001</c:v>
                </c:pt>
                <c:pt idx="28548">
                  <c:v>12.34</c:v>
                </c:pt>
                <c:pt idx="28549">
                  <c:v>12.34</c:v>
                </c:pt>
                <c:pt idx="28550">
                  <c:v>12.316000000000001</c:v>
                </c:pt>
                <c:pt idx="28551">
                  <c:v>12.292</c:v>
                </c:pt>
                <c:pt idx="28552">
                  <c:v>12.268000000000001</c:v>
                </c:pt>
                <c:pt idx="28553">
                  <c:v>12.292</c:v>
                </c:pt>
                <c:pt idx="28554">
                  <c:v>12.292</c:v>
                </c:pt>
                <c:pt idx="28555">
                  <c:v>12.34</c:v>
                </c:pt>
                <c:pt idx="28556">
                  <c:v>12.388999999999999</c:v>
                </c:pt>
                <c:pt idx="28557">
                  <c:v>12.461</c:v>
                </c:pt>
                <c:pt idx="28558">
                  <c:v>12.558</c:v>
                </c:pt>
                <c:pt idx="28559">
                  <c:v>12.654</c:v>
                </c:pt>
                <c:pt idx="28560">
                  <c:v>12.750999999999999</c:v>
                </c:pt>
                <c:pt idx="28561">
                  <c:v>12.847</c:v>
                </c:pt>
                <c:pt idx="28562">
                  <c:v>12.944000000000001</c:v>
                </c:pt>
                <c:pt idx="28563">
                  <c:v>13.064</c:v>
                </c:pt>
                <c:pt idx="28564">
                  <c:v>13.209</c:v>
                </c:pt>
                <c:pt idx="28565">
                  <c:v>13.353</c:v>
                </c:pt>
                <c:pt idx="28566">
                  <c:v>13.449</c:v>
                </c:pt>
                <c:pt idx="28567">
                  <c:v>13.545999999999999</c:v>
                </c:pt>
                <c:pt idx="28568">
                  <c:v>13.666</c:v>
                </c:pt>
                <c:pt idx="28569">
                  <c:v>13.714</c:v>
                </c:pt>
                <c:pt idx="28570">
                  <c:v>13.81</c:v>
                </c:pt>
                <c:pt idx="28571">
                  <c:v>13.858000000000001</c:v>
                </c:pt>
                <c:pt idx="28572">
                  <c:v>13.906000000000001</c:v>
                </c:pt>
                <c:pt idx="28573">
                  <c:v>13.906000000000001</c:v>
                </c:pt>
                <c:pt idx="28574">
                  <c:v>13.906000000000001</c:v>
                </c:pt>
                <c:pt idx="28575">
                  <c:v>13.906000000000001</c:v>
                </c:pt>
                <c:pt idx="28576">
                  <c:v>13.906000000000001</c:v>
                </c:pt>
                <c:pt idx="28577">
                  <c:v>13.882</c:v>
                </c:pt>
                <c:pt idx="28578">
                  <c:v>13.858000000000001</c:v>
                </c:pt>
                <c:pt idx="28579">
                  <c:v>13.834</c:v>
                </c:pt>
                <c:pt idx="28580">
                  <c:v>13.81</c:v>
                </c:pt>
                <c:pt idx="28581">
                  <c:v>13.762</c:v>
                </c:pt>
                <c:pt idx="28582">
                  <c:v>13.714</c:v>
                </c:pt>
                <c:pt idx="28583">
                  <c:v>13.666</c:v>
                </c:pt>
                <c:pt idx="28584">
                  <c:v>13.593999999999999</c:v>
                </c:pt>
                <c:pt idx="28585">
                  <c:v>13.545999999999999</c:v>
                </c:pt>
                <c:pt idx="28586">
                  <c:v>13.522</c:v>
                </c:pt>
                <c:pt idx="28587">
                  <c:v>13.449</c:v>
                </c:pt>
                <c:pt idx="28588">
                  <c:v>13.401</c:v>
                </c:pt>
                <c:pt idx="28589">
                  <c:v>13.329000000000001</c:v>
                </c:pt>
                <c:pt idx="28590">
                  <c:v>13.281000000000001</c:v>
                </c:pt>
                <c:pt idx="28591">
                  <c:v>13.233000000000001</c:v>
                </c:pt>
                <c:pt idx="28592">
                  <c:v>13.209</c:v>
                </c:pt>
                <c:pt idx="28593">
                  <c:v>13.185</c:v>
                </c:pt>
                <c:pt idx="28594">
                  <c:v>13.161</c:v>
                </c:pt>
                <c:pt idx="28595">
                  <c:v>13.161</c:v>
                </c:pt>
                <c:pt idx="28596">
                  <c:v>13.137</c:v>
                </c:pt>
                <c:pt idx="28597">
                  <c:v>13.137</c:v>
                </c:pt>
                <c:pt idx="28598">
                  <c:v>13.137</c:v>
                </c:pt>
                <c:pt idx="28599">
                  <c:v>13.137</c:v>
                </c:pt>
                <c:pt idx="28600">
                  <c:v>13.161</c:v>
                </c:pt>
                <c:pt idx="28601">
                  <c:v>13.161</c:v>
                </c:pt>
                <c:pt idx="28602">
                  <c:v>13.185</c:v>
                </c:pt>
                <c:pt idx="28603">
                  <c:v>13.185</c:v>
                </c:pt>
                <c:pt idx="28604">
                  <c:v>13.209</c:v>
                </c:pt>
                <c:pt idx="28605">
                  <c:v>13.209</c:v>
                </c:pt>
                <c:pt idx="28606">
                  <c:v>13.233000000000001</c:v>
                </c:pt>
                <c:pt idx="28607">
                  <c:v>13.257</c:v>
                </c:pt>
                <c:pt idx="28608">
                  <c:v>13.281000000000001</c:v>
                </c:pt>
                <c:pt idx="28609">
                  <c:v>13.305</c:v>
                </c:pt>
                <c:pt idx="28610">
                  <c:v>13.329000000000001</c:v>
                </c:pt>
                <c:pt idx="28611">
                  <c:v>13.353</c:v>
                </c:pt>
                <c:pt idx="28612">
                  <c:v>13.353</c:v>
                </c:pt>
                <c:pt idx="28613">
                  <c:v>13.377000000000001</c:v>
                </c:pt>
                <c:pt idx="28614">
                  <c:v>13.401</c:v>
                </c:pt>
                <c:pt idx="28615">
                  <c:v>13.401</c:v>
                </c:pt>
                <c:pt idx="28616">
                  <c:v>13.425000000000001</c:v>
                </c:pt>
                <c:pt idx="28617">
                  <c:v>13.425000000000001</c:v>
                </c:pt>
                <c:pt idx="28618">
                  <c:v>13.449</c:v>
                </c:pt>
                <c:pt idx="28619">
                  <c:v>13.449</c:v>
                </c:pt>
                <c:pt idx="28620">
                  <c:v>13.449</c:v>
                </c:pt>
                <c:pt idx="28621">
                  <c:v>13.473000000000001</c:v>
                </c:pt>
                <c:pt idx="28622">
                  <c:v>13.473000000000001</c:v>
                </c:pt>
                <c:pt idx="28623">
                  <c:v>13.473000000000001</c:v>
                </c:pt>
                <c:pt idx="28624">
                  <c:v>13.473000000000001</c:v>
                </c:pt>
                <c:pt idx="28625">
                  <c:v>13.473000000000001</c:v>
                </c:pt>
                <c:pt idx="28626">
                  <c:v>13.473000000000001</c:v>
                </c:pt>
                <c:pt idx="28627">
                  <c:v>13.473000000000001</c:v>
                </c:pt>
                <c:pt idx="28628">
                  <c:v>13.497</c:v>
                </c:pt>
                <c:pt idx="28629">
                  <c:v>13.497</c:v>
                </c:pt>
                <c:pt idx="28630">
                  <c:v>13.497</c:v>
                </c:pt>
                <c:pt idx="28631">
                  <c:v>13.497</c:v>
                </c:pt>
                <c:pt idx="28632">
                  <c:v>13.497</c:v>
                </c:pt>
                <c:pt idx="28633">
                  <c:v>13.497</c:v>
                </c:pt>
                <c:pt idx="28634">
                  <c:v>13.473000000000001</c:v>
                </c:pt>
                <c:pt idx="28635">
                  <c:v>13.473000000000001</c:v>
                </c:pt>
                <c:pt idx="28636">
                  <c:v>13.473000000000001</c:v>
                </c:pt>
                <c:pt idx="28637">
                  <c:v>13.449</c:v>
                </c:pt>
                <c:pt idx="28638">
                  <c:v>13.449</c:v>
                </c:pt>
                <c:pt idx="28639">
                  <c:v>13.425000000000001</c:v>
                </c:pt>
                <c:pt idx="28640">
                  <c:v>13.401</c:v>
                </c:pt>
                <c:pt idx="28641">
                  <c:v>13.401</c:v>
                </c:pt>
                <c:pt idx="28642">
                  <c:v>13.377000000000001</c:v>
                </c:pt>
                <c:pt idx="28643">
                  <c:v>13.353</c:v>
                </c:pt>
                <c:pt idx="28644">
                  <c:v>13.353</c:v>
                </c:pt>
                <c:pt idx="28645">
                  <c:v>13.329000000000001</c:v>
                </c:pt>
                <c:pt idx="28646">
                  <c:v>13.329000000000001</c:v>
                </c:pt>
                <c:pt idx="28647">
                  <c:v>13.329000000000001</c:v>
                </c:pt>
                <c:pt idx="28648">
                  <c:v>13.305</c:v>
                </c:pt>
                <c:pt idx="28649">
                  <c:v>13.305</c:v>
                </c:pt>
                <c:pt idx="28650">
                  <c:v>13.281000000000001</c:v>
                </c:pt>
                <c:pt idx="28651">
                  <c:v>13.281000000000001</c:v>
                </c:pt>
                <c:pt idx="28652">
                  <c:v>13.281000000000001</c:v>
                </c:pt>
                <c:pt idx="28653">
                  <c:v>13.257</c:v>
                </c:pt>
                <c:pt idx="28654">
                  <c:v>13.257</c:v>
                </c:pt>
                <c:pt idx="28655">
                  <c:v>13.233000000000001</c:v>
                </c:pt>
                <c:pt idx="28656">
                  <c:v>13.257</c:v>
                </c:pt>
                <c:pt idx="28657">
                  <c:v>13.257</c:v>
                </c:pt>
                <c:pt idx="28658">
                  <c:v>13.281000000000001</c:v>
                </c:pt>
                <c:pt idx="28659">
                  <c:v>13.281000000000001</c:v>
                </c:pt>
                <c:pt idx="28660">
                  <c:v>13.305</c:v>
                </c:pt>
                <c:pt idx="28661">
                  <c:v>13.305</c:v>
                </c:pt>
                <c:pt idx="28662">
                  <c:v>13.305</c:v>
                </c:pt>
                <c:pt idx="28663">
                  <c:v>13.305</c:v>
                </c:pt>
                <c:pt idx="28664">
                  <c:v>13.305</c:v>
                </c:pt>
                <c:pt idx="28665">
                  <c:v>13.305</c:v>
                </c:pt>
                <c:pt idx="28666">
                  <c:v>13.329000000000001</c:v>
                </c:pt>
                <c:pt idx="28667">
                  <c:v>13.329000000000001</c:v>
                </c:pt>
                <c:pt idx="28668">
                  <c:v>13.329000000000001</c:v>
                </c:pt>
                <c:pt idx="28669">
                  <c:v>13.353</c:v>
                </c:pt>
                <c:pt idx="28670">
                  <c:v>13.401</c:v>
                </c:pt>
                <c:pt idx="28671">
                  <c:v>13.473000000000001</c:v>
                </c:pt>
                <c:pt idx="28672">
                  <c:v>13.522</c:v>
                </c:pt>
                <c:pt idx="28673">
                  <c:v>13.545999999999999</c:v>
                </c:pt>
                <c:pt idx="28674">
                  <c:v>13.545999999999999</c:v>
                </c:pt>
                <c:pt idx="28675">
                  <c:v>13.57</c:v>
                </c:pt>
                <c:pt idx="28676">
                  <c:v>13.618</c:v>
                </c:pt>
                <c:pt idx="28677">
                  <c:v>13.593999999999999</c:v>
                </c:pt>
                <c:pt idx="28678">
                  <c:v>13.57</c:v>
                </c:pt>
                <c:pt idx="28679">
                  <c:v>13.522</c:v>
                </c:pt>
                <c:pt idx="28680">
                  <c:v>13.473000000000001</c:v>
                </c:pt>
                <c:pt idx="28681">
                  <c:v>13.425000000000001</c:v>
                </c:pt>
                <c:pt idx="28682">
                  <c:v>13.377000000000001</c:v>
                </c:pt>
                <c:pt idx="28683">
                  <c:v>13.305</c:v>
                </c:pt>
                <c:pt idx="28684">
                  <c:v>13.257</c:v>
                </c:pt>
                <c:pt idx="28685">
                  <c:v>13.185</c:v>
                </c:pt>
                <c:pt idx="28686">
                  <c:v>13.137</c:v>
                </c:pt>
                <c:pt idx="28687">
                  <c:v>13.064</c:v>
                </c:pt>
                <c:pt idx="28688">
                  <c:v>12.992000000000001</c:v>
                </c:pt>
                <c:pt idx="28689">
                  <c:v>12.944000000000001</c:v>
                </c:pt>
                <c:pt idx="28690">
                  <c:v>12.896000000000001</c:v>
                </c:pt>
                <c:pt idx="28691">
                  <c:v>12.823</c:v>
                </c:pt>
                <c:pt idx="28692">
                  <c:v>12.775</c:v>
                </c:pt>
                <c:pt idx="28693">
                  <c:v>12.727</c:v>
                </c:pt>
                <c:pt idx="28694">
                  <c:v>12.678000000000001</c:v>
                </c:pt>
                <c:pt idx="28695">
                  <c:v>12.63</c:v>
                </c:pt>
                <c:pt idx="28696">
                  <c:v>12.606</c:v>
                </c:pt>
                <c:pt idx="28697">
                  <c:v>12.558</c:v>
                </c:pt>
                <c:pt idx="28698">
                  <c:v>12.534000000000001</c:v>
                </c:pt>
                <c:pt idx="28699">
                  <c:v>12.509</c:v>
                </c:pt>
                <c:pt idx="28700">
                  <c:v>12.461</c:v>
                </c:pt>
                <c:pt idx="28701">
                  <c:v>12.436999999999999</c:v>
                </c:pt>
                <c:pt idx="28702">
                  <c:v>12.413</c:v>
                </c:pt>
                <c:pt idx="28703">
                  <c:v>12.388999999999999</c:v>
                </c:pt>
                <c:pt idx="28704">
                  <c:v>12.364000000000001</c:v>
                </c:pt>
                <c:pt idx="28705">
                  <c:v>12.364000000000001</c:v>
                </c:pt>
                <c:pt idx="28706">
                  <c:v>12.34</c:v>
                </c:pt>
                <c:pt idx="28707">
                  <c:v>12.316000000000001</c:v>
                </c:pt>
                <c:pt idx="28708">
                  <c:v>12.292</c:v>
                </c:pt>
                <c:pt idx="28709">
                  <c:v>12.268000000000001</c:v>
                </c:pt>
                <c:pt idx="28710">
                  <c:v>12.268000000000001</c:v>
                </c:pt>
                <c:pt idx="28711">
                  <c:v>12.243</c:v>
                </c:pt>
                <c:pt idx="28712">
                  <c:v>12.218999999999999</c:v>
                </c:pt>
                <c:pt idx="28713">
                  <c:v>12.195</c:v>
                </c:pt>
                <c:pt idx="28714">
                  <c:v>12.170999999999999</c:v>
                </c:pt>
                <c:pt idx="28715">
                  <c:v>12.147</c:v>
                </c:pt>
                <c:pt idx="28716">
                  <c:v>12.122</c:v>
                </c:pt>
                <c:pt idx="28717">
                  <c:v>12.122</c:v>
                </c:pt>
                <c:pt idx="28718">
                  <c:v>12.098000000000001</c:v>
                </c:pt>
                <c:pt idx="28719">
                  <c:v>12.098000000000001</c:v>
                </c:pt>
                <c:pt idx="28720">
                  <c:v>12.074</c:v>
                </c:pt>
                <c:pt idx="28721">
                  <c:v>12.074</c:v>
                </c:pt>
                <c:pt idx="28722">
                  <c:v>12.05</c:v>
                </c:pt>
                <c:pt idx="28723">
                  <c:v>12.025</c:v>
                </c:pt>
                <c:pt idx="28724">
                  <c:v>12.000999999999999</c:v>
                </c:pt>
                <c:pt idx="28725">
                  <c:v>11.977</c:v>
                </c:pt>
                <c:pt idx="28726">
                  <c:v>11.977</c:v>
                </c:pt>
                <c:pt idx="28727">
                  <c:v>11.929</c:v>
                </c:pt>
                <c:pt idx="28728">
                  <c:v>11.904</c:v>
                </c:pt>
                <c:pt idx="28729">
                  <c:v>11.88</c:v>
                </c:pt>
                <c:pt idx="28730">
                  <c:v>11.856</c:v>
                </c:pt>
                <c:pt idx="28731">
                  <c:v>11.832000000000001</c:v>
                </c:pt>
                <c:pt idx="28732">
                  <c:v>11.807</c:v>
                </c:pt>
                <c:pt idx="28733">
                  <c:v>11.759</c:v>
                </c:pt>
                <c:pt idx="28734">
                  <c:v>11.734</c:v>
                </c:pt>
                <c:pt idx="28735">
                  <c:v>11.71</c:v>
                </c:pt>
                <c:pt idx="28736">
                  <c:v>11.686</c:v>
                </c:pt>
                <c:pt idx="28737">
                  <c:v>11.662000000000001</c:v>
                </c:pt>
                <c:pt idx="28738">
                  <c:v>11.637</c:v>
                </c:pt>
                <c:pt idx="28739">
                  <c:v>11.613</c:v>
                </c:pt>
                <c:pt idx="28740">
                  <c:v>11.589</c:v>
                </c:pt>
                <c:pt idx="28741">
                  <c:v>11.589</c:v>
                </c:pt>
                <c:pt idx="28742">
                  <c:v>11.565</c:v>
                </c:pt>
                <c:pt idx="28743">
                  <c:v>11.565</c:v>
                </c:pt>
                <c:pt idx="28744">
                  <c:v>11.565</c:v>
                </c:pt>
                <c:pt idx="28745">
                  <c:v>11.565</c:v>
                </c:pt>
                <c:pt idx="28746">
                  <c:v>11.589</c:v>
                </c:pt>
                <c:pt idx="28747">
                  <c:v>11.613</c:v>
                </c:pt>
                <c:pt idx="28748">
                  <c:v>11.637</c:v>
                </c:pt>
                <c:pt idx="28749">
                  <c:v>11.686</c:v>
                </c:pt>
                <c:pt idx="28750">
                  <c:v>11.734</c:v>
                </c:pt>
                <c:pt idx="28751">
                  <c:v>11.782999999999999</c:v>
                </c:pt>
                <c:pt idx="28752">
                  <c:v>11.88</c:v>
                </c:pt>
                <c:pt idx="28753">
                  <c:v>11.952999999999999</c:v>
                </c:pt>
                <c:pt idx="28754">
                  <c:v>12.025</c:v>
                </c:pt>
                <c:pt idx="28755">
                  <c:v>12.122</c:v>
                </c:pt>
                <c:pt idx="28756">
                  <c:v>12.195</c:v>
                </c:pt>
                <c:pt idx="28757">
                  <c:v>12.268000000000001</c:v>
                </c:pt>
                <c:pt idx="28758">
                  <c:v>12.364000000000001</c:v>
                </c:pt>
                <c:pt idx="28759">
                  <c:v>12.461</c:v>
                </c:pt>
                <c:pt idx="28760">
                  <c:v>12.534000000000001</c:v>
                </c:pt>
                <c:pt idx="28761">
                  <c:v>12.63</c:v>
                </c:pt>
                <c:pt idx="28762">
                  <c:v>12.702999999999999</c:v>
                </c:pt>
                <c:pt idx="28763">
                  <c:v>12.775</c:v>
                </c:pt>
                <c:pt idx="28764">
                  <c:v>12.847</c:v>
                </c:pt>
                <c:pt idx="28765">
                  <c:v>12.896000000000001</c:v>
                </c:pt>
                <c:pt idx="28766">
                  <c:v>12.944000000000001</c:v>
                </c:pt>
                <c:pt idx="28767">
                  <c:v>12.968</c:v>
                </c:pt>
                <c:pt idx="28768">
                  <c:v>12.968</c:v>
                </c:pt>
                <c:pt idx="28769">
                  <c:v>12.992000000000001</c:v>
                </c:pt>
                <c:pt idx="28770">
                  <c:v>12.968</c:v>
                </c:pt>
                <c:pt idx="28771">
                  <c:v>12.944000000000001</c:v>
                </c:pt>
                <c:pt idx="28772">
                  <c:v>12.92</c:v>
                </c:pt>
                <c:pt idx="28773">
                  <c:v>12.871</c:v>
                </c:pt>
                <c:pt idx="28774">
                  <c:v>12.798999999999999</c:v>
                </c:pt>
                <c:pt idx="28775">
                  <c:v>12.750999999999999</c:v>
                </c:pt>
                <c:pt idx="28776">
                  <c:v>12.654</c:v>
                </c:pt>
                <c:pt idx="28777">
                  <c:v>12.558</c:v>
                </c:pt>
                <c:pt idx="28778">
                  <c:v>12.484999999999999</c:v>
                </c:pt>
                <c:pt idx="28779">
                  <c:v>12.388999999999999</c:v>
                </c:pt>
                <c:pt idx="28780">
                  <c:v>12.316000000000001</c:v>
                </c:pt>
                <c:pt idx="28781">
                  <c:v>12.243</c:v>
                </c:pt>
                <c:pt idx="28782">
                  <c:v>12.170999999999999</c:v>
                </c:pt>
                <c:pt idx="28783">
                  <c:v>12.098000000000001</c:v>
                </c:pt>
                <c:pt idx="28784">
                  <c:v>12.025</c:v>
                </c:pt>
                <c:pt idx="28785">
                  <c:v>11.977</c:v>
                </c:pt>
                <c:pt idx="28786">
                  <c:v>11.904</c:v>
                </c:pt>
                <c:pt idx="28787">
                  <c:v>11.856</c:v>
                </c:pt>
                <c:pt idx="28788">
                  <c:v>11.807</c:v>
                </c:pt>
                <c:pt idx="28789">
                  <c:v>11.759</c:v>
                </c:pt>
                <c:pt idx="28790">
                  <c:v>11.71</c:v>
                </c:pt>
                <c:pt idx="28791">
                  <c:v>11.686</c:v>
                </c:pt>
                <c:pt idx="28792">
                  <c:v>11.637</c:v>
                </c:pt>
                <c:pt idx="28793">
                  <c:v>11.613</c:v>
                </c:pt>
                <c:pt idx="28794">
                  <c:v>11.613</c:v>
                </c:pt>
                <c:pt idx="28795">
                  <c:v>11.589</c:v>
                </c:pt>
                <c:pt idx="28796">
                  <c:v>11.589</c:v>
                </c:pt>
                <c:pt idx="28797">
                  <c:v>11.589</c:v>
                </c:pt>
                <c:pt idx="28798">
                  <c:v>11.589</c:v>
                </c:pt>
                <c:pt idx="28799">
                  <c:v>11.613</c:v>
                </c:pt>
                <c:pt idx="28800">
                  <c:v>11.613</c:v>
                </c:pt>
                <c:pt idx="28801">
                  <c:v>11.637</c:v>
                </c:pt>
                <c:pt idx="28802">
                  <c:v>11.637</c:v>
                </c:pt>
                <c:pt idx="28803">
                  <c:v>11.637</c:v>
                </c:pt>
                <c:pt idx="28804">
                  <c:v>11.662000000000001</c:v>
                </c:pt>
                <c:pt idx="28805">
                  <c:v>11.662000000000001</c:v>
                </c:pt>
                <c:pt idx="28806">
                  <c:v>11.662000000000001</c:v>
                </c:pt>
                <c:pt idx="28807">
                  <c:v>11.686</c:v>
                </c:pt>
                <c:pt idx="28808">
                  <c:v>11.662000000000001</c:v>
                </c:pt>
                <c:pt idx="28809">
                  <c:v>11.686</c:v>
                </c:pt>
                <c:pt idx="28810">
                  <c:v>11.662000000000001</c:v>
                </c:pt>
                <c:pt idx="28811">
                  <c:v>11.662000000000001</c:v>
                </c:pt>
                <c:pt idx="28812">
                  <c:v>11.662000000000001</c:v>
                </c:pt>
                <c:pt idx="28813">
                  <c:v>11.637</c:v>
                </c:pt>
                <c:pt idx="28814">
                  <c:v>11.637</c:v>
                </c:pt>
                <c:pt idx="28815">
                  <c:v>11.613</c:v>
                </c:pt>
                <c:pt idx="28816">
                  <c:v>11.613</c:v>
                </c:pt>
                <c:pt idx="28817">
                  <c:v>11.589</c:v>
                </c:pt>
                <c:pt idx="28818">
                  <c:v>11.589</c:v>
                </c:pt>
                <c:pt idx="28819">
                  <c:v>11.565</c:v>
                </c:pt>
                <c:pt idx="28820">
                  <c:v>11.54</c:v>
                </c:pt>
                <c:pt idx="28821">
                  <c:v>11.54</c:v>
                </c:pt>
                <c:pt idx="28822">
                  <c:v>11.516</c:v>
                </c:pt>
                <c:pt idx="28823">
                  <c:v>11.516</c:v>
                </c:pt>
                <c:pt idx="28824">
                  <c:v>11.516</c:v>
                </c:pt>
                <c:pt idx="28825">
                  <c:v>11.516</c:v>
                </c:pt>
                <c:pt idx="28826">
                  <c:v>11.516</c:v>
                </c:pt>
                <c:pt idx="28827">
                  <c:v>11.516</c:v>
                </c:pt>
                <c:pt idx="28828">
                  <c:v>11.492000000000001</c:v>
                </c:pt>
                <c:pt idx="28829">
                  <c:v>11.492000000000001</c:v>
                </c:pt>
                <c:pt idx="28830">
                  <c:v>11.492000000000001</c:v>
                </c:pt>
                <c:pt idx="28831">
                  <c:v>11.492000000000001</c:v>
                </c:pt>
                <c:pt idx="28832">
                  <c:v>11.492000000000001</c:v>
                </c:pt>
                <c:pt idx="28833">
                  <c:v>11.492000000000001</c:v>
                </c:pt>
                <c:pt idx="28834">
                  <c:v>11.492000000000001</c:v>
                </c:pt>
                <c:pt idx="28835">
                  <c:v>11.492000000000001</c:v>
                </c:pt>
                <c:pt idx="28836">
                  <c:v>11.492000000000001</c:v>
                </c:pt>
                <c:pt idx="28837">
                  <c:v>11.492000000000001</c:v>
                </c:pt>
                <c:pt idx="28838">
                  <c:v>11.492000000000001</c:v>
                </c:pt>
                <c:pt idx="28839">
                  <c:v>11.516</c:v>
                </c:pt>
                <c:pt idx="28840">
                  <c:v>11.516</c:v>
                </c:pt>
                <c:pt idx="28841">
                  <c:v>11.516</c:v>
                </c:pt>
                <c:pt idx="28842">
                  <c:v>11.54</c:v>
                </c:pt>
                <c:pt idx="28843">
                  <c:v>11.565</c:v>
                </c:pt>
                <c:pt idx="28844">
                  <c:v>11.613</c:v>
                </c:pt>
                <c:pt idx="28845">
                  <c:v>11.662000000000001</c:v>
                </c:pt>
                <c:pt idx="28846">
                  <c:v>11.734</c:v>
                </c:pt>
                <c:pt idx="28847">
                  <c:v>11.782999999999999</c:v>
                </c:pt>
                <c:pt idx="28848">
                  <c:v>11.88</c:v>
                </c:pt>
                <c:pt idx="28849">
                  <c:v>11.952999999999999</c:v>
                </c:pt>
                <c:pt idx="28850">
                  <c:v>12.025</c:v>
                </c:pt>
                <c:pt idx="28851">
                  <c:v>12.122</c:v>
                </c:pt>
                <c:pt idx="28852">
                  <c:v>12.195</c:v>
                </c:pt>
                <c:pt idx="28853">
                  <c:v>12.292</c:v>
                </c:pt>
                <c:pt idx="28854">
                  <c:v>12.388999999999999</c:v>
                </c:pt>
                <c:pt idx="28855">
                  <c:v>12.461</c:v>
                </c:pt>
                <c:pt idx="28856">
                  <c:v>12.558</c:v>
                </c:pt>
                <c:pt idx="28857">
                  <c:v>12.654</c:v>
                </c:pt>
                <c:pt idx="28858">
                  <c:v>12.727</c:v>
                </c:pt>
                <c:pt idx="28859">
                  <c:v>12.823</c:v>
                </c:pt>
                <c:pt idx="28860">
                  <c:v>12.896000000000001</c:v>
                </c:pt>
                <c:pt idx="28861">
                  <c:v>12.944000000000001</c:v>
                </c:pt>
                <c:pt idx="28862">
                  <c:v>12.992000000000001</c:v>
                </c:pt>
                <c:pt idx="28863">
                  <c:v>13.04</c:v>
                </c:pt>
                <c:pt idx="28864">
                  <c:v>13.064</c:v>
                </c:pt>
                <c:pt idx="28865">
                  <c:v>13.064</c:v>
                </c:pt>
                <c:pt idx="28866">
                  <c:v>13.064</c:v>
                </c:pt>
                <c:pt idx="28867">
                  <c:v>13.04</c:v>
                </c:pt>
                <c:pt idx="28868">
                  <c:v>13.016</c:v>
                </c:pt>
                <c:pt idx="28869">
                  <c:v>12.992000000000001</c:v>
                </c:pt>
                <c:pt idx="28870">
                  <c:v>12.944000000000001</c:v>
                </c:pt>
                <c:pt idx="28871">
                  <c:v>12.92</c:v>
                </c:pt>
                <c:pt idx="28872">
                  <c:v>12.871</c:v>
                </c:pt>
                <c:pt idx="28873">
                  <c:v>12.823</c:v>
                </c:pt>
                <c:pt idx="28874">
                  <c:v>12.750999999999999</c:v>
                </c:pt>
                <c:pt idx="28875">
                  <c:v>12.702999999999999</c:v>
                </c:pt>
                <c:pt idx="28876">
                  <c:v>12.654</c:v>
                </c:pt>
                <c:pt idx="28877">
                  <c:v>12.606</c:v>
                </c:pt>
                <c:pt idx="28878">
                  <c:v>12.558</c:v>
                </c:pt>
                <c:pt idx="28879">
                  <c:v>12.509</c:v>
                </c:pt>
                <c:pt idx="28880">
                  <c:v>12.461</c:v>
                </c:pt>
                <c:pt idx="28881">
                  <c:v>12.461</c:v>
                </c:pt>
                <c:pt idx="28882">
                  <c:v>12.436999999999999</c:v>
                </c:pt>
                <c:pt idx="28883">
                  <c:v>12.413</c:v>
                </c:pt>
                <c:pt idx="28884">
                  <c:v>12.388999999999999</c:v>
                </c:pt>
                <c:pt idx="28885">
                  <c:v>12.388999999999999</c:v>
                </c:pt>
                <c:pt idx="28886">
                  <c:v>12.364000000000001</c:v>
                </c:pt>
                <c:pt idx="28887">
                  <c:v>12.364000000000001</c:v>
                </c:pt>
                <c:pt idx="28888">
                  <c:v>12.34</c:v>
                </c:pt>
                <c:pt idx="28889">
                  <c:v>12.34</c:v>
                </c:pt>
                <c:pt idx="28890">
                  <c:v>12.316000000000001</c:v>
                </c:pt>
                <c:pt idx="28891">
                  <c:v>12.34</c:v>
                </c:pt>
                <c:pt idx="28892">
                  <c:v>12.34</c:v>
                </c:pt>
                <c:pt idx="28893">
                  <c:v>12.34</c:v>
                </c:pt>
                <c:pt idx="28894">
                  <c:v>12.364000000000001</c:v>
                </c:pt>
                <c:pt idx="28895">
                  <c:v>12.364000000000001</c:v>
                </c:pt>
                <c:pt idx="28896">
                  <c:v>12.364000000000001</c:v>
                </c:pt>
                <c:pt idx="28897">
                  <c:v>12.364000000000001</c:v>
                </c:pt>
                <c:pt idx="28898">
                  <c:v>12.364000000000001</c:v>
                </c:pt>
                <c:pt idx="28899">
                  <c:v>12.364000000000001</c:v>
                </c:pt>
                <c:pt idx="28900">
                  <c:v>12.388999999999999</c:v>
                </c:pt>
                <c:pt idx="28901">
                  <c:v>12.388999999999999</c:v>
                </c:pt>
                <c:pt idx="28902">
                  <c:v>12.388999999999999</c:v>
                </c:pt>
                <c:pt idx="28903">
                  <c:v>12.388999999999999</c:v>
                </c:pt>
                <c:pt idx="28904">
                  <c:v>12.364000000000001</c:v>
                </c:pt>
                <c:pt idx="28905">
                  <c:v>12.388999999999999</c:v>
                </c:pt>
                <c:pt idx="28906">
                  <c:v>12.364000000000001</c:v>
                </c:pt>
                <c:pt idx="28907">
                  <c:v>12.364000000000001</c:v>
                </c:pt>
                <c:pt idx="28908">
                  <c:v>12.364000000000001</c:v>
                </c:pt>
                <c:pt idx="28909">
                  <c:v>12.388999999999999</c:v>
                </c:pt>
                <c:pt idx="28910">
                  <c:v>12.388999999999999</c:v>
                </c:pt>
                <c:pt idx="28911">
                  <c:v>12.413</c:v>
                </c:pt>
                <c:pt idx="28912">
                  <c:v>12.436999999999999</c:v>
                </c:pt>
                <c:pt idx="28913">
                  <c:v>12.461</c:v>
                </c:pt>
                <c:pt idx="28914">
                  <c:v>12.461</c:v>
                </c:pt>
                <c:pt idx="28915">
                  <c:v>12.484999999999999</c:v>
                </c:pt>
                <c:pt idx="28916">
                  <c:v>12.484999999999999</c:v>
                </c:pt>
                <c:pt idx="28917">
                  <c:v>12.484999999999999</c:v>
                </c:pt>
                <c:pt idx="28918">
                  <c:v>12.484999999999999</c:v>
                </c:pt>
                <c:pt idx="28919">
                  <c:v>12.484999999999999</c:v>
                </c:pt>
                <c:pt idx="28920">
                  <c:v>12.484999999999999</c:v>
                </c:pt>
                <c:pt idx="28921">
                  <c:v>12.484999999999999</c:v>
                </c:pt>
                <c:pt idx="28922">
                  <c:v>12.484999999999999</c:v>
                </c:pt>
                <c:pt idx="28923">
                  <c:v>12.484999999999999</c:v>
                </c:pt>
                <c:pt idx="28924">
                  <c:v>12.461</c:v>
                </c:pt>
                <c:pt idx="28925">
                  <c:v>12.461</c:v>
                </c:pt>
                <c:pt idx="28926">
                  <c:v>12.461</c:v>
                </c:pt>
                <c:pt idx="28927">
                  <c:v>12.436999999999999</c:v>
                </c:pt>
                <c:pt idx="28928">
                  <c:v>12.413</c:v>
                </c:pt>
                <c:pt idx="28929">
                  <c:v>12.413</c:v>
                </c:pt>
                <c:pt idx="28930">
                  <c:v>12.388999999999999</c:v>
                </c:pt>
                <c:pt idx="28931">
                  <c:v>12.364000000000001</c:v>
                </c:pt>
                <c:pt idx="28932">
                  <c:v>12.364000000000001</c:v>
                </c:pt>
                <c:pt idx="28933">
                  <c:v>12.364000000000001</c:v>
                </c:pt>
                <c:pt idx="28934">
                  <c:v>12.388999999999999</c:v>
                </c:pt>
                <c:pt idx="28935">
                  <c:v>12.388999999999999</c:v>
                </c:pt>
                <c:pt idx="28936">
                  <c:v>12.413</c:v>
                </c:pt>
                <c:pt idx="28937">
                  <c:v>12.413</c:v>
                </c:pt>
                <c:pt idx="28938">
                  <c:v>12.461</c:v>
                </c:pt>
                <c:pt idx="28939">
                  <c:v>12.484999999999999</c:v>
                </c:pt>
                <c:pt idx="28940">
                  <c:v>12.534000000000001</c:v>
                </c:pt>
                <c:pt idx="28941">
                  <c:v>12.582000000000001</c:v>
                </c:pt>
                <c:pt idx="28942">
                  <c:v>12.654</c:v>
                </c:pt>
                <c:pt idx="28943">
                  <c:v>12.727</c:v>
                </c:pt>
                <c:pt idx="28944">
                  <c:v>12.775</c:v>
                </c:pt>
                <c:pt idx="28945">
                  <c:v>12.871</c:v>
                </c:pt>
                <c:pt idx="28946">
                  <c:v>12.944000000000001</c:v>
                </c:pt>
                <c:pt idx="28947">
                  <c:v>13.016</c:v>
                </c:pt>
                <c:pt idx="28948">
                  <c:v>13.087999999999999</c:v>
                </c:pt>
                <c:pt idx="28949">
                  <c:v>13.161</c:v>
                </c:pt>
                <c:pt idx="28950">
                  <c:v>13.233000000000001</c:v>
                </c:pt>
                <c:pt idx="28951">
                  <c:v>13.281000000000001</c:v>
                </c:pt>
                <c:pt idx="28952">
                  <c:v>13.353</c:v>
                </c:pt>
                <c:pt idx="28953">
                  <c:v>13.401</c:v>
                </c:pt>
                <c:pt idx="28954">
                  <c:v>13.473000000000001</c:v>
                </c:pt>
                <c:pt idx="28955">
                  <c:v>13.545999999999999</c:v>
                </c:pt>
                <c:pt idx="28956">
                  <c:v>13.593999999999999</c:v>
                </c:pt>
                <c:pt idx="28957">
                  <c:v>13.641999999999999</c:v>
                </c:pt>
                <c:pt idx="28958">
                  <c:v>13.666</c:v>
                </c:pt>
                <c:pt idx="28959">
                  <c:v>13.666</c:v>
                </c:pt>
                <c:pt idx="28960">
                  <c:v>13.69</c:v>
                </c:pt>
                <c:pt idx="28961">
                  <c:v>13.714</c:v>
                </c:pt>
                <c:pt idx="28962">
                  <c:v>13.69</c:v>
                </c:pt>
                <c:pt idx="28963">
                  <c:v>13.69</c:v>
                </c:pt>
                <c:pt idx="28964">
                  <c:v>13.666</c:v>
                </c:pt>
                <c:pt idx="28965">
                  <c:v>13.618</c:v>
                </c:pt>
                <c:pt idx="28966">
                  <c:v>13.57</c:v>
                </c:pt>
                <c:pt idx="28967">
                  <c:v>13.522</c:v>
                </c:pt>
                <c:pt idx="28968">
                  <c:v>13.449</c:v>
                </c:pt>
                <c:pt idx="28969">
                  <c:v>13.377000000000001</c:v>
                </c:pt>
                <c:pt idx="28970">
                  <c:v>13.329000000000001</c:v>
                </c:pt>
                <c:pt idx="28971">
                  <c:v>13.233000000000001</c:v>
                </c:pt>
                <c:pt idx="28972">
                  <c:v>13.161</c:v>
                </c:pt>
                <c:pt idx="28973">
                  <c:v>13.087999999999999</c:v>
                </c:pt>
                <c:pt idx="28974">
                  <c:v>13.04</c:v>
                </c:pt>
                <c:pt idx="28975">
                  <c:v>12.968</c:v>
                </c:pt>
                <c:pt idx="28976">
                  <c:v>12.92</c:v>
                </c:pt>
                <c:pt idx="28977">
                  <c:v>12.871</c:v>
                </c:pt>
                <c:pt idx="28978">
                  <c:v>12.823</c:v>
                </c:pt>
                <c:pt idx="28979">
                  <c:v>12.775</c:v>
                </c:pt>
                <c:pt idx="28980">
                  <c:v>12.750999999999999</c:v>
                </c:pt>
                <c:pt idx="28981">
                  <c:v>12.702999999999999</c:v>
                </c:pt>
                <c:pt idx="28982">
                  <c:v>12.678000000000001</c:v>
                </c:pt>
                <c:pt idx="28983">
                  <c:v>12.654</c:v>
                </c:pt>
                <c:pt idx="28984">
                  <c:v>12.63</c:v>
                </c:pt>
                <c:pt idx="28985">
                  <c:v>12.63</c:v>
                </c:pt>
                <c:pt idx="28986">
                  <c:v>12.606</c:v>
                </c:pt>
                <c:pt idx="28987">
                  <c:v>12.606</c:v>
                </c:pt>
                <c:pt idx="28988">
                  <c:v>12.582000000000001</c:v>
                </c:pt>
                <c:pt idx="28989">
                  <c:v>12.582000000000001</c:v>
                </c:pt>
                <c:pt idx="28990">
                  <c:v>12.558</c:v>
                </c:pt>
                <c:pt idx="28991">
                  <c:v>12.558</c:v>
                </c:pt>
                <c:pt idx="28992">
                  <c:v>12.534000000000001</c:v>
                </c:pt>
                <c:pt idx="28993">
                  <c:v>12.534000000000001</c:v>
                </c:pt>
                <c:pt idx="28994">
                  <c:v>12.534000000000001</c:v>
                </c:pt>
                <c:pt idx="28995">
                  <c:v>12.509</c:v>
                </c:pt>
                <c:pt idx="28996">
                  <c:v>12.509</c:v>
                </c:pt>
                <c:pt idx="28997">
                  <c:v>12.509</c:v>
                </c:pt>
                <c:pt idx="28998">
                  <c:v>12.509</c:v>
                </c:pt>
                <c:pt idx="28999">
                  <c:v>12.509</c:v>
                </c:pt>
                <c:pt idx="29000">
                  <c:v>12.509</c:v>
                </c:pt>
                <c:pt idx="29001">
                  <c:v>12.509</c:v>
                </c:pt>
                <c:pt idx="29002">
                  <c:v>12.509</c:v>
                </c:pt>
                <c:pt idx="29003">
                  <c:v>12.509</c:v>
                </c:pt>
                <c:pt idx="29004">
                  <c:v>12.509</c:v>
                </c:pt>
                <c:pt idx="29005">
                  <c:v>12.509</c:v>
                </c:pt>
                <c:pt idx="29006">
                  <c:v>12.484999999999999</c:v>
                </c:pt>
                <c:pt idx="29007">
                  <c:v>12.484999999999999</c:v>
                </c:pt>
                <c:pt idx="29008">
                  <c:v>12.461</c:v>
                </c:pt>
                <c:pt idx="29009">
                  <c:v>12.461</c:v>
                </c:pt>
                <c:pt idx="29010">
                  <c:v>12.461</c:v>
                </c:pt>
                <c:pt idx="29011">
                  <c:v>12.436999999999999</c:v>
                </c:pt>
                <c:pt idx="29012">
                  <c:v>12.413</c:v>
                </c:pt>
                <c:pt idx="29013">
                  <c:v>12.413</c:v>
                </c:pt>
                <c:pt idx="29014">
                  <c:v>12.388999999999999</c:v>
                </c:pt>
                <c:pt idx="29015">
                  <c:v>12.364000000000001</c:v>
                </c:pt>
                <c:pt idx="29016">
                  <c:v>12.364000000000001</c:v>
                </c:pt>
                <c:pt idx="29017">
                  <c:v>12.34</c:v>
                </c:pt>
                <c:pt idx="29018">
                  <c:v>12.316000000000001</c:v>
                </c:pt>
                <c:pt idx="29019">
                  <c:v>12.292</c:v>
                </c:pt>
                <c:pt idx="29020">
                  <c:v>12.268000000000001</c:v>
                </c:pt>
                <c:pt idx="29021">
                  <c:v>12.243</c:v>
                </c:pt>
                <c:pt idx="29022">
                  <c:v>12.218999999999999</c:v>
                </c:pt>
                <c:pt idx="29023">
                  <c:v>12.195</c:v>
                </c:pt>
                <c:pt idx="29024">
                  <c:v>12.170999999999999</c:v>
                </c:pt>
                <c:pt idx="29025">
                  <c:v>12.147</c:v>
                </c:pt>
                <c:pt idx="29026">
                  <c:v>12.122</c:v>
                </c:pt>
                <c:pt idx="29027">
                  <c:v>12.098000000000001</c:v>
                </c:pt>
                <c:pt idx="29028">
                  <c:v>12.074</c:v>
                </c:pt>
                <c:pt idx="29029">
                  <c:v>12.074</c:v>
                </c:pt>
                <c:pt idx="29030">
                  <c:v>12.074</c:v>
                </c:pt>
                <c:pt idx="29031">
                  <c:v>12.074</c:v>
                </c:pt>
                <c:pt idx="29032">
                  <c:v>12.098000000000001</c:v>
                </c:pt>
                <c:pt idx="29033">
                  <c:v>12.122</c:v>
                </c:pt>
                <c:pt idx="29034">
                  <c:v>12.147</c:v>
                </c:pt>
                <c:pt idx="29035">
                  <c:v>12.195</c:v>
                </c:pt>
                <c:pt idx="29036">
                  <c:v>12.243</c:v>
                </c:pt>
                <c:pt idx="29037">
                  <c:v>12.292</c:v>
                </c:pt>
                <c:pt idx="29038">
                  <c:v>12.34</c:v>
                </c:pt>
                <c:pt idx="29039">
                  <c:v>12.413</c:v>
                </c:pt>
                <c:pt idx="29040">
                  <c:v>12.484999999999999</c:v>
                </c:pt>
                <c:pt idx="29041">
                  <c:v>12.582000000000001</c:v>
                </c:pt>
                <c:pt idx="29042">
                  <c:v>12.678000000000001</c:v>
                </c:pt>
                <c:pt idx="29043">
                  <c:v>12.775</c:v>
                </c:pt>
                <c:pt idx="29044">
                  <c:v>12.871</c:v>
                </c:pt>
                <c:pt idx="29045">
                  <c:v>12.968</c:v>
                </c:pt>
                <c:pt idx="29046">
                  <c:v>13.064</c:v>
                </c:pt>
                <c:pt idx="29047">
                  <c:v>13.161</c:v>
                </c:pt>
                <c:pt idx="29048">
                  <c:v>13.257</c:v>
                </c:pt>
                <c:pt idx="29049">
                  <c:v>13.377000000000001</c:v>
                </c:pt>
                <c:pt idx="29050">
                  <c:v>13.473000000000001</c:v>
                </c:pt>
                <c:pt idx="29051">
                  <c:v>13.545999999999999</c:v>
                </c:pt>
                <c:pt idx="29052">
                  <c:v>13.618</c:v>
                </c:pt>
                <c:pt idx="29053">
                  <c:v>13.69</c:v>
                </c:pt>
                <c:pt idx="29054">
                  <c:v>13.738</c:v>
                </c:pt>
                <c:pt idx="29055">
                  <c:v>13.786</c:v>
                </c:pt>
                <c:pt idx="29056">
                  <c:v>13.81</c:v>
                </c:pt>
                <c:pt idx="29057">
                  <c:v>13.834</c:v>
                </c:pt>
                <c:pt idx="29058">
                  <c:v>13.834</c:v>
                </c:pt>
                <c:pt idx="29059">
                  <c:v>13.81</c:v>
                </c:pt>
                <c:pt idx="29060">
                  <c:v>13.786</c:v>
                </c:pt>
                <c:pt idx="29061">
                  <c:v>13.738</c:v>
                </c:pt>
                <c:pt idx="29062">
                  <c:v>13.69</c:v>
                </c:pt>
                <c:pt idx="29063">
                  <c:v>13.641999999999999</c:v>
                </c:pt>
                <c:pt idx="29064">
                  <c:v>13.57</c:v>
                </c:pt>
                <c:pt idx="29065">
                  <c:v>13.497</c:v>
                </c:pt>
                <c:pt idx="29066">
                  <c:v>13.401</c:v>
                </c:pt>
                <c:pt idx="29067">
                  <c:v>13.329000000000001</c:v>
                </c:pt>
                <c:pt idx="29068">
                  <c:v>13.233000000000001</c:v>
                </c:pt>
                <c:pt idx="29069">
                  <c:v>13.137</c:v>
                </c:pt>
                <c:pt idx="29070">
                  <c:v>13.064</c:v>
                </c:pt>
                <c:pt idx="29071">
                  <c:v>12.992000000000001</c:v>
                </c:pt>
                <c:pt idx="29072">
                  <c:v>12.896000000000001</c:v>
                </c:pt>
                <c:pt idx="29073">
                  <c:v>12.847</c:v>
                </c:pt>
                <c:pt idx="29074">
                  <c:v>12.775</c:v>
                </c:pt>
                <c:pt idx="29075">
                  <c:v>12.702999999999999</c:v>
                </c:pt>
                <c:pt idx="29076">
                  <c:v>12.654</c:v>
                </c:pt>
                <c:pt idx="29077">
                  <c:v>12.606</c:v>
                </c:pt>
                <c:pt idx="29078">
                  <c:v>12.582000000000001</c:v>
                </c:pt>
                <c:pt idx="29079">
                  <c:v>12.534000000000001</c:v>
                </c:pt>
                <c:pt idx="29080">
                  <c:v>12.509</c:v>
                </c:pt>
                <c:pt idx="29081">
                  <c:v>12.484999999999999</c:v>
                </c:pt>
                <c:pt idx="29082">
                  <c:v>12.484999999999999</c:v>
                </c:pt>
                <c:pt idx="29083">
                  <c:v>12.461</c:v>
                </c:pt>
                <c:pt idx="29084">
                  <c:v>12.461</c:v>
                </c:pt>
                <c:pt idx="29085">
                  <c:v>12.461</c:v>
                </c:pt>
                <c:pt idx="29086">
                  <c:v>12.461</c:v>
                </c:pt>
                <c:pt idx="29087">
                  <c:v>12.461</c:v>
                </c:pt>
                <c:pt idx="29088">
                  <c:v>12.461</c:v>
                </c:pt>
                <c:pt idx="29089">
                  <c:v>12.461</c:v>
                </c:pt>
                <c:pt idx="29090">
                  <c:v>12.461</c:v>
                </c:pt>
                <c:pt idx="29091">
                  <c:v>12.461</c:v>
                </c:pt>
                <c:pt idx="29092">
                  <c:v>12.461</c:v>
                </c:pt>
                <c:pt idx="29093">
                  <c:v>12.461</c:v>
                </c:pt>
                <c:pt idx="29094">
                  <c:v>12.461</c:v>
                </c:pt>
                <c:pt idx="29095">
                  <c:v>12.461</c:v>
                </c:pt>
                <c:pt idx="29096">
                  <c:v>12.461</c:v>
                </c:pt>
                <c:pt idx="29097">
                  <c:v>12.436999999999999</c:v>
                </c:pt>
                <c:pt idx="29098">
                  <c:v>12.436999999999999</c:v>
                </c:pt>
                <c:pt idx="29099">
                  <c:v>12.413</c:v>
                </c:pt>
                <c:pt idx="29100">
                  <c:v>12.413</c:v>
                </c:pt>
                <c:pt idx="29101">
                  <c:v>12.388999999999999</c:v>
                </c:pt>
                <c:pt idx="29102">
                  <c:v>12.364000000000001</c:v>
                </c:pt>
                <c:pt idx="29103">
                  <c:v>12.364000000000001</c:v>
                </c:pt>
                <c:pt idx="29104">
                  <c:v>12.34</c:v>
                </c:pt>
                <c:pt idx="29105">
                  <c:v>12.316000000000001</c:v>
                </c:pt>
                <c:pt idx="29106">
                  <c:v>12.316000000000001</c:v>
                </c:pt>
                <c:pt idx="29107">
                  <c:v>12.292</c:v>
                </c:pt>
                <c:pt idx="29108">
                  <c:v>12.268000000000001</c:v>
                </c:pt>
                <c:pt idx="29109">
                  <c:v>12.243</c:v>
                </c:pt>
                <c:pt idx="29110">
                  <c:v>12.243</c:v>
                </c:pt>
                <c:pt idx="29111">
                  <c:v>12.243</c:v>
                </c:pt>
                <c:pt idx="29112">
                  <c:v>12.243</c:v>
                </c:pt>
                <c:pt idx="29113">
                  <c:v>12.243</c:v>
                </c:pt>
                <c:pt idx="29114">
                  <c:v>12.243</c:v>
                </c:pt>
                <c:pt idx="29115">
                  <c:v>12.243</c:v>
                </c:pt>
                <c:pt idx="29116">
                  <c:v>12.243</c:v>
                </c:pt>
                <c:pt idx="29117">
                  <c:v>12.218999999999999</c:v>
                </c:pt>
                <c:pt idx="29118">
                  <c:v>12.218999999999999</c:v>
                </c:pt>
                <c:pt idx="29119">
                  <c:v>12.218999999999999</c:v>
                </c:pt>
                <c:pt idx="29120">
                  <c:v>12.218999999999999</c:v>
                </c:pt>
                <c:pt idx="29121">
                  <c:v>12.195</c:v>
                </c:pt>
                <c:pt idx="29122">
                  <c:v>12.195</c:v>
                </c:pt>
                <c:pt idx="29123">
                  <c:v>12.170999999999999</c:v>
                </c:pt>
                <c:pt idx="29124">
                  <c:v>12.170999999999999</c:v>
                </c:pt>
                <c:pt idx="29125">
                  <c:v>12.195</c:v>
                </c:pt>
                <c:pt idx="29126">
                  <c:v>12.195</c:v>
                </c:pt>
                <c:pt idx="29127">
                  <c:v>12.218999999999999</c:v>
                </c:pt>
                <c:pt idx="29128">
                  <c:v>12.243</c:v>
                </c:pt>
                <c:pt idx="29129">
                  <c:v>12.268000000000001</c:v>
                </c:pt>
                <c:pt idx="29130">
                  <c:v>12.292</c:v>
                </c:pt>
                <c:pt idx="29131">
                  <c:v>12.34</c:v>
                </c:pt>
                <c:pt idx="29132">
                  <c:v>12.364000000000001</c:v>
                </c:pt>
                <c:pt idx="29133">
                  <c:v>12.388999999999999</c:v>
                </c:pt>
                <c:pt idx="29134">
                  <c:v>12.461</c:v>
                </c:pt>
                <c:pt idx="29135">
                  <c:v>12.509</c:v>
                </c:pt>
                <c:pt idx="29136">
                  <c:v>12.558</c:v>
                </c:pt>
                <c:pt idx="29137">
                  <c:v>12.63</c:v>
                </c:pt>
                <c:pt idx="29138">
                  <c:v>12.678000000000001</c:v>
                </c:pt>
                <c:pt idx="29139">
                  <c:v>12.750999999999999</c:v>
                </c:pt>
                <c:pt idx="29140">
                  <c:v>12.847</c:v>
                </c:pt>
                <c:pt idx="29141">
                  <c:v>12.92</c:v>
                </c:pt>
                <c:pt idx="29142">
                  <c:v>13.016</c:v>
                </c:pt>
                <c:pt idx="29143">
                  <c:v>13.112</c:v>
                </c:pt>
                <c:pt idx="29144">
                  <c:v>13.161</c:v>
                </c:pt>
                <c:pt idx="29145">
                  <c:v>13.233000000000001</c:v>
                </c:pt>
                <c:pt idx="29146">
                  <c:v>13.305</c:v>
                </c:pt>
                <c:pt idx="29147">
                  <c:v>13.377000000000001</c:v>
                </c:pt>
                <c:pt idx="29148">
                  <c:v>13.425000000000001</c:v>
                </c:pt>
                <c:pt idx="29149">
                  <c:v>13.497</c:v>
                </c:pt>
                <c:pt idx="29150">
                  <c:v>13.545999999999999</c:v>
                </c:pt>
                <c:pt idx="29151">
                  <c:v>13.57</c:v>
                </c:pt>
                <c:pt idx="29152">
                  <c:v>13.618</c:v>
                </c:pt>
                <c:pt idx="29153">
                  <c:v>13.618</c:v>
                </c:pt>
                <c:pt idx="29154">
                  <c:v>13.618</c:v>
                </c:pt>
                <c:pt idx="29155">
                  <c:v>13.618</c:v>
                </c:pt>
                <c:pt idx="29156">
                  <c:v>13.618</c:v>
                </c:pt>
                <c:pt idx="29157">
                  <c:v>13.57</c:v>
                </c:pt>
                <c:pt idx="29158">
                  <c:v>13.522</c:v>
                </c:pt>
                <c:pt idx="29159">
                  <c:v>13.473000000000001</c:v>
                </c:pt>
                <c:pt idx="29160">
                  <c:v>13.425000000000001</c:v>
                </c:pt>
                <c:pt idx="29161">
                  <c:v>13.353</c:v>
                </c:pt>
                <c:pt idx="29162">
                  <c:v>13.281000000000001</c:v>
                </c:pt>
                <c:pt idx="29163">
                  <c:v>13.209</c:v>
                </c:pt>
                <c:pt idx="29164">
                  <c:v>13.112</c:v>
                </c:pt>
                <c:pt idx="29165">
                  <c:v>13.04</c:v>
                </c:pt>
                <c:pt idx="29166">
                  <c:v>12.968</c:v>
                </c:pt>
                <c:pt idx="29167">
                  <c:v>12.896000000000001</c:v>
                </c:pt>
                <c:pt idx="29168">
                  <c:v>12.823</c:v>
                </c:pt>
                <c:pt idx="29169">
                  <c:v>12.750999999999999</c:v>
                </c:pt>
                <c:pt idx="29170">
                  <c:v>12.702999999999999</c:v>
                </c:pt>
                <c:pt idx="29171">
                  <c:v>12.654</c:v>
                </c:pt>
                <c:pt idx="29172">
                  <c:v>12.606</c:v>
                </c:pt>
                <c:pt idx="29173">
                  <c:v>12.558</c:v>
                </c:pt>
                <c:pt idx="29174">
                  <c:v>12.534000000000001</c:v>
                </c:pt>
                <c:pt idx="29175">
                  <c:v>12.509</c:v>
                </c:pt>
                <c:pt idx="29176">
                  <c:v>12.484999999999999</c:v>
                </c:pt>
                <c:pt idx="29177">
                  <c:v>12.509</c:v>
                </c:pt>
                <c:pt idx="29178">
                  <c:v>12.509</c:v>
                </c:pt>
                <c:pt idx="29179">
                  <c:v>12.534000000000001</c:v>
                </c:pt>
                <c:pt idx="29180">
                  <c:v>12.558</c:v>
                </c:pt>
                <c:pt idx="29181">
                  <c:v>12.582000000000001</c:v>
                </c:pt>
                <c:pt idx="29182">
                  <c:v>12.63</c:v>
                </c:pt>
                <c:pt idx="29183">
                  <c:v>12.654</c:v>
                </c:pt>
                <c:pt idx="29184">
                  <c:v>12.702999999999999</c:v>
                </c:pt>
                <c:pt idx="29185">
                  <c:v>12.727</c:v>
                </c:pt>
                <c:pt idx="29186">
                  <c:v>12.750999999999999</c:v>
                </c:pt>
                <c:pt idx="29187">
                  <c:v>12.798999999999999</c:v>
                </c:pt>
                <c:pt idx="29188">
                  <c:v>12.823</c:v>
                </c:pt>
                <c:pt idx="29189">
                  <c:v>12.847</c:v>
                </c:pt>
                <c:pt idx="29190">
                  <c:v>12.871</c:v>
                </c:pt>
                <c:pt idx="29191">
                  <c:v>12.896000000000001</c:v>
                </c:pt>
                <c:pt idx="29192">
                  <c:v>12.92</c:v>
                </c:pt>
                <c:pt idx="29193">
                  <c:v>12.944000000000001</c:v>
                </c:pt>
                <c:pt idx="29194">
                  <c:v>12.944000000000001</c:v>
                </c:pt>
                <c:pt idx="29195">
                  <c:v>12.944000000000001</c:v>
                </c:pt>
                <c:pt idx="29196">
                  <c:v>12.968</c:v>
                </c:pt>
                <c:pt idx="29197">
                  <c:v>12.968</c:v>
                </c:pt>
                <c:pt idx="29198">
                  <c:v>12.968</c:v>
                </c:pt>
                <c:pt idx="29199">
                  <c:v>12.968</c:v>
                </c:pt>
                <c:pt idx="29200">
                  <c:v>12.944000000000001</c:v>
                </c:pt>
                <c:pt idx="29201">
                  <c:v>12.944000000000001</c:v>
                </c:pt>
                <c:pt idx="29202">
                  <c:v>12.92</c:v>
                </c:pt>
                <c:pt idx="29203">
                  <c:v>12.896000000000001</c:v>
                </c:pt>
                <c:pt idx="29204">
                  <c:v>12.871</c:v>
                </c:pt>
                <c:pt idx="29205">
                  <c:v>12.847</c:v>
                </c:pt>
                <c:pt idx="29206">
                  <c:v>12.798999999999999</c:v>
                </c:pt>
                <c:pt idx="29207">
                  <c:v>12.775</c:v>
                </c:pt>
                <c:pt idx="29208">
                  <c:v>12.750999999999999</c:v>
                </c:pt>
                <c:pt idx="29209">
                  <c:v>12.750999999999999</c:v>
                </c:pt>
                <c:pt idx="29210">
                  <c:v>12.702999999999999</c:v>
                </c:pt>
                <c:pt idx="29211">
                  <c:v>12.678000000000001</c:v>
                </c:pt>
                <c:pt idx="29212">
                  <c:v>12.654</c:v>
                </c:pt>
                <c:pt idx="29213">
                  <c:v>12.63</c:v>
                </c:pt>
                <c:pt idx="29214">
                  <c:v>12.606</c:v>
                </c:pt>
                <c:pt idx="29215">
                  <c:v>12.582000000000001</c:v>
                </c:pt>
                <c:pt idx="29216">
                  <c:v>12.534000000000001</c:v>
                </c:pt>
                <c:pt idx="29217">
                  <c:v>12.509</c:v>
                </c:pt>
                <c:pt idx="29218">
                  <c:v>12.484999999999999</c:v>
                </c:pt>
                <c:pt idx="29219">
                  <c:v>12.461</c:v>
                </c:pt>
                <c:pt idx="29220">
                  <c:v>12.461</c:v>
                </c:pt>
                <c:pt idx="29221">
                  <c:v>12.436999999999999</c:v>
                </c:pt>
                <c:pt idx="29222">
                  <c:v>12.413</c:v>
                </c:pt>
                <c:pt idx="29223">
                  <c:v>12.413</c:v>
                </c:pt>
                <c:pt idx="29224">
                  <c:v>12.413</c:v>
                </c:pt>
                <c:pt idx="29225">
                  <c:v>12.413</c:v>
                </c:pt>
                <c:pt idx="29226">
                  <c:v>12.436999999999999</c:v>
                </c:pt>
                <c:pt idx="29227">
                  <c:v>12.461</c:v>
                </c:pt>
                <c:pt idx="29228">
                  <c:v>12.509</c:v>
                </c:pt>
                <c:pt idx="29229">
                  <c:v>12.534000000000001</c:v>
                </c:pt>
                <c:pt idx="29230">
                  <c:v>12.558</c:v>
                </c:pt>
                <c:pt idx="29231">
                  <c:v>12.558</c:v>
                </c:pt>
                <c:pt idx="29232">
                  <c:v>12.582000000000001</c:v>
                </c:pt>
                <c:pt idx="29233">
                  <c:v>12.606</c:v>
                </c:pt>
                <c:pt idx="29234">
                  <c:v>12.63</c:v>
                </c:pt>
                <c:pt idx="29235">
                  <c:v>12.702999999999999</c:v>
                </c:pt>
                <c:pt idx="29236">
                  <c:v>12.798999999999999</c:v>
                </c:pt>
                <c:pt idx="29237">
                  <c:v>12.92</c:v>
                </c:pt>
                <c:pt idx="29238">
                  <c:v>13.016</c:v>
                </c:pt>
                <c:pt idx="29239">
                  <c:v>13.087999999999999</c:v>
                </c:pt>
                <c:pt idx="29240">
                  <c:v>13.137</c:v>
                </c:pt>
                <c:pt idx="29241">
                  <c:v>13.233000000000001</c:v>
                </c:pt>
                <c:pt idx="29242">
                  <c:v>13.353</c:v>
                </c:pt>
                <c:pt idx="29243">
                  <c:v>13.473000000000001</c:v>
                </c:pt>
                <c:pt idx="29244">
                  <c:v>13.545999999999999</c:v>
                </c:pt>
                <c:pt idx="29245">
                  <c:v>13.618</c:v>
                </c:pt>
                <c:pt idx="29246">
                  <c:v>13.69</c:v>
                </c:pt>
                <c:pt idx="29247">
                  <c:v>13.738</c:v>
                </c:pt>
                <c:pt idx="29248">
                  <c:v>13.762</c:v>
                </c:pt>
                <c:pt idx="29249">
                  <c:v>13.786</c:v>
                </c:pt>
                <c:pt idx="29250">
                  <c:v>13.786</c:v>
                </c:pt>
                <c:pt idx="29251">
                  <c:v>13.786</c:v>
                </c:pt>
                <c:pt idx="29252">
                  <c:v>13.762</c:v>
                </c:pt>
                <c:pt idx="29253">
                  <c:v>13.738</c:v>
                </c:pt>
                <c:pt idx="29254">
                  <c:v>13.714</c:v>
                </c:pt>
                <c:pt idx="29255">
                  <c:v>13.641999999999999</c:v>
                </c:pt>
                <c:pt idx="29256">
                  <c:v>13.593999999999999</c:v>
                </c:pt>
                <c:pt idx="29257">
                  <c:v>13.522</c:v>
                </c:pt>
                <c:pt idx="29258">
                  <c:v>13.449</c:v>
                </c:pt>
                <c:pt idx="29259">
                  <c:v>13.353</c:v>
                </c:pt>
                <c:pt idx="29260">
                  <c:v>13.281000000000001</c:v>
                </c:pt>
                <c:pt idx="29261">
                  <c:v>13.209</c:v>
                </c:pt>
                <c:pt idx="29262">
                  <c:v>13.137</c:v>
                </c:pt>
                <c:pt idx="29263">
                  <c:v>13.064</c:v>
                </c:pt>
                <c:pt idx="29264">
                  <c:v>12.992000000000001</c:v>
                </c:pt>
                <c:pt idx="29265">
                  <c:v>12.944000000000001</c:v>
                </c:pt>
                <c:pt idx="29266">
                  <c:v>12.896000000000001</c:v>
                </c:pt>
                <c:pt idx="29267">
                  <c:v>12.847</c:v>
                </c:pt>
                <c:pt idx="29268">
                  <c:v>12.798999999999999</c:v>
                </c:pt>
                <c:pt idx="29269">
                  <c:v>12.750999999999999</c:v>
                </c:pt>
                <c:pt idx="29270">
                  <c:v>12.702999999999999</c:v>
                </c:pt>
                <c:pt idx="29271">
                  <c:v>12.678000000000001</c:v>
                </c:pt>
                <c:pt idx="29272">
                  <c:v>12.654</c:v>
                </c:pt>
                <c:pt idx="29273">
                  <c:v>12.63</c:v>
                </c:pt>
                <c:pt idx="29274">
                  <c:v>12.606</c:v>
                </c:pt>
                <c:pt idx="29275">
                  <c:v>12.582000000000001</c:v>
                </c:pt>
                <c:pt idx="29276">
                  <c:v>12.558</c:v>
                </c:pt>
                <c:pt idx="29277">
                  <c:v>12.558</c:v>
                </c:pt>
                <c:pt idx="29278">
                  <c:v>12.558</c:v>
                </c:pt>
                <c:pt idx="29279">
                  <c:v>12.534000000000001</c:v>
                </c:pt>
                <c:pt idx="29280">
                  <c:v>12.534000000000001</c:v>
                </c:pt>
                <c:pt idx="29281">
                  <c:v>12.509</c:v>
                </c:pt>
                <c:pt idx="29282">
                  <c:v>12.509</c:v>
                </c:pt>
                <c:pt idx="29283">
                  <c:v>12.509</c:v>
                </c:pt>
                <c:pt idx="29284">
                  <c:v>12.509</c:v>
                </c:pt>
                <c:pt idx="29285">
                  <c:v>12.509</c:v>
                </c:pt>
                <c:pt idx="29286">
                  <c:v>12.534000000000001</c:v>
                </c:pt>
                <c:pt idx="29287">
                  <c:v>12.558</c:v>
                </c:pt>
                <c:pt idx="29288">
                  <c:v>12.558</c:v>
                </c:pt>
                <c:pt idx="29289">
                  <c:v>12.582000000000001</c:v>
                </c:pt>
                <c:pt idx="29290">
                  <c:v>12.606</c:v>
                </c:pt>
                <c:pt idx="29291">
                  <c:v>12.606</c:v>
                </c:pt>
                <c:pt idx="29292">
                  <c:v>12.606</c:v>
                </c:pt>
                <c:pt idx="29293">
                  <c:v>12.63</c:v>
                </c:pt>
                <c:pt idx="29294">
                  <c:v>12.63</c:v>
                </c:pt>
                <c:pt idx="29295">
                  <c:v>12.654</c:v>
                </c:pt>
                <c:pt idx="29296">
                  <c:v>12.654</c:v>
                </c:pt>
                <c:pt idx="29297">
                  <c:v>12.654</c:v>
                </c:pt>
                <c:pt idx="29298">
                  <c:v>12.654</c:v>
                </c:pt>
                <c:pt idx="29299">
                  <c:v>12.654</c:v>
                </c:pt>
                <c:pt idx="29300">
                  <c:v>12.654</c:v>
                </c:pt>
                <c:pt idx="29301">
                  <c:v>12.654</c:v>
                </c:pt>
                <c:pt idx="29302">
                  <c:v>12.654</c:v>
                </c:pt>
                <c:pt idx="29303">
                  <c:v>12.654</c:v>
                </c:pt>
                <c:pt idx="29304">
                  <c:v>12.654</c:v>
                </c:pt>
                <c:pt idx="29305">
                  <c:v>12.654</c:v>
                </c:pt>
                <c:pt idx="29306">
                  <c:v>12.654</c:v>
                </c:pt>
                <c:pt idx="29307">
                  <c:v>12.654</c:v>
                </c:pt>
                <c:pt idx="29308">
                  <c:v>12.654</c:v>
                </c:pt>
                <c:pt idx="29309">
                  <c:v>12.654</c:v>
                </c:pt>
                <c:pt idx="29310">
                  <c:v>12.63</c:v>
                </c:pt>
                <c:pt idx="29311">
                  <c:v>12.63</c:v>
                </c:pt>
                <c:pt idx="29312">
                  <c:v>12.606</c:v>
                </c:pt>
                <c:pt idx="29313">
                  <c:v>12.582000000000001</c:v>
                </c:pt>
                <c:pt idx="29314">
                  <c:v>12.558</c:v>
                </c:pt>
                <c:pt idx="29315">
                  <c:v>12.534000000000001</c:v>
                </c:pt>
                <c:pt idx="29316">
                  <c:v>12.509</c:v>
                </c:pt>
                <c:pt idx="29317">
                  <c:v>12.484999999999999</c:v>
                </c:pt>
                <c:pt idx="29318">
                  <c:v>12.484999999999999</c:v>
                </c:pt>
                <c:pt idx="29319">
                  <c:v>12.461</c:v>
                </c:pt>
                <c:pt idx="29320">
                  <c:v>12.461</c:v>
                </c:pt>
                <c:pt idx="29321">
                  <c:v>12.461</c:v>
                </c:pt>
                <c:pt idx="29322">
                  <c:v>12.461</c:v>
                </c:pt>
                <c:pt idx="29323">
                  <c:v>12.484999999999999</c:v>
                </c:pt>
                <c:pt idx="29324">
                  <c:v>12.509</c:v>
                </c:pt>
                <c:pt idx="29325">
                  <c:v>12.534000000000001</c:v>
                </c:pt>
                <c:pt idx="29326">
                  <c:v>12.558</c:v>
                </c:pt>
                <c:pt idx="29327">
                  <c:v>12.606</c:v>
                </c:pt>
                <c:pt idx="29328">
                  <c:v>12.654</c:v>
                </c:pt>
                <c:pt idx="29329">
                  <c:v>12.727</c:v>
                </c:pt>
                <c:pt idx="29330">
                  <c:v>12.798999999999999</c:v>
                </c:pt>
                <c:pt idx="29331">
                  <c:v>12.871</c:v>
                </c:pt>
                <c:pt idx="29332">
                  <c:v>12.968</c:v>
                </c:pt>
                <c:pt idx="29333">
                  <c:v>13.04</c:v>
                </c:pt>
                <c:pt idx="29334">
                  <c:v>13.137</c:v>
                </c:pt>
                <c:pt idx="29335">
                  <c:v>13.209</c:v>
                </c:pt>
                <c:pt idx="29336">
                  <c:v>13.305</c:v>
                </c:pt>
                <c:pt idx="29337">
                  <c:v>13.377000000000001</c:v>
                </c:pt>
                <c:pt idx="29338">
                  <c:v>13.473000000000001</c:v>
                </c:pt>
                <c:pt idx="29339">
                  <c:v>13.545999999999999</c:v>
                </c:pt>
                <c:pt idx="29340">
                  <c:v>13.618</c:v>
                </c:pt>
                <c:pt idx="29341">
                  <c:v>13.666</c:v>
                </c:pt>
                <c:pt idx="29342">
                  <c:v>13.714</c:v>
                </c:pt>
                <c:pt idx="29343">
                  <c:v>13.762</c:v>
                </c:pt>
                <c:pt idx="29344">
                  <c:v>13.786</c:v>
                </c:pt>
                <c:pt idx="29345">
                  <c:v>13.81</c:v>
                </c:pt>
                <c:pt idx="29346">
                  <c:v>13.81</c:v>
                </c:pt>
                <c:pt idx="29347">
                  <c:v>13.81</c:v>
                </c:pt>
                <c:pt idx="29348">
                  <c:v>13.786</c:v>
                </c:pt>
                <c:pt idx="29349">
                  <c:v>13.762</c:v>
                </c:pt>
                <c:pt idx="29350">
                  <c:v>13.714</c:v>
                </c:pt>
                <c:pt idx="29351">
                  <c:v>13.666</c:v>
                </c:pt>
                <c:pt idx="29352">
                  <c:v>13.593999999999999</c:v>
                </c:pt>
                <c:pt idx="29353">
                  <c:v>13.522</c:v>
                </c:pt>
                <c:pt idx="29354">
                  <c:v>13.449</c:v>
                </c:pt>
                <c:pt idx="29355">
                  <c:v>13.353</c:v>
                </c:pt>
                <c:pt idx="29356">
                  <c:v>13.281000000000001</c:v>
                </c:pt>
                <c:pt idx="29357">
                  <c:v>13.209</c:v>
                </c:pt>
                <c:pt idx="29358">
                  <c:v>13.137</c:v>
                </c:pt>
                <c:pt idx="29359">
                  <c:v>13.064</c:v>
                </c:pt>
                <c:pt idx="29360">
                  <c:v>12.992000000000001</c:v>
                </c:pt>
                <c:pt idx="29361">
                  <c:v>12.944000000000001</c:v>
                </c:pt>
                <c:pt idx="29362">
                  <c:v>12.92</c:v>
                </c:pt>
                <c:pt idx="29363">
                  <c:v>12.896000000000001</c:v>
                </c:pt>
                <c:pt idx="29364">
                  <c:v>12.871</c:v>
                </c:pt>
                <c:pt idx="29365">
                  <c:v>12.871</c:v>
                </c:pt>
                <c:pt idx="29366">
                  <c:v>12.871</c:v>
                </c:pt>
                <c:pt idx="29367">
                  <c:v>12.847</c:v>
                </c:pt>
                <c:pt idx="29368">
                  <c:v>12.847</c:v>
                </c:pt>
                <c:pt idx="29369">
                  <c:v>12.847</c:v>
                </c:pt>
                <c:pt idx="29370">
                  <c:v>12.871</c:v>
                </c:pt>
                <c:pt idx="29371">
                  <c:v>12.871</c:v>
                </c:pt>
                <c:pt idx="29372">
                  <c:v>12.896000000000001</c:v>
                </c:pt>
                <c:pt idx="29373">
                  <c:v>12.92</c:v>
                </c:pt>
                <c:pt idx="29374">
                  <c:v>12.944000000000001</c:v>
                </c:pt>
                <c:pt idx="29375">
                  <c:v>12.944000000000001</c:v>
                </c:pt>
                <c:pt idx="29376">
                  <c:v>12.992000000000001</c:v>
                </c:pt>
                <c:pt idx="29377">
                  <c:v>13.016</c:v>
                </c:pt>
                <c:pt idx="29378">
                  <c:v>13.04</c:v>
                </c:pt>
                <c:pt idx="29379">
                  <c:v>13.064</c:v>
                </c:pt>
                <c:pt idx="29380">
                  <c:v>13.064</c:v>
                </c:pt>
                <c:pt idx="29381">
                  <c:v>13.087999999999999</c:v>
                </c:pt>
                <c:pt idx="29382">
                  <c:v>13.112</c:v>
                </c:pt>
                <c:pt idx="29383">
                  <c:v>13.137</c:v>
                </c:pt>
                <c:pt idx="29384">
                  <c:v>13.161</c:v>
                </c:pt>
                <c:pt idx="29385">
                  <c:v>13.161</c:v>
                </c:pt>
                <c:pt idx="29386">
                  <c:v>13.185</c:v>
                </c:pt>
                <c:pt idx="29387">
                  <c:v>13.185</c:v>
                </c:pt>
                <c:pt idx="29388">
                  <c:v>13.209</c:v>
                </c:pt>
                <c:pt idx="29389">
                  <c:v>13.209</c:v>
                </c:pt>
                <c:pt idx="29390">
                  <c:v>13.209</c:v>
                </c:pt>
                <c:pt idx="29391">
                  <c:v>13.233000000000001</c:v>
                </c:pt>
                <c:pt idx="29392">
                  <c:v>13.233000000000001</c:v>
                </c:pt>
                <c:pt idx="29393">
                  <c:v>13.233000000000001</c:v>
                </c:pt>
                <c:pt idx="29394">
                  <c:v>13.233000000000001</c:v>
                </c:pt>
                <c:pt idx="29395">
                  <c:v>13.233000000000001</c:v>
                </c:pt>
                <c:pt idx="29396">
                  <c:v>13.233000000000001</c:v>
                </c:pt>
                <c:pt idx="29397">
                  <c:v>13.209</c:v>
                </c:pt>
                <c:pt idx="29398">
                  <c:v>13.209</c:v>
                </c:pt>
                <c:pt idx="29399">
                  <c:v>13.209</c:v>
                </c:pt>
                <c:pt idx="29400">
                  <c:v>13.185</c:v>
                </c:pt>
                <c:pt idx="29401">
                  <c:v>13.185</c:v>
                </c:pt>
                <c:pt idx="29402">
                  <c:v>13.185</c:v>
                </c:pt>
                <c:pt idx="29403">
                  <c:v>13.161</c:v>
                </c:pt>
                <c:pt idx="29404">
                  <c:v>13.161</c:v>
                </c:pt>
                <c:pt idx="29405">
                  <c:v>13.161</c:v>
                </c:pt>
                <c:pt idx="29406">
                  <c:v>13.137</c:v>
                </c:pt>
                <c:pt idx="29407">
                  <c:v>13.137</c:v>
                </c:pt>
                <c:pt idx="29408">
                  <c:v>13.112</c:v>
                </c:pt>
                <c:pt idx="29409">
                  <c:v>13.112</c:v>
                </c:pt>
                <c:pt idx="29410">
                  <c:v>13.087999999999999</c:v>
                </c:pt>
                <c:pt idx="29411">
                  <c:v>13.087999999999999</c:v>
                </c:pt>
                <c:pt idx="29412">
                  <c:v>13.064</c:v>
                </c:pt>
                <c:pt idx="29413">
                  <c:v>13.064</c:v>
                </c:pt>
                <c:pt idx="29414">
                  <c:v>13.064</c:v>
                </c:pt>
                <c:pt idx="29415">
                  <c:v>13.087999999999999</c:v>
                </c:pt>
                <c:pt idx="29416">
                  <c:v>13.087999999999999</c:v>
                </c:pt>
                <c:pt idx="29417">
                  <c:v>13.087999999999999</c:v>
                </c:pt>
                <c:pt idx="29418">
                  <c:v>13.137</c:v>
                </c:pt>
                <c:pt idx="29419">
                  <c:v>13.161</c:v>
                </c:pt>
                <c:pt idx="29420">
                  <c:v>13.185</c:v>
                </c:pt>
                <c:pt idx="29421">
                  <c:v>13.233000000000001</c:v>
                </c:pt>
                <c:pt idx="29422">
                  <c:v>13.281000000000001</c:v>
                </c:pt>
                <c:pt idx="29423">
                  <c:v>13.305</c:v>
                </c:pt>
                <c:pt idx="29424">
                  <c:v>13.353</c:v>
                </c:pt>
                <c:pt idx="29425">
                  <c:v>13.401</c:v>
                </c:pt>
                <c:pt idx="29426">
                  <c:v>13.425000000000001</c:v>
                </c:pt>
                <c:pt idx="29427">
                  <c:v>13.473000000000001</c:v>
                </c:pt>
                <c:pt idx="29428">
                  <c:v>13.522</c:v>
                </c:pt>
                <c:pt idx="29429">
                  <c:v>13.545999999999999</c:v>
                </c:pt>
                <c:pt idx="29430">
                  <c:v>13.57</c:v>
                </c:pt>
                <c:pt idx="29431">
                  <c:v>13.57</c:v>
                </c:pt>
                <c:pt idx="29432">
                  <c:v>13.593999999999999</c:v>
                </c:pt>
                <c:pt idx="29433">
                  <c:v>13.593999999999999</c:v>
                </c:pt>
                <c:pt idx="29434">
                  <c:v>13.618</c:v>
                </c:pt>
                <c:pt idx="29435">
                  <c:v>13.618</c:v>
                </c:pt>
                <c:pt idx="29436">
                  <c:v>13.618</c:v>
                </c:pt>
                <c:pt idx="29437">
                  <c:v>13.618</c:v>
                </c:pt>
                <c:pt idx="29438">
                  <c:v>13.618</c:v>
                </c:pt>
                <c:pt idx="29439">
                  <c:v>13.641999999999999</c:v>
                </c:pt>
                <c:pt idx="29440">
                  <c:v>13.641999999999999</c:v>
                </c:pt>
                <c:pt idx="29441">
                  <c:v>13.641999999999999</c:v>
                </c:pt>
                <c:pt idx="29442">
                  <c:v>13.641999999999999</c:v>
                </c:pt>
                <c:pt idx="29443">
                  <c:v>13.666</c:v>
                </c:pt>
                <c:pt idx="29444">
                  <c:v>13.666</c:v>
                </c:pt>
                <c:pt idx="29445">
                  <c:v>13.666</c:v>
                </c:pt>
                <c:pt idx="29446">
                  <c:v>13.641999999999999</c:v>
                </c:pt>
                <c:pt idx="29447">
                  <c:v>13.641999999999999</c:v>
                </c:pt>
                <c:pt idx="29448">
                  <c:v>13.593999999999999</c:v>
                </c:pt>
                <c:pt idx="29449">
                  <c:v>13.57</c:v>
                </c:pt>
                <c:pt idx="29450">
                  <c:v>13.522</c:v>
                </c:pt>
                <c:pt idx="29451">
                  <c:v>13.497</c:v>
                </c:pt>
                <c:pt idx="29452">
                  <c:v>13.449</c:v>
                </c:pt>
                <c:pt idx="29453">
                  <c:v>13.401</c:v>
                </c:pt>
                <c:pt idx="29454">
                  <c:v>13.377000000000001</c:v>
                </c:pt>
                <c:pt idx="29455">
                  <c:v>13.353</c:v>
                </c:pt>
                <c:pt idx="29456">
                  <c:v>13.305</c:v>
                </c:pt>
                <c:pt idx="29457">
                  <c:v>13.281000000000001</c:v>
                </c:pt>
                <c:pt idx="29458">
                  <c:v>13.257</c:v>
                </c:pt>
                <c:pt idx="29459">
                  <c:v>13.233000000000001</c:v>
                </c:pt>
                <c:pt idx="29460">
                  <c:v>13.185</c:v>
                </c:pt>
                <c:pt idx="29461">
                  <c:v>13.161</c:v>
                </c:pt>
                <c:pt idx="29462">
                  <c:v>13.112</c:v>
                </c:pt>
                <c:pt idx="29463">
                  <c:v>13.087999999999999</c:v>
                </c:pt>
                <c:pt idx="29464">
                  <c:v>13.04</c:v>
                </c:pt>
                <c:pt idx="29465">
                  <c:v>13.016</c:v>
                </c:pt>
                <c:pt idx="29466">
                  <c:v>12.992000000000001</c:v>
                </c:pt>
                <c:pt idx="29467">
                  <c:v>12.968</c:v>
                </c:pt>
                <c:pt idx="29468">
                  <c:v>12.944000000000001</c:v>
                </c:pt>
                <c:pt idx="29469">
                  <c:v>12.92</c:v>
                </c:pt>
                <c:pt idx="29470">
                  <c:v>12.896000000000001</c:v>
                </c:pt>
                <c:pt idx="29471">
                  <c:v>12.871</c:v>
                </c:pt>
                <c:pt idx="29472">
                  <c:v>12.847</c:v>
                </c:pt>
                <c:pt idx="29473">
                  <c:v>12.823</c:v>
                </c:pt>
                <c:pt idx="29474">
                  <c:v>12.798999999999999</c:v>
                </c:pt>
                <c:pt idx="29475">
                  <c:v>12.775</c:v>
                </c:pt>
                <c:pt idx="29476">
                  <c:v>12.750999999999999</c:v>
                </c:pt>
                <c:pt idx="29477">
                  <c:v>12.750999999999999</c:v>
                </c:pt>
                <c:pt idx="29478">
                  <c:v>12.702999999999999</c:v>
                </c:pt>
                <c:pt idx="29479">
                  <c:v>12.678000000000001</c:v>
                </c:pt>
                <c:pt idx="29480">
                  <c:v>12.654</c:v>
                </c:pt>
                <c:pt idx="29481">
                  <c:v>12.63</c:v>
                </c:pt>
                <c:pt idx="29482">
                  <c:v>12.606</c:v>
                </c:pt>
                <c:pt idx="29483">
                  <c:v>12.582000000000001</c:v>
                </c:pt>
                <c:pt idx="29484">
                  <c:v>12.558</c:v>
                </c:pt>
                <c:pt idx="29485">
                  <c:v>12.534000000000001</c:v>
                </c:pt>
                <c:pt idx="29486">
                  <c:v>12.509</c:v>
                </c:pt>
                <c:pt idx="29487">
                  <c:v>12.484999999999999</c:v>
                </c:pt>
                <c:pt idx="29488">
                  <c:v>12.461</c:v>
                </c:pt>
                <c:pt idx="29489">
                  <c:v>12.436999999999999</c:v>
                </c:pt>
                <c:pt idx="29490">
                  <c:v>12.436999999999999</c:v>
                </c:pt>
                <c:pt idx="29491">
                  <c:v>12.436999999999999</c:v>
                </c:pt>
                <c:pt idx="29492">
                  <c:v>12.436999999999999</c:v>
                </c:pt>
                <c:pt idx="29493">
                  <c:v>12.436999999999999</c:v>
                </c:pt>
                <c:pt idx="29494">
                  <c:v>12.413</c:v>
                </c:pt>
                <c:pt idx="29495">
                  <c:v>12.413</c:v>
                </c:pt>
                <c:pt idx="29496">
                  <c:v>12.413</c:v>
                </c:pt>
                <c:pt idx="29497">
                  <c:v>12.413</c:v>
                </c:pt>
                <c:pt idx="29498">
                  <c:v>12.388999999999999</c:v>
                </c:pt>
                <c:pt idx="29499">
                  <c:v>12.388999999999999</c:v>
                </c:pt>
                <c:pt idx="29500">
                  <c:v>12.388999999999999</c:v>
                </c:pt>
                <c:pt idx="29501">
                  <c:v>12.388999999999999</c:v>
                </c:pt>
                <c:pt idx="29502">
                  <c:v>12.388999999999999</c:v>
                </c:pt>
                <c:pt idx="29503">
                  <c:v>12.388999999999999</c:v>
                </c:pt>
                <c:pt idx="29504">
                  <c:v>12.388999999999999</c:v>
                </c:pt>
                <c:pt idx="29505">
                  <c:v>12.364000000000001</c:v>
                </c:pt>
                <c:pt idx="29506">
                  <c:v>12.364000000000001</c:v>
                </c:pt>
                <c:pt idx="29507">
                  <c:v>12.34</c:v>
                </c:pt>
                <c:pt idx="29508">
                  <c:v>12.34</c:v>
                </c:pt>
                <c:pt idx="29509">
                  <c:v>12.34</c:v>
                </c:pt>
                <c:pt idx="29510">
                  <c:v>12.34</c:v>
                </c:pt>
                <c:pt idx="29511">
                  <c:v>12.364000000000001</c:v>
                </c:pt>
                <c:pt idx="29512">
                  <c:v>12.364000000000001</c:v>
                </c:pt>
                <c:pt idx="29513">
                  <c:v>12.388999999999999</c:v>
                </c:pt>
                <c:pt idx="29514">
                  <c:v>12.388999999999999</c:v>
                </c:pt>
                <c:pt idx="29515">
                  <c:v>12.413</c:v>
                </c:pt>
                <c:pt idx="29516">
                  <c:v>12.413</c:v>
                </c:pt>
                <c:pt idx="29517">
                  <c:v>12.436999999999999</c:v>
                </c:pt>
                <c:pt idx="29518">
                  <c:v>12.461</c:v>
                </c:pt>
                <c:pt idx="29519">
                  <c:v>12.509</c:v>
                </c:pt>
                <c:pt idx="29520">
                  <c:v>12.582000000000001</c:v>
                </c:pt>
                <c:pt idx="29521">
                  <c:v>12.654</c:v>
                </c:pt>
                <c:pt idx="29522">
                  <c:v>12.702999999999999</c:v>
                </c:pt>
                <c:pt idx="29523">
                  <c:v>12.750999999999999</c:v>
                </c:pt>
                <c:pt idx="29524">
                  <c:v>12.798999999999999</c:v>
                </c:pt>
                <c:pt idx="29525">
                  <c:v>12.871</c:v>
                </c:pt>
                <c:pt idx="29526">
                  <c:v>12.92</c:v>
                </c:pt>
                <c:pt idx="29527">
                  <c:v>12.944000000000001</c:v>
                </c:pt>
                <c:pt idx="29528">
                  <c:v>12.992000000000001</c:v>
                </c:pt>
                <c:pt idx="29529">
                  <c:v>13.087999999999999</c:v>
                </c:pt>
                <c:pt idx="29530">
                  <c:v>13.185</c:v>
                </c:pt>
                <c:pt idx="29531">
                  <c:v>13.281000000000001</c:v>
                </c:pt>
                <c:pt idx="29532">
                  <c:v>13.329000000000001</c:v>
                </c:pt>
                <c:pt idx="29533">
                  <c:v>13.449</c:v>
                </c:pt>
                <c:pt idx="29534">
                  <c:v>13.473000000000001</c:v>
                </c:pt>
                <c:pt idx="29535">
                  <c:v>13.473000000000001</c:v>
                </c:pt>
                <c:pt idx="29536">
                  <c:v>13.473000000000001</c:v>
                </c:pt>
                <c:pt idx="29537">
                  <c:v>13.425000000000001</c:v>
                </c:pt>
                <c:pt idx="29538">
                  <c:v>13.401</c:v>
                </c:pt>
                <c:pt idx="29539">
                  <c:v>13.353</c:v>
                </c:pt>
                <c:pt idx="29540">
                  <c:v>13.281000000000001</c:v>
                </c:pt>
                <c:pt idx="29541">
                  <c:v>13.233000000000001</c:v>
                </c:pt>
                <c:pt idx="29542">
                  <c:v>13.209</c:v>
                </c:pt>
                <c:pt idx="29543">
                  <c:v>13.185</c:v>
                </c:pt>
                <c:pt idx="29544">
                  <c:v>13.137</c:v>
                </c:pt>
                <c:pt idx="29545">
                  <c:v>13.112</c:v>
                </c:pt>
                <c:pt idx="29546">
                  <c:v>13.087999999999999</c:v>
                </c:pt>
                <c:pt idx="29547">
                  <c:v>13.064</c:v>
                </c:pt>
                <c:pt idx="29548">
                  <c:v>13.016</c:v>
                </c:pt>
                <c:pt idx="29549">
                  <c:v>12.992000000000001</c:v>
                </c:pt>
                <c:pt idx="29550">
                  <c:v>12.968</c:v>
                </c:pt>
                <c:pt idx="29551">
                  <c:v>12.944000000000001</c:v>
                </c:pt>
                <c:pt idx="29552">
                  <c:v>12.92</c:v>
                </c:pt>
                <c:pt idx="29553">
                  <c:v>12.896000000000001</c:v>
                </c:pt>
                <c:pt idx="29554">
                  <c:v>12.871</c:v>
                </c:pt>
                <c:pt idx="29555">
                  <c:v>12.847</c:v>
                </c:pt>
                <c:pt idx="29556">
                  <c:v>12.823</c:v>
                </c:pt>
                <c:pt idx="29557">
                  <c:v>12.823</c:v>
                </c:pt>
                <c:pt idx="29558">
                  <c:v>12.798999999999999</c:v>
                </c:pt>
                <c:pt idx="29559">
                  <c:v>12.775</c:v>
                </c:pt>
                <c:pt idx="29560">
                  <c:v>12.750999999999999</c:v>
                </c:pt>
                <c:pt idx="29561">
                  <c:v>12.727</c:v>
                </c:pt>
                <c:pt idx="29562">
                  <c:v>12.678000000000001</c:v>
                </c:pt>
                <c:pt idx="29563">
                  <c:v>12.654</c:v>
                </c:pt>
                <c:pt idx="29564">
                  <c:v>12.654</c:v>
                </c:pt>
                <c:pt idx="29565">
                  <c:v>12.606</c:v>
                </c:pt>
                <c:pt idx="29566">
                  <c:v>12.606</c:v>
                </c:pt>
                <c:pt idx="29567">
                  <c:v>12.582000000000001</c:v>
                </c:pt>
                <c:pt idx="29568">
                  <c:v>12.582000000000001</c:v>
                </c:pt>
                <c:pt idx="29569">
                  <c:v>12.582000000000001</c:v>
                </c:pt>
                <c:pt idx="29570">
                  <c:v>12.582000000000001</c:v>
                </c:pt>
                <c:pt idx="29571">
                  <c:v>12.582000000000001</c:v>
                </c:pt>
                <c:pt idx="29572">
                  <c:v>12.582000000000001</c:v>
                </c:pt>
                <c:pt idx="29573">
                  <c:v>12.606</c:v>
                </c:pt>
                <c:pt idx="29574">
                  <c:v>12.582000000000001</c:v>
                </c:pt>
                <c:pt idx="29575">
                  <c:v>12.582000000000001</c:v>
                </c:pt>
                <c:pt idx="29576">
                  <c:v>12.558</c:v>
                </c:pt>
                <c:pt idx="29577">
                  <c:v>12.558</c:v>
                </c:pt>
                <c:pt idx="29578">
                  <c:v>12.534000000000001</c:v>
                </c:pt>
                <c:pt idx="29579">
                  <c:v>12.509</c:v>
                </c:pt>
                <c:pt idx="29580">
                  <c:v>12.484999999999999</c:v>
                </c:pt>
                <c:pt idx="29581">
                  <c:v>12.461</c:v>
                </c:pt>
                <c:pt idx="29582">
                  <c:v>12.436999999999999</c:v>
                </c:pt>
                <c:pt idx="29583">
                  <c:v>12.413</c:v>
                </c:pt>
                <c:pt idx="29584">
                  <c:v>12.413</c:v>
                </c:pt>
                <c:pt idx="29585">
                  <c:v>12.388999999999999</c:v>
                </c:pt>
                <c:pt idx="29586">
                  <c:v>12.364000000000001</c:v>
                </c:pt>
                <c:pt idx="29587">
                  <c:v>12.34</c:v>
                </c:pt>
                <c:pt idx="29588">
                  <c:v>12.316000000000001</c:v>
                </c:pt>
                <c:pt idx="29589">
                  <c:v>12.292</c:v>
                </c:pt>
                <c:pt idx="29590">
                  <c:v>12.268000000000001</c:v>
                </c:pt>
                <c:pt idx="29591">
                  <c:v>12.268000000000001</c:v>
                </c:pt>
                <c:pt idx="29592">
                  <c:v>12.243</c:v>
                </c:pt>
                <c:pt idx="29593">
                  <c:v>12.243</c:v>
                </c:pt>
                <c:pt idx="29594">
                  <c:v>12.218999999999999</c:v>
                </c:pt>
                <c:pt idx="29595">
                  <c:v>12.218999999999999</c:v>
                </c:pt>
                <c:pt idx="29596">
                  <c:v>12.195</c:v>
                </c:pt>
                <c:pt idx="29597">
                  <c:v>12.195</c:v>
                </c:pt>
                <c:pt idx="29598">
                  <c:v>12.195</c:v>
                </c:pt>
                <c:pt idx="29599">
                  <c:v>12.170999999999999</c:v>
                </c:pt>
                <c:pt idx="29600">
                  <c:v>12.170999999999999</c:v>
                </c:pt>
                <c:pt idx="29601">
                  <c:v>12.147</c:v>
                </c:pt>
                <c:pt idx="29602">
                  <c:v>12.122</c:v>
                </c:pt>
                <c:pt idx="29603">
                  <c:v>12.074</c:v>
                </c:pt>
                <c:pt idx="29604">
                  <c:v>12.05</c:v>
                </c:pt>
                <c:pt idx="29605">
                  <c:v>12.025</c:v>
                </c:pt>
                <c:pt idx="29606">
                  <c:v>12.000999999999999</c:v>
                </c:pt>
                <c:pt idx="29607">
                  <c:v>12.000999999999999</c:v>
                </c:pt>
                <c:pt idx="29608">
                  <c:v>12.000999999999999</c:v>
                </c:pt>
                <c:pt idx="29609">
                  <c:v>12.000999999999999</c:v>
                </c:pt>
                <c:pt idx="29610">
                  <c:v>12.025</c:v>
                </c:pt>
                <c:pt idx="29611">
                  <c:v>12.074</c:v>
                </c:pt>
                <c:pt idx="29612">
                  <c:v>12.122</c:v>
                </c:pt>
                <c:pt idx="29613">
                  <c:v>12.170999999999999</c:v>
                </c:pt>
                <c:pt idx="29614">
                  <c:v>12.218999999999999</c:v>
                </c:pt>
                <c:pt idx="29615">
                  <c:v>12.292</c:v>
                </c:pt>
                <c:pt idx="29616">
                  <c:v>12.364000000000001</c:v>
                </c:pt>
                <c:pt idx="29617">
                  <c:v>12.436999999999999</c:v>
                </c:pt>
                <c:pt idx="29618">
                  <c:v>12.509</c:v>
                </c:pt>
                <c:pt idx="29619">
                  <c:v>12.606</c:v>
                </c:pt>
                <c:pt idx="29620">
                  <c:v>12.702999999999999</c:v>
                </c:pt>
                <c:pt idx="29621">
                  <c:v>12.798999999999999</c:v>
                </c:pt>
                <c:pt idx="29622">
                  <c:v>12.896000000000001</c:v>
                </c:pt>
                <c:pt idx="29623">
                  <c:v>12.992000000000001</c:v>
                </c:pt>
                <c:pt idx="29624">
                  <c:v>13.087999999999999</c:v>
                </c:pt>
                <c:pt idx="29625">
                  <c:v>13.161</c:v>
                </c:pt>
                <c:pt idx="29626">
                  <c:v>13.257</c:v>
                </c:pt>
                <c:pt idx="29627">
                  <c:v>13.329000000000001</c:v>
                </c:pt>
                <c:pt idx="29628">
                  <c:v>13.401</c:v>
                </c:pt>
                <c:pt idx="29629">
                  <c:v>13.473000000000001</c:v>
                </c:pt>
                <c:pt idx="29630">
                  <c:v>13.522</c:v>
                </c:pt>
                <c:pt idx="29631">
                  <c:v>13.545999999999999</c:v>
                </c:pt>
                <c:pt idx="29632">
                  <c:v>13.593999999999999</c:v>
                </c:pt>
                <c:pt idx="29633">
                  <c:v>13.593999999999999</c:v>
                </c:pt>
                <c:pt idx="29634">
                  <c:v>13.593999999999999</c:v>
                </c:pt>
                <c:pt idx="29635">
                  <c:v>13.593999999999999</c:v>
                </c:pt>
                <c:pt idx="29636">
                  <c:v>13.57</c:v>
                </c:pt>
                <c:pt idx="29637">
                  <c:v>13.522</c:v>
                </c:pt>
                <c:pt idx="29638">
                  <c:v>13.473000000000001</c:v>
                </c:pt>
                <c:pt idx="29639">
                  <c:v>13.401</c:v>
                </c:pt>
                <c:pt idx="29640">
                  <c:v>13.329000000000001</c:v>
                </c:pt>
                <c:pt idx="29641">
                  <c:v>13.257</c:v>
                </c:pt>
                <c:pt idx="29642">
                  <c:v>13.185</c:v>
                </c:pt>
                <c:pt idx="29643">
                  <c:v>13.087999999999999</c:v>
                </c:pt>
                <c:pt idx="29644">
                  <c:v>13.016</c:v>
                </c:pt>
                <c:pt idx="29645">
                  <c:v>12.944000000000001</c:v>
                </c:pt>
                <c:pt idx="29646">
                  <c:v>12.871</c:v>
                </c:pt>
                <c:pt idx="29647">
                  <c:v>12.798999999999999</c:v>
                </c:pt>
                <c:pt idx="29648">
                  <c:v>12.727</c:v>
                </c:pt>
                <c:pt idx="29649">
                  <c:v>12.678000000000001</c:v>
                </c:pt>
                <c:pt idx="29650">
                  <c:v>12.606</c:v>
                </c:pt>
                <c:pt idx="29651">
                  <c:v>12.582000000000001</c:v>
                </c:pt>
                <c:pt idx="29652">
                  <c:v>12.534000000000001</c:v>
                </c:pt>
                <c:pt idx="29653">
                  <c:v>12.509</c:v>
                </c:pt>
                <c:pt idx="29654">
                  <c:v>12.461</c:v>
                </c:pt>
                <c:pt idx="29655">
                  <c:v>12.461</c:v>
                </c:pt>
                <c:pt idx="29656">
                  <c:v>12.436999999999999</c:v>
                </c:pt>
                <c:pt idx="29657">
                  <c:v>12.413</c:v>
                </c:pt>
                <c:pt idx="29658">
                  <c:v>12.413</c:v>
                </c:pt>
                <c:pt idx="29659">
                  <c:v>12.388999999999999</c:v>
                </c:pt>
                <c:pt idx="29660">
                  <c:v>12.364000000000001</c:v>
                </c:pt>
                <c:pt idx="29661">
                  <c:v>12.364000000000001</c:v>
                </c:pt>
                <c:pt idx="29662">
                  <c:v>12.364000000000001</c:v>
                </c:pt>
                <c:pt idx="29663">
                  <c:v>12.34</c:v>
                </c:pt>
                <c:pt idx="29664">
                  <c:v>12.316000000000001</c:v>
                </c:pt>
                <c:pt idx="29665">
                  <c:v>12.292</c:v>
                </c:pt>
                <c:pt idx="29666">
                  <c:v>12.292</c:v>
                </c:pt>
                <c:pt idx="29667">
                  <c:v>12.268000000000001</c:v>
                </c:pt>
                <c:pt idx="29668">
                  <c:v>12.243</c:v>
                </c:pt>
                <c:pt idx="29669">
                  <c:v>12.243</c:v>
                </c:pt>
                <c:pt idx="29670">
                  <c:v>12.218999999999999</c:v>
                </c:pt>
                <c:pt idx="29671">
                  <c:v>12.218999999999999</c:v>
                </c:pt>
                <c:pt idx="29672">
                  <c:v>12.195</c:v>
                </c:pt>
                <c:pt idx="29673">
                  <c:v>12.195</c:v>
                </c:pt>
                <c:pt idx="29674">
                  <c:v>12.170999999999999</c:v>
                </c:pt>
                <c:pt idx="29675">
                  <c:v>12.170999999999999</c:v>
                </c:pt>
                <c:pt idx="29676">
                  <c:v>12.147</c:v>
                </c:pt>
                <c:pt idx="29677">
                  <c:v>12.122</c:v>
                </c:pt>
                <c:pt idx="29678">
                  <c:v>12.122</c:v>
                </c:pt>
                <c:pt idx="29679">
                  <c:v>12.098000000000001</c:v>
                </c:pt>
                <c:pt idx="29680">
                  <c:v>12.098000000000001</c:v>
                </c:pt>
                <c:pt idx="29681">
                  <c:v>12.074</c:v>
                </c:pt>
                <c:pt idx="29682">
                  <c:v>12.05</c:v>
                </c:pt>
                <c:pt idx="29683">
                  <c:v>12.05</c:v>
                </c:pt>
                <c:pt idx="29684">
                  <c:v>12.025</c:v>
                </c:pt>
                <c:pt idx="29685">
                  <c:v>12.000999999999999</c:v>
                </c:pt>
                <c:pt idx="29686">
                  <c:v>11.977</c:v>
                </c:pt>
                <c:pt idx="29687">
                  <c:v>11.977</c:v>
                </c:pt>
                <c:pt idx="29688">
                  <c:v>11.952999999999999</c:v>
                </c:pt>
                <c:pt idx="29689">
                  <c:v>11.929</c:v>
                </c:pt>
                <c:pt idx="29690">
                  <c:v>11.904</c:v>
                </c:pt>
                <c:pt idx="29691">
                  <c:v>11.88</c:v>
                </c:pt>
                <c:pt idx="29692">
                  <c:v>11.856</c:v>
                </c:pt>
                <c:pt idx="29693">
                  <c:v>11.832000000000001</c:v>
                </c:pt>
                <c:pt idx="29694">
                  <c:v>11.807</c:v>
                </c:pt>
                <c:pt idx="29695">
                  <c:v>11.782999999999999</c:v>
                </c:pt>
                <c:pt idx="29696">
                  <c:v>11.782999999999999</c:v>
                </c:pt>
                <c:pt idx="29697">
                  <c:v>11.734</c:v>
                </c:pt>
                <c:pt idx="29698">
                  <c:v>11.71</c:v>
                </c:pt>
                <c:pt idx="29699">
                  <c:v>11.71</c:v>
                </c:pt>
                <c:pt idx="29700">
                  <c:v>11.686</c:v>
                </c:pt>
                <c:pt idx="29701">
                  <c:v>11.686</c:v>
                </c:pt>
                <c:pt idx="29702">
                  <c:v>11.662000000000001</c:v>
                </c:pt>
                <c:pt idx="29703">
                  <c:v>11.662000000000001</c:v>
                </c:pt>
                <c:pt idx="29704">
                  <c:v>11.686</c:v>
                </c:pt>
                <c:pt idx="29705">
                  <c:v>11.686</c:v>
                </c:pt>
                <c:pt idx="29706">
                  <c:v>11.71</c:v>
                </c:pt>
                <c:pt idx="29707">
                  <c:v>11.734</c:v>
                </c:pt>
                <c:pt idx="29708">
                  <c:v>11.782999999999999</c:v>
                </c:pt>
                <c:pt idx="29709">
                  <c:v>11.856</c:v>
                </c:pt>
                <c:pt idx="29710">
                  <c:v>11.904</c:v>
                </c:pt>
                <c:pt idx="29711">
                  <c:v>11.977</c:v>
                </c:pt>
                <c:pt idx="29712">
                  <c:v>12.074</c:v>
                </c:pt>
                <c:pt idx="29713">
                  <c:v>12.170999999999999</c:v>
                </c:pt>
                <c:pt idx="29714">
                  <c:v>12.243</c:v>
                </c:pt>
                <c:pt idx="29715">
                  <c:v>12.34</c:v>
                </c:pt>
                <c:pt idx="29716">
                  <c:v>12.436999999999999</c:v>
                </c:pt>
                <c:pt idx="29717">
                  <c:v>12.534000000000001</c:v>
                </c:pt>
                <c:pt idx="29718">
                  <c:v>12.63</c:v>
                </c:pt>
                <c:pt idx="29719">
                  <c:v>12.750999999999999</c:v>
                </c:pt>
                <c:pt idx="29720">
                  <c:v>12.847</c:v>
                </c:pt>
                <c:pt idx="29721">
                  <c:v>12.92</c:v>
                </c:pt>
                <c:pt idx="29722">
                  <c:v>12.992000000000001</c:v>
                </c:pt>
                <c:pt idx="29723">
                  <c:v>13.087999999999999</c:v>
                </c:pt>
                <c:pt idx="29724">
                  <c:v>13.161</c:v>
                </c:pt>
                <c:pt idx="29725">
                  <c:v>13.209</c:v>
                </c:pt>
                <c:pt idx="29726">
                  <c:v>13.257</c:v>
                </c:pt>
                <c:pt idx="29727">
                  <c:v>13.281000000000001</c:v>
                </c:pt>
                <c:pt idx="29728">
                  <c:v>13.305</c:v>
                </c:pt>
                <c:pt idx="29729">
                  <c:v>13.329000000000001</c:v>
                </c:pt>
                <c:pt idx="29730">
                  <c:v>13.305</c:v>
                </c:pt>
                <c:pt idx="29731">
                  <c:v>13.305</c:v>
                </c:pt>
                <c:pt idx="29732">
                  <c:v>13.281000000000001</c:v>
                </c:pt>
                <c:pt idx="29733">
                  <c:v>13.233000000000001</c:v>
                </c:pt>
                <c:pt idx="29734">
                  <c:v>13.185</c:v>
                </c:pt>
                <c:pt idx="29735">
                  <c:v>13.137</c:v>
                </c:pt>
                <c:pt idx="29736">
                  <c:v>13.064</c:v>
                </c:pt>
                <c:pt idx="29737">
                  <c:v>12.992000000000001</c:v>
                </c:pt>
                <c:pt idx="29738">
                  <c:v>12.92</c:v>
                </c:pt>
                <c:pt idx="29739">
                  <c:v>12.847</c:v>
                </c:pt>
                <c:pt idx="29740">
                  <c:v>12.775</c:v>
                </c:pt>
                <c:pt idx="29741">
                  <c:v>12.702999999999999</c:v>
                </c:pt>
                <c:pt idx="29742">
                  <c:v>12.63</c:v>
                </c:pt>
                <c:pt idx="29743">
                  <c:v>12.558</c:v>
                </c:pt>
                <c:pt idx="29744">
                  <c:v>12.509</c:v>
                </c:pt>
                <c:pt idx="29745">
                  <c:v>12.461</c:v>
                </c:pt>
                <c:pt idx="29746">
                  <c:v>12.436999999999999</c:v>
                </c:pt>
                <c:pt idx="29747">
                  <c:v>12.388999999999999</c:v>
                </c:pt>
                <c:pt idx="29748">
                  <c:v>12.364000000000001</c:v>
                </c:pt>
                <c:pt idx="29749">
                  <c:v>12.34</c:v>
                </c:pt>
                <c:pt idx="29750">
                  <c:v>12.292</c:v>
                </c:pt>
                <c:pt idx="29751">
                  <c:v>12.268000000000001</c:v>
                </c:pt>
                <c:pt idx="29752">
                  <c:v>12.268000000000001</c:v>
                </c:pt>
                <c:pt idx="29753">
                  <c:v>12.243</c:v>
                </c:pt>
                <c:pt idx="29754">
                  <c:v>12.218999999999999</c:v>
                </c:pt>
                <c:pt idx="29755">
                  <c:v>12.195</c:v>
                </c:pt>
                <c:pt idx="29756">
                  <c:v>12.195</c:v>
                </c:pt>
                <c:pt idx="29757">
                  <c:v>12.170999999999999</c:v>
                </c:pt>
                <c:pt idx="29758">
                  <c:v>12.170999999999999</c:v>
                </c:pt>
                <c:pt idx="29759">
                  <c:v>12.170999999999999</c:v>
                </c:pt>
                <c:pt idx="29760">
                  <c:v>12.147</c:v>
                </c:pt>
                <c:pt idx="29761">
                  <c:v>12.147</c:v>
                </c:pt>
                <c:pt idx="29762">
                  <c:v>12.147</c:v>
                </c:pt>
                <c:pt idx="29763">
                  <c:v>12.147</c:v>
                </c:pt>
                <c:pt idx="29764">
                  <c:v>12.122</c:v>
                </c:pt>
                <c:pt idx="29765">
                  <c:v>12.122</c:v>
                </c:pt>
                <c:pt idx="29766">
                  <c:v>12.122</c:v>
                </c:pt>
                <c:pt idx="29767">
                  <c:v>12.098000000000001</c:v>
                </c:pt>
                <c:pt idx="29768">
                  <c:v>12.098000000000001</c:v>
                </c:pt>
                <c:pt idx="29769">
                  <c:v>12.098000000000001</c:v>
                </c:pt>
                <c:pt idx="29770">
                  <c:v>12.074</c:v>
                </c:pt>
                <c:pt idx="29771">
                  <c:v>12.074</c:v>
                </c:pt>
                <c:pt idx="29772">
                  <c:v>12.05</c:v>
                </c:pt>
                <c:pt idx="29773">
                  <c:v>12.025</c:v>
                </c:pt>
                <c:pt idx="29774">
                  <c:v>12.025</c:v>
                </c:pt>
                <c:pt idx="29775">
                  <c:v>12.000999999999999</c:v>
                </c:pt>
                <c:pt idx="29776">
                  <c:v>12.000999999999999</c:v>
                </c:pt>
                <c:pt idx="29777">
                  <c:v>11.977</c:v>
                </c:pt>
                <c:pt idx="29778">
                  <c:v>11.952999999999999</c:v>
                </c:pt>
                <c:pt idx="29779">
                  <c:v>11.952999999999999</c:v>
                </c:pt>
                <c:pt idx="29780">
                  <c:v>11.929</c:v>
                </c:pt>
                <c:pt idx="29781">
                  <c:v>11.904</c:v>
                </c:pt>
                <c:pt idx="29782">
                  <c:v>11.88</c:v>
                </c:pt>
                <c:pt idx="29783">
                  <c:v>11.88</c:v>
                </c:pt>
                <c:pt idx="29784">
                  <c:v>11.856</c:v>
                </c:pt>
                <c:pt idx="29785">
                  <c:v>11.832000000000001</c:v>
                </c:pt>
                <c:pt idx="29786">
                  <c:v>11.807</c:v>
                </c:pt>
                <c:pt idx="29787">
                  <c:v>11.807</c:v>
                </c:pt>
                <c:pt idx="29788">
                  <c:v>11.782999999999999</c:v>
                </c:pt>
                <c:pt idx="29789">
                  <c:v>11.782999999999999</c:v>
                </c:pt>
                <c:pt idx="29790">
                  <c:v>11.759</c:v>
                </c:pt>
                <c:pt idx="29791">
                  <c:v>11.734</c:v>
                </c:pt>
                <c:pt idx="29792">
                  <c:v>11.71</c:v>
                </c:pt>
                <c:pt idx="29793">
                  <c:v>11.686</c:v>
                </c:pt>
                <c:pt idx="29794">
                  <c:v>11.686</c:v>
                </c:pt>
                <c:pt idx="29795">
                  <c:v>11.662000000000001</c:v>
                </c:pt>
                <c:pt idx="29796">
                  <c:v>11.662000000000001</c:v>
                </c:pt>
                <c:pt idx="29797">
                  <c:v>11.662000000000001</c:v>
                </c:pt>
                <c:pt idx="29798">
                  <c:v>11.686</c:v>
                </c:pt>
                <c:pt idx="29799">
                  <c:v>11.734</c:v>
                </c:pt>
                <c:pt idx="29800">
                  <c:v>11.759</c:v>
                </c:pt>
                <c:pt idx="29801">
                  <c:v>11.782999999999999</c:v>
                </c:pt>
                <c:pt idx="29802">
                  <c:v>11.807</c:v>
                </c:pt>
                <c:pt idx="29803">
                  <c:v>11.856</c:v>
                </c:pt>
                <c:pt idx="29804">
                  <c:v>11.904</c:v>
                </c:pt>
                <c:pt idx="29805">
                  <c:v>11.977</c:v>
                </c:pt>
                <c:pt idx="29806">
                  <c:v>12.025</c:v>
                </c:pt>
                <c:pt idx="29807">
                  <c:v>12.098000000000001</c:v>
                </c:pt>
                <c:pt idx="29808">
                  <c:v>12.195</c:v>
                </c:pt>
                <c:pt idx="29809">
                  <c:v>12.268000000000001</c:v>
                </c:pt>
                <c:pt idx="29810">
                  <c:v>12.364000000000001</c:v>
                </c:pt>
                <c:pt idx="29811">
                  <c:v>12.461</c:v>
                </c:pt>
                <c:pt idx="29812">
                  <c:v>12.558</c:v>
                </c:pt>
                <c:pt idx="29813">
                  <c:v>12.654</c:v>
                </c:pt>
                <c:pt idx="29814">
                  <c:v>12.702999999999999</c:v>
                </c:pt>
                <c:pt idx="29815">
                  <c:v>12.750999999999999</c:v>
                </c:pt>
                <c:pt idx="29816">
                  <c:v>12.798999999999999</c:v>
                </c:pt>
                <c:pt idx="29817">
                  <c:v>12.871</c:v>
                </c:pt>
                <c:pt idx="29818">
                  <c:v>12.968</c:v>
                </c:pt>
                <c:pt idx="29819">
                  <c:v>13.04</c:v>
                </c:pt>
                <c:pt idx="29820">
                  <c:v>13.087999999999999</c:v>
                </c:pt>
                <c:pt idx="29821">
                  <c:v>13.112</c:v>
                </c:pt>
                <c:pt idx="29822">
                  <c:v>13.137</c:v>
                </c:pt>
                <c:pt idx="29823">
                  <c:v>13.137</c:v>
                </c:pt>
                <c:pt idx="29824">
                  <c:v>13.137</c:v>
                </c:pt>
                <c:pt idx="29825">
                  <c:v>13.112</c:v>
                </c:pt>
                <c:pt idx="29826">
                  <c:v>13.087999999999999</c:v>
                </c:pt>
                <c:pt idx="29827">
                  <c:v>13.087999999999999</c:v>
                </c:pt>
                <c:pt idx="29828">
                  <c:v>13.04</c:v>
                </c:pt>
                <c:pt idx="29829">
                  <c:v>12.992000000000001</c:v>
                </c:pt>
                <c:pt idx="29830">
                  <c:v>12.944000000000001</c:v>
                </c:pt>
                <c:pt idx="29831">
                  <c:v>12.896000000000001</c:v>
                </c:pt>
                <c:pt idx="29832">
                  <c:v>12.847</c:v>
                </c:pt>
                <c:pt idx="29833">
                  <c:v>12.798999999999999</c:v>
                </c:pt>
                <c:pt idx="29834">
                  <c:v>12.750999999999999</c:v>
                </c:pt>
                <c:pt idx="29835">
                  <c:v>12.702999999999999</c:v>
                </c:pt>
                <c:pt idx="29836">
                  <c:v>12.678000000000001</c:v>
                </c:pt>
                <c:pt idx="29837">
                  <c:v>12.63</c:v>
                </c:pt>
                <c:pt idx="29838">
                  <c:v>12.606</c:v>
                </c:pt>
                <c:pt idx="29839">
                  <c:v>12.582000000000001</c:v>
                </c:pt>
                <c:pt idx="29840">
                  <c:v>12.558</c:v>
                </c:pt>
                <c:pt idx="29841">
                  <c:v>12.534000000000001</c:v>
                </c:pt>
                <c:pt idx="29842">
                  <c:v>12.534000000000001</c:v>
                </c:pt>
                <c:pt idx="29843">
                  <c:v>12.509</c:v>
                </c:pt>
                <c:pt idx="29844">
                  <c:v>12.509</c:v>
                </c:pt>
                <c:pt idx="29845">
                  <c:v>12.484999999999999</c:v>
                </c:pt>
                <c:pt idx="29846">
                  <c:v>12.484999999999999</c:v>
                </c:pt>
                <c:pt idx="29847">
                  <c:v>12.484999999999999</c:v>
                </c:pt>
                <c:pt idx="29848">
                  <c:v>12.484999999999999</c:v>
                </c:pt>
                <c:pt idx="29849">
                  <c:v>12.484999999999999</c:v>
                </c:pt>
                <c:pt idx="29850">
                  <c:v>12.484999999999999</c:v>
                </c:pt>
                <c:pt idx="29851">
                  <c:v>12.484999999999999</c:v>
                </c:pt>
                <c:pt idx="29852">
                  <c:v>12.509</c:v>
                </c:pt>
                <c:pt idx="29853">
                  <c:v>12.509</c:v>
                </c:pt>
                <c:pt idx="29854">
                  <c:v>12.509</c:v>
                </c:pt>
                <c:pt idx="29855">
                  <c:v>12.534000000000001</c:v>
                </c:pt>
                <c:pt idx="29856">
                  <c:v>12.534000000000001</c:v>
                </c:pt>
                <c:pt idx="29857">
                  <c:v>12.558</c:v>
                </c:pt>
                <c:pt idx="29858">
                  <c:v>12.558</c:v>
                </c:pt>
                <c:pt idx="29859">
                  <c:v>12.582000000000001</c:v>
                </c:pt>
                <c:pt idx="29860">
                  <c:v>12.582000000000001</c:v>
                </c:pt>
                <c:pt idx="29861">
                  <c:v>12.582000000000001</c:v>
                </c:pt>
                <c:pt idx="29862">
                  <c:v>12.582000000000001</c:v>
                </c:pt>
                <c:pt idx="29863">
                  <c:v>12.582000000000001</c:v>
                </c:pt>
                <c:pt idx="29864">
                  <c:v>12.582000000000001</c:v>
                </c:pt>
                <c:pt idx="29865">
                  <c:v>12.582000000000001</c:v>
                </c:pt>
                <c:pt idx="29866">
                  <c:v>12.558</c:v>
                </c:pt>
                <c:pt idx="29867">
                  <c:v>12.558</c:v>
                </c:pt>
                <c:pt idx="29868">
                  <c:v>12.558</c:v>
                </c:pt>
                <c:pt idx="29869">
                  <c:v>12.534000000000001</c:v>
                </c:pt>
                <c:pt idx="29870">
                  <c:v>12.534000000000001</c:v>
                </c:pt>
                <c:pt idx="29871">
                  <c:v>12.534000000000001</c:v>
                </c:pt>
                <c:pt idx="29872">
                  <c:v>12.509</c:v>
                </c:pt>
                <c:pt idx="29873">
                  <c:v>12.509</c:v>
                </c:pt>
                <c:pt idx="29874">
                  <c:v>12.509</c:v>
                </c:pt>
                <c:pt idx="29875">
                  <c:v>12.509</c:v>
                </c:pt>
                <c:pt idx="29876">
                  <c:v>12.509</c:v>
                </c:pt>
                <c:pt idx="29877">
                  <c:v>12.509</c:v>
                </c:pt>
                <c:pt idx="29878">
                  <c:v>12.509</c:v>
                </c:pt>
                <c:pt idx="29879">
                  <c:v>12.509</c:v>
                </c:pt>
                <c:pt idx="29880">
                  <c:v>12.509</c:v>
                </c:pt>
                <c:pt idx="29881">
                  <c:v>12.509</c:v>
                </c:pt>
                <c:pt idx="29882">
                  <c:v>12.509</c:v>
                </c:pt>
                <c:pt idx="29883">
                  <c:v>12.534000000000001</c:v>
                </c:pt>
                <c:pt idx="29884">
                  <c:v>12.534000000000001</c:v>
                </c:pt>
                <c:pt idx="29885">
                  <c:v>12.534000000000001</c:v>
                </c:pt>
                <c:pt idx="29886">
                  <c:v>12.534000000000001</c:v>
                </c:pt>
                <c:pt idx="29887">
                  <c:v>12.534000000000001</c:v>
                </c:pt>
                <c:pt idx="29888">
                  <c:v>12.534000000000001</c:v>
                </c:pt>
                <c:pt idx="29889">
                  <c:v>12.534000000000001</c:v>
                </c:pt>
                <c:pt idx="29890">
                  <c:v>12.534000000000001</c:v>
                </c:pt>
                <c:pt idx="29891">
                  <c:v>12.534000000000001</c:v>
                </c:pt>
                <c:pt idx="29892">
                  <c:v>12.509</c:v>
                </c:pt>
                <c:pt idx="29893">
                  <c:v>12.509</c:v>
                </c:pt>
                <c:pt idx="29894">
                  <c:v>12.509</c:v>
                </c:pt>
                <c:pt idx="29895">
                  <c:v>12.484999999999999</c:v>
                </c:pt>
                <c:pt idx="29896">
                  <c:v>12.484999999999999</c:v>
                </c:pt>
                <c:pt idx="29897">
                  <c:v>12.509</c:v>
                </c:pt>
                <c:pt idx="29898">
                  <c:v>12.534000000000001</c:v>
                </c:pt>
                <c:pt idx="29899">
                  <c:v>12.606</c:v>
                </c:pt>
                <c:pt idx="29900">
                  <c:v>12.654</c:v>
                </c:pt>
                <c:pt idx="29901">
                  <c:v>12.702999999999999</c:v>
                </c:pt>
                <c:pt idx="29902">
                  <c:v>12.727</c:v>
                </c:pt>
                <c:pt idx="29903">
                  <c:v>12.798999999999999</c:v>
                </c:pt>
                <c:pt idx="29904">
                  <c:v>12.823</c:v>
                </c:pt>
                <c:pt idx="29905">
                  <c:v>12.871</c:v>
                </c:pt>
                <c:pt idx="29906">
                  <c:v>12.944000000000001</c:v>
                </c:pt>
                <c:pt idx="29907">
                  <c:v>13.016</c:v>
                </c:pt>
                <c:pt idx="29908">
                  <c:v>13.112</c:v>
                </c:pt>
                <c:pt idx="29909">
                  <c:v>13.233000000000001</c:v>
                </c:pt>
                <c:pt idx="29910">
                  <c:v>13.329000000000001</c:v>
                </c:pt>
                <c:pt idx="29911">
                  <c:v>13.401</c:v>
                </c:pt>
                <c:pt idx="29912">
                  <c:v>13.473000000000001</c:v>
                </c:pt>
                <c:pt idx="29913">
                  <c:v>13.522</c:v>
                </c:pt>
                <c:pt idx="29914">
                  <c:v>13.593999999999999</c:v>
                </c:pt>
                <c:pt idx="29915">
                  <c:v>13.666</c:v>
                </c:pt>
                <c:pt idx="29916">
                  <c:v>13.714</c:v>
                </c:pt>
                <c:pt idx="29917">
                  <c:v>13.738</c:v>
                </c:pt>
                <c:pt idx="29918">
                  <c:v>13.738</c:v>
                </c:pt>
                <c:pt idx="29919">
                  <c:v>13.762</c:v>
                </c:pt>
                <c:pt idx="29920">
                  <c:v>13.786</c:v>
                </c:pt>
                <c:pt idx="29921">
                  <c:v>13.786</c:v>
                </c:pt>
                <c:pt idx="29922">
                  <c:v>13.81</c:v>
                </c:pt>
                <c:pt idx="29923">
                  <c:v>13.786</c:v>
                </c:pt>
                <c:pt idx="29924">
                  <c:v>13.786</c:v>
                </c:pt>
                <c:pt idx="29925">
                  <c:v>13.786</c:v>
                </c:pt>
                <c:pt idx="29926">
                  <c:v>13.762</c:v>
                </c:pt>
                <c:pt idx="29927">
                  <c:v>13.762</c:v>
                </c:pt>
                <c:pt idx="29928">
                  <c:v>13.714</c:v>
                </c:pt>
                <c:pt idx="29929">
                  <c:v>13.666</c:v>
                </c:pt>
                <c:pt idx="29930">
                  <c:v>13.593999999999999</c:v>
                </c:pt>
                <c:pt idx="29931">
                  <c:v>13.545999999999999</c:v>
                </c:pt>
                <c:pt idx="29932">
                  <c:v>13.497</c:v>
                </c:pt>
                <c:pt idx="29933">
                  <c:v>13.449</c:v>
                </c:pt>
                <c:pt idx="29934">
                  <c:v>13.425000000000001</c:v>
                </c:pt>
                <c:pt idx="29935">
                  <c:v>13.401</c:v>
                </c:pt>
                <c:pt idx="29936">
                  <c:v>13.353</c:v>
                </c:pt>
                <c:pt idx="29937">
                  <c:v>13.329000000000001</c:v>
                </c:pt>
                <c:pt idx="29938">
                  <c:v>13.305</c:v>
                </c:pt>
                <c:pt idx="29939">
                  <c:v>13.257</c:v>
                </c:pt>
                <c:pt idx="29940">
                  <c:v>13.233000000000001</c:v>
                </c:pt>
                <c:pt idx="29941">
                  <c:v>13.185</c:v>
                </c:pt>
                <c:pt idx="29942">
                  <c:v>13.161</c:v>
                </c:pt>
                <c:pt idx="29943">
                  <c:v>13.137</c:v>
                </c:pt>
                <c:pt idx="29944">
                  <c:v>13.087999999999999</c:v>
                </c:pt>
                <c:pt idx="29945">
                  <c:v>13.064</c:v>
                </c:pt>
                <c:pt idx="29946">
                  <c:v>13.04</c:v>
                </c:pt>
                <c:pt idx="29947">
                  <c:v>13.04</c:v>
                </c:pt>
                <c:pt idx="29948">
                  <c:v>13.016</c:v>
                </c:pt>
                <c:pt idx="29949">
                  <c:v>12.992000000000001</c:v>
                </c:pt>
                <c:pt idx="29950">
                  <c:v>12.968</c:v>
                </c:pt>
                <c:pt idx="29951">
                  <c:v>12.968</c:v>
                </c:pt>
                <c:pt idx="29952">
                  <c:v>12.944000000000001</c:v>
                </c:pt>
                <c:pt idx="29953">
                  <c:v>12.944000000000001</c:v>
                </c:pt>
                <c:pt idx="29954">
                  <c:v>12.944000000000001</c:v>
                </c:pt>
                <c:pt idx="29955">
                  <c:v>12.944000000000001</c:v>
                </c:pt>
                <c:pt idx="29956">
                  <c:v>12.944000000000001</c:v>
                </c:pt>
                <c:pt idx="29957">
                  <c:v>12.944000000000001</c:v>
                </c:pt>
                <c:pt idx="29958">
                  <c:v>12.944000000000001</c:v>
                </c:pt>
                <c:pt idx="29959">
                  <c:v>12.92</c:v>
                </c:pt>
                <c:pt idx="29960">
                  <c:v>12.92</c:v>
                </c:pt>
                <c:pt idx="29961">
                  <c:v>12.944000000000001</c:v>
                </c:pt>
                <c:pt idx="29962">
                  <c:v>12.944000000000001</c:v>
                </c:pt>
                <c:pt idx="29963">
                  <c:v>12.944000000000001</c:v>
                </c:pt>
                <c:pt idx="29964">
                  <c:v>12.92</c:v>
                </c:pt>
                <c:pt idx="29965">
                  <c:v>12.92</c:v>
                </c:pt>
                <c:pt idx="29966">
                  <c:v>12.896000000000001</c:v>
                </c:pt>
                <c:pt idx="29967">
                  <c:v>12.896000000000001</c:v>
                </c:pt>
                <c:pt idx="29968">
                  <c:v>12.871</c:v>
                </c:pt>
                <c:pt idx="29969">
                  <c:v>12.847</c:v>
                </c:pt>
                <c:pt idx="29970">
                  <c:v>12.823</c:v>
                </c:pt>
                <c:pt idx="29971">
                  <c:v>12.798999999999999</c:v>
                </c:pt>
                <c:pt idx="29972">
                  <c:v>12.775</c:v>
                </c:pt>
                <c:pt idx="29973">
                  <c:v>12.750999999999999</c:v>
                </c:pt>
                <c:pt idx="29974">
                  <c:v>12.727</c:v>
                </c:pt>
                <c:pt idx="29975">
                  <c:v>12.702999999999999</c:v>
                </c:pt>
                <c:pt idx="29976">
                  <c:v>12.678000000000001</c:v>
                </c:pt>
                <c:pt idx="29977">
                  <c:v>12.654</c:v>
                </c:pt>
                <c:pt idx="29978">
                  <c:v>12.654</c:v>
                </c:pt>
                <c:pt idx="29979">
                  <c:v>12.63</c:v>
                </c:pt>
                <c:pt idx="29980">
                  <c:v>12.63</c:v>
                </c:pt>
                <c:pt idx="29981">
                  <c:v>12.606</c:v>
                </c:pt>
                <c:pt idx="29982">
                  <c:v>12.582000000000001</c:v>
                </c:pt>
                <c:pt idx="29983">
                  <c:v>12.558</c:v>
                </c:pt>
                <c:pt idx="29984">
                  <c:v>12.534000000000001</c:v>
                </c:pt>
                <c:pt idx="29985">
                  <c:v>12.484999999999999</c:v>
                </c:pt>
                <c:pt idx="29986">
                  <c:v>12.461</c:v>
                </c:pt>
                <c:pt idx="29987">
                  <c:v>12.436999999999999</c:v>
                </c:pt>
                <c:pt idx="29988">
                  <c:v>12.413</c:v>
                </c:pt>
                <c:pt idx="29989">
                  <c:v>12.388999999999999</c:v>
                </c:pt>
                <c:pt idx="29990">
                  <c:v>12.388999999999999</c:v>
                </c:pt>
                <c:pt idx="29991">
                  <c:v>12.388999999999999</c:v>
                </c:pt>
                <c:pt idx="29992">
                  <c:v>12.413</c:v>
                </c:pt>
                <c:pt idx="29993">
                  <c:v>12.436999999999999</c:v>
                </c:pt>
                <c:pt idx="29994">
                  <c:v>12.461</c:v>
                </c:pt>
                <c:pt idx="29995">
                  <c:v>12.484999999999999</c:v>
                </c:pt>
                <c:pt idx="29996">
                  <c:v>12.534000000000001</c:v>
                </c:pt>
                <c:pt idx="29997">
                  <c:v>12.582000000000001</c:v>
                </c:pt>
                <c:pt idx="29998">
                  <c:v>12.654</c:v>
                </c:pt>
                <c:pt idx="29999">
                  <c:v>12.702999999999999</c:v>
                </c:pt>
                <c:pt idx="30000">
                  <c:v>12.750999999999999</c:v>
                </c:pt>
                <c:pt idx="30001">
                  <c:v>12.823</c:v>
                </c:pt>
                <c:pt idx="30002">
                  <c:v>12.896000000000001</c:v>
                </c:pt>
                <c:pt idx="30003">
                  <c:v>12.968</c:v>
                </c:pt>
                <c:pt idx="30004">
                  <c:v>13.04</c:v>
                </c:pt>
                <c:pt idx="30005">
                  <c:v>13.087999999999999</c:v>
                </c:pt>
                <c:pt idx="30006">
                  <c:v>13.137</c:v>
                </c:pt>
                <c:pt idx="30007">
                  <c:v>13.185</c:v>
                </c:pt>
                <c:pt idx="30008">
                  <c:v>13.209</c:v>
                </c:pt>
                <c:pt idx="30009">
                  <c:v>13.257</c:v>
                </c:pt>
                <c:pt idx="30010">
                  <c:v>13.377000000000001</c:v>
                </c:pt>
                <c:pt idx="30011">
                  <c:v>13.425000000000001</c:v>
                </c:pt>
                <c:pt idx="30012">
                  <c:v>13.497</c:v>
                </c:pt>
                <c:pt idx="30013">
                  <c:v>13.522</c:v>
                </c:pt>
                <c:pt idx="30014">
                  <c:v>13.545999999999999</c:v>
                </c:pt>
                <c:pt idx="30015">
                  <c:v>13.522</c:v>
                </c:pt>
                <c:pt idx="30016">
                  <c:v>13.522</c:v>
                </c:pt>
                <c:pt idx="30017">
                  <c:v>13.522</c:v>
                </c:pt>
                <c:pt idx="30018">
                  <c:v>13.497</c:v>
                </c:pt>
                <c:pt idx="30019">
                  <c:v>13.473000000000001</c:v>
                </c:pt>
                <c:pt idx="30020">
                  <c:v>13.449</c:v>
                </c:pt>
                <c:pt idx="30021">
                  <c:v>13.401</c:v>
                </c:pt>
                <c:pt idx="30022">
                  <c:v>13.353</c:v>
                </c:pt>
                <c:pt idx="30023">
                  <c:v>13.281000000000001</c:v>
                </c:pt>
                <c:pt idx="30024">
                  <c:v>13.209</c:v>
                </c:pt>
                <c:pt idx="30025">
                  <c:v>13.137</c:v>
                </c:pt>
                <c:pt idx="30026">
                  <c:v>13.064</c:v>
                </c:pt>
                <c:pt idx="30027">
                  <c:v>12.992000000000001</c:v>
                </c:pt>
                <c:pt idx="30028">
                  <c:v>12.944000000000001</c:v>
                </c:pt>
                <c:pt idx="30029">
                  <c:v>12.871</c:v>
                </c:pt>
                <c:pt idx="30030">
                  <c:v>12.798999999999999</c:v>
                </c:pt>
                <c:pt idx="30031">
                  <c:v>12.750999999999999</c:v>
                </c:pt>
                <c:pt idx="30032">
                  <c:v>12.702999999999999</c:v>
                </c:pt>
                <c:pt idx="30033">
                  <c:v>12.654</c:v>
                </c:pt>
                <c:pt idx="30034">
                  <c:v>12.63</c:v>
                </c:pt>
                <c:pt idx="30035">
                  <c:v>12.582000000000001</c:v>
                </c:pt>
                <c:pt idx="30036">
                  <c:v>12.558</c:v>
                </c:pt>
                <c:pt idx="30037">
                  <c:v>12.509</c:v>
                </c:pt>
                <c:pt idx="30038">
                  <c:v>12.484999999999999</c:v>
                </c:pt>
                <c:pt idx="30039">
                  <c:v>12.461</c:v>
                </c:pt>
                <c:pt idx="30040">
                  <c:v>12.461</c:v>
                </c:pt>
                <c:pt idx="30041">
                  <c:v>12.461</c:v>
                </c:pt>
                <c:pt idx="30042">
                  <c:v>12.436999999999999</c:v>
                </c:pt>
                <c:pt idx="30043">
                  <c:v>12.436999999999999</c:v>
                </c:pt>
                <c:pt idx="30044">
                  <c:v>12.436999999999999</c:v>
                </c:pt>
                <c:pt idx="30045">
                  <c:v>12.436999999999999</c:v>
                </c:pt>
                <c:pt idx="30046">
                  <c:v>12.413</c:v>
                </c:pt>
                <c:pt idx="30047">
                  <c:v>12.413</c:v>
                </c:pt>
                <c:pt idx="30048">
                  <c:v>12.413</c:v>
                </c:pt>
                <c:pt idx="30049">
                  <c:v>12.388999999999999</c:v>
                </c:pt>
                <c:pt idx="30050">
                  <c:v>12.388999999999999</c:v>
                </c:pt>
                <c:pt idx="30051">
                  <c:v>12.364000000000001</c:v>
                </c:pt>
                <c:pt idx="30052">
                  <c:v>12.364000000000001</c:v>
                </c:pt>
                <c:pt idx="30053">
                  <c:v>12.34</c:v>
                </c:pt>
                <c:pt idx="30054">
                  <c:v>12.34</c:v>
                </c:pt>
                <c:pt idx="30055">
                  <c:v>12.34</c:v>
                </c:pt>
                <c:pt idx="30056">
                  <c:v>12.34</c:v>
                </c:pt>
                <c:pt idx="30057">
                  <c:v>12.34</c:v>
                </c:pt>
                <c:pt idx="30058">
                  <c:v>12.34</c:v>
                </c:pt>
                <c:pt idx="30059">
                  <c:v>12.34</c:v>
                </c:pt>
                <c:pt idx="30060">
                  <c:v>12.34</c:v>
                </c:pt>
                <c:pt idx="30061">
                  <c:v>12.34</c:v>
                </c:pt>
                <c:pt idx="30062">
                  <c:v>12.316000000000001</c:v>
                </c:pt>
                <c:pt idx="30063">
                  <c:v>12.316000000000001</c:v>
                </c:pt>
                <c:pt idx="30064">
                  <c:v>12.316000000000001</c:v>
                </c:pt>
                <c:pt idx="30065">
                  <c:v>12.316000000000001</c:v>
                </c:pt>
                <c:pt idx="30066">
                  <c:v>12.292</c:v>
                </c:pt>
                <c:pt idx="30067">
                  <c:v>12.292</c:v>
                </c:pt>
                <c:pt idx="30068">
                  <c:v>12.292</c:v>
                </c:pt>
                <c:pt idx="30069">
                  <c:v>12.268000000000001</c:v>
                </c:pt>
                <c:pt idx="30070">
                  <c:v>12.268000000000001</c:v>
                </c:pt>
                <c:pt idx="30071">
                  <c:v>12.268000000000001</c:v>
                </c:pt>
                <c:pt idx="30072">
                  <c:v>12.268000000000001</c:v>
                </c:pt>
                <c:pt idx="30073">
                  <c:v>12.292</c:v>
                </c:pt>
                <c:pt idx="30074">
                  <c:v>12.292</c:v>
                </c:pt>
                <c:pt idx="30075">
                  <c:v>12.292</c:v>
                </c:pt>
                <c:pt idx="30076">
                  <c:v>12.292</c:v>
                </c:pt>
                <c:pt idx="30077">
                  <c:v>12.292</c:v>
                </c:pt>
                <c:pt idx="30078">
                  <c:v>12.268000000000001</c:v>
                </c:pt>
                <c:pt idx="30079">
                  <c:v>12.268000000000001</c:v>
                </c:pt>
                <c:pt idx="30080">
                  <c:v>12.243</c:v>
                </c:pt>
                <c:pt idx="30081">
                  <c:v>12.243</c:v>
                </c:pt>
                <c:pt idx="30082">
                  <c:v>12.218999999999999</c:v>
                </c:pt>
                <c:pt idx="30083">
                  <c:v>12.218999999999999</c:v>
                </c:pt>
                <c:pt idx="30084">
                  <c:v>12.218999999999999</c:v>
                </c:pt>
                <c:pt idx="30085">
                  <c:v>12.195</c:v>
                </c:pt>
                <c:pt idx="30086">
                  <c:v>12.195</c:v>
                </c:pt>
                <c:pt idx="30087">
                  <c:v>12.195</c:v>
                </c:pt>
                <c:pt idx="30088">
                  <c:v>12.195</c:v>
                </c:pt>
                <c:pt idx="30089">
                  <c:v>12.218999999999999</c:v>
                </c:pt>
                <c:pt idx="30090">
                  <c:v>12.218999999999999</c:v>
                </c:pt>
                <c:pt idx="30091">
                  <c:v>12.243</c:v>
                </c:pt>
                <c:pt idx="30092">
                  <c:v>12.268000000000001</c:v>
                </c:pt>
                <c:pt idx="30093">
                  <c:v>12.268000000000001</c:v>
                </c:pt>
                <c:pt idx="30094">
                  <c:v>12.316000000000001</c:v>
                </c:pt>
                <c:pt idx="30095">
                  <c:v>12.364000000000001</c:v>
                </c:pt>
                <c:pt idx="30096">
                  <c:v>12.364000000000001</c:v>
                </c:pt>
                <c:pt idx="30097">
                  <c:v>12.388999999999999</c:v>
                </c:pt>
                <c:pt idx="30098">
                  <c:v>12.461</c:v>
                </c:pt>
                <c:pt idx="30099">
                  <c:v>12.534000000000001</c:v>
                </c:pt>
                <c:pt idx="30100">
                  <c:v>12.606</c:v>
                </c:pt>
                <c:pt idx="30101">
                  <c:v>12.678000000000001</c:v>
                </c:pt>
                <c:pt idx="30102">
                  <c:v>12.750999999999999</c:v>
                </c:pt>
                <c:pt idx="30103">
                  <c:v>12.847</c:v>
                </c:pt>
                <c:pt idx="30104">
                  <c:v>12.896000000000001</c:v>
                </c:pt>
                <c:pt idx="30105">
                  <c:v>12.968</c:v>
                </c:pt>
                <c:pt idx="30106">
                  <c:v>13.04</c:v>
                </c:pt>
                <c:pt idx="30107">
                  <c:v>13.087999999999999</c:v>
                </c:pt>
                <c:pt idx="30108">
                  <c:v>13.137</c:v>
                </c:pt>
                <c:pt idx="30109">
                  <c:v>13.185</c:v>
                </c:pt>
                <c:pt idx="30110">
                  <c:v>13.233000000000001</c:v>
                </c:pt>
                <c:pt idx="30111">
                  <c:v>13.257</c:v>
                </c:pt>
                <c:pt idx="30112">
                  <c:v>13.257</c:v>
                </c:pt>
                <c:pt idx="30113">
                  <c:v>13.281000000000001</c:v>
                </c:pt>
                <c:pt idx="30114">
                  <c:v>13.257</c:v>
                </c:pt>
                <c:pt idx="30115">
                  <c:v>13.257</c:v>
                </c:pt>
                <c:pt idx="30116">
                  <c:v>13.233000000000001</c:v>
                </c:pt>
                <c:pt idx="30117">
                  <c:v>13.185</c:v>
                </c:pt>
                <c:pt idx="30118">
                  <c:v>13.161</c:v>
                </c:pt>
                <c:pt idx="30119">
                  <c:v>13.112</c:v>
                </c:pt>
                <c:pt idx="30120">
                  <c:v>13.04</c:v>
                </c:pt>
                <c:pt idx="30121">
                  <c:v>12.968</c:v>
                </c:pt>
                <c:pt idx="30122">
                  <c:v>12.92</c:v>
                </c:pt>
                <c:pt idx="30123">
                  <c:v>12.847</c:v>
                </c:pt>
                <c:pt idx="30124">
                  <c:v>12.775</c:v>
                </c:pt>
                <c:pt idx="30125">
                  <c:v>12.702999999999999</c:v>
                </c:pt>
                <c:pt idx="30126">
                  <c:v>12.63</c:v>
                </c:pt>
                <c:pt idx="30127">
                  <c:v>12.558</c:v>
                </c:pt>
                <c:pt idx="30128">
                  <c:v>12.509</c:v>
                </c:pt>
                <c:pt idx="30129">
                  <c:v>12.436999999999999</c:v>
                </c:pt>
                <c:pt idx="30130">
                  <c:v>12.388999999999999</c:v>
                </c:pt>
                <c:pt idx="30131">
                  <c:v>12.34</c:v>
                </c:pt>
                <c:pt idx="30132">
                  <c:v>12.292</c:v>
                </c:pt>
                <c:pt idx="30133">
                  <c:v>12.243</c:v>
                </c:pt>
                <c:pt idx="30134">
                  <c:v>12.195</c:v>
                </c:pt>
                <c:pt idx="30135">
                  <c:v>12.170999999999999</c:v>
                </c:pt>
                <c:pt idx="30136">
                  <c:v>12.147</c:v>
                </c:pt>
                <c:pt idx="30137">
                  <c:v>12.122</c:v>
                </c:pt>
                <c:pt idx="30138">
                  <c:v>12.098000000000001</c:v>
                </c:pt>
                <c:pt idx="30139">
                  <c:v>12.074</c:v>
                </c:pt>
                <c:pt idx="30140">
                  <c:v>12.074</c:v>
                </c:pt>
                <c:pt idx="30141">
                  <c:v>12.05</c:v>
                </c:pt>
                <c:pt idx="30142">
                  <c:v>12.05</c:v>
                </c:pt>
                <c:pt idx="30143">
                  <c:v>12.05</c:v>
                </c:pt>
                <c:pt idx="30144">
                  <c:v>12.05</c:v>
                </c:pt>
                <c:pt idx="30145">
                  <c:v>12.05</c:v>
                </c:pt>
                <c:pt idx="30146">
                  <c:v>12.025</c:v>
                </c:pt>
                <c:pt idx="30147">
                  <c:v>12.025</c:v>
                </c:pt>
                <c:pt idx="30148">
                  <c:v>12.025</c:v>
                </c:pt>
                <c:pt idx="30149">
                  <c:v>12.000999999999999</c:v>
                </c:pt>
                <c:pt idx="30150">
                  <c:v>12.000999999999999</c:v>
                </c:pt>
                <c:pt idx="30151">
                  <c:v>12.000999999999999</c:v>
                </c:pt>
                <c:pt idx="30152">
                  <c:v>12.000999999999999</c:v>
                </c:pt>
                <c:pt idx="30153">
                  <c:v>12.000999999999999</c:v>
                </c:pt>
                <c:pt idx="30154">
                  <c:v>12.000999999999999</c:v>
                </c:pt>
                <c:pt idx="30155">
                  <c:v>12.000999999999999</c:v>
                </c:pt>
                <c:pt idx="30156">
                  <c:v>12.000999999999999</c:v>
                </c:pt>
                <c:pt idx="30157">
                  <c:v>12.000999999999999</c:v>
                </c:pt>
                <c:pt idx="30158">
                  <c:v>12.000999999999999</c:v>
                </c:pt>
                <c:pt idx="30159">
                  <c:v>12.000999999999999</c:v>
                </c:pt>
                <c:pt idx="30160">
                  <c:v>11.977</c:v>
                </c:pt>
                <c:pt idx="30161">
                  <c:v>11.977</c:v>
                </c:pt>
                <c:pt idx="30162">
                  <c:v>11.977</c:v>
                </c:pt>
                <c:pt idx="30163">
                  <c:v>11.977</c:v>
                </c:pt>
                <c:pt idx="30164">
                  <c:v>11.977</c:v>
                </c:pt>
                <c:pt idx="30165">
                  <c:v>11.977</c:v>
                </c:pt>
                <c:pt idx="30166">
                  <c:v>11.977</c:v>
                </c:pt>
                <c:pt idx="30167">
                  <c:v>11.977</c:v>
                </c:pt>
                <c:pt idx="30168">
                  <c:v>11.952999999999999</c:v>
                </c:pt>
                <c:pt idx="30169">
                  <c:v>11.929</c:v>
                </c:pt>
                <c:pt idx="30170">
                  <c:v>11.904</c:v>
                </c:pt>
                <c:pt idx="30171">
                  <c:v>11.904</c:v>
                </c:pt>
                <c:pt idx="30172">
                  <c:v>11.88</c:v>
                </c:pt>
                <c:pt idx="30173">
                  <c:v>11.856</c:v>
                </c:pt>
                <c:pt idx="30174">
                  <c:v>11.856</c:v>
                </c:pt>
                <c:pt idx="30175">
                  <c:v>11.832000000000001</c:v>
                </c:pt>
                <c:pt idx="30176">
                  <c:v>11.807</c:v>
                </c:pt>
                <c:pt idx="30177">
                  <c:v>11.759</c:v>
                </c:pt>
                <c:pt idx="30178">
                  <c:v>11.734</c:v>
                </c:pt>
                <c:pt idx="30179">
                  <c:v>11.71</c:v>
                </c:pt>
                <c:pt idx="30180">
                  <c:v>11.686</c:v>
                </c:pt>
                <c:pt idx="30181">
                  <c:v>11.662000000000001</c:v>
                </c:pt>
                <c:pt idx="30182">
                  <c:v>11.662000000000001</c:v>
                </c:pt>
                <c:pt idx="30183">
                  <c:v>11.686</c:v>
                </c:pt>
                <c:pt idx="30184">
                  <c:v>11.686</c:v>
                </c:pt>
                <c:pt idx="30185">
                  <c:v>11.686</c:v>
                </c:pt>
                <c:pt idx="30186">
                  <c:v>11.686</c:v>
                </c:pt>
                <c:pt idx="30187">
                  <c:v>11.686</c:v>
                </c:pt>
                <c:pt idx="30188">
                  <c:v>11.686</c:v>
                </c:pt>
                <c:pt idx="30189">
                  <c:v>11.71</c:v>
                </c:pt>
                <c:pt idx="30190">
                  <c:v>11.734</c:v>
                </c:pt>
                <c:pt idx="30191">
                  <c:v>11.782999999999999</c:v>
                </c:pt>
                <c:pt idx="30192">
                  <c:v>11.832000000000001</c:v>
                </c:pt>
                <c:pt idx="30193">
                  <c:v>11.88</c:v>
                </c:pt>
                <c:pt idx="30194">
                  <c:v>11.952999999999999</c:v>
                </c:pt>
                <c:pt idx="30195">
                  <c:v>12.025</c:v>
                </c:pt>
                <c:pt idx="30196">
                  <c:v>12.098000000000001</c:v>
                </c:pt>
                <c:pt idx="30197">
                  <c:v>12.195</c:v>
                </c:pt>
                <c:pt idx="30198">
                  <c:v>12.268000000000001</c:v>
                </c:pt>
                <c:pt idx="30199">
                  <c:v>12.364000000000001</c:v>
                </c:pt>
                <c:pt idx="30200">
                  <c:v>12.436999999999999</c:v>
                </c:pt>
                <c:pt idx="30201">
                  <c:v>12.534000000000001</c:v>
                </c:pt>
                <c:pt idx="30202">
                  <c:v>12.606</c:v>
                </c:pt>
                <c:pt idx="30203">
                  <c:v>12.678000000000001</c:v>
                </c:pt>
                <c:pt idx="30204">
                  <c:v>12.750999999999999</c:v>
                </c:pt>
                <c:pt idx="30205">
                  <c:v>12.798999999999999</c:v>
                </c:pt>
                <c:pt idx="30206">
                  <c:v>12.847</c:v>
                </c:pt>
                <c:pt idx="30207">
                  <c:v>12.871</c:v>
                </c:pt>
                <c:pt idx="30208">
                  <c:v>12.896000000000001</c:v>
                </c:pt>
                <c:pt idx="30209">
                  <c:v>12.92</c:v>
                </c:pt>
                <c:pt idx="30210">
                  <c:v>12.92</c:v>
                </c:pt>
                <c:pt idx="30211">
                  <c:v>12.896000000000001</c:v>
                </c:pt>
                <c:pt idx="30212">
                  <c:v>12.871</c:v>
                </c:pt>
                <c:pt idx="30213">
                  <c:v>12.847</c:v>
                </c:pt>
                <c:pt idx="30214">
                  <c:v>12.798999999999999</c:v>
                </c:pt>
                <c:pt idx="30215">
                  <c:v>12.750999999999999</c:v>
                </c:pt>
                <c:pt idx="30216">
                  <c:v>12.678000000000001</c:v>
                </c:pt>
                <c:pt idx="30217">
                  <c:v>12.606</c:v>
                </c:pt>
                <c:pt idx="30218">
                  <c:v>12.534000000000001</c:v>
                </c:pt>
                <c:pt idx="30219">
                  <c:v>12.461</c:v>
                </c:pt>
                <c:pt idx="30220">
                  <c:v>12.388999999999999</c:v>
                </c:pt>
                <c:pt idx="30221">
                  <c:v>12.316000000000001</c:v>
                </c:pt>
                <c:pt idx="30222">
                  <c:v>12.243</c:v>
                </c:pt>
                <c:pt idx="30223">
                  <c:v>12.170999999999999</c:v>
                </c:pt>
                <c:pt idx="30224">
                  <c:v>12.122</c:v>
                </c:pt>
                <c:pt idx="30225">
                  <c:v>12.074</c:v>
                </c:pt>
                <c:pt idx="30226">
                  <c:v>12.05</c:v>
                </c:pt>
                <c:pt idx="30227">
                  <c:v>12.000999999999999</c:v>
                </c:pt>
                <c:pt idx="30228">
                  <c:v>11.977</c:v>
                </c:pt>
                <c:pt idx="30229">
                  <c:v>11.977</c:v>
                </c:pt>
                <c:pt idx="30230">
                  <c:v>11.952999999999999</c:v>
                </c:pt>
                <c:pt idx="30231">
                  <c:v>11.929</c:v>
                </c:pt>
                <c:pt idx="30232">
                  <c:v>11.952999999999999</c:v>
                </c:pt>
                <c:pt idx="30233">
                  <c:v>11.929</c:v>
                </c:pt>
                <c:pt idx="30234">
                  <c:v>11.929</c:v>
                </c:pt>
                <c:pt idx="30235">
                  <c:v>11.929</c:v>
                </c:pt>
                <c:pt idx="30236">
                  <c:v>11.952999999999999</c:v>
                </c:pt>
                <c:pt idx="30237">
                  <c:v>11.952999999999999</c:v>
                </c:pt>
                <c:pt idx="30238">
                  <c:v>11.977</c:v>
                </c:pt>
                <c:pt idx="30239">
                  <c:v>11.977</c:v>
                </c:pt>
                <c:pt idx="30240">
                  <c:v>11.977</c:v>
                </c:pt>
                <c:pt idx="30241">
                  <c:v>11.977</c:v>
                </c:pt>
                <c:pt idx="30242">
                  <c:v>11.977</c:v>
                </c:pt>
                <c:pt idx="30243">
                  <c:v>12.000999999999999</c:v>
                </c:pt>
                <c:pt idx="30244">
                  <c:v>12.000999999999999</c:v>
                </c:pt>
                <c:pt idx="30245">
                  <c:v>12.000999999999999</c:v>
                </c:pt>
                <c:pt idx="30246">
                  <c:v>12.000999999999999</c:v>
                </c:pt>
                <c:pt idx="30247">
                  <c:v>12.025</c:v>
                </c:pt>
                <c:pt idx="30248">
                  <c:v>12.025</c:v>
                </c:pt>
                <c:pt idx="30249">
                  <c:v>12.025</c:v>
                </c:pt>
                <c:pt idx="30250">
                  <c:v>12.025</c:v>
                </c:pt>
                <c:pt idx="30251">
                  <c:v>12.05</c:v>
                </c:pt>
                <c:pt idx="30252">
                  <c:v>12.05</c:v>
                </c:pt>
                <c:pt idx="30253">
                  <c:v>12.05</c:v>
                </c:pt>
                <c:pt idx="30254">
                  <c:v>12.05</c:v>
                </c:pt>
                <c:pt idx="30255">
                  <c:v>12.025</c:v>
                </c:pt>
                <c:pt idx="30256">
                  <c:v>12.025</c:v>
                </c:pt>
                <c:pt idx="30257">
                  <c:v>12.025</c:v>
                </c:pt>
                <c:pt idx="30258">
                  <c:v>12.000999999999999</c:v>
                </c:pt>
                <c:pt idx="30259">
                  <c:v>12.000999999999999</c:v>
                </c:pt>
                <c:pt idx="30260">
                  <c:v>11.977</c:v>
                </c:pt>
                <c:pt idx="30261">
                  <c:v>11.977</c:v>
                </c:pt>
                <c:pt idx="30262">
                  <c:v>11.952999999999999</c:v>
                </c:pt>
                <c:pt idx="30263">
                  <c:v>11.952999999999999</c:v>
                </c:pt>
                <c:pt idx="30264">
                  <c:v>11.952999999999999</c:v>
                </c:pt>
                <c:pt idx="30265">
                  <c:v>11.952999999999999</c:v>
                </c:pt>
                <c:pt idx="30266">
                  <c:v>11.929</c:v>
                </c:pt>
                <c:pt idx="30267">
                  <c:v>11.929</c:v>
                </c:pt>
                <c:pt idx="30268">
                  <c:v>11.929</c:v>
                </c:pt>
                <c:pt idx="30269">
                  <c:v>11.904</c:v>
                </c:pt>
                <c:pt idx="30270">
                  <c:v>11.904</c:v>
                </c:pt>
                <c:pt idx="30271">
                  <c:v>11.88</c:v>
                </c:pt>
                <c:pt idx="30272">
                  <c:v>11.856</c:v>
                </c:pt>
                <c:pt idx="30273">
                  <c:v>11.832000000000001</c:v>
                </c:pt>
                <c:pt idx="30274">
                  <c:v>11.832000000000001</c:v>
                </c:pt>
                <c:pt idx="30275">
                  <c:v>11.807</c:v>
                </c:pt>
                <c:pt idx="30276">
                  <c:v>11.807</c:v>
                </c:pt>
                <c:pt idx="30277">
                  <c:v>11.807</c:v>
                </c:pt>
                <c:pt idx="30278">
                  <c:v>11.807</c:v>
                </c:pt>
                <c:pt idx="30279">
                  <c:v>11.832000000000001</c:v>
                </c:pt>
                <c:pt idx="30280">
                  <c:v>11.832000000000001</c:v>
                </c:pt>
                <c:pt idx="30281">
                  <c:v>11.832000000000001</c:v>
                </c:pt>
                <c:pt idx="30282">
                  <c:v>11.856</c:v>
                </c:pt>
                <c:pt idx="30283">
                  <c:v>11.88</c:v>
                </c:pt>
                <c:pt idx="30284">
                  <c:v>11.904</c:v>
                </c:pt>
                <c:pt idx="30285">
                  <c:v>11.952999999999999</c:v>
                </c:pt>
                <c:pt idx="30286">
                  <c:v>11.977</c:v>
                </c:pt>
                <c:pt idx="30287">
                  <c:v>12.000999999999999</c:v>
                </c:pt>
                <c:pt idx="30288">
                  <c:v>12.05</c:v>
                </c:pt>
                <c:pt idx="30289">
                  <c:v>12.098000000000001</c:v>
                </c:pt>
                <c:pt idx="30290">
                  <c:v>12.170999999999999</c:v>
                </c:pt>
                <c:pt idx="30291">
                  <c:v>12.218999999999999</c:v>
                </c:pt>
                <c:pt idx="30292">
                  <c:v>12.268000000000001</c:v>
                </c:pt>
                <c:pt idx="30293">
                  <c:v>12.34</c:v>
                </c:pt>
                <c:pt idx="30294">
                  <c:v>12.436999999999999</c:v>
                </c:pt>
                <c:pt idx="30295">
                  <c:v>12.509</c:v>
                </c:pt>
                <c:pt idx="30296">
                  <c:v>12.582000000000001</c:v>
                </c:pt>
                <c:pt idx="30297">
                  <c:v>12.654</c:v>
                </c:pt>
                <c:pt idx="30298">
                  <c:v>12.750999999999999</c:v>
                </c:pt>
                <c:pt idx="30299">
                  <c:v>12.798999999999999</c:v>
                </c:pt>
                <c:pt idx="30300">
                  <c:v>12.871</c:v>
                </c:pt>
                <c:pt idx="30301">
                  <c:v>12.92</c:v>
                </c:pt>
                <c:pt idx="30302">
                  <c:v>12.968</c:v>
                </c:pt>
                <c:pt idx="30303">
                  <c:v>13.016</c:v>
                </c:pt>
                <c:pt idx="30304">
                  <c:v>13.04</c:v>
                </c:pt>
                <c:pt idx="30305">
                  <c:v>13.04</c:v>
                </c:pt>
                <c:pt idx="30306">
                  <c:v>13.016</c:v>
                </c:pt>
                <c:pt idx="30307">
                  <c:v>13.016</c:v>
                </c:pt>
                <c:pt idx="30308">
                  <c:v>12.992000000000001</c:v>
                </c:pt>
                <c:pt idx="30309">
                  <c:v>12.944000000000001</c:v>
                </c:pt>
                <c:pt idx="30310">
                  <c:v>12.92</c:v>
                </c:pt>
                <c:pt idx="30311">
                  <c:v>12.847</c:v>
                </c:pt>
                <c:pt idx="30312">
                  <c:v>12.798999999999999</c:v>
                </c:pt>
                <c:pt idx="30313">
                  <c:v>12.727</c:v>
                </c:pt>
                <c:pt idx="30314">
                  <c:v>12.654</c:v>
                </c:pt>
                <c:pt idx="30315">
                  <c:v>12.606</c:v>
                </c:pt>
                <c:pt idx="30316">
                  <c:v>12.534000000000001</c:v>
                </c:pt>
                <c:pt idx="30317">
                  <c:v>12.461</c:v>
                </c:pt>
                <c:pt idx="30318">
                  <c:v>12.388999999999999</c:v>
                </c:pt>
                <c:pt idx="30319">
                  <c:v>12.34</c:v>
                </c:pt>
                <c:pt idx="30320">
                  <c:v>12.268000000000001</c:v>
                </c:pt>
                <c:pt idx="30321">
                  <c:v>12.218999999999999</c:v>
                </c:pt>
                <c:pt idx="30322">
                  <c:v>12.170999999999999</c:v>
                </c:pt>
                <c:pt idx="30323">
                  <c:v>12.122</c:v>
                </c:pt>
                <c:pt idx="30324">
                  <c:v>12.074</c:v>
                </c:pt>
                <c:pt idx="30325">
                  <c:v>12.05</c:v>
                </c:pt>
                <c:pt idx="30326">
                  <c:v>12.000999999999999</c:v>
                </c:pt>
                <c:pt idx="30327">
                  <c:v>11.977</c:v>
                </c:pt>
                <c:pt idx="30328">
                  <c:v>11.977</c:v>
                </c:pt>
                <c:pt idx="30329">
                  <c:v>11.952999999999999</c:v>
                </c:pt>
                <c:pt idx="30330">
                  <c:v>11.929</c:v>
                </c:pt>
                <c:pt idx="30331">
                  <c:v>11.929</c:v>
                </c:pt>
                <c:pt idx="30332">
                  <c:v>11.929</c:v>
                </c:pt>
                <c:pt idx="30333">
                  <c:v>11.904</c:v>
                </c:pt>
                <c:pt idx="30334">
                  <c:v>11.904</c:v>
                </c:pt>
                <c:pt idx="30335">
                  <c:v>11.904</c:v>
                </c:pt>
                <c:pt idx="30336">
                  <c:v>11.904</c:v>
                </c:pt>
                <c:pt idx="30337">
                  <c:v>11.904</c:v>
                </c:pt>
                <c:pt idx="30338">
                  <c:v>11.88</c:v>
                </c:pt>
                <c:pt idx="30339">
                  <c:v>11.88</c:v>
                </c:pt>
                <c:pt idx="30340">
                  <c:v>11.88</c:v>
                </c:pt>
                <c:pt idx="30341">
                  <c:v>11.856</c:v>
                </c:pt>
                <c:pt idx="30342">
                  <c:v>11.856</c:v>
                </c:pt>
                <c:pt idx="30343">
                  <c:v>11.832000000000001</c:v>
                </c:pt>
                <c:pt idx="30344">
                  <c:v>11.832000000000001</c:v>
                </c:pt>
                <c:pt idx="30345">
                  <c:v>11.807</c:v>
                </c:pt>
                <c:pt idx="30346">
                  <c:v>11.807</c:v>
                </c:pt>
                <c:pt idx="30347">
                  <c:v>11.782999999999999</c:v>
                </c:pt>
                <c:pt idx="30348">
                  <c:v>11.782999999999999</c:v>
                </c:pt>
                <c:pt idx="30349">
                  <c:v>11.759</c:v>
                </c:pt>
                <c:pt idx="30350">
                  <c:v>11.759</c:v>
                </c:pt>
                <c:pt idx="30351">
                  <c:v>11.759</c:v>
                </c:pt>
                <c:pt idx="30352">
                  <c:v>11.759</c:v>
                </c:pt>
                <c:pt idx="30353">
                  <c:v>11.734</c:v>
                </c:pt>
                <c:pt idx="30354">
                  <c:v>11.734</c:v>
                </c:pt>
                <c:pt idx="30355">
                  <c:v>11.734</c:v>
                </c:pt>
                <c:pt idx="30356">
                  <c:v>11.734</c:v>
                </c:pt>
                <c:pt idx="30357">
                  <c:v>11.734</c:v>
                </c:pt>
                <c:pt idx="30358">
                  <c:v>11.734</c:v>
                </c:pt>
                <c:pt idx="30359">
                  <c:v>11.734</c:v>
                </c:pt>
                <c:pt idx="30360">
                  <c:v>11.759</c:v>
                </c:pt>
                <c:pt idx="30361">
                  <c:v>11.759</c:v>
                </c:pt>
                <c:pt idx="30362">
                  <c:v>11.759</c:v>
                </c:pt>
                <c:pt idx="30363">
                  <c:v>11.734</c:v>
                </c:pt>
                <c:pt idx="30364">
                  <c:v>11.71</c:v>
                </c:pt>
                <c:pt idx="30365">
                  <c:v>11.71</c:v>
                </c:pt>
                <c:pt idx="30366">
                  <c:v>11.686</c:v>
                </c:pt>
                <c:pt idx="30367">
                  <c:v>11.662000000000001</c:v>
                </c:pt>
                <c:pt idx="30368">
                  <c:v>11.613</c:v>
                </c:pt>
                <c:pt idx="30369">
                  <c:v>11.589</c:v>
                </c:pt>
                <c:pt idx="30370">
                  <c:v>11.565</c:v>
                </c:pt>
                <c:pt idx="30371">
                  <c:v>11.516</c:v>
                </c:pt>
                <c:pt idx="30372">
                  <c:v>11.492000000000001</c:v>
                </c:pt>
                <c:pt idx="30373">
                  <c:v>11.443</c:v>
                </c:pt>
                <c:pt idx="30374">
                  <c:v>11.419</c:v>
                </c:pt>
                <c:pt idx="30375">
                  <c:v>11.394</c:v>
                </c:pt>
                <c:pt idx="30376">
                  <c:v>11.394</c:v>
                </c:pt>
                <c:pt idx="30377">
                  <c:v>11.394</c:v>
                </c:pt>
                <c:pt idx="30378">
                  <c:v>11.394</c:v>
                </c:pt>
                <c:pt idx="30379">
                  <c:v>11.419</c:v>
                </c:pt>
                <c:pt idx="30380">
                  <c:v>11.443</c:v>
                </c:pt>
                <c:pt idx="30381">
                  <c:v>11.467000000000001</c:v>
                </c:pt>
                <c:pt idx="30382">
                  <c:v>11.516</c:v>
                </c:pt>
                <c:pt idx="30383">
                  <c:v>11.565</c:v>
                </c:pt>
                <c:pt idx="30384">
                  <c:v>11.637</c:v>
                </c:pt>
                <c:pt idx="30385">
                  <c:v>11.686</c:v>
                </c:pt>
                <c:pt idx="30386">
                  <c:v>11.782999999999999</c:v>
                </c:pt>
                <c:pt idx="30387">
                  <c:v>11.856</c:v>
                </c:pt>
                <c:pt idx="30388">
                  <c:v>11.929</c:v>
                </c:pt>
                <c:pt idx="30389">
                  <c:v>12.025</c:v>
                </c:pt>
                <c:pt idx="30390">
                  <c:v>12.122</c:v>
                </c:pt>
                <c:pt idx="30391">
                  <c:v>12.218999999999999</c:v>
                </c:pt>
                <c:pt idx="30392">
                  <c:v>12.268000000000001</c:v>
                </c:pt>
                <c:pt idx="30393">
                  <c:v>12.316000000000001</c:v>
                </c:pt>
                <c:pt idx="30394">
                  <c:v>12.364000000000001</c:v>
                </c:pt>
                <c:pt idx="30395">
                  <c:v>12.413</c:v>
                </c:pt>
                <c:pt idx="30396">
                  <c:v>12.484999999999999</c:v>
                </c:pt>
                <c:pt idx="30397">
                  <c:v>12.509</c:v>
                </c:pt>
                <c:pt idx="30398">
                  <c:v>12.558</c:v>
                </c:pt>
                <c:pt idx="30399">
                  <c:v>12.582000000000001</c:v>
                </c:pt>
                <c:pt idx="30400">
                  <c:v>12.606</c:v>
                </c:pt>
                <c:pt idx="30401">
                  <c:v>12.63</c:v>
                </c:pt>
                <c:pt idx="30402">
                  <c:v>12.654</c:v>
                </c:pt>
                <c:pt idx="30403">
                  <c:v>12.654</c:v>
                </c:pt>
                <c:pt idx="30404">
                  <c:v>12.63</c:v>
                </c:pt>
                <c:pt idx="30405">
                  <c:v>12.606</c:v>
                </c:pt>
                <c:pt idx="30406">
                  <c:v>12.558</c:v>
                </c:pt>
                <c:pt idx="30407">
                  <c:v>12.534000000000001</c:v>
                </c:pt>
                <c:pt idx="30408">
                  <c:v>12.484999999999999</c:v>
                </c:pt>
                <c:pt idx="30409">
                  <c:v>12.436999999999999</c:v>
                </c:pt>
                <c:pt idx="30410">
                  <c:v>12.413</c:v>
                </c:pt>
                <c:pt idx="30411">
                  <c:v>12.364000000000001</c:v>
                </c:pt>
                <c:pt idx="30412">
                  <c:v>12.316000000000001</c:v>
                </c:pt>
                <c:pt idx="30413">
                  <c:v>12.268000000000001</c:v>
                </c:pt>
                <c:pt idx="30414">
                  <c:v>12.243</c:v>
                </c:pt>
                <c:pt idx="30415">
                  <c:v>12.218999999999999</c:v>
                </c:pt>
                <c:pt idx="30416">
                  <c:v>12.195</c:v>
                </c:pt>
                <c:pt idx="30417">
                  <c:v>12.170999999999999</c:v>
                </c:pt>
                <c:pt idx="30418">
                  <c:v>12.147</c:v>
                </c:pt>
                <c:pt idx="30419">
                  <c:v>12.122</c:v>
                </c:pt>
                <c:pt idx="30420">
                  <c:v>12.098000000000001</c:v>
                </c:pt>
                <c:pt idx="30421">
                  <c:v>12.098000000000001</c:v>
                </c:pt>
                <c:pt idx="30422">
                  <c:v>12.074</c:v>
                </c:pt>
                <c:pt idx="30423">
                  <c:v>12.05</c:v>
                </c:pt>
                <c:pt idx="30424">
                  <c:v>12.05</c:v>
                </c:pt>
                <c:pt idx="30425">
                  <c:v>12.05</c:v>
                </c:pt>
                <c:pt idx="30426">
                  <c:v>12.025</c:v>
                </c:pt>
                <c:pt idx="30427">
                  <c:v>12.025</c:v>
                </c:pt>
                <c:pt idx="30428">
                  <c:v>12.000999999999999</c:v>
                </c:pt>
                <c:pt idx="30429">
                  <c:v>12.025</c:v>
                </c:pt>
                <c:pt idx="30430">
                  <c:v>12.025</c:v>
                </c:pt>
                <c:pt idx="30431">
                  <c:v>12.000999999999999</c:v>
                </c:pt>
                <c:pt idx="30432">
                  <c:v>12.000999999999999</c:v>
                </c:pt>
                <c:pt idx="30433">
                  <c:v>12.025</c:v>
                </c:pt>
                <c:pt idx="30434">
                  <c:v>12.000999999999999</c:v>
                </c:pt>
                <c:pt idx="30435">
                  <c:v>12.000999999999999</c:v>
                </c:pt>
                <c:pt idx="30436">
                  <c:v>12.000999999999999</c:v>
                </c:pt>
                <c:pt idx="30437">
                  <c:v>12.000999999999999</c:v>
                </c:pt>
                <c:pt idx="30438">
                  <c:v>11.977</c:v>
                </c:pt>
                <c:pt idx="30439">
                  <c:v>11.977</c:v>
                </c:pt>
                <c:pt idx="30440">
                  <c:v>11.952999999999999</c:v>
                </c:pt>
                <c:pt idx="30441">
                  <c:v>11.952999999999999</c:v>
                </c:pt>
                <c:pt idx="30442">
                  <c:v>11.929</c:v>
                </c:pt>
                <c:pt idx="30443">
                  <c:v>11.929</c:v>
                </c:pt>
                <c:pt idx="30444">
                  <c:v>11.904</c:v>
                </c:pt>
                <c:pt idx="30445">
                  <c:v>11.904</c:v>
                </c:pt>
                <c:pt idx="30446">
                  <c:v>11.904</c:v>
                </c:pt>
                <c:pt idx="30447">
                  <c:v>11.904</c:v>
                </c:pt>
                <c:pt idx="30448">
                  <c:v>11.904</c:v>
                </c:pt>
                <c:pt idx="30449">
                  <c:v>11.929</c:v>
                </c:pt>
                <c:pt idx="30450">
                  <c:v>11.929</c:v>
                </c:pt>
                <c:pt idx="30451">
                  <c:v>11.952999999999999</c:v>
                </c:pt>
                <c:pt idx="30452">
                  <c:v>11.977</c:v>
                </c:pt>
                <c:pt idx="30453">
                  <c:v>11.977</c:v>
                </c:pt>
                <c:pt idx="30454">
                  <c:v>11.977</c:v>
                </c:pt>
                <c:pt idx="30455">
                  <c:v>12.000999999999999</c:v>
                </c:pt>
                <c:pt idx="30456">
                  <c:v>12.000999999999999</c:v>
                </c:pt>
                <c:pt idx="30457">
                  <c:v>12.000999999999999</c:v>
                </c:pt>
                <c:pt idx="30458">
                  <c:v>12.000999999999999</c:v>
                </c:pt>
                <c:pt idx="30459">
                  <c:v>12.025</c:v>
                </c:pt>
                <c:pt idx="30460">
                  <c:v>12.025</c:v>
                </c:pt>
                <c:pt idx="30461">
                  <c:v>12.025</c:v>
                </c:pt>
                <c:pt idx="30462">
                  <c:v>12.025</c:v>
                </c:pt>
                <c:pt idx="30463">
                  <c:v>12.025</c:v>
                </c:pt>
                <c:pt idx="30464">
                  <c:v>12.025</c:v>
                </c:pt>
                <c:pt idx="30465">
                  <c:v>12.025</c:v>
                </c:pt>
                <c:pt idx="30466">
                  <c:v>12.000999999999999</c:v>
                </c:pt>
                <c:pt idx="30467">
                  <c:v>11.977</c:v>
                </c:pt>
                <c:pt idx="30468">
                  <c:v>11.977</c:v>
                </c:pt>
                <c:pt idx="30469">
                  <c:v>11.977</c:v>
                </c:pt>
                <c:pt idx="30470">
                  <c:v>11.977</c:v>
                </c:pt>
                <c:pt idx="30471">
                  <c:v>11.977</c:v>
                </c:pt>
                <c:pt idx="30472">
                  <c:v>12.000999999999999</c:v>
                </c:pt>
                <c:pt idx="30473">
                  <c:v>12.025</c:v>
                </c:pt>
                <c:pt idx="30474">
                  <c:v>12.05</c:v>
                </c:pt>
                <c:pt idx="30475">
                  <c:v>12.074</c:v>
                </c:pt>
                <c:pt idx="30476">
                  <c:v>12.122</c:v>
                </c:pt>
                <c:pt idx="30477">
                  <c:v>12.170999999999999</c:v>
                </c:pt>
                <c:pt idx="30478">
                  <c:v>12.195</c:v>
                </c:pt>
                <c:pt idx="30479">
                  <c:v>12.243</c:v>
                </c:pt>
                <c:pt idx="30480">
                  <c:v>12.292</c:v>
                </c:pt>
                <c:pt idx="30481">
                  <c:v>12.34</c:v>
                </c:pt>
                <c:pt idx="30482">
                  <c:v>12.388999999999999</c:v>
                </c:pt>
                <c:pt idx="30483">
                  <c:v>12.436999999999999</c:v>
                </c:pt>
                <c:pt idx="30484">
                  <c:v>12.484999999999999</c:v>
                </c:pt>
                <c:pt idx="30485">
                  <c:v>12.558</c:v>
                </c:pt>
                <c:pt idx="30486">
                  <c:v>12.606</c:v>
                </c:pt>
                <c:pt idx="30487">
                  <c:v>12.654</c:v>
                </c:pt>
                <c:pt idx="30488">
                  <c:v>12.702999999999999</c:v>
                </c:pt>
                <c:pt idx="30489">
                  <c:v>12.750999999999999</c:v>
                </c:pt>
                <c:pt idx="30490">
                  <c:v>12.823</c:v>
                </c:pt>
                <c:pt idx="30491">
                  <c:v>12.871</c:v>
                </c:pt>
                <c:pt idx="30492">
                  <c:v>12.944000000000001</c:v>
                </c:pt>
                <c:pt idx="30493">
                  <c:v>12.968</c:v>
                </c:pt>
                <c:pt idx="30494">
                  <c:v>13.016</c:v>
                </c:pt>
                <c:pt idx="30495">
                  <c:v>13.016</c:v>
                </c:pt>
                <c:pt idx="30496">
                  <c:v>12.992000000000001</c:v>
                </c:pt>
                <c:pt idx="30497">
                  <c:v>12.992000000000001</c:v>
                </c:pt>
                <c:pt idx="30498">
                  <c:v>12.992000000000001</c:v>
                </c:pt>
                <c:pt idx="30499">
                  <c:v>12.992000000000001</c:v>
                </c:pt>
                <c:pt idx="30500">
                  <c:v>12.968</c:v>
                </c:pt>
                <c:pt idx="30501">
                  <c:v>12.968</c:v>
                </c:pt>
                <c:pt idx="30502">
                  <c:v>12.944000000000001</c:v>
                </c:pt>
                <c:pt idx="30503">
                  <c:v>12.92</c:v>
                </c:pt>
                <c:pt idx="30504">
                  <c:v>12.896000000000001</c:v>
                </c:pt>
                <c:pt idx="30505">
                  <c:v>12.847</c:v>
                </c:pt>
                <c:pt idx="30506">
                  <c:v>12.798999999999999</c:v>
                </c:pt>
                <c:pt idx="30507">
                  <c:v>12.750999999999999</c:v>
                </c:pt>
                <c:pt idx="30508">
                  <c:v>12.678000000000001</c:v>
                </c:pt>
                <c:pt idx="30509">
                  <c:v>12.606</c:v>
                </c:pt>
                <c:pt idx="30510">
                  <c:v>12.558</c:v>
                </c:pt>
                <c:pt idx="30511">
                  <c:v>12.509</c:v>
                </c:pt>
                <c:pt idx="30512">
                  <c:v>12.461</c:v>
                </c:pt>
                <c:pt idx="30513">
                  <c:v>12.413</c:v>
                </c:pt>
                <c:pt idx="30514">
                  <c:v>12.364000000000001</c:v>
                </c:pt>
                <c:pt idx="30515">
                  <c:v>12.316000000000001</c:v>
                </c:pt>
                <c:pt idx="30516">
                  <c:v>12.268000000000001</c:v>
                </c:pt>
                <c:pt idx="30517">
                  <c:v>12.243</c:v>
                </c:pt>
                <c:pt idx="30518">
                  <c:v>12.218999999999999</c:v>
                </c:pt>
                <c:pt idx="30519">
                  <c:v>12.170999999999999</c:v>
                </c:pt>
                <c:pt idx="30520">
                  <c:v>12.147</c:v>
                </c:pt>
                <c:pt idx="30521">
                  <c:v>12.122</c:v>
                </c:pt>
                <c:pt idx="30522">
                  <c:v>12.098000000000001</c:v>
                </c:pt>
                <c:pt idx="30523">
                  <c:v>12.074</c:v>
                </c:pt>
                <c:pt idx="30524">
                  <c:v>12.05</c:v>
                </c:pt>
                <c:pt idx="30525">
                  <c:v>12.025</c:v>
                </c:pt>
                <c:pt idx="30526">
                  <c:v>12.025</c:v>
                </c:pt>
                <c:pt idx="30527">
                  <c:v>12.000999999999999</c:v>
                </c:pt>
                <c:pt idx="30528">
                  <c:v>12.000999999999999</c:v>
                </c:pt>
                <c:pt idx="30529">
                  <c:v>11.977</c:v>
                </c:pt>
                <c:pt idx="30530">
                  <c:v>11.977</c:v>
                </c:pt>
                <c:pt idx="30531">
                  <c:v>11.977</c:v>
                </c:pt>
                <c:pt idx="30532">
                  <c:v>11.952999999999999</c:v>
                </c:pt>
                <c:pt idx="30533">
                  <c:v>11.929</c:v>
                </c:pt>
                <c:pt idx="30534">
                  <c:v>11.929</c:v>
                </c:pt>
                <c:pt idx="30535">
                  <c:v>11.904</c:v>
                </c:pt>
                <c:pt idx="30536">
                  <c:v>11.88</c:v>
                </c:pt>
                <c:pt idx="30537">
                  <c:v>11.88</c:v>
                </c:pt>
                <c:pt idx="30538">
                  <c:v>11.88</c:v>
                </c:pt>
                <c:pt idx="30539">
                  <c:v>11.856</c:v>
                </c:pt>
                <c:pt idx="30540">
                  <c:v>11.856</c:v>
                </c:pt>
                <c:pt idx="30541">
                  <c:v>11.832000000000001</c:v>
                </c:pt>
                <c:pt idx="30542">
                  <c:v>11.807</c:v>
                </c:pt>
                <c:pt idx="30543">
                  <c:v>11.807</c:v>
                </c:pt>
                <c:pt idx="30544">
                  <c:v>11.782999999999999</c:v>
                </c:pt>
                <c:pt idx="30545">
                  <c:v>11.759</c:v>
                </c:pt>
                <c:pt idx="30546">
                  <c:v>11.734</c:v>
                </c:pt>
                <c:pt idx="30547">
                  <c:v>11.734</c:v>
                </c:pt>
                <c:pt idx="30548">
                  <c:v>11.71</c:v>
                </c:pt>
                <c:pt idx="30549">
                  <c:v>11.71</c:v>
                </c:pt>
                <c:pt idx="30550">
                  <c:v>11.686</c:v>
                </c:pt>
                <c:pt idx="30551">
                  <c:v>11.686</c:v>
                </c:pt>
                <c:pt idx="30552">
                  <c:v>11.662000000000001</c:v>
                </c:pt>
                <c:pt idx="30553">
                  <c:v>11.662000000000001</c:v>
                </c:pt>
                <c:pt idx="30554">
                  <c:v>11.662000000000001</c:v>
                </c:pt>
                <c:pt idx="30555">
                  <c:v>11.662000000000001</c:v>
                </c:pt>
                <c:pt idx="30556">
                  <c:v>11.662000000000001</c:v>
                </c:pt>
                <c:pt idx="30557">
                  <c:v>11.637</c:v>
                </c:pt>
                <c:pt idx="30558">
                  <c:v>11.613</c:v>
                </c:pt>
                <c:pt idx="30559">
                  <c:v>11.589</c:v>
                </c:pt>
                <c:pt idx="30560">
                  <c:v>11.565</c:v>
                </c:pt>
                <c:pt idx="30561">
                  <c:v>11.54</c:v>
                </c:pt>
                <c:pt idx="30562">
                  <c:v>11.516</c:v>
                </c:pt>
                <c:pt idx="30563">
                  <c:v>11.492000000000001</c:v>
                </c:pt>
                <c:pt idx="30564">
                  <c:v>11.467000000000001</c:v>
                </c:pt>
                <c:pt idx="30565">
                  <c:v>11.467000000000001</c:v>
                </c:pt>
                <c:pt idx="30566">
                  <c:v>11.467000000000001</c:v>
                </c:pt>
                <c:pt idx="30567">
                  <c:v>11.467000000000001</c:v>
                </c:pt>
                <c:pt idx="30568">
                  <c:v>11.492000000000001</c:v>
                </c:pt>
                <c:pt idx="30569">
                  <c:v>11.492000000000001</c:v>
                </c:pt>
                <c:pt idx="30570">
                  <c:v>11.516</c:v>
                </c:pt>
                <c:pt idx="30571">
                  <c:v>11.54</c:v>
                </c:pt>
                <c:pt idx="30572">
                  <c:v>11.565</c:v>
                </c:pt>
                <c:pt idx="30573">
                  <c:v>11.613</c:v>
                </c:pt>
                <c:pt idx="30574">
                  <c:v>11.637</c:v>
                </c:pt>
                <c:pt idx="30575">
                  <c:v>11.662000000000001</c:v>
                </c:pt>
                <c:pt idx="30576">
                  <c:v>11.662000000000001</c:v>
                </c:pt>
                <c:pt idx="30577">
                  <c:v>11.686</c:v>
                </c:pt>
                <c:pt idx="30578">
                  <c:v>11.71</c:v>
                </c:pt>
                <c:pt idx="30579">
                  <c:v>11.734</c:v>
                </c:pt>
                <c:pt idx="30580">
                  <c:v>11.759</c:v>
                </c:pt>
                <c:pt idx="30581">
                  <c:v>11.759</c:v>
                </c:pt>
                <c:pt idx="30582">
                  <c:v>11.782999999999999</c:v>
                </c:pt>
                <c:pt idx="30583">
                  <c:v>11.782999999999999</c:v>
                </c:pt>
                <c:pt idx="30584">
                  <c:v>11.807</c:v>
                </c:pt>
                <c:pt idx="30585">
                  <c:v>11.832000000000001</c:v>
                </c:pt>
                <c:pt idx="30586">
                  <c:v>11.832000000000001</c:v>
                </c:pt>
                <c:pt idx="30587">
                  <c:v>11.856</c:v>
                </c:pt>
                <c:pt idx="30588">
                  <c:v>11.856</c:v>
                </c:pt>
                <c:pt idx="30589">
                  <c:v>11.856</c:v>
                </c:pt>
                <c:pt idx="30590">
                  <c:v>11.856</c:v>
                </c:pt>
                <c:pt idx="30591">
                  <c:v>11.856</c:v>
                </c:pt>
                <c:pt idx="30592">
                  <c:v>11.856</c:v>
                </c:pt>
                <c:pt idx="30593">
                  <c:v>11.856</c:v>
                </c:pt>
                <c:pt idx="30594">
                  <c:v>11.856</c:v>
                </c:pt>
                <c:pt idx="30595">
                  <c:v>11.856</c:v>
                </c:pt>
                <c:pt idx="30596">
                  <c:v>11.832000000000001</c:v>
                </c:pt>
                <c:pt idx="30597">
                  <c:v>11.832000000000001</c:v>
                </c:pt>
                <c:pt idx="30598">
                  <c:v>11.832000000000001</c:v>
                </c:pt>
                <c:pt idx="30599">
                  <c:v>11.807</c:v>
                </c:pt>
                <c:pt idx="30600">
                  <c:v>11.807</c:v>
                </c:pt>
                <c:pt idx="30601">
                  <c:v>11.782999999999999</c:v>
                </c:pt>
                <c:pt idx="30602">
                  <c:v>11.782999999999999</c:v>
                </c:pt>
                <c:pt idx="30603">
                  <c:v>11.782999999999999</c:v>
                </c:pt>
                <c:pt idx="30604">
                  <c:v>11.759</c:v>
                </c:pt>
                <c:pt idx="30605">
                  <c:v>11.734</c:v>
                </c:pt>
                <c:pt idx="30606">
                  <c:v>11.734</c:v>
                </c:pt>
                <c:pt idx="30607">
                  <c:v>11.734</c:v>
                </c:pt>
                <c:pt idx="30608">
                  <c:v>11.71</c:v>
                </c:pt>
                <c:pt idx="30609">
                  <c:v>11.71</c:v>
                </c:pt>
                <c:pt idx="30610">
                  <c:v>11.71</c:v>
                </c:pt>
                <c:pt idx="30611">
                  <c:v>11.71</c:v>
                </c:pt>
                <c:pt idx="30612">
                  <c:v>11.71</c:v>
                </c:pt>
                <c:pt idx="30613">
                  <c:v>11.71</c:v>
                </c:pt>
                <c:pt idx="30614">
                  <c:v>11.71</c:v>
                </c:pt>
                <c:pt idx="30615">
                  <c:v>11.71</c:v>
                </c:pt>
                <c:pt idx="30616">
                  <c:v>11.71</c:v>
                </c:pt>
                <c:pt idx="30617">
                  <c:v>11.734</c:v>
                </c:pt>
                <c:pt idx="30618">
                  <c:v>11.734</c:v>
                </c:pt>
                <c:pt idx="30619">
                  <c:v>11.734</c:v>
                </c:pt>
                <c:pt idx="30620">
                  <c:v>11.759</c:v>
                </c:pt>
                <c:pt idx="30621">
                  <c:v>11.782999999999999</c:v>
                </c:pt>
                <c:pt idx="30622">
                  <c:v>11.782999999999999</c:v>
                </c:pt>
                <c:pt idx="30623">
                  <c:v>11.807</c:v>
                </c:pt>
                <c:pt idx="30624">
                  <c:v>11.807</c:v>
                </c:pt>
                <c:pt idx="30625">
                  <c:v>11.832000000000001</c:v>
                </c:pt>
                <c:pt idx="30626">
                  <c:v>11.832000000000001</c:v>
                </c:pt>
                <c:pt idx="30627">
                  <c:v>11.856</c:v>
                </c:pt>
                <c:pt idx="30628">
                  <c:v>11.856</c:v>
                </c:pt>
                <c:pt idx="30629">
                  <c:v>11.88</c:v>
                </c:pt>
                <c:pt idx="30630">
                  <c:v>11.88</c:v>
                </c:pt>
                <c:pt idx="30631">
                  <c:v>11.88</c:v>
                </c:pt>
                <c:pt idx="30632">
                  <c:v>11.904</c:v>
                </c:pt>
                <c:pt idx="30633">
                  <c:v>11.904</c:v>
                </c:pt>
                <c:pt idx="30634">
                  <c:v>11.929</c:v>
                </c:pt>
                <c:pt idx="30635">
                  <c:v>11.929</c:v>
                </c:pt>
                <c:pt idx="30636">
                  <c:v>11.929</c:v>
                </c:pt>
                <c:pt idx="30637">
                  <c:v>11.952999999999999</c:v>
                </c:pt>
                <c:pt idx="30638">
                  <c:v>11.952999999999999</c:v>
                </c:pt>
                <c:pt idx="30639">
                  <c:v>11.977</c:v>
                </c:pt>
                <c:pt idx="30640">
                  <c:v>11.977</c:v>
                </c:pt>
                <c:pt idx="30641">
                  <c:v>11.977</c:v>
                </c:pt>
                <c:pt idx="30642">
                  <c:v>12.000999999999999</c:v>
                </c:pt>
                <c:pt idx="30643">
                  <c:v>12.000999999999999</c:v>
                </c:pt>
                <c:pt idx="30644">
                  <c:v>12.000999999999999</c:v>
                </c:pt>
                <c:pt idx="30645">
                  <c:v>12.025</c:v>
                </c:pt>
                <c:pt idx="30646">
                  <c:v>12.025</c:v>
                </c:pt>
                <c:pt idx="30647">
                  <c:v>12.025</c:v>
                </c:pt>
                <c:pt idx="30648">
                  <c:v>12.025</c:v>
                </c:pt>
                <c:pt idx="30649">
                  <c:v>12.025</c:v>
                </c:pt>
                <c:pt idx="30650">
                  <c:v>12.025</c:v>
                </c:pt>
                <c:pt idx="30651">
                  <c:v>12.025</c:v>
                </c:pt>
                <c:pt idx="30652">
                  <c:v>12.025</c:v>
                </c:pt>
                <c:pt idx="30653">
                  <c:v>12.025</c:v>
                </c:pt>
                <c:pt idx="30654">
                  <c:v>12.000999999999999</c:v>
                </c:pt>
                <c:pt idx="30655">
                  <c:v>12.000999999999999</c:v>
                </c:pt>
                <c:pt idx="30656">
                  <c:v>12.000999999999999</c:v>
                </c:pt>
                <c:pt idx="30657">
                  <c:v>11.977</c:v>
                </c:pt>
                <c:pt idx="30658">
                  <c:v>11.977</c:v>
                </c:pt>
                <c:pt idx="30659">
                  <c:v>11.977</c:v>
                </c:pt>
                <c:pt idx="30660">
                  <c:v>11.977</c:v>
                </c:pt>
                <c:pt idx="30661">
                  <c:v>11.977</c:v>
                </c:pt>
                <c:pt idx="30662">
                  <c:v>11.952999999999999</c:v>
                </c:pt>
                <c:pt idx="30663">
                  <c:v>11.952999999999999</c:v>
                </c:pt>
                <c:pt idx="30664">
                  <c:v>11.929</c:v>
                </c:pt>
                <c:pt idx="30665">
                  <c:v>11.929</c:v>
                </c:pt>
                <c:pt idx="30666">
                  <c:v>11.929</c:v>
                </c:pt>
                <c:pt idx="30667">
                  <c:v>11.952999999999999</c:v>
                </c:pt>
                <c:pt idx="30668">
                  <c:v>11.977</c:v>
                </c:pt>
                <c:pt idx="30669">
                  <c:v>12.000999999999999</c:v>
                </c:pt>
                <c:pt idx="30670">
                  <c:v>12.05</c:v>
                </c:pt>
                <c:pt idx="30671">
                  <c:v>12.098000000000001</c:v>
                </c:pt>
                <c:pt idx="30672">
                  <c:v>12.147</c:v>
                </c:pt>
                <c:pt idx="30673">
                  <c:v>12.195</c:v>
                </c:pt>
                <c:pt idx="30674">
                  <c:v>12.268000000000001</c:v>
                </c:pt>
                <c:pt idx="30675">
                  <c:v>12.316000000000001</c:v>
                </c:pt>
                <c:pt idx="30676">
                  <c:v>12.388999999999999</c:v>
                </c:pt>
                <c:pt idx="30677">
                  <c:v>12.461</c:v>
                </c:pt>
                <c:pt idx="30678">
                  <c:v>12.534000000000001</c:v>
                </c:pt>
                <c:pt idx="30679">
                  <c:v>12.606</c:v>
                </c:pt>
                <c:pt idx="30680">
                  <c:v>12.678000000000001</c:v>
                </c:pt>
                <c:pt idx="30681">
                  <c:v>12.727</c:v>
                </c:pt>
                <c:pt idx="30682">
                  <c:v>12.775</c:v>
                </c:pt>
                <c:pt idx="30683">
                  <c:v>12.823</c:v>
                </c:pt>
                <c:pt idx="30684">
                  <c:v>12.871</c:v>
                </c:pt>
                <c:pt idx="30685">
                  <c:v>12.896000000000001</c:v>
                </c:pt>
                <c:pt idx="30686">
                  <c:v>12.92</c:v>
                </c:pt>
                <c:pt idx="30687">
                  <c:v>12.944000000000001</c:v>
                </c:pt>
                <c:pt idx="30688">
                  <c:v>12.92</c:v>
                </c:pt>
                <c:pt idx="30689">
                  <c:v>12.92</c:v>
                </c:pt>
                <c:pt idx="30690">
                  <c:v>12.896000000000001</c:v>
                </c:pt>
                <c:pt idx="30691">
                  <c:v>12.847</c:v>
                </c:pt>
                <c:pt idx="30692">
                  <c:v>12.798999999999999</c:v>
                </c:pt>
                <c:pt idx="30693">
                  <c:v>12.750999999999999</c:v>
                </c:pt>
                <c:pt idx="30694">
                  <c:v>12.702999999999999</c:v>
                </c:pt>
                <c:pt idx="30695">
                  <c:v>12.63</c:v>
                </c:pt>
                <c:pt idx="30696">
                  <c:v>12.558</c:v>
                </c:pt>
                <c:pt idx="30697">
                  <c:v>12.509</c:v>
                </c:pt>
                <c:pt idx="30698">
                  <c:v>12.436999999999999</c:v>
                </c:pt>
                <c:pt idx="30699">
                  <c:v>12.364000000000001</c:v>
                </c:pt>
                <c:pt idx="30700">
                  <c:v>12.316000000000001</c:v>
                </c:pt>
                <c:pt idx="30701">
                  <c:v>12.243</c:v>
                </c:pt>
                <c:pt idx="30702">
                  <c:v>12.195</c:v>
                </c:pt>
                <c:pt idx="30703">
                  <c:v>12.147</c:v>
                </c:pt>
                <c:pt idx="30704">
                  <c:v>12.098000000000001</c:v>
                </c:pt>
                <c:pt idx="30705">
                  <c:v>12.05</c:v>
                </c:pt>
                <c:pt idx="30706">
                  <c:v>12.000999999999999</c:v>
                </c:pt>
                <c:pt idx="30707">
                  <c:v>11.977</c:v>
                </c:pt>
                <c:pt idx="30708">
                  <c:v>11.929</c:v>
                </c:pt>
                <c:pt idx="30709">
                  <c:v>11.904</c:v>
                </c:pt>
                <c:pt idx="30710">
                  <c:v>11.88</c:v>
                </c:pt>
                <c:pt idx="30711">
                  <c:v>11.856</c:v>
                </c:pt>
                <c:pt idx="30712">
                  <c:v>11.832000000000001</c:v>
                </c:pt>
                <c:pt idx="30713">
                  <c:v>11.807</c:v>
                </c:pt>
                <c:pt idx="30714">
                  <c:v>11.807</c:v>
                </c:pt>
                <c:pt idx="30715">
                  <c:v>11.782999999999999</c:v>
                </c:pt>
                <c:pt idx="30716">
                  <c:v>11.759</c:v>
                </c:pt>
                <c:pt idx="30717">
                  <c:v>11.734</c:v>
                </c:pt>
                <c:pt idx="30718">
                  <c:v>11.71</c:v>
                </c:pt>
                <c:pt idx="30719">
                  <c:v>11.686</c:v>
                </c:pt>
                <c:pt idx="30720">
                  <c:v>11.662000000000001</c:v>
                </c:pt>
                <c:pt idx="30721">
                  <c:v>11.637</c:v>
                </c:pt>
                <c:pt idx="30722">
                  <c:v>11.637</c:v>
                </c:pt>
                <c:pt idx="30723">
                  <c:v>11.613</c:v>
                </c:pt>
                <c:pt idx="30724">
                  <c:v>11.589</c:v>
                </c:pt>
                <c:pt idx="30725">
                  <c:v>11.589</c:v>
                </c:pt>
                <c:pt idx="30726">
                  <c:v>11.565</c:v>
                </c:pt>
                <c:pt idx="30727">
                  <c:v>11.54</c:v>
                </c:pt>
                <c:pt idx="30728">
                  <c:v>11.516</c:v>
                </c:pt>
                <c:pt idx="30729">
                  <c:v>11.492000000000001</c:v>
                </c:pt>
                <c:pt idx="30730">
                  <c:v>11.492000000000001</c:v>
                </c:pt>
                <c:pt idx="30731">
                  <c:v>11.467000000000001</c:v>
                </c:pt>
                <c:pt idx="30732">
                  <c:v>11.443</c:v>
                </c:pt>
                <c:pt idx="30733">
                  <c:v>11.419</c:v>
                </c:pt>
                <c:pt idx="30734">
                  <c:v>11.394</c:v>
                </c:pt>
                <c:pt idx="30735">
                  <c:v>11.394</c:v>
                </c:pt>
                <c:pt idx="30736">
                  <c:v>11.37</c:v>
                </c:pt>
                <c:pt idx="30737">
                  <c:v>11.346</c:v>
                </c:pt>
                <c:pt idx="30738">
                  <c:v>11.346</c:v>
                </c:pt>
                <c:pt idx="30739">
                  <c:v>11.321</c:v>
                </c:pt>
                <c:pt idx="30740">
                  <c:v>11.297000000000001</c:v>
                </c:pt>
                <c:pt idx="30741">
                  <c:v>11.273</c:v>
                </c:pt>
                <c:pt idx="30742">
                  <c:v>11.247999999999999</c:v>
                </c:pt>
                <c:pt idx="30743">
                  <c:v>11.224</c:v>
                </c:pt>
                <c:pt idx="30744">
                  <c:v>11.2</c:v>
                </c:pt>
                <c:pt idx="30745">
                  <c:v>11.175000000000001</c:v>
                </c:pt>
                <c:pt idx="30746">
                  <c:v>11.151</c:v>
                </c:pt>
                <c:pt idx="30747">
                  <c:v>11.127000000000001</c:v>
                </c:pt>
                <c:pt idx="30748">
                  <c:v>11.102</c:v>
                </c:pt>
                <c:pt idx="30749">
                  <c:v>11.077999999999999</c:v>
                </c:pt>
                <c:pt idx="30750">
                  <c:v>11.053000000000001</c:v>
                </c:pt>
                <c:pt idx="30751">
                  <c:v>11.029</c:v>
                </c:pt>
                <c:pt idx="30752">
                  <c:v>11.005000000000001</c:v>
                </c:pt>
                <c:pt idx="30753">
                  <c:v>10.956</c:v>
                </c:pt>
                <c:pt idx="30754">
                  <c:v>10.932</c:v>
                </c:pt>
                <c:pt idx="30755">
                  <c:v>10.907</c:v>
                </c:pt>
                <c:pt idx="30756">
                  <c:v>10.882999999999999</c:v>
                </c:pt>
                <c:pt idx="30757">
                  <c:v>10.858000000000001</c:v>
                </c:pt>
                <c:pt idx="30758">
                  <c:v>10.834</c:v>
                </c:pt>
                <c:pt idx="30759">
                  <c:v>10.834</c:v>
                </c:pt>
                <c:pt idx="30760">
                  <c:v>10.834</c:v>
                </c:pt>
                <c:pt idx="30761">
                  <c:v>10.834</c:v>
                </c:pt>
                <c:pt idx="30762">
                  <c:v>10.858000000000001</c:v>
                </c:pt>
                <c:pt idx="30763">
                  <c:v>10.882999999999999</c:v>
                </c:pt>
                <c:pt idx="30764">
                  <c:v>10.932</c:v>
                </c:pt>
                <c:pt idx="30765">
                  <c:v>10.956</c:v>
                </c:pt>
                <c:pt idx="30766">
                  <c:v>11.005000000000001</c:v>
                </c:pt>
                <c:pt idx="30767">
                  <c:v>11.053000000000001</c:v>
                </c:pt>
                <c:pt idx="30768">
                  <c:v>11.127000000000001</c:v>
                </c:pt>
                <c:pt idx="30769">
                  <c:v>11.2</c:v>
                </c:pt>
                <c:pt idx="30770">
                  <c:v>11.247999999999999</c:v>
                </c:pt>
                <c:pt idx="30771">
                  <c:v>11.346</c:v>
                </c:pt>
                <c:pt idx="30772">
                  <c:v>11.419</c:v>
                </c:pt>
                <c:pt idx="30773">
                  <c:v>11.516</c:v>
                </c:pt>
                <c:pt idx="30774">
                  <c:v>11.589</c:v>
                </c:pt>
                <c:pt idx="30775">
                  <c:v>11.662000000000001</c:v>
                </c:pt>
                <c:pt idx="30776">
                  <c:v>11.734</c:v>
                </c:pt>
                <c:pt idx="30777">
                  <c:v>11.832000000000001</c:v>
                </c:pt>
                <c:pt idx="30778">
                  <c:v>11.88</c:v>
                </c:pt>
                <c:pt idx="30779">
                  <c:v>11.952999999999999</c:v>
                </c:pt>
                <c:pt idx="30780">
                  <c:v>12.000999999999999</c:v>
                </c:pt>
                <c:pt idx="30781">
                  <c:v>12.025</c:v>
                </c:pt>
                <c:pt idx="30782">
                  <c:v>12.05</c:v>
                </c:pt>
                <c:pt idx="30783">
                  <c:v>12.074</c:v>
                </c:pt>
                <c:pt idx="30784">
                  <c:v>12.098000000000001</c:v>
                </c:pt>
                <c:pt idx="30785">
                  <c:v>12.098000000000001</c:v>
                </c:pt>
                <c:pt idx="30786">
                  <c:v>12.074</c:v>
                </c:pt>
                <c:pt idx="30787">
                  <c:v>12.074</c:v>
                </c:pt>
                <c:pt idx="30788">
                  <c:v>12.025</c:v>
                </c:pt>
                <c:pt idx="30789">
                  <c:v>11.977</c:v>
                </c:pt>
                <c:pt idx="30790">
                  <c:v>11.929</c:v>
                </c:pt>
                <c:pt idx="30791">
                  <c:v>11.88</c:v>
                </c:pt>
                <c:pt idx="30792">
                  <c:v>11.807</c:v>
                </c:pt>
                <c:pt idx="30793">
                  <c:v>11.734</c:v>
                </c:pt>
                <c:pt idx="30794">
                  <c:v>11.686</c:v>
                </c:pt>
                <c:pt idx="30795">
                  <c:v>11.589</c:v>
                </c:pt>
                <c:pt idx="30796">
                  <c:v>11.54</c:v>
                </c:pt>
                <c:pt idx="30797">
                  <c:v>11.467000000000001</c:v>
                </c:pt>
                <c:pt idx="30798">
                  <c:v>11.394</c:v>
                </c:pt>
                <c:pt idx="30799">
                  <c:v>11.321</c:v>
                </c:pt>
                <c:pt idx="30800">
                  <c:v>11.247999999999999</c:v>
                </c:pt>
                <c:pt idx="30801">
                  <c:v>11.2</c:v>
                </c:pt>
                <c:pt idx="30802">
                  <c:v>11.151</c:v>
                </c:pt>
                <c:pt idx="30803">
                  <c:v>11.102</c:v>
                </c:pt>
                <c:pt idx="30804">
                  <c:v>11.053000000000001</c:v>
                </c:pt>
                <c:pt idx="30805">
                  <c:v>11.029</c:v>
                </c:pt>
                <c:pt idx="30806">
                  <c:v>11.005000000000001</c:v>
                </c:pt>
                <c:pt idx="30807">
                  <c:v>10.98</c:v>
                </c:pt>
                <c:pt idx="30808">
                  <c:v>10.956</c:v>
                </c:pt>
                <c:pt idx="30809">
                  <c:v>10.932</c:v>
                </c:pt>
                <c:pt idx="30810">
                  <c:v>10.932</c:v>
                </c:pt>
                <c:pt idx="30811">
                  <c:v>10.907</c:v>
                </c:pt>
                <c:pt idx="30812">
                  <c:v>10.907</c:v>
                </c:pt>
                <c:pt idx="30813">
                  <c:v>10.907</c:v>
                </c:pt>
                <c:pt idx="30814">
                  <c:v>10.907</c:v>
                </c:pt>
                <c:pt idx="30815">
                  <c:v>10.907</c:v>
                </c:pt>
                <c:pt idx="30816">
                  <c:v>10.907</c:v>
                </c:pt>
                <c:pt idx="30817">
                  <c:v>10.907</c:v>
                </c:pt>
                <c:pt idx="30818">
                  <c:v>10.907</c:v>
                </c:pt>
                <c:pt idx="30819">
                  <c:v>10.907</c:v>
                </c:pt>
                <c:pt idx="30820">
                  <c:v>10.882999999999999</c:v>
                </c:pt>
                <c:pt idx="30821">
                  <c:v>10.882999999999999</c:v>
                </c:pt>
                <c:pt idx="30822">
                  <c:v>10.882999999999999</c:v>
                </c:pt>
                <c:pt idx="30823">
                  <c:v>10.858000000000001</c:v>
                </c:pt>
                <c:pt idx="30824">
                  <c:v>10.858000000000001</c:v>
                </c:pt>
                <c:pt idx="30825">
                  <c:v>10.834</c:v>
                </c:pt>
                <c:pt idx="30826">
                  <c:v>10.834</c:v>
                </c:pt>
                <c:pt idx="30827">
                  <c:v>10.81</c:v>
                </c:pt>
                <c:pt idx="30828">
                  <c:v>10.81</c:v>
                </c:pt>
                <c:pt idx="30829">
                  <c:v>10.785</c:v>
                </c:pt>
                <c:pt idx="30830">
                  <c:v>10.760999999999999</c:v>
                </c:pt>
                <c:pt idx="30831">
                  <c:v>10.760999999999999</c:v>
                </c:pt>
                <c:pt idx="30832">
                  <c:v>10.736000000000001</c:v>
                </c:pt>
                <c:pt idx="30833">
                  <c:v>10.712</c:v>
                </c:pt>
                <c:pt idx="30834">
                  <c:v>10.712</c:v>
                </c:pt>
                <c:pt idx="30835">
                  <c:v>10.686999999999999</c:v>
                </c:pt>
                <c:pt idx="30836">
                  <c:v>10.663</c:v>
                </c:pt>
                <c:pt idx="30837">
                  <c:v>10.638</c:v>
                </c:pt>
                <c:pt idx="30838">
                  <c:v>10.614000000000001</c:v>
                </c:pt>
                <c:pt idx="30839">
                  <c:v>10.59</c:v>
                </c:pt>
                <c:pt idx="30840">
                  <c:v>10.565</c:v>
                </c:pt>
                <c:pt idx="30841">
                  <c:v>10.541</c:v>
                </c:pt>
                <c:pt idx="30842">
                  <c:v>10.516</c:v>
                </c:pt>
                <c:pt idx="30843">
                  <c:v>10.516</c:v>
                </c:pt>
                <c:pt idx="30844">
                  <c:v>10.467000000000001</c:v>
                </c:pt>
                <c:pt idx="30845">
                  <c:v>10.467000000000001</c:v>
                </c:pt>
                <c:pt idx="30846">
                  <c:v>10.443</c:v>
                </c:pt>
                <c:pt idx="30847">
                  <c:v>10.417999999999999</c:v>
                </c:pt>
                <c:pt idx="30848">
                  <c:v>10.394</c:v>
                </c:pt>
                <c:pt idx="30849">
                  <c:v>10.369</c:v>
                </c:pt>
                <c:pt idx="30850">
                  <c:v>10.345000000000001</c:v>
                </c:pt>
                <c:pt idx="30851">
                  <c:v>10.32</c:v>
                </c:pt>
                <c:pt idx="30852">
                  <c:v>10.295999999999999</c:v>
                </c:pt>
                <c:pt idx="30853">
                  <c:v>10.271000000000001</c:v>
                </c:pt>
                <c:pt idx="30854">
                  <c:v>10.271000000000001</c:v>
                </c:pt>
                <c:pt idx="30855">
                  <c:v>10.271000000000001</c:v>
                </c:pt>
                <c:pt idx="30856">
                  <c:v>10.271000000000001</c:v>
                </c:pt>
                <c:pt idx="30857">
                  <c:v>10.271000000000001</c:v>
                </c:pt>
                <c:pt idx="30858">
                  <c:v>10.271000000000001</c:v>
                </c:pt>
                <c:pt idx="30859">
                  <c:v>10.295999999999999</c:v>
                </c:pt>
                <c:pt idx="30860">
                  <c:v>10.32</c:v>
                </c:pt>
                <c:pt idx="30861">
                  <c:v>10.369</c:v>
                </c:pt>
                <c:pt idx="30862">
                  <c:v>10.417999999999999</c:v>
                </c:pt>
                <c:pt idx="30863">
                  <c:v>10.467000000000001</c:v>
                </c:pt>
                <c:pt idx="30864">
                  <c:v>10.541</c:v>
                </c:pt>
                <c:pt idx="30865">
                  <c:v>10.614000000000001</c:v>
                </c:pt>
                <c:pt idx="30866">
                  <c:v>10.712</c:v>
                </c:pt>
                <c:pt idx="30867">
                  <c:v>10.81</c:v>
                </c:pt>
                <c:pt idx="30868">
                  <c:v>10.882999999999999</c:v>
                </c:pt>
                <c:pt idx="30869">
                  <c:v>10.98</c:v>
                </c:pt>
                <c:pt idx="30870">
                  <c:v>11.077999999999999</c:v>
                </c:pt>
                <c:pt idx="30871">
                  <c:v>11.175000000000001</c:v>
                </c:pt>
                <c:pt idx="30872">
                  <c:v>11.273</c:v>
                </c:pt>
                <c:pt idx="30873">
                  <c:v>11.346</c:v>
                </c:pt>
                <c:pt idx="30874">
                  <c:v>11.443</c:v>
                </c:pt>
                <c:pt idx="30875">
                  <c:v>11.516</c:v>
                </c:pt>
                <c:pt idx="30876">
                  <c:v>11.589</c:v>
                </c:pt>
                <c:pt idx="30877">
                  <c:v>11.662000000000001</c:v>
                </c:pt>
                <c:pt idx="30878">
                  <c:v>11.71</c:v>
                </c:pt>
                <c:pt idx="30879">
                  <c:v>11.734</c:v>
                </c:pt>
                <c:pt idx="30880">
                  <c:v>11.782999999999999</c:v>
                </c:pt>
                <c:pt idx="30881">
                  <c:v>11.782999999999999</c:v>
                </c:pt>
                <c:pt idx="30882">
                  <c:v>11.782999999999999</c:v>
                </c:pt>
                <c:pt idx="30883">
                  <c:v>11.782999999999999</c:v>
                </c:pt>
                <c:pt idx="30884">
                  <c:v>11.759</c:v>
                </c:pt>
                <c:pt idx="30885">
                  <c:v>11.734</c:v>
                </c:pt>
                <c:pt idx="30886">
                  <c:v>11.686</c:v>
                </c:pt>
                <c:pt idx="30887">
                  <c:v>11.637</c:v>
                </c:pt>
                <c:pt idx="30888">
                  <c:v>11.589</c:v>
                </c:pt>
                <c:pt idx="30889">
                  <c:v>11.516</c:v>
                </c:pt>
                <c:pt idx="30890">
                  <c:v>11.443</c:v>
                </c:pt>
                <c:pt idx="30891">
                  <c:v>11.37</c:v>
                </c:pt>
                <c:pt idx="30892">
                  <c:v>11.297000000000001</c:v>
                </c:pt>
                <c:pt idx="30893">
                  <c:v>11.224</c:v>
                </c:pt>
                <c:pt idx="30894">
                  <c:v>11.151</c:v>
                </c:pt>
                <c:pt idx="30895">
                  <c:v>11.077999999999999</c:v>
                </c:pt>
                <c:pt idx="30896">
                  <c:v>11.005000000000001</c:v>
                </c:pt>
                <c:pt idx="30897">
                  <c:v>10.956</c:v>
                </c:pt>
                <c:pt idx="30898">
                  <c:v>10.907</c:v>
                </c:pt>
                <c:pt idx="30899">
                  <c:v>10.858000000000001</c:v>
                </c:pt>
                <c:pt idx="30900">
                  <c:v>10.81</c:v>
                </c:pt>
                <c:pt idx="30901">
                  <c:v>10.760999999999999</c:v>
                </c:pt>
                <c:pt idx="30902">
                  <c:v>10.712</c:v>
                </c:pt>
                <c:pt idx="30903">
                  <c:v>10.686999999999999</c:v>
                </c:pt>
                <c:pt idx="30904">
                  <c:v>10.663</c:v>
                </c:pt>
                <c:pt idx="30905">
                  <c:v>10.638</c:v>
                </c:pt>
                <c:pt idx="30906">
                  <c:v>10.638</c:v>
                </c:pt>
                <c:pt idx="30907">
                  <c:v>10.614000000000001</c:v>
                </c:pt>
                <c:pt idx="30908">
                  <c:v>10.59</c:v>
                </c:pt>
                <c:pt idx="30909">
                  <c:v>10.59</c:v>
                </c:pt>
                <c:pt idx="30910">
                  <c:v>10.565</c:v>
                </c:pt>
                <c:pt idx="30911">
                  <c:v>10.565</c:v>
                </c:pt>
                <c:pt idx="30912">
                  <c:v>10.565</c:v>
                </c:pt>
                <c:pt idx="30913">
                  <c:v>10.541</c:v>
                </c:pt>
                <c:pt idx="30914">
                  <c:v>10.541</c:v>
                </c:pt>
                <c:pt idx="30915">
                  <c:v>10.516</c:v>
                </c:pt>
                <c:pt idx="30916">
                  <c:v>10.516</c:v>
                </c:pt>
                <c:pt idx="30917">
                  <c:v>10.516</c:v>
                </c:pt>
                <c:pt idx="30918">
                  <c:v>10.492000000000001</c:v>
                </c:pt>
                <c:pt idx="30919">
                  <c:v>10.492000000000001</c:v>
                </c:pt>
                <c:pt idx="30920">
                  <c:v>10.467000000000001</c:v>
                </c:pt>
                <c:pt idx="30921">
                  <c:v>10.467000000000001</c:v>
                </c:pt>
                <c:pt idx="30922">
                  <c:v>10.443</c:v>
                </c:pt>
                <c:pt idx="30923">
                  <c:v>10.443</c:v>
                </c:pt>
                <c:pt idx="30924">
                  <c:v>10.417999999999999</c:v>
                </c:pt>
                <c:pt idx="30925">
                  <c:v>10.417999999999999</c:v>
                </c:pt>
                <c:pt idx="30926">
                  <c:v>10.394</c:v>
                </c:pt>
                <c:pt idx="30927">
                  <c:v>10.394</c:v>
                </c:pt>
                <c:pt idx="30928">
                  <c:v>10.369</c:v>
                </c:pt>
                <c:pt idx="30929">
                  <c:v>10.369</c:v>
                </c:pt>
                <c:pt idx="30930">
                  <c:v>10.345000000000001</c:v>
                </c:pt>
                <c:pt idx="30931">
                  <c:v>10.32</c:v>
                </c:pt>
                <c:pt idx="30932">
                  <c:v>10.32</c:v>
                </c:pt>
                <c:pt idx="30933">
                  <c:v>10.295999999999999</c:v>
                </c:pt>
                <c:pt idx="30934">
                  <c:v>10.271000000000001</c:v>
                </c:pt>
                <c:pt idx="30935">
                  <c:v>10.247</c:v>
                </c:pt>
                <c:pt idx="30936">
                  <c:v>10.222</c:v>
                </c:pt>
                <c:pt idx="30937">
                  <c:v>10.222</c:v>
                </c:pt>
                <c:pt idx="30938">
                  <c:v>10.198</c:v>
                </c:pt>
                <c:pt idx="30939">
                  <c:v>10.173</c:v>
                </c:pt>
                <c:pt idx="30940">
                  <c:v>10.148999999999999</c:v>
                </c:pt>
                <c:pt idx="30941">
                  <c:v>10.124000000000001</c:v>
                </c:pt>
                <c:pt idx="30942">
                  <c:v>10.124000000000001</c:v>
                </c:pt>
                <c:pt idx="30943">
                  <c:v>10.1</c:v>
                </c:pt>
                <c:pt idx="30944">
                  <c:v>10.074999999999999</c:v>
                </c:pt>
                <c:pt idx="30945">
                  <c:v>10.051</c:v>
                </c:pt>
                <c:pt idx="30946">
                  <c:v>10.051</c:v>
                </c:pt>
                <c:pt idx="30947">
                  <c:v>10.026</c:v>
                </c:pt>
                <c:pt idx="30948">
                  <c:v>10.026</c:v>
                </c:pt>
                <c:pt idx="30949">
                  <c:v>10.000999999999999</c:v>
                </c:pt>
                <c:pt idx="30950">
                  <c:v>10.000999999999999</c:v>
                </c:pt>
                <c:pt idx="30951">
                  <c:v>10.000999999999999</c:v>
                </c:pt>
                <c:pt idx="30952">
                  <c:v>10.000999999999999</c:v>
                </c:pt>
                <c:pt idx="30953">
                  <c:v>10.000999999999999</c:v>
                </c:pt>
                <c:pt idx="30954">
                  <c:v>10.026</c:v>
                </c:pt>
                <c:pt idx="30955">
                  <c:v>10.051</c:v>
                </c:pt>
                <c:pt idx="30956">
                  <c:v>10.074999999999999</c:v>
                </c:pt>
                <c:pt idx="30957">
                  <c:v>10.1</c:v>
                </c:pt>
                <c:pt idx="30958">
                  <c:v>10.148999999999999</c:v>
                </c:pt>
                <c:pt idx="30959">
                  <c:v>10.198</c:v>
                </c:pt>
                <c:pt idx="30960">
                  <c:v>10.247</c:v>
                </c:pt>
                <c:pt idx="30961">
                  <c:v>10.345000000000001</c:v>
                </c:pt>
                <c:pt idx="30962">
                  <c:v>10.417999999999999</c:v>
                </c:pt>
                <c:pt idx="30963">
                  <c:v>10.516</c:v>
                </c:pt>
                <c:pt idx="30964">
                  <c:v>10.614000000000001</c:v>
                </c:pt>
                <c:pt idx="30965">
                  <c:v>10.686999999999999</c:v>
                </c:pt>
                <c:pt idx="30966">
                  <c:v>10.785</c:v>
                </c:pt>
                <c:pt idx="30967">
                  <c:v>10.882999999999999</c:v>
                </c:pt>
                <c:pt idx="30968">
                  <c:v>10.98</c:v>
                </c:pt>
                <c:pt idx="30969">
                  <c:v>11.102</c:v>
                </c:pt>
                <c:pt idx="30970">
                  <c:v>11.2</c:v>
                </c:pt>
                <c:pt idx="30971">
                  <c:v>11.297000000000001</c:v>
                </c:pt>
                <c:pt idx="30972">
                  <c:v>11.394</c:v>
                </c:pt>
                <c:pt idx="30973">
                  <c:v>11.492000000000001</c:v>
                </c:pt>
                <c:pt idx="30974">
                  <c:v>11.565</c:v>
                </c:pt>
                <c:pt idx="30975">
                  <c:v>11.637</c:v>
                </c:pt>
                <c:pt idx="30976">
                  <c:v>11.686</c:v>
                </c:pt>
                <c:pt idx="30977">
                  <c:v>11.734</c:v>
                </c:pt>
                <c:pt idx="30978">
                  <c:v>11.759</c:v>
                </c:pt>
                <c:pt idx="30979">
                  <c:v>11.782999999999999</c:v>
                </c:pt>
                <c:pt idx="30980">
                  <c:v>11.782999999999999</c:v>
                </c:pt>
                <c:pt idx="30981">
                  <c:v>11.782999999999999</c:v>
                </c:pt>
                <c:pt idx="30982">
                  <c:v>11.734</c:v>
                </c:pt>
                <c:pt idx="30983">
                  <c:v>11.71</c:v>
                </c:pt>
                <c:pt idx="30984">
                  <c:v>11.662000000000001</c:v>
                </c:pt>
                <c:pt idx="30985">
                  <c:v>11.613</c:v>
                </c:pt>
                <c:pt idx="30986">
                  <c:v>11.54</c:v>
                </c:pt>
                <c:pt idx="30987">
                  <c:v>11.467000000000001</c:v>
                </c:pt>
                <c:pt idx="30988">
                  <c:v>11.394</c:v>
                </c:pt>
                <c:pt idx="30989">
                  <c:v>11.321</c:v>
                </c:pt>
                <c:pt idx="30990">
                  <c:v>11.247999999999999</c:v>
                </c:pt>
                <c:pt idx="30991">
                  <c:v>11.151</c:v>
                </c:pt>
                <c:pt idx="30992">
                  <c:v>11.077999999999999</c:v>
                </c:pt>
                <c:pt idx="30993">
                  <c:v>11.005000000000001</c:v>
                </c:pt>
                <c:pt idx="30994">
                  <c:v>10.932</c:v>
                </c:pt>
                <c:pt idx="30995">
                  <c:v>10.858000000000001</c:v>
                </c:pt>
                <c:pt idx="30996">
                  <c:v>10.785</c:v>
                </c:pt>
                <c:pt idx="30997">
                  <c:v>10.712</c:v>
                </c:pt>
                <c:pt idx="30998">
                  <c:v>10.663</c:v>
                </c:pt>
                <c:pt idx="30999">
                  <c:v>10.614000000000001</c:v>
                </c:pt>
                <c:pt idx="31000">
                  <c:v>10.565</c:v>
                </c:pt>
                <c:pt idx="31001">
                  <c:v>10.492000000000001</c:v>
                </c:pt>
                <c:pt idx="31002">
                  <c:v>10.467000000000001</c:v>
                </c:pt>
                <c:pt idx="31003">
                  <c:v>10.417999999999999</c:v>
                </c:pt>
                <c:pt idx="31004">
                  <c:v>10.394</c:v>
                </c:pt>
                <c:pt idx="31005">
                  <c:v>10.345000000000001</c:v>
                </c:pt>
                <c:pt idx="31006">
                  <c:v>10.32</c:v>
                </c:pt>
                <c:pt idx="31007">
                  <c:v>10.32</c:v>
                </c:pt>
                <c:pt idx="31008">
                  <c:v>10.295999999999999</c:v>
                </c:pt>
                <c:pt idx="31009">
                  <c:v>10.295999999999999</c:v>
                </c:pt>
                <c:pt idx="31010">
                  <c:v>10.271000000000001</c:v>
                </c:pt>
                <c:pt idx="31011">
                  <c:v>10.247</c:v>
                </c:pt>
                <c:pt idx="31012">
                  <c:v>10.247</c:v>
                </c:pt>
                <c:pt idx="31013">
                  <c:v>10.247</c:v>
                </c:pt>
                <c:pt idx="31014">
                  <c:v>10.247</c:v>
                </c:pt>
                <c:pt idx="31015">
                  <c:v>10.247</c:v>
                </c:pt>
                <c:pt idx="31016">
                  <c:v>10.247</c:v>
                </c:pt>
                <c:pt idx="31017">
                  <c:v>10.222</c:v>
                </c:pt>
                <c:pt idx="31018">
                  <c:v>10.222</c:v>
                </c:pt>
                <c:pt idx="31019">
                  <c:v>10.198</c:v>
                </c:pt>
                <c:pt idx="31020">
                  <c:v>10.198</c:v>
                </c:pt>
                <c:pt idx="31021">
                  <c:v>10.198</c:v>
                </c:pt>
                <c:pt idx="31022">
                  <c:v>10.198</c:v>
                </c:pt>
                <c:pt idx="31023">
                  <c:v>10.198</c:v>
                </c:pt>
                <c:pt idx="31024">
                  <c:v>10.222</c:v>
                </c:pt>
                <c:pt idx="31025">
                  <c:v>10.222</c:v>
                </c:pt>
                <c:pt idx="31026">
                  <c:v>10.222</c:v>
                </c:pt>
                <c:pt idx="31027">
                  <c:v>10.222</c:v>
                </c:pt>
                <c:pt idx="31028">
                  <c:v>10.222</c:v>
                </c:pt>
                <c:pt idx="31029">
                  <c:v>10.222</c:v>
                </c:pt>
                <c:pt idx="31030">
                  <c:v>10.222</c:v>
                </c:pt>
                <c:pt idx="31031">
                  <c:v>10.222</c:v>
                </c:pt>
                <c:pt idx="31032">
                  <c:v>10.222</c:v>
                </c:pt>
                <c:pt idx="31033">
                  <c:v>10.222</c:v>
                </c:pt>
                <c:pt idx="31034">
                  <c:v>10.222</c:v>
                </c:pt>
                <c:pt idx="31035">
                  <c:v>10.222</c:v>
                </c:pt>
                <c:pt idx="31036">
                  <c:v>10.247</c:v>
                </c:pt>
                <c:pt idx="31037">
                  <c:v>10.247</c:v>
                </c:pt>
                <c:pt idx="31038">
                  <c:v>10.247</c:v>
                </c:pt>
                <c:pt idx="31039">
                  <c:v>10.247</c:v>
                </c:pt>
                <c:pt idx="31040">
                  <c:v>10.271000000000001</c:v>
                </c:pt>
                <c:pt idx="31041">
                  <c:v>10.247</c:v>
                </c:pt>
                <c:pt idx="31042">
                  <c:v>10.247</c:v>
                </c:pt>
                <c:pt idx="31043">
                  <c:v>10.247</c:v>
                </c:pt>
                <c:pt idx="31044">
                  <c:v>10.222</c:v>
                </c:pt>
                <c:pt idx="31045">
                  <c:v>10.222</c:v>
                </c:pt>
                <c:pt idx="31046">
                  <c:v>10.198</c:v>
                </c:pt>
                <c:pt idx="31047">
                  <c:v>10.198</c:v>
                </c:pt>
                <c:pt idx="31048">
                  <c:v>10.173</c:v>
                </c:pt>
                <c:pt idx="31049">
                  <c:v>10.198</c:v>
                </c:pt>
                <c:pt idx="31050">
                  <c:v>10.198</c:v>
                </c:pt>
                <c:pt idx="31051">
                  <c:v>10.222</c:v>
                </c:pt>
                <c:pt idx="31052">
                  <c:v>10.247</c:v>
                </c:pt>
                <c:pt idx="31053">
                  <c:v>10.271000000000001</c:v>
                </c:pt>
                <c:pt idx="31054">
                  <c:v>10.295999999999999</c:v>
                </c:pt>
                <c:pt idx="31055">
                  <c:v>10.345000000000001</c:v>
                </c:pt>
                <c:pt idx="31056">
                  <c:v>10.417999999999999</c:v>
                </c:pt>
                <c:pt idx="31057">
                  <c:v>10.467000000000001</c:v>
                </c:pt>
                <c:pt idx="31058">
                  <c:v>10.541</c:v>
                </c:pt>
                <c:pt idx="31059">
                  <c:v>10.59</c:v>
                </c:pt>
                <c:pt idx="31060">
                  <c:v>10.638</c:v>
                </c:pt>
                <c:pt idx="31061">
                  <c:v>10.712</c:v>
                </c:pt>
                <c:pt idx="31062">
                  <c:v>10.785</c:v>
                </c:pt>
                <c:pt idx="31063">
                  <c:v>10.858000000000001</c:v>
                </c:pt>
                <c:pt idx="31064">
                  <c:v>10.907</c:v>
                </c:pt>
                <c:pt idx="31065">
                  <c:v>10.956</c:v>
                </c:pt>
                <c:pt idx="31066">
                  <c:v>11.029</c:v>
                </c:pt>
                <c:pt idx="31067">
                  <c:v>11.077999999999999</c:v>
                </c:pt>
                <c:pt idx="31068">
                  <c:v>11.127000000000001</c:v>
                </c:pt>
                <c:pt idx="31069">
                  <c:v>11.175000000000001</c:v>
                </c:pt>
                <c:pt idx="31070">
                  <c:v>11.2</c:v>
                </c:pt>
                <c:pt idx="31071">
                  <c:v>11.224</c:v>
                </c:pt>
                <c:pt idx="31072">
                  <c:v>11.247999999999999</c:v>
                </c:pt>
                <c:pt idx="31073">
                  <c:v>11.224</c:v>
                </c:pt>
                <c:pt idx="31074">
                  <c:v>11.2</c:v>
                </c:pt>
                <c:pt idx="31075">
                  <c:v>11.2</c:v>
                </c:pt>
                <c:pt idx="31076">
                  <c:v>11.175000000000001</c:v>
                </c:pt>
                <c:pt idx="31077">
                  <c:v>11.127000000000001</c:v>
                </c:pt>
                <c:pt idx="31078">
                  <c:v>11.077999999999999</c:v>
                </c:pt>
                <c:pt idx="31079">
                  <c:v>11.029</c:v>
                </c:pt>
                <c:pt idx="31080">
                  <c:v>10.98</c:v>
                </c:pt>
                <c:pt idx="31081">
                  <c:v>10.907</c:v>
                </c:pt>
                <c:pt idx="31082">
                  <c:v>10.858000000000001</c:v>
                </c:pt>
                <c:pt idx="31083">
                  <c:v>10.785</c:v>
                </c:pt>
                <c:pt idx="31084">
                  <c:v>10.712</c:v>
                </c:pt>
                <c:pt idx="31085">
                  <c:v>10.638</c:v>
                </c:pt>
                <c:pt idx="31086">
                  <c:v>10.565</c:v>
                </c:pt>
                <c:pt idx="31087">
                  <c:v>10.492000000000001</c:v>
                </c:pt>
                <c:pt idx="31088">
                  <c:v>10.417999999999999</c:v>
                </c:pt>
                <c:pt idx="31089">
                  <c:v>10.345000000000001</c:v>
                </c:pt>
                <c:pt idx="31090">
                  <c:v>10.295999999999999</c:v>
                </c:pt>
                <c:pt idx="31091">
                  <c:v>10.247</c:v>
                </c:pt>
                <c:pt idx="31092">
                  <c:v>10.198</c:v>
                </c:pt>
                <c:pt idx="31093">
                  <c:v>10.148999999999999</c:v>
                </c:pt>
                <c:pt idx="31094">
                  <c:v>10.1</c:v>
                </c:pt>
                <c:pt idx="31095">
                  <c:v>10.074999999999999</c:v>
                </c:pt>
                <c:pt idx="31096">
                  <c:v>10.026</c:v>
                </c:pt>
                <c:pt idx="31097">
                  <c:v>10.000999999999999</c:v>
                </c:pt>
                <c:pt idx="31098">
                  <c:v>9.9770000000000003</c:v>
                </c:pt>
                <c:pt idx="31099">
                  <c:v>9.952</c:v>
                </c:pt>
                <c:pt idx="31100">
                  <c:v>9.9280000000000008</c:v>
                </c:pt>
                <c:pt idx="31101">
                  <c:v>9.9280000000000008</c:v>
                </c:pt>
                <c:pt idx="31102">
                  <c:v>9.9030000000000005</c:v>
                </c:pt>
                <c:pt idx="31103">
                  <c:v>9.8789999999999996</c:v>
                </c:pt>
                <c:pt idx="31104">
                  <c:v>9.8789999999999996</c:v>
                </c:pt>
                <c:pt idx="31105">
                  <c:v>9.8539999999999992</c:v>
                </c:pt>
                <c:pt idx="31106">
                  <c:v>9.8539999999999992</c:v>
                </c:pt>
                <c:pt idx="31107">
                  <c:v>9.8290000000000006</c:v>
                </c:pt>
                <c:pt idx="31108">
                  <c:v>9.8290000000000006</c:v>
                </c:pt>
                <c:pt idx="31109">
                  <c:v>9.8049999999999997</c:v>
                </c:pt>
                <c:pt idx="31110">
                  <c:v>9.7799999999999994</c:v>
                </c:pt>
                <c:pt idx="31111">
                  <c:v>9.7799999999999994</c:v>
                </c:pt>
                <c:pt idx="31112">
                  <c:v>9.7799999999999994</c:v>
                </c:pt>
                <c:pt idx="31113">
                  <c:v>9.7560000000000002</c:v>
                </c:pt>
                <c:pt idx="31114">
                  <c:v>9.7309999999999999</c:v>
                </c:pt>
                <c:pt idx="31115">
                  <c:v>9.7309999999999999</c:v>
                </c:pt>
                <c:pt idx="31116">
                  <c:v>9.7309999999999999</c:v>
                </c:pt>
                <c:pt idx="31117">
                  <c:v>9.7059999999999995</c:v>
                </c:pt>
                <c:pt idx="31118">
                  <c:v>9.6820000000000004</c:v>
                </c:pt>
                <c:pt idx="31119">
                  <c:v>9.6820000000000004</c:v>
                </c:pt>
                <c:pt idx="31120">
                  <c:v>9.657</c:v>
                </c:pt>
                <c:pt idx="31121">
                  <c:v>9.657</c:v>
                </c:pt>
                <c:pt idx="31122">
                  <c:v>9.6319999999999997</c:v>
                </c:pt>
                <c:pt idx="31123">
                  <c:v>9.6080000000000005</c:v>
                </c:pt>
                <c:pt idx="31124">
                  <c:v>9.6080000000000005</c:v>
                </c:pt>
                <c:pt idx="31125">
                  <c:v>9.5830000000000002</c:v>
                </c:pt>
                <c:pt idx="31126">
                  <c:v>9.5579999999999998</c:v>
                </c:pt>
                <c:pt idx="31127">
                  <c:v>9.5340000000000007</c:v>
                </c:pt>
                <c:pt idx="31128">
                  <c:v>9.5340000000000007</c:v>
                </c:pt>
                <c:pt idx="31129">
                  <c:v>9.5090000000000003</c:v>
                </c:pt>
                <c:pt idx="31130">
                  <c:v>9.4849999999999994</c:v>
                </c:pt>
                <c:pt idx="31131">
                  <c:v>9.4600000000000009</c:v>
                </c:pt>
                <c:pt idx="31132">
                  <c:v>9.4350000000000005</c:v>
                </c:pt>
                <c:pt idx="31133">
                  <c:v>9.41</c:v>
                </c:pt>
                <c:pt idx="31134">
                  <c:v>9.41</c:v>
                </c:pt>
                <c:pt idx="31135">
                  <c:v>9.3859999999999992</c:v>
                </c:pt>
                <c:pt idx="31136">
                  <c:v>9.3610000000000007</c:v>
                </c:pt>
                <c:pt idx="31137">
                  <c:v>9.3360000000000003</c:v>
                </c:pt>
                <c:pt idx="31138">
                  <c:v>9.3360000000000003</c:v>
                </c:pt>
                <c:pt idx="31139">
                  <c:v>9.3119999999999994</c:v>
                </c:pt>
                <c:pt idx="31140">
                  <c:v>9.2870000000000008</c:v>
                </c:pt>
                <c:pt idx="31141">
                  <c:v>9.2870000000000008</c:v>
                </c:pt>
                <c:pt idx="31142">
                  <c:v>9.2620000000000005</c:v>
                </c:pt>
                <c:pt idx="31143">
                  <c:v>9.2620000000000005</c:v>
                </c:pt>
                <c:pt idx="31144">
                  <c:v>9.2620000000000005</c:v>
                </c:pt>
                <c:pt idx="31145">
                  <c:v>9.2870000000000008</c:v>
                </c:pt>
                <c:pt idx="31146">
                  <c:v>9.2870000000000008</c:v>
                </c:pt>
                <c:pt idx="31147">
                  <c:v>9.3119999999999994</c:v>
                </c:pt>
                <c:pt idx="31148">
                  <c:v>9.3360000000000003</c:v>
                </c:pt>
                <c:pt idx="31149">
                  <c:v>9.3859999999999992</c:v>
                </c:pt>
                <c:pt idx="31150">
                  <c:v>9.41</c:v>
                </c:pt>
                <c:pt idx="31151">
                  <c:v>9.4600000000000009</c:v>
                </c:pt>
                <c:pt idx="31152">
                  <c:v>9.5340000000000007</c:v>
                </c:pt>
                <c:pt idx="31153">
                  <c:v>9.5830000000000002</c:v>
                </c:pt>
                <c:pt idx="31154">
                  <c:v>9.6820000000000004</c:v>
                </c:pt>
                <c:pt idx="31155">
                  <c:v>9.7799999999999994</c:v>
                </c:pt>
                <c:pt idx="31156">
                  <c:v>9.8789999999999996</c:v>
                </c:pt>
                <c:pt idx="31157">
                  <c:v>9.952</c:v>
                </c:pt>
                <c:pt idx="31158">
                  <c:v>10.026</c:v>
                </c:pt>
                <c:pt idx="31159">
                  <c:v>10.1</c:v>
                </c:pt>
                <c:pt idx="31160">
                  <c:v>10.173</c:v>
                </c:pt>
                <c:pt idx="31161">
                  <c:v>10.222</c:v>
                </c:pt>
                <c:pt idx="31162">
                  <c:v>10.295999999999999</c:v>
                </c:pt>
                <c:pt idx="31163">
                  <c:v>10.369</c:v>
                </c:pt>
                <c:pt idx="31164">
                  <c:v>10.443</c:v>
                </c:pt>
                <c:pt idx="31165">
                  <c:v>10.492000000000001</c:v>
                </c:pt>
                <c:pt idx="31166">
                  <c:v>10.541</c:v>
                </c:pt>
                <c:pt idx="31167">
                  <c:v>10.565</c:v>
                </c:pt>
                <c:pt idx="31168">
                  <c:v>10.59</c:v>
                </c:pt>
                <c:pt idx="31169">
                  <c:v>10.59</c:v>
                </c:pt>
                <c:pt idx="31170">
                  <c:v>10.565</c:v>
                </c:pt>
                <c:pt idx="31171">
                  <c:v>10.565</c:v>
                </c:pt>
                <c:pt idx="31172">
                  <c:v>10.565</c:v>
                </c:pt>
                <c:pt idx="31173">
                  <c:v>10.516</c:v>
                </c:pt>
                <c:pt idx="31174">
                  <c:v>10.492000000000001</c:v>
                </c:pt>
                <c:pt idx="31175">
                  <c:v>10.443</c:v>
                </c:pt>
                <c:pt idx="31176">
                  <c:v>10.394</c:v>
                </c:pt>
                <c:pt idx="31177">
                  <c:v>10.32</c:v>
                </c:pt>
                <c:pt idx="31178">
                  <c:v>10.271000000000001</c:v>
                </c:pt>
                <c:pt idx="31179">
                  <c:v>10.198</c:v>
                </c:pt>
                <c:pt idx="31180">
                  <c:v>10.124000000000001</c:v>
                </c:pt>
                <c:pt idx="31181">
                  <c:v>10.074999999999999</c:v>
                </c:pt>
                <c:pt idx="31182">
                  <c:v>10.000999999999999</c:v>
                </c:pt>
                <c:pt idx="31183">
                  <c:v>9.9280000000000008</c:v>
                </c:pt>
                <c:pt idx="31184">
                  <c:v>9.8789999999999996</c:v>
                </c:pt>
                <c:pt idx="31185">
                  <c:v>9.8290000000000006</c:v>
                </c:pt>
                <c:pt idx="31186">
                  <c:v>9.7560000000000002</c:v>
                </c:pt>
                <c:pt idx="31187">
                  <c:v>9.7059999999999995</c:v>
                </c:pt>
                <c:pt idx="31188">
                  <c:v>9.657</c:v>
                </c:pt>
                <c:pt idx="31189">
                  <c:v>9.6319999999999997</c:v>
                </c:pt>
                <c:pt idx="31190">
                  <c:v>9.5830000000000002</c:v>
                </c:pt>
                <c:pt idx="31191">
                  <c:v>9.5340000000000007</c:v>
                </c:pt>
                <c:pt idx="31192">
                  <c:v>9.5090000000000003</c:v>
                </c:pt>
                <c:pt idx="31193">
                  <c:v>9.4600000000000009</c:v>
                </c:pt>
                <c:pt idx="31194">
                  <c:v>9.4350000000000005</c:v>
                </c:pt>
                <c:pt idx="31195">
                  <c:v>9.4350000000000005</c:v>
                </c:pt>
                <c:pt idx="31196">
                  <c:v>9.41</c:v>
                </c:pt>
                <c:pt idx="31197">
                  <c:v>9.3859999999999992</c:v>
                </c:pt>
                <c:pt idx="31198">
                  <c:v>9.3859999999999992</c:v>
                </c:pt>
                <c:pt idx="31199">
                  <c:v>9.3859999999999992</c:v>
                </c:pt>
                <c:pt idx="31200">
                  <c:v>9.3859999999999992</c:v>
                </c:pt>
                <c:pt idx="31201">
                  <c:v>9.3859999999999992</c:v>
                </c:pt>
                <c:pt idx="31202">
                  <c:v>9.3859999999999992</c:v>
                </c:pt>
                <c:pt idx="31203">
                  <c:v>9.3859999999999992</c:v>
                </c:pt>
                <c:pt idx="31204">
                  <c:v>9.3859999999999992</c:v>
                </c:pt>
                <c:pt idx="31205">
                  <c:v>9.3859999999999992</c:v>
                </c:pt>
                <c:pt idx="31206">
                  <c:v>9.3859999999999992</c:v>
                </c:pt>
                <c:pt idx="31207">
                  <c:v>9.3859999999999992</c:v>
                </c:pt>
                <c:pt idx="31208">
                  <c:v>9.3859999999999992</c:v>
                </c:pt>
                <c:pt idx="31209">
                  <c:v>9.3859999999999992</c:v>
                </c:pt>
                <c:pt idx="31210">
                  <c:v>9.3610000000000007</c:v>
                </c:pt>
                <c:pt idx="31211">
                  <c:v>9.3610000000000007</c:v>
                </c:pt>
                <c:pt idx="31212">
                  <c:v>9.3610000000000007</c:v>
                </c:pt>
                <c:pt idx="31213">
                  <c:v>9.3610000000000007</c:v>
                </c:pt>
                <c:pt idx="31214">
                  <c:v>9.3610000000000007</c:v>
                </c:pt>
                <c:pt idx="31215">
                  <c:v>9.3610000000000007</c:v>
                </c:pt>
                <c:pt idx="31216">
                  <c:v>9.3360000000000003</c:v>
                </c:pt>
                <c:pt idx="31217">
                  <c:v>9.3360000000000003</c:v>
                </c:pt>
                <c:pt idx="31218">
                  <c:v>9.3360000000000003</c:v>
                </c:pt>
                <c:pt idx="31219">
                  <c:v>9.3360000000000003</c:v>
                </c:pt>
                <c:pt idx="31220">
                  <c:v>9.3360000000000003</c:v>
                </c:pt>
                <c:pt idx="31221">
                  <c:v>9.3360000000000003</c:v>
                </c:pt>
                <c:pt idx="31222">
                  <c:v>9.3360000000000003</c:v>
                </c:pt>
                <c:pt idx="31223">
                  <c:v>9.3360000000000003</c:v>
                </c:pt>
                <c:pt idx="31224">
                  <c:v>9.3119999999999994</c:v>
                </c:pt>
                <c:pt idx="31225">
                  <c:v>9.3119999999999994</c:v>
                </c:pt>
                <c:pt idx="31226">
                  <c:v>9.2870000000000008</c:v>
                </c:pt>
                <c:pt idx="31227">
                  <c:v>9.2620000000000005</c:v>
                </c:pt>
                <c:pt idx="31228">
                  <c:v>9.2620000000000005</c:v>
                </c:pt>
                <c:pt idx="31229">
                  <c:v>9.2379999999999995</c:v>
                </c:pt>
                <c:pt idx="31230">
                  <c:v>9.2379999999999995</c:v>
                </c:pt>
                <c:pt idx="31231">
                  <c:v>9.2129999999999992</c:v>
                </c:pt>
                <c:pt idx="31232">
                  <c:v>9.2129999999999992</c:v>
                </c:pt>
                <c:pt idx="31233">
                  <c:v>9.1880000000000006</c:v>
                </c:pt>
                <c:pt idx="31234">
                  <c:v>9.1630000000000003</c:v>
                </c:pt>
                <c:pt idx="31235">
                  <c:v>9.1630000000000003</c:v>
                </c:pt>
                <c:pt idx="31236">
                  <c:v>9.1389999999999993</c:v>
                </c:pt>
                <c:pt idx="31237">
                  <c:v>9.1140000000000008</c:v>
                </c:pt>
                <c:pt idx="31238">
                  <c:v>9.1140000000000008</c:v>
                </c:pt>
                <c:pt idx="31239">
                  <c:v>9.1140000000000008</c:v>
                </c:pt>
                <c:pt idx="31240">
                  <c:v>9.1140000000000008</c:v>
                </c:pt>
                <c:pt idx="31241">
                  <c:v>9.1140000000000008</c:v>
                </c:pt>
                <c:pt idx="31242">
                  <c:v>9.1140000000000008</c:v>
                </c:pt>
                <c:pt idx="31243">
                  <c:v>9.1389999999999993</c:v>
                </c:pt>
                <c:pt idx="31244">
                  <c:v>9.1389999999999993</c:v>
                </c:pt>
                <c:pt idx="31245">
                  <c:v>9.1880000000000006</c:v>
                </c:pt>
                <c:pt idx="31246">
                  <c:v>9.2129999999999992</c:v>
                </c:pt>
                <c:pt idx="31247">
                  <c:v>9.2379999999999995</c:v>
                </c:pt>
                <c:pt idx="31248">
                  <c:v>9.3119999999999994</c:v>
                </c:pt>
                <c:pt idx="31249">
                  <c:v>9.3610000000000007</c:v>
                </c:pt>
                <c:pt idx="31250">
                  <c:v>9.4350000000000005</c:v>
                </c:pt>
                <c:pt idx="31251">
                  <c:v>9.5090000000000003</c:v>
                </c:pt>
                <c:pt idx="31252">
                  <c:v>9.5830000000000002</c:v>
                </c:pt>
                <c:pt idx="31253">
                  <c:v>9.6820000000000004</c:v>
                </c:pt>
                <c:pt idx="31254">
                  <c:v>9.7560000000000002</c:v>
                </c:pt>
                <c:pt idx="31255">
                  <c:v>9.8539999999999992</c:v>
                </c:pt>
                <c:pt idx="31256">
                  <c:v>9.9280000000000008</c:v>
                </c:pt>
                <c:pt idx="31257">
                  <c:v>10.026</c:v>
                </c:pt>
                <c:pt idx="31258">
                  <c:v>10.124000000000001</c:v>
                </c:pt>
                <c:pt idx="31259">
                  <c:v>10.173</c:v>
                </c:pt>
                <c:pt idx="31260">
                  <c:v>10.247</c:v>
                </c:pt>
                <c:pt idx="31261">
                  <c:v>10.32</c:v>
                </c:pt>
                <c:pt idx="31262">
                  <c:v>10.369</c:v>
                </c:pt>
                <c:pt idx="31263">
                  <c:v>10.417999999999999</c:v>
                </c:pt>
                <c:pt idx="31264">
                  <c:v>10.467000000000001</c:v>
                </c:pt>
                <c:pt idx="31265">
                  <c:v>10.492000000000001</c:v>
                </c:pt>
                <c:pt idx="31266">
                  <c:v>10.492000000000001</c:v>
                </c:pt>
                <c:pt idx="31267">
                  <c:v>10.492000000000001</c:v>
                </c:pt>
                <c:pt idx="31268">
                  <c:v>10.492000000000001</c:v>
                </c:pt>
                <c:pt idx="31269">
                  <c:v>10.467000000000001</c:v>
                </c:pt>
                <c:pt idx="31270">
                  <c:v>10.443</c:v>
                </c:pt>
                <c:pt idx="31271">
                  <c:v>10.394</c:v>
                </c:pt>
                <c:pt idx="31272">
                  <c:v>10.345000000000001</c:v>
                </c:pt>
                <c:pt idx="31273">
                  <c:v>10.271000000000001</c:v>
                </c:pt>
                <c:pt idx="31274">
                  <c:v>10.222</c:v>
                </c:pt>
                <c:pt idx="31275">
                  <c:v>10.148999999999999</c:v>
                </c:pt>
                <c:pt idx="31276">
                  <c:v>10.074999999999999</c:v>
                </c:pt>
                <c:pt idx="31277">
                  <c:v>10.026</c:v>
                </c:pt>
                <c:pt idx="31278">
                  <c:v>9.952</c:v>
                </c:pt>
                <c:pt idx="31279">
                  <c:v>9.8789999999999996</c:v>
                </c:pt>
                <c:pt idx="31280">
                  <c:v>9.8290000000000006</c:v>
                </c:pt>
                <c:pt idx="31281">
                  <c:v>9.7560000000000002</c:v>
                </c:pt>
                <c:pt idx="31282">
                  <c:v>9.7059999999999995</c:v>
                </c:pt>
                <c:pt idx="31283">
                  <c:v>9.657</c:v>
                </c:pt>
                <c:pt idx="31284">
                  <c:v>9.6080000000000005</c:v>
                </c:pt>
                <c:pt idx="31285">
                  <c:v>9.5830000000000002</c:v>
                </c:pt>
                <c:pt idx="31286">
                  <c:v>9.5340000000000007</c:v>
                </c:pt>
                <c:pt idx="31287">
                  <c:v>9.5090000000000003</c:v>
                </c:pt>
                <c:pt idx="31288">
                  <c:v>9.4849999999999994</c:v>
                </c:pt>
                <c:pt idx="31289">
                  <c:v>9.4600000000000009</c:v>
                </c:pt>
                <c:pt idx="31290">
                  <c:v>9.4350000000000005</c:v>
                </c:pt>
                <c:pt idx="31291">
                  <c:v>9.4350000000000005</c:v>
                </c:pt>
                <c:pt idx="31292">
                  <c:v>9.41</c:v>
                </c:pt>
                <c:pt idx="31293">
                  <c:v>9.41</c:v>
                </c:pt>
                <c:pt idx="31294">
                  <c:v>9.41</c:v>
                </c:pt>
                <c:pt idx="31295">
                  <c:v>9.3859999999999992</c:v>
                </c:pt>
                <c:pt idx="31296">
                  <c:v>9.3859999999999992</c:v>
                </c:pt>
                <c:pt idx="31297">
                  <c:v>9.3859999999999992</c:v>
                </c:pt>
                <c:pt idx="31298">
                  <c:v>9.3859999999999992</c:v>
                </c:pt>
                <c:pt idx="31299">
                  <c:v>9.3859999999999992</c:v>
                </c:pt>
                <c:pt idx="31300">
                  <c:v>9.3859999999999992</c:v>
                </c:pt>
                <c:pt idx="31301">
                  <c:v>9.3859999999999992</c:v>
                </c:pt>
                <c:pt idx="31302">
                  <c:v>9.3859999999999992</c:v>
                </c:pt>
                <c:pt idx="31303">
                  <c:v>9.3859999999999992</c:v>
                </c:pt>
                <c:pt idx="31304">
                  <c:v>9.41</c:v>
                </c:pt>
                <c:pt idx="31305">
                  <c:v>9.41</c:v>
                </c:pt>
                <c:pt idx="31306">
                  <c:v>9.4350000000000005</c:v>
                </c:pt>
                <c:pt idx="31307">
                  <c:v>9.4350000000000005</c:v>
                </c:pt>
                <c:pt idx="31308">
                  <c:v>9.4600000000000009</c:v>
                </c:pt>
                <c:pt idx="31309">
                  <c:v>9.4849999999999994</c:v>
                </c:pt>
                <c:pt idx="31310">
                  <c:v>9.5090000000000003</c:v>
                </c:pt>
                <c:pt idx="31311">
                  <c:v>9.5090000000000003</c:v>
                </c:pt>
                <c:pt idx="31312">
                  <c:v>9.5340000000000007</c:v>
                </c:pt>
                <c:pt idx="31313">
                  <c:v>9.5579999999999998</c:v>
                </c:pt>
                <c:pt idx="31314">
                  <c:v>9.5579999999999998</c:v>
                </c:pt>
                <c:pt idx="31315">
                  <c:v>9.5830000000000002</c:v>
                </c:pt>
                <c:pt idx="31316">
                  <c:v>9.5830000000000002</c:v>
                </c:pt>
                <c:pt idx="31317">
                  <c:v>9.5830000000000002</c:v>
                </c:pt>
                <c:pt idx="31318">
                  <c:v>9.5830000000000002</c:v>
                </c:pt>
                <c:pt idx="31319">
                  <c:v>9.5830000000000002</c:v>
                </c:pt>
                <c:pt idx="31320">
                  <c:v>9.5579999999999998</c:v>
                </c:pt>
                <c:pt idx="31321">
                  <c:v>9.5579999999999998</c:v>
                </c:pt>
                <c:pt idx="31322">
                  <c:v>9.5340000000000007</c:v>
                </c:pt>
                <c:pt idx="31323">
                  <c:v>9.5340000000000007</c:v>
                </c:pt>
                <c:pt idx="31324">
                  <c:v>9.4849999999999994</c:v>
                </c:pt>
                <c:pt idx="31325">
                  <c:v>9.4849999999999994</c:v>
                </c:pt>
                <c:pt idx="31326">
                  <c:v>9.4600000000000009</c:v>
                </c:pt>
                <c:pt idx="31327">
                  <c:v>9.4350000000000005</c:v>
                </c:pt>
                <c:pt idx="31328">
                  <c:v>9.3859999999999992</c:v>
                </c:pt>
                <c:pt idx="31329">
                  <c:v>9.3610000000000007</c:v>
                </c:pt>
                <c:pt idx="31330">
                  <c:v>9.3360000000000003</c:v>
                </c:pt>
                <c:pt idx="31331">
                  <c:v>9.3360000000000003</c:v>
                </c:pt>
                <c:pt idx="31332">
                  <c:v>9.3119999999999994</c:v>
                </c:pt>
                <c:pt idx="31333">
                  <c:v>9.2870000000000008</c:v>
                </c:pt>
                <c:pt idx="31334">
                  <c:v>9.2870000000000008</c:v>
                </c:pt>
                <c:pt idx="31335">
                  <c:v>9.2870000000000008</c:v>
                </c:pt>
                <c:pt idx="31336">
                  <c:v>9.2870000000000008</c:v>
                </c:pt>
                <c:pt idx="31337">
                  <c:v>9.3119999999999994</c:v>
                </c:pt>
                <c:pt idx="31338">
                  <c:v>9.3360000000000003</c:v>
                </c:pt>
                <c:pt idx="31339">
                  <c:v>9.3610000000000007</c:v>
                </c:pt>
                <c:pt idx="31340">
                  <c:v>9.3859999999999992</c:v>
                </c:pt>
                <c:pt idx="31341">
                  <c:v>9.41</c:v>
                </c:pt>
                <c:pt idx="31342">
                  <c:v>9.4350000000000005</c:v>
                </c:pt>
                <c:pt idx="31343">
                  <c:v>9.4849999999999994</c:v>
                </c:pt>
                <c:pt idx="31344">
                  <c:v>9.5340000000000007</c:v>
                </c:pt>
                <c:pt idx="31345">
                  <c:v>9.6080000000000005</c:v>
                </c:pt>
                <c:pt idx="31346">
                  <c:v>9.657</c:v>
                </c:pt>
                <c:pt idx="31347">
                  <c:v>9.7309999999999999</c:v>
                </c:pt>
                <c:pt idx="31348">
                  <c:v>9.8049999999999997</c:v>
                </c:pt>
                <c:pt idx="31349">
                  <c:v>9.8789999999999996</c:v>
                </c:pt>
                <c:pt idx="31350">
                  <c:v>9.952</c:v>
                </c:pt>
                <c:pt idx="31351">
                  <c:v>10.026</c:v>
                </c:pt>
                <c:pt idx="31352">
                  <c:v>10.124000000000001</c:v>
                </c:pt>
                <c:pt idx="31353">
                  <c:v>10.173</c:v>
                </c:pt>
                <c:pt idx="31354">
                  <c:v>10.247</c:v>
                </c:pt>
                <c:pt idx="31355">
                  <c:v>10.32</c:v>
                </c:pt>
                <c:pt idx="31356">
                  <c:v>10.369</c:v>
                </c:pt>
                <c:pt idx="31357">
                  <c:v>10.417999999999999</c:v>
                </c:pt>
                <c:pt idx="31358">
                  <c:v>10.467000000000001</c:v>
                </c:pt>
                <c:pt idx="31359">
                  <c:v>10.492000000000001</c:v>
                </c:pt>
                <c:pt idx="31360">
                  <c:v>10.541</c:v>
                </c:pt>
                <c:pt idx="31361">
                  <c:v>10.565</c:v>
                </c:pt>
                <c:pt idx="31362">
                  <c:v>10.565</c:v>
                </c:pt>
                <c:pt idx="31363">
                  <c:v>10.565</c:v>
                </c:pt>
                <c:pt idx="31364">
                  <c:v>10.541</c:v>
                </c:pt>
                <c:pt idx="31365">
                  <c:v>10.541</c:v>
                </c:pt>
                <c:pt idx="31366">
                  <c:v>10.516</c:v>
                </c:pt>
                <c:pt idx="31367">
                  <c:v>10.467000000000001</c:v>
                </c:pt>
                <c:pt idx="31368">
                  <c:v>10.417999999999999</c:v>
                </c:pt>
                <c:pt idx="31369">
                  <c:v>10.369</c:v>
                </c:pt>
                <c:pt idx="31370">
                  <c:v>10.32</c:v>
                </c:pt>
                <c:pt idx="31371">
                  <c:v>10.271000000000001</c:v>
                </c:pt>
                <c:pt idx="31372">
                  <c:v>10.222</c:v>
                </c:pt>
                <c:pt idx="31373">
                  <c:v>10.148999999999999</c:v>
                </c:pt>
                <c:pt idx="31374">
                  <c:v>10.1</c:v>
                </c:pt>
                <c:pt idx="31375">
                  <c:v>10.026</c:v>
                </c:pt>
                <c:pt idx="31376">
                  <c:v>9.9770000000000003</c:v>
                </c:pt>
                <c:pt idx="31377">
                  <c:v>9.9280000000000008</c:v>
                </c:pt>
                <c:pt idx="31378">
                  <c:v>9.8789999999999996</c:v>
                </c:pt>
                <c:pt idx="31379">
                  <c:v>9.8290000000000006</c:v>
                </c:pt>
                <c:pt idx="31380">
                  <c:v>9.7799999999999994</c:v>
                </c:pt>
                <c:pt idx="31381">
                  <c:v>9.7560000000000002</c:v>
                </c:pt>
                <c:pt idx="31382">
                  <c:v>9.7059999999999995</c:v>
                </c:pt>
                <c:pt idx="31383">
                  <c:v>9.6820000000000004</c:v>
                </c:pt>
                <c:pt idx="31384">
                  <c:v>9.657</c:v>
                </c:pt>
                <c:pt idx="31385">
                  <c:v>9.6319999999999997</c:v>
                </c:pt>
                <c:pt idx="31386">
                  <c:v>9.5830000000000002</c:v>
                </c:pt>
                <c:pt idx="31387">
                  <c:v>9.5579999999999998</c:v>
                </c:pt>
                <c:pt idx="31388">
                  <c:v>9.5579999999999998</c:v>
                </c:pt>
                <c:pt idx="31389">
                  <c:v>9.5340000000000007</c:v>
                </c:pt>
                <c:pt idx="31390">
                  <c:v>9.5340000000000007</c:v>
                </c:pt>
                <c:pt idx="31391">
                  <c:v>9.5340000000000007</c:v>
                </c:pt>
                <c:pt idx="31392">
                  <c:v>9.5340000000000007</c:v>
                </c:pt>
                <c:pt idx="31393">
                  <c:v>9.5090000000000003</c:v>
                </c:pt>
                <c:pt idx="31394">
                  <c:v>9.5090000000000003</c:v>
                </c:pt>
                <c:pt idx="31395">
                  <c:v>9.5090000000000003</c:v>
                </c:pt>
                <c:pt idx="31396">
                  <c:v>9.5090000000000003</c:v>
                </c:pt>
                <c:pt idx="31397">
                  <c:v>9.5090000000000003</c:v>
                </c:pt>
                <c:pt idx="31398">
                  <c:v>9.5090000000000003</c:v>
                </c:pt>
                <c:pt idx="31399">
                  <c:v>9.5090000000000003</c:v>
                </c:pt>
                <c:pt idx="31400">
                  <c:v>9.5090000000000003</c:v>
                </c:pt>
                <c:pt idx="31401">
                  <c:v>9.5090000000000003</c:v>
                </c:pt>
                <c:pt idx="31402">
                  <c:v>9.4849999999999994</c:v>
                </c:pt>
                <c:pt idx="31403">
                  <c:v>9.4849999999999994</c:v>
                </c:pt>
                <c:pt idx="31404">
                  <c:v>9.4849999999999994</c:v>
                </c:pt>
                <c:pt idx="31405">
                  <c:v>9.4600000000000009</c:v>
                </c:pt>
                <c:pt idx="31406">
                  <c:v>9.4600000000000009</c:v>
                </c:pt>
                <c:pt idx="31407">
                  <c:v>9.4600000000000009</c:v>
                </c:pt>
                <c:pt idx="31408">
                  <c:v>9.4350000000000005</c:v>
                </c:pt>
                <c:pt idx="31409">
                  <c:v>9.41</c:v>
                </c:pt>
                <c:pt idx="31410">
                  <c:v>9.41</c:v>
                </c:pt>
                <c:pt idx="31411">
                  <c:v>9.3859999999999992</c:v>
                </c:pt>
                <c:pt idx="31412">
                  <c:v>9.3859999999999992</c:v>
                </c:pt>
                <c:pt idx="31413">
                  <c:v>9.3610000000000007</c:v>
                </c:pt>
                <c:pt idx="31414">
                  <c:v>9.3360000000000003</c:v>
                </c:pt>
                <c:pt idx="31415">
                  <c:v>9.3360000000000003</c:v>
                </c:pt>
                <c:pt idx="31416">
                  <c:v>9.3119999999999994</c:v>
                </c:pt>
                <c:pt idx="31417">
                  <c:v>9.2870000000000008</c:v>
                </c:pt>
                <c:pt idx="31418">
                  <c:v>9.2870000000000008</c:v>
                </c:pt>
                <c:pt idx="31419">
                  <c:v>9.2620000000000005</c:v>
                </c:pt>
                <c:pt idx="31420">
                  <c:v>9.2379999999999995</c:v>
                </c:pt>
                <c:pt idx="31421">
                  <c:v>9.2379999999999995</c:v>
                </c:pt>
                <c:pt idx="31422">
                  <c:v>9.2129999999999992</c:v>
                </c:pt>
                <c:pt idx="31423">
                  <c:v>9.1880000000000006</c:v>
                </c:pt>
                <c:pt idx="31424">
                  <c:v>9.1630000000000003</c:v>
                </c:pt>
                <c:pt idx="31425">
                  <c:v>9.1630000000000003</c:v>
                </c:pt>
                <c:pt idx="31426">
                  <c:v>9.1389999999999993</c:v>
                </c:pt>
                <c:pt idx="31427">
                  <c:v>9.1140000000000008</c:v>
                </c:pt>
                <c:pt idx="31428">
                  <c:v>9.0890000000000004</c:v>
                </c:pt>
                <c:pt idx="31429">
                  <c:v>9.0890000000000004</c:v>
                </c:pt>
                <c:pt idx="31430">
                  <c:v>9.0640000000000001</c:v>
                </c:pt>
                <c:pt idx="31431">
                  <c:v>9.0640000000000001</c:v>
                </c:pt>
                <c:pt idx="31432">
                  <c:v>9.0640000000000001</c:v>
                </c:pt>
                <c:pt idx="31433">
                  <c:v>9.0890000000000004</c:v>
                </c:pt>
                <c:pt idx="31434">
                  <c:v>9.0890000000000004</c:v>
                </c:pt>
                <c:pt idx="31435">
                  <c:v>9.1140000000000008</c:v>
                </c:pt>
                <c:pt idx="31436">
                  <c:v>9.1389999999999993</c:v>
                </c:pt>
                <c:pt idx="31437">
                  <c:v>9.1630000000000003</c:v>
                </c:pt>
                <c:pt idx="31438">
                  <c:v>9.1880000000000006</c:v>
                </c:pt>
                <c:pt idx="31439">
                  <c:v>9.2379999999999995</c:v>
                </c:pt>
                <c:pt idx="31440">
                  <c:v>9.2870000000000008</c:v>
                </c:pt>
                <c:pt idx="31441">
                  <c:v>9.3610000000000007</c:v>
                </c:pt>
                <c:pt idx="31442">
                  <c:v>9.4350000000000005</c:v>
                </c:pt>
                <c:pt idx="31443">
                  <c:v>9.5090000000000003</c:v>
                </c:pt>
                <c:pt idx="31444">
                  <c:v>9.5830000000000002</c:v>
                </c:pt>
                <c:pt idx="31445">
                  <c:v>9.6820000000000004</c:v>
                </c:pt>
                <c:pt idx="31446">
                  <c:v>9.7560000000000002</c:v>
                </c:pt>
                <c:pt idx="31447">
                  <c:v>9.8049999999999997</c:v>
                </c:pt>
                <c:pt idx="31448">
                  <c:v>9.8290000000000006</c:v>
                </c:pt>
                <c:pt idx="31449">
                  <c:v>9.9030000000000005</c:v>
                </c:pt>
                <c:pt idx="31450">
                  <c:v>9.9770000000000003</c:v>
                </c:pt>
                <c:pt idx="31451">
                  <c:v>10.074999999999999</c:v>
                </c:pt>
                <c:pt idx="31452">
                  <c:v>10.124000000000001</c:v>
                </c:pt>
                <c:pt idx="31453">
                  <c:v>10.198</c:v>
                </c:pt>
                <c:pt idx="31454">
                  <c:v>10.247</c:v>
                </c:pt>
                <c:pt idx="31455">
                  <c:v>10.32</c:v>
                </c:pt>
                <c:pt idx="31456">
                  <c:v>10.345000000000001</c:v>
                </c:pt>
                <c:pt idx="31457">
                  <c:v>10.369</c:v>
                </c:pt>
                <c:pt idx="31458">
                  <c:v>10.394</c:v>
                </c:pt>
                <c:pt idx="31459">
                  <c:v>10.394</c:v>
                </c:pt>
                <c:pt idx="31460">
                  <c:v>10.394</c:v>
                </c:pt>
                <c:pt idx="31461">
                  <c:v>10.369</c:v>
                </c:pt>
                <c:pt idx="31462">
                  <c:v>10.32</c:v>
                </c:pt>
                <c:pt idx="31463">
                  <c:v>10.295999999999999</c:v>
                </c:pt>
                <c:pt idx="31464">
                  <c:v>10.247</c:v>
                </c:pt>
                <c:pt idx="31465">
                  <c:v>10.173</c:v>
                </c:pt>
                <c:pt idx="31466">
                  <c:v>10.124000000000001</c:v>
                </c:pt>
                <c:pt idx="31467">
                  <c:v>10.051</c:v>
                </c:pt>
                <c:pt idx="31468">
                  <c:v>10.000999999999999</c:v>
                </c:pt>
                <c:pt idx="31469">
                  <c:v>9.9280000000000008</c:v>
                </c:pt>
                <c:pt idx="31470">
                  <c:v>9.8789999999999996</c:v>
                </c:pt>
                <c:pt idx="31471">
                  <c:v>9.8049999999999997</c:v>
                </c:pt>
                <c:pt idx="31472">
                  <c:v>9.7560000000000002</c:v>
                </c:pt>
                <c:pt idx="31473">
                  <c:v>9.6820000000000004</c:v>
                </c:pt>
                <c:pt idx="31474">
                  <c:v>9.6319999999999997</c:v>
                </c:pt>
                <c:pt idx="31475">
                  <c:v>9.5830000000000002</c:v>
                </c:pt>
                <c:pt idx="31476">
                  <c:v>9.5579999999999998</c:v>
                </c:pt>
                <c:pt idx="31477">
                  <c:v>9.5090000000000003</c:v>
                </c:pt>
                <c:pt idx="31478">
                  <c:v>9.4849999999999994</c:v>
                </c:pt>
                <c:pt idx="31479">
                  <c:v>9.4600000000000009</c:v>
                </c:pt>
                <c:pt idx="31480">
                  <c:v>9.4350000000000005</c:v>
                </c:pt>
                <c:pt idx="31481">
                  <c:v>9.41</c:v>
                </c:pt>
                <c:pt idx="31482">
                  <c:v>9.3859999999999992</c:v>
                </c:pt>
                <c:pt idx="31483">
                  <c:v>9.3859999999999992</c:v>
                </c:pt>
                <c:pt idx="31484">
                  <c:v>9.3610000000000007</c:v>
                </c:pt>
                <c:pt idx="31485">
                  <c:v>9.3360000000000003</c:v>
                </c:pt>
                <c:pt idx="31486">
                  <c:v>9.3360000000000003</c:v>
                </c:pt>
                <c:pt idx="31487">
                  <c:v>9.3119999999999994</c:v>
                </c:pt>
                <c:pt idx="31488">
                  <c:v>9.3119999999999994</c:v>
                </c:pt>
                <c:pt idx="31489">
                  <c:v>9.3119999999999994</c:v>
                </c:pt>
                <c:pt idx="31490">
                  <c:v>9.2870000000000008</c:v>
                </c:pt>
                <c:pt idx="31491">
                  <c:v>9.2870000000000008</c:v>
                </c:pt>
                <c:pt idx="31492">
                  <c:v>9.2870000000000008</c:v>
                </c:pt>
                <c:pt idx="31493">
                  <c:v>9.2620000000000005</c:v>
                </c:pt>
                <c:pt idx="31494">
                  <c:v>9.2620000000000005</c:v>
                </c:pt>
                <c:pt idx="31495">
                  <c:v>9.2620000000000005</c:v>
                </c:pt>
                <c:pt idx="31496">
                  <c:v>9.2620000000000005</c:v>
                </c:pt>
                <c:pt idx="31497">
                  <c:v>9.2379999999999995</c:v>
                </c:pt>
                <c:pt idx="31498">
                  <c:v>9.2379999999999995</c:v>
                </c:pt>
                <c:pt idx="31499">
                  <c:v>9.2379999999999995</c:v>
                </c:pt>
                <c:pt idx="31500">
                  <c:v>9.2129999999999992</c:v>
                </c:pt>
                <c:pt idx="31501">
                  <c:v>9.2129999999999992</c:v>
                </c:pt>
                <c:pt idx="31502">
                  <c:v>9.1880000000000006</c:v>
                </c:pt>
                <c:pt idx="31503">
                  <c:v>9.1880000000000006</c:v>
                </c:pt>
                <c:pt idx="31504">
                  <c:v>9.1630000000000003</c:v>
                </c:pt>
                <c:pt idx="31505">
                  <c:v>9.1389999999999993</c:v>
                </c:pt>
                <c:pt idx="31506">
                  <c:v>9.1389999999999993</c:v>
                </c:pt>
                <c:pt idx="31507">
                  <c:v>9.1140000000000008</c:v>
                </c:pt>
                <c:pt idx="31508">
                  <c:v>9.0890000000000004</c:v>
                </c:pt>
                <c:pt idx="31509">
                  <c:v>9.0890000000000004</c:v>
                </c:pt>
                <c:pt idx="31510">
                  <c:v>9.0640000000000001</c:v>
                </c:pt>
                <c:pt idx="31511">
                  <c:v>9.0399999999999991</c:v>
                </c:pt>
                <c:pt idx="31512">
                  <c:v>9.0399999999999991</c:v>
                </c:pt>
                <c:pt idx="31513">
                  <c:v>9.0150000000000006</c:v>
                </c:pt>
                <c:pt idx="31514">
                  <c:v>8.99</c:v>
                </c:pt>
                <c:pt idx="31515">
                  <c:v>8.9649999999999999</c:v>
                </c:pt>
                <c:pt idx="31516">
                  <c:v>8.9649999999999999</c:v>
                </c:pt>
                <c:pt idx="31517">
                  <c:v>8.9410000000000007</c:v>
                </c:pt>
                <c:pt idx="31518">
                  <c:v>8.9160000000000004</c:v>
                </c:pt>
                <c:pt idx="31519">
                  <c:v>8.891</c:v>
                </c:pt>
                <c:pt idx="31520">
                  <c:v>8.8659999999999997</c:v>
                </c:pt>
                <c:pt idx="31521">
                  <c:v>8.8659999999999997</c:v>
                </c:pt>
                <c:pt idx="31522">
                  <c:v>8.8409999999999993</c:v>
                </c:pt>
                <c:pt idx="31523">
                  <c:v>8.8170000000000002</c:v>
                </c:pt>
                <c:pt idx="31524">
                  <c:v>8.8170000000000002</c:v>
                </c:pt>
                <c:pt idx="31525">
                  <c:v>8.7919999999999998</c:v>
                </c:pt>
                <c:pt idx="31526">
                  <c:v>8.7919999999999998</c:v>
                </c:pt>
                <c:pt idx="31527">
                  <c:v>8.7919999999999998</c:v>
                </c:pt>
                <c:pt idx="31528">
                  <c:v>8.7919999999999998</c:v>
                </c:pt>
                <c:pt idx="31529">
                  <c:v>8.7919999999999998</c:v>
                </c:pt>
                <c:pt idx="31530">
                  <c:v>8.8170000000000002</c:v>
                </c:pt>
                <c:pt idx="31531">
                  <c:v>8.8409999999999993</c:v>
                </c:pt>
                <c:pt idx="31532">
                  <c:v>8.8409999999999993</c:v>
                </c:pt>
                <c:pt idx="31533">
                  <c:v>8.891</c:v>
                </c:pt>
                <c:pt idx="31534">
                  <c:v>8.9160000000000004</c:v>
                </c:pt>
                <c:pt idx="31535">
                  <c:v>8.9649999999999999</c:v>
                </c:pt>
                <c:pt idx="31536">
                  <c:v>9.0399999999999991</c:v>
                </c:pt>
                <c:pt idx="31537">
                  <c:v>9.0890000000000004</c:v>
                </c:pt>
                <c:pt idx="31538">
                  <c:v>9.1630000000000003</c:v>
                </c:pt>
                <c:pt idx="31539">
                  <c:v>9.2379999999999995</c:v>
                </c:pt>
                <c:pt idx="31540">
                  <c:v>9.3360000000000003</c:v>
                </c:pt>
                <c:pt idx="31541">
                  <c:v>9.4350000000000005</c:v>
                </c:pt>
                <c:pt idx="31542">
                  <c:v>9.5090000000000003</c:v>
                </c:pt>
                <c:pt idx="31543">
                  <c:v>9.6080000000000005</c:v>
                </c:pt>
                <c:pt idx="31544">
                  <c:v>9.7059999999999995</c:v>
                </c:pt>
                <c:pt idx="31545">
                  <c:v>9.7799999999999994</c:v>
                </c:pt>
                <c:pt idx="31546">
                  <c:v>9.8539999999999992</c:v>
                </c:pt>
                <c:pt idx="31547">
                  <c:v>9.9280000000000008</c:v>
                </c:pt>
                <c:pt idx="31548">
                  <c:v>10.000999999999999</c:v>
                </c:pt>
                <c:pt idx="31549">
                  <c:v>10.051</c:v>
                </c:pt>
                <c:pt idx="31550">
                  <c:v>10.1</c:v>
                </c:pt>
                <c:pt idx="31551">
                  <c:v>10.148999999999999</c:v>
                </c:pt>
                <c:pt idx="31552">
                  <c:v>10.173</c:v>
                </c:pt>
                <c:pt idx="31553">
                  <c:v>10.198</c:v>
                </c:pt>
                <c:pt idx="31554">
                  <c:v>10.198</c:v>
                </c:pt>
                <c:pt idx="31555">
                  <c:v>10.198</c:v>
                </c:pt>
                <c:pt idx="31556">
                  <c:v>10.173</c:v>
                </c:pt>
                <c:pt idx="31557">
                  <c:v>10.148999999999999</c:v>
                </c:pt>
                <c:pt idx="31558">
                  <c:v>10.124000000000001</c:v>
                </c:pt>
                <c:pt idx="31559">
                  <c:v>10.1</c:v>
                </c:pt>
                <c:pt idx="31560">
                  <c:v>10.051</c:v>
                </c:pt>
                <c:pt idx="31561">
                  <c:v>10.000999999999999</c:v>
                </c:pt>
                <c:pt idx="31562">
                  <c:v>9.952</c:v>
                </c:pt>
                <c:pt idx="31563">
                  <c:v>9.9030000000000005</c:v>
                </c:pt>
                <c:pt idx="31564">
                  <c:v>9.8539999999999992</c:v>
                </c:pt>
                <c:pt idx="31565">
                  <c:v>9.8049999999999997</c:v>
                </c:pt>
                <c:pt idx="31566">
                  <c:v>9.7560000000000002</c:v>
                </c:pt>
                <c:pt idx="31567">
                  <c:v>9.7059999999999995</c:v>
                </c:pt>
                <c:pt idx="31568">
                  <c:v>9.657</c:v>
                </c:pt>
                <c:pt idx="31569">
                  <c:v>9.6080000000000005</c:v>
                </c:pt>
                <c:pt idx="31570">
                  <c:v>9.5579999999999998</c:v>
                </c:pt>
                <c:pt idx="31571">
                  <c:v>9.5340000000000007</c:v>
                </c:pt>
                <c:pt idx="31572">
                  <c:v>9.4849999999999994</c:v>
                </c:pt>
                <c:pt idx="31573">
                  <c:v>9.4600000000000009</c:v>
                </c:pt>
                <c:pt idx="31574">
                  <c:v>9.4350000000000005</c:v>
                </c:pt>
                <c:pt idx="31575">
                  <c:v>9.41</c:v>
                </c:pt>
                <c:pt idx="31576">
                  <c:v>9.3859999999999992</c:v>
                </c:pt>
                <c:pt idx="31577">
                  <c:v>9.3610000000000007</c:v>
                </c:pt>
                <c:pt idx="31578">
                  <c:v>9.3610000000000007</c:v>
                </c:pt>
                <c:pt idx="31579">
                  <c:v>9.3360000000000003</c:v>
                </c:pt>
                <c:pt idx="31580">
                  <c:v>9.3360000000000003</c:v>
                </c:pt>
                <c:pt idx="31581">
                  <c:v>9.3119999999999994</c:v>
                </c:pt>
                <c:pt idx="31582">
                  <c:v>9.3119999999999994</c:v>
                </c:pt>
                <c:pt idx="31583">
                  <c:v>9.3119999999999994</c:v>
                </c:pt>
                <c:pt idx="31584">
                  <c:v>9.2870000000000008</c:v>
                </c:pt>
                <c:pt idx="31585">
                  <c:v>9.2870000000000008</c:v>
                </c:pt>
                <c:pt idx="31586">
                  <c:v>9.2870000000000008</c:v>
                </c:pt>
                <c:pt idx="31587">
                  <c:v>9.2870000000000008</c:v>
                </c:pt>
                <c:pt idx="31588">
                  <c:v>9.2870000000000008</c:v>
                </c:pt>
                <c:pt idx="31589">
                  <c:v>9.2870000000000008</c:v>
                </c:pt>
                <c:pt idx="31590">
                  <c:v>9.2870000000000008</c:v>
                </c:pt>
                <c:pt idx="31591">
                  <c:v>9.2870000000000008</c:v>
                </c:pt>
                <c:pt idx="31592">
                  <c:v>9.2870000000000008</c:v>
                </c:pt>
                <c:pt idx="31593">
                  <c:v>9.2870000000000008</c:v>
                </c:pt>
                <c:pt idx="31594">
                  <c:v>9.2870000000000008</c:v>
                </c:pt>
                <c:pt idx="31595">
                  <c:v>9.3119999999999994</c:v>
                </c:pt>
                <c:pt idx="31596">
                  <c:v>9.3360000000000003</c:v>
                </c:pt>
                <c:pt idx="31597">
                  <c:v>9.3610000000000007</c:v>
                </c:pt>
                <c:pt idx="31598">
                  <c:v>9.3859999999999992</c:v>
                </c:pt>
                <c:pt idx="31599">
                  <c:v>9.3859999999999992</c:v>
                </c:pt>
                <c:pt idx="31600">
                  <c:v>9.3859999999999992</c:v>
                </c:pt>
                <c:pt idx="31601">
                  <c:v>9.41</c:v>
                </c:pt>
                <c:pt idx="31602">
                  <c:v>9.4350000000000005</c:v>
                </c:pt>
                <c:pt idx="31603">
                  <c:v>9.4350000000000005</c:v>
                </c:pt>
                <c:pt idx="31604">
                  <c:v>9.4350000000000005</c:v>
                </c:pt>
                <c:pt idx="31605">
                  <c:v>9.4600000000000009</c:v>
                </c:pt>
                <c:pt idx="31606">
                  <c:v>9.4600000000000009</c:v>
                </c:pt>
                <c:pt idx="31607">
                  <c:v>9.4600000000000009</c:v>
                </c:pt>
                <c:pt idx="31608">
                  <c:v>9.4600000000000009</c:v>
                </c:pt>
                <c:pt idx="31609">
                  <c:v>9.4600000000000009</c:v>
                </c:pt>
                <c:pt idx="31610">
                  <c:v>9.4350000000000005</c:v>
                </c:pt>
                <c:pt idx="31611">
                  <c:v>9.3859999999999992</c:v>
                </c:pt>
                <c:pt idx="31612">
                  <c:v>9.3859999999999992</c:v>
                </c:pt>
                <c:pt idx="31613">
                  <c:v>9.3859999999999992</c:v>
                </c:pt>
                <c:pt idx="31614">
                  <c:v>9.3859999999999992</c:v>
                </c:pt>
                <c:pt idx="31615">
                  <c:v>9.3859999999999992</c:v>
                </c:pt>
                <c:pt idx="31616">
                  <c:v>9.3859999999999992</c:v>
                </c:pt>
                <c:pt idx="31617">
                  <c:v>9.3859999999999992</c:v>
                </c:pt>
                <c:pt idx="31618">
                  <c:v>9.3610000000000007</c:v>
                </c:pt>
                <c:pt idx="31619">
                  <c:v>9.3610000000000007</c:v>
                </c:pt>
                <c:pt idx="31620">
                  <c:v>9.3360000000000003</c:v>
                </c:pt>
                <c:pt idx="31621">
                  <c:v>9.3360000000000003</c:v>
                </c:pt>
                <c:pt idx="31622">
                  <c:v>9.3360000000000003</c:v>
                </c:pt>
                <c:pt idx="31623">
                  <c:v>9.3360000000000003</c:v>
                </c:pt>
                <c:pt idx="31624">
                  <c:v>9.3360000000000003</c:v>
                </c:pt>
                <c:pt idx="31625">
                  <c:v>9.3119999999999994</c:v>
                </c:pt>
                <c:pt idx="31626">
                  <c:v>9.3360000000000003</c:v>
                </c:pt>
                <c:pt idx="31627">
                  <c:v>9.3360000000000003</c:v>
                </c:pt>
                <c:pt idx="31628">
                  <c:v>9.3610000000000007</c:v>
                </c:pt>
                <c:pt idx="31629">
                  <c:v>9.3859999999999992</c:v>
                </c:pt>
                <c:pt idx="31630">
                  <c:v>9.41</c:v>
                </c:pt>
                <c:pt idx="31631">
                  <c:v>9.4600000000000009</c:v>
                </c:pt>
                <c:pt idx="31632">
                  <c:v>9.5090000000000003</c:v>
                </c:pt>
                <c:pt idx="31633">
                  <c:v>9.5579999999999998</c:v>
                </c:pt>
                <c:pt idx="31634">
                  <c:v>9.6319999999999997</c:v>
                </c:pt>
                <c:pt idx="31635">
                  <c:v>9.6820000000000004</c:v>
                </c:pt>
                <c:pt idx="31636">
                  <c:v>9.7560000000000002</c:v>
                </c:pt>
                <c:pt idx="31637">
                  <c:v>9.8539999999999992</c:v>
                </c:pt>
                <c:pt idx="31638">
                  <c:v>9.9280000000000008</c:v>
                </c:pt>
                <c:pt idx="31639">
                  <c:v>10.026</c:v>
                </c:pt>
                <c:pt idx="31640">
                  <c:v>10.124000000000001</c:v>
                </c:pt>
                <c:pt idx="31641">
                  <c:v>10.198</c:v>
                </c:pt>
                <c:pt idx="31642">
                  <c:v>10.271000000000001</c:v>
                </c:pt>
                <c:pt idx="31643">
                  <c:v>10.345000000000001</c:v>
                </c:pt>
                <c:pt idx="31644">
                  <c:v>10.417999999999999</c:v>
                </c:pt>
                <c:pt idx="31645">
                  <c:v>10.467000000000001</c:v>
                </c:pt>
                <c:pt idx="31646">
                  <c:v>10.516</c:v>
                </c:pt>
                <c:pt idx="31647">
                  <c:v>10.541</c:v>
                </c:pt>
                <c:pt idx="31648">
                  <c:v>10.565</c:v>
                </c:pt>
                <c:pt idx="31649">
                  <c:v>10.59</c:v>
                </c:pt>
                <c:pt idx="31650">
                  <c:v>10.59</c:v>
                </c:pt>
                <c:pt idx="31651">
                  <c:v>10.565</c:v>
                </c:pt>
                <c:pt idx="31652">
                  <c:v>10.565</c:v>
                </c:pt>
                <c:pt idx="31653">
                  <c:v>10.541</c:v>
                </c:pt>
                <c:pt idx="31654">
                  <c:v>10.492000000000001</c:v>
                </c:pt>
                <c:pt idx="31655">
                  <c:v>10.467000000000001</c:v>
                </c:pt>
                <c:pt idx="31656">
                  <c:v>10.417999999999999</c:v>
                </c:pt>
                <c:pt idx="31657">
                  <c:v>10.369</c:v>
                </c:pt>
                <c:pt idx="31658">
                  <c:v>10.32</c:v>
                </c:pt>
                <c:pt idx="31659">
                  <c:v>10.271000000000001</c:v>
                </c:pt>
                <c:pt idx="31660">
                  <c:v>10.222</c:v>
                </c:pt>
                <c:pt idx="31661">
                  <c:v>10.148999999999999</c:v>
                </c:pt>
                <c:pt idx="31662">
                  <c:v>10.124000000000001</c:v>
                </c:pt>
                <c:pt idx="31663">
                  <c:v>10.074999999999999</c:v>
                </c:pt>
                <c:pt idx="31664">
                  <c:v>10.026</c:v>
                </c:pt>
                <c:pt idx="31665">
                  <c:v>10.000999999999999</c:v>
                </c:pt>
                <c:pt idx="31666">
                  <c:v>9.952</c:v>
                </c:pt>
                <c:pt idx="31667">
                  <c:v>9.9280000000000008</c:v>
                </c:pt>
                <c:pt idx="31668">
                  <c:v>9.8789999999999996</c:v>
                </c:pt>
                <c:pt idx="31669">
                  <c:v>9.8539999999999992</c:v>
                </c:pt>
                <c:pt idx="31670">
                  <c:v>9.8290000000000006</c:v>
                </c:pt>
                <c:pt idx="31671">
                  <c:v>9.7799999999999994</c:v>
                </c:pt>
                <c:pt idx="31672">
                  <c:v>9.7560000000000002</c:v>
                </c:pt>
                <c:pt idx="31673">
                  <c:v>9.7309999999999999</c:v>
                </c:pt>
                <c:pt idx="31674">
                  <c:v>9.7309999999999999</c:v>
                </c:pt>
                <c:pt idx="31675">
                  <c:v>9.7059999999999995</c:v>
                </c:pt>
                <c:pt idx="31676">
                  <c:v>9.6820000000000004</c:v>
                </c:pt>
                <c:pt idx="31677">
                  <c:v>9.657</c:v>
                </c:pt>
                <c:pt idx="31678">
                  <c:v>9.657</c:v>
                </c:pt>
                <c:pt idx="31679">
                  <c:v>9.657</c:v>
                </c:pt>
                <c:pt idx="31680">
                  <c:v>9.6319999999999997</c:v>
                </c:pt>
                <c:pt idx="31681">
                  <c:v>9.6319999999999997</c:v>
                </c:pt>
                <c:pt idx="31682">
                  <c:v>9.6319999999999997</c:v>
                </c:pt>
                <c:pt idx="31683">
                  <c:v>9.6080000000000005</c:v>
                </c:pt>
                <c:pt idx="31684">
                  <c:v>9.6080000000000005</c:v>
                </c:pt>
                <c:pt idx="31685">
                  <c:v>9.6080000000000005</c:v>
                </c:pt>
                <c:pt idx="31686">
                  <c:v>9.6080000000000005</c:v>
                </c:pt>
                <c:pt idx="31687">
                  <c:v>9.6080000000000005</c:v>
                </c:pt>
                <c:pt idx="31688">
                  <c:v>9.6080000000000005</c:v>
                </c:pt>
                <c:pt idx="31689">
                  <c:v>9.6080000000000005</c:v>
                </c:pt>
                <c:pt idx="31690">
                  <c:v>9.6319999999999997</c:v>
                </c:pt>
                <c:pt idx="31691">
                  <c:v>9.6319999999999997</c:v>
                </c:pt>
                <c:pt idx="31692">
                  <c:v>9.6319999999999997</c:v>
                </c:pt>
                <c:pt idx="31693">
                  <c:v>9.6319999999999997</c:v>
                </c:pt>
                <c:pt idx="31694">
                  <c:v>9.6319999999999997</c:v>
                </c:pt>
                <c:pt idx="31695">
                  <c:v>9.6319999999999997</c:v>
                </c:pt>
                <c:pt idx="31696">
                  <c:v>9.6319999999999997</c:v>
                </c:pt>
                <c:pt idx="31697">
                  <c:v>9.6319999999999997</c:v>
                </c:pt>
                <c:pt idx="31698">
                  <c:v>9.6080000000000005</c:v>
                </c:pt>
                <c:pt idx="31699">
                  <c:v>9.5830000000000002</c:v>
                </c:pt>
                <c:pt idx="31700">
                  <c:v>9.5579999999999998</c:v>
                </c:pt>
                <c:pt idx="31701">
                  <c:v>9.5579999999999998</c:v>
                </c:pt>
                <c:pt idx="31702">
                  <c:v>9.5579999999999998</c:v>
                </c:pt>
                <c:pt idx="31703">
                  <c:v>9.5579999999999998</c:v>
                </c:pt>
                <c:pt idx="31704">
                  <c:v>9.5579999999999998</c:v>
                </c:pt>
                <c:pt idx="31705">
                  <c:v>9.5830000000000002</c:v>
                </c:pt>
                <c:pt idx="31706">
                  <c:v>9.5830000000000002</c:v>
                </c:pt>
                <c:pt idx="31707">
                  <c:v>9.5830000000000002</c:v>
                </c:pt>
                <c:pt idx="31708">
                  <c:v>9.5830000000000002</c:v>
                </c:pt>
                <c:pt idx="31709">
                  <c:v>9.5830000000000002</c:v>
                </c:pt>
                <c:pt idx="31710">
                  <c:v>9.5830000000000002</c:v>
                </c:pt>
                <c:pt idx="31711">
                  <c:v>9.5830000000000002</c:v>
                </c:pt>
                <c:pt idx="31712">
                  <c:v>9.5830000000000002</c:v>
                </c:pt>
                <c:pt idx="31713">
                  <c:v>9.5830000000000002</c:v>
                </c:pt>
                <c:pt idx="31714">
                  <c:v>9.5830000000000002</c:v>
                </c:pt>
                <c:pt idx="31715">
                  <c:v>9.5579999999999998</c:v>
                </c:pt>
                <c:pt idx="31716">
                  <c:v>9.5579999999999998</c:v>
                </c:pt>
                <c:pt idx="31717">
                  <c:v>9.5579999999999998</c:v>
                </c:pt>
                <c:pt idx="31718">
                  <c:v>9.5579999999999998</c:v>
                </c:pt>
                <c:pt idx="31719">
                  <c:v>9.5579999999999998</c:v>
                </c:pt>
                <c:pt idx="31720">
                  <c:v>9.5830000000000002</c:v>
                </c:pt>
                <c:pt idx="31721">
                  <c:v>9.6080000000000005</c:v>
                </c:pt>
                <c:pt idx="31722">
                  <c:v>9.6319999999999997</c:v>
                </c:pt>
                <c:pt idx="31723">
                  <c:v>9.657</c:v>
                </c:pt>
                <c:pt idx="31724">
                  <c:v>9.6820000000000004</c:v>
                </c:pt>
                <c:pt idx="31725">
                  <c:v>9.7059999999999995</c:v>
                </c:pt>
                <c:pt idx="31726">
                  <c:v>9.7309999999999999</c:v>
                </c:pt>
                <c:pt idx="31727">
                  <c:v>9.7560000000000002</c:v>
                </c:pt>
                <c:pt idx="31728">
                  <c:v>9.8049999999999997</c:v>
                </c:pt>
                <c:pt idx="31729">
                  <c:v>9.8789999999999996</c:v>
                </c:pt>
                <c:pt idx="31730">
                  <c:v>9.9280000000000008</c:v>
                </c:pt>
                <c:pt idx="31731">
                  <c:v>10.000999999999999</c:v>
                </c:pt>
                <c:pt idx="31732">
                  <c:v>10.074999999999999</c:v>
                </c:pt>
                <c:pt idx="31733">
                  <c:v>10.148999999999999</c:v>
                </c:pt>
                <c:pt idx="31734">
                  <c:v>10.222</c:v>
                </c:pt>
                <c:pt idx="31735">
                  <c:v>10.295999999999999</c:v>
                </c:pt>
                <c:pt idx="31736">
                  <c:v>10.369</c:v>
                </c:pt>
                <c:pt idx="31737">
                  <c:v>10.417999999999999</c:v>
                </c:pt>
                <c:pt idx="31738">
                  <c:v>10.492000000000001</c:v>
                </c:pt>
                <c:pt idx="31739">
                  <c:v>10.541</c:v>
                </c:pt>
                <c:pt idx="31740">
                  <c:v>10.59</c:v>
                </c:pt>
                <c:pt idx="31741">
                  <c:v>10.638</c:v>
                </c:pt>
                <c:pt idx="31742">
                  <c:v>10.686999999999999</c:v>
                </c:pt>
                <c:pt idx="31743">
                  <c:v>10.712</c:v>
                </c:pt>
                <c:pt idx="31744">
                  <c:v>10.712</c:v>
                </c:pt>
                <c:pt idx="31745">
                  <c:v>10.686999999999999</c:v>
                </c:pt>
                <c:pt idx="31746">
                  <c:v>10.686999999999999</c:v>
                </c:pt>
                <c:pt idx="31747">
                  <c:v>10.663</c:v>
                </c:pt>
                <c:pt idx="31748">
                  <c:v>10.663</c:v>
                </c:pt>
                <c:pt idx="31749">
                  <c:v>10.638</c:v>
                </c:pt>
                <c:pt idx="31750">
                  <c:v>10.614000000000001</c:v>
                </c:pt>
                <c:pt idx="31751">
                  <c:v>10.59</c:v>
                </c:pt>
                <c:pt idx="31752">
                  <c:v>10.565</c:v>
                </c:pt>
                <c:pt idx="31753">
                  <c:v>10.516</c:v>
                </c:pt>
                <c:pt idx="31754">
                  <c:v>10.492000000000001</c:v>
                </c:pt>
                <c:pt idx="31755">
                  <c:v>10.443</c:v>
                </c:pt>
                <c:pt idx="31756">
                  <c:v>10.417999999999999</c:v>
                </c:pt>
                <c:pt idx="31757">
                  <c:v>10.369</c:v>
                </c:pt>
                <c:pt idx="31758">
                  <c:v>10.345000000000001</c:v>
                </c:pt>
                <c:pt idx="31759">
                  <c:v>10.295999999999999</c:v>
                </c:pt>
                <c:pt idx="31760">
                  <c:v>10.247</c:v>
                </c:pt>
                <c:pt idx="31761">
                  <c:v>10.222</c:v>
                </c:pt>
                <c:pt idx="31762">
                  <c:v>10.198</c:v>
                </c:pt>
                <c:pt idx="31763">
                  <c:v>10.173</c:v>
                </c:pt>
                <c:pt idx="31764">
                  <c:v>10.124000000000001</c:v>
                </c:pt>
                <c:pt idx="31765">
                  <c:v>10.124000000000001</c:v>
                </c:pt>
                <c:pt idx="31766">
                  <c:v>10.1</c:v>
                </c:pt>
                <c:pt idx="31767">
                  <c:v>10.074999999999999</c:v>
                </c:pt>
                <c:pt idx="31768">
                  <c:v>10.074999999999999</c:v>
                </c:pt>
                <c:pt idx="31769">
                  <c:v>10.074999999999999</c:v>
                </c:pt>
                <c:pt idx="31770">
                  <c:v>10.051</c:v>
                </c:pt>
                <c:pt idx="31771">
                  <c:v>10.051</c:v>
                </c:pt>
                <c:pt idx="31772">
                  <c:v>10.051</c:v>
                </c:pt>
                <c:pt idx="31773">
                  <c:v>10.051</c:v>
                </c:pt>
                <c:pt idx="31774">
                  <c:v>10.051</c:v>
                </c:pt>
                <c:pt idx="31775">
                  <c:v>10.051</c:v>
                </c:pt>
                <c:pt idx="31776">
                  <c:v>10.051</c:v>
                </c:pt>
                <c:pt idx="31777">
                  <c:v>10.051</c:v>
                </c:pt>
                <c:pt idx="31778">
                  <c:v>10.051</c:v>
                </c:pt>
                <c:pt idx="31779">
                  <c:v>10.051</c:v>
                </c:pt>
                <c:pt idx="31780">
                  <c:v>10.051</c:v>
                </c:pt>
                <c:pt idx="31781">
                  <c:v>10.026</c:v>
                </c:pt>
                <c:pt idx="31782">
                  <c:v>10.026</c:v>
                </c:pt>
                <c:pt idx="31783">
                  <c:v>10.026</c:v>
                </c:pt>
                <c:pt idx="31784">
                  <c:v>10.026</c:v>
                </c:pt>
                <c:pt idx="31785">
                  <c:v>10.026</c:v>
                </c:pt>
                <c:pt idx="31786">
                  <c:v>10.026</c:v>
                </c:pt>
                <c:pt idx="31787">
                  <c:v>10.026</c:v>
                </c:pt>
                <c:pt idx="31788">
                  <c:v>10.026</c:v>
                </c:pt>
                <c:pt idx="31789">
                  <c:v>10.026</c:v>
                </c:pt>
                <c:pt idx="31790">
                  <c:v>10.026</c:v>
                </c:pt>
                <c:pt idx="31791">
                  <c:v>10.026</c:v>
                </c:pt>
                <c:pt idx="31792">
                  <c:v>10.051</c:v>
                </c:pt>
                <c:pt idx="31793">
                  <c:v>10.051</c:v>
                </c:pt>
                <c:pt idx="31794">
                  <c:v>10.026</c:v>
                </c:pt>
                <c:pt idx="31795">
                  <c:v>10.026</c:v>
                </c:pt>
                <c:pt idx="31796">
                  <c:v>10.026</c:v>
                </c:pt>
                <c:pt idx="31797">
                  <c:v>10.000999999999999</c:v>
                </c:pt>
                <c:pt idx="31798">
                  <c:v>10.000999999999999</c:v>
                </c:pt>
                <c:pt idx="31799">
                  <c:v>9.9770000000000003</c:v>
                </c:pt>
                <c:pt idx="31800">
                  <c:v>9.9770000000000003</c:v>
                </c:pt>
                <c:pt idx="31801">
                  <c:v>9.9770000000000003</c:v>
                </c:pt>
                <c:pt idx="31802">
                  <c:v>9.952</c:v>
                </c:pt>
                <c:pt idx="31803">
                  <c:v>9.952</c:v>
                </c:pt>
                <c:pt idx="31804">
                  <c:v>9.9280000000000008</c:v>
                </c:pt>
                <c:pt idx="31805">
                  <c:v>9.9280000000000008</c:v>
                </c:pt>
                <c:pt idx="31806">
                  <c:v>9.9030000000000005</c:v>
                </c:pt>
                <c:pt idx="31807">
                  <c:v>9.8789999999999996</c:v>
                </c:pt>
                <c:pt idx="31808">
                  <c:v>9.8539999999999992</c:v>
                </c:pt>
                <c:pt idx="31809">
                  <c:v>9.8539999999999992</c:v>
                </c:pt>
                <c:pt idx="31810">
                  <c:v>9.8290000000000006</c:v>
                </c:pt>
                <c:pt idx="31811">
                  <c:v>9.8290000000000006</c:v>
                </c:pt>
                <c:pt idx="31812">
                  <c:v>9.8049999999999997</c:v>
                </c:pt>
                <c:pt idx="31813">
                  <c:v>9.8049999999999997</c:v>
                </c:pt>
                <c:pt idx="31814">
                  <c:v>9.8049999999999997</c:v>
                </c:pt>
                <c:pt idx="31815">
                  <c:v>9.8049999999999997</c:v>
                </c:pt>
                <c:pt idx="31816">
                  <c:v>9.8290000000000006</c:v>
                </c:pt>
                <c:pt idx="31817">
                  <c:v>9.8290000000000006</c:v>
                </c:pt>
                <c:pt idx="31818">
                  <c:v>9.8539999999999992</c:v>
                </c:pt>
                <c:pt idx="31819">
                  <c:v>9.9030000000000005</c:v>
                </c:pt>
                <c:pt idx="31820">
                  <c:v>9.9280000000000008</c:v>
                </c:pt>
                <c:pt idx="31821">
                  <c:v>10.000999999999999</c:v>
                </c:pt>
                <c:pt idx="31822">
                  <c:v>10.051</c:v>
                </c:pt>
                <c:pt idx="31823">
                  <c:v>10.124000000000001</c:v>
                </c:pt>
                <c:pt idx="31824">
                  <c:v>10.198</c:v>
                </c:pt>
                <c:pt idx="31825">
                  <c:v>10.295999999999999</c:v>
                </c:pt>
                <c:pt idx="31826">
                  <c:v>10.369</c:v>
                </c:pt>
                <c:pt idx="31827">
                  <c:v>10.516</c:v>
                </c:pt>
                <c:pt idx="31828">
                  <c:v>10.638</c:v>
                </c:pt>
                <c:pt idx="31829">
                  <c:v>10.712</c:v>
                </c:pt>
                <c:pt idx="31830">
                  <c:v>10.785</c:v>
                </c:pt>
                <c:pt idx="31831">
                  <c:v>10.858000000000001</c:v>
                </c:pt>
                <c:pt idx="31832">
                  <c:v>10.932</c:v>
                </c:pt>
                <c:pt idx="31833">
                  <c:v>10.98</c:v>
                </c:pt>
                <c:pt idx="31834">
                  <c:v>11.005000000000001</c:v>
                </c:pt>
                <c:pt idx="31835">
                  <c:v>11.053000000000001</c:v>
                </c:pt>
                <c:pt idx="31836">
                  <c:v>11.077999999999999</c:v>
                </c:pt>
                <c:pt idx="31837">
                  <c:v>11.102</c:v>
                </c:pt>
                <c:pt idx="31838">
                  <c:v>11.127000000000001</c:v>
                </c:pt>
                <c:pt idx="31839">
                  <c:v>11.127000000000001</c:v>
                </c:pt>
                <c:pt idx="31840">
                  <c:v>11.127000000000001</c:v>
                </c:pt>
                <c:pt idx="31841">
                  <c:v>11.127000000000001</c:v>
                </c:pt>
                <c:pt idx="31842">
                  <c:v>11.127000000000001</c:v>
                </c:pt>
                <c:pt idx="31843">
                  <c:v>11.102</c:v>
                </c:pt>
                <c:pt idx="31844">
                  <c:v>11.102</c:v>
                </c:pt>
                <c:pt idx="31845">
                  <c:v>11.077999999999999</c:v>
                </c:pt>
                <c:pt idx="31846">
                  <c:v>11.053000000000001</c:v>
                </c:pt>
                <c:pt idx="31847">
                  <c:v>11.005000000000001</c:v>
                </c:pt>
                <c:pt idx="31848">
                  <c:v>10.98</c:v>
                </c:pt>
                <c:pt idx="31849">
                  <c:v>10.907</c:v>
                </c:pt>
                <c:pt idx="31850">
                  <c:v>10.858000000000001</c:v>
                </c:pt>
                <c:pt idx="31851">
                  <c:v>10.81</c:v>
                </c:pt>
                <c:pt idx="31852">
                  <c:v>10.760999999999999</c:v>
                </c:pt>
                <c:pt idx="31853">
                  <c:v>10.686999999999999</c:v>
                </c:pt>
                <c:pt idx="31854">
                  <c:v>10.638</c:v>
                </c:pt>
                <c:pt idx="31855">
                  <c:v>10.565</c:v>
                </c:pt>
                <c:pt idx="31856">
                  <c:v>10.516</c:v>
                </c:pt>
                <c:pt idx="31857">
                  <c:v>10.467000000000001</c:v>
                </c:pt>
                <c:pt idx="31858">
                  <c:v>10.443</c:v>
                </c:pt>
                <c:pt idx="31859">
                  <c:v>10.417999999999999</c:v>
                </c:pt>
                <c:pt idx="31860">
                  <c:v>10.417999999999999</c:v>
                </c:pt>
                <c:pt idx="31861">
                  <c:v>10.394</c:v>
                </c:pt>
                <c:pt idx="31862">
                  <c:v>10.369</c:v>
                </c:pt>
                <c:pt idx="31863">
                  <c:v>10.369</c:v>
                </c:pt>
                <c:pt idx="31864">
                  <c:v>10.345000000000001</c:v>
                </c:pt>
                <c:pt idx="31865">
                  <c:v>10.345000000000001</c:v>
                </c:pt>
                <c:pt idx="31866">
                  <c:v>10.32</c:v>
                </c:pt>
                <c:pt idx="31867">
                  <c:v>10.295999999999999</c:v>
                </c:pt>
                <c:pt idx="31868">
                  <c:v>10.295999999999999</c:v>
                </c:pt>
                <c:pt idx="31869">
                  <c:v>10.271000000000001</c:v>
                </c:pt>
                <c:pt idx="31870">
                  <c:v>10.271000000000001</c:v>
                </c:pt>
                <c:pt idx="31871">
                  <c:v>10.247</c:v>
                </c:pt>
                <c:pt idx="31872">
                  <c:v>10.247</c:v>
                </c:pt>
                <c:pt idx="31873">
                  <c:v>10.222</c:v>
                </c:pt>
                <c:pt idx="31874">
                  <c:v>10.222</c:v>
                </c:pt>
                <c:pt idx="31875">
                  <c:v>10.198</c:v>
                </c:pt>
                <c:pt idx="31876">
                  <c:v>10.198</c:v>
                </c:pt>
                <c:pt idx="31877">
                  <c:v>10.173</c:v>
                </c:pt>
                <c:pt idx="31878">
                  <c:v>10.173</c:v>
                </c:pt>
                <c:pt idx="31879">
                  <c:v>10.148999999999999</c:v>
                </c:pt>
                <c:pt idx="31880">
                  <c:v>10.148999999999999</c:v>
                </c:pt>
                <c:pt idx="31881">
                  <c:v>10.124000000000001</c:v>
                </c:pt>
                <c:pt idx="31882">
                  <c:v>10.1</c:v>
                </c:pt>
                <c:pt idx="31883">
                  <c:v>10.1</c:v>
                </c:pt>
                <c:pt idx="31884">
                  <c:v>10.074999999999999</c:v>
                </c:pt>
                <c:pt idx="31885">
                  <c:v>10.074999999999999</c:v>
                </c:pt>
                <c:pt idx="31886">
                  <c:v>10.051</c:v>
                </c:pt>
                <c:pt idx="31887">
                  <c:v>10.026</c:v>
                </c:pt>
                <c:pt idx="31888">
                  <c:v>10.026</c:v>
                </c:pt>
                <c:pt idx="31889">
                  <c:v>10.000999999999999</c:v>
                </c:pt>
                <c:pt idx="31890">
                  <c:v>9.9770000000000003</c:v>
                </c:pt>
                <c:pt idx="31891">
                  <c:v>9.952</c:v>
                </c:pt>
                <c:pt idx="31892">
                  <c:v>9.9280000000000008</c:v>
                </c:pt>
                <c:pt idx="31893">
                  <c:v>9.9030000000000005</c:v>
                </c:pt>
                <c:pt idx="31894">
                  <c:v>9.8789999999999996</c:v>
                </c:pt>
                <c:pt idx="31895">
                  <c:v>9.8789999999999996</c:v>
                </c:pt>
                <c:pt idx="31896">
                  <c:v>9.8539999999999992</c:v>
                </c:pt>
                <c:pt idx="31897">
                  <c:v>9.8290000000000006</c:v>
                </c:pt>
                <c:pt idx="31898">
                  <c:v>9.8049999999999997</c:v>
                </c:pt>
                <c:pt idx="31899">
                  <c:v>9.7799999999999994</c:v>
                </c:pt>
                <c:pt idx="31900">
                  <c:v>9.7560000000000002</c:v>
                </c:pt>
                <c:pt idx="31901">
                  <c:v>9.7309999999999999</c:v>
                </c:pt>
                <c:pt idx="31902">
                  <c:v>9.7059999999999995</c:v>
                </c:pt>
                <c:pt idx="31903">
                  <c:v>9.6820000000000004</c:v>
                </c:pt>
                <c:pt idx="31904">
                  <c:v>9.657</c:v>
                </c:pt>
                <c:pt idx="31905">
                  <c:v>9.6319999999999997</c:v>
                </c:pt>
                <c:pt idx="31906">
                  <c:v>9.6080000000000005</c:v>
                </c:pt>
                <c:pt idx="31907">
                  <c:v>9.5830000000000002</c:v>
                </c:pt>
                <c:pt idx="31908">
                  <c:v>9.5579999999999998</c:v>
                </c:pt>
                <c:pt idx="31909">
                  <c:v>9.5340000000000007</c:v>
                </c:pt>
                <c:pt idx="31910">
                  <c:v>9.5340000000000007</c:v>
                </c:pt>
                <c:pt idx="31911">
                  <c:v>9.5090000000000003</c:v>
                </c:pt>
                <c:pt idx="31912">
                  <c:v>9.5090000000000003</c:v>
                </c:pt>
                <c:pt idx="31913">
                  <c:v>9.5090000000000003</c:v>
                </c:pt>
                <c:pt idx="31914">
                  <c:v>9.5090000000000003</c:v>
                </c:pt>
                <c:pt idx="31915">
                  <c:v>9.5340000000000007</c:v>
                </c:pt>
                <c:pt idx="31916">
                  <c:v>9.5579999999999998</c:v>
                </c:pt>
                <c:pt idx="31917">
                  <c:v>9.5830000000000002</c:v>
                </c:pt>
                <c:pt idx="31918">
                  <c:v>9.6080000000000005</c:v>
                </c:pt>
                <c:pt idx="31919">
                  <c:v>9.657</c:v>
                </c:pt>
                <c:pt idx="31920">
                  <c:v>9.7059999999999995</c:v>
                </c:pt>
                <c:pt idx="31921">
                  <c:v>9.7560000000000002</c:v>
                </c:pt>
                <c:pt idx="31922">
                  <c:v>9.8290000000000006</c:v>
                </c:pt>
                <c:pt idx="31923">
                  <c:v>9.9030000000000005</c:v>
                </c:pt>
                <c:pt idx="31924">
                  <c:v>9.9770000000000003</c:v>
                </c:pt>
                <c:pt idx="31925">
                  <c:v>10.051</c:v>
                </c:pt>
                <c:pt idx="31926">
                  <c:v>10.148999999999999</c:v>
                </c:pt>
                <c:pt idx="31927">
                  <c:v>10.222</c:v>
                </c:pt>
                <c:pt idx="31928">
                  <c:v>10.32</c:v>
                </c:pt>
                <c:pt idx="31929">
                  <c:v>10.394</c:v>
                </c:pt>
                <c:pt idx="31930">
                  <c:v>10.467000000000001</c:v>
                </c:pt>
                <c:pt idx="31931">
                  <c:v>10.541</c:v>
                </c:pt>
                <c:pt idx="31932">
                  <c:v>10.614000000000001</c:v>
                </c:pt>
                <c:pt idx="31933">
                  <c:v>10.663</c:v>
                </c:pt>
                <c:pt idx="31934">
                  <c:v>10.712</c:v>
                </c:pt>
                <c:pt idx="31935">
                  <c:v>10.760999999999999</c:v>
                </c:pt>
                <c:pt idx="31936">
                  <c:v>10.785</c:v>
                </c:pt>
                <c:pt idx="31937">
                  <c:v>10.81</c:v>
                </c:pt>
                <c:pt idx="31938">
                  <c:v>10.81</c:v>
                </c:pt>
                <c:pt idx="31939">
                  <c:v>10.785</c:v>
                </c:pt>
                <c:pt idx="31940">
                  <c:v>10.760999999999999</c:v>
                </c:pt>
                <c:pt idx="31941">
                  <c:v>10.736000000000001</c:v>
                </c:pt>
                <c:pt idx="31942">
                  <c:v>10.712</c:v>
                </c:pt>
                <c:pt idx="31943">
                  <c:v>10.663</c:v>
                </c:pt>
                <c:pt idx="31944">
                  <c:v>10.59</c:v>
                </c:pt>
                <c:pt idx="31945">
                  <c:v>10.541</c:v>
                </c:pt>
                <c:pt idx="31946">
                  <c:v>10.467000000000001</c:v>
                </c:pt>
                <c:pt idx="31947">
                  <c:v>10.394</c:v>
                </c:pt>
                <c:pt idx="31948">
                  <c:v>10.32</c:v>
                </c:pt>
                <c:pt idx="31949">
                  <c:v>10.247</c:v>
                </c:pt>
                <c:pt idx="31950">
                  <c:v>10.173</c:v>
                </c:pt>
                <c:pt idx="31951">
                  <c:v>10.124000000000001</c:v>
                </c:pt>
                <c:pt idx="31952">
                  <c:v>10.051</c:v>
                </c:pt>
                <c:pt idx="31953">
                  <c:v>9.9770000000000003</c:v>
                </c:pt>
                <c:pt idx="31954">
                  <c:v>9.9280000000000008</c:v>
                </c:pt>
                <c:pt idx="31955">
                  <c:v>9.8789999999999996</c:v>
                </c:pt>
                <c:pt idx="31956">
                  <c:v>9.8049999999999997</c:v>
                </c:pt>
                <c:pt idx="31957">
                  <c:v>9.7560000000000002</c:v>
                </c:pt>
                <c:pt idx="31958">
                  <c:v>9.7059999999999995</c:v>
                </c:pt>
                <c:pt idx="31959">
                  <c:v>9.657</c:v>
                </c:pt>
                <c:pt idx="31960">
                  <c:v>9.6080000000000005</c:v>
                </c:pt>
                <c:pt idx="31961">
                  <c:v>9.5830000000000002</c:v>
                </c:pt>
                <c:pt idx="31962">
                  <c:v>9.5340000000000007</c:v>
                </c:pt>
                <c:pt idx="31963">
                  <c:v>9.5090000000000003</c:v>
                </c:pt>
                <c:pt idx="31964">
                  <c:v>9.4849999999999994</c:v>
                </c:pt>
                <c:pt idx="31965">
                  <c:v>9.4600000000000009</c:v>
                </c:pt>
                <c:pt idx="31966">
                  <c:v>9.4600000000000009</c:v>
                </c:pt>
                <c:pt idx="31967">
                  <c:v>9.4350000000000005</c:v>
                </c:pt>
                <c:pt idx="31968">
                  <c:v>9.4350000000000005</c:v>
                </c:pt>
                <c:pt idx="31969">
                  <c:v>9.4350000000000005</c:v>
                </c:pt>
                <c:pt idx="31970">
                  <c:v>9.41</c:v>
                </c:pt>
                <c:pt idx="31971">
                  <c:v>9.41</c:v>
                </c:pt>
                <c:pt idx="31972">
                  <c:v>9.3859999999999992</c:v>
                </c:pt>
                <c:pt idx="31973">
                  <c:v>9.3859999999999992</c:v>
                </c:pt>
                <c:pt idx="31974">
                  <c:v>9.3610000000000007</c:v>
                </c:pt>
                <c:pt idx="31975">
                  <c:v>9.3610000000000007</c:v>
                </c:pt>
                <c:pt idx="31976">
                  <c:v>9.3360000000000003</c:v>
                </c:pt>
                <c:pt idx="31977">
                  <c:v>9.3360000000000003</c:v>
                </c:pt>
                <c:pt idx="31978">
                  <c:v>9.3119999999999994</c:v>
                </c:pt>
                <c:pt idx="31979">
                  <c:v>9.3119999999999994</c:v>
                </c:pt>
                <c:pt idx="31980">
                  <c:v>9.2870000000000008</c:v>
                </c:pt>
                <c:pt idx="31981">
                  <c:v>9.2870000000000008</c:v>
                </c:pt>
                <c:pt idx="31982">
                  <c:v>9.2620000000000005</c:v>
                </c:pt>
                <c:pt idx="31983">
                  <c:v>9.2620000000000005</c:v>
                </c:pt>
                <c:pt idx="31984">
                  <c:v>9.2620000000000005</c:v>
                </c:pt>
                <c:pt idx="31985">
                  <c:v>9.2379999999999995</c:v>
                </c:pt>
                <c:pt idx="31986">
                  <c:v>9.2379999999999995</c:v>
                </c:pt>
                <c:pt idx="31987">
                  <c:v>9.2129999999999992</c:v>
                </c:pt>
                <c:pt idx="31988">
                  <c:v>9.1880000000000006</c:v>
                </c:pt>
                <c:pt idx="31989">
                  <c:v>9.1880000000000006</c:v>
                </c:pt>
                <c:pt idx="31990">
                  <c:v>9.1630000000000003</c:v>
                </c:pt>
                <c:pt idx="31991">
                  <c:v>9.1389999999999993</c:v>
                </c:pt>
                <c:pt idx="31992">
                  <c:v>9.1389999999999993</c:v>
                </c:pt>
                <c:pt idx="31993">
                  <c:v>9.1140000000000008</c:v>
                </c:pt>
                <c:pt idx="31994">
                  <c:v>9.0890000000000004</c:v>
                </c:pt>
                <c:pt idx="31995">
                  <c:v>9.0890000000000004</c:v>
                </c:pt>
                <c:pt idx="31996">
                  <c:v>9.0640000000000001</c:v>
                </c:pt>
                <c:pt idx="31997">
                  <c:v>9.0399999999999991</c:v>
                </c:pt>
                <c:pt idx="31998">
                  <c:v>9.0150000000000006</c:v>
                </c:pt>
                <c:pt idx="31999">
                  <c:v>8.99</c:v>
                </c:pt>
                <c:pt idx="32000">
                  <c:v>8.99</c:v>
                </c:pt>
                <c:pt idx="32001">
                  <c:v>8.9649999999999999</c:v>
                </c:pt>
                <c:pt idx="32002">
                  <c:v>8.9410000000000007</c:v>
                </c:pt>
                <c:pt idx="32003">
                  <c:v>8.9410000000000007</c:v>
                </c:pt>
                <c:pt idx="32004">
                  <c:v>8.9410000000000007</c:v>
                </c:pt>
                <c:pt idx="32005">
                  <c:v>8.9410000000000007</c:v>
                </c:pt>
                <c:pt idx="32006">
                  <c:v>8.9649999999999999</c:v>
                </c:pt>
                <c:pt idx="32007">
                  <c:v>8.99</c:v>
                </c:pt>
                <c:pt idx="32008">
                  <c:v>9.0150000000000006</c:v>
                </c:pt>
                <c:pt idx="32009">
                  <c:v>9.0399999999999991</c:v>
                </c:pt>
                <c:pt idx="32010">
                  <c:v>9.0890000000000004</c:v>
                </c:pt>
                <c:pt idx="32011">
                  <c:v>9.1140000000000008</c:v>
                </c:pt>
                <c:pt idx="32012">
                  <c:v>9.1630000000000003</c:v>
                </c:pt>
                <c:pt idx="32013">
                  <c:v>9.2129999999999992</c:v>
                </c:pt>
                <c:pt idx="32014">
                  <c:v>9.2620000000000005</c:v>
                </c:pt>
                <c:pt idx="32015">
                  <c:v>9.3119999999999994</c:v>
                </c:pt>
                <c:pt idx="32016">
                  <c:v>9.3859999999999992</c:v>
                </c:pt>
                <c:pt idx="32017">
                  <c:v>9.4350000000000005</c:v>
                </c:pt>
                <c:pt idx="32018">
                  <c:v>9.4849999999999994</c:v>
                </c:pt>
                <c:pt idx="32019">
                  <c:v>9.5340000000000007</c:v>
                </c:pt>
                <c:pt idx="32020">
                  <c:v>9.6080000000000005</c:v>
                </c:pt>
                <c:pt idx="32021">
                  <c:v>9.6820000000000004</c:v>
                </c:pt>
                <c:pt idx="32022">
                  <c:v>9.7309999999999999</c:v>
                </c:pt>
                <c:pt idx="32023">
                  <c:v>9.8049999999999997</c:v>
                </c:pt>
                <c:pt idx="32024">
                  <c:v>9.8789999999999996</c:v>
                </c:pt>
                <c:pt idx="32025">
                  <c:v>9.952</c:v>
                </c:pt>
                <c:pt idx="32026">
                  <c:v>10.026</c:v>
                </c:pt>
                <c:pt idx="32027">
                  <c:v>10.1</c:v>
                </c:pt>
                <c:pt idx="32028">
                  <c:v>10.148999999999999</c:v>
                </c:pt>
                <c:pt idx="32029">
                  <c:v>10.198</c:v>
                </c:pt>
                <c:pt idx="32030">
                  <c:v>10.222</c:v>
                </c:pt>
                <c:pt idx="32031">
                  <c:v>10.247</c:v>
                </c:pt>
                <c:pt idx="32032">
                  <c:v>10.247</c:v>
                </c:pt>
                <c:pt idx="32033">
                  <c:v>10.271000000000001</c:v>
                </c:pt>
                <c:pt idx="32034">
                  <c:v>10.271000000000001</c:v>
                </c:pt>
                <c:pt idx="32035">
                  <c:v>10.247</c:v>
                </c:pt>
                <c:pt idx="32036">
                  <c:v>10.222</c:v>
                </c:pt>
                <c:pt idx="32037">
                  <c:v>10.198</c:v>
                </c:pt>
                <c:pt idx="32038">
                  <c:v>10.148999999999999</c:v>
                </c:pt>
                <c:pt idx="32039">
                  <c:v>10.1</c:v>
                </c:pt>
                <c:pt idx="32040">
                  <c:v>10.051</c:v>
                </c:pt>
                <c:pt idx="32041">
                  <c:v>10.000999999999999</c:v>
                </c:pt>
                <c:pt idx="32042">
                  <c:v>9.9280000000000008</c:v>
                </c:pt>
                <c:pt idx="32043">
                  <c:v>9.8789999999999996</c:v>
                </c:pt>
                <c:pt idx="32044">
                  <c:v>9.8049999999999997</c:v>
                </c:pt>
                <c:pt idx="32045">
                  <c:v>9.7560000000000002</c:v>
                </c:pt>
                <c:pt idx="32046">
                  <c:v>9.6820000000000004</c:v>
                </c:pt>
                <c:pt idx="32047">
                  <c:v>9.6319999999999997</c:v>
                </c:pt>
                <c:pt idx="32048">
                  <c:v>9.5579999999999998</c:v>
                </c:pt>
                <c:pt idx="32049">
                  <c:v>9.4849999999999994</c:v>
                </c:pt>
                <c:pt idx="32050">
                  <c:v>9.4350000000000005</c:v>
                </c:pt>
                <c:pt idx="32051">
                  <c:v>9.3859999999999992</c:v>
                </c:pt>
                <c:pt idx="32052">
                  <c:v>9.3360000000000003</c:v>
                </c:pt>
                <c:pt idx="32053">
                  <c:v>9.2870000000000008</c:v>
                </c:pt>
                <c:pt idx="32054">
                  <c:v>9.2379999999999995</c:v>
                </c:pt>
                <c:pt idx="32055">
                  <c:v>9.1880000000000006</c:v>
                </c:pt>
                <c:pt idx="32056">
                  <c:v>9.1630000000000003</c:v>
                </c:pt>
                <c:pt idx="32057">
                  <c:v>9.1389999999999993</c:v>
                </c:pt>
                <c:pt idx="32058">
                  <c:v>9.1140000000000008</c:v>
                </c:pt>
                <c:pt idx="32059">
                  <c:v>9.0890000000000004</c:v>
                </c:pt>
                <c:pt idx="32060">
                  <c:v>9.0640000000000001</c:v>
                </c:pt>
                <c:pt idx="32061">
                  <c:v>9.0399999999999991</c:v>
                </c:pt>
                <c:pt idx="32062">
                  <c:v>9.0399999999999991</c:v>
                </c:pt>
                <c:pt idx="32063">
                  <c:v>9.0399999999999991</c:v>
                </c:pt>
                <c:pt idx="32064">
                  <c:v>9.0150000000000006</c:v>
                </c:pt>
                <c:pt idx="32065">
                  <c:v>9.0150000000000006</c:v>
                </c:pt>
                <c:pt idx="32066">
                  <c:v>9.0150000000000006</c:v>
                </c:pt>
                <c:pt idx="32067">
                  <c:v>9.0150000000000006</c:v>
                </c:pt>
                <c:pt idx="32068">
                  <c:v>9.0399999999999991</c:v>
                </c:pt>
                <c:pt idx="32069">
                  <c:v>9.0399999999999991</c:v>
                </c:pt>
                <c:pt idx="32070">
                  <c:v>9.0640000000000001</c:v>
                </c:pt>
                <c:pt idx="32071">
                  <c:v>9.0890000000000004</c:v>
                </c:pt>
                <c:pt idx="32072">
                  <c:v>9.1140000000000008</c:v>
                </c:pt>
                <c:pt idx="32073">
                  <c:v>9.1140000000000008</c:v>
                </c:pt>
                <c:pt idx="32074">
                  <c:v>9.1389999999999993</c:v>
                </c:pt>
                <c:pt idx="32075">
                  <c:v>9.1630000000000003</c:v>
                </c:pt>
                <c:pt idx="32076">
                  <c:v>9.1630000000000003</c:v>
                </c:pt>
                <c:pt idx="32077">
                  <c:v>9.1630000000000003</c:v>
                </c:pt>
                <c:pt idx="32078">
                  <c:v>9.1630000000000003</c:v>
                </c:pt>
                <c:pt idx="32079">
                  <c:v>9.1630000000000003</c:v>
                </c:pt>
                <c:pt idx="32080">
                  <c:v>9.1630000000000003</c:v>
                </c:pt>
                <c:pt idx="32081">
                  <c:v>9.1630000000000003</c:v>
                </c:pt>
                <c:pt idx="32082">
                  <c:v>9.1630000000000003</c:v>
                </c:pt>
                <c:pt idx="32083">
                  <c:v>9.1630000000000003</c:v>
                </c:pt>
                <c:pt idx="32084">
                  <c:v>9.1630000000000003</c:v>
                </c:pt>
                <c:pt idx="32085">
                  <c:v>9.1389999999999993</c:v>
                </c:pt>
                <c:pt idx="32086">
                  <c:v>9.1389999999999993</c:v>
                </c:pt>
                <c:pt idx="32087">
                  <c:v>9.1389999999999993</c:v>
                </c:pt>
                <c:pt idx="32088">
                  <c:v>9.1140000000000008</c:v>
                </c:pt>
                <c:pt idx="32089">
                  <c:v>9.1140000000000008</c:v>
                </c:pt>
                <c:pt idx="32090">
                  <c:v>9.0890000000000004</c:v>
                </c:pt>
                <c:pt idx="32091">
                  <c:v>9.0890000000000004</c:v>
                </c:pt>
                <c:pt idx="32092">
                  <c:v>9.0890000000000004</c:v>
                </c:pt>
                <c:pt idx="32093">
                  <c:v>9.0640000000000001</c:v>
                </c:pt>
                <c:pt idx="32094">
                  <c:v>9.0640000000000001</c:v>
                </c:pt>
                <c:pt idx="32095">
                  <c:v>9.0399999999999991</c:v>
                </c:pt>
                <c:pt idx="32096">
                  <c:v>9.0399999999999991</c:v>
                </c:pt>
                <c:pt idx="32097">
                  <c:v>9.0399999999999991</c:v>
                </c:pt>
                <c:pt idx="32098">
                  <c:v>9.0150000000000006</c:v>
                </c:pt>
                <c:pt idx="32099">
                  <c:v>8.99</c:v>
                </c:pt>
                <c:pt idx="32100">
                  <c:v>8.99</c:v>
                </c:pt>
                <c:pt idx="32101">
                  <c:v>8.9649999999999999</c:v>
                </c:pt>
                <c:pt idx="32102">
                  <c:v>8.9649999999999999</c:v>
                </c:pt>
                <c:pt idx="32103">
                  <c:v>8.9649999999999999</c:v>
                </c:pt>
                <c:pt idx="32104">
                  <c:v>8.9649999999999999</c:v>
                </c:pt>
                <c:pt idx="32105">
                  <c:v>8.9410000000000007</c:v>
                </c:pt>
                <c:pt idx="32106">
                  <c:v>8.9410000000000007</c:v>
                </c:pt>
                <c:pt idx="32107">
                  <c:v>8.9649999999999999</c:v>
                </c:pt>
                <c:pt idx="32108">
                  <c:v>8.9649999999999999</c:v>
                </c:pt>
                <c:pt idx="32109">
                  <c:v>8.99</c:v>
                </c:pt>
                <c:pt idx="32110">
                  <c:v>9.0150000000000006</c:v>
                </c:pt>
                <c:pt idx="32111">
                  <c:v>9.0399999999999991</c:v>
                </c:pt>
                <c:pt idx="32112">
                  <c:v>9.0640000000000001</c:v>
                </c:pt>
                <c:pt idx="32113">
                  <c:v>9.0890000000000004</c:v>
                </c:pt>
                <c:pt idx="32114">
                  <c:v>9.1140000000000008</c:v>
                </c:pt>
                <c:pt idx="32115">
                  <c:v>9.1630000000000003</c:v>
                </c:pt>
                <c:pt idx="32116">
                  <c:v>9.1880000000000006</c:v>
                </c:pt>
                <c:pt idx="32117">
                  <c:v>9.2379999999999995</c:v>
                </c:pt>
                <c:pt idx="32118">
                  <c:v>9.3119999999999994</c:v>
                </c:pt>
                <c:pt idx="32119">
                  <c:v>9.3360000000000003</c:v>
                </c:pt>
                <c:pt idx="32120">
                  <c:v>9.3859999999999992</c:v>
                </c:pt>
                <c:pt idx="32121">
                  <c:v>9.41</c:v>
                </c:pt>
                <c:pt idx="32122">
                  <c:v>9.41</c:v>
                </c:pt>
                <c:pt idx="32123">
                  <c:v>9.4350000000000005</c:v>
                </c:pt>
                <c:pt idx="32124">
                  <c:v>9.4849999999999994</c:v>
                </c:pt>
                <c:pt idx="32125">
                  <c:v>9.4849999999999994</c:v>
                </c:pt>
                <c:pt idx="32126">
                  <c:v>9.5340000000000007</c:v>
                </c:pt>
                <c:pt idx="32127">
                  <c:v>9.5579999999999998</c:v>
                </c:pt>
                <c:pt idx="32128">
                  <c:v>9.5579999999999998</c:v>
                </c:pt>
                <c:pt idx="32129">
                  <c:v>9.5830000000000002</c:v>
                </c:pt>
                <c:pt idx="32130">
                  <c:v>9.5830000000000002</c:v>
                </c:pt>
                <c:pt idx="32131">
                  <c:v>9.5579999999999998</c:v>
                </c:pt>
                <c:pt idx="32132">
                  <c:v>9.5340000000000007</c:v>
                </c:pt>
                <c:pt idx="32133">
                  <c:v>9.5090000000000003</c:v>
                </c:pt>
                <c:pt idx="32134">
                  <c:v>9.4600000000000009</c:v>
                </c:pt>
                <c:pt idx="32135">
                  <c:v>9.41</c:v>
                </c:pt>
                <c:pt idx="32136">
                  <c:v>9.3360000000000003</c:v>
                </c:pt>
                <c:pt idx="32137">
                  <c:v>9.2870000000000008</c:v>
                </c:pt>
                <c:pt idx="32138">
                  <c:v>9.2379999999999995</c:v>
                </c:pt>
                <c:pt idx="32139">
                  <c:v>9.1880000000000006</c:v>
                </c:pt>
                <c:pt idx="32140">
                  <c:v>9.1140000000000008</c:v>
                </c:pt>
                <c:pt idx="32141">
                  <c:v>9.0640000000000001</c:v>
                </c:pt>
                <c:pt idx="32142">
                  <c:v>9.0150000000000006</c:v>
                </c:pt>
                <c:pt idx="32143">
                  <c:v>8.9649999999999999</c:v>
                </c:pt>
                <c:pt idx="32144">
                  <c:v>8.891</c:v>
                </c:pt>
                <c:pt idx="32145">
                  <c:v>8.8409999999999993</c:v>
                </c:pt>
                <c:pt idx="32146">
                  <c:v>8.7919999999999998</c:v>
                </c:pt>
                <c:pt idx="32147">
                  <c:v>8.7669999999999995</c:v>
                </c:pt>
                <c:pt idx="32148">
                  <c:v>8.7170000000000005</c:v>
                </c:pt>
                <c:pt idx="32149">
                  <c:v>8.6929999999999996</c:v>
                </c:pt>
                <c:pt idx="32150">
                  <c:v>8.6430000000000007</c:v>
                </c:pt>
                <c:pt idx="32151">
                  <c:v>8.6180000000000003</c:v>
                </c:pt>
                <c:pt idx="32152">
                  <c:v>8.593</c:v>
                </c:pt>
                <c:pt idx="32153">
                  <c:v>8.593</c:v>
                </c:pt>
                <c:pt idx="32154">
                  <c:v>8.5679999999999996</c:v>
                </c:pt>
                <c:pt idx="32155">
                  <c:v>8.5679999999999996</c:v>
                </c:pt>
                <c:pt idx="32156">
                  <c:v>8.5429999999999993</c:v>
                </c:pt>
                <c:pt idx="32157">
                  <c:v>8.5429999999999993</c:v>
                </c:pt>
                <c:pt idx="32158">
                  <c:v>8.5429999999999993</c:v>
                </c:pt>
                <c:pt idx="32159">
                  <c:v>8.5429999999999993</c:v>
                </c:pt>
                <c:pt idx="32160">
                  <c:v>8.5429999999999993</c:v>
                </c:pt>
                <c:pt idx="32161">
                  <c:v>8.5679999999999996</c:v>
                </c:pt>
                <c:pt idx="32162">
                  <c:v>8.593</c:v>
                </c:pt>
                <c:pt idx="32163">
                  <c:v>8.593</c:v>
                </c:pt>
                <c:pt idx="32164">
                  <c:v>8.6180000000000003</c:v>
                </c:pt>
                <c:pt idx="32165">
                  <c:v>8.6180000000000003</c:v>
                </c:pt>
                <c:pt idx="32166">
                  <c:v>8.6430000000000007</c:v>
                </c:pt>
                <c:pt idx="32167">
                  <c:v>8.6430000000000007</c:v>
                </c:pt>
                <c:pt idx="32168">
                  <c:v>8.6679999999999993</c:v>
                </c:pt>
                <c:pt idx="32169">
                  <c:v>8.6679999999999993</c:v>
                </c:pt>
                <c:pt idx="32170">
                  <c:v>8.6929999999999996</c:v>
                </c:pt>
                <c:pt idx="32171">
                  <c:v>8.6929999999999996</c:v>
                </c:pt>
                <c:pt idx="32172">
                  <c:v>8.6929999999999996</c:v>
                </c:pt>
                <c:pt idx="32173">
                  <c:v>8.6929999999999996</c:v>
                </c:pt>
                <c:pt idx="32174">
                  <c:v>8.6929999999999996</c:v>
                </c:pt>
                <c:pt idx="32175">
                  <c:v>8.6929999999999996</c:v>
                </c:pt>
                <c:pt idx="32176">
                  <c:v>8.6929999999999996</c:v>
                </c:pt>
                <c:pt idx="32177">
                  <c:v>8.6929999999999996</c:v>
                </c:pt>
                <c:pt idx="32178">
                  <c:v>8.6929999999999996</c:v>
                </c:pt>
                <c:pt idx="32179">
                  <c:v>8.6929999999999996</c:v>
                </c:pt>
                <c:pt idx="32180">
                  <c:v>8.6679999999999993</c:v>
                </c:pt>
                <c:pt idx="32181">
                  <c:v>8.6679999999999993</c:v>
                </c:pt>
                <c:pt idx="32182">
                  <c:v>8.6430000000000007</c:v>
                </c:pt>
                <c:pt idx="32183">
                  <c:v>8.6430000000000007</c:v>
                </c:pt>
                <c:pt idx="32184">
                  <c:v>8.6180000000000003</c:v>
                </c:pt>
                <c:pt idx="32185">
                  <c:v>8.6180000000000003</c:v>
                </c:pt>
                <c:pt idx="32186">
                  <c:v>8.593</c:v>
                </c:pt>
                <c:pt idx="32187">
                  <c:v>8.593</c:v>
                </c:pt>
                <c:pt idx="32188">
                  <c:v>8.5679999999999996</c:v>
                </c:pt>
                <c:pt idx="32189">
                  <c:v>8.5429999999999993</c:v>
                </c:pt>
                <c:pt idx="32190">
                  <c:v>8.5429999999999993</c:v>
                </c:pt>
                <c:pt idx="32191">
                  <c:v>8.5429999999999993</c:v>
                </c:pt>
                <c:pt idx="32192">
                  <c:v>8.5190000000000001</c:v>
                </c:pt>
                <c:pt idx="32193">
                  <c:v>8.5190000000000001</c:v>
                </c:pt>
                <c:pt idx="32194">
                  <c:v>8.4939999999999998</c:v>
                </c:pt>
                <c:pt idx="32195">
                  <c:v>8.4939999999999998</c:v>
                </c:pt>
                <c:pt idx="32196">
                  <c:v>8.4689999999999994</c:v>
                </c:pt>
                <c:pt idx="32197">
                  <c:v>8.4440000000000008</c:v>
                </c:pt>
                <c:pt idx="32198">
                  <c:v>8.4440000000000008</c:v>
                </c:pt>
                <c:pt idx="32199">
                  <c:v>8.4440000000000008</c:v>
                </c:pt>
                <c:pt idx="32200">
                  <c:v>8.4440000000000008</c:v>
                </c:pt>
                <c:pt idx="32201">
                  <c:v>8.4440000000000008</c:v>
                </c:pt>
                <c:pt idx="32202">
                  <c:v>8.4440000000000008</c:v>
                </c:pt>
                <c:pt idx="32203">
                  <c:v>8.4689999999999994</c:v>
                </c:pt>
                <c:pt idx="32204">
                  <c:v>8.4939999999999998</c:v>
                </c:pt>
                <c:pt idx="32205">
                  <c:v>8.5429999999999993</c:v>
                </c:pt>
                <c:pt idx="32206">
                  <c:v>8.593</c:v>
                </c:pt>
                <c:pt idx="32207">
                  <c:v>8.6430000000000007</c:v>
                </c:pt>
                <c:pt idx="32208">
                  <c:v>8.7170000000000005</c:v>
                </c:pt>
                <c:pt idx="32209">
                  <c:v>8.7669999999999995</c:v>
                </c:pt>
                <c:pt idx="32210">
                  <c:v>8.7919999999999998</c:v>
                </c:pt>
                <c:pt idx="32211">
                  <c:v>8.8409999999999993</c:v>
                </c:pt>
                <c:pt idx="32212">
                  <c:v>8.8659999999999997</c:v>
                </c:pt>
                <c:pt idx="32213">
                  <c:v>8.891</c:v>
                </c:pt>
                <c:pt idx="32214">
                  <c:v>8.9160000000000004</c:v>
                </c:pt>
                <c:pt idx="32215">
                  <c:v>8.9410000000000007</c:v>
                </c:pt>
                <c:pt idx="32216">
                  <c:v>8.99</c:v>
                </c:pt>
                <c:pt idx="32217">
                  <c:v>9.0890000000000004</c:v>
                </c:pt>
                <c:pt idx="32218">
                  <c:v>9.1630000000000003</c:v>
                </c:pt>
                <c:pt idx="32219">
                  <c:v>9.2379999999999995</c:v>
                </c:pt>
                <c:pt idx="32220">
                  <c:v>9.2620000000000005</c:v>
                </c:pt>
                <c:pt idx="32221">
                  <c:v>9.3360000000000003</c:v>
                </c:pt>
                <c:pt idx="32222">
                  <c:v>9.3610000000000007</c:v>
                </c:pt>
                <c:pt idx="32223">
                  <c:v>9.3859999999999992</c:v>
                </c:pt>
                <c:pt idx="32224">
                  <c:v>9.3859999999999992</c:v>
                </c:pt>
                <c:pt idx="32225">
                  <c:v>9.3610000000000007</c:v>
                </c:pt>
                <c:pt idx="32226">
                  <c:v>9.3610000000000007</c:v>
                </c:pt>
                <c:pt idx="32227">
                  <c:v>9.3360000000000003</c:v>
                </c:pt>
                <c:pt idx="32228">
                  <c:v>9.3119999999999994</c:v>
                </c:pt>
                <c:pt idx="32229">
                  <c:v>9.2870000000000008</c:v>
                </c:pt>
                <c:pt idx="32230">
                  <c:v>9.2620000000000005</c:v>
                </c:pt>
                <c:pt idx="32231">
                  <c:v>9.2129999999999992</c:v>
                </c:pt>
                <c:pt idx="32232">
                  <c:v>9.1630000000000003</c:v>
                </c:pt>
                <c:pt idx="32233">
                  <c:v>9.1140000000000008</c:v>
                </c:pt>
                <c:pt idx="32234">
                  <c:v>9.0640000000000001</c:v>
                </c:pt>
                <c:pt idx="32235">
                  <c:v>8.99</c:v>
                </c:pt>
                <c:pt idx="32236">
                  <c:v>8.9410000000000007</c:v>
                </c:pt>
                <c:pt idx="32237">
                  <c:v>8.891</c:v>
                </c:pt>
                <c:pt idx="32238">
                  <c:v>8.8409999999999993</c:v>
                </c:pt>
                <c:pt idx="32239">
                  <c:v>8.7919999999999998</c:v>
                </c:pt>
                <c:pt idx="32240">
                  <c:v>8.7420000000000009</c:v>
                </c:pt>
                <c:pt idx="32241">
                  <c:v>8.6929999999999996</c:v>
                </c:pt>
                <c:pt idx="32242">
                  <c:v>8.6430000000000007</c:v>
                </c:pt>
                <c:pt idx="32243">
                  <c:v>8.593</c:v>
                </c:pt>
                <c:pt idx="32244">
                  <c:v>8.5429999999999993</c:v>
                </c:pt>
                <c:pt idx="32245">
                  <c:v>8.5190000000000001</c:v>
                </c:pt>
                <c:pt idx="32246">
                  <c:v>8.4689999999999994</c:v>
                </c:pt>
                <c:pt idx="32247">
                  <c:v>8.4440000000000008</c:v>
                </c:pt>
                <c:pt idx="32248">
                  <c:v>8.4190000000000005</c:v>
                </c:pt>
                <c:pt idx="32249">
                  <c:v>8.3689999999999998</c:v>
                </c:pt>
                <c:pt idx="32250">
                  <c:v>8.3439999999999994</c:v>
                </c:pt>
                <c:pt idx="32251">
                  <c:v>8.3190000000000008</c:v>
                </c:pt>
                <c:pt idx="32252">
                  <c:v>8.3190000000000008</c:v>
                </c:pt>
                <c:pt idx="32253">
                  <c:v>8.2949999999999999</c:v>
                </c:pt>
                <c:pt idx="32254">
                  <c:v>8.27</c:v>
                </c:pt>
                <c:pt idx="32255">
                  <c:v>8.27</c:v>
                </c:pt>
                <c:pt idx="32256">
                  <c:v>8.2449999999999992</c:v>
                </c:pt>
                <c:pt idx="32257">
                  <c:v>8.2449999999999992</c:v>
                </c:pt>
                <c:pt idx="32258">
                  <c:v>8.2200000000000006</c:v>
                </c:pt>
                <c:pt idx="32259">
                  <c:v>8.1950000000000003</c:v>
                </c:pt>
                <c:pt idx="32260">
                  <c:v>8.1950000000000003</c:v>
                </c:pt>
                <c:pt idx="32261">
                  <c:v>8.17</c:v>
                </c:pt>
                <c:pt idx="32262">
                  <c:v>8.17</c:v>
                </c:pt>
                <c:pt idx="32263">
                  <c:v>8.17</c:v>
                </c:pt>
                <c:pt idx="32264">
                  <c:v>8.17</c:v>
                </c:pt>
                <c:pt idx="32265">
                  <c:v>8.1449999999999996</c:v>
                </c:pt>
                <c:pt idx="32266">
                  <c:v>8.1449999999999996</c:v>
                </c:pt>
                <c:pt idx="32267">
                  <c:v>8.1199999999999992</c:v>
                </c:pt>
                <c:pt idx="32268">
                  <c:v>8.1199999999999992</c:v>
                </c:pt>
                <c:pt idx="32269">
                  <c:v>8.0950000000000006</c:v>
                </c:pt>
                <c:pt idx="32270">
                  <c:v>8.0950000000000006</c:v>
                </c:pt>
                <c:pt idx="32271">
                  <c:v>8.07</c:v>
                </c:pt>
                <c:pt idx="32272">
                  <c:v>8.07</c:v>
                </c:pt>
                <c:pt idx="32273">
                  <c:v>8.0449999999999999</c:v>
                </c:pt>
                <c:pt idx="32274">
                  <c:v>8.0449999999999999</c:v>
                </c:pt>
                <c:pt idx="32275">
                  <c:v>8.02</c:v>
                </c:pt>
                <c:pt idx="32276">
                  <c:v>7.9950000000000001</c:v>
                </c:pt>
                <c:pt idx="32277">
                  <c:v>7.97</c:v>
                </c:pt>
                <c:pt idx="32278">
                  <c:v>7.97</c:v>
                </c:pt>
                <c:pt idx="32279">
                  <c:v>7.9450000000000003</c:v>
                </c:pt>
                <c:pt idx="32280">
                  <c:v>7.9450000000000003</c:v>
                </c:pt>
                <c:pt idx="32281">
                  <c:v>7.92</c:v>
                </c:pt>
                <c:pt idx="32282">
                  <c:v>7.8949999999999996</c:v>
                </c:pt>
                <c:pt idx="32283">
                  <c:v>7.87</c:v>
                </c:pt>
                <c:pt idx="32284">
                  <c:v>7.87</c:v>
                </c:pt>
                <c:pt idx="32285">
                  <c:v>7.8449999999999998</c:v>
                </c:pt>
                <c:pt idx="32286">
                  <c:v>7.8449999999999998</c:v>
                </c:pt>
                <c:pt idx="32287">
                  <c:v>7.82</c:v>
                </c:pt>
                <c:pt idx="32288">
                  <c:v>7.7949999999999999</c:v>
                </c:pt>
                <c:pt idx="32289">
                  <c:v>7.77</c:v>
                </c:pt>
                <c:pt idx="32290">
                  <c:v>7.77</c:v>
                </c:pt>
                <c:pt idx="32291">
                  <c:v>7.7450000000000001</c:v>
                </c:pt>
                <c:pt idx="32292">
                  <c:v>7.72</c:v>
                </c:pt>
                <c:pt idx="32293">
                  <c:v>7.6950000000000003</c:v>
                </c:pt>
                <c:pt idx="32294">
                  <c:v>7.6950000000000003</c:v>
                </c:pt>
                <c:pt idx="32295">
                  <c:v>7.67</c:v>
                </c:pt>
                <c:pt idx="32296">
                  <c:v>7.67</c:v>
                </c:pt>
                <c:pt idx="32297">
                  <c:v>7.67</c:v>
                </c:pt>
                <c:pt idx="32298">
                  <c:v>7.67</c:v>
                </c:pt>
                <c:pt idx="32299">
                  <c:v>7.67</c:v>
                </c:pt>
                <c:pt idx="32300">
                  <c:v>7.6950000000000003</c:v>
                </c:pt>
                <c:pt idx="32301">
                  <c:v>7.72</c:v>
                </c:pt>
                <c:pt idx="32302">
                  <c:v>7.7450000000000001</c:v>
                </c:pt>
                <c:pt idx="32303">
                  <c:v>7.7450000000000001</c:v>
                </c:pt>
                <c:pt idx="32304">
                  <c:v>7.7949999999999999</c:v>
                </c:pt>
                <c:pt idx="32305">
                  <c:v>7.8449999999999998</c:v>
                </c:pt>
                <c:pt idx="32306">
                  <c:v>7.8949999999999996</c:v>
                </c:pt>
                <c:pt idx="32307">
                  <c:v>7.97</c:v>
                </c:pt>
                <c:pt idx="32308">
                  <c:v>8.0449999999999999</c:v>
                </c:pt>
                <c:pt idx="32309">
                  <c:v>8.1449999999999996</c:v>
                </c:pt>
                <c:pt idx="32310">
                  <c:v>8.2200000000000006</c:v>
                </c:pt>
                <c:pt idx="32311">
                  <c:v>8.3190000000000008</c:v>
                </c:pt>
                <c:pt idx="32312">
                  <c:v>8.3940000000000001</c:v>
                </c:pt>
                <c:pt idx="32313">
                  <c:v>8.4689999999999994</c:v>
                </c:pt>
                <c:pt idx="32314">
                  <c:v>8.5429999999999993</c:v>
                </c:pt>
                <c:pt idx="32315">
                  <c:v>8.593</c:v>
                </c:pt>
                <c:pt idx="32316">
                  <c:v>8.6430000000000007</c:v>
                </c:pt>
                <c:pt idx="32317">
                  <c:v>8.6929999999999996</c:v>
                </c:pt>
                <c:pt idx="32318">
                  <c:v>8.7170000000000005</c:v>
                </c:pt>
                <c:pt idx="32319">
                  <c:v>8.7420000000000009</c:v>
                </c:pt>
                <c:pt idx="32320">
                  <c:v>8.7669999999999995</c:v>
                </c:pt>
                <c:pt idx="32321">
                  <c:v>8.7919999999999998</c:v>
                </c:pt>
                <c:pt idx="32322">
                  <c:v>8.7919999999999998</c:v>
                </c:pt>
                <c:pt idx="32323">
                  <c:v>8.7919999999999998</c:v>
                </c:pt>
                <c:pt idx="32324">
                  <c:v>8.7919999999999998</c:v>
                </c:pt>
                <c:pt idx="32325">
                  <c:v>8.7669999999999995</c:v>
                </c:pt>
                <c:pt idx="32326">
                  <c:v>8.7420000000000009</c:v>
                </c:pt>
                <c:pt idx="32327">
                  <c:v>8.7170000000000005</c:v>
                </c:pt>
                <c:pt idx="32328">
                  <c:v>8.6679999999999993</c:v>
                </c:pt>
                <c:pt idx="32329">
                  <c:v>8.6180000000000003</c:v>
                </c:pt>
                <c:pt idx="32330">
                  <c:v>8.5679999999999996</c:v>
                </c:pt>
                <c:pt idx="32331">
                  <c:v>8.4939999999999998</c:v>
                </c:pt>
                <c:pt idx="32332">
                  <c:v>8.4440000000000008</c:v>
                </c:pt>
                <c:pt idx="32333">
                  <c:v>8.3940000000000001</c:v>
                </c:pt>
                <c:pt idx="32334">
                  <c:v>8.3439999999999994</c:v>
                </c:pt>
                <c:pt idx="32335">
                  <c:v>8.3190000000000008</c:v>
                </c:pt>
                <c:pt idx="32336">
                  <c:v>8.27</c:v>
                </c:pt>
                <c:pt idx="32337">
                  <c:v>8.2449999999999992</c:v>
                </c:pt>
                <c:pt idx="32338">
                  <c:v>8.2200000000000006</c:v>
                </c:pt>
                <c:pt idx="32339">
                  <c:v>8.1950000000000003</c:v>
                </c:pt>
                <c:pt idx="32340">
                  <c:v>8.17</c:v>
                </c:pt>
                <c:pt idx="32341">
                  <c:v>8.1449999999999996</c:v>
                </c:pt>
                <c:pt idx="32342">
                  <c:v>8.1449999999999996</c:v>
                </c:pt>
                <c:pt idx="32343">
                  <c:v>8.1199999999999992</c:v>
                </c:pt>
                <c:pt idx="32344">
                  <c:v>8.0950000000000006</c:v>
                </c:pt>
                <c:pt idx="32345">
                  <c:v>8.0950000000000006</c:v>
                </c:pt>
                <c:pt idx="32346">
                  <c:v>8.0950000000000006</c:v>
                </c:pt>
                <c:pt idx="32347">
                  <c:v>8.0950000000000006</c:v>
                </c:pt>
                <c:pt idx="32348">
                  <c:v>8.0950000000000006</c:v>
                </c:pt>
                <c:pt idx="32349">
                  <c:v>8.0950000000000006</c:v>
                </c:pt>
                <c:pt idx="32350">
                  <c:v>8.0950000000000006</c:v>
                </c:pt>
                <c:pt idx="32351">
                  <c:v>8.0950000000000006</c:v>
                </c:pt>
                <c:pt idx="32352">
                  <c:v>8.0950000000000006</c:v>
                </c:pt>
                <c:pt idx="32353">
                  <c:v>8.1199999999999992</c:v>
                </c:pt>
                <c:pt idx="32354">
                  <c:v>8.1449999999999996</c:v>
                </c:pt>
                <c:pt idx="32355">
                  <c:v>8.17</c:v>
                </c:pt>
                <c:pt idx="32356">
                  <c:v>8.1950000000000003</c:v>
                </c:pt>
                <c:pt idx="32357">
                  <c:v>8.2200000000000006</c:v>
                </c:pt>
                <c:pt idx="32358">
                  <c:v>8.2449999999999992</c:v>
                </c:pt>
                <c:pt idx="32359">
                  <c:v>8.27</c:v>
                </c:pt>
                <c:pt idx="32360">
                  <c:v>8.2949999999999999</c:v>
                </c:pt>
                <c:pt idx="32361">
                  <c:v>8.2949999999999999</c:v>
                </c:pt>
                <c:pt idx="32362">
                  <c:v>8.3439999999999994</c:v>
                </c:pt>
                <c:pt idx="32363">
                  <c:v>8.3940000000000001</c:v>
                </c:pt>
                <c:pt idx="32364">
                  <c:v>8.4190000000000005</c:v>
                </c:pt>
                <c:pt idx="32365">
                  <c:v>8.4689999999999994</c:v>
                </c:pt>
                <c:pt idx="32366">
                  <c:v>8.4939999999999998</c:v>
                </c:pt>
                <c:pt idx="32367">
                  <c:v>8.5429999999999993</c:v>
                </c:pt>
                <c:pt idx="32368">
                  <c:v>8.5679999999999996</c:v>
                </c:pt>
                <c:pt idx="32369">
                  <c:v>8.593</c:v>
                </c:pt>
                <c:pt idx="32370">
                  <c:v>8.6430000000000007</c:v>
                </c:pt>
                <c:pt idx="32371">
                  <c:v>8.6679999999999993</c:v>
                </c:pt>
                <c:pt idx="32372">
                  <c:v>8.6929999999999996</c:v>
                </c:pt>
                <c:pt idx="32373">
                  <c:v>8.7170000000000005</c:v>
                </c:pt>
                <c:pt idx="32374">
                  <c:v>8.7420000000000009</c:v>
                </c:pt>
                <c:pt idx="32375">
                  <c:v>8.7420000000000009</c:v>
                </c:pt>
                <c:pt idx="32376">
                  <c:v>8.7669999999999995</c:v>
                </c:pt>
                <c:pt idx="32377">
                  <c:v>8.7919999999999998</c:v>
                </c:pt>
                <c:pt idx="32378">
                  <c:v>8.7919999999999998</c:v>
                </c:pt>
                <c:pt idx="32379">
                  <c:v>8.8170000000000002</c:v>
                </c:pt>
                <c:pt idx="32380">
                  <c:v>8.8409999999999993</c:v>
                </c:pt>
                <c:pt idx="32381">
                  <c:v>8.8409999999999993</c:v>
                </c:pt>
                <c:pt idx="32382">
                  <c:v>8.8659999999999997</c:v>
                </c:pt>
                <c:pt idx="32383">
                  <c:v>8.8659999999999997</c:v>
                </c:pt>
                <c:pt idx="32384">
                  <c:v>8.8659999999999997</c:v>
                </c:pt>
                <c:pt idx="32385">
                  <c:v>8.891</c:v>
                </c:pt>
                <c:pt idx="32386">
                  <c:v>8.891</c:v>
                </c:pt>
                <c:pt idx="32387">
                  <c:v>8.891</c:v>
                </c:pt>
                <c:pt idx="32388">
                  <c:v>8.9160000000000004</c:v>
                </c:pt>
                <c:pt idx="32389">
                  <c:v>8.9160000000000004</c:v>
                </c:pt>
                <c:pt idx="32390">
                  <c:v>8.9160000000000004</c:v>
                </c:pt>
                <c:pt idx="32391">
                  <c:v>8.9410000000000007</c:v>
                </c:pt>
                <c:pt idx="32392">
                  <c:v>8.9649999999999999</c:v>
                </c:pt>
                <c:pt idx="32393">
                  <c:v>8.99</c:v>
                </c:pt>
                <c:pt idx="32394">
                  <c:v>9.0150000000000006</c:v>
                </c:pt>
                <c:pt idx="32395">
                  <c:v>9.0399999999999991</c:v>
                </c:pt>
                <c:pt idx="32396">
                  <c:v>9.0640000000000001</c:v>
                </c:pt>
                <c:pt idx="32397">
                  <c:v>9.0890000000000004</c:v>
                </c:pt>
                <c:pt idx="32398">
                  <c:v>9.1140000000000008</c:v>
                </c:pt>
                <c:pt idx="32399">
                  <c:v>9.1389999999999993</c:v>
                </c:pt>
                <c:pt idx="32400">
                  <c:v>9.1630000000000003</c:v>
                </c:pt>
                <c:pt idx="32401">
                  <c:v>9.2379999999999995</c:v>
                </c:pt>
                <c:pt idx="32402">
                  <c:v>9.2870000000000008</c:v>
                </c:pt>
                <c:pt idx="32403">
                  <c:v>9.3360000000000003</c:v>
                </c:pt>
                <c:pt idx="32404">
                  <c:v>9.3610000000000007</c:v>
                </c:pt>
                <c:pt idx="32405">
                  <c:v>9.4350000000000005</c:v>
                </c:pt>
                <c:pt idx="32406">
                  <c:v>9.4849999999999994</c:v>
                </c:pt>
                <c:pt idx="32407">
                  <c:v>9.5340000000000007</c:v>
                </c:pt>
                <c:pt idx="32408">
                  <c:v>9.5340000000000007</c:v>
                </c:pt>
                <c:pt idx="32409">
                  <c:v>9.5830000000000002</c:v>
                </c:pt>
                <c:pt idx="32410">
                  <c:v>9.6319999999999997</c:v>
                </c:pt>
                <c:pt idx="32411">
                  <c:v>9.657</c:v>
                </c:pt>
                <c:pt idx="32412">
                  <c:v>9.6820000000000004</c:v>
                </c:pt>
                <c:pt idx="32413">
                  <c:v>9.7309999999999999</c:v>
                </c:pt>
                <c:pt idx="32414">
                  <c:v>9.7309999999999999</c:v>
                </c:pt>
                <c:pt idx="32415">
                  <c:v>9.7309999999999999</c:v>
                </c:pt>
                <c:pt idx="32416">
                  <c:v>9.7560000000000002</c:v>
                </c:pt>
                <c:pt idx="32417">
                  <c:v>9.7309999999999999</c:v>
                </c:pt>
                <c:pt idx="32418">
                  <c:v>9.7309999999999999</c:v>
                </c:pt>
                <c:pt idx="32419">
                  <c:v>9.7059999999999995</c:v>
                </c:pt>
                <c:pt idx="32420">
                  <c:v>9.7059999999999995</c:v>
                </c:pt>
                <c:pt idx="32421">
                  <c:v>9.6820000000000004</c:v>
                </c:pt>
                <c:pt idx="32422">
                  <c:v>9.6820000000000004</c:v>
                </c:pt>
                <c:pt idx="32423">
                  <c:v>9.657</c:v>
                </c:pt>
                <c:pt idx="32424">
                  <c:v>9.657</c:v>
                </c:pt>
                <c:pt idx="32425">
                  <c:v>9.6319999999999997</c:v>
                </c:pt>
                <c:pt idx="32426">
                  <c:v>9.6319999999999997</c:v>
                </c:pt>
                <c:pt idx="32427">
                  <c:v>9.6080000000000005</c:v>
                </c:pt>
                <c:pt idx="32428">
                  <c:v>9.5830000000000002</c:v>
                </c:pt>
                <c:pt idx="32429">
                  <c:v>9.5579999999999998</c:v>
                </c:pt>
                <c:pt idx="32430">
                  <c:v>9.5340000000000007</c:v>
                </c:pt>
                <c:pt idx="32431">
                  <c:v>9.5340000000000007</c:v>
                </c:pt>
                <c:pt idx="32432">
                  <c:v>9.5090000000000003</c:v>
                </c:pt>
                <c:pt idx="32433">
                  <c:v>9.5090000000000003</c:v>
                </c:pt>
                <c:pt idx="32434">
                  <c:v>9.4849999999999994</c:v>
                </c:pt>
                <c:pt idx="32435">
                  <c:v>9.4849999999999994</c:v>
                </c:pt>
                <c:pt idx="32436">
                  <c:v>9.4600000000000009</c:v>
                </c:pt>
                <c:pt idx="32437">
                  <c:v>9.4600000000000009</c:v>
                </c:pt>
                <c:pt idx="32438">
                  <c:v>9.4350000000000005</c:v>
                </c:pt>
                <c:pt idx="32439">
                  <c:v>9.4350000000000005</c:v>
                </c:pt>
                <c:pt idx="32440">
                  <c:v>9.4350000000000005</c:v>
                </c:pt>
                <c:pt idx="32441">
                  <c:v>9.4350000000000005</c:v>
                </c:pt>
                <c:pt idx="32442">
                  <c:v>9.4350000000000005</c:v>
                </c:pt>
                <c:pt idx="32443">
                  <c:v>9.41</c:v>
                </c:pt>
                <c:pt idx="32444">
                  <c:v>9.41</c:v>
                </c:pt>
                <c:pt idx="32445">
                  <c:v>9.3859999999999992</c:v>
                </c:pt>
                <c:pt idx="32446">
                  <c:v>9.3610000000000007</c:v>
                </c:pt>
                <c:pt idx="32447">
                  <c:v>9.3610000000000007</c:v>
                </c:pt>
                <c:pt idx="32448">
                  <c:v>9.3360000000000003</c:v>
                </c:pt>
                <c:pt idx="32449">
                  <c:v>9.3119999999999994</c:v>
                </c:pt>
                <c:pt idx="32450">
                  <c:v>9.2870000000000008</c:v>
                </c:pt>
                <c:pt idx="32451">
                  <c:v>9.2620000000000005</c:v>
                </c:pt>
                <c:pt idx="32452">
                  <c:v>9.2379999999999995</c:v>
                </c:pt>
                <c:pt idx="32453">
                  <c:v>9.2129999999999992</c:v>
                </c:pt>
                <c:pt idx="32454">
                  <c:v>9.1880000000000006</c:v>
                </c:pt>
                <c:pt idx="32455">
                  <c:v>9.1880000000000006</c:v>
                </c:pt>
                <c:pt idx="32456">
                  <c:v>9.1630000000000003</c:v>
                </c:pt>
                <c:pt idx="32457">
                  <c:v>9.1389999999999993</c:v>
                </c:pt>
                <c:pt idx="32458">
                  <c:v>9.1140000000000008</c:v>
                </c:pt>
                <c:pt idx="32459">
                  <c:v>9.1140000000000008</c:v>
                </c:pt>
                <c:pt idx="32460">
                  <c:v>9.1140000000000008</c:v>
                </c:pt>
                <c:pt idx="32461">
                  <c:v>9.1140000000000008</c:v>
                </c:pt>
                <c:pt idx="32462">
                  <c:v>9.0890000000000004</c:v>
                </c:pt>
                <c:pt idx="32463">
                  <c:v>9.0890000000000004</c:v>
                </c:pt>
                <c:pt idx="32464">
                  <c:v>9.0890000000000004</c:v>
                </c:pt>
                <c:pt idx="32465">
                  <c:v>9.0890000000000004</c:v>
                </c:pt>
                <c:pt idx="32466">
                  <c:v>9.1140000000000008</c:v>
                </c:pt>
                <c:pt idx="32467">
                  <c:v>9.1140000000000008</c:v>
                </c:pt>
                <c:pt idx="32468">
                  <c:v>9.1140000000000008</c:v>
                </c:pt>
                <c:pt idx="32469">
                  <c:v>9.0890000000000004</c:v>
                </c:pt>
                <c:pt idx="32470">
                  <c:v>9.0640000000000001</c:v>
                </c:pt>
                <c:pt idx="32471">
                  <c:v>9.0399999999999991</c:v>
                </c:pt>
                <c:pt idx="32472">
                  <c:v>9.0399999999999991</c:v>
                </c:pt>
                <c:pt idx="32473">
                  <c:v>9.0150000000000006</c:v>
                </c:pt>
                <c:pt idx="32474">
                  <c:v>8.99</c:v>
                </c:pt>
                <c:pt idx="32475">
                  <c:v>8.9649999999999999</c:v>
                </c:pt>
                <c:pt idx="32476">
                  <c:v>8.9649999999999999</c:v>
                </c:pt>
                <c:pt idx="32477">
                  <c:v>8.9410000000000007</c:v>
                </c:pt>
                <c:pt idx="32478">
                  <c:v>8.9410000000000007</c:v>
                </c:pt>
                <c:pt idx="32479">
                  <c:v>8.9160000000000004</c:v>
                </c:pt>
                <c:pt idx="32480">
                  <c:v>8.891</c:v>
                </c:pt>
                <c:pt idx="32481">
                  <c:v>8.891</c:v>
                </c:pt>
                <c:pt idx="32482">
                  <c:v>8.8659999999999997</c:v>
                </c:pt>
                <c:pt idx="32483">
                  <c:v>8.8659999999999997</c:v>
                </c:pt>
                <c:pt idx="32484">
                  <c:v>8.8659999999999997</c:v>
                </c:pt>
                <c:pt idx="32485">
                  <c:v>8.8409999999999993</c:v>
                </c:pt>
                <c:pt idx="32486">
                  <c:v>8.8409999999999993</c:v>
                </c:pt>
                <c:pt idx="32487">
                  <c:v>8.8409999999999993</c:v>
                </c:pt>
                <c:pt idx="32488">
                  <c:v>8.8409999999999993</c:v>
                </c:pt>
                <c:pt idx="32489">
                  <c:v>8.8170000000000002</c:v>
                </c:pt>
                <c:pt idx="32490">
                  <c:v>8.8170000000000002</c:v>
                </c:pt>
                <c:pt idx="32491">
                  <c:v>8.8170000000000002</c:v>
                </c:pt>
                <c:pt idx="32492">
                  <c:v>8.8170000000000002</c:v>
                </c:pt>
                <c:pt idx="32493">
                  <c:v>8.8170000000000002</c:v>
                </c:pt>
                <c:pt idx="32494">
                  <c:v>8.8409999999999993</c:v>
                </c:pt>
                <c:pt idx="32495">
                  <c:v>8.8409999999999993</c:v>
                </c:pt>
                <c:pt idx="32496">
                  <c:v>8.8409999999999993</c:v>
                </c:pt>
                <c:pt idx="32497">
                  <c:v>8.8659999999999997</c:v>
                </c:pt>
                <c:pt idx="32498">
                  <c:v>8.8659999999999997</c:v>
                </c:pt>
                <c:pt idx="32499">
                  <c:v>8.891</c:v>
                </c:pt>
                <c:pt idx="32500">
                  <c:v>8.9160000000000004</c:v>
                </c:pt>
                <c:pt idx="32501">
                  <c:v>8.9410000000000007</c:v>
                </c:pt>
                <c:pt idx="32502">
                  <c:v>8.9410000000000007</c:v>
                </c:pt>
                <c:pt idx="32503">
                  <c:v>8.9410000000000007</c:v>
                </c:pt>
                <c:pt idx="32504">
                  <c:v>8.9649999999999999</c:v>
                </c:pt>
                <c:pt idx="32505">
                  <c:v>8.9649999999999999</c:v>
                </c:pt>
                <c:pt idx="32506">
                  <c:v>8.9649999999999999</c:v>
                </c:pt>
                <c:pt idx="32507">
                  <c:v>8.9649999999999999</c:v>
                </c:pt>
                <c:pt idx="32508">
                  <c:v>8.9649999999999999</c:v>
                </c:pt>
                <c:pt idx="32509">
                  <c:v>8.9649999999999999</c:v>
                </c:pt>
                <c:pt idx="32510">
                  <c:v>8.9410000000000007</c:v>
                </c:pt>
                <c:pt idx="32511">
                  <c:v>8.9410000000000007</c:v>
                </c:pt>
                <c:pt idx="32512">
                  <c:v>8.9410000000000007</c:v>
                </c:pt>
                <c:pt idx="32513">
                  <c:v>8.9410000000000007</c:v>
                </c:pt>
                <c:pt idx="32514">
                  <c:v>8.9410000000000007</c:v>
                </c:pt>
                <c:pt idx="32515">
                  <c:v>8.9160000000000004</c:v>
                </c:pt>
                <c:pt idx="32516">
                  <c:v>8.9160000000000004</c:v>
                </c:pt>
                <c:pt idx="32517">
                  <c:v>8.891</c:v>
                </c:pt>
                <c:pt idx="32518">
                  <c:v>8.891</c:v>
                </c:pt>
                <c:pt idx="32519">
                  <c:v>8.8659999999999997</c:v>
                </c:pt>
                <c:pt idx="32520">
                  <c:v>8.8409999999999993</c:v>
                </c:pt>
                <c:pt idx="32521">
                  <c:v>8.8409999999999993</c:v>
                </c:pt>
                <c:pt idx="32522">
                  <c:v>8.8170000000000002</c:v>
                </c:pt>
                <c:pt idx="32523">
                  <c:v>8.7919999999999998</c:v>
                </c:pt>
                <c:pt idx="32524">
                  <c:v>8.7669999999999995</c:v>
                </c:pt>
                <c:pt idx="32525">
                  <c:v>8.7420000000000009</c:v>
                </c:pt>
                <c:pt idx="32526">
                  <c:v>8.7420000000000009</c:v>
                </c:pt>
                <c:pt idx="32527">
                  <c:v>8.7170000000000005</c:v>
                </c:pt>
                <c:pt idx="32528">
                  <c:v>8.6929999999999996</c:v>
                </c:pt>
                <c:pt idx="32529">
                  <c:v>8.6679999999999993</c:v>
                </c:pt>
                <c:pt idx="32530">
                  <c:v>8.6679999999999993</c:v>
                </c:pt>
                <c:pt idx="32531">
                  <c:v>8.6430000000000007</c:v>
                </c:pt>
                <c:pt idx="32532">
                  <c:v>8.6430000000000007</c:v>
                </c:pt>
                <c:pt idx="32533">
                  <c:v>8.6180000000000003</c:v>
                </c:pt>
                <c:pt idx="32534">
                  <c:v>8.593</c:v>
                </c:pt>
                <c:pt idx="32535">
                  <c:v>8.593</c:v>
                </c:pt>
                <c:pt idx="32536">
                  <c:v>8.5679999999999996</c:v>
                </c:pt>
                <c:pt idx="32537">
                  <c:v>8.5679999999999996</c:v>
                </c:pt>
                <c:pt idx="32538">
                  <c:v>8.5429999999999993</c:v>
                </c:pt>
                <c:pt idx="32539">
                  <c:v>8.5429999999999993</c:v>
                </c:pt>
                <c:pt idx="32540">
                  <c:v>8.5190000000000001</c:v>
                </c:pt>
                <c:pt idx="32541">
                  <c:v>8.5190000000000001</c:v>
                </c:pt>
                <c:pt idx="32542">
                  <c:v>8.5190000000000001</c:v>
                </c:pt>
                <c:pt idx="32543">
                  <c:v>8.4939999999999998</c:v>
                </c:pt>
                <c:pt idx="32544">
                  <c:v>8.4939999999999998</c:v>
                </c:pt>
                <c:pt idx="32545">
                  <c:v>8.4689999999999994</c:v>
                </c:pt>
                <c:pt idx="32546">
                  <c:v>8.4689999999999994</c:v>
                </c:pt>
                <c:pt idx="32547">
                  <c:v>8.4689999999999994</c:v>
                </c:pt>
                <c:pt idx="32548">
                  <c:v>8.4689999999999994</c:v>
                </c:pt>
                <c:pt idx="32549">
                  <c:v>8.4689999999999994</c:v>
                </c:pt>
                <c:pt idx="32550">
                  <c:v>8.4689999999999994</c:v>
                </c:pt>
                <c:pt idx="32551">
                  <c:v>8.4689999999999994</c:v>
                </c:pt>
                <c:pt idx="32552">
                  <c:v>8.4440000000000008</c:v>
                </c:pt>
                <c:pt idx="32553">
                  <c:v>8.4440000000000008</c:v>
                </c:pt>
                <c:pt idx="32554">
                  <c:v>8.4440000000000008</c:v>
                </c:pt>
                <c:pt idx="32555">
                  <c:v>8.4440000000000008</c:v>
                </c:pt>
                <c:pt idx="32556">
                  <c:v>8.4190000000000005</c:v>
                </c:pt>
                <c:pt idx="32557">
                  <c:v>8.3940000000000001</c:v>
                </c:pt>
                <c:pt idx="32558">
                  <c:v>8.3940000000000001</c:v>
                </c:pt>
                <c:pt idx="32559">
                  <c:v>8.3940000000000001</c:v>
                </c:pt>
                <c:pt idx="32560">
                  <c:v>8.3689999999999998</c:v>
                </c:pt>
                <c:pt idx="32561">
                  <c:v>8.3689999999999998</c:v>
                </c:pt>
                <c:pt idx="32562">
                  <c:v>8.3689999999999998</c:v>
                </c:pt>
                <c:pt idx="32563">
                  <c:v>8.3689999999999998</c:v>
                </c:pt>
                <c:pt idx="32564">
                  <c:v>8.3689999999999998</c:v>
                </c:pt>
                <c:pt idx="32565">
                  <c:v>8.3689999999999998</c:v>
                </c:pt>
                <c:pt idx="32566">
                  <c:v>8.3689999999999998</c:v>
                </c:pt>
                <c:pt idx="32567">
                  <c:v>8.3689999999999998</c:v>
                </c:pt>
                <c:pt idx="32568">
                  <c:v>8.3689999999999998</c:v>
                </c:pt>
                <c:pt idx="32569">
                  <c:v>8.3689999999999998</c:v>
                </c:pt>
                <c:pt idx="32570">
                  <c:v>8.3689999999999998</c:v>
                </c:pt>
                <c:pt idx="32571">
                  <c:v>8.3689999999999998</c:v>
                </c:pt>
                <c:pt idx="32572">
                  <c:v>8.3439999999999994</c:v>
                </c:pt>
                <c:pt idx="32573">
                  <c:v>8.3439999999999994</c:v>
                </c:pt>
                <c:pt idx="32574">
                  <c:v>8.3439999999999994</c:v>
                </c:pt>
                <c:pt idx="32575">
                  <c:v>8.3439999999999994</c:v>
                </c:pt>
                <c:pt idx="32576">
                  <c:v>8.3439999999999994</c:v>
                </c:pt>
                <c:pt idx="32577">
                  <c:v>8.3439999999999994</c:v>
                </c:pt>
                <c:pt idx="32578">
                  <c:v>8.3439999999999994</c:v>
                </c:pt>
                <c:pt idx="32579">
                  <c:v>8.3190000000000008</c:v>
                </c:pt>
                <c:pt idx="32580">
                  <c:v>8.3190000000000008</c:v>
                </c:pt>
                <c:pt idx="32581">
                  <c:v>8.2949999999999999</c:v>
                </c:pt>
                <c:pt idx="32582">
                  <c:v>8.2949999999999999</c:v>
                </c:pt>
                <c:pt idx="32583">
                  <c:v>8.2949999999999999</c:v>
                </c:pt>
                <c:pt idx="32584">
                  <c:v>8.2949999999999999</c:v>
                </c:pt>
                <c:pt idx="32585">
                  <c:v>8.2949999999999999</c:v>
                </c:pt>
                <c:pt idx="32586">
                  <c:v>8.3190000000000008</c:v>
                </c:pt>
                <c:pt idx="32587">
                  <c:v>8.3439999999999994</c:v>
                </c:pt>
                <c:pt idx="32588">
                  <c:v>8.3689999999999998</c:v>
                </c:pt>
                <c:pt idx="32589">
                  <c:v>8.3940000000000001</c:v>
                </c:pt>
                <c:pt idx="32590">
                  <c:v>8.4440000000000008</c:v>
                </c:pt>
                <c:pt idx="32591">
                  <c:v>8.4440000000000008</c:v>
                </c:pt>
                <c:pt idx="32592">
                  <c:v>8.4440000000000008</c:v>
                </c:pt>
                <c:pt idx="32593">
                  <c:v>8.4689999999999994</c:v>
                </c:pt>
                <c:pt idx="32594">
                  <c:v>8.5190000000000001</c:v>
                </c:pt>
                <c:pt idx="32595">
                  <c:v>8.5679999999999996</c:v>
                </c:pt>
                <c:pt idx="32596">
                  <c:v>8.593</c:v>
                </c:pt>
                <c:pt idx="32597">
                  <c:v>8.6430000000000007</c:v>
                </c:pt>
                <c:pt idx="32598">
                  <c:v>8.6929999999999996</c:v>
                </c:pt>
                <c:pt idx="32599">
                  <c:v>8.7170000000000005</c:v>
                </c:pt>
                <c:pt idx="32600">
                  <c:v>8.7669999999999995</c:v>
                </c:pt>
                <c:pt idx="32601">
                  <c:v>8.8170000000000002</c:v>
                </c:pt>
                <c:pt idx="32602">
                  <c:v>8.8659999999999997</c:v>
                </c:pt>
                <c:pt idx="32603">
                  <c:v>8.9160000000000004</c:v>
                </c:pt>
                <c:pt idx="32604">
                  <c:v>8.9649999999999999</c:v>
                </c:pt>
                <c:pt idx="32605">
                  <c:v>9.0150000000000006</c:v>
                </c:pt>
                <c:pt idx="32606">
                  <c:v>9.0399999999999991</c:v>
                </c:pt>
                <c:pt idx="32607">
                  <c:v>9.0640000000000001</c:v>
                </c:pt>
                <c:pt idx="32608">
                  <c:v>9.0890000000000004</c:v>
                </c:pt>
                <c:pt idx="32609">
                  <c:v>9.0890000000000004</c:v>
                </c:pt>
                <c:pt idx="32610">
                  <c:v>9.0890000000000004</c:v>
                </c:pt>
                <c:pt idx="32611">
                  <c:v>9.0640000000000001</c:v>
                </c:pt>
                <c:pt idx="32612">
                  <c:v>9.0399999999999991</c:v>
                </c:pt>
                <c:pt idx="32613">
                  <c:v>9.0150000000000006</c:v>
                </c:pt>
                <c:pt idx="32614">
                  <c:v>8.9649999999999999</c:v>
                </c:pt>
                <c:pt idx="32615">
                  <c:v>8.9410000000000007</c:v>
                </c:pt>
                <c:pt idx="32616">
                  <c:v>8.891</c:v>
                </c:pt>
                <c:pt idx="32617">
                  <c:v>8.8659999999999997</c:v>
                </c:pt>
                <c:pt idx="32618">
                  <c:v>8.8170000000000002</c:v>
                </c:pt>
                <c:pt idx="32619">
                  <c:v>8.7669999999999995</c:v>
                </c:pt>
                <c:pt idx="32620">
                  <c:v>8.7420000000000009</c:v>
                </c:pt>
                <c:pt idx="32621">
                  <c:v>8.6929999999999996</c:v>
                </c:pt>
                <c:pt idx="32622">
                  <c:v>8.6430000000000007</c:v>
                </c:pt>
                <c:pt idx="32623">
                  <c:v>8.6180000000000003</c:v>
                </c:pt>
                <c:pt idx="32624">
                  <c:v>8.593</c:v>
                </c:pt>
                <c:pt idx="32625">
                  <c:v>8.5679999999999996</c:v>
                </c:pt>
                <c:pt idx="32626">
                  <c:v>8.5679999999999996</c:v>
                </c:pt>
                <c:pt idx="32627">
                  <c:v>8.5429999999999993</c:v>
                </c:pt>
                <c:pt idx="32628">
                  <c:v>8.5190000000000001</c:v>
                </c:pt>
                <c:pt idx="32629">
                  <c:v>8.4939999999999998</c:v>
                </c:pt>
                <c:pt idx="32630">
                  <c:v>8.4689999999999994</c:v>
                </c:pt>
                <c:pt idx="32631">
                  <c:v>8.4440000000000008</c:v>
                </c:pt>
                <c:pt idx="32632">
                  <c:v>8.4190000000000005</c:v>
                </c:pt>
                <c:pt idx="32633">
                  <c:v>8.3940000000000001</c:v>
                </c:pt>
                <c:pt idx="32634">
                  <c:v>8.3689999999999998</c:v>
                </c:pt>
                <c:pt idx="32635">
                  <c:v>8.3689999999999998</c:v>
                </c:pt>
                <c:pt idx="32636">
                  <c:v>8.3439999999999994</c:v>
                </c:pt>
                <c:pt idx="32637">
                  <c:v>8.3439999999999994</c:v>
                </c:pt>
                <c:pt idx="32638">
                  <c:v>8.3190000000000008</c:v>
                </c:pt>
                <c:pt idx="32639">
                  <c:v>8.2949999999999999</c:v>
                </c:pt>
                <c:pt idx="32640">
                  <c:v>8.2949999999999999</c:v>
                </c:pt>
                <c:pt idx="32641">
                  <c:v>8.2949999999999999</c:v>
                </c:pt>
                <c:pt idx="32642">
                  <c:v>8.2949999999999999</c:v>
                </c:pt>
                <c:pt idx="32643">
                  <c:v>8.2949999999999999</c:v>
                </c:pt>
                <c:pt idx="32644">
                  <c:v>8.27</c:v>
                </c:pt>
                <c:pt idx="32645">
                  <c:v>8.27</c:v>
                </c:pt>
                <c:pt idx="32646">
                  <c:v>8.27</c:v>
                </c:pt>
                <c:pt idx="32647">
                  <c:v>8.27</c:v>
                </c:pt>
                <c:pt idx="32648">
                  <c:v>8.2449999999999992</c:v>
                </c:pt>
                <c:pt idx="32649">
                  <c:v>8.2449999999999992</c:v>
                </c:pt>
                <c:pt idx="32650">
                  <c:v>8.2449999999999992</c:v>
                </c:pt>
                <c:pt idx="32651">
                  <c:v>8.2449999999999992</c:v>
                </c:pt>
                <c:pt idx="32652">
                  <c:v>8.2449999999999992</c:v>
                </c:pt>
                <c:pt idx="32653">
                  <c:v>8.2200000000000006</c:v>
                </c:pt>
                <c:pt idx="32654">
                  <c:v>8.2200000000000006</c:v>
                </c:pt>
                <c:pt idx="32655">
                  <c:v>8.1950000000000003</c:v>
                </c:pt>
                <c:pt idx="32656">
                  <c:v>8.1950000000000003</c:v>
                </c:pt>
                <c:pt idx="32657">
                  <c:v>8.17</c:v>
                </c:pt>
                <c:pt idx="32658">
                  <c:v>8.1449999999999996</c:v>
                </c:pt>
                <c:pt idx="32659">
                  <c:v>8.1449999999999996</c:v>
                </c:pt>
                <c:pt idx="32660">
                  <c:v>8.1199999999999992</c:v>
                </c:pt>
                <c:pt idx="32661">
                  <c:v>8.0950000000000006</c:v>
                </c:pt>
                <c:pt idx="32662">
                  <c:v>8.0950000000000006</c:v>
                </c:pt>
                <c:pt idx="32663">
                  <c:v>8.07</c:v>
                </c:pt>
                <c:pt idx="32664">
                  <c:v>8.0449999999999999</c:v>
                </c:pt>
                <c:pt idx="32665">
                  <c:v>8.0449999999999999</c:v>
                </c:pt>
                <c:pt idx="32666">
                  <c:v>8.02</c:v>
                </c:pt>
                <c:pt idx="32667">
                  <c:v>7.9950000000000001</c:v>
                </c:pt>
                <c:pt idx="32668">
                  <c:v>7.9950000000000001</c:v>
                </c:pt>
                <c:pt idx="32669">
                  <c:v>7.97</c:v>
                </c:pt>
                <c:pt idx="32670">
                  <c:v>7.97</c:v>
                </c:pt>
                <c:pt idx="32671">
                  <c:v>7.9450000000000003</c:v>
                </c:pt>
                <c:pt idx="32672">
                  <c:v>7.8949999999999996</c:v>
                </c:pt>
                <c:pt idx="32673">
                  <c:v>7.8949999999999996</c:v>
                </c:pt>
                <c:pt idx="32674">
                  <c:v>7.87</c:v>
                </c:pt>
                <c:pt idx="32675">
                  <c:v>7.8449999999999998</c:v>
                </c:pt>
                <c:pt idx="32676">
                  <c:v>7.8449999999999998</c:v>
                </c:pt>
                <c:pt idx="32677">
                  <c:v>7.82</c:v>
                </c:pt>
                <c:pt idx="32678">
                  <c:v>7.7949999999999999</c:v>
                </c:pt>
                <c:pt idx="32679">
                  <c:v>7.7949999999999999</c:v>
                </c:pt>
                <c:pt idx="32680">
                  <c:v>7.7949999999999999</c:v>
                </c:pt>
                <c:pt idx="32681">
                  <c:v>7.7949999999999999</c:v>
                </c:pt>
                <c:pt idx="32682">
                  <c:v>7.7949999999999999</c:v>
                </c:pt>
                <c:pt idx="32683">
                  <c:v>7.7949999999999999</c:v>
                </c:pt>
                <c:pt idx="32684">
                  <c:v>7.82</c:v>
                </c:pt>
                <c:pt idx="32685">
                  <c:v>7.82</c:v>
                </c:pt>
                <c:pt idx="32686">
                  <c:v>7.87</c:v>
                </c:pt>
                <c:pt idx="32687">
                  <c:v>7.8949999999999996</c:v>
                </c:pt>
                <c:pt idx="32688">
                  <c:v>7.9450000000000003</c:v>
                </c:pt>
                <c:pt idx="32689">
                  <c:v>7.9950000000000001</c:v>
                </c:pt>
                <c:pt idx="32690">
                  <c:v>8.07</c:v>
                </c:pt>
                <c:pt idx="32691">
                  <c:v>8.1199999999999992</c:v>
                </c:pt>
                <c:pt idx="32692">
                  <c:v>8.1950000000000003</c:v>
                </c:pt>
                <c:pt idx="32693">
                  <c:v>8.27</c:v>
                </c:pt>
                <c:pt idx="32694">
                  <c:v>8.3190000000000008</c:v>
                </c:pt>
                <c:pt idx="32695">
                  <c:v>8.3940000000000001</c:v>
                </c:pt>
                <c:pt idx="32696">
                  <c:v>8.4440000000000008</c:v>
                </c:pt>
                <c:pt idx="32697">
                  <c:v>8.5190000000000001</c:v>
                </c:pt>
                <c:pt idx="32698">
                  <c:v>8.5679999999999996</c:v>
                </c:pt>
                <c:pt idx="32699">
                  <c:v>8.6430000000000007</c:v>
                </c:pt>
                <c:pt idx="32700">
                  <c:v>8.6929999999999996</c:v>
                </c:pt>
                <c:pt idx="32701">
                  <c:v>8.7420000000000009</c:v>
                </c:pt>
                <c:pt idx="32702">
                  <c:v>8.7420000000000009</c:v>
                </c:pt>
                <c:pt idx="32703">
                  <c:v>8.7669999999999995</c:v>
                </c:pt>
                <c:pt idx="32704">
                  <c:v>8.7919999999999998</c:v>
                </c:pt>
                <c:pt idx="32705">
                  <c:v>8.8170000000000002</c:v>
                </c:pt>
                <c:pt idx="32706">
                  <c:v>8.8409999999999993</c:v>
                </c:pt>
                <c:pt idx="32707">
                  <c:v>8.8409999999999993</c:v>
                </c:pt>
                <c:pt idx="32708">
                  <c:v>8.8409999999999993</c:v>
                </c:pt>
                <c:pt idx="32709">
                  <c:v>8.8409999999999993</c:v>
                </c:pt>
                <c:pt idx="32710">
                  <c:v>8.8409999999999993</c:v>
                </c:pt>
                <c:pt idx="32711">
                  <c:v>8.8170000000000002</c:v>
                </c:pt>
                <c:pt idx="32712">
                  <c:v>8.7919999999999998</c:v>
                </c:pt>
                <c:pt idx="32713">
                  <c:v>8.7669999999999995</c:v>
                </c:pt>
                <c:pt idx="32714">
                  <c:v>8.7420000000000009</c:v>
                </c:pt>
                <c:pt idx="32715">
                  <c:v>8.7170000000000005</c:v>
                </c:pt>
                <c:pt idx="32716">
                  <c:v>8.6679999999999993</c:v>
                </c:pt>
                <c:pt idx="32717">
                  <c:v>8.6430000000000007</c:v>
                </c:pt>
                <c:pt idx="32718">
                  <c:v>8.6180000000000003</c:v>
                </c:pt>
                <c:pt idx="32719">
                  <c:v>8.593</c:v>
                </c:pt>
                <c:pt idx="32720">
                  <c:v>8.593</c:v>
                </c:pt>
                <c:pt idx="32721">
                  <c:v>8.5679999999999996</c:v>
                </c:pt>
                <c:pt idx="32722">
                  <c:v>8.5429999999999993</c:v>
                </c:pt>
                <c:pt idx="32723">
                  <c:v>8.5429999999999993</c:v>
                </c:pt>
                <c:pt idx="32724">
                  <c:v>8.5190000000000001</c:v>
                </c:pt>
                <c:pt idx="32725">
                  <c:v>8.5190000000000001</c:v>
                </c:pt>
                <c:pt idx="32726">
                  <c:v>8.4939999999999998</c:v>
                </c:pt>
                <c:pt idx="32727">
                  <c:v>8.4939999999999998</c:v>
                </c:pt>
                <c:pt idx="32728">
                  <c:v>8.4939999999999998</c:v>
                </c:pt>
                <c:pt idx="32729">
                  <c:v>8.4939999999999998</c:v>
                </c:pt>
                <c:pt idx="32730">
                  <c:v>8.4939999999999998</c:v>
                </c:pt>
                <c:pt idx="32731">
                  <c:v>8.4939999999999998</c:v>
                </c:pt>
                <c:pt idx="32732">
                  <c:v>8.5190000000000001</c:v>
                </c:pt>
                <c:pt idx="32733">
                  <c:v>8.5190000000000001</c:v>
                </c:pt>
                <c:pt idx="32734">
                  <c:v>8.5190000000000001</c:v>
                </c:pt>
                <c:pt idx="32735">
                  <c:v>8.5190000000000001</c:v>
                </c:pt>
                <c:pt idx="32736">
                  <c:v>8.5429999999999993</c:v>
                </c:pt>
                <c:pt idx="32737">
                  <c:v>8.5429999999999993</c:v>
                </c:pt>
                <c:pt idx="32738">
                  <c:v>8.5429999999999993</c:v>
                </c:pt>
                <c:pt idx="32739">
                  <c:v>8.5429999999999993</c:v>
                </c:pt>
                <c:pt idx="32740">
                  <c:v>8.5429999999999993</c:v>
                </c:pt>
                <c:pt idx="32741">
                  <c:v>8.5679999999999996</c:v>
                </c:pt>
                <c:pt idx="32742">
                  <c:v>8.5679999999999996</c:v>
                </c:pt>
                <c:pt idx="32743">
                  <c:v>8.593</c:v>
                </c:pt>
                <c:pt idx="32744">
                  <c:v>8.593</c:v>
                </c:pt>
                <c:pt idx="32745">
                  <c:v>8.593</c:v>
                </c:pt>
                <c:pt idx="32746">
                  <c:v>8.593</c:v>
                </c:pt>
                <c:pt idx="32747">
                  <c:v>8.593</c:v>
                </c:pt>
                <c:pt idx="32748">
                  <c:v>8.5679999999999996</c:v>
                </c:pt>
                <c:pt idx="32749">
                  <c:v>8.5429999999999993</c:v>
                </c:pt>
                <c:pt idx="32750">
                  <c:v>8.5429999999999993</c:v>
                </c:pt>
                <c:pt idx="32751">
                  <c:v>8.5429999999999993</c:v>
                </c:pt>
                <c:pt idx="32752">
                  <c:v>8.5429999999999993</c:v>
                </c:pt>
                <c:pt idx="32753">
                  <c:v>8.5429999999999993</c:v>
                </c:pt>
                <c:pt idx="32754">
                  <c:v>8.5429999999999993</c:v>
                </c:pt>
                <c:pt idx="32755">
                  <c:v>8.5429999999999993</c:v>
                </c:pt>
                <c:pt idx="32756">
                  <c:v>8.5429999999999993</c:v>
                </c:pt>
                <c:pt idx="32757">
                  <c:v>8.5429999999999993</c:v>
                </c:pt>
                <c:pt idx="32758">
                  <c:v>8.5429999999999993</c:v>
                </c:pt>
                <c:pt idx="32759">
                  <c:v>8.5429999999999993</c:v>
                </c:pt>
                <c:pt idx="32760">
                  <c:v>8.5429999999999993</c:v>
                </c:pt>
                <c:pt idx="32761">
                  <c:v>8.5429999999999993</c:v>
                </c:pt>
                <c:pt idx="32762">
                  <c:v>8.5429999999999993</c:v>
                </c:pt>
                <c:pt idx="32763">
                  <c:v>8.5190000000000001</c:v>
                </c:pt>
                <c:pt idx="32764">
                  <c:v>8.5190000000000001</c:v>
                </c:pt>
                <c:pt idx="32765">
                  <c:v>8.5190000000000001</c:v>
                </c:pt>
                <c:pt idx="32766">
                  <c:v>8.5190000000000001</c:v>
                </c:pt>
                <c:pt idx="32767">
                  <c:v>8.5190000000000001</c:v>
                </c:pt>
                <c:pt idx="32768">
                  <c:v>8.5190000000000001</c:v>
                </c:pt>
                <c:pt idx="32769">
                  <c:v>8.5190000000000001</c:v>
                </c:pt>
                <c:pt idx="32770">
                  <c:v>8.5190000000000001</c:v>
                </c:pt>
                <c:pt idx="32771">
                  <c:v>8.5190000000000001</c:v>
                </c:pt>
                <c:pt idx="32772">
                  <c:v>8.5190000000000001</c:v>
                </c:pt>
                <c:pt idx="32773">
                  <c:v>8.5190000000000001</c:v>
                </c:pt>
                <c:pt idx="32774">
                  <c:v>8.5190000000000001</c:v>
                </c:pt>
                <c:pt idx="32775">
                  <c:v>8.5190000000000001</c:v>
                </c:pt>
                <c:pt idx="32776">
                  <c:v>8.5190000000000001</c:v>
                </c:pt>
                <c:pt idx="32777">
                  <c:v>8.5190000000000001</c:v>
                </c:pt>
                <c:pt idx="32778">
                  <c:v>8.5190000000000001</c:v>
                </c:pt>
                <c:pt idx="32779">
                  <c:v>8.5429999999999993</c:v>
                </c:pt>
                <c:pt idx="32780">
                  <c:v>8.5429999999999993</c:v>
                </c:pt>
                <c:pt idx="32781">
                  <c:v>8.5679999999999996</c:v>
                </c:pt>
                <c:pt idx="32782">
                  <c:v>8.593</c:v>
                </c:pt>
                <c:pt idx="32783">
                  <c:v>8.6180000000000003</c:v>
                </c:pt>
                <c:pt idx="32784">
                  <c:v>8.6430000000000007</c:v>
                </c:pt>
                <c:pt idx="32785">
                  <c:v>8.6679999999999993</c:v>
                </c:pt>
                <c:pt idx="32786">
                  <c:v>8.6929999999999996</c:v>
                </c:pt>
                <c:pt idx="32787">
                  <c:v>8.7170000000000005</c:v>
                </c:pt>
                <c:pt idx="32788">
                  <c:v>8.7420000000000009</c:v>
                </c:pt>
                <c:pt idx="32789">
                  <c:v>8.7919999999999998</c:v>
                </c:pt>
                <c:pt idx="32790">
                  <c:v>8.8170000000000002</c:v>
                </c:pt>
                <c:pt idx="32791">
                  <c:v>8.8659999999999997</c:v>
                </c:pt>
                <c:pt idx="32792">
                  <c:v>8.9160000000000004</c:v>
                </c:pt>
                <c:pt idx="32793">
                  <c:v>8.9649999999999999</c:v>
                </c:pt>
                <c:pt idx="32794">
                  <c:v>8.99</c:v>
                </c:pt>
                <c:pt idx="32795">
                  <c:v>9.0150000000000006</c:v>
                </c:pt>
                <c:pt idx="32796">
                  <c:v>9.0399999999999991</c:v>
                </c:pt>
                <c:pt idx="32797">
                  <c:v>9.0890000000000004</c:v>
                </c:pt>
                <c:pt idx="32798">
                  <c:v>9.1140000000000008</c:v>
                </c:pt>
                <c:pt idx="32799">
                  <c:v>9.1140000000000008</c:v>
                </c:pt>
                <c:pt idx="32800">
                  <c:v>9.1389999999999993</c:v>
                </c:pt>
                <c:pt idx="32801">
                  <c:v>9.1389999999999993</c:v>
                </c:pt>
                <c:pt idx="32802">
                  <c:v>9.1630000000000003</c:v>
                </c:pt>
                <c:pt idx="32803">
                  <c:v>9.1880000000000006</c:v>
                </c:pt>
                <c:pt idx="32804">
                  <c:v>9.1630000000000003</c:v>
                </c:pt>
                <c:pt idx="32805">
                  <c:v>9.1630000000000003</c:v>
                </c:pt>
                <c:pt idx="32806">
                  <c:v>9.1389999999999993</c:v>
                </c:pt>
                <c:pt idx="32807">
                  <c:v>9.1140000000000008</c:v>
                </c:pt>
                <c:pt idx="32808">
                  <c:v>9.0640000000000001</c:v>
                </c:pt>
                <c:pt idx="32809">
                  <c:v>9.0399999999999991</c:v>
                </c:pt>
                <c:pt idx="32810">
                  <c:v>8.99</c:v>
                </c:pt>
                <c:pt idx="32811">
                  <c:v>8.9410000000000007</c:v>
                </c:pt>
                <c:pt idx="32812">
                  <c:v>8.891</c:v>
                </c:pt>
                <c:pt idx="32813">
                  <c:v>8.8409999999999993</c:v>
                </c:pt>
                <c:pt idx="32814">
                  <c:v>8.7919999999999998</c:v>
                </c:pt>
                <c:pt idx="32815">
                  <c:v>8.7669999999999995</c:v>
                </c:pt>
                <c:pt idx="32816">
                  <c:v>8.7170000000000005</c:v>
                </c:pt>
                <c:pt idx="32817">
                  <c:v>8.6929999999999996</c:v>
                </c:pt>
                <c:pt idx="32818">
                  <c:v>8.6430000000000007</c:v>
                </c:pt>
                <c:pt idx="32819">
                  <c:v>8.6180000000000003</c:v>
                </c:pt>
                <c:pt idx="32820">
                  <c:v>8.5679999999999996</c:v>
                </c:pt>
                <c:pt idx="32821">
                  <c:v>8.5429999999999993</c:v>
                </c:pt>
                <c:pt idx="32822">
                  <c:v>8.4939999999999998</c:v>
                </c:pt>
                <c:pt idx="32823">
                  <c:v>8.4689999999999994</c:v>
                </c:pt>
                <c:pt idx="32824">
                  <c:v>8.4440000000000008</c:v>
                </c:pt>
                <c:pt idx="32825">
                  <c:v>8.4190000000000005</c:v>
                </c:pt>
                <c:pt idx="32826">
                  <c:v>8.3940000000000001</c:v>
                </c:pt>
                <c:pt idx="32827">
                  <c:v>8.3689999999999998</c:v>
                </c:pt>
                <c:pt idx="32828">
                  <c:v>8.3439999999999994</c:v>
                </c:pt>
                <c:pt idx="32829">
                  <c:v>8.3190000000000008</c:v>
                </c:pt>
                <c:pt idx="32830">
                  <c:v>8.2949999999999999</c:v>
                </c:pt>
                <c:pt idx="32831">
                  <c:v>8.27</c:v>
                </c:pt>
                <c:pt idx="32832">
                  <c:v>8.2449999999999992</c:v>
                </c:pt>
                <c:pt idx="32833">
                  <c:v>8.2449999999999992</c:v>
                </c:pt>
                <c:pt idx="32834">
                  <c:v>8.2449999999999992</c:v>
                </c:pt>
                <c:pt idx="32835">
                  <c:v>8.2200000000000006</c:v>
                </c:pt>
                <c:pt idx="32836">
                  <c:v>8.2200000000000006</c:v>
                </c:pt>
                <c:pt idx="32837">
                  <c:v>8.1950000000000003</c:v>
                </c:pt>
                <c:pt idx="32838">
                  <c:v>8.1950000000000003</c:v>
                </c:pt>
                <c:pt idx="32839">
                  <c:v>8.1950000000000003</c:v>
                </c:pt>
                <c:pt idx="32840">
                  <c:v>8.1950000000000003</c:v>
                </c:pt>
                <c:pt idx="32841">
                  <c:v>8.17</c:v>
                </c:pt>
                <c:pt idx="32842">
                  <c:v>8.17</c:v>
                </c:pt>
                <c:pt idx="32843">
                  <c:v>8.1449999999999996</c:v>
                </c:pt>
                <c:pt idx="32844">
                  <c:v>8.1449999999999996</c:v>
                </c:pt>
                <c:pt idx="32845">
                  <c:v>8.1199999999999992</c:v>
                </c:pt>
                <c:pt idx="32846">
                  <c:v>8.1199999999999992</c:v>
                </c:pt>
                <c:pt idx="32847">
                  <c:v>8.0950000000000006</c:v>
                </c:pt>
                <c:pt idx="32848">
                  <c:v>8.0950000000000006</c:v>
                </c:pt>
                <c:pt idx="32849">
                  <c:v>8.07</c:v>
                </c:pt>
                <c:pt idx="32850">
                  <c:v>8.07</c:v>
                </c:pt>
                <c:pt idx="32851">
                  <c:v>8.0449999999999999</c:v>
                </c:pt>
                <c:pt idx="32852">
                  <c:v>8.02</c:v>
                </c:pt>
                <c:pt idx="32853">
                  <c:v>8.02</c:v>
                </c:pt>
                <c:pt idx="32854">
                  <c:v>7.9950000000000001</c:v>
                </c:pt>
                <c:pt idx="32855">
                  <c:v>7.97</c:v>
                </c:pt>
                <c:pt idx="32856">
                  <c:v>7.9450000000000003</c:v>
                </c:pt>
                <c:pt idx="32857">
                  <c:v>7.92</c:v>
                </c:pt>
                <c:pt idx="32858">
                  <c:v>7.92</c:v>
                </c:pt>
                <c:pt idx="32859">
                  <c:v>7.8949999999999996</c:v>
                </c:pt>
                <c:pt idx="32860">
                  <c:v>7.87</c:v>
                </c:pt>
                <c:pt idx="32861">
                  <c:v>7.87</c:v>
                </c:pt>
                <c:pt idx="32862">
                  <c:v>7.8449999999999998</c:v>
                </c:pt>
                <c:pt idx="32863">
                  <c:v>7.82</c:v>
                </c:pt>
                <c:pt idx="32864">
                  <c:v>7.7949999999999999</c:v>
                </c:pt>
                <c:pt idx="32865">
                  <c:v>7.77</c:v>
                </c:pt>
                <c:pt idx="32866">
                  <c:v>7.7450000000000001</c:v>
                </c:pt>
                <c:pt idx="32867">
                  <c:v>7.72</c:v>
                </c:pt>
                <c:pt idx="32868">
                  <c:v>7.6950000000000003</c:v>
                </c:pt>
                <c:pt idx="32869">
                  <c:v>7.67</c:v>
                </c:pt>
                <c:pt idx="32870">
                  <c:v>7.67</c:v>
                </c:pt>
                <c:pt idx="32871">
                  <c:v>7.6449999999999996</c:v>
                </c:pt>
                <c:pt idx="32872">
                  <c:v>7.6189999999999998</c:v>
                </c:pt>
                <c:pt idx="32873">
                  <c:v>7.6189999999999998</c:v>
                </c:pt>
                <c:pt idx="32874">
                  <c:v>7.6189999999999998</c:v>
                </c:pt>
                <c:pt idx="32875">
                  <c:v>7.6189999999999998</c:v>
                </c:pt>
                <c:pt idx="32876">
                  <c:v>7.6449999999999996</c:v>
                </c:pt>
                <c:pt idx="32877">
                  <c:v>7.6449999999999996</c:v>
                </c:pt>
                <c:pt idx="32878">
                  <c:v>7.6950000000000003</c:v>
                </c:pt>
                <c:pt idx="32879">
                  <c:v>7.72</c:v>
                </c:pt>
                <c:pt idx="32880">
                  <c:v>7.77</c:v>
                </c:pt>
                <c:pt idx="32881">
                  <c:v>7.82</c:v>
                </c:pt>
                <c:pt idx="32882">
                  <c:v>7.8949999999999996</c:v>
                </c:pt>
                <c:pt idx="32883">
                  <c:v>7.9450000000000003</c:v>
                </c:pt>
                <c:pt idx="32884">
                  <c:v>8.02</c:v>
                </c:pt>
                <c:pt idx="32885">
                  <c:v>8.0950000000000006</c:v>
                </c:pt>
                <c:pt idx="32886">
                  <c:v>8.17</c:v>
                </c:pt>
                <c:pt idx="32887">
                  <c:v>8.2449999999999992</c:v>
                </c:pt>
                <c:pt idx="32888">
                  <c:v>8.2949999999999999</c:v>
                </c:pt>
                <c:pt idx="32889">
                  <c:v>8.3439999999999994</c:v>
                </c:pt>
                <c:pt idx="32890">
                  <c:v>8.4190000000000005</c:v>
                </c:pt>
                <c:pt idx="32891">
                  <c:v>8.4689999999999994</c:v>
                </c:pt>
                <c:pt idx="32892">
                  <c:v>8.5190000000000001</c:v>
                </c:pt>
                <c:pt idx="32893">
                  <c:v>8.5429999999999993</c:v>
                </c:pt>
                <c:pt idx="32894">
                  <c:v>8.5679999999999996</c:v>
                </c:pt>
                <c:pt idx="32895">
                  <c:v>8.593</c:v>
                </c:pt>
                <c:pt idx="32896">
                  <c:v>8.593</c:v>
                </c:pt>
                <c:pt idx="32897">
                  <c:v>8.6180000000000003</c:v>
                </c:pt>
                <c:pt idx="32898">
                  <c:v>8.593</c:v>
                </c:pt>
                <c:pt idx="32899">
                  <c:v>8.593</c:v>
                </c:pt>
                <c:pt idx="32900">
                  <c:v>8.5679999999999996</c:v>
                </c:pt>
                <c:pt idx="32901">
                  <c:v>8.5429999999999993</c:v>
                </c:pt>
                <c:pt idx="32902">
                  <c:v>8.5190000000000001</c:v>
                </c:pt>
                <c:pt idx="32903">
                  <c:v>8.4689999999999994</c:v>
                </c:pt>
                <c:pt idx="32904">
                  <c:v>8.4190000000000005</c:v>
                </c:pt>
                <c:pt idx="32905">
                  <c:v>8.3689999999999998</c:v>
                </c:pt>
                <c:pt idx="32906">
                  <c:v>8.3190000000000008</c:v>
                </c:pt>
                <c:pt idx="32907">
                  <c:v>8.27</c:v>
                </c:pt>
                <c:pt idx="32908">
                  <c:v>8.1950000000000003</c:v>
                </c:pt>
                <c:pt idx="32909">
                  <c:v>8.1449999999999996</c:v>
                </c:pt>
                <c:pt idx="32910">
                  <c:v>8.0950000000000006</c:v>
                </c:pt>
                <c:pt idx="32911">
                  <c:v>8.0449999999999999</c:v>
                </c:pt>
                <c:pt idx="32912">
                  <c:v>7.97</c:v>
                </c:pt>
                <c:pt idx="32913">
                  <c:v>7.92</c:v>
                </c:pt>
                <c:pt idx="32914">
                  <c:v>7.8949999999999996</c:v>
                </c:pt>
                <c:pt idx="32915">
                  <c:v>7.8449999999999998</c:v>
                </c:pt>
                <c:pt idx="32916">
                  <c:v>7.7949999999999999</c:v>
                </c:pt>
                <c:pt idx="32917">
                  <c:v>7.7450000000000001</c:v>
                </c:pt>
                <c:pt idx="32918">
                  <c:v>7.6950000000000003</c:v>
                </c:pt>
                <c:pt idx="32919">
                  <c:v>7.67</c:v>
                </c:pt>
                <c:pt idx="32920">
                  <c:v>7.6449999999999996</c:v>
                </c:pt>
                <c:pt idx="32921">
                  <c:v>7.5940000000000003</c:v>
                </c:pt>
                <c:pt idx="32922">
                  <c:v>7.5439999999999996</c:v>
                </c:pt>
                <c:pt idx="32923">
                  <c:v>7.5190000000000001</c:v>
                </c:pt>
                <c:pt idx="32924">
                  <c:v>7.4939999999999998</c:v>
                </c:pt>
                <c:pt idx="32925">
                  <c:v>7.4690000000000003</c:v>
                </c:pt>
                <c:pt idx="32926">
                  <c:v>7.444</c:v>
                </c:pt>
                <c:pt idx="32927">
                  <c:v>7.4189999999999996</c:v>
                </c:pt>
                <c:pt idx="32928">
                  <c:v>7.3929999999999998</c:v>
                </c:pt>
                <c:pt idx="32929">
                  <c:v>7.3929999999999998</c:v>
                </c:pt>
                <c:pt idx="32930">
                  <c:v>7.3680000000000003</c:v>
                </c:pt>
                <c:pt idx="32931">
                  <c:v>7.3680000000000003</c:v>
                </c:pt>
                <c:pt idx="32932">
                  <c:v>7.3680000000000003</c:v>
                </c:pt>
                <c:pt idx="32933">
                  <c:v>7.3680000000000003</c:v>
                </c:pt>
                <c:pt idx="32934">
                  <c:v>7.3680000000000003</c:v>
                </c:pt>
                <c:pt idx="32935">
                  <c:v>7.343</c:v>
                </c:pt>
                <c:pt idx="32936">
                  <c:v>7.343</c:v>
                </c:pt>
                <c:pt idx="32937">
                  <c:v>7.343</c:v>
                </c:pt>
                <c:pt idx="32938">
                  <c:v>7.343</c:v>
                </c:pt>
                <c:pt idx="32939">
                  <c:v>7.343</c:v>
                </c:pt>
                <c:pt idx="32940">
                  <c:v>7.3179999999999996</c:v>
                </c:pt>
                <c:pt idx="32941">
                  <c:v>7.3179999999999996</c:v>
                </c:pt>
                <c:pt idx="32942">
                  <c:v>7.3179999999999996</c:v>
                </c:pt>
                <c:pt idx="32943">
                  <c:v>7.2930000000000001</c:v>
                </c:pt>
                <c:pt idx="32944">
                  <c:v>7.2930000000000001</c:v>
                </c:pt>
                <c:pt idx="32945">
                  <c:v>7.2930000000000001</c:v>
                </c:pt>
                <c:pt idx="32946">
                  <c:v>7.2679999999999998</c:v>
                </c:pt>
                <c:pt idx="32947">
                  <c:v>7.2679999999999998</c:v>
                </c:pt>
                <c:pt idx="32948">
                  <c:v>7.242</c:v>
                </c:pt>
                <c:pt idx="32949">
                  <c:v>7.242</c:v>
                </c:pt>
                <c:pt idx="32950">
                  <c:v>7.2169999999999996</c:v>
                </c:pt>
                <c:pt idx="32951">
                  <c:v>7.1920000000000002</c:v>
                </c:pt>
                <c:pt idx="32952">
                  <c:v>7.1669999999999998</c:v>
                </c:pt>
                <c:pt idx="32953">
                  <c:v>7.1669999999999998</c:v>
                </c:pt>
                <c:pt idx="32954">
                  <c:v>7.1420000000000003</c:v>
                </c:pt>
                <c:pt idx="32955">
                  <c:v>7.1420000000000003</c:v>
                </c:pt>
                <c:pt idx="32956">
                  <c:v>7.1159999999999997</c:v>
                </c:pt>
                <c:pt idx="32957">
                  <c:v>7.1159999999999997</c:v>
                </c:pt>
                <c:pt idx="32958">
                  <c:v>7.0910000000000002</c:v>
                </c:pt>
                <c:pt idx="32959">
                  <c:v>7.0910000000000002</c:v>
                </c:pt>
                <c:pt idx="32960">
                  <c:v>7.0910000000000002</c:v>
                </c:pt>
                <c:pt idx="32961">
                  <c:v>7.0659999999999998</c:v>
                </c:pt>
                <c:pt idx="32962">
                  <c:v>7.0410000000000004</c:v>
                </c:pt>
                <c:pt idx="32963">
                  <c:v>7.0410000000000004</c:v>
                </c:pt>
                <c:pt idx="32964">
                  <c:v>7.0410000000000004</c:v>
                </c:pt>
                <c:pt idx="32965">
                  <c:v>7.0410000000000004</c:v>
                </c:pt>
                <c:pt idx="32966">
                  <c:v>7.0410000000000004</c:v>
                </c:pt>
                <c:pt idx="32967">
                  <c:v>7.0410000000000004</c:v>
                </c:pt>
                <c:pt idx="32968">
                  <c:v>7.0410000000000004</c:v>
                </c:pt>
                <c:pt idx="32969">
                  <c:v>7.0659999999999998</c:v>
                </c:pt>
                <c:pt idx="32970">
                  <c:v>7.0910000000000002</c:v>
                </c:pt>
                <c:pt idx="32971">
                  <c:v>7.1159999999999997</c:v>
                </c:pt>
                <c:pt idx="32972">
                  <c:v>7.1420000000000003</c:v>
                </c:pt>
                <c:pt idx="32973">
                  <c:v>7.1920000000000002</c:v>
                </c:pt>
                <c:pt idx="32974">
                  <c:v>7.242</c:v>
                </c:pt>
                <c:pt idx="32975">
                  <c:v>7.2679999999999998</c:v>
                </c:pt>
                <c:pt idx="32976">
                  <c:v>7.3179999999999996</c:v>
                </c:pt>
                <c:pt idx="32977">
                  <c:v>7.343</c:v>
                </c:pt>
                <c:pt idx="32978">
                  <c:v>7.3929999999999998</c:v>
                </c:pt>
                <c:pt idx="32979">
                  <c:v>7.4690000000000003</c:v>
                </c:pt>
                <c:pt idx="32980">
                  <c:v>7.5190000000000001</c:v>
                </c:pt>
                <c:pt idx="32981">
                  <c:v>7.569</c:v>
                </c:pt>
                <c:pt idx="32982">
                  <c:v>7.6189999999999998</c:v>
                </c:pt>
                <c:pt idx="32983">
                  <c:v>7.6950000000000003</c:v>
                </c:pt>
                <c:pt idx="32984">
                  <c:v>7.7450000000000001</c:v>
                </c:pt>
                <c:pt idx="32985">
                  <c:v>7.7949999999999999</c:v>
                </c:pt>
                <c:pt idx="32986">
                  <c:v>7.8449999999999998</c:v>
                </c:pt>
                <c:pt idx="32987">
                  <c:v>7.87</c:v>
                </c:pt>
                <c:pt idx="32988">
                  <c:v>7.8949999999999996</c:v>
                </c:pt>
                <c:pt idx="32989">
                  <c:v>7.92</c:v>
                </c:pt>
                <c:pt idx="32990">
                  <c:v>7.9450000000000003</c:v>
                </c:pt>
                <c:pt idx="32991">
                  <c:v>7.9450000000000003</c:v>
                </c:pt>
                <c:pt idx="32992">
                  <c:v>7.9450000000000003</c:v>
                </c:pt>
                <c:pt idx="32993">
                  <c:v>7.9450000000000003</c:v>
                </c:pt>
                <c:pt idx="32994">
                  <c:v>7.9450000000000003</c:v>
                </c:pt>
                <c:pt idx="32995">
                  <c:v>7.9450000000000003</c:v>
                </c:pt>
                <c:pt idx="32996">
                  <c:v>7.9450000000000003</c:v>
                </c:pt>
                <c:pt idx="32997">
                  <c:v>7.9450000000000003</c:v>
                </c:pt>
                <c:pt idx="32998">
                  <c:v>7.92</c:v>
                </c:pt>
                <c:pt idx="32999">
                  <c:v>7.8949999999999996</c:v>
                </c:pt>
                <c:pt idx="33000">
                  <c:v>7.8949999999999996</c:v>
                </c:pt>
                <c:pt idx="33001">
                  <c:v>7.8449999999999998</c:v>
                </c:pt>
                <c:pt idx="33002">
                  <c:v>7.82</c:v>
                </c:pt>
                <c:pt idx="33003">
                  <c:v>7.7949999999999999</c:v>
                </c:pt>
                <c:pt idx="33004">
                  <c:v>7.77</c:v>
                </c:pt>
                <c:pt idx="33005">
                  <c:v>7.7450000000000001</c:v>
                </c:pt>
                <c:pt idx="33006">
                  <c:v>7.6950000000000003</c:v>
                </c:pt>
                <c:pt idx="33007">
                  <c:v>7.6449999999999996</c:v>
                </c:pt>
                <c:pt idx="33008">
                  <c:v>7.5940000000000003</c:v>
                </c:pt>
                <c:pt idx="33009">
                  <c:v>7.569</c:v>
                </c:pt>
                <c:pt idx="33010">
                  <c:v>7.5190000000000001</c:v>
                </c:pt>
                <c:pt idx="33011">
                  <c:v>7.4939999999999998</c:v>
                </c:pt>
                <c:pt idx="33012">
                  <c:v>7.444</c:v>
                </c:pt>
                <c:pt idx="33013">
                  <c:v>7.4189999999999996</c:v>
                </c:pt>
                <c:pt idx="33014">
                  <c:v>7.3680000000000003</c:v>
                </c:pt>
                <c:pt idx="33015">
                  <c:v>7.343</c:v>
                </c:pt>
                <c:pt idx="33016">
                  <c:v>7.3179999999999996</c:v>
                </c:pt>
                <c:pt idx="33017">
                  <c:v>7.2930000000000001</c:v>
                </c:pt>
                <c:pt idx="33018">
                  <c:v>7.2679999999999998</c:v>
                </c:pt>
                <c:pt idx="33019">
                  <c:v>7.242</c:v>
                </c:pt>
                <c:pt idx="33020">
                  <c:v>7.242</c:v>
                </c:pt>
                <c:pt idx="33021">
                  <c:v>7.2169999999999996</c:v>
                </c:pt>
                <c:pt idx="33022">
                  <c:v>7.1920000000000002</c:v>
                </c:pt>
                <c:pt idx="33023">
                  <c:v>7.1920000000000002</c:v>
                </c:pt>
                <c:pt idx="33024">
                  <c:v>7.1920000000000002</c:v>
                </c:pt>
                <c:pt idx="33025">
                  <c:v>7.1920000000000002</c:v>
                </c:pt>
                <c:pt idx="33026">
                  <c:v>7.1920000000000002</c:v>
                </c:pt>
                <c:pt idx="33027">
                  <c:v>7.1920000000000002</c:v>
                </c:pt>
                <c:pt idx="33028">
                  <c:v>7.1669999999999998</c:v>
                </c:pt>
                <c:pt idx="33029">
                  <c:v>7.1669999999999998</c:v>
                </c:pt>
                <c:pt idx="33030">
                  <c:v>7.1920000000000002</c:v>
                </c:pt>
                <c:pt idx="33031">
                  <c:v>7.1920000000000002</c:v>
                </c:pt>
                <c:pt idx="33032">
                  <c:v>7.1920000000000002</c:v>
                </c:pt>
                <c:pt idx="33033">
                  <c:v>7.1920000000000002</c:v>
                </c:pt>
                <c:pt idx="33034">
                  <c:v>7.1669999999999998</c:v>
                </c:pt>
                <c:pt idx="33035">
                  <c:v>7.1669999999999998</c:v>
                </c:pt>
                <c:pt idx="33036">
                  <c:v>7.1669999999999998</c:v>
                </c:pt>
                <c:pt idx="33037">
                  <c:v>7.1669999999999998</c:v>
                </c:pt>
                <c:pt idx="33038">
                  <c:v>7.1669999999999998</c:v>
                </c:pt>
                <c:pt idx="33039">
                  <c:v>7.1669999999999998</c:v>
                </c:pt>
                <c:pt idx="33040">
                  <c:v>7.1669999999999998</c:v>
                </c:pt>
                <c:pt idx="33041">
                  <c:v>7.1420000000000003</c:v>
                </c:pt>
                <c:pt idx="33042">
                  <c:v>7.1420000000000003</c:v>
                </c:pt>
                <c:pt idx="33043">
                  <c:v>7.1420000000000003</c:v>
                </c:pt>
                <c:pt idx="33044">
                  <c:v>7.1420000000000003</c:v>
                </c:pt>
                <c:pt idx="33045">
                  <c:v>7.1420000000000003</c:v>
                </c:pt>
                <c:pt idx="33046">
                  <c:v>7.1420000000000003</c:v>
                </c:pt>
                <c:pt idx="33047">
                  <c:v>7.1420000000000003</c:v>
                </c:pt>
                <c:pt idx="33048">
                  <c:v>7.1420000000000003</c:v>
                </c:pt>
                <c:pt idx="33049">
                  <c:v>7.1420000000000003</c:v>
                </c:pt>
                <c:pt idx="33050">
                  <c:v>7.1420000000000003</c:v>
                </c:pt>
                <c:pt idx="33051">
                  <c:v>7.1669999999999998</c:v>
                </c:pt>
                <c:pt idx="33052">
                  <c:v>7.1669999999999998</c:v>
                </c:pt>
                <c:pt idx="33053">
                  <c:v>7.1669999999999998</c:v>
                </c:pt>
                <c:pt idx="33054">
                  <c:v>7.1669999999999998</c:v>
                </c:pt>
                <c:pt idx="33055">
                  <c:v>7.1669999999999998</c:v>
                </c:pt>
                <c:pt idx="33056">
                  <c:v>7.1920000000000002</c:v>
                </c:pt>
                <c:pt idx="33057">
                  <c:v>7.1920000000000002</c:v>
                </c:pt>
                <c:pt idx="33058">
                  <c:v>7.1920000000000002</c:v>
                </c:pt>
                <c:pt idx="33059">
                  <c:v>7.1920000000000002</c:v>
                </c:pt>
                <c:pt idx="33060">
                  <c:v>7.1920000000000002</c:v>
                </c:pt>
                <c:pt idx="33061">
                  <c:v>7.1920000000000002</c:v>
                </c:pt>
                <c:pt idx="33062">
                  <c:v>7.1920000000000002</c:v>
                </c:pt>
                <c:pt idx="33063">
                  <c:v>7.1920000000000002</c:v>
                </c:pt>
                <c:pt idx="33064">
                  <c:v>7.2169999999999996</c:v>
                </c:pt>
                <c:pt idx="33065">
                  <c:v>7.242</c:v>
                </c:pt>
                <c:pt idx="33066">
                  <c:v>7.242</c:v>
                </c:pt>
                <c:pt idx="33067">
                  <c:v>7.2930000000000001</c:v>
                </c:pt>
                <c:pt idx="33068">
                  <c:v>7.3179999999999996</c:v>
                </c:pt>
                <c:pt idx="33069">
                  <c:v>7.343</c:v>
                </c:pt>
                <c:pt idx="33070">
                  <c:v>7.343</c:v>
                </c:pt>
                <c:pt idx="33071">
                  <c:v>7.3680000000000003</c:v>
                </c:pt>
                <c:pt idx="33072">
                  <c:v>7.3929999999999998</c:v>
                </c:pt>
                <c:pt idx="33073">
                  <c:v>7.3929999999999998</c:v>
                </c:pt>
                <c:pt idx="33074">
                  <c:v>7.4189999999999996</c:v>
                </c:pt>
                <c:pt idx="33075">
                  <c:v>7.4189999999999996</c:v>
                </c:pt>
                <c:pt idx="33076">
                  <c:v>7.444</c:v>
                </c:pt>
                <c:pt idx="33077">
                  <c:v>7.444</c:v>
                </c:pt>
                <c:pt idx="33078">
                  <c:v>7.4690000000000003</c:v>
                </c:pt>
                <c:pt idx="33079">
                  <c:v>7.4939999999999998</c:v>
                </c:pt>
                <c:pt idx="33080">
                  <c:v>7.4939999999999998</c:v>
                </c:pt>
                <c:pt idx="33081">
                  <c:v>7.5190000000000001</c:v>
                </c:pt>
                <c:pt idx="33082">
                  <c:v>7.5439999999999996</c:v>
                </c:pt>
                <c:pt idx="33083">
                  <c:v>7.569</c:v>
                </c:pt>
                <c:pt idx="33084">
                  <c:v>7.5940000000000003</c:v>
                </c:pt>
                <c:pt idx="33085">
                  <c:v>7.6189999999999998</c:v>
                </c:pt>
                <c:pt idx="33086">
                  <c:v>7.6449999999999996</c:v>
                </c:pt>
                <c:pt idx="33087">
                  <c:v>7.67</c:v>
                </c:pt>
                <c:pt idx="33088">
                  <c:v>7.6950000000000003</c:v>
                </c:pt>
                <c:pt idx="33089">
                  <c:v>7.72</c:v>
                </c:pt>
                <c:pt idx="33090">
                  <c:v>7.7450000000000001</c:v>
                </c:pt>
                <c:pt idx="33091">
                  <c:v>7.77</c:v>
                </c:pt>
                <c:pt idx="33092">
                  <c:v>7.77</c:v>
                </c:pt>
                <c:pt idx="33093">
                  <c:v>7.7949999999999999</c:v>
                </c:pt>
                <c:pt idx="33094">
                  <c:v>7.7949999999999999</c:v>
                </c:pt>
                <c:pt idx="33095">
                  <c:v>7.7949999999999999</c:v>
                </c:pt>
                <c:pt idx="33096">
                  <c:v>7.7949999999999999</c:v>
                </c:pt>
                <c:pt idx="33097">
                  <c:v>7.7949999999999999</c:v>
                </c:pt>
                <c:pt idx="33098">
                  <c:v>7.7949999999999999</c:v>
                </c:pt>
                <c:pt idx="33099">
                  <c:v>7.7949999999999999</c:v>
                </c:pt>
                <c:pt idx="33100">
                  <c:v>7.7949999999999999</c:v>
                </c:pt>
                <c:pt idx="33101">
                  <c:v>7.7949999999999999</c:v>
                </c:pt>
                <c:pt idx="33102">
                  <c:v>7.7949999999999999</c:v>
                </c:pt>
                <c:pt idx="33103">
                  <c:v>7.7949999999999999</c:v>
                </c:pt>
                <c:pt idx="33104">
                  <c:v>7.7949999999999999</c:v>
                </c:pt>
                <c:pt idx="33105">
                  <c:v>7.7949999999999999</c:v>
                </c:pt>
                <c:pt idx="33106">
                  <c:v>7.7949999999999999</c:v>
                </c:pt>
                <c:pt idx="33107">
                  <c:v>7.82</c:v>
                </c:pt>
                <c:pt idx="33108">
                  <c:v>7.82</c:v>
                </c:pt>
                <c:pt idx="33109">
                  <c:v>7.82</c:v>
                </c:pt>
                <c:pt idx="33110">
                  <c:v>7.82</c:v>
                </c:pt>
                <c:pt idx="33111">
                  <c:v>7.82</c:v>
                </c:pt>
                <c:pt idx="33112">
                  <c:v>7.8449999999999998</c:v>
                </c:pt>
                <c:pt idx="33113">
                  <c:v>7.8449999999999998</c:v>
                </c:pt>
                <c:pt idx="33114">
                  <c:v>7.87</c:v>
                </c:pt>
                <c:pt idx="33115">
                  <c:v>7.87</c:v>
                </c:pt>
                <c:pt idx="33116">
                  <c:v>7.8949999999999996</c:v>
                </c:pt>
                <c:pt idx="33117">
                  <c:v>7.8949999999999996</c:v>
                </c:pt>
                <c:pt idx="33118">
                  <c:v>7.92</c:v>
                </c:pt>
                <c:pt idx="33119">
                  <c:v>7.92</c:v>
                </c:pt>
                <c:pt idx="33120">
                  <c:v>7.9450000000000003</c:v>
                </c:pt>
                <c:pt idx="33121">
                  <c:v>7.97</c:v>
                </c:pt>
                <c:pt idx="33122">
                  <c:v>7.9950000000000001</c:v>
                </c:pt>
                <c:pt idx="33123">
                  <c:v>8.02</c:v>
                </c:pt>
                <c:pt idx="33124">
                  <c:v>8.0449999999999999</c:v>
                </c:pt>
                <c:pt idx="33125">
                  <c:v>8.07</c:v>
                </c:pt>
                <c:pt idx="33126">
                  <c:v>8.0950000000000006</c:v>
                </c:pt>
                <c:pt idx="33127">
                  <c:v>8.0950000000000006</c:v>
                </c:pt>
                <c:pt idx="33128">
                  <c:v>8.1199999999999992</c:v>
                </c:pt>
                <c:pt idx="33129">
                  <c:v>8.1449999999999996</c:v>
                </c:pt>
                <c:pt idx="33130">
                  <c:v>8.17</c:v>
                </c:pt>
                <c:pt idx="33131">
                  <c:v>8.17</c:v>
                </c:pt>
                <c:pt idx="33132">
                  <c:v>8.1950000000000003</c:v>
                </c:pt>
                <c:pt idx="33133">
                  <c:v>8.1950000000000003</c:v>
                </c:pt>
                <c:pt idx="33134">
                  <c:v>8.2200000000000006</c:v>
                </c:pt>
                <c:pt idx="33135">
                  <c:v>8.2449999999999992</c:v>
                </c:pt>
                <c:pt idx="33136">
                  <c:v>8.2449999999999992</c:v>
                </c:pt>
                <c:pt idx="33137">
                  <c:v>8.27</c:v>
                </c:pt>
                <c:pt idx="33138">
                  <c:v>8.27</c:v>
                </c:pt>
                <c:pt idx="33139">
                  <c:v>8.2949999999999999</c:v>
                </c:pt>
                <c:pt idx="33140">
                  <c:v>8.2949999999999999</c:v>
                </c:pt>
                <c:pt idx="33141">
                  <c:v>8.3190000000000008</c:v>
                </c:pt>
                <c:pt idx="33142">
                  <c:v>8.3190000000000008</c:v>
                </c:pt>
                <c:pt idx="33143">
                  <c:v>8.3439999999999994</c:v>
                </c:pt>
                <c:pt idx="33144">
                  <c:v>8.3439999999999994</c:v>
                </c:pt>
                <c:pt idx="33145">
                  <c:v>8.3439999999999994</c:v>
                </c:pt>
                <c:pt idx="33146">
                  <c:v>8.3439999999999994</c:v>
                </c:pt>
                <c:pt idx="33147">
                  <c:v>8.3689999999999998</c:v>
                </c:pt>
                <c:pt idx="33148">
                  <c:v>8.3689999999999998</c:v>
                </c:pt>
                <c:pt idx="33149">
                  <c:v>8.3940000000000001</c:v>
                </c:pt>
                <c:pt idx="33150">
                  <c:v>8.3940000000000001</c:v>
                </c:pt>
                <c:pt idx="33151">
                  <c:v>8.3940000000000001</c:v>
                </c:pt>
                <c:pt idx="33152">
                  <c:v>8.4190000000000005</c:v>
                </c:pt>
                <c:pt idx="33153">
                  <c:v>8.4190000000000005</c:v>
                </c:pt>
                <c:pt idx="33154">
                  <c:v>8.4190000000000005</c:v>
                </c:pt>
                <c:pt idx="33155">
                  <c:v>8.4190000000000005</c:v>
                </c:pt>
                <c:pt idx="33156">
                  <c:v>8.4440000000000008</c:v>
                </c:pt>
                <c:pt idx="33157">
                  <c:v>8.4440000000000008</c:v>
                </c:pt>
                <c:pt idx="33158">
                  <c:v>8.4440000000000008</c:v>
                </c:pt>
                <c:pt idx="33159">
                  <c:v>8.4689999999999994</c:v>
                </c:pt>
                <c:pt idx="33160">
                  <c:v>8.4689999999999994</c:v>
                </c:pt>
                <c:pt idx="33161">
                  <c:v>8.4939999999999998</c:v>
                </c:pt>
                <c:pt idx="33162">
                  <c:v>8.5429999999999993</c:v>
                </c:pt>
                <c:pt idx="33163">
                  <c:v>8.5679999999999996</c:v>
                </c:pt>
                <c:pt idx="33164">
                  <c:v>8.6180000000000003</c:v>
                </c:pt>
                <c:pt idx="33165">
                  <c:v>8.6430000000000007</c:v>
                </c:pt>
                <c:pt idx="33166">
                  <c:v>8.6679999999999993</c:v>
                </c:pt>
                <c:pt idx="33167">
                  <c:v>8.6929999999999996</c:v>
                </c:pt>
                <c:pt idx="33168">
                  <c:v>8.7420000000000009</c:v>
                </c:pt>
                <c:pt idx="33169">
                  <c:v>8.7919999999999998</c:v>
                </c:pt>
                <c:pt idx="33170">
                  <c:v>8.8170000000000002</c:v>
                </c:pt>
                <c:pt idx="33171">
                  <c:v>8.8659999999999997</c:v>
                </c:pt>
                <c:pt idx="33172">
                  <c:v>8.9160000000000004</c:v>
                </c:pt>
                <c:pt idx="33173">
                  <c:v>8.9649999999999999</c:v>
                </c:pt>
                <c:pt idx="33174">
                  <c:v>9.0399999999999991</c:v>
                </c:pt>
                <c:pt idx="33175">
                  <c:v>9.1140000000000008</c:v>
                </c:pt>
                <c:pt idx="33176">
                  <c:v>9.1389999999999993</c:v>
                </c:pt>
                <c:pt idx="33177">
                  <c:v>9.2129999999999992</c:v>
                </c:pt>
                <c:pt idx="33178">
                  <c:v>9.2620000000000005</c:v>
                </c:pt>
                <c:pt idx="33179">
                  <c:v>9.2870000000000008</c:v>
                </c:pt>
                <c:pt idx="33180">
                  <c:v>9.2620000000000005</c:v>
                </c:pt>
                <c:pt idx="33181">
                  <c:v>9.2870000000000008</c:v>
                </c:pt>
                <c:pt idx="33182">
                  <c:v>9.3360000000000003</c:v>
                </c:pt>
                <c:pt idx="33183">
                  <c:v>9.3610000000000007</c:v>
                </c:pt>
                <c:pt idx="33184">
                  <c:v>9.3859999999999992</c:v>
                </c:pt>
                <c:pt idx="33185">
                  <c:v>9.4350000000000005</c:v>
                </c:pt>
                <c:pt idx="33186">
                  <c:v>9.4600000000000009</c:v>
                </c:pt>
                <c:pt idx="33187">
                  <c:v>9.4849999999999994</c:v>
                </c:pt>
                <c:pt idx="33188">
                  <c:v>9.4849999999999994</c:v>
                </c:pt>
                <c:pt idx="33189">
                  <c:v>9.4350000000000005</c:v>
                </c:pt>
                <c:pt idx="33190">
                  <c:v>9.41</c:v>
                </c:pt>
                <c:pt idx="33191">
                  <c:v>9.3610000000000007</c:v>
                </c:pt>
                <c:pt idx="33192">
                  <c:v>9.3119999999999994</c:v>
                </c:pt>
                <c:pt idx="33193">
                  <c:v>9.2620000000000005</c:v>
                </c:pt>
                <c:pt idx="33194">
                  <c:v>9.2129999999999992</c:v>
                </c:pt>
                <c:pt idx="33195">
                  <c:v>9.1630000000000003</c:v>
                </c:pt>
                <c:pt idx="33196">
                  <c:v>9.1140000000000008</c:v>
                </c:pt>
                <c:pt idx="33197">
                  <c:v>9.0640000000000001</c:v>
                </c:pt>
                <c:pt idx="33198">
                  <c:v>9.0150000000000006</c:v>
                </c:pt>
                <c:pt idx="33199">
                  <c:v>8.99</c:v>
                </c:pt>
                <c:pt idx="33200">
                  <c:v>8.9410000000000007</c:v>
                </c:pt>
                <c:pt idx="33201">
                  <c:v>8.891</c:v>
                </c:pt>
                <c:pt idx="33202">
                  <c:v>8.8659999999999997</c:v>
                </c:pt>
                <c:pt idx="33203">
                  <c:v>8.8409999999999993</c:v>
                </c:pt>
                <c:pt idx="33204">
                  <c:v>8.8170000000000002</c:v>
                </c:pt>
                <c:pt idx="33205">
                  <c:v>8.7919999999999998</c:v>
                </c:pt>
                <c:pt idx="33206">
                  <c:v>8.7669999999999995</c:v>
                </c:pt>
                <c:pt idx="33207">
                  <c:v>8.7420000000000009</c:v>
                </c:pt>
                <c:pt idx="33208">
                  <c:v>8.7420000000000009</c:v>
                </c:pt>
                <c:pt idx="33209">
                  <c:v>8.7170000000000005</c:v>
                </c:pt>
                <c:pt idx="33210">
                  <c:v>8.7170000000000005</c:v>
                </c:pt>
                <c:pt idx="33211">
                  <c:v>8.6929999999999996</c:v>
                </c:pt>
                <c:pt idx="33212">
                  <c:v>8.6929999999999996</c:v>
                </c:pt>
                <c:pt idx="33213">
                  <c:v>8.6679999999999993</c:v>
                </c:pt>
                <c:pt idx="33214">
                  <c:v>8.6679999999999993</c:v>
                </c:pt>
                <c:pt idx="33215">
                  <c:v>8.6679999999999993</c:v>
                </c:pt>
                <c:pt idx="33216">
                  <c:v>8.6430000000000007</c:v>
                </c:pt>
                <c:pt idx="33217">
                  <c:v>8.6430000000000007</c:v>
                </c:pt>
                <c:pt idx="33218">
                  <c:v>8.6430000000000007</c:v>
                </c:pt>
                <c:pt idx="33219">
                  <c:v>8.6430000000000007</c:v>
                </c:pt>
                <c:pt idx="33220">
                  <c:v>8.6430000000000007</c:v>
                </c:pt>
                <c:pt idx="33221">
                  <c:v>8.6430000000000007</c:v>
                </c:pt>
                <c:pt idx="33222">
                  <c:v>8.6430000000000007</c:v>
                </c:pt>
                <c:pt idx="33223">
                  <c:v>8.6430000000000007</c:v>
                </c:pt>
                <c:pt idx="33224">
                  <c:v>8.6430000000000007</c:v>
                </c:pt>
                <c:pt idx="33225">
                  <c:v>8.6430000000000007</c:v>
                </c:pt>
                <c:pt idx="33226">
                  <c:v>8.6430000000000007</c:v>
                </c:pt>
                <c:pt idx="33227">
                  <c:v>8.6430000000000007</c:v>
                </c:pt>
                <c:pt idx="33228">
                  <c:v>8.6430000000000007</c:v>
                </c:pt>
                <c:pt idx="33229">
                  <c:v>8.6180000000000003</c:v>
                </c:pt>
                <c:pt idx="33230">
                  <c:v>8.6180000000000003</c:v>
                </c:pt>
                <c:pt idx="33231">
                  <c:v>8.593</c:v>
                </c:pt>
                <c:pt idx="33232">
                  <c:v>8.5679999999999996</c:v>
                </c:pt>
                <c:pt idx="33233">
                  <c:v>8.5429999999999993</c:v>
                </c:pt>
                <c:pt idx="33234">
                  <c:v>8.5190000000000001</c:v>
                </c:pt>
                <c:pt idx="33235">
                  <c:v>8.4689999999999994</c:v>
                </c:pt>
                <c:pt idx="33236">
                  <c:v>8.4689999999999994</c:v>
                </c:pt>
                <c:pt idx="33237">
                  <c:v>8.4190000000000005</c:v>
                </c:pt>
                <c:pt idx="33238">
                  <c:v>8.3940000000000001</c:v>
                </c:pt>
                <c:pt idx="33239">
                  <c:v>8.3689999999999998</c:v>
                </c:pt>
                <c:pt idx="33240">
                  <c:v>8.3439999999999994</c:v>
                </c:pt>
                <c:pt idx="33241">
                  <c:v>8.3439999999999994</c:v>
                </c:pt>
                <c:pt idx="33242">
                  <c:v>8.3190000000000008</c:v>
                </c:pt>
                <c:pt idx="33243">
                  <c:v>8.3190000000000008</c:v>
                </c:pt>
                <c:pt idx="33244">
                  <c:v>8.2949999999999999</c:v>
                </c:pt>
                <c:pt idx="33245">
                  <c:v>8.27</c:v>
                </c:pt>
                <c:pt idx="33246">
                  <c:v>8.2449999999999992</c:v>
                </c:pt>
                <c:pt idx="33247">
                  <c:v>8.2200000000000006</c:v>
                </c:pt>
                <c:pt idx="33248">
                  <c:v>8.1950000000000003</c:v>
                </c:pt>
                <c:pt idx="33249">
                  <c:v>8.17</c:v>
                </c:pt>
                <c:pt idx="33250">
                  <c:v>8.1449999999999996</c:v>
                </c:pt>
                <c:pt idx="33251">
                  <c:v>8.1199999999999992</c:v>
                </c:pt>
                <c:pt idx="33252">
                  <c:v>8.0950000000000006</c:v>
                </c:pt>
                <c:pt idx="33253">
                  <c:v>8.07</c:v>
                </c:pt>
                <c:pt idx="33254">
                  <c:v>8.0449999999999999</c:v>
                </c:pt>
                <c:pt idx="33255">
                  <c:v>8.0449999999999999</c:v>
                </c:pt>
                <c:pt idx="33256">
                  <c:v>7.9950000000000001</c:v>
                </c:pt>
                <c:pt idx="33257">
                  <c:v>7.9950000000000001</c:v>
                </c:pt>
                <c:pt idx="33258">
                  <c:v>7.9950000000000001</c:v>
                </c:pt>
                <c:pt idx="33259">
                  <c:v>7.97</c:v>
                </c:pt>
                <c:pt idx="33260">
                  <c:v>7.97</c:v>
                </c:pt>
                <c:pt idx="33261">
                  <c:v>7.9950000000000001</c:v>
                </c:pt>
                <c:pt idx="33262">
                  <c:v>7.9950000000000001</c:v>
                </c:pt>
                <c:pt idx="33263">
                  <c:v>8.02</c:v>
                </c:pt>
                <c:pt idx="33264">
                  <c:v>8.0449999999999999</c:v>
                </c:pt>
                <c:pt idx="33265">
                  <c:v>8.0950000000000006</c:v>
                </c:pt>
                <c:pt idx="33266">
                  <c:v>8.1449999999999996</c:v>
                </c:pt>
                <c:pt idx="33267">
                  <c:v>8.2200000000000006</c:v>
                </c:pt>
                <c:pt idx="33268">
                  <c:v>8.2949999999999999</c:v>
                </c:pt>
                <c:pt idx="33269">
                  <c:v>8.3689999999999998</c:v>
                </c:pt>
                <c:pt idx="33270">
                  <c:v>8.4440000000000008</c:v>
                </c:pt>
                <c:pt idx="33271">
                  <c:v>8.5190000000000001</c:v>
                </c:pt>
                <c:pt idx="33272">
                  <c:v>8.593</c:v>
                </c:pt>
                <c:pt idx="33273">
                  <c:v>8.6430000000000007</c:v>
                </c:pt>
                <c:pt idx="33274">
                  <c:v>8.7170000000000005</c:v>
                </c:pt>
                <c:pt idx="33275">
                  <c:v>8.7669999999999995</c:v>
                </c:pt>
                <c:pt idx="33276">
                  <c:v>8.8409999999999993</c:v>
                </c:pt>
                <c:pt idx="33277">
                  <c:v>8.8659999999999997</c:v>
                </c:pt>
                <c:pt idx="33278">
                  <c:v>8.9160000000000004</c:v>
                </c:pt>
                <c:pt idx="33279">
                  <c:v>8.9410000000000007</c:v>
                </c:pt>
                <c:pt idx="33280">
                  <c:v>8.99</c:v>
                </c:pt>
                <c:pt idx="33281">
                  <c:v>8.99</c:v>
                </c:pt>
                <c:pt idx="33282">
                  <c:v>9.0150000000000006</c:v>
                </c:pt>
                <c:pt idx="33283">
                  <c:v>8.99</c:v>
                </c:pt>
                <c:pt idx="33284">
                  <c:v>8.99</c:v>
                </c:pt>
                <c:pt idx="33285">
                  <c:v>8.9649999999999999</c:v>
                </c:pt>
                <c:pt idx="33286">
                  <c:v>8.9160000000000004</c:v>
                </c:pt>
                <c:pt idx="33287">
                  <c:v>8.891</c:v>
                </c:pt>
                <c:pt idx="33288">
                  <c:v>8.8409999999999993</c:v>
                </c:pt>
                <c:pt idx="33289">
                  <c:v>8.7919999999999998</c:v>
                </c:pt>
                <c:pt idx="33290">
                  <c:v>8.7170000000000005</c:v>
                </c:pt>
                <c:pt idx="33291">
                  <c:v>8.6679999999999993</c:v>
                </c:pt>
                <c:pt idx="33292">
                  <c:v>8.593</c:v>
                </c:pt>
                <c:pt idx="33293">
                  <c:v>8.5429999999999993</c:v>
                </c:pt>
                <c:pt idx="33294">
                  <c:v>8.4939999999999998</c:v>
                </c:pt>
                <c:pt idx="33295">
                  <c:v>8.4190000000000005</c:v>
                </c:pt>
                <c:pt idx="33296">
                  <c:v>8.3689999999999998</c:v>
                </c:pt>
                <c:pt idx="33297">
                  <c:v>8.3190000000000008</c:v>
                </c:pt>
                <c:pt idx="33298">
                  <c:v>8.27</c:v>
                </c:pt>
                <c:pt idx="33299">
                  <c:v>8.1950000000000003</c:v>
                </c:pt>
                <c:pt idx="33300">
                  <c:v>8.1449999999999996</c:v>
                </c:pt>
                <c:pt idx="33301">
                  <c:v>8.1199999999999992</c:v>
                </c:pt>
                <c:pt idx="33302">
                  <c:v>8.07</c:v>
                </c:pt>
                <c:pt idx="33303">
                  <c:v>8.0449999999999999</c:v>
                </c:pt>
                <c:pt idx="33304">
                  <c:v>8.02</c:v>
                </c:pt>
                <c:pt idx="33305">
                  <c:v>7.9950000000000001</c:v>
                </c:pt>
                <c:pt idx="33306">
                  <c:v>7.97</c:v>
                </c:pt>
                <c:pt idx="33307">
                  <c:v>7.9450000000000003</c:v>
                </c:pt>
                <c:pt idx="33308">
                  <c:v>7.9450000000000003</c:v>
                </c:pt>
                <c:pt idx="33309">
                  <c:v>7.9450000000000003</c:v>
                </c:pt>
                <c:pt idx="33310">
                  <c:v>7.9450000000000003</c:v>
                </c:pt>
                <c:pt idx="33311">
                  <c:v>7.9450000000000003</c:v>
                </c:pt>
                <c:pt idx="33312">
                  <c:v>7.9450000000000003</c:v>
                </c:pt>
                <c:pt idx="33313">
                  <c:v>7.9450000000000003</c:v>
                </c:pt>
                <c:pt idx="33314">
                  <c:v>7.9450000000000003</c:v>
                </c:pt>
                <c:pt idx="33315">
                  <c:v>7.9450000000000003</c:v>
                </c:pt>
                <c:pt idx="33316">
                  <c:v>7.9450000000000003</c:v>
                </c:pt>
                <c:pt idx="33317">
                  <c:v>7.97</c:v>
                </c:pt>
                <c:pt idx="33318">
                  <c:v>7.9450000000000003</c:v>
                </c:pt>
                <c:pt idx="33319">
                  <c:v>7.9450000000000003</c:v>
                </c:pt>
                <c:pt idx="33320">
                  <c:v>7.9450000000000003</c:v>
                </c:pt>
                <c:pt idx="33321">
                  <c:v>7.9450000000000003</c:v>
                </c:pt>
                <c:pt idx="33322">
                  <c:v>7.97</c:v>
                </c:pt>
                <c:pt idx="33323">
                  <c:v>7.97</c:v>
                </c:pt>
                <c:pt idx="33324">
                  <c:v>7.97</c:v>
                </c:pt>
                <c:pt idx="33325">
                  <c:v>7.9450000000000003</c:v>
                </c:pt>
                <c:pt idx="33326">
                  <c:v>7.9450000000000003</c:v>
                </c:pt>
                <c:pt idx="33327">
                  <c:v>7.9450000000000003</c:v>
                </c:pt>
                <c:pt idx="33328">
                  <c:v>7.92</c:v>
                </c:pt>
                <c:pt idx="33329">
                  <c:v>7.92</c:v>
                </c:pt>
                <c:pt idx="33330">
                  <c:v>7.8949999999999996</c:v>
                </c:pt>
                <c:pt idx="33331">
                  <c:v>7.87</c:v>
                </c:pt>
                <c:pt idx="33332">
                  <c:v>7.8449999999999998</c:v>
                </c:pt>
                <c:pt idx="33333">
                  <c:v>7.8449999999999998</c:v>
                </c:pt>
                <c:pt idx="33334">
                  <c:v>7.82</c:v>
                </c:pt>
                <c:pt idx="33335">
                  <c:v>7.82</c:v>
                </c:pt>
                <c:pt idx="33336">
                  <c:v>7.7949999999999999</c:v>
                </c:pt>
                <c:pt idx="33337">
                  <c:v>7.7949999999999999</c:v>
                </c:pt>
                <c:pt idx="33338">
                  <c:v>7.77</c:v>
                </c:pt>
                <c:pt idx="33339">
                  <c:v>7.7450000000000001</c:v>
                </c:pt>
                <c:pt idx="33340">
                  <c:v>7.72</c:v>
                </c:pt>
                <c:pt idx="33341">
                  <c:v>7.72</c:v>
                </c:pt>
                <c:pt idx="33342">
                  <c:v>7.6950000000000003</c:v>
                </c:pt>
                <c:pt idx="33343">
                  <c:v>7.67</c:v>
                </c:pt>
                <c:pt idx="33344">
                  <c:v>7.6449999999999996</c:v>
                </c:pt>
                <c:pt idx="33345">
                  <c:v>7.6189999999999998</c:v>
                </c:pt>
                <c:pt idx="33346">
                  <c:v>7.6189999999999998</c:v>
                </c:pt>
                <c:pt idx="33347">
                  <c:v>7.5940000000000003</c:v>
                </c:pt>
                <c:pt idx="33348">
                  <c:v>7.5940000000000003</c:v>
                </c:pt>
                <c:pt idx="33349">
                  <c:v>7.5940000000000003</c:v>
                </c:pt>
                <c:pt idx="33350">
                  <c:v>7.5940000000000003</c:v>
                </c:pt>
                <c:pt idx="33351">
                  <c:v>7.5940000000000003</c:v>
                </c:pt>
                <c:pt idx="33352">
                  <c:v>7.5940000000000003</c:v>
                </c:pt>
                <c:pt idx="33353">
                  <c:v>7.6189999999999998</c:v>
                </c:pt>
                <c:pt idx="33354">
                  <c:v>7.5940000000000003</c:v>
                </c:pt>
                <c:pt idx="33355">
                  <c:v>7.5940000000000003</c:v>
                </c:pt>
                <c:pt idx="33356">
                  <c:v>7.6189999999999998</c:v>
                </c:pt>
                <c:pt idx="33357">
                  <c:v>7.6449999999999996</c:v>
                </c:pt>
                <c:pt idx="33358">
                  <c:v>7.67</c:v>
                </c:pt>
                <c:pt idx="33359">
                  <c:v>7.6950000000000003</c:v>
                </c:pt>
                <c:pt idx="33360">
                  <c:v>7.7450000000000001</c:v>
                </c:pt>
                <c:pt idx="33361">
                  <c:v>7.7949999999999999</c:v>
                </c:pt>
                <c:pt idx="33362">
                  <c:v>7.8449999999999998</c:v>
                </c:pt>
                <c:pt idx="33363">
                  <c:v>7.92</c:v>
                </c:pt>
                <c:pt idx="33364">
                  <c:v>7.9950000000000001</c:v>
                </c:pt>
                <c:pt idx="33365">
                  <c:v>8.07</c:v>
                </c:pt>
                <c:pt idx="33366">
                  <c:v>8.1449999999999996</c:v>
                </c:pt>
                <c:pt idx="33367">
                  <c:v>8.2200000000000006</c:v>
                </c:pt>
                <c:pt idx="33368">
                  <c:v>8.2949999999999999</c:v>
                </c:pt>
                <c:pt idx="33369">
                  <c:v>8.3689999999999998</c:v>
                </c:pt>
                <c:pt idx="33370">
                  <c:v>8.4440000000000008</c:v>
                </c:pt>
                <c:pt idx="33371">
                  <c:v>8.4939999999999998</c:v>
                </c:pt>
                <c:pt idx="33372">
                  <c:v>8.5429999999999993</c:v>
                </c:pt>
                <c:pt idx="33373">
                  <c:v>8.6180000000000003</c:v>
                </c:pt>
                <c:pt idx="33374">
                  <c:v>8.6430000000000007</c:v>
                </c:pt>
                <c:pt idx="33375">
                  <c:v>8.6929999999999996</c:v>
                </c:pt>
                <c:pt idx="33376">
                  <c:v>8.7420000000000009</c:v>
                </c:pt>
                <c:pt idx="33377">
                  <c:v>8.7669999999999995</c:v>
                </c:pt>
                <c:pt idx="33378">
                  <c:v>8.7919999999999998</c:v>
                </c:pt>
                <c:pt idx="33379">
                  <c:v>8.8170000000000002</c:v>
                </c:pt>
                <c:pt idx="33380">
                  <c:v>8.8170000000000002</c:v>
                </c:pt>
                <c:pt idx="33381">
                  <c:v>8.8170000000000002</c:v>
                </c:pt>
                <c:pt idx="33382">
                  <c:v>8.8170000000000002</c:v>
                </c:pt>
                <c:pt idx="33383">
                  <c:v>8.8170000000000002</c:v>
                </c:pt>
                <c:pt idx="33384">
                  <c:v>8.7919999999999998</c:v>
                </c:pt>
                <c:pt idx="33385">
                  <c:v>8.7669999999999995</c:v>
                </c:pt>
                <c:pt idx="33386">
                  <c:v>8.7669999999999995</c:v>
                </c:pt>
                <c:pt idx="33387">
                  <c:v>8.7420000000000009</c:v>
                </c:pt>
                <c:pt idx="33388">
                  <c:v>8.7170000000000005</c:v>
                </c:pt>
                <c:pt idx="33389">
                  <c:v>8.7170000000000005</c:v>
                </c:pt>
                <c:pt idx="33390">
                  <c:v>8.6929999999999996</c:v>
                </c:pt>
                <c:pt idx="33391">
                  <c:v>8.6679999999999993</c:v>
                </c:pt>
                <c:pt idx="33392">
                  <c:v>8.6679999999999993</c:v>
                </c:pt>
                <c:pt idx="33393">
                  <c:v>8.6430000000000007</c:v>
                </c:pt>
                <c:pt idx="33394">
                  <c:v>8.6430000000000007</c:v>
                </c:pt>
                <c:pt idx="33395">
                  <c:v>8.6180000000000003</c:v>
                </c:pt>
                <c:pt idx="33396">
                  <c:v>8.6180000000000003</c:v>
                </c:pt>
                <c:pt idx="33397">
                  <c:v>8.6180000000000003</c:v>
                </c:pt>
                <c:pt idx="33398">
                  <c:v>8.593</c:v>
                </c:pt>
                <c:pt idx="33399">
                  <c:v>8.593</c:v>
                </c:pt>
                <c:pt idx="33400">
                  <c:v>8.593</c:v>
                </c:pt>
                <c:pt idx="33401">
                  <c:v>8.593</c:v>
                </c:pt>
                <c:pt idx="33402">
                  <c:v>8.593</c:v>
                </c:pt>
                <c:pt idx="33403">
                  <c:v>8.593</c:v>
                </c:pt>
                <c:pt idx="33404">
                  <c:v>8.6180000000000003</c:v>
                </c:pt>
                <c:pt idx="33405">
                  <c:v>8.6180000000000003</c:v>
                </c:pt>
                <c:pt idx="33406">
                  <c:v>8.6430000000000007</c:v>
                </c:pt>
                <c:pt idx="33407">
                  <c:v>8.6679999999999993</c:v>
                </c:pt>
                <c:pt idx="33408">
                  <c:v>8.6679999999999993</c:v>
                </c:pt>
                <c:pt idx="33409">
                  <c:v>8.6929999999999996</c:v>
                </c:pt>
                <c:pt idx="33410">
                  <c:v>8.7170000000000005</c:v>
                </c:pt>
                <c:pt idx="33411">
                  <c:v>8.7420000000000009</c:v>
                </c:pt>
                <c:pt idx="33412">
                  <c:v>8.7420000000000009</c:v>
                </c:pt>
                <c:pt idx="33413">
                  <c:v>8.7919999999999998</c:v>
                </c:pt>
                <c:pt idx="33414">
                  <c:v>8.8170000000000002</c:v>
                </c:pt>
                <c:pt idx="33415">
                  <c:v>8.8409999999999993</c:v>
                </c:pt>
                <c:pt idx="33416">
                  <c:v>8.8659999999999997</c:v>
                </c:pt>
                <c:pt idx="33417">
                  <c:v>8.891</c:v>
                </c:pt>
                <c:pt idx="33418">
                  <c:v>8.9160000000000004</c:v>
                </c:pt>
                <c:pt idx="33419">
                  <c:v>8.9410000000000007</c:v>
                </c:pt>
                <c:pt idx="33420">
                  <c:v>8.9410000000000007</c:v>
                </c:pt>
                <c:pt idx="33421">
                  <c:v>8.9649999999999999</c:v>
                </c:pt>
                <c:pt idx="33422">
                  <c:v>8.9649999999999999</c:v>
                </c:pt>
                <c:pt idx="33423">
                  <c:v>8.99</c:v>
                </c:pt>
                <c:pt idx="33424">
                  <c:v>9.0150000000000006</c:v>
                </c:pt>
                <c:pt idx="33425">
                  <c:v>9.0399999999999991</c:v>
                </c:pt>
                <c:pt idx="33426">
                  <c:v>9.0399999999999991</c:v>
                </c:pt>
                <c:pt idx="33427">
                  <c:v>9.0640000000000001</c:v>
                </c:pt>
                <c:pt idx="33428">
                  <c:v>9.0890000000000004</c:v>
                </c:pt>
                <c:pt idx="33429">
                  <c:v>9.0890000000000004</c:v>
                </c:pt>
                <c:pt idx="33430">
                  <c:v>9.1140000000000008</c:v>
                </c:pt>
                <c:pt idx="33431">
                  <c:v>9.1140000000000008</c:v>
                </c:pt>
                <c:pt idx="33432">
                  <c:v>9.1389999999999993</c:v>
                </c:pt>
                <c:pt idx="33433">
                  <c:v>9.1389999999999993</c:v>
                </c:pt>
                <c:pt idx="33434">
                  <c:v>9.1389999999999993</c:v>
                </c:pt>
                <c:pt idx="33435">
                  <c:v>9.1630000000000003</c:v>
                </c:pt>
                <c:pt idx="33436">
                  <c:v>9.1630000000000003</c:v>
                </c:pt>
                <c:pt idx="33437">
                  <c:v>9.1880000000000006</c:v>
                </c:pt>
                <c:pt idx="33438">
                  <c:v>9.1880000000000006</c:v>
                </c:pt>
                <c:pt idx="33439">
                  <c:v>9.1880000000000006</c:v>
                </c:pt>
                <c:pt idx="33440">
                  <c:v>9.1880000000000006</c:v>
                </c:pt>
                <c:pt idx="33441">
                  <c:v>9.1880000000000006</c:v>
                </c:pt>
                <c:pt idx="33442">
                  <c:v>9.2129999999999992</c:v>
                </c:pt>
                <c:pt idx="33443">
                  <c:v>9.2129999999999992</c:v>
                </c:pt>
                <c:pt idx="33444">
                  <c:v>9.2129999999999992</c:v>
                </c:pt>
                <c:pt idx="33445">
                  <c:v>9.2129999999999992</c:v>
                </c:pt>
                <c:pt idx="33446">
                  <c:v>9.2379999999999995</c:v>
                </c:pt>
                <c:pt idx="33447">
                  <c:v>9.2379999999999995</c:v>
                </c:pt>
                <c:pt idx="33448">
                  <c:v>9.2379999999999995</c:v>
                </c:pt>
                <c:pt idx="33449">
                  <c:v>9.2620000000000005</c:v>
                </c:pt>
                <c:pt idx="33450">
                  <c:v>9.2870000000000008</c:v>
                </c:pt>
                <c:pt idx="33451">
                  <c:v>9.2870000000000008</c:v>
                </c:pt>
                <c:pt idx="33452">
                  <c:v>9.3119999999999994</c:v>
                </c:pt>
                <c:pt idx="33453">
                  <c:v>9.3360000000000003</c:v>
                </c:pt>
                <c:pt idx="33454">
                  <c:v>9.3610000000000007</c:v>
                </c:pt>
                <c:pt idx="33455">
                  <c:v>9.4350000000000005</c:v>
                </c:pt>
                <c:pt idx="33456">
                  <c:v>9.4849999999999994</c:v>
                </c:pt>
                <c:pt idx="33457">
                  <c:v>9.5090000000000003</c:v>
                </c:pt>
                <c:pt idx="33458">
                  <c:v>9.5340000000000007</c:v>
                </c:pt>
                <c:pt idx="33459">
                  <c:v>9.5579999999999998</c:v>
                </c:pt>
                <c:pt idx="33460">
                  <c:v>9.6080000000000005</c:v>
                </c:pt>
                <c:pt idx="33461">
                  <c:v>9.657</c:v>
                </c:pt>
                <c:pt idx="33462">
                  <c:v>9.7059999999999995</c:v>
                </c:pt>
                <c:pt idx="33463">
                  <c:v>9.7560000000000002</c:v>
                </c:pt>
                <c:pt idx="33464">
                  <c:v>9.8049999999999997</c:v>
                </c:pt>
                <c:pt idx="33465">
                  <c:v>9.8290000000000006</c:v>
                </c:pt>
                <c:pt idx="33466">
                  <c:v>9.8290000000000006</c:v>
                </c:pt>
                <c:pt idx="33467">
                  <c:v>9.8290000000000006</c:v>
                </c:pt>
                <c:pt idx="33468">
                  <c:v>9.8539999999999992</c:v>
                </c:pt>
                <c:pt idx="33469">
                  <c:v>9.8539999999999992</c:v>
                </c:pt>
                <c:pt idx="33470">
                  <c:v>9.8539999999999992</c:v>
                </c:pt>
                <c:pt idx="33471">
                  <c:v>9.8539999999999992</c:v>
                </c:pt>
                <c:pt idx="33472">
                  <c:v>9.8539999999999992</c:v>
                </c:pt>
                <c:pt idx="33473">
                  <c:v>9.8539999999999992</c:v>
                </c:pt>
                <c:pt idx="33474">
                  <c:v>9.8539999999999992</c:v>
                </c:pt>
                <c:pt idx="33475">
                  <c:v>9.8290000000000006</c:v>
                </c:pt>
                <c:pt idx="33476">
                  <c:v>9.8290000000000006</c:v>
                </c:pt>
                <c:pt idx="33477">
                  <c:v>9.8290000000000006</c:v>
                </c:pt>
                <c:pt idx="33478">
                  <c:v>9.8049999999999997</c:v>
                </c:pt>
                <c:pt idx="33479">
                  <c:v>9.7799999999999994</c:v>
                </c:pt>
                <c:pt idx="33480">
                  <c:v>9.7799999999999994</c:v>
                </c:pt>
                <c:pt idx="33481">
                  <c:v>9.7560000000000002</c:v>
                </c:pt>
                <c:pt idx="33482">
                  <c:v>9.7309999999999999</c:v>
                </c:pt>
                <c:pt idx="33483">
                  <c:v>9.7309999999999999</c:v>
                </c:pt>
                <c:pt idx="33484">
                  <c:v>9.7059999999999995</c:v>
                </c:pt>
                <c:pt idx="33485">
                  <c:v>9.6820000000000004</c:v>
                </c:pt>
                <c:pt idx="33486">
                  <c:v>9.6820000000000004</c:v>
                </c:pt>
                <c:pt idx="33487">
                  <c:v>9.6820000000000004</c:v>
                </c:pt>
                <c:pt idx="33488">
                  <c:v>9.6820000000000004</c:v>
                </c:pt>
                <c:pt idx="33489">
                  <c:v>9.657</c:v>
                </c:pt>
                <c:pt idx="33490">
                  <c:v>9.657</c:v>
                </c:pt>
                <c:pt idx="33491">
                  <c:v>9.657</c:v>
                </c:pt>
                <c:pt idx="33492">
                  <c:v>9.6319999999999997</c:v>
                </c:pt>
                <c:pt idx="33493">
                  <c:v>9.6319999999999997</c:v>
                </c:pt>
                <c:pt idx="33494">
                  <c:v>9.6319999999999997</c:v>
                </c:pt>
                <c:pt idx="33495">
                  <c:v>9.6319999999999997</c:v>
                </c:pt>
                <c:pt idx="33496">
                  <c:v>9.6319999999999997</c:v>
                </c:pt>
                <c:pt idx="33497">
                  <c:v>9.6080000000000005</c:v>
                </c:pt>
                <c:pt idx="33498">
                  <c:v>9.6080000000000005</c:v>
                </c:pt>
                <c:pt idx="33499">
                  <c:v>9.6080000000000005</c:v>
                </c:pt>
                <c:pt idx="33500">
                  <c:v>9.6080000000000005</c:v>
                </c:pt>
                <c:pt idx="33501">
                  <c:v>9.6080000000000005</c:v>
                </c:pt>
                <c:pt idx="33502">
                  <c:v>9.6080000000000005</c:v>
                </c:pt>
                <c:pt idx="33503">
                  <c:v>9.6080000000000005</c:v>
                </c:pt>
                <c:pt idx="33504">
                  <c:v>9.6080000000000005</c:v>
                </c:pt>
                <c:pt idx="33505">
                  <c:v>9.6080000000000005</c:v>
                </c:pt>
                <c:pt idx="33506">
                  <c:v>9.6319999999999997</c:v>
                </c:pt>
                <c:pt idx="33507">
                  <c:v>9.6319999999999997</c:v>
                </c:pt>
                <c:pt idx="33508">
                  <c:v>9.6319999999999997</c:v>
                </c:pt>
                <c:pt idx="33509">
                  <c:v>9.6319999999999997</c:v>
                </c:pt>
                <c:pt idx="33510">
                  <c:v>9.6319999999999997</c:v>
                </c:pt>
                <c:pt idx="33511">
                  <c:v>9.657</c:v>
                </c:pt>
                <c:pt idx="33512">
                  <c:v>9.657</c:v>
                </c:pt>
                <c:pt idx="33513">
                  <c:v>9.657</c:v>
                </c:pt>
                <c:pt idx="33514">
                  <c:v>9.657</c:v>
                </c:pt>
                <c:pt idx="33515">
                  <c:v>9.6820000000000004</c:v>
                </c:pt>
                <c:pt idx="33516">
                  <c:v>9.6820000000000004</c:v>
                </c:pt>
                <c:pt idx="33517">
                  <c:v>9.6820000000000004</c:v>
                </c:pt>
                <c:pt idx="33518">
                  <c:v>9.6820000000000004</c:v>
                </c:pt>
                <c:pt idx="33519">
                  <c:v>9.6820000000000004</c:v>
                </c:pt>
                <c:pt idx="33520">
                  <c:v>9.6820000000000004</c:v>
                </c:pt>
                <c:pt idx="33521">
                  <c:v>9.6820000000000004</c:v>
                </c:pt>
                <c:pt idx="33522">
                  <c:v>9.6820000000000004</c:v>
                </c:pt>
                <c:pt idx="33523">
                  <c:v>9.6820000000000004</c:v>
                </c:pt>
                <c:pt idx="33524">
                  <c:v>9.6820000000000004</c:v>
                </c:pt>
                <c:pt idx="33525">
                  <c:v>9.6820000000000004</c:v>
                </c:pt>
                <c:pt idx="33526">
                  <c:v>9.657</c:v>
                </c:pt>
                <c:pt idx="33527">
                  <c:v>9.6319999999999997</c:v>
                </c:pt>
                <c:pt idx="33528">
                  <c:v>9.6319999999999997</c:v>
                </c:pt>
                <c:pt idx="33529">
                  <c:v>9.6080000000000005</c:v>
                </c:pt>
                <c:pt idx="33530">
                  <c:v>9.5830000000000002</c:v>
                </c:pt>
                <c:pt idx="33531">
                  <c:v>9.5340000000000007</c:v>
                </c:pt>
                <c:pt idx="33532">
                  <c:v>9.5090000000000003</c:v>
                </c:pt>
                <c:pt idx="33533">
                  <c:v>9.4849999999999994</c:v>
                </c:pt>
                <c:pt idx="33534">
                  <c:v>9.4600000000000009</c:v>
                </c:pt>
                <c:pt idx="33535">
                  <c:v>9.4350000000000005</c:v>
                </c:pt>
                <c:pt idx="33536">
                  <c:v>9.41</c:v>
                </c:pt>
                <c:pt idx="33537">
                  <c:v>9.3859999999999992</c:v>
                </c:pt>
                <c:pt idx="33538">
                  <c:v>9.3610000000000007</c:v>
                </c:pt>
                <c:pt idx="33539">
                  <c:v>9.3360000000000003</c:v>
                </c:pt>
                <c:pt idx="33540">
                  <c:v>9.3119999999999994</c:v>
                </c:pt>
                <c:pt idx="33541">
                  <c:v>9.2870000000000008</c:v>
                </c:pt>
                <c:pt idx="33542">
                  <c:v>9.2620000000000005</c:v>
                </c:pt>
                <c:pt idx="33543">
                  <c:v>9.2379999999999995</c:v>
                </c:pt>
                <c:pt idx="33544">
                  <c:v>9.2379999999999995</c:v>
                </c:pt>
                <c:pt idx="33545">
                  <c:v>9.2379999999999995</c:v>
                </c:pt>
                <c:pt idx="33546">
                  <c:v>9.2379999999999995</c:v>
                </c:pt>
                <c:pt idx="33547">
                  <c:v>9.2379999999999995</c:v>
                </c:pt>
                <c:pt idx="33548">
                  <c:v>9.2620000000000005</c:v>
                </c:pt>
                <c:pt idx="33549">
                  <c:v>9.2620000000000005</c:v>
                </c:pt>
                <c:pt idx="33550">
                  <c:v>9.2870000000000008</c:v>
                </c:pt>
                <c:pt idx="33551">
                  <c:v>9.3360000000000003</c:v>
                </c:pt>
                <c:pt idx="33552">
                  <c:v>9.3610000000000007</c:v>
                </c:pt>
                <c:pt idx="33553">
                  <c:v>9.41</c:v>
                </c:pt>
                <c:pt idx="33554">
                  <c:v>9.4600000000000009</c:v>
                </c:pt>
                <c:pt idx="33555">
                  <c:v>9.5340000000000007</c:v>
                </c:pt>
                <c:pt idx="33556">
                  <c:v>9.5830000000000002</c:v>
                </c:pt>
                <c:pt idx="33557">
                  <c:v>9.657</c:v>
                </c:pt>
                <c:pt idx="33558">
                  <c:v>9.7560000000000002</c:v>
                </c:pt>
                <c:pt idx="33559">
                  <c:v>9.8290000000000006</c:v>
                </c:pt>
                <c:pt idx="33560">
                  <c:v>9.9030000000000005</c:v>
                </c:pt>
                <c:pt idx="33561">
                  <c:v>9.9770000000000003</c:v>
                </c:pt>
                <c:pt idx="33562">
                  <c:v>10.026</c:v>
                </c:pt>
                <c:pt idx="33563">
                  <c:v>10.1</c:v>
                </c:pt>
                <c:pt idx="33564">
                  <c:v>10.148999999999999</c:v>
                </c:pt>
                <c:pt idx="33565">
                  <c:v>10.198</c:v>
                </c:pt>
                <c:pt idx="33566">
                  <c:v>10.222</c:v>
                </c:pt>
                <c:pt idx="33567">
                  <c:v>10.271000000000001</c:v>
                </c:pt>
                <c:pt idx="33568">
                  <c:v>10.295999999999999</c:v>
                </c:pt>
                <c:pt idx="33569">
                  <c:v>10.295999999999999</c:v>
                </c:pt>
                <c:pt idx="33570">
                  <c:v>10.32</c:v>
                </c:pt>
                <c:pt idx="33571">
                  <c:v>10.295999999999999</c:v>
                </c:pt>
                <c:pt idx="33572">
                  <c:v>10.271000000000001</c:v>
                </c:pt>
                <c:pt idx="33573">
                  <c:v>10.222</c:v>
                </c:pt>
                <c:pt idx="33574">
                  <c:v>10.198</c:v>
                </c:pt>
                <c:pt idx="33575">
                  <c:v>10.148999999999999</c:v>
                </c:pt>
                <c:pt idx="33576">
                  <c:v>10.124000000000001</c:v>
                </c:pt>
                <c:pt idx="33577">
                  <c:v>10.074999999999999</c:v>
                </c:pt>
                <c:pt idx="33578">
                  <c:v>10.026</c:v>
                </c:pt>
                <c:pt idx="33579">
                  <c:v>9.9770000000000003</c:v>
                </c:pt>
                <c:pt idx="33580">
                  <c:v>9.9280000000000008</c:v>
                </c:pt>
                <c:pt idx="33581">
                  <c:v>9.8789999999999996</c:v>
                </c:pt>
                <c:pt idx="33582">
                  <c:v>9.8290000000000006</c:v>
                </c:pt>
                <c:pt idx="33583">
                  <c:v>9.7799999999999994</c:v>
                </c:pt>
                <c:pt idx="33584">
                  <c:v>9.7309999999999999</c:v>
                </c:pt>
                <c:pt idx="33585">
                  <c:v>9.6820000000000004</c:v>
                </c:pt>
                <c:pt idx="33586">
                  <c:v>9.6319999999999997</c:v>
                </c:pt>
                <c:pt idx="33587">
                  <c:v>9.6080000000000005</c:v>
                </c:pt>
                <c:pt idx="33588">
                  <c:v>9.5579999999999998</c:v>
                </c:pt>
                <c:pt idx="33589">
                  <c:v>9.5340000000000007</c:v>
                </c:pt>
                <c:pt idx="33590">
                  <c:v>9.4849999999999994</c:v>
                </c:pt>
                <c:pt idx="33591">
                  <c:v>9.4600000000000009</c:v>
                </c:pt>
                <c:pt idx="33592">
                  <c:v>9.4350000000000005</c:v>
                </c:pt>
                <c:pt idx="33593">
                  <c:v>9.41</c:v>
                </c:pt>
                <c:pt idx="33594">
                  <c:v>9.41</c:v>
                </c:pt>
                <c:pt idx="33595">
                  <c:v>9.3859999999999992</c:v>
                </c:pt>
                <c:pt idx="33596">
                  <c:v>9.3859999999999992</c:v>
                </c:pt>
                <c:pt idx="33597">
                  <c:v>9.41</c:v>
                </c:pt>
                <c:pt idx="33598">
                  <c:v>9.41</c:v>
                </c:pt>
                <c:pt idx="33599">
                  <c:v>9.4350000000000005</c:v>
                </c:pt>
                <c:pt idx="33600">
                  <c:v>9.4350000000000005</c:v>
                </c:pt>
                <c:pt idx="33601">
                  <c:v>9.4350000000000005</c:v>
                </c:pt>
                <c:pt idx="33602">
                  <c:v>9.4350000000000005</c:v>
                </c:pt>
                <c:pt idx="33603">
                  <c:v>9.41</c:v>
                </c:pt>
                <c:pt idx="33604">
                  <c:v>9.41</c:v>
                </c:pt>
                <c:pt idx="33605">
                  <c:v>9.41</c:v>
                </c:pt>
                <c:pt idx="33606">
                  <c:v>9.41</c:v>
                </c:pt>
                <c:pt idx="33607">
                  <c:v>9.41</c:v>
                </c:pt>
                <c:pt idx="33608">
                  <c:v>9.4350000000000005</c:v>
                </c:pt>
                <c:pt idx="33609">
                  <c:v>9.4350000000000005</c:v>
                </c:pt>
                <c:pt idx="33610">
                  <c:v>9.4600000000000009</c:v>
                </c:pt>
                <c:pt idx="33611">
                  <c:v>9.4600000000000009</c:v>
                </c:pt>
                <c:pt idx="33612">
                  <c:v>9.4849999999999994</c:v>
                </c:pt>
                <c:pt idx="33613">
                  <c:v>9.4849999999999994</c:v>
                </c:pt>
                <c:pt idx="33614">
                  <c:v>9.4849999999999994</c:v>
                </c:pt>
                <c:pt idx="33615">
                  <c:v>9.4849999999999994</c:v>
                </c:pt>
                <c:pt idx="33616">
                  <c:v>9.5090000000000003</c:v>
                </c:pt>
                <c:pt idx="33617">
                  <c:v>9.5090000000000003</c:v>
                </c:pt>
                <c:pt idx="33618">
                  <c:v>9.5090000000000003</c:v>
                </c:pt>
                <c:pt idx="33619">
                  <c:v>9.5090000000000003</c:v>
                </c:pt>
                <c:pt idx="33620">
                  <c:v>9.5090000000000003</c:v>
                </c:pt>
                <c:pt idx="33621">
                  <c:v>9.5090000000000003</c:v>
                </c:pt>
                <c:pt idx="33622">
                  <c:v>9.5340000000000007</c:v>
                </c:pt>
                <c:pt idx="33623">
                  <c:v>9.5340000000000007</c:v>
                </c:pt>
                <c:pt idx="33624">
                  <c:v>9.5340000000000007</c:v>
                </c:pt>
                <c:pt idx="33625">
                  <c:v>9.5340000000000007</c:v>
                </c:pt>
                <c:pt idx="33626">
                  <c:v>9.5340000000000007</c:v>
                </c:pt>
                <c:pt idx="33627">
                  <c:v>9.5340000000000007</c:v>
                </c:pt>
                <c:pt idx="33628">
                  <c:v>9.5340000000000007</c:v>
                </c:pt>
                <c:pt idx="33629">
                  <c:v>9.5340000000000007</c:v>
                </c:pt>
                <c:pt idx="33630">
                  <c:v>9.5340000000000007</c:v>
                </c:pt>
                <c:pt idx="33631">
                  <c:v>9.5340000000000007</c:v>
                </c:pt>
                <c:pt idx="33632">
                  <c:v>9.5090000000000003</c:v>
                </c:pt>
                <c:pt idx="33633">
                  <c:v>9.5090000000000003</c:v>
                </c:pt>
                <c:pt idx="33634">
                  <c:v>9.5090000000000003</c:v>
                </c:pt>
                <c:pt idx="33635">
                  <c:v>9.5090000000000003</c:v>
                </c:pt>
                <c:pt idx="33636">
                  <c:v>9.5090000000000003</c:v>
                </c:pt>
                <c:pt idx="33637">
                  <c:v>9.5090000000000003</c:v>
                </c:pt>
                <c:pt idx="33638">
                  <c:v>9.5090000000000003</c:v>
                </c:pt>
                <c:pt idx="33639">
                  <c:v>9.5090000000000003</c:v>
                </c:pt>
                <c:pt idx="33640">
                  <c:v>9.5090000000000003</c:v>
                </c:pt>
                <c:pt idx="33641">
                  <c:v>9.5090000000000003</c:v>
                </c:pt>
                <c:pt idx="33642">
                  <c:v>9.5340000000000007</c:v>
                </c:pt>
                <c:pt idx="33643">
                  <c:v>9.5340000000000007</c:v>
                </c:pt>
                <c:pt idx="33644">
                  <c:v>9.5340000000000007</c:v>
                </c:pt>
                <c:pt idx="33645">
                  <c:v>9.5579999999999998</c:v>
                </c:pt>
                <c:pt idx="33646">
                  <c:v>9.5830000000000002</c:v>
                </c:pt>
                <c:pt idx="33647">
                  <c:v>9.5830000000000002</c:v>
                </c:pt>
                <c:pt idx="33648">
                  <c:v>9.5830000000000002</c:v>
                </c:pt>
                <c:pt idx="33649">
                  <c:v>9.6080000000000005</c:v>
                </c:pt>
                <c:pt idx="33650">
                  <c:v>9.6319999999999997</c:v>
                </c:pt>
                <c:pt idx="33651">
                  <c:v>9.657</c:v>
                </c:pt>
                <c:pt idx="33652">
                  <c:v>9.6820000000000004</c:v>
                </c:pt>
                <c:pt idx="33653">
                  <c:v>9.7059999999999995</c:v>
                </c:pt>
                <c:pt idx="33654">
                  <c:v>9.7309999999999999</c:v>
                </c:pt>
                <c:pt idx="33655">
                  <c:v>9.7560000000000002</c:v>
                </c:pt>
                <c:pt idx="33656">
                  <c:v>9.7560000000000002</c:v>
                </c:pt>
                <c:pt idx="33657">
                  <c:v>9.8049999999999997</c:v>
                </c:pt>
                <c:pt idx="33658">
                  <c:v>9.8290000000000006</c:v>
                </c:pt>
                <c:pt idx="33659">
                  <c:v>9.8290000000000006</c:v>
                </c:pt>
                <c:pt idx="33660">
                  <c:v>9.8539999999999992</c:v>
                </c:pt>
                <c:pt idx="33661">
                  <c:v>9.8789999999999996</c:v>
                </c:pt>
                <c:pt idx="33662">
                  <c:v>9.8789999999999996</c:v>
                </c:pt>
                <c:pt idx="33663">
                  <c:v>9.9030000000000005</c:v>
                </c:pt>
                <c:pt idx="33664">
                  <c:v>9.9030000000000005</c:v>
                </c:pt>
                <c:pt idx="33665">
                  <c:v>9.9030000000000005</c:v>
                </c:pt>
                <c:pt idx="33666">
                  <c:v>9.9030000000000005</c:v>
                </c:pt>
                <c:pt idx="33667">
                  <c:v>9.9030000000000005</c:v>
                </c:pt>
                <c:pt idx="33668">
                  <c:v>9.9030000000000005</c:v>
                </c:pt>
                <c:pt idx="33669">
                  <c:v>9.9030000000000005</c:v>
                </c:pt>
                <c:pt idx="33670">
                  <c:v>9.9030000000000005</c:v>
                </c:pt>
                <c:pt idx="33671">
                  <c:v>9.8789999999999996</c:v>
                </c:pt>
                <c:pt idx="33672">
                  <c:v>9.8539999999999992</c:v>
                </c:pt>
                <c:pt idx="33673">
                  <c:v>9.8290000000000006</c:v>
                </c:pt>
                <c:pt idx="33674">
                  <c:v>9.8049999999999997</c:v>
                </c:pt>
                <c:pt idx="33675">
                  <c:v>9.7799999999999994</c:v>
                </c:pt>
                <c:pt idx="33676">
                  <c:v>9.7560000000000002</c:v>
                </c:pt>
                <c:pt idx="33677">
                  <c:v>9.7560000000000002</c:v>
                </c:pt>
                <c:pt idx="33678">
                  <c:v>9.7309999999999999</c:v>
                </c:pt>
                <c:pt idx="33679">
                  <c:v>9.7059999999999995</c:v>
                </c:pt>
                <c:pt idx="33680">
                  <c:v>9.7059999999999995</c:v>
                </c:pt>
                <c:pt idx="33681">
                  <c:v>9.6820000000000004</c:v>
                </c:pt>
                <c:pt idx="33682">
                  <c:v>9.6820000000000004</c:v>
                </c:pt>
                <c:pt idx="33683">
                  <c:v>9.6820000000000004</c:v>
                </c:pt>
                <c:pt idx="33684">
                  <c:v>9.657</c:v>
                </c:pt>
                <c:pt idx="33685">
                  <c:v>9.657</c:v>
                </c:pt>
                <c:pt idx="33686">
                  <c:v>9.657</c:v>
                </c:pt>
                <c:pt idx="33687">
                  <c:v>9.657</c:v>
                </c:pt>
                <c:pt idx="33688">
                  <c:v>9.657</c:v>
                </c:pt>
                <c:pt idx="33689">
                  <c:v>9.657</c:v>
                </c:pt>
                <c:pt idx="33690">
                  <c:v>9.657</c:v>
                </c:pt>
                <c:pt idx="33691">
                  <c:v>9.657</c:v>
                </c:pt>
                <c:pt idx="33692">
                  <c:v>9.6820000000000004</c:v>
                </c:pt>
                <c:pt idx="33693">
                  <c:v>9.6820000000000004</c:v>
                </c:pt>
                <c:pt idx="33694">
                  <c:v>9.6820000000000004</c:v>
                </c:pt>
                <c:pt idx="33695">
                  <c:v>9.7059999999999995</c:v>
                </c:pt>
                <c:pt idx="33696">
                  <c:v>9.7059999999999995</c:v>
                </c:pt>
                <c:pt idx="33697">
                  <c:v>9.7309999999999999</c:v>
                </c:pt>
                <c:pt idx="33698">
                  <c:v>9.7309999999999999</c:v>
                </c:pt>
                <c:pt idx="33699">
                  <c:v>9.7560000000000002</c:v>
                </c:pt>
                <c:pt idx="33700">
                  <c:v>9.7560000000000002</c:v>
                </c:pt>
                <c:pt idx="33701">
                  <c:v>9.7799999999999994</c:v>
                </c:pt>
                <c:pt idx="33702">
                  <c:v>9.8049999999999997</c:v>
                </c:pt>
                <c:pt idx="33703">
                  <c:v>9.8049999999999997</c:v>
                </c:pt>
                <c:pt idx="33704">
                  <c:v>9.8290000000000006</c:v>
                </c:pt>
                <c:pt idx="33705">
                  <c:v>9.8539999999999992</c:v>
                </c:pt>
                <c:pt idx="33706">
                  <c:v>9.8539999999999992</c:v>
                </c:pt>
                <c:pt idx="33707">
                  <c:v>9.8789999999999996</c:v>
                </c:pt>
                <c:pt idx="33708">
                  <c:v>9.8789999999999996</c:v>
                </c:pt>
                <c:pt idx="33709">
                  <c:v>9.9030000000000005</c:v>
                </c:pt>
                <c:pt idx="33710">
                  <c:v>9.9030000000000005</c:v>
                </c:pt>
                <c:pt idx="33711">
                  <c:v>9.9280000000000008</c:v>
                </c:pt>
                <c:pt idx="33712">
                  <c:v>9.9280000000000008</c:v>
                </c:pt>
                <c:pt idx="33713">
                  <c:v>9.9280000000000008</c:v>
                </c:pt>
                <c:pt idx="33714">
                  <c:v>9.9280000000000008</c:v>
                </c:pt>
                <c:pt idx="33715">
                  <c:v>9.952</c:v>
                </c:pt>
                <c:pt idx="33716">
                  <c:v>9.952</c:v>
                </c:pt>
                <c:pt idx="33717">
                  <c:v>9.952</c:v>
                </c:pt>
                <c:pt idx="33718">
                  <c:v>9.952</c:v>
                </c:pt>
                <c:pt idx="33719">
                  <c:v>9.9770000000000003</c:v>
                </c:pt>
                <c:pt idx="33720">
                  <c:v>9.9770000000000003</c:v>
                </c:pt>
                <c:pt idx="33721">
                  <c:v>9.9770000000000003</c:v>
                </c:pt>
                <c:pt idx="33722">
                  <c:v>9.9770000000000003</c:v>
                </c:pt>
                <c:pt idx="33723">
                  <c:v>9.9770000000000003</c:v>
                </c:pt>
                <c:pt idx="33724">
                  <c:v>10.000999999999999</c:v>
                </c:pt>
                <c:pt idx="33725">
                  <c:v>10.000999999999999</c:v>
                </c:pt>
                <c:pt idx="33726">
                  <c:v>10.000999999999999</c:v>
                </c:pt>
                <c:pt idx="33727">
                  <c:v>10.000999999999999</c:v>
                </c:pt>
                <c:pt idx="33728">
                  <c:v>10.000999999999999</c:v>
                </c:pt>
                <c:pt idx="33729">
                  <c:v>10.000999999999999</c:v>
                </c:pt>
                <c:pt idx="33730">
                  <c:v>10.000999999999999</c:v>
                </c:pt>
                <c:pt idx="33731">
                  <c:v>10.000999999999999</c:v>
                </c:pt>
                <c:pt idx="33732">
                  <c:v>10.000999999999999</c:v>
                </c:pt>
                <c:pt idx="33733">
                  <c:v>10.000999999999999</c:v>
                </c:pt>
                <c:pt idx="33734">
                  <c:v>9.9770000000000003</c:v>
                </c:pt>
                <c:pt idx="33735">
                  <c:v>10.000999999999999</c:v>
                </c:pt>
                <c:pt idx="33736">
                  <c:v>10.000999999999999</c:v>
                </c:pt>
                <c:pt idx="33737">
                  <c:v>10.000999999999999</c:v>
                </c:pt>
                <c:pt idx="33738">
                  <c:v>10.026</c:v>
                </c:pt>
                <c:pt idx="33739">
                  <c:v>10.026</c:v>
                </c:pt>
                <c:pt idx="33740">
                  <c:v>10.051</c:v>
                </c:pt>
                <c:pt idx="33741">
                  <c:v>10.074999999999999</c:v>
                </c:pt>
                <c:pt idx="33742">
                  <c:v>10.1</c:v>
                </c:pt>
                <c:pt idx="33743">
                  <c:v>10.124000000000001</c:v>
                </c:pt>
                <c:pt idx="33744">
                  <c:v>10.173</c:v>
                </c:pt>
                <c:pt idx="33745">
                  <c:v>10.222</c:v>
                </c:pt>
                <c:pt idx="33746">
                  <c:v>10.271000000000001</c:v>
                </c:pt>
                <c:pt idx="33747">
                  <c:v>10.345000000000001</c:v>
                </c:pt>
                <c:pt idx="33748">
                  <c:v>10.369</c:v>
                </c:pt>
                <c:pt idx="33749">
                  <c:v>10.417999999999999</c:v>
                </c:pt>
                <c:pt idx="33750">
                  <c:v>10.492000000000001</c:v>
                </c:pt>
                <c:pt idx="33751">
                  <c:v>10.541</c:v>
                </c:pt>
                <c:pt idx="33752">
                  <c:v>10.565</c:v>
                </c:pt>
                <c:pt idx="33753">
                  <c:v>10.565</c:v>
                </c:pt>
                <c:pt idx="33754">
                  <c:v>10.565</c:v>
                </c:pt>
                <c:pt idx="33755">
                  <c:v>10.541</c:v>
                </c:pt>
                <c:pt idx="33756">
                  <c:v>10.516</c:v>
                </c:pt>
                <c:pt idx="33757">
                  <c:v>10.516</c:v>
                </c:pt>
                <c:pt idx="33758">
                  <c:v>10.516</c:v>
                </c:pt>
                <c:pt idx="33759">
                  <c:v>10.516</c:v>
                </c:pt>
                <c:pt idx="33760">
                  <c:v>10.541</c:v>
                </c:pt>
                <c:pt idx="33761">
                  <c:v>10.565</c:v>
                </c:pt>
                <c:pt idx="33762">
                  <c:v>10.565</c:v>
                </c:pt>
                <c:pt idx="33763">
                  <c:v>10.565</c:v>
                </c:pt>
                <c:pt idx="33764">
                  <c:v>10.59</c:v>
                </c:pt>
                <c:pt idx="33765">
                  <c:v>10.59</c:v>
                </c:pt>
                <c:pt idx="33766">
                  <c:v>10.565</c:v>
                </c:pt>
                <c:pt idx="33767">
                  <c:v>10.565</c:v>
                </c:pt>
                <c:pt idx="33768">
                  <c:v>10.516</c:v>
                </c:pt>
                <c:pt idx="33769">
                  <c:v>10.492000000000001</c:v>
                </c:pt>
                <c:pt idx="33770">
                  <c:v>10.467000000000001</c:v>
                </c:pt>
                <c:pt idx="33771">
                  <c:v>10.417999999999999</c:v>
                </c:pt>
                <c:pt idx="33772">
                  <c:v>10.369</c:v>
                </c:pt>
                <c:pt idx="33773">
                  <c:v>10.32</c:v>
                </c:pt>
                <c:pt idx="33774">
                  <c:v>10.271000000000001</c:v>
                </c:pt>
                <c:pt idx="33775">
                  <c:v>10.222</c:v>
                </c:pt>
                <c:pt idx="33776">
                  <c:v>10.173</c:v>
                </c:pt>
                <c:pt idx="33777">
                  <c:v>10.124000000000001</c:v>
                </c:pt>
                <c:pt idx="33778">
                  <c:v>10.074999999999999</c:v>
                </c:pt>
                <c:pt idx="33779">
                  <c:v>10.026</c:v>
                </c:pt>
                <c:pt idx="33780">
                  <c:v>9.9770000000000003</c:v>
                </c:pt>
                <c:pt idx="33781">
                  <c:v>9.952</c:v>
                </c:pt>
                <c:pt idx="33782">
                  <c:v>9.9280000000000008</c:v>
                </c:pt>
                <c:pt idx="33783">
                  <c:v>9.9030000000000005</c:v>
                </c:pt>
                <c:pt idx="33784">
                  <c:v>9.8789999999999996</c:v>
                </c:pt>
                <c:pt idx="33785">
                  <c:v>9.8539999999999992</c:v>
                </c:pt>
                <c:pt idx="33786">
                  <c:v>9.8539999999999992</c:v>
                </c:pt>
                <c:pt idx="33787">
                  <c:v>9.8290000000000006</c:v>
                </c:pt>
                <c:pt idx="33788">
                  <c:v>9.8290000000000006</c:v>
                </c:pt>
                <c:pt idx="33789">
                  <c:v>9.8290000000000006</c:v>
                </c:pt>
                <c:pt idx="33790">
                  <c:v>9.8049999999999997</c:v>
                </c:pt>
                <c:pt idx="33791">
                  <c:v>9.8049999999999997</c:v>
                </c:pt>
                <c:pt idx="33792">
                  <c:v>9.8049999999999997</c:v>
                </c:pt>
                <c:pt idx="33793">
                  <c:v>9.7799999999999994</c:v>
                </c:pt>
                <c:pt idx="33794">
                  <c:v>9.7799999999999994</c:v>
                </c:pt>
                <c:pt idx="33795">
                  <c:v>9.7799999999999994</c:v>
                </c:pt>
                <c:pt idx="33796">
                  <c:v>9.7560000000000002</c:v>
                </c:pt>
                <c:pt idx="33797">
                  <c:v>9.7309999999999999</c:v>
                </c:pt>
                <c:pt idx="33798">
                  <c:v>9.7309999999999999</c:v>
                </c:pt>
                <c:pt idx="33799">
                  <c:v>9.7059999999999995</c:v>
                </c:pt>
                <c:pt idx="33800">
                  <c:v>9.6820000000000004</c:v>
                </c:pt>
                <c:pt idx="33801">
                  <c:v>9.657</c:v>
                </c:pt>
                <c:pt idx="33802">
                  <c:v>9.657</c:v>
                </c:pt>
                <c:pt idx="33803">
                  <c:v>9.6319999999999997</c:v>
                </c:pt>
                <c:pt idx="33804">
                  <c:v>9.6080000000000005</c:v>
                </c:pt>
                <c:pt idx="33805">
                  <c:v>9.5830000000000002</c:v>
                </c:pt>
                <c:pt idx="33806">
                  <c:v>9.5830000000000002</c:v>
                </c:pt>
                <c:pt idx="33807">
                  <c:v>9.5579999999999998</c:v>
                </c:pt>
                <c:pt idx="33808">
                  <c:v>9.5579999999999998</c:v>
                </c:pt>
                <c:pt idx="33809">
                  <c:v>9.5830000000000002</c:v>
                </c:pt>
                <c:pt idx="33810">
                  <c:v>9.5830000000000002</c:v>
                </c:pt>
                <c:pt idx="33811">
                  <c:v>9.5830000000000002</c:v>
                </c:pt>
                <c:pt idx="33812">
                  <c:v>9.6080000000000005</c:v>
                </c:pt>
                <c:pt idx="33813">
                  <c:v>9.6080000000000005</c:v>
                </c:pt>
                <c:pt idx="33814">
                  <c:v>9.6319999999999997</c:v>
                </c:pt>
                <c:pt idx="33815">
                  <c:v>9.6319999999999997</c:v>
                </c:pt>
                <c:pt idx="33816">
                  <c:v>9.6319999999999997</c:v>
                </c:pt>
                <c:pt idx="33817">
                  <c:v>9.657</c:v>
                </c:pt>
                <c:pt idx="33818">
                  <c:v>9.657</c:v>
                </c:pt>
                <c:pt idx="33819">
                  <c:v>9.657</c:v>
                </c:pt>
                <c:pt idx="33820">
                  <c:v>9.6319999999999997</c:v>
                </c:pt>
                <c:pt idx="33821">
                  <c:v>9.6080000000000005</c:v>
                </c:pt>
                <c:pt idx="33822">
                  <c:v>9.6080000000000005</c:v>
                </c:pt>
                <c:pt idx="33823">
                  <c:v>9.6080000000000005</c:v>
                </c:pt>
                <c:pt idx="33824">
                  <c:v>9.5830000000000002</c:v>
                </c:pt>
                <c:pt idx="33825">
                  <c:v>9.5830000000000002</c:v>
                </c:pt>
                <c:pt idx="33826">
                  <c:v>9.5830000000000002</c:v>
                </c:pt>
                <c:pt idx="33827">
                  <c:v>9.5830000000000002</c:v>
                </c:pt>
                <c:pt idx="33828">
                  <c:v>9.5830000000000002</c:v>
                </c:pt>
                <c:pt idx="33829">
                  <c:v>9.5579999999999998</c:v>
                </c:pt>
                <c:pt idx="33830">
                  <c:v>9.5579999999999998</c:v>
                </c:pt>
                <c:pt idx="33831">
                  <c:v>9.5830000000000002</c:v>
                </c:pt>
                <c:pt idx="33832">
                  <c:v>9.5830000000000002</c:v>
                </c:pt>
                <c:pt idx="33833">
                  <c:v>9.6080000000000005</c:v>
                </c:pt>
                <c:pt idx="33834">
                  <c:v>9.6319999999999997</c:v>
                </c:pt>
                <c:pt idx="33835">
                  <c:v>9.657</c:v>
                </c:pt>
                <c:pt idx="33836">
                  <c:v>9.6820000000000004</c:v>
                </c:pt>
                <c:pt idx="33837">
                  <c:v>9.7059999999999995</c:v>
                </c:pt>
                <c:pt idx="33838">
                  <c:v>9.7309999999999999</c:v>
                </c:pt>
                <c:pt idx="33839">
                  <c:v>9.7560000000000002</c:v>
                </c:pt>
                <c:pt idx="33840">
                  <c:v>9.7799999999999994</c:v>
                </c:pt>
                <c:pt idx="33841">
                  <c:v>9.8290000000000006</c:v>
                </c:pt>
                <c:pt idx="33842">
                  <c:v>9.8539999999999992</c:v>
                </c:pt>
                <c:pt idx="33843">
                  <c:v>9.8789999999999996</c:v>
                </c:pt>
                <c:pt idx="33844">
                  <c:v>9.9280000000000008</c:v>
                </c:pt>
                <c:pt idx="33845">
                  <c:v>9.952</c:v>
                </c:pt>
                <c:pt idx="33846">
                  <c:v>10.026</c:v>
                </c:pt>
                <c:pt idx="33847">
                  <c:v>10.074999999999999</c:v>
                </c:pt>
                <c:pt idx="33848">
                  <c:v>10.148999999999999</c:v>
                </c:pt>
                <c:pt idx="33849">
                  <c:v>10.173</c:v>
                </c:pt>
                <c:pt idx="33850">
                  <c:v>10.222</c:v>
                </c:pt>
                <c:pt idx="33851">
                  <c:v>10.271000000000001</c:v>
                </c:pt>
                <c:pt idx="33852">
                  <c:v>10.295999999999999</c:v>
                </c:pt>
                <c:pt idx="33853">
                  <c:v>10.295999999999999</c:v>
                </c:pt>
                <c:pt idx="33854">
                  <c:v>10.295999999999999</c:v>
                </c:pt>
                <c:pt idx="33855">
                  <c:v>10.32</c:v>
                </c:pt>
                <c:pt idx="33856">
                  <c:v>10.32</c:v>
                </c:pt>
                <c:pt idx="33857">
                  <c:v>10.345000000000001</c:v>
                </c:pt>
                <c:pt idx="33858">
                  <c:v>10.345000000000001</c:v>
                </c:pt>
                <c:pt idx="33859">
                  <c:v>10.345000000000001</c:v>
                </c:pt>
                <c:pt idx="33860">
                  <c:v>10.32</c:v>
                </c:pt>
                <c:pt idx="33861">
                  <c:v>10.271000000000001</c:v>
                </c:pt>
                <c:pt idx="33862">
                  <c:v>10.247</c:v>
                </c:pt>
                <c:pt idx="33863">
                  <c:v>10.222</c:v>
                </c:pt>
                <c:pt idx="33864">
                  <c:v>10.173</c:v>
                </c:pt>
                <c:pt idx="33865">
                  <c:v>10.148999999999999</c:v>
                </c:pt>
                <c:pt idx="33866">
                  <c:v>10.1</c:v>
                </c:pt>
                <c:pt idx="33867">
                  <c:v>10.074999999999999</c:v>
                </c:pt>
                <c:pt idx="33868">
                  <c:v>10.026</c:v>
                </c:pt>
                <c:pt idx="33869">
                  <c:v>10.000999999999999</c:v>
                </c:pt>
                <c:pt idx="33870">
                  <c:v>9.9770000000000003</c:v>
                </c:pt>
                <c:pt idx="33871">
                  <c:v>9.952</c:v>
                </c:pt>
                <c:pt idx="33872">
                  <c:v>9.9280000000000008</c:v>
                </c:pt>
                <c:pt idx="33873">
                  <c:v>9.9030000000000005</c:v>
                </c:pt>
                <c:pt idx="33874">
                  <c:v>9.8789999999999996</c:v>
                </c:pt>
                <c:pt idx="33875">
                  <c:v>9.8539999999999992</c:v>
                </c:pt>
                <c:pt idx="33876">
                  <c:v>9.8290000000000006</c:v>
                </c:pt>
                <c:pt idx="33877">
                  <c:v>9.8049999999999997</c:v>
                </c:pt>
                <c:pt idx="33878">
                  <c:v>9.7799999999999994</c:v>
                </c:pt>
                <c:pt idx="33879">
                  <c:v>9.7560000000000002</c:v>
                </c:pt>
                <c:pt idx="33880">
                  <c:v>9.7309999999999999</c:v>
                </c:pt>
                <c:pt idx="33881">
                  <c:v>9.7309999999999999</c:v>
                </c:pt>
                <c:pt idx="33882">
                  <c:v>9.7309999999999999</c:v>
                </c:pt>
                <c:pt idx="33883">
                  <c:v>9.7309999999999999</c:v>
                </c:pt>
                <c:pt idx="33884">
                  <c:v>9.7309999999999999</c:v>
                </c:pt>
                <c:pt idx="33885">
                  <c:v>9.7309999999999999</c:v>
                </c:pt>
                <c:pt idx="33886">
                  <c:v>9.7560000000000002</c:v>
                </c:pt>
                <c:pt idx="33887">
                  <c:v>9.7560000000000002</c:v>
                </c:pt>
                <c:pt idx="33888">
                  <c:v>9.7799999999999994</c:v>
                </c:pt>
                <c:pt idx="33889">
                  <c:v>9.7799999999999994</c:v>
                </c:pt>
                <c:pt idx="33890">
                  <c:v>9.7799999999999994</c:v>
                </c:pt>
                <c:pt idx="33891">
                  <c:v>9.7799999999999994</c:v>
                </c:pt>
                <c:pt idx="33892">
                  <c:v>9.8049999999999997</c:v>
                </c:pt>
                <c:pt idx="33893">
                  <c:v>9.8290000000000006</c:v>
                </c:pt>
                <c:pt idx="33894">
                  <c:v>9.8290000000000006</c:v>
                </c:pt>
                <c:pt idx="33895">
                  <c:v>9.8539999999999992</c:v>
                </c:pt>
                <c:pt idx="33896">
                  <c:v>9.8789999999999996</c:v>
                </c:pt>
                <c:pt idx="33897">
                  <c:v>9.8789999999999996</c:v>
                </c:pt>
                <c:pt idx="33898">
                  <c:v>9.9030000000000005</c:v>
                </c:pt>
                <c:pt idx="33899">
                  <c:v>9.9280000000000008</c:v>
                </c:pt>
                <c:pt idx="33900">
                  <c:v>9.9280000000000008</c:v>
                </c:pt>
                <c:pt idx="33901">
                  <c:v>9.952</c:v>
                </c:pt>
                <c:pt idx="33902">
                  <c:v>9.952</c:v>
                </c:pt>
                <c:pt idx="33903">
                  <c:v>9.952</c:v>
                </c:pt>
                <c:pt idx="33904">
                  <c:v>9.9770000000000003</c:v>
                </c:pt>
                <c:pt idx="33905">
                  <c:v>9.9770000000000003</c:v>
                </c:pt>
                <c:pt idx="33906">
                  <c:v>9.9770000000000003</c:v>
                </c:pt>
                <c:pt idx="33907">
                  <c:v>9.9770000000000003</c:v>
                </c:pt>
                <c:pt idx="33908">
                  <c:v>9.9770000000000003</c:v>
                </c:pt>
                <c:pt idx="33909">
                  <c:v>9.952</c:v>
                </c:pt>
                <c:pt idx="33910">
                  <c:v>9.952</c:v>
                </c:pt>
                <c:pt idx="33911">
                  <c:v>9.952</c:v>
                </c:pt>
                <c:pt idx="33912">
                  <c:v>9.9280000000000008</c:v>
                </c:pt>
                <c:pt idx="33913">
                  <c:v>9.9280000000000008</c:v>
                </c:pt>
                <c:pt idx="33914">
                  <c:v>9.9280000000000008</c:v>
                </c:pt>
                <c:pt idx="33915">
                  <c:v>9.9280000000000008</c:v>
                </c:pt>
                <c:pt idx="33916">
                  <c:v>9.9280000000000008</c:v>
                </c:pt>
                <c:pt idx="33917">
                  <c:v>9.9280000000000008</c:v>
                </c:pt>
                <c:pt idx="33918">
                  <c:v>9.9280000000000008</c:v>
                </c:pt>
                <c:pt idx="33919">
                  <c:v>9.9280000000000008</c:v>
                </c:pt>
                <c:pt idx="33920">
                  <c:v>9.9280000000000008</c:v>
                </c:pt>
                <c:pt idx="33921">
                  <c:v>9.9030000000000005</c:v>
                </c:pt>
                <c:pt idx="33922">
                  <c:v>9.9030000000000005</c:v>
                </c:pt>
                <c:pt idx="33923">
                  <c:v>9.9030000000000005</c:v>
                </c:pt>
                <c:pt idx="33924">
                  <c:v>9.8789999999999996</c:v>
                </c:pt>
                <c:pt idx="33925">
                  <c:v>9.8789999999999996</c:v>
                </c:pt>
                <c:pt idx="33926">
                  <c:v>9.8789999999999996</c:v>
                </c:pt>
                <c:pt idx="33927">
                  <c:v>9.9030000000000005</c:v>
                </c:pt>
                <c:pt idx="33928">
                  <c:v>9.9030000000000005</c:v>
                </c:pt>
                <c:pt idx="33929">
                  <c:v>9.9280000000000008</c:v>
                </c:pt>
                <c:pt idx="33930">
                  <c:v>9.9280000000000008</c:v>
                </c:pt>
                <c:pt idx="33931">
                  <c:v>9.952</c:v>
                </c:pt>
                <c:pt idx="33932">
                  <c:v>9.9770000000000003</c:v>
                </c:pt>
                <c:pt idx="33933">
                  <c:v>10.000999999999999</c:v>
                </c:pt>
                <c:pt idx="33934">
                  <c:v>10.000999999999999</c:v>
                </c:pt>
                <c:pt idx="33935">
                  <c:v>10.026</c:v>
                </c:pt>
                <c:pt idx="33936">
                  <c:v>10.051</c:v>
                </c:pt>
                <c:pt idx="33937">
                  <c:v>10.074999999999999</c:v>
                </c:pt>
                <c:pt idx="33938">
                  <c:v>10.074999999999999</c:v>
                </c:pt>
                <c:pt idx="33939">
                  <c:v>10.1</c:v>
                </c:pt>
                <c:pt idx="33940">
                  <c:v>10.124000000000001</c:v>
                </c:pt>
                <c:pt idx="33941">
                  <c:v>10.148999999999999</c:v>
                </c:pt>
                <c:pt idx="33942">
                  <c:v>10.173</c:v>
                </c:pt>
                <c:pt idx="33943">
                  <c:v>10.198</c:v>
                </c:pt>
                <c:pt idx="33944">
                  <c:v>10.198</c:v>
                </c:pt>
                <c:pt idx="33945">
                  <c:v>10.222</c:v>
                </c:pt>
                <c:pt idx="33946">
                  <c:v>10.247</c:v>
                </c:pt>
                <c:pt idx="33947">
                  <c:v>10.247</c:v>
                </c:pt>
                <c:pt idx="33948">
                  <c:v>10.271000000000001</c:v>
                </c:pt>
                <c:pt idx="33949">
                  <c:v>10.32</c:v>
                </c:pt>
                <c:pt idx="33950">
                  <c:v>10.345000000000001</c:v>
                </c:pt>
                <c:pt idx="33951">
                  <c:v>10.369</c:v>
                </c:pt>
                <c:pt idx="33952">
                  <c:v>10.369</c:v>
                </c:pt>
                <c:pt idx="33953">
                  <c:v>10.394</c:v>
                </c:pt>
                <c:pt idx="33954">
                  <c:v>10.394</c:v>
                </c:pt>
                <c:pt idx="33955">
                  <c:v>10.394</c:v>
                </c:pt>
                <c:pt idx="33956">
                  <c:v>10.394</c:v>
                </c:pt>
                <c:pt idx="33957">
                  <c:v>10.369</c:v>
                </c:pt>
                <c:pt idx="33958">
                  <c:v>10.369</c:v>
                </c:pt>
                <c:pt idx="33959">
                  <c:v>10.345000000000001</c:v>
                </c:pt>
                <c:pt idx="33960">
                  <c:v>10.345000000000001</c:v>
                </c:pt>
                <c:pt idx="33961">
                  <c:v>10.32</c:v>
                </c:pt>
                <c:pt idx="33962">
                  <c:v>10.32</c:v>
                </c:pt>
                <c:pt idx="33963">
                  <c:v>10.295999999999999</c:v>
                </c:pt>
                <c:pt idx="33964">
                  <c:v>10.271000000000001</c:v>
                </c:pt>
                <c:pt idx="33965">
                  <c:v>10.271000000000001</c:v>
                </c:pt>
                <c:pt idx="33966">
                  <c:v>10.247</c:v>
                </c:pt>
                <c:pt idx="33967">
                  <c:v>10.222</c:v>
                </c:pt>
                <c:pt idx="33968">
                  <c:v>10.222</c:v>
                </c:pt>
                <c:pt idx="33969">
                  <c:v>10.198</c:v>
                </c:pt>
                <c:pt idx="33970">
                  <c:v>10.173</c:v>
                </c:pt>
                <c:pt idx="33971">
                  <c:v>10.148999999999999</c:v>
                </c:pt>
                <c:pt idx="33972">
                  <c:v>10.148999999999999</c:v>
                </c:pt>
                <c:pt idx="33973">
                  <c:v>10.124000000000001</c:v>
                </c:pt>
                <c:pt idx="33974">
                  <c:v>10.124000000000001</c:v>
                </c:pt>
                <c:pt idx="33975">
                  <c:v>10.1</c:v>
                </c:pt>
                <c:pt idx="33976">
                  <c:v>10.1</c:v>
                </c:pt>
                <c:pt idx="33977">
                  <c:v>10.074999999999999</c:v>
                </c:pt>
                <c:pt idx="33978">
                  <c:v>10.074999999999999</c:v>
                </c:pt>
                <c:pt idx="33979">
                  <c:v>10.074999999999999</c:v>
                </c:pt>
                <c:pt idx="33980">
                  <c:v>10.051</c:v>
                </c:pt>
                <c:pt idx="33981">
                  <c:v>10.051</c:v>
                </c:pt>
                <c:pt idx="33982">
                  <c:v>10.051</c:v>
                </c:pt>
                <c:pt idx="33983">
                  <c:v>10.051</c:v>
                </c:pt>
                <c:pt idx="33984">
                  <c:v>10.026</c:v>
                </c:pt>
                <c:pt idx="33985">
                  <c:v>10.026</c:v>
                </c:pt>
                <c:pt idx="33986">
                  <c:v>10.000999999999999</c:v>
                </c:pt>
                <c:pt idx="33987">
                  <c:v>9.9770000000000003</c:v>
                </c:pt>
                <c:pt idx="33988">
                  <c:v>9.9770000000000003</c:v>
                </c:pt>
                <c:pt idx="33989">
                  <c:v>9.9770000000000003</c:v>
                </c:pt>
                <c:pt idx="33990">
                  <c:v>9.9770000000000003</c:v>
                </c:pt>
                <c:pt idx="33991">
                  <c:v>9.9770000000000003</c:v>
                </c:pt>
                <c:pt idx="33992">
                  <c:v>9.952</c:v>
                </c:pt>
                <c:pt idx="33993">
                  <c:v>9.952</c:v>
                </c:pt>
                <c:pt idx="33994">
                  <c:v>9.952</c:v>
                </c:pt>
                <c:pt idx="33995">
                  <c:v>9.952</c:v>
                </c:pt>
                <c:pt idx="33996">
                  <c:v>9.952</c:v>
                </c:pt>
                <c:pt idx="33997">
                  <c:v>9.952</c:v>
                </c:pt>
                <c:pt idx="33998">
                  <c:v>9.952</c:v>
                </c:pt>
                <c:pt idx="33999">
                  <c:v>9.952</c:v>
                </c:pt>
                <c:pt idx="34000">
                  <c:v>9.952</c:v>
                </c:pt>
                <c:pt idx="34001">
                  <c:v>9.9280000000000008</c:v>
                </c:pt>
                <c:pt idx="34002">
                  <c:v>9.9280000000000008</c:v>
                </c:pt>
                <c:pt idx="34003">
                  <c:v>9.9280000000000008</c:v>
                </c:pt>
                <c:pt idx="34004">
                  <c:v>9.9280000000000008</c:v>
                </c:pt>
                <c:pt idx="34005">
                  <c:v>9.9280000000000008</c:v>
                </c:pt>
                <c:pt idx="34006">
                  <c:v>9.9030000000000005</c:v>
                </c:pt>
                <c:pt idx="34007">
                  <c:v>9.9030000000000005</c:v>
                </c:pt>
                <c:pt idx="34008">
                  <c:v>9.8789999999999996</c:v>
                </c:pt>
                <c:pt idx="34009">
                  <c:v>9.8539999999999992</c:v>
                </c:pt>
                <c:pt idx="34010">
                  <c:v>9.8290000000000006</c:v>
                </c:pt>
                <c:pt idx="34011">
                  <c:v>9.7799999999999994</c:v>
                </c:pt>
                <c:pt idx="34012">
                  <c:v>9.7560000000000002</c:v>
                </c:pt>
                <c:pt idx="34013">
                  <c:v>9.7059999999999995</c:v>
                </c:pt>
                <c:pt idx="34014">
                  <c:v>9.6820000000000004</c:v>
                </c:pt>
                <c:pt idx="34015">
                  <c:v>9.657</c:v>
                </c:pt>
                <c:pt idx="34016">
                  <c:v>9.6080000000000005</c:v>
                </c:pt>
                <c:pt idx="34017">
                  <c:v>9.5830000000000002</c:v>
                </c:pt>
                <c:pt idx="34018">
                  <c:v>9.5579999999999998</c:v>
                </c:pt>
                <c:pt idx="34019">
                  <c:v>9.5340000000000007</c:v>
                </c:pt>
                <c:pt idx="34020">
                  <c:v>9.5090000000000003</c:v>
                </c:pt>
                <c:pt idx="34021">
                  <c:v>9.4849999999999994</c:v>
                </c:pt>
                <c:pt idx="34022">
                  <c:v>9.4600000000000009</c:v>
                </c:pt>
                <c:pt idx="34023">
                  <c:v>9.4350000000000005</c:v>
                </c:pt>
                <c:pt idx="34024">
                  <c:v>9.4350000000000005</c:v>
                </c:pt>
                <c:pt idx="34025">
                  <c:v>9.41</c:v>
                </c:pt>
                <c:pt idx="34026">
                  <c:v>9.3859999999999992</c:v>
                </c:pt>
                <c:pt idx="34027">
                  <c:v>9.3859999999999992</c:v>
                </c:pt>
                <c:pt idx="34028">
                  <c:v>9.3859999999999992</c:v>
                </c:pt>
                <c:pt idx="34029">
                  <c:v>9.41</c:v>
                </c:pt>
                <c:pt idx="34030">
                  <c:v>9.4350000000000005</c:v>
                </c:pt>
                <c:pt idx="34031">
                  <c:v>9.4350000000000005</c:v>
                </c:pt>
                <c:pt idx="34032">
                  <c:v>9.4600000000000009</c:v>
                </c:pt>
                <c:pt idx="34033">
                  <c:v>9.5090000000000003</c:v>
                </c:pt>
                <c:pt idx="34034">
                  <c:v>9.5579999999999998</c:v>
                </c:pt>
                <c:pt idx="34035">
                  <c:v>9.5830000000000002</c:v>
                </c:pt>
                <c:pt idx="34036">
                  <c:v>9.6080000000000005</c:v>
                </c:pt>
                <c:pt idx="34037">
                  <c:v>9.657</c:v>
                </c:pt>
                <c:pt idx="34038">
                  <c:v>9.7309999999999999</c:v>
                </c:pt>
                <c:pt idx="34039">
                  <c:v>9.7799999999999994</c:v>
                </c:pt>
                <c:pt idx="34040">
                  <c:v>9.8539999999999992</c:v>
                </c:pt>
                <c:pt idx="34041">
                  <c:v>9.9030000000000005</c:v>
                </c:pt>
                <c:pt idx="34042">
                  <c:v>9.952</c:v>
                </c:pt>
                <c:pt idx="34043">
                  <c:v>10.000999999999999</c:v>
                </c:pt>
                <c:pt idx="34044">
                  <c:v>10.051</c:v>
                </c:pt>
                <c:pt idx="34045">
                  <c:v>10.1</c:v>
                </c:pt>
                <c:pt idx="34046">
                  <c:v>10.148999999999999</c:v>
                </c:pt>
                <c:pt idx="34047">
                  <c:v>10.198</c:v>
                </c:pt>
                <c:pt idx="34048">
                  <c:v>10.222</c:v>
                </c:pt>
                <c:pt idx="34049">
                  <c:v>10.247</c:v>
                </c:pt>
                <c:pt idx="34050">
                  <c:v>10.247</c:v>
                </c:pt>
                <c:pt idx="34051">
                  <c:v>10.271000000000001</c:v>
                </c:pt>
                <c:pt idx="34052">
                  <c:v>10.271000000000001</c:v>
                </c:pt>
                <c:pt idx="34053">
                  <c:v>10.271000000000001</c:v>
                </c:pt>
                <c:pt idx="34054">
                  <c:v>10.247</c:v>
                </c:pt>
                <c:pt idx="34055">
                  <c:v>10.222</c:v>
                </c:pt>
                <c:pt idx="34056">
                  <c:v>10.198</c:v>
                </c:pt>
                <c:pt idx="34057">
                  <c:v>10.148999999999999</c:v>
                </c:pt>
                <c:pt idx="34058">
                  <c:v>10.124000000000001</c:v>
                </c:pt>
                <c:pt idx="34059">
                  <c:v>10.1</c:v>
                </c:pt>
                <c:pt idx="34060">
                  <c:v>10.051</c:v>
                </c:pt>
                <c:pt idx="34061">
                  <c:v>10.000999999999999</c:v>
                </c:pt>
                <c:pt idx="34062">
                  <c:v>9.952</c:v>
                </c:pt>
                <c:pt idx="34063">
                  <c:v>9.9030000000000005</c:v>
                </c:pt>
                <c:pt idx="34064">
                  <c:v>9.8539999999999992</c:v>
                </c:pt>
                <c:pt idx="34065">
                  <c:v>9.8049999999999997</c:v>
                </c:pt>
                <c:pt idx="34066">
                  <c:v>9.7560000000000002</c:v>
                </c:pt>
                <c:pt idx="34067">
                  <c:v>9.7059999999999995</c:v>
                </c:pt>
                <c:pt idx="34068">
                  <c:v>9.657</c:v>
                </c:pt>
                <c:pt idx="34069">
                  <c:v>9.6080000000000005</c:v>
                </c:pt>
                <c:pt idx="34070">
                  <c:v>9.5579999999999998</c:v>
                </c:pt>
                <c:pt idx="34071">
                  <c:v>9.5340000000000007</c:v>
                </c:pt>
                <c:pt idx="34072">
                  <c:v>9.5090000000000003</c:v>
                </c:pt>
                <c:pt idx="34073">
                  <c:v>9.4849999999999994</c:v>
                </c:pt>
                <c:pt idx="34074">
                  <c:v>9.4600000000000009</c:v>
                </c:pt>
                <c:pt idx="34075">
                  <c:v>9.4350000000000005</c:v>
                </c:pt>
                <c:pt idx="34076">
                  <c:v>9.41</c:v>
                </c:pt>
                <c:pt idx="34077">
                  <c:v>9.3859999999999992</c:v>
                </c:pt>
                <c:pt idx="34078">
                  <c:v>9.3610000000000007</c:v>
                </c:pt>
                <c:pt idx="34079">
                  <c:v>9.3610000000000007</c:v>
                </c:pt>
                <c:pt idx="34080">
                  <c:v>9.3360000000000003</c:v>
                </c:pt>
                <c:pt idx="34081">
                  <c:v>9.3360000000000003</c:v>
                </c:pt>
                <c:pt idx="34082">
                  <c:v>9.3360000000000003</c:v>
                </c:pt>
                <c:pt idx="34083">
                  <c:v>9.3360000000000003</c:v>
                </c:pt>
                <c:pt idx="34084">
                  <c:v>9.3360000000000003</c:v>
                </c:pt>
                <c:pt idx="34085">
                  <c:v>9.3610000000000007</c:v>
                </c:pt>
                <c:pt idx="34086">
                  <c:v>9.3610000000000007</c:v>
                </c:pt>
                <c:pt idx="34087">
                  <c:v>9.3859999999999992</c:v>
                </c:pt>
                <c:pt idx="34088">
                  <c:v>9.3859999999999992</c:v>
                </c:pt>
                <c:pt idx="34089">
                  <c:v>9.41</c:v>
                </c:pt>
                <c:pt idx="34090">
                  <c:v>9.4350000000000005</c:v>
                </c:pt>
                <c:pt idx="34091">
                  <c:v>9.4600000000000009</c:v>
                </c:pt>
                <c:pt idx="34092">
                  <c:v>9.4600000000000009</c:v>
                </c:pt>
                <c:pt idx="34093">
                  <c:v>9.4849999999999994</c:v>
                </c:pt>
                <c:pt idx="34094">
                  <c:v>9.5090000000000003</c:v>
                </c:pt>
                <c:pt idx="34095">
                  <c:v>9.5340000000000007</c:v>
                </c:pt>
                <c:pt idx="34096">
                  <c:v>9.5340000000000007</c:v>
                </c:pt>
                <c:pt idx="34097">
                  <c:v>9.5340000000000007</c:v>
                </c:pt>
                <c:pt idx="34098">
                  <c:v>9.5579999999999998</c:v>
                </c:pt>
                <c:pt idx="34099">
                  <c:v>9.5579999999999998</c:v>
                </c:pt>
                <c:pt idx="34100">
                  <c:v>9.5579999999999998</c:v>
                </c:pt>
                <c:pt idx="34101">
                  <c:v>9.5579999999999998</c:v>
                </c:pt>
                <c:pt idx="34102">
                  <c:v>9.5579999999999998</c:v>
                </c:pt>
                <c:pt idx="34103">
                  <c:v>9.5579999999999998</c:v>
                </c:pt>
                <c:pt idx="34104">
                  <c:v>9.5579999999999998</c:v>
                </c:pt>
                <c:pt idx="34105">
                  <c:v>9.5579999999999998</c:v>
                </c:pt>
                <c:pt idx="34106">
                  <c:v>9.5579999999999998</c:v>
                </c:pt>
                <c:pt idx="34107">
                  <c:v>9.5579999999999998</c:v>
                </c:pt>
                <c:pt idx="34108">
                  <c:v>9.5579999999999998</c:v>
                </c:pt>
                <c:pt idx="34109">
                  <c:v>9.5579999999999998</c:v>
                </c:pt>
                <c:pt idx="34110">
                  <c:v>9.5830000000000002</c:v>
                </c:pt>
                <c:pt idx="34111">
                  <c:v>9.5579999999999998</c:v>
                </c:pt>
                <c:pt idx="34112">
                  <c:v>9.5579999999999998</c:v>
                </c:pt>
                <c:pt idx="34113">
                  <c:v>9.5579999999999998</c:v>
                </c:pt>
                <c:pt idx="34114">
                  <c:v>9.5340000000000007</c:v>
                </c:pt>
                <c:pt idx="34115">
                  <c:v>9.5340000000000007</c:v>
                </c:pt>
                <c:pt idx="34116">
                  <c:v>9.5340000000000007</c:v>
                </c:pt>
                <c:pt idx="34117">
                  <c:v>9.5090000000000003</c:v>
                </c:pt>
                <c:pt idx="34118">
                  <c:v>9.5090000000000003</c:v>
                </c:pt>
                <c:pt idx="34119">
                  <c:v>9.5090000000000003</c:v>
                </c:pt>
                <c:pt idx="34120">
                  <c:v>9.5090000000000003</c:v>
                </c:pt>
                <c:pt idx="34121">
                  <c:v>9.5090000000000003</c:v>
                </c:pt>
                <c:pt idx="34122">
                  <c:v>9.5090000000000003</c:v>
                </c:pt>
                <c:pt idx="34123">
                  <c:v>9.5090000000000003</c:v>
                </c:pt>
                <c:pt idx="34124">
                  <c:v>9.5340000000000007</c:v>
                </c:pt>
                <c:pt idx="34125">
                  <c:v>9.5579999999999998</c:v>
                </c:pt>
                <c:pt idx="34126">
                  <c:v>9.5579999999999998</c:v>
                </c:pt>
                <c:pt idx="34127">
                  <c:v>9.5830000000000002</c:v>
                </c:pt>
                <c:pt idx="34128">
                  <c:v>9.5830000000000002</c:v>
                </c:pt>
                <c:pt idx="34129">
                  <c:v>9.6319999999999997</c:v>
                </c:pt>
                <c:pt idx="34130">
                  <c:v>9.657</c:v>
                </c:pt>
                <c:pt idx="34131">
                  <c:v>9.7059999999999995</c:v>
                </c:pt>
                <c:pt idx="34132">
                  <c:v>9.7560000000000002</c:v>
                </c:pt>
                <c:pt idx="34133">
                  <c:v>9.7560000000000002</c:v>
                </c:pt>
                <c:pt idx="34134">
                  <c:v>9.8049999999999997</c:v>
                </c:pt>
                <c:pt idx="34135">
                  <c:v>9.8290000000000006</c:v>
                </c:pt>
                <c:pt idx="34136">
                  <c:v>9.9030000000000005</c:v>
                </c:pt>
                <c:pt idx="34137">
                  <c:v>9.952</c:v>
                </c:pt>
                <c:pt idx="34138">
                  <c:v>10.000999999999999</c:v>
                </c:pt>
                <c:pt idx="34139">
                  <c:v>10.051</c:v>
                </c:pt>
                <c:pt idx="34140">
                  <c:v>10.074999999999999</c:v>
                </c:pt>
                <c:pt idx="34141">
                  <c:v>10.124000000000001</c:v>
                </c:pt>
                <c:pt idx="34142">
                  <c:v>10.148999999999999</c:v>
                </c:pt>
                <c:pt idx="34143">
                  <c:v>10.198</c:v>
                </c:pt>
                <c:pt idx="34144">
                  <c:v>10.222</c:v>
                </c:pt>
                <c:pt idx="34145">
                  <c:v>10.222</c:v>
                </c:pt>
                <c:pt idx="34146">
                  <c:v>10.222</c:v>
                </c:pt>
                <c:pt idx="34147">
                  <c:v>10.198</c:v>
                </c:pt>
                <c:pt idx="34148">
                  <c:v>10.198</c:v>
                </c:pt>
                <c:pt idx="34149">
                  <c:v>10.173</c:v>
                </c:pt>
                <c:pt idx="34150">
                  <c:v>10.148999999999999</c:v>
                </c:pt>
                <c:pt idx="34151">
                  <c:v>10.124000000000001</c:v>
                </c:pt>
                <c:pt idx="34152">
                  <c:v>10.074999999999999</c:v>
                </c:pt>
                <c:pt idx="34153">
                  <c:v>10.051</c:v>
                </c:pt>
                <c:pt idx="34154">
                  <c:v>10.000999999999999</c:v>
                </c:pt>
                <c:pt idx="34155">
                  <c:v>9.952</c:v>
                </c:pt>
                <c:pt idx="34156">
                  <c:v>9.9030000000000005</c:v>
                </c:pt>
                <c:pt idx="34157">
                  <c:v>9.8539999999999992</c:v>
                </c:pt>
                <c:pt idx="34158">
                  <c:v>9.8049999999999997</c:v>
                </c:pt>
                <c:pt idx="34159">
                  <c:v>9.7560000000000002</c:v>
                </c:pt>
                <c:pt idx="34160">
                  <c:v>9.7059999999999995</c:v>
                </c:pt>
                <c:pt idx="34161">
                  <c:v>9.657</c:v>
                </c:pt>
                <c:pt idx="34162">
                  <c:v>9.6080000000000005</c:v>
                </c:pt>
                <c:pt idx="34163">
                  <c:v>9.5579999999999998</c:v>
                </c:pt>
                <c:pt idx="34164">
                  <c:v>9.4849999999999994</c:v>
                </c:pt>
                <c:pt idx="34165">
                  <c:v>9.4350000000000005</c:v>
                </c:pt>
                <c:pt idx="34166">
                  <c:v>9.41</c:v>
                </c:pt>
                <c:pt idx="34167">
                  <c:v>9.3610000000000007</c:v>
                </c:pt>
                <c:pt idx="34168">
                  <c:v>9.3119999999999994</c:v>
                </c:pt>
                <c:pt idx="34169">
                  <c:v>9.2870000000000008</c:v>
                </c:pt>
                <c:pt idx="34170">
                  <c:v>9.2379999999999995</c:v>
                </c:pt>
                <c:pt idx="34171">
                  <c:v>9.2379999999999995</c:v>
                </c:pt>
                <c:pt idx="34172">
                  <c:v>9.1880000000000006</c:v>
                </c:pt>
                <c:pt idx="34173">
                  <c:v>9.1630000000000003</c:v>
                </c:pt>
                <c:pt idx="34174">
                  <c:v>9.1389999999999993</c:v>
                </c:pt>
                <c:pt idx="34175">
                  <c:v>9.1140000000000008</c:v>
                </c:pt>
                <c:pt idx="34176">
                  <c:v>9.0890000000000004</c:v>
                </c:pt>
                <c:pt idx="34177">
                  <c:v>9.0640000000000001</c:v>
                </c:pt>
                <c:pt idx="34178">
                  <c:v>9.0640000000000001</c:v>
                </c:pt>
                <c:pt idx="34179">
                  <c:v>9.0399999999999991</c:v>
                </c:pt>
                <c:pt idx="34180">
                  <c:v>9.0399999999999991</c:v>
                </c:pt>
                <c:pt idx="34181">
                  <c:v>9.0399999999999991</c:v>
                </c:pt>
                <c:pt idx="34182">
                  <c:v>9.0399999999999991</c:v>
                </c:pt>
                <c:pt idx="34183">
                  <c:v>9.0399999999999991</c:v>
                </c:pt>
                <c:pt idx="34184">
                  <c:v>9.0640000000000001</c:v>
                </c:pt>
                <c:pt idx="34185">
                  <c:v>9.0890000000000004</c:v>
                </c:pt>
                <c:pt idx="34186">
                  <c:v>9.0890000000000004</c:v>
                </c:pt>
                <c:pt idx="34187">
                  <c:v>9.1140000000000008</c:v>
                </c:pt>
                <c:pt idx="34188">
                  <c:v>9.1389999999999993</c:v>
                </c:pt>
                <c:pt idx="34189">
                  <c:v>9.1880000000000006</c:v>
                </c:pt>
                <c:pt idx="34190">
                  <c:v>9.2129999999999992</c:v>
                </c:pt>
                <c:pt idx="34191">
                  <c:v>9.2379999999999995</c:v>
                </c:pt>
                <c:pt idx="34192">
                  <c:v>9.2379999999999995</c:v>
                </c:pt>
                <c:pt idx="34193">
                  <c:v>9.2620000000000005</c:v>
                </c:pt>
                <c:pt idx="34194">
                  <c:v>9.2870000000000008</c:v>
                </c:pt>
                <c:pt idx="34195">
                  <c:v>9.2870000000000008</c:v>
                </c:pt>
                <c:pt idx="34196">
                  <c:v>9.3119999999999994</c:v>
                </c:pt>
                <c:pt idx="34197">
                  <c:v>9.3360000000000003</c:v>
                </c:pt>
                <c:pt idx="34198">
                  <c:v>9.3360000000000003</c:v>
                </c:pt>
                <c:pt idx="34199">
                  <c:v>9.3360000000000003</c:v>
                </c:pt>
                <c:pt idx="34200">
                  <c:v>9.3610000000000007</c:v>
                </c:pt>
                <c:pt idx="34201">
                  <c:v>9.3610000000000007</c:v>
                </c:pt>
                <c:pt idx="34202">
                  <c:v>9.3610000000000007</c:v>
                </c:pt>
                <c:pt idx="34203">
                  <c:v>9.3610000000000007</c:v>
                </c:pt>
                <c:pt idx="34204">
                  <c:v>9.3859999999999992</c:v>
                </c:pt>
                <c:pt idx="34205">
                  <c:v>9.3859999999999992</c:v>
                </c:pt>
                <c:pt idx="34206">
                  <c:v>9.3859999999999992</c:v>
                </c:pt>
                <c:pt idx="34207">
                  <c:v>9.3610000000000007</c:v>
                </c:pt>
                <c:pt idx="34208">
                  <c:v>9.3610000000000007</c:v>
                </c:pt>
                <c:pt idx="34209">
                  <c:v>9.3360000000000003</c:v>
                </c:pt>
                <c:pt idx="34210">
                  <c:v>9.3360000000000003</c:v>
                </c:pt>
                <c:pt idx="34211">
                  <c:v>9.3119999999999994</c:v>
                </c:pt>
                <c:pt idx="34212">
                  <c:v>9.2870000000000008</c:v>
                </c:pt>
                <c:pt idx="34213">
                  <c:v>9.2379999999999995</c:v>
                </c:pt>
                <c:pt idx="34214">
                  <c:v>9.2379999999999995</c:v>
                </c:pt>
                <c:pt idx="34215">
                  <c:v>9.2129999999999992</c:v>
                </c:pt>
                <c:pt idx="34216">
                  <c:v>9.1880000000000006</c:v>
                </c:pt>
                <c:pt idx="34217">
                  <c:v>9.1880000000000006</c:v>
                </c:pt>
                <c:pt idx="34218">
                  <c:v>9.1880000000000006</c:v>
                </c:pt>
                <c:pt idx="34219">
                  <c:v>9.1880000000000006</c:v>
                </c:pt>
                <c:pt idx="34220">
                  <c:v>9.2129999999999992</c:v>
                </c:pt>
                <c:pt idx="34221">
                  <c:v>9.2129999999999992</c:v>
                </c:pt>
                <c:pt idx="34222">
                  <c:v>9.2379999999999995</c:v>
                </c:pt>
                <c:pt idx="34223">
                  <c:v>9.2379999999999995</c:v>
                </c:pt>
                <c:pt idx="34224">
                  <c:v>9.2870000000000008</c:v>
                </c:pt>
                <c:pt idx="34225">
                  <c:v>9.3119999999999994</c:v>
                </c:pt>
                <c:pt idx="34226">
                  <c:v>9.3360000000000003</c:v>
                </c:pt>
                <c:pt idx="34227">
                  <c:v>9.3859999999999992</c:v>
                </c:pt>
                <c:pt idx="34228">
                  <c:v>9.41</c:v>
                </c:pt>
                <c:pt idx="34229">
                  <c:v>9.41</c:v>
                </c:pt>
                <c:pt idx="34230">
                  <c:v>9.4350000000000005</c:v>
                </c:pt>
                <c:pt idx="34231">
                  <c:v>9.4600000000000009</c:v>
                </c:pt>
                <c:pt idx="34232">
                  <c:v>9.4849999999999994</c:v>
                </c:pt>
                <c:pt idx="34233">
                  <c:v>9.4849999999999994</c:v>
                </c:pt>
                <c:pt idx="34234">
                  <c:v>9.5090000000000003</c:v>
                </c:pt>
                <c:pt idx="34235">
                  <c:v>9.5090000000000003</c:v>
                </c:pt>
                <c:pt idx="34236">
                  <c:v>9.5340000000000007</c:v>
                </c:pt>
                <c:pt idx="34237">
                  <c:v>9.5340000000000007</c:v>
                </c:pt>
                <c:pt idx="34238">
                  <c:v>9.5340000000000007</c:v>
                </c:pt>
                <c:pt idx="34239">
                  <c:v>9.5340000000000007</c:v>
                </c:pt>
                <c:pt idx="34240">
                  <c:v>9.5579999999999998</c:v>
                </c:pt>
                <c:pt idx="34241">
                  <c:v>9.5579999999999998</c:v>
                </c:pt>
                <c:pt idx="34242">
                  <c:v>9.5579999999999998</c:v>
                </c:pt>
                <c:pt idx="34243">
                  <c:v>9.5579999999999998</c:v>
                </c:pt>
                <c:pt idx="34244">
                  <c:v>9.5579999999999998</c:v>
                </c:pt>
                <c:pt idx="34245">
                  <c:v>9.5579999999999998</c:v>
                </c:pt>
                <c:pt idx="34246">
                  <c:v>9.5579999999999998</c:v>
                </c:pt>
                <c:pt idx="34247">
                  <c:v>9.5579999999999998</c:v>
                </c:pt>
                <c:pt idx="34248">
                  <c:v>9.5579999999999998</c:v>
                </c:pt>
                <c:pt idx="34249">
                  <c:v>9.5579999999999998</c:v>
                </c:pt>
                <c:pt idx="34250">
                  <c:v>9.5340000000000007</c:v>
                </c:pt>
                <c:pt idx="34251">
                  <c:v>9.5340000000000007</c:v>
                </c:pt>
                <c:pt idx="34252">
                  <c:v>9.5340000000000007</c:v>
                </c:pt>
                <c:pt idx="34253">
                  <c:v>9.5340000000000007</c:v>
                </c:pt>
                <c:pt idx="34254">
                  <c:v>9.5340000000000007</c:v>
                </c:pt>
                <c:pt idx="34255">
                  <c:v>9.5340000000000007</c:v>
                </c:pt>
                <c:pt idx="34256">
                  <c:v>9.5340000000000007</c:v>
                </c:pt>
                <c:pt idx="34257">
                  <c:v>9.5340000000000007</c:v>
                </c:pt>
                <c:pt idx="34258">
                  <c:v>9.5340000000000007</c:v>
                </c:pt>
                <c:pt idx="34259">
                  <c:v>9.5090000000000003</c:v>
                </c:pt>
                <c:pt idx="34260">
                  <c:v>9.5090000000000003</c:v>
                </c:pt>
                <c:pt idx="34261">
                  <c:v>9.5090000000000003</c:v>
                </c:pt>
                <c:pt idx="34262">
                  <c:v>9.5090000000000003</c:v>
                </c:pt>
                <c:pt idx="34263">
                  <c:v>9.5090000000000003</c:v>
                </c:pt>
                <c:pt idx="34264">
                  <c:v>9.5090000000000003</c:v>
                </c:pt>
                <c:pt idx="34265">
                  <c:v>9.5090000000000003</c:v>
                </c:pt>
                <c:pt idx="34266">
                  <c:v>9.5090000000000003</c:v>
                </c:pt>
                <c:pt idx="34267">
                  <c:v>9.5340000000000007</c:v>
                </c:pt>
                <c:pt idx="34268">
                  <c:v>9.5340000000000007</c:v>
                </c:pt>
                <c:pt idx="34269">
                  <c:v>9.5340000000000007</c:v>
                </c:pt>
                <c:pt idx="34270">
                  <c:v>9.5579999999999998</c:v>
                </c:pt>
                <c:pt idx="34271">
                  <c:v>9.5579999999999998</c:v>
                </c:pt>
                <c:pt idx="34272">
                  <c:v>9.5830000000000002</c:v>
                </c:pt>
                <c:pt idx="34273">
                  <c:v>9.5830000000000002</c:v>
                </c:pt>
                <c:pt idx="34274">
                  <c:v>9.6080000000000005</c:v>
                </c:pt>
                <c:pt idx="34275">
                  <c:v>9.6319999999999997</c:v>
                </c:pt>
                <c:pt idx="34276">
                  <c:v>9.6319999999999997</c:v>
                </c:pt>
                <c:pt idx="34277">
                  <c:v>9.657</c:v>
                </c:pt>
                <c:pt idx="34278">
                  <c:v>9.6820000000000004</c:v>
                </c:pt>
                <c:pt idx="34279">
                  <c:v>9.6820000000000004</c:v>
                </c:pt>
                <c:pt idx="34280">
                  <c:v>9.7059999999999995</c:v>
                </c:pt>
                <c:pt idx="34281">
                  <c:v>9.7309999999999999</c:v>
                </c:pt>
                <c:pt idx="34282">
                  <c:v>9.7560000000000002</c:v>
                </c:pt>
                <c:pt idx="34283">
                  <c:v>9.7799999999999994</c:v>
                </c:pt>
                <c:pt idx="34284">
                  <c:v>9.7799999999999994</c:v>
                </c:pt>
                <c:pt idx="34285">
                  <c:v>9.8049999999999997</c:v>
                </c:pt>
                <c:pt idx="34286">
                  <c:v>9.8290000000000006</c:v>
                </c:pt>
                <c:pt idx="34287">
                  <c:v>9.8290000000000006</c:v>
                </c:pt>
                <c:pt idx="34288">
                  <c:v>9.8539999999999992</c:v>
                </c:pt>
                <c:pt idx="34289">
                  <c:v>9.8539999999999992</c:v>
                </c:pt>
                <c:pt idx="34290">
                  <c:v>9.8789999999999996</c:v>
                </c:pt>
                <c:pt idx="34291">
                  <c:v>9.8789999999999996</c:v>
                </c:pt>
                <c:pt idx="34292">
                  <c:v>9.9030000000000005</c:v>
                </c:pt>
                <c:pt idx="34293">
                  <c:v>9.9030000000000005</c:v>
                </c:pt>
                <c:pt idx="34294">
                  <c:v>9.9030000000000005</c:v>
                </c:pt>
                <c:pt idx="34295">
                  <c:v>9.9280000000000008</c:v>
                </c:pt>
                <c:pt idx="34296">
                  <c:v>9.9280000000000008</c:v>
                </c:pt>
                <c:pt idx="34297">
                  <c:v>9.9280000000000008</c:v>
                </c:pt>
                <c:pt idx="34298">
                  <c:v>9.952</c:v>
                </c:pt>
                <c:pt idx="34299">
                  <c:v>9.952</c:v>
                </c:pt>
                <c:pt idx="34300">
                  <c:v>9.952</c:v>
                </c:pt>
                <c:pt idx="34301">
                  <c:v>9.952</c:v>
                </c:pt>
                <c:pt idx="34302">
                  <c:v>9.9770000000000003</c:v>
                </c:pt>
                <c:pt idx="34303">
                  <c:v>9.9770000000000003</c:v>
                </c:pt>
                <c:pt idx="34304">
                  <c:v>9.9770000000000003</c:v>
                </c:pt>
                <c:pt idx="34305">
                  <c:v>9.9770000000000003</c:v>
                </c:pt>
                <c:pt idx="34306">
                  <c:v>9.9770000000000003</c:v>
                </c:pt>
                <c:pt idx="34307">
                  <c:v>9.9770000000000003</c:v>
                </c:pt>
                <c:pt idx="34308">
                  <c:v>9.9770000000000003</c:v>
                </c:pt>
                <c:pt idx="34309">
                  <c:v>10.000999999999999</c:v>
                </c:pt>
                <c:pt idx="34310">
                  <c:v>10.000999999999999</c:v>
                </c:pt>
                <c:pt idx="34311">
                  <c:v>10.000999999999999</c:v>
                </c:pt>
                <c:pt idx="34312">
                  <c:v>10.000999999999999</c:v>
                </c:pt>
                <c:pt idx="34313">
                  <c:v>10.000999999999999</c:v>
                </c:pt>
                <c:pt idx="34314">
                  <c:v>10.000999999999999</c:v>
                </c:pt>
                <c:pt idx="34315">
                  <c:v>10.000999999999999</c:v>
                </c:pt>
                <c:pt idx="34316">
                  <c:v>10.026</c:v>
                </c:pt>
                <c:pt idx="34317">
                  <c:v>10.026</c:v>
                </c:pt>
                <c:pt idx="34318">
                  <c:v>10.051</c:v>
                </c:pt>
                <c:pt idx="34319">
                  <c:v>10.074999999999999</c:v>
                </c:pt>
                <c:pt idx="34320">
                  <c:v>10.1</c:v>
                </c:pt>
                <c:pt idx="34321">
                  <c:v>10.124000000000001</c:v>
                </c:pt>
                <c:pt idx="34322">
                  <c:v>10.173</c:v>
                </c:pt>
                <c:pt idx="34323">
                  <c:v>10.198</c:v>
                </c:pt>
                <c:pt idx="34324">
                  <c:v>10.247</c:v>
                </c:pt>
                <c:pt idx="34325">
                  <c:v>10.32</c:v>
                </c:pt>
                <c:pt idx="34326">
                  <c:v>10.369</c:v>
                </c:pt>
                <c:pt idx="34327">
                  <c:v>10.417999999999999</c:v>
                </c:pt>
                <c:pt idx="34328">
                  <c:v>10.467000000000001</c:v>
                </c:pt>
                <c:pt idx="34329">
                  <c:v>10.516</c:v>
                </c:pt>
                <c:pt idx="34330">
                  <c:v>10.516</c:v>
                </c:pt>
                <c:pt idx="34331">
                  <c:v>10.516</c:v>
                </c:pt>
                <c:pt idx="34332">
                  <c:v>10.565</c:v>
                </c:pt>
                <c:pt idx="34333">
                  <c:v>10.59</c:v>
                </c:pt>
                <c:pt idx="34334">
                  <c:v>10.614000000000001</c:v>
                </c:pt>
                <c:pt idx="34335">
                  <c:v>10.638</c:v>
                </c:pt>
                <c:pt idx="34336">
                  <c:v>10.638</c:v>
                </c:pt>
                <c:pt idx="34337">
                  <c:v>10.614000000000001</c:v>
                </c:pt>
                <c:pt idx="34338">
                  <c:v>10.565</c:v>
                </c:pt>
                <c:pt idx="34339">
                  <c:v>10.541</c:v>
                </c:pt>
                <c:pt idx="34340">
                  <c:v>10.492000000000001</c:v>
                </c:pt>
                <c:pt idx="34341">
                  <c:v>10.443</c:v>
                </c:pt>
                <c:pt idx="34342">
                  <c:v>10.394</c:v>
                </c:pt>
                <c:pt idx="34343">
                  <c:v>10.345000000000001</c:v>
                </c:pt>
                <c:pt idx="34344">
                  <c:v>10.295999999999999</c:v>
                </c:pt>
                <c:pt idx="34345">
                  <c:v>10.222</c:v>
                </c:pt>
                <c:pt idx="34346">
                  <c:v>10.173</c:v>
                </c:pt>
                <c:pt idx="34347">
                  <c:v>10.124000000000001</c:v>
                </c:pt>
                <c:pt idx="34348">
                  <c:v>10.074999999999999</c:v>
                </c:pt>
                <c:pt idx="34349">
                  <c:v>10.026</c:v>
                </c:pt>
                <c:pt idx="34350">
                  <c:v>9.9770000000000003</c:v>
                </c:pt>
                <c:pt idx="34351">
                  <c:v>9.9280000000000008</c:v>
                </c:pt>
                <c:pt idx="34352">
                  <c:v>9.8789999999999996</c:v>
                </c:pt>
                <c:pt idx="34353">
                  <c:v>9.8539999999999992</c:v>
                </c:pt>
                <c:pt idx="34354">
                  <c:v>9.8049999999999997</c:v>
                </c:pt>
                <c:pt idx="34355">
                  <c:v>9.7560000000000002</c:v>
                </c:pt>
                <c:pt idx="34356">
                  <c:v>9.7309999999999999</c:v>
                </c:pt>
                <c:pt idx="34357">
                  <c:v>9.7059999999999995</c:v>
                </c:pt>
                <c:pt idx="34358">
                  <c:v>9.657</c:v>
                </c:pt>
                <c:pt idx="34359">
                  <c:v>9.6319999999999997</c:v>
                </c:pt>
                <c:pt idx="34360">
                  <c:v>9.6319999999999997</c:v>
                </c:pt>
                <c:pt idx="34361">
                  <c:v>9.5830000000000002</c:v>
                </c:pt>
                <c:pt idx="34362">
                  <c:v>9.5579999999999998</c:v>
                </c:pt>
                <c:pt idx="34363">
                  <c:v>9.5340000000000007</c:v>
                </c:pt>
                <c:pt idx="34364">
                  <c:v>9.5090000000000003</c:v>
                </c:pt>
                <c:pt idx="34365">
                  <c:v>9.4849999999999994</c:v>
                </c:pt>
                <c:pt idx="34366">
                  <c:v>9.4600000000000009</c:v>
                </c:pt>
                <c:pt idx="34367">
                  <c:v>9.4350000000000005</c:v>
                </c:pt>
                <c:pt idx="34368">
                  <c:v>9.41</c:v>
                </c:pt>
                <c:pt idx="34369">
                  <c:v>9.3859999999999992</c:v>
                </c:pt>
                <c:pt idx="34370">
                  <c:v>9.3859999999999992</c:v>
                </c:pt>
                <c:pt idx="34371">
                  <c:v>9.3610000000000007</c:v>
                </c:pt>
                <c:pt idx="34372">
                  <c:v>9.3610000000000007</c:v>
                </c:pt>
                <c:pt idx="34373">
                  <c:v>9.3360000000000003</c:v>
                </c:pt>
                <c:pt idx="34374">
                  <c:v>9.3360000000000003</c:v>
                </c:pt>
                <c:pt idx="34375">
                  <c:v>9.3360000000000003</c:v>
                </c:pt>
                <c:pt idx="34376">
                  <c:v>9.3360000000000003</c:v>
                </c:pt>
                <c:pt idx="34377">
                  <c:v>9.3360000000000003</c:v>
                </c:pt>
                <c:pt idx="34378">
                  <c:v>9.3360000000000003</c:v>
                </c:pt>
                <c:pt idx="34379">
                  <c:v>9.3360000000000003</c:v>
                </c:pt>
                <c:pt idx="34380">
                  <c:v>9.3610000000000007</c:v>
                </c:pt>
                <c:pt idx="34381">
                  <c:v>9.3610000000000007</c:v>
                </c:pt>
                <c:pt idx="34382">
                  <c:v>9.3859999999999992</c:v>
                </c:pt>
                <c:pt idx="34383">
                  <c:v>9.3859999999999992</c:v>
                </c:pt>
                <c:pt idx="34384">
                  <c:v>9.41</c:v>
                </c:pt>
                <c:pt idx="34385">
                  <c:v>9.41</c:v>
                </c:pt>
                <c:pt idx="34386">
                  <c:v>9.41</c:v>
                </c:pt>
                <c:pt idx="34387">
                  <c:v>9.41</c:v>
                </c:pt>
                <c:pt idx="34388">
                  <c:v>9.41</c:v>
                </c:pt>
                <c:pt idx="34389">
                  <c:v>9.3859999999999992</c:v>
                </c:pt>
                <c:pt idx="34390">
                  <c:v>9.3610000000000007</c:v>
                </c:pt>
                <c:pt idx="34391">
                  <c:v>9.3610000000000007</c:v>
                </c:pt>
                <c:pt idx="34392">
                  <c:v>9.3360000000000003</c:v>
                </c:pt>
                <c:pt idx="34393">
                  <c:v>9.2870000000000008</c:v>
                </c:pt>
                <c:pt idx="34394">
                  <c:v>9.2620000000000005</c:v>
                </c:pt>
                <c:pt idx="34395">
                  <c:v>9.2379999999999995</c:v>
                </c:pt>
                <c:pt idx="34396">
                  <c:v>9.1880000000000006</c:v>
                </c:pt>
                <c:pt idx="34397">
                  <c:v>9.1630000000000003</c:v>
                </c:pt>
                <c:pt idx="34398">
                  <c:v>9.1140000000000008</c:v>
                </c:pt>
                <c:pt idx="34399">
                  <c:v>9.0890000000000004</c:v>
                </c:pt>
                <c:pt idx="34400">
                  <c:v>9.0399999999999991</c:v>
                </c:pt>
                <c:pt idx="34401">
                  <c:v>8.99</c:v>
                </c:pt>
                <c:pt idx="34402">
                  <c:v>8.9649999999999999</c:v>
                </c:pt>
                <c:pt idx="34403">
                  <c:v>8.9160000000000004</c:v>
                </c:pt>
                <c:pt idx="34404">
                  <c:v>8.8659999999999997</c:v>
                </c:pt>
                <c:pt idx="34405">
                  <c:v>8.8409999999999993</c:v>
                </c:pt>
                <c:pt idx="34406">
                  <c:v>8.7919999999999998</c:v>
                </c:pt>
                <c:pt idx="34407">
                  <c:v>8.7669999999999995</c:v>
                </c:pt>
                <c:pt idx="34408">
                  <c:v>8.7420000000000009</c:v>
                </c:pt>
                <c:pt idx="34409">
                  <c:v>8.6929999999999996</c:v>
                </c:pt>
                <c:pt idx="34410">
                  <c:v>8.6679999999999993</c:v>
                </c:pt>
                <c:pt idx="34411">
                  <c:v>8.6430000000000007</c:v>
                </c:pt>
                <c:pt idx="34412">
                  <c:v>8.6180000000000003</c:v>
                </c:pt>
                <c:pt idx="34413">
                  <c:v>8.593</c:v>
                </c:pt>
                <c:pt idx="34414">
                  <c:v>8.593</c:v>
                </c:pt>
                <c:pt idx="34415">
                  <c:v>8.5679999999999996</c:v>
                </c:pt>
                <c:pt idx="34416">
                  <c:v>8.5679999999999996</c:v>
                </c:pt>
                <c:pt idx="34417">
                  <c:v>8.593</c:v>
                </c:pt>
                <c:pt idx="34418">
                  <c:v>8.593</c:v>
                </c:pt>
                <c:pt idx="34419">
                  <c:v>8.6180000000000003</c:v>
                </c:pt>
                <c:pt idx="34420">
                  <c:v>8.6430000000000007</c:v>
                </c:pt>
                <c:pt idx="34421">
                  <c:v>8.6679999999999993</c:v>
                </c:pt>
                <c:pt idx="34422">
                  <c:v>8.6929999999999996</c:v>
                </c:pt>
                <c:pt idx="34423">
                  <c:v>8.7420000000000009</c:v>
                </c:pt>
                <c:pt idx="34424">
                  <c:v>8.7919999999999998</c:v>
                </c:pt>
                <c:pt idx="34425">
                  <c:v>8.8170000000000002</c:v>
                </c:pt>
                <c:pt idx="34426">
                  <c:v>8.8409999999999993</c:v>
                </c:pt>
                <c:pt idx="34427">
                  <c:v>8.8659999999999997</c:v>
                </c:pt>
                <c:pt idx="34428">
                  <c:v>8.891</c:v>
                </c:pt>
                <c:pt idx="34429">
                  <c:v>8.9160000000000004</c:v>
                </c:pt>
                <c:pt idx="34430">
                  <c:v>8.9160000000000004</c:v>
                </c:pt>
                <c:pt idx="34431">
                  <c:v>8.9160000000000004</c:v>
                </c:pt>
                <c:pt idx="34432">
                  <c:v>8.891</c:v>
                </c:pt>
                <c:pt idx="34433">
                  <c:v>8.891</c:v>
                </c:pt>
                <c:pt idx="34434">
                  <c:v>8.891</c:v>
                </c:pt>
                <c:pt idx="34435">
                  <c:v>8.8659999999999997</c:v>
                </c:pt>
                <c:pt idx="34436">
                  <c:v>8.8409999999999993</c:v>
                </c:pt>
                <c:pt idx="34437">
                  <c:v>8.7919999999999998</c:v>
                </c:pt>
                <c:pt idx="34438">
                  <c:v>8.7669999999999995</c:v>
                </c:pt>
                <c:pt idx="34439">
                  <c:v>8.7669999999999995</c:v>
                </c:pt>
                <c:pt idx="34440">
                  <c:v>8.7420000000000009</c:v>
                </c:pt>
                <c:pt idx="34441">
                  <c:v>8.6929999999999996</c:v>
                </c:pt>
                <c:pt idx="34442">
                  <c:v>8.6679999999999993</c:v>
                </c:pt>
                <c:pt idx="34443">
                  <c:v>8.6430000000000007</c:v>
                </c:pt>
                <c:pt idx="34444">
                  <c:v>8.6180000000000003</c:v>
                </c:pt>
                <c:pt idx="34445">
                  <c:v>8.593</c:v>
                </c:pt>
                <c:pt idx="34446">
                  <c:v>8.5679999999999996</c:v>
                </c:pt>
                <c:pt idx="34447">
                  <c:v>8.5429999999999993</c:v>
                </c:pt>
                <c:pt idx="34448">
                  <c:v>8.4939999999999998</c:v>
                </c:pt>
                <c:pt idx="34449">
                  <c:v>8.4689999999999994</c:v>
                </c:pt>
                <c:pt idx="34450">
                  <c:v>8.4440000000000008</c:v>
                </c:pt>
                <c:pt idx="34451">
                  <c:v>8.4190000000000005</c:v>
                </c:pt>
                <c:pt idx="34452">
                  <c:v>8.3940000000000001</c:v>
                </c:pt>
                <c:pt idx="34453">
                  <c:v>8.3689999999999998</c:v>
                </c:pt>
                <c:pt idx="34454">
                  <c:v>8.3439999999999994</c:v>
                </c:pt>
                <c:pt idx="34455">
                  <c:v>8.3190000000000008</c:v>
                </c:pt>
                <c:pt idx="34456">
                  <c:v>8.2949999999999999</c:v>
                </c:pt>
                <c:pt idx="34457">
                  <c:v>8.27</c:v>
                </c:pt>
                <c:pt idx="34458">
                  <c:v>8.2449999999999992</c:v>
                </c:pt>
                <c:pt idx="34459">
                  <c:v>8.2200000000000006</c:v>
                </c:pt>
                <c:pt idx="34460">
                  <c:v>8.1950000000000003</c:v>
                </c:pt>
                <c:pt idx="34461">
                  <c:v>8.17</c:v>
                </c:pt>
                <c:pt idx="34462">
                  <c:v>8.1449999999999996</c:v>
                </c:pt>
                <c:pt idx="34463">
                  <c:v>8.1199999999999992</c:v>
                </c:pt>
                <c:pt idx="34464">
                  <c:v>8.0950000000000006</c:v>
                </c:pt>
                <c:pt idx="34465">
                  <c:v>8.07</c:v>
                </c:pt>
                <c:pt idx="34466">
                  <c:v>8.0449999999999999</c:v>
                </c:pt>
                <c:pt idx="34467">
                  <c:v>8.02</c:v>
                </c:pt>
                <c:pt idx="34468">
                  <c:v>7.9950000000000001</c:v>
                </c:pt>
                <c:pt idx="34469">
                  <c:v>7.97</c:v>
                </c:pt>
                <c:pt idx="34470">
                  <c:v>7.9450000000000003</c:v>
                </c:pt>
                <c:pt idx="34471">
                  <c:v>7.92</c:v>
                </c:pt>
                <c:pt idx="34472">
                  <c:v>7.8949999999999996</c:v>
                </c:pt>
                <c:pt idx="34473">
                  <c:v>7.87</c:v>
                </c:pt>
                <c:pt idx="34474">
                  <c:v>7.8449999999999998</c:v>
                </c:pt>
                <c:pt idx="34475">
                  <c:v>7.82</c:v>
                </c:pt>
                <c:pt idx="34476">
                  <c:v>7.82</c:v>
                </c:pt>
                <c:pt idx="34477">
                  <c:v>7.7949999999999999</c:v>
                </c:pt>
                <c:pt idx="34478">
                  <c:v>7.7949999999999999</c:v>
                </c:pt>
                <c:pt idx="34479">
                  <c:v>7.77</c:v>
                </c:pt>
                <c:pt idx="34480">
                  <c:v>7.7450000000000001</c:v>
                </c:pt>
                <c:pt idx="34481">
                  <c:v>7.7450000000000001</c:v>
                </c:pt>
                <c:pt idx="34482">
                  <c:v>7.72</c:v>
                </c:pt>
                <c:pt idx="34483">
                  <c:v>7.72</c:v>
                </c:pt>
                <c:pt idx="34484">
                  <c:v>7.6950000000000003</c:v>
                </c:pt>
                <c:pt idx="34485">
                  <c:v>7.6950000000000003</c:v>
                </c:pt>
                <c:pt idx="34486">
                  <c:v>7.67</c:v>
                </c:pt>
                <c:pt idx="34487">
                  <c:v>7.6449999999999996</c:v>
                </c:pt>
                <c:pt idx="34488">
                  <c:v>7.6449999999999996</c:v>
                </c:pt>
                <c:pt idx="34489">
                  <c:v>7.5940000000000003</c:v>
                </c:pt>
                <c:pt idx="34490">
                  <c:v>7.5940000000000003</c:v>
                </c:pt>
                <c:pt idx="34491">
                  <c:v>7.569</c:v>
                </c:pt>
                <c:pt idx="34492">
                  <c:v>7.5439999999999996</c:v>
                </c:pt>
                <c:pt idx="34493">
                  <c:v>7.5439999999999996</c:v>
                </c:pt>
                <c:pt idx="34494">
                  <c:v>7.5190000000000001</c:v>
                </c:pt>
                <c:pt idx="34495">
                  <c:v>7.5190000000000001</c:v>
                </c:pt>
                <c:pt idx="34496">
                  <c:v>7.4939999999999998</c:v>
                </c:pt>
                <c:pt idx="34497">
                  <c:v>7.4690000000000003</c:v>
                </c:pt>
                <c:pt idx="34498">
                  <c:v>7.4690000000000003</c:v>
                </c:pt>
                <c:pt idx="34499">
                  <c:v>7.444</c:v>
                </c:pt>
                <c:pt idx="34500">
                  <c:v>7.444</c:v>
                </c:pt>
                <c:pt idx="34501">
                  <c:v>7.4189999999999996</c:v>
                </c:pt>
                <c:pt idx="34502">
                  <c:v>7.3929999999999998</c:v>
                </c:pt>
                <c:pt idx="34503">
                  <c:v>7.3680000000000003</c:v>
                </c:pt>
                <c:pt idx="34504">
                  <c:v>7.3680000000000003</c:v>
                </c:pt>
                <c:pt idx="34505">
                  <c:v>7.3680000000000003</c:v>
                </c:pt>
                <c:pt idx="34506">
                  <c:v>7.3680000000000003</c:v>
                </c:pt>
                <c:pt idx="34507">
                  <c:v>7.3929999999999998</c:v>
                </c:pt>
                <c:pt idx="34508">
                  <c:v>7.3929999999999998</c:v>
                </c:pt>
                <c:pt idx="34509">
                  <c:v>7.4189999999999996</c:v>
                </c:pt>
                <c:pt idx="34510">
                  <c:v>7.4690000000000003</c:v>
                </c:pt>
                <c:pt idx="34511">
                  <c:v>7.4939999999999998</c:v>
                </c:pt>
                <c:pt idx="34512">
                  <c:v>7.5439999999999996</c:v>
                </c:pt>
                <c:pt idx="34513">
                  <c:v>7.5940000000000003</c:v>
                </c:pt>
                <c:pt idx="34514">
                  <c:v>7.6449999999999996</c:v>
                </c:pt>
                <c:pt idx="34515">
                  <c:v>7.72</c:v>
                </c:pt>
                <c:pt idx="34516">
                  <c:v>7.7949999999999999</c:v>
                </c:pt>
                <c:pt idx="34517">
                  <c:v>7.8449999999999998</c:v>
                </c:pt>
                <c:pt idx="34518">
                  <c:v>7.9450000000000003</c:v>
                </c:pt>
                <c:pt idx="34519">
                  <c:v>7.9950000000000001</c:v>
                </c:pt>
                <c:pt idx="34520">
                  <c:v>8.0449999999999999</c:v>
                </c:pt>
                <c:pt idx="34521">
                  <c:v>8.1199999999999992</c:v>
                </c:pt>
                <c:pt idx="34522">
                  <c:v>8.1950000000000003</c:v>
                </c:pt>
                <c:pt idx="34523">
                  <c:v>8.2449999999999992</c:v>
                </c:pt>
                <c:pt idx="34524">
                  <c:v>8.2949999999999999</c:v>
                </c:pt>
                <c:pt idx="34525">
                  <c:v>8.3190000000000008</c:v>
                </c:pt>
                <c:pt idx="34526">
                  <c:v>8.3439999999999994</c:v>
                </c:pt>
                <c:pt idx="34527">
                  <c:v>8.3689999999999998</c:v>
                </c:pt>
                <c:pt idx="34528">
                  <c:v>8.3940000000000001</c:v>
                </c:pt>
                <c:pt idx="34529">
                  <c:v>8.3940000000000001</c:v>
                </c:pt>
                <c:pt idx="34530">
                  <c:v>8.3940000000000001</c:v>
                </c:pt>
                <c:pt idx="34531">
                  <c:v>8.3689999999999998</c:v>
                </c:pt>
                <c:pt idx="34532">
                  <c:v>8.3689999999999998</c:v>
                </c:pt>
                <c:pt idx="34533">
                  <c:v>8.3439999999999994</c:v>
                </c:pt>
                <c:pt idx="34534">
                  <c:v>8.2949999999999999</c:v>
                </c:pt>
                <c:pt idx="34535">
                  <c:v>8.2449999999999992</c:v>
                </c:pt>
                <c:pt idx="34536">
                  <c:v>8.1950000000000003</c:v>
                </c:pt>
                <c:pt idx="34537">
                  <c:v>8.1449999999999996</c:v>
                </c:pt>
                <c:pt idx="34538">
                  <c:v>8.0950000000000006</c:v>
                </c:pt>
                <c:pt idx="34539">
                  <c:v>8.0449999999999999</c:v>
                </c:pt>
                <c:pt idx="34540">
                  <c:v>7.97</c:v>
                </c:pt>
                <c:pt idx="34541">
                  <c:v>7.92</c:v>
                </c:pt>
                <c:pt idx="34542">
                  <c:v>7.87</c:v>
                </c:pt>
                <c:pt idx="34543">
                  <c:v>7.7949999999999999</c:v>
                </c:pt>
                <c:pt idx="34544">
                  <c:v>7.7450000000000001</c:v>
                </c:pt>
                <c:pt idx="34545">
                  <c:v>7.6950000000000003</c:v>
                </c:pt>
                <c:pt idx="34546">
                  <c:v>7.6449999999999996</c:v>
                </c:pt>
                <c:pt idx="34547">
                  <c:v>7.569</c:v>
                </c:pt>
                <c:pt idx="34548">
                  <c:v>7.5190000000000001</c:v>
                </c:pt>
                <c:pt idx="34549">
                  <c:v>7.4690000000000003</c:v>
                </c:pt>
                <c:pt idx="34550">
                  <c:v>7.3929999999999998</c:v>
                </c:pt>
                <c:pt idx="34551">
                  <c:v>7.343</c:v>
                </c:pt>
                <c:pt idx="34552">
                  <c:v>7.2930000000000001</c:v>
                </c:pt>
                <c:pt idx="34553">
                  <c:v>7.242</c:v>
                </c:pt>
                <c:pt idx="34554">
                  <c:v>7.2169999999999996</c:v>
                </c:pt>
                <c:pt idx="34555">
                  <c:v>7.1669999999999998</c:v>
                </c:pt>
                <c:pt idx="34556">
                  <c:v>7.1420000000000003</c:v>
                </c:pt>
                <c:pt idx="34557">
                  <c:v>7.1159999999999997</c:v>
                </c:pt>
                <c:pt idx="34558">
                  <c:v>7.0659999999999998</c:v>
                </c:pt>
                <c:pt idx="34559">
                  <c:v>7.0410000000000004</c:v>
                </c:pt>
                <c:pt idx="34560">
                  <c:v>7.0149999999999997</c:v>
                </c:pt>
                <c:pt idx="34561">
                  <c:v>6.99</c:v>
                </c:pt>
                <c:pt idx="34562">
                  <c:v>6.99</c:v>
                </c:pt>
                <c:pt idx="34563">
                  <c:v>6.9649999999999999</c:v>
                </c:pt>
                <c:pt idx="34564">
                  <c:v>6.9649999999999999</c:v>
                </c:pt>
                <c:pt idx="34565">
                  <c:v>6.94</c:v>
                </c:pt>
                <c:pt idx="34566">
                  <c:v>6.94</c:v>
                </c:pt>
                <c:pt idx="34567">
                  <c:v>6.94</c:v>
                </c:pt>
                <c:pt idx="34568">
                  <c:v>6.9139999999999997</c:v>
                </c:pt>
                <c:pt idx="34569">
                  <c:v>6.9139999999999997</c:v>
                </c:pt>
                <c:pt idx="34570">
                  <c:v>6.9139999999999997</c:v>
                </c:pt>
                <c:pt idx="34571">
                  <c:v>6.9139999999999997</c:v>
                </c:pt>
                <c:pt idx="34572">
                  <c:v>6.8890000000000002</c:v>
                </c:pt>
                <c:pt idx="34573">
                  <c:v>6.8890000000000002</c:v>
                </c:pt>
                <c:pt idx="34574">
                  <c:v>6.8890000000000002</c:v>
                </c:pt>
                <c:pt idx="34575">
                  <c:v>6.8639999999999999</c:v>
                </c:pt>
                <c:pt idx="34576">
                  <c:v>6.8639999999999999</c:v>
                </c:pt>
                <c:pt idx="34577">
                  <c:v>6.8390000000000004</c:v>
                </c:pt>
                <c:pt idx="34578">
                  <c:v>6.8390000000000004</c:v>
                </c:pt>
                <c:pt idx="34579">
                  <c:v>6.8390000000000004</c:v>
                </c:pt>
                <c:pt idx="34580">
                  <c:v>6.8129999999999997</c:v>
                </c:pt>
                <c:pt idx="34581">
                  <c:v>6.7880000000000003</c:v>
                </c:pt>
                <c:pt idx="34582">
                  <c:v>6.7629999999999999</c:v>
                </c:pt>
                <c:pt idx="34583">
                  <c:v>6.7629999999999999</c:v>
                </c:pt>
                <c:pt idx="34584">
                  <c:v>6.7370000000000001</c:v>
                </c:pt>
                <c:pt idx="34585">
                  <c:v>6.7370000000000001</c:v>
                </c:pt>
                <c:pt idx="34586">
                  <c:v>6.7119999999999997</c:v>
                </c:pt>
                <c:pt idx="34587">
                  <c:v>6.7119999999999997</c:v>
                </c:pt>
                <c:pt idx="34588">
                  <c:v>6.6870000000000003</c:v>
                </c:pt>
                <c:pt idx="34589">
                  <c:v>6.6870000000000003</c:v>
                </c:pt>
                <c:pt idx="34590">
                  <c:v>6.6609999999999996</c:v>
                </c:pt>
                <c:pt idx="34591">
                  <c:v>6.6609999999999996</c:v>
                </c:pt>
                <c:pt idx="34592">
                  <c:v>6.6360000000000001</c:v>
                </c:pt>
                <c:pt idx="34593">
                  <c:v>6.6109999999999998</c:v>
                </c:pt>
                <c:pt idx="34594">
                  <c:v>6.585</c:v>
                </c:pt>
                <c:pt idx="34595">
                  <c:v>6.56</c:v>
                </c:pt>
                <c:pt idx="34596">
                  <c:v>6.5350000000000001</c:v>
                </c:pt>
                <c:pt idx="34597">
                  <c:v>6.5350000000000001</c:v>
                </c:pt>
                <c:pt idx="34598">
                  <c:v>6.5350000000000001</c:v>
                </c:pt>
                <c:pt idx="34599">
                  <c:v>6.5350000000000001</c:v>
                </c:pt>
                <c:pt idx="34600">
                  <c:v>6.5350000000000001</c:v>
                </c:pt>
                <c:pt idx="34601">
                  <c:v>6.56</c:v>
                </c:pt>
                <c:pt idx="34602">
                  <c:v>6.56</c:v>
                </c:pt>
                <c:pt idx="34603">
                  <c:v>6.585</c:v>
                </c:pt>
                <c:pt idx="34604">
                  <c:v>6.6109999999999998</c:v>
                </c:pt>
                <c:pt idx="34605">
                  <c:v>6.6360000000000001</c:v>
                </c:pt>
                <c:pt idx="34606">
                  <c:v>6.6870000000000003</c:v>
                </c:pt>
                <c:pt idx="34607">
                  <c:v>6.7119999999999997</c:v>
                </c:pt>
                <c:pt idx="34608">
                  <c:v>6.7629999999999999</c:v>
                </c:pt>
                <c:pt idx="34609">
                  <c:v>6.8129999999999997</c:v>
                </c:pt>
                <c:pt idx="34610">
                  <c:v>6.8639999999999999</c:v>
                </c:pt>
                <c:pt idx="34611">
                  <c:v>6.9139999999999997</c:v>
                </c:pt>
                <c:pt idx="34612">
                  <c:v>6.94</c:v>
                </c:pt>
                <c:pt idx="34613">
                  <c:v>6.99</c:v>
                </c:pt>
                <c:pt idx="34614">
                  <c:v>7.0410000000000004</c:v>
                </c:pt>
                <c:pt idx="34615">
                  <c:v>7.0659999999999998</c:v>
                </c:pt>
                <c:pt idx="34616">
                  <c:v>7.1159999999999997</c:v>
                </c:pt>
                <c:pt idx="34617">
                  <c:v>7.1420000000000003</c:v>
                </c:pt>
                <c:pt idx="34618">
                  <c:v>7.2169999999999996</c:v>
                </c:pt>
                <c:pt idx="34619">
                  <c:v>7.2679999999999998</c:v>
                </c:pt>
                <c:pt idx="34620">
                  <c:v>7.343</c:v>
                </c:pt>
                <c:pt idx="34621">
                  <c:v>7.3929999999999998</c:v>
                </c:pt>
                <c:pt idx="34622">
                  <c:v>7.444</c:v>
                </c:pt>
                <c:pt idx="34623">
                  <c:v>7.4690000000000003</c:v>
                </c:pt>
                <c:pt idx="34624">
                  <c:v>7.4939999999999998</c:v>
                </c:pt>
                <c:pt idx="34625">
                  <c:v>7.5190000000000001</c:v>
                </c:pt>
                <c:pt idx="34626">
                  <c:v>7.5190000000000001</c:v>
                </c:pt>
                <c:pt idx="34627">
                  <c:v>7.5190000000000001</c:v>
                </c:pt>
                <c:pt idx="34628">
                  <c:v>7.5190000000000001</c:v>
                </c:pt>
                <c:pt idx="34629">
                  <c:v>7.5190000000000001</c:v>
                </c:pt>
                <c:pt idx="34630">
                  <c:v>7.4939999999999998</c:v>
                </c:pt>
                <c:pt idx="34631">
                  <c:v>7.4690000000000003</c:v>
                </c:pt>
                <c:pt idx="34632">
                  <c:v>7.444</c:v>
                </c:pt>
                <c:pt idx="34633">
                  <c:v>7.4189999999999996</c:v>
                </c:pt>
                <c:pt idx="34634">
                  <c:v>7.3929999999999998</c:v>
                </c:pt>
                <c:pt idx="34635">
                  <c:v>7.3680000000000003</c:v>
                </c:pt>
                <c:pt idx="34636">
                  <c:v>7.343</c:v>
                </c:pt>
                <c:pt idx="34637">
                  <c:v>7.3179999999999996</c:v>
                </c:pt>
                <c:pt idx="34638">
                  <c:v>7.2930000000000001</c:v>
                </c:pt>
                <c:pt idx="34639">
                  <c:v>7.2930000000000001</c:v>
                </c:pt>
                <c:pt idx="34640">
                  <c:v>7.2679999999999998</c:v>
                </c:pt>
                <c:pt idx="34641">
                  <c:v>7.242</c:v>
                </c:pt>
                <c:pt idx="34642">
                  <c:v>7.242</c:v>
                </c:pt>
                <c:pt idx="34643">
                  <c:v>7.2169999999999996</c:v>
                </c:pt>
                <c:pt idx="34644">
                  <c:v>7.1920000000000002</c:v>
                </c:pt>
                <c:pt idx="34645">
                  <c:v>7.1920000000000002</c:v>
                </c:pt>
                <c:pt idx="34646">
                  <c:v>7.1920000000000002</c:v>
                </c:pt>
                <c:pt idx="34647">
                  <c:v>7.1669999999999998</c:v>
                </c:pt>
                <c:pt idx="34648">
                  <c:v>7.1669999999999998</c:v>
                </c:pt>
                <c:pt idx="34649">
                  <c:v>7.1920000000000002</c:v>
                </c:pt>
                <c:pt idx="34650">
                  <c:v>7.1920000000000002</c:v>
                </c:pt>
                <c:pt idx="34651">
                  <c:v>7.2169999999999996</c:v>
                </c:pt>
                <c:pt idx="34652">
                  <c:v>7.242</c:v>
                </c:pt>
                <c:pt idx="34653">
                  <c:v>7.2679999999999998</c:v>
                </c:pt>
                <c:pt idx="34654">
                  <c:v>7.2930000000000001</c:v>
                </c:pt>
                <c:pt idx="34655">
                  <c:v>7.2930000000000001</c:v>
                </c:pt>
                <c:pt idx="34656">
                  <c:v>7.3179999999999996</c:v>
                </c:pt>
                <c:pt idx="34657">
                  <c:v>7.343</c:v>
                </c:pt>
                <c:pt idx="34658">
                  <c:v>7.3680000000000003</c:v>
                </c:pt>
                <c:pt idx="34659">
                  <c:v>7.3929999999999998</c:v>
                </c:pt>
                <c:pt idx="34660">
                  <c:v>7.4189999999999996</c:v>
                </c:pt>
                <c:pt idx="34661">
                  <c:v>7.444</c:v>
                </c:pt>
                <c:pt idx="34662">
                  <c:v>7.4690000000000003</c:v>
                </c:pt>
                <c:pt idx="34663">
                  <c:v>7.4939999999999998</c:v>
                </c:pt>
                <c:pt idx="34664">
                  <c:v>7.5439999999999996</c:v>
                </c:pt>
                <c:pt idx="34665">
                  <c:v>7.569</c:v>
                </c:pt>
                <c:pt idx="34666">
                  <c:v>7.5940000000000003</c:v>
                </c:pt>
                <c:pt idx="34667">
                  <c:v>7.6449999999999996</c:v>
                </c:pt>
                <c:pt idx="34668">
                  <c:v>7.67</c:v>
                </c:pt>
                <c:pt idx="34669">
                  <c:v>7.6950000000000003</c:v>
                </c:pt>
                <c:pt idx="34670">
                  <c:v>7.72</c:v>
                </c:pt>
                <c:pt idx="34671">
                  <c:v>7.7450000000000001</c:v>
                </c:pt>
                <c:pt idx="34672">
                  <c:v>7.77</c:v>
                </c:pt>
                <c:pt idx="34673">
                  <c:v>7.82</c:v>
                </c:pt>
                <c:pt idx="34674">
                  <c:v>7.8449999999999998</c:v>
                </c:pt>
                <c:pt idx="34675">
                  <c:v>7.87</c:v>
                </c:pt>
                <c:pt idx="34676">
                  <c:v>7.8949999999999996</c:v>
                </c:pt>
                <c:pt idx="34677">
                  <c:v>7.8949999999999996</c:v>
                </c:pt>
                <c:pt idx="34678">
                  <c:v>7.92</c:v>
                </c:pt>
                <c:pt idx="34679">
                  <c:v>7.9450000000000003</c:v>
                </c:pt>
                <c:pt idx="34680">
                  <c:v>7.9450000000000003</c:v>
                </c:pt>
                <c:pt idx="34681">
                  <c:v>7.97</c:v>
                </c:pt>
                <c:pt idx="34682">
                  <c:v>7.97</c:v>
                </c:pt>
                <c:pt idx="34683">
                  <c:v>7.97</c:v>
                </c:pt>
                <c:pt idx="34684">
                  <c:v>7.97</c:v>
                </c:pt>
                <c:pt idx="34685">
                  <c:v>7.97</c:v>
                </c:pt>
                <c:pt idx="34686">
                  <c:v>7.97</c:v>
                </c:pt>
                <c:pt idx="34687">
                  <c:v>7.9950000000000001</c:v>
                </c:pt>
                <c:pt idx="34688">
                  <c:v>7.9950000000000001</c:v>
                </c:pt>
                <c:pt idx="34689">
                  <c:v>7.9950000000000001</c:v>
                </c:pt>
                <c:pt idx="34690">
                  <c:v>7.9950000000000001</c:v>
                </c:pt>
                <c:pt idx="34691">
                  <c:v>7.9950000000000001</c:v>
                </c:pt>
                <c:pt idx="34692">
                  <c:v>8.02</c:v>
                </c:pt>
                <c:pt idx="34693">
                  <c:v>8.0449999999999999</c:v>
                </c:pt>
                <c:pt idx="34694">
                  <c:v>8.0449999999999999</c:v>
                </c:pt>
                <c:pt idx="34695">
                  <c:v>8.0449999999999999</c:v>
                </c:pt>
                <c:pt idx="34696">
                  <c:v>8.07</c:v>
                </c:pt>
                <c:pt idx="34697">
                  <c:v>8.07</c:v>
                </c:pt>
                <c:pt idx="34698">
                  <c:v>8.0950000000000006</c:v>
                </c:pt>
                <c:pt idx="34699">
                  <c:v>8.0950000000000006</c:v>
                </c:pt>
                <c:pt idx="34700">
                  <c:v>8.1199999999999992</c:v>
                </c:pt>
                <c:pt idx="34701">
                  <c:v>8.1449999999999996</c:v>
                </c:pt>
                <c:pt idx="34702">
                  <c:v>8.1449999999999996</c:v>
                </c:pt>
                <c:pt idx="34703">
                  <c:v>8.1950000000000003</c:v>
                </c:pt>
                <c:pt idx="34704">
                  <c:v>8.2200000000000006</c:v>
                </c:pt>
                <c:pt idx="34705">
                  <c:v>8.27</c:v>
                </c:pt>
                <c:pt idx="34706">
                  <c:v>8.2949999999999999</c:v>
                </c:pt>
                <c:pt idx="34707">
                  <c:v>8.3439999999999994</c:v>
                </c:pt>
                <c:pt idx="34708">
                  <c:v>8.3940000000000001</c:v>
                </c:pt>
                <c:pt idx="34709">
                  <c:v>8.4190000000000005</c:v>
                </c:pt>
                <c:pt idx="34710">
                  <c:v>8.4689999999999994</c:v>
                </c:pt>
                <c:pt idx="34711">
                  <c:v>8.4939999999999998</c:v>
                </c:pt>
                <c:pt idx="34712">
                  <c:v>8.5190000000000001</c:v>
                </c:pt>
                <c:pt idx="34713">
                  <c:v>8.5429999999999993</c:v>
                </c:pt>
                <c:pt idx="34714">
                  <c:v>8.593</c:v>
                </c:pt>
                <c:pt idx="34715">
                  <c:v>8.6430000000000007</c:v>
                </c:pt>
                <c:pt idx="34716">
                  <c:v>8.6929999999999996</c:v>
                </c:pt>
                <c:pt idx="34717">
                  <c:v>8.7170000000000005</c:v>
                </c:pt>
                <c:pt idx="34718">
                  <c:v>8.7170000000000005</c:v>
                </c:pt>
                <c:pt idx="34719">
                  <c:v>8.7420000000000009</c:v>
                </c:pt>
                <c:pt idx="34720">
                  <c:v>8.7669999999999995</c:v>
                </c:pt>
                <c:pt idx="34721">
                  <c:v>8.7669999999999995</c:v>
                </c:pt>
                <c:pt idx="34722">
                  <c:v>8.7420000000000009</c:v>
                </c:pt>
                <c:pt idx="34723">
                  <c:v>8.7170000000000005</c:v>
                </c:pt>
                <c:pt idx="34724">
                  <c:v>8.6929999999999996</c:v>
                </c:pt>
                <c:pt idx="34725">
                  <c:v>8.6929999999999996</c:v>
                </c:pt>
                <c:pt idx="34726">
                  <c:v>8.6430000000000007</c:v>
                </c:pt>
                <c:pt idx="34727">
                  <c:v>8.6180000000000003</c:v>
                </c:pt>
                <c:pt idx="34728">
                  <c:v>8.5679999999999996</c:v>
                </c:pt>
                <c:pt idx="34729">
                  <c:v>8.5429999999999993</c:v>
                </c:pt>
                <c:pt idx="34730">
                  <c:v>8.4939999999999998</c:v>
                </c:pt>
                <c:pt idx="34731">
                  <c:v>8.4440000000000008</c:v>
                </c:pt>
                <c:pt idx="34732">
                  <c:v>8.3940000000000001</c:v>
                </c:pt>
                <c:pt idx="34733">
                  <c:v>8.3439999999999994</c:v>
                </c:pt>
                <c:pt idx="34734">
                  <c:v>8.2949999999999999</c:v>
                </c:pt>
                <c:pt idx="34735">
                  <c:v>8.27</c:v>
                </c:pt>
                <c:pt idx="34736">
                  <c:v>8.2449999999999992</c:v>
                </c:pt>
                <c:pt idx="34737">
                  <c:v>8.2200000000000006</c:v>
                </c:pt>
                <c:pt idx="34738">
                  <c:v>8.1950000000000003</c:v>
                </c:pt>
                <c:pt idx="34739">
                  <c:v>8.1950000000000003</c:v>
                </c:pt>
                <c:pt idx="34740">
                  <c:v>8.1950000000000003</c:v>
                </c:pt>
                <c:pt idx="34741">
                  <c:v>8.1950000000000003</c:v>
                </c:pt>
                <c:pt idx="34742">
                  <c:v>8.1950000000000003</c:v>
                </c:pt>
                <c:pt idx="34743">
                  <c:v>8.2200000000000006</c:v>
                </c:pt>
                <c:pt idx="34744">
                  <c:v>8.2200000000000006</c:v>
                </c:pt>
                <c:pt idx="34745">
                  <c:v>8.2449999999999992</c:v>
                </c:pt>
                <c:pt idx="34746">
                  <c:v>8.2449999999999992</c:v>
                </c:pt>
                <c:pt idx="34747">
                  <c:v>8.27</c:v>
                </c:pt>
                <c:pt idx="34748">
                  <c:v>8.2949999999999999</c:v>
                </c:pt>
                <c:pt idx="34749">
                  <c:v>8.2949999999999999</c:v>
                </c:pt>
                <c:pt idx="34750">
                  <c:v>8.3190000000000008</c:v>
                </c:pt>
                <c:pt idx="34751">
                  <c:v>8.3439999999999994</c:v>
                </c:pt>
                <c:pt idx="34752">
                  <c:v>8.3439999999999994</c:v>
                </c:pt>
                <c:pt idx="34753">
                  <c:v>8.3439999999999994</c:v>
                </c:pt>
                <c:pt idx="34754">
                  <c:v>8.3689999999999998</c:v>
                </c:pt>
                <c:pt idx="34755">
                  <c:v>8.3689999999999998</c:v>
                </c:pt>
                <c:pt idx="34756">
                  <c:v>8.3689999999999998</c:v>
                </c:pt>
                <c:pt idx="34757">
                  <c:v>8.3940000000000001</c:v>
                </c:pt>
                <c:pt idx="34758">
                  <c:v>8.3940000000000001</c:v>
                </c:pt>
                <c:pt idx="34759">
                  <c:v>8.4190000000000005</c:v>
                </c:pt>
                <c:pt idx="34760">
                  <c:v>8.4440000000000008</c:v>
                </c:pt>
                <c:pt idx="34761">
                  <c:v>8.4440000000000008</c:v>
                </c:pt>
                <c:pt idx="34762">
                  <c:v>8.4440000000000008</c:v>
                </c:pt>
                <c:pt idx="34763">
                  <c:v>8.4689999999999994</c:v>
                </c:pt>
                <c:pt idx="34764">
                  <c:v>8.4689999999999994</c:v>
                </c:pt>
                <c:pt idx="34765">
                  <c:v>8.4689999999999994</c:v>
                </c:pt>
                <c:pt idx="34766">
                  <c:v>8.4689999999999994</c:v>
                </c:pt>
                <c:pt idx="34767">
                  <c:v>8.4939999999999998</c:v>
                </c:pt>
                <c:pt idx="34768">
                  <c:v>8.4939999999999998</c:v>
                </c:pt>
                <c:pt idx="34769">
                  <c:v>8.4939999999999998</c:v>
                </c:pt>
                <c:pt idx="34770">
                  <c:v>8.4939999999999998</c:v>
                </c:pt>
                <c:pt idx="34771">
                  <c:v>8.4939999999999998</c:v>
                </c:pt>
                <c:pt idx="34772">
                  <c:v>8.4939999999999998</c:v>
                </c:pt>
                <c:pt idx="34773">
                  <c:v>8.4939999999999998</c:v>
                </c:pt>
                <c:pt idx="34774">
                  <c:v>8.4939999999999998</c:v>
                </c:pt>
                <c:pt idx="34775">
                  <c:v>8.4939999999999998</c:v>
                </c:pt>
                <c:pt idx="34776">
                  <c:v>8.4939999999999998</c:v>
                </c:pt>
                <c:pt idx="34777">
                  <c:v>8.4939999999999998</c:v>
                </c:pt>
                <c:pt idx="34778">
                  <c:v>8.4939999999999998</c:v>
                </c:pt>
                <c:pt idx="34779">
                  <c:v>8.4939999999999998</c:v>
                </c:pt>
                <c:pt idx="34780">
                  <c:v>8.4939999999999998</c:v>
                </c:pt>
                <c:pt idx="34781">
                  <c:v>8.4939999999999998</c:v>
                </c:pt>
                <c:pt idx="34782">
                  <c:v>8.4689999999999994</c:v>
                </c:pt>
                <c:pt idx="34783">
                  <c:v>8.4689999999999994</c:v>
                </c:pt>
                <c:pt idx="34784">
                  <c:v>8.4689999999999994</c:v>
                </c:pt>
                <c:pt idx="34785">
                  <c:v>8.4689999999999994</c:v>
                </c:pt>
                <c:pt idx="34786">
                  <c:v>8.4689999999999994</c:v>
                </c:pt>
                <c:pt idx="34787">
                  <c:v>8.4440000000000008</c:v>
                </c:pt>
                <c:pt idx="34788">
                  <c:v>8.4190000000000005</c:v>
                </c:pt>
                <c:pt idx="34789">
                  <c:v>8.3940000000000001</c:v>
                </c:pt>
                <c:pt idx="34790">
                  <c:v>8.3940000000000001</c:v>
                </c:pt>
                <c:pt idx="34791">
                  <c:v>8.3689999999999998</c:v>
                </c:pt>
                <c:pt idx="34792">
                  <c:v>8.3439999999999994</c:v>
                </c:pt>
                <c:pt idx="34793">
                  <c:v>8.3439999999999994</c:v>
                </c:pt>
                <c:pt idx="34794">
                  <c:v>8.3439999999999994</c:v>
                </c:pt>
                <c:pt idx="34795">
                  <c:v>8.3439999999999994</c:v>
                </c:pt>
                <c:pt idx="34796">
                  <c:v>8.3439999999999994</c:v>
                </c:pt>
                <c:pt idx="34797">
                  <c:v>8.3439999999999994</c:v>
                </c:pt>
                <c:pt idx="34798">
                  <c:v>8.3439999999999994</c:v>
                </c:pt>
                <c:pt idx="34799">
                  <c:v>8.3689999999999998</c:v>
                </c:pt>
                <c:pt idx="34800">
                  <c:v>8.3689999999999998</c:v>
                </c:pt>
                <c:pt idx="34801">
                  <c:v>8.3689999999999998</c:v>
                </c:pt>
                <c:pt idx="34802">
                  <c:v>8.4190000000000005</c:v>
                </c:pt>
                <c:pt idx="34803">
                  <c:v>8.4939999999999998</c:v>
                </c:pt>
                <c:pt idx="34804">
                  <c:v>8.5679999999999996</c:v>
                </c:pt>
                <c:pt idx="34805">
                  <c:v>8.593</c:v>
                </c:pt>
                <c:pt idx="34806">
                  <c:v>8.6430000000000007</c:v>
                </c:pt>
                <c:pt idx="34807">
                  <c:v>8.7420000000000009</c:v>
                </c:pt>
                <c:pt idx="34808">
                  <c:v>8.7919999999999998</c:v>
                </c:pt>
                <c:pt idx="34809">
                  <c:v>8.8409999999999993</c:v>
                </c:pt>
                <c:pt idx="34810">
                  <c:v>8.8409999999999993</c:v>
                </c:pt>
                <c:pt idx="34811">
                  <c:v>8.8170000000000002</c:v>
                </c:pt>
                <c:pt idx="34812">
                  <c:v>8.7919999999999998</c:v>
                </c:pt>
                <c:pt idx="34813">
                  <c:v>8.7919999999999998</c:v>
                </c:pt>
                <c:pt idx="34814">
                  <c:v>8.8170000000000002</c:v>
                </c:pt>
                <c:pt idx="34815">
                  <c:v>8.8659999999999997</c:v>
                </c:pt>
                <c:pt idx="34816">
                  <c:v>8.891</c:v>
                </c:pt>
                <c:pt idx="34817">
                  <c:v>8.9410000000000007</c:v>
                </c:pt>
                <c:pt idx="34818">
                  <c:v>8.9649999999999999</c:v>
                </c:pt>
                <c:pt idx="34819">
                  <c:v>8.99</c:v>
                </c:pt>
                <c:pt idx="34820">
                  <c:v>8.9649999999999999</c:v>
                </c:pt>
                <c:pt idx="34821">
                  <c:v>8.9410000000000007</c:v>
                </c:pt>
                <c:pt idx="34822">
                  <c:v>8.9160000000000004</c:v>
                </c:pt>
                <c:pt idx="34823">
                  <c:v>8.891</c:v>
                </c:pt>
                <c:pt idx="34824">
                  <c:v>8.8409999999999993</c:v>
                </c:pt>
                <c:pt idx="34825">
                  <c:v>8.7919999999999998</c:v>
                </c:pt>
                <c:pt idx="34826">
                  <c:v>8.7420000000000009</c:v>
                </c:pt>
                <c:pt idx="34827">
                  <c:v>8.6929999999999996</c:v>
                </c:pt>
                <c:pt idx="34828">
                  <c:v>8.6430000000000007</c:v>
                </c:pt>
                <c:pt idx="34829">
                  <c:v>8.593</c:v>
                </c:pt>
                <c:pt idx="34830">
                  <c:v>8.5429999999999993</c:v>
                </c:pt>
                <c:pt idx="34831">
                  <c:v>8.4939999999999998</c:v>
                </c:pt>
                <c:pt idx="34832">
                  <c:v>8.4440000000000008</c:v>
                </c:pt>
                <c:pt idx="34833">
                  <c:v>8.3940000000000001</c:v>
                </c:pt>
                <c:pt idx="34834">
                  <c:v>8.3439999999999994</c:v>
                </c:pt>
                <c:pt idx="34835">
                  <c:v>8.2949999999999999</c:v>
                </c:pt>
                <c:pt idx="34836">
                  <c:v>8.2449999999999992</c:v>
                </c:pt>
                <c:pt idx="34837">
                  <c:v>8.2200000000000006</c:v>
                </c:pt>
                <c:pt idx="34838">
                  <c:v>8.17</c:v>
                </c:pt>
                <c:pt idx="34839">
                  <c:v>8.1449999999999996</c:v>
                </c:pt>
                <c:pt idx="34840">
                  <c:v>8.1199999999999992</c:v>
                </c:pt>
                <c:pt idx="34841">
                  <c:v>8.07</c:v>
                </c:pt>
                <c:pt idx="34842">
                  <c:v>8.0449999999999999</c:v>
                </c:pt>
                <c:pt idx="34843">
                  <c:v>8.02</c:v>
                </c:pt>
                <c:pt idx="34844">
                  <c:v>7.9950000000000001</c:v>
                </c:pt>
                <c:pt idx="34845">
                  <c:v>7.97</c:v>
                </c:pt>
                <c:pt idx="34846">
                  <c:v>7.9450000000000003</c:v>
                </c:pt>
                <c:pt idx="34847">
                  <c:v>7.92</c:v>
                </c:pt>
                <c:pt idx="34848">
                  <c:v>7.8949999999999996</c:v>
                </c:pt>
                <c:pt idx="34849">
                  <c:v>7.8949999999999996</c:v>
                </c:pt>
                <c:pt idx="34850">
                  <c:v>7.87</c:v>
                </c:pt>
                <c:pt idx="34851">
                  <c:v>7.8449999999999998</c:v>
                </c:pt>
                <c:pt idx="34852">
                  <c:v>7.8449999999999998</c:v>
                </c:pt>
                <c:pt idx="34853">
                  <c:v>7.8449999999999998</c:v>
                </c:pt>
                <c:pt idx="34854">
                  <c:v>7.82</c:v>
                </c:pt>
                <c:pt idx="34855">
                  <c:v>7.82</c:v>
                </c:pt>
                <c:pt idx="34856">
                  <c:v>7.82</c:v>
                </c:pt>
                <c:pt idx="34857">
                  <c:v>7.82</c:v>
                </c:pt>
                <c:pt idx="34858">
                  <c:v>7.7949999999999999</c:v>
                </c:pt>
                <c:pt idx="34859">
                  <c:v>7.7949999999999999</c:v>
                </c:pt>
                <c:pt idx="34860">
                  <c:v>7.7949999999999999</c:v>
                </c:pt>
                <c:pt idx="34861">
                  <c:v>7.7949999999999999</c:v>
                </c:pt>
                <c:pt idx="34862">
                  <c:v>7.77</c:v>
                </c:pt>
                <c:pt idx="34863">
                  <c:v>7.77</c:v>
                </c:pt>
                <c:pt idx="34864">
                  <c:v>7.7949999999999999</c:v>
                </c:pt>
                <c:pt idx="34865">
                  <c:v>7.7949999999999999</c:v>
                </c:pt>
                <c:pt idx="34866">
                  <c:v>7.7949999999999999</c:v>
                </c:pt>
                <c:pt idx="34867">
                  <c:v>7.82</c:v>
                </c:pt>
                <c:pt idx="34868">
                  <c:v>7.82</c:v>
                </c:pt>
                <c:pt idx="34869">
                  <c:v>7.82</c:v>
                </c:pt>
                <c:pt idx="34870">
                  <c:v>7.82</c:v>
                </c:pt>
                <c:pt idx="34871">
                  <c:v>7.7949999999999999</c:v>
                </c:pt>
                <c:pt idx="34872">
                  <c:v>7.7949999999999999</c:v>
                </c:pt>
                <c:pt idx="34873">
                  <c:v>7.7949999999999999</c:v>
                </c:pt>
                <c:pt idx="34874">
                  <c:v>7.7949999999999999</c:v>
                </c:pt>
                <c:pt idx="34875">
                  <c:v>7.77</c:v>
                </c:pt>
                <c:pt idx="34876">
                  <c:v>7.77</c:v>
                </c:pt>
                <c:pt idx="34877">
                  <c:v>7.77</c:v>
                </c:pt>
                <c:pt idx="34878">
                  <c:v>7.77</c:v>
                </c:pt>
                <c:pt idx="34879">
                  <c:v>7.7450000000000001</c:v>
                </c:pt>
                <c:pt idx="34880">
                  <c:v>7.7450000000000001</c:v>
                </c:pt>
                <c:pt idx="34881">
                  <c:v>7.72</c:v>
                </c:pt>
                <c:pt idx="34882">
                  <c:v>7.72</c:v>
                </c:pt>
                <c:pt idx="34883">
                  <c:v>7.6950000000000003</c:v>
                </c:pt>
                <c:pt idx="34884">
                  <c:v>7.67</c:v>
                </c:pt>
                <c:pt idx="34885">
                  <c:v>7.6449999999999996</c:v>
                </c:pt>
                <c:pt idx="34886">
                  <c:v>7.6189999999999998</c:v>
                </c:pt>
                <c:pt idx="34887">
                  <c:v>7.5940000000000003</c:v>
                </c:pt>
                <c:pt idx="34888">
                  <c:v>7.5940000000000003</c:v>
                </c:pt>
                <c:pt idx="34889">
                  <c:v>7.569</c:v>
                </c:pt>
                <c:pt idx="34890">
                  <c:v>7.5439999999999996</c:v>
                </c:pt>
                <c:pt idx="34891">
                  <c:v>7.5439999999999996</c:v>
                </c:pt>
                <c:pt idx="34892">
                  <c:v>7.5439999999999996</c:v>
                </c:pt>
                <c:pt idx="34893">
                  <c:v>7.5439999999999996</c:v>
                </c:pt>
                <c:pt idx="34894">
                  <c:v>7.5439999999999996</c:v>
                </c:pt>
                <c:pt idx="34895">
                  <c:v>7.569</c:v>
                </c:pt>
                <c:pt idx="34896">
                  <c:v>7.5940000000000003</c:v>
                </c:pt>
                <c:pt idx="34897">
                  <c:v>7.5940000000000003</c:v>
                </c:pt>
                <c:pt idx="34898">
                  <c:v>7.5940000000000003</c:v>
                </c:pt>
                <c:pt idx="34899">
                  <c:v>7.6189999999999998</c:v>
                </c:pt>
                <c:pt idx="34900">
                  <c:v>7.6449999999999996</c:v>
                </c:pt>
                <c:pt idx="34901">
                  <c:v>7.6950000000000003</c:v>
                </c:pt>
                <c:pt idx="34902">
                  <c:v>7.72</c:v>
                </c:pt>
                <c:pt idx="34903">
                  <c:v>7.77</c:v>
                </c:pt>
                <c:pt idx="34904">
                  <c:v>7.82</c:v>
                </c:pt>
                <c:pt idx="34905">
                  <c:v>7.87</c:v>
                </c:pt>
                <c:pt idx="34906">
                  <c:v>7.92</c:v>
                </c:pt>
                <c:pt idx="34907">
                  <c:v>7.9450000000000003</c:v>
                </c:pt>
                <c:pt idx="34908">
                  <c:v>7.92</c:v>
                </c:pt>
                <c:pt idx="34909">
                  <c:v>7.9450000000000003</c:v>
                </c:pt>
                <c:pt idx="34910">
                  <c:v>7.9950000000000001</c:v>
                </c:pt>
                <c:pt idx="34911">
                  <c:v>8.0449999999999999</c:v>
                </c:pt>
                <c:pt idx="34912">
                  <c:v>8.07</c:v>
                </c:pt>
                <c:pt idx="34913">
                  <c:v>8.0950000000000006</c:v>
                </c:pt>
                <c:pt idx="34914">
                  <c:v>8.0950000000000006</c:v>
                </c:pt>
                <c:pt idx="34915">
                  <c:v>8.07</c:v>
                </c:pt>
                <c:pt idx="34916">
                  <c:v>8.07</c:v>
                </c:pt>
                <c:pt idx="34917">
                  <c:v>8.0449999999999999</c:v>
                </c:pt>
                <c:pt idx="34918">
                  <c:v>7.9950000000000001</c:v>
                </c:pt>
                <c:pt idx="34919">
                  <c:v>7.9450000000000003</c:v>
                </c:pt>
                <c:pt idx="34920">
                  <c:v>7.8949999999999996</c:v>
                </c:pt>
                <c:pt idx="34921">
                  <c:v>7.8449999999999998</c:v>
                </c:pt>
                <c:pt idx="34922">
                  <c:v>7.7949999999999999</c:v>
                </c:pt>
                <c:pt idx="34923">
                  <c:v>7.7450000000000001</c:v>
                </c:pt>
                <c:pt idx="34924">
                  <c:v>7.6950000000000003</c:v>
                </c:pt>
                <c:pt idx="34925">
                  <c:v>7.6449999999999996</c:v>
                </c:pt>
                <c:pt idx="34926">
                  <c:v>7.5940000000000003</c:v>
                </c:pt>
                <c:pt idx="34927">
                  <c:v>7.5439999999999996</c:v>
                </c:pt>
                <c:pt idx="34928">
                  <c:v>7.4939999999999998</c:v>
                </c:pt>
                <c:pt idx="34929">
                  <c:v>7.444</c:v>
                </c:pt>
                <c:pt idx="34930">
                  <c:v>7.3929999999999998</c:v>
                </c:pt>
                <c:pt idx="34931">
                  <c:v>7.343</c:v>
                </c:pt>
                <c:pt idx="34932">
                  <c:v>7.2930000000000001</c:v>
                </c:pt>
                <c:pt idx="34933">
                  <c:v>7.2679999999999998</c:v>
                </c:pt>
                <c:pt idx="34934">
                  <c:v>7.242</c:v>
                </c:pt>
                <c:pt idx="34935">
                  <c:v>7.1920000000000002</c:v>
                </c:pt>
                <c:pt idx="34936">
                  <c:v>7.1669999999999998</c:v>
                </c:pt>
                <c:pt idx="34937">
                  <c:v>7.1420000000000003</c:v>
                </c:pt>
                <c:pt idx="34938">
                  <c:v>7.1159999999999997</c:v>
                </c:pt>
                <c:pt idx="34939">
                  <c:v>7.0910000000000002</c:v>
                </c:pt>
                <c:pt idx="34940">
                  <c:v>7.0659999999999998</c:v>
                </c:pt>
                <c:pt idx="34941">
                  <c:v>7.0410000000000004</c:v>
                </c:pt>
                <c:pt idx="34942">
                  <c:v>7.0149999999999997</c:v>
                </c:pt>
                <c:pt idx="34943">
                  <c:v>6.99</c:v>
                </c:pt>
                <c:pt idx="34944">
                  <c:v>6.9649999999999999</c:v>
                </c:pt>
                <c:pt idx="34945">
                  <c:v>6.94</c:v>
                </c:pt>
                <c:pt idx="34946">
                  <c:v>6.9139999999999997</c:v>
                </c:pt>
                <c:pt idx="34947">
                  <c:v>6.8890000000000002</c:v>
                </c:pt>
                <c:pt idx="34948">
                  <c:v>6.8890000000000002</c:v>
                </c:pt>
                <c:pt idx="34949">
                  <c:v>6.8639999999999999</c:v>
                </c:pt>
                <c:pt idx="34950">
                  <c:v>6.8639999999999999</c:v>
                </c:pt>
                <c:pt idx="34951">
                  <c:v>6.8390000000000004</c:v>
                </c:pt>
                <c:pt idx="34952">
                  <c:v>6.8390000000000004</c:v>
                </c:pt>
                <c:pt idx="34953">
                  <c:v>6.8129999999999997</c:v>
                </c:pt>
                <c:pt idx="34954">
                  <c:v>6.7880000000000003</c:v>
                </c:pt>
                <c:pt idx="34955">
                  <c:v>6.7880000000000003</c:v>
                </c:pt>
                <c:pt idx="34956">
                  <c:v>6.7880000000000003</c:v>
                </c:pt>
                <c:pt idx="34957">
                  <c:v>6.7629999999999999</c:v>
                </c:pt>
                <c:pt idx="34958">
                  <c:v>6.7370000000000001</c:v>
                </c:pt>
                <c:pt idx="34959">
                  <c:v>6.7370000000000001</c:v>
                </c:pt>
                <c:pt idx="34960">
                  <c:v>6.7370000000000001</c:v>
                </c:pt>
                <c:pt idx="34961">
                  <c:v>6.7119999999999997</c:v>
                </c:pt>
                <c:pt idx="34962">
                  <c:v>6.7119999999999997</c:v>
                </c:pt>
                <c:pt idx="34963">
                  <c:v>6.6870000000000003</c:v>
                </c:pt>
                <c:pt idx="34964">
                  <c:v>6.6609999999999996</c:v>
                </c:pt>
                <c:pt idx="34965">
                  <c:v>6.6609999999999996</c:v>
                </c:pt>
                <c:pt idx="34966">
                  <c:v>6.6360000000000001</c:v>
                </c:pt>
                <c:pt idx="34967">
                  <c:v>6.6109999999999998</c:v>
                </c:pt>
                <c:pt idx="34968">
                  <c:v>6.585</c:v>
                </c:pt>
                <c:pt idx="34969">
                  <c:v>6.585</c:v>
                </c:pt>
                <c:pt idx="34970">
                  <c:v>6.56</c:v>
                </c:pt>
                <c:pt idx="34971">
                  <c:v>6.5350000000000001</c:v>
                </c:pt>
                <c:pt idx="34972">
                  <c:v>6.5350000000000001</c:v>
                </c:pt>
                <c:pt idx="34973">
                  <c:v>6.5090000000000003</c:v>
                </c:pt>
                <c:pt idx="34974">
                  <c:v>6.5090000000000003</c:v>
                </c:pt>
                <c:pt idx="34975">
                  <c:v>6.484</c:v>
                </c:pt>
                <c:pt idx="34976">
                  <c:v>6.484</c:v>
                </c:pt>
                <c:pt idx="34977">
                  <c:v>6.4580000000000002</c:v>
                </c:pt>
                <c:pt idx="34978">
                  <c:v>6.4329999999999998</c:v>
                </c:pt>
                <c:pt idx="34979">
                  <c:v>6.4329999999999998</c:v>
                </c:pt>
                <c:pt idx="34980">
                  <c:v>6.4080000000000004</c:v>
                </c:pt>
                <c:pt idx="34981">
                  <c:v>6.3819999999999997</c:v>
                </c:pt>
                <c:pt idx="34982">
                  <c:v>6.3819999999999997</c:v>
                </c:pt>
                <c:pt idx="34983">
                  <c:v>6.3819999999999997</c:v>
                </c:pt>
                <c:pt idx="34984">
                  <c:v>6.4080000000000004</c:v>
                </c:pt>
                <c:pt idx="34985">
                  <c:v>6.4329999999999998</c:v>
                </c:pt>
                <c:pt idx="34986">
                  <c:v>6.4580000000000002</c:v>
                </c:pt>
                <c:pt idx="34987">
                  <c:v>6.5090000000000003</c:v>
                </c:pt>
                <c:pt idx="34988">
                  <c:v>6.56</c:v>
                </c:pt>
                <c:pt idx="34989">
                  <c:v>6.585</c:v>
                </c:pt>
                <c:pt idx="34990">
                  <c:v>6.6360000000000001</c:v>
                </c:pt>
                <c:pt idx="34991">
                  <c:v>6.6870000000000003</c:v>
                </c:pt>
                <c:pt idx="34992">
                  <c:v>6.7370000000000001</c:v>
                </c:pt>
                <c:pt idx="34993">
                  <c:v>6.7629999999999999</c:v>
                </c:pt>
                <c:pt idx="34994">
                  <c:v>6.8390000000000004</c:v>
                </c:pt>
                <c:pt idx="34995">
                  <c:v>6.8639999999999999</c:v>
                </c:pt>
                <c:pt idx="34996">
                  <c:v>6.9139999999999997</c:v>
                </c:pt>
                <c:pt idx="34997">
                  <c:v>6.94</c:v>
                </c:pt>
                <c:pt idx="34998">
                  <c:v>6.9649999999999999</c:v>
                </c:pt>
                <c:pt idx="34999">
                  <c:v>6.99</c:v>
                </c:pt>
                <c:pt idx="35000">
                  <c:v>7.0149999999999997</c:v>
                </c:pt>
                <c:pt idx="35001">
                  <c:v>7.0410000000000004</c:v>
                </c:pt>
                <c:pt idx="35002">
                  <c:v>7.0659999999999998</c:v>
                </c:pt>
                <c:pt idx="35003">
                  <c:v>7.0910000000000002</c:v>
                </c:pt>
                <c:pt idx="35004">
                  <c:v>7.1420000000000003</c:v>
                </c:pt>
                <c:pt idx="35005">
                  <c:v>7.1920000000000002</c:v>
                </c:pt>
                <c:pt idx="35006">
                  <c:v>7.2169999999999996</c:v>
                </c:pt>
                <c:pt idx="35007">
                  <c:v>7.2169999999999996</c:v>
                </c:pt>
                <c:pt idx="35008">
                  <c:v>7.242</c:v>
                </c:pt>
                <c:pt idx="35009">
                  <c:v>7.242</c:v>
                </c:pt>
                <c:pt idx="35010">
                  <c:v>7.2679999999999998</c:v>
                </c:pt>
                <c:pt idx="35011">
                  <c:v>7.2679999999999998</c:v>
                </c:pt>
                <c:pt idx="35012">
                  <c:v>7.2930000000000001</c:v>
                </c:pt>
                <c:pt idx="35013">
                  <c:v>7.2930000000000001</c:v>
                </c:pt>
                <c:pt idx="35014">
                  <c:v>7.2930000000000001</c:v>
                </c:pt>
                <c:pt idx="35015">
                  <c:v>7.2679999999999998</c:v>
                </c:pt>
                <c:pt idx="35016">
                  <c:v>7.242</c:v>
                </c:pt>
                <c:pt idx="35017">
                  <c:v>7.242</c:v>
                </c:pt>
                <c:pt idx="35018">
                  <c:v>7.1920000000000002</c:v>
                </c:pt>
                <c:pt idx="35019">
                  <c:v>7.1669999999999998</c:v>
                </c:pt>
                <c:pt idx="35020">
                  <c:v>7.1159999999999997</c:v>
                </c:pt>
                <c:pt idx="35021">
                  <c:v>7.0659999999999998</c:v>
                </c:pt>
                <c:pt idx="35022">
                  <c:v>7.0410000000000004</c:v>
                </c:pt>
                <c:pt idx="35023">
                  <c:v>6.99</c:v>
                </c:pt>
                <c:pt idx="35024">
                  <c:v>6.9649999999999999</c:v>
                </c:pt>
                <c:pt idx="35025">
                  <c:v>6.94</c:v>
                </c:pt>
                <c:pt idx="35026">
                  <c:v>6.9139999999999997</c:v>
                </c:pt>
                <c:pt idx="35027">
                  <c:v>6.8890000000000002</c:v>
                </c:pt>
                <c:pt idx="35028">
                  <c:v>6.8890000000000002</c:v>
                </c:pt>
                <c:pt idx="35029">
                  <c:v>6.8639999999999999</c:v>
                </c:pt>
                <c:pt idx="35030">
                  <c:v>6.8390000000000004</c:v>
                </c:pt>
                <c:pt idx="35031">
                  <c:v>6.8390000000000004</c:v>
                </c:pt>
                <c:pt idx="35032">
                  <c:v>6.8390000000000004</c:v>
                </c:pt>
                <c:pt idx="35033">
                  <c:v>6.8390000000000004</c:v>
                </c:pt>
                <c:pt idx="35034">
                  <c:v>6.8390000000000004</c:v>
                </c:pt>
                <c:pt idx="35035">
                  <c:v>6.8639999999999999</c:v>
                </c:pt>
                <c:pt idx="35036">
                  <c:v>6.8639999999999999</c:v>
                </c:pt>
                <c:pt idx="35037">
                  <c:v>6.8890000000000002</c:v>
                </c:pt>
                <c:pt idx="35038">
                  <c:v>6.8890000000000002</c:v>
                </c:pt>
                <c:pt idx="35039">
                  <c:v>6.94</c:v>
                </c:pt>
              </c:numCache>
            </c:numRef>
          </c:yVal>
          <c:smooth val="1"/>
          <c:extLst>
            <c:ext xmlns:c16="http://schemas.microsoft.com/office/drawing/2014/chart" uri="{C3380CC4-5D6E-409C-BE32-E72D297353CC}">
              <c16:uniqueId val="{00000000-3C0B-4FE2-8D12-B2A99310744A}"/>
            </c:ext>
          </c:extLst>
        </c:ser>
        <c:ser>
          <c:idx val="1"/>
          <c:order val="1"/>
          <c:tx>
            <c:strRef>
              <c:f>'Données brutes'!$U$1</c:f>
              <c:strCache>
                <c:ptCount val="1"/>
                <c:pt idx="0">
                  <c:v>bras secondaire 2021</c:v>
                </c:pt>
              </c:strCache>
            </c:strRef>
          </c:tx>
          <c:spPr>
            <a:ln w="3175" cap="rnd">
              <a:solidFill>
                <a:schemeClr val="accent2"/>
              </a:solidFill>
              <a:round/>
            </a:ln>
            <a:effectLst/>
          </c:spPr>
          <c:marker>
            <c:symbol val="circle"/>
            <c:size val="2"/>
            <c:spPr>
              <a:solidFill>
                <a:schemeClr val="accent2"/>
              </a:solidFill>
              <a:ln w="3175">
                <a:solidFill>
                  <a:schemeClr val="accent2"/>
                </a:solidFill>
              </a:ln>
              <a:effectLst/>
            </c:spPr>
          </c:marker>
          <c:xVal>
            <c:numRef>
              <c:f>'Données brutes'!$A$2:$A$35233</c:f>
              <c:numCache>
                <c:formatCode>dd/mm\ hh:mm</c:formatCode>
                <c:ptCount val="35232"/>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brutes'!$U$2:$U$35233</c:f>
              <c:numCache>
                <c:formatCode>General</c:formatCode>
                <c:ptCount val="35232"/>
                <c:pt idx="21">
                  <c:v>6.9649999999999999</c:v>
                </c:pt>
                <c:pt idx="22">
                  <c:v>6.99</c:v>
                </c:pt>
                <c:pt idx="23">
                  <c:v>7.0149999999999997</c:v>
                </c:pt>
                <c:pt idx="24">
                  <c:v>7.0410000000000004</c:v>
                </c:pt>
                <c:pt idx="25">
                  <c:v>7.0659999999999998</c:v>
                </c:pt>
                <c:pt idx="26">
                  <c:v>7.0910000000000002</c:v>
                </c:pt>
                <c:pt idx="27">
                  <c:v>7.1159999999999997</c:v>
                </c:pt>
                <c:pt idx="28">
                  <c:v>7.1420000000000003</c:v>
                </c:pt>
                <c:pt idx="29">
                  <c:v>7.1669999999999998</c:v>
                </c:pt>
                <c:pt idx="30">
                  <c:v>7.1920000000000002</c:v>
                </c:pt>
                <c:pt idx="31">
                  <c:v>7.2169999999999996</c:v>
                </c:pt>
                <c:pt idx="32">
                  <c:v>7.2169999999999996</c:v>
                </c:pt>
                <c:pt idx="33">
                  <c:v>7.242</c:v>
                </c:pt>
                <c:pt idx="34">
                  <c:v>7.242</c:v>
                </c:pt>
                <c:pt idx="35">
                  <c:v>7.242</c:v>
                </c:pt>
                <c:pt idx="36">
                  <c:v>7.2679999999999998</c:v>
                </c:pt>
                <c:pt idx="37">
                  <c:v>7.2930000000000001</c:v>
                </c:pt>
                <c:pt idx="38">
                  <c:v>7.2930000000000001</c:v>
                </c:pt>
                <c:pt idx="39">
                  <c:v>7.3179999999999996</c:v>
                </c:pt>
                <c:pt idx="40">
                  <c:v>7.343</c:v>
                </c:pt>
                <c:pt idx="41">
                  <c:v>7.343</c:v>
                </c:pt>
                <c:pt idx="42">
                  <c:v>7.3680000000000003</c:v>
                </c:pt>
                <c:pt idx="43">
                  <c:v>7.3680000000000003</c:v>
                </c:pt>
                <c:pt idx="44">
                  <c:v>7.3929999999999998</c:v>
                </c:pt>
                <c:pt idx="45">
                  <c:v>7.3929999999999998</c:v>
                </c:pt>
                <c:pt idx="46">
                  <c:v>7.3929999999999998</c:v>
                </c:pt>
                <c:pt idx="47">
                  <c:v>7.4189999999999996</c:v>
                </c:pt>
                <c:pt idx="48">
                  <c:v>7.444</c:v>
                </c:pt>
                <c:pt idx="49">
                  <c:v>7.444</c:v>
                </c:pt>
                <c:pt idx="50">
                  <c:v>7.4690000000000003</c:v>
                </c:pt>
                <c:pt idx="51">
                  <c:v>7.4939999999999998</c:v>
                </c:pt>
                <c:pt idx="52">
                  <c:v>7.4939999999999998</c:v>
                </c:pt>
                <c:pt idx="53">
                  <c:v>7.5190000000000001</c:v>
                </c:pt>
                <c:pt idx="54">
                  <c:v>7.5190000000000001</c:v>
                </c:pt>
                <c:pt idx="55">
                  <c:v>7.5439999999999996</c:v>
                </c:pt>
                <c:pt idx="56">
                  <c:v>7.5439999999999996</c:v>
                </c:pt>
                <c:pt idx="57">
                  <c:v>7.5439999999999996</c:v>
                </c:pt>
                <c:pt idx="58">
                  <c:v>7.5439999999999996</c:v>
                </c:pt>
                <c:pt idx="59">
                  <c:v>7.5439999999999996</c:v>
                </c:pt>
                <c:pt idx="60">
                  <c:v>7.5439999999999996</c:v>
                </c:pt>
                <c:pt idx="61">
                  <c:v>7.569</c:v>
                </c:pt>
                <c:pt idx="62">
                  <c:v>7.569</c:v>
                </c:pt>
                <c:pt idx="63">
                  <c:v>7.5940000000000003</c:v>
                </c:pt>
                <c:pt idx="64">
                  <c:v>7.5940000000000003</c:v>
                </c:pt>
                <c:pt idx="65">
                  <c:v>7.6189999999999998</c:v>
                </c:pt>
                <c:pt idx="66">
                  <c:v>7.6449999999999996</c:v>
                </c:pt>
                <c:pt idx="67">
                  <c:v>7.6449999999999996</c:v>
                </c:pt>
                <c:pt idx="68">
                  <c:v>7.67</c:v>
                </c:pt>
                <c:pt idx="69">
                  <c:v>7.6950000000000003</c:v>
                </c:pt>
                <c:pt idx="70">
                  <c:v>7.72</c:v>
                </c:pt>
                <c:pt idx="71">
                  <c:v>7.7450000000000001</c:v>
                </c:pt>
                <c:pt idx="72">
                  <c:v>7.77</c:v>
                </c:pt>
                <c:pt idx="73">
                  <c:v>7.77</c:v>
                </c:pt>
                <c:pt idx="74">
                  <c:v>7.82</c:v>
                </c:pt>
                <c:pt idx="75">
                  <c:v>7.87</c:v>
                </c:pt>
                <c:pt idx="76">
                  <c:v>7.8949999999999996</c:v>
                </c:pt>
                <c:pt idx="77">
                  <c:v>7.8949999999999996</c:v>
                </c:pt>
                <c:pt idx="78">
                  <c:v>7.9450000000000003</c:v>
                </c:pt>
                <c:pt idx="79">
                  <c:v>7.9450000000000003</c:v>
                </c:pt>
                <c:pt idx="80">
                  <c:v>7.9950000000000001</c:v>
                </c:pt>
                <c:pt idx="81">
                  <c:v>7.9950000000000001</c:v>
                </c:pt>
                <c:pt idx="82">
                  <c:v>8.0449999999999999</c:v>
                </c:pt>
                <c:pt idx="83">
                  <c:v>8.07</c:v>
                </c:pt>
                <c:pt idx="84">
                  <c:v>8.07</c:v>
                </c:pt>
                <c:pt idx="85">
                  <c:v>8.0950000000000006</c:v>
                </c:pt>
                <c:pt idx="86">
                  <c:v>8.1199999999999992</c:v>
                </c:pt>
                <c:pt idx="87">
                  <c:v>8.1199999999999992</c:v>
                </c:pt>
                <c:pt idx="88">
                  <c:v>8.1449999999999996</c:v>
                </c:pt>
                <c:pt idx="89">
                  <c:v>8.1449999999999996</c:v>
                </c:pt>
                <c:pt idx="90">
                  <c:v>8.17</c:v>
                </c:pt>
                <c:pt idx="91">
                  <c:v>8.17</c:v>
                </c:pt>
                <c:pt idx="92">
                  <c:v>8.17</c:v>
                </c:pt>
                <c:pt idx="93">
                  <c:v>8.1449999999999996</c:v>
                </c:pt>
                <c:pt idx="94">
                  <c:v>8.1449999999999996</c:v>
                </c:pt>
                <c:pt idx="95">
                  <c:v>8.1449999999999996</c:v>
                </c:pt>
                <c:pt idx="96">
                  <c:v>8.1449999999999996</c:v>
                </c:pt>
                <c:pt idx="97">
                  <c:v>8.1449999999999996</c:v>
                </c:pt>
                <c:pt idx="98">
                  <c:v>8.1449999999999996</c:v>
                </c:pt>
                <c:pt idx="99">
                  <c:v>8.1449999999999996</c:v>
                </c:pt>
                <c:pt idx="100">
                  <c:v>8.1199999999999992</c:v>
                </c:pt>
                <c:pt idx="101">
                  <c:v>8.1199999999999992</c:v>
                </c:pt>
                <c:pt idx="102">
                  <c:v>8.1199999999999992</c:v>
                </c:pt>
                <c:pt idx="103">
                  <c:v>8.1199999999999992</c:v>
                </c:pt>
                <c:pt idx="104">
                  <c:v>8.0950000000000006</c:v>
                </c:pt>
                <c:pt idx="105">
                  <c:v>8.0950000000000006</c:v>
                </c:pt>
                <c:pt idx="106">
                  <c:v>8.0950000000000006</c:v>
                </c:pt>
                <c:pt idx="107">
                  <c:v>8.0950000000000006</c:v>
                </c:pt>
                <c:pt idx="108">
                  <c:v>8.0950000000000006</c:v>
                </c:pt>
                <c:pt idx="109">
                  <c:v>8.0950000000000006</c:v>
                </c:pt>
                <c:pt idx="110">
                  <c:v>8.0950000000000006</c:v>
                </c:pt>
                <c:pt idx="111">
                  <c:v>8.0950000000000006</c:v>
                </c:pt>
                <c:pt idx="112">
                  <c:v>8.0950000000000006</c:v>
                </c:pt>
                <c:pt idx="113">
                  <c:v>8.0950000000000006</c:v>
                </c:pt>
                <c:pt idx="114">
                  <c:v>8.0950000000000006</c:v>
                </c:pt>
                <c:pt idx="115">
                  <c:v>8.0950000000000006</c:v>
                </c:pt>
                <c:pt idx="116">
                  <c:v>8.0950000000000006</c:v>
                </c:pt>
                <c:pt idx="117">
                  <c:v>8.0950000000000006</c:v>
                </c:pt>
                <c:pt idx="118">
                  <c:v>8.07</c:v>
                </c:pt>
                <c:pt idx="119">
                  <c:v>8.07</c:v>
                </c:pt>
                <c:pt idx="120">
                  <c:v>8.07</c:v>
                </c:pt>
                <c:pt idx="121">
                  <c:v>8.0449999999999999</c:v>
                </c:pt>
                <c:pt idx="122">
                  <c:v>8.0449999999999999</c:v>
                </c:pt>
                <c:pt idx="123">
                  <c:v>8.0449999999999999</c:v>
                </c:pt>
                <c:pt idx="124">
                  <c:v>8.02</c:v>
                </c:pt>
                <c:pt idx="125">
                  <c:v>8.02</c:v>
                </c:pt>
                <c:pt idx="126">
                  <c:v>8.02</c:v>
                </c:pt>
                <c:pt idx="127">
                  <c:v>7.9950000000000001</c:v>
                </c:pt>
                <c:pt idx="128">
                  <c:v>7.9950000000000001</c:v>
                </c:pt>
                <c:pt idx="129">
                  <c:v>7.9950000000000001</c:v>
                </c:pt>
                <c:pt idx="130">
                  <c:v>7.9950000000000001</c:v>
                </c:pt>
                <c:pt idx="131">
                  <c:v>7.9950000000000001</c:v>
                </c:pt>
                <c:pt idx="132">
                  <c:v>8.02</c:v>
                </c:pt>
                <c:pt idx="133">
                  <c:v>8.02</c:v>
                </c:pt>
                <c:pt idx="134">
                  <c:v>8.0449999999999999</c:v>
                </c:pt>
                <c:pt idx="135">
                  <c:v>8.0449999999999999</c:v>
                </c:pt>
                <c:pt idx="136">
                  <c:v>8.0449999999999999</c:v>
                </c:pt>
                <c:pt idx="137">
                  <c:v>8.0449999999999999</c:v>
                </c:pt>
                <c:pt idx="138">
                  <c:v>8.0449999999999999</c:v>
                </c:pt>
                <c:pt idx="139">
                  <c:v>8.0449999999999999</c:v>
                </c:pt>
                <c:pt idx="140">
                  <c:v>8.0449999999999999</c:v>
                </c:pt>
                <c:pt idx="141">
                  <c:v>8.0449999999999999</c:v>
                </c:pt>
                <c:pt idx="142">
                  <c:v>8.0449999999999999</c:v>
                </c:pt>
                <c:pt idx="143">
                  <c:v>8.0449999999999999</c:v>
                </c:pt>
                <c:pt idx="144">
                  <c:v>8.07</c:v>
                </c:pt>
                <c:pt idx="145">
                  <c:v>8.07</c:v>
                </c:pt>
                <c:pt idx="146">
                  <c:v>8.07</c:v>
                </c:pt>
                <c:pt idx="147">
                  <c:v>8.07</c:v>
                </c:pt>
                <c:pt idx="148">
                  <c:v>8.07</c:v>
                </c:pt>
                <c:pt idx="149">
                  <c:v>8.0449999999999999</c:v>
                </c:pt>
                <c:pt idx="150">
                  <c:v>8.0449999999999999</c:v>
                </c:pt>
                <c:pt idx="151">
                  <c:v>8.0449999999999999</c:v>
                </c:pt>
                <c:pt idx="152">
                  <c:v>8.0449999999999999</c:v>
                </c:pt>
                <c:pt idx="153">
                  <c:v>8.02</c:v>
                </c:pt>
                <c:pt idx="154">
                  <c:v>8.02</c:v>
                </c:pt>
                <c:pt idx="155">
                  <c:v>8.02</c:v>
                </c:pt>
                <c:pt idx="156">
                  <c:v>7.9950000000000001</c:v>
                </c:pt>
                <c:pt idx="157">
                  <c:v>7.9950000000000001</c:v>
                </c:pt>
                <c:pt idx="158">
                  <c:v>7.9950000000000001</c:v>
                </c:pt>
                <c:pt idx="159">
                  <c:v>8.02</c:v>
                </c:pt>
                <c:pt idx="160">
                  <c:v>8.0449999999999999</c:v>
                </c:pt>
                <c:pt idx="161">
                  <c:v>8.0449999999999999</c:v>
                </c:pt>
                <c:pt idx="162">
                  <c:v>8.07</c:v>
                </c:pt>
                <c:pt idx="163">
                  <c:v>8.0950000000000006</c:v>
                </c:pt>
                <c:pt idx="164">
                  <c:v>8.1449999999999996</c:v>
                </c:pt>
                <c:pt idx="165">
                  <c:v>8.17</c:v>
                </c:pt>
                <c:pt idx="166">
                  <c:v>8.2200000000000006</c:v>
                </c:pt>
                <c:pt idx="167">
                  <c:v>8.2449999999999992</c:v>
                </c:pt>
                <c:pt idx="168">
                  <c:v>8.27</c:v>
                </c:pt>
                <c:pt idx="169">
                  <c:v>8.3190000000000008</c:v>
                </c:pt>
                <c:pt idx="170">
                  <c:v>8.3940000000000001</c:v>
                </c:pt>
                <c:pt idx="171">
                  <c:v>8.4440000000000008</c:v>
                </c:pt>
                <c:pt idx="172">
                  <c:v>8.4939999999999998</c:v>
                </c:pt>
                <c:pt idx="173">
                  <c:v>8.5429999999999993</c:v>
                </c:pt>
                <c:pt idx="174">
                  <c:v>8.5679999999999996</c:v>
                </c:pt>
                <c:pt idx="175">
                  <c:v>8.6430000000000007</c:v>
                </c:pt>
                <c:pt idx="176">
                  <c:v>8.6679999999999993</c:v>
                </c:pt>
                <c:pt idx="177">
                  <c:v>8.6679999999999993</c:v>
                </c:pt>
                <c:pt idx="178">
                  <c:v>8.6679999999999993</c:v>
                </c:pt>
                <c:pt idx="179">
                  <c:v>8.6679999999999993</c:v>
                </c:pt>
                <c:pt idx="180">
                  <c:v>8.6679999999999993</c:v>
                </c:pt>
                <c:pt idx="181">
                  <c:v>8.6430000000000007</c:v>
                </c:pt>
                <c:pt idx="182">
                  <c:v>8.6430000000000007</c:v>
                </c:pt>
                <c:pt idx="183">
                  <c:v>8.6180000000000003</c:v>
                </c:pt>
                <c:pt idx="184">
                  <c:v>8.6180000000000003</c:v>
                </c:pt>
                <c:pt idx="185">
                  <c:v>8.593</c:v>
                </c:pt>
                <c:pt idx="186">
                  <c:v>8.5679999999999996</c:v>
                </c:pt>
                <c:pt idx="187">
                  <c:v>8.5429999999999993</c:v>
                </c:pt>
                <c:pt idx="188">
                  <c:v>8.5190000000000001</c:v>
                </c:pt>
                <c:pt idx="189">
                  <c:v>8.4939999999999998</c:v>
                </c:pt>
                <c:pt idx="190">
                  <c:v>8.4440000000000008</c:v>
                </c:pt>
                <c:pt idx="191">
                  <c:v>8.4190000000000005</c:v>
                </c:pt>
                <c:pt idx="192">
                  <c:v>8.3940000000000001</c:v>
                </c:pt>
                <c:pt idx="193">
                  <c:v>8.3439999999999994</c:v>
                </c:pt>
                <c:pt idx="194">
                  <c:v>8.3190000000000008</c:v>
                </c:pt>
                <c:pt idx="195">
                  <c:v>8.2949999999999999</c:v>
                </c:pt>
                <c:pt idx="196">
                  <c:v>8.27</c:v>
                </c:pt>
                <c:pt idx="197">
                  <c:v>8.27</c:v>
                </c:pt>
                <c:pt idx="198">
                  <c:v>8.2449999999999992</c:v>
                </c:pt>
                <c:pt idx="199">
                  <c:v>8.2200000000000006</c:v>
                </c:pt>
                <c:pt idx="200">
                  <c:v>8.1950000000000003</c:v>
                </c:pt>
                <c:pt idx="201">
                  <c:v>8.1950000000000003</c:v>
                </c:pt>
                <c:pt idx="202">
                  <c:v>8.17</c:v>
                </c:pt>
                <c:pt idx="203">
                  <c:v>8.17</c:v>
                </c:pt>
                <c:pt idx="204">
                  <c:v>8.1449999999999996</c:v>
                </c:pt>
                <c:pt idx="205">
                  <c:v>8.1449999999999996</c:v>
                </c:pt>
                <c:pt idx="206">
                  <c:v>8.1449999999999996</c:v>
                </c:pt>
                <c:pt idx="207">
                  <c:v>8.1449999999999996</c:v>
                </c:pt>
                <c:pt idx="208">
                  <c:v>8.1449999999999996</c:v>
                </c:pt>
                <c:pt idx="209">
                  <c:v>8.1449999999999996</c:v>
                </c:pt>
                <c:pt idx="210">
                  <c:v>8.1449999999999996</c:v>
                </c:pt>
                <c:pt idx="211">
                  <c:v>8.1449999999999996</c:v>
                </c:pt>
                <c:pt idx="212">
                  <c:v>8.1449999999999996</c:v>
                </c:pt>
                <c:pt idx="213">
                  <c:v>8.1449999999999996</c:v>
                </c:pt>
                <c:pt idx="214">
                  <c:v>8.1449999999999996</c:v>
                </c:pt>
                <c:pt idx="215">
                  <c:v>8.1449999999999996</c:v>
                </c:pt>
                <c:pt idx="216">
                  <c:v>8.1449999999999996</c:v>
                </c:pt>
                <c:pt idx="217">
                  <c:v>8.17</c:v>
                </c:pt>
                <c:pt idx="218">
                  <c:v>8.17</c:v>
                </c:pt>
                <c:pt idx="219">
                  <c:v>8.17</c:v>
                </c:pt>
                <c:pt idx="220">
                  <c:v>8.17</c:v>
                </c:pt>
                <c:pt idx="221">
                  <c:v>8.17</c:v>
                </c:pt>
                <c:pt idx="222">
                  <c:v>8.17</c:v>
                </c:pt>
                <c:pt idx="223">
                  <c:v>8.17</c:v>
                </c:pt>
                <c:pt idx="224">
                  <c:v>8.1449999999999996</c:v>
                </c:pt>
                <c:pt idx="225">
                  <c:v>8.1199999999999992</c:v>
                </c:pt>
                <c:pt idx="226">
                  <c:v>8.1199999999999992</c:v>
                </c:pt>
                <c:pt idx="227">
                  <c:v>8.0950000000000006</c:v>
                </c:pt>
                <c:pt idx="228">
                  <c:v>8.0950000000000006</c:v>
                </c:pt>
                <c:pt idx="229">
                  <c:v>8.0950000000000006</c:v>
                </c:pt>
                <c:pt idx="230">
                  <c:v>8.0950000000000006</c:v>
                </c:pt>
                <c:pt idx="231">
                  <c:v>8.0950000000000006</c:v>
                </c:pt>
                <c:pt idx="232">
                  <c:v>8.0950000000000006</c:v>
                </c:pt>
                <c:pt idx="233">
                  <c:v>8.0950000000000006</c:v>
                </c:pt>
                <c:pt idx="234">
                  <c:v>8.0950000000000006</c:v>
                </c:pt>
                <c:pt idx="235">
                  <c:v>8.0950000000000006</c:v>
                </c:pt>
                <c:pt idx="236">
                  <c:v>8.0950000000000006</c:v>
                </c:pt>
                <c:pt idx="237">
                  <c:v>8.0950000000000006</c:v>
                </c:pt>
                <c:pt idx="238">
                  <c:v>8.0950000000000006</c:v>
                </c:pt>
                <c:pt idx="239">
                  <c:v>8.0950000000000006</c:v>
                </c:pt>
                <c:pt idx="240">
                  <c:v>8.0950000000000006</c:v>
                </c:pt>
                <c:pt idx="241">
                  <c:v>8.0950000000000006</c:v>
                </c:pt>
                <c:pt idx="242">
                  <c:v>8.0950000000000006</c:v>
                </c:pt>
                <c:pt idx="243">
                  <c:v>8.0950000000000006</c:v>
                </c:pt>
                <c:pt idx="244">
                  <c:v>8.0950000000000006</c:v>
                </c:pt>
                <c:pt idx="245">
                  <c:v>8.0950000000000006</c:v>
                </c:pt>
                <c:pt idx="246">
                  <c:v>8.0950000000000006</c:v>
                </c:pt>
                <c:pt idx="247">
                  <c:v>8.07</c:v>
                </c:pt>
                <c:pt idx="248">
                  <c:v>8.07</c:v>
                </c:pt>
                <c:pt idx="249">
                  <c:v>8.0449999999999999</c:v>
                </c:pt>
                <c:pt idx="250">
                  <c:v>8.0449999999999999</c:v>
                </c:pt>
                <c:pt idx="251">
                  <c:v>8.0449999999999999</c:v>
                </c:pt>
                <c:pt idx="252">
                  <c:v>8.0449999999999999</c:v>
                </c:pt>
                <c:pt idx="253">
                  <c:v>8.0449999999999999</c:v>
                </c:pt>
                <c:pt idx="254">
                  <c:v>8.0449999999999999</c:v>
                </c:pt>
                <c:pt idx="255">
                  <c:v>8.07</c:v>
                </c:pt>
                <c:pt idx="256">
                  <c:v>8.07</c:v>
                </c:pt>
                <c:pt idx="257">
                  <c:v>8.0950000000000006</c:v>
                </c:pt>
                <c:pt idx="258">
                  <c:v>8.1199999999999992</c:v>
                </c:pt>
                <c:pt idx="259">
                  <c:v>8.1449999999999996</c:v>
                </c:pt>
                <c:pt idx="260">
                  <c:v>8.17</c:v>
                </c:pt>
                <c:pt idx="261">
                  <c:v>8.1950000000000003</c:v>
                </c:pt>
                <c:pt idx="262">
                  <c:v>8.2449999999999992</c:v>
                </c:pt>
                <c:pt idx="263">
                  <c:v>8.27</c:v>
                </c:pt>
                <c:pt idx="264">
                  <c:v>8.2949999999999999</c:v>
                </c:pt>
                <c:pt idx="265">
                  <c:v>8.3190000000000008</c:v>
                </c:pt>
                <c:pt idx="266">
                  <c:v>8.3689999999999998</c:v>
                </c:pt>
                <c:pt idx="267">
                  <c:v>8.3940000000000001</c:v>
                </c:pt>
                <c:pt idx="268">
                  <c:v>8.3940000000000001</c:v>
                </c:pt>
                <c:pt idx="269">
                  <c:v>8.4190000000000005</c:v>
                </c:pt>
                <c:pt idx="270">
                  <c:v>8.4440000000000008</c:v>
                </c:pt>
                <c:pt idx="271">
                  <c:v>8.4689999999999994</c:v>
                </c:pt>
                <c:pt idx="272">
                  <c:v>8.4939999999999998</c:v>
                </c:pt>
                <c:pt idx="273">
                  <c:v>8.5190000000000001</c:v>
                </c:pt>
                <c:pt idx="274">
                  <c:v>8.5429999999999993</c:v>
                </c:pt>
                <c:pt idx="275">
                  <c:v>8.5429999999999993</c:v>
                </c:pt>
                <c:pt idx="276">
                  <c:v>8.5679999999999996</c:v>
                </c:pt>
                <c:pt idx="277">
                  <c:v>8.5679999999999996</c:v>
                </c:pt>
                <c:pt idx="278">
                  <c:v>8.5679999999999996</c:v>
                </c:pt>
                <c:pt idx="279">
                  <c:v>8.5679999999999996</c:v>
                </c:pt>
                <c:pt idx="280">
                  <c:v>8.593</c:v>
                </c:pt>
                <c:pt idx="281">
                  <c:v>8.6180000000000003</c:v>
                </c:pt>
                <c:pt idx="282">
                  <c:v>8.6180000000000003</c:v>
                </c:pt>
                <c:pt idx="283">
                  <c:v>8.593</c:v>
                </c:pt>
                <c:pt idx="284">
                  <c:v>8.5679999999999996</c:v>
                </c:pt>
                <c:pt idx="285">
                  <c:v>8.5429999999999993</c:v>
                </c:pt>
                <c:pt idx="286">
                  <c:v>8.5429999999999993</c:v>
                </c:pt>
                <c:pt idx="287">
                  <c:v>8.5190000000000001</c:v>
                </c:pt>
                <c:pt idx="288">
                  <c:v>8.4939999999999998</c:v>
                </c:pt>
                <c:pt idx="289">
                  <c:v>8.4689999999999994</c:v>
                </c:pt>
                <c:pt idx="290">
                  <c:v>8.4440000000000008</c:v>
                </c:pt>
                <c:pt idx="291">
                  <c:v>8.4190000000000005</c:v>
                </c:pt>
                <c:pt idx="292">
                  <c:v>8.3940000000000001</c:v>
                </c:pt>
                <c:pt idx="293">
                  <c:v>8.3439999999999994</c:v>
                </c:pt>
                <c:pt idx="294">
                  <c:v>8.3190000000000008</c:v>
                </c:pt>
                <c:pt idx="295">
                  <c:v>8.2949999999999999</c:v>
                </c:pt>
                <c:pt idx="296">
                  <c:v>8.2449999999999992</c:v>
                </c:pt>
                <c:pt idx="297">
                  <c:v>8.1950000000000003</c:v>
                </c:pt>
                <c:pt idx="298">
                  <c:v>8.1449999999999996</c:v>
                </c:pt>
                <c:pt idx="299">
                  <c:v>8.1199999999999992</c:v>
                </c:pt>
                <c:pt idx="300">
                  <c:v>8.07</c:v>
                </c:pt>
                <c:pt idx="301">
                  <c:v>8.0449999999999999</c:v>
                </c:pt>
                <c:pt idx="302">
                  <c:v>8.02</c:v>
                </c:pt>
                <c:pt idx="303">
                  <c:v>7.9950000000000001</c:v>
                </c:pt>
                <c:pt idx="304">
                  <c:v>7.97</c:v>
                </c:pt>
                <c:pt idx="305">
                  <c:v>7.9450000000000003</c:v>
                </c:pt>
                <c:pt idx="306">
                  <c:v>7.92</c:v>
                </c:pt>
                <c:pt idx="307">
                  <c:v>7.8949999999999996</c:v>
                </c:pt>
                <c:pt idx="308">
                  <c:v>7.87</c:v>
                </c:pt>
                <c:pt idx="309">
                  <c:v>7.8449999999999998</c:v>
                </c:pt>
                <c:pt idx="310">
                  <c:v>7.82</c:v>
                </c:pt>
                <c:pt idx="311">
                  <c:v>7.7949999999999999</c:v>
                </c:pt>
                <c:pt idx="312">
                  <c:v>7.77</c:v>
                </c:pt>
                <c:pt idx="313">
                  <c:v>7.7450000000000001</c:v>
                </c:pt>
                <c:pt idx="314">
                  <c:v>7.7450000000000001</c:v>
                </c:pt>
                <c:pt idx="315">
                  <c:v>7.72</c:v>
                </c:pt>
                <c:pt idx="316">
                  <c:v>7.72</c:v>
                </c:pt>
                <c:pt idx="317">
                  <c:v>7.72</c:v>
                </c:pt>
                <c:pt idx="318">
                  <c:v>7.72</c:v>
                </c:pt>
                <c:pt idx="319">
                  <c:v>7.72</c:v>
                </c:pt>
                <c:pt idx="320">
                  <c:v>7.72</c:v>
                </c:pt>
                <c:pt idx="321">
                  <c:v>7.72</c:v>
                </c:pt>
                <c:pt idx="322">
                  <c:v>7.6950000000000003</c:v>
                </c:pt>
                <c:pt idx="323">
                  <c:v>7.6950000000000003</c:v>
                </c:pt>
                <c:pt idx="324">
                  <c:v>7.6950000000000003</c:v>
                </c:pt>
                <c:pt idx="325">
                  <c:v>7.6950000000000003</c:v>
                </c:pt>
                <c:pt idx="326">
                  <c:v>7.6950000000000003</c:v>
                </c:pt>
                <c:pt idx="327">
                  <c:v>7.6950000000000003</c:v>
                </c:pt>
                <c:pt idx="328">
                  <c:v>7.6950000000000003</c:v>
                </c:pt>
                <c:pt idx="329">
                  <c:v>7.67</c:v>
                </c:pt>
                <c:pt idx="330">
                  <c:v>7.6950000000000003</c:v>
                </c:pt>
                <c:pt idx="331">
                  <c:v>7.6950000000000003</c:v>
                </c:pt>
                <c:pt idx="332">
                  <c:v>7.67</c:v>
                </c:pt>
                <c:pt idx="333">
                  <c:v>7.67</c:v>
                </c:pt>
                <c:pt idx="334">
                  <c:v>7.67</c:v>
                </c:pt>
                <c:pt idx="335">
                  <c:v>7.67</c:v>
                </c:pt>
                <c:pt idx="336">
                  <c:v>7.6449999999999996</c:v>
                </c:pt>
                <c:pt idx="337">
                  <c:v>7.6449999999999996</c:v>
                </c:pt>
                <c:pt idx="338">
                  <c:v>7.6189999999999998</c:v>
                </c:pt>
                <c:pt idx="339">
                  <c:v>7.6189999999999998</c:v>
                </c:pt>
                <c:pt idx="340">
                  <c:v>7.5940000000000003</c:v>
                </c:pt>
                <c:pt idx="341">
                  <c:v>7.5940000000000003</c:v>
                </c:pt>
                <c:pt idx="342">
                  <c:v>7.569</c:v>
                </c:pt>
                <c:pt idx="343">
                  <c:v>7.569</c:v>
                </c:pt>
                <c:pt idx="344">
                  <c:v>7.5439999999999996</c:v>
                </c:pt>
                <c:pt idx="345">
                  <c:v>7.5439999999999996</c:v>
                </c:pt>
                <c:pt idx="346">
                  <c:v>7.5439999999999996</c:v>
                </c:pt>
                <c:pt idx="347">
                  <c:v>7.5439999999999996</c:v>
                </c:pt>
                <c:pt idx="348">
                  <c:v>7.5439999999999996</c:v>
                </c:pt>
                <c:pt idx="349">
                  <c:v>7.5439999999999996</c:v>
                </c:pt>
                <c:pt idx="350">
                  <c:v>7.5439999999999996</c:v>
                </c:pt>
                <c:pt idx="351">
                  <c:v>7.5439999999999996</c:v>
                </c:pt>
                <c:pt idx="352">
                  <c:v>7.569</c:v>
                </c:pt>
                <c:pt idx="353">
                  <c:v>7.5940000000000003</c:v>
                </c:pt>
                <c:pt idx="354">
                  <c:v>7.6189999999999998</c:v>
                </c:pt>
                <c:pt idx="355">
                  <c:v>7.6189999999999998</c:v>
                </c:pt>
                <c:pt idx="356">
                  <c:v>7.6449999999999996</c:v>
                </c:pt>
                <c:pt idx="357">
                  <c:v>7.6449999999999996</c:v>
                </c:pt>
                <c:pt idx="358">
                  <c:v>7.67</c:v>
                </c:pt>
                <c:pt idx="359">
                  <c:v>7.6950000000000003</c:v>
                </c:pt>
                <c:pt idx="360">
                  <c:v>7.72</c:v>
                </c:pt>
                <c:pt idx="361">
                  <c:v>7.7450000000000001</c:v>
                </c:pt>
                <c:pt idx="362">
                  <c:v>7.77</c:v>
                </c:pt>
                <c:pt idx="363">
                  <c:v>7.77</c:v>
                </c:pt>
                <c:pt idx="364">
                  <c:v>7.77</c:v>
                </c:pt>
                <c:pt idx="365">
                  <c:v>7.7949999999999999</c:v>
                </c:pt>
                <c:pt idx="366">
                  <c:v>7.77</c:v>
                </c:pt>
                <c:pt idx="367">
                  <c:v>7.77</c:v>
                </c:pt>
                <c:pt idx="368">
                  <c:v>7.7450000000000001</c:v>
                </c:pt>
                <c:pt idx="369">
                  <c:v>7.67</c:v>
                </c:pt>
                <c:pt idx="370">
                  <c:v>7.5190000000000001</c:v>
                </c:pt>
                <c:pt idx="371">
                  <c:v>7.4189999999999996</c:v>
                </c:pt>
                <c:pt idx="372">
                  <c:v>7.343</c:v>
                </c:pt>
                <c:pt idx="373">
                  <c:v>7.2169999999999996</c:v>
                </c:pt>
                <c:pt idx="374">
                  <c:v>7.1420000000000003</c:v>
                </c:pt>
                <c:pt idx="375">
                  <c:v>7.0910000000000002</c:v>
                </c:pt>
                <c:pt idx="376">
                  <c:v>7.0659999999999998</c:v>
                </c:pt>
                <c:pt idx="377">
                  <c:v>7.0410000000000004</c:v>
                </c:pt>
                <c:pt idx="378">
                  <c:v>7.0410000000000004</c:v>
                </c:pt>
                <c:pt idx="379">
                  <c:v>7.0149999999999997</c:v>
                </c:pt>
                <c:pt idx="380">
                  <c:v>7.0149999999999997</c:v>
                </c:pt>
                <c:pt idx="381">
                  <c:v>6.99</c:v>
                </c:pt>
                <c:pt idx="382">
                  <c:v>7.0149999999999997</c:v>
                </c:pt>
                <c:pt idx="383">
                  <c:v>7.0149999999999997</c:v>
                </c:pt>
                <c:pt idx="384">
                  <c:v>7.0410000000000004</c:v>
                </c:pt>
                <c:pt idx="385">
                  <c:v>7.0410000000000004</c:v>
                </c:pt>
                <c:pt idx="386">
                  <c:v>7.0659999999999998</c:v>
                </c:pt>
                <c:pt idx="387">
                  <c:v>7.0410000000000004</c:v>
                </c:pt>
                <c:pt idx="388">
                  <c:v>7.0659999999999998</c:v>
                </c:pt>
                <c:pt idx="389">
                  <c:v>7.0659999999999998</c:v>
                </c:pt>
                <c:pt idx="390">
                  <c:v>7.0659999999999998</c:v>
                </c:pt>
                <c:pt idx="391">
                  <c:v>7.0659999999999998</c:v>
                </c:pt>
                <c:pt idx="392">
                  <c:v>7.0659999999999998</c:v>
                </c:pt>
                <c:pt idx="393">
                  <c:v>7.0659999999999998</c:v>
                </c:pt>
                <c:pt idx="394">
                  <c:v>7.0910000000000002</c:v>
                </c:pt>
                <c:pt idx="395">
                  <c:v>7.0910000000000002</c:v>
                </c:pt>
                <c:pt idx="396">
                  <c:v>7.0910000000000002</c:v>
                </c:pt>
                <c:pt idx="397">
                  <c:v>7.0910000000000002</c:v>
                </c:pt>
                <c:pt idx="398">
                  <c:v>7.1159999999999997</c:v>
                </c:pt>
                <c:pt idx="399">
                  <c:v>7.1159999999999997</c:v>
                </c:pt>
                <c:pt idx="400">
                  <c:v>7.1159999999999997</c:v>
                </c:pt>
                <c:pt idx="401">
                  <c:v>7.0910000000000002</c:v>
                </c:pt>
                <c:pt idx="402">
                  <c:v>7.0910000000000002</c:v>
                </c:pt>
                <c:pt idx="403">
                  <c:v>7.0910000000000002</c:v>
                </c:pt>
                <c:pt idx="404">
                  <c:v>7.0910000000000002</c:v>
                </c:pt>
                <c:pt idx="405">
                  <c:v>7.1159999999999997</c:v>
                </c:pt>
                <c:pt idx="406">
                  <c:v>7.1159999999999997</c:v>
                </c:pt>
                <c:pt idx="407">
                  <c:v>7.1420000000000003</c:v>
                </c:pt>
                <c:pt idx="408">
                  <c:v>7.1420000000000003</c:v>
                </c:pt>
                <c:pt idx="409">
                  <c:v>7.1420000000000003</c:v>
                </c:pt>
                <c:pt idx="410">
                  <c:v>7.1420000000000003</c:v>
                </c:pt>
                <c:pt idx="411">
                  <c:v>7.1669999999999998</c:v>
                </c:pt>
                <c:pt idx="412">
                  <c:v>7.1669999999999998</c:v>
                </c:pt>
                <c:pt idx="413">
                  <c:v>7.1669999999999998</c:v>
                </c:pt>
                <c:pt idx="414">
                  <c:v>7.1420000000000003</c:v>
                </c:pt>
                <c:pt idx="415">
                  <c:v>7.1159999999999997</c:v>
                </c:pt>
                <c:pt idx="416">
                  <c:v>7.0910000000000002</c:v>
                </c:pt>
                <c:pt idx="417">
                  <c:v>7.0410000000000004</c:v>
                </c:pt>
                <c:pt idx="418">
                  <c:v>7.0149999999999997</c:v>
                </c:pt>
                <c:pt idx="419">
                  <c:v>6.99</c:v>
                </c:pt>
                <c:pt idx="420">
                  <c:v>6.94</c:v>
                </c:pt>
                <c:pt idx="421">
                  <c:v>6.8890000000000002</c:v>
                </c:pt>
                <c:pt idx="422">
                  <c:v>6.8639999999999999</c:v>
                </c:pt>
                <c:pt idx="423">
                  <c:v>6.8129999999999997</c:v>
                </c:pt>
                <c:pt idx="424">
                  <c:v>6.7629999999999999</c:v>
                </c:pt>
                <c:pt idx="425">
                  <c:v>6.7370000000000001</c:v>
                </c:pt>
                <c:pt idx="426">
                  <c:v>6.6870000000000003</c:v>
                </c:pt>
                <c:pt idx="427">
                  <c:v>6.6360000000000001</c:v>
                </c:pt>
                <c:pt idx="428">
                  <c:v>6.6109999999999998</c:v>
                </c:pt>
                <c:pt idx="429">
                  <c:v>6.585</c:v>
                </c:pt>
                <c:pt idx="430">
                  <c:v>6.5350000000000001</c:v>
                </c:pt>
                <c:pt idx="431">
                  <c:v>6.5090000000000003</c:v>
                </c:pt>
                <c:pt idx="432">
                  <c:v>6.484</c:v>
                </c:pt>
                <c:pt idx="433">
                  <c:v>6.4580000000000002</c:v>
                </c:pt>
                <c:pt idx="434">
                  <c:v>6.4329999999999998</c:v>
                </c:pt>
                <c:pt idx="435">
                  <c:v>6.4080000000000004</c:v>
                </c:pt>
                <c:pt idx="436">
                  <c:v>6.3819999999999997</c:v>
                </c:pt>
                <c:pt idx="437">
                  <c:v>6.3570000000000002</c:v>
                </c:pt>
                <c:pt idx="438">
                  <c:v>6.3570000000000002</c:v>
                </c:pt>
                <c:pt idx="439">
                  <c:v>6.3310000000000004</c:v>
                </c:pt>
                <c:pt idx="440">
                  <c:v>6.306</c:v>
                </c:pt>
                <c:pt idx="441">
                  <c:v>6.2809999999999997</c:v>
                </c:pt>
                <c:pt idx="442">
                  <c:v>6.2549999999999999</c:v>
                </c:pt>
                <c:pt idx="443">
                  <c:v>6.2549999999999999</c:v>
                </c:pt>
                <c:pt idx="444">
                  <c:v>6.2549999999999999</c:v>
                </c:pt>
                <c:pt idx="445">
                  <c:v>6.23</c:v>
                </c:pt>
                <c:pt idx="446">
                  <c:v>6.23</c:v>
                </c:pt>
                <c:pt idx="447">
                  <c:v>6.2549999999999999</c:v>
                </c:pt>
                <c:pt idx="448">
                  <c:v>6.2549999999999999</c:v>
                </c:pt>
                <c:pt idx="449">
                  <c:v>6.2809999999999997</c:v>
                </c:pt>
                <c:pt idx="450">
                  <c:v>6.3310000000000004</c:v>
                </c:pt>
                <c:pt idx="451">
                  <c:v>6.3819999999999997</c:v>
                </c:pt>
                <c:pt idx="452">
                  <c:v>6.4329999999999998</c:v>
                </c:pt>
                <c:pt idx="453">
                  <c:v>6.484</c:v>
                </c:pt>
                <c:pt idx="454">
                  <c:v>6.5350000000000001</c:v>
                </c:pt>
                <c:pt idx="455">
                  <c:v>6.585</c:v>
                </c:pt>
                <c:pt idx="456">
                  <c:v>6.6360000000000001</c:v>
                </c:pt>
                <c:pt idx="457">
                  <c:v>6.7119999999999997</c:v>
                </c:pt>
                <c:pt idx="458">
                  <c:v>6.7629999999999999</c:v>
                </c:pt>
                <c:pt idx="459">
                  <c:v>6.8390000000000004</c:v>
                </c:pt>
                <c:pt idx="460">
                  <c:v>6.94</c:v>
                </c:pt>
                <c:pt idx="461">
                  <c:v>7.0410000000000004</c:v>
                </c:pt>
                <c:pt idx="462">
                  <c:v>7.1420000000000003</c:v>
                </c:pt>
                <c:pt idx="463">
                  <c:v>7.1920000000000002</c:v>
                </c:pt>
                <c:pt idx="464">
                  <c:v>7.2679999999999998</c:v>
                </c:pt>
                <c:pt idx="465">
                  <c:v>7.343</c:v>
                </c:pt>
                <c:pt idx="466">
                  <c:v>7.3680000000000003</c:v>
                </c:pt>
                <c:pt idx="467">
                  <c:v>7.4189999999999996</c:v>
                </c:pt>
                <c:pt idx="468">
                  <c:v>7.4690000000000003</c:v>
                </c:pt>
                <c:pt idx="469">
                  <c:v>7.4939999999999998</c:v>
                </c:pt>
                <c:pt idx="470">
                  <c:v>7.5439999999999996</c:v>
                </c:pt>
                <c:pt idx="471">
                  <c:v>7.569</c:v>
                </c:pt>
                <c:pt idx="472">
                  <c:v>7.569</c:v>
                </c:pt>
                <c:pt idx="473">
                  <c:v>7.569</c:v>
                </c:pt>
                <c:pt idx="474">
                  <c:v>7.5439999999999996</c:v>
                </c:pt>
                <c:pt idx="475">
                  <c:v>7.5190000000000001</c:v>
                </c:pt>
                <c:pt idx="476">
                  <c:v>7.4690000000000003</c:v>
                </c:pt>
                <c:pt idx="477">
                  <c:v>7.4189999999999996</c:v>
                </c:pt>
                <c:pt idx="478">
                  <c:v>7.3680000000000003</c:v>
                </c:pt>
                <c:pt idx="479">
                  <c:v>7.3179999999999996</c:v>
                </c:pt>
                <c:pt idx="480">
                  <c:v>7.242</c:v>
                </c:pt>
                <c:pt idx="481">
                  <c:v>7.1920000000000002</c:v>
                </c:pt>
                <c:pt idx="482">
                  <c:v>7.1159999999999997</c:v>
                </c:pt>
                <c:pt idx="483">
                  <c:v>7.0410000000000004</c:v>
                </c:pt>
                <c:pt idx="484">
                  <c:v>6.99</c:v>
                </c:pt>
                <c:pt idx="485">
                  <c:v>6.94</c:v>
                </c:pt>
                <c:pt idx="486">
                  <c:v>6.8639999999999999</c:v>
                </c:pt>
                <c:pt idx="487">
                  <c:v>6.8129999999999997</c:v>
                </c:pt>
                <c:pt idx="488">
                  <c:v>6.7629999999999999</c:v>
                </c:pt>
                <c:pt idx="489">
                  <c:v>6.7119999999999997</c:v>
                </c:pt>
                <c:pt idx="490">
                  <c:v>6.6870000000000003</c:v>
                </c:pt>
                <c:pt idx="491">
                  <c:v>6.6609999999999996</c:v>
                </c:pt>
                <c:pt idx="492">
                  <c:v>6.6360000000000001</c:v>
                </c:pt>
                <c:pt idx="493">
                  <c:v>6.6109999999999998</c:v>
                </c:pt>
                <c:pt idx="494">
                  <c:v>6.585</c:v>
                </c:pt>
                <c:pt idx="495">
                  <c:v>6.585</c:v>
                </c:pt>
                <c:pt idx="496">
                  <c:v>6.56</c:v>
                </c:pt>
                <c:pt idx="497">
                  <c:v>6.56</c:v>
                </c:pt>
                <c:pt idx="498">
                  <c:v>6.56</c:v>
                </c:pt>
                <c:pt idx="499">
                  <c:v>6.56</c:v>
                </c:pt>
                <c:pt idx="500">
                  <c:v>6.585</c:v>
                </c:pt>
                <c:pt idx="501">
                  <c:v>6.6109999999999998</c:v>
                </c:pt>
                <c:pt idx="502">
                  <c:v>6.6360000000000001</c:v>
                </c:pt>
                <c:pt idx="503">
                  <c:v>6.6609999999999996</c:v>
                </c:pt>
                <c:pt idx="504">
                  <c:v>6.6870000000000003</c:v>
                </c:pt>
                <c:pt idx="505">
                  <c:v>6.7119999999999997</c:v>
                </c:pt>
                <c:pt idx="506">
                  <c:v>6.7370000000000001</c:v>
                </c:pt>
                <c:pt idx="507">
                  <c:v>6.7629999999999999</c:v>
                </c:pt>
                <c:pt idx="508">
                  <c:v>6.8129999999999997</c:v>
                </c:pt>
                <c:pt idx="509">
                  <c:v>6.8390000000000004</c:v>
                </c:pt>
                <c:pt idx="510">
                  <c:v>6.8390000000000004</c:v>
                </c:pt>
                <c:pt idx="511">
                  <c:v>6.8639999999999999</c:v>
                </c:pt>
                <c:pt idx="512">
                  <c:v>6.8890000000000002</c:v>
                </c:pt>
                <c:pt idx="513">
                  <c:v>6.9139999999999997</c:v>
                </c:pt>
                <c:pt idx="514">
                  <c:v>6.94</c:v>
                </c:pt>
                <c:pt idx="515">
                  <c:v>6.94</c:v>
                </c:pt>
                <c:pt idx="516">
                  <c:v>6.9649999999999999</c:v>
                </c:pt>
                <c:pt idx="517">
                  <c:v>6.9649999999999999</c:v>
                </c:pt>
                <c:pt idx="518">
                  <c:v>6.99</c:v>
                </c:pt>
                <c:pt idx="519">
                  <c:v>6.99</c:v>
                </c:pt>
                <c:pt idx="520">
                  <c:v>6.99</c:v>
                </c:pt>
                <c:pt idx="521">
                  <c:v>6.99</c:v>
                </c:pt>
                <c:pt idx="522">
                  <c:v>6.99</c:v>
                </c:pt>
                <c:pt idx="523">
                  <c:v>6.99</c:v>
                </c:pt>
                <c:pt idx="524">
                  <c:v>6.99</c:v>
                </c:pt>
                <c:pt idx="525">
                  <c:v>6.99</c:v>
                </c:pt>
                <c:pt idx="526">
                  <c:v>6.99</c:v>
                </c:pt>
                <c:pt idx="527">
                  <c:v>6.99</c:v>
                </c:pt>
                <c:pt idx="528">
                  <c:v>6.99</c:v>
                </c:pt>
                <c:pt idx="529">
                  <c:v>6.99</c:v>
                </c:pt>
                <c:pt idx="530">
                  <c:v>6.99</c:v>
                </c:pt>
                <c:pt idx="531">
                  <c:v>6.99</c:v>
                </c:pt>
                <c:pt idx="532">
                  <c:v>7.0149999999999997</c:v>
                </c:pt>
                <c:pt idx="533">
                  <c:v>7.0149999999999997</c:v>
                </c:pt>
                <c:pt idx="534">
                  <c:v>7.0149999999999997</c:v>
                </c:pt>
                <c:pt idx="535">
                  <c:v>7.0149999999999997</c:v>
                </c:pt>
                <c:pt idx="536">
                  <c:v>6.99</c:v>
                </c:pt>
                <c:pt idx="537">
                  <c:v>6.99</c:v>
                </c:pt>
                <c:pt idx="538">
                  <c:v>6.99</c:v>
                </c:pt>
                <c:pt idx="539">
                  <c:v>6.99</c:v>
                </c:pt>
                <c:pt idx="540">
                  <c:v>6.9649999999999999</c:v>
                </c:pt>
                <c:pt idx="541">
                  <c:v>6.94</c:v>
                </c:pt>
                <c:pt idx="542">
                  <c:v>6.94</c:v>
                </c:pt>
                <c:pt idx="543">
                  <c:v>6.9139999999999997</c:v>
                </c:pt>
                <c:pt idx="544">
                  <c:v>6.9139999999999997</c:v>
                </c:pt>
                <c:pt idx="545">
                  <c:v>6.9139999999999997</c:v>
                </c:pt>
                <c:pt idx="546">
                  <c:v>6.9139999999999997</c:v>
                </c:pt>
                <c:pt idx="547">
                  <c:v>6.94</c:v>
                </c:pt>
                <c:pt idx="548">
                  <c:v>6.94</c:v>
                </c:pt>
                <c:pt idx="549">
                  <c:v>6.9649999999999999</c:v>
                </c:pt>
                <c:pt idx="550">
                  <c:v>7.0149999999999997</c:v>
                </c:pt>
                <c:pt idx="551">
                  <c:v>7.0410000000000004</c:v>
                </c:pt>
                <c:pt idx="552">
                  <c:v>7.0910000000000002</c:v>
                </c:pt>
                <c:pt idx="553">
                  <c:v>7.1159999999999997</c:v>
                </c:pt>
                <c:pt idx="554">
                  <c:v>7.1420000000000003</c:v>
                </c:pt>
                <c:pt idx="555">
                  <c:v>7.1920000000000002</c:v>
                </c:pt>
                <c:pt idx="556">
                  <c:v>7.2679999999999998</c:v>
                </c:pt>
                <c:pt idx="557">
                  <c:v>7.3179999999999996</c:v>
                </c:pt>
                <c:pt idx="558">
                  <c:v>7.343</c:v>
                </c:pt>
                <c:pt idx="559">
                  <c:v>7.3929999999999998</c:v>
                </c:pt>
                <c:pt idx="560">
                  <c:v>7.444</c:v>
                </c:pt>
                <c:pt idx="561">
                  <c:v>7.4690000000000003</c:v>
                </c:pt>
                <c:pt idx="562">
                  <c:v>7.5190000000000001</c:v>
                </c:pt>
                <c:pt idx="563">
                  <c:v>7.5439999999999996</c:v>
                </c:pt>
                <c:pt idx="564">
                  <c:v>7.569</c:v>
                </c:pt>
                <c:pt idx="565">
                  <c:v>7.569</c:v>
                </c:pt>
                <c:pt idx="566">
                  <c:v>7.569</c:v>
                </c:pt>
                <c:pt idx="567">
                  <c:v>7.5940000000000003</c:v>
                </c:pt>
                <c:pt idx="568">
                  <c:v>7.5940000000000003</c:v>
                </c:pt>
                <c:pt idx="569">
                  <c:v>7.5940000000000003</c:v>
                </c:pt>
                <c:pt idx="570">
                  <c:v>7.569</c:v>
                </c:pt>
                <c:pt idx="571">
                  <c:v>7.5439999999999996</c:v>
                </c:pt>
                <c:pt idx="572">
                  <c:v>7.4939999999999998</c:v>
                </c:pt>
                <c:pt idx="573">
                  <c:v>7.4690000000000003</c:v>
                </c:pt>
                <c:pt idx="574">
                  <c:v>7.444</c:v>
                </c:pt>
                <c:pt idx="575">
                  <c:v>7.3929999999999998</c:v>
                </c:pt>
                <c:pt idx="576">
                  <c:v>7.343</c:v>
                </c:pt>
                <c:pt idx="577">
                  <c:v>7.2930000000000001</c:v>
                </c:pt>
                <c:pt idx="578">
                  <c:v>7.242</c:v>
                </c:pt>
                <c:pt idx="579">
                  <c:v>7.1920000000000002</c:v>
                </c:pt>
                <c:pt idx="580">
                  <c:v>7.1420000000000003</c:v>
                </c:pt>
                <c:pt idx="581">
                  <c:v>7.0910000000000002</c:v>
                </c:pt>
                <c:pt idx="582">
                  <c:v>7.0410000000000004</c:v>
                </c:pt>
                <c:pt idx="583">
                  <c:v>7.0149999999999997</c:v>
                </c:pt>
                <c:pt idx="584">
                  <c:v>6.9649999999999999</c:v>
                </c:pt>
                <c:pt idx="585">
                  <c:v>6.9139999999999997</c:v>
                </c:pt>
                <c:pt idx="586">
                  <c:v>6.8639999999999999</c:v>
                </c:pt>
                <c:pt idx="587">
                  <c:v>6.8390000000000004</c:v>
                </c:pt>
                <c:pt idx="588">
                  <c:v>6.7880000000000003</c:v>
                </c:pt>
                <c:pt idx="589">
                  <c:v>6.7629999999999999</c:v>
                </c:pt>
                <c:pt idx="590">
                  <c:v>6.7119999999999997</c:v>
                </c:pt>
                <c:pt idx="591">
                  <c:v>6.6870000000000003</c:v>
                </c:pt>
                <c:pt idx="592">
                  <c:v>6.6609999999999996</c:v>
                </c:pt>
                <c:pt idx="593">
                  <c:v>6.6360000000000001</c:v>
                </c:pt>
                <c:pt idx="594">
                  <c:v>6.585</c:v>
                </c:pt>
                <c:pt idx="595">
                  <c:v>6.56</c:v>
                </c:pt>
                <c:pt idx="596">
                  <c:v>6.5350000000000001</c:v>
                </c:pt>
                <c:pt idx="597">
                  <c:v>6.5090000000000003</c:v>
                </c:pt>
                <c:pt idx="598">
                  <c:v>6.5090000000000003</c:v>
                </c:pt>
                <c:pt idx="599">
                  <c:v>6.484</c:v>
                </c:pt>
                <c:pt idx="600">
                  <c:v>6.4580000000000002</c:v>
                </c:pt>
                <c:pt idx="601">
                  <c:v>6.4580000000000002</c:v>
                </c:pt>
                <c:pt idx="602">
                  <c:v>6.4329999999999998</c:v>
                </c:pt>
                <c:pt idx="603">
                  <c:v>6.4329999999999998</c:v>
                </c:pt>
                <c:pt idx="604">
                  <c:v>6.4329999999999998</c:v>
                </c:pt>
                <c:pt idx="605">
                  <c:v>6.4080000000000004</c:v>
                </c:pt>
                <c:pt idx="606">
                  <c:v>6.3819999999999997</c:v>
                </c:pt>
                <c:pt idx="607">
                  <c:v>6.3819999999999997</c:v>
                </c:pt>
                <c:pt idx="608">
                  <c:v>6.3570000000000002</c:v>
                </c:pt>
                <c:pt idx="609">
                  <c:v>6.3570000000000002</c:v>
                </c:pt>
                <c:pt idx="610">
                  <c:v>6.3310000000000004</c:v>
                </c:pt>
                <c:pt idx="611">
                  <c:v>6.306</c:v>
                </c:pt>
                <c:pt idx="612">
                  <c:v>6.306</c:v>
                </c:pt>
                <c:pt idx="613">
                  <c:v>6.2809999999999997</c:v>
                </c:pt>
                <c:pt idx="614">
                  <c:v>6.2809999999999997</c:v>
                </c:pt>
                <c:pt idx="615">
                  <c:v>6.2549999999999999</c:v>
                </c:pt>
                <c:pt idx="616">
                  <c:v>6.23</c:v>
                </c:pt>
                <c:pt idx="617">
                  <c:v>6.23</c:v>
                </c:pt>
                <c:pt idx="618">
                  <c:v>6.2039999999999997</c:v>
                </c:pt>
                <c:pt idx="619">
                  <c:v>6.1790000000000003</c:v>
                </c:pt>
                <c:pt idx="620">
                  <c:v>6.1529999999999996</c:v>
                </c:pt>
                <c:pt idx="621">
                  <c:v>6.1529999999999996</c:v>
                </c:pt>
                <c:pt idx="622">
                  <c:v>6.1280000000000001</c:v>
                </c:pt>
                <c:pt idx="623">
                  <c:v>6.1280000000000001</c:v>
                </c:pt>
                <c:pt idx="624">
                  <c:v>6.1020000000000003</c:v>
                </c:pt>
                <c:pt idx="625">
                  <c:v>6.077</c:v>
                </c:pt>
                <c:pt idx="626">
                  <c:v>6.077</c:v>
                </c:pt>
                <c:pt idx="627">
                  <c:v>6.0510000000000002</c:v>
                </c:pt>
                <c:pt idx="628">
                  <c:v>6.0510000000000002</c:v>
                </c:pt>
                <c:pt idx="629">
                  <c:v>6.0259999999999998</c:v>
                </c:pt>
                <c:pt idx="630">
                  <c:v>6.0259999999999998</c:v>
                </c:pt>
                <c:pt idx="631">
                  <c:v>6</c:v>
                </c:pt>
                <c:pt idx="632">
                  <c:v>5.9749999999999996</c:v>
                </c:pt>
                <c:pt idx="633">
                  <c:v>5.9240000000000004</c:v>
                </c:pt>
                <c:pt idx="634">
                  <c:v>5.8979999999999997</c:v>
                </c:pt>
                <c:pt idx="635">
                  <c:v>5.8719999999999999</c:v>
                </c:pt>
                <c:pt idx="636">
                  <c:v>5.8470000000000004</c:v>
                </c:pt>
                <c:pt idx="637">
                  <c:v>5.8470000000000004</c:v>
                </c:pt>
                <c:pt idx="638">
                  <c:v>5.8209999999999997</c:v>
                </c:pt>
                <c:pt idx="639">
                  <c:v>5.8209999999999997</c:v>
                </c:pt>
                <c:pt idx="640">
                  <c:v>5.8209999999999997</c:v>
                </c:pt>
                <c:pt idx="641">
                  <c:v>5.8209999999999997</c:v>
                </c:pt>
                <c:pt idx="642">
                  <c:v>5.8209999999999997</c:v>
                </c:pt>
                <c:pt idx="643">
                  <c:v>5.8209999999999997</c:v>
                </c:pt>
                <c:pt idx="644">
                  <c:v>5.8719999999999999</c:v>
                </c:pt>
                <c:pt idx="645">
                  <c:v>5.8979999999999997</c:v>
                </c:pt>
                <c:pt idx="646">
                  <c:v>5.9240000000000004</c:v>
                </c:pt>
                <c:pt idx="647">
                  <c:v>5.9749999999999996</c:v>
                </c:pt>
                <c:pt idx="648">
                  <c:v>6.0510000000000002</c:v>
                </c:pt>
                <c:pt idx="649">
                  <c:v>6.1020000000000003</c:v>
                </c:pt>
                <c:pt idx="650">
                  <c:v>6.1529999999999996</c:v>
                </c:pt>
                <c:pt idx="651">
                  <c:v>6.23</c:v>
                </c:pt>
                <c:pt idx="652">
                  <c:v>6.2809999999999997</c:v>
                </c:pt>
                <c:pt idx="653">
                  <c:v>6.3310000000000004</c:v>
                </c:pt>
                <c:pt idx="654">
                  <c:v>6.3570000000000002</c:v>
                </c:pt>
                <c:pt idx="655">
                  <c:v>6.4329999999999998</c:v>
                </c:pt>
                <c:pt idx="656">
                  <c:v>6.484</c:v>
                </c:pt>
                <c:pt idx="657">
                  <c:v>6.5350000000000001</c:v>
                </c:pt>
                <c:pt idx="658">
                  <c:v>6.585</c:v>
                </c:pt>
                <c:pt idx="659">
                  <c:v>6.6360000000000001</c:v>
                </c:pt>
                <c:pt idx="660">
                  <c:v>6.6609999999999996</c:v>
                </c:pt>
                <c:pt idx="661">
                  <c:v>6.7119999999999997</c:v>
                </c:pt>
                <c:pt idx="662">
                  <c:v>6.7629999999999999</c:v>
                </c:pt>
                <c:pt idx="663">
                  <c:v>6.7880000000000003</c:v>
                </c:pt>
                <c:pt idx="664">
                  <c:v>6.8129999999999997</c:v>
                </c:pt>
                <c:pt idx="665">
                  <c:v>6.8129999999999997</c:v>
                </c:pt>
                <c:pt idx="666">
                  <c:v>6.8390000000000004</c:v>
                </c:pt>
                <c:pt idx="667">
                  <c:v>6.8129999999999997</c:v>
                </c:pt>
                <c:pt idx="668">
                  <c:v>6.8129999999999997</c:v>
                </c:pt>
                <c:pt idx="669">
                  <c:v>6.7880000000000003</c:v>
                </c:pt>
                <c:pt idx="670">
                  <c:v>6.7370000000000001</c:v>
                </c:pt>
                <c:pt idx="671">
                  <c:v>6.7119999999999997</c:v>
                </c:pt>
                <c:pt idx="672">
                  <c:v>6.6870000000000003</c:v>
                </c:pt>
                <c:pt idx="673">
                  <c:v>6.6360000000000001</c:v>
                </c:pt>
                <c:pt idx="674">
                  <c:v>6.585</c:v>
                </c:pt>
                <c:pt idx="675">
                  <c:v>6.5350000000000001</c:v>
                </c:pt>
                <c:pt idx="676">
                  <c:v>6.5090000000000003</c:v>
                </c:pt>
                <c:pt idx="677">
                  <c:v>6.4580000000000002</c:v>
                </c:pt>
                <c:pt idx="678">
                  <c:v>6.4329999999999998</c:v>
                </c:pt>
                <c:pt idx="679">
                  <c:v>6.3819999999999997</c:v>
                </c:pt>
                <c:pt idx="680">
                  <c:v>6.3570000000000002</c:v>
                </c:pt>
                <c:pt idx="681">
                  <c:v>6.3310000000000004</c:v>
                </c:pt>
                <c:pt idx="682">
                  <c:v>6.306</c:v>
                </c:pt>
                <c:pt idx="683">
                  <c:v>6.2809999999999997</c:v>
                </c:pt>
                <c:pt idx="684">
                  <c:v>6.2549999999999999</c:v>
                </c:pt>
                <c:pt idx="685">
                  <c:v>6.23</c:v>
                </c:pt>
                <c:pt idx="686">
                  <c:v>6.23</c:v>
                </c:pt>
                <c:pt idx="687">
                  <c:v>6.2039999999999997</c:v>
                </c:pt>
                <c:pt idx="688">
                  <c:v>6.2039999999999997</c:v>
                </c:pt>
                <c:pt idx="689">
                  <c:v>6.2039999999999997</c:v>
                </c:pt>
                <c:pt idx="690">
                  <c:v>6.2039999999999997</c:v>
                </c:pt>
                <c:pt idx="691">
                  <c:v>6.2039999999999997</c:v>
                </c:pt>
                <c:pt idx="692">
                  <c:v>6.2039999999999997</c:v>
                </c:pt>
                <c:pt idx="693">
                  <c:v>6.2039999999999997</c:v>
                </c:pt>
                <c:pt idx="694">
                  <c:v>6.23</c:v>
                </c:pt>
                <c:pt idx="695">
                  <c:v>6.23</c:v>
                </c:pt>
                <c:pt idx="696">
                  <c:v>6.23</c:v>
                </c:pt>
                <c:pt idx="697">
                  <c:v>6.23</c:v>
                </c:pt>
                <c:pt idx="698">
                  <c:v>6.23</c:v>
                </c:pt>
                <c:pt idx="699">
                  <c:v>6.23</c:v>
                </c:pt>
                <c:pt idx="700">
                  <c:v>6.23</c:v>
                </c:pt>
                <c:pt idx="701">
                  <c:v>6.23</c:v>
                </c:pt>
                <c:pt idx="702">
                  <c:v>6.23</c:v>
                </c:pt>
                <c:pt idx="703">
                  <c:v>6.2039999999999997</c:v>
                </c:pt>
                <c:pt idx="704">
                  <c:v>6.2039999999999997</c:v>
                </c:pt>
                <c:pt idx="705">
                  <c:v>6.2039999999999997</c:v>
                </c:pt>
                <c:pt idx="706">
                  <c:v>6.1790000000000003</c:v>
                </c:pt>
                <c:pt idx="707">
                  <c:v>6.1790000000000003</c:v>
                </c:pt>
                <c:pt idx="708">
                  <c:v>6.1529999999999996</c:v>
                </c:pt>
                <c:pt idx="709">
                  <c:v>6.1529999999999996</c:v>
                </c:pt>
                <c:pt idx="710">
                  <c:v>6.1280000000000001</c:v>
                </c:pt>
                <c:pt idx="711">
                  <c:v>6.1280000000000001</c:v>
                </c:pt>
                <c:pt idx="712">
                  <c:v>6.1280000000000001</c:v>
                </c:pt>
                <c:pt idx="713">
                  <c:v>6.1020000000000003</c:v>
                </c:pt>
                <c:pt idx="714">
                  <c:v>6.1020000000000003</c:v>
                </c:pt>
                <c:pt idx="715">
                  <c:v>6.077</c:v>
                </c:pt>
                <c:pt idx="716">
                  <c:v>6.077</c:v>
                </c:pt>
                <c:pt idx="717">
                  <c:v>6.0510000000000002</c:v>
                </c:pt>
                <c:pt idx="718">
                  <c:v>6.0510000000000002</c:v>
                </c:pt>
                <c:pt idx="719">
                  <c:v>6.0259999999999998</c:v>
                </c:pt>
                <c:pt idx="720">
                  <c:v>6</c:v>
                </c:pt>
                <c:pt idx="721">
                  <c:v>5.9749999999999996</c:v>
                </c:pt>
                <c:pt idx="722">
                  <c:v>5.9749999999999996</c:v>
                </c:pt>
                <c:pt idx="723">
                  <c:v>5.9489999999999998</c:v>
                </c:pt>
                <c:pt idx="724">
                  <c:v>5.9240000000000004</c:v>
                </c:pt>
                <c:pt idx="725">
                  <c:v>5.8979999999999997</c:v>
                </c:pt>
                <c:pt idx="726">
                  <c:v>5.8719999999999999</c:v>
                </c:pt>
                <c:pt idx="727">
                  <c:v>5.8470000000000004</c:v>
                </c:pt>
                <c:pt idx="728">
                  <c:v>5.8470000000000004</c:v>
                </c:pt>
                <c:pt idx="729">
                  <c:v>5.8209999999999997</c:v>
                </c:pt>
                <c:pt idx="730">
                  <c:v>5.7960000000000003</c:v>
                </c:pt>
                <c:pt idx="731">
                  <c:v>5.7960000000000003</c:v>
                </c:pt>
                <c:pt idx="732">
                  <c:v>5.77</c:v>
                </c:pt>
                <c:pt idx="733">
                  <c:v>5.77</c:v>
                </c:pt>
                <c:pt idx="734">
                  <c:v>5.77</c:v>
                </c:pt>
                <c:pt idx="735">
                  <c:v>5.7450000000000001</c:v>
                </c:pt>
                <c:pt idx="736">
                  <c:v>5.77</c:v>
                </c:pt>
                <c:pt idx="737">
                  <c:v>5.77</c:v>
                </c:pt>
                <c:pt idx="738">
                  <c:v>5.7960000000000003</c:v>
                </c:pt>
                <c:pt idx="739">
                  <c:v>5.8209999999999997</c:v>
                </c:pt>
                <c:pt idx="740">
                  <c:v>5.8470000000000004</c:v>
                </c:pt>
                <c:pt idx="741">
                  <c:v>5.8979999999999997</c:v>
                </c:pt>
                <c:pt idx="742">
                  <c:v>5.9489999999999998</c:v>
                </c:pt>
                <c:pt idx="743">
                  <c:v>6</c:v>
                </c:pt>
                <c:pt idx="744">
                  <c:v>6.0510000000000002</c:v>
                </c:pt>
                <c:pt idx="745">
                  <c:v>6.1280000000000001</c:v>
                </c:pt>
                <c:pt idx="746">
                  <c:v>6.2039999999999997</c:v>
                </c:pt>
                <c:pt idx="747">
                  <c:v>6.2809999999999997</c:v>
                </c:pt>
                <c:pt idx="748">
                  <c:v>6.3570000000000002</c:v>
                </c:pt>
                <c:pt idx="749">
                  <c:v>6.4329999999999998</c:v>
                </c:pt>
                <c:pt idx="750">
                  <c:v>6.5090000000000003</c:v>
                </c:pt>
                <c:pt idx="751">
                  <c:v>6.585</c:v>
                </c:pt>
                <c:pt idx="752">
                  <c:v>6.6609999999999996</c:v>
                </c:pt>
                <c:pt idx="753">
                  <c:v>6.7370000000000001</c:v>
                </c:pt>
                <c:pt idx="754">
                  <c:v>6.7880000000000003</c:v>
                </c:pt>
                <c:pt idx="755">
                  <c:v>6.8639999999999999</c:v>
                </c:pt>
                <c:pt idx="756">
                  <c:v>6.8890000000000002</c:v>
                </c:pt>
                <c:pt idx="757">
                  <c:v>6.94</c:v>
                </c:pt>
                <c:pt idx="758">
                  <c:v>6.9649999999999999</c:v>
                </c:pt>
                <c:pt idx="759">
                  <c:v>6.99</c:v>
                </c:pt>
                <c:pt idx="760">
                  <c:v>7.0149999999999997</c:v>
                </c:pt>
                <c:pt idx="761">
                  <c:v>7.0149999999999997</c:v>
                </c:pt>
                <c:pt idx="762">
                  <c:v>6.99</c:v>
                </c:pt>
                <c:pt idx="763">
                  <c:v>6.9649999999999999</c:v>
                </c:pt>
                <c:pt idx="764">
                  <c:v>6.94</c:v>
                </c:pt>
                <c:pt idx="765">
                  <c:v>6.8890000000000002</c:v>
                </c:pt>
                <c:pt idx="766">
                  <c:v>6.8390000000000004</c:v>
                </c:pt>
                <c:pt idx="767">
                  <c:v>6.8129999999999997</c:v>
                </c:pt>
                <c:pt idx="768">
                  <c:v>6.7629999999999999</c:v>
                </c:pt>
                <c:pt idx="769">
                  <c:v>6.7119999999999997</c:v>
                </c:pt>
                <c:pt idx="770">
                  <c:v>6.6360000000000001</c:v>
                </c:pt>
                <c:pt idx="771">
                  <c:v>6.585</c:v>
                </c:pt>
                <c:pt idx="772">
                  <c:v>6.5350000000000001</c:v>
                </c:pt>
                <c:pt idx="773">
                  <c:v>6.484</c:v>
                </c:pt>
                <c:pt idx="774">
                  <c:v>6.4329999999999998</c:v>
                </c:pt>
                <c:pt idx="775">
                  <c:v>6.4080000000000004</c:v>
                </c:pt>
                <c:pt idx="776">
                  <c:v>6.3570000000000002</c:v>
                </c:pt>
                <c:pt idx="777">
                  <c:v>6.3310000000000004</c:v>
                </c:pt>
                <c:pt idx="778">
                  <c:v>6.306</c:v>
                </c:pt>
                <c:pt idx="779">
                  <c:v>6.2809999999999997</c:v>
                </c:pt>
                <c:pt idx="780">
                  <c:v>6.23</c:v>
                </c:pt>
                <c:pt idx="781">
                  <c:v>6.2039999999999997</c:v>
                </c:pt>
                <c:pt idx="782">
                  <c:v>6.1790000000000003</c:v>
                </c:pt>
                <c:pt idx="783">
                  <c:v>6.1529999999999996</c:v>
                </c:pt>
                <c:pt idx="784">
                  <c:v>6.1280000000000001</c:v>
                </c:pt>
                <c:pt idx="785">
                  <c:v>6.1020000000000003</c:v>
                </c:pt>
                <c:pt idx="786">
                  <c:v>6.1020000000000003</c:v>
                </c:pt>
                <c:pt idx="787">
                  <c:v>6.077</c:v>
                </c:pt>
                <c:pt idx="788">
                  <c:v>6.077</c:v>
                </c:pt>
                <c:pt idx="789">
                  <c:v>6.077</c:v>
                </c:pt>
                <c:pt idx="790">
                  <c:v>6.077</c:v>
                </c:pt>
                <c:pt idx="791">
                  <c:v>6.1020000000000003</c:v>
                </c:pt>
                <c:pt idx="792">
                  <c:v>6.1020000000000003</c:v>
                </c:pt>
                <c:pt idx="793">
                  <c:v>6.1020000000000003</c:v>
                </c:pt>
                <c:pt idx="794">
                  <c:v>6.1020000000000003</c:v>
                </c:pt>
                <c:pt idx="795">
                  <c:v>6.1280000000000001</c:v>
                </c:pt>
                <c:pt idx="796">
                  <c:v>6.1280000000000001</c:v>
                </c:pt>
                <c:pt idx="797">
                  <c:v>6.1280000000000001</c:v>
                </c:pt>
                <c:pt idx="798">
                  <c:v>6.1280000000000001</c:v>
                </c:pt>
                <c:pt idx="799">
                  <c:v>6.1280000000000001</c:v>
                </c:pt>
                <c:pt idx="800">
                  <c:v>6.1280000000000001</c:v>
                </c:pt>
                <c:pt idx="801">
                  <c:v>6.1280000000000001</c:v>
                </c:pt>
                <c:pt idx="802">
                  <c:v>6.1280000000000001</c:v>
                </c:pt>
                <c:pt idx="803">
                  <c:v>6.1529999999999996</c:v>
                </c:pt>
                <c:pt idx="804">
                  <c:v>6.1529999999999996</c:v>
                </c:pt>
                <c:pt idx="805">
                  <c:v>6.1790000000000003</c:v>
                </c:pt>
                <c:pt idx="806">
                  <c:v>6.1790000000000003</c:v>
                </c:pt>
                <c:pt idx="807">
                  <c:v>6.2039999999999997</c:v>
                </c:pt>
                <c:pt idx="808">
                  <c:v>6.2039999999999997</c:v>
                </c:pt>
                <c:pt idx="809">
                  <c:v>6.2039999999999997</c:v>
                </c:pt>
                <c:pt idx="810">
                  <c:v>6.23</c:v>
                </c:pt>
                <c:pt idx="811">
                  <c:v>6.23</c:v>
                </c:pt>
                <c:pt idx="812">
                  <c:v>6.23</c:v>
                </c:pt>
                <c:pt idx="813">
                  <c:v>6.23</c:v>
                </c:pt>
                <c:pt idx="814">
                  <c:v>6.23</c:v>
                </c:pt>
                <c:pt idx="815">
                  <c:v>6.23</c:v>
                </c:pt>
                <c:pt idx="816">
                  <c:v>6.23</c:v>
                </c:pt>
                <c:pt idx="817">
                  <c:v>6.23</c:v>
                </c:pt>
                <c:pt idx="818">
                  <c:v>6.23</c:v>
                </c:pt>
                <c:pt idx="819">
                  <c:v>6.23</c:v>
                </c:pt>
                <c:pt idx="820">
                  <c:v>6.23</c:v>
                </c:pt>
                <c:pt idx="821">
                  <c:v>6.23</c:v>
                </c:pt>
                <c:pt idx="822">
                  <c:v>6.23</c:v>
                </c:pt>
                <c:pt idx="823">
                  <c:v>6.23</c:v>
                </c:pt>
                <c:pt idx="824">
                  <c:v>6.23</c:v>
                </c:pt>
                <c:pt idx="825">
                  <c:v>6.23</c:v>
                </c:pt>
                <c:pt idx="826">
                  <c:v>6.23</c:v>
                </c:pt>
                <c:pt idx="827">
                  <c:v>6.2039999999999997</c:v>
                </c:pt>
                <c:pt idx="828">
                  <c:v>6.2039999999999997</c:v>
                </c:pt>
                <c:pt idx="829">
                  <c:v>6.2039999999999997</c:v>
                </c:pt>
                <c:pt idx="830">
                  <c:v>6.23</c:v>
                </c:pt>
                <c:pt idx="831">
                  <c:v>6.23</c:v>
                </c:pt>
                <c:pt idx="832">
                  <c:v>6.23</c:v>
                </c:pt>
                <c:pt idx="833">
                  <c:v>6.2549999999999999</c:v>
                </c:pt>
                <c:pt idx="834">
                  <c:v>6.2809999999999997</c:v>
                </c:pt>
                <c:pt idx="835">
                  <c:v>6.3310000000000004</c:v>
                </c:pt>
                <c:pt idx="836">
                  <c:v>6.3310000000000004</c:v>
                </c:pt>
                <c:pt idx="837">
                  <c:v>6.3570000000000002</c:v>
                </c:pt>
                <c:pt idx="838">
                  <c:v>6.3819999999999997</c:v>
                </c:pt>
                <c:pt idx="839">
                  <c:v>6.4080000000000004</c:v>
                </c:pt>
                <c:pt idx="840">
                  <c:v>6.4329999999999998</c:v>
                </c:pt>
                <c:pt idx="841">
                  <c:v>6.4580000000000002</c:v>
                </c:pt>
                <c:pt idx="842">
                  <c:v>6.5090000000000003</c:v>
                </c:pt>
                <c:pt idx="843">
                  <c:v>6.585</c:v>
                </c:pt>
                <c:pt idx="844">
                  <c:v>6.6609999999999996</c:v>
                </c:pt>
                <c:pt idx="845">
                  <c:v>6.7370000000000001</c:v>
                </c:pt>
                <c:pt idx="846">
                  <c:v>6.7880000000000003</c:v>
                </c:pt>
                <c:pt idx="847">
                  <c:v>6.8390000000000004</c:v>
                </c:pt>
                <c:pt idx="848">
                  <c:v>6.9139999999999997</c:v>
                </c:pt>
                <c:pt idx="849">
                  <c:v>6.9649999999999999</c:v>
                </c:pt>
                <c:pt idx="850">
                  <c:v>7.0149999999999997</c:v>
                </c:pt>
                <c:pt idx="851">
                  <c:v>7.0659999999999998</c:v>
                </c:pt>
                <c:pt idx="852">
                  <c:v>7.1159999999999997</c:v>
                </c:pt>
                <c:pt idx="853">
                  <c:v>7.1420000000000003</c:v>
                </c:pt>
                <c:pt idx="854">
                  <c:v>7.1669999999999998</c:v>
                </c:pt>
                <c:pt idx="855">
                  <c:v>7.1920000000000002</c:v>
                </c:pt>
                <c:pt idx="856">
                  <c:v>7.1920000000000002</c:v>
                </c:pt>
                <c:pt idx="857">
                  <c:v>7.1920000000000002</c:v>
                </c:pt>
                <c:pt idx="858">
                  <c:v>7.1920000000000002</c:v>
                </c:pt>
                <c:pt idx="859">
                  <c:v>7.1669999999999998</c:v>
                </c:pt>
                <c:pt idx="860">
                  <c:v>7.1669999999999998</c:v>
                </c:pt>
                <c:pt idx="861">
                  <c:v>7.1420000000000003</c:v>
                </c:pt>
                <c:pt idx="862">
                  <c:v>7.1420000000000003</c:v>
                </c:pt>
                <c:pt idx="863">
                  <c:v>7.1159999999999997</c:v>
                </c:pt>
                <c:pt idx="864">
                  <c:v>7.1159999999999997</c:v>
                </c:pt>
                <c:pt idx="865">
                  <c:v>7.0910000000000002</c:v>
                </c:pt>
                <c:pt idx="866">
                  <c:v>7.0659999999999998</c:v>
                </c:pt>
                <c:pt idx="867">
                  <c:v>7.0410000000000004</c:v>
                </c:pt>
                <c:pt idx="868">
                  <c:v>7.0410000000000004</c:v>
                </c:pt>
                <c:pt idx="869">
                  <c:v>7.0149999999999997</c:v>
                </c:pt>
                <c:pt idx="870">
                  <c:v>7.0149999999999997</c:v>
                </c:pt>
                <c:pt idx="871">
                  <c:v>6.99</c:v>
                </c:pt>
                <c:pt idx="872">
                  <c:v>6.9649999999999999</c:v>
                </c:pt>
                <c:pt idx="873">
                  <c:v>6.9649999999999999</c:v>
                </c:pt>
                <c:pt idx="874">
                  <c:v>6.94</c:v>
                </c:pt>
                <c:pt idx="875">
                  <c:v>6.94</c:v>
                </c:pt>
                <c:pt idx="876">
                  <c:v>6.9139999999999997</c:v>
                </c:pt>
                <c:pt idx="877">
                  <c:v>6.9139999999999997</c:v>
                </c:pt>
                <c:pt idx="878">
                  <c:v>6.9139999999999997</c:v>
                </c:pt>
                <c:pt idx="879">
                  <c:v>6.9139999999999997</c:v>
                </c:pt>
                <c:pt idx="880">
                  <c:v>6.9139999999999997</c:v>
                </c:pt>
                <c:pt idx="881">
                  <c:v>6.9139999999999997</c:v>
                </c:pt>
                <c:pt idx="882">
                  <c:v>6.9139999999999997</c:v>
                </c:pt>
                <c:pt idx="883">
                  <c:v>6.9139999999999997</c:v>
                </c:pt>
                <c:pt idx="884">
                  <c:v>6.9139999999999997</c:v>
                </c:pt>
                <c:pt idx="885">
                  <c:v>6.94</c:v>
                </c:pt>
                <c:pt idx="886">
                  <c:v>6.94</c:v>
                </c:pt>
                <c:pt idx="887">
                  <c:v>6.94</c:v>
                </c:pt>
                <c:pt idx="888">
                  <c:v>6.9649999999999999</c:v>
                </c:pt>
                <c:pt idx="889">
                  <c:v>6.99</c:v>
                </c:pt>
                <c:pt idx="890">
                  <c:v>6.99</c:v>
                </c:pt>
                <c:pt idx="891">
                  <c:v>7.0149999999999997</c:v>
                </c:pt>
                <c:pt idx="892">
                  <c:v>7.0410000000000004</c:v>
                </c:pt>
                <c:pt idx="893">
                  <c:v>7.0410000000000004</c:v>
                </c:pt>
                <c:pt idx="894">
                  <c:v>7.0659999999999998</c:v>
                </c:pt>
                <c:pt idx="895">
                  <c:v>7.0659999999999998</c:v>
                </c:pt>
                <c:pt idx="896">
                  <c:v>7.0659999999999998</c:v>
                </c:pt>
                <c:pt idx="897">
                  <c:v>7.0910000000000002</c:v>
                </c:pt>
                <c:pt idx="898">
                  <c:v>7.0910000000000002</c:v>
                </c:pt>
                <c:pt idx="899">
                  <c:v>7.0910000000000002</c:v>
                </c:pt>
                <c:pt idx="900">
                  <c:v>7.0910000000000002</c:v>
                </c:pt>
                <c:pt idx="901">
                  <c:v>7.0910000000000002</c:v>
                </c:pt>
                <c:pt idx="902">
                  <c:v>7.0910000000000002</c:v>
                </c:pt>
                <c:pt idx="903">
                  <c:v>7.0910000000000002</c:v>
                </c:pt>
                <c:pt idx="904">
                  <c:v>7.0910000000000002</c:v>
                </c:pt>
                <c:pt idx="905">
                  <c:v>7.0910000000000002</c:v>
                </c:pt>
                <c:pt idx="906">
                  <c:v>7.0910000000000002</c:v>
                </c:pt>
                <c:pt idx="907">
                  <c:v>7.0910000000000002</c:v>
                </c:pt>
                <c:pt idx="908">
                  <c:v>7.0910000000000002</c:v>
                </c:pt>
                <c:pt idx="909">
                  <c:v>7.0910000000000002</c:v>
                </c:pt>
                <c:pt idx="910">
                  <c:v>7.0910000000000002</c:v>
                </c:pt>
                <c:pt idx="911">
                  <c:v>7.0910000000000002</c:v>
                </c:pt>
                <c:pt idx="912">
                  <c:v>7.0910000000000002</c:v>
                </c:pt>
                <c:pt idx="913">
                  <c:v>7.0910000000000002</c:v>
                </c:pt>
                <c:pt idx="914">
                  <c:v>7.0910000000000002</c:v>
                </c:pt>
                <c:pt idx="915">
                  <c:v>7.0910000000000002</c:v>
                </c:pt>
                <c:pt idx="916">
                  <c:v>7.0659999999999998</c:v>
                </c:pt>
                <c:pt idx="917">
                  <c:v>7.0659999999999998</c:v>
                </c:pt>
                <c:pt idx="918">
                  <c:v>7.0659999999999998</c:v>
                </c:pt>
                <c:pt idx="919">
                  <c:v>7.0659999999999998</c:v>
                </c:pt>
                <c:pt idx="920">
                  <c:v>7.0659999999999998</c:v>
                </c:pt>
                <c:pt idx="921">
                  <c:v>7.0659999999999998</c:v>
                </c:pt>
                <c:pt idx="922">
                  <c:v>7.0659999999999998</c:v>
                </c:pt>
                <c:pt idx="923">
                  <c:v>7.0659999999999998</c:v>
                </c:pt>
                <c:pt idx="924">
                  <c:v>7.0659999999999998</c:v>
                </c:pt>
                <c:pt idx="925">
                  <c:v>7.0659999999999998</c:v>
                </c:pt>
                <c:pt idx="926">
                  <c:v>7.0659999999999998</c:v>
                </c:pt>
                <c:pt idx="927">
                  <c:v>7.0659999999999998</c:v>
                </c:pt>
                <c:pt idx="928">
                  <c:v>7.0659999999999998</c:v>
                </c:pt>
                <c:pt idx="929">
                  <c:v>7.0659999999999998</c:v>
                </c:pt>
                <c:pt idx="930">
                  <c:v>7.0659999999999998</c:v>
                </c:pt>
                <c:pt idx="931">
                  <c:v>7.0910000000000002</c:v>
                </c:pt>
                <c:pt idx="932">
                  <c:v>7.1159999999999997</c:v>
                </c:pt>
                <c:pt idx="933">
                  <c:v>7.1159999999999997</c:v>
                </c:pt>
                <c:pt idx="934">
                  <c:v>7.1420000000000003</c:v>
                </c:pt>
                <c:pt idx="935">
                  <c:v>7.1420000000000003</c:v>
                </c:pt>
                <c:pt idx="936">
                  <c:v>7.1669999999999998</c:v>
                </c:pt>
                <c:pt idx="937">
                  <c:v>7.1669999999999998</c:v>
                </c:pt>
                <c:pt idx="938">
                  <c:v>7.1920000000000002</c:v>
                </c:pt>
                <c:pt idx="939">
                  <c:v>7.2169999999999996</c:v>
                </c:pt>
                <c:pt idx="940">
                  <c:v>7.242</c:v>
                </c:pt>
                <c:pt idx="941">
                  <c:v>7.2679999999999998</c:v>
                </c:pt>
                <c:pt idx="942">
                  <c:v>7.2930000000000001</c:v>
                </c:pt>
                <c:pt idx="943">
                  <c:v>7.343</c:v>
                </c:pt>
                <c:pt idx="944">
                  <c:v>7.3680000000000003</c:v>
                </c:pt>
                <c:pt idx="945">
                  <c:v>7.3929999999999998</c:v>
                </c:pt>
                <c:pt idx="946">
                  <c:v>7.4189999999999996</c:v>
                </c:pt>
                <c:pt idx="947">
                  <c:v>7.4189999999999996</c:v>
                </c:pt>
                <c:pt idx="948">
                  <c:v>7.4189999999999996</c:v>
                </c:pt>
                <c:pt idx="949">
                  <c:v>7.444</c:v>
                </c:pt>
                <c:pt idx="950">
                  <c:v>7.444</c:v>
                </c:pt>
                <c:pt idx="951">
                  <c:v>7.444</c:v>
                </c:pt>
                <c:pt idx="952">
                  <c:v>7.4189999999999996</c:v>
                </c:pt>
                <c:pt idx="953">
                  <c:v>7.4189999999999996</c:v>
                </c:pt>
                <c:pt idx="954">
                  <c:v>7.3929999999999998</c:v>
                </c:pt>
                <c:pt idx="955">
                  <c:v>7.3929999999999998</c:v>
                </c:pt>
                <c:pt idx="956">
                  <c:v>7.3680000000000003</c:v>
                </c:pt>
                <c:pt idx="957">
                  <c:v>7.343</c:v>
                </c:pt>
                <c:pt idx="958">
                  <c:v>7.3179999999999996</c:v>
                </c:pt>
                <c:pt idx="959">
                  <c:v>7.2930000000000001</c:v>
                </c:pt>
                <c:pt idx="960">
                  <c:v>7.2930000000000001</c:v>
                </c:pt>
                <c:pt idx="961">
                  <c:v>7.2679999999999998</c:v>
                </c:pt>
                <c:pt idx="962">
                  <c:v>7.242</c:v>
                </c:pt>
                <c:pt idx="963">
                  <c:v>7.2169999999999996</c:v>
                </c:pt>
                <c:pt idx="964">
                  <c:v>7.1920000000000002</c:v>
                </c:pt>
                <c:pt idx="965">
                  <c:v>7.1920000000000002</c:v>
                </c:pt>
                <c:pt idx="966">
                  <c:v>7.1669999999999998</c:v>
                </c:pt>
                <c:pt idx="967">
                  <c:v>7.1669999999999998</c:v>
                </c:pt>
                <c:pt idx="968">
                  <c:v>7.1420000000000003</c:v>
                </c:pt>
                <c:pt idx="969">
                  <c:v>7.1420000000000003</c:v>
                </c:pt>
                <c:pt idx="970">
                  <c:v>7.1159999999999997</c:v>
                </c:pt>
                <c:pt idx="971">
                  <c:v>7.1159999999999997</c:v>
                </c:pt>
                <c:pt idx="972">
                  <c:v>7.0910000000000002</c:v>
                </c:pt>
                <c:pt idx="973">
                  <c:v>7.0910000000000002</c:v>
                </c:pt>
                <c:pt idx="974">
                  <c:v>7.0910000000000002</c:v>
                </c:pt>
                <c:pt idx="975">
                  <c:v>7.0910000000000002</c:v>
                </c:pt>
                <c:pt idx="976">
                  <c:v>7.0659999999999998</c:v>
                </c:pt>
                <c:pt idx="977">
                  <c:v>7.0659999999999998</c:v>
                </c:pt>
                <c:pt idx="978">
                  <c:v>7.0659999999999998</c:v>
                </c:pt>
                <c:pt idx="979">
                  <c:v>7.0659999999999998</c:v>
                </c:pt>
                <c:pt idx="980">
                  <c:v>7.0659999999999998</c:v>
                </c:pt>
                <c:pt idx="981">
                  <c:v>7.0659999999999998</c:v>
                </c:pt>
                <c:pt idx="982">
                  <c:v>7.0659999999999998</c:v>
                </c:pt>
                <c:pt idx="983">
                  <c:v>7.0659999999999998</c:v>
                </c:pt>
                <c:pt idx="984">
                  <c:v>7.0659999999999998</c:v>
                </c:pt>
                <c:pt idx="985">
                  <c:v>7.0659999999999998</c:v>
                </c:pt>
                <c:pt idx="986">
                  <c:v>7.0910000000000002</c:v>
                </c:pt>
                <c:pt idx="987">
                  <c:v>7.0910000000000002</c:v>
                </c:pt>
                <c:pt idx="988">
                  <c:v>7.0910000000000002</c:v>
                </c:pt>
                <c:pt idx="989">
                  <c:v>7.0910000000000002</c:v>
                </c:pt>
                <c:pt idx="990">
                  <c:v>7.0910000000000002</c:v>
                </c:pt>
                <c:pt idx="991">
                  <c:v>7.1159999999999997</c:v>
                </c:pt>
                <c:pt idx="992">
                  <c:v>7.1159999999999997</c:v>
                </c:pt>
                <c:pt idx="993">
                  <c:v>7.1420000000000003</c:v>
                </c:pt>
                <c:pt idx="994">
                  <c:v>7.1420000000000003</c:v>
                </c:pt>
                <c:pt idx="995">
                  <c:v>7.1420000000000003</c:v>
                </c:pt>
                <c:pt idx="996">
                  <c:v>7.1420000000000003</c:v>
                </c:pt>
                <c:pt idx="997">
                  <c:v>7.1420000000000003</c:v>
                </c:pt>
                <c:pt idx="998">
                  <c:v>7.1420000000000003</c:v>
                </c:pt>
                <c:pt idx="999">
                  <c:v>7.1420000000000003</c:v>
                </c:pt>
                <c:pt idx="1000">
                  <c:v>7.1159999999999997</c:v>
                </c:pt>
                <c:pt idx="1001">
                  <c:v>7.1159999999999997</c:v>
                </c:pt>
                <c:pt idx="1002">
                  <c:v>7.0910000000000002</c:v>
                </c:pt>
                <c:pt idx="1003">
                  <c:v>7.0659999999999998</c:v>
                </c:pt>
                <c:pt idx="1004">
                  <c:v>7.0410000000000004</c:v>
                </c:pt>
                <c:pt idx="1005">
                  <c:v>7.0149999999999997</c:v>
                </c:pt>
                <c:pt idx="1006">
                  <c:v>6.99</c:v>
                </c:pt>
                <c:pt idx="1007">
                  <c:v>6.9649999999999999</c:v>
                </c:pt>
                <c:pt idx="1008">
                  <c:v>6.94</c:v>
                </c:pt>
                <c:pt idx="1009">
                  <c:v>6.9139999999999997</c:v>
                </c:pt>
                <c:pt idx="1010">
                  <c:v>6.8890000000000002</c:v>
                </c:pt>
                <c:pt idx="1011">
                  <c:v>6.8639999999999999</c:v>
                </c:pt>
                <c:pt idx="1012">
                  <c:v>6.8390000000000004</c:v>
                </c:pt>
                <c:pt idx="1013">
                  <c:v>6.7880000000000003</c:v>
                </c:pt>
                <c:pt idx="1014">
                  <c:v>6.7629999999999999</c:v>
                </c:pt>
                <c:pt idx="1015">
                  <c:v>6.7370000000000001</c:v>
                </c:pt>
                <c:pt idx="1016">
                  <c:v>6.7119999999999997</c:v>
                </c:pt>
                <c:pt idx="1017">
                  <c:v>6.6609999999999996</c:v>
                </c:pt>
                <c:pt idx="1018">
                  <c:v>6.6360000000000001</c:v>
                </c:pt>
                <c:pt idx="1019">
                  <c:v>6.6109999999999998</c:v>
                </c:pt>
                <c:pt idx="1020">
                  <c:v>6.585</c:v>
                </c:pt>
                <c:pt idx="1021">
                  <c:v>6.56</c:v>
                </c:pt>
                <c:pt idx="1022">
                  <c:v>6.56</c:v>
                </c:pt>
                <c:pt idx="1023">
                  <c:v>6.5350000000000001</c:v>
                </c:pt>
                <c:pt idx="1024">
                  <c:v>6.5350000000000001</c:v>
                </c:pt>
                <c:pt idx="1025">
                  <c:v>6.5350000000000001</c:v>
                </c:pt>
                <c:pt idx="1026">
                  <c:v>6.56</c:v>
                </c:pt>
                <c:pt idx="1027">
                  <c:v>6.56</c:v>
                </c:pt>
                <c:pt idx="1028">
                  <c:v>6.585</c:v>
                </c:pt>
                <c:pt idx="1029">
                  <c:v>6.6109999999999998</c:v>
                </c:pt>
                <c:pt idx="1030">
                  <c:v>6.6609999999999996</c:v>
                </c:pt>
                <c:pt idx="1031">
                  <c:v>6.6870000000000003</c:v>
                </c:pt>
                <c:pt idx="1032">
                  <c:v>6.7370000000000001</c:v>
                </c:pt>
                <c:pt idx="1033">
                  <c:v>6.8129999999999997</c:v>
                </c:pt>
                <c:pt idx="1034">
                  <c:v>6.8890000000000002</c:v>
                </c:pt>
                <c:pt idx="1035">
                  <c:v>6.9649999999999999</c:v>
                </c:pt>
                <c:pt idx="1036">
                  <c:v>7.0410000000000004</c:v>
                </c:pt>
                <c:pt idx="1037">
                  <c:v>7.1159999999999997</c:v>
                </c:pt>
                <c:pt idx="1038">
                  <c:v>7.1920000000000002</c:v>
                </c:pt>
                <c:pt idx="1039">
                  <c:v>7.242</c:v>
                </c:pt>
                <c:pt idx="1040">
                  <c:v>7.2930000000000001</c:v>
                </c:pt>
                <c:pt idx="1041">
                  <c:v>7.3680000000000003</c:v>
                </c:pt>
                <c:pt idx="1042">
                  <c:v>7.4189999999999996</c:v>
                </c:pt>
                <c:pt idx="1043">
                  <c:v>7.4690000000000003</c:v>
                </c:pt>
                <c:pt idx="1044">
                  <c:v>7.5190000000000001</c:v>
                </c:pt>
                <c:pt idx="1045">
                  <c:v>7.5439999999999996</c:v>
                </c:pt>
                <c:pt idx="1046">
                  <c:v>7.5940000000000003</c:v>
                </c:pt>
                <c:pt idx="1047">
                  <c:v>7.5940000000000003</c:v>
                </c:pt>
                <c:pt idx="1048">
                  <c:v>7.6189999999999998</c:v>
                </c:pt>
                <c:pt idx="1049">
                  <c:v>7.6189999999999998</c:v>
                </c:pt>
                <c:pt idx="1050">
                  <c:v>7.5940000000000003</c:v>
                </c:pt>
                <c:pt idx="1051">
                  <c:v>7.569</c:v>
                </c:pt>
                <c:pt idx="1052">
                  <c:v>7.5439999999999996</c:v>
                </c:pt>
                <c:pt idx="1053">
                  <c:v>7.4939999999999998</c:v>
                </c:pt>
                <c:pt idx="1054">
                  <c:v>7.444</c:v>
                </c:pt>
                <c:pt idx="1055">
                  <c:v>7.4189999999999996</c:v>
                </c:pt>
                <c:pt idx="1056">
                  <c:v>7.343</c:v>
                </c:pt>
                <c:pt idx="1057">
                  <c:v>7.2930000000000001</c:v>
                </c:pt>
                <c:pt idx="1058">
                  <c:v>7.242</c:v>
                </c:pt>
                <c:pt idx="1059">
                  <c:v>7.1669999999999998</c:v>
                </c:pt>
                <c:pt idx="1060">
                  <c:v>7.0910000000000002</c:v>
                </c:pt>
                <c:pt idx="1061">
                  <c:v>7.0410000000000004</c:v>
                </c:pt>
                <c:pt idx="1062">
                  <c:v>6.9649999999999999</c:v>
                </c:pt>
                <c:pt idx="1063">
                  <c:v>6.9139999999999997</c:v>
                </c:pt>
                <c:pt idx="1064">
                  <c:v>6.8390000000000004</c:v>
                </c:pt>
                <c:pt idx="1065">
                  <c:v>6.7880000000000003</c:v>
                </c:pt>
                <c:pt idx="1066">
                  <c:v>6.7370000000000001</c:v>
                </c:pt>
                <c:pt idx="1067">
                  <c:v>6.7119999999999997</c:v>
                </c:pt>
                <c:pt idx="1068">
                  <c:v>6.6870000000000003</c:v>
                </c:pt>
                <c:pt idx="1069">
                  <c:v>6.6609999999999996</c:v>
                </c:pt>
                <c:pt idx="1070">
                  <c:v>6.6360000000000001</c:v>
                </c:pt>
                <c:pt idx="1071">
                  <c:v>6.6109999999999998</c:v>
                </c:pt>
                <c:pt idx="1072">
                  <c:v>6.6109999999999998</c:v>
                </c:pt>
                <c:pt idx="1073">
                  <c:v>6.585</c:v>
                </c:pt>
                <c:pt idx="1074">
                  <c:v>6.56</c:v>
                </c:pt>
                <c:pt idx="1075">
                  <c:v>6.5350000000000001</c:v>
                </c:pt>
                <c:pt idx="1076">
                  <c:v>6.5090000000000003</c:v>
                </c:pt>
                <c:pt idx="1077">
                  <c:v>6.484</c:v>
                </c:pt>
                <c:pt idx="1078">
                  <c:v>6.4580000000000002</c:v>
                </c:pt>
                <c:pt idx="1079">
                  <c:v>6.4329999999999998</c:v>
                </c:pt>
                <c:pt idx="1080">
                  <c:v>6.4329999999999998</c:v>
                </c:pt>
                <c:pt idx="1081">
                  <c:v>6.4080000000000004</c:v>
                </c:pt>
                <c:pt idx="1082">
                  <c:v>6.4080000000000004</c:v>
                </c:pt>
                <c:pt idx="1083">
                  <c:v>6.3819999999999997</c:v>
                </c:pt>
                <c:pt idx="1084">
                  <c:v>6.3819999999999997</c:v>
                </c:pt>
                <c:pt idx="1085">
                  <c:v>6.3570000000000002</c:v>
                </c:pt>
                <c:pt idx="1086">
                  <c:v>6.3570000000000002</c:v>
                </c:pt>
                <c:pt idx="1087">
                  <c:v>6.3570000000000002</c:v>
                </c:pt>
                <c:pt idx="1088">
                  <c:v>6.3570000000000002</c:v>
                </c:pt>
                <c:pt idx="1089">
                  <c:v>6.3570000000000002</c:v>
                </c:pt>
                <c:pt idx="1090">
                  <c:v>6.3570000000000002</c:v>
                </c:pt>
                <c:pt idx="1091">
                  <c:v>6.3570000000000002</c:v>
                </c:pt>
                <c:pt idx="1092">
                  <c:v>6.3310000000000004</c:v>
                </c:pt>
                <c:pt idx="1093">
                  <c:v>6.3310000000000004</c:v>
                </c:pt>
                <c:pt idx="1094">
                  <c:v>6.3310000000000004</c:v>
                </c:pt>
                <c:pt idx="1095">
                  <c:v>6.306</c:v>
                </c:pt>
                <c:pt idx="1096">
                  <c:v>6.2809999999999997</c:v>
                </c:pt>
                <c:pt idx="1097">
                  <c:v>6.2809999999999997</c:v>
                </c:pt>
                <c:pt idx="1098">
                  <c:v>6.2549999999999999</c:v>
                </c:pt>
                <c:pt idx="1099">
                  <c:v>6.2549999999999999</c:v>
                </c:pt>
                <c:pt idx="1100">
                  <c:v>6.23</c:v>
                </c:pt>
                <c:pt idx="1101">
                  <c:v>6.23</c:v>
                </c:pt>
                <c:pt idx="1102">
                  <c:v>6.23</c:v>
                </c:pt>
                <c:pt idx="1103">
                  <c:v>6.2039999999999997</c:v>
                </c:pt>
                <c:pt idx="1104">
                  <c:v>6.1790000000000003</c:v>
                </c:pt>
                <c:pt idx="1105">
                  <c:v>6.1790000000000003</c:v>
                </c:pt>
                <c:pt idx="1106">
                  <c:v>6.1529999999999996</c:v>
                </c:pt>
                <c:pt idx="1107">
                  <c:v>6.1280000000000001</c:v>
                </c:pt>
                <c:pt idx="1108">
                  <c:v>6.1280000000000001</c:v>
                </c:pt>
                <c:pt idx="1109">
                  <c:v>6.1020000000000003</c:v>
                </c:pt>
                <c:pt idx="1110">
                  <c:v>6.1020000000000003</c:v>
                </c:pt>
                <c:pt idx="1111">
                  <c:v>6.0510000000000002</c:v>
                </c:pt>
                <c:pt idx="1112">
                  <c:v>6.0259999999999998</c:v>
                </c:pt>
                <c:pt idx="1113">
                  <c:v>6.0259999999999998</c:v>
                </c:pt>
                <c:pt idx="1114">
                  <c:v>6.0259999999999998</c:v>
                </c:pt>
                <c:pt idx="1115">
                  <c:v>6</c:v>
                </c:pt>
                <c:pt idx="1116">
                  <c:v>6</c:v>
                </c:pt>
                <c:pt idx="1117">
                  <c:v>6</c:v>
                </c:pt>
                <c:pt idx="1118">
                  <c:v>6</c:v>
                </c:pt>
                <c:pt idx="1119">
                  <c:v>6.0259999999999998</c:v>
                </c:pt>
                <c:pt idx="1120">
                  <c:v>6.0510000000000002</c:v>
                </c:pt>
                <c:pt idx="1121">
                  <c:v>6.077</c:v>
                </c:pt>
                <c:pt idx="1122">
                  <c:v>6.1020000000000003</c:v>
                </c:pt>
                <c:pt idx="1123">
                  <c:v>6.1280000000000001</c:v>
                </c:pt>
                <c:pt idx="1124">
                  <c:v>6.1529999999999996</c:v>
                </c:pt>
                <c:pt idx="1125">
                  <c:v>6.1790000000000003</c:v>
                </c:pt>
                <c:pt idx="1126">
                  <c:v>6.1790000000000003</c:v>
                </c:pt>
                <c:pt idx="1127">
                  <c:v>6.23</c:v>
                </c:pt>
                <c:pt idx="1128">
                  <c:v>6.2549999999999999</c:v>
                </c:pt>
                <c:pt idx="1129">
                  <c:v>6.306</c:v>
                </c:pt>
                <c:pt idx="1130">
                  <c:v>6.3310000000000004</c:v>
                </c:pt>
                <c:pt idx="1131">
                  <c:v>6.4329999999999998</c:v>
                </c:pt>
                <c:pt idx="1132">
                  <c:v>6.5090000000000003</c:v>
                </c:pt>
                <c:pt idx="1133">
                  <c:v>6.56</c:v>
                </c:pt>
                <c:pt idx="1134">
                  <c:v>6.585</c:v>
                </c:pt>
                <c:pt idx="1135">
                  <c:v>6.6360000000000001</c:v>
                </c:pt>
                <c:pt idx="1136">
                  <c:v>6.7119999999999997</c:v>
                </c:pt>
                <c:pt idx="1137">
                  <c:v>6.7880000000000003</c:v>
                </c:pt>
                <c:pt idx="1138">
                  <c:v>6.8390000000000004</c:v>
                </c:pt>
                <c:pt idx="1139">
                  <c:v>6.94</c:v>
                </c:pt>
                <c:pt idx="1140">
                  <c:v>7.0149999999999997</c:v>
                </c:pt>
                <c:pt idx="1141">
                  <c:v>7.0659999999999998</c:v>
                </c:pt>
                <c:pt idx="1142">
                  <c:v>7.0910000000000002</c:v>
                </c:pt>
                <c:pt idx="1143">
                  <c:v>7.1420000000000003</c:v>
                </c:pt>
                <c:pt idx="1144">
                  <c:v>7.1420000000000003</c:v>
                </c:pt>
                <c:pt idx="1145">
                  <c:v>7.1420000000000003</c:v>
                </c:pt>
                <c:pt idx="1146">
                  <c:v>7.1159999999999997</c:v>
                </c:pt>
                <c:pt idx="1147">
                  <c:v>7.0910000000000002</c:v>
                </c:pt>
                <c:pt idx="1148">
                  <c:v>7.0659999999999998</c:v>
                </c:pt>
                <c:pt idx="1149">
                  <c:v>7.0410000000000004</c:v>
                </c:pt>
                <c:pt idx="1150">
                  <c:v>7.0149999999999997</c:v>
                </c:pt>
                <c:pt idx="1151">
                  <c:v>6.9649999999999999</c:v>
                </c:pt>
                <c:pt idx="1152">
                  <c:v>6.94</c:v>
                </c:pt>
                <c:pt idx="1153">
                  <c:v>6.8890000000000002</c:v>
                </c:pt>
                <c:pt idx="1154">
                  <c:v>6.8390000000000004</c:v>
                </c:pt>
                <c:pt idx="1155">
                  <c:v>6.8129999999999997</c:v>
                </c:pt>
                <c:pt idx="1156">
                  <c:v>6.7629999999999999</c:v>
                </c:pt>
                <c:pt idx="1157">
                  <c:v>6.7370000000000001</c:v>
                </c:pt>
                <c:pt idx="1158">
                  <c:v>6.7119999999999997</c:v>
                </c:pt>
                <c:pt idx="1159">
                  <c:v>6.6870000000000003</c:v>
                </c:pt>
                <c:pt idx="1160">
                  <c:v>6.6360000000000001</c:v>
                </c:pt>
                <c:pt idx="1161">
                  <c:v>6.6109999999999998</c:v>
                </c:pt>
                <c:pt idx="1162">
                  <c:v>6.585</c:v>
                </c:pt>
                <c:pt idx="1163">
                  <c:v>6.56</c:v>
                </c:pt>
                <c:pt idx="1164">
                  <c:v>6.5350000000000001</c:v>
                </c:pt>
                <c:pt idx="1165">
                  <c:v>6.5090000000000003</c:v>
                </c:pt>
                <c:pt idx="1166">
                  <c:v>6.484</c:v>
                </c:pt>
                <c:pt idx="1167">
                  <c:v>6.484</c:v>
                </c:pt>
                <c:pt idx="1168">
                  <c:v>6.4580000000000002</c:v>
                </c:pt>
                <c:pt idx="1169">
                  <c:v>6.4580000000000002</c:v>
                </c:pt>
                <c:pt idx="1170">
                  <c:v>6.4329999999999998</c:v>
                </c:pt>
                <c:pt idx="1171">
                  <c:v>6.4329999999999998</c:v>
                </c:pt>
                <c:pt idx="1172">
                  <c:v>6.4329999999999998</c:v>
                </c:pt>
                <c:pt idx="1173">
                  <c:v>6.4329999999999998</c:v>
                </c:pt>
                <c:pt idx="1174">
                  <c:v>6.4329999999999998</c:v>
                </c:pt>
                <c:pt idx="1175">
                  <c:v>6.4080000000000004</c:v>
                </c:pt>
                <c:pt idx="1176">
                  <c:v>6.4329999999999998</c:v>
                </c:pt>
                <c:pt idx="1177">
                  <c:v>6.4329999999999998</c:v>
                </c:pt>
                <c:pt idx="1178">
                  <c:v>6.4329999999999998</c:v>
                </c:pt>
                <c:pt idx="1179">
                  <c:v>6.4329999999999998</c:v>
                </c:pt>
                <c:pt idx="1180">
                  <c:v>6.4580000000000002</c:v>
                </c:pt>
                <c:pt idx="1181">
                  <c:v>6.484</c:v>
                </c:pt>
                <c:pt idx="1182">
                  <c:v>6.484</c:v>
                </c:pt>
                <c:pt idx="1183">
                  <c:v>6.5090000000000003</c:v>
                </c:pt>
                <c:pt idx="1184">
                  <c:v>6.5350000000000001</c:v>
                </c:pt>
                <c:pt idx="1185">
                  <c:v>6.56</c:v>
                </c:pt>
                <c:pt idx="1186">
                  <c:v>6.6109999999999998</c:v>
                </c:pt>
                <c:pt idx="1187">
                  <c:v>6.6360000000000001</c:v>
                </c:pt>
                <c:pt idx="1188">
                  <c:v>6.6609999999999996</c:v>
                </c:pt>
                <c:pt idx="1189">
                  <c:v>6.6870000000000003</c:v>
                </c:pt>
                <c:pt idx="1190">
                  <c:v>6.7119999999999997</c:v>
                </c:pt>
                <c:pt idx="1191">
                  <c:v>6.7629999999999999</c:v>
                </c:pt>
                <c:pt idx="1192">
                  <c:v>6.7629999999999999</c:v>
                </c:pt>
                <c:pt idx="1193">
                  <c:v>6.7880000000000003</c:v>
                </c:pt>
                <c:pt idx="1194">
                  <c:v>6.7880000000000003</c:v>
                </c:pt>
                <c:pt idx="1195">
                  <c:v>6.7880000000000003</c:v>
                </c:pt>
                <c:pt idx="1196">
                  <c:v>6.8129999999999997</c:v>
                </c:pt>
                <c:pt idx="1197">
                  <c:v>6.8129999999999997</c:v>
                </c:pt>
                <c:pt idx="1198">
                  <c:v>6.8129999999999997</c:v>
                </c:pt>
                <c:pt idx="1199">
                  <c:v>6.8129999999999997</c:v>
                </c:pt>
                <c:pt idx="1200">
                  <c:v>6.8390000000000004</c:v>
                </c:pt>
                <c:pt idx="1201">
                  <c:v>6.8390000000000004</c:v>
                </c:pt>
                <c:pt idx="1202">
                  <c:v>6.8390000000000004</c:v>
                </c:pt>
                <c:pt idx="1203">
                  <c:v>6.8390000000000004</c:v>
                </c:pt>
                <c:pt idx="1204">
                  <c:v>6.8390000000000004</c:v>
                </c:pt>
                <c:pt idx="1205">
                  <c:v>6.8390000000000004</c:v>
                </c:pt>
                <c:pt idx="1206">
                  <c:v>6.8390000000000004</c:v>
                </c:pt>
                <c:pt idx="1207">
                  <c:v>6.8129999999999997</c:v>
                </c:pt>
                <c:pt idx="1208">
                  <c:v>6.8129999999999997</c:v>
                </c:pt>
                <c:pt idx="1209">
                  <c:v>6.8129999999999997</c:v>
                </c:pt>
                <c:pt idx="1210">
                  <c:v>6.8129999999999997</c:v>
                </c:pt>
                <c:pt idx="1211">
                  <c:v>6.7880000000000003</c:v>
                </c:pt>
                <c:pt idx="1212">
                  <c:v>6.8129999999999997</c:v>
                </c:pt>
                <c:pt idx="1213">
                  <c:v>6.8129999999999997</c:v>
                </c:pt>
                <c:pt idx="1214">
                  <c:v>6.8129999999999997</c:v>
                </c:pt>
                <c:pt idx="1215">
                  <c:v>6.8390000000000004</c:v>
                </c:pt>
                <c:pt idx="1216">
                  <c:v>6.8639999999999999</c:v>
                </c:pt>
                <c:pt idx="1217">
                  <c:v>6.8890000000000002</c:v>
                </c:pt>
                <c:pt idx="1218">
                  <c:v>6.9139999999999997</c:v>
                </c:pt>
                <c:pt idx="1219">
                  <c:v>6.9649999999999999</c:v>
                </c:pt>
                <c:pt idx="1220">
                  <c:v>6.99</c:v>
                </c:pt>
                <c:pt idx="1221">
                  <c:v>7.0659999999999998</c:v>
                </c:pt>
                <c:pt idx="1222">
                  <c:v>7.1159999999999997</c:v>
                </c:pt>
                <c:pt idx="1223">
                  <c:v>7.1920000000000002</c:v>
                </c:pt>
                <c:pt idx="1224">
                  <c:v>7.2679999999999998</c:v>
                </c:pt>
                <c:pt idx="1225">
                  <c:v>7.3680000000000003</c:v>
                </c:pt>
                <c:pt idx="1226">
                  <c:v>7.444</c:v>
                </c:pt>
                <c:pt idx="1227">
                  <c:v>7.5439999999999996</c:v>
                </c:pt>
                <c:pt idx="1228">
                  <c:v>7.6449999999999996</c:v>
                </c:pt>
                <c:pt idx="1229">
                  <c:v>7.7450000000000001</c:v>
                </c:pt>
                <c:pt idx="1230">
                  <c:v>7.82</c:v>
                </c:pt>
                <c:pt idx="1231">
                  <c:v>7.8949999999999996</c:v>
                </c:pt>
                <c:pt idx="1232">
                  <c:v>7.97</c:v>
                </c:pt>
                <c:pt idx="1233">
                  <c:v>8.0449999999999999</c:v>
                </c:pt>
                <c:pt idx="1234">
                  <c:v>8.1199999999999992</c:v>
                </c:pt>
                <c:pt idx="1235">
                  <c:v>8.17</c:v>
                </c:pt>
                <c:pt idx="1236">
                  <c:v>8.2200000000000006</c:v>
                </c:pt>
                <c:pt idx="1237">
                  <c:v>8.27</c:v>
                </c:pt>
                <c:pt idx="1238">
                  <c:v>8.2949999999999999</c:v>
                </c:pt>
                <c:pt idx="1239">
                  <c:v>8.2949999999999999</c:v>
                </c:pt>
                <c:pt idx="1240">
                  <c:v>8.2949999999999999</c:v>
                </c:pt>
                <c:pt idx="1241">
                  <c:v>8.2949999999999999</c:v>
                </c:pt>
                <c:pt idx="1242">
                  <c:v>8.27</c:v>
                </c:pt>
                <c:pt idx="1243">
                  <c:v>8.2449999999999992</c:v>
                </c:pt>
                <c:pt idx="1244">
                  <c:v>8.2200000000000006</c:v>
                </c:pt>
                <c:pt idx="1245">
                  <c:v>8.17</c:v>
                </c:pt>
                <c:pt idx="1246">
                  <c:v>8.1449999999999996</c:v>
                </c:pt>
                <c:pt idx="1247">
                  <c:v>8.0950000000000006</c:v>
                </c:pt>
                <c:pt idx="1248">
                  <c:v>8.0449999999999999</c:v>
                </c:pt>
                <c:pt idx="1249">
                  <c:v>7.9950000000000001</c:v>
                </c:pt>
                <c:pt idx="1250">
                  <c:v>7.9450000000000003</c:v>
                </c:pt>
                <c:pt idx="1251">
                  <c:v>7.8949999999999996</c:v>
                </c:pt>
                <c:pt idx="1252">
                  <c:v>7.87</c:v>
                </c:pt>
                <c:pt idx="1253">
                  <c:v>7.82</c:v>
                </c:pt>
                <c:pt idx="1254">
                  <c:v>7.7949999999999999</c:v>
                </c:pt>
                <c:pt idx="1255">
                  <c:v>7.7450000000000001</c:v>
                </c:pt>
                <c:pt idx="1256">
                  <c:v>7.72</c:v>
                </c:pt>
                <c:pt idx="1257">
                  <c:v>7.6950000000000003</c:v>
                </c:pt>
                <c:pt idx="1258">
                  <c:v>7.67</c:v>
                </c:pt>
                <c:pt idx="1259">
                  <c:v>7.6449999999999996</c:v>
                </c:pt>
                <c:pt idx="1260">
                  <c:v>7.6189999999999998</c:v>
                </c:pt>
                <c:pt idx="1261">
                  <c:v>7.5940000000000003</c:v>
                </c:pt>
                <c:pt idx="1262">
                  <c:v>7.5940000000000003</c:v>
                </c:pt>
                <c:pt idx="1263">
                  <c:v>7.5940000000000003</c:v>
                </c:pt>
                <c:pt idx="1264">
                  <c:v>7.569</c:v>
                </c:pt>
                <c:pt idx="1265">
                  <c:v>7.569</c:v>
                </c:pt>
                <c:pt idx="1266">
                  <c:v>7.569</c:v>
                </c:pt>
                <c:pt idx="1267">
                  <c:v>7.569</c:v>
                </c:pt>
                <c:pt idx="1268">
                  <c:v>7.569</c:v>
                </c:pt>
                <c:pt idx="1269">
                  <c:v>7.569</c:v>
                </c:pt>
                <c:pt idx="1270">
                  <c:v>7.569</c:v>
                </c:pt>
                <c:pt idx="1271">
                  <c:v>7.569</c:v>
                </c:pt>
                <c:pt idx="1272">
                  <c:v>7.5940000000000003</c:v>
                </c:pt>
                <c:pt idx="1273">
                  <c:v>7.5940000000000003</c:v>
                </c:pt>
                <c:pt idx="1274">
                  <c:v>7.5940000000000003</c:v>
                </c:pt>
                <c:pt idx="1275">
                  <c:v>7.6189999999999998</c:v>
                </c:pt>
                <c:pt idx="1276">
                  <c:v>7.6189999999999998</c:v>
                </c:pt>
                <c:pt idx="1277">
                  <c:v>7.6449999999999996</c:v>
                </c:pt>
                <c:pt idx="1278">
                  <c:v>7.6449999999999996</c:v>
                </c:pt>
                <c:pt idx="1279">
                  <c:v>7.6449999999999996</c:v>
                </c:pt>
                <c:pt idx="1280">
                  <c:v>7.67</c:v>
                </c:pt>
                <c:pt idx="1281">
                  <c:v>7.6950000000000003</c:v>
                </c:pt>
                <c:pt idx="1282">
                  <c:v>7.6950000000000003</c:v>
                </c:pt>
                <c:pt idx="1283">
                  <c:v>7.6950000000000003</c:v>
                </c:pt>
                <c:pt idx="1284">
                  <c:v>7.72</c:v>
                </c:pt>
                <c:pt idx="1285">
                  <c:v>7.72</c:v>
                </c:pt>
                <c:pt idx="1286">
                  <c:v>7.72</c:v>
                </c:pt>
                <c:pt idx="1287">
                  <c:v>7.72</c:v>
                </c:pt>
                <c:pt idx="1288">
                  <c:v>7.72</c:v>
                </c:pt>
                <c:pt idx="1289">
                  <c:v>7.72</c:v>
                </c:pt>
                <c:pt idx="1290">
                  <c:v>7.72</c:v>
                </c:pt>
                <c:pt idx="1291">
                  <c:v>7.72</c:v>
                </c:pt>
                <c:pt idx="1292">
                  <c:v>7.72</c:v>
                </c:pt>
                <c:pt idx="1293">
                  <c:v>7.72</c:v>
                </c:pt>
                <c:pt idx="1294">
                  <c:v>7.6950000000000003</c:v>
                </c:pt>
                <c:pt idx="1295">
                  <c:v>7.6950000000000003</c:v>
                </c:pt>
                <c:pt idx="1296">
                  <c:v>7.6950000000000003</c:v>
                </c:pt>
                <c:pt idx="1297">
                  <c:v>7.67</c:v>
                </c:pt>
                <c:pt idx="1298">
                  <c:v>7.67</c:v>
                </c:pt>
                <c:pt idx="1299">
                  <c:v>7.6449999999999996</c:v>
                </c:pt>
                <c:pt idx="1300">
                  <c:v>7.6449999999999996</c:v>
                </c:pt>
                <c:pt idx="1301">
                  <c:v>7.6189999999999998</c:v>
                </c:pt>
                <c:pt idx="1302">
                  <c:v>7.5940000000000003</c:v>
                </c:pt>
                <c:pt idx="1303">
                  <c:v>7.569</c:v>
                </c:pt>
                <c:pt idx="1304">
                  <c:v>7.569</c:v>
                </c:pt>
                <c:pt idx="1305">
                  <c:v>7.5439999999999996</c:v>
                </c:pt>
                <c:pt idx="1306">
                  <c:v>7.5190000000000001</c:v>
                </c:pt>
                <c:pt idx="1307">
                  <c:v>7.5190000000000001</c:v>
                </c:pt>
                <c:pt idx="1308">
                  <c:v>7.4939999999999998</c:v>
                </c:pt>
                <c:pt idx="1309">
                  <c:v>7.4939999999999998</c:v>
                </c:pt>
                <c:pt idx="1310">
                  <c:v>7.4939999999999998</c:v>
                </c:pt>
                <c:pt idx="1311">
                  <c:v>7.4939999999999998</c:v>
                </c:pt>
                <c:pt idx="1312">
                  <c:v>7.4939999999999998</c:v>
                </c:pt>
                <c:pt idx="1313">
                  <c:v>7.4939999999999998</c:v>
                </c:pt>
                <c:pt idx="1314">
                  <c:v>7.5190000000000001</c:v>
                </c:pt>
                <c:pt idx="1315">
                  <c:v>7.5439999999999996</c:v>
                </c:pt>
                <c:pt idx="1316">
                  <c:v>7.569</c:v>
                </c:pt>
                <c:pt idx="1317">
                  <c:v>7.5940000000000003</c:v>
                </c:pt>
                <c:pt idx="1318">
                  <c:v>7.6449999999999996</c:v>
                </c:pt>
                <c:pt idx="1319">
                  <c:v>7.6950000000000003</c:v>
                </c:pt>
                <c:pt idx="1320">
                  <c:v>7.77</c:v>
                </c:pt>
                <c:pt idx="1321">
                  <c:v>7.82</c:v>
                </c:pt>
                <c:pt idx="1322">
                  <c:v>7.8949999999999996</c:v>
                </c:pt>
                <c:pt idx="1323">
                  <c:v>7.97</c:v>
                </c:pt>
                <c:pt idx="1324">
                  <c:v>8.07</c:v>
                </c:pt>
                <c:pt idx="1325">
                  <c:v>8.1449999999999996</c:v>
                </c:pt>
                <c:pt idx="1326">
                  <c:v>8.2200000000000006</c:v>
                </c:pt>
                <c:pt idx="1327">
                  <c:v>8.2949999999999999</c:v>
                </c:pt>
                <c:pt idx="1328">
                  <c:v>8.3439999999999994</c:v>
                </c:pt>
                <c:pt idx="1329">
                  <c:v>8.3940000000000001</c:v>
                </c:pt>
                <c:pt idx="1330">
                  <c:v>8.4689999999999994</c:v>
                </c:pt>
                <c:pt idx="1331">
                  <c:v>8.5190000000000001</c:v>
                </c:pt>
                <c:pt idx="1332">
                  <c:v>8.5429999999999993</c:v>
                </c:pt>
                <c:pt idx="1333">
                  <c:v>8.5679999999999996</c:v>
                </c:pt>
                <c:pt idx="1334">
                  <c:v>8.593</c:v>
                </c:pt>
                <c:pt idx="1335">
                  <c:v>8.593</c:v>
                </c:pt>
                <c:pt idx="1336">
                  <c:v>8.593</c:v>
                </c:pt>
                <c:pt idx="1337">
                  <c:v>8.593</c:v>
                </c:pt>
                <c:pt idx="1338">
                  <c:v>8.5679999999999996</c:v>
                </c:pt>
                <c:pt idx="1339">
                  <c:v>8.5429999999999993</c:v>
                </c:pt>
                <c:pt idx="1340">
                  <c:v>8.4939999999999998</c:v>
                </c:pt>
                <c:pt idx="1341">
                  <c:v>8.4440000000000008</c:v>
                </c:pt>
                <c:pt idx="1342">
                  <c:v>8.3940000000000001</c:v>
                </c:pt>
                <c:pt idx="1343">
                  <c:v>8.3439999999999994</c:v>
                </c:pt>
                <c:pt idx="1344">
                  <c:v>8.27</c:v>
                </c:pt>
                <c:pt idx="1345">
                  <c:v>8.2200000000000006</c:v>
                </c:pt>
                <c:pt idx="1346">
                  <c:v>8.1449999999999996</c:v>
                </c:pt>
                <c:pt idx="1347">
                  <c:v>8.0950000000000006</c:v>
                </c:pt>
                <c:pt idx="1348">
                  <c:v>8.0449999999999999</c:v>
                </c:pt>
                <c:pt idx="1349">
                  <c:v>7.9950000000000001</c:v>
                </c:pt>
                <c:pt idx="1350">
                  <c:v>7.9450000000000003</c:v>
                </c:pt>
                <c:pt idx="1351">
                  <c:v>7.8949999999999996</c:v>
                </c:pt>
                <c:pt idx="1352">
                  <c:v>7.87</c:v>
                </c:pt>
                <c:pt idx="1353">
                  <c:v>7.82</c:v>
                </c:pt>
                <c:pt idx="1354">
                  <c:v>7.7949999999999999</c:v>
                </c:pt>
                <c:pt idx="1355">
                  <c:v>7.77</c:v>
                </c:pt>
                <c:pt idx="1356">
                  <c:v>7.7450000000000001</c:v>
                </c:pt>
                <c:pt idx="1357">
                  <c:v>7.72</c:v>
                </c:pt>
                <c:pt idx="1358">
                  <c:v>7.72</c:v>
                </c:pt>
                <c:pt idx="1359">
                  <c:v>7.6950000000000003</c:v>
                </c:pt>
                <c:pt idx="1360">
                  <c:v>7.6950000000000003</c:v>
                </c:pt>
                <c:pt idx="1361">
                  <c:v>7.6950000000000003</c:v>
                </c:pt>
                <c:pt idx="1362">
                  <c:v>7.6950000000000003</c:v>
                </c:pt>
                <c:pt idx="1363">
                  <c:v>7.6950000000000003</c:v>
                </c:pt>
                <c:pt idx="1364">
                  <c:v>7.6950000000000003</c:v>
                </c:pt>
                <c:pt idx="1365">
                  <c:v>7.6950000000000003</c:v>
                </c:pt>
                <c:pt idx="1366">
                  <c:v>7.72</c:v>
                </c:pt>
                <c:pt idx="1367">
                  <c:v>7.72</c:v>
                </c:pt>
                <c:pt idx="1368">
                  <c:v>7.7450000000000001</c:v>
                </c:pt>
                <c:pt idx="1369">
                  <c:v>7.7450000000000001</c:v>
                </c:pt>
                <c:pt idx="1370">
                  <c:v>7.7450000000000001</c:v>
                </c:pt>
                <c:pt idx="1371">
                  <c:v>7.72</c:v>
                </c:pt>
                <c:pt idx="1372">
                  <c:v>7.72</c:v>
                </c:pt>
                <c:pt idx="1373">
                  <c:v>7.72</c:v>
                </c:pt>
                <c:pt idx="1374">
                  <c:v>7.72</c:v>
                </c:pt>
                <c:pt idx="1375">
                  <c:v>7.6950000000000003</c:v>
                </c:pt>
                <c:pt idx="1376">
                  <c:v>7.6950000000000003</c:v>
                </c:pt>
                <c:pt idx="1377">
                  <c:v>7.6950000000000003</c:v>
                </c:pt>
                <c:pt idx="1378">
                  <c:v>7.6950000000000003</c:v>
                </c:pt>
                <c:pt idx="1379">
                  <c:v>7.6950000000000003</c:v>
                </c:pt>
                <c:pt idx="1380">
                  <c:v>7.6950000000000003</c:v>
                </c:pt>
                <c:pt idx="1381">
                  <c:v>7.6950000000000003</c:v>
                </c:pt>
                <c:pt idx="1382">
                  <c:v>7.6950000000000003</c:v>
                </c:pt>
                <c:pt idx="1383">
                  <c:v>7.6950000000000003</c:v>
                </c:pt>
                <c:pt idx="1384">
                  <c:v>7.72</c:v>
                </c:pt>
                <c:pt idx="1385">
                  <c:v>7.72</c:v>
                </c:pt>
                <c:pt idx="1386">
                  <c:v>7.72</c:v>
                </c:pt>
                <c:pt idx="1387">
                  <c:v>7.72</c:v>
                </c:pt>
                <c:pt idx="1388">
                  <c:v>7.72</c:v>
                </c:pt>
                <c:pt idx="1389">
                  <c:v>7.72</c:v>
                </c:pt>
                <c:pt idx="1390">
                  <c:v>7.72</c:v>
                </c:pt>
                <c:pt idx="1391">
                  <c:v>7.72</c:v>
                </c:pt>
                <c:pt idx="1392">
                  <c:v>7.72</c:v>
                </c:pt>
                <c:pt idx="1393">
                  <c:v>7.6950000000000003</c:v>
                </c:pt>
                <c:pt idx="1394">
                  <c:v>7.6950000000000003</c:v>
                </c:pt>
                <c:pt idx="1395">
                  <c:v>7.6950000000000003</c:v>
                </c:pt>
                <c:pt idx="1396">
                  <c:v>7.67</c:v>
                </c:pt>
                <c:pt idx="1397">
                  <c:v>7.6449999999999996</c:v>
                </c:pt>
                <c:pt idx="1398">
                  <c:v>7.6449999999999996</c:v>
                </c:pt>
                <c:pt idx="1399">
                  <c:v>7.6189999999999998</c:v>
                </c:pt>
                <c:pt idx="1400">
                  <c:v>7.5940000000000003</c:v>
                </c:pt>
                <c:pt idx="1401">
                  <c:v>7.5940000000000003</c:v>
                </c:pt>
                <c:pt idx="1402">
                  <c:v>7.569</c:v>
                </c:pt>
                <c:pt idx="1403">
                  <c:v>7.5439999999999996</c:v>
                </c:pt>
                <c:pt idx="1404">
                  <c:v>7.5439999999999996</c:v>
                </c:pt>
                <c:pt idx="1405">
                  <c:v>7.5439999999999996</c:v>
                </c:pt>
                <c:pt idx="1406">
                  <c:v>7.5190000000000001</c:v>
                </c:pt>
                <c:pt idx="1407">
                  <c:v>7.5190000000000001</c:v>
                </c:pt>
                <c:pt idx="1408">
                  <c:v>7.5190000000000001</c:v>
                </c:pt>
                <c:pt idx="1409">
                  <c:v>7.5190000000000001</c:v>
                </c:pt>
                <c:pt idx="1410">
                  <c:v>7.5439999999999996</c:v>
                </c:pt>
                <c:pt idx="1411">
                  <c:v>7.569</c:v>
                </c:pt>
                <c:pt idx="1412">
                  <c:v>7.5940000000000003</c:v>
                </c:pt>
                <c:pt idx="1413">
                  <c:v>7.6449999999999996</c:v>
                </c:pt>
                <c:pt idx="1414">
                  <c:v>7.67</c:v>
                </c:pt>
                <c:pt idx="1415">
                  <c:v>7.7450000000000001</c:v>
                </c:pt>
                <c:pt idx="1416">
                  <c:v>7.7949999999999999</c:v>
                </c:pt>
                <c:pt idx="1417">
                  <c:v>7.87</c:v>
                </c:pt>
                <c:pt idx="1418">
                  <c:v>7.9450000000000003</c:v>
                </c:pt>
                <c:pt idx="1419">
                  <c:v>8.02</c:v>
                </c:pt>
                <c:pt idx="1420">
                  <c:v>8.0950000000000006</c:v>
                </c:pt>
                <c:pt idx="1421">
                  <c:v>8.1449999999999996</c:v>
                </c:pt>
                <c:pt idx="1422">
                  <c:v>8.2449999999999992</c:v>
                </c:pt>
                <c:pt idx="1423">
                  <c:v>8.2949999999999999</c:v>
                </c:pt>
                <c:pt idx="1424">
                  <c:v>8.3439999999999994</c:v>
                </c:pt>
                <c:pt idx="1425">
                  <c:v>8.3940000000000001</c:v>
                </c:pt>
                <c:pt idx="1426">
                  <c:v>8.4440000000000008</c:v>
                </c:pt>
                <c:pt idx="1427">
                  <c:v>8.4939999999999998</c:v>
                </c:pt>
                <c:pt idx="1428">
                  <c:v>8.5429999999999993</c:v>
                </c:pt>
                <c:pt idx="1429">
                  <c:v>8.5679999999999996</c:v>
                </c:pt>
                <c:pt idx="1430">
                  <c:v>8.5679999999999996</c:v>
                </c:pt>
                <c:pt idx="1431">
                  <c:v>8.5679999999999996</c:v>
                </c:pt>
                <c:pt idx="1432">
                  <c:v>8.5679999999999996</c:v>
                </c:pt>
                <c:pt idx="1433">
                  <c:v>8.5429999999999993</c:v>
                </c:pt>
                <c:pt idx="1434">
                  <c:v>8.4939999999999998</c:v>
                </c:pt>
                <c:pt idx="1435">
                  <c:v>8.4190000000000005</c:v>
                </c:pt>
                <c:pt idx="1436">
                  <c:v>8.3689999999999998</c:v>
                </c:pt>
                <c:pt idx="1437">
                  <c:v>8.3190000000000008</c:v>
                </c:pt>
                <c:pt idx="1438">
                  <c:v>8.27</c:v>
                </c:pt>
                <c:pt idx="1439">
                  <c:v>8.1950000000000003</c:v>
                </c:pt>
                <c:pt idx="1440">
                  <c:v>8.1449999999999996</c:v>
                </c:pt>
                <c:pt idx="1441">
                  <c:v>8.07</c:v>
                </c:pt>
                <c:pt idx="1442">
                  <c:v>7.9950000000000001</c:v>
                </c:pt>
                <c:pt idx="1443">
                  <c:v>7.9450000000000003</c:v>
                </c:pt>
                <c:pt idx="1444">
                  <c:v>7.8949999999999996</c:v>
                </c:pt>
                <c:pt idx="1445">
                  <c:v>7.8449999999999998</c:v>
                </c:pt>
                <c:pt idx="1446">
                  <c:v>7.77</c:v>
                </c:pt>
                <c:pt idx="1447">
                  <c:v>7.72</c:v>
                </c:pt>
                <c:pt idx="1448">
                  <c:v>7.67</c:v>
                </c:pt>
                <c:pt idx="1449">
                  <c:v>7.6449999999999996</c:v>
                </c:pt>
                <c:pt idx="1450">
                  <c:v>7.5940000000000003</c:v>
                </c:pt>
                <c:pt idx="1451">
                  <c:v>7.5439999999999996</c:v>
                </c:pt>
                <c:pt idx="1452">
                  <c:v>7.5190000000000001</c:v>
                </c:pt>
                <c:pt idx="1453">
                  <c:v>7.4690000000000003</c:v>
                </c:pt>
                <c:pt idx="1454">
                  <c:v>7.444</c:v>
                </c:pt>
                <c:pt idx="1455">
                  <c:v>7.4189999999999996</c:v>
                </c:pt>
                <c:pt idx="1456">
                  <c:v>7.3929999999999998</c:v>
                </c:pt>
                <c:pt idx="1457">
                  <c:v>7.3680000000000003</c:v>
                </c:pt>
                <c:pt idx="1458">
                  <c:v>7.3680000000000003</c:v>
                </c:pt>
                <c:pt idx="1459">
                  <c:v>7.3680000000000003</c:v>
                </c:pt>
                <c:pt idx="1460">
                  <c:v>7.3680000000000003</c:v>
                </c:pt>
                <c:pt idx="1461">
                  <c:v>7.3680000000000003</c:v>
                </c:pt>
                <c:pt idx="1462">
                  <c:v>7.3929999999999998</c:v>
                </c:pt>
                <c:pt idx="1463">
                  <c:v>7.3929999999999998</c:v>
                </c:pt>
                <c:pt idx="1464">
                  <c:v>7.4189999999999996</c:v>
                </c:pt>
                <c:pt idx="1465">
                  <c:v>7.444</c:v>
                </c:pt>
                <c:pt idx="1466">
                  <c:v>7.4690000000000003</c:v>
                </c:pt>
                <c:pt idx="1467">
                  <c:v>7.4690000000000003</c:v>
                </c:pt>
                <c:pt idx="1468">
                  <c:v>7.4939999999999998</c:v>
                </c:pt>
                <c:pt idx="1469">
                  <c:v>7.4690000000000003</c:v>
                </c:pt>
                <c:pt idx="1470">
                  <c:v>7.4690000000000003</c:v>
                </c:pt>
                <c:pt idx="1471">
                  <c:v>7.444</c:v>
                </c:pt>
                <c:pt idx="1472">
                  <c:v>7.444</c:v>
                </c:pt>
                <c:pt idx="1473">
                  <c:v>7.444</c:v>
                </c:pt>
                <c:pt idx="1474">
                  <c:v>7.444</c:v>
                </c:pt>
                <c:pt idx="1475">
                  <c:v>7.444</c:v>
                </c:pt>
                <c:pt idx="1476">
                  <c:v>7.444</c:v>
                </c:pt>
                <c:pt idx="1477">
                  <c:v>7.444</c:v>
                </c:pt>
                <c:pt idx="1478">
                  <c:v>7.444</c:v>
                </c:pt>
                <c:pt idx="1479">
                  <c:v>7.4189999999999996</c:v>
                </c:pt>
                <c:pt idx="1480">
                  <c:v>7.3929999999999998</c:v>
                </c:pt>
                <c:pt idx="1481">
                  <c:v>7.3680000000000003</c:v>
                </c:pt>
                <c:pt idx="1482">
                  <c:v>7.343</c:v>
                </c:pt>
                <c:pt idx="1483">
                  <c:v>7.3179999999999996</c:v>
                </c:pt>
                <c:pt idx="1484">
                  <c:v>7.2930000000000001</c:v>
                </c:pt>
                <c:pt idx="1485">
                  <c:v>7.2679999999999998</c:v>
                </c:pt>
                <c:pt idx="1486">
                  <c:v>7.242</c:v>
                </c:pt>
                <c:pt idx="1487">
                  <c:v>7.242</c:v>
                </c:pt>
                <c:pt idx="1488">
                  <c:v>7.1920000000000002</c:v>
                </c:pt>
                <c:pt idx="1489">
                  <c:v>7.1669999999999998</c:v>
                </c:pt>
                <c:pt idx="1490">
                  <c:v>7.1420000000000003</c:v>
                </c:pt>
                <c:pt idx="1491">
                  <c:v>7.1159999999999997</c:v>
                </c:pt>
                <c:pt idx="1492">
                  <c:v>7.0910000000000002</c:v>
                </c:pt>
                <c:pt idx="1493">
                  <c:v>7.0659999999999998</c:v>
                </c:pt>
                <c:pt idx="1494">
                  <c:v>7.0149999999999997</c:v>
                </c:pt>
                <c:pt idx="1495">
                  <c:v>6.99</c:v>
                </c:pt>
                <c:pt idx="1496">
                  <c:v>6.9649999999999999</c:v>
                </c:pt>
                <c:pt idx="1497">
                  <c:v>6.9139999999999997</c:v>
                </c:pt>
                <c:pt idx="1498">
                  <c:v>6.8639999999999999</c:v>
                </c:pt>
                <c:pt idx="1499">
                  <c:v>6.8390000000000004</c:v>
                </c:pt>
                <c:pt idx="1500">
                  <c:v>6.8129999999999997</c:v>
                </c:pt>
                <c:pt idx="1501">
                  <c:v>6.7880000000000003</c:v>
                </c:pt>
                <c:pt idx="1502">
                  <c:v>6.7629999999999999</c:v>
                </c:pt>
                <c:pt idx="1503">
                  <c:v>6.7629999999999999</c:v>
                </c:pt>
                <c:pt idx="1504">
                  <c:v>6.7629999999999999</c:v>
                </c:pt>
                <c:pt idx="1505">
                  <c:v>6.7629999999999999</c:v>
                </c:pt>
                <c:pt idx="1506">
                  <c:v>6.7629999999999999</c:v>
                </c:pt>
                <c:pt idx="1507">
                  <c:v>6.7880000000000003</c:v>
                </c:pt>
                <c:pt idx="1508">
                  <c:v>6.8390000000000004</c:v>
                </c:pt>
                <c:pt idx="1509">
                  <c:v>6.8639999999999999</c:v>
                </c:pt>
                <c:pt idx="1510">
                  <c:v>6.9139999999999997</c:v>
                </c:pt>
                <c:pt idx="1511">
                  <c:v>6.9649999999999999</c:v>
                </c:pt>
                <c:pt idx="1512">
                  <c:v>7.0410000000000004</c:v>
                </c:pt>
                <c:pt idx="1513">
                  <c:v>7.1159999999999997</c:v>
                </c:pt>
                <c:pt idx="1514">
                  <c:v>7.242</c:v>
                </c:pt>
                <c:pt idx="1515">
                  <c:v>7.3179999999999996</c:v>
                </c:pt>
                <c:pt idx="1516">
                  <c:v>7.3929999999999998</c:v>
                </c:pt>
                <c:pt idx="1517">
                  <c:v>7.4690000000000003</c:v>
                </c:pt>
                <c:pt idx="1518">
                  <c:v>7.5190000000000001</c:v>
                </c:pt>
                <c:pt idx="1519">
                  <c:v>7.569</c:v>
                </c:pt>
                <c:pt idx="1520">
                  <c:v>7.6449999999999996</c:v>
                </c:pt>
                <c:pt idx="1521">
                  <c:v>7.6950000000000003</c:v>
                </c:pt>
                <c:pt idx="1522">
                  <c:v>7.77</c:v>
                </c:pt>
                <c:pt idx="1523">
                  <c:v>7.82</c:v>
                </c:pt>
                <c:pt idx="1524">
                  <c:v>7.8449999999999998</c:v>
                </c:pt>
                <c:pt idx="1525">
                  <c:v>7.8949999999999996</c:v>
                </c:pt>
                <c:pt idx="1526">
                  <c:v>7.92</c:v>
                </c:pt>
                <c:pt idx="1527">
                  <c:v>7.9450000000000003</c:v>
                </c:pt>
                <c:pt idx="1528">
                  <c:v>7.9450000000000003</c:v>
                </c:pt>
                <c:pt idx="1529">
                  <c:v>7.9450000000000003</c:v>
                </c:pt>
                <c:pt idx="1530">
                  <c:v>7.92</c:v>
                </c:pt>
                <c:pt idx="1531">
                  <c:v>7.87</c:v>
                </c:pt>
                <c:pt idx="1532">
                  <c:v>7.8449999999999998</c:v>
                </c:pt>
                <c:pt idx="1533">
                  <c:v>7.77</c:v>
                </c:pt>
                <c:pt idx="1534">
                  <c:v>7.72</c:v>
                </c:pt>
                <c:pt idx="1535">
                  <c:v>7.6449999999999996</c:v>
                </c:pt>
                <c:pt idx="1536">
                  <c:v>7.569</c:v>
                </c:pt>
                <c:pt idx="1537">
                  <c:v>7.5190000000000001</c:v>
                </c:pt>
                <c:pt idx="1538">
                  <c:v>7.444</c:v>
                </c:pt>
                <c:pt idx="1539">
                  <c:v>7.3680000000000003</c:v>
                </c:pt>
                <c:pt idx="1540">
                  <c:v>7.2930000000000001</c:v>
                </c:pt>
                <c:pt idx="1541">
                  <c:v>7.242</c:v>
                </c:pt>
                <c:pt idx="1542">
                  <c:v>7.1669999999999998</c:v>
                </c:pt>
                <c:pt idx="1543">
                  <c:v>7.1159999999999997</c:v>
                </c:pt>
                <c:pt idx="1544">
                  <c:v>7.0410000000000004</c:v>
                </c:pt>
                <c:pt idx="1545">
                  <c:v>6.99</c:v>
                </c:pt>
                <c:pt idx="1546">
                  <c:v>6.94</c:v>
                </c:pt>
                <c:pt idx="1547">
                  <c:v>6.8890000000000002</c:v>
                </c:pt>
                <c:pt idx="1548">
                  <c:v>6.8390000000000004</c:v>
                </c:pt>
                <c:pt idx="1549">
                  <c:v>6.7880000000000003</c:v>
                </c:pt>
                <c:pt idx="1550">
                  <c:v>6.7370000000000001</c:v>
                </c:pt>
                <c:pt idx="1551">
                  <c:v>6.7119999999999997</c:v>
                </c:pt>
                <c:pt idx="1552">
                  <c:v>6.6609999999999996</c:v>
                </c:pt>
                <c:pt idx="1553">
                  <c:v>6.6360000000000001</c:v>
                </c:pt>
                <c:pt idx="1554">
                  <c:v>6.6109999999999998</c:v>
                </c:pt>
                <c:pt idx="1555">
                  <c:v>6.585</c:v>
                </c:pt>
                <c:pt idx="1556">
                  <c:v>6.585</c:v>
                </c:pt>
                <c:pt idx="1557">
                  <c:v>6.56</c:v>
                </c:pt>
                <c:pt idx="1558">
                  <c:v>6.56</c:v>
                </c:pt>
                <c:pt idx="1559">
                  <c:v>6.56</c:v>
                </c:pt>
                <c:pt idx="1560">
                  <c:v>6.56</c:v>
                </c:pt>
                <c:pt idx="1561">
                  <c:v>6.5350000000000001</c:v>
                </c:pt>
                <c:pt idx="1562">
                  <c:v>6.5350000000000001</c:v>
                </c:pt>
                <c:pt idx="1563">
                  <c:v>6.5350000000000001</c:v>
                </c:pt>
                <c:pt idx="1564">
                  <c:v>6.56</c:v>
                </c:pt>
                <c:pt idx="1565">
                  <c:v>6.585</c:v>
                </c:pt>
                <c:pt idx="1566">
                  <c:v>6.585</c:v>
                </c:pt>
                <c:pt idx="1567">
                  <c:v>6.6109999999999998</c:v>
                </c:pt>
                <c:pt idx="1568">
                  <c:v>6.6360000000000001</c:v>
                </c:pt>
                <c:pt idx="1569">
                  <c:v>6.6609999999999996</c:v>
                </c:pt>
                <c:pt idx="1570">
                  <c:v>6.6870000000000003</c:v>
                </c:pt>
                <c:pt idx="1571">
                  <c:v>6.6870000000000003</c:v>
                </c:pt>
                <c:pt idx="1572">
                  <c:v>6.7119999999999997</c:v>
                </c:pt>
                <c:pt idx="1573">
                  <c:v>6.7370000000000001</c:v>
                </c:pt>
                <c:pt idx="1574">
                  <c:v>6.7880000000000003</c:v>
                </c:pt>
                <c:pt idx="1575">
                  <c:v>6.8129999999999997</c:v>
                </c:pt>
                <c:pt idx="1576">
                  <c:v>6.8390000000000004</c:v>
                </c:pt>
                <c:pt idx="1577">
                  <c:v>6.8390000000000004</c:v>
                </c:pt>
                <c:pt idx="1578">
                  <c:v>6.8639999999999999</c:v>
                </c:pt>
                <c:pt idx="1579">
                  <c:v>6.8639999999999999</c:v>
                </c:pt>
                <c:pt idx="1580">
                  <c:v>6.8639999999999999</c:v>
                </c:pt>
                <c:pt idx="1581">
                  <c:v>6.8639999999999999</c:v>
                </c:pt>
                <c:pt idx="1582">
                  <c:v>6.8639999999999999</c:v>
                </c:pt>
                <c:pt idx="1583">
                  <c:v>6.8639999999999999</c:v>
                </c:pt>
                <c:pt idx="1584">
                  <c:v>6.8639999999999999</c:v>
                </c:pt>
                <c:pt idx="1585">
                  <c:v>6.8639999999999999</c:v>
                </c:pt>
                <c:pt idx="1586">
                  <c:v>6.8390000000000004</c:v>
                </c:pt>
                <c:pt idx="1587">
                  <c:v>6.8390000000000004</c:v>
                </c:pt>
                <c:pt idx="1588">
                  <c:v>6.8390000000000004</c:v>
                </c:pt>
                <c:pt idx="1589">
                  <c:v>6.8129999999999997</c:v>
                </c:pt>
                <c:pt idx="1590">
                  <c:v>6.8129999999999997</c:v>
                </c:pt>
                <c:pt idx="1591">
                  <c:v>6.7880000000000003</c:v>
                </c:pt>
                <c:pt idx="1592">
                  <c:v>6.7629999999999999</c:v>
                </c:pt>
                <c:pt idx="1593">
                  <c:v>6.7370000000000001</c:v>
                </c:pt>
                <c:pt idx="1594">
                  <c:v>6.7370000000000001</c:v>
                </c:pt>
                <c:pt idx="1595">
                  <c:v>6.7119999999999997</c:v>
                </c:pt>
                <c:pt idx="1596">
                  <c:v>6.6870000000000003</c:v>
                </c:pt>
                <c:pt idx="1597">
                  <c:v>6.6870000000000003</c:v>
                </c:pt>
                <c:pt idx="1598">
                  <c:v>6.6609999999999996</c:v>
                </c:pt>
                <c:pt idx="1599">
                  <c:v>6.6609999999999996</c:v>
                </c:pt>
                <c:pt idx="1600">
                  <c:v>6.6609999999999996</c:v>
                </c:pt>
                <c:pt idx="1601">
                  <c:v>6.6609999999999996</c:v>
                </c:pt>
                <c:pt idx="1602">
                  <c:v>6.6870000000000003</c:v>
                </c:pt>
                <c:pt idx="1603">
                  <c:v>6.6870000000000003</c:v>
                </c:pt>
                <c:pt idx="1604">
                  <c:v>6.7370000000000001</c:v>
                </c:pt>
                <c:pt idx="1605">
                  <c:v>6.7629999999999999</c:v>
                </c:pt>
                <c:pt idx="1606">
                  <c:v>6.8129999999999997</c:v>
                </c:pt>
                <c:pt idx="1607">
                  <c:v>6.8639999999999999</c:v>
                </c:pt>
                <c:pt idx="1608">
                  <c:v>6.94</c:v>
                </c:pt>
                <c:pt idx="1609">
                  <c:v>7.0149999999999997</c:v>
                </c:pt>
                <c:pt idx="1610">
                  <c:v>7.0910000000000002</c:v>
                </c:pt>
                <c:pt idx="1611">
                  <c:v>7.1669999999999998</c:v>
                </c:pt>
                <c:pt idx="1612">
                  <c:v>7.242</c:v>
                </c:pt>
                <c:pt idx="1613">
                  <c:v>7.2930000000000001</c:v>
                </c:pt>
                <c:pt idx="1614">
                  <c:v>7.3680000000000003</c:v>
                </c:pt>
                <c:pt idx="1615">
                  <c:v>7.444</c:v>
                </c:pt>
                <c:pt idx="1616">
                  <c:v>7.5190000000000001</c:v>
                </c:pt>
                <c:pt idx="1617">
                  <c:v>7.569</c:v>
                </c:pt>
                <c:pt idx="1618">
                  <c:v>7.6449999999999996</c:v>
                </c:pt>
                <c:pt idx="1619">
                  <c:v>7.67</c:v>
                </c:pt>
                <c:pt idx="1620">
                  <c:v>7.72</c:v>
                </c:pt>
                <c:pt idx="1621">
                  <c:v>7.7450000000000001</c:v>
                </c:pt>
                <c:pt idx="1622">
                  <c:v>7.77</c:v>
                </c:pt>
                <c:pt idx="1623">
                  <c:v>7.77</c:v>
                </c:pt>
                <c:pt idx="1624">
                  <c:v>7.7949999999999999</c:v>
                </c:pt>
                <c:pt idx="1625">
                  <c:v>7.77</c:v>
                </c:pt>
                <c:pt idx="1626">
                  <c:v>7.7450000000000001</c:v>
                </c:pt>
                <c:pt idx="1627">
                  <c:v>7.6950000000000003</c:v>
                </c:pt>
                <c:pt idx="1628">
                  <c:v>7.6449999999999996</c:v>
                </c:pt>
                <c:pt idx="1629">
                  <c:v>7.5940000000000003</c:v>
                </c:pt>
                <c:pt idx="1630">
                  <c:v>7.5439999999999996</c:v>
                </c:pt>
                <c:pt idx="1631">
                  <c:v>7.4690000000000003</c:v>
                </c:pt>
                <c:pt idx="1632">
                  <c:v>7.3929999999999998</c:v>
                </c:pt>
                <c:pt idx="1633">
                  <c:v>7.343</c:v>
                </c:pt>
                <c:pt idx="1634">
                  <c:v>7.2930000000000001</c:v>
                </c:pt>
                <c:pt idx="1635">
                  <c:v>7.2169999999999996</c:v>
                </c:pt>
                <c:pt idx="1636">
                  <c:v>7.1669999999999998</c:v>
                </c:pt>
                <c:pt idx="1637">
                  <c:v>7.1159999999999997</c:v>
                </c:pt>
                <c:pt idx="1638">
                  <c:v>7.0659999999999998</c:v>
                </c:pt>
                <c:pt idx="1639">
                  <c:v>7.0149999999999997</c:v>
                </c:pt>
                <c:pt idx="1640">
                  <c:v>6.9649999999999999</c:v>
                </c:pt>
                <c:pt idx="1641">
                  <c:v>6.94</c:v>
                </c:pt>
                <c:pt idx="1642">
                  <c:v>6.8890000000000002</c:v>
                </c:pt>
                <c:pt idx="1643">
                  <c:v>6.8639999999999999</c:v>
                </c:pt>
                <c:pt idx="1644">
                  <c:v>6.8129999999999997</c:v>
                </c:pt>
                <c:pt idx="1645">
                  <c:v>6.7880000000000003</c:v>
                </c:pt>
                <c:pt idx="1646">
                  <c:v>6.7629999999999999</c:v>
                </c:pt>
                <c:pt idx="1647">
                  <c:v>6.7370000000000001</c:v>
                </c:pt>
                <c:pt idx="1648">
                  <c:v>6.7370000000000001</c:v>
                </c:pt>
                <c:pt idx="1649">
                  <c:v>6.7119999999999997</c:v>
                </c:pt>
                <c:pt idx="1650">
                  <c:v>6.7119999999999997</c:v>
                </c:pt>
                <c:pt idx="1651">
                  <c:v>6.6870000000000003</c:v>
                </c:pt>
                <c:pt idx="1652">
                  <c:v>6.6870000000000003</c:v>
                </c:pt>
                <c:pt idx="1653">
                  <c:v>6.6609999999999996</c:v>
                </c:pt>
                <c:pt idx="1654">
                  <c:v>6.6609999999999996</c:v>
                </c:pt>
                <c:pt idx="1655">
                  <c:v>6.6360000000000001</c:v>
                </c:pt>
                <c:pt idx="1656">
                  <c:v>6.6360000000000001</c:v>
                </c:pt>
                <c:pt idx="1657">
                  <c:v>6.6109999999999998</c:v>
                </c:pt>
                <c:pt idx="1658">
                  <c:v>6.6109999999999998</c:v>
                </c:pt>
                <c:pt idx="1659">
                  <c:v>6.585</c:v>
                </c:pt>
                <c:pt idx="1660">
                  <c:v>6.585</c:v>
                </c:pt>
                <c:pt idx="1661">
                  <c:v>6.585</c:v>
                </c:pt>
                <c:pt idx="1662">
                  <c:v>6.585</c:v>
                </c:pt>
                <c:pt idx="1663">
                  <c:v>6.585</c:v>
                </c:pt>
                <c:pt idx="1664">
                  <c:v>6.585</c:v>
                </c:pt>
                <c:pt idx="1665">
                  <c:v>6.585</c:v>
                </c:pt>
                <c:pt idx="1666">
                  <c:v>6.585</c:v>
                </c:pt>
                <c:pt idx="1667">
                  <c:v>6.56</c:v>
                </c:pt>
                <c:pt idx="1668">
                  <c:v>6.56</c:v>
                </c:pt>
                <c:pt idx="1669">
                  <c:v>6.5350000000000001</c:v>
                </c:pt>
                <c:pt idx="1670">
                  <c:v>6.5350000000000001</c:v>
                </c:pt>
                <c:pt idx="1671">
                  <c:v>6.5090000000000003</c:v>
                </c:pt>
                <c:pt idx="1672">
                  <c:v>6.5090000000000003</c:v>
                </c:pt>
                <c:pt idx="1673">
                  <c:v>6.5090000000000003</c:v>
                </c:pt>
                <c:pt idx="1674">
                  <c:v>6.5090000000000003</c:v>
                </c:pt>
                <c:pt idx="1675">
                  <c:v>6.484</c:v>
                </c:pt>
                <c:pt idx="1676">
                  <c:v>6.4580000000000002</c:v>
                </c:pt>
                <c:pt idx="1677">
                  <c:v>6.4580000000000002</c:v>
                </c:pt>
                <c:pt idx="1678">
                  <c:v>6.4329999999999998</c:v>
                </c:pt>
                <c:pt idx="1679">
                  <c:v>6.4080000000000004</c:v>
                </c:pt>
                <c:pt idx="1680">
                  <c:v>6.3819999999999997</c:v>
                </c:pt>
                <c:pt idx="1681">
                  <c:v>6.3570000000000002</c:v>
                </c:pt>
                <c:pt idx="1682">
                  <c:v>6.3310000000000004</c:v>
                </c:pt>
                <c:pt idx="1683">
                  <c:v>6.306</c:v>
                </c:pt>
                <c:pt idx="1684">
                  <c:v>6.2809999999999997</c:v>
                </c:pt>
                <c:pt idx="1685">
                  <c:v>6.2549999999999999</c:v>
                </c:pt>
                <c:pt idx="1686">
                  <c:v>6.23</c:v>
                </c:pt>
                <c:pt idx="1687">
                  <c:v>6.2039999999999997</c:v>
                </c:pt>
                <c:pt idx="1688">
                  <c:v>6.1790000000000003</c:v>
                </c:pt>
                <c:pt idx="1689">
                  <c:v>6.1790000000000003</c:v>
                </c:pt>
                <c:pt idx="1690">
                  <c:v>6.1529999999999996</c:v>
                </c:pt>
                <c:pt idx="1691">
                  <c:v>6.1280000000000001</c:v>
                </c:pt>
                <c:pt idx="1692">
                  <c:v>6.1020000000000003</c:v>
                </c:pt>
                <c:pt idx="1693">
                  <c:v>6.1020000000000003</c:v>
                </c:pt>
                <c:pt idx="1694">
                  <c:v>6.077</c:v>
                </c:pt>
                <c:pt idx="1695">
                  <c:v>6.077</c:v>
                </c:pt>
                <c:pt idx="1696">
                  <c:v>6.077</c:v>
                </c:pt>
                <c:pt idx="1697">
                  <c:v>6.077</c:v>
                </c:pt>
                <c:pt idx="1698">
                  <c:v>6.1020000000000003</c:v>
                </c:pt>
                <c:pt idx="1699">
                  <c:v>6.1280000000000001</c:v>
                </c:pt>
                <c:pt idx="1700">
                  <c:v>6.1790000000000003</c:v>
                </c:pt>
                <c:pt idx="1701">
                  <c:v>6.23</c:v>
                </c:pt>
                <c:pt idx="1702">
                  <c:v>6.2809999999999997</c:v>
                </c:pt>
                <c:pt idx="1703">
                  <c:v>6.3570000000000002</c:v>
                </c:pt>
                <c:pt idx="1704">
                  <c:v>6.4329999999999998</c:v>
                </c:pt>
                <c:pt idx="1705">
                  <c:v>6.5350000000000001</c:v>
                </c:pt>
                <c:pt idx="1706">
                  <c:v>6.6360000000000001</c:v>
                </c:pt>
                <c:pt idx="1707">
                  <c:v>6.7119999999999997</c:v>
                </c:pt>
                <c:pt idx="1708">
                  <c:v>6.8129999999999997</c:v>
                </c:pt>
                <c:pt idx="1709">
                  <c:v>6.8890000000000002</c:v>
                </c:pt>
                <c:pt idx="1710">
                  <c:v>6.99</c:v>
                </c:pt>
                <c:pt idx="1711">
                  <c:v>7.0410000000000004</c:v>
                </c:pt>
                <c:pt idx="1712">
                  <c:v>7.1159999999999997</c:v>
                </c:pt>
                <c:pt idx="1713">
                  <c:v>7.1920000000000002</c:v>
                </c:pt>
                <c:pt idx="1714">
                  <c:v>7.2679999999999998</c:v>
                </c:pt>
                <c:pt idx="1715">
                  <c:v>7.3179999999999996</c:v>
                </c:pt>
                <c:pt idx="1716">
                  <c:v>7.3680000000000003</c:v>
                </c:pt>
                <c:pt idx="1717">
                  <c:v>7.444</c:v>
                </c:pt>
                <c:pt idx="1718">
                  <c:v>7.4690000000000003</c:v>
                </c:pt>
                <c:pt idx="1719">
                  <c:v>7.4939999999999998</c:v>
                </c:pt>
                <c:pt idx="1720">
                  <c:v>7.4939999999999998</c:v>
                </c:pt>
                <c:pt idx="1721">
                  <c:v>7.4939999999999998</c:v>
                </c:pt>
                <c:pt idx="1722">
                  <c:v>7.4690000000000003</c:v>
                </c:pt>
                <c:pt idx="1723">
                  <c:v>7.444</c:v>
                </c:pt>
                <c:pt idx="1724">
                  <c:v>7.4189999999999996</c:v>
                </c:pt>
                <c:pt idx="1725">
                  <c:v>7.3680000000000003</c:v>
                </c:pt>
                <c:pt idx="1726">
                  <c:v>7.3179999999999996</c:v>
                </c:pt>
                <c:pt idx="1727">
                  <c:v>7.242</c:v>
                </c:pt>
                <c:pt idx="1728">
                  <c:v>7.1920000000000002</c:v>
                </c:pt>
                <c:pt idx="1729">
                  <c:v>7.1159999999999997</c:v>
                </c:pt>
                <c:pt idx="1730">
                  <c:v>7.0410000000000004</c:v>
                </c:pt>
                <c:pt idx="1731">
                  <c:v>6.99</c:v>
                </c:pt>
                <c:pt idx="1732">
                  <c:v>6.9139999999999997</c:v>
                </c:pt>
                <c:pt idx="1733">
                  <c:v>6.8390000000000004</c:v>
                </c:pt>
                <c:pt idx="1734">
                  <c:v>6.7629999999999999</c:v>
                </c:pt>
                <c:pt idx="1735">
                  <c:v>6.6870000000000003</c:v>
                </c:pt>
                <c:pt idx="1736">
                  <c:v>6.6109999999999998</c:v>
                </c:pt>
                <c:pt idx="1737">
                  <c:v>6.56</c:v>
                </c:pt>
                <c:pt idx="1738">
                  <c:v>6.5090000000000003</c:v>
                </c:pt>
                <c:pt idx="1739">
                  <c:v>6.4329999999999998</c:v>
                </c:pt>
                <c:pt idx="1740">
                  <c:v>6.3819999999999997</c:v>
                </c:pt>
                <c:pt idx="1741">
                  <c:v>6.3570000000000002</c:v>
                </c:pt>
                <c:pt idx="1742">
                  <c:v>6.306</c:v>
                </c:pt>
                <c:pt idx="1743">
                  <c:v>6.2549999999999999</c:v>
                </c:pt>
                <c:pt idx="1744">
                  <c:v>6.23</c:v>
                </c:pt>
                <c:pt idx="1745">
                  <c:v>6.2039999999999997</c:v>
                </c:pt>
                <c:pt idx="1746">
                  <c:v>6.1790000000000003</c:v>
                </c:pt>
                <c:pt idx="1747">
                  <c:v>6.1529999999999996</c:v>
                </c:pt>
                <c:pt idx="1748">
                  <c:v>6.1280000000000001</c:v>
                </c:pt>
                <c:pt idx="1749">
                  <c:v>6.1020000000000003</c:v>
                </c:pt>
                <c:pt idx="1750">
                  <c:v>6.1020000000000003</c:v>
                </c:pt>
                <c:pt idx="1751">
                  <c:v>6.1020000000000003</c:v>
                </c:pt>
                <c:pt idx="1752">
                  <c:v>6.077</c:v>
                </c:pt>
                <c:pt idx="1753">
                  <c:v>6.077</c:v>
                </c:pt>
                <c:pt idx="1754">
                  <c:v>6.077</c:v>
                </c:pt>
                <c:pt idx="1755">
                  <c:v>6.077</c:v>
                </c:pt>
                <c:pt idx="1756">
                  <c:v>6.077</c:v>
                </c:pt>
                <c:pt idx="1757">
                  <c:v>6.077</c:v>
                </c:pt>
                <c:pt idx="1758">
                  <c:v>6.077</c:v>
                </c:pt>
                <c:pt idx="1759">
                  <c:v>6.077</c:v>
                </c:pt>
                <c:pt idx="1760">
                  <c:v>6.077</c:v>
                </c:pt>
                <c:pt idx="1761">
                  <c:v>6.077</c:v>
                </c:pt>
                <c:pt idx="1762">
                  <c:v>6.077</c:v>
                </c:pt>
                <c:pt idx="1763">
                  <c:v>6.0510000000000002</c:v>
                </c:pt>
                <c:pt idx="1764">
                  <c:v>6.0510000000000002</c:v>
                </c:pt>
                <c:pt idx="1765">
                  <c:v>6.0510000000000002</c:v>
                </c:pt>
                <c:pt idx="1766">
                  <c:v>6.0510000000000002</c:v>
                </c:pt>
                <c:pt idx="1767">
                  <c:v>6.0259999999999998</c:v>
                </c:pt>
                <c:pt idx="1768">
                  <c:v>6.0259999999999998</c:v>
                </c:pt>
                <c:pt idx="1769">
                  <c:v>6.0259999999999998</c:v>
                </c:pt>
                <c:pt idx="1770">
                  <c:v>6</c:v>
                </c:pt>
                <c:pt idx="1771">
                  <c:v>5.9749999999999996</c:v>
                </c:pt>
                <c:pt idx="1772">
                  <c:v>5.9489999999999998</c:v>
                </c:pt>
                <c:pt idx="1773">
                  <c:v>5.9240000000000004</c:v>
                </c:pt>
                <c:pt idx="1774">
                  <c:v>5.9240000000000004</c:v>
                </c:pt>
                <c:pt idx="1775">
                  <c:v>5.8979999999999997</c:v>
                </c:pt>
                <c:pt idx="1776">
                  <c:v>5.8719999999999999</c:v>
                </c:pt>
                <c:pt idx="1777">
                  <c:v>5.8719999999999999</c:v>
                </c:pt>
                <c:pt idx="1778">
                  <c:v>5.8470000000000004</c:v>
                </c:pt>
                <c:pt idx="1779">
                  <c:v>5.8209999999999997</c:v>
                </c:pt>
                <c:pt idx="1780">
                  <c:v>5.8209999999999997</c:v>
                </c:pt>
                <c:pt idx="1781">
                  <c:v>5.7960000000000003</c:v>
                </c:pt>
                <c:pt idx="1782">
                  <c:v>5.7960000000000003</c:v>
                </c:pt>
                <c:pt idx="1783">
                  <c:v>5.77</c:v>
                </c:pt>
                <c:pt idx="1784">
                  <c:v>5.7450000000000001</c:v>
                </c:pt>
                <c:pt idx="1785">
                  <c:v>5.7190000000000003</c:v>
                </c:pt>
                <c:pt idx="1786">
                  <c:v>5.6929999999999996</c:v>
                </c:pt>
                <c:pt idx="1787">
                  <c:v>5.6929999999999996</c:v>
                </c:pt>
                <c:pt idx="1788">
                  <c:v>5.6680000000000001</c:v>
                </c:pt>
                <c:pt idx="1789">
                  <c:v>5.6680000000000001</c:v>
                </c:pt>
                <c:pt idx="1790">
                  <c:v>5.6680000000000001</c:v>
                </c:pt>
                <c:pt idx="1791">
                  <c:v>5.6680000000000001</c:v>
                </c:pt>
                <c:pt idx="1792">
                  <c:v>5.6680000000000001</c:v>
                </c:pt>
                <c:pt idx="1793">
                  <c:v>5.6929999999999996</c:v>
                </c:pt>
                <c:pt idx="1794">
                  <c:v>5.7190000000000003</c:v>
                </c:pt>
                <c:pt idx="1795">
                  <c:v>5.77</c:v>
                </c:pt>
                <c:pt idx="1796">
                  <c:v>5.8209999999999997</c:v>
                </c:pt>
                <c:pt idx="1797">
                  <c:v>5.8719999999999999</c:v>
                </c:pt>
                <c:pt idx="1798">
                  <c:v>5.9240000000000004</c:v>
                </c:pt>
                <c:pt idx="1799">
                  <c:v>6.0259999999999998</c:v>
                </c:pt>
                <c:pt idx="1800">
                  <c:v>6.077</c:v>
                </c:pt>
                <c:pt idx="1801">
                  <c:v>6.1790000000000003</c:v>
                </c:pt>
                <c:pt idx="1802">
                  <c:v>6.2549999999999999</c:v>
                </c:pt>
                <c:pt idx="1803">
                  <c:v>6.3310000000000004</c:v>
                </c:pt>
                <c:pt idx="1804">
                  <c:v>6.4329999999999998</c:v>
                </c:pt>
                <c:pt idx="1805">
                  <c:v>6.5350000000000001</c:v>
                </c:pt>
                <c:pt idx="1806">
                  <c:v>6.6360000000000001</c:v>
                </c:pt>
                <c:pt idx="1807">
                  <c:v>6.7370000000000001</c:v>
                </c:pt>
                <c:pt idx="1808">
                  <c:v>6.8390000000000004</c:v>
                </c:pt>
                <c:pt idx="1809">
                  <c:v>6.9139999999999997</c:v>
                </c:pt>
                <c:pt idx="1810">
                  <c:v>7.0149999999999997</c:v>
                </c:pt>
                <c:pt idx="1811">
                  <c:v>7.0910000000000002</c:v>
                </c:pt>
                <c:pt idx="1812">
                  <c:v>7.1669999999999998</c:v>
                </c:pt>
                <c:pt idx="1813">
                  <c:v>7.2169999999999996</c:v>
                </c:pt>
                <c:pt idx="1814">
                  <c:v>7.2679999999999998</c:v>
                </c:pt>
                <c:pt idx="1815">
                  <c:v>7.2930000000000001</c:v>
                </c:pt>
                <c:pt idx="1816">
                  <c:v>7.3179999999999996</c:v>
                </c:pt>
                <c:pt idx="1817">
                  <c:v>7.343</c:v>
                </c:pt>
                <c:pt idx="1818">
                  <c:v>7.3179999999999996</c:v>
                </c:pt>
                <c:pt idx="1819">
                  <c:v>7.3179999999999996</c:v>
                </c:pt>
                <c:pt idx="1820">
                  <c:v>7.2679999999999998</c:v>
                </c:pt>
                <c:pt idx="1821">
                  <c:v>7.242</c:v>
                </c:pt>
                <c:pt idx="1822">
                  <c:v>7.1920000000000002</c:v>
                </c:pt>
                <c:pt idx="1823">
                  <c:v>7.1159999999999997</c:v>
                </c:pt>
                <c:pt idx="1824">
                  <c:v>7.0410000000000004</c:v>
                </c:pt>
                <c:pt idx="1825">
                  <c:v>6.99</c:v>
                </c:pt>
                <c:pt idx="1826">
                  <c:v>6.9139999999999997</c:v>
                </c:pt>
                <c:pt idx="1827">
                  <c:v>6.8390000000000004</c:v>
                </c:pt>
                <c:pt idx="1828">
                  <c:v>6.7629999999999999</c:v>
                </c:pt>
                <c:pt idx="1829">
                  <c:v>6.6870000000000003</c:v>
                </c:pt>
                <c:pt idx="1830">
                  <c:v>6.6360000000000001</c:v>
                </c:pt>
                <c:pt idx="1831">
                  <c:v>6.56</c:v>
                </c:pt>
                <c:pt idx="1832">
                  <c:v>6.5090000000000003</c:v>
                </c:pt>
                <c:pt idx="1833">
                  <c:v>6.4329999999999998</c:v>
                </c:pt>
                <c:pt idx="1834">
                  <c:v>6.4080000000000004</c:v>
                </c:pt>
                <c:pt idx="1835">
                  <c:v>6.3570000000000002</c:v>
                </c:pt>
                <c:pt idx="1836">
                  <c:v>6.3310000000000004</c:v>
                </c:pt>
                <c:pt idx="1837">
                  <c:v>6.2809999999999997</c:v>
                </c:pt>
                <c:pt idx="1838">
                  <c:v>6.2549999999999999</c:v>
                </c:pt>
                <c:pt idx="1839">
                  <c:v>6.2549999999999999</c:v>
                </c:pt>
                <c:pt idx="1840">
                  <c:v>6.2549999999999999</c:v>
                </c:pt>
                <c:pt idx="1841">
                  <c:v>6.2809999999999997</c:v>
                </c:pt>
                <c:pt idx="1842">
                  <c:v>6.306</c:v>
                </c:pt>
                <c:pt idx="1843">
                  <c:v>6.306</c:v>
                </c:pt>
                <c:pt idx="1844">
                  <c:v>6.3310000000000004</c:v>
                </c:pt>
                <c:pt idx="1845">
                  <c:v>6.3310000000000004</c:v>
                </c:pt>
                <c:pt idx="1846">
                  <c:v>6.3570000000000002</c:v>
                </c:pt>
                <c:pt idx="1847">
                  <c:v>6.3819999999999997</c:v>
                </c:pt>
                <c:pt idx="1848">
                  <c:v>6.3819999999999997</c:v>
                </c:pt>
                <c:pt idx="1849">
                  <c:v>6.4329999999999998</c:v>
                </c:pt>
                <c:pt idx="1850">
                  <c:v>6.4580000000000002</c:v>
                </c:pt>
                <c:pt idx="1851">
                  <c:v>6.484</c:v>
                </c:pt>
                <c:pt idx="1852">
                  <c:v>6.5090000000000003</c:v>
                </c:pt>
                <c:pt idx="1853">
                  <c:v>6.5350000000000001</c:v>
                </c:pt>
                <c:pt idx="1854">
                  <c:v>6.56</c:v>
                </c:pt>
                <c:pt idx="1855">
                  <c:v>6.585</c:v>
                </c:pt>
                <c:pt idx="1856">
                  <c:v>6.6109999999999998</c:v>
                </c:pt>
                <c:pt idx="1857">
                  <c:v>6.6360000000000001</c:v>
                </c:pt>
                <c:pt idx="1858">
                  <c:v>6.6609999999999996</c:v>
                </c:pt>
                <c:pt idx="1859">
                  <c:v>6.6870000000000003</c:v>
                </c:pt>
                <c:pt idx="1860">
                  <c:v>6.6870000000000003</c:v>
                </c:pt>
                <c:pt idx="1861">
                  <c:v>6.7119999999999997</c:v>
                </c:pt>
                <c:pt idx="1862">
                  <c:v>6.7370000000000001</c:v>
                </c:pt>
                <c:pt idx="1863">
                  <c:v>6.7370000000000001</c:v>
                </c:pt>
                <c:pt idx="1864">
                  <c:v>6.7370000000000001</c:v>
                </c:pt>
                <c:pt idx="1865">
                  <c:v>6.7629999999999999</c:v>
                </c:pt>
                <c:pt idx="1866">
                  <c:v>6.7629999999999999</c:v>
                </c:pt>
                <c:pt idx="1867">
                  <c:v>6.7629999999999999</c:v>
                </c:pt>
                <c:pt idx="1868">
                  <c:v>6.7629999999999999</c:v>
                </c:pt>
                <c:pt idx="1869">
                  <c:v>6.7629999999999999</c:v>
                </c:pt>
                <c:pt idx="1870">
                  <c:v>6.7629999999999999</c:v>
                </c:pt>
                <c:pt idx="1871">
                  <c:v>6.7629999999999999</c:v>
                </c:pt>
                <c:pt idx="1872">
                  <c:v>6.7629999999999999</c:v>
                </c:pt>
                <c:pt idx="1873">
                  <c:v>6.7629999999999999</c:v>
                </c:pt>
                <c:pt idx="1874">
                  <c:v>6.7370000000000001</c:v>
                </c:pt>
                <c:pt idx="1875">
                  <c:v>6.7119999999999997</c:v>
                </c:pt>
                <c:pt idx="1876">
                  <c:v>6.7119999999999997</c:v>
                </c:pt>
                <c:pt idx="1877">
                  <c:v>6.7119999999999997</c:v>
                </c:pt>
                <c:pt idx="1878">
                  <c:v>6.7119999999999997</c:v>
                </c:pt>
                <c:pt idx="1879">
                  <c:v>6.6870000000000003</c:v>
                </c:pt>
                <c:pt idx="1880">
                  <c:v>6.6870000000000003</c:v>
                </c:pt>
                <c:pt idx="1881">
                  <c:v>6.6609999999999996</c:v>
                </c:pt>
                <c:pt idx="1882">
                  <c:v>6.6609999999999996</c:v>
                </c:pt>
                <c:pt idx="1883">
                  <c:v>6.6609999999999996</c:v>
                </c:pt>
                <c:pt idx="1884">
                  <c:v>6.6609999999999996</c:v>
                </c:pt>
                <c:pt idx="1885">
                  <c:v>6.6870000000000003</c:v>
                </c:pt>
                <c:pt idx="1886">
                  <c:v>6.6870000000000003</c:v>
                </c:pt>
                <c:pt idx="1887">
                  <c:v>6.7119999999999997</c:v>
                </c:pt>
                <c:pt idx="1888">
                  <c:v>6.7370000000000001</c:v>
                </c:pt>
                <c:pt idx="1889">
                  <c:v>6.7629999999999999</c:v>
                </c:pt>
                <c:pt idx="1890">
                  <c:v>6.7880000000000003</c:v>
                </c:pt>
                <c:pt idx="1891">
                  <c:v>6.8390000000000004</c:v>
                </c:pt>
                <c:pt idx="1892">
                  <c:v>6.9139999999999997</c:v>
                </c:pt>
                <c:pt idx="1893">
                  <c:v>6.99</c:v>
                </c:pt>
                <c:pt idx="1894">
                  <c:v>7.0910000000000002</c:v>
                </c:pt>
                <c:pt idx="1895">
                  <c:v>7.1920000000000002</c:v>
                </c:pt>
                <c:pt idx="1896">
                  <c:v>7.2679999999999998</c:v>
                </c:pt>
                <c:pt idx="1897">
                  <c:v>7.343</c:v>
                </c:pt>
                <c:pt idx="1898">
                  <c:v>7.4189999999999996</c:v>
                </c:pt>
                <c:pt idx="1899">
                  <c:v>7.5190000000000001</c:v>
                </c:pt>
                <c:pt idx="1900">
                  <c:v>7.5940000000000003</c:v>
                </c:pt>
                <c:pt idx="1901">
                  <c:v>7.6950000000000003</c:v>
                </c:pt>
                <c:pt idx="1902">
                  <c:v>7.7450000000000001</c:v>
                </c:pt>
                <c:pt idx="1903">
                  <c:v>7.82</c:v>
                </c:pt>
                <c:pt idx="1904">
                  <c:v>7.87</c:v>
                </c:pt>
                <c:pt idx="1905">
                  <c:v>7.9450000000000003</c:v>
                </c:pt>
                <c:pt idx="1906">
                  <c:v>7.9950000000000001</c:v>
                </c:pt>
                <c:pt idx="1907">
                  <c:v>8.0449999999999999</c:v>
                </c:pt>
                <c:pt idx="1908">
                  <c:v>8.0950000000000006</c:v>
                </c:pt>
                <c:pt idx="1909">
                  <c:v>8.1199999999999992</c:v>
                </c:pt>
                <c:pt idx="1910">
                  <c:v>8.1199999999999992</c:v>
                </c:pt>
                <c:pt idx="1911">
                  <c:v>8.1449999999999996</c:v>
                </c:pt>
                <c:pt idx="1912">
                  <c:v>8.1449999999999996</c:v>
                </c:pt>
                <c:pt idx="1913">
                  <c:v>8.1449999999999996</c:v>
                </c:pt>
                <c:pt idx="1914">
                  <c:v>8.1449999999999996</c:v>
                </c:pt>
                <c:pt idx="1915">
                  <c:v>8.1199999999999992</c:v>
                </c:pt>
                <c:pt idx="1916">
                  <c:v>8.1199999999999992</c:v>
                </c:pt>
                <c:pt idx="1917">
                  <c:v>8.0950000000000006</c:v>
                </c:pt>
                <c:pt idx="1918">
                  <c:v>8.07</c:v>
                </c:pt>
                <c:pt idx="1919">
                  <c:v>8.0449999999999999</c:v>
                </c:pt>
                <c:pt idx="1920">
                  <c:v>8.02</c:v>
                </c:pt>
                <c:pt idx="1921">
                  <c:v>7.9950000000000001</c:v>
                </c:pt>
                <c:pt idx="1922">
                  <c:v>7.97</c:v>
                </c:pt>
                <c:pt idx="1923">
                  <c:v>7.92</c:v>
                </c:pt>
                <c:pt idx="1924">
                  <c:v>7.8949999999999996</c:v>
                </c:pt>
                <c:pt idx="1925">
                  <c:v>7.87</c:v>
                </c:pt>
                <c:pt idx="1926">
                  <c:v>7.8449999999999998</c:v>
                </c:pt>
                <c:pt idx="1927">
                  <c:v>7.7949999999999999</c:v>
                </c:pt>
                <c:pt idx="1928">
                  <c:v>7.7949999999999999</c:v>
                </c:pt>
                <c:pt idx="1929">
                  <c:v>7.77</c:v>
                </c:pt>
                <c:pt idx="1930">
                  <c:v>7.7450000000000001</c:v>
                </c:pt>
                <c:pt idx="1931">
                  <c:v>7.72</c:v>
                </c:pt>
                <c:pt idx="1932">
                  <c:v>7.6950000000000003</c:v>
                </c:pt>
                <c:pt idx="1933">
                  <c:v>7.6950000000000003</c:v>
                </c:pt>
                <c:pt idx="1934">
                  <c:v>7.6950000000000003</c:v>
                </c:pt>
                <c:pt idx="1935">
                  <c:v>7.6950000000000003</c:v>
                </c:pt>
                <c:pt idx="1936">
                  <c:v>7.6950000000000003</c:v>
                </c:pt>
                <c:pt idx="1937">
                  <c:v>7.72</c:v>
                </c:pt>
                <c:pt idx="1938">
                  <c:v>7.7450000000000001</c:v>
                </c:pt>
                <c:pt idx="1939">
                  <c:v>7.7450000000000001</c:v>
                </c:pt>
                <c:pt idx="1940">
                  <c:v>7.77</c:v>
                </c:pt>
                <c:pt idx="1941">
                  <c:v>7.7949999999999999</c:v>
                </c:pt>
                <c:pt idx="1942">
                  <c:v>7.7949999999999999</c:v>
                </c:pt>
                <c:pt idx="1943">
                  <c:v>7.8449999999999998</c:v>
                </c:pt>
                <c:pt idx="1944">
                  <c:v>7.87</c:v>
                </c:pt>
                <c:pt idx="1945">
                  <c:v>7.8949999999999996</c:v>
                </c:pt>
                <c:pt idx="1946">
                  <c:v>7.92</c:v>
                </c:pt>
                <c:pt idx="1947">
                  <c:v>7.9450000000000003</c:v>
                </c:pt>
                <c:pt idx="1948">
                  <c:v>7.97</c:v>
                </c:pt>
                <c:pt idx="1949">
                  <c:v>7.9950000000000001</c:v>
                </c:pt>
                <c:pt idx="1950">
                  <c:v>8.02</c:v>
                </c:pt>
                <c:pt idx="1951">
                  <c:v>8.0449999999999999</c:v>
                </c:pt>
                <c:pt idx="1952">
                  <c:v>8.0449999999999999</c:v>
                </c:pt>
                <c:pt idx="1953">
                  <c:v>8.07</c:v>
                </c:pt>
                <c:pt idx="1954">
                  <c:v>8.0950000000000006</c:v>
                </c:pt>
                <c:pt idx="1955">
                  <c:v>8.0950000000000006</c:v>
                </c:pt>
                <c:pt idx="1956">
                  <c:v>8.1199999999999992</c:v>
                </c:pt>
                <c:pt idx="1957">
                  <c:v>8.1199999999999992</c:v>
                </c:pt>
                <c:pt idx="1958">
                  <c:v>8.1449999999999996</c:v>
                </c:pt>
                <c:pt idx="1959">
                  <c:v>8.1449999999999996</c:v>
                </c:pt>
                <c:pt idx="1960">
                  <c:v>8.1449999999999996</c:v>
                </c:pt>
                <c:pt idx="1961">
                  <c:v>8.17</c:v>
                </c:pt>
                <c:pt idx="1962">
                  <c:v>8.17</c:v>
                </c:pt>
                <c:pt idx="1963">
                  <c:v>8.17</c:v>
                </c:pt>
                <c:pt idx="1964">
                  <c:v>8.17</c:v>
                </c:pt>
                <c:pt idx="1965">
                  <c:v>8.17</c:v>
                </c:pt>
                <c:pt idx="1966">
                  <c:v>8.17</c:v>
                </c:pt>
                <c:pt idx="1967">
                  <c:v>8.17</c:v>
                </c:pt>
                <c:pt idx="1968">
                  <c:v>8.1950000000000003</c:v>
                </c:pt>
                <c:pt idx="1969">
                  <c:v>8.1950000000000003</c:v>
                </c:pt>
                <c:pt idx="1970">
                  <c:v>8.1950000000000003</c:v>
                </c:pt>
                <c:pt idx="1971">
                  <c:v>8.1950000000000003</c:v>
                </c:pt>
                <c:pt idx="1972">
                  <c:v>8.1950000000000003</c:v>
                </c:pt>
                <c:pt idx="1973">
                  <c:v>8.1950000000000003</c:v>
                </c:pt>
                <c:pt idx="1974">
                  <c:v>8.1950000000000003</c:v>
                </c:pt>
                <c:pt idx="1975">
                  <c:v>8.1950000000000003</c:v>
                </c:pt>
                <c:pt idx="1976">
                  <c:v>8.1950000000000003</c:v>
                </c:pt>
                <c:pt idx="1977">
                  <c:v>8.1950000000000003</c:v>
                </c:pt>
                <c:pt idx="1978">
                  <c:v>8.1950000000000003</c:v>
                </c:pt>
                <c:pt idx="1979">
                  <c:v>8.1950000000000003</c:v>
                </c:pt>
                <c:pt idx="1980">
                  <c:v>8.1950000000000003</c:v>
                </c:pt>
                <c:pt idx="1981">
                  <c:v>8.1950000000000003</c:v>
                </c:pt>
                <c:pt idx="1982">
                  <c:v>8.1950000000000003</c:v>
                </c:pt>
                <c:pt idx="1983">
                  <c:v>8.1950000000000003</c:v>
                </c:pt>
                <c:pt idx="1984">
                  <c:v>8.1950000000000003</c:v>
                </c:pt>
                <c:pt idx="1985">
                  <c:v>8.2200000000000006</c:v>
                </c:pt>
                <c:pt idx="1986">
                  <c:v>8.2200000000000006</c:v>
                </c:pt>
                <c:pt idx="1987">
                  <c:v>8.2200000000000006</c:v>
                </c:pt>
                <c:pt idx="1988">
                  <c:v>8.2449999999999992</c:v>
                </c:pt>
                <c:pt idx="1989">
                  <c:v>8.2449999999999992</c:v>
                </c:pt>
                <c:pt idx="1990">
                  <c:v>8.27</c:v>
                </c:pt>
                <c:pt idx="1991">
                  <c:v>8.3439999999999994</c:v>
                </c:pt>
                <c:pt idx="1992">
                  <c:v>8.4440000000000008</c:v>
                </c:pt>
                <c:pt idx="1993">
                  <c:v>8.5429999999999993</c:v>
                </c:pt>
                <c:pt idx="1994">
                  <c:v>8.6430000000000007</c:v>
                </c:pt>
                <c:pt idx="1995">
                  <c:v>8.7420000000000009</c:v>
                </c:pt>
                <c:pt idx="1996">
                  <c:v>8.8409999999999993</c:v>
                </c:pt>
                <c:pt idx="1997">
                  <c:v>8.891</c:v>
                </c:pt>
                <c:pt idx="1998">
                  <c:v>8.9160000000000004</c:v>
                </c:pt>
                <c:pt idx="1999">
                  <c:v>8.9649999999999999</c:v>
                </c:pt>
                <c:pt idx="2000">
                  <c:v>8.99</c:v>
                </c:pt>
                <c:pt idx="2001">
                  <c:v>9.0399999999999991</c:v>
                </c:pt>
                <c:pt idx="2002">
                  <c:v>9.0399999999999991</c:v>
                </c:pt>
                <c:pt idx="2003">
                  <c:v>9.0399999999999991</c:v>
                </c:pt>
                <c:pt idx="2004">
                  <c:v>9.0399999999999991</c:v>
                </c:pt>
                <c:pt idx="2005">
                  <c:v>9.0640000000000001</c:v>
                </c:pt>
                <c:pt idx="2006">
                  <c:v>9.0890000000000004</c:v>
                </c:pt>
                <c:pt idx="2007">
                  <c:v>9.0890000000000004</c:v>
                </c:pt>
                <c:pt idx="2008">
                  <c:v>9.0890000000000004</c:v>
                </c:pt>
                <c:pt idx="2009">
                  <c:v>9.0890000000000004</c:v>
                </c:pt>
                <c:pt idx="2010">
                  <c:v>9.0890000000000004</c:v>
                </c:pt>
                <c:pt idx="2011">
                  <c:v>9.0640000000000001</c:v>
                </c:pt>
                <c:pt idx="2012">
                  <c:v>9.0399999999999991</c:v>
                </c:pt>
                <c:pt idx="2013">
                  <c:v>9.0399999999999991</c:v>
                </c:pt>
                <c:pt idx="2014">
                  <c:v>8.99</c:v>
                </c:pt>
                <c:pt idx="2015">
                  <c:v>8.9649999999999999</c:v>
                </c:pt>
                <c:pt idx="2016">
                  <c:v>8.9649999999999999</c:v>
                </c:pt>
                <c:pt idx="2017">
                  <c:v>8.9410000000000007</c:v>
                </c:pt>
                <c:pt idx="2018">
                  <c:v>8.9160000000000004</c:v>
                </c:pt>
                <c:pt idx="2019">
                  <c:v>8.8659999999999997</c:v>
                </c:pt>
                <c:pt idx="2020">
                  <c:v>8.8409999999999993</c:v>
                </c:pt>
                <c:pt idx="2021">
                  <c:v>8.8170000000000002</c:v>
                </c:pt>
                <c:pt idx="2022">
                  <c:v>8.7919999999999998</c:v>
                </c:pt>
                <c:pt idx="2023">
                  <c:v>8.7919999999999998</c:v>
                </c:pt>
                <c:pt idx="2024">
                  <c:v>8.7669999999999995</c:v>
                </c:pt>
                <c:pt idx="2025">
                  <c:v>8.7669999999999995</c:v>
                </c:pt>
                <c:pt idx="2026">
                  <c:v>8.7420000000000009</c:v>
                </c:pt>
                <c:pt idx="2027">
                  <c:v>8.7420000000000009</c:v>
                </c:pt>
                <c:pt idx="2028">
                  <c:v>8.7420000000000009</c:v>
                </c:pt>
                <c:pt idx="2029">
                  <c:v>8.7170000000000005</c:v>
                </c:pt>
                <c:pt idx="2030">
                  <c:v>8.7170000000000005</c:v>
                </c:pt>
                <c:pt idx="2031">
                  <c:v>8.7170000000000005</c:v>
                </c:pt>
                <c:pt idx="2032">
                  <c:v>8.7170000000000005</c:v>
                </c:pt>
                <c:pt idx="2033">
                  <c:v>8.7170000000000005</c:v>
                </c:pt>
                <c:pt idx="2034">
                  <c:v>8.7170000000000005</c:v>
                </c:pt>
                <c:pt idx="2035">
                  <c:v>8.7170000000000005</c:v>
                </c:pt>
                <c:pt idx="2036">
                  <c:v>8.7420000000000009</c:v>
                </c:pt>
                <c:pt idx="2037">
                  <c:v>8.7420000000000009</c:v>
                </c:pt>
                <c:pt idx="2038">
                  <c:v>8.7420000000000009</c:v>
                </c:pt>
                <c:pt idx="2039">
                  <c:v>8.7420000000000009</c:v>
                </c:pt>
                <c:pt idx="2040">
                  <c:v>8.7420000000000009</c:v>
                </c:pt>
                <c:pt idx="2041">
                  <c:v>8.7420000000000009</c:v>
                </c:pt>
                <c:pt idx="2042">
                  <c:v>8.7669999999999995</c:v>
                </c:pt>
                <c:pt idx="2043">
                  <c:v>8.7669999999999995</c:v>
                </c:pt>
                <c:pt idx="2044">
                  <c:v>8.7669999999999995</c:v>
                </c:pt>
                <c:pt idx="2045">
                  <c:v>8.7919999999999998</c:v>
                </c:pt>
                <c:pt idx="2046">
                  <c:v>8.7919999999999998</c:v>
                </c:pt>
                <c:pt idx="2047">
                  <c:v>8.8170000000000002</c:v>
                </c:pt>
                <c:pt idx="2048">
                  <c:v>8.8170000000000002</c:v>
                </c:pt>
                <c:pt idx="2049">
                  <c:v>8.8409999999999993</c:v>
                </c:pt>
                <c:pt idx="2050">
                  <c:v>8.8409999999999993</c:v>
                </c:pt>
                <c:pt idx="2051">
                  <c:v>8.8170000000000002</c:v>
                </c:pt>
                <c:pt idx="2052">
                  <c:v>8.7919999999999998</c:v>
                </c:pt>
                <c:pt idx="2053">
                  <c:v>8.7669999999999995</c:v>
                </c:pt>
                <c:pt idx="2054">
                  <c:v>8.7420000000000009</c:v>
                </c:pt>
                <c:pt idx="2055">
                  <c:v>8.7170000000000005</c:v>
                </c:pt>
                <c:pt idx="2056">
                  <c:v>8.7170000000000005</c:v>
                </c:pt>
                <c:pt idx="2057">
                  <c:v>8.6929999999999996</c:v>
                </c:pt>
                <c:pt idx="2058">
                  <c:v>8.6929999999999996</c:v>
                </c:pt>
                <c:pt idx="2059">
                  <c:v>8.6929999999999996</c:v>
                </c:pt>
                <c:pt idx="2060">
                  <c:v>8.6929999999999996</c:v>
                </c:pt>
                <c:pt idx="2061">
                  <c:v>8.6679999999999993</c:v>
                </c:pt>
                <c:pt idx="2062">
                  <c:v>8.6679999999999993</c:v>
                </c:pt>
                <c:pt idx="2063">
                  <c:v>8.6430000000000007</c:v>
                </c:pt>
                <c:pt idx="2064">
                  <c:v>8.6430000000000007</c:v>
                </c:pt>
                <c:pt idx="2065">
                  <c:v>8.6430000000000007</c:v>
                </c:pt>
                <c:pt idx="2066">
                  <c:v>8.6180000000000003</c:v>
                </c:pt>
                <c:pt idx="2067">
                  <c:v>8.593</c:v>
                </c:pt>
                <c:pt idx="2068">
                  <c:v>8.593</c:v>
                </c:pt>
                <c:pt idx="2069">
                  <c:v>8.593</c:v>
                </c:pt>
                <c:pt idx="2070">
                  <c:v>8.593</c:v>
                </c:pt>
                <c:pt idx="2071">
                  <c:v>8.6180000000000003</c:v>
                </c:pt>
                <c:pt idx="2072">
                  <c:v>8.6430000000000007</c:v>
                </c:pt>
                <c:pt idx="2073">
                  <c:v>8.6430000000000007</c:v>
                </c:pt>
                <c:pt idx="2074">
                  <c:v>8.6430000000000007</c:v>
                </c:pt>
                <c:pt idx="2075">
                  <c:v>8.6679999999999993</c:v>
                </c:pt>
                <c:pt idx="2076">
                  <c:v>8.6929999999999996</c:v>
                </c:pt>
                <c:pt idx="2077">
                  <c:v>8.6929999999999996</c:v>
                </c:pt>
                <c:pt idx="2078">
                  <c:v>8.7170000000000005</c:v>
                </c:pt>
                <c:pt idx="2079">
                  <c:v>8.7420000000000009</c:v>
                </c:pt>
                <c:pt idx="2080">
                  <c:v>8.7420000000000009</c:v>
                </c:pt>
                <c:pt idx="2081">
                  <c:v>8.7669999999999995</c:v>
                </c:pt>
                <c:pt idx="2082">
                  <c:v>8.7919999999999998</c:v>
                </c:pt>
                <c:pt idx="2083">
                  <c:v>8.7919999999999998</c:v>
                </c:pt>
                <c:pt idx="2084">
                  <c:v>8.8409999999999993</c:v>
                </c:pt>
                <c:pt idx="2085">
                  <c:v>8.8659999999999997</c:v>
                </c:pt>
                <c:pt idx="2086">
                  <c:v>8.891</c:v>
                </c:pt>
                <c:pt idx="2087">
                  <c:v>8.9410000000000007</c:v>
                </c:pt>
                <c:pt idx="2088">
                  <c:v>8.99</c:v>
                </c:pt>
                <c:pt idx="2089">
                  <c:v>9.0399999999999991</c:v>
                </c:pt>
                <c:pt idx="2090">
                  <c:v>9.0640000000000001</c:v>
                </c:pt>
                <c:pt idx="2091">
                  <c:v>9.1140000000000008</c:v>
                </c:pt>
                <c:pt idx="2092">
                  <c:v>9.1389999999999993</c:v>
                </c:pt>
                <c:pt idx="2093">
                  <c:v>9.1389999999999993</c:v>
                </c:pt>
                <c:pt idx="2094">
                  <c:v>9.1630000000000003</c:v>
                </c:pt>
                <c:pt idx="2095">
                  <c:v>9.1630000000000003</c:v>
                </c:pt>
                <c:pt idx="2096">
                  <c:v>9.1630000000000003</c:v>
                </c:pt>
                <c:pt idx="2097">
                  <c:v>9.1630000000000003</c:v>
                </c:pt>
                <c:pt idx="2098">
                  <c:v>9.1880000000000006</c:v>
                </c:pt>
                <c:pt idx="2099">
                  <c:v>9.1880000000000006</c:v>
                </c:pt>
                <c:pt idx="2100">
                  <c:v>9.1880000000000006</c:v>
                </c:pt>
                <c:pt idx="2101">
                  <c:v>9.2129999999999992</c:v>
                </c:pt>
                <c:pt idx="2102">
                  <c:v>9.1880000000000006</c:v>
                </c:pt>
                <c:pt idx="2103">
                  <c:v>9.2129999999999992</c:v>
                </c:pt>
                <c:pt idx="2104">
                  <c:v>9.2129999999999992</c:v>
                </c:pt>
                <c:pt idx="2105">
                  <c:v>9.2379999999999995</c:v>
                </c:pt>
                <c:pt idx="2106">
                  <c:v>9.2129999999999992</c:v>
                </c:pt>
                <c:pt idx="2107">
                  <c:v>9.2129999999999992</c:v>
                </c:pt>
                <c:pt idx="2108">
                  <c:v>9.1880000000000006</c:v>
                </c:pt>
                <c:pt idx="2109">
                  <c:v>9.1630000000000003</c:v>
                </c:pt>
                <c:pt idx="2110">
                  <c:v>9.1389999999999993</c:v>
                </c:pt>
                <c:pt idx="2111">
                  <c:v>9.0890000000000004</c:v>
                </c:pt>
                <c:pt idx="2112">
                  <c:v>9.0640000000000001</c:v>
                </c:pt>
                <c:pt idx="2113">
                  <c:v>9.0399999999999991</c:v>
                </c:pt>
                <c:pt idx="2114">
                  <c:v>8.99</c:v>
                </c:pt>
                <c:pt idx="2115">
                  <c:v>8.9649999999999999</c:v>
                </c:pt>
                <c:pt idx="2116">
                  <c:v>8.9160000000000004</c:v>
                </c:pt>
                <c:pt idx="2117">
                  <c:v>8.891</c:v>
                </c:pt>
                <c:pt idx="2118">
                  <c:v>8.8409999999999993</c:v>
                </c:pt>
                <c:pt idx="2119">
                  <c:v>8.8170000000000002</c:v>
                </c:pt>
                <c:pt idx="2120">
                  <c:v>8.7919999999999998</c:v>
                </c:pt>
                <c:pt idx="2121">
                  <c:v>8.7919999999999998</c:v>
                </c:pt>
                <c:pt idx="2122">
                  <c:v>8.7420000000000009</c:v>
                </c:pt>
                <c:pt idx="2123">
                  <c:v>8.7420000000000009</c:v>
                </c:pt>
                <c:pt idx="2124">
                  <c:v>8.7170000000000005</c:v>
                </c:pt>
                <c:pt idx="2125">
                  <c:v>8.6929999999999996</c:v>
                </c:pt>
                <c:pt idx="2126">
                  <c:v>8.6679999999999993</c:v>
                </c:pt>
                <c:pt idx="2127">
                  <c:v>8.6180000000000003</c:v>
                </c:pt>
                <c:pt idx="2128">
                  <c:v>8.593</c:v>
                </c:pt>
                <c:pt idx="2129">
                  <c:v>8.5429999999999993</c:v>
                </c:pt>
                <c:pt idx="2130">
                  <c:v>8.5190000000000001</c:v>
                </c:pt>
                <c:pt idx="2131">
                  <c:v>8.4689999999999994</c:v>
                </c:pt>
                <c:pt idx="2132">
                  <c:v>8.4190000000000005</c:v>
                </c:pt>
                <c:pt idx="2133">
                  <c:v>8.3940000000000001</c:v>
                </c:pt>
                <c:pt idx="2134">
                  <c:v>8.3439999999999994</c:v>
                </c:pt>
                <c:pt idx="2135">
                  <c:v>8.2949999999999999</c:v>
                </c:pt>
                <c:pt idx="2136">
                  <c:v>8.27</c:v>
                </c:pt>
                <c:pt idx="2137">
                  <c:v>8.2449999999999992</c:v>
                </c:pt>
                <c:pt idx="2138">
                  <c:v>8.1950000000000003</c:v>
                </c:pt>
                <c:pt idx="2139">
                  <c:v>8.17</c:v>
                </c:pt>
                <c:pt idx="2140">
                  <c:v>8.1449999999999996</c:v>
                </c:pt>
                <c:pt idx="2141">
                  <c:v>8.0950000000000006</c:v>
                </c:pt>
                <c:pt idx="2142">
                  <c:v>8.07</c:v>
                </c:pt>
                <c:pt idx="2143">
                  <c:v>8.0449999999999999</c:v>
                </c:pt>
                <c:pt idx="2144">
                  <c:v>8.02</c:v>
                </c:pt>
                <c:pt idx="2145">
                  <c:v>7.9950000000000001</c:v>
                </c:pt>
                <c:pt idx="2146">
                  <c:v>7.97</c:v>
                </c:pt>
                <c:pt idx="2147">
                  <c:v>7.9450000000000003</c:v>
                </c:pt>
                <c:pt idx="2148">
                  <c:v>7.92</c:v>
                </c:pt>
                <c:pt idx="2149">
                  <c:v>7.92</c:v>
                </c:pt>
                <c:pt idx="2150">
                  <c:v>7.8949999999999996</c:v>
                </c:pt>
                <c:pt idx="2151">
                  <c:v>7.87</c:v>
                </c:pt>
                <c:pt idx="2152">
                  <c:v>7.8449999999999998</c:v>
                </c:pt>
                <c:pt idx="2153">
                  <c:v>7.8449999999999998</c:v>
                </c:pt>
                <c:pt idx="2154">
                  <c:v>7.82</c:v>
                </c:pt>
                <c:pt idx="2155">
                  <c:v>7.7949999999999999</c:v>
                </c:pt>
                <c:pt idx="2156">
                  <c:v>7.7949999999999999</c:v>
                </c:pt>
                <c:pt idx="2157">
                  <c:v>7.77</c:v>
                </c:pt>
                <c:pt idx="2158">
                  <c:v>7.7450000000000001</c:v>
                </c:pt>
                <c:pt idx="2159">
                  <c:v>7.7450000000000001</c:v>
                </c:pt>
                <c:pt idx="2160">
                  <c:v>7.72</c:v>
                </c:pt>
                <c:pt idx="2161">
                  <c:v>7.72</c:v>
                </c:pt>
                <c:pt idx="2162">
                  <c:v>7.6950000000000003</c:v>
                </c:pt>
                <c:pt idx="2163">
                  <c:v>7.6950000000000003</c:v>
                </c:pt>
                <c:pt idx="2164">
                  <c:v>7.67</c:v>
                </c:pt>
                <c:pt idx="2165">
                  <c:v>7.6449999999999996</c:v>
                </c:pt>
                <c:pt idx="2166">
                  <c:v>7.6189999999999998</c:v>
                </c:pt>
                <c:pt idx="2167">
                  <c:v>7.5940000000000003</c:v>
                </c:pt>
                <c:pt idx="2168">
                  <c:v>7.569</c:v>
                </c:pt>
                <c:pt idx="2169">
                  <c:v>7.5439999999999996</c:v>
                </c:pt>
                <c:pt idx="2170">
                  <c:v>7.5439999999999996</c:v>
                </c:pt>
                <c:pt idx="2171">
                  <c:v>7.5190000000000001</c:v>
                </c:pt>
                <c:pt idx="2172">
                  <c:v>7.4939999999999998</c:v>
                </c:pt>
                <c:pt idx="2173">
                  <c:v>7.4939999999999998</c:v>
                </c:pt>
                <c:pt idx="2174">
                  <c:v>7.4939999999999998</c:v>
                </c:pt>
                <c:pt idx="2175">
                  <c:v>7.4939999999999998</c:v>
                </c:pt>
                <c:pt idx="2176">
                  <c:v>7.4939999999999998</c:v>
                </c:pt>
                <c:pt idx="2177">
                  <c:v>7.4939999999999998</c:v>
                </c:pt>
                <c:pt idx="2178">
                  <c:v>7.5190000000000001</c:v>
                </c:pt>
                <c:pt idx="2179">
                  <c:v>7.5439999999999996</c:v>
                </c:pt>
                <c:pt idx="2180">
                  <c:v>7.5940000000000003</c:v>
                </c:pt>
                <c:pt idx="2181">
                  <c:v>7.6449999999999996</c:v>
                </c:pt>
                <c:pt idx="2182">
                  <c:v>7.72</c:v>
                </c:pt>
                <c:pt idx="2183">
                  <c:v>7.77</c:v>
                </c:pt>
                <c:pt idx="2184">
                  <c:v>7.8449999999999998</c:v>
                </c:pt>
                <c:pt idx="2185">
                  <c:v>7.8949999999999996</c:v>
                </c:pt>
                <c:pt idx="2186">
                  <c:v>7.92</c:v>
                </c:pt>
                <c:pt idx="2187">
                  <c:v>7.97</c:v>
                </c:pt>
                <c:pt idx="2188">
                  <c:v>8.0449999999999999</c:v>
                </c:pt>
                <c:pt idx="2189">
                  <c:v>8.07</c:v>
                </c:pt>
                <c:pt idx="2190">
                  <c:v>8.07</c:v>
                </c:pt>
                <c:pt idx="2191">
                  <c:v>8.0950000000000006</c:v>
                </c:pt>
                <c:pt idx="2192">
                  <c:v>8.0950000000000006</c:v>
                </c:pt>
                <c:pt idx="2193">
                  <c:v>8.07</c:v>
                </c:pt>
                <c:pt idx="2194">
                  <c:v>8.07</c:v>
                </c:pt>
                <c:pt idx="2195">
                  <c:v>8.07</c:v>
                </c:pt>
                <c:pt idx="2196">
                  <c:v>8.0449999999999999</c:v>
                </c:pt>
                <c:pt idx="2197">
                  <c:v>8.0449999999999999</c:v>
                </c:pt>
                <c:pt idx="2198">
                  <c:v>8.0449999999999999</c:v>
                </c:pt>
                <c:pt idx="2199">
                  <c:v>8.02</c:v>
                </c:pt>
                <c:pt idx="2200">
                  <c:v>7.9950000000000001</c:v>
                </c:pt>
                <c:pt idx="2201">
                  <c:v>7.97</c:v>
                </c:pt>
                <c:pt idx="2202">
                  <c:v>7.9450000000000003</c:v>
                </c:pt>
                <c:pt idx="2203">
                  <c:v>7.92</c:v>
                </c:pt>
                <c:pt idx="2204">
                  <c:v>7.8949999999999996</c:v>
                </c:pt>
                <c:pt idx="2205">
                  <c:v>7.87</c:v>
                </c:pt>
                <c:pt idx="2206">
                  <c:v>7.8449999999999998</c:v>
                </c:pt>
                <c:pt idx="2207">
                  <c:v>7.7949999999999999</c:v>
                </c:pt>
                <c:pt idx="2208">
                  <c:v>7.77</c:v>
                </c:pt>
                <c:pt idx="2209">
                  <c:v>7.7450000000000001</c:v>
                </c:pt>
                <c:pt idx="2210">
                  <c:v>7.72</c:v>
                </c:pt>
                <c:pt idx="2211">
                  <c:v>7.6950000000000003</c:v>
                </c:pt>
                <c:pt idx="2212">
                  <c:v>7.67</c:v>
                </c:pt>
                <c:pt idx="2213">
                  <c:v>7.6449999999999996</c:v>
                </c:pt>
                <c:pt idx="2214">
                  <c:v>7.6449999999999996</c:v>
                </c:pt>
                <c:pt idx="2215">
                  <c:v>7.5940000000000003</c:v>
                </c:pt>
                <c:pt idx="2216">
                  <c:v>7.5940000000000003</c:v>
                </c:pt>
                <c:pt idx="2217">
                  <c:v>7.569</c:v>
                </c:pt>
                <c:pt idx="2218">
                  <c:v>7.5439999999999996</c:v>
                </c:pt>
                <c:pt idx="2219">
                  <c:v>7.5439999999999996</c:v>
                </c:pt>
                <c:pt idx="2220">
                  <c:v>7.5190000000000001</c:v>
                </c:pt>
                <c:pt idx="2221">
                  <c:v>7.5190000000000001</c:v>
                </c:pt>
                <c:pt idx="2222">
                  <c:v>7.5190000000000001</c:v>
                </c:pt>
                <c:pt idx="2223">
                  <c:v>7.5190000000000001</c:v>
                </c:pt>
                <c:pt idx="2224">
                  <c:v>7.5190000000000001</c:v>
                </c:pt>
                <c:pt idx="2225">
                  <c:v>7.5190000000000001</c:v>
                </c:pt>
                <c:pt idx="2226">
                  <c:v>7.5190000000000001</c:v>
                </c:pt>
                <c:pt idx="2227">
                  <c:v>7.5190000000000001</c:v>
                </c:pt>
                <c:pt idx="2228">
                  <c:v>7.5190000000000001</c:v>
                </c:pt>
                <c:pt idx="2229">
                  <c:v>7.5439999999999996</c:v>
                </c:pt>
                <c:pt idx="2230">
                  <c:v>7.5439999999999996</c:v>
                </c:pt>
                <c:pt idx="2231">
                  <c:v>7.569</c:v>
                </c:pt>
                <c:pt idx="2232">
                  <c:v>7.569</c:v>
                </c:pt>
                <c:pt idx="2233">
                  <c:v>7.5940000000000003</c:v>
                </c:pt>
                <c:pt idx="2234">
                  <c:v>7.5940000000000003</c:v>
                </c:pt>
                <c:pt idx="2235">
                  <c:v>7.5940000000000003</c:v>
                </c:pt>
                <c:pt idx="2236">
                  <c:v>7.6189999999999998</c:v>
                </c:pt>
                <c:pt idx="2237">
                  <c:v>7.6189999999999998</c:v>
                </c:pt>
                <c:pt idx="2238">
                  <c:v>7.6449999999999996</c:v>
                </c:pt>
                <c:pt idx="2239">
                  <c:v>7.6449999999999996</c:v>
                </c:pt>
                <c:pt idx="2240">
                  <c:v>7.6449999999999996</c:v>
                </c:pt>
                <c:pt idx="2241">
                  <c:v>7.6449999999999996</c:v>
                </c:pt>
                <c:pt idx="2242">
                  <c:v>7.67</c:v>
                </c:pt>
                <c:pt idx="2243">
                  <c:v>7.6950000000000003</c:v>
                </c:pt>
                <c:pt idx="2244">
                  <c:v>7.6950000000000003</c:v>
                </c:pt>
                <c:pt idx="2245">
                  <c:v>7.6950000000000003</c:v>
                </c:pt>
                <c:pt idx="2246">
                  <c:v>7.6950000000000003</c:v>
                </c:pt>
                <c:pt idx="2247">
                  <c:v>7.72</c:v>
                </c:pt>
                <c:pt idx="2248">
                  <c:v>7.72</c:v>
                </c:pt>
                <c:pt idx="2249">
                  <c:v>7.72</c:v>
                </c:pt>
                <c:pt idx="2250">
                  <c:v>7.6950000000000003</c:v>
                </c:pt>
                <c:pt idx="2251">
                  <c:v>7.6950000000000003</c:v>
                </c:pt>
                <c:pt idx="2252">
                  <c:v>7.72</c:v>
                </c:pt>
                <c:pt idx="2253">
                  <c:v>7.72</c:v>
                </c:pt>
                <c:pt idx="2254">
                  <c:v>7.72</c:v>
                </c:pt>
                <c:pt idx="2255">
                  <c:v>7.72</c:v>
                </c:pt>
                <c:pt idx="2256">
                  <c:v>7.72</c:v>
                </c:pt>
                <c:pt idx="2257">
                  <c:v>7.72</c:v>
                </c:pt>
                <c:pt idx="2258">
                  <c:v>7.6950000000000003</c:v>
                </c:pt>
                <c:pt idx="2259">
                  <c:v>7.6950000000000003</c:v>
                </c:pt>
                <c:pt idx="2260">
                  <c:v>7.67</c:v>
                </c:pt>
                <c:pt idx="2261">
                  <c:v>7.6449999999999996</c:v>
                </c:pt>
                <c:pt idx="2262">
                  <c:v>7.6449999999999996</c:v>
                </c:pt>
                <c:pt idx="2263">
                  <c:v>7.5940000000000003</c:v>
                </c:pt>
                <c:pt idx="2264">
                  <c:v>7.569</c:v>
                </c:pt>
                <c:pt idx="2265">
                  <c:v>7.5439999999999996</c:v>
                </c:pt>
                <c:pt idx="2266">
                  <c:v>7.4939999999999998</c:v>
                </c:pt>
                <c:pt idx="2267">
                  <c:v>7.4690000000000003</c:v>
                </c:pt>
                <c:pt idx="2268">
                  <c:v>7.444</c:v>
                </c:pt>
                <c:pt idx="2269">
                  <c:v>7.444</c:v>
                </c:pt>
                <c:pt idx="2270">
                  <c:v>7.4189999999999996</c:v>
                </c:pt>
                <c:pt idx="2271">
                  <c:v>7.4189999999999996</c:v>
                </c:pt>
                <c:pt idx="2272">
                  <c:v>7.4189999999999996</c:v>
                </c:pt>
                <c:pt idx="2273">
                  <c:v>7.4189999999999996</c:v>
                </c:pt>
                <c:pt idx="2274">
                  <c:v>7.444</c:v>
                </c:pt>
                <c:pt idx="2275">
                  <c:v>7.444</c:v>
                </c:pt>
                <c:pt idx="2276">
                  <c:v>7.4690000000000003</c:v>
                </c:pt>
                <c:pt idx="2277">
                  <c:v>7.4939999999999998</c:v>
                </c:pt>
                <c:pt idx="2278">
                  <c:v>7.5439999999999996</c:v>
                </c:pt>
                <c:pt idx="2279">
                  <c:v>7.6189999999999998</c:v>
                </c:pt>
                <c:pt idx="2280">
                  <c:v>7.6950000000000003</c:v>
                </c:pt>
                <c:pt idx="2281">
                  <c:v>7.7450000000000001</c:v>
                </c:pt>
                <c:pt idx="2282">
                  <c:v>7.8449999999999998</c:v>
                </c:pt>
                <c:pt idx="2283">
                  <c:v>7.8949999999999996</c:v>
                </c:pt>
                <c:pt idx="2284">
                  <c:v>7.9950000000000001</c:v>
                </c:pt>
                <c:pt idx="2285">
                  <c:v>8.07</c:v>
                </c:pt>
                <c:pt idx="2286">
                  <c:v>8.1449999999999996</c:v>
                </c:pt>
                <c:pt idx="2287">
                  <c:v>8.2449999999999992</c:v>
                </c:pt>
                <c:pt idx="2288">
                  <c:v>8.2949999999999999</c:v>
                </c:pt>
                <c:pt idx="2289">
                  <c:v>8.3689999999999998</c:v>
                </c:pt>
                <c:pt idx="2290">
                  <c:v>8.4440000000000008</c:v>
                </c:pt>
                <c:pt idx="2291">
                  <c:v>8.4689999999999994</c:v>
                </c:pt>
                <c:pt idx="2292">
                  <c:v>8.5190000000000001</c:v>
                </c:pt>
                <c:pt idx="2293">
                  <c:v>8.5429999999999993</c:v>
                </c:pt>
                <c:pt idx="2294">
                  <c:v>8.5679999999999996</c:v>
                </c:pt>
                <c:pt idx="2295">
                  <c:v>8.5679999999999996</c:v>
                </c:pt>
                <c:pt idx="2296">
                  <c:v>8.5679999999999996</c:v>
                </c:pt>
                <c:pt idx="2297">
                  <c:v>8.5429999999999993</c:v>
                </c:pt>
                <c:pt idx="2298">
                  <c:v>8.5190000000000001</c:v>
                </c:pt>
                <c:pt idx="2299">
                  <c:v>8.4689999999999994</c:v>
                </c:pt>
                <c:pt idx="2300">
                  <c:v>8.3940000000000001</c:v>
                </c:pt>
                <c:pt idx="2301">
                  <c:v>8.3439999999999994</c:v>
                </c:pt>
                <c:pt idx="2302">
                  <c:v>8.2449999999999992</c:v>
                </c:pt>
                <c:pt idx="2303">
                  <c:v>8.17</c:v>
                </c:pt>
                <c:pt idx="2304">
                  <c:v>8.0950000000000006</c:v>
                </c:pt>
                <c:pt idx="2305">
                  <c:v>8.0449999999999999</c:v>
                </c:pt>
                <c:pt idx="2306">
                  <c:v>7.97</c:v>
                </c:pt>
                <c:pt idx="2307">
                  <c:v>7.92</c:v>
                </c:pt>
                <c:pt idx="2308">
                  <c:v>7.87</c:v>
                </c:pt>
                <c:pt idx="2309">
                  <c:v>7.82</c:v>
                </c:pt>
                <c:pt idx="2310">
                  <c:v>7.7949999999999999</c:v>
                </c:pt>
                <c:pt idx="2311">
                  <c:v>7.77</c:v>
                </c:pt>
                <c:pt idx="2312">
                  <c:v>7.7450000000000001</c:v>
                </c:pt>
                <c:pt idx="2313">
                  <c:v>7.6950000000000003</c:v>
                </c:pt>
                <c:pt idx="2314">
                  <c:v>7.67</c:v>
                </c:pt>
                <c:pt idx="2315">
                  <c:v>7.6449999999999996</c:v>
                </c:pt>
                <c:pt idx="2316">
                  <c:v>7.6189999999999998</c:v>
                </c:pt>
                <c:pt idx="2317">
                  <c:v>7.5940000000000003</c:v>
                </c:pt>
                <c:pt idx="2318">
                  <c:v>7.5940000000000003</c:v>
                </c:pt>
                <c:pt idx="2319">
                  <c:v>7.569</c:v>
                </c:pt>
                <c:pt idx="2320">
                  <c:v>7.569</c:v>
                </c:pt>
                <c:pt idx="2321">
                  <c:v>7.569</c:v>
                </c:pt>
                <c:pt idx="2322">
                  <c:v>7.569</c:v>
                </c:pt>
                <c:pt idx="2323">
                  <c:v>7.569</c:v>
                </c:pt>
                <c:pt idx="2324">
                  <c:v>7.569</c:v>
                </c:pt>
                <c:pt idx="2325">
                  <c:v>7.569</c:v>
                </c:pt>
                <c:pt idx="2326">
                  <c:v>7.569</c:v>
                </c:pt>
                <c:pt idx="2327">
                  <c:v>7.569</c:v>
                </c:pt>
                <c:pt idx="2328">
                  <c:v>7.5940000000000003</c:v>
                </c:pt>
                <c:pt idx="2329">
                  <c:v>7.5940000000000003</c:v>
                </c:pt>
                <c:pt idx="2330">
                  <c:v>7.6189999999999998</c:v>
                </c:pt>
                <c:pt idx="2331">
                  <c:v>7.6449999999999996</c:v>
                </c:pt>
                <c:pt idx="2332">
                  <c:v>7.67</c:v>
                </c:pt>
                <c:pt idx="2333">
                  <c:v>7.67</c:v>
                </c:pt>
                <c:pt idx="2334">
                  <c:v>7.6950000000000003</c:v>
                </c:pt>
                <c:pt idx="2335">
                  <c:v>7.72</c:v>
                </c:pt>
                <c:pt idx="2336">
                  <c:v>7.72</c:v>
                </c:pt>
                <c:pt idx="2337">
                  <c:v>7.7450000000000001</c:v>
                </c:pt>
                <c:pt idx="2338">
                  <c:v>7.7450000000000001</c:v>
                </c:pt>
                <c:pt idx="2339">
                  <c:v>7.7450000000000001</c:v>
                </c:pt>
                <c:pt idx="2340">
                  <c:v>7.7450000000000001</c:v>
                </c:pt>
                <c:pt idx="2341">
                  <c:v>7.7450000000000001</c:v>
                </c:pt>
                <c:pt idx="2342">
                  <c:v>7.7450000000000001</c:v>
                </c:pt>
                <c:pt idx="2343">
                  <c:v>7.7450000000000001</c:v>
                </c:pt>
                <c:pt idx="2344">
                  <c:v>7.77</c:v>
                </c:pt>
                <c:pt idx="2345">
                  <c:v>7.77</c:v>
                </c:pt>
                <c:pt idx="2346">
                  <c:v>7.77</c:v>
                </c:pt>
                <c:pt idx="2347">
                  <c:v>7.77</c:v>
                </c:pt>
                <c:pt idx="2348">
                  <c:v>7.77</c:v>
                </c:pt>
                <c:pt idx="2349">
                  <c:v>7.77</c:v>
                </c:pt>
                <c:pt idx="2350">
                  <c:v>7.77</c:v>
                </c:pt>
                <c:pt idx="2351">
                  <c:v>7.7949999999999999</c:v>
                </c:pt>
                <c:pt idx="2352">
                  <c:v>7.77</c:v>
                </c:pt>
                <c:pt idx="2353">
                  <c:v>7.77</c:v>
                </c:pt>
                <c:pt idx="2354">
                  <c:v>7.7450000000000001</c:v>
                </c:pt>
                <c:pt idx="2355">
                  <c:v>7.7450000000000001</c:v>
                </c:pt>
                <c:pt idx="2356">
                  <c:v>7.72</c:v>
                </c:pt>
                <c:pt idx="2357">
                  <c:v>7.72</c:v>
                </c:pt>
                <c:pt idx="2358">
                  <c:v>7.6950000000000003</c:v>
                </c:pt>
                <c:pt idx="2359">
                  <c:v>7.6950000000000003</c:v>
                </c:pt>
                <c:pt idx="2360">
                  <c:v>7.67</c:v>
                </c:pt>
                <c:pt idx="2361">
                  <c:v>7.6449999999999996</c:v>
                </c:pt>
                <c:pt idx="2362">
                  <c:v>7.6449999999999996</c:v>
                </c:pt>
                <c:pt idx="2363">
                  <c:v>7.6189999999999998</c:v>
                </c:pt>
                <c:pt idx="2364">
                  <c:v>7.5940000000000003</c:v>
                </c:pt>
                <c:pt idx="2365">
                  <c:v>7.5940000000000003</c:v>
                </c:pt>
                <c:pt idx="2366">
                  <c:v>7.569</c:v>
                </c:pt>
                <c:pt idx="2367">
                  <c:v>7.569</c:v>
                </c:pt>
                <c:pt idx="2368">
                  <c:v>7.569</c:v>
                </c:pt>
                <c:pt idx="2369">
                  <c:v>7.569</c:v>
                </c:pt>
                <c:pt idx="2370">
                  <c:v>7.5940000000000003</c:v>
                </c:pt>
                <c:pt idx="2371">
                  <c:v>7.5940000000000003</c:v>
                </c:pt>
                <c:pt idx="2372">
                  <c:v>7.6189999999999998</c:v>
                </c:pt>
                <c:pt idx="2373">
                  <c:v>7.67</c:v>
                </c:pt>
                <c:pt idx="2374">
                  <c:v>7.6950000000000003</c:v>
                </c:pt>
                <c:pt idx="2375">
                  <c:v>7.7450000000000001</c:v>
                </c:pt>
                <c:pt idx="2376">
                  <c:v>7.82</c:v>
                </c:pt>
                <c:pt idx="2377">
                  <c:v>7.87</c:v>
                </c:pt>
                <c:pt idx="2378">
                  <c:v>7.92</c:v>
                </c:pt>
                <c:pt idx="2379">
                  <c:v>7.9950000000000001</c:v>
                </c:pt>
                <c:pt idx="2380">
                  <c:v>8.0449999999999999</c:v>
                </c:pt>
                <c:pt idx="2381">
                  <c:v>8.0950000000000006</c:v>
                </c:pt>
                <c:pt idx="2382">
                  <c:v>8.1950000000000003</c:v>
                </c:pt>
                <c:pt idx="2383">
                  <c:v>8.2200000000000006</c:v>
                </c:pt>
                <c:pt idx="2384">
                  <c:v>8.3190000000000008</c:v>
                </c:pt>
                <c:pt idx="2385">
                  <c:v>8.3439999999999994</c:v>
                </c:pt>
                <c:pt idx="2386">
                  <c:v>8.3689999999999998</c:v>
                </c:pt>
                <c:pt idx="2387">
                  <c:v>8.3689999999999998</c:v>
                </c:pt>
                <c:pt idx="2388">
                  <c:v>8.3940000000000001</c:v>
                </c:pt>
                <c:pt idx="2389">
                  <c:v>8.4190000000000005</c:v>
                </c:pt>
                <c:pt idx="2390">
                  <c:v>8.4190000000000005</c:v>
                </c:pt>
                <c:pt idx="2391">
                  <c:v>8.4190000000000005</c:v>
                </c:pt>
                <c:pt idx="2392">
                  <c:v>8.3940000000000001</c:v>
                </c:pt>
                <c:pt idx="2393">
                  <c:v>8.3689999999999998</c:v>
                </c:pt>
                <c:pt idx="2394">
                  <c:v>8.3439999999999994</c:v>
                </c:pt>
                <c:pt idx="2395">
                  <c:v>8.27</c:v>
                </c:pt>
                <c:pt idx="2396">
                  <c:v>8.2200000000000006</c:v>
                </c:pt>
                <c:pt idx="2397">
                  <c:v>8.1199999999999992</c:v>
                </c:pt>
                <c:pt idx="2398">
                  <c:v>8.0449999999999999</c:v>
                </c:pt>
                <c:pt idx="2399">
                  <c:v>7.97</c:v>
                </c:pt>
                <c:pt idx="2400">
                  <c:v>7.8949999999999996</c:v>
                </c:pt>
                <c:pt idx="2401">
                  <c:v>7.7949999999999999</c:v>
                </c:pt>
                <c:pt idx="2402">
                  <c:v>7.72</c:v>
                </c:pt>
                <c:pt idx="2403">
                  <c:v>7.6449999999999996</c:v>
                </c:pt>
                <c:pt idx="2404">
                  <c:v>7.569</c:v>
                </c:pt>
                <c:pt idx="2405">
                  <c:v>7.4939999999999998</c:v>
                </c:pt>
                <c:pt idx="2406">
                  <c:v>7.4189999999999996</c:v>
                </c:pt>
                <c:pt idx="2407">
                  <c:v>7.3680000000000003</c:v>
                </c:pt>
                <c:pt idx="2408">
                  <c:v>7.2930000000000001</c:v>
                </c:pt>
                <c:pt idx="2409">
                  <c:v>7.242</c:v>
                </c:pt>
                <c:pt idx="2410">
                  <c:v>7.1920000000000002</c:v>
                </c:pt>
                <c:pt idx="2411">
                  <c:v>7.1669999999999998</c:v>
                </c:pt>
                <c:pt idx="2412">
                  <c:v>7.1420000000000003</c:v>
                </c:pt>
                <c:pt idx="2413">
                  <c:v>7.1159999999999997</c:v>
                </c:pt>
                <c:pt idx="2414">
                  <c:v>7.0910000000000002</c:v>
                </c:pt>
                <c:pt idx="2415">
                  <c:v>7.0659999999999998</c:v>
                </c:pt>
                <c:pt idx="2416">
                  <c:v>7.0410000000000004</c:v>
                </c:pt>
                <c:pt idx="2417">
                  <c:v>7.0149999999999997</c:v>
                </c:pt>
                <c:pt idx="2418">
                  <c:v>6.99</c:v>
                </c:pt>
                <c:pt idx="2419">
                  <c:v>6.9649999999999999</c:v>
                </c:pt>
                <c:pt idx="2420">
                  <c:v>6.94</c:v>
                </c:pt>
                <c:pt idx="2421">
                  <c:v>6.9139999999999997</c:v>
                </c:pt>
                <c:pt idx="2422">
                  <c:v>6.8890000000000002</c:v>
                </c:pt>
                <c:pt idx="2423">
                  <c:v>6.8890000000000002</c:v>
                </c:pt>
                <c:pt idx="2424">
                  <c:v>6.8639999999999999</c:v>
                </c:pt>
                <c:pt idx="2425">
                  <c:v>6.8390000000000004</c:v>
                </c:pt>
                <c:pt idx="2426">
                  <c:v>6.8390000000000004</c:v>
                </c:pt>
                <c:pt idx="2427">
                  <c:v>6.8129999999999997</c:v>
                </c:pt>
                <c:pt idx="2428">
                  <c:v>6.7880000000000003</c:v>
                </c:pt>
                <c:pt idx="2429">
                  <c:v>6.7880000000000003</c:v>
                </c:pt>
                <c:pt idx="2430">
                  <c:v>6.7629999999999999</c:v>
                </c:pt>
                <c:pt idx="2431">
                  <c:v>6.7370000000000001</c:v>
                </c:pt>
                <c:pt idx="2432">
                  <c:v>6.7370000000000001</c:v>
                </c:pt>
                <c:pt idx="2433">
                  <c:v>6.7119999999999997</c:v>
                </c:pt>
                <c:pt idx="2434">
                  <c:v>6.6870000000000003</c:v>
                </c:pt>
                <c:pt idx="2435">
                  <c:v>6.6609999999999996</c:v>
                </c:pt>
                <c:pt idx="2436">
                  <c:v>6.6609999999999996</c:v>
                </c:pt>
                <c:pt idx="2437">
                  <c:v>6.6360000000000001</c:v>
                </c:pt>
                <c:pt idx="2438">
                  <c:v>6.6109999999999998</c:v>
                </c:pt>
                <c:pt idx="2439">
                  <c:v>6.585</c:v>
                </c:pt>
                <c:pt idx="2440">
                  <c:v>6.56</c:v>
                </c:pt>
                <c:pt idx="2441">
                  <c:v>6.5350000000000001</c:v>
                </c:pt>
                <c:pt idx="2442">
                  <c:v>6.5090000000000003</c:v>
                </c:pt>
                <c:pt idx="2443">
                  <c:v>6.484</c:v>
                </c:pt>
                <c:pt idx="2444">
                  <c:v>6.4329999999999998</c:v>
                </c:pt>
                <c:pt idx="2445">
                  <c:v>6.4329999999999998</c:v>
                </c:pt>
                <c:pt idx="2446">
                  <c:v>6.3819999999999997</c:v>
                </c:pt>
                <c:pt idx="2447">
                  <c:v>6.3570000000000002</c:v>
                </c:pt>
                <c:pt idx="2448">
                  <c:v>6.3310000000000004</c:v>
                </c:pt>
                <c:pt idx="2449">
                  <c:v>6.3310000000000004</c:v>
                </c:pt>
                <c:pt idx="2450">
                  <c:v>6.2809999999999997</c:v>
                </c:pt>
                <c:pt idx="2451">
                  <c:v>6.2549999999999999</c:v>
                </c:pt>
                <c:pt idx="2452">
                  <c:v>6.23</c:v>
                </c:pt>
                <c:pt idx="2453">
                  <c:v>6.2039999999999997</c:v>
                </c:pt>
                <c:pt idx="2454">
                  <c:v>6.1790000000000003</c:v>
                </c:pt>
                <c:pt idx="2455">
                  <c:v>6.1280000000000001</c:v>
                </c:pt>
                <c:pt idx="2456">
                  <c:v>6.1020000000000003</c:v>
                </c:pt>
                <c:pt idx="2457">
                  <c:v>6.0510000000000002</c:v>
                </c:pt>
                <c:pt idx="2458">
                  <c:v>6.0259999999999998</c:v>
                </c:pt>
                <c:pt idx="2459">
                  <c:v>6</c:v>
                </c:pt>
                <c:pt idx="2460">
                  <c:v>5.9749999999999996</c:v>
                </c:pt>
                <c:pt idx="2461">
                  <c:v>5.9489999999999998</c:v>
                </c:pt>
                <c:pt idx="2462">
                  <c:v>5.9240000000000004</c:v>
                </c:pt>
                <c:pt idx="2463">
                  <c:v>5.9240000000000004</c:v>
                </c:pt>
                <c:pt idx="2464">
                  <c:v>5.9240000000000004</c:v>
                </c:pt>
                <c:pt idx="2465">
                  <c:v>5.9489999999999998</c:v>
                </c:pt>
                <c:pt idx="2466">
                  <c:v>5.9749999999999996</c:v>
                </c:pt>
                <c:pt idx="2467">
                  <c:v>6</c:v>
                </c:pt>
                <c:pt idx="2468">
                  <c:v>6.0510000000000002</c:v>
                </c:pt>
                <c:pt idx="2469">
                  <c:v>6.1020000000000003</c:v>
                </c:pt>
                <c:pt idx="2470">
                  <c:v>6.1529999999999996</c:v>
                </c:pt>
                <c:pt idx="2471">
                  <c:v>6.23</c:v>
                </c:pt>
                <c:pt idx="2472">
                  <c:v>6.3310000000000004</c:v>
                </c:pt>
                <c:pt idx="2473">
                  <c:v>6.4080000000000004</c:v>
                </c:pt>
                <c:pt idx="2474">
                  <c:v>6.5090000000000003</c:v>
                </c:pt>
                <c:pt idx="2475">
                  <c:v>6.6109999999999998</c:v>
                </c:pt>
                <c:pt idx="2476">
                  <c:v>6.7119999999999997</c:v>
                </c:pt>
                <c:pt idx="2477">
                  <c:v>6.7880000000000003</c:v>
                </c:pt>
                <c:pt idx="2478">
                  <c:v>6.8890000000000002</c:v>
                </c:pt>
                <c:pt idx="2479">
                  <c:v>6.9649999999999999</c:v>
                </c:pt>
                <c:pt idx="2480">
                  <c:v>7.0410000000000004</c:v>
                </c:pt>
                <c:pt idx="2481">
                  <c:v>7.1159999999999997</c:v>
                </c:pt>
                <c:pt idx="2482">
                  <c:v>7.1920000000000002</c:v>
                </c:pt>
                <c:pt idx="2483">
                  <c:v>7.2679999999999998</c:v>
                </c:pt>
                <c:pt idx="2484">
                  <c:v>7.3179999999999996</c:v>
                </c:pt>
                <c:pt idx="2485">
                  <c:v>7.343</c:v>
                </c:pt>
                <c:pt idx="2486">
                  <c:v>7.3929999999999998</c:v>
                </c:pt>
                <c:pt idx="2487">
                  <c:v>7.4189999999999996</c:v>
                </c:pt>
                <c:pt idx="2488">
                  <c:v>7.4189999999999996</c:v>
                </c:pt>
                <c:pt idx="2489">
                  <c:v>7.4189999999999996</c:v>
                </c:pt>
                <c:pt idx="2490">
                  <c:v>7.3929999999999998</c:v>
                </c:pt>
                <c:pt idx="2491">
                  <c:v>7.343</c:v>
                </c:pt>
                <c:pt idx="2492">
                  <c:v>7.3179999999999996</c:v>
                </c:pt>
                <c:pt idx="2493">
                  <c:v>7.242</c:v>
                </c:pt>
                <c:pt idx="2494">
                  <c:v>7.1920000000000002</c:v>
                </c:pt>
                <c:pt idx="2495">
                  <c:v>7.1669999999999998</c:v>
                </c:pt>
                <c:pt idx="2496">
                  <c:v>7.1159999999999997</c:v>
                </c:pt>
                <c:pt idx="2497">
                  <c:v>7.0659999999999998</c:v>
                </c:pt>
                <c:pt idx="2498">
                  <c:v>6.99</c:v>
                </c:pt>
                <c:pt idx="2499">
                  <c:v>6.94</c:v>
                </c:pt>
                <c:pt idx="2500">
                  <c:v>6.8890000000000002</c:v>
                </c:pt>
                <c:pt idx="2501">
                  <c:v>6.8390000000000004</c:v>
                </c:pt>
                <c:pt idx="2502">
                  <c:v>6.7880000000000003</c:v>
                </c:pt>
                <c:pt idx="2503">
                  <c:v>6.7370000000000001</c:v>
                </c:pt>
                <c:pt idx="2504">
                  <c:v>6.6870000000000003</c:v>
                </c:pt>
                <c:pt idx="2505">
                  <c:v>6.6360000000000001</c:v>
                </c:pt>
                <c:pt idx="2506">
                  <c:v>6.6109999999999998</c:v>
                </c:pt>
                <c:pt idx="2507">
                  <c:v>6.585</c:v>
                </c:pt>
                <c:pt idx="2508">
                  <c:v>6.585</c:v>
                </c:pt>
                <c:pt idx="2509">
                  <c:v>6.56</c:v>
                </c:pt>
                <c:pt idx="2510">
                  <c:v>6.56</c:v>
                </c:pt>
                <c:pt idx="2511">
                  <c:v>6.5350000000000001</c:v>
                </c:pt>
                <c:pt idx="2512">
                  <c:v>6.5350000000000001</c:v>
                </c:pt>
                <c:pt idx="2513">
                  <c:v>6.484</c:v>
                </c:pt>
                <c:pt idx="2514">
                  <c:v>6.484</c:v>
                </c:pt>
                <c:pt idx="2515">
                  <c:v>6.4329999999999998</c:v>
                </c:pt>
                <c:pt idx="2516">
                  <c:v>6.4329999999999998</c:v>
                </c:pt>
                <c:pt idx="2517">
                  <c:v>6.4080000000000004</c:v>
                </c:pt>
                <c:pt idx="2518">
                  <c:v>6.3819999999999997</c:v>
                </c:pt>
                <c:pt idx="2519">
                  <c:v>6.3819999999999997</c:v>
                </c:pt>
                <c:pt idx="2520">
                  <c:v>6.3570000000000002</c:v>
                </c:pt>
                <c:pt idx="2521">
                  <c:v>6.3570000000000002</c:v>
                </c:pt>
                <c:pt idx="2522">
                  <c:v>6.3570000000000002</c:v>
                </c:pt>
                <c:pt idx="2523">
                  <c:v>6.3570000000000002</c:v>
                </c:pt>
                <c:pt idx="2524">
                  <c:v>6.3310000000000004</c:v>
                </c:pt>
                <c:pt idx="2525">
                  <c:v>6.3570000000000002</c:v>
                </c:pt>
                <c:pt idx="2526">
                  <c:v>6.3570000000000002</c:v>
                </c:pt>
                <c:pt idx="2527">
                  <c:v>6.3570000000000002</c:v>
                </c:pt>
                <c:pt idx="2528">
                  <c:v>6.3819999999999997</c:v>
                </c:pt>
                <c:pt idx="2529">
                  <c:v>6.3819999999999997</c:v>
                </c:pt>
                <c:pt idx="2530">
                  <c:v>6.4080000000000004</c:v>
                </c:pt>
                <c:pt idx="2531">
                  <c:v>6.4080000000000004</c:v>
                </c:pt>
                <c:pt idx="2532">
                  <c:v>6.4329999999999998</c:v>
                </c:pt>
                <c:pt idx="2533">
                  <c:v>6.4329999999999998</c:v>
                </c:pt>
                <c:pt idx="2534">
                  <c:v>6.4329999999999998</c:v>
                </c:pt>
                <c:pt idx="2535">
                  <c:v>6.4580000000000002</c:v>
                </c:pt>
                <c:pt idx="2536">
                  <c:v>6.4580000000000002</c:v>
                </c:pt>
                <c:pt idx="2537">
                  <c:v>6.4580000000000002</c:v>
                </c:pt>
                <c:pt idx="2538">
                  <c:v>6.4580000000000002</c:v>
                </c:pt>
                <c:pt idx="2539">
                  <c:v>6.4580000000000002</c:v>
                </c:pt>
                <c:pt idx="2540">
                  <c:v>6.4580000000000002</c:v>
                </c:pt>
                <c:pt idx="2541">
                  <c:v>6.4580000000000002</c:v>
                </c:pt>
                <c:pt idx="2542">
                  <c:v>6.4580000000000002</c:v>
                </c:pt>
                <c:pt idx="2543">
                  <c:v>6.4580000000000002</c:v>
                </c:pt>
                <c:pt idx="2544">
                  <c:v>6.4580000000000002</c:v>
                </c:pt>
                <c:pt idx="2545">
                  <c:v>6.484</c:v>
                </c:pt>
                <c:pt idx="2546">
                  <c:v>6.484</c:v>
                </c:pt>
                <c:pt idx="2547">
                  <c:v>6.484</c:v>
                </c:pt>
                <c:pt idx="2548">
                  <c:v>6.5090000000000003</c:v>
                </c:pt>
                <c:pt idx="2549">
                  <c:v>6.484</c:v>
                </c:pt>
                <c:pt idx="2550">
                  <c:v>6.484</c:v>
                </c:pt>
                <c:pt idx="2551">
                  <c:v>6.484</c:v>
                </c:pt>
                <c:pt idx="2552">
                  <c:v>6.484</c:v>
                </c:pt>
                <c:pt idx="2553">
                  <c:v>6.484</c:v>
                </c:pt>
                <c:pt idx="2554">
                  <c:v>6.4580000000000002</c:v>
                </c:pt>
                <c:pt idx="2555">
                  <c:v>6.4329999999999998</c:v>
                </c:pt>
                <c:pt idx="2556">
                  <c:v>6.4329999999999998</c:v>
                </c:pt>
                <c:pt idx="2557">
                  <c:v>6.4329999999999998</c:v>
                </c:pt>
                <c:pt idx="2558">
                  <c:v>6.4080000000000004</c:v>
                </c:pt>
                <c:pt idx="2559">
                  <c:v>6.4080000000000004</c:v>
                </c:pt>
                <c:pt idx="2560">
                  <c:v>6.4080000000000004</c:v>
                </c:pt>
                <c:pt idx="2561">
                  <c:v>6.4329999999999998</c:v>
                </c:pt>
                <c:pt idx="2562">
                  <c:v>6.4329999999999998</c:v>
                </c:pt>
                <c:pt idx="2563">
                  <c:v>6.484</c:v>
                </c:pt>
                <c:pt idx="2564">
                  <c:v>6.5350000000000001</c:v>
                </c:pt>
                <c:pt idx="2565">
                  <c:v>6.56</c:v>
                </c:pt>
                <c:pt idx="2566">
                  <c:v>6.6360000000000001</c:v>
                </c:pt>
                <c:pt idx="2567">
                  <c:v>6.6870000000000003</c:v>
                </c:pt>
                <c:pt idx="2568">
                  <c:v>6.7629999999999999</c:v>
                </c:pt>
                <c:pt idx="2569">
                  <c:v>6.8390000000000004</c:v>
                </c:pt>
                <c:pt idx="2570">
                  <c:v>6.9139999999999997</c:v>
                </c:pt>
                <c:pt idx="2571">
                  <c:v>6.99</c:v>
                </c:pt>
                <c:pt idx="2572">
                  <c:v>7.0910000000000002</c:v>
                </c:pt>
                <c:pt idx="2573">
                  <c:v>7.1669999999999998</c:v>
                </c:pt>
                <c:pt idx="2574">
                  <c:v>7.242</c:v>
                </c:pt>
                <c:pt idx="2575">
                  <c:v>7.3179999999999996</c:v>
                </c:pt>
                <c:pt idx="2576">
                  <c:v>7.3929999999999998</c:v>
                </c:pt>
                <c:pt idx="2577">
                  <c:v>7.4690000000000003</c:v>
                </c:pt>
                <c:pt idx="2578">
                  <c:v>7.5439999999999996</c:v>
                </c:pt>
                <c:pt idx="2579">
                  <c:v>7.6189999999999998</c:v>
                </c:pt>
                <c:pt idx="2580">
                  <c:v>7.6950000000000003</c:v>
                </c:pt>
                <c:pt idx="2581">
                  <c:v>7.7450000000000001</c:v>
                </c:pt>
                <c:pt idx="2582">
                  <c:v>7.7949999999999999</c:v>
                </c:pt>
                <c:pt idx="2583">
                  <c:v>7.8449999999999998</c:v>
                </c:pt>
                <c:pt idx="2584">
                  <c:v>7.8949999999999996</c:v>
                </c:pt>
                <c:pt idx="2585">
                  <c:v>7.8949999999999996</c:v>
                </c:pt>
                <c:pt idx="2586">
                  <c:v>7.87</c:v>
                </c:pt>
                <c:pt idx="2587">
                  <c:v>7.8449999999999998</c:v>
                </c:pt>
                <c:pt idx="2588">
                  <c:v>7.82</c:v>
                </c:pt>
                <c:pt idx="2589">
                  <c:v>7.77</c:v>
                </c:pt>
                <c:pt idx="2590">
                  <c:v>7.7450000000000001</c:v>
                </c:pt>
                <c:pt idx="2591">
                  <c:v>7.6950000000000003</c:v>
                </c:pt>
                <c:pt idx="2592">
                  <c:v>7.6449999999999996</c:v>
                </c:pt>
                <c:pt idx="2593">
                  <c:v>7.5940000000000003</c:v>
                </c:pt>
                <c:pt idx="2594">
                  <c:v>7.5439999999999996</c:v>
                </c:pt>
                <c:pt idx="2595">
                  <c:v>7.4939999999999998</c:v>
                </c:pt>
                <c:pt idx="2596">
                  <c:v>7.444</c:v>
                </c:pt>
                <c:pt idx="2597">
                  <c:v>7.3929999999999998</c:v>
                </c:pt>
                <c:pt idx="2598">
                  <c:v>7.343</c:v>
                </c:pt>
                <c:pt idx="2599">
                  <c:v>7.2930000000000001</c:v>
                </c:pt>
                <c:pt idx="2600">
                  <c:v>7.2679999999999998</c:v>
                </c:pt>
                <c:pt idx="2601">
                  <c:v>7.242</c:v>
                </c:pt>
                <c:pt idx="2602">
                  <c:v>7.1920000000000002</c:v>
                </c:pt>
                <c:pt idx="2603">
                  <c:v>7.1669999999999998</c:v>
                </c:pt>
                <c:pt idx="2604">
                  <c:v>7.1420000000000003</c:v>
                </c:pt>
                <c:pt idx="2605">
                  <c:v>7.1159999999999997</c:v>
                </c:pt>
                <c:pt idx="2606">
                  <c:v>7.1159999999999997</c:v>
                </c:pt>
                <c:pt idx="2607">
                  <c:v>7.1159999999999997</c:v>
                </c:pt>
                <c:pt idx="2608">
                  <c:v>7.1159999999999997</c:v>
                </c:pt>
                <c:pt idx="2609">
                  <c:v>7.1420000000000003</c:v>
                </c:pt>
                <c:pt idx="2610">
                  <c:v>7.1420000000000003</c:v>
                </c:pt>
                <c:pt idx="2611">
                  <c:v>7.1669999999999998</c:v>
                </c:pt>
                <c:pt idx="2612">
                  <c:v>7.1669999999999998</c:v>
                </c:pt>
                <c:pt idx="2613">
                  <c:v>7.1920000000000002</c:v>
                </c:pt>
                <c:pt idx="2614">
                  <c:v>7.242</c:v>
                </c:pt>
                <c:pt idx="2615">
                  <c:v>7.242</c:v>
                </c:pt>
                <c:pt idx="2616">
                  <c:v>7.2930000000000001</c:v>
                </c:pt>
                <c:pt idx="2617">
                  <c:v>7.3179999999999996</c:v>
                </c:pt>
                <c:pt idx="2618">
                  <c:v>7.343</c:v>
                </c:pt>
                <c:pt idx="2619">
                  <c:v>7.343</c:v>
                </c:pt>
                <c:pt idx="2620">
                  <c:v>7.3680000000000003</c:v>
                </c:pt>
                <c:pt idx="2621">
                  <c:v>7.3929999999999998</c:v>
                </c:pt>
                <c:pt idx="2622">
                  <c:v>7.3929999999999998</c:v>
                </c:pt>
                <c:pt idx="2623">
                  <c:v>7.4189999999999996</c:v>
                </c:pt>
                <c:pt idx="2624">
                  <c:v>7.444</c:v>
                </c:pt>
                <c:pt idx="2625">
                  <c:v>7.444</c:v>
                </c:pt>
                <c:pt idx="2626">
                  <c:v>7.4690000000000003</c:v>
                </c:pt>
                <c:pt idx="2627">
                  <c:v>7.4690000000000003</c:v>
                </c:pt>
                <c:pt idx="2628">
                  <c:v>7.4690000000000003</c:v>
                </c:pt>
                <c:pt idx="2629">
                  <c:v>7.4939999999999998</c:v>
                </c:pt>
                <c:pt idx="2630">
                  <c:v>7.4939999999999998</c:v>
                </c:pt>
                <c:pt idx="2631">
                  <c:v>7.4939999999999998</c:v>
                </c:pt>
                <c:pt idx="2632">
                  <c:v>7.4939999999999998</c:v>
                </c:pt>
                <c:pt idx="2633">
                  <c:v>7.4939999999999998</c:v>
                </c:pt>
                <c:pt idx="2634">
                  <c:v>7.4939999999999998</c:v>
                </c:pt>
                <c:pt idx="2635">
                  <c:v>7.5190000000000001</c:v>
                </c:pt>
                <c:pt idx="2636">
                  <c:v>7.4939999999999998</c:v>
                </c:pt>
                <c:pt idx="2637">
                  <c:v>7.5190000000000001</c:v>
                </c:pt>
                <c:pt idx="2638">
                  <c:v>7.4939999999999998</c:v>
                </c:pt>
                <c:pt idx="2639">
                  <c:v>7.4939999999999998</c:v>
                </c:pt>
                <c:pt idx="2640">
                  <c:v>7.4939999999999998</c:v>
                </c:pt>
                <c:pt idx="2641">
                  <c:v>7.4939999999999998</c:v>
                </c:pt>
                <c:pt idx="2642">
                  <c:v>7.4939999999999998</c:v>
                </c:pt>
                <c:pt idx="2643">
                  <c:v>7.4939999999999998</c:v>
                </c:pt>
                <c:pt idx="2644">
                  <c:v>7.4690000000000003</c:v>
                </c:pt>
                <c:pt idx="2645">
                  <c:v>7.4690000000000003</c:v>
                </c:pt>
                <c:pt idx="2646">
                  <c:v>7.4690000000000003</c:v>
                </c:pt>
                <c:pt idx="2647">
                  <c:v>7.444</c:v>
                </c:pt>
                <c:pt idx="2648">
                  <c:v>7.444</c:v>
                </c:pt>
                <c:pt idx="2649">
                  <c:v>7.444</c:v>
                </c:pt>
                <c:pt idx="2650">
                  <c:v>7.4189999999999996</c:v>
                </c:pt>
                <c:pt idx="2651">
                  <c:v>7.4189999999999996</c:v>
                </c:pt>
                <c:pt idx="2652">
                  <c:v>7.444</c:v>
                </c:pt>
                <c:pt idx="2653">
                  <c:v>7.444</c:v>
                </c:pt>
                <c:pt idx="2654">
                  <c:v>7.4690000000000003</c:v>
                </c:pt>
                <c:pt idx="2655">
                  <c:v>7.4939999999999998</c:v>
                </c:pt>
                <c:pt idx="2656">
                  <c:v>7.5439999999999996</c:v>
                </c:pt>
                <c:pt idx="2657">
                  <c:v>7.5940000000000003</c:v>
                </c:pt>
                <c:pt idx="2658">
                  <c:v>7.6449999999999996</c:v>
                </c:pt>
                <c:pt idx="2659">
                  <c:v>7.6950000000000003</c:v>
                </c:pt>
                <c:pt idx="2660">
                  <c:v>7.7450000000000001</c:v>
                </c:pt>
                <c:pt idx="2661">
                  <c:v>7.7949999999999999</c:v>
                </c:pt>
                <c:pt idx="2662">
                  <c:v>7.8449999999999998</c:v>
                </c:pt>
                <c:pt idx="2663">
                  <c:v>7.9450000000000003</c:v>
                </c:pt>
                <c:pt idx="2664">
                  <c:v>8.0449999999999999</c:v>
                </c:pt>
                <c:pt idx="2665">
                  <c:v>8.1199999999999992</c:v>
                </c:pt>
                <c:pt idx="2666">
                  <c:v>8.2200000000000006</c:v>
                </c:pt>
                <c:pt idx="2667">
                  <c:v>8.3439999999999994</c:v>
                </c:pt>
                <c:pt idx="2668">
                  <c:v>8.4689999999999994</c:v>
                </c:pt>
                <c:pt idx="2669">
                  <c:v>8.5429999999999993</c:v>
                </c:pt>
                <c:pt idx="2670">
                  <c:v>8.6679999999999993</c:v>
                </c:pt>
                <c:pt idx="2671">
                  <c:v>8.7919999999999998</c:v>
                </c:pt>
                <c:pt idx="2672">
                  <c:v>8.891</c:v>
                </c:pt>
                <c:pt idx="2673">
                  <c:v>8.99</c:v>
                </c:pt>
                <c:pt idx="2674">
                  <c:v>9.0890000000000004</c:v>
                </c:pt>
                <c:pt idx="2675">
                  <c:v>9.1630000000000003</c:v>
                </c:pt>
                <c:pt idx="2676">
                  <c:v>9.1880000000000006</c:v>
                </c:pt>
                <c:pt idx="2677">
                  <c:v>9.2379999999999995</c:v>
                </c:pt>
                <c:pt idx="2678">
                  <c:v>9.2620000000000005</c:v>
                </c:pt>
                <c:pt idx="2679">
                  <c:v>9.2870000000000008</c:v>
                </c:pt>
                <c:pt idx="2680">
                  <c:v>9.2870000000000008</c:v>
                </c:pt>
                <c:pt idx="2681">
                  <c:v>9.2620000000000005</c:v>
                </c:pt>
                <c:pt idx="2682">
                  <c:v>9.2379999999999995</c:v>
                </c:pt>
                <c:pt idx="2683">
                  <c:v>9.2129999999999992</c:v>
                </c:pt>
                <c:pt idx="2684">
                  <c:v>9.1630000000000003</c:v>
                </c:pt>
                <c:pt idx="2685">
                  <c:v>9.1140000000000008</c:v>
                </c:pt>
                <c:pt idx="2686">
                  <c:v>9.0399999999999991</c:v>
                </c:pt>
                <c:pt idx="2687">
                  <c:v>8.99</c:v>
                </c:pt>
                <c:pt idx="2688">
                  <c:v>8.9160000000000004</c:v>
                </c:pt>
                <c:pt idx="2689">
                  <c:v>8.8409999999999993</c:v>
                </c:pt>
                <c:pt idx="2690">
                  <c:v>8.7669999999999995</c:v>
                </c:pt>
                <c:pt idx="2691">
                  <c:v>8.6929999999999996</c:v>
                </c:pt>
                <c:pt idx="2692">
                  <c:v>8.6430000000000007</c:v>
                </c:pt>
                <c:pt idx="2693">
                  <c:v>8.5679999999999996</c:v>
                </c:pt>
                <c:pt idx="2694">
                  <c:v>8.5190000000000001</c:v>
                </c:pt>
                <c:pt idx="2695">
                  <c:v>8.4440000000000008</c:v>
                </c:pt>
                <c:pt idx="2696">
                  <c:v>8.3940000000000001</c:v>
                </c:pt>
                <c:pt idx="2697">
                  <c:v>8.3439999999999994</c:v>
                </c:pt>
                <c:pt idx="2698">
                  <c:v>8.3190000000000008</c:v>
                </c:pt>
                <c:pt idx="2699">
                  <c:v>8.27</c:v>
                </c:pt>
                <c:pt idx="2700">
                  <c:v>8.2449999999999992</c:v>
                </c:pt>
                <c:pt idx="2701">
                  <c:v>8.2200000000000006</c:v>
                </c:pt>
                <c:pt idx="2702">
                  <c:v>8.1950000000000003</c:v>
                </c:pt>
                <c:pt idx="2703">
                  <c:v>8.1950000000000003</c:v>
                </c:pt>
                <c:pt idx="2704">
                  <c:v>8.1950000000000003</c:v>
                </c:pt>
                <c:pt idx="2705">
                  <c:v>8.17</c:v>
                </c:pt>
                <c:pt idx="2706">
                  <c:v>8.17</c:v>
                </c:pt>
                <c:pt idx="2707">
                  <c:v>8.1950000000000003</c:v>
                </c:pt>
                <c:pt idx="2708">
                  <c:v>8.1950000000000003</c:v>
                </c:pt>
                <c:pt idx="2709">
                  <c:v>8.2200000000000006</c:v>
                </c:pt>
                <c:pt idx="2710">
                  <c:v>8.2200000000000006</c:v>
                </c:pt>
                <c:pt idx="2711">
                  <c:v>8.2449999999999992</c:v>
                </c:pt>
                <c:pt idx="2712">
                  <c:v>8.2449999999999992</c:v>
                </c:pt>
                <c:pt idx="2713">
                  <c:v>8.27</c:v>
                </c:pt>
                <c:pt idx="2714">
                  <c:v>8.2949999999999999</c:v>
                </c:pt>
                <c:pt idx="2715">
                  <c:v>8.3439999999999994</c:v>
                </c:pt>
                <c:pt idx="2716">
                  <c:v>8.3689999999999998</c:v>
                </c:pt>
                <c:pt idx="2717">
                  <c:v>8.3940000000000001</c:v>
                </c:pt>
                <c:pt idx="2718">
                  <c:v>8.4440000000000008</c:v>
                </c:pt>
                <c:pt idx="2719">
                  <c:v>8.4689999999999994</c:v>
                </c:pt>
                <c:pt idx="2720">
                  <c:v>8.4939999999999998</c:v>
                </c:pt>
                <c:pt idx="2721">
                  <c:v>8.4939999999999998</c:v>
                </c:pt>
                <c:pt idx="2722">
                  <c:v>8.5190000000000001</c:v>
                </c:pt>
                <c:pt idx="2723">
                  <c:v>8.5190000000000001</c:v>
                </c:pt>
                <c:pt idx="2724">
                  <c:v>8.5429999999999993</c:v>
                </c:pt>
                <c:pt idx="2725">
                  <c:v>8.5429999999999993</c:v>
                </c:pt>
                <c:pt idx="2726">
                  <c:v>8.5679999999999996</c:v>
                </c:pt>
                <c:pt idx="2727">
                  <c:v>8.593</c:v>
                </c:pt>
                <c:pt idx="2728">
                  <c:v>8.593</c:v>
                </c:pt>
                <c:pt idx="2729">
                  <c:v>8.6180000000000003</c:v>
                </c:pt>
                <c:pt idx="2730">
                  <c:v>8.6430000000000007</c:v>
                </c:pt>
                <c:pt idx="2731">
                  <c:v>8.6430000000000007</c:v>
                </c:pt>
                <c:pt idx="2732">
                  <c:v>8.6679999999999993</c:v>
                </c:pt>
                <c:pt idx="2733">
                  <c:v>8.6679999999999993</c:v>
                </c:pt>
                <c:pt idx="2734">
                  <c:v>8.6929999999999996</c:v>
                </c:pt>
                <c:pt idx="2735">
                  <c:v>8.6929999999999996</c:v>
                </c:pt>
                <c:pt idx="2736">
                  <c:v>8.6929999999999996</c:v>
                </c:pt>
                <c:pt idx="2737">
                  <c:v>8.6929999999999996</c:v>
                </c:pt>
                <c:pt idx="2738">
                  <c:v>8.6929999999999996</c:v>
                </c:pt>
                <c:pt idx="2739">
                  <c:v>8.6929999999999996</c:v>
                </c:pt>
                <c:pt idx="2740">
                  <c:v>8.6929999999999996</c:v>
                </c:pt>
                <c:pt idx="2741">
                  <c:v>8.6929999999999996</c:v>
                </c:pt>
                <c:pt idx="2742">
                  <c:v>8.6929999999999996</c:v>
                </c:pt>
                <c:pt idx="2743">
                  <c:v>8.6679999999999993</c:v>
                </c:pt>
                <c:pt idx="2744">
                  <c:v>8.6430000000000007</c:v>
                </c:pt>
                <c:pt idx="2745">
                  <c:v>8.6180000000000003</c:v>
                </c:pt>
                <c:pt idx="2746">
                  <c:v>8.593</c:v>
                </c:pt>
                <c:pt idx="2747">
                  <c:v>8.5679999999999996</c:v>
                </c:pt>
                <c:pt idx="2748">
                  <c:v>8.5679999999999996</c:v>
                </c:pt>
                <c:pt idx="2749">
                  <c:v>8.5429999999999993</c:v>
                </c:pt>
                <c:pt idx="2750">
                  <c:v>8.5429999999999993</c:v>
                </c:pt>
                <c:pt idx="2751">
                  <c:v>8.5429999999999993</c:v>
                </c:pt>
                <c:pt idx="2752">
                  <c:v>8.5679999999999996</c:v>
                </c:pt>
                <c:pt idx="2753">
                  <c:v>8.593</c:v>
                </c:pt>
                <c:pt idx="2754">
                  <c:v>8.593</c:v>
                </c:pt>
                <c:pt idx="2755">
                  <c:v>8.6180000000000003</c:v>
                </c:pt>
                <c:pt idx="2756">
                  <c:v>8.6679999999999993</c:v>
                </c:pt>
                <c:pt idx="2757">
                  <c:v>8.6929999999999996</c:v>
                </c:pt>
                <c:pt idx="2758">
                  <c:v>8.7669999999999995</c:v>
                </c:pt>
                <c:pt idx="2759">
                  <c:v>8.8409999999999993</c:v>
                </c:pt>
                <c:pt idx="2760">
                  <c:v>8.9410000000000007</c:v>
                </c:pt>
                <c:pt idx="2761">
                  <c:v>9.0150000000000006</c:v>
                </c:pt>
                <c:pt idx="2762">
                  <c:v>9.1140000000000008</c:v>
                </c:pt>
                <c:pt idx="2763">
                  <c:v>9.2129999999999992</c:v>
                </c:pt>
                <c:pt idx="2764">
                  <c:v>9.3119999999999994</c:v>
                </c:pt>
                <c:pt idx="2765">
                  <c:v>9.41</c:v>
                </c:pt>
                <c:pt idx="2766">
                  <c:v>9.5340000000000007</c:v>
                </c:pt>
                <c:pt idx="2767">
                  <c:v>9.6319999999999997</c:v>
                </c:pt>
                <c:pt idx="2768">
                  <c:v>9.7059999999999995</c:v>
                </c:pt>
                <c:pt idx="2769">
                  <c:v>9.7799999999999994</c:v>
                </c:pt>
                <c:pt idx="2770">
                  <c:v>9.8290000000000006</c:v>
                </c:pt>
                <c:pt idx="2771">
                  <c:v>9.8789999999999996</c:v>
                </c:pt>
                <c:pt idx="2772">
                  <c:v>9.9030000000000005</c:v>
                </c:pt>
                <c:pt idx="2773">
                  <c:v>9.9280000000000008</c:v>
                </c:pt>
                <c:pt idx="2774">
                  <c:v>9.9280000000000008</c:v>
                </c:pt>
                <c:pt idx="2775">
                  <c:v>9.9280000000000008</c:v>
                </c:pt>
                <c:pt idx="2776">
                  <c:v>9.9280000000000008</c:v>
                </c:pt>
                <c:pt idx="2777">
                  <c:v>9.9030000000000005</c:v>
                </c:pt>
                <c:pt idx="2778">
                  <c:v>9.8539999999999992</c:v>
                </c:pt>
                <c:pt idx="2779">
                  <c:v>9.8290000000000006</c:v>
                </c:pt>
                <c:pt idx="2780">
                  <c:v>9.7799999999999994</c:v>
                </c:pt>
                <c:pt idx="2781">
                  <c:v>9.7309999999999999</c:v>
                </c:pt>
                <c:pt idx="2782">
                  <c:v>9.6820000000000004</c:v>
                </c:pt>
                <c:pt idx="2783">
                  <c:v>9.5830000000000002</c:v>
                </c:pt>
                <c:pt idx="2784">
                  <c:v>9.5340000000000007</c:v>
                </c:pt>
                <c:pt idx="2785">
                  <c:v>9.4600000000000009</c:v>
                </c:pt>
                <c:pt idx="2786">
                  <c:v>9.3859999999999992</c:v>
                </c:pt>
                <c:pt idx="2787">
                  <c:v>9.3119999999999994</c:v>
                </c:pt>
                <c:pt idx="2788">
                  <c:v>9.2379999999999995</c:v>
                </c:pt>
                <c:pt idx="2789">
                  <c:v>9.1630000000000003</c:v>
                </c:pt>
                <c:pt idx="2790">
                  <c:v>9.0890000000000004</c:v>
                </c:pt>
                <c:pt idx="2791">
                  <c:v>9.0399999999999991</c:v>
                </c:pt>
                <c:pt idx="2792">
                  <c:v>8.9649999999999999</c:v>
                </c:pt>
                <c:pt idx="2793">
                  <c:v>8.9160000000000004</c:v>
                </c:pt>
                <c:pt idx="2794">
                  <c:v>8.8409999999999993</c:v>
                </c:pt>
                <c:pt idx="2795">
                  <c:v>8.7919999999999998</c:v>
                </c:pt>
                <c:pt idx="2796">
                  <c:v>8.7420000000000009</c:v>
                </c:pt>
                <c:pt idx="2797">
                  <c:v>8.7170000000000005</c:v>
                </c:pt>
                <c:pt idx="2798">
                  <c:v>8.6929999999999996</c:v>
                </c:pt>
                <c:pt idx="2799">
                  <c:v>8.6679999999999993</c:v>
                </c:pt>
                <c:pt idx="2800">
                  <c:v>8.6430000000000007</c:v>
                </c:pt>
                <c:pt idx="2801">
                  <c:v>8.6430000000000007</c:v>
                </c:pt>
                <c:pt idx="2802">
                  <c:v>8.6180000000000003</c:v>
                </c:pt>
                <c:pt idx="2803">
                  <c:v>8.593</c:v>
                </c:pt>
                <c:pt idx="2804">
                  <c:v>8.593</c:v>
                </c:pt>
                <c:pt idx="2805">
                  <c:v>8.5679999999999996</c:v>
                </c:pt>
                <c:pt idx="2806">
                  <c:v>8.5679999999999996</c:v>
                </c:pt>
                <c:pt idx="2807">
                  <c:v>8.5679999999999996</c:v>
                </c:pt>
                <c:pt idx="2808">
                  <c:v>8.5429999999999993</c:v>
                </c:pt>
                <c:pt idx="2809">
                  <c:v>8.5429999999999993</c:v>
                </c:pt>
                <c:pt idx="2810">
                  <c:v>8.5429999999999993</c:v>
                </c:pt>
                <c:pt idx="2811">
                  <c:v>8.5429999999999993</c:v>
                </c:pt>
                <c:pt idx="2812">
                  <c:v>8.5429999999999993</c:v>
                </c:pt>
                <c:pt idx="2813">
                  <c:v>8.5429999999999993</c:v>
                </c:pt>
                <c:pt idx="2814">
                  <c:v>8.5429999999999993</c:v>
                </c:pt>
                <c:pt idx="2815">
                  <c:v>8.5429999999999993</c:v>
                </c:pt>
                <c:pt idx="2816">
                  <c:v>8.5429999999999993</c:v>
                </c:pt>
                <c:pt idx="2817">
                  <c:v>8.5429999999999993</c:v>
                </c:pt>
                <c:pt idx="2818">
                  <c:v>8.5429999999999993</c:v>
                </c:pt>
                <c:pt idx="2819">
                  <c:v>8.5429999999999993</c:v>
                </c:pt>
                <c:pt idx="2820">
                  <c:v>8.5429999999999993</c:v>
                </c:pt>
                <c:pt idx="2821">
                  <c:v>8.5429999999999993</c:v>
                </c:pt>
                <c:pt idx="2822">
                  <c:v>8.5429999999999993</c:v>
                </c:pt>
                <c:pt idx="2823">
                  <c:v>8.5429999999999993</c:v>
                </c:pt>
                <c:pt idx="2824">
                  <c:v>8.5429999999999993</c:v>
                </c:pt>
                <c:pt idx="2825">
                  <c:v>8.5429999999999993</c:v>
                </c:pt>
                <c:pt idx="2826">
                  <c:v>8.5190000000000001</c:v>
                </c:pt>
                <c:pt idx="2827">
                  <c:v>8.5190000000000001</c:v>
                </c:pt>
                <c:pt idx="2828">
                  <c:v>8.5190000000000001</c:v>
                </c:pt>
                <c:pt idx="2829">
                  <c:v>8.4939999999999998</c:v>
                </c:pt>
                <c:pt idx="2830">
                  <c:v>8.4939999999999998</c:v>
                </c:pt>
                <c:pt idx="2831">
                  <c:v>8.4689999999999994</c:v>
                </c:pt>
                <c:pt idx="2832">
                  <c:v>8.4440000000000008</c:v>
                </c:pt>
                <c:pt idx="2833">
                  <c:v>8.4440000000000008</c:v>
                </c:pt>
                <c:pt idx="2834">
                  <c:v>8.4190000000000005</c:v>
                </c:pt>
                <c:pt idx="2835">
                  <c:v>8.3940000000000001</c:v>
                </c:pt>
                <c:pt idx="2836">
                  <c:v>8.3689999999999998</c:v>
                </c:pt>
                <c:pt idx="2837">
                  <c:v>8.3439999999999994</c:v>
                </c:pt>
                <c:pt idx="2838">
                  <c:v>8.2949999999999999</c:v>
                </c:pt>
                <c:pt idx="2839">
                  <c:v>8.27</c:v>
                </c:pt>
                <c:pt idx="2840">
                  <c:v>8.2449999999999992</c:v>
                </c:pt>
                <c:pt idx="2841">
                  <c:v>8.1950000000000003</c:v>
                </c:pt>
                <c:pt idx="2842">
                  <c:v>8.17</c:v>
                </c:pt>
                <c:pt idx="2843">
                  <c:v>8.1449999999999996</c:v>
                </c:pt>
                <c:pt idx="2844">
                  <c:v>8.1199999999999992</c:v>
                </c:pt>
                <c:pt idx="2845">
                  <c:v>8.0950000000000006</c:v>
                </c:pt>
                <c:pt idx="2846">
                  <c:v>8.1199999999999992</c:v>
                </c:pt>
                <c:pt idx="2847">
                  <c:v>8.1449999999999996</c:v>
                </c:pt>
                <c:pt idx="2848">
                  <c:v>8.1449999999999996</c:v>
                </c:pt>
                <c:pt idx="2849">
                  <c:v>8.17</c:v>
                </c:pt>
                <c:pt idx="2850">
                  <c:v>8.1950000000000003</c:v>
                </c:pt>
                <c:pt idx="2851">
                  <c:v>8.2449999999999992</c:v>
                </c:pt>
                <c:pt idx="2852">
                  <c:v>8.2949999999999999</c:v>
                </c:pt>
                <c:pt idx="2853">
                  <c:v>8.3439999999999994</c:v>
                </c:pt>
                <c:pt idx="2854">
                  <c:v>8.3689999999999998</c:v>
                </c:pt>
                <c:pt idx="2855">
                  <c:v>8.4190000000000005</c:v>
                </c:pt>
                <c:pt idx="2856">
                  <c:v>8.4689999999999994</c:v>
                </c:pt>
                <c:pt idx="2857">
                  <c:v>8.5190000000000001</c:v>
                </c:pt>
                <c:pt idx="2858">
                  <c:v>8.5429999999999993</c:v>
                </c:pt>
                <c:pt idx="2859">
                  <c:v>8.593</c:v>
                </c:pt>
                <c:pt idx="2860">
                  <c:v>8.6430000000000007</c:v>
                </c:pt>
                <c:pt idx="2861">
                  <c:v>8.6929999999999996</c:v>
                </c:pt>
                <c:pt idx="2862">
                  <c:v>8.7919999999999998</c:v>
                </c:pt>
                <c:pt idx="2863">
                  <c:v>8.891</c:v>
                </c:pt>
                <c:pt idx="2864">
                  <c:v>8.9410000000000007</c:v>
                </c:pt>
                <c:pt idx="2865">
                  <c:v>8.9649999999999999</c:v>
                </c:pt>
                <c:pt idx="2866">
                  <c:v>8.99</c:v>
                </c:pt>
                <c:pt idx="2867">
                  <c:v>8.99</c:v>
                </c:pt>
                <c:pt idx="2868">
                  <c:v>8.9649999999999999</c:v>
                </c:pt>
                <c:pt idx="2869">
                  <c:v>8.9410000000000007</c:v>
                </c:pt>
                <c:pt idx="2870">
                  <c:v>8.9160000000000004</c:v>
                </c:pt>
                <c:pt idx="2871">
                  <c:v>8.891</c:v>
                </c:pt>
                <c:pt idx="2872">
                  <c:v>8.891</c:v>
                </c:pt>
                <c:pt idx="2873">
                  <c:v>8.8409999999999993</c:v>
                </c:pt>
                <c:pt idx="2874">
                  <c:v>8.7919999999999998</c:v>
                </c:pt>
                <c:pt idx="2875">
                  <c:v>8.7420000000000009</c:v>
                </c:pt>
                <c:pt idx="2876">
                  <c:v>8.6929999999999996</c:v>
                </c:pt>
                <c:pt idx="2877">
                  <c:v>8.6430000000000007</c:v>
                </c:pt>
                <c:pt idx="2878">
                  <c:v>8.593</c:v>
                </c:pt>
                <c:pt idx="2879">
                  <c:v>8.5429999999999993</c:v>
                </c:pt>
                <c:pt idx="2880">
                  <c:v>8.4939999999999998</c:v>
                </c:pt>
                <c:pt idx="2881">
                  <c:v>8.4689999999999994</c:v>
                </c:pt>
                <c:pt idx="2882">
                  <c:v>8.4190000000000005</c:v>
                </c:pt>
                <c:pt idx="2883">
                  <c:v>8.3689999999999998</c:v>
                </c:pt>
                <c:pt idx="2884">
                  <c:v>8.3439999999999994</c:v>
                </c:pt>
                <c:pt idx="2885">
                  <c:v>8.2949999999999999</c:v>
                </c:pt>
                <c:pt idx="2886">
                  <c:v>8.27</c:v>
                </c:pt>
                <c:pt idx="2887">
                  <c:v>8.2449999999999992</c:v>
                </c:pt>
                <c:pt idx="2888">
                  <c:v>8.1950000000000003</c:v>
                </c:pt>
                <c:pt idx="2889">
                  <c:v>8.1950000000000003</c:v>
                </c:pt>
                <c:pt idx="2890">
                  <c:v>8.17</c:v>
                </c:pt>
                <c:pt idx="2891">
                  <c:v>8.1449999999999996</c:v>
                </c:pt>
                <c:pt idx="2892">
                  <c:v>8.1199999999999992</c:v>
                </c:pt>
                <c:pt idx="2893">
                  <c:v>8.0950000000000006</c:v>
                </c:pt>
                <c:pt idx="2894">
                  <c:v>8.0950000000000006</c:v>
                </c:pt>
                <c:pt idx="2895">
                  <c:v>8.07</c:v>
                </c:pt>
                <c:pt idx="2896">
                  <c:v>8.0449999999999999</c:v>
                </c:pt>
                <c:pt idx="2897">
                  <c:v>8.0449999999999999</c:v>
                </c:pt>
                <c:pt idx="2898">
                  <c:v>8.02</c:v>
                </c:pt>
                <c:pt idx="2899">
                  <c:v>7.9950000000000001</c:v>
                </c:pt>
                <c:pt idx="2900">
                  <c:v>7.9950000000000001</c:v>
                </c:pt>
                <c:pt idx="2901">
                  <c:v>7.97</c:v>
                </c:pt>
                <c:pt idx="2902">
                  <c:v>7.97</c:v>
                </c:pt>
                <c:pt idx="2903">
                  <c:v>7.97</c:v>
                </c:pt>
                <c:pt idx="2904">
                  <c:v>7.97</c:v>
                </c:pt>
                <c:pt idx="2905">
                  <c:v>7.9450000000000003</c:v>
                </c:pt>
                <c:pt idx="2906">
                  <c:v>7.9450000000000003</c:v>
                </c:pt>
                <c:pt idx="2907">
                  <c:v>7.9450000000000003</c:v>
                </c:pt>
                <c:pt idx="2908">
                  <c:v>7.9450000000000003</c:v>
                </c:pt>
                <c:pt idx="2909">
                  <c:v>7.9450000000000003</c:v>
                </c:pt>
                <c:pt idx="2910">
                  <c:v>7.9450000000000003</c:v>
                </c:pt>
                <c:pt idx="2911">
                  <c:v>7.9450000000000003</c:v>
                </c:pt>
                <c:pt idx="2912">
                  <c:v>7.9450000000000003</c:v>
                </c:pt>
                <c:pt idx="2913">
                  <c:v>7.9450000000000003</c:v>
                </c:pt>
                <c:pt idx="2914">
                  <c:v>7.92</c:v>
                </c:pt>
                <c:pt idx="2915">
                  <c:v>7.92</c:v>
                </c:pt>
                <c:pt idx="2916">
                  <c:v>7.8949999999999996</c:v>
                </c:pt>
                <c:pt idx="2917">
                  <c:v>7.8949999999999996</c:v>
                </c:pt>
                <c:pt idx="2918">
                  <c:v>7.8949999999999996</c:v>
                </c:pt>
                <c:pt idx="2919">
                  <c:v>7.87</c:v>
                </c:pt>
                <c:pt idx="2920">
                  <c:v>7.87</c:v>
                </c:pt>
                <c:pt idx="2921">
                  <c:v>7.87</c:v>
                </c:pt>
                <c:pt idx="2922">
                  <c:v>7.8449999999999998</c:v>
                </c:pt>
                <c:pt idx="2923">
                  <c:v>7.8449999999999998</c:v>
                </c:pt>
                <c:pt idx="2924">
                  <c:v>7.8449999999999998</c:v>
                </c:pt>
                <c:pt idx="2925">
                  <c:v>7.8449999999999998</c:v>
                </c:pt>
                <c:pt idx="2926">
                  <c:v>7.8449999999999998</c:v>
                </c:pt>
                <c:pt idx="2927">
                  <c:v>7.8449999999999998</c:v>
                </c:pt>
                <c:pt idx="2928">
                  <c:v>7.82</c:v>
                </c:pt>
                <c:pt idx="2929">
                  <c:v>7.82</c:v>
                </c:pt>
                <c:pt idx="2930">
                  <c:v>7.7949999999999999</c:v>
                </c:pt>
                <c:pt idx="2931">
                  <c:v>7.7949999999999999</c:v>
                </c:pt>
                <c:pt idx="2932">
                  <c:v>7.77</c:v>
                </c:pt>
                <c:pt idx="2933">
                  <c:v>7.7450000000000001</c:v>
                </c:pt>
                <c:pt idx="2934">
                  <c:v>7.72</c:v>
                </c:pt>
                <c:pt idx="2935">
                  <c:v>7.6950000000000003</c:v>
                </c:pt>
                <c:pt idx="2936">
                  <c:v>7.67</c:v>
                </c:pt>
                <c:pt idx="2937">
                  <c:v>7.6449999999999996</c:v>
                </c:pt>
                <c:pt idx="2938">
                  <c:v>7.6449999999999996</c:v>
                </c:pt>
                <c:pt idx="2939">
                  <c:v>7.6189999999999998</c:v>
                </c:pt>
                <c:pt idx="2940">
                  <c:v>7.5940000000000003</c:v>
                </c:pt>
                <c:pt idx="2941">
                  <c:v>7.5940000000000003</c:v>
                </c:pt>
                <c:pt idx="2942">
                  <c:v>7.5940000000000003</c:v>
                </c:pt>
                <c:pt idx="2943">
                  <c:v>7.6189999999999998</c:v>
                </c:pt>
                <c:pt idx="2944">
                  <c:v>7.6449999999999996</c:v>
                </c:pt>
                <c:pt idx="2945">
                  <c:v>7.6449999999999996</c:v>
                </c:pt>
                <c:pt idx="2946">
                  <c:v>7.6950000000000003</c:v>
                </c:pt>
                <c:pt idx="2947">
                  <c:v>7.72</c:v>
                </c:pt>
                <c:pt idx="2948">
                  <c:v>7.77</c:v>
                </c:pt>
                <c:pt idx="2949">
                  <c:v>7.8449999999999998</c:v>
                </c:pt>
                <c:pt idx="2950">
                  <c:v>7.92</c:v>
                </c:pt>
                <c:pt idx="2951">
                  <c:v>7.9950000000000001</c:v>
                </c:pt>
                <c:pt idx="2952">
                  <c:v>8.0950000000000006</c:v>
                </c:pt>
                <c:pt idx="2953">
                  <c:v>8.17</c:v>
                </c:pt>
                <c:pt idx="2954">
                  <c:v>8.27</c:v>
                </c:pt>
                <c:pt idx="2955">
                  <c:v>8.3689999999999998</c:v>
                </c:pt>
                <c:pt idx="2956">
                  <c:v>8.4689999999999994</c:v>
                </c:pt>
                <c:pt idx="2957">
                  <c:v>8.5679999999999996</c:v>
                </c:pt>
                <c:pt idx="2958">
                  <c:v>8.6929999999999996</c:v>
                </c:pt>
                <c:pt idx="2959">
                  <c:v>8.7919999999999998</c:v>
                </c:pt>
                <c:pt idx="2960">
                  <c:v>8.8659999999999997</c:v>
                </c:pt>
                <c:pt idx="2961">
                  <c:v>8.9410000000000007</c:v>
                </c:pt>
                <c:pt idx="2962">
                  <c:v>9.0399999999999991</c:v>
                </c:pt>
                <c:pt idx="2963">
                  <c:v>9.0890000000000004</c:v>
                </c:pt>
                <c:pt idx="2964">
                  <c:v>9.1630000000000003</c:v>
                </c:pt>
                <c:pt idx="2965">
                  <c:v>9.2129999999999992</c:v>
                </c:pt>
                <c:pt idx="2966">
                  <c:v>9.2379999999999995</c:v>
                </c:pt>
                <c:pt idx="2967">
                  <c:v>9.2620000000000005</c:v>
                </c:pt>
                <c:pt idx="2968">
                  <c:v>9.2870000000000008</c:v>
                </c:pt>
                <c:pt idx="2969">
                  <c:v>9.2620000000000005</c:v>
                </c:pt>
                <c:pt idx="2970">
                  <c:v>9.2620000000000005</c:v>
                </c:pt>
                <c:pt idx="2971">
                  <c:v>9.2379999999999995</c:v>
                </c:pt>
                <c:pt idx="2972">
                  <c:v>9.1880000000000006</c:v>
                </c:pt>
                <c:pt idx="2973">
                  <c:v>9.1389999999999993</c:v>
                </c:pt>
                <c:pt idx="2974">
                  <c:v>9.0890000000000004</c:v>
                </c:pt>
                <c:pt idx="2975">
                  <c:v>9.0150000000000006</c:v>
                </c:pt>
                <c:pt idx="2976">
                  <c:v>8.9410000000000007</c:v>
                </c:pt>
                <c:pt idx="2977">
                  <c:v>8.8409999999999993</c:v>
                </c:pt>
                <c:pt idx="2978">
                  <c:v>8.7669999999999995</c:v>
                </c:pt>
                <c:pt idx="2979">
                  <c:v>8.6929999999999996</c:v>
                </c:pt>
                <c:pt idx="2980">
                  <c:v>8.6180000000000003</c:v>
                </c:pt>
                <c:pt idx="2981">
                  <c:v>8.5429999999999993</c:v>
                </c:pt>
                <c:pt idx="2982">
                  <c:v>8.4939999999999998</c:v>
                </c:pt>
                <c:pt idx="2983">
                  <c:v>8.4440000000000008</c:v>
                </c:pt>
                <c:pt idx="2984">
                  <c:v>8.3689999999999998</c:v>
                </c:pt>
                <c:pt idx="2985">
                  <c:v>8.2949999999999999</c:v>
                </c:pt>
                <c:pt idx="2986">
                  <c:v>8.2449999999999992</c:v>
                </c:pt>
                <c:pt idx="2987">
                  <c:v>8.2200000000000006</c:v>
                </c:pt>
                <c:pt idx="2988">
                  <c:v>8.17</c:v>
                </c:pt>
                <c:pt idx="2989">
                  <c:v>8.1449999999999996</c:v>
                </c:pt>
                <c:pt idx="2990">
                  <c:v>8.1449999999999996</c:v>
                </c:pt>
                <c:pt idx="2991">
                  <c:v>8.1199999999999992</c:v>
                </c:pt>
                <c:pt idx="2992">
                  <c:v>8.0950000000000006</c:v>
                </c:pt>
                <c:pt idx="2993">
                  <c:v>8.0950000000000006</c:v>
                </c:pt>
                <c:pt idx="2994">
                  <c:v>8.0950000000000006</c:v>
                </c:pt>
                <c:pt idx="2995">
                  <c:v>8.1199999999999992</c:v>
                </c:pt>
                <c:pt idx="2996">
                  <c:v>8.1449999999999996</c:v>
                </c:pt>
                <c:pt idx="2997">
                  <c:v>8.17</c:v>
                </c:pt>
                <c:pt idx="2998">
                  <c:v>8.17</c:v>
                </c:pt>
                <c:pt idx="2999">
                  <c:v>8.1950000000000003</c:v>
                </c:pt>
                <c:pt idx="3000">
                  <c:v>8.2200000000000006</c:v>
                </c:pt>
                <c:pt idx="3001">
                  <c:v>8.27</c:v>
                </c:pt>
                <c:pt idx="3002">
                  <c:v>8.2949999999999999</c:v>
                </c:pt>
                <c:pt idx="3003">
                  <c:v>8.3190000000000008</c:v>
                </c:pt>
                <c:pt idx="3004">
                  <c:v>8.3439999999999994</c:v>
                </c:pt>
                <c:pt idx="3005">
                  <c:v>8.3940000000000001</c:v>
                </c:pt>
                <c:pt idx="3006">
                  <c:v>8.3940000000000001</c:v>
                </c:pt>
                <c:pt idx="3007">
                  <c:v>8.4440000000000008</c:v>
                </c:pt>
                <c:pt idx="3008">
                  <c:v>8.4440000000000008</c:v>
                </c:pt>
                <c:pt idx="3009">
                  <c:v>8.4689999999999994</c:v>
                </c:pt>
                <c:pt idx="3010">
                  <c:v>8.4939999999999998</c:v>
                </c:pt>
                <c:pt idx="3011">
                  <c:v>8.4939999999999998</c:v>
                </c:pt>
                <c:pt idx="3012">
                  <c:v>8.5190000000000001</c:v>
                </c:pt>
                <c:pt idx="3013">
                  <c:v>8.5429999999999993</c:v>
                </c:pt>
                <c:pt idx="3014">
                  <c:v>8.5429999999999993</c:v>
                </c:pt>
                <c:pt idx="3015">
                  <c:v>8.5429999999999993</c:v>
                </c:pt>
                <c:pt idx="3016">
                  <c:v>8.5679999999999996</c:v>
                </c:pt>
                <c:pt idx="3017">
                  <c:v>8.5679999999999996</c:v>
                </c:pt>
                <c:pt idx="3018">
                  <c:v>8.5679999999999996</c:v>
                </c:pt>
                <c:pt idx="3019">
                  <c:v>8.593</c:v>
                </c:pt>
                <c:pt idx="3020">
                  <c:v>8.593</c:v>
                </c:pt>
                <c:pt idx="3021">
                  <c:v>8.593</c:v>
                </c:pt>
                <c:pt idx="3022">
                  <c:v>8.593</c:v>
                </c:pt>
                <c:pt idx="3023">
                  <c:v>8.593</c:v>
                </c:pt>
                <c:pt idx="3024">
                  <c:v>8.593</c:v>
                </c:pt>
                <c:pt idx="3025">
                  <c:v>8.593</c:v>
                </c:pt>
                <c:pt idx="3026">
                  <c:v>8.593</c:v>
                </c:pt>
                <c:pt idx="3027">
                  <c:v>8.593</c:v>
                </c:pt>
                <c:pt idx="3028">
                  <c:v>8.593</c:v>
                </c:pt>
                <c:pt idx="3029">
                  <c:v>8.593</c:v>
                </c:pt>
                <c:pt idx="3030">
                  <c:v>8.5679999999999996</c:v>
                </c:pt>
                <c:pt idx="3031">
                  <c:v>8.5679999999999996</c:v>
                </c:pt>
                <c:pt idx="3032">
                  <c:v>8.5429999999999993</c:v>
                </c:pt>
                <c:pt idx="3033">
                  <c:v>8.5429999999999993</c:v>
                </c:pt>
                <c:pt idx="3034">
                  <c:v>8.5429999999999993</c:v>
                </c:pt>
                <c:pt idx="3035">
                  <c:v>8.5429999999999993</c:v>
                </c:pt>
                <c:pt idx="3036">
                  <c:v>8.5429999999999993</c:v>
                </c:pt>
                <c:pt idx="3037">
                  <c:v>8.5429999999999993</c:v>
                </c:pt>
                <c:pt idx="3038">
                  <c:v>8.5429999999999993</c:v>
                </c:pt>
                <c:pt idx="3039">
                  <c:v>8.5429999999999993</c:v>
                </c:pt>
                <c:pt idx="3040">
                  <c:v>8.5679999999999996</c:v>
                </c:pt>
                <c:pt idx="3041">
                  <c:v>8.5679999999999996</c:v>
                </c:pt>
                <c:pt idx="3042">
                  <c:v>8.593</c:v>
                </c:pt>
                <c:pt idx="3043">
                  <c:v>8.6430000000000007</c:v>
                </c:pt>
                <c:pt idx="3044">
                  <c:v>8.7170000000000005</c:v>
                </c:pt>
                <c:pt idx="3045">
                  <c:v>8.7669999999999995</c:v>
                </c:pt>
                <c:pt idx="3046">
                  <c:v>8.7919999999999998</c:v>
                </c:pt>
                <c:pt idx="3047">
                  <c:v>8.8409999999999993</c:v>
                </c:pt>
                <c:pt idx="3048">
                  <c:v>8.891</c:v>
                </c:pt>
                <c:pt idx="3049">
                  <c:v>8.9649999999999999</c:v>
                </c:pt>
                <c:pt idx="3050">
                  <c:v>9.0150000000000006</c:v>
                </c:pt>
                <c:pt idx="3051">
                  <c:v>9.0640000000000001</c:v>
                </c:pt>
                <c:pt idx="3052">
                  <c:v>9.1140000000000008</c:v>
                </c:pt>
                <c:pt idx="3053">
                  <c:v>9.1630000000000003</c:v>
                </c:pt>
                <c:pt idx="3054">
                  <c:v>9.2379999999999995</c:v>
                </c:pt>
                <c:pt idx="3055">
                  <c:v>9.2870000000000008</c:v>
                </c:pt>
                <c:pt idx="3056">
                  <c:v>9.3119999999999994</c:v>
                </c:pt>
                <c:pt idx="3057">
                  <c:v>9.3360000000000003</c:v>
                </c:pt>
                <c:pt idx="3058">
                  <c:v>9.3859999999999992</c:v>
                </c:pt>
                <c:pt idx="3059">
                  <c:v>9.41</c:v>
                </c:pt>
                <c:pt idx="3060">
                  <c:v>9.41</c:v>
                </c:pt>
                <c:pt idx="3061">
                  <c:v>9.4350000000000005</c:v>
                </c:pt>
                <c:pt idx="3062">
                  <c:v>9.4600000000000009</c:v>
                </c:pt>
                <c:pt idx="3063">
                  <c:v>9.4600000000000009</c:v>
                </c:pt>
                <c:pt idx="3064">
                  <c:v>9.4600000000000009</c:v>
                </c:pt>
                <c:pt idx="3065">
                  <c:v>9.4350000000000005</c:v>
                </c:pt>
                <c:pt idx="3066">
                  <c:v>9.4350000000000005</c:v>
                </c:pt>
                <c:pt idx="3067">
                  <c:v>9.41</c:v>
                </c:pt>
                <c:pt idx="3068">
                  <c:v>9.41</c:v>
                </c:pt>
                <c:pt idx="3069">
                  <c:v>9.3859999999999992</c:v>
                </c:pt>
                <c:pt idx="3070">
                  <c:v>9.3360000000000003</c:v>
                </c:pt>
                <c:pt idx="3071">
                  <c:v>9.2870000000000008</c:v>
                </c:pt>
                <c:pt idx="3072">
                  <c:v>9.2379999999999995</c:v>
                </c:pt>
                <c:pt idx="3073">
                  <c:v>9.1880000000000006</c:v>
                </c:pt>
                <c:pt idx="3074">
                  <c:v>9.1389999999999993</c:v>
                </c:pt>
                <c:pt idx="3075">
                  <c:v>9.0890000000000004</c:v>
                </c:pt>
                <c:pt idx="3076">
                  <c:v>9.0399999999999991</c:v>
                </c:pt>
                <c:pt idx="3077">
                  <c:v>8.99</c:v>
                </c:pt>
                <c:pt idx="3078">
                  <c:v>8.9410000000000007</c:v>
                </c:pt>
                <c:pt idx="3079">
                  <c:v>8.891</c:v>
                </c:pt>
                <c:pt idx="3080">
                  <c:v>8.8409999999999993</c:v>
                </c:pt>
                <c:pt idx="3081">
                  <c:v>8.8170000000000002</c:v>
                </c:pt>
                <c:pt idx="3082">
                  <c:v>8.7669999999999995</c:v>
                </c:pt>
                <c:pt idx="3083">
                  <c:v>8.7420000000000009</c:v>
                </c:pt>
                <c:pt idx="3084">
                  <c:v>8.7170000000000005</c:v>
                </c:pt>
                <c:pt idx="3085">
                  <c:v>8.6929999999999996</c:v>
                </c:pt>
                <c:pt idx="3086">
                  <c:v>8.6929999999999996</c:v>
                </c:pt>
                <c:pt idx="3087">
                  <c:v>8.6679999999999993</c:v>
                </c:pt>
                <c:pt idx="3088">
                  <c:v>8.6679999999999993</c:v>
                </c:pt>
                <c:pt idx="3089">
                  <c:v>8.6679999999999993</c:v>
                </c:pt>
                <c:pt idx="3090">
                  <c:v>8.6929999999999996</c:v>
                </c:pt>
                <c:pt idx="3091">
                  <c:v>8.6929999999999996</c:v>
                </c:pt>
                <c:pt idx="3092">
                  <c:v>8.7170000000000005</c:v>
                </c:pt>
                <c:pt idx="3093">
                  <c:v>8.7170000000000005</c:v>
                </c:pt>
                <c:pt idx="3094">
                  <c:v>8.7420000000000009</c:v>
                </c:pt>
                <c:pt idx="3095">
                  <c:v>8.7420000000000009</c:v>
                </c:pt>
                <c:pt idx="3096">
                  <c:v>8.7669999999999995</c:v>
                </c:pt>
                <c:pt idx="3097">
                  <c:v>8.7919999999999998</c:v>
                </c:pt>
                <c:pt idx="3098">
                  <c:v>8.7919999999999998</c:v>
                </c:pt>
                <c:pt idx="3099">
                  <c:v>8.8170000000000002</c:v>
                </c:pt>
                <c:pt idx="3100">
                  <c:v>8.8170000000000002</c:v>
                </c:pt>
                <c:pt idx="3101">
                  <c:v>8.7919999999999998</c:v>
                </c:pt>
                <c:pt idx="3102">
                  <c:v>8.8170000000000002</c:v>
                </c:pt>
                <c:pt idx="3103">
                  <c:v>8.8170000000000002</c:v>
                </c:pt>
                <c:pt idx="3104">
                  <c:v>8.8170000000000002</c:v>
                </c:pt>
                <c:pt idx="3105">
                  <c:v>8.8170000000000002</c:v>
                </c:pt>
                <c:pt idx="3106">
                  <c:v>8.8170000000000002</c:v>
                </c:pt>
                <c:pt idx="3107">
                  <c:v>8.7919999999999998</c:v>
                </c:pt>
                <c:pt idx="3108">
                  <c:v>8.7669999999999995</c:v>
                </c:pt>
                <c:pt idx="3109">
                  <c:v>8.7420000000000009</c:v>
                </c:pt>
                <c:pt idx="3110">
                  <c:v>8.7420000000000009</c:v>
                </c:pt>
                <c:pt idx="3111">
                  <c:v>8.7170000000000005</c:v>
                </c:pt>
                <c:pt idx="3112">
                  <c:v>8.6929999999999996</c:v>
                </c:pt>
                <c:pt idx="3113">
                  <c:v>8.6929999999999996</c:v>
                </c:pt>
                <c:pt idx="3114">
                  <c:v>8.6430000000000007</c:v>
                </c:pt>
                <c:pt idx="3115">
                  <c:v>8.6430000000000007</c:v>
                </c:pt>
                <c:pt idx="3116">
                  <c:v>8.6180000000000003</c:v>
                </c:pt>
                <c:pt idx="3117">
                  <c:v>8.5679999999999996</c:v>
                </c:pt>
                <c:pt idx="3118">
                  <c:v>8.5429999999999993</c:v>
                </c:pt>
                <c:pt idx="3119">
                  <c:v>8.5190000000000001</c:v>
                </c:pt>
                <c:pt idx="3120">
                  <c:v>8.5190000000000001</c:v>
                </c:pt>
                <c:pt idx="3121">
                  <c:v>8.4939999999999998</c:v>
                </c:pt>
                <c:pt idx="3122">
                  <c:v>8.4440000000000008</c:v>
                </c:pt>
                <c:pt idx="3123">
                  <c:v>8.4440000000000008</c:v>
                </c:pt>
                <c:pt idx="3124">
                  <c:v>8.4190000000000005</c:v>
                </c:pt>
                <c:pt idx="3125">
                  <c:v>8.3940000000000001</c:v>
                </c:pt>
                <c:pt idx="3126">
                  <c:v>8.3689999999999998</c:v>
                </c:pt>
                <c:pt idx="3127">
                  <c:v>8.3439999999999994</c:v>
                </c:pt>
                <c:pt idx="3128">
                  <c:v>8.3190000000000008</c:v>
                </c:pt>
                <c:pt idx="3129">
                  <c:v>8.2949999999999999</c:v>
                </c:pt>
                <c:pt idx="3130">
                  <c:v>8.2949999999999999</c:v>
                </c:pt>
                <c:pt idx="3131">
                  <c:v>8.27</c:v>
                </c:pt>
                <c:pt idx="3132">
                  <c:v>8.27</c:v>
                </c:pt>
                <c:pt idx="3133">
                  <c:v>8.2449999999999992</c:v>
                </c:pt>
                <c:pt idx="3134">
                  <c:v>8.2449999999999992</c:v>
                </c:pt>
                <c:pt idx="3135">
                  <c:v>8.27</c:v>
                </c:pt>
                <c:pt idx="3136">
                  <c:v>8.2949999999999999</c:v>
                </c:pt>
                <c:pt idx="3137">
                  <c:v>8.3190000000000008</c:v>
                </c:pt>
                <c:pt idx="3138">
                  <c:v>8.3439999999999994</c:v>
                </c:pt>
                <c:pt idx="3139">
                  <c:v>8.3940000000000001</c:v>
                </c:pt>
                <c:pt idx="3140">
                  <c:v>8.4440000000000008</c:v>
                </c:pt>
                <c:pt idx="3141">
                  <c:v>8.4689999999999994</c:v>
                </c:pt>
                <c:pt idx="3142">
                  <c:v>8.5429999999999993</c:v>
                </c:pt>
                <c:pt idx="3143">
                  <c:v>8.593</c:v>
                </c:pt>
                <c:pt idx="3144">
                  <c:v>8.6430000000000007</c:v>
                </c:pt>
                <c:pt idx="3145">
                  <c:v>8.6929999999999996</c:v>
                </c:pt>
                <c:pt idx="3146">
                  <c:v>8.7420000000000009</c:v>
                </c:pt>
                <c:pt idx="3147">
                  <c:v>8.7919999999999998</c:v>
                </c:pt>
                <c:pt idx="3148">
                  <c:v>8.8409999999999993</c:v>
                </c:pt>
                <c:pt idx="3149">
                  <c:v>8.9160000000000004</c:v>
                </c:pt>
                <c:pt idx="3150">
                  <c:v>8.99</c:v>
                </c:pt>
                <c:pt idx="3151">
                  <c:v>9.0890000000000004</c:v>
                </c:pt>
                <c:pt idx="3152">
                  <c:v>9.1630000000000003</c:v>
                </c:pt>
                <c:pt idx="3153">
                  <c:v>9.2620000000000005</c:v>
                </c:pt>
                <c:pt idx="3154">
                  <c:v>9.3360000000000003</c:v>
                </c:pt>
                <c:pt idx="3155">
                  <c:v>9.3859999999999992</c:v>
                </c:pt>
                <c:pt idx="3156">
                  <c:v>9.4350000000000005</c:v>
                </c:pt>
                <c:pt idx="3157">
                  <c:v>9.4849999999999994</c:v>
                </c:pt>
                <c:pt idx="3158">
                  <c:v>9.5090000000000003</c:v>
                </c:pt>
                <c:pt idx="3159">
                  <c:v>9.5579999999999998</c:v>
                </c:pt>
                <c:pt idx="3160">
                  <c:v>9.5579999999999998</c:v>
                </c:pt>
                <c:pt idx="3161">
                  <c:v>9.5579999999999998</c:v>
                </c:pt>
                <c:pt idx="3162">
                  <c:v>9.5340000000000007</c:v>
                </c:pt>
                <c:pt idx="3163">
                  <c:v>9.4849999999999994</c:v>
                </c:pt>
                <c:pt idx="3164">
                  <c:v>9.4350000000000005</c:v>
                </c:pt>
                <c:pt idx="3165">
                  <c:v>9.3859999999999992</c:v>
                </c:pt>
                <c:pt idx="3166">
                  <c:v>9.3360000000000003</c:v>
                </c:pt>
                <c:pt idx="3167">
                  <c:v>9.2620000000000005</c:v>
                </c:pt>
                <c:pt idx="3168">
                  <c:v>9.1880000000000006</c:v>
                </c:pt>
                <c:pt idx="3169">
                  <c:v>9.1140000000000008</c:v>
                </c:pt>
                <c:pt idx="3170">
                  <c:v>9.0399999999999991</c:v>
                </c:pt>
                <c:pt idx="3171">
                  <c:v>8.9410000000000007</c:v>
                </c:pt>
                <c:pt idx="3172">
                  <c:v>8.891</c:v>
                </c:pt>
                <c:pt idx="3173">
                  <c:v>8.8170000000000002</c:v>
                </c:pt>
                <c:pt idx="3174">
                  <c:v>8.7420000000000009</c:v>
                </c:pt>
                <c:pt idx="3175">
                  <c:v>8.6929999999999996</c:v>
                </c:pt>
                <c:pt idx="3176">
                  <c:v>8.6430000000000007</c:v>
                </c:pt>
                <c:pt idx="3177">
                  <c:v>8.593</c:v>
                </c:pt>
                <c:pt idx="3178">
                  <c:v>8.5429999999999993</c:v>
                </c:pt>
                <c:pt idx="3179">
                  <c:v>8.4939999999999998</c:v>
                </c:pt>
                <c:pt idx="3180">
                  <c:v>8.4689999999999994</c:v>
                </c:pt>
                <c:pt idx="3181">
                  <c:v>8.4190000000000005</c:v>
                </c:pt>
                <c:pt idx="3182">
                  <c:v>8.3940000000000001</c:v>
                </c:pt>
                <c:pt idx="3183">
                  <c:v>8.3689999999999998</c:v>
                </c:pt>
                <c:pt idx="3184">
                  <c:v>8.3439999999999994</c:v>
                </c:pt>
                <c:pt idx="3185">
                  <c:v>8.3439999999999994</c:v>
                </c:pt>
                <c:pt idx="3186">
                  <c:v>8.3439999999999994</c:v>
                </c:pt>
                <c:pt idx="3187">
                  <c:v>8.3439999999999994</c:v>
                </c:pt>
                <c:pt idx="3188">
                  <c:v>8.3689999999999998</c:v>
                </c:pt>
                <c:pt idx="3189">
                  <c:v>8.3689999999999998</c:v>
                </c:pt>
                <c:pt idx="3190">
                  <c:v>8.3940000000000001</c:v>
                </c:pt>
                <c:pt idx="3191">
                  <c:v>8.4190000000000005</c:v>
                </c:pt>
                <c:pt idx="3192">
                  <c:v>8.4440000000000008</c:v>
                </c:pt>
                <c:pt idx="3193">
                  <c:v>8.4440000000000008</c:v>
                </c:pt>
                <c:pt idx="3194">
                  <c:v>8.4689999999999994</c:v>
                </c:pt>
                <c:pt idx="3195">
                  <c:v>8.4689999999999994</c:v>
                </c:pt>
                <c:pt idx="3196">
                  <c:v>8.4939999999999998</c:v>
                </c:pt>
                <c:pt idx="3197">
                  <c:v>8.4939999999999998</c:v>
                </c:pt>
                <c:pt idx="3198">
                  <c:v>8.4939999999999998</c:v>
                </c:pt>
                <c:pt idx="3199">
                  <c:v>8.5190000000000001</c:v>
                </c:pt>
                <c:pt idx="3200">
                  <c:v>8.5190000000000001</c:v>
                </c:pt>
                <c:pt idx="3201">
                  <c:v>8.5190000000000001</c:v>
                </c:pt>
                <c:pt idx="3202">
                  <c:v>8.5190000000000001</c:v>
                </c:pt>
                <c:pt idx="3203">
                  <c:v>8.5190000000000001</c:v>
                </c:pt>
                <c:pt idx="3204">
                  <c:v>8.5190000000000001</c:v>
                </c:pt>
                <c:pt idx="3205">
                  <c:v>8.4939999999999998</c:v>
                </c:pt>
                <c:pt idx="3206">
                  <c:v>8.4939999999999998</c:v>
                </c:pt>
                <c:pt idx="3207">
                  <c:v>8.4939999999999998</c:v>
                </c:pt>
                <c:pt idx="3208">
                  <c:v>8.4939999999999998</c:v>
                </c:pt>
                <c:pt idx="3209">
                  <c:v>8.4689999999999994</c:v>
                </c:pt>
                <c:pt idx="3210">
                  <c:v>8.4689999999999994</c:v>
                </c:pt>
                <c:pt idx="3211">
                  <c:v>8.4440000000000008</c:v>
                </c:pt>
                <c:pt idx="3212">
                  <c:v>8.4190000000000005</c:v>
                </c:pt>
                <c:pt idx="3213">
                  <c:v>8.3940000000000001</c:v>
                </c:pt>
                <c:pt idx="3214">
                  <c:v>8.3689999999999998</c:v>
                </c:pt>
                <c:pt idx="3215">
                  <c:v>8.3439999999999994</c:v>
                </c:pt>
                <c:pt idx="3216">
                  <c:v>8.3439999999999994</c:v>
                </c:pt>
                <c:pt idx="3217">
                  <c:v>8.3190000000000008</c:v>
                </c:pt>
                <c:pt idx="3218">
                  <c:v>8.3190000000000008</c:v>
                </c:pt>
                <c:pt idx="3219">
                  <c:v>8.3190000000000008</c:v>
                </c:pt>
                <c:pt idx="3220">
                  <c:v>8.2949999999999999</c:v>
                </c:pt>
                <c:pt idx="3221">
                  <c:v>8.2949999999999999</c:v>
                </c:pt>
                <c:pt idx="3222">
                  <c:v>8.27</c:v>
                </c:pt>
                <c:pt idx="3223">
                  <c:v>8.2449999999999992</c:v>
                </c:pt>
                <c:pt idx="3224">
                  <c:v>8.2200000000000006</c:v>
                </c:pt>
                <c:pt idx="3225">
                  <c:v>8.1950000000000003</c:v>
                </c:pt>
                <c:pt idx="3226">
                  <c:v>8.17</c:v>
                </c:pt>
                <c:pt idx="3227">
                  <c:v>8.17</c:v>
                </c:pt>
                <c:pt idx="3228">
                  <c:v>8.17</c:v>
                </c:pt>
                <c:pt idx="3229">
                  <c:v>8.1950000000000003</c:v>
                </c:pt>
                <c:pt idx="3230">
                  <c:v>8.1950000000000003</c:v>
                </c:pt>
                <c:pt idx="3231">
                  <c:v>8.2200000000000006</c:v>
                </c:pt>
                <c:pt idx="3232">
                  <c:v>8.2449999999999992</c:v>
                </c:pt>
                <c:pt idx="3233">
                  <c:v>8.3190000000000008</c:v>
                </c:pt>
                <c:pt idx="3234">
                  <c:v>8.3439999999999994</c:v>
                </c:pt>
                <c:pt idx="3235">
                  <c:v>8.3689999999999998</c:v>
                </c:pt>
                <c:pt idx="3236">
                  <c:v>8.4190000000000005</c:v>
                </c:pt>
                <c:pt idx="3237">
                  <c:v>8.4939999999999998</c:v>
                </c:pt>
                <c:pt idx="3238">
                  <c:v>8.5429999999999993</c:v>
                </c:pt>
                <c:pt idx="3239">
                  <c:v>8.593</c:v>
                </c:pt>
                <c:pt idx="3240">
                  <c:v>8.6430000000000007</c:v>
                </c:pt>
                <c:pt idx="3241">
                  <c:v>8.6929999999999996</c:v>
                </c:pt>
                <c:pt idx="3242">
                  <c:v>8.7919999999999998</c:v>
                </c:pt>
                <c:pt idx="3243">
                  <c:v>8.8659999999999997</c:v>
                </c:pt>
                <c:pt idx="3244">
                  <c:v>8.9649999999999999</c:v>
                </c:pt>
                <c:pt idx="3245">
                  <c:v>9.0399999999999991</c:v>
                </c:pt>
                <c:pt idx="3246">
                  <c:v>9.1389999999999993</c:v>
                </c:pt>
                <c:pt idx="3247">
                  <c:v>9.2620000000000005</c:v>
                </c:pt>
                <c:pt idx="3248">
                  <c:v>9.3859999999999992</c:v>
                </c:pt>
                <c:pt idx="3249">
                  <c:v>9.4600000000000009</c:v>
                </c:pt>
                <c:pt idx="3250">
                  <c:v>9.5830000000000002</c:v>
                </c:pt>
                <c:pt idx="3251">
                  <c:v>9.6820000000000004</c:v>
                </c:pt>
                <c:pt idx="3252">
                  <c:v>9.7309999999999999</c:v>
                </c:pt>
                <c:pt idx="3253">
                  <c:v>9.7799999999999994</c:v>
                </c:pt>
                <c:pt idx="3254">
                  <c:v>9.7799999999999994</c:v>
                </c:pt>
                <c:pt idx="3255">
                  <c:v>9.7799999999999994</c:v>
                </c:pt>
                <c:pt idx="3256">
                  <c:v>9.7560000000000002</c:v>
                </c:pt>
                <c:pt idx="3257">
                  <c:v>9.7309999999999999</c:v>
                </c:pt>
                <c:pt idx="3258">
                  <c:v>9.657</c:v>
                </c:pt>
                <c:pt idx="3259">
                  <c:v>9.6080000000000005</c:v>
                </c:pt>
                <c:pt idx="3260">
                  <c:v>9.5340000000000007</c:v>
                </c:pt>
                <c:pt idx="3261">
                  <c:v>9.4849999999999994</c:v>
                </c:pt>
                <c:pt idx="3262">
                  <c:v>9.4350000000000005</c:v>
                </c:pt>
                <c:pt idx="3263">
                  <c:v>9.3610000000000007</c:v>
                </c:pt>
                <c:pt idx="3264">
                  <c:v>9.2870000000000008</c:v>
                </c:pt>
                <c:pt idx="3265">
                  <c:v>9.2379999999999995</c:v>
                </c:pt>
                <c:pt idx="3266">
                  <c:v>9.1630000000000003</c:v>
                </c:pt>
                <c:pt idx="3267">
                  <c:v>9.0890000000000004</c:v>
                </c:pt>
                <c:pt idx="3268">
                  <c:v>9.0399999999999991</c:v>
                </c:pt>
                <c:pt idx="3269">
                  <c:v>8.9649999999999999</c:v>
                </c:pt>
                <c:pt idx="3270">
                  <c:v>8.9160000000000004</c:v>
                </c:pt>
                <c:pt idx="3271">
                  <c:v>8.8659999999999997</c:v>
                </c:pt>
                <c:pt idx="3272">
                  <c:v>8.8170000000000002</c:v>
                </c:pt>
                <c:pt idx="3273">
                  <c:v>8.7669999999999995</c:v>
                </c:pt>
                <c:pt idx="3274">
                  <c:v>8.7170000000000005</c:v>
                </c:pt>
                <c:pt idx="3275">
                  <c:v>8.6679999999999993</c:v>
                </c:pt>
                <c:pt idx="3276">
                  <c:v>8.6430000000000007</c:v>
                </c:pt>
                <c:pt idx="3277">
                  <c:v>8.6180000000000003</c:v>
                </c:pt>
                <c:pt idx="3278">
                  <c:v>8.593</c:v>
                </c:pt>
                <c:pt idx="3279">
                  <c:v>8.5679999999999996</c:v>
                </c:pt>
                <c:pt idx="3280">
                  <c:v>8.5679999999999996</c:v>
                </c:pt>
                <c:pt idx="3281">
                  <c:v>8.5679999999999996</c:v>
                </c:pt>
                <c:pt idx="3282">
                  <c:v>8.5679999999999996</c:v>
                </c:pt>
                <c:pt idx="3283">
                  <c:v>8.5679999999999996</c:v>
                </c:pt>
                <c:pt idx="3284">
                  <c:v>8.593</c:v>
                </c:pt>
                <c:pt idx="3285">
                  <c:v>8.593</c:v>
                </c:pt>
                <c:pt idx="3286">
                  <c:v>8.593</c:v>
                </c:pt>
                <c:pt idx="3287">
                  <c:v>8.593</c:v>
                </c:pt>
                <c:pt idx="3288">
                  <c:v>8.6180000000000003</c:v>
                </c:pt>
                <c:pt idx="3289">
                  <c:v>8.6180000000000003</c:v>
                </c:pt>
                <c:pt idx="3290">
                  <c:v>8.6430000000000007</c:v>
                </c:pt>
                <c:pt idx="3291">
                  <c:v>8.6430000000000007</c:v>
                </c:pt>
                <c:pt idx="3292">
                  <c:v>8.6679999999999993</c:v>
                </c:pt>
                <c:pt idx="3293">
                  <c:v>8.6929999999999996</c:v>
                </c:pt>
                <c:pt idx="3294">
                  <c:v>8.7170000000000005</c:v>
                </c:pt>
                <c:pt idx="3295">
                  <c:v>8.7170000000000005</c:v>
                </c:pt>
                <c:pt idx="3296">
                  <c:v>8.7420000000000009</c:v>
                </c:pt>
                <c:pt idx="3297">
                  <c:v>8.7420000000000009</c:v>
                </c:pt>
                <c:pt idx="3298">
                  <c:v>8.7420000000000009</c:v>
                </c:pt>
                <c:pt idx="3299">
                  <c:v>8.7420000000000009</c:v>
                </c:pt>
                <c:pt idx="3300">
                  <c:v>8.7420000000000009</c:v>
                </c:pt>
                <c:pt idx="3301">
                  <c:v>8.7170000000000005</c:v>
                </c:pt>
                <c:pt idx="3302">
                  <c:v>8.7170000000000005</c:v>
                </c:pt>
                <c:pt idx="3303">
                  <c:v>8.6929999999999996</c:v>
                </c:pt>
                <c:pt idx="3304">
                  <c:v>8.6929999999999996</c:v>
                </c:pt>
                <c:pt idx="3305">
                  <c:v>8.6679999999999993</c:v>
                </c:pt>
                <c:pt idx="3306">
                  <c:v>8.6679999999999993</c:v>
                </c:pt>
                <c:pt idx="3307">
                  <c:v>8.6679999999999993</c:v>
                </c:pt>
                <c:pt idx="3308">
                  <c:v>8.6430000000000007</c:v>
                </c:pt>
                <c:pt idx="3309">
                  <c:v>8.6430000000000007</c:v>
                </c:pt>
                <c:pt idx="3310">
                  <c:v>8.6180000000000003</c:v>
                </c:pt>
                <c:pt idx="3311">
                  <c:v>8.593</c:v>
                </c:pt>
                <c:pt idx="3312">
                  <c:v>8.593</c:v>
                </c:pt>
                <c:pt idx="3313">
                  <c:v>8.5679999999999996</c:v>
                </c:pt>
                <c:pt idx="3314">
                  <c:v>8.5429999999999993</c:v>
                </c:pt>
                <c:pt idx="3315">
                  <c:v>8.5190000000000001</c:v>
                </c:pt>
                <c:pt idx="3316">
                  <c:v>8.4939999999999998</c:v>
                </c:pt>
                <c:pt idx="3317">
                  <c:v>8.4689999999999994</c:v>
                </c:pt>
                <c:pt idx="3318">
                  <c:v>8.4689999999999994</c:v>
                </c:pt>
                <c:pt idx="3319">
                  <c:v>8.4440000000000008</c:v>
                </c:pt>
                <c:pt idx="3320">
                  <c:v>8.4190000000000005</c:v>
                </c:pt>
                <c:pt idx="3321">
                  <c:v>8.3940000000000001</c:v>
                </c:pt>
                <c:pt idx="3322">
                  <c:v>8.3940000000000001</c:v>
                </c:pt>
                <c:pt idx="3323">
                  <c:v>8.3689999999999998</c:v>
                </c:pt>
                <c:pt idx="3324">
                  <c:v>8.3689999999999998</c:v>
                </c:pt>
                <c:pt idx="3325">
                  <c:v>8.3439999999999994</c:v>
                </c:pt>
                <c:pt idx="3326">
                  <c:v>8.3439999999999994</c:v>
                </c:pt>
                <c:pt idx="3327">
                  <c:v>8.3439999999999994</c:v>
                </c:pt>
                <c:pt idx="3328">
                  <c:v>8.3439999999999994</c:v>
                </c:pt>
                <c:pt idx="3329">
                  <c:v>8.3439999999999994</c:v>
                </c:pt>
                <c:pt idx="3330">
                  <c:v>8.3689999999999998</c:v>
                </c:pt>
                <c:pt idx="3331">
                  <c:v>8.3940000000000001</c:v>
                </c:pt>
                <c:pt idx="3332">
                  <c:v>8.4190000000000005</c:v>
                </c:pt>
                <c:pt idx="3333">
                  <c:v>8.4440000000000008</c:v>
                </c:pt>
                <c:pt idx="3334">
                  <c:v>8.4939999999999998</c:v>
                </c:pt>
                <c:pt idx="3335">
                  <c:v>8.5429999999999993</c:v>
                </c:pt>
                <c:pt idx="3336">
                  <c:v>8.593</c:v>
                </c:pt>
                <c:pt idx="3337">
                  <c:v>8.6430000000000007</c:v>
                </c:pt>
                <c:pt idx="3338">
                  <c:v>8.6929999999999996</c:v>
                </c:pt>
                <c:pt idx="3339">
                  <c:v>8.7669999999999995</c:v>
                </c:pt>
                <c:pt idx="3340">
                  <c:v>8.8409999999999993</c:v>
                </c:pt>
                <c:pt idx="3341">
                  <c:v>8.891</c:v>
                </c:pt>
                <c:pt idx="3342">
                  <c:v>8.9649999999999999</c:v>
                </c:pt>
                <c:pt idx="3343">
                  <c:v>9.0399999999999991</c:v>
                </c:pt>
                <c:pt idx="3344">
                  <c:v>9.1630000000000003</c:v>
                </c:pt>
                <c:pt idx="3345">
                  <c:v>9.2379999999999995</c:v>
                </c:pt>
                <c:pt idx="3346">
                  <c:v>9.3360000000000003</c:v>
                </c:pt>
                <c:pt idx="3347">
                  <c:v>9.4350000000000005</c:v>
                </c:pt>
                <c:pt idx="3348">
                  <c:v>9.4600000000000009</c:v>
                </c:pt>
                <c:pt idx="3349">
                  <c:v>9.5090000000000003</c:v>
                </c:pt>
                <c:pt idx="3350">
                  <c:v>9.5340000000000007</c:v>
                </c:pt>
                <c:pt idx="3351">
                  <c:v>9.5579999999999998</c:v>
                </c:pt>
                <c:pt idx="3352">
                  <c:v>9.5830000000000002</c:v>
                </c:pt>
                <c:pt idx="3353">
                  <c:v>9.5830000000000002</c:v>
                </c:pt>
                <c:pt idx="3354">
                  <c:v>9.5579999999999998</c:v>
                </c:pt>
                <c:pt idx="3355">
                  <c:v>9.5340000000000007</c:v>
                </c:pt>
                <c:pt idx="3356">
                  <c:v>9.5090000000000003</c:v>
                </c:pt>
                <c:pt idx="3357">
                  <c:v>9.4600000000000009</c:v>
                </c:pt>
                <c:pt idx="3358">
                  <c:v>9.4350000000000005</c:v>
                </c:pt>
                <c:pt idx="3359">
                  <c:v>9.3610000000000007</c:v>
                </c:pt>
                <c:pt idx="3360">
                  <c:v>9.3360000000000003</c:v>
                </c:pt>
                <c:pt idx="3361">
                  <c:v>9.2870000000000008</c:v>
                </c:pt>
                <c:pt idx="3362">
                  <c:v>9.2379999999999995</c:v>
                </c:pt>
                <c:pt idx="3363">
                  <c:v>9.1880000000000006</c:v>
                </c:pt>
                <c:pt idx="3364">
                  <c:v>9.1140000000000008</c:v>
                </c:pt>
                <c:pt idx="3365">
                  <c:v>9.0640000000000001</c:v>
                </c:pt>
                <c:pt idx="3366">
                  <c:v>9.0150000000000006</c:v>
                </c:pt>
                <c:pt idx="3367">
                  <c:v>8.99</c:v>
                </c:pt>
                <c:pt idx="3368">
                  <c:v>8.9410000000000007</c:v>
                </c:pt>
                <c:pt idx="3369">
                  <c:v>8.9160000000000004</c:v>
                </c:pt>
                <c:pt idx="3370">
                  <c:v>8.8659999999999997</c:v>
                </c:pt>
                <c:pt idx="3371">
                  <c:v>8.8409999999999993</c:v>
                </c:pt>
                <c:pt idx="3372">
                  <c:v>8.8409999999999993</c:v>
                </c:pt>
                <c:pt idx="3373">
                  <c:v>8.8409999999999993</c:v>
                </c:pt>
                <c:pt idx="3374">
                  <c:v>8.8409999999999993</c:v>
                </c:pt>
                <c:pt idx="3375">
                  <c:v>8.8170000000000002</c:v>
                </c:pt>
                <c:pt idx="3376">
                  <c:v>8.8170000000000002</c:v>
                </c:pt>
                <c:pt idx="3377">
                  <c:v>8.8170000000000002</c:v>
                </c:pt>
                <c:pt idx="3378">
                  <c:v>8.8409999999999993</c:v>
                </c:pt>
                <c:pt idx="3379">
                  <c:v>8.8409999999999993</c:v>
                </c:pt>
                <c:pt idx="3380">
                  <c:v>8.8409999999999993</c:v>
                </c:pt>
                <c:pt idx="3381">
                  <c:v>8.8659999999999997</c:v>
                </c:pt>
                <c:pt idx="3382">
                  <c:v>8.891</c:v>
                </c:pt>
                <c:pt idx="3383">
                  <c:v>8.891</c:v>
                </c:pt>
                <c:pt idx="3384">
                  <c:v>8.9160000000000004</c:v>
                </c:pt>
                <c:pt idx="3385">
                  <c:v>8.9160000000000004</c:v>
                </c:pt>
                <c:pt idx="3386">
                  <c:v>8.9410000000000007</c:v>
                </c:pt>
                <c:pt idx="3387">
                  <c:v>8.9410000000000007</c:v>
                </c:pt>
                <c:pt idx="3388">
                  <c:v>8.9410000000000007</c:v>
                </c:pt>
                <c:pt idx="3389">
                  <c:v>8.9410000000000007</c:v>
                </c:pt>
                <c:pt idx="3390">
                  <c:v>8.9649999999999999</c:v>
                </c:pt>
                <c:pt idx="3391">
                  <c:v>8.9649999999999999</c:v>
                </c:pt>
                <c:pt idx="3392">
                  <c:v>8.9649999999999999</c:v>
                </c:pt>
                <c:pt idx="3393">
                  <c:v>8.9649999999999999</c:v>
                </c:pt>
                <c:pt idx="3394">
                  <c:v>8.9649999999999999</c:v>
                </c:pt>
                <c:pt idx="3395">
                  <c:v>8.9649999999999999</c:v>
                </c:pt>
                <c:pt idx="3396">
                  <c:v>8.9649999999999999</c:v>
                </c:pt>
                <c:pt idx="3397">
                  <c:v>8.9649999999999999</c:v>
                </c:pt>
                <c:pt idx="3398">
                  <c:v>8.9649999999999999</c:v>
                </c:pt>
                <c:pt idx="3399">
                  <c:v>8.9410000000000007</c:v>
                </c:pt>
                <c:pt idx="3400">
                  <c:v>8.9410000000000007</c:v>
                </c:pt>
                <c:pt idx="3401">
                  <c:v>8.9410000000000007</c:v>
                </c:pt>
                <c:pt idx="3402">
                  <c:v>8.9410000000000007</c:v>
                </c:pt>
                <c:pt idx="3403">
                  <c:v>8.9410000000000007</c:v>
                </c:pt>
                <c:pt idx="3404">
                  <c:v>8.9410000000000007</c:v>
                </c:pt>
                <c:pt idx="3405">
                  <c:v>8.9160000000000004</c:v>
                </c:pt>
                <c:pt idx="3406">
                  <c:v>8.9160000000000004</c:v>
                </c:pt>
                <c:pt idx="3407">
                  <c:v>8.891</c:v>
                </c:pt>
                <c:pt idx="3408">
                  <c:v>8.891</c:v>
                </c:pt>
                <c:pt idx="3409">
                  <c:v>8.8659999999999997</c:v>
                </c:pt>
                <c:pt idx="3410">
                  <c:v>8.8409999999999993</c:v>
                </c:pt>
                <c:pt idx="3411">
                  <c:v>8.8409999999999993</c:v>
                </c:pt>
                <c:pt idx="3412">
                  <c:v>8.8170000000000002</c:v>
                </c:pt>
                <c:pt idx="3413">
                  <c:v>8.7919999999999998</c:v>
                </c:pt>
                <c:pt idx="3414">
                  <c:v>8.7669999999999995</c:v>
                </c:pt>
                <c:pt idx="3415">
                  <c:v>8.7669999999999995</c:v>
                </c:pt>
                <c:pt idx="3416">
                  <c:v>8.7420000000000009</c:v>
                </c:pt>
                <c:pt idx="3417">
                  <c:v>8.7420000000000009</c:v>
                </c:pt>
                <c:pt idx="3418">
                  <c:v>8.7170000000000005</c:v>
                </c:pt>
                <c:pt idx="3419">
                  <c:v>8.7170000000000005</c:v>
                </c:pt>
                <c:pt idx="3420">
                  <c:v>8.7170000000000005</c:v>
                </c:pt>
                <c:pt idx="3421">
                  <c:v>8.7170000000000005</c:v>
                </c:pt>
                <c:pt idx="3422">
                  <c:v>8.7170000000000005</c:v>
                </c:pt>
                <c:pt idx="3423">
                  <c:v>8.7420000000000009</c:v>
                </c:pt>
                <c:pt idx="3424">
                  <c:v>8.7669999999999995</c:v>
                </c:pt>
                <c:pt idx="3425">
                  <c:v>8.7919999999999998</c:v>
                </c:pt>
                <c:pt idx="3426">
                  <c:v>8.8409999999999993</c:v>
                </c:pt>
                <c:pt idx="3427">
                  <c:v>8.8659999999999997</c:v>
                </c:pt>
                <c:pt idx="3428">
                  <c:v>8.891</c:v>
                </c:pt>
                <c:pt idx="3429">
                  <c:v>8.9649999999999999</c:v>
                </c:pt>
                <c:pt idx="3430">
                  <c:v>9.0399999999999991</c:v>
                </c:pt>
                <c:pt idx="3431">
                  <c:v>9.1140000000000008</c:v>
                </c:pt>
                <c:pt idx="3432">
                  <c:v>9.1630000000000003</c:v>
                </c:pt>
                <c:pt idx="3433">
                  <c:v>9.2129999999999992</c:v>
                </c:pt>
                <c:pt idx="3434">
                  <c:v>9.2620000000000005</c:v>
                </c:pt>
                <c:pt idx="3435">
                  <c:v>9.3360000000000003</c:v>
                </c:pt>
                <c:pt idx="3436">
                  <c:v>9.4350000000000005</c:v>
                </c:pt>
                <c:pt idx="3437">
                  <c:v>9.5090000000000003</c:v>
                </c:pt>
                <c:pt idx="3438">
                  <c:v>9.5830000000000002</c:v>
                </c:pt>
                <c:pt idx="3439">
                  <c:v>9.6080000000000005</c:v>
                </c:pt>
                <c:pt idx="3440">
                  <c:v>9.657</c:v>
                </c:pt>
                <c:pt idx="3441">
                  <c:v>9.7059999999999995</c:v>
                </c:pt>
                <c:pt idx="3442">
                  <c:v>9.7560000000000002</c:v>
                </c:pt>
                <c:pt idx="3443">
                  <c:v>9.7560000000000002</c:v>
                </c:pt>
                <c:pt idx="3444">
                  <c:v>9.8049999999999997</c:v>
                </c:pt>
                <c:pt idx="3445">
                  <c:v>9.8290000000000006</c:v>
                </c:pt>
                <c:pt idx="3446">
                  <c:v>9.8290000000000006</c:v>
                </c:pt>
                <c:pt idx="3447">
                  <c:v>9.8290000000000006</c:v>
                </c:pt>
                <c:pt idx="3448">
                  <c:v>9.8290000000000006</c:v>
                </c:pt>
                <c:pt idx="3449">
                  <c:v>9.8290000000000006</c:v>
                </c:pt>
                <c:pt idx="3450">
                  <c:v>9.8049999999999997</c:v>
                </c:pt>
                <c:pt idx="3451">
                  <c:v>9.7799999999999994</c:v>
                </c:pt>
                <c:pt idx="3452">
                  <c:v>9.7560000000000002</c:v>
                </c:pt>
                <c:pt idx="3453">
                  <c:v>9.7309999999999999</c:v>
                </c:pt>
                <c:pt idx="3454">
                  <c:v>9.6820000000000004</c:v>
                </c:pt>
                <c:pt idx="3455">
                  <c:v>9.6319999999999997</c:v>
                </c:pt>
                <c:pt idx="3456">
                  <c:v>9.5579999999999998</c:v>
                </c:pt>
                <c:pt idx="3457">
                  <c:v>9.4849999999999994</c:v>
                </c:pt>
                <c:pt idx="3458">
                  <c:v>9.41</c:v>
                </c:pt>
                <c:pt idx="3459">
                  <c:v>9.3360000000000003</c:v>
                </c:pt>
                <c:pt idx="3460">
                  <c:v>9.2870000000000008</c:v>
                </c:pt>
                <c:pt idx="3461">
                  <c:v>9.2129999999999992</c:v>
                </c:pt>
                <c:pt idx="3462">
                  <c:v>9.1630000000000003</c:v>
                </c:pt>
                <c:pt idx="3463">
                  <c:v>9.1140000000000008</c:v>
                </c:pt>
                <c:pt idx="3464">
                  <c:v>9.0399999999999991</c:v>
                </c:pt>
                <c:pt idx="3465">
                  <c:v>8.99</c:v>
                </c:pt>
                <c:pt idx="3466">
                  <c:v>8.9410000000000007</c:v>
                </c:pt>
                <c:pt idx="3467">
                  <c:v>8.891</c:v>
                </c:pt>
                <c:pt idx="3468">
                  <c:v>8.8659999999999997</c:v>
                </c:pt>
                <c:pt idx="3469">
                  <c:v>8.8409999999999993</c:v>
                </c:pt>
                <c:pt idx="3470">
                  <c:v>8.8170000000000002</c:v>
                </c:pt>
                <c:pt idx="3471">
                  <c:v>8.7919999999999998</c:v>
                </c:pt>
                <c:pt idx="3472">
                  <c:v>8.7669999999999995</c:v>
                </c:pt>
                <c:pt idx="3473">
                  <c:v>8.7669999999999995</c:v>
                </c:pt>
                <c:pt idx="3474">
                  <c:v>8.7669999999999995</c:v>
                </c:pt>
                <c:pt idx="3475">
                  <c:v>8.7420000000000009</c:v>
                </c:pt>
                <c:pt idx="3476">
                  <c:v>8.7420000000000009</c:v>
                </c:pt>
                <c:pt idx="3477">
                  <c:v>8.7420000000000009</c:v>
                </c:pt>
                <c:pt idx="3478">
                  <c:v>8.7170000000000005</c:v>
                </c:pt>
                <c:pt idx="3479">
                  <c:v>8.7170000000000005</c:v>
                </c:pt>
                <c:pt idx="3480">
                  <c:v>8.7170000000000005</c:v>
                </c:pt>
                <c:pt idx="3481">
                  <c:v>8.6929999999999996</c:v>
                </c:pt>
                <c:pt idx="3482">
                  <c:v>8.6929999999999996</c:v>
                </c:pt>
                <c:pt idx="3483">
                  <c:v>8.6929999999999996</c:v>
                </c:pt>
                <c:pt idx="3484">
                  <c:v>8.6929999999999996</c:v>
                </c:pt>
                <c:pt idx="3485">
                  <c:v>8.6929999999999996</c:v>
                </c:pt>
                <c:pt idx="3486">
                  <c:v>8.6929999999999996</c:v>
                </c:pt>
                <c:pt idx="3487">
                  <c:v>8.6929999999999996</c:v>
                </c:pt>
                <c:pt idx="3488">
                  <c:v>8.6929999999999996</c:v>
                </c:pt>
                <c:pt idx="3489">
                  <c:v>8.6929999999999996</c:v>
                </c:pt>
                <c:pt idx="3490">
                  <c:v>8.6929999999999996</c:v>
                </c:pt>
                <c:pt idx="3491">
                  <c:v>8.6929999999999996</c:v>
                </c:pt>
                <c:pt idx="3492">
                  <c:v>8.7170000000000005</c:v>
                </c:pt>
                <c:pt idx="3493">
                  <c:v>8.7170000000000005</c:v>
                </c:pt>
                <c:pt idx="3494">
                  <c:v>8.6929999999999996</c:v>
                </c:pt>
                <c:pt idx="3495">
                  <c:v>8.6929999999999996</c:v>
                </c:pt>
                <c:pt idx="3496">
                  <c:v>8.6929999999999996</c:v>
                </c:pt>
                <c:pt idx="3497">
                  <c:v>8.6929999999999996</c:v>
                </c:pt>
                <c:pt idx="3498">
                  <c:v>8.6929999999999996</c:v>
                </c:pt>
                <c:pt idx="3499">
                  <c:v>8.6679999999999993</c:v>
                </c:pt>
                <c:pt idx="3500">
                  <c:v>8.6679999999999993</c:v>
                </c:pt>
                <c:pt idx="3501">
                  <c:v>8.6679999999999993</c:v>
                </c:pt>
                <c:pt idx="3502">
                  <c:v>8.6679999999999993</c:v>
                </c:pt>
                <c:pt idx="3503">
                  <c:v>8.6430000000000007</c:v>
                </c:pt>
                <c:pt idx="3504">
                  <c:v>8.6430000000000007</c:v>
                </c:pt>
                <c:pt idx="3505">
                  <c:v>8.6430000000000007</c:v>
                </c:pt>
                <c:pt idx="3506">
                  <c:v>8.6430000000000007</c:v>
                </c:pt>
                <c:pt idx="3507">
                  <c:v>8.6430000000000007</c:v>
                </c:pt>
                <c:pt idx="3508">
                  <c:v>8.6430000000000007</c:v>
                </c:pt>
                <c:pt idx="3509">
                  <c:v>8.6430000000000007</c:v>
                </c:pt>
                <c:pt idx="3510">
                  <c:v>8.6430000000000007</c:v>
                </c:pt>
                <c:pt idx="3511">
                  <c:v>8.6430000000000007</c:v>
                </c:pt>
                <c:pt idx="3512">
                  <c:v>8.6180000000000003</c:v>
                </c:pt>
                <c:pt idx="3513">
                  <c:v>8.6180000000000003</c:v>
                </c:pt>
                <c:pt idx="3514">
                  <c:v>8.6180000000000003</c:v>
                </c:pt>
                <c:pt idx="3515">
                  <c:v>8.6180000000000003</c:v>
                </c:pt>
                <c:pt idx="3516">
                  <c:v>8.6180000000000003</c:v>
                </c:pt>
                <c:pt idx="3517">
                  <c:v>8.6180000000000003</c:v>
                </c:pt>
                <c:pt idx="3518">
                  <c:v>8.6180000000000003</c:v>
                </c:pt>
                <c:pt idx="3519">
                  <c:v>8.6430000000000007</c:v>
                </c:pt>
                <c:pt idx="3520">
                  <c:v>8.6430000000000007</c:v>
                </c:pt>
                <c:pt idx="3521">
                  <c:v>8.6679999999999993</c:v>
                </c:pt>
                <c:pt idx="3522">
                  <c:v>8.6929999999999996</c:v>
                </c:pt>
                <c:pt idx="3523">
                  <c:v>8.7420000000000009</c:v>
                </c:pt>
                <c:pt idx="3524">
                  <c:v>8.7919999999999998</c:v>
                </c:pt>
                <c:pt idx="3525">
                  <c:v>8.8409999999999993</c:v>
                </c:pt>
                <c:pt idx="3526">
                  <c:v>8.891</c:v>
                </c:pt>
                <c:pt idx="3527">
                  <c:v>8.9410000000000007</c:v>
                </c:pt>
                <c:pt idx="3528">
                  <c:v>8.9649999999999999</c:v>
                </c:pt>
                <c:pt idx="3529">
                  <c:v>8.99</c:v>
                </c:pt>
                <c:pt idx="3530">
                  <c:v>9.0399999999999991</c:v>
                </c:pt>
                <c:pt idx="3531">
                  <c:v>9.0640000000000001</c:v>
                </c:pt>
                <c:pt idx="3532">
                  <c:v>9.1140000000000008</c:v>
                </c:pt>
                <c:pt idx="3533">
                  <c:v>9.1880000000000006</c:v>
                </c:pt>
                <c:pt idx="3534">
                  <c:v>9.2870000000000008</c:v>
                </c:pt>
                <c:pt idx="3535">
                  <c:v>9.3360000000000003</c:v>
                </c:pt>
                <c:pt idx="3536">
                  <c:v>9.3610000000000007</c:v>
                </c:pt>
                <c:pt idx="3537">
                  <c:v>9.3859999999999992</c:v>
                </c:pt>
                <c:pt idx="3538">
                  <c:v>9.41</c:v>
                </c:pt>
                <c:pt idx="3539">
                  <c:v>9.4350000000000005</c:v>
                </c:pt>
                <c:pt idx="3540">
                  <c:v>9.4350000000000005</c:v>
                </c:pt>
                <c:pt idx="3541">
                  <c:v>9.4600000000000009</c:v>
                </c:pt>
                <c:pt idx="3542">
                  <c:v>9.4600000000000009</c:v>
                </c:pt>
                <c:pt idx="3543">
                  <c:v>9.4350000000000005</c:v>
                </c:pt>
                <c:pt idx="3544">
                  <c:v>9.4350000000000005</c:v>
                </c:pt>
                <c:pt idx="3545">
                  <c:v>9.4350000000000005</c:v>
                </c:pt>
                <c:pt idx="3546">
                  <c:v>9.4350000000000005</c:v>
                </c:pt>
                <c:pt idx="3547">
                  <c:v>9.41</c:v>
                </c:pt>
                <c:pt idx="3548">
                  <c:v>9.3859999999999992</c:v>
                </c:pt>
                <c:pt idx="3549">
                  <c:v>9.3610000000000007</c:v>
                </c:pt>
                <c:pt idx="3550">
                  <c:v>9.3360000000000003</c:v>
                </c:pt>
                <c:pt idx="3551">
                  <c:v>9.3119999999999994</c:v>
                </c:pt>
                <c:pt idx="3552">
                  <c:v>9.2620000000000005</c:v>
                </c:pt>
                <c:pt idx="3553">
                  <c:v>9.2379999999999995</c:v>
                </c:pt>
                <c:pt idx="3554">
                  <c:v>9.1880000000000006</c:v>
                </c:pt>
                <c:pt idx="3555">
                  <c:v>9.1389999999999993</c:v>
                </c:pt>
                <c:pt idx="3556">
                  <c:v>9.1140000000000008</c:v>
                </c:pt>
                <c:pt idx="3557">
                  <c:v>9.0890000000000004</c:v>
                </c:pt>
                <c:pt idx="3558">
                  <c:v>9.0640000000000001</c:v>
                </c:pt>
                <c:pt idx="3559">
                  <c:v>9.0399999999999991</c:v>
                </c:pt>
                <c:pt idx="3560">
                  <c:v>9.0150000000000006</c:v>
                </c:pt>
                <c:pt idx="3561">
                  <c:v>9.0150000000000006</c:v>
                </c:pt>
                <c:pt idx="3562">
                  <c:v>8.99</c:v>
                </c:pt>
                <c:pt idx="3563">
                  <c:v>8.99</c:v>
                </c:pt>
                <c:pt idx="3564">
                  <c:v>8.9649999999999999</c:v>
                </c:pt>
                <c:pt idx="3565">
                  <c:v>8.9649999999999999</c:v>
                </c:pt>
                <c:pt idx="3566">
                  <c:v>8.9649999999999999</c:v>
                </c:pt>
                <c:pt idx="3567">
                  <c:v>8.9649999999999999</c:v>
                </c:pt>
                <c:pt idx="3568">
                  <c:v>8.9649999999999999</c:v>
                </c:pt>
                <c:pt idx="3569">
                  <c:v>8.99</c:v>
                </c:pt>
                <c:pt idx="3570">
                  <c:v>8.99</c:v>
                </c:pt>
                <c:pt idx="3571">
                  <c:v>8.99</c:v>
                </c:pt>
                <c:pt idx="3572">
                  <c:v>8.9649999999999999</c:v>
                </c:pt>
                <c:pt idx="3573">
                  <c:v>8.9649999999999999</c:v>
                </c:pt>
                <c:pt idx="3574">
                  <c:v>8.9649999999999999</c:v>
                </c:pt>
                <c:pt idx="3575">
                  <c:v>8.9649999999999999</c:v>
                </c:pt>
                <c:pt idx="3576">
                  <c:v>8.9410000000000007</c:v>
                </c:pt>
                <c:pt idx="3577">
                  <c:v>8.9410000000000007</c:v>
                </c:pt>
                <c:pt idx="3578">
                  <c:v>8.9410000000000007</c:v>
                </c:pt>
                <c:pt idx="3579">
                  <c:v>8.9410000000000007</c:v>
                </c:pt>
                <c:pt idx="3580">
                  <c:v>8.9410000000000007</c:v>
                </c:pt>
                <c:pt idx="3581">
                  <c:v>8.9410000000000007</c:v>
                </c:pt>
                <c:pt idx="3582">
                  <c:v>8.9410000000000007</c:v>
                </c:pt>
                <c:pt idx="3583">
                  <c:v>8.9410000000000007</c:v>
                </c:pt>
                <c:pt idx="3584">
                  <c:v>8.9410000000000007</c:v>
                </c:pt>
                <c:pt idx="3585">
                  <c:v>8.9649999999999999</c:v>
                </c:pt>
                <c:pt idx="3586">
                  <c:v>8.9649999999999999</c:v>
                </c:pt>
                <c:pt idx="3587">
                  <c:v>8.9649999999999999</c:v>
                </c:pt>
                <c:pt idx="3588">
                  <c:v>8.99</c:v>
                </c:pt>
                <c:pt idx="3589">
                  <c:v>8.99</c:v>
                </c:pt>
                <c:pt idx="3590">
                  <c:v>8.99</c:v>
                </c:pt>
                <c:pt idx="3591">
                  <c:v>8.99</c:v>
                </c:pt>
                <c:pt idx="3592">
                  <c:v>9.0150000000000006</c:v>
                </c:pt>
                <c:pt idx="3593">
                  <c:v>9.0150000000000006</c:v>
                </c:pt>
                <c:pt idx="3594">
                  <c:v>9.0399999999999991</c:v>
                </c:pt>
                <c:pt idx="3595">
                  <c:v>9.0399999999999991</c:v>
                </c:pt>
                <c:pt idx="3596">
                  <c:v>9.0640000000000001</c:v>
                </c:pt>
                <c:pt idx="3597">
                  <c:v>9.0640000000000001</c:v>
                </c:pt>
                <c:pt idx="3598">
                  <c:v>9.0640000000000001</c:v>
                </c:pt>
                <c:pt idx="3599">
                  <c:v>9.0640000000000001</c:v>
                </c:pt>
                <c:pt idx="3600">
                  <c:v>9.0640000000000001</c:v>
                </c:pt>
                <c:pt idx="3601">
                  <c:v>9.0640000000000001</c:v>
                </c:pt>
                <c:pt idx="3602">
                  <c:v>9.0640000000000001</c:v>
                </c:pt>
                <c:pt idx="3603">
                  <c:v>9.0399999999999991</c:v>
                </c:pt>
                <c:pt idx="3604">
                  <c:v>9.0399999999999991</c:v>
                </c:pt>
                <c:pt idx="3605">
                  <c:v>9.0399999999999991</c:v>
                </c:pt>
                <c:pt idx="3606">
                  <c:v>9.0399999999999991</c:v>
                </c:pt>
                <c:pt idx="3607">
                  <c:v>9.0399999999999991</c:v>
                </c:pt>
                <c:pt idx="3608">
                  <c:v>9.0399999999999991</c:v>
                </c:pt>
                <c:pt idx="3609">
                  <c:v>9.0399999999999991</c:v>
                </c:pt>
                <c:pt idx="3610">
                  <c:v>9.0399999999999991</c:v>
                </c:pt>
                <c:pt idx="3611">
                  <c:v>9.0150000000000006</c:v>
                </c:pt>
                <c:pt idx="3612">
                  <c:v>9.0150000000000006</c:v>
                </c:pt>
                <c:pt idx="3613">
                  <c:v>9.0150000000000006</c:v>
                </c:pt>
                <c:pt idx="3614">
                  <c:v>9.0399999999999991</c:v>
                </c:pt>
                <c:pt idx="3615">
                  <c:v>9.0399999999999991</c:v>
                </c:pt>
                <c:pt idx="3616">
                  <c:v>9.0399999999999991</c:v>
                </c:pt>
                <c:pt idx="3617">
                  <c:v>9.0399999999999991</c:v>
                </c:pt>
                <c:pt idx="3618">
                  <c:v>9.0640000000000001</c:v>
                </c:pt>
                <c:pt idx="3619">
                  <c:v>9.0640000000000001</c:v>
                </c:pt>
                <c:pt idx="3620">
                  <c:v>9.0890000000000004</c:v>
                </c:pt>
                <c:pt idx="3621">
                  <c:v>9.1140000000000008</c:v>
                </c:pt>
                <c:pt idx="3622">
                  <c:v>9.1140000000000008</c:v>
                </c:pt>
                <c:pt idx="3623">
                  <c:v>9.1389999999999993</c:v>
                </c:pt>
                <c:pt idx="3624">
                  <c:v>9.1389999999999993</c:v>
                </c:pt>
                <c:pt idx="3625">
                  <c:v>9.1389999999999993</c:v>
                </c:pt>
                <c:pt idx="3626">
                  <c:v>9.1630000000000003</c:v>
                </c:pt>
                <c:pt idx="3627">
                  <c:v>9.1630000000000003</c:v>
                </c:pt>
                <c:pt idx="3628">
                  <c:v>9.1880000000000006</c:v>
                </c:pt>
                <c:pt idx="3629">
                  <c:v>9.2129999999999992</c:v>
                </c:pt>
                <c:pt idx="3630">
                  <c:v>9.2379999999999995</c:v>
                </c:pt>
                <c:pt idx="3631">
                  <c:v>9.2379999999999995</c:v>
                </c:pt>
                <c:pt idx="3632">
                  <c:v>9.2620000000000005</c:v>
                </c:pt>
                <c:pt idx="3633">
                  <c:v>9.3119999999999994</c:v>
                </c:pt>
                <c:pt idx="3634">
                  <c:v>9.3360000000000003</c:v>
                </c:pt>
                <c:pt idx="3635">
                  <c:v>9.3360000000000003</c:v>
                </c:pt>
                <c:pt idx="3636">
                  <c:v>9.3859999999999992</c:v>
                </c:pt>
                <c:pt idx="3637">
                  <c:v>9.3859999999999992</c:v>
                </c:pt>
                <c:pt idx="3638">
                  <c:v>9.4350000000000005</c:v>
                </c:pt>
                <c:pt idx="3639">
                  <c:v>9.5090000000000003</c:v>
                </c:pt>
                <c:pt idx="3640">
                  <c:v>9.5579999999999998</c:v>
                </c:pt>
                <c:pt idx="3641">
                  <c:v>9.5830000000000002</c:v>
                </c:pt>
                <c:pt idx="3642">
                  <c:v>9.5830000000000002</c:v>
                </c:pt>
                <c:pt idx="3643">
                  <c:v>9.6080000000000005</c:v>
                </c:pt>
                <c:pt idx="3644">
                  <c:v>9.5830000000000002</c:v>
                </c:pt>
                <c:pt idx="3645">
                  <c:v>9.5090000000000003</c:v>
                </c:pt>
                <c:pt idx="3646">
                  <c:v>9.4600000000000009</c:v>
                </c:pt>
                <c:pt idx="3647">
                  <c:v>9.3859999999999992</c:v>
                </c:pt>
                <c:pt idx="3648">
                  <c:v>9.3119999999999994</c:v>
                </c:pt>
                <c:pt idx="3649">
                  <c:v>9.2129999999999992</c:v>
                </c:pt>
                <c:pt idx="3650">
                  <c:v>9.1389999999999993</c:v>
                </c:pt>
                <c:pt idx="3651">
                  <c:v>9.0399999999999991</c:v>
                </c:pt>
                <c:pt idx="3652">
                  <c:v>8.99</c:v>
                </c:pt>
                <c:pt idx="3653">
                  <c:v>8.9160000000000004</c:v>
                </c:pt>
                <c:pt idx="3654">
                  <c:v>8.8409999999999993</c:v>
                </c:pt>
                <c:pt idx="3655">
                  <c:v>8.7669999999999995</c:v>
                </c:pt>
                <c:pt idx="3656">
                  <c:v>8.6929999999999996</c:v>
                </c:pt>
                <c:pt idx="3657">
                  <c:v>8.6430000000000007</c:v>
                </c:pt>
                <c:pt idx="3658">
                  <c:v>8.593</c:v>
                </c:pt>
                <c:pt idx="3659">
                  <c:v>8.5429999999999993</c:v>
                </c:pt>
                <c:pt idx="3660">
                  <c:v>8.4939999999999998</c:v>
                </c:pt>
                <c:pt idx="3661">
                  <c:v>8.4440000000000008</c:v>
                </c:pt>
                <c:pt idx="3662">
                  <c:v>8.4190000000000005</c:v>
                </c:pt>
                <c:pt idx="3663">
                  <c:v>8.3689999999999998</c:v>
                </c:pt>
                <c:pt idx="3664">
                  <c:v>8.3439999999999994</c:v>
                </c:pt>
                <c:pt idx="3665">
                  <c:v>8.3190000000000008</c:v>
                </c:pt>
                <c:pt idx="3666">
                  <c:v>8.2949999999999999</c:v>
                </c:pt>
                <c:pt idx="3667">
                  <c:v>8.27</c:v>
                </c:pt>
                <c:pt idx="3668">
                  <c:v>8.2449999999999992</c:v>
                </c:pt>
                <c:pt idx="3669">
                  <c:v>8.2200000000000006</c:v>
                </c:pt>
                <c:pt idx="3670">
                  <c:v>8.1950000000000003</c:v>
                </c:pt>
                <c:pt idx="3671">
                  <c:v>8.17</c:v>
                </c:pt>
                <c:pt idx="3672">
                  <c:v>8.1449999999999996</c:v>
                </c:pt>
                <c:pt idx="3673">
                  <c:v>8.1449999999999996</c:v>
                </c:pt>
                <c:pt idx="3674">
                  <c:v>8.1199999999999992</c:v>
                </c:pt>
                <c:pt idx="3675">
                  <c:v>8.1199999999999992</c:v>
                </c:pt>
                <c:pt idx="3676">
                  <c:v>8.0950000000000006</c:v>
                </c:pt>
                <c:pt idx="3677">
                  <c:v>8.0950000000000006</c:v>
                </c:pt>
                <c:pt idx="3678">
                  <c:v>8.0950000000000006</c:v>
                </c:pt>
                <c:pt idx="3679">
                  <c:v>8.07</c:v>
                </c:pt>
                <c:pt idx="3680">
                  <c:v>8.0449999999999999</c:v>
                </c:pt>
                <c:pt idx="3681">
                  <c:v>8.0449999999999999</c:v>
                </c:pt>
                <c:pt idx="3682">
                  <c:v>8.0449999999999999</c:v>
                </c:pt>
                <c:pt idx="3683">
                  <c:v>8.0449999999999999</c:v>
                </c:pt>
                <c:pt idx="3684">
                  <c:v>8.02</c:v>
                </c:pt>
                <c:pt idx="3685">
                  <c:v>8.02</c:v>
                </c:pt>
                <c:pt idx="3686">
                  <c:v>7.9950000000000001</c:v>
                </c:pt>
                <c:pt idx="3687">
                  <c:v>8.02</c:v>
                </c:pt>
                <c:pt idx="3688">
                  <c:v>8.02</c:v>
                </c:pt>
                <c:pt idx="3689">
                  <c:v>8.02</c:v>
                </c:pt>
                <c:pt idx="3690">
                  <c:v>8.02</c:v>
                </c:pt>
                <c:pt idx="3691">
                  <c:v>8.02</c:v>
                </c:pt>
                <c:pt idx="3692">
                  <c:v>8.02</c:v>
                </c:pt>
                <c:pt idx="3693">
                  <c:v>8.02</c:v>
                </c:pt>
                <c:pt idx="3694">
                  <c:v>8.02</c:v>
                </c:pt>
                <c:pt idx="3695">
                  <c:v>7.9950000000000001</c:v>
                </c:pt>
                <c:pt idx="3696">
                  <c:v>7.9950000000000001</c:v>
                </c:pt>
                <c:pt idx="3697">
                  <c:v>7.97</c:v>
                </c:pt>
                <c:pt idx="3698">
                  <c:v>7.9450000000000003</c:v>
                </c:pt>
                <c:pt idx="3699">
                  <c:v>7.92</c:v>
                </c:pt>
                <c:pt idx="3700">
                  <c:v>7.87</c:v>
                </c:pt>
                <c:pt idx="3701">
                  <c:v>7.8449999999999998</c:v>
                </c:pt>
                <c:pt idx="3702">
                  <c:v>7.7949999999999999</c:v>
                </c:pt>
                <c:pt idx="3703">
                  <c:v>7.77</c:v>
                </c:pt>
                <c:pt idx="3704">
                  <c:v>7.72</c:v>
                </c:pt>
                <c:pt idx="3705">
                  <c:v>7.6950000000000003</c:v>
                </c:pt>
                <c:pt idx="3706">
                  <c:v>7.6449999999999996</c:v>
                </c:pt>
                <c:pt idx="3707">
                  <c:v>7.6449999999999996</c:v>
                </c:pt>
                <c:pt idx="3708">
                  <c:v>7.5940000000000003</c:v>
                </c:pt>
                <c:pt idx="3709">
                  <c:v>7.569</c:v>
                </c:pt>
                <c:pt idx="3710">
                  <c:v>7.5439999999999996</c:v>
                </c:pt>
                <c:pt idx="3711">
                  <c:v>7.5439999999999996</c:v>
                </c:pt>
                <c:pt idx="3712">
                  <c:v>7.5439999999999996</c:v>
                </c:pt>
                <c:pt idx="3713">
                  <c:v>7.5439999999999996</c:v>
                </c:pt>
                <c:pt idx="3714">
                  <c:v>7.569</c:v>
                </c:pt>
                <c:pt idx="3715">
                  <c:v>7.5940000000000003</c:v>
                </c:pt>
                <c:pt idx="3716">
                  <c:v>7.6449999999999996</c:v>
                </c:pt>
                <c:pt idx="3717">
                  <c:v>7.6950000000000003</c:v>
                </c:pt>
                <c:pt idx="3718">
                  <c:v>7.7450000000000001</c:v>
                </c:pt>
                <c:pt idx="3719">
                  <c:v>7.8449999999999998</c:v>
                </c:pt>
                <c:pt idx="3720">
                  <c:v>7.92</c:v>
                </c:pt>
                <c:pt idx="3721">
                  <c:v>8.02</c:v>
                </c:pt>
                <c:pt idx="3722">
                  <c:v>8.1199999999999992</c:v>
                </c:pt>
                <c:pt idx="3723">
                  <c:v>8.1950000000000003</c:v>
                </c:pt>
                <c:pt idx="3724">
                  <c:v>8.3190000000000008</c:v>
                </c:pt>
                <c:pt idx="3725">
                  <c:v>8.4440000000000008</c:v>
                </c:pt>
                <c:pt idx="3726">
                  <c:v>8.5429999999999993</c:v>
                </c:pt>
                <c:pt idx="3727">
                  <c:v>8.6929999999999996</c:v>
                </c:pt>
                <c:pt idx="3728">
                  <c:v>8.7919999999999998</c:v>
                </c:pt>
                <c:pt idx="3729">
                  <c:v>8.8659999999999997</c:v>
                </c:pt>
                <c:pt idx="3730">
                  <c:v>8.9649999999999999</c:v>
                </c:pt>
                <c:pt idx="3731">
                  <c:v>9.0150000000000006</c:v>
                </c:pt>
                <c:pt idx="3732">
                  <c:v>9.0399999999999991</c:v>
                </c:pt>
                <c:pt idx="3733">
                  <c:v>9.0640000000000001</c:v>
                </c:pt>
                <c:pt idx="3734">
                  <c:v>9.0640000000000001</c:v>
                </c:pt>
                <c:pt idx="3735">
                  <c:v>9.0640000000000001</c:v>
                </c:pt>
                <c:pt idx="3736">
                  <c:v>9.0399999999999991</c:v>
                </c:pt>
                <c:pt idx="3737">
                  <c:v>9.0640000000000001</c:v>
                </c:pt>
                <c:pt idx="3738">
                  <c:v>9.0399999999999991</c:v>
                </c:pt>
                <c:pt idx="3739">
                  <c:v>8.99</c:v>
                </c:pt>
                <c:pt idx="3740">
                  <c:v>8.9410000000000007</c:v>
                </c:pt>
                <c:pt idx="3741">
                  <c:v>8.8659999999999997</c:v>
                </c:pt>
                <c:pt idx="3742">
                  <c:v>8.8170000000000002</c:v>
                </c:pt>
                <c:pt idx="3743">
                  <c:v>8.7420000000000009</c:v>
                </c:pt>
                <c:pt idx="3744">
                  <c:v>8.6679999999999993</c:v>
                </c:pt>
                <c:pt idx="3745">
                  <c:v>8.6180000000000003</c:v>
                </c:pt>
                <c:pt idx="3746">
                  <c:v>8.5429999999999993</c:v>
                </c:pt>
                <c:pt idx="3747">
                  <c:v>8.4689999999999994</c:v>
                </c:pt>
                <c:pt idx="3748">
                  <c:v>8.4190000000000005</c:v>
                </c:pt>
                <c:pt idx="3749">
                  <c:v>8.3689999999999998</c:v>
                </c:pt>
                <c:pt idx="3750">
                  <c:v>8.3190000000000008</c:v>
                </c:pt>
                <c:pt idx="3751">
                  <c:v>8.2949999999999999</c:v>
                </c:pt>
                <c:pt idx="3752">
                  <c:v>8.2449999999999992</c:v>
                </c:pt>
                <c:pt idx="3753">
                  <c:v>8.2200000000000006</c:v>
                </c:pt>
                <c:pt idx="3754">
                  <c:v>8.1950000000000003</c:v>
                </c:pt>
                <c:pt idx="3755">
                  <c:v>8.1449999999999996</c:v>
                </c:pt>
                <c:pt idx="3756">
                  <c:v>8.1449999999999996</c:v>
                </c:pt>
                <c:pt idx="3757">
                  <c:v>8.1199999999999992</c:v>
                </c:pt>
                <c:pt idx="3758">
                  <c:v>8.0950000000000006</c:v>
                </c:pt>
                <c:pt idx="3759">
                  <c:v>8.0950000000000006</c:v>
                </c:pt>
                <c:pt idx="3760">
                  <c:v>8.0950000000000006</c:v>
                </c:pt>
                <c:pt idx="3761">
                  <c:v>8.0950000000000006</c:v>
                </c:pt>
                <c:pt idx="3762">
                  <c:v>8.0950000000000006</c:v>
                </c:pt>
                <c:pt idx="3763">
                  <c:v>8.1199999999999992</c:v>
                </c:pt>
                <c:pt idx="3764">
                  <c:v>8.1449999999999996</c:v>
                </c:pt>
                <c:pt idx="3765">
                  <c:v>8.1449999999999996</c:v>
                </c:pt>
                <c:pt idx="3766">
                  <c:v>8.17</c:v>
                </c:pt>
                <c:pt idx="3767">
                  <c:v>8.1950000000000003</c:v>
                </c:pt>
                <c:pt idx="3768">
                  <c:v>8.2449999999999992</c:v>
                </c:pt>
                <c:pt idx="3769">
                  <c:v>8.27</c:v>
                </c:pt>
                <c:pt idx="3770">
                  <c:v>8.2949999999999999</c:v>
                </c:pt>
                <c:pt idx="3771">
                  <c:v>8.3190000000000008</c:v>
                </c:pt>
                <c:pt idx="3772">
                  <c:v>8.3689999999999998</c:v>
                </c:pt>
                <c:pt idx="3773">
                  <c:v>8.3940000000000001</c:v>
                </c:pt>
                <c:pt idx="3774">
                  <c:v>8.4190000000000005</c:v>
                </c:pt>
                <c:pt idx="3775">
                  <c:v>8.4440000000000008</c:v>
                </c:pt>
                <c:pt idx="3776">
                  <c:v>8.4440000000000008</c:v>
                </c:pt>
                <c:pt idx="3777">
                  <c:v>8.4689999999999994</c:v>
                </c:pt>
                <c:pt idx="3778">
                  <c:v>8.4689999999999994</c:v>
                </c:pt>
                <c:pt idx="3779">
                  <c:v>8.4689999999999994</c:v>
                </c:pt>
                <c:pt idx="3780">
                  <c:v>8.4689999999999994</c:v>
                </c:pt>
                <c:pt idx="3781">
                  <c:v>8.4689999999999994</c:v>
                </c:pt>
                <c:pt idx="3782">
                  <c:v>8.4689999999999994</c:v>
                </c:pt>
                <c:pt idx="3783">
                  <c:v>8.4440000000000008</c:v>
                </c:pt>
                <c:pt idx="3784">
                  <c:v>8.4440000000000008</c:v>
                </c:pt>
                <c:pt idx="3785">
                  <c:v>8.4190000000000005</c:v>
                </c:pt>
                <c:pt idx="3786">
                  <c:v>8.3940000000000001</c:v>
                </c:pt>
                <c:pt idx="3787">
                  <c:v>8.3689999999999998</c:v>
                </c:pt>
                <c:pt idx="3788">
                  <c:v>8.3439999999999994</c:v>
                </c:pt>
                <c:pt idx="3789">
                  <c:v>8.3439999999999994</c:v>
                </c:pt>
                <c:pt idx="3790">
                  <c:v>8.3439999999999994</c:v>
                </c:pt>
                <c:pt idx="3791">
                  <c:v>8.3439999999999994</c:v>
                </c:pt>
                <c:pt idx="3792">
                  <c:v>8.3439999999999994</c:v>
                </c:pt>
                <c:pt idx="3793">
                  <c:v>8.3439999999999994</c:v>
                </c:pt>
                <c:pt idx="3794">
                  <c:v>8.3439999999999994</c:v>
                </c:pt>
                <c:pt idx="3795">
                  <c:v>8.3439999999999994</c:v>
                </c:pt>
                <c:pt idx="3796">
                  <c:v>8.3190000000000008</c:v>
                </c:pt>
                <c:pt idx="3797">
                  <c:v>8.3190000000000008</c:v>
                </c:pt>
                <c:pt idx="3798">
                  <c:v>8.3190000000000008</c:v>
                </c:pt>
                <c:pt idx="3799">
                  <c:v>8.2949999999999999</c:v>
                </c:pt>
                <c:pt idx="3800">
                  <c:v>8.2949999999999999</c:v>
                </c:pt>
                <c:pt idx="3801">
                  <c:v>8.27</c:v>
                </c:pt>
                <c:pt idx="3802">
                  <c:v>8.2449999999999992</c:v>
                </c:pt>
                <c:pt idx="3803">
                  <c:v>8.2449999999999992</c:v>
                </c:pt>
                <c:pt idx="3804">
                  <c:v>8.2449999999999992</c:v>
                </c:pt>
                <c:pt idx="3805">
                  <c:v>8.2449999999999992</c:v>
                </c:pt>
                <c:pt idx="3806">
                  <c:v>8.2449999999999992</c:v>
                </c:pt>
                <c:pt idx="3807">
                  <c:v>8.2449999999999992</c:v>
                </c:pt>
                <c:pt idx="3808">
                  <c:v>8.27</c:v>
                </c:pt>
                <c:pt idx="3809">
                  <c:v>8.2949999999999999</c:v>
                </c:pt>
                <c:pt idx="3810">
                  <c:v>8.3439999999999994</c:v>
                </c:pt>
                <c:pt idx="3811">
                  <c:v>8.3689999999999998</c:v>
                </c:pt>
                <c:pt idx="3812">
                  <c:v>8.4440000000000008</c:v>
                </c:pt>
                <c:pt idx="3813">
                  <c:v>8.4939999999999998</c:v>
                </c:pt>
                <c:pt idx="3814">
                  <c:v>8.5679999999999996</c:v>
                </c:pt>
                <c:pt idx="3815">
                  <c:v>8.6679999999999993</c:v>
                </c:pt>
                <c:pt idx="3816">
                  <c:v>8.7669999999999995</c:v>
                </c:pt>
                <c:pt idx="3817">
                  <c:v>8.8659999999999997</c:v>
                </c:pt>
                <c:pt idx="3818">
                  <c:v>8.9410000000000007</c:v>
                </c:pt>
                <c:pt idx="3819">
                  <c:v>8.99</c:v>
                </c:pt>
                <c:pt idx="3820">
                  <c:v>9.0640000000000001</c:v>
                </c:pt>
                <c:pt idx="3821">
                  <c:v>9.1140000000000008</c:v>
                </c:pt>
                <c:pt idx="3822">
                  <c:v>9.1880000000000006</c:v>
                </c:pt>
                <c:pt idx="3823">
                  <c:v>9.2620000000000005</c:v>
                </c:pt>
                <c:pt idx="3824">
                  <c:v>9.3119999999999994</c:v>
                </c:pt>
                <c:pt idx="3825">
                  <c:v>9.3859999999999992</c:v>
                </c:pt>
                <c:pt idx="3826">
                  <c:v>9.4600000000000009</c:v>
                </c:pt>
                <c:pt idx="3827">
                  <c:v>9.4849999999999994</c:v>
                </c:pt>
                <c:pt idx="3828">
                  <c:v>9.5340000000000007</c:v>
                </c:pt>
                <c:pt idx="3829">
                  <c:v>9.5830000000000002</c:v>
                </c:pt>
                <c:pt idx="3830">
                  <c:v>9.6319999999999997</c:v>
                </c:pt>
                <c:pt idx="3831">
                  <c:v>9.657</c:v>
                </c:pt>
                <c:pt idx="3832">
                  <c:v>9.657</c:v>
                </c:pt>
                <c:pt idx="3833">
                  <c:v>9.657</c:v>
                </c:pt>
                <c:pt idx="3834">
                  <c:v>9.6319999999999997</c:v>
                </c:pt>
                <c:pt idx="3835">
                  <c:v>9.6080000000000005</c:v>
                </c:pt>
                <c:pt idx="3836">
                  <c:v>9.5579999999999998</c:v>
                </c:pt>
                <c:pt idx="3837">
                  <c:v>9.5090000000000003</c:v>
                </c:pt>
                <c:pt idx="3838">
                  <c:v>9.4350000000000005</c:v>
                </c:pt>
                <c:pt idx="3839">
                  <c:v>9.3610000000000007</c:v>
                </c:pt>
                <c:pt idx="3840">
                  <c:v>9.2870000000000008</c:v>
                </c:pt>
                <c:pt idx="3841">
                  <c:v>9.2379999999999995</c:v>
                </c:pt>
                <c:pt idx="3842">
                  <c:v>9.1630000000000003</c:v>
                </c:pt>
                <c:pt idx="3843">
                  <c:v>9.1140000000000008</c:v>
                </c:pt>
                <c:pt idx="3844">
                  <c:v>9.0640000000000001</c:v>
                </c:pt>
                <c:pt idx="3845">
                  <c:v>9.0150000000000006</c:v>
                </c:pt>
                <c:pt idx="3846">
                  <c:v>8.9649999999999999</c:v>
                </c:pt>
                <c:pt idx="3847">
                  <c:v>8.9410000000000007</c:v>
                </c:pt>
                <c:pt idx="3848">
                  <c:v>8.9160000000000004</c:v>
                </c:pt>
                <c:pt idx="3849">
                  <c:v>8.891</c:v>
                </c:pt>
                <c:pt idx="3850">
                  <c:v>8.8659999999999997</c:v>
                </c:pt>
                <c:pt idx="3851">
                  <c:v>8.8409999999999993</c:v>
                </c:pt>
                <c:pt idx="3852">
                  <c:v>8.8170000000000002</c:v>
                </c:pt>
                <c:pt idx="3853">
                  <c:v>8.8170000000000002</c:v>
                </c:pt>
                <c:pt idx="3854">
                  <c:v>8.7919999999999998</c:v>
                </c:pt>
                <c:pt idx="3855">
                  <c:v>8.7919999999999998</c:v>
                </c:pt>
                <c:pt idx="3856">
                  <c:v>8.8170000000000002</c:v>
                </c:pt>
                <c:pt idx="3857">
                  <c:v>8.8170000000000002</c:v>
                </c:pt>
                <c:pt idx="3858">
                  <c:v>8.8409999999999993</c:v>
                </c:pt>
                <c:pt idx="3859">
                  <c:v>8.8409999999999993</c:v>
                </c:pt>
                <c:pt idx="3860">
                  <c:v>8.8659999999999997</c:v>
                </c:pt>
                <c:pt idx="3861">
                  <c:v>8.891</c:v>
                </c:pt>
                <c:pt idx="3862">
                  <c:v>8.9160000000000004</c:v>
                </c:pt>
                <c:pt idx="3863">
                  <c:v>8.9410000000000007</c:v>
                </c:pt>
                <c:pt idx="3864">
                  <c:v>8.9410000000000007</c:v>
                </c:pt>
                <c:pt idx="3865">
                  <c:v>8.99</c:v>
                </c:pt>
                <c:pt idx="3866">
                  <c:v>8.99</c:v>
                </c:pt>
                <c:pt idx="3867">
                  <c:v>9.0150000000000006</c:v>
                </c:pt>
                <c:pt idx="3868">
                  <c:v>9.0399999999999991</c:v>
                </c:pt>
                <c:pt idx="3869">
                  <c:v>9.0640000000000001</c:v>
                </c:pt>
                <c:pt idx="3870">
                  <c:v>9.0890000000000004</c:v>
                </c:pt>
                <c:pt idx="3871">
                  <c:v>9.1140000000000008</c:v>
                </c:pt>
                <c:pt idx="3872">
                  <c:v>9.1389999999999993</c:v>
                </c:pt>
                <c:pt idx="3873">
                  <c:v>9.1389999999999993</c:v>
                </c:pt>
                <c:pt idx="3874">
                  <c:v>9.1389999999999993</c:v>
                </c:pt>
                <c:pt idx="3875">
                  <c:v>9.1630000000000003</c:v>
                </c:pt>
                <c:pt idx="3876">
                  <c:v>9.1630000000000003</c:v>
                </c:pt>
                <c:pt idx="3877">
                  <c:v>9.1630000000000003</c:v>
                </c:pt>
                <c:pt idx="3878">
                  <c:v>9.1630000000000003</c:v>
                </c:pt>
                <c:pt idx="3879">
                  <c:v>9.1630000000000003</c:v>
                </c:pt>
                <c:pt idx="3880">
                  <c:v>9.1630000000000003</c:v>
                </c:pt>
                <c:pt idx="3881">
                  <c:v>9.1630000000000003</c:v>
                </c:pt>
                <c:pt idx="3882">
                  <c:v>9.1630000000000003</c:v>
                </c:pt>
                <c:pt idx="3883">
                  <c:v>9.1389999999999993</c:v>
                </c:pt>
                <c:pt idx="3884">
                  <c:v>9.1140000000000008</c:v>
                </c:pt>
                <c:pt idx="3885">
                  <c:v>9.0890000000000004</c:v>
                </c:pt>
                <c:pt idx="3886">
                  <c:v>9.0640000000000001</c:v>
                </c:pt>
                <c:pt idx="3887">
                  <c:v>9.0150000000000006</c:v>
                </c:pt>
                <c:pt idx="3888">
                  <c:v>8.99</c:v>
                </c:pt>
                <c:pt idx="3889">
                  <c:v>8.9649999999999999</c:v>
                </c:pt>
                <c:pt idx="3890">
                  <c:v>8.9410000000000007</c:v>
                </c:pt>
                <c:pt idx="3891">
                  <c:v>8.891</c:v>
                </c:pt>
                <c:pt idx="3892">
                  <c:v>8.8409999999999993</c:v>
                </c:pt>
                <c:pt idx="3893">
                  <c:v>8.8170000000000002</c:v>
                </c:pt>
                <c:pt idx="3894">
                  <c:v>8.7669999999999995</c:v>
                </c:pt>
                <c:pt idx="3895">
                  <c:v>8.7420000000000009</c:v>
                </c:pt>
                <c:pt idx="3896">
                  <c:v>8.6929999999999996</c:v>
                </c:pt>
                <c:pt idx="3897">
                  <c:v>8.6430000000000007</c:v>
                </c:pt>
                <c:pt idx="3898">
                  <c:v>8.593</c:v>
                </c:pt>
                <c:pt idx="3899">
                  <c:v>8.5679999999999996</c:v>
                </c:pt>
                <c:pt idx="3900">
                  <c:v>8.5429999999999993</c:v>
                </c:pt>
                <c:pt idx="3901">
                  <c:v>8.5429999999999993</c:v>
                </c:pt>
                <c:pt idx="3902">
                  <c:v>8.5679999999999996</c:v>
                </c:pt>
                <c:pt idx="3903">
                  <c:v>8.593</c:v>
                </c:pt>
                <c:pt idx="3904">
                  <c:v>8.6430000000000007</c:v>
                </c:pt>
                <c:pt idx="3905">
                  <c:v>8.6430000000000007</c:v>
                </c:pt>
                <c:pt idx="3906">
                  <c:v>8.6679999999999993</c:v>
                </c:pt>
                <c:pt idx="3907">
                  <c:v>8.6929999999999996</c:v>
                </c:pt>
                <c:pt idx="3908">
                  <c:v>8.7669999999999995</c:v>
                </c:pt>
                <c:pt idx="3909">
                  <c:v>8.8170000000000002</c:v>
                </c:pt>
                <c:pt idx="3910">
                  <c:v>8.891</c:v>
                </c:pt>
                <c:pt idx="3911">
                  <c:v>8.9649999999999999</c:v>
                </c:pt>
                <c:pt idx="3912">
                  <c:v>9.0640000000000001</c:v>
                </c:pt>
                <c:pt idx="3913">
                  <c:v>9.1630000000000003</c:v>
                </c:pt>
                <c:pt idx="3914">
                  <c:v>9.2620000000000005</c:v>
                </c:pt>
                <c:pt idx="3915">
                  <c:v>9.3610000000000007</c:v>
                </c:pt>
                <c:pt idx="3916">
                  <c:v>9.4600000000000009</c:v>
                </c:pt>
                <c:pt idx="3917">
                  <c:v>9.5579999999999998</c:v>
                </c:pt>
                <c:pt idx="3918">
                  <c:v>9.6319999999999997</c:v>
                </c:pt>
                <c:pt idx="3919">
                  <c:v>9.7309999999999999</c:v>
                </c:pt>
                <c:pt idx="3920">
                  <c:v>9.8290000000000006</c:v>
                </c:pt>
                <c:pt idx="3921">
                  <c:v>9.9030000000000005</c:v>
                </c:pt>
                <c:pt idx="3922">
                  <c:v>9.9770000000000003</c:v>
                </c:pt>
                <c:pt idx="3923">
                  <c:v>10.051</c:v>
                </c:pt>
                <c:pt idx="3924">
                  <c:v>10.124000000000001</c:v>
                </c:pt>
                <c:pt idx="3925">
                  <c:v>10.148999999999999</c:v>
                </c:pt>
                <c:pt idx="3926">
                  <c:v>10.173</c:v>
                </c:pt>
                <c:pt idx="3927">
                  <c:v>10.198</c:v>
                </c:pt>
                <c:pt idx="3928">
                  <c:v>10.198</c:v>
                </c:pt>
                <c:pt idx="3929">
                  <c:v>10.198</c:v>
                </c:pt>
                <c:pt idx="3930">
                  <c:v>10.173</c:v>
                </c:pt>
                <c:pt idx="3931">
                  <c:v>10.124000000000001</c:v>
                </c:pt>
                <c:pt idx="3932">
                  <c:v>10.074999999999999</c:v>
                </c:pt>
                <c:pt idx="3933">
                  <c:v>10.000999999999999</c:v>
                </c:pt>
                <c:pt idx="3934">
                  <c:v>9.8789999999999996</c:v>
                </c:pt>
                <c:pt idx="3935">
                  <c:v>9.7799999999999994</c:v>
                </c:pt>
                <c:pt idx="3936">
                  <c:v>9.6820000000000004</c:v>
                </c:pt>
                <c:pt idx="3937">
                  <c:v>9.5579999999999998</c:v>
                </c:pt>
                <c:pt idx="3938">
                  <c:v>9.4600000000000009</c:v>
                </c:pt>
                <c:pt idx="3939">
                  <c:v>9.3610000000000007</c:v>
                </c:pt>
                <c:pt idx="3940">
                  <c:v>9.2620000000000005</c:v>
                </c:pt>
                <c:pt idx="3941">
                  <c:v>9.1630000000000003</c:v>
                </c:pt>
                <c:pt idx="3942">
                  <c:v>9.0890000000000004</c:v>
                </c:pt>
                <c:pt idx="3943">
                  <c:v>9.0150000000000006</c:v>
                </c:pt>
                <c:pt idx="3944">
                  <c:v>8.9410000000000007</c:v>
                </c:pt>
                <c:pt idx="3945">
                  <c:v>8.891</c:v>
                </c:pt>
                <c:pt idx="3946">
                  <c:v>8.8409999999999993</c:v>
                </c:pt>
                <c:pt idx="3947">
                  <c:v>8.7919999999999998</c:v>
                </c:pt>
                <c:pt idx="3948">
                  <c:v>8.7420000000000009</c:v>
                </c:pt>
                <c:pt idx="3949">
                  <c:v>8.7170000000000005</c:v>
                </c:pt>
                <c:pt idx="3950">
                  <c:v>8.6679999999999993</c:v>
                </c:pt>
                <c:pt idx="3951">
                  <c:v>8.6430000000000007</c:v>
                </c:pt>
                <c:pt idx="3952">
                  <c:v>8.6180000000000003</c:v>
                </c:pt>
                <c:pt idx="3953">
                  <c:v>8.593</c:v>
                </c:pt>
                <c:pt idx="3954">
                  <c:v>8.593</c:v>
                </c:pt>
                <c:pt idx="3955">
                  <c:v>8.5679999999999996</c:v>
                </c:pt>
                <c:pt idx="3956">
                  <c:v>8.5679999999999996</c:v>
                </c:pt>
                <c:pt idx="3957">
                  <c:v>8.5429999999999993</c:v>
                </c:pt>
                <c:pt idx="3958">
                  <c:v>8.5429999999999993</c:v>
                </c:pt>
                <c:pt idx="3959">
                  <c:v>8.5190000000000001</c:v>
                </c:pt>
                <c:pt idx="3960">
                  <c:v>8.5190000000000001</c:v>
                </c:pt>
                <c:pt idx="3961">
                  <c:v>8.4939999999999998</c:v>
                </c:pt>
                <c:pt idx="3962">
                  <c:v>8.4939999999999998</c:v>
                </c:pt>
                <c:pt idx="3963">
                  <c:v>8.4939999999999998</c:v>
                </c:pt>
                <c:pt idx="3964">
                  <c:v>8.4939999999999998</c:v>
                </c:pt>
                <c:pt idx="3965">
                  <c:v>8.4939999999999998</c:v>
                </c:pt>
                <c:pt idx="3966">
                  <c:v>8.4939999999999998</c:v>
                </c:pt>
                <c:pt idx="3967">
                  <c:v>8.4939999999999998</c:v>
                </c:pt>
                <c:pt idx="3968">
                  <c:v>8.4939999999999998</c:v>
                </c:pt>
                <c:pt idx="3969">
                  <c:v>8.4939999999999998</c:v>
                </c:pt>
                <c:pt idx="3970">
                  <c:v>8.4939999999999998</c:v>
                </c:pt>
                <c:pt idx="3971">
                  <c:v>8.4939999999999998</c:v>
                </c:pt>
                <c:pt idx="3972">
                  <c:v>8.4939999999999998</c:v>
                </c:pt>
                <c:pt idx="3973">
                  <c:v>8.4689999999999994</c:v>
                </c:pt>
                <c:pt idx="3974">
                  <c:v>8.4689999999999994</c:v>
                </c:pt>
                <c:pt idx="3975">
                  <c:v>8.4440000000000008</c:v>
                </c:pt>
                <c:pt idx="3976">
                  <c:v>8.4440000000000008</c:v>
                </c:pt>
                <c:pt idx="3977">
                  <c:v>8.4440000000000008</c:v>
                </c:pt>
                <c:pt idx="3978">
                  <c:v>8.4190000000000005</c:v>
                </c:pt>
                <c:pt idx="3979">
                  <c:v>8.3940000000000001</c:v>
                </c:pt>
                <c:pt idx="3980">
                  <c:v>8.3689999999999998</c:v>
                </c:pt>
                <c:pt idx="3981">
                  <c:v>8.3439999999999994</c:v>
                </c:pt>
                <c:pt idx="3982">
                  <c:v>8.3190000000000008</c:v>
                </c:pt>
                <c:pt idx="3983">
                  <c:v>8.2949999999999999</c:v>
                </c:pt>
                <c:pt idx="3984">
                  <c:v>8.27</c:v>
                </c:pt>
                <c:pt idx="3985">
                  <c:v>8.2449999999999992</c:v>
                </c:pt>
                <c:pt idx="3986">
                  <c:v>8.1950000000000003</c:v>
                </c:pt>
                <c:pt idx="3987">
                  <c:v>8.17</c:v>
                </c:pt>
                <c:pt idx="3988">
                  <c:v>8.1199999999999992</c:v>
                </c:pt>
                <c:pt idx="3989">
                  <c:v>8.0950000000000006</c:v>
                </c:pt>
                <c:pt idx="3990">
                  <c:v>8.0449999999999999</c:v>
                </c:pt>
                <c:pt idx="3991">
                  <c:v>8.02</c:v>
                </c:pt>
                <c:pt idx="3992">
                  <c:v>7.9950000000000001</c:v>
                </c:pt>
                <c:pt idx="3993">
                  <c:v>7.9450000000000003</c:v>
                </c:pt>
                <c:pt idx="3994">
                  <c:v>7.9450000000000003</c:v>
                </c:pt>
                <c:pt idx="3995">
                  <c:v>7.92</c:v>
                </c:pt>
                <c:pt idx="3996">
                  <c:v>7.8949999999999996</c:v>
                </c:pt>
                <c:pt idx="3997">
                  <c:v>7.87</c:v>
                </c:pt>
                <c:pt idx="3998">
                  <c:v>7.87</c:v>
                </c:pt>
                <c:pt idx="3999">
                  <c:v>7.87</c:v>
                </c:pt>
                <c:pt idx="4000">
                  <c:v>7.87</c:v>
                </c:pt>
                <c:pt idx="4001">
                  <c:v>7.8949999999999996</c:v>
                </c:pt>
                <c:pt idx="4002">
                  <c:v>7.92</c:v>
                </c:pt>
                <c:pt idx="4003">
                  <c:v>7.97</c:v>
                </c:pt>
                <c:pt idx="4004">
                  <c:v>8.02</c:v>
                </c:pt>
                <c:pt idx="4005">
                  <c:v>8.07</c:v>
                </c:pt>
                <c:pt idx="4006">
                  <c:v>8.1449999999999996</c:v>
                </c:pt>
                <c:pt idx="4007">
                  <c:v>8.2449999999999992</c:v>
                </c:pt>
                <c:pt idx="4008">
                  <c:v>8.3439999999999994</c:v>
                </c:pt>
                <c:pt idx="4009">
                  <c:v>8.4440000000000008</c:v>
                </c:pt>
                <c:pt idx="4010">
                  <c:v>8.5429999999999993</c:v>
                </c:pt>
                <c:pt idx="4011">
                  <c:v>8.6430000000000007</c:v>
                </c:pt>
                <c:pt idx="4012">
                  <c:v>8.7420000000000009</c:v>
                </c:pt>
                <c:pt idx="4013">
                  <c:v>8.8409999999999993</c:v>
                </c:pt>
                <c:pt idx="4014">
                  <c:v>8.9160000000000004</c:v>
                </c:pt>
                <c:pt idx="4015">
                  <c:v>8.99</c:v>
                </c:pt>
                <c:pt idx="4016">
                  <c:v>9.0890000000000004</c:v>
                </c:pt>
                <c:pt idx="4017">
                  <c:v>9.1630000000000003</c:v>
                </c:pt>
                <c:pt idx="4018">
                  <c:v>9.2379999999999995</c:v>
                </c:pt>
                <c:pt idx="4019">
                  <c:v>9.3119999999999994</c:v>
                </c:pt>
                <c:pt idx="4020">
                  <c:v>9.3610000000000007</c:v>
                </c:pt>
                <c:pt idx="4021">
                  <c:v>9.41</c:v>
                </c:pt>
                <c:pt idx="4022">
                  <c:v>9.4350000000000005</c:v>
                </c:pt>
                <c:pt idx="4023">
                  <c:v>9.4600000000000009</c:v>
                </c:pt>
                <c:pt idx="4024">
                  <c:v>9.4600000000000009</c:v>
                </c:pt>
                <c:pt idx="4025">
                  <c:v>9.4600000000000009</c:v>
                </c:pt>
                <c:pt idx="4026">
                  <c:v>9.4350000000000005</c:v>
                </c:pt>
                <c:pt idx="4027">
                  <c:v>9.3859999999999992</c:v>
                </c:pt>
                <c:pt idx="4028">
                  <c:v>9.3119999999999994</c:v>
                </c:pt>
                <c:pt idx="4029">
                  <c:v>9.2379999999999995</c:v>
                </c:pt>
                <c:pt idx="4030">
                  <c:v>9.1630000000000003</c:v>
                </c:pt>
                <c:pt idx="4031">
                  <c:v>9.0640000000000001</c:v>
                </c:pt>
                <c:pt idx="4032">
                  <c:v>8.9649999999999999</c:v>
                </c:pt>
                <c:pt idx="4033">
                  <c:v>8.8659999999999997</c:v>
                </c:pt>
                <c:pt idx="4034">
                  <c:v>8.7420000000000009</c:v>
                </c:pt>
                <c:pt idx="4035">
                  <c:v>8.6430000000000007</c:v>
                </c:pt>
                <c:pt idx="4036">
                  <c:v>8.5429999999999993</c:v>
                </c:pt>
                <c:pt idx="4037">
                  <c:v>8.4440000000000008</c:v>
                </c:pt>
                <c:pt idx="4038">
                  <c:v>8.3439999999999994</c:v>
                </c:pt>
                <c:pt idx="4039">
                  <c:v>8.27</c:v>
                </c:pt>
                <c:pt idx="4040">
                  <c:v>8.1950000000000003</c:v>
                </c:pt>
                <c:pt idx="4041">
                  <c:v>8.1199999999999992</c:v>
                </c:pt>
                <c:pt idx="4042">
                  <c:v>8.07</c:v>
                </c:pt>
                <c:pt idx="4043">
                  <c:v>8.02</c:v>
                </c:pt>
                <c:pt idx="4044">
                  <c:v>7.97</c:v>
                </c:pt>
                <c:pt idx="4045">
                  <c:v>7.9450000000000003</c:v>
                </c:pt>
                <c:pt idx="4046">
                  <c:v>7.8949999999999996</c:v>
                </c:pt>
                <c:pt idx="4047">
                  <c:v>7.87</c:v>
                </c:pt>
                <c:pt idx="4048">
                  <c:v>7.8449999999999998</c:v>
                </c:pt>
                <c:pt idx="4049">
                  <c:v>7.82</c:v>
                </c:pt>
                <c:pt idx="4050">
                  <c:v>7.82</c:v>
                </c:pt>
                <c:pt idx="4051">
                  <c:v>7.7949999999999999</c:v>
                </c:pt>
                <c:pt idx="4052">
                  <c:v>7.77</c:v>
                </c:pt>
                <c:pt idx="4053">
                  <c:v>7.77</c:v>
                </c:pt>
                <c:pt idx="4054">
                  <c:v>7.77</c:v>
                </c:pt>
                <c:pt idx="4055">
                  <c:v>7.77</c:v>
                </c:pt>
                <c:pt idx="4056">
                  <c:v>7.77</c:v>
                </c:pt>
                <c:pt idx="4057">
                  <c:v>7.77</c:v>
                </c:pt>
                <c:pt idx="4058">
                  <c:v>7.77</c:v>
                </c:pt>
                <c:pt idx="4059">
                  <c:v>7.7949999999999999</c:v>
                </c:pt>
                <c:pt idx="4060">
                  <c:v>7.7949999999999999</c:v>
                </c:pt>
                <c:pt idx="4061">
                  <c:v>7.7949999999999999</c:v>
                </c:pt>
                <c:pt idx="4062">
                  <c:v>7.82</c:v>
                </c:pt>
                <c:pt idx="4063">
                  <c:v>7.82</c:v>
                </c:pt>
                <c:pt idx="4064">
                  <c:v>7.8449999999999998</c:v>
                </c:pt>
                <c:pt idx="4065">
                  <c:v>7.82</c:v>
                </c:pt>
                <c:pt idx="4066">
                  <c:v>7.8449999999999998</c:v>
                </c:pt>
                <c:pt idx="4067">
                  <c:v>7.8449999999999998</c:v>
                </c:pt>
                <c:pt idx="4068">
                  <c:v>7.82</c:v>
                </c:pt>
                <c:pt idx="4069">
                  <c:v>7.82</c:v>
                </c:pt>
                <c:pt idx="4070">
                  <c:v>7.8449999999999998</c:v>
                </c:pt>
                <c:pt idx="4071">
                  <c:v>7.8449999999999998</c:v>
                </c:pt>
                <c:pt idx="4072">
                  <c:v>7.8449999999999998</c:v>
                </c:pt>
                <c:pt idx="4073">
                  <c:v>7.8449999999999998</c:v>
                </c:pt>
                <c:pt idx="4074">
                  <c:v>7.8449999999999998</c:v>
                </c:pt>
                <c:pt idx="4075">
                  <c:v>7.87</c:v>
                </c:pt>
                <c:pt idx="4076">
                  <c:v>7.87</c:v>
                </c:pt>
                <c:pt idx="4077">
                  <c:v>7.87</c:v>
                </c:pt>
                <c:pt idx="4078">
                  <c:v>7.8949999999999996</c:v>
                </c:pt>
                <c:pt idx="4079">
                  <c:v>7.8949999999999996</c:v>
                </c:pt>
                <c:pt idx="4080">
                  <c:v>7.8949999999999996</c:v>
                </c:pt>
                <c:pt idx="4081">
                  <c:v>7.8949999999999996</c:v>
                </c:pt>
                <c:pt idx="4082">
                  <c:v>7.8949999999999996</c:v>
                </c:pt>
                <c:pt idx="4083">
                  <c:v>7.8949999999999996</c:v>
                </c:pt>
                <c:pt idx="4084">
                  <c:v>7.8949999999999996</c:v>
                </c:pt>
                <c:pt idx="4085">
                  <c:v>7.87</c:v>
                </c:pt>
                <c:pt idx="4086">
                  <c:v>7.87</c:v>
                </c:pt>
                <c:pt idx="4087">
                  <c:v>7.87</c:v>
                </c:pt>
                <c:pt idx="4088">
                  <c:v>7.8449999999999998</c:v>
                </c:pt>
                <c:pt idx="4089">
                  <c:v>7.8449999999999998</c:v>
                </c:pt>
                <c:pt idx="4090">
                  <c:v>7.8449999999999998</c:v>
                </c:pt>
                <c:pt idx="4091">
                  <c:v>7.8449999999999998</c:v>
                </c:pt>
                <c:pt idx="4092">
                  <c:v>7.8449999999999998</c:v>
                </c:pt>
                <c:pt idx="4093">
                  <c:v>7.8449999999999998</c:v>
                </c:pt>
                <c:pt idx="4094">
                  <c:v>7.8449999999999998</c:v>
                </c:pt>
                <c:pt idx="4095">
                  <c:v>7.87</c:v>
                </c:pt>
                <c:pt idx="4096">
                  <c:v>7.87</c:v>
                </c:pt>
                <c:pt idx="4097">
                  <c:v>7.8949999999999996</c:v>
                </c:pt>
                <c:pt idx="4098">
                  <c:v>7.92</c:v>
                </c:pt>
                <c:pt idx="4099">
                  <c:v>7.9450000000000003</c:v>
                </c:pt>
                <c:pt idx="4100">
                  <c:v>7.9950000000000001</c:v>
                </c:pt>
                <c:pt idx="4101">
                  <c:v>8.02</c:v>
                </c:pt>
                <c:pt idx="4102">
                  <c:v>8.0449999999999999</c:v>
                </c:pt>
                <c:pt idx="4103">
                  <c:v>8.07</c:v>
                </c:pt>
                <c:pt idx="4104">
                  <c:v>8.1199999999999992</c:v>
                </c:pt>
                <c:pt idx="4105">
                  <c:v>8.17</c:v>
                </c:pt>
                <c:pt idx="4106">
                  <c:v>8.2200000000000006</c:v>
                </c:pt>
                <c:pt idx="4107">
                  <c:v>8.27</c:v>
                </c:pt>
                <c:pt idx="4108">
                  <c:v>8.2949999999999999</c:v>
                </c:pt>
                <c:pt idx="4109">
                  <c:v>8.2949999999999999</c:v>
                </c:pt>
                <c:pt idx="4110">
                  <c:v>8.3190000000000008</c:v>
                </c:pt>
                <c:pt idx="4111">
                  <c:v>8.3190000000000008</c:v>
                </c:pt>
                <c:pt idx="4112">
                  <c:v>8.3190000000000008</c:v>
                </c:pt>
                <c:pt idx="4113">
                  <c:v>8.3190000000000008</c:v>
                </c:pt>
                <c:pt idx="4114">
                  <c:v>8.3190000000000008</c:v>
                </c:pt>
                <c:pt idx="4115">
                  <c:v>8.2949999999999999</c:v>
                </c:pt>
                <c:pt idx="4116">
                  <c:v>8.2949999999999999</c:v>
                </c:pt>
                <c:pt idx="4117">
                  <c:v>8.27</c:v>
                </c:pt>
                <c:pt idx="4118">
                  <c:v>8.2449999999999992</c:v>
                </c:pt>
                <c:pt idx="4119">
                  <c:v>8.2449999999999992</c:v>
                </c:pt>
                <c:pt idx="4120">
                  <c:v>8.2200000000000006</c:v>
                </c:pt>
                <c:pt idx="4121">
                  <c:v>8.2200000000000006</c:v>
                </c:pt>
                <c:pt idx="4122">
                  <c:v>8.1950000000000003</c:v>
                </c:pt>
                <c:pt idx="4123">
                  <c:v>8.17</c:v>
                </c:pt>
                <c:pt idx="4124">
                  <c:v>8.1449999999999996</c:v>
                </c:pt>
                <c:pt idx="4125">
                  <c:v>8.1199999999999992</c:v>
                </c:pt>
                <c:pt idx="4126">
                  <c:v>8.0950000000000006</c:v>
                </c:pt>
                <c:pt idx="4127">
                  <c:v>8.07</c:v>
                </c:pt>
                <c:pt idx="4128">
                  <c:v>8.0449999999999999</c:v>
                </c:pt>
                <c:pt idx="4129">
                  <c:v>8.0449999999999999</c:v>
                </c:pt>
                <c:pt idx="4130">
                  <c:v>8.02</c:v>
                </c:pt>
                <c:pt idx="4131">
                  <c:v>7.9950000000000001</c:v>
                </c:pt>
                <c:pt idx="4132">
                  <c:v>7.9950000000000001</c:v>
                </c:pt>
                <c:pt idx="4133">
                  <c:v>7.9950000000000001</c:v>
                </c:pt>
                <c:pt idx="4134">
                  <c:v>7.9950000000000001</c:v>
                </c:pt>
                <c:pt idx="4135">
                  <c:v>7.9950000000000001</c:v>
                </c:pt>
                <c:pt idx="4136">
                  <c:v>7.9950000000000001</c:v>
                </c:pt>
                <c:pt idx="4137">
                  <c:v>7.9950000000000001</c:v>
                </c:pt>
                <c:pt idx="4138">
                  <c:v>7.9950000000000001</c:v>
                </c:pt>
                <c:pt idx="4139">
                  <c:v>7.9950000000000001</c:v>
                </c:pt>
                <c:pt idx="4140">
                  <c:v>7.9950000000000001</c:v>
                </c:pt>
                <c:pt idx="4141">
                  <c:v>8.02</c:v>
                </c:pt>
                <c:pt idx="4142">
                  <c:v>8.02</c:v>
                </c:pt>
                <c:pt idx="4143">
                  <c:v>8.0449999999999999</c:v>
                </c:pt>
                <c:pt idx="4144">
                  <c:v>8.0449999999999999</c:v>
                </c:pt>
                <c:pt idx="4145">
                  <c:v>8.07</c:v>
                </c:pt>
                <c:pt idx="4146">
                  <c:v>8.0950000000000006</c:v>
                </c:pt>
                <c:pt idx="4147">
                  <c:v>8.0950000000000006</c:v>
                </c:pt>
                <c:pt idx="4148">
                  <c:v>8.1199999999999992</c:v>
                </c:pt>
                <c:pt idx="4149">
                  <c:v>8.1449999999999996</c:v>
                </c:pt>
                <c:pt idx="4150">
                  <c:v>8.1449999999999996</c:v>
                </c:pt>
                <c:pt idx="4151">
                  <c:v>8.17</c:v>
                </c:pt>
                <c:pt idx="4152">
                  <c:v>8.17</c:v>
                </c:pt>
                <c:pt idx="4153">
                  <c:v>8.1950000000000003</c:v>
                </c:pt>
                <c:pt idx="4154">
                  <c:v>8.2200000000000006</c:v>
                </c:pt>
                <c:pt idx="4155">
                  <c:v>8.2200000000000006</c:v>
                </c:pt>
                <c:pt idx="4156">
                  <c:v>8.2449999999999992</c:v>
                </c:pt>
                <c:pt idx="4157">
                  <c:v>8.2449999999999992</c:v>
                </c:pt>
                <c:pt idx="4158">
                  <c:v>8.27</c:v>
                </c:pt>
                <c:pt idx="4159">
                  <c:v>8.27</c:v>
                </c:pt>
                <c:pt idx="4160">
                  <c:v>8.2949999999999999</c:v>
                </c:pt>
                <c:pt idx="4161">
                  <c:v>8.2949999999999999</c:v>
                </c:pt>
                <c:pt idx="4162">
                  <c:v>8.2949999999999999</c:v>
                </c:pt>
                <c:pt idx="4163">
                  <c:v>8.2949999999999999</c:v>
                </c:pt>
                <c:pt idx="4164">
                  <c:v>8.2949999999999999</c:v>
                </c:pt>
                <c:pt idx="4165">
                  <c:v>8.2949999999999999</c:v>
                </c:pt>
                <c:pt idx="4166">
                  <c:v>8.2949999999999999</c:v>
                </c:pt>
                <c:pt idx="4167">
                  <c:v>8.2949999999999999</c:v>
                </c:pt>
                <c:pt idx="4168">
                  <c:v>8.2949999999999999</c:v>
                </c:pt>
                <c:pt idx="4169">
                  <c:v>8.27</c:v>
                </c:pt>
                <c:pt idx="4170">
                  <c:v>8.27</c:v>
                </c:pt>
                <c:pt idx="4171">
                  <c:v>8.27</c:v>
                </c:pt>
                <c:pt idx="4172">
                  <c:v>8.27</c:v>
                </c:pt>
                <c:pt idx="4173">
                  <c:v>8.27</c:v>
                </c:pt>
                <c:pt idx="4174">
                  <c:v>8.27</c:v>
                </c:pt>
                <c:pt idx="4175">
                  <c:v>8.27</c:v>
                </c:pt>
                <c:pt idx="4176">
                  <c:v>8.27</c:v>
                </c:pt>
                <c:pt idx="4177">
                  <c:v>8.27</c:v>
                </c:pt>
                <c:pt idx="4178">
                  <c:v>8.27</c:v>
                </c:pt>
                <c:pt idx="4179">
                  <c:v>8.27</c:v>
                </c:pt>
                <c:pt idx="4180">
                  <c:v>8.27</c:v>
                </c:pt>
                <c:pt idx="4181">
                  <c:v>8.27</c:v>
                </c:pt>
                <c:pt idx="4182">
                  <c:v>8.2449999999999992</c:v>
                </c:pt>
                <c:pt idx="4183">
                  <c:v>8.2449999999999992</c:v>
                </c:pt>
                <c:pt idx="4184">
                  <c:v>8.2449999999999992</c:v>
                </c:pt>
                <c:pt idx="4185">
                  <c:v>8.2449999999999992</c:v>
                </c:pt>
                <c:pt idx="4186">
                  <c:v>8.2200000000000006</c:v>
                </c:pt>
                <c:pt idx="4187">
                  <c:v>8.2200000000000006</c:v>
                </c:pt>
                <c:pt idx="4188">
                  <c:v>8.2200000000000006</c:v>
                </c:pt>
                <c:pt idx="4189">
                  <c:v>8.2200000000000006</c:v>
                </c:pt>
                <c:pt idx="4190">
                  <c:v>8.2200000000000006</c:v>
                </c:pt>
                <c:pt idx="4191">
                  <c:v>8.2200000000000006</c:v>
                </c:pt>
                <c:pt idx="4192">
                  <c:v>8.2449999999999992</c:v>
                </c:pt>
                <c:pt idx="4193">
                  <c:v>8.27</c:v>
                </c:pt>
                <c:pt idx="4194">
                  <c:v>8.2949999999999999</c:v>
                </c:pt>
                <c:pt idx="4195">
                  <c:v>8.3190000000000008</c:v>
                </c:pt>
                <c:pt idx="4196">
                  <c:v>8.3689999999999998</c:v>
                </c:pt>
                <c:pt idx="4197">
                  <c:v>8.4190000000000005</c:v>
                </c:pt>
                <c:pt idx="4198">
                  <c:v>8.4689999999999994</c:v>
                </c:pt>
                <c:pt idx="4199">
                  <c:v>8.5429999999999993</c:v>
                </c:pt>
                <c:pt idx="4200">
                  <c:v>8.5679999999999996</c:v>
                </c:pt>
                <c:pt idx="4201">
                  <c:v>8.593</c:v>
                </c:pt>
                <c:pt idx="4202">
                  <c:v>8.6430000000000007</c:v>
                </c:pt>
                <c:pt idx="4203">
                  <c:v>8.6679999999999993</c:v>
                </c:pt>
                <c:pt idx="4204">
                  <c:v>8.6929999999999996</c:v>
                </c:pt>
                <c:pt idx="4205">
                  <c:v>8.6929999999999996</c:v>
                </c:pt>
                <c:pt idx="4206">
                  <c:v>8.7170000000000005</c:v>
                </c:pt>
                <c:pt idx="4207">
                  <c:v>8.7669999999999995</c:v>
                </c:pt>
                <c:pt idx="4208">
                  <c:v>8.7919999999999998</c:v>
                </c:pt>
                <c:pt idx="4209">
                  <c:v>8.8409999999999993</c:v>
                </c:pt>
                <c:pt idx="4210">
                  <c:v>8.891</c:v>
                </c:pt>
                <c:pt idx="4211">
                  <c:v>8.9410000000000007</c:v>
                </c:pt>
                <c:pt idx="4212">
                  <c:v>8.99</c:v>
                </c:pt>
                <c:pt idx="4213">
                  <c:v>9.0150000000000006</c:v>
                </c:pt>
                <c:pt idx="4214">
                  <c:v>9.0399999999999991</c:v>
                </c:pt>
                <c:pt idx="4215">
                  <c:v>9.0399999999999991</c:v>
                </c:pt>
                <c:pt idx="4216">
                  <c:v>9.0399999999999991</c:v>
                </c:pt>
                <c:pt idx="4217">
                  <c:v>9.0399999999999991</c:v>
                </c:pt>
                <c:pt idx="4218">
                  <c:v>9.0150000000000006</c:v>
                </c:pt>
                <c:pt idx="4219">
                  <c:v>8.99</c:v>
                </c:pt>
                <c:pt idx="4220">
                  <c:v>9.0150000000000006</c:v>
                </c:pt>
                <c:pt idx="4221">
                  <c:v>8.99</c:v>
                </c:pt>
                <c:pt idx="4222">
                  <c:v>8.9410000000000007</c:v>
                </c:pt>
                <c:pt idx="4223">
                  <c:v>8.9160000000000004</c:v>
                </c:pt>
                <c:pt idx="4224">
                  <c:v>8.8409999999999993</c:v>
                </c:pt>
                <c:pt idx="4225">
                  <c:v>8.7919999999999998</c:v>
                </c:pt>
                <c:pt idx="4226">
                  <c:v>8.7420000000000009</c:v>
                </c:pt>
                <c:pt idx="4227">
                  <c:v>8.6679999999999993</c:v>
                </c:pt>
                <c:pt idx="4228">
                  <c:v>8.6180000000000003</c:v>
                </c:pt>
                <c:pt idx="4229">
                  <c:v>8.5679999999999996</c:v>
                </c:pt>
                <c:pt idx="4230">
                  <c:v>8.4939999999999998</c:v>
                </c:pt>
                <c:pt idx="4231">
                  <c:v>8.4440000000000008</c:v>
                </c:pt>
                <c:pt idx="4232">
                  <c:v>8.3940000000000001</c:v>
                </c:pt>
                <c:pt idx="4233">
                  <c:v>8.3439999999999994</c:v>
                </c:pt>
                <c:pt idx="4234">
                  <c:v>8.2949999999999999</c:v>
                </c:pt>
                <c:pt idx="4235">
                  <c:v>8.27</c:v>
                </c:pt>
                <c:pt idx="4236">
                  <c:v>8.2449999999999992</c:v>
                </c:pt>
                <c:pt idx="4237">
                  <c:v>8.2200000000000006</c:v>
                </c:pt>
                <c:pt idx="4238">
                  <c:v>8.2200000000000006</c:v>
                </c:pt>
                <c:pt idx="4239">
                  <c:v>8.1950000000000003</c:v>
                </c:pt>
                <c:pt idx="4240">
                  <c:v>8.1950000000000003</c:v>
                </c:pt>
                <c:pt idx="4241">
                  <c:v>8.1950000000000003</c:v>
                </c:pt>
                <c:pt idx="4242">
                  <c:v>8.2200000000000006</c:v>
                </c:pt>
                <c:pt idx="4243">
                  <c:v>8.2200000000000006</c:v>
                </c:pt>
                <c:pt idx="4244">
                  <c:v>8.2200000000000006</c:v>
                </c:pt>
                <c:pt idx="4245">
                  <c:v>8.2449999999999992</c:v>
                </c:pt>
                <c:pt idx="4246">
                  <c:v>8.2449999999999992</c:v>
                </c:pt>
                <c:pt idx="4247">
                  <c:v>8.27</c:v>
                </c:pt>
                <c:pt idx="4248">
                  <c:v>8.27</c:v>
                </c:pt>
                <c:pt idx="4249">
                  <c:v>8.2949999999999999</c:v>
                </c:pt>
                <c:pt idx="4250">
                  <c:v>8.2949999999999999</c:v>
                </c:pt>
                <c:pt idx="4251">
                  <c:v>8.3190000000000008</c:v>
                </c:pt>
                <c:pt idx="4252">
                  <c:v>8.3190000000000008</c:v>
                </c:pt>
                <c:pt idx="4253">
                  <c:v>8.3439999999999994</c:v>
                </c:pt>
                <c:pt idx="4254">
                  <c:v>8.3439999999999994</c:v>
                </c:pt>
                <c:pt idx="4255">
                  <c:v>8.3439999999999994</c:v>
                </c:pt>
                <c:pt idx="4256">
                  <c:v>8.3439999999999994</c:v>
                </c:pt>
                <c:pt idx="4257">
                  <c:v>8.3439999999999994</c:v>
                </c:pt>
                <c:pt idx="4258">
                  <c:v>8.3439999999999994</c:v>
                </c:pt>
                <c:pt idx="4259">
                  <c:v>8.3439999999999994</c:v>
                </c:pt>
                <c:pt idx="4260">
                  <c:v>8.3439999999999994</c:v>
                </c:pt>
                <c:pt idx="4261">
                  <c:v>8.3190000000000008</c:v>
                </c:pt>
                <c:pt idx="4262">
                  <c:v>8.3190000000000008</c:v>
                </c:pt>
                <c:pt idx="4263">
                  <c:v>8.2949999999999999</c:v>
                </c:pt>
                <c:pt idx="4264">
                  <c:v>8.27</c:v>
                </c:pt>
                <c:pt idx="4265">
                  <c:v>8.27</c:v>
                </c:pt>
                <c:pt idx="4266">
                  <c:v>8.2449999999999992</c:v>
                </c:pt>
                <c:pt idx="4267">
                  <c:v>8.2200000000000006</c:v>
                </c:pt>
                <c:pt idx="4268">
                  <c:v>8.1950000000000003</c:v>
                </c:pt>
                <c:pt idx="4269">
                  <c:v>8.17</c:v>
                </c:pt>
                <c:pt idx="4270">
                  <c:v>8.1449999999999996</c:v>
                </c:pt>
                <c:pt idx="4271">
                  <c:v>8.1199999999999992</c:v>
                </c:pt>
                <c:pt idx="4272">
                  <c:v>8.0950000000000006</c:v>
                </c:pt>
                <c:pt idx="4273">
                  <c:v>8.07</c:v>
                </c:pt>
                <c:pt idx="4274">
                  <c:v>8.0449999999999999</c:v>
                </c:pt>
                <c:pt idx="4275">
                  <c:v>8.02</c:v>
                </c:pt>
                <c:pt idx="4276">
                  <c:v>7.9950000000000001</c:v>
                </c:pt>
                <c:pt idx="4277">
                  <c:v>7.9950000000000001</c:v>
                </c:pt>
                <c:pt idx="4278">
                  <c:v>7.97</c:v>
                </c:pt>
                <c:pt idx="4279">
                  <c:v>7.9450000000000003</c:v>
                </c:pt>
                <c:pt idx="4280">
                  <c:v>7.92</c:v>
                </c:pt>
                <c:pt idx="4281">
                  <c:v>7.8949999999999996</c:v>
                </c:pt>
                <c:pt idx="4282">
                  <c:v>7.8949999999999996</c:v>
                </c:pt>
                <c:pt idx="4283">
                  <c:v>7.87</c:v>
                </c:pt>
                <c:pt idx="4284">
                  <c:v>7.8449999999999998</c:v>
                </c:pt>
                <c:pt idx="4285">
                  <c:v>7.8449999999999998</c:v>
                </c:pt>
                <c:pt idx="4286">
                  <c:v>7.8449999999999998</c:v>
                </c:pt>
                <c:pt idx="4287">
                  <c:v>7.82</c:v>
                </c:pt>
                <c:pt idx="4288">
                  <c:v>7.82</c:v>
                </c:pt>
                <c:pt idx="4289">
                  <c:v>7.8449999999999998</c:v>
                </c:pt>
                <c:pt idx="4290">
                  <c:v>7.8949999999999996</c:v>
                </c:pt>
                <c:pt idx="4291">
                  <c:v>7.9450000000000003</c:v>
                </c:pt>
                <c:pt idx="4292">
                  <c:v>7.97</c:v>
                </c:pt>
                <c:pt idx="4293">
                  <c:v>8.07</c:v>
                </c:pt>
                <c:pt idx="4294">
                  <c:v>8.1449999999999996</c:v>
                </c:pt>
                <c:pt idx="4295">
                  <c:v>8.17</c:v>
                </c:pt>
                <c:pt idx="4296">
                  <c:v>8.2200000000000006</c:v>
                </c:pt>
                <c:pt idx="4297">
                  <c:v>8.2449999999999992</c:v>
                </c:pt>
                <c:pt idx="4298">
                  <c:v>8.2949999999999999</c:v>
                </c:pt>
                <c:pt idx="4299">
                  <c:v>8.3190000000000008</c:v>
                </c:pt>
                <c:pt idx="4300">
                  <c:v>8.3689999999999998</c:v>
                </c:pt>
                <c:pt idx="4301">
                  <c:v>8.3689999999999998</c:v>
                </c:pt>
                <c:pt idx="4302">
                  <c:v>8.3940000000000001</c:v>
                </c:pt>
                <c:pt idx="4303">
                  <c:v>8.4190000000000005</c:v>
                </c:pt>
                <c:pt idx="4304">
                  <c:v>8.4190000000000005</c:v>
                </c:pt>
                <c:pt idx="4305">
                  <c:v>8.4440000000000008</c:v>
                </c:pt>
                <c:pt idx="4306">
                  <c:v>8.4440000000000008</c:v>
                </c:pt>
                <c:pt idx="4307">
                  <c:v>8.4689999999999994</c:v>
                </c:pt>
                <c:pt idx="4308">
                  <c:v>8.4939999999999998</c:v>
                </c:pt>
                <c:pt idx="4309">
                  <c:v>8.4939999999999998</c:v>
                </c:pt>
                <c:pt idx="4310">
                  <c:v>8.5190000000000001</c:v>
                </c:pt>
                <c:pt idx="4311">
                  <c:v>8.5190000000000001</c:v>
                </c:pt>
                <c:pt idx="4312">
                  <c:v>8.4939999999999998</c:v>
                </c:pt>
                <c:pt idx="4313">
                  <c:v>8.4939999999999998</c:v>
                </c:pt>
                <c:pt idx="4314">
                  <c:v>8.4689999999999994</c:v>
                </c:pt>
                <c:pt idx="4315">
                  <c:v>8.4440000000000008</c:v>
                </c:pt>
                <c:pt idx="4316">
                  <c:v>8.3940000000000001</c:v>
                </c:pt>
                <c:pt idx="4317">
                  <c:v>8.3689999999999998</c:v>
                </c:pt>
                <c:pt idx="4318">
                  <c:v>8.2949999999999999</c:v>
                </c:pt>
                <c:pt idx="4319">
                  <c:v>8.27</c:v>
                </c:pt>
                <c:pt idx="4320">
                  <c:v>8.2200000000000006</c:v>
                </c:pt>
                <c:pt idx="4321">
                  <c:v>8.17</c:v>
                </c:pt>
                <c:pt idx="4322">
                  <c:v>8.1199999999999992</c:v>
                </c:pt>
                <c:pt idx="4323">
                  <c:v>8.07</c:v>
                </c:pt>
                <c:pt idx="4324">
                  <c:v>8.02</c:v>
                </c:pt>
                <c:pt idx="4325">
                  <c:v>7.97</c:v>
                </c:pt>
                <c:pt idx="4326">
                  <c:v>7.92</c:v>
                </c:pt>
                <c:pt idx="4327">
                  <c:v>7.87</c:v>
                </c:pt>
                <c:pt idx="4328">
                  <c:v>7.82</c:v>
                </c:pt>
                <c:pt idx="4329">
                  <c:v>7.77</c:v>
                </c:pt>
                <c:pt idx="4330">
                  <c:v>7.72</c:v>
                </c:pt>
                <c:pt idx="4331">
                  <c:v>7.6449999999999996</c:v>
                </c:pt>
                <c:pt idx="4332">
                  <c:v>7.5940000000000003</c:v>
                </c:pt>
                <c:pt idx="4333">
                  <c:v>7.569</c:v>
                </c:pt>
                <c:pt idx="4334">
                  <c:v>7.5190000000000001</c:v>
                </c:pt>
                <c:pt idx="4335">
                  <c:v>7.4690000000000003</c:v>
                </c:pt>
                <c:pt idx="4336">
                  <c:v>7.4189999999999996</c:v>
                </c:pt>
                <c:pt idx="4337">
                  <c:v>7.3929999999999998</c:v>
                </c:pt>
                <c:pt idx="4338">
                  <c:v>7.3680000000000003</c:v>
                </c:pt>
                <c:pt idx="4339">
                  <c:v>7.343</c:v>
                </c:pt>
                <c:pt idx="4340">
                  <c:v>7.3179999999999996</c:v>
                </c:pt>
                <c:pt idx="4341">
                  <c:v>7.2930000000000001</c:v>
                </c:pt>
                <c:pt idx="4342">
                  <c:v>7.2679999999999998</c:v>
                </c:pt>
                <c:pt idx="4343">
                  <c:v>7.242</c:v>
                </c:pt>
                <c:pt idx="4344">
                  <c:v>7.242</c:v>
                </c:pt>
                <c:pt idx="4345">
                  <c:v>7.242</c:v>
                </c:pt>
                <c:pt idx="4346">
                  <c:v>7.2169999999999996</c:v>
                </c:pt>
                <c:pt idx="4347">
                  <c:v>7.1920000000000002</c:v>
                </c:pt>
                <c:pt idx="4348">
                  <c:v>7.1920000000000002</c:v>
                </c:pt>
                <c:pt idx="4349">
                  <c:v>7.1920000000000002</c:v>
                </c:pt>
                <c:pt idx="4350">
                  <c:v>7.1669999999999998</c:v>
                </c:pt>
                <c:pt idx="4351">
                  <c:v>7.1669999999999998</c:v>
                </c:pt>
                <c:pt idx="4352">
                  <c:v>7.1420000000000003</c:v>
                </c:pt>
                <c:pt idx="4353">
                  <c:v>7.1420000000000003</c:v>
                </c:pt>
                <c:pt idx="4354">
                  <c:v>7.1420000000000003</c:v>
                </c:pt>
                <c:pt idx="4355">
                  <c:v>7.1159999999999997</c:v>
                </c:pt>
                <c:pt idx="4356">
                  <c:v>7.1159999999999997</c:v>
                </c:pt>
                <c:pt idx="4357">
                  <c:v>7.1159999999999997</c:v>
                </c:pt>
                <c:pt idx="4358">
                  <c:v>7.1159999999999997</c:v>
                </c:pt>
                <c:pt idx="4359">
                  <c:v>7.1159999999999997</c:v>
                </c:pt>
                <c:pt idx="4360">
                  <c:v>7.0910000000000002</c:v>
                </c:pt>
                <c:pt idx="4361">
                  <c:v>7.0910000000000002</c:v>
                </c:pt>
                <c:pt idx="4362">
                  <c:v>7.0910000000000002</c:v>
                </c:pt>
                <c:pt idx="4363">
                  <c:v>7.0659999999999998</c:v>
                </c:pt>
                <c:pt idx="4364">
                  <c:v>7.0659999999999998</c:v>
                </c:pt>
                <c:pt idx="4365">
                  <c:v>7.0659999999999998</c:v>
                </c:pt>
                <c:pt idx="4366">
                  <c:v>7.0410000000000004</c:v>
                </c:pt>
                <c:pt idx="4367">
                  <c:v>7.0410000000000004</c:v>
                </c:pt>
                <c:pt idx="4368">
                  <c:v>7.0149999999999997</c:v>
                </c:pt>
                <c:pt idx="4369">
                  <c:v>6.99</c:v>
                </c:pt>
                <c:pt idx="4370">
                  <c:v>6.99</c:v>
                </c:pt>
                <c:pt idx="4371">
                  <c:v>6.94</c:v>
                </c:pt>
                <c:pt idx="4372">
                  <c:v>6.94</c:v>
                </c:pt>
                <c:pt idx="4373">
                  <c:v>6.8890000000000002</c:v>
                </c:pt>
                <c:pt idx="4374">
                  <c:v>6.8639999999999999</c:v>
                </c:pt>
                <c:pt idx="4375">
                  <c:v>6.8390000000000004</c:v>
                </c:pt>
                <c:pt idx="4376">
                  <c:v>6.8129999999999997</c:v>
                </c:pt>
                <c:pt idx="4377">
                  <c:v>6.7880000000000003</c:v>
                </c:pt>
                <c:pt idx="4378">
                  <c:v>6.7629999999999999</c:v>
                </c:pt>
                <c:pt idx="4379">
                  <c:v>6.7370000000000001</c:v>
                </c:pt>
                <c:pt idx="4380">
                  <c:v>6.7119999999999997</c:v>
                </c:pt>
                <c:pt idx="4381">
                  <c:v>6.7119999999999997</c:v>
                </c:pt>
                <c:pt idx="4382">
                  <c:v>6.7119999999999997</c:v>
                </c:pt>
                <c:pt idx="4383">
                  <c:v>6.7119999999999997</c:v>
                </c:pt>
                <c:pt idx="4384">
                  <c:v>6.7370000000000001</c:v>
                </c:pt>
                <c:pt idx="4385">
                  <c:v>6.7629999999999999</c:v>
                </c:pt>
                <c:pt idx="4386">
                  <c:v>6.8129999999999997</c:v>
                </c:pt>
                <c:pt idx="4387">
                  <c:v>6.8639999999999999</c:v>
                </c:pt>
                <c:pt idx="4388">
                  <c:v>6.94</c:v>
                </c:pt>
                <c:pt idx="4389">
                  <c:v>7.0149999999999997</c:v>
                </c:pt>
                <c:pt idx="4390">
                  <c:v>7.0910000000000002</c:v>
                </c:pt>
                <c:pt idx="4391">
                  <c:v>7.1920000000000002</c:v>
                </c:pt>
                <c:pt idx="4392">
                  <c:v>7.2930000000000001</c:v>
                </c:pt>
                <c:pt idx="4393">
                  <c:v>7.4189999999999996</c:v>
                </c:pt>
                <c:pt idx="4394">
                  <c:v>7.5439999999999996</c:v>
                </c:pt>
                <c:pt idx="4395">
                  <c:v>7.67</c:v>
                </c:pt>
                <c:pt idx="4396">
                  <c:v>7.77</c:v>
                </c:pt>
                <c:pt idx="4397">
                  <c:v>7.87</c:v>
                </c:pt>
                <c:pt idx="4398">
                  <c:v>7.9950000000000001</c:v>
                </c:pt>
                <c:pt idx="4399">
                  <c:v>8.0950000000000006</c:v>
                </c:pt>
                <c:pt idx="4400">
                  <c:v>8.1950000000000003</c:v>
                </c:pt>
                <c:pt idx="4401">
                  <c:v>8.2949999999999999</c:v>
                </c:pt>
                <c:pt idx="4402">
                  <c:v>8.3689999999999998</c:v>
                </c:pt>
                <c:pt idx="4403">
                  <c:v>8.4440000000000008</c:v>
                </c:pt>
                <c:pt idx="4404">
                  <c:v>8.5190000000000001</c:v>
                </c:pt>
                <c:pt idx="4405">
                  <c:v>8.5679999999999996</c:v>
                </c:pt>
                <c:pt idx="4406">
                  <c:v>8.6180000000000003</c:v>
                </c:pt>
                <c:pt idx="4407">
                  <c:v>8.6430000000000007</c:v>
                </c:pt>
                <c:pt idx="4408">
                  <c:v>8.6679999999999993</c:v>
                </c:pt>
                <c:pt idx="4409">
                  <c:v>8.6679999999999993</c:v>
                </c:pt>
                <c:pt idx="4410">
                  <c:v>8.6430000000000007</c:v>
                </c:pt>
                <c:pt idx="4411">
                  <c:v>8.593</c:v>
                </c:pt>
                <c:pt idx="4412">
                  <c:v>8.5429999999999993</c:v>
                </c:pt>
                <c:pt idx="4413">
                  <c:v>8.4939999999999998</c:v>
                </c:pt>
                <c:pt idx="4414">
                  <c:v>8.4190000000000005</c:v>
                </c:pt>
                <c:pt idx="4415">
                  <c:v>8.3439999999999994</c:v>
                </c:pt>
                <c:pt idx="4416">
                  <c:v>8.27</c:v>
                </c:pt>
                <c:pt idx="4417">
                  <c:v>8.17</c:v>
                </c:pt>
                <c:pt idx="4418">
                  <c:v>8.0950000000000006</c:v>
                </c:pt>
                <c:pt idx="4419">
                  <c:v>7.9950000000000001</c:v>
                </c:pt>
                <c:pt idx="4420">
                  <c:v>7.92</c:v>
                </c:pt>
                <c:pt idx="4421">
                  <c:v>7.8449999999999998</c:v>
                </c:pt>
                <c:pt idx="4422">
                  <c:v>7.77</c:v>
                </c:pt>
                <c:pt idx="4423">
                  <c:v>7.72</c:v>
                </c:pt>
                <c:pt idx="4424">
                  <c:v>7.6449999999999996</c:v>
                </c:pt>
                <c:pt idx="4425">
                  <c:v>7.5940000000000003</c:v>
                </c:pt>
                <c:pt idx="4426">
                  <c:v>7.569</c:v>
                </c:pt>
                <c:pt idx="4427">
                  <c:v>7.5439999999999996</c:v>
                </c:pt>
                <c:pt idx="4428">
                  <c:v>7.5190000000000001</c:v>
                </c:pt>
                <c:pt idx="4429">
                  <c:v>7.4939999999999998</c:v>
                </c:pt>
                <c:pt idx="4430">
                  <c:v>7.4690000000000003</c:v>
                </c:pt>
                <c:pt idx="4431">
                  <c:v>7.4690000000000003</c:v>
                </c:pt>
                <c:pt idx="4432">
                  <c:v>7.4690000000000003</c:v>
                </c:pt>
                <c:pt idx="4433">
                  <c:v>7.4939999999999998</c:v>
                </c:pt>
                <c:pt idx="4434">
                  <c:v>7.4939999999999998</c:v>
                </c:pt>
                <c:pt idx="4435">
                  <c:v>7.4939999999999998</c:v>
                </c:pt>
                <c:pt idx="4436">
                  <c:v>7.5190000000000001</c:v>
                </c:pt>
                <c:pt idx="4437">
                  <c:v>7.5439999999999996</c:v>
                </c:pt>
                <c:pt idx="4438">
                  <c:v>7.5940000000000003</c:v>
                </c:pt>
                <c:pt idx="4439">
                  <c:v>7.6189999999999998</c:v>
                </c:pt>
                <c:pt idx="4440">
                  <c:v>7.6449999999999996</c:v>
                </c:pt>
                <c:pt idx="4441">
                  <c:v>7.6950000000000003</c:v>
                </c:pt>
                <c:pt idx="4442">
                  <c:v>7.72</c:v>
                </c:pt>
                <c:pt idx="4443">
                  <c:v>7.7450000000000001</c:v>
                </c:pt>
                <c:pt idx="4444">
                  <c:v>7.77</c:v>
                </c:pt>
                <c:pt idx="4445">
                  <c:v>7.82</c:v>
                </c:pt>
                <c:pt idx="4446">
                  <c:v>7.8449999999999998</c:v>
                </c:pt>
                <c:pt idx="4447">
                  <c:v>7.87</c:v>
                </c:pt>
                <c:pt idx="4448">
                  <c:v>7.87</c:v>
                </c:pt>
                <c:pt idx="4449">
                  <c:v>7.8949999999999996</c:v>
                </c:pt>
                <c:pt idx="4450">
                  <c:v>7.92</c:v>
                </c:pt>
                <c:pt idx="4451">
                  <c:v>7.9450000000000003</c:v>
                </c:pt>
                <c:pt idx="4452">
                  <c:v>7.9450000000000003</c:v>
                </c:pt>
                <c:pt idx="4453">
                  <c:v>7.9450000000000003</c:v>
                </c:pt>
                <c:pt idx="4454">
                  <c:v>7.9450000000000003</c:v>
                </c:pt>
                <c:pt idx="4455">
                  <c:v>7.9450000000000003</c:v>
                </c:pt>
                <c:pt idx="4456">
                  <c:v>7.9450000000000003</c:v>
                </c:pt>
                <c:pt idx="4457">
                  <c:v>7.9450000000000003</c:v>
                </c:pt>
                <c:pt idx="4458">
                  <c:v>7.9450000000000003</c:v>
                </c:pt>
                <c:pt idx="4459">
                  <c:v>7.9450000000000003</c:v>
                </c:pt>
                <c:pt idx="4460">
                  <c:v>7.9450000000000003</c:v>
                </c:pt>
                <c:pt idx="4461">
                  <c:v>7.9450000000000003</c:v>
                </c:pt>
                <c:pt idx="4462">
                  <c:v>7.92</c:v>
                </c:pt>
                <c:pt idx="4463">
                  <c:v>7.92</c:v>
                </c:pt>
                <c:pt idx="4464">
                  <c:v>7.92</c:v>
                </c:pt>
                <c:pt idx="4465">
                  <c:v>7.8949999999999996</c:v>
                </c:pt>
                <c:pt idx="4466">
                  <c:v>7.8949999999999996</c:v>
                </c:pt>
                <c:pt idx="4467">
                  <c:v>7.8949999999999996</c:v>
                </c:pt>
                <c:pt idx="4468">
                  <c:v>7.87</c:v>
                </c:pt>
                <c:pt idx="4469">
                  <c:v>7.8449999999999998</c:v>
                </c:pt>
                <c:pt idx="4470">
                  <c:v>7.8449999999999998</c:v>
                </c:pt>
                <c:pt idx="4471">
                  <c:v>7.82</c:v>
                </c:pt>
                <c:pt idx="4472">
                  <c:v>7.82</c:v>
                </c:pt>
                <c:pt idx="4473">
                  <c:v>7.7949999999999999</c:v>
                </c:pt>
                <c:pt idx="4474">
                  <c:v>7.7949999999999999</c:v>
                </c:pt>
                <c:pt idx="4475">
                  <c:v>7.7949999999999999</c:v>
                </c:pt>
                <c:pt idx="4476">
                  <c:v>7.7949999999999999</c:v>
                </c:pt>
                <c:pt idx="4477">
                  <c:v>7.7949999999999999</c:v>
                </c:pt>
                <c:pt idx="4478">
                  <c:v>7.7949999999999999</c:v>
                </c:pt>
                <c:pt idx="4479">
                  <c:v>7.7949999999999999</c:v>
                </c:pt>
                <c:pt idx="4480">
                  <c:v>7.82</c:v>
                </c:pt>
                <c:pt idx="4481">
                  <c:v>7.82</c:v>
                </c:pt>
                <c:pt idx="4482">
                  <c:v>7.8449999999999998</c:v>
                </c:pt>
                <c:pt idx="4483">
                  <c:v>7.8449999999999998</c:v>
                </c:pt>
                <c:pt idx="4484">
                  <c:v>7.8449999999999998</c:v>
                </c:pt>
                <c:pt idx="4485">
                  <c:v>7.87</c:v>
                </c:pt>
                <c:pt idx="4486">
                  <c:v>7.8949999999999996</c:v>
                </c:pt>
                <c:pt idx="4487">
                  <c:v>7.9450000000000003</c:v>
                </c:pt>
                <c:pt idx="4488">
                  <c:v>7.97</c:v>
                </c:pt>
                <c:pt idx="4489">
                  <c:v>7.97</c:v>
                </c:pt>
                <c:pt idx="4490">
                  <c:v>7.9950000000000001</c:v>
                </c:pt>
                <c:pt idx="4491">
                  <c:v>8.0449999999999999</c:v>
                </c:pt>
                <c:pt idx="4492">
                  <c:v>8.0449999999999999</c:v>
                </c:pt>
                <c:pt idx="4493">
                  <c:v>8.07</c:v>
                </c:pt>
                <c:pt idx="4494">
                  <c:v>8.1199999999999992</c:v>
                </c:pt>
                <c:pt idx="4495">
                  <c:v>8.1199999999999992</c:v>
                </c:pt>
                <c:pt idx="4496">
                  <c:v>8.1449999999999996</c:v>
                </c:pt>
                <c:pt idx="4497">
                  <c:v>8.17</c:v>
                </c:pt>
                <c:pt idx="4498">
                  <c:v>8.1950000000000003</c:v>
                </c:pt>
                <c:pt idx="4499">
                  <c:v>8.1950000000000003</c:v>
                </c:pt>
                <c:pt idx="4500">
                  <c:v>8.2449999999999992</c:v>
                </c:pt>
                <c:pt idx="4501">
                  <c:v>8.2449999999999992</c:v>
                </c:pt>
                <c:pt idx="4502">
                  <c:v>8.27</c:v>
                </c:pt>
                <c:pt idx="4503">
                  <c:v>8.27</c:v>
                </c:pt>
                <c:pt idx="4504">
                  <c:v>8.2949999999999999</c:v>
                </c:pt>
                <c:pt idx="4505">
                  <c:v>8.2949999999999999</c:v>
                </c:pt>
                <c:pt idx="4506">
                  <c:v>8.2949999999999999</c:v>
                </c:pt>
                <c:pt idx="4507">
                  <c:v>8.2949999999999999</c:v>
                </c:pt>
                <c:pt idx="4508">
                  <c:v>8.2949999999999999</c:v>
                </c:pt>
                <c:pt idx="4509">
                  <c:v>8.27</c:v>
                </c:pt>
                <c:pt idx="4510">
                  <c:v>8.27</c:v>
                </c:pt>
                <c:pt idx="4511">
                  <c:v>8.2449999999999992</c:v>
                </c:pt>
                <c:pt idx="4512">
                  <c:v>8.2449999999999992</c:v>
                </c:pt>
                <c:pt idx="4513">
                  <c:v>8.2200000000000006</c:v>
                </c:pt>
                <c:pt idx="4514">
                  <c:v>8.1950000000000003</c:v>
                </c:pt>
                <c:pt idx="4515">
                  <c:v>8.1950000000000003</c:v>
                </c:pt>
                <c:pt idx="4516">
                  <c:v>8.17</c:v>
                </c:pt>
                <c:pt idx="4517">
                  <c:v>8.17</c:v>
                </c:pt>
                <c:pt idx="4518">
                  <c:v>8.1449999999999996</c:v>
                </c:pt>
                <c:pt idx="4519">
                  <c:v>8.1449999999999996</c:v>
                </c:pt>
                <c:pt idx="4520">
                  <c:v>8.1449999999999996</c:v>
                </c:pt>
                <c:pt idx="4521">
                  <c:v>8.1199999999999992</c:v>
                </c:pt>
                <c:pt idx="4522">
                  <c:v>8.1199999999999992</c:v>
                </c:pt>
                <c:pt idx="4523">
                  <c:v>8.1199999999999992</c:v>
                </c:pt>
                <c:pt idx="4524">
                  <c:v>8.1199999999999992</c:v>
                </c:pt>
                <c:pt idx="4525">
                  <c:v>8.1199999999999992</c:v>
                </c:pt>
                <c:pt idx="4526">
                  <c:v>8.1199999999999992</c:v>
                </c:pt>
                <c:pt idx="4527">
                  <c:v>8.1199999999999992</c:v>
                </c:pt>
                <c:pt idx="4528">
                  <c:v>8.1199999999999992</c:v>
                </c:pt>
                <c:pt idx="4529">
                  <c:v>8.1449999999999996</c:v>
                </c:pt>
                <c:pt idx="4530">
                  <c:v>8.1449999999999996</c:v>
                </c:pt>
                <c:pt idx="4531">
                  <c:v>8.1449999999999996</c:v>
                </c:pt>
                <c:pt idx="4532">
                  <c:v>8.17</c:v>
                </c:pt>
                <c:pt idx="4533">
                  <c:v>8.17</c:v>
                </c:pt>
                <c:pt idx="4534">
                  <c:v>8.1950000000000003</c:v>
                </c:pt>
                <c:pt idx="4535">
                  <c:v>8.1950000000000003</c:v>
                </c:pt>
                <c:pt idx="4536">
                  <c:v>8.2200000000000006</c:v>
                </c:pt>
                <c:pt idx="4537">
                  <c:v>8.2200000000000006</c:v>
                </c:pt>
                <c:pt idx="4538">
                  <c:v>8.2200000000000006</c:v>
                </c:pt>
                <c:pt idx="4539">
                  <c:v>8.2200000000000006</c:v>
                </c:pt>
                <c:pt idx="4540">
                  <c:v>8.2449999999999992</c:v>
                </c:pt>
                <c:pt idx="4541">
                  <c:v>8.2449999999999992</c:v>
                </c:pt>
                <c:pt idx="4542">
                  <c:v>8.2449999999999992</c:v>
                </c:pt>
                <c:pt idx="4543">
                  <c:v>8.2449999999999992</c:v>
                </c:pt>
                <c:pt idx="4544">
                  <c:v>8.2449999999999992</c:v>
                </c:pt>
                <c:pt idx="4545">
                  <c:v>8.2449999999999992</c:v>
                </c:pt>
                <c:pt idx="4546">
                  <c:v>8.2200000000000006</c:v>
                </c:pt>
                <c:pt idx="4547">
                  <c:v>8.1950000000000003</c:v>
                </c:pt>
                <c:pt idx="4548">
                  <c:v>8.1950000000000003</c:v>
                </c:pt>
                <c:pt idx="4549">
                  <c:v>8.1950000000000003</c:v>
                </c:pt>
                <c:pt idx="4550">
                  <c:v>8.2200000000000006</c:v>
                </c:pt>
                <c:pt idx="4551">
                  <c:v>8.2200000000000006</c:v>
                </c:pt>
                <c:pt idx="4552">
                  <c:v>8.2200000000000006</c:v>
                </c:pt>
                <c:pt idx="4553">
                  <c:v>8.2200000000000006</c:v>
                </c:pt>
                <c:pt idx="4554">
                  <c:v>8.1950000000000003</c:v>
                </c:pt>
                <c:pt idx="4555">
                  <c:v>8.1950000000000003</c:v>
                </c:pt>
                <c:pt idx="4556">
                  <c:v>8.1950000000000003</c:v>
                </c:pt>
                <c:pt idx="4557">
                  <c:v>8.1950000000000003</c:v>
                </c:pt>
                <c:pt idx="4558">
                  <c:v>8.17</c:v>
                </c:pt>
                <c:pt idx="4559">
                  <c:v>8.17</c:v>
                </c:pt>
                <c:pt idx="4560">
                  <c:v>8.17</c:v>
                </c:pt>
                <c:pt idx="4561">
                  <c:v>8.17</c:v>
                </c:pt>
                <c:pt idx="4562">
                  <c:v>8.17</c:v>
                </c:pt>
                <c:pt idx="4563">
                  <c:v>8.1950000000000003</c:v>
                </c:pt>
                <c:pt idx="4564">
                  <c:v>8.1950000000000003</c:v>
                </c:pt>
                <c:pt idx="4565">
                  <c:v>8.1950000000000003</c:v>
                </c:pt>
                <c:pt idx="4566">
                  <c:v>8.1950000000000003</c:v>
                </c:pt>
                <c:pt idx="4567">
                  <c:v>8.1950000000000003</c:v>
                </c:pt>
                <c:pt idx="4568">
                  <c:v>8.1950000000000003</c:v>
                </c:pt>
                <c:pt idx="4569">
                  <c:v>8.1950000000000003</c:v>
                </c:pt>
                <c:pt idx="4570">
                  <c:v>8.2200000000000006</c:v>
                </c:pt>
                <c:pt idx="4571">
                  <c:v>8.2200000000000006</c:v>
                </c:pt>
                <c:pt idx="4572">
                  <c:v>8.2449999999999992</c:v>
                </c:pt>
                <c:pt idx="4573">
                  <c:v>8.2449999999999992</c:v>
                </c:pt>
                <c:pt idx="4574">
                  <c:v>8.27</c:v>
                </c:pt>
                <c:pt idx="4575">
                  <c:v>8.2949999999999999</c:v>
                </c:pt>
                <c:pt idx="4576">
                  <c:v>8.3439999999999994</c:v>
                </c:pt>
                <c:pt idx="4577">
                  <c:v>8.3689999999999998</c:v>
                </c:pt>
                <c:pt idx="4578">
                  <c:v>8.4190000000000005</c:v>
                </c:pt>
                <c:pt idx="4579">
                  <c:v>8.4689999999999994</c:v>
                </c:pt>
                <c:pt idx="4580">
                  <c:v>8.5429999999999993</c:v>
                </c:pt>
                <c:pt idx="4581">
                  <c:v>8.593</c:v>
                </c:pt>
                <c:pt idx="4582">
                  <c:v>8.6430000000000007</c:v>
                </c:pt>
                <c:pt idx="4583">
                  <c:v>8.7669999999999995</c:v>
                </c:pt>
                <c:pt idx="4584">
                  <c:v>8.8659999999999997</c:v>
                </c:pt>
                <c:pt idx="4585">
                  <c:v>8.99</c:v>
                </c:pt>
                <c:pt idx="4586">
                  <c:v>9.1140000000000008</c:v>
                </c:pt>
                <c:pt idx="4587">
                  <c:v>9.2379999999999995</c:v>
                </c:pt>
                <c:pt idx="4588">
                  <c:v>9.3610000000000007</c:v>
                </c:pt>
                <c:pt idx="4589">
                  <c:v>9.4600000000000009</c:v>
                </c:pt>
                <c:pt idx="4590">
                  <c:v>9.5830000000000002</c:v>
                </c:pt>
                <c:pt idx="4591">
                  <c:v>9.6820000000000004</c:v>
                </c:pt>
                <c:pt idx="4592">
                  <c:v>9.7799999999999994</c:v>
                </c:pt>
                <c:pt idx="4593">
                  <c:v>9.8539999999999992</c:v>
                </c:pt>
                <c:pt idx="4594">
                  <c:v>9.952</c:v>
                </c:pt>
                <c:pt idx="4595">
                  <c:v>10.026</c:v>
                </c:pt>
                <c:pt idx="4596">
                  <c:v>10.1</c:v>
                </c:pt>
                <c:pt idx="4597">
                  <c:v>10.148999999999999</c:v>
                </c:pt>
                <c:pt idx="4598">
                  <c:v>10.198</c:v>
                </c:pt>
                <c:pt idx="4599">
                  <c:v>10.222</c:v>
                </c:pt>
                <c:pt idx="4600">
                  <c:v>10.222</c:v>
                </c:pt>
                <c:pt idx="4601">
                  <c:v>10.222</c:v>
                </c:pt>
                <c:pt idx="4602">
                  <c:v>10.222</c:v>
                </c:pt>
                <c:pt idx="4603">
                  <c:v>10.198</c:v>
                </c:pt>
                <c:pt idx="4604">
                  <c:v>10.148999999999999</c:v>
                </c:pt>
                <c:pt idx="4605">
                  <c:v>10.1</c:v>
                </c:pt>
                <c:pt idx="4606">
                  <c:v>10.026</c:v>
                </c:pt>
                <c:pt idx="4607">
                  <c:v>9.9280000000000008</c:v>
                </c:pt>
                <c:pt idx="4608">
                  <c:v>9.8290000000000006</c:v>
                </c:pt>
                <c:pt idx="4609">
                  <c:v>9.7309999999999999</c:v>
                </c:pt>
                <c:pt idx="4610">
                  <c:v>9.6319999999999997</c:v>
                </c:pt>
                <c:pt idx="4611">
                  <c:v>9.5340000000000007</c:v>
                </c:pt>
                <c:pt idx="4612">
                  <c:v>9.41</c:v>
                </c:pt>
                <c:pt idx="4613">
                  <c:v>9.3119999999999994</c:v>
                </c:pt>
                <c:pt idx="4614">
                  <c:v>9.2129999999999992</c:v>
                </c:pt>
                <c:pt idx="4615">
                  <c:v>9.1140000000000008</c:v>
                </c:pt>
                <c:pt idx="4616">
                  <c:v>9.0399999999999991</c:v>
                </c:pt>
                <c:pt idx="4617">
                  <c:v>8.9410000000000007</c:v>
                </c:pt>
                <c:pt idx="4618">
                  <c:v>8.891</c:v>
                </c:pt>
                <c:pt idx="4619">
                  <c:v>8.8170000000000002</c:v>
                </c:pt>
                <c:pt idx="4620">
                  <c:v>8.7420000000000009</c:v>
                </c:pt>
                <c:pt idx="4621">
                  <c:v>8.6929999999999996</c:v>
                </c:pt>
                <c:pt idx="4622">
                  <c:v>8.6679999999999993</c:v>
                </c:pt>
                <c:pt idx="4623">
                  <c:v>8.6180000000000003</c:v>
                </c:pt>
                <c:pt idx="4624">
                  <c:v>8.5679999999999996</c:v>
                </c:pt>
                <c:pt idx="4625">
                  <c:v>8.5429999999999993</c:v>
                </c:pt>
                <c:pt idx="4626">
                  <c:v>8.5190000000000001</c:v>
                </c:pt>
                <c:pt idx="4627">
                  <c:v>8.5190000000000001</c:v>
                </c:pt>
                <c:pt idx="4628">
                  <c:v>8.4939999999999998</c:v>
                </c:pt>
                <c:pt idx="4629">
                  <c:v>8.4939999999999998</c:v>
                </c:pt>
                <c:pt idx="4630">
                  <c:v>8.5190000000000001</c:v>
                </c:pt>
                <c:pt idx="4631">
                  <c:v>8.5190000000000001</c:v>
                </c:pt>
                <c:pt idx="4632">
                  <c:v>8.5190000000000001</c:v>
                </c:pt>
                <c:pt idx="4633">
                  <c:v>8.5190000000000001</c:v>
                </c:pt>
                <c:pt idx="4634">
                  <c:v>8.5429999999999993</c:v>
                </c:pt>
                <c:pt idx="4635">
                  <c:v>8.5429999999999993</c:v>
                </c:pt>
                <c:pt idx="4636">
                  <c:v>8.5429999999999993</c:v>
                </c:pt>
                <c:pt idx="4637">
                  <c:v>8.5429999999999993</c:v>
                </c:pt>
                <c:pt idx="4638">
                  <c:v>8.5429999999999993</c:v>
                </c:pt>
                <c:pt idx="4639">
                  <c:v>8.5429999999999993</c:v>
                </c:pt>
                <c:pt idx="4640">
                  <c:v>8.5429999999999993</c:v>
                </c:pt>
                <c:pt idx="4641">
                  <c:v>8.5429999999999993</c:v>
                </c:pt>
                <c:pt idx="4642">
                  <c:v>8.5429999999999993</c:v>
                </c:pt>
                <c:pt idx="4643">
                  <c:v>8.5429999999999993</c:v>
                </c:pt>
                <c:pt idx="4644">
                  <c:v>8.5679999999999996</c:v>
                </c:pt>
                <c:pt idx="4645">
                  <c:v>8.593</c:v>
                </c:pt>
                <c:pt idx="4646">
                  <c:v>8.593</c:v>
                </c:pt>
                <c:pt idx="4647">
                  <c:v>8.6180000000000003</c:v>
                </c:pt>
                <c:pt idx="4648">
                  <c:v>8.6430000000000007</c:v>
                </c:pt>
                <c:pt idx="4649">
                  <c:v>8.6430000000000007</c:v>
                </c:pt>
                <c:pt idx="4650">
                  <c:v>8.6430000000000007</c:v>
                </c:pt>
                <c:pt idx="4651">
                  <c:v>8.6430000000000007</c:v>
                </c:pt>
                <c:pt idx="4652">
                  <c:v>8.6430000000000007</c:v>
                </c:pt>
                <c:pt idx="4653">
                  <c:v>8.6180000000000003</c:v>
                </c:pt>
                <c:pt idx="4654">
                  <c:v>8.593</c:v>
                </c:pt>
                <c:pt idx="4655">
                  <c:v>8.5679999999999996</c:v>
                </c:pt>
                <c:pt idx="4656">
                  <c:v>8.5429999999999993</c:v>
                </c:pt>
                <c:pt idx="4657">
                  <c:v>8.5429999999999993</c:v>
                </c:pt>
                <c:pt idx="4658">
                  <c:v>8.5190000000000001</c:v>
                </c:pt>
                <c:pt idx="4659">
                  <c:v>8.4939999999999998</c:v>
                </c:pt>
                <c:pt idx="4660">
                  <c:v>8.4440000000000008</c:v>
                </c:pt>
                <c:pt idx="4661">
                  <c:v>8.4190000000000005</c:v>
                </c:pt>
                <c:pt idx="4662">
                  <c:v>8.3940000000000001</c:v>
                </c:pt>
                <c:pt idx="4663">
                  <c:v>8.3689999999999998</c:v>
                </c:pt>
                <c:pt idx="4664">
                  <c:v>8.3190000000000008</c:v>
                </c:pt>
                <c:pt idx="4665">
                  <c:v>8.2949999999999999</c:v>
                </c:pt>
                <c:pt idx="4666">
                  <c:v>8.2449999999999992</c:v>
                </c:pt>
                <c:pt idx="4667">
                  <c:v>8.2449999999999992</c:v>
                </c:pt>
                <c:pt idx="4668">
                  <c:v>8.2449999999999992</c:v>
                </c:pt>
                <c:pt idx="4669">
                  <c:v>8.2449999999999992</c:v>
                </c:pt>
                <c:pt idx="4670">
                  <c:v>8.2449999999999992</c:v>
                </c:pt>
                <c:pt idx="4671">
                  <c:v>8.2949999999999999</c:v>
                </c:pt>
                <c:pt idx="4672">
                  <c:v>8.2949999999999999</c:v>
                </c:pt>
                <c:pt idx="4673">
                  <c:v>8.3190000000000008</c:v>
                </c:pt>
                <c:pt idx="4674">
                  <c:v>8.3439999999999994</c:v>
                </c:pt>
                <c:pt idx="4675">
                  <c:v>8.3689999999999998</c:v>
                </c:pt>
                <c:pt idx="4676">
                  <c:v>8.3689999999999998</c:v>
                </c:pt>
                <c:pt idx="4677">
                  <c:v>8.3940000000000001</c:v>
                </c:pt>
                <c:pt idx="4678">
                  <c:v>8.4190000000000005</c:v>
                </c:pt>
                <c:pt idx="4679">
                  <c:v>8.4440000000000008</c:v>
                </c:pt>
                <c:pt idx="4680">
                  <c:v>8.4440000000000008</c:v>
                </c:pt>
                <c:pt idx="4681">
                  <c:v>8.4689999999999994</c:v>
                </c:pt>
                <c:pt idx="4682">
                  <c:v>8.4939999999999998</c:v>
                </c:pt>
                <c:pt idx="4683">
                  <c:v>8.5190000000000001</c:v>
                </c:pt>
                <c:pt idx="4684">
                  <c:v>8.5429999999999993</c:v>
                </c:pt>
                <c:pt idx="4685">
                  <c:v>8.593</c:v>
                </c:pt>
                <c:pt idx="4686">
                  <c:v>8.6180000000000003</c:v>
                </c:pt>
                <c:pt idx="4687">
                  <c:v>8.6430000000000007</c:v>
                </c:pt>
                <c:pt idx="4688">
                  <c:v>8.6929999999999996</c:v>
                </c:pt>
                <c:pt idx="4689">
                  <c:v>8.7170000000000005</c:v>
                </c:pt>
                <c:pt idx="4690">
                  <c:v>8.7420000000000009</c:v>
                </c:pt>
                <c:pt idx="4691">
                  <c:v>8.7669999999999995</c:v>
                </c:pt>
                <c:pt idx="4692">
                  <c:v>8.7669999999999995</c:v>
                </c:pt>
                <c:pt idx="4693">
                  <c:v>8.7919999999999998</c:v>
                </c:pt>
                <c:pt idx="4694">
                  <c:v>8.7919999999999998</c:v>
                </c:pt>
                <c:pt idx="4695">
                  <c:v>8.7919999999999998</c:v>
                </c:pt>
                <c:pt idx="4696">
                  <c:v>8.7919999999999998</c:v>
                </c:pt>
                <c:pt idx="4697">
                  <c:v>8.7919999999999998</c:v>
                </c:pt>
                <c:pt idx="4698">
                  <c:v>8.7669999999999995</c:v>
                </c:pt>
                <c:pt idx="4699">
                  <c:v>8.7420000000000009</c:v>
                </c:pt>
                <c:pt idx="4700">
                  <c:v>8.7420000000000009</c:v>
                </c:pt>
                <c:pt idx="4701">
                  <c:v>8.7170000000000005</c:v>
                </c:pt>
                <c:pt idx="4702">
                  <c:v>8.6929999999999996</c:v>
                </c:pt>
                <c:pt idx="4703">
                  <c:v>8.6679999999999993</c:v>
                </c:pt>
                <c:pt idx="4704">
                  <c:v>8.6430000000000007</c:v>
                </c:pt>
                <c:pt idx="4705">
                  <c:v>8.6180000000000003</c:v>
                </c:pt>
                <c:pt idx="4706">
                  <c:v>8.5679999999999996</c:v>
                </c:pt>
                <c:pt idx="4707">
                  <c:v>8.5429999999999993</c:v>
                </c:pt>
                <c:pt idx="4708">
                  <c:v>8.4939999999999998</c:v>
                </c:pt>
                <c:pt idx="4709">
                  <c:v>8.4440000000000008</c:v>
                </c:pt>
                <c:pt idx="4710">
                  <c:v>8.3940000000000001</c:v>
                </c:pt>
                <c:pt idx="4711">
                  <c:v>8.3439999999999994</c:v>
                </c:pt>
                <c:pt idx="4712">
                  <c:v>8.2949999999999999</c:v>
                </c:pt>
                <c:pt idx="4713">
                  <c:v>8.27</c:v>
                </c:pt>
                <c:pt idx="4714">
                  <c:v>8.2449999999999992</c:v>
                </c:pt>
                <c:pt idx="4715">
                  <c:v>8.1950000000000003</c:v>
                </c:pt>
                <c:pt idx="4716">
                  <c:v>8.17</c:v>
                </c:pt>
                <c:pt idx="4717">
                  <c:v>8.17</c:v>
                </c:pt>
                <c:pt idx="4718">
                  <c:v>8.1449999999999996</c:v>
                </c:pt>
                <c:pt idx="4719">
                  <c:v>8.1449999999999996</c:v>
                </c:pt>
                <c:pt idx="4720">
                  <c:v>8.1449999999999996</c:v>
                </c:pt>
                <c:pt idx="4721">
                  <c:v>8.1449999999999996</c:v>
                </c:pt>
                <c:pt idx="4722">
                  <c:v>8.1449999999999996</c:v>
                </c:pt>
                <c:pt idx="4723">
                  <c:v>8.1449999999999996</c:v>
                </c:pt>
                <c:pt idx="4724">
                  <c:v>8.1449999999999996</c:v>
                </c:pt>
                <c:pt idx="4725">
                  <c:v>8.1449999999999996</c:v>
                </c:pt>
                <c:pt idx="4726">
                  <c:v>8.1449999999999996</c:v>
                </c:pt>
                <c:pt idx="4727">
                  <c:v>8.1449999999999996</c:v>
                </c:pt>
                <c:pt idx="4728">
                  <c:v>8.1449999999999996</c:v>
                </c:pt>
                <c:pt idx="4729">
                  <c:v>8.1449999999999996</c:v>
                </c:pt>
                <c:pt idx="4730">
                  <c:v>8.1449999999999996</c:v>
                </c:pt>
                <c:pt idx="4731">
                  <c:v>8.1449999999999996</c:v>
                </c:pt>
                <c:pt idx="4732">
                  <c:v>8.17</c:v>
                </c:pt>
                <c:pt idx="4733">
                  <c:v>8.1950000000000003</c:v>
                </c:pt>
                <c:pt idx="4734">
                  <c:v>8.2200000000000006</c:v>
                </c:pt>
                <c:pt idx="4735">
                  <c:v>8.2449999999999992</c:v>
                </c:pt>
                <c:pt idx="4736">
                  <c:v>8.2449999999999992</c:v>
                </c:pt>
                <c:pt idx="4737">
                  <c:v>8.2949999999999999</c:v>
                </c:pt>
                <c:pt idx="4738">
                  <c:v>8.3190000000000008</c:v>
                </c:pt>
                <c:pt idx="4739">
                  <c:v>8.3439999999999994</c:v>
                </c:pt>
                <c:pt idx="4740">
                  <c:v>8.3439999999999994</c:v>
                </c:pt>
                <c:pt idx="4741">
                  <c:v>8.3689999999999998</c:v>
                </c:pt>
                <c:pt idx="4742">
                  <c:v>8.3689999999999998</c:v>
                </c:pt>
                <c:pt idx="4743">
                  <c:v>8.3940000000000001</c:v>
                </c:pt>
                <c:pt idx="4744">
                  <c:v>8.4190000000000005</c:v>
                </c:pt>
                <c:pt idx="4745">
                  <c:v>8.4190000000000005</c:v>
                </c:pt>
                <c:pt idx="4746">
                  <c:v>8.4190000000000005</c:v>
                </c:pt>
                <c:pt idx="4747">
                  <c:v>8.4440000000000008</c:v>
                </c:pt>
                <c:pt idx="4748">
                  <c:v>8.4440000000000008</c:v>
                </c:pt>
                <c:pt idx="4749">
                  <c:v>8.4440000000000008</c:v>
                </c:pt>
                <c:pt idx="4750">
                  <c:v>8.4440000000000008</c:v>
                </c:pt>
                <c:pt idx="4751">
                  <c:v>8.4440000000000008</c:v>
                </c:pt>
                <c:pt idx="4752">
                  <c:v>8.4440000000000008</c:v>
                </c:pt>
                <c:pt idx="4753">
                  <c:v>8.4440000000000008</c:v>
                </c:pt>
                <c:pt idx="4754">
                  <c:v>8.4190000000000005</c:v>
                </c:pt>
                <c:pt idx="4755">
                  <c:v>8.4190000000000005</c:v>
                </c:pt>
                <c:pt idx="4756">
                  <c:v>8.4190000000000005</c:v>
                </c:pt>
                <c:pt idx="4757">
                  <c:v>8.3940000000000001</c:v>
                </c:pt>
                <c:pt idx="4758">
                  <c:v>8.3940000000000001</c:v>
                </c:pt>
                <c:pt idx="4759">
                  <c:v>8.3940000000000001</c:v>
                </c:pt>
                <c:pt idx="4760">
                  <c:v>8.3940000000000001</c:v>
                </c:pt>
                <c:pt idx="4761">
                  <c:v>8.3940000000000001</c:v>
                </c:pt>
                <c:pt idx="4762">
                  <c:v>8.3940000000000001</c:v>
                </c:pt>
                <c:pt idx="4763">
                  <c:v>8.3940000000000001</c:v>
                </c:pt>
                <c:pt idx="4764">
                  <c:v>8.3940000000000001</c:v>
                </c:pt>
                <c:pt idx="4765">
                  <c:v>8.3940000000000001</c:v>
                </c:pt>
                <c:pt idx="4766">
                  <c:v>8.4190000000000005</c:v>
                </c:pt>
                <c:pt idx="4767">
                  <c:v>8.4440000000000008</c:v>
                </c:pt>
                <c:pt idx="4768">
                  <c:v>8.4440000000000008</c:v>
                </c:pt>
                <c:pt idx="4769">
                  <c:v>8.4939999999999998</c:v>
                </c:pt>
                <c:pt idx="4770">
                  <c:v>8.5429999999999993</c:v>
                </c:pt>
                <c:pt idx="4771">
                  <c:v>8.593</c:v>
                </c:pt>
                <c:pt idx="4772">
                  <c:v>8.6430000000000007</c:v>
                </c:pt>
                <c:pt idx="4773">
                  <c:v>8.7170000000000005</c:v>
                </c:pt>
                <c:pt idx="4774">
                  <c:v>8.7669999999999995</c:v>
                </c:pt>
                <c:pt idx="4775">
                  <c:v>8.8170000000000002</c:v>
                </c:pt>
                <c:pt idx="4776">
                  <c:v>8.8659999999999997</c:v>
                </c:pt>
                <c:pt idx="4777">
                  <c:v>8.9160000000000004</c:v>
                </c:pt>
                <c:pt idx="4778">
                  <c:v>8.99</c:v>
                </c:pt>
                <c:pt idx="4779">
                  <c:v>9.0399999999999991</c:v>
                </c:pt>
                <c:pt idx="4780">
                  <c:v>9.1140000000000008</c:v>
                </c:pt>
                <c:pt idx="4781">
                  <c:v>9.1630000000000003</c:v>
                </c:pt>
                <c:pt idx="4782">
                  <c:v>9.2379999999999995</c:v>
                </c:pt>
                <c:pt idx="4783">
                  <c:v>9.2870000000000008</c:v>
                </c:pt>
                <c:pt idx="4784">
                  <c:v>9.3610000000000007</c:v>
                </c:pt>
                <c:pt idx="4785">
                  <c:v>9.3859999999999992</c:v>
                </c:pt>
                <c:pt idx="4786">
                  <c:v>9.4350000000000005</c:v>
                </c:pt>
                <c:pt idx="4787">
                  <c:v>9.4849999999999994</c:v>
                </c:pt>
                <c:pt idx="4788">
                  <c:v>9.5090000000000003</c:v>
                </c:pt>
                <c:pt idx="4789">
                  <c:v>9.5579999999999998</c:v>
                </c:pt>
                <c:pt idx="4790">
                  <c:v>9.5579999999999998</c:v>
                </c:pt>
                <c:pt idx="4791">
                  <c:v>9.5830000000000002</c:v>
                </c:pt>
                <c:pt idx="4792">
                  <c:v>9.6080000000000005</c:v>
                </c:pt>
                <c:pt idx="4793">
                  <c:v>9.6080000000000005</c:v>
                </c:pt>
                <c:pt idx="4794">
                  <c:v>9.5830000000000002</c:v>
                </c:pt>
                <c:pt idx="4795">
                  <c:v>9.5579999999999998</c:v>
                </c:pt>
                <c:pt idx="4796">
                  <c:v>9.5340000000000007</c:v>
                </c:pt>
                <c:pt idx="4797">
                  <c:v>9.5090000000000003</c:v>
                </c:pt>
                <c:pt idx="4798">
                  <c:v>9.4600000000000009</c:v>
                </c:pt>
                <c:pt idx="4799">
                  <c:v>9.41</c:v>
                </c:pt>
                <c:pt idx="4800">
                  <c:v>9.3610000000000007</c:v>
                </c:pt>
                <c:pt idx="4801">
                  <c:v>9.2870000000000008</c:v>
                </c:pt>
                <c:pt idx="4802">
                  <c:v>9.2379999999999995</c:v>
                </c:pt>
                <c:pt idx="4803">
                  <c:v>9.1880000000000006</c:v>
                </c:pt>
                <c:pt idx="4804">
                  <c:v>9.1389999999999993</c:v>
                </c:pt>
                <c:pt idx="4805">
                  <c:v>9.0890000000000004</c:v>
                </c:pt>
                <c:pt idx="4806">
                  <c:v>9.0399999999999991</c:v>
                </c:pt>
                <c:pt idx="4807">
                  <c:v>8.99</c:v>
                </c:pt>
                <c:pt idx="4808">
                  <c:v>8.9410000000000007</c:v>
                </c:pt>
                <c:pt idx="4809">
                  <c:v>8.891</c:v>
                </c:pt>
                <c:pt idx="4810">
                  <c:v>8.8409999999999993</c:v>
                </c:pt>
                <c:pt idx="4811">
                  <c:v>8.7919999999999998</c:v>
                </c:pt>
                <c:pt idx="4812">
                  <c:v>8.7420000000000009</c:v>
                </c:pt>
                <c:pt idx="4813">
                  <c:v>8.7420000000000009</c:v>
                </c:pt>
                <c:pt idx="4814">
                  <c:v>8.7420000000000009</c:v>
                </c:pt>
                <c:pt idx="4815">
                  <c:v>8.7420000000000009</c:v>
                </c:pt>
                <c:pt idx="4816">
                  <c:v>8.7420000000000009</c:v>
                </c:pt>
                <c:pt idx="4817">
                  <c:v>8.7669999999999995</c:v>
                </c:pt>
                <c:pt idx="4818">
                  <c:v>8.7919999999999998</c:v>
                </c:pt>
                <c:pt idx="4819">
                  <c:v>8.8170000000000002</c:v>
                </c:pt>
                <c:pt idx="4820">
                  <c:v>8.8409999999999993</c:v>
                </c:pt>
                <c:pt idx="4821">
                  <c:v>8.8409999999999993</c:v>
                </c:pt>
                <c:pt idx="4822">
                  <c:v>8.8659999999999997</c:v>
                </c:pt>
                <c:pt idx="4823">
                  <c:v>8.891</c:v>
                </c:pt>
                <c:pt idx="4824">
                  <c:v>8.9160000000000004</c:v>
                </c:pt>
                <c:pt idx="4825">
                  <c:v>8.9410000000000007</c:v>
                </c:pt>
                <c:pt idx="4826">
                  <c:v>8.9410000000000007</c:v>
                </c:pt>
                <c:pt idx="4827">
                  <c:v>8.9410000000000007</c:v>
                </c:pt>
                <c:pt idx="4828">
                  <c:v>8.9410000000000007</c:v>
                </c:pt>
                <c:pt idx="4829">
                  <c:v>8.9410000000000007</c:v>
                </c:pt>
                <c:pt idx="4830">
                  <c:v>8.9160000000000004</c:v>
                </c:pt>
                <c:pt idx="4831">
                  <c:v>8.891</c:v>
                </c:pt>
                <c:pt idx="4832">
                  <c:v>8.8659999999999997</c:v>
                </c:pt>
                <c:pt idx="4833">
                  <c:v>8.8409999999999993</c:v>
                </c:pt>
                <c:pt idx="4834">
                  <c:v>8.7919999999999998</c:v>
                </c:pt>
                <c:pt idx="4835">
                  <c:v>8.7420000000000009</c:v>
                </c:pt>
                <c:pt idx="4836">
                  <c:v>8.7170000000000005</c:v>
                </c:pt>
                <c:pt idx="4837">
                  <c:v>8.6929999999999996</c:v>
                </c:pt>
                <c:pt idx="4838">
                  <c:v>8.6679999999999993</c:v>
                </c:pt>
                <c:pt idx="4839">
                  <c:v>8.6430000000000007</c:v>
                </c:pt>
                <c:pt idx="4840">
                  <c:v>8.6180000000000003</c:v>
                </c:pt>
                <c:pt idx="4841">
                  <c:v>8.593</c:v>
                </c:pt>
                <c:pt idx="4842">
                  <c:v>8.5679999999999996</c:v>
                </c:pt>
                <c:pt idx="4843">
                  <c:v>8.5190000000000001</c:v>
                </c:pt>
                <c:pt idx="4844">
                  <c:v>8.4939999999999998</c:v>
                </c:pt>
                <c:pt idx="4845">
                  <c:v>8.4440000000000008</c:v>
                </c:pt>
                <c:pt idx="4846">
                  <c:v>8.4190000000000005</c:v>
                </c:pt>
                <c:pt idx="4847">
                  <c:v>8.3689999999999998</c:v>
                </c:pt>
                <c:pt idx="4848">
                  <c:v>8.3190000000000008</c:v>
                </c:pt>
                <c:pt idx="4849">
                  <c:v>8.2949999999999999</c:v>
                </c:pt>
                <c:pt idx="4850">
                  <c:v>8.2449999999999992</c:v>
                </c:pt>
                <c:pt idx="4851">
                  <c:v>8.2200000000000006</c:v>
                </c:pt>
                <c:pt idx="4852">
                  <c:v>8.1950000000000003</c:v>
                </c:pt>
                <c:pt idx="4853">
                  <c:v>8.1449999999999996</c:v>
                </c:pt>
                <c:pt idx="4854">
                  <c:v>8.1199999999999992</c:v>
                </c:pt>
                <c:pt idx="4855">
                  <c:v>8.07</c:v>
                </c:pt>
                <c:pt idx="4856">
                  <c:v>8.0449999999999999</c:v>
                </c:pt>
                <c:pt idx="4857">
                  <c:v>7.9950000000000001</c:v>
                </c:pt>
                <c:pt idx="4858">
                  <c:v>7.9950000000000001</c:v>
                </c:pt>
                <c:pt idx="4859">
                  <c:v>7.97</c:v>
                </c:pt>
                <c:pt idx="4860">
                  <c:v>7.9450000000000003</c:v>
                </c:pt>
                <c:pt idx="4861">
                  <c:v>7.9450000000000003</c:v>
                </c:pt>
                <c:pt idx="4862">
                  <c:v>7.9450000000000003</c:v>
                </c:pt>
                <c:pt idx="4863">
                  <c:v>7.97</c:v>
                </c:pt>
                <c:pt idx="4864">
                  <c:v>7.9950000000000001</c:v>
                </c:pt>
                <c:pt idx="4865">
                  <c:v>8.0449999999999999</c:v>
                </c:pt>
                <c:pt idx="4866">
                  <c:v>8.0950000000000006</c:v>
                </c:pt>
                <c:pt idx="4867">
                  <c:v>8.1950000000000003</c:v>
                </c:pt>
                <c:pt idx="4868">
                  <c:v>8.27</c:v>
                </c:pt>
                <c:pt idx="4869">
                  <c:v>8.3689999999999998</c:v>
                </c:pt>
                <c:pt idx="4870">
                  <c:v>8.4939999999999998</c:v>
                </c:pt>
                <c:pt idx="4871">
                  <c:v>8.6180000000000003</c:v>
                </c:pt>
                <c:pt idx="4872">
                  <c:v>8.7420000000000009</c:v>
                </c:pt>
                <c:pt idx="4873">
                  <c:v>8.891</c:v>
                </c:pt>
                <c:pt idx="4874">
                  <c:v>9.0150000000000006</c:v>
                </c:pt>
                <c:pt idx="4875">
                  <c:v>9.1389999999999993</c:v>
                </c:pt>
                <c:pt idx="4876">
                  <c:v>9.2870000000000008</c:v>
                </c:pt>
                <c:pt idx="4877">
                  <c:v>9.41</c:v>
                </c:pt>
                <c:pt idx="4878">
                  <c:v>9.5340000000000007</c:v>
                </c:pt>
                <c:pt idx="4879">
                  <c:v>9.6820000000000004</c:v>
                </c:pt>
                <c:pt idx="4880">
                  <c:v>9.7799999999999994</c:v>
                </c:pt>
                <c:pt idx="4881">
                  <c:v>9.9030000000000005</c:v>
                </c:pt>
                <c:pt idx="4882">
                  <c:v>10.000999999999999</c:v>
                </c:pt>
                <c:pt idx="4883">
                  <c:v>10.074999999999999</c:v>
                </c:pt>
                <c:pt idx="4884">
                  <c:v>10.148999999999999</c:v>
                </c:pt>
                <c:pt idx="4885">
                  <c:v>10.222</c:v>
                </c:pt>
                <c:pt idx="4886">
                  <c:v>10.271000000000001</c:v>
                </c:pt>
                <c:pt idx="4887">
                  <c:v>10.295999999999999</c:v>
                </c:pt>
                <c:pt idx="4888">
                  <c:v>10.32</c:v>
                </c:pt>
                <c:pt idx="4889">
                  <c:v>10.32</c:v>
                </c:pt>
                <c:pt idx="4890">
                  <c:v>10.295999999999999</c:v>
                </c:pt>
                <c:pt idx="4891">
                  <c:v>10.271000000000001</c:v>
                </c:pt>
                <c:pt idx="4892">
                  <c:v>10.222</c:v>
                </c:pt>
                <c:pt idx="4893">
                  <c:v>10.148999999999999</c:v>
                </c:pt>
                <c:pt idx="4894">
                  <c:v>10.074999999999999</c:v>
                </c:pt>
                <c:pt idx="4895">
                  <c:v>9.9770000000000003</c:v>
                </c:pt>
                <c:pt idx="4896">
                  <c:v>9.8789999999999996</c:v>
                </c:pt>
                <c:pt idx="4897">
                  <c:v>9.7799999999999994</c:v>
                </c:pt>
                <c:pt idx="4898">
                  <c:v>9.657</c:v>
                </c:pt>
                <c:pt idx="4899">
                  <c:v>9.5579999999999998</c:v>
                </c:pt>
                <c:pt idx="4900">
                  <c:v>9.4600000000000009</c:v>
                </c:pt>
                <c:pt idx="4901">
                  <c:v>9.3610000000000007</c:v>
                </c:pt>
                <c:pt idx="4902">
                  <c:v>9.2620000000000005</c:v>
                </c:pt>
                <c:pt idx="4903">
                  <c:v>9.1880000000000006</c:v>
                </c:pt>
                <c:pt idx="4904">
                  <c:v>9.1140000000000008</c:v>
                </c:pt>
                <c:pt idx="4905">
                  <c:v>9.0399999999999991</c:v>
                </c:pt>
                <c:pt idx="4906">
                  <c:v>8.9649999999999999</c:v>
                </c:pt>
                <c:pt idx="4907">
                  <c:v>8.9160000000000004</c:v>
                </c:pt>
                <c:pt idx="4908">
                  <c:v>8.8659999999999997</c:v>
                </c:pt>
                <c:pt idx="4909">
                  <c:v>8.8409999999999993</c:v>
                </c:pt>
                <c:pt idx="4910">
                  <c:v>8.8170000000000002</c:v>
                </c:pt>
                <c:pt idx="4911">
                  <c:v>8.7919999999999998</c:v>
                </c:pt>
                <c:pt idx="4912">
                  <c:v>8.7669999999999995</c:v>
                </c:pt>
                <c:pt idx="4913">
                  <c:v>8.7669999999999995</c:v>
                </c:pt>
                <c:pt idx="4914">
                  <c:v>8.7669999999999995</c:v>
                </c:pt>
                <c:pt idx="4915">
                  <c:v>8.7919999999999998</c:v>
                </c:pt>
                <c:pt idx="4916">
                  <c:v>8.7919999999999998</c:v>
                </c:pt>
                <c:pt idx="4917">
                  <c:v>8.7919999999999998</c:v>
                </c:pt>
                <c:pt idx="4918">
                  <c:v>8.7919999999999998</c:v>
                </c:pt>
                <c:pt idx="4919">
                  <c:v>8.8170000000000002</c:v>
                </c:pt>
                <c:pt idx="4920">
                  <c:v>8.8170000000000002</c:v>
                </c:pt>
                <c:pt idx="4921">
                  <c:v>8.7919999999999998</c:v>
                </c:pt>
                <c:pt idx="4922">
                  <c:v>8.7919999999999998</c:v>
                </c:pt>
                <c:pt idx="4923">
                  <c:v>8.7919999999999998</c:v>
                </c:pt>
                <c:pt idx="4924">
                  <c:v>8.7919999999999998</c:v>
                </c:pt>
                <c:pt idx="4925">
                  <c:v>8.7919999999999998</c:v>
                </c:pt>
                <c:pt idx="4926">
                  <c:v>8.7919999999999998</c:v>
                </c:pt>
                <c:pt idx="4927">
                  <c:v>8.7919999999999998</c:v>
                </c:pt>
                <c:pt idx="4928">
                  <c:v>8.7919999999999998</c:v>
                </c:pt>
                <c:pt idx="4929">
                  <c:v>8.7669999999999995</c:v>
                </c:pt>
                <c:pt idx="4930">
                  <c:v>8.7669999999999995</c:v>
                </c:pt>
                <c:pt idx="4931">
                  <c:v>8.7420000000000009</c:v>
                </c:pt>
                <c:pt idx="4932">
                  <c:v>8.7420000000000009</c:v>
                </c:pt>
                <c:pt idx="4933">
                  <c:v>8.7170000000000005</c:v>
                </c:pt>
                <c:pt idx="4934">
                  <c:v>8.6929999999999996</c:v>
                </c:pt>
                <c:pt idx="4935">
                  <c:v>8.6679999999999993</c:v>
                </c:pt>
                <c:pt idx="4936">
                  <c:v>8.6430000000000007</c:v>
                </c:pt>
                <c:pt idx="4937">
                  <c:v>8.593</c:v>
                </c:pt>
                <c:pt idx="4938">
                  <c:v>8.5679999999999996</c:v>
                </c:pt>
                <c:pt idx="4939">
                  <c:v>8.5429999999999993</c:v>
                </c:pt>
                <c:pt idx="4940">
                  <c:v>8.5190000000000001</c:v>
                </c:pt>
                <c:pt idx="4941">
                  <c:v>8.4939999999999998</c:v>
                </c:pt>
                <c:pt idx="4942">
                  <c:v>8.4440000000000008</c:v>
                </c:pt>
                <c:pt idx="4943">
                  <c:v>8.4190000000000005</c:v>
                </c:pt>
                <c:pt idx="4944">
                  <c:v>8.3940000000000001</c:v>
                </c:pt>
                <c:pt idx="4945">
                  <c:v>8.3439999999999994</c:v>
                </c:pt>
                <c:pt idx="4946">
                  <c:v>8.3190000000000008</c:v>
                </c:pt>
                <c:pt idx="4947">
                  <c:v>8.27</c:v>
                </c:pt>
                <c:pt idx="4948">
                  <c:v>8.2449999999999992</c:v>
                </c:pt>
                <c:pt idx="4949">
                  <c:v>8.1950000000000003</c:v>
                </c:pt>
                <c:pt idx="4950">
                  <c:v>8.1449999999999996</c:v>
                </c:pt>
                <c:pt idx="4951">
                  <c:v>8.0950000000000006</c:v>
                </c:pt>
                <c:pt idx="4952">
                  <c:v>8.07</c:v>
                </c:pt>
                <c:pt idx="4953">
                  <c:v>8.0449999999999999</c:v>
                </c:pt>
                <c:pt idx="4954">
                  <c:v>7.9950000000000001</c:v>
                </c:pt>
                <c:pt idx="4955">
                  <c:v>7.9450000000000003</c:v>
                </c:pt>
                <c:pt idx="4956">
                  <c:v>7.9450000000000003</c:v>
                </c:pt>
                <c:pt idx="4957">
                  <c:v>7.92</c:v>
                </c:pt>
                <c:pt idx="4958">
                  <c:v>7.92</c:v>
                </c:pt>
                <c:pt idx="4959">
                  <c:v>7.9450000000000003</c:v>
                </c:pt>
                <c:pt idx="4960">
                  <c:v>7.97</c:v>
                </c:pt>
                <c:pt idx="4961">
                  <c:v>7.9950000000000001</c:v>
                </c:pt>
                <c:pt idx="4962">
                  <c:v>8.07</c:v>
                </c:pt>
                <c:pt idx="4963">
                  <c:v>8.1449999999999996</c:v>
                </c:pt>
                <c:pt idx="4964">
                  <c:v>8.2449999999999992</c:v>
                </c:pt>
                <c:pt idx="4965">
                  <c:v>8.3439999999999994</c:v>
                </c:pt>
                <c:pt idx="4966">
                  <c:v>8.4689999999999994</c:v>
                </c:pt>
                <c:pt idx="4967">
                  <c:v>8.593</c:v>
                </c:pt>
                <c:pt idx="4968">
                  <c:v>8.7420000000000009</c:v>
                </c:pt>
                <c:pt idx="4969">
                  <c:v>8.8659999999999997</c:v>
                </c:pt>
                <c:pt idx="4970">
                  <c:v>9.0150000000000006</c:v>
                </c:pt>
                <c:pt idx="4971">
                  <c:v>9.1389999999999993</c:v>
                </c:pt>
                <c:pt idx="4972">
                  <c:v>9.2870000000000008</c:v>
                </c:pt>
                <c:pt idx="4973">
                  <c:v>9.41</c:v>
                </c:pt>
                <c:pt idx="4974">
                  <c:v>9.5340000000000007</c:v>
                </c:pt>
                <c:pt idx="4975">
                  <c:v>9.657</c:v>
                </c:pt>
                <c:pt idx="4976">
                  <c:v>9.7799999999999994</c:v>
                </c:pt>
                <c:pt idx="4977">
                  <c:v>9.8789999999999996</c:v>
                </c:pt>
                <c:pt idx="4978">
                  <c:v>9.9770000000000003</c:v>
                </c:pt>
                <c:pt idx="4979">
                  <c:v>10.051</c:v>
                </c:pt>
                <c:pt idx="4980">
                  <c:v>10.124000000000001</c:v>
                </c:pt>
                <c:pt idx="4981">
                  <c:v>10.173</c:v>
                </c:pt>
                <c:pt idx="4982">
                  <c:v>10.222</c:v>
                </c:pt>
                <c:pt idx="4983">
                  <c:v>10.247</c:v>
                </c:pt>
                <c:pt idx="4984">
                  <c:v>10.247</c:v>
                </c:pt>
                <c:pt idx="4985">
                  <c:v>10.247</c:v>
                </c:pt>
                <c:pt idx="4986">
                  <c:v>10.222</c:v>
                </c:pt>
                <c:pt idx="4987">
                  <c:v>10.173</c:v>
                </c:pt>
                <c:pt idx="4988">
                  <c:v>10.124000000000001</c:v>
                </c:pt>
                <c:pt idx="4989">
                  <c:v>10.051</c:v>
                </c:pt>
                <c:pt idx="4990">
                  <c:v>9.952</c:v>
                </c:pt>
                <c:pt idx="4991">
                  <c:v>9.8539999999999992</c:v>
                </c:pt>
                <c:pt idx="4992">
                  <c:v>9.7309999999999999</c:v>
                </c:pt>
                <c:pt idx="4993">
                  <c:v>9.6319999999999997</c:v>
                </c:pt>
                <c:pt idx="4994">
                  <c:v>9.5090000000000003</c:v>
                </c:pt>
                <c:pt idx="4995">
                  <c:v>9.3859999999999992</c:v>
                </c:pt>
                <c:pt idx="4996">
                  <c:v>9.2870000000000008</c:v>
                </c:pt>
                <c:pt idx="4997">
                  <c:v>9.1880000000000006</c:v>
                </c:pt>
                <c:pt idx="4998">
                  <c:v>9.0890000000000004</c:v>
                </c:pt>
                <c:pt idx="4999">
                  <c:v>8.99</c:v>
                </c:pt>
                <c:pt idx="5000">
                  <c:v>8.9160000000000004</c:v>
                </c:pt>
                <c:pt idx="5001">
                  <c:v>8.8659999999999997</c:v>
                </c:pt>
                <c:pt idx="5002">
                  <c:v>8.7919999999999998</c:v>
                </c:pt>
                <c:pt idx="5003">
                  <c:v>8.7420000000000009</c:v>
                </c:pt>
                <c:pt idx="5004">
                  <c:v>8.7170000000000005</c:v>
                </c:pt>
                <c:pt idx="5005">
                  <c:v>8.6929999999999996</c:v>
                </c:pt>
                <c:pt idx="5006">
                  <c:v>8.6679999999999993</c:v>
                </c:pt>
                <c:pt idx="5007">
                  <c:v>8.6430000000000007</c:v>
                </c:pt>
                <c:pt idx="5008">
                  <c:v>8.6430000000000007</c:v>
                </c:pt>
                <c:pt idx="5009">
                  <c:v>8.6430000000000007</c:v>
                </c:pt>
                <c:pt idx="5010">
                  <c:v>8.6430000000000007</c:v>
                </c:pt>
                <c:pt idx="5011">
                  <c:v>8.6430000000000007</c:v>
                </c:pt>
                <c:pt idx="5012">
                  <c:v>8.6679999999999993</c:v>
                </c:pt>
                <c:pt idx="5013">
                  <c:v>8.6679999999999993</c:v>
                </c:pt>
                <c:pt idx="5014">
                  <c:v>8.6929999999999996</c:v>
                </c:pt>
                <c:pt idx="5015">
                  <c:v>8.6929999999999996</c:v>
                </c:pt>
                <c:pt idx="5016">
                  <c:v>8.7170000000000005</c:v>
                </c:pt>
                <c:pt idx="5017">
                  <c:v>8.7170000000000005</c:v>
                </c:pt>
                <c:pt idx="5018">
                  <c:v>8.7420000000000009</c:v>
                </c:pt>
                <c:pt idx="5019">
                  <c:v>8.7420000000000009</c:v>
                </c:pt>
                <c:pt idx="5020">
                  <c:v>8.7669999999999995</c:v>
                </c:pt>
                <c:pt idx="5021">
                  <c:v>8.7919999999999998</c:v>
                </c:pt>
                <c:pt idx="5022">
                  <c:v>8.8170000000000002</c:v>
                </c:pt>
                <c:pt idx="5023">
                  <c:v>8.8409999999999993</c:v>
                </c:pt>
                <c:pt idx="5024">
                  <c:v>8.8659999999999997</c:v>
                </c:pt>
                <c:pt idx="5025">
                  <c:v>8.891</c:v>
                </c:pt>
                <c:pt idx="5026">
                  <c:v>8.891</c:v>
                </c:pt>
                <c:pt idx="5027">
                  <c:v>8.891</c:v>
                </c:pt>
                <c:pt idx="5028">
                  <c:v>8.891</c:v>
                </c:pt>
                <c:pt idx="5029">
                  <c:v>8.891</c:v>
                </c:pt>
                <c:pt idx="5030">
                  <c:v>8.891</c:v>
                </c:pt>
                <c:pt idx="5031">
                  <c:v>8.891</c:v>
                </c:pt>
                <c:pt idx="5032">
                  <c:v>8.8659999999999997</c:v>
                </c:pt>
                <c:pt idx="5033">
                  <c:v>8.8659999999999997</c:v>
                </c:pt>
                <c:pt idx="5034">
                  <c:v>8.8659999999999997</c:v>
                </c:pt>
                <c:pt idx="5035">
                  <c:v>8.8659999999999997</c:v>
                </c:pt>
                <c:pt idx="5036">
                  <c:v>8.891</c:v>
                </c:pt>
                <c:pt idx="5037">
                  <c:v>8.891</c:v>
                </c:pt>
                <c:pt idx="5038">
                  <c:v>8.891</c:v>
                </c:pt>
                <c:pt idx="5039">
                  <c:v>8.9160000000000004</c:v>
                </c:pt>
                <c:pt idx="5040">
                  <c:v>8.9160000000000004</c:v>
                </c:pt>
                <c:pt idx="5041">
                  <c:v>8.9160000000000004</c:v>
                </c:pt>
                <c:pt idx="5042">
                  <c:v>8.9160000000000004</c:v>
                </c:pt>
                <c:pt idx="5043">
                  <c:v>8.9160000000000004</c:v>
                </c:pt>
                <c:pt idx="5044">
                  <c:v>8.9160000000000004</c:v>
                </c:pt>
                <c:pt idx="5045">
                  <c:v>8.9160000000000004</c:v>
                </c:pt>
                <c:pt idx="5046">
                  <c:v>8.9160000000000004</c:v>
                </c:pt>
                <c:pt idx="5047">
                  <c:v>8.9160000000000004</c:v>
                </c:pt>
                <c:pt idx="5048">
                  <c:v>8.9410000000000007</c:v>
                </c:pt>
                <c:pt idx="5049">
                  <c:v>8.9410000000000007</c:v>
                </c:pt>
                <c:pt idx="5050">
                  <c:v>8.9410000000000007</c:v>
                </c:pt>
                <c:pt idx="5051">
                  <c:v>8.9410000000000007</c:v>
                </c:pt>
                <c:pt idx="5052">
                  <c:v>8.9410000000000007</c:v>
                </c:pt>
                <c:pt idx="5053">
                  <c:v>8.9410000000000007</c:v>
                </c:pt>
                <c:pt idx="5054">
                  <c:v>8.9160000000000004</c:v>
                </c:pt>
                <c:pt idx="5055">
                  <c:v>8.9160000000000004</c:v>
                </c:pt>
                <c:pt idx="5056">
                  <c:v>8.9160000000000004</c:v>
                </c:pt>
                <c:pt idx="5057">
                  <c:v>8.9160000000000004</c:v>
                </c:pt>
                <c:pt idx="5058">
                  <c:v>8.9410000000000007</c:v>
                </c:pt>
                <c:pt idx="5059">
                  <c:v>8.9410000000000007</c:v>
                </c:pt>
                <c:pt idx="5060">
                  <c:v>8.9410000000000007</c:v>
                </c:pt>
                <c:pt idx="5061">
                  <c:v>8.9410000000000007</c:v>
                </c:pt>
                <c:pt idx="5062">
                  <c:v>8.9410000000000007</c:v>
                </c:pt>
                <c:pt idx="5063">
                  <c:v>8.9410000000000007</c:v>
                </c:pt>
                <c:pt idx="5064">
                  <c:v>8.9410000000000007</c:v>
                </c:pt>
                <c:pt idx="5065">
                  <c:v>8.9410000000000007</c:v>
                </c:pt>
                <c:pt idx="5066">
                  <c:v>8.9649999999999999</c:v>
                </c:pt>
                <c:pt idx="5067">
                  <c:v>8.9649999999999999</c:v>
                </c:pt>
                <c:pt idx="5068">
                  <c:v>8.9649999999999999</c:v>
                </c:pt>
                <c:pt idx="5069">
                  <c:v>8.9649999999999999</c:v>
                </c:pt>
                <c:pt idx="5070">
                  <c:v>8.9649999999999999</c:v>
                </c:pt>
                <c:pt idx="5071">
                  <c:v>8.9649999999999999</c:v>
                </c:pt>
                <c:pt idx="5072">
                  <c:v>8.9649999999999999</c:v>
                </c:pt>
                <c:pt idx="5073">
                  <c:v>8.9649999999999999</c:v>
                </c:pt>
                <c:pt idx="5074">
                  <c:v>8.9649999999999999</c:v>
                </c:pt>
                <c:pt idx="5075">
                  <c:v>8.9649999999999999</c:v>
                </c:pt>
                <c:pt idx="5076">
                  <c:v>8.9649999999999999</c:v>
                </c:pt>
                <c:pt idx="5077">
                  <c:v>8.9410000000000007</c:v>
                </c:pt>
                <c:pt idx="5078">
                  <c:v>8.9410000000000007</c:v>
                </c:pt>
                <c:pt idx="5079">
                  <c:v>8.9410000000000007</c:v>
                </c:pt>
                <c:pt idx="5080">
                  <c:v>8.9410000000000007</c:v>
                </c:pt>
                <c:pt idx="5081">
                  <c:v>8.9410000000000007</c:v>
                </c:pt>
                <c:pt idx="5082">
                  <c:v>8.9410000000000007</c:v>
                </c:pt>
                <c:pt idx="5083">
                  <c:v>8.9410000000000007</c:v>
                </c:pt>
                <c:pt idx="5084">
                  <c:v>8.9410000000000007</c:v>
                </c:pt>
                <c:pt idx="5085">
                  <c:v>8.9410000000000007</c:v>
                </c:pt>
                <c:pt idx="5086">
                  <c:v>8.9410000000000007</c:v>
                </c:pt>
                <c:pt idx="5087">
                  <c:v>8.9410000000000007</c:v>
                </c:pt>
                <c:pt idx="5088">
                  <c:v>8.9160000000000004</c:v>
                </c:pt>
                <c:pt idx="5089">
                  <c:v>8.891</c:v>
                </c:pt>
                <c:pt idx="5090">
                  <c:v>8.891</c:v>
                </c:pt>
                <c:pt idx="5091">
                  <c:v>8.891</c:v>
                </c:pt>
                <c:pt idx="5092">
                  <c:v>8.8659999999999997</c:v>
                </c:pt>
                <c:pt idx="5093">
                  <c:v>8.8659999999999997</c:v>
                </c:pt>
                <c:pt idx="5094">
                  <c:v>8.8409999999999993</c:v>
                </c:pt>
                <c:pt idx="5095">
                  <c:v>8.8409999999999993</c:v>
                </c:pt>
                <c:pt idx="5096">
                  <c:v>8.8409999999999993</c:v>
                </c:pt>
                <c:pt idx="5097">
                  <c:v>8.8170000000000002</c:v>
                </c:pt>
                <c:pt idx="5098">
                  <c:v>8.8170000000000002</c:v>
                </c:pt>
                <c:pt idx="5099">
                  <c:v>8.8170000000000002</c:v>
                </c:pt>
                <c:pt idx="5100">
                  <c:v>8.7919999999999998</c:v>
                </c:pt>
                <c:pt idx="5101">
                  <c:v>8.7919999999999998</c:v>
                </c:pt>
                <c:pt idx="5102">
                  <c:v>8.7919999999999998</c:v>
                </c:pt>
                <c:pt idx="5103">
                  <c:v>8.7919999999999998</c:v>
                </c:pt>
                <c:pt idx="5104">
                  <c:v>8.7919999999999998</c:v>
                </c:pt>
                <c:pt idx="5105">
                  <c:v>8.7919999999999998</c:v>
                </c:pt>
                <c:pt idx="5106">
                  <c:v>8.7919999999999998</c:v>
                </c:pt>
                <c:pt idx="5107">
                  <c:v>8.7919999999999998</c:v>
                </c:pt>
                <c:pt idx="5108">
                  <c:v>8.7919999999999998</c:v>
                </c:pt>
                <c:pt idx="5109">
                  <c:v>8.8170000000000002</c:v>
                </c:pt>
                <c:pt idx="5110">
                  <c:v>8.8170000000000002</c:v>
                </c:pt>
                <c:pt idx="5111">
                  <c:v>8.8409999999999993</c:v>
                </c:pt>
                <c:pt idx="5112">
                  <c:v>8.8409999999999993</c:v>
                </c:pt>
                <c:pt idx="5113">
                  <c:v>8.8409999999999993</c:v>
                </c:pt>
                <c:pt idx="5114">
                  <c:v>8.8409999999999993</c:v>
                </c:pt>
                <c:pt idx="5115">
                  <c:v>8.8659999999999997</c:v>
                </c:pt>
                <c:pt idx="5116">
                  <c:v>8.8659999999999997</c:v>
                </c:pt>
                <c:pt idx="5117">
                  <c:v>8.8659999999999997</c:v>
                </c:pt>
                <c:pt idx="5118">
                  <c:v>8.8659999999999997</c:v>
                </c:pt>
                <c:pt idx="5119">
                  <c:v>8.891</c:v>
                </c:pt>
                <c:pt idx="5120">
                  <c:v>8.891</c:v>
                </c:pt>
                <c:pt idx="5121">
                  <c:v>8.891</c:v>
                </c:pt>
                <c:pt idx="5122">
                  <c:v>8.9160000000000004</c:v>
                </c:pt>
                <c:pt idx="5123">
                  <c:v>8.9160000000000004</c:v>
                </c:pt>
                <c:pt idx="5124">
                  <c:v>8.9160000000000004</c:v>
                </c:pt>
                <c:pt idx="5125">
                  <c:v>8.9160000000000004</c:v>
                </c:pt>
                <c:pt idx="5126">
                  <c:v>8.9160000000000004</c:v>
                </c:pt>
                <c:pt idx="5127">
                  <c:v>8.9160000000000004</c:v>
                </c:pt>
                <c:pt idx="5128">
                  <c:v>8.9160000000000004</c:v>
                </c:pt>
                <c:pt idx="5129">
                  <c:v>8.9160000000000004</c:v>
                </c:pt>
                <c:pt idx="5130">
                  <c:v>8.891</c:v>
                </c:pt>
                <c:pt idx="5131">
                  <c:v>8.891</c:v>
                </c:pt>
                <c:pt idx="5132">
                  <c:v>8.8659999999999997</c:v>
                </c:pt>
                <c:pt idx="5133">
                  <c:v>8.8409999999999993</c:v>
                </c:pt>
                <c:pt idx="5134">
                  <c:v>8.8170000000000002</c:v>
                </c:pt>
                <c:pt idx="5135">
                  <c:v>8.7919999999999998</c:v>
                </c:pt>
                <c:pt idx="5136">
                  <c:v>8.7669999999999995</c:v>
                </c:pt>
                <c:pt idx="5137">
                  <c:v>8.7420000000000009</c:v>
                </c:pt>
                <c:pt idx="5138">
                  <c:v>8.7170000000000005</c:v>
                </c:pt>
                <c:pt idx="5139">
                  <c:v>8.6929999999999996</c:v>
                </c:pt>
                <c:pt idx="5140">
                  <c:v>8.6679999999999993</c:v>
                </c:pt>
                <c:pt idx="5141">
                  <c:v>8.6430000000000007</c:v>
                </c:pt>
                <c:pt idx="5142">
                  <c:v>8.6180000000000003</c:v>
                </c:pt>
                <c:pt idx="5143">
                  <c:v>8.593</c:v>
                </c:pt>
                <c:pt idx="5144">
                  <c:v>8.5679999999999996</c:v>
                </c:pt>
                <c:pt idx="5145">
                  <c:v>8.5679999999999996</c:v>
                </c:pt>
                <c:pt idx="5146">
                  <c:v>8.5679999999999996</c:v>
                </c:pt>
                <c:pt idx="5147">
                  <c:v>8.593</c:v>
                </c:pt>
                <c:pt idx="5148">
                  <c:v>8.593</c:v>
                </c:pt>
                <c:pt idx="5149">
                  <c:v>8.6430000000000007</c:v>
                </c:pt>
                <c:pt idx="5150">
                  <c:v>8.6679999999999993</c:v>
                </c:pt>
                <c:pt idx="5151">
                  <c:v>8.7170000000000005</c:v>
                </c:pt>
                <c:pt idx="5152">
                  <c:v>8.7669999999999995</c:v>
                </c:pt>
                <c:pt idx="5153">
                  <c:v>8.7919999999999998</c:v>
                </c:pt>
                <c:pt idx="5154">
                  <c:v>8.8409999999999993</c:v>
                </c:pt>
                <c:pt idx="5155">
                  <c:v>8.9649999999999999</c:v>
                </c:pt>
                <c:pt idx="5156">
                  <c:v>9.0399999999999991</c:v>
                </c:pt>
                <c:pt idx="5157">
                  <c:v>9.1389999999999993</c:v>
                </c:pt>
                <c:pt idx="5158">
                  <c:v>9.2379999999999995</c:v>
                </c:pt>
                <c:pt idx="5159">
                  <c:v>9.3610000000000007</c:v>
                </c:pt>
                <c:pt idx="5160">
                  <c:v>9.4600000000000009</c:v>
                </c:pt>
                <c:pt idx="5161">
                  <c:v>9.5830000000000002</c:v>
                </c:pt>
                <c:pt idx="5162">
                  <c:v>9.7309999999999999</c:v>
                </c:pt>
                <c:pt idx="5163">
                  <c:v>9.8290000000000006</c:v>
                </c:pt>
                <c:pt idx="5164">
                  <c:v>9.952</c:v>
                </c:pt>
                <c:pt idx="5165">
                  <c:v>10.074999999999999</c:v>
                </c:pt>
                <c:pt idx="5166">
                  <c:v>10.198</c:v>
                </c:pt>
                <c:pt idx="5167">
                  <c:v>10.32</c:v>
                </c:pt>
                <c:pt idx="5168">
                  <c:v>10.417999999999999</c:v>
                </c:pt>
                <c:pt idx="5169">
                  <c:v>10.516</c:v>
                </c:pt>
                <c:pt idx="5170">
                  <c:v>10.59</c:v>
                </c:pt>
                <c:pt idx="5171">
                  <c:v>10.663</c:v>
                </c:pt>
                <c:pt idx="5172">
                  <c:v>10.736000000000001</c:v>
                </c:pt>
                <c:pt idx="5173">
                  <c:v>10.785</c:v>
                </c:pt>
                <c:pt idx="5174">
                  <c:v>10.834</c:v>
                </c:pt>
                <c:pt idx="5175">
                  <c:v>10.858000000000001</c:v>
                </c:pt>
                <c:pt idx="5176">
                  <c:v>10.858000000000001</c:v>
                </c:pt>
                <c:pt idx="5177">
                  <c:v>10.858000000000001</c:v>
                </c:pt>
                <c:pt idx="5178">
                  <c:v>10.858000000000001</c:v>
                </c:pt>
                <c:pt idx="5179">
                  <c:v>10.834</c:v>
                </c:pt>
                <c:pt idx="5180">
                  <c:v>10.785</c:v>
                </c:pt>
                <c:pt idx="5181">
                  <c:v>10.736000000000001</c:v>
                </c:pt>
                <c:pt idx="5182">
                  <c:v>10.663</c:v>
                </c:pt>
                <c:pt idx="5183">
                  <c:v>10.565</c:v>
                </c:pt>
                <c:pt idx="5184">
                  <c:v>10.492000000000001</c:v>
                </c:pt>
                <c:pt idx="5185">
                  <c:v>10.394</c:v>
                </c:pt>
                <c:pt idx="5186">
                  <c:v>10.271000000000001</c:v>
                </c:pt>
                <c:pt idx="5187">
                  <c:v>10.173</c:v>
                </c:pt>
                <c:pt idx="5188">
                  <c:v>10.074999999999999</c:v>
                </c:pt>
                <c:pt idx="5189">
                  <c:v>9.9770000000000003</c:v>
                </c:pt>
                <c:pt idx="5190">
                  <c:v>9.8789999999999996</c:v>
                </c:pt>
                <c:pt idx="5191">
                  <c:v>9.7799999999999994</c:v>
                </c:pt>
                <c:pt idx="5192">
                  <c:v>9.7059999999999995</c:v>
                </c:pt>
                <c:pt idx="5193">
                  <c:v>9.6319999999999997</c:v>
                </c:pt>
                <c:pt idx="5194">
                  <c:v>9.5579999999999998</c:v>
                </c:pt>
                <c:pt idx="5195">
                  <c:v>9.5340000000000007</c:v>
                </c:pt>
                <c:pt idx="5196">
                  <c:v>9.4849999999999994</c:v>
                </c:pt>
                <c:pt idx="5197">
                  <c:v>9.4600000000000009</c:v>
                </c:pt>
                <c:pt idx="5198">
                  <c:v>9.4350000000000005</c:v>
                </c:pt>
                <c:pt idx="5199">
                  <c:v>9.4350000000000005</c:v>
                </c:pt>
                <c:pt idx="5200">
                  <c:v>9.4350000000000005</c:v>
                </c:pt>
                <c:pt idx="5201">
                  <c:v>9.41</c:v>
                </c:pt>
                <c:pt idx="5202">
                  <c:v>9.4350000000000005</c:v>
                </c:pt>
                <c:pt idx="5203">
                  <c:v>9.4350000000000005</c:v>
                </c:pt>
                <c:pt idx="5204">
                  <c:v>9.4350000000000005</c:v>
                </c:pt>
                <c:pt idx="5205">
                  <c:v>9.4350000000000005</c:v>
                </c:pt>
                <c:pt idx="5206">
                  <c:v>9.4350000000000005</c:v>
                </c:pt>
                <c:pt idx="5207">
                  <c:v>9.4350000000000005</c:v>
                </c:pt>
                <c:pt idx="5208">
                  <c:v>9.4350000000000005</c:v>
                </c:pt>
                <c:pt idx="5209">
                  <c:v>9.41</c:v>
                </c:pt>
                <c:pt idx="5210">
                  <c:v>9.41</c:v>
                </c:pt>
                <c:pt idx="5211">
                  <c:v>9.3859999999999992</c:v>
                </c:pt>
                <c:pt idx="5212">
                  <c:v>9.3859999999999992</c:v>
                </c:pt>
                <c:pt idx="5213">
                  <c:v>9.3859999999999992</c:v>
                </c:pt>
                <c:pt idx="5214">
                  <c:v>9.3610000000000007</c:v>
                </c:pt>
                <c:pt idx="5215">
                  <c:v>9.3610000000000007</c:v>
                </c:pt>
                <c:pt idx="5216">
                  <c:v>9.3360000000000003</c:v>
                </c:pt>
                <c:pt idx="5217">
                  <c:v>9.3360000000000003</c:v>
                </c:pt>
                <c:pt idx="5218">
                  <c:v>9.3119999999999994</c:v>
                </c:pt>
                <c:pt idx="5219">
                  <c:v>9.2870000000000008</c:v>
                </c:pt>
                <c:pt idx="5220">
                  <c:v>9.2870000000000008</c:v>
                </c:pt>
                <c:pt idx="5221">
                  <c:v>9.2620000000000005</c:v>
                </c:pt>
                <c:pt idx="5222">
                  <c:v>9.2379999999999995</c:v>
                </c:pt>
                <c:pt idx="5223">
                  <c:v>9.2129999999999992</c:v>
                </c:pt>
                <c:pt idx="5224">
                  <c:v>9.1880000000000006</c:v>
                </c:pt>
                <c:pt idx="5225">
                  <c:v>9.1630000000000003</c:v>
                </c:pt>
                <c:pt idx="5226">
                  <c:v>9.1389999999999993</c:v>
                </c:pt>
                <c:pt idx="5227">
                  <c:v>9.1140000000000008</c:v>
                </c:pt>
                <c:pt idx="5228">
                  <c:v>9.0890000000000004</c:v>
                </c:pt>
                <c:pt idx="5229">
                  <c:v>9.0399999999999991</c:v>
                </c:pt>
                <c:pt idx="5230">
                  <c:v>9.0150000000000006</c:v>
                </c:pt>
                <c:pt idx="5231">
                  <c:v>8.99</c:v>
                </c:pt>
                <c:pt idx="5232">
                  <c:v>8.9649999999999999</c:v>
                </c:pt>
                <c:pt idx="5233">
                  <c:v>8.9160000000000004</c:v>
                </c:pt>
                <c:pt idx="5234">
                  <c:v>8.891</c:v>
                </c:pt>
                <c:pt idx="5235">
                  <c:v>8.8659999999999997</c:v>
                </c:pt>
                <c:pt idx="5236">
                  <c:v>8.8409999999999993</c:v>
                </c:pt>
                <c:pt idx="5237">
                  <c:v>8.7919999999999998</c:v>
                </c:pt>
                <c:pt idx="5238">
                  <c:v>8.7669999999999995</c:v>
                </c:pt>
                <c:pt idx="5239">
                  <c:v>8.7170000000000005</c:v>
                </c:pt>
                <c:pt idx="5240">
                  <c:v>8.6929999999999996</c:v>
                </c:pt>
                <c:pt idx="5241">
                  <c:v>8.6679999999999993</c:v>
                </c:pt>
                <c:pt idx="5242">
                  <c:v>8.6430000000000007</c:v>
                </c:pt>
                <c:pt idx="5243">
                  <c:v>8.6180000000000003</c:v>
                </c:pt>
                <c:pt idx="5244">
                  <c:v>8.6180000000000003</c:v>
                </c:pt>
                <c:pt idx="5245">
                  <c:v>8.6430000000000007</c:v>
                </c:pt>
                <c:pt idx="5246">
                  <c:v>8.6430000000000007</c:v>
                </c:pt>
                <c:pt idx="5247">
                  <c:v>8.6679999999999993</c:v>
                </c:pt>
                <c:pt idx="5248">
                  <c:v>8.7170000000000005</c:v>
                </c:pt>
                <c:pt idx="5249">
                  <c:v>8.7669999999999995</c:v>
                </c:pt>
                <c:pt idx="5250">
                  <c:v>8.8170000000000002</c:v>
                </c:pt>
                <c:pt idx="5251">
                  <c:v>8.891</c:v>
                </c:pt>
                <c:pt idx="5252">
                  <c:v>8.99</c:v>
                </c:pt>
                <c:pt idx="5253">
                  <c:v>9.0890000000000004</c:v>
                </c:pt>
                <c:pt idx="5254">
                  <c:v>9.1880000000000006</c:v>
                </c:pt>
                <c:pt idx="5255">
                  <c:v>9.3119999999999994</c:v>
                </c:pt>
                <c:pt idx="5256">
                  <c:v>9.4350000000000005</c:v>
                </c:pt>
                <c:pt idx="5257">
                  <c:v>9.5579999999999998</c:v>
                </c:pt>
                <c:pt idx="5258">
                  <c:v>9.7059999999999995</c:v>
                </c:pt>
                <c:pt idx="5259">
                  <c:v>9.8290000000000006</c:v>
                </c:pt>
                <c:pt idx="5260">
                  <c:v>9.9770000000000003</c:v>
                </c:pt>
                <c:pt idx="5261">
                  <c:v>10.1</c:v>
                </c:pt>
                <c:pt idx="5262">
                  <c:v>10.222</c:v>
                </c:pt>
                <c:pt idx="5263">
                  <c:v>10.345000000000001</c:v>
                </c:pt>
                <c:pt idx="5264">
                  <c:v>10.467000000000001</c:v>
                </c:pt>
                <c:pt idx="5265">
                  <c:v>10.565</c:v>
                </c:pt>
                <c:pt idx="5266">
                  <c:v>10.663</c:v>
                </c:pt>
                <c:pt idx="5267">
                  <c:v>10.736000000000001</c:v>
                </c:pt>
                <c:pt idx="5268">
                  <c:v>10.81</c:v>
                </c:pt>
                <c:pt idx="5269">
                  <c:v>10.834</c:v>
                </c:pt>
                <c:pt idx="5270">
                  <c:v>10.882999999999999</c:v>
                </c:pt>
                <c:pt idx="5271">
                  <c:v>10.907</c:v>
                </c:pt>
                <c:pt idx="5272">
                  <c:v>10.907</c:v>
                </c:pt>
                <c:pt idx="5273">
                  <c:v>10.882999999999999</c:v>
                </c:pt>
                <c:pt idx="5274">
                  <c:v>10.858000000000001</c:v>
                </c:pt>
                <c:pt idx="5275">
                  <c:v>10.81</c:v>
                </c:pt>
                <c:pt idx="5276">
                  <c:v>10.736000000000001</c:v>
                </c:pt>
                <c:pt idx="5277">
                  <c:v>10.663</c:v>
                </c:pt>
                <c:pt idx="5278">
                  <c:v>10.565</c:v>
                </c:pt>
                <c:pt idx="5279">
                  <c:v>10.467000000000001</c:v>
                </c:pt>
                <c:pt idx="5280">
                  <c:v>10.369</c:v>
                </c:pt>
                <c:pt idx="5281">
                  <c:v>10.247</c:v>
                </c:pt>
                <c:pt idx="5282">
                  <c:v>10.124000000000001</c:v>
                </c:pt>
                <c:pt idx="5283">
                  <c:v>10.000999999999999</c:v>
                </c:pt>
                <c:pt idx="5284">
                  <c:v>9.8789999999999996</c:v>
                </c:pt>
                <c:pt idx="5285">
                  <c:v>9.7560000000000002</c:v>
                </c:pt>
                <c:pt idx="5286">
                  <c:v>9.657</c:v>
                </c:pt>
                <c:pt idx="5287">
                  <c:v>9.5579999999999998</c:v>
                </c:pt>
                <c:pt idx="5288">
                  <c:v>9.4600000000000009</c:v>
                </c:pt>
                <c:pt idx="5289">
                  <c:v>9.3859999999999992</c:v>
                </c:pt>
                <c:pt idx="5290">
                  <c:v>9.3119999999999994</c:v>
                </c:pt>
                <c:pt idx="5291">
                  <c:v>9.2379999999999995</c:v>
                </c:pt>
                <c:pt idx="5292">
                  <c:v>9.1880000000000006</c:v>
                </c:pt>
                <c:pt idx="5293">
                  <c:v>9.1389999999999993</c:v>
                </c:pt>
                <c:pt idx="5294">
                  <c:v>9.1140000000000008</c:v>
                </c:pt>
                <c:pt idx="5295">
                  <c:v>9.0890000000000004</c:v>
                </c:pt>
                <c:pt idx="5296">
                  <c:v>9.0640000000000001</c:v>
                </c:pt>
                <c:pt idx="5297">
                  <c:v>9.0399999999999991</c:v>
                </c:pt>
                <c:pt idx="5298">
                  <c:v>9.0399999999999991</c:v>
                </c:pt>
                <c:pt idx="5299">
                  <c:v>9.0399999999999991</c:v>
                </c:pt>
                <c:pt idx="5300">
                  <c:v>9.0399999999999991</c:v>
                </c:pt>
                <c:pt idx="5301">
                  <c:v>9.0640000000000001</c:v>
                </c:pt>
                <c:pt idx="5302">
                  <c:v>9.0890000000000004</c:v>
                </c:pt>
                <c:pt idx="5303">
                  <c:v>9.0890000000000004</c:v>
                </c:pt>
                <c:pt idx="5304">
                  <c:v>9.1140000000000008</c:v>
                </c:pt>
                <c:pt idx="5305">
                  <c:v>9.1140000000000008</c:v>
                </c:pt>
                <c:pt idx="5306">
                  <c:v>9.1389999999999993</c:v>
                </c:pt>
                <c:pt idx="5307">
                  <c:v>9.1389999999999993</c:v>
                </c:pt>
                <c:pt idx="5308">
                  <c:v>9.1389999999999993</c:v>
                </c:pt>
                <c:pt idx="5309">
                  <c:v>9.1389999999999993</c:v>
                </c:pt>
                <c:pt idx="5310">
                  <c:v>9.1389999999999993</c:v>
                </c:pt>
                <c:pt idx="5311">
                  <c:v>9.1389999999999993</c:v>
                </c:pt>
                <c:pt idx="5312">
                  <c:v>9.1389999999999993</c:v>
                </c:pt>
                <c:pt idx="5313">
                  <c:v>9.1389999999999993</c:v>
                </c:pt>
                <c:pt idx="5314">
                  <c:v>9.1389999999999993</c:v>
                </c:pt>
                <c:pt idx="5315">
                  <c:v>9.1140000000000008</c:v>
                </c:pt>
                <c:pt idx="5316">
                  <c:v>9.1140000000000008</c:v>
                </c:pt>
                <c:pt idx="5317">
                  <c:v>9.0890000000000004</c:v>
                </c:pt>
                <c:pt idx="5318">
                  <c:v>9.0890000000000004</c:v>
                </c:pt>
                <c:pt idx="5319">
                  <c:v>9.0640000000000001</c:v>
                </c:pt>
                <c:pt idx="5320">
                  <c:v>9.0399999999999991</c:v>
                </c:pt>
                <c:pt idx="5321">
                  <c:v>9.0150000000000006</c:v>
                </c:pt>
                <c:pt idx="5322">
                  <c:v>8.99</c:v>
                </c:pt>
                <c:pt idx="5323">
                  <c:v>8.9649999999999999</c:v>
                </c:pt>
                <c:pt idx="5324">
                  <c:v>8.9410000000000007</c:v>
                </c:pt>
                <c:pt idx="5325">
                  <c:v>8.9160000000000004</c:v>
                </c:pt>
                <c:pt idx="5326">
                  <c:v>8.891</c:v>
                </c:pt>
                <c:pt idx="5327">
                  <c:v>8.8659999999999997</c:v>
                </c:pt>
                <c:pt idx="5328">
                  <c:v>8.8409999999999993</c:v>
                </c:pt>
                <c:pt idx="5329">
                  <c:v>8.8170000000000002</c:v>
                </c:pt>
                <c:pt idx="5330">
                  <c:v>8.7669999999999995</c:v>
                </c:pt>
                <c:pt idx="5331">
                  <c:v>8.7420000000000009</c:v>
                </c:pt>
                <c:pt idx="5332">
                  <c:v>8.6929999999999996</c:v>
                </c:pt>
                <c:pt idx="5333">
                  <c:v>8.6679999999999993</c:v>
                </c:pt>
                <c:pt idx="5334">
                  <c:v>8.6430000000000007</c:v>
                </c:pt>
                <c:pt idx="5335">
                  <c:v>8.593</c:v>
                </c:pt>
                <c:pt idx="5336">
                  <c:v>8.5679999999999996</c:v>
                </c:pt>
                <c:pt idx="5337">
                  <c:v>8.5429999999999993</c:v>
                </c:pt>
                <c:pt idx="5338">
                  <c:v>8.5190000000000001</c:v>
                </c:pt>
                <c:pt idx="5339">
                  <c:v>8.5190000000000001</c:v>
                </c:pt>
                <c:pt idx="5340">
                  <c:v>8.5190000000000001</c:v>
                </c:pt>
                <c:pt idx="5341">
                  <c:v>8.5190000000000001</c:v>
                </c:pt>
                <c:pt idx="5342">
                  <c:v>8.5429999999999993</c:v>
                </c:pt>
                <c:pt idx="5343">
                  <c:v>8.5679999999999996</c:v>
                </c:pt>
                <c:pt idx="5344">
                  <c:v>8.593</c:v>
                </c:pt>
                <c:pt idx="5345">
                  <c:v>8.6430000000000007</c:v>
                </c:pt>
                <c:pt idx="5346">
                  <c:v>8.7170000000000005</c:v>
                </c:pt>
                <c:pt idx="5347">
                  <c:v>8.7919999999999998</c:v>
                </c:pt>
                <c:pt idx="5348">
                  <c:v>8.891</c:v>
                </c:pt>
                <c:pt idx="5349">
                  <c:v>8.99</c:v>
                </c:pt>
                <c:pt idx="5350">
                  <c:v>9.0890000000000004</c:v>
                </c:pt>
                <c:pt idx="5351">
                  <c:v>9.2379999999999995</c:v>
                </c:pt>
                <c:pt idx="5352">
                  <c:v>9.3610000000000007</c:v>
                </c:pt>
                <c:pt idx="5353">
                  <c:v>9.4849999999999994</c:v>
                </c:pt>
                <c:pt idx="5354">
                  <c:v>9.6319999999999997</c:v>
                </c:pt>
                <c:pt idx="5355">
                  <c:v>9.7799999999999994</c:v>
                </c:pt>
                <c:pt idx="5356">
                  <c:v>9.9280000000000008</c:v>
                </c:pt>
                <c:pt idx="5357">
                  <c:v>10.051</c:v>
                </c:pt>
                <c:pt idx="5358">
                  <c:v>10.173</c:v>
                </c:pt>
                <c:pt idx="5359">
                  <c:v>10.295999999999999</c:v>
                </c:pt>
                <c:pt idx="5360">
                  <c:v>10.417999999999999</c:v>
                </c:pt>
                <c:pt idx="5361">
                  <c:v>10.516</c:v>
                </c:pt>
                <c:pt idx="5362">
                  <c:v>10.614000000000001</c:v>
                </c:pt>
                <c:pt idx="5363">
                  <c:v>10.686999999999999</c:v>
                </c:pt>
                <c:pt idx="5364">
                  <c:v>10.760999999999999</c:v>
                </c:pt>
                <c:pt idx="5365">
                  <c:v>10.81</c:v>
                </c:pt>
                <c:pt idx="5366">
                  <c:v>10.834</c:v>
                </c:pt>
                <c:pt idx="5367">
                  <c:v>10.858000000000001</c:v>
                </c:pt>
                <c:pt idx="5368">
                  <c:v>10.882999999999999</c:v>
                </c:pt>
                <c:pt idx="5369">
                  <c:v>10.858000000000001</c:v>
                </c:pt>
                <c:pt idx="5370">
                  <c:v>10.834</c:v>
                </c:pt>
                <c:pt idx="5371">
                  <c:v>10.785</c:v>
                </c:pt>
                <c:pt idx="5372">
                  <c:v>10.736000000000001</c:v>
                </c:pt>
                <c:pt idx="5373">
                  <c:v>10.663</c:v>
                </c:pt>
                <c:pt idx="5374">
                  <c:v>10.565</c:v>
                </c:pt>
                <c:pt idx="5375">
                  <c:v>10.492000000000001</c:v>
                </c:pt>
                <c:pt idx="5376">
                  <c:v>10.369</c:v>
                </c:pt>
                <c:pt idx="5377">
                  <c:v>10.271000000000001</c:v>
                </c:pt>
                <c:pt idx="5378">
                  <c:v>10.148999999999999</c:v>
                </c:pt>
                <c:pt idx="5379">
                  <c:v>10.026</c:v>
                </c:pt>
                <c:pt idx="5380">
                  <c:v>9.9280000000000008</c:v>
                </c:pt>
                <c:pt idx="5381">
                  <c:v>9.8290000000000006</c:v>
                </c:pt>
                <c:pt idx="5382">
                  <c:v>9.7309999999999999</c:v>
                </c:pt>
                <c:pt idx="5383">
                  <c:v>9.6319999999999997</c:v>
                </c:pt>
                <c:pt idx="5384">
                  <c:v>9.5579999999999998</c:v>
                </c:pt>
                <c:pt idx="5385">
                  <c:v>9.4849999999999994</c:v>
                </c:pt>
                <c:pt idx="5386">
                  <c:v>9.41</c:v>
                </c:pt>
                <c:pt idx="5387">
                  <c:v>9.3610000000000007</c:v>
                </c:pt>
                <c:pt idx="5388">
                  <c:v>9.3119999999999994</c:v>
                </c:pt>
                <c:pt idx="5389">
                  <c:v>9.2620000000000005</c:v>
                </c:pt>
                <c:pt idx="5390">
                  <c:v>9.2379999999999995</c:v>
                </c:pt>
                <c:pt idx="5391">
                  <c:v>9.2129999999999992</c:v>
                </c:pt>
                <c:pt idx="5392">
                  <c:v>9.1880000000000006</c:v>
                </c:pt>
                <c:pt idx="5393">
                  <c:v>9.1630000000000003</c:v>
                </c:pt>
                <c:pt idx="5394">
                  <c:v>9.1389999999999993</c:v>
                </c:pt>
                <c:pt idx="5395">
                  <c:v>9.1389999999999993</c:v>
                </c:pt>
                <c:pt idx="5396">
                  <c:v>9.1140000000000008</c:v>
                </c:pt>
                <c:pt idx="5397">
                  <c:v>9.1140000000000008</c:v>
                </c:pt>
                <c:pt idx="5398">
                  <c:v>9.0890000000000004</c:v>
                </c:pt>
                <c:pt idx="5399">
                  <c:v>9.0890000000000004</c:v>
                </c:pt>
                <c:pt idx="5400">
                  <c:v>9.0890000000000004</c:v>
                </c:pt>
                <c:pt idx="5401">
                  <c:v>9.0890000000000004</c:v>
                </c:pt>
                <c:pt idx="5402">
                  <c:v>9.0890000000000004</c:v>
                </c:pt>
                <c:pt idx="5403">
                  <c:v>9.0640000000000001</c:v>
                </c:pt>
                <c:pt idx="5404">
                  <c:v>9.0640000000000001</c:v>
                </c:pt>
                <c:pt idx="5405">
                  <c:v>9.0640000000000001</c:v>
                </c:pt>
                <c:pt idx="5406">
                  <c:v>9.0399999999999991</c:v>
                </c:pt>
                <c:pt idx="5407">
                  <c:v>9.0399999999999991</c:v>
                </c:pt>
                <c:pt idx="5408">
                  <c:v>9.0150000000000006</c:v>
                </c:pt>
                <c:pt idx="5409">
                  <c:v>8.99</c:v>
                </c:pt>
                <c:pt idx="5410">
                  <c:v>8.9649999999999999</c:v>
                </c:pt>
                <c:pt idx="5411">
                  <c:v>8.9410000000000007</c:v>
                </c:pt>
                <c:pt idx="5412">
                  <c:v>8.9410000000000007</c:v>
                </c:pt>
                <c:pt idx="5413">
                  <c:v>8.9160000000000004</c:v>
                </c:pt>
                <c:pt idx="5414">
                  <c:v>8.891</c:v>
                </c:pt>
                <c:pt idx="5415">
                  <c:v>8.8659999999999997</c:v>
                </c:pt>
                <c:pt idx="5416">
                  <c:v>8.8409999999999993</c:v>
                </c:pt>
                <c:pt idx="5417">
                  <c:v>8.7919999999999998</c:v>
                </c:pt>
                <c:pt idx="5418">
                  <c:v>8.7669999999999995</c:v>
                </c:pt>
                <c:pt idx="5419">
                  <c:v>8.7420000000000009</c:v>
                </c:pt>
                <c:pt idx="5420">
                  <c:v>8.7170000000000005</c:v>
                </c:pt>
                <c:pt idx="5421">
                  <c:v>8.6679999999999993</c:v>
                </c:pt>
                <c:pt idx="5422">
                  <c:v>8.6430000000000007</c:v>
                </c:pt>
                <c:pt idx="5423">
                  <c:v>8.6180000000000003</c:v>
                </c:pt>
                <c:pt idx="5424">
                  <c:v>8.593</c:v>
                </c:pt>
                <c:pt idx="5425">
                  <c:v>8.5429999999999993</c:v>
                </c:pt>
                <c:pt idx="5426">
                  <c:v>8.5190000000000001</c:v>
                </c:pt>
                <c:pt idx="5427">
                  <c:v>8.4939999999999998</c:v>
                </c:pt>
                <c:pt idx="5428">
                  <c:v>8.4440000000000008</c:v>
                </c:pt>
                <c:pt idx="5429">
                  <c:v>8.4190000000000005</c:v>
                </c:pt>
                <c:pt idx="5430">
                  <c:v>8.3940000000000001</c:v>
                </c:pt>
                <c:pt idx="5431">
                  <c:v>8.3439999999999994</c:v>
                </c:pt>
                <c:pt idx="5432">
                  <c:v>8.3190000000000008</c:v>
                </c:pt>
                <c:pt idx="5433">
                  <c:v>8.2949999999999999</c:v>
                </c:pt>
                <c:pt idx="5434">
                  <c:v>8.2949999999999999</c:v>
                </c:pt>
                <c:pt idx="5435">
                  <c:v>8.27</c:v>
                </c:pt>
                <c:pt idx="5436">
                  <c:v>8.27</c:v>
                </c:pt>
                <c:pt idx="5437">
                  <c:v>8.27</c:v>
                </c:pt>
                <c:pt idx="5438">
                  <c:v>8.2949999999999999</c:v>
                </c:pt>
                <c:pt idx="5439">
                  <c:v>8.3190000000000008</c:v>
                </c:pt>
                <c:pt idx="5440">
                  <c:v>8.3439999999999994</c:v>
                </c:pt>
                <c:pt idx="5441">
                  <c:v>8.4190000000000005</c:v>
                </c:pt>
                <c:pt idx="5442">
                  <c:v>8.4689999999999994</c:v>
                </c:pt>
                <c:pt idx="5443">
                  <c:v>8.5429999999999993</c:v>
                </c:pt>
                <c:pt idx="5444">
                  <c:v>8.6430000000000007</c:v>
                </c:pt>
                <c:pt idx="5445">
                  <c:v>8.7420000000000009</c:v>
                </c:pt>
                <c:pt idx="5446">
                  <c:v>8.8659999999999997</c:v>
                </c:pt>
                <c:pt idx="5447">
                  <c:v>8.99</c:v>
                </c:pt>
                <c:pt idx="5448">
                  <c:v>9.1389999999999993</c:v>
                </c:pt>
                <c:pt idx="5449">
                  <c:v>9.2620000000000005</c:v>
                </c:pt>
                <c:pt idx="5450">
                  <c:v>9.41</c:v>
                </c:pt>
                <c:pt idx="5451">
                  <c:v>9.5579999999999998</c:v>
                </c:pt>
                <c:pt idx="5452">
                  <c:v>9.7059999999999995</c:v>
                </c:pt>
                <c:pt idx="5453">
                  <c:v>9.8290000000000006</c:v>
                </c:pt>
                <c:pt idx="5454">
                  <c:v>9.9770000000000003</c:v>
                </c:pt>
                <c:pt idx="5455">
                  <c:v>10.1</c:v>
                </c:pt>
                <c:pt idx="5456">
                  <c:v>10.198</c:v>
                </c:pt>
                <c:pt idx="5457">
                  <c:v>10.295999999999999</c:v>
                </c:pt>
                <c:pt idx="5458">
                  <c:v>10.394</c:v>
                </c:pt>
                <c:pt idx="5459">
                  <c:v>10.467000000000001</c:v>
                </c:pt>
                <c:pt idx="5460">
                  <c:v>10.541</c:v>
                </c:pt>
                <c:pt idx="5461">
                  <c:v>10.59</c:v>
                </c:pt>
                <c:pt idx="5462">
                  <c:v>10.638</c:v>
                </c:pt>
                <c:pt idx="5463">
                  <c:v>10.663</c:v>
                </c:pt>
                <c:pt idx="5464">
                  <c:v>10.663</c:v>
                </c:pt>
                <c:pt idx="5465">
                  <c:v>10.638</c:v>
                </c:pt>
                <c:pt idx="5466">
                  <c:v>10.614000000000001</c:v>
                </c:pt>
                <c:pt idx="5467">
                  <c:v>10.565</c:v>
                </c:pt>
                <c:pt idx="5468">
                  <c:v>10.516</c:v>
                </c:pt>
                <c:pt idx="5469">
                  <c:v>10.443</c:v>
                </c:pt>
                <c:pt idx="5470">
                  <c:v>10.369</c:v>
                </c:pt>
                <c:pt idx="5471">
                  <c:v>10.271000000000001</c:v>
                </c:pt>
                <c:pt idx="5472">
                  <c:v>10.148999999999999</c:v>
                </c:pt>
                <c:pt idx="5473">
                  <c:v>10.051</c:v>
                </c:pt>
                <c:pt idx="5474">
                  <c:v>9.9280000000000008</c:v>
                </c:pt>
                <c:pt idx="5475">
                  <c:v>9.8049999999999997</c:v>
                </c:pt>
                <c:pt idx="5476">
                  <c:v>9.6820000000000004</c:v>
                </c:pt>
                <c:pt idx="5477">
                  <c:v>9.5579999999999998</c:v>
                </c:pt>
                <c:pt idx="5478">
                  <c:v>9.4350000000000005</c:v>
                </c:pt>
                <c:pt idx="5479">
                  <c:v>9.3360000000000003</c:v>
                </c:pt>
                <c:pt idx="5480">
                  <c:v>9.2379999999999995</c:v>
                </c:pt>
                <c:pt idx="5481">
                  <c:v>9.1630000000000003</c:v>
                </c:pt>
                <c:pt idx="5482">
                  <c:v>9.0640000000000001</c:v>
                </c:pt>
                <c:pt idx="5483">
                  <c:v>8.99</c:v>
                </c:pt>
                <c:pt idx="5484">
                  <c:v>8.9410000000000007</c:v>
                </c:pt>
                <c:pt idx="5485">
                  <c:v>8.8659999999999997</c:v>
                </c:pt>
                <c:pt idx="5486">
                  <c:v>8.8170000000000002</c:v>
                </c:pt>
                <c:pt idx="5487">
                  <c:v>8.7919999999999998</c:v>
                </c:pt>
                <c:pt idx="5488">
                  <c:v>8.7420000000000009</c:v>
                </c:pt>
                <c:pt idx="5489">
                  <c:v>8.7420000000000009</c:v>
                </c:pt>
                <c:pt idx="5490">
                  <c:v>8.7170000000000005</c:v>
                </c:pt>
                <c:pt idx="5491">
                  <c:v>8.7170000000000005</c:v>
                </c:pt>
                <c:pt idx="5492">
                  <c:v>8.7170000000000005</c:v>
                </c:pt>
                <c:pt idx="5493">
                  <c:v>8.7420000000000009</c:v>
                </c:pt>
                <c:pt idx="5494">
                  <c:v>8.7420000000000009</c:v>
                </c:pt>
                <c:pt idx="5495">
                  <c:v>8.7669999999999995</c:v>
                </c:pt>
                <c:pt idx="5496">
                  <c:v>8.7919999999999998</c:v>
                </c:pt>
                <c:pt idx="5497">
                  <c:v>8.8170000000000002</c:v>
                </c:pt>
                <c:pt idx="5498">
                  <c:v>8.8409999999999993</c:v>
                </c:pt>
                <c:pt idx="5499">
                  <c:v>8.8659999999999997</c:v>
                </c:pt>
                <c:pt idx="5500">
                  <c:v>8.891</c:v>
                </c:pt>
                <c:pt idx="5501">
                  <c:v>8.9160000000000004</c:v>
                </c:pt>
                <c:pt idx="5502">
                  <c:v>8.9410000000000007</c:v>
                </c:pt>
                <c:pt idx="5503">
                  <c:v>8.9410000000000007</c:v>
                </c:pt>
                <c:pt idx="5504">
                  <c:v>8.9649999999999999</c:v>
                </c:pt>
                <c:pt idx="5505">
                  <c:v>8.9649999999999999</c:v>
                </c:pt>
                <c:pt idx="5506">
                  <c:v>8.9649999999999999</c:v>
                </c:pt>
                <c:pt idx="5507">
                  <c:v>8.9649999999999999</c:v>
                </c:pt>
                <c:pt idx="5508">
                  <c:v>8.9649999999999999</c:v>
                </c:pt>
                <c:pt idx="5509">
                  <c:v>8.9410000000000007</c:v>
                </c:pt>
                <c:pt idx="5510">
                  <c:v>8.9410000000000007</c:v>
                </c:pt>
                <c:pt idx="5511">
                  <c:v>8.9160000000000004</c:v>
                </c:pt>
                <c:pt idx="5512">
                  <c:v>8.9160000000000004</c:v>
                </c:pt>
                <c:pt idx="5513">
                  <c:v>8.891</c:v>
                </c:pt>
                <c:pt idx="5514">
                  <c:v>8.8659999999999997</c:v>
                </c:pt>
                <c:pt idx="5515">
                  <c:v>8.8409999999999993</c:v>
                </c:pt>
                <c:pt idx="5516">
                  <c:v>8.8409999999999993</c:v>
                </c:pt>
                <c:pt idx="5517">
                  <c:v>8.8170000000000002</c:v>
                </c:pt>
                <c:pt idx="5518">
                  <c:v>8.7919999999999998</c:v>
                </c:pt>
                <c:pt idx="5519">
                  <c:v>8.7420000000000009</c:v>
                </c:pt>
                <c:pt idx="5520">
                  <c:v>8.7420000000000009</c:v>
                </c:pt>
                <c:pt idx="5521">
                  <c:v>8.6929999999999996</c:v>
                </c:pt>
                <c:pt idx="5522">
                  <c:v>8.6679999999999993</c:v>
                </c:pt>
                <c:pt idx="5523">
                  <c:v>8.6430000000000007</c:v>
                </c:pt>
                <c:pt idx="5524">
                  <c:v>8.6180000000000003</c:v>
                </c:pt>
                <c:pt idx="5525">
                  <c:v>8.5679999999999996</c:v>
                </c:pt>
                <c:pt idx="5526">
                  <c:v>8.5429999999999993</c:v>
                </c:pt>
                <c:pt idx="5527">
                  <c:v>8.5190000000000001</c:v>
                </c:pt>
                <c:pt idx="5528">
                  <c:v>8.4939999999999998</c:v>
                </c:pt>
                <c:pt idx="5529">
                  <c:v>8.4939999999999998</c:v>
                </c:pt>
                <c:pt idx="5530">
                  <c:v>8.4939999999999998</c:v>
                </c:pt>
                <c:pt idx="5531">
                  <c:v>8.4939999999999998</c:v>
                </c:pt>
                <c:pt idx="5532">
                  <c:v>8.4939999999999998</c:v>
                </c:pt>
                <c:pt idx="5533">
                  <c:v>8.4939999999999998</c:v>
                </c:pt>
                <c:pt idx="5534">
                  <c:v>8.5190000000000001</c:v>
                </c:pt>
                <c:pt idx="5535">
                  <c:v>8.5429999999999993</c:v>
                </c:pt>
                <c:pt idx="5536">
                  <c:v>8.5679999999999996</c:v>
                </c:pt>
                <c:pt idx="5537">
                  <c:v>8.593</c:v>
                </c:pt>
                <c:pt idx="5538">
                  <c:v>8.593</c:v>
                </c:pt>
                <c:pt idx="5539">
                  <c:v>8.6430000000000007</c:v>
                </c:pt>
                <c:pt idx="5540">
                  <c:v>8.7170000000000005</c:v>
                </c:pt>
                <c:pt idx="5541">
                  <c:v>8.7919999999999998</c:v>
                </c:pt>
                <c:pt idx="5542">
                  <c:v>8.9410000000000007</c:v>
                </c:pt>
                <c:pt idx="5543">
                  <c:v>9.1140000000000008</c:v>
                </c:pt>
                <c:pt idx="5544">
                  <c:v>9.2870000000000008</c:v>
                </c:pt>
                <c:pt idx="5545">
                  <c:v>9.4600000000000009</c:v>
                </c:pt>
                <c:pt idx="5546">
                  <c:v>9.6080000000000005</c:v>
                </c:pt>
                <c:pt idx="5547">
                  <c:v>9.657</c:v>
                </c:pt>
                <c:pt idx="5548">
                  <c:v>9.6820000000000004</c:v>
                </c:pt>
                <c:pt idx="5549">
                  <c:v>9.6820000000000004</c:v>
                </c:pt>
                <c:pt idx="5550">
                  <c:v>9.6820000000000004</c:v>
                </c:pt>
                <c:pt idx="5551">
                  <c:v>9.6820000000000004</c:v>
                </c:pt>
                <c:pt idx="5552">
                  <c:v>9.6080000000000005</c:v>
                </c:pt>
                <c:pt idx="5553">
                  <c:v>9.5830000000000002</c:v>
                </c:pt>
                <c:pt idx="5554">
                  <c:v>9.5340000000000007</c:v>
                </c:pt>
                <c:pt idx="5555">
                  <c:v>9.4849999999999994</c:v>
                </c:pt>
                <c:pt idx="5556">
                  <c:v>9.41</c:v>
                </c:pt>
                <c:pt idx="5557">
                  <c:v>9.3610000000000007</c:v>
                </c:pt>
                <c:pt idx="5558">
                  <c:v>9.3360000000000003</c:v>
                </c:pt>
                <c:pt idx="5559">
                  <c:v>9.2870000000000008</c:v>
                </c:pt>
                <c:pt idx="5560">
                  <c:v>9.2620000000000005</c:v>
                </c:pt>
                <c:pt idx="5561">
                  <c:v>9.2379999999999995</c:v>
                </c:pt>
                <c:pt idx="5562">
                  <c:v>9.2129999999999992</c:v>
                </c:pt>
                <c:pt idx="5563">
                  <c:v>9.2129999999999992</c:v>
                </c:pt>
                <c:pt idx="5564">
                  <c:v>9.2129999999999992</c:v>
                </c:pt>
                <c:pt idx="5565">
                  <c:v>9.2129999999999992</c:v>
                </c:pt>
                <c:pt idx="5566">
                  <c:v>9.2129999999999992</c:v>
                </c:pt>
                <c:pt idx="5567">
                  <c:v>9.1880000000000006</c:v>
                </c:pt>
                <c:pt idx="5568">
                  <c:v>9.1630000000000003</c:v>
                </c:pt>
                <c:pt idx="5569">
                  <c:v>9.1140000000000008</c:v>
                </c:pt>
                <c:pt idx="5570">
                  <c:v>9.0890000000000004</c:v>
                </c:pt>
                <c:pt idx="5571">
                  <c:v>9.0399999999999991</c:v>
                </c:pt>
                <c:pt idx="5572">
                  <c:v>8.99</c:v>
                </c:pt>
                <c:pt idx="5573">
                  <c:v>8.9410000000000007</c:v>
                </c:pt>
                <c:pt idx="5574">
                  <c:v>8.891</c:v>
                </c:pt>
                <c:pt idx="5575">
                  <c:v>8.8659999999999997</c:v>
                </c:pt>
                <c:pt idx="5576">
                  <c:v>8.8170000000000002</c:v>
                </c:pt>
                <c:pt idx="5577">
                  <c:v>8.7669999999999995</c:v>
                </c:pt>
                <c:pt idx="5578">
                  <c:v>8.7170000000000005</c:v>
                </c:pt>
                <c:pt idx="5579">
                  <c:v>8.6929999999999996</c:v>
                </c:pt>
                <c:pt idx="5580">
                  <c:v>8.6430000000000007</c:v>
                </c:pt>
                <c:pt idx="5581">
                  <c:v>8.6180000000000003</c:v>
                </c:pt>
                <c:pt idx="5582">
                  <c:v>8.593</c:v>
                </c:pt>
                <c:pt idx="5583">
                  <c:v>8.5679999999999996</c:v>
                </c:pt>
                <c:pt idx="5584">
                  <c:v>8.5679999999999996</c:v>
                </c:pt>
                <c:pt idx="5585">
                  <c:v>8.5679999999999996</c:v>
                </c:pt>
                <c:pt idx="5586">
                  <c:v>8.5429999999999993</c:v>
                </c:pt>
                <c:pt idx="5587">
                  <c:v>8.5429999999999993</c:v>
                </c:pt>
                <c:pt idx="5588">
                  <c:v>8.5429999999999993</c:v>
                </c:pt>
                <c:pt idx="5589">
                  <c:v>8.5679999999999996</c:v>
                </c:pt>
                <c:pt idx="5590">
                  <c:v>8.5679999999999996</c:v>
                </c:pt>
                <c:pt idx="5591">
                  <c:v>8.5679999999999996</c:v>
                </c:pt>
                <c:pt idx="5592">
                  <c:v>8.593</c:v>
                </c:pt>
                <c:pt idx="5593">
                  <c:v>8.593</c:v>
                </c:pt>
                <c:pt idx="5594">
                  <c:v>8.593</c:v>
                </c:pt>
                <c:pt idx="5595">
                  <c:v>8.6180000000000003</c:v>
                </c:pt>
                <c:pt idx="5596">
                  <c:v>8.6180000000000003</c:v>
                </c:pt>
                <c:pt idx="5597">
                  <c:v>8.6180000000000003</c:v>
                </c:pt>
                <c:pt idx="5598">
                  <c:v>8.6180000000000003</c:v>
                </c:pt>
                <c:pt idx="5599">
                  <c:v>8.6180000000000003</c:v>
                </c:pt>
                <c:pt idx="5600">
                  <c:v>8.593</c:v>
                </c:pt>
                <c:pt idx="5601">
                  <c:v>8.593</c:v>
                </c:pt>
                <c:pt idx="5602">
                  <c:v>8.593</c:v>
                </c:pt>
                <c:pt idx="5603">
                  <c:v>8.5679999999999996</c:v>
                </c:pt>
                <c:pt idx="5604">
                  <c:v>8.5679999999999996</c:v>
                </c:pt>
                <c:pt idx="5605">
                  <c:v>8.5429999999999993</c:v>
                </c:pt>
                <c:pt idx="5606">
                  <c:v>8.5429999999999993</c:v>
                </c:pt>
                <c:pt idx="5607">
                  <c:v>8.5190000000000001</c:v>
                </c:pt>
                <c:pt idx="5608">
                  <c:v>8.4939999999999998</c:v>
                </c:pt>
                <c:pt idx="5609">
                  <c:v>8.4689999999999994</c:v>
                </c:pt>
                <c:pt idx="5610">
                  <c:v>8.4440000000000008</c:v>
                </c:pt>
                <c:pt idx="5611">
                  <c:v>8.4190000000000005</c:v>
                </c:pt>
                <c:pt idx="5612">
                  <c:v>8.3940000000000001</c:v>
                </c:pt>
                <c:pt idx="5613">
                  <c:v>8.3689999999999998</c:v>
                </c:pt>
                <c:pt idx="5614">
                  <c:v>8.3439999999999994</c:v>
                </c:pt>
                <c:pt idx="5615">
                  <c:v>8.3190000000000008</c:v>
                </c:pt>
                <c:pt idx="5616">
                  <c:v>8.2949999999999999</c:v>
                </c:pt>
                <c:pt idx="5617">
                  <c:v>8.27</c:v>
                </c:pt>
                <c:pt idx="5618">
                  <c:v>8.2449999999999992</c:v>
                </c:pt>
                <c:pt idx="5619">
                  <c:v>8.2200000000000006</c:v>
                </c:pt>
                <c:pt idx="5620">
                  <c:v>8.1950000000000003</c:v>
                </c:pt>
                <c:pt idx="5621">
                  <c:v>8.17</c:v>
                </c:pt>
                <c:pt idx="5622">
                  <c:v>8.1449999999999996</c:v>
                </c:pt>
                <c:pt idx="5623">
                  <c:v>8.1449999999999996</c:v>
                </c:pt>
                <c:pt idx="5624">
                  <c:v>8.1199999999999992</c:v>
                </c:pt>
                <c:pt idx="5625">
                  <c:v>8.0950000000000006</c:v>
                </c:pt>
                <c:pt idx="5626">
                  <c:v>8.0950000000000006</c:v>
                </c:pt>
                <c:pt idx="5627">
                  <c:v>8.0950000000000006</c:v>
                </c:pt>
                <c:pt idx="5628">
                  <c:v>8.0950000000000006</c:v>
                </c:pt>
                <c:pt idx="5629">
                  <c:v>8.1199999999999992</c:v>
                </c:pt>
                <c:pt idx="5630">
                  <c:v>8.1449999999999996</c:v>
                </c:pt>
                <c:pt idx="5631">
                  <c:v>8.1950000000000003</c:v>
                </c:pt>
                <c:pt idx="5632">
                  <c:v>8.2449999999999992</c:v>
                </c:pt>
                <c:pt idx="5633">
                  <c:v>8.3190000000000008</c:v>
                </c:pt>
                <c:pt idx="5634">
                  <c:v>8.3940000000000001</c:v>
                </c:pt>
                <c:pt idx="5635">
                  <c:v>8.4939999999999998</c:v>
                </c:pt>
                <c:pt idx="5636">
                  <c:v>8.593</c:v>
                </c:pt>
                <c:pt idx="5637">
                  <c:v>8.7170000000000005</c:v>
                </c:pt>
                <c:pt idx="5638">
                  <c:v>8.8659999999999997</c:v>
                </c:pt>
                <c:pt idx="5639">
                  <c:v>9.0150000000000006</c:v>
                </c:pt>
                <c:pt idx="5640">
                  <c:v>9.1630000000000003</c:v>
                </c:pt>
                <c:pt idx="5641">
                  <c:v>9.3119999999999994</c:v>
                </c:pt>
                <c:pt idx="5642">
                  <c:v>9.4600000000000009</c:v>
                </c:pt>
                <c:pt idx="5643">
                  <c:v>9.6319999999999997</c:v>
                </c:pt>
                <c:pt idx="5644">
                  <c:v>9.7799999999999994</c:v>
                </c:pt>
                <c:pt idx="5645">
                  <c:v>9.9280000000000008</c:v>
                </c:pt>
                <c:pt idx="5646">
                  <c:v>10.051</c:v>
                </c:pt>
                <c:pt idx="5647">
                  <c:v>10.173</c:v>
                </c:pt>
                <c:pt idx="5648">
                  <c:v>10.295999999999999</c:v>
                </c:pt>
                <c:pt idx="5649">
                  <c:v>10.394</c:v>
                </c:pt>
                <c:pt idx="5650">
                  <c:v>10.492000000000001</c:v>
                </c:pt>
                <c:pt idx="5651">
                  <c:v>10.565</c:v>
                </c:pt>
                <c:pt idx="5652">
                  <c:v>10.638</c:v>
                </c:pt>
                <c:pt idx="5653">
                  <c:v>10.686999999999999</c:v>
                </c:pt>
                <c:pt idx="5654">
                  <c:v>10.712</c:v>
                </c:pt>
                <c:pt idx="5655">
                  <c:v>10.736000000000001</c:v>
                </c:pt>
                <c:pt idx="5656">
                  <c:v>10.736000000000001</c:v>
                </c:pt>
                <c:pt idx="5657">
                  <c:v>10.736000000000001</c:v>
                </c:pt>
                <c:pt idx="5658">
                  <c:v>10.712</c:v>
                </c:pt>
                <c:pt idx="5659">
                  <c:v>10.663</c:v>
                </c:pt>
                <c:pt idx="5660">
                  <c:v>10.614000000000001</c:v>
                </c:pt>
                <c:pt idx="5661">
                  <c:v>10.516</c:v>
                </c:pt>
                <c:pt idx="5662">
                  <c:v>10.443</c:v>
                </c:pt>
                <c:pt idx="5663">
                  <c:v>10.345000000000001</c:v>
                </c:pt>
                <c:pt idx="5664">
                  <c:v>10.222</c:v>
                </c:pt>
                <c:pt idx="5665">
                  <c:v>10.1</c:v>
                </c:pt>
                <c:pt idx="5666">
                  <c:v>10.000999999999999</c:v>
                </c:pt>
                <c:pt idx="5667">
                  <c:v>9.8789999999999996</c:v>
                </c:pt>
                <c:pt idx="5668">
                  <c:v>9.7560000000000002</c:v>
                </c:pt>
                <c:pt idx="5669">
                  <c:v>9.6319999999999997</c:v>
                </c:pt>
                <c:pt idx="5670">
                  <c:v>9.5090000000000003</c:v>
                </c:pt>
                <c:pt idx="5671">
                  <c:v>9.41</c:v>
                </c:pt>
                <c:pt idx="5672">
                  <c:v>9.3360000000000003</c:v>
                </c:pt>
                <c:pt idx="5673">
                  <c:v>9.2620000000000005</c:v>
                </c:pt>
                <c:pt idx="5674">
                  <c:v>9.1880000000000006</c:v>
                </c:pt>
                <c:pt idx="5675">
                  <c:v>9.1389999999999993</c:v>
                </c:pt>
                <c:pt idx="5676">
                  <c:v>9.0890000000000004</c:v>
                </c:pt>
                <c:pt idx="5677">
                  <c:v>9.0399999999999991</c:v>
                </c:pt>
                <c:pt idx="5678">
                  <c:v>9.0150000000000006</c:v>
                </c:pt>
                <c:pt idx="5679">
                  <c:v>8.9649999999999999</c:v>
                </c:pt>
                <c:pt idx="5680">
                  <c:v>8.9410000000000007</c:v>
                </c:pt>
                <c:pt idx="5681">
                  <c:v>8.9410000000000007</c:v>
                </c:pt>
                <c:pt idx="5682">
                  <c:v>8.9160000000000004</c:v>
                </c:pt>
                <c:pt idx="5683">
                  <c:v>8.891</c:v>
                </c:pt>
                <c:pt idx="5684">
                  <c:v>8.891</c:v>
                </c:pt>
                <c:pt idx="5685">
                  <c:v>8.891</c:v>
                </c:pt>
                <c:pt idx="5686">
                  <c:v>8.891</c:v>
                </c:pt>
                <c:pt idx="5687">
                  <c:v>8.8659999999999997</c:v>
                </c:pt>
                <c:pt idx="5688">
                  <c:v>8.8659999999999997</c:v>
                </c:pt>
                <c:pt idx="5689">
                  <c:v>8.8659999999999997</c:v>
                </c:pt>
                <c:pt idx="5690">
                  <c:v>8.8659999999999997</c:v>
                </c:pt>
                <c:pt idx="5691">
                  <c:v>8.8659999999999997</c:v>
                </c:pt>
                <c:pt idx="5692">
                  <c:v>8.8659999999999997</c:v>
                </c:pt>
                <c:pt idx="5693">
                  <c:v>8.8409999999999993</c:v>
                </c:pt>
                <c:pt idx="5694">
                  <c:v>8.8409999999999993</c:v>
                </c:pt>
                <c:pt idx="5695">
                  <c:v>8.8409999999999993</c:v>
                </c:pt>
                <c:pt idx="5696">
                  <c:v>8.8170000000000002</c:v>
                </c:pt>
                <c:pt idx="5697">
                  <c:v>8.7919999999999998</c:v>
                </c:pt>
                <c:pt idx="5698">
                  <c:v>8.7669999999999995</c:v>
                </c:pt>
                <c:pt idx="5699">
                  <c:v>8.7669999999999995</c:v>
                </c:pt>
                <c:pt idx="5700">
                  <c:v>8.7420000000000009</c:v>
                </c:pt>
                <c:pt idx="5701">
                  <c:v>8.7170000000000005</c:v>
                </c:pt>
                <c:pt idx="5702">
                  <c:v>8.6929999999999996</c:v>
                </c:pt>
                <c:pt idx="5703">
                  <c:v>8.6679999999999993</c:v>
                </c:pt>
                <c:pt idx="5704">
                  <c:v>8.6430000000000007</c:v>
                </c:pt>
                <c:pt idx="5705">
                  <c:v>8.593</c:v>
                </c:pt>
                <c:pt idx="5706">
                  <c:v>8.593</c:v>
                </c:pt>
                <c:pt idx="5707">
                  <c:v>8.5429999999999993</c:v>
                </c:pt>
                <c:pt idx="5708">
                  <c:v>8.5190000000000001</c:v>
                </c:pt>
                <c:pt idx="5709">
                  <c:v>8.4939999999999998</c:v>
                </c:pt>
                <c:pt idx="5710">
                  <c:v>8.4440000000000008</c:v>
                </c:pt>
                <c:pt idx="5711">
                  <c:v>8.4190000000000005</c:v>
                </c:pt>
                <c:pt idx="5712">
                  <c:v>8.3940000000000001</c:v>
                </c:pt>
                <c:pt idx="5713">
                  <c:v>8.3439999999999994</c:v>
                </c:pt>
                <c:pt idx="5714">
                  <c:v>8.3190000000000008</c:v>
                </c:pt>
                <c:pt idx="5715">
                  <c:v>8.2949999999999999</c:v>
                </c:pt>
                <c:pt idx="5716">
                  <c:v>8.2449999999999992</c:v>
                </c:pt>
                <c:pt idx="5717">
                  <c:v>8.2200000000000006</c:v>
                </c:pt>
                <c:pt idx="5718">
                  <c:v>8.17</c:v>
                </c:pt>
                <c:pt idx="5719">
                  <c:v>8.1449999999999996</c:v>
                </c:pt>
                <c:pt idx="5720">
                  <c:v>8.0950000000000006</c:v>
                </c:pt>
                <c:pt idx="5721">
                  <c:v>8.07</c:v>
                </c:pt>
                <c:pt idx="5722">
                  <c:v>8.0449999999999999</c:v>
                </c:pt>
                <c:pt idx="5723">
                  <c:v>8.02</c:v>
                </c:pt>
                <c:pt idx="5724">
                  <c:v>8.02</c:v>
                </c:pt>
                <c:pt idx="5725">
                  <c:v>8.02</c:v>
                </c:pt>
                <c:pt idx="5726">
                  <c:v>8.0449999999999999</c:v>
                </c:pt>
                <c:pt idx="5727">
                  <c:v>8.07</c:v>
                </c:pt>
                <c:pt idx="5728">
                  <c:v>8.1199999999999992</c:v>
                </c:pt>
                <c:pt idx="5729">
                  <c:v>8.17</c:v>
                </c:pt>
                <c:pt idx="5730">
                  <c:v>8.2449999999999992</c:v>
                </c:pt>
                <c:pt idx="5731">
                  <c:v>8.3190000000000008</c:v>
                </c:pt>
                <c:pt idx="5732">
                  <c:v>8.4190000000000005</c:v>
                </c:pt>
                <c:pt idx="5733">
                  <c:v>8.5429999999999993</c:v>
                </c:pt>
                <c:pt idx="5734">
                  <c:v>8.6430000000000007</c:v>
                </c:pt>
                <c:pt idx="5735">
                  <c:v>8.7919999999999998</c:v>
                </c:pt>
                <c:pt idx="5736">
                  <c:v>8.9410000000000007</c:v>
                </c:pt>
                <c:pt idx="5737">
                  <c:v>9.0890000000000004</c:v>
                </c:pt>
                <c:pt idx="5738">
                  <c:v>9.2379999999999995</c:v>
                </c:pt>
                <c:pt idx="5739">
                  <c:v>9.3859999999999992</c:v>
                </c:pt>
                <c:pt idx="5740">
                  <c:v>9.5340000000000007</c:v>
                </c:pt>
                <c:pt idx="5741">
                  <c:v>9.6820000000000004</c:v>
                </c:pt>
                <c:pt idx="5742">
                  <c:v>9.8290000000000006</c:v>
                </c:pt>
                <c:pt idx="5743">
                  <c:v>9.952</c:v>
                </c:pt>
                <c:pt idx="5744">
                  <c:v>10.074999999999999</c:v>
                </c:pt>
                <c:pt idx="5745">
                  <c:v>10.173</c:v>
                </c:pt>
                <c:pt idx="5746">
                  <c:v>10.295999999999999</c:v>
                </c:pt>
                <c:pt idx="5747">
                  <c:v>10.369</c:v>
                </c:pt>
                <c:pt idx="5748">
                  <c:v>10.443</c:v>
                </c:pt>
                <c:pt idx="5749">
                  <c:v>10.467000000000001</c:v>
                </c:pt>
                <c:pt idx="5750">
                  <c:v>10.492000000000001</c:v>
                </c:pt>
                <c:pt idx="5751">
                  <c:v>10.516</c:v>
                </c:pt>
                <c:pt idx="5752">
                  <c:v>10.516</c:v>
                </c:pt>
                <c:pt idx="5753">
                  <c:v>10.516</c:v>
                </c:pt>
                <c:pt idx="5754">
                  <c:v>10.492000000000001</c:v>
                </c:pt>
                <c:pt idx="5755">
                  <c:v>10.443</c:v>
                </c:pt>
                <c:pt idx="5756">
                  <c:v>10.394</c:v>
                </c:pt>
                <c:pt idx="5757">
                  <c:v>10.32</c:v>
                </c:pt>
                <c:pt idx="5758">
                  <c:v>10.222</c:v>
                </c:pt>
                <c:pt idx="5759">
                  <c:v>10.1</c:v>
                </c:pt>
                <c:pt idx="5760">
                  <c:v>10.000999999999999</c:v>
                </c:pt>
                <c:pt idx="5761">
                  <c:v>9.8789999999999996</c:v>
                </c:pt>
                <c:pt idx="5762">
                  <c:v>9.7560000000000002</c:v>
                </c:pt>
                <c:pt idx="5763">
                  <c:v>9.6319999999999997</c:v>
                </c:pt>
                <c:pt idx="5764">
                  <c:v>9.5090000000000003</c:v>
                </c:pt>
                <c:pt idx="5765">
                  <c:v>9.3859999999999992</c:v>
                </c:pt>
                <c:pt idx="5766">
                  <c:v>9.2870000000000008</c:v>
                </c:pt>
                <c:pt idx="5767">
                  <c:v>9.1880000000000006</c:v>
                </c:pt>
                <c:pt idx="5768">
                  <c:v>9.0890000000000004</c:v>
                </c:pt>
                <c:pt idx="5769">
                  <c:v>8.99</c:v>
                </c:pt>
                <c:pt idx="5770">
                  <c:v>8.9160000000000004</c:v>
                </c:pt>
                <c:pt idx="5771">
                  <c:v>8.8659999999999997</c:v>
                </c:pt>
                <c:pt idx="5772">
                  <c:v>8.8170000000000002</c:v>
                </c:pt>
                <c:pt idx="5773">
                  <c:v>8.7669999999999995</c:v>
                </c:pt>
                <c:pt idx="5774">
                  <c:v>8.7420000000000009</c:v>
                </c:pt>
                <c:pt idx="5775">
                  <c:v>8.7170000000000005</c:v>
                </c:pt>
                <c:pt idx="5776">
                  <c:v>8.6929999999999996</c:v>
                </c:pt>
                <c:pt idx="5777">
                  <c:v>8.6929999999999996</c:v>
                </c:pt>
                <c:pt idx="5778">
                  <c:v>8.6929999999999996</c:v>
                </c:pt>
                <c:pt idx="5779">
                  <c:v>8.6929999999999996</c:v>
                </c:pt>
                <c:pt idx="5780">
                  <c:v>8.7170000000000005</c:v>
                </c:pt>
                <c:pt idx="5781">
                  <c:v>8.7420000000000009</c:v>
                </c:pt>
                <c:pt idx="5782">
                  <c:v>8.7669999999999995</c:v>
                </c:pt>
                <c:pt idx="5783">
                  <c:v>8.7919999999999998</c:v>
                </c:pt>
                <c:pt idx="5784">
                  <c:v>8.7919999999999998</c:v>
                </c:pt>
                <c:pt idx="5785">
                  <c:v>8.8170000000000002</c:v>
                </c:pt>
                <c:pt idx="5786">
                  <c:v>8.8409999999999993</c:v>
                </c:pt>
                <c:pt idx="5787">
                  <c:v>8.8409999999999993</c:v>
                </c:pt>
                <c:pt idx="5788">
                  <c:v>8.8409999999999993</c:v>
                </c:pt>
                <c:pt idx="5789">
                  <c:v>8.8409999999999993</c:v>
                </c:pt>
                <c:pt idx="5790">
                  <c:v>8.8409999999999993</c:v>
                </c:pt>
                <c:pt idx="5791">
                  <c:v>8.8409999999999993</c:v>
                </c:pt>
                <c:pt idx="5792">
                  <c:v>8.8409999999999993</c:v>
                </c:pt>
                <c:pt idx="5793">
                  <c:v>8.8409999999999993</c:v>
                </c:pt>
                <c:pt idx="5794">
                  <c:v>8.8170000000000002</c:v>
                </c:pt>
                <c:pt idx="5795">
                  <c:v>8.8170000000000002</c:v>
                </c:pt>
                <c:pt idx="5796">
                  <c:v>8.7919999999999998</c:v>
                </c:pt>
                <c:pt idx="5797">
                  <c:v>8.7919999999999998</c:v>
                </c:pt>
                <c:pt idx="5798">
                  <c:v>8.7669999999999995</c:v>
                </c:pt>
                <c:pt idx="5799">
                  <c:v>8.7669999999999995</c:v>
                </c:pt>
                <c:pt idx="5800">
                  <c:v>8.7420000000000009</c:v>
                </c:pt>
                <c:pt idx="5801">
                  <c:v>8.7170000000000005</c:v>
                </c:pt>
                <c:pt idx="5802">
                  <c:v>8.6929999999999996</c:v>
                </c:pt>
                <c:pt idx="5803">
                  <c:v>8.6679999999999993</c:v>
                </c:pt>
                <c:pt idx="5804">
                  <c:v>8.6430000000000007</c:v>
                </c:pt>
                <c:pt idx="5805">
                  <c:v>8.6180000000000003</c:v>
                </c:pt>
                <c:pt idx="5806">
                  <c:v>8.5679999999999996</c:v>
                </c:pt>
                <c:pt idx="5807">
                  <c:v>8.5429999999999993</c:v>
                </c:pt>
                <c:pt idx="5808">
                  <c:v>8.4939999999999998</c:v>
                </c:pt>
                <c:pt idx="5809">
                  <c:v>8.4689999999999994</c:v>
                </c:pt>
                <c:pt idx="5810">
                  <c:v>8.4440000000000008</c:v>
                </c:pt>
                <c:pt idx="5811">
                  <c:v>8.3940000000000001</c:v>
                </c:pt>
                <c:pt idx="5812">
                  <c:v>8.3689999999999998</c:v>
                </c:pt>
                <c:pt idx="5813">
                  <c:v>8.3190000000000008</c:v>
                </c:pt>
                <c:pt idx="5814">
                  <c:v>8.2949999999999999</c:v>
                </c:pt>
                <c:pt idx="5815">
                  <c:v>8.27</c:v>
                </c:pt>
                <c:pt idx="5816">
                  <c:v>8.2449999999999992</c:v>
                </c:pt>
                <c:pt idx="5817">
                  <c:v>8.2200000000000006</c:v>
                </c:pt>
                <c:pt idx="5818">
                  <c:v>8.1950000000000003</c:v>
                </c:pt>
                <c:pt idx="5819">
                  <c:v>8.1950000000000003</c:v>
                </c:pt>
                <c:pt idx="5820">
                  <c:v>8.1950000000000003</c:v>
                </c:pt>
                <c:pt idx="5821">
                  <c:v>8.2200000000000006</c:v>
                </c:pt>
                <c:pt idx="5822">
                  <c:v>8.2449999999999992</c:v>
                </c:pt>
                <c:pt idx="5823">
                  <c:v>8.27</c:v>
                </c:pt>
                <c:pt idx="5824">
                  <c:v>8.3439999999999994</c:v>
                </c:pt>
                <c:pt idx="5825">
                  <c:v>8.3940000000000001</c:v>
                </c:pt>
                <c:pt idx="5826">
                  <c:v>8.4440000000000008</c:v>
                </c:pt>
                <c:pt idx="5827">
                  <c:v>8.5190000000000001</c:v>
                </c:pt>
                <c:pt idx="5828">
                  <c:v>8.5679999999999996</c:v>
                </c:pt>
                <c:pt idx="5829">
                  <c:v>8.6430000000000007</c:v>
                </c:pt>
                <c:pt idx="5830">
                  <c:v>8.6929999999999996</c:v>
                </c:pt>
                <c:pt idx="5831">
                  <c:v>8.7669999999999995</c:v>
                </c:pt>
                <c:pt idx="5832">
                  <c:v>8.8409999999999993</c:v>
                </c:pt>
                <c:pt idx="5833">
                  <c:v>8.891</c:v>
                </c:pt>
                <c:pt idx="5834">
                  <c:v>8.9649999999999999</c:v>
                </c:pt>
                <c:pt idx="5835">
                  <c:v>9.0399999999999991</c:v>
                </c:pt>
                <c:pt idx="5836">
                  <c:v>9.1140000000000008</c:v>
                </c:pt>
                <c:pt idx="5837">
                  <c:v>9.1630000000000003</c:v>
                </c:pt>
                <c:pt idx="5838">
                  <c:v>9.2379999999999995</c:v>
                </c:pt>
                <c:pt idx="5839">
                  <c:v>9.2620000000000005</c:v>
                </c:pt>
                <c:pt idx="5840">
                  <c:v>9.3119999999999994</c:v>
                </c:pt>
                <c:pt idx="5841">
                  <c:v>9.3360000000000003</c:v>
                </c:pt>
                <c:pt idx="5842">
                  <c:v>9.3610000000000007</c:v>
                </c:pt>
                <c:pt idx="5843">
                  <c:v>9.3859999999999992</c:v>
                </c:pt>
                <c:pt idx="5844">
                  <c:v>9.3859999999999992</c:v>
                </c:pt>
                <c:pt idx="5845">
                  <c:v>9.3859999999999992</c:v>
                </c:pt>
                <c:pt idx="5846">
                  <c:v>9.3610000000000007</c:v>
                </c:pt>
                <c:pt idx="5847">
                  <c:v>9.3360000000000003</c:v>
                </c:pt>
                <c:pt idx="5848">
                  <c:v>9.3119999999999994</c:v>
                </c:pt>
                <c:pt idx="5849">
                  <c:v>9.2620000000000005</c:v>
                </c:pt>
                <c:pt idx="5850">
                  <c:v>9.2379999999999995</c:v>
                </c:pt>
                <c:pt idx="5851">
                  <c:v>9.1880000000000006</c:v>
                </c:pt>
                <c:pt idx="5852">
                  <c:v>9.1389999999999993</c:v>
                </c:pt>
                <c:pt idx="5853">
                  <c:v>9.0890000000000004</c:v>
                </c:pt>
                <c:pt idx="5854">
                  <c:v>9.0399999999999991</c:v>
                </c:pt>
                <c:pt idx="5855">
                  <c:v>8.99</c:v>
                </c:pt>
                <c:pt idx="5856">
                  <c:v>8.9410000000000007</c:v>
                </c:pt>
                <c:pt idx="5857">
                  <c:v>8.8659999999999997</c:v>
                </c:pt>
                <c:pt idx="5858">
                  <c:v>8.8170000000000002</c:v>
                </c:pt>
                <c:pt idx="5859">
                  <c:v>8.7420000000000009</c:v>
                </c:pt>
                <c:pt idx="5860">
                  <c:v>8.6929999999999996</c:v>
                </c:pt>
                <c:pt idx="5861">
                  <c:v>8.6180000000000003</c:v>
                </c:pt>
                <c:pt idx="5862">
                  <c:v>8.5679999999999996</c:v>
                </c:pt>
                <c:pt idx="5863">
                  <c:v>8.5190000000000001</c:v>
                </c:pt>
                <c:pt idx="5864">
                  <c:v>8.4939999999999998</c:v>
                </c:pt>
                <c:pt idx="5865">
                  <c:v>8.4440000000000008</c:v>
                </c:pt>
                <c:pt idx="5866">
                  <c:v>8.4190000000000005</c:v>
                </c:pt>
                <c:pt idx="5867">
                  <c:v>8.3940000000000001</c:v>
                </c:pt>
                <c:pt idx="5868">
                  <c:v>8.3689999999999998</c:v>
                </c:pt>
                <c:pt idx="5869">
                  <c:v>8.3439999999999994</c:v>
                </c:pt>
                <c:pt idx="5870">
                  <c:v>8.3439999999999994</c:v>
                </c:pt>
                <c:pt idx="5871">
                  <c:v>8.3190000000000008</c:v>
                </c:pt>
                <c:pt idx="5872">
                  <c:v>8.3190000000000008</c:v>
                </c:pt>
                <c:pt idx="5873">
                  <c:v>8.3190000000000008</c:v>
                </c:pt>
                <c:pt idx="5874">
                  <c:v>8.3190000000000008</c:v>
                </c:pt>
                <c:pt idx="5875">
                  <c:v>8.3190000000000008</c:v>
                </c:pt>
                <c:pt idx="5876">
                  <c:v>8.3190000000000008</c:v>
                </c:pt>
                <c:pt idx="5877">
                  <c:v>8.3190000000000008</c:v>
                </c:pt>
                <c:pt idx="5878">
                  <c:v>8.3190000000000008</c:v>
                </c:pt>
                <c:pt idx="5879">
                  <c:v>8.3439999999999994</c:v>
                </c:pt>
                <c:pt idx="5880">
                  <c:v>8.3439999999999994</c:v>
                </c:pt>
                <c:pt idx="5881">
                  <c:v>8.3439999999999994</c:v>
                </c:pt>
                <c:pt idx="5882">
                  <c:v>8.3439999999999994</c:v>
                </c:pt>
                <c:pt idx="5883">
                  <c:v>8.3439999999999994</c:v>
                </c:pt>
                <c:pt idx="5884">
                  <c:v>8.3439999999999994</c:v>
                </c:pt>
                <c:pt idx="5885">
                  <c:v>8.3439999999999994</c:v>
                </c:pt>
                <c:pt idx="5886">
                  <c:v>8.3439999999999994</c:v>
                </c:pt>
                <c:pt idx="5887">
                  <c:v>8.3439999999999994</c:v>
                </c:pt>
                <c:pt idx="5888">
                  <c:v>8.3190000000000008</c:v>
                </c:pt>
                <c:pt idx="5889">
                  <c:v>8.3190000000000008</c:v>
                </c:pt>
                <c:pt idx="5890">
                  <c:v>8.2949999999999999</c:v>
                </c:pt>
                <c:pt idx="5891">
                  <c:v>8.2949999999999999</c:v>
                </c:pt>
                <c:pt idx="5892">
                  <c:v>8.2949999999999999</c:v>
                </c:pt>
                <c:pt idx="5893">
                  <c:v>8.27</c:v>
                </c:pt>
                <c:pt idx="5894">
                  <c:v>8.27</c:v>
                </c:pt>
                <c:pt idx="5895">
                  <c:v>8.2449999999999992</c:v>
                </c:pt>
                <c:pt idx="5896">
                  <c:v>8.2449999999999992</c:v>
                </c:pt>
                <c:pt idx="5897">
                  <c:v>8.2200000000000006</c:v>
                </c:pt>
                <c:pt idx="5898">
                  <c:v>8.1950000000000003</c:v>
                </c:pt>
                <c:pt idx="5899">
                  <c:v>8.1950000000000003</c:v>
                </c:pt>
                <c:pt idx="5900">
                  <c:v>8.17</c:v>
                </c:pt>
                <c:pt idx="5901">
                  <c:v>8.1449999999999996</c:v>
                </c:pt>
                <c:pt idx="5902">
                  <c:v>8.1449999999999996</c:v>
                </c:pt>
                <c:pt idx="5903">
                  <c:v>8.1199999999999992</c:v>
                </c:pt>
                <c:pt idx="5904">
                  <c:v>8.0950000000000006</c:v>
                </c:pt>
                <c:pt idx="5905">
                  <c:v>8.07</c:v>
                </c:pt>
                <c:pt idx="5906">
                  <c:v>8.0449999999999999</c:v>
                </c:pt>
                <c:pt idx="5907">
                  <c:v>8.02</c:v>
                </c:pt>
                <c:pt idx="5908">
                  <c:v>7.9950000000000001</c:v>
                </c:pt>
                <c:pt idx="5909">
                  <c:v>7.97</c:v>
                </c:pt>
                <c:pt idx="5910">
                  <c:v>7.9450000000000003</c:v>
                </c:pt>
                <c:pt idx="5911">
                  <c:v>7.9450000000000003</c:v>
                </c:pt>
                <c:pt idx="5912">
                  <c:v>7.92</c:v>
                </c:pt>
                <c:pt idx="5913">
                  <c:v>7.8949999999999996</c:v>
                </c:pt>
                <c:pt idx="5914">
                  <c:v>7.8949999999999996</c:v>
                </c:pt>
                <c:pt idx="5915">
                  <c:v>7.8949999999999996</c:v>
                </c:pt>
                <c:pt idx="5916">
                  <c:v>7.8949999999999996</c:v>
                </c:pt>
                <c:pt idx="5917">
                  <c:v>7.8949999999999996</c:v>
                </c:pt>
                <c:pt idx="5918">
                  <c:v>7.8949999999999996</c:v>
                </c:pt>
                <c:pt idx="5919">
                  <c:v>7.92</c:v>
                </c:pt>
                <c:pt idx="5920">
                  <c:v>7.9450000000000003</c:v>
                </c:pt>
                <c:pt idx="5921">
                  <c:v>7.97</c:v>
                </c:pt>
                <c:pt idx="5922">
                  <c:v>7.9950000000000001</c:v>
                </c:pt>
                <c:pt idx="5923">
                  <c:v>8.02</c:v>
                </c:pt>
                <c:pt idx="5924">
                  <c:v>8.0449999999999999</c:v>
                </c:pt>
                <c:pt idx="5925">
                  <c:v>8.07</c:v>
                </c:pt>
                <c:pt idx="5926">
                  <c:v>8.1199999999999992</c:v>
                </c:pt>
                <c:pt idx="5927">
                  <c:v>8.1950000000000003</c:v>
                </c:pt>
                <c:pt idx="5928">
                  <c:v>8.2449999999999992</c:v>
                </c:pt>
                <c:pt idx="5929">
                  <c:v>8.3190000000000008</c:v>
                </c:pt>
                <c:pt idx="5930">
                  <c:v>8.4190000000000005</c:v>
                </c:pt>
                <c:pt idx="5931">
                  <c:v>8.5190000000000001</c:v>
                </c:pt>
                <c:pt idx="5932">
                  <c:v>8.593</c:v>
                </c:pt>
                <c:pt idx="5933">
                  <c:v>8.6679999999999993</c:v>
                </c:pt>
                <c:pt idx="5934">
                  <c:v>8.7420000000000009</c:v>
                </c:pt>
                <c:pt idx="5935">
                  <c:v>8.8170000000000002</c:v>
                </c:pt>
                <c:pt idx="5936">
                  <c:v>8.8659999999999997</c:v>
                </c:pt>
                <c:pt idx="5937">
                  <c:v>8.9160000000000004</c:v>
                </c:pt>
                <c:pt idx="5938">
                  <c:v>8.99</c:v>
                </c:pt>
                <c:pt idx="5939">
                  <c:v>9.0399999999999991</c:v>
                </c:pt>
                <c:pt idx="5940">
                  <c:v>9.0890000000000004</c:v>
                </c:pt>
                <c:pt idx="5941">
                  <c:v>9.1389999999999993</c:v>
                </c:pt>
                <c:pt idx="5942">
                  <c:v>9.1630000000000003</c:v>
                </c:pt>
                <c:pt idx="5943">
                  <c:v>9.2129999999999992</c:v>
                </c:pt>
                <c:pt idx="5944">
                  <c:v>9.2379999999999995</c:v>
                </c:pt>
                <c:pt idx="5945">
                  <c:v>9.2379999999999995</c:v>
                </c:pt>
                <c:pt idx="5946">
                  <c:v>9.2620000000000005</c:v>
                </c:pt>
                <c:pt idx="5947">
                  <c:v>9.2620000000000005</c:v>
                </c:pt>
                <c:pt idx="5948">
                  <c:v>9.2379999999999995</c:v>
                </c:pt>
                <c:pt idx="5949">
                  <c:v>9.2129999999999992</c:v>
                </c:pt>
                <c:pt idx="5950">
                  <c:v>9.1630000000000003</c:v>
                </c:pt>
                <c:pt idx="5951">
                  <c:v>9.1140000000000008</c:v>
                </c:pt>
                <c:pt idx="5952">
                  <c:v>9.0640000000000001</c:v>
                </c:pt>
                <c:pt idx="5953">
                  <c:v>9.0150000000000006</c:v>
                </c:pt>
                <c:pt idx="5954">
                  <c:v>8.9649999999999999</c:v>
                </c:pt>
                <c:pt idx="5955">
                  <c:v>8.891</c:v>
                </c:pt>
                <c:pt idx="5956">
                  <c:v>8.8170000000000002</c:v>
                </c:pt>
                <c:pt idx="5957">
                  <c:v>8.7420000000000009</c:v>
                </c:pt>
                <c:pt idx="5958">
                  <c:v>8.6679999999999993</c:v>
                </c:pt>
                <c:pt idx="5959">
                  <c:v>8.593</c:v>
                </c:pt>
                <c:pt idx="5960">
                  <c:v>8.5429999999999993</c:v>
                </c:pt>
                <c:pt idx="5961">
                  <c:v>8.4689999999999994</c:v>
                </c:pt>
                <c:pt idx="5962">
                  <c:v>8.4190000000000005</c:v>
                </c:pt>
                <c:pt idx="5963">
                  <c:v>8.3439999999999994</c:v>
                </c:pt>
                <c:pt idx="5964">
                  <c:v>8.2949999999999999</c:v>
                </c:pt>
                <c:pt idx="5965">
                  <c:v>8.2449999999999992</c:v>
                </c:pt>
                <c:pt idx="5966">
                  <c:v>8.2200000000000006</c:v>
                </c:pt>
                <c:pt idx="5967">
                  <c:v>8.17</c:v>
                </c:pt>
                <c:pt idx="5968">
                  <c:v>8.1449999999999996</c:v>
                </c:pt>
                <c:pt idx="5969">
                  <c:v>8.1199999999999992</c:v>
                </c:pt>
                <c:pt idx="5970">
                  <c:v>8.0950000000000006</c:v>
                </c:pt>
                <c:pt idx="5971">
                  <c:v>8.07</c:v>
                </c:pt>
                <c:pt idx="5972">
                  <c:v>8.07</c:v>
                </c:pt>
                <c:pt idx="5973">
                  <c:v>8.0449999999999999</c:v>
                </c:pt>
                <c:pt idx="5974">
                  <c:v>8.0449999999999999</c:v>
                </c:pt>
                <c:pt idx="5975">
                  <c:v>8.0449999999999999</c:v>
                </c:pt>
                <c:pt idx="5976">
                  <c:v>8.0449999999999999</c:v>
                </c:pt>
                <c:pt idx="5977">
                  <c:v>8.0449999999999999</c:v>
                </c:pt>
                <c:pt idx="5978">
                  <c:v>8.0449999999999999</c:v>
                </c:pt>
                <c:pt idx="5979">
                  <c:v>8.0449999999999999</c:v>
                </c:pt>
                <c:pt idx="5980">
                  <c:v>8.02</c:v>
                </c:pt>
                <c:pt idx="5981">
                  <c:v>8.02</c:v>
                </c:pt>
                <c:pt idx="5982">
                  <c:v>8.02</c:v>
                </c:pt>
                <c:pt idx="5983">
                  <c:v>8.02</c:v>
                </c:pt>
                <c:pt idx="5984">
                  <c:v>7.9950000000000001</c:v>
                </c:pt>
                <c:pt idx="5985">
                  <c:v>7.9950000000000001</c:v>
                </c:pt>
                <c:pt idx="5986">
                  <c:v>7.9950000000000001</c:v>
                </c:pt>
                <c:pt idx="5987">
                  <c:v>7.9950000000000001</c:v>
                </c:pt>
                <c:pt idx="5988">
                  <c:v>7.97</c:v>
                </c:pt>
                <c:pt idx="5989">
                  <c:v>7.97</c:v>
                </c:pt>
                <c:pt idx="5990">
                  <c:v>7.97</c:v>
                </c:pt>
                <c:pt idx="5991">
                  <c:v>7.9450000000000003</c:v>
                </c:pt>
                <c:pt idx="5992">
                  <c:v>7.9450000000000003</c:v>
                </c:pt>
                <c:pt idx="5993">
                  <c:v>7.92</c:v>
                </c:pt>
                <c:pt idx="5994">
                  <c:v>7.92</c:v>
                </c:pt>
                <c:pt idx="5995">
                  <c:v>7.8949999999999996</c:v>
                </c:pt>
                <c:pt idx="5996">
                  <c:v>7.87</c:v>
                </c:pt>
                <c:pt idx="5997">
                  <c:v>7.87</c:v>
                </c:pt>
                <c:pt idx="5998">
                  <c:v>7.8449999999999998</c:v>
                </c:pt>
                <c:pt idx="5999">
                  <c:v>7.82</c:v>
                </c:pt>
                <c:pt idx="6000">
                  <c:v>7.82</c:v>
                </c:pt>
                <c:pt idx="6001">
                  <c:v>7.7949999999999999</c:v>
                </c:pt>
                <c:pt idx="6002">
                  <c:v>7.7949999999999999</c:v>
                </c:pt>
                <c:pt idx="6003">
                  <c:v>7.77</c:v>
                </c:pt>
                <c:pt idx="6004">
                  <c:v>7.7450000000000001</c:v>
                </c:pt>
                <c:pt idx="6005">
                  <c:v>7.7450000000000001</c:v>
                </c:pt>
                <c:pt idx="6006">
                  <c:v>7.72</c:v>
                </c:pt>
                <c:pt idx="6007">
                  <c:v>7.6950000000000003</c:v>
                </c:pt>
                <c:pt idx="6008">
                  <c:v>7.6950000000000003</c:v>
                </c:pt>
                <c:pt idx="6009">
                  <c:v>7.6950000000000003</c:v>
                </c:pt>
                <c:pt idx="6010">
                  <c:v>7.6950000000000003</c:v>
                </c:pt>
                <c:pt idx="6011">
                  <c:v>7.72</c:v>
                </c:pt>
                <c:pt idx="6012">
                  <c:v>7.7450000000000001</c:v>
                </c:pt>
                <c:pt idx="6013">
                  <c:v>7.7949999999999999</c:v>
                </c:pt>
                <c:pt idx="6014">
                  <c:v>7.82</c:v>
                </c:pt>
                <c:pt idx="6015">
                  <c:v>7.87</c:v>
                </c:pt>
                <c:pt idx="6016">
                  <c:v>7.92</c:v>
                </c:pt>
                <c:pt idx="6017">
                  <c:v>7.9950000000000001</c:v>
                </c:pt>
                <c:pt idx="6018">
                  <c:v>8.07</c:v>
                </c:pt>
                <c:pt idx="6019">
                  <c:v>8.1199999999999992</c:v>
                </c:pt>
                <c:pt idx="6020">
                  <c:v>8.1950000000000003</c:v>
                </c:pt>
                <c:pt idx="6021">
                  <c:v>8.2949999999999999</c:v>
                </c:pt>
                <c:pt idx="6022">
                  <c:v>8.3439999999999994</c:v>
                </c:pt>
                <c:pt idx="6023">
                  <c:v>8.4190000000000005</c:v>
                </c:pt>
                <c:pt idx="6024">
                  <c:v>8.4939999999999998</c:v>
                </c:pt>
                <c:pt idx="6025">
                  <c:v>8.593</c:v>
                </c:pt>
                <c:pt idx="6026">
                  <c:v>8.6679999999999993</c:v>
                </c:pt>
                <c:pt idx="6027">
                  <c:v>8.7420000000000009</c:v>
                </c:pt>
                <c:pt idx="6028">
                  <c:v>8.8170000000000002</c:v>
                </c:pt>
                <c:pt idx="6029">
                  <c:v>8.9160000000000004</c:v>
                </c:pt>
                <c:pt idx="6030">
                  <c:v>9.0640000000000001</c:v>
                </c:pt>
                <c:pt idx="6031">
                  <c:v>9.1880000000000006</c:v>
                </c:pt>
                <c:pt idx="6032">
                  <c:v>9.2870000000000008</c:v>
                </c:pt>
                <c:pt idx="6033">
                  <c:v>9.41</c:v>
                </c:pt>
                <c:pt idx="6034">
                  <c:v>9.4849999999999994</c:v>
                </c:pt>
                <c:pt idx="6035">
                  <c:v>9.5579999999999998</c:v>
                </c:pt>
                <c:pt idx="6036">
                  <c:v>9.6319999999999997</c:v>
                </c:pt>
                <c:pt idx="6037">
                  <c:v>9.7059999999999995</c:v>
                </c:pt>
                <c:pt idx="6038">
                  <c:v>9.7560000000000002</c:v>
                </c:pt>
                <c:pt idx="6039">
                  <c:v>9.7799999999999994</c:v>
                </c:pt>
                <c:pt idx="6040">
                  <c:v>9.8049999999999997</c:v>
                </c:pt>
                <c:pt idx="6041">
                  <c:v>9.8290000000000006</c:v>
                </c:pt>
                <c:pt idx="6042">
                  <c:v>9.8049999999999997</c:v>
                </c:pt>
                <c:pt idx="6043">
                  <c:v>9.7799999999999994</c:v>
                </c:pt>
                <c:pt idx="6044">
                  <c:v>9.7560000000000002</c:v>
                </c:pt>
                <c:pt idx="6045">
                  <c:v>9.7059999999999995</c:v>
                </c:pt>
                <c:pt idx="6046">
                  <c:v>9.657</c:v>
                </c:pt>
                <c:pt idx="6047">
                  <c:v>9.5830000000000002</c:v>
                </c:pt>
                <c:pt idx="6048">
                  <c:v>9.4849999999999994</c:v>
                </c:pt>
                <c:pt idx="6049">
                  <c:v>9.41</c:v>
                </c:pt>
                <c:pt idx="6050">
                  <c:v>9.3119999999999994</c:v>
                </c:pt>
                <c:pt idx="6051">
                  <c:v>9.2129999999999992</c:v>
                </c:pt>
                <c:pt idx="6052">
                  <c:v>9.1140000000000008</c:v>
                </c:pt>
                <c:pt idx="6053">
                  <c:v>9.0150000000000006</c:v>
                </c:pt>
                <c:pt idx="6054">
                  <c:v>8.9410000000000007</c:v>
                </c:pt>
                <c:pt idx="6055">
                  <c:v>8.8409999999999993</c:v>
                </c:pt>
                <c:pt idx="6056">
                  <c:v>8.7669999999999995</c:v>
                </c:pt>
                <c:pt idx="6057">
                  <c:v>8.6679999999999993</c:v>
                </c:pt>
                <c:pt idx="6058">
                  <c:v>8.593</c:v>
                </c:pt>
                <c:pt idx="6059">
                  <c:v>8.5429999999999993</c:v>
                </c:pt>
                <c:pt idx="6060">
                  <c:v>8.4689999999999994</c:v>
                </c:pt>
                <c:pt idx="6061">
                  <c:v>8.4440000000000008</c:v>
                </c:pt>
                <c:pt idx="6062">
                  <c:v>8.4190000000000005</c:v>
                </c:pt>
                <c:pt idx="6063">
                  <c:v>8.3940000000000001</c:v>
                </c:pt>
                <c:pt idx="6064">
                  <c:v>8.3940000000000001</c:v>
                </c:pt>
                <c:pt idx="6065">
                  <c:v>8.3940000000000001</c:v>
                </c:pt>
                <c:pt idx="6066">
                  <c:v>8.3940000000000001</c:v>
                </c:pt>
                <c:pt idx="6067">
                  <c:v>8.4190000000000005</c:v>
                </c:pt>
                <c:pt idx="6068">
                  <c:v>8.4440000000000008</c:v>
                </c:pt>
                <c:pt idx="6069">
                  <c:v>8.4689999999999994</c:v>
                </c:pt>
                <c:pt idx="6070">
                  <c:v>8.5190000000000001</c:v>
                </c:pt>
                <c:pt idx="6071">
                  <c:v>8.5679999999999996</c:v>
                </c:pt>
                <c:pt idx="6072">
                  <c:v>8.6180000000000003</c:v>
                </c:pt>
                <c:pt idx="6073">
                  <c:v>8.6679999999999993</c:v>
                </c:pt>
                <c:pt idx="6074">
                  <c:v>8.7170000000000005</c:v>
                </c:pt>
                <c:pt idx="6075">
                  <c:v>8.7669999999999995</c:v>
                </c:pt>
                <c:pt idx="6076">
                  <c:v>8.7919999999999998</c:v>
                </c:pt>
                <c:pt idx="6077">
                  <c:v>8.8409999999999993</c:v>
                </c:pt>
                <c:pt idx="6078">
                  <c:v>8.8659999999999997</c:v>
                </c:pt>
                <c:pt idx="6079">
                  <c:v>8.891</c:v>
                </c:pt>
                <c:pt idx="6080">
                  <c:v>8.9410000000000007</c:v>
                </c:pt>
                <c:pt idx="6081">
                  <c:v>8.9410000000000007</c:v>
                </c:pt>
                <c:pt idx="6082">
                  <c:v>8.9649999999999999</c:v>
                </c:pt>
                <c:pt idx="6083">
                  <c:v>8.99</c:v>
                </c:pt>
                <c:pt idx="6084">
                  <c:v>9.0150000000000006</c:v>
                </c:pt>
                <c:pt idx="6085">
                  <c:v>9.0399999999999991</c:v>
                </c:pt>
                <c:pt idx="6086">
                  <c:v>9.0640000000000001</c:v>
                </c:pt>
                <c:pt idx="6087">
                  <c:v>9.0890000000000004</c:v>
                </c:pt>
                <c:pt idx="6088">
                  <c:v>9.0890000000000004</c:v>
                </c:pt>
                <c:pt idx="6089">
                  <c:v>9.1140000000000008</c:v>
                </c:pt>
                <c:pt idx="6090">
                  <c:v>9.1389999999999993</c:v>
                </c:pt>
                <c:pt idx="6091">
                  <c:v>9.1389999999999993</c:v>
                </c:pt>
                <c:pt idx="6092">
                  <c:v>9.1389999999999993</c:v>
                </c:pt>
                <c:pt idx="6093">
                  <c:v>9.1389999999999993</c:v>
                </c:pt>
                <c:pt idx="6094">
                  <c:v>9.1630000000000003</c:v>
                </c:pt>
                <c:pt idx="6095">
                  <c:v>9.1630000000000003</c:v>
                </c:pt>
                <c:pt idx="6096">
                  <c:v>9.1389999999999993</c:v>
                </c:pt>
                <c:pt idx="6097">
                  <c:v>9.1389999999999993</c:v>
                </c:pt>
                <c:pt idx="6098">
                  <c:v>9.1389999999999993</c:v>
                </c:pt>
                <c:pt idx="6099">
                  <c:v>9.1140000000000008</c:v>
                </c:pt>
                <c:pt idx="6100">
                  <c:v>9.1140000000000008</c:v>
                </c:pt>
                <c:pt idx="6101">
                  <c:v>9.0890000000000004</c:v>
                </c:pt>
                <c:pt idx="6102">
                  <c:v>9.0640000000000001</c:v>
                </c:pt>
                <c:pt idx="6103">
                  <c:v>9.0399999999999991</c:v>
                </c:pt>
                <c:pt idx="6104">
                  <c:v>9.0150000000000006</c:v>
                </c:pt>
                <c:pt idx="6105">
                  <c:v>8.99</c:v>
                </c:pt>
                <c:pt idx="6106">
                  <c:v>8.99</c:v>
                </c:pt>
                <c:pt idx="6107">
                  <c:v>8.99</c:v>
                </c:pt>
                <c:pt idx="6108">
                  <c:v>8.99</c:v>
                </c:pt>
                <c:pt idx="6109">
                  <c:v>8.99</c:v>
                </c:pt>
                <c:pt idx="6110">
                  <c:v>9.0150000000000006</c:v>
                </c:pt>
                <c:pt idx="6111">
                  <c:v>9.0399999999999991</c:v>
                </c:pt>
                <c:pt idx="6112">
                  <c:v>9.0640000000000001</c:v>
                </c:pt>
                <c:pt idx="6113">
                  <c:v>9.1140000000000008</c:v>
                </c:pt>
                <c:pt idx="6114">
                  <c:v>9.1880000000000006</c:v>
                </c:pt>
                <c:pt idx="6115">
                  <c:v>9.2379999999999995</c:v>
                </c:pt>
                <c:pt idx="6116">
                  <c:v>9.3119999999999994</c:v>
                </c:pt>
                <c:pt idx="6117">
                  <c:v>9.3859999999999992</c:v>
                </c:pt>
                <c:pt idx="6118">
                  <c:v>9.5090000000000003</c:v>
                </c:pt>
                <c:pt idx="6119">
                  <c:v>9.6080000000000005</c:v>
                </c:pt>
                <c:pt idx="6120">
                  <c:v>9.7059999999999995</c:v>
                </c:pt>
                <c:pt idx="6121">
                  <c:v>9.8049999999999997</c:v>
                </c:pt>
                <c:pt idx="6122">
                  <c:v>9.9030000000000005</c:v>
                </c:pt>
                <c:pt idx="6123">
                  <c:v>10.000999999999999</c:v>
                </c:pt>
                <c:pt idx="6124">
                  <c:v>10.124000000000001</c:v>
                </c:pt>
                <c:pt idx="6125">
                  <c:v>10.222</c:v>
                </c:pt>
                <c:pt idx="6126">
                  <c:v>10.32</c:v>
                </c:pt>
                <c:pt idx="6127">
                  <c:v>10.417999999999999</c:v>
                </c:pt>
                <c:pt idx="6128">
                  <c:v>10.516</c:v>
                </c:pt>
                <c:pt idx="6129">
                  <c:v>10.614000000000001</c:v>
                </c:pt>
                <c:pt idx="6130">
                  <c:v>10.712</c:v>
                </c:pt>
                <c:pt idx="6131">
                  <c:v>10.81</c:v>
                </c:pt>
                <c:pt idx="6132">
                  <c:v>10.882999999999999</c:v>
                </c:pt>
                <c:pt idx="6133">
                  <c:v>10.956</c:v>
                </c:pt>
                <c:pt idx="6134">
                  <c:v>11.005000000000001</c:v>
                </c:pt>
                <c:pt idx="6135">
                  <c:v>11.029</c:v>
                </c:pt>
                <c:pt idx="6136">
                  <c:v>11.077999999999999</c:v>
                </c:pt>
                <c:pt idx="6137">
                  <c:v>11.077999999999999</c:v>
                </c:pt>
                <c:pt idx="6138">
                  <c:v>11.053000000000001</c:v>
                </c:pt>
                <c:pt idx="6139">
                  <c:v>11.029</c:v>
                </c:pt>
                <c:pt idx="6140">
                  <c:v>10.98</c:v>
                </c:pt>
                <c:pt idx="6141">
                  <c:v>10.907</c:v>
                </c:pt>
                <c:pt idx="6142">
                  <c:v>10.858000000000001</c:v>
                </c:pt>
                <c:pt idx="6143">
                  <c:v>10.760999999999999</c:v>
                </c:pt>
                <c:pt idx="6144">
                  <c:v>10.663</c:v>
                </c:pt>
                <c:pt idx="6145">
                  <c:v>10.541</c:v>
                </c:pt>
                <c:pt idx="6146">
                  <c:v>10.417999999999999</c:v>
                </c:pt>
                <c:pt idx="6147">
                  <c:v>10.32</c:v>
                </c:pt>
                <c:pt idx="6148">
                  <c:v>10.222</c:v>
                </c:pt>
                <c:pt idx="6149">
                  <c:v>10.1</c:v>
                </c:pt>
                <c:pt idx="6150">
                  <c:v>10.000999999999999</c:v>
                </c:pt>
                <c:pt idx="6151">
                  <c:v>9.8789999999999996</c:v>
                </c:pt>
                <c:pt idx="6152">
                  <c:v>9.7799999999999994</c:v>
                </c:pt>
                <c:pt idx="6153">
                  <c:v>9.7059999999999995</c:v>
                </c:pt>
                <c:pt idx="6154">
                  <c:v>9.6080000000000005</c:v>
                </c:pt>
                <c:pt idx="6155">
                  <c:v>9.5340000000000007</c:v>
                </c:pt>
                <c:pt idx="6156">
                  <c:v>9.4600000000000009</c:v>
                </c:pt>
                <c:pt idx="6157">
                  <c:v>9.41</c:v>
                </c:pt>
                <c:pt idx="6158">
                  <c:v>9.3610000000000007</c:v>
                </c:pt>
                <c:pt idx="6159">
                  <c:v>9.3360000000000003</c:v>
                </c:pt>
                <c:pt idx="6160">
                  <c:v>9.2870000000000008</c:v>
                </c:pt>
                <c:pt idx="6161">
                  <c:v>9.2620000000000005</c:v>
                </c:pt>
                <c:pt idx="6162">
                  <c:v>9.2379999999999995</c:v>
                </c:pt>
                <c:pt idx="6163">
                  <c:v>9.2379999999999995</c:v>
                </c:pt>
                <c:pt idx="6164">
                  <c:v>9.2379999999999995</c:v>
                </c:pt>
                <c:pt idx="6165">
                  <c:v>9.2379999999999995</c:v>
                </c:pt>
                <c:pt idx="6166">
                  <c:v>9.2379999999999995</c:v>
                </c:pt>
                <c:pt idx="6167">
                  <c:v>9.2379999999999995</c:v>
                </c:pt>
                <c:pt idx="6168">
                  <c:v>9.2379999999999995</c:v>
                </c:pt>
                <c:pt idx="6169">
                  <c:v>9.2620000000000005</c:v>
                </c:pt>
                <c:pt idx="6170">
                  <c:v>9.2620000000000005</c:v>
                </c:pt>
                <c:pt idx="6171">
                  <c:v>9.2620000000000005</c:v>
                </c:pt>
                <c:pt idx="6172">
                  <c:v>9.2870000000000008</c:v>
                </c:pt>
                <c:pt idx="6173">
                  <c:v>9.2870000000000008</c:v>
                </c:pt>
                <c:pt idx="6174">
                  <c:v>9.2870000000000008</c:v>
                </c:pt>
                <c:pt idx="6175">
                  <c:v>9.3119999999999994</c:v>
                </c:pt>
                <c:pt idx="6176">
                  <c:v>9.3119999999999994</c:v>
                </c:pt>
                <c:pt idx="6177">
                  <c:v>9.3119999999999994</c:v>
                </c:pt>
                <c:pt idx="6178">
                  <c:v>9.3119999999999994</c:v>
                </c:pt>
                <c:pt idx="6179">
                  <c:v>9.3119999999999994</c:v>
                </c:pt>
                <c:pt idx="6180">
                  <c:v>9.2870000000000008</c:v>
                </c:pt>
                <c:pt idx="6181">
                  <c:v>9.2870000000000008</c:v>
                </c:pt>
                <c:pt idx="6182">
                  <c:v>9.2620000000000005</c:v>
                </c:pt>
                <c:pt idx="6183">
                  <c:v>9.2620000000000005</c:v>
                </c:pt>
                <c:pt idx="6184">
                  <c:v>9.2379999999999995</c:v>
                </c:pt>
                <c:pt idx="6185">
                  <c:v>9.2379999999999995</c:v>
                </c:pt>
                <c:pt idx="6186">
                  <c:v>9.2129999999999992</c:v>
                </c:pt>
                <c:pt idx="6187">
                  <c:v>9.1880000000000006</c:v>
                </c:pt>
                <c:pt idx="6188">
                  <c:v>9.1630000000000003</c:v>
                </c:pt>
                <c:pt idx="6189">
                  <c:v>9.1389999999999993</c:v>
                </c:pt>
                <c:pt idx="6190">
                  <c:v>9.1389999999999993</c:v>
                </c:pt>
                <c:pt idx="6191">
                  <c:v>9.1389999999999993</c:v>
                </c:pt>
                <c:pt idx="6192">
                  <c:v>9.1140000000000008</c:v>
                </c:pt>
                <c:pt idx="6193">
                  <c:v>9.1140000000000008</c:v>
                </c:pt>
                <c:pt idx="6194">
                  <c:v>9.0890000000000004</c:v>
                </c:pt>
                <c:pt idx="6195">
                  <c:v>9.0640000000000001</c:v>
                </c:pt>
                <c:pt idx="6196">
                  <c:v>9.0640000000000001</c:v>
                </c:pt>
                <c:pt idx="6197">
                  <c:v>9.0640000000000001</c:v>
                </c:pt>
                <c:pt idx="6198">
                  <c:v>9.0399999999999991</c:v>
                </c:pt>
                <c:pt idx="6199">
                  <c:v>9.0399999999999991</c:v>
                </c:pt>
                <c:pt idx="6200">
                  <c:v>9.0150000000000006</c:v>
                </c:pt>
                <c:pt idx="6201">
                  <c:v>9.0150000000000006</c:v>
                </c:pt>
                <c:pt idx="6202">
                  <c:v>9.0150000000000006</c:v>
                </c:pt>
                <c:pt idx="6203">
                  <c:v>8.99</c:v>
                </c:pt>
                <c:pt idx="6204">
                  <c:v>9.0150000000000006</c:v>
                </c:pt>
                <c:pt idx="6205">
                  <c:v>9.0150000000000006</c:v>
                </c:pt>
                <c:pt idx="6206">
                  <c:v>9.0150000000000006</c:v>
                </c:pt>
                <c:pt idx="6207">
                  <c:v>9.0399999999999991</c:v>
                </c:pt>
                <c:pt idx="6208">
                  <c:v>9.0640000000000001</c:v>
                </c:pt>
                <c:pt idx="6209">
                  <c:v>9.1140000000000008</c:v>
                </c:pt>
                <c:pt idx="6210">
                  <c:v>9.1630000000000003</c:v>
                </c:pt>
                <c:pt idx="6211">
                  <c:v>9.2620000000000005</c:v>
                </c:pt>
                <c:pt idx="6212">
                  <c:v>9.3119999999999994</c:v>
                </c:pt>
                <c:pt idx="6213">
                  <c:v>9.3859999999999992</c:v>
                </c:pt>
                <c:pt idx="6214">
                  <c:v>9.4849999999999994</c:v>
                </c:pt>
                <c:pt idx="6215">
                  <c:v>9.5579999999999998</c:v>
                </c:pt>
                <c:pt idx="6216">
                  <c:v>9.657</c:v>
                </c:pt>
                <c:pt idx="6217">
                  <c:v>9.7560000000000002</c:v>
                </c:pt>
                <c:pt idx="6218">
                  <c:v>9.7799999999999994</c:v>
                </c:pt>
                <c:pt idx="6219">
                  <c:v>9.8290000000000006</c:v>
                </c:pt>
                <c:pt idx="6220">
                  <c:v>9.9280000000000008</c:v>
                </c:pt>
                <c:pt idx="6221">
                  <c:v>10.051</c:v>
                </c:pt>
                <c:pt idx="6222">
                  <c:v>10.1</c:v>
                </c:pt>
                <c:pt idx="6223">
                  <c:v>10.1</c:v>
                </c:pt>
                <c:pt idx="6224">
                  <c:v>10.1</c:v>
                </c:pt>
                <c:pt idx="6225">
                  <c:v>10.124000000000001</c:v>
                </c:pt>
                <c:pt idx="6226">
                  <c:v>10.247</c:v>
                </c:pt>
                <c:pt idx="6227">
                  <c:v>10.345000000000001</c:v>
                </c:pt>
                <c:pt idx="6228">
                  <c:v>10.417999999999999</c:v>
                </c:pt>
                <c:pt idx="6229">
                  <c:v>10.492000000000001</c:v>
                </c:pt>
                <c:pt idx="6230">
                  <c:v>10.565</c:v>
                </c:pt>
                <c:pt idx="6231">
                  <c:v>10.614000000000001</c:v>
                </c:pt>
                <c:pt idx="6232">
                  <c:v>10.663</c:v>
                </c:pt>
                <c:pt idx="6233">
                  <c:v>10.663</c:v>
                </c:pt>
                <c:pt idx="6234">
                  <c:v>10.663</c:v>
                </c:pt>
                <c:pt idx="6235">
                  <c:v>10.614000000000001</c:v>
                </c:pt>
                <c:pt idx="6236">
                  <c:v>10.565</c:v>
                </c:pt>
                <c:pt idx="6237">
                  <c:v>10.492000000000001</c:v>
                </c:pt>
                <c:pt idx="6238">
                  <c:v>10.417999999999999</c:v>
                </c:pt>
                <c:pt idx="6239">
                  <c:v>10.345000000000001</c:v>
                </c:pt>
                <c:pt idx="6240">
                  <c:v>10.271000000000001</c:v>
                </c:pt>
                <c:pt idx="6241">
                  <c:v>10.173</c:v>
                </c:pt>
                <c:pt idx="6242">
                  <c:v>10.074999999999999</c:v>
                </c:pt>
                <c:pt idx="6243">
                  <c:v>9.9770000000000003</c:v>
                </c:pt>
                <c:pt idx="6244">
                  <c:v>9.8789999999999996</c:v>
                </c:pt>
                <c:pt idx="6245">
                  <c:v>9.7799999999999994</c:v>
                </c:pt>
                <c:pt idx="6246">
                  <c:v>9.6820000000000004</c:v>
                </c:pt>
                <c:pt idx="6247">
                  <c:v>9.6080000000000005</c:v>
                </c:pt>
                <c:pt idx="6248">
                  <c:v>9.5340000000000007</c:v>
                </c:pt>
                <c:pt idx="6249">
                  <c:v>9.4849999999999994</c:v>
                </c:pt>
                <c:pt idx="6250">
                  <c:v>9.4350000000000005</c:v>
                </c:pt>
                <c:pt idx="6251">
                  <c:v>9.3859999999999992</c:v>
                </c:pt>
                <c:pt idx="6252">
                  <c:v>9.3610000000000007</c:v>
                </c:pt>
                <c:pt idx="6253">
                  <c:v>9.3360000000000003</c:v>
                </c:pt>
                <c:pt idx="6254">
                  <c:v>9.3119999999999994</c:v>
                </c:pt>
                <c:pt idx="6255">
                  <c:v>9.2870000000000008</c:v>
                </c:pt>
                <c:pt idx="6256">
                  <c:v>9.2620000000000005</c:v>
                </c:pt>
                <c:pt idx="6257">
                  <c:v>9.2620000000000005</c:v>
                </c:pt>
                <c:pt idx="6258">
                  <c:v>9.2379999999999995</c:v>
                </c:pt>
                <c:pt idx="6259">
                  <c:v>9.2379999999999995</c:v>
                </c:pt>
                <c:pt idx="6260">
                  <c:v>9.2379999999999995</c:v>
                </c:pt>
                <c:pt idx="6261">
                  <c:v>9.2379999999999995</c:v>
                </c:pt>
                <c:pt idx="6262">
                  <c:v>9.2379999999999995</c:v>
                </c:pt>
                <c:pt idx="6263">
                  <c:v>9.2379999999999995</c:v>
                </c:pt>
                <c:pt idx="6264">
                  <c:v>9.2379999999999995</c:v>
                </c:pt>
                <c:pt idx="6265">
                  <c:v>9.2379999999999995</c:v>
                </c:pt>
                <c:pt idx="6266">
                  <c:v>9.2379999999999995</c:v>
                </c:pt>
                <c:pt idx="6267">
                  <c:v>9.2379999999999995</c:v>
                </c:pt>
                <c:pt idx="6268">
                  <c:v>9.2379999999999995</c:v>
                </c:pt>
                <c:pt idx="6269">
                  <c:v>9.2379999999999995</c:v>
                </c:pt>
                <c:pt idx="6270">
                  <c:v>9.2379999999999995</c:v>
                </c:pt>
                <c:pt idx="6271">
                  <c:v>9.2379999999999995</c:v>
                </c:pt>
                <c:pt idx="6272">
                  <c:v>9.2379999999999995</c:v>
                </c:pt>
                <c:pt idx="6273">
                  <c:v>9.2379999999999995</c:v>
                </c:pt>
                <c:pt idx="6274">
                  <c:v>9.2379999999999995</c:v>
                </c:pt>
                <c:pt idx="6275">
                  <c:v>9.2379999999999995</c:v>
                </c:pt>
                <c:pt idx="6276">
                  <c:v>9.2379999999999995</c:v>
                </c:pt>
                <c:pt idx="6277">
                  <c:v>9.2379999999999995</c:v>
                </c:pt>
                <c:pt idx="6278">
                  <c:v>9.2379999999999995</c:v>
                </c:pt>
                <c:pt idx="6279">
                  <c:v>9.2379999999999995</c:v>
                </c:pt>
                <c:pt idx="6280">
                  <c:v>9.2379999999999995</c:v>
                </c:pt>
                <c:pt idx="6281">
                  <c:v>9.2379999999999995</c:v>
                </c:pt>
                <c:pt idx="6282">
                  <c:v>9.2379999999999995</c:v>
                </c:pt>
                <c:pt idx="6283">
                  <c:v>9.2379999999999995</c:v>
                </c:pt>
                <c:pt idx="6284">
                  <c:v>9.2379999999999995</c:v>
                </c:pt>
                <c:pt idx="6285">
                  <c:v>9.2129999999999992</c:v>
                </c:pt>
                <c:pt idx="6286">
                  <c:v>9.1880000000000006</c:v>
                </c:pt>
                <c:pt idx="6287">
                  <c:v>9.1630000000000003</c:v>
                </c:pt>
                <c:pt idx="6288">
                  <c:v>9.1140000000000008</c:v>
                </c:pt>
                <c:pt idx="6289">
                  <c:v>9.0890000000000004</c:v>
                </c:pt>
                <c:pt idx="6290">
                  <c:v>9.0399999999999991</c:v>
                </c:pt>
                <c:pt idx="6291">
                  <c:v>8.99</c:v>
                </c:pt>
                <c:pt idx="6292">
                  <c:v>8.9410000000000007</c:v>
                </c:pt>
                <c:pt idx="6293">
                  <c:v>8.891</c:v>
                </c:pt>
                <c:pt idx="6294">
                  <c:v>8.8409999999999993</c:v>
                </c:pt>
                <c:pt idx="6295">
                  <c:v>8.7919999999999998</c:v>
                </c:pt>
                <c:pt idx="6296">
                  <c:v>8.7669999999999995</c:v>
                </c:pt>
                <c:pt idx="6297">
                  <c:v>8.7170000000000005</c:v>
                </c:pt>
                <c:pt idx="6298">
                  <c:v>8.6929999999999996</c:v>
                </c:pt>
                <c:pt idx="6299">
                  <c:v>8.6679999999999993</c:v>
                </c:pt>
                <c:pt idx="6300">
                  <c:v>8.6679999999999993</c:v>
                </c:pt>
                <c:pt idx="6301">
                  <c:v>8.6679999999999993</c:v>
                </c:pt>
                <c:pt idx="6302">
                  <c:v>8.6929999999999996</c:v>
                </c:pt>
                <c:pt idx="6303">
                  <c:v>8.7170000000000005</c:v>
                </c:pt>
                <c:pt idx="6304">
                  <c:v>8.7669999999999995</c:v>
                </c:pt>
                <c:pt idx="6305">
                  <c:v>8.8170000000000002</c:v>
                </c:pt>
                <c:pt idx="6306">
                  <c:v>8.8659999999999997</c:v>
                </c:pt>
                <c:pt idx="6307">
                  <c:v>8.9410000000000007</c:v>
                </c:pt>
                <c:pt idx="6308">
                  <c:v>9.0399999999999991</c:v>
                </c:pt>
                <c:pt idx="6309">
                  <c:v>9.1389999999999993</c:v>
                </c:pt>
                <c:pt idx="6310">
                  <c:v>9.2620000000000005</c:v>
                </c:pt>
                <c:pt idx="6311">
                  <c:v>9.3610000000000007</c:v>
                </c:pt>
                <c:pt idx="6312">
                  <c:v>9.4849999999999994</c:v>
                </c:pt>
                <c:pt idx="6313">
                  <c:v>9.6319999999999997</c:v>
                </c:pt>
                <c:pt idx="6314">
                  <c:v>9.7560000000000002</c:v>
                </c:pt>
                <c:pt idx="6315">
                  <c:v>9.8539999999999992</c:v>
                </c:pt>
                <c:pt idx="6316">
                  <c:v>9.952</c:v>
                </c:pt>
                <c:pt idx="6317">
                  <c:v>10.074999999999999</c:v>
                </c:pt>
                <c:pt idx="6318">
                  <c:v>10.198</c:v>
                </c:pt>
                <c:pt idx="6319">
                  <c:v>10.295999999999999</c:v>
                </c:pt>
                <c:pt idx="6320">
                  <c:v>10.369</c:v>
                </c:pt>
                <c:pt idx="6321">
                  <c:v>10.394</c:v>
                </c:pt>
                <c:pt idx="6322">
                  <c:v>10.417999999999999</c:v>
                </c:pt>
                <c:pt idx="6323">
                  <c:v>10.369</c:v>
                </c:pt>
                <c:pt idx="6324">
                  <c:v>10.345000000000001</c:v>
                </c:pt>
                <c:pt idx="6325">
                  <c:v>10.369</c:v>
                </c:pt>
                <c:pt idx="6326">
                  <c:v>10.32</c:v>
                </c:pt>
                <c:pt idx="6327">
                  <c:v>10.271000000000001</c:v>
                </c:pt>
                <c:pt idx="6328">
                  <c:v>10.222</c:v>
                </c:pt>
                <c:pt idx="6329">
                  <c:v>10.222</c:v>
                </c:pt>
                <c:pt idx="6330">
                  <c:v>10.222</c:v>
                </c:pt>
                <c:pt idx="6331">
                  <c:v>10.222</c:v>
                </c:pt>
                <c:pt idx="6332">
                  <c:v>10.222</c:v>
                </c:pt>
                <c:pt idx="6333">
                  <c:v>10.222</c:v>
                </c:pt>
                <c:pt idx="6334">
                  <c:v>10.222</c:v>
                </c:pt>
                <c:pt idx="6335">
                  <c:v>10.173</c:v>
                </c:pt>
                <c:pt idx="6336">
                  <c:v>10.124000000000001</c:v>
                </c:pt>
                <c:pt idx="6337">
                  <c:v>10.026</c:v>
                </c:pt>
                <c:pt idx="6338">
                  <c:v>9.9770000000000003</c:v>
                </c:pt>
                <c:pt idx="6339">
                  <c:v>9.9030000000000005</c:v>
                </c:pt>
                <c:pt idx="6340">
                  <c:v>9.8290000000000006</c:v>
                </c:pt>
                <c:pt idx="6341">
                  <c:v>9.7560000000000002</c:v>
                </c:pt>
                <c:pt idx="6342">
                  <c:v>9.7059999999999995</c:v>
                </c:pt>
                <c:pt idx="6343">
                  <c:v>9.6319999999999997</c:v>
                </c:pt>
                <c:pt idx="6344">
                  <c:v>9.5830000000000002</c:v>
                </c:pt>
                <c:pt idx="6345">
                  <c:v>9.5340000000000007</c:v>
                </c:pt>
                <c:pt idx="6346">
                  <c:v>9.4849999999999994</c:v>
                </c:pt>
                <c:pt idx="6347">
                  <c:v>9.4600000000000009</c:v>
                </c:pt>
                <c:pt idx="6348">
                  <c:v>9.4350000000000005</c:v>
                </c:pt>
                <c:pt idx="6349">
                  <c:v>9.41</c:v>
                </c:pt>
                <c:pt idx="6350">
                  <c:v>9.3859999999999992</c:v>
                </c:pt>
                <c:pt idx="6351">
                  <c:v>9.3859999999999992</c:v>
                </c:pt>
                <c:pt idx="6352">
                  <c:v>9.3859999999999992</c:v>
                </c:pt>
                <c:pt idx="6353">
                  <c:v>9.41</c:v>
                </c:pt>
                <c:pt idx="6354">
                  <c:v>9.41</c:v>
                </c:pt>
                <c:pt idx="6355">
                  <c:v>9.4350000000000005</c:v>
                </c:pt>
                <c:pt idx="6356">
                  <c:v>9.4600000000000009</c:v>
                </c:pt>
                <c:pt idx="6357">
                  <c:v>9.4600000000000009</c:v>
                </c:pt>
                <c:pt idx="6358">
                  <c:v>9.4849999999999994</c:v>
                </c:pt>
                <c:pt idx="6359">
                  <c:v>9.4849999999999994</c:v>
                </c:pt>
                <c:pt idx="6360">
                  <c:v>9.5090000000000003</c:v>
                </c:pt>
                <c:pt idx="6361">
                  <c:v>9.5090000000000003</c:v>
                </c:pt>
                <c:pt idx="6362">
                  <c:v>9.5340000000000007</c:v>
                </c:pt>
                <c:pt idx="6363">
                  <c:v>9.5340000000000007</c:v>
                </c:pt>
                <c:pt idx="6364">
                  <c:v>9.5340000000000007</c:v>
                </c:pt>
                <c:pt idx="6365">
                  <c:v>9.5340000000000007</c:v>
                </c:pt>
                <c:pt idx="6366">
                  <c:v>9.5340000000000007</c:v>
                </c:pt>
                <c:pt idx="6367">
                  <c:v>9.5090000000000003</c:v>
                </c:pt>
                <c:pt idx="6368">
                  <c:v>9.5090000000000003</c:v>
                </c:pt>
                <c:pt idx="6369">
                  <c:v>9.5090000000000003</c:v>
                </c:pt>
                <c:pt idx="6370">
                  <c:v>9.4849999999999994</c:v>
                </c:pt>
                <c:pt idx="6371">
                  <c:v>9.4849999999999994</c:v>
                </c:pt>
                <c:pt idx="6372">
                  <c:v>9.4600000000000009</c:v>
                </c:pt>
                <c:pt idx="6373">
                  <c:v>9.4600000000000009</c:v>
                </c:pt>
                <c:pt idx="6374">
                  <c:v>9.4600000000000009</c:v>
                </c:pt>
                <c:pt idx="6375">
                  <c:v>9.4350000000000005</c:v>
                </c:pt>
                <c:pt idx="6376">
                  <c:v>9.4350000000000005</c:v>
                </c:pt>
                <c:pt idx="6377">
                  <c:v>9.41</c:v>
                </c:pt>
                <c:pt idx="6378">
                  <c:v>9.3859999999999992</c:v>
                </c:pt>
                <c:pt idx="6379">
                  <c:v>9.3610000000000007</c:v>
                </c:pt>
                <c:pt idx="6380">
                  <c:v>9.3119999999999994</c:v>
                </c:pt>
                <c:pt idx="6381">
                  <c:v>9.2870000000000008</c:v>
                </c:pt>
                <c:pt idx="6382">
                  <c:v>9.2620000000000005</c:v>
                </c:pt>
                <c:pt idx="6383">
                  <c:v>9.2379999999999995</c:v>
                </c:pt>
                <c:pt idx="6384">
                  <c:v>9.1880000000000006</c:v>
                </c:pt>
                <c:pt idx="6385">
                  <c:v>9.1389999999999993</c:v>
                </c:pt>
                <c:pt idx="6386">
                  <c:v>9.0890000000000004</c:v>
                </c:pt>
                <c:pt idx="6387">
                  <c:v>9.0640000000000001</c:v>
                </c:pt>
                <c:pt idx="6388">
                  <c:v>9.0150000000000006</c:v>
                </c:pt>
                <c:pt idx="6389">
                  <c:v>8.9649999999999999</c:v>
                </c:pt>
                <c:pt idx="6390">
                  <c:v>8.9160000000000004</c:v>
                </c:pt>
                <c:pt idx="6391">
                  <c:v>8.8659999999999997</c:v>
                </c:pt>
                <c:pt idx="6392">
                  <c:v>8.8170000000000002</c:v>
                </c:pt>
                <c:pt idx="6393">
                  <c:v>8.7919999999999998</c:v>
                </c:pt>
                <c:pt idx="6394">
                  <c:v>8.7669999999999995</c:v>
                </c:pt>
                <c:pt idx="6395">
                  <c:v>8.7420000000000009</c:v>
                </c:pt>
                <c:pt idx="6396">
                  <c:v>8.7420000000000009</c:v>
                </c:pt>
                <c:pt idx="6397">
                  <c:v>8.7420000000000009</c:v>
                </c:pt>
                <c:pt idx="6398">
                  <c:v>8.7669999999999995</c:v>
                </c:pt>
                <c:pt idx="6399">
                  <c:v>8.7919999999999998</c:v>
                </c:pt>
                <c:pt idx="6400">
                  <c:v>8.8409999999999993</c:v>
                </c:pt>
                <c:pt idx="6401">
                  <c:v>8.9160000000000004</c:v>
                </c:pt>
                <c:pt idx="6402">
                  <c:v>8.99</c:v>
                </c:pt>
                <c:pt idx="6403">
                  <c:v>9.0890000000000004</c:v>
                </c:pt>
                <c:pt idx="6404">
                  <c:v>9.1880000000000006</c:v>
                </c:pt>
                <c:pt idx="6405">
                  <c:v>9.3119999999999994</c:v>
                </c:pt>
                <c:pt idx="6406">
                  <c:v>9.4350000000000005</c:v>
                </c:pt>
                <c:pt idx="6407">
                  <c:v>9.5830000000000002</c:v>
                </c:pt>
                <c:pt idx="6408">
                  <c:v>9.7309999999999999</c:v>
                </c:pt>
                <c:pt idx="6409">
                  <c:v>9.8539999999999992</c:v>
                </c:pt>
                <c:pt idx="6410">
                  <c:v>10.026</c:v>
                </c:pt>
                <c:pt idx="6411">
                  <c:v>10.148999999999999</c:v>
                </c:pt>
                <c:pt idx="6412">
                  <c:v>10.295999999999999</c:v>
                </c:pt>
                <c:pt idx="6413">
                  <c:v>10.417999999999999</c:v>
                </c:pt>
                <c:pt idx="6414">
                  <c:v>10.541</c:v>
                </c:pt>
                <c:pt idx="6415">
                  <c:v>10.638</c:v>
                </c:pt>
                <c:pt idx="6416">
                  <c:v>10.712</c:v>
                </c:pt>
                <c:pt idx="6417">
                  <c:v>10.760999999999999</c:v>
                </c:pt>
                <c:pt idx="6418">
                  <c:v>10.785</c:v>
                </c:pt>
                <c:pt idx="6419">
                  <c:v>10.81</c:v>
                </c:pt>
                <c:pt idx="6420">
                  <c:v>10.834</c:v>
                </c:pt>
                <c:pt idx="6421">
                  <c:v>10.882999999999999</c:v>
                </c:pt>
                <c:pt idx="6422">
                  <c:v>10.882999999999999</c:v>
                </c:pt>
                <c:pt idx="6423">
                  <c:v>10.834</c:v>
                </c:pt>
                <c:pt idx="6424">
                  <c:v>10.81</c:v>
                </c:pt>
                <c:pt idx="6425">
                  <c:v>10.760999999999999</c:v>
                </c:pt>
                <c:pt idx="6426">
                  <c:v>10.686999999999999</c:v>
                </c:pt>
                <c:pt idx="6427">
                  <c:v>10.614000000000001</c:v>
                </c:pt>
                <c:pt idx="6428">
                  <c:v>10.541</c:v>
                </c:pt>
                <c:pt idx="6429">
                  <c:v>10.443</c:v>
                </c:pt>
                <c:pt idx="6430">
                  <c:v>10.369</c:v>
                </c:pt>
                <c:pt idx="6431">
                  <c:v>10.271000000000001</c:v>
                </c:pt>
                <c:pt idx="6432">
                  <c:v>10.173</c:v>
                </c:pt>
                <c:pt idx="6433">
                  <c:v>10.1</c:v>
                </c:pt>
                <c:pt idx="6434">
                  <c:v>9.9770000000000003</c:v>
                </c:pt>
                <c:pt idx="6435">
                  <c:v>9.9030000000000005</c:v>
                </c:pt>
                <c:pt idx="6436">
                  <c:v>9.8049999999999997</c:v>
                </c:pt>
                <c:pt idx="6437">
                  <c:v>9.7309999999999999</c:v>
                </c:pt>
                <c:pt idx="6438">
                  <c:v>9.657</c:v>
                </c:pt>
                <c:pt idx="6439">
                  <c:v>9.5830000000000002</c:v>
                </c:pt>
                <c:pt idx="6440">
                  <c:v>9.5340000000000007</c:v>
                </c:pt>
                <c:pt idx="6441">
                  <c:v>9.4600000000000009</c:v>
                </c:pt>
                <c:pt idx="6442">
                  <c:v>9.41</c:v>
                </c:pt>
                <c:pt idx="6443">
                  <c:v>9.3610000000000007</c:v>
                </c:pt>
                <c:pt idx="6444">
                  <c:v>9.3360000000000003</c:v>
                </c:pt>
                <c:pt idx="6445">
                  <c:v>9.2870000000000008</c:v>
                </c:pt>
                <c:pt idx="6446">
                  <c:v>9.2620000000000005</c:v>
                </c:pt>
                <c:pt idx="6447">
                  <c:v>9.2620000000000005</c:v>
                </c:pt>
                <c:pt idx="6448">
                  <c:v>9.2620000000000005</c:v>
                </c:pt>
                <c:pt idx="6449">
                  <c:v>9.2620000000000005</c:v>
                </c:pt>
                <c:pt idx="6450">
                  <c:v>9.2870000000000008</c:v>
                </c:pt>
                <c:pt idx="6451">
                  <c:v>9.2870000000000008</c:v>
                </c:pt>
                <c:pt idx="6452">
                  <c:v>9.3119999999999994</c:v>
                </c:pt>
                <c:pt idx="6453">
                  <c:v>9.3360000000000003</c:v>
                </c:pt>
                <c:pt idx="6454">
                  <c:v>9.3360000000000003</c:v>
                </c:pt>
                <c:pt idx="6455">
                  <c:v>9.3610000000000007</c:v>
                </c:pt>
                <c:pt idx="6456">
                  <c:v>9.3610000000000007</c:v>
                </c:pt>
                <c:pt idx="6457">
                  <c:v>9.3859999999999992</c:v>
                </c:pt>
                <c:pt idx="6458">
                  <c:v>9.3859999999999992</c:v>
                </c:pt>
                <c:pt idx="6459">
                  <c:v>9.3859999999999992</c:v>
                </c:pt>
                <c:pt idx="6460">
                  <c:v>9.3859999999999992</c:v>
                </c:pt>
                <c:pt idx="6461">
                  <c:v>9.3859999999999992</c:v>
                </c:pt>
                <c:pt idx="6462">
                  <c:v>9.3859999999999992</c:v>
                </c:pt>
                <c:pt idx="6463">
                  <c:v>9.3859999999999992</c:v>
                </c:pt>
                <c:pt idx="6464">
                  <c:v>9.3610000000000007</c:v>
                </c:pt>
                <c:pt idx="6465">
                  <c:v>9.3610000000000007</c:v>
                </c:pt>
                <c:pt idx="6466">
                  <c:v>9.3360000000000003</c:v>
                </c:pt>
                <c:pt idx="6467">
                  <c:v>9.3119999999999994</c:v>
                </c:pt>
                <c:pt idx="6468">
                  <c:v>9.3119999999999994</c:v>
                </c:pt>
                <c:pt idx="6469">
                  <c:v>9.2870000000000008</c:v>
                </c:pt>
                <c:pt idx="6470">
                  <c:v>9.2620000000000005</c:v>
                </c:pt>
                <c:pt idx="6471">
                  <c:v>9.2379999999999995</c:v>
                </c:pt>
                <c:pt idx="6472">
                  <c:v>9.2379999999999995</c:v>
                </c:pt>
                <c:pt idx="6473">
                  <c:v>9.2129999999999992</c:v>
                </c:pt>
                <c:pt idx="6474">
                  <c:v>9.2129999999999992</c:v>
                </c:pt>
                <c:pt idx="6475">
                  <c:v>9.2129999999999992</c:v>
                </c:pt>
                <c:pt idx="6476">
                  <c:v>9.1880000000000006</c:v>
                </c:pt>
                <c:pt idx="6477">
                  <c:v>9.1630000000000003</c:v>
                </c:pt>
                <c:pt idx="6478">
                  <c:v>9.1389999999999993</c:v>
                </c:pt>
                <c:pt idx="6479">
                  <c:v>9.1140000000000008</c:v>
                </c:pt>
                <c:pt idx="6480">
                  <c:v>9.0890000000000004</c:v>
                </c:pt>
                <c:pt idx="6481">
                  <c:v>9.0640000000000001</c:v>
                </c:pt>
                <c:pt idx="6482">
                  <c:v>9.0150000000000006</c:v>
                </c:pt>
                <c:pt idx="6483">
                  <c:v>8.99</c:v>
                </c:pt>
                <c:pt idx="6484">
                  <c:v>8.9410000000000007</c:v>
                </c:pt>
                <c:pt idx="6485">
                  <c:v>8.9160000000000004</c:v>
                </c:pt>
                <c:pt idx="6486">
                  <c:v>8.891</c:v>
                </c:pt>
                <c:pt idx="6487">
                  <c:v>8.8409999999999993</c:v>
                </c:pt>
                <c:pt idx="6488">
                  <c:v>8.8409999999999993</c:v>
                </c:pt>
                <c:pt idx="6489">
                  <c:v>8.8409999999999993</c:v>
                </c:pt>
                <c:pt idx="6490">
                  <c:v>8.8409999999999993</c:v>
                </c:pt>
                <c:pt idx="6491">
                  <c:v>8.8659999999999997</c:v>
                </c:pt>
                <c:pt idx="6492">
                  <c:v>8.9160000000000004</c:v>
                </c:pt>
                <c:pt idx="6493">
                  <c:v>8.9649999999999999</c:v>
                </c:pt>
                <c:pt idx="6494">
                  <c:v>9.0399999999999991</c:v>
                </c:pt>
                <c:pt idx="6495">
                  <c:v>9.0890000000000004</c:v>
                </c:pt>
                <c:pt idx="6496">
                  <c:v>9.1880000000000006</c:v>
                </c:pt>
                <c:pt idx="6497">
                  <c:v>9.2379999999999995</c:v>
                </c:pt>
                <c:pt idx="6498">
                  <c:v>9.3360000000000003</c:v>
                </c:pt>
                <c:pt idx="6499">
                  <c:v>9.41</c:v>
                </c:pt>
                <c:pt idx="6500">
                  <c:v>9.4600000000000009</c:v>
                </c:pt>
                <c:pt idx="6501">
                  <c:v>9.5830000000000002</c:v>
                </c:pt>
                <c:pt idx="6502">
                  <c:v>9.6319999999999997</c:v>
                </c:pt>
                <c:pt idx="6503">
                  <c:v>9.7560000000000002</c:v>
                </c:pt>
                <c:pt idx="6504">
                  <c:v>9.8789999999999996</c:v>
                </c:pt>
                <c:pt idx="6505">
                  <c:v>10.051</c:v>
                </c:pt>
                <c:pt idx="6506">
                  <c:v>10.222</c:v>
                </c:pt>
                <c:pt idx="6507">
                  <c:v>10.345000000000001</c:v>
                </c:pt>
                <c:pt idx="6508">
                  <c:v>10.492000000000001</c:v>
                </c:pt>
                <c:pt idx="6509">
                  <c:v>10.638</c:v>
                </c:pt>
                <c:pt idx="6510">
                  <c:v>10.760999999999999</c:v>
                </c:pt>
                <c:pt idx="6511">
                  <c:v>10.882999999999999</c:v>
                </c:pt>
                <c:pt idx="6512">
                  <c:v>11.029</c:v>
                </c:pt>
                <c:pt idx="6513">
                  <c:v>11.102</c:v>
                </c:pt>
                <c:pt idx="6514">
                  <c:v>11.151</c:v>
                </c:pt>
                <c:pt idx="6515">
                  <c:v>11.175000000000001</c:v>
                </c:pt>
                <c:pt idx="6516">
                  <c:v>11.224</c:v>
                </c:pt>
                <c:pt idx="6517">
                  <c:v>11.273</c:v>
                </c:pt>
                <c:pt idx="6518">
                  <c:v>11.297000000000001</c:v>
                </c:pt>
                <c:pt idx="6519">
                  <c:v>11.346</c:v>
                </c:pt>
                <c:pt idx="6520">
                  <c:v>11.37</c:v>
                </c:pt>
                <c:pt idx="6521">
                  <c:v>11.37</c:v>
                </c:pt>
                <c:pt idx="6522">
                  <c:v>11.346</c:v>
                </c:pt>
                <c:pt idx="6523">
                  <c:v>11.297000000000001</c:v>
                </c:pt>
                <c:pt idx="6524">
                  <c:v>11.2</c:v>
                </c:pt>
                <c:pt idx="6525">
                  <c:v>11.102</c:v>
                </c:pt>
                <c:pt idx="6526">
                  <c:v>10.956</c:v>
                </c:pt>
                <c:pt idx="6527">
                  <c:v>10.834</c:v>
                </c:pt>
                <c:pt idx="6528">
                  <c:v>10.686999999999999</c:v>
                </c:pt>
                <c:pt idx="6529">
                  <c:v>10.516</c:v>
                </c:pt>
                <c:pt idx="6530">
                  <c:v>10.394</c:v>
                </c:pt>
                <c:pt idx="6531">
                  <c:v>10.247</c:v>
                </c:pt>
                <c:pt idx="6532">
                  <c:v>10.1</c:v>
                </c:pt>
                <c:pt idx="6533">
                  <c:v>9.9770000000000003</c:v>
                </c:pt>
                <c:pt idx="6534">
                  <c:v>9.8789999999999996</c:v>
                </c:pt>
                <c:pt idx="6535">
                  <c:v>9.7560000000000002</c:v>
                </c:pt>
                <c:pt idx="6536">
                  <c:v>9.6319999999999997</c:v>
                </c:pt>
                <c:pt idx="6537">
                  <c:v>9.5340000000000007</c:v>
                </c:pt>
                <c:pt idx="6538">
                  <c:v>9.4350000000000005</c:v>
                </c:pt>
                <c:pt idx="6539">
                  <c:v>9.3360000000000003</c:v>
                </c:pt>
                <c:pt idx="6540">
                  <c:v>9.2620000000000005</c:v>
                </c:pt>
                <c:pt idx="6541">
                  <c:v>9.1880000000000006</c:v>
                </c:pt>
                <c:pt idx="6542">
                  <c:v>9.1389999999999993</c:v>
                </c:pt>
                <c:pt idx="6543">
                  <c:v>9.0890000000000004</c:v>
                </c:pt>
                <c:pt idx="6544">
                  <c:v>9.0399999999999991</c:v>
                </c:pt>
                <c:pt idx="6545">
                  <c:v>9.0150000000000006</c:v>
                </c:pt>
                <c:pt idx="6546">
                  <c:v>8.9649999999999999</c:v>
                </c:pt>
                <c:pt idx="6547">
                  <c:v>8.9410000000000007</c:v>
                </c:pt>
                <c:pt idx="6548">
                  <c:v>8.9410000000000007</c:v>
                </c:pt>
                <c:pt idx="6549">
                  <c:v>8.9160000000000004</c:v>
                </c:pt>
                <c:pt idx="6550">
                  <c:v>8.891</c:v>
                </c:pt>
                <c:pt idx="6551">
                  <c:v>8.8659999999999997</c:v>
                </c:pt>
                <c:pt idx="6552">
                  <c:v>8.8659999999999997</c:v>
                </c:pt>
                <c:pt idx="6553">
                  <c:v>8.8659999999999997</c:v>
                </c:pt>
                <c:pt idx="6554">
                  <c:v>8.8659999999999997</c:v>
                </c:pt>
                <c:pt idx="6555">
                  <c:v>8.891</c:v>
                </c:pt>
                <c:pt idx="6556">
                  <c:v>8.891</c:v>
                </c:pt>
                <c:pt idx="6557">
                  <c:v>8.9160000000000004</c:v>
                </c:pt>
                <c:pt idx="6558">
                  <c:v>8.9160000000000004</c:v>
                </c:pt>
                <c:pt idx="6559">
                  <c:v>8.9410000000000007</c:v>
                </c:pt>
                <c:pt idx="6560">
                  <c:v>8.9410000000000007</c:v>
                </c:pt>
                <c:pt idx="6561">
                  <c:v>8.9410000000000007</c:v>
                </c:pt>
                <c:pt idx="6562">
                  <c:v>8.9410000000000007</c:v>
                </c:pt>
                <c:pt idx="6563">
                  <c:v>8.9410000000000007</c:v>
                </c:pt>
                <c:pt idx="6564">
                  <c:v>8.9160000000000004</c:v>
                </c:pt>
                <c:pt idx="6565">
                  <c:v>8.9160000000000004</c:v>
                </c:pt>
                <c:pt idx="6566">
                  <c:v>8.891</c:v>
                </c:pt>
                <c:pt idx="6567">
                  <c:v>8.891</c:v>
                </c:pt>
                <c:pt idx="6568">
                  <c:v>8.8659999999999997</c:v>
                </c:pt>
                <c:pt idx="6569">
                  <c:v>8.8409999999999993</c:v>
                </c:pt>
                <c:pt idx="6570">
                  <c:v>8.8409999999999993</c:v>
                </c:pt>
                <c:pt idx="6571">
                  <c:v>8.8170000000000002</c:v>
                </c:pt>
                <c:pt idx="6572">
                  <c:v>8.7919999999999998</c:v>
                </c:pt>
                <c:pt idx="6573">
                  <c:v>8.7669999999999995</c:v>
                </c:pt>
                <c:pt idx="6574">
                  <c:v>8.7420000000000009</c:v>
                </c:pt>
                <c:pt idx="6575">
                  <c:v>8.7170000000000005</c:v>
                </c:pt>
                <c:pt idx="6576">
                  <c:v>8.6929999999999996</c:v>
                </c:pt>
                <c:pt idx="6577">
                  <c:v>8.6679999999999993</c:v>
                </c:pt>
                <c:pt idx="6578">
                  <c:v>8.6430000000000007</c:v>
                </c:pt>
                <c:pt idx="6579">
                  <c:v>8.593</c:v>
                </c:pt>
                <c:pt idx="6580">
                  <c:v>8.5679999999999996</c:v>
                </c:pt>
                <c:pt idx="6581">
                  <c:v>8.5190000000000001</c:v>
                </c:pt>
                <c:pt idx="6582">
                  <c:v>8.4939999999999998</c:v>
                </c:pt>
                <c:pt idx="6583">
                  <c:v>8.4440000000000008</c:v>
                </c:pt>
                <c:pt idx="6584">
                  <c:v>8.4190000000000005</c:v>
                </c:pt>
                <c:pt idx="6585">
                  <c:v>8.3940000000000001</c:v>
                </c:pt>
                <c:pt idx="6586">
                  <c:v>8.3689999999999998</c:v>
                </c:pt>
                <c:pt idx="6587">
                  <c:v>8.3439999999999994</c:v>
                </c:pt>
                <c:pt idx="6588">
                  <c:v>8.3689999999999998</c:v>
                </c:pt>
                <c:pt idx="6589">
                  <c:v>8.3940000000000001</c:v>
                </c:pt>
                <c:pt idx="6590">
                  <c:v>8.3940000000000001</c:v>
                </c:pt>
                <c:pt idx="6591">
                  <c:v>8.4190000000000005</c:v>
                </c:pt>
                <c:pt idx="6592">
                  <c:v>8.4689999999999994</c:v>
                </c:pt>
                <c:pt idx="6593">
                  <c:v>8.5429999999999993</c:v>
                </c:pt>
                <c:pt idx="6594">
                  <c:v>8.6180000000000003</c:v>
                </c:pt>
                <c:pt idx="6595">
                  <c:v>8.7420000000000009</c:v>
                </c:pt>
                <c:pt idx="6596">
                  <c:v>8.8659999999999997</c:v>
                </c:pt>
                <c:pt idx="6597">
                  <c:v>8.99</c:v>
                </c:pt>
                <c:pt idx="6598">
                  <c:v>9.1140000000000008</c:v>
                </c:pt>
                <c:pt idx="6599">
                  <c:v>9.2620000000000005</c:v>
                </c:pt>
                <c:pt idx="6600">
                  <c:v>9.3859999999999992</c:v>
                </c:pt>
                <c:pt idx="6601">
                  <c:v>9.5340000000000007</c:v>
                </c:pt>
                <c:pt idx="6602">
                  <c:v>9.6820000000000004</c:v>
                </c:pt>
                <c:pt idx="6603">
                  <c:v>9.8049999999999997</c:v>
                </c:pt>
                <c:pt idx="6604">
                  <c:v>9.952</c:v>
                </c:pt>
                <c:pt idx="6605">
                  <c:v>10.074999999999999</c:v>
                </c:pt>
                <c:pt idx="6606">
                  <c:v>10.173</c:v>
                </c:pt>
                <c:pt idx="6607">
                  <c:v>10.32</c:v>
                </c:pt>
                <c:pt idx="6608">
                  <c:v>10.417999999999999</c:v>
                </c:pt>
                <c:pt idx="6609">
                  <c:v>10.516</c:v>
                </c:pt>
                <c:pt idx="6610">
                  <c:v>10.59</c:v>
                </c:pt>
                <c:pt idx="6611">
                  <c:v>10.663</c:v>
                </c:pt>
                <c:pt idx="6612">
                  <c:v>10.712</c:v>
                </c:pt>
                <c:pt idx="6613">
                  <c:v>10.736000000000001</c:v>
                </c:pt>
                <c:pt idx="6614">
                  <c:v>10.760999999999999</c:v>
                </c:pt>
                <c:pt idx="6615">
                  <c:v>10.760999999999999</c:v>
                </c:pt>
                <c:pt idx="6616">
                  <c:v>10.760999999999999</c:v>
                </c:pt>
                <c:pt idx="6617">
                  <c:v>10.736000000000001</c:v>
                </c:pt>
                <c:pt idx="6618">
                  <c:v>10.686999999999999</c:v>
                </c:pt>
                <c:pt idx="6619">
                  <c:v>10.638</c:v>
                </c:pt>
                <c:pt idx="6620">
                  <c:v>10.565</c:v>
                </c:pt>
                <c:pt idx="6621">
                  <c:v>10.492000000000001</c:v>
                </c:pt>
                <c:pt idx="6622">
                  <c:v>10.394</c:v>
                </c:pt>
                <c:pt idx="6623">
                  <c:v>10.271000000000001</c:v>
                </c:pt>
                <c:pt idx="6624">
                  <c:v>10.148999999999999</c:v>
                </c:pt>
                <c:pt idx="6625">
                  <c:v>10.026</c:v>
                </c:pt>
                <c:pt idx="6626">
                  <c:v>9.8789999999999996</c:v>
                </c:pt>
                <c:pt idx="6627">
                  <c:v>9.7309999999999999</c:v>
                </c:pt>
                <c:pt idx="6628">
                  <c:v>9.5830000000000002</c:v>
                </c:pt>
                <c:pt idx="6629">
                  <c:v>9.4600000000000009</c:v>
                </c:pt>
                <c:pt idx="6630">
                  <c:v>9.3360000000000003</c:v>
                </c:pt>
                <c:pt idx="6631">
                  <c:v>9.1880000000000006</c:v>
                </c:pt>
                <c:pt idx="6632">
                  <c:v>9.0890000000000004</c:v>
                </c:pt>
                <c:pt idx="6633">
                  <c:v>8.9649999999999999</c:v>
                </c:pt>
                <c:pt idx="6634">
                  <c:v>8.891</c:v>
                </c:pt>
                <c:pt idx="6635">
                  <c:v>8.8170000000000002</c:v>
                </c:pt>
                <c:pt idx="6636">
                  <c:v>8.7420000000000009</c:v>
                </c:pt>
                <c:pt idx="6637">
                  <c:v>8.6679999999999993</c:v>
                </c:pt>
                <c:pt idx="6638">
                  <c:v>8.6180000000000003</c:v>
                </c:pt>
                <c:pt idx="6639">
                  <c:v>8.5679999999999996</c:v>
                </c:pt>
                <c:pt idx="6640">
                  <c:v>8.5429999999999993</c:v>
                </c:pt>
                <c:pt idx="6641">
                  <c:v>8.5190000000000001</c:v>
                </c:pt>
                <c:pt idx="6642">
                  <c:v>8.4939999999999998</c:v>
                </c:pt>
                <c:pt idx="6643">
                  <c:v>8.4939999999999998</c:v>
                </c:pt>
                <c:pt idx="6644">
                  <c:v>8.4939999999999998</c:v>
                </c:pt>
                <c:pt idx="6645">
                  <c:v>8.4939999999999998</c:v>
                </c:pt>
                <c:pt idx="6646">
                  <c:v>8.5190000000000001</c:v>
                </c:pt>
                <c:pt idx="6647">
                  <c:v>8.5429999999999993</c:v>
                </c:pt>
                <c:pt idx="6648">
                  <c:v>8.5679999999999996</c:v>
                </c:pt>
                <c:pt idx="6649">
                  <c:v>8.593</c:v>
                </c:pt>
                <c:pt idx="6650">
                  <c:v>8.6430000000000007</c:v>
                </c:pt>
                <c:pt idx="6651">
                  <c:v>8.6679999999999993</c:v>
                </c:pt>
                <c:pt idx="6652">
                  <c:v>8.6929999999999996</c:v>
                </c:pt>
                <c:pt idx="6653">
                  <c:v>8.7420000000000009</c:v>
                </c:pt>
                <c:pt idx="6654">
                  <c:v>8.7669999999999995</c:v>
                </c:pt>
                <c:pt idx="6655">
                  <c:v>8.7919999999999998</c:v>
                </c:pt>
                <c:pt idx="6656">
                  <c:v>8.8170000000000002</c:v>
                </c:pt>
                <c:pt idx="6657">
                  <c:v>8.8409999999999993</c:v>
                </c:pt>
                <c:pt idx="6658">
                  <c:v>8.8409999999999993</c:v>
                </c:pt>
                <c:pt idx="6659">
                  <c:v>8.8659999999999997</c:v>
                </c:pt>
                <c:pt idx="6660">
                  <c:v>8.891</c:v>
                </c:pt>
                <c:pt idx="6661">
                  <c:v>8.891</c:v>
                </c:pt>
                <c:pt idx="6662">
                  <c:v>8.891</c:v>
                </c:pt>
                <c:pt idx="6663">
                  <c:v>8.9160000000000004</c:v>
                </c:pt>
                <c:pt idx="6664">
                  <c:v>8.9160000000000004</c:v>
                </c:pt>
                <c:pt idx="6665">
                  <c:v>8.9160000000000004</c:v>
                </c:pt>
                <c:pt idx="6666">
                  <c:v>8.9160000000000004</c:v>
                </c:pt>
                <c:pt idx="6667">
                  <c:v>8.9160000000000004</c:v>
                </c:pt>
                <c:pt idx="6668">
                  <c:v>8.9160000000000004</c:v>
                </c:pt>
                <c:pt idx="6669">
                  <c:v>8.891</c:v>
                </c:pt>
                <c:pt idx="6670">
                  <c:v>8.891</c:v>
                </c:pt>
                <c:pt idx="6671">
                  <c:v>8.8659999999999997</c:v>
                </c:pt>
                <c:pt idx="6672">
                  <c:v>8.8659999999999997</c:v>
                </c:pt>
                <c:pt idx="6673">
                  <c:v>8.8409999999999993</c:v>
                </c:pt>
                <c:pt idx="6674">
                  <c:v>8.8170000000000002</c:v>
                </c:pt>
                <c:pt idx="6675">
                  <c:v>8.7919999999999998</c:v>
                </c:pt>
                <c:pt idx="6676">
                  <c:v>8.7669999999999995</c:v>
                </c:pt>
                <c:pt idx="6677">
                  <c:v>8.7420000000000009</c:v>
                </c:pt>
                <c:pt idx="6678">
                  <c:v>8.7170000000000005</c:v>
                </c:pt>
                <c:pt idx="6679">
                  <c:v>8.6929999999999996</c:v>
                </c:pt>
                <c:pt idx="6680">
                  <c:v>8.6679999999999993</c:v>
                </c:pt>
                <c:pt idx="6681">
                  <c:v>8.6679999999999993</c:v>
                </c:pt>
                <c:pt idx="6682">
                  <c:v>8.6679999999999993</c:v>
                </c:pt>
                <c:pt idx="6683">
                  <c:v>8.6679999999999993</c:v>
                </c:pt>
                <c:pt idx="6684">
                  <c:v>8.6679999999999993</c:v>
                </c:pt>
                <c:pt idx="6685">
                  <c:v>8.6929999999999996</c:v>
                </c:pt>
                <c:pt idx="6686">
                  <c:v>8.7170000000000005</c:v>
                </c:pt>
                <c:pt idx="6687">
                  <c:v>8.7420000000000009</c:v>
                </c:pt>
                <c:pt idx="6688">
                  <c:v>8.7669999999999995</c:v>
                </c:pt>
                <c:pt idx="6689">
                  <c:v>8.7669999999999995</c:v>
                </c:pt>
                <c:pt idx="6690">
                  <c:v>8.7919999999999998</c:v>
                </c:pt>
                <c:pt idx="6691">
                  <c:v>8.8659999999999997</c:v>
                </c:pt>
                <c:pt idx="6692">
                  <c:v>8.9410000000000007</c:v>
                </c:pt>
                <c:pt idx="6693">
                  <c:v>9.0150000000000006</c:v>
                </c:pt>
                <c:pt idx="6694">
                  <c:v>9.0890000000000004</c:v>
                </c:pt>
                <c:pt idx="6695">
                  <c:v>9.2129999999999992</c:v>
                </c:pt>
                <c:pt idx="6696">
                  <c:v>9.3610000000000007</c:v>
                </c:pt>
                <c:pt idx="6697">
                  <c:v>9.4849999999999994</c:v>
                </c:pt>
                <c:pt idx="6698">
                  <c:v>9.657</c:v>
                </c:pt>
                <c:pt idx="6699">
                  <c:v>9.8049999999999997</c:v>
                </c:pt>
                <c:pt idx="6700">
                  <c:v>9.9280000000000008</c:v>
                </c:pt>
                <c:pt idx="6701">
                  <c:v>10.074999999999999</c:v>
                </c:pt>
                <c:pt idx="6702">
                  <c:v>10.198</c:v>
                </c:pt>
                <c:pt idx="6703">
                  <c:v>10.295999999999999</c:v>
                </c:pt>
                <c:pt idx="6704">
                  <c:v>10.369</c:v>
                </c:pt>
                <c:pt idx="6705">
                  <c:v>10.443</c:v>
                </c:pt>
                <c:pt idx="6706">
                  <c:v>10.516</c:v>
                </c:pt>
                <c:pt idx="6707">
                  <c:v>10.59</c:v>
                </c:pt>
                <c:pt idx="6708">
                  <c:v>10.638</c:v>
                </c:pt>
                <c:pt idx="6709">
                  <c:v>10.686999999999999</c:v>
                </c:pt>
                <c:pt idx="6710">
                  <c:v>10.736000000000001</c:v>
                </c:pt>
                <c:pt idx="6711">
                  <c:v>10.736000000000001</c:v>
                </c:pt>
                <c:pt idx="6712">
                  <c:v>10.712</c:v>
                </c:pt>
                <c:pt idx="6713">
                  <c:v>10.663</c:v>
                </c:pt>
                <c:pt idx="6714">
                  <c:v>10.638</c:v>
                </c:pt>
                <c:pt idx="6715">
                  <c:v>10.565</c:v>
                </c:pt>
                <c:pt idx="6716">
                  <c:v>10.516</c:v>
                </c:pt>
                <c:pt idx="6717">
                  <c:v>10.443</c:v>
                </c:pt>
                <c:pt idx="6718">
                  <c:v>10.369</c:v>
                </c:pt>
                <c:pt idx="6719">
                  <c:v>10.271000000000001</c:v>
                </c:pt>
                <c:pt idx="6720">
                  <c:v>10.173</c:v>
                </c:pt>
                <c:pt idx="6721">
                  <c:v>10.074999999999999</c:v>
                </c:pt>
                <c:pt idx="6722">
                  <c:v>9.9770000000000003</c:v>
                </c:pt>
                <c:pt idx="6723">
                  <c:v>9.8539999999999992</c:v>
                </c:pt>
                <c:pt idx="6724">
                  <c:v>9.7799999999999994</c:v>
                </c:pt>
                <c:pt idx="6725">
                  <c:v>9.6820000000000004</c:v>
                </c:pt>
                <c:pt idx="6726">
                  <c:v>9.6080000000000005</c:v>
                </c:pt>
                <c:pt idx="6727">
                  <c:v>9.5340000000000007</c:v>
                </c:pt>
                <c:pt idx="6728">
                  <c:v>9.4600000000000009</c:v>
                </c:pt>
                <c:pt idx="6729">
                  <c:v>9.3859999999999992</c:v>
                </c:pt>
                <c:pt idx="6730">
                  <c:v>9.3119999999999994</c:v>
                </c:pt>
                <c:pt idx="6731">
                  <c:v>9.2620000000000005</c:v>
                </c:pt>
                <c:pt idx="6732">
                  <c:v>9.2129999999999992</c:v>
                </c:pt>
                <c:pt idx="6733">
                  <c:v>9.1880000000000006</c:v>
                </c:pt>
                <c:pt idx="6734">
                  <c:v>9.1630000000000003</c:v>
                </c:pt>
                <c:pt idx="6735">
                  <c:v>9.1389999999999993</c:v>
                </c:pt>
                <c:pt idx="6736">
                  <c:v>9.1389999999999993</c:v>
                </c:pt>
                <c:pt idx="6737">
                  <c:v>9.1630000000000003</c:v>
                </c:pt>
                <c:pt idx="6738">
                  <c:v>9.1630000000000003</c:v>
                </c:pt>
                <c:pt idx="6739">
                  <c:v>9.1880000000000006</c:v>
                </c:pt>
                <c:pt idx="6740">
                  <c:v>9.1880000000000006</c:v>
                </c:pt>
                <c:pt idx="6741">
                  <c:v>9.2379999999999995</c:v>
                </c:pt>
                <c:pt idx="6742">
                  <c:v>9.2379999999999995</c:v>
                </c:pt>
                <c:pt idx="6743">
                  <c:v>9.2620000000000005</c:v>
                </c:pt>
                <c:pt idx="6744">
                  <c:v>9.2870000000000008</c:v>
                </c:pt>
                <c:pt idx="6745">
                  <c:v>9.3360000000000003</c:v>
                </c:pt>
                <c:pt idx="6746">
                  <c:v>9.3610000000000007</c:v>
                </c:pt>
                <c:pt idx="6747">
                  <c:v>9.41</c:v>
                </c:pt>
                <c:pt idx="6748">
                  <c:v>9.4600000000000009</c:v>
                </c:pt>
                <c:pt idx="6749">
                  <c:v>9.4849999999999994</c:v>
                </c:pt>
                <c:pt idx="6750">
                  <c:v>9.5340000000000007</c:v>
                </c:pt>
                <c:pt idx="6751">
                  <c:v>9.5579999999999998</c:v>
                </c:pt>
                <c:pt idx="6752">
                  <c:v>9.5830000000000002</c:v>
                </c:pt>
                <c:pt idx="6753">
                  <c:v>9.6080000000000005</c:v>
                </c:pt>
                <c:pt idx="6754">
                  <c:v>9.6319999999999997</c:v>
                </c:pt>
                <c:pt idx="6755">
                  <c:v>9.657</c:v>
                </c:pt>
                <c:pt idx="6756">
                  <c:v>9.6820000000000004</c:v>
                </c:pt>
                <c:pt idx="6757">
                  <c:v>9.6820000000000004</c:v>
                </c:pt>
                <c:pt idx="6758">
                  <c:v>9.6820000000000004</c:v>
                </c:pt>
                <c:pt idx="6759">
                  <c:v>9.6820000000000004</c:v>
                </c:pt>
                <c:pt idx="6760">
                  <c:v>9.657</c:v>
                </c:pt>
                <c:pt idx="6761">
                  <c:v>9.657</c:v>
                </c:pt>
                <c:pt idx="6762">
                  <c:v>9.657</c:v>
                </c:pt>
                <c:pt idx="6763">
                  <c:v>9.6319999999999997</c:v>
                </c:pt>
                <c:pt idx="6764">
                  <c:v>9.6319999999999997</c:v>
                </c:pt>
                <c:pt idx="6765">
                  <c:v>9.6319999999999997</c:v>
                </c:pt>
                <c:pt idx="6766">
                  <c:v>9.6080000000000005</c:v>
                </c:pt>
                <c:pt idx="6767">
                  <c:v>9.5830000000000002</c:v>
                </c:pt>
                <c:pt idx="6768">
                  <c:v>9.5579999999999998</c:v>
                </c:pt>
                <c:pt idx="6769">
                  <c:v>9.5340000000000007</c:v>
                </c:pt>
                <c:pt idx="6770">
                  <c:v>9.5340000000000007</c:v>
                </c:pt>
                <c:pt idx="6771">
                  <c:v>9.5090000000000003</c:v>
                </c:pt>
                <c:pt idx="6772">
                  <c:v>9.4849999999999994</c:v>
                </c:pt>
                <c:pt idx="6773">
                  <c:v>9.4600000000000009</c:v>
                </c:pt>
                <c:pt idx="6774">
                  <c:v>9.4350000000000005</c:v>
                </c:pt>
                <c:pt idx="6775">
                  <c:v>9.4350000000000005</c:v>
                </c:pt>
                <c:pt idx="6776">
                  <c:v>9.4350000000000005</c:v>
                </c:pt>
                <c:pt idx="6777">
                  <c:v>9.4350000000000005</c:v>
                </c:pt>
                <c:pt idx="6778">
                  <c:v>9.4350000000000005</c:v>
                </c:pt>
                <c:pt idx="6779">
                  <c:v>9.4600000000000009</c:v>
                </c:pt>
                <c:pt idx="6780">
                  <c:v>9.4849999999999994</c:v>
                </c:pt>
                <c:pt idx="6781">
                  <c:v>9.5090000000000003</c:v>
                </c:pt>
                <c:pt idx="6782">
                  <c:v>9.5340000000000007</c:v>
                </c:pt>
                <c:pt idx="6783">
                  <c:v>9.5830000000000002</c:v>
                </c:pt>
                <c:pt idx="6784">
                  <c:v>9.657</c:v>
                </c:pt>
                <c:pt idx="6785">
                  <c:v>9.7059999999999995</c:v>
                </c:pt>
                <c:pt idx="6786">
                  <c:v>9.7560000000000002</c:v>
                </c:pt>
                <c:pt idx="6787">
                  <c:v>9.8049999999999997</c:v>
                </c:pt>
                <c:pt idx="6788">
                  <c:v>9.952</c:v>
                </c:pt>
                <c:pt idx="6789">
                  <c:v>10.124000000000001</c:v>
                </c:pt>
                <c:pt idx="6790">
                  <c:v>10.247</c:v>
                </c:pt>
                <c:pt idx="6791">
                  <c:v>10.369</c:v>
                </c:pt>
                <c:pt idx="6792">
                  <c:v>10.541</c:v>
                </c:pt>
                <c:pt idx="6793">
                  <c:v>10.663</c:v>
                </c:pt>
                <c:pt idx="6794">
                  <c:v>10.760999999999999</c:v>
                </c:pt>
                <c:pt idx="6795">
                  <c:v>10.882999999999999</c:v>
                </c:pt>
                <c:pt idx="6796">
                  <c:v>10.956</c:v>
                </c:pt>
                <c:pt idx="6797">
                  <c:v>11.029</c:v>
                </c:pt>
                <c:pt idx="6798">
                  <c:v>11.127000000000001</c:v>
                </c:pt>
                <c:pt idx="6799">
                  <c:v>11.247999999999999</c:v>
                </c:pt>
                <c:pt idx="6800">
                  <c:v>11.297000000000001</c:v>
                </c:pt>
                <c:pt idx="6801">
                  <c:v>11.297000000000001</c:v>
                </c:pt>
                <c:pt idx="6802">
                  <c:v>11.297000000000001</c:v>
                </c:pt>
                <c:pt idx="6803">
                  <c:v>11.346</c:v>
                </c:pt>
                <c:pt idx="6804">
                  <c:v>11.346</c:v>
                </c:pt>
                <c:pt idx="6805">
                  <c:v>11.346</c:v>
                </c:pt>
                <c:pt idx="6806">
                  <c:v>11.346</c:v>
                </c:pt>
                <c:pt idx="6807">
                  <c:v>11.321</c:v>
                </c:pt>
                <c:pt idx="6808">
                  <c:v>11.297000000000001</c:v>
                </c:pt>
                <c:pt idx="6809">
                  <c:v>11.297000000000001</c:v>
                </c:pt>
                <c:pt idx="6810">
                  <c:v>11.273</c:v>
                </c:pt>
                <c:pt idx="6811">
                  <c:v>11.224</c:v>
                </c:pt>
                <c:pt idx="6812">
                  <c:v>11.175000000000001</c:v>
                </c:pt>
                <c:pt idx="6813">
                  <c:v>11.102</c:v>
                </c:pt>
                <c:pt idx="6814">
                  <c:v>11.053000000000001</c:v>
                </c:pt>
                <c:pt idx="6815">
                  <c:v>10.956</c:v>
                </c:pt>
                <c:pt idx="6816">
                  <c:v>10.858000000000001</c:v>
                </c:pt>
                <c:pt idx="6817">
                  <c:v>10.760999999999999</c:v>
                </c:pt>
                <c:pt idx="6818">
                  <c:v>10.638</c:v>
                </c:pt>
                <c:pt idx="6819">
                  <c:v>10.492000000000001</c:v>
                </c:pt>
                <c:pt idx="6820">
                  <c:v>10.369</c:v>
                </c:pt>
                <c:pt idx="6821">
                  <c:v>10.247</c:v>
                </c:pt>
                <c:pt idx="6822">
                  <c:v>10.124000000000001</c:v>
                </c:pt>
                <c:pt idx="6823">
                  <c:v>10.026</c:v>
                </c:pt>
                <c:pt idx="6824">
                  <c:v>9.9030000000000005</c:v>
                </c:pt>
                <c:pt idx="6825">
                  <c:v>9.7799999999999994</c:v>
                </c:pt>
                <c:pt idx="6826">
                  <c:v>9.6820000000000004</c:v>
                </c:pt>
                <c:pt idx="6827">
                  <c:v>9.5830000000000002</c:v>
                </c:pt>
                <c:pt idx="6828">
                  <c:v>9.5090000000000003</c:v>
                </c:pt>
                <c:pt idx="6829">
                  <c:v>9.4350000000000005</c:v>
                </c:pt>
                <c:pt idx="6830">
                  <c:v>9.3610000000000007</c:v>
                </c:pt>
                <c:pt idx="6831">
                  <c:v>9.3119999999999994</c:v>
                </c:pt>
                <c:pt idx="6832">
                  <c:v>9.2620000000000005</c:v>
                </c:pt>
                <c:pt idx="6833">
                  <c:v>9.2379999999999995</c:v>
                </c:pt>
                <c:pt idx="6834">
                  <c:v>9.2129999999999992</c:v>
                </c:pt>
                <c:pt idx="6835">
                  <c:v>9.1880000000000006</c:v>
                </c:pt>
                <c:pt idx="6836">
                  <c:v>9.1630000000000003</c:v>
                </c:pt>
                <c:pt idx="6837">
                  <c:v>9.1389999999999993</c:v>
                </c:pt>
                <c:pt idx="6838">
                  <c:v>9.1389999999999993</c:v>
                </c:pt>
                <c:pt idx="6839">
                  <c:v>9.1389999999999993</c:v>
                </c:pt>
                <c:pt idx="6840">
                  <c:v>9.1389999999999993</c:v>
                </c:pt>
                <c:pt idx="6841">
                  <c:v>9.1389999999999993</c:v>
                </c:pt>
                <c:pt idx="6842">
                  <c:v>9.1389999999999993</c:v>
                </c:pt>
                <c:pt idx="6843">
                  <c:v>9.1630000000000003</c:v>
                </c:pt>
                <c:pt idx="6844">
                  <c:v>9.1880000000000006</c:v>
                </c:pt>
                <c:pt idx="6845">
                  <c:v>9.2129999999999992</c:v>
                </c:pt>
                <c:pt idx="6846">
                  <c:v>9.2379999999999995</c:v>
                </c:pt>
                <c:pt idx="6847">
                  <c:v>9.2379999999999995</c:v>
                </c:pt>
                <c:pt idx="6848">
                  <c:v>9.2379999999999995</c:v>
                </c:pt>
                <c:pt idx="6849">
                  <c:v>9.2379999999999995</c:v>
                </c:pt>
                <c:pt idx="6850">
                  <c:v>9.2620000000000005</c:v>
                </c:pt>
                <c:pt idx="6851">
                  <c:v>9.2620000000000005</c:v>
                </c:pt>
                <c:pt idx="6852">
                  <c:v>9.2870000000000008</c:v>
                </c:pt>
                <c:pt idx="6853">
                  <c:v>9.2870000000000008</c:v>
                </c:pt>
                <c:pt idx="6854">
                  <c:v>9.2870000000000008</c:v>
                </c:pt>
                <c:pt idx="6855">
                  <c:v>9.2870000000000008</c:v>
                </c:pt>
                <c:pt idx="6856">
                  <c:v>9.2870000000000008</c:v>
                </c:pt>
                <c:pt idx="6857">
                  <c:v>9.2620000000000005</c:v>
                </c:pt>
                <c:pt idx="6858">
                  <c:v>9.2620000000000005</c:v>
                </c:pt>
                <c:pt idx="6859">
                  <c:v>9.2379999999999995</c:v>
                </c:pt>
                <c:pt idx="6860">
                  <c:v>9.2129999999999992</c:v>
                </c:pt>
                <c:pt idx="6861">
                  <c:v>9.1880000000000006</c:v>
                </c:pt>
                <c:pt idx="6862">
                  <c:v>9.1630000000000003</c:v>
                </c:pt>
                <c:pt idx="6863">
                  <c:v>9.1389999999999993</c:v>
                </c:pt>
                <c:pt idx="6864">
                  <c:v>9.1140000000000008</c:v>
                </c:pt>
                <c:pt idx="6865">
                  <c:v>9.0890000000000004</c:v>
                </c:pt>
                <c:pt idx="6866">
                  <c:v>9.0640000000000001</c:v>
                </c:pt>
                <c:pt idx="6867">
                  <c:v>9.0399999999999991</c:v>
                </c:pt>
                <c:pt idx="6868">
                  <c:v>8.99</c:v>
                </c:pt>
                <c:pt idx="6869">
                  <c:v>8.9410000000000007</c:v>
                </c:pt>
                <c:pt idx="6870">
                  <c:v>8.9160000000000004</c:v>
                </c:pt>
                <c:pt idx="6871">
                  <c:v>8.891</c:v>
                </c:pt>
                <c:pt idx="6872">
                  <c:v>8.8409999999999993</c:v>
                </c:pt>
                <c:pt idx="6873">
                  <c:v>8.8170000000000002</c:v>
                </c:pt>
                <c:pt idx="6874">
                  <c:v>8.7919999999999998</c:v>
                </c:pt>
                <c:pt idx="6875">
                  <c:v>8.7919999999999998</c:v>
                </c:pt>
                <c:pt idx="6876">
                  <c:v>8.8170000000000002</c:v>
                </c:pt>
                <c:pt idx="6877">
                  <c:v>8.8409999999999993</c:v>
                </c:pt>
                <c:pt idx="6878">
                  <c:v>8.891</c:v>
                </c:pt>
                <c:pt idx="6879">
                  <c:v>8.9410000000000007</c:v>
                </c:pt>
                <c:pt idx="6880">
                  <c:v>8.99</c:v>
                </c:pt>
                <c:pt idx="6881">
                  <c:v>9.0640000000000001</c:v>
                </c:pt>
                <c:pt idx="6882">
                  <c:v>9.1630000000000003</c:v>
                </c:pt>
                <c:pt idx="6883">
                  <c:v>9.2620000000000005</c:v>
                </c:pt>
                <c:pt idx="6884">
                  <c:v>9.3859999999999992</c:v>
                </c:pt>
                <c:pt idx="6885">
                  <c:v>9.5090000000000003</c:v>
                </c:pt>
                <c:pt idx="6886">
                  <c:v>9.6319999999999997</c:v>
                </c:pt>
                <c:pt idx="6887">
                  <c:v>9.7560000000000002</c:v>
                </c:pt>
                <c:pt idx="6888">
                  <c:v>9.8789999999999996</c:v>
                </c:pt>
                <c:pt idx="6889">
                  <c:v>10.000999999999999</c:v>
                </c:pt>
                <c:pt idx="6890">
                  <c:v>10.124000000000001</c:v>
                </c:pt>
                <c:pt idx="6891">
                  <c:v>10.271000000000001</c:v>
                </c:pt>
                <c:pt idx="6892">
                  <c:v>10.417999999999999</c:v>
                </c:pt>
                <c:pt idx="6893">
                  <c:v>10.541</c:v>
                </c:pt>
                <c:pt idx="6894">
                  <c:v>10.663</c:v>
                </c:pt>
                <c:pt idx="6895">
                  <c:v>10.760999999999999</c:v>
                </c:pt>
                <c:pt idx="6896">
                  <c:v>10.81</c:v>
                </c:pt>
                <c:pt idx="6897">
                  <c:v>10.834</c:v>
                </c:pt>
                <c:pt idx="6898">
                  <c:v>10.834</c:v>
                </c:pt>
                <c:pt idx="6899">
                  <c:v>10.907</c:v>
                </c:pt>
                <c:pt idx="6900">
                  <c:v>10.956</c:v>
                </c:pt>
                <c:pt idx="6901">
                  <c:v>11.029</c:v>
                </c:pt>
                <c:pt idx="6902">
                  <c:v>10.98</c:v>
                </c:pt>
                <c:pt idx="6903">
                  <c:v>10.882999999999999</c:v>
                </c:pt>
                <c:pt idx="6904">
                  <c:v>10.760999999999999</c:v>
                </c:pt>
                <c:pt idx="6905">
                  <c:v>10.638</c:v>
                </c:pt>
                <c:pt idx="6906">
                  <c:v>10.516</c:v>
                </c:pt>
                <c:pt idx="6907">
                  <c:v>10.417999999999999</c:v>
                </c:pt>
                <c:pt idx="6908">
                  <c:v>10.32</c:v>
                </c:pt>
                <c:pt idx="6909">
                  <c:v>10.222</c:v>
                </c:pt>
                <c:pt idx="6910">
                  <c:v>10.148999999999999</c:v>
                </c:pt>
                <c:pt idx="6911">
                  <c:v>10.074999999999999</c:v>
                </c:pt>
                <c:pt idx="6912">
                  <c:v>9.9770000000000003</c:v>
                </c:pt>
                <c:pt idx="6913">
                  <c:v>9.9030000000000005</c:v>
                </c:pt>
                <c:pt idx="6914">
                  <c:v>9.8049999999999997</c:v>
                </c:pt>
                <c:pt idx="6915">
                  <c:v>9.7309999999999999</c:v>
                </c:pt>
                <c:pt idx="6916">
                  <c:v>9.657</c:v>
                </c:pt>
                <c:pt idx="6917">
                  <c:v>9.5579999999999998</c:v>
                </c:pt>
                <c:pt idx="6918">
                  <c:v>9.4849999999999994</c:v>
                </c:pt>
                <c:pt idx="6919">
                  <c:v>9.4350000000000005</c:v>
                </c:pt>
                <c:pt idx="6920">
                  <c:v>9.3610000000000007</c:v>
                </c:pt>
                <c:pt idx="6921">
                  <c:v>9.3119999999999994</c:v>
                </c:pt>
                <c:pt idx="6922">
                  <c:v>9.2379999999999995</c:v>
                </c:pt>
                <c:pt idx="6923">
                  <c:v>9.1880000000000006</c:v>
                </c:pt>
                <c:pt idx="6924">
                  <c:v>9.1389999999999993</c:v>
                </c:pt>
                <c:pt idx="6925">
                  <c:v>9.0890000000000004</c:v>
                </c:pt>
                <c:pt idx="6926">
                  <c:v>9.0640000000000001</c:v>
                </c:pt>
                <c:pt idx="6927">
                  <c:v>9.0399999999999991</c:v>
                </c:pt>
                <c:pt idx="6928">
                  <c:v>9.0399999999999991</c:v>
                </c:pt>
                <c:pt idx="6929">
                  <c:v>9.0399999999999991</c:v>
                </c:pt>
                <c:pt idx="6930">
                  <c:v>9.0399999999999991</c:v>
                </c:pt>
                <c:pt idx="6931">
                  <c:v>9.0399999999999991</c:v>
                </c:pt>
                <c:pt idx="6932">
                  <c:v>9.0640000000000001</c:v>
                </c:pt>
                <c:pt idx="6933">
                  <c:v>9.0890000000000004</c:v>
                </c:pt>
                <c:pt idx="6934">
                  <c:v>9.0890000000000004</c:v>
                </c:pt>
                <c:pt idx="6935">
                  <c:v>9.1140000000000008</c:v>
                </c:pt>
                <c:pt idx="6936">
                  <c:v>9.1140000000000008</c:v>
                </c:pt>
                <c:pt idx="6937">
                  <c:v>9.1389999999999993</c:v>
                </c:pt>
                <c:pt idx="6938">
                  <c:v>9.1630000000000003</c:v>
                </c:pt>
                <c:pt idx="6939">
                  <c:v>9.1880000000000006</c:v>
                </c:pt>
                <c:pt idx="6940">
                  <c:v>9.2129999999999992</c:v>
                </c:pt>
                <c:pt idx="6941">
                  <c:v>9.2129999999999992</c:v>
                </c:pt>
                <c:pt idx="6942">
                  <c:v>9.2379999999999995</c:v>
                </c:pt>
                <c:pt idx="6943">
                  <c:v>9.2870000000000008</c:v>
                </c:pt>
                <c:pt idx="6944">
                  <c:v>9.3119999999999994</c:v>
                </c:pt>
                <c:pt idx="6945">
                  <c:v>9.3360000000000003</c:v>
                </c:pt>
                <c:pt idx="6946">
                  <c:v>9.3610000000000007</c:v>
                </c:pt>
                <c:pt idx="6947">
                  <c:v>9.3859999999999992</c:v>
                </c:pt>
                <c:pt idx="6948">
                  <c:v>9.41</c:v>
                </c:pt>
                <c:pt idx="6949">
                  <c:v>9.4350000000000005</c:v>
                </c:pt>
                <c:pt idx="6950">
                  <c:v>9.4350000000000005</c:v>
                </c:pt>
                <c:pt idx="6951">
                  <c:v>9.4600000000000009</c:v>
                </c:pt>
                <c:pt idx="6952">
                  <c:v>9.4849999999999994</c:v>
                </c:pt>
                <c:pt idx="6953">
                  <c:v>9.4849999999999994</c:v>
                </c:pt>
                <c:pt idx="6954">
                  <c:v>9.4849999999999994</c:v>
                </c:pt>
                <c:pt idx="6955">
                  <c:v>9.4849999999999994</c:v>
                </c:pt>
                <c:pt idx="6956">
                  <c:v>9.4600000000000009</c:v>
                </c:pt>
                <c:pt idx="6957">
                  <c:v>9.4350000000000005</c:v>
                </c:pt>
                <c:pt idx="6958">
                  <c:v>9.41</c:v>
                </c:pt>
                <c:pt idx="6959">
                  <c:v>9.3859999999999992</c:v>
                </c:pt>
                <c:pt idx="6960">
                  <c:v>9.3610000000000007</c:v>
                </c:pt>
                <c:pt idx="6961">
                  <c:v>9.3360000000000003</c:v>
                </c:pt>
                <c:pt idx="6962">
                  <c:v>9.3360000000000003</c:v>
                </c:pt>
                <c:pt idx="6963">
                  <c:v>9.3119999999999994</c:v>
                </c:pt>
                <c:pt idx="6964">
                  <c:v>9.2870000000000008</c:v>
                </c:pt>
                <c:pt idx="6965">
                  <c:v>9.2379999999999995</c:v>
                </c:pt>
                <c:pt idx="6966">
                  <c:v>9.1880000000000006</c:v>
                </c:pt>
                <c:pt idx="6967">
                  <c:v>9.1630000000000003</c:v>
                </c:pt>
                <c:pt idx="6968">
                  <c:v>9.1630000000000003</c:v>
                </c:pt>
                <c:pt idx="6969">
                  <c:v>9.1630000000000003</c:v>
                </c:pt>
                <c:pt idx="6970">
                  <c:v>9.1630000000000003</c:v>
                </c:pt>
                <c:pt idx="6971">
                  <c:v>9.1630000000000003</c:v>
                </c:pt>
                <c:pt idx="6972">
                  <c:v>9.1880000000000006</c:v>
                </c:pt>
                <c:pt idx="6973">
                  <c:v>9.1880000000000006</c:v>
                </c:pt>
                <c:pt idx="6974">
                  <c:v>9.2129999999999992</c:v>
                </c:pt>
                <c:pt idx="6975">
                  <c:v>9.2379999999999995</c:v>
                </c:pt>
                <c:pt idx="6976">
                  <c:v>9.2870000000000008</c:v>
                </c:pt>
                <c:pt idx="6977">
                  <c:v>9.3360000000000003</c:v>
                </c:pt>
                <c:pt idx="6978">
                  <c:v>9.41</c:v>
                </c:pt>
                <c:pt idx="6979">
                  <c:v>9.4849999999999994</c:v>
                </c:pt>
                <c:pt idx="6980">
                  <c:v>9.5830000000000002</c:v>
                </c:pt>
                <c:pt idx="6981">
                  <c:v>9.7059999999999995</c:v>
                </c:pt>
                <c:pt idx="6982">
                  <c:v>9.8290000000000006</c:v>
                </c:pt>
                <c:pt idx="6983">
                  <c:v>9.9280000000000008</c:v>
                </c:pt>
                <c:pt idx="6984">
                  <c:v>10.026</c:v>
                </c:pt>
                <c:pt idx="6985">
                  <c:v>10.173</c:v>
                </c:pt>
                <c:pt idx="6986">
                  <c:v>10.271000000000001</c:v>
                </c:pt>
                <c:pt idx="6987">
                  <c:v>10.369</c:v>
                </c:pt>
                <c:pt idx="6988">
                  <c:v>10.467000000000001</c:v>
                </c:pt>
                <c:pt idx="6989">
                  <c:v>10.59</c:v>
                </c:pt>
                <c:pt idx="6990">
                  <c:v>10.736000000000001</c:v>
                </c:pt>
                <c:pt idx="6991">
                  <c:v>10.858000000000001</c:v>
                </c:pt>
                <c:pt idx="6992">
                  <c:v>10.956</c:v>
                </c:pt>
                <c:pt idx="6993">
                  <c:v>11.077999999999999</c:v>
                </c:pt>
                <c:pt idx="6994">
                  <c:v>11.2</c:v>
                </c:pt>
                <c:pt idx="6995">
                  <c:v>11.273</c:v>
                </c:pt>
                <c:pt idx="6996">
                  <c:v>11.346</c:v>
                </c:pt>
                <c:pt idx="6997">
                  <c:v>11.419</c:v>
                </c:pt>
                <c:pt idx="6998">
                  <c:v>11.492000000000001</c:v>
                </c:pt>
                <c:pt idx="6999">
                  <c:v>11.492000000000001</c:v>
                </c:pt>
                <c:pt idx="7000">
                  <c:v>11.516</c:v>
                </c:pt>
                <c:pt idx="7001">
                  <c:v>11.54</c:v>
                </c:pt>
                <c:pt idx="7002">
                  <c:v>11.54</c:v>
                </c:pt>
                <c:pt idx="7003">
                  <c:v>11.467000000000001</c:v>
                </c:pt>
                <c:pt idx="7004">
                  <c:v>11.37</c:v>
                </c:pt>
                <c:pt idx="7005">
                  <c:v>11.247999999999999</c:v>
                </c:pt>
                <c:pt idx="7006">
                  <c:v>11.127000000000001</c:v>
                </c:pt>
                <c:pt idx="7007">
                  <c:v>10.956</c:v>
                </c:pt>
                <c:pt idx="7008">
                  <c:v>10.81</c:v>
                </c:pt>
                <c:pt idx="7009">
                  <c:v>10.663</c:v>
                </c:pt>
                <c:pt idx="7010">
                  <c:v>10.467000000000001</c:v>
                </c:pt>
                <c:pt idx="7011">
                  <c:v>10.295999999999999</c:v>
                </c:pt>
                <c:pt idx="7012">
                  <c:v>10.124000000000001</c:v>
                </c:pt>
                <c:pt idx="7013">
                  <c:v>9.9770000000000003</c:v>
                </c:pt>
                <c:pt idx="7014">
                  <c:v>9.8290000000000006</c:v>
                </c:pt>
                <c:pt idx="7015">
                  <c:v>9.7059999999999995</c:v>
                </c:pt>
                <c:pt idx="7016">
                  <c:v>9.5830000000000002</c:v>
                </c:pt>
                <c:pt idx="7017">
                  <c:v>9.4600000000000009</c:v>
                </c:pt>
                <c:pt idx="7018">
                  <c:v>9.3610000000000007</c:v>
                </c:pt>
                <c:pt idx="7019">
                  <c:v>9.2870000000000008</c:v>
                </c:pt>
                <c:pt idx="7020">
                  <c:v>9.2129999999999992</c:v>
                </c:pt>
                <c:pt idx="7021">
                  <c:v>9.1389999999999993</c:v>
                </c:pt>
                <c:pt idx="7022">
                  <c:v>9.0890000000000004</c:v>
                </c:pt>
                <c:pt idx="7023">
                  <c:v>9.0399999999999991</c:v>
                </c:pt>
                <c:pt idx="7024">
                  <c:v>8.99</c:v>
                </c:pt>
                <c:pt idx="7025">
                  <c:v>8.9649999999999999</c:v>
                </c:pt>
                <c:pt idx="7026">
                  <c:v>8.9410000000000007</c:v>
                </c:pt>
                <c:pt idx="7027">
                  <c:v>8.891</c:v>
                </c:pt>
                <c:pt idx="7028">
                  <c:v>8.891</c:v>
                </c:pt>
                <c:pt idx="7029">
                  <c:v>8.8659999999999997</c:v>
                </c:pt>
                <c:pt idx="7030">
                  <c:v>8.8409999999999993</c:v>
                </c:pt>
                <c:pt idx="7031">
                  <c:v>8.8409999999999993</c:v>
                </c:pt>
                <c:pt idx="7032">
                  <c:v>8.8409999999999993</c:v>
                </c:pt>
                <c:pt idx="7033">
                  <c:v>8.8659999999999997</c:v>
                </c:pt>
                <c:pt idx="7034">
                  <c:v>8.8659999999999997</c:v>
                </c:pt>
                <c:pt idx="7035">
                  <c:v>8.891</c:v>
                </c:pt>
                <c:pt idx="7036">
                  <c:v>8.891</c:v>
                </c:pt>
                <c:pt idx="7037">
                  <c:v>8.891</c:v>
                </c:pt>
                <c:pt idx="7038">
                  <c:v>8.9160000000000004</c:v>
                </c:pt>
                <c:pt idx="7039">
                  <c:v>8.9160000000000004</c:v>
                </c:pt>
                <c:pt idx="7040">
                  <c:v>8.9410000000000007</c:v>
                </c:pt>
                <c:pt idx="7041">
                  <c:v>8.9410000000000007</c:v>
                </c:pt>
                <c:pt idx="7042">
                  <c:v>8.9410000000000007</c:v>
                </c:pt>
                <c:pt idx="7043">
                  <c:v>8.9649999999999999</c:v>
                </c:pt>
                <c:pt idx="7044">
                  <c:v>8.9649999999999999</c:v>
                </c:pt>
                <c:pt idx="7045">
                  <c:v>8.9649999999999999</c:v>
                </c:pt>
                <c:pt idx="7046">
                  <c:v>8.9649999999999999</c:v>
                </c:pt>
                <c:pt idx="7047">
                  <c:v>8.9649999999999999</c:v>
                </c:pt>
                <c:pt idx="7048">
                  <c:v>8.9649999999999999</c:v>
                </c:pt>
                <c:pt idx="7049">
                  <c:v>8.9410000000000007</c:v>
                </c:pt>
                <c:pt idx="7050">
                  <c:v>8.9410000000000007</c:v>
                </c:pt>
                <c:pt idx="7051">
                  <c:v>8.9160000000000004</c:v>
                </c:pt>
                <c:pt idx="7052">
                  <c:v>8.8659999999999997</c:v>
                </c:pt>
                <c:pt idx="7053">
                  <c:v>8.8409999999999993</c:v>
                </c:pt>
                <c:pt idx="7054">
                  <c:v>8.8170000000000002</c:v>
                </c:pt>
                <c:pt idx="7055">
                  <c:v>8.7919999999999998</c:v>
                </c:pt>
                <c:pt idx="7056">
                  <c:v>8.7669999999999995</c:v>
                </c:pt>
                <c:pt idx="7057">
                  <c:v>8.7420000000000009</c:v>
                </c:pt>
                <c:pt idx="7058">
                  <c:v>8.7170000000000005</c:v>
                </c:pt>
                <c:pt idx="7059">
                  <c:v>8.6679999999999993</c:v>
                </c:pt>
                <c:pt idx="7060">
                  <c:v>8.6430000000000007</c:v>
                </c:pt>
                <c:pt idx="7061">
                  <c:v>8.6180000000000003</c:v>
                </c:pt>
                <c:pt idx="7062">
                  <c:v>8.593</c:v>
                </c:pt>
                <c:pt idx="7063">
                  <c:v>8.5679999999999996</c:v>
                </c:pt>
                <c:pt idx="7064">
                  <c:v>8.5429999999999993</c:v>
                </c:pt>
                <c:pt idx="7065">
                  <c:v>8.5190000000000001</c:v>
                </c:pt>
                <c:pt idx="7066">
                  <c:v>8.4939999999999998</c:v>
                </c:pt>
                <c:pt idx="7067">
                  <c:v>8.4939999999999998</c:v>
                </c:pt>
                <c:pt idx="7068">
                  <c:v>8.4939999999999998</c:v>
                </c:pt>
                <c:pt idx="7069">
                  <c:v>8.4939999999999998</c:v>
                </c:pt>
                <c:pt idx="7070">
                  <c:v>8.5190000000000001</c:v>
                </c:pt>
                <c:pt idx="7071">
                  <c:v>8.5679999999999996</c:v>
                </c:pt>
                <c:pt idx="7072">
                  <c:v>8.6430000000000007</c:v>
                </c:pt>
                <c:pt idx="7073">
                  <c:v>8.7420000000000009</c:v>
                </c:pt>
                <c:pt idx="7074">
                  <c:v>8.8409999999999993</c:v>
                </c:pt>
                <c:pt idx="7075">
                  <c:v>8.9410000000000007</c:v>
                </c:pt>
                <c:pt idx="7076">
                  <c:v>9.0890000000000004</c:v>
                </c:pt>
                <c:pt idx="7077">
                  <c:v>9.2620000000000005</c:v>
                </c:pt>
                <c:pt idx="7078">
                  <c:v>9.4600000000000009</c:v>
                </c:pt>
                <c:pt idx="7079">
                  <c:v>9.6820000000000004</c:v>
                </c:pt>
                <c:pt idx="7080">
                  <c:v>9.8049999999999997</c:v>
                </c:pt>
                <c:pt idx="7081">
                  <c:v>9.8789999999999996</c:v>
                </c:pt>
                <c:pt idx="7082">
                  <c:v>9.952</c:v>
                </c:pt>
                <c:pt idx="7083">
                  <c:v>10.026</c:v>
                </c:pt>
                <c:pt idx="7084">
                  <c:v>10.124000000000001</c:v>
                </c:pt>
                <c:pt idx="7085">
                  <c:v>10.198</c:v>
                </c:pt>
                <c:pt idx="7086">
                  <c:v>10.271000000000001</c:v>
                </c:pt>
                <c:pt idx="7087">
                  <c:v>10.271000000000001</c:v>
                </c:pt>
                <c:pt idx="7088">
                  <c:v>10.247</c:v>
                </c:pt>
                <c:pt idx="7089">
                  <c:v>10.222</c:v>
                </c:pt>
                <c:pt idx="7090">
                  <c:v>10.173</c:v>
                </c:pt>
                <c:pt idx="7091">
                  <c:v>10.124000000000001</c:v>
                </c:pt>
                <c:pt idx="7092">
                  <c:v>10.051</c:v>
                </c:pt>
                <c:pt idx="7093">
                  <c:v>9.952</c:v>
                </c:pt>
                <c:pt idx="7094">
                  <c:v>9.8290000000000006</c:v>
                </c:pt>
                <c:pt idx="7095">
                  <c:v>9.8049999999999997</c:v>
                </c:pt>
                <c:pt idx="7096">
                  <c:v>9.7799999999999994</c:v>
                </c:pt>
                <c:pt idx="7097">
                  <c:v>9.7560000000000002</c:v>
                </c:pt>
                <c:pt idx="7098">
                  <c:v>9.7309999999999999</c:v>
                </c:pt>
                <c:pt idx="7099">
                  <c:v>9.7059999999999995</c:v>
                </c:pt>
                <c:pt idx="7100">
                  <c:v>9.6820000000000004</c:v>
                </c:pt>
                <c:pt idx="7101">
                  <c:v>9.6820000000000004</c:v>
                </c:pt>
                <c:pt idx="7102">
                  <c:v>9.657</c:v>
                </c:pt>
                <c:pt idx="7103">
                  <c:v>9.657</c:v>
                </c:pt>
                <c:pt idx="7104">
                  <c:v>9.6080000000000005</c:v>
                </c:pt>
                <c:pt idx="7105">
                  <c:v>9.5579999999999998</c:v>
                </c:pt>
                <c:pt idx="7106">
                  <c:v>9.5090000000000003</c:v>
                </c:pt>
                <c:pt idx="7107">
                  <c:v>9.4350000000000005</c:v>
                </c:pt>
                <c:pt idx="7108">
                  <c:v>9.3360000000000003</c:v>
                </c:pt>
                <c:pt idx="7109">
                  <c:v>9.2620000000000005</c:v>
                </c:pt>
                <c:pt idx="7110">
                  <c:v>9.1880000000000006</c:v>
                </c:pt>
                <c:pt idx="7111">
                  <c:v>9.0890000000000004</c:v>
                </c:pt>
                <c:pt idx="7112">
                  <c:v>9.0150000000000006</c:v>
                </c:pt>
                <c:pt idx="7113">
                  <c:v>8.9410000000000007</c:v>
                </c:pt>
                <c:pt idx="7114">
                  <c:v>8.8659999999999997</c:v>
                </c:pt>
                <c:pt idx="7115">
                  <c:v>8.7919999999999998</c:v>
                </c:pt>
                <c:pt idx="7116">
                  <c:v>8.7170000000000005</c:v>
                </c:pt>
                <c:pt idx="7117">
                  <c:v>8.6679999999999993</c:v>
                </c:pt>
                <c:pt idx="7118">
                  <c:v>8.593</c:v>
                </c:pt>
                <c:pt idx="7119">
                  <c:v>8.5679999999999996</c:v>
                </c:pt>
                <c:pt idx="7120">
                  <c:v>8.5190000000000001</c:v>
                </c:pt>
                <c:pt idx="7121">
                  <c:v>8.4939999999999998</c:v>
                </c:pt>
                <c:pt idx="7122">
                  <c:v>8.4689999999999994</c:v>
                </c:pt>
                <c:pt idx="7123">
                  <c:v>8.4440000000000008</c:v>
                </c:pt>
                <c:pt idx="7124">
                  <c:v>8.4440000000000008</c:v>
                </c:pt>
                <c:pt idx="7125">
                  <c:v>8.4190000000000005</c:v>
                </c:pt>
                <c:pt idx="7126">
                  <c:v>8.4190000000000005</c:v>
                </c:pt>
                <c:pt idx="7127">
                  <c:v>8.4440000000000008</c:v>
                </c:pt>
                <c:pt idx="7128">
                  <c:v>8.4440000000000008</c:v>
                </c:pt>
                <c:pt idx="7129">
                  <c:v>8.4440000000000008</c:v>
                </c:pt>
                <c:pt idx="7130">
                  <c:v>8.4440000000000008</c:v>
                </c:pt>
                <c:pt idx="7131">
                  <c:v>8.4440000000000008</c:v>
                </c:pt>
                <c:pt idx="7132">
                  <c:v>8.4440000000000008</c:v>
                </c:pt>
                <c:pt idx="7133">
                  <c:v>8.4440000000000008</c:v>
                </c:pt>
                <c:pt idx="7134">
                  <c:v>8.4689999999999994</c:v>
                </c:pt>
                <c:pt idx="7135">
                  <c:v>8.4689999999999994</c:v>
                </c:pt>
                <c:pt idx="7136">
                  <c:v>8.4689999999999994</c:v>
                </c:pt>
                <c:pt idx="7137">
                  <c:v>8.4689999999999994</c:v>
                </c:pt>
                <c:pt idx="7138">
                  <c:v>8.4939999999999998</c:v>
                </c:pt>
                <c:pt idx="7139">
                  <c:v>8.4939999999999998</c:v>
                </c:pt>
                <c:pt idx="7140">
                  <c:v>8.4939999999999998</c:v>
                </c:pt>
                <c:pt idx="7141">
                  <c:v>8.5190000000000001</c:v>
                </c:pt>
                <c:pt idx="7142">
                  <c:v>8.5190000000000001</c:v>
                </c:pt>
                <c:pt idx="7143">
                  <c:v>8.5190000000000001</c:v>
                </c:pt>
                <c:pt idx="7144">
                  <c:v>8.5190000000000001</c:v>
                </c:pt>
                <c:pt idx="7145">
                  <c:v>8.5429999999999993</c:v>
                </c:pt>
                <c:pt idx="7146">
                  <c:v>8.5429999999999993</c:v>
                </c:pt>
                <c:pt idx="7147">
                  <c:v>8.5429999999999993</c:v>
                </c:pt>
                <c:pt idx="7148">
                  <c:v>8.5429999999999993</c:v>
                </c:pt>
                <c:pt idx="7149">
                  <c:v>8.5429999999999993</c:v>
                </c:pt>
                <c:pt idx="7150">
                  <c:v>8.5429999999999993</c:v>
                </c:pt>
                <c:pt idx="7151">
                  <c:v>8.5429999999999993</c:v>
                </c:pt>
                <c:pt idx="7152">
                  <c:v>8.5190000000000001</c:v>
                </c:pt>
                <c:pt idx="7153">
                  <c:v>8.5190000000000001</c:v>
                </c:pt>
                <c:pt idx="7154">
                  <c:v>8.4939999999999998</c:v>
                </c:pt>
                <c:pt idx="7155">
                  <c:v>8.4689999999999994</c:v>
                </c:pt>
                <c:pt idx="7156">
                  <c:v>8.4440000000000008</c:v>
                </c:pt>
                <c:pt idx="7157">
                  <c:v>8.4190000000000005</c:v>
                </c:pt>
                <c:pt idx="7158">
                  <c:v>8.4190000000000005</c:v>
                </c:pt>
                <c:pt idx="7159">
                  <c:v>8.4190000000000005</c:v>
                </c:pt>
                <c:pt idx="7160">
                  <c:v>8.4190000000000005</c:v>
                </c:pt>
                <c:pt idx="7161">
                  <c:v>8.4440000000000008</c:v>
                </c:pt>
                <c:pt idx="7162">
                  <c:v>8.4689999999999994</c:v>
                </c:pt>
                <c:pt idx="7163">
                  <c:v>8.4939999999999998</c:v>
                </c:pt>
                <c:pt idx="7164">
                  <c:v>8.5429999999999993</c:v>
                </c:pt>
                <c:pt idx="7165">
                  <c:v>8.5679999999999996</c:v>
                </c:pt>
                <c:pt idx="7166">
                  <c:v>8.6180000000000003</c:v>
                </c:pt>
                <c:pt idx="7167">
                  <c:v>8.6929999999999996</c:v>
                </c:pt>
                <c:pt idx="7168">
                  <c:v>8.7669999999999995</c:v>
                </c:pt>
                <c:pt idx="7169">
                  <c:v>8.8659999999999997</c:v>
                </c:pt>
                <c:pt idx="7170">
                  <c:v>8.9649999999999999</c:v>
                </c:pt>
                <c:pt idx="7171">
                  <c:v>9.0640000000000001</c:v>
                </c:pt>
                <c:pt idx="7172">
                  <c:v>9.1880000000000006</c:v>
                </c:pt>
                <c:pt idx="7173">
                  <c:v>9.3360000000000003</c:v>
                </c:pt>
                <c:pt idx="7174">
                  <c:v>9.4350000000000005</c:v>
                </c:pt>
                <c:pt idx="7175">
                  <c:v>9.5830000000000002</c:v>
                </c:pt>
                <c:pt idx="7176">
                  <c:v>9.7309999999999999</c:v>
                </c:pt>
                <c:pt idx="7177">
                  <c:v>9.8789999999999996</c:v>
                </c:pt>
                <c:pt idx="7178">
                  <c:v>10.026</c:v>
                </c:pt>
                <c:pt idx="7179">
                  <c:v>10.173</c:v>
                </c:pt>
                <c:pt idx="7180">
                  <c:v>10.32</c:v>
                </c:pt>
                <c:pt idx="7181">
                  <c:v>10.443</c:v>
                </c:pt>
                <c:pt idx="7182">
                  <c:v>10.59</c:v>
                </c:pt>
                <c:pt idx="7183">
                  <c:v>10.686999999999999</c:v>
                </c:pt>
                <c:pt idx="7184">
                  <c:v>10.81</c:v>
                </c:pt>
                <c:pt idx="7185">
                  <c:v>10.907</c:v>
                </c:pt>
                <c:pt idx="7186">
                  <c:v>10.98</c:v>
                </c:pt>
                <c:pt idx="7187">
                  <c:v>11.077999999999999</c:v>
                </c:pt>
                <c:pt idx="7188">
                  <c:v>11.127000000000001</c:v>
                </c:pt>
                <c:pt idx="7189">
                  <c:v>11.175000000000001</c:v>
                </c:pt>
                <c:pt idx="7190">
                  <c:v>11.2</c:v>
                </c:pt>
                <c:pt idx="7191">
                  <c:v>11.2</c:v>
                </c:pt>
                <c:pt idx="7192">
                  <c:v>11.175000000000001</c:v>
                </c:pt>
                <c:pt idx="7193">
                  <c:v>11.151</c:v>
                </c:pt>
                <c:pt idx="7194">
                  <c:v>11.127000000000001</c:v>
                </c:pt>
                <c:pt idx="7195">
                  <c:v>11.053000000000001</c:v>
                </c:pt>
                <c:pt idx="7196">
                  <c:v>10.98</c:v>
                </c:pt>
                <c:pt idx="7197">
                  <c:v>10.858000000000001</c:v>
                </c:pt>
                <c:pt idx="7198">
                  <c:v>10.760999999999999</c:v>
                </c:pt>
                <c:pt idx="7199">
                  <c:v>10.638</c:v>
                </c:pt>
                <c:pt idx="7200">
                  <c:v>10.492000000000001</c:v>
                </c:pt>
                <c:pt idx="7201">
                  <c:v>10.345000000000001</c:v>
                </c:pt>
                <c:pt idx="7202">
                  <c:v>10.198</c:v>
                </c:pt>
                <c:pt idx="7203">
                  <c:v>10.026</c:v>
                </c:pt>
                <c:pt idx="7204">
                  <c:v>9.8789999999999996</c:v>
                </c:pt>
                <c:pt idx="7205">
                  <c:v>9.7309999999999999</c:v>
                </c:pt>
                <c:pt idx="7206">
                  <c:v>9.5830000000000002</c:v>
                </c:pt>
                <c:pt idx="7207">
                  <c:v>9.4350000000000005</c:v>
                </c:pt>
                <c:pt idx="7208">
                  <c:v>9.3119999999999994</c:v>
                </c:pt>
                <c:pt idx="7209">
                  <c:v>9.1880000000000006</c:v>
                </c:pt>
                <c:pt idx="7210">
                  <c:v>9.0890000000000004</c:v>
                </c:pt>
                <c:pt idx="7211">
                  <c:v>9.0150000000000006</c:v>
                </c:pt>
                <c:pt idx="7212">
                  <c:v>8.9410000000000007</c:v>
                </c:pt>
                <c:pt idx="7213">
                  <c:v>8.891</c:v>
                </c:pt>
                <c:pt idx="7214">
                  <c:v>8.8170000000000002</c:v>
                </c:pt>
                <c:pt idx="7215">
                  <c:v>8.7669999999999995</c:v>
                </c:pt>
                <c:pt idx="7216">
                  <c:v>8.7170000000000005</c:v>
                </c:pt>
                <c:pt idx="7217">
                  <c:v>8.6929999999999996</c:v>
                </c:pt>
                <c:pt idx="7218">
                  <c:v>8.6679999999999993</c:v>
                </c:pt>
                <c:pt idx="7219">
                  <c:v>8.6430000000000007</c:v>
                </c:pt>
                <c:pt idx="7220">
                  <c:v>8.6430000000000007</c:v>
                </c:pt>
                <c:pt idx="7221">
                  <c:v>8.6430000000000007</c:v>
                </c:pt>
                <c:pt idx="7222">
                  <c:v>8.6430000000000007</c:v>
                </c:pt>
                <c:pt idx="7223">
                  <c:v>8.6679999999999993</c:v>
                </c:pt>
                <c:pt idx="7224">
                  <c:v>8.6929999999999996</c:v>
                </c:pt>
                <c:pt idx="7225">
                  <c:v>8.6929999999999996</c:v>
                </c:pt>
                <c:pt idx="7226">
                  <c:v>8.7170000000000005</c:v>
                </c:pt>
                <c:pt idx="7227">
                  <c:v>8.7420000000000009</c:v>
                </c:pt>
                <c:pt idx="7228">
                  <c:v>8.7919999999999998</c:v>
                </c:pt>
                <c:pt idx="7229">
                  <c:v>8.7919999999999998</c:v>
                </c:pt>
                <c:pt idx="7230">
                  <c:v>8.8409999999999993</c:v>
                </c:pt>
                <c:pt idx="7231">
                  <c:v>8.8659999999999997</c:v>
                </c:pt>
                <c:pt idx="7232">
                  <c:v>8.891</c:v>
                </c:pt>
                <c:pt idx="7233">
                  <c:v>8.9160000000000004</c:v>
                </c:pt>
                <c:pt idx="7234">
                  <c:v>8.9410000000000007</c:v>
                </c:pt>
                <c:pt idx="7235">
                  <c:v>8.9410000000000007</c:v>
                </c:pt>
                <c:pt idx="7236">
                  <c:v>8.9649999999999999</c:v>
                </c:pt>
                <c:pt idx="7237">
                  <c:v>8.9649999999999999</c:v>
                </c:pt>
                <c:pt idx="7238">
                  <c:v>8.99</c:v>
                </c:pt>
                <c:pt idx="7239">
                  <c:v>9.0150000000000006</c:v>
                </c:pt>
                <c:pt idx="7240">
                  <c:v>9.0150000000000006</c:v>
                </c:pt>
                <c:pt idx="7241">
                  <c:v>9.0150000000000006</c:v>
                </c:pt>
                <c:pt idx="7242">
                  <c:v>8.99</c:v>
                </c:pt>
                <c:pt idx="7243">
                  <c:v>8.99</c:v>
                </c:pt>
                <c:pt idx="7244">
                  <c:v>8.9649999999999999</c:v>
                </c:pt>
                <c:pt idx="7245">
                  <c:v>8.9410000000000007</c:v>
                </c:pt>
                <c:pt idx="7246">
                  <c:v>8.9160000000000004</c:v>
                </c:pt>
                <c:pt idx="7247">
                  <c:v>8.891</c:v>
                </c:pt>
                <c:pt idx="7248">
                  <c:v>8.8659999999999997</c:v>
                </c:pt>
                <c:pt idx="7249">
                  <c:v>8.8409999999999993</c:v>
                </c:pt>
                <c:pt idx="7250">
                  <c:v>8.7919999999999998</c:v>
                </c:pt>
                <c:pt idx="7251">
                  <c:v>8.7420000000000009</c:v>
                </c:pt>
                <c:pt idx="7252">
                  <c:v>8.7170000000000005</c:v>
                </c:pt>
                <c:pt idx="7253">
                  <c:v>8.6679999999999993</c:v>
                </c:pt>
                <c:pt idx="7254">
                  <c:v>8.6430000000000007</c:v>
                </c:pt>
                <c:pt idx="7255">
                  <c:v>8.6180000000000003</c:v>
                </c:pt>
                <c:pt idx="7256">
                  <c:v>8.593</c:v>
                </c:pt>
                <c:pt idx="7257">
                  <c:v>8.5679999999999996</c:v>
                </c:pt>
                <c:pt idx="7258">
                  <c:v>8.593</c:v>
                </c:pt>
                <c:pt idx="7259">
                  <c:v>8.593</c:v>
                </c:pt>
                <c:pt idx="7260">
                  <c:v>8.6180000000000003</c:v>
                </c:pt>
                <c:pt idx="7261">
                  <c:v>8.6679999999999993</c:v>
                </c:pt>
                <c:pt idx="7262">
                  <c:v>8.7170000000000005</c:v>
                </c:pt>
                <c:pt idx="7263">
                  <c:v>8.7669999999999995</c:v>
                </c:pt>
                <c:pt idx="7264">
                  <c:v>8.8409999999999993</c:v>
                </c:pt>
                <c:pt idx="7265">
                  <c:v>8.9410000000000007</c:v>
                </c:pt>
                <c:pt idx="7266">
                  <c:v>9.0640000000000001</c:v>
                </c:pt>
                <c:pt idx="7267">
                  <c:v>9.1880000000000006</c:v>
                </c:pt>
                <c:pt idx="7268">
                  <c:v>9.2870000000000008</c:v>
                </c:pt>
                <c:pt idx="7269">
                  <c:v>9.4350000000000005</c:v>
                </c:pt>
                <c:pt idx="7270">
                  <c:v>9.5340000000000007</c:v>
                </c:pt>
                <c:pt idx="7271">
                  <c:v>9.7059999999999995</c:v>
                </c:pt>
                <c:pt idx="7272">
                  <c:v>9.8539999999999992</c:v>
                </c:pt>
                <c:pt idx="7273">
                  <c:v>10.026</c:v>
                </c:pt>
                <c:pt idx="7274">
                  <c:v>10.148999999999999</c:v>
                </c:pt>
                <c:pt idx="7275">
                  <c:v>10.247</c:v>
                </c:pt>
                <c:pt idx="7276">
                  <c:v>10.271000000000001</c:v>
                </c:pt>
                <c:pt idx="7277">
                  <c:v>10.32</c:v>
                </c:pt>
                <c:pt idx="7278">
                  <c:v>10.369</c:v>
                </c:pt>
                <c:pt idx="7279">
                  <c:v>10.443</c:v>
                </c:pt>
                <c:pt idx="7280">
                  <c:v>10.565</c:v>
                </c:pt>
                <c:pt idx="7281">
                  <c:v>10.686999999999999</c:v>
                </c:pt>
                <c:pt idx="7282">
                  <c:v>10.760999999999999</c:v>
                </c:pt>
                <c:pt idx="7283">
                  <c:v>10.858000000000001</c:v>
                </c:pt>
                <c:pt idx="7284">
                  <c:v>10.907</c:v>
                </c:pt>
                <c:pt idx="7285">
                  <c:v>10.956</c:v>
                </c:pt>
                <c:pt idx="7286">
                  <c:v>11.005000000000001</c:v>
                </c:pt>
                <c:pt idx="7287">
                  <c:v>11.029</c:v>
                </c:pt>
                <c:pt idx="7288">
                  <c:v>11.053000000000001</c:v>
                </c:pt>
                <c:pt idx="7289">
                  <c:v>11.077999999999999</c:v>
                </c:pt>
                <c:pt idx="7290">
                  <c:v>11.053000000000001</c:v>
                </c:pt>
                <c:pt idx="7291">
                  <c:v>11.029</c:v>
                </c:pt>
                <c:pt idx="7292">
                  <c:v>10.956</c:v>
                </c:pt>
                <c:pt idx="7293">
                  <c:v>10.858000000000001</c:v>
                </c:pt>
                <c:pt idx="7294">
                  <c:v>10.785</c:v>
                </c:pt>
                <c:pt idx="7295">
                  <c:v>10.686999999999999</c:v>
                </c:pt>
                <c:pt idx="7296">
                  <c:v>10.565</c:v>
                </c:pt>
                <c:pt idx="7297">
                  <c:v>10.417999999999999</c:v>
                </c:pt>
                <c:pt idx="7298">
                  <c:v>10.271000000000001</c:v>
                </c:pt>
                <c:pt idx="7299">
                  <c:v>10.124000000000001</c:v>
                </c:pt>
                <c:pt idx="7300">
                  <c:v>10.000999999999999</c:v>
                </c:pt>
                <c:pt idx="7301">
                  <c:v>9.8789999999999996</c:v>
                </c:pt>
                <c:pt idx="7302">
                  <c:v>9.7560000000000002</c:v>
                </c:pt>
                <c:pt idx="7303">
                  <c:v>9.6319999999999997</c:v>
                </c:pt>
                <c:pt idx="7304">
                  <c:v>9.5340000000000007</c:v>
                </c:pt>
                <c:pt idx="7305">
                  <c:v>9.4350000000000005</c:v>
                </c:pt>
                <c:pt idx="7306">
                  <c:v>9.3360000000000003</c:v>
                </c:pt>
                <c:pt idx="7307">
                  <c:v>9.2379999999999995</c:v>
                </c:pt>
                <c:pt idx="7308">
                  <c:v>9.1389999999999993</c:v>
                </c:pt>
                <c:pt idx="7309">
                  <c:v>9.0640000000000001</c:v>
                </c:pt>
                <c:pt idx="7310">
                  <c:v>8.99</c:v>
                </c:pt>
                <c:pt idx="7311">
                  <c:v>8.9160000000000004</c:v>
                </c:pt>
                <c:pt idx="7312">
                  <c:v>8.8409999999999993</c:v>
                </c:pt>
                <c:pt idx="7313">
                  <c:v>8.7919999999999998</c:v>
                </c:pt>
                <c:pt idx="7314">
                  <c:v>8.7669999999999995</c:v>
                </c:pt>
                <c:pt idx="7315">
                  <c:v>8.7420000000000009</c:v>
                </c:pt>
                <c:pt idx="7316">
                  <c:v>8.7170000000000005</c:v>
                </c:pt>
                <c:pt idx="7317">
                  <c:v>8.7170000000000005</c:v>
                </c:pt>
                <c:pt idx="7318">
                  <c:v>8.7170000000000005</c:v>
                </c:pt>
                <c:pt idx="7319">
                  <c:v>8.7170000000000005</c:v>
                </c:pt>
                <c:pt idx="7320">
                  <c:v>8.7420000000000009</c:v>
                </c:pt>
                <c:pt idx="7321">
                  <c:v>8.7669999999999995</c:v>
                </c:pt>
                <c:pt idx="7322">
                  <c:v>8.7919999999999998</c:v>
                </c:pt>
                <c:pt idx="7323">
                  <c:v>8.8170000000000002</c:v>
                </c:pt>
                <c:pt idx="7324">
                  <c:v>8.8409999999999993</c:v>
                </c:pt>
                <c:pt idx="7325">
                  <c:v>8.8409999999999993</c:v>
                </c:pt>
                <c:pt idx="7326">
                  <c:v>8.891</c:v>
                </c:pt>
                <c:pt idx="7327">
                  <c:v>8.891</c:v>
                </c:pt>
                <c:pt idx="7328">
                  <c:v>8.9160000000000004</c:v>
                </c:pt>
                <c:pt idx="7329">
                  <c:v>8.9410000000000007</c:v>
                </c:pt>
                <c:pt idx="7330">
                  <c:v>8.9649999999999999</c:v>
                </c:pt>
                <c:pt idx="7331">
                  <c:v>8.9649999999999999</c:v>
                </c:pt>
                <c:pt idx="7332">
                  <c:v>8.99</c:v>
                </c:pt>
                <c:pt idx="7333">
                  <c:v>8.99</c:v>
                </c:pt>
                <c:pt idx="7334">
                  <c:v>8.99</c:v>
                </c:pt>
                <c:pt idx="7335">
                  <c:v>8.99</c:v>
                </c:pt>
                <c:pt idx="7336">
                  <c:v>8.99</c:v>
                </c:pt>
                <c:pt idx="7337">
                  <c:v>8.99</c:v>
                </c:pt>
                <c:pt idx="7338">
                  <c:v>8.99</c:v>
                </c:pt>
                <c:pt idx="7339">
                  <c:v>8.99</c:v>
                </c:pt>
                <c:pt idx="7340">
                  <c:v>8.99</c:v>
                </c:pt>
                <c:pt idx="7341">
                  <c:v>8.99</c:v>
                </c:pt>
                <c:pt idx="7342">
                  <c:v>8.9649999999999999</c:v>
                </c:pt>
                <c:pt idx="7343">
                  <c:v>8.9649999999999999</c:v>
                </c:pt>
                <c:pt idx="7344">
                  <c:v>8.9410000000000007</c:v>
                </c:pt>
                <c:pt idx="7345">
                  <c:v>8.9410000000000007</c:v>
                </c:pt>
                <c:pt idx="7346">
                  <c:v>8.9160000000000004</c:v>
                </c:pt>
                <c:pt idx="7347">
                  <c:v>8.891</c:v>
                </c:pt>
                <c:pt idx="7348">
                  <c:v>8.8659999999999997</c:v>
                </c:pt>
                <c:pt idx="7349">
                  <c:v>8.8409999999999993</c:v>
                </c:pt>
                <c:pt idx="7350">
                  <c:v>8.7919999999999998</c:v>
                </c:pt>
                <c:pt idx="7351">
                  <c:v>8.7919999999999998</c:v>
                </c:pt>
                <c:pt idx="7352">
                  <c:v>8.7919999999999998</c:v>
                </c:pt>
                <c:pt idx="7353">
                  <c:v>8.7669999999999995</c:v>
                </c:pt>
                <c:pt idx="7354">
                  <c:v>8.7669999999999995</c:v>
                </c:pt>
                <c:pt idx="7355">
                  <c:v>8.7919999999999998</c:v>
                </c:pt>
                <c:pt idx="7356">
                  <c:v>8.7919999999999998</c:v>
                </c:pt>
                <c:pt idx="7357">
                  <c:v>8.8170000000000002</c:v>
                </c:pt>
                <c:pt idx="7358">
                  <c:v>8.8409999999999993</c:v>
                </c:pt>
                <c:pt idx="7359">
                  <c:v>8.9160000000000004</c:v>
                </c:pt>
                <c:pt idx="7360">
                  <c:v>8.9649999999999999</c:v>
                </c:pt>
                <c:pt idx="7361">
                  <c:v>9.0399999999999991</c:v>
                </c:pt>
                <c:pt idx="7362">
                  <c:v>9.1630000000000003</c:v>
                </c:pt>
                <c:pt idx="7363">
                  <c:v>9.2870000000000008</c:v>
                </c:pt>
                <c:pt idx="7364">
                  <c:v>9.41</c:v>
                </c:pt>
                <c:pt idx="7365">
                  <c:v>9.4849999999999994</c:v>
                </c:pt>
                <c:pt idx="7366">
                  <c:v>9.5340000000000007</c:v>
                </c:pt>
                <c:pt idx="7367">
                  <c:v>9.5579999999999998</c:v>
                </c:pt>
                <c:pt idx="7368">
                  <c:v>9.6080000000000005</c:v>
                </c:pt>
                <c:pt idx="7369">
                  <c:v>9.7059999999999995</c:v>
                </c:pt>
                <c:pt idx="7370">
                  <c:v>9.8539999999999992</c:v>
                </c:pt>
                <c:pt idx="7371">
                  <c:v>9.9770000000000003</c:v>
                </c:pt>
                <c:pt idx="7372">
                  <c:v>10.173</c:v>
                </c:pt>
                <c:pt idx="7373">
                  <c:v>10.369</c:v>
                </c:pt>
                <c:pt idx="7374">
                  <c:v>10.443</c:v>
                </c:pt>
                <c:pt idx="7375">
                  <c:v>10.516</c:v>
                </c:pt>
                <c:pt idx="7376">
                  <c:v>10.492000000000001</c:v>
                </c:pt>
                <c:pt idx="7377">
                  <c:v>10.492000000000001</c:v>
                </c:pt>
                <c:pt idx="7378">
                  <c:v>10.565</c:v>
                </c:pt>
                <c:pt idx="7379">
                  <c:v>10.541</c:v>
                </c:pt>
                <c:pt idx="7380">
                  <c:v>10.516</c:v>
                </c:pt>
                <c:pt idx="7381">
                  <c:v>10.467000000000001</c:v>
                </c:pt>
                <c:pt idx="7382">
                  <c:v>10.417999999999999</c:v>
                </c:pt>
                <c:pt idx="7383">
                  <c:v>10.32</c:v>
                </c:pt>
                <c:pt idx="7384">
                  <c:v>10.247</c:v>
                </c:pt>
                <c:pt idx="7385">
                  <c:v>10.173</c:v>
                </c:pt>
                <c:pt idx="7386">
                  <c:v>10.074999999999999</c:v>
                </c:pt>
                <c:pt idx="7387">
                  <c:v>9.9770000000000003</c:v>
                </c:pt>
                <c:pt idx="7388">
                  <c:v>9.9030000000000005</c:v>
                </c:pt>
                <c:pt idx="7389">
                  <c:v>9.8049999999999997</c:v>
                </c:pt>
                <c:pt idx="7390">
                  <c:v>9.7059999999999995</c:v>
                </c:pt>
                <c:pt idx="7391">
                  <c:v>9.5830000000000002</c:v>
                </c:pt>
                <c:pt idx="7392">
                  <c:v>9.4849999999999994</c:v>
                </c:pt>
                <c:pt idx="7393">
                  <c:v>9.41</c:v>
                </c:pt>
                <c:pt idx="7394">
                  <c:v>9.3119999999999994</c:v>
                </c:pt>
                <c:pt idx="7395">
                  <c:v>9.2379999999999995</c:v>
                </c:pt>
                <c:pt idx="7396">
                  <c:v>9.1630000000000003</c:v>
                </c:pt>
                <c:pt idx="7397">
                  <c:v>9.0890000000000004</c:v>
                </c:pt>
                <c:pt idx="7398">
                  <c:v>9.0150000000000006</c:v>
                </c:pt>
                <c:pt idx="7399">
                  <c:v>8.9410000000000007</c:v>
                </c:pt>
                <c:pt idx="7400">
                  <c:v>8.891</c:v>
                </c:pt>
                <c:pt idx="7401">
                  <c:v>8.8409999999999993</c:v>
                </c:pt>
                <c:pt idx="7402">
                  <c:v>8.7919999999999998</c:v>
                </c:pt>
                <c:pt idx="7403">
                  <c:v>8.7919999999999998</c:v>
                </c:pt>
                <c:pt idx="7404">
                  <c:v>8.7669999999999995</c:v>
                </c:pt>
                <c:pt idx="7405">
                  <c:v>8.7669999999999995</c:v>
                </c:pt>
                <c:pt idx="7406">
                  <c:v>8.7669999999999995</c:v>
                </c:pt>
                <c:pt idx="7407">
                  <c:v>8.7919999999999998</c:v>
                </c:pt>
                <c:pt idx="7408">
                  <c:v>8.7919999999999998</c:v>
                </c:pt>
                <c:pt idx="7409">
                  <c:v>8.7919999999999998</c:v>
                </c:pt>
                <c:pt idx="7410">
                  <c:v>8.8170000000000002</c:v>
                </c:pt>
                <c:pt idx="7411">
                  <c:v>8.8170000000000002</c:v>
                </c:pt>
                <c:pt idx="7412">
                  <c:v>8.8409999999999993</c:v>
                </c:pt>
                <c:pt idx="7413">
                  <c:v>8.8659999999999997</c:v>
                </c:pt>
                <c:pt idx="7414">
                  <c:v>8.8659999999999997</c:v>
                </c:pt>
                <c:pt idx="7415">
                  <c:v>8.891</c:v>
                </c:pt>
                <c:pt idx="7416">
                  <c:v>8.9160000000000004</c:v>
                </c:pt>
                <c:pt idx="7417">
                  <c:v>8.9410000000000007</c:v>
                </c:pt>
                <c:pt idx="7418">
                  <c:v>8.9410000000000007</c:v>
                </c:pt>
                <c:pt idx="7419">
                  <c:v>8.9649999999999999</c:v>
                </c:pt>
                <c:pt idx="7420">
                  <c:v>8.99</c:v>
                </c:pt>
                <c:pt idx="7421">
                  <c:v>8.99</c:v>
                </c:pt>
                <c:pt idx="7422">
                  <c:v>9.0150000000000006</c:v>
                </c:pt>
                <c:pt idx="7423">
                  <c:v>9.0150000000000006</c:v>
                </c:pt>
                <c:pt idx="7424">
                  <c:v>9.0399999999999991</c:v>
                </c:pt>
                <c:pt idx="7425">
                  <c:v>9.0399999999999991</c:v>
                </c:pt>
                <c:pt idx="7426">
                  <c:v>9.0399999999999991</c:v>
                </c:pt>
                <c:pt idx="7427">
                  <c:v>9.0399999999999991</c:v>
                </c:pt>
                <c:pt idx="7428">
                  <c:v>9.0399999999999991</c:v>
                </c:pt>
                <c:pt idx="7429">
                  <c:v>9.0399999999999991</c:v>
                </c:pt>
                <c:pt idx="7430">
                  <c:v>9.0399999999999991</c:v>
                </c:pt>
                <c:pt idx="7431">
                  <c:v>9.0150000000000006</c:v>
                </c:pt>
                <c:pt idx="7432">
                  <c:v>9.0150000000000006</c:v>
                </c:pt>
                <c:pt idx="7433">
                  <c:v>8.99</c:v>
                </c:pt>
                <c:pt idx="7434">
                  <c:v>8.99</c:v>
                </c:pt>
                <c:pt idx="7435">
                  <c:v>8.9649999999999999</c:v>
                </c:pt>
                <c:pt idx="7436">
                  <c:v>8.9649999999999999</c:v>
                </c:pt>
                <c:pt idx="7437">
                  <c:v>8.9410000000000007</c:v>
                </c:pt>
                <c:pt idx="7438">
                  <c:v>8.9160000000000004</c:v>
                </c:pt>
                <c:pt idx="7439">
                  <c:v>8.891</c:v>
                </c:pt>
                <c:pt idx="7440">
                  <c:v>8.8659999999999997</c:v>
                </c:pt>
                <c:pt idx="7441">
                  <c:v>8.8409999999999993</c:v>
                </c:pt>
                <c:pt idx="7442">
                  <c:v>8.8409999999999993</c:v>
                </c:pt>
                <c:pt idx="7443">
                  <c:v>8.8170000000000002</c:v>
                </c:pt>
                <c:pt idx="7444">
                  <c:v>8.7919999999999998</c:v>
                </c:pt>
                <c:pt idx="7445">
                  <c:v>8.7669999999999995</c:v>
                </c:pt>
                <c:pt idx="7446">
                  <c:v>8.7420000000000009</c:v>
                </c:pt>
                <c:pt idx="7447">
                  <c:v>8.6929999999999996</c:v>
                </c:pt>
                <c:pt idx="7448">
                  <c:v>8.6679999999999993</c:v>
                </c:pt>
                <c:pt idx="7449">
                  <c:v>8.6430000000000007</c:v>
                </c:pt>
                <c:pt idx="7450">
                  <c:v>8.6180000000000003</c:v>
                </c:pt>
                <c:pt idx="7451">
                  <c:v>8.6180000000000003</c:v>
                </c:pt>
                <c:pt idx="7452">
                  <c:v>8.6180000000000003</c:v>
                </c:pt>
                <c:pt idx="7453">
                  <c:v>8.6430000000000007</c:v>
                </c:pt>
                <c:pt idx="7454">
                  <c:v>8.6679999999999993</c:v>
                </c:pt>
                <c:pt idx="7455">
                  <c:v>8.6929999999999996</c:v>
                </c:pt>
                <c:pt idx="7456">
                  <c:v>8.7669999999999995</c:v>
                </c:pt>
                <c:pt idx="7457">
                  <c:v>8.8659999999999997</c:v>
                </c:pt>
                <c:pt idx="7458">
                  <c:v>8.9160000000000004</c:v>
                </c:pt>
                <c:pt idx="7459">
                  <c:v>8.99</c:v>
                </c:pt>
                <c:pt idx="7460">
                  <c:v>9.0150000000000006</c:v>
                </c:pt>
                <c:pt idx="7461">
                  <c:v>9.0640000000000001</c:v>
                </c:pt>
                <c:pt idx="7462">
                  <c:v>9.1140000000000008</c:v>
                </c:pt>
                <c:pt idx="7463">
                  <c:v>9.1389999999999993</c:v>
                </c:pt>
                <c:pt idx="7464">
                  <c:v>9.1880000000000006</c:v>
                </c:pt>
                <c:pt idx="7465">
                  <c:v>9.2379999999999995</c:v>
                </c:pt>
                <c:pt idx="7466">
                  <c:v>9.2870000000000008</c:v>
                </c:pt>
                <c:pt idx="7467">
                  <c:v>9.3360000000000003</c:v>
                </c:pt>
                <c:pt idx="7468">
                  <c:v>9.41</c:v>
                </c:pt>
                <c:pt idx="7469">
                  <c:v>9.4600000000000009</c:v>
                </c:pt>
                <c:pt idx="7470">
                  <c:v>9.4350000000000005</c:v>
                </c:pt>
                <c:pt idx="7471">
                  <c:v>9.4350000000000005</c:v>
                </c:pt>
                <c:pt idx="7472">
                  <c:v>9.4600000000000009</c:v>
                </c:pt>
                <c:pt idx="7473">
                  <c:v>9.5090000000000003</c:v>
                </c:pt>
                <c:pt idx="7474">
                  <c:v>9.5579999999999998</c:v>
                </c:pt>
                <c:pt idx="7475">
                  <c:v>9.5830000000000002</c:v>
                </c:pt>
                <c:pt idx="7476">
                  <c:v>9.657</c:v>
                </c:pt>
                <c:pt idx="7477">
                  <c:v>9.7059999999999995</c:v>
                </c:pt>
                <c:pt idx="7478">
                  <c:v>9.7309999999999999</c:v>
                </c:pt>
                <c:pt idx="7479">
                  <c:v>9.7560000000000002</c:v>
                </c:pt>
                <c:pt idx="7480">
                  <c:v>9.7560000000000002</c:v>
                </c:pt>
                <c:pt idx="7481">
                  <c:v>9.7560000000000002</c:v>
                </c:pt>
                <c:pt idx="7482">
                  <c:v>9.7309999999999999</c:v>
                </c:pt>
                <c:pt idx="7483">
                  <c:v>9.7309999999999999</c:v>
                </c:pt>
                <c:pt idx="7484">
                  <c:v>9.7059999999999995</c:v>
                </c:pt>
                <c:pt idx="7485">
                  <c:v>9.6820000000000004</c:v>
                </c:pt>
                <c:pt idx="7486">
                  <c:v>9.657</c:v>
                </c:pt>
                <c:pt idx="7487">
                  <c:v>9.6080000000000005</c:v>
                </c:pt>
                <c:pt idx="7488">
                  <c:v>9.5579999999999998</c:v>
                </c:pt>
                <c:pt idx="7489">
                  <c:v>9.5090000000000003</c:v>
                </c:pt>
                <c:pt idx="7490">
                  <c:v>9.4350000000000005</c:v>
                </c:pt>
                <c:pt idx="7491">
                  <c:v>9.3859999999999992</c:v>
                </c:pt>
                <c:pt idx="7492">
                  <c:v>9.3360000000000003</c:v>
                </c:pt>
                <c:pt idx="7493">
                  <c:v>9.2870000000000008</c:v>
                </c:pt>
                <c:pt idx="7494">
                  <c:v>9.2379999999999995</c:v>
                </c:pt>
                <c:pt idx="7495">
                  <c:v>9.1880000000000006</c:v>
                </c:pt>
                <c:pt idx="7496">
                  <c:v>9.1389999999999993</c:v>
                </c:pt>
                <c:pt idx="7497">
                  <c:v>9.0890000000000004</c:v>
                </c:pt>
                <c:pt idx="7498">
                  <c:v>9.0640000000000001</c:v>
                </c:pt>
                <c:pt idx="7499">
                  <c:v>9.0150000000000006</c:v>
                </c:pt>
                <c:pt idx="7500">
                  <c:v>8.99</c:v>
                </c:pt>
                <c:pt idx="7501">
                  <c:v>8.9410000000000007</c:v>
                </c:pt>
                <c:pt idx="7502">
                  <c:v>8.9160000000000004</c:v>
                </c:pt>
                <c:pt idx="7503">
                  <c:v>8.891</c:v>
                </c:pt>
                <c:pt idx="7504">
                  <c:v>8.8659999999999997</c:v>
                </c:pt>
                <c:pt idx="7505">
                  <c:v>8.8409999999999993</c:v>
                </c:pt>
                <c:pt idx="7506">
                  <c:v>8.8170000000000002</c:v>
                </c:pt>
                <c:pt idx="7507">
                  <c:v>8.7919999999999998</c:v>
                </c:pt>
                <c:pt idx="7508">
                  <c:v>8.7420000000000009</c:v>
                </c:pt>
                <c:pt idx="7509">
                  <c:v>8.7420000000000009</c:v>
                </c:pt>
                <c:pt idx="7510">
                  <c:v>8.6929999999999996</c:v>
                </c:pt>
                <c:pt idx="7511">
                  <c:v>8.6679999999999993</c:v>
                </c:pt>
                <c:pt idx="7512">
                  <c:v>8.6430000000000007</c:v>
                </c:pt>
                <c:pt idx="7513">
                  <c:v>8.6430000000000007</c:v>
                </c:pt>
                <c:pt idx="7514">
                  <c:v>8.593</c:v>
                </c:pt>
                <c:pt idx="7515">
                  <c:v>8.5679999999999996</c:v>
                </c:pt>
                <c:pt idx="7516">
                  <c:v>8.5429999999999993</c:v>
                </c:pt>
                <c:pt idx="7517">
                  <c:v>8.5190000000000001</c:v>
                </c:pt>
                <c:pt idx="7518">
                  <c:v>8.4939999999999998</c:v>
                </c:pt>
                <c:pt idx="7519">
                  <c:v>8.4689999999999994</c:v>
                </c:pt>
                <c:pt idx="7520">
                  <c:v>8.4440000000000008</c:v>
                </c:pt>
                <c:pt idx="7521">
                  <c:v>8.4440000000000008</c:v>
                </c:pt>
                <c:pt idx="7522">
                  <c:v>8.4190000000000005</c:v>
                </c:pt>
                <c:pt idx="7523">
                  <c:v>8.3940000000000001</c:v>
                </c:pt>
                <c:pt idx="7524">
                  <c:v>8.3689999999999998</c:v>
                </c:pt>
                <c:pt idx="7525">
                  <c:v>8.3439999999999994</c:v>
                </c:pt>
                <c:pt idx="7526">
                  <c:v>8.2949999999999999</c:v>
                </c:pt>
                <c:pt idx="7527">
                  <c:v>8.2949999999999999</c:v>
                </c:pt>
                <c:pt idx="7528">
                  <c:v>8.2449999999999992</c:v>
                </c:pt>
                <c:pt idx="7529">
                  <c:v>8.2200000000000006</c:v>
                </c:pt>
                <c:pt idx="7530">
                  <c:v>8.1950000000000003</c:v>
                </c:pt>
                <c:pt idx="7531">
                  <c:v>8.1449999999999996</c:v>
                </c:pt>
                <c:pt idx="7532">
                  <c:v>8.1199999999999992</c:v>
                </c:pt>
                <c:pt idx="7533">
                  <c:v>8.0950000000000006</c:v>
                </c:pt>
                <c:pt idx="7534">
                  <c:v>8.07</c:v>
                </c:pt>
                <c:pt idx="7535">
                  <c:v>8.0449999999999999</c:v>
                </c:pt>
                <c:pt idx="7536">
                  <c:v>7.9950000000000001</c:v>
                </c:pt>
                <c:pt idx="7537">
                  <c:v>7.97</c:v>
                </c:pt>
                <c:pt idx="7538">
                  <c:v>7.9450000000000003</c:v>
                </c:pt>
                <c:pt idx="7539">
                  <c:v>7.8949999999999996</c:v>
                </c:pt>
                <c:pt idx="7540">
                  <c:v>7.87</c:v>
                </c:pt>
                <c:pt idx="7541">
                  <c:v>7.8449999999999998</c:v>
                </c:pt>
                <c:pt idx="7542">
                  <c:v>7.8449999999999998</c:v>
                </c:pt>
                <c:pt idx="7543">
                  <c:v>7.82</c:v>
                </c:pt>
                <c:pt idx="7544">
                  <c:v>7.7949999999999999</c:v>
                </c:pt>
                <c:pt idx="7545">
                  <c:v>7.7949999999999999</c:v>
                </c:pt>
                <c:pt idx="7546">
                  <c:v>7.82</c:v>
                </c:pt>
                <c:pt idx="7547">
                  <c:v>7.82</c:v>
                </c:pt>
                <c:pt idx="7548">
                  <c:v>7.8449999999999998</c:v>
                </c:pt>
                <c:pt idx="7549">
                  <c:v>7.8949999999999996</c:v>
                </c:pt>
                <c:pt idx="7550">
                  <c:v>7.9450000000000003</c:v>
                </c:pt>
                <c:pt idx="7551">
                  <c:v>8.02</c:v>
                </c:pt>
                <c:pt idx="7552">
                  <c:v>8.1199999999999992</c:v>
                </c:pt>
                <c:pt idx="7553">
                  <c:v>8.2200000000000006</c:v>
                </c:pt>
                <c:pt idx="7554">
                  <c:v>8.3439999999999994</c:v>
                </c:pt>
                <c:pt idx="7555">
                  <c:v>8.4689999999999994</c:v>
                </c:pt>
                <c:pt idx="7556">
                  <c:v>8.6180000000000003</c:v>
                </c:pt>
                <c:pt idx="7557">
                  <c:v>8.7669999999999995</c:v>
                </c:pt>
                <c:pt idx="7558">
                  <c:v>8.9410000000000007</c:v>
                </c:pt>
                <c:pt idx="7559">
                  <c:v>9.0890000000000004</c:v>
                </c:pt>
                <c:pt idx="7560">
                  <c:v>9.2379999999999995</c:v>
                </c:pt>
                <c:pt idx="7561">
                  <c:v>9.41</c:v>
                </c:pt>
                <c:pt idx="7562">
                  <c:v>9.6080000000000005</c:v>
                </c:pt>
                <c:pt idx="7563">
                  <c:v>9.7799999999999994</c:v>
                </c:pt>
                <c:pt idx="7564">
                  <c:v>9.9280000000000008</c:v>
                </c:pt>
                <c:pt idx="7565">
                  <c:v>10.074999999999999</c:v>
                </c:pt>
                <c:pt idx="7566">
                  <c:v>10.247</c:v>
                </c:pt>
                <c:pt idx="7567">
                  <c:v>10.271000000000001</c:v>
                </c:pt>
                <c:pt idx="7568">
                  <c:v>10.394</c:v>
                </c:pt>
                <c:pt idx="7569">
                  <c:v>10.492000000000001</c:v>
                </c:pt>
                <c:pt idx="7570">
                  <c:v>10.565</c:v>
                </c:pt>
                <c:pt idx="7571">
                  <c:v>10.638</c:v>
                </c:pt>
                <c:pt idx="7572">
                  <c:v>10.760999999999999</c:v>
                </c:pt>
                <c:pt idx="7573">
                  <c:v>10.858000000000001</c:v>
                </c:pt>
                <c:pt idx="7574">
                  <c:v>10.858000000000001</c:v>
                </c:pt>
                <c:pt idx="7575">
                  <c:v>10.907</c:v>
                </c:pt>
                <c:pt idx="7576">
                  <c:v>10.932</c:v>
                </c:pt>
                <c:pt idx="7577">
                  <c:v>10.907</c:v>
                </c:pt>
                <c:pt idx="7578">
                  <c:v>10.858000000000001</c:v>
                </c:pt>
                <c:pt idx="7579">
                  <c:v>10.736000000000001</c:v>
                </c:pt>
                <c:pt idx="7580">
                  <c:v>10.638</c:v>
                </c:pt>
                <c:pt idx="7581">
                  <c:v>10.541</c:v>
                </c:pt>
                <c:pt idx="7582">
                  <c:v>10.417999999999999</c:v>
                </c:pt>
                <c:pt idx="7583">
                  <c:v>10.295999999999999</c:v>
                </c:pt>
                <c:pt idx="7584">
                  <c:v>10.148999999999999</c:v>
                </c:pt>
                <c:pt idx="7585">
                  <c:v>10.000999999999999</c:v>
                </c:pt>
                <c:pt idx="7586">
                  <c:v>9.8789999999999996</c:v>
                </c:pt>
                <c:pt idx="7587">
                  <c:v>9.7059999999999995</c:v>
                </c:pt>
                <c:pt idx="7588">
                  <c:v>9.5579999999999998</c:v>
                </c:pt>
                <c:pt idx="7589">
                  <c:v>9.41</c:v>
                </c:pt>
                <c:pt idx="7590">
                  <c:v>9.2870000000000008</c:v>
                </c:pt>
                <c:pt idx="7591">
                  <c:v>9.1880000000000006</c:v>
                </c:pt>
                <c:pt idx="7592">
                  <c:v>9.0890000000000004</c:v>
                </c:pt>
                <c:pt idx="7593">
                  <c:v>9.0150000000000006</c:v>
                </c:pt>
                <c:pt idx="7594">
                  <c:v>8.9410000000000007</c:v>
                </c:pt>
                <c:pt idx="7595">
                  <c:v>8.891</c:v>
                </c:pt>
                <c:pt idx="7596">
                  <c:v>8.8409999999999993</c:v>
                </c:pt>
                <c:pt idx="7597">
                  <c:v>8.7669999999999995</c:v>
                </c:pt>
                <c:pt idx="7598">
                  <c:v>8.7170000000000005</c:v>
                </c:pt>
                <c:pt idx="7599">
                  <c:v>8.6679999999999993</c:v>
                </c:pt>
                <c:pt idx="7600">
                  <c:v>8.593</c:v>
                </c:pt>
                <c:pt idx="7601">
                  <c:v>8.5679999999999996</c:v>
                </c:pt>
                <c:pt idx="7602">
                  <c:v>8.5190000000000001</c:v>
                </c:pt>
                <c:pt idx="7603">
                  <c:v>8.4939999999999998</c:v>
                </c:pt>
                <c:pt idx="7604">
                  <c:v>8.4689999999999994</c:v>
                </c:pt>
                <c:pt idx="7605">
                  <c:v>8.4689999999999994</c:v>
                </c:pt>
                <c:pt idx="7606">
                  <c:v>8.4689999999999994</c:v>
                </c:pt>
                <c:pt idx="7607">
                  <c:v>8.4440000000000008</c:v>
                </c:pt>
                <c:pt idx="7608">
                  <c:v>8.4689999999999994</c:v>
                </c:pt>
                <c:pt idx="7609">
                  <c:v>8.4689999999999994</c:v>
                </c:pt>
                <c:pt idx="7610">
                  <c:v>8.4939999999999998</c:v>
                </c:pt>
                <c:pt idx="7611">
                  <c:v>8.5190000000000001</c:v>
                </c:pt>
                <c:pt idx="7612">
                  <c:v>8.5190000000000001</c:v>
                </c:pt>
                <c:pt idx="7613">
                  <c:v>8.5429999999999993</c:v>
                </c:pt>
                <c:pt idx="7614">
                  <c:v>8.5429999999999993</c:v>
                </c:pt>
                <c:pt idx="7615">
                  <c:v>8.5429999999999993</c:v>
                </c:pt>
                <c:pt idx="7616">
                  <c:v>8.5429999999999993</c:v>
                </c:pt>
                <c:pt idx="7617">
                  <c:v>8.5429999999999993</c:v>
                </c:pt>
                <c:pt idx="7618">
                  <c:v>8.5190000000000001</c:v>
                </c:pt>
                <c:pt idx="7619">
                  <c:v>8.5190000000000001</c:v>
                </c:pt>
                <c:pt idx="7620">
                  <c:v>8.4939999999999998</c:v>
                </c:pt>
                <c:pt idx="7621">
                  <c:v>8.4939999999999998</c:v>
                </c:pt>
                <c:pt idx="7622">
                  <c:v>8.4689999999999994</c:v>
                </c:pt>
                <c:pt idx="7623">
                  <c:v>8.4440000000000008</c:v>
                </c:pt>
                <c:pt idx="7624">
                  <c:v>8.4440000000000008</c:v>
                </c:pt>
                <c:pt idx="7625">
                  <c:v>8.4190000000000005</c:v>
                </c:pt>
                <c:pt idx="7626">
                  <c:v>8.3940000000000001</c:v>
                </c:pt>
                <c:pt idx="7627">
                  <c:v>8.3689999999999998</c:v>
                </c:pt>
                <c:pt idx="7628">
                  <c:v>8.3439999999999994</c:v>
                </c:pt>
                <c:pt idx="7629">
                  <c:v>8.3190000000000008</c:v>
                </c:pt>
                <c:pt idx="7630">
                  <c:v>8.2949999999999999</c:v>
                </c:pt>
                <c:pt idx="7631">
                  <c:v>8.27</c:v>
                </c:pt>
                <c:pt idx="7632">
                  <c:v>8.2449999999999992</c:v>
                </c:pt>
                <c:pt idx="7633">
                  <c:v>8.1950000000000003</c:v>
                </c:pt>
                <c:pt idx="7634">
                  <c:v>8.17</c:v>
                </c:pt>
                <c:pt idx="7635">
                  <c:v>8.1449999999999996</c:v>
                </c:pt>
                <c:pt idx="7636">
                  <c:v>8.0950000000000006</c:v>
                </c:pt>
                <c:pt idx="7637">
                  <c:v>8.0449999999999999</c:v>
                </c:pt>
                <c:pt idx="7638">
                  <c:v>8.02</c:v>
                </c:pt>
                <c:pt idx="7639">
                  <c:v>7.9950000000000001</c:v>
                </c:pt>
                <c:pt idx="7640">
                  <c:v>7.9950000000000001</c:v>
                </c:pt>
                <c:pt idx="7641">
                  <c:v>7.97</c:v>
                </c:pt>
                <c:pt idx="7642">
                  <c:v>7.97</c:v>
                </c:pt>
                <c:pt idx="7643">
                  <c:v>7.97</c:v>
                </c:pt>
                <c:pt idx="7644">
                  <c:v>7.9950000000000001</c:v>
                </c:pt>
                <c:pt idx="7645">
                  <c:v>8.0449999999999999</c:v>
                </c:pt>
                <c:pt idx="7646">
                  <c:v>8.0950000000000006</c:v>
                </c:pt>
                <c:pt idx="7647">
                  <c:v>8.1449999999999996</c:v>
                </c:pt>
                <c:pt idx="7648">
                  <c:v>8.1950000000000003</c:v>
                </c:pt>
                <c:pt idx="7649">
                  <c:v>8.2949999999999999</c:v>
                </c:pt>
                <c:pt idx="7650">
                  <c:v>8.4190000000000005</c:v>
                </c:pt>
                <c:pt idx="7651">
                  <c:v>8.5429999999999993</c:v>
                </c:pt>
                <c:pt idx="7652">
                  <c:v>8.6929999999999996</c:v>
                </c:pt>
                <c:pt idx="7653">
                  <c:v>8.8170000000000002</c:v>
                </c:pt>
                <c:pt idx="7654">
                  <c:v>8.9649999999999999</c:v>
                </c:pt>
                <c:pt idx="7655">
                  <c:v>9.1140000000000008</c:v>
                </c:pt>
                <c:pt idx="7656">
                  <c:v>9.2870000000000008</c:v>
                </c:pt>
                <c:pt idx="7657">
                  <c:v>9.4350000000000005</c:v>
                </c:pt>
                <c:pt idx="7658">
                  <c:v>9.6080000000000005</c:v>
                </c:pt>
                <c:pt idx="7659">
                  <c:v>9.7560000000000002</c:v>
                </c:pt>
                <c:pt idx="7660">
                  <c:v>9.9030000000000005</c:v>
                </c:pt>
                <c:pt idx="7661">
                  <c:v>10.051</c:v>
                </c:pt>
                <c:pt idx="7662">
                  <c:v>10.198</c:v>
                </c:pt>
                <c:pt idx="7663">
                  <c:v>10.32</c:v>
                </c:pt>
                <c:pt idx="7664">
                  <c:v>10.417999999999999</c:v>
                </c:pt>
                <c:pt idx="7665">
                  <c:v>10.541</c:v>
                </c:pt>
                <c:pt idx="7666">
                  <c:v>10.638</c:v>
                </c:pt>
                <c:pt idx="7667">
                  <c:v>10.712</c:v>
                </c:pt>
                <c:pt idx="7668">
                  <c:v>10.785</c:v>
                </c:pt>
                <c:pt idx="7669">
                  <c:v>10.834</c:v>
                </c:pt>
                <c:pt idx="7670">
                  <c:v>10.858000000000001</c:v>
                </c:pt>
                <c:pt idx="7671">
                  <c:v>10.882999999999999</c:v>
                </c:pt>
                <c:pt idx="7672">
                  <c:v>10.882999999999999</c:v>
                </c:pt>
                <c:pt idx="7673">
                  <c:v>10.858000000000001</c:v>
                </c:pt>
                <c:pt idx="7674">
                  <c:v>10.834</c:v>
                </c:pt>
                <c:pt idx="7675">
                  <c:v>10.785</c:v>
                </c:pt>
                <c:pt idx="7676">
                  <c:v>10.712</c:v>
                </c:pt>
                <c:pt idx="7677">
                  <c:v>10.614000000000001</c:v>
                </c:pt>
                <c:pt idx="7678">
                  <c:v>10.541</c:v>
                </c:pt>
                <c:pt idx="7679">
                  <c:v>10.443</c:v>
                </c:pt>
                <c:pt idx="7680">
                  <c:v>10.295999999999999</c:v>
                </c:pt>
                <c:pt idx="7681">
                  <c:v>10.148999999999999</c:v>
                </c:pt>
                <c:pt idx="7682">
                  <c:v>10.026</c:v>
                </c:pt>
                <c:pt idx="7683">
                  <c:v>9.9030000000000005</c:v>
                </c:pt>
                <c:pt idx="7684">
                  <c:v>9.7560000000000002</c:v>
                </c:pt>
                <c:pt idx="7685">
                  <c:v>9.6319999999999997</c:v>
                </c:pt>
                <c:pt idx="7686">
                  <c:v>9.5090000000000003</c:v>
                </c:pt>
                <c:pt idx="7687">
                  <c:v>9.3859999999999992</c:v>
                </c:pt>
                <c:pt idx="7688">
                  <c:v>9.2620000000000005</c:v>
                </c:pt>
                <c:pt idx="7689">
                  <c:v>9.1389999999999993</c:v>
                </c:pt>
                <c:pt idx="7690">
                  <c:v>9.0399999999999991</c:v>
                </c:pt>
                <c:pt idx="7691">
                  <c:v>8.9649999999999999</c:v>
                </c:pt>
                <c:pt idx="7692">
                  <c:v>8.8659999999999997</c:v>
                </c:pt>
                <c:pt idx="7693">
                  <c:v>8.7919999999999998</c:v>
                </c:pt>
                <c:pt idx="7694">
                  <c:v>8.7170000000000005</c:v>
                </c:pt>
                <c:pt idx="7695">
                  <c:v>8.6679999999999993</c:v>
                </c:pt>
                <c:pt idx="7696">
                  <c:v>8.6180000000000003</c:v>
                </c:pt>
                <c:pt idx="7697">
                  <c:v>8.593</c:v>
                </c:pt>
                <c:pt idx="7698">
                  <c:v>8.5429999999999993</c:v>
                </c:pt>
                <c:pt idx="7699">
                  <c:v>8.5190000000000001</c:v>
                </c:pt>
                <c:pt idx="7700">
                  <c:v>8.5190000000000001</c:v>
                </c:pt>
                <c:pt idx="7701">
                  <c:v>8.5190000000000001</c:v>
                </c:pt>
                <c:pt idx="7702">
                  <c:v>8.5429999999999993</c:v>
                </c:pt>
                <c:pt idx="7703">
                  <c:v>8.5679999999999996</c:v>
                </c:pt>
                <c:pt idx="7704">
                  <c:v>8.593</c:v>
                </c:pt>
                <c:pt idx="7705">
                  <c:v>8.6180000000000003</c:v>
                </c:pt>
                <c:pt idx="7706">
                  <c:v>8.6430000000000007</c:v>
                </c:pt>
                <c:pt idx="7707">
                  <c:v>8.6679999999999993</c:v>
                </c:pt>
                <c:pt idx="7708">
                  <c:v>8.6929999999999996</c:v>
                </c:pt>
                <c:pt idx="7709">
                  <c:v>8.7170000000000005</c:v>
                </c:pt>
                <c:pt idx="7710">
                  <c:v>8.7170000000000005</c:v>
                </c:pt>
                <c:pt idx="7711">
                  <c:v>8.7420000000000009</c:v>
                </c:pt>
                <c:pt idx="7712">
                  <c:v>8.7420000000000009</c:v>
                </c:pt>
                <c:pt idx="7713">
                  <c:v>8.7420000000000009</c:v>
                </c:pt>
                <c:pt idx="7714">
                  <c:v>8.7420000000000009</c:v>
                </c:pt>
                <c:pt idx="7715">
                  <c:v>8.7420000000000009</c:v>
                </c:pt>
                <c:pt idx="7716">
                  <c:v>8.7420000000000009</c:v>
                </c:pt>
                <c:pt idx="7717">
                  <c:v>8.7420000000000009</c:v>
                </c:pt>
                <c:pt idx="7718">
                  <c:v>8.7170000000000005</c:v>
                </c:pt>
                <c:pt idx="7719">
                  <c:v>8.7170000000000005</c:v>
                </c:pt>
                <c:pt idx="7720">
                  <c:v>8.6929999999999996</c:v>
                </c:pt>
                <c:pt idx="7721">
                  <c:v>8.6929999999999996</c:v>
                </c:pt>
                <c:pt idx="7722">
                  <c:v>8.6679999999999993</c:v>
                </c:pt>
                <c:pt idx="7723">
                  <c:v>8.6430000000000007</c:v>
                </c:pt>
                <c:pt idx="7724">
                  <c:v>8.6180000000000003</c:v>
                </c:pt>
                <c:pt idx="7725">
                  <c:v>8.593</c:v>
                </c:pt>
                <c:pt idx="7726">
                  <c:v>8.5429999999999993</c:v>
                </c:pt>
                <c:pt idx="7727">
                  <c:v>8.5190000000000001</c:v>
                </c:pt>
                <c:pt idx="7728">
                  <c:v>8.4939999999999998</c:v>
                </c:pt>
                <c:pt idx="7729">
                  <c:v>8.4440000000000008</c:v>
                </c:pt>
                <c:pt idx="7730">
                  <c:v>8.3940000000000001</c:v>
                </c:pt>
                <c:pt idx="7731">
                  <c:v>8.3689999999999998</c:v>
                </c:pt>
                <c:pt idx="7732">
                  <c:v>8.3190000000000008</c:v>
                </c:pt>
                <c:pt idx="7733">
                  <c:v>8.2949999999999999</c:v>
                </c:pt>
                <c:pt idx="7734">
                  <c:v>8.2449999999999992</c:v>
                </c:pt>
                <c:pt idx="7735">
                  <c:v>8.2200000000000006</c:v>
                </c:pt>
                <c:pt idx="7736">
                  <c:v>8.1950000000000003</c:v>
                </c:pt>
                <c:pt idx="7737">
                  <c:v>8.1950000000000003</c:v>
                </c:pt>
                <c:pt idx="7738">
                  <c:v>8.1950000000000003</c:v>
                </c:pt>
                <c:pt idx="7739">
                  <c:v>8.1950000000000003</c:v>
                </c:pt>
                <c:pt idx="7740">
                  <c:v>8.2200000000000006</c:v>
                </c:pt>
                <c:pt idx="7741">
                  <c:v>8.2449999999999992</c:v>
                </c:pt>
                <c:pt idx="7742">
                  <c:v>8.2949999999999999</c:v>
                </c:pt>
                <c:pt idx="7743">
                  <c:v>8.3689999999999998</c:v>
                </c:pt>
                <c:pt idx="7744">
                  <c:v>8.4689999999999994</c:v>
                </c:pt>
                <c:pt idx="7745">
                  <c:v>8.5679999999999996</c:v>
                </c:pt>
                <c:pt idx="7746">
                  <c:v>8.6929999999999996</c:v>
                </c:pt>
                <c:pt idx="7747">
                  <c:v>8.8170000000000002</c:v>
                </c:pt>
                <c:pt idx="7748">
                  <c:v>8.9649999999999999</c:v>
                </c:pt>
                <c:pt idx="7749">
                  <c:v>9.1140000000000008</c:v>
                </c:pt>
                <c:pt idx="7750">
                  <c:v>9.2620000000000005</c:v>
                </c:pt>
                <c:pt idx="7751">
                  <c:v>9.41</c:v>
                </c:pt>
                <c:pt idx="7752">
                  <c:v>9.5579999999999998</c:v>
                </c:pt>
                <c:pt idx="7753">
                  <c:v>9.7309999999999999</c:v>
                </c:pt>
                <c:pt idx="7754">
                  <c:v>9.8789999999999996</c:v>
                </c:pt>
                <c:pt idx="7755">
                  <c:v>10.051</c:v>
                </c:pt>
                <c:pt idx="7756">
                  <c:v>10.222</c:v>
                </c:pt>
                <c:pt idx="7757">
                  <c:v>10.369</c:v>
                </c:pt>
                <c:pt idx="7758">
                  <c:v>10.492000000000001</c:v>
                </c:pt>
                <c:pt idx="7759">
                  <c:v>10.614000000000001</c:v>
                </c:pt>
                <c:pt idx="7760">
                  <c:v>10.760999999999999</c:v>
                </c:pt>
                <c:pt idx="7761">
                  <c:v>10.858000000000001</c:v>
                </c:pt>
                <c:pt idx="7762">
                  <c:v>10.956</c:v>
                </c:pt>
                <c:pt idx="7763">
                  <c:v>11.029</c:v>
                </c:pt>
                <c:pt idx="7764">
                  <c:v>11.102</c:v>
                </c:pt>
                <c:pt idx="7765">
                  <c:v>11.175000000000001</c:v>
                </c:pt>
                <c:pt idx="7766">
                  <c:v>11.224</c:v>
                </c:pt>
                <c:pt idx="7767">
                  <c:v>11.247999999999999</c:v>
                </c:pt>
                <c:pt idx="7768">
                  <c:v>11.247999999999999</c:v>
                </c:pt>
                <c:pt idx="7769">
                  <c:v>11.224</c:v>
                </c:pt>
                <c:pt idx="7770">
                  <c:v>11.2</c:v>
                </c:pt>
                <c:pt idx="7771">
                  <c:v>11.127000000000001</c:v>
                </c:pt>
                <c:pt idx="7772">
                  <c:v>11.053000000000001</c:v>
                </c:pt>
                <c:pt idx="7773">
                  <c:v>10.98</c:v>
                </c:pt>
                <c:pt idx="7774">
                  <c:v>10.882999999999999</c:v>
                </c:pt>
                <c:pt idx="7775">
                  <c:v>10.760999999999999</c:v>
                </c:pt>
                <c:pt idx="7776">
                  <c:v>10.638</c:v>
                </c:pt>
                <c:pt idx="7777">
                  <c:v>10.516</c:v>
                </c:pt>
                <c:pt idx="7778">
                  <c:v>10.369</c:v>
                </c:pt>
                <c:pt idx="7779">
                  <c:v>10.222</c:v>
                </c:pt>
                <c:pt idx="7780">
                  <c:v>10.074999999999999</c:v>
                </c:pt>
                <c:pt idx="7781">
                  <c:v>9.952</c:v>
                </c:pt>
                <c:pt idx="7782">
                  <c:v>9.8290000000000006</c:v>
                </c:pt>
                <c:pt idx="7783">
                  <c:v>9.6820000000000004</c:v>
                </c:pt>
                <c:pt idx="7784">
                  <c:v>9.5579999999999998</c:v>
                </c:pt>
                <c:pt idx="7785">
                  <c:v>9.4600000000000009</c:v>
                </c:pt>
                <c:pt idx="7786">
                  <c:v>9.3360000000000003</c:v>
                </c:pt>
                <c:pt idx="7787">
                  <c:v>9.2379999999999995</c:v>
                </c:pt>
                <c:pt idx="7788">
                  <c:v>9.1630000000000003</c:v>
                </c:pt>
                <c:pt idx="7789">
                  <c:v>9.0890000000000004</c:v>
                </c:pt>
                <c:pt idx="7790">
                  <c:v>9.0150000000000006</c:v>
                </c:pt>
                <c:pt idx="7791">
                  <c:v>8.9649999999999999</c:v>
                </c:pt>
                <c:pt idx="7792">
                  <c:v>8.9160000000000004</c:v>
                </c:pt>
                <c:pt idx="7793">
                  <c:v>8.8659999999999997</c:v>
                </c:pt>
                <c:pt idx="7794">
                  <c:v>8.8409999999999993</c:v>
                </c:pt>
                <c:pt idx="7795">
                  <c:v>8.8170000000000002</c:v>
                </c:pt>
                <c:pt idx="7796">
                  <c:v>8.7919999999999998</c:v>
                </c:pt>
                <c:pt idx="7797">
                  <c:v>8.7919999999999998</c:v>
                </c:pt>
                <c:pt idx="7798">
                  <c:v>8.7919999999999998</c:v>
                </c:pt>
                <c:pt idx="7799">
                  <c:v>8.8170000000000002</c:v>
                </c:pt>
                <c:pt idx="7800">
                  <c:v>8.8409999999999993</c:v>
                </c:pt>
                <c:pt idx="7801">
                  <c:v>8.8409999999999993</c:v>
                </c:pt>
                <c:pt idx="7802">
                  <c:v>8.8659999999999997</c:v>
                </c:pt>
                <c:pt idx="7803">
                  <c:v>8.9160000000000004</c:v>
                </c:pt>
                <c:pt idx="7804">
                  <c:v>8.9410000000000007</c:v>
                </c:pt>
                <c:pt idx="7805">
                  <c:v>8.9649999999999999</c:v>
                </c:pt>
                <c:pt idx="7806">
                  <c:v>8.99</c:v>
                </c:pt>
                <c:pt idx="7807">
                  <c:v>8.99</c:v>
                </c:pt>
                <c:pt idx="7808">
                  <c:v>9.0150000000000006</c:v>
                </c:pt>
                <c:pt idx="7809">
                  <c:v>9.0150000000000006</c:v>
                </c:pt>
                <c:pt idx="7810">
                  <c:v>9.0399999999999991</c:v>
                </c:pt>
                <c:pt idx="7811">
                  <c:v>9.0399999999999991</c:v>
                </c:pt>
                <c:pt idx="7812">
                  <c:v>9.0399999999999991</c:v>
                </c:pt>
                <c:pt idx="7813">
                  <c:v>9.0399999999999991</c:v>
                </c:pt>
                <c:pt idx="7814">
                  <c:v>9.0150000000000006</c:v>
                </c:pt>
                <c:pt idx="7815">
                  <c:v>9.0150000000000006</c:v>
                </c:pt>
                <c:pt idx="7816">
                  <c:v>9.0150000000000006</c:v>
                </c:pt>
                <c:pt idx="7817">
                  <c:v>8.99</c:v>
                </c:pt>
                <c:pt idx="7818">
                  <c:v>8.99</c:v>
                </c:pt>
                <c:pt idx="7819">
                  <c:v>8.9649999999999999</c:v>
                </c:pt>
                <c:pt idx="7820">
                  <c:v>8.9410000000000007</c:v>
                </c:pt>
                <c:pt idx="7821">
                  <c:v>8.9160000000000004</c:v>
                </c:pt>
                <c:pt idx="7822">
                  <c:v>8.891</c:v>
                </c:pt>
                <c:pt idx="7823">
                  <c:v>8.8659999999999997</c:v>
                </c:pt>
                <c:pt idx="7824">
                  <c:v>8.8409999999999993</c:v>
                </c:pt>
                <c:pt idx="7825">
                  <c:v>8.7919999999999998</c:v>
                </c:pt>
                <c:pt idx="7826">
                  <c:v>8.7669999999999995</c:v>
                </c:pt>
                <c:pt idx="7827">
                  <c:v>8.7170000000000005</c:v>
                </c:pt>
                <c:pt idx="7828">
                  <c:v>8.6929999999999996</c:v>
                </c:pt>
                <c:pt idx="7829">
                  <c:v>8.6679999999999993</c:v>
                </c:pt>
                <c:pt idx="7830">
                  <c:v>8.6430000000000007</c:v>
                </c:pt>
                <c:pt idx="7831">
                  <c:v>8.593</c:v>
                </c:pt>
                <c:pt idx="7832">
                  <c:v>8.593</c:v>
                </c:pt>
                <c:pt idx="7833">
                  <c:v>8.593</c:v>
                </c:pt>
                <c:pt idx="7834">
                  <c:v>8.593</c:v>
                </c:pt>
                <c:pt idx="7835">
                  <c:v>8.593</c:v>
                </c:pt>
                <c:pt idx="7836">
                  <c:v>8.6430000000000007</c:v>
                </c:pt>
                <c:pt idx="7837">
                  <c:v>8.6679999999999993</c:v>
                </c:pt>
                <c:pt idx="7838">
                  <c:v>8.7420000000000009</c:v>
                </c:pt>
                <c:pt idx="7839">
                  <c:v>8.8170000000000002</c:v>
                </c:pt>
                <c:pt idx="7840">
                  <c:v>8.9160000000000004</c:v>
                </c:pt>
                <c:pt idx="7841">
                  <c:v>9.0150000000000006</c:v>
                </c:pt>
                <c:pt idx="7842">
                  <c:v>9.1389999999999993</c:v>
                </c:pt>
                <c:pt idx="7843">
                  <c:v>9.2870000000000008</c:v>
                </c:pt>
                <c:pt idx="7844">
                  <c:v>9.4350000000000005</c:v>
                </c:pt>
                <c:pt idx="7845">
                  <c:v>9.5830000000000002</c:v>
                </c:pt>
                <c:pt idx="7846">
                  <c:v>9.7560000000000002</c:v>
                </c:pt>
                <c:pt idx="7847">
                  <c:v>9.9280000000000008</c:v>
                </c:pt>
                <c:pt idx="7848">
                  <c:v>10.074999999999999</c:v>
                </c:pt>
                <c:pt idx="7849">
                  <c:v>10.247</c:v>
                </c:pt>
                <c:pt idx="7850">
                  <c:v>10.443</c:v>
                </c:pt>
                <c:pt idx="7851">
                  <c:v>10.614000000000001</c:v>
                </c:pt>
                <c:pt idx="7852">
                  <c:v>10.712</c:v>
                </c:pt>
                <c:pt idx="7853">
                  <c:v>10.834</c:v>
                </c:pt>
                <c:pt idx="7854">
                  <c:v>10.956</c:v>
                </c:pt>
                <c:pt idx="7855">
                  <c:v>11.053000000000001</c:v>
                </c:pt>
                <c:pt idx="7856">
                  <c:v>11.151</c:v>
                </c:pt>
                <c:pt idx="7857">
                  <c:v>11.273</c:v>
                </c:pt>
                <c:pt idx="7858">
                  <c:v>11.321</c:v>
                </c:pt>
                <c:pt idx="7859">
                  <c:v>11.419</c:v>
                </c:pt>
                <c:pt idx="7860">
                  <c:v>11.492000000000001</c:v>
                </c:pt>
                <c:pt idx="7861">
                  <c:v>11.516</c:v>
                </c:pt>
                <c:pt idx="7862">
                  <c:v>11.516</c:v>
                </c:pt>
                <c:pt idx="7863">
                  <c:v>11.516</c:v>
                </c:pt>
                <c:pt idx="7864">
                  <c:v>11.492000000000001</c:v>
                </c:pt>
                <c:pt idx="7865">
                  <c:v>11.492000000000001</c:v>
                </c:pt>
                <c:pt idx="7866">
                  <c:v>11.492000000000001</c:v>
                </c:pt>
                <c:pt idx="7867">
                  <c:v>11.443</c:v>
                </c:pt>
                <c:pt idx="7868">
                  <c:v>11.37</c:v>
                </c:pt>
                <c:pt idx="7869">
                  <c:v>11.297000000000001</c:v>
                </c:pt>
                <c:pt idx="7870">
                  <c:v>11.247999999999999</c:v>
                </c:pt>
                <c:pt idx="7871">
                  <c:v>11.175000000000001</c:v>
                </c:pt>
                <c:pt idx="7872">
                  <c:v>11.077999999999999</c:v>
                </c:pt>
                <c:pt idx="7873">
                  <c:v>10.98</c:v>
                </c:pt>
                <c:pt idx="7874">
                  <c:v>10.834</c:v>
                </c:pt>
                <c:pt idx="7875">
                  <c:v>10.712</c:v>
                </c:pt>
                <c:pt idx="7876">
                  <c:v>10.59</c:v>
                </c:pt>
                <c:pt idx="7877">
                  <c:v>10.467000000000001</c:v>
                </c:pt>
                <c:pt idx="7878">
                  <c:v>10.345000000000001</c:v>
                </c:pt>
                <c:pt idx="7879">
                  <c:v>10.222</c:v>
                </c:pt>
                <c:pt idx="7880">
                  <c:v>10.1</c:v>
                </c:pt>
                <c:pt idx="7881">
                  <c:v>10.000999999999999</c:v>
                </c:pt>
                <c:pt idx="7882">
                  <c:v>9.9030000000000005</c:v>
                </c:pt>
                <c:pt idx="7883">
                  <c:v>9.8049999999999997</c:v>
                </c:pt>
                <c:pt idx="7884">
                  <c:v>9.7059999999999995</c:v>
                </c:pt>
                <c:pt idx="7885">
                  <c:v>9.6319999999999997</c:v>
                </c:pt>
                <c:pt idx="7886">
                  <c:v>9.5340000000000007</c:v>
                </c:pt>
                <c:pt idx="7887">
                  <c:v>9.4849999999999994</c:v>
                </c:pt>
                <c:pt idx="7888">
                  <c:v>9.41</c:v>
                </c:pt>
                <c:pt idx="7889">
                  <c:v>9.3610000000000007</c:v>
                </c:pt>
                <c:pt idx="7890">
                  <c:v>9.3119999999999994</c:v>
                </c:pt>
                <c:pt idx="7891">
                  <c:v>9.2620000000000005</c:v>
                </c:pt>
                <c:pt idx="7892">
                  <c:v>9.2129999999999992</c:v>
                </c:pt>
                <c:pt idx="7893">
                  <c:v>9.1880000000000006</c:v>
                </c:pt>
                <c:pt idx="7894">
                  <c:v>9.1389999999999993</c:v>
                </c:pt>
                <c:pt idx="7895">
                  <c:v>9.1389999999999993</c:v>
                </c:pt>
                <c:pt idx="7896">
                  <c:v>9.1389999999999993</c:v>
                </c:pt>
                <c:pt idx="7897">
                  <c:v>9.1140000000000008</c:v>
                </c:pt>
                <c:pt idx="7898">
                  <c:v>9.1389999999999993</c:v>
                </c:pt>
                <c:pt idx="7899">
                  <c:v>9.1389999999999993</c:v>
                </c:pt>
                <c:pt idx="7900">
                  <c:v>9.1630000000000003</c:v>
                </c:pt>
                <c:pt idx="7901">
                  <c:v>9.1880000000000006</c:v>
                </c:pt>
                <c:pt idx="7902">
                  <c:v>9.1880000000000006</c:v>
                </c:pt>
                <c:pt idx="7903">
                  <c:v>9.2129999999999992</c:v>
                </c:pt>
                <c:pt idx="7904">
                  <c:v>9.2379999999999995</c:v>
                </c:pt>
                <c:pt idx="7905">
                  <c:v>9.2379999999999995</c:v>
                </c:pt>
                <c:pt idx="7906">
                  <c:v>9.2379999999999995</c:v>
                </c:pt>
                <c:pt idx="7907">
                  <c:v>9.2379999999999995</c:v>
                </c:pt>
                <c:pt idx="7908">
                  <c:v>9.2379999999999995</c:v>
                </c:pt>
                <c:pt idx="7909">
                  <c:v>9.2620000000000005</c:v>
                </c:pt>
                <c:pt idx="7910">
                  <c:v>9.2379999999999995</c:v>
                </c:pt>
                <c:pt idx="7911">
                  <c:v>9.2379999999999995</c:v>
                </c:pt>
                <c:pt idx="7912">
                  <c:v>9.2379999999999995</c:v>
                </c:pt>
                <c:pt idx="7913">
                  <c:v>9.2129999999999992</c:v>
                </c:pt>
                <c:pt idx="7914">
                  <c:v>9.1880000000000006</c:v>
                </c:pt>
                <c:pt idx="7915">
                  <c:v>9.1630000000000003</c:v>
                </c:pt>
                <c:pt idx="7916">
                  <c:v>9.1389999999999993</c:v>
                </c:pt>
                <c:pt idx="7917">
                  <c:v>9.1140000000000008</c:v>
                </c:pt>
                <c:pt idx="7918">
                  <c:v>9.0890000000000004</c:v>
                </c:pt>
                <c:pt idx="7919">
                  <c:v>9.0640000000000001</c:v>
                </c:pt>
                <c:pt idx="7920">
                  <c:v>9.0399999999999991</c:v>
                </c:pt>
                <c:pt idx="7921">
                  <c:v>8.99</c:v>
                </c:pt>
                <c:pt idx="7922">
                  <c:v>8.9649999999999999</c:v>
                </c:pt>
                <c:pt idx="7923">
                  <c:v>8.9160000000000004</c:v>
                </c:pt>
                <c:pt idx="7924">
                  <c:v>8.8659999999999997</c:v>
                </c:pt>
                <c:pt idx="7925">
                  <c:v>8.8409999999999993</c:v>
                </c:pt>
                <c:pt idx="7926">
                  <c:v>8.7919999999999998</c:v>
                </c:pt>
                <c:pt idx="7927">
                  <c:v>8.7669999999999995</c:v>
                </c:pt>
                <c:pt idx="7928">
                  <c:v>8.7420000000000009</c:v>
                </c:pt>
                <c:pt idx="7929">
                  <c:v>8.7420000000000009</c:v>
                </c:pt>
                <c:pt idx="7930">
                  <c:v>8.7420000000000009</c:v>
                </c:pt>
                <c:pt idx="7931">
                  <c:v>8.7420000000000009</c:v>
                </c:pt>
                <c:pt idx="7932">
                  <c:v>8.7669999999999995</c:v>
                </c:pt>
                <c:pt idx="7933">
                  <c:v>8.7919999999999998</c:v>
                </c:pt>
                <c:pt idx="7934">
                  <c:v>8.8409999999999993</c:v>
                </c:pt>
                <c:pt idx="7935">
                  <c:v>8.9410000000000007</c:v>
                </c:pt>
                <c:pt idx="7936">
                  <c:v>9.0399999999999991</c:v>
                </c:pt>
                <c:pt idx="7937">
                  <c:v>9.1389999999999993</c:v>
                </c:pt>
                <c:pt idx="7938">
                  <c:v>9.2620000000000005</c:v>
                </c:pt>
                <c:pt idx="7939">
                  <c:v>9.41</c:v>
                </c:pt>
                <c:pt idx="7940">
                  <c:v>9.5579999999999998</c:v>
                </c:pt>
                <c:pt idx="7941">
                  <c:v>9.7059999999999995</c:v>
                </c:pt>
                <c:pt idx="7942">
                  <c:v>9.8789999999999996</c:v>
                </c:pt>
                <c:pt idx="7943">
                  <c:v>10.051</c:v>
                </c:pt>
                <c:pt idx="7944">
                  <c:v>10.222</c:v>
                </c:pt>
                <c:pt idx="7945">
                  <c:v>10.394</c:v>
                </c:pt>
                <c:pt idx="7946">
                  <c:v>10.565</c:v>
                </c:pt>
                <c:pt idx="7947">
                  <c:v>10.736000000000001</c:v>
                </c:pt>
                <c:pt idx="7948">
                  <c:v>10.907</c:v>
                </c:pt>
                <c:pt idx="7949">
                  <c:v>11.053000000000001</c:v>
                </c:pt>
                <c:pt idx="7950">
                  <c:v>11.2</c:v>
                </c:pt>
                <c:pt idx="7951">
                  <c:v>11.346</c:v>
                </c:pt>
                <c:pt idx="7952">
                  <c:v>11.467000000000001</c:v>
                </c:pt>
                <c:pt idx="7953">
                  <c:v>11.565</c:v>
                </c:pt>
                <c:pt idx="7954">
                  <c:v>11.662000000000001</c:v>
                </c:pt>
                <c:pt idx="7955">
                  <c:v>11.759</c:v>
                </c:pt>
                <c:pt idx="7956">
                  <c:v>11.832000000000001</c:v>
                </c:pt>
                <c:pt idx="7957">
                  <c:v>11.88</c:v>
                </c:pt>
                <c:pt idx="7958">
                  <c:v>11.929</c:v>
                </c:pt>
                <c:pt idx="7959">
                  <c:v>11.952999999999999</c:v>
                </c:pt>
                <c:pt idx="7960">
                  <c:v>11.952999999999999</c:v>
                </c:pt>
                <c:pt idx="7961">
                  <c:v>11.929</c:v>
                </c:pt>
                <c:pt idx="7962">
                  <c:v>11.904</c:v>
                </c:pt>
                <c:pt idx="7963">
                  <c:v>11.832000000000001</c:v>
                </c:pt>
                <c:pt idx="7964">
                  <c:v>11.782999999999999</c:v>
                </c:pt>
                <c:pt idx="7965">
                  <c:v>11.686</c:v>
                </c:pt>
                <c:pt idx="7966">
                  <c:v>11.589</c:v>
                </c:pt>
                <c:pt idx="7967">
                  <c:v>11.467000000000001</c:v>
                </c:pt>
                <c:pt idx="7968">
                  <c:v>11.346</c:v>
                </c:pt>
                <c:pt idx="7969">
                  <c:v>11.2</c:v>
                </c:pt>
                <c:pt idx="7970">
                  <c:v>11.053000000000001</c:v>
                </c:pt>
                <c:pt idx="7971">
                  <c:v>10.907</c:v>
                </c:pt>
                <c:pt idx="7972">
                  <c:v>10.760999999999999</c:v>
                </c:pt>
                <c:pt idx="7973">
                  <c:v>10.614000000000001</c:v>
                </c:pt>
                <c:pt idx="7974">
                  <c:v>10.492000000000001</c:v>
                </c:pt>
                <c:pt idx="7975">
                  <c:v>10.369</c:v>
                </c:pt>
                <c:pt idx="7976">
                  <c:v>10.247</c:v>
                </c:pt>
                <c:pt idx="7977">
                  <c:v>10.148999999999999</c:v>
                </c:pt>
                <c:pt idx="7978">
                  <c:v>10.026</c:v>
                </c:pt>
                <c:pt idx="7979">
                  <c:v>9.9280000000000008</c:v>
                </c:pt>
                <c:pt idx="7980">
                  <c:v>9.8290000000000006</c:v>
                </c:pt>
                <c:pt idx="7981">
                  <c:v>9.7560000000000002</c:v>
                </c:pt>
                <c:pt idx="7982">
                  <c:v>9.6820000000000004</c:v>
                </c:pt>
                <c:pt idx="7983">
                  <c:v>9.6080000000000005</c:v>
                </c:pt>
                <c:pt idx="7984">
                  <c:v>9.5579999999999998</c:v>
                </c:pt>
                <c:pt idx="7985">
                  <c:v>9.5090000000000003</c:v>
                </c:pt>
                <c:pt idx="7986">
                  <c:v>9.4849999999999994</c:v>
                </c:pt>
                <c:pt idx="7987">
                  <c:v>9.4350000000000005</c:v>
                </c:pt>
                <c:pt idx="7988">
                  <c:v>9.4350000000000005</c:v>
                </c:pt>
                <c:pt idx="7989">
                  <c:v>9.4350000000000005</c:v>
                </c:pt>
                <c:pt idx="7990">
                  <c:v>9.4350000000000005</c:v>
                </c:pt>
                <c:pt idx="7991">
                  <c:v>9.4350000000000005</c:v>
                </c:pt>
                <c:pt idx="7992">
                  <c:v>9.4600000000000009</c:v>
                </c:pt>
                <c:pt idx="7993">
                  <c:v>9.4849999999999994</c:v>
                </c:pt>
                <c:pt idx="7994">
                  <c:v>9.5090000000000003</c:v>
                </c:pt>
                <c:pt idx="7995">
                  <c:v>9.5340000000000007</c:v>
                </c:pt>
                <c:pt idx="7996">
                  <c:v>9.5579999999999998</c:v>
                </c:pt>
                <c:pt idx="7997">
                  <c:v>9.5830000000000002</c:v>
                </c:pt>
                <c:pt idx="7998">
                  <c:v>9.6080000000000005</c:v>
                </c:pt>
                <c:pt idx="7999">
                  <c:v>9.6319999999999997</c:v>
                </c:pt>
                <c:pt idx="8000">
                  <c:v>9.657</c:v>
                </c:pt>
                <c:pt idx="8001">
                  <c:v>9.657</c:v>
                </c:pt>
                <c:pt idx="8002">
                  <c:v>9.6820000000000004</c:v>
                </c:pt>
                <c:pt idx="8003">
                  <c:v>9.6820000000000004</c:v>
                </c:pt>
                <c:pt idx="8004">
                  <c:v>9.657</c:v>
                </c:pt>
                <c:pt idx="8005">
                  <c:v>9.657</c:v>
                </c:pt>
                <c:pt idx="8006">
                  <c:v>9.657</c:v>
                </c:pt>
                <c:pt idx="8007">
                  <c:v>9.6319999999999997</c:v>
                </c:pt>
                <c:pt idx="8008">
                  <c:v>9.6319999999999997</c:v>
                </c:pt>
                <c:pt idx="8009">
                  <c:v>9.6080000000000005</c:v>
                </c:pt>
                <c:pt idx="8010">
                  <c:v>9.6080000000000005</c:v>
                </c:pt>
                <c:pt idx="8011">
                  <c:v>9.5830000000000002</c:v>
                </c:pt>
                <c:pt idx="8012">
                  <c:v>9.5579999999999998</c:v>
                </c:pt>
                <c:pt idx="8013">
                  <c:v>9.5340000000000007</c:v>
                </c:pt>
                <c:pt idx="8014">
                  <c:v>9.5090000000000003</c:v>
                </c:pt>
                <c:pt idx="8015">
                  <c:v>9.4600000000000009</c:v>
                </c:pt>
                <c:pt idx="8016">
                  <c:v>9.4350000000000005</c:v>
                </c:pt>
                <c:pt idx="8017">
                  <c:v>9.3859999999999992</c:v>
                </c:pt>
                <c:pt idx="8018">
                  <c:v>9.3360000000000003</c:v>
                </c:pt>
                <c:pt idx="8019">
                  <c:v>9.3119999999999994</c:v>
                </c:pt>
                <c:pt idx="8020">
                  <c:v>9.2620000000000005</c:v>
                </c:pt>
                <c:pt idx="8021">
                  <c:v>9.2379999999999995</c:v>
                </c:pt>
                <c:pt idx="8022">
                  <c:v>9.1880000000000006</c:v>
                </c:pt>
                <c:pt idx="8023">
                  <c:v>9.1389999999999993</c:v>
                </c:pt>
                <c:pt idx="8024">
                  <c:v>9.1140000000000008</c:v>
                </c:pt>
                <c:pt idx="8025">
                  <c:v>9.1140000000000008</c:v>
                </c:pt>
                <c:pt idx="8026">
                  <c:v>9.1389999999999993</c:v>
                </c:pt>
                <c:pt idx="8027">
                  <c:v>9.1389999999999993</c:v>
                </c:pt>
                <c:pt idx="8028">
                  <c:v>9.1880000000000006</c:v>
                </c:pt>
                <c:pt idx="8029">
                  <c:v>9.2129999999999992</c:v>
                </c:pt>
                <c:pt idx="8030">
                  <c:v>9.2620000000000005</c:v>
                </c:pt>
                <c:pt idx="8031">
                  <c:v>9.3360000000000003</c:v>
                </c:pt>
                <c:pt idx="8032">
                  <c:v>9.4350000000000005</c:v>
                </c:pt>
                <c:pt idx="8033">
                  <c:v>9.5340000000000007</c:v>
                </c:pt>
                <c:pt idx="8034">
                  <c:v>9.6820000000000004</c:v>
                </c:pt>
                <c:pt idx="8035">
                  <c:v>9.8290000000000006</c:v>
                </c:pt>
                <c:pt idx="8036">
                  <c:v>10.000999999999999</c:v>
                </c:pt>
                <c:pt idx="8037">
                  <c:v>10.148999999999999</c:v>
                </c:pt>
                <c:pt idx="8038">
                  <c:v>10.295999999999999</c:v>
                </c:pt>
                <c:pt idx="8039">
                  <c:v>10.443</c:v>
                </c:pt>
                <c:pt idx="8040">
                  <c:v>10.59</c:v>
                </c:pt>
                <c:pt idx="8041">
                  <c:v>10.760999999999999</c:v>
                </c:pt>
                <c:pt idx="8042">
                  <c:v>10.858000000000001</c:v>
                </c:pt>
                <c:pt idx="8043">
                  <c:v>10.907</c:v>
                </c:pt>
                <c:pt idx="8044">
                  <c:v>10.858000000000001</c:v>
                </c:pt>
                <c:pt idx="8045">
                  <c:v>10.81</c:v>
                </c:pt>
                <c:pt idx="8046">
                  <c:v>10.760999999999999</c:v>
                </c:pt>
                <c:pt idx="8047">
                  <c:v>10.712</c:v>
                </c:pt>
                <c:pt idx="8048">
                  <c:v>10.712</c:v>
                </c:pt>
                <c:pt idx="8049">
                  <c:v>10.712</c:v>
                </c:pt>
                <c:pt idx="8050">
                  <c:v>10.712</c:v>
                </c:pt>
                <c:pt idx="8051">
                  <c:v>10.712</c:v>
                </c:pt>
                <c:pt idx="8052">
                  <c:v>10.736000000000001</c:v>
                </c:pt>
                <c:pt idx="8053">
                  <c:v>10.760999999999999</c:v>
                </c:pt>
                <c:pt idx="8054">
                  <c:v>10.785</c:v>
                </c:pt>
                <c:pt idx="8055">
                  <c:v>10.81</c:v>
                </c:pt>
                <c:pt idx="8056">
                  <c:v>10.834</c:v>
                </c:pt>
                <c:pt idx="8057">
                  <c:v>10.882999999999999</c:v>
                </c:pt>
                <c:pt idx="8058">
                  <c:v>10.907</c:v>
                </c:pt>
                <c:pt idx="8059">
                  <c:v>10.932</c:v>
                </c:pt>
                <c:pt idx="8060">
                  <c:v>10.932</c:v>
                </c:pt>
                <c:pt idx="8061">
                  <c:v>10.956</c:v>
                </c:pt>
                <c:pt idx="8062">
                  <c:v>10.956</c:v>
                </c:pt>
                <c:pt idx="8063">
                  <c:v>10.932</c:v>
                </c:pt>
                <c:pt idx="8064">
                  <c:v>10.907</c:v>
                </c:pt>
                <c:pt idx="8065">
                  <c:v>10.907</c:v>
                </c:pt>
                <c:pt idx="8066">
                  <c:v>10.858000000000001</c:v>
                </c:pt>
                <c:pt idx="8067">
                  <c:v>10.834</c:v>
                </c:pt>
                <c:pt idx="8068">
                  <c:v>10.785</c:v>
                </c:pt>
                <c:pt idx="8069">
                  <c:v>10.760999999999999</c:v>
                </c:pt>
                <c:pt idx="8070">
                  <c:v>10.712</c:v>
                </c:pt>
                <c:pt idx="8071">
                  <c:v>10.663</c:v>
                </c:pt>
                <c:pt idx="8072">
                  <c:v>10.614000000000001</c:v>
                </c:pt>
                <c:pt idx="8073">
                  <c:v>10.59</c:v>
                </c:pt>
                <c:pt idx="8074">
                  <c:v>10.541</c:v>
                </c:pt>
                <c:pt idx="8075">
                  <c:v>10.492000000000001</c:v>
                </c:pt>
                <c:pt idx="8076">
                  <c:v>10.467000000000001</c:v>
                </c:pt>
                <c:pt idx="8077">
                  <c:v>10.417999999999999</c:v>
                </c:pt>
                <c:pt idx="8078">
                  <c:v>10.394</c:v>
                </c:pt>
                <c:pt idx="8079">
                  <c:v>10.345000000000001</c:v>
                </c:pt>
                <c:pt idx="8080">
                  <c:v>10.32</c:v>
                </c:pt>
                <c:pt idx="8081">
                  <c:v>10.271000000000001</c:v>
                </c:pt>
                <c:pt idx="8082">
                  <c:v>10.247</c:v>
                </c:pt>
                <c:pt idx="8083">
                  <c:v>10.222</c:v>
                </c:pt>
                <c:pt idx="8084">
                  <c:v>10.198</c:v>
                </c:pt>
                <c:pt idx="8085">
                  <c:v>10.173</c:v>
                </c:pt>
                <c:pt idx="8086">
                  <c:v>10.148999999999999</c:v>
                </c:pt>
                <c:pt idx="8087">
                  <c:v>10.148999999999999</c:v>
                </c:pt>
                <c:pt idx="8088">
                  <c:v>10.124000000000001</c:v>
                </c:pt>
                <c:pt idx="8089">
                  <c:v>10.1</c:v>
                </c:pt>
                <c:pt idx="8090">
                  <c:v>10.1</c:v>
                </c:pt>
                <c:pt idx="8091">
                  <c:v>10.074999999999999</c:v>
                </c:pt>
                <c:pt idx="8092">
                  <c:v>10.074999999999999</c:v>
                </c:pt>
                <c:pt idx="8093">
                  <c:v>10.051</c:v>
                </c:pt>
                <c:pt idx="8094">
                  <c:v>10.026</c:v>
                </c:pt>
                <c:pt idx="8095">
                  <c:v>10.000999999999999</c:v>
                </c:pt>
                <c:pt idx="8096">
                  <c:v>10.000999999999999</c:v>
                </c:pt>
                <c:pt idx="8097">
                  <c:v>9.9770000000000003</c:v>
                </c:pt>
                <c:pt idx="8098">
                  <c:v>9.952</c:v>
                </c:pt>
                <c:pt idx="8099">
                  <c:v>9.952</c:v>
                </c:pt>
                <c:pt idx="8100">
                  <c:v>9.9280000000000008</c:v>
                </c:pt>
                <c:pt idx="8101">
                  <c:v>9.9030000000000005</c:v>
                </c:pt>
                <c:pt idx="8102">
                  <c:v>9.8789999999999996</c:v>
                </c:pt>
                <c:pt idx="8103">
                  <c:v>9.8539999999999992</c:v>
                </c:pt>
                <c:pt idx="8104">
                  <c:v>9.8290000000000006</c:v>
                </c:pt>
                <c:pt idx="8105">
                  <c:v>9.8049999999999997</c:v>
                </c:pt>
                <c:pt idx="8106">
                  <c:v>9.7799999999999994</c:v>
                </c:pt>
                <c:pt idx="8107">
                  <c:v>9.7560000000000002</c:v>
                </c:pt>
                <c:pt idx="8108">
                  <c:v>9.7309999999999999</c:v>
                </c:pt>
                <c:pt idx="8109">
                  <c:v>9.6820000000000004</c:v>
                </c:pt>
                <c:pt idx="8110">
                  <c:v>9.657</c:v>
                </c:pt>
                <c:pt idx="8111">
                  <c:v>9.6319999999999997</c:v>
                </c:pt>
                <c:pt idx="8112">
                  <c:v>9.6080000000000005</c:v>
                </c:pt>
                <c:pt idx="8113">
                  <c:v>9.5830000000000002</c:v>
                </c:pt>
                <c:pt idx="8114">
                  <c:v>9.5340000000000007</c:v>
                </c:pt>
                <c:pt idx="8115">
                  <c:v>9.5090000000000003</c:v>
                </c:pt>
                <c:pt idx="8116">
                  <c:v>9.4849999999999994</c:v>
                </c:pt>
                <c:pt idx="8117">
                  <c:v>9.4849999999999994</c:v>
                </c:pt>
                <c:pt idx="8118">
                  <c:v>9.4600000000000009</c:v>
                </c:pt>
                <c:pt idx="8119">
                  <c:v>9.4849999999999994</c:v>
                </c:pt>
                <c:pt idx="8120">
                  <c:v>9.4849999999999994</c:v>
                </c:pt>
                <c:pt idx="8121">
                  <c:v>9.4849999999999994</c:v>
                </c:pt>
                <c:pt idx="8122">
                  <c:v>9.5090000000000003</c:v>
                </c:pt>
                <c:pt idx="8123">
                  <c:v>9.5340000000000007</c:v>
                </c:pt>
                <c:pt idx="8124">
                  <c:v>9.5830000000000002</c:v>
                </c:pt>
                <c:pt idx="8125">
                  <c:v>9.6319999999999997</c:v>
                </c:pt>
                <c:pt idx="8126">
                  <c:v>9.7059999999999995</c:v>
                </c:pt>
                <c:pt idx="8127">
                  <c:v>9.8049999999999997</c:v>
                </c:pt>
                <c:pt idx="8128">
                  <c:v>9.9030000000000005</c:v>
                </c:pt>
                <c:pt idx="8129">
                  <c:v>10.026</c:v>
                </c:pt>
                <c:pt idx="8130">
                  <c:v>10.148999999999999</c:v>
                </c:pt>
                <c:pt idx="8131">
                  <c:v>10.295999999999999</c:v>
                </c:pt>
                <c:pt idx="8132">
                  <c:v>10.417999999999999</c:v>
                </c:pt>
                <c:pt idx="8133">
                  <c:v>10.59</c:v>
                </c:pt>
                <c:pt idx="8134">
                  <c:v>10.712</c:v>
                </c:pt>
                <c:pt idx="8135">
                  <c:v>10.882999999999999</c:v>
                </c:pt>
                <c:pt idx="8136">
                  <c:v>11.053000000000001</c:v>
                </c:pt>
                <c:pt idx="8137">
                  <c:v>11.247999999999999</c:v>
                </c:pt>
                <c:pt idx="8138">
                  <c:v>11.443</c:v>
                </c:pt>
                <c:pt idx="8139">
                  <c:v>11.54</c:v>
                </c:pt>
                <c:pt idx="8140">
                  <c:v>11.662000000000001</c:v>
                </c:pt>
                <c:pt idx="8141">
                  <c:v>11.71</c:v>
                </c:pt>
                <c:pt idx="8142">
                  <c:v>11.832000000000001</c:v>
                </c:pt>
                <c:pt idx="8143">
                  <c:v>11.952999999999999</c:v>
                </c:pt>
                <c:pt idx="8144">
                  <c:v>12.025</c:v>
                </c:pt>
                <c:pt idx="8145">
                  <c:v>12.074</c:v>
                </c:pt>
                <c:pt idx="8146">
                  <c:v>12.147</c:v>
                </c:pt>
                <c:pt idx="8147">
                  <c:v>12.268000000000001</c:v>
                </c:pt>
                <c:pt idx="8148">
                  <c:v>12.243</c:v>
                </c:pt>
                <c:pt idx="8149">
                  <c:v>12.268000000000001</c:v>
                </c:pt>
                <c:pt idx="8150">
                  <c:v>12.316000000000001</c:v>
                </c:pt>
                <c:pt idx="8151">
                  <c:v>12.268000000000001</c:v>
                </c:pt>
                <c:pt idx="8152">
                  <c:v>12.316000000000001</c:v>
                </c:pt>
                <c:pt idx="8153">
                  <c:v>12.316000000000001</c:v>
                </c:pt>
                <c:pt idx="8154">
                  <c:v>12.34</c:v>
                </c:pt>
                <c:pt idx="8155">
                  <c:v>12.316000000000001</c:v>
                </c:pt>
                <c:pt idx="8156">
                  <c:v>12.218999999999999</c:v>
                </c:pt>
                <c:pt idx="8157">
                  <c:v>12.122</c:v>
                </c:pt>
                <c:pt idx="8158">
                  <c:v>12.000999999999999</c:v>
                </c:pt>
                <c:pt idx="8159">
                  <c:v>11.88</c:v>
                </c:pt>
                <c:pt idx="8160">
                  <c:v>11.759</c:v>
                </c:pt>
                <c:pt idx="8161">
                  <c:v>11.637</c:v>
                </c:pt>
                <c:pt idx="8162">
                  <c:v>11.516</c:v>
                </c:pt>
                <c:pt idx="8163">
                  <c:v>11.394</c:v>
                </c:pt>
                <c:pt idx="8164">
                  <c:v>11.297000000000001</c:v>
                </c:pt>
                <c:pt idx="8165">
                  <c:v>11.2</c:v>
                </c:pt>
                <c:pt idx="8166">
                  <c:v>11.077999999999999</c:v>
                </c:pt>
                <c:pt idx="8167">
                  <c:v>11.005000000000001</c:v>
                </c:pt>
                <c:pt idx="8168">
                  <c:v>10.956</c:v>
                </c:pt>
                <c:pt idx="8169">
                  <c:v>10.882999999999999</c:v>
                </c:pt>
                <c:pt idx="8170">
                  <c:v>10.834</c:v>
                </c:pt>
                <c:pt idx="8171">
                  <c:v>10.81</c:v>
                </c:pt>
                <c:pt idx="8172">
                  <c:v>10.785</c:v>
                </c:pt>
                <c:pt idx="8173">
                  <c:v>10.760999999999999</c:v>
                </c:pt>
                <c:pt idx="8174">
                  <c:v>10.736000000000001</c:v>
                </c:pt>
                <c:pt idx="8175">
                  <c:v>10.736000000000001</c:v>
                </c:pt>
                <c:pt idx="8176">
                  <c:v>10.736000000000001</c:v>
                </c:pt>
                <c:pt idx="8177">
                  <c:v>10.736000000000001</c:v>
                </c:pt>
                <c:pt idx="8178">
                  <c:v>10.760999999999999</c:v>
                </c:pt>
                <c:pt idx="8179">
                  <c:v>10.785</c:v>
                </c:pt>
                <c:pt idx="8180">
                  <c:v>10.834</c:v>
                </c:pt>
                <c:pt idx="8181">
                  <c:v>10.858000000000001</c:v>
                </c:pt>
                <c:pt idx="8182">
                  <c:v>10.907</c:v>
                </c:pt>
                <c:pt idx="8183">
                  <c:v>10.932</c:v>
                </c:pt>
                <c:pt idx="8184">
                  <c:v>10.956</c:v>
                </c:pt>
                <c:pt idx="8185">
                  <c:v>10.98</c:v>
                </c:pt>
                <c:pt idx="8186">
                  <c:v>11.005000000000001</c:v>
                </c:pt>
                <c:pt idx="8187">
                  <c:v>11.029</c:v>
                </c:pt>
                <c:pt idx="8188">
                  <c:v>11.053000000000001</c:v>
                </c:pt>
                <c:pt idx="8189">
                  <c:v>11.053000000000001</c:v>
                </c:pt>
                <c:pt idx="8190">
                  <c:v>11.077999999999999</c:v>
                </c:pt>
                <c:pt idx="8191">
                  <c:v>11.077999999999999</c:v>
                </c:pt>
                <c:pt idx="8192">
                  <c:v>11.077999999999999</c:v>
                </c:pt>
                <c:pt idx="8193">
                  <c:v>11.077999999999999</c:v>
                </c:pt>
                <c:pt idx="8194">
                  <c:v>11.077999999999999</c:v>
                </c:pt>
                <c:pt idx="8195">
                  <c:v>11.077999999999999</c:v>
                </c:pt>
                <c:pt idx="8196">
                  <c:v>11.077999999999999</c:v>
                </c:pt>
                <c:pt idx="8197">
                  <c:v>11.077999999999999</c:v>
                </c:pt>
                <c:pt idx="8198">
                  <c:v>11.053000000000001</c:v>
                </c:pt>
                <c:pt idx="8199">
                  <c:v>11.053000000000001</c:v>
                </c:pt>
                <c:pt idx="8200">
                  <c:v>11.053000000000001</c:v>
                </c:pt>
                <c:pt idx="8201">
                  <c:v>11.053000000000001</c:v>
                </c:pt>
                <c:pt idx="8202">
                  <c:v>11.029</c:v>
                </c:pt>
                <c:pt idx="8203">
                  <c:v>11.029</c:v>
                </c:pt>
                <c:pt idx="8204">
                  <c:v>11.005000000000001</c:v>
                </c:pt>
                <c:pt idx="8205">
                  <c:v>11.005000000000001</c:v>
                </c:pt>
                <c:pt idx="8206">
                  <c:v>10.98</c:v>
                </c:pt>
                <c:pt idx="8207">
                  <c:v>10.956</c:v>
                </c:pt>
                <c:pt idx="8208">
                  <c:v>10.956</c:v>
                </c:pt>
                <c:pt idx="8209">
                  <c:v>10.932</c:v>
                </c:pt>
                <c:pt idx="8210">
                  <c:v>10.907</c:v>
                </c:pt>
                <c:pt idx="8211">
                  <c:v>10.882999999999999</c:v>
                </c:pt>
                <c:pt idx="8212">
                  <c:v>10.858000000000001</c:v>
                </c:pt>
                <c:pt idx="8213">
                  <c:v>10.81</c:v>
                </c:pt>
                <c:pt idx="8214">
                  <c:v>10.81</c:v>
                </c:pt>
                <c:pt idx="8215">
                  <c:v>10.785</c:v>
                </c:pt>
                <c:pt idx="8216">
                  <c:v>10.760999999999999</c:v>
                </c:pt>
                <c:pt idx="8217">
                  <c:v>10.760999999999999</c:v>
                </c:pt>
                <c:pt idx="8218">
                  <c:v>10.785</c:v>
                </c:pt>
                <c:pt idx="8219">
                  <c:v>10.785</c:v>
                </c:pt>
                <c:pt idx="8220">
                  <c:v>10.834</c:v>
                </c:pt>
                <c:pt idx="8221">
                  <c:v>10.858000000000001</c:v>
                </c:pt>
                <c:pt idx="8222">
                  <c:v>10.956</c:v>
                </c:pt>
                <c:pt idx="8223">
                  <c:v>11.005000000000001</c:v>
                </c:pt>
                <c:pt idx="8224">
                  <c:v>11.053000000000001</c:v>
                </c:pt>
                <c:pt idx="8225">
                  <c:v>11.102</c:v>
                </c:pt>
                <c:pt idx="8226">
                  <c:v>11.175000000000001</c:v>
                </c:pt>
                <c:pt idx="8227">
                  <c:v>11.224</c:v>
                </c:pt>
                <c:pt idx="8228">
                  <c:v>11.297000000000001</c:v>
                </c:pt>
                <c:pt idx="8229">
                  <c:v>11.419</c:v>
                </c:pt>
                <c:pt idx="8230">
                  <c:v>11.565</c:v>
                </c:pt>
                <c:pt idx="8231">
                  <c:v>11.734</c:v>
                </c:pt>
                <c:pt idx="8232">
                  <c:v>11.856</c:v>
                </c:pt>
                <c:pt idx="8233">
                  <c:v>11.977</c:v>
                </c:pt>
                <c:pt idx="8234">
                  <c:v>12.170999999999999</c:v>
                </c:pt>
                <c:pt idx="8235">
                  <c:v>12.34</c:v>
                </c:pt>
                <c:pt idx="8236">
                  <c:v>12.484999999999999</c:v>
                </c:pt>
                <c:pt idx="8237">
                  <c:v>12.678000000000001</c:v>
                </c:pt>
                <c:pt idx="8238">
                  <c:v>12.727</c:v>
                </c:pt>
                <c:pt idx="8239">
                  <c:v>12.823</c:v>
                </c:pt>
                <c:pt idx="8240">
                  <c:v>12.92</c:v>
                </c:pt>
                <c:pt idx="8241">
                  <c:v>13.016</c:v>
                </c:pt>
                <c:pt idx="8242">
                  <c:v>13.087999999999999</c:v>
                </c:pt>
                <c:pt idx="8243">
                  <c:v>13.161</c:v>
                </c:pt>
                <c:pt idx="8244">
                  <c:v>13.233000000000001</c:v>
                </c:pt>
                <c:pt idx="8245">
                  <c:v>13.305</c:v>
                </c:pt>
                <c:pt idx="8246">
                  <c:v>13.353</c:v>
                </c:pt>
                <c:pt idx="8247">
                  <c:v>13.377000000000001</c:v>
                </c:pt>
                <c:pt idx="8248">
                  <c:v>13.353</c:v>
                </c:pt>
                <c:pt idx="8249">
                  <c:v>13.329000000000001</c:v>
                </c:pt>
                <c:pt idx="8250">
                  <c:v>13.281000000000001</c:v>
                </c:pt>
                <c:pt idx="8251">
                  <c:v>13.233000000000001</c:v>
                </c:pt>
                <c:pt idx="8252">
                  <c:v>13.161</c:v>
                </c:pt>
                <c:pt idx="8253">
                  <c:v>13.064</c:v>
                </c:pt>
                <c:pt idx="8254">
                  <c:v>12.944000000000001</c:v>
                </c:pt>
                <c:pt idx="8255">
                  <c:v>12.823</c:v>
                </c:pt>
                <c:pt idx="8256">
                  <c:v>12.678000000000001</c:v>
                </c:pt>
                <c:pt idx="8257">
                  <c:v>12.509</c:v>
                </c:pt>
                <c:pt idx="8258">
                  <c:v>12.364000000000001</c:v>
                </c:pt>
                <c:pt idx="8259">
                  <c:v>12.195</c:v>
                </c:pt>
                <c:pt idx="8260">
                  <c:v>12.025</c:v>
                </c:pt>
                <c:pt idx="8261">
                  <c:v>11.88</c:v>
                </c:pt>
                <c:pt idx="8262">
                  <c:v>11.759</c:v>
                </c:pt>
                <c:pt idx="8263">
                  <c:v>11.613</c:v>
                </c:pt>
                <c:pt idx="8264">
                  <c:v>11.492000000000001</c:v>
                </c:pt>
                <c:pt idx="8265">
                  <c:v>11.37</c:v>
                </c:pt>
                <c:pt idx="8266">
                  <c:v>11.247999999999999</c:v>
                </c:pt>
                <c:pt idx="8267">
                  <c:v>11.151</c:v>
                </c:pt>
                <c:pt idx="8268">
                  <c:v>11.053000000000001</c:v>
                </c:pt>
                <c:pt idx="8269">
                  <c:v>10.98</c:v>
                </c:pt>
                <c:pt idx="8270">
                  <c:v>10.907</c:v>
                </c:pt>
                <c:pt idx="8271">
                  <c:v>10.858000000000001</c:v>
                </c:pt>
                <c:pt idx="8272">
                  <c:v>10.785</c:v>
                </c:pt>
                <c:pt idx="8273">
                  <c:v>10.712</c:v>
                </c:pt>
                <c:pt idx="8274">
                  <c:v>10.663</c:v>
                </c:pt>
                <c:pt idx="8275">
                  <c:v>10.614000000000001</c:v>
                </c:pt>
                <c:pt idx="8276">
                  <c:v>10.59</c:v>
                </c:pt>
                <c:pt idx="8277">
                  <c:v>10.565</c:v>
                </c:pt>
                <c:pt idx="8278">
                  <c:v>10.541</c:v>
                </c:pt>
                <c:pt idx="8279">
                  <c:v>10.516</c:v>
                </c:pt>
                <c:pt idx="8280">
                  <c:v>10.516</c:v>
                </c:pt>
                <c:pt idx="8281">
                  <c:v>10.516</c:v>
                </c:pt>
                <c:pt idx="8282">
                  <c:v>10.516</c:v>
                </c:pt>
                <c:pt idx="8283">
                  <c:v>10.516</c:v>
                </c:pt>
                <c:pt idx="8284">
                  <c:v>10.541</c:v>
                </c:pt>
                <c:pt idx="8285">
                  <c:v>10.541</c:v>
                </c:pt>
                <c:pt idx="8286">
                  <c:v>10.541</c:v>
                </c:pt>
                <c:pt idx="8287">
                  <c:v>10.565</c:v>
                </c:pt>
                <c:pt idx="8288">
                  <c:v>10.59</c:v>
                </c:pt>
                <c:pt idx="8289">
                  <c:v>10.614000000000001</c:v>
                </c:pt>
                <c:pt idx="8290">
                  <c:v>10.638</c:v>
                </c:pt>
                <c:pt idx="8291">
                  <c:v>10.663</c:v>
                </c:pt>
                <c:pt idx="8292">
                  <c:v>10.686999999999999</c:v>
                </c:pt>
                <c:pt idx="8293">
                  <c:v>10.712</c:v>
                </c:pt>
                <c:pt idx="8294">
                  <c:v>10.712</c:v>
                </c:pt>
                <c:pt idx="8295">
                  <c:v>10.712</c:v>
                </c:pt>
                <c:pt idx="8296">
                  <c:v>10.686999999999999</c:v>
                </c:pt>
                <c:pt idx="8297">
                  <c:v>10.663</c:v>
                </c:pt>
                <c:pt idx="8298">
                  <c:v>10.638</c:v>
                </c:pt>
                <c:pt idx="8299">
                  <c:v>10.614000000000001</c:v>
                </c:pt>
                <c:pt idx="8300">
                  <c:v>10.565</c:v>
                </c:pt>
                <c:pt idx="8301">
                  <c:v>10.541</c:v>
                </c:pt>
                <c:pt idx="8302">
                  <c:v>10.541</c:v>
                </c:pt>
                <c:pt idx="8303">
                  <c:v>10.516</c:v>
                </c:pt>
                <c:pt idx="8304">
                  <c:v>10.516</c:v>
                </c:pt>
                <c:pt idx="8305">
                  <c:v>10.492000000000001</c:v>
                </c:pt>
                <c:pt idx="8306">
                  <c:v>10.467000000000001</c:v>
                </c:pt>
                <c:pt idx="8307">
                  <c:v>10.443</c:v>
                </c:pt>
                <c:pt idx="8308">
                  <c:v>10.417999999999999</c:v>
                </c:pt>
                <c:pt idx="8309">
                  <c:v>10.394</c:v>
                </c:pt>
                <c:pt idx="8310">
                  <c:v>10.394</c:v>
                </c:pt>
                <c:pt idx="8311">
                  <c:v>10.369</c:v>
                </c:pt>
                <c:pt idx="8312">
                  <c:v>10.345000000000001</c:v>
                </c:pt>
                <c:pt idx="8313">
                  <c:v>10.345000000000001</c:v>
                </c:pt>
                <c:pt idx="8314">
                  <c:v>10.345000000000001</c:v>
                </c:pt>
                <c:pt idx="8315">
                  <c:v>10.345000000000001</c:v>
                </c:pt>
                <c:pt idx="8316">
                  <c:v>10.345000000000001</c:v>
                </c:pt>
                <c:pt idx="8317">
                  <c:v>10.369</c:v>
                </c:pt>
                <c:pt idx="8318">
                  <c:v>10.417999999999999</c:v>
                </c:pt>
                <c:pt idx="8319">
                  <c:v>10.516</c:v>
                </c:pt>
                <c:pt idx="8320">
                  <c:v>10.638</c:v>
                </c:pt>
                <c:pt idx="8321">
                  <c:v>10.736000000000001</c:v>
                </c:pt>
                <c:pt idx="8322">
                  <c:v>10.81</c:v>
                </c:pt>
                <c:pt idx="8323">
                  <c:v>10.932</c:v>
                </c:pt>
                <c:pt idx="8324">
                  <c:v>11.053000000000001</c:v>
                </c:pt>
                <c:pt idx="8325">
                  <c:v>11.175000000000001</c:v>
                </c:pt>
                <c:pt idx="8326">
                  <c:v>11.247999999999999</c:v>
                </c:pt>
                <c:pt idx="8327">
                  <c:v>11.346</c:v>
                </c:pt>
                <c:pt idx="8328">
                  <c:v>11.516</c:v>
                </c:pt>
                <c:pt idx="8329">
                  <c:v>11.71</c:v>
                </c:pt>
                <c:pt idx="8330">
                  <c:v>11.856</c:v>
                </c:pt>
                <c:pt idx="8331">
                  <c:v>11.929</c:v>
                </c:pt>
                <c:pt idx="8332">
                  <c:v>12.074</c:v>
                </c:pt>
                <c:pt idx="8333">
                  <c:v>12.218999999999999</c:v>
                </c:pt>
                <c:pt idx="8334">
                  <c:v>12.364000000000001</c:v>
                </c:pt>
                <c:pt idx="8335">
                  <c:v>12.509</c:v>
                </c:pt>
                <c:pt idx="8336">
                  <c:v>12.606</c:v>
                </c:pt>
                <c:pt idx="8337">
                  <c:v>12.702999999999999</c:v>
                </c:pt>
                <c:pt idx="8338">
                  <c:v>12.798999999999999</c:v>
                </c:pt>
                <c:pt idx="8339">
                  <c:v>12.896000000000001</c:v>
                </c:pt>
                <c:pt idx="8340">
                  <c:v>12.968</c:v>
                </c:pt>
                <c:pt idx="8341">
                  <c:v>13.016</c:v>
                </c:pt>
                <c:pt idx="8342">
                  <c:v>13.04</c:v>
                </c:pt>
                <c:pt idx="8343">
                  <c:v>13.064</c:v>
                </c:pt>
                <c:pt idx="8344">
                  <c:v>13.064</c:v>
                </c:pt>
                <c:pt idx="8345">
                  <c:v>13.04</c:v>
                </c:pt>
                <c:pt idx="8346">
                  <c:v>13.016</c:v>
                </c:pt>
                <c:pt idx="8347">
                  <c:v>12.968</c:v>
                </c:pt>
                <c:pt idx="8348">
                  <c:v>12.896000000000001</c:v>
                </c:pt>
                <c:pt idx="8349">
                  <c:v>12.798999999999999</c:v>
                </c:pt>
                <c:pt idx="8350">
                  <c:v>12.702999999999999</c:v>
                </c:pt>
                <c:pt idx="8351">
                  <c:v>12.558</c:v>
                </c:pt>
                <c:pt idx="8352">
                  <c:v>12.436999999999999</c:v>
                </c:pt>
                <c:pt idx="8353">
                  <c:v>12.292</c:v>
                </c:pt>
                <c:pt idx="8354">
                  <c:v>12.122</c:v>
                </c:pt>
                <c:pt idx="8355">
                  <c:v>11.977</c:v>
                </c:pt>
                <c:pt idx="8356">
                  <c:v>11.832000000000001</c:v>
                </c:pt>
                <c:pt idx="8357">
                  <c:v>11.662000000000001</c:v>
                </c:pt>
                <c:pt idx="8358">
                  <c:v>11.54</c:v>
                </c:pt>
                <c:pt idx="8359">
                  <c:v>11.419</c:v>
                </c:pt>
                <c:pt idx="8360">
                  <c:v>11.297000000000001</c:v>
                </c:pt>
                <c:pt idx="8361">
                  <c:v>11.2</c:v>
                </c:pt>
                <c:pt idx="8362">
                  <c:v>11.102</c:v>
                </c:pt>
                <c:pt idx="8363">
                  <c:v>11.029</c:v>
                </c:pt>
                <c:pt idx="8364">
                  <c:v>10.956</c:v>
                </c:pt>
                <c:pt idx="8365">
                  <c:v>10.907</c:v>
                </c:pt>
                <c:pt idx="8366">
                  <c:v>10.834</c:v>
                </c:pt>
                <c:pt idx="8367">
                  <c:v>10.785</c:v>
                </c:pt>
                <c:pt idx="8368">
                  <c:v>10.736000000000001</c:v>
                </c:pt>
                <c:pt idx="8369">
                  <c:v>10.712</c:v>
                </c:pt>
                <c:pt idx="8370">
                  <c:v>10.663</c:v>
                </c:pt>
                <c:pt idx="8371">
                  <c:v>10.638</c:v>
                </c:pt>
                <c:pt idx="8372">
                  <c:v>10.614000000000001</c:v>
                </c:pt>
                <c:pt idx="8373">
                  <c:v>10.614000000000001</c:v>
                </c:pt>
                <c:pt idx="8374">
                  <c:v>10.59</c:v>
                </c:pt>
                <c:pt idx="8375">
                  <c:v>10.59</c:v>
                </c:pt>
                <c:pt idx="8376">
                  <c:v>10.614000000000001</c:v>
                </c:pt>
                <c:pt idx="8377">
                  <c:v>10.614000000000001</c:v>
                </c:pt>
                <c:pt idx="8378">
                  <c:v>10.638</c:v>
                </c:pt>
                <c:pt idx="8379">
                  <c:v>10.663</c:v>
                </c:pt>
                <c:pt idx="8380">
                  <c:v>10.663</c:v>
                </c:pt>
                <c:pt idx="8381">
                  <c:v>10.686999999999999</c:v>
                </c:pt>
                <c:pt idx="8382">
                  <c:v>10.686999999999999</c:v>
                </c:pt>
                <c:pt idx="8383">
                  <c:v>10.712</c:v>
                </c:pt>
                <c:pt idx="8384">
                  <c:v>10.712</c:v>
                </c:pt>
                <c:pt idx="8385">
                  <c:v>10.712</c:v>
                </c:pt>
                <c:pt idx="8386">
                  <c:v>10.736000000000001</c:v>
                </c:pt>
                <c:pt idx="8387">
                  <c:v>10.736000000000001</c:v>
                </c:pt>
                <c:pt idx="8388">
                  <c:v>10.712</c:v>
                </c:pt>
                <c:pt idx="8389">
                  <c:v>10.712</c:v>
                </c:pt>
                <c:pt idx="8390">
                  <c:v>10.712</c:v>
                </c:pt>
                <c:pt idx="8391">
                  <c:v>10.686999999999999</c:v>
                </c:pt>
                <c:pt idx="8392">
                  <c:v>10.663</c:v>
                </c:pt>
                <c:pt idx="8393">
                  <c:v>10.638</c:v>
                </c:pt>
                <c:pt idx="8394">
                  <c:v>10.614000000000001</c:v>
                </c:pt>
                <c:pt idx="8395">
                  <c:v>10.614000000000001</c:v>
                </c:pt>
                <c:pt idx="8396">
                  <c:v>10.565</c:v>
                </c:pt>
                <c:pt idx="8397">
                  <c:v>10.541</c:v>
                </c:pt>
                <c:pt idx="8398">
                  <c:v>10.516</c:v>
                </c:pt>
                <c:pt idx="8399">
                  <c:v>10.492000000000001</c:v>
                </c:pt>
                <c:pt idx="8400">
                  <c:v>10.467000000000001</c:v>
                </c:pt>
                <c:pt idx="8401">
                  <c:v>10.417999999999999</c:v>
                </c:pt>
                <c:pt idx="8402">
                  <c:v>10.394</c:v>
                </c:pt>
                <c:pt idx="8403">
                  <c:v>10.345000000000001</c:v>
                </c:pt>
                <c:pt idx="8404">
                  <c:v>10.32</c:v>
                </c:pt>
                <c:pt idx="8405">
                  <c:v>10.271000000000001</c:v>
                </c:pt>
                <c:pt idx="8406">
                  <c:v>10.247</c:v>
                </c:pt>
                <c:pt idx="8407">
                  <c:v>10.222</c:v>
                </c:pt>
                <c:pt idx="8408">
                  <c:v>10.198</c:v>
                </c:pt>
                <c:pt idx="8409">
                  <c:v>10.198</c:v>
                </c:pt>
                <c:pt idx="8410">
                  <c:v>10.198</c:v>
                </c:pt>
                <c:pt idx="8411">
                  <c:v>10.222</c:v>
                </c:pt>
                <c:pt idx="8412">
                  <c:v>10.271000000000001</c:v>
                </c:pt>
                <c:pt idx="8413">
                  <c:v>10.32</c:v>
                </c:pt>
                <c:pt idx="8414">
                  <c:v>10.394</c:v>
                </c:pt>
                <c:pt idx="8415">
                  <c:v>10.467000000000001</c:v>
                </c:pt>
                <c:pt idx="8416">
                  <c:v>10.565</c:v>
                </c:pt>
                <c:pt idx="8417">
                  <c:v>10.686999999999999</c:v>
                </c:pt>
                <c:pt idx="8418">
                  <c:v>10.81</c:v>
                </c:pt>
                <c:pt idx="8419">
                  <c:v>10.956</c:v>
                </c:pt>
                <c:pt idx="8420">
                  <c:v>11.077999999999999</c:v>
                </c:pt>
                <c:pt idx="8421">
                  <c:v>11.247999999999999</c:v>
                </c:pt>
                <c:pt idx="8422">
                  <c:v>11.419</c:v>
                </c:pt>
                <c:pt idx="8423">
                  <c:v>11.589</c:v>
                </c:pt>
                <c:pt idx="8424">
                  <c:v>11.782999999999999</c:v>
                </c:pt>
                <c:pt idx="8425">
                  <c:v>11.952999999999999</c:v>
                </c:pt>
                <c:pt idx="8426">
                  <c:v>12.147</c:v>
                </c:pt>
                <c:pt idx="8427">
                  <c:v>12.316000000000001</c:v>
                </c:pt>
                <c:pt idx="8428">
                  <c:v>12.484999999999999</c:v>
                </c:pt>
                <c:pt idx="8429">
                  <c:v>12.654</c:v>
                </c:pt>
                <c:pt idx="8430">
                  <c:v>12.798999999999999</c:v>
                </c:pt>
                <c:pt idx="8431">
                  <c:v>12.944000000000001</c:v>
                </c:pt>
                <c:pt idx="8432">
                  <c:v>13.064</c:v>
                </c:pt>
                <c:pt idx="8433">
                  <c:v>13.161</c:v>
                </c:pt>
                <c:pt idx="8434">
                  <c:v>13.257</c:v>
                </c:pt>
                <c:pt idx="8435">
                  <c:v>13.329000000000001</c:v>
                </c:pt>
                <c:pt idx="8436">
                  <c:v>13.377000000000001</c:v>
                </c:pt>
                <c:pt idx="8437">
                  <c:v>13.449</c:v>
                </c:pt>
                <c:pt idx="8438">
                  <c:v>13.473000000000001</c:v>
                </c:pt>
                <c:pt idx="8439">
                  <c:v>13.473000000000001</c:v>
                </c:pt>
                <c:pt idx="8440">
                  <c:v>13.473000000000001</c:v>
                </c:pt>
                <c:pt idx="8441">
                  <c:v>13.449</c:v>
                </c:pt>
                <c:pt idx="8442">
                  <c:v>13.401</c:v>
                </c:pt>
                <c:pt idx="8443">
                  <c:v>13.353</c:v>
                </c:pt>
                <c:pt idx="8444">
                  <c:v>13.281000000000001</c:v>
                </c:pt>
                <c:pt idx="8445">
                  <c:v>13.185</c:v>
                </c:pt>
                <c:pt idx="8446">
                  <c:v>13.087999999999999</c:v>
                </c:pt>
                <c:pt idx="8447">
                  <c:v>12.992000000000001</c:v>
                </c:pt>
                <c:pt idx="8448">
                  <c:v>12.847</c:v>
                </c:pt>
                <c:pt idx="8449">
                  <c:v>12.750999999999999</c:v>
                </c:pt>
                <c:pt idx="8450">
                  <c:v>12.606</c:v>
                </c:pt>
                <c:pt idx="8451">
                  <c:v>12.461</c:v>
                </c:pt>
                <c:pt idx="8452">
                  <c:v>12.316000000000001</c:v>
                </c:pt>
                <c:pt idx="8453">
                  <c:v>12.170999999999999</c:v>
                </c:pt>
                <c:pt idx="8454">
                  <c:v>12.025</c:v>
                </c:pt>
                <c:pt idx="8455">
                  <c:v>11.88</c:v>
                </c:pt>
                <c:pt idx="8456">
                  <c:v>11.759</c:v>
                </c:pt>
                <c:pt idx="8457">
                  <c:v>11.613</c:v>
                </c:pt>
                <c:pt idx="8458">
                  <c:v>11.516</c:v>
                </c:pt>
                <c:pt idx="8459">
                  <c:v>11.394</c:v>
                </c:pt>
                <c:pt idx="8460">
                  <c:v>11.321</c:v>
                </c:pt>
                <c:pt idx="8461">
                  <c:v>11.247999999999999</c:v>
                </c:pt>
                <c:pt idx="8462">
                  <c:v>11.175000000000001</c:v>
                </c:pt>
                <c:pt idx="8463">
                  <c:v>11.151</c:v>
                </c:pt>
                <c:pt idx="8464">
                  <c:v>11.102</c:v>
                </c:pt>
                <c:pt idx="8465">
                  <c:v>11.102</c:v>
                </c:pt>
                <c:pt idx="8466">
                  <c:v>11.077999999999999</c:v>
                </c:pt>
                <c:pt idx="8467">
                  <c:v>11.077999999999999</c:v>
                </c:pt>
                <c:pt idx="8468">
                  <c:v>11.077999999999999</c:v>
                </c:pt>
                <c:pt idx="8469">
                  <c:v>11.077999999999999</c:v>
                </c:pt>
                <c:pt idx="8470">
                  <c:v>11.077999999999999</c:v>
                </c:pt>
                <c:pt idx="8471">
                  <c:v>11.077999999999999</c:v>
                </c:pt>
                <c:pt idx="8472">
                  <c:v>11.077999999999999</c:v>
                </c:pt>
                <c:pt idx="8473">
                  <c:v>11.077999999999999</c:v>
                </c:pt>
                <c:pt idx="8474">
                  <c:v>11.077999999999999</c:v>
                </c:pt>
                <c:pt idx="8475">
                  <c:v>11.077999999999999</c:v>
                </c:pt>
                <c:pt idx="8476">
                  <c:v>11.077999999999999</c:v>
                </c:pt>
                <c:pt idx="8477">
                  <c:v>11.053000000000001</c:v>
                </c:pt>
                <c:pt idx="8478">
                  <c:v>11.053000000000001</c:v>
                </c:pt>
                <c:pt idx="8479">
                  <c:v>11.053000000000001</c:v>
                </c:pt>
                <c:pt idx="8480">
                  <c:v>11.029</c:v>
                </c:pt>
                <c:pt idx="8481">
                  <c:v>11.029</c:v>
                </c:pt>
                <c:pt idx="8482">
                  <c:v>11.029</c:v>
                </c:pt>
                <c:pt idx="8483">
                  <c:v>11.005000000000001</c:v>
                </c:pt>
                <c:pt idx="8484">
                  <c:v>11.005000000000001</c:v>
                </c:pt>
                <c:pt idx="8485">
                  <c:v>11.005000000000001</c:v>
                </c:pt>
                <c:pt idx="8486">
                  <c:v>11.005000000000001</c:v>
                </c:pt>
                <c:pt idx="8487">
                  <c:v>10.98</c:v>
                </c:pt>
                <c:pt idx="8488">
                  <c:v>10.956</c:v>
                </c:pt>
                <c:pt idx="8489">
                  <c:v>10.932</c:v>
                </c:pt>
                <c:pt idx="8490">
                  <c:v>10.907</c:v>
                </c:pt>
                <c:pt idx="8491">
                  <c:v>10.882999999999999</c:v>
                </c:pt>
                <c:pt idx="8492">
                  <c:v>10.858000000000001</c:v>
                </c:pt>
                <c:pt idx="8493">
                  <c:v>10.834</c:v>
                </c:pt>
                <c:pt idx="8494">
                  <c:v>10.81</c:v>
                </c:pt>
                <c:pt idx="8495">
                  <c:v>10.760999999999999</c:v>
                </c:pt>
                <c:pt idx="8496">
                  <c:v>10.736000000000001</c:v>
                </c:pt>
                <c:pt idx="8497">
                  <c:v>10.686999999999999</c:v>
                </c:pt>
                <c:pt idx="8498">
                  <c:v>10.638</c:v>
                </c:pt>
                <c:pt idx="8499">
                  <c:v>10.614000000000001</c:v>
                </c:pt>
                <c:pt idx="8500">
                  <c:v>10.565</c:v>
                </c:pt>
                <c:pt idx="8501">
                  <c:v>10.516</c:v>
                </c:pt>
                <c:pt idx="8502">
                  <c:v>10.492000000000001</c:v>
                </c:pt>
                <c:pt idx="8503">
                  <c:v>10.467000000000001</c:v>
                </c:pt>
                <c:pt idx="8504">
                  <c:v>10.443</c:v>
                </c:pt>
                <c:pt idx="8505">
                  <c:v>10.443</c:v>
                </c:pt>
                <c:pt idx="8506">
                  <c:v>10.443</c:v>
                </c:pt>
                <c:pt idx="8507">
                  <c:v>10.467000000000001</c:v>
                </c:pt>
                <c:pt idx="8508">
                  <c:v>10.492000000000001</c:v>
                </c:pt>
                <c:pt idx="8509">
                  <c:v>10.541</c:v>
                </c:pt>
                <c:pt idx="8510">
                  <c:v>10.614000000000001</c:v>
                </c:pt>
                <c:pt idx="8511">
                  <c:v>10.686999999999999</c:v>
                </c:pt>
                <c:pt idx="8512">
                  <c:v>10.81</c:v>
                </c:pt>
                <c:pt idx="8513">
                  <c:v>10.907</c:v>
                </c:pt>
                <c:pt idx="8514">
                  <c:v>11.053000000000001</c:v>
                </c:pt>
                <c:pt idx="8515">
                  <c:v>11.2</c:v>
                </c:pt>
                <c:pt idx="8516">
                  <c:v>11.37</c:v>
                </c:pt>
                <c:pt idx="8517">
                  <c:v>11.54</c:v>
                </c:pt>
                <c:pt idx="8518">
                  <c:v>11.71</c:v>
                </c:pt>
                <c:pt idx="8519">
                  <c:v>11.88</c:v>
                </c:pt>
                <c:pt idx="8520">
                  <c:v>12.074</c:v>
                </c:pt>
                <c:pt idx="8521">
                  <c:v>12.243</c:v>
                </c:pt>
                <c:pt idx="8522">
                  <c:v>12.436999999999999</c:v>
                </c:pt>
                <c:pt idx="8523">
                  <c:v>12.63</c:v>
                </c:pt>
                <c:pt idx="8524">
                  <c:v>12.798999999999999</c:v>
                </c:pt>
                <c:pt idx="8525">
                  <c:v>12.944000000000001</c:v>
                </c:pt>
                <c:pt idx="8526">
                  <c:v>13.112</c:v>
                </c:pt>
                <c:pt idx="8527">
                  <c:v>13.233000000000001</c:v>
                </c:pt>
                <c:pt idx="8528">
                  <c:v>13.353</c:v>
                </c:pt>
                <c:pt idx="8529">
                  <c:v>13.449</c:v>
                </c:pt>
                <c:pt idx="8530">
                  <c:v>13.522</c:v>
                </c:pt>
                <c:pt idx="8531">
                  <c:v>13.618</c:v>
                </c:pt>
                <c:pt idx="8532">
                  <c:v>13.666</c:v>
                </c:pt>
                <c:pt idx="8533">
                  <c:v>13.714</c:v>
                </c:pt>
                <c:pt idx="8534">
                  <c:v>13.738</c:v>
                </c:pt>
                <c:pt idx="8535">
                  <c:v>13.762</c:v>
                </c:pt>
                <c:pt idx="8536">
                  <c:v>13.738</c:v>
                </c:pt>
                <c:pt idx="8537">
                  <c:v>13.714</c:v>
                </c:pt>
                <c:pt idx="8538">
                  <c:v>13.666</c:v>
                </c:pt>
                <c:pt idx="8539">
                  <c:v>13.618</c:v>
                </c:pt>
                <c:pt idx="8540">
                  <c:v>13.522</c:v>
                </c:pt>
                <c:pt idx="8541">
                  <c:v>13.425000000000001</c:v>
                </c:pt>
                <c:pt idx="8542">
                  <c:v>13.329000000000001</c:v>
                </c:pt>
                <c:pt idx="8543">
                  <c:v>13.209</c:v>
                </c:pt>
                <c:pt idx="8544">
                  <c:v>13.087999999999999</c:v>
                </c:pt>
                <c:pt idx="8545">
                  <c:v>12.944000000000001</c:v>
                </c:pt>
                <c:pt idx="8546">
                  <c:v>12.823</c:v>
                </c:pt>
                <c:pt idx="8547">
                  <c:v>12.678000000000001</c:v>
                </c:pt>
                <c:pt idx="8548">
                  <c:v>12.534000000000001</c:v>
                </c:pt>
                <c:pt idx="8549">
                  <c:v>12.388999999999999</c:v>
                </c:pt>
                <c:pt idx="8550">
                  <c:v>12.268000000000001</c:v>
                </c:pt>
                <c:pt idx="8551">
                  <c:v>12.147</c:v>
                </c:pt>
                <c:pt idx="8552">
                  <c:v>12.025</c:v>
                </c:pt>
                <c:pt idx="8553">
                  <c:v>11.929</c:v>
                </c:pt>
                <c:pt idx="8554">
                  <c:v>11.856</c:v>
                </c:pt>
                <c:pt idx="8555">
                  <c:v>11.759</c:v>
                </c:pt>
                <c:pt idx="8556">
                  <c:v>11.686</c:v>
                </c:pt>
                <c:pt idx="8557">
                  <c:v>11.613</c:v>
                </c:pt>
                <c:pt idx="8558">
                  <c:v>11.54</c:v>
                </c:pt>
                <c:pt idx="8559">
                  <c:v>11.467000000000001</c:v>
                </c:pt>
                <c:pt idx="8560">
                  <c:v>11.419</c:v>
                </c:pt>
                <c:pt idx="8561">
                  <c:v>11.394</c:v>
                </c:pt>
                <c:pt idx="8562">
                  <c:v>11.346</c:v>
                </c:pt>
                <c:pt idx="8563">
                  <c:v>11.321</c:v>
                </c:pt>
                <c:pt idx="8564">
                  <c:v>11.297000000000001</c:v>
                </c:pt>
                <c:pt idx="8565">
                  <c:v>11.297000000000001</c:v>
                </c:pt>
                <c:pt idx="8566">
                  <c:v>11.297000000000001</c:v>
                </c:pt>
                <c:pt idx="8567">
                  <c:v>11.297000000000001</c:v>
                </c:pt>
                <c:pt idx="8568">
                  <c:v>11.273</c:v>
                </c:pt>
                <c:pt idx="8569">
                  <c:v>11.273</c:v>
                </c:pt>
                <c:pt idx="8570">
                  <c:v>11.247999999999999</c:v>
                </c:pt>
                <c:pt idx="8571">
                  <c:v>11.247999999999999</c:v>
                </c:pt>
                <c:pt idx="8572">
                  <c:v>11.224</c:v>
                </c:pt>
                <c:pt idx="8573">
                  <c:v>11.224</c:v>
                </c:pt>
                <c:pt idx="8574">
                  <c:v>11.2</c:v>
                </c:pt>
                <c:pt idx="8575">
                  <c:v>11.175000000000001</c:v>
                </c:pt>
                <c:pt idx="8576">
                  <c:v>11.151</c:v>
                </c:pt>
                <c:pt idx="8577">
                  <c:v>11.151</c:v>
                </c:pt>
                <c:pt idx="8578">
                  <c:v>11.127000000000001</c:v>
                </c:pt>
                <c:pt idx="8579">
                  <c:v>11.102</c:v>
                </c:pt>
                <c:pt idx="8580">
                  <c:v>11.102</c:v>
                </c:pt>
                <c:pt idx="8581">
                  <c:v>11.077999999999999</c:v>
                </c:pt>
                <c:pt idx="8582">
                  <c:v>11.053000000000001</c:v>
                </c:pt>
                <c:pt idx="8583">
                  <c:v>11.053000000000001</c:v>
                </c:pt>
                <c:pt idx="8584">
                  <c:v>11.029</c:v>
                </c:pt>
                <c:pt idx="8585">
                  <c:v>11.005000000000001</c:v>
                </c:pt>
                <c:pt idx="8586">
                  <c:v>10.956</c:v>
                </c:pt>
                <c:pt idx="8587">
                  <c:v>10.932</c:v>
                </c:pt>
                <c:pt idx="8588">
                  <c:v>10.882999999999999</c:v>
                </c:pt>
                <c:pt idx="8589">
                  <c:v>10.858000000000001</c:v>
                </c:pt>
                <c:pt idx="8590">
                  <c:v>10.81</c:v>
                </c:pt>
                <c:pt idx="8591">
                  <c:v>10.785</c:v>
                </c:pt>
                <c:pt idx="8592">
                  <c:v>10.736000000000001</c:v>
                </c:pt>
                <c:pt idx="8593">
                  <c:v>10.686999999999999</c:v>
                </c:pt>
                <c:pt idx="8594">
                  <c:v>10.638</c:v>
                </c:pt>
                <c:pt idx="8595">
                  <c:v>10.59</c:v>
                </c:pt>
                <c:pt idx="8596">
                  <c:v>10.565</c:v>
                </c:pt>
                <c:pt idx="8597">
                  <c:v>10.516</c:v>
                </c:pt>
                <c:pt idx="8598">
                  <c:v>10.492000000000001</c:v>
                </c:pt>
                <c:pt idx="8599">
                  <c:v>10.467000000000001</c:v>
                </c:pt>
                <c:pt idx="8600">
                  <c:v>10.443</c:v>
                </c:pt>
                <c:pt idx="8601">
                  <c:v>10.443</c:v>
                </c:pt>
                <c:pt idx="8602">
                  <c:v>10.467000000000001</c:v>
                </c:pt>
                <c:pt idx="8603">
                  <c:v>10.492000000000001</c:v>
                </c:pt>
                <c:pt idx="8604">
                  <c:v>10.541</c:v>
                </c:pt>
                <c:pt idx="8605">
                  <c:v>10.614000000000001</c:v>
                </c:pt>
                <c:pt idx="8606">
                  <c:v>10.686999999999999</c:v>
                </c:pt>
                <c:pt idx="8607">
                  <c:v>10.760999999999999</c:v>
                </c:pt>
                <c:pt idx="8608">
                  <c:v>10.882999999999999</c:v>
                </c:pt>
                <c:pt idx="8609">
                  <c:v>11.029</c:v>
                </c:pt>
                <c:pt idx="8610">
                  <c:v>11.175000000000001</c:v>
                </c:pt>
                <c:pt idx="8611">
                  <c:v>11.321</c:v>
                </c:pt>
                <c:pt idx="8612">
                  <c:v>11.492000000000001</c:v>
                </c:pt>
                <c:pt idx="8613">
                  <c:v>11.662000000000001</c:v>
                </c:pt>
                <c:pt idx="8614">
                  <c:v>11.856</c:v>
                </c:pt>
                <c:pt idx="8615">
                  <c:v>12.025</c:v>
                </c:pt>
                <c:pt idx="8616">
                  <c:v>12.195</c:v>
                </c:pt>
                <c:pt idx="8617">
                  <c:v>12.364000000000001</c:v>
                </c:pt>
                <c:pt idx="8618">
                  <c:v>12.534000000000001</c:v>
                </c:pt>
                <c:pt idx="8619">
                  <c:v>12.702999999999999</c:v>
                </c:pt>
                <c:pt idx="8620">
                  <c:v>12.871</c:v>
                </c:pt>
                <c:pt idx="8621">
                  <c:v>13.016</c:v>
                </c:pt>
                <c:pt idx="8622">
                  <c:v>13.161</c:v>
                </c:pt>
                <c:pt idx="8623">
                  <c:v>13.305</c:v>
                </c:pt>
                <c:pt idx="8624">
                  <c:v>13.425000000000001</c:v>
                </c:pt>
                <c:pt idx="8625">
                  <c:v>13.522</c:v>
                </c:pt>
                <c:pt idx="8626">
                  <c:v>13.593999999999999</c:v>
                </c:pt>
                <c:pt idx="8627">
                  <c:v>13.666</c:v>
                </c:pt>
                <c:pt idx="8628">
                  <c:v>13.714</c:v>
                </c:pt>
                <c:pt idx="8629">
                  <c:v>13.762</c:v>
                </c:pt>
                <c:pt idx="8630">
                  <c:v>13.81</c:v>
                </c:pt>
                <c:pt idx="8631">
                  <c:v>13.81</c:v>
                </c:pt>
                <c:pt idx="8632">
                  <c:v>13.786</c:v>
                </c:pt>
                <c:pt idx="8633">
                  <c:v>13.738</c:v>
                </c:pt>
                <c:pt idx="8634">
                  <c:v>13.69</c:v>
                </c:pt>
                <c:pt idx="8635">
                  <c:v>13.618</c:v>
                </c:pt>
                <c:pt idx="8636">
                  <c:v>13.522</c:v>
                </c:pt>
                <c:pt idx="8637">
                  <c:v>13.425000000000001</c:v>
                </c:pt>
                <c:pt idx="8638">
                  <c:v>13.305</c:v>
                </c:pt>
                <c:pt idx="8639">
                  <c:v>13.161</c:v>
                </c:pt>
                <c:pt idx="8640">
                  <c:v>12.992000000000001</c:v>
                </c:pt>
                <c:pt idx="8641">
                  <c:v>12.823</c:v>
                </c:pt>
                <c:pt idx="8642">
                  <c:v>12.678000000000001</c:v>
                </c:pt>
                <c:pt idx="8643">
                  <c:v>12.534000000000001</c:v>
                </c:pt>
                <c:pt idx="8644">
                  <c:v>12.388999999999999</c:v>
                </c:pt>
                <c:pt idx="8645">
                  <c:v>12.243</c:v>
                </c:pt>
                <c:pt idx="8646">
                  <c:v>12.098000000000001</c:v>
                </c:pt>
                <c:pt idx="8647">
                  <c:v>11.977</c:v>
                </c:pt>
                <c:pt idx="8648">
                  <c:v>11.856</c:v>
                </c:pt>
                <c:pt idx="8649">
                  <c:v>11.759</c:v>
                </c:pt>
                <c:pt idx="8650">
                  <c:v>11.662000000000001</c:v>
                </c:pt>
                <c:pt idx="8651">
                  <c:v>11.589</c:v>
                </c:pt>
                <c:pt idx="8652">
                  <c:v>11.492000000000001</c:v>
                </c:pt>
                <c:pt idx="8653">
                  <c:v>11.419</c:v>
                </c:pt>
                <c:pt idx="8654">
                  <c:v>11.346</c:v>
                </c:pt>
                <c:pt idx="8655">
                  <c:v>11.273</c:v>
                </c:pt>
                <c:pt idx="8656">
                  <c:v>11.224</c:v>
                </c:pt>
                <c:pt idx="8657">
                  <c:v>11.175000000000001</c:v>
                </c:pt>
                <c:pt idx="8658">
                  <c:v>11.127000000000001</c:v>
                </c:pt>
                <c:pt idx="8659">
                  <c:v>11.077999999999999</c:v>
                </c:pt>
                <c:pt idx="8660">
                  <c:v>11.053000000000001</c:v>
                </c:pt>
                <c:pt idx="8661">
                  <c:v>11.053000000000001</c:v>
                </c:pt>
                <c:pt idx="8662">
                  <c:v>11.053000000000001</c:v>
                </c:pt>
                <c:pt idx="8663">
                  <c:v>11.053000000000001</c:v>
                </c:pt>
                <c:pt idx="8664">
                  <c:v>11.077999999999999</c:v>
                </c:pt>
                <c:pt idx="8665">
                  <c:v>11.102</c:v>
                </c:pt>
                <c:pt idx="8666">
                  <c:v>11.127000000000001</c:v>
                </c:pt>
                <c:pt idx="8667">
                  <c:v>11.151</c:v>
                </c:pt>
                <c:pt idx="8668">
                  <c:v>11.2</c:v>
                </c:pt>
                <c:pt idx="8669">
                  <c:v>11.224</c:v>
                </c:pt>
                <c:pt idx="8670">
                  <c:v>11.247999999999999</c:v>
                </c:pt>
                <c:pt idx="8671">
                  <c:v>11.273</c:v>
                </c:pt>
                <c:pt idx="8672">
                  <c:v>11.273</c:v>
                </c:pt>
                <c:pt idx="8673">
                  <c:v>11.297000000000001</c:v>
                </c:pt>
                <c:pt idx="8674">
                  <c:v>11.297000000000001</c:v>
                </c:pt>
                <c:pt idx="8675">
                  <c:v>11.297000000000001</c:v>
                </c:pt>
                <c:pt idx="8676">
                  <c:v>11.297000000000001</c:v>
                </c:pt>
                <c:pt idx="8677">
                  <c:v>11.297000000000001</c:v>
                </c:pt>
                <c:pt idx="8678">
                  <c:v>11.273</c:v>
                </c:pt>
                <c:pt idx="8679">
                  <c:v>11.247999999999999</c:v>
                </c:pt>
                <c:pt idx="8680">
                  <c:v>11.247999999999999</c:v>
                </c:pt>
                <c:pt idx="8681">
                  <c:v>11.224</c:v>
                </c:pt>
                <c:pt idx="8682">
                  <c:v>11.2</c:v>
                </c:pt>
                <c:pt idx="8683">
                  <c:v>11.151</c:v>
                </c:pt>
                <c:pt idx="8684">
                  <c:v>11.127000000000001</c:v>
                </c:pt>
                <c:pt idx="8685">
                  <c:v>11.077999999999999</c:v>
                </c:pt>
                <c:pt idx="8686">
                  <c:v>11.053000000000001</c:v>
                </c:pt>
                <c:pt idx="8687">
                  <c:v>11.005000000000001</c:v>
                </c:pt>
                <c:pt idx="8688">
                  <c:v>10.956</c:v>
                </c:pt>
                <c:pt idx="8689">
                  <c:v>10.932</c:v>
                </c:pt>
                <c:pt idx="8690">
                  <c:v>10.882999999999999</c:v>
                </c:pt>
                <c:pt idx="8691">
                  <c:v>10.834</c:v>
                </c:pt>
                <c:pt idx="8692">
                  <c:v>10.81</c:v>
                </c:pt>
                <c:pt idx="8693">
                  <c:v>10.760999999999999</c:v>
                </c:pt>
                <c:pt idx="8694">
                  <c:v>10.736000000000001</c:v>
                </c:pt>
                <c:pt idx="8695">
                  <c:v>10.712</c:v>
                </c:pt>
                <c:pt idx="8696">
                  <c:v>10.686999999999999</c:v>
                </c:pt>
                <c:pt idx="8697">
                  <c:v>10.686999999999999</c:v>
                </c:pt>
                <c:pt idx="8698">
                  <c:v>10.686999999999999</c:v>
                </c:pt>
                <c:pt idx="8699">
                  <c:v>10.712</c:v>
                </c:pt>
                <c:pt idx="8700">
                  <c:v>10.736000000000001</c:v>
                </c:pt>
                <c:pt idx="8701">
                  <c:v>10.785</c:v>
                </c:pt>
                <c:pt idx="8702">
                  <c:v>10.858000000000001</c:v>
                </c:pt>
                <c:pt idx="8703">
                  <c:v>10.932</c:v>
                </c:pt>
                <c:pt idx="8704">
                  <c:v>11.029</c:v>
                </c:pt>
                <c:pt idx="8705">
                  <c:v>11.151</c:v>
                </c:pt>
                <c:pt idx="8706">
                  <c:v>11.273</c:v>
                </c:pt>
                <c:pt idx="8707">
                  <c:v>11.419</c:v>
                </c:pt>
                <c:pt idx="8708">
                  <c:v>11.565</c:v>
                </c:pt>
                <c:pt idx="8709">
                  <c:v>11.734</c:v>
                </c:pt>
                <c:pt idx="8710">
                  <c:v>11.904</c:v>
                </c:pt>
                <c:pt idx="8711">
                  <c:v>12.074</c:v>
                </c:pt>
                <c:pt idx="8712">
                  <c:v>12.268000000000001</c:v>
                </c:pt>
                <c:pt idx="8713">
                  <c:v>12.436999999999999</c:v>
                </c:pt>
                <c:pt idx="8714">
                  <c:v>12.606</c:v>
                </c:pt>
                <c:pt idx="8715">
                  <c:v>12.798999999999999</c:v>
                </c:pt>
                <c:pt idx="8716">
                  <c:v>12.944000000000001</c:v>
                </c:pt>
                <c:pt idx="8717">
                  <c:v>13.087999999999999</c:v>
                </c:pt>
                <c:pt idx="8718">
                  <c:v>13.209</c:v>
                </c:pt>
                <c:pt idx="8719">
                  <c:v>13.329000000000001</c:v>
                </c:pt>
                <c:pt idx="8720">
                  <c:v>13.425000000000001</c:v>
                </c:pt>
                <c:pt idx="8721">
                  <c:v>13.522</c:v>
                </c:pt>
                <c:pt idx="8722">
                  <c:v>13.593999999999999</c:v>
                </c:pt>
                <c:pt idx="8723">
                  <c:v>13.641999999999999</c:v>
                </c:pt>
                <c:pt idx="8724">
                  <c:v>13.69</c:v>
                </c:pt>
                <c:pt idx="8725">
                  <c:v>13.714</c:v>
                </c:pt>
                <c:pt idx="8726">
                  <c:v>13.714</c:v>
                </c:pt>
                <c:pt idx="8727">
                  <c:v>13.714</c:v>
                </c:pt>
                <c:pt idx="8728">
                  <c:v>13.69</c:v>
                </c:pt>
                <c:pt idx="8729">
                  <c:v>13.641999999999999</c:v>
                </c:pt>
                <c:pt idx="8730">
                  <c:v>13.593999999999999</c:v>
                </c:pt>
                <c:pt idx="8731">
                  <c:v>13.497</c:v>
                </c:pt>
                <c:pt idx="8732">
                  <c:v>13.401</c:v>
                </c:pt>
                <c:pt idx="8733">
                  <c:v>13.305</c:v>
                </c:pt>
                <c:pt idx="8734">
                  <c:v>13.185</c:v>
                </c:pt>
                <c:pt idx="8735">
                  <c:v>13.04</c:v>
                </c:pt>
                <c:pt idx="8736">
                  <c:v>12.896000000000001</c:v>
                </c:pt>
                <c:pt idx="8737">
                  <c:v>12.750999999999999</c:v>
                </c:pt>
                <c:pt idx="8738">
                  <c:v>12.582000000000001</c:v>
                </c:pt>
                <c:pt idx="8739">
                  <c:v>12.413</c:v>
                </c:pt>
                <c:pt idx="8740">
                  <c:v>12.268000000000001</c:v>
                </c:pt>
                <c:pt idx="8741">
                  <c:v>12.122</c:v>
                </c:pt>
                <c:pt idx="8742">
                  <c:v>11.977</c:v>
                </c:pt>
                <c:pt idx="8743">
                  <c:v>11.832000000000001</c:v>
                </c:pt>
                <c:pt idx="8744">
                  <c:v>11.71</c:v>
                </c:pt>
                <c:pt idx="8745">
                  <c:v>11.589</c:v>
                </c:pt>
                <c:pt idx="8746">
                  <c:v>11.467000000000001</c:v>
                </c:pt>
                <c:pt idx="8747">
                  <c:v>11.37</c:v>
                </c:pt>
                <c:pt idx="8748">
                  <c:v>11.273</c:v>
                </c:pt>
                <c:pt idx="8749">
                  <c:v>11.2</c:v>
                </c:pt>
                <c:pt idx="8750">
                  <c:v>11.127000000000001</c:v>
                </c:pt>
                <c:pt idx="8751">
                  <c:v>11.053000000000001</c:v>
                </c:pt>
                <c:pt idx="8752">
                  <c:v>10.98</c:v>
                </c:pt>
                <c:pt idx="8753">
                  <c:v>10.932</c:v>
                </c:pt>
                <c:pt idx="8754">
                  <c:v>10.882999999999999</c:v>
                </c:pt>
                <c:pt idx="8755">
                  <c:v>10.858000000000001</c:v>
                </c:pt>
                <c:pt idx="8756">
                  <c:v>10.81</c:v>
                </c:pt>
                <c:pt idx="8757">
                  <c:v>10.81</c:v>
                </c:pt>
                <c:pt idx="8758">
                  <c:v>10.785</c:v>
                </c:pt>
                <c:pt idx="8759">
                  <c:v>10.81</c:v>
                </c:pt>
                <c:pt idx="8760">
                  <c:v>10.81</c:v>
                </c:pt>
                <c:pt idx="8761">
                  <c:v>10.81</c:v>
                </c:pt>
                <c:pt idx="8762">
                  <c:v>10.834</c:v>
                </c:pt>
                <c:pt idx="8763">
                  <c:v>10.858000000000001</c:v>
                </c:pt>
                <c:pt idx="8764">
                  <c:v>10.882999999999999</c:v>
                </c:pt>
                <c:pt idx="8765">
                  <c:v>10.907</c:v>
                </c:pt>
                <c:pt idx="8766">
                  <c:v>10.932</c:v>
                </c:pt>
                <c:pt idx="8767">
                  <c:v>10.932</c:v>
                </c:pt>
                <c:pt idx="8768">
                  <c:v>10.956</c:v>
                </c:pt>
                <c:pt idx="8769">
                  <c:v>10.956</c:v>
                </c:pt>
                <c:pt idx="8770">
                  <c:v>10.956</c:v>
                </c:pt>
                <c:pt idx="8771">
                  <c:v>10.956</c:v>
                </c:pt>
                <c:pt idx="8772">
                  <c:v>10.956</c:v>
                </c:pt>
                <c:pt idx="8773">
                  <c:v>10.956</c:v>
                </c:pt>
                <c:pt idx="8774">
                  <c:v>10.956</c:v>
                </c:pt>
                <c:pt idx="8775">
                  <c:v>10.932</c:v>
                </c:pt>
                <c:pt idx="8776">
                  <c:v>10.932</c:v>
                </c:pt>
                <c:pt idx="8777">
                  <c:v>10.932</c:v>
                </c:pt>
                <c:pt idx="8778">
                  <c:v>10.907</c:v>
                </c:pt>
                <c:pt idx="8779">
                  <c:v>10.882999999999999</c:v>
                </c:pt>
                <c:pt idx="8780">
                  <c:v>10.858000000000001</c:v>
                </c:pt>
                <c:pt idx="8781">
                  <c:v>10.834</c:v>
                </c:pt>
                <c:pt idx="8782">
                  <c:v>10.81</c:v>
                </c:pt>
                <c:pt idx="8783">
                  <c:v>10.785</c:v>
                </c:pt>
                <c:pt idx="8784">
                  <c:v>10.736000000000001</c:v>
                </c:pt>
                <c:pt idx="8785">
                  <c:v>10.712</c:v>
                </c:pt>
                <c:pt idx="8786">
                  <c:v>10.686999999999999</c:v>
                </c:pt>
                <c:pt idx="8787">
                  <c:v>10.638</c:v>
                </c:pt>
                <c:pt idx="8788">
                  <c:v>10.614000000000001</c:v>
                </c:pt>
                <c:pt idx="8789">
                  <c:v>10.565</c:v>
                </c:pt>
                <c:pt idx="8790">
                  <c:v>10.541</c:v>
                </c:pt>
                <c:pt idx="8791">
                  <c:v>10.541</c:v>
                </c:pt>
                <c:pt idx="8792">
                  <c:v>10.516</c:v>
                </c:pt>
                <c:pt idx="8793">
                  <c:v>10.516</c:v>
                </c:pt>
                <c:pt idx="8794">
                  <c:v>10.541</c:v>
                </c:pt>
                <c:pt idx="8795">
                  <c:v>10.565</c:v>
                </c:pt>
                <c:pt idx="8796">
                  <c:v>10.614000000000001</c:v>
                </c:pt>
                <c:pt idx="8797">
                  <c:v>10.663</c:v>
                </c:pt>
                <c:pt idx="8798">
                  <c:v>10.712</c:v>
                </c:pt>
                <c:pt idx="8799">
                  <c:v>10.81</c:v>
                </c:pt>
                <c:pt idx="8800">
                  <c:v>10.907</c:v>
                </c:pt>
                <c:pt idx="8801">
                  <c:v>11.005000000000001</c:v>
                </c:pt>
                <c:pt idx="8802">
                  <c:v>11.151</c:v>
                </c:pt>
                <c:pt idx="8803">
                  <c:v>11.273</c:v>
                </c:pt>
                <c:pt idx="8804">
                  <c:v>11.419</c:v>
                </c:pt>
                <c:pt idx="8805">
                  <c:v>11.589</c:v>
                </c:pt>
                <c:pt idx="8806">
                  <c:v>11.734</c:v>
                </c:pt>
                <c:pt idx="8807">
                  <c:v>11.904</c:v>
                </c:pt>
                <c:pt idx="8808">
                  <c:v>12.074</c:v>
                </c:pt>
                <c:pt idx="8809">
                  <c:v>12.243</c:v>
                </c:pt>
                <c:pt idx="8810">
                  <c:v>12.413</c:v>
                </c:pt>
                <c:pt idx="8811">
                  <c:v>12.582000000000001</c:v>
                </c:pt>
                <c:pt idx="8812">
                  <c:v>12.750999999999999</c:v>
                </c:pt>
                <c:pt idx="8813">
                  <c:v>12.896000000000001</c:v>
                </c:pt>
                <c:pt idx="8814">
                  <c:v>13.04</c:v>
                </c:pt>
                <c:pt idx="8815">
                  <c:v>13.161</c:v>
                </c:pt>
                <c:pt idx="8816">
                  <c:v>13.281000000000001</c:v>
                </c:pt>
                <c:pt idx="8817">
                  <c:v>13.353</c:v>
                </c:pt>
                <c:pt idx="8818">
                  <c:v>13.449</c:v>
                </c:pt>
                <c:pt idx="8819">
                  <c:v>13.497</c:v>
                </c:pt>
                <c:pt idx="8820">
                  <c:v>13.545999999999999</c:v>
                </c:pt>
                <c:pt idx="8821">
                  <c:v>13.593999999999999</c:v>
                </c:pt>
                <c:pt idx="8822">
                  <c:v>13.618</c:v>
                </c:pt>
                <c:pt idx="8823">
                  <c:v>13.618</c:v>
                </c:pt>
                <c:pt idx="8824">
                  <c:v>13.618</c:v>
                </c:pt>
                <c:pt idx="8825">
                  <c:v>13.593999999999999</c:v>
                </c:pt>
                <c:pt idx="8826">
                  <c:v>13.545999999999999</c:v>
                </c:pt>
                <c:pt idx="8827">
                  <c:v>13.473000000000001</c:v>
                </c:pt>
                <c:pt idx="8828">
                  <c:v>13.401</c:v>
                </c:pt>
                <c:pt idx="8829">
                  <c:v>13.329000000000001</c:v>
                </c:pt>
                <c:pt idx="8830">
                  <c:v>13.209</c:v>
                </c:pt>
                <c:pt idx="8831">
                  <c:v>13.087999999999999</c:v>
                </c:pt>
                <c:pt idx="8832">
                  <c:v>12.968</c:v>
                </c:pt>
                <c:pt idx="8833">
                  <c:v>12.823</c:v>
                </c:pt>
                <c:pt idx="8834">
                  <c:v>12.654</c:v>
                </c:pt>
                <c:pt idx="8835">
                  <c:v>12.509</c:v>
                </c:pt>
                <c:pt idx="8836">
                  <c:v>12.34</c:v>
                </c:pt>
                <c:pt idx="8837">
                  <c:v>12.170999999999999</c:v>
                </c:pt>
                <c:pt idx="8838">
                  <c:v>12.025</c:v>
                </c:pt>
                <c:pt idx="8839">
                  <c:v>11.904</c:v>
                </c:pt>
                <c:pt idx="8840">
                  <c:v>11.782999999999999</c:v>
                </c:pt>
                <c:pt idx="8841">
                  <c:v>11.662000000000001</c:v>
                </c:pt>
                <c:pt idx="8842">
                  <c:v>11.565</c:v>
                </c:pt>
                <c:pt idx="8843">
                  <c:v>11.467000000000001</c:v>
                </c:pt>
                <c:pt idx="8844">
                  <c:v>11.37</c:v>
                </c:pt>
                <c:pt idx="8845">
                  <c:v>11.297000000000001</c:v>
                </c:pt>
                <c:pt idx="8846">
                  <c:v>11.224</c:v>
                </c:pt>
                <c:pt idx="8847">
                  <c:v>11.175000000000001</c:v>
                </c:pt>
                <c:pt idx="8848">
                  <c:v>11.127000000000001</c:v>
                </c:pt>
                <c:pt idx="8849">
                  <c:v>11.077999999999999</c:v>
                </c:pt>
                <c:pt idx="8850">
                  <c:v>11.029</c:v>
                </c:pt>
                <c:pt idx="8851">
                  <c:v>11.005000000000001</c:v>
                </c:pt>
                <c:pt idx="8852">
                  <c:v>10.98</c:v>
                </c:pt>
                <c:pt idx="8853">
                  <c:v>10.956</c:v>
                </c:pt>
                <c:pt idx="8854">
                  <c:v>10.956</c:v>
                </c:pt>
                <c:pt idx="8855">
                  <c:v>10.956</c:v>
                </c:pt>
                <c:pt idx="8856">
                  <c:v>10.956</c:v>
                </c:pt>
                <c:pt idx="8857">
                  <c:v>10.956</c:v>
                </c:pt>
                <c:pt idx="8858">
                  <c:v>10.98</c:v>
                </c:pt>
                <c:pt idx="8859">
                  <c:v>11.005000000000001</c:v>
                </c:pt>
                <c:pt idx="8860">
                  <c:v>11.029</c:v>
                </c:pt>
                <c:pt idx="8861">
                  <c:v>11.053000000000001</c:v>
                </c:pt>
                <c:pt idx="8862">
                  <c:v>11.077999999999999</c:v>
                </c:pt>
                <c:pt idx="8863">
                  <c:v>11.102</c:v>
                </c:pt>
                <c:pt idx="8864">
                  <c:v>11.127000000000001</c:v>
                </c:pt>
                <c:pt idx="8865">
                  <c:v>11.151</c:v>
                </c:pt>
                <c:pt idx="8866">
                  <c:v>11.175000000000001</c:v>
                </c:pt>
                <c:pt idx="8867">
                  <c:v>11.2</c:v>
                </c:pt>
                <c:pt idx="8868">
                  <c:v>11.2</c:v>
                </c:pt>
                <c:pt idx="8869">
                  <c:v>11.2</c:v>
                </c:pt>
                <c:pt idx="8870">
                  <c:v>11.2</c:v>
                </c:pt>
                <c:pt idx="8871">
                  <c:v>11.2</c:v>
                </c:pt>
                <c:pt idx="8872">
                  <c:v>11.2</c:v>
                </c:pt>
                <c:pt idx="8873">
                  <c:v>11.175000000000001</c:v>
                </c:pt>
                <c:pt idx="8874">
                  <c:v>11.175000000000001</c:v>
                </c:pt>
                <c:pt idx="8875">
                  <c:v>11.151</c:v>
                </c:pt>
                <c:pt idx="8876">
                  <c:v>11.127000000000001</c:v>
                </c:pt>
                <c:pt idx="8877">
                  <c:v>11.102</c:v>
                </c:pt>
                <c:pt idx="8878">
                  <c:v>11.102</c:v>
                </c:pt>
                <c:pt idx="8879">
                  <c:v>11.053000000000001</c:v>
                </c:pt>
                <c:pt idx="8880">
                  <c:v>11.029</c:v>
                </c:pt>
                <c:pt idx="8881">
                  <c:v>11.005000000000001</c:v>
                </c:pt>
                <c:pt idx="8882">
                  <c:v>10.956</c:v>
                </c:pt>
                <c:pt idx="8883">
                  <c:v>10.932</c:v>
                </c:pt>
                <c:pt idx="8884">
                  <c:v>10.882999999999999</c:v>
                </c:pt>
                <c:pt idx="8885">
                  <c:v>10.858000000000001</c:v>
                </c:pt>
                <c:pt idx="8886">
                  <c:v>10.834</c:v>
                </c:pt>
                <c:pt idx="8887">
                  <c:v>10.834</c:v>
                </c:pt>
                <c:pt idx="8888">
                  <c:v>10.81</c:v>
                </c:pt>
                <c:pt idx="8889">
                  <c:v>10.81</c:v>
                </c:pt>
                <c:pt idx="8890">
                  <c:v>10.834</c:v>
                </c:pt>
                <c:pt idx="8891">
                  <c:v>10.858000000000001</c:v>
                </c:pt>
                <c:pt idx="8892">
                  <c:v>10.907</c:v>
                </c:pt>
                <c:pt idx="8893">
                  <c:v>10.956</c:v>
                </c:pt>
                <c:pt idx="8894">
                  <c:v>11.029</c:v>
                </c:pt>
                <c:pt idx="8895">
                  <c:v>11.127000000000001</c:v>
                </c:pt>
                <c:pt idx="8896">
                  <c:v>11.224</c:v>
                </c:pt>
                <c:pt idx="8897">
                  <c:v>11.321</c:v>
                </c:pt>
                <c:pt idx="8898">
                  <c:v>11.443</c:v>
                </c:pt>
                <c:pt idx="8899">
                  <c:v>11.589</c:v>
                </c:pt>
                <c:pt idx="8900">
                  <c:v>11.759</c:v>
                </c:pt>
                <c:pt idx="8901">
                  <c:v>11.904</c:v>
                </c:pt>
                <c:pt idx="8902">
                  <c:v>12.074</c:v>
                </c:pt>
                <c:pt idx="8903">
                  <c:v>12.243</c:v>
                </c:pt>
                <c:pt idx="8904">
                  <c:v>12.413</c:v>
                </c:pt>
                <c:pt idx="8905">
                  <c:v>12.582000000000001</c:v>
                </c:pt>
                <c:pt idx="8906">
                  <c:v>12.750999999999999</c:v>
                </c:pt>
                <c:pt idx="8907">
                  <c:v>12.92</c:v>
                </c:pt>
                <c:pt idx="8908">
                  <c:v>13.064</c:v>
                </c:pt>
                <c:pt idx="8909">
                  <c:v>13.209</c:v>
                </c:pt>
                <c:pt idx="8910">
                  <c:v>13.329000000000001</c:v>
                </c:pt>
                <c:pt idx="8911">
                  <c:v>13.473000000000001</c:v>
                </c:pt>
                <c:pt idx="8912">
                  <c:v>13.593999999999999</c:v>
                </c:pt>
                <c:pt idx="8913">
                  <c:v>13.69</c:v>
                </c:pt>
                <c:pt idx="8914">
                  <c:v>13.786</c:v>
                </c:pt>
                <c:pt idx="8915">
                  <c:v>13.858000000000001</c:v>
                </c:pt>
                <c:pt idx="8916">
                  <c:v>13.906000000000001</c:v>
                </c:pt>
                <c:pt idx="8917">
                  <c:v>13.954000000000001</c:v>
                </c:pt>
                <c:pt idx="8918">
                  <c:v>13.954000000000001</c:v>
                </c:pt>
                <c:pt idx="8919">
                  <c:v>13.954000000000001</c:v>
                </c:pt>
                <c:pt idx="8920">
                  <c:v>13.906000000000001</c:v>
                </c:pt>
                <c:pt idx="8921">
                  <c:v>13.786</c:v>
                </c:pt>
                <c:pt idx="8922">
                  <c:v>13.641999999999999</c:v>
                </c:pt>
                <c:pt idx="8923">
                  <c:v>13.497</c:v>
                </c:pt>
                <c:pt idx="8924">
                  <c:v>13.353</c:v>
                </c:pt>
                <c:pt idx="8925">
                  <c:v>13.209</c:v>
                </c:pt>
                <c:pt idx="8926">
                  <c:v>13.087999999999999</c:v>
                </c:pt>
                <c:pt idx="8927">
                  <c:v>12.944000000000001</c:v>
                </c:pt>
                <c:pt idx="8928">
                  <c:v>12.823</c:v>
                </c:pt>
                <c:pt idx="8929">
                  <c:v>12.678000000000001</c:v>
                </c:pt>
                <c:pt idx="8930">
                  <c:v>12.558</c:v>
                </c:pt>
                <c:pt idx="8931">
                  <c:v>12.436999999999999</c:v>
                </c:pt>
                <c:pt idx="8932">
                  <c:v>12.268000000000001</c:v>
                </c:pt>
                <c:pt idx="8933">
                  <c:v>12.170999999999999</c:v>
                </c:pt>
                <c:pt idx="8934">
                  <c:v>12.074</c:v>
                </c:pt>
                <c:pt idx="8935">
                  <c:v>11.977</c:v>
                </c:pt>
                <c:pt idx="8936">
                  <c:v>11.904</c:v>
                </c:pt>
                <c:pt idx="8937">
                  <c:v>11.832000000000001</c:v>
                </c:pt>
                <c:pt idx="8938">
                  <c:v>11.782999999999999</c:v>
                </c:pt>
                <c:pt idx="8939">
                  <c:v>11.734</c:v>
                </c:pt>
                <c:pt idx="8940">
                  <c:v>11.71</c:v>
                </c:pt>
                <c:pt idx="8941">
                  <c:v>11.686</c:v>
                </c:pt>
                <c:pt idx="8942">
                  <c:v>11.662000000000001</c:v>
                </c:pt>
                <c:pt idx="8943">
                  <c:v>11.637</c:v>
                </c:pt>
                <c:pt idx="8944">
                  <c:v>11.637</c:v>
                </c:pt>
                <c:pt idx="8945">
                  <c:v>11.637</c:v>
                </c:pt>
                <c:pt idx="8946">
                  <c:v>11.662000000000001</c:v>
                </c:pt>
                <c:pt idx="8947">
                  <c:v>11.686</c:v>
                </c:pt>
                <c:pt idx="8948">
                  <c:v>11.71</c:v>
                </c:pt>
                <c:pt idx="8949">
                  <c:v>11.734</c:v>
                </c:pt>
                <c:pt idx="8950">
                  <c:v>11.759</c:v>
                </c:pt>
                <c:pt idx="8951">
                  <c:v>11.759</c:v>
                </c:pt>
                <c:pt idx="8952">
                  <c:v>11.759</c:v>
                </c:pt>
                <c:pt idx="8953">
                  <c:v>11.759</c:v>
                </c:pt>
                <c:pt idx="8954">
                  <c:v>11.734</c:v>
                </c:pt>
                <c:pt idx="8955">
                  <c:v>11.734</c:v>
                </c:pt>
                <c:pt idx="8956">
                  <c:v>11.71</c:v>
                </c:pt>
                <c:pt idx="8957">
                  <c:v>11.686</c:v>
                </c:pt>
                <c:pt idx="8958">
                  <c:v>11.686</c:v>
                </c:pt>
                <c:pt idx="8959">
                  <c:v>11.637</c:v>
                </c:pt>
                <c:pt idx="8960">
                  <c:v>11.613</c:v>
                </c:pt>
                <c:pt idx="8961">
                  <c:v>11.589</c:v>
                </c:pt>
                <c:pt idx="8962">
                  <c:v>11.589</c:v>
                </c:pt>
                <c:pt idx="8963">
                  <c:v>11.54</c:v>
                </c:pt>
                <c:pt idx="8964">
                  <c:v>11.516</c:v>
                </c:pt>
                <c:pt idx="8965">
                  <c:v>11.492000000000001</c:v>
                </c:pt>
                <c:pt idx="8966">
                  <c:v>11.467000000000001</c:v>
                </c:pt>
                <c:pt idx="8967">
                  <c:v>11.419</c:v>
                </c:pt>
                <c:pt idx="8968">
                  <c:v>11.394</c:v>
                </c:pt>
                <c:pt idx="8969">
                  <c:v>11.37</c:v>
                </c:pt>
                <c:pt idx="8970">
                  <c:v>11.346</c:v>
                </c:pt>
                <c:pt idx="8971">
                  <c:v>11.297000000000001</c:v>
                </c:pt>
                <c:pt idx="8972">
                  <c:v>11.273</c:v>
                </c:pt>
                <c:pt idx="8973">
                  <c:v>11.224</c:v>
                </c:pt>
                <c:pt idx="8974">
                  <c:v>11.2</c:v>
                </c:pt>
                <c:pt idx="8975">
                  <c:v>11.151</c:v>
                </c:pt>
                <c:pt idx="8976">
                  <c:v>11.127000000000001</c:v>
                </c:pt>
                <c:pt idx="8977">
                  <c:v>11.077999999999999</c:v>
                </c:pt>
                <c:pt idx="8978">
                  <c:v>11.053000000000001</c:v>
                </c:pt>
                <c:pt idx="8979">
                  <c:v>11.005000000000001</c:v>
                </c:pt>
                <c:pt idx="8980">
                  <c:v>10.98</c:v>
                </c:pt>
                <c:pt idx="8981">
                  <c:v>10.932</c:v>
                </c:pt>
                <c:pt idx="8982">
                  <c:v>10.932</c:v>
                </c:pt>
                <c:pt idx="8983">
                  <c:v>10.907</c:v>
                </c:pt>
                <c:pt idx="8984">
                  <c:v>10.907</c:v>
                </c:pt>
                <c:pt idx="8985">
                  <c:v>10.907</c:v>
                </c:pt>
                <c:pt idx="8986">
                  <c:v>10.932</c:v>
                </c:pt>
                <c:pt idx="8987">
                  <c:v>10.956</c:v>
                </c:pt>
                <c:pt idx="8988">
                  <c:v>11.005000000000001</c:v>
                </c:pt>
                <c:pt idx="8989">
                  <c:v>11.029</c:v>
                </c:pt>
                <c:pt idx="8990">
                  <c:v>11.053000000000001</c:v>
                </c:pt>
                <c:pt idx="8991">
                  <c:v>11.151</c:v>
                </c:pt>
                <c:pt idx="8992">
                  <c:v>11.224</c:v>
                </c:pt>
                <c:pt idx="8993">
                  <c:v>11.37</c:v>
                </c:pt>
                <c:pt idx="8994">
                  <c:v>11.492000000000001</c:v>
                </c:pt>
                <c:pt idx="8995">
                  <c:v>11.613</c:v>
                </c:pt>
                <c:pt idx="8996">
                  <c:v>11.734</c:v>
                </c:pt>
                <c:pt idx="8997">
                  <c:v>11.856</c:v>
                </c:pt>
                <c:pt idx="8998">
                  <c:v>12.025</c:v>
                </c:pt>
                <c:pt idx="8999">
                  <c:v>12.170999999999999</c:v>
                </c:pt>
                <c:pt idx="9000">
                  <c:v>12.268000000000001</c:v>
                </c:pt>
                <c:pt idx="9001">
                  <c:v>12.413</c:v>
                </c:pt>
                <c:pt idx="9002">
                  <c:v>12.484999999999999</c:v>
                </c:pt>
                <c:pt idx="9003">
                  <c:v>12.558</c:v>
                </c:pt>
                <c:pt idx="9004">
                  <c:v>12.63</c:v>
                </c:pt>
                <c:pt idx="9005">
                  <c:v>12.678000000000001</c:v>
                </c:pt>
                <c:pt idx="9006">
                  <c:v>12.727</c:v>
                </c:pt>
                <c:pt idx="9007">
                  <c:v>12.775</c:v>
                </c:pt>
                <c:pt idx="9008">
                  <c:v>12.823</c:v>
                </c:pt>
                <c:pt idx="9009">
                  <c:v>12.847</c:v>
                </c:pt>
                <c:pt idx="9010">
                  <c:v>12.823</c:v>
                </c:pt>
                <c:pt idx="9011">
                  <c:v>12.847</c:v>
                </c:pt>
                <c:pt idx="9012">
                  <c:v>12.871</c:v>
                </c:pt>
                <c:pt idx="9013">
                  <c:v>12.847</c:v>
                </c:pt>
                <c:pt idx="9014">
                  <c:v>12.847</c:v>
                </c:pt>
                <c:pt idx="9015">
                  <c:v>12.847</c:v>
                </c:pt>
                <c:pt idx="9016">
                  <c:v>12.896000000000001</c:v>
                </c:pt>
                <c:pt idx="9017">
                  <c:v>12.871</c:v>
                </c:pt>
                <c:pt idx="9018">
                  <c:v>12.847</c:v>
                </c:pt>
                <c:pt idx="9019">
                  <c:v>12.798999999999999</c:v>
                </c:pt>
                <c:pt idx="9020">
                  <c:v>12.750999999999999</c:v>
                </c:pt>
                <c:pt idx="9021">
                  <c:v>12.678000000000001</c:v>
                </c:pt>
                <c:pt idx="9022">
                  <c:v>12.582000000000001</c:v>
                </c:pt>
                <c:pt idx="9023">
                  <c:v>12.484999999999999</c:v>
                </c:pt>
                <c:pt idx="9024">
                  <c:v>12.364000000000001</c:v>
                </c:pt>
                <c:pt idx="9025">
                  <c:v>12.243</c:v>
                </c:pt>
                <c:pt idx="9026">
                  <c:v>12.098000000000001</c:v>
                </c:pt>
                <c:pt idx="9027">
                  <c:v>11.977</c:v>
                </c:pt>
                <c:pt idx="9028">
                  <c:v>11.832000000000001</c:v>
                </c:pt>
                <c:pt idx="9029">
                  <c:v>11.686</c:v>
                </c:pt>
                <c:pt idx="9030">
                  <c:v>11.565</c:v>
                </c:pt>
                <c:pt idx="9031">
                  <c:v>11.443</c:v>
                </c:pt>
                <c:pt idx="9032">
                  <c:v>11.321</c:v>
                </c:pt>
                <c:pt idx="9033">
                  <c:v>11.224</c:v>
                </c:pt>
                <c:pt idx="9034">
                  <c:v>11.127000000000001</c:v>
                </c:pt>
                <c:pt idx="9035">
                  <c:v>11.029</c:v>
                </c:pt>
                <c:pt idx="9036">
                  <c:v>10.956</c:v>
                </c:pt>
                <c:pt idx="9037">
                  <c:v>10.882999999999999</c:v>
                </c:pt>
                <c:pt idx="9038">
                  <c:v>10.81</c:v>
                </c:pt>
                <c:pt idx="9039">
                  <c:v>10.760999999999999</c:v>
                </c:pt>
                <c:pt idx="9040">
                  <c:v>10.712</c:v>
                </c:pt>
                <c:pt idx="9041">
                  <c:v>10.663</c:v>
                </c:pt>
                <c:pt idx="9042">
                  <c:v>10.614000000000001</c:v>
                </c:pt>
                <c:pt idx="9043">
                  <c:v>10.59</c:v>
                </c:pt>
                <c:pt idx="9044">
                  <c:v>10.565</c:v>
                </c:pt>
                <c:pt idx="9045">
                  <c:v>10.516</c:v>
                </c:pt>
                <c:pt idx="9046">
                  <c:v>10.516</c:v>
                </c:pt>
                <c:pt idx="9047">
                  <c:v>10.492000000000001</c:v>
                </c:pt>
                <c:pt idx="9048">
                  <c:v>10.516</c:v>
                </c:pt>
                <c:pt idx="9049">
                  <c:v>10.516</c:v>
                </c:pt>
                <c:pt idx="9050">
                  <c:v>10.516</c:v>
                </c:pt>
                <c:pt idx="9051">
                  <c:v>10.516</c:v>
                </c:pt>
                <c:pt idx="9052">
                  <c:v>10.541</c:v>
                </c:pt>
                <c:pt idx="9053">
                  <c:v>10.541</c:v>
                </c:pt>
                <c:pt idx="9054">
                  <c:v>10.541</c:v>
                </c:pt>
                <c:pt idx="9055">
                  <c:v>10.541</c:v>
                </c:pt>
                <c:pt idx="9056">
                  <c:v>10.541</c:v>
                </c:pt>
                <c:pt idx="9057">
                  <c:v>10.541</c:v>
                </c:pt>
                <c:pt idx="9058">
                  <c:v>10.541</c:v>
                </c:pt>
                <c:pt idx="9059">
                  <c:v>10.541</c:v>
                </c:pt>
                <c:pt idx="9060">
                  <c:v>10.541</c:v>
                </c:pt>
                <c:pt idx="9061">
                  <c:v>10.516</c:v>
                </c:pt>
                <c:pt idx="9062">
                  <c:v>10.516</c:v>
                </c:pt>
                <c:pt idx="9063">
                  <c:v>10.516</c:v>
                </c:pt>
                <c:pt idx="9064">
                  <c:v>10.492000000000001</c:v>
                </c:pt>
                <c:pt idx="9065">
                  <c:v>10.492000000000001</c:v>
                </c:pt>
                <c:pt idx="9066">
                  <c:v>10.467000000000001</c:v>
                </c:pt>
                <c:pt idx="9067">
                  <c:v>10.467000000000001</c:v>
                </c:pt>
                <c:pt idx="9068">
                  <c:v>10.443</c:v>
                </c:pt>
                <c:pt idx="9069">
                  <c:v>10.417999999999999</c:v>
                </c:pt>
                <c:pt idx="9070">
                  <c:v>10.394</c:v>
                </c:pt>
                <c:pt idx="9071">
                  <c:v>10.369</c:v>
                </c:pt>
                <c:pt idx="9072">
                  <c:v>10.345000000000001</c:v>
                </c:pt>
                <c:pt idx="9073">
                  <c:v>10.32</c:v>
                </c:pt>
                <c:pt idx="9074">
                  <c:v>10.271000000000001</c:v>
                </c:pt>
                <c:pt idx="9075">
                  <c:v>10.247</c:v>
                </c:pt>
                <c:pt idx="9076">
                  <c:v>10.222</c:v>
                </c:pt>
                <c:pt idx="9077">
                  <c:v>10.222</c:v>
                </c:pt>
                <c:pt idx="9078">
                  <c:v>10.198</c:v>
                </c:pt>
                <c:pt idx="9079">
                  <c:v>10.198</c:v>
                </c:pt>
                <c:pt idx="9080">
                  <c:v>10.198</c:v>
                </c:pt>
                <c:pt idx="9081">
                  <c:v>10.222</c:v>
                </c:pt>
                <c:pt idx="9082">
                  <c:v>10.247</c:v>
                </c:pt>
                <c:pt idx="9083">
                  <c:v>10.271000000000001</c:v>
                </c:pt>
                <c:pt idx="9084">
                  <c:v>10.32</c:v>
                </c:pt>
                <c:pt idx="9085">
                  <c:v>10.394</c:v>
                </c:pt>
                <c:pt idx="9086">
                  <c:v>10.467000000000001</c:v>
                </c:pt>
                <c:pt idx="9087">
                  <c:v>10.565</c:v>
                </c:pt>
                <c:pt idx="9088">
                  <c:v>10.686999999999999</c:v>
                </c:pt>
                <c:pt idx="9089">
                  <c:v>10.81</c:v>
                </c:pt>
                <c:pt idx="9090">
                  <c:v>10.932</c:v>
                </c:pt>
                <c:pt idx="9091">
                  <c:v>11.077999999999999</c:v>
                </c:pt>
                <c:pt idx="9092">
                  <c:v>11.224</c:v>
                </c:pt>
                <c:pt idx="9093">
                  <c:v>11.394</c:v>
                </c:pt>
                <c:pt idx="9094">
                  <c:v>11.565</c:v>
                </c:pt>
                <c:pt idx="9095">
                  <c:v>11.734</c:v>
                </c:pt>
                <c:pt idx="9096">
                  <c:v>11.929</c:v>
                </c:pt>
                <c:pt idx="9097">
                  <c:v>12.098000000000001</c:v>
                </c:pt>
                <c:pt idx="9098">
                  <c:v>12.243</c:v>
                </c:pt>
                <c:pt idx="9099">
                  <c:v>12.413</c:v>
                </c:pt>
                <c:pt idx="9100">
                  <c:v>12.558</c:v>
                </c:pt>
                <c:pt idx="9101">
                  <c:v>12.702999999999999</c:v>
                </c:pt>
                <c:pt idx="9102">
                  <c:v>12.847</c:v>
                </c:pt>
                <c:pt idx="9103">
                  <c:v>12.968</c:v>
                </c:pt>
                <c:pt idx="9104">
                  <c:v>13.087999999999999</c:v>
                </c:pt>
                <c:pt idx="9105">
                  <c:v>13.161</c:v>
                </c:pt>
                <c:pt idx="9106">
                  <c:v>13.233000000000001</c:v>
                </c:pt>
                <c:pt idx="9107">
                  <c:v>13.281000000000001</c:v>
                </c:pt>
                <c:pt idx="9108">
                  <c:v>13.305</c:v>
                </c:pt>
                <c:pt idx="9109">
                  <c:v>13.353</c:v>
                </c:pt>
                <c:pt idx="9110">
                  <c:v>13.377000000000001</c:v>
                </c:pt>
                <c:pt idx="9111">
                  <c:v>13.353</c:v>
                </c:pt>
                <c:pt idx="9112">
                  <c:v>13.353</c:v>
                </c:pt>
                <c:pt idx="9113">
                  <c:v>13.305</c:v>
                </c:pt>
                <c:pt idx="9114">
                  <c:v>13.233000000000001</c:v>
                </c:pt>
                <c:pt idx="9115">
                  <c:v>13.161</c:v>
                </c:pt>
                <c:pt idx="9116">
                  <c:v>13.064</c:v>
                </c:pt>
                <c:pt idx="9117">
                  <c:v>12.968</c:v>
                </c:pt>
                <c:pt idx="9118">
                  <c:v>12.847</c:v>
                </c:pt>
                <c:pt idx="9119">
                  <c:v>12.702999999999999</c:v>
                </c:pt>
                <c:pt idx="9120">
                  <c:v>12.558</c:v>
                </c:pt>
                <c:pt idx="9121">
                  <c:v>12.388999999999999</c:v>
                </c:pt>
                <c:pt idx="9122">
                  <c:v>12.243</c:v>
                </c:pt>
                <c:pt idx="9123">
                  <c:v>12.098000000000001</c:v>
                </c:pt>
                <c:pt idx="9124">
                  <c:v>11.952999999999999</c:v>
                </c:pt>
                <c:pt idx="9125">
                  <c:v>11.807</c:v>
                </c:pt>
                <c:pt idx="9126">
                  <c:v>11.662000000000001</c:v>
                </c:pt>
                <c:pt idx="9127">
                  <c:v>11.516</c:v>
                </c:pt>
                <c:pt idx="9128">
                  <c:v>11.419</c:v>
                </c:pt>
                <c:pt idx="9129">
                  <c:v>11.297000000000001</c:v>
                </c:pt>
                <c:pt idx="9130">
                  <c:v>11.2</c:v>
                </c:pt>
                <c:pt idx="9131">
                  <c:v>11.102</c:v>
                </c:pt>
                <c:pt idx="9132">
                  <c:v>11.029</c:v>
                </c:pt>
                <c:pt idx="9133">
                  <c:v>10.956</c:v>
                </c:pt>
                <c:pt idx="9134">
                  <c:v>10.882999999999999</c:v>
                </c:pt>
                <c:pt idx="9135">
                  <c:v>10.81</c:v>
                </c:pt>
                <c:pt idx="9136">
                  <c:v>10.760999999999999</c:v>
                </c:pt>
                <c:pt idx="9137">
                  <c:v>10.736000000000001</c:v>
                </c:pt>
                <c:pt idx="9138">
                  <c:v>10.712</c:v>
                </c:pt>
                <c:pt idx="9139">
                  <c:v>10.686999999999999</c:v>
                </c:pt>
                <c:pt idx="9140">
                  <c:v>10.663</c:v>
                </c:pt>
                <c:pt idx="9141">
                  <c:v>10.663</c:v>
                </c:pt>
                <c:pt idx="9142">
                  <c:v>10.638</c:v>
                </c:pt>
                <c:pt idx="9143">
                  <c:v>10.638</c:v>
                </c:pt>
                <c:pt idx="9144">
                  <c:v>10.663</c:v>
                </c:pt>
                <c:pt idx="9145">
                  <c:v>10.663</c:v>
                </c:pt>
                <c:pt idx="9146">
                  <c:v>10.686999999999999</c:v>
                </c:pt>
                <c:pt idx="9147">
                  <c:v>10.736000000000001</c:v>
                </c:pt>
                <c:pt idx="9148">
                  <c:v>10.785</c:v>
                </c:pt>
                <c:pt idx="9149">
                  <c:v>10.81</c:v>
                </c:pt>
                <c:pt idx="9150">
                  <c:v>10.858000000000001</c:v>
                </c:pt>
                <c:pt idx="9151">
                  <c:v>10.907</c:v>
                </c:pt>
                <c:pt idx="9152">
                  <c:v>10.932</c:v>
                </c:pt>
                <c:pt idx="9153">
                  <c:v>10.98</c:v>
                </c:pt>
                <c:pt idx="9154">
                  <c:v>11.005000000000001</c:v>
                </c:pt>
                <c:pt idx="9155">
                  <c:v>11.029</c:v>
                </c:pt>
                <c:pt idx="9156">
                  <c:v>11.053000000000001</c:v>
                </c:pt>
                <c:pt idx="9157">
                  <c:v>11.053000000000001</c:v>
                </c:pt>
                <c:pt idx="9158">
                  <c:v>11.053000000000001</c:v>
                </c:pt>
                <c:pt idx="9159">
                  <c:v>11.053000000000001</c:v>
                </c:pt>
                <c:pt idx="9160">
                  <c:v>11.053000000000001</c:v>
                </c:pt>
                <c:pt idx="9161">
                  <c:v>11.029</c:v>
                </c:pt>
                <c:pt idx="9162">
                  <c:v>11.005000000000001</c:v>
                </c:pt>
                <c:pt idx="9163">
                  <c:v>10.98</c:v>
                </c:pt>
                <c:pt idx="9164">
                  <c:v>10.956</c:v>
                </c:pt>
                <c:pt idx="9165">
                  <c:v>10.907</c:v>
                </c:pt>
                <c:pt idx="9166">
                  <c:v>10.858000000000001</c:v>
                </c:pt>
                <c:pt idx="9167">
                  <c:v>10.81</c:v>
                </c:pt>
                <c:pt idx="9168">
                  <c:v>10.736000000000001</c:v>
                </c:pt>
                <c:pt idx="9169">
                  <c:v>10.686999999999999</c:v>
                </c:pt>
                <c:pt idx="9170">
                  <c:v>10.614000000000001</c:v>
                </c:pt>
                <c:pt idx="9171">
                  <c:v>10.541</c:v>
                </c:pt>
                <c:pt idx="9172">
                  <c:v>10.492000000000001</c:v>
                </c:pt>
                <c:pt idx="9173">
                  <c:v>10.417999999999999</c:v>
                </c:pt>
                <c:pt idx="9174">
                  <c:v>10.369</c:v>
                </c:pt>
                <c:pt idx="9175">
                  <c:v>10.32</c:v>
                </c:pt>
                <c:pt idx="9176">
                  <c:v>10.271000000000001</c:v>
                </c:pt>
                <c:pt idx="9177">
                  <c:v>10.222</c:v>
                </c:pt>
                <c:pt idx="9178">
                  <c:v>10.198</c:v>
                </c:pt>
                <c:pt idx="9179">
                  <c:v>10.173</c:v>
                </c:pt>
                <c:pt idx="9180">
                  <c:v>10.173</c:v>
                </c:pt>
                <c:pt idx="9181">
                  <c:v>10.173</c:v>
                </c:pt>
                <c:pt idx="9182">
                  <c:v>10.222</c:v>
                </c:pt>
                <c:pt idx="9183">
                  <c:v>10.295999999999999</c:v>
                </c:pt>
                <c:pt idx="9184">
                  <c:v>10.369</c:v>
                </c:pt>
                <c:pt idx="9185">
                  <c:v>10.467000000000001</c:v>
                </c:pt>
                <c:pt idx="9186">
                  <c:v>10.565</c:v>
                </c:pt>
                <c:pt idx="9187">
                  <c:v>10.686999999999999</c:v>
                </c:pt>
                <c:pt idx="9188">
                  <c:v>10.81</c:v>
                </c:pt>
                <c:pt idx="9189">
                  <c:v>10.932</c:v>
                </c:pt>
                <c:pt idx="9190">
                  <c:v>11.077999999999999</c:v>
                </c:pt>
                <c:pt idx="9191">
                  <c:v>11.2</c:v>
                </c:pt>
                <c:pt idx="9192">
                  <c:v>11.346</c:v>
                </c:pt>
                <c:pt idx="9193">
                  <c:v>11.492000000000001</c:v>
                </c:pt>
                <c:pt idx="9194">
                  <c:v>11.637</c:v>
                </c:pt>
                <c:pt idx="9195">
                  <c:v>11.782999999999999</c:v>
                </c:pt>
                <c:pt idx="9196">
                  <c:v>11.904</c:v>
                </c:pt>
                <c:pt idx="9197">
                  <c:v>12.05</c:v>
                </c:pt>
                <c:pt idx="9198">
                  <c:v>12.170999999999999</c:v>
                </c:pt>
                <c:pt idx="9199">
                  <c:v>12.292</c:v>
                </c:pt>
                <c:pt idx="9200">
                  <c:v>12.388999999999999</c:v>
                </c:pt>
                <c:pt idx="9201">
                  <c:v>12.461</c:v>
                </c:pt>
                <c:pt idx="9202">
                  <c:v>12.558</c:v>
                </c:pt>
                <c:pt idx="9203">
                  <c:v>12.606</c:v>
                </c:pt>
                <c:pt idx="9204">
                  <c:v>12.678000000000001</c:v>
                </c:pt>
                <c:pt idx="9205">
                  <c:v>12.750999999999999</c:v>
                </c:pt>
                <c:pt idx="9206">
                  <c:v>12.775</c:v>
                </c:pt>
                <c:pt idx="9207">
                  <c:v>12.798999999999999</c:v>
                </c:pt>
                <c:pt idx="9208">
                  <c:v>12.798999999999999</c:v>
                </c:pt>
                <c:pt idx="9209">
                  <c:v>12.750999999999999</c:v>
                </c:pt>
                <c:pt idx="9210">
                  <c:v>12.702999999999999</c:v>
                </c:pt>
                <c:pt idx="9211">
                  <c:v>12.654</c:v>
                </c:pt>
                <c:pt idx="9212">
                  <c:v>12.582000000000001</c:v>
                </c:pt>
                <c:pt idx="9213">
                  <c:v>12.461</c:v>
                </c:pt>
                <c:pt idx="9214">
                  <c:v>12.34</c:v>
                </c:pt>
                <c:pt idx="9215">
                  <c:v>12.170999999999999</c:v>
                </c:pt>
                <c:pt idx="9216">
                  <c:v>12.025</c:v>
                </c:pt>
                <c:pt idx="9217">
                  <c:v>11.832000000000001</c:v>
                </c:pt>
                <c:pt idx="9218">
                  <c:v>11.637</c:v>
                </c:pt>
                <c:pt idx="9219">
                  <c:v>11.443</c:v>
                </c:pt>
                <c:pt idx="9220">
                  <c:v>11.224</c:v>
                </c:pt>
                <c:pt idx="9221">
                  <c:v>11.005000000000001</c:v>
                </c:pt>
                <c:pt idx="9222">
                  <c:v>10.81</c:v>
                </c:pt>
                <c:pt idx="9223">
                  <c:v>10.638</c:v>
                </c:pt>
                <c:pt idx="9224">
                  <c:v>10.492000000000001</c:v>
                </c:pt>
                <c:pt idx="9225">
                  <c:v>10.32</c:v>
                </c:pt>
                <c:pt idx="9226">
                  <c:v>10.198</c:v>
                </c:pt>
                <c:pt idx="9227">
                  <c:v>10.074999999999999</c:v>
                </c:pt>
                <c:pt idx="9228">
                  <c:v>9.952</c:v>
                </c:pt>
                <c:pt idx="9229">
                  <c:v>9.8290000000000006</c:v>
                </c:pt>
                <c:pt idx="9230">
                  <c:v>9.7560000000000002</c:v>
                </c:pt>
                <c:pt idx="9231">
                  <c:v>9.6820000000000004</c:v>
                </c:pt>
                <c:pt idx="9232">
                  <c:v>9.6080000000000005</c:v>
                </c:pt>
                <c:pt idx="9233">
                  <c:v>9.5340000000000007</c:v>
                </c:pt>
                <c:pt idx="9234">
                  <c:v>9.5090000000000003</c:v>
                </c:pt>
                <c:pt idx="9235">
                  <c:v>9.4600000000000009</c:v>
                </c:pt>
                <c:pt idx="9236">
                  <c:v>9.4350000000000005</c:v>
                </c:pt>
                <c:pt idx="9237">
                  <c:v>9.3859999999999992</c:v>
                </c:pt>
                <c:pt idx="9238">
                  <c:v>9.3610000000000007</c:v>
                </c:pt>
                <c:pt idx="9239">
                  <c:v>9.3610000000000007</c:v>
                </c:pt>
                <c:pt idx="9240">
                  <c:v>9.3360000000000003</c:v>
                </c:pt>
                <c:pt idx="9241">
                  <c:v>9.3360000000000003</c:v>
                </c:pt>
                <c:pt idx="9242">
                  <c:v>9.3360000000000003</c:v>
                </c:pt>
                <c:pt idx="9243">
                  <c:v>9.3119999999999994</c:v>
                </c:pt>
                <c:pt idx="9244">
                  <c:v>9.3119999999999994</c:v>
                </c:pt>
                <c:pt idx="9245">
                  <c:v>9.3119999999999994</c:v>
                </c:pt>
                <c:pt idx="9246">
                  <c:v>9.3119999999999994</c:v>
                </c:pt>
                <c:pt idx="9247">
                  <c:v>9.3119999999999994</c:v>
                </c:pt>
                <c:pt idx="9248">
                  <c:v>9.3119999999999994</c:v>
                </c:pt>
                <c:pt idx="9249">
                  <c:v>9.3119999999999994</c:v>
                </c:pt>
                <c:pt idx="9250">
                  <c:v>9.3119999999999994</c:v>
                </c:pt>
                <c:pt idx="9251">
                  <c:v>9.3119999999999994</c:v>
                </c:pt>
                <c:pt idx="9252">
                  <c:v>9.3360000000000003</c:v>
                </c:pt>
                <c:pt idx="9253">
                  <c:v>9.3360000000000003</c:v>
                </c:pt>
                <c:pt idx="9254">
                  <c:v>9.3360000000000003</c:v>
                </c:pt>
                <c:pt idx="9255">
                  <c:v>9.3360000000000003</c:v>
                </c:pt>
                <c:pt idx="9256">
                  <c:v>9.3360000000000003</c:v>
                </c:pt>
                <c:pt idx="9257">
                  <c:v>9.3119999999999994</c:v>
                </c:pt>
                <c:pt idx="9258">
                  <c:v>9.2870000000000008</c:v>
                </c:pt>
                <c:pt idx="9259">
                  <c:v>9.2620000000000005</c:v>
                </c:pt>
                <c:pt idx="9260">
                  <c:v>9.2620000000000005</c:v>
                </c:pt>
                <c:pt idx="9261">
                  <c:v>9.2379999999999995</c:v>
                </c:pt>
                <c:pt idx="9262">
                  <c:v>9.2129999999999992</c:v>
                </c:pt>
                <c:pt idx="9263">
                  <c:v>9.1880000000000006</c:v>
                </c:pt>
                <c:pt idx="9264">
                  <c:v>9.1389999999999993</c:v>
                </c:pt>
                <c:pt idx="9265">
                  <c:v>9.1140000000000008</c:v>
                </c:pt>
                <c:pt idx="9266">
                  <c:v>9.0640000000000001</c:v>
                </c:pt>
                <c:pt idx="9267">
                  <c:v>9.0399999999999991</c:v>
                </c:pt>
                <c:pt idx="9268">
                  <c:v>9.0150000000000006</c:v>
                </c:pt>
                <c:pt idx="9269">
                  <c:v>8.99</c:v>
                </c:pt>
                <c:pt idx="9270">
                  <c:v>8.99</c:v>
                </c:pt>
                <c:pt idx="9271">
                  <c:v>8.9649999999999999</c:v>
                </c:pt>
                <c:pt idx="9272">
                  <c:v>8.9410000000000007</c:v>
                </c:pt>
                <c:pt idx="9273">
                  <c:v>8.9410000000000007</c:v>
                </c:pt>
                <c:pt idx="9274">
                  <c:v>8.9410000000000007</c:v>
                </c:pt>
                <c:pt idx="9275">
                  <c:v>8.9649999999999999</c:v>
                </c:pt>
                <c:pt idx="9276">
                  <c:v>8.99</c:v>
                </c:pt>
                <c:pt idx="9277">
                  <c:v>9.0399999999999991</c:v>
                </c:pt>
                <c:pt idx="9278">
                  <c:v>9.1140000000000008</c:v>
                </c:pt>
                <c:pt idx="9279">
                  <c:v>9.2129999999999992</c:v>
                </c:pt>
                <c:pt idx="9280">
                  <c:v>9.3119999999999994</c:v>
                </c:pt>
                <c:pt idx="9281">
                  <c:v>9.41</c:v>
                </c:pt>
                <c:pt idx="9282">
                  <c:v>9.5340000000000007</c:v>
                </c:pt>
                <c:pt idx="9283">
                  <c:v>9.6319999999999997</c:v>
                </c:pt>
                <c:pt idx="9284">
                  <c:v>9.7560000000000002</c:v>
                </c:pt>
                <c:pt idx="9285">
                  <c:v>9.9030000000000005</c:v>
                </c:pt>
                <c:pt idx="9286">
                  <c:v>10.051</c:v>
                </c:pt>
                <c:pt idx="9287">
                  <c:v>10.198</c:v>
                </c:pt>
                <c:pt idx="9288">
                  <c:v>10.369</c:v>
                </c:pt>
                <c:pt idx="9289">
                  <c:v>10.516</c:v>
                </c:pt>
                <c:pt idx="9290">
                  <c:v>10.686999999999999</c:v>
                </c:pt>
                <c:pt idx="9291">
                  <c:v>10.858000000000001</c:v>
                </c:pt>
                <c:pt idx="9292">
                  <c:v>11.005000000000001</c:v>
                </c:pt>
                <c:pt idx="9293">
                  <c:v>11.175000000000001</c:v>
                </c:pt>
                <c:pt idx="9294">
                  <c:v>11.297000000000001</c:v>
                </c:pt>
                <c:pt idx="9295">
                  <c:v>11.419</c:v>
                </c:pt>
                <c:pt idx="9296">
                  <c:v>11.516</c:v>
                </c:pt>
                <c:pt idx="9297">
                  <c:v>11.613</c:v>
                </c:pt>
                <c:pt idx="9298">
                  <c:v>11.686</c:v>
                </c:pt>
                <c:pt idx="9299">
                  <c:v>11.759</c:v>
                </c:pt>
                <c:pt idx="9300">
                  <c:v>11.807</c:v>
                </c:pt>
                <c:pt idx="9301">
                  <c:v>11.832000000000001</c:v>
                </c:pt>
                <c:pt idx="9302">
                  <c:v>11.856</c:v>
                </c:pt>
                <c:pt idx="9303">
                  <c:v>11.856</c:v>
                </c:pt>
                <c:pt idx="9304">
                  <c:v>11.832000000000001</c:v>
                </c:pt>
                <c:pt idx="9305">
                  <c:v>11.807</c:v>
                </c:pt>
                <c:pt idx="9306">
                  <c:v>11.759</c:v>
                </c:pt>
                <c:pt idx="9307">
                  <c:v>11.686</c:v>
                </c:pt>
                <c:pt idx="9308">
                  <c:v>11.637</c:v>
                </c:pt>
                <c:pt idx="9309">
                  <c:v>11.516</c:v>
                </c:pt>
                <c:pt idx="9310">
                  <c:v>11.419</c:v>
                </c:pt>
                <c:pt idx="9311">
                  <c:v>11.297000000000001</c:v>
                </c:pt>
                <c:pt idx="9312">
                  <c:v>11.151</c:v>
                </c:pt>
                <c:pt idx="9313">
                  <c:v>10.98</c:v>
                </c:pt>
                <c:pt idx="9314">
                  <c:v>10.81</c:v>
                </c:pt>
                <c:pt idx="9315">
                  <c:v>10.614000000000001</c:v>
                </c:pt>
                <c:pt idx="9316">
                  <c:v>10.467000000000001</c:v>
                </c:pt>
                <c:pt idx="9317">
                  <c:v>10.295999999999999</c:v>
                </c:pt>
                <c:pt idx="9318">
                  <c:v>10.148999999999999</c:v>
                </c:pt>
                <c:pt idx="9319">
                  <c:v>10.000999999999999</c:v>
                </c:pt>
                <c:pt idx="9320">
                  <c:v>9.8789999999999996</c:v>
                </c:pt>
                <c:pt idx="9321">
                  <c:v>9.7560000000000002</c:v>
                </c:pt>
                <c:pt idx="9322">
                  <c:v>9.657</c:v>
                </c:pt>
                <c:pt idx="9323">
                  <c:v>9.5579999999999998</c:v>
                </c:pt>
                <c:pt idx="9324">
                  <c:v>9.4849999999999994</c:v>
                </c:pt>
                <c:pt idx="9325">
                  <c:v>9.4350000000000005</c:v>
                </c:pt>
                <c:pt idx="9326">
                  <c:v>9.41</c:v>
                </c:pt>
                <c:pt idx="9327">
                  <c:v>9.3610000000000007</c:v>
                </c:pt>
                <c:pt idx="9328">
                  <c:v>9.3360000000000003</c:v>
                </c:pt>
                <c:pt idx="9329">
                  <c:v>9.2870000000000008</c:v>
                </c:pt>
                <c:pt idx="9330">
                  <c:v>9.2620000000000005</c:v>
                </c:pt>
                <c:pt idx="9331">
                  <c:v>9.2379999999999995</c:v>
                </c:pt>
                <c:pt idx="9332">
                  <c:v>9.2129999999999992</c:v>
                </c:pt>
                <c:pt idx="9333">
                  <c:v>9.1880000000000006</c:v>
                </c:pt>
                <c:pt idx="9334">
                  <c:v>9.1630000000000003</c:v>
                </c:pt>
                <c:pt idx="9335">
                  <c:v>9.1389999999999993</c:v>
                </c:pt>
                <c:pt idx="9336">
                  <c:v>9.0890000000000004</c:v>
                </c:pt>
                <c:pt idx="9337">
                  <c:v>9.0890000000000004</c:v>
                </c:pt>
                <c:pt idx="9338">
                  <c:v>9.0640000000000001</c:v>
                </c:pt>
                <c:pt idx="9339">
                  <c:v>9.0399999999999991</c:v>
                </c:pt>
                <c:pt idx="9340">
                  <c:v>9.0399999999999991</c:v>
                </c:pt>
                <c:pt idx="9341">
                  <c:v>9.0150000000000006</c:v>
                </c:pt>
                <c:pt idx="9342">
                  <c:v>9.0150000000000006</c:v>
                </c:pt>
                <c:pt idx="9343">
                  <c:v>8.99</c:v>
                </c:pt>
                <c:pt idx="9344">
                  <c:v>8.99</c:v>
                </c:pt>
                <c:pt idx="9345">
                  <c:v>8.99</c:v>
                </c:pt>
                <c:pt idx="9346">
                  <c:v>8.99</c:v>
                </c:pt>
                <c:pt idx="9347">
                  <c:v>8.99</c:v>
                </c:pt>
                <c:pt idx="9348">
                  <c:v>8.9649999999999999</c:v>
                </c:pt>
                <c:pt idx="9349">
                  <c:v>8.9649999999999999</c:v>
                </c:pt>
                <c:pt idx="9350">
                  <c:v>8.9649999999999999</c:v>
                </c:pt>
                <c:pt idx="9351">
                  <c:v>8.9410000000000007</c:v>
                </c:pt>
                <c:pt idx="9352">
                  <c:v>8.9410000000000007</c:v>
                </c:pt>
                <c:pt idx="9353">
                  <c:v>8.9160000000000004</c:v>
                </c:pt>
                <c:pt idx="9354">
                  <c:v>8.891</c:v>
                </c:pt>
                <c:pt idx="9355">
                  <c:v>8.8659999999999997</c:v>
                </c:pt>
                <c:pt idx="9356">
                  <c:v>8.8409999999999993</c:v>
                </c:pt>
                <c:pt idx="9357">
                  <c:v>8.8170000000000002</c:v>
                </c:pt>
                <c:pt idx="9358">
                  <c:v>8.7919999999999998</c:v>
                </c:pt>
                <c:pt idx="9359">
                  <c:v>8.7420000000000009</c:v>
                </c:pt>
                <c:pt idx="9360">
                  <c:v>8.7170000000000005</c:v>
                </c:pt>
                <c:pt idx="9361">
                  <c:v>8.6679999999999993</c:v>
                </c:pt>
                <c:pt idx="9362">
                  <c:v>8.6430000000000007</c:v>
                </c:pt>
                <c:pt idx="9363">
                  <c:v>8.593</c:v>
                </c:pt>
                <c:pt idx="9364">
                  <c:v>8.5429999999999993</c:v>
                </c:pt>
                <c:pt idx="9365">
                  <c:v>8.5190000000000001</c:v>
                </c:pt>
                <c:pt idx="9366">
                  <c:v>8.5190000000000001</c:v>
                </c:pt>
                <c:pt idx="9367">
                  <c:v>8.4939999999999998</c:v>
                </c:pt>
                <c:pt idx="9368">
                  <c:v>8.4939999999999998</c:v>
                </c:pt>
                <c:pt idx="9369">
                  <c:v>8.5190000000000001</c:v>
                </c:pt>
                <c:pt idx="9370">
                  <c:v>8.5429999999999993</c:v>
                </c:pt>
                <c:pt idx="9371">
                  <c:v>8.5679999999999996</c:v>
                </c:pt>
                <c:pt idx="9372">
                  <c:v>8.6430000000000007</c:v>
                </c:pt>
                <c:pt idx="9373">
                  <c:v>8.6929999999999996</c:v>
                </c:pt>
                <c:pt idx="9374">
                  <c:v>8.7919999999999998</c:v>
                </c:pt>
                <c:pt idx="9375">
                  <c:v>8.891</c:v>
                </c:pt>
                <c:pt idx="9376">
                  <c:v>9.0150000000000006</c:v>
                </c:pt>
                <c:pt idx="9377">
                  <c:v>9.1630000000000003</c:v>
                </c:pt>
                <c:pt idx="9378">
                  <c:v>9.3119999999999994</c:v>
                </c:pt>
                <c:pt idx="9379">
                  <c:v>9.4600000000000009</c:v>
                </c:pt>
                <c:pt idx="9380">
                  <c:v>9.6319999999999997</c:v>
                </c:pt>
                <c:pt idx="9381">
                  <c:v>9.8049999999999997</c:v>
                </c:pt>
                <c:pt idx="9382">
                  <c:v>9.9770000000000003</c:v>
                </c:pt>
                <c:pt idx="9383">
                  <c:v>10.173</c:v>
                </c:pt>
                <c:pt idx="9384">
                  <c:v>10.345000000000001</c:v>
                </c:pt>
                <c:pt idx="9385">
                  <c:v>10.541</c:v>
                </c:pt>
                <c:pt idx="9386">
                  <c:v>10.712</c:v>
                </c:pt>
                <c:pt idx="9387">
                  <c:v>10.882999999999999</c:v>
                </c:pt>
                <c:pt idx="9388">
                  <c:v>11.029</c:v>
                </c:pt>
                <c:pt idx="9389">
                  <c:v>11.2</c:v>
                </c:pt>
                <c:pt idx="9390">
                  <c:v>11.346</c:v>
                </c:pt>
                <c:pt idx="9391">
                  <c:v>11.467000000000001</c:v>
                </c:pt>
                <c:pt idx="9392">
                  <c:v>11.589</c:v>
                </c:pt>
                <c:pt idx="9393">
                  <c:v>11.686</c:v>
                </c:pt>
                <c:pt idx="9394">
                  <c:v>11.782999999999999</c:v>
                </c:pt>
                <c:pt idx="9395">
                  <c:v>11.88</c:v>
                </c:pt>
                <c:pt idx="9396">
                  <c:v>11.929</c:v>
                </c:pt>
                <c:pt idx="9397">
                  <c:v>11.977</c:v>
                </c:pt>
                <c:pt idx="9398">
                  <c:v>12.000999999999999</c:v>
                </c:pt>
                <c:pt idx="9399">
                  <c:v>12.025</c:v>
                </c:pt>
                <c:pt idx="9400">
                  <c:v>12.000999999999999</c:v>
                </c:pt>
                <c:pt idx="9401">
                  <c:v>11.977</c:v>
                </c:pt>
                <c:pt idx="9402">
                  <c:v>11.952999999999999</c:v>
                </c:pt>
                <c:pt idx="9403">
                  <c:v>11.88</c:v>
                </c:pt>
                <c:pt idx="9404">
                  <c:v>11.807</c:v>
                </c:pt>
                <c:pt idx="9405">
                  <c:v>11.734</c:v>
                </c:pt>
                <c:pt idx="9406">
                  <c:v>11.613</c:v>
                </c:pt>
                <c:pt idx="9407">
                  <c:v>11.492000000000001</c:v>
                </c:pt>
                <c:pt idx="9408">
                  <c:v>11.37</c:v>
                </c:pt>
                <c:pt idx="9409">
                  <c:v>11.224</c:v>
                </c:pt>
                <c:pt idx="9410">
                  <c:v>11.053000000000001</c:v>
                </c:pt>
                <c:pt idx="9411">
                  <c:v>10.882999999999999</c:v>
                </c:pt>
                <c:pt idx="9412">
                  <c:v>10.736000000000001</c:v>
                </c:pt>
                <c:pt idx="9413">
                  <c:v>10.565</c:v>
                </c:pt>
                <c:pt idx="9414">
                  <c:v>10.417999999999999</c:v>
                </c:pt>
                <c:pt idx="9415">
                  <c:v>10.295999999999999</c:v>
                </c:pt>
                <c:pt idx="9416">
                  <c:v>10.173</c:v>
                </c:pt>
                <c:pt idx="9417">
                  <c:v>10.051</c:v>
                </c:pt>
                <c:pt idx="9418">
                  <c:v>9.9280000000000008</c:v>
                </c:pt>
                <c:pt idx="9419">
                  <c:v>9.8290000000000006</c:v>
                </c:pt>
                <c:pt idx="9420">
                  <c:v>9.7059999999999995</c:v>
                </c:pt>
                <c:pt idx="9421">
                  <c:v>9.6319999999999997</c:v>
                </c:pt>
                <c:pt idx="9422">
                  <c:v>9.5340000000000007</c:v>
                </c:pt>
                <c:pt idx="9423">
                  <c:v>9.4600000000000009</c:v>
                </c:pt>
                <c:pt idx="9424">
                  <c:v>9.3859999999999992</c:v>
                </c:pt>
                <c:pt idx="9425">
                  <c:v>9.3610000000000007</c:v>
                </c:pt>
                <c:pt idx="9426">
                  <c:v>9.3119999999999994</c:v>
                </c:pt>
                <c:pt idx="9427">
                  <c:v>9.2620000000000005</c:v>
                </c:pt>
                <c:pt idx="9428">
                  <c:v>9.2620000000000005</c:v>
                </c:pt>
                <c:pt idx="9429">
                  <c:v>9.2379999999999995</c:v>
                </c:pt>
                <c:pt idx="9430">
                  <c:v>9.2379999999999995</c:v>
                </c:pt>
                <c:pt idx="9431">
                  <c:v>9.2379999999999995</c:v>
                </c:pt>
                <c:pt idx="9432">
                  <c:v>9.2620000000000005</c:v>
                </c:pt>
                <c:pt idx="9433">
                  <c:v>9.2870000000000008</c:v>
                </c:pt>
                <c:pt idx="9434">
                  <c:v>9.3119999999999994</c:v>
                </c:pt>
                <c:pt idx="9435">
                  <c:v>9.3360000000000003</c:v>
                </c:pt>
                <c:pt idx="9436">
                  <c:v>9.3859999999999992</c:v>
                </c:pt>
                <c:pt idx="9437">
                  <c:v>9.4350000000000005</c:v>
                </c:pt>
                <c:pt idx="9438">
                  <c:v>9.4600000000000009</c:v>
                </c:pt>
                <c:pt idx="9439">
                  <c:v>9.5090000000000003</c:v>
                </c:pt>
                <c:pt idx="9440">
                  <c:v>9.5340000000000007</c:v>
                </c:pt>
                <c:pt idx="9441">
                  <c:v>9.5579999999999998</c:v>
                </c:pt>
                <c:pt idx="9442">
                  <c:v>9.5830000000000002</c:v>
                </c:pt>
                <c:pt idx="9443">
                  <c:v>9.6319999999999997</c:v>
                </c:pt>
                <c:pt idx="9444">
                  <c:v>9.6319999999999997</c:v>
                </c:pt>
                <c:pt idx="9445">
                  <c:v>9.657</c:v>
                </c:pt>
                <c:pt idx="9446">
                  <c:v>9.657</c:v>
                </c:pt>
                <c:pt idx="9447">
                  <c:v>9.657</c:v>
                </c:pt>
                <c:pt idx="9448">
                  <c:v>9.657</c:v>
                </c:pt>
                <c:pt idx="9449">
                  <c:v>9.657</c:v>
                </c:pt>
                <c:pt idx="9450">
                  <c:v>9.6319999999999997</c:v>
                </c:pt>
                <c:pt idx="9451">
                  <c:v>9.6319999999999997</c:v>
                </c:pt>
                <c:pt idx="9452">
                  <c:v>9.6080000000000005</c:v>
                </c:pt>
                <c:pt idx="9453">
                  <c:v>9.5830000000000002</c:v>
                </c:pt>
                <c:pt idx="9454">
                  <c:v>9.5579999999999998</c:v>
                </c:pt>
                <c:pt idx="9455">
                  <c:v>9.5340000000000007</c:v>
                </c:pt>
                <c:pt idx="9456">
                  <c:v>9.5090000000000003</c:v>
                </c:pt>
                <c:pt idx="9457">
                  <c:v>9.4600000000000009</c:v>
                </c:pt>
                <c:pt idx="9458">
                  <c:v>9.4350000000000005</c:v>
                </c:pt>
                <c:pt idx="9459">
                  <c:v>9.41</c:v>
                </c:pt>
                <c:pt idx="9460">
                  <c:v>9.3859999999999992</c:v>
                </c:pt>
                <c:pt idx="9461">
                  <c:v>9.3610000000000007</c:v>
                </c:pt>
                <c:pt idx="9462">
                  <c:v>9.3610000000000007</c:v>
                </c:pt>
                <c:pt idx="9463">
                  <c:v>9.3360000000000003</c:v>
                </c:pt>
                <c:pt idx="9464">
                  <c:v>9.3610000000000007</c:v>
                </c:pt>
                <c:pt idx="9465">
                  <c:v>9.3610000000000007</c:v>
                </c:pt>
                <c:pt idx="9466">
                  <c:v>9.3859999999999992</c:v>
                </c:pt>
                <c:pt idx="9467">
                  <c:v>9.4350000000000005</c:v>
                </c:pt>
                <c:pt idx="9468">
                  <c:v>9.4849999999999994</c:v>
                </c:pt>
                <c:pt idx="9469">
                  <c:v>9.5579999999999998</c:v>
                </c:pt>
                <c:pt idx="9470">
                  <c:v>9.6319999999999997</c:v>
                </c:pt>
                <c:pt idx="9471">
                  <c:v>9.7309999999999999</c:v>
                </c:pt>
                <c:pt idx="9472">
                  <c:v>9.8789999999999996</c:v>
                </c:pt>
                <c:pt idx="9473">
                  <c:v>10.000999999999999</c:v>
                </c:pt>
                <c:pt idx="9474">
                  <c:v>10.173</c:v>
                </c:pt>
                <c:pt idx="9475">
                  <c:v>10.345000000000001</c:v>
                </c:pt>
                <c:pt idx="9476">
                  <c:v>10.467000000000001</c:v>
                </c:pt>
                <c:pt idx="9477">
                  <c:v>10.614000000000001</c:v>
                </c:pt>
                <c:pt idx="9478">
                  <c:v>10.736000000000001</c:v>
                </c:pt>
                <c:pt idx="9479">
                  <c:v>10.907</c:v>
                </c:pt>
                <c:pt idx="9480">
                  <c:v>11.029</c:v>
                </c:pt>
                <c:pt idx="9481">
                  <c:v>11.2</c:v>
                </c:pt>
                <c:pt idx="9482">
                  <c:v>11.37</c:v>
                </c:pt>
                <c:pt idx="9483">
                  <c:v>11.54</c:v>
                </c:pt>
                <c:pt idx="9484">
                  <c:v>11.637</c:v>
                </c:pt>
                <c:pt idx="9485">
                  <c:v>11.832000000000001</c:v>
                </c:pt>
                <c:pt idx="9486">
                  <c:v>11.977</c:v>
                </c:pt>
                <c:pt idx="9487">
                  <c:v>12.074</c:v>
                </c:pt>
                <c:pt idx="9488">
                  <c:v>12.170999999999999</c:v>
                </c:pt>
                <c:pt idx="9489">
                  <c:v>12.292</c:v>
                </c:pt>
                <c:pt idx="9490">
                  <c:v>12.388999999999999</c:v>
                </c:pt>
                <c:pt idx="9491">
                  <c:v>12.461</c:v>
                </c:pt>
                <c:pt idx="9492">
                  <c:v>12.534000000000001</c:v>
                </c:pt>
                <c:pt idx="9493">
                  <c:v>12.582000000000001</c:v>
                </c:pt>
                <c:pt idx="9494">
                  <c:v>12.63</c:v>
                </c:pt>
                <c:pt idx="9495">
                  <c:v>12.63</c:v>
                </c:pt>
                <c:pt idx="9496">
                  <c:v>12.63</c:v>
                </c:pt>
                <c:pt idx="9497">
                  <c:v>12.606</c:v>
                </c:pt>
                <c:pt idx="9498">
                  <c:v>12.582000000000001</c:v>
                </c:pt>
                <c:pt idx="9499">
                  <c:v>12.509</c:v>
                </c:pt>
                <c:pt idx="9500">
                  <c:v>12.388999999999999</c:v>
                </c:pt>
                <c:pt idx="9501">
                  <c:v>12.268000000000001</c:v>
                </c:pt>
                <c:pt idx="9502">
                  <c:v>12.098000000000001</c:v>
                </c:pt>
                <c:pt idx="9503">
                  <c:v>11.952999999999999</c:v>
                </c:pt>
                <c:pt idx="9504">
                  <c:v>11.807</c:v>
                </c:pt>
                <c:pt idx="9505">
                  <c:v>11.686</c:v>
                </c:pt>
                <c:pt idx="9506">
                  <c:v>11.565</c:v>
                </c:pt>
                <c:pt idx="9507">
                  <c:v>11.443</c:v>
                </c:pt>
                <c:pt idx="9508">
                  <c:v>11.297000000000001</c:v>
                </c:pt>
                <c:pt idx="9509">
                  <c:v>11.175000000000001</c:v>
                </c:pt>
                <c:pt idx="9510">
                  <c:v>11.053000000000001</c:v>
                </c:pt>
                <c:pt idx="9511">
                  <c:v>10.932</c:v>
                </c:pt>
                <c:pt idx="9512">
                  <c:v>10.858000000000001</c:v>
                </c:pt>
                <c:pt idx="9513">
                  <c:v>10.760999999999999</c:v>
                </c:pt>
                <c:pt idx="9514">
                  <c:v>10.712</c:v>
                </c:pt>
                <c:pt idx="9515">
                  <c:v>10.663</c:v>
                </c:pt>
                <c:pt idx="9516">
                  <c:v>10.638</c:v>
                </c:pt>
                <c:pt idx="9517">
                  <c:v>10.614000000000001</c:v>
                </c:pt>
                <c:pt idx="9518">
                  <c:v>10.614000000000001</c:v>
                </c:pt>
                <c:pt idx="9519">
                  <c:v>10.614000000000001</c:v>
                </c:pt>
                <c:pt idx="9520">
                  <c:v>10.638</c:v>
                </c:pt>
                <c:pt idx="9521">
                  <c:v>10.663</c:v>
                </c:pt>
                <c:pt idx="9522">
                  <c:v>10.712</c:v>
                </c:pt>
                <c:pt idx="9523">
                  <c:v>10.736000000000001</c:v>
                </c:pt>
                <c:pt idx="9524">
                  <c:v>10.760999999999999</c:v>
                </c:pt>
                <c:pt idx="9525">
                  <c:v>10.760999999999999</c:v>
                </c:pt>
                <c:pt idx="9526">
                  <c:v>10.785</c:v>
                </c:pt>
                <c:pt idx="9527">
                  <c:v>10.81</c:v>
                </c:pt>
                <c:pt idx="9528">
                  <c:v>10.834</c:v>
                </c:pt>
                <c:pt idx="9529">
                  <c:v>10.834</c:v>
                </c:pt>
                <c:pt idx="9530">
                  <c:v>10.858000000000001</c:v>
                </c:pt>
                <c:pt idx="9531">
                  <c:v>10.858000000000001</c:v>
                </c:pt>
                <c:pt idx="9532">
                  <c:v>10.882999999999999</c:v>
                </c:pt>
                <c:pt idx="9533">
                  <c:v>10.907</c:v>
                </c:pt>
                <c:pt idx="9534">
                  <c:v>10.907</c:v>
                </c:pt>
                <c:pt idx="9535">
                  <c:v>10.907</c:v>
                </c:pt>
                <c:pt idx="9536">
                  <c:v>10.907</c:v>
                </c:pt>
                <c:pt idx="9537">
                  <c:v>10.907</c:v>
                </c:pt>
                <c:pt idx="9538">
                  <c:v>10.907</c:v>
                </c:pt>
                <c:pt idx="9539">
                  <c:v>10.907</c:v>
                </c:pt>
                <c:pt idx="9540">
                  <c:v>10.907</c:v>
                </c:pt>
                <c:pt idx="9541">
                  <c:v>10.882999999999999</c:v>
                </c:pt>
                <c:pt idx="9542">
                  <c:v>10.882999999999999</c:v>
                </c:pt>
                <c:pt idx="9543">
                  <c:v>10.858000000000001</c:v>
                </c:pt>
                <c:pt idx="9544">
                  <c:v>10.858000000000001</c:v>
                </c:pt>
                <c:pt idx="9545">
                  <c:v>10.834</c:v>
                </c:pt>
                <c:pt idx="9546">
                  <c:v>10.834</c:v>
                </c:pt>
                <c:pt idx="9547">
                  <c:v>10.81</c:v>
                </c:pt>
                <c:pt idx="9548">
                  <c:v>10.785</c:v>
                </c:pt>
                <c:pt idx="9549">
                  <c:v>10.760999999999999</c:v>
                </c:pt>
                <c:pt idx="9550">
                  <c:v>10.736000000000001</c:v>
                </c:pt>
                <c:pt idx="9551">
                  <c:v>10.712</c:v>
                </c:pt>
                <c:pt idx="9552">
                  <c:v>10.686999999999999</c:v>
                </c:pt>
                <c:pt idx="9553">
                  <c:v>10.663</c:v>
                </c:pt>
                <c:pt idx="9554">
                  <c:v>10.638</c:v>
                </c:pt>
                <c:pt idx="9555">
                  <c:v>10.614000000000001</c:v>
                </c:pt>
                <c:pt idx="9556">
                  <c:v>10.59</c:v>
                </c:pt>
                <c:pt idx="9557">
                  <c:v>10.565</c:v>
                </c:pt>
                <c:pt idx="9558">
                  <c:v>10.565</c:v>
                </c:pt>
                <c:pt idx="9559">
                  <c:v>10.541</c:v>
                </c:pt>
                <c:pt idx="9560">
                  <c:v>10.516</c:v>
                </c:pt>
                <c:pt idx="9561">
                  <c:v>10.516</c:v>
                </c:pt>
                <c:pt idx="9562">
                  <c:v>10.516</c:v>
                </c:pt>
                <c:pt idx="9563">
                  <c:v>10.516</c:v>
                </c:pt>
                <c:pt idx="9564">
                  <c:v>10.516</c:v>
                </c:pt>
                <c:pt idx="9565">
                  <c:v>10.516</c:v>
                </c:pt>
                <c:pt idx="9566">
                  <c:v>10.541</c:v>
                </c:pt>
                <c:pt idx="9567">
                  <c:v>10.541</c:v>
                </c:pt>
                <c:pt idx="9568">
                  <c:v>10.541</c:v>
                </c:pt>
                <c:pt idx="9569">
                  <c:v>10.541</c:v>
                </c:pt>
                <c:pt idx="9570">
                  <c:v>10.541</c:v>
                </c:pt>
                <c:pt idx="9571">
                  <c:v>10.541</c:v>
                </c:pt>
                <c:pt idx="9572">
                  <c:v>10.541</c:v>
                </c:pt>
                <c:pt idx="9573">
                  <c:v>10.541</c:v>
                </c:pt>
                <c:pt idx="9574">
                  <c:v>10.565</c:v>
                </c:pt>
                <c:pt idx="9575">
                  <c:v>10.565</c:v>
                </c:pt>
                <c:pt idx="9576">
                  <c:v>10.59</c:v>
                </c:pt>
                <c:pt idx="9577">
                  <c:v>10.614000000000001</c:v>
                </c:pt>
                <c:pt idx="9578">
                  <c:v>10.638</c:v>
                </c:pt>
                <c:pt idx="9579">
                  <c:v>10.638</c:v>
                </c:pt>
                <c:pt idx="9580">
                  <c:v>10.663</c:v>
                </c:pt>
                <c:pt idx="9581">
                  <c:v>10.638</c:v>
                </c:pt>
                <c:pt idx="9582">
                  <c:v>10.614000000000001</c:v>
                </c:pt>
                <c:pt idx="9583">
                  <c:v>10.614000000000001</c:v>
                </c:pt>
                <c:pt idx="9584">
                  <c:v>10.59</c:v>
                </c:pt>
                <c:pt idx="9585">
                  <c:v>10.565</c:v>
                </c:pt>
                <c:pt idx="9586">
                  <c:v>10.541</c:v>
                </c:pt>
                <c:pt idx="9587">
                  <c:v>10.516</c:v>
                </c:pt>
                <c:pt idx="9588">
                  <c:v>10.492000000000001</c:v>
                </c:pt>
                <c:pt idx="9589">
                  <c:v>10.467000000000001</c:v>
                </c:pt>
                <c:pt idx="9590">
                  <c:v>10.443</c:v>
                </c:pt>
                <c:pt idx="9591">
                  <c:v>10.417999999999999</c:v>
                </c:pt>
                <c:pt idx="9592">
                  <c:v>10.369</c:v>
                </c:pt>
                <c:pt idx="9593">
                  <c:v>10.345000000000001</c:v>
                </c:pt>
                <c:pt idx="9594">
                  <c:v>10.295999999999999</c:v>
                </c:pt>
                <c:pt idx="9595">
                  <c:v>10.271000000000001</c:v>
                </c:pt>
                <c:pt idx="9596">
                  <c:v>10.247</c:v>
                </c:pt>
                <c:pt idx="9597">
                  <c:v>10.198</c:v>
                </c:pt>
                <c:pt idx="9598">
                  <c:v>10.173</c:v>
                </c:pt>
                <c:pt idx="9599">
                  <c:v>10.148999999999999</c:v>
                </c:pt>
                <c:pt idx="9600">
                  <c:v>10.1</c:v>
                </c:pt>
                <c:pt idx="9601">
                  <c:v>10.074999999999999</c:v>
                </c:pt>
                <c:pt idx="9602">
                  <c:v>10.026</c:v>
                </c:pt>
                <c:pt idx="9603">
                  <c:v>10.000999999999999</c:v>
                </c:pt>
                <c:pt idx="9604">
                  <c:v>9.9770000000000003</c:v>
                </c:pt>
                <c:pt idx="9605">
                  <c:v>9.9280000000000008</c:v>
                </c:pt>
                <c:pt idx="9606">
                  <c:v>9.9030000000000005</c:v>
                </c:pt>
                <c:pt idx="9607">
                  <c:v>9.8789999999999996</c:v>
                </c:pt>
                <c:pt idx="9608">
                  <c:v>9.8290000000000006</c:v>
                </c:pt>
                <c:pt idx="9609">
                  <c:v>9.8290000000000006</c:v>
                </c:pt>
                <c:pt idx="9610">
                  <c:v>9.7799999999999994</c:v>
                </c:pt>
                <c:pt idx="9611">
                  <c:v>9.7799999999999994</c:v>
                </c:pt>
                <c:pt idx="9612">
                  <c:v>9.7560000000000002</c:v>
                </c:pt>
                <c:pt idx="9613">
                  <c:v>9.7309999999999999</c:v>
                </c:pt>
                <c:pt idx="9614">
                  <c:v>9.7309999999999999</c:v>
                </c:pt>
                <c:pt idx="9615">
                  <c:v>9.7059999999999995</c:v>
                </c:pt>
                <c:pt idx="9616">
                  <c:v>9.7059999999999995</c:v>
                </c:pt>
                <c:pt idx="9617">
                  <c:v>9.7059999999999995</c:v>
                </c:pt>
                <c:pt idx="9618">
                  <c:v>9.7059999999999995</c:v>
                </c:pt>
                <c:pt idx="9619">
                  <c:v>9.7059999999999995</c:v>
                </c:pt>
                <c:pt idx="9620">
                  <c:v>9.7059999999999995</c:v>
                </c:pt>
                <c:pt idx="9621">
                  <c:v>9.7059999999999995</c:v>
                </c:pt>
                <c:pt idx="9622">
                  <c:v>9.7309999999999999</c:v>
                </c:pt>
                <c:pt idx="9623">
                  <c:v>9.7309999999999999</c:v>
                </c:pt>
                <c:pt idx="9624">
                  <c:v>9.7309999999999999</c:v>
                </c:pt>
                <c:pt idx="9625">
                  <c:v>9.7309999999999999</c:v>
                </c:pt>
                <c:pt idx="9626">
                  <c:v>9.7309999999999999</c:v>
                </c:pt>
                <c:pt idx="9627">
                  <c:v>9.7309999999999999</c:v>
                </c:pt>
                <c:pt idx="9628">
                  <c:v>9.7309999999999999</c:v>
                </c:pt>
                <c:pt idx="9629">
                  <c:v>9.7309999999999999</c:v>
                </c:pt>
                <c:pt idx="9630">
                  <c:v>9.7309999999999999</c:v>
                </c:pt>
                <c:pt idx="9631">
                  <c:v>9.7309999999999999</c:v>
                </c:pt>
                <c:pt idx="9632">
                  <c:v>9.7309999999999999</c:v>
                </c:pt>
                <c:pt idx="9633">
                  <c:v>9.7309999999999999</c:v>
                </c:pt>
                <c:pt idx="9634">
                  <c:v>9.7309999999999999</c:v>
                </c:pt>
                <c:pt idx="9635">
                  <c:v>9.7309999999999999</c:v>
                </c:pt>
                <c:pt idx="9636">
                  <c:v>9.7309999999999999</c:v>
                </c:pt>
                <c:pt idx="9637">
                  <c:v>9.7309999999999999</c:v>
                </c:pt>
                <c:pt idx="9638">
                  <c:v>9.7309999999999999</c:v>
                </c:pt>
                <c:pt idx="9639">
                  <c:v>9.7309999999999999</c:v>
                </c:pt>
                <c:pt idx="9640">
                  <c:v>9.7309999999999999</c:v>
                </c:pt>
                <c:pt idx="9641">
                  <c:v>9.7309999999999999</c:v>
                </c:pt>
                <c:pt idx="9642">
                  <c:v>9.7309999999999999</c:v>
                </c:pt>
                <c:pt idx="9643">
                  <c:v>9.7309999999999999</c:v>
                </c:pt>
                <c:pt idx="9644">
                  <c:v>9.7309999999999999</c:v>
                </c:pt>
                <c:pt idx="9645">
                  <c:v>9.7309999999999999</c:v>
                </c:pt>
                <c:pt idx="9646">
                  <c:v>9.7059999999999995</c:v>
                </c:pt>
                <c:pt idx="9647">
                  <c:v>9.7059999999999995</c:v>
                </c:pt>
                <c:pt idx="9648">
                  <c:v>9.6820000000000004</c:v>
                </c:pt>
                <c:pt idx="9649">
                  <c:v>9.6820000000000004</c:v>
                </c:pt>
                <c:pt idx="9650">
                  <c:v>9.657</c:v>
                </c:pt>
                <c:pt idx="9651">
                  <c:v>9.657</c:v>
                </c:pt>
                <c:pt idx="9652">
                  <c:v>9.657</c:v>
                </c:pt>
                <c:pt idx="9653">
                  <c:v>9.657</c:v>
                </c:pt>
                <c:pt idx="9654">
                  <c:v>9.6820000000000004</c:v>
                </c:pt>
                <c:pt idx="9655">
                  <c:v>9.6820000000000004</c:v>
                </c:pt>
                <c:pt idx="9656">
                  <c:v>9.7309999999999999</c:v>
                </c:pt>
                <c:pt idx="9657">
                  <c:v>9.7309999999999999</c:v>
                </c:pt>
                <c:pt idx="9658">
                  <c:v>9.7799999999999994</c:v>
                </c:pt>
                <c:pt idx="9659">
                  <c:v>9.8290000000000006</c:v>
                </c:pt>
                <c:pt idx="9660">
                  <c:v>9.8789999999999996</c:v>
                </c:pt>
                <c:pt idx="9661">
                  <c:v>9.9770000000000003</c:v>
                </c:pt>
                <c:pt idx="9662">
                  <c:v>10.051</c:v>
                </c:pt>
                <c:pt idx="9663">
                  <c:v>10.124000000000001</c:v>
                </c:pt>
                <c:pt idx="9664">
                  <c:v>10.148999999999999</c:v>
                </c:pt>
                <c:pt idx="9665">
                  <c:v>10.198</c:v>
                </c:pt>
                <c:pt idx="9666">
                  <c:v>10.271000000000001</c:v>
                </c:pt>
                <c:pt idx="9667">
                  <c:v>10.345000000000001</c:v>
                </c:pt>
                <c:pt idx="9668">
                  <c:v>10.467000000000001</c:v>
                </c:pt>
                <c:pt idx="9669">
                  <c:v>10.638</c:v>
                </c:pt>
                <c:pt idx="9670">
                  <c:v>10.785</c:v>
                </c:pt>
                <c:pt idx="9671">
                  <c:v>10.932</c:v>
                </c:pt>
                <c:pt idx="9672">
                  <c:v>11.151</c:v>
                </c:pt>
                <c:pt idx="9673">
                  <c:v>11.346</c:v>
                </c:pt>
                <c:pt idx="9674">
                  <c:v>11.516</c:v>
                </c:pt>
                <c:pt idx="9675">
                  <c:v>11.637</c:v>
                </c:pt>
                <c:pt idx="9676">
                  <c:v>11.856</c:v>
                </c:pt>
                <c:pt idx="9677">
                  <c:v>12.000999999999999</c:v>
                </c:pt>
                <c:pt idx="9678">
                  <c:v>12.098000000000001</c:v>
                </c:pt>
                <c:pt idx="9679">
                  <c:v>12.170999999999999</c:v>
                </c:pt>
                <c:pt idx="9680">
                  <c:v>12.170999999999999</c:v>
                </c:pt>
                <c:pt idx="9681">
                  <c:v>12.122</c:v>
                </c:pt>
                <c:pt idx="9682">
                  <c:v>12.074</c:v>
                </c:pt>
                <c:pt idx="9683">
                  <c:v>12.025</c:v>
                </c:pt>
                <c:pt idx="9684">
                  <c:v>11.977</c:v>
                </c:pt>
                <c:pt idx="9685">
                  <c:v>11.929</c:v>
                </c:pt>
                <c:pt idx="9686">
                  <c:v>11.904</c:v>
                </c:pt>
                <c:pt idx="9687">
                  <c:v>11.856</c:v>
                </c:pt>
                <c:pt idx="9688">
                  <c:v>11.782999999999999</c:v>
                </c:pt>
                <c:pt idx="9689">
                  <c:v>11.686</c:v>
                </c:pt>
                <c:pt idx="9690">
                  <c:v>11.589</c:v>
                </c:pt>
                <c:pt idx="9691">
                  <c:v>11.492000000000001</c:v>
                </c:pt>
                <c:pt idx="9692">
                  <c:v>11.419</c:v>
                </c:pt>
                <c:pt idx="9693">
                  <c:v>11.346</c:v>
                </c:pt>
                <c:pt idx="9694">
                  <c:v>11.273</c:v>
                </c:pt>
                <c:pt idx="9695">
                  <c:v>11.224</c:v>
                </c:pt>
                <c:pt idx="9696">
                  <c:v>11.175000000000001</c:v>
                </c:pt>
                <c:pt idx="9697">
                  <c:v>11.127000000000001</c:v>
                </c:pt>
                <c:pt idx="9698">
                  <c:v>11.077999999999999</c:v>
                </c:pt>
                <c:pt idx="9699">
                  <c:v>11.053000000000001</c:v>
                </c:pt>
                <c:pt idx="9700">
                  <c:v>11.005000000000001</c:v>
                </c:pt>
                <c:pt idx="9701">
                  <c:v>10.98</c:v>
                </c:pt>
                <c:pt idx="9702">
                  <c:v>10.956</c:v>
                </c:pt>
                <c:pt idx="9703">
                  <c:v>10.932</c:v>
                </c:pt>
                <c:pt idx="9704">
                  <c:v>10.932</c:v>
                </c:pt>
                <c:pt idx="9705">
                  <c:v>10.907</c:v>
                </c:pt>
                <c:pt idx="9706">
                  <c:v>10.907</c:v>
                </c:pt>
                <c:pt idx="9707">
                  <c:v>10.907</c:v>
                </c:pt>
                <c:pt idx="9708">
                  <c:v>10.907</c:v>
                </c:pt>
                <c:pt idx="9709">
                  <c:v>10.932</c:v>
                </c:pt>
                <c:pt idx="9710">
                  <c:v>10.932</c:v>
                </c:pt>
                <c:pt idx="9711">
                  <c:v>10.956</c:v>
                </c:pt>
                <c:pt idx="9712">
                  <c:v>10.98</c:v>
                </c:pt>
                <c:pt idx="9713">
                  <c:v>11.005000000000001</c:v>
                </c:pt>
                <c:pt idx="9714">
                  <c:v>11.005000000000001</c:v>
                </c:pt>
                <c:pt idx="9715">
                  <c:v>11.029</c:v>
                </c:pt>
                <c:pt idx="9716">
                  <c:v>11.029</c:v>
                </c:pt>
                <c:pt idx="9717">
                  <c:v>11.053000000000001</c:v>
                </c:pt>
                <c:pt idx="9718">
                  <c:v>11.053000000000001</c:v>
                </c:pt>
                <c:pt idx="9719">
                  <c:v>11.053000000000001</c:v>
                </c:pt>
                <c:pt idx="9720">
                  <c:v>11.053000000000001</c:v>
                </c:pt>
                <c:pt idx="9721">
                  <c:v>11.077999999999999</c:v>
                </c:pt>
                <c:pt idx="9722">
                  <c:v>11.077999999999999</c:v>
                </c:pt>
                <c:pt idx="9723">
                  <c:v>11.053000000000001</c:v>
                </c:pt>
                <c:pt idx="9724">
                  <c:v>11.053000000000001</c:v>
                </c:pt>
                <c:pt idx="9725">
                  <c:v>11.053000000000001</c:v>
                </c:pt>
                <c:pt idx="9726">
                  <c:v>11.053000000000001</c:v>
                </c:pt>
                <c:pt idx="9727">
                  <c:v>11.053000000000001</c:v>
                </c:pt>
                <c:pt idx="9728">
                  <c:v>11.029</c:v>
                </c:pt>
                <c:pt idx="9729">
                  <c:v>11.029</c:v>
                </c:pt>
                <c:pt idx="9730">
                  <c:v>11.005000000000001</c:v>
                </c:pt>
                <c:pt idx="9731">
                  <c:v>11.005000000000001</c:v>
                </c:pt>
                <c:pt idx="9732">
                  <c:v>10.956</c:v>
                </c:pt>
                <c:pt idx="9733">
                  <c:v>10.956</c:v>
                </c:pt>
                <c:pt idx="9734">
                  <c:v>10.932</c:v>
                </c:pt>
                <c:pt idx="9735">
                  <c:v>10.907</c:v>
                </c:pt>
                <c:pt idx="9736">
                  <c:v>10.907</c:v>
                </c:pt>
                <c:pt idx="9737">
                  <c:v>10.858000000000001</c:v>
                </c:pt>
                <c:pt idx="9738">
                  <c:v>10.834</c:v>
                </c:pt>
                <c:pt idx="9739">
                  <c:v>10.81</c:v>
                </c:pt>
                <c:pt idx="9740">
                  <c:v>10.785</c:v>
                </c:pt>
                <c:pt idx="9741">
                  <c:v>10.736000000000001</c:v>
                </c:pt>
                <c:pt idx="9742">
                  <c:v>10.712</c:v>
                </c:pt>
                <c:pt idx="9743">
                  <c:v>10.686999999999999</c:v>
                </c:pt>
                <c:pt idx="9744">
                  <c:v>10.638</c:v>
                </c:pt>
                <c:pt idx="9745">
                  <c:v>10.614000000000001</c:v>
                </c:pt>
                <c:pt idx="9746">
                  <c:v>10.565</c:v>
                </c:pt>
                <c:pt idx="9747">
                  <c:v>10.516</c:v>
                </c:pt>
                <c:pt idx="9748">
                  <c:v>10.492000000000001</c:v>
                </c:pt>
                <c:pt idx="9749">
                  <c:v>10.467000000000001</c:v>
                </c:pt>
                <c:pt idx="9750">
                  <c:v>10.443</c:v>
                </c:pt>
                <c:pt idx="9751">
                  <c:v>10.443</c:v>
                </c:pt>
                <c:pt idx="9752">
                  <c:v>10.417999999999999</c:v>
                </c:pt>
                <c:pt idx="9753">
                  <c:v>10.417999999999999</c:v>
                </c:pt>
                <c:pt idx="9754">
                  <c:v>10.443</c:v>
                </c:pt>
                <c:pt idx="9755">
                  <c:v>10.467000000000001</c:v>
                </c:pt>
                <c:pt idx="9756">
                  <c:v>10.516</c:v>
                </c:pt>
                <c:pt idx="9757">
                  <c:v>10.565</c:v>
                </c:pt>
                <c:pt idx="9758">
                  <c:v>10.59</c:v>
                </c:pt>
                <c:pt idx="9759">
                  <c:v>10.663</c:v>
                </c:pt>
                <c:pt idx="9760">
                  <c:v>10.785</c:v>
                </c:pt>
                <c:pt idx="9761">
                  <c:v>10.882999999999999</c:v>
                </c:pt>
                <c:pt idx="9762">
                  <c:v>10.98</c:v>
                </c:pt>
                <c:pt idx="9763">
                  <c:v>11.053000000000001</c:v>
                </c:pt>
                <c:pt idx="9764">
                  <c:v>11.175000000000001</c:v>
                </c:pt>
                <c:pt idx="9765">
                  <c:v>11.273</c:v>
                </c:pt>
                <c:pt idx="9766">
                  <c:v>11.394</c:v>
                </c:pt>
                <c:pt idx="9767">
                  <c:v>11.516</c:v>
                </c:pt>
                <c:pt idx="9768">
                  <c:v>11.662000000000001</c:v>
                </c:pt>
                <c:pt idx="9769">
                  <c:v>11.759</c:v>
                </c:pt>
                <c:pt idx="9770">
                  <c:v>11.856</c:v>
                </c:pt>
                <c:pt idx="9771">
                  <c:v>11.929</c:v>
                </c:pt>
                <c:pt idx="9772">
                  <c:v>12.000999999999999</c:v>
                </c:pt>
                <c:pt idx="9773">
                  <c:v>12.098000000000001</c:v>
                </c:pt>
                <c:pt idx="9774">
                  <c:v>12.218999999999999</c:v>
                </c:pt>
                <c:pt idx="9775">
                  <c:v>12.364000000000001</c:v>
                </c:pt>
                <c:pt idx="9776">
                  <c:v>12.582000000000001</c:v>
                </c:pt>
                <c:pt idx="9777">
                  <c:v>12.750999999999999</c:v>
                </c:pt>
                <c:pt idx="9778">
                  <c:v>12.823</c:v>
                </c:pt>
                <c:pt idx="9779">
                  <c:v>12.871</c:v>
                </c:pt>
                <c:pt idx="9780">
                  <c:v>12.944000000000001</c:v>
                </c:pt>
                <c:pt idx="9781">
                  <c:v>12.992000000000001</c:v>
                </c:pt>
                <c:pt idx="9782">
                  <c:v>13.016</c:v>
                </c:pt>
                <c:pt idx="9783">
                  <c:v>12.992000000000001</c:v>
                </c:pt>
                <c:pt idx="9784">
                  <c:v>12.944000000000001</c:v>
                </c:pt>
                <c:pt idx="9785">
                  <c:v>12.92</c:v>
                </c:pt>
                <c:pt idx="9786">
                  <c:v>12.871</c:v>
                </c:pt>
                <c:pt idx="9787">
                  <c:v>12.798999999999999</c:v>
                </c:pt>
                <c:pt idx="9788">
                  <c:v>12.750999999999999</c:v>
                </c:pt>
                <c:pt idx="9789">
                  <c:v>12.654</c:v>
                </c:pt>
                <c:pt idx="9790">
                  <c:v>12.606</c:v>
                </c:pt>
                <c:pt idx="9791">
                  <c:v>12.509</c:v>
                </c:pt>
                <c:pt idx="9792">
                  <c:v>12.413</c:v>
                </c:pt>
                <c:pt idx="9793">
                  <c:v>12.268000000000001</c:v>
                </c:pt>
                <c:pt idx="9794">
                  <c:v>12.147</c:v>
                </c:pt>
                <c:pt idx="9795">
                  <c:v>12.000999999999999</c:v>
                </c:pt>
                <c:pt idx="9796">
                  <c:v>11.832000000000001</c:v>
                </c:pt>
                <c:pt idx="9797">
                  <c:v>11.686</c:v>
                </c:pt>
                <c:pt idx="9798">
                  <c:v>11.54</c:v>
                </c:pt>
                <c:pt idx="9799">
                  <c:v>11.419</c:v>
                </c:pt>
                <c:pt idx="9800">
                  <c:v>11.297000000000001</c:v>
                </c:pt>
                <c:pt idx="9801">
                  <c:v>11.175000000000001</c:v>
                </c:pt>
                <c:pt idx="9802">
                  <c:v>11.053000000000001</c:v>
                </c:pt>
                <c:pt idx="9803">
                  <c:v>10.932</c:v>
                </c:pt>
                <c:pt idx="9804">
                  <c:v>10.834</c:v>
                </c:pt>
                <c:pt idx="9805">
                  <c:v>10.760999999999999</c:v>
                </c:pt>
                <c:pt idx="9806">
                  <c:v>10.663</c:v>
                </c:pt>
                <c:pt idx="9807">
                  <c:v>10.59</c:v>
                </c:pt>
                <c:pt idx="9808">
                  <c:v>10.516</c:v>
                </c:pt>
                <c:pt idx="9809">
                  <c:v>10.467000000000001</c:v>
                </c:pt>
                <c:pt idx="9810">
                  <c:v>10.417999999999999</c:v>
                </c:pt>
                <c:pt idx="9811">
                  <c:v>10.369</c:v>
                </c:pt>
                <c:pt idx="9812">
                  <c:v>10.345000000000001</c:v>
                </c:pt>
                <c:pt idx="9813">
                  <c:v>10.32</c:v>
                </c:pt>
                <c:pt idx="9814">
                  <c:v>10.295999999999999</c:v>
                </c:pt>
                <c:pt idx="9815">
                  <c:v>10.271000000000001</c:v>
                </c:pt>
                <c:pt idx="9816">
                  <c:v>10.247</c:v>
                </c:pt>
                <c:pt idx="9817">
                  <c:v>10.222</c:v>
                </c:pt>
                <c:pt idx="9818">
                  <c:v>10.222</c:v>
                </c:pt>
                <c:pt idx="9819">
                  <c:v>10.222</c:v>
                </c:pt>
                <c:pt idx="9820">
                  <c:v>10.198</c:v>
                </c:pt>
                <c:pt idx="9821">
                  <c:v>10.198</c:v>
                </c:pt>
                <c:pt idx="9822">
                  <c:v>10.198</c:v>
                </c:pt>
                <c:pt idx="9823">
                  <c:v>10.173</c:v>
                </c:pt>
                <c:pt idx="9824">
                  <c:v>10.173</c:v>
                </c:pt>
                <c:pt idx="9825">
                  <c:v>10.148999999999999</c:v>
                </c:pt>
                <c:pt idx="9826">
                  <c:v>10.148999999999999</c:v>
                </c:pt>
                <c:pt idx="9827">
                  <c:v>10.124000000000001</c:v>
                </c:pt>
                <c:pt idx="9828">
                  <c:v>10.1</c:v>
                </c:pt>
                <c:pt idx="9829">
                  <c:v>10.074999999999999</c:v>
                </c:pt>
                <c:pt idx="9830">
                  <c:v>10.051</c:v>
                </c:pt>
                <c:pt idx="9831">
                  <c:v>10.026</c:v>
                </c:pt>
                <c:pt idx="9832">
                  <c:v>10.000999999999999</c:v>
                </c:pt>
                <c:pt idx="9833">
                  <c:v>9.952</c:v>
                </c:pt>
                <c:pt idx="9834">
                  <c:v>9.9280000000000008</c:v>
                </c:pt>
                <c:pt idx="9835">
                  <c:v>9.9280000000000008</c:v>
                </c:pt>
                <c:pt idx="9836">
                  <c:v>9.8789999999999996</c:v>
                </c:pt>
                <c:pt idx="9837">
                  <c:v>9.8539999999999992</c:v>
                </c:pt>
                <c:pt idx="9838">
                  <c:v>9.8290000000000006</c:v>
                </c:pt>
                <c:pt idx="9839">
                  <c:v>9.7799999999999994</c:v>
                </c:pt>
                <c:pt idx="9840">
                  <c:v>9.7560000000000002</c:v>
                </c:pt>
                <c:pt idx="9841">
                  <c:v>9.7309999999999999</c:v>
                </c:pt>
                <c:pt idx="9842">
                  <c:v>9.6820000000000004</c:v>
                </c:pt>
                <c:pt idx="9843">
                  <c:v>9.657</c:v>
                </c:pt>
                <c:pt idx="9844">
                  <c:v>9.6319999999999997</c:v>
                </c:pt>
                <c:pt idx="9845">
                  <c:v>9.6319999999999997</c:v>
                </c:pt>
                <c:pt idx="9846">
                  <c:v>9.6319999999999997</c:v>
                </c:pt>
                <c:pt idx="9847">
                  <c:v>9.6319999999999997</c:v>
                </c:pt>
                <c:pt idx="9848">
                  <c:v>9.6319999999999997</c:v>
                </c:pt>
                <c:pt idx="9849">
                  <c:v>9.6820000000000004</c:v>
                </c:pt>
                <c:pt idx="9850">
                  <c:v>9.7059999999999995</c:v>
                </c:pt>
                <c:pt idx="9851">
                  <c:v>9.7560000000000002</c:v>
                </c:pt>
                <c:pt idx="9852">
                  <c:v>9.8290000000000006</c:v>
                </c:pt>
                <c:pt idx="9853">
                  <c:v>9.8789999999999996</c:v>
                </c:pt>
                <c:pt idx="9854">
                  <c:v>10.000999999999999</c:v>
                </c:pt>
                <c:pt idx="9855">
                  <c:v>10.1</c:v>
                </c:pt>
                <c:pt idx="9856">
                  <c:v>10.247</c:v>
                </c:pt>
                <c:pt idx="9857">
                  <c:v>10.394</c:v>
                </c:pt>
                <c:pt idx="9858">
                  <c:v>10.541</c:v>
                </c:pt>
                <c:pt idx="9859">
                  <c:v>10.712</c:v>
                </c:pt>
                <c:pt idx="9860">
                  <c:v>10.858000000000001</c:v>
                </c:pt>
                <c:pt idx="9861">
                  <c:v>11.029</c:v>
                </c:pt>
                <c:pt idx="9862">
                  <c:v>11.2</c:v>
                </c:pt>
                <c:pt idx="9863">
                  <c:v>11.394</c:v>
                </c:pt>
                <c:pt idx="9864">
                  <c:v>11.565</c:v>
                </c:pt>
                <c:pt idx="9865">
                  <c:v>11.734</c:v>
                </c:pt>
                <c:pt idx="9866">
                  <c:v>11.904</c:v>
                </c:pt>
                <c:pt idx="9867">
                  <c:v>12.074</c:v>
                </c:pt>
                <c:pt idx="9868">
                  <c:v>12.218999999999999</c:v>
                </c:pt>
                <c:pt idx="9869">
                  <c:v>12.364000000000001</c:v>
                </c:pt>
                <c:pt idx="9870">
                  <c:v>12.509</c:v>
                </c:pt>
                <c:pt idx="9871">
                  <c:v>12.606</c:v>
                </c:pt>
                <c:pt idx="9872">
                  <c:v>12.727</c:v>
                </c:pt>
                <c:pt idx="9873">
                  <c:v>12.823</c:v>
                </c:pt>
                <c:pt idx="9874">
                  <c:v>12.92</c:v>
                </c:pt>
                <c:pt idx="9875">
                  <c:v>12.992000000000001</c:v>
                </c:pt>
                <c:pt idx="9876">
                  <c:v>13.04</c:v>
                </c:pt>
                <c:pt idx="9877">
                  <c:v>13.087999999999999</c:v>
                </c:pt>
                <c:pt idx="9878">
                  <c:v>13.112</c:v>
                </c:pt>
                <c:pt idx="9879">
                  <c:v>13.112</c:v>
                </c:pt>
                <c:pt idx="9880">
                  <c:v>13.112</c:v>
                </c:pt>
                <c:pt idx="9881">
                  <c:v>13.087999999999999</c:v>
                </c:pt>
                <c:pt idx="9882">
                  <c:v>13.04</c:v>
                </c:pt>
                <c:pt idx="9883">
                  <c:v>12.992000000000001</c:v>
                </c:pt>
                <c:pt idx="9884">
                  <c:v>12.92</c:v>
                </c:pt>
                <c:pt idx="9885">
                  <c:v>12.823</c:v>
                </c:pt>
                <c:pt idx="9886">
                  <c:v>12.702999999999999</c:v>
                </c:pt>
                <c:pt idx="9887">
                  <c:v>12.558</c:v>
                </c:pt>
                <c:pt idx="9888">
                  <c:v>12.413</c:v>
                </c:pt>
                <c:pt idx="9889">
                  <c:v>12.243</c:v>
                </c:pt>
                <c:pt idx="9890">
                  <c:v>12.074</c:v>
                </c:pt>
                <c:pt idx="9891">
                  <c:v>11.88</c:v>
                </c:pt>
                <c:pt idx="9892">
                  <c:v>11.71</c:v>
                </c:pt>
                <c:pt idx="9893">
                  <c:v>11.54</c:v>
                </c:pt>
                <c:pt idx="9894">
                  <c:v>11.394</c:v>
                </c:pt>
                <c:pt idx="9895">
                  <c:v>11.247999999999999</c:v>
                </c:pt>
                <c:pt idx="9896">
                  <c:v>11.102</c:v>
                </c:pt>
                <c:pt idx="9897">
                  <c:v>11.005000000000001</c:v>
                </c:pt>
                <c:pt idx="9898">
                  <c:v>10.882999999999999</c:v>
                </c:pt>
                <c:pt idx="9899">
                  <c:v>10.81</c:v>
                </c:pt>
                <c:pt idx="9900">
                  <c:v>10.712</c:v>
                </c:pt>
                <c:pt idx="9901">
                  <c:v>10.638</c:v>
                </c:pt>
                <c:pt idx="9902">
                  <c:v>10.59</c:v>
                </c:pt>
                <c:pt idx="9903">
                  <c:v>10.541</c:v>
                </c:pt>
                <c:pt idx="9904">
                  <c:v>10.492000000000001</c:v>
                </c:pt>
                <c:pt idx="9905">
                  <c:v>10.467000000000001</c:v>
                </c:pt>
                <c:pt idx="9906">
                  <c:v>10.417999999999999</c:v>
                </c:pt>
                <c:pt idx="9907">
                  <c:v>10.417999999999999</c:v>
                </c:pt>
                <c:pt idx="9908">
                  <c:v>10.417999999999999</c:v>
                </c:pt>
                <c:pt idx="9909">
                  <c:v>10.417999999999999</c:v>
                </c:pt>
                <c:pt idx="9910">
                  <c:v>10.417999999999999</c:v>
                </c:pt>
                <c:pt idx="9911">
                  <c:v>10.417999999999999</c:v>
                </c:pt>
                <c:pt idx="9912">
                  <c:v>10.443</c:v>
                </c:pt>
                <c:pt idx="9913">
                  <c:v>10.467000000000001</c:v>
                </c:pt>
                <c:pt idx="9914">
                  <c:v>10.492000000000001</c:v>
                </c:pt>
                <c:pt idx="9915">
                  <c:v>10.516</c:v>
                </c:pt>
                <c:pt idx="9916">
                  <c:v>10.565</c:v>
                </c:pt>
                <c:pt idx="9917">
                  <c:v>10.59</c:v>
                </c:pt>
                <c:pt idx="9918">
                  <c:v>10.614000000000001</c:v>
                </c:pt>
                <c:pt idx="9919">
                  <c:v>10.663</c:v>
                </c:pt>
                <c:pt idx="9920">
                  <c:v>10.663</c:v>
                </c:pt>
                <c:pt idx="9921">
                  <c:v>10.686999999999999</c:v>
                </c:pt>
                <c:pt idx="9922">
                  <c:v>10.686999999999999</c:v>
                </c:pt>
                <c:pt idx="9923">
                  <c:v>10.712</c:v>
                </c:pt>
                <c:pt idx="9924">
                  <c:v>10.712</c:v>
                </c:pt>
                <c:pt idx="9925">
                  <c:v>10.712</c:v>
                </c:pt>
                <c:pt idx="9926">
                  <c:v>10.712</c:v>
                </c:pt>
                <c:pt idx="9927">
                  <c:v>10.686999999999999</c:v>
                </c:pt>
                <c:pt idx="9928">
                  <c:v>10.686999999999999</c:v>
                </c:pt>
                <c:pt idx="9929">
                  <c:v>10.663</c:v>
                </c:pt>
                <c:pt idx="9930">
                  <c:v>10.638</c:v>
                </c:pt>
                <c:pt idx="9931">
                  <c:v>10.614000000000001</c:v>
                </c:pt>
                <c:pt idx="9932">
                  <c:v>10.59</c:v>
                </c:pt>
                <c:pt idx="9933">
                  <c:v>10.565</c:v>
                </c:pt>
                <c:pt idx="9934">
                  <c:v>10.516</c:v>
                </c:pt>
                <c:pt idx="9935">
                  <c:v>10.467000000000001</c:v>
                </c:pt>
                <c:pt idx="9936">
                  <c:v>10.443</c:v>
                </c:pt>
                <c:pt idx="9937">
                  <c:v>10.394</c:v>
                </c:pt>
                <c:pt idx="9938">
                  <c:v>10.369</c:v>
                </c:pt>
                <c:pt idx="9939">
                  <c:v>10.32</c:v>
                </c:pt>
                <c:pt idx="9940">
                  <c:v>10.295999999999999</c:v>
                </c:pt>
                <c:pt idx="9941">
                  <c:v>10.271000000000001</c:v>
                </c:pt>
                <c:pt idx="9942">
                  <c:v>10.247</c:v>
                </c:pt>
                <c:pt idx="9943">
                  <c:v>10.222</c:v>
                </c:pt>
                <c:pt idx="9944">
                  <c:v>10.222</c:v>
                </c:pt>
                <c:pt idx="9945">
                  <c:v>10.247</c:v>
                </c:pt>
                <c:pt idx="9946">
                  <c:v>10.271000000000001</c:v>
                </c:pt>
                <c:pt idx="9947">
                  <c:v>10.32</c:v>
                </c:pt>
                <c:pt idx="9948">
                  <c:v>10.369</c:v>
                </c:pt>
                <c:pt idx="9949">
                  <c:v>10.443</c:v>
                </c:pt>
                <c:pt idx="9950">
                  <c:v>10.516</c:v>
                </c:pt>
                <c:pt idx="9951">
                  <c:v>10.638</c:v>
                </c:pt>
                <c:pt idx="9952">
                  <c:v>10.760999999999999</c:v>
                </c:pt>
                <c:pt idx="9953">
                  <c:v>10.882999999999999</c:v>
                </c:pt>
                <c:pt idx="9954">
                  <c:v>10.932</c:v>
                </c:pt>
                <c:pt idx="9955">
                  <c:v>10.98</c:v>
                </c:pt>
                <c:pt idx="9956">
                  <c:v>11.029</c:v>
                </c:pt>
                <c:pt idx="9957">
                  <c:v>11.077999999999999</c:v>
                </c:pt>
                <c:pt idx="9958">
                  <c:v>11.2</c:v>
                </c:pt>
                <c:pt idx="9959">
                  <c:v>11.321</c:v>
                </c:pt>
                <c:pt idx="9960">
                  <c:v>11.443</c:v>
                </c:pt>
                <c:pt idx="9961">
                  <c:v>11.492000000000001</c:v>
                </c:pt>
                <c:pt idx="9962">
                  <c:v>11.54</c:v>
                </c:pt>
                <c:pt idx="9963">
                  <c:v>11.637</c:v>
                </c:pt>
                <c:pt idx="9964">
                  <c:v>11.589</c:v>
                </c:pt>
                <c:pt idx="9965">
                  <c:v>11.54</c:v>
                </c:pt>
                <c:pt idx="9966">
                  <c:v>11.467000000000001</c:v>
                </c:pt>
                <c:pt idx="9967">
                  <c:v>11.394</c:v>
                </c:pt>
                <c:pt idx="9968">
                  <c:v>11.321</c:v>
                </c:pt>
                <c:pt idx="9969">
                  <c:v>11.247999999999999</c:v>
                </c:pt>
                <c:pt idx="9970">
                  <c:v>11.175000000000001</c:v>
                </c:pt>
                <c:pt idx="9971">
                  <c:v>11.102</c:v>
                </c:pt>
                <c:pt idx="9972">
                  <c:v>11.077999999999999</c:v>
                </c:pt>
                <c:pt idx="9973">
                  <c:v>11.053000000000001</c:v>
                </c:pt>
                <c:pt idx="9974">
                  <c:v>11.029</c:v>
                </c:pt>
                <c:pt idx="9975">
                  <c:v>11.029</c:v>
                </c:pt>
                <c:pt idx="9976">
                  <c:v>10.956</c:v>
                </c:pt>
                <c:pt idx="9977">
                  <c:v>10.907</c:v>
                </c:pt>
                <c:pt idx="9978">
                  <c:v>10.882999999999999</c:v>
                </c:pt>
                <c:pt idx="9979">
                  <c:v>10.858000000000001</c:v>
                </c:pt>
                <c:pt idx="9980">
                  <c:v>10.882999999999999</c:v>
                </c:pt>
                <c:pt idx="9981">
                  <c:v>10.907</c:v>
                </c:pt>
                <c:pt idx="9982">
                  <c:v>10.858000000000001</c:v>
                </c:pt>
                <c:pt idx="9983">
                  <c:v>10.81</c:v>
                </c:pt>
                <c:pt idx="9984">
                  <c:v>10.81</c:v>
                </c:pt>
                <c:pt idx="9985">
                  <c:v>10.81</c:v>
                </c:pt>
                <c:pt idx="9986">
                  <c:v>10.785</c:v>
                </c:pt>
                <c:pt idx="9987">
                  <c:v>10.736000000000001</c:v>
                </c:pt>
                <c:pt idx="9988">
                  <c:v>10.686999999999999</c:v>
                </c:pt>
                <c:pt idx="9989">
                  <c:v>10.614000000000001</c:v>
                </c:pt>
                <c:pt idx="9990">
                  <c:v>10.565</c:v>
                </c:pt>
                <c:pt idx="9991">
                  <c:v>10.516</c:v>
                </c:pt>
                <c:pt idx="9992">
                  <c:v>10.492000000000001</c:v>
                </c:pt>
                <c:pt idx="9993">
                  <c:v>10.443</c:v>
                </c:pt>
                <c:pt idx="9994">
                  <c:v>10.417999999999999</c:v>
                </c:pt>
                <c:pt idx="9995">
                  <c:v>10.394</c:v>
                </c:pt>
                <c:pt idx="9996">
                  <c:v>10.345000000000001</c:v>
                </c:pt>
                <c:pt idx="9997">
                  <c:v>10.345000000000001</c:v>
                </c:pt>
                <c:pt idx="9998">
                  <c:v>10.32</c:v>
                </c:pt>
                <c:pt idx="9999">
                  <c:v>10.295999999999999</c:v>
                </c:pt>
                <c:pt idx="10000">
                  <c:v>10.295999999999999</c:v>
                </c:pt>
                <c:pt idx="10001">
                  <c:v>10.271000000000001</c:v>
                </c:pt>
                <c:pt idx="10002">
                  <c:v>10.271000000000001</c:v>
                </c:pt>
                <c:pt idx="10003">
                  <c:v>10.247</c:v>
                </c:pt>
                <c:pt idx="10004">
                  <c:v>10.247</c:v>
                </c:pt>
                <c:pt idx="10005">
                  <c:v>10.222</c:v>
                </c:pt>
                <c:pt idx="10006">
                  <c:v>10.198</c:v>
                </c:pt>
                <c:pt idx="10007">
                  <c:v>10.173</c:v>
                </c:pt>
                <c:pt idx="10008">
                  <c:v>10.148999999999999</c:v>
                </c:pt>
                <c:pt idx="10009">
                  <c:v>10.1</c:v>
                </c:pt>
                <c:pt idx="10010">
                  <c:v>10.1</c:v>
                </c:pt>
                <c:pt idx="10011">
                  <c:v>10.074999999999999</c:v>
                </c:pt>
                <c:pt idx="10012">
                  <c:v>10.074999999999999</c:v>
                </c:pt>
                <c:pt idx="10013">
                  <c:v>10.051</c:v>
                </c:pt>
                <c:pt idx="10014">
                  <c:v>10.026</c:v>
                </c:pt>
                <c:pt idx="10015">
                  <c:v>10.000999999999999</c:v>
                </c:pt>
                <c:pt idx="10016">
                  <c:v>9.9770000000000003</c:v>
                </c:pt>
                <c:pt idx="10017">
                  <c:v>9.952</c:v>
                </c:pt>
                <c:pt idx="10018">
                  <c:v>9.952</c:v>
                </c:pt>
                <c:pt idx="10019">
                  <c:v>9.9280000000000008</c:v>
                </c:pt>
                <c:pt idx="10020">
                  <c:v>9.9030000000000005</c:v>
                </c:pt>
                <c:pt idx="10021">
                  <c:v>9.9030000000000005</c:v>
                </c:pt>
                <c:pt idx="10022">
                  <c:v>9.8789999999999996</c:v>
                </c:pt>
                <c:pt idx="10023">
                  <c:v>9.8539999999999992</c:v>
                </c:pt>
                <c:pt idx="10024">
                  <c:v>9.8290000000000006</c:v>
                </c:pt>
                <c:pt idx="10025">
                  <c:v>9.8049999999999997</c:v>
                </c:pt>
                <c:pt idx="10026">
                  <c:v>9.7799999999999994</c:v>
                </c:pt>
                <c:pt idx="10027">
                  <c:v>9.7309999999999999</c:v>
                </c:pt>
                <c:pt idx="10028">
                  <c:v>9.7059999999999995</c:v>
                </c:pt>
                <c:pt idx="10029">
                  <c:v>9.6820000000000004</c:v>
                </c:pt>
                <c:pt idx="10030">
                  <c:v>9.6319999999999997</c:v>
                </c:pt>
                <c:pt idx="10031">
                  <c:v>9.5830000000000002</c:v>
                </c:pt>
                <c:pt idx="10032">
                  <c:v>9.5579999999999998</c:v>
                </c:pt>
                <c:pt idx="10033">
                  <c:v>9.5340000000000007</c:v>
                </c:pt>
                <c:pt idx="10034">
                  <c:v>9.4849999999999994</c:v>
                </c:pt>
                <c:pt idx="10035">
                  <c:v>9.4600000000000009</c:v>
                </c:pt>
                <c:pt idx="10036">
                  <c:v>9.4350000000000005</c:v>
                </c:pt>
                <c:pt idx="10037">
                  <c:v>9.41</c:v>
                </c:pt>
                <c:pt idx="10038">
                  <c:v>9.41</c:v>
                </c:pt>
                <c:pt idx="10039">
                  <c:v>9.41</c:v>
                </c:pt>
                <c:pt idx="10040">
                  <c:v>9.41</c:v>
                </c:pt>
                <c:pt idx="10041">
                  <c:v>9.4350000000000005</c:v>
                </c:pt>
                <c:pt idx="10042">
                  <c:v>9.5090000000000003</c:v>
                </c:pt>
                <c:pt idx="10043">
                  <c:v>9.5830000000000002</c:v>
                </c:pt>
                <c:pt idx="10044">
                  <c:v>9.6080000000000005</c:v>
                </c:pt>
                <c:pt idx="10045">
                  <c:v>9.6319999999999997</c:v>
                </c:pt>
                <c:pt idx="10046">
                  <c:v>9.7059999999999995</c:v>
                </c:pt>
                <c:pt idx="10047">
                  <c:v>9.8049999999999997</c:v>
                </c:pt>
                <c:pt idx="10048">
                  <c:v>9.952</c:v>
                </c:pt>
                <c:pt idx="10049">
                  <c:v>10.124000000000001</c:v>
                </c:pt>
                <c:pt idx="10050">
                  <c:v>10.247</c:v>
                </c:pt>
                <c:pt idx="10051">
                  <c:v>10.417999999999999</c:v>
                </c:pt>
                <c:pt idx="10052">
                  <c:v>10.565</c:v>
                </c:pt>
                <c:pt idx="10053">
                  <c:v>10.785</c:v>
                </c:pt>
                <c:pt idx="10054">
                  <c:v>10.98</c:v>
                </c:pt>
                <c:pt idx="10055">
                  <c:v>10.98</c:v>
                </c:pt>
                <c:pt idx="10056">
                  <c:v>11.053000000000001</c:v>
                </c:pt>
                <c:pt idx="10057">
                  <c:v>11.053000000000001</c:v>
                </c:pt>
                <c:pt idx="10058">
                  <c:v>11.224</c:v>
                </c:pt>
                <c:pt idx="10059">
                  <c:v>11.346</c:v>
                </c:pt>
                <c:pt idx="10060">
                  <c:v>11.394</c:v>
                </c:pt>
                <c:pt idx="10061">
                  <c:v>11.565</c:v>
                </c:pt>
                <c:pt idx="10062">
                  <c:v>11.71</c:v>
                </c:pt>
                <c:pt idx="10063">
                  <c:v>11.904</c:v>
                </c:pt>
                <c:pt idx="10064">
                  <c:v>11.904</c:v>
                </c:pt>
                <c:pt idx="10065">
                  <c:v>11.88</c:v>
                </c:pt>
                <c:pt idx="10066">
                  <c:v>11.904</c:v>
                </c:pt>
                <c:pt idx="10067">
                  <c:v>11.929</c:v>
                </c:pt>
                <c:pt idx="10068">
                  <c:v>11.88</c:v>
                </c:pt>
                <c:pt idx="10069">
                  <c:v>11.832000000000001</c:v>
                </c:pt>
                <c:pt idx="10070">
                  <c:v>11.807</c:v>
                </c:pt>
                <c:pt idx="10071">
                  <c:v>11.782999999999999</c:v>
                </c:pt>
                <c:pt idx="10072">
                  <c:v>11.759</c:v>
                </c:pt>
                <c:pt idx="10073">
                  <c:v>11.662000000000001</c:v>
                </c:pt>
                <c:pt idx="10074">
                  <c:v>11.565</c:v>
                </c:pt>
                <c:pt idx="10075">
                  <c:v>11.443</c:v>
                </c:pt>
                <c:pt idx="10076">
                  <c:v>11.321</c:v>
                </c:pt>
                <c:pt idx="10077">
                  <c:v>11.2</c:v>
                </c:pt>
                <c:pt idx="10078">
                  <c:v>11.102</c:v>
                </c:pt>
                <c:pt idx="10079">
                  <c:v>11.005000000000001</c:v>
                </c:pt>
                <c:pt idx="10080">
                  <c:v>10.932</c:v>
                </c:pt>
                <c:pt idx="10081">
                  <c:v>10.858000000000001</c:v>
                </c:pt>
                <c:pt idx="10082">
                  <c:v>10.81</c:v>
                </c:pt>
                <c:pt idx="10083">
                  <c:v>10.760999999999999</c:v>
                </c:pt>
                <c:pt idx="10084">
                  <c:v>10.686999999999999</c:v>
                </c:pt>
                <c:pt idx="10085">
                  <c:v>10.638</c:v>
                </c:pt>
                <c:pt idx="10086">
                  <c:v>10.565</c:v>
                </c:pt>
                <c:pt idx="10087">
                  <c:v>10.516</c:v>
                </c:pt>
                <c:pt idx="10088">
                  <c:v>10.467000000000001</c:v>
                </c:pt>
                <c:pt idx="10089">
                  <c:v>10.417999999999999</c:v>
                </c:pt>
                <c:pt idx="10090">
                  <c:v>10.394</c:v>
                </c:pt>
                <c:pt idx="10091">
                  <c:v>10.369</c:v>
                </c:pt>
                <c:pt idx="10092">
                  <c:v>10.345000000000001</c:v>
                </c:pt>
                <c:pt idx="10093">
                  <c:v>10.32</c:v>
                </c:pt>
                <c:pt idx="10094">
                  <c:v>10.295999999999999</c:v>
                </c:pt>
                <c:pt idx="10095">
                  <c:v>10.271000000000001</c:v>
                </c:pt>
                <c:pt idx="10096">
                  <c:v>10.271000000000001</c:v>
                </c:pt>
                <c:pt idx="10097">
                  <c:v>10.247</c:v>
                </c:pt>
                <c:pt idx="10098">
                  <c:v>10.247</c:v>
                </c:pt>
                <c:pt idx="10099">
                  <c:v>10.271000000000001</c:v>
                </c:pt>
                <c:pt idx="10100">
                  <c:v>10.271000000000001</c:v>
                </c:pt>
                <c:pt idx="10101">
                  <c:v>10.271000000000001</c:v>
                </c:pt>
                <c:pt idx="10102">
                  <c:v>10.271000000000001</c:v>
                </c:pt>
                <c:pt idx="10103">
                  <c:v>10.271000000000001</c:v>
                </c:pt>
                <c:pt idx="10104">
                  <c:v>10.271000000000001</c:v>
                </c:pt>
                <c:pt idx="10105">
                  <c:v>10.271000000000001</c:v>
                </c:pt>
                <c:pt idx="10106">
                  <c:v>10.271000000000001</c:v>
                </c:pt>
                <c:pt idx="10107">
                  <c:v>10.271000000000001</c:v>
                </c:pt>
                <c:pt idx="10108">
                  <c:v>10.247</c:v>
                </c:pt>
                <c:pt idx="10109">
                  <c:v>10.247</c:v>
                </c:pt>
                <c:pt idx="10110">
                  <c:v>10.222</c:v>
                </c:pt>
                <c:pt idx="10111">
                  <c:v>10.222</c:v>
                </c:pt>
                <c:pt idx="10112">
                  <c:v>10.198</c:v>
                </c:pt>
                <c:pt idx="10113">
                  <c:v>10.173</c:v>
                </c:pt>
                <c:pt idx="10114">
                  <c:v>10.124000000000001</c:v>
                </c:pt>
                <c:pt idx="10115">
                  <c:v>10.1</c:v>
                </c:pt>
                <c:pt idx="10116">
                  <c:v>10.074999999999999</c:v>
                </c:pt>
                <c:pt idx="10117">
                  <c:v>10.026</c:v>
                </c:pt>
                <c:pt idx="10118">
                  <c:v>10.000999999999999</c:v>
                </c:pt>
                <c:pt idx="10119">
                  <c:v>9.952</c:v>
                </c:pt>
                <c:pt idx="10120">
                  <c:v>9.9280000000000008</c:v>
                </c:pt>
                <c:pt idx="10121">
                  <c:v>9.8789999999999996</c:v>
                </c:pt>
                <c:pt idx="10122">
                  <c:v>9.8290000000000006</c:v>
                </c:pt>
                <c:pt idx="10123">
                  <c:v>9.8049999999999997</c:v>
                </c:pt>
                <c:pt idx="10124">
                  <c:v>9.7560000000000002</c:v>
                </c:pt>
                <c:pt idx="10125">
                  <c:v>9.7309999999999999</c:v>
                </c:pt>
                <c:pt idx="10126">
                  <c:v>9.6820000000000004</c:v>
                </c:pt>
                <c:pt idx="10127">
                  <c:v>9.657</c:v>
                </c:pt>
                <c:pt idx="10128">
                  <c:v>9.6319999999999997</c:v>
                </c:pt>
                <c:pt idx="10129">
                  <c:v>9.5830000000000002</c:v>
                </c:pt>
                <c:pt idx="10130">
                  <c:v>9.5579999999999998</c:v>
                </c:pt>
                <c:pt idx="10131">
                  <c:v>9.5340000000000007</c:v>
                </c:pt>
                <c:pt idx="10132">
                  <c:v>9.5090000000000003</c:v>
                </c:pt>
                <c:pt idx="10133">
                  <c:v>9.5090000000000003</c:v>
                </c:pt>
                <c:pt idx="10134">
                  <c:v>9.5340000000000007</c:v>
                </c:pt>
                <c:pt idx="10135">
                  <c:v>9.5340000000000007</c:v>
                </c:pt>
                <c:pt idx="10136">
                  <c:v>9.5579999999999998</c:v>
                </c:pt>
                <c:pt idx="10137">
                  <c:v>9.5830000000000002</c:v>
                </c:pt>
                <c:pt idx="10138">
                  <c:v>9.6319999999999997</c:v>
                </c:pt>
                <c:pt idx="10139">
                  <c:v>9.7059999999999995</c:v>
                </c:pt>
                <c:pt idx="10140">
                  <c:v>9.8290000000000006</c:v>
                </c:pt>
                <c:pt idx="10141">
                  <c:v>9.9280000000000008</c:v>
                </c:pt>
                <c:pt idx="10142">
                  <c:v>10.051</c:v>
                </c:pt>
                <c:pt idx="10143">
                  <c:v>10.148999999999999</c:v>
                </c:pt>
                <c:pt idx="10144">
                  <c:v>10.271000000000001</c:v>
                </c:pt>
                <c:pt idx="10145">
                  <c:v>10.417999999999999</c:v>
                </c:pt>
                <c:pt idx="10146">
                  <c:v>10.467000000000001</c:v>
                </c:pt>
                <c:pt idx="10147">
                  <c:v>10.492000000000001</c:v>
                </c:pt>
                <c:pt idx="10148">
                  <c:v>10.467000000000001</c:v>
                </c:pt>
                <c:pt idx="10149">
                  <c:v>10.467000000000001</c:v>
                </c:pt>
                <c:pt idx="10150">
                  <c:v>10.417999999999999</c:v>
                </c:pt>
                <c:pt idx="10151">
                  <c:v>10.417999999999999</c:v>
                </c:pt>
                <c:pt idx="10152">
                  <c:v>10.417999999999999</c:v>
                </c:pt>
                <c:pt idx="10153">
                  <c:v>10.443</c:v>
                </c:pt>
                <c:pt idx="10154">
                  <c:v>10.443</c:v>
                </c:pt>
                <c:pt idx="10155">
                  <c:v>10.467000000000001</c:v>
                </c:pt>
                <c:pt idx="10156">
                  <c:v>10.516</c:v>
                </c:pt>
                <c:pt idx="10157">
                  <c:v>10.614000000000001</c:v>
                </c:pt>
                <c:pt idx="10158">
                  <c:v>10.663</c:v>
                </c:pt>
                <c:pt idx="10159">
                  <c:v>10.760999999999999</c:v>
                </c:pt>
                <c:pt idx="10160">
                  <c:v>10.81</c:v>
                </c:pt>
                <c:pt idx="10161">
                  <c:v>10.834</c:v>
                </c:pt>
                <c:pt idx="10162">
                  <c:v>10.907</c:v>
                </c:pt>
                <c:pt idx="10163">
                  <c:v>10.98</c:v>
                </c:pt>
                <c:pt idx="10164">
                  <c:v>11.005000000000001</c:v>
                </c:pt>
                <c:pt idx="10165">
                  <c:v>10.98</c:v>
                </c:pt>
                <c:pt idx="10166">
                  <c:v>10.932</c:v>
                </c:pt>
                <c:pt idx="10167">
                  <c:v>10.882999999999999</c:v>
                </c:pt>
                <c:pt idx="10168">
                  <c:v>10.81</c:v>
                </c:pt>
                <c:pt idx="10169">
                  <c:v>10.760999999999999</c:v>
                </c:pt>
                <c:pt idx="10170">
                  <c:v>10.712</c:v>
                </c:pt>
                <c:pt idx="10171">
                  <c:v>10.663</c:v>
                </c:pt>
                <c:pt idx="10172">
                  <c:v>10.614000000000001</c:v>
                </c:pt>
                <c:pt idx="10173">
                  <c:v>10.541</c:v>
                </c:pt>
                <c:pt idx="10174">
                  <c:v>10.467000000000001</c:v>
                </c:pt>
                <c:pt idx="10175">
                  <c:v>10.417999999999999</c:v>
                </c:pt>
                <c:pt idx="10176">
                  <c:v>10.345000000000001</c:v>
                </c:pt>
                <c:pt idx="10177">
                  <c:v>10.271000000000001</c:v>
                </c:pt>
                <c:pt idx="10178">
                  <c:v>10.222</c:v>
                </c:pt>
                <c:pt idx="10179">
                  <c:v>10.124000000000001</c:v>
                </c:pt>
                <c:pt idx="10180">
                  <c:v>10.074999999999999</c:v>
                </c:pt>
                <c:pt idx="10181">
                  <c:v>10.026</c:v>
                </c:pt>
                <c:pt idx="10182">
                  <c:v>9.952</c:v>
                </c:pt>
                <c:pt idx="10183">
                  <c:v>9.9030000000000005</c:v>
                </c:pt>
                <c:pt idx="10184">
                  <c:v>9.8789999999999996</c:v>
                </c:pt>
                <c:pt idx="10185">
                  <c:v>9.8290000000000006</c:v>
                </c:pt>
                <c:pt idx="10186">
                  <c:v>9.8049999999999997</c:v>
                </c:pt>
                <c:pt idx="10187">
                  <c:v>9.7560000000000002</c:v>
                </c:pt>
                <c:pt idx="10188">
                  <c:v>9.7309999999999999</c:v>
                </c:pt>
                <c:pt idx="10189">
                  <c:v>9.7059999999999995</c:v>
                </c:pt>
                <c:pt idx="10190">
                  <c:v>9.6820000000000004</c:v>
                </c:pt>
                <c:pt idx="10191">
                  <c:v>9.657</c:v>
                </c:pt>
                <c:pt idx="10192">
                  <c:v>9.6319999999999997</c:v>
                </c:pt>
                <c:pt idx="10193">
                  <c:v>9.6080000000000005</c:v>
                </c:pt>
                <c:pt idx="10194">
                  <c:v>9.5830000000000002</c:v>
                </c:pt>
                <c:pt idx="10195">
                  <c:v>9.5830000000000002</c:v>
                </c:pt>
                <c:pt idx="10196">
                  <c:v>9.5579999999999998</c:v>
                </c:pt>
                <c:pt idx="10197">
                  <c:v>9.5579999999999998</c:v>
                </c:pt>
                <c:pt idx="10198">
                  <c:v>9.5340000000000007</c:v>
                </c:pt>
                <c:pt idx="10199">
                  <c:v>9.5340000000000007</c:v>
                </c:pt>
                <c:pt idx="10200">
                  <c:v>9.5340000000000007</c:v>
                </c:pt>
                <c:pt idx="10201">
                  <c:v>9.5340000000000007</c:v>
                </c:pt>
                <c:pt idx="10202">
                  <c:v>9.5340000000000007</c:v>
                </c:pt>
                <c:pt idx="10203">
                  <c:v>9.5579999999999998</c:v>
                </c:pt>
                <c:pt idx="10204">
                  <c:v>9.5579999999999998</c:v>
                </c:pt>
                <c:pt idx="10205">
                  <c:v>9.5579999999999998</c:v>
                </c:pt>
                <c:pt idx="10206">
                  <c:v>9.5830000000000002</c:v>
                </c:pt>
                <c:pt idx="10207">
                  <c:v>9.5830000000000002</c:v>
                </c:pt>
                <c:pt idx="10208">
                  <c:v>9.5830000000000002</c:v>
                </c:pt>
                <c:pt idx="10209">
                  <c:v>9.5830000000000002</c:v>
                </c:pt>
                <c:pt idx="10210">
                  <c:v>9.5830000000000002</c:v>
                </c:pt>
                <c:pt idx="10211">
                  <c:v>9.5830000000000002</c:v>
                </c:pt>
                <c:pt idx="10212">
                  <c:v>9.5830000000000002</c:v>
                </c:pt>
                <c:pt idx="10213">
                  <c:v>9.5830000000000002</c:v>
                </c:pt>
                <c:pt idx="10214">
                  <c:v>9.5830000000000002</c:v>
                </c:pt>
                <c:pt idx="10215">
                  <c:v>9.5579999999999998</c:v>
                </c:pt>
                <c:pt idx="10216">
                  <c:v>9.5579999999999998</c:v>
                </c:pt>
                <c:pt idx="10217">
                  <c:v>9.5340000000000007</c:v>
                </c:pt>
                <c:pt idx="10218">
                  <c:v>9.5340000000000007</c:v>
                </c:pt>
                <c:pt idx="10219">
                  <c:v>9.5090000000000003</c:v>
                </c:pt>
                <c:pt idx="10220">
                  <c:v>9.5090000000000003</c:v>
                </c:pt>
                <c:pt idx="10221">
                  <c:v>9.4849999999999994</c:v>
                </c:pt>
                <c:pt idx="10222">
                  <c:v>9.4849999999999994</c:v>
                </c:pt>
                <c:pt idx="10223">
                  <c:v>9.4600000000000009</c:v>
                </c:pt>
                <c:pt idx="10224">
                  <c:v>9.4600000000000009</c:v>
                </c:pt>
                <c:pt idx="10225">
                  <c:v>9.4350000000000005</c:v>
                </c:pt>
                <c:pt idx="10226">
                  <c:v>9.4350000000000005</c:v>
                </c:pt>
                <c:pt idx="10227">
                  <c:v>9.4350000000000005</c:v>
                </c:pt>
                <c:pt idx="10228">
                  <c:v>9.41</c:v>
                </c:pt>
                <c:pt idx="10229">
                  <c:v>9.41</c:v>
                </c:pt>
                <c:pt idx="10230">
                  <c:v>9.3859999999999992</c:v>
                </c:pt>
                <c:pt idx="10231">
                  <c:v>9.3859999999999992</c:v>
                </c:pt>
                <c:pt idx="10232">
                  <c:v>9.3859999999999992</c:v>
                </c:pt>
                <c:pt idx="10233">
                  <c:v>9.41</c:v>
                </c:pt>
                <c:pt idx="10234">
                  <c:v>9.41</c:v>
                </c:pt>
                <c:pt idx="10235">
                  <c:v>9.4350000000000005</c:v>
                </c:pt>
                <c:pt idx="10236">
                  <c:v>9.4600000000000009</c:v>
                </c:pt>
                <c:pt idx="10237">
                  <c:v>9.4849999999999994</c:v>
                </c:pt>
                <c:pt idx="10238">
                  <c:v>9.5090000000000003</c:v>
                </c:pt>
                <c:pt idx="10239">
                  <c:v>9.5830000000000002</c:v>
                </c:pt>
                <c:pt idx="10240">
                  <c:v>9.6319999999999997</c:v>
                </c:pt>
                <c:pt idx="10241">
                  <c:v>9.7309999999999999</c:v>
                </c:pt>
                <c:pt idx="10242">
                  <c:v>9.8290000000000006</c:v>
                </c:pt>
                <c:pt idx="10243">
                  <c:v>9.952</c:v>
                </c:pt>
                <c:pt idx="10244">
                  <c:v>10.051</c:v>
                </c:pt>
                <c:pt idx="10245">
                  <c:v>10.247</c:v>
                </c:pt>
                <c:pt idx="10246">
                  <c:v>10.369</c:v>
                </c:pt>
                <c:pt idx="10247">
                  <c:v>10.467000000000001</c:v>
                </c:pt>
                <c:pt idx="10248">
                  <c:v>10.541</c:v>
                </c:pt>
                <c:pt idx="10249">
                  <c:v>10.59</c:v>
                </c:pt>
                <c:pt idx="10250">
                  <c:v>10.614000000000001</c:v>
                </c:pt>
                <c:pt idx="10251">
                  <c:v>10.614000000000001</c:v>
                </c:pt>
                <c:pt idx="10252">
                  <c:v>10.663</c:v>
                </c:pt>
                <c:pt idx="10253">
                  <c:v>10.686999999999999</c:v>
                </c:pt>
                <c:pt idx="10254">
                  <c:v>10.686999999999999</c:v>
                </c:pt>
                <c:pt idx="10255">
                  <c:v>10.663</c:v>
                </c:pt>
                <c:pt idx="10256">
                  <c:v>10.638</c:v>
                </c:pt>
                <c:pt idx="10257">
                  <c:v>10.614000000000001</c:v>
                </c:pt>
                <c:pt idx="10258">
                  <c:v>10.59</c:v>
                </c:pt>
                <c:pt idx="10259">
                  <c:v>10.565</c:v>
                </c:pt>
                <c:pt idx="10260">
                  <c:v>10.541</c:v>
                </c:pt>
                <c:pt idx="10261">
                  <c:v>10.516</c:v>
                </c:pt>
                <c:pt idx="10262">
                  <c:v>10.492000000000001</c:v>
                </c:pt>
                <c:pt idx="10263">
                  <c:v>10.443</c:v>
                </c:pt>
                <c:pt idx="10264">
                  <c:v>10.417999999999999</c:v>
                </c:pt>
                <c:pt idx="10265">
                  <c:v>10.369</c:v>
                </c:pt>
                <c:pt idx="10266">
                  <c:v>10.345000000000001</c:v>
                </c:pt>
                <c:pt idx="10267">
                  <c:v>10.345000000000001</c:v>
                </c:pt>
                <c:pt idx="10268">
                  <c:v>10.32</c:v>
                </c:pt>
                <c:pt idx="10269">
                  <c:v>10.32</c:v>
                </c:pt>
                <c:pt idx="10270">
                  <c:v>10.271000000000001</c:v>
                </c:pt>
                <c:pt idx="10271">
                  <c:v>10.247</c:v>
                </c:pt>
                <c:pt idx="10272">
                  <c:v>10.222</c:v>
                </c:pt>
                <c:pt idx="10273">
                  <c:v>10.173</c:v>
                </c:pt>
                <c:pt idx="10274">
                  <c:v>10.148999999999999</c:v>
                </c:pt>
                <c:pt idx="10275">
                  <c:v>10.124000000000001</c:v>
                </c:pt>
                <c:pt idx="10276">
                  <c:v>10.074999999999999</c:v>
                </c:pt>
                <c:pt idx="10277">
                  <c:v>10.051</c:v>
                </c:pt>
                <c:pt idx="10278">
                  <c:v>10.026</c:v>
                </c:pt>
                <c:pt idx="10279">
                  <c:v>10.000999999999999</c:v>
                </c:pt>
                <c:pt idx="10280">
                  <c:v>9.9770000000000003</c:v>
                </c:pt>
                <c:pt idx="10281">
                  <c:v>9.952</c:v>
                </c:pt>
                <c:pt idx="10282">
                  <c:v>9.9280000000000008</c:v>
                </c:pt>
                <c:pt idx="10283">
                  <c:v>9.8789999999999996</c:v>
                </c:pt>
                <c:pt idx="10284">
                  <c:v>9.8539999999999992</c:v>
                </c:pt>
                <c:pt idx="10285">
                  <c:v>9.8290000000000006</c:v>
                </c:pt>
                <c:pt idx="10286">
                  <c:v>9.8049999999999997</c:v>
                </c:pt>
                <c:pt idx="10287">
                  <c:v>9.7799999999999994</c:v>
                </c:pt>
                <c:pt idx="10288">
                  <c:v>9.7560000000000002</c:v>
                </c:pt>
                <c:pt idx="10289">
                  <c:v>9.7309999999999999</c:v>
                </c:pt>
                <c:pt idx="10290">
                  <c:v>9.7309999999999999</c:v>
                </c:pt>
                <c:pt idx="10291">
                  <c:v>9.7059999999999995</c:v>
                </c:pt>
                <c:pt idx="10292">
                  <c:v>9.7059999999999995</c:v>
                </c:pt>
                <c:pt idx="10293">
                  <c:v>9.7059999999999995</c:v>
                </c:pt>
                <c:pt idx="10294">
                  <c:v>9.6820000000000004</c:v>
                </c:pt>
                <c:pt idx="10295">
                  <c:v>9.657</c:v>
                </c:pt>
                <c:pt idx="10296">
                  <c:v>9.657</c:v>
                </c:pt>
                <c:pt idx="10297">
                  <c:v>9.6319999999999997</c:v>
                </c:pt>
                <c:pt idx="10298">
                  <c:v>9.6319999999999997</c:v>
                </c:pt>
                <c:pt idx="10299">
                  <c:v>9.6080000000000005</c:v>
                </c:pt>
                <c:pt idx="10300">
                  <c:v>9.5830000000000002</c:v>
                </c:pt>
                <c:pt idx="10301">
                  <c:v>9.5579999999999998</c:v>
                </c:pt>
                <c:pt idx="10302">
                  <c:v>9.5579999999999998</c:v>
                </c:pt>
                <c:pt idx="10303">
                  <c:v>9.5340000000000007</c:v>
                </c:pt>
                <c:pt idx="10304">
                  <c:v>9.5090000000000003</c:v>
                </c:pt>
                <c:pt idx="10305">
                  <c:v>9.4849999999999994</c:v>
                </c:pt>
                <c:pt idx="10306">
                  <c:v>9.4849999999999994</c:v>
                </c:pt>
                <c:pt idx="10307">
                  <c:v>9.4849999999999994</c:v>
                </c:pt>
                <c:pt idx="10308">
                  <c:v>9.4600000000000009</c:v>
                </c:pt>
                <c:pt idx="10309">
                  <c:v>9.4600000000000009</c:v>
                </c:pt>
                <c:pt idx="10310">
                  <c:v>9.4350000000000005</c:v>
                </c:pt>
                <c:pt idx="10311">
                  <c:v>9.4350000000000005</c:v>
                </c:pt>
                <c:pt idx="10312">
                  <c:v>9.41</c:v>
                </c:pt>
                <c:pt idx="10313">
                  <c:v>9.4350000000000005</c:v>
                </c:pt>
                <c:pt idx="10314">
                  <c:v>9.41</c:v>
                </c:pt>
                <c:pt idx="10315">
                  <c:v>9.41</c:v>
                </c:pt>
                <c:pt idx="10316">
                  <c:v>9.41</c:v>
                </c:pt>
                <c:pt idx="10317">
                  <c:v>9.3859999999999992</c:v>
                </c:pt>
                <c:pt idx="10318">
                  <c:v>9.3859999999999992</c:v>
                </c:pt>
                <c:pt idx="10319">
                  <c:v>9.3610000000000007</c:v>
                </c:pt>
                <c:pt idx="10320">
                  <c:v>9.3360000000000003</c:v>
                </c:pt>
                <c:pt idx="10321">
                  <c:v>9.3119999999999994</c:v>
                </c:pt>
                <c:pt idx="10322">
                  <c:v>9.2870000000000008</c:v>
                </c:pt>
                <c:pt idx="10323">
                  <c:v>9.2379999999999995</c:v>
                </c:pt>
                <c:pt idx="10324">
                  <c:v>9.2379999999999995</c:v>
                </c:pt>
                <c:pt idx="10325">
                  <c:v>9.2129999999999992</c:v>
                </c:pt>
                <c:pt idx="10326">
                  <c:v>9.2129999999999992</c:v>
                </c:pt>
                <c:pt idx="10327">
                  <c:v>9.2129999999999992</c:v>
                </c:pt>
                <c:pt idx="10328">
                  <c:v>9.2379999999999995</c:v>
                </c:pt>
                <c:pt idx="10329">
                  <c:v>9.2379999999999995</c:v>
                </c:pt>
                <c:pt idx="10330">
                  <c:v>9.2870000000000008</c:v>
                </c:pt>
                <c:pt idx="10331">
                  <c:v>9.3119999999999994</c:v>
                </c:pt>
                <c:pt idx="10332">
                  <c:v>9.3859999999999992</c:v>
                </c:pt>
                <c:pt idx="10333">
                  <c:v>9.4600000000000009</c:v>
                </c:pt>
                <c:pt idx="10334">
                  <c:v>9.5579999999999998</c:v>
                </c:pt>
                <c:pt idx="10335">
                  <c:v>9.6820000000000004</c:v>
                </c:pt>
                <c:pt idx="10336">
                  <c:v>9.8290000000000006</c:v>
                </c:pt>
                <c:pt idx="10337">
                  <c:v>10.026</c:v>
                </c:pt>
                <c:pt idx="10338">
                  <c:v>10.148999999999999</c:v>
                </c:pt>
                <c:pt idx="10339">
                  <c:v>10.295999999999999</c:v>
                </c:pt>
                <c:pt idx="10340">
                  <c:v>10.467000000000001</c:v>
                </c:pt>
                <c:pt idx="10341">
                  <c:v>10.663</c:v>
                </c:pt>
                <c:pt idx="10342">
                  <c:v>10.858000000000001</c:v>
                </c:pt>
                <c:pt idx="10343">
                  <c:v>10.98</c:v>
                </c:pt>
                <c:pt idx="10344">
                  <c:v>11.151</c:v>
                </c:pt>
                <c:pt idx="10345">
                  <c:v>11.346</c:v>
                </c:pt>
                <c:pt idx="10346">
                  <c:v>11.54</c:v>
                </c:pt>
                <c:pt idx="10347">
                  <c:v>11.734</c:v>
                </c:pt>
                <c:pt idx="10348">
                  <c:v>11.929</c:v>
                </c:pt>
                <c:pt idx="10349">
                  <c:v>12.074</c:v>
                </c:pt>
                <c:pt idx="10350">
                  <c:v>12.195</c:v>
                </c:pt>
                <c:pt idx="10351">
                  <c:v>12.364000000000001</c:v>
                </c:pt>
                <c:pt idx="10352">
                  <c:v>12.413</c:v>
                </c:pt>
                <c:pt idx="10353">
                  <c:v>12.364000000000001</c:v>
                </c:pt>
                <c:pt idx="10354">
                  <c:v>12.292</c:v>
                </c:pt>
                <c:pt idx="10355">
                  <c:v>12.218999999999999</c:v>
                </c:pt>
                <c:pt idx="10356">
                  <c:v>12.147</c:v>
                </c:pt>
                <c:pt idx="10357">
                  <c:v>12.098000000000001</c:v>
                </c:pt>
                <c:pt idx="10358">
                  <c:v>12.05</c:v>
                </c:pt>
                <c:pt idx="10359">
                  <c:v>11.977</c:v>
                </c:pt>
                <c:pt idx="10360">
                  <c:v>11.904</c:v>
                </c:pt>
                <c:pt idx="10361">
                  <c:v>11.782999999999999</c:v>
                </c:pt>
                <c:pt idx="10362">
                  <c:v>11.686</c:v>
                </c:pt>
                <c:pt idx="10363">
                  <c:v>11.565</c:v>
                </c:pt>
                <c:pt idx="10364">
                  <c:v>11.467000000000001</c:v>
                </c:pt>
                <c:pt idx="10365">
                  <c:v>11.394</c:v>
                </c:pt>
                <c:pt idx="10366">
                  <c:v>11.297000000000001</c:v>
                </c:pt>
                <c:pt idx="10367">
                  <c:v>11.2</c:v>
                </c:pt>
                <c:pt idx="10368">
                  <c:v>11.077999999999999</c:v>
                </c:pt>
                <c:pt idx="10369">
                  <c:v>10.956</c:v>
                </c:pt>
                <c:pt idx="10370">
                  <c:v>10.858000000000001</c:v>
                </c:pt>
                <c:pt idx="10371">
                  <c:v>10.760999999999999</c:v>
                </c:pt>
                <c:pt idx="10372">
                  <c:v>10.663</c:v>
                </c:pt>
                <c:pt idx="10373">
                  <c:v>10.565</c:v>
                </c:pt>
                <c:pt idx="10374">
                  <c:v>10.516</c:v>
                </c:pt>
                <c:pt idx="10375">
                  <c:v>10.443</c:v>
                </c:pt>
                <c:pt idx="10376">
                  <c:v>10.417999999999999</c:v>
                </c:pt>
                <c:pt idx="10377">
                  <c:v>10.369</c:v>
                </c:pt>
                <c:pt idx="10378">
                  <c:v>10.345000000000001</c:v>
                </c:pt>
                <c:pt idx="10379">
                  <c:v>10.32</c:v>
                </c:pt>
                <c:pt idx="10380">
                  <c:v>10.32</c:v>
                </c:pt>
                <c:pt idx="10381">
                  <c:v>10.32</c:v>
                </c:pt>
                <c:pt idx="10382">
                  <c:v>10.32</c:v>
                </c:pt>
                <c:pt idx="10383">
                  <c:v>10.32</c:v>
                </c:pt>
                <c:pt idx="10384">
                  <c:v>10.32</c:v>
                </c:pt>
                <c:pt idx="10385">
                  <c:v>10.32</c:v>
                </c:pt>
                <c:pt idx="10386">
                  <c:v>10.345000000000001</c:v>
                </c:pt>
                <c:pt idx="10387">
                  <c:v>10.345000000000001</c:v>
                </c:pt>
                <c:pt idx="10388">
                  <c:v>10.369</c:v>
                </c:pt>
                <c:pt idx="10389">
                  <c:v>10.394</c:v>
                </c:pt>
                <c:pt idx="10390">
                  <c:v>10.417999999999999</c:v>
                </c:pt>
                <c:pt idx="10391">
                  <c:v>10.417999999999999</c:v>
                </c:pt>
                <c:pt idx="10392">
                  <c:v>10.417999999999999</c:v>
                </c:pt>
                <c:pt idx="10393">
                  <c:v>10.417999999999999</c:v>
                </c:pt>
                <c:pt idx="10394">
                  <c:v>10.417999999999999</c:v>
                </c:pt>
                <c:pt idx="10395">
                  <c:v>10.394</c:v>
                </c:pt>
                <c:pt idx="10396">
                  <c:v>10.394</c:v>
                </c:pt>
                <c:pt idx="10397">
                  <c:v>10.369</c:v>
                </c:pt>
                <c:pt idx="10398">
                  <c:v>10.345000000000001</c:v>
                </c:pt>
                <c:pt idx="10399">
                  <c:v>10.32</c:v>
                </c:pt>
                <c:pt idx="10400">
                  <c:v>10.295999999999999</c:v>
                </c:pt>
                <c:pt idx="10401">
                  <c:v>10.271000000000001</c:v>
                </c:pt>
                <c:pt idx="10402">
                  <c:v>10.247</c:v>
                </c:pt>
                <c:pt idx="10403">
                  <c:v>10.222</c:v>
                </c:pt>
                <c:pt idx="10404">
                  <c:v>10.173</c:v>
                </c:pt>
                <c:pt idx="10405">
                  <c:v>10.148999999999999</c:v>
                </c:pt>
                <c:pt idx="10406">
                  <c:v>10.1</c:v>
                </c:pt>
                <c:pt idx="10407">
                  <c:v>10.074999999999999</c:v>
                </c:pt>
                <c:pt idx="10408">
                  <c:v>10.051</c:v>
                </c:pt>
                <c:pt idx="10409">
                  <c:v>10.026</c:v>
                </c:pt>
                <c:pt idx="10410">
                  <c:v>9.9770000000000003</c:v>
                </c:pt>
                <c:pt idx="10411">
                  <c:v>9.952</c:v>
                </c:pt>
                <c:pt idx="10412">
                  <c:v>9.952</c:v>
                </c:pt>
                <c:pt idx="10413">
                  <c:v>9.9280000000000008</c:v>
                </c:pt>
                <c:pt idx="10414">
                  <c:v>9.9030000000000005</c:v>
                </c:pt>
                <c:pt idx="10415">
                  <c:v>9.8789999999999996</c:v>
                </c:pt>
                <c:pt idx="10416">
                  <c:v>9.8539999999999992</c:v>
                </c:pt>
                <c:pt idx="10417">
                  <c:v>9.8290000000000006</c:v>
                </c:pt>
                <c:pt idx="10418">
                  <c:v>9.8049999999999997</c:v>
                </c:pt>
                <c:pt idx="10419">
                  <c:v>9.7799999999999994</c:v>
                </c:pt>
                <c:pt idx="10420">
                  <c:v>9.7560000000000002</c:v>
                </c:pt>
                <c:pt idx="10421">
                  <c:v>9.7309999999999999</c:v>
                </c:pt>
                <c:pt idx="10422">
                  <c:v>9.7309999999999999</c:v>
                </c:pt>
                <c:pt idx="10423">
                  <c:v>9.7309999999999999</c:v>
                </c:pt>
                <c:pt idx="10424">
                  <c:v>9.7309999999999999</c:v>
                </c:pt>
                <c:pt idx="10425">
                  <c:v>9.7560000000000002</c:v>
                </c:pt>
                <c:pt idx="10426">
                  <c:v>9.7799999999999994</c:v>
                </c:pt>
                <c:pt idx="10427">
                  <c:v>9.8049999999999997</c:v>
                </c:pt>
                <c:pt idx="10428">
                  <c:v>9.8539999999999992</c:v>
                </c:pt>
                <c:pt idx="10429">
                  <c:v>9.952</c:v>
                </c:pt>
                <c:pt idx="10430">
                  <c:v>10.051</c:v>
                </c:pt>
                <c:pt idx="10431">
                  <c:v>10.173</c:v>
                </c:pt>
                <c:pt idx="10432">
                  <c:v>10.32</c:v>
                </c:pt>
                <c:pt idx="10433">
                  <c:v>10.467000000000001</c:v>
                </c:pt>
                <c:pt idx="10434">
                  <c:v>10.638</c:v>
                </c:pt>
                <c:pt idx="10435">
                  <c:v>10.81</c:v>
                </c:pt>
                <c:pt idx="10436">
                  <c:v>10.98</c:v>
                </c:pt>
                <c:pt idx="10437">
                  <c:v>11.2</c:v>
                </c:pt>
                <c:pt idx="10438">
                  <c:v>11.394</c:v>
                </c:pt>
                <c:pt idx="10439">
                  <c:v>11.613</c:v>
                </c:pt>
                <c:pt idx="10440">
                  <c:v>11.832000000000001</c:v>
                </c:pt>
                <c:pt idx="10441">
                  <c:v>12.025</c:v>
                </c:pt>
                <c:pt idx="10442">
                  <c:v>12.122</c:v>
                </c:pt>
                <c:pt idx="10443">
                  <c:v>12.147</c:v>
                </c:pt>
                <c:pt idx="10444">
                  <c:v>12.122</c:v>
                </c:pt>
                <c:pt idx="10445">
                  <c:v>11.952999999999999</c:v>
                </c:pt>
                <c:pt idx="10446">
                  <c:v>11.832000000000001</c:v>
                </c:pt>
                <c:pt idx="10447">
                  <c:v>11.904</c:v>
                </c:pt>
                <c:pt idx="10448">
                  <c:v>11.929</c:v>
                </c:pt>
                <c:pt idx="10449">
                  <c:v>12.025</c:v>
                </c:pt>
                <c:pt idx="10450">
                  <c:v>12.05</c:v>
                </c:pt>
                <c:pt idx="10451">
                  <c:v>12.05</c:v>
                </c:pt>
                <c:pt idx="10452">
                  <c:v>11.952999999999999</c:v>
                </c:pt>
                <c:pt idx="10453">
                  <c:v>11.952999999999999</c:v>
                </c:pt>
                <c:pt idx="10454">
                  <c:v>12.025</c:v>
                </c:pt>
                <c:pt idx="10455">
                  <c:v>12.122</c:v>
                </c:pt>
                <c:pt idx="10456">
                  <c:v>12.243</c:v>
                </c:pt>
                <c:pt idx="10457">
                  <c:v>12.243</c:v>
                </c:pt>
                <c:pt idx="10458">
                  <c:v>12.218999999999999</c:v>
                </c:pt>
                <c:pt idx="10459">
                  <c:v>12.147</c:v>
                </c:pt>
                <c:pt idx="10460">
                  <c:v>12.025</c:v>
                </c:pt>
                <c:pt idx="10461">
                  <c:v>11.88</c:v>
                </c:pt>
                <c:pt idx="10462">
                  <c:v>11.734</c:v>
                </c:pt>
                <c:pt idx="10463">
                  <c:v>11.613</c:v>
                </c:pt>
                <c:pt idx="10464">
                  <c:v>11.492000000000001</c:v>
                </c:pt>
                <c:pt idx="10465">
                  <c:v>11.346</c:v>
                </c:pt>
                <c:pt idx="10466">
                  <c:v>11.224</c:v>
                </c:pt>
                <c:pt idx="10467">
                  <c:v>11.102</c:v>
                </c:pt>
                <c:pt idx="10468">
                  <c:v>10.98</c:v>
                </c:pt>
                <c:pt idx="10469">
                  <c:v>10.858000000000001</c:v>
                </c:pt>
                <c:pt idx="10470">
                  <c:v>10.760999999999999</c:v>
                </c:pt>
                <c:pt idx="10471">
                  <c:v>10.663</c:v>
                </c:pt>
                <c:pt idx="10472">
                  <c:v>10.59</c:v>
                </c:pt>
                <c:pt idx="10473">
                  <c:v>10.516</c:v>
                </c:pt>
                <c:pt idx="10474">
                  <c:v>10.467000000000001</c:v>
                </c:pt>
                <c:pt idx="10475">
                  <c:v>10.417999999999999</c:v>
                </c:pt>
                <c:pt idx="10476">
                  <c:v>10.394</c:v>
                </c:pt>
                <c:pt idx="10477">
                  <c:v>10.369</c:v>
                </c:pt>
                <c:pt idx="10478">
                  <c:v>10.345000000000001</c:v>
                </c:pt>
                <c:pt idx="10479">
                  <c:v>10.32</c:v>
                </c:pt>
                <c:pt idx="10480">
                  <c:v>10.295999999999999</c:v>
                </c:pt>
                <c:pt idx="10481">
                  <c:v>10.271000000000001</c:v>
                </c:pt>
                <c:pt idx="10482">
                  <c:v>10.247</c:v>
                </c:pt>
                <c:pt idx="10483">
                  <c:v>10.222</c:v>
                </c:pt>
                <c:pt idx="10484">
                  <c:v>10.222</c:v>
                </c:pt>
                <c:pt idx="10485">
                  <c:v>10.198</c:v>
                </c:pt>
                <c:pt idx="10486">
                  <c:v>10.173</c:v>
                </c:pt>
                <c:pt idx="10487">
                  <c:v>10.173</c:v>
                </c:pt>
                <c:pt idx="10488">
                  <c:v>10.148999999999999</c:v>
                </c:pt>
                <c:pt idx="10489">
                  <c:v>10.124000000000001</c:v>
                </c:pt>
                <c:pt idx="10490">
                  <c:v>10.124000000000001</c:v>
                </c:pt>
                <c:pt idx="10491">
                  <c:v>10.1</c:v>
                </c:pt>
                <c:pt idx="10492">
                  <c:v>10.074999999999999</c:v>
                </c:pt>
                <c:pt idx="10493">
                  <c:v>10.051</c:v>
                </c:pt>
                <c:pt idx="10494">
                  <c:v>10.026</c:v>
                </c:pt>
                <c:pt idx="10495">
                  <c:v>10.000999999999999</c:v>
                </c:pt>
                <c:pt idx="10496">
                  <c:v>9.9770000000000003</c:v>
                </c:pt>
                <c:pt idx="10497">
                  <c:v>9.952</c:v>
                </c:pt>
                <c:pt idx="10498">
                  <c:v>9.9280000000000008</c:v>
                </c:pt>
                <c:pt idx="10499">
                  <c:v>9.9030000000000005</c:v>
                </c:pt>
                <c:pt idx="10500">
                  <c:v>9.8539999999999992</c:v>
                </c:pt>
                <c:pt idx="10501">
                  <c:v>9.8290000000000006</c:v>
                </c:pt>
                <c:pt idx="10502">
                  <c:v>9.8049999999999997</c:v>
                </c:pt>
                <c:pt idx="10503">
                  <c:v>9.7799999999999994</c:v>
                </c:pt>
                <c:pt idx="10504">
                  <c:v>9.7309999999999999</c:v>
                </c:pt>
                <c:pt idx="10505">
                  <c:v>9.7059999999999995</c:v>
                </c:pt>
                <c:pt idx="10506">
                  <c:v>9.657</c:v>
                </c:pt>
                <c:pt idx="10507">
                  <c:v>9.6319999999999997</c:v>
                </c:pt>
                <c:pt idx="10508">
                  <c:v>9.5830000000000002</c:v>
                </c:pt>
                <c:pt idx="10509">
                  <c:v>9.5579999999999998</c:v>
                </c:pt>
                <c:pt idx="10510">
                  <c:v>9.5579999999999998</c:v>
                </c:pt>
                <c:pt idx="10511">
                  <c:v>9.5340000000000007</c:v>
                </c:pt>
                <c:pt idx="10512">
                  <c:v>9.5090000000000003</c:v>
                </c:pt>
                <c:pt idx="10513">
                  <c:v>9.4849999999999994</c:v>
                </c:pt>
                <c:pt idx="10514">
                  <c:v>9.4600000000000009</c:v>
                </c:pt>
                <c:pt idx="10515">
                  <c:v>9.4600000000000009</c:v>
                </c:pt>
                <c:pt idx="10516">
                  <c:v>9.4350000000000005</c:v>
                </c:pt>
                <c:pt idx="10517">
                  <c:v>9.4350000000000005</c:v>
                </c:pt>
                <c:pt idx="10518">
                  <c:v>9.4350000000000005</c:v>
                </c:pt>
                <c:pt idx="10519">
                  <c:v>9.4350000000000005</c:v>
                </c:pt>
                <c:pt idx="10520">
                  <c:v>9.4350000000000005</c:v>
                </c:pt>
                <c:pt idx="10521">
                  <c:v>9.4849999999999994</c:v>
                </c:pt>
                <c:pt idx="10522">
                  <c:v>9.5340000000000007</c:v>
                </c:pt>
                <c:pt idx="10523">
                  <c:v>9.5830000000000002</c:v>
                </c:pt>
                <c:pt idx="10524">
                  <c:v>9.657</c:v>
                </c:pt>
                <c:pt idx="10525">
                  <c:v>9.7560000000000002</c:v>
                </c:pt>
                <c:pt idx="10526">
                  <c:v>9.8789999999999996</c:v>
                </c:pt>
                <c:pt idx="10527">
                  <c:v>10.000999999999999</c:v>
                </c:pt>
                <c:pt idx="10528">
                  <c:v>10.148999999999999</c:v>
                </c:pt>
                <c:pt idx="10529">
                  <c:v>10.32</c:v>
                </c:pt>
                <c:pt idx="10530">
                  <c:v>10.492000000000001</c:v>
                </c:pt>
                <c:pt idx="10531">
                  <c:v>10.686999999999999</c:v>
                </c:pt>
                <c:pt idx="10532">
                  <c:v>10.882999999999999</c:v>
                </c:pt>
                <c:pt idx="10533">
                  <c:v>11.077999999999999</c:v>
                </c:pt>
                <c:pt idx="10534">
                  <c:v>11.273</c:v>
                </c:pt>
                <c:pt idx="10535">
                  <c:v>11.467000000000001</c:v>
                </c:pt>
                <c:pt idx="10536">
                  <c:v>11.662000000000001</c:v>
                </c:pt>
                <c:pt idx="10537">
                  <c:v>11.856</c:v>
                </c:pt>
                <c:pt idx="10538">
                  <c:v>12.05</c:v>
                </c:pt>
                <c:pt idx="10539">
                  <c:v>12.243</c:v>
                </c:pt>
                <c:pt idx="10540">
                  <c:v>12.413</c:v>
                </c:pt>
                <c:pt idx="10541">
                  <c:v>12.582000000000001</c:v>
                </c:pt>
                <c:pt idx="10542">
                  <c:v>12.727</c:v>
                </c:pt>
                <c:pt idx="10543">
                  <c:v>12.871</c:v>
                </c:pt>
                <c:pt idx="10544">
                  <c:v>12.992000000000001</c:v>
                </c:pt>
                <c:pt idx="10545">
                  <c:v>13.112</c:v>
                </c:pt>
                <c:pt idx="10546">
                  <c:v>13.161</c:v>
                </c:pt>
                <c:pt idx="10547">
                  <c:v>13.185</c:v>
                </c:pt>
                <c:pt idx="10548">
                  <c:v>13.257</c:v>
                </c:pt>
                <c:pt idx="10549">
                  <c:v>13.329000000000001</c:v>
                </c:pt>
                <c:pt idx="10550">
                  <c:v>13.377000000000001</c:v>
                </c:pt>
                <c:pt idx="10551">
                  <c:v>13.329000000000001</c:v>
                </c:pt>
                <c:pt idx="10552">
                  <c:v>13.329000000000001</c:v>
                </c:pt>
                <c:pt idx="10553">
                  <c:v>13.281000000000001</c:v>
                </c:pt>
                <c:pt idx="10554">
                  <c:v>13.209</c:v>
                </c:pt>
                <c:pt idx="10555">
                  <c:v>13.137</c:v>
                </c:pt>
                <c:pt idx="10556">
                  <c:v>13.016</c:v>
                </c:pt>
                <c:pt idx="10557">
                  <c:v>12.92</c:v>
                </c:pt>
                <c:pt idx="10558">
                  <c:v>12.798999999999999</c:v>
                </c:pt>
                <c:pt idx="10559">
                  <c:v>12.654</c:v>
                </c:pt>
                <c:pt idx="10560">
                  <c:v>12.509</c:v>
                </c:pt>
                <c:pt idx="10561">
                  <c:v>12.388999999999999</c:v>
                </c:pt>
                <c:pt idx="10562">
                  <c:v>12.243</c:v>
                </c:pt>
                <c:pt idx="10563">
                  <c:v>12.098000000000001</c:v>
                </c:pt>
                <c:pt idx="10564">
                  <c:v>11.952999999999999</c:v>
                </c:pt>
                <c:pt idx="10565">
                  <c:v>11.832000000000001</c:v>
                </c:pt>
                <c:pt idx="10566">
                  <c:v>11.71</c:v>
                </c:pt>
                <c:pt idx="10567">
                  <c:v>11.613</c:v>
                </c:pt>
                <c:pt idx="10568">
                  <c:v>11.516</c:v>
                </c:pt>
                <c:pt idx="10569">
                  <c:v>11.443</c:v>
                </c:pt>
                <c:pt idx="10570">
                  <c:v>11.37</c:v>
                </c:pt>
                <c:pt idx="10571">
                  <c:v>11.321</c:v>
                </c:pt>
                <c:pt idx="10572">
                  <c:v>11.273</c:v>
                </c:pt>
                <c:pt idx="10573">
                  <c:v>11.224</c:v>
                </c:pt>
                <c:pt idx="10574">
                  <c:v>11.2</c:v>
                </c:pt>
                <c:pt idx="10575">
                  <c:v>11.151</c:v>
                </c:pt>
                <c:pt idx="10576">
                  <c:v>11.127000000000001</c:v>
                </c:pt>
                <c:pt idx="10577">
                  <c:v>11.102</c:v>
                </c:pt>
                <c:pt idx="10578">
                  <c:v>11.077999999999999</c:v>
                </c:pt>
                <c:pt idx="10579">
                  <c:v>11.053000000000001</c:v>
                </c:pt>
                <c:pt idx="10580">
                  <c:v>11.053000000000001</c:v>
                </c:pt>
                <c:pt idx="10581">
                  <c:v>11.077999999999999</c:v>
                </c:pt>
                <c:pt idx="10582">
                  <c:v>11.102</c:v>
                </c:pt>
                <c:pt idx="10583">
                  <c:v>11.102</c:v>
                </c:pt>
                <c:pt idx="10584">
                  <c:v>11.151</c:v>
                </c:pt>
                <c:pt idx="10585">
                  <c:v>11.2</c:v>
                </c:pt>
                <c:pt idx="10586">
                  <c:v>11.224</c:v>
                </c:pt>
                <c:pt idx="10587">
                  <c:v>11.273</c:v>
                </c:pt>
                <c:pt idx="10588">
                  <c:v>11.321</c:v>
                </c:pt>
                <c:pt idx="10589">
                  <c:v>11.394</c:v>
                </c:pt>
                <c:pt idx="10590">
                  <c:v>11.443</c:v>
                </c:pt>
                <c:pt idx="10591">
                  <c:v>11.492000000000001</c:v>
                </c:pt>
                <c:pt idx="10592">
                  <c:v>11.516</c:v>
                </c:pt>
                <c:pt idx="10593">
                  <c:v>11.54</c:v>
                </c:pt>
                <c:pt idx="10594">
                  <c:v>11.589</c:v>
                </c:pt>
                <c:pt idx="10595">
                  <c:v>11.613</c:v>
                </c:pt>
                <c:pt idx="10596">
                  <c:v>11.613</c:v>
                </c:pt>
                <c:pt idx="10597">
                  <c:v>11.637</c:v>
                </c:pt>
                <c:pt idx="10598">
                  <c:v>11.637</c:v>
                </c:pt>
                <c:pt idx="10599">
                  <c:v>11.637</c:v>
                </c:pt>
                <c:pt idx="10600">
                  <c:v>11.637</c:v>
                </c:pt>
                <c:pt idx="10601">
                  <c:v>11.613</c:v>
                </c:pt>
                <c:pt idx="10602">
                  <c:v>11.613</c:v>
                </c:pt>
                <c:pt idx="10603">
                  <c:v>11.613</c:v>
                </c:pt>
                <c:pt idx="10604">
                  <c:v>11.589</c:v>
                </c:pt>
                <c:pt idx="10605">
                  <c:v>11.589</c:v>
                </c:pt>
                <c:pt idx="10606">
                  <c:v>11.589</c:v>
                </c:pt>
                <c:pt idx="10607">
                  <c:v>11.565</c:v>
                </c:pt>
                <c:pt idx="10608">
                  <c:v>11.565</c:v>
                </c:pt>
                <c:pt idx="10609">
                  <c:v>11.54</c:v>
                </c:pt>
                <c:pt idx="10610">
                  <c:v>11.54</c:v>
                </c:pt>
                <c:pt idx="10611">
                  <c:v>11.516</c:v>
                </c:pt>
                <c:pt idx="10612">
                  <c:v>11.516</c:v>
                </c:pt>
                <c:pt idx="10613">
                  <c:v>11.492000000000001</c:v>
                </c:pt>
                <c:pt idx="10614">
                  <c:v>11.492000000000001</c:v>
                </c:pt>
                <c:pt idx="10615">
                  <c:v>11.467000000000001</c:v>
                </c:pt>
                <c:pt idx="10616">
                  <c:v>11.492000000000001</c:v>
                </c:pt>
                <c:pt idx="10617">
                  <c:v>11.492000000000001</c:v>
                </c:pt>
                <c:pt idx="10618">
                  <c:v>11.516</c:v>
                </c:pt>
                <c:pt idx="10619">
                  <c:v>11.54</c:v>
                </c:pt>
                <c:pt idx="10620">
                  <c:v>11.54</c:v>
                </c:pt>
                <c:pt idx="10621">
                  <c:v>11.565</c:v>
                </c:pt>
                <c:pt idx="10622">
                  <c:v>11.589</c:v>
                </c:pt>
                <c:pt idx="10623">
                  <c:v>11.589</c:v>
                </c:pt>
                <c:pt idx="10624">
                  <c:v>11.589</c:v>
                </c:pt>
                <c:pt idx="10625">
                  <c:v>11.613</c:v>
                </c:pt>
                <c:pt idx="10626">
                  <c:v>11.613</c:v>
                </c:pt>
                <c:pt idx="10627">
                  <c:v>11.589</c:v>
                </c:pt>
                <c:pt idx="10628">
                  <c:v>11.516</c:v>
                </c:pt>
                <c:pt idx="10629">
                  <c:v>11.516</c:v>
                </c:pt>
                <c:pt idx="10630">
                  <c:v>11.492000000000001</c:v>
                </c:pt>
                <c:pt idx="10631">
                  <c:v>11.467000000000001</c:v>
                </c:pt>
                <c:pt idx="10632">
                  <c:v>11.492000000000001</c:v>
                </c:pt>
                <c:pt idx="10633">
                  <c:v>11.54</c:v>
                </c:pt>
                <c:pt idx="10634">
                  <c:v>11.686</c:v>
                </c:pt>
                <c:pt idx="10635">
                  <c:v>11.929</c:v>
                </c:pt>
                <c:pt idx="10636">
                  <c:v>12.147</c:v>
                </c:pt>
                <c:pt idx="10637">
                  <c:v>12.243</c:v>
                </c:pt>
                <c:pt idx="10638">
                  <c:v>12.461</c:v>
                </c:pt>
                <c:pt idx="10639">
                  <c:v>12.678000000000001</c:v>
                </c:pt>
                <c:pt idx="10640">
                  <c:v>12.775</c:v>
                </c:pt>
                <c:pt idx="10641">
                  <c:v>12.823</c:v>
                </c:pt>
                <c:pt idx="10642">
                  <c:v>12.847</c:v>
                </c:pt>
                <c:pt idx="10643">
                  <c:v>12.775</c:v>
                </c:pt>
                <c:pt idx="10644">
                  <c:v>12.654</c:v>
                </c:pt>
                <c:pt idx="10645">
                  <c:v>12.582000000000001</c:v>
                </c:pt>
                <c:pt idx="10646">
                  <c:v>12.509</c:v>
                </c:pt>
                <c:pt idx="10647">
                  <c:v>12.461</c:v>
                </c:pt>
                <c:pt idx="10648">
                  <c:v>12.413</c:v>
                </c:pt>
                <c:pt idx="10649">
                  <c:v>12.34</c:v>
                </c:pt>
                <c:pt idx="10650">
                  <c:v>12.364000000000001</c:v>
                </c:pt>
                <c:pt idx="10651">
                  <c:v>12.316000000000001</c:v>
                </c:pt>
                <c:pt idx="10652">
                  <c:v>12.268000000000001</c:v>
                </c:pt>
                <c:pt idx="10653">
                  <c:v>12.218999999999999</c:v>
                </c:pt>
                <c:pt idx="10654">
                  <c:v>12.147</c:v>
                </c:pt>
                <c:pt idx="10655">
                  <c:v>12.098000000000001</c:v>
                </c:pt>
                <c:pt idx="10656">
                  <c:v>12.025</c:v>
                </c:pt>
                <c:pt idx="10657">
                  <c:v>11.952999999999999</c:v>
                </c:pt>
                <c:pt idx="10658">
                  <c:v>11.88</c:v>
                </c:pt>
                <c:pt idx="10659">
                  <c:v>11.807</c:v>
                </c:pt>
                <c:pt idx="10660">
                  <c:v>11.71</c:v>
                </c:pt>
                <c:pt idx="10661">
                  <c:v>11.613</c:v>
                </c:pt>
                <c:pt idx="10662">
                  <c:v>11.54</c:v>
                </c:pt>
                <c:pt idx="10663">
                  <c:v>11.492000000000001</c:v>
                </c:pt>
                <c:pt idx="10664">
                  <c:v>11.419</c:v>
                </c:pt>
                <c:pt idx="10665">
                  <c:v>11.37</c:v>
                </c:pt>
                <c:pt idx="10666">
                  <c:v>11.321</c:v>
                </c:pt>
                <c:pt idx="10667">
                  <c:v>11.297000000000001</c:v>
                </c:pt>
                <c:pt idx="10668">
                  <c:v>11.273</c:v>
                </c:pt>
                <c:pt idx="10669">
                  <c:v>11.247999999999999</c:v>
                </c:pt>
                <c:pt idx="10670">
                  <c:v>11.247999999999999</c:v>
                </c:pt>
                <c:pt idx="10671">
                  <c:v>11.247999999999999</c:v>
                </c:pt>
                <c:pt idx="10672">
                  <c:v>11.247999999999999</c:v>
                </c:pt>
                <c:pt idx="10673">
                  <c:v>11.247999999999999</c:v>
                </c:pt>
                <c:pt idx="10674">
                  <c:v>11.247999999999999</c:v>
                </c:pt>
                <c:pt idx="10675">
                  <c:v>11.273</c:v>
                </c:pt>
                <c:pt idx="10676">
                  <c:v>11.273</c:v>
                </c:pt>
                <c:pt idx="10677">
                  <c:v>11.247999999999999</c:v>
                </c:pt>
                <c:pt idx="10678">
                  <c:v>11.247999999999999</c:v>
                </c:pt>
                <c:pt idx="10679">
                  <c:v>11.224</c:v>
                </c:pt>
                <c:pt idx="10680">
                  <c:v>11.2</c:v>
                </c:pt>
                <c:pt idx="10681">
                  <c:v>11.175000000000001</c:v>
                </c:pt>
                <c:pt idx="10682">
                  <c:v>11.127000000000001</c:v>
                </c:pt>
                <c:pt idx="10683">
                  <c:v>11.102</c:v>
                </c:pt>
                <c:pt idx="10684">
                  <c:v>11.077999999999999</c:v>
                </c:pt>
                <c:pt idx="10685">
                  <c:v>11.053000000000001</c:v>
                </c:pt>
                <c:pt idx="10686">
                  <c:v>11.005000000000001</c:v>
                </c:pt>
                <c:pt idx="10687">
                  <c:v>10.98</c:v>
                </c:pt>
                <c:pt idx="10688">
                  <c:v>10.932</c:v>
                </c:pt>
                <c:pt idx="10689">
                  <c:v>10.907</c:v>
                </c:pt>
                <c:pt idx="10690">
                  <c:v>10.858000000000001</c:v>
                </c:pt>
                <c:pt idx="10691">
                  <c:v>10.834</c:v>
                </c:pt>
                <c:pt idx="10692">
                  <c:v>10.785</c:v>
                </c:pt>
                <c:pt idx="10693">
                  <c:v>10.760999999999999</c:v>
                </c:pt>
                <c:pt idx="10694">
                  <c:v>10.712</c:v>
                </c:pt>
                <c:pt idx="10695">
                  <c:v>10.686999999999999</c:v>
                </c:pt>
                <c:pt idx="10696">
                  <c:v>10.638</c:v>
                </c:pt>
                <c:pt idx="10697">
                  <c:v>10.614000000000001</c:v>
                </c:pt>
                <c:pt idx="10698">
                  <c:v>10.565</c:v>
                </c:pt>
                <c:pt idx="10699">
                  <c:v>10.541</c:v>
                </c:pt>
                <c:pt idx="10700">
                  <c:v>10.492000000000001</c:v>
                </c:pt>
                <c:pt idx="10701">
                  <c:v>10.443</c:v>
                </c:pt>
                <c:pt idx="10702">
                  <c:v>10.417999999999999</c:v>
                </c:pt>
                <c:pt idx="10703">
                  <c:v>10.369</c:v>
                </c:pt>
                <c:pt idx="10704">
                  <c:v>10.32</c:v>
                </c:pt>
                <c:pt idx="10705">
                  <c:v>10.271000000000001</c:v>
                </c:pt>
                <c:pt idx="10706">
                  <c:v>10.222</c:v>
                </c:pt>
                <c:pt idx="10707">
                  <c:v>10.198</c:v>
                </c:pt>
                <c:pt idx="10708">
                  <c:v>10.173</c:v>
                </c:pt>
                <c:pt idx="10709">
                  <c:v>10.173</c:v>
                </c:pt>
                <c:pt idx="10710">
                  <c:v>10.173</c:v>
                </c:pt>
                <c:pt idx="10711">
                  <c:v>10.198</c:v>
                </c:pt>
                <c:pt idx="10712">
                  <c:v>10.222</c:v>
                </c:pt>
                <c:pt idx="10713">
                  <c:v>10.247</c:v>
                </c:pt>
                <c:pt idx="10714">
                  <c:v>10.295999999999999</c:v>
                </c:pt>
                <c:pt idx="10715">
                  <c:v>10.345000000000001</c:v>
                </c:pt>
                <c:pt idx="10716">
                  <c:v>10.443</c:v>
                </c:pt>
                <c:pt idx="10717">
                  <c:v>10.541</c:v>
                </c:pt>
                <c:pt idx="10718">
                  <c:v>10.638</c:v>
                </c:pt>
                <c:pt idx="10719">
                  <c:v>10.785</c:v>
                </c:pt>
                <c:pt idx="10720">
                  <c:v>10.932</c:v>
                </c:pt>
                <c:pt idx="10721">
                  <c:v>11.102</c:v>
                </c:pt>
                <c:pt idx="10722">
                  <c:v>11.273</c:v>
                </c:pt>
                <c:pt idx="10723">
                  <c:v>11.443</c:v>
                </c:pt>
                <c:pt idx="10724">
                  <c:v>11.637</c:v>
                </c:pt>
                <c:pt idx="10725">
                  <c:v>11.832000000000001</c:v>
                </c:pt>
                <c:pt idx="10726">
                  <c:v>12.025</c:v>
                </c:pt>
                <c:pt idx="10727">
                  <c:v>12.218999999999999</c:v>
                </c:pt>
                <c:pt idx="10728">
                  <c:v>12.413</c:v>
                </c:pt>
                <c:pt idx="10729">
                  <c:v>12.63</c:v>
                </c:pt>
                <c:pt idx="10730">
                  <c:v>12.823</c:v>
                </c:pt>
                <c:pt idx="10731">
                  <c:v>13.016</c:v>
                </c:pt>
                <c:pt idx="10732">
                  <c:v>13.185</c:v>
                </c:pt>
                <c:pt idx="10733">
                  <c:v>13.281000000000001</c:v>
                </c:pt>
                <c:pt idx="10734">
                  <c:v>13.473000000000001</c:v>
                </c:pt>
                <c:pt idx="10735">
                  <c:v>13.618</c:v>
                </c:pt>
                <c:pt idx="10736">
                  <c:v>13.786</c:v>
                </c:pt>
                <c:pt idx="10737">
                  <c:v>13.906000000000001</c:v>
                </c:pt>
                <c:pt idx="10738">
                  <c:v>14.002000000000001</c:v>
                </c:pt>
                <c:pt idx="10739">
                  <c:v>14.002000000000001</c:v>
                </c:pt>
                <c:pt idx="10740">
                  <c:v>13.978</c:v>
                </c:pt>
                <c:pt idx="10741">
                  <c:v>14.05</c:v>
                </c:pt>
                <c:pt idx="10742">
                  <c:v>14.074</c:v>
                </c:pt>
                <c:pt idx="10743">
                  <c:v>13.93</c:v>
                </c:pt>
                <c:pt idx="10744">
                  <c:v>13.714</c:v>
                </c:pt>
                <c:pt idx="10745">
                  <c:v>13.522</c:v>
                </c:pt>
                <c:pt idx="10746">
                  <c:v>13.377000000000001</c:v>
                </c:pt>
                <c:pt idx="10747">
                  <c:v>13.233000000000001</c:v>
                </c:pt>
                <c:pt idx="10748">
                  <c:v>13.112</c:v>
                </c:pt>
                <c:pt idx="10749">
                  <c:v>13.016</c:v>
                </c:pt>
                <c:pt idx="10750">
                  <c:v>12.944000000000001</c:v>
                </c:pt>
                <c:pt idx="10751">
                  <c:v>12.896000000000001</c:v>
                </c:pt>
                <c:pt idx="10752">
                  <c:v>12.823</c:v>
                </c:pt>
                <c:pt idx="10753">
                  <c:v>12.727</c:v>
                </c:pt>
                <c:pt idx="10754">
                  <c:v>12.606</c:v>
                </c:pt>
                <c:pt idx="10755">
                  <c:v>12.461</c:v>
                </c:pt>
                <c:pt idx="10756">
                  <c:v>12.316000000000001</c:v>
                </c:pt>
                <c:pt idx="10757">
                  <c:v>12.195</c:v>
                </c:pt>
                <c:pt idx="10758">
                  <c:v>12.098000000000001</c:v>
                </c:pt>
                <c:pt idx="10759">
                  <c:v>12.000999999999999</c:v>
                </c:pt>
                <c:pt idx="10760">
                  <c:v>11.904</c:v>
                </c:pt>
                <c:pt idx="10761">
                  <c:v>11.807</c:v>
                </c:pt>
                <c:pt idx="10762">
                  <c:v>11.734</c:v>
                </c:pt>
                <c:pt idx="10763">
                  <c:v>11.686</c:v>
                </c:pt>
                <c:pt idx="10764">
                  <c:v>11.662000000000001</c:v>
                </c:pt>
                <c:pt idx="10765">
                  <c:v>11.637</c:v>
                </c:pt>
                <c:pt idx="10766">
                  <c:v>11.613</c:v>
                </c:pt>
                <c:pt idx="10767">
                  <c:v>11.589</c:v>
                </c:pt>
                <c:pt idx="10768">
                  <c:v>11.565</c:v>
                </c:pt>
                <c:pt idx="10769">
                  <c:v>11.54</c:v>
                </c:pt>
                <c:pt idx="10770">
                  <c:v>11.516</c:v>
                </c:pt>
                <c:pt idx="10771">
                  <c:v>11.492000000000001</c:v>
                </c:pt>
                <c:pt idx="10772">
                  <c:v>11.443</c:v>
                </c:pt>
                <c:pt idx="10773">
                  <c:v>11.419</c:v>
                </c:pt>
                <c:pt idx="10774">
                  <c:v>11.394</c:v>
                </c:pt>
                <c:pt idx="10775">
                  <c:v>11.346</c:v>
                </c:pt>
                <c:pt idx="10776">
                  <c:v>11.321</c:v>
                </c:pt>
                <c:pt idx="10777">
                  <c:v>11.297000000000001</c:v>
                </c:pt>
                <c:pt idx="10778">
                  <c:v>11.273</c:v>
                </c:pt>
                <c:pt idx="10779">
                  <c:v>11.247999999999999</c:v>
                </c:pt>
                <c:pt idx="10780">
                  <c:v>11.247999999999999</c:v>
                </c:pt>
                <c:pt idx="10781">
                  <c:v>11.247999999999999</c:v>
                </c:pt>
                <c:pt idx="10782">
                  <c:v>11.247999999999999</c:v>
                </c:pt>
                <c:pt idx="10783">
                  <c:v>11.273</c:v>
                </c:pt>
                <c:pt idx="10784">
                  <c:v>11.273</c:v>
                </c:pt>
                <c:pt idx="10785">
                  <c:v>11.273</c:v>
                </c:pt>
                <c:pt idx="10786">
                  <c:v>11.247999999999999</c:v>
                </c:pt>
                <c:pt idx="10787">
                  <c:v>11.247999999999999</c:v>
                </c:pt>
                <c:pt idx="10788">
                  <c:v>11.247999999999999</c:v>
                </c:pt>
                <c:pt idx="10789">
                  <c:v>11.224</c:v>
                </c:pt>
                <c:pt idx="10790">
                  <c:v>11.224</c:v>
                </c:pt>
                <c:pt idx="10791">
                  <c:v>11.2</c:v>
                </c:pt>
                <c:pt idx="10792">
                  <c:v>11.175000000000001</c:v>
                </c:pt>
                <c:pt idx="10793">
                  <c:v>11.151</c:v>
                </c:pt>
                <c:pt idx="10794">
                  <c:v>11.127000000000001</c:v>
                </c:pt>
                <c:pt idx="10795">
                  <c:v>11.102</c:v>
                </c:pt>
                <c:pt idx="10796">
                  <c:v>11.077999999999999</c:v>
                </c:pt>
                <c:pt idx="10797">
                  <c:v>11.053000000000001</c:v>
                </c:pt>
                <c:pt idx="10798">
                  <c:v>11.029</c:v>
                </c:pt>
                <c:pt idx="10799">
                  <c:v>10.98</c:v>
                </c:pt>
                <c:pt idx="10800">
                  <c:v>10.956</c:v>
                </c:pt>
                <c:pt idx="10801">
                  <c:v>10.907</c:v>
                </c:pt>
                <c:pt idx="10802">
                  <c:v>10.882999999999999</c:v>
                </c:pt>
                <c:pt idx="10803">
                  <c:v>10.834</c:v>
                </c:pt>
                <c:pt idx="10804">
                  <c:v>10.834</c:v>
                </c:pt>
                <c:pt idx="10805">
                  <c:v>10.834</c:v>
                </c:pt>
                <c:pt idx="10806">
                  <c:v>10.834</c:v>
                </c:pt>
                <c:pt idx="10807">
                  <c:v>10.858000000000001</c:v>
                </c:pt>
                <c:pt idx="10808">
                  <c:v>10.858000000000001</c:v>
                </c:pt>
                <c:pt idx="10809">
                  <c:v>10.882999999999999</c:v>
                </c:pt>
                <c:pt idx="10810">
                  <c:v>10.932</c:v>
                </c:pt>
                <c:pt idx="10811">
                  <c:v>10.98</c:v>
                </c:pt>
                <c:pt idx="10812">
                  <c:v>11.053000000000001</c:v>
                </c:pt>
                <c:pt idx="10813">
                  <c:v>11.151</c:v>
                </c:pt>
                <c:pt idx="10814">
                  <c:v>11.273</c:v>
                </c:pt>
                <c:pt idx="10815">
                  <c:v>11.394</c:v>
                </c:pt>
                <c:pt idx="10816">
                  <c:v>11.54</c:v>
                </c:pt>
                <c:pt idx="10817">
                  <c:v>11.71</c:v>
                </c:pt>
                <c:pt idx="10818">
                  <c:v>11.88</c:v>
                </c:pt>
                <c:pt idx="10819">
                  <c:v>12.05</c:v>
                </c:pt>
                <c:pt idx="10820">
                  <c:v>12.243</c:v>
                </c:pt>
                <c:pt idx="10821">
                  <c:v>12.436999999999999</c:v>
                </c:pt>
                <c:pt idx="10822">
                  <c:v>12.606</c:v>
                </c:pt>
                <c:pt idx="10823">
                  <c:v>12.798999999999999</c:v>
                </c:pt>
                <c:pt idx="10824">
                  <c:v>12.992000000000001</c:v>
                </c:pt>
                <c:pt idx="10825">
                  <c:v>13.185</c:v>
                </c:pt>
                <c:pt idx="10826">
                  <c:v>13.377000000000001</c:v>
                </c:pt>
                <c:pt idx="10827">
                  <c:v>13.57</c:v>
                </c:pt>
                <c:pt idx="10828">
                  <c:v>13.738</c:v>
                </c:pt>
                <c:pt idx="10829">
                  <c:v>13.882</c:v>
                </c:pt>
                <c:pt idx="10830">
                  <c:v>14.002000000000001</c:v>
                </c:pt>
                <c:pt idx="10831">
                  <c:v>14.122</c:v>
                </c:pt>
                <c:pt idx="10832">
                  <c:v>14.242000000000001</c:v>
                </c:pt>
                <c:pt idx="10833">
                  <c:v>14.314</c:v>
                </c:pt>
                <c:pt idx="10834">
                  <c:v>14.266</c:v>
                </c:pt>
                <c:pt idx="10835">
                  <c:v>14.29</c:v>
                </c:pt>
                <c:pt idx="10836">
                  <c:v>14.337</c:v>
                </c:pt>
                <c:pt idx="10837">
                  <c:v>14.409000000000001</c:v>
                </c:pt>
                <c:pt idx="10838">
                  <c:v>14.481</c:v>
                </c:pt>
                <c:pt idx="10839">
                  <c:v>14.433</c:v>
                </c:pt>
                <c:pt idx="10840">
                  <c:v>14.337</c:v>
                </c:pt>
                <c:pt idx="10841">
                  <c:v>14.266</c:v>
                </c:pt>
                <c:pt idx="10842">
                  <c:v>14.218</c:v>
                </c:pt>
                <c:pt idx="10843">
                  <c:v>14.146000000000001</c:v>
                </c:pt>
                <c:pt idx="10844">
                  <c:v>14.074</c:v>
                </c:pt>
                <c:pt idx="10845">
                  <c:v>13.93</c:v>
                </c:pt>
                <c:pt idx="10846">
                  <c:v>13.762</c:v>
                </c:pt>
                <c:pt idx="10847">
                  <c:v>13.593999999999999</c:v>
                </c:pt>
                <c:pt idx="10848">
                  <c:v>13.449</c:v>
                </c:pt>
                <c:pt idx="10849">
                  <c:v>13.305</c:v>
                </c:pt>
                <c:pt idx="10850">
                  <c:v>13.137</c:v>
                </c:pt>
                <c:pt idx="10851">
                  <c:v>13.016</c:v>
                </c:pt>
                <c:pt idx="10852">
                  <c:v>12.847</c:v>
                </c:pt>
                <c:pt idx="10853">
                  <c:v>12.727</c:v>
                </c:pt>
                <c:pt idx="10854">
                  <c:v>12.582000000000001</c:v>
                </c:pt>
                <c:pt idx="10855">
                  <c:v>12.461</c:v>
                </c:pt>
                <c:pt idx="10856">
                  <c:v>12.364000000000001</c:v>
                </c:pt>
                <c:pt idx="10857">
                  <c:v>12.268000000000001</c:v>
                </c:pt>
                <c:pt idx="10858">
                  <c:v>12.170999999999999</c:v>
                </c:pt>
                <c:pt idx="10859">
                  <c:v>12.074</c:v>
                </c:pt>
                <c:pt idx="10860">
                  <c:v>11.977</c:v>
                </c:pt>
                <c:pt idx="10861">
                  <c:v>11.904</c:v>
                </c:pt>
                <c:pt idx="10862">
                  <c:v>11.832000000000001</c:v>
                </c:pt>
                <c:pt idx="10863">
                  <c:v>11.759</c:v>
                </c:pt>
                <c:pt idx="10864">
                  <c:v>11.71</c:v>
                </c:pt>
                <c:pt idx="10865">
                  <c:v>11.662000000000001</c:v>
                </c:pt>
                <c:pt idx="10866">
                  <c:v>11.637</c:v>
                </c:pt>
                <c:pt idx="10867">
                  <c:v>11.589</c:v>
                </c:pt>
                <c:pt idx="10868">
                  <c:v>11.589</c:v>
                </c:pt>
                <c:pt idx="10869">
                  <c:v>11.589</c:v>
                </c:pt>
                <c:pt idx="10870">
                  <c:v>11.589</c:v>
                </c:pt>
                <c:pt idx="10871">
                  <c:v>11.589</c:v>
                </c:pt>
                <c:pt idx="10872">
                  <c:v>11.589</c:v>
                </c:pt>
                <c:pt idx="10873">
                  <c:v>11.613</c:v>
                </c:pt>
                <c:pt idx="10874">
                  <c:v>11.637</c:v>
                </c:pt>
                <c:pt idx="10875">
                  <c:v>11.637</c:v>
                </c:pt>
                <c:pt idx="10876">
                  <c:v>11.662000000000001</c:v>
                </c:pt>
                <c:pt idx="10877">
                  <c:v>11.686</c:v>
                </c:pt>
                <c:pt idx="10878">
                  <c:v>11.71</c:v>
                </c:pt>
                <c:pt idx="10879">
                  <c:v>11.734</c:v>
                </c:pt>
                <c:pt idx="10880">
                  <c:v>11.759</c:v>
                </c:pt>
                <c:pt idx="10881">
                  <c:v>11.759</c:v>
                </c:pt>
                <c:pt idx="10882">
                  <c:v>11.759</c:v>
                </c:pt>
                <c:pt idx="10883">
                  <c:v>11.759</c:v>
                </c:pt>
                <c:pt idx="10884">
                  <c:v>11.734</c:v>
                </c:pt>
                <c:pt idx="10885">
                  <c:v>11.734</c:v>
                </c:pt>
                <c:pt idx="10886">
                  <c:v>11.734</c:v>
                </c:pt>
                <c:pt idx="10887">
                  <c:v>11.71</c:v>
                </c:pt>
                <c:pt idx="10888">
                  <c:v>11.686</c:v>
                </c:pt>
                <c:pt idx="10889">
                  <c:v>11.662000000000001</c:v>
                </c:pt>
                <c:pt idx="10890">
                  <c:v>11.637</c:v>
                </c:pt>
                <c:pt idx="10891">
                  <c:v>11.613</c:v>
                </c:pt>
                <c:pt idx="10892">
                  <c:v>11.589</c:v>
                </c:pt>
                <c:pt idx="10893">
                  <c:v>11.565</c:v>
                </c:pt>
                <c:pt idx="10894">
                  <c:v>11.516</c:v>
                </c:pt>
                <c:pt idx="10895">
                  <c:v>11.492000000000001</c:v>
                </c:pt>
                <c:pt idx="10896">
                  <c:v>11.443</c:v>
                </c:pt>
                <c:pt idx="10897">
                  <c:v>11.394</c:v>
                </c:pt>
                <c:pt idx="10898">
                  <c:v>11.346</c:v>
                </c:pt>
                <c:pt idx="10899">
                  <c:v>11.321</c:v>
                </c:pt>
                <c:pt idx="10900">
                  <c:v>11.297000000000001</c:v>
                </c:pt>
                <c:pt idx="10901">
                  <c:v>11.297000000000001</c:v>
                </c:pt>
                <c:pt idx="10902">
                  <c:v>11.321</c:v>
                </c:pt>
                <c:pt idx="10903">
                  <c:v>11.321</c:v>
                </c:pt>
                <c:pt idx="10904">
                  <c:v>11.346</c:v>
                </c:pt>
                <c:pt idx="10905">
                  <c:v>11.37</c:v>
                </c:pt>
                <c:pt idx="10906">
                  <c:v>11.394</c:v>
                </c:pt>
                <c:pt idx="10907">
                  <c:v>11.467000000000001</c:v>
                </c:pt>
                <c:pt idx="10908">
                  <c:v>11.54</c:v>
                </c:pt>
                <c:pt idx="10909">
                  <c:v>11.637</c:v>
                </c:pt>
                <c:pt idx="10910">
                  <c:v>11.759</c:v>
                </c:pt>
                <c:pt idx="10911">
                  <c:v>11.856</c:v>
                </c:pt>
                <c:pt idx="10912">
                  <c:v>11.952999999999999</c:v>
                </c:pt>
                <c:pt idx="10913">
                  <c:v>12.074</c:v>
                </c:pt>
                <c:pt idx="10914">
                  <c:v>12.218999999999999</c:v>
                </c:pt>
                <c:pt idx="10915">
                  <c:v>12.364000000000001</c:v>
                </c:pt>
                <c:pt idx="10916">
                  <c:v>12.534000000000001</c:v>
                </c:pt>
                <c:pt idx="10917">
                  <c:v>12.702999999999999</c:v>
                </c:pt>
                <c:pt idx="10918">
                  <c:v>12.896000000000001</c:v>
                </c:pt>
                <c:pt idx="10919">
                  <c:v>13.04</c:v>
                </c:pt>
                <c:pt idx="10920">
                  <c:v>13.185</c:v>
                </c:pt>
                <c:pt idx="10921">
                  <c:v>13.353</c:v>
                </c:pt>
                <c:pt idx="10922">
                  <c:v>13.425000000000001</c:v>
                </c:pt>
                <c:pt idx="10923">
                  <c:v>13.593999999999999</c:v>
                </c:pt>
                <c:pt idx="10924">
                  <c:v>13.786</c:v>
                </c:pt>
                <c:pt idx="10925">
                  <c:v>13.93</c:v>
                </c:pt>
                <c:pt idx="10926">
                  <c:v>14.074</c:v>
                </c:pt>
                <c:pt idx="10927">
                  <c:v>14.194000000000001</c:v>
                </c:pt>
                <c:pt idx="10928">
                  <c:v>14.29</c:v>
                </c:pt>
                <c:pt idx="10929">
                  <c:v>14.409000000000001</c:v>
                </c:pt>
                <c:pt idx="10930">
                  <c:v>14.481</c:v>
                </c:pt>
                <c:pt idx="10931">
                  <c:v>14.553000000000001</c:v>
                </c:pt>
                <c:pt idx="10932">
                  <c:v>14.625</c:v>
                </c:pt>
                <c:pt idx="10933">
                  <c:v>14.673</c:v>
                </c:pt>
                <c:pt idx="10934">
                  <c:v>14.696999999999999</c:v>
                </c:pt>
                <c:pt idx="10935">
                  <c:v>14.625</c:v>
                </c:pt>
                <c:pt idx="10936">
                  <c:v>14.529</c:v>
                </c:pt>
                <c:pt idx="10937">
                  <c:v>14.433</c:v>
                </c:pt>
                <c:pt idx="10938">
                  <c:v>14.314</c:v>
                </c:pt>
                <c:pt idx="10939">
                  <c:v>14.194000000000001</c:v>
                </c:pt>
                <c:pt idx="10940">
                  <c:v>14.146000000000001</c:v>
                </c:pt>
                <c:pt idx="10941">
                  <c:v>14.098000000000001</c:v>
                </c:pt>
                <c:pt idx="10942">
                  <c:v>14.026</c:v>
                </c:pt>
                <c:pt idx="10943">
                  <c:v>13.93</c:v>
                </c:pt>
                <c:pt idx="10944">
                  <c:v>13.81</c:v>
                </c:pt>
                <c:pt idx="10945">
                  <c:v>13.714</c:v>
                </c:pt>
                <c:pt idx="10946">
                  <c:v>13.593999999999999</c:v>
                </c:pt>
                <c:pt idx="10947">
                  <c:v>13.449</c:v>
                </c:pt>
                <c:pt idx="10948">
                  <c:v>13.281000000000001</c:v>
                </c:pt>
                <c:pt idx="10949">
                  <c:v>13.137</c:v>
                </c:pt>
                <c:pt idx="10950">
                  <c:v>13.016</c:v>
                </c:pt>
                <c:pt idx="10951">
                  <c:v>12.896000000000001</c:v>
                </c:pt>
                <c:pt idx="10952">
                  <c:v>12.775</c:v>
                </c:pt>
                <c:pt idx="10953">
                  <c:v>12.678000000000001</c:v>
                </c:pt>
                <c:pt idx="10954">
                  <c:v>12.606</c:v>
                </c:pt>
                <c:pt idx="10955">
                  <c:v>12.534000000000001</c:v>
                </c:pt>
                <c:pt idx="10956">
                  <c:v>12.461</c:v>
                </c:pt>
                <c:pt idx="10957">
                  <c:v>12.413</c:v>
                </c:pt>
                <c:pt idx="10958">
                  <c:v>12.34</c:v>
                </c:pt>
                <c:pt idx="10959">
                  <c:v>12.268000000000001</c:v>
                </c:pt>
                <c:pt idx="10960">
                  <c:v>12.218999999999999</c:v>
                </c:pt>
                <c:pt idx="10961">
                  <c:v>12.147</c:v>
                </c:pt>
                <c:pt idx="10962">
                  <c:v>12.098000000000001</c:v>
                </c:pt>
                <c:pt idx="10963">
                  <c:v>12.05</c:v>
                </c:pt>
                <c:pt idx="10964">
                  <c:v>12.000999999999999</c:v>
                </c:pt>
                <c:pt idx="10965">
                  <c:v>11.977</c:v>
                </c:pt>
                <c:pt idx="10966">
                  <c:v>11.929</c:v>
                </c:pt>
                <c:pt idx="10967">
                  <c:v>11.929</c:v>
                </c:pt>
                <c:pt idx="10968">
                  <c:v>11.904</c:v>
                </c:pt>
                <c:pt idx="10969">
                  <c:v>11.904</c:v>
                </c:pt>
                <c:pt idx="10970">
                  <c:v>11.904</c:v>
                </c:pt>
                <c:pt idx="10971">
                  <c:v>11.904</c:v>
                </c:pt>
                <c:pt idx="10972">
                  <c:v>11.904</c:v>
                </c:pt>
                <c:pt idx="10973">
                  <c:v>11.929</c:v>
                </c:pt>
                <c:pt idx="10974">
                  <c:v>11.929</c:v>
                </c:pt>
                <c:pt idx="10975">
                  <c:v>11.952999999999999</c:v>
                </c:pt>
                <c:pt idx="10976">
                  <c:v>11.952999999999999</c:v>
                </c:pt>
                <c:pt idx="10977">
                  <c:v>11.977</c:v>
                </c:pt>
                <c:pt idx="10978">
                  <c:v>11.977</c:v>
                </c:pt>
                <c:pt idx="10979">
                  <c:v>11.977</c:v>
                </c:pt>
                <c:pt idx="10980">
                  <c:v>11.977</c:v>
                </c:pt>
                <c:pt idx="10981">
                  <c:v>11.977</c:v>
                </c:pt>
                <c:pt idx="10982">
                  <c:v>11.977</c:v>
                </c:pt>
                <c:pt idx="10983">
                  <c:v>11.952999999999999</c:v>
                </c:pt>
                <c:pt idx="10984">
                  <c:v>11.952999999999999</c:v>
                </c:pt>
                <c:pt idx="10985">
                  <c:v>11.929</c:v>
                </c:pt>
                <c:pt idx="10986">
                  <c:v>11.904</c:v>
                </c:pt>
                <c:pt idx="10987">
                  <c:v>11.904</c:v>
                </c:pt>
                <c:pt idx="10988">
                  <c:v>11.88</c:v>
                </c:pt>
                <c:pt idx="10989">
                  <c:v>11.856</c:v>
                </c:pt>
                <c:pt idx="10990">
                  <c:v>11.807</c:v>
                </c:pt>
                <c:pt idx="10991">
                  <c:v>11.782999999999999</c:v>
                </c:pt>
                <c:pt idx="10992">
                  <c:v>11.759</c:v>
                </c:pt>
                <c:pt idx="10993">
                  <c:v>11.71</c:v>
                </c:pt>
                <c:pt idx="10994">
                  <c:v>11.686</c:v>
                </c:pt>
                <c:pt idx="10995">
                  <c:v>11.662000000000001</c:v>
                </c:pt>
                <c:pt idx="10996">
                  <c:v>11.637</c:v>
                </c:pt>
                <c:pt idx="10997">
                  <c:v>11.637</c:v>
                </c:pt>
                <c:pt idx="10998">
                  <c:v>11.637</c:v>
                </c:pt>
                <c:pt idx="10999">
                  <c:v>11.662000000000001</c:v>
                </c:pt>
                <c:pt idx="11000">
                  <c:v>11.686</c:v>
                </c:pt>
                <c:pt idx="11001">
                  <c:v>11.71</c:v>
                </c:pt>
                <c:pt idx="11002">
                  <c:v>11.734</c:v>
                </c:pt>
                <c:pt idx="11003">
                  <c:v>11.782999999999999</c:v>
                </c:pt>
                <c:pt idx="11004">
                  <c:v>11.832000000000001</c:v>
                </c:pt>
                <c:pt idx="11005">
                  <c:v>11.929</c:v>
                </c:pt>
                <c:pt idx="11006">
                  <c:v>12.05</c:v>
                </c:pt>
                <c:pt idx="11007">
                  <c:v>12.170999999999999</c:v>
                </c:pt>
                <c:pt idx="11008">
                  <c:v>12.316000000000001</c:v>
                </c:pt>
                <c:pt idx="11009">
                  <c:v>12.461</c:v>
                </c:pt>
                <c:pt idx="11010">
                  <c:v>12.63</c:v>
                </c:pt>
                <c:pt idx="11011">
                  <c:v>12.798999999999999</c:v>
                </c:pt>
                <c:pt idx="11012">
                  <c:v>12.968</c:v>
                </c:pt>
                <c:pt idx="11013">
                  <c:v>13.137</c:v>
                </c:pt>
                <c:pt idx="11014">
                  <c:v>13.281000000000001</c:v>
                </c:pt>
                <c:pt idx="11015">
                  <c:v>13.425000000000001</c:v>
                </c:pt>
                <c:pt idx="11016">
                  <c:v>13.618</c:v>
                </c:pt>
                <c:pt idx="11017">
                  <c:v>13.762</c:v>
                </c:pt>
                <c:pt idx="11018">
                  <c:v>13.882</c:v>
                </c:pt>
                <c:pt idx="11019">
                  <c:v>14.026</c:v>
                </c:pt>
                <c:pt idx="11020">
                  <c:v>14.122</c:v>
                </c:pt>
                <c:pt idx="11021">
                  <c:v>14.218</c:v>
                </c:pt>
                <c:pt idx="11022">
                  <c:v>14.314</c:v>
                </c:pt>
                <c:pt idx="11023">
                  <c:v>14.361000000000001</c:v>
                </c:pt>
                <c:pt idx="11024">
                  <c:v>14.361000000000001</c:v>
                </c:pt>
                <c:pt idx="11025">
                  <c:v>14.361000000000001</c:v>
                </c:pt>
                <c:pt idx="11026">
                  <c:v>14.337</c:v>
                </c:pt>
                <c:pt idx="11027">
                  <c:v>14.29</c:v>
                </c:pt>
                <c:pt idx="11028">
                  <c:v>14.218</c:v>
                </c:pt>
                <c:pt idx="11029">
                  <c:v>14.146000000000001</c:v>
                </c:pt>
                <c:pt idx="11030">
                  <c:v>14.05</c:v>
                </c:pt>
                <c:pt idx="11031">
                  <c:v>13.954000000000001</c:v>
                </c:pt>
                <c:pt idx="11032">
                  <c:v>13.81</c:v>
                </c:pt>
                <c:pt idx="11033">
                  <c:v>13.69</c:v>
                </c:pt>
                <c:pt idx="11034">
                  <c:v>13.545999999999999</c:v>
                </c:pt>
                <c:pt idx="11035">
                  <c:v>13.401</c:v>
                </c:pt>
                <c:pt idx="11036">
                  <c:v>13.233000000000001</c:v>
                </c:pt>
                <c:pt idx="11037">
                  <c:v>13.087999999999999</c:v>
                </c:pt>
                <c:pt idx="11038">
                  <c:v>12.944000000000001</c:v>
                </c:pt>
                <c:pt idx="11039">
                  <c:v>12.823</c:v>
                </c:pt>
                <c:pt idx="11040">
                  <c:v>12.702999999999999</c:v>
                </c:pt>
                <c:pt idx="11041">
                  <c:v>12.606</c:v>
                </c:pt>
                <c:pt idx="11042">
                  <c:v>12.509</c:v>
                </c:pt>
                <c:pt idx="11043">
                  <c:v>12.436999999999999</c:v>
                </c:pt>
                <c:pt idx="11044">
                  <c:v>12.34</c:v>
                </c:pt>
                <c:pt idx="11045">
                  <c:v>12.268000000000001</c:v>
                </c:pt>
                <c:pt idx="11046">
                  <c:v>12.170999999999999</c:v>
                </c:pt>
                <c:pt idx="11047">
                  <c:v>12.098000000000001</c:v>
                </c:pt>
                <c:pt idx="11048">
                  <c:v>12.025</c:v>
                </c:pt>
                <c:pt idx="11049">
                  <c:v>11.952999999999999</c:v>
                </c:pt>
                <c:pt idx="11050">
                  <c:v>11.88</c:v>
                </c:pt>
                <c:pt idx="11051">
                  <c:v>11.832000000000001</c:v>
                </c:pt>
                <c:pt idx="11052">
                  <c:v>11.782999999999999</c:v>
                </c:pt>
                <c:pt idx="11053">
                  <c:v>11.734</c:v>
                </c:pt>
                <c:pt idx="11054">
                  <c:v>11.71</c:v>
                </c:pt>
                <c:pt idx="11055">
                  <c:v>11.71</c:v>
                </c:pt>
                <c:pt idx="11056">
                  <c:v>11.686</c:v>
                </c:pt>
                <c:pt idx="11057">
                  <c:v>11.686</c:v>
                </c:pt>
                <c:pt idx="11058">
                  <c:v>11.71</c:v>
                </c:pt>
                <c:pt idx="11059">
                  <c:v>11.71</c:v>
                </c:pt>
                <c:pt idx="11060">
                  <c:v>11.734</c:v>
                </c:pt>
                <c:pt idx="11061">
                  <c:v>11.734</c:v>
                </c:pt>
                <c:pt idx="11062">
                  <c:v>11.759</c:v>
                </c:pt>
                <c:pt idx="11063">
                  <c:v>11.782999999999999</c:v>
                </c:pt>
                <c:pt idx="11064">
                  <c:v>11.807</c:v>
                </c:pt>
                <c:pt idx="11065">
                  <c:v>11.807</c:v>
                </c:pt>
                <c:pt idx="11066">
                  <c:v>11.832000000000001</c:v>
                </c:pt>
                <c:pt idx="11067">
                  <c:v>11.832000000000001</c:v>
                </c:pt>
                <c:pt idx="11068">
                  <c:v>11.832000000000001</c:v>
                </c:pt>
                <c:pt idx="11069">
                  <c:v>11.856</c:v>
                </c:pt>
                <c:pt idx="11070">
                  <c:v>11.856</c:v>
                </c:pt>
                <c:pt idx="11071">
                  <c:v>11.856</c:v>
                </c:pt>
                <c:pt idx="11072">
                  <c:v>11.856</c:v>
                </c:pt>
                <c:pt idx="11073">
                  <c:v>11.88</c:v>
                </c:pt>
                <c:pt idx="11074">
                  <c:v>11.88</c:v>
                </c:pt>
                <c:pt idx="11075">
                  <c:v>11.88</c:v>
                </c:pt>
                <c:pt idx="11076">
                  <c:v>11.904</c:v>
                </c:pt>
                <c:pt idx="11077">
                  <c:v>11.904</c:v>
                </c:pt>
                <c:pt idx="11078">
                  <c:v>11.904</c:v>
                </c:pt>
                <c:pt idx="11079">
                  <c:v>11.904</c:v>
                </c:pt>
                <c:pt idx="11080">
                  <c:v>11.904</c:v>
                </c:pt>
                <c:pt idx="11081">
                  <c:v>11.904</c:v>
                </c:pt>
                <c:pt idx="11082">
                  <c:v>11.904</c:v>
                </c:pt>
                <c:pt idx="11083">
                  <c:v>11.904</c:v>
                </c:pt>
                <c:pt idx="11084">
                  <c:v>11.88</c:v>
                </c:pt>
                <c:pt idx="11085">
                  <c:v>11.88</c:v>
                </c:pt>
                <c:pt idx="11086">
                  <c:v>11.856</c:v>
                </c:pt>
                <c:pt idx="11087">
                  <c:v>11.832000000000001</c:v>
                </c:pt>
                <c:pt idx="11088">
                  <c:v>11.832000000000001</c:v>
                </c:pt>
                <c:pt idx="11089">
                  <c:v>11.807</c:v>
                </c:pt>
                <c:pt idx="11090">
                  <c:v>11.807</c:v>
                </c:pt>
                <c:pt idx="11091">
                  <c:v>11.782999999999999</c:v>
                </c:pt>
                <c:pt idx="11092">
                  <c:v>11.782999999999999</c:v>
                </c:pt>
                <c:pt idx="11093">
                  <c:v>11.759</c:v>
                </c:pt>
                <c:pt idx="11094">
                  <c:v>11.759</c:v>
                </c:pt>
                <c:pt idx="11095">
                  <c:v>11.782999999999999</c:v>
                </c:pt>
                <c:pt idx="11096">
                  <c:v>11.782999999999999</c:v>
                </c:pt>
                <c:pt idx="11097">
                  <c:v>11.782999999999999</c:v>
                </c:pt>
                <c:pt idx="11098">
                  <c:v>11.807</c:v>
                </c:pt>
                <c:pt idx="11099">
                  <c:v>11.832000000000001</c:v>
                </c:pt>
                <c:pt idx="11100">
                  <c:v>11.856</c:v>
                </c:pt>
                <c:pt idx="11101">
                  <c:v>11.904</c:v>
                </c:pt>
                <c:pt idx="11102">
                  <c:v>12.000999999999999</c:v>
                </c:pt>
                <c:pt idx="11103">
                  <c:v>12.147</c:v>
                </c:pt>
                <c:pt idx="11104">
                  <c:v>12.292</c:v>
                </c:pt>
                <c:pt idx="11105">
                  <c:v>12.413</c:v>
                </c:pt>
                <c:pt idx="11106">
                  <c:v>12.484999999999999</c:v>
                </c:pt>
                <c:pt idx="11107">
                  <c:v>12.558</c:v>
                </c:pt>
                <c:pt idx="11108">
                  <c:v>12.606</c:v>
                </c:pt>
                <c:pt idx="11109">
                  <c:v>12.678000000000001</c:v>
                </c:pt>
                <c:pt idx="11110">
                  <c:v>12.727</c:v>
                </c:pt>
                <c:pt idx="11111">
                  <c:v>12.702999999999999</c:v>
                </c:pt>
                <c:pt idx="11112">
                  <c:v>12.606</c:v>
                </c:pt>
                <c:pt idx="11113">
                  <c:v>12.534000000000001</c:v>
                </c:pt>
                <c:pt idx="11114">
                  <c:v>12.484999999999999</c:v>
                </c:pt>
                <c:pt idx="11115">
                  <c:v>12.484999999999999</c:v>
                </c:pt>
                <c:pt idx="11116">
                  <c:v>12.558</c:v>
                </c:pt>
                <c:pt idx="11117">
                  <c:v>12.63</c:v>
                </c:pt>
                <c:pt idx="11118">
                  <c:v>12.727</c:v>
                </c:pt>
                <c:pt idx="11119">
                  <c:v>12.727</c:v>
                </c:pt>
                <c:pt idx="11120">
                  <c:v>12.702999999999999</c:v>
                </c:pt>
                <c:pt idx="11121">
                  <c:v>12.654</c:v>
                </c:pt>
                <c:pt idx="11122">
                  <c:v>12.678000000000001</c:v>
                </c:pt>
                <c:pt idx="11123">
                  <c:v>12.750999999999999</c:v>
                </c:pt>
                <c:pt idx="11124">
                  <c:v>12.798999999999999</c:v>
                </c:pt>
                <c:pt idx="11125">
                  <c:v>12.798999999999999</c:v>
                </c:pt>
                <c:pt idx="11126">
                  <c:v>12.775</c:v>
                </c:pt>
                <c:pt idx="11127">
                  <c:v>12.702999999999999</c:v>
                </c:pt>
                <c:pt idx="11128">
                  <c:v>12.63</c:v>
                </c:pt>
                <c:pt idx="11129">
                  <c:v>12.558</c:v>
                </c:pt>
                <c:pt idx="11130">
                  <c:v>12.484999999999999</c:v>
                </c:pt>
                <c:pt idx="11131">
                  <c:v>12.436999999999999</c:v>
                </c:pt>
                <c:pt idx="11132">
                  <c:v>12.413</c:v>
                </c:pt>
                <c:pt idx="11133">
                  <c:v>12.413</c:v>
                </c:pt>
                <c:pt idx="11134">
                  <c:v>12.388999999999999</c:v>
                </c:pt>
                <c:pt idx="11135">
                  <c:v>12.388999999999999</c:v>
                </c:pt>
                <c:pt idx="11136">
                  <c:v>12.364000000000001</c:v>
                </c:pt>
                <c:pt idx="11137">
                  <c:v>12.364000000000001</c:v>
                </c:pt>
                <c:pt idx="11138">
                  <c:v>12.364000000000001</c:v>
                </c:pt>
                <c:pt idx="11139">
                  <c:v>12.388999999999999</c:v>
                </c:pt>
                <c:pt idx="11140">
                  <c:v>12.413</c:v>
                </c:pt>
                <c:pt idx="11141">
                  <c:v>12.461</c:v>
                </c:pt>
                <c:pt idx="11142">
                  <c:v>12.509</c:v>
                </c:pt>
                <c:pt idx="11143">
                  <c:v>12.558</c:v>
                </c:pt>
                <c:pt idx="11144">
                  <c:v>12.63</c:v>
                </c:pt>
                <c:pt idx="11145">
                  <c:v>12.678000000000001</c:v>
                </c:pt>
                <c:pt idx="11146">
                  <c:v>12.727</c:v>
                </c:pt>
                <c:pt idx="11147">
                  <c:v>12.750999999999999</c:v>
                </c:pt>
                <c:pt idx="11148">
                  <c:v>12.750999999999999</c:v>
                </c:pt>
                <c:pt idx="11149">
                  <c:v>12.775</c:v>
                </c:pt>
                <c:pt idx="11150">
                  <c:v>12.775</c:v>
                </c:pt>
                <c:pt idx="11151">
                  <c:v>12.775</c:v>
                </c:pt>
                <c:pt idx="11152">
                  <c:v>12.775</c:v>
                </c:pt>
                <c:pt idx="11153">
                  <c:v>12.750999999999999</c:v>
                </c:pt>
                <c:pt idx="11154">
                  <c:v>12.750999999999999</c:v>
                </c:pt>
                <c:pt idx="11155">
                  <c:v>12.727</c:v>
                </c:pt>
                <c:pt idx="11156">
                  <c:v>12.702999999999999</c:v>
                </c:pt>
                <c:pt idx="11157">
                  <c:v>12.654</c:v>
                </c:pt>
                <c:pt idx="11158">
                  <c:v>12.63</c:v>
                </c:pt>
                <c:pt idx="11159">
                  <c:v>12.582000000000001</c:v>
                </c:pt>
                <c:pt idx="11160">
                  <c:v>12.558</c:v>
                </c:pt>
                <c:pt idx="11161">
                  <c:v>12.534000000000001</c:v>
                </c:pt>
                <c:pt idx="11162">
                  <c:v>12.484999999999999</c:v>
                </c:pt>
                <c:pt idx="11163">
                  <c:v>12.461</c:v>
                </c:pt>
                <c:pt idx="11164">
                  <c:v>12.413</c:v>
                </c:pt>
                <c:pt idx="11165">
                  <c:v>12.388999999999999</c:v>
                </c:pt>
                <c:pt idx="11166">
                  <c:v>12.364000000000001</c:v>
                </c:pt>
                <c:pt idx="11167">
                  <c:v>12.34</c:v>
                </c:pt>
                <c:pt idx="11168">
                  <c:v>12.316000000000001</c:v>
                </c:pt>
                <c:pt idx="11169">
                  <c:v>12.292</c:v>
                </c:pt>
                <c:pt idx="11170">
                  <c:v>12.268000000000001</c:v>
                </c:pt>
                <c:pt idx="11171">
                  <c:v>12.243</c:v>
                </c:pt>
                <c:pt idx="11172">
                  <c:v>12.243</c:v>
                </c:pt>
                <c:pt idx="11173">
                  <c:v>12.218999999999999</c:v>
                </c:pt>
                <c:pt idx="11174">
                  <c:v>12.218999999999999</c:v>
                </c:pt>
                <c:pt idx="11175">
                  <c:v>12.243</c:v>
                </c:pt>
                <c:pt idx="11176">
                  <c:v>12.243</c:v>
                </c:pt>
                <c:pt idx="11177">
                  <c:v>12.268000000000001</c:v>
                </c:pt>
                <c:pt idx="11178">
                  <c:v>12.268000000000001</c:v>
                </c:pt>
                <c:pt idx="11179">
                  <c:v>12.268000000000001</c:v>
                </c:pt>
                <c:pt idx="11180">
                  <c:v>12.292</c:v>
                </c:pt>
                <c:pt idx="11181">
                  <c:v>12.292</c:v>
                </c:pt>
                <c:pt idx="11182">
                  <c:v>12.316000000000001</c:v>
                </c:pt>
                <c:pt idx="11183">
                  <c:v>12.316000000000001</c:v>
                </c:pt>
                <c:pt idx="11184">
                  <c:v>12.34</c:v>
                </c:pt>
                <c:pt idx="11185">
                  <c:v>12.34</c:v>
                </c:pt>
                <c:pt idx="11186">
                  <c:v>12.364000000000001</c:v>
                </c:pt>
                <c:pt idx="11187">
                  <c:v>12.364000000000001</c:v>
                </c:pt>
                <c:pt idx="11188">
                  <c:v>12.364000000000001</c:v>
                </c:pt>
                <c:pt idx="11189">
                  <c:v>12.388999999999999</c:v>
                </c:pt>
                <c:pt idx="11190">
                  <c:v>12.413</c:v>
                </c:pt>
                <c:pt idx="11191">
                  <c:v>12.413</c:v>
                </c:pt>
                <c:pt idx="11192">
                  <c:v>12.461</c:v>
                </c:pt>
                <c:pt idx="11193">
                  <c:v>12.484999999999999</c:v>
                </c:pt>
                <c:pt idx="11194">
                  <c:v>12.509</c:v>
                </c:pt>
                <c:pt idx="11195">
                  <c:v>12.534000000000001</c:v>
                </c:pt>
                <c:pt idx="11196">
                  <c:v>12.582000000000001</c:v>
                </c:pt>
                <c:pt idx="11197">
                  <c:v>12.63</c:v>
                </c:pt>
                <c:pt idx="11198">
                  <c:v>12.654</c:v>
                </c:pt>
                <c:pt idx="11199">
                  <c:v>12.727</c:v>
                </c:pt>
                <c:pt idx="11200">
                  <c:v>12.775</c:v>
                </c:pt>
                <c:pt idx="11201">
                  <c:v>12.823</c:v>
                </c:pt>
                <c:pt idx="11202">
                  <c:v>12.871</c:v>
                </c:pt>
                <c:pt idx="11203">
                  <c:v>12.944000000000001</c:v>
                </c:pt>
                <c:pt idx="11204">
                  <c:v>13.016</c:v>
                </c:pt>
                <c:pt idx="11205">
                  <c:v>13.112</c:v>
                </c:pt>
                <c:pt idx="11206">
                  <c:v>13.209</c:v>
                </c:pt>
                <c:pt idx="11207">
                  <c:v>13.329000000000001</c:v>
                </c:pt>
                <c:pt idx="11208">
                  <c:v>13.425000000000001</c:v>
                </c:pt>
                <c:pt idx="11209">
                  <c:v>13.545999999999999</c:v>
                </c:pt>
                <c:pt idx="11210">
                  <c:v>13.641999999999999</c:v>
                </c:pt>
                <c:pt idx="11211">
                  <c:v>13.714</c:v>
                </c:pt>
                <c:pt idx="11212">
                  <c:v>13.81</c:v>
                </c:pt>
                <c:pt idx="11213">
                  <c:v>13.81</c:v>
                </c:pt>
                <c:pt idx="11214">
                  <c:v>13.81</c:v>
                </c:pt>
                <c:pt idx="11215">
                  <c:v>13.786</c:v>
                </c:pt>
                <c:pt idx="11216">
                  <c:v>13.786</c:v>
                </c:pt>
                <c:pt idx="11217">
                  <c:v>13.786</c:v>
                </c:pt>
                <c:pt idx="11218">
                  <c:v>13.786</c:v>
                </c:pt>
                <c:pt idx="11219">
                  <c:v>13.762</c:v>
                </c:pt>
                <c:pt idx="11220">
                  <c:v>13.738</c:v>
                </c:pt>
                <c:pt idx="11221">
                  <c:v>13.714</c:v>
                </c:pt>
                <c:pt idx="11222">
                  <c:v>13.666</c:v>
                </c:pt>
                <c:pt idx="11223">
                  <c:v>13.641999999999999</c:v>
                </c:pt>
                <c:pt idx="11224">
                  <c:v>13.618</c:v>
                </c:pt>
                <c:pt idx="11225">
                  <c:v>13.593999999999999</c:v>
                </c:pt>
                <c:pt idx="11226">
                  <c:v>13.593999999999999</c:v>
                </c:pt>
                <c:pt idx="11227">
                  <c:v>13.593999999999999</c:v>
                </c:pt>
                <c:pt idx="11228">
                  <c:v>13.57</c:v>
                </c:pt>
                <c:pt idx="11229">
                  <c:v>13.57</c:v>
                </c:pt>
                <c:pt idx="11230">
                  <c:v>13.57</c:v>
                </c:pt>
                <c:pt idx="11231">
                  <c:v>13.57</c:v>
                </c:pt>
                <c:pt idx="11232">
                  <c:v>13.57</c:v>
                </c:pt>
                <c:pt idx="11233">
                  <c:v>13.57</c:v>
                </c:pt>
                <c:pt idx="11234">
                  <c:v>13.57</c:v>
                </c:pt>
                <c:pt idx="11235">
                  <c:v>13.57</c:v>
                </c:pt>
                <c:pt idx="11236">
                  <c:v>13.57</c:v>
                </c:pt>
                <c:pt idx="11237">
                  <c:v>13.57</c:v>
                </c:pt>
                <c:pt idx="11238">
                  <c:v>13.545999999999999</c:v>
                </c:pt>
                <c:pt idx="11239">
                  <c:v>13.522</c:v>
                </c:pt>
                <c:pt idx="11240">
                  <c:v>13.522</c:v>
                </c:pt>
                <c:pt idx="11241">
                  <c:v>13.497</c:v>
                </c:pt>
                <c:pt idx="11242">
                  <c:v>13.473000000000001</c:v>
                </c:pt>
                <c:pt idx="11243">
                  <c:v>13.449</c:v>
                </c:pt>
                <c:pt idx="11244">
                  <c:v>13.425000000000001</c:v>
                </c:pt>
                <c:pt idx="11245">
                  <c:v>13.401</c:v>
                </c:pt>
                <c:pt idx="11246">
                  <c:v>13.377000000000001</c:v>
                </c:pt>
                <c:pt idx="11247">
                  <c:v>13.353</c:v>
                </c:pt>
                <c:pt idx="11248">
                  <c:v>13.353</c:v>
                </c:pt>
                <c:pt idx="11249">
                  <c:v>13.329000000000001</c:v>
                </c:pt>
                <c:pt idx="11250">
                  <c:v>13.305</c:v>
                </c:pt>
                <c:pt idx="11251">
                  <c:v>13.281000000000001</c:v>
                </c:pt>
                <c:pt idx="11252">
                  <c:v>13.281000000000001</c:v>
                </c:pt>
                <c:pt idx="11253">
                  <c:v>13.257</c:v>
                </c:pt>
                <c:pt idx="11254">
                  <c:v>13.233000000000001</c:v>
                </c:pt>
                <c:pt idx="11255">
                  <c:v>13.233000000000001</c:v>
                </c:pt>
                <c:pt idx="11256">
                  <c:v>13.209</c:v>
                </c:pt>
                <c:pt idx="11257">
                  <c:v>13.185</c:v>
                </c:pt>
                <c:pt idx="11258">
                  <c:v>13.185</c:v>
                </c:pt>
                <c:pt idx="11259">
                  <c:v>13.161</c:v>
                </c:pt>
                <c:pt idx="11260">
                  <c:v>13.137</c:v>
                </c:pt>
                <c:pt idx="11261">
                  <c:v>13.137</c:v>
                </c:pt>
                <c:pt idx="11262">
                  <c:v>13.112</c:v>
                </c:pt>
                <c:pt idx="11263">
                  <c:v>13.087999999999999</c:v>
                </c:pt>
                <c:pt idx="11264">
                  <c:v>13.064</c:v>
                </c:pt>
                <c:pt idx="11265">
                  <c:v>13.064</c:v>
                </c:pt>
                <c:pt idx="11266">
                  <c:v>13.04</c:v>
                </c:pt>
                <c:pt idx="11267">
                  <c:v>13.016</c:v>
                </c:pt>
                <c:pt idx="11268">
                  <c:v>12.992000000000001</c:v>
                </c:pt>
                <c:pt idx="11269">
                  <c:v>12.992000000000001</c:v>
                </c:pt>
                <c:pt idx="11270">
                  <c:v>12.968</c:v>
                </c:pt>
                <c:pt idx="11271">
                  <c:v>12.944000000000001</c:v>
                </c:pt>
                <c:pt idx="11272">
                  <c:v>12.92</c:v>
                </c:pt>
                <c:pt idx="11273">
                  <c:v>12.896000000000001</c:v>
                </c:pt>
                <c:pt idx="11274">
                  <c:v>12.896000000000001</c:v>
                </c:pt>
                <c:pt idx="11275">
                  <c:v>12.871</c:v>
                </c:pt>
                <c:pt idx="11276">
                  <c:v>12.847</c:v>
                </c:pt>
                <c:pt idx="11277">
                  <c:v>12.847</c:v>
                </c:pt>
                <c:pt idx="11278">
                  <c:v>12.823</c:v>
                </c:pt>
                <c:pt idx="11279">
                  <c:v>12.798999999999999</c:v>
                </c:pt>
                <c:pt idx="11280">
                  <c:v>12.798999999999999</c:v>
                </c:pt>
                <c:pt idx="11281">
                  <c:v>12.775</c:v>
                </c:pt>
                <c:pt idx="11282">
                  <c:v>12.775</c:v>
                </c:pt>
                <c:pt idx="11283">
                  <c:v>12.775</c:v>
                </c:pt>
                <c:pt idx="11284">
                  <c:v>12.750999999999999</c:v>
                </c:pt>
                <c:pt idx="11285">
                  <c:v>12.750999999999999</c:v>
                </c:pt>
                <c:pt idx="11286">
                  <c:v>12.750999999999999</c:v>
                </c:pt>
                <c:pt idx="11287">
                  <c:v>12.775</c:v>
                </c:pt>
                <c:pt idx="11288">
                  <c:v>12.775</c:v>
                </c:pt>
                <c:pt idx="11289">
                  <c:v>12.775</c:v>
                </c:pt>
                <c:pt idx="11290">
                  <c:v>12.798999999999999</c:v>
                </c:pt>
                <c:pt idx="11291">
                  <c:v>12.798999999999999</c:v>
                </c:pt>
                <c:pt idx="11292">
                  <c:v>12.798999999999999</c:v>
                </c:pt>
                <c:pt idx="11293">
                  <c:v>12.798999999999999</c:v>
                </c:pt>
                <c:pt idx="11294">
                  <c:v>12.775</c:v>
                </c:pt>
                <c:pt idx="11295">
                  <c:v>12.727</c:v>
                </c:pt>
                <c:pt idx="11296">
                  <c:v>12.727</c:v>
                </c:pt>
                <c:pt idx="11297">
                  <c:v>12.727</c:v>
                </c:pt>
                <c:pt idx="11298">
                  <c:v>12.750999999999999</c:v>
                </c:pt>
                <c:pt idx="11299">
                  <c:v>12.750999999999999</c:v>
                </c:pt>
                <c:pt idx="11300">
                  <c:v>12.798999999999999</c:v>
                </c:pt>
                <c:pt idx="11301">
                  <c:v>12.847</c:v>
                </c:pt>
                <c:pt idx="11302">
                  <c:v>12.896000000000001</c:v>
                </c:pt>
                <c:pt idx="11303">
                  <c:v>12.92</c:v>
                </c:pt>
                <c:pt idx="11304">
                  <c:v>12.944000000000001</c:v>
                </c:pt>
                <c:pt idx="11305">
                  <c:v>12.968</c:v>
                </c:pt>
                <c:pt idx="11306">
                  <c:v>12.968</c:v>
                </c:pt>
                <c:pt idx="11307">
                  <c:v>13.016</c:v>
                </c:pt>
                <c:pt idx="11308">
                  <c:v>13.04</c:v>
                </c:pt>
                <c:pt idx="11309">
                  <c:v>13.064</c:v>
                </c:pt>
                <c:pt idx="11310">
                  <c:v>13.112</c:v>
                </c:pt>
                <c:pt idx="11311">
                  <c:v>13.137</c:v>
                </c:pt>
                <c:pt idx="11312">
                  <c:v>13.161</c:v>
                </c:pt>
                <c:pt idx="11313">
                  <c:v>13.161</c:v>
                </c:pt>
                <c:pt idx="11314">
                  <c:v>13.137</c:v>
                </c:pt>
                <c:pt idx="11315">
                  <c:v>13.137</c:v>
                </c:pt>
                <c:pt idx="11316">
                  <c:v>13.112</c:v>
                </c:pt>
                <c:pt idx="11317">
                  <c:v>13.087999999999999</c:v>
                </c:pt>
                <c:pt idx="11318">
                  <c:v>13.064</c:v>
                </c:pt>
                <c:pt idx="11319">
                  <c:v>13.064</c:v>
                </c:pt>
                <c:pt idx="11320">
                  <c:v>13.04</c:v>
                </c:pt>
                <c:pt idx="11321">
                  <c:v>13.016</c:v>
                </c:pt>
                <c:pt idx="11322">
                  <c:v>12.992000000000001</c:v>
                </c:pt>
                <c:pt idx="11323">
                  <c:v>12.968</c:v>
                </c:pt>
                <c:pt idx="11324">
                  <c:v>12.944000000000001</c:v>
                </c:pt>
                <c:pt idx="11325">
                  <c:v>12.92</c:v>
                </c:pt>
                <c:pt idx="11326">
                  <c:v>12.896000000000001</c:v>
                </c:pt>
                <c:pt idx="11327">
                  <c:v>12.871</c:v>
                </c:pt>
                <c:pt idx="11328">
                  <c:v>12.847</c:v>
                </c:pt>
                <c:pt idx="11329">
                  <c:v>12.847</c:v>
                </c:pt>
                <c:pt idx="11330">
                  <c:v>12.847</c:v>
                </c:pt>
                <c:pt idx="11331">
                  <c:v>12.847</c:v>
                </c:pt>
                <c:pt idx="11332">
                  <c:v>12.847</c:v>
                </c:pt>
                <c:pt idx="11333">
                  <c:v>12.823</c:v>
                </c:pt>
                <c:pt idx="11334">
                  <c:v>12.798999999999999</c:v>
                </c:pt>
                <c:pt idx="11335">
                  <c:v>12.775</c:v>
                </c:pt>
                <c:pt idx="11336">
                  <c:v>12.775</c:v>
                </c:pt>
                <c:pt idx="11337">
                  <c:v>12.750999999999999</c:v>
                </c:pt>
                <c:pt idx="11338">
                  <c:v>12.750999999999999</c:v>
                </c:pt>
                <c:pt idx="11339">
                  <c:v>12.727</c:v>
                </c:pt>
                <c:pt idx="11340">
                  <c:v>12.702999999999999</c:v>
                </c:pt>
                <c:pt idx="11341">
                  <c:v>12.702999999999999</c:v>
                </c:pt>
                <c:pt idx="11342">
                  <c:v>12.678000000000001</c:v>
                </c:pt>
                <c:pt idx="11343">
                  <c:v>12.678000000000001</c:v>
                </c:pt>
                <c:pt idx="11344">
                  <c:v>12.654</c:v>
                </c:pt>
                <c:pt idx="11345">
                  <c:v>12.654</c:v>
                </c:pt>
                <c:pt idx="11346">
                  <c:v>12.654</c:v>
                </c:pt>
                <c:pt idx="11347">
                  <c:v>12.654</c:v>
                </c:pt>
                <c:pt idx="11348">
                  <c:v>12.654</c:v>
                </c:pt>
                <c:pt idx="11349">
                  <c:v>12.654</c:v>
                </c:pt>
                <c:pt idx="11350">
                  <c:v>12.654</c:v>
                </c:pt>
                <c:pt idx="11351">
                  <c:v>12.654</c:v>
                </c:pt>
                <c:pt idx="11352">
                  <c:v>12.654</c:v>
                </c:pt>
                <c:pt idx="11353">
                  <c:v>12.63</c:v>
                </c:pt>
                <c:pt idx="11354">
                  <c:v>12.63</c:v>
                </c:pt>
                <c:pt idx="11355">
                  <c:v>12.63</c:v>
                </c:pt>
                <c:pt idx="11356">
                  <c:v>12.63</c:v>
                </c:pt>
                <c:pt idx="11357">
                  <c:v>12.606</c:v>
                </c:pt>
                <c:pt idx="11358">
                  <c:v>12.606</c:v>
                </c:pt>
                <c:pt idx="11359">
                  <c:v>12.606</c:v>
                </c:pt>
                <c:pt idx="11360">
                  <c:v>12.606</c:v>
                </c:pt>
                <c:pt idx="11361">
                  <c:v>12.606</c:v>
                </c:pt>
                <c:pt idx="11362">
                  <c:v>12.606</c:v>
                </c:pt>
                <c:pt idx="11363">
                  <c:v>12.606</c:v>
                </c:pt>
                <c:pt idx="11364">
                  <c:v>12.606</c:v>
                </c:pt>
                <c:pt idx="11365">
                  <c:v>12.606</c:v>
                </c:pt>
                <c:pt idx="11366">
                  <c:v>12.606</c:v>
                </c:pt>
                <c:pt idx="11367">
                  <c:v>12.606</c:v>
                </c:pt>
                <c:pt idx="11368">
                  <c:v>12.63</c:v>
                </c:pt>
                <c:pt idx="11369">
                  <c:v>12.63</c:v>
                </c:pt>
                <c:pt idx="11370">
                  <c:v>12.63</c:v>
                </c:pt>
                <c:pt idx="11371">
                  <c:v>12.63</c:v>
                </c:pt>
                <c:pt idx="11372">
                  <c:v>12.606</c:v>
                </c:pt>
                <c:pt idx="11373">
                  <c:v>12.606</c:v>
                </c:pt>
                <c:pt idx="11374">
                  <c:v>12.606</c:v>
                </c:pt>
                <c:pt idx="11375">
                  <c:v>12.606</c:v>
                </c:pt>
                <c:pt idx="11376">
                  <c:v>12.606</c:v>
                </c:pt>
                <c:pt idx="11377">
                  <c:v>12.606</c:v>
                </c:pt>
                <c:pt idx="11378">
                  <c:v>12.606</c:v>
                </c:pt>
                <c:pt idx="11379">
                  <c:v>12.606</c:v>
                </c:pt>
                <c:pt idx="11380">
                  <c:v>12.606</c:v>
                </c:pt>
                <c:pt idx="11381">
                  <c:v>12.606</c:v>
                </c:pt>
                <c:pt idx="11382">
                  <c:v>12.606</c:v>
                </c:pt>
                <c:pt idx="11383">
                  <c:v>12.606</c:v>
                </c:pt>
                <c:pt idx="11384">
                  <c:v>12.606</c:v>
                </c:pt>
                <c:pt idx="11385">
                  <c:v>12.606</c:v>
                </c:pt>
                <c:pt idx="11386">
                  <c:v>12.606</c:v>
                </c:pt>
                <c:pt idx="11387">
                  <c:v>12.63</c:v>
                </c:pt>
                <c:pt idx="11388">
                  <c:v>12.63</c:v>
                </c:pt>
                <c:pt idx="11389">
                  <c:v>12.63</c:v>
                </c:pt>
                <c:pt idx="11390">
                  <c:v>12.654</c:v>
                </c:pt>
                <c:pt idx="11391">
                  <c:v>12.654</c:v>
                </c:pt>
                <c:pt idx="11392">
                  <c:v>12.654</c:v>
                </c:pt>
                <c:pt idx="11393">
                  <c:v>12.654</c:v>
                </c:pt>
                <c:pt idx="11394">
                  <c:v>12.654</c:v>
                </c:pt>
                <c:pt idx="11395">
                  <c:v>12.678000000000001</c:v>
                </c:pt>
                <c:pt idx="11396">
                  <c:v>12.702999999999999</c:v>
                </c:pt>
                <c:pt idx="11397">
                  <c:v>12.727</c:v>
                </c:pt>
                <c:pt idx="11398">
                  <c:v>12.750999999999999</c:v>
                </c:pt>
                <c:pt idx="11399">
                  <c:v>12.750999999999999</c:v>
                </c:pt>
                <c:pt idx="11400">
                  <c:v>12.775</c:v>
                </c:pt>
                <c:pt idx="11401">
                  <c:v>12.798999999999999</c:v>
                </c:pt>
                <c:pt idx="11402">
                  <c:v>12.798999999999999</c:v>
                </c:pt>
                <c:pt idx="11403">
                  <c:v>12.823</c:v>
                </c:pt>
                <c:pt idx="11404">
                  <c:v>12.823</c:v>
                </c:pt>
                <c:pt idx="11405">
                  <c:v>12.847</c:v>
                </c:pt>
                <c:pt idx="11406">
                  <c:v>12.896000000000001</c:v>
                </c:pt>
                <c:pt idx="11407">
                  <c:v>12.896000000000001</c:v>
                </c:pt>
                <c:pt idx="11408">
                  <c:v>12.92</c:v>
                </c:pt>
                <c:pt idx="11409">
                  <c:v>12.92</c:v>
                </c:pt>
                <c:pt idx="11410">
                  <c:v>12.944000000000001</c:v>
                </c:pt>
                <c:pt idx="11411">
                  <c:v>13.016</c:v>
                </c:pt>
                <c:pt idx="11412">
                  <c:v>13.087999999999999</c:v>
                </c:pt>
                <c:pt idx="11413">
                  <c:v>13.137</c:v>
                </c:pt>
                <c:pt idx="11414">
                  <c:v>13.161</c:v>
                </c:pt>
                <c:pt idx="11415">
                  <c:v>13.185</c:v>
                </c:pt>
                <c:pt idx="11416">
                  <c:v>13.281000000000001</c:v>
                </c:pt>
                <c:pt idx="11417">
                  <c:v>13.401</c:v>
                </c:pt>
                <c:pt idx="11418">
                  <c:v>13.425000000000001</c:v>
                </c:pt>
                <c:pt idx="11419">
                  <c:v>13.401</c:v>
                </c:pt>
                <c:pt idx="11420">
                  <c:v>13.401</c:v>
                </c:pt>
                <c:pt idx="11421">
                  <c:v>13.425000000000001</c:v>
                </c:pt>
                <c:pt idx="11422">
                  <c:v>13.425000000000001</c:v>
                </c:pt>
                <c:pt idx="11423">
                  <c:v>13.401</c:v>
                </c:pt>
                <c:pt idx="11424">
                  <c:v>13.329000000000001</c:v>
                </c:pt>
                <c:pt idx="11425">
                  <c:v>13.257</c:v>
                </c:pt>
                <c:pt idx="11426">
                  <c:v>13.185</c:v>
                </c:pt>
                <c:pt idx="11427">
                  <c:v>13.137</c:v>
                </c:pt>
                <c:pt idx="11428">
                  <c:v>13.064</c:v>
                </c:pt>
                <c:pt idx="11429">
                  <c:v>12.992000000000001</c:v>
                </c:pt>
                <c:pt idx="11430">
                  <c:v>12.944000000000001</c:v>
                </c:pt>
                <c:pt idx="11431">
                  <c:v>12.896000000000001</c:v>
                </c:pt>
                <c:pt idx="11432">
                  <c:v>12.847</c:v>
                </c:pt>
                <c:pt idx="11433">
                  <c:v>12.847</c:v>
                </c:pt>
                <c:pt idx="11434">
                  <c:v>12.823</c:v>
                </c:pt>
                <c:pt idx="11435">
                  <c:v>12.798999999999999</c:v>
                </c:pt>
                <c:pt idx="11436">
                  <c:v>12.798999999999999</c:v>
                </c:pt>
                <c:pt idx="11437">
                  <c:v>12.775</c:v>
                </c:pt>
                <c:pt idx="11438">
                  <c:v>12.750999999999999</c:v>
                </c:pt>
                <c:pt idx="11439">
                  <c:v>12.750999999999999</c:v>
                </c:pt>
                <c:pt idx="11440">
                  <c:v>12.750999999999999</c:v>
                </c:pt>
                <c:pt idx="11441">
                  <c:v>12.750999999999999</c:v>
                </c:pt>
                <c:pt idx="11442">
                  <c:v>12.750999999999999</c:v>
                </c:pt>
                <c:pt idx="11443">
                  <c:v>12.750999999999999</c:v>
                </c:pt>
                <c:pt idx="11444">
                  <c:v>12.750999999999999</c:v>
                </c:pt>
                <c:pt idx="11445">
                  <c:v>12.750999999999999</c:v>
                </c:pt>
                <c:pt idx="11446">
                  <c:v>12.775</c:v>
                </c:pt>
                <c:pt idx="11447">
                  <c:v>12.775</c:v>
                </c:pt>
                <c:pt idx="11448">
                  <c:v>12.775</c:v>
                </c:pt>
                <c:pt idx="11449">
                  <c:v>12.775</c:v>
                </c:pt>
                <c:pt idx="11450">
                  <c:v>12.750999999999999</c:v>
                </c:pt>
                <c:pt idx="11451">
                  <c:v>12.750999999999999</c:v>
                </c:pt>
                <c:pt idx="11452">
                  <c:v>12.727</c:v>
                </c:pt>
                <c:pt idx="11453">
                  <c:v>12.702999999999999</c:v>
                </c:pt>
                <c:pt idx="11454">
                  <c:v>12.702999999999999</c:v>
                </c:pt>
                <c:pt idx="11455">
                  <c:v>12.702999999999999</c:v>
                </c:pt>
                <c:pt idx="11456">
                  <c:v>12.702999999999999</c:v>
                </c:pt>
                <c:pt idx="11457">
                  <c:v>12.678000000000001</c:v>
                </c:pt>
                <c:pt idx="11458">
                  <c:v>12.678000000000001</c:v>
                </c:pt>
                <c:pt idx="11459">
                  <c:v>12.678000000000001</c:v>
                </c:pt>
                <c:pt idx="11460">
                  <c:v>12.654</c:v>
                </c:pt>
                <c:pt idx="11461">
                  <c:v>12.654</c:v>
                </c:pt>
                <c:pt idx="11462">
                  <c:v>12.654</c:v>
                </c:pt>
                <c:pt idx="11463">
                  <c:v>12.63</c:v>
                </c:pt>
                <c:pt idx="11464">
                  <c:v>12.63</c:v>
                </c:pt>
                <c:pt idx="11465">
                  <c:v>12.606</c:v>
                </c:pt>
                <c:pt idx="11466">
                  <c:v>12.606</c:v>
                </c:pt>
                <c:pt idx="11467">
                  <c:v>12.606</c:v>
                </c:pt>
                <c:pt idx="11468">
                  <c:v>12.606</c:v>
                </c:pt>
                <c:pt idx="11469">
                  <c:v>12.63</c:v>
                </c:pt>
                <c:pt idx="11470">
                  <c:v>12.63</c:v>
                </c:pt>
                <c:pt idx="11471">
                  <c:v>12.63</c:v>
                </c:pt>
                <c:pt idx="11472">
                  <c:v>12.654</c:v>
                </c:pt>
                <c:pt idx="11473">
                  <c:v>12.654</c:v>
                </c:pt>
                <c:pt idx="11474">
                  <c:v>12.654</c:v>
                </c:pt>
                <c:pt idx="11475">
                  <c:v>12.678000000000001</c:v>
                </c:pt>
                <c:pt idx="11476">
                  <c:v>12.678000000000001</c:v>
                </c:pt>
                <c:pt idx="11477">
                  <c:v>12.678000000000001</c:v>
                </c:pt>
                <c:pt idx="11478">
                  <c:v>12.702999999999999</c:v>
                </c:pt>
                <c:pt idx="11479">
                  <c:v>12.702999999999999</c:v>
                </c:pt>
                <c:pt idx="11480">
                  <c:v>12.727</c:v>
                </c:pt>
                <c:pt idx="11481">
                  <c:v>12.750999999999999</c:v>
                </c:pt>
                <c:pt idx="11482">
                  <c:v>12.798999999999999</c:v>
                </c:pt>
                <c:pt idx="11483">
                  <c:v>12.847</c:v>
                </c:pt>
                <c:pt idx="11484">
                  <c:v>12.896000000000001</c:v>
                </c:pt>
                <c:pt idx="11485">
                  <c:v>12.92</c:v>
                </c:pt>
                <c:pt idx="11486">
                  <c:v>12.944000000000001</c:v>
                </c:pt>
                <c:pt idx="11487">
                  <c:v>12.992000000000001</c:v>
                </c:pt>
                <c:pt idx="11488">
                  <c:v>13.04</c:v>
                </c:pt>
                <c:pt idx="11489">
                  <c:v>13.112</c:v>
                </c:pt>
                <c:pt idx="11490">
                  <c:v>13.185</c:v>
                </c:pt>
                <c:pt idx="11491">
                  <c:v>13.209</c:v>
                </c:pt>
                <c:pt idx="11492">
                  <c:v>13.233000000000001</c:v>
                </c:pt>
                <c:pt idx="11493">
                  <c:v>13.233000000000001</c:v>
                </c:pt>
                <c:pt idx="11494">
                  <c:v>13.257</c:v>
                </c:pt>
                <c:pt idx="11495">
                  <c:v>13.281000000000001</c:v>
                </c:pt>
                <c:pt idx="11496">
                  <c:v>13.281000000000001</c:v>
                </c:pt>
                <c:pt idx="11497">
                  <c:v>13.281000000000001</c:v>
                </c:pt>
                <c:pt idx="11498">
                  <c:v>13.281000000000001</c:v>
                </c:pt>
                <c:pt idx="11499">
                  <c:v>13.329000000000001</c:v>
                </c:pt>
                <c:pt idx="11500">
                  <c:v>13.377000000000001</c:v>
                </c:pt>
                <c:pt idx="11501">
                  <c:v>13.425000000000001</c:v>
                </c:pt>
                <c:pt idx="11502">
                  <c:v>13.497</c:v>
                </c:pt>
                <c:pt idx="11503">
                  <c:v>13.522</c:v>
                </c:pt>
                <c:pt idx="11504">
                  <c:v>13.545999999999999</c:v>
                </c:pt>
                <c:pt idx="11505">
                  <c:v>13.593999999999999</c:v>
                </c:pt>
                <c:pt idx="11506">
                  <c:v>13.641999999999999</c:v>
                </c:pt>
                <c:pt idx="11507">
                  <c:v>13.714</c:v>
                </c:pt>
                <c:pt idx="11508">
                  <c:v>13.762</c:v>
                </c:pt>
                <c:pt idx="11509">
                  <c:v>13.81</c:v>
                </c:pt>
                <c:pt idx="11510">
                  <c:v>13.834</c:v>
                </c:pt>
                <c:pt idx="11511">
                  <c:v>13.858000000000001</c:v>
                </c:pt>
                <c:pt idx="11512">
                  <c:v>13.858000000000001</c:v>
                </c:pt>
                <c:pt idx="11513">
                  <c:v>13.834</c:v>
                </c:pt>
                <c:pt idx="11514">
                  <c:v>13.834</c:v>
                </c:pt>
                <c:pt idx="11515">
                  <c:v>13.858000000000001</c:v>
                </c:pt>
                <c:pt idx="11516">
                  <c:v>13.906000000000001</c:v>
                </c:pt>
                <c:pt idx="11517">
                  <c:v>13.93</c:v>
                </c:pt>
                <c:pt idx="11518">
                  <c:v>13.954000000000001</c:v>
                </c:pt>
                <c:pt idx="11519">
                  <c:v>14.002000000000001</c:v>
                </c:pt>
                <c:pt idx="11520">
                  <c:v>14.002000000000001</c:v>
                </c:pt>
                <c:pt idx="11521">
                  <c:v>14.002000000000001</c:v>
                </c:pt>
                <c:pt idx="11522">
                  <c:v>14.026</c:v>
                </c:pt>
                <c:pt idx="11523">
                  <c:v>14.026</c:v>
                </c:pt>
                <c:pt idx="11524">
                  <c:v>14.05</c:v>
                </c:pt>
                <c:pt idx="11525">
                  <c:v>14.026</c:v>
                </c:pt>
                <c:pt idx="11526">
                  <c:v>14.026</c:v>
                </c:pt>
                <c:pt idx="11527">
                  <c:v>14.026</c:v>
                </c:pt>
                <c:pt idx="11528">
                  <c:v>14.002000000000001</c:v>
                </c:pt>
                <c:pt idx="11529">
                  <c:v>13.954000000000001</c:v>
                </c:pt>
                <c:pt idx="11530">
                  <c:v>13.906000000000001</c:v>
                </c:pt>
                <c:pt idx="11531">
                  <c:v>13.858000000000001</c:v>
                </c:pt>
                <c:pt idx="11532">
                  <c:v>13.786</c:v>
                </c:pt>
                <c:pt idx="11533">
                  <c:v>13.714</c:v>
                </c:pt>
                <c:pt idx="11534">
                  <c:v>13.618</c:v>
                </c:pt>
                <c:pt idx="11535">
                  <c:v>13.545999999999999</c:v>
                </c:pt>
                <c:pt idx="11536">
                  <c:v>13.473000000000001</c:v>
                </c:pt>
                <c:pt idx="11537">
                  <c:v>13.401</c:v>
                </c:pt>
                <c:pt idx="11538">
                  <c:v>13.329000000000001</c:v>
                </c:pt>
                <c:pt idx="11539">
                  <c:v>13.281000000000001</c:v>
                </c:pt>
                <c:pt idx="11540">
                  <c:v>13.209</c:v>
                </c:pt>
                <c:pt idx="11541">
                  <c:v>13.161</c:v>
                </c:pt>
                <c:pt idx="11542">
                  <c:v>13.112</c:v>
                </c:pt>
                <c:pt idx="11543">
                  <c:v>13.064</c:v>
                </c:pt>
                <c:pt idx="11544">
                  <c:v>13.016</c:v>
                </c:pt>
                <c:pt idx="11545">
                  <c:v>12.968</c:v>
                </c:pt>
                <c:pt idx="11546">
                  <c:v>12.944000000000001</c:v>
                </c:pt>
                <c:pt idx="11547">
                  <c:v>12.896000000000001</c:v>
                </c:pt>
                <c:pt idx="11548">
                  <c:v>12.871</c:v>
                </c:pt>
                <c:pt idx="11549">
                  <c:v>12.847</c:v>
                </c:pt>
                <c:pt idx="11550">
                  <c:v>12.798999999999999</c:v>
                </c:pt>
                <c:pt idx="11551">
                  <c:v>12.775</c:v>
                </c:pt>
                <c:pt idx="11552">
                  <c:v>12.750999999999999</c:v>
                </c:pt>
                <c:pt idx="11553">
                  <c:v>12.702999999999999</c:v>
                </c:pt>
                <c:pt idx="11554">
                  <c:v>12.678000000000001</c:v>
                </c:pt>
                <c:pt idx="11555">
                  <c:v>12.654</c:v>
                </c:pt>
                <c:pt idx="11556">
                  <c:v>12.606</c:v>
                </c:pt>
                <c:pt idx="11557">
                  <c:v>12.582000000000001</c:v>
                </c:pt>
                <c:pt idx="11558">
                  <c:v>12.534000000000001</c:v>
                </c:pt>
                <c:pt idx="11559">
                  <c:v>12.484999999999999</c:v>
                </c:pt>
                <c:pt idx="11560">
                  <c:v>12.461</c:v>
                </c:pt>
                <c:pt idx="11561">
                  <c:v>12.436999999999999</c:v>
                </c:pt>
                <c:pt idx="11562">
                  <c:v>12.413</c:v>
                </c:pt>
                <c:pt idx="11563">
                  <c:v>12.388999999999999</c:v>
                </c:pt>
                <c:pt idx="11564">
                  <c:v>12.364000000000001</c:v>
                </c:pt>
                <c:pt idx="11565">
                  <c:v>12.364000000000001</c:v>
                </c:pt>
                <c:pt idx="11566">
                  <c:v>12.34</c:v>
                </c:pt>
                <c:pt idx="11567">
                  <c:v>12.316000000000001</c:v>
                </c:pt>
                <c:pt idx="11568">
                  <c:v>12.316000000000001</c:v>
                </c:pt>
                <c:pt idx="11569">
                  <c:v>12.316000000000001</c:v>
                </c:pt>
                <c:pt idx="11570">
                  <c:v>12.316000000000001</c:v>
                </c:pt>
                <c:pt idx="11571">
                  <c:v>12.316000000000001</c:v>
                </c:pt>
                <c:pt idx="11572">
                  <c:v>12.34</c:v>
                </c:pt>
                <c:pt idx="11573">
                  <c:v>12.364000000000001</c:v>
                </c:pt>
                <c:pt idx="11574">
                  <c:v>12.388999999999999</c:v>
                </c:pt>
                <c:pt idx="11575">
                  <c:v>12.388999999999999</c:v>
                </c:pt>
                <c:pt idx="11576">
                  <c:v>12.413</c:v>
                </c:pt>
                <c:pt idx="11577">
                  <c:v>12.436999999999999</c:v>
                </c:pt>
                <c:pt idx="11578">
                  <c:v>12.436999999999999</c:v>
                </c:pt>
                <c:pt idx="11579">
                  <c:v>12.461</c:v>
                </c:pt>
                <c:pt idx="11580">
                  <c:v>12.461</c:v>
                </c:pt>
                <c:pt idx="11581">
                  <c:v>12.461</c:v>
                </c:pt>
                <c:pt idx="11582">
                  <c:v>12.461</c:v>
                </c:pt>
                <c:pt idx="11583">
                  <c:v>12.484999999999999</c:v>
                </c:pt>
                <c:pt idx="11584">
                  <c:v>12.484999999999999</c:v>
                </c:pt>
                <c:pt idx="11585">
                  <c:v>12.509</c:v>
                </c:pt>
                <c:pt idx="11586">
                  <c:v>12.534000000000001</c:v>
                </c:pt>
                <c:pt idx="11587">
                  <c:v>12.558</c:v>
                </c:pt>
                <c:pt idx="11588">
                  <c:v>12.582000000000001</c:v>
                </c:pt>
                <c:pt idx="11589">
                  <c:v>12.606</c:v>
                </c:pt>
                <c:pt idx="11590">
                  <c:v>12.606</c:v>
                </c:pt>
                <c:pt idx="11591">
                  <c:v>12.63</c:v>
                </c:pt>
                <c:pt idx="11592">
                  <c:v>12.63</c:v>
                </c:pt>
                <c:pt idx="11593">
                  <c:v>12.63</c:v>
                </c:pt>
                <c:pt idx="11594">
                  <c:v>12.63</c:v>
                </c:pt>
                <c:pt idx="11595">
                  <c:v>12.654</c:v>
                </c:pt>
                <c:pt idx="11596">
                  <c:v>12.654</c:v>
                </c:pt>
                <c:pt idx="11597">
                  <c:v>12.654</c:v>
                </c:pt>
                <c:pt idx="11598">
                  <c:v>12.654</c:v>
                </c:pt>
                <c:pt idx="11599">
                  <c:v>12.654</c:v>
                </c:pt>
                <c:pt idx="11600">
                  <c:v>12.654</c:v>
                </c:pt>
                <c:pt idx="11601">
                  <c:v>12.678000000000001</c:v>
                </c:pt>
                <c:pt idx="11602">
                  <c:v>12.678000000000001</c:v>
                </c:pt>
                <c:pt idx="11603">
                  <c:v>12.702999999999999</c:v>
                </c:pt>
                <c:pt idx="11604">
                  <c:v>12.702999999999999</c:v>
                </c:pt>
                <c:pt idx="11605">
                  <c:v>12.727</c:v>
                </c:pt>
                <c:pt idx="11606">
                  <c:v>12.727</c:v>
                </c:pt>
                <c:pt idx="11607">
                  <c:v>12.727</c:v>
                </c:pt>
                <c:pt idx="11608">
                  <c:v>12.727</c:v>
                </c:pt>
                <c:pt idx="11609">
                  <c:v>12.750999999999999</c:v>
                </c:pt>
                <c:pt idx="11610">
                  <c:v>12.775</c:v>
                </c:pt>
                <c:pt idx="11611">
                  <c:v>12.775</c:v>
                </c:pt>
                <c:pt idx="11612">
                  <c:v>12.798999999999999</c:v>
                </c:pt>
                <c:pt idx="11613">
                  <c:v>12.798999999999999</c:v>
                </c:pt>
                <c:pt idx="11614">
                  <c:v>12.823</c:v>
                </c:pt>
                <c:pt idx="11615">
                  <c:v>12.823</c:v>
                </c:pt>
                <c:pt idx="11616">
                  <c:v>12.847</c:v>
                </c:pt>
                <c:pt idx="11617">
                  <c:v>12.847</c:v>
                </c:pt>
                <c:pt idx="11618">
                  <c:v>12.847</c:v>
                </c:pt>
                <c:pt idx="11619">
                  <c:v>12.847</c:v>
                </c:pt>
                <c:pt idx="11620">
                  <c:v>12.847</c:v>
                </c:pt>
                <c:pt idx="11621">
                  <c:v>12.847</c:v>
                </c:pt>
                <c:pt idx="11622">
                  <c:v>12.871</c:v>
                </c:pt>
                <c:pt idx="11623">
                  <c:v>12.871</c:v>
                </c:pt>
                <c:pt idx="11624">
                  <c:v>12.871</c:v>
                </c:pt>
                <c:pt idx="11625">
                  <c:v>12.847</c:v>
                </c:pt>
                <c:pt idx="11626">
                  <c:v>12.823</c:v>
                </c:pt>
                <c:pt idx="11627">
                  <c:v>12.798999999999999</c:v>
                </c:pt>
                <c:pt idx="11628">
                  <c:v>12.775</c:v>
                </c:pt>
                <c:pt idx="11629">
                  <c:v>12.775</c:v>
                </c:pt>
                <c:pt idx="11630">
                  <c:v>12.750999999999999</c:v>
                </c:pt>
                <c:pt idx="11631">
                  <c:v>12.702999999999999</c:v>
                </c:pt>
                <c:pt idx="11632">
                  <c:v>12.678000000000001</c:v>
                </c:pt>
                <c:pt idx="11633">
                  <c:v>12.654</c:v>
                </c:pt>
                <c:pt idx="11634">
                  <c:v>12.606</c:v>
                </c:pt>
                <c:pt idx="11635">
                  <c:v>12.558</c:v>
                </c:pt>
                <c:pt idx="11636">
                  <c:v>12.509</c:v>
                </c:pt>
                <c:pt idx="11637">
                  <c:v>12.461</c:v>
                </c:pt>
                <c:pt idx="11638">
                  <c:v>12.413</c:v>
                </c:pt>
                <c:pt idx="11639">
                  <c:v>12.364000000000001</c:v>
                </c:pt>
                <c:pt idx="11640">
                  <c:v>12.316000000000001</c:v>
                </c:pt>
                <c:pt idx="11641">
                  <c:v>12.268000000000001</c:v>
                </c:pt>
                <c:pt idx="11642">
                  <c:v>12.195</c:v>
                </c:pt>
                <c:pt idx="11643">
                  <c:v>12.147</c:v>
                </c:pt>
                <c:pt idx="11644">
                  <c:v>12.098000000000001</c:v>
                </c:pt>
                <c:pt idx="11645">
                  <c:v>12.025</c:v>
                </c:pt>
                <c:pt idx="11646">
                  <c:v>11.977</c:v>
                </c:pt>
                <c:pt idx="11647">
                  <c:v>11.929</c:v>
                </c:pt>
                <c:pt idx="11648">
                  <c:v>11.88</c:v>
                </c:pt>
                <c:pt idx="11649">
                  <c:v>11.832000000000001</c:v>
                </c:pt>
                <c:pt idx="11650">
                  <c:v>11.782999999999999</c:v>
                </c:pt>
                <c:pt idx="11651">
                  <c:v>11.759</c:v>
                </c:pt>
                <c:pt idx="11652">
                  <c:v>11.71</c:v>
                </c:pt>
                <c:pt idx="11653">
                  <c:v>11.662000000000001</c:v>
                </c:pt>
                <c:pt idx="11654">
                  <c:v>11.637</c:v>
                </c:pt>
                <c:pt idx="11655">
                  <c:v>11.589</c:v>
                </c:pt>
                <c:pt idx="11656">
                  <c:v>11.54</c:v>
                </c:pt>
                <c:pt idx="11657">
                  <c:v>11.492000000000001</c:v>
                </c:pt>
                <c:pt idx="11658">
                  <c:v>11.467000000000001</c:v>
                </c:pt>
                <c:pt idx="11659">
                  <c:v>11.419</c:v>
                </c:pt>
                <c:pt idx="11660">
                  <c:v>11.394</c:v>
                </c:pt>
                <c:pt idx="11661">
                  <c:v>11.346</c:v>
                </c:pt>
                <c:pt idx="11662">
                  <c:v>11.321</c:v>
                </c:pt>
                <c:pt idx="11663">
                  <c:v>11.273</c:v>
                </c:pt>
                <c:pt idx="11664">
                  <c:v>11.247999999999999</c:v>
                </c:pt>
                <c:pt idx="11665">
                  <c:v>11.224</c:v>
                </c:pt>
                <c:pt idx="11666">
                  <c:v>11.2</c:v>
                </c:pt>
                <c:pt idx="11667">
                  <c:v>11.2</c:v>
                </c:pt>
                <c:pt idx="11668">
                  <c:v>11.2</c:v>
                </c:pt>
                <c:pt idx="11669">
                  <c:v>11.2</c:v>
                </c:pt>
                <c:pt idx="11670">
                  <c:v>11.224</c:v>
                </c:pt>
                <c:pt idx="11671">
                  <c:v>11.224</c:v>
                </c:pt>
                <c:pt idx="11672">
                  <c:v>11.247999999999999</c:v>
                </c:pt>
                <c:pt idx="11673">
                  <c:v>11.297000000000001</c:v>
                </c:pt>
                <c:pt idx="11674">
                  <c:v>11.321</c:v>
                </c:pt>
                <c:pt idx="11675">
                  <c:v>11.37</c:v>
                </c:pt>
                <c:pt idx="11676">
                  <c:v>11.419</c:v>
                </c:pt>
                <c:pt idx="11677">
                  <c:v>11.492000000000001</c:v>
                </c:pt>
                <c:pt idx="11678">
                  <c:v>11.589</c:v>
                </c:pt>
                <c:pt idx="11679">
                  <c:v>11.686</c:v>
                </c:pt>
                <c:pt idx="11680">
                  <c:v>11.782999999999999</c:v>
                </c:pt>
                <c:pt idx="11681">
                  <c:v>11.904</c:v>
                </c:pt>
                <c:pt idx="11682">
                  <c:v>12.025</c:v>
                </c:pt>
                <c:pt idx="11683">
                  <c:v>12.170999999999999</c:v>
                </c:pt>
                <c:pt idx="11684">
                  <c:v>12.316000000000001</c:v>
                </c:pt>
                <c:pt idx="11685">
                  <c:v>12.436999999999999</c:v>
                </c:pt>
                <c:pt idx="11686">
                  <c:v>12.582000000000001</c:v>
                </c:pt>
                <c:pt idx="11687">
                  <c:v>12.702999999999999</c:v>
                </c:pt>
                <c:pt idx="11688">
                  <c:v>12.847</c:v>
                </c:pt>
                <c:pt idx="11689">
                  <c:v>12.992000000000001</c:v>
                </c:pt>
                <c:pt idx="11690">
                  <c:v>13.112</c:v>
                </c:pt>
                <c:pt idx="11691">
                  <c:v>13.233000000000001</c:v>
                </c:pt>
                <c:pt idx="11692">
                  <c:v>13.353</c:v>
                </c:pt>
                <c:pt idx="11693">
                  <c:v>13.449</c:v>
                </c:pt>
                <c:pt idx="11694">
                  <c:v>13.545999999999999</c:v>
                </c:pt>
                <c:pt idx="11695">
                  <c:v>13.593999999999999</c:v>
                </c:pt>
                <c:pt idx="11696">
                  <c:v>13.666</c:v>
                </c:pt>
                <c:pt idx="11697">
                  <c:v>13.738</c:v>
                </c:pt>
                <c:pt idx="11698">
                  <c:v>13.786</c:v>
                </c:pt>
                <c:pt idx="11699">
                  <c:v>13.834</c:v>
                </c:pt>
                <c:pt idx="11700">
                  <c:v>13.882</c:v>
                </c:pt>
                <c:pt idx="11701">
                  <c:v>13.906000000000001</c:v>
                </c:pt>
                <c:pt idx="11702">
                  <c:v>13.906000000000001</c:v>
                </c:pt>
                <c:pt idx="11703">
                  <c:v>13.882</c:v>
                </c:pt>
                <c:pt idx="11704">
                  <c:v>13.882</c:v>
                </c:pt>
                <c:pt idx="11705">
                  <c:v>13.858000000000001</c:v>
                </c:pt>
                <c:pt idx="11706">
                  <c:v>13.834</c:v>
                </c:pt>
                <c:pt idx="11707">
                  <c:v>13.834</c:v>
                </c:pt>
                <c:pt idx="11708">
                  <c:v>13.81</c:v>
                </c:pt>
                <c:pt idx="11709">
                  <c:v>13.81</c:v>
                </c:pt>
                <c:pt idx="11710">
                  <c:v>13.786</c:v>
                </c:pt>
                <c:pt idx="11711">
                  <c:v>13.714</c:v>
                </c:pt>
                <c:pt idx="11712">
                  <c:v>13.666</c:v>
                </c:pt>
                <c:pt idx="11713">
                  <c:v>13.593999999999999</c:v>
                </c:pt>
                <c:pt idx="11714">
                  <c:v>13.522</c:v>
                </c:pt>
                <c:pt idx="11715">
                  <c:v>13.449</c:v>
                </c:pt>
                <c:pt idx="11716">
                  <c:v>13.377000000000001</c:v>
                </c:pt>
                <c:pt idx="11717">
                  <c:v>13.305</c:v>
                </c:pt>
                <c:pt idx="11718">
                  <c:v>13.233000000000001</c:v>
                </c:pt>
                <c:pt idx="11719">
                  <c:v>13.161</c:v>
                </c:pt>
                <c:pt idx="11720">
                  <c:v>13.087999999999999</c:v>
                </c:pt>
                <c:pt idx="11721">
                  <c:v>13.016</c:v>
                </c:pt>
                <c:pt idx="11722">
                  <c:v>12.92</c:v>
                </c:pt>
                <c:pt idx="11723">
                  <c:v>12.847</c:v>
                </c:pt>
                <c:pt idx="11724">
                  <c:v>12.750999999999999</c:v>
                </c:pt>
                <c:pt idx="11725">
                  <c:v>12.63</c:v>
                </c:pt>
                <c:pt idx="11726">
                  <c:v>12.534000000000001</c:v>
                </c:pt>
                <c:pt idx="11727">
                  <c:v>12.413</c:v>
                </c:pt>
                <c:pt idx="11728">
                  <c:v>12.316000000000001</c:v>
                </c:pt>
                <c:pt idx="11729">
                  <c:v>12.195</c:v>
                </c:pt>
                <c:pt idx="11730">
                  <c:v>12.074</c:v>
                </c:pt>
                <c:pt idx="11731">
                  <c:v>11.977</c:v>
                </c:pt>
                <c:pt idx="11732">
                  <c:v>11.856</c:v>
                </c:pt>
                <c:pt idx="11733">
                  <c:v>11.759</c:v>
                </c:pt>
                <c:pt idx="11734">
                  <c:v>11.662000000000001</c:v>
                </c:pt>
                <c:pt idx="11735">
                  <c:v>11.565</c:v>
                </c:pt>
                <c:pt idx="11736">
                  <c:v>11.467000000000001</c:v>
                </c:pt>
                <c:pt idx="11737">
                  <c:v>11.394</c:v>
                </c:pt>
                <c:pt idx="11738">
                  <c:v>11.297000000000001</c:v>
                </c:pt>
                <c:pt idx="11739">
                  <c:v>11.224</c:v>
                </c:pt>
                <c:pt idx="11740">
                  <c:v>11.151</c:v>
                </c:pt>
                <c:pt idx="11741">
                  <c:v>11.053000000000001</c:v>
                </c:pt>
                <c:pt idx="11742">
                  <c:v>10.98</c:v>
                </c:pt>
                <c:pt idx="11743">
                  <c:v>10.907</c:v>
                </c:pt>
                <c:pt idx="11744">
                  <c:v>10.858000000000001</c:v>
                </c:pt>
                <c:pt idx="11745">
                  <c:v>10.785</c:v>
                </c:pt>
                <c:pt idx="11746">
                  <c:v>10.712</c:v>
                </c:pt>
                <c:pt idx="11747">
                  <c:v>10.663</c:v>
                </c:pt>
                <c:pt idx="11748">
                  <c:v>10.614000000000001</c:v>
                </c:pt>
                <c:pt idx="11749">
                  <c:v>10.541</c:v>
                </c:pt>
                <c:pt idx="11750">
                  <c:v>10.492000000000001</c:v>
                </c:pt>
                <c:pt idx="11751">
                  <c:v>10.443</c:v>
                </c:pt>
                <c:pt idx="11752">
                  <c:v>10.417999999999999</c:v>
                </c:pt>
                <c:pt idx="11753">
                  <c:v>10.369</c:v>
                </c:pt>
                <c:pt idx="11754">
                  <c:v>10.32</c:v>
                </c:pt>
                <c:pt idx="11755">
                  <c:v>10.295999999999999</c:v>
                </c:pt>
                <c:pt idx="11756">
                  <c:v>10.247</c:v>
                </c:pt>
                <c:pt idx="11757">
                  <c:v>10.222</c:v>
                </c:pt>
                <c:pt idx="11758">
                  <c:v>10.173</c:v>
                </c:pt>
                <c:pt idx="11759">
                  <c:v>10.148999999999999</c:v>
                </c:pt>
                <c:pt idx="11760">
                  <c:v>10.1</c:v>
                </c:pt>
                <c:pt idx="11761">
                  <c:v>10.074999999999999</c:v>
                </c:pt>
                <c:pt idx="11762">
                  <c:v>10.074999999999999</c:v>
                </c:pt>
                <c:pt idx="11763">
                  <c:v>10.051</c:v>
                </c:pt>
                <c:pt idx="11764">
                  <c:v>10.051</c:v>
                </c:pt>
                <c:pt idx="11765">
                  <c:v>10.074999999999999</c:v>
                </c:pt>
                <c:pt idx="11766">
                  <c:v>10.1</c:v>
                </c:pt>
                <c:pt idx="11767">
                  <c:v>10.124000000000001</c:v>
                </c:pt>
                <c:pt idx="11768">
                  <c:v>10.173</c:v>
                </c:pt>
                <c:pt idx="11769">
                  <c:v>10.222</c:v>
                </c:pt>
                <c:pt idx="11770">
                  <c:v>10.295999999999999</c:v>
                </c:pt>
                <c:pt idx="11771">
                  <c:v>10.394</c:v>
                </c:pt>
                <c:pt idx="11772">
                  <c:v>10.492000000000001</c:v>
                </c:pt>
                <c:pt idx="11773">
                  <c:v>10.614000000000001</c:v>
                </c:pt>
                <c:pt idx="11774">
                  <c:v>10.736000000000001</c:v>
                </c:pt>
                <c:pt idx="11775">
                  <c:v>10.858000000000001</c:v>
                </c:pt>
                <c:pt idx="11776">
                  <c:v>11.029</c:v>
                </c:pt>
                <c:pt idx="11777">
                  <c:v>11.2</c:v>
                </c:pt>
                <c:pt idx="11778">
                  <c:v>11.37</c:v>
                </c:pt>
                <c:pt idx="11779">
                  <c:v>11.54</c:v>
                </c:pt>
                <c:pt idx="11780">
                  <c:v>11.734</c:v>
                </c:pt>
                <c:pt idx="11781">
                  <c:v>11.929</c:v>
                </c:pt>
                <c:pt idx="11782">
                  <c:v>12.147</c:v>
                </c:pt>
                <c:pt idx="11783">
                  <c:v>12.34</c:v>
                </c:pt>
                <c:pt idx="11784">
                  <c:v>12.558</c:v>
                </c:pt>
                <c:pt idx="11785">
                  <c:v>12.775</c:v>
                </c:pt>
                <c:pt idx="11786">
                  <c:v>12.968</c:v>
                </c:pt>
                <c:pt idx="11787">
                  <c:v>13.161</c:v>
                </c:pt>
                <c:pt idx="11788">
                  <c:v>13.353</c:v>
                </c:pt>
                <c:pt idx="11789">
                  <c:v>13.545999999999999</c:v>
                </c:pt>
                <c:pt idx="11790">
                  <c:v>13.738</c:v>
                </c:pt>
                <c:pt idx="11791">
                  <c:v>13.906000000000001</c:v>
                </c:pt>
                <c:pt idx="11792">
                  <c:v>14.074</c:v>
                </c:pt>
                <c:pt idx="11793">
                  <c:v>14.242000000000001</c:v>
                </c:pt>
                <c:pt idx="11794">
                  <c:v>14.385</c:v>
                </c:pt>
                <c:pt idx="11795">
                  <c:v>14.529</c:v>
                </c:pt>
                <c:pt idx="11796">
                  <c:v>14.673</c:v>
                </c:pt>
                <c:pt idx="11797">
                  <c:v>14.768000000000001</c:v>
                </c:pt>
                <c:pt idx="11798">
                  <c:v>14.864000000000001</c:v>
                </c:pt>
                <c:pt idx="11799">
                  <c:v>14.96</c:v>
                </c:pt>
                <c:pt idx="11800">
                  <c:v>15.007999999999999</c:v>
                </c:pt>
                <c:pt idx="11801">
                  <c:v>15.055</c:v>
                </c:pt>
                <c:pt idx="11802">
                  <c:v>15.103</c:v>
                </c:pt>
                <c:pt idx="11803">
                  <c:v>15.127000000000001</c:v>
                </c:pt>
                <c:pt idx="11804">
                  <c:v>15.127000000000001</c:v>
                </c:pt>
                <c:pt idx="11805">
                  <c:v>15.103</c:v>
                </c:pt>
                <c:pt idx="11806">
                  <c:v>15.079000000000001</c:v>
                </c:pt>
                <c:pt idx="11807">
                  <c:v>15.031000000000001</c:v>
                </c:pt>
                <c:pt idx="11808">
                  <c:v>14.912000000000001</c:v>
                </c:pt>
                <c:pt idx="11809">
                  <c:v>14.792</c:v>
                </c:pt>
                <c:pt idx="11810">
                  <c:v>14.648999999999999</c:v>
                </c:pt>
                <c:pt idx="11811">
                  <c:v>14.505000000000001</c:v>
                </c:pt>
                <c:pt idx="11812">
                  <c:v>14.337</c:v>
                </c:pt>
                <c:pt idx="11813">
                  <c:v>14.194000000000001</c:v>
                </c:pt>
                <c:pt idx="11814">
                  <c:v>14.05</c:v>
                </c:pt>
                <c:pt idx="11815">
                  <c:v>13.906000000000001</c:v>
                </c:pt>
                <c:pt idx="11816">
                  <c:v>13.786</c:v>
                </c:pt>
                <c:pt idx="11817">
                  <c:v>13.666</c:v>
                </c:pt>
                <c:pt idx="11818">
                  <c:v>13.522</c:v>
                </c:pt>
                <c:pt idx="11819">
                  <c:v>13.401</c:v>
                </c:pt>
                <c:pt idx="11820">
                  <c:v>13.281000000000001</c:v>
                </c:pt>
                <c:pt idx="11821">
                  <c:v>13.161</c:v>
                </c:pt>
                <c:pt idx="11822">
                  <c:v>13.04</c:v>
                </c:pt>
                <c:pt idx="11823">
                  <c:v>12.944000000000001</c:v>
                </c:pt>
                <c:pt idx="11824">
                  <c:v>12.847</c:v>
                </c:pt>
                <c:pt idx="11825">
                  <c:v>12.750999999999999</c:v>
                </c:pt>
                <c:pt idx="11826">
                  <c:v>12.654</c:v>
                </c:pt>
                <c:pt idx="11827">
                  <c:v>12.558</c:v>
                </c:pt>
                <c:pt idx="11828">
                  <c:v>12.484999999999999</c:v>
                </c:pt>
                <c:pt idx="11829">
                  <c:v>12.388999999999999</c:v>
                </c:pt>
                <c:pt idx="11830">
                  <c:v>12.316000000000001</c:v>
                </c:pt>
                <c:pt idx="11831">
                  <c:v>12.243</c:v>
                </c:pt>
                <c:pt idx="11832">
                  <c:v>12.170999999999999</c:v>
                </c:pt>
                <c:pt idx="11833">
                  <c:v>12.122</c:v>
                </c:pt>
                <c:pt idx="11834">
                  <c:v>12.074</c:v>
                </c:pt>
                <c:pt idx="11835">
                  <c:v>12.025</c:v>
                </c:pt>
                <c:pt idx="11836">
                  <c:v>11.977</c:v>
                </c:pt>
                <c:pt idx="11837">
                  <c:v>11.929</c:v>
                </c:pt>
                <c:pt idx="11838">
                  <c:v>11.88</c:v>
                </c:pt>
                <c:pt idx="11839">
                  <c:v>11.856</c:v>
                </c:pt>
                <c:pt idx="11840">
                  <c:v>11.807</c:v>
                </c:pt>
                <c:pt idx="11841">
                  <c:v>11.782999999999999</c:v>
                </c:pt>
                <c:pt idx="11842">
                  <c:v>11.759</c:v>
                </c:pt>
                <c:pt idx="11843">
                  <c:v>11.734</c:v>
                </c:pt>
                <c:pt idx="11844">
                  <c:v>11.71</c:v>
                </c:pt>
                <c:pt idx="11845">
                  <c:v>11.686</c:v>
                </c:pt>
                <c:pt idx="11846">
                  <c:v>11.662000000000001</c:v>
                </c:pt>
                <c:pt idx="11847">
                  <c:v>11.637</c:v>
                </c:pt>
                <c:pt idx="11848">
                  <c:v>11.613</c:v>
                </c:pt>
                <c:pt idx="11849">
                  <c:v>11.589</c:v>
                </c:pt>
                <c:pt idx="11850">
                  <c:v>11.565</c:v>
                </c:pt>
                <c:pt idx="11851">
                  <c:v>11.54</c:v>
                </c:pt>
                <c:pt idx="11852">
                  <c:v>11.516</c:v>
                </c:pt>
                <c:pt idx="11853">
                  <c:v>11.492000000000001</c:v>
                </c:pt>
                <c:pt idx="11854">
                  <c:v>11.467000000000001</c:v>
                </c:pt>
                <c:pt idx="11855">
                  <c:v>11.443</c:v>
                </c:pt>
                <c:pt idx="11856">
                  <c:v>11.419</c:v>
                </c:pt>
                <c:pt idx="11857">
                  <c:v>11.394</c:v>
                </c:pt>
                <c:pt idx="11858">
                  <c:v>11.37</c:v>
                </c:pt>
                <c:pt idx="11859">
                  <c:v>11.37</c:v>
                </c:pt>
                <c:pt idx="11860">
                  <c:v>11.37</c:v>
                </c:pt>
                <c:pt idx="11861">
                  <c:v>11.394</c:v>
                </c:pt>
                <c:pt idx="11862">
                  <c:v>11.419</c:v>
                </c:pt>
                <c:pt idx="11863">
                  <c:v>11.443</c:v>
                </c:pt>
                <c:pt idx="11864">
                  <c:v>11.492000000000001</c:v>
                </c:pt>
                <c:pt idx="11865">
                  <c:v>11.54</c:v>
                </c:pt>
                <c:pt idx="11866">
                  <c:v>11.613</c:v>
                </c:pt>
                <c:pt idx="11867">
                  <c:v>11.686</c:v>
                </c:pt>
                <c:pt idx="11868">
                  <c:v>11.782999999999999</c:v>
                </c:pt>
                <c:pt idx="11869">
                  <c:v>11.88</c:v>
                </c:pt>
                <c:pt idx="11870">
                  <c:v>12.000999999999999</c:v>
                </c:pt>
                <c:pt idx="11871">
                  <c:v>12.122</c:v>
                </c:pt>
                <c:pt idx="11872">
                  <c:v>12.268000000000001</c:v>
                </c:pt>
                <c:pt idx="11873">
                  <c:v>12.436999999999999</c:v>
                </c:pt>
                <c:pt idx="11874">
                  <c:v>12.606</c:v>
                </c:pt>
                <c:pt idx="11875">
                  <c:v>12.775</c:v>
                </c:pt>
                <c:pt idx="11876">
                  <c:v>12.944000000000001</c:v>
                </c:pt>
                <c:pt idx="11877">
                  <c:v>13.137</c:v>
                </c:pt>
                <c:pt idx="11878">
                  <c:v>13.305</c:v>
                </c:pt>
                <c:pt idx="11879">
                  <c:v>13.497</c:v>
                </c:pt>
                <c:pt idx="11880">
                  <c:v>13.666</c:v>
                </c:pt>
                <c:pt idx="11881">
                  <c:v>13.834</c:v>
                </c:pt>
                <c:pt idx="11882">
                  <c:v>14.026</c:v>
                </c:pt>
                <c:pt idx="11883">
                  <c:v>14.242000000000001</c:v>
                </c:pt>
                <c:pt idx="11884">
                  <c:v>14.457000000000001</c:v>
                </c:pt>
                <c:pt idx="11885">
                  <c:v>14.648999999999999</c:v>
                </c:pt>
                <c:pt idx="11886">
                  <c:v>14.864000000000001</c:v>
                </c:pt>
                <c:pt idx="11887">
                  <c:v>15.007999999999999</c:v>
                </c:pt>
                <c:pt idx="11888">
                  <c:v>15.127000000000001</c:v>
                </c:pt>
                <c:pt idx="11889">
                  <c:v>15.175000000000001</c:v>
                </c:pt>
                <c:pt idx="11890">
                  <c:v>15.199</c:v>
                </c:pt>
                <c:pt idx="11891">
                  <c:v>15.27</c:v>
                </c:pt>
                <c:pt idx="11892">
                  <c:v>15.342000000000001</c:v>
                </c:pt>
                <c:pt idx="11893">
                  <c:v>15.39</c:v>
                </c:pt>
                <c:pt idx="11894">
                  <c:v>15.438000000000001</c:v>
                </c:pt>
                <c:pt idx="11895">
                  <c:v>15.484999999999999</c:v>
                </c:pt>
                <c:pt idx="11896">
                  <c:v>15.532999999999999</c:v>
                </c:pt>
                <c:pt idx="11897">
                  <c:v>15.581</c:v>
                </c:pt>
                <c:pt idx="11898">
                  <c:v>15.605</c:v>
                </c:pt>
                <c:pt idx="11899">
                  <c:v>15.629</c:v>
                </c:pt>
                <c:pt idx="11900">
                  <c:v>15.747999999999999</c:v>
                </c:pt>
                <c:pt idx="11901">
                  <c:v>15.747999999999999</c:v>
                </c:pt>
                <c:pt idx="11902">
                  <c:v>15.557</c:v>
                </c:pt>
                <c:pt idx="11903">
                  <c:v>15.438000000000001</c:v>
                </c:pt>
                <c:pt idx="11904">
                  <c:v>15.342000000000001</c:v>
                </c:pt>
                <c:pt idx="11905">
                  <c:v>15.223000000000001</c:v>
                </c:pt>
                <c:pt idx="11906">
                  <c:v>15.103</c:v>
                </c:pt>
                <c:pt idx="11907">
                  <c:v>14.96</c:v>
                </c:pt>
                <c:pt idx="11908">
                  <c:v>14.84</c:v>
                </c:pt>
                <c:pt idx="11909">
                  <c:v>14.721</c:v>
                </c:pt>
                <c:pt idx="11910">
                  <c:v>14.601000000000001</c:v>
                </c:pt>
                <c:pt idx="11911">
                  <c:v>14.505000000000001</c:v>
                </c:pt>
                <c:pt idx="11912">
                  <c:v>14.409000000000001</c:v>
                </c:pt>
                <c:pt idx="11913">
                  <c:v>14.314</c:v>
                </c:pt>
                <c:pt idx="11914">
                  <c:v>14.218</c:v>
                </c:pt>
                <c:pt idx="11915">
                  <c:v>14.122</c:v>
                </c:pt>
                <c:pt idx="11916">
                  <c:v>14.05</c:v>
                </c:pt>
                <c:pt idx="11917">
                  <c:v>13.978</c:v>
                </c:pt>
                <c:pt idx="11918">
                  <c:v>13.882</c:v>
                </c:pt>
                <c:pt idx="11919">
                  <c:v>13.81</c:v>
                </c:pt>
                <c:pt idx="11920">
                  <c:v>13.738</c:v>
                </c:pt>
                <c:pt idx="11921">
                  <c:v>13.666</c:v>
                </c:pt>
                <c:pt idx="11922">
                  <c:v>13.593999999999999</c:v>
                </c:pt>
                <c:pt idx="11923">
                  <c:v>13.545999999999999</c:v>
                </c:pt>
                <c:pt idx="11924">
                  <c:v>13.473000000000001</c:v>
                </c:pt>
                <c:pt idx="11925">
                  <c:v>13.425000000000001</c:v>
                </c:pt>
                <c:pt idx="11926">
                  <c:v>13.377000000000001</c:v>
                </c:pt>
                <c:pt idx="11927">
                  <c:v>13.329000000000001</c:v>
                </c:pt>
                <c:pt idx="11928">
                  <c:v>13.305</c:v>
                </c:pt>
                <c:pt idx="11929">
                  <c:v>13.281000000000001</c:v>
                </c:pt>
                <c:pt idx="11930">
                  <c:v>13.233000000000001</c:v>
                </c:pt>
                <c:pt idx="11931">
                  <c:v>13.185</c:v>
                </c:pt>
                <c:pt idx="11932">
                  <c:v>13.161</c:v>
                </c:pt>
                <c:pt idx="11933">
                  <c:v>13.112</c:v>
                </c:pt>
                <c:pt idx="11934">
                  <c:v>13.087999999999999</c:v>
                </c:pt>
                <c:pt idx="11935">
                  <c:v>13.04</c:v>
                </c:pt>
                <c:pt idx="11936">
                  <c:v>13.016</c:v>
                </c:pt>
                <c:pt idx="11937">
                  <c:v>12.992000000000001</c:v>
                </c:pt>
                <c:pt idx="11938">
                  <c:v>12.944000000000001</c:v>
                </c:pt>
                <c:pt idx="11939">
                  <c:v>12.92</c:v>
                </c:pt>
                <c:pt idx="11940">
                  <c:v>12.896000000000001</c:v>
                </c:pt>
                <c:pt idx="11941">
                  <c:v>12.871</c:v>
                </c:pt>
                <c:pt idx="11942">
                  <c:v>12.847</c:v>
                </c:pt>
                <c:pt idx="11943">
                  <c:v>12.847</c:v>
                </c:pt>
                <c:pt idx="11944">
                  <c:v>12.823</c:v>
                </c:pt>
                <c:pt idx="11945">
                  <c:v>12.798999999999999</c:v>
                </c:pt>
                <c:pt idx="11946">
                  <c:v>12.775</c:v>
                </c:pt>
                <c:pt idx="11947">
                  <c:v>12.750999999999999</c:v>
                </c:pt>
                <c:pt idx="11948">
                  <c:v>12.750999999999999</c:v>
                </c:pt>
                <c:pt idx="11949">
                  <c:v>12.727</c:v>
                </c:pt>
                <c:pt idx="11950">
                  <c:v>12.702999999999999</c:v>
                </c:pt>
                <c:pt idx="11951">
                  <c:v>12.678000000000001</c:v>
                </c:pt>
                <c:pt idx="11952">
                  <c:v>12.678000000000001</c:v>
                </c:pt>
                <c:pt idx="11953">
                  <c:v>12.654</c:v>
                </c:pt>
                <c:pt idx="11954">
                  <c:v>12.654</c:v>
                </c:pt>
                <c:pt idx="11955">
                  <c:v>12.63</c:v>
                </c:pt>
                <c:pt idx="11956">
                  <c:v>12.63</c:v>
                </c:pt>
                <c:pt idx="11957">
                  <c:v>12.63</c:v>
                </c:pt>
                <c:pt idx="11958">
                  <c:v>12.63</c:v>
                </c:pt>
                <c:pt idx="11959">
                  <c:v>12.63</c:v>
                </c:pt>
                <c:pt idx="11960">
                  <c:v>12.654</c:v>
                </c:pt>
                <c:pt idx="11961">
                  <c:v>12.654</c:v>
                </c:pt>
                <c:pt idx="11962">
                  <c:v>12.678000000000001</c:v>
                </c:pt>
                <c:pt idx="11963">
                  <c:v>12.678000000000001</c:v>
                </c:pt>
                <c:pt idx="11964">
                  <c:v>12.702999999999999</c:v>
                </c:pt>
                <c:pt idx="11965">
                  <c:v>12.798999999999999</c:v>
                </c:pt>
                <c:pt idx="11966">
                  <c:v>12.896000000000001</c:v>
                </c:pt>
                <c:pt idx="11967">
                  <c:v>13.04</c:v>
                </c:pt>
                <c:pt idx="11968">
                  <c:v>13.112</c:v>
                </c:pt>
                <c:pt idx="11969">
                  <c:v>13.161</c:v>
                </c:pt>
                <c:pt idx="11970">
                  <c:v>13.305</c:v>
                </c:pt>
                <c:pt idx="11971">
                  <c:v>13.449</c:v>
                </c:pt>
                <c:pt idx="11972">
                  <c:v>13.593999999999999</c:v>
                </c:pt>
                <c:pt idx="11973">
                  <c:v>13.738</c:v>
                </c:pt>
                <c:pt idx="11974">
                  <c:v>13.834</c:v>
                </c:pt>
                <c:pt idx="11975">
                  <c:v>14.002000000000001</c:v>
                </c:pt>
                <c:pt idx="11976">
                  <c:v>14.146000000000001</c:v>
                </c:pt>
                <c:pt idx="11977">
                  <c:v>14.314</c:v>
                </c:pt>
                <c:pt idx="11978">
                  <c:v>14.481</c:v>
                </c:pt>
                <c:pt idx="11979">
                  <c:v>14.673</c:v>
                </c:pt>
                <c:pt idx="11980">
                  <c:v>14.744999999999999</c:v>
                </c:pt>
                <c:pt idx="11981">
                  <c:v>14.721</c:v>
                </c:pt>
                <c:pt idx="11982">
                  <c:v>14.744999999999999</c:v>
                </c:pt>
                <c:pt idx="11983">
                  <c:v>14.888</c:v>
                </c:pt>
                <c:pt idx="11984">
                  <c:v>14.984</c:v>
                </c:pt>
                <c:pt idx="11985">
                  <c:v>15.055</c:v>
                </c:pt>
                <c:pt idx="11986">
                  <c:v>15.127000000000001</c:v>
                </c:pt>
                <c:pt idx="11987">
                  <c:v>15.151</c:v>
                </c:pt>
                <c:pt idx="11988">
                  <c:v>15.175000000000001</c:v>
                </c:pt>
                <c:pt idx="11989">
                  <c:v>15.223000000000001</c:v>
                </c:pt>
                <c:pt idx="11990">
                  <c:v>15.223000000000001</c:v>
                </c:pt>
                <c:pt idx="11991">
                  <c:v>15.223000000000001</c:v>
                </c:pt>
                <c:pt idx="11992">
                  <c:v>15.247</c:v>
                </c:pt>
                <c:pt idx="11993">
                  <c:v>15.247</c:v>
                </c:pt>
                <c:pt idx="11994">
                  <c:v>15.223000000000001</c:v>
                </c:pt>
                <c:pt idx="11995">
                  <c:v>15.175000000000001</c:v>
                </c:pt>
                <c:pt idx="11996">
                  <c:v>15.103</c:v>
                </c:pt>
                <c:pt idx="11997">
                  <c:v>15.007999999999999</c:v>
                </c:pt>
                <c:pt idx="11998">
                  <c:v>14.912000000000001</c:v>
                </c:pt>
                <c:pt idx="11999">
                  <c:v>14.768000000000001</c:v>
                </c:pt>
                <c:pt idx="12000">
                  <c:v>14.648999999999999</c:v>
                </c:pt>
                <c:pt idx="12001">
                  <c:v>14.457000000000001</c:v>
                </c:pt>
                <c:pt idx="12002">
                  <c:v>14.242000000000001</c:v>
                </c:pt>
                <c:pt idx="12003">
                  <c:v>14.002000000000001</c:v>
                </c:pt>
                <c:pt idx="12004">
                  <c:v>13.762</c:v>
                </c:pt>
                <c:pt idx="12005">
                  <c:v>13.57</c:v>
                </c:pt>
                <c:pt idx="12006">
                  <c:v>13.449</c:v>
                </c:pt>
                <c:pt idx="12007">
                  <c:v>13.353</c:v>
                </c:pt>
                <c:pt idx="12008">
                  <c:v>13.257</c:v>
                </c:pt>
                <c:pt idx="12009">
                  <c:v>13.185</c:v>
                </c:pt>
                <c:pt idx="12010">
                  <c:v>13.137</c:v>
                </c:pt>
                <c:pt idx="12011">
                  <c:v>13.087999999999999</c:v>
                </c:pt>
                <c:pt idx="12012">
                  <c:v>13.04</c:v>
                </c:pt>
                <c:pt idx="12013">
                  <c:v>12.992000000000001</c:v>
                </c:pt>
                <c:pt idx="12014">
                  <c:v>12.968</c:v>
                </c:pt>
                <c:pt idx="12015">
                  <c:v>12.944000000000001</c:v>
                </c:pt>
                <c:pt idx="12016">
                  <c:v>12.92</c:v>
                </c:pt>
                <c:pt idx="12017">
                  <c:v>12.896000000000001</c:v>
                </c:pt>
                <c:pt idx="12018">
                  <c:v>12.871</c:v>
                </c:pt>
                <c:pt idx="12019">
                  <c:v>12.847</c:v>
                </c:pt>
                <c:pt idx="12020">
                  <c:v>12.847</c:v>
                </c:pt>
                <c:pt idx="12021">
                  <c:v>12.823</c:v>
                </c:pt>
                <c:pt idx="12022">
                  <c:v>12.823</c:v>
                </c:pt>
                <c:pt idx="12023">
                  <c:v>12.823</c:v>
                </c:pt>
                <c:pt idx="12024">
                  <c:v>12.823</c:v>
                </c:pt>
                <c:pt idx="12025">
                  <c:v>12.823</c:v>
                </c:pt>
                <c:pt idx="12026">
                  <c:v>12.847</c:v>
                </c:pt>
                <c:pt idx="12027">
                  <c:v>12.847</c:v>
                </c:pt>
                <c:pt idx="12028">
                  <c:v>12.847</c:v>
                </c:pt>
                <c:pt idx="12029">
                  <c:v>12.847</c:v>
                </c:pt>
                <c:pt idx="12030">
                  <c:v>12.871</c:v>
                </c:pt>
                <c:pt idx="12031">
                  <c:v>12.871</c:v>
                </c:pt>
                <c:pt idx="12032">
                  <c:v>12.896000000000001</c:v>
                </c:pt>
                <c:pt idx="12033">
                  <c:v>12.871</c:v>
                </c:pt>
                <c:pt idx="12034">
                  <c:v>12.871</c:v>
                </c:pt>
                <c:pt idx="12035">
                  <c:v>12.847</c:v>
                </c:pt>
                <c:pt idx="12036">
                  <c:v>12.823</c:v>
                </c:pt>
                <c:pt idx="12037">
                  <c:v>12.775</c:v>
                </c:pt>
                <c:pt idx="12038">
                  <c:v>12.750999999999999</c:v>
                </c:pt>
                <c:pt idx="12039">
                  <c:v>12.702999999999999</c:v>
                </c:pt>
                <c:pt idx="12040">
                  <c:v>12.654</c:v>
                </c:pt>
                <c:pt idx="12041">
                  <c:v>12.606</c:v>
                </c:pt>
                <c:pt idx="12042">
                  <c:v>12.582000000000001</c:v>
                </c:pt>
                <c:pt idx="12043">
                  <c:v>12.534000000000001</c:v>
                </c:pt>
                <c:pt idx="12044">
                  <c:v>12.461</c:v>
                </c:pt>
                <c:pt idx="12045">
                  <c:v>12.413</c:v>
                </c:pt>
                <c:pt idx="12046">
                  <c:v>12.364000000000001</c:v>
                </c:pt>
                <c:pt idx="12047">
                  <c:v>12.316000000000001</c:v>
                </c:pt>
                <c:pt idx="12048">
                  <c:v>12.268000000000001</c:v>
                </c:pt>
                <c:pt idx="12049">
                  <c:v>12.218999999999999</c:v>
                </c:pt>
                <c:pt idx="12050">
                  <c:v>12.195</c:v>
                </c:pt>
                <c:pt idx="12051">
                  <c:v>12.170999999999999</c:v>
                </c:pt>
                <c:pt idx="12052">
                  <c:v>12.170999999999999</c:v>
                </c:pt>
                <c:pt idx="12053">
                  <c:v>12.170999999999999</c:v>
                </c:pt>
                <c:pt idx="12054">
                  <c:v>12.195</c:v>
                </c:pt>
                <c:pt idx="12055">
                  <c:v>12.243</c:v>
                </c:pt>
                <c:pt idx="12056">
                  <c:v>12.243</c:v>
                </c:pt>
                <c:pt idx="12057">
                  <c:v>12.292</c:v>
                </c:pt>
                <c:pt idx="12058">
                  <c:v>12.364000000000001</c:v>
                </c:pt>
                <c:pt idx="12059">
                  <c:v>12.413</c:v>
                </c:pt>
                <c:pt idx="12060">
                  <c:v>12.484999999999999</c:v>
                </c:pt>
                <c:pt idx="12061">
                  <c:v>12.582000000000001</c:v>
                </c:pt>
                <c:pt idx="12062">
                  <c:v>12.678000000000001</c:v>
                </c:pt>
                <c:pt idx="12063">
                  <c:v>12.798999999999999</c:v>
                </c:pt>
                <c:pt idx="12064">
                  <c:v>12.944000000000001</c:v>
                </c:pt>
                <c:pt idx="12065">
                  <c:v>13.064</c:v>
                </c:pt>
                <c:pt idx="12066">
                  <c:v>13.209</c:v>
                </c:pt>
                <c:pt idx="12067">
                  <c:v>13.353</c:v>
                </c:pt>
                <c:pt idx="12068">
                  <c:v>13.497</c:v>
                </c:pt>
                <c:pt idx="12069">
                  <c:v>13.618</c:v>
                </c:pt>
                <c:pt idx="12070">
                  <c:v>13.786</c:v>
                </c:pt>
                <c:pt idx="12071">
                  <c:v>13.978</c:v>
                </c:pt>
                <c:pt idx="12072">
                  <c:v>14.098000000000001</c:v>
                </c:pt>
                <c:pt idx="12073">
                  <c:v>14.218</c:v>
                </c:pt>
                <c:pt idx="12074">
                  <c:v>14.337</c:v>
                </c:pt>
                <c:pt idx="12075">
                  <c:v>14.457000000000001</c:v>
                </c:pt>
                <c:pt idx="12076">
                  <c:v>14.577</c:v>
                </c:pt>
                <c:pt idx="12077">
                  <c:v>14.696999999999999</c:v>
                </c:pt>
                <c:pt idx="12078">
                  <c:v>14.768000000000001</c:v>
                </c:pt>
                <c:pt idx="12079">
                  <c:v>14.84</c:v>
                </c:pt>
                <c:pt idx="12080">
                  <c:v>14.864000000000001</c:v>
                </c:pt>
                <c:pt idx="12081">
                  <c:v>14.936</c:v>
                </c:pt>
                <c:pt idx="12082">
                  <c:v>14.936</c:v>
                </c:pt>
                <c:pt idx="12083">
                  <c:v>14.936</c:v>
                </c:pt>
                <c:pt idx="12084">
                  <c:v>14.96</c:v>
                </c:pt>
                <c:pt idx="12085">
                  <c:v>14.96</c:v>
                </c:pt>
                <c:pt idx="12086">
                  <c:v>14.96</c:v>
                </c:pt>
                <c:pt idx="12087">
                  <c:v>14.888</c:v>
                </c:pt>
                <c:pt idx="12088">
                  <c:v>14.84</c:v>
                </c:pt>
                <c:pt idx="12089">
                  <c:v>14.792</c:v>
                </c:pt>
                <c:pt idx="12090">
                  <c:v>14.721</c:v>
                </c:pt>
                <c:pt idx="12091">
                  <c:v>14.648999999999999</c:v>
                </c:pt>
                <c:pt idx="12092">
                  <c:v>14.553000000000001</c:v>
                </c:pt>
                <c:pt idx="12093">
                  <c:v>14.457000000000001</c:v>
                </c:pt>
                <c:pt idx="12094">
                  <c:v>14.337</c:v>
                </c:pt>
                <c:pt idx="12095">
                  <c:v>14.218</c:v>
                </c:pt>
                <c:pt idx="12096">
                  <c:v>14.098000000000001</c:v>
                </c:pt>
                <c:pt idx="12097">
                  <c:v>13.978</c:v>
                </c:pt>
                <c:pt idx="12098">
                  <c:v>13.906000000000001</c:v>
                </c:pt>
                <c:pt idx="12099">
                  <c:v>13.786</c:v>
                </c:pt>
                <c:pt idx="12100">
                  <c:v>13.666</c:v>
                </c:pt>
                <c:pt idx="12101">
                  <c:v>13.57</c:v>
                </c:pt>
                <c:pt idx="12102">
                  <c:v>13.473000000000001</c:v>
                </c:pt>
                <c:pt idx="12103">
                  <c:v>13.377000000000001</c:v>
                </c:pt>
                <c:pt idx="12104">
                  <c:v>13.281000000000001</c:v>
                </c:pt>
                <c:pt idx="12105">
                  <c:v>13.209</c:v>
                </c:pt>
                <c:pt idx="12106">
                  <c:v>13.137</c:v>
                </c:pt>
                <c:pt idx="12107">
                  <c:v>13.087999999999999</c:v>
                </c:pt>
                <c:pt idx="12108">
                  <c:v>13.04</c:v>
                </c:pt>
                <c:pt idx="12109">
                  <c:v>13.016</c:v>
                </c:pt>
                <c:pt idx="12110">
                  <c:v>12.992000000000001</c:v>
                </c:pt>
                <c:pt idx="12111">
                  <c:v>12.944000000000001</c:v>
                </c:pt>
                <c:pt idx="12112">
                  <c:v>12.944000000000001</c:v>
                </c:pt>
                <c:pt idx="12113">
                  <c:v>12.944000000000001</c:v>
                </c:pt>
                <c:pt idx="12114">
                  <c:v>12.944000000000001</c:v>
                </c:pt>
                <c:pt idx="12115">
                  <c:v>12.944000000000001</c:v>
                </c:pt>
                <c:pt idx="12116">
                  <c:v>12.944000000000001</c:v>
                </c:pt>
                <c:pt idx="12117">
                  <c:v>12.968</c:v>
                </c:pt>
                <c:pt idx="12118">
                  <c:v>12.968</c:v>
                </c:pt>
                <c:pt idx="12119">
                  <c:v>12.992000000000001</c:v>
                </c:pt>
                <c:pt idx="12120">
                  <c:v>13.016</c:v>
                </c:pt>
                <c:pt idx="12121">
                  <c:v>13.04</c:v>
                </c:pt>
                <c:pt idx="12122">
                  <c:v>13.087999999999999</c:v>
                </c:pt>
                <c:pt idx="12123">
                  <c:v>13.112</c:v>
                </c:pt>
                <c:pt idx="12124">
                  <c:v>13.137</c:v>
                </c:pt>
                <c:pt idx="12125">
                  <c:v>13.185</c:v>
                </c:pt>
                <c:pt idx="12126">
                  <c:v>13.209</c:v>
                </c:pt>
                <c:pt idx="12127">
                  <c:v>13.257</c:v>
                </c:pt>
                <c:pt idx="12128">
                  <c:v>13.281000000000001</c:v>
                </c:pt>
                <c:pt idx="12129">
                  <c:v>13.305</c:v>
                </c:pt>
                <c:pt idx="12130">
                  <c:v>13.329000000000001</c:v>
                </c:pt>
                <c:pt idx="12131">
                  <c:v>13.353</c:v>
                </c:pt>
                <c:pt idx="12132">
                  <c:v>13.353</c:v>
                </c:pt>
                <c:pt idx="12133">
                  <c:v>13.377000000000001</c:v>
                </c:pt>
                <c:pt idx="12134">
                  <c:v>13.377000000000001</c:v>
                </c:pt>
                <c:pt idx="12135">
                  <c:v>13.377000000000001</c:v>
                </c:pt>
                <c:pt idx="12136">
                  <c:v>13.377000000000001</c:v>
                </c:pt>
                <c:pt idx="12137">
                  <c:v>13.377000000000001</c:v>
                </c:pt>
                <c:pt idx="12138">
                  <c:v>13.353</c:v>
                </c:pt>
                <c:pt idx="12139">
                  <c:v>13.353</c:v>
                </c:pt>
                <c:pt idx="12140">
                  <c:v>13.329000000000001</c:v>
                </c:pt>
                <c:pt idx="12141">
                  <c:v>13.305</c:v>
                </c:pt>
                <c:pt idx="12142">
                  <c:v>13.281000000000001</c:v>
                </c:pt>
                <c:pt idx="12143">
                  <c:v>13.257</c:v>
                </c:pt>
                <c:pt idx="12144">
                  <c:v>13.233000000000001</c:v>
                </c:pt>
                <c:pt idx="12145">
                  <c:v>13.209</c:v>
                </c:pt>
                <c:pt idx="12146">
                  <c:v>13.185</c:v>
                </c:pt>
                <c:pt idx="12147">
                  <c:v>13.161</c:v>
                </c:pt>
                <c:pt idx="12148">
                  <c:v>13.137</c:v>
                </c:pt>
                <c:pt idx="12149">
                  <c:v>13.137</c:v>
                </c:pt>
                <c:pt idx="12150">
                  <c:v>13.137</c:v>
                </c:pt>
                <c:pt idx="12151">
                  <c:v>13.137</c:v>
                </c:pt>
                <c:pt idx="12152">
                  <c:v>13.161</c:v>
                </c:pt>
                <c:pt idx="12153">
                  <c:v>13.185</c:v>
                </c:pt>
                <c:pt idx="12154">
                  <c:v>13.233000000000001</c:v>
                </c:pt>
                <c:pt idx="12155">
                  <c:v>13.257</c:v>
                </c:pt>
                <c:pt idx="12156">
                  <c:v>13.329000000000001</c:v>
                </c:pt>
                <c:pt idx="12157">
                  <c:v>13.401</c:v>
                </c:pt>
                <c:pt idx="12158">
                  <c:v>13.497</c:v>
                </c:pt>
                <c:pt idx="12159">
                  <c:v>13.618</c:v>
                </c:pt>
                <c:pt idx="12160">
                  <c:v>13.738</c:v>
                </c:pt>
                <c:pt idx="12161">
                  <c:v>13.882</c:v>
                </c:pt>
                <c:pt idx="12162">
                  <c:v>14.026</c:v>
                </c:pt>
                <c:pt idx="12163">
                  <c:v>14.17</c:v>
                </c:pt>
                <c:pt idx="12164">
                  <c:v>14.337</c:v>
                </c:pt>
                <c:pt idx="12165">
                  <c:v>14.481</c:v>
                </c:pt>
                <c:pt idx="12166">
                  <c:v>14.648999999999999</c:v>
                </c:pt>
                <c:pt idx="12167">
                  <c:v>14.768000000000001</c:v>
                </c:pt>
                <c:pt idx="12168">
                  <c:v>14.912000000000001</c:v>
                </c:pt>
                <c:pt idx="12169">
                  <c:v>15.031000000000001</c:v>
                </c:pt>
                <c:pt idx="12170">
                  <c:v>15.175000000000001</c:v>
                </c:pt>
                <c:pt idx="12171">
                  <c:v>15.318</c:v>
                </c:pt>
                <c:pt idx="12172">
                  <c:v>15.438000000000001</c:v>
                </c:pt>
                <c:pt idx="12173">
                  <c:v>15.532999999999999</c:v>
                </c:pt>
                <c:pt idx="12174">
                  <c:v>15.629</c:v>
                </c:pt>
                <c:pt idx="12175">
                  <c:v>15.747999999999999</c:v>
                </c:pt>
                <c:pt idx="12176">
                  <c:v>15.843</c:v>
                </c:pt>
                <c:pt idx="12177">
                  <c:v>15.914999999999999</c:v>
                </c:pt>
                <c:pt idx="12178">
                  <c:v>15.986000000000001</c:v>
                </c:pt>
                <c:pt idx="12179">
                  <c:v>16.033999999999999</c:v>
                </c:pt>
                <c:pt idx="12180">
                  <c:v>16.082000000000001</c:v>
                </c:pt>
                <c:pt idx="12181">
                  <c:v>16.129000000000001</c:v>
                </c:pt>
                <c:pt idx="12182">
                  <c:v>16.152999999999999</c:v>
                </c:pt>
                <c:pt idx="12183">
                  <c:v>16.152999999999999</c:v>
                </c:pt>
                <c:pt idx="12184">
                  <c:v>16.152999999999999</c:v>
                </c:pt>
                <c:pt idx="12185">
                  <c:v>16.129000000000001</c:v>
                </c:pt>
                <c:pt idx="12186">
                  <c:v>16.058</c:v>
                </c:pt>
                <c:pt idx="12187">
                  <c:v>15.986000000000001</c:v>
                </c:pt>
                <c:pt idx="12188">
                  <c:v>15.914999999999999</c:v>
                </c:pt>
                <c:pt idx="12189">
                  <c:v>15.819000000000001</c:v>
                </c:pt>
                <c:pt idx="12190">
                  <c:v>15.7</c:v>
                </c:pt>
                <c:pt idx="12191">
                  <c:v>15.605</c:v>
                </c:pt>
                <c:pt idx="12192">
                  <c:v>15.461</c:v>
                </c:pt>
                <c:pt idx="12193">
                  <c:v>15.342000000000001</c:v>
                </c:pt>
                <c:pt idx="12194">
                  <c:v>15.199</c:v>
                </c:pt>
                <c:pt idx="12195">
                  <c:v>15.031000000000001</c:v>
                </c:pt>
                <c:pt idx="12196">
                  <c:v>14.888</c:v>
                </c:pt>
                <c:pt idx="12197">
                  <c:v>14.744999999999999</c:v>
                </c:pt>
                <c:pt idx="12198">
                  <c:v>14.577</c:v>
                </c:pt>
                <c:pt idx="12199">
                  <c:v>14.433</c:v>
                </c:pt>
                <c:pt idx="12200">
                  <c:v>14.29</c:v>
                </c:pt>
                <c:pt idx="12201">
                  <c:v>14.146000000000001</c:v>
                </c:pt>
                <c:pt idx="12202">
                  <c:v>14.05</c:v>
                </c:pt>
                <c:pt idx="12203">
                  <c:v>13.93</c:v>
                </c:pt>
                <c:pt idx="12204">
                  <c:v>13.858000000000001</c:v>
                </c:pt>
                <c:pt idx="12205">
                  <c:v>13.786</c:v>
                </c:pt>
                <c:pt idx="12206">
                  <c:v>13.714</c:v>
                </c:pt>
                <c:pt idx="12207">
                  <c:v>13.641999999999999</c:v>
                </c:pt>
                <c:pt idx="12208">
                  <c:v>13.57</c:v>
                </c:pt>
                <c:pt idx="12209">
                  <c:v>13.522</c:v>
                </c:pt>
                <c:pt idx="12210">
                  <c:v>13.497</c:v>
                </c:pt>
                <c:pt idx="12211">
                  <c:v>13.449</c:v>
                </c:pt>
                <c:pt idx="12212">
                  <c:v>13.425000000000001</c:v>
                </c:pt>
                <c:pt idx="12213">
                  <c:v>13.425000000000001</c:v>
                </c:pt>
                <c:pt idx="12214">
                  <c:v>13.401</c:v>
                </c:pt>
                <c:pt idx="12215">
                  <c:v>13.401</c:v>
                </c:pt>
                <c:pt idx="12216">
                  <c:v>13.377000000000001</c:v>
                </c:pt>
                <c:pt idx="12217">
                  <c:v>13.377000000000001</c:v>
                </c:pt>
                <c:pt idx="12218">
                  <c:v>13.377000000000001</c:v>
                </c:pt>
                <c:pt idx="12219">
                  <c:v>13.377000000000001</c:v>
                </c:pt>
                <c:pt idx="12220">
                  <c:v>13.377000000000001</c:v>
                </c:pt>
                <c:pt idx="12221">
                  <c:v>13.377000000000001</c:v>
                </c:pt>
                <c:pt idx="12222">
                  <c:v>13.353</c:v>
                </c:pt>
                <c:pt idx="12223">
                  <c:v>13.353</c:v>
                </c:pt>
                <c:pt idx="12224">
                  <c:v>13.353</c:v>
                </c:pt>
                <c:pt idx="12225">
                  <c:v>13.353</c:v>
                </c:pt>
                <c:pt idx="12226">
                  <c:v>13.329000000000001</c:v>
                </c:pt>
                <c:pt idx="12227">
                  <c:v>13.305</c:v>
                </c:pt>
                <c:pt idx="12228">
                  <c:v>13.281000000000001</c:v>
                </c:pt>
                <c:pt idx="12229">
                  <c:v>13.257</c:v>
                </c:pt>
                <c:pt idx="12230">
                  <c:v>13.233000000000001</c:v>
                </c:pt>
                <c:pt idx="12231">
                  <c:v>13.209</c:v>
                </c:pt>
                <c:pt idx="12232">
                  <c:v>13.161</c:v>
                </c:pt>
                <c:pt idx="12233">
                  <c:v>13.137</c:v>
                </c:pt>
                <c:pt idx="12234">
                  <c:v>13.087999999999999</c:v>
                </c:pt>
                <c:pt idx="12235">
                  <c:v>13.064</c:v>
                </c:pt>
                <c:pt idx="12236">
                  <c:v>13.016</c:v>
                </c:pt>
                <c:pt idx="12237">
                  <c:v>12.968</c:v>
                </c:pt>
                <c:pt idx="12238">
                  <c:v>12.92</c:v>
                </c:pt>
                <c:pt idx="12239">
                  <c:v>12.896000000000001</c:v>
                </c:pt>
                <c:pt idx="12240">
                  <c:v>12.847</c:v>
                </c:pt>
                <c:pt idx="12241">
                  <c:v>12.798999999999999</c:v>
                </c:pt>
                <c:pt idx="12242">
                  <c:v>12.775</c:v>
                </c:pt>
                <c:pt idx="12243">
                  <c:v>12.750999999999999</c:v>
                </c:pt>
                <c:pt idx="12244">
                  <c:v>12.727</c:v>
                </c:pt>
                <c:pt idx="12245">
                  <c:v>12.727</c:v>
                </c:pt>
                <c:pt idx="12246">
                  <c:v>12.727</c:v>
                </c:pt>
                <c:pt idx="12247">
                  <c:v>12.750999999999999</c:v>
                </c:pt>
                <c:pt idx="12248">
                  <c:v>12.750999999999999</c:v>
                </c:pt>
                <c:pt idx="12249">
                  <c:v>12.775</c:v>
                </c:pt>
                <c:pt idx="12250">
                  <c:v>12.823</c:v>
                </c:pt>
                <c:pt idx="12251">
                  <c:v>12.871</c:v>
                </c:pt>
                <c:pt idx="12252">
                  <c:v>12.944000000000001</c:v>
                </c:pt>
                <c:pt idx="12253">
                  <c:v>13.016</c:v>
                </c:pt>
                <c:pt idx="12254">
                  <c:v>13.137</c:v>
                </c:pt>
                <c:pt idx="12255">
                  <c:v>13.257</c:v>
                </c:pt>
                <c:pt idx="12256">
                  <c:v>13.377000000000001</c:v>
                </c:pt>
                <c:pt idx="12257">
                  <c:v>13.522</c:v>
                </c:pt>
                <c:pt idx="12258">
                  <c:v>13.618</c:v>
                </c:pt>
                <c:pt idx="12259">
                  <c:v>13.786</c:v>
                </c:pt>
                <c:pt idx="12260">
                  <c:v>13.93</c:v>
                </c:pt>
                <c:pt idx="12261">
                  <c:v>14.098000000000001</c:v>
                </c:pt>
                <c:pt idx="12262">
                  <c:v>14.242000000000001</c:v>
                </c:pt>
                <c:pt idx="12263">
                  <c:v>14.385</c:v>
                </c:pt>
                <c:pt idx="12264">
                  <c:v>14.553000000000001</c:v>
                </c:pt>
                <c:pt idx="12265">
                  <c:v>14.696999999999999</c:v>
                </c:pt>
                <c:pt idx="12266">
                  <c:v>14.84</c:v>
                </c:pt>
                <c:pt idx="12267">
                  <c:v>14.984</c:v>
                </c:pt>
                <c:pt idx="12268">
                  <c:v>15.103</c:v>
                </c:pt>
                <c:pt idx="12269">
                  <c:v>15.247</c:v>
                </c:pt>
                <c:pt idx="12270">
                  <c:v>15.342000000000001</c:v>
                </c:pt>
                <c:pt idx="12271">
                  <c:v>15.438000000000001</c:v>
                </c:pt>
                <c:pt idx="12272">
                  <c:v>15.509</c:v>
                </c:pt>
                <c:pt idx="12273">
                  <c:v>15.532999999999999</c:v>
                </c:pt>
                <c:pt idx="12274">
                  <c:v>15.581</c:v>
                </c:pt>
                <c:pt idx="12275">
                  <c:v>15.629</c:v>
                </c:pt>
                <c:pt idx="12276">
                  <c:v>15.7</c:v>
                </c:pt>
                <c:pt idx="12277">
                  <c:v>15.7</c:v>
                </c:pt>
                <c:pt idx="12278">
                  <c:v>15.724</c:v>
                </c:pt>
                <c:pt idx="12279">
                  <c:v>15.724</c:v>
                </c:pt>
                <c:pt idx="12280">
                  <c:v>15.747999999999999</c:v>
                </c:pt>
                <c:pt idx="12281">
                  <c:v>15.724</c:v>
                </c:pt>
                <c:pt idx="12282">
                  <c:v>15.7</c:v>
                </c:pt>
                <c:pt idx="12283">
                  <c:v>15.629</c:v>
                </c:pt>
                <c:pt idx="12284">
                  <c:v>15.581</c:v>
                </c:pt>
                <c:pt idx="12285">
                  <c:v>15.484999999999999</c:v>
                </c:pt>
                <c:pt idx="12286">
                  <c:v>15.39</c:v>
                </c:pt>
                <c:pt idx="12287">
                  <c:v>15.294</c:v>
                </c:pt>
                <c:pt idx="12288">
                  <c:v>15.175000000000001</c:v>
                </c:pt>
                <c:pt idx="12289">
                  <c:v>15.031000000000001</c:v>
                </c:pt>
                <c:pt idx="12290">
                  <c:v>14.864000000000001</c:v>
                </c:pt>
                <c:pt idx="12291">
                  <c:v>14.696999999999999</c:v>
                </c:pt>
                <c:pt idx="12292">
                  <c:v>14.577</c:v>
                </c:pt>
                <c:pt idx="12293">
                  <c:v>14.433</c:v>
                </c:pt>
                <c:pt idx="12294">
                  <c:v>14.314</c:v>
                </c:pt>
                <c:pt idx="12295">
                  <c:v>14.194000000000001</c:v>
                </c:pt>
                <c:pt idx="12296">
                  <c:v>14.074</c:v>
                </c:pt>
                <c:pt idx="12297">
                  <c:v>14.002000000000001</c:v>
                </c:pt>
                <c:pt idx="12298">
                  <c:v>13.93</c:v>
                </c:pt>
                <c:pt idx="12299">
                  <c:v>13.882</c:v>
                </c:pt>
                <c:pt idx="12300">
                  <c:v>13.834</c:v>
                </c:pt>
                <c:pt idx="12301">
                  <c:v>13.81</c:v>
                </c:pt>
                <c:pt idx="12302">
                  <c:v>13.786</c:v>
                </c:pt>
                <c:pt idx="12303">
                  <c:v>13.738</c:v>
                </c:pt>
                <c:pt idx="12304">
                  <c:v>13.714</c:v>
                </c:pt>
                <c:pt idx="12305">
                  <c:v>13.666</c:v>
                </c:pt>
                <c:pt idx="12306">
                  <c:v>13.618</c:v>
                </c:pt>
                <c:pt idx="12307">
                  <c:v>13.593999999999999</c:v>
                </c:pt>
                <c:pt idx="12308">
                  <c:v>13.545999999999999</c:v>
                </c:pt>
                <c:pt idx="12309">
                  <c:v>13.497</c:v>
                </c:pt>
                <c:pt idx="12310">
                  <c:v>13.449</c:v>
                </c:pt>
                <c:pt idx="12311">
                  <c:v>13.425000000000001</c:v>
                </c:pt>
                <c:pt idx="12312">
                  <c:v>13.425000000000001</c:v>
                </c:pt>
                <c:pt idx="12313">
                  <c:v>13.401</c:v>
                </c:pt>
                <c:pt idx="12314">
                  <c:v>13.401</c:v>
                </c:pt>
                <c:pt idx="12315">
                  <c:v>13.401</c:v>
                </c:pt>
                <c:pt idx="12316">
                  <c:v>13.425000000000001</c:v>
                </c:pt>
                <c:pt idx="12317">
                  <c:v>13.425000000000001</c:v>
                </c:pt>
                <c:pt idx="12318">
                  <c:v>13.425000000000001</c:v>
                </c:pt>
                <c:pt idx="12319">
                  <c:v>13.425000000000001</c:v>
                </c:pt>
                <c:pt idx="12320">
                  <c:v>13.425000000000001</c:v>
                </c:pt>
                <c:pt idx="12321">
                  <c:v>13.425000000000001</c:v>
                </c:pt>
                <c:pt idx="12322">
                  <c:v>13.401</c:v>
                </c:pt>
                <c:pt idx="12323">
                  <c:v>13.401</c:v>
                </c:pt>
                <c:pt idx="12324">
                  <c:v>13.377000000000001</c:v>
                </c:pt>
                <c:pt idx="12325">
                  <c:v>13.377000000000001</c:v>
                </c:pt>
                <c:pt idx="12326">
                  <c:v>13.353</c:v>
                </c:pt>
                <c:pt idx="12327">
                  <c:v>13.353</c:v>
                </c:pt>
                <c:pt idx="12328">
                  <c:v>13.329000000000001</c:v>
                </c:pt>
                <c:pt idx="12329">
                  <c:v>13.329000000000001</c:v>
                </c:pt>
                <c:pt idx="12330">
                  <c:v>13.305</c:v>
                </c:pt>
                <c:pt idx="12331">
                  <c:v>13.281000000000001</c:v>
                </c:pt>
                <c:pt idx="12332">
                  <c:v>13.257</c:v>
                </c:pt>
                <c:pt idx="12333">
                  <c:v>13.257</c:v>
                </c:pt>
                <c:pt idx="12334">
                  <c:v>13.233000000000001</c:v>
                </c:pt>
                <c:pt idx="12335">
                  <c:v>13.233000000000001</c:v>
                </c:pt>
                <c:pt idx="12336">
                  <c:v>13.209</c:v>
                </c:pt>
                <c:pt idx="12337">
                  <c:v>13.185</c:v>
                </c:pt>
                <c:pt idx="12338">
                  <c:v>13.161</c:v>
                </c:pt>
                <c:pt idx="12339">
                  <c:v>13.161</c:v>
                </c:pt>
                <c:pt idx="12340">
                  <c:v>13.161</c:v>
                </c:pt>
                <c:pt idx="12341">
                  <c:v>13.137</c:v>
                </c:pt>
                <c:pt idx="12342">
                  <c:v>13.161</c:v>
                </c:pt>
                <c:pt idx="12343">
                  <c:v>13.161</c:v>
                </c:pt>
                <c:pt idx="12344">
                  <c:v>13.161</c:v>
                </c:pt>
                <c:pt idx="12345">
                  <c:v>13.233000000000001</c:v>
                </c:pt>
                <c:pt idx="12346">
                  <c:v>13.305</c:v>
                </c:pt>
                <c:pt idx="12347">
                  <c:v>13.353</c:v>
                </c:pt>
                <c:pt idx="12348">
                  <c:v>13.449</c:v>
                </c:pt>
                <c:pt idx="12349">
                  <c:v>13.545999999999999</c:v>
                </c:pt>
                <c:pt idx="12350">
                  <c:v>13.593999999999999</c:v>
                </c:pt>
                <c:pt idx="12351">
                  <c:v>13.641999999999999</c:v>
                </c:pt>
                <c:pt idx="12352">
                  <c:v>13.714</c:v>
                </c:pt>
                <c:pt idx="12353">
                  <c:v>13.81</c:v>
                </c:pt>
                <c:pt idx="12354">
                  <c:v>13.954000000000001</c:v>
                </c:pt>
                <c:pt idx="12355">
                  <c:v>14.074</c:v>
                </c:pt>
                <c:pt idx="12356">
                  <c:v>14.194000000000001</c:v>
                </c:pt>
                <c:pt idx="12357">
                  <c:v>14.314</c:v>
                </c:pt>
                <c:pt idx="12358">
                  <c:v>14.433</c:v>
                </c:pt>
                <c:pt idx="12359">
                  <c:v>14.577</c:v>
                </c:pt>
                <c:pt idx="12360">
                  <c:v>14.768000000000001</c:v>
                </c:pt>
                <c:pt idx="12361">
                  <c:v>14.888</c:v>
                </c:pt>
                <c:pt idx="12362">
                  <c:v>15.055</c:v>
                </c:pt>
                <c:pt idx="12363">
                  <c:v>15.199</c:v>
                </c:pt>
                <c:pt idx="12364">
                  <c:v>15.366</c:v>
                </c:pt>
                <c:pt idx="12365">
                  <c:v>15.484999999999999</c:v>
                </c:pt>
                <c:pt idx="12366">
                  <c:v>15.629</c:v>
                </c:pt>
                <c:pt idx="12367">
                  <c:v>15.772</c:v>
                </c:pt>
                <c:pt idx="12368">
                  <c:v>15.891</c:v>
                </c:pt>
                <c:pt idx="12369">
                  <c:v>16.010000000000002</c:v>
                </c:pt>
                <c:pt idx="12370">
                  <c:v>16.106000000000002</c:v>
                </c:pt>
                <c:pt idx="12371">
                  <c:v>16.177</c:v>
                </c:pt>
                <c:pt idx="12372">
                  <c:v>16.248999999999999</c:v>
                </c:pt>
                <c:pt idx="12373">
                  <c:v>16.248999999999999</c:v>
                </c:pt>
                <c:pt idx="12374">
                  <c:v>16.177</c:v>
                </c:pt>
                <c:pt idx="12375">
                  <c:v>16.106000000000002</c:v>
                </c:pt>
                <c:pt idx="12376">
                  <c:v>16.010000000000002</c:v>
                </c:pt>
                <c:pt idx="12377">
                  <c:v>15.867000000000001</c:v>
                </c:pt>
                <c:pt idx="12378">
                  <c:v>15.724</c:v>
                </c:pt>
                <c:pt idx="12379">
                  <c:v>15.557</c:v>
                </c:pt>
                <c:pt idx="12380">
                  <c:v>15.39</c:v>
                </c:pt>
                <c:pt idx="12381">
                  <c:v>15.247</c:v>
                </c:pt>
                <c:pt idx="12382">
                  <c:v>15.079000000000001</c:v>
                </c:pt>
                <c:pt idx="12383">
                  <c:v>14.912000000000001</c:v>
                </c:pt>
                <c:pt idx="12384">
                  <c:v>14.768000000000001</c:v>
                </c:pt>
                <c:pt idx="12385">
                  <c:v>14.625</c:v>
                </c:pt>
                <c:pt idx="12386">
                  <c:v>14.505000000000001</c:v>
                </c:pt>
                <c:pt idx="12387">
                  <c:v>14.385</c:v>
                </c:pt>
                <c:pt idx="12388">
                  <c:v>14.29</c:v>
                </c:pt>
                <c:pt idx="12389">
                  <c:v>14.17</c:v>
                </c:pt>
                <c:pt idx="12390">
                  <c:v>14.05</c:v>
                </c:pt>
                <c:pt idx="12391">
                  <c:v>13.978</c:v>
                </c:pt>
                <c:pt idx="12392">
                  <c:v>13.882</c:v>
                </c:pt>
                <c:pt idx="12393">
                  <c:v>13.81</c:v>
                </c:pt>
                <c:pt idx="12394">
                  <c:v>13.762</c:v>
                </c:pt>
                <c:pt idx="12395">
                  <c:v>13.714</c:v>
                </c:pt>
                <c:pt idx="12396">
                  <c:v>13.666</c:v>
                </c:pt>
                <c:pt idx="12397">
                  <c:v>13.666</c:v>
                </c:pt>
                <c:pt idx="12398">
                  <c:v>13.641999999999999</c:v>
                </c:pt>
                <c:pt idx="12399">
                  <c:v>13.618</c:v>
                </c:pt>
                <c:pt idx="12400">
                  <c:v>13.618</c:v>
                </c:pt>
                <c:pt idx="12401">
                  <c:v>13.593999999999999</c:v>
                </c:pt>
                <c:pt idx="12402">
                  <c:v>13.593999999999999</c:v>
                </c:pt>
                <c:pt idx="12403">
                  <c:v>13.593999999999999</c:v>
                </c:pt>
                <c:pt idx="12404">
                  <c:v>13.593999999999999</c:v>
                </c:pt>
                <c:pt idx="12405">
                  <c:v>13.57</c:v>
                </c:pt>
                <c:pt idx="12406">
                  <c:v>13.57</c:v>
                </c:pt>
                <c:pt idx="12407">
                  <c:v>13.545999999999999</c:v>
                </c:pt>
                <c:pt idx="12408">
                  <c:v>13.545999999999999</c:v>
                </c:pt>
                <c:pt idx="12409">
                  <c:v>13.522</c:v>
                </c:pt>
                <c:pt idx="12410">
                  <c:v>13.522</c:v>
                </c:pt>
                <c:pt idx="12411">
                  <c:v>13.522</c:v>
                </c:pt>
                <c:pt idx="12412">
                  <c:v>13.522</c:v>
                </c:pt>
                <c:pt idx="12413">
                  <c:v>13.522</c:v>
                </c:pt>
                <c:pt idx="12414">
                  <c:v>13.522</c:v>
                </c:pt>
                <c:pt idx="12415">
                  <c:v>13.497</c:v>
                </c:pt>
                <c:pt idx="12416">
                  <c:v>13.522</c:v>
                </c:pt>
                <c:pt idx="12417">
                  <c:v>13.522</c:v>
                </c:pt>
                <c:pt idx="12418">
                  <c:v>13.522</c:v>
                </c:pt>
                <c:pt idx="12419">
                  <c:v>13.522</c:v>
                </c:pt>
                <c:pt idx="12420">
                  <c:v>13.522</c:v>
                </c:pt>
                <c:pt idx="12421">
                  <c:v>13.497</c:v>
                </c:pt>
                <c:pt idx="12422">
                  <c:v>13.497</c:v>
                </c:pt>
                <c:pt idx="12423">
                  <c:v>13.473000000000001</c:v>
                </c:pt>
                <c:pt idx="12424">
                  <c:v>13.473000000000001</c:v>
                </c:pt>
                <c:pt idx="12425">
                  <c:v>13.449</c:v>
                </c:pt>
                <c:pt idx="12426">
                  <c:v>13.449</c:v>
                </c:pt>
                <c:pt idx="12427">
                  <c:v>13.425000000000001</c:v>
                </c:pt>
                <c:pt idx="12428">
                  <c:v>13.401</c:v>
                </c:pt>
                <c:pt idx="12429">
                  <c:v>13.377000000000001</c:v>
                </c:pt>
                <c:pt idx="12430">
                  <c:v>13.377000000000001</c:v>
                </c:pt>
                <c:pt idx="12431">
                  <c:v>13.353</c:v>
                </c:pt>
                <c:pt idx="12432">
                  <c:v>13.353</c:v>
                </c:pt>
                <c:pt idx="12433">
                  <c:v>13.353</c:v>
                </c:pt>
                <c:pt idx="12434">
                  <c:v>13.353</c:v>
                </c:pt>
                <c:pt idx="12435">
                  <c:v>13.353</c:v>
                </c:pt>
                <c:pt idx="12436">
                  <c:v>13.353</c:v>
                </c:pt>
                <c:pt idx="12437">
                  <c:v>13.353</c:v>
                </c:pt>
                <c:pt idx="12438">
                  <c:v>13.353</c:v>
                </c:pt>
                <c:pt idx="12439">
                  <c:v>13.353</c:v>
                </c:pt>
                <c:pt idx="12440">
                  <c:v>13.329000000000001</c:v>
                </c:pt>
                <c:pt idx="12441">
                  <c:v>13.329000000000001</c:v>
                </c:pt>
                <c:pt idx="12442">
                  <c:v>13.305</c:v>
                </c:pt>
                <c:pt idx="12443">
                  <c:v>13.281000000000001</c:v>
                </c:pt>
                <c:pt idx="12444">
                  <c:v>13.281000000000001</c:v>
                </c:pt>
                <c:pt idx="12445">
                  <c:v>13.257</c:v>
                </c:pt>
                <c:pt idx="12446">
                  <c:v>13.233000000000001</c:v>
                </c:pt>
                <c:pt idx="12447">
                  <c:v>13.233000000000001</c:v>
                </c:pt>
                <c:pt idx="12448">
                  <c:v>13.185</c:v>
                </c:pt>
                <c:pt idx="12449">
                  <c:v>13.161</c:v>
                </c:pt>
                <c:pt idx="12450">
                  <c:v>13.161</c:v>
                </c:pt>
                <c:pt idx="12451">
                  <c:v>13.137</c:v>
                </c:pt>
                <c:pt idx="12452">
                  <c:v>13.112</c:v>
                </c:pt>
                <c:pt idx="12453">
                  <c:v>13.087999999999999</c:v>
                </c:pt>
                <c:pt idx="12454">
                  <c:v>13.064</c:v>
                </c:pt>
                <c:pt idx="12455">
                  <c:v>13.04</c:v>
                </c:pt>
                <c:pt idx="12456">
                  <c:v>12.992000000000001</c:v>
                </c:pt>
                <c:pt idx="12457">
                  <c:v>12.968</c:v>
                </c:pt>
                <c:pt idx="12458">
                  <c:v>12.968</c:v>
                </c:pt>
                <c:pt idx="12459">
                  <c:v>12.944000000000001</c:v>
                </c:pt>
                <c:pt idx="12460">
                  <c:v>12.92</c:v>
                </c:pt>
                <c:pt idx="12461">
                  <c:v>12.92</c:v>
                </c:pt>
                <c:pt idx="12462">
                  <c:v>12.896000000000001</c:v>
                </c:pt>
                <c:pt idx="12463">
                  <c:v>12.871</c:v>
                </c:pt>
                <c:pt idx="12464">
                  <c:v>12.847</c:v>
                </c:pt>
                <c:pt idx="12465">
                  <c:v>12.823</c:v>
                </c:pt>
                <c:pt idx="12466">
                  <c:v>12.798999999999999</c:v>
                </c:pt>
                <c:pt idx="12467">
                  <c:v>12.750999999999999</c:v>
                </c:pt>
                <c:pt idx="12468">
                  <c:v>12.727</c:v>
                </c:pt>
                <c:pt idx="12469">
                  <c:v>12.678000000000001</c:v>
                </c:pt>
                <c:pt idx="12470">
                  <c:v>12.654</c:v>
                </c:pt>
                <c:pt idx="12471">
                  <c:v>12.606</c:v>
                </c:pt>
                <c:pt idx="12472">
                  <c:v>12.582000000000001</c:v>
                </c:pt>
                <c:pt idx="12473">
                  <c:v>12.534000000000001</c:v>
                </c:pt>
                <c:pt idx="12474">
                  <c:v>12.509</c:v>
                </c:pt>
                <c:pt idx="12475">
                  <c:v>12.509</c:v>
                </c:pt>
                <c:pt idx="12476">
                  <c:v>12.484999999999999</c:v>
                </c:pt>
                <c:pt idx="12477">
                  <c:v>12.484999999999999</c:v>
                </c:pt>
                <c:pt idx="12478">
                  <c:v>12.484999999999999</c:v>
                </c:pt>
                <c:pt idx="12479">
                  <c:v>12.484999999999999</c:v>
                </c:pt>
                <c:pt idx="12480">
                  <c:v>12.484999999999999</c:v>
                </c:pt>
                <c:pt idx="12481">
                  <c:v>12.461</c:v>
                </c:pt>
                <c:pt idx="12482">
                  <c:v>12.436999999999999</c:v>
                </c:pt>
                <c:pt idx="12483">
                  <c:v>12.413</c:v>
                </c:pt>
                <c:pt idx="12484">
                  <c:v>12.388999999999999</c:v>
                </c:pt>
                <c:pt idx="12485">
                  <c:v>12.364000000000001</c:v>
                </c:pt>
                <c:pt idx="12486">
                  <c:v>12.34</c:v>
                </c:pt>
                <c:pt idx="12487">
                  <c:v>12.316000000000001</c:v>
                </c:pt>
                <c:pt idx="12488">
                  <c:v>12.316000000000001</c:v>
                </c:pt>
                <c:pt idx="12489">
                  <c:v>12.292</c:v>
                </c:pt>
                <c:pt idx="12490">
                  <c:v>12.268000000000001</c:v>
                </c:pt>
                <c:pt idx="12491">
                  <c:v>12.243</c:v>
                </c:pt>
                <c:pt idx="12492">
                  <c:v>12.218999999999999</c:v>
                </c:pt>
                <c:pt idx="12493">
                  <c:v>12.218999999999999</c:v>
                </c:pt>
                <c:pt idx="12494">
                  <c:v>12.195</c:v>
                </c:pt>
                <c:pt idx="12495">
                  <c:v>12.195</c:v>
                </c:pt>
                <c:pt idx="12496">
                  <c:v>12.170999999999999</c:v>
                </c:pt>
                <c:pt idx="12497">
                  <c:v>12.170999999999999</c:v>
                </c:pt>
                <c:pt idx="12498">
                  <c:v>12.170999999999999</c:v>
                </c:pt>
                <c:pt idx="12499">
                  <c:v>12.170999999999999</c:v>
                </c:pt>
                <c:pt idx="12500">
                  <c:v>12.170999999999999</c:v>
                </c:pt>
                <c:pt idx="12501">
                  <c:v>12.170999999999999</c:v>
                </c:pt>
                <c:pt idx="12502">
                  <c:v>12.170999999999999</c:v>
                </c:pt>
                <c:pt idx="12503">
                  <c:v>12.170999999999999</c:v>
                </c:pt>
                <c:pt idx="12504">
                  <c:v>12.170999999999999</c:v>
                </c:pt>
                <c:pt idx="12505">
                  <c:v>12.147</c:v>
                </c:pt>
                <c:pt idx="12506">
                  <c:v>12.147</c:v>
                </c:pt>
                <c:pt idx="12507">
                  <c:v>12.147</c:v>
                </c:pt>
                <c:pt idx="12508">
                  <c:v>12.147</c:v>
                </c:pt>
                <c:pt idx="12509">
                  <c:v>12.122</c:v>
                </c:pt>
                <c:pt idx="12510">
                  <c:v>12.122</c:v>
                </c:pt>
                <c:pt idx="12511">
                  <c:v>12.098000000000001</c:v>
                </c:pt>
                <c:pt idx="12512">
                  <c:v>12.098000000000001</c:v>
                </c:pt>
                <c:pt idx="12513">
                  <c:v>12.098000000000001</c:v>
                </c:pt>
                <c:pt idx="12514">
                  <c:v>12.098000000000001</c:v>
                </c:pt>
                <c:pt idx="12515">
                  <c:v>12.122</c:v>
                </c:pt>
                <c:pt idx="12516">
                  <c:v>12.098000000000001</c:v>
                </c:pt>
                <c:pt idx="12517">
                  <c:v>12.098000000000001</c:v>
                </c:pt>
                <c:pt idx="12518">
                  <c:v>12.098000000000001</c:v>
                </c:pt>
                <c:pt idx="12519">
                  <c:v>12.098000000000001</c:v>
                </c:pt>
                <c:pt idx="12520">
                  <c:v>12.074</c:v>
                </c:pt>
                <c:pt idx="12521">
                  <c:v>12.074</c:v>
                </c:pt>
                <c:pt idx="12522">
                  <c:v>12.074</c:v>
                </c:pt>
                <c:pt idx="12523">
                  <c:v>12.074</c:v>
                </c:pt>
                <c:pt idx="12524">
                  <c:v>12.074</c:v>
                </c:pt>
                <c:pt idx="12525">
                  <c:v>12.074</c:v>
                </c:pt>
                <c:pt idx="12526">
                  <c:v>12.074</c:v>
                </c:pt>
                <c:pt idx="12527">
                  <c:v>12.074</c:v>
                </c:pt>
                <c:pt idx="12528">
                  <c:v>12.074</c:v>
                </c:pt>
                <c:pt idx="12529">
                  <c:v>12.05</c:v>
                </c:pt>
                <c:pt idx="12530">
                  <c:v>12.05</c:v>
                </c:pt>
                <c:pt idx="12531">
                  <c:v>12.05</c:v>
                </c:pt>
                <c:pt idx="12532">
                  <c:v>12.05</c:v>
                </c:pt>
                <c:pt idx="12533">
                  <c:v>12.025</c:v>
                </c:pt>
                <c:pt idx="12534">
                  <c:v>12.025</c:v>
                </c:pt>
                <c:pt idx="12535">
                  <c:v>12.025</c:v>
                </c:pt>
                <c:pt idx="12536">
                  <c:v>12.05</c:v>
                </c:pt>
                <c:pt idx="12537">
                  <c:v>12.074</c:v>
                </c:pt>
                <c:pt idx="12538">
                  <c:v>12.122</c:v>
                </c:pt>
                <c:pt idx="12539">
                  <c:v>12.170999999999999</c:v>
                </c:pt>
                <c:pt idx="12540">
                  <c:v>12.218999999999999</c:v>
                </c:pt>
                <c:pt idx="12541">
                  <c:v>12.316000000000001</c:v>
                </c:pt>
                <c:pt idx="12542">
                  <c:v>12.436999999999999</c:v>
                </c:pt>
                <c:pt idx="12543">
                  <c:v>12.509</c:v>
                </c:pt>
                <c:pt idx="12544">
                  <c:v>12.461</c:v>
                </c:pt>
                <c:pt idx="12545">
                  <c:v>12.436999999999999</c:v>
                </c:pt>
                <c:pt idx="12546">
                  <c:v>12.413</c:v>
                </c:pt>
                <c:pt idx="12547">
                  <c:v>12.388999999999999</c:v>
                </c:pt>
                <c:pt idx="12548">
                  <c:v>12.461</c:v>
                </c:pt>
                <c:pt idx="12549">
                  <c:v>12.63</c:v>
                </c:pt>
                <c:pt idx="12550">
                  <c:v>12.823</c:v>
                </c:pt>
                <c:pt idx="12551">
                  <c:v>13.04</c:v>
                </c:pt>
                <c:pt idx="12552">
                  <c:v>13.185</c:v>
                </c:pt>
                <c:pt idx="12553">
                  <c:v>13.401</c:v>
                </c:pt>
                <c:pt idx="12554">
                  <c:v>13.522</c:v>
                </c:pt>
                <c:pt idx="12555">
                  <c:v>13.593999999999999</c:v>
                </c:pt>
                <c:pt idx="12556">
                  <c:v>13.69</c:v>
                </c:pt>
                <c:pt idx="12557">
                  <c:v>13.786</c:v>
                </c:pt>
                <c:pt idx="12558">
                  <c:v>13.834</c:v>
                </c:pt>
                <c:pt idx="12559">
                  <c:v>13.882</c:v>
                </c:pt>
                <c:pt idx="12560">
                  <c:v>14.002000000000001</c:v>
                </c:pt>
                <c:pt idx="12561">
                  <c:v>14.146000000000001</c:v>
                </c:pt>
                <c:pt idx="12562">
                  <c:v>14.29</c:v>
                </c:pt>
                <c:pt idx="12563">
                  <c:v>14.29</c:v>
                </c:pt>
                <c:pt idx="12564">
                  <c:v>14.218</c:v>
                </c:pt>
                <c:pt idx="12565">
                  <c:v>14.146000000000001</c:v>
                </c:pt>
                <c:pt idx="12566">
                  <c:v>14.098000000000001</c:v>
                </c:pt>
                <c:pt idx="12567">
                  <c:v>14.026</c:v>
                </c:pt>
                <c:pt idx="12568">
                  <c:v>14.002000000000001</c:v>
                </c:pt>
                <c:pt idx="12569">
                  <c:v>13.978</c:v>
                </c:pt>
                <c:pt idx="12570">
                  <c:v>13.93</c:v>
                </c:pt>
                <c:pt idx="12571">
                  <c:v>13.858000000000001</c:v>
                </c:pt>
                <c:pt idx="12572">
                  <c:v>13.786</c:v>
                </c:pt>
                <c:pt idx="12573">
                  <c:v>13.81</c:v>
                </c:pt>
                <c:pt idx="12574">
                  <c:v>13.858000000000001</c:v>
                </c:pt>
                <c:pt idx="12575">
                  <c:v>13.858000000000001</c:v>
                </c:pt>
                <c:pt idx="12576">
                  <c:v>13.81</c:v>
                </c:pt>
                <c:pt idx="12577">
                  <c:v>13.81</c:v>
                </c:pt>
                <c:pt idx="12578">
                  <c:v>13.762</c:v>
                </c:pt>
                <c:pt idx="12579">
                  <c:v>13.714</c:v>
                </c:pt>
                <c:pt idx="12580">
                  <c:v>13.593999999999999</c:v>
                </c:pt>
                <c:pt idx="12581">
                  <c:v>13.522</c:v>
                </c:pt>
                <c:pt idx="12582">
                  <c:v>13.425000000000001</c:v>
                </c:pt>
                <c:pt idx="12583">
                  <c:v>13.329000000000001</c:v>
                </c:pt>
                <c:pt idx="12584">
                  <c:v>13.233000000000001</c:v>
                </c:pt>
                <c:pt idx="12585">
                  <c:v>13.161</c:v>
                </c:pt>
                <c:pt idx="12586">
                  <c:v>13.087999999999999</c:v>
                </c:pt>
                <c:pt idx="12587">
                  <c:v>13.016</c:v>
                </c:pt>
                <c:pt idx="12588">
                  <c:v>12.968</c:v>
                </c:pt>
                <c:pt idx="12589">
                  <c:v>12.92</c:v>
                </c:pt>
                <c:pt idx="12590">
                  <c:v>12.871</c:v>
                </c:pt>
                <c:pt idx="12591">
                  <c:v>12.823</c:v>
                </c:pt>
                <c:pt idx="12592">
                  <c:v>12.775</c:v>
                </c:pt>
                <c:pt idx="12593">
                  <c:v>12.727</c:v>
                </c:pt>
                <c:pt idx="12594">
                  <c:v>12.678000000000001</c:v>
                </c:pt>
                <c:pt idx="12595">
                  <c:v>12.606</c:v>
                </c:pt>
                <c:pt idx="12596">
                  <c:v>12.558</c:v>
                </c:pt>
                <c:pt idx="12597">
                  <c:v>12.484999999999999</c:v>
                </c:pt>
                <c:pt idx="12598">
                  <c:v>12.436999999999999</c:v>
                </c:pt>
                <c:pt idx="12599">
                  <c:v>12.388999999999999</c:v>
                </c:pt>
                <c:pt idx="12600">
                  <c:v>12.34</c:v>
                </c:pt>
                <c:pt idx="12601">
                  <c:v>12.316000000000001</c:v>
                </c:pt>
                <c:pt idx="12602">
                  <c:v>12.316000000000001</c:v>
                </c:pt>
                <c:pt idx="12603">
                  <c:v>12.292</c:v>
                </c:pt>
                <c:pt idx="12604">
                  <c:v>12.292</c:v>
                </c:pt>
                <c:pt idx="12605">
                  <c:v>12.292</c:v>
                </c:pt>
                <c:pt idx="12606">
                  <c:v>12.268000000000001</c:v>
                </c:pt>
                <c:pt idx="12607">
                  <c:v>12.268000000000001</c:v>
                </c:pt>
                <c:pt idx="12608">
                  <c:v>12.243</c:v>
                </c:pt>
                <c:pt idx="12609">
                  <c:v>12.243</c:v>
                </c:pt>
                <c:pt idx="12610">
                  <c:v>12.218999999999999</c:v>
                </c:pt>
                <c:pt idx="12611">
                  <c:v>12.195</c:v>
                </c:pt>
                <c:pt idx="12612">
                  <c:v>12.170999999999999</c:v>
                </c:pt>
                <c:pt idx="12613">
                  <c:v>12.170999999999999</c:v>
                </c:pt>
                <c:pt idx="12614">
                  <c:v>12.122</c:v>
                </c:pt>
                <c:pt idx="12615">
                  <c:v>12.098000000000001</c:v>
                </c:pt>
                <c:pt idx="12616">
                  <c:v>12.074</c:v>
                </c:pt>
                <c:pt idx="12617">
                  <c:v>12.05</c:v>
                </c:pt>
                <c:pt idx="12618">
                  <c:v>12.025</c:v>
                </c:pt>
                <c:pt idx="12619">
                  <c:v>12.000999999999999</c:v>
                </c:pt>
                <c:pt idx="12620">
                  <c:v>11.952999999999999</c:v>
                </c:pt>
                <c:pt idx="12621">
                  <c:v>11.929</c:v>
                </c:pt>
                <c:pt idx="12622">
                  <c:v>11.88</c:v>
                </c:pt>
                <c:pt idx="12623">
                  <c:v>11.856</c:v>
                </c:pt>
                <c:pt idx="12624">
                  <c:v>11.832000000000001</c:v>
                </c:pt>
                <c:pt idx="12625">
                  <c:v>11.782999999999999</c:v>
                </c:pt>
                <c:pt idx="12626">
                  <c:v>11.759</c:v>
                </c:pt>
                <c:pt idx="12627">
                  <c:v>11.734</c:v>
                </c:pt>
                <c:pt idx="12628">
                  <c:v>11.71</c:v>
                </c:pt>
                <c:pt idx="12629">
                  <c:v>11.734</c:v>
                </c:pt>
                <c:pt idx="12630">
                  <c:v>11.759</c:v>
                </c:pt>
                <c:pt idx="12631">
                  <c:v>11.782999999999999</c:v>
                </c:pt>
                <c:pt idx="12632">
                  <c:v>11.832000000000001</c:v>
                </c:pt>
                <c:pt idx="12633">
                  <c:v>11.856</c:v>
                </c:pt>
                <c:pt idx="12634">
                  <c:v>11.904</c:v>
                </c:pt>
                <c:pt idx="12635">
                  <c:v>11.977</c:v>
                </c:pt>
                <c:pt idx="12636">
                  <c:v>12.074</c:v>
                </c:pt>
                <c:pt idx="12637">
                  <c:v>12.170999999999999</c:v>
                </c:pt>
                <c:pt idx="12638">
                  <c:v>12.292</c:v>
                </c:pt>
                <c:pt idx="12639">
                  <c:v>12.413</c:v>
                </c:pt>
                <c:pt idx="12640">
                  <c:v>12.534000000000001</c:v>
                </c:pt>
                <c:pt idx="12641">
                  <c:v>12.678000000000001</c:v>
                </c:pt>
                <c:pt idx="12642">
                  <c:v>12.823</c:v>
                </c:pt>
                <c:pt idx="12643">
                  <c:v>12.992000000000001</c:v>
                </c:pt>
                <c:pt idx="12644">
                  <c:v>13.137</c:v>
                </c:pt>
                <c:pt idx="12645">
                  <c:v>13.281000000000001</c:v>
                </c:pt>
                <c:pt idx="12646">
                  <c:v>13.425000000000001</c:v>
                </c:pt>
                <c:pt idx="12647">
                  <c:v>13.593999999999999</c:v>
                </c:pt>
                <c:pt idx="12648">
                  <c:v>13.738</c:v>
                </c:pt>
                <c:pt idx="12649">
                  <c:v>13.906000000000001</c:v>
                </c:pt>
                <c:pt idx="12650">
                  <c:v>14.05</c:v>
                </c:pt>
                <c:pt idx="12651">
                  <c:v>14.17</c:v>
                </c:pt>
                <c:pt idx="12652">
                  <c:v>14.314</c:v>
                </c:pt>
                <c:pt idx="12653">
                  <c:v>14.433</c:v>
                </c:pt>
                <c:pt idx="12654">
                  <c:v>14.553000000000001</c:v>
                </c:pt>
                <c:pt idx="12655">
                  <c:v>14.648999999999999</c:v>
                </c:pt>
                <c:pt idx="12656">
                  <c:v>14.721</c:v>
                </c:pt>
                <c:pt idx="12657">
                  <c:v>14.792</c:v>
                </c:pt>
                <c:pt idx="12658">
                  <c:v>14.864000000000001</c:v>
                </c:pt>
                <c:pt idx="12659">
                  <c:v>14.912000000000001</c:v>
                </c:pt>
                <c:pt idx="12660">
                  <c:v>14.936</c:v>
                </c:pt>
                <c:pt idx="12661">
                  <c:v>14.936</c:v>
                </c:pt>
                <c:pt idx="12662">
                  <c:v>14.936</c:v>
                </c:pt>
                <c:pt idx="12663">
                  <c:v>14.888</c:v>
                </c:pt>
                <c:pt idx="12664">
                  <c:v>14.864000000000001</c:v>
                </c:pt>
                <c:pt idx="12665">
                  <c:v>14.816000000000001</c:v>
                </c:pt>
                <c:pt idx="12666">
                  <c:v>14.792</c:v>
                </c:pt>
                <c:pt idx="12667">
                  <c:v>14.721</c:v>
                </c:pt>
                <c:pt idx="12668">
                  <c:v>14.648999999999999</c:v>
                </c:pt>
                <c:pt idx="12669">
                  <c:v>14.601000000000001</c:v>
                </c:pt>
                <c:pt idx="12670">
                  <c:v>14.457000000000001</c:v>
                </c:pt>
                <c:pt idx="12671">
                  <c:v>14.361000000000001</c:v>
                </c:pt>
                <c:pt idx="12672">
                  <c:v>14.218</c:v>
                </c:pt>
                <c:pt idx="12673">
                  <c:v>14.098000000000001</c:v>
                </c:pt>
                <c:pt idx="12674">
                  <c:v>13.954000000000001</c:v>
                </c:pt>
                <c:pt idx="12675">
                  <c:v>13.786</c:v>
                </c:pt>
                <c:pt idx="12676">
                  <c:v>13.641999999999999</c:v>
                </c:pt>
                <c:pt idx="12677">
                  <c:v>13.522</c:v>
                </c:pt>
                <c:pt idx="12678">
                  <c:v>13.377000000000001</c:v>
                </c:pt>
                <c:pt idx="12679">
                  <c:v>13.281000000000001</c:v>
                </c:pt>
                <c:pt idx="12680">
                  <c:v>13.185</c:v>
                </c:pt>
                <c:pt idx="12681">
                  <c:v>13.087999999999999</c:v>
                </c:pt>
                <c:pt idx="12682">
                  <c:v>12.992000000000001</c:v>
                </c:pt>
                <c:pt idx="12683">
                  <c:v>12.92</c:v>
                </c:pt>
                <c:pt idx="12684">
                  <c:v>12.847</c:v>
                </c:pt>
                <c:pt idx="12685">
                  <c:v>12.798999999999999</c:v>
                </c:pt>
                <c:pt idx="12686">
                  <c:v>12.775</c:v>
                </c:pt>
                <c:pt idx="12687">
                  <c:v>12.750999999999999</c:v>
                </c:pt>
                <c:pt idx="12688">
                  <c:v>12.727</c:v>
                </c:pt>
                <c:pt idx="12689">
                  <c:v>12.702999999999999</c:v>
                </c:pt>
                <c:pt idx="12690">
                  <c:v>12.702999999999999</c:v>
                </c:pt>
                <c:pt idx="12691">
                  <c:v>12.702999999999999</c:v>
                </c:pt>
                <c:pt idx="12692">
                  <c:v>12.702999999999999</c:v>
                </c:pt>
                <c:pt idx="12693">
                  <c:v>12.727</c:v>
                </c:pt>
                <c:pt idx="12694">
                  <c:v>12.750999999999999</c:v>
                </c:pt>
                <c:pt idx="12695">
                  <c:v>12.775</c:v>
                </c:pt>
                <c:pt idx="12696">
                  <c:v>12.798999999999999</c:v>
                </c:pt>
                <c:pt idx="12697">
                  <c:v>12.847</c:v>
                </c:pt>
                <c:pt idx="12698">
                  <c:v>12.871</c:v>
                </c:pt>
                <c:pt idx="12699">
                  <c:v>12.92</c:v>
                </c:pt>
                <c:pt idx="12700">
                  <c:v>12.944000000000001</c:v>
                </c:pt>
                <c:pt idx="12701">
                  <c:v>12.944000000000001</c:v>
                </c:pt>
                <c:pt idx="12702">
                  <c:v>12.968</c:v>
                </c:pt>
                <c:pt idx="12703">
                  <c:v>12.968</c:v>
                </c:pt>
                <c:pt idx="12704">
                  <c:v>12.968</c:v>
                </c:pt>
                <c:pt idx="12705">
                  <c:v>12.968</c:v>
                </c:pt>
                <c:pt idx="12706">
                  <c:v>12.968</c:v>
                </c:pt>
                <c:pt idx="12707">
                  <c:v>12.968</c:v>
                </c:pt>
                <c:pt idx="12708">
                  <c:v>12.968</c:v>
                </c:pt>
                <c:pt idx="12709">
                  <c:v>12.968</c:v>
                </c:pt>
                <c:pt idx="12710">
                  <c:v>12.944000000000001</c:v>
                </c:pt>
                <c:pt idx="12711">
                  <c:v>12.92</c:v>
                </c:pt>
                <c:pt idx="12712">
                  <c:v>12.896000000000001</c:v>
                </c:pt>
                <c:pt idx="12713">
                  <c:v>12.871</c:v>
                </c:pt>
                <c:pt idx="12714">
                  <c:v>12.847</c:v>
                </c:pt>
                <c:pt idx="12715">
                  <c:v>12.798999999999999</c:v>
                </c:pt>
                <c:pt idx="12716">
                  <c:v>12.775</c:v>
                </c:pt>
                <c:pt idx="12717">
                  <c:v>12.750999999999999</c:v>
                </c:pt>
                <c:pt idx="12718">
                  <c:v>12.702999999999999</c:v>
                </c:pt>
                <c:pt idx="12719">
                  <c:v>12.654</c:v>
                </c:pt>
                <c:pt idx="12720">
                  <c:v>12.606</c:v>
                </c:pt>
                <c:pt idx="12721">
                  <c:v>12.558</c:v>
                </c:pt>
                <c:pt idx="12722">
                  <c:v>12.558</c:v>
                </c:pt>
                <c:pt idx="12723">
                  <c:v>12.509</c:v>
                </c:pt>
                <c:pt idx="12724">
                  <c:v>12.509</c:v>
                </c:pt>
                <c:pt idx="12725">
                  <c:v>12.484999999999999</c:v>
                </c:pt>
                <c:pt idx="12726">
                  <c:v>12.484999999999999</c:v>
                </c:pt>
                <c:pt idx="12727">
                  <c:v>12.484999999999999</c:v>
                </c:pt>
                <c:pt idx="12728">
                  <c:v>12.484999999999999</c:v>
                </c:pt>
                <c:pt idx="12729">
                  <c:v>12.484999999999999</c:v>
                </c:pt>
                <c:pt idx="12730">
                  <c:v>12.461</c:v>
                </c:pt>
                <c:pt idx="12731">
                  <c:v>12.484999999999999</c:v>
                </c:pt>
                <c:pt idx="12732">
                  <c:v>12.534000000000001</c:v>
                </c:pt>
                <c:pt idx="12733">
                  <c:v>12.582000000000001</c:v>
                </c:pt>
                <c:pt idx="12734">
                  <c:v>12.678000000000001</c:v>
                </c:pt>
                <c:pt idx="12735">
                  <c:v>12.775</c:v>
                </c:pt>
                <c:pt idx="12736">
                  <c:v>12.871</c:v>
                </c:pt>
                <c:pt idx="12737">
                  <c:v>12.992000000000001</c:v>
                </c:pt>
                <c:pt idx="12738">
                  <c:v>13.137</c:v>
                </c:pt>
                <c:pt idx="12739">
                  <c:v>13.281000000000001</c:v>
                </c:pt>
                <c:pt idx="12740">
                  <c:v>13.425000000000001</c:v>
                </c:pt>
                <c:pt idx="12741">
                  <c:v>13.57</c:v>
                </c:pt>
                <c:pt idx="12742">
                  <c:v>13.714</c:v>
                </c:pt>
                <c:pt idx="12743">
                  <c:v>13.834</c:v>
                </c:pt>
                <c:pt idx="12744">
                  <c:v>13.978</c:v>
                </c:pt>
                <c:pt idx="12745">
                  <c:v>14.122</c:v>
                </c:pt>
                <c:pt idx="12746">
                  <c:v>14.266</c:v>
                </c:pt>
                <c:pt idx="12747">
                  <c:v>14.409000000000001</c:v>
                </c:pt>
                <c:pt idx="12748">
                  <c:v>14.553000000000001</c:v>
                </c:pt>
                <c:pt idx="12749">
                  <c:v>14.673</c:v>
                </c:pt>
                <c:pt idx="12750">
                  <c:v>14.792</c:v>
                </c:pt>
                <c:pt idx="12751">
                  <c:v>14.912000000000001</c:v>
                </c:pt>
                <c:pt idx="12752">
                  <c:v>15.031000000000001</c:v>
                </c:pt>
                <c:pt idx="12753">
                  <c:v>15.103</c:v>
                </c:pt>
                <c:pt idx="12754">
                  <c:v>15.175000000000001</c:v>
                </c:pt>
                <c:pt idx="12755">
                  <c:v>15.223000000000001</c:v>
                </c:pt>
                <c:pt idx="12756">
                  <c:v>15.247</c:v>
                </c:pt>
                <c:pt idx="12757">
                  <c:v>15.294</c:v>
                </c:pt>
                <c:pt idx="12758">
                  <c:v>15.342000000000001</c:v>
                </c:pt>
                <c:pt idx="12759">
                  <c:v>15.342000000000001</c:v>
                </c:pt>
                <c:pt idx="12760">
                  <c:v>15.342000000000001</c:v>
                </c:pt>
                <c:pt idx="12761">
                  <c:v>15.318</c:v>
                </c:pt>
                <c:pt idx="12762">
                  <c:v>15.294</c:v>
                </c:pt>
                <c:pt idx="12763">
                  <c:v>15.27</c:v>
                </c:pt>
                <c:pt idx="12764">
                  <c:v>15.223000000000001</c:v>
                </c:pt>
                <c:pt idx="12765">
                  <c:v>15.151</c:v>
                </c:pt>
                <c:pt idx="12766">
                  <c:v>15.055</c:v>
                </c:pt>
                <c:pt idx="12767">
                  <c:v>14.912000000000001</c:v>
                </c:pt>
                <c:pt idx="12768">
                  <c:v>14.768000000000001</c:v>
                </c:pt>
                <c:pt idx="12769">
                  <c:v>14.625</c:v>
                </c:pt>
                <c:pt idx="12770">
                  <c:v>14.481</c:v>
                </c:pt>
                <c:pt idx="12771">
                  <c:v>14.314</c:v>
                </c:pt>
                <c:pt idx="12772">
                  <c:v>14.146000000000001</c:v>
                </c:pt>
                <c:pt idx="12773">
                  <c:v>14.002000000000001</c:v>
                </c:pt>
                <c:pt idx="12774">
                  <c:v>13.834</c:v>
                </c:pt>
                <c:pt idx="12775">
                  <c:v>13.69</c:v>
                </c:pt>
                <c:pt idx="12776">
                  <c:v>13.57</c:v>
                </c:pt>
                <c:pt idx="12777">
                  <c:v>13.449</c:v>
                </c:pt>
                <c:pt idx="12778">
                  <c:v>13.329000000000001</c:v>
                </c:pt>
                <c:pt idx="12779">
                  <c:v>13.233000000000001</c:v>
                </c:pt>
                <c:pt idx="12780">
                  <c:v>13.137</c:v>
                </c:pt>
                <c:pt idx="12781">
                  <c:v>13.087999999999999</c:v>
                </c:pt>
                <c:pt idx="12782">
                  <c:v>13.016</c:v>
                </c:pt>
                <c:pt idx="12783">
                  <c:v>12.968</c:v>
                </c:pt>
                <c:pt idx="12784">
                  <c:v>12.92</c:v>
                </c:pt>
                <c:pt idx="12785">
                  <c:v>12.896000000000001</c:v>
                </c:pt>
                <c:pt idx="12786">
                  <c:v>12.896000000000001</c:v>
                </c:pt>
                <c:pt idx="12787">
                  <c:v>12.896000000000001</c:v>
                </c:pt>
                <c:pt idx="12788">
                  <c:v>12.896000000000001</c:v>
                </c:pt>
                <c:pt idx="12789">
                  <c:v>12.92</c:v>
                </c:pt>
                <c:pt idx="12790">
                  <c:v>12.944000000000001</c:v>
                </c:pt>
                <c:pt idx="12791">
                  <c:v>12.968</c:v>
                </c:pt>
                <c:pt idx="12792">
                  <c:v>13.016</c:v>
                </c:pt>
                <c:pt idx="12793">
                  <c:v>13.04</c:v>
                </c:pt>
                <c:pt idx="12794">
                  <c:v>13.087999999999999</c:v>
                </c:pt>
                <c:pt idx="12795">
                  <c:v>13.112</c:v>
                </c:pt>
                <c:pt idx="12796">
                  <c:v>13.161</c:v>
                </c:pt>
                <c:pt idx="12797">
                  <c:v>13.185</c:v>
                </c:pt>
                <c:pt idx="12798">
                  <c:v>13.233000000000001</c:v>
                </c:pt>
                <c:pt idx="12799">
                  <c:v>13.281000000000001</c:v>
                </c:pt>
                <c:pt idx="12800">
                  <c:v>13.329000000000001</c:v>
                </c:pt>
                <c:pt idx="12801">
                  <c:v>13.353</c:v>
                </c:pt>
                <c:pt idx="12802">
                  <c:v>13.401</c:v>
                </c:pt>
                <c:pt idx="12803">
                  <c:v>13.425000000000001</c:v>
                </c:pt>
                <c:pt idx="12804">
                  <c:v>13.449</c:v>
                </c:pt>
                <c:pt idx="12805">
                  <c:v>13.473000000000001</c:v>
                </c:pt>
                <c:pt idx="12806">
                  <c:v>13.473000000000001</c:v>
                </c:pt>
                <c:pt idx="12807">
                  <c:v>13.473000000000001</c:v>
                </c:pt>
                <c:pt idx="12808">
                  <c:v>13.473000000000001</c:v>
                </c:pt>
                <c:pt idx="12809">
                  <c:v>13.473000000000001</c:v>
                </c:pt>
                <c:pt idx="12810">
                  <c:v>13.449</c:v>
                </c:pt>
                <c:pt idx="12811">
                  <c:v>13.425000000000001</c:v>
                </c:pt>
                <c:pt idx="12812">
                  <c:v>13.377000000000001</c:v>
                </c:pt>
                <c:pt idx="12813">
                  <c:v>13.353</c:v>
                </c:pt>
                <c:pt idx="12814">
                  <c:v>13.305</c:v>
                </c:pt>
                <c:pt idx="12815">
                  <c:v>13.257</c:v>
                </c:pt>
                <c:pt idx="12816">
                  <c:v>13.233000000000001</c:v>
                </c:pt>
                <c:pt idx="12817">
                  <c:v>13.185</c:v>
                </c:pt>
                <c:pt idx="12818">
                  <c:v>13.137</c:v>
                </c:pt>
                <c:pt idx="12819">
                  <c:v>13.064</c:v>
                </c:pt>
                <c:pt idx="12820">
                  <c:v>13.04</c:v>
                </c:pt>
                <c:pt idx="12821">
                  <c:v>13.016</c:v>
                </c:pt>
                <c:pt idx="12822">
                  <c:v>13.016</c:v>
                </c:pt>
                <c:pt idx="12823">
                  <c:v>12.992000000000001</c:v>
                </c:pt>
                <c:pt idx="12824">
                  <c:v>13.016</c:v>
                </c:pt>
                <c:pt idx="12825">
                  <c:v>13.064</c:v>
                </c:pt>
                <c:pt idx="12826">
                  <c:v>13.087999999999999</c:v>
                </c:pt>
                <c:pt idx="12827">
                  <c:v>13.137</c:v>
                </c:pt>
                <c:pt idx="12828">
                  <c:v>13.209</c:v>
                </c:pt>
                <c:pt idx="12829">
                  <c:v>13.233000000000001</c:v>
                </c:pt>
                <c:pt idx="12830">
                  <c:v>13.329000000000001</c:v>
                </c:pt>
                <c:pt idx="12831">
                  <c:v>13.401</c:v>
                </c:pt>
                <c:pt idx="12832">
                  <c:v>13.497</c:v>
                </c:pt>
                <c:pt idx="12833">
                  <c:v>13.641999999999999</c:v>
                </c:pt>
                <c:pt idx="12834">
                  <c:v>13.762</c:v>
                </c:pt>
                <c:pt idx="12835">
                  <c:v>13.906000000000001</c:v>
                </c:pt>
                <c:pt idx="12836">
                  <c:v>13.954000000000001</c:v>
                </c:pt>
                <c:pt idx="12837">
                  <c:v>14.002000000000001</c:v>
                </c:pt>
                <c:pt idx="12838">
                  <c:v>14.146000000000001</c:v>
                </c:pt>
                <c:pt idx="12839">
                  <c:v>14.29</c:v>
                </c:pt>
                <c:pt idx="12840">
                  <c:v>14.409000000000001</c:v>
                </c:pt>
                <c:pt idx="12841">
                  <c:v>14.553000000000001</c:v>
                </c:pt>
                <c:pt idx="12842">
                  <c:v>14.625</c:v>
                </c:pt>
                <c:pt idx="12843">
                  <c:v>14.744999999999999</c:v>
                </c:pt>
                <c:pt idx="12844">
                  <c:v>14.768000000000001</c:v>
                </c:pt>
                <c:pt idx="12845">
                  <c:v>14.888</c:v>
                </c:pt>
                <c:pt idx="12846">
                  <c:v>15.007999999999999</c:v>
                </c:pt>
                <c:pt idx="12847">
                  <c:v>15.127000000000001</c:v>
                </c:pt>
                <c:pt idx="12848">
                  <c:v>15.223000000000001</c:v>
                </c:pt>
                <c:pt idx="12849">
                  <c:v>15.199</c:v>
                </c:pt>
                <c:pt idx="12850">
                  <c:v>15.175000000000001</c:v>
                </c:pt>
                <c:pt idx="12851">
                  <c:v>15.151</c:v>
                </c:pt>
                <c:pt idx="12852">
                  <c:v>15.103</c:v>
                </c:pt>
                <c:pt idx="12853">
                  <c:v>15.079000000000001</c:v>
                </c:pt>
                <c:pt idx="12854">
                  <c:v>15.055</c:v>
                </c:pt>
                <c:pt idx="12855">
                  <c:v>14.96</c:v>
                </c:pt>
                <c:pt idx="12856">
                  <c:v>14.936</c:v>
                </c:pt>
                <c:pt idx="12857">
                  <c:v>14.984</c:v>
                </c:pt>
                <c:pt idx="12858">
                  <c:v>14.984</c:v>
                </c:pt>
                <c:pt idx="12859">
                  <c:v>15.007999999999999</c:v>
                </c:pt>
                <c:pt idx="12860">
                  <c:v>15.031000000000001</c:v>
                </c:pt>
                <c:pt idx="12861">
                  <c:v>15.007999999999999</c:v>
                </c:pt>
                <c:pt idx="12862">
                  <c:v>14.936</c:v>
                </c:pt>
                <c:pt idx="12863">
                  <c:v>14.84</c:v>
                </c:pt>
                <c:pt idx="12864">
                  <c:v>14.744999999999999</c:v>
                </c:pt>
                <c:pt idx="12865">
                  <c:v>14.601000000000001</c:v>
                </c:pt>
                <c:pt idx="12866">
                  <c:v>14.457000000000001</c:v>
                </c:pt>
                <c:pt idx="12867">
                  <c:v>14.314</c:v>
                </c:pt>
                <c:pt idx="12868">
                  <c:v>14.146000000000001</c:v>
                </c:pt>
                <c:pt idx="12869">
                  <c:v>13.978</c:v>
                </c:pt>
                <c:pt idx="12870">
                  <c:v>13.834</c:v>
                </c:pt>
                <c:pt idx="12871">
                  <c:v>13.714</c:v>
                </c:pt>
                <c:pt idx="12872">
                  <c:v>13.57</c:v>
                </c:pt>
                <c:pt idx="12873">
                  <c:v>13.473000000000001</c:v>
                </c:pt>
                <c:pt idx="12874">
                  <c:v>13.353</c:v>
                </c:pt>
                <c:pt idx="12875">
                  <c:v>13.257</c:v>
                </c:pt>
                <c:pt idx="12876">
                  <c:v>13.185</c:v>
                </c:pt>
                <c:pt idx="12877">
                  <c:v>13.087999999999999</c:v>
                </c:pt>
                <c:pt idx="12878">
                  <c:v>13.04</c:v>
                </c:pt>
                <c:pt idx="12879">
                  <c:v>12.992000000000001</c:v>
                </c:pt>
                <c:pt idx="12880">
                  <c:v>12.944000000000001</c:v>
                </c:pt>
                <c:pt idx="12881">
                  <c:v>12.92</c:v>
                </c:pt>
                <c:pt idx="12882">
                  <c:v>12.896000000000001</c:v>
                </c:pt>
                <c:pt idx="12883">
                  <c:v>12.871</c:v>
                </c:pt>
                <c:pt idx="12884">
                  <c:v>12.847</c:v>
                </c:pt>
                <c:pt idx="12885">
                  <c:v>12.847</c:v>
                </c:pt>
                <c:pt idx="12886">
                  <c:v>12.823</c:v>
                </c:pt>
                <c:pt idx="12887">
                  <c:v>12.823</c:v>
                </c:pt>
                <c:pt idx="12888">
                  <c:v>12.823</c:v>
                </c:pt>
                <c:pt idx="12889">
                  <c:v>12.823</c:v>
                </c:pt>
                <c:pt idx="12890">
                  <c:v>12.823</c:v>
                </c:pt>
                <c:pt idx="12891">
                  <c:v>12.823</c:v>
                </c:pt>
                <c:pt idx="12892">
                  <c:v>12.823</c:v>
                </c:pt>
                <c:pt idx="12893">
                  <c:v>12.847</c:v>
                </c:pt>
                <c:pt idx="12894">
                  <c:v>12.847</c:v>
                </c:pt>
                <c:pt idx="12895">
                  <c:v>12.847</c:v>
                </c:pt>
                <c:pt idx="12896">
                  <c:v>12.847</c:v>
                </c:pt>
                <c:pt idx="12897">
                  <c:v>12.847</c:v>
                </c:pt>
                <c:pt idx="12898">
                  <c:v>12.847</c:v>
                </c:pt>
                <c:pt idx="12899">
                  <c:v>12.823</c:v>
                </c:pt>
                <c:pt idx="12900">
                  <c:v>12.823</c:v>
                </c:pt>
                <c:pt idx="12901">
                  <c:v>12.798999999999999</c:v>
                </c:pt>
                <c:pt idx="12902">
                  <c:v>12.775</c:v>
                </c:pt>
                <c:pt idx="12903">
                  <c:v>12.750999999999999</c:v>
                </c:pt>
                <c:pt idx="12904">
                  <c:v>12.750999999999999</c:v>
                </c:pt>
                <c:pt idx="12905">
                  <c:v>12.702999999999999</c:v>
                </c:pt>
                <c:pt idx="12906">
                  <c:v>12.678000000000001</c:v>
                </c:pt>
                <c:pt idx="12907">
                  <c:v>12.654</c:v>
                </c:pt>
                <c:pt idx="12908">
                  <c:v>12.63</c:v>
                </c:pt>
                <c:pt idx="12909">
                  <c:v>12.582000000000001</c:v>
                </c:pt>
                <c:pt idx="12910">
                  <c:v>12.558</c:v>
                </c:pt>
                <c:pt idx="12911">
                  <c:v>12.509</c:v>
                </c:pt>
                <c:pt idx="12912">
                  <c:v>12.484999999999999</c:v>
                </c:pt>
                <c:pt idx="12913">
                  <c:v>12.461</c:v>
                </c:pt>
                <c:pt idx="12914">
                  <c:v>12.413</c:v>
                </c:pt>
                <c:pt idx="12915">
                  <c:v>12.388999999999999</c:v>
                </c:pt>
                <c:pt idx="12916">
                  <c:v>12.364000000000001</c:v>
                </c:pt>
                <c:pt idx="12917">
                  <c:v>12.388999999999999</c:v>
                </c:pt>
                <c:pt idx="12918">
                  <c:v>12.388999999999999</c:v>
                </c:pt>
                <c:pt idx="12919">
                  <c:v>12.413</c:v>
                </c:pt>
                <c:pt idx="12920">
                  <c:v>12.461</c:v>
                </c:pt>
                <c:pt idx="12921">
                  <c:v>12.484999999999999</c:v>
                </c:pt>
                <c:pt idx="12922">
                  <c:v>12.558</c:v>
                </c:pt>
                <c:pt idx="12923">
                  <c:v>12.63</c:v>
                </c:pt>
                <c:pt idx="12924">
                  <c:v>12.678000000000001</c:v>
                </c:pt>
                <c:pt idx="12925">
                  <c:v>12.750999999999999</c:v>
                </c:pt>
                <c:pt idx="12926">
                  <c:v>12.847</c:v>
                </c:pt>
                <c:pt idx="12927">
                  <c:v>12.992000000000001</c:v>
                </c:pt>
                <c:pt idx="12928">
                  <c:v>13.087999999999999</c:v>
                </c:pt>
                <c:pt idx="12929">
                  <c:v>13.137</c:v>
                </c:pt>
                <c:pt idx="12930">
                  <c:v>13.185</c:v>
                </c:pt>
                <c:pt idx="12931">
                  <c:v>13.209</c:v>
                </c:pt>
                <c:pt idx="12932">
                  <c:v>13.185</c:v>
                </c:pt>
                <c:pt idx="12933">
                  <c:v>13.161</c:v>
                </c:pt>
                <c:pt idx="12934">
                  <c:v>13.137</c:v>
                </c:pt>
                <c:pt idx="12935">
                  <c:v>13.137</c:v>
                </c:pt>
                <c:pt idx="12936">
                  <c:v>13.185</c:v>
                </c:pt>
                <c:pt idx="12937">
                  <c:v>13.185</c:v>
                </c:pt>
                <c:pt idx="12938">
                  <c:v>13.137</c:v>
                </c:pt>
                <c:pt idx="12939">
                  <c:v>13.137</c:v>
                </c:pt>
                <c:pt idx="12940">
                  <c:v>13.087999999999999</c:v>
                </c:pt>
                <c:pt idx="12941">
                  <c:v>13.04</c:v>
                </c:pt>
                <c:pt idx="12942">
                  <c:v>13.016</c:v>
                </c:pt>
                <c:pt idx="12943">
                  <c:v>13.016</c:v>
                </c:pt>
                <c:pt idx="12944">
                  <c:v>12.992000000000001</c:v>
                </c:pt>
                <c:pt idx="12945">
                  <c:v>12.992000000000001</c:v>
                </c:pt>
                <c:pt idx="12946">
                  <c:v>12.968</c:v>
                </c:pt>
                <c:pt idx="12947">
                  <c:v>12.944000000000001</c:v>
                </c:pt>
                <c:pt idx="12948">
                  <c:v>12.896000000000001</c:v>
                </c:pt>
                <c:pt idx="12949">
                  <c:v>12.847</c:v>
                </c:pt>
                <c:pt idx="12950">
                  <c:v>12.775</c:v>
                </c:pt>
                <c:pt idx="12951">
                  <c:v>12.727</c:v>
                </c:pt>
                <c:pt idx="12952">
                  <c:v>12.654</c:v>
                </c:pt>
                <c:pt idx="12953">
                  <c:v>12.63</c:v>
                </c:pt>
                <c:pt idx="12954">
                  <c:v>12.606</c:v>
                </c:pt>
                <c:pt idx="12955">
                  <c:v>12.558</c:v>
                </c:pt>
                <c:pt idx="12956">
                  <c:v>12.509</c:v>
                </c:pt>
                <c:pt idx="12957">
                  <c:v>12.484999999999999</c:v>
                </c:pt>
                <c:pt idx="12958">
                  <c:v>12.461</c:v>
                </c:pt>
                <c:pt idx="12959">
                  <c:v>12.413</c:v>
                </c:pt>
                <c:pt idx="12960">
                  <c:v>12.364000000000001</c:v>
                </c:pt>
                <c:pt idx="12961">
                  <c:v>12.34</c:v>
                </c:pt>
                <c:pt idx="12962">
                  <c:v>12.316000000000001</c:v>
                </c:pt>
                <c:pt idx="12963">
                  <c:v>12.292</c:v>
                </c:pt>
                <c:pt idx="12964">
                  <c:v>12.292</c:v>
                </c:pt>
                <c:pt idx="12965">
                  <c:v>12.268000000000001</c:v>
                </c:pt>
                <c:pt idx="12966">
                  <c:v>12.268000000000001</c:v>
                </c:pt>
                <c:pt idx="12967">
                  <c:v>12.268000000000001</c:v>
                </c:pt>
                <c:pt idx="12968">
                  <c:v>12.243</c:v>
                </c:pt>
                <c:pt idx="12969">
                  <c:v>12.243</c:v>
                </c:pt>
                <c:pt idx="12970">
                  <c:v>12.243</c:v>
                </c:pt>
                <c:pt idx="12971">
                  <c:v>12.218999999999999</c:v>
                </c:pt>
                <c:pt idx="12972">
                  <c:v>12.195</c:v>
                </c:pt>
                <c:pt idx="12973">
                  <c:v>12.195</c:v>
                </c:pt>
                <c:pt idx="12974">
                  <c:v>12.170999999999999</c:v>
                </c:pt>
                <c:pt idx="12975">
                  <c:v>12.147</c:v>
                </c:pt>
                <c:pt idx="12976">
                  <c:v>12.122</c:v>
                </c:pt>
                <c:pt idx="12977">
                  <c:v>12.098000000000001</c:v>
                </c:pt>
                <c:pt idx="12978">
                  <c:v>12.074</c:v>
                </c:pt>
                <c:pt idx="12979">
                  <c:v>12.074</c:v>
                </c:pt>
                <c:pt idx="12980">
                  <c:v>12.05</c:v>
                </c:pt>
                <c:pt idx="12981">
                  <c:v>12.05</c:v>
                </c:pt>
                <c:pt idx="12982">
                  <c:v>12.025</c:v>
                </c:pt>
                <c:pt idx="12983">
                  <c:v>12.025</c:v>
                </c:pt>
                <c:pt idx="12984">
                  <c:v>12.025</c:v>
                </c:pt>
                <c:pt idx="12985">
                  <c:v>12.000999999999999</c:v>
                </c:pt>
                <c:pt idx="12986">
                  <c:v>12.000999999999999</c:v>
                </c:pt>
                <c:pt idx="12987">
                  <c:v>12.000999999999999</c:v>
                </c:pt>
                <c:pt idx="12988">
                  <c:v>12.000999999999999</c:v>
                </c:pt>
                <c:pt idx="12989">
                  <c:v>11.977</c:v>
                </c:pt>
                <c:pt idx="12990">
                  <c:v>11.977</c:v>
                </c:pt>
                <c:pt idx="12991">
                  <c:v>11.977</c:v>
                </c:pt>
                <c:pt idx="12992">
                  <c:v>11.977</c:v>
                </c:pt>
                <c:pt idx="12993">
                  <c:v>11.977</c:v>
                </c:pt>
                <c:pt idx="12994">
                  <c:v>11.977</c:v>
                </c:pt>
                <c:pt idx="12995">
                  <c:v>11.977</c:v>
                </c:pt>
                <c:pt idx="12996">
                  <c:v>11.977</c:v>
                </c:pt>
                <c:pt idx="12997">
                  <c:v>11.952999999999999</c:v>
                </c:pt>
                <c:pt idx="12998">
                  <c:v>11.952999999999999</c:v>
                </c:pt>
                <c:pt idx="12999">
                  <c:v>11.929</c:v>
                </c:pt>
                <c:pt idx="13000">
                  <c:v>11.929</c:v>
                </c:pt>
                <c:pt idx="13001">
                  <c:v>11.929</c:v>
                </c:pt>
                <c:pt idx="13002">
                  <c:v>11.904</c:v>
                </c:pt>
                <c:pt idx="13003">
                  <c:v>11.904</c:v>
                </c:pt>
                <c:pt idx="13004">
                  <c:v>11.904</c:v>
                </c:pt>
                <c:pt idx="13005">
                  <c:v>11.88</c:v>
                </c:pt>
                <c:pt idx="13006">
                  <c:v>11.88</c:v>
                </c:pt>
                <c:pt idx="13007">
                  <c:v>11.88</c:v>
                </c:pt>
                <c:pt idx="13008">
                  <c:v>11.856</c:v>
                </c:pt>
                <c:pt idx="13009">
                  <c:v>11.856</c:v>
                </c:pt>
                <c:pt idx="13010">
                  <c:v>11.832000000000001</c:v>
                </c:pt>
                <c:pt idx="13011">
                  <c:v>11.832000000000001</c:v>
                </c:pt>
                <c:pt idx="13012">
                  <c:v>11.832000000000001</c:v>
                </c:pt>
                <c:pt idx="13013">
                  <c:v>11.832000000000001</c:v>
                </c:pt>
                <c:pt idx="13014">
                  <c:v>11.832000000000001</c:v>
                </c:pt>
                <c:pt idx="13015">
                  <c:v>11.856</c:v>
                </c:pt>
                <c:pt idx="13016">
                  <c:v>11.856</c:v>
                </c:pt>
                <c:pt idx="13017">
                  <c:v>11.88</c:v>
                </c:pt>
                <c:pt idx="13018">
                  <c:v>11.929</c:v>
                </c:pt>
                <c:pt idx="13019">
                  <c:v>11.977</c:v>
                </c:pt>
                <c:pt idx="13020">
                  <c:v>12.000999999999999</c:v>
                </c:pt>
                <c:pt idx="13021">
                  <c:v>12.05</c:v>
                </c:pt>
                <c:pt idx="13022">
                  <c:v>12.074</c:v>
                </c:pt>
                <c:pt idx="13023">
                  <c:v>12.122</c:v>
                </c:pt>
                <c:pt idx="13024">
                  <c:v>12.170999999999999</c:v>
                </c:pt>
                <c:pt idx="13025">
                  <c:v>12.218999999999999</c:v>
                </c:pt>
                <c:pt idx="13026">
                  <c:v>12.268000000000001</c:v>
                </c:pt>
                <c:pt idx="13027">
                  <c:v>12.316000000000001</c:v>
                </c:pt>
                <c:pt idx="13028">
                  <c:v>12.34</c:v>
                </c:pt>
                <c:pt idx="13029">
                  <c:v>12.364000000000001</c:v>
                </c:pt>
                <c:pt idx="13030">
                  <c:v>12.388999999999999</c:v>
                </c:pt>
                <c:pt idx="13031">
                  <c:v>12.461</c:v>
                </c:pt>
                <c:pt idx="13032">
                  <c:v>12.509</c:v>
                </c:pt>
                <c:pt idx="13033">
                  <c:v>12.534000000000001</c:v>
                </c:pt>
                <c:pt idx="13034">
                  <c:v>12.558</c:v>
                </c:pt>
                <c:pt idx="13035">
                  <c:v>12.606</c:v>
                </c:pt>
                <c:pt idx="13036">
                  <c:v>12.606</c:v>
                </c:pt>
                <c:pt idx="13037">
                  <c:v>12.606</c:v>
                </c:pt>
                <c:pt idx="13038">
                  <c:v>12.63</c:v>
                </c:pt>
                <c:pt idx="13039">
                  <c:v>12.678000000000001</c:v>
                </c:pt>
                <c:pt idx="13040">
                  <c:v>12.702999999999999</c:v>
                </c:pt>
                <c:pt idx="13041">
                  <c:v>12.702999999999999</c:v>
                </c:pt>
                <c:pt idx="13042">
                  <c:v>12.702999999999999</c:v>
                </c:pt>
                <c:pt idx="13043">
                  <c:v>12.727</c:v>
                </c:pt>
                <c:pt idx="13044">
                  <c:v>12.727</c:v>
                </c:pt>
                <c:pt idx="13045">
                  <c:v>12.727</c:v>
                </c:pt>
                <c:pt idx="13046">
                  <c:v>12.727</c:v>
                </c:pt>
                <c:pt idx="13047">
                  <c:v>12.750999999999999</c:v>
                </c:pt>
                <c:pt idx="13048">
                  <c:v>12.750999999999999</c:v>
                </c:pt>
                <c:pt idx="13049">
                  <c:v>12.727</c:v>
                </c:pt>
                <c:pt idx="13050">
                  <c:v>12.727</c:v>
                </c:pt>
                <c:pt idx="13051">
                  <c:v>12.702999999999999</c:v>
                </c:pt>
                <c:pt idx="13052">
                  <c:v>12.654</c:v>
                </c:pt>
                <c:pt idx="13053">
                  <c:v>12.654</c:v>
                </c:pt>
                <c:pt idx="13054">
                  <c:v>12.606</c:v>
                </c:pt>
                <c:pt idx="13055">
                  <c:v>12.558</c:v>
                </c:pt>
                <c:pt idx="13056">
                  <c:v>12.534000000000001</c:v>
                </c:pt>
                <c:pt idx="13057">
                  <c:v>12.509</c:v>
                </c:pt>
                <c:pt idx="13058">
                  <c:v>12.484999999999999</c:v>
                </c:pt>
                <c:pt idx="13059">
                  <c:v>12.436999999999999</c:v>
                </c:pt>
                <c:pt idx="13060">
                  <c:v>12.413</c:v>
                </c:pt>
                <c:pt idx="13061">
                  <c:v>12.413</c:v>
                </c:pt>
                <c:pt idx="13062">
                  <c:v>12.388999999999999</c:v>
                </c:pt>
                <c:pt idx="13063">
                  <c:v>12.364000000000001</c:v>
                </c:pt>
                <c:pt idx="13064">
                  <c:v>12.34</c:v>
                </c:pt>
                <c:pt idx="13065">
                  <c:v>12.316000000000001</c:v>
                </c:pt>
                <c:pt idx="13066">
                  <c:v>12.292</c:v>
                </c:pt>
                <c:pt idx="13067">
                  <c:v>12.268000000000001</c:v>
                </c:pt>
                <c:pt idx="13068">
                  <c:v>12.268000000000001</c:v>
                </c:pt>
                <c:pt idx="13069">
                  <c:v>12.243</c:v>
                </c:pt>
                <c:pt idx="13070">
                  <c:v>12.218999999999999</c:v>
                </c:pt>
                <c:pt idx="13071">
                  <c:v>12.195</c:v>
                </c:pt>
                <c:pt idx="13072">
                  <c:v>12.170999999999999</c:v>
                </c:pt>
                <c:pt idx="13073">
                  <c:v>12.170999999999999</c:v>
                </c:pt>
                <c:pt idx="13074">
                  <c:v>12.147</c:v>
                </c:pt>
                <c:pt idx="13075">
                  <c:v>12.147</c:v>
                </c:pt>
                <c:pt idx="13076">
                  <c:v>12.147</c:v>
                </c:pt>
                <c:pt idx="13077">
                  <c:v>12.122</c:v>
                </c:pt>
                <c:pt idx="13078">
                  <c:v>12.122</c:v>
                </c:pt>
                <c:pt idx="13079">
                  <c:v>12.122</c:v>
                </c:pt>
                <c:pt idx="13080">
                  <c:v>12.098000000000001</c:v>
                </c:pt>
                <c:pt idx="13081">
                  <c:v>12.074</c:v>
                </c:pt>
                <c:pt idx="13082">
                  <c:v>12.05</c:v>
                </c:pt>
                <c:pt idx="13083">
                  <c:v>12.025</c:v>
                </c:pt>
                <c:pt idx="13084">
                  <c:v>12.000999999999999</c:v>
                </c:pt>
                <c:pt idx="13085">
                  <c:v>11.977</c:v>
                </c:pt>
                <c:pt idx="13086">
                  <c:v>11.952999999999999</c:v>
                </c:pt>
                <c:pt idx="13087">
                  <c:v>11.929</c:v>
                </c:pt>
                <c:pt idx="13088">
                  <c:v>11.904</c:v>
                </c:pt>
                <c:pt idx="13089">
                  <c:v>11.88</c:v>
                </c:pt>
                <c:pt idx="13090">
                  <c:v>11.856</c:v>
                </c:pt>
                <c:pt idx="13091">
                  <c:v>11.832000000000001</c:v>
                </c:pt>
                <c:pt idx="13092">
                  <c:v>11.807</c:v>
                </c:pt>
                <c:pt idx="13093">
                  <c:v>11.782999999999999</c:v>
                </c:pt>
                <c:pt idx="13094">
                  <c:v>11.759</c:v>
                </c:pt>
                <c:pt idx="13095">
                  <c:v>11.734</c:v>
                </c:pt>
                <c:pt idx="13096">
                  <c:v>11.71</c:v>
                </c:pt>
                <c:pt idx="13097">
                  <c:v>11.686</c:v>
                </c:pt>
                <c:pt idx="13098">
                  <c:v>11.637</c:v>
                </c:pt>
                <c:pt idx="13099">
                  <c:v>11.613</c:v>
                </c:pt>
                <c:pt idx="13100">
                  <c:v>11.589</c:v>
                </c:pt>
                <c:pt idx="13101">
                  <c:v>11.565</c:v>
                </c:pt>
                <c:pt idx="13102">
                  <c:v>11.54</c:v>
                </c:pt>
                <c:pt idx="13103">
                  <c:v>11.516</c:v>
                </c:pt>
                <c:pt idx="13104">
                  <c:v>11.516</c:v>
                </c:pt>
                <c:pt idx="13105">
                  <c:v>11.492000000000001</c:v>
                </c:pt>
                <c:pt idx="13106">
                  <c:v>11.492000000000001</c:v>
                </c:pt>
                <c:pt idx="13107">
                  <c:v>11.516</c:v>
                </c:pt>
                <c:pt idx="13108">
                  <c:v>11.54</c:v>
                </c:pt>
                <c:pt idx="13109">
                  <c:v>11.565</c:v>
                </c:pt>
                <c:pt idx="13110">
                  <c:v>11.613</c:v>
                </c:pt>
                <c:pt idx="13111">
                  <c:v>11.686</c:v>
                </c:pt>
                <c:pt idx="13112">
                  <c:v>11.759</c:v>
                </c:pt>
                <c:pt idx="13113">
                  <c:v>11.832000000000001</c:v>
                </c:pt>
                <c:pt idx="13114">
                  <c:v>11.904</c:v>
                </c:pt>
                <c:pt idx="13115">
                  <c:v>11.977</c:v>
                </c:pt>
                <c:pt idx="13116">
                  <c:v>12.074</c:v>
                </c:pt>
                <c:pt idx="13117">
                  <c:v>12.218999999999999</c:v>
                </c:pt>
                <c:pt idx="13118">
                  <c:v>12.34</c:v>
                </c:pt>
                <c:pt idx="13119">
                  <c:v>12.461</c:v>
                </c:pt>
                <c:pt idx="13120">
                  <c:v>12.606</c:v>
                </c:pt>
                <c:pt idx="13121">
                  <c:v>12.750999999999999</c:v>
                </c:pt>
                <c:pt idx="13122">
                  <c:v>12.896000000000001</c:v>
                </c:pt>
                <c:pt idx="13123">
                  <c:v>13.04</c:v>
                </c:pt>
                <c:pt idx="13124">
                  <c:v>13.209</c:v>
                </c:pt>
                <c:pt idx="13125">
                  <c:v>13.377000000000001</c:v>
                </c:pt>
                <c:pt idx="13126">
                  <c:v>13.522</c:v>
                </c:pt>
                <c:pt idx="13127">
                  <c:v>13.666</c:v>
                </c:pt>
                <c:pt idx="13128">
                  <c:v>13.834</c:v>
                </c:pt>
                <c:pt idx="13129">
                  <c:v>13.978</c:v>
                </c:pt>
                <c:pt idx="13130">
                  <c:v>14.146000000000001</c:v>
                </c:pt>
                <c:pt idx="13131">
                  <c:v>14.314</c:v>
                </c:pt>
                <c:pt idx="13132">
                  <c:v>14.457000000000001</c:v>
                </c:pt>
                <c:pt idx="13133">
                  <c:v>14.601000000000001</c:v>
                </c:pt>
                <c:pt idx="13134">
                  <c:v>14.721</c:v>
                </c:pt>
                <c:pt idx="13135">
                  <c:v>14.84</c:v>
                </c:pt>
                <c:pt idx="13136">
                  <c:v>14.96</c:v>
                </c:pt>
                <c:pt idx="13137">
                  <c:v>15.055</c:v>
                </c:pt>
                <c:pt idx="13138">
                  <c:v>15.127000000000001</c:v>
                </c:pt>
                <c:pt idx="13139">
                  <c:v>15.199</c:v>
                </c:pt>
                <c:pt idx="13140">
                  <c:v>15.199</c:v>
                </c:pt>
                <c:pt idx="13141">
                  <c:v>15.247</c:v>
                </c:pt>
                <c:pt idx="13142">
                  <c:v>15.294</c:v>
                </c:pt>
                <c:pt idx="13143">
                  <c:v>15.27</c:v>
                </c:pt>
                <c:pt idx="13144">
                  <c:v>15.27</c:v>
                </c:pt>
                <c:pt idx="13145">
                  <c:v>15.247</c:v>
                </c:pt>
                <c:pt idx="13146">
                  <c:v>15.199</c:v>
                </c:pt>
                <c:pt idx="13147">
                  <c:v>15.127000000000001</c:v>
                </c:pt>
                <c:pt idx="13148">
                  <c:v>15.055</c:v>
                </c:pt>
                <c:pt idx="13149">
                  <c:v>14.936</c:v>
                </c:pt>
                <c:pt idx="13150">
                  <c:v>14.816000000000001</c:v>
                </c:pt>
                <c:pt idx="13151">
                  <c:v>14.696999999999999</c:v>
                </c:pt>
                <c:pt idx="13152">
                  <c:v>14.553000000000001</c:v>
                </c:pt>
                <c:pt idx="13153">
                  <c:v>14.409000000000001</c:v>
                </c:pt>
                <c:pt idx="13154">
                  <c:v>14.29</c:v>
                </c:pt>
                <c:pt idx="13155">
                  <c:v>14.122</c:v>
                </c:pt>
                <c:pt idx="13156">
                  <c:v>13.978</c:v>
                </c:pt>
                <c:pt idx="13157">
                  <c:v>13.834</c:v>
                </c:pt>
                <c:pt idx="13158">
                  <c:v>13.714</c:v>
                </c:pt>
                <c:pt idx="13159">
                  <c:v>13.593999999999999</c:v>
                </c:pt>
                <c:pt idx="13160">
                  <c:v>13.473000000000001</c:v>
                </c:pt>
                <c:pt idx="13161">
                  <c:v>13.377000000000001</c:v>
                </c:pt>
                <c:pt idx="13162">
                  <c:v>13.281000000000001</c:v>
                </c:pt>
                <c:pt idx="13163">
                  <c:v>13.209</c:v>
                </c:pt>
                <c:pt idx="13164">
                  <c:v>13.137</c:v>
                </c:pt>
                <c:pt idx="13165">
                  <c:v>13.064</c:v>
                </c:pt>
                <c:pt idx="13166">
                  <c:v>13.016</c:v>
                </c:pt>
                <c:pt idx="13167">
                  <c:v>12.968</c:v>
                </c:pt>
                <c:pt idx="13168">
                  <c:v>12.944000000000001</c:v>
                </c:pt>
                <c:pt idx="13169">
                  <c:v>12.92</c:v>
                </c:pt>
                <c:pt idx="13170">
                  <c:v>12.896000000000001</c:v>
                </c:pt>
                <c:pt idx="13171">
                  <c:v>12.871</c:v>
                </c:pt>
                <c:pt idx="13172">
                  <c:v>12.871</c:v>
                </c:pt>
                <c:pt idx="13173">
                  <c:v>12.871</c:v>
                </c:pt>
                <c:pt idx="13174">
                  <c:v>12.896000000000001</c:v>
                </c:pt>
                <c:pt idx="13175">
                  <c:v>12.896000000000001</c:v>
                </c:pt>
                <c:pt idx="13176">
                  <c:v>12.92</c:v>
                </c:pt>
                <c:pt idx="13177">
                  <c:v>12.944000000000001</c:v>
                </c:pt>
                <c:pt idx="13178">
                  <c:v>12.944000000000001</c:v>
                </c:pt>
                <c:pt idx="13179">
                  <c:v>12.968</c:v>
                </c:pt>
                <c:pt idx="13180">
                  <c:v>12.992000000000001</c:v>
                </c:pt>
                <c:pt idx="13181">
                  <c:v>13.016</c:v>
                </c:pt>
                <c:pt idx="13182">
                  <c:v>13.04</c:v>
                </c:pt>
                <c:pt idx="13183">
                  <c:v>13.04</c:v>
                </c:pt>
                <c:pt idx="13184">
                  <c:v>13.064</c:v>
                </c:pt>
                <c:pt idx="13185">
                  <c:v>13.064</c:v>
                </c:pt>
                <c:pt idx="13186">
                  <c:v>13.064</c:v>
                </c:pt>
                <c:pt idx="13187">
                  <c:v>13.064</c:v>
                </c:pt>
                <c:pt idx="13188">
                  <c:v>13.064</c:v>
                </c:pt>
                <c:pt idx="13189">
                  <c:v>13.064</c:v>
                </c:pt>
                <c:pt idx="13190">
                  <c:v>13.04</c:v>
                </c:pt>
                <c:pt idx="13191">
                  <c:v>13.016</c:v>
                </c:pt>
                <c:pt idx="13192">
                  <c:v>12.992000000000001</c:v>
                </c:pt>
                <c:pt idx="13193">
                  <c:v>12.968</c:v>
                </c:pt>
                <c:pt idx="13194">
                  <c:v>12.944000000000001</c:v>
                </c:pt>
                <c:pt idx="13195">
                  <c:v>12.896000000000001</c:v>
                </c:pt>
                <c:pt idx="13196">
                  <c:v>12.871</c:v>
                </c:pt>
                <c:pt idx="13197">
                  <c:v>12.823</c:v>
                </c:pt>
                <c:pt idx="13198">
                  <c:v>12.798999999999999</c:v>
                </c:pt>
                <c:pt idx="13199">
                  <c:v>12.750999999999999</c:v>
                </c:pt>
                <c:pt idx="13200">
                  <c:v>12.702999999999999</c:v>
                </c:pt>
                <c:pt idx="13201">
                  <c:v>12.678000000000001</c:v>
                </c:pt>
                <c:pt idx="13202">
                  <c:v>12.63</c:v>
                </c:pt>
                <c:pt idx="13203">
                  <c:v>12.606</c:v>
                </c:pt>
                <c:pt idx="13204">
                  <c:v>12.582000000000001</c:v>
                </c:pt>
                <c:pt idx="13205">
                  <c:v>12.582000000000001</c:v>
                </c:pt>
                <c:pt idx="13206">
                  <c:v>12.606</c:v>
                </c:pt>
                <c:pt idx="13207">
                  <c:v>12.63</c:v>
                </c:pt>
                <c:pt idx="13208">
                  <c:v>12.654</c:v>
                </c:pt>
                <c:pt idx="13209">
                  <c:v>12.678000000000001</c:v>
                </c:pt>
                <c:pt idx="13210">
                  <c:v>12.750999999999999</c:v>
                </c:pt>
                <c:pt idx="13211">
                  <c:v>12.847</c:v>
                </c:pt>
                <c:pt idx="13212">
                  <c:v>12.92</c:v>
                </c:pt>
                <c:pt idx="13213">
                  <c:v>13.016</c:v>
                </c:pt>
                <c:pt idx="13214">
                  <c:v>13.137</c:v>
                </c:pt>
                <c:pt idx="13215">
                  <c:v>13.257</c:v>
                </c:pt>
                <c:pt idx="13216">
                  <c:v>13.401</c:v>
                </c:pt>
                <c:pt idx="13217">
                  <c:v>13.522</c:v>
                </c:pt>
                <c:pt idx="13218">
                  <c:v>13.666</c:v>
                </c:pt>
                <c:pt idx="13219">
                  <c:v>13.81</c:v>
                </c:pt>
                <c:pt idx="13220">
                  <c:v>13.954000000000001</c:v>
                </c:pt>
                <c:pt idx="13221">
                  <c:v>14.122</c:v>
                </c:pt>
                <c:pt idx="13222">
                  <c:v>14.266</c:v>
                </c:pt>
                <c:pt idx="13223">
                  <c:v>14.409000000000001</c:v>
                </c:pt>
                <c:pt idx="13224">
                  <c:v>14.577</c:v>
                </c:pt>
                <c:pt idx="13225">
                  <c:v>14.721</c:v>
                </c:pt>
                <c:pt idx="13226">
                  <c:v>14.84</c:v>
                </c:pt>
                <c:pt idx="13227">
                  <c:v>14.96</c:v>
                </c:pt>
                <c:pt idx="13228">
                  <c:v>15.055</c:v>
                </c:pt>
                <c:pt idx="13229">
                  <c:v>15.151</c:v>
                </c:pt>
                <c:pt idx="13230">
                  <c:v>15.199</c:v>
                </c:pt>
                <c:pt idx="13231">
                  <c:v>15.27</c:v>
                </c:pt>
                <c:pt idx="13232">
                  <c:v>15.342000000000001</c:v>
                </c:pt>
                <c:pt idx="13233">
                  <c:v>15.342000000000001</c:v>
                </c:pt>
                <c:pt idx="13234">
                  <c:v>15.247</c:v>
                </c:pt>
                <c:pt idx="13235">
                  <c:v>15.175000000000001</c:v>
                </c:pt>
                <c:pt idx="13236">
                  <c:v>15.127000000000001</c:v>
                </c:pt>
                <c:pt idx="13237">
                  <c:v>15.103</c:v>
                </c:pt>
                <c:pt idx="13238">
                  <c:v>15.055</c:v>
                </c:pt>
                <c:pt idx="13239">
                  <c:v>14.96</c:v>
                </c:pt>
                <c:pt idx="13240">
                  <c:v>14.864000000000001</c:v>
                </c:pt>
                <c:pt idx="13241">
                  <c:v>14.696999999999999</c:v>
                </c:pt>
                <c:pt idx="13242">
                  <c:v>14.529</c:v>
                </c:pt>
                <c:pt idx="13243">
                  <c:v>14.385</c:v>
                </c:pt>
                <c:pt idx="13244">
                  <c:v>14.194000000000001</c:v>
                </c:pt>
                <c:pt idx="13245">
                  <c:v>14.05</c:v>
                </c:pt>
                <c:pt idx="13246">
                  <c:v>13.906000000000001</c:v>
                </c:pt>
                <c:pt idx="13247">
                  <c:v>13.81</c:v>
                </c:pt>
                <c:pt idx="13248">
                  <c:v>13.69</c:v>
                </c:pt>
                <c:pt idx="13249">
                  <c:v>13.57</c:v>
                </c:pt>
                <c:pt idx="13250">
                  <c:v>13.497</c:v>
                </c:pt>
                <c:pt idx="13251">
                  <c:v>13.425000000000001</c:v>
                </c:pt>
                <c:pt idx="13252">
                  <c:v>13.353</c:v>
                </c:pt>
                <c:pt idx="13253">
                  <c:v>13.281000000000001</c:v>
                </c:pt>
                <c:pt idx="13254">
                  <c:v>13.233000000000001</c:v>
                </c:pt>
                <c:pt idx="13255">
                  <c:v>13.185</c:v>
                </c:pt>
                <c:pt idx="13256">
                  <c:v>13.137</c:v>
                </c:pt>
                <c:pt idx="13257">
                  <c:v>13.064</c:v>
                </c:pt>
                <c:pt idx="13258">
                  <c:v>13.04</c:v>
                </c:pt>
                <c:pt idx="13259">
                  <c:v>12.992000000000001</c:v>
                </c:pt>
                <c:pt idx="13260">
                  <c:v>12.944000000000001</c:v>
                </c:pt>
                <c:pt idx="13261">
                  <c:v>12.92</c:v>
                </c:pt>
                <c:pt idx="13262">
                  <c:v>12.896000000000001</c:v>
                </c:pt>
                <c:pt idx="13263">
                  <c:v>12.896000000000001</c:v>
                </c:pt>
                <c:pt idx="13264">
                  <c:v>12.896000000000001</c:v>
                </c:pt>
                <c:pt idx="13265">
                  <c:v>12.92</c:v>
                </c:pt>
                <c:pt idx="13266">
                  <c:v>12.944000000000001</c:v>
                </c:pt>
                <c:pt idx="13267">
                  <c:v>12.968</c:v>
                </c:pt>
                <c:pt idx="13268">
                  <c:v>12.992000000000001</c:v>
                </c:pt>
                <c:pt idx="13269">
                  <c:v>13.04</c:v>
                </c:pt>
                <c:pt idx="13270">
                  <c:v>13.04</c:v>
                </c:pt>
                <c:pt idx="13271">
                  <c:v>13.064</c:v>
                </c:pt>
                <c:pt idx="13272">
                  <c:v>13.064</c:v>
                </c:pt>
                <c:pt idx="13273">
                  <c:v>13.064</c:v>
                </c:pt>
                <c:pt idx="13274">
                  <c:v>13.064</c:v>
                </c:pt>
                <c:pt idx="13275">
                  <c:v>13.04</c:v>
                </c:pt>
                <c:pt idx="13276">
                  <c:v>13.04</c:v>
                </c:pt>
                <c:pt idx="13277">
                  <c:v>12.992000000000001</c:v>
                </c:pt>
                <c:pt idx="13278">
                  <c:v>12.968</c:v>
                </c:pt>
                <c:pt idx="13279">
                  <c:v>12.944000000000001</c:v>
                </c:pt>
                <c:pt idx="13280">
                  <c:v>12.896000000000001</c:v>
                </c:pt>
                <c:pt idx="13281">
                  <c:v>12.847</c:v>
                </c:pt>
                <c:pt idx="13282">
                  <c:v>12.823</c:v>
                </c:pt>
                <c:pt idx="13283">
                  <c:v>12.775</c:v>
                </c:pt>
                <c:pt idx="13284">
                  <c:v>12.727</c:v>
                </c:pt>
                <c:pt idx="13285">
                  <c:v>12.678000000000001</c:v>
                </c:pt>
                <c:pt idx="13286">
                  <c:v>12.63</c:v>
                </c:pt>
                <c:pt idx="13287">
                  <c:v>12.606</c:v>
                </c:pt>
                <c:pt idx="13288">
                  <c:v>12.558</c:v>
                </c:pt>
                <c:pt idx="13289">
                  <c:v>12.509</c:v>
                </c:pt>
                <c:pt idx="13290">
                  <c:v>12.461</c:v>
                </c:pt>
                <c:pt idx="13291">
                  <c:v>12.413</c:v>
                </c:pt>
                <c:pt idx="13292">
                  <c:v>12.364000000000001</c:v>
                </c:pt>
                <c:pt idx="13293">
                  <c:v>12.316000000000001</c:v>
                </c:pt>
                <c:pt idx="13294">
                  <c:v>12.268000000000001</c:v>
                </c:pt>
                <c:pt idx="13295">
                  <c:v>12.243</c:v>
                </c:pt>
                <c:pt idx="13296">
                  <c:v>12.195</c:v>
                </c:pt>
                <c:pt idx="13297">
                  <c:v>12.170999999999999</c:v>
                </c:pt>
                <c:pt idx="13298">
                  <c:v>12.147</c:v>
                </c:pt>
                <c:pt idx="13299">
                  <c:v>12.122</c:v>
                </c:pt>
                <c:pt idx="13300">
                  <c:v>12.122</c:v>
                </c:pt>
                <c:pt idx="13301">
                  <c:v>12.147</c:v>
                </c:pt>
                <c:pt idx="13302">
                  <c:v>12.195</c:v>
                </c:pt>
                <c:pt idx="13303">
                  <c:v>12.218999999999999</c:v>
                </c:pt>
                <c:pt idx="13304">
                  <c:v>12.268000000000001</c:v>
                </c:pt>
                <c:pt idx="13305">
                  <c:v>12.316000000000001</c:v>
                </c:pt>
                <c:pt idx="13306">
                  <c:v>12.388999999999999</c:v>
                </c:pt>
                <c:pt idx="13307">
                  <c:v>12.461</c:v>
                </c:pt>
                <c:pt idx="13308">
                  <c:v>12.534000000000001</c:v>
                </c:pt>
                <c:pt idx="13309">
                  <c:v>12.606</c:v>
                </c:pt>
                <c:pt idx="13310">
                  <c:v>12.702999999999999</c:v>
                </c:pt>
                <c:pt idx="13311">
                  <c:v>12.847</c:v>
                </c:pt>
                <c:pt idx="13312">
                  <c:v>12.968</c:v>
                </c:pt>
                <c:pt idx="13313">
                  <c:v>13.087999999999999</c:v>
                </c:pt>
                <c:pt idx="13314">
                  <c:v>13.233000000000001</c:v>
                </c:pt>
                <c:pt idx="13315">
                  <c:v>13.425000000000001</c:v>
                </c:pt>
                <c:pt idx="13316">
                  <c:v>13.57</c:v>
                </c:pt>
                <c:pt idx="13317">
                  <c:v>13.69</c:v>
                </c:pt>
                <c:pt idx="13318">
                  <c:v>13.786</c:v>
                </c:pt>
                <c:pt idx="13319">
                  <c:v>13.93</c:v>
                </c:pt>
                <c:pt idx="13320">
                  <c:v>14.098000000000001</c:v>
                </c:pt>
                <c:pt idx="13321">
                  <c:v>14.266</c:v>
                </c:pt>
                <c:pt idx="13322">
                  <c:v>14.385</c:v>
                </c:pt>
                <c:pt idx="13323">
                  <c:v>14.529</c:v>
                </c:pt>
                <c:pt idx="13324">
                  <c:v>14.648999999999999</c:v>
                </c:pt>
                <c:pt idx="13325">
                  <c:v>14.792</c:v>
                </c:pt>
                <c:pt idx="13326">
                  <c:v>14.912000000000001</c:v>
                </c:pt>
                <c:pt idx="13327">
                  <c:v>15.031000000000001</c:v>
                </c:pt>
                <c:pt idx="13328">
                  <c:v>15.151</c:v>
                </c:pt>
                <c:pt idx="13329">
                  <c:v>15.247</c:v>
                </c:pt>
                <c:pt idx="13330">
                  <c:v>15.342000000000001</c:v>
                </c:pt>
                <c:pt idx="13331">
                  <c:v>15.438000000000001</c:v>
                </c:pt>
                <c:pt idx="13332">
                  <c:v>15.484999999999999</c:v>
                </c:pt>
                <c:pt idx="13333">
                  <c:v>15.509</c:v>
                </c:pt>
                <c:pt idx="13334">
                  <c:v>15.557</c:v>
                </c:pt>
                <c:pt idx="13335">
                  <c:v>15.557</c:v>
                </c:pt>
                <c:pt idx="13336">
                  <c:v>15.532999999999999</c:v>
                </c:pt>
                <c:pt idx="13337">
                  <c:v>15.509</c:v>
                </c:pt>
                <c:pt idx="13338">
                  <c:v>15.461</c:v>
                </c:pt>
                <c:pt idx="13339">
                  <c:v>15.39</c:v>
                </c:pt>
                <c:pt idx="13340">
                  <c:v>15.27</c:v>
                </c:pt>
                <c:pt idx="13341">
                  <c:v>15.151</c:v>
                </c:pt>
                <c:pt idx="13342">
                  <c:v>15.055</c:v>
                </c:pt>
                <c:pt idx="13343">
                  <c:v>14.888</c:v>
                </c:pt>
                <c:pt idx="13344">
                  <c:v>14.768000000000001</c:v>
                </c:pt>
                <c:pt idx="13345">
                  <c:v>14.601000000000001</c:v>
                </c:pt>
                <c:pt idx="13346">
                  <c:v>14.433</c:v>
                </c:pt>
                <c:pt idx="13347">
                  <c:v>14.218</c:v>
                </c:pt>
                <c:pt idx="13348">
                  <c:v>14.026</c:v>
                </c:pt>
                <c:pt idx="13349">
                  <c:v>13.858000000000001</c:v>
                </c:pt>
                <c:pt idx="13350">
                  <c:v>13.69</c:v>
                </c:pt>
                <c:pt idx="13351">
                  <c:v>13.522</c:v>
                </c:pt>
                <c:pt idx="13352">
                  <c:v>13.401</c:v>
                </c:pt>
                <c:pt idx="13353">
                  <c:v>13.281000000000001</c:v>
                </c:pt>
                <c:pt idx="13354">
                  <c:v>13.185</c:v>
                </c:pt>
                <c:pt idx="13355">
                  <c:v>13.087999999999999</c:v>
                </c:pt>
                <c:pt idx="13356">
                  <c:v>13.016</c:v>
                </c:pt>
                <c:pt idx="13357">
                  <c:v>12.944000000000001</c:v>
                </c:pt>
                <c:pt idx="13358">
                  <c:v>12.896000000000001</c:v>
                </c:pt>
                <c:pt idx="13359">
                  <c:v>12.847</c:v>
                </c:pt>
                <c:pt idx="13360">
                  <c:v>12.823</c:v>
                </c:pt>
                <c:pt idx="13361">
                  <c:v>12.798999999999999</c:v>
                </c:pt>
                <c:pt idx="13362">
                  <c:v>12.750999999999999</c:v>
                </c:pt>
                <c:pt idx="13363">
                  <c:v>12.727</c:v>
                </c:pt>
                <c:pt idx="13364">
                  <c:v>12.702999999999999</c:v>
                </c:pt>
                <c:pt idx="13365">
                  <c:v>12.702999999999999</c:v>
                </c:pt>
                <c:pt idx="13366">
                  <c:v>12.678000000000001</c:v>
                </c:pt>
                <c:pt idx="13367">
                  <c:v>12.702999999999999</c:v>
                </c:pt>
                <c:pt idx="13368">
                  <c:v>12.702999999999999</c:v>
                </c:pt>
                <c:pt idx="13369">
                  <c:v>12.702999999999999</c:v>
                </c:pt>
                <c:pt idx="13370">
                  <c:v>12.727</c:v>
                </c:pt>
                <c:pt idx="13371">
                  <c:v>12.750999999999999</c:v>
                </c:pt>
                <c:pt idx="13372">
                  <c:v>12.750999999999999</c:v>
                </c:pt>
                <c:pt idx="13373">
                  <c:v>12.775</c:v>
                </c:pt>
                <c:pt idx="13374">
                  <c:v>12.798999999999999</c:v>
                </c:pt>
                <c:pt idx="13375">
                  <c:v>12.798999999999999</c:v>
                </c:pt>
                <c:pt idx="13376">
                  <c:v>12.823</c:v>
                </c:pt>
                <c:pt idx="13377">
                  <c:v>12.823</c:v>
                </c:pt>
                <c:pt idx="13378">
                  <c:v>12.823</c:v>
                </c:pt>
                <c:pt idx="13379">
                  <c:v>12.823</c:v>
                </c:pt>
                <c:pt idx="13380">
                  <c:v>12.823</c:v>
                </c:pt>
                <c:pt idx="13381">
                  <c:v>12.798999999999999</c:v>
                </c:pt>
                <c:pt idx="13382">
                  <c:v>12.798999999999999</c:v>
                </c:pt>
                <c:pt idx="13383">
                  <c:v>12.775</c:v>
                </c:pt>
                <c:pt idx="13384">
                  <c:v>12.750999999999999</c:v>
                </c:pt>
                <c:pt idx="13385">
                  <c:v>12.727</c:v>
                </c:pt>
                <c:pt idx="13386">
                  <c:v>12.678000000000001</c:v>
                </c:pt>
                <c:pt idx="13387">
                  <c:v>12.654</c:v>
                </c:pt>
                <c:pt idx="13388">
                  <c:v>12.606</c:v>
                </c:pt>
                <c:pt idx="13389">
                  <c:v>12.558</c:v>
                </c:pt>
                <c:pt idx="13390">
                  <c:v>12.509</c:v>
                </c:pt>
                <c:pt idx="13391">
                  <c:v>12.461</c:v>
                </c:pt>
                <c:pt idx="13392">
                  <c:v>12.436999999999999</c:v>
                </c:pt>
                <c:pt idx="13393">
                  <c:v>12.388999999999999</c:v>
                </c:pt>
                <c:pt idx="13394">
                  <c:v>12.364000000000001</c:v>
                </c:pt>
                <c:pt idx="13395">
                  <c:v>12.316000000000001</c:v>
                </c:pt>
                <c:pt idx="13396">
                  <c:v>12.316000000000001</c:v>
                </c:pt>
                <c:pt idx="13397">
                  <c:v>12.34</c:v>
                </c:pt>
                <c:pt idx="13398">
                  <c:v>12.364000000000001</c:v>
                </c:pt>
                <c:pt idx="13399">
                  <c:v>12.413</c:v>
                </c:pt>
                <c:pt idx="13400">
                  <c:v>12.461</c:v>
                </c:pt>
                <c:pt idx="13401">
                  <c:v>12.509</c:v>
                </c:pt>
                <c:pt idx="13402">
                  <c:v>12.582000000000001</c:v>
                </c:pt>
                <c:pt idx="13403">
                  <c:v>12.678000000000001</c:v>
                </c:pt>
                <c:pt idx="13404">
                  <c:v>12.775</c:v>
                </c:pt>
                <c:pt idx="13405">
                  <c:v>12.871</c:v>
                </c:pt>
                <c:pt idx="13406">
                  <c:v>12.992000000000001</c:v>
                </c:pt>
                <c:pt idx="13407">
                  <c:v>13.137</c:v>
                </c:pt>
                <c:pt idx="13408">
                  <c:v>13.257</c:v>
                </c:pt>
                <c:pt idx="13409">
                  <c:v>13.425000000000001</c:v>
                </c:pt>
                <c:pt idx="13410">
                  <c:v>13.57</c:v>
                </c:pt>
                <c:pt idx="13411">
                  <c:v>13.738</c:v>
                </c:pt>
                <c:pt idx="13412">
                  <c:v>13.906000000000001</c:v>
                </c:pt>
                <c:pt idx="13413">
                  <c:v>14.074</c:v>
                </c:pt>
                <c:pt idx="13414">
                  <c:v>14.242000000000001</c:v>
                </c:pt>
                <c:pt idx="13415">
                  <c:v>14.385</c:v>
                </c:pt>
                <c:pt idx="13416">
                  <c:v>14.529</c:v>
                </c:pt>
                <c:pt idx="13417">
                  <c:v>14.673</c:v>
                </c:pt>
                <c:pt idx="13418">
                  <c:v>14.792</c:v>
                </c:pt>
                <c:pt idx="13419">
                  <c:v>14.888</c:v>
                </c:pt>
                <c:pt idx="13420">
                  <c:v>15.007999999999999</c:v>
                </c:pt>
                <c:pt idx="13421">
                  <c:v>15.031000000000001</c:v>
                </c:pt>
                <c:pt idx="13422">
                  <c:v>15.055</c:v>
                </c:pt>
                <c:pt idx="13423">
                  <c:v>15.103</c:v>
                </c:pt>
                <c:pt idx="13424">
                  <c:v>15.103</c:v>
                </c:pt>
                <c:pt idx="13425">
                  <c:v>15.103</c:v>
                </c:pt>
                <c:pt idx="13426">
                  <c:v>15.151</c:v>
                </c:pt>
                <c:pt idx="13427">
                  <c:v>15.199</c:v>
                </c:pt>
                <c:pt idx="13428">
                  <c:v>15.247</c:v>
                </c:pt>
                <c:pt idx="13429">
                  <c:v>15.294</c:v>
                </c:pt>
                <c:pt idx="13430">
                  <c:v>15.318</c:v>
                </c:pt>
                <c:pt idx="13431">
                  <c:v>15.342000000000001</c:v>
                </c:pt>
                <c:pt idx="13432">
                  <c:v>15.342000000000001</c:v>
                </c:pt>
                <c:pt idx="13433">
                  <c:v>15.342000000000001</c:v>
                </c:pt>
                <c:pt idx="13434">
                  <c:v>15.318</c:v>
                </c:pt>
                <c:pt idx="13435">
                  <c:v>15.27</c:v>
                </c:pt>
                <c:pt idx="13436">
                  <c:v>15.223000000000001</c:v>
                </c:pt>
                <c:pt idx="13437">
                  <c:v>15.127000000000001</c:v>
                </c:pt>
                <c:pt idx="13438">
                  <c:v>15.031000000000001</c:v>
                </c:pt>
                <c:pt idx="13439">
                  <c:v>14.936</c:v>
                </c:pt>
                <c:pt idx="13440">
                  <c:v>14.816000000000001</c:v>
                </c:pt>
                <c:pt idx="13441">
                  <c:v>14.648999999999999</c:v>
                </c:pt>
                <c:pt idx="13442">
                  <c:v>14.529</c:v>
                </c:pt>
                <c:pt idx="13443">
                  <c:v>14.409000000000001</c:v>
                </c:pt>
                <c:pt idx="13444">
                  <c:v>14.29</c:v>
                </c:pt>
                <c:pt idx="13445">
                  <c:v>14.17</c:v>
                </c:pt>
                <c:pt idx="13446">
                  <c:v>14.05</c:v>
                </c:pt>
                <c:pt idx="13447">
                  <c:v>13.954000000000001</c:v>
                </c:pt>
                <c:pt idx="13448">
                  <c:v>13.834</c:v>
                </c:pt>
                <c:pt idx="13449">
                  <c:v>13.762</c:v>
                </c:pt>
                <c:pt idx="13450">
                  <c:v>13.666</c:v>
                </c:pt>
                <c:pt idx="13451">
                  <c:v>13.593999999999999</c:v>
                </c:pt>
                <c:pt idx="13452">
                  <c:v>13.522</c:v>
                </c:pt>
                <c:pt idx="13453">
                  <c:v>13.449</c:v>
                </c:pt>
                <c:pt idx="13454">
                  <c:v>13.401</c:v>
                </c:pt>
                <c:pt idx="13455">
                  <c:v>13.329000000000001</c:v>
                </c:pt>
                <c:pt idx="13456">
                  <c:v>13.305</c:v>
                </c:pt>
                <c:pt idx="13457">
                  <c:v>13.257</c:v>
                </c:pt>
                <c:pt idx="13458">
                  <c:v>13.233000000000001</c:v>
                </c:pt>
                <c:pt idx="13459">
                  <c:v>13.209</c:v>
                </c:pt>
                <c:pt idx="13460">
                  <c:v>13.185</c:v>
                </c:pt>
                <c:pt idx="13461">
                  <c:v>13.185</c:v>
                </c:pt>
                <c:pt idx="13462">
                  <c:v>13.161</c:v>
                </c:pt>
                <c:pt idx="13463">
                  <c:v>13.161</c:v>
                </c:pt>
                <c:pt idx="13464">
                  <c:v>13.161</c:v>
                </c:pt>
                <c:pt idx="13465">
                  <c:v>13.161</c:v>
                </c:pt>
                <c:pt idx="13466">
                  <c:v>13.185</c:v>
                </c:pt>
                <c:pt idx="13467">
                  <c:v>13.185</c:v>
                </c:pt>
                <c:pt idx="13468">
                  <c:v>13.209</c:v>
                </c:pt>
                <c:pt idx="13469">
                  <c:v>13.209</c:v>
                </c:pt>
                <c:pt idx="13470">
                  <c:v>13.233000000000001</c:v>
                </c:pt>
                <c:pt idx="13471">
                  <c:v>13.233000000000001</c:v>
                </c:pt>
                <c:pt idx="13472">
                  <c:v>13.233000000000001</c:v>
                </c:pt>
                <c:pt idx="13473">
                  <c:v>13.233000000000001</c:v>
                </c:pt>
                <c:pt idx="13474">
                  <c:v>13.233000000000001</c:v>
                </c:pt>
                <c:pt idx="13475">
                  <c:v>13.233000000000001</c:v>
                </c:pt>
                <c:pt idx="13476">
                  <c:v>13.233000000000001</c:v>
                </c:pt>
                <c:pt idx="13477">
                  <c:v>13.209</c:v>
                </c:pt>
                <c:pt idx="13478">
                  <c:v>13.209</c:v>
                </c:pt>
                <c:pt idx="13479">
                  <c:v>13.185</c:v>
                </c:pt>
                <c:pt idx="13480">
                  <c:v>13.161</c:v>
                </c:pt>
                <c:pt idx="13481">
                  <c:v>13.137</c:v>
                </c:pt>
                <c:pt idx="13482">
                  <c:v>13.112</c:v>
                </c:pt>
                <c:pt idx="13483">
                  <c:v>13.087999999999999</c:v>
                </c:pt>
                <c:pt idx="13484">
                  <c:v>13.04</c:v>
                </c:pt>
                <c:pt idx="13485">
                  <c:v>13.016</c:v>
                </c:pt>
                <c:pt idx="13486">
                  <c:v>12.992000000000001</c:v>
                </c:pt>
                <c:pt idx="13487">
                  <c:v>12.944000000000001</c:v>
                </c:pt>
                <c:pt idx="13488">
                  <c:v>12.92</c:v>
                </c:pt>
                <c:pt idx="13489">
                  <c:v>12.896000000000001</c:v>
                </c:pt>
                <c:pt idx="13490">
                  <c:v>12.871</c:v>
                </c:pt>
                <c:pt idx="13491">
                  <c:v>12.847</c:v>
                </c:pt>
                <c:pt idx="13492">
                  <c:v>12.847</c:v>
                </c:pt>
                <c:pt idx="13493">
                  <c:v>12.847</c:v>
                </c:pt>
                <c:pt idx="13494">
                  <c:v>12.871</c:v>
                </c:pt>
                <c:pt idx="13495">
                  <c:v>12.896000000000001</c:v>
                </c:pt>
                <c:pt idx="13496">
                  <c:v>12.944000000000001</c:v>
                </c:pt>
                <c:pt idx="13497">
                  <c:v>12.968</c:v>
                </c:pt>
                <c:pt idx="13498">
                  <c:v>13.04</c:v>
                </c:pt>
                <c:pt idx="13499">
                  <c:v>13.112</c:v>
                </c:pt>
                <c:pt idx="13500">
                  <c:v>13.209</c:v>
                </c:pt>
                <c:pt idx="13501">
                  <c:v>13.329000000000001</c:v>
                </c:pt>
                <c:pt idx="13502">
                  <c:v>13.449</c:v>
                </c:pt>
                <c:pt idx="13503">
                  <c:v>13.57</c:v>
                </c:pt>
                <c:pt idx="13504">
                  <c:v>13.714</c:v>
                </c:pt>
                <c:pt idx="13505">
                  <c:v>13.882</c:v>
                </c:pt>
                <c:pt idx="13506">
                  <c:v>14.026</c:v>
                </c:pt>
                <c:pt idx="13507">
                  <c:v>14.17</c:v>
                </c:pt>
                <c:pt idx="13508">
                  <c:v>14.266</c:v>
                </c:pt>
                <c:pt idx="13509">
                  <c:v>14.433</c:v>
                </c:pt>
                <c:pt idx="13510">
                  <c:v>14.601000000000001</c:v>
                </c:pt>
                <c:pt idx="13511">
                  <c:v>14.744999999999999</c:v>
                </c:pt>
                <c:pt idx="13512">
                  <c:v>14.888</c:v>
                </c:pt>
                <c:pt idx="13513">
                  <c:v>15.007999999999999</c:v>
                </c:pt>
                <c:pt idx="13514">
                  <c:v>15.151</c:v>
                </c:pt>
                <c:pt idx="13515">
                  <c:v>15.294</c:v>
                </c:pt>
                <c:pt idx="13516">
                  <c:v>15.342000000000001</c:v>
                </c:pt>
                <c:pt idx="13517">
                  <c:v>15.342000000000001</c:v>
                </c:pt>
                <c:pt idx="13518">
                  <c:v>15.342000000000001</c:v>
                </c:pt>
                <c:pt idx="13519">
                  <c:v>15.342000000000001</c:v>
                </c:pt>
                <c:pt idx="13520">
                  <c:v>15.294</c:v>
                </c:pt>
                <c:pt idx="13521">
                  <c:v>15.294</c:v>
                </c:pt>
                <c:pt idx="13522">
                  <c:v>15.294</c:v>
                </c:pt>
                <c:pt idx="13523">
                  <c:v>15.247</c:v>
                </c:pt>
                <c:pt idx="13524">
                  <c:v>15.151</c:v>
                </c:pt>
                <c:pt idx="13525">
                  <c:v>15.079000000000001</c:v>
                </c:pt>
                <c:pt idx="13526">
                  <c:v>14.984</c:v>
                </c:pt>
                <c:pt idx="13527">
                  <c:v>14.84</c:v>
                </c:pt>
                <c:pt idx="13528">
                  <c:v>14.721</c:v>
                </c:pt>
                <c:pt idx="13529">
                  <c:v>14.625</c:v>
                </c:pt>
                <c:pt idx="13530">
                  <c:v>14.553000000000001</c:v>
                </c:pt>
                <c:pt idx="13531">
                  <c:v>14.481</c:v>
                </c:pt>
                <c:pt idx="13532">
                  <c:v>14.433</c:v>
                </c:pt>
                <c:pt idx="13533">
                  <c:v>14.385</c:v>
                </c:pt>
                <c:pt idx="13534">
                  <c:v>14.337</c:v>
                </c:pt>
                <c:pt idx="13535">
                  <c:v>14.266</c:v>
                </c:pt>
                <c:pt idx="13536">
                  <c:v>14.194000000000001</c:v>
                </c:pt>
                <c:pt idx="13537">
                  <c:v>14.146000000000001</c:v>
                </c:pt>
                <c:pt idx="13538">
                  <c:v>14.098000000000001</c:v>
                </c:pt>
                <c:pt idx="13539">
                  <c:v>14.026</c:v>
                </c:pt>
                <c:pt idx="13540">
                  <c:v>13.954000000000001</c:v>
                </c:pt>
                <c:pt idx="13541">
                  <c:v>13.882</c:v>
                </c:pt>
                <c:pt idx="13542">
                  <c:v>13.786</c:v>
                </c:pt>
                <c:pt idx="13543">
                  <c:v>13.69</c:v>
                </c:pt>
                <c:pt idx="13544">
                  <c:v>13.593999999999999</c:v>
                </c:pt>
                <c:pt idx="13545">
                  <c:v>13.497</c:v>
                </c:pt>
                <c:pt idx="13546">
                  <c:v>13.425000000000001</c:v>
                </c:pt>
                <c:pt idx="13547">
                  <c:v>13.353</c:v>
                </c:pt>
                <c:pt idx="13548">
                  <c:v>13.305</c:v>
                </c:pt>
                <c:pt idx="13549">
                  <c:v>13.281000000000001</c:v>
                </c:pt>
                <c:pt idx="13550">
                  <c:v>13.257</c:v>
                </c:pt>
                <c:pt idx="13551">
                  <c:v>13.257</c:v>
                </c:pt>
                <c:pt idx="13552">
                  <c:v>13.257</c:v>
                </c:pt>
                <c:pt idx="13553">
                  <c:v>13.281000000000001</c:v>
                </c:pt>
                <c:pt idx="13554">
                  <c:v>13.281000000000001</c:v>
                </c:pt>
                <c:pt idx="13555">
                  <c:v>13.305</c:v>
                </c:pt>
                <c:pt idx="13556">
                  <c:v>13.329000000000001</c:v>
                </c:pt>
                <c:pt idx="13557">
                  <c:v>13.329000000000001</c:v>
                </c:pt>
                <c:pt idx="13558">
                  <c:v>13.353</c:v>
                </c:pt>
                <c:pt idx="13559">
                  <c:v>13.377000000000001</c:v>
                </c:pt>
                <c:pt idx="13560">
                  <c:v>13.377000000000001</c:v>
                </c:pt>
                <c:pt idx="13561">
                  <c:v>13.401</c:v>
                </c:pt>
                <c:pt idx="13562">
                  <c:v>13.401</c:v>
                </c:pt>
                <c:pt idx="13563">
                  <c:v>13.425000000000001</c:v>
                </c:pt>
                <c:pt idx="13564">
                  <c:v>13.425000000000001</c:v>
                </c:pt>
                <c:pt idx="13565">
                  <c:v>13.425000000000001</c:v>
                </c:pt>
                <c:pt idx="13566">
                  <c:v>13.449</c:v>
                </c:pt>
                <c:pt idx="13567">
                  <c:v>13.449</c:v>
                </c:pt>
                <c:pt idx="13568">
                  <c:v>13.449</c:v>
                </c:pt>
                <c:pt idx="13569">
                  <c:v>13.425000000000001</c:v>
                </c:pt>
                <c:pt idx="13570">
                  <c:v>13.425000000000001</c:v>
                </c:pt>
                <c:pt idx="13571">
                  <c:v>13.425000000000001</c:v>
                </c:pt>
                <c:pt idx="13572">
                  <c:v>13.401</c:v>
                </c:pt>
                <c:pt idx="13573">
                  <c:v>13.401</c:v>
                </c:pt>
                <c:pt idx="13574">
                  <c:v>13.377000000000001</c:v>
                </c:pt>
                <c:pt idx="13575">
                  <c:v>13.353</c:v>
                </c:pt>
                <c:pt idx="13576">
                  <c:v>13.329000000000001</c:v>
                </c:pt>
                <c:pt idx="13577">
                  <c:v>13.305</c:v>
                </c:pt>
                <c:pt idx="13578">
                  <c:v>13.281000000000001</c:v>
                </c:pt>
                <c:pt idx="13579">
                  <c:v>13.257</c:v>
                </c:pt>
                <c:pt idx="13580">
                  <c:v>13.233000000000001</c:v>
                </c:pt>
                <c:pt idx="13581">
                  <c:v>13.209</c:v>
                </c:pt>
                <c:pt idx="13582">
                  <c:v>13.161</c:v>
                </c:pt>
                <c:pt idx="13583">
                  <c:v>13.137</c:v>
                </c:pt>
                <c:pt idx="13584">
                  <c:v>13.087999999999999</c:v>
                </c:pt>
                <c:pt idx="13585">
                  <c:v>13.04</c:v>
                </c:pt>
                <c:pt idx="13586">
                  <c:v>13.016</c:v>
                </c:pt>
                <c:pt idx="13587">
                  <c:v>12.968</c:v>
                </c:pt>
                <c:pt idx="13588">
                  <c:v>12.968</c:v>
                </c:pt>
                <c:pt idx="13589">
                  <c:v>12.944000000000001</c:v>
                </c:pt>
                <c:pt idx="13590">
                  <c:v>12.944000000000001</c:v>
                </c:pt>
                <c:pt idx="13591">
                  <c:v>12.968</c:v>
                </c:pt>
                <c:pt idx="13592">
                  <c:v>12.992000000000001</c:v>
                </c:pt>
                <c:pt idx="13593">
                  <c:v>13.016</c:v>
                </c:pt>
                <c:pt idx="13594">
                  <c:v>13.04</c:v>
                </c:pt>
                <c:pt idx="13595">
                  <c:v>13.087999999999999</c:v>
                </c:pt>
                <c:pt idx="13596">
                  <c:v>13.137</c:v>
                </c:pt>
                <c:pt idx="13597">
                  <c:v>13.161</c:v>
                </c:pt>
                <c:pt idx="13598">
                  <c:v>13.209</c:v>
                </c:pt>
                <c:pt idx="13599">
                  <c:v>13.281000000000001</c:v>
                </c:pt>
                <c:pt idx="13600">
                  <c:v>13.353</c:v>
                </c:pt>
                <c:pt idx="13601">
                  <c:v>13.425000000000001</c:v>
                </c:pt>
                <c:pt idx="13602">
                  <c:v>13.473000000000001</c:v>
                </c:pt>
                <c:pt idx="13603">
                  <c:v>13.522</c:v>
                </c:pt>
                <c:pt idx="13604">
                  <c:v>13.57</c:v>
                </c:pt>
                <c:pt idx="13605">
                  <c:v>13.69</c:v>
                </c:pt>
                <c:pt idx="13606">
                  <c:v>13.81</c:v>
                </c:pt>
                <c:pt idx="13607">
                  <c:v>13.906000000000001</c:v>
                </c:pt>
                <c:pt idx="13608">
                  <c:v>14.026</c:v>
                </c:pt>
                <c:pt idx="13609">
                  <c:v>14.098000000000001</c:v>
                </c:pt>
                <c:pt idx="13610">
                  <c:v>14.194000000000001</c:v>
                </c:pt>
                <c:pt idx="13611">
                  <c:v>14.29</c:v>
                </c:pt>
                <c:pt idx="13612">
                  <c:v>14.385</c:v>
                </c:pt>
                <c:pt idx="13613">
                  <c:v>14.481</c:v>
                </c:pt>
                <c:pt idx="13614">
                  <c:v>14.577</c:v>
                </c:pt>
                <c:pt idx="13615">
                  <c:v>14.673</c:v>
                </c:pt>
                <c:pt idx="13616">
                  <c:v>14.696999999999999</c:v>
                </c:pt>
                <c:pt idx="13617">
                  <c:v>14.721</c:v>
                </c:pt>
                <c:pt idx="13618">
                  <c:v>14.696999999999999</c:v>
                </c:pt>
                <c:pt idx="13619">
                  <c:v>14.673</c:v>
                </c:pt>
                <c:pt idx="13620">
                  <c:v>14.648999999999999</c:v>
                </c:pt>
                <c:pt idx="13621">
                  <c:v>14.601000000000001</c:v>
                </c:pt>
                <c:pt idx="13622">
                  <c:v>14.577</c:v>
                </c:pt>
                <c:pt idx="13623">
                  <c:v>14.505000000000001</c:v>
                </c:pt>
                <c:pt idx="13624">
                  <c:v>14.433</c:v>
                </c:pt>
                <c:pt idx="13625">
                  <c:v>14.337</c:v>
                </c:pt>
                <c:pt idx="13626">
                  <c:v>14.242000000000001</c:v>
                </c:pt>
                <c:pt idx="13627">
                  <c:v>14.146000000000001</c:v>
                </c:pt>
                <c:pt idx="13628">
                  <c:v>14.05</c:v>
                </c:pt>
                <c:pt idx="13629">
                  <c:v>13.978</c:v>
                </c:pt>
                <c:pt idx="13630">
                  <c:v>13.882</c:v>
                </c:pt>
                <c:pt idx="13631">
                  <c:v>13.786</c:v>
                </c:pt>
                <c:pt idx="13632">
                  <c:v>13.714</c:v>
                </c:pt>
                <c:pt idx="13633">
                  <c:v>13.618</c:v>
                </c:pt>
                <c:pt idx="13634">
                  <c:v>13.522</c:v>
                </c:pt>
                <c:pt idx="13635">
                  <c:v>13.473000000000001</c:v>
                </c:pt>
                <c:pt idx="13636">
                  <c:v>13.401</c:v>
                </c:pt>
                <c:pt idx="13637">
                  <c:v>13.329000000000001</c:v>
                </c:pt>
                <c:pt idx="13638">
                  <c:v>13.281000000000001</c:v>
                </c:pt>
                <c:pt idx="13639">
                  <c:v>13.209</c:v>
                </c:pt>
                <c:pt idx="13640">
                  <c:v>13.161</c:v>
                </c:pt>
                <c:pt idx="13641">
                  <c:v>13.112</c:v>
                </c:pt>
                <c:pt idx="13642">
                  <c:v>13.087999999999999</c:v>
                </c:pt>
                <c:pt idx="13643">
                  <c:v>13.04</c:v>
                </c:pt>
                <c:pt idx="13644">
                  <c:v>12.992000000000001</c:v>
                </c:pt>
                <c:pt idx="13645">
                  <c:v>12.968</c:v>
                </c:pt>
                <c:pt idx="13646">
                  <c:v>12.944000000000001</c:v>
                </c:pt>
                <c:pt idx="13647">
                  <c:v>12.92</c:v>
                </c:pt>
                <c:pt idx="13648">
                  <c:v>12.896000000000001</c:v>
                </c:pt>
                <c:pt idx="13649">
                  <c:v>12.871</c:v>
                </c:pt>
                <c:pt idx="13650">
                  <c:v>12.847</c:v>
                </c:pt>
                <c:pt idx="13651">
                  <c:v>12.847</c:v>
                </c:pt>
                <c:pt idx="13652">
                  <c:v>12.847</c:v>
                </c:pt>
                <c:pt idx="13653">
                  <c:v>12.823</c:v>
                </c:pt>
                <c:pt idx="13654">
                  <c:v>12.823</c:v>
                </c:pt>
                <c:pt idx="13655">
                  <c:v>12.823</c:v>
                </c:pt>
                <c:pt idx="13656">
                  <c:v>12.798999999999999</c:v>
                </c:pt>
                <c:pt idx="13657">
                  <c:v>12.798999999999999</c:v>
                </c:pt>
                <c:pt idx="13658">
                  <c:v>12.798999999999999</c:v>
                </c:pt>
                <c:pt idx="13659">
                  <c:v>12.775</c:v>
                </c:pt>
                <c:pt idx="13660">
                  <c:v>12.750999999999999</c:v>
                </c:pt>
                <c:pt idx="13661">
                  <c:v>12.750999999999999</c:v>
                </c:pt>
                <c:pt idx="13662">
                  <c:v>12.702999999999999</c:v>
                </c:pt>
                <c:pt idx="13663">
                  <c:v>12.702999999999999</c:v>
                </c:pt>
                <c:pt idx="13664">
                  <c:v>12.678000000000001</c:v>
                </c:pt>
                <c:pt idx="13665">
                  <c:v>12.654</c:v>
                </c:pt>
                <c:pt idx="13666">
                  <c:v>12.606</c:v>
                </c:pt>
                <c:pt idx="13667">
                  <c:v>12.582000000000001</c:v>
                </c:pt>
                <c:pt idx="13668">
                  <c:v>12.558</c:v>
                </c:pt>
                <c:pt idx="13669">
                  <c:v>12.534000000000001</c:v>
                </c:pt>
                <c:pt idx="13670">
                  <c:v>12.534000000000001</c:v>
                </c:pt>
                <c:pt idx="13671">
                  <c:v>12.509</c:v>
                </c:pt>
                <c:pt idx="13672">
                  <c:v>12.509</c:v>
                </c:pt>
                <c:pt idx="13673">
                  <c:v>12.484999999999999</c:v>
                </c:pt>
                <c:pt idx="13674">
                  <c:v>12.484999999999999</c:v>
                </c:pt>
                <c:pt idx="13675">
                  <c:v>12.461</c:v>
                </c:pt>
                <c:pt idx="13676">
                  <c:v>12.461</c:v>
                </c:pt>
                <c:pt idx="13677">
                  <c:v>12.436999999999999</c:v>
                </c:pt>
                <c:pt idx="13678">
                  <c:v>12.436999999999999</c:v>
                </c:pt>
                <c:pt idx="13679">
                  <c:v>12.413</c:v>
                </c:pt>
                <c:pt idx="13680">
                  <c:v>12.413</c:v>
                </c:pt>
                <c:pt idx="13681">
                  <c:v>12.388999999999999</c:v>
                </c:pt>
                <c:pt idx="13682">
                  <c:v>12.388999999999999</c:v>
                </c:pt>
                <c:pt idx="13683">
                  <c:v>12.388999999999999</c:v>
                </c:pt>
                <c:pt idx="13684">
                  <c:v>12.388999999999999</c:v>
                </c:pt>
                <c:pt idx="13685">
                  <c:v>12.388999999999999</c:v>
                </c:pt>
                <c:pt idx="13686">
                  <c:v>12.388999999999999</c:v>
                </c:pt>
                <c:pt idx="13687">
                  <c:v>12.413</c:v>
                </c:pt>
                <c:pt idx="13688">
                  <c:v>12.461</c:v>
                </c:pt>
                <c:pt idx="13689">
                  <c:v>12.484999999999999</c:v>
                </c:pt>
                <c:pt idx="13690">
                  <c:v>12.509</c:v>
                </c:pt>
                <c:pt idx="13691">
                  <c:v>12.582000000000001</c:v>
                </c:pt>
                <c:pt idx="13692">
                  <c:v>12.654</c:v>
                </c:pt>
                <c:pt idx="13693">
                  <c:v>12.798999999999999</c:v>
                </c:pt>
                <c:pt idx="13694">
                  <c:v>12.896000000000001</c:v>
                </c:pt>
                <c:pt idx="13695">
                  <c:v>12.992000000000001</c:v>
                </c:pt>
                <c:pt idx="13696">
                  <c:v>13.04</c:v>
                </c:pt>
                <c:pt idx="13697">
                  <c:v>13.112</c:v>
                </c:pt>
                <c:pt idx="13698">
                  <c:v>13.209</c:v>
                </c:pt>
                <c:pt idx="13699">
                  <c:v>13.281000000000001</c:v>
                </c:pt>
                <c:pt idx="13700">
                  <c:v>13.329000000000001</c:v>
                </c:pt>
                <c:pt idx="13701">
                  <c:v>13.401</c:v>
                </c:pt>
                <c:pt idx="13702">
                  <c:v>13.473000000000001</c:v>
                </c:pt>
                <c:pt idx="13703">
                  <c:v>13.545999999999999</c:v>
                </c:pt>
                <c:pt idx="13704">
                  <c:v>13.641999999999999</c:v>
                </c:pt>
                <c:pt idx="13705">
                  <c:v>13.786</c:v>
                </c:pt>
                <c:pt idx="13706">
                  <c:v>13.954000000000001</c:v>
                </c:pt>
                <c:pt idx="13707">
                  <c:v>14.098000000000001</c:v>
                </c:pt>
                <c:pt idx="13708">
                  <c:v>14.242000000000001</c:v>
                </c:pt>
                <c:pt idx="13709">
                  <c:v>14.409000000000001</c:v>
                </c:pt>
                <c:pt idx="13710">
                  <c:v>14.553000000000001</c:v>
                </c:pt>
                <c:pt idx="13711">
                  <c:v>14.673</c:v>
                </c:pt>
                <c:pt idx="13712">
                  <c:v>14.792</c:v>
                </c:pt>
                <c:pt idx="13713">
                  <c:v>14.912000000000001</c:v>
                </c:pt>
                <c:pt idx="13714">
                  <c:v>15.031000000000001</c:v>
                </c:pt>
                <c:pt idx="13715">
                  <c:v>15.103</c:v>
                </c:pt>
                <c:pt idx="13716">
                  <c:v>15.175000000000001</c:v>
                </c:pt>
                <c:pt idx="13717">
                  <c:v>15.199</c:v>
                </c:pt>
                <c:pt idx="13718">
                  <c:v>15.199</c:v>
                </c:pt>
                <c:pt idx="13719">
                  <c:v>15.151</c:v>
                </c:pt>
                <c:pt idx="13720">
                  <c:v>15.079000000000001</c:v>
                </c:pt>
                <c:pt idx="13721">
                  <c:v>15.031000000000001</c:v>
                </c:pt>
                <c:pt idx="13722">
                  <c:v>14.984</c:v>
                </c:pt>
                <c:pt idx="13723">
                  <c:v>14.912000000000001</c:v>
                </c:pt>
                <c:pt idx="13724">
                  <c:v>14.84</c:v>
                </c:pt>
                <c:pt idx="13725">
                  <c:v>14.721</c:v>
                </c:pt>
                <c:pt idx="13726">
                  <c:v>14.577</c:v>
                </c:pt>
                <c:pt idx="13727">
                  <c:v>14.457000000000001</c:v>
                </c:pt>
                <c:pt idx="13728">
                  <c:v>14.337</c:v>
                </c:pt>
                <c:pt idx="13729">
                  <c:v>14.218</c:v>
                </c:pt>
                <c:pt idx="13730">
                  <c:v>14.122</c:v>
                </c:pt>
                <c:pt idx="13731">
                  <c:v>14.026</c:v>
                </c:pt>
                <c:pt idx="13732">
                  <c:v>13.93</c:v>
                </c:pt>
                <c:pt idx="13733">
                  <c:v>13.81</c:v>
                </c:pt>
                <c:pt idx="13734">
                  <c:v>13.714</c:v>
                </c:pt>
                <c:pt idx="13735">
                  <c:v>13.641999999999999</c:v>
                </c:pt>
                <c:pt idx="13736">
                  <c:v>13.545999999999999</c:v>
                </c:pt>
                <c:pt idx="13737">
                  <c:v>13.473000000000001</c:v>
                </c:pt>
                <c:pt idx="13738">
                  <c:v>13.401</c:v>
                </c:pt>
                <c:pt idx="13739">
                  <c:v>13.329000000000001</c:v>
                </c:pt>
                <c:pt idx="13740">
                  <c:v>13.257</c:v>
                </c:pt>
                <c:pt idx="13741">
                  <c:v>13.209</c:v>
                </c:pt>
                <c:pt idx="13742">
                  <c:v>13.161</c:v>
                </c:pt>
                <c:pt idx="13743">
                  <c:v>13.112</c:v>
                </c:pt>
                <c:pt idx="13744">
                  <c:v>13.087999999999999</c:v>
                </c:pt>
                <c:pt idx="13745">
                  <c:v>13.064</c:v>
                </c:pt>
                <c:pt idx="13746">
                  <c:v>13.04</c:v>
                </c:pt>
                <c:pt idx="13747">
                  <c:v>13.04</c:v>
                </c:pt>
                <c:pt idx="13748">
                  <c:v>13.04</c:v>
                </c:pt>
                <c:pt idx="13749">
                  <c:v>13.064</c:v>
                </c:pt>
                <c:pt idx="13750">
                  <c:v>13.087999999999999</c:v>
                </c:pt>
                <c:pt idx="13751">
                  <c:v>13.137</c:v>
                </c:pt>
                <c:pt idx="13752">
                  <c:v>13.161</c:v>
                </c:pt>
                <c:pt idx="13753">
                  <c:v>13.209</c:v>
                </c:pt>
                <c:pt idx="13754">
                  <c:v>13.233000000000001</c:v>
                </c:pt>
                <c:pt idx="13755">
                  <c:v>13.281000000000001</c:v>
                </c:pt>
                <c:pt idx="13756">
                  <c:v>13.329000000000001</c:v>
                </c:pt>
                <c:pt idx="13757">
                  <c:v>13.353</c:v>
                </c:pt>
                <c:pt idx="13758">
                  <c:v>13.377000000000001</c:v>
                </c:pt>
                <c:pt idx="13759">
                  <c:v>13.401</c:v>
                </c:pt>
                <c:pt idx="13760">
                  <c:v>13.425000000000001</c:v>
                </c:pt>
                <c:pt idx="13761">
                  <c:v>13.449</c:v>
                </c:pt>
                <c:pt idx="13762">
                  <c:v>13.449</c:v>
                </c:pt>
                <c:pt idx="13763">
                  <c:v>13.473000000000001</c:v>
                </c:pt>
                <c:pt idx="13764">
                  <c:v>13.473000000000001</c:v>
                </c:pt>
                <c:pt idx="13765">
                  <c:v>13.473000000000001</c:v>
                </c:pt>
                <c:pt idx="13766">
                  <c:v>13.473000000000001</c:v>
                </c:pt>
                <c:pt idx="13767">
                  <c:v>13.473000000000001</c:v>
                </c:pt>
                <c:pt idx="13768">
                  <c:v>13.473000000000001</c:v>
                </c:pt>
                <c:pt idx="13769">
                  <c:v>13.473000000000001</c:v>
                </c:pt>
                <c:pt idx="13770">
                  <c:v>13.449</c:v>
                </c:pt>
                <c:pt idx="13771">
                  <c:v>13.449</c:v>
                </c:pt>
                <c:pt idx="13772">
                  <c:v>13.425000000000001</c:v>
                </c:pt>
                <c:pt idx="13773">
                  <c:v>13.425000000000001</c:v>
                </c:pt>
                <c:pt idx="13774">
                  <c:v>13.401</c:v>
                </c:pt>
                <c:pt idx="13775">
                  <c:v>13.377000000000001</c:v>
                </c:pt>
                <c:pt idx="13776">
                  <c:v>13.353</c:v>
                </c:pt>
                <c:pt idx="13777">
                  <c:v>13.353</c:v>
                </c:pt>
                <c:pt idx="13778">
                  <c:v>13.329000000000001</c:v>
                </c:pt>
                <c:pt idx="13779">
                  <c:v>13.305</c:v>
                </c:pt>
                <c:pt idx="13780">
                  <c:v>13.281000000000001</c:v>
                </c:pt>
                <c:pt idx="13781">
                  <c:v>13.281000000000001</c:v>
                </c:pt>
                <c:pt idx="13782">
                  <c:v>13.257</c:v>
                </c:pt>
                <c:pt idx="13783">
                  <c:v>13.233000000000001</c:v>
                </c:pt>
                <c:pt idx="13784">
                  <c:v>13.209</c:v>
                </c:pt>
                <c:pt idx="13785">
                  <c:v>13.161</c:v>
                </c:pt>
                <c:pt idx="13786">
                  <c:v>13.161</c:v>
                </c:pt>
                <c:pt idx="13787">
                  <c:v>13.137</c:v>
                </c:pt>
                <c:pt idx="13788">
                  <c:v>13.112</c:v>
                </c:pt>
                <c:pt idx="13789">
                  <c:v>13.112</c:v>
                </c:pt>
                <c:pt idx="13790">
                  <c:v>13.087999999999999</c:v>
                </c:pt>
                <c:pt idx="13791">
                  <c:v>13.087999999999999</c:v>
                </c:pt>
                <c:pt idx="13792">
                  <c:v>13.087999999999999</c:v>
                </c:pt>
                <c:pt idx="13793">
                  <c:v>13.087999999999999</c:v>
                </c:pt>
                <c:pt idx="13794">
                  <c:v>13.087999999999999</c:v>
                </c:pt>
                <c:pt idx="13795">
                  <c:v>13.112</c:v>
                </c:pt>
                <c:pt idx="13796">
                  <c:v>13.137</c:v>
                </c:pt>
                <c:pt idx="13797">
                  <c:v>13.185</c:v>
                </c:pt>
                <c:pt idx="13798">
                  <c:v>13.257</c:v>
                </c:pt>
                <c:pt idx="13799">
                  <c:v>13.377000000000001</c:v>
                </c:pt>
                <c:pt idx="13800">
                  <c:v>13.425000000000001</c:v>
                </c:pt>
                <c:pt idx="13801">
                  <c:v>13.522</c:v>
                </c:pt>
                <c:pt idx="13802">
                  <c:v>13.57</c:v>
                </c:pt>
                <c:pt idx="13803">
                  <c:v>13.69</c:v>
                </c:pt>
                <c:pt idx="13804">
                  <c:v>13.858000000000001</c:v>
                </c:pt>
                <c:pt idx="13805">
                  <c:v>14.05</c:v>
                </c:pt>
                <c:pt idx="13806">
                  <c:v>14.146000000000001</c:v>
                </c:pt>
                <c:pt idx="13807">
                  <c:v>14.29</c:v>
                </c:pt>
                <c:pt idx="13808">
                  <c:v>14.385</c:v>
                </c:pt>
                <c:pt idx="13809">
                  <c:v>14.457000000000001</c:v>
                </c:pt>
                <c:pt idx="13810">
                  <c:v>14.505000000000001</c:v>
                </c:pt>
                <c:pt idx="13811">
                  <c:v>14.648999999999999</c:v>
                </c:pt>
                <c:pt idx="13812">
                  <c:v>14.888</c:v>
                </c:pt>
                <c:pt idx="13813">
                  <c:v>15.127000000000001</c:v>
                </c:pt>
                <c:pt idx="13814">
                  <c:v>15.27</c:v>
                </c:pt>
                <c:pt idx="13815">
                  <c:v>15.366</c:v>
                </c:pt>
                <c:pt idx="13816">
                  <c:v>15.414</c:v>
                </c:pt>
                <c:pt idx="13817">
                  <c:v>15.414</c:v>
                </c:pt>
                <c:pt idx="13818">
                  <c:v>15.366</c:v>
                </c:pt>
                <c:pt idx="13819">
                  <c:v>15.27</c:v>
                </c:pt>
                <c:pt idx="13820">
                  <c:v>15.151</c:v>
                </c:pt>
                <c:pt idx="13821">
                  <c:v>15.055</c:v>
                </c:pt>
                <c:pt idx="13822">
                  <c:v>14.96</c:v>
                </c:pt>
                <c:pt idx="13823">
                  <c:v>14.84</c:v>
                </c:pt>
                <c:pt idx="13824">
                  <c:v>14.721</c:v>
                </c:pt>
                <c:pt idx="13825">
                  <c:v>14.601000000000001</c:v>
                </c:pt>
                <c:pt idx="13826">
                  <c:v>14.457000000000001</c:v>
                </c:pt>
                <c:pt idx="13827">
                  <c:v>14.314</c:v>
                </c:pt>
                <c:pt idx="13828">
                  <c:v>14.146000000000001</c:v>
                </c:pt>
                <c:pt idx="13829">
                  <c:v>13.978</c:v>
                </c:pt>
                <c:pt idx="13830">
                  <c:v>13.834</c:v>
                </c:pt>
                <c:pt idx="13831">
                  <c:v>13.69</c:v>
                </c:pt>
                <c:pt idx="13832">
                  <c:v>13.545999999999999</c:v>
                </c:pt>
                <c:pt idx="13833">
                  <c:v>13.449</c:v>
                </c:pt>
                <c:pt idx="13834">
                  <c:v>13.329000000000001</c:v>
                </c:pt>
                <c:pt idx="13835">
                  <c:v>13.233000000000001</c:v>
                </c:pt>
                <c:pt idx="13836">
                  <c:v>13.161</c:v>
                </c:pt>
                <c:pt idx="13837">
                  <c:v>13.087999999999999</c:v>
                </c:pt>
                <c:pt idx="13838">
                  <c:v>13.04</c:v>
                </c:pt>
                <c:pt idx="13839">
                  <c:v>12.968</c:v>
                </c:pt>
                <c:pt idx="13840">
                  <c:v>12.944000000000001</c:v>
                </c:pt>
                <c:pt idx="13841">
                  <c:v>12.896000000000001</c:v>
                </c:pt>
                <c:pt idx="13842">
                  <c:v>12.871</c:v>
                </c:pt>
                <c:pt idx="13843">
                  <c:v>12.847</c:v>
                </c:pt>
                <c:pt idx="13844">
                  <c:v>12.847</c:v>
                </c:pt>
                <c:pt idx="13845">
                  <c:v>12.823</c:v>
                </c:pt>
                <c:pt idx="13846">
                  <c:v>12.823</c:v>
                </c:pt>
                <c:pt idx="13847">
                  <c:v>12.798999999999999</c:v>
                </c:pt>
                <c:pt idx="13848">
                  <c:v>12.798999999999999</c:v>
                </c:pt>
                <c:pt idx="13849">
                  <c:v>12.798999999999999</c:v>
                </c:pt>
                <c:pt idx="13850">
                  <c:v>12.798999999999999</c:v>
                </c:pt>
                <c:pt idx="13851">
                  <c:v>12.798999999999999</c:v>
                </c:pt>
                <c:pt idx="13852">
                  <c:v>12.798999999999999</c:v>
                </c:pt>
                <c:pt idx="13853">
                  <c:v>12.798999999999999</c:v>
                </c:pt>
                <c:pt idx="13854">
                  <c:v>12.798999999999999</c:v>
                </c:pt>
                <c:pt idx="13855">
                  <c:v>12.798999999999999</c:v>
                </c:pt>
                <c:pt idx="13856">
                  <c:v>12.798999999999999</c:v>
                </c:pt>
                <c:pt idx="13857">
                  <c:v>12.823</c:v>
                </c:pt>
                <c:pt idx="13858">
                  <c:v>12.823</c:v>
                </c:pt>
                <c:pt idx="13859">
                  <c:v>12.823</c:v>
                </c:pt>
                <c:pt idx="13860">
                  <c:v>12.823</c:v>
                </c:pt>
                <c:pt idx="13861">
                  <c:v>12.823</c:v>
                </c:pt>
                <c:pt idx="13862">
                  <c:v>12.823</c:v>
                </c:pt>
                <c:pt idx="13863">
                  <c:v>12.798999999999999</c:v>
                </c:pt>
                <c:pt idx="13864">
                  <c:v>12.798999999999999</c:v>
                </c:pt>
                <c:pt idx="13865">
                  <c:v>12.775</c:v>
                </c:pt>
                <c:pt idx="13866">
                  <c:v>12.750999999999999</c:v>
                </c:pt>
                <c:pt idx="13867">
                  <c:v>12.750999999999999</c:v>
                </c:pt>
                <c:pt idx="13868">
                  <c:v>12.727</c:v>
                </c:pt>
                <c:pt idx="13869">
                  <c:v>12.678000000000001</c:v>
                </c:pt>
                <c:pt idx="13870">
                  <c:v>12.654</c:v>
                </c:pt>
                <c:pt idx="13871">
                  <c:v>12.63</c:v>
                </c:pt>
                <c:pt idx="13872">
                  <c:v>12.606</c:v>
                </c:pt>
                <c:pt idx="13873">
                  <c:v>12.558</c:v>
                </c:pt>
                <c:pt idx="13874">
                  <c:v>12.558</c:v>
                </c:pt>
                <c:pt idx="13875">
                  <c:v>12.534000000000001</c:v>
                </c:pt>
                <c:pt idx="13876">
                  <c:v>12.534000000000001</c:v>
                </c:pt>
                <c:pt idx="13877">
                  <c:v>12.558</c:v>
                </c:pt>
                <c:pt idx="13878">
                  <c:v>12.582000000000001</c:v>
                </c:pt>
                <c:pt idx="13879">
                  <c:v>12.63</c:v>
                </c:pt>
                <c:pt idx="13880">
                  <c:v>12.654</c:v>
                </c:pt>
                <c:pt idx="13881">
                  <c:v>12.727</c:v>
                </c:pt>
                <c:pt idx="13882">
                  <c:v>12.775</c:v>
                </c:pt>
                <c:pt idx="13883">
                  <c:v>12.847</c:v>
                </c:pt>
                <c:pt idx="13884">
                  <c:v>12.944000000000001</c:v>
                </c:pt>
                <c:pt idx="13885">
                  <c:v>13.04</c:v>
                </c:pt>
                <c:pt idx="13886">
                  <c:v>13.161</c:v>
                </c:pt>
                <c:pt idx="13887">
                  <c:v>13.281000000000001</c:v>
                </c:pt>
                <c:pt idx="13888">
                  <c:v>13.425000000000001</c:v>
                </c:pt>
                <c:pt idx="13889">
                  <c:v>13.57</c:v>
                </c:pt>
                <c:pt idx="13890">
                  <c:v>13.738</c:v>
                </c:pt>
                <c:pt idx="13891">
                  <c:v>13.906000000000001</c:v>
                </c:pt>
                <c:pt idx="13892">
                  <c:v>14.05</c:v>
                </c:pt>
                <c:pt idx="13893">
                  <c:v>14.218</c:v>
                </c:pt>
                <c:pt idx="13894">
                  <c:v>14.361000000000001</c:v>
                </c:pt>
                <c:pt idx="13895">
                  <c:v>14.529</c:v>
                </c:pt>
                <c:pt idx="13896">
                  <c:v>14.673</c:v>
                </c:pt>
                <c:pt idx="13897">
                  <c:v>14.816000000000001</c:v>
                </c:pt>
                <c:pt idx="13898">
                  <c:v>14.96</c:v>
                </c:pt>
                <c:pt idx="13899">
                  <c:v>15.079000000000001</c:v>
                </c:pt>
                <c:pt idx="13900">
                  <c:v>15.175000000000001</c:v>
                </c:pt>
                <c:pt idx="13901">
                  <c:v>15.294</c:v>
                </c:pt>
                <c:pt idx="13902">
                  <c:v>15.39</c:v>
                </c:pt>
                <c:pt idx="13903">
                  <c:v>15.461</c:v>
                </c:pt>
                <c:pt idx="13904">
                  <c:v>15.557</c:v>
                </c:pt>
                <c:pt idx="13905">
                  <c:v>15.651999999999999</c:v>
                </c:pt>
                <c:pt idx="13906">
                  <c:v>15.724</c:v>
                </c:pt>
                <c:pt idx="13907">
                  <c:v>15.795999999999999</c:v>
                </c:pt>
                <c:pt idx="13908">
                  <c:v>15.843</c:v>
                </c:pt>
                <c:pt idx="13909">
                  <c:v>15.867000000000001</c:v>
                </c:pt>
                <c:pt idx="13910">
                  <c:v>15.891</c:v>
                </c:pt>
                <c:pt idx="13911">
                  <c:v>15.914999999999999</c:v>
                </c:pt>
                <c:pt idx="13912">
                  <c:v>15.914999999999999</c:v>
                </c:pt>
                <c:pt idx="13913">
                  <c:v>15.867000000000001</c:v>
                </c:pt>
                <c:pt idx="13914">
                  <c:v>15.843</c:v>
                </c:pt>
                <c:pt idx="13915">
                  <c:v>15.795999999999999</c:v>
                </c:pt>
                <c:pt idx="13916">
                  <c:v>15.724</c:v>
                </c:pt>
                <c:pt idx="13917">
                  <c:v>15.629</c:v>
                </c:pt>
                <c:pt idx="13918">
                  <c:v>15.532999999999999</c:v>
                </c:pt>
                <c:pt idx="13919">
                  <c:v>15.414</c:v>
                </c:pt>
                <c:pt idx="13920">
                  <c:v>15.294</c:v>
                </c:pt>
                <c:pt idx="13921">
                  <c:v>15.127000000000001</c:v>
                </c:pt>
                <c:pt idx="13922">
                  <c:v>14.96</c:v>
                </c:pt>
                <c:pt idx="13923">
                  <c:v>14.768000000000001</c:v>
                </c:pt>
                <c:pt idx="13924">
                  <c:v>14.601000000000001</c:v>
                </c:pt>
                <c:pt idx="13925">
                  <c:v>14.409000000000001</c:v>
                </c:pt>
                <c:pt idx="13926">
                  <c:v>14.242000000000001</c:v>
                </c:pt>
                <c:pt idx="13927">
                  <c:v>14.074</c:v>
                </c:pt>
                <c:pt idx="13928">
                  <c:v>13.93</c:v>
                </c:pt>
                <c:pt idx="13929">
                  <c:v>13.81</c:v>
                </c:pt>
                <c:pt idx="13930">
                  <c:v>13.69</c:v>
                </c:pt>
                <c:pt idx="13931">
                  <c:v>13.57</c:v>
                </c:pt>
                <c:pt idx="13932">
                  <c:v>13.473000000000001</c:v>
                </c:pt>
                <c:pt idx="13933">
                  <c:v>13.401</c:v>
                </c:pt>
                <c:pt idx="13934">
                  <c:v>13.329000000000001</c:v>
                </c:pt>
                <c:pt idx="13935">
                  <c:v>13.257</c:v>
                </c:pt>
                <c:pt idx="13936">
                  <c:v>13.185</c:v>
                </c:pt>
                <c:pt idx="13937">
                  <c:v>13.137</c:v>
                </c:pt>
                <c:pt idx="13938">
                  <c:v>13.112</c:v>
                </c:pt>
                <c:pt idx="13939">
                  <c:v>13.064</c:v>
                </c:pt>
                <c:pt idx="13940">
                  <c:v>13.04</c:v>
                </c:pt>
                <c:pt idx="13941">
                  <c:v>13.04</c:v>
                </c:pt>
                <c:pt idx="13942">
                  <c:v>13.016</c:v>
                </c:pt>
                <c:pt idx="13943">
                  <c:v>13.016</c:v>
                </c:pt>
                <c:pt idx="13944">
                  <c:v>13.016</c:v>
                </c:pt>
                <c:pt idx="13945">
                  <c:v>13.016</c:v>
                </c:pt>
                <c:pt idx="13946">
                  <c:v>13.04</c:v>
                </c:pt>
                <c:pt idx="13947">
                  <c:v>13.04</c:v>
                </c:pt>
                <c:pt idx="13948">
                  <c:v>13.064</c:v>
                </c:pt>
                <c:pt idx="13949">
                  <c:v>13.064</c:v>
                </c:pt>
                <c:pt idx="13950">
                  <c:v>13.064</c:v>
                </c:pt>
                <c:pt idx="13951">
                  <c:v>13.087999999999999</c:v>
                </c:pt>
                <c:pt idx="13952">
                  <c:v>13.087999999999999</c:v>
                </c:pt>
                <c:pt idx="13953">
                  <c:v>13.087999999999999</c:v>
                </c:pt>
                <c:pt idx="13954">
                  <c:v>13.087999999999999</c:v>
                </c:pt>
                <c:pt idx="13955">
                  <c:v>13.064</c:v>
                </c:pt>
                <c:pt idx="13956">
                  <c:v>13.04</c:v>
                </c:pt>
                <c:pt idx="13957">
                  <c:v>13.04</c:v>
                </c:pt>
                <c:pt idx="13958">
                  <c:v>13.016</c:v>
                </c:pt>
                <c:pt idx="13959">
                  <c:v>12.992000000000001</c:v>
                </c:pt>
                <c:pt idx="13960">
                  <c:v>12.968</c:v>
                </c:pt>
                <c:pt idx="13961">
                  <c:v>12.944000000000001</c:v>
                </c:pt>
                <c:pt idx="13962">
                  <c:v>12.896000000000001</c:v>
                </c:pt>
                <c:pt idx="13963">
                  <c:v>12.871</c:v>
                </c:pt>
                <c:pt idx="13964">
                  <c:v>12.847</c:v>
                </c:pt>
                <c:pt idx="13965">
                  <c:v>12.798999999999999</c:v>
                </c:pt>
                <c:pt idx="13966">
                  <c:v>12.775</c:v>
                </c:pt>
                <c:pt idx="13967">
                  <c:v>12.750999999999999</c:v>
                </c:pt>
                <c:pt idx="13968">
                  <c:v>12.702999999999999</c:v>
                </c:pt>
                <c:pt idx="13969">
                  <c:v>12.678000000000001</c:v>
                </c:pt>
                <c:pt idx="13970">
                  <c:v>12.654</c:v>
                </c:pt>
                <c:pt idx="13971">
                  <c:v>12.63</c:v>
                </c:pt>
                <c:pt idx="13972">
                  <c:v>12.63</c:v>
                </c:pt>
                <c:pt idx="13973">
                  <c:v>12.654</c:v>
                </c:pt>
                <c:pt idx="13974">
                  <c:v>12.654</c:v>
                </c:pt>
                <c:pt idx="13975">
                  <c:v>12.702999999999999</c:v>
                </c:pt>
                <c:pt idx="13976">
                  <c:v>12.750999999999999</c:v>
                </c:pt>
                <c:pt idx="13977">
                  <c:v>12.798999999999999</c:v>
                </c:pt>
                <c:pt idx="13978">
                  <c:v>12.871</c:v>
                </c:pt>
                <c:pt idx="13979">
                  <c:v>12.944000000000001</c:v>
                </c:pt>
                <c:pt idx="13980">
                  <c:v>13.04</c:v>
                </c:pt>
                <c:pt idx="13981">
                  <c:v>13.137</c:v>
                </c:pt>
                <c:pt idx="13982">
                  <c:v>13.257</c:v>
                </c:pt>
                <c:pt idx="13983">
                  <c:v>13.401</c:v>
                </c:pt>
                <c:pt idx="13984">
                  <c:v>13.522</c:v>
                </c:pt>
                <c:pt idx="13985">
                  <c:v>13.666</c:v>
                </c:pt>
                <c:pt idx="13986">
                  <c:v>13.81</c:v>
                </c:pt>
                <c:pt idx="13987">
                  <c:v>13.978</c:v>
                </c:pt>
                <c:pt idx="13988">
                  <c:v>14.122</c:v>
                </c:pt>
                <c:pt idx="13989">
                  <c:v>14.29</c:v>
                </c:pt>
                <c:pt idx="13990">
                  <c:v>14.457000000000001</c:v>
                </c:pt>
                <c:pt idx="13991">
                  <c:v>14.625</c:v>
                </c:pt>
                <c:pt idx="13992">
                  <c:v>14.768000000000001</c:v>
                </c:pt>
                <c:pt idx="13993">
                  <c:v>14.936</c:v>
                </c:pt>
                <c:pt idx="13994">
                  <c:v>15.079000000000001</c:v>
                </c:pt>
                <c:pt idx="13995">
                  <c:v>15.223000000000001</c:v>
                </c:pt>
                <c:pt idx="13996">
                  <c:v>15.366</c:v>
                </c:pt>
                <c:pt idx="13997">
                  <c:v>15.484999999999999</c:v>
                </c:pt>
                <c:pt idx="13998">
                  <c:v>15.581</c:v>
                </c:pt>
                <c:pt idx="13999">
                  <c:v>15.676</c:v>
                </c:pt>
                <c:pt idx="14000">
                  <c:v>15.772</c:v>
                </c:pt>
                <c:pt idx="14001">
                  <c:v>15.843</c:v>
                </c:pt>
                <c:pt idx="14002">
                  <c:v>15.891</c:v>
                </c:pt>
                <c:pt idx="14003">
                  <c:v>15.939</c:v>
                </c:pt>
                <c:pt idx="14004">
                  <c:v>15.962999999999999</c:v>
                </c:pt>
                <c:pt idx="14005">
                  <c:v>15.962999999999999</c:v>
                </c:pt>
                <c:pt idx="14006">
                  <c:v>15.939</c:v>
                </c:pt>
                <c:pt idx="14007">
                  <c:v>15.914999999999999</c:v>
                </c:pt>
                <c:pt idx="14008">
                  <c:v>15.867000000000001</c:v>
                </c:pt>
                <c:pt idx="14009">
                  <c:v>15.819000000000001</c:v>
                </c:pt>
                <c:pt idx="14010">
                  <c:v>15.772</c:v>
                </c:pt>
                <c:pt idx="14011">
                  <c:v>15.724</c:v>
                </c:pt>
                <c:pt idx="14012">
                  <c:v>15.651999999999999</c:v>
                </c:pt>
                <c:pt idx="14013">
                  <c:v>15.557</c:v>
                </c:pt>
                <c:pt idx="14014">
                  <c:v>15.461</c:v>
                </c:pt>
                <c:pt idx="14015">
                  <c:v>15.318</c:v>
                </c:pt>
                <c:pt idx="14016">
                  <c:v>15.175000000000001</c:v>
                </c:pt>
                <c:pt idx="14017">
                  <c:v>15.007999999999999</c:v>
                </c:pt>
                <c:pt idx="14018">
                  <c:v>14.84</c:v>
                </c:pt>
                <c:pt idx="14019">
                  <c:v>14.673</c:v>
                </c:pt>
                <c:pt idx="14020">
                  <c:v>14.529</c:v>
                </c:pt>
                <c:pt idx="14021">
                  <c:v>14.385</c:v>
                </c:pt>
                <c:pt idx="14022">
                  <c:v>14.242000000000001</c:v>
                </c:pt>
                <c:pt idx="14023">
                  <c:v>14.122</c:v>
                </c:pt>
                <c:pt idx="14024">
                  <c:v>14.026</c:v>
                </c:pt>
                <c:pt idx="14025">
                  <c:v>13.93</c:v>
                </c:pt>
                <c:pt idx="14026">
                  <c:v>13.834</c:v>
                </c:pt>
                <c:pt idx="14027">
                  <c:v>13.786</c:v>
                </c:pt>
                <c:pt idx="14028">
                  <c:v>13.714</c:v>
                </c:pt>
                <c:pt idx="14029">
                  <c:v>13.666</c:v>
                </c:pt>
                <c:pt idx="14030">
                  <c:v>13.641999999999999</c:v>
                </c:pt>
                <c:pt idx="14031">
                  <c:v>13.593999999999999</c:v>
                </c:pt>
                <c:pt idx="14032">
                  <c:v>13.57</c:v>
                </c:pt>
                <c:pt idx="14033">
                  <c:v>13.545999999999999</c:v>
                </c:pt>
                <c:pt idx="14034">
                  <c:v>13.522</c:v>
                </c:pt>
                <c:pt idx="14035">
                  <c:v>13.497</c:v>
                </c:pt>
                <c:pt idx="14036">
                  <c:v>13.497</c:v>
                </c:pt>
                <c:pt idx="14037">
                  <c:v>13.497</c:v>
                </c:pt>
                <c:pt idx="14038">
                  <c:v>13.497</c:v>
                </c:pt>
                <c:pt idx="14039">
                  <c:v>13.522</c:v>
                </c:pt>
                <c:pt idx="14040">
                  <c:v>13.522</c:v>
                </c:pt>
                <c:pt idx="14041">
                  <c:v>13.545999999999999</c:v>
                </c:pt>
                <c:pt idx="14042">
                  <c:v>13.57</c:v>
                </c:pt>
                <c:pt idx="14043">
                  <c:v>13.593999999999999</c:v>
                </c:pt>
                <c:pt idx="14044">
                  <c:v>13.618</c:v>
                </c:pt>
                <c:pt idx="14045">
                  <c:v>13.618</c:v>
                </c:pt>
                <c:pt idx="14046">
                  <c:v>13.641999999999999</c:v>
                </c:pt>
                <c:pt idx="14047">
                  <c:v>13.641999999999999</c:v>
                </c:pt>
                <c:pt idx="14048">
                  <c:v>13.641999999999999</c:v>
                </c:pt>
                <c:pt idx="14049">
                  <c:v>13.641999999999999</c:v>
                </c:pt>
                <c:pt idx="14050">
                  <c:v>13.618</c:v>
                </c:pt>
                <c:pt idx="14051">
                  <c:v>13.618</c:v>
                </c:pt>
                <c:pt idx="14052">
                  <c:v>13.593999999999999</c:v>
                </c:pt>
                <c:pt idx="14053">
                  <c:v>13.593999999999999</c:v>
                </c:pt>
                <c:pt idx="14054">
                  <c:v>13.57</c:v>
                </c:pt>
                <c:pt idx="14055">
                  <c:v>13.545999999999999</c:v>
                </c:pt>
                <c:pt idx="14056">
                  <c:v>13.522</c:v>
                </c:pt>
                <c:pt idx="14057">
                  <c:v>13.473000000000001</c:v>
                </c:pt>
                <c:pt idx="14058">
                  <c:v>13.449</c:v>
                </c:pt>
                <c:pt idx="14059">
                  <c:v>13.425000000000001</c:v>
                </c:pt>
                <c:pt idx="14060">
                  <c:v>13.401</c:v>
                </c:pt>
                <c:pt idx="14061">
                  <c:v>13.377000000000001</c:v>
                </c:pt>
                <c:pt idx="14062">
                  <c:v>13.329000000000001</c:v>
                </c:pt>
                <c:pt idx="14063">
                  <c:v>13.305</c:v>
                </c:pt>
                <c:pt idx="14064">
                  <c:v>13.257</c:v>
                </c:pt>
                <c:pt idx="14065">
                  <c:v>13.233000000000001</c:v>
                </c:pt>
                <c:pt idx="14066">
                  <c:v>13.209</c:v>
                </c:pt>
                <c:pt idx="14067">
                  <c:v>13.185</c:v>
                </c:pt>
                <c:pt idx="14068">
                  <c:v>13.185</c:v>
                </c:pt>
                <c:pt idx="14069">
                  <c:v>13.209</c:v>
                </c:pt>
                <c:pt idx="14070">
                  <c:v>13.257</c:v>
                </c:pt>
                <c:pt idx="14071">
                  <c:v>13.305</c:v>
                </c:pt>
                <c:pt idx="14072">
                  <c:v>13.377000000000001</c:v>
                </c:pt>
                <c:pt idx="14073">
                  <c:v>13.425000000000001</c:v>
                </c:pt>
                <c:pt idx="14074">
                  <c:v>13.497</c:v>
                </c:pt>
                <c:pt idx="14075">
                  <c:v>13.593999999999999</c:v>
                </c:pt>
                <c:pt idx="14076">
                  <c:v>13.69</c:v>
                </c:pt>
                <c:pt idx="14077">
                  <c:v>13.81</c:v>
                </c:pt>
                <c:pt idx="14078">
                  <c:v>13.906000000000001</c:v>
                </c:pt>
                <c:pt idx="14079">
                  <c:v>14.05</c:v>
                </c:pt>
                <c:pt idx="14080">
                  <c:v>14.194000000000001</c:v>
                </c:pt>
                <c:pt idx="14081">
                  <c:v>14.337</c:v>
                </c:pt>
                <c:pt idx="14082">
                  <c:v>14.481</c:v>
                </c:pt>
                <c:pt idx="14083">
                  <c:v>14.648999999999999</c:v>
                </c:pt>
                <c:pt idx="14084">
                  <c:v>14.84</c:v>
                </c:pt>
                <c:pt idx="14085">
                  <c:v>15.007999999999999</c:v>
                </c:pt>
                <c:pt idx="14086">
                  <c:v>15.175000000000001</c:v>
                </c:pt>
                <c:pt idx="14087">
                  <c:v>15.366</c:v>
                </c:pt>
                <c:pt idx="14088">
                  <c:v>15.532999999999999</c:v>
                </c:pt>
                <c:pt idx="14089">
                  <c:v>15.7</c:v>
                </c:pt>
                <c:pt idx="14090">
                  <c:v>15.867000000000001</c:v>
                </c:pt>
                <c:pt idx="14091">
                  <c:v>16.010000000000002</c:v>
                </c:pt>
                <c:pt idx="14092">
                  <c:v>16.152999999999999</c:v>
                </c:pt>
                <c:pt idx="14093">
                  <c:v>16.271999999999998</c:v>
                </c:pt>
                <c:pt idx="14094">
                  <c:v>16.367999999999999</c:v>
                </c:pt>
                <c:pt idx="14095">
                  <c:v>16.463000000000001</c:v>
                </c:pt>
                <c:pt idx="14096">
                  <c:v>16.533999999999999</c:v>
                </c:pt>
                <c:pt idx="14097">
                  <c:v>16.606000000000002</c:v>
                </c:pt>
                <c:pt idx="14098">
                  <c:v>16.654</c:v>
                </c:pt>
                <c:pt idx="14099">
                  <c:v>16.701000000000001</c:v>
                </c:pt>
                <c:pt idx="14100">
                  <c:v>16.725000000000001</c:v>
                </c:pt>
                <c:pt idx="14101">
                  <c:v>16.725000000000001</c:v>
                </c:pt>
                <c:pt idx="14102">
                  <c:v>16.748999999999999</c:v>
                </c:pt>
                <c:pt idx="14103">
                  <c:v>16.725000000000001</c:v>
                </c:pt>
                <c:pt idx="14104">
                  <c:v>16.701000000000001</c:v>
                </c:pt>
                <c:pt idx="14105">
                  <c:v>16.677</c:v>
                </c:pt>
                <c:pt idx="14106">
                  <c:v>16.63</c:v>
                </c:pt>
                <c:pt idx="14107">
                  <c:v>16.558</c:v>
                </c:pt>
                <c:pt idx="14108">
                  <c:v>16.463000000000001</c:v>
                </c:pt>
                <c:pt idx="14109">
                  <c:v>16.367999999999999</c:v>
                </c:pt>
                <c:pt idx="14110">
                  <c:v>16.271999999999998</c:v>
                </c:pt>
                <c:pt idx="14111">
                  <c:v>16.152999999999999</c:v>
                </c:pt>
                <c:pt idx="14112">
                  <c:v>16.010000000000002</c:v>
                </c:pt>
                <c:pt idx="14113">
                  <c:v>15.867000000000001</c:v>
                </c:pt>
                <c:pt idx="14114">
                  <c:v>15.7</c:v>
                </c:pt>
                <c:pt idx="14115">
                  <c:v>15.532999999999999</c:v>
                </c:pt>
                <c:pt idx="14116">
                  <c:v>15.366</c:v>
                </c:pt>
                <c:pt idx="14117">
                  <c:v>15.199</c:v>
                </c:pt>
                <c:pt idx="14118">
                  <c:v>15.055</c:v>
                </c:pt>
                <c:pt idx="14119">
                  <c:v>14.912000000000001</c:v>
                </c:pt>
                <c:pt idx="14120">
                  <c:v>14.792</c:v>
                </c:pt>
                <c:pt idx="14121">
                  <c:v>14.673</c:v>
                </c:pt>
                <c:pt idx="14122">
                  <c:v>14.553000000000001</c:v>
                </c:pt>
                <c:pt idx="14123">
                  <c:v>14.457000000000001</c:v>
                </c:pt>
                <c:pt idx="14124">
                  <c:v>14.361000000000001</c:v>
                </c:pt>
                <c:pt idx="14125">
                  <c:v>14.29</c:v>
                </c:pt>
                <c:pt idx="14126">
                  <c:v>14.218</c:v>
                </c:pt>
                <c:pt idx="14127">
                  <c:v>14.17</c:v>
                </c:pt>
                <c:pt idx="14128">
                  <c:v>14.122</c:v>
                </c:pt>
                <c:pt idx="14129">
                  <c:v>14.098000000000001</c:v>
                </c:pt>
                <c:pt idx="14130">
                  <c:v>14.074</c:v>
                </c:pt>
                <c:pt idx="14131">
                  <c:v>14.05</c:v>
                </c:pt>
                <c:pt idx="14132">
                  <c:v>14.026</c:v>
                </c:pt>
                <c:pt idx="14133">
                  <c:v>14.002000000000001</c:v>
                </c:pt>
                <c:pt idx="14134">
                  <c:v>14.002000000000001</c:v>
                </c:pt>
                <c:pt idx="14135">
                  <c:v>14.026</c:v>
                </c:pt>
                <c:pt idx="14136">
                  <c:v>14.026</c:v>
                </c:pt>
                <c:pt idx="14137">
                  <c:v>14.05</c:v>
                </c:pt>
                <c:pt idx="14138">
                  <c:v>14.074</c:v>
                </c:pt>
                <c:pt idx="14139">
                  <c:v>14.074</c:v>
                </c:pt>
                <c:pt idx="14140">
                  <c:v>14.098000000000001</c:v>
                </c:pt>
                <c:pt idx="14141">
                  <c:v>14.122</c:v>
                </c:pt>
                <c:pt idx="14142">
                  <c:v>14.146000000000001</c:v>
                </c:pt>
                <c:pt idx="14143">
                  <c:v>14.146000000000001</c:v>
                </c:pt>
                <c:pt idx="14144">
                  <c:v>14.17</c:v>
                </c:pt>
                <c:pt idx="14145">
                  <c:v>14.17</c:v>
                </c:pt>
                <c:pt idx="14146">
                  <c:v>14.194000000000001</c:v>
                </c:pt>
                <c:pt idx="14147">
                  <c:v>14.194000000000001</c:v>
                </c:pt>
                <c:pt idx="14148">
                  <c:v>14.194000000000001</c:v>
                </c:pt>
                <c:pt idx="14149">
                  <c:v>14.17</c:v>
                </c:pt>
                <c:pt idx="14150">
                  <c:v>14.17</c:v>
                </c:pt>
                <c:pt idx="14151">
                  <c:v>14.146000000000001</c:v>
                </c:pt>
                <c:pt idx="14152">
                  <c:v>14.146000000000001</c:v>
                </c:pt>
                <c:pt idx="14153">
                  <c:v>14.146000000000001</c:v>
                </c:pt>
                <c:pt idx="14154">
                  <c:v>14.146000000000001</c:v>
                </c:pt>
                <c:pt idx="14155">
                  <c:v>14.146000000000001</c:v>
                </c:pt>
                <c:pt idx="14156">
                  <c:v>14.122</c:v>
                </c:pt>
                <c:pt idx="14157">
                  <c:v>14.098000000000001</c:v>
                </c:pt>
                <c:pt idx="14158">
                  <c:v>14.074</c:v>
                </c:pt>
                <c:pt idx="14159">
                  <c:v>14.026</c:v>
                </c:pt>
                <c:pt idx="14160">
                  <c:v>14.002000000000001</c:v>
                </c:pt>
                <c:pt idx="14161">
                  <c:v>13.978</c:v>
                </c:pt>
                <c:pt idx="14162">
                  <c:v>13.93</c:v>
                </c:pt>
                <c:pt idx="14163">
                  <c:v>13.906000000000001</c:v>
                </c:pt>
                <c:pt idx="14164">
                  <c:v>13.906000000000001</c:v>
                </c:pt>
                <c:pt idx="14165">
                  <c:v>13.906000000000001</c:v>
                </c:pt>
                <c:pt idx="14166">
                  <c:v>13.93</c:v>
                </c:pt>
                <c:pt idx="14167">
                  <c:v>13.978</c:v>
                </c:pt>
                <c:pt idx="14168">
                  <c:v>14.026</c:v>
                </c:pt>
                <c:pt idx="14169">
                  <c:v>14.074</c:v>
                </c:pt>
                <c:pt idx="14170">
                  <c:v>14.122</c:v>
                </c:pt>
                <c:pt idx="14171">
                  <c:v>14.218</c:v>
                </c:pt>
                <c:pt idx="14172">
                  <c:v>14.314</c:v>
                </c:pt>
                <c:pt idx="14173">
                  <c:v>14.409000000000001</c:v>
                </c:pt>
                <c:pt idx="14174">
                  <c:v>14.553000000000001</c:v>
                </c:pt>
                <c:pt idx="14175">
                  <c:v>14.696999999999999</c:v>
                </c:pt>
                <c:pt idx="14176">
                  <c:v>14.84</c:v>
                </c:pt>
                <c:pt idx="14177">
                  <c:v>15.007999999999999</c:v>
                </c:pt>
                <c:pt idx="14178">
                  <c:v>15.175000000000001</c:v>
                </c:pt>
                <c:pt idx="14179">
                  <c:v>15.294</c:v>
                </c:pt>
                <c:pt idx="14180">
                  <c:v>15.414</c:v>
                </c:pt>
                <c:pt idx="14181">
                  <c:v>15.557</c:v>
                </c:pt>
                <c:pt idx="14182">
                  <c:v>15.724</c:v>
                </c:pt>
                <c:pt idx="14183">
                  <c:v>15.914999999999999</c:v>
                </c:pt>
                <c:pt idx="14184">
                  <c:v>16.058</c:v>
                </c:pt>
                <c:pt idx="14185">
                  <c:v>16.201000000000001</c:v>
                </c:pt>
                <c:pt idx="14186">
                  <c:v>16.367999999999999</c:v>
                </c:pt>
                <c:pt idx="14187">
                  <c:v>16.486999999999998</c:v>
                </c:pt>
                <c:pt idx="14188">
                  <c:v>16.582000000000001</c:v>
                </c:pt>
                <c:pt idx="14189">
                  <c:v>16.677</c:v>
                </c:pt>
                <c:pt idx="14190">
                  <c:v>16.773</c:v>
                </c:pt>
                <c:pt idx="14191">
                  <c:v>16.795999999999999</c:v>
                </c:pt>
                <c:pt idx="14192">
                  <c:v>16.82</c:v>
                </c:pt>
                <c:pt idx="14193">
                  <c:v>16.867999999999999</c:v>
                </c:pt>
                <c:pt idx="14194">
                  <c:v>16.914999999999999</c:v>
                </c:pt>
                <c:pt idx="14195">
                  <c:v>16.891999999999999</c:v>
                </c:pt>
                <c:pt idx="14196">
                  <c:v>16.795999999999999</c:v>
                </c:pt>
                <c:pt idx="14197">
                  <c:v>16.773</c:v>
                </c:pt>
                <c:pt idx="14198">
                  <c:v>16.725000000000001</c:v>
                </c:pt>
                <c:pt idx="14199">
                  <c:v>16.677</c:v>
                </c:pt>
                <c:pt idx="14200">
                  <c:v>16.582000000000001</c:v>
                </c:pt>
                <c:pt idx="14201">
                  <c:v>16.533999999999999</c:v>
                </c:pt>
                <c:pt idx="14202">
                  <c:v>16.463000000000001</c:v>
                </c:pt>
                <c:pt idx="14203">
                  <c:v>16.367999999999999</c:v>
                </c:pt>
                <c:pt idx="14204">
                  <c:v>16.248999999999999</c:v>
                </c:pt>
                <c:pt idx="14205">
                  <c:v>16.129000000000001</c:v>
                </c:pt>
                <c:pt idx="14206">
                  <c:v>16.010000000000002</c:v>
                </c:pt>
                <c:pt idx="14207">
                  <c:v>15.914999999999999</c:v>
                </c:pt>
                <c:pt idx="14208">
                  <c:v>15.819000000000001</c:v>
                </c:pt>
                <c:pt idx="14209">
                  <c:v>15.7</c:v>
                </c:pt>
                <c:pt idx="14210">
                  <c:v>15.581</c:v>
                </c:pt>
                <c:pt idx="14211">
                  <c:v>15.438000000000001</c:v>
                </c:pt>
                <c:pt idx="14212">
                  <c:v>15.318</c:v>
                </c:pt>
                <c:pt idx="14213">
                  <c:v>15.199</c:v>
                </c:pt>
                <c:pt idx="14214">
                  <c:v>15.103</c:v>
                </c:pt>
                <c:pt idx="14215">
                  <c:v>15.007999999999999</c:v>
                </c:pt>
                <c:pt idx="14216">
                  <c:v>14.936</c:v>
                </c:pt>
                <c:pt idx="14217">
                  <c:v>14.888</c:v>
                </c:pt>
                <c:pt idx="14218">
                  <c:v>14.84</c:v>
                </c:pt>
                <c:pt idx="14219">
                  <c:v>14.816000000000001</c:v>
                </c:pt>
                <c:pt idx="14220">
                  <c:v>14.792</c:v>
                </c:pt>
                <c:pt idx="14221">
                  <c:v>14.768000000000001</c:v>
                </c:pt>
                <c:pt idx="14222">
                  <c:v>14.744999999999999</c:v>
                </c:pt>
                <c:pt idx="14223">
                  <c:v>14.721</c:v>
                </c:pt>
                <c:pt idx="14224">
                  <c:v>14.673</c:v>
                </c:pt>
                <c:pt idx="14225">
                  <c:v>14.625</c:v>
                </c:pt>
                <c:pt idx="14226">
                  <c:v>14.577</c:v>
                </c:pt>
                <c:pt idx="14227">
                  <c:v>14.529</c:v>
                </c:pt>
                <c:pt idx="14228">
                  <c:v>14.481</c:v>
                </c:pt>
                <c:pt idx="14229">
                  <c:v>14.457000000000001</c:v>
                </c:pt>
                <c:pt idx="14230">
                  <c:v>14.409000000000001</c:v>
                </c:pt>
                <c:pt idx="14231">
                  <c:v>14.385</c:v>
                </c:pt>
                <c:pt idx="14232">
                  <c:v>14.361000000000001</c:v>
                </c:pt>
                <c:pt idx="14233">
                  <c:v>14.337</c:v>
                </c:pt>
                <c:pt idx="14234">
                  <c:v>14.314</c:v>
                </c:pt>
                <c:pt idx="14235">
                  <c:v>14.314</c:v>
                </c:pt>
                <c:pt idx="14236">
                  <c:v>14.314</c:v>
                </c:pt>
                <c:pt idx="14237">
                  <c:v>14.29</c:v>
                </c:pt>
                <c:pt idx="14238">
                  <c:v>14.29</c:v>
                </c:pt>
                <c:pt idx="14239">
                  <c:v>14.29</c:v>
                </c:pt>
                <c:pt idx="14240">
                  <c:v>14.266</c:v>
                </c:pt>
                <c:pt idx="14241">
                  <c:v>14.242000000000001</c:v>
                </c:pt>
                <c:pt idx="14242">
                  <c:v>14.242000000000001</c:v>
                </c:pt>
                <c:pt idx="14243">
                  <c:v>14.218</c:v>
                </c:pt>
                <c:pt idx="14244">
                  <c:v>14.194000000000001</c:v>
                </c:pt>
                <c:pt idx="14245">
                  <c:v>14.194000000000001</c:v>
                </c:pt>
                <c:pt idx="14246">
                  <c:v>14.17</c:v>
                </c:pt>
                <c:pt idx="14247">
                  <c:v>14.146000000000001</c:v>
                </c:pt>
                <c:pt idx="14248">
                  <c:v>14.122</c:v>
                </c:pt>
                <c:pt idx="14249">
                  <c:v>14.122</c:v>
                </c:pt>
                <c:pt idx="14250">
                  <c:v>14.098000000000001</c:v>
                </c:pt>
                <c:pt idx="14251">
                  <c:v>14.074</c:v>
                </c:pt>
                <c:pt idx="14252">
                  <c:v>14.05</c:v>
                </c:pt>
                <c:pt idx="14253">
                  <c:v>14.05</c:v>
                </c:pt>
                <c:pt idx="14254">
                  <c:v>14.026</c:v>
                </c:pt>
                <c:pt idx="14255">
                  <c:v>14.002000000000001</c:v>
                </c:pt>
                <c:pt idx="14256">
                  <c:v>13.978</c:v>
                </c:pt>
                <c:pt idx="14257">
                  <c:v>13.954000000000001</c:v>
                </c:pt>
                <c:pt idx="14258">
                  <c:v>13.93</c:v>
                </c:pt>
                <c:pt idx="14259">
                  <c:v>13.906000000000001</c:v>
                </c:pt>
                <c:pt idx="14260">
                  <c:v>13.906000000000001</c:v>
                </c:pt>
                <c:pt idx="14261">
                  <c:v>13.93</c:v>
                </c:pt>
                <c:pt idx="14262">
                  <c:v>13.954000000000001</c:v>
                </c:pt>
                <c:pt idx="14263">
                  <c:v>14.002000000000001</c:v>
                </c:pt>
                <c:pt idx="14264">
                  <c:v>14.026</c:v>
                </c:pt>
                <c:pt idx="14265">
                  <c:v>14.098000000000001</c:v>
                </c:pt>
                <c:pt idx="14266">
                  <c:v>14.146000000000001</c:v>
                </c:pt>
                <c:pt idx="14267">
                  <c:v>14.242000000000001</c:v>
                </c:pt>
                <c:pt idx="14268">
                  <c:v>14.337</c:v>
                </c:pt>
                <c:pt idx="14269">
                  <c:v>14.433</c:v>
                </c:pt>
                <c:pt idx="14270">
                  <c:v>14.529</c:v>
                </c:pt>
                <c:pt idx="14271">
                  <c:v>14.648999999999999</c:v>
                </c:pt>
                <c:pt idx="14272">
                  <c:v>14.768000000000001</c:v>
                </c:pt>
                <c:pt idx="14273">
                  <c:v>14.864000000000001</c:v>
                </c:pt>
                <c:pt idx="14274">
                  <c:v>14.984</c:v>
                </c:pt>
                <c:pt idx="14275">
                  <c:v>15.079000000000001</c:v>
                </c:pt>
                <c:pt idx="14276">
                  <c:v>15.27</c:v>
                </c:pt>
                <c:pt idx="14277">
                  <c:v>15.438000000000001</c:v>
                </c:pt>
                <c:pt idx="14278">
                  <c:v>15.651999999999999</c:v>
                </c:pt>
                <c:pt idx="14279">
                  <c:v>15.795999999999999</c:v>
                </c:pt>
                <c:pt idx="14280">
                  <c:v>15.939</c:v>
                </c:pt>
                <c:pt idx="14281">
                  <c:v>16.106000000000002</c:v>
                </c:pt>
                <c:pt idx="14282">
                  <c:v>16.201000000000001</c:v>
                </c:pt>
                <c:pt idx="14283">
                  <c:v>16.32</c:v>
                </c:pt>
                <c:pt idx="14284">
                  <c:v>16.414999999999999</c:v>
                </c:pt>
                <c:pt idx="14285">
                  <c:v>16.533999999999999</c:v>
                </c:pt>
                <c:pt idx="14286">
                  <c:v>16.63</c:v>
                </c:pt>
                <c:pt idx="14287">
                  <c:v>16.701000000000001</c:v>
                </c:pt>
                <c:pt idx="14288">
                  <c:v>16.773</c:v>
                </c:pt>
                <c:pt idx="14289">
                  <c:v>16.891999999999999</c:v>
                </c:pt>
                <c:pt idx="14290">
                  <c:v>16.986999999999998</c:v>
                </c:pt>
                <c:pt idx="14291">
                  <c:v>17.058</c:v>
                </c:pt>
                <c:pt idx="14292">
                  <c:v>17.082000000000001</c:v>
                </c:pt>
                <c:pt idx="14293">
                  <c:v>17.082000000000001</c:v>
                </c:pt>
                <c:pt idx="14294">
                  <c:v>17.106000000000002</c:v>
                </c:pt>
                <c:pt idx="14295">
                  <c:v>17.106000000000002</c:v>
                </c:pt>
                <c:pt idx="14296">
                  <c:v>17.082000000000001</c:v>
                </c:pt>
                <c:pt idx="14297">
                  <c:v>17.010999999999999</c:v>
                </c:pt>
                <c:pt idx="14298">
                  <c:v>16.914999999999999</c:v>
                </c:pt>
                <c:pt idx="14299">
                  <c:v>16.82</c:v>
                </c:pt>
                <c:pt idx="14300">
                  <c:v>16.748999999999999</c:v>
                </c:pt>
                <c:pt idx="14301">
                  <c:v>16.654</c:v>
                </c:pt>
                <c:pt idx="14302">
                  <c:v>16.558</c:v>
                </c:pt>
                <c:pt idx="14303">
                  <c:v>16.439</c:v>
                </c:pt>
                <c:pt idx="14304">
                  <c:v>16.32</c:v>
                </c:pt>
                <c:pt idx="14305">
                  <c:v>16.177</c:v>
                </c:pt>
                <c:pt idx="14306">
                  <c:v>16.033999999999999</c:v>
                </c:pt>
                <c:pt idx="14307">
                  <c:v>15.891</c:v>
                </c:pt>
                <c:pt idx="14308">
                  <c:v>15.724</c:v>
                </c:pt>
                <c:pt idx="14309">
                  <c:v>15.581</c:v>
                </c:pt>
                <c:pt idx="14310">
                  <c:v>15.461</c:v>
                </c:pt>
                <c:pt idx="14311">
                  <c:v>15.342000000000001</c:v>
                </c:pt>
                <c:pt idx="14312">
                  <c:v>15.223000000000001</c:v>
                </c:pt>
                <c:pt idx="14313">
                  <c:v>15.127000000000001</c:v>
                </c:pt>
                <c:pt idx="14314">
                  <c:v>15.055</c:v>
                </c:pt>
                <c:pt idx="14315">
                  <c:v>14.96</c:v>
                </c:pt>
                <c:pt idx="14316">
                  <c:v>14.912000000000001</c:v>
                </c:pt>
                <c:pt idx="14317">
                  <c:v>14.84</c:v>
                </c:pt>
                <c:pt idx="14318">
                  <c:v>14.792</c:v>
                </c:pt>
                <c:pt idx="14319">
                  <c:v>14.744999999999999</c:v>
                </c:pt>
                <c:pt idx="14320">
                  <c:v>14.696999999999999</c:v>
                </c:pt>
                <c:pt idx="14321">
                  <c:v>14.648999999999999</c:v>
                </c:pt>
                <c:pt idx="14322">
                  <c:v>14.625</c:v>
                </c:pt>
                <c:pt idx="14323">
                  <c:v>14.601000000000001</c:v>
                </c:pt>
                <c:pt idx="14324">
                  <c:v>14.577</c:v>
                </c:pt>
                <c:pt idx="14325">
                  <c:v>14.553000000000001</c:v>
                </c:pt>
                <c:pt idx="14326">
                  <c:v>14.553000000000001</c:v>
                </c:pt>
                <c:pt idx="14327">
                  <c:v>14.553000000000001</c:v>
                </c:pt>
                <c:pt idx="14328">
                  <c:v>14.553000000000001</c:v>
                </c:pt>
                <c:pt idx="14329">
                  <c:v>14.577</c:v>
                </c:pt>
                <c:pt idx="14330">
                  <c:v>14.577</c:v>
                </c:pt>
                <c:pt idx="14331">
                  <c:v>14.601000000000001</c:v>
                </c:pt>
                <c:pt idx="14332">
                  <c:v>14.625</c:v>
                </c:pt>
                <c:pt idx="14333">
                  <c:v>14.648999999999999</c:v>
                </c:pt>
                <c:pt idx="14334">
                  <c:v>14.673</c:v>
                </c:pt>
                <c:pt idx="14335">
                  <c:v>14.673</c:v>
                </c:pt>
                <c:pt idx="14336">
                  <c:v>14.673</c:v>
                </c:pt>
                <c:pt idx="14337">
                  <c:v>14.673</c:v>
                </c:pt>
                <c:pt idx="14338">
                  <c:v>14.673</c:v>
                </c:pt>
                <c:pt idx="14339">
                  <c:v>14.673</c:v>
                </c:pt>
                <c:pt idx="14340">
                  <c:v>14.673</c:v>
                </c:pt>
                <c:pt idx="14341">
                  <c:v>14.673</c:v>
                </c:pt>
                <c:pt idx="14342">
                  <c:v>14.648999999999999</c:v>
                </c:pt>
                <c:pt idx="14343">
                  <c:v>14.625</c:v>
                </c:pt>
                <c:pt idx="14344">
                  <c:v>14.625</c:v>
                </c:pt>
                <c:pt idx="14345">
                  <c:v>14.601000000000001</c:v>
                </c:pt>
                <c:pt idx="14346">
                  <c:v>14.601000000000001</c:v>
                </c:pt>
                <c:pt idx="14347">
                  <c:v>14.577</c:v>
                </c:pt>
                <c:pt idx="14348">
                  <c:v>14.553000000000001</c:v>
                </c:pt>
                <c:pt idx="14349">
                  <c:v>14.505000000000001</c:v>
                </c:pt>
                <c:pt idx="14350">
                  <c:v>14.481</c:v>
                </c:pt>
                <c:pt idx="14351">
                  <c:v>14.457000000000001</c:v>
                </c:pt>
                <c:pt idx="14352">
                  <c:v>14.457000000000001</c:v>
                </c:pt>
                <c:pt idx="14353">
                  <c:v>14.433</c:v>
                </c:pt>
                <c:pt idx="14354">
                  <c:v>14.433</c:v>
                </c:pt>
                <c:pt idx="14355">
                  <c:v>14.433</c:v>
                </c:pt>
                <c:pt idx="14356">
                  <c:v>14.433</c:v>
                </c:pt>
                <c:pt idx="14357">
                  <c:v>14.457000000000001</c:v>
                </c:pt>
                <c:pt idx="14358">
                  <c:v>14.505000000000001</c:v>
                </c:pt>
                <c:pt idx="14359">
                  <c:v>14.577</c:v>
                </c:pt>
                <c:pt idx="14360">
                  <c:v>14.648999999999999</c:v>
                </c:pt>
                <c:pt idx="14361">
                  <c:v>14.673</c:v>
                </c:pt>
                <c:pt idx="14362">
                  <c:v>14.696999999999999</c:v>
                </c:pt>
                <c:pt idx="14363">
                  <c:v>14.744999999999999</c:v>
                </c:pt>
                <c:pt idx="14364">
                  <c:v>14.792</c:v>
                </c:pt>
                <c:pt idx="14365">
                  <c:v>14.888</c:v>
                </c:pt>
                <c:pt idx="14366">
                  <c:v>15.007999999999999</c:v>
                </c:pt>
                <c:pt idx="14367">
                  <c:v>15.151</c:v>
                </c:pt>
                <c:pt idx="14368">
                  <c:v>15.27</c:v>
                </c:pt>
                <c:pt idx="14369">
                  <c:v>15.39</c:v>
                </c:pt>
                <c:pt idx="14370">
                  <c:v>15.509</c:v>
                </c:pt>
                <c:pt idx="14371">
                  <c:v>15.651999999999999</c:v>
                </c:pt>
                <c:pt idx="14372">
                  <c:v>15.819000000000001</c:v>
                </c:pt>
                <c:pt idx="14373">
                  <c:v>15.986000000000001</c:v>
                </c:pt>
                <c:pt idx="14374">
                  <c:v>16.129000000000001</c:v>
                </c:pt>
                <c:pt idx="14375">
                  <c:v>16.248999999999999</c:v>
                </c:pt>
                <c:pt idx="14376">
                  <c:v>16.391999999999999</c:v>
                </c:pt>
                <c:pt idx="14377">
                  <c:v>16.558</c:v>
                </c:pt>
                <c:pt idx="14378">
                  <c:v>16.677</c:v>
                </c:pt>
                <c:pt idx="14379">
                  <c:v>16.82</c:v>
                </c:pt>
                <c:pt idx="14380">
                  <c:v>16.963000000000001</c:v>
                </c:pt>
                <c:pt idx="14381">
                  <c:v>17.082000000000001</c:v>
                </c:pt>
                <c:pt idx="14382">
                  <c:v>17.152999999999999</c:v>
                </c:pt>
                <c:pt idx="14383">
                  <c:v>17.177</c:v>
                </c:pt>
                <c:pt idx="14384">
                  <c:v>17.201000000000001</c:v>
                </c:pt>
                <c:pt idx="14385">
                  <c:v>17.13</c:v>
                </c:pt>
                <c:pt idx="14386">
                  <c:v>17.058</c:v>
                </c:pt>
                <c:pt idx="14387">
                  <c:v>17.033999999999999</c:v>
                </c:pt>
                <c:pt idx="14388">
                  <c:v>16.963000000000001</c:v>
                </c:pt>
                <c:pt idx="14389">
                  <c:v>16.844000000000001</c:v>
                </c:pt>
                <c:pt idx="14390">
                  <c:v>16.701000000000001</c:v>
                </c:pt>
                <c:pt idx="14391">
                  <c:v>16.533999999999999</c:v>
                </c:pt>
                <c:pt idx="14392">
                  <c:v>16.391999999999999</c:v>
                </c:pt>
                <c:pt idx="14393">
                  <c:v>16.271999999999998</c:v>
                </c:pt>
                <c:pt idx="14394">
                  <c:v>16.177</c:v>
                </c:pt>
                <c:pt idx="14395">
                  <c:v>16.106000000000002</c:v>
                </c:pt>
                <c:pt idx="14396">
                  <c:v>16.010000000000002</c:v>
                </c:pt>
                <c:pt idx="14397">
                  <c:v>15.891</c:v>
                </c:pt>
                <c:pt idx="14398">
                  <c:v>15.724</c:v>
                </c:pt>
                <c:pt idx="14399">
                  <c:v>15.629</c:v>
                </c:pt>
                <c:pt idx="14400">
                  <c:v>15.509</c:v>
                </c:pt>
                <c:pt idx="14401">
                  <c:v>15.39</c:v>
                </c:pt>
                <c:pt idx="14402">
                  <c:v>15.247</c:v>
                </c:pt>
                <c:pt idx="14403">
                  <c:v>15.103</c:v>
                </c:pt>
                <c:pt idx="14404">
                  <c:v>14.984</c:v>
                </c:pt>
                <c:pt idx="14405">
                  <c:v>14.888</c:v>
                </c:pt>
                <c:pt idx="14406">
                  <c:v>14.744999999999999</c:v>
                </c:pt>
                <c:pt idx="14407">
                  <c:v>14.625</c:v>
                </c:pt>
                <c:pt idx="14408">
                  <c:v>14.529</c:v>
                </c:pt>
                <c:pt idx="14409">
                  <c:v>14.433</c:v>
                </c:pt>
                <c:pt idx="14410">
                  <c:v>14.361000000000001</c:v>
                </c:pt>
                <c:pt idx="14411">
                  <c:v>14.29</c:v>
                </c:pt>
                <c:pt idx="14412">
                  <c:v>14.266</c:v>
                </c:pt>
                <c:pt idx="14413">
                  <c:v>14.266</c:v>
                </c:pt>
                <c:pt idx="14414">
                  <c:v>14.266</c:v>
                </c:pt>
                <c:pt idx="14415">
                  <c:v>14.29</c:v>
                </c:pt>
                <c:pt idx="14416">
                  <c:v>14.29</c:v>
                </c:pt>
                <c:pt idx="14417">
                  <c:v>14.314</c:v>
                </c:pt>
                <c:pt idx="14418">
                  <c:v>14.314</c:v>
                </c:pt>
                <c:pt idx="14419">
                  <c:v>14.337</c:v>
                </c:pt>
                <c:pt idx="14420">
                  <c:v>14.337</c:v>
                </c:pt>
                <c:pt idx="14421">
                  <c:v>14.337</c:v>
                </c:pt>
                <c:pt idx="14422">
                  <c:v>14.337</c:v>
                </c:pt>
                <c:pt idx="14423">
                  <c:v>14.337</c:v>
                </c:pt>
                <c:pt idx="14424">
                  <c:v>14.314</c:v>
                </c:pt>
                <c:pt idx="14425">
                  <c:v>14.29</c:v>
                </c:pt>
                <c:pt idx="14426">
                  <c:v>14.29</c:v>
                </c:pt>
                <c:pt idx="14427">
                  <c:v>14.266</c:v>
                </c:pt>
                <c:pt idx="14428">
                  <c:v>14.242000000000001</c:v>
                </c:pt>
                <c:pt idx="14429">
                  <c:v>14.218</c:v>
                </c:pt>
                <c:pt idx="14430">
                  <c:v>14.194000000000001</c:v>
                </c:pt>
                <c:pt idx="14431">
                  <c:v>14.17</c:v>
                </c:pt>
                <c:pt idx="14432">
                  <c:v>14.122</c:v>
                </c:pt>
                <c:pt idx="14433">
                  <c:v>14.098000000000001</c:v>
                </c:pt>
                <c:pt idx="14434">
                  <c:v>14.074</c:v>
                </c:pt>
                <c:pt idx="14435">
                  <c:v>14.05</c:v>
                </c:pt>
                <c:pt idx="14436">
                  <c:v>14.026</c:v>
                </c:pt>
                <c:pt idx="14437">
                  <c:v>14.002000000000001</c:v>
                </c:pt>
                <c:pt idx="14438">
                  <c:v>13.978</c:v>
                </c:pt>
                <c:pt idx="14439">
                  <c:v>13.954000000000001</c:v>
                </c:pt>
                <c:pt idx="14440">
                  <c:v>13.93</c:v>
                </c:pt>
                <c:pt idx="14441">
                  <c:v>13.906000000000001</c:v>
                </c:pt>
                <c:pt idx="14442">
                  <c:v>13.906000000000001</c:v>
                </c:pt>
                <c:pt idx="14443">
                  <c:v>13.882</c:v>
                </c:pt>
                <c:pt idx="14444">
                  <c:v>13.858000000000001</c:v>
                </c:pt>
                <c:pt idx="14445">
                  <c:v>13.858000000000001</c:v>
                </c:pt>
                <c:pt idx="14446">
                  <c:v>13.834</c:v>
                </c:pt>
                <c:pt idx="14447">
                  <c:v>13.81</c:v>
                </c:pt>
                <c:pt idx="14448">
                  <c:v>13.81</c:v>
                </c:pt>
                <c:pt idx="14449">
                  <c:v>13.786</c:v>
                </c:pt>
                <c:pt idx="14450">
                  <c:v>13.762</c:v>
                </c:pt>
                <c:pt idx="14451">
                  <c:v>13.762</c:v>
                </c:pt>
                <c:pt idx="14452">
                  <c:v>13.738</c:v>
                </c:pt>
                <c:pt idx="14453">
                  <c:v>13.738</c:v>
                </c:pt>
                <c:pt idx="14454">
                  <c:v>13.738</c:v>
                </c:pt>
                <c:pt idx="14455">
                  <c:v>13.738</c:v>
                </c:pt>
                <c:pt idx="14456">
                  <c:v>13.762</c:v>
                </c:pt>
                <c:pt idx="14457">
                  <c:v>13.834</c:v>
                </c:pt>
                <c:pt idx="14458">
                  <c:v>13.906000000000001</c:v>
                </c:pt>
                <c:pt idx="14459">
                  <c:v>14.002000000000001</c:v>
                </c:pt>
                <c:pt idx="14460">
                  <c:v>14.098000000000001</c:v>
                </c:pt>
                <c:pt idx="14461">
                  <c:v>14.194000000000001</c:v>
                </c:pt>
                <c:pt idx="14462">
                  <c:v>14.242000000000001</c:v>
                </c:pt>
                <c:pt idx="14463">
                  <c:v>14.361000000000001</c:v>
                </c:pt>
                <c:pt idx="14464">
                  <c:v>14.529</c:v>
                </c:pt>
                <c:pt idx="14465">
                  <c:v>14.673</c:v>
                </c:pt>
                <c:pt idx="14466">
                  <c:v>14.816000000000001</c:v>
                </c:pt>
                <c:pt idx="14467">
                  <c:v>14.96</c:v>
                </c:pt>
                <c:pt idx="14468">
                  <c:v>15.055</c:v>
                </c:pt>
                <c:pt idx="14469">
                  <c:v>15.127000000000001</c:v>
                </c:pt>
                <c:pt idx="14470">
                  <c:v>15.27</c:v>
                </c:pt>
                <c:pt idx="14471">
                  <c:v>15.414</c:v>
                </c:pt>
                <c:pt idx="14472">
                  <c:v>15.581</c:v>
                </c:pt>
                <c:pt idx="14473">
                  <c:v>15.772</c:v>
                </c:pt>
                <c:pt idx="14474">
                  <c:v>15.962999999999999</c:v>
                </c:pt>
                <c:pt idx="14475">
                  <c:v>16.152999999999999</c:v>
                </c:pt>
                <c:pt idx="14476">
                  <c:v>16.295999999999999</c:v>
                </c:pt>
                <c:pt idx="14477">
                  <c:v>16.439</c:v>
                </c:pt>
                <c:pt idx="14478">
                  <c:v>16.510999999999999</c:v>
                </c:pt>
                <c:pt idx="14479">
                  <c:v>16.677</c:v>
                </c:pt>
                <c:pt idx="14480">
                  <c:v>16.773</c:v>
                </c:pt>
                <c:pt idx="14481">
                  <c:v>16.82</c:v>
                </c:pt>
                <c:pt idx="14482">
                  <c:v>16.795999999999999</c:v>
                </c:pt>
                <c:pt idx="14483">
                  <c:v>16.654</c:v>
                </c:pt>
                <c:pt idx="14484">
                  <c:v>16.606000000000002</c:v>
                </c:pt>
                <c:pt idx="14485">
                  <c:v>16.486999999999998</c:v>
                </c:pt>
                <c:pt idx="14486">
                  <c:v>16.344000000000001</c:v>
                </c:pt>
                <c:pt idx="14487">
                  <c:v>16.177</c:v>
                </c:pt>
                <c:pt idx="14488">
                  <c:v>15.986000000000001</c:v>
                </c:pt>
                <c:pt idx="14489">
                  <c:v>15.843</c:v>
                </c:pt>
                <c:pt idx="14490">
                  <c:v>15.724</c:v>
                </c:pt>
                <c:pt idx="14491">
                  <c:v>15.605</c:v>
                </c:pt>
                <c:pt idx="14492">
                  <c:v>15.532999999999999</c:v>
                </c:pt>
                <c:pt idx="14493">
                  <c:v>15.438000000000001</c:v>
                </c:pt>
                <c:pt idx="14494">
                  <c:v>15.39</c:v>
                </c:pt>
                <c:pt idx="14495">
                  <c:v>15.294</c:v>
                </c:pt>
                <c:pt idx="14496">
                  <c:v>15.223000000000001</c:v>
                </c:pt>
                <c:pt idx="14497">
                  <c:v>15.127000000000001</c:v>
                </c:pt>
                <c:pt idx="14498">
                  <c:v>15.031000000000001</c:v>
                </c:pt>
                <c:pt idx="14499">
                  <c:v>14.936</c:v>
                </c:pt>
                <c:pt idx="14500">
                  <c:v>14.84</c:v>
                </c:pt>
                <c:pt idx="14501">
                  <c:v>14.744999999999999</c:v>
                </c:pt>
                <c:pt idx="14502">
                  <c:v>14.625</c:v>
                </c:pt>
                <c:pt idx="14503">
                  <c:v>14.529</c:v>
                </c:pt>
                <c:pt idx="14504">
                  <c:v>14.433</c:v>
                </c:pt>
                <c:pt idx="14505">
                  <c:v>14.361000000000001</c:v>
                </c:pt>
                <c:pt idx="14506">
                  <c:v>14.314</c:v>
                </c:pt>
                <c:pt idx="14507">
                  <c:v>14.266</c:v>
                </c:pt>
                <c:pt idx="14508">
                  <c:v>14.242000000000001</c:v>
                </c:pt>
                <c:pt idx="14509">
                  <c:v>14.218</c:v>
                </c:pt>
                <c:pt idx="14510">
                  <c:v>14.194000000000001</c:v>
                </c:pt>
                <c:pt idx="14511">
                  <c:v>14.194000000000001</c:v>
                </c:pt>
                <c:pt idx="14512">
                  <c:v>14.17</c:v>
                </c:pt>
                <c:pt idx="14513">
                  <c:v>14.146000000000001</c:v>
                </c:pt>
                <c:pt idx="14514">
                  <c:v>14.122</c:v>
                </c:pt>
                <c:pt idx="14515">
                  <c:v>14.098000000000001</c:v>
                </c:pt>
                <c:pt idx="14516">
                  <c:v>14.05</c:v>
                </c:pt>
                <c:pt idx="14517">
                  <c:v>14.026</c:v>
                </c:pt>
                <c:pt idx="14518">
                  <c:v>14.002000000000001</c:v>
                </c:pt>
                <c:pt idx="14519">
                  <c:v>13.954000000000001</c:v>
                </c:pt>
                <c:pt idx="14520">
                  <c:v>13.93</c:v>
                </c:pt>
                <c:pt idx="14521">
                  <c:v>13.882</c:v>
                </c:pt>
                <c:pt idx="14522">
                  <c:v>13.834</c:v>
                </c:pt>
                <c:pt idx="14523">
                  <c:v>13.81</c:v>
                </c:pt>
                <c:pt idx="14524">
                  <c:v>13.762</c:v>
                </c:pt>
                <c:pt idx="14525">
                  <c:v>13.714</c:v>
                </c:pt>
                <c:pt idx="14526">
                  <c:v>13.69</c:v>
                </c:pt>
                <c:pt idx="14527">
                  <c:v>13.641999999999999</c:v>
                </c:pt>
                <c:pt idx="14528">
                  <c:v>13.593999999999999</c:v>
                </c:pt>
                <c:pt idx="14529">
                  <c:v>13.57</c:v>
                </c:pt>
                <c:pt idx="14530">
                  <c:v>13.522</c:v>
                </c:pt>
                <c:pt idx="14531">
                  <c:v>13.473000000000001</c:v>
                </c:pt>
                <c:pt idx="14532">
                  <c:v>13.449</c:v>
                </c:pt>
                <c:pt idx="14533">
                  <c:v>13.401</c:v>
                </c:pt>
                <c:pt idx="14534">
                  <c:v>13.377000000000001</c:v>
                </c:pt>
                <c:pt idx="14535">
                  <c:v>13.329000000000001</c:v>
                </c:pt>
                <c:pt idx="14536">
                  <c:v>13.281000000000001</c:v>
                </c:pt>
                <c:pt idx="14537">
                  <c:v>13.257</c:v>
                </c:pt>
                <c:pt idx="14538">
                  <c:v>13.209</c:v>
                </c:pt>
                <c:pt idx="14539">
                  <c:v>13.161</c:v>
                </c:pt>
                <c:pt idx="14540">
                  <c:v>13.137</c:v>
                </c:pt>
                <c:pt idx="14541">
                  <c:v>13.087999999999999</c:v>
                </c:pt>
                <c:pt idx="14542">
                  <c:v>13.064</c:v>
                </c:pt>
                <c:pt idx="14543">
                  <c:v>13.016</c:v>
                </c:pt>
                <c:pt idx="14544">
                  <c:v>12.992000000000001</c:v>
                </c:pt>
                <c:pt idx="14545">
                  <c:v>12.968</c:v>
                </c:pt>
                <c:pt idx="14546">
                  <c:v>12.968</c:v>
                </c:pt>
                <c:pt idx="14547">
                  <c:v>12.968</c:v>
                </c:pt>
                <c:pt idx="14548">
                  <c:v>12.968</c:v>
                </c:pt>
                <c:pt idx="14549">
                  <c:v>12.992000000000001</c:v>
                </c:pt>
                <c:pt idx="14550">
                  <c:v>13.04</c:v>
                </c:pt>
                <c:pt idx="14551">
                  <c:v>13.087999999999999</c:v>
                </c:pt>
                <c:pt idx="14552">
                  <c:v>13.112</c:v>
                </c:pt>
                <c:pt idx="14553">
                  <c:v>13.185</c:v>
                </c:pt>
                <c:pt idx="14554">
                  <c:v>13.257</c:v>
                </c:pt>
                <c:pt idx="14555">
                  <c:v>13.329000000000001</c:v>
                </c:pt>
                <c:pt idx="14556">
                  <c:v>13.377000000000001</c:v>
                </c:pt>
                <c:pt idx="14557">
                  <c:v>13.449</c:v>
                </c:pt>
                <c:pt idx="14558">
                  <c:v>13.522</c:v>
                </c:pt>
                <c:pt idx="14559">
                  <c:v>13.593999999999999</c:v>
                </c:pt>
                <c:pt idx="14560">
                  <c:v>13.69</c:v>
                </c:pt>
                <c:pt idx="14561">
                  <c:v>13.786</c:v>
                </c:pt>
                <c:pt idx="14562">
                  <c:v>13.858000000000001</c:v>
                </c:pt>
                <c:pt idx="14563">
                  <c:v>13.93</c:v>
                </c:pt>
                <c:pt idx="14564">
                  <c:v>14.026</c:v>
                </c:pt>
                <c:pt idx="14565">
                  <c:v>14.122</c:v>
                </c:pt>
                <c:pt idx="14566">
                  <c:v>14.146000000000001</c:v>
                </c:pt>
                <c:pt idx="14567">
                  <c:v>14.17</c:v>
                </c:pt>
                <c:pt idx="14568">
                  <c:v>14.242000000000001</c:v>
                </c:pt>
                <c:pt idx="14569">
                  <c:v>14.409000000000001</c:v>
                </c:pt>
                <c:pt idx="14570">
                  <c:v>14.601000000000001</c:v>
                </c:pt>
                <c:pt idx="14571">
                  <c:v>14.768000000000001</c:v>
                </c:pt>
                <c:pt idx="14572">
                  <c:v>14.936</c:v>
                </c:pt>
                <c:pt idx="14573">
                  <c:v>15.103</c:v>
                </c:pt>
                <c:pt idx="14574">
                  <c:v>15.247</c:v>
                </c:pt>
                <c:pt idx="14575">
                  <c:v>15.414</c:v>
                </c:pt>
                <c:pt idx="14576">
                  <c:v>15.484999999999999</c:v>
                </c:pt>
                <c:pt idx="14577">
                  <c:v>15.557</c:v>
                </c:pt>
                <c:pt idx="14578">
                  <c:v>15.605</c:v>
                </c:pt>
                <c:pt idx="14579">
                  <c:v>15.651999999999999</c:v>
                </c:pt>
                <c:pt idx="14580">
                  <c:v>15.7</c:v>
                </c:pt>
                <c:pt idx="14581">
                  <c:v>15.7</c:v>
                </c:pt>
                <c:pt idx="14582">
                  <c:v>15.7</c:v>
                </c:pt>
                <c:pt idx="14583">
                  <c:v>15.7</c:v>
                </c:pt>
                <c:pt idx="14584">
                  <c:v>15.724</c:v>
                </c:pt>
                <c:pt idx="14585">
                  <c:v>15.724</c:v>
                </c:pt>
                <c:pt idx="14586">
                  <c:v>15.747999999999999</c:v>
                </c:pt>
                <c:pt idx="14587">
                  <c:v>15.7</c:v>
                </c:pt>
                <c:pt idx="14588">
                  <c:v>15.651999999999999</c:v>
                </c:pt>
                <c:pt idx="14589">
                  <c:v>15.557</c:v>
                </c:pt>
                <c:pt idx="14590">
                  <c:v>15.438000000000001</c:v>
                </c:pt>
                <c:pt idx="14591">
                  <c:v>15.318</c:v>
                </c:pt>
                <c:pt idx="14592">
                  <c:v>15.199</c:v>
                </c:pt>
                <c:pt idx="14593">
                  <c:v>15.103</c:v>
                </c:pt>
                <c:pt idx="14594">
                  <c:v>15.007999999999999</c:v>
                </c:pt>
                <c:pt idx="14595">
                  <c:v>14.912000000000001</c:v>
                </c:pt>
                <c:pt idx="14596">
                  <c:v>14.792</c:v>
                </c:pt>
                <c:pt idx="14597">
                  <c:v>14.696999999999999</c:v>
                </c:pt>
                <c:pt idx="14598">
                  <c:v>14.601000000000001</c:v>
                </c:pt>
                <c:pt idx="14599">
                  <c:v>14.505000000000001</c:v>
                </c:pt>
                <c:pt idx="14600">
                  <c:v>14.409000000000001</c:v>
                </c:pt>
                <c:pt idx="14601">
                  <c:v>14.314</c:v>
                </c:pt>
                <c:pt idx="14602">
                  <c:v>14.218</c:v>
                </c:pt>
                <c:pt idx="14603">
                  <c:v>14.146000000000001</c:v>
                </c:pt>
                <c:pt idx="14604">
                  <c:v>14.098000000000001</c:v>
                </c:pt>
                <c:pt idx="14605">
                  <c:v>14.05</c:v>
                </c:pt>
                <c:pt idx="14606">
                  <c:v>14.026</c:v>
                </c:pt>
                <c:pt idx="14607">
                  <c:v>14.026</c:v>
                </c:pt>
                <c:pt idx="14608">
                  <c:v>14.026</c:v>
                </c:pt>
                <c:pt idx="14609">
                  <c:v>14.026</c:v>
                </c:pt>
                <c:pt idx="14610">
                  <c:v>14.026</c:v>
                </c:pt>
                <c:pt idx="14611">
                  <c:v>14.026</c:v>
                </c:pt>
                <c:pt idx="14612">
                  <c:v>14.026</c:v>
                </c:pt>
                <c:pt idx="14613">
                  <c:v>14.026</c:v>
                </c:pt>
                <c:pt idx="14614">
                  <c:v>14.026</c:v>
                </c:pt>
                <c:pt idx="14615">
                  <c:v>14.026</c:v>
                </c:pt>
                <c:pt idx="14616">
                  <c:v>14.026</c:v>
                </c:pt>
                <c:pt idx="14617">
                  <c:v>14.026</c:v>
                </c:pt>
                <c:pt idx="14618">
                  <c:v>14.026</c:v>
                </c:pt>
                <c:pt idx="14619">
                  <c:v>14.026</c:v>
                </c:pt>
                <c:pt idx="14620">
                  <c:v>14.002000000000001</c:v>
                </c:pt>
                <c:pt idx="14621">
                  <c:v>14.002000000000001</c:v>
                </c:pt>
                <c:pt idx="14622">
                  <c:v>13.978</c:v>
                </c:pt>
                <c:pt idx="14623">
                  <c:v>13.978</c:v>
                </c:pt>
                <c:pt idx="14624">
                  <c:v>13.978</c:v>
                </c:pt>
                <c:pt idx="14625">
                  <c:v>13.954000000000001</c:v>
                </c:pt>
                <c:pt idx="14626">
                  <c:v>13.954000000000001</c:v>
                </c:pt>
                <c:pt idx="14627">
                  <c:v>13.93</c:v>
                </c:pt>
                <c:pt idx="14628">
                  <c:v>13.906000000000001</c:v>
                </c:pt>
                <c:pt idx="14629">
                  <c:v>13.906000000000001</c:v>
                </c:pt>
                <c:pt idx="14630">
                  <c:v>13.882</c:v>
                </c:pt>
                <c:pt idx="14631">
                  <c:v>13.858000000000001</c:v>
                </c:pt>
                <c:pt idx="14632">
                  <c:v>13.834</c:v>
                </c:pt>
                <c:pt idx="14633">
                  <c:v>13.81</c:v>
                </c:pt>
                <c:pt idx="14634">
                  <c:v>13.81</c:v>
                </c:pt>
                <c:pt idx="14635">
                  <c:v>13.786</c:v>
                </c:pt>
                <c:pt idx="14636">
                  <c:v>13.762</c:v>
                </c:pt>
                <c:pt idx="14637">
                  <c:v>13.762</c:v>
                </c:pt>
                <c:pt idx="14638">
                  <c:v>13.738</c:v>
                </c:pt>
                <c:pt idx="14639">
                  <c:v>13.714</c:v>
                </c:pt>
                <c:pt idx="14640">
                  <c:v>13.714</c:v>
                </c:pt>
                <c:pt idx="14641">
                  <c:v>13.69</c:v>
                </c:pt>
                <c:pt idx="14642">
                  <c:v>13.666</c:v>
                </c:pt>
                <c:pt idx="14643">
                  <c:v>13.666</c:v>
                </c:pt>
                <c:pt idx="14644">
                  <c:v>13.641999999999999</c:v>
                </c:pt>
                <c:pt idx="14645">
                  <c:v>13.641999999999999</c:v>
                </c:pt>
                <c:pt idx="14646">
                  <c:v>13.641999999999999</c:v>
                </c:pt>
                <c:pt idx="14647">
                  <c:v>13.641999999999999</c:v>
                </c:pt>
                <c:pt idx="14648">
                  <c:v>13.618</c:v>
                </c:pt>
                <c:pt idx="14649">
                  <c:v>13.641999999999999</c:v>
                </c:pt>
                <c:pt idx="14650">
                  <c:v>13.618</c:v>
                </c:pt>
                <c:pt idx="14651">
                  <c:v>13.641999999999999</c:v>
                </c:pt>
                <c:pt idx="14652">
                  <c:v>13.641999999999999</c:v>
                </c:pt>
                <c:pt idx="14653">
                  <c:v>13.641999999999999</c:v>
                </c:pt>
                <c:pt idx="14654">
                  <c:v>13.641999999999999</c:v>
                </c:pt>
                <c:pt idx="14655">
                  <c:v>13.666</c:v>
                </c:pt>
                <c:pt idx="14656">
                  <c:v>13.714</c:v>
                </c:pt>
                <c:pt idx="14657">
                  <c:v>13.786</c:v>
                </c:pt>
                <c:pt idx="14658">
                  <c:v>13.834</c:v>
                </c:pt>
                <c:pt idx="14659">
                  <c:v>13.882</c:v>
                </c:pt>
                <c:pt idx="14660">
                  <c:v>13.906000000000001</c:v>
                </c:pt>
                <c:pt idx="14661">
                  <c:v>13.954000000000001</c:v>
                </c:pt>
                <c:pt idx="14662">
                  <c:v>14.05</c:v>
                </c:pt>
                <c:pt idx="14663">
                  <c:v>14.122</c:v>
                </c:pt>
                <c:pt idx="14664">
                  <c:v>14.218</c:v>
                </c:pt>
                <c:pt idx="14665">
                  <c:v>14.361000000000001</c:v>
                </c:pt>
                <c:pt idx="14666">
                  <c:v>14.457000000000001</c:v>
                </c:pt>
                <c:pt idx="14667">
                  <c:v>14.529</c:v>
                </c:pt>
                <c:pt idx="14668">
                  <c:v>14.601000000000001</c:v>
                </c:pt>
                <c:pt idx="14669">
                  <c:v>14.696999999999999</c:v>
                </c:pt>
                <c:pt idx="14670">
                  <c:v>14.792</c:v>
                </c:pt>
                <c:pt idx="14671">
                  <c:v>14.84</c:v>
                </c:pt>
                <c:pt idx="14672">
                  <c:v>14.888</c:v>
                </c:pt>
                <c:pt idx="14673">
                  <c:v>15.055</c:v>
                </c:pt>
                <c:pt idx="14674">
                  <c:v>15.103</c:v>
                </c:pt>
                <c:pt idx="14675">
                  <c:v>15.079000000000001</c:v>
                </c:pt>
                <c:pt idx="14676">
                  <c:v>15.055</c:v>
                </c:pt>
                <c:pt idx="14677">
                  <c:v>14.984</c:v>
                </c:pt>
                <c:pt idx="14678">
                  <c:v>14.96</c:v>
                </c:pt>
                <c:pt idx="14679">
                  <c:v>14.96</c:v>
                </c:pt>
                <c:pt idx="14680">
                  <c:v>14.912000000000001</c:v>
                </c:pt>
                <c:pt idx="14681">
                  <c:v>14.864000000000001</c:v>
                </c:pt>
                <c:pt idx="14682">
                  <c:v>14.768000000000001</c:v>
                </c:pt>
                <c:pt idx="14683">
                  <c:v>14.696999999999999</c:v>
                </c:pt>
                <c:pt idx="14684">
                  <c:v>14.648999999999999</c:v>
                </c:pt>
                <c:pt idx="14685">
                  <c:v>14.601000000000001</c:v>
                </c:pt>
                <c:pt idx="14686">
                  <c:v>14.529</c:v>
                </c:pt>
                <c:pt idx="14687">
                  <c:v>14.457000000000001</c:v>
                </c:pt>
                <c:pt idx="14688">
                  <c:v>14.385</c:v>
                </c:pt>
                <c:pt idx="14689">
                  <c:v>14.337</c:v>
                </c:pt>
                <c:pt idx="14690">
                  <c:v>14.266</c:v>
                </c:pt>
                <c:pt idx="14691">
                  <c:v>14.194000000000001</c:v>
                </c:pt>
                <c:pt idx="14692">
                  <c:v>14.122</c:v>
                </c:pt>
                <c:pt idx="14693">
                  <c:v>14.074</c:v>
                </c:pt>
                <c:pt idx="14694">
                  <c:v>14.026</c:v>
                </c:pt>
                <c:pt idx="14695">
                  <c:v>13.954000000000001</c:v>
                </c:pt>
                <c:pt idx="14696">
                  <c:v>13.906000000000001</c:v>
                </c:pt>
                <c:pt idx="14697">
                  <c:v>13.834</c:v>
                </c:pt>
                <c:pt idx="14698">
                  <c:v>13.786</c:v>
                </c:pt>
                <c:pt idx="14699">
                  <c:v>13.738</c:v>
                </c:pt>
                <c:pt idx="14700">
                  <c:v>13.69</c:v>
                </c:pt>
                <c:pt idx="14701">
                  <c:v>13.641999999999999</c:v>
                </c:pt>
                <c:pt idx="14702">
                  <c:v>13.593999999999999</c:v>
                </c:pt>
                <c:pt idx="14703">
                  <c:v>13.545999999999999</c:v>
                </c:pt>
                <c:pt idx="14704">
                  <c:v>13.522</c:v>
                </c:pt>
                <c:pt idx="14705">
                  <c:v>13.473000000000001</c:v>
                </c:pt>
                <c:pt idx="14706">
                  <c:v>13.425000000000001</c:v>
                </c:pt>
                <c:pt idx="14707">
                  <c:v>13.401</c:v>
                </c:pt>
                <c:pt idx="14708">
                  <c:v>13.377000000000001</c:v>
                </c:pt>
                <c:pt idx="14709">
                  <c:v>13.329000000000001</c:v>
                </c:pt>
                <c:pt idx="14710">
                  <c:v>13.305</c:v>
                </c:pt>
                <c:pt idx="14711">
                  <c:v>13.257</c:v>
                </c:pt>
                <c:pt idx="14712">
                  <c:v>13.233000000000001</c:v>
                </c:pt>
                <c:pt idx="14713">
                  <c:v>13.209</c:v>
                </c:pt>
                <c:pt idx="14714">
                  <c:v>13.185</c:v>
                </c:pt>
                <c:pt idx="14715">
                  <c:v>13.137</c:v>
                </c:pt>
                <c:pt idx="14716">
                  <c:v>13.112</c:v>
                </c:pt>
                <c:pt idx="14717">
                  <c:v>13.087999999999999</c:v>
                </c:pt>
                <c:pt idx="14718">
                  <c:v>13.064</c:v>
                </c:pt>
                <c:pt idx="14719">
                  <c:v>13.04</c:v>
                </c:pt>
                <c:pt idx="14720">
                  <c:v>13.016</c:v>
                </c:pt>
                <c:pt idx="14721">
                  <c:v>12.992000000000001</c:v>
                </c:pt>
                <c:pt idx="14722">
                  <c:v>12.968</c:v>
                </c:pt>
                <c:pt idx="14723">
                  <c:v>12.944000000000001</c:v>
                </c:pt>
                <c:pt idx="14724">
                  <c:v>12.92</c:v>
                </c:pt>
                <c:pt idx="14725">
                  <c:v>12.896000000000001</c:v>
                </c:pt>
                <c:pt idx="14726">
                  <c:v>12.871</c:v>
                </c:pt>
                <c:pt idx="14727">
                  <c:v>12.847</c:v>
                </c:pt>
                <c:pt idx="14728">
                  <c:v>12.823</c:v>
                </c:pt>
                <c:pt idx="14729">
                  <c:v>12.798999999999999</c:v>
                </c:pt>
                <c:pt idx="14730">
                  <c:v>12.775</c:v>
                </c:pt>
                <c:pt idx="14731">
                  <c:v>12.750999999999999</c:v>
                </c:pt>
                <c:pt idx="14732">
                  <c:v>12.727</c:v>
                </c:pt>
                <c:pt idx="14733">
                  <c:v>12.702999999999999</c:v>
                </c:pt>
                <c:pt idx="14734">
                  <c:v>12.678000000000001</c:v>
                </c:pt>
                <c:pt idx="14735">
                  <c:v>12.654</c:v>
                </c:pt>
                <c:pt idx="14736">
                  <c:v>12.63</c:v>
                </c:pt>
                <c:pt idx="14737">
                  <c:v>12.606</c:v>
                </c:pt>
                <c:pt idx="14738">
                  <c:v>12.606</c:v>
                </c:pt>
                <c:pt idx="14739">
                  <c:v>12.606</c:v>
                </c:pt>
                <c:pt idx="14740">
                  <c:v>12.63</c:v>
                </c:pt>
                <c:pt idx="14741">
                  <c:v>12.654</c:v>
                </c:pt>
                <c:pt idx="14742">
                  <c:v>12.702999999999999</c:v>
                </c:pt>
                <c:pt idx="14743">
                  <c:v>12.775</c:v>
                </c:pt>
                <c:pt idx="14744">
                  <c:v>12.847</c:v>
                </c:pt>
                <c:pt idx="14745">
                  <c:v>12.944000000000001</c:v>
                </c:pt>
                <c:pt idx="14746">
                  <c:v>13.016</c:v>
                </c:pt>
                <c:pt idx="14747">
                  <c:v>13.112</c:v>
                </c:pt>
                <c:pt idx="14748">
                  <c:v>13.233000000000001</c:v>
                </c:pt>
                <c:pt idx="14749">
                  <c:v>13.329000000000001</c:v>
                </c:pt>
                <c:pt idx="14750">
                  <c:v>13.473000000000001</c:v>
                </c:pt>
                <c:pt idx="14751">
                  <c:v>13.641999999999999</c:v>
                </c:pt>
                <c:pt idx="14752">
                  <c:v>13.81</c:v>
                </c:pt>
                <c:pt idx="14753">
                  <c:v>14.002000000000001</c:v>
                </c:pt>
                <c:pt idx="14754">
                  <c:v>14.17</c:v>
                </c:pt>
                <c:pt idx="14755">
                  <c:v>14.361000000000001</c:v>
                </c:pt>
                <c:pt idx="14756">
                  <c:v>14.529</c:v>
                </c:pt>
                <c:pt idx="14757">
                  <c:v>14.696999999999999</c:v>
                </c:pt>
                <c:pt idx="14758">
                  <c:v>14.912000000000001</c:v>
                </c:pt>
                <c:pt idx="14759">
                  <c:v>15.055</c:v>
                </c:pt>
                <c:pt idx="14760">
                  <c:v>15.175000000000001</c:v>
                </c:pt>
                <c:pt idx="14761">
                  <c:v>15.342000000000001</c:v>
                </c:pt>
                <c:pt idx="14762">
                  <c:v>15.532999999999999</c:v>
                </c:pt>
                <c:pt idx="14763">
                  <c:v>15.724</c:v>
                </c:pt>
                <c:pt idx="14764">
                  <c:v>15.819000000000001</c:v>
                </c:pt>
                <c:pt idx="14765">
                  <c:v>15.914999999999999</c:v>
                </c:pt>
                <c:pt idx="14766">
                  <c:v>15.986000000000001</c:v>
                </c:pt>
                <c:pt idx="14767">
                  <c:v>16.082000000000001</c:v>
                </c:pt>
                <c:pt idx="14768">
                  <c:v>16.201000000000001</c:v>
                </c:pt>
                <c:pt idx="14769">
                  <c:v>16.248999999999999</c:v>
                </c:pt>
                <c:pt idx="14770">
                  <c:v>16.32</c:v>
                </c:pt>
                <c:pt idx="14771">
                  <c:v>16.367999999999999</c:v>
                </c:pt>
                <c:pt idx="14772">
                  <c:v>16.295999999999999</c:v>
                </c:pt>
                <c:pt idx="14773">
                  <c:v>16.248999999999999</c:v>
                </c:pt>
                <c:pt idx="14774">
                  <c:v>16.248999999999999</c:v>
                </c:pt>
                <c:pt idx="14775">
                  <c:v>16.177</c:v>
                </c:pt>
                <c:pt idx="14776">
                  <c:v>16.106000000000002</c:v>
                </c:pt>
                <c:pt idx="14777">
                  <c:v>16.129000000000001</c:v>
                </c:pt>
                <c:pt idx="14778">
                  <c:v>16.106000000000002</c:v>
                </c:pt>
                <c:pt idx="14779">
                  <c:v>16.106000000000002</c:v>
                </c:pt>
                <c:pt idx="14780">
                  <c:v>16.106000000000002</c:v>
                </c:pt>
                <c:pt idx="14781">
                  <c:v>16.082000000000001</c:v>
                </c:pt>
                <c:pt idx="14782">
                  <c:v>16.058</c:v>
                </c:pt>
                <c:pt idx="14783">
                  <c:v>16.010000000000002</c:v>
                </c:pt>
                <c:pt idx="14784">
                  <c:v>15.962999999999999</c:v>
                </c:pt>
                <c:pt idx="14785">
                  <c:v>15.891</c:v>
                </c:pt>
                <c:pt idx="14786">
                  <c:v>15.772</c:v>
                </c:pt>
                <c:pt idx="14787">
                  <c:v>15.676</c:v>
                </c:pt>
                <c:pt idx="14788">
                  <c:v>15.581</c:v>
                </c:pt>
                <c:pt idx="14789">
                  <c:v>15.484999999999999</c:v>
                </c:pt>
                <c:pt idx="14790">
                  <c:v>15.438000000000001</c:v>
                </c:pt>
                <c:pt idx="14791">
                  <c:v>15.366</c:v>
                </c:pt>
                <c:pt idx="14792">
                  <c:v>15.318</c:v>
                </c:pt>
                <c:pt idx="14793">
                  <c:v>15.27</c:v>
                </c:pt>
                <c:pt idx="14794">
                  <c:v>15.223000000000001</c:v>
                </c:pt>
                <c:pt idx="14795">
                  <c:v>15.175000000000001</c:v>
                </c:pt>
                <c:pt idx="14796">
                  <c:v>15.127000000000001</c:v>
                </c:pt>
                <c:pt idx="14797">
                  <c:v>15.055</c:v>
                </c:pt>
                <c:pt idx="14798">
                  <c:v>14.984</c:v>
                </c:pt>
                <c:pt idx="14799">
                  <c:v>14.912000000000001</c:v>
                </c:pt>
                <c:pt idx="14800">
                  <c:v>14.864000000000001</c:v>
                </c:pt>
                <c:pt idx="14801">
                  <c:v>14.792</c:v>
                </c:pt>
                <c:pt idx="14802">
                  <c:v>14.744999999999999</c:v>
                </c:pt>
                <c:pt idx="14803">
                  <c:v>14.696999999999999</c:v>
                </c:pt>
                <c:pt idx="14804">
                  <c:v>14.648999999999999</c:v>
                </c:pt>
                <c:pt idx="14805">
                  <c:v>14.601000000000001</c:v>
                </c:pt>
                <c:pt idx="14806">
                  <c:v>14.577</c:v>
                </c:pt>
                <c:pt idx="14807">
                  <c:v>14.529</c:v>
                </c:pt>
                <c:pt idx="14808">
                  <c:v>14.481</c:v>
                </c:pt>
                <c:pt idx="14809">
                  <c:v>14.457000000000001</c:v>
                </c:pt>
                <c:pt idx="14810">
                  <c:v>14.409000000000001</c:v>
                </c:pt>
                <c:pt idx="14811">
                  <c:v>14.361000000000001</c:v>
                </c:pt>
                <c:pt idx="14812">
                  <c:v>14.337</c:v>
                </c:pt>
                <c:pt idx="14813">
                  <c:v>14.29</c:v>
                </c:pt>
                <c:pt idx="14814">
                  <c:v>14.242000000000001</c:v>
                </c:pt>
                <c:pt idx="14815">
                  <c:v>14.194000000000001</c:v>
                </c:pt>
                <c:pt idx="14816">
                  <c:v>14.146000000000001</c:v>
                </c:pt>
                <c:pt idx="14817">
                  <c:v>14.122</c:v>
                </c:pt>
                <c:pt idx="14818">
                  <c:v>14.074</c:v>
                </c:pt>
                <c:pt idx="14819">
                  <c:v>14.05</c:v>
                </c:pt>
                <c:pt idx="14820">
                  <c:v>14.026</c:v>
                </c:pt>
                <c:pt idx="14821">
                  <c:v>13.978</c:v>
                </c:pt>
                <c:pt idx="14822">
                  <c:v>13.954000000000001</c:v>
                </c:pt>
                <c:pt idx="14823">
                  <c:v>13.93</c:v>
                </c:pt>
                <c:pt idx="14824">
                  <c:v>13.906000000000001</c:v>
                </c:pt>
                <c:pt idx="14825">
                  <c:v>13.882</c:v>
                </c:pt>
                <c:pt idx="14826">
                  <c:v>13.834</c:v>
                </c:pt>
                <c:pt idx="14827">
                  <c:v>13.81</c:v>
                </c:pt>
                <c:pt idx="14828">
                  <c:v>13.762</c:v>
                </c:pt>
                <c:pt idx="14829">
                  <c:v>13.738</c:v>
                </c:pt>
                <c:pt idx="14830">
                  <c:v>13.714</c:v>
                </c:pt>
                <c:pt idx="14831">
                  <c:v>13.69</c:v>
                </c:pt>
                <c:pt idx="14832">
                  <c:v>13.666</c:v>
                </c:pt>
                <c:pt idx="14833">
                  <c:v>13.641999999999999</c:v>
                </c:pt>
                <c:pt idx="14834">
                  <c:v>13.641999999999999</c:v>
                </c:pt>
                <c:pt idx="14835">
                  <c:v>13.641999999999999</c:v>
                </c:pt>
                <c:pt idx="14836">
                  <c:v>13.641999999999999</c:v>
                </c:pt>
                <c:pt idx="14837">
                  <c:v>13.666</c:v>
                </c:pt>
                <c:pt idx="14838">
                  <c:v>13.714</c:v>
                </c:pt>
                <c:pt idx="14839">
                  <c:v>13.786</c:v>
                </c:pt>
                <c:pt idx="14840">
                  <c:v>13.858000000000001</c:v>
                </c:pt>
                <c:pt idx="14841">
                  <c:v>13.93</c:v>
                </c:pt>
                <c:pt idx="14842">
                  <c:v>14.002000000000001</c:v>
                </c:pt>
                <c:pt idx="14843">
                  <c:v>14.098000000000001</c:v>
                </c:pt>
                <c:pt idx="14844">
                  <c:v>14.218</c:v>
                </c:pt>
                <c:pt idx="14845">
                  <c:v>14.337</c:v>
                </c:pt>
                <c:pt idx="14846">
                  <c:v>14.481</c:v>
                </c:pt>
                <c:pt idx="14847">
                  <c:v>14.625</c:v>
                </c:pt>
                <c:pt idx="14848">
                  <c:v>14.792</c:v>
                </c:pt>
                <c:pt idx="14849">
                  <c:v>14.96</c:v>
                </c:pt>
                <c:pt idx="14850">
                  <c:v>15.127000000000001</c:v>
                </c:pt>
                <c:pt idx="14851">
                  <c:v>15.294</c:v>
                </c:pt>
                <c:pt idx="14852">
                  <c:v>15.461</c:v>
                </c:pt>
                <c:pt idx="14853">
                  <c:v>15.651999999999999</c:v>
                </c:pt>
                <c:pt idx="14854">
                  <c:v>15.819000000000001</c:v>
                </c:pt>
                <c:pt idx="14855">
                  <c:v>15.986000000000001</c:v>
                </c:pt>
                <c:pt idx="14856">
                  <c:v>16.129000000000001</c:v>
                </c:pt>
                <c:pt idx="14857">
                  <c:v>16.271999999999998</c:v>
                </c:pt>
                <c:pt idx="14858">
                  <c:v>16.439</c:v>
                </c:pt>
                <c:pt idx="14859">
                  <c:v>16.582000000000001</c:v>
                </c:pt>
                <c:pt idx="14860">
                  <c:v>16.725000000000001</c:v>
                </c:pt>
                <c:pt idx="14861">
                  <c:v>16.844000000000001</c:v>
                </c:pt>
                <c:pt idx="14862">
                  <c:v>16.963000000000001</c:v>
                </c:pt>
                <c:pt idx="14863">
                  <c:v>17.058</c:v>
                </c:pt>
                <c:pt idx="14864">
                  <c:v>17.106000000000002</c:v>
                </c:pt>
                <c:pt idx="14865">
                  <c:v>17.13</c:v>
                </c:pt>
                <c:pt idx="14866">
                  <c:v>17.13</c:v>
                </c:pt>
                <c:pt idx="14867">
                  <c:v>17.082000000000001</c:v>
                </c:pt>
                <c:pt idx="14868">
                  <c:v>17.010999999999999</c:v>
                </c:pt>
                <c:pt idx="14869">
                  <c:v>16.963000000000001</c:v>
                </c:pt>
                <c:pt idx="14870">
                  <c:v>16.867999999999999</c:v>
                </c:pt>
                <c:pt idx="14871">
                  <c:v>16.773</c:v>
                </c:pt>
                <c:pt idx="14872">
                  <c:v>16.654</c:v>
                </c:pt>
                <c:pt idx="14873">
                  <c:v>16.486999999999998</c:v>
                </c:pt>
                <c:pt idx="14874">
                  <c:v>16.344000000000001</c:v>
                </c:pt>
                <c:pt idx="14875">
                  <c:v>16.225000000000001</c:v>
                </c:pt>
                <c:pt idx="14876">
                  <c:v>16.082000000000001</c:v>
                </c:pt>
                <c:pt idx="14877">
                  <c:v>15.939</c:v>
                </c:pt>
                <c:pt idx="14878">
                  <c:v>15.795999999999999</c:v>
                </c:pt>
                <c:pt idx="14879">
                  <c:v>15.676</c:v>
                </c:pt>
                <c:pt idx="14880">
                  <c:v>15.532999999999999</c:v>
                </c:pt>
                <c:pt idx="14881">
                  <c:v>15.461</c:v>
                </c:pt>
                <c:pt idx="14882">
                  <c:v>15.342000000000001</c:v>
                </c:pt>
                <c:pt idx="14883">
                  <c:v>15.27</c:v>
                </c:pt>
                <c:pt idx="14884">
                  <c:v>15.223000000000001</c:v>
                </c:pt>
                <c:pt idx="14885">
                  <c:v>15.199</c:v>
                </c:pt>
                <c:pt idx="14886">
                  <c:v>15.175000000000001</c:v>
                </c:pt>
                <c:pt idx="14887">
                  <c:v>15.151</c:v>
                </c:pt>
                <c:pt idx="14888">
                  <c:v>15.103</c:v>
                </c:pt>
                <c:pt idx="14889">
                  <c:v>15.055</c:v>
                </c:pt>
                <c:pt idx="14890">
                  <c:v>15.031000000000001</c:v>
                </c:pt>
                <c:pt idx="14891">
                  <c:v>14.984</c:v>
                </c:pt>
                <c:pt idx="14892">
                  <c:v>14.936</c:v>
                </c:pt>
                <c:pt idx="14893">
                  <c:v>14.888</c:v>
                </c:pt>
                <c:pt idx="14894">
                  <c:v>14.864000000000001</c:v>
                </c:pt>
                <c:pt idx="14895">
                  <c:v>14.84</c:v>
                </c:pt>
                <c:pt idx="14896">
                  <c:v>14.816000000000001</c:v>
                </c:pt>
                <c:pt idx="14897">
                  <c:v>14.792</c:v>
                </c:pt>
                <c:pt idx="14898">
                  <c:v>14.768000000000001</c:v>
                </c:pt>
                <c:pt idx="14899">
                  <c:v>14.744999999999999</c:v>
                </c:pt>
                <c:pt idx="14900">
                  <c:v>14.721</c:v>
                </c:pt>
                <c:pt idx="14901">
                  <c:v>14.721</c:v>
                </c:pt>
                <c:pt idx="14902">
                  <c:v>14.696999999999999</c:v>
                </c:pt>
                <c:pt idx="14903">
                  <c:v>14.673</c:v>
                </c:pt>
                <c:pt idx="14904">
                  <c:v>14.648999999999999</c:v>
                </c:pt>
                <c:pt idx="14905">
                  <c:v>14.648999999999999</c:v>
                </c:pt>
                <c:pt idx="14906">
                  <c:v>14.625</c:v>
                </c:pt>
                <c:pt idx="14907">
                  <c:v>14.625</c:v>
                </c:pt>
                <c:pt idx="14908">
                  <c:v>14.601000000000001</c:v>
                </c:pt>
                <c:pt idx="14909">
                  <c:v>14.601000000000001</c:v>
                </c:pt>
                <c:pt idx="14910">
                  <c:v>14.577</c:v>
                </c:pt>
                <c:pt idx="14911">
                  <c:v>14.577</c:v>
                </c:pt>
                <c:pt idx="14912">
                  <c:v>14.529</c:v>
                </c:pt>
                <c:pt idx="14913">
                  <c:v>14.529</c:v>
                </c:pt>
                <c:pt idx="14914">
                  <c:v>14.505000000000001</c:v>
                </c:pt>
                <c:pt idx="14915">
                  <c:v>14.481</c:v>
                </c:pt>
                <c:pt idx="14916">
                  <c:v>14.457000000000001</c:v>
                </c:pt>
                <c:pt idx="14917">
                  <c:v>14.457000000000001</c:v>
                </c:pt>
                <c:pt idx="14918">
                  <c:v>14.433</c:v>
                </c:pt>
                <c:pt idx="14919">
                  <c:v>14.433</c:v>
                </c:pt>
                <c:pt idx="14920">
                  <c:v>14.409000000000001</c:v>
                </c:pt>
                <c:pt idx="14921">
                  <c:v>14.385</c:v>
                </c:pt>
                <c:pt idx="14922">
                  <c:v>14.361000000000001</c:v>
                </c:pt>
                <c:pt idx="14923">
                  <c:v>14.337</c:v>
                </c:pt>
                <c:pt idx="14924">
                  <c:v>14.314</c:v>
                </c:pt>
                <c:pt idx="14925">
                  <c:v>14.29</c:v>
                </c:pt>
                <c:pt idx="14926">
                  <c:v>14.266</c:v>
                </c:pt>
                <c:pt idx="14927">
                  <c:v>14.242000000000001</c:v>
                </c:pt>
                <c:pt idx="14928">
                  <c:v>14.218</c:v>
                </c:pt>
                <c:pt idx="14929">
                  <c:v>14.194000000000001</c:v>
                </c:pt>
                <c:pt idx="14930">
                  <c:v>14.194000000000001</c:v>
                </c:pt>
                <c:pt idx="14931">
                  <c:v>14.194000000000001</c:v>
                </c:pt>
                <c:pt idx="14932">
                  <c:v>14.194000000000001</c:v>
                </c:pt>
                <c:pt idx="14933">
                  <c:v>14.194000000000001</c:v>
                </c:pt>
                <c:pt idx="14934">
                  <c:v>14.242000000000001</c:v>
                </c:pt>
                <c:pt idx="14935">
                  <c:v>14.314</c:v>
                </c:pt>
                <c:pt idx="14936">
                  <c:v>14.385</c:v>
                </c:pt>
                <c:pt idx="14937">
                  <c:v>14.409000000000001</c:v>
                </c:pt>
                <c:pt idx="14938">
                  <c:v>14.457000000000001</c:v>
                </c:pt>
                <c:pt idx="14939">
                  <c:v>14.529</c:v>
                </c:pt>
                <c:pt idx="14940">
                  <c:v>14.625</c:v>
                </c:pt>
                <c:pt idx="14941">
                  <c:v>14.744999999999999</c:v>
                </c:pt>
                <c:pt idx="14942">
                  <c:v>14.84</c:v>
                </c:pt>
                <c:pt idx="14943">
                  <c:v>14.96</c:v>
                </c:pt>
                <c:pt idx="14944">
                  <c:v>15.079000000000001</c:v>
                </c:pt>
                <c:pt idx="14945">
                  <c:v>15.223000000000001</c:v>
                </c:pt>
                <c:pt idx="14946">
                  <c:v>15.39</c:v>
                </c:pt>
                <c:pt idx="14947">
                  <c:v>15.532999999999999</c:v>
                </c:pt>
                <c:pt idx="14948">
                  <c:v>15.724</c:v>
                </c:pt>
                <c:pt idx="14949">
                  <c:v>15.891</c:v>
                </c:pt>
                <c:pt idx="14950">
                  <c:v>16.082000000000001</c:v>
                </c:pt>
                <c:pt idx="14951">
                  <c:v>16.271999999999998</c:v>
                </c:pt>
                <c:pt idx="14952">
                  <c:v>16.486999999999998</c:v>
                </c:pt>
                <c:pt idx="14953">
                  <c:v>16.677</c:v>
                </c:pt>
                <c:pt idx="14954">
                  <c:v>16.867999999999999</c:v>
                </c:pt>
                <c:pt idx="14955">
                  <c:v>16.986999999999998</c:v>
                </c:pt>
                <c:pt idx="14956">
                  <c:v>17.13</c:v>
                </c:pt>
                <c:pt idx="14957">
                  <c:v>17.271999999999998</c:v>
                </c:pt>
                <c:pt idx="14958">
                  <c:v>17.414999999999999</c:v>
                </c:pt>
                <c:pt idx="14959">
                  <c:v>17.510000000000002</c:v>
                </c:pt>
                <c:pt idx="14960">
                  <c:v>17.629000000000001</c:v>
                </c:pt>
                <c:pt idx="14961">
                  <c:v>17.724</c:v>
                </c:pt>
                <c:pt idx="14962">
                  <c:v>17.771999999999998</c:v>
                </c:pt>
                <c:pt idx="14963">
                  <c:v>17.818999999999999</c:v>
                </c:pt>
                <c:pt idx="14964">
                  <c:v>17.843</c:v>
                </c:pt>
                <c:pt idx="14965">
                  <c:v>17.867000000000001</c:v>
                </c:pt>
                <c:pt idx="14966">
                  <c:v>17.890999999999998</c:v>
                </c:pt>
                <c:pt idx="14967">
                  <c:v>17.867000000000001</c:v>
                </c:pt>
                <c:pt idx="14968">
                  <c:v>17.843</c:v>
                </c:pt>
                <c:pt idx="14969">
                  <c:v>17.795999999999999</c:v>
                </c:pt>
                <c:pt idx="14970">
                  <c:v>17.748000000000001</c:v>
                </c:pt>
                <c:pt idx="14971">
                  <c:v>17.677</c:v>
                </c:pt>
                <c:pt idx="14972">
                  <c:v>17.605</c:v>
                </c:pt>
                <c:pt idx="14973">
                  <c:v>17.510000000000002</c:v>
                </c:pt>
                <c:pt idx="14974">
                  <c:v>17.390999999999998</c:v>
                </c:pt>
                <c:pt idx="14975">
                  <c:v>17.271999999999998</c:v>
                </c:pt>
                <c:pt idx="14976">
                  <c:v>17.152999999999999</c:v>
                </c:pt>
                <c:pt idx="14977">
                  <c:v>16.986999999999998</c:v>
                </c:pt>
                <c:pt idx="14978">
                  <c:v>16.82</c:v>
                </c:pt>
                <c:pt idx="14979">
                  <c:v>16.63</c:v>
                </c:pt>
                <c:pt idx="14980">
                  <c:v>16.463000000000001</c:v>
                </c:pt>
                <c:pt idx="14981">
                  <c:v>16.32</c:v>
                </c:pt>
                <c:pt idx="14982">
                  <c:v>16.152999999999999</c:v>
                </c:pt>
                <c:pt idx="14983">
                  <c:v>16.010000000000002</c:v>
                </c:pt>
                <c:pt idx="14984">
                  <c:v>15.891</c:v>
                </c:pt>
                <c:pt idx="14985">
                  <c:v>15.772</c:v>
                </c:pt>
                <c:pt idx="14986">
                  <c:v>15.676</c:v>
                </c:pt>
                <c:pt idx="14987">
                  <c:v>15.581</c:v>
                </c:pt>
                <c:pt idx="14988">
                  <c:v>15.509</c:v>
                </c:pt>
                <c:pt idx="14989">
                  <c:v>15.438000000000001</c:v>
                </c:pt>
                <c:pt idx="14990">
                  <c:v>15.366</c:v>
                </c:pt>
                <c:pt idx="14991">
                  <c:v>15.294</c:v>
                </c:pt>
                <c:pt idx="14992">
                  <c:v>15.247</c:v>
                </c:pt>
                <c:pt idx="14993">
                  <c:v>15.199</c:v>
                </c:pt>
                <c:pt idx="14994">
                  <c:v>15.151</c:v>
                </c:pt>
                <c:pt idx="14995">
                  <c:v>15.103</c:v>
                </c:pt>
                <c:pt idx="14996">
                  <c:v>15.055</c:v>
                </c:pt>
                <c:pt idx="14997">
                  <c:v>15.031000000000001</c:v>
                </c:pt>
                <c:pt idx="14998">
                  <c:v>15.031000000000001</c:v>
                </c:pt>
                <c:pt idx="14999">
                  <c:v>15.007999999999999</c:v>
                </c:pt>
                <c:pt idx="15000">
                  <c:v>15.007999999999999</c:v>
                </c:pt>
                <c:pt idx="15001">
                  <c:v>15.007999999999999</c:v>
                </c:pt>
                <c:pt idx="15002">
                  <c:v>15.007999999999999</c:v>
                </c:pt>
                <c:pt idx="15003">
                  <c:v>15.007999999999999</c:v>
                </c:pt>
                <c:pt idx="15004">
                  <c:v>15.007999999999999</c:v>
                </c:pt>
                <c:pt idx="15005">
                  <c:v>15.007999999999999</c:v>
                </c:pt>
                <c:pt idx="15006">
                  <c:v>15.007999999999999</c:v>
                </c:pt>
                <c:pt idx="15007">
                  <c:v>15.031000000000001</c:v>
                </c:pt>
                <c:pt idx="15008">
                  <c:v>15.031000000000001</c:v>
                </c:pt>
                <c:pt idx="15009">
                  <c:v>15.031000000000001</c:v>
                </c:pt>
                <c:pt idx="15010">
                  <c:v>15.031000000000001</c:v>
                </c:pt>
                <c:pt idx="15011">
                  <c:v>15.031000000000001</c:v>
                </c:pt>
                <c:pt idx="15012">
                  <c:v>15.031000000000001</c:v>
                </c:pt>
                <c:pt idx="15013">
                  <c:v>15.007999999999999</c:v>
                </c:pt>
                <c:pt idx="15014">
                  <c:v>15.007999999999999</c:v>
                </c:pt>
                <c:pt idx="15015">
                  <c:v>15.007999999999999</c:v>
                </c:pt>
                <c:pt idx="15016">
                  <c:v>14.984</c:v>
                </c:pt>
                <c:pt idx="15017">
                  <c:v>14.96</c:v>
                </c:pt>
                <c:pt idx="15018">
                  <c:v>14.936</c:v>
                </c:pt>
                <c:pt idx="15019">
                  <c:v>14.912000000000001</c:v>
                </c:pt>
                <c:pt idx="15020">
                  <c:v>14.888</c:v>
                </c:pt>
                <c:pt idx="15021">
                  <c:v>14.864000000000001</c:v>
                </c:pt>
                <c:pt idx="15022">
                  <c:v>14.84</c:v>
                </c:pt>
                <c:pt idx="15023">
                  <c:v>14.816000000000001</c:v>
                </c:pt>
                <c:pt idx="15024">
                  <c:v>14.792</c:v>
                </c:pt>
                <c:pt idx="15025">
                  <c:v>14.792</c:v>
                </c:pt>
                <c:pt idx="15026">
                  <c:v>14.792</c:v>
                </c:pt>
                <c:pt idx="15027">
                  <c:v>14.792</c:v>
                </c:pt>
                <c:pt idx="15028">
                  <c:v>14.792</c:v>
                </c:pt>
                <c:pt idx="15029">
                  <c:v>14.792</c:v>
                </c:pt>
                <c:pt idx="15030">
                  <c:v>14.84</c:v>
                </c:pt>
                <c:pt idx="15031">
                  <c:v>14.888</c:v>
                </c:pt>
                <c:pt idx="15032">
                  <c:v>14.96</c:v>
                </c:pt>
                <c:pt idx="15033">
                  <c:v>15.007999999999999</c:v>
                </c:pt>
                <c:pt idx="15034">
                  <c:v>15.079000000000001</c:v>
                </c:pt>
                <c:pt idx="15035">
                  <c:v>15.151</c:v>
                </c:pt>
                <c:pt idx="15036">
                  <c:v>15.247</c:v>
                </c:pt>
                <c:pt idx="15037">
                  <c:v>15.342000000000001</c:v>
                </c:pt>
                <c:pt idx="15038">
                  <c:v>15.438000000000001</c:v>
                </c:pt>
                <c:pt idx="15039">
                  <c:v>15.557</c:v>
                </c:pt>
                <c:pt idx="15040">
                  <c:v>15.676</c:v>
                </c:pt>
                <c:pt idx="15041">
                  <c:v>15.772</c:v>
                </c:pt>
                <c:pt idx="15042">
                  <c:v>15.867000000000001</c:v>
                </c:pt>
                <c:pt idx="15043">
                  <c:v>15.962999999999999</c:v>
                </c:pt>
                <c:pt idx="15044">
                  <c:v>16.058</c:v>
                </c:pt>
                <c:pt idx="15045">
                  <c:v>16.177</c:v>
                </c:pt>
                <c:pt idx="15046">
                  <c:v>16.271999999999998</c:v>
                </c:pt>
                <c:pt idx="15047">
                  <c:v>16.391999999999999</c:v>
                </c:pt>
                <c:pt idx="15048">
                  <c:v>16.533999999999999</c:v>
                </c:pt>
                <c:pt idx="15049">
                  <c:v>16.748999999999999</c:v>
                </c:pt>
                <c:pt idx="15050">
                  <c:v>16.891999999999999</c:v>
                </c:pt>
                <c:pt idx="15051">
                  <c:v>16.986999999999998</c:v>
                </c:pt>
                <c:pt idx="15052">
                  <c:v>17.106000000000002</c:v>
                </c:pt>
                <c:pt idx="15053">
                  <c:v>17.248999999999999</c:v>
                </c:pt>
                <c:pt idx="15054">
                  <c:v>17.32</c:v>
                </c:pt>
                <c:pt idx="15055">
                  <c:v>17.390999999999998</c:v>
                </c:pt>
                <c:pt idx="15056">
                  <c:v>17.414999999999999</c:v>
                </c:pt>
                <c:pt idx="15057">
                  <c:v>17.463000000000001</c:v>
                </c:pt>
                <c:pt idx="15058">
                  <c:v>17.463000000000001</c:v>
                </c:pt>
                <c:pt idx="15059">
                  <c:v>17.510000000000002</c:v>
                </c:pt>
                <c:pt idx="15060">
                  <c:v>17.605</c:v>
                </c:pt>
                <c:pt idx="15061">
                  <c:v>17.629000000000001</c:v>
                </c:pt>
                <c:pt idx="15062">
                  <c:v>17.605</c:v>
                </c:pt>
                <c:pt idx="15063">
                  <c:v>17.605</c:v>
                </c:pt>
                <c:pt idx="15064">
                  <c:v>17.605</c:v>
                </c:pt>
                <c:pt idx="15065">
                  <c:v>17.629000000000001</c:v>
                </c:pt>
                <c:pt idx="15066">
                  <c:v>17.582000000000001</c:v>
                </c:pt>
                <c:pt idx="15067">
                  <c:v>17.463000000000001</c:v>
                </c:pt>
                <c:pt idx="15068">
                  <c:v>17.367999999999999</c:v>
                </c:pt>
                <c:pt idx="15069">
                  <c:v>17.32</c:v>
                </c:pt>
                <c:pt idx="15070">
                  <c:v>17.248999999999999</c:v>
                </c:pt>
                <c:pt idx="15071">
                  <c:v>17.152999999999999</c:v>
                </c:pt>
                <c:pt idx="15072">
                  <c:v>17.033999999999999</c:v>
                </c:pt>
                <c:pt idx="15073">
                  <c:v>16.867999999999999</c:v>
                </c:pt>
                <c:pt idx="15074">
                  <c:v>16.701000000000001</c:v>
                </c:pt>
                <c:pt idx="15075">
                  <c:v>16.510999999999999</c:v>
                </c:pt>
                <c:pt idx="15076">
                  <c:v>16.344000000000001</c:v>
                </c:pt>
                <c:pt idx="15077">
                  <c:v>16.177</c:v>
                </c:pt>
                <c:pt idx="15078">
                  <c:v>16.010000000000002</c:v>
                </c:pt>
                <c:pt idx="15079">
                  <c:v>15.843</c:v>
                </c:pt>
                <c:pt idx="15080">
                  <c:v>15.676</c:v>
                </c:pt>
                <c:pt idx="15081">
                  <c:v>15.509</c:v>
                </c:pt>
                <c:pt idx="15082">
                  <c:v>15.366</c:v>
                </c:pt>
                <c:pt idx="15083">
                  <c:v>15.247</c:v>
                </c:pt>
                <c:pt idx="15084">
                  <c:v>15.151</c:v>
                </c:pt>
                <c:pt idx="15085">
                  <c:v>15.055</c:v>
                </c:pt>
                <c:pt idx="15086">
                  <c:v>14.984</c:v>
                </c:pt>
                <c:pt idx="15087">
                  <c:v>14.912000000000001</c:v>
                </c:pt>
                <c:pt idx="15088">
                  <c:v>14.864000000000001</c:v>
                </c:pt>
                <c:pt idx="15089">
                  <c:v>14.84</c:v>
                </c:pt>
                <c:pt idx="15090">
                  <c:v>14.792</c:v>
                </c:pt>
                <c:pt idx="15091">
                  <c:v>14.744999999999999</c:v>
                </c:pt>
                <c:pt idx="15092">
                  <c:v>14.721</c:v>
                </c:pt>
                <c:pt idx="15093">
                  <c:v>14.673</c:v>
                </c:pt>
                <c:pt idx="15094">
                  <c:v>14.648999999999999</c:v>
                </c:pt>
                <c:pt idx="15095">
                  <c:v>14.625</c:v>
                </c:pt>
                <c:pt idx="15096">
                  <c:v>14.625</c:v>
                </c:pt>
                <c:pt idx="15097">
                  <c:v>14.601000000000001</c:v>
                </c:pt>
                <c:pt idx="15098">
                  <c:v>14.601000000000001</c:v>
                </c:pt>
                <c:pt idx="15099">
                  <c:v>14.601000000000001</c:v>
                </c:pt>
                <c:pt idx="15100">
                  <c:v>14.601000000000001</c:v>
                </c:pt>
                <c:pt idx="15101">
                  <c:v>14.601000000000001</c:v>
                </c:pt>
                <c:pt idx="15102">
                  <c:v>14.601000000000001</c:v>
                </c:pt>
                <c:pt idx="15103">
                  <c:v>14.601000000000001</c:v>
                </c:pt>
                <c:pt idx="15104">
                  <c:v>14.601000000000001</c:v>
                </c:pt>
                <c:pt idx="15105">
                  <c:v>14.601000000000001</c:v>
                </c:pt>
                <c:pt idx="15106">
                  <c:v>14.601000000000001</c:v>
                </c:pt>
                <c:pt idx="15107">
                  <c:v>14.601000000000001</c:v>
                </c:pt>
                <c:pt idx="15108">
                  <c:v>14.577</c:v>
                </c:pt>
                <c:pt idx="15109">
                  <c:v>14.577</c:v>
                </c:pt>
                <c:pt idx="15110">
                  <c:v>14.553000000000001</c:v>
                </c:pt>
                <c:pt idx="15111">
                  <c:v>14.553000000000001</c:v>
                </c:pt>
                <c:pt idx="15112">
                  <c:v>14.529</c:v>
                </c:pt>
                <c:pt idx="15113">
                  <c:v>14.505000000000001</c:v>
                </c:pt>
                <c:pt idx="15114">
                  <c:v>14.505000000000001</c:v>
                </c:pt>
                <c:pt idx="15115">
                  <c:v>14.481</c:v>
                </c:pt>
                <c:pt idx="15116">
                  <c:v>14.457000000000001</c:v>
                </c:pt>
                <c:pt idx="15117">
                  <c:v>14.433</c:v>
                </c:pt>
                <c:pt idx="15118">
                  <c:v>14.409000000000001</c:v>
                </c:pt>
                <c:pt idx="15119">
                  <c:v>14.385</c:v>
                </c:pt>
                <c:pt idx="15120">
                  <c:v>14.337</c:v>
                </c:pt>
                <c:pt idx="15121">
                  <c:v>14.314</c:v>
                </c:pt>
                <c:pt idx="15122">
                  <c:v>14.314</c:v>
                </c:pt>
                <c:pt idx="15123">
                  <c:v>14.29</c:v>
                </c:pt>
                <c:pt idx="15124">
                  <c:v>14.29</c:v>
                </c:pt>
                <c:pt idx="15125">
                  <c:v>14.337</c:v>
                </c:pt>
                <c:pt idx="15126">
                  <c:v>14.361000000000001</c:v>
                </c:pt>
                <c:pt idx="15127">
                  <c:v>14.385</c:v>
                </c:pt>
                <c:pt idx="15128">
                  <c:v>14.409000000000001</c:v>
                </c:pt>
                <c:pt idx="15129">
                  <c:v>14.457000000000001</c:v>
                </c:pt>
                <c:pt idx="15130">
                  <c:v>14.529</c:v>
                </c:pt>
                <c:pt idx="15131">
                  <c:v>14.625</c:v>
                </c:pt>
                <c:pt idx="15132">
                  <c:v>14.696999999999999</c:v>
                </c:pt>
                <c:pt idx="15133">
                  <c:v>14.816000000000001</c:v>
                </c:pt>
                <c:pt idx="15134">
                  <c:v>14.888</c:v>
                </c:pt>
                <c:pt idx="15135">
                  <c:v>14.984</c:v>
                </c:pt>
                <c:pt idx="15136">
                  <c:v>15.007999999999999</c:v>
                </c:pt>
                <c:pt idx="15137">
                  <c:v>15.079000000000001</c:v>
                </c:pt>
                <c:pt idx="15138">
                  <c:v>15.247</c:v>
                </c:pt>
                <c:pt idx="15139">
                  <c:v>15.342000000000001</c:v>
                </c:pt>
                <c:pt idx="15140">
                  <c:v>15.484999999999999</c:v>
                </c:pt>
                <c:pt idx="15141">
                  <c:v>15.7</c:v>
                </c:pt>
                <c:pt idx="15142">
                  <c:v>15.724</c:v>
                </c:pt>
                <c:pt idx="15143">
                  <c:v>15.772</c:v>
                </c:pt>
                <c:pt idx="15144">
                  <c:v>15.891</c:v>
                </c:pt>
                <c:pt idx="15145">
                  <c:v>15.867000000000001</c:v>
                </c:pt>
                <c:pt idx="15146">
                  <c:v>15.962999999999999</c:v>
                </c:pt>
                <c:pt idx="15147">
                  <c:v>16.010000000000002</c:v>
                </c:pt>
                <c:pt idx="15148">
                  <c:v>16.295999999999999</c:v>
                </c:pt>
                <c:pt idx="15149">
                  <c:v>16.533999999999999</c:v>
                </c:pt>
                <c:pt idx="15150">
                  <c:v>16.654</c:v>
                </c:pt>
                <c:pt idx="15151">
                  <c:v>16.773</c:v>
                </c:pt>
                <c:pt idx="15152">
                  <c:v>16.867999999999999</c:v>
                </c:pt>
                <c:pt idx="15153">
                  <c:v>16.939</c:v>
                </c:pt>
                <c:pt idx="15154">
                  <c:v>17.033999999999999</c:v>
                </c:pt>
                <c:pt idx="15155">
                  <c:v>17.13</c:v>
                </c:pt>
                <c:pt idx="15156">
                  <c:v>17.225000000000001</c:v>
                </c:pt>
                <c:pt idx="15157">
                  <c:v>17.344000000000001</c:v>
                </c:pt>
                <c:pt idx="15158">
                  <c:v>17.439</c:v>
                </c:pt>
                <c:pt idx="15159">
                  <c:v>17.439</c:v>
                </c:pt>
                <c:pt idx="15160">
                  <c:v>17.414999999999999</c:v>
                </c:pt>
                <c:pt idx="15161">
                  <c:v>17.367999999999999</c:v>
                </c:pt>
                <c:pt idx="15162">
                  <c:v>17.271999999999998</c:v>
                </c:pt>
                <c:pt idx="15163">
                  <c:v>17.201000000000001</c:v>
                </c:pt>
                <c:pt idx="15164">
                  <c:v>17.177</c:v>
                </c:pt>
                <c:pt idx="15165">
                  <c:v>17.106000000000002</c:v>
                </c:pt>
                <c:pt idx="15166">
                  <c:v>17.010999999999999</c:v>
                </c:pt>
                <c:pt idx="15167">
                  <c:v>16.914999999999999</c:v>
                </c:pt>
                <c:pt idx="15168">
                  <c:v>16.795999999999999</c:v>
                </c:pt>
                <c:pt idx="15169">
                  <c:v>16.654</c:v>
                </c:pt>
                <c:pt idx="15170">
                  <c:v>16.486999999999998</c:v>
                </c:pt>
                <c:pt idx="15171">
                  <c:v>16.271999999999998</c:v>
                </c:pt>
                <c:pt idx="15172">
                  <c:v>16.082000000000001</c:v>
                </c:pt>
                <c:pt idx="15173">
                  <c:v>15.914999999999999</c:v>
                </c:pt>
                <c:pt idx="15174">
                  <c:v>15.724</c:v>
                </c:pt>
                <c:pt idx="15175">
                  <c:v>15.532999999999999</c:v>
                </c:pt>
                <c:pt idx="15176">
                  <c:v>15.342000000000001</c:v>
                </c:pt>
                <c:pt idx="15177">
                  <c:v>15.175000000000001</c:v>
                </c:pt>
                <c:pt idx="15178">
                  <c:v>15.031000000000001</c:v>
                </c:pt>
                <c:pt idx="15179">
                  <c:v>14.888</c:v>
                </c:pt>
                <c:pt idx="15180">
                  <c:v>14.792</c:v>
                </c:pt>
                <c:pt idx="15181">
                  <c:v>14.721</c:v>
                </c:pt>
                <c:pt idx="15182">
                  <c:v>14.673</c:v>
                </c:pt>
                <c:pt idx="15183">
                  <c:v>14.648999999999999</c:v>
                </c:pt>
                <c:pt idx="15184">
                  <c:v>14.625</c:v>
                </c:pt>
                <c:pt idx="15185">
                  <c:v>14.625</c:v>
                </c:pt>
                <c:pt idx="15186">
                  <c:v>14.648999999999999</c:v>
                </c:pt>
                <c:pt idx="15187">
                  <c:v>14.696999999999999</c:v>
                </c:pt>
                <c:pt idx="15188">
                  <c:v>14.744999999999999</c:v>
                </c:pt>
                <c:pt idx="15189">
                  <c:v>14.816000000000001</c:v>
                </c:pt>
                <c:pt idx="15190">
                  <c:v>14.864000000000001</c:v>
                </c:pt>
                <c:pt idx="15191">
                  <c:v>14.912000000000001</c:v>
                </c:pt>
                <c:pt idx="15192">
                  <c:v>14.936</c:v>
                </c:pt>
                <c:pt idx="15193">
                  <c:v>14.96</c:v>
                </c:pt>
                <c:pt idx="15194">
                  <c:v>14.984</c:v>
                </c:pt>
                <c:pt idx="15195">
                  <c:v>15.007999999999999</c:v>
                </c:pt>
                <c:pt idx="15196">
                  <c:v>15.007999999999999</c:v>
                </c:pt>
                <c:pt idx="15197">
                  <c:v>14.984</c:v>
                </c:pt>
                <c:pt idx="15198">
                  <c:v>14.984</c:v>
                </c:pt>
                <c:pt idx="15199">
                  <c:v>14.96</c:v>
                </c:pt>
                <c:pt idx="15200">
                  <c:v>14.96</c:v>
                </c:pt>
                <c:pt idx="15201">
                  <c:v>14.936</c:v>
                </c:pt>
                <c:pt idx="15202">
                  <c:v>14.912000000000001</c:v>
                </c:pt>
                <c:pt idx="15203">
                  <c:v>14.864000000000001</c:v>
                </c:pt>
                <c:pt idx="15204">
                  <c:v>14.864000000000001</c:v>
                </c:pt>
                <c:pt idx="15205">
                  <c:v>14.84</c:v>
                </c:pt>
                <c:pt idx="15206">
                  <c:v>14.816000000000001</c:v>
                </c:pt>
                <c:pt idx="15207">
                  <c:v>14.792</c:v>
                </c:pt>
                <c:pt idx="15208">
                  <c:v>14.768000000000001</c:v>
                </c:pt>
                <c:pt idx="15209">
                  <c:v>14.768000000000001</c:v>
                </c:pt>
                <c:pt idx="15210">
                  <c:v>14.768000000000001</c:v>
                </c:pt>
                <c:pt idx="15211">
                  <c:v>14.768000000000001</c:v>
                </c:pt>
                <c:pt idx="15212">
                  <c:v>14.768000000000001</c:v>
                </c:pt>
                <c:pt idx="15213">
                  <c:v>14.744999999999999</c:v>
                </c:pt>
                <c:pt idx="15214">
                  <c:v>14.721</c:v>
                </c:pt>
                <c:pt idx="15215">
                  <c:v>14.673</c:v>
                </c:pt>
                <c:pt idx="15216">
                  <c:v>14.648999999999999</c:v>
                </c:pt>
                <c:pt idx="15217">
                  <c:v>14.625</c:v>
                </c:pt>
                <c:pt idx="15218">
                  <c:v>14.601000000000001</c:v>
                </c:pt>
                <c:pt idx="15219">
                  <c:v>14.577</c:v>
                </c:pt>
                <c:pt idx="15220">
                  <c:v>14.553000000000001</c:v>
                </c:pt>
                <c:pt idx="15221">
                  <c:v>14.553000000000001</c:v>
                </c:pt>
                <c:pt idx="15222">
                  <c:v>14.577</c:v>
                </c:pt>
                <c:pt idx="15223">
                  <c:v>14.577</c:v>
                </c:pt>
                <c:pt idx="15224">
                  <c:v>14.577</c:v>
                </c:pt>
                <c:pt idx="15225">
                  <c:v>14.625</c:v>
                </c:pt>
                <c:pt idx="15226">
                  <c:v>14.673</c:v>
                </c:pt>
                <c:pt idx="15227">
                  <c:v>14.721</c:v>
                </c:pt>
                <c:pt idx="15228">
                  <c:v>14.84</c:v>
                </c:pt>
                <c:pt idx="15229">
                  <c:v>14.984</c:v>
                </c:pt>
                <c:pt idx="15230">
                  <c:v>15.079000000000001</c:v>
                </c:pt>
                <c:pt idx="15231">
                  <c:v>15.223000000000001</c:v>
                </c:pt>
                <c:pt idx="15232">
                  <c:v>15.247</c:v>
                </c:pt>
                <c:pt idx="15233">
                  <c:v>15.342000000000001</c:v>
                </c:pt>
                <c:pt idx="15234">
                  <c:v>15.461</c:v>
                </c:pt>
                <c:pt idx="15235">
                  <c:v>15.629</c:v>
                </c:pt>
                <c:pt idx="15236">
                  <c:v>15.651999999999999</c:v>
                </c:pt>
                <c:pt idx="15237">
                  <c:v>15.819000000000001</c:v>
                </c:pt>
                <c:pt idx="15238">
                  <c:v>16.106000000000002</c:v>
                </c:pt>
                <c:pt idx="15239">
                  <c:v>16.295999999999999</c:v>
                </c:pt>
                <c:pt idx="15240">
                  <c:v>16.344000000000001</c:v>
                </c:pt>
                <c:pt idx="15241">
                  <c:v>16.367999999999999</c:v>
                </c:pt>
                <c:pt idx="15242">
                  <c:v>16.391999999999999</c:v>
                </c:pt>
                <c:pt idx="15243">
                  <c:v>16.558</c:v>
                </c:pt>
                <c:pt idx="15244">
                  <c:v>16.891999999999999</c:v>
                </c:pt>
                <c:pt idx="15245">
                  <c:v>17.058</c:v>
                </c:pt>
                <c:pt idx="15246">
                  <c:v>17.082000000000001</c:v>
                </c:pt>
                <c:pt idx="15247">
                  <c:v>17.033999999999999</c:v>
                </c:pt>
                <c:pt idx="15248">
                  <c:v>17.033999999999999</c:v>
                </c:pt>
                <c:pt idx="15249">
                  <c:v>17.033999999999999</c:v>
                </c:pt>
                <c:pt idx="15250">
                  <c:v>16.963000000000001</c:v>
                </c:pt>
                <c:pt idx="15251">
                  <c:v>16.82</c:v>
                </c:pt>
                <c:pt idx="15252">
                  <c:v>16.654</c:v>
                </c:pt>
                <c:pt idx="15253">
                  <c:v>16.533999999999999</c:v>
                </c:pt>
                <c:pt idx="15254">
                  <c:v>16.463000000000001</c:v>
                </c:pt>
                <c:pt idx="15255">
                  <c:v>16.439</c:v>
                </c:pt>
                <c:pt idx="15256">
                  <c:v>16.344000000000001</c:v>
                </c:pt>
                <c:pt idx="15257">
                  <c:v>16.177</c:v>
                </c:pt>
                <c:pt idx="15258">
                  <c:v>16.033999999999999</c:v>
                </c:pt>
                <c:pt idx="15259">
                  <c:v>15.914999999999999</c:v>
                </c:pt>
                <c:pt idx="15260">
                  <c:v>15.819000000000001</c:v>
                </c:pt>
                <c:pt idx="15261">
                  <c:v>15.7</c:v>
                </c:pt>
                <c:pt idx="15262">
                  <c:v>15.581</c:v>
                </c:pt>
                <c:pt idx="15263">
                  <c:v>15.484999999999999</c:v>
                </c:pt>
                <c:pt idx="15264">
                  <c:v>15.438000000000001</c:v>
                </c:pt>
                <c:pt idx="15265">
                  <c:v>15.414</c:v>
                </c:pt>
                <c:pt idx="15266">
                  <c:v>15.438000000000001</c:v>
                </c:pt>
                <c:pt idx="15267">
                  <c:v>15.461</c:v>
                </c:pt>
                <c:pt idx="15268">
                  <c:v>15.484999999999999</c:v>
                </c:pt>
                <c:pt idx="15269">
                  <c:v>15.509</c:v>
                </c:pt>
                <c:pt idx="15270">
                  <c:v>15.532999999999999</c:v>
                </c:pt>
                <c:pt idx="15271">
                  <c:v>15.557</c:v>
                </c:pt>
                <c:pt idx="15272">
                  <c:v>15.557</c:v>
                </c:pt>
                <c:pt idx="15273">
                  <c:v>15.557</c:v>
                </c:pt>
                <c:pt idx="15274">
                  <c:v>15.509</c:v>
                </c:pt>
                <c:pt idx="15275">
                  <c:v>15.484999999999999</c:v>
                </c:pt>
                <c:pt idx="15276">
                  <c:v>15.461</c:v>
                </c:pt>
                <c:pt idx="15277">
                  <c:v>15.438000000000001</c:v>
                </c:pt>
                <c:pt idx="15278">
                  <c:v>15.39</c:v>
                </c:pt>
                <c:pt idx="15279">
                  <c:v>15.342000000000001</c:v>
                </c:pt>
                <c:pt idx="15280">
                  <c:v>15.294</c:v>
                </c:pt>
                <c:pt idx="15281">
                  <c:v>15.247</c:v>
                </c:pt>
                <c:pt idx="15282">
                  <c:v>15.199</c:v>
                </c:pt>
                <c:pt idx="15283">
                  <c:v>15.151</c:v>
                </c:pt>
                <c:pt idx="15284">
                  <c:v>15.103</c:v>
                </c:pt>
                <c:pt idx="15285">
                  <c:v>15.079000000000001</c:v>
                </c:pt>
                <c:pt idx="15286">
                  <c:v>15.031000000000001</c:v>
                </c:pt>
                <c:pt idx="15287">
                  <c:v>15.007999999999999</c:v>
                </c:pt>
                <c:pt idx="15288">
                  <c:v>14.96</c:v>
                </c:pt>
                <c:pt idx="15289">
                  <c:v>14.912000000000001</c:v>
                </c:pt>
                <c:pt idx="15290">
                  <c:v>14.864000000000001</c:v>
                </c:pt>
                <c:pt idx="15291">
                  <c:v>14.84</c:v>
                </c:pt>
                <c:pt idx="15292">
                  <c:v>14.792</c:v>
                </c:pt>
                <c:pt idx="15293">
                  <c:v>14.768000000000001</c:v>
                </c:pt>
                <c:pt idx="15294">
                  <c:v>14.696999999999999</c:v>
                </c:pt>
                <c:pt idx="15295">
                  <c:v>14.648999999999999</c:v>
                </c:pt>
                <c:pt idx="15296">
                  <c:v>14.601000000000001</c:v>
                </c:pt>
                <c:pt idx="15297">
                  <c:v>14.553000000000001</c:v>
                </c:pt>
                <c:pt idx="15298">
                  <c:v>14.481</c:v>
                </c:pt>
                <c:pt idx="15299">
                  <c:v>14.433</c:v>
                </c:pt>
                <c:pt idx="15300">
                  <c:v>14.385</c:v>
                </c:pt>
                <c:pt idx="15301">
                  <c:v>14.361000000000001</c:v>
                </c:pt>
                <c:pt idx="15302">
                  <c:v>14.337</c:v>
                </c:pt>
                <c:pt idx="15303">
                  <c:v>14.314</c:v>
                </c:pt>
                <c:pt idx="15304">
                  <c:v>14.29</c:v>
                </c:pt>
                <c:pt idx="15305">
                  <c:v>14.242000000000001</c:v>
                </c:pt>
                <c:pt idx="15306">
                  <c:v>14.218</c:v>
                </c:pt>
                <c:pt idx="15307">
                  <c:v>14.17</c:v>
                </c:pt>
                <c:pt idx="15308">
                  <c:v>14.122</c:v>
                </c:pt>
                <c:pt idx="15309">
                  <c:v>14.074</c:v>
                </c:pt>
                <c:pt idx="15310">
                  <c:v>14.026</c:v>
                </c:pt>
                <c:pt idx="15311">
                  <c:v>14.002000000000001</c:v>
                </c:pt>
                <c:pt idx="15312">
                  <c:v>13.978</c:v>
                </c:pt>
                <c:pt idx="15313">
                  <c:v>13.954000000000001</c:v>
                </c:pt>
                <c:pt idx="15314">
                  <c:v>13.93</c:v>
                </c:pt>
                <c:pt idx="15315">
                  <c:v>13.906000000000001</c:v>
                </c:pt>
                <c:pt idx="15316">
                  <c:v>13.906000000000001</c:v>
                </c:pt>
                <c:pt idx="15317">
                  <c:v>13.93</c:v>
                </c:pt>
                <c:pt idx="15318">
                  <c:v>13.954000000000001</c:v>
                </c:pt>
                <c:pt idx="15319">
                  <c:v>14.026</c:v>
                </c:pt>
                <c:pt idx="15320">
                  <c:v>14.098000000000001</c:v>
                </c:pt>
                <c:pt idx="15321">
                  <c:v>14.146000000000001</c:v>
                </c:pt>
                <c:pt idx="15322">
                  <c:v>14.218</c:v>
                </c:pt>
                <c:pt idx="15323">
                  <c:v>14.314</c:v>
                </c:pt>
                <c:pt idx="15324">
                  <c:v>14.433</c:v>
                </c:pt>
                <c:pt idx="15325">
                  <c:v>14.553000000000001</c:v>
                </c:pt>
                <c:pt idx="15326">
                  <c:v>14.673</c:v>
                </c:pt>
                <c:pt idx="15327">
                  <c:v>14.816000000000001</c:v>
                </c:pt>
                <c:pt idx="15328">
                  <c:v>14.984</c:v>
                </c:pt>
                <c:pt idx="15329">
                  <c:v>15.175000000000001</c:v>
                </c:pt>
                <c:pt idx="15330">
                  <c:v>15.342000000000001</c:v>
                </c:pt>
                <c:pt idx="15331">
                  <c:v>15.509</c:v>
                </c:pt>
                <c:pt idx="15332">
                  <c:v>15.676</c:v>
                </c:pt>
                <c:pt idx="15333">
                  <c:v>15.867000000000001</c:v>
                </c:pt>
                <c:pt idx="15334">
                  <c:v>16.058</c:v>
                </c:pt>
                <c:pt idx="15335">
                  <c:v>16.248999999999999</c:v>
                </c:pt>
                <c:pt idx="15336">
                  <c:v>16.414999999999999</c:v>
                </c:pt>
                <c:pt idx="15337">
                  <c:v>16.606000000000002</c:v>
                </c:pt>
                <c:pt idx="15338">
                  <c:v>16.82</c:v>
                </c:pt>
                <c:pt idx="15339">
                  <c:v>17.010999999999999</c:v>
                </c:pt>
                <c:pt idx="15340">
                  <c:v>17.152999999999999</c:v>
                </c:pt>
                <c:pt idx="15341">
                  <c:v>17.414999999999999</c:v>
                </c:pt>
                <c:pt idx="16805">
                  <c:v>18.010000000000002</c:v>
                </c:pt>
                <c:pt idx="16806">
                  <c:v>17.986000000000001</c:v>
                </c:pt>
                <c:pt idx="16807">
                  <c:v>18.105</c:v>
                </c:pt>
                <c:pt idx="16808">
                  <c:v>18.224</c:v>
                </c:pt>
                <c:pt idx="16809">
                  <c:v>18.343</c:v>
                </c:pt>
                <c:pt idx="16810">
                  <c:v>18.414000000000001</c:v>
                </c:pt>
                <c:pt idx="16811">
                  <c:v>18.509</c:v>
                </c:pt>
                <c:pt idx="16812">
                  <c:v>18.556999999999999</c:v>
                </c:pt>
                <c:pt idx="16813">
                  <c:v>18.603999999999999</c:v>
                </c:pt>
                <c:pt idx="16814">
                  <c:v>18.652000000000001</c:v>
                </c:pt>
                <c:pt idx="16815">
                  <c:v>18.675000000000001</c:v>
                </c:pt>
                <c:pt idx="16816">
                  <c:v>18.675000000000001</c:v>
                </c:pt>
                <c:pt idx="16817">
                  <c:v>18.652000000000001</c:v>
                </c:pt>
                <c:pt idx="16818">
                  <c:v>18.628</c:v>
                </c:pt>
                <c:pt idx="16819">
                  <c:v>18.579999999999998</c:v>
                </c:pt>
                <c:pt idx="16820">
                  <c:v>18.533000000000001</c:v>
                </c:pt>
                <c:pt idx="16821">
                  <c:v>18.460999999999999</c:v>
                </c:pt>
                <c:pt idx="16822">
                  <c:v>18.366</c:v>
                </c:pt>
                <c:pt idx="16823">
                  <c:v>18.271000000000001</c:v>
                </c:pt>
                <c:pt idx="16824">
                  <c:v>18.175999999999998</c:v>
                </c:pt>
                <c:pt idx="16825">
                  <c:v>18.056999999999999</c:v>
                </c:pt>
                <c:pt idx="16826">
                  <c:v>17.937999999999999</c:v>
                </c:pt>
                <c:pt idx="16827">
                  <c:v>17.818999999999999</c:v>
                </c:pt>
                <c:pt idx="16828">
                  <c:v>17.677</c:v>
                </c:pt>
                <c:pt idx="16829">
                  <c:v>17.486000000000001</c:v>
                </c:pt>
                <c:pt idx="16830">
                  <c:v>17.32</c:v>
                </c:pt>
                <c:pt idx="16831">
                  <c:v>17.152999999999999</c:v>
                </c:pt>
                <c:pt idx="16832">
                  <c:v>16.986999999999998</c:v>
                </c:pt>
                <c:pt idx="16833">
                  <c:v>16.795999999999999</c:v>
                </c:pt>
                <c:pt idx="16834">
                  <c:v>16.63</c:v>
                </c:pt>
                <c:pt idx="16835">
                  <c:v>16.463000000000001</c:v>
                </c:pt>
                <c:pt idx="16836">
                  <c:v>16.32</c:v>
                </c:pt>
                <c:pt idx="16837">
                  <c:v>16.177</c:v>
                </c:pt>
                <c:pt idx="16838">
                  <c:v>16.033999999999999</c:v>
                </c:pt>
                <c:pt idx="16839">
                  <c:v>15.914999999999999</c:v>
                </c:pt>
                <c:pt idx="16840">
                  <c:v>15.795999999999999</c:v>
                </c:pt>
                <c:pt idx="16841">
                  <c:v>15.7</c:v>
                </c:pt>
                <c:pt idx="16842">
                  <c:v>15.629</c:v>
                </c:pt>
                <c:pt idx="16843">
                  <c:v>15.557</c:v>
                </c:pt>
                <c:pt idx="16844">
                  <c:v>15.484999999999999</c:v>
                </c:pt>
                <c:pt idx="16845">
                  <c:v>15.414</c:v>
                </c:pt>
                <c:pt idx="16846">
                  <c:v>15.366</c:v>
                </c:pt>
                <c:pt idx="16847">
                  <c:v>15.318</c:v>
                </c:pt>
                <c:pt idx="16848">
                  <c:v>15.294</c:v>
                </c:pt>
                <c:pt idx="16849">
                  <c:v>15.27</c:v>
                </c:pt>
                <c:pt idx="16850">
                  <c:v>15.247</c:v>
                </c:pt>
                <c:pt idx="16851">
                  <c:v>15.223000000000001</c:v>
                </c:pt>
                <c:pt idx="16852">
                  <c:v>15.223000000000001</c:v>
                </c:pt>
                <c:pt idx="16853">
                  <c:v>15.199</c:v>
                </c:pt>
                <c:pt idx="16854">
                  <c:v>15.199</c:v>
                </c:pt>
                <c:pt idx="16855">
                  <c:v>15.199</c:v>
                </c:pt>
                <c:pt idx="16856">
                  <c:v>15.223000000000001</c:v>
                </c:pt>
                <c:pt idx="16857">
                  <c:v>15.223000000000001</c:v>
                </c:pt>
                <c:pt idx="16858">
                  <c:v>15.223000000000001</c:v>
                </c:pt>
                <c:pt idx="16859">
                  <c:v>15.223000000000001</c:v>
                </c:pt>
                <c:pt idx="16860">
                  <c:v>15.223000000000001</c:v>
                </c:pt>
                <c:pt idx="16861">
                  <c:v>15.223000000000001</c:v>
                </c:pt>
                <c:pt idx="16862">
                  <c:v>15.223000000000001</c:v>
                </c:pt>
                <c:pt idx="16863">
                  <c:v>15.223000000000001</c:v>
                </c:pt>
                <c:pt idx="16864">
                  <c:v>15.223000000000001</c:v>
                </c:pt>
                <c:pt idx="16865">
                  <c:v>15.199</c:v>
                </c:pt>
                <c:pt idx="16866">
                  <c:v>15.199</c:v>
                </c:pt>
                <c:pt idx="16867">
                  <c:v>15.175000000000001</c:v>
                </c:pt>
                <c:pt idx="16868">
                  <c:v>15.175000000000001</c:v>
                </c:pt>
                <c:pt idx="16869">
                  <c:v>15.151</c:v>
                </c:pt>
                <c:pt idx="16870">
                  <c:v>15.127000000000001</c:v>
                </c:pt>
                <c:pt idx="16871">
                  <c:v>15.103</c:v>
                </c:pt>
                <c:pt idx="16872">
                  <c:v>15.103</c:v>
                </c:pt>
                <c:pt idx="16873">
                  <c:v>15.079000000000001</c:v>
                </c:pt>
                <c:pt idx="16874">
                  <c:v>15.055</c:v>
                </c:pt>
                <c:pt idx="16875">
                  <c:v>15.055</c:v>
                </c:pt>
                <c:pt idx="16876">
                  <c:v>15.031000000000001</c:v>
                </c:pt>
                <c:pt idx="16877">
                  <c:v>15.031000000000001</c:v>
                </c:pt>
                <c:pt idx="16878">
                  <c:v>15.031000000000001</c:v>
                </c:pt>
                <c:pt idx="16879">
                  <c:v>15.055</c:v>
                </c:pt>
                <c:pt idx="16880">
                  <c:v>15.079000000000001</c:v>
                </c:pt>
                <c:pt idx="16881">
                  <c:v>15.127000000000001</c:v>
                </c:pt>
                <c:pt idx="16882">
                  <c:v>15.199</c:v>
                </c:pt>
                <c:pt idx="16883">
                  <c:v>15.27</c:v>
                </c:pt>
                <c:pt idx="16884">
                  <c:v>15.342000000000001</c:v>
                </c:pt>
                <c:pt idx="16885">
                  <c:v>15.414</c:v>
                </c:pt>
                <c:pt idx="16886">
                  <c:v>15.509</c:v>
                </c:pt>
                <c:pt idx="16887">
                  <c:v>15.629</c:v>
                </c:pt>
                <c:pt idx="16888">
                  <c:v>15.724</c:v>
                </c:pt>
                <c:pt idx="16889">
                  <c:v>15.867000000000001</c:v>
                </c:pt>
                <c:pt idx="16890">
                  <c:v>15.986000000000001</c:v>
                </c:pt>
                <c:pt idx="16891">
                  <c:v>16.152999999999999</c:v>
                </c:pt>
                <c:pt idx="16892">
                  <c:v>16.32</c:v>
                </c:pt>
                <c:pt idx="16893">
                  <c:v>16.463000000000001</c:v>
                </c:pt>
                <c:pt idx="16894">
                  <c:v>16.606000000000002</c:v>
                </c:pt>
                <c:pt idx="16895">
                  <c:v>16.725000000000001</c:v>
                </c:pt>
                <c:pt idx="16896">
                  <c:v>16.914999999999999</c:v>
                </c:pt>
                <c:pt idx="16897">
                  <c:v>17.082000000000001</c:v>
                </c:pt>
                <c:pt idx="16898">
                  <c:v>17.248999999999999</c:v>
                </c:pt>
                <c:pt idx="16899">
                  <c:v>17.414999999999999</c:v>
                </c:pt>
                <c:pt idx="16900">
                  <c:v>17.582000000000001</c:v>
                </c:pt>
                <c:pt idx="16901">
                  <c:v>17.724</c:v>
                </c:pt>
                <c:pt idx="16902">
                  <c:v>17.867000000000001</c:v>
                </c:pt>
                <c:pt idx="16903">
                  <c:v>18.010000000000002</c:v>
                </c:pt>
                <c:pt idx="16904">
                  <c:v>18.105</c:v>
                </c:pt>
                <c:pt idx="16905">
                  <c:v>18.175999999999998</c:v>
                </c:pt>
                <c:pt idx="16906">
                  <c:v>18.271000000000001</c:v>
                </c:pt>
                <c:pt idx="16907">
                  <c:v>18.343</c:v>
                </c:pt>
                <c:pt idx="16908">
                  <c:v>18.39</c:v>
                </c:pt>
                <c:pt idx="16909">
                  <c:v>18.414000000000001</c:v>
                </c:pt>
                <c:pt idx="16910">
                  <c:v>18.414000000000001</c:v>
                </c:pt>
                <c:pt idx="16911">
                  <c:v>18.437999999999999</c:v>
                </c:pt>
                <c:pt idx="16912">
                  <c:v>18.484999999999999</c:v>
                </c:pt>
                <c:pt idx="16913">
                  <c:v>18.509</c:v>
                </c:pt>
                <c:pt idx="16914">
                  <c:v>18.484999999999999</c:v>
                </c:pt>
                <c:pt idx="16915">
                  <c:v>18.484999999999999</c:v>
                </c:pt>
                <c:pt idx="16916">
                  <c:v>18.460999999999999</c:v>
                </c:pt>
                <c:pt idx="16917">
                  <c:v>18.437999999999999</c:v>
                </c:pt>
                <c:pt idx="16918">
                  <c:v>18.366</c:v>
                </c:pt>
                <c:pt idx="16919">
                  <c:v>18.295000000000002</c:v>
                </c:pt>
                <c:pt idx="16920">
                  <c:v>18.175999999999998</c:v>
                </c:pt>
                <c:pt idx="16921">
                  <c:v>18.033000000000001</c:v>
                </c:pt>
                <c:pt idx="16922">
                  <c:v>17.914999999999999</c:v>
                </c:pt>
                <c:pt idx="16923">
                  <c:v>17.771999999999998</c:v>
                </c:pt>
                <c:pt idx="16924">
                  <c:v>17.652999999999999</c:v>
                </c:pt>
                <c:pt idx="16925">
                  <c:v>17.486000000000001</c:v>
                </c:pt>
                <c:pt idx="16926">
                  <c:v>17.344000000000001</c:v>
                </c:pt>
                <c:pt idx="16927">
                  <c:v>17.201000000000001</c:v>
                </c:pt>
                <c:pt idx="16928">
                  <c:v>17.058</c:v>
                </c:pt>
                <c:pt idx="16929">
                  <c:v>16.914999999999999</c:v>
                </c:pt>
                <c:pt idx="16930">
                  <c:v>16.748999999999999</c:v>
                </c:pt>
                <c:pt idx="16931">
                  <c:v>16.606000000000002</c:v>
                </c:pt>
                <c:pt idx="16932">
                  <c:v>16.486999999999998</c:v>
                </c:pt>
                <c:pt idx="16933">
                  <c:v>16.367999999999999</c:v>
                </c:pt>
                <c:pt idx="16934">
                  <c:v>16.248999999999999</c:v>
                </c:pt>
                <c:pt idx="16935">
                  <c:v>16.152999999999999</c:v>
                </c:pt>
                <c:pt idx="16936">
                  <c:v>16.058</c:v>
                </c:pt>
                <c:pt idx="16937">
                  <c:v>15.962999999999999</c:v>
                </c:pt>
                <c:pt idx="16938">
                  <c:v>15.891</c:v>
                </c:pt>
                <c:pt idx="16939">
                  <c:v>15.819000000000001</c:v>
                </c:pt>
                <c:pt idx="16940">
                  <c:v>15.747999999999999</c:v>
                </c:pt>
                <c:pt idx="16941">
                  <c:v>15.676</c:v>
                </c:pt>
                <c:pt idx="16942">
                  <c:v>15.629</c:v>
                </c:pt>
                <c:pt idx="16943">
                  <c:v>15.581</c:v>
                </c:pt>
                <c:pt idx="16944">
                  <c:v>15.532999999999999</c:v>
                </c:pt>
                <c:pt idx="16945">
                  <c:v>15.509</c:v>
                </c:pt>
                <c:pt idx="16946">
                  <c:v>15.484999999999999</c:v>
                </c:pt>
                <c:pt idx="16947">
                  <c:v>15.484999999999999</c:v>
                </c:pt>
                <c:pt idx="16948">
                  <c:v>15.461</c:v>
                </c:pt>
                <c:pt idx="16949">
                  <c:v>15.461</c:v>
                </c:pt>
                <c:pt idx="16950">
                  <c:v>15.461</c:v>
                </c:pt>
                <c:pt idx="16951">
                  <c:v>15.461</c:v>
                </c:pt>
                <c:pt idx="16952">
                  <c:v>15.461</c:v>
                </c:pt>
                <c:pt idx="16953">
                  <c:v>15.461</c:v>
                </c:pt>
                <c:pt idx="16954">
                  <c:v>15.461</c:v>
                </c:pt>
                <c:pt idx="16955">
                  <c:v>15.461</c:v>
                </c:pt>
                <c:pt idx="16956">
                  <c:v>15.461</c:v>
                </c:pt>
                <c:pt idx="16957">
                  <c:v>15.484999999999999</c:v>
                </c:pt>
                <c:pt idx="16958">
                  <c:v>15.484999999999999</c:v>
                </c:pt>
                <c:pt idx="16959">
                  <c:v>15.484999999999999</c:v>
                </c:pt>
                <c:pt idx="16960">
                  <c:v>15.484999999999999</c:v>
                </c:pt>
                <c:pt idx="16961">
                  <c:v>15.484999999999999</c:v>
                </c:pt>
                <c:pt idx="16962">
                  <c:v>15.509</c:v>
                </c:pt>
                <c:pt idx="16963">
                  <c:v>15.509</c:v>
                </c:pt>
                <c:pt idx="16964">
                  <c:v>15.484999999999999</c:v>
                </c:pt>
                <c:pt idx="16965">
                  <c:v>15.484999999999999</c:v>
                </c:pt>
                <c:pt idx="16966">
                  <c:v>15.484999999999999</c:v>
                </c:pt>
                <c:pt idx="16967">
                  <c:v>15.461</c:v>
                </c:pt>
                <c:pt idx="16968">
                  <c:v>15.461</c:v>
                </c:pt>
                <c:pt idx="16969">
                  <c:v>15.438000000000001</c:v>
                </c:pt>
                <c:pt idx="16970">
                  <c:v>15.414</c:v>
                </c:pt>
                <c:pt idx="16971">
                  <c:v>15.39</c:v>
                </c:pt>
                <c:pt idx="16972">
                  <c:v>15.39</c:v>
                </c:pt>
                <c:pt idx="16973">
                  <c:v>15.39</c:v>
                </c:pt>
                <c:pt idx="16974">
                  <c:v>15.39</c:v>
                </c:pt>
                <c:pt idx="16975">
                  <c:v>15.414</c:v>
                </c:pt>
                <c:pt idx="16976">
                  <c:v>15.438000000000001</c:v>
                </c:pt>
                <c:pt idx="16977">
                  <c:v>15.484999999999999</c:v>
                </c:pt>
                <c:pt idx="16978">
                  <c:v>15.557</c:v>
                </c:pt>
                <c:pt idx="16979">
                  <c:v>15.629</c:v>
                </c:pt>
                <c:pt idx="16980">
                  <c:v>15.7</c:v>
                </c:pt>
                <c:pt idx="16981">
                  <c:v>15.772</c:v>
                </c:pt>
                <c:pt idx="16982">
                  <c:v>15.891</c:v>
                </c:pt>
                <c:pt idx="16983">
                  <c:v>15.986000000000001</c:v>
                </c:pt>
                <c:pt idx="16984">
                  <c:v>16.058</c:v>
                </c:pt>
                <c:pt idx="16985">
                  <c:v>16.201000000000001</c:v>
                </c:pt>
                <c:pt idx="16986">
                  <c:v>16.344000000000001</c:v>
                </c:pt>
                <c:pt idx="16987">
                  <c:v>16.486999999999998</c:v>
                </c:pt>
                <c:pt idx="16988">
                  <c:v>16.606000000000002</c:v>
                </c:pt>
                <c:pt idx="16989">
                  <c:v>16.677</c:v>
                </c:pt>
                <c:pt idx="16990">
                  <c:v>16.748999999999999</c:v>
                </c:pt>
                <c:pt idx="16991">
                  <c:v>16.867999999999999</c:v>
                </c:pt>
                <c:pt idx="16992">
                  <c:v>17.033999999999999</c:v>
                </c:pt>
                <c:pt idx="16993">
                  <c:v>17.177</c:v>
                </c:pt>
                <c:pt idx="16994">
                  <c:v>17.271999999999998</c:v>
                </c:pt>
                <c:pt idx="16995">
                  <c:v>17.344000000000001</c:v>
                </c:pt>
                <c:pt idx="16996">
                  <c:v>17.390999999999998</c:v>
                </c:pt>
                <c:pt idx="16997">
                  <c:v>17.414999999999999</c:v>
                </c:pt>
                <c:pt idx="16998">
                  <c:v>17.463000000000001</c:v>
                </c:pt>
                <c:pt idx="16999">
                  <c:v>17.439</c:v>
                </c:pt>
                <c:pt idx="17000">
                  <c:v>17.439</c:v>
                </c:pt>
                <c:pt idx="17001">
                  <c:v>17.439</c:v>
                </c:pt>
                <c:pt idx="17002">
                  <c:v>17.558</c:v>
                </c:pt>
                <c:pt idx="17003">
                  <c:v>17.629000000000001</c:v>
                </c:pt>
                <c:pt idx="17004">
                  <c:v>17.677</c:v>
                </c:pt>
                <c:pt idx="17005">
                  <c:v>17.701000000000001</c:v>
                </c:pt>
                <c:pt idx="17006">
                  <c:v>17.724</c:v>
                </c:pt>
                <c:pt idx="17007">
                  <c:v>17.771999999999998</c:v>
                </c:pt>
                <c:pt idx="17008">
                  <c:v>17.818999999999999</c:v>
                </c:pt>
                <c:pt idx="17009">
                  <c:v>17.867000000000001</c:v>
                </c:pt>
                <c:pt idx="17010">
                  <c:v>17.818999999999999</c:v>
                </c:pt>
                <c:pt idx="17011">
                  <c:v>17.771999999999998</c:v>
                </c:pt>
                <c:pt idx="17012">
                  <c:v>17.701000000000001</c:v>
                </c:pt>
                <c:pt idx="17013">
                  <c:v>17.629000000000001</c:v>
                </c:pt>
                <c:pt idx="17014">
                  <c:v>17.582000000000001</c:v>
                </c:pt>
                <c:pt idx="17015">
                  <c:v>17.463000000000001</c:v>
                </c:pt>
                <c:pt idx="17016">
                  <c:v>17.414999999999999</c:v>
                </c:pt>
                <c:pt idx="17017">
                  <c:v>17.367999999999999</c:v>
                </c:pt>
                <c:pt idx="17018">
                  <c:v>17.32</c:v>
                </c:pt>
                <c:pt idx="17019">
                  <c:v>17.248999999999999</c:v>
                </c:pt>
                <c:pt idx="17020">
                  <c:v>17.152999999999999</c:v>
                </c:pt>
                <c:pt idx="17021">
                  <c:v>17.033999999999999</c:v>
                </c:pt>
                <c:pt idx="17022">
                  <c:v>16.891999999999999</c:v>
                </c:pt>
                <c:pt idx="17023">
                  <c:v>16.795999999999999</c:v>
                </c:pt>
                <c:pt idx="17024">
                  <c:v>16.654</c:v>
                </c:pt>
                <c:pt idx="17025">
                  <c:v>16.558</c:v>
                </c:pt>
                <c:pt idx="17026">
                  <c:v>16.439</c:v>
                </c:pt>
                <c:pt idx="17027">
                  <c:v>16.344000000000001</c:v>
                </c:pt>
                <c:pt idx="17028">
                  <c:v>16.271999999999998</c:v>
                </c:pt>
                <c:pt idx="17029">
                  <c:v>16.201000000000001</c:v>
                </c:pt>
                <c:pt idx="17030">
                  <c:v>16.152999999999999</c:v>
                </c:pt>
                <c:pt idx="17031">
                  <c:v>16.082000000000001</c:v>
                </c:pt>
                <c:pt idx="17032">
                  <c:v>16.033999999999999</c:v>
                </c:pt>
                <c:pt idx="17033">
                  <c:v>15.962999999999999</c:v>
                </c:pt>
                <c:pt idx="17034">
                  <c:v>15.914999999999999</c:v>
                </c:pt>
                <c:pt idx="17035">
                  <c:v>15.843</c:v>
                </c:pt>
                <c:pt idx="17036">
                  <c:v>15.795999999999999</c:v>
                </c:pt>
                <c:pt idx="17037">
                  <c:v>15.724</c:v>
                </c:pt>
                <c:pt idx="17038">
                  <c:v>15.651999999999999</c:v>
                </c:pt>
                <c:pt idx="17039">
                  <c:v>15.605</c:v>
                </c:pt>
                <c:pt idx="17040">
                  <c:v>15.557</c:v>
                </c:pt>
                <c:pt idx="17041">
                  <c:v>15.532999999999999</c:v>
                </c:pt>
                <c:pt idx="17042">
                  <c:v>15.509</c:v>
                </c:pt>
                <c:pt idx="17043">
                  <c:v>15.484999999999999</c:v>
                </c:pt>
                <c:pt idx="17044">
                  <c:v>15.484999999999999</c:v>
                </c:pt>
                <c:pt idx="17045">
                  <c:v>15.484999999999999</c:v>
                </c:pt>
                <c:pt idx="17046">
                  <c:v>15.484999999999999</c:v>
                </c:pt>
                <c:pt idx="17047">
                  <c:v>15.484999999999999</c:v>
                </c:pt>
                <c:pt idx="17048">
                  <c:v>15.484999999999999</c:v>
                </c:pt>
                <c:pt idx="17049">
                  <c:v>15.484999999999999</c:v>
                </c:pt>
                <c:pt idx="17050">
                  <c:v>15.484999999999999</c:v>
                </c:pt>
                <c:pt idx="17051">
                  <c:v>15.461</c:v>
                </c:pt>
                <c:pt idx="17052">
                  <c:v>15.461</c:v>
                </c:pt>
                <c:pt idx="17053">
                  <c:v>15.461</c:v>
                </c:pt>
                <c:pt idx="17054">
                  <c:v>15.438000000000001</c:v>
                </c:pt>
                <c:pt idx="17055">
                  <c:v>15.438000000000001</c:v>
                </c:pt>
                <c:pt idx="17056">
                  <c:v>15.438000000000001</c:v>
                </c:pt>
                <c:pt idx="17057">
                  <c:v>15.414</c:v>
                </c:pt>
                <c:pt idx="17058">
                  <c:v>15.39</c:v>
                </c:pt>
                <c:pt idx="17059">
                  <c:v>15.39</c:v>
                </c:pt>
                <c:pt idx="17060">
                  <c:v>15.366</c:v>
                </c:pt>
                <c:pt idx="17061">
                  <c:v>15.342000000000001</c:v>
                </c:pt>
                <c:pt idx="17062">
                  <c:v>15.318</c:v>
                </c:pt>
                <c:pt idx="17063">
                  <c:v>15.294</c:v>
                </c:pt>
                <c:pt idx="17064">
                  <c:v>15.27</c:v>
                </c:pt>
                <c:pt idx="17065">
                  <c:v>15.247</c:v>
                </c:pt>
                <c:pt idx="17066">
                  <c:v>15.247</c:v>
                </c:pt>
                <c:pt idx="17067">
                  <c:v>15.199</c:v>
                </c:pt>
                <c:pt idx="17068">
                  <c:v>15.199</c:v>
                </c:pt>
                <c:pt idx="17069">
                  <c:v>15.175000000000001</c:v>
                </c:pt>
                <c:pt idx="17070">
                  <c:v>15.175000000000001</c:v>
                </c:pt>
                <c:pt idx="17071">
                  <c:v>15.199</c:v>
                </c:pt>
                <c:pt idx="17072">
                  <c:v>15.223000000000001</c:v>
                </c:pt>
                <c:pt idx="17073">
                  <c:v>15.27</c:v>
                </c:pt>
                <c:pt idx="17074">
                  <c:v>15.294</c:v>
                </c:pt>
                <c:pt idx="17075">
                  <c:v>15.366</c:v>
                </c:pt>
                <c:pt idx="17076">
                  <c:v>15.438000000000001</c:v>
                </c:pt>
                <c:pt idx="17077">
                  <c:v>15.532999999999999</c:v>
                </c:pt>
                <c:pt idx="17078">
                  <c:v>15.651999999999999</c:v>
                </c:pt>
                <c:pt idx="17079">
                  <c:v>15.772</c:v>
                </c:pt>
                <c:pt idx="17080">
                  <c:v>15.867000000000001</c:v>
                </c:pt>
                <c:pt idx="17081">
                  <c:v>15.986000000000001</c:v>
                </c:pt>
                <c:pt idx="17082">
                  <c:v>16.106000000000002</c:v>
                </c:pt>
                <c:pt idx="17083">
                  <c:v>16.271999999999998</c:v>
                </c:pt>
                <c:pt idx="17084">
                  <c:v>16.414999999999999</c:v>
                </c:pt>
                <c:pt idx="17085">
                  <c:v>16.582000000000001</c:v>
                </c:pt>
                <c:pt idx="17086">
                  <c:v>16.725000000000001</c:v>
                </c:pt>
                <c:pt idx="17087">
                  <c:v>16.867999999999999</c:v>
                </c:pt>
                <c:pt idx="17088">
                  <c:v>17.033999999999999</c:v>
                </c:pt>
                <c:pt idx="17089">
                  <c:v>17.201000000000001</c:v>
                </c:pt>
                <c:pt idx="17090">
                  <c:v>17.32</c:v>
                </c:pt>
                <c:pt idx="17091">
                  <c:v>17.439</c:v>
                </c:pt>
                <c:pt idx="17092">
                  <c:v>17.533999999999999</c:v>
                </c:pt>
                <c:pt idx="17093">
                  <c:v>17.677</c:v>
                </c:pt>
                <c:pt idx="17094">
                  <c:v>17.818999999999999</c:v>
                </c:pt>
                <c:pt idx="17095">
                  <c:v>17.914999999999999</c:v>
                </c:pt>
                <c:pt idx="17096">
                  <c:v>17.986000000000001</c:v>
                </c:pt>
                <c:pt idx="17097">
                  <c:v>18.081</c:v>
                </c:pt>
                <c:pt idx="17098">
                  <c:v>18.129000000000001</c:v>
                </c:pt>
                <c:pt idx="17099">
                  <c:v>18.224</c:v>
                </c:pt>
                <c:pt idx="17100">
                  <c:v>18.295000000000002</c:v>
                </c:pt>
                <c:pt idx="17101">
                  <c:v>18.247</c:v>
                </c:pt>
                <c:pt idx="17102">
                  <c:v>18.224</c:v>
                </c:pt>
                <c:pt idx="17103">
                  <c:v>18.271000000000001</c:v>
                </c:pt>
                <c:pt idx="17104">
                  <c:v>18.343</c:v>
                </c:pt>
                <c:pt idx="17105">
                  <c:v>18.414000000000001</c:v>
                </c:pt>
                <c:pt idx="17106">
                  <c:v>18.460999999999999</c:v>
                </c:pt>
                <c:pt idx="17107">
                  <c:v>18.509</c:v>
                </c:pt>
                <c:pt idx="17108">
                  <c:v>18.533000000000001</c:v>
                </c:pt>
                <c:pt idx="17109">
                  <c:v>18.579999999999998</c:v>
                </c:pt>
                <c:pt idx="17110">
                  <c:v>18.533000000000001</c:v>
                </c:pt>
                <c:pt idx="17111">
                  <c:v>18.484999999999999</c:v>
                </c:pt>
                <c:pt idx="17112">
                  <c:v>18.39</c:v>
                </c:pt>
                <c:pt idx="17113">
                  <c:v>18.343</c:v>
                </c:pt>
                <c:pt idx="17114">
                  <c:v>18.247</c:v>
                </c:pt>
                <c:pt idx="17115">
                  <c:v>18.175999999999998</c:v>
                </c:pt>
                <c:pt idx="17116">
                  <c:v>18.033000000000001</c:v>
                </c:pt>
                <c:pt idx="17117">
                  <c:v>17.914999999999999</c:v>
                </c:pt>
                <c:pt idx="17118">
                  <c:v>17.748000000000001</c:v>
                </c:pt>
                <c:pt idx="17119">
                  <c:v>17.605</c:v>
                </c:pt>
                <c:pt idx="17120">
                  <c:v>17.439</c:v>
                </c:pt>
                <c:pt idx="17121">
                  <c:v>17.271999999999998</c:v>
                </c:pt>
                <c:pt idx="17122">
                  <c:v>17.13</c:v>
                </c:pt>
                <c:pt idx="17123">
                  <c:v>16.986999999999998</c:v>
                </c:pt>
                <c:pt idx="17124">
                  <c:v>16.844000000000001</c:v>
                </c:pt>
                <c:pt idx="17125">
                  <c:v>16.725000000000001</c:v>
                </c:pt>
                <c:pt idx="17126">
                  <c:v>16.606000000000002</c:v>
                </c:pt>
                <c:pt idx="17127">
                  <c:v>16.486999999999998</c:v>
                </c:pt>
                <c:pt idx="17128">
                  <c:v>16.367999999999999</c:v>
                </c:pt>
                <c:pt idx="17129">
                  <c:v>16.248999999999999</c:v>
                </c:pt>
                <c:pt idx="17130">
                  <c:v>16.152999999999999</c:v>
                </c:pt>
                <c:pt idx="17131">
                  <c:v>16.033999999999999</c:v>
                </c:pt>
                <c:pt idx="17132">
                  <c:v>15.914999999999999</c:v>
                </c:pt>
                <c:pt idx="17133">
                  <c:v>15.819000000000001</c:v>
                </c:pt>
                <c:pt idx="17134">
                  <c:v>15.7</c:v>
                </c:pt>
                <c:pt idx="17135">
                  <c:v>15.629</c:v>
                </c:pt>
                <c:pt idx="17136">
                  <c:v>15.557</c:v>
                </c:pt>
                <c:pt idx="17137">
                  <c:v>15.484999999999999</c:v>
                </c:pt>
                <c:pt idx="17138">
                  <c:v>15.438000000000001</c:v>
                </c:pt>
                <c:pt idx="17139">
                  <c:v>15.414</c:v>
                </c:pt>
                <c:pt idx="17140">
                  <c:v>15.39</c:v>
                </c:pt>
                <c:pt idx="17141">
                  <c:v>15.366</c:v>
                </c:pt>
                <c:pt idx="17142">
                  <c:v>15.342000000000001</c:v>
                </c:pt>
                <c:pt idx="17143">
                  <c:v>15.342000000000001</c:v>
                </c:pt>
                <c:pt idx="17144">
                  <c:v>15.318</c:v>
                </c:pt>
                <c:pt idx="17145">
                  <c:v>15.318</c:v>
                </c:pt>
                <c:pt idx="17146">
                  <c:v>15.318</c:v>
                </c:pt>
                <c:pt idx="17147">
                  <c:v>15.318</c:v>
                </c:pt>
                <c:pt idx="17148">
                  <c:v>15.318</c:v>
                </c:pt>
                <c:pt idx="17149">
                  <c:v>15.318</c:v>
                </c:pt>
                <c:pt idx="17150">
                  <c:v>15.318</c:v>
                </c:pt>
                <c:pt idx="17151">
                  <c:v>15.318</c:v>
                </c:pt>
                <c:pt idx="17152">
                  <c:v>15.318</c:v>
                </c:pt>
                <c:pt idx="17153">
                  <c:v>15.318</c:v>
                </c:pt>
                <c:pt idx="17154">
                  <c:v>15.294</c:v>
                </c:pt>
                <c:pt idx="17155">
                  <c:v>15.294</c:v>
                </c:pt>
                <c:pt idx="17156">
                  <c:v>15.294</c:v>
                </c:pt>
                <c:pt idx="17157">
                  <c:v>15.27</c:v>
                </c:pt>
                <c:pt idx="17158">
                  <c:v>15.27</c:v>
                </c:pt>
                <c:pt idx="17159">
                  <c:v>15.247</c:v>
                </c:pt>
                <c:pt idx="17160">
                  <c:v>15.223000000000001</c:v>
                </c:pt>
                <c:pt idx="17161">
                  <c:v>15.199</c:v>
                </c:pt>
                <c:pt idx="17162">
                  <c:v>15.199</c:v>
                </c:pt>
                <c:pt idx="17163">
                  <c:v>15.175000000000001</c:v>
                </c:pt>
                <c:pt idx="17164">
                  <c:v>15.151</c:v>
                </c:pt>
                <c:pt idx="17165">
                  <c:v>15.151</c:v>
                </c:pt>
                <c:pt idx="17166">
                  <c:v>15.151</c:v>
                </c:pt>
                <c:pt idx="17167">
                  <c:v>15.151</c:v>
                </c:pt>
                <c:pt idx="17168">
                  <c:v>15.199</c:v>
                </c:pt>
                <c:pt idx="17169">
                  <c:v>15.247</c:v>
                </c:pt>
                <c:pt idx="17170">
                  <c:v>15.318</c:v>
                </c:pt>
                <c:pt idx="17171">
                  <c:v>15.39</c:v>
                </c:pt>
                <c:pt idx="17172">
                  <c:v>15.461</c:v>
                </c:pt>
                <c:pt idx="17173">
                  <c:v>15.557</c:v>
                </c:pt>
                <c:pt idx="17174">
                  <c:v>15.651999999999999</c:v>
                </c:pt>
                <c:pt idx="17175">
                  <c:v>15.772</c:v>
                </c:pt>
                <c:pt idx="17176">
                  <c:v>15.891</c:v>
                </c:pt>
                <c:pt idx="17177">
                  <c:v>16.033999999999999</c:v>
                </c:pt>
                <c:pt idx="17178">
                  <c:v>16.177</c:v>
                </c:pt>
                <c:pt idx="17179">
                  <c:v>16.344000000000001</c:v>
                </c:pt>
                <c:pt idx="17180">
                  <c:v>16.510999999999999</c:v>
                </c:pt>
                <c:pt idx="17181">
                  <c:v>16.677</c:v>
                </c:pt>
                <c:pt idx="17182">
                  <c:v>16.844000000000001</c:v>
                </c:pt>
                <c:pt idx="17183">
                  <c:v>17.033999999999999</c:v>
                </c:pt>
                <c:pt idx="17184">
                  <c:v>17.225000000000001</c:v>
                </c:pt>
                <c:pt idx="17185">
                  <c:v>17.390999999999998</c:v>
                </c:pt>
                <c:pt idx="17186">
                  <c:v>17.558</c:v>
                </c:pt>
                <c:pt idx="17187">
                  <c:v>17.724</c:v>
                </c:pt>
                <c:pt idx="17188">
                  <c:v>17.890999999999998</c:v>
                </c:pt>
                <c:pt idx="17189">
                  <c:v>18.056999999999999</c:v>
                </c:pt>
                <c:pt idx="17190">
                  <c:v>18.2</c:v>
                </c:pt>
                <c:pt idx="17191">
                  <c:v>18.318999999999999</c:v>
                </c:pt>
                <c:pt idx="17192">
                  <c:v>18.414000000000001</c:v>
                </c:pt>
                <c:pt idx="17193">
                  <c:v>18.509</c:v>
                </c:pt>
                <c:pt idx="17194">
                  <c:v>18.603999999999999</c:v>
                </c:pt>
                <c:pt idx="17195">
                  <c:v>18.652000000000001</c:v>
                </c:pt>
                <c:pt idx="17196">
                  <c:v>18.722999999999999</c:v>
                </c:pt>
                <c:pt idx="17197">
                  <c:v>18.771000000000001</c:v>
                </c:pt>
                <c:pt idx="17198">
                  <c:v>18.818000000000001</c:v>
                </c:pt>
                <c:pt idx="17199">
                  <c:v>18.841999999999999</c:v>
                </c:pt>
                <c:pt idx="17200">
                  <c:v>18.794</c:v>
                </c:pt>
                <c:pt idx="17201">
                  <c:v>18.794</c:v>
                </c:pt>
                <c:pt idx="17202">
                  <c:v>18.747</c:v>
                </c:pt>
                <c:pt idx="17203">
                  <c:v>18.675000000000001</c:v>
                </c:pt>
                <c:pt idx="17204">
                  <c:v>18.579999999999998</c:v>
                </c:pt>
                <c:pt idx="17205">
                  <c:v>18.414000000000001</c:v>
                </c:pt>
                <c:pt idx="17206">
                  <c:v>18.247</c:v>
                </c:pt>
                <c:pt idx="17207">
                  <c:v>18.129000000000001</c:v>
                </c:pt>
                <c:pt idx="17208">
                  <c:v>18.010000000000002</c:v>
                </c:pt>
                <c:pt idx="17209">
                  <c:v>17.867000000000001</c:v>
                </c:pt>
                <c:pt idx="17210">
                  <c:v>17.677</c:v>
                </c:pt>
                <c:pt idx="17211">
                  <c:v>17.533999999999999</c:v>
                </c:pt>
                <c:pt idx="17212">
                  <c:v>17.390999999999998</c:v>
                </c:pt>
                <c:pt idx="17213">
                  <c:v>17.225000000000001</c:v>
                </c:pt>
                <c:pt idx="17214">
                  <c:v>17.082000000000001</c:v>
                </c:pt>
                <c:pt idx="17215">
                  <c:v>16.914999999999999</c:v>
                </c:pt>
                <c:pt idx="17216">
                  <c:v>16.748999999999999</c:v>
                </c:pt>
                <c:pt idx="17217">
                  <c:v>16.582000000000001</c:v>
                </c:pt>
                <c:pt idx="17218">
                  <c:v>16.463000000000001</c:v>
                </c:pt>
                <c:pt idx="17219">
                  <c:v>16.32</c:v>
                </c:pt>
                <c:pt idx="17220">
                  <c:v>16.201000000000001</c:v>
                </c:pt>
                <c:pt idx="17221">
                  <c:v>16.082000000000001</c:v>
                </c:pt>
                <c:pt idx="17222">
                  <c:v>15.986000000000001</c:v>
                </c:pt>
                <c:pt idx="17223">
                  <c:v>15.891</c:v>
                </c:pt>
                <c:pt idx="17224">
                  <c:v>15.819000000000001</c:v>
                </c:pt>
                <c:pt idx="17225">
                  <c:v>15.747999999999999</c:v>
                </c:pt>
                <c:pt idx="17226">
                  <c:v>15.676</c:v>
                </c:pt>
                <c:pt idx="17227">
                  <c:v>15.629</c:v>
                </c:pt>
                <c:pt idx="17228">
                  <c:v>15.557</c:v>
                </c:pt>
                <c:pt idx="17229">
                  <c:v>15.532999999999999</c:v>
                </c:pt>
                <c:pt idx="17230">
                  <c:v>15.484999999999999</c:v>
                </c:pt>
                <c:pt idx="17231">
                  <c:v>15.461</c:v>
                </c:pt>
                <c:pt idx="17232">
                  <c:v>15.438000000000001</c:v>
                </c:pt>
                <c:pt idx="17233">
                  <c:v>15.414</c:v>
                </c:pt>
                <c:pt idx="17234">
                  <c:v>15.39</c:v>
                </c:pt>
                <c:pt idx="17235">
                  <c:v>15.366</c:v>
                </c:pt>
                <c:pt idx="17236">
                  <c:v>15.366</c:v>
                </c:pt>
                <c:pt idx="17237">
                  <c:v>15.342000000000001</c:v>
                </c:pt>
                <c:pt idx="17238">
                  <c:v>15.342000000000001</c:v>
                </c:pt>
                <c:pt idx="17239">
                  <c:v>15.342000000000001</c:v>
                </c:pt>
                <c:pt idx="17240">
                  <c:v>15.318</c:v>
                </c:pt>
                <c:pt idx="17241">
                  <c:v>15.318</c:v>
                </c:pt>
                <c:pt idx="17242">
                  <c:v>15.318</c:v>
                </c:pt>
                <c:pt idx="17243">
                  <c:v>15.294</c:v>
                </c:pt>
                <c:pt idx="17244">
                  <c:v>15.294</c:v>
                </c:pt>
                <c:pt idx="17245">
                  <c:v>15.294</c:v>
                </c:pt>
                <c:pt idx="17246">
                  <c:v>15.27</c:v>
                </c:pt>
                <c:pt idx="17247">
                  <c:v>15.247</c:v>
                </c:pt>
                <c:pt idx="17248">
                  <c:v>15.247</c:v>
                </c:pt>
                <c:pt idx="17249">
                  <c:v>15.223000000000001</c:v>
                </c:pt>
                <c:pt idx="17250">
                  <c:v>15.199</c:v>
                </c:pt>
                <c:pt idx="17251">
                  <c:v>15.175000000000001</c:v>
                </c:pt>
                <c:pt idx="17252">
                  <c:v>15.127000000000001</c:v>
                </c:pt>
                <c:pt idx="17253">
                  <c:v>15.103</c:v>
                </c:pt>
                <c:pt idx="17254">
                  <c:v>15.079000000000001</c:v>
                </c:pt>
                <c:pt idx="17255">
                  <c:v>15.055</c:v>
                </c:pt>
                <c:pt idx="17256">
                  <c:v>15.007999999999999</c:v>
                </c:pt>
                <c:pt idx="17257">
                  <c:v>14.96</c:v>
                </c:pt>
                <c:pt idx="17258">
                  <c:v>14.936</c:v>
                </c:pt>
                <c:pt idx="17259">
                  <c:v>14.888</c:v>
                </c:pt>
                <c:pt idx="17260">
                  <c:v>14.864000000000001</c:v>
                </c:pt>
                <c:pt idx="17261">
                  <c:v>14.84</c:v>
                </c:pt>
                <c:pt idx="17262">
                  <c:v>14.84</c:v>
                </c:pt>
                <c:pt idx="17263">
                  <c:v>14.84</c:v>
                </c:pt>
                <c:pt idx="17264">
                  <c:v>14.864000000000001</c:v>
                </c:pt>
                <c:pt idx="17265">
                  <c:v>14.888</c:v>
                </c:pt>
                <c:pt idx="17266">
                  <c:v>14.936</c:v>
                </c:pt>
                <c:pt idx="17267">
                  <c:v>15.007999999999999</c:v>
                </c:pt>
                <c:pt idx="17268">
                  <c:v>15.079000000000001</c:v>
                </c:pt>
                <c:pt idx="17269">
                  <c:v>15.151</c:v>
                </c:pt>
                <c:pt idx="17270">
                  <c:v>15.247</c:v>
                </c:pt>
                <c:pt idx="17271">
                  <c:v>15.342000000000001</c:v>
                </c:pt>
                <c:pt idx="17272">
                  <c:v>15.438000000000001</c:v>
                </c:pt>
                <c:pt idx="17273">
                  <c:v>15.557</c:v>
                </c:pt>
                <c:pt idx="17274">
                  <c:v>15.7</c:v>
                </c:pt>
                <c:pt idx="17275">
                  <c:v>15.843</c:v>
                </c:pt>
                <c:pt idx="17276">
                  <c:v>15.986000000000001</c:v>
                </c:pt>
                <c:pt idx="17277">
                  <c:v>16.129000000000001</c:v>
                </c:pt>
                <c:pt idx="17278">
                  <c:v>16.295999999999999</c:v>
                </c:pt>
                <c:pt idx="17279">
                  <c:v>16.463000000000001</c:v>
                </c:pt>
                <c:pt idx="17280">
                  <c:v>16.63</c:v>
                </c:pt>
                <c:pt idx="17281">
                  <c:v>16.795999999999999</c:v>
                </c:pt>
                <c:pt idx="17282">
                  <c:v>16.963000000000001</c:v>
                </c:pt>
                <c:pt idx="17283">
                  <c:v>17.106000000000002</c:v>
                </c:pt>
                <c:pt idx="17284">
                  <c:v>17.271999999999998</c:v>
                </c:pt>
                <c:pt idx="17285">
                  <c:v>17.439</c:v>
                </c:pt>
                <c:pt idx="17286">
                  <c:v>17.558</c:v>
                </c:pt>
                <c:pt idx="17287">
                  <c:v>17.701000000000001</c:v>
                </c:pt>
                <c:pt idx="17288">
                  <c:v>17.818999999999999</c:v>
                </c:pt>
                <c:pt idx="17289">
                  <c:v>17.937999999999999</c:v>
                </c:pt>
                <c:pt idx="17290">
                  <c:v>18.056999999999999</c:v>
                </c:pt>
                <c:pt idx="17291">
                  <c:v>18.152000000000001</c:v>
                </c:pt>
                <c:pt idx="17292">
                  <c:v>18.224</c:v>
                </c:pt>
                <c:pt idx="17293">
                  <c:v>18.295000000000002</c:v>
                </c:pt>
                <c:pt idx="17294">
                  <c:v>18.343</c:v>
                </c:pt>
                <c:pt idx="17295">
                  <c:v>18.39</c:v>
                </c:pt>
                <c:pt idx="17296">
                  <c:v>18.414000000000001</c:v>
                </c:pt>
                <c:pt idx="17297">
                  <c:v>18.437999999999999</c:v>
                </c:pt>
                <c:pt idx="17298">
                  <c:v>18.437999999999999</c:v>
                </c:pt>
                <c:pt idx="17299">
                  <c:v>18.414000000000001</c:v>
                </c:pt>
                <c:pt idx="17300">
                  <c:v>18.39</c:v>
                </c:pt>
                <c:pt idx="17301">
                  <c:v>18.366</c:v>
                </c:pt>
                <c:pt idx="17302">
                  <c:v>18.318999999999999</c:v>
                </c:pt>
                <c:pt idx="17303">
                  <c:v>18.247</c:v>
                </c:pt>
                <c:pt idx="17304">
                  <c:v>18.152000000000001</c:v>
                </c:pt>
                <c:pt idx="17305">
                  <c:v>18.056999999999999</c:v>
                </c:pt>
                <c:pt idx="17306">
                  <c:v>17.962</c:v>
                </c:pt>
                <c:pt idx="17307">
                  <c:v>17.843</c:v>
                </c:pt>
                <c:pt idx="17308">
                  <c:v>17.701000000000001</c:v>
                </c:pt>
                <c:pt idx="17309">
                  <c:v>17.533999999999999</c:v>
                </c:pt>
                <c:pt idx="17310">
                  <c:v>17.344000000000001</c:v>
                </c:pt>
                <c:pt idx="17311">
                  <c:v>17.177</c:v>
                </c:pt>
                <c:pt idx="17312">
                  <c:v>16.986999999999998</c:v>
                </c:pt>
                <c:pt idx="17313">
                  <c:v>16.82</c:v>
                </c:pt>
                <c:pt idx="17314">
                  <c:v>16.654</c:v>
                </c:pt>
                <c:pt idx="17315">
                  <c:v>16.486999999999998</c:v>
                </c:pt>
                <c:pt idx="17316">
                  <c:v>16.344000000000001</c:v>
                </c:pt>
                <c:pt idx="17317">
                  <c:v>16.225000000000001</c:v>
                </c:pt>
                <c:pt idx="17318">
                  <c:v>16.106000000000002</c:v>
                </c:pt>
                <c:pt idx="17319">
                  <c:v>16.010000000000002</c:v>
                </c:pt>
                <c:pt idx="17320">
                  <c:v>15.914999999999999</c:v>
                </c:pt>
                <c:pt idx="17321">
                  <c:v>15.819000000000001</c:v>
                </c:pt>
                <c:pt idx="17322">
                  <c:v>15.724</c:v>
                </c:pt>
                <c:pt idx="17323">
                  <c:v>15.651999999999999</c:v>
                </c:pt>
                <c:pt idx="17324">
                  <c:v>15.605</c:v>
                </c:pt>
                <c:pt idx="17325">
                  <c:v>15.557</c:v>
                </c:pt>
                <c:pt idx="17326">
                  <c:v>15.509</c:v>
                </c:pt>
                <c:pt idx="17327">
                  <c:v>15.461</c:v>
                </c:pt>
                <c:pt idx="17328">
                  <c:v>15.414</c:v>
                </c:pt>
                <c:pt idx="17329">
                  <c:v>15.39</c:v>
                </c:pt>
                <c:pt idx="17330">
                  <c:v>15.366</c:v>
                </c:pt>
                <c:pt idx="17331">
                  <c:v>15.342000000000001</c:v>
                </c:pt>
                <c:pt idx="17332">
                  <c:v>15.342000000000001</c:v>
                </c:pt>
                <c:pt idx="17333">
                  <c:v>15.318</c:v>
                </c:pt>
                <c:pt idx="17334">
                  <c:v>15.318</c:v>
                </c:pt>
                <c:pt idx="17335">
                  <c:v>15.318</c:v>
                </c:pt>
                <c:pt idx="17336">
                  <c:v>15.318</c:v>
                </c:pt>
                <c:pt idx="17337">
                  <c:v>15.318</c:v>
                </c:pt>
                <c:pt idx="17338">
                  <c:v>15.318</c:v>
                </c:pt>
                <c:pt idx="17339">
                  <c:v>15.342000000000001</c:v>
                </c:pt>
                <c:pt idx="17340">
                  <c:v>15.342000000000001</c:v>
                </c:pt>
                <c:pt idx="17341">
                  <c:v>15.342000000000001</c:v>
                </c:pt>
                <c:pt idx="17342">
                  <c:v>15.342000000000001</c:v>
                </c:pt>
                <c:pt idx="17343">
                  <c:v>15.342000000000001</c:v>
                </c:pt>
                <c:pt idx="17344">
                  <c:v>15.342000000000001</c:v>
                </c:pt>
                <c:pt idx="17345">
                  <c:v>15.342000000000001</c:v>
                </c:pt>
                <c:pt idx="17346">
                  <c:v>15.342000000000001</c:v>
                </c:pt>
                <c:pt idx="17347">
                  <c:v>15.342000000000001</c:v>
                </c:pt>
                <c:pt idx="17348">
                  <c:v>15.318</c:v>
                </c:pt>
                <c:pt idx="17349">
                  <c:v>15.294</c:v>
                </c:pt>
                <c:pt idx="17350">
                  <c:v>15.27</c:v>
                </c:pt>
                <c:pt idx="17351">
                  <c:v>15.247</c:v>
                </c:pt>
                <c:pt idx="17352">
                  <c:v>15.223000000000001</c:v>
                </c:pt>
                <c:pt idx="17353">
                  <c:v>15.199</c:v>
                </c:pt>
                <c:pt idx="17354">
                  <c:v>15.175000000000001</c:v>
                </c:pt>
                <c:pt idx="17355">
                  <c:v>15.151</c:v>
                </c:pt>
                <c:pt idx="17356">
                  <c:v>15.127000000000001</c:v>
                </c:pt>
                <c:pt idx="17357">
                  <c:v>15.127000000000001</c:v>
                </c:pt>
                <c:pt idx="17358">
                  <c:v>15.127000000000001</c:v>
                </c:pt>
                <c:pt idx="17359">
                  <c:v>15.127000000000001</c:v>
                </c:pt>
                <c:pt idx="17360">
                  <c:v>15.151</c:v>
                </c:pt>
                <c:pt idx="17361">
                  <c:v>15.223000000000001</c:v>
                </c:pt>
                <c:pt idx="17362">
                  <c:v>15.27</c:v>
                </c:pt>
                <c:pt idx="17363">
                  <c:v>15.366</c:v>
                </c:pt>
                <c:pt idx="17364">
                  <c:v>15.438000000000001</c:v>
                </c:pt>
                <c:pt idx="17365">
                  <c:v>15.532999999999999</c:v>
                </c:pt>
                <c:pt idx="17366">
                  <c:v>15.629</c:v>
                </c:pt>
                <c:pt idx="17367">
                  <c:v>15.724</c:v>
                </c:pt>
                <c:pt idx="17368">
                  <c:v>15.867000000000001</c:v>
                </c:pt>
                <c:pt idx="17369">
                  <c:v>16.010000000000002</c:v>
                </c:pt>
                <c:pt idx="17370">
                  <c:v>16.152999999999999</c:v>
                </c:pt>
                <c:pt idx="17371">
                  <c:v>16.295999999999999</c:v>
                </c:pt>
                <c:pt idx="17372">
                  <c:v>16.463000000000001</c:v>
                </c:pt>
                <c:pt idx="17373">
                  <c:v>16.63</c:v>
                </c:pt>
                <c:pt idx="17374">
                  <c:v>16.795999999999999</c:v>
                </c:pt>
                <c:pt idx="17375">
                  <c:v>16.986999999999998</c:v>
                </c:pt>
                <c:pt idx="17376">
                  <c:v>17.152999999999999</c:v>
                </c:pt>
                <c:pt idx="17377">
                  <c:v>17.344000000000001</c:v>
                </c:pt>
                <c:pt idx="17378">
                  <c:v>17.533999999999999</c:v>
                </c:pt>
                <c:pt idx="17379">
                  <c:v>17.677</c:v>
                </c:pt>
                <c:pt idx="17380">
                  <c:v>17.771999999999998</c:v>
                </c:pt>
                <c:pt idx="17381">
                  <c:v>17.843</c:v>
                </c:pt>
                <c:pt idx="17382">
                  <c:v>17.843</c:v>
                </c:pt>
                <c:pt idx="17383">
                  <c:v>17.818999999999999</c:v>
                </c:pt>
                <c:pt idx="17384">
                  <c:v>17.771999999999998</c:v>
                </c:pt>
                <c:pt idx="17385">
                  <c:v>17.748000000000001</c:v>
                </c:pt>
                <c:pt idx="17386">
                  <c:v>17.701000000000001</c:v>
                </c:pt>
                <c:pt idx="17387">
                  <c:v>17.652999999999999</c:v>
                </c:pt>
                <c:pt idx="17388">
                  <c:v>17.629000000000001</c:v>
                </c:pt>
                <c:pt idx="17389">
                  <c:v>17.582000000000001</c:v>
                </c:pt>
                <c:pt idx="17390">
                  <c:v>17.558</c:v>
                </c:pt>
                <c:pt idx="17391">
                  <c:v>17.510000000000002</c:v>
                </c:pt>
                <c:pt idx="17392">
                  <c:v>17.463000000000001</c:v>
                </c:pt>
                <c:pt idx="17393">
                  <c:v>17.414999999999999</c:v>
                </c:pt>
                <c:pt idx="17394">
                  <c:v>17.344000000000001</c:v>
                </c:pt>
                <c:pt idx="17395">
                  <c:v>17.271999999999998</c:v>
                </c:pt>
                <c:pt idx="17396">
                  <c:v>17.201000000000001</c:v>
                </c:pt>
                <c:pt idx="17397">
                  <c:v>17.082000000000001</c:v>
                </c:pt>
                <c:pt idx="17398">
                  <c:v>17.010999999999999</c:v>
                </c:pt>
                <c:pt idx="17399">
                  <c:v>16.914999999999999</c:v>
                </c:pt>
                <c:pt idx="17400">
                  <c:v>16.844000000000001</c:v>
                </c:pt>
                <c:pt idx="17401">
                  <c:v>16.748999999999999</c:v>
                </c:pt>
                <c:pt idx="17402">
                  <c:v>16.677</c:v>
                </c:pt>
                <c:pt idx="17403">
                  <c:v>16.606000000000002</c:v>
                </c:pt>
                <c:pt idx="17404">
                  <c:v>16.510999999999999</c:v>
                </c:pt>
                <c:pt idx="17405">
                  <c:v>16.414999999999999</c:v>
                </c:pt>
                <c:pt idx="17406">
                  <c:v>16.32</c:v>
                </c:pt>
                <c:pt idx="17407">
                  <c:v>16.225000000000001</c:v>
                </c:pt>
                <c:pt idx="17408">
                  <c:v>16.152999999999999</c:v>
                </c:pt>
                <c:pt idx="17409">
                  <c:v>16.082000000000001</c:v>
                </c:pt>
                <c:pt idx="17410">
                  <c:v>16.010000000000002</c:v>
                </c:pt>
                <c:pt idx="17411">
                  <c:v>15.962999999999999</c:v>
                </c:pt>
                <c:pt idx="17412">
                  <c:v>15.939</c:v>
                </c:pt>
                <c:pt idx="17413">
                  <c:v>15.914999999999999</c:v>
                </c:pt>
                <c:pt idx="17414">
                  <c:v>15.914999999999999</c:v>
                </c:pt>
                <c:pt idx="17415">
                  <c:v>15.939</c:v>
                </c:pt>
                <c:pt idx="17416">
                  <c:v>15.962999999999999</c:v>
                </c:pt>
                <c:pt idx="17417">
                  <c:v>15.986000000000001</c:v>
                </c:pt>
                <c:pt idx="17418">
                  <c:v>16.033999999999999</c:v>
                </c:pt>
                <c:pt idx="17419">
                  <c:v>16.058</c:v>
                </c:pt>
                <c:pt idx="17420">
                  <c:v>16.129000000000001</c:v>
                </c:pt>
                <c:pt idx="17421">
                  <c:v>16.177</c:v>
                </c:pt>
                <c:pt idx="17422">
                  <c:v>16.225000000000001</c:v>
                </c:pt>
                <c:pt idx="17423">
                  <c:v>16.295999999999999</c:v>
                </c:pt>
                <c:pt idx="17424">
                  <c:v>16.344000000000001</c:v>
                </c:pt>
                <c:pt idx="17425">
                  <c:v>16.391999999999999</c:v>
                </c:pt>
                <c:pt idx="17426">
                  <c:v>16.439</c:v>
                </c:pt>
                <c:pt idx="17427">
                  <c:v>16.486999999999998</c:v>
                </c:pt>
                <c:pt idx="17428">
                  <c:v>16.510999999999999</c:v>
                </c:pt>
                <c:pt idx="17429">
                  <c:v>16.533999999999999</c:v>
                </c:pt>
                <c:pt idx="17430">
                  <c:v>16.558</c:v>
                </c:pt>
                <c:pt idx="17431">
                  <c:v>16.582000000000001</c:v>
                </c:pt>
                <c:pt idx="17432">
                  <c:v>16.582000000000001</c:v>
                </c:pt>
                <c:pt idx="17433">
                  <c:v>16.582000000000001</c:v>
                </c:pt>
                <c:pt idx="17434">
                  <c:v>16.582000000000001</c:v>
                </c:pt>
                <c:pt idx="17435">
                  <c:v>16.558</c:v>
                </c:pt>
                <c:pt idx="17436">
                  <c:v>16.533999999999999</c:v>
                </c:pt>
                <c:pt idx="17437">
                  <c:v>16.510999999999999</c:v>
                </c:pt>
                <c:pt idx="17438">
                  <c:v>16.486999999999998</c:v>
                </c:pt>
                <c:pt idx="17439">
                  <c:v>16.439</c:v>
                </c:pt>
                <c:pt idx="17440">
                  <c:v>16.391999999999999</c:v>
                </c:pt>
                <c:pt idx="17441">
                  <c:v>16.344000000000001</c:v>
                </c:pt>
                <c:pt idx="17442">
                  <c:v>16.295999999999999</c:v>
                </c:pt>
                <c:pt idx="17443">
                  <c:v>16.248999999999999</c:v>
                </c:pt>
                <c:pt idx="17444">
                  <c:v>16.201000000000001</c:v>
                </c:pt>
                <c:pt idx="17445">
                  <c:v>16.129000000000001</c:v>
                </c:pt>
                <c:pt idx="17446">
                  <c:v>16.082000000000001</c:v>
                </c:pt>
                <c:pt idx="17447">
                  <c:v>16.033999999999999</c:v>
                </c:pt>
                <c:pt idx="17448">
                  <c:v>15.986000000000001</c:v>
                </c:pt>
                <c:pt idx="17449">
                  <c:v>15.914999999999999</c:v>
                </c:pt>
                <c:pt idx="17450">
                  <c:v>15.867000000000001</c:v>
                </c:pt>
                <c:pt idx="17451">
                  <c:v>15.795999999999999</c:v>
                </c:pt>
                <c:pt idx="17452">
                  <c:v>15.747999999999999</c:v>
                </c:pt>
                <c:pt idx="17453">
                  <c:v>15.7</c:v>
                </c:pt>
                <c:pt idx="17454">
                  <c:v>15.651999999999999</c:v>
                </c:pt>
                <c:pt idx="17455">
                  <c:v>15.629</c:v>
                </c:pt>
                <c:pt idx="17456">
                  <c:v>15.629</c:v>
                </c:pt>
                <c:pt idx="17457">
                  <c:v>15.629</c:v>
                </c:pt>
                <c:pt idx="17458">
                  <c:v>15.676</c:v>
                </c:pt>
                <c:pt idx="17459">
                  <c:v>15.724</c:v>
                </c:pt>
                <c:pt idx="17460">
                  <c:v>15.724</c:v>
                </c:pt>
                <c:pt idx="17461">
                  <c:v>15.795999999999999</c:v>
                </c:pt>
                <c:pt idx="17462">
                  <c:v>15.867000000000001</c:v>
                </c:pt>
                <c:pt idx="17463">
                  <c:v>15.962999999999999</c:v>
                </c:pt>
                <c:pt idx="17464">
                  <c:v>16.033999999999999</c:v>
                </c:pt>
                <c:pt idx="17465">
                  <c:v>16.152999999999999</c:v>
                </c:pt>
                <c:pt idx="17466">
                  <c:v>16.248999999999999</c:v>
                </c:pt>
                <c:pt idx="17467">
                  <c:v>16.391999999999999</c:v>
                </c:pt>
                <c:pt idx="17468">
                  <c:v>16.533999999999999</c:v>
                </c:pt>
                <c:pt idx="17469">
                  <c:v>16.701000000000001</c:v>
                </c:pt>
                <c:pt idx="17470">
                  <c:v>16.891999999999999</c:v>
                </c:pt>
                <c:pt idx="17471">
                  <c:v>17.082000000000001</c:v>
                </c:pt>
                <c:pt idx="17472">
                  <c:v>17.271999999999998</c:v>
                </c:pt>
                <c:pt idx="17473">
                  <c:v>17.463000000000001</c:v>
                </c:pt>
                <c:pt idx="17474">
                  <c:v>17.652999999999999</c:v>
                </c:pt>
                <c:pt idx="17475">
                  <c:v>17.843</c:v>
                </c:pt>
                <c:pt idx="17476">
                  <c:v>18.010000000000002</c:v>
                </c:pt>
                <c:pt idx="17477">
                  <c:v>18.2</c:v>
                </c:pt>
                <c:pt idx="17478">
                  <c:v>18.39</c:v>
                </c:pt>
                <c:pt idx="17479">
                  <c:v>18.579999999999998</c:v>
                </c:pt>
                <c:pt idx="17480">
                  <c:v>18.722999999999999</c:v>
                </c:pt>
                <c:pt idx="17481">
                  <c:v>18.866</c:v>
                </c:pt>
                <c:pt idx="17482">
                  <c:v>19.007999999999999</c:v>
                </c:pt>
                <c:pt idx="17483">
                  <c:v>19.126999999999999</c:v>
                </c:pt>
                <c:pt idx="17484">
                  <c:v>19.222000000000001</c:v>
                </c:pt>
                <c:pt idx="17485">
                  <c:v>19.318000000000001</c:v>
                </c:pt>
                <c:pt idx="17486">
                  <c:v>19.413</c:v>
                </c:pt>
                <c:pt idx="17487">
                  <c:v>19.507999999999999</c:v>
                </c:pt>
                <c:pt idx="17488">
                  <c:v>19.579000000000001</c:v>
                </c:pt>
                <c:pt idx="17489">
                  <c:v>19.626999999999999</c:v>
                </c:pt>
                <c:pt idx="17490">
                  <c:v>19.626999999999999</c:v>
                </c:pt>
                <c:pt idx="17491">
                  <c:v>19.626999999999999</c:v>
                </c:pt>
                <c:pt idx="17492">
                  <c:v>19.626999999999999</c:v>
                </c:pt>
                <c:pt idx="17493">
                  <c:v>19.651</c:v>
                </c:pt>
                <c:pt idx="17494">
                  <c:v>19.673999999999999</c:v>
                </c:pt>
                <c:pt idx="17495">
                  <c:v>19.651</c:v>
                </c:pt>
                <c:pt idx="17496">
                  <c:v>19.651</c:v>
                </c:pt>
                <c:pt idx="17497">
                  <c:v>19.626999999999999</c:v>
                </c:pt>
                <c:pt idx="17498">
                  <c:v>19.603000000000002</c:v>
                </c:pt>
                <c:pt idx="17499">
                  <c:v>19.579000000000001</c:v>
                </c:pt>
                <c:pt idx="17500">
                  <c:v>19.507999999999999</c:v>
                </c:pt>
                <c:pt idx="17501">
                  <c:v>19.436</c:v>
                </c:pt>
                <c:pt idx="17502">
                  <c:v>19.341000000000001</c:v>
                </c:pt>
                <c:pt idx="17503">
                  <c:v>19.245999999999999</c:v>
                </c:pt>
                <c:pt idx="17504">
                  <c:v>19.151</c:v>
                </c:pt>
                <c:pt idx="17505">
                  <c:v>19.056000000000001</c:v>
                </c:pt>
                <c:pt idx="17506">
                  <c:v>18.960999999999999</c:v>
                </c:pt>
                <c:pt idx="17507">
                  <c:v>18.888999999999999</c:v>
                </c:pt>
                <c:pt idx="17508">
                  <c:v>18.794</c:v>
                </c:pt>
                <c:pt idx="17509">
                  <c:v>18.722999999999999</c:v>
                </c:pt>
                <c:pt idx="17510">
                  <c:v>18.675000000000001</c:v>
                </c:pt>
                <c:pt idx="17511">
                  <c:v>18.603999999999999</c:v>
                </c:pt>
                <c:pt idx="17512">
                  <c:v>18.533000000000001</c:v>
                </c:pt>
                <c:pt idx="17513">
                  <c:v>18.484999999999999</c:v>
                </c:pt>
                <c:pt idx="17514">
                  <c:v>18.414000000000001</c:v>
                </c:pt>
                <c:pt idx="17515">
                  <c:v>18.366</c:v>
                </c:pt>
                <c:pt idx="17516">
                  <c:v>18.318999999999999</c:v>
                </c:pt>
                <c:pt idx="17517">
                  <c:v>18.271000000000001</c:v>
                </c:pt>
                <c:pt idx="17518">
                  <c:v>18.247</c:v>
                </c:pt>
                <c:pt idx="17519">
                  <c:v>18.2</c:v>
                </c:pt>
                <c:pt idx="17520">
                  <c:v>18.175999999999998</c:v>
                </c:pt>
                <c:pt idx="17521">
                  <c:v>18.152000000000001</c:v>
                </c:pt>
                <c:pt idx="17522">
                  <c:v>18.129000000000001</c:v>
                </c:pt>
                <c:pt idx="17523">
                  <c:v>18.105</c:v>
                </c:pt>
                <c:pt idx="17524">
                  <c:v>18.105</c:v>
                </c:pt>
                <c:pt idx="17525">
                  <c:v>18.105</c:v>
                </c:pt>
                <c:pt idx="17526">
                  <c:v>18.105</c:v>
                </c:pt>
                <c:pt idx="17527">
                  <c:v>18.105</c:v>
                </c:pt>
                <c:pt idx="17528">
                  <c:v>18.129000000000001</c:v>
                </c:pt>
                <c:pt idx="17529">
                  <c:v>18.129000000000001</c:v>
                </c:pt>
                <c:pt idx="17530">
                  <c:v>18.129000000000001</c:v>
                </c:pt>
                <c:pt idx="17531">
                  <c:v>18.152000000000001</c:v>
                </c:pt>
                <c:pt idx="17532">
                  <c:v>18.152000000000001</c:v>
                </c:pt>
                <c:pt idx="17533">
                  <c:v>18.152000000000001</c:v>
                </c:pt>
                <c:pt idx="17534">
                  <c:v>18.175999999999998</c:v>
                </c:pt>
                <c:pt idx="17535">
                  <c:v>18.175999999999998</c:v>
                </c:pt>
                <c:pt idx="17536">
                  <c:v>18.175999999999998</c:v>
                </c:pt>
                <c:pt idx="17537">
                  <c:v>18.2</c:v>
                </c:pt>
                <c:pt idx="17538">
                  <c:v>18.2</c:v>
                </c:pt>
                <c:pt idx="17539">
                  <c:v>18.175999999999998</c:v>
                </c:pt>
                <c:pt idx="17540">
                  <c:v>18.175999999999998</c:v>
                </c:pt>
                <c:pt idx="17541">
                  <c:v>18.152000000000001</c:v>
                </c:pt>
                <c:pt idx="17542">
                  <c:v>18.129000000000001</c:v>
                </c:pt>
                <c:pt idx="17543">
                  <c:v>18.105</c:v>
                </c:pt>
                <c:pt idx="17544">
                  <c:v>18.081</c:v>
                </c:pt>
                <c:pt idx="17545">
                  <c:v>18.056999999999999</c:v>
                </c:pt>
                <c:pt idx="17546">
                  <c:v>18.010000000000002</c:v>
                </c:pt>
                <c:pt idx="17547">
                  <c:v>18.010000000000002</c:v>
                </c:pt>
                <c:pt idx="17548">
                  <c:v>17.986000000000001</c:v>
                </c:pt>
                <c:pt idx="17549">
                  <c:v>17.962</c:v>
                </c:pt>
                <c:pt idx="17550">
                  <c:v>17.937999999999999</c:v>
                </c:pt>
                <c:pt idx="17551">
                  <c:v>17.962</c:v>
                </c:pt>
                <c:pt idx="17552">
                  <c:v>17.986000000000001</c:v>
                </c:pt>
                <c:pt idx="17553">
                  <c:v>17.986000000000001</c:v>
                </c:pt>
                <c:pt idx="17554">
                  <c:v>18.010000000000002</c:v>
                </c:pt>
                <c:pt idx="17555">
                  <c:v>18.056999999999999</c:v>
                </c:pt>
                <c:pt idx="17556">
                  <c:v>18.105</c:v>
                </c:pt>
                <c:pt idx="17557">
                  <c:v>18.175999999999998</c:v>
                </c:pt>
                <c:pt idx="17558">
                  <c:v>18.224</c:v>
                </c:pt>
                <c:pt idx="17559">
                  <c:v>18.295000000000002</c:v>
                </c:pt>
                <c:pt idx="17560">
                  <c:v>18.39</c:v>
                </c:pt>
                <c:pt idx="17561">
                  <c:v>18.460999999999999</c:v>
                </c:pt>
                <c:pt idx="17562">
                  <c:v>18.533000000000001</c:v>
                </c:pt>
                <c:pt idx="17563">
                  <c:v>18.628</c:v>
                </c:pt>
                <c:pt idx="17564">
                  <c:v>18.747</c:v>
                </c:pt>
                <c:pt idx="17565">
                  <c:v>18.866</c:v>
                </c:pt>
                <c:pt idx="17566">
                  <c:v>19.032</c:v>
                </c:pt>
                <c:pt idx="17567">
                  <c:v>19.175000000000001</c:v>
                </c:pt>
                <c:pt idx="17568">
                  <c:v>19.318000000000001</c:v>
                </c:pt>
                <c:pt idx="17569">
                  <c:v>19.46</c:v>
                </c:pt>
                <c:pt idx="17570">
                  <c:v>19.603000000000002</c:v>
                </c:pt>
                <c:pt idx="17571">
                  <c:v>19.722000000000001</c:v>
                </c:pt>
                <c:pt idx="17572">
                  <c:v>19.864999999999998</c:v>
                </c:pt>
                <c:pt idx="17573">
                  <c:v>20.007000000000001</c:v>
                </c:pt>
                <c:pt idx="17574">
                  <c:v>20.103000000000002</c:v>
                </c:pt>
                <c:pt idx="17575">
                  <c:v>20.198</c:v>
                </c:pt>
                <c:pt idx="17576">
                  <c:v>20.245999999999999</c:v>
                </c:pt>
                <c:pt idx="17577">
                  <c:v>20.268999999999998</c:v>
                </c:pt>
                <c:pt idx="17578">
                  <c:v>20.341000000000001</c:v>
                </c:pt>
                <c:pt idx="17579">
                  <c:v>20.364999999999998</c:v>
                </c:pt>
                <c:pt idx="17580">
                  <c:v>20.364999999999998</c:v>
                </c:pt>
                <c:pt idx="17581">
                  <c:v>20.388000000000002</c:v>
                </c:pt>
                <c:pt idx="17582">
                  <c:v>20.436</c:v>
                </c:pt>
                <c:pt idx="17583">
                  <c:v>20.388000000000002</c:v>
                </c:pt>
                <c:pt idx="17584">
                  <c:v>20.268999999999998</c:v>
                </c:pt>
                <c:pt idx="17585">
                  <c:v>20.103000000000002</c:v>
                </c:pt>
                <c:pt idx="17586">
                  <c:v>19.96</c:v>
                </c:pt>
                <c:pt idx="17587">
                  <c:v>19.817</c:v>
                </c:pt>
                <c:pt idx="17588">
                  <c:v>19.651</c:v>
                </c:pt>
                <c:pt idx="17589">
                  <c:v>19.484000000000002</c:v>
                </c:pt>
                <c:pt idx="17590">
                  <c:v>19.294</c:v>
                </c:pt>
                <c:pt idx="17591">
                  <c:v>19.126999999999999</c:v>
                </c:pt>
                <c:pt idx="17592">
                  <c:v>18.960999999999999</c:v>
                </c:pt>
                <c:pt idx="17593">
                  <c:v>18.841999999999999</c:v>
                </c:pt>
                <c:pt idx="17594">
                  <c:v>18.722999999999999</c:v>
                </c:pt>
                <c:pt idx="17595">
                  <c:v>18.579999999999998</c:v>
                </c:pt>
                <c:pt idx="17596">
                  <c:v>18.460999999999999</c:v>
                </c:pt>
                <c:pt idx="17597">
                  <c:v>18.39</c:v>
                </c:pt>
                <c:pt idx="17598">
                  <c:v>18.224</c:v>
                </c:pt>
                <c:pt idx="17599">
                  <c:v>18.081</c:v>
                </c:pt>
                <c:pt idx="17600">
                  <c:v>17.914999999999999</c:v>
                </c:pt>
                <c:pt idx="17601">
                  <c:v>17.748000000000001</c:v>
                </c:pt>
                <c:pt idx="17602">
                  <c:v>17.582000000000001</c:v>
                </c:pt>
                <c:pt idx="17603">
                  <c:v>17.414999999999999</c:v>
                </c:pt>
                <c:pt idx="17604">
                  <c:v>17.248999999999999</c:v>
                </c:pt>
                <c:pt idx="17605">
                  <c:v>17.106000000000002</c:v>
                </c:pt>
                <c:pt idx="17606">
                  <c:v>16.986999999999998</c:v>
                </c:pt>
                <c:pt idx="17607">
                  <c:v>16.891999999999999</c:v>
                </c:pt>
                <c:pt idx="17608">
                  <c:v>16.82</c:v>
                </c:pt>
                <c:pt idx="17609">
                  <c:v>16.773</c:v>
                </c:pt>
                <c:pt idx="17610">
                  <c:v>16.725000000000001</c:v>
                </c:pt>
                <c:pt idx="17611">
                  <c:v>16.725000000000001</c:v>
                </c:pt>
                <c:pt idx="17612">
                  <c:v>16.701000000000001</c:v>
                </c:pt>
                <c:pt idx="17613">
                  <c:v>16.701000000000001</c:v>
                </c:pt>
                <c:pt idx="17614">
                  <c:v>16.677</c:v>
                </c:pt>
                <c:pt idx="17615">
                  <c:v>16.677</c:v>
                </c:pt>
                <c:pt idx="17616">
                  <c:v>16.677</c:v>
                </c:pt>
                <c:pt idx="17617">
                  <c:v>16.654</c:v>
                </c:pt>
                <c:pt idx="17618">
                  <c:v>16.63</c:v>
                </c:pt>
                <c:pt idx="17619">
                  <c:v>16.606000000000002</c:v>
                </c:pt>
                <c:pt idx="17620">
                  <c:v>16.606000000000002</c:v>
                </c:pt>
                <c:pt idx="17621">
                  <c:v>16.582000000000001</c:v>
                </c:pt>
                <c:pt idx="17622">
                  <c:v>16.582000000000001</c:v>
                </c:pt>
                <c:pt idx="17623">
                  <c:v>16.558</c:v>
                </c:pt>
                <c:pt idx="17624">
                  <c:v>16.558</c:v>
                </c:pt>
                <c:pt idx="17625">
                  <c:v>16.558</c:v>
                </c:pt>
                <c:pt idx="17626">
                  <c:v>16.533999999999999</c:v>
                </c:pt>
                <c:pt idx="17627">
                  <c:v>16.533999999999999</c:v>
                </c:pt>
                <c:pt idx="17628">
                  <c:v>16.533999999999999</c:v>
                </c:pt>
                <c:pt idx="17629">
                  <c:v>16.533999999999999</c:v>
                </c:pt>
                <c:pt idx="17630">
                  <c:v>16.510999999999999</c:v>
                </c:pt>
                <c:pt idx="17631">
                  <c:v>16.486999999999998</c:v>
                </c:pt>
                <c:pt idx="17632">
                  <c:v>16.486999999999998</c:v>
                </c:pt>
                <c:pt idx="17633">
                  <c:v>16.463000000000001</c:v>
                </c:pt>
                <c:pt idx="17634">
                  <c:v>16.439</c:v>
                </c:pt>
                <c:pt idx="17635">
                  <c:v>16.414999999999999</c:v>
                </c:pt>
                <c:pt idx="17636">
                  <c:v>16.391999999999999</c:v>
                </c:pt>
                <c:pt idx="17637">
                  <c:v>16.391999999999999</c:v>
                </c:pt>
                <c:pt idx="17638">
                  <c:v>16.367999999999999</c:v>
                </c:pt>
                <c:pt idx="17639">
                  <c:v>16.344000000000001</c:v>
                </c:pt>
                <c:pt idx="17640">
                  <c:v>16.344000000000001</c:v>
                </c:pt>
                <c:pt idx="17641">
                  <c:v>16.344000000000001</c:v>
                </c:pt>
                <c:pt idx="17642">
                  <c:v>16.32</c:v>
                </c:pt>
                <c:pt idx="17643">
                  <c:v>16.32</c:v>
                </c:pt>
                <c:pt idx="17644">
                  <c:v>16.32</c:v>
                </c:pt>
                <c:pt idx="17645">
                  <c:v>16.295999999999999</c:v>
                </c:pt>
                <c:pt idx="17646">
                  <c:v>16.295999999999999</c:v>
                </c:pt>
                <c:pt idx="17647">
                  <c:v>16.271999999999998</c:v>
                </c:pt>
                <c:pt idx="17648">
                  <c:v>16.271999999999998</c:v>
                </c:pt>
                <c:pt idx="17649">
                  <c:v>16.248999999999999</c:v>
                </c:pt>
                <c:pt idx="17650">
                  <c:v>16.225000000000001</c:v>
                </c:pt>
                <c:pt idx="17651">
                  <c:v>16.201000000000001</c:v>
                </c:pt>
                <c:pt idx="17652">
                  <c:v>16.201000000000001</c:v>
                </c:pt>
                <c:pt idx="17653">
                  <c:v>16.177</c:v>
                </c:pt>
                <c:pt idx="17654">
                  <c:v>16.152999999999999</c:v>
                </c:pt>
                <c:pt idx="17655">
                  <c:v>16.106000000000002</c:v>
                </c:pt>
                <c:pt idx="17656">
                  <c:v>16.082000000000001</c:v>
                </c:pt>
                <c:pt idx="17657">
                  <c:v>16.058</c:v>
                </c:pt>
                <c:pt idx="17658">
                  <c:v>16.010000000000002</c:v>
                </c:pt>
                <c:pt idx="17659">
                  <c:v>15.986000000000001</c:v>
                </c:pt>
                <c:pt idx="17660">
                  <c:v>15.939</c:v>
                </c:pt>
                <c:pt idx="17661">
                  <c:v>15.914999999999999</c:v>
                </c:pt>
                <c:pt idx="17662">
                  <c:v>15.891</c:v>
                </c:pt>
                <c:pt idx="17663">
                  <c:v>15.867000000000001</c:v>
                </c:pt>
                <c:pt idx="17664">
                  <c:v>15.843</c:v>
                </c:pt>
                <c:pt idx="17665">
                  <c:v>15.819000000000001</c:v>
                </c:pt>
                <c:pt idx="17666">
                  <c:v>15.795999999999999</c:v>
                </c:pt>
                <c:pt idx="17667">
                  <c:v>15.819000000000001</c:v>
                </c:pt>
                <c:pt idx="17668">
                  <c:v>15.819000000000001</c:v>
                </c:pt>
                <c:pt idx="17669">
                  <c:v>15.819000000000001</c:v>
                </c:pt>
                <c:pt idx="17670">
                  <c:v>15.795999999999999</c:v>
                </c:pt>
                <c:pt idx="17671">
                  <c:v>15.819000000000001</c:v>
                </c:pt>
                <c:pt idx="17672">
                  <c:v>15.867000000000001</c:v>
                </c:pt>
                <c:pt idx="17673">
                  <c:v>15.914999999999999</c:v>
                </c:pt>
                <c:pt idx="17674">
                  <c:v>15.986000000000001</c:v>
                </c:pt>
                <c:pt idx="17675">
                  <c:v>16.129000000000001</c:v>
                </c:pt>
                <c:pt idx="17676">
                  <c:v>16.225000000000001</c:v>
                </c:pt>
                <c:pt idx="17677">
                  <c:v>16.367999999999999</c:v>
                </c:pt>
                <c:pt idx="17678">
                  <c:v>16.486999999999998</c:v>
                </c:pt>
                <c:pt idx="17679">
                  <c:v>16.582000000000001</c:v>
                </c:pt>
                <c:pt idx="17680">
                  <c:v>16.677</c:v>
                </c:pt>
                <c:pt idx="17681">
                  <c:v>16.82</c:v>
                </c:pt>
                <c:pt idx="17682">
                  <c:v>16.986999999999998</c:v>
                </c:pt>
                <c:pt idx="17683">
                  <c:v>17.13</c:v>
                </c:pt>
                <c:pt idx="17684">
                  <c:v>17.225000000000001</c:v>
                </c:pt>
                <c:pt idx="17685">
                  <c:v>17.248999999999999</c:v>
                </c:pt>
                <c:pt idx="17686">
                  <c:v>17.248999999999999</c:v>
                </c:pt>
                <c:pt idx="17687">
                  <c:v>17.271999999999998</c:v>
                </c:pt>
                <c:pt idx="17688">
                  <c:v>17.271999999999998</c:v>
                </c:pt>
                <c:pt idx="17689">
                  <c:v>17.248999999999999</c:v>
                </c:pt>
                <c:pt idx="17690">
                  <c:v>17.177</c:v>
                </c:pt>
                <c:pt idx="17691">
                  <c:v>17.13</c:v>
                </c:pt>
                <c:pt idx="17692">
                  <c:v>17.033999999999999</c:v>
                </c:pt>
                <c:pt idx="17693">
                  <c:v>16.914999999999999</c:v>
                </c:pt>
                <c:pt idx="17694">
                  <c:v>16.795999999999999</c:v>
                </c:pt>
                <c:pt idx="17695">
                  <c:v>16.654</c:v>
                </c:pt>
                <c:pt idx="17696">
                  <c:v>16.510999999999999</c:v>
                </c:pt>
                <c:pt idx="17697">
                  <c:v>16.344000000000001</c:v>
                </c:pt>
                <c:pt idx="17698">
                  <c:v>16.177</c:v>
                </c:pt>
                <c:pt idx="17699">
                  <c:v>16.010000000000002</c:v>
                </c:pt>
                <c:pt idx="17700">
                  <c:v>15.867000000000001</c:v>
                </c:pt>
                <c:pt idx="17701">
                  <c:v>15.724</c:v>
                </c:pt>
                <c:pt idx="17702">
                  <c:v>15.581</c:v>
                </c:pt>
                <c:pt idx="17703">
                  <c:v>15.438000000000001</c:v>
                </c:pt>
                <c:pt idx="17704">
                  <c:v>15.318</c:v>
                </c:pt>
                <c:pt idx="17705">
                  <c:v>15.223000000000001</c:v>
                </c:pt>
                <c:pt idx="17706">
                  <c:v>15.127000000000001</c:v>
                </c:pt>
                <c:pt idx="17707">
                  <c:v>15.031000000000001</c:v>
                </c:pt>
                <c:pt idx="17708">
                  <c:v>14.96</c:v>
                </c:pt>
                <c:pt idx="17709">
                  <c:v>14.864000000000001</c:v>
                </c:pt>
                <c:pt idx="17710">
                  <c:v>14.792</c:v>
                </c:pt>
                <c:pt idx="17711">
                  <c:v>14.744999999999999</c:v>
                </c:pt>
                <c:pt idx="17712">
                  <c:v>14.673</c:v>
                </c:pt>
                <c:pt idx="17713">
                  <c:v>14.625</c:v>
                </c:pt>
                <c:pt idx="17714">
                  <c:v>14.601000000000001</c:v>
                </c:pt>
                <c:pt idx="17715">
                  <c:v>14.553000000000001</c:v>
                </c:pt>
                <c:pt idx="17716">
                  <c:v>14.529</c:v>
                </c:pt>
                <c:pt idx="17717">
                  <c:v>14.505000000000001</c:v>
                </c:pt>
                <c:pt idx="17718">
                  <c:v>14.505000000000001</c:v>
                </c:pt>
                <c:pt idx="17719">
                  <c:v>14.505000000000001</c:v>
                </c:pt>
                <c:pt idx="17720">
                  <c:v>14.505000000000001</c:v>
                </c:pt>
                <c:pt idx="17721">
                  <c:v>14.505000000000001</c:v>
                </c:pt>
                <c:pt idx="17722">
                  <c:v>14.505000000000001</c:v>
                </c:pt>
                <c:pt idx="17723">
                  <c:v>14.505000000000001</c:v>
                </c:pt>
                <c:pt idx="17724">
                  <c:v>14.529</c:v>
                </c:pt>
                <c:pt idx="17725">
                  <c:v>14.529</c:v>
                </c:pt>
                <c:pt idx="17726">
                  <c:v>14.553000000000001</c:v>
                </c:pt>
                <c:pt idx="17727">
                  <c:v>14.553000000000001</c:v>
                </c:pt>
                <c:pt idx="17728">
                  <c:v>14.577</c:v>
                </c:pt>
                <c:pt idx="17729">
                  <c:v>14.577</c:v>
                </c:pt>
                <c:pt idx="17730">
                  <c:v>14.577</c:v>
                </c:pt>
                <c:pt idx="17731">
                  <c:v>14.601000000000001</c:v>
                </c:pt>
                <c:pt idx="17732">
                  <c:v>14.601000000000001</c:v>
                </c:pt>
                <c:pt idx="17733">
                  <c:v>14.601000000000001</c:v>
                </c:pt>
                <c:pt idx="17734">
                  <c:v>14.625</c:v>
                </c:pt>
                <c:pt idx="17735">
                  <c:v>14.625</c:v>
                </c:pt>
                <c:pt idx="17736">
                  <c:v>14.625</c:v>
                </c:pt>
                <c:pt idx="17737">
                  <c:v>14.625</c:v>
                </c:pt>
                <c:pt idx="17738">
                  <c:v>14.625</c:v>
                </c:pt>
                <c:pt idx="17739">
                  <c:v>14.625</c:v>
                </c:pt>
                <c:pt idx="17740">
                  <c:v>14.625</c:v>
                </c:pt>
                <c:pt idx="17741">
                  <c:v>14.625</c:v>
                </c:pt>
                <c:pt idx="17742">
                  <c:v>14.648999999999999</c:v>
                </c:pt>
                <c:pt idx="17743">
                  <c:v>14.673</c:v>
                </c:pt>
                <c:pt idx="17744">
                  <c:v>14.721</c:v>
                </c:pt>
                <c:pt idx="17745">
                  <c:v>14.792</c:v>
                </c:pt>
                <c:pt idx="17746">
                  <c:v>14.864000000000001</c:v>
                </c:pt>
                <c:pt idx="17747">
                  <c:v>14.96</c:v>
                </c:pt>
                <c:pt idx="17748">
                  <c:v>15.031000000000001</c:v>
                </c:pt>
                <c:pt idx="17749">
                  <c:v>15.127000000000001</c:v>
                </c:pt>
                <c:pt idx="17750">
                  <c:v>15.247</c:v>
                </c:pt>
                <c:pt idx="17751">
                  <c:v>15.366</c:v>
                </c:pt>
                <c:pt idx="17752">
                  <c:v>15.484999999999999</c:v>
                </c:pt>
                <c:pt idx="17753">
                  <c:v>15.651999999999999</c:v>
                </c:pt>
                <c:pt idx="17754">
                  <c:v>15.795999999999999</c:v>
                </c:pt>
                <c:pt idx="17755">
                  <c:v>15.962999999999999</c:v>
                </c:pt>
                <c:pt idx="17756">
                  <c:v>16.152999999999999</c:v>
                </c:pt>
                <c:pt idx="17757">
                  <c:v>16.32</c:v>
                </c:pt>
                <c:pt idx="17758">
                  <c:v>16.510999999999999</c:v>
                </c:pt>
                <c:pt idx="17759">
                  <c:v>16.701000000000001</c:v>
                </c:pt>
                <c:pt idx="17760">
                  <c:v>16.891999999999999</c:v>
                </c:pt>
                <c:pt idx="17761">
                  <c:v>17.106000000000002</c:v>
                </c:pt>
                <c:pt idx="17762">
                  <c:v>17.295999999999999</c:v>
                </c:pt>
                <c:pt idx="17763">
                  <c:v>17.486000000000001</c:v>
                </c:pt>
                <c:pt idx="17764">
                  <c:v>17.677</c:v>
                </c:pt>
                <c:pt idx="17765">
                  <c:v>17.867000000000001</c:v>
                </c:pt>
                <c:pt idx="17766">
                  <c:v>18.033000000000001</c:v>
                </c:pt>
                <c:pt idx="17767">
                  <c:v>18.2</c:v>
                </c:pt>
                <c:pt idx="17768">
                  <c:v>18.366</c:v>
                </c:pt>
                <c:pt idx="17769">
                  <c:v>18.509</c:v>
                </c:pt>
                <c:pt idx="17770">
                  <c:v>18.675000000000001</c:v>
                </c:pt>
                <c:pt idx="17771">
                  <c:v>18.794</c:v>
                </c:pt>
                <c:pt idx="17772">
                  <c:v>18.913</c:v>
                </c:pt>
                <c:pt idx="17773">
                  <c:v>19.032</c:v>
                </c:pt>
                <c:pt idx="17774">
                  <c:v>19.103000000000002</c:v>
                </c:pt>
                <c:pt idx="17775">
                  <c:v>19.175000000000001</c:v>
                </c:pt>
                <c:pt idx="17776">
                  <c:v>19.222000000000001</c:v>
                </c:pt>
                <c:pt idx="17777">
                  <c:v>19.245999999999999</c:v>
                </c:pt>
                <c:pt idx="17778">
                  <c:v>19.245999999999999</c:v>
                </c:pt>
                <c:pt idx="17779">
                  <c:v>19.222000000000001</c:v>
                </c:pt>
                <c:pt idx="17780">
                  <c:v>19.175000000000001</c:v>
                </c:pt>
                <c:pt idx="17781">
                  <c:v>19.126999999999999</c:v>
                </c:pt>
                <c:pt idx="17782">
                  <c:v>19.056000000000001</c:v>
                </c:pt>
                <c:pt idx="17783">
                  <c:v>18.960999999999999</c:v>
                </c:pt>
                <c:pt idx="17784">
                  <c:v>18.866</c:v>
                </c:pt>
                <c:pt idx="17785">
                  <c:v>18.747</c:v>
                </c:pt>
                <c:pt idx="17786">
                  <c:v>18.628</c:v>
                </c:pt>
                <c:pt idx="17787">
                  <c:v>18.509</c:v>
                </c:pt>
                <c:pt idx="17788">
                  <c:v>18.366</c:v>
                </c:pt>
                <c:pt idx="17789">
                  <c:v>18.2</c:v>
                </c:pt>
                <c:pt idx="17790">
                  <c:v>18.010000000000002</c:v>
                </c:pt>
                <c:pt idx="17791">
                  <c:v>17.843</c:v>
                </c:pt>
                <c:pt idx="17792">
                  <c:v>17.677</c:v>
                </c:pt>
                <c:pt idx="17793">
                  <c:v>17.533999999999999</c:v>
                </c:pt>
                <c:pt idx="17794">
                  <c:v>17.367999999999999</c:v>
                </c:pt>
                <c:pt idx="17795">
                  <c:v>17.201000000000001</c:v>
                </c:pt>
                <c:pt idx="17796">
                  <c:v>17.058</c:v>
                </c:pt>
                <c:pt idx="17797">
                  <c:v>16.914999999999999</c:v>
                </c:pt>
                <c:pt idx="17798">
                  <c:v>16.773</c:v>
                </c:pt>
                <c:pt idx="17799">
                  <c:v>16.654</c:v>
                </c:pt>
                <c:pt idx="17800">
                  <c:v>16.533999999999999</c:v>
                </c:pt>
                <c:pt idx="17801">
                  <c:v>16.439</c:v>
                </c:pt>
                <c:pt idx="17802">
                  <c:v>16.344000000000001</c:v>
                </c:pt>
                <c:pt idx="17803">
                  <c:v>16.271999999999998</c:v>
                </c:pt>
                <c:pt idx="17804">
                  <c:v>16.201000000000001</c:v>
                </c:pt>
                <c:pt idx="17805">
                  <c:v>16.152999999999999</c:v>
                </c:pt>
                <c:pt idx="17806">
                  <c:v>16.106000000000002</c:v>
                </c:pt>
                <c:pt idx="17807">
                  <c:v>16.058</c:v>
                </c:pt>
                <c:pt idx="17808">
                  <c:v>16.033999999999999</c:v>
                </c:pt>
                <c:pt idx="17809">
                  <c:v>16.010000000000002</c:v>
                </c:pt>
                <c:pt idx="17810">
                  <c:v>16.010000000000002</c:v>
                </c:pt>
                <c:pt idx="17811">
                  <c:v>16.010000000000002</c:v>
                </c:pt>
                <c:pt idx="17812">
                  <c:v>16.010000000000002</c:v>
                </c:pt>
                <c:pt idx="17813">
                  <c:v>16.033999999999999</c:v>
                </c:pt>
                <c:pt idx="17814">
                  <c:v>16.058</c:v>
                </c:pt>
                <c:pt idx="17815">
                  <c:v>16.082000000000001</c:v>
                </c:pt>
                <c:pt idx="17816">
                  <c:v>16.106000000000002</c:v>
                </c:pt>
                <c:pt idx="17817">
                  <c:v>16.129000000000001</c:v>
                </c:pt>
                <c:pt idx="17818">
                  <c:v>16.152999999999999</c:v>
                </c:pt>
                <c:pt idx="17819">
                  <c:v>16.177</c:v>
                </c:pt>
                <c:pt idx="17820">
                  <c:v>16.201000000000001</c:v>
                </c:pt>
                <c:pt idx="17821">
                  <c:v>16.225000000000001</c:v>
                </c:pt>
                <c:pt idx="17822">
                  <c:v>16.225000000000001</c:v>
                </c:pt>
                <c:pt idx="17823">
                  <c:v>16.248999999999999</c:v>
                </c:pt>
                <c:pt idx="17824">
                  <c:v>16.271999999999998</c:v>
                </c:pt>
                <c:pt idx="17825">
                  <c:v>16.271999999999998</c:v>
                </c:pt>
                <c:pt idx="17826">
                  <c:v>16.295999999999999</c:v>
                </c:pt>
                <c:pt idx="17827">
                  <c:v>16.295999999999999</c:v>
                </c:pt>
                <c:pt idx="17828">
                  <c:v>16.295999999999999</c:v>
                </c:pt>
                <c:pt idx="17829">
                  <c:v>16.295999999999999</c:v>
                </c:pt>
                <c:pt idx="17830">
                  <c:v>16.295999999999999</c:v>
                </c:pt>
                <c:pt idx="17831">
                  <c:v>16.295999999999999</c:v>
                </c:pt>
                <c:pt idx="17832">
                  <c:v>16.271999999999998</c:v>
                </c:pt>
                <c:pt idx="17833">
                  <c:v>16.271999999999998</c:v>
                </c:pt>
                <c:pt idx="17834">
                  <c:v>16.271999999999998</c:v>
                </c:pt>
                <c:pt idx="17835">
                  <c:v>16.271999999999998</c:v>
                </c:pt>
                <c:pt idx="17836">
                  <c:v>16.248999999999999</c:v>
                </c:pt>
                <c:pt idx="17837">
                  <c:v>16.248999999999999</c:v>
                </c:pt>
                <c:pt idx="17838">
                  <c:v>16.271999999999998</c:v>
                </c:pt>
                <c:pt idx="17839">
                  <c:v>16.295999999999999</c:v>
                </c:pt>
                <c:pt idx="17840">
                  <c:v>16.32</c:v>
                </c:pt>
                <c:pt idx="17841">
                  <c:v>16.367999999999999</c:v>
                </c:pt>
                <c:pt idx="17842">
                  <c:v>16.439</c:v>
                </c:pt>
                <c:pt idx="17843">
                  <c:v>16.510999999999999</c:v>
                </c:pt>
                <c:pt idx="17844">
                  <c:v>16.558</c:v>
                </c:pt>
                <c:pt idx="17845">
                  <c:v>16.606000000000002</c:v>
                </c:pt>
                <c:pt idx="17846">
                  <c:v>16.654</c:v>
                </c:pt>
                <c:pt idx="17847">
                  <c:v>16.748999999999999</c:v>
                </c:pt>
                <c:pt idx="17848">
                  <c:v>16.867999999999999</c:v>
                </c:pt>
                <c:pt idx="17849">
                  <c:v>16.986999999999998</c:v>
                </c:pt>
                <c:pt idx="17850">
                  <c:v>17.13</c:v>
                </c:pt>
                <c:pt idx="17851">
                  <c:v>17.271999999999998</c:v>
                </c:pt>
                <c:pt idx="17852">
                  <c:v>17.367999999999999</c:v>
                </c:pt>
                <c:pt idx="17853">
                  <c:v>17.439</c:v>
                </c:pt>
                <c:pt idx="17854">
                  <c:v>17.533999999999999</c:v>
                </c:pt>
                <c:pt idx="17855">
                  <c:v>17.605</c:v>
                </c:pt>
                <c:pt idx="17856">
                  <c:v>17.724</c:v>
                </c:pt>
                <c:pt idx="17857">
                  <c:v>17.867000000000001</c:v>
                </c:pt>
                <c:pt idx="17858">
                  <c:v>18.033000000000001</c:v>
                </c:pt>
                <c:pt idx="17859">
                  <c:v>18.2</c:v>
                </c:pt>
                <c:pt idx="17860">
                  <c:v>18.318999999999999</c:v>
                </c:pt>
                <c:pt idx="17861">
                  <c:v>18.437999999999999</c:v>
                </c:pt>
                <c:pt idx="17862">
                  <c:v>18.533000000000001</c:v>
                </c:pt>
                <c:pt idx="17863">
                  <c:v>18.628</c:v>
                </c:pt>
                <c:pt idx="17864">
                  <c:v>18.699000000000002</c:v>
                </c:pt>
                <c:pt idx="17865">
                  <c:v>18.747</c:v>
                </c:pt>
                <c:pt idx="17866">
                  <c:v>18.818000000000001</c:v>
                </c:pt>
                <c:pt idx="17867">
                  <c:v>18.866</c:v>
                </c:pt>
                <c:pt idx="17868">
                  <c:v>18.913</c:v>
                </c:pt>
                <c:pt idx="17869">
                  <c:v>18.960999999999999</c:v>
                </c:pt>
                <c:pt idx="17870">
                  <c:v>19.007999999999999</c:v>
                </c:pt>
                <c:pt idx="17871">
                  <c:v>19.056000000000001</c:v>
                </c:pt>
                <c:pt idx="17872">
                  <c:v>19.079999999999998</c:v>
                </c:pt>
                <c:pt idx="17873">
                  <c:v>19.103000000000002</c:v>
                </c:pt>
                <c:pt idx="17874">
                  <c:v>19.151</c:v>
                </c:pt>
                <c:pt idx="17875">
                  <c:v>19.151</c:v>
                </c:pt>
                <c:pt idx="17876">
                  <c:v>19.103000000000002</c:v>
                </c:pt>
                <c:pt idx="17877">
                  <c:v>19.007999999999999</c:v>
                </c:pt>
                <c:pt idx="17878">
                  <c:v>18.888999999999999</c:v>
                </c:pt>
                <c:pt idx="17879">
                  <c:v>18.771000000000001</c:v>
                </c:pt>
                <c:pt idx="17880">
                  <c:v>18.699000000000002</c:v>
                </c:pt>
                <c:pt idx="17881">
                  <c:v>18.579999999999998</c:v>
                </c:pt>
                <c:pt idx="17882">
                  <c:v>18.484999999999999</c:v>
                </c:pt>
                <c:pt idx="17883">
                  <c:v>18.39</c:v>
                </c:pt>
                <c:pt idx="17884">
                  <c:v>18.295000000000002</c:v>
                </c:pt>
                <c:pt idx="17885">
                  <c:v>18.175999999999998</c:v>
                </c:pt>
                <c:pt idx="17886">
                  <c:v>18.056999999999999</c:v>
                </c:pt>
                <c:pt idx="17887">
                  <c:v>17.962</c:v>
                </c:pt>
                <c:pt idx="17888">
                  <c:v>17.843</c:v>
                </c:pt>
                <c:pt idx="17889">
                  <c:v>17.724</c:v>
                </c:pt>
                <c:pt idx="17890">
                  <c:v>17.605</c:v>
                </c:pt>
                <c:pt idx="17891">
                  <c:v>17.486000000000001</c:v>
                </c:pt>
                <c:pt idx="17892">
                  <c:v>17.367999999999999</c:v>
                </c:pt>
                <c:pt idx="17893">
                  <c:v>17.248999999999999</c:v>
                </c:pt>
                <c:pt idx="17894">
                  <c:v>17.13</c:v>
                </c:pt>
                <c:pt idx="17895">
                  <c:v>17.033999999999999</c:v>
                </c:pt>
                <c:pt idx="17896">
                  <c:v>16.939</c:v>
                </c:pt>
                <c:pt idx="17897">
                  <c:v>16.844000000000001</c:v>
                </c:pt>
                <c:pt idx="17898">
                  <c:v>16.748999999999999</c:v>
                </c:pt>
                <c:pt idx="17899">
                  <c:v>16.677</c:v>
                </c:pt>
                <c:pt idx="17900">
                  <c:v>16.63</c:v>
                </c:pt>
                <c:pt idx="17901">
                  <c:v>16.558</c:v>
                </c:pt>
                <c:pt idx="17902">
                  <c:v>16.510999999999999</c:v>
                </c:pt>
                <c:pt idx="17903">
                  <c:v>16.463000000000001</c:v>
                </c:pt>
                <c:pt idx="17904">
                  <c:v>16.439</c:v>
                </c:pt>
                <c:pt idx="17905">
                  <c:v>16.391999999999999</c:v>
                </c:pt>
                <c:pt idx="17906">
                  <c:v>16.367999999999999</c:v>
                </c:pt>
                <c:pt idx="17907">
                  <c:v>16.344000000000001</c:v>
                </c:pt>
                <c:pt idx="17908">
                  <c:v>16.32</c:v>
                </c:pt>
                <c:pt idx="17909">
                  <c:v>16.295999999999999</c:v>
                </c:pt>
                <c:pt idx="17910">
                  <c:v>16.271999999999998</c:v>
                </c:pt>
                <c:pt idx="17911">
                  <c:v>16.248999999999999</c:v>
                </c:pt>
                <c:pt idx="17912">
                  <c:v>16.225000000000001</c:v>
                </c:pt>
                <c:pt idx="17913">
                  <c:v>16.201000000000001</c:v>
                </c:pt>
                <c:pt idx="17914">
                  <c:v>16.177</c:v>
                </c:pt>
                <c:pt idx="17915">
                  <c:v>16.152999999999999</c:v>
                </c:pt>
                <c:pt idx="17916">
                  <c:v>16.152999999999999</c:v>
                </c:pt>
                <c:pt idx="17917">
                  <c:v>16.129000000000001</c:v>
                </c:pt>
                <c:pt idx="17918">
                  <c:v>16.129000000000001</c:v>
                </c:pt>
                <c:pt idx="17919">
                  <c:v>16.106000000000002</c:v>
                </c:pt>
                <c:pt idx="17920">
                  <c:v>16.106000000000002</c:v>
                </c:pt>
                <c:pt idx="17921">
                  <c:v>16.106000000000002</c:v>
                </c:pt>
                <c:pt idx="17922">
                  <c:v>16.082000000000001</c:v>
                </c:pt>
                <c:pt idx="17923">
                  <c:v>16.082000000000001</c:v>
                </c:pt>
                <c:pt idx="17924">
                  <c:v>16.082000000000001</c:v>
                </c:pt>
                <c:pt idx="17925">
                  <c:v>16.082000000000001</c:v>
                </c:pt>
                <c:pt idx="17926">
                  <c:v>16.058</c:v>
                </c:pt>
                <c:pt idx="17927">
                  <c:v>16.058</c:v>
                </c:pt>
                <c:pt idx="17928">
                  <c:v>16.058</c:v>
                </c:pt>
                <c:pt idx="17929">
                  <c:v>16.033999999999999</c:v>
                </c:pt>
                <c:pt idx="17930">
                  <c:v>16.033999999999999</c:v>
                </c:pt>
                <c:pt idx="17931">
                  <c:v>16.033999999999999</c:v>
                </c:pt>
                <c:pt idx="17932">
                  <c:v>16.010000000000002</c:v>
                </c:pt>
                <c:pt idx="17933">
                  <c:v>16.033999999999999</c:v>
                </c:pt>
                <c:pt idx="17934">
                  <c:v>16.058</c:v>
                </c:pt>
                <c:pt idx="17935">
                  <c:v>16.058</c:v>
                </c:pt>
                <c:pt idx="17936">
                  <c:v>16.106000000000002</c:v>
                </c:pt>
                <c:pt idx="17937">
                  <c:v>16.129000000000001</c:v>
                </c:pt>
                <c:pt idx="17938">
                  <c:v>16.177</c:v>
                </c:pt>
                <c:pt idx="17939">
                  <c:v>16.177</c:v>
                </c:pt>
                <c:pt idx="17940">
                  <c:v>16.201000000000001</c:v>
                </c:pt>
                <c:pt idx="17941">
                  <c:v>16.225000000000001</c:v>
                </c:pt>
                <c:pt idx="17942">
                  <c:v>16.295999999999999</c:v>
                </c:pt>
                <c:pt idx="17943">
                  <c:v>16.344000000000001</c:v>
                </c:pt>
                <c:pt idx="17944">
                  <c:v>16.414999999999999</c:v>
                </c:pt>
                <c:pt idx="17945">
                  <c:v>16.486999999999998</c:v>
                </c:pt>
                <c:pt idx="17946">
                  <c:v>16.558</c:v>
                </c:pt>
                <c:pt idx="17947">
                  <c:v>16.677</c:v>
                </c:pt>
                <c:pt idx="17948">
                  <c:v>16.844000000000001</c:v>
                </c:pt>
                <c:pt idx="17949">
                  <c:v>16.963000000000001</c:v>
                </c:pt>
                <c:pt idx="17950">
                  <c:v>17.082000000000001</c:v>
                </c:pt>
                <c:pt idx="17951">
                  <c:v>17.152999999999999</c:v>
                </c:pt>
                <c:pt idx="17952">
                  <c:v>17.248999999999999</c:v>
                </c:pt>
                <c:pt idx="17953">
                  <c:v>17.32</c:v>
                </c:pt>
                <c:pt idx="17954">
                  <c:v>17.414999999999999</c:v>
                </c:pt>
                <c:pt idx="17955">
                  <c:v>17.486000000000001</c:v>
                </c:pt>
                <c:pt idx="17956">
                  <c:v>17.582000000000001</c:v>
                </c:pt>
                <c:pt idx="17957">
                  <c:v>17.629000000000001</c:v>
                </c:pt>
                <c:pt idx="17958">
                  <c:v>17.629000000000001</c:v>
                </c:pt>
                <c:pt idx="17959">
                  <c:v>17.701000000000001</c:v>
                </c:pt>
                <c:pt idx="17960">
                  <c:v>17.748000000000001</c:v>
                </c:pt>
                <c:pt idx="17961">
                  <c:v>17.771999999999998</c:v>
                </c:pt>
                <c:pt idx="17962">
                  <c:v>17.748000000000001</c:v>
                </c:pt>
                <c:pt idx="17963">
                  <c:v>17.677</c:v>
                </c:pt>
                <c:pt idx="17964">
                  <c:v>17.605</c:v>
                </c:pt>
                <c:pt idx="17965">
                  <c:v>17.582000000000001</c:v>
                </c:pt>
                <c:pt idx="17966">
                  <c:v>17.533999999999999</c:v>
                </c:pt>
                <c:pt idx="17967">
                  <c:v>17.510000000000002</c:v>
                </c:pt>
                <c:pt idx="17968">
                  <c:v>17.486000000000001</c:v>
                </c:pt>
                <c:pt idx="17969">
                  <c:v>17.414999999999999</c:v>
                </c:pt>
                <c:pt idx="17970">
                  <c:v>17.367999999999999</c:v>
                </c:pt>
                <c:pt idx="17971">
                  <c:v>17.295999999999999</c:v>
                </c:pt>
                <c:pt idx="17972">
                  <c:v>17.177</c:v>
                </c:pt>
                <c:pt idx="17973">
                  <c:v>17.058</c:v>
                </c:pt>
                <c:pt idx="17974">
                  <c:v>16.963000000000001</c:v>
                </c:pt>
                <c:pt idx="17975">
                  <c:v>16.867999999999999</c:v>
                </c:pt>
                <c:pt idx="17976">
                  <c:v>16.773</c:v>
                </c:pt>
                <c:pt idx="17977">
                  <c:v>16.677</c:v>
                </c:pt>
                <c:pt idx="17978">
                  <c:v>16.606000000000002</c:v>
                </c:pt>
                <c:pt idx="17979">
                  <c:v>16.558</c:v>
                </c:pt>
                <c:pt idx="17980">
                  <c:v>16.510999999999999</c:v>
                </c:pt>
                <c:pt idx="17981">
                  <c:v>16.486999999999998</c:v>
                </c:pt>
                <c:pt idx="17982">
                  <c:v>16.439</c:v>
                </c:pt>
                <c:pt idx="17983">
                  <c:v>16.391999999999999</c:v>
                </c:pt>
                <c:pt idx="17984">
                  <c:v>16.344000000000001</c:v>
                </c:pt>
                <c:pt idx="17985">
                  <c:v>16.271999999999998</c:v>
                </c:pt>
                <c:pt idx="17986">
                  <c:v>16.177</c:v>
                </c:pt>
                <c:pt idx="17987">
                  <c:v>16.106000000000002</c:v>
                </c:pt>
                <c:pt idx="17988">
                  <c:v>16.010000000000002</c:v>
                </c:pt>
                <c:pt idx="17989">
                  <c:v>15.914999999999999</c:v>
                </c:pt>
                <c:pt idx="17990">
                  <c:v>15.819000000000001</c:v>
                </c:pt>
                <c:pt idx="17991">
                  <c:v>15.724</c:v>
                </c:pt>
                <c:pt idx="17992">
                  <c:v>15.651999999999999</c:v>
                </c:pt>
                <c:pt idx="17993">
                  <c:v>15.605</c:v>
                </c:pt>
                <c:pt idx="17994">
                  <c:v>15.557</c:v>
                </c:pt>
                <c:pt idx="17995">
                  <c:v>15.532999999999999</c:v>
                </c:pt>
                <c:pt idx="17996">
                  <c:v>15.509</c:v>
                </c:pt>
                <c:pt idx="17997">
                  <c:v>15.484999999999999</c:v>
                </c:pt>
                <c:pt idx="17998">
                  <c:v>15.484999999999999</c:v>
                </c:pt>
                <c:pt idx="17999">
                  <c:v>15.484999999999999</c:v>
                </c:pt>
                <c:pt idx="18000">
                  <c:v>15.484999999999999</c:v>
                </c:pt>
                <c:pt idx="18001">
                  <c:v>15.484999999999999</c:v>
                </c:pt>
                <c:pt idx="18002">
                  <c:v>15.484999999999999</c:v>
                </c:pt>
                <c:pt idx="18003">
                  <c:v>15.484999999999999</c:v>
                </c:pt>
                <c:pt idx="18004">
                  <c:v>15.461</c:v>
                </c:pt>
                <c:pt idx="18005">
                  <c:v>15.461</c:v>
                </c:pt>
                <c:pt idx="18006">
                  <c:v>15.461</c:v>
                </c:pt>
                <c:pt idx="18007">
                  <c:v>15.461</c:v>
                </c:pt>
                <c:pt idx="18008">
                  <c:v>15.461</c:v>
                </c:pt>
                <c:pt idx="18009">
                  <c:v>15.461</c:v>
                </c:pt>
                <c:pt idx="18010">
                  <c:v>15.484999999999999</c:v>
                </c:pt>
                <c:pt idx="18011">
                  <c:v>15.484999999999999</c:v>
                </c:pt>
                <c:pt idx="18012">
                  <c:v>15.484999999999999</c:v>
                </c:pt>
                <c:pt idx="18013">
                  <c:v>15.484999999999999</c:v>
                </c:pt>
                <c:pt idx="18014">
                  <c:v>15.484999999999999</c:v>
                </c:pt>
                <c:pt idx="18015">
                  <c:v>15.484999999999999</c:v>
                </c:pt>
                <c:pt idx="18016">
                  <c:v>15.484999999999999</c:v>
                </c:pt>
                <c:pt idx="18017">
                  <c:v>15.461</c:v>
                </c:pt>
                <c:pt idx="18018">
                  <c:v>15.461</c:v>
                </c:pt>
                <c:pt idx="18019">
                  <c:v>15.438000000000001</c:v>
                </c:pt>
                <c:pt idx="18020">
                  <c:v>15.414</c:v>
                </c:pt>
                <c:pt idx="18021">
                  <c:v>15.39</c:v>
                </c:pt>
                <c:pt idx="18022">
                  <c:v>15.342000000000001</c:v>
                </c:pt>
                <c:pt idx="18023">
                  <c:v>15.318</c:v>
                </c:pt>
                <c:pt idx="18024">
                  <c:v>15.27</c:v>
                </c:pt>
                <c:pt idx="18025">
                  <c:v>15.247</c:v>
                </c:pt>
                <c:pt idx="18026">
                  <c:v>15.199</c:v>
                </c:pt>
                <c:pt idx="18027">
                  <c:v>15.199</c:v>
                </c:pt>
                <c:pt idx="18028">
                  <c:v>15.175000000000001</c:v>
                </c:pt>
                <c:pt idx="18029">
                  <c:v>15.151</c:v>
                </c:pt>
                <c:pt idx="18030">
                  <c:v>15.151</c:v>
                </c:pt>
                <c:pt idx="18031">
                  <c:v>15.151</c:v>
                </c:pt>
                <c:pt idx="18032">
                  <c:v>15.199</c:v>
                </c:pt>
                <c:pt idx="18033">
                  <c:v>15.247</c:v>
                </c:pt>
                <c:pt idx="18034">
                  <c:v>15.294</c:v>
                </c:pt>
                <c:pt idx="18035">
                  <c:v>15.366</c:v>
                </c:pt>
                <c:pt idx="18036">
                  <c:v>15.414</c:v>
                </c:pt>
                <c:pt idx="18037">
                  <c:v>15.484999999999999</c:v>
                </c:pt>
                <c:pt idx="18038">
                  <c:v>15.581</c:v>
                </c:pt>
                <c:pt idx="18039">
                  <c:v>15.7</c:v>
                </c:pt>
                <c:pt idx="18040">
                  <c:v>15.819000000000001</c:v>
                </c:pt>
                <c:pt idx="18041">
                  <c:v>15.914999999999999</c:v>
                </c:pt>
                <c:pt idx="18042">
                  <c:v>16.033999999999999</c:v>
                </c:pt>
                <c:pt idx="18043">
                  <c:v>16.152999999999999</c:v>
                </c:pt>
                <c:pt idx="18044">
                  <c:v>16.248999999999999</c:v>
                </c:pt>
                <c:pt idx="18045">
                  <c:v>16.344000000000001</c:v>
                </c:pt>
                <c:pt idx="18046">
                  <c:v>16.391999999999999</c:v>
                </c:pt>
                <c:pt idx="18047">
                  <c:v>16.439</c:v>
                </c:pt>
                <c:pt idx="18048">
                  <c:v>16.463000000000001</c:v>
                </c:pt>
                <c:pt idx="18049">
                  <c:v>16.463000000000001</c:v>
                </c:pt>
                <c:pt idx="18050">
                  <c:v>16.558</c:v>
                </c:pt>
                <c:pt idx="18051">
                  <c:v>16.654</c:v>
                </c:pt>
                <c:pt idx="18052">
                  <c:v>16.654</c:v>
                </c:pt>
                <c:pt idx="18053">
                  <c:v>16.63</c:v>
                </c:pt>
                <c:pt idx="18054">
                  <c:v>16.606000000000002</c:v>
                </c:pt>
                <c:pt idx="18055">
                  <c:v>16.558</c:v>
                </c:pt>
                <c:pt idx="18056">
                  <c:v>16.486999999999998</c:v>
                </c:pt>
                <c:pt idx="18057">
                  <c:v>16.367999999999999</c:v>
                </c:pt>
                <c:pt idx="18058">
                  <c:v>16.271999999999998</c:v>
                </c:pt>
                <c:pt idx="18059">
                  <c:v>16.201000000000001</c:v>
                </c:pt>
                <c:pt idx="18060">
                  <c:v>16.225000000000001</c:v>
                </c:pt>
                <c:pt idx="18061">
                  <c:v>16.344000000000001</c:v>
                </c:pt>
                <c:pt idx="18062">
                  <c:v>16.463000000000001</c:v>
                </c:pt>
                <c:pt idx="18063">
                  <c:v>16.558</c:v>
                </c:pt>
                <c:pt idx="18064">
                  <c:v>16.677</c:v>
                </c:pt>
                <c:pt idx="18065">
                  <c:v>16.795999999999999</c:v>
                </c:pt>
                <c:pt idx="18066">
                  <c:v>16.891999999999999</c:v>
                </c:pt>
                <c:pt idx="18067">
                  <c:v>16.986999999999998</c:v>
                </c:pt>
                <c:pt idx="18068">
                  <c:v>17.058</c:v>
                </c:pt>
                <c:pt idx="18069">
                  <c:v>17.13</c:v>
                </c:pt>
                <c:pt idx="18070">
                  <c:v>17.177</c:v>
                </c:pt>
                <c:pt idx="18071">
                  <c:v>17.201000000000001</c:v>
                </c:pt>
                <c:pt idx="18072">
                  <c:v>17.225000000000001</c:v>
                </c:pt>
                <c:pt idx="18073">
                  <c:v>17.201000000000001</c:v>
                </c:pt>
                <c:pt idx="18074">
                  <c:v>17.177</c:v>
                </c:pt>
                <c:pt idx="18075">
                  <c:v>17.13</c:v>
                </c:pt>
                <c:pt idx="18076">
                  <c:v>17.058</c:v>
                </c:pt>
                <c:pt idx="18077">
                  <c:v>16.963000000000001</c:v>
                </c:pt>
                <c:pt idx="18078">
                  <c:v>16.82</c:v>
                </c:pt>
                <c:pt idx="18079">
                  <c:v>16.677</c:v>
                </c:pt>
                <c:pt idx="18080">
                  <c:v>16.558</c:v>
                </c:pt>
                <c:pt idx="18081">
                  <c:v>16.414999999999999</c:v>
                </c:pt>
                <c:pt idx="18082">
                  <c:v>16.271999999999998</c:v>
                </c:pt>
                <c:pt idx="18083">
                  <c:v>16.129000000000001</c:v>
                </c:pt>
                <c:pt idx="18084">
                  <c:v>15.986000000000001</c:v>
                </c:pt>
                <c:pt idx="18085">
                  <c:v>15.843</c:v>
                </c:pt>
                <c:pt idx="18086">
                  <c:v>15.724</c:v>
                </c:pt>
                <c:pt idx="18087">
                  <c:v>15.605</c:v>
                </c:pt>
                <c:pt idx="18088">
                  <c:v>15.509</c:v>
                </c:pt>
                <c:pt idx="18089">
                  <c:v>15.414</c:v>
                </c:pt>
                <c:pt idx="18090">
                  <c:v>15.318</c:v>
                </c:pt>
                <c:pt idx="18091">
                  <c:v>15.247</c:v>
                </c:pt>
                <c:pt idx="18092">
                  <c:v>15.175000000000001</c:v>
                </c:pt>
                <c:pt idx="18093">
                  <c:v>15.127000000000001</c:v>
                </c:pt>
                <c:pt idx="18094">
                  <c:v>15.055</c:v>
                </c:pt>
                <c:pt idx="18095">
                  <c:v>15.007999999999999</c:v>
                </c:pt>
                <c:pt idx="18096">
                  <c:v>14.984</c:v>
                </c:pt>
                <c:pt idx="18097">
                  <c:v>14.936</c:v>
                </c:pt>
                <c:pt idx="18098">
                  <c:v>14.912000000000001</c:v>
                </c:pt>
                <c:pt idx="18099">
                  <c:v>14.888</c:v>
                </c:pt>
                <c:pt idx="18100">
                  <c:v>14.864000000000001</c:v>
                </c:pt>
                <c:pt idx="18101">
                  <c:v>14.84</c:v>
                </c:pt>
                <c:pt idx="18102">
                  <c:v>14.816000000000001</c:v>
                </c:pt>
                <c:pt idx="18103">
                  <c:v>14.792</c:v>
                </c:pt>
                <c:pt idx="18104">
                  <c:v>14.792</c:v>
                </c:pt>
                <c:pt idx="18105">
                  <c:v>14.768000000000001</c:v>
                </c:pt>
                <c:pt idx="18106">
                  <c:v>14.768000000000001</c:v>
                </c:pt>
                <c:pt idx="18107">
                  <c:v>14.768000000000001</c:v>
                </c:pt>
                <c:pt idx="18108">
                  <c:v>14.744999999999999</c:v>
                </c:pt>
                <c:pt idx="18109">
                  <c:v>14.744999999999999</c:v>
                </c:pt>
                <c:pt idx="18110">
                  <c:v>14.744999999999999</c:v>
                </c:pt>
                <c:pt idx="18111">
                  <c:v>14.744999999999999</c:v>
                </c:pt>
                <c:pt idx="18112">
                  <c:v>14.744999999999999</c:v>
                </c:pt>
                <c:pt idx="18113">
                  <c:v>14.721</c:v>
                </c:pt>
                <c:pt idx="18114">
                  <c:v>14.721</c:v>
                </c:pt>
                <c:pt idx="18115">
                  <c:v>14.696999999999999</c:v>
                </c:pt>
                <c:pt idx="18116">
                  <c:v>14.696999999999999</c:v>
                </c:pt>
                <c:pt idx="18117">
                  <c:v>14.673</c:v>
                </c:pt>
                <c:pt idx="18118">
                  <c:v>14.625</c:v>
                </c:pt>
                <c:pt idx="18119">
                  <c:v>14.625</c:v>
                </c:pt>
                <c:pt idx="18120">
                  <c:v>14.577</c:v>
                </c:pt>
                <c:pt idx="18121">
                  <c:v>14.553000000000001</c:v>
                </c:pt>
                <c:pt idx="18122">
                  <c:v>14.529</c:v>
                </c:pt>
                <c:pt idx="18123">
                  <c:v>14.529</c:v>
                </c:pt>
                <c:pt idx="18124">
                  <c:v>14.505000000000001</c:v>
                </c:pt>
                <c:pt idx="18125">
                  <c:v>14.481</c:v>
                </c:pt>
                <c:pt idx="18126">
                  <c:v>14.505000000000001</c:v>
                </c:pt>
                <c:pt idx="18127">
                  <c:v>14.505000000000001</c:v>
                </c:pt>
                <c:pt idx="18128">
                  <c:v>14.553000000000001</c:v>
                </c:pt>
                <c:pt idx="18129">
                  <c:v>14.601000000000001</c:v>
                </c:pt>
                <c:pt idx="18130">
                  <c:v>14.673</c:v>
                </c:pt>
                <c:pt idx="18131">
                  <c:v>14.744999999999999</c:v>
                </c:pt>
                <c:pt idx="18132">
                  <c:v>14.84</c:v>
                </c:pt>
                <c:pt idx="18133">
                  <c:v>14.912000000000001</c:v>
                </c:pt>
                <c:pt idx="18134">
                  <c:v>15.031000000000001</c:v>
                </c:pt>
                <c:pt idx="18135">
                  <c:v>15.151</c:v>
                </c:pt>
                <c:pt idx="18136">
                  <c:v>15.27</c:v>
                </c:pt>
                <c:pt idx="18137">
                  <c:v>15.414</c:v>
                </c:pt>
                <c:pt idx="18138">
                  <c:v>15.557</c:v>
                </c:pt>
                <c:pt idx="18139">
                  <c:v>15.724</c:v>
                </c:pt>
                <c:pt idx="18140">
                  <c:v>15.891</c:v>
                </c:pt>
                <c:pt idx="18141">
                  <c:v>16.058</c:v>
                </c:pt>
                <c:pt idx="18142">
                  <c:v>16.248999999999999</c:v>
                </c:pt>
                <c:pt idx="18143">
                  <c:v>16.439</c:v>
                </c:pt>
                <c:pt idx="18144">
                  <c:v>16.63</c:v>
                </c:pt>
                <c:pt idx="18145">
                  <c:v>16.82</c:v>
                </c:pt>
                <c:pt idx="18146">
                  <c:v>17.010999999999999</c:v>
                </c:pt>
                <c:pt idx="18147">
                  <c:v>17.201000000000001</c:v>
                </c:pt>
                <c:pt idx="18148">
                  <c:v>17.390999999999998</c:v>
                </c:pt>
                <c:pt idx="18149">
                  <c:v>17.558</c:v>
                </c:pt>
                <c:pt idx="18150">
                  <c:v>17.724</c:v>
                </c:pt>
                <c:pt idx="18151">
                  <c:v>17.867000000000001</c:v>
                </c:pt>
                <c:pt idx="18152">
                  <c:v>18.010000000000002</c:v>
                </c:pt>
                <c:pt idx="18153">
                  <c:v>18.152000000000001</c:v>
                </c:pt>
                <c:pt idx="18154">
                  <c:v>18.271000000000001</c:v>
                </c:pt>
                <c:pt idx="18155">
                  <c:v>18.39</c:v>
                </c:pt>
                <c:pt idx="18156">
                  <c:v>18.484999999999999</c:v>
                </c:pt>
                <c:pt idx="18157">
                  <c:v>18.579999999999998</c:v>
                </c:pt>
                <c:pt idx="18158">
                  <c:v>18.628</c:v>
                </c:pt>
                <c:pt idx="18159">
                  <c:v>18.675000000000001</c:v>
                </c:pt>
                <c:pt idx="18160">
                  <c:v>18.699000000000002</c:v>
                </c:pt>
                <c:pt idx="18161">
                  <c:v>18.699000000000002</c:v>
                </c:pt>
                <c:pt idx="18162">
                  <c:v>18.699000000000002</c:v>
                </c:pt>
                <c:pt idx="18163">
                  <c:v>18.675000000000001</c:v>
                </c:pt>
                <c:pt idx="18164">
                  <c:v>18.628</c:v>
                </c:pt>
                <c:pt idx="18165">
                  <c:v>18.579999999999998</c:v>
                </c:pt>
                <c:pt idx="18166">
                  <c:v>18.509</c:v>
                </c:pt>
                <c:pt idx="18167">
                  <c:v>18.414000000000001</c:v>
                </c:pt>
                <c:pt idx="18168">
                  <c:v>18.318999999999999</c:v>
                </c:pt>
                <c:pt idx="18169">
                  <c:v>18.2</c:v>
                </c:pt>
                <c:pt idx="18170">
                  <c:v>18.105</c:v>
                </c:pt>
                <c:pt idx="18171">
                  <c:v>17.962</c:v>
                </c:pt>
                <c:pt idx="18172">
                  <c:v>17.795999999999999</c:v>
                </c:pt>
                <c:pt idx="18173">
                  <c:v>17.629000000000001</c:v>
                </c:pt>
                <c:pt idx="18174">
                  <c:v>17.439</c:v>
                </c:pt>
                <c:pt idx="18175">
                  <c:v>17.271999999999998</c:v>
                </c:pt>
                <c:pt idx="18176">
                  <c:v>17.106000000000002</c:v>
                </c:pt>
                <c:pt idx="18177">
                  <c:v>16.963000000000001</c:v>
                </c:pt>
                <c:pt idx="18178">
                  <c:v>16.795999999999999</c:v>
                </c:pt>
                <c:pt idx="18179">
                  <c:v>16.677</c:v>
                </c:pt>
                <c:pt idx="18180">
                  <c:v>16.533999999999999</c:v>
                </c:pt>
                <c:pt idx="18181">
                  <c:v>16.391999999999999</c:v>
                </c:pt>
                <c:pt idx="18182">
                  <c:v>16.248999999999999</c:v>
                </c:pt>
                <c:pt idx="18183">
                  <c:v>16.106000000000002</c:v>
                </c:pt>
                <c:pt idx="18184">
                  <c:v>15.986000000000001</c:v>
                </c:pt>
                <c:pt idx="18185">
                  <c:v>15.867000000000001</c:v>
                </c:pt>
                <c:pt idx="18186">
                  <c:v>15.772</c:v>
                </c:pt>
                <c:pt idx="18187">
                  <c:v>15.676</c:v>
                </c:pt>
                <c:pt idx="18188">
                  <c:v>15.605</c:v>
                </c:pt>
                <c:pt idx="18189">
                  <c:v>15.532999999999999</c:v>
                </c:pt>
                <c:pt idx="18190">
                  <c:v>15.484999999999999</c:v>
                </c:pt>
                <c:pt idx="18191">
                  <c:v>15.438000000000001</c:v>
                </c:pt>
                <c:pt idx="18192">
                  <c:v>15.414</c:v>
                </c:pt>
                <c:pt idx="18193">
                  <c:v>15.39</c:v>
                </c:pt>
                <c:pt idx="18194">
                  <c:v>15.366</c:v>
                </c:pt>
                <c:pt idx="18195">
                  <c:v>15.342000000000001</c:v>
                </c:pt>
                <c:pt idx="18196">
                  <c:v>15.342000000000001</c:v>
                </c:pt>
                <c:pt idx="18197">
                  <c:v>15.342000000000001</c:v>
                </c:pt>
                <c:pt idx="18198">
                  <c:v>15.366</c:v>
                </c:pt>
                <c:pt idx="18199">
                  <c:v>15.366</c:v>
                </c:pt>
                <c:pt idx="18200">
                  <c:v>15.39</c:v>
                </c:pt>
                <c:pt idx="18201">
                  <c:v>15.39</c:v>
                </c:pt>
                <c:pt idx="18202">
                  <c:v>15.414</c:v>
                </c:pt>
                <c:pt idx="18203">
                  <c:v>15.438000000000001</c:v>
                </c:pt>
                <c:pt idx="18204">
                  <c:v>15.461</c:v>
                </c:pt>
                <c:pt idx="18205">
                  <c:v>15.461</c:v>
                </c:pt>
                <c:pt idx="18206">
                  <c:v>15.484999999999999</c:v>
                </c:pt>
                <c:pt idx="18207">
                  <c:v>15.484999999999999</c:v>
                </c:pt>
                <c:pt idx="18208">
                  <c:v>15.484999999999999</c:v>
                </c:pt>
                <c:pt idx="18209">
                  <c:v>15.461</c:v>
                </c:pt>
                <c:pt idx="18210">
                  <c:v>15.461</c:v>
                </c:pt>
                <c:pt idx="18211">
                  <c:v>15.461</c:v>
                </c:pt>
                <c:pt idx="18212">
                  <c:v>15.461</c:v>
                </c:pt>
                <c:pt idx="18213">
                  <c:v>15.461</c:v>
                </c:pt>
                <c:pt idx="18214">
                  <c:v>15.438000000000001</c:v>
                </c:pt>
                <c:pt idx="18215">
                  <c:v>15.438000000000001</c:v>
                </c:pt>
                <c:pt idx="18216">
                  <c:v>15.414</c:v>
                </c:pt>
                <c:pt idx="18217">
                  <c:v>15.39</c:v>
                </c:pt>
                <c:pt idx="18218">
                  <c:v>15.366</c:v>
                </c:pt>
                <c:pt idx="18219">
                  <c:v>15.342000000000001</c:v>
                </c:pt>
                <c:pt idx="18220">
                  <c:v>15.342000000000001</c:v>
                </c:pt>
                <c:pt idx="18221">
                  <c:v>15.318</c:v>
                </c:pt>
                <c:pt idx="18222">
                  <c:v>15.318</c:v>
                </c:pt>
                <c:pt idx="18223">
                  <c:v>15.342000000000001</c:v>
                </c:pt>
                <c:pt idx="18224">
                  <c:v>15.366</c:v>
                </c:pt>
                <c:pt idx="18225">
                  <c:v>15.414</c:v>
                </c:pt>
                <c:pt idx="18226">
                  <c:v>15.461</c:v>
                </c:pt>
                <c:pt idx="18227">
                  <c:v>15.532999999999999</c:v>
                </c:pt>
                <c:pt idx="18228">
                  <c:v>15.581</c:v>
                </c:pt>
                <c:pt idx="18229">
                  <c:v>15.651999999999999</c:v>
                </c:pt>
                <c:pt idx="18230">
                  <c:v>15.747999999999999</c:v>
                </c:pt>
                <c:pt idx="18231">
                  <c:v>15.867000000000001</c:v>
                </c:pt>
                <c:pt idx="18232">
                  <c:v>15.986000000000001</c:v>
                </c:pt>
                <c:pt idx="18233">
                  <c:v>16.106000000000002</c:v>
                </c:pt>
                <c:pt idx="18234">
                  <c:v>16.248999999999999</c:v>
                </c:pt>
                <c:pt idx="18235">
                  <c:v>16.391999999999999</c:v>
                </c:pt>
                <c:pt idx="18236">
                  <c:v>16.558</c:v>
                </c:pt>
                <c:pt idx="18237">
                  <c:v>16.725000000000001</c:v>
                </c:pt>
                <c:pt idx="18238">
                  <c:v>16.891999999999999</c:v>
                </c:pt>
                <c:pt idx="18239">
                  <c:v>17.082000000000001</c:v>
                </c:pt>
                <c:pt idx="18240">
                  <c:v>17.248999999999999</c:v>
                </c:pt>
                <c:pt idx="18241">
                  <c:v>17.439</c:v>
                </c:pt>
                <c:pt idx="18242">
                  <c:v>17.629000000000001</c:v>
                </c:pt>
                <c:pt idx="18243">
                  <c:v>17.818999999999999</c:v>
                </c:pt>
                <c:pt idx="18244">
                  <c:v>17.986000000000001</c:v>
                </c:pt>
                <c:pt idx="18245">
                  <c:v>18.175999999999998</c:v>
                </c:pt>
                <c:pt idx="18246">
                  <c:v>18.318999999999999</c:v>
                </c:pt>
                <c:pt idx="18247">
                  <c:v>18.484999999999999</c:v>
                </c:pt>
                <c:pt idx="18248">
                  <c:v>18.603999999999999</c:v>
                </c:pt>
                <c:pt idx="18249">
                  <c:v>18.722999999999999</c:v>
                </c:pt>
                <c:pt idx="18250">
                  <c:v>18.841999999999999</c:v>
                </c:pt>
                <c:pt idx="18251">
                  <c:v>18.937000000000001</c:v>
                </c:pt>
                <c:pt idx="18252">
                  <c:v>18.960999999999999</c:v>
                </c:pt>
                <c:pt idx="18253">
                  <c:v>19.007999999999999</c:v>
                </c:pt>
                <c:pt idx="18254">
                  <c:v>19.032</c:v>
                </c:pt>
                <c:pt idx="18255">
                  <c:v>19.056000000000001</c:v>
                </c:pt>
                <c:pt idx="18256">
                  <c:v>19.056000000000001</c:v>
                </c:pt>
                <c:pt idx="18257">
                  <c:v>19.056000000000001</c:v>
                </c:pt>
                <c:pt idx="18258">
                  <c:v>19.032</c:v>
                </c:pt>
                <c:pt idx="18259">
                  <c:v>18.984999999999999</c:v>
                </c:pt>
                <c:pt idx="18260">
                  <c:v>18.937000000000001</c:v>
                </c:pt>
                <c:pt idx="18261">
                  <c:v>18.866</c:v>
                </c:pt>
                <c:pt idx="18262">
                  <c:v>18.794</c:v>
                </c:pt>
                <c:pt idx="18263">
                  <c:v>18.699000000000002</c:v>
                </c:pt>
                <c:pt idx="18264">
                  <c:v>18.603999999999999</c:v>
                </c:pt>
                <c:pt idx="18265">
                  <c:v>18.484999999999999</c:v>
                </c:pt>
                <c:pt idx="18266">
                  <c:v>18.366</c:v>
                </c:pt>
                <c:pt idx="18267">
                  <c:v>18.247</c:v>
                </c:pt>
                <c:pt idx="18268">
                  <c:v>18.105</c:v>
                </c:pt>
                <c:pt idx="18269">
                  <c:v>17.937999999999999</c:v>
                </c:pt>
                <c:pt idx="18270">
                  <c:v>17.771999999999998</c:v>
                </c:pt>
                <c:pt idx="18271">
                  <c:v>17.605</c:v>
                </c:pt>
                <c:pt idx="18272">
                  <c:v>17.439</c:v>
                </c:pt>
                <c:pt idx="18273">
                  <c:v>17.248999999999999</c:v>
                </c:pt>
                <c:pt idx="18274">
                  <c:v>17.106000000000002</c:v>
                </c:pt>
                <c:pt idx="18275">
                  <c:v>16.939</c:v>
                </c:pt>
                <c:pt idx="18276">
                  <c:v>16.795999999999999</c:v>
                </c:pt>
                <c:pt idx="18277">
                  <c:v>16.654</c:v>
                </c:pt>
                <c:pt idx="18278">
                  <c:v>16.533999999999999</c:v>
                </c:pt>
                <c:pt idx="18279">
                  <c:v>16.414999999999999</c:v>
                </c:pt>
                <c:pt idx="18280">
                  <c:v>16.295999999999999</c:v>
                </c:pt>
                <c:pt idx="18281">
                  <c:v>16.225000000000001</c:v>
                </c:pt>
                <c:pt idx="18282">
                  <c:v>16.129000000000001</c:v>
                </c:pt>
                <c:pt idx="18283">
                  <c:v>16.058</c:v>
                </c:pt>
                <c:pt idx="18284">
                  <c:v>16.010000000000002</c:v>
                </c:pt>
                <c:pt idx="18285">
                  <c:v>15.962999999999999</c:v>
                </c:pt>
                <c:pt idx="18286">
                  <c:v>15.914999999999999</c:v>
                </c:pt>
                <c:pt idx="18287">
                  <c:v>15.867000000000001</c:v>
                </c:pt>
                <c:pt idx="18288">
                  <c:v>15.843</c:v>
                </c:pt>
                <c:pt idx="18289">
                  <c:v>15.819000000000001</c:v>
                </c:pt>
                <c:pt idx="18290">
                  <c:v>15.795999999999999</c:v>
                </c:pt>
                <c:pt idx="18291">
                  <c:v>15.795999999999999</c:v>
                </c:pt>
                <c:pt idx="18292">
                  <c:v>15.772</c:v>
                </c:pt>
                <c:pt idx="18293">
                  <c:v>15.772</c:v>
                </c:pt>
                <c:pt idx="18294">
                  <c:v>15.772</c:v>
                </c:pt>
                <c:pt idx="18295">
                  <c:v>15.772</c:v>
                </c:pt>
                <c:pt idx="18296">
                  <c:v>15.772</c:v>
                </c:pt>
                <c:pt idx="18297">
                  <c:v>15.772</c:v>
                </c:pt>
                <c:pt idx="18298">
                  <c:v>15.772</c:v>
                </c:pt>
                <c:pt idx="18299">
                  <c:v>15.772</c:v>
                </c:pt>
                <c:pt idx="18300">
                  <c:v>15.772</c:v>
                </c:pt>
                <c:pt idx="18301">
                  <c:v>15.795999999999999</c:v>
                </c:pt>
                <c:pt idx="18302">
                  <c:v>15.795999999999999</c:v>
                </c:pt>
                <c:pt idx="18303">
                  <c:v>15.819000000000001</c:v>
                </c:pt>
                <c:pt idx="18304">
                  <c:v>15.819000000000001</c:v>
                </c:pt>
                <c:pt idx="18305">
                  <c:v>15.819000000000001</c:v>
                </c:pt>
                <c:pt idx="18306">
                  <c:v>15.819000000000001</c:v>
                </c:pt>
                <c:pt idx="18307">
                  <c:v>15.819000000000001</c:v>
                </c:pt>
                <c:pt idx="18308">
                  <c:v>15.819000000000001</c:v>
                </c:pt>
                <c:pt idx="18309">
                  <c:v>15.819000000000001</c:v>
                </c:pt>
                <c:pt idx="18310">
                  <c:v>15.795999999999999</c:v>
                </c:pt>
                <c:pt idx="18311">
                  <c:v>15.772</c:v>
                </c:pt>
                <c:pt idx="18312">
                  <c:v>15.747999999999999</c:v>
                </c:pt>
                <c:pt idx="18313">
                  <c:v>15.747999999999999</c:v>
                </c:pt>
                <c:pt idx="18314">
                  <c:v>15.724</c:v>
                </c:pt>
                <c:pt idx="18315">
                  <c:v>15.7</c:v>
                </c:pt>
                <c:pt idx="18316">
                  <c:v>15.676</c:v>
                </c:pt>
                <c:pt idx="18317">
                  <c:v>15.676</c:v>
                </c:pt>
                <c:pt idx="18318">
                  <c:v>15.676</c:v>
                </c:pt>
                <c:pt idx="18319">
                  <c:v>15.676</c:v>
                </c:pt>
                <c:pt idx="18320">
                  <c:v>15.724</c:v>
                </c:pt>
                <c:pt idx="18321">
                  <c:v>15.772</c:v>
                </c:pt>
                <c:pt idx="18322">
                  <c:v>15.819000000000001</c:v>
                </c:pt>
                <c:pt idx="18323">
                  <c:v>15.891</c:v>
                </c:pt>
                <c:pt idx="18324">
                  <c:v>15.962999999999999</c:v>
                </c:pt>
                <c:pt idx="18325">
                  <c:v>16.033999999999999</c:v>
                </c:pt>
                <c:pt idx="18326">
                  <c:v>16.129000000000001</c:v>
                </c:pt>
                <c:pt idx="18327">
                  <c:v>16.225000000000001</c:v>
                </c:pt>
                <c:pt idx="18328">
                  <c:v>16.344000000000001</c:v>
                </c:pt>
                <c:pt idx="18329">
                  <c:v>16.463000000000001</c:v>
                </c:pt>
                <c:pt idx="18330">
                  <c:v>16.606000000000002</c:v>
                </c:pt>
                <c:pt idx="18331">
                  <c:v>16.773</c:v>
                </c:pt>
                <c:pt idx="18332">
                  <c:v>16.914999999999999</c:v>
                </c:pt>
                <c:pt idx="18333">
                  <c:v>17.082000000000001</c:v>
                </c:pt>
                <c:pt idx="18334">
                  <c:v>17.271999999999998</c:v>
                </c:pt>
                <c:pt idx="18335">
                  <c:v>17.439</c:v>
                </c:pt>
                <c:pt idx="18336">
                  <c:v>17.629000000000001</c:v>
                </c:pt>
                <c:pt idx="18337">
                  <c:v>17.818999999999999</c:v>
                </c:pt>
                <c:pt idx="18338">
                  <c:v>18.010000000000002</c:v>
                </c:pt>
                <c:pt idx="18339">
                  <c:v>18.2</c:v>
                </c:pt>
                <c:pt idx="18340">
                  <c:v>18.39</c:v>
                </c:pt>
                <c:pt idx="18341">
                  <c:v>18.556999999999999</c:v>
                </c:pt>
                <c:pt idx="18342">
                  <c:v>18.722999999999999</c:v>
                </c:pt>
                <c:pt idx="18343">
                  <c:v>18.866</c:v>
                </c:pt>
                <c:pt idx="18344">
                  <c:v>19.007999999999999</c:v>
                </c:pt>
                <c:pt idx="18345">
                  <c:v>19.126999999999999</c:v>
                </c:pt>
                <c:pt idx="18346">
                  <c:v>19.222000000000001</c:v>
                </c:pt>
                <c:pt idx="18347">
                  <c:v>19.318000000000001</c:v>
                </c:pt>
                <c:pt idx="18348">
                  <c:v>19.388999999999999</c:v>
                </c:pt>
                <c:pt idx="18349">
                  <c:v>19.436</c:v>
                </c:pt>
                <c:pt idx="18350">
                  <c:v>19.46</c:v>
                </c:pt>
                <c:pt idx="18351">
                  <c:v>19.484000000000002</c:v>
                </c:pt>
                <c:pt idx="18352">
                  <c:v>19.484000000000002</c:v>
                </c:pt>
                <c:pt idx="18353">
                  <c:v>19.484000000000002</c:v>
                </c:pt>
                <c:pt idx="18354">
                  <c:v>19.46</c:v>
                </c:pt>
                <c:pt idx="18355">
                  <c:v>19.413</c:v>
                </c:pt>
                <c:pt idx="18356">
                  <c:v>19.364999999999998</c:v>
                </c:pt>
                <c:pt idx="18357">
                  <c:v>19.294</c:v>
                </c:pt>
                <c:pt idx="18358">
                  <c:v>19.199000000000002</c:v>
                </c:pt>
                <c:pt idx="18359">
                  <c:v>19.103000000000002</c:v>
                </c:pt>
                <c:pt idx="18360">
                  <c:v>18.984999999999999</c:v>
                </c:pt>
                <c:pt idx="18361">
                  <c:v>18.841999999999999</c:v>
                </c:pt>
                <c:pt idx="18362">
                  <c:v>18.699000000000002</c:v>
                </c:pt>
                <c:pt idx="18363">
                  <c:v>18.533000000000001</c:v>
                </c:pt>
                <c:pt idx="18364">
                  <c:v>18.343</c:v>
                </c:pt>
                <c:pt idx="18365">
                  <c:v>18.152000000000001</c:v>
                </c:pt>
                <c:pt idx="18366">
                  <c:v>17.962</c:v>
                </c:pt>
                <c:pt idx="18367">
                  <c:v>17.748000000000001</c:v>
                </c:pt>
                <c:pt idx="18368">
                  <c:v>17.558</c:v>
                </c:pt>
                <c:pt idx="18369">
                  <c:v>17.390999999999998</c:v>
                </c:pt>
                <c:pt idx="18370">
                  <c:v>17.225000000000001</c:v>
                </c:pt>
                <c:pt idx="18371">
                  <c:v>17.058</c:v>
                </c:pt>
                <c:pt idx="18372">
                  <c:v>16.891999999999999</c:v>
                </c:pt>
                <c:pt idx="18373">
                  <c:v>16.748999999999999</c:v>
                </c:pt>
                <c:pt idx="18374">
                  <c:v>16.63</c:v>
                </c:pt>
                <c:pt idx="18375">
                  <c:v>16.510999999999999</c:v>
                </c:pt>
                <c:pt idx="18376">
                  <c:v>16.414999999999999</c:v>
                </c:pt>
                <c:pt idx="18377">
                  <c:v>16.32</c:v>
                </c:pt>
                <c:pt idx="18378">
                  <c:v>16.248999999999999</c:v>
                </c:pt>
                <c:pt idx="18379">
                  <c:v>16.201000000000001</c:v>
                </c:pt>
                <c:pt idx="18380">
                  <c:v>16.152999999999999</c:v>
                </c:pt>
                <c:pt idx="18381">
                  <c:v>16.106000000000002</c:v>
                </c:pt>
                <c:pt idx="18382">
                  <c:v>16.058</c:v>
                </c:pt>
                <c:pt idx="18383">
                  <c:v>16.033999999999999</c:v>
                </c:pt>
                <c:pt idx="18384">
                  <c:v>15.986000000000001</c:v>
                </c:pt>
                <c:pt idx="18385">
                  <c:v>15.962999999999999</c:v>
                </c:pt>
                <c:pt idx="18386">
                  <c:v>15.962999999999999</c:v>
                </c:pt>
                <c:pt idx="18387">
                  <c:v>15.962999999999999</c:v>
                </c:pt>
                <c:pt idx="18388">
                  <c:v>15.962999999999999</c:v>
                </c:pt>
                <c:pt idx="18389">
                  <c:v>15.962999999999999</c:v>
                </c:pt>
                <c:pt idx="18390">
                  <c:v>15.986000000000001</c:v>
                </c:pt>
                <c:pt idx="18391">
                  <c:v>16.010000000000002</c:v>
                </c:pt>
                <c:pt idx="18392">
                  <c:v>16.033999999999999</c:v>
                </c:pt>
                <c:pt idx="18393">
                  <c:v>16.058</c:v>
                </c:pt>
                <c:pt idx="18394">
                  <c:v>16.082000000000001</c:v>
                </c:pt>
                <c:pt idx="18395">
                  <c:v>16.129000000000001</c:v>
                </c:pt>
                <c:pt idx="18396">
                  <c:v>16.152999999999999</c:v>
                </c:pt>
                <c:pt idx="18397">
                  <c:v>16.177</c:v>
                </c:pt>
                <c:pt idx="18398">
                  <c:v>16.225000000000001</c:v>
                </c:pt>
                <c:pt idx="18399">
                  <c:v>16.248999999999999</c:v>
                </c:pt>
                <c:pt idx="18400">
                  <c:v>16.271999999999998</c:v>
                </c:pt>
                <c:pt idx="18401">
                  <c:v>16.295999999999999</c:v>
                </c:pt>
                <c:pt idx="18402">
                  <c:v>16.32</c:v>
                </c:pt>
                <c:pt idx="18403">
                  <c:v>16.344000000000001</c:v>
                </c:pt>
                <c:pt idx="18404">
                  <c:v>16.344000000000001</c:v>
                </c:pt>
                <c:pt idx="18405">
                  <c:v>16.367999999999999</c:v>
                </c:pt>
                <c:pt idx="18406">
                  <c:v>16.367999999999999</c:v>
                </c:pt>
                <c:pt idx="18407">
                  <c:v>16.367999999999999</c:v>
                </c:pt>
                <c:pt idx="18408">
                  <c:v>16.367999999999999</c:v>
                </c:pt>
                <c:pt idx="18409">
                  <c:v>16.344000000000001</c:v>
                </c:pt>
                <c:pt idx="18410">
                  <c:v>16.344000000000001</c:v>
                </c:pt>
                <c:pt idx="18411">
                  <c:v>16.32</c:v>
                </c:pt>
                <c:pt idx="18412">
                  <c:v>16.32</c:v>
                </c:pt>
                <c:pt idx="18413">
                  <c:v>16.32</c:v>
                </c:pt>
                <c:pt idx="18414">
                  <c:v>16.32</c:v>
                </c:pt>
                <c:pt idx="18415">
                  <c:v>16.32</c:v>
                </c:pt>
                <c:pt idx="18416">
                  <c:v>16.344000000000001</c:v>
                </c:pt>
                <c:pt idx="18417">
                  <c:v>16.367999999999999</c:v>
                </c:pt>
                <c:pt idx="18418">
                  <c:v>16.414999999999999</c:v>
                </c:pt>
                <c:pt idx="18419">
                  <c:v>16.439</c:v>
                </c:pt>
                <c:pt idx="18420">
                  <c:v>16.486999999999998</c:v>
                </c:pt>
                <c:pt idx="18421">
                  <c:v>16.533999999999999</c:v>
                </c:pt>
                <c:pt idx="18422">
                  <c:v>16.606000000000002</c:v>
                </c:pt>
                <c:pt idx="18423">
                  <c:v>16.701000000000001</c:v>
                </c:pt>
                <c:pt idx="18424">
                  <c:v>16.82</c:v>
                </c:pt>
                <c:pt idx="18425">
                  <c:v>16.891999999999999</c:v>
                </c:pt>
                <c:pt idx="18426">
                  <c:v>16.986999999999998</c:v>
                </c:pt>
                <c:pt idx="18427">
                  <c:v>17.106000000000002</c:v>
                </c:pt>
                <c:pt idx="18428">
                  <c:v>17.225000000000001</c:v>
                </c:pt>
                <c:pt idx="18429">
                  <c:v>17.344000000000001</c:v>
                </c:pt>
                <c:pt idx="18430">
                  <c:v>17.439</c:v>
                </c:pt>
                <c:pt idx="18431">
                  <c:v>17.558</c:v>
                </c:pt>
                <c:pt idx="18432">
                  <c:v>17.701000000000001</c:v>
                </c:pt>
                <c:pt idx="18433">
                  <c:v>17.843</c:v>
                </c:pt>
                <c:pt idx="18434">
                  <c:v>18.010000000000002</c:v>
                </c:pt>
                <c:pt idx="18435">
                  <c:v>18.105</c:v>
                </c:pt>
                <c:pt idx="18436">
                  <c:v>18.224</c:v>
                </c:pt>
                <c:pt idx="18437">
                  <c:v>18.343</c:v>
                </c:pt>
                <c:pt idx="18438">
                  <c:v>18.484999999999999</c:v>
                </c:pt>
                <c:pt idx="18439">
                  <c:v>18.628</c:v>
                </c:pt>
                <c:pt idx="18440">
                  <c:v>18.722999999999999</c:v>
                </c:pt>
                <c:pt idx="18441">
                  <c:v>18.841999999999999</c:v>
                </c:pt>
                <c:pt idx="18442">
                  <c:v>18.960999999999999</c:v>
                </c:pt>
                <c:pt idx="18443">
                  <c:v>19.079999999999998</c:v>
                </c:pt>
                <c:pt idx="18444">
                  <c:v>19.151</c:v>
                </c:pt>
                <c:pt idx="18445">
                  <c:v>19.222000000000001</c:v>
                </c:pt>
                <c:pt idx="18446">
                  <c:v>19.294</c:v>
                </c:pt>
                <c:pt idx="18447">
                  <c:v>19.341000000000001</c:v>
                </c:pt>
                <c:pt idx="18448">
                  <c:v>19.388999999999999</c:v>
                </c:pt>
                <c:pt idx="18449">
                  <c:v>19.388999999999999</c:v>
                </c:pt>
                <c:pt idx="18450">
                  <c:v>19.341000000000001</c:v>
                </c:pt>
                <c:pt idx="18451">
                  <c:v>19.318000000000001</c:v>
                </c:pt>
                <c:pt idx="18452">
                  <c:v>19.294</c:v>
                </c:pt>
                <c:pt idx="18453">
                  <c:v>19.27</c:v>
                </c:pt>
                <c:pt idx="18454">
                  <c:v>19.222000000000001</c:v>
                </c:pt>
                <c:pt idx="18455">
                  <c:v>19.151</c:v>
                </c:pt>
                <c:pt idx="18456">
                  <c:v>19.056000000000001</c:v>
                </c:pt>
                <c:pt idx="18457">
                  <c:v>18.888999999999999</c:v>
                </c:pt>
                <c:pt idx="18458">
                  <c:v>18.771000000000001</c:v>
                </c:pt>
                <c:pt idx="18459">
                  <c:v>18.603999999999999</c:v>
                </c:pt>
                <c:pt idx="18460">
                  <c:v>18.460999999999999</c:v>
                </c:pt>
                <c:pt idx="18461">
                  <c:v>18.318999999999999</c:v>
                </c:pt>
                <c:pt idx="18462">
                  <c:v>18.175999999999998</c:v>
                </c:pt>
                <c:pt idx="18463">
                  <c:v>18.033000000000001</c:v>
                </c:pt>
                <c:pt idx="18464">
                  <c:v>17.890999999999998</c:v>
                </c:pt>
                <c:pt idx="18465">
                  <c:v>17.771999999999998</c:v>
                </c:pt>
                <c:pt idx="18466">
                  <c:v>17.652999999999999</c:v>
                </c:pt>
                <c:pt idx="18467">
                  <c:v>17.533999999999999</c:v>
                </c:pt>
                <c:pt idx="18468">
                  <c:v>17.439</c:v>
                </c:pt>
                <c:pt idx="18469">
                  <c:v>17.367999999999999</c:v>
                </c:pt>
                <c:pt idx="18470">
                  <c:v>17.295999999999999</c:v>
                </c:pt>
                <c:pt idx="18471">
                  <c:v>17.201000000000001</c:v>
                </c:pt>
                <c:pt idx="18472">
                  <c:v>17.13</c:v>
                </c:pt>
                <c:pt idx="18473">
                  <c:v>17.058</c:v>
                </c:pt>
                <c:pt idx="18474">
                  <c:v>17.010999999999999</c:v>
                </c:pt>
                <c:pt idx="18475">
                  <c:v>16.963000000000001</c:v>
                </c:pt>
                <c:pt idx="18476">
                  <c:v>16.914999999999999</c:v>
                </c:pt>
                <c:pt idx="18477">
                  <c:v>16.867999999999999</c:v>
                </c:pt>
                <c:pt idx="18478">
                  <c:v>16.82</c:v>
                </c:pt>
                <c:pt idx="18479">
                  <c:v>16.795999999999999</c:v>
                </c:pt>
                <c:pt idx="18480">
                  <c:v>16.773</c:v>
                </c:pt>
                <c:pt idx="18481">
                  <c:v>16.748999999999999</c:v>
                </c:pt>
                <c:pt idx="18482">
                  <c:v>16.725000000000001</c:v>
                </c:pt>
                <c:pt idx="18483">
                  <c:v>16.701000000000001</c:v>
                </c:pt>
                <c:pt idx="18484">
                  <c:v>16.677</c:v>
                </c:pt>
                <c:pt idx="18485">
                  <c:v>16.654</c:v>
                </c:pt>
                <c:pt idx="18486">
                  <c:v>16.63</c:v>
                </c:pt>
                <c:pt idx="18487">
                  <c:v>16.606000000000002</c:v>
                </c:pt>
                <c:pt idx="18488">
                  <c:v>16.582000000000001</c:v>
                </c:pt>
                <c:pt idx="18489">
                  <c:v>16.533999999999999</c:v>
                </c:pt>
                <c:pt idx="18490">
                  <c:v>16.486999999999998</c:v>
                </c:pt>
                <c:pt idx="18491">
                  <c:v>16.463000000000001</c:v>
                </c:pt>
                <c:pt idx="18492">
                  <c:v>16.439</c:v>
                </c:pt>
                <c:pt idx="18493">
                  <c:v>16.414999999999999</c:v>
                </c:pt>
                <c:pt idx="18494">
                  <c:v>16.391999999999999</c:v>
                </c:pt>
                <c:pt idx="18495">
                  <c:v>16.344000000000001</c:v>
                </c:pt>
                <c:pt idx="18496">
                  <c:v>16.32</c:v>
                </c:pt>
                <c:pt idx="18497">
                  <c:v>16.271999999999998</c:v>
                </c:pt>
                <c:pt idx="18498">
                  <c:v>16.248999999999999</c:v>
                </c:pt>
                <c:pt idx="18499">
                  <c:v>16.201000000000001</c:v>
                </c:pt>
                <c:pt idx="18500">
                  <c:v>16.152999999999999</c:v>
                </c:pt>
                <c:pt idx="18501">
                  <c:v>16.129000000000001</c:v>
                </c:pt>
                <c:pt idx="18502">
                  <c:v>16.082000000000001</c:v>
                </c:pt>
                <c:pt idx="18503">
                  <c:v>16.033999999999999</c:v>
                </c:pt>
                <c:pt idx="18504">
                  <c:v>16.010000000000002</c:v>
                </c:pt>
                <c:pt idx="18505">
                  <c:v>15.939</c:v>
                </c:pt>
                <c:pt idx="18506">
                  <c:v>15.891</c:v>
                </c:pt>
                <c:pt idx="18507">
                  <c:v>15.819000000000001</c:v>
                </c:pt>
                <c:pt idx="18508">
                  <c:v>15.772</c:v>
                </c:pt>
                <c:pt idx="18509">
                  <c:v>15.724</c:v>
                </c:pt>
                <c:pt idx="18510">
                  <c:v>15.7</c:v>
                </c:pt>
                <c:pt idx="18511">
                  <c:v>15.676</c:v>
                </c:pt>
                <c:pt idx="18512">
                  <c:v>15.651999999999999</c:v>
                </c:pt>
                <c:pt idx="18513">
                  <c:v>15.651999999999999</c:v>
                </c:pt>
                <c:pt idx="18514">
                  <c:v>15.676</c:v>
                </c:pt>
                <c:pt idx="18515">
                  <c:v>15.7</c:v>
                </c:pt>
                <c:pt idx="18516">
                  <c:v>15.724</c:v>
                </c:pt>
                <c:pt idx="18517">
                  <c:v>15.772</c:v>
                </c:pt>
                <c:pt idx="18518">
                  <c:v>15.843</c:v>
                </c:pt>
                <c:pt idx="18519">
                  <c:v>15.914999999999999</c:v>
                </c:pt>
                <c:pt idx="18520">
                  <c:v>15.986000000000001</c:v>
                </c:pt>
                <c:pt idx="18521">
                  <c:v>16.082000000000001</c:v>
                </c:pt>
                <c:pt idx="18522">
                  <c:v>16.177</c:v>
                </c:pt>
                <c:pt idx="18523">
                  <c:v>16.32</c:v>
                </c:pt>
                <c:pt idx="18524">
                  <c:v>16.463000000000001</c:v>
                </c:pt>
                <c:pt idx="18525">
                  <c:v>16.606000000000002</c:v>
                </c:pt>
                <c:pt idx="18526">
                  <c:v>16.773</c:v>
                </c:pt>
                <c:pt idx="18527">
                  <c:v>16.939</c:v>
                </c:pt>
                <c:pt idx="18528">
                  <c:v>17.106000000000002</c:v>
                </c:pt>
                <c:pt idx="18529">
                  <c:v>17.225000000000001</c:v>
                </c:pt>
                <c:pt idx="18530">
                  <c:v>17.390999999999998</c:v>
                </c:pt>
                <c:pt idx="18531">
                  <c:v>17.605</c:v>
                </c:pt>
                <c:pt idx="18532">
                  <c:v>17.771999999999998</c:v>
                </c:pt>
                <c:pt idx="18533">
                  <c:v>17.914999999999999</c:v>
                </c:pt>
                <c:pt idx="18534">
                  <c:v>18.081</c:v>
                </c:pt>
                <c:pt idx="18535">
                  <c:v>18.224</c:v>
                </c:pt>
                <c:pt idx="18536">
                  <c:v>18.343</c:v>
                </c:pt>
                <c:pt idx="18537">
                  <c:v>18.437999999999999</c:v>
                </c:pt>
                <c:pt idx="18538">
                  <c:v>18.556999999999999</c:v>
                </c:pt>
                <c:pt idx="18539">
                  <c:v>18.652000000000001</c:v>
                </c:pt>
                <c:pt idx="18540">
                  <c:v>18.699000000000002</c:v>
                </c:pt>
                <c:pt idx="18541">
                  <c:v>18.722999999999999</c:v>
                </c:pt>
                <c:pt idx="18542">
                  <c:v>18.722999999999999</c:v>
                </c:pt>
                <c:pt idx="18543">
                  <c:v>18.747</c:v>
                </c:pt>
                <c:pt idx="18544">
                  <c:v>18.747</c:v>
                </c:pt>
                <c:pt idx="18545">
                  <c:v>18.747</c:v>
                </c:pt>
                <c:pt idx="18546">
                  <c:v>18.722999999999999</c:v>
                </c:pt>
                <c:pt idx="18547">
                  <c:v>18.699000000000002</c:v>
                </c:pt>
                <c:pt idx="18548">
                  <c:v>18.699000000000002</c:v>
                </c:pt>
                <c:pt idx="18549">
                  <c:v>18.652000000000001</c:v>
                </c:pt>
                <c:pt idx="18550">
                  <c:v>18.509</c:v>
                </c:pt>
                <c:pt idx="18551">
                  <c:v>18.39</c:v>
                </c:pt>
                <c:pt idx="18552">
                  <c:v>18.271000000000001</c:v>
                </c:pt>
                <c:pt idx="18553">
                  <c:v>18.152000000000001</c:v>
                </c:pt>
                <c:pt idx="18554">
                  <c:v>18.010000000000002</c:v>
                </c:pt>
                <c:pt idx="18555">
                  <c:v>17.890999999999998</c:v>
                </c:pt>
                <c:pt idx="18556">
                  <c:v>17.771999999999998</c:v>
                </c:pt>
                <c:pt idx="18557">
                  <c:v>17.605</c:v>
                </c:pt>
                <c:pt idx="18558">
                  <c:v>17.414999999999999</c:v>
                </c:pt>
                <c:pt idx="18559">
                  <c:v>17.248999999999999</c:v>
                </c:pt>
                <c:pt idx="18560">
                  <c:v>17.082000000000001</c:v>
                </c:pt>
                <c:pt idx="18561">
                  <c:v>16.914999999999999</c:v>
                </c:pt>
                <c:pt idx="18562">
                  <c:v>16.773</c:v>
                </c:pt>
                <c:pt idx="18563">
                  <c:v>16.606000000000002</c:v>
                </c:pt>
                <c:pt idx="18564">
                  <c:v>16.463000000000001</c:v>
                </c:pt>
                <c:pt idx="18565">
                  <c:v>16.344000000000001</c:v>
                </c:pt>
                <c:pt idx="18566">
                  <c:v>16.225000000000001</c:v>
                </c:pt>
                <c:pt idx="18567">
                  <c:v>16.129000000000001</c:v>
                </c:pt>
                <c:pt idx="18568">
                  <c:v>16.033999999999999</c:v>
                </c:pt>
                <c:pt idx="18569">
                  <c:v>15.939</c:v>
                </c:pt>
                <c:pt idx="18570">
                  <c:v>15.843</c:v>
                </c:pt>
                <c:pt idx="18571">
                  <c:v>15.772</c:v>
                </c:pt>
                <c:pt idx="18572">
                  <c:v>15.7</c:v>
                </c:pt>
                <c:pt idx="18573">
                  <c:v>15.629</c:v>
                </c:pt>
                <c:pt idx="18574">
                  <c:v>15.557</c:v>
                </c:pt>
                <c:pt idx="18575">
                  <c:v>15.509</c:v>
                </c:pt>
                <c:pt idx="18576">
                  <c:v>15.461</c:v>
                </c:pt>
                <c:pt idx="18577">
                  <c:v>15.438000000000001</c:v>
                </c:pt>
                <c:pt idx="18578">
                  <c:v>15.39</c:v>
                </c:pt>
                <c:pt idx="18579">
                  <c:v>15.366</c:v>
                </c:pt>
                <c:pt idx="18580">
                  <c:v>15.366</c:v>
                </c:pt>
                <c:pt idx="18581">
                  <c:v>15.366</c:v>
                </c:pt>
                <c:pt idx="18582">
                  <c:v>15.342000000000001</c:v>
                </c:pt>
                <c:pt idx="18583">
                  <c:v>15.366</c:v>
                </c:pt>
                <c:pt idx="18584">
                  <c:v>15.366</c:v>
                </c:pt>
                <c:pt idx="18585">
                  <c:v>15.366</c:v>
                </c:pt>
                <c:pt idx="18586">
                  <c:v>15.366</c:v>
                </c:pt>
                <c:pt idx="18587">
                  <c:v>15.39</c:v>
                </c:pt>
                <c:pt idx="18588">
                  <c:v>15.39</c:v>
                </c:pt>
                <c:pt idx="18589">
                  <c:v>15.39</c:v>
                </c:pt>
                <c:pt idx="18590">
                  <c:v>15.39</c:v>
                </c:pt>
                <c:pt idx="18591">
                  <c:v>15.39</c:v>
                </c:pt>
                <c:pt idx="18592">
                  <c:v>15.39</c:v>
                </c:pt>
                <c:pt idx="18593">
                  <c:v>15.366</c:v>
                </c:pt>
                <c:pt idx="18594">
                  <c:v>15.366</c:v>
                </c:pt>
                <c:pt idx="18595">
                  <c:v>15.366</c:v>
                </c:pt>
                <c:pt idx="18596">
                  <c:v>15.366</c:v>
                </c:pt>
                <c:pt idx="18597">
                  <c:v>15.342000000000001</c:v>
                </c:pt>
                <c:pt idx="18598">
                  <c:v>15.342000000000001</c:v>
                </c:pt>
                <c:pt idx="18599">
                  <c:v>15.342000000000001</c:v>
                </c:pt>
                <c:pt idx="18600">
                  <c:v>15.318</c:v>
                </c:pt>
                <c:pt idx="18601">
                  <c:v>15.318</c:v>
                </c:pt>
                <c:pt idx="18602">
                  <c:v>15.294</c:v>
                </c:pt>
                <c:pt idx="18603">
                  <c:v>15.294</c:v>
                </c:pt>
                <c:pt idx="18604">
                  <c:v>15.294</c:v>
                </c:pt>
                <c:pt idx="18605">
                  <c:v>15.27</c:v>
                </c:pt>
                <c:pt idx="18606">
                  <c:v>15.27</c:v>
                </c:pt>
                <c:pt idx="18607">
                  <c:v>15.27</c:v>
                </c:pt>
                <c:pt idx="18608">
                  <c:v>15.294</c:v>
                </c:pt>
                <c:pt idx="18609">
                  <c:v>15.318</c:v>
                </c:pt>
                <c:pt idx="18610">
                  <c:v>15.342000000000001</c:v>
                </c:pt>
                <c:pt idx="18611">
                  <c:v>15.39</c:v>
                </c:pt>
                <c:pt idx="18612">
                  <c:v>15.438000000000001</c:v>
                </c:pt>
                <c:pt idx="18613">
                  <c:v>15.484999999999999</c:v>
                </c:pt>
                <c:pt idx="18614">
                  <c:v>15.557</c:v>
                </c:pt>
                <c:pt idx="18615">
                  <c:v>15.651999999999999</c:v>
                </c:pt>
                <c:pt idx="18616">
                  <c:v>15.747999999999999</c:v>
                </c:pt>
                <c:pt idx="18617">
                  <c:v>15.843</c:v>
                </c:pt>
                <c:pt idx="18618">
                  <c:v>15.939</c:v>
                </c:pt>
                <c:pt idx="18619">
                  <c:v>16.058</c:v>
                </c:pt>
                <c:pt idx="18620">
                  <c:v>16.201000000000001</c:v>
                </c:pt>
                <c:pt idx="18621">
                  <c:v>16.344000000000001</c:v>
                </c:pt>
                <c:pt idx="18622">
                  <c:v>16.486999999999998</c:v>
                </c:pt>
                <c:pt idx="18623">
                  <c:v>16.63</c:v>
                </c:pt>
                <c:pt idx="18624">
                  <c:v>16.82</c:v>
                </c:pt>
                <c:pt idx="18625">
                  <c:v>16.986999999999998</c:v>
                </c:pt>
                <c:pt idx="18626">
                  <c:v>17.152999999999999</c:v>
                </c:pt>
                <c:pt idx="18627">
                  <c:v>17.344000000000001</c:v>
                </c:pt>
                <c:pt idx="18628">
                  <c:v>17.510000000000002</c:v>
                </c:pt>
                <c:pt idx="18629">
                  <c:v>17.677</c:v>
                </c:pt>
                <c:pt idx="18630">
                  <c:v>17.771999999999998</c:v>
                </c:pt>
                <c:pt idx="18631">
                  <c:v>17.937999999999999</c:v>
                </c:pt>
                <c:pt idx="18632">
                  <c:v>18.081</c:v>
                </c:pt>
                <c:pt idx="18633">
                  <c:v>18.152000000000001</c:v>
                </c:pt>
                <c:pt idx="18634">
                  <c:v>18.175999999999998</c:v>
                </c:pt>
                <c:pt idx="18635">
                  <c:v>18.247</c:v>
                </c:pt>
                <c:pt idx="18636">
                  <c:v>18.343</c:v>
                </c:pt>
                <c:pt idx="18637">
                  <c:v>18.343</c:v>
                </c:pt>
                <c:pt idx="18638">
                  <c:v>18.295000000000002</c:v>
                </c:pt>
                <c:pt idx="18639">
                  <c:v>18.271000000000001</c:v>
                </c:pt>
                <c:pt idx="18640">
                  <c:v>18.271000000000001</c:v>
                </c:pt>
                <c:pt idx="18641">
                  <c:v>18.224</c:v>
                </c:pt>
                <c:pt idx="18642">
                  <c:v>18.2</c:v>
                </c:pt>
                <c:pt idx="18643">
                  <c:v>18.224</c:v>
                </c:pt>
                <c:pt idx="18644">
                  <c:v>18.247</c:v>
                </c:pt>
                <c:pt idx="18645">
                  <c:v>18.247</c:v>
                </c:pt>
                <c:pt idx="18646">
                  <c:v>18.224</c:v>
                </c:pt>
                <c:pt idx="18647">
                  <c:v>18.152000000000001</c:v>
                </c:pt>
                <c:pt idx="18648">
                  <c:v>18.081</c:v>
                </c:pt>
                <c:pt idx="18649">
                  <c:v>17.962</c:v>
                </c:pt>
                <c:pt idx="18650">
                  <c:v>17.867000000000001</c:v>
                </c:pt>
                <c:pt idx="18651">
                  <c:v>17.748000000000001</c:v>
                </c:pt>
                <c:pt idx="18652">
                  <c:v>17.629000000000001</c:v>
                </c:pt>
                <c:pt idx="18653">
                  <c:v>17.486000000000001</c:v>
                </c:pt>
                <c:pt idx="18654">
                  <c:v>17.344000000000001</c:v>
                </c:pt>
                <c:pt idx="18655">
                  <c:v>17.201000000000001</c:v>
                </c:pt>
                <c:pt idx="18656">
                  <c:v>17.082000000000001</c:v>
                </c:pt>
                <c:pt idx="18657">
                  <c:v>16.939</c:v>
                </c:pt>
                <c:pt idx="18658">
                  <c:v>16.773</c:v>
                </c:pt>
                <c:pt idx="18659">
                  <c:v>16.63</c:v>
                </c:pt>
                <c:pt idx="18660">
                  <c:v>16.486999999999998</c:v>
                </c:pt>
                <c:pt idx="18661">
                  <c:v>16.344000000000001</c:v>
                </c:pt>
                <c:pt idx="18662">
                  <c:v>16.225000000000001</c:v>
                </c:pt>
                <c:pt idx="18663">
                  <c:v>16.106000000000002</c:v>
                </c:pt>
                <c:pt idx="18664">
                  <c:v>16.010000000000002</c:v>
                </c:pt>
                <c:pt idx="18665">
                  <c:v>15.914999999999999</c:v>
                </c:pt>
                <c:pt idx="18666">
                  <c:v>15.843</c:v>
                </c:pt>
                <c:pt idx="18667">
                  <c:v>15.772</c:v>
                </c:pt>
                <c:pt idx="18668">
                  <c:v>15.7</c:v>
                </c:pt>
                <c:pt idx="18669">
                  <c:v>15.651999999999999</c:v>
                </c:pt>
                <c:pt idx="18670">
                  <c:v>15.605</c:v>
                </c:pt>
                <c:pt idx="18671">
                  <c:v>15.581</c:v>
                </c:pt>
                <c:pt idx="18672">
                  <c:v>15.532999999999999</c:v>
                </c:pt>
                <c:pt idx="18673">
                  <c:v>15.509</c:v>
                </c:pt>
                <c:pt idx="18674">
                  <c:v>15.484999999999999</c:v>
                </c:pt>
                <c:pt idx="18675">
                  <c:v>15.461</c:v>
                </c:pt>
                <c:pt idx="18676">
                  <c:v>15.461</c:v>
                </c:pt>
                <c:pt idx="18677">
                  <c:v>15.438000000000001</c:v>
                </c:pt>
                <c:pt idx="18678">
                  <c:v>15.438000000000001</c:v>
                </c:pt>
                <c:pt idx="18679">
                  <c:v>15.438000000000001</c:v>
                </c:pt>
                <c:pt idx="18680">
                  <c:v>15.461</c:v>
                </c:pt>
                <c:pt idx="18681">
                  <c:v>15.461</c:v>
                </c:pt>
                <c:pt idx="18682">
                  <c:v>15.461</c:v>
                </c:pt>
                <c:pt idx="18683">
                  <c:v>15.484999999999999</c:v>
                </c:pt>
                <c:pt idx="18684">
                  <c:v>15.484999999999999</c:v>
                </c:pt>
                <c:pt idx="18685">
                  <c:v>15.509</c:v>
                </c:pt>
                <c:pt idx="18686">
                  <c:v>15.532999999999999</c:v>
                </c:pt>
                <c:pt idx="18687">
                  <c:v>15.532999999999999</c:v>
                </c:pt>
                <c:pt idx="18688">
                  <c:v>15.557</c:v>
                </c:pt>
                <c:pt idx="18689">
                  <c:v>15.557</c:v>
                </c:pt>
                <c:pt idx="18690">
                  <c:v>15.557</c:v>
                </c:pt>
                <c:pt idx="18691">
                  <c:v>15.557</c:v>
                </c:pt>
                <c:pt idx="18692">
                  <c:v>15.557</c:v>
                </c:pt>
                <c:pt idx="18693">
                  <c:v>15.557</c:v>
                </c:pt>
                <c:pt idx="18694">
                  <c:v>15.557</c:v>
                </c:pt>
                <c:pt idx="18695">
                  <c:v>15.532999999999999</c:v>
                </c:pt>
                <c:pt idx="18696">
                  <c:v>15.532999999999999</c:v>
                </c:pt>
                <c:pt idx="18697">
                  <c:v>15.532999999999999</c:v>
                </c:pt>
                <c:pt idx="18698">
                  <c:v>15.532999999999999</c:v>
                </c:pt>
                <c:pt idx="18699">
                  <c:v>15.509</c:v>
                </c:pt>
                <c:pt idx="18700">
                  <c:v>15.509</c:v>
                </c:pt>
                <c:pt idx="18701">
                  <c:v>15.509</c:v>
                </c:pt>
                <c:pt idx="18702">
                  <c:v>15.509</c:v>
                </c:pt>
                <c:pt idx="18703">
                  <c:v>15.532999999999999</c:v>
                </c:pt>
                <c:pt idx="18704">
                  <c:v>15.557</c:v>
                </c:pt>
                <c:pt idx="18705">
                  <c:v>15.581</c:v>
                </c:pt>
                <c:pt idx="18706">
                  <c:v>15.581</c:v>
                </c:pt>
                <c:pt idx="18707">
                  <c:v>15.651999999999999</c:v>
                </c:pt>
                <c:pt idx="18708">
                  <c:v>15.7</c:v>
                </c:pt>
                <c:pt idx="18709">
                  <c:v>15.772</c:v>
                </c:pt>
                <c:pt idx="18710">
                  <c:v>15.867000000000001</c:v>
                </c:pt>
                <c:pt idx="18711">
                  <c:v>15.962999999999999</c:v>
                </c:pt>
                <c:pt idx="18712">
                  <c:v>16.082000000000001</c:v>
                </c:pt>
                <c:pt idx="18713">
                  <c:v>16.152999999999999</c:v>
                </c:pt>
                <c:pt idx="18714">
                  <c:v>16.271999999999998</c:v>
                </c:pt>
                <c:pt idx="18715">
                  <c:v>16.391999999999999</c:v>
                </c:pt>
                <c:pt idx="18716">
                  <c:v>16.582000000000001</c:v>
                </c:pt>
                <c:pt idx="18717">
                  <c:v>16.773</c:v>
                </c:pt>
                <c:pt idx="18718">
                  <c:v>16.963000000000001</c:v>
                </c:pt>
                <c:pt idx="18719">
                  <c:v>17.13</c:v>
                </c:pt>
                <c:pt idx="18720">
                  <c:v>17.271999999999998</c:v>
                </c:pt>
                <c:pt idx="18721">
                  <c:v>17.414999999999999</c:v>
                </c:pt>
                <c:pt idx="18722">
                  <c:v>17.582000000000001</c:v>
                </c:pt>
                <c:pt idx="18723">
                  <c:v>17.701000000000001</c:v>
                </c:pt>
                <c:pt idx="18724">
                  <c:v>17.748000000000001</c:v>
                </c:pt>
                <c:pt idx="18725">
                  <c:v>17.795999999999999</c:v>
                </c:pt>
                <c:pt idx="18726">
                  <c:v>17.914999999999999</c:v>
                </c:pt>
                <c:pt idx="18727">
                  <c:v>18.081</c:v>
                </c:pt>
                <c:pt idx="18728">
                  <c:v>18.247</c:v>
                </c:pt>
                <c:pt idx="18729">
                  <c:v>18.39</c:v>
                </c:pt>
                <c:pt idx="18730">
                  <c:v>18.509</c:v>
                </c:pt>
                <c:pt idx="18731">
                  <c:v>18.603999999999999</c:v>
                </c:pt>
                <c:pt idx="18732">
                  <c:v>18.699000000000002</c:v>
                </c:pt>
                <c:pt idx="18733">
                  <c:v>18.794</c:v>
                </c:pt>
                <c:pt idx="18734">
                  <c:v>18.866</c:v>
                </c:pt>
                <c:pt idx="18735">
                  <c:v>18.913</c:v>
                </c:pt>
                <c:pt idx="18736">
                  <c:v>18.984999999999999</c:v>
                </c:pt>
                <c:pt idx="18737">
                  <c:v>19.007999999999999</c:v>
                </c:pt>
                <c:pt idx="18738">
                  <c:v>18.937000000000001</c:v>
                </c:pt>
                <c:pt idx="18739">
                  <c:v>18.866</c:v>
                </c:pt>
                <c:pt idx="18740">
                  <c:v>18.794</c:v>
                </c:pt>
                <c:pt idx="18741">
                  <c:v>18.675000000000001</c:v>
                </c:pt>
                <c:pt idx="18742">
                  <c:v>18.579999999999998</c:v>
                </c:pt>
                <c:pt idx="18743">
                  <c:v>18.484999999999999</c:v>
                </c:pt>
                <c:pt idx="18744">
                  <c:v>18.343</c:v>
                </c:pt>
                <c:pt idx="18745">
                  <c:v>18.175999999999998</c:v>
                </c:pt>
                <c:pt idx="18746">
                  <c:v>18.010000000000002</c:v>
                </c:pt>
                <c:pt idx="18747">
                  <c:v>17.818999999999999</c:v>
                </c:pt>
                <c:pt idx="18748">
                  <c:v>17.629000000000001</c:v>
                </c:pt>
                <c:pt idx="18749">
                  <c:v>17.439</c:v>
                </c:pt>
                <c:pt idx="18750">
                  <c:v>17.271999999999998</c:v>
                </c:pt>
                <c:pt idx="18751">
                  <c:v>17.106000000000002</c:v>
                </c:pt>
                <c:pt idx="18752">
                  <c:v>16.963000000000001</c:v>
                </c:pt>
                <c:pt idx="18753">
                  <c:v>16.844000000000001</c:v>
                </c:pt>
                <c:pt idx="18754">
                  <c:v>16.725000000000001</c:v>
                </c:pt>
                <c:pt idx="18755">
                  <c:v>16.63</c:v>
                </c:pt>
                <c:pt idx="18756">
                  <c:v>16.533999999999999</c:v>
                </c:pt>
                <c:pt idx="18757">
                  <c:v>16.439</c:v>
                </c:pt>
                <c:pt idx="18758">
                  <c:v>16.344000000000001</c:v>
                </c:pt>
                <c:pt idx="18759">
                  <c:v>16.248999999999999</c:v>
                </c:pt>
                <c:pt idx="18760">
                  <c:v>16.201000000000001</c:v>
                </c:pt>
                <c:pt idx="18761">
                  <c:v>16.129000000000001</c:v>
                </c:pt>
                <c:pt idx="18762">
                  <c:v>16.058</c:v>
                </c:pt>
                <c:pt idx="18763">
                  <c:v>16.033999999999999</c:v>
                </c:pt>
                <c:pt idx="18764">
                  <c:v>15.986000000000001</c:v>
                </c:pt>
                <c:pt idx="18765">
                  <c:v>15.962999999999999</c:v>
                </c:pt>
                <c:pt idx="18766">
                  <c:v>15.914999999999999</c:v>
                </c:pt>
                <c:pt idx="18767">
                  <c:v>15.914999999999999</c:v>
                </c:pt>
                <c:pt idx="18768">
                  <c:v>15.891</c:v>
                </c:pt>
                <c:pt idx="18769">
                  <c:v>15.891</c:v>
                </c:pt>
                <c:pt idx="18770">
                  <c:v>15.891</c:v>
                </c:pt>
                <c:pt idx="18771">
                  <c:v>15.891</c:v>
                </c:pt>
                <c:pt idx="18772">
                  <c:v>15.891</c:v>
                </c:pt>
                <c:pt idx="18773">
                  <c:v>15.891</c:v>
                </c:pt>
                <c:pt idx="18774">
                  <c:v>15.891</c:v>
                </c:pt>
                <c:pt idx="18775">
                  <c:v>15.891</c:v>
                </c:pt>
                <c:pt idx="18776">
                  <c:v>15.891</c:v>
                </c:pt>
                <c:pt idx="18777">
                  <c:v>15.867000000000001</c:v>
                </c:pt>
                <c:pt idx="18778">
                  <c:v>15.867000000000001</c:v>
                </c:pt>
                <c:pt idx="18779">
                  <c:v>15.867000000000001</c:v>
                </c:pt>
                <c:pt idx="18780">
                  <c:v>15.867000000000001</c:v>
                </c:pt>
                <c:pt idx="18781">
                  <c:v>15.867000000000001</c:v>
                </c:pt>
                <c:pt idx="18782">
                  <c:v>15.867000000000001</c:v>
                </c:pt>
                <c:pt idx="18783">
                  <c:v>15.843</c:v>
                </c:pt>
                <c:pt idx="18784">
                  <c:v>15.843</c:v>
                </c:pt>
                <c:pt idx="18785">
                  <c:v>15.819000000000001</c:v>
                </c:pt>
                <c:pt idx="18786">
                  <c:v>15.819000000000001</c:v>
                </c:pt>
                <c:pt idx="18787">
                  <c:v>15.795999999999999</c:v>
                </c:pt>
                <c:pt idx="18788">
                  <c:v>15.772</c:v>
                </c:pt>
                <c:pt idx="18789">
                  <c:v>15.747999999999999</c:v>
                </c:pt>
                <c:pt idx="18790">
                  <c:v>15.747999999999999</c:v>
                </c:pt>
                <c:pt idx="18791">
                  <c:v>15.724</c:v>
                </c:pt>
                <c:pt idx="18792">
                  <c:v>15.724</c:v>
                </c:pt>
                <c:pt idx="18793">
                  <c:v>15.7</c:v>
                </c:pt>
                <c:pt idx="18794">
                  <c:v>15.676</c:v>
                </c:pt>
                <c:pt idx="18795">
                  <c:v>15.651999999999999</c:v>
                </c:pt>
                <c:pt idx="18796">
                  <c:v>15.651999999999999</c:v>
                </c:pt>
                <c:pt idx="18797">
                  <c:v>15.651999999999999</c:v>
                </c:pt>
                <c:pt idx="18798">
                  <c:v>15.651999999999999</c:v>
                </c:pt>
                <c:pt idx="18799">
                  <c:v>15.676</c:v>
                </c:pt>
                <c:pt idx="18800">
                  <c:v>15.676</c:v>
                </c:pt>
                <c:pt idx="18801">
                  <c:v>15.724</c:v>
                </c:pt>
                <c:pt idx="18802">
                  <c:v>15.819000000000001</c:v>
                </c:pt>
                <c:pt idx="18803">
                  <c:v>15.914999999999999</c:v>
                </c:pt>
                <c:pt idx="18804">
                  <c:v>15.986000000000001</c:v>
                </c:pt>
                <c:pt idx="18805">
                  <c:v>16.082000000000001</c:v>
                </c:pt>
                <c:pt idx="18806">
                  <c:v>16.201000000000001</c:v>
                </c:pt>
                <c:pt idx="18807">
                  <c:v>16.32</c:v>
                </c:pt>
                <c:pt idx="18808">
                  <c:v>16.439</c:v>
                </c:pt>
                <c:pt idx="18809">
                  <c:v>16.533999999999999</c:v>
                </c:pt>
                <c:pt idx="18810">
                  <c:v>16.677</c:v>
                </c:pt>
                <c:pt idx="18811">
                  <c:v>16.795999999999999</c:v>
                </c:pt>
                <c:pt idx="18812">
                  <c:v>16.963000000000001</c:v>
                </c:pt>
                <c:pt idx="18813">
                  <c:v>17.152999999999999</c:v>
                </c:pt>
                <c:pt idx="18814">
                  <c:v>17.225000000000001</c:v>
                </c:pt>
                <c:pt idx="18815">
                  <c:v>17.295999999999999</c:v>
                </c:pt>
                <c:pt idx="18816">
                  <c:v>17.344000000000001</c:v>
                </c:pt>
                <c:pt idx="18817">
                  <c:v>17.390999999999998</c:v>
                </c:pt>
                <c:pt idx="18818">
                  <c:v>17.582000000000001</c:v>
                </c:pt>
                <c:pt idx="18819">
                  <c:v>17.652999999999999</c:v>
                </c:pt>
                <c:pt idx="18820">
                  <c:v>17.701000000000001</c:v>
                </c:pt>
                <c:pt idx="18821">
                  <c:v>17.771999999999998</c:v>
                </c:pt>
                <c:pt idx="18822">
                  <c:v>17.962</c:v>
                </c:pt>
                <c:pt idx="18823">
                  <c:v>18.175999999999998</c:v>
                </c:pt>
                <c:pt idx="18824">
                  <c:v>18.414000000000001</c:v>
                </c:pt>
                <c:pt idx="18825">
                  <c:v>18.579999999999998</c:v>
                </c:pt>
                <c:pt idx="18826">
                  <c:v>18.699000000000002</c:v>
                </c:pt>
                <c:pt idx="18827">
                  <c:v>18.818000000000001</c:v>
                </c:pt>
                <c:pt idx="18828">
                  <c:v>18.937000000000001</c:v>
                </c:pt>
                <c:pt idx="18829">
                  <c:v>19.056000000000001</c:v>
                </c:pt>
                <c:pt idx="18830">
                  <c:v>19.151</c:v>
                </c:pt>
                <c:pt idx="18831">
                  <c:v>19.222000000000001</c:v>
                </c:pt>
                <c:pt idx="18832">
                  <c:v>19.245999999999999</c:v>
                </c:pt>
                <c:pt idx="18833">
                  <c:v>19.245999999999999</c:v>
                </c:pt>
                <c:pt idx="18834">
                  <c:v>19.151</c:v>
                </c:pt>
                <c:pt idx="18835">
                  <c:v>19.056000000000001</c:v>
                </c:pt>
                <c:pt idx="18836">
                  <c:v>18.913</c:v>
                </c:pt>
                <c:pt idx="18837">
                  <c:v>18.699000000000002</c:v>
                </c:pt>
                <c:pt idx="18838">
                  <c:v>18.509</c:v>
                </c:pt>
                <c:pt idx="18839">
                  <c:v>18.295000000000002</c:v>
                </c:pt>
                <c:pt idx="18840">
                  <c:v>18.105</c:v>
                </c:pt>
                <c:pt idx="18841">
                  <c:v>17.914999999999999</c:v>
                </c:pt>
                <c:pt idx="18842">
                  <c:v>17.724</c:v>
                </c:pt>
                <c:pt idx="18843">
                  <c:v>17.558</c:v>
                </c:pt>
                <c:pt idx="18844">
                  <c:v>17.414999999999999</c:v>
                </c:pt>
                <c:pt idx="18845">
                  <c:v>17.248999999999999</c:v>
                </c:pt>
                <c:pt idx="18846">
                  <c:v>17.082000000000001</c:v>
                </c:pt>
                <c:pt idx="18847">
                  <c:v>16.914999999999999</c:v>
                </c:pt>
                <c:pt idx="18848">
                  <c:v>16.773</c:v>
                </c:pt>
                <c:pt idx="18849">
                  <c:v>16.63</c:v>
                </c:pt>
                <c:pt idx="18850">
                  <c:v>16.510999999999999</c:v>
                </c:pt>
                <c:pt idx="18851">
                  <c:v>16.414999999999999</c:v>
                </c:pt>
                <c:pt idx="18852">
                  <c:v>16.295999999999999</c:v>
                </c:pt>
                <c:pt idx="18853">
                  <c:v>16.201000000000001</c:v>
                </c:pt>
                <c:pt idx="18854">
                  <c:v>16.129000000000001</c:v>
                </c:pt>
                <c:pt idx="18855">
                  <c:v>16.082000000000001</c:v>
                </c:pt>
                <c:pt idx="18856">
                  <c:v>16.033999999999999</c:v>
                </c:pt>
                <c:pt idx="18857">
                  <c:v>16.010000000000002</c:v>
                </c:pt>
                <c:pt idx="18858">
                  <c:v>15.986000000000001</c:v>
                </c:pt>
                <c:pt idx="18859">
                  <c:v>15.962999999999999</c:v>
                </c:pt>
                <c:pt idx="18860">
                  <c:v>15.939</c:v>
                </c:pt>
                <c:pt idx="18861">
                  <c:v>15.914999999999999</c:v>
                </c:pt>
                <c:pt idx="18862">
                  <c:v>15.914999999999999</c:v>
                </c:pt>
                <c:pt idx="18863">
                  <c:v>15.891</c:v>
                </c:pt>
                <c:pt idx="18864">
                  <c:v>15.867000000000001</c:v>
                </c:pt>
                <c:pt idx="18865">
                  <c:v>15.843</c:v>
                </c:pt>
                <c:pt idx="18866">
                  <c:v>15.819000000000001</c:v>
                </c:pt>
                <c:pt idx="18867">
                  <c:v>15.819000000000001</c:v>
                </c:pt>
                <c:pt idx="18868">
                  <c:v>15.795999999999999</c:v>
                </c:pt>
                <c:pt idx="18869">
                  <c:v>15.795999999999999</c:v>
                </c:pt>
                <c:pt idx="18870">
                  <c:v>15.772</c:v>
                </c:pt>
                <c:pt idx="18871">
                  <c:v>15.772</c:v>
                </c:pt>
                <c:pt idx="18872">
                  <c:v>15.747999999999999</c:v>
                </c:pt>
                <c:pt idx="18873">
                  <c:v>15.747999999999999</c:v>
                </c:pt>
                <c:pt idx="18874">
                  <c:v>15.724</c:v>
                </c:pt>
                <c:pt idx="18875">
                  <c:v>15.7</c:v>
                </c:pt>
                <c:pt idx="18876">
                  <c:v>15.676</c:v>
                </c:pt>
                <c:pt idx="18877">
                  <c:v>15.651999999999999</c:v>
                </c:pt>
                <c:pt idx="18878">
                  <c:v>15.629</c:v>
                </c:pt>
                <c:pt idx="18879">
                  <c:v>15.629</c:v>
                </c:pt>
                <c:pt idx="18880">
                  <c:v>15.581</c:v>
                </c:pt>
                <c:pt idx="18881">
                  <c:v>15.557</c:v>
                </c:pt>
                <c:pt idx="18882">
                  <c:v>15.532999999999999</c:v>
                </c:pt>
                <c:pt idx="18883">
                  <c:v>15.509</c:v>
                </c:pt>
                <c:pt idx="18884">
                  <c:v>15.484999999999999</c:v>
                </c:pt>
                <c:pt idx="18885">
                  <c:v>15.461</c:v>
                </c:pt>
                <c:pt idx="18886">
                  <c:v>15.438000000000001</c:v>
                </c:pt>
                <c:pt idx="18887">
                  <c:v>15.414</c:v>
                </c:pt>
                <c:pt idx="18888">
                  <c:v>15.366</c:v>
                </c:pt>
                <c:pt idx="18889">
                  <c:v>15.342000000000001</c:v>
                </c:pt>
                <c:pt idx="18890">
                  <c:v>15.318</c:v>
                </c:pt>
                <c:pt idx="18891">
                  <c:v>15.294</c:v>
                </c:pt>
                <c:pt idx="18892">
                  <c:v>15.247</c:v>
                </c:pt>
                <c:pt idx="18893">
                  <c:v>15.247</c:v>
                </c:pt>
                <c:pt idx="18894">
                  <c:v>15.223000000000001</c:v>
                </c:pt>
                <c:pt idx="18895">
                  <c:v>15.247</c:v>
                </c:pt>
                <c:pt idx="18896">
                  <c:v>15.247</c:v>
                </c:pt>
                <c:pt idx="18897">
                  <c:v>15.294</c:v>
                </c:pt>
                <c:pt idx="18898">
                  <c:v>15.366</c:v>
                </c:pt>
                <c:pt idx="18899">
                  <c:v>15.438000000000001</c:v>
                </c:pt>
                <c:pt idx="18900">
                  <c:v>15.484999999999999</c:v>
                </c:pt>
                <c:pt idx="18901">
                  <c:v>15.581</c:v>
                </c:pt>
                <c:pt idx="18902">
                  <c:v>15.651999999999999</c:v>
                </c:pt>
                <c:pt idx="18903">
                  <c:v>15.772</c:v>
                </c:pt>
                <c:pt idx="18904">
                  <c:v>15.891</c:v>
                </c:pt>
                <c:pt idx="18905">
                  <c:v>16.010000000000002</c:v>
                </c:pt>
                <c:pt idx="18906">
                  <c:v>16.152999999999999</c:v>
                </c:pt>
                <c:pt idx="18907">
                  <c:v>16.295999999999999</c:v>
                </c:pt>
                <c:pt idx="18908">
                  <c:v>16.463000000000001</c:v>
                </c:pt>
                <c:pt idx="18909">
                  <c:v>16.63</c:v>
                </c:pt>
                <c:pt idx="18910">
                  <c:v>16.795999999999999</c:v>
                </c:pt>
                <c:pt idx="18911">
                  <c:v>16.963000000000001</c:v>
                </c:pt>
                <c:pt idx="18912">
                  <c:v>17.152999999999999</c:v>
                </c:pt>
                <c:pt idx="18913">
                  <c:v>17.344000000000001</c:v>
                </c:pt>
                <c:pt idx="18914">
                  <c:v>17.510000000000002</c:v>
                </c:pt>
                <c:pt idx="18915">
                  <c:v>17.701000000000001</c:v>
                </c:pt>
                <c:pt idx="18916">
                  <c:v>17.867000000000001</c:v>
                </c:pt>
                <c:pt idx="18917">
                  <c:v>18.056999999999999</c:v>
                </c:pt>
                <c:pt idx="18918">
                  <c:v>18.224</c:v>
                </c:pt>
                <c:pt idx="18919">
                  <c:v>18.366</c:v>
                </c:pt>
                <c:pt idx="18920">
                  <c:v>18.509</c:v>
                </c:pt>
                <c:pt idx="18921">
                  <c:v>18.675000000000001</c:v>
                </c:pt>
                <c:pt idx="18922">
                  <c:v>18.794</c:v>
                </c:pt>
                <c:pt idx="18923">
                  <c:v>18.913</c:v>
                </c:pt>
                <c:pt idx="18924">
                  <c:v>19.007999999999999</c:v>
                </c:pt>
                <c:pt idx="18925">
                  <c:v>19.103000000000002</c:v>
                </c:pt>
                <c:pt idx="18926">
                  <c:v>19.175000000000001</c:v>
                </c:pt>
                <c:pt idx="18927">
                  <c:v>19.245999999999999</c:v>
                </c:pt>
                <c:pt idx="18928">
                  <c:v>19.294</c:v>
                </c:pt>
                <c:pt idx="18929">
                  <c:v>19.294</c:v>
                </c:pt>
                <c:pt idx="18930">
                  <c:v>19.294</c:v>
                </c:pt>
                <c:pt idx="18931">
                  <c:v>19.27</c:v>
                </c:pt>
                <c:pt idx="18932">
                  <c:v>19.245999999999999</c:v>
                </c:pt>
                <c:pt idx="18933">
                  <c:v>19.175000000000001</c:v>
                </c:pt>
                <c:pt idx="18934">
                  <c:v>19.056000000000001</c:v>
                </c:pt>
                <c:pt idx="18935">
                  <c:v>18.866</c:v>
                </c:pt>
                <c:pt idx="18936">
                  <c:v>18.675000000000001</c:v>
                </c:pt>
                <c:pt idx="18937">
                  <c:v>18.556999999999999</c:v>
                </c:pt>
                <c:pt idx="18938">
                  <c:v>18.437999999999999</c:v>
                </c:pt>
                <c:pt idx="18939">
                  <c:v>18.295000000000002</c:v>
                </c:pt>
                <c:pt idx="18940">
                  <c:v>18.152000000000001</c:v>
                </c:pt>
                <c:pt idx="18941">
                  <c:v>17.962</c:v>
                </c:pt>
                <c:pt idx="18942">
                  <c:v>17.771999999999998</c:v>
                </c:pt>
                <c:pt idx="18943">
                  <c:v>17.582000000000001</c:v>
                </c:pt>
                <c:pt idx="18944">
                  <c:v>17.414999999999999</c:v>
                </c:pt>
                <c:pt idx="18945">
                  <c:v>17.225000000000001</c:v>
                </c:pt>
                <c:pt idx="18946">
                  <c:v>17.082000000000001</c:v>
                </c:pt>
                <c:pt idx="18947">
                  <c:v>16.914999999999999</c:v>
                </c:pt>
                <c:pt idx="18948">
                  <c:v>16.773</c:v>
                </c:pt>
                <c:pt idx="18949">
                  <c:v>16.63</c:v>
                </c:pt>
                <c:pt idx="18950">
                  <c:v>16.510999999999999</c:v>
                </c:pt>
                <c:pt idx="18951">
                  <c:v>16.391999999999999</c:v>
                </c:pt>
                <c:pt idx="18952">
                  <c:v>16.295999999999999</c:v>
                </c:pt>
                <c:pt idx="18953">
                  <c:v>16.225000000000001</c:v>
                </c:pt>
                <c:pt idx="18954">
                  <c:v>16.152999999999999</c:v>
                </c:pt>
                <c:pt idx="18955">
                  <c:v>16.106000000000002</c:v>
                </c:pt>
                <c:pt idx="18956">
                  <c:v>16.058</c:v>
                </c:pt>
                <c:pt idx="18957">
                  <c:v>16.010000000000002</c:v>
                </c:pt>
                <c:pt idx="18958">
                  <c:v>15.962999999999999</c:v>
                </c:pt>
                <c:pt idx="18959">
                  <c:v>15.939</c:v>
                </c:pt>
                <c:pt idx="18960">
                  <c:v>15.914999999999999</c:v>
                </c:pt>
                <c:pt idx="18961">
                  <c:v>15.891</c:v>
                </c:pt>
                <c:pt idx="18962">
                  <c:v>15.891</c:v>
                </c:pt>
                <c:pt idx="18963">
                  <c:v>15.891</c:v>
                </c:pt>
                <c:pt idx="18964">
                  <c:v>15.891</c:v>
                </c:pt>
                <c:pt idx="18965">
                  <c:v>15.891</c:v>
                </c:pt>
                <c:pt idx="18966">
                  <c:v>15.891</c:v>
                </c:pt>
                <c:pt idx="18967">
                  <c:v>15.914999999999999</c:v>
                </c:pt>
                <c:pt idx="18968">
                  <c:v>15.914999999999999</c:v>
                </c:pt>
                <c:pt idx="18969">
                  <c:v>15.939</c:v>
                </c:pt>
                <c:pt idx="18970">
                  <c:v>15.939</c:v>
                </c:pt>
                <c:pt idx="18971">
                  <c:v>15.962999999999999</c:v>
                </c:pt>
                <c:pt idx="18972">
                  <c:v>15.986000000000001</c:v>
                </c:pt>
                <c:pt idx="18973">
                  <c:v>15.986000000000001</c:v>
                </c:pt>
                <c:pt idx="18974">
                  <c:v>16.010000000000002</c:v>
                </c:pt>
                <c:pt idx="18975">
                  <c:v>16.010000000000002</c:v>
                </c:pt>
                <c:pt idx="18976">
                  <c:v>16.010000000000002</c:v>
                </c:pt>
                <c:pt idx="18977">
                  <c:v>16.010000000000002</c:v>
                </c:pt>
                <c:pt idx="18978">
                  <c:v>16.010000000000002</c:v>
                </c:pt>
                <c:pt idx="18979">
                  <c:v>16.010000000000002</c:v>
                </c:pt>
                <c:pt idx="18980">
                  <c:v>16.010000000000002</c:v>
                </c:pt>
                <c:pt idx="18981">
                  <c:v>16.010000000000002</c:v>
                </c:pt>
                <c:pt idx="18982">
                  <c:v>16.010000000000002</c:v>
                </c:pt>
                <c:pt idx="18983">
                  <c:v>15.986000000000001</c:v>
                </c:pt>
                <c:pt idx="18984">
                  <c:v>15.986000000000001</c:v>
                </c:pt>
                <c:pt idx="18985">
                  <c:v>15.962999999999999</c:v>
                </c:pt>
                <c:pt idx="18986">
                  <c:v>15.939</c:v>
                </c:pt>
                <c:pt idx="18987">
                  <c:v>15.914999999999999</c:v>
                </c:pt>
                <c:pt idx="18988">
                  <c:v>15.914999999999999</c:v>
                </c:pt>
                <c:pt idx="18989">
                  <c:v>15.891</c:v>
                </c:pt>
                <c:pt idx="18990">
                  <c:v>15.891</c:v>
                </c:pt>
                <c:pt idx="18991">
                  <c:v>15.891</c:v>
                </c:pt>
                <c:pt idx="18992">
                  <c:v>15.914999999999999</c:v>
                </c:pt>
                <c:pt idx="18993">
                  <c:v>15.962999999999999</c:v>
                </c:pt>
                <c:pt idx="18994">
                  <c:v>16.010000000000002</c:v>
                </c:pt>
                <c:pt idx="18995">
                  <c:v>16.082000000000001</c:v>
                </c:pt>
                <c:pt idx="18996">
                  <c:v>16.152999999999999</c:v>
                </c:pt>
                <c:pt idx="18997">
                  <c:v>16.225000000000001</c:v>
                </c:pt>
                <c:pt idx="18998">
                  <c:v>16.32</c:v>
                </c:pt>
                <c:pt idx="18999">
                  <c:v>16.439</c:v>
                </c:pt>
                <c:pt idx="19000">
                  <c:v>16.558</c:v>
                </c:pt>
                <c:pt idx="19001">
                  <c:v>16.677</c:v>
                </c:pt>
                <c:pt idx="19002">
                  <c:v>16.844000000000001</c:v>
                </c:pt>
                <c:pt idx="19003">
                  <c:v>17.010999999999999</c:v>
                </c:pt>
                <c:pt idx="19004">
                  <c:v>17.152999999999999</c:v>
                </c:pt>
                <c:pt idx="19005">
                  <c:v>17.344000000000001</c:v>
                </c:pt>
                <c:pt idx="19006">
                  <c:v>17.510000000000002</c:v>
                </c:pt>
                <c:pt idx="19007">
                  <c:v>17.701000000000001</c:v>
                </c:pt>
                <c:pt idx="19008">
                  <c:v>17.867000000000001</c:v>
                </c:pt>
                <c:pt idx="19009">
                  <c:v>18.056999999999999</c:v>
                </c:pt>
                <c:pt idx="19010">
                  <c:v>18.247</c:v>
                </c:pt>
                <c:pt idx="19011">
                  <c:v>18.414000000000001</c:v>
                </c:pt>
                <c:pt idx="19012">
                  <c:v>18.579999999999998</c:v>
                </c:pt>
                <c:pt idx="19013">
                  <c:v>18.747</c:v>
                </c:pt>
                <c:pt idx="19014">
                  <c:v>18.913</c:v>
                </c:pt>
                <c:pt idx="19015">
                  <c:v>19.056000000000001</c:v>
                </c:pt>
                <c:pt idx="19016">
                  <c:v>19.199000000000002</c:v>
                </c:pt>
                <c:pt idx="19017">
                  <c:v>19.341000000000001</c:v>
                </c:pt>
                <c:pt idx="19018">
                  <c:v>19.46</c:v>
                </c:pt>
                <c:pt idx="19019">
                  <c:v>19.555</c:v>
                </c:pt>
                <c:pt idx="19020">
                  <c:v>19.651</c:v>
                </c:pt>
                <c:pt idx="19021">
                  <c:v>19.722000000000001</c:v>
                </c:pt>
                <c:pt idx="19022">
                  <c:v>19.792999999999999</c:v>
                </c:pt>
                <c:pt idx="19023">
                  <c:v>19.841000000000001</c:v>
                </c:pt>
                <c:pt idx="19024">
                  <c:v>19.888000000000002</c:v>
                </c:pt>
                <c:pt idx="19025">
                  <c:v>19.911999999999999</c:v>
                </c:pt>
                <c:pt idx="19026">
                  <c:v>19.911999999999999</c:v>
                </c:pt>
                <c:pt idx="19027">
                  <c:v>19.888000000000002</c:v>
                </c:pt>
                <c:pt idx="19028">
                  <c:v>19.841000000000001</c:v>
                </c:pt>
                <c:pt idx="19029">
                  <c:v>19.792999999999999</c:v>
                </c:pt>
                <c:pt idx="19030">
                  <c:v>19.698</c:v>
                </c:pt>
                <c:pt idx="19031">
                  <c:v>19.603000000000002</c:v>
                </c:pt>
                <c:pt idx="19032">
                  <c:v>19.484000000000002</c:v>
                </c:pt>
                <c:pt idx="19033">
                  <c:v>19.341000000000001</c:v>
                </c:pt>
                <c:pt idx="19034">
                  <c:v>19.199000000000002</c:v>
                </c:pt>
                <c:pt idx="19035">
                  <c:v>19.032</c:v>
                </c:pt>
                <c:pt idx="19036">
                  <c:v>18.866</c:v>
                </c:pt>
                <c:pt idx="19037">
                  <c:v>18.699000000000002</c:v>
                </c:pt>
                <c:pt idx="19038">
                  <c:v>18.509</c:v>
                </c:pt>
                <c:pt idx="19039">
                  <c:v>18.318999999999999</c:v>
                </c:pt>
                <c:pt idx="19040">
                  <c:v>18.129000000000001</c:v>
                </c:pt>
                <c:pt idx="19041">
                  <c:v>17.962</c:v>
                </c:pt>
                <c:pt idx="19042">
                  <c:v>17.771999999999998</c:v>
                </c:pt>
                <c:pt idx="19043">
                  <c:v>17.605</c:v>
                </c:pt>
                <c:pt idx="19044">
                  <c:v>17.439</c:v>
                </c:pt>
                <c:pt idx="19045">
                  <c:v>17.295999999999999</c:v>
                </c:pt>
                <c:pt idx="19046">
                  <c:v>17.152999999999999</c:v>
                </c:pt>
                <c:pt idx="19047">
                  <c:v>17.010999999999999</c:v>
                </c:pt>
                <c:pt idx="19048">
                  <c:v>16.914999999999999</c:v>
                </c:pt>
                <c:pt idx="19049">
                  <c:v>16.795999999999999</c:v>
                </c:pt>
                <c:pt idx="19050">
                  <c:v>16.701000000000001</c:v>
                </c:pt>
                <c:pt idx="19051">
                  <c:v>16.63</c:v>
                </c:pt>
                <c:pt idx="19052">
                  <c:v>16.558</c:v>
                </c:pt>
                <c:pt idx="19053">
                  <c:v>16.486999999999998</c:v>
                </c:pt>
                <c:pt idx="19054">
                  <c:v>16.439</c:v>
                </c:pt>
                <c:pt idx="19055">
                  <c:v>16.391999999999999</c:v>
                </c:pt>
                <c:pt idx="19056">
                  <c:v>16.344000000000001</c:v>
                </c:pt>
                <c:pt idx="19057">
                  <c:v>16.32</c:v>
                </c:pt>
                <c:pt idx="19058">
                  <c:v>16.295999999999999</c:v>
                </c:pt>
                <c:pt idx="19059">
                  <c:v>16.295999999999999</c:v>
                </c:pt>
                <c:pt idx="19060">
                  <c:v>16.295999999999999</c:v>
                </c:pt>
                <c:pt idx="19061">
                  <c:v>16.32</c:v>
                </c:pt>
                <c:pt idx="19062">
                  <c:v>16.32</c:v>
                </c:pt>
                <c:pt idx="19063">
                  <c:v>16.344000000000001</c:v>
                </c:pt>
                <c:pt idx="19064">
                  <c:v>16.391999999999999</c:v>
                </c:pt>
                <c:pt idx="19065">
                  <c:v>16.439</c:v>
                </c:pt>
                <c:pt idx="19066">
                  <c:v>16.463000000000001</c:v>
                </c:pt>
                <c:pt idx="19067">
                  <c:v>16.510999999999999</c:v>
                </c:pt>
                <c:pt idx="19068">
                  <c:v>16.582000000000001</c:v>
                </c:pt>
                <c:pt idx="19069">
                  <c:v>16.606000000000002</c:v>
                </c:pt>
                <c:pt idx="19070">
                  <c:v>16.654</c:v>
                </c:pt>
                <c:pt idx="19071">
                  <c:v>16.701000000000001</c:v>
                </c:pt>
                <c:pt idx="19072">
                  <c:v>16.748999999999999</c:v>
                </c:pt>
                <c:pt idx="19073">
                  <c:v>16.773</c:v>
                </c:pt>
                <c:pt idx="19074">
                  <c:v>16.82</c:v>
                </c:pt>
                <c:pt idx="19075">
                  <c:v>16.844000000000001</c:v>
                </c:pt>
                <c:pt idx="19076">
                  <c:v>16.867999999999999</c:v>
                </c:pt>
                <c:pt idx="19077">
                  <c:v>16.867999999999999</c:v>
                </c:pt>
                <c:pt idx="19078">
                  <c:v>16.891999999999999</c:v>
                </c:pt>
                <c:pt idx="19079">
                  <c:v>16.891999999999999</c:v>
                </c:pt>
                <c:pt idx="19080">
                  <c:v>16.891999999999999</c:v>
                </c:pt>
                <c:pt idx="19081">
                  <c:v>16.867999999999999</c:v>
                </c:pt>
                <c:pt idx="19082">
                  <c:v>16.867999999999999</c:v>
                </c:pt>
                <c:pt idx="19083">
                  <c:v>16.844000000000001</c:v>
                </c:pt>
                <c:pt idx="19084">
                  <c:v>16.844000000000001</c:v>
                </c:pt>
                <c:pt idx="19085">
                  <c:v>16.82</c:v>
                </c:pt>
                <c:pt idx="19086">
                  <c:v>16.795999999999999</c:v>
                </c:pt>
                <c:pt idx="19087">
                  <c:v>16.795999999999999</c:v>
                </c:pt>
                <c:pt idx="19088">
                  <c:v>16.773</c:v>
                </c:pt>
                <c:pt idx="19089">
                  <c:v>16.795999999999999</c:v>
                </c:pt>
                <c:pt idx="19090">
                  <c:v>16.773</c:v>
                </c:pt>
                <c:pt idx="19091">
                  <c:v>16.773</c:v>
                </c:pt>
                <c:pt idx="19092">
                  <c:v>16.773</c:v>
                </c:pt>
                <c:pt idx="19093">
                  <c:v>16.795999999999999</c:v>
                </c:pt>
                <c:pt idx="19094">
                  <c:v>16.82</c:v>
                </c:pt>
                <c:pt idx="19095">
                  <c:v>16.891999999999999</c:v>
                </c:pt>
                <c:pt idx="19096">
                  <c:v>16.914999999999999</c:v>
                </c:pt>
                <c:pt idx="19097">
                  <c:v>16.963000000000001</c:v>
                </c:pt>
                <c:pt idx="19098">
                  <c:v>17.010999999999999</c:v>
                </c:pt>
                <c:pt idx="19099">
                  <c:v>17.058</c:v>
                </c:pt>
                <c:pt idx="19100">
                  <c:v>17.106000000000002</c:v>
                </c:pt>
                <c:pt idx="19101">
                  <c:v>17.152999999999999</c:v>
                </c:pt>
                <c:pt idx="19102">
                  <c:v>17.177</c:v>
                </c:pt>
                <c:pt idx="19103">
                  <c:v>17.225000000000001</c:v>
                </c:pt>
                <c:pt idx="19104">
                  <c:v>17.32</c:v>
                </c:pt>
                <c:pt idx="19105">
                  <c:v>17.439</c:v>
                </c:pt>
                <c:pt idx="19106">
                  <c:v>17.558</c:v>
                </c:pt>
                <c:pt idx="19107">
                  <c:v>17.748000000000001</c:v>
                </c:pt>
                <c:pt idx="19108">
                  <c:v>17.962</c:v>
                </c:pt>
                <c:pt idx="19109">
                  <c:v>18.152000000000001</c:v>
                </c:pt>
                <c:pt idx="19110">
                  <c:v>18.343</c:v>
                </c:pt>
                <c:pt idx="19111">
                  <c:v>18.533000000000001</c:v>
                </c:pt>
                <c:pt idx="19112">
                  <c:v>18.722999999999999</c:v>
                </c:pt>
                <c:pt idx="19113">
                  <c:v>18.888999999999999</c:v>
                </c:pt>
                <c:pt idx="19114">
                  <c:v>19.056000000000001</c:v>
                </c:pt>
                <c:pt idx="19115">
                  <c:v>19.199000000000002</c:v>
                </c:pt>
                <c:pt idx="19116">
                  <c:v>19.364999999999998</c:v>
                </c:pt>
                <c:pt idx="19117">
                  <c:v>19.507999999999999</c:v>
                </c:pt>
                <c:pt idx="19118">
                  <c:v>19.626999999999999</c:v>
                </c:pt>
                <c:pt idx="19119">
                  <c:v>19.77</c:v>
                </c:pt>
                <c:pt idx="19120">
                  <c:v>19.888000000000002</c:v>
                </c:pt>
                <c:pt idx="19121">
                  <c:v>19.936</c:v>
                </c:pt>
                <c:pt idx="19122">
                  <c:v>20.030999999999999</c:v>
                </c:pt>
                <c:pt idx="19123">
                  <c:v>20.007000000000001</c:v>
                </c:pt>
                <c:pt idx="19124">
                  <c:v>19.841000000000001</c:v>
                </c:pt>
                <c:pt idx="19125">
                  <c:v>19.673999999999999</c:v>
                </c:pt>
                <c:pt idx="19126">
                  <c:v>19.484000000000002</c:v>
                </c:pt>
                <c:pt idx="19127">
                  <c:v>19.318000000000001</c:v>
                </c:pt>
                <c:pt idx="19128">
                  <c:v>19.103000000000002</c:v>
                </c:pt>
                <c:pt idx="19129">
                  <c:v>18.888999999999999</c:v>
                </c:pt>
                <c:pt idx="19130">
                  <c:v>18.699000000000002</c:v>
                </c:pt>
                <c:pt idx="19131">
                  <c:v>18.484999999999999</c:v>
                </c:pt>
                <c:pt idx="19132">
                  <c:v>18.247</c:v>
                </c:pt>
                <c:pt idx="19133">
                  <c:v>18.033000000000001</c:v>
                </c:pt>
                <c:pt idx="19134">
                  <c:v>17.818999999999999</c:v>
                </c:pt>
                <c:pt idx="19135">
                  <c:v>17.605</c:v>
                </c:pt>
                <c:pt idx="19136">
                  <c:v>17.439</c:v>
                </c:pt>
                <c:pt idx="19137">
                  <c:v>17.248999999999999</c:v>
                </c:pt>
                <c:pt idx="19138">
                  <c:v>17.106000000000002</c:v>
                </c:pt>
                <c:pt idx="19139">
                  <c:v>16.963000000000001</c:v>
                </c:pt>
                <c:pt idx="19140">
                  <c:v>16.795999999999999</c:v>
                </c:pt>
                <c:pt idx="19141">
                  <c:v>16.677</c:v>
                </c:pt>
                <c:pt idx="19142">
                  <c:v>16.533999999999999</c:v>
                </c:pt>
                <c:pt idx="19143">
                  <c:v>16.414999999999999</c:v>
                </c:pt>
                <c:pt idx="19144">
                  <c:v>16.295999999999999</c:v>
                </c:pt>
                <c:pt idx="19145">
                  <c:v>16.201000000000001</c:v>
                </c:pt>
                <c:pt idx="19146">
                  <c:v>16.106000000000002</c:v>
                </c:pt>
                <c:pt idx="19147">
                  <c:v>16.058</c:v>
                </c:pt>
                <c:pt idx="19148">
                  <c:v>16.010000000000002</c:v>
                </c:pt>
                <c:pt idx="19149">
                  <c:v>16.010000000000002</c:v>
                </c:pt>
                <c:pt idx="19150">
                  <c:v>16.010000000000002</c:v>
                </c:pt>
                <c:pt idx="19151">
                  <c:v>16.033999999999999</c:v>
                </c:pt>
                <c:pt idx="19152">
                  <c:v>16.082000000000001</c:v>
                </c:pt>
                <c:pt idx="19153">
                  <c:v>16.106000000000002</c:v>
                </c:pt>
                <c:pt idx="19154">
                  <c:v>16.152999999999999</c:v>
                </c:pt>
                <c:pt idx="19155">
                  <c:v>16.152999999999999</c:v>
                </c:pt>
                <c:pt idx="19156">
                  <c:v>16.177</c:v>
                </c:pt>
                <c:pt idx="19157">
                  <c:v>16.177</c:v>
                </c:pt>
                <c:pt idx="19158">
                  <c:v>16.201000000000001</c:v>
                </c:pt>
                <c:pt idx="19159">
                  <c:v>16.201000000000001</c:v>
                </c:pt>
                <c:pt idx="19160">
                  <c:v>16.201000000000001</c:v>
                </c:pt>
                <c:pt idx="19161">
                  <c:v>16.225000000000001</c:v>
                </c:pt>
                <c:pt idx="19162">
                  <c:v>16.225000000000001</c:v>
                </c:pt>
                <c:pt idx="19163">
                  <c:v>16.225000000000001</c:v>
                </c:pt>
                <c:pt idx="19164">
                  <c:v>16.225000000000001</c:v>
                </c:pt>
                <c:pt idx="19165">
                  <c:v>16.225000000000001</c:v>
                </c:pt>
                <c:pt idx="19166">
                  <c:v>16.201000000000001</c:v>
                </c:pt>
                <c:pt idx="19167">
                  <c:v>16.201000000000001</c:v>
                </c:pt>
                <c:pt idx="19168">
                  <c:v>16.201000000000001</c:v>
                </c:pt>
                <c:pt idx="19169">
                  <c:v>16.177</c:v>
                </c:pt>
                <c:pt idx="19170">
                  <c:v>16.177</c:v>
                </c:pt>
                <c:pt idx="19171">
                  <c:v>16.152999999999999</c:v>
                </c:pt>
                <c:pt idx="19172">
                  <c:v>16.129000000000001</c:v>
                </c:pt>
                <c:pt idx="19173">
                  <c:v>16.129000000000001</c:v>
                </c:pt>
                <c:pt idx="19174">
                  <c:v>16.106000000000002</c:v>
                </c:pt>
                <c:pt idx="19175">
                  <c:v>16.106000000000002</c:v>
                </c:pt>
                <c:pt idx="19176">
                  <c:v>16.082000000000001</c:v>
                </c:pt>
                <c:pt idx="19177">
                  <c:v>16.058</c:v>
                </c:pt>
                <c:pt idx="19178">
                  <c:v>16.058</c:v>
                </c:pt>
                <c:pt idx="19179">
                  <c:v>16.033999999999999</c:v>
                </c:pt>
                <c:pt idx="19180">
                  <c:v>16.010000000000002</c:v>
                </c:pt>
                <c:pt idx="19181">
                  <c:v>16.010000000000002</c:v>
                </c:pt>
                <c:pt idx="19182">
                  <c:v>15.986000000000001</c:v>
                </c:pt>
                <c:pt idx="19183">
                  <c:v>15.986000000000001</c:v>
                </c:pt>
                <c:pt idx="19184">
                  <c:v>16.010000000000002</c:v>
                </c:pt>
                <c:pt idx="19185">
                  <c:v>16.033999999999999</c:v>
                </c:pt>
                <c:pt idx="19186">
                  <c:v>16.058</c:v>
                </c:pt>
                <c:pt idx="19187">
                  <c:v>16.106000000000002</c:v>
                </c:pt>
                <c:pt idx="19188">
                  <c:v>16.152999999999999</c:v>
                </c:pt>
                <c:pt idx="19189">
                  <c:v>16.201000000000001</c:v>
                </c:pt>
                <c:pt idx="19190">
                  <c:v>16.271999999999998</c:v>
                </c:pt>
                <c:pt idx="19191">
                  <c:v>16.367999999999999</c:v>
                </c:pt>
                <c:pt idx="19192">
                  <c:v>16.463000000000001</c:v>
                </c:pt>
                <c:pt idx="19193">
                  <c:v>16.582000000000001</c:v>
                </c:pt>
                <c:pt idx="19194">
                  <c:v>16.701000000000001</c:v>
                </c:pt>
                <c:pt idx="19195">
                  <c:v>16.844000000000001</c:v>
                </c:pt>
                <c:pt idx="19196">
                  <c:v>16.986999999999998</c:v>
                </c:pt>
                <c:pt idx="19197">
                  <c:v>17.152999999999999</c:v>
                </c:pt>
                <c:pt idx="19198">
                  <c:v>17.32</c:v>
                </c:pt>
                <c:pt idx="19199">
                  <c:v>17.486000000000001</c:v>
                </c:pt>
                <c:pt idx="19200">
                  <c:v>17.677</c:v>
                </c:pt>
                <c:pt idx="19201">
                  <c:v>17.867000000000001</c:v>
                </c:pt>
                <c:pt idx="19202">
                  <c:v>18.056999999999999</c:v>
                </c:pt>
                <c:pt idx="19203">
                  <c:v>18.247</c:v>
                </c:pt>
                <c:pt idx="19204">
                  <c:v>18.437999999999999</c:v>
                </c:pt>
                <c:pt idx="19205">
                  <c:v>18.603999999999999</c:v>
                </c:pt>
                <c:pt idx="19206">
                  <c:v>18.771000000000001</c:v>
                </c:pt>
                <c:pt idx="19207">
                  <c:v>18.913</c:v>
                </c:pt>
                <c:pt idx="19208">
                  <c:v>19.056000000000001</c:v>
                </c:pt>
                <c:pt idx="19209">
                  <c:v>19.199000000000002</c:v>
                </c:pt>
                <c:pt idx="19210">
                  <c:v>19.318000000000001</c:v>
                </c:pt>
                <c:pt idx="19211">
                  <c:v>19.436</c:v>
                </c:pt>
                <c:pt idx="19212">
                  <c:v>19.532</c:v>
                </c:pt>
                <c:pt idx="19213">
                  <c:v>19.626999999999999</c:v>
                </c:pt>
                <c:pt idx="19214">
                  <c:v>19.673999999999999</c:v>
                </c:pt>
                <c:pt idx="19215">
                  <c:v>19.745999999999999</c:v>
                </c:pt>
                <c:pt idx="19216">
                  <c:v>19.792999999999999</c:v>
                </c:pt>
                <c:pt idx="19217">
                  <c:v>19.817</c:v>
                </c:pt>
                <c:pt idx="19218">
                  <c:v>19.817</c:v>
                </c:pt>
                <c:pt idx="19219">
                  <c:v>19.817</c:v>
                </c:pt>
                <c:pt idx="19220">
                  <c:v>19.77</c:v>
                </c:pt>
                <c:pt idx="19221">
                  <c:v>19.745999999999999</c:v>
                </c:pt>
                <c:pt idx="19222">
                  <c:v>19.673999999999999</c:v>
                </c:pt>
                <c:pt idx="19223">
                  <c:v>19.603000000000002</c:v>
                </c:pt>
                <c:pt idx="19224">
                  <c:v>19.507999999999999</c:v>
                </c:pt>
                <c:pt idx="19225">
                  <c:v>19.388999999999999</c:v>
                </c:pt>
                <c:pt idx="19226">
                  <c:v>19.27</c:v>
                </c:pt>
                <c:pt idx="19227">
                  <c:v>19.126999999999999</c:v>
                </c:pt>
                <c:pt idx="19228">
                  <c:v>18.960999999999999</c:v>
                </c:pt>
                <c:pt idx="19229">
                  <c:v>18.794</c:v>
                </c:pt>
                <c:pt idx="19230">
                  <c:v>18.603999999999999</c:v>
                </c:pt>
                <c:pt idx="19231">
                  <c:v>18.39</c:v>
                </c:pt>
                <c:pt idx="19232">
                  <c:v>18.2</c:v>
                </c:pt>
                <c:pt idx="19233">
                  <c:v>18.033000000000001</c:v>
                </c:pt>
                <c:pt idx="19234">
                  <c:v>17.843</c:v>
                </c:pt>
                <c:pt idx="19235">
                  <c:v>17.677</c:v>
                </c:pt>
                <c:pt idx="19236">
                  <c:v>17.533999999999999</c:v>
                </c:pt>
                <c:pt idx="19237">
                  <c:v>17.367999999999999</c:v>
                </c:pt>
                <c:pt idx="19238">
                  <c:v>17.225000000000001</c:v>
                </c:pt>
                <c:pt idx="19239">
                  <c:v>17.082000000000001</c:v>
                </c:pt>
                <c:pt idx="19240">
                  <c:v>16.939</c:v>
                </c:pt>
                <c:pt idx="19241">
                  <c:v>16.844000000000001</c:v>
                </c:pt>
                <c:pt idx="19242">
                  <c:v>16.725000000000001</c:v>
                </c:pt>
                <c:pt idx="19243">
                  <c:v>16.654</c:v>
                </c:pt>
                <c:pt idx="19244">
                  <c:v>16.582000000000001</c:v>
                </c:pt>
                <c:pt idx="19245">
                  <c:v>16.533999999999999</c:v>
                </c:pt>
                <c:pt idx="19246">
                  <c:v>16.486999999999998</c:v>
                </c:pt>
                <c:pt idx="19247">
                  <c:v>16.439</c:v>
                </c:pt>
                <c:pt idx="19248">
                  <c:v>16.414999999999999</c:v>
                </c:pt>
                <c:pt idx="19249">
                  <c:v>16.414999999999999</c:v>
                </c:pt>
                <c:pt idx="19250">
                  <c:v>16.391999999999999</c:v>
                </c:pt>
                <c:pt idx="19251">
                  <c:v>16.391999999999999</c:v>
                </c:pt>
                <c:pt idx="19252">
                  <c:v>16.391999999999999</c:v>
                </c:pt>
                <c:pt idx="19253">
                  <c:v>16.414999999999999</c:v>
                </c:pt>
                <c:pt idx="19254">
                  <c:v>16.439</c:v>
                </c:pt>
                <c:pt idx="19255">
                  <c:v>16.463000000000001</c:v>
                </c:pt>
                <c:pt idx="19256">
                  <c:v>16.486999999999998</c:v>
                </c:pt>
                <c:pt idx="19257">
                  <c:v>16.533999999999999</c:v>
                </c:pt>
                <c:pt idx="19258">
                  <c:v>16.558</c:v>
                </c:pt>
                <c:pt idx="19259">
                  <c:v>16.582000000000001</c:v>
                </c:pt>
                <c:pt idx="19260">
                  <c:v>16.63</c:v>
                </c:pt>
                <c:pt idx="19261">
                  <c:v>16.654</c:v>
                </c:pt>
                <c:pt idx="19262">
                  <c:v>16.677</c:v>
                </c:pt>
                <c:pt idx="19263">
                  <c:v>16.701000000000001</c:v>
                </c:pt>
                <c:pt idx="19264">
                  <c:v>16.701000000000001</c:v>
                </c:pt>
                <c:pt idx="19265">
                  <c:v>16.725000000000001</c:v>
                </c:pt>
                <c:pt idx="19266">
                  <c:v>16.725000000000001</c:v>
                </c:pt>
                <c:pt idx="19267">
                  <c:v>16.725000000000001</c:v>
                </c:pt>
                <c:pt idx="19268">
                  <c:v>16.725000000000001</c:v>
                </c:pt>
                <c:pt idx="19269">
                  <c:v>16.701000000000001</c:v>
                </c:pt>
                <c:pt idx="19270">
                  <c:v>16.701000000000001</c:v>
                </c:pt>
                <c:pt idx="19271">
                  <c:v>16.677</c:v>
                </c:pt>
                <c:pt idx="19272">
                  <c:v>16.677</c:v>
                </c:pt>
                <c:pt idx="19273">
                  <c:v>16.654</c:v>
                </c:pt>
                <c:pt idx="19274">
                  <c:v>16.63</c:v>
                </c:pt>
                <c:pt idx="19275">
                  <c:v>16.63</c:v>
                </c:pt>
                <c:pt idx="19276">
                  <c:v>16.606000000000002</c:v>
                </c:pt>
                <c:pt idx="19277">
                  <c:v>16.606000000000002</c:v>
                </c:pt>
                <c:pt idx="19278">
                  <c:v>16.606000000000002</c:v>
                </c:pt>
                <c:pt idx="19279">
                  <c:v>16.63</c:v>
                </c:pt>
                <c:pt idx="19280">
                  <c:v>16.677</c:v>
                </c:pt>
                <c:pt idx="19281">
                  <c:v>16.725000000000001</c:v>
                </c:pt>
                <c:pt idx="19282">
                  <c:v>16.773</c:v>
                </c:pt>
                <c:pt idx="19283">
                  <c:v>16.82</c:v>
                </c:pt>
                <c:pt idx="19284">
                  <c:v>16.844000000000001</c:v>
                </c:pt>
                <c:pt idx="19285">
                  <c:v>16.914999999999999</c:v>
                </c:pt>
                <c:pt idx="19286">
                  <c:v>16.963000000000001</c:v>
                </c:pt>
                <c:pt idx="19287">
                  <c:v>17.058</c:v>
                </c:pt>
                <c:pt idx="19288">
                  <c:v>17.13</c:v>
                </c:pt>
                <c:pt idx="19289">
                  <c:v>17.248999999999999</c:v>
                </c:pt>
                <c:pt idx="19290">
                  <c:v>17.367999999999999</c:v>
                </c:pt>
                <c:pt idx="19291">
                  <c:v>17.510000000000002</c:v>
                </c:pt>
                <c:pt idx="19292">
                  <c:v>17.652999999999999</c:v>
                </c:pt>
                <c:pt idx="19293">
                  <c:v>17.795999999999999</c:v>
                </c:pt>
                <c:pt idx="19294">
                  <c:v>17.937999999999999</c:v>
                </c:pt>
                <c:pt idx="19295">
                  <c:v>18.105</c:v>
                </c:pt>
                <c:pt idx="19296">
                  <c:v>18.271000000000001</c:v>
                </c:pt>
                <c:pt idx="19297">
                  <c:v>18.39</c:v>
                </c:pt>
                <c:pt idx="19298">
                  <c:v>18.484999999999999</c:v>
                </c:pt>
                <c:pt idx="19299">
                  <c:v>18.675000000000001</c:v>
                </c:pt>
                <c:pt idx="19300">
                  <c:v>18.866</c:v>
                </c:pt>
                <c:pt idx="19301">
                  <c:v>19.007999999999999</c:v>
                </c:pt>
                <c:pt idx="19302">
                  <c:v>19.126999999999999</c:v>
                </c:pt>
                <c:pt idx="19303">
                  <c:v>19.151</c:v>
                </c:pt>
                <c:pt idx="19304">
                  <c:v>19.222000000000001</c:v>
                </c:pt>
                <c:pt idx="19305">
                  <c:v>19.341000000000001</c:v>
                </c:pt>
                <c:pt idx="19306">
                  <c:v>19.484000000000002</c:v>
                </c:pt>
                <c:pt idx="19307">
                  <c:v>19.579000000000001</c:v>
                </c:pt>
                <c:pt idx="19308">
                  <c:v>19.698</c:v>
                </c:pt>
                <c:pt idx="19309">
                  <c:v>19.792999999999999</c:v>
                </c:pt>
                <c:pt idx="19310">
                  <c:v>19.888000000000002</c:v>
                </c:pt>
                <c:pt idx="19311">
                  <c:v>19.96</c:v>
                </c:pt>
                <c:pt idx="19312">
                  <c:v>20.007000000000001</c:v>
                </c:pt>
                <c:pt idx="19313">
                  <c:v>20.030999999999999</c:v>
                </c:pt>
                <c:pt idx="19314">
                  <c:v>20.055</c:v>
                </c:pt>
                <c:pt idx="19315">
                  <c:v>20.055</c:v>
                </c:pt>
                <c:pt idx="19316">
                  <c:v>20.007000000000001</c:v>
                </c:pt>
                <c:pt idx="19317">
                  <c:v>19.984000000000002</c:v>
                </c:pt>
                <c:pt idx="19318">
                  <c:v>19.911999999999999</c:v>
                </c:pt>
                <c:pt idx="19319">
                  <c:v>19.817</c:v>
                </c:pt>
                <c:pt idx="19320">
                  <c:v>19.722000000000001</c:v>
                </c:pt>
                <c:pt idx="19321">
                  <c:v>19.603000000000002</c:v>
                </c:pt>
                <c:pt idx="19322">
                  <c:v>19.436</c:v>
                </c:pt>
                <c:pt idx="19323">
                  <c:v>19.245999999999999</c:v>
                </c:pt>
                <c:pt idx="19324">
                  <c:v>19.056000000000001</c:v>
                </c:pt>
                <c:pt idx="19325">
                  <c:v>18.888999999999999</c:v>
                </c:pt>
                <c:pt idx="19326">
                  <c:v>18.699000000000002</c:v>
                </c:pt>
                <c:pt idx="19327">
                  <c:v>18.509</c:v>
                </c:pt>
                <c:pt idx="19328">
                  <c:v>18.318999999999999</c:v>
                </c:pt>
                <c:pt idx="19329">
                  <c:v>18.129000000000001</c:v>
                </c:pt>
                <c:pt idx="19330">
                  <c:v>17.937999999999999</c:v>
                </c:pt>
                <c:pt idx="19331">
                  <c:v>17.771999999999998</c:v>
                </c:pt>
                <c:pt idx="19332">
                  <c:v>17.605</c:v>
                </c:pt>
                <c:pt idx="19333">
                  <c:v>17.463000000000001</c:v>
                </c:pt>
                <c:pt idx="19334">
                  <c:v>17.344000000000001</c:v>
                </c:pt>
                <c:pt idx="19335">
                  <c:v>17.201000000000001</c:v>
                </c:pt>
                <c:pt idx="19336">
                  <c:v>17.106000000000002</c:v>
                </c:pt>
                <c:pt idx="19337">
                  <c:v>17.010999999999999</c:v>
                </c:pt>
                <c:pt idx="19338">
                  <c:v>16.963000000000001</c:v>
                </c:pt>
                <c:pt idx="19339">
                  <c:v>16.891999999999999</c:v>
                </c:pt>
                <c:pt idx="19340">
                  <c:v>16.844000000000001</c:v>
                </c:pt>
                <c:pt idx="19341">
                  <c:v>16.795999999999999</c:v>
                </c:pt>
                <c:pt idx="19342">
                  <c:v>16.748999999999999</c:v>
                </c:pt>
                <c:pt idx="19343">
                  <c:v>16.725000000000001</c:v>
                </c:pt>
                <c:pt idx="19344">
                  <c:v>16.701000000000001</c:v>
                </c:pt>
                <c:pt idx="19345">
                  <c:v>16.677</c:v>
                </c:pt>
                <c:pt idx="19346">
                  <c:v>16.677</c:v>
                </c:pt>
                <c:pt idx="19347">
                  <c:v>16.677</c:v>
                </c:pt>
                <c:pt idx="19348">
                  <c:v>16.677</c:v>
                </c:pt>
                <c:pt idx="19349">
                  <c:v>16.677</c:v>
                </c:pt>
                <c:pt idx="19350">
                  <c:v>16.677</c:v>
                </c:pt>
                <c:pt idx="19351">
                  <c:v>16.701000000000001</c:v>
                </c:pt>
                <c:pt idx="19352">
                  <c:v>16.725000000000001</c:v>
                </c:pt>
                <c:pt idx="19353">
                  <c:v>16.748999999999999</c:v>
                </c:pt>
                <c:pt idx="19354">
                  <c:v>16.773</c:v>
                </c:pt>
                <c:pt idx="19355">
                  <c:v>16.795999999999999</c:v>
                </c:pt>
                <c:pt idx="19356">
                  <c:v>16.82</c:v>
                </c:pt>
                <c:pt idx="19357">
                  <c:v>16.844000000000001</c:v>
                </c:pt>
                <c:pt idx="19358">
                  <c:v>16.867999999999999</c:v>
                </c:pt>
                <c:pt idx="19359">
                  <c:v>16.867999999999999</c:v>
                </c:pt>
                <c:pt idx="19360">
                  <c:v>16.891999999999999</c:v>
                </c:pt>
                <c:pt idx="19361">
                  <c:v>16.891999999999999</c:v>
                </c:pt>
                <c:pt idx="19362">
                  <c:v>16.914999999999999</c:v>
                </c:pt>
                <c:pt idx="19363">
                  <c:v>16.914999999999999</c:v>
                </c:pt>
                <c:pt idx="19364">
                  <c:v>16.914999999999999</c:v>
                </c:pt>
                <c:pt idx="19365">
                  <c:v>16.891999999999999</c:v>
                </c:pt>
                <c:pt idx="19366">
                  <c:v>16.891999999999999</c:v>
                </c:pt>
                <c:pt idx="19367">
                  <c:v>16.891999999999999</c:v>
                </c:pt>
                <c:pt idx="19368">
                  <c:v>16.867999999999999</c:v>
                </c:pt>
                <c:pt idx="19369">
                  <c:v>16.844000000000001</c:v>
                </c:pt>
                <c:pt idx="19370">
                  <c:v>16.844000000000001</c:v>
                </c:pt>
                <c:pt idx="19371">
                  <c:v>16.82</c:v>
                </c:pt>
                <c:pt idx="19372">
                  <c:v>16.795999999999999</c:v>
                </c:pt>
                <c:pt idx="19373">
                  <c:v>16.795999999999999</c:v>
                </c:pt>
                <c:pt idx="19374">
                  <c:v>16.795999999999999</c:v>
                </c:pt>
                <c:pt idx="19375">
                  <c:v>16.795999999999999</c:v>
                </c:pt>
                <c:pt idx="19376">
                  <c:v>16.795999999999999</c:v>
                </c:pt>
                <c:pt idx="19377">
                  <c:v>16.82</c:v>
                </c:pt>
                <c:pt idx="19378">
                  <c:v>16.867999999999999</c:v>
                </c:pt>
                <c:pt idx="19379">
                  <c:v>16.914999999999999</c:v>
                </c:pt>
                <c:pt idx="19380">
                  <c:v>16.963000000000001</c:v>
                </c:pt>
                <c:pt idx="19381">
                  <c:v>17.010999999999999</c:v>
                </c:pt>
                <c:pt idx="19382">
                  <c:v>17.058</c:v>
                </c:pt>
                <c:pt idx="19383">
                  <c:v>17.152999999999999</c:v>
                </c:pt>
                <c:pt idx="19384">
                  <c:v>17.248999999999999</c:v>
                </c:pt>
                <c:pt idx="19385">
                  <c:v>17.344000000000001</c:v>
                </c:pt>
                <c:pt idx="19386">
                  <c:v>17.486000000000001</c:v>
                </c:pt>
                <c:pt idx="19387">
                  <c:v>17.629000000000001</c:v>
                </c:pt>
                <c:pt idx="19388">
                  <c:v>17.771999999999998</c:v>
                </c:pt>
                <c:pt idx="19389">
                  <c:v>17.914999999999999</c:v>
                </c:pt>
                <c:pt idx="19390">
                  <c:v>18.081</c:v>
                </c:pt>
                <c:pt idx="19391">
                  <c:v>18.247</c:v>
                </c:pt>
                <c:pt idx="19392">
                  <c:v>18.414000000000001</c:v>
                </c:pt>
                <c:pt idx="19393">
                  <c:v>18.603999999999999</c:v>
                </c:pt>
                <c:pt idx="19394">
                  <c:v>18.771000000000001</c:v>
                </c:pt>
                <c:pt idx="19395">
                  <c:v>18.937000000000001</c:v>
                </c:pt>
                <c:pt idx="19396">
                  <c:v>19.103000000000002</c:v>
                </c:pt>
                <c:pt idx="19397">
                  <c:v>19.27</c:v>
                </c:pt>
                <c:pt idx="19398">
                  <c:v>19.436</c:v>
                </c:pt>
                <c:pt idx="19399">
                  <c:v>19.603000000000002</c:v>
                </c:pt>
                <c:pt idx="19400">
                  <c:v>19.722000000000001</c:v>
                </c:pt>
                <c:pt idx="19401">
                  <c:v>19.841000000000001</c:v>
                </c:pt>
                <c:pt idx="19402">
                  <c:v>19.96</c:v>
                </c:pt>
                <c:pt idx="19403">
                  <c:v>20.055</c:v>
                </c:pt>
                <c:pt idx="19404">
                  <c:v>20.126000000000001</c:v>
                </c:pt>
                <c:pt idx="19405">
                  <c:v>20.198</c:v>
                </c:pt>
                <c:pt idx="19406">
                  <c:v>20.245999999999999</c:v>
                </c:pt>
                <c:pt idx="19407">
                  <c:v>20.292999999999999</c:v>
                </c:pt>
                <c:pt idx="19408">
                  <c:v>20.317</c:v>
                </c:pt>
                <c:pt idx="19409">
                  <c:v>20.341000000000001</c:v>
                </c:pt>
                <c:pt idx="19410">
                  <c:v>20.317</c:v>
                </c:pt>
                <c:pt idx="19411">
                  <c:v>20.292999999999999</c:v>
                </c:pt>
                <c:pt idx="19412">
                  <c:v>20.245999999999999</c:v>
                </c:pt>
                <c:pt idx="19413">
                  <c:v>20.173999999999999</c:v>
                </c:pt>
                <c:pt idx="19414">
                  <c:v>20.103000000000002</c:v>
                </c:pt>
                <c:pt idx="19415">
                  <c:v>19.984000000000002</c:v>
                </c:pt>
                <c:pt idx="19416">
                  <c:v>19.888000000000002</c:v>
                </c:pt>
                <c:pt idx="19417">
                  <c:v>19.745999999999999</c:v>
                </c:pt>
                <c:pt idx="19418">
                  <c:v>19.579000000000001</c:v>
                </c:pt>
                <c:pt idx="19419">
                  <c:v>19.436</c:v>
                </c:pt>
                <c:pt idx="19420">
                  <c:v>19.245999999999999</c:v>
                </c:pt>
                <c:pt idx="19421">
                  <c:v>19.056000000000001</c:v>
                </c:pt>
                <c:pt idx="19422">
                  <c:v>18.841999999999999</c:v>
                </c:pt>
                <c:pt idx="19423">
                  <c:v>18.652000000000001</c:v>
                </c:pt>
                <c:pt idx="19424">
                  <c:v>18.437999999999999</c:v>
                </c:pt>
                <c:pt idx="19425">
                  <c:v>18.247</c:v>
                </c:pt>
                <c:pt idx="19426">
                  <c:v>18.056999999999999</c:v>
                </c:pt>
                <c:pt idx="19427">
                  <c:v>17.890999999999998</c:v>
                </c:pt>
                <c:pt idx="19428">
                  <c:v>17.724</c:v>
                </c:pt>
                <c:pt idx="19429">
                  <c:v>17.582000000000001</c:v>
                </c:pt>
                <c:pt idx="19430">
                  <c:v>17.463000000000001</c:v>
                </c:pt>
                <c:pt idx="19431">
                  <c:v>17.367999999999999</c:v>
                </c:pt>
                <c:pt idx="19432">
                  <c:v>17.271999999999998</c:v>
                </c:pt>
                <c:pt idx="19433">
                  <c:v>17.177</c:v>
                </c:pt>
                <c:pt idx="19434">
                  <c:v>17.106000000000002</c:v>
                </c:pt>
                <c:pt idx="19435">
                  <c:v>17.058</c:v>
                </c:pt>
                <c:pt idx="19436">
                  <c:v>16.986999999999998</c:v>
                </c:pt>
                <c:pt idx="19437">
                  <c:v>16.939</c:v>
                </c:pt>
                <c:pt idx="19438">
                  <c:v>16.891999999999999</c:v>
                </c:pt>
                <c:pt idx="19439">
                  <c:v>16.844000000000001</c:v>
                </c:pt>
                <c:pt idx="19440">
                  <c:v>16.82</c:v>
                </c:pt>
                <c:pt idx="19441">
                  <c:v>16.795999999999999</c:v>
                </c:pt>
                <c:pt idx="19442">
                  <c:v>16.773</c:v>
                </c:pt>
                <c:pt idx="19443">
                  <c:v>16.748999999999999</c:v>
                </c:pt>
                <c:pt idx="19444">
                  <c:v>16.725000000000001</c:v>
                </c:pt>
                <c:pt idx="19445">
                  <c:v>16.725000000000001</c:v>
                </c:pt>
                <c:pt idx="19446">
                  <c:v>16.725000000000001</c:v>
                </c:pt>
                <c:pt idx="19447">
                  <c:v>16.725000000000001</c:v>
                </c:pt>
                <c:pt idx="19448">
                  <c:v>16.725000000000001</c:v>
                </c:pt>
                <c:pt idx="19449">
                  <c:v>16.748999999999999</c:v>
                </c:pt>
                <c:pt idx="19450">
                  <c:v>16.773</c:v>
                </c:pt>
                <c:pt idx="19451">
                  <c:v>16.773</c:v>
                </c:pt>
                <c:pt idx="19452">
                  <c:v>16.795999999999999</c:v>
                </c:pt>
                <c:pt idx="19453">
                  <c:v>16.795999999999999</c:v>
                </c:pt>
                <c:pt idx="19454">
                  <c:v>16.82</c:v>
                </c:pt>
                <c:pt idx="19455">
                  <c:v>16.82</c:v>
                </c:pt>
                <c:pt idx="19456">
                  <c:v>16.844000000000001</c:v>
                </c:pt>
                <c:pt idx="19457">
                  <c:v>16.844000000000001</c:v>
                </c:pt>
                <c:pt idx="19458">
                  <c:v>16.844000000000001</c:v>
                </c:pt>
                <c:pt idx="19459">
                  <c:v>16.867999999999999</c:v>
                </c:pt>
                <c:pt idx="19460">
                  <c:v>16.867999999999999</c:v>
                </c:pt>
                <c:pt idx="19461">
                  <c:v>16.867999999999999</c:v>
                </c:pt>
                <c:pt idx="19462">
                  <c:v>16.844000000000001</c:v>
                </c:pt>
                <c:pt idx="19463">
                  <c:v>16.844000000000001</c:v>
                </c:pt>
                <c:pt idx="19464">
                  <c:v>16.844000000000001</c:v>
                </c:pt>
                <c:pt idx="19465">
                  <c:v>16.82</c:v>
                </c:pt>
                <c:pt idx="19466">
                  <c:v>16.82</c:v>
                </c:pt>
                <c:pt idx="19467">
                  <c:v>16.795999999999999</c:v>
                </c:pt>
                <c:pt idx="19468">
                  <c:v>16.795999999999999</c:v>
                </c:pt>
                <c:pt idx="19469">
                  <c:v>16.773</c:v>
                </c:pt>
                <c:pt idx="19470">
                  <c:v>16.773</c:v>
                </c:pt>
                <c:pt idx="19471">
                  <c:v>16.795999999999999</c:v>
                </c:pt>
                <c:pt idx="19472">
                  <c:v>16.795999999999999</c:v>
                </c:pt>
                <c:pt idx="19473">
                  <c:v>16.82</c:v>
                </c:pt>
                <c:pt idx="19474">
                  <c:v>16.867999999999999</c:v>
                </c:pt>
                <c:pt idx="19475">
                  <c:v>16.891999999999999</c:v>
                </c:pt>
                <c:pt idx="19476">
                  <c:v>16.939</c:v>
                </c:pt>
                <c:pt idx="19477">
                  <c:v>16.986999999999998</c:v>
                </c:pt>
                <c:pt idx="19478">
                  <c:v>17.058</c:v>
                </c:pt>
                <c:pt idx="19479">
                  <c:v>17.106000000000002</c:v>
                </c:pt>
                <c:pt idx="19480">
                  <c:v>17.201000000000001</c:v>
                </c:pt>
                <c:pt idx="19481">
                  <c:v>17.295999999999999</c:v>
                </c:pt>
                <c:pt idx="19482">
                  <c:v>17.367999999999999</c:v>
                </c:pt>
                <c:pt idx="19483">
                  <c:v>17.510000000000002</c:v>
                </c:pt>
                <c:pt idx="19484">
                  <c:v>17.652999999999999</c:v>
                </c:pt>
                <c:pt idx="19485">
                  <c:v>17.795999999999999</c:v>
                </c:pt>
                <c:pt idx="19486">
                  <c:v>17.937999999999999</c:v>
                </c:pt>
                <c:pt idx="19487">
                  <c:v>18.081</c:v>
                </c:pt>
                <c:pt idx="19488">
                  <c:v>18.247</c:v>
                </c:pt>
                <c:pt idx="19489">
                  <c:v>18.39</c:v>
                </c:pt>
                <c:pt idx="19490">
                  <c:v>18.556999999999999</c:v>
                </c:pt>
                <c:pt idx="19491">
                  <c:v>18.699000000000002</c:v>
                </c:pt>
                <c:pt idx="19492">
                  <c:v>18.841999999999999</c:v>
                </c:pt>
                <c:pt idx="19493">
                  <c:v>18.960999999999999</c:v>
                </c:pt>
                <c:pt idx="19494">
                  <c:v>19.103000000000002</c:v>
                </c:pt>
                <c:pt idx="19495">
                  <c:v>19.245999999999999</c:v>
                </c:pt>
                <c:pt idx="19496">
                  <c:v>19.364999999999998</c:v>
                </c:pt>
                <c:pt idx="19497">
                  <c:v>19.484000000000002</c:v>
                </c:pt>
                <c:pt idx="19498">
                  <c:v>19.626999999999999</c:v>
                </c:pt>
                <c:pt idx="19499">
                  <c:v>19.745999999999999</c:v>
                </c:pt>
                <c:pt idx="19500">
                  <c:v>19.841000000000001</c:v>
                </c:pt>
                <c:pt idx="19501">
                  <c:v>19.911999999999999</c:v>
                </c:pt>
                <c:pt idx="19502">
                  <c:v>19.984000000000002</c:v>
                </c:pt>
                <c:pt idx="19503">
                  <c:v>20.055</c:v>
                </c:pt>
                <c:pt idx="19504">
                  <c:v>20.103000000000002</c:v>
                </c:pt>
                <c:pt idx="19505">
                  <c:v>20.126000000000001</c:v>
                </c:pt>
                <c:pt idx="19506">
                  <c:v>20.103000000000002</c:v>
                </c:pt>
                <c:pt idx="19507">
                  <c:v>20.030999999999999</c:v>
                </c:pt>
                <c:pt idx="19508">
                  <c:v>19.911999999999999</c:v>
                </c:pt>
                <c:pt idx="19509">
                  <c:v>19.792999999999999</c:v>
                </c:pt>
                <c:pt idx="19510">
                  <c:v>19.651</c:v>
                </c:pt>
                <c:pt idx="19511">
                  <c:v>19.507999999999999</c:v>
                </c:pt>
                <c:pt idx="19512">
                  <c:v>19.388999999999999</c:v>
                </c:pt>
                <c:pt idx="19513">
                  <c:v>19.222000000000001</c:v>
                </c:pt>
                <c:pt idx="19514">
                  <c:v>19.056000000000001</c:v>
                </c:pt>
                <c:pt idx="19515">
                  <c:v>18.913</c:v>
                </c:pt>
                <c:pt idx="19516">
                  <c:v>18.722999999999999</c:v>
                </c:pt>
                <c:pt idx="19517">
                  <c:v>18.533000000000001</c:v>
                </c:pt>
                <c:pt idx="19518">
                  <c:v>18.343</c:v>
                </c:pt>
                <c:pt idx="19519">
                  <c:v>18.152000000000001</c:v>
                </c:pt>
                <c:pt idx="19520">
                  <c:v>17.962</c:v>
                </c:pt>
                <c:pt idx="19521">
                  <c:v>17.795999999999999</c:v>
                </c:pt>
                <c:pt idx="19522">
                  <c:v>17.605</c:v>
                </c:pt>
                <c:pt idx="19523">
                  <c:v>17.414999999999999</c:v>
                </c:pt>
                <c:pt idx="19524">
                  <c:v>17.248999999999999</c:v>
                </c:pt>
                <c:pt idx="19525">
                  <c:v>17.106000000000002</c:v>
                </c:pt>
                <c:pt idx="19526">
                  <c:v>16.986999999999998</c:v>
                </c:pt>
                <c:pt idx="19527">
                  <c:v>16.867999999999999</c:v>
                </c:pt>
                <c:pt idx="19528">
                  <c:v>16.773</c:v>
                </c:pt>
                <c:pt idx="19529">
                  <c:v>16.701000000000001</c:v>
                </c:pt>
                <c:pt idx="19530">
                  <c:v>16.63</c:v>
                </c:pt>
                <c:pt idx="19531">
                  <c:v>16.582000000000001</c:v>
                </c:pt>
                <c:pt idx="19532">
                  <c:v>16.533999999999999</c:v>
                </c:pt>
                <c:pt idx="19533">
                  <c:v>16.510999999999999</c:v>
                </c:pt>
                <c:pt idx="19534">
                  <c:v>16.486999999999998</c:v>
                </c:pt>
                <c:pt idx="19535">
                  <c:v>16.463000000000001</c:v>
                </c:pt>
                <c:pt idx="19536">
                  <c:v>16.439</c:v>
                </c:pt>
                <c:pt idx="19537">
                  <c:v>16.439</c:v>
                </c:pt>
                <c:pt idx="19538">
                  <c:v>16.439</c:v>
                </c:pt>
                <c:pt idx="19539">
                  <c:v>16.439</c:v>
                </c:pt>
                <c:pt idx="19540">
                  <c:v>16.463000000000001</c:v>
                </c:pt>
                <c:pt idx="19541">
                  <c:v>16.463000000000001</c:v>
                </c:pt>
                <c:pt idx="19542">
                  <c:v>16.486999999999998</c:v>
                </c:pt>
                <c:pt idx="19543">
                  <c:v>16.486999999999998</c:v>
                </c:pt>
                <c:pt idx="19544">
                  <c:v>16.486999999999998</c:v>
                </c:pt>
                <c:pt idx="19545">
                  <c:v>16.510999999999999</c:v>
                </c:pt>
                <c:pt idx="19546">
                  <c:v>16.510999999999999</c:v>
                </c:pt>
                <c:pt idx="19547">
                  <c:v>16.533999999999999</c:v>
                </c:pt>
                <c:pt idx="19548">
                  <c:v>16.533999999999999</c:v>
                </c:pt>
                <c:pt idx="19549">
                  <c:v>16.558</c:v>
                </c:pt>
                <c:pt idx="19550">
                  <c:v>16.558</c:v>
                </c:pt>
                <c:pt idx="19551">
                  <c:v>16.582000000000001</c:v>
                </c:pt>
                <c:pt idx="19552">
                  <c:v>16.582000000000001</c:v>
                </c:pt>
                <c:pt idx="19553">
                  <c:v>16.582000000000001</c:v>
                </c:pt>
                <c:pt idx="19554">
                  <c:v>16.582000000000001</c:v>
                </c:pt>
                <c:pt idx="19555">
                  <c:v>16.582000000000001</c:v>
                </c:pt>
                <c:pt idx="19556">
                  <c:v>16.558</c:v>
                </c:pt>
                <c:pt idx="19557">
                  <c:v>16.533999999999999</c:v>
                </c:pt>
                <c:pt idx="19558">
                  <c:v>16.510999999999999</c:v>
                </c:pt>
                <c:pt idx="19559">
                  <c:v>16.486999999999998</c:v>
                </c:pt>
                <c:pt idx="19560">
                  <c:v>16.463000000000001</c:v>
                </c:pt>
                <c:pt idx="19561">
                  <c:v>16.439</c:v>
                </c:pt>
                <c:pt idx="19562">
                  <c:v>16.439</c:v>
                </c:pt>
                <c:pt idx="19563">
                  <c:v>16.414999999999999</c:v>
                </c:pt>
                <c:pt idx="19564">
                  <c:v>16.414999999999999</c:v>
                </c:pt>
                <c:pt idx="19565">
                  <c:v>16.391999999999999</c:v>
                </c:pt>
                <c:pt idx="19566">
                  <c:v>16.391999999999999</c:v>
                </c:pt>
                <c:pt idx="19567">
                  <c:v>16.391999999999999</c:v>
                </c:pt>
                <c:pt idx="19568">
                  <c:v>16.391999999999999</c:v>
                </c:pt>
                <c:pt idx="19569">
                  <c:v>16.391999999999999</c:v>
                </c:pt>
                <c:pt idx="19570">
                  <c:v>16.391999999999999</c:v>
                </c:pt>
                <c:pt idx="19571">
                  <c:v>16.414999999999999</c:v>
                </c:pt>
                <c:pt idx="19572">
                  <c:v>16.439</c:v>
                </c:pt>
                <c:pt idx="19573">
                  <c:v>16.510999999999999</c:v>
                </c:pt>
                <c:pt idx="19574">
                  <c:v>16.582000000000001</c:v>
                </c:pt>
                <c:pt idx="19575">
                  <c:v>16.654</c:v>
                </c:pt>
                <c:pt idx="19576">
                  <c:v>16.725000000000001</c:v>
                </c:pt>
                <c:pt idx="19577">
                  <c:v>16.795999999999999</c:v>
                </c:pt>
                <c:pt idx="19578">
                  <c:v>16.867999999999999</c:v>
                </c:pt>
                <c:pt idx="19579">
                  <c:v>16.963000000000001</c:v>
                </c:pt>
                <c:pt idx="19580">
                  <c:v>17.010999999999999</c:v>
                </c:pt>
                <c:pt idx="19581">
                  <c:v>17.106000000000002</c:v>
                </c:pt>
                <c:pt idx="19582">
                  <c:v>17.201000000000001</c:v>
                </c:pt>
                <c:pt idx="19583">
                  <c:v>17.32</c:v>
                </c:pt>
                <c:pt idx="19584">
                  <c:v>17.367999999999999</c:v>
                </c:pt>
                <c:pt idx="19585">
                  <c:v>17.439</c:v>
                </c:pt>
                <c:pt idx="19586">
                  <c:v>17.533999999999999</c:v>
                </c:pt>
                <c:pt idx="19587">
                  <c:v>17.605</c:v>
                </c:pt>
                <c:pt idx="19588">
                  <c:v>17.677</c:v>
                </c:pt>
                <c:pt idx="19589">
                  <c:v>17.818999999999999</c:v>
                </c:pt>
                <c:pt idx="19590">
                  <c:v>17.937999999999999</c:v>
                </c:pt>
                <c:pt idx="19591">
                  <c:v>18.105</c:v>
                </c:pt>
                <c:pt idx="19592">
                  <c:v>18.271000000000001</c:v>
                </c:pt>
                <c:pt idx="19593">
                  <c:v>18.414000000000001</c:v>
                </c:pt>
                <c:pt idx="19594">
                  <c:v>18.556999999999999</c:v>
                </c:pt>
                <c:pt idx="19595">
                  <c:v>18.675000000000001</c:v>
                </c:pt>
                <c:pt idx="19596">
                  <c:v>18.818000000000001</c:v>
                </c:pt>
                <c:pt idx="19597">
                  <c:v>18.960999999999999</c:v>
                </c:pt>
                <c:pt idx="19598">
                  <c:v>19.079999999999998</c:v>
                </c:pt>
                <c:pt idx="19599">
                  <c:v>19.175000000000001</c:v>
                </c:pt>
                <c:pt idx="19600">
                  <c:v>19.245999999999999</c:v>
                </c:pt>
                <c:pt idx="19601">
                  <c:v>19.245999999999999</c:v>
                </c:pt>
                <c:pt idx="19602">
                  <c:v>19.245999999999999</c:v>
                </c:pt>
                <c:pt idx="19603">
                  <c:v>19.222000000000001</c:v>
                </c:pt>
                <c:pt idx="19604">
                  <c:v>19.151</c:v>
                </c:pt>
                <c:pt idx="19605">
                  <c:v>19.079999999999998</c:v>
                </c:pt>
                <c:pt idx="19606">
                  <c:v>18.984999999999999</c:v>
                </c:pt>
                <c:pt idx="19607">
                  <c:v>18.913</c:v>
                </c:pt>
                <c:pt idx="19608">
                  <c:v>18.794</c:v>
                </c:pt>
                <c:pt idx="19609">
                  <c:v>18.675000000000001</c:v>
                </c:pt>
                <c:pt idx="19610">
                  <c:v>18.533000000000001</c:v>
                </c:pt>
                <c:pt idx="19611">
                  <c:v>18.39</c:v>
                </c:pt>
                <c:pt idx="19612">
                  <c:v>18.271000000000001</c:v>
                </c:pt>
                <c:pt idx="19613">
                  <c:v>18.129000000000001</c:v>
                </c:pt>
                <c:pt idx="19614">
                  <c:v>18.010000000000002</c:v>
                </c:pt>
                <c:pt idx="19615">
                  <c:v>17.890999999999998</c:v>
                </c:pt>
                <c:pt idx="19616">
                  <c:v>17.748000000000001</c:v>
                </c:pt>
                <c:pt idx="19617">
                  <c:v>17.629000000000001</c:v>
                </c:pt>
                <c:pt idx="19618">
                  <c:v>17.533999999999999</c:v>
                </c:pt>
                <c:pt idx="19619">
                  <c:v>17.414999999999999</c:v>
                </c:pt>
                <c:pt idx="19620">
                  <c:v>17.295999999999999</c:v>
                </c:pt>
                <c:pt idx="19621">
                  <c:v>17.177</c:v>
                </c:pt>
                <c:pt idx="19622">
                  <c:v>17.082000000000001</c:v>
                </c:pt>
                <c:pt idx="19623">
                  <c:v>16.986999999999998</c:v>
                </c:pt>
                <c:pt idx="19624">
                  <c:v>16.891999999999999</c:v>
                </c:pt>
                <c:pt idx="19625">
                  <c:v>16.82</c:v>
                </c:pt>
                <c:pt idx="19626">
                  <c:v>16.748999999999999</c:v>
                </c:pt>
                <c:pt idx="19627">
                  <c:v>16.677</c:v>
                </c:pt>
                <c:pt idx="19628">
                  <c:v>16.606000000000002</c:v>
                </c:pt>
                <c:pt idx="19629">
                  <c:v>16.558</c:v>
                </c:pt>
                <c:pt idx="19630">
                  <c:v>16.510999999999999</c:v>
                </c:pt>
                <c:pt idx="19631">
                  <c:v>16.463000000000001</c:v>
                </c:pt>
                <c:pt idx="19632">
                  <c:v>16.414999999999999</c:v>
                </c:pt>
                <c:pt idx="19633">
                  <c:v>16.391999999999999</c:v>
                </c:pt>
                <c:pt idx="19634">
                  <c:v>16.344000000000001</c:v>
                </c:pt>
                <c:pt idx="19635">
                  <c:v>16.32</c:v>
                </c:pt>
                <c:pt idx="19636">
                  <c:v>16.295999999999999</c:v>
                </c:pt>
                <c:pt idx="19637">
                  <c:v>16.248999999999999</c:v>
                </c:pt>
                <c:pt idx="19638">
                  <c:v>16.248999999999999</c:v>
                </c:pt>
                <c:pt idx="19639">
                  <c:v>16.225000000000001</c:v>
                </c:pt>
                <c:pt idx="19640">
                  <c:v>16.201000000000001</c:v>
                </c:pt>
                <c:pt idx="19641">
                  <c:v>16.201000000000001</c:v>
                </c:pt>
                <c:pt idx="19642">
                  <c:v>16.177</c:v>
                </c:pt>
                <c:pt idx="19643">
                  <c:v>16.177</c:v>
                </c:pt>
                <c:pt idx="19644">
                  <c:v>16.152999999999999</c:v>
                </c:pt>
                <c:pt idx="19645">
                  <c:v>16.152999999999999</c:v>
                </c:pt>
                <c:pt idx="19646">
                  <c:v>16.129000000000001</c:v>
                </c:pt>
                <c:pt idx="19647">
                  <c:v>16.106000000000002</c:v>
                </c:pt>
                <c:pt idx="19648">
                  <c:v>16.082000000000001</c:v>
                </c:pt>
                <c:pt idx="19649">
                  <c:v>16.058</c:v>
                </c:pt>
                <c:pt idx="19650">
                  <c:v>16.033999999999999</c:v>
                </c:pt>
                <c:pt idx="19651">
                  <c:v>16.010000000000002</c:v>
                </c:pt>
                <c:pt idx="19652">
                  <c:v>15.986000000000001</c:v>
                </c:pt>
                <c:pt idx="19653">
                  <c:v>15.962999999999999</c:v>
                </c:pt>
                <c:pt idx="19654">
                  <c:v>15.939</c:v>
                </c:pt>
                <c:pt idx="19655">
                  <c:v>15.914999999999999</c:v>
                </c:pt>
                <c:pt idx="19656">
                  <c:v>15.914999999999999</c:v>
                </c:pt>
                <c:pt idx="19657">
                  <c:v>15.867000000000001</c:v>
                </c:pt>
                <c:pt idx="19658">
                  <c:v>15.867000000000001</c:v>
                </c:pt>
                <c:pt idx="19659">
                  <c:v>15.843</c:v>
                </c:pt>
                <c:pt idx="19660">
                  <c:v>15.819000000000001</c:v>
                </c:pt>
                <c:pt idx="19661">
                  <c:v>15.819000000000001</c:v>
                </c:pt>
                <c:pt idx="19662">
                  <c:v>15.843</c:v>
                </c:pt>
                <c:pt idx="19663">
                  <c:v>15.843</c:v>
                </c:pt>
                <c:pt idx="19664">
                  <c:v>15.867000000000001</c:v>
                </c:pt>
                <c:pt idx="19665">
                  <c:v>15.891</c:v>
                </c:pt>
                <c:pt idx="19666">
                  <c:v>15.891</c:v>
                </c:pt>
                <c:pt idx="19667">
                  <c:v>15.939</c:v>
                </c:pt>
                <c:pt idx="19668">
                  <c:v>15.962999999999999</c:v>
                </c:pt>
                <c:pt idx="19669">
                  <c:v>16.010000000000002</c:v>
                </c:pt>
                <c:pt idx="19670">
                  <c:v>16.082000000000001</c:v>
                </c:pt>
                <c:pt idx="19671">
                  <c:v>16.129000000000001</c:v>
                </c:pt>
                <c:pt idx="19672">
                  <c:v>16.201000000000001</c:v>
                </c:pt>
                <c:pt idx="19673">
                  <c:v>16.295999999999999</c:v>
                </c:pt>
                <c:pt idx="19674">
                  <c:v>16.439</c:v>
                </c:pt>
                <c:pt idx="19675">
                  <c:v>16.582000000000001</c:v>
                </c:pt>
                <c:pt idx="19676">
                  <c:v>16.701000000000001</c:v>
                </c:pt>
                <c:pt idx="19677">
                  <c:v>16.867999999999999</c:v>
                </c:pt>
                <c:pt idx="19678">
                  <c:v>17.033999999999999</c:v>
                </c:pt>
                <c:pt idx="19679">
                  <c:v>17.201000000000001</c:v>
                </c:pt>
                <c:pt idx="19680">
                  <c:v>17.390999999999998</c:v>
                </c:pt>
                <c:pt idx="19681">
                  <c:v>17.582000000000001</c:v>
                </c:pt>
                <c:pt idx="19682">
                  <c:v>17.771999999999998</c:v>
                </c:pt>
                <c:pt idx="19683">
                  <c:v>17.962</c:v>
                </c:pt>
                <c:pt idx="19684">
                  <c:v>18.152000000000001</c:v>
                </c:pt>
                <c:pt idx="19685">
                  <c:v>18.366</c:v>
                </c:pt>
                <c:pt idx="19686">
                  <c:v>18.533000000000001</c:v>
                </c:pt>
                <c:pt idx="19687">
                  <c:v>18.722999999999999</c:v>
                </c:pt>
                <c:pt idx="19688">
                  <c:v>18.866</c:v>
                </c:pt>
                <c:pt idx="19689">
                  <c:v>18.960999999999999</c:v>
                </c:pt>
                <c:pt idx="19690">
                  <c:v>19.056000000000001</c:v>
                </c:pt>
                <c:pt idx="19691">
                  <c:v>19.199000000000002</c:v>
                </c:pt>
                <c:pt idx="19692">
                  <c:v>19.318000000000001</c:v>
                </c:pt>
                <c:pt idx="19693">
                  <c:v>19.413</c:v>
                </c:pt>
                <c:pt idx="19694">
                  <c:v>19.46</c:v>
                </c:pt>
                <c:pt idx="19695">
                  <c:v>19.507999999999999</c:v>
                </c:pt>
                <c:pt idx="19696">
                  <c:v>19.532</c:v>
                </c:pt>
                <c:pt idx="19697">
                  <c:v>19.532</c:v>
                </c:pt>
                <c:pt idx="19698">
                  <c:v>19.532</c:v>
                </c:pt>
                <c:pt idx="19699">
                  <c:v>19.46</c:v>
                </c:pt>
                <c:pt idx="19700">
                  <c:v>19.388999999999999</c:v>
                </c:pt>
                <c:pt idx="19701">
                  <c:v>19.318000000000001</c:v>
                </c:pt>
                <c:pt idx="19702">
                  <c:v>19.199000000000002</c:v>
                </c:pt>
                <c:pt idx="19703">
                  <c:v>19.056000000000001</c:v>
                </c:pt>
                <c:pt idx="19704">
                  <c:v>18.888999999999999</c:v>
                </c:pt>
                <c:pt idx="19705">
                  <c:v>18.722999999999999</c:v>
                </c:pt>
                <c:pt idx="19706">
                  <c:v>18.579999999999998</c:v>
                </c:pt>
                <c:pt idx="19707">
                  <c:v>18.437999999999999</c:v>
                </c:pt>
                <c:pt idx="19708">
                  <c:v>18.224</c:v>
                </c:pt>
                <c:pt idx="19709">
                  <c:v>18.033000000000001</c:v>
                </c:pt>
                <c:pt idx="19710">
                  <c:v>17.818999999999999</c:v>
                </c:pt>
                <c:pt idx="19711">
                  <c:v>17.652999999999999</c:v>
                </c:pt>
                <c:pt idx="19712">
                  <c:v>17.463000000000001</c:v>
                </c:pt>
                <c:pt idx="19713">
                  <c:v>17.295999999999999</c:v>
                </c:pt>
                <c:pt idx="19714">
                  <c:v>17.13</c:v>
                </c:pt>
                <c:pt idx="19715">
                  <c:v>16.986999999999998</c:v>
                </c:pt>
                <c:pt idx="19716">
                  <c:v>16.844000000000001</c:v>
                </c:pt>
                <c:pt idx="19717">
                  <c:v>16.725000000000001</c:v>
                </c:pt>
                <c:pt idx="19718">
                  <c:v>16.606000000000002</c:v>
                </c:pt>
                <c:pt idx="19719">
                  <c:v>16.510999999999999</c:v>
                </c:pt>
                <c:pt idx="19720">
                  <c:v>16.439</c:v>
                </c:pt>
                <c:pt idx="19721">
                  <c:v>16.367999999999999</c:v>
                </c:pt>
                <c:pt idx="19722">
                  <c:v>16.295999999999999</c:v>
                </c:pt>
                <c:pt idx="19723">
                  <c:v>16.248999999999999</c:v>
                </c:pt>
                <c:pt idx="19724">
                  <c:v>16.201000000000001</c:v>
                </c:pt>
                <c:pt idx="19725">
                  <c:v>16.152999999999999</c:v>
                </c:pt>
                <c:pt idx="19726">
                  <c:v>16.106000000000002</c:v>
                </c:pt>
                <c:pt idx="19727">
                  <c:v>16.082000000000001</c:v>
                </c:pt>
                <c:pt idx="19728">
                  <c:v>16.033999999999999</c:v>
                </c:pt>
                <c:pt idx="19729">
                  <c:v>16.010000000000002</c:v>
                </c:pt>
                <c:pt idx="19730">
                  <c:v>15.986000000000001</c:v>
                </c:pt>
                <c:pt idx="19731">
                  <c:v>15.986000000000001</c:v>
                </c:pt>
                <c:pt idx="19732">
                  <c:v>15.986000000000001</c:v>
                </c:pt>
                <c:pt idx="19733">
                  <c:v>15.986000000000001</c:v>
                </c:pt>
                <c:pt idx="19734">
                  <c:v>15.986000000000001</c:v>
                </c:pt>
                <c:pt idx="19735">
                  <c:v>16.010000000000002</c:v>
                </c:pt>
                <c:pt idx="19736">
                  <c:v>16.010000000000002</c:v>
                </c:pt>
                <c:pt idx="19737">
                  <c:v>16.033999999999999</c:v>
                </c:pt>
                <c:pt idx="19738">
                  <c:v>16.058</c:v>
                </c:pt>
                <c:pt idx="19739">
                  <c:v>16.058</c:v>
                </c:pt>
                <c:pt idx="19740">
                  <c:v>16.082000000000001</c:v>
                </c:pt>
                <c:pt idx="19741">
                  <c:v>16.106000000000002</c:v>
                </c:pt>
                <c:pt idx="19742">
                  <c:v>16.106000000000002</c:v>
                </c:pt>
                <c:pt idx="19743">
                  <c:v>16.106000000000002</c:v>
                </c:pt>
                <c:pt idx="19744">
                  <c:v>16.106000000000002</c:v>
                </c:pt>
                <c:pt idx="19745">
                  <c:v>16.106000000000002</c:v>
                </c:pt>
                <c:pt idx="19746">
                  <c:v>16.106000000000002</c:v>
                </c:pt>
                <c:pt idx="19747">
                  <c:v>16.106000000000002</c:v>
                </c:pt>
                <c:pt idx="19748">
                  <c:v>16.106000000000002</c:v>
                </c:pt>
                <c:pt idx="19749">
                  <c:v>16.106000000000002</c:v>
                </c:pt>
                <c:pt idx="19750">
                  <c:v>16.082000000000001</c:v>
                </c:pt>
                <c:pt idx="19751">
                  <c:v>16.058</c:v>
                </c:pt>
                <c:pt idx="19752">
                  <c:v>16.058</c:v>
                </c:pt>
                <c:pt idx="19753">
                  <c:v>16.033999999999999</c:v>
                </c:pt>
                <c:pt idx="19754">
                  <c:v>16.010000000000002</c:v>
                </c:pt>
                <c:pt idx="19755">
                  <c:v>16.010000000000002</c:v>
                </c:pt>
                <c:pt idx="19756">
                  <c:v>15.986000000000001</c:v>
                </c:pt>
                <c:pt idx="19757">
                  <c:v>15.962999999999999</c:v>
                </c:pt>
                <c:pt idx="19758">
                  <c:v>15.962999999999999</c:v>
                </c:pt>
                <c:pt idx="19759">
                  <c:v>15.962999999999999</c:v>
                </c:pt>
                <c:pt idx="19760">
                  <c:v>15.962999999999999</c:v>
                </c:pt>
                <c:pt idx="19761">
                  <c:v>16.010000000000002</c:v>
                </c:pt>
                <c:pt idx="19762">
                  <c:v>16.033999999999999</c:v>
                </c:pt>
                <c:pt idx="19763">
                  <c:v>16.082000000000001</c:v>
                </c:pt>
                <c:pt idx="19764">
                  <c:v>16.129000000000001</c:v>
                </c:pt>
                <c:pt idx="19765">
                  <c:v>16.177</c:v>
                </c:pt>
                <c:pt idx="19766">
                  <c:v>16.248999999999999</c:v>
                </c:pt>
                <c:pt idx="19767">
                  <c:v>16.32</c:v>
                </c:pt>
                <c:pt idx="19768">
                  <c:v>16.414999999999999</c:v>
                </c:pt>
                <c:pt idx="19769">
                  <c:v>16.533999999999999</c:v>
                </c:pt>
                <c:pt idx="19770">
                  <c:v>16.654</c:v>
                </c:pt>
                <c:pt idx="19771">
                  <c:v>16.795999999999999</c:v>
                </c:pt>
                <c:pt idx="19772">
                  <c:v>16.939</c:v>
                </c:pt>
                <c:pt idx="19773">
                  <c:v>17.058</c:v>
                </c:pt>
                <c:pt idx="19774">
                  <c:v>17.177</c:v>
                </c:pt>
                <c:pt idx="19775">
                  <c:v>17.295999999999999</c:v>
                </c:pt>
                <c:pt idx="19776">
                  <c:v>17.463000000000001</c:v>
                </c:pt>
                <c:pt idx="19777">
                  <c:v>17.582000000000001</c:v>
                </c:pt>
                <c:pt idx="19778">
                  <c:v>17.701000000000001</c:v>
                </c:pt>
                <c:pt idx="19779">
                  <c:v>17.818999999999999</c:v>
                </c:pt>
                <c:pt idx="19780">
                  <c:v>17.962</c:v>
                </c:pt>
                <c:pt idx="19781">
                  <c:v>18.105</c:v>
                </c:pt>
                <c:pt idx="19782">
                  <c:v>18.247</c:v>
                </c:pt>
                <c:pt idx="19783">
                  <c:v>18.414000000000001</c:v>
                </c:pt>
                <c:pt idx="19784">
                  <c:v>18.556999999999999</c:v>
                </c:pt>
                <c:pt idx="19785">
                  <c:v>18.699000000000002</c:v>
                </c:pt>
                <c:pt idx="19786">
                  <c:v>18.818000000000001</c:v>
                </c:pt>
                <c:pt idx="19787">
                  <c:v>18.937000000000001</c:v>
                </c:pt>
                <c:pt idx="19788">
                  <c:v>19.032</c:v>
                </c:pt>
                <c:pt idx="19789">
                  <c:v>19.103000000000002</c:v>
                </c:pt>
                <c:pt idx="19790">
                  <c:v>19.175000000000001</c:v>
                </c:pt>
                <c:pt idx="19791">
                  <c:v>19.222000000000001</c:v>
                </c:pt>
                <c:pt idx="19792">
                  <c:v>19.27</c:v>
                </c:pt>
                <c:pt idx="19793">
                  <c:v>19.294</c:v>
                </c:pt>
                <c:pt idx="19794">
                  <c:v>19.318000000000001</c:v>
                </c:pt>
                <c:pt idx="19795">
                  <c:v>19.318000000000001</c:v>
                </c:pt>
                <c:pt idx="19796">
                  <c:v>19.294</c:v>
                </c:pt>
                <c:pt idx="19797">
                  <c:v>19.222000000000001</c:v>
                </c:pt>
                <c:pt idx="19798">
                  <c:v>19.103000000000002</c:v>
                </c:pt>
                <c:pt idx="19799">
                  <c:v>18.984999999999999</c:v>
                </c:pt>
                <c:pt idx="19800">
                  <c:v>18.818000000000001</c:v>
                </c:pt>
                <c:pt idx="19801">
                  <c:v>18.675000000000001</c:v>
                </c:pt>
                <c:pt idx="19802">
                  <c:v>18.556999999999999</c:v>
                </c:pt>
                <c:pt idx="19803">
                  <c:v>18.39</c:v>
                </c:pt>
                <c:pt idx="19804">
                  <c:v>18.224</c:v>
                </c:pt>
                <c:pt idx="19805">
                  <c:v>18.056999999999999</c:v>
                </c:pt>
                <c:pt idx="19806">
                  <c:v>17.843</c:v>
                </c:pt>
                <c:pt idx="19807">
                  <c:v>17.652999999999999</c:v>
                </c:pt>
                <c:pt idx="19808">
                  <c:v>17.463000000000001</c:v>
                </c:pt>
                <c:pt idx="19809">
                  <c:v>17.295999999999999</c:v>
                </c:pt>
                <c:pt idx="19810">
                  <c:v>17.13</c:v>
                </c:pt>
                <c:pt idx="19811">
                  <c:v>16.963000000000001</c:v>
                </c:pt>
                <c:pt idx="19812">
                  <c:v>16.82</c:v>
                </c:pt>
                <c:pt idx="19813">
                  <c:v>16.701000000000001</c:v>
                </c:pt>
                <c:pt idx="19814">
                  <c:v>16.582000000000001</c:v>
                </c:pt>
                <c:pt idx="19815">
                  <c:v>16.510999999999999</c:v>
                </c:pt>
                <c:pt idx="19816">
                  <c:v>16.439</c:v>
                </c:pt>
                <c:pt idx="19817">
                  <c:v>16.367999999999999</c:v>
                </c:pt>
                <c:pt idx="19818">
                  <c:v>16.295999999999999</c:v>
                </c:pt>
                <c:pt idx="19819">
                  <c:v>16.271999999999998</c:v>
                </c:pt>
                <c:pt idx="19820">
                  <c:v>16.225000000000001</c:v>
                </c:pt>
                <c:pt idx="19821">
                  <c:v>16.201000000000001</c:v>
                </c:pt>
                <c:pt idx="19822">
                  <c:v>16.201000000000001</c:v>
                </c:pt>
                <c:pt idx="19823">
                  <c:v>16.201000000000001</c:v>
                </c:pt>
                <c:pt idx="19824">
                  <c:v>16.201000000000001</c:v>
                </c:pt>
                <c:pt idx="19825">
                  <c:v>16.201000000000001</c:v>
                </c:pt>
                <c:pt idx="19826">
                  <c:v>16.201000000000001</c:v>
                </c:pt>
                <c:pt idx="19827">
                  <c:v>16.225000000000001</c:v>
                </c:pt>
                <c:pt idx="19828">
                  <c:v>16.248999999999999</c:v>
                </c:pt>
                <c:pt idx="19829">
                  <c:v>16.271999999999998</c:v>
                </c:pt>
                <c:pt idx="19830">
                  <c:v>16.295999999999999</c:v>
                </c:pt>
                <c:pt idx="19831">
                  <c:v>16.344000000000001</c:v>
                </c:pt>
                <c:pt idx="19832">
                  <c:v>16.367999999999999</c:v>
                </c:pt>
                <c:pt idx="19833">
                  <c:v>16.391999999999999</c:v>
                </c:pt>
                <c:pt idx="19834">
                  <c:v>16.414999999999999</c:v>
                </c:pt>
                <c:pt idx="19835">
                  <c:v>16.439</c:v>
                </c:pt>
                <c:pt idx="19836">
                  <c:v>16.463000000000001</c:v>
                </c:pt>
                <c:pt idx="19837">
                  <c:v>16.463000000000001</c:v>
                </c:pt>
                <c:pt idx="19838">
                  <c:v>16.486999999999998</c:v>
                </c:pt>
                <c:pt idx="19839">
                  <c:v>16.486999999999998</c:v>
                </c:pt>
                <c:pt idx="19840">
                  <c:v>16.486999999999998</c:v>
                </c:pt>
                <c:pt idx="19841">
                  <c:v>16.486999999999998</c:v>
                </c:pt>
                <c:pt idx="19842">
                  <c:v>16.486999999999998</c:v>
                </c:pt>
                <c:pt idx="19843">
                  <c:v>16.486999999999998</c:v>
                </c:pt>
                <c:pt idx="19844">
                  <c:v>16.463000000000001</c:v>
                </c:pt>
                <c:pt idx="19845">
                  <c:v>16.463000000000001</c:v>
                </c:pt>
                <c:pt idx="19846">
                  <c:v>16.439</c:v>
                </c:pt>
                <c:pt idx="19847">
                  <c:v>16.414999999999999</c:v>
                </c:pt>
                <c:pt idx="19848">
                  <c:v>16.391999999999999</c:v>
                </c:pt>
                <c:pt idx="19849">
                  <c:v>16.367999999999999</c:v>
                </c:pt>
                <c:pt idx="19850">
                  <c:v>16.344000000000001</c:v>
                </c:pt>
                <c:pt idx="19851">
                  <c:v>16.32</c:v>
                </c:pt>
                <c:pt idx="19852">
                  <c:v>16.295999999999999</c:v>
                </c:pt>
                <c:pt idx="19853">
                  <c:v>16.271999999999998</c:v>
                </c:pt>
                <c:pt idx="19854">
                  <c:v>16.271999999999998</c:v>
                </c:pt>
                <c:pt idx="19855">
                  <c:v>16.271999999999998</c:v>
                </c:pt>
                <c:pt idx="19856">
                  <c:v>16.271999999999998</c:v>
                </c:pt>
                <c:pt idx="19857">
                  <c:v>16.32</c:v>
                </c:pt>
                <c:pt idx="19858">
                  <c:v>16.344000000000001</c:v>
                </c:pt>
                <c:pt idx="19859">
                  <c:v>16.391999999999999</c:v>
                </c:pt>
                <c:pt idx="19860">
                  <c:v>16.439</c:v>
                </c:pt>
                <c:pt idx="19861">
                  <c:v>16.486999999999998</c:v>
                </c:pt>
                <c:pt idx="19862">
                  <c:v>16.582000000000001</c:v>
                </c:pt>
                <c:pt idx="19863">
                  <c:v>16.654</c:v>
                </c:pt>
                <c:pt idx="19864">
                  <c:v>16.748999999999999</c:v>
                </c:pt>
                <c:pt idx="19865">
                  <c:v>16.867999999999999</c:v>
                </c:pt>
                <c:pt idx="19866">
                  <c:v>16.986999999999998</c:v>
                </c:pt>
                <c:pt idx="19867">
                  <c:v>17.13</c:v>
                </c:pt>
                <c:pt idx="19868">
                  <c:v>17.271999999999998</c:v>
                </c:pt>
                <c:pt idx="19869">
                  <c:v>17.439</c:v>
                </c:pt>
                <c:pt idx="19870">
                  <c:v>17.605</c:v>
                </c:pt>
                <c:pt idx="19871">
                  <c:v>17.771999999999998</c:v>
                </c:pt>
                <c:pt idx="19872">
                  <c:v>17.962</c:v>
                </c:pt>
                <c:pt idx="19873">
                  <c:v>18.152000000000001</c:v>
                </c:pt>
                <c:pt idx="19874">
                  <c:v>18.343</c:v>
                </c:pt>
                <c:pt idx="19875">
                  <c:v>18.533000000000001</c:v>
                </c:pt>
                <c:pt idx="19876">
                  <c:v>18.699000000000002</c:v>
                </c:pt>
                <c:pt idx="19877">
                  <c:v>18.794</c:v>
                </c:pt>
                <c:pt idx="19878">
                  <c:v>18.913</c:v>
                </c:pt>
                <c:pt idx="19879">
                  <c:v>19.103000000000002</c:v>
                </c:pt>
                <c:pt idx="19880">
                  <c:v>19.199000000000002</c:v>
                </c:pt>
                <c:pt idx="19881">
                  <c:v>19.245999999999999</c:v>
                </c:pt>
                <c:pt idx="19882">
                  <c:v>19.27</c:v>
                </c:pt>
                <c:pt idx="19883">
                  <c:v>19.27</c:v>
                </c:pt>
                <c:pt idx="19884">
                  <c:v>19.245999999999999</c:v>
                </c:pt>
                <c:pt idx="19885">
                  <c:v>19.151</c:v>
                </c:pt>
                <c:pt idx="19886">
                  <c:v>19.079999999999998</c:v>
                </c:pt>
                <c:pt idx="19887">
                  <c:v>18.984999999999999</c:v>
                </c:pt>
                <c:pt idx="19888">
                  <c:v>18.913</c:v>
                </c:pt>
                <c:pt idx="19889">
                  <c:v>18.841999999999999</c:v>
                </c:pt>
                <c:pt idx="19890">
                  <c:v>18.818000000000001</c:v>
                </c:pt>
                <c:pt idx="19891">
                  <c:v>18.771000000000001</c:v>
                </c:pt>
                <c:pt idx="19892">
                  <c:v>18.722999999999999</c:v>
                </c:pt>
                <c:pt idx="19893">
                  <c:v>18.699000000000002</c:v>
                </c:pt>
                <c:pt idx="19894">
                  <c:v>18.603999999999999</c:v>
                </c:pt>
                <c:pt idx="19895">
                  <c:v>18.556999999999999</c:v>
                </c:pt>
                <c:pt idx="19896">
                  <c:v>18.556999999999999</c:v>
                </c:pt>
                <c:pt idx="19897">
                  <c:v>18.556999999999999</c:v>
                </c:pt>
                <c:pt idx="19898">
                  <c:v>18.509</c:v>
                </c:pt>
                <c:pt idx="19899">
                  <c:v>18.460999999999999</c:v>
                </c:pt>
                <c:pt idx="19900">
                  <c:v>18.366</c:v>
                </c:pt>
                <c:pt idx="19901">
                  <c:v>18.271000000000001</c:v>
                </c:pt>
                <c:pt idx="19902">
                  <c:v>18.152000000000001</c:v>
                </c:pt>
                <c:pt idx="19903">
                  <c:v>18.010000000000002</c:v>
                </c:pt>
                <c:pt idx="19904">
                  <c:v>17.867000000000001</c:v>
                </c:pt>
                <c:pt idx="19905">
                  <c:v>17.748000000000001</c:v>
                </c:pt>
                <c:pt idx="19906">
                  <c:v>17.629000000000001</c:v>
                </c:pt>
                <c:pt idx="19907">
                  <c:v>17.510000000000002</c:v>
                </c:pt>
                <c:pt idx="19908">
                  <c:v>17.390999999999998</c:v>
                </c:pt>
                <c:pt idx="19909">
                  <c:v>17.295999999999999</c:v>
                </c:pt>
                <c:pt idx="19910">
                  <c:v>17.201000000000001</c:v>
                </c:pt>
                <c:pt idx="19911">
                  <c:v>17.106000000000002</c:v>
                </c:pt>
                <c:pt idx="19912">
                  <c:v>17.010999999999999</c:v>
                </c:pt>
                <c:pt idx="19913">
                  <c:v>16.939</c:v>
                </c:pt>
                <c:pt idx="19914">
                  <c:v>16.844000000000001</c:v>
                </c:pt>
                <c:pt idx="19915">
                  <c:v>16.748999999999999</c:v>
                </c:pt>
                <c:pt idx="19916">
                  <c:v>16.677</c:v>
                </c:pt>
                <c:pt idx="19917">
                  <c:v>16.582000000000001</c:v>
                </c:pt>
                <c:pt idx="19918">
                  <c:v>16.463000000000001</c:v>
                </c:pt>
                <c:pt idx="19919">
                  <c:v>16.367999999999999</c:v>
                </c:pt>
                <c:pt idx="19920">
                  <c:v>16.295999999999999</c:v>
                </c:pt>
                <c:pt idx="19921">
                  <c:v>16.201000000000001</c:v>
                </c:pt>
                <c:pt idx="19922">
                  <c:v>16.129000000000001</c:v>
                </c:pt>
                <c:pt idx="19923">
                  <c:v>16.082000000000001</c:v>
                </c:pt>
                <c:pt idx="19924">
                  <c:v>16.033999999999999</c:v>
                </c:pt>
                <c:pt idx="19925">
                  <c:v>15.986000000000001</c:v>
                </c:pt>
                <c:pt idx="19926">
                  <c:v>15.962999999999999</c:v>
                </c:pt>
                <c:pt idx="19927">
                  <c:v>15.962999999999999</c:v>
                </c:pt>
                <c:pt idx="19928">
                  <c:v>15.939</c:v>
                </c:pt>
                <c:pt idx="19929">
                  <c:v>15.939</c:v>
                </c:pt>
                <c:pt idx="19930">
                  <c:v>15.939</c:v>
                </c:pt>
                <c:pt idx="19931">
                  <c:v>15.962999999999999</c:v>
                </c:pt>
                <c:pt idx="19932">
                  <c:v>15.962999999999999</c:v>
                </c:pt>
                <c:pt idx="19933">
                  <c:v>15.962999999999999</c:v>
                </c:pt>
                <c:pt idx="19934">
                  <c:v>15.962999999999999</c:v>
                </c:pt>
                <c:pt idx="19935">
                  <c:v>15.986000000000001</c:v>
                </c:pt>
                <c:pt idx="19936">
                  <c:v>15.986000000000001</c:v>
                </c:pt>
                <c:pt idx="19937">
                  <c:v>15.986000000000001</c:v>
                </c:pt>
                <c:pt idx="19938">
                  <c:v>16.010000000000002</c:v>
                </c:pt>
                <c:pt idx="19939">
                  <c:v>16.010000000000002</c:v>
                </c:pt>
                <c:pt idx="19940">
                  <c:v>16.010000000000002</c:v>
                </c:pt>
                <c:pt idx="19941">
                  <c:v>16.010000000000002</c:v>
                </c:pt>
                <c:pt idx="19942">
                  <c:v>16.010000000000002</c:v>
                </c:pt>
                <c:pt idx="19943">
                  <c:v>16.010000000000002</c:v>
                </c:pt>
                <c:pt idx="19944">
                  <c:v>16.033999999999999</c:v>
                </c:pt>
                <c:pt idx="19945">
                  <c:v>16.033999999999999</c:v>
                </c:pt>
                <c:pt idx="19946">
                  <c:v>16.033999999999999</c:v>
                </c:pt>
                <c:pt idx="19947">
                  <c:v>16.033999999999999</c:v>
                </c:pt>
                <c:pt idx="19948">
                  <c:v>16.033999999999999</c:v>
                </c:pt>
                <c:pt idx="19949">
                  <c:v>16.010000000000002</c:v>
                </c:pt>
                <c:pt idx="19950">
                  <c:v>16.010000000000002</c:v>
                </c:pt>
                <c:pt idx="19951">
                  <c:v>16.010000000000002</c:v>
                </c:pt>
                <c:pt idx="19952">
                  <c:v>16.033999999999999</c:v>
                </c:pt>
                <c:pt idx="19953">
                  <c:v>16.058</c:v>
                </c:pt>
                <c:pt idx="19954">
                  <c:v>16.082000000000001</c:v>
                </c:pt>
                <c:pt idx="19955">
                  <c:v>16.082000000000001</c:v>
                </c:pt>
                <c:pt idx="19956">
                  <c:v>16.082000000000001</c:v>
                </c:pt>
                <c:pt idx="19957">
                  <c:v>16.082000000000001</c:v>
                </c:pt>
                <c:pt idx="19958">
                  <c:v>16.106000000000002</c:v>
                </c:pt>
                <c:pt idx="19959">
                  <c:v>16.106000000000002</c:v>
                </c:pt>
                <c:pt idx="19960">
                  <c:v>16.152999999999999</c:v>
                </c:pt>
                <c:pt idx="19961">
                  <c:v>16.225000000000001</c:v>
                </c:pt>
                <c:pt idx="19962">
                  <c:v>16.248999999999999</c:v>
                </c:pt>
                <c:pt idx="19963">
                  <c:v>16.248999999999999</c:v>
                </c:pt>
                <c:pt idx="19964">
                  <c:v>16.295999999999999</c:v>
                </c:pt>
                <c:pt idx="19965">
                  <c:v>16.32</c:v>
                </c:pt>
                <c:pt idx="19966">
                  <c:v>16.32</c:v>
                </c:pt>
                <c:pt idx="19967">
                  <c:v>16.32</c:v>
                </c:pt>
                <c:pt idx="19968">
                  <c:v>16.391999999999999</c:v>
                </c:pt>
                <c:pt idx="19969">
                  <c:v>16.439</c:v>
                </c:pt>
                <c:pt idx="19970">
                  <c:v>16.533999999999999</c:v>
                </c:pt>
                <c:pt idx="19971">
                  <c:v>16.725000000000001</c:v>
                </c:pt>
                <c:pt idx="19972">
                  <c:v>16.914999999999999</c:v>
                </c:pt>
                <c:pt idx="19973">
                  <c:v>17.106000000000002</c:v>
                </c:pt>
                <c:pt idx="19974">
                  <c:v>17.32</c:v>
                </c:pt>
                <c:pt idx="19975">
                  <c:v>17.510000000000002</c:v>
                </c:pt>
                <c:pt idx="19976">
                  <c:v>17.677</c:v>
                </c:pt>
                <c:pt idx="19977">
                  <c:v>17.867000000000001</c:v>
                </c:pt>
                <c:pt idx="19978">
                  <c:v>18.056999999999999</c:v>
                </c:pt>
                <c:pt idx="19979">
                  <c:v>18.224</c:v>
                </c:pt>
                <c:pt idx="19980">
                  <c:v>18.39</c:v>
                </c:pt>
                <c:pt idx="19981">
                  <c:v>18.556999999999999</c:v>
                </c:pt>
                <c:pt idx="19982">
                  <c:v>18.699000000000002</c:v>
                </c:pt>
                <c:pt idx="19983">
                  <c:v>18.818000000000001</c:v>
                </c:pt>
                <c:pt idx="19984">
                  <c:v>18.937000000000001</c:v>
                </c:pt>
                <c:pt idx="19985">
                  <c:v>19.007999999999999</c:v>
                </c:pt>
                <c:pt idx="19986">
                  <c:v>19.079999999999998</c:v>
                </c:pt>
                <c:pt idx="19987">
                  <c:v>19.126999999999999</c:v>
                </c:pt>
                <c:pt idx="19988">
                  <c:v>19.151</c:v>
                </c:pt>
                <c:pt idx="19989">
                  <c:v>19.151</c:v>
                </c:pt>
                <c:pt idx="19990">
                  <c:v>19.126999999999999</c:v>
                </c:pt>
                <c:pt idx="19991">
                  <c:v>19.079999999999998</c:v>
                </c:pt>
                <c:pt idx="19992">
                  <c:v>19.007999999999999</c:v>
                </c:pt>
                <c:pt idx="19993">
                  <c:v>18.913</c:v>
                </c:pt>
                <c:pt idx="19994">
                  <c:v>18.794</c:v>
                </c:pt>
                <c:pt idx="19995">
                  <c:v>18.628</c:v>
                </c:pt>
                <c:pt idx="19996">
                  <c:v>18.460999999999999</c:v>
                </c:pt>
                <c:pt idx="19997">
                  <c:v>18.271000000000001</c:v>
                </c:pt>
                <c:pt idx="19998">
                  <c:v>18.056999999999999</c:v>
                </c:pt>
                <c:pt idx="19999">
                  <c:v>17.843</c:v>
                </c:pt>
                <c:pt idx="20000">
                  <c:v>17.629000000000001</c:v>
                </c:pt>
                <c:pt idx="20001">
                  <c:v>17.414999999999999</c:v>
                </c:pt>
                <c:pt idx="20002">
                  <c:v>17.225000000000001</c:v>
                </c:pt>
                <c:pt idx="20003">
                  <c:v>17.033999999999999</c:v>
                </c:pt>
                <c:pt idx="20004">
                  <c:v>16.844000000000001</c:v>
                </c:pt>
                <c:pt idx="20005">
                  <c:v>16.677</c:v>
                </c:pt>
                <c:pt idx="20006">
                  <c:v>16.486999999999998</c:v>
                </c:pt>
                <c:pt idx="20007">
                  <c:v>16.344000000000001</c:v>
                </c:pt>
                <c:pt idx="20008">
                  <c:v>16.201000000000001</c:v>
                </c:pt>
                <c:pt idx="20009">
                  <c:v>16.082000000000001</c:v>
                </c:pt>
                <c:pt idx="20010">
                  <c:v>15.962999999999999</c:v>
                </c:pt>
                <c:pt idx="20011">
                  <c:v>15.867000000000001</c:v>
                </c:pt>
                <c:pt idx="20012">
                  <c:v>15.772</c:v>
                </c:pt>
                <c:pt idx="20013">
                  <c:v>15.7</c:v>
                </c:pt>
                <c:pt idx="20014">
                  <c:v>15.651999999999999</c:v>
                </c:pt>
                <c:pt idx="20015">
                  <c:v>15.605</c:v>
                </c:pt>
                <c:pt idx="20016">
                  <c:v>15.557</c:v>
                </c:pt>
                <c:pt idx="20017">
                  <c:v>15.532999999999999</c:v>
                </c:pt>
                <c:pt idx="20018">
                  <c:v>15.509</c:v>
                </c:pt>
                <c:pt idx="20019">
                  <c:v>15.509</c:v>
                </c:pt>
                <c:pt idx="20020">
                  <c:v>15.509</c:v>
                </c:pt>
                <c:pt idx="20021">
                  <c:v>15.509</c:v>
                </c:pt>
                <c:pt idx="20022">
                  <c:v>15.532999999999999</c:v>
                </c:pt>
                <c:pt idx="20023">
                  <c:v>15.532999999999999</c:v>
                </c:pt>
                <c:pt idx="20024">
                  <c:v>15.557</c:v>
                </c:pt>
                <c:pt idx="20025">
                  <c:v>15.581</c:v>
                </c:pt>
                <c:pt idx="20026">
                  <c:v>15.605</c:v>
                </c:pt>
                <c:pt idx="20027">
                  <c:v>15.629</c:v>
                </c:pt>
                <c:pt idx="20028">
                  <c:v>15.629</c:v>
                </c:pt>
                <c:pt idx="20029">
                  <c:v>15.651999999999999</c:v>
                </c:pt>
                <c:pt idx="20030">
                  <c:v>15.676</c:v>
                </c:pt>
                <c:pt idx="20031">
                  <c:v>15.7</c:v>
                </c:pt>
                <c:pt idx="20032">
                  <c:v>15.7</c:v>
                </c:pt>
                <c:pt idx="20033">
                  <c:v>15.724</c:v>
                </c:pt>
                <c:pt idx="20034">
                  <c:v>15.724</c:v>
                </c:pt>
                <c:pt idx="20035">
                  <c:v>15.747999999999999</c:v>
                </c:pt>
                <c:pt idx="20036">
                  <c:v>15.747999999999999</c:v>
                </c:pt>
                <c:pt idx="20037">
                  <c:v>15.747999999999999</c:v>
                </c:pt>
                <c:pt idx="20038">
                  <c:v>15.747999999999999</c:v>
                </c:pt>
                <c:pt idx="20039">
                  <c:v>15.747999999999999</c:v>
                </c:pt>
                <c:pt idx="20040">
                  <c:v>15.747999999999999</c:v>
                </c:pt>
                <c:pt idx="20041">
                  <c:v>15.747999999999999</c:v>
                </c:pt>
                <c:pt idx="20042">
                  <c:v>15.724</c:v>
                </c:pt>
                <c:pt idx="20043">
                  <c:v>15.724</c:v>
                </c:pt>
                <c:pt idx="20044">
                  <c:v>15.724</c:v>
                </c:pt>
                <c:pt idx="20045">
                  <c:v>15.7</c:v>
                </c:pt>
                <c:pt idx="20046">
                  <c:v>15.7</c:v>
                </c:pt>
                <c:pt idx="20047">
                  <c:v>15.724</c:v>
                </c:pt>
                <c:pt idx="20048">
                  <c:v>15.724</c:v>
                </c:pt>
                <c:pt idx="20049">
                  <c:v>15.772</c:v>
                </c:pt>
                <c:pt idx="20050">
                  <c:v>15.819000000000001</c:v>
                </c:pt>
                <c:pt idx="20051">
                  <c:v>15.867000000000001</c:v>
                </c:pt>
                <c:pt idx="20052">
                  <c:v>15.939</c:v>
                </c:pt>
                <c:pt idx="20053">
                  <c:v>15.986000000000001</c:v>
                </c:pt>
                <c:pt idx="20054">
                  <c:v>16.082000000000001</c:v>
                </c:pt>
                <c:pt idx="20055">
                  <c:v>16.177</c:v>
                </c:pt>
                <c:pt idx="20056">
                  <c:v>16.271999999999998</c:v>
                </c:pt>
                <c:pt idx="20057">
                  <c:v>16.391999999999999</c:v>
                </c:pt>
                <c:pt idx="20058">
                  <c:v>16.533999999999999</c:v>
                </c:pt>
                <c:pt idx="20059">
                  <c:v>16.677</c:v>
                </c:pt>
                <c:pt idx="20060">
                  <c:v>16.844000000000001</c:v>
                </c:pt>
                <c:pt idx="20061">
                  <c:v>16.986999999999998</c:v>
                </c:pt>
                <c:pt idx="20062">
                  <c:v>17.152999999999999</c:v>
                </c:pt>
                <c:pt idx="20063">
                  <c:v>17.344000000000001</c:v>
                </c:pt>
                <c:pt idx="20064">
                  <c:v>17.510000000000002</c:v>
                </c:pt>
                <c:pt idx="20065">
                  <c:v>17.701000000000001</c:v>
                </c:pt>
                <c:pt idx="20066">
                  <c:v>17.890999999999998</c:v>
                </c:pt>
                <c:pt idx="20067">
                  <c:v>18.081</c:v>
                </c:pt>
                <c:pt idx="20068">
                  <c:v>18.247</c:v>
                </c:pt>
                <c:pt idx="20069">
                  <c:v>18.437999999999999</c:v>
                </c:pt>
                <c:pt idx="20070">
                  <c:v>18.603999999999999</c:v>
                </c:pt>
                <c:pt idx="20071">
                  <c:v>18.747</c:v>
                </c:pt>
                <c:pt idx="20072">
                  <c:v>18.888999999999999</c:v>
                </c:pt>
                <c:pt idx="20073">
                  <c:v>19.032</c:v>
                </c:pt>
                <c:pt idx="20074">
                  <c:v>19.151</c:v>
                </c:pt>
                <c:pt idx="20075">
                  <c:v>19.27</c:v>
                </c:pt>
                <c:pt idx="20076">
                  <c:v>19.364999999999998</c:v>
                </c:pt>
                <c:pt idx="20077">
                  <c:v>19.436</c:v>
                </c:pt>
                <c:pt idx="20078">
                  <c:v>19.507999999999999</c:v>
                </c:pt>
                <c:pt idx="20079">
                  <c:v>19.555</c:v>
                </c:pt>
                <c:pt idx="20080">
                  <c:v>19.603000000000002</c:v>
                </c:pt>
                <c:pt idx="20081">
                  <c:v>19.626999999999999</c:v>
                </c:pt>
                <c:pt idx="20082">
                  <c:v>19.626999999999999</c:v>
                </c:pt>
                <c:pt idx="20083">
                  <c:v>19.603000000000002</c:v>
                </c:pt>
                <c:pt idx="20084">
                  <c:v>19.579000000000001</c:v>
                </c:pt>
                <c:pt idx="20085">
                  <c:v>19.532</c:v>
                </c:pt>
                <c:pt idx="20086">
                  <c:v>19.484000000000002</c:v>
                </c:pt>
                <c:pt idx="20087">
                  <c:v>19.413</c:v>
                </c:pt>
                <c:pt idx="20088">
                  <c:v>19.318000000000001</c:v>
                </c:pt>
                <c:pt idx="20089">
                  <c:v>19.222000000000001</c:v>
                </c:pt>
                <c:pt idx="20090">
                  <c:v>19.103000000000002</c:v>
                </c:pt>
                <c:pt idx="20091">
                  <c:v>18.984999999999999</c:v>
                </c:pt>
                <c:pt idx="20092">
                  <c:v>18.841999999999999</c:v>
                </c:pt>
                <c:pt idx="20093">
                  <c:v>18.699000000000002</c:v>
                </c:pt>
                <c:pt idx="20094">
                  <c:v>18.533000000000001</c:v>
                </c:pt>
                <c:pt idx="20095">
                  <c:v>18.343</c:v>
                </c:pt>
                <c:pt idx="20096">
                  <c:v>18.175999999999998</c:v>
                </c:pt>
                <c:pt idx="20097">
                  <c:v>18.010000000000002</c:v>
                </c:pt>
                <c:pt idx="20098">
                  <c:v>17.843</c:v>
                </c:pt>
                <c:pt idx="20099">
                  <c:v>17.677</c:v>
                </c:pt>
                <c:pt idx="20100">
                  <c:v>17.533999999999999</c:v>
                </c:pt>
                <c:pt idx="20101">
                  <c:v>17.390999999999998</c:v>
                </c:pt>
                <c:pt idx="20102">
                  <c:v>17.248999999999999</c:v>
                </c:pt>
                <c:pt idx="20103">
                  <c:v>17.106000000000002</c:v>
                </c:pt>
                <c:pt idx="20104">
                  <c:v>16.986999999999998</c:v>
                </c:pt>
                <c:pt idx="20105">
                  <c:v>16.891999999999999</c:v>
                </c:pt>
                <c:pt idx="20106">
                  <c:v>16.773</c:v>
                </c:pt>
                <c:pt idx="20107">
                  <c:v>16.701000000000001</c:v>
                </c:pt>
                <c:pt idx="20108">
                  <c:v>16.606000000000002</c:v>
                </c:pt>
                <c:pt idx="20109">
                  <c:v>16.533999999999999</c:v>
                </c:pt>
                <c:pt idx="20110">
                  <c:v>16.486999999999998</c:v>
                </c:pt>
                <c:pt idx="20111">
                  <c:v>16.439</c:v>
                </c:pt>
                <c:pt idx="20112">
                  <c:v>16.391999999999999</c:v>
                </c:pt>
                <c:pt idx="20113">
                  <c:v>16.344000000000001</c:v>
                </c:pt>
                <c:pt idx="20114">
                  <c:v>16.32</c:v>
                </c:pt>
                <c:pt idx="20115">
                  <c:v>16.295999999999999</c:v>
                </c:pt>
                <c:pt idx="20116">
                  <c:v>16.295999999999999</c:v>
                </c:pt>
                <c:pt idx="20117">
                  <c:v>16.271999999999998</c:v>
                </c:pt>
                <c:pt idx="20118">
                  <c:v>16.271999999999998</c:v>
                </c:pt>
                <c:pt idx="20119">
                  <c:v>16.271999999999998</c:v>
                </c:pt>
                <c:pt idx="20120">
                  <c:v>16.295999999999999</c:v>
                </c:pt>
                <c:pt idx="20121">
                  <c:v>16.295999999999999</c:v>
                </c:pt>
                <c:pt idx="20122">
                  <c:v>16.32</c:v>
                </c:pt>
                <c:pt idx="20123">
                  <c:v>16.344000000000001</c:v>
                </c:pt>
                <c:pt idx="20124">
                  <c:v>16.367999999999999</c:v>
                </c:pt>
                <c:pt idx="20125">
                  <c:v>16.391999999999999</c:v>
                </c:pt>
                <c:pt idx="20126">
                  <c:v>16.391999999999999</c:v>
                </c:pt>
                <c:pt idx="20127">
                  <c:v>16.414999999999999</c:v>
                </c:pt>
                <c:pt idx="20128">
                  <c:v>16.439</c:v>
                </c:pt>
                <c:pt idx="20129">
                  <c:v>16.463000000000001</c:v>
                </c:pt>
                <c:pt idx="20130">
                  <c:v>16.463000000000001</c:v>
                </c:pt>
                <c:pt idx="20131">
                  <c:v>16.486999999999998</c:v>
                </c:pt>
                <c:pt idx="20132">
                  <c:v>16.486999999999998</c:v>
                </c:pt>
                <c:pt idx="20133">
                  <c:v>16.486999999999998</c:v>
                </c:pt>
                <c:pt idx="20134">
                  <c:v>16.510999999999999</c:v>
                </c:pt>
                <c:pt idx="20135">
                  <c:v>16.510999999999999</c:v>
                </c:pt>
                <c:pt idx="20136">
                  <c:v>16.486999999999998</c:v>
                </c:pt>
                <c:pt idx="20137">
                  <c:v>16.486999999999998</c:v>
                </c:pt>
                <c:pt idx="20138">
                  <c:v>16.486999999999998</c:v>
                </c:pt>
                <c:pt idx="20139">
                  <c:v>16.463000000000001</c:v>
                </c:pt>
                <c:pt idx="20140">
                  <c:v>16.463000000000001</c:v>
                </c:pt>
                <c:pt idx="20141">
                  <c:v>16.463000000000001</c:v>
                </c:pt>
                <c:pt idx="20142">
                  <c:v>16.463000000000001</c:v>
                </c:pt>
                <c:pt idx="20143">
                  <c:v>16.486999999999998</c:v>
                </c:pt>
                <c:pt idx="20144">
                  <c:v>16.486999999999998</c:v>
                </c:pt>
                <c:pt idx="20145">
                  <c:v>16.533999999999999</c:v>
                </c:pt>
                <c:pt idx="20146">
                  <c:v>16.533999999999999</c:v>
                </c:pt>
                <c:pt idx="20147">
                  <c:v>16.558</c:v>
                </c:pt>
                <c:pt idx="20148">
                  <c:v>16.582000000000001</c:v>
                </c:pt>
                <c:pt idx="20149">
                  <c:v>16.63</c:v>
                </c:pt>
                <c:pt idx="20150">
                  <c:v>16.677</c:v>
                </c:pt>
                <c:pt idx="20151">
                  <c:v>16.725000000000001</c:v>
                </c:pt>
                <c:pt idx="20152">
                  <c:v>16.725000000000001</c:v>
                </c:pt>
                <c:pt idx="20153">
                  <c:v>16.773</c:v>
                </c:pt>
                <c:pt idx="20154">
                  <c:v>16.773</c:v>
                </c:pt>
                <c:pt idx="20155">
                  <c:v>16.891999999999999</c:v>
                </c:pt>
                <c:pt idx="20156">
                  <c:v>17.010999999999999</c:v>
                </c:pt>
                <c:pt idx="20157">
                  <c:v>17.177</c:v>
                </c:pt>
                <c:pt idx="20158">
                  <c:v>17.295999999999999</c:v>
                </c:pt>
                <c:pt idx="20159">
                  <c:v>17.463000000000001</c:v>
                </c:pt>
                <c:pt idx="20160">
                  <c:v>17.582000000000001</c:v>
                </c:pt>
                <c:pt idx="20161">
                  <c:v>17.748000000000001</c:v>
                </c:pt>
                <c:pt idx="20162">
                  <c:v>17.914999999999999</c:v>
                </c:pt>
                <c:pt idx="20163">
                  <c:v>18.105</c:v>
                </c:pt>
                <c:pt idx="20164">
                  <c:v>18.247</c:v>
                </c:pt>
                <c:pt idx="20165">
                  <c:v>18.39</c:v>
                </c:pt>
                <c:pt idx="20166">
                  <c:v>18.556999999999999</c:v>
                </c:pt>
                <c:pt idx="20167">
                  <c:v>18.722999999999999</c:v>
                </c:pt>
                <c:pt idx="20168">
                  <c:v>18.888999999999999</c:v>
                </c:pt>
                <c:pt idx="20169">
                  <c:v>19.079999999999998</c:v>
                </c:pt>
                <c:pt idx="20170">
                  <c:v>19.245999999999999</c:v>
                </c:pt>
                <c:pt idx="20171">
                  <c:v>19.341000000000001</c:v>
                </c:pt>
                <c:pt idx="20172">
                  <c:v>19.46</c:v>
                </c:pt>
                <c:pt idx="20173">
                  <c:v>19.579000000000001</c:v>
                </c:pt>
                <c:pt idx="20174">
                  <c:v>19.673999999999999</c:v>
                </c:pt>
                <c:pt idx="20175">
                  <c:v>19.77</c:v>
                </c:pt>
                <c:pt idx="20176">
                  <c:v>19.817</c:v>
                </c:pt>
                <c:pt idx="20177">
                  <c:v>19.817</c:v>
                </c:pt>
                <c:pt idx="20178">
                  <c:v>19.792999999999999</c:v>
                </c:pt>
                <c:pt idx="20179">
                  <c:v>19.722000000000001</c:v>
                </c:pt>
                <c:pt idx="20180">
                  <c:v>19.603000000000002</c:v>
                </c:pt>
                <c:pt idx="20181">
                  <c:v>19.507999999999999</c:v>
                </c:pt>
                <c:pt idx="20182">
                  <c:v>19.436</c:v>
                </c:pt>
                <c:pt idx="20183">
                  <c:v>19.364999999999998</c:v>
                </c:pt>
                <c:pt idx="20184">
                  <c:v>19.245999999999999</c:v>
                </c:pt>
                <c:pt idx="20185">
                  <c:v>19.151</c:v>
                </c:pt>
                <c:pt idx="20186">
                  <c:v>19.007999999999999</c:v>
                </c:pt>
                <c:pt idx="20187">
                  <c:v>18.841999999999999</c:v>
                </c:pt>
                <c:pt idx="20188">
                  <c:v>18.675000000000001</c:v>
                </c:pt>
                <c:pt idx="20189">
                  <c:v>18.484999999999999</c:v>
                </c:pt>
                <c:pt idx="20190">
                  <c:v>18.295000000000002</c:v>
                </c:pt>
                <c:pt idx="20191">
                  <c:v>18.081</c:v>
                </c:pt>
                <c:pt idx="20192">
                  <c:v>17.890999999999998</c:v>
                </c:pt>
                <c:pt idx="20193">
                  <c:v>17.724</c:v>
                </c:pt>
                <c:pt idx="20194">
                  <c:v>17.533999999999999</c:v>
                </c:pt>
                <c:pt idx="20195">
                  <c:v>17.344000000000001</c:v>
                </c:pt>
                <c:pt idx="20196">
                  <c:v>17.201000000000001</c:v>
                </c:pt>
                <c:pt idx="20197">
                  <c:v>17.033999999999999</c:v>
                </c:pt>
                <c:pt idx="20198">
                  <c:v>16.891999999999999</c:v>
                </c:pt>
                <c:pt idx="20199">
                  <c:v>16.773</c:v>
                </c:pt>
                <c:pt idx="20200">
                  <c:v>16.654</c:v>
                </c:pt>
                <c:pt idx="20201">
                  <c:v>16.558</c:v>
                </c:pt>
                <c:pt idx="20202">
                  <c:v>16.463000000000001</c:v>
                </c:pt>
                <c:pt idx="20203">
                  <c:v>16.391999999999999</c:v>
                </c:pt>
                <c:pt idx="20204">
                  <c:v>16.344000000000001</c:v>
                </c:pt>
                <c:pt idx="20205">
                  <c:v>16.295999999999999</c:v>
                </c:pt>
                <c:pt idx="20206">
                  <c:v>16.248999999999999</c:v>
                </c:pt>
                <c:pt idx="20207">
                  <c:v>16.201000000000001</c:v>
                </c:pt>
                <c:pt idx="20208">
                  <c:v>16.177</c:v>
                </c:pt>
                <c:pt idx="20209">
                  <c:v>16.152999999999999</c:v>
                </c:pt>
                <c:pt idx="20210">
                  <c:v>16.129000000000001</c:v>
                </c:pt>
                <c:pt idx="20211">
                  <c:v>16.106000000000002</c:v>
                </c:pt>
                <c:pt idx="20212">
                  <c:v>16.106000000000002</c:v>
                </c:pt>
                <c:pt idx="20213">
                  <c:v>16.106000000000002</c:v>
                </c:pt>
                <c:pt idx="20214">
                  <c:v>16.106000000000002</c:v>
                </c:pt>
                <c:pt idx="20215">
                  <c:v>16.129000000000001</c:v>
                </c:pt>
                <c:pt idx="20216">
                  <c:v>16.129000000000001</c:v>
                </c:pt>
                <c:pt idx="20217">
                  <c:v>16.152999999999999</c:v>
                </c:pt>
                <c:pt idx="20218">
                  <c:v>16.177</c:v>
                </c:pt>
                <c:pt idx="20219">
                  <c:v>16.201000000000001</c:v>
                </c:pt>
                <c:pt idx="20220">
                  <c:v>16.225000000000001</c:v>
                </c:pt>
                <c:pt idx="20221">
                  <c:v>16.248999999999999</c:v>
                </c:pt>
                <c:pt idx="20222">
                  <c:v>16.271999999999998</c:v>
                </c:pt>
                <c:pt idx="20223">
                  <c:v>16.271999999999998</c:v>
                </c:pt>
                <c:pt idx="20224">
                  <c:v>16.295999999999999</c:v>
                </c:pt>
                <c:pt idx="20225">
                  <c:v>16.295999999999999</c:v>
                </c:pt>
                <c:pt idx="20226">
                  <c:v>16.32</c:v>
                </c:pt>
                <c:pt idx="20227">
                  <c:v>16.32</c:v>
                </c:pt>
                <c:pt idx="20228">
                  <c:v>16.344000000000001</c:v>
                </c:pt>
                <c:pt idx="20229">
                  <c:v>16.32</c:v>
                </c:pt>
                <c:pt idx="20230">
                  <c:v>16.32</c:v>
                </c:pt>
                <c:pt idx="20231">
                  <c:v>16.32</c:v>
                </c:pt>
                <c:pt idx="20232">
                  <c:v>16.32</c:v>
                </c:pt>
                <c:pt idx="20233">
                  <c:v>16.295999999999999</c:v>
                </c:pt>
                <c:pt idx="20234">
                  <c:v>16.295999999999999</c:v>
                </c:pt>
                <c:pt idx="20235">
                  <c:v>16.271999999999998</c:v>
                </c:pt>
                <c:pt idx="20236">
                  <c:v>16.248999999999999</c:v>
                </c:pt>
                <c:pt idx="20237">
                  <c:v>16.248999999999999</c:v>
                </c:pt>
                <c:pt idx="20238">
                  <c:v>16.248999999999999</c:v>
                </c:pt>
                <c:pt idx="20239">
                  <c:v>16.225000000000001</c:v>
                </c:pt>
                <c:pt idx="20240">
                  <c:v>16.248999999999999</c:v>
                </c:pt>
                <c:pt idx="20241">
                  <c:v>16.271999999999998</c:v>
                </c:pt>
                <c:pt idx="20242">
                  <c:v>16.295999999999999</c:v>
                </c:pt>
                <c:pt idx="20243">
                  <c:v>16.344000000000001</c:v>
                </c:pt>
                <c:pt idx="20244">
                  <c:v>16.391999999999999</c:v>
                </c:pt>
                <c:pt idx="20245">
                  <c:v>16.439</c:v>
                </c:pt>
                <c:pt idx="20246">
                  <c:v>16.486999999999998</c:v>
                </c:pt>
                <c:pt idx="20247">
                  <c:v>16.582000000000001</c:v>
                </c:pt>
                <c:pt idx="20248">
                  <c:v>16.677</c:v>
                </c:pt>
                <c:pt idx="20249">
                  <c:v>16.748999999999999</c:v>
                </c:pt>
                <c:pt idx="20250">
                  <c:v>16.82</c:v>
                </c:pt>
                <c:pt idx="20251">
                  <c:v>16.867999999999999</c:v>
                </c:pt>
                <c:pt idx="20252">
                  <c:v>16.986999999999998</c:v>
                </c:pt>
                <c:pt idx="20253">
                  <c:v>17.152999999999999</c:v>
                </c:pt>
                <c:pt idx="20254">
                  <c:v>17.271999999999998</c:v>
                </c:pt>
                <c:pt idx="20255">
                  <c:v>17.414999999999999</c:v>
                </c:pt>
                <c:pt idx="20256">
                  <c:v>17.582000000000001</c:v>
                </c:pt>
                <c:pt idx="20257">
                  <c:v>17.771999999999998</c:v>
                </c:pt>
                <c:pt idx="20258">
                  <c:v>17.914999999999999</c:v>
                </c:pt>
                <c:pt idx="20259">
                  <c:v>18.033000000000001</c:v>
                </c:pt>
                <c:pt idx="20260">
                  <c:v>18.152000000000001</c:v>
                </c:pt>
                <c:pt idx="20261">
                  <c:v>18.247</c:v>
                </c:pt>
                <c:pt idx="20262">
                  <c:v>18.366</c:v>
                </c:pt>
                <c:pt idx="20263">
                  <c:v>18.579999999999998</c:v>
                </c:pt>
                <c:pt idx="20264">
                  <c:v>18.794</c:v>
                </c:pt>
                <c:pt idx="20265">
                  <c:v>18.937000000000001</c:v>
                </c:pt>
                <c:pt idx="20266">
                  <c:v>18.960999999999999</c:v>
                </c:pt>
                <c:pt idx="20267">
                  <c:v>18.960999999999999</c:v>
                </c:pt>
                <c:pt idx="20268">
                  <c:v>19.007999999999999</c:v>
                </c:pt>
                <c:pt idx="20269">
                  <c:v>18.937000000000001</c:v>
                </c:pt>
                <c:pt idx="20270">
                  <c:v>18.888999999999999</c:v>
                </c:pt>
                <c:pt idx="20271">
                  <c:v>18.913</c:v>
                </c:pt>
                <c:pt idx="20272">
                  <c:v>18.888999999999999</c:v>
                </c:pt>
                <c:pt idx="20273">
                  <c:v>18.866</c:v>
                </c:pt>
                <c:pt idx="20274">
                  <c:v>18.841999999999999</c:v>
                </c:pt>
                <c:pt idx="20275">
                  <c:v>18.818000000000001</c:v>
                </c:pt>
                <c:pt idx="20276">
                  <c:v>18.794</c:v>
                </c:pt>
                <c:pt idx="20277">
                  <c:v>18.722999999999999</c:v>
                </c:pt>
                <c:pt idx="20278">
                  <c:v>18.628</c:v>
                </c:pt>
                <c:pt idx="20279">
                  <c:v>18.509</c:v>
                </c:pt>
                <c:pt idx="20280">
                  <c:v>18.414000000000001</c:v>
                </c:pt>
                <c:pt idx="20281">
                  <c:v>18.295000000000002</c:v>
                </c:pt>
                <c:pt idx="20282">
                  <c:v>18.152000000000001</c:v>
                </c:pt>
                <c:pt idx="20283">
                  <c:v>17.986000000000001</c:v>
                </c:pt>
                <c:pt idx="20284">
                  <c:v>17.843</c:v>
                </c:pt>
                <c:pt idx="20285">
                  <c:v>17.701000000000001</c:v>
                </c:pt>
                <c:pt idx="20286">
                  <c:v>17.533999999999999</c:v>
                </c:pt>
                <c:pt idx="20287">
                  <c:v>17.414999999999999</c:v>
                </c:pt>
                <c:pt idx="20288">
                  <c:v>17.271999999999998</c:v>
                </c:pt>
                <c:pt idx="20289">
                  <c:v>17.13</c:v>
                </c:pt>
                <c:pt idx="20290">
                  <c:v>17.010999999999999</c:v>
                </c:pt>
                <c:pt idx="20291">
                  <c:v>16.891999999999999</c:v>
                </c:pt>
                <c:pt idx="20292">
                  <c:v>16.773</c:v>
                </c:pt>
                <c:pt idx="20293">
                  <c:v>16.677</c:v>
                </c:pt>
                <c:pt idx="20294">
                  <c:v>16.558</c:v>
                </c:pt>
                <c:pt idx="20295">
                  <c:v>16.439</c:v>
                </c:pt>
                <c:pt idx="20296">
                  <c:v>16.32</c:v>
                </c:pt>
                <c:pt idx="20297">
                  <c:v>16.225000000000001</c:v>
                </c:pt>
                <c:pt idx="20298">
                  <c:v>16.129000000000001</c:v>
                </c:pt>
                <c:pt idx="20299">
                  <c:v>16.058</c:v>
                </c:pt>
                <c:pt idx="20300">
                  <c:v>16.010000000000002</c:v>
                </c:pt>
                <c:pt idx="20301">
                  <c:v>15.962999999999999</c:v>
                </c:pt>
                <c:pt idx="20302">
                  <c:v>15.939</c:v>
                </c:pt>
                <c:pt idx="20303">
                  <c:v>15.914999999999999</c:v>
                </c:pt>
                <c:pt idx="20304">
                  <c:v>15.891</c:v>
                </c:pt>
                <c:pt idx="20305">
                  <c:v>15.891</c:v>
                </c:pt>
                <c:pt idx="20306">
                  <c:v>15.891</c:v>
                </c:pt>
                <c:pt idx="20307">
                  <c:v>15.891</c:v>
                </c:pt>
                <c:pt idx="20308">
                  <c:v>15.914999999999999</c:v>
                </c:pt>
                <c:pt idx="20309">
                  <c:v>15.939</c:v>
                </c:pt>
                <c:pt idx="20310">
                  <c:v>15.962999999999999</c:v>
                </c:pt>
                <c:pt idx="20311">
                  <c:v>15.962999999999999</c:v>
                </c:pt>
                <c:pt idx="20312">
                  <c:v>15.986000000000001</c:v>
                </c:pt>
                <c:pt idx="20313">
                  <c:v>16.010000000000002</c:v>
                </c:pt>
                <c:pt idx="20314">
                  <c:v>16.010000000000002</c:v>
                </c:pt>
                <c:pt idx="20315">
                  <c:v>16.033999999999999</c:v>
                </c:pt>
                <c:pt idx="20316">
                  <c:v>16.058</c:v>
                </c:pt>
                <c:pt idx="20317">
                  <c:v>16.082000000000001</c:v>
                </c:pt>
                <c:pt idx="20318">
                  <c:v>16.082000000000001</c:v>
                </c:pt>
                <c:pt idx="20319">
                  <c:v>16.106000000000002</c:v>
                </c:pt>
                <c:pt idx="20320">
                  <c:v>16.106000000000002</c:v>
                </c:pt>
                <c:pt idx="20321">
                  <c:v>16.129000000000001</c:v>
                </c:pt>
                <c:pt idx="20322">
                  <c:v>16.129000000000001</c:v>
                </c:pt>
                <c:pt idx="20323">
                  <c:v>16.129000000000001</c:v>
                </c:pt>
                <c:pt idx="20324">
                  <c:v>16.129000000000001</c:v>
                </c:pt>
                <c:pt idx="20325">
                  <c:v>16.129000000000001</c:v>
                </c:pt>
                <c:pt idx="20326">
                  <c:v>16.106000000000002</c:v>
                </c:pt>
                <c:pt idx="20327">
                  <c:v>16.106000000000002</c:v>
                </c:pt>
                <c:pt idx="20328">
                  <c:v>16.082000000000001</c:v>
                </c:pt>
                <c:pt idx="20329">
                  <c:v>16.082000000000001</c:v>
                </c:pt>
                <c:pt idx="20330">
                  <c:v>16.058</c:v>
                </c:pt>
                <c:pt idx="20331">
                  <c:v>16.058</c:v>
                </c:pt>
                <c:pt idx="20332">
                  <c:v>16.033999999999999</c:v>
                </c:pt>
                <c:pt idx="20333">
                  <c:v>16.010000000000002</c:v>
                </c:pt>
                <c:pt idx="20334">
                  <c:v>16.010000000000002</c:v>
                </c:pt>
                <c:pt idx="20335">
                  <c:v>15.986000000000001</c:v>
                </c:pt>
                <c:pt idx="20336">
                  <c:v>15.986000000000001</c:v>
                </c:pt>
                <c:pt idx="20337">
                  <c:v>15.986000000000001</c:v>
                </c:pt>
                <c:pt idx="20338">
                  <c:v>15.986000000000001</c:v>
                </c:pt>
                <c:pt idx="20339">
                  <c:v>16.010000000000002</c:v>
                </c:pt>
                <c:pt idx="20340">
                  <c:v>16.010000000000002</c:v>
                </c:pt>
                <c:pt idx="20341">
                  <c:v>16.033999999999999</c:v>
                </c:pt>
                <c:pt idx="20342">
                  <c:v>16.058</c:v>
                </c:pt>
                <c:pt idx="20343">
                  <c:v>16.106000000000002</c:v>
                </c:pt>
                <c:pt idx="20344">
                  <c:v>16.152999999999999</c:v>
                </c:pt>
                <c:pt idx="20345">
                  <c:v>16.248999999999999</c:v>
                </c:pt>
                <c:pt idx="20346">
                  <c:v>16.344000000000001</c:v>
                </c:pt>
                <c:pt idx="20347">
                  <c:v>16.439</c:v>
                </c:pt>
                <c:pt idx="20348">
                  <c:v>16.558</c:v>
                </c:pt>
                <c:pt idx="20349">
                  <c:v>16.701000000000001</c:v>
                </c:pt>
                <c:pt idx="20350">
                  <c:v>16.844000000000001</c:v>
                </c:pt>
                <c:pt idx="20351">
                  <c:v>17.010999999999999</c:v>
                </c:pt>
                <c:pt idx="20352">
                  <c:v>17.152999999999999</c:v>
                </c:pt>
                <c:pt idx="20353">
                  <c:v>17.32</c:v>
                </c:pt>
                <c:pt idx="20354">
                  <c:v>17.486000000000001</c:v>
                </c:pt>
                <c:pt idx="20355">
                  <c:v>17.652999999999999</c:v>
                </c:pt>
                <c:pt idx="20356">
                  <c:v>17.818999999999999</c:v>
                </c:pt>
                <c:pt idx="20357">
                  <c:v>17.986000000000001</c:v>
                </c:pt>
                <c:pt idx="20358">
                  <c:v>18.152000000000001</c:v>
                </c:pt>
                <c:pt idx="20359">
                  <c:v>18.318999999999999</c:v>
                </c:pt>
                <c:pt idx="20360">
                  <c:v>18.460999999999999</c:v>
                </c:pt>
                <c:pt idx="20361">
                  <c:v>18.603999999999999</c:v>
                </c:pt>
                <c:pt idx="20362">
                  <c:v>18.722999999999999</c:v>
                </c:pt>
                <c:pt idx="20363">
                  <c:v>18.866</c:v>
                </c:pt>
                <c:pt idx="20364">
                  <c:v>18.960999999999999</c:v>
                </c:pt>
                <c:pt idx="20365">
                  <c:v>19.032</c:v>
                </c:pt>
                <c:pt idx="20366">
                  <c:v>19.103000000000002</c:v>
                </c:pt>
                <c:pt idx="20367">
                  <c:v>19.175000000000001</c:v>
                </c:pt>
                <c:pt idx="20368">
                  <c:v>19.199000000000002</c:v>
                </c:pt>
                <c:pt idx="20369">
                  <c:v>19.222000000000001</c:v>
                </c:pt>
                <c:pt idx="20370">
                  <c:v>19.199000000000002</c:v>
                </c:pt>
                <c:pt idx="20371">
                  <c:v>19.126999999999999</c:v>
                </c:pt>
                <c:pt idx="20372">
                  <c:v>19.056000000000001</c:v>
                </c:pt>
                <c:pt idx="20373">
                  <c:v>18.984999999999999</c:v>
                </c:pt>
                <c:pt idx="20374">
                  <c:v>18.888999999999999</c:v>
                </c:pt>
                <c:pt idx="20375">
                  <c:v>18.794</c:v>
                </c:pt>
                <c:pt idx="20376">
                  <c:v>18.699000000000002</c:v>
                </c:pt>
                <c:pt idx="20377">
                  <c:v>18.579999999999998</c:v>
                </c:pt>
                <c:pt idx="20378">
                  <c:v>18.437999999999999</c:v>
                </c:pt>
                <c:pt idx="20379">
                  <c:v>18.295000000000002</c:v>
                </c:pt>
                <c:pt idx="20380">
                  <c:v>18.152000000000001</c:v>
                </c:pt>
                <c:pt idx="20381">
                  <c:v>18.010000000000002</c:v>
                </c:pt>
                <c:pt idx="20382">
                  <c:v>17.818999999999999</c:v>
                </c:pt>
                <c:pt idx="20383">
                  <c:v>17.629000000000001</c:v>
                </c:pt>
                <c:pt idx="20384">
                  <c:v>17.439</c:v>
                </c:pt>
                <c:pt idx="20385">
                  <c:v>17.248999999999999</c:v>
                </c:pt>
                <c:pt idx="20386">
                  <c:v>17.106000000000002</c:v>
                </c:pt>
                <c:pt idx="20387">
                  <c:v>16.939</c:v>
                </c:pt>
                <c:pt idx="20388">
                  <c:v>16.795999999999999</c:v>
                </c:pt>
                <c:pt idx="20389">
                  <c:v>16.677</c:v>
                </c:pt>
                <c:pt idx="20390">
                  <c:v>16.558</c:v>
                </c:pt>
                <c:pt idx="20391">
                  <c:v>16.463000000000001</c:v>
                </c:pt>
                <c:pt idx="20392">
                  <c:v>16.344000000000001</c:v>
                </c:pt>
                <c:pt idx="20393">
                  <c:v>16.271999999999998</c:v>
                </c:pt>
                <c:pt idx="20394">
                  <c:v>16.177</c:v>
                </c:pt>
                <c:pt idx="20395">
                  <c:v>16.106000000000002</c:v>
                </c:pt>
                <c:pt idx="20396">
                  <c:v>16.033999999999999</c:v>
                </c:pt>
                <c:pt idx="20397">
                  <c:v>15.986000000000001</c:v>
                </c:pt>
                <c:pt idx="20398">
                  <c:v>15.914999999999999</c:v>
                </c:pt>
                <c:pt idx="20399">
                  <c:v>15.867000000000001</c:v>
                </c:pt>
                <c:pt idx="20400">
                  <c:v>15.819000000000001</c:v>
                </c:pt>
                <c:pt idx="20401">
                  <c:v>15.772</c:v>
                </c:pt>
                <c:pt idx="20402">
                  <c:v>15.724</c:v>
                </c:pt>
                <c:pt idx="20403">
                  <c:v>15.676</c:v>
                </c:pt>
                <c:pt idx="20404">
                  <c:v>15.651999999999999</c:v>
                </c:pt>
                <c:pt idx="20405">
                  <c:v>15.629</c:v>
                </c:pt>
                <c:pt idx="20406">
                  <c:v>15.605</c:v>
                </c:pt>
                <c:pt idx="20407">
                  <c:v>15.605</c:v>
                </c:pt>
                <c:pt idx="20408">
                  <c:v>15.581</c:v>
                </c:pt>
                <c:pt idx="20409">
                  <c:v>15.581</c:v>
                </c:pt>
                <c:pt idx="20410">
                  <c:v>15.581</c:v>
                </c:pt>
                <c:pt idx="20411">
                  <c:v>15.581</c:v>
                </c:pt>
                <c:pt idx="20412">
                  <c:v>15.581</c:v>
                </c:pt>
                <c:pt idx="20413">
                  <c:v>15.581</c:v>
                </c:pt>
                <c:pt idx="20414">
                  <c:v>15.557</c:v>
                </c:pt>
                <c:pt idx="20415">
                  <c:v>15.557</c:v>
                </c:pt>
                <c:pt idx="20416">
                  <c:v>15.557</c:v>
                </c:pt>
                <c:pt idx="20417">
                  <c:v>15.532999999999999</c:v>
                </c:pt>
                <c:pt idx="20418">
                  <c:v>15.509</c:v>
                </c:pt>
                <c:pt idx="20419">
                  <c:v>15.484999999999999</c:v>
                </c:pt>
                <c:pt idx="20420">
                  <c:v>15.484999999999999</c:v>
                </c:pt>
                <c:pt idx="20421">
                  <c:v>15.461</c:v>
                </c:pt>
                <c:pt idx="20422">
                  <c:v>15.438000000000001</c:v>
                </c:pt>
                <c:pt idx="20423">
                  <c:v>15.414</c:v>
                </c:pt>
                <c:pt idx="20424">
                  <c:v>15.39</c:v>
                </c:pt>
                <c:pt idx="20425">
                  <c:v>15.342000000000001</c:v>
                </c:pt>
                <c:pt idx="20426">
                  <c:v>15.318</c:v>
                </c:pt>
                <c:pt idx="20427">
                  <c:v>15.294</c:v>
                </c:pt>
                <c:pt idx="20428">
                  <c:v>15.247</c:v>
                </c:pt>
                <c:pt idx="20429">
                  <c:v>15.247</c:v>
                </c:pt>
                <c:pt idx="20430">
                  <c:v>15.199</c:v>
                </c:pt>
                <c:pt idx="20431">
                  <c:v>15.199</c:v>
                </c:pt>
                <c:pt idx="20432">
                  <c:v>15.223000000000001</c:v>
                </c:pt>
                <c:pt idx="20433">
                  <c:v>15.247</c:v>
                </c:pt>
                <c:pt idx="20434">
                  <c:v>15.294</c:v>
                </c:pt>
                <c:pt idx="20435">
                  <c:v>15.342000000000001</c:v>
                </c:pt>
                <c:pt idx="20436">
                  <c:v>15.39</c:v>
                </c:pt>
                <c:pt idx="20437">
                  <c:v>15.438000000000001</c:v>
                </c:pt>
                <c:pt idx="20438">
                  <c:v>15.509</c:v>
                </c:pt>
                <c:pt idx="20439">
                  <c:v>15.605</c:v>
                </c:pt>
                <c:pt idx="20440">
                  <c:v>15.676</c:v>
                </c:pt>
                <c:pt idx="20441">
                  <c:v>15.819000000000001</c:v>
                </c:pt>
                <c:pt idx="20442">
                  <c:v>15.939</c:v>
                </c:pt>
                <c:pt idx="20443">
                  <c:v>16.082000000000001</c:v>
                </c:pt>
                <c:pt idx="20444">
                  <c:v>16.225000000000001</c:v>
                </c:pt>
                <c:pt idx="20445">
                  <c:v>16.391999999999999</c:v>
                </c:pt>
                <c:pt idx="20446">
                  <c:v>16.558</c:v>
                </c:pt>
                <c:pt idx="20447">
                  <c:v>16.725000000000001</c:v>
                </c:pt>
                <c:pt idx="20448">
                  <c:v>16.914999999999999</c:v>
                </c:pt>
                <c:pt idx="20449">
                  <c:v>17.106000000000002</c:v>
                </c:pt>
                <c:pt idx="20450">
                  <c:v>17.271999999999998</c:v>
                </c:pt>
                <c:pt idx="20451">
                  <c:v>17.439</c:v>
                </c:pt>
                <c:pt idx="20452">
                  <c:v>17.605</c:v>
                </c:pt>
                <c:pt idx="20453">
                  <c:v>17.771999999999998</c:v>
                </c:pt>
                <c:pt idx="20454">
                  <c:v>17.914999999999999</c:v>
                </c:pt>
                <c:pt idx="20455">
                  <c:v>18.056999999999999</c:v>
                </c:pt>
                <c:pt idx="20456">
                  <c:v>18.2</c:v>
                </c:pt>
                <c:pt idx="20457">
                  <c:v>18.343</c:v>
                </c:pt>
                <c:pt idx="20458">
                  <c:v>18.460999999999999</c:v>
                </c:pt>
                <c:pt idx="20459">
                  <c:v>18.579999999999998</c:v>
                </c:pt>
                <c:pt idx="20460">
                  <c:v>18.652000000000001</c:v>
                </c:pt>
                <c:pt idx="20461">
                  <c:v>18.722999999999999</c:v>
                </c:pt>
                <c:pt idx="20462">
                  <c:v>18.771000000000001</c:v>
                </c:pt>
                <c:pt idx="20463">
                  <c:v>18.818000000000001</c:v>
                </c:pt>
                <c:pt idx="20464">
                  <c:v>18.841999999999999</c:v>
                </c:pt>
                <c:pt idx="20465">
                  <c:v>18.841999999999999</c:v>
                </c:pt>
                <c:pt idx="20466">
                  <c:v>18.818000000000001</c:v>
                </c:pt>
                <c:pt idx="20467">
                  <c:v>18.794</c:v>
                </c:pt>
                <c:pt idx="20468">
                  <c:v>18.747</c:v>
                </c:pt>
                <c:pt idx="20469">
                  <c:v>18.675000000000001</c:v>
                </c:pt>
                <c:pt idx="20470">
                  <c:v>18.579999999999998</c:v>
                </c:pt>
                <c:pt idx="20471">
                  <c:v>18.484999999999999</c:v>
                </c:pt>
                <c:pt idx="20472">
                  <c:v>18.366</c:v>
                </c:pt>
                <c:pt idx="20473">
                  <c:v>18.247</c:v>
                </c:pt>
                <c:pt idx="20474">
                  <c:v>18.105</c:v>
                </c:pt>
                <c:pt idx="20475">
                  <c:v>17.937999999999999</c:v>
                </c:pt>
                <c:pt idx="20476">
                  <c:v>17.771999999999998</c:v>
                </c:pt>
                <c:pt idx="20477">
                  <c:v>17.582000000000001</c:v>
                </c:pt>
                <c:pt idx="20478">
                  <c:v>17.367999999999999</c:v>
                </c:pt>
                <c:pt idx="20479">
                  <c:v>17.152999999999999</c:v>
                </c:pt>
                <c:pt idx="20480">
                  <c:v>16.963000000000001</c:v>
                </c:pt>
                <c:pt idx="20481">
                  <c:v>16.773</c:v>
                </c:pt>
                <c:pt idx="20482">
                  <c:v>16.606000000000002</c:v>
                </c:pt>
                <c:pt idx="20483">
                  <c:v>16.439</c:v>
                </c:pt>
                <c:pt idx="20484">
                  <c:v>16.295999999999999</c:v>
                </c:pt>
                <c:pt idx="20485">
                  <c:v>16.152999999999999</c:v>
                </c:pt>
                <c:pt idx="20486">
                  <c:v>16.033999999999999</c:v>
                </c:pt>
                <c:pt idx="20487">
                  <c:v>15.914999999999999</c:v>
                </c:pt>
                <c:pt idx="20488">
                  <c:v>15.819000000000001</c:v>
                </c:pt>
                <c:pt idx="20489">
                  <c:v>15.724</c:v>
                </c:pt>
                <c:pt idx="20490">
                  <c:v>15.629</c:v>
                </c:pt>
                <c:pt idx="20491">
                  <c:v>15.557</c:v>
                </c:pt>
                <c:pt idx="20492">
                  <c:v>15.484999999999999</c:v>
                </c:pt>
                <c:pt idx="20493">
                  <c:v>15.414</c:v>
                </c:pt>
                <c:pt idx="20494">
                  <c:v>15.342000000000001</c:v>
                </c:pt>
                <c:pt idx="20495">
                  <c:v>15.294</c:v>
                </c:pt>
                <c:pt idx="20496">
                  <c:v>15.247</c:v>
                </c:pt>
                <c:pt idx="20497">
                  <c:v>15.223000000000001</c:v>
                </c:pt>
                <c:pt idx="20498">
                  <c:v>15.199</c:v>
                </c:pt>
                <c:pt idx="20499">
                  <c:v>15.175000000000001</c:v>
                </c:pt>
                <c:pt idx="20500">
                  <c:v>15.151</c:v>
                </c:pt>
                <c:pt idx="20501">
                  <c:v>15.151</c:v>
                </c:pt>
                <c:pt idx="20502">
                  <c:v>15.151</c:v>
                </c:pt>
                <c:pt idx="20503">
                  <c:v>15.151</c:v>
                </c:pt>
                <c:pt idx="20504">
                  <c:v>15.151</c:v>
                </c:pt>
                <c:pt idx="20505">
                  <c:v>15.175000000000001</c:v>
                </c:pt>
                <c:pt idx="20506">
                  <c:v>15.175000000000001</c:v>
                </c:pt>
                <c:pt idx="20507">
                  <c:v>15.199</c:v>
                </c:pt>
                <c:pt idx="20508">
                  <c:v>15.199</c:v>
                </c:pt>
                <c:pt idx="20509">
                  <c:v>15.223000000000001</c:v>
                </c:pt>
                <c:pt idx="20510">
                  <c:v>15.223000000000001</c:v>
                </c:pt>
                <c:pt idx="20511">
                  <c:v>15.247</c:v>
                </c:pt>
                <c:pt idx="20512">
                  <c:v>15.247</c:v>
                </c:pt>
                <c:pt idx="20513">
                  <c:v>15.247</c:v>
                </c:pt>
                <c:pt idx="20514">
                  <c:v>15.247</c:v>
                </c:pt>
                <c:pt idx="20515">
                  <c:v>15.247</c:v>
                </c:pt>
                <c:pt idx="20516">
                  <c:v>15.247</c:v>
                </c:pt>
                <c:pt idx="20517">
                  <c:v>15.247</c:v>
                </c:pt>
                <c:pt idx="20518">
                  <c:v>15.247</c:v>
                </c:pt>
                <c:pt idx="20519">
                  <c:v>15.223000000000001</c:v>
                </c:pt>
                <c:pt idx="20520">
                  <c:v>15.223000000000001</c:v>
                </c:pt>
                <c:pt idx="20521">
                  <c:v>15.199</c:v>
                </c:pt>
                <c:pt idx="20522">
                  <c:v>15.175000000000001</c:v>
                </c:pt>
                <c:pt idx="20523">
                  <c:v>15.151</c:v>
                </c:pt>
                <c:pt idx="20524">
                  <c:v>15.127000000000001</c:v>
                </c:pt>
                <c:pt idx="20525">
                  <c:v>15.103</c:v>
                </c:pt>
                <c:pt idx="20526">
                  <c:v>15.103</c:v>
                </c:pt>
                <c:pt idx="20527">
                  <c:v>15.103</c:v>
                </c:pt>
                <c:pt idx="20528">
                  <c:v>15.103</c:v>
                </c:pt>
                <c:pt idx="20529">
                  <c:v>15.127000000000001</c:v>
                </c:pt>
                <c:pt idx="20530">
                  <c:v>15.175000000000001</c:v>
                </c:pt>
                <c:pt idx="20531">
                  <c:v>15.223000000000001</c:v>
                </c:pt>
                <c:pt idx="20532">
                  <c:v>15.247</c:v>
                </c:pt>
                <c:pt idx="20533">
                  <c:v>15.318</c:v>
                </c:pt>
                <c:pt idx="20534">
                  <c:v>15.39</c:v>
                </c:pt>
                <c:pt idx="20535">
                  <c:v>15.484999999999999</c:v>
                </c:pt>
                <c:pt idx="20536">
                  <c:v>15.557</c:v>
                </c:pt>
                <c:pt idx="20537">
                  <c:v>15.676</c:v>
                </c:pt>
                <c:pt idx="20538">
                  <c:v>15.819000000000001</c:v>
                </c:pt>
                <c:pt idx="20539">
                  <c:v>15.962999999999999</c:v>
                </c:pt>
                <c:pt idx="20540">
                  <c:v>16.106000000000002</c:v>
                </c:pt>
                <c:pt idx="20541">
                  <c:v>16.248999999999999</c:v>
                </c:pt>
                <c:pt idx="20542">
                  <c:v>16.414999999999999</c:v>
                </c:pt>
                <c:pt idx="20543">
                  <c:v>16.606000000000002</c:v>
                </c:pt>
                <c:pt idx="20544">
                  <c:v>16.773</c:v>
                </c:pt>
                <c:pt idx="20545">
                  <c:v>16.963000000000001</c:v>
                </c:pt>
                <c:pt idx="20546">
                  <c:v>17.152999999999999</c:v>
                </c:pt>
                <c:pt idx="20547">
                  <c:v>17.344000000000001</c:v>
                </c:pt>
                <c:pt idx="20548">
                  <c:v>17.463000000000001</c:v>
                </c:pt>
                <c:pt idx="20549">
                  <c:v>17.629000000000001</c:v>
                </c:pt>
                <c:pt idx="20550">
                  <c:v>17.771999999999998</c:v>
                </c:pt>
                <c:pt idx="20551">
                  <c:v>17.937999999999999</c:v>
                </c:pt>
                <c:pt idx="20552">
                  <c:v>18.105</c:v>
                </c:pt>
                <c:pt idx="20553">
                  <c:v>18.175999999999998</c:v>
                </c:pt>
                <c:pt idx="20554">
                  <c:v>18.224</c:v>
                </c:pt>
                <c:pt idx="20555">
                  <c:v>18.343</c:v>
                </c:pt>
                <c:pt idx="20556">
                  <c:v>18.414000000000001</c:v>
                </c:pt>
                <c:pt idx="20557">
                  <c:v>18.414000000000001</c:v>
                </c:pt>
                <c:pt idx="20558">
                  <c:v>18.414000000000001</c:v>
                </c:pt>
                <c:pt idx="20559">
                  <c:v>18.39</c:v>
                </c:pt>
                <c:pt idx="20560">
                  <c:v>18.343</c:v>
                </c:pt>
                <c:pt idx="20561">
                  <c:v>18.271000000000001</c:v>
                </c:pt>
                <c:pt idx="20562">
                  <c:v>18.175999999999998</c:v>
                </c:pt>
                <c:pt idx="20563">
                  <c:v>18.033000000000001</c:v>
                </c:pt>
                <c:pt idx="20564">
                  <c:v>17.937999999999999</c:v>
                </c:pt>
                <c:pt idx="20565">
                  <c:v>17.890999999999998</c:v>
                </c:pt>
                <c:pt idx="20566">
                  <c:v>17.795999999999999</c:v>
                </c:pt>
                <c:pt idx="20567">
                  <c:v>17.677</c:v>
                </c:pt>
                <c:pt idx="20568">
                  <c:v>17.558</c:v>
                </c:pt>
                <c:pt idx="20569">
                  <c:v>17.463000000000001</c:v>
                </c:pt>
                <c:pt idx="20570">
                  <c:v>17.344000000000001</c:v>
                </c:pt>
                <c:pt idx="20571">
                  <c:v>17.201000000000001</c:v>
                </c:pt>
                <c:pt idx="20572">
                  <c:v>17.082000000000001</c:v>
                </c:pt>
                <c:pt idx="20573">
                  <c:v>16.963000000000001</c:v>
                </c:pt>
                <c:pt idx="20574">
                  <c:v>16.844000000000001</c:v>
                </c:pt>
                <c:pt idx="20575">
                  <c:v>16.725000000000001</c:v>
                </c:pt>
                <c:pt idx="20576">
                  <c:v>16.606000000000002</c:v>
                </c:pt>
                <c:pt idx="20577">
                  <c:v>16.463000000000001</c:v>
                </c:pt>
                <c:pt idx="20578">
                  <c:v>16.32</c:v>
                </c:pt>
                <c:pt idx="20579">
                  <c:v>16.201000000000001</c:v>
                </c:pt>
                <c:pt idx="20580">
                  <c:v>16.082000000000001</c:v>
                </c:pt>
                <c:pt idx="20581">
                  <c:v>15.962999999999999</c:v>
                </c:pt>
                <c:pt idx="20582">
                  <c:v>15.867000000000001</c:v>
                </c:pt>
                <c:pt idx="20583">
                  <c:v>15.747999999999999</c:v>
                </c:pt>
                <c:pt idx="20584">
                  <c:v>15.676</c:v>
                </c:pt>
                <c:pt idx="20585">
                  <c:v>15.581</c:v>
                </c:pt>
                <c:pt idx="20586">
                  <c:v>15.532999999999999</c:v>
                </c:pt>
                <c:pt idx="20587">
                  <c:v>15.461</c:v>
                </c:pt>
                <c:pt idx="20588">
                  <c:v>15.39</c:v>
                </c:pt>
                <c:pt idx="20589">
                  <c:v>15.366</c:v>
                </c:pt>
                <c:pt idx="20590">
                  <c:v>15.318</c:v>
                </c:pt>
                <c:pt idx="20591">
                  <c:v>15.294</c:v>
                </c:pt>
                <c:pt idx="20592">
                  <c:v>15.294</c:v>
                </c:pt>
                <c:pt idx="20593">
                  <c:v>15.27</c:v>
                </c:pt>
                <c:pt idx="20594">
                  <c:v>15.27</c:v>
                </c:pt>
                <c:pt idx="20595">
                  <c:v>15.27</c:v>
                </c:pt>
                <c:pt idx="20596">
                  <c:v>15.294</c:v>
                </c:pt>
                <c:pt idx="20597">
                  <c:v>15.294</c:v>
                </c:pt>
                <c:pt idx="20598">
                  <c:v>15.318</c:v>
                </c:pt>
                <c:pt idx="20599">
                  <c:v>15.342000000000001</c:v>
                </c:pt>
                <c:pt idx="20600">
                  <c:v>15.366</c:v>
                </c:pt>
                <c:pt idx="20601">
                  <c:v>15.39</c:v>
                </c:pt>
                <c:pt idx="20602">
                  <c:v>15.438000000000001</c:v>
                </c:pt>
                <c:pt idx="20603">
                  <c:v>15.461</c:v>
                </c:pt>
                <c:pt idx="20604">
                  <c:v>15.509</c:v>
                </c:pt>
                <c:pt idx="20605">
                  <c:v>15.532999999999999</c:v>
                </c:pt>
                <c:pt idx="20606">
                  <c:v>15.557</c:v>
                </c:pt>
                <c:pt idx="20607">
                  <c:v>15.557</c:v>
                </c:pt>
                <c:pt idx="20608">
                  <c:v>15.581</c:v>
                </c:pt>
                <c:pt idx="20609">
                  <c:v>15.581</c:v>
                </c:pt>
                <c:pt idx="20610">
                  <c:v>15.605</c:v>
                </c:pt>
                <c:pt idx="20611">
                  <c:v>15.605</c:v>
                </c:pt>
                <c:pt idx="20612">
                  <c:v>15.629</c:v>
                </c:pt>
                <c:pt idx="20613">
                  <c:v>15.629</c:v>
                </c:pt>
                <c:pt idx="20614">
                  <c:v>15.629</c:v>
                </c:pt>
                <c:pt idx="20615">
                  <c:v>15.605</c:v>
                </c:pt>
                <c:pt idx="20616">
                  <c:v>15.605</c:v>
                </c:pt>
                <c:pt idx="20617">
                  <c:v>15.605</c:v>
                </c:pt>
                <c:pt idx="20618">
                  <c:v>15.581</c:v>
                </c:pt>
                <c:pt idx="20619">
                  <c:v>15.581</c:v>
                </c:pt>
                <c:pt idx="20620">
                  <c:v>15.581</c:v>
                </c:pt>
                <c:pt idx="20621">
                  <c:v>15.581</c:v>
                </c:pt>
                <c:pt idx="20622">
                  <c:v>15.581</c:v>
                </c:pt>
                <c:pt idx="20623">
                  <c:v>15.581</c:v>
                </c:pt>
                <c:pt idx="20624">
                  <c:v>15.581</c:v>
                </c:pt>
                <c:pt idx="20625">
                  <c:v>15.581</c:v>
                </c:pt>
                <c:pt idx="20626">
                  <c:v>15.581</c:v>
                </c:pt>
                <c:pt idx="20627">
                  <c:v>15.581</c:v>
                </c:pt>
                <c:pt idx="20628">
                  <c:v>15.581</c:v>
                </c:pt>
                <c:pt idx="20629">
                  <c:v>15.581</c:v>
                </c:pt>
                <c:pt idx="20630">
                  <c:v>15.605</c:v>
                </c:pt>
                <c:pt idx="20631">
                  <c:v>15.605</c:v>
                </c:pt>
                <c:pt idx="20632">
                  <c:v>15.605</c:v>
                </c:pt>
                <c:pt idx="20633">
                  <c:v>15.581</c:v>
                </c:pt>
                <c:pt idx="20634">
                  <c:v>15.581</c:v>
                </c:pt>
                <c:pt idx="20635">
                  <c:v>15.557</c:v>
                </c:pt>
                <c:pt idx="20636">
                  <c:v>15.557</c:v>
                </c:pt>
                <c:pt idx="20637">
                  <c:v>15.557</c:v>
                </c:pt>
                <c:pt idx="20638">
                  <c:v>15.557</c:v>
                </c:pt>
                <c:pt idx="20639">
                  <c:v>15.557</c:v>
                </c:pt>
                <c:pt idx="20640">
                  <c:v>15.532999999999999</c:v>
                </c:pt>
                <c:pt idx="20641">
                  <c:v>15.532999999999999</c:v>
                </c:pt>
                <c:pt idx="20642">
                  <c:v>15.509</c:v>
                </c:pt>
                <c:pt idx="20643">
                  <c:v>15.509</c:v>
                </c:pt>
                <c:pt idx="20644">
                  <c:v>15.557</c:v>
                </c:pt>
                <c:pt idx="20645">
                  <c:v>15.581</c:v>
                </c:pt>
                <c:pt idx="20646">
                  <c:v>15.581</c:v>
                </c:pt>
                <c:pt idx="20647">
                  <c:v>15.557</c:v>
                </c:pt>
                <c:pt idx="20648">
                  <c:v>15.532999999999999</c:v>
                </c:pt>
                <c:pt idx="20649">
                  <c:v>15.557</c:v>
                </c:pt>
                <c:pt idx="20650">
                  <c:v>15.557</c:v>
                </c:pt>
                <c:pt idx="20651">
                  <c:v>15.581</c:v>
                </c:pt>
                <c:pt idx="20652">
                  <c:v>15.557</c:v>
                </c:pt>
                <c:pt idx="20653">
                  <c:v>15.557</c:v>
                </c:pt>
                <c:pt idx="20654">
                  <c:v>15.557</c:v>
                </c:pt>
                <c:pt idx="20655">
                  <c:v>15.581</c:v>
                </c:pt>
                <c:pt idx="20656">
                  <c:v>15.557</c:v>
                </c:pt>
                <c:pt idx="20657">
                  <c:v>15.532999999999999</c:v>
                </c:pt>
                <c:pt idx="20658">
                  <c:v>15.557</c:v>
                </c:pt>
                <c:pt idx="20659">
                  <c:v>15.581</c:v>
                </c:pt>
                <c:pt idx="20660">
                  <c:v>15.557</c:v>
                </c:pt>
                <c:pt idx="20661">
                  <c:v>15.532999999999999</c:v>
                </c:pt>
                <c:pt idx="20662">
                  <c:v>15.581</c:v>
                </c:pt>
                <c:pt idx="20663">
                  <c:v>15.651999999999999</c:v>
                </c:pt>
                <c:pt idx="20664">
                  <c:v>15.651999999999999</c:v>
                </c:pt>
                <c:pt idx="20665">
                  <c:v>15.629</c:v>
                </c:pt>
                <c:pt idx="20666">
                  <c:v>15.605</c:v>
                </c:pt>
                <c:pt idx="20667">
                  <c:v>15.605</c:v>
                </c:pt>
                <c:pt idx="20668">
                  <c:v>15.581</c:v>
                </c:pt>
                <c:pt idx="20669">
                  <c:v>15.509</c:v>
                </c:pt>
                <c:pt idx="20670">
                  <c:v>15.438000000000001</c:v>
                </c:pt>
                <c:pt idx="20671">
                  <c:v>15.366</c:v>
                </c:pt>
                <c:pt idx="20672">
                  <c:v>15.294</c:v>
                </c:pt>
                <c:pt idx="20673">
                  <c:v>15.223000000000001</c:v>
                </c:pt>
                <c:pt idx="20674">
                  <c:v>15.151</c:v>
                </c:pt>
                <c:pt idx="20675">
                  <c:v>15.055</c:v>
                </c:pt>
                <c:pt idx="20676">
                  <c:v>14.984</c:v>
                </c:pt>
                <c:pt idx="20677">
                  <c:v>14.912000000000001</c:v>
                </c:pt>
                <c:pt idx="20678">
                  <c:v>14.864000000000001</c:v>
                </c:pt>
                <c:pt idx="20679">
                  <c:v>14.768000000000001</c:v>
                </c:pt>
                <c:pt idx="20680">
                  <c:v>14.721</c:v>
                </c:pt>
                <c:pt idx="20681">
                  <c:v>14.625</c:v>
                </c:pt>
                <c:pt idx="20682">
                  <c:v>14.577</c:v>
                </c:pt>
                <c:pt idx="20683">
                  <c:v>14.505000000000001</c:v>
                </c:pt>
                <c:pt idx="20684">
                  <c:v>14.457000000000001</c:v>
                </c:pt>
                <c:pt idx="20685">
                  <c:v>14.385</c:v>
                </c:pt>
                <c:pt idx="20686">
                  <c:v>14.337</c:v>
                </c:pt>
                <c:pt idx="20687">
                  <c:v>14.29</c:v>
                </c:pt>
                <c:pt idx="20688">
                  <c:v>14.242000000000001</c:v>
                </c:pt>
                <c:pt idx="20689">
                  <c:v>14.194000000000001</c:v>
                </c:pt>
                <c:pt idx="20690">
                  <c:v>14.146000000000001</c:v>
                </c:pt>
                <c:pt idx="20691">
                  <c:v>14.122</c:v>
                </c:pt>
                <c:pt idx="20692">
                  <c:v>14.098000000000001</c:v>
                </c:pt>
                <c:pt idx="20693">
                  <c:v>14.098000000000001</c:v>
                </c:pt>
                <c:pt idx="20694">
                  <c:v>14.074</c:v>
                </c:pt>
                <c:pt idx="20695">
                  <c:v>14.074</c:v>
                </c:pt>
                <c:pt idx="20696">
                  <c:v>14.074</c:v>
                </c:pt>
                <c:pt idx="20697">
                  <c:v>14.074</c:v>
                </c:pt>
                <c:pt idx="20698">
                  <c:v>14.074</c:v>
                </c:pt>
                <c:pt idx="20699">
                  <c:v>14.074</c:v>
                </c:pt>
                <c:pt idx="20700">
                  <c:v>14.05</c:v>
                </c:pt>
                <c:pt idx="20701">
                  <c:v>14.05</c:v>
                </c:pt>
                <c:pt idx="20702">
                  <c:v>14.074</c:v>
                </c:pt>
                <c:pt idx="20703">
                  <c:v>14.074</c:v>
                </c:pt>
                <c:pt idx="20704">
                  <c:v>14.074</c:v>
                </c:pt>
                <c:pt idx="20705">
                  <c:v>14.074</c:v>
                </c:pt>
                <c:pt idx="20706">
                  <c:v>14.05</c:v>
                </c:pt>
                <c:pt idx="20707">
                  <c:v>14.05</c:v>
                </c:pt>
                <c:pt idx="20708">
                  <c:v>14.05</c:v>
                </c:pt>
                <c:pt idx="20709">
                  <c:v>14.026</c:v>
                </c:pt>
                <c:pt idx="20710">
                  <c:v>14.026</c:v>
                </c:pt>
                <c:pt idx="20711">
                  <c:v>14.026</c:v>
                </c:pt>
                <c:pt idx="20712">
                  <c:v>14.002000000000001</c:v>
                </c:pt>
                <c:pt idx="20713">
                  <c:v>14.002000000000001</c:v>
                </c:pt>
                <c:pt idx="20714">
                  <c:v>14.002000000000001</c:v>
                </c:pt>
                <c:pt idx="20715">
                  <c:v>14.002000000000001</c:v>
                </c:pt>
                <c:pt idx="20716">
                  <c:v>14.002000000000001</c:v>
                </c:pt>
                <c:pt idx="20717">
                  <c:v>14.026</c:v>
                </c:pt>
                <c:pt idx="20718">
                  <c:v>14.026</c:v>
                </c:pt>
                <c:pt idx="20719">
                  <c:v>14.05</c:v>
                </c:pt>
                <c:pt idx="20720">
                  <c:v>14.074</c:v>
                </c:pt>
                <c:pt idx="20721">
                  <c:v>14.098000000000001</c:v>
                </c:pt>
                <c:pt idx="20722">
                  <c:v>14.122</c:v>
                </c:pt>
                <c:pt idx="20723">
                  <c:v>14.17</c:v>
                </c:pt>
                <c:pt idx="20724">
                  <c:v>14.218</c:v>
                </c:pt>
                <c:pt idx="20725">
                  <c:v>14.266</c:v>
                </c:pt>
                <c:pt idx="20726">
                  <c:v>14.337</c:v>
                </c:pt>
                <c:pt idx="20727">
                  <c:v>14.457000000000001</c:v>
                </c:pt>
                <c:pt idx="20728">
                  <c:v>14.553000000000001</c:v>
                </c:pt>
                <c:pt idx="20729">
                  <c:v>14.673</c:v>
                </c:pt>
                <c:pt idx="20730">
                  <c:v>14.792</c:v>
                </c:pt>
                <c:pt idx="20731">
                  <c:v>14.96</c:v>
                </c:pt>
                <c:pt idx="20732">
                  <c:v>15.103</c:v>
                </c:pt>
                <c:pt idx="20733">
                  <c:v>15.247</c:v>
                </c:pt>
                <c:pt idx="20734">
                  <c:v>15.438000000000001</c:v>
                </c:pt>
                <c:pt idx="20735">
                  <c:v>15.629</c:v>
                </c:pt>
                <c:pt idx="20736">
                  <c:v>15.724</c:v>
                </c:pt>
                <c:pt idx="20737">
                  <c:v>15.914999999999999</c:v>
                </c:pt>
                <c:pt idx="20738">
                  <c:v>16.129000000000001</c:v>
                </c:pt>
                <c:pt idx="20739">
                  <c:v>16.367999999999999</c:v>
                </c:pt>
                <c:pt idx="20740">
                  <c:v>16.606000000000002</c:v>
                </c:pt>
                <c:pt idx="20741">
                  <c:v>16.867999999999999</c:v>
                </c:pt>
                <c:pt idx="20742">
                  <c:v>17.082000000000001</c:v>
                </c:pt>
                <c:pt idx="20743">
                  <c:v>17.271999999999998</c:v>
                </c:pt>
                <c:pt idx="20744">
                  <c:v>17.414999999999999</c:v>
                </c:pt>
                <c:pt idx="20745">
                  <c:v>17.510000000000002</c:v>
                </c:pt>
                <c:pt idx="20746">
                  <c:v>17.605</c:v>
                </c:pt>
                <c:pt idx="20747">
                  <c:v>17.701000000000001</c:v>
                </c:pt>
                <c:pt idx="20748">
                  <c:v>17.771999999999998</c:v>
                </c:pt>
                <c:pt idx="20749">
                  <c:v>17.818999999999999</c:v>
                </c:pt>
                <c:pt idx="20750">
                  <c:v>17.843</c:v>
                </c:pt>
                <c:pt idx="20751">
                  <c:v>17.914999999999999</c:v>
                </c:pt>
                <c:pt idx="20752">
                  <c:v>17.962</c:v>
                </c:pt>
                <c:pt idx="20753">
                  <c:v>18.033000000000001</c:v>
                </c:pt>
                <c:pt idx="20754">
                  <c:v>18.105</c:v>
                </c:pt>
                <c:pt idx="20755">
                  <c:v>18.129000000000001</c:v>
                </c:pt>
                <c:pt idx="20756">
                  <c:v>18.129000000000001</c:v>
                </c:pt>
                <c:pt idx="20757">
                  <c:v>18.105</c:v>
                </c:pt>
                <c:pt idx="20758">
                  <c:v>18.056999999999999</c:v>
                </c:pt>
                <c:pt idx="20759">
                  <c:v>17.962</c:v>
                </c:pt>
                <c:pt idx="20760">
                  <c:v>17.890999999999998</c:v>
                </c:pt>
                <c:pt idx="20761">
                  <c:v>17.818999999999999</c:v>
                </c:pt>
                <c:pt idx="20762">
                  <c:v>17.677</c:v>
                </c:pt>
                <c:pt idx="20763">
                  <c:v>17.582000000000001</c:v>
                </c:pt>
                <c:pt idx="20764">
                  <c:v>17.439</c:v>
                </c:pt>
                <c:pt idx="20765">
                  <c:v>17.295999999999999</c:v>
                </c:pt>
                <c:pt idx="20766">
                  <c:v>17.13</c:v>
                </c:pt>
                <c:pt idx="20767">
                  <c:v>16.963000000000001</c:v>
                </c:pt>
                <c:pt idx="20768">
                  <c:v>16.82</c:v>
                </c:pt>
                <c:pt idx="20769">
                  <c:v>16.654</c:v>
                </c:pt>
                <c:pt idx="20770">
                  <c:v>16.510999999999999</c:v>
                </c:pt>
                <c:pt idx="20771">
                  <c:v>16.391999999999999</c:v>
                </c:pt>
                <c:pt idx="20772">
                  <c:v>16.248999999999999</c:v>
                </c:pt>
                <c:pt idx="20773">
                  <c:v>16.152999999999999</c:v>
                </c:pt>
                <c:pt idx="20774">
                  <c:v>16.033999999999999</c:v>
                </c:pt>
                <c:pt idx="20775">
                  <c:v>15.939</c:v>
                </c:pt>
                <c:pt idx="20776">
                  <c:v>15.867000000000001</c:v>
                </c:pt>
                <c:pt idx="20777">
                  <c:v>15.772</c:v>
                </c:pt>
                <c:pt idx="20778">
                  <c:v>15.724</c:v>
                </c:pt>
                <c:pt idx="20779">
                  <c:v>15.651999999999999</c:v>
                </c:pt>
                <c:pt idx="20780">
                  <c:v>15.629</c:v>
                </c:pt>
                <c:pt idx="20781">
                  <c:v>15.581</c:v>
                </c:pt>
                <c:pt idx="20782">
                  <c:v>15.557</c:v>
                </c:pt>
                <c:pt idx="20783">
                  <c:v>15.532999999999999</c:v>
                </c:pt>
                <c:pt idx="20784">
                  <c:v>15.509</c:v>
                </c:pt>
                <c:pt idx="20785">
                  <c:v>15.509</c:v>
                </c:pt>
                <c:pt idx="20786">
                  <c:v>15.509</c:v>
                </c:pt>
                <c:pt idx="20787">
                  <c:v>15.509</c:v>
                </c:pt>
                <c:pt idx="20788">
                  <c:v>15.532999999999999</c:v>
                </c:pt>
                <c:pt idx="20789">
                  <c:v>15.532999999999999</c:v>
                </c:pt>
                <c:pt idx="20790">
                  <c:v>15.557</c:v>
                </c:pt>
                <c:pt idx="20791">
                  <c:v>15.581</c:v>
                </c:pt>
                <c:pt idx="20792">
                  <c:v>15.581</c:v>
                </c:pt>
                <c:pt idx="20793">
                  <c:v>15.605</c:v>
                </c:pt>
                <c:pt idx="20794">
                  <c:v>15.629</c:v>
                </c:pt>
                <c:pt idx="20795">
                  <c:v>15.629</c:v>
                </c:pt>
                <c:pt idx="20796">
                  <c:v>15.651999999999999</c:v>
                </c:pt>
                <c:pt idx="20797">
                  <c:v>15.676</c:v>
                </c:pt>
                <c:pt idx="20798">
                  <c:v>15.676</c:v>
                </c:pt>
                <c:pt idx="20799">
                  <c:v>15.7</c:v>
                </c:pt>
                <c:pt idx="20800">
                  <c:v>15.7</c:v>
                </c:pt>
                <c:pt idx="20801">
                  <c:v>15.724</c:v>
                </c:pt>
                <c:pt idx="20802">
                  <c:v>15.724</c:v>
                </c:pt>
                <c:pt idx="20803">
                  <c:v>15.747999999999999</c:v>
                </c:pt>
                <c:pt idx="20804">
                  <c:v>15.747999999999999</c:v>
                </c:pt>
                <c:pt idx="20805">
                  <c:v>15.772</c:v>
                </c:pt>
                <c:pt idx="20806">
                  <c:v>15.772</c:v>
                </c:pt>
                <c:pt idx="20807">
                  <c:v>15.772</c:v>
                </c:pt>
                <c:pt idx="20808">
                  <c:v>15.772</c:v>
                </c:pt>
                <c:pt idx="20809">
                  <c:v>15.772</c:v>
                </c:pt>
                <c:pt idx="20810">
                  <c:v>15.747999999999999</c:v>
                </c:pt>
                <c:pt idx="20811">
                  <c:v>15.724</c:v>
                </c:pt>
                <c:pt idx="20812">
                  <c:v>15.724</c:v>
                </c:pt>
                <c:pt idx="20813">
                  <c:v>15.7</c:v>
                </c:pt>
                <c:pt idx="20814">
                  <c:v>15.7</c:v>
                </c:pt>
                <c:pt idx="20815">
                  <c:v>15.7</c:v>
                </c:pt>
                <c:pt idx="20816">
                  <c:v>15.7</c:v>
                </c:pt>
                <c:pt idx="20817">
                  <c:v>15.747999999999999</c:v>
                </c:pt>
                <c:pt idx="20818">
                  <c:v>15.772</c:v>
                </c:pt>
                <c:pt idx="20819">
                  <c:v>15.819000000000001</c:v>
                </c:pt>
                <c:pt idx="20820">
                  <c:v>15.843</c:v>
                </c:pt>
                <c:pt idx="20821">
                  <c:v>15.914999999999999</c:v>
                </c:pt>
                <c:pt idx="20822">
                  <c:v>15.986000000000001</c:v>
                </c:pt>
                <c:pt idx="20823">
                  <c:v>16.058</c:v>
                </c:pt>
                <c:pt idx="20824">
                  <c:v>16.152999999999999</c:v>
                </c:pt>
                <c:pt idx="20825">
                  <c:v>16.271999999999998</c:v>
                </c:pt>
                <c:pt idx="20826">
                  <c:v>16.391999999999999</c:v>
                </c:pt>
                <c:pt idx="20827">
                  <c:v>16.510999999999999</c:v>
                </c:pt>
                <c:pt idx="20828">
                  <c:v>16.654</c:v>
                </c:pt>
                <c:pt idx="20829">
                  <c:v>16.795999999999999</c:v>
                </c:pt>
                <c:pt idx="20830">
                  <c:v>16.939</c:v>
                </c:pt>
                <c:pt idx="20831">
                  <c:v>17.106000000000002</c:v>
                </c:pt>
                <c:pt idx="20832">
                  <c:v>17.271999999999998</c:v>
                </c:pt>
                <c:pt idx="20833">
                  <c:v>17.439</c:v>
                </c:pt>
                <c:pt idx="20834">
                  <c:v>17.605</c:v>
                </c:pt>
                <c:pt idx="20835">
                  <c:v>17.771999999999998</c:v>
                </c:pt>
                <c:pt idx="20836">
                  <c:v>17.937999999999999</c:v>
                </c:pt>
                <c:pt idx="20837">
                  <c:v>18.105</c:v>
                </c:pt>
                <c:pt idx="20838">
                  <c:v>18.247</c:v>
                </c:pt>
                <c:pt idx="20839">
                  <c:v>18.414000000000001</c:v>
                </c:pt>
                <c:pt idx="20840">
                  <c:v>18.533000000000001</c:v>
                </c:pt>
                <c:pt idx="20841">
                  <c:v>18.675000000000001</c:v>
                </c:pt>
                <c:pt idx="20842">
                  <c:v>18.794</c:v>
                </c:pt>
                <c:pt idx="20843">
                  <c:v>18.888999999999999</c:v>
                </c:pt>
                <c:pt idx="20844">
                  <c:v>18.984999999999999</c:v>
                </c:pt>
                <c:pt idx="20845">
                  <c:v>19.056000000000001</c:v>
                </c:pt>
                <c:pt idx="20846">
                  <c:v>19.126999999999999</c:v>
                </c:pt>
                <c:pt idx="20847">
                  <c:v>19.175000000000001</c:v>
                </c:pt>
                <c:pt idx="20848">
                  <c:v>19.199000000000002</c:v>
                </c:pt>
                <c:pt idx="20849">
                  <c:v>19.222000000000001</c:v>
                </c:pt>
                <c:pt idx="20850">
                  <c:v>19.222000000000001</c:v>
                </c:pt>
                <c:pt idx="20851">
                  <c:v>19.199000000000002</c:v>
                </c:pt>
                <c:pt idx="20852">
                  <c:v>19.151</c:v>
                </c:pt>
                <c:pt idx="20853">
                  <c:v>19.103000000000002</c:v>
                </c:pt>
                <c:pt idx="20854">
                  <c:v>19.032</c:v>
                </c:pt>
                <c:pt idx="20855">
                  <c:v>18.960999999999999</c:v>
                </c:pt>
                <c:pt idx="20856">
                  <c:v>18.866</c:v>
                </c:pt>
                <c:pt idx="20857">
                  <c:v>18.747</c:v>
                </c:pt>
                <c:pt idx="20858">
                  <c:v>18.628</c:v>
                </c:pt>
                <c:pt idx="20859">
                  <c:v>18.484999999999999</c:v>
                </c:pt>
                <c:pt idx="20860">
                  <c:v>18.318999999999999</c:v>
                </c:pt>
                <c:pt idx="20861">
                  <c:v>18.152000000000001</c:v>
                </c:pt>
                <c:pt idx="20862">
                  <c:v>17.986000000000001</c:v>
                </c:pt>
                <c:pt idx="20863">
                  <c:v>17.795999999999999</c:v>
                </c:pt>
                <c:pt idx="20864">
                  <c:v>17.629000000000001</c:v>
                </c:pt>
                <c:pt idx="20865">
                  <c:v>17.439</c:v>
                </c:pt>
                <c:pt idx="20866">
                  <c:v>17.295999999999999</c:v>
                </c:pt>
                <c:pt idx="20867">
                  <c:v>17.13</c:v>
                </c:pt>
                <c:pt idx="20868">
                  <c:v>17.010999999999999</c:v>
                </c:pt>
                <c:pt idx="20869">
                  <c:v>16.867999999999999</c:v>
                </c:pt>
                <c:pt idx="20870">
                  <c:v>16.748999999999999</c:v>
                </c:pt>
                <c:pt idx="20871">
                  <c:v>16.654</c:v>
                </c:pt>
                <c:pt idx="20872">
                  <c:v>16.558</c:v>
                </c:pt>
                <c:pt idx="20873">
                  <c:v>16.463000000000001</c:v>
                </c:pt>
                <c:pt idx="20874">
                  <c:v>16.391999999999999</c:v>
                </c:pt>
                <c:pt idx="20875">
                  <c:v>16.32</c:v>
                </c:pt>
                <c:pt idx="20876">
                  <c:v>16.248999999999999</c:v>
                </c:pt>
                <c:pt idx="20877">
                  <c:v>16.201000000000001</c:v>
                </c:pt>
                <c:pt idx="20878">
                  <c:v>16.129000000000001</c:v>
                </c:pt>
                <c:pt idx="20879">
                  <c:v>16.106000000000002</c:v>
                </c:pt>
                <c:pt idx="20880">
                  <c:v>16.058</c:v>
                </c:pt>
                <c:pt idx="20881">
                  <c:v>16.033999999999999</c:v>
                </c:pt>
                <c:pt idx="20882">
                  <c:v>16.010000000000002</c:v>
                </c:pt>
                <c:pt idx="20883">
                  <c:v>16.010000000000002</c:v>
                </c:pt>
                <c:pt idx="20884">
                  <c:v>16.010000000000002</c:v>
                </c:pt>
                <c:pt idx="20885">
                  <c:v>16.010000000000002</c:v>
                </c:pt>
                <c:pt idx="20886">
                  <c:v>16.010000000000002</c:v>
                </c:pt>
                <c:pt idx="20887">
                  <c:v>16.010000000000002</c:v>
                </c:pt>
                <c:pt idx="20888">
                  <c:v>16.033999999999999</c:v>
                </c:pt>
                <c:pt idx="20889">
                  <c:v>16.058</c:v>
                </c:pt>
                <c:pt idx="20890">
                  <c:v>16.058</c:v>
                </c:pt>
                <c:pt idx="20891">
                  <c:v>16.082000000000001</c:v>
                </c:pt>
                <c:pt idx="20892">
                  <c:v>16.106000000000002</c:v>
                </c:pt>
                <c:pt idx="20893">
                  <c:v>16.106000000000002</c:v>
                </c:pt>
                <c:pt idx="20894">
                  <c:v>16.129000000000001</c:v>
                </c:pt>
                <c:pt idx="20895">
                  <c:v>16.152999999999999</c:v>
                </c:pt>
                <c:pt idx="20896">
                  <c:v>16.152999999999999</c:v>
                </c:pt>
                <c:pt idx="20897">
                  <c:v>16.177</c:v>
                </c:pt>
                <c:pt idx="20898">
                  <c:v>16.177</c:v>
                </c:pt>
                <c:pt idx="20899">
                  <c:v>16.177</c:v>
                </c:pt>
                <c:pt idx="20900">
                  <c:v>16.201000000000001</c:v>
                </c:pt>
                <c:pt idx="20901">
                  <c:v>16.201000000000001</c:v>
                </c:pt>
                <c:pt idx="20902">
                  <c:v>16.201000000000001</c:v>
                </c:pt>
                <c:pt idx="20903">
                  <c:v>16.201000000000001</c:v>
                </c:pt>
                <c:pt idx="20904">
                  <c:v>16.201000000000001</c:v>
                </c:pt>
                <c:pt idx="20905">
                  <c:v>16.177</c:v>
                </c:pt>
                <c:pt idx="20906">
                  <c:v>16.152999999999999</c:v>
                </c:pt>
                <c:pt idx="20907">
                  <c:v>16.152999999999999</c:v>
                </c:pt>
                <c:pt idx="20908">
                  <c:v>16.129000000000001</c:v>
                </c:pt>
                <c:pt idx="20909">
                  <c:v>16.129000000000001</c:v>
                </c:pt>
                <c:pt idx="20910">
                  <c:v>16.106000000000002</c:v>
                </c:pt>
                <c:pt idx="20911">
                  <c:v>16.106000000000002</c:v>
                </c:pt>
                <c:pt idx="20912">
                  <c:v>16.106000000000002</c:v>
                </c:pt>
                <c:pt idx="20913">
                  <c:v>16.129000000000001</c:v>
                </c:pt>
                <c:pt idx="20914">
                  <c:v>16.152999999999999</c:v>
                </c:pt>
                <c:pt idx="20915">
                  <c:v>16.201000000000001</c:v>
                </c:pt>
                <c:pt idx="20916">
                  <c:v>16.225000000000001</c:v>
                </c:pt>
                <c:pt idx="20917">
                  <c:v>16.271999999999998</c:v>
                </c:pt>
                <c:pt idx="20918">
                  <c:v>16.32</c:v>
                </c:pt>
                <c:pt idx="20919">
                  <c:v>16.391999999999999</c:v>
                </c:pt>
                <c:pt idx="20920">
                  <c:v>16.486999999999998</c:v>
                </c:pt>
                <c:pt idx="20921">
                  <c:v>16.606000000000002</c:v>
                </c:pt>
                <c:pt idx="20922">
                  <c:v>16.725000000000001</c:v>
                </c:pt>
                <c:pt idx="20923">
                  <c:v>16.891999999999999</c:v>
                </c:pt>
                <c:pt idx="20924">
                  <c:v>17.058</c:v>
                </c:pt>
                <c:pt idx="20925">
                  <c:v>17.177</c:v>
                </c:pt>
                <c:pt idx="20926">
                  <c:v>17.271999999999998</c:v>
                </c:pt>
                <c:pt idx="20927">
                  <c:v>17.390999999999998</c:v>
                </c:pt>
                <c:pt idx="20928">
                  <c:v>17.439</c:v>
                </c:pt>
                <c:pt idx="20929">
                  <c:v>17.463000000000001</c:v>
                </c:pt>
                <c:pt idx="20930">
                  <c:v>17.533999999999999</c:v>
                </c:pt>
                <c:pt idx="20931">
                  <c:v>17.582000000000001</c:v>
                </c:pt>
                <c:pt idx="20932">
                  <c:v>17.605</c:v>
                </c:pt>
                <c:pt idx="20933">
                  <c:v>17.701000000000001</c:v>
                </c:pt>
                <c:pt idx="20934">
                  <c:v>17.843</c:v>
                </c:pt>
                <c:pt idx="20935">
                  <c:v>17.962</c:v>
                </c:pt>
                <c:pt idx="20936">
                  <c:v>18.056999999999999</c:v>
                </c:pt>
                <c:pt idx="20937">
                  <c:v>18.152000000000001</c:v>
                </c:pt>
                <c:pt idx="20938">
                  <c:v>18.247</c:v>
                </c:pt>
                <c:pt idx="20939">
                  <c:v>18.414000000000001</c:v>
                </c:pt>
                <c:pt idx="20940">
                  <c:v>18.533000000000001</c:v>
                </c:pt>
                <c:pt idx="20941">
                  <c:v>18.579999999999998</c:v>
                </c:pt>
                <c:pt idx="20942">
                  <c:v>18.628</c:v>
                </c:pt>
                <c:pt idx="20943">
                  <c:v>18.675000000000001</c:v>
                </c:pt>
                <c:pt idx="20944">
                  <c:v>18.699000000000002</c:v>
                </c:pt>
                <c:pt idx="20945">
                  <c:v>18.722999999999999</c:v>
                </c:pt>
                <c:pt idx="20946">
                  <c:v>18.747</c:v>
                </c:pt>
                <c:pt idx="20947">
                  <c:v>18.747</c:v>
                </c:pt>
                <c:pt idx="20948">
                  <c:v>18.675000000000001</c:v>
                </c:pt>
                <c:pt idx="20949">
                  <c:v>18.556999999999999</c:v>
                </c:pt>
                <c:pt idx="20950">
                  <c:v>18.414000000000001</c:v>
                </c:pt>
                <c:pt idx="20951">
                  <c:v>18.295000000000002</c:v>
                </c:pt>
                <c:pt idx="20952">
                  <c:v>18.175999999999998</c:v>
                </c:pt>
                <c:pt idx="20953">
                  <c:v>18.056999999999999</c:v>
                </c:pt>
                <c:pt idx="20954">
                  <c:v>17.914999999999999</c:v>
                </c:pt>
                <c:pt idx="20955">
                  <c:v>17.748000000000001</c:v>
                </c:pt>
                <c:pt idx="20956">
                  <c:v>17.605</c:v>
                </c:pt>
                <c:pt idx="20957">
                  <c:v>17.486000000000001</c:v>
                </c:pt>
                <c:pt idx="20958">
                  <c:v>17.367999999999999</c:v>
                </c:pt>
                <c:pt idx="20959">
                  <c:v>17.271999999999998</c:v>
                </c:pt>
                <c:pt idx="20960">
                  <c:v>17.177</c:v>
                </c:pt>
                <c:pt idx="20961">
                  <c:v>17.082000000000001</c:v>
                </c:pt>
                <c:pt idx="20962">
                  <c:v>16.986999999999998</c:v>
                </c:pt>
                <c:pt idx="20963">
                  <c:v>16.891999999999999</c:v>
                </c:pt>
                <c:pt idx="20964">
                  <c:v>16.82</c:v>
                </c:pt>
                <c:pt idx="20965">
                  <c:v>16.748999999999999</c:v>
                </c:pt>
                <c:pt idx="20966">
                  <c:v>16.677</c:v>
                </c:pt>
                <c:pt idx="20967">
                  <c:v>16.606000000000002</c:v>
                </c:pt>
                <c:pt idx="20968">
                  <c:v>16.533999999999999</c:v>
                </c:pt>
                <c:pt idx="20969">
                  <c:v>16.463000000000001</c:v>
                </c:pt>
                <c:pt idx="20970">
                  <c:v>16.391999999999999</c:v>
                </c:pt>
                <c:pt idx="20971">
                  <c:v>16.344000000000001</c:v>
                </c:pt>
                <c:pt idx="20972">
                  <c:v>16.271999999999998</c:v>
                </c:pt>
                <c:pt idx="20973">
                  <c:v>16.201000000000001</c:v>
                </c:pt>
                <c:pt idx="20974">
                  <c:v>16.152999999999999</c:v>
                </c:pt>
                <c:pt idx="20975">
                  <c:v>16.082000000000001</c:v>
                </c:pt>
                <c:pt idx="20976">
                  <c:v>16.033999999999999</c:v>
                </c:pt>
                <c:pt idx="20977">
                  <c:v>15.962999999999999</c:v>
                </c:pt>
                <c:pt idx="20978">
                  <c:v>15.914999999999999</c:v>
                </c:pt>
                <c:pt idx="20979">
                  <c:v>15.843</c:v>
                </c:pt>
                <c:pt idx="20980">
                  <c:v>15.795999999999999</c:v>
                </c:pt>
                <c:pt idx="20981">
                  <c:v>15.724</c:v>
                </c:pt>
                <c:pt idx="20982">
                  <c:v>15.676</c:v>
                </c:pt>
                <c:pt idx="20983">
                  <c:v>15.651999999999999</c:v>
                </c:pt>
                <c:pt idx="20984">
                  <c:v>15.605</c:v>
                </c:pt>
                <c:pt idx="20985">
                  <c:v>15.581</c:v>
                </c:pt>
                <c:pt idx="20986">
                  <c:v>15.557</c:v>
                </c:pt>
                <c:pt idx="20987">
                  <c:v>15.532999999999999</c:v>
                </c:pt>
                <c:pt idx="20988">
                  <c:v>15.532999999999999</c:v>
                </c:pt>
                <c:pt idx="20989">
                  <c:v>15.509</c:v>
                </c:pt>
                <c:pt idx="20990">
                  <c:v>15.484999999999999</c:v>
                </c:pt>
                <c:pt idx="20991">
                  <c:v>15.484999999999999</c:v>
                </c:pt>
                <c:pt idx="20992">
                  <c:v>15.461</c:v>
                </c:pt>
                <c:pt idx="20993">
                  <c:v>15.438000000000001</c:v>
                </c:pt>
                <c:pt idx="20994">
                  <c:v>15.438000000000001</c:v>
                </c:pt>
                <c:pt idx="20995">
                  <c:v>15.414</c:v>
                </c:pt>
                <c:pt idx="20996">
                  <c:v>15.39</c:v>
                </c:pt>
                <c:pt idx="20997">
                  <c:v>15.39</c:v>
                </c:pt>
                <c:pt idx="20998">
                  <c:v>15.366</c:v>
                </c:pt>
                <c:pt idx="20999">
                  <c:v>15.342000000000001</c:v>
                </c:pt>
                <c:pt idx="21000">
                  <c:v>15.318</c:v>
                </c:pt>
                <c:pt idx="21001">
                  <c:v>15.294</c:v>
                </c:pt>
                <c:pt idx="21002">
                  <c:v>15.27</c:v>
                </c:pt>
                <c:pt idx="21003">
                  <c:v>15.247</c:v>
                </c:pt>
                <c:pt idx="21004">
                  <c:v>15.247</c:v>
                </c:pt>
                <c:pt idx="21005">
                  <c:v>15.223000000000001</c:v>
                </c:pt>
                <c:pt idx="21006">
                  <c:v>15.199</c:v>
                </c:pt>
                <c:pt idx="21007">
                  <c:v>15.199</c:v>
                </c:pt>
                <c:pt idx="21008">
                  <c:v>15.199</c:v>
                </c:pt>
                <c:pt idx="21009">
                  <c:v>15.199</c:v>
                </c:pt>
                <c:pt idx="21010">
                  <c:v>15.247</c:v>
                </c:pt>
                <c:pt idx="21011">
                  <c:v>15.27</c:v>
                </c:pt>
                <c:pt idx="21012">
                  <c:v>15.294</c:v>
                </c:pt>
                <c:pt idx="21013">
                  <c:v>15.342000000000001</c:v>
                </c:pt>
                <c:pt idx="21014">
                  <c:v>15.39</c:v>
                </c:pt>
                <c:pt idx="21015">
                  <c:v>15.461</c:v>
                </c:pt>
                <c:pt idx="21016">
                  <c:v>15.532999999999999</c:v>
                </c:pt>
                <c:pt idx="21017">
                  <c:v>15.629</c:v>
                </c:pt>
                <c:pt idx="21018">
                  <c:v>15.747999999999999</c:v>
                </c:pt>
                <c:pt idx="21019">
                  <c:v>15.843</c:v>
                </c:pt>
                <c:pt idx="21020">
                  <c:v>15.939</c:v>
                </c:pt>
                <c:pt idx="21021">
                  <c:v>16.058</c:v>
                </c:pt>
                <c:pt idx="21022">
                  <c:v>16.177</c:v>
                </c:pt>
                <c:pt idx="21023">
                  <c:v>16.32</c:v>
                </c:pt>
                <c:pt idx="21024">
                  <c:v>16.463000000000001</c:v>
                </c:pt>
                <c:pt idx="21025">
                  <c:v>16.606000000000002</c:v>
                </c:pt>
                <c:pt idx="21026">
                  <c:v>16.748999999999999</c:v>
                </c:pt>
                <c:pt idx="21027">
                  <c:v>16.891999999999999</c:v>
                </c:pt>
                <c:pt idx="21028">
                  <c:v>17.033999999999999</c:v>
                </c:pt>
                <c:pt idx="21029">
                  <c:v>17.152999999999999</c:v>
                </c:pt>
                <c:pt idx="21030">
                  <c:v>17.271999999999998</c:v>
                </c:pt>
                <c:pt idx="21031">
                  <c:v>17.367999999999999</c:v>
                </c:pt>
                <c:pt idx="21032">
                  <c:v>17.463000000000001</c:v>
                </c:pt>
                <c:pt idx="21033">
                  <c:v>17.582000000000001</c:v>
                </c:pt>
                <c:pt idx="21034">
                  <c:v>17.677</c:v>
                </c:pt>
                <c:pt idx="21035">
                  <c:v>17.795999999999999</c:v>
                </c:pt>
                <c:pt idx="21036">
                  <c:v>17.867000000000001</c:v>
                </c:pt>
                <c:pt idx="21037">
                  <c:v>17.890999999999998</c:v>
                </c:pt>
                <c:pt idx="21038">
                  <c:v>17.914999999999999</c:v>
                </c:pt>
                <c:pt idx="21039">
                  <c:v>17.962</c:v>
                </c:pt>
                <c:pt idx="21040">
                  <c:v>18.033000000000001</c:v>
                </c:pt>
                <c:pt idx="21041">
                  <c:v>18.081</c:v>
                </c:pt>
                <c:pt idx="21042">
                  <c:v>18.129000000000001</c:v>
                </c:pt>
                <c:pt idx="21043">
                  <c:v>18.152000000000001</c:v>
                </c:pt>
                <c:pt idx="21044">
                  <c:v>18.152000000000001</c:v>
                </c:pt>
                <c:pt idx="21045">
                  <c:v>18.129000000000001</c:v>
                </c:pt>
                <c:pt idx="21046">
                  <c:v>18.081</c:v>
                </c:pt>
                <c:pt idx="21047">
                  <c:v>18.033000000000001</c:v>
                </c:pt>
                <c:pt idx="21048">
                  <c:v>17.962</c:v>
                </c:pt>
                <c:pt idx="21049">
                  <c:v>17.867000000000001</c:v>
                </c:pt>
                <c:pt idx="21050">
                  <c:v>17.771999999999998</c:v>
                </c:pt>
                <c:pt idx="21051">
                  <c:v>17.629000000000001</c:v>
                </c:pt>
                <c:pt idx="21052">
                  <c:v>17.486000000000001</c:v>
                </c:pt>
                <c:pt idx="21053">
                  <c:v>17.344000000000001</c:v>
                </c:pt>
                <c:pt idx="21054">
                  <c:v>17.152999999999999</c:v>
                </c:pt>
                <c:pt idx="21055">
                  <c:v>16.986999999999998</c:v>
                </c:pt>
                <c:pt idx="21056">
                  <c:v>16.795999999999999</c:v>
                </c:pt>
                <c:pt idx="21057">
                  <c:v>16.63</c:v>
                </c:pt>
                <c:pt idx="21058">
                  <c:v>16.463000000000001</c:v>
                </c:pt>
                <c:pt idx="21059">
                  <c:v>16.295999999999999</c:v>
                </c:pt>
                <c:pt idx="21060">
                  <c:v>16.129000000000001</c:v>
                </c:pt>
                <c:pt idx="21061">
                  <c:v>16.010000000000002</c:v>
                </c:pt>
                <c:pt idx="21062">
                  <c:v>15.867000000000001</c:v>
                </c:pt>
                <c:pt idx="21063">
                  <c:v>15.747999999999999</c:v>
                </c:pt>
                <c:pt idx="21064">
                  <c:v>15.651999999999999</c:v>
                </c:pt>
                <c:pt idx="21065">
                  <c:v>15.557</c:v>
                </c:pt>
                <c:pt idx="21066">
                  <c:v>15.461</c:v>
                </c:pt>
                <c:pt idx="21067">
                  <c:v>15.39</c:v>
                </c:pt>
                <c:pt idx="21068">
                  <c:v>15.318</c:v>
                </c:pt>
                <c:pt idx="21069">
                  <c:v>15.27</c:v>
                </c:pt>
                <c:pt idx="21070">
                  <c:v>15.223000000000001</c:v>
                </c:pt>
                <c:pt idx="21071">
                  <c:v>15.175000000000001</c:v>
                </c:pt>
                <c:pt idx="21072">
                  <c:v>15.151</c:v>
                </c:pt>
                <c:pt idx="21073">
                  <c:v>15.127000000000001</c:v>
                </c:pt>
                <c:pt idx="21074">
                  <c:v>15.103</c:v>
                </c:pt>
                <c:pt idx="21075">
                  <c:v>15.103</c:v>
                </c:pt>
                <c:pt idx="21076">
                  <c:v>15.079000000000001</c:v>
                </c:pt>
                <c:pt idx="21077">
                  <c:v>15.079000000000001</c:v>
                </c:pt>
                <c:pt idx="21078">
                  <c:v>15.079000000000001</c:v>
                </c:pt>
                <c:pt idx="21079">
                  <c:v>15.079000000000001</c:v>
                </c:pt>
                <c:pt idx="21080">
                  <c:v>15.079000000000001</c:v>
                </c:pt>
                <c:pt idx="21081">
                  <c:v>15.079000000000001</c:v>
                </c:pt>
                <c:pt idx="21082">
                  <c:v>15.103</c:v>
                </c:pt>
                <c:pt idx="21083">
                  <c:v>15.103</c:v>
                </c:pt>
                <c:pt idx="21084">
                  <c:v>15.103</c:v>
                </c:pt>
                <c:pt idx="21085">
                  <c:v>15.103</c:v>
                </c:pt>
                <c:pt idx="21086">
                  <c:v>15.103</c:v>
                </c:pt>
                <c:pt idx="21087">
                  <c:v>15.103</c:v>
                </c:pt>
                <c:pt idx="21088">
                  <c:v>15.103</c:v>
                </c:pt>
                <c:pt idx="21089">
                  <c:v>15.103</c:v>
                </c:pt>
                <c:pt idx="21090">
                  <c:v>15.079000000000001</c:v>
                </c:pt>
                <c:pt idx="21091">
                  <c:v>15.079000000000001</c:v>
                </c:pt>
                <c:pt idx="21092">
                  <c:v>15.055</c:v>
                </c:pt>
                <c:pt idx="21093">
                  <c:v>15.055</c:v>
                </c:pt>
                <c:pt idx="21094">
                  <c:v>15.031000000000001</c:v>
                </c:pt>
                <c:pt idx="21095">
                  <c:v>15.031000000000001</c:v>
                </c:pt>
                <c:pt idx="21096">
                  <c:v>15.007999999999999</c:v>
                </c:pt>
                <c:pt idx="21097">
                  <c:v>14.984</c:v>
                </c:pt>
                <c:pt idx="21098">
                  <c:v>14.936</c:v>
                </c:pt>
                <c:pt idx="21099">
                  <c:v>14.912000000000001</c:v>
                </c:pt>
                <c:pt idx="21100">
                  <c:v>14.888</c:v>
                </c:pt>
                <c:pt idx="21101">
                  <c:v>14.864000000000001</c:v>
                </c:pt>
                <c:pt idx="21102">
                  <c:v>14.84</c:v>
                </c:pt>
                <c:pt idx="21103">
                  <c:v>14.84</c:v>
                </c:pt>
                <c:pt idx="21104">
                  <c:v>14.84</c:v>
                </c:pt>
                <c:pt idx="21105">
                  <c:v>14.864000000000001</c:v>
                </c:pt>
                <c:pt idx="21106">
                  <c:v>14.888</c:v>
                </c:pt>
                <c:pt idx="21107">
                  <c:v>14.912000000000001</c:v>
                </c:pt>
                <c:pt idx="21108">
                  <c:v>14.96</c:v>
                </c:pt>
                <c:pt idx="21109">
                  <c:v>15.007999999999999</c:v>
                </c:pt>
                <c:pt idx="21110">
                  <c:v>15.055</c:v>
                </c:pt>
                <c:pt idx="21111">
                  <c:v>15.151</c:v>
                </c:pt>
                <c:pt idx="21112">
                  <c:v>15.223000000000001</c:v>
                </c:pt>
                <c:pt idx="21113">
                  <c:v>15.342000000000001</c:v>
                </c:pt>
                <c:pt idx="21114">
                  <c:v>15.484999999999999</c:v>
                </c:pt>
                <c:pt idx="21115">
                  <c:v>15.605</c:v>
                </c:pt>
                <c:pt idx="21116">
                  <c:v>15.772</c:v>
                </c:pt>
                <c:pt idx="21117">
                  <c:v>15.939</c:v>
                </c:pt>
                <c:pt idx="21118">
                  <c:v>16.106000000000002</c:v>
                </c:pt>
                <c:pt idx="21119">
                  <c:v>16.295999999999999</c:v>
                </c:pt>
                <c:pt idx="21120">
                  <c:v>16.463000000000001</c:v>
                </c:pt>
                <c:pt idx="21121">
                  <c:v>16.654</c:v>
                </c:pt>
                <c:pt idx="21122">
                  <c:v>16.82</c:v>
                </c:pt>
                <c:pt idx="21123">
                  <c:v>17.010999999999999</c:v>
                </c:pt>
                <c:pt idx="21124">
                  <c:v>17.177</c:v>
                </c:pt>
                <c:pt idx="21125">
                  <c:v>17.367999999999999</c:v>
                </c:pt>
                <c:pt idx="21126">
                  <c:v>17.533999999999999</c:v>
                </c:pt>
                <c:pt idx="21127">
                  <c:v>17.701000000000001</c:v>
                </c:pt>
                <c:pt idx="21128">
                  <c:v>17.843</c:v>
                </c:pt>
                <c:pt idx="21129">
                  <c:v>18.010000000000002</c:v>
                </c:pt>
                <c:pt idx="21130">
                  <c:v>18.129000000000001</c:v>
                </c:pt>
                <c:pt idx="21131">
                  <c:v>18.271000000000001</c:v>
                </c:pt>
                <c:pt idx="21132">
                  <c:v>18.39</c:v>
                </c:pt>
                <c:pt idx="21133">
                  <c:v>18.484999999999999</c:v>
                </c:pt>
                <c:pt idx="21134">
                  <c:v>18.579999999999998</c:v>
                </c:pt>
                <c:pt idx="21135">
                  <c:v>18.652000000000001</c:v>
                </c:pt>
                <c:pt idx="21136">
                  <c:v>18.722999999999999</c:v>
                </c:pt>
                <c:pt idx="21137">
                  <c:v>18.771000000000001</c:v>
                </c:pt>
                <c:pt idx="21138">
                  <c:v>18.794</c:v>
                </c:pt>
                <c:pt idx="21139">
                  <c:v>18.794</c:v>
                </c:pt>
                <c:pt idx="21140">
                  <c:v>18.771000000000001</c:v>
                </c:pt>
                <c:pt idx="21141">
                  <c:v>18.747</c:v>
                </c:pt>
                <c:pt idx="21142">
                  <c:v>18.675000000000001</c:v>
                </c:pt>
                <c:pt idx="21143">
                  <c:v>18.603999999999999</c:v>
                </c:pt>
                <c:pt idx="21144">
                  <c:v>18.509</c:v>
                </c:pt>
                <c:pt idx="21145">
                  <c:v>18.39</c:v>
                </c:pt>
                <c:pt idx="21146">
                  <c:v>18.247</c:v>
                </c:pt>
                <c:pt idx="21147">
                  <c:v>18.105</c:v>
                </c:pt>
                <c:pt idx="21148">
                  <c:v>17.962</c:v>
                </c:pt>
                <c:pt idx="21149">
                  <c:v>17.795999999999999</c:v>
                </c:pt>
                <c:pt idx="21150">
                  <c:v>17.629000000000001</c:v>
                </c:pt>
                <c:pt idx="21151">
                  <c:v>17.439</c:v>
                </c:pt>
                <c:pt idx="21152">
                  <c:v>17.248999999999999</c:v>
                </c:pt>
                <c:pt idx="21153">
                  <c:v>17.082000000000001</c:v>
                </c:pt>
                <c:pt idx="21154">
                  <c:v>16.914999999999999</c:v>
                </c:pt>
                <c:pt idx="21155">
                  <c:v>16.773</c:v>
                </c:pt>
                <c:pt idx="21156">
                  <c:v>16.63</c:v>
                </c:pt>
                <c:pt idx="21157">
                  <c:v>16.510999999999999</c:v>
                </c:pt>
                <c:pt idx="21158">
                  <c:v>16.391999999999999</c:v>
                </c:pt>
                <c:pt idx="21159">
                  <c:v>16.295999999999999</c:v>
                </c:pt>
                <c:pt idx="21160">
                  <c:v>16.201000000000001</c:v>
                </c:pt>
                <c:pt idx="21161">
                  <c:v>16.106000000000002</c:v>
                </c:pt>
                <c:pt idx="21162">
                  <c:v>16.010000000000002</c:v>
                </c:pt>
                <c:pt idx="21163">
                  <c:v>15.939</c:v>
                </c:pt>
                <c:pt idx="21164">
                  <c:v>15.867000000000001</c:v>
                </c:pt>
                <c:pt idx="21165">
                  <c:v>15.772</c:v>
                </c:pt>
                <c:pt idx="21166">
                  <c:v>15.7</c:v>
                </c:pt>
                <c:pt idx="21167">
                  <c:v>15.651999999999999</c:v>
                </c:pt>
                <c:pt idx="21168">
                  <c:v>15.581</c:v>
                </c:pt>
                <c:pt idx="21169">
                  <c:v>15.557</c:v>
                </c:pt>
                <c:pt idx="21170">
                  <c:v>15.509</c:v>
                </c:pt>
                <c:pt idx="21171">
                  <c:v>15.484999999999999</c:v>
                </c:pt>
                <c:pt idx="21172">
                  <c:v>15.484999999999999</c:v>
                </c:pt>
                <c:pt idx="21173">
                  <c:v>15.484999999999999</c:v>
                </c:pt>
                <c:pt idx="21174">
                  <c:v>15.484999999999999</c:v>
                </c:pt>
                <c:pt idx="21175">
                  <c:v>15.484999999999999</c:v>
                </c:pt>
                <c:pt idx="21176">
                  <c:v>15.509</c:v>
                </c:pt>
                <c:pt idx="21177">
                  <c:v>15.532999999999999</c:v>
                </c:pt>
                <c:pt idx="21178">
                  <c:v>15.557</c:v>
                </c:pt>
                <c:pt idx="21179">
                  <c:v>15.581</c:v>
                </c:pt>
                <c:pt idx="21180">
                  <c:v>15.605</c:v>
                </c:pt>
                <c:pt idx="21181">
                  <c:v>15.629</c:v>
                </c:pt>
                <c:pt idx="21182">
                  <c:v>15.651999999999999</c:v>
                </c:pt>
                <c:pt idx="21183">
                  <c:v>15.7</c:v>
                </c:pt>
                <c:pt idx="21184">
                  <c:v>15.724</c:v>
                </c:pt>
                <c:pt idx="21185">
                  <c:v>15.724</c:v>
                </c:pt>
                <c:pt idx="21186">
                  <c:v>15.747999999999999</c:v>
                </c:pt>
                <c:pt idx="21187">
                  <c:v>15.772</c:v>
                </c:pt>
                <c:pt idx="21188">
                  <c:v>15.795999999999999</c:v>
                </c:pt>
                <c:pt idx="21189">
                  <c:v>15.819000000000001</c:v>
                </c:pt>
                <c:pt idx="21190">
                  <c:v>15.819000000000001</c:v>
                </c:pt>
                <c:pt idx="21191">
                  <c:v>15.843</c:v>
                </c:pt>
                <c:pt idx="21192">
                  <c:v>15.843</c:v>
                </c:pt>
                <c:pt idx="21193">
                  <c:v>15.843</c:v>
                </c:pt>
                <c:pt idx="21194">
                  <c:v>15.843</c:v>
                </c:pt>
                <c:pt idx="21195">
                  <c:v>15.843</c:v>
                </c:pt>
                <c:pt idx="21196">
                  <c:v>15.843</c:v>
                </c:pt>
                <c:pt idx="21197">
                  <c:v>15.843</c:v>
                </c:pt>
                <c:pt idx="21198">
                  <c:v>15.843</c:v>
                </c:pt>
                <c:pt idx="21199">
                  <c:v>15.843</c:v>
                </c:pt>
                <c:pt idx="21200">
                  <c:v>15.843</c:v>
                </c:pt>
                <c:pt idx="21201">
                  <c:v>15.867000000000001</c:v>
                </c:pt>
                <c:pt idx="21202">
                  <c:v>15.867000000000001</c:v>
                </c:pt>
                <c:pt idx="21203">
                  <c:v>15.914999999999999</c:v>
                </c:pt>
                <c:pt idx="21204">
                  <c:v>15.939</c:v>
                </c:pt>
                <c:pt idx="21205">
                  <c:v>15.986000000000001</c:v>
                </c:pt>
                <c:pt idx="21206">
                  <c:v>16.033999999999999</c:v>
                </c:pt>
                <c:pt idx="21207">
                  <c:v>16.106000000000002</c:v>
                </c:pt>
                <c:pt idx="21208">
                  <c:v>16.177</c:v>
                </c:pt>
                <c:pt idx="21209">
                  <c:v>16.248999999999999</c:v>
                </c:pt>
                <c:pt idx="21210">
                  <c:v>16.367999999999999</c:v>
                </c:pt>
                <c:pt idx="21211">
                  <c:v>16.463000000000001</c:v>
                </c:pt>
                <c:pt idx="21212">
                  <c:v>16.582000000000001</c:v>
                </c:pt>
                <c:pt idx="21213">
                  <c:v>16.725000000000001</c:v>
                </c:pt>
                <c:pt idx="21214">
                  <c:v>16.867999999999999</c:v>
                </c:pt>
                <c:pt idx="21215">
                  <c:v>17.010999999999999</c:v>
                </c:pt>
                <c:pt idx="21216">
                  <c:v>17.177</c:v>
                </c:pt>
                <c:pt idx="21217">
                  <c:v>17.344000000000001</c:v>
                </c:pt>
                <c:pt idx="21218">
                  <c:v>17.533999999999999</c:v>
                </c:pt>
                <c:pt idx="21219">
                  <c:v>17.724</c:v>
                </c:pt>
                <c:pt idx="21220">
                  <c:v>17.890999999999998</c:v>
                </c:pt>
                <c:pt idx="21221">
                  <c:v>18.056999999999999</c:v>
                </c:pt>
                <c:pt idx="21222">
                  <c:v>18.224</c:v>
                </c:pt>
                <c:pt idx="21223">
                  <c:v>18.39</c:v>
                </c:pt>
                <c:pt idx="21224">
                  <c:v>18.533000000000001</c:v>
                </c:pt>
                <c:pt idx="21225">
                  <c:v>18.675000000000001</c:v>
                </c:pt>
                <c:pt idx="21226">
                  <c:v>18.794</c:v>
                </c:pt>
                <c:pt idx="21227">
                  <c:v>18.913</c:v>
                </c:pt>
                <c:pt idx="21228">
                  <c:v>18.960999999999999</c:v>
                </c:pt>
                <c:pt idx="21229">
                  <c:v>19.032</c:v>
                </c:pt>
                <c:pt idx="21230">
                  <c:v>19.103000000000002</c:v>
                </c:pt>
                <c:pt idx="21231">
                  <c:v>19.151</c:v>
                </c:pt>
                <c:pt idx="21232">
                  <c:v>19.199000000000002</c:v>
                </c:pt>
                <c:pt idx="21233">
                  <c:v>19.222000000000001</c:v>
                </c:pt>
                <c:pt idx="21234">
                  <c:v>19.199000000000002</c:v>
                </c:pt>
                <c:pt idx="21235">
                  <c:v>19.126999999999999</c:v>
                </c:pt>
                <c:pt idx="21236">
                  <c:v>19.079999999999998</c:v>
                </c:pt>
                <c:pt idx="21237">
                  <c:v>19.032</c:v>
                </c:pt>
                <c:pt idx="21238">
                  <c:v>18.960999999999999</c:v>
                </c:pt>
                <c:pt idx="21239">
                  <c:v>18.841999999999999</c:v>
                </c:pt>
                <c:pt idx="21240">
                  <c:v>18.722999999999999</c:v>
                </c:pt>
                <c:pt idx="21241">
                  <c:v>18.579999999999998</c:v>
                </c:pt>
                <c:pt idx="21242">
                  <c:v>18.414000000000001</c:v>
                </c:pt>
                <c:pt idx="21243">
                  <c:v>18.271000000000001</c:v>
                </c:pt>
                <c:pt idx="21244">
                  <c:v>18.105</c:v>
                </c:pt>
                <c:pt idx="21245">
                  <c:v>17.962</c:v>
                </c:pt>
                <c:pt idx="21246">
                  <c:v>17.795999999999999</c:v>
                </c:pt>
                <c:pt idx="21247">
                  <c:v>17.652999999999999</c:v>
                </c:pt>
                <c:pt idx="21248">
                  <c:v>17.510000000000002</c:v>
                </c:pt>
                <c:pt idx="21249">
                  <c:v>17.367999999999999</c:v>
                </c:pt>
                <c:pt idx="21250">
                  <c:v>17.225000000000001</c:v>
                </c:pt>
                <c:pt idx="21251">
                  <c:v>17.106000000000002</c:v>
                </c:pt>
                <c:pt idx="21252">
                  <c:v>16.986999999999998</c:v>
                </c:pt>
                <c:pt idx="21253">
                  <c:v>16.867999999999999</c:v>
                </c:pt>
                <c:pt idx="21254">
                  <c:v>16.773</c:v>
                </c:pt>
                <c:pt idx="21255">
                  <c:v>16.677</c:v>
                </c:pt>
                <c:pt idx="21256">
                  <c:v>16.582000000000001</c:v>
                </c:pt>
                <c:pt idx="21257">
                  <c:v>16.510999999999999</c:v>
                </c:pt>
                <c:pt idx="21258">
                  <c:v>16.439</c:v>
                </c:pt>
                <c:pt idx="21259">
                  <c:v>16.391999999999999</c:v>
                </c:pt>
                <c:pt idx="21260">
                  <c:v>16.344000000000001</c:v>
                </c:pt>
                <c:pt idx="21261">
                  <c:v>16.295999999999999</c:v>
                </c:pt>
                <c:pt idx="21262">
                  <c:v>16.248999999999999</c:v>
                </c:pt>
                <c:pt idx="21263">
                  <c:v>16.201000000000001</c:v>
                </c:pt>
                <c:pt idx="21264">
                  <c:v>16.177</c:v>
                </c:pt>
                <c:pt idx="21265">
                  <c:v>16.129000000000001</c:v>
                </c:pt>
                <c:pt idx="21266">
                  <c:v>16.106000000000002</c:v>
                </c:pt>
                <c:pt idx="21267">
                  <c:v>16.058</c:v>
                </c:pt>
                <c:pt idx="21268">
                  <c:v>16.033999999999999</c:v>
                </c:pt>
                <c:pt idx="21269">
                  <c:v>16.033999999999999</c:v>
                </c:pt>
                <c:pt idx="21270">
                  <c:v>16.010000000000002</c:v>
                </c:pt>
                <c:pt idx="21271">
                  <c:v>16.033999999999999</c:v>
                </c:pt>
                <c:pt idx="21272">
                  <c:v>16.033999999999999</c:v>
                </c:pt>
                <c:pt idx="21273">
                  <c:v>16.033999999999999</c:v>
                </c:pt>
                <c:pt idx="21274">
                  <c:v>16.058</c:v>
                </c:pt>
                <c:pt idx="21275">
                  <c:v>16.058</c:v>
                </c:pt>
                <c:pt idx="21276">
                  <c:v>16.082000000000001</c:v>
                </c:pt>
                <c:pt idx="21277">
                  <c:v>16.082000000000001</c:v>
                </c:pt>
                <c:pt idx="21278">
                  <c:v>16.106000000000002</c:v>
                </c:pt>
                <c:pt idx="21279">
                  <c:v>16.106000000000002</c:v>
                </c:pt>
                <c:pt idx="21280">
                  <c:v>16.106000000000002</c:v>
                </c:pt>
                <c:pt idx="21281">
                  <c:v>16.106000000000002</c:v>
                </c:pt>
                <c:pt idx="21282">
                  <c:v>16.129000000000001</c:v>
                </c:pt>
                <c:pt idx="21283">
                  <c:v>16.129000000000001</c:v>
                </c:pt>
                <c:pt idx="21284">
                  <c:v>16.129000000000001</c:v>
                </c:pt>
                <c:pt idx="21285">
                  <c:v>16.129000000000001</c:v>
                </c:pt>
                <c:pt idx="21286">
                  <c:v>16.129000000000001</c:v>
                </c:pt>
                <c:pt idx="21287">
                  <c:v>16.129000000000001</c:v>
                </c:pt>
                <c:pt idx="21288">
                  <c:v>16.106000000000002</c:v>
                </c:pt>
                <c:pt idx="21289">
                  <c:v>16.106000000000002</c:v>
                </c:pt>
                <c:pt idx="21290">
                  <c:v>16.082000000000001</c:v>
                </c:pt>
                <c:pt idx="21291">
                  <c:v>16.058</c:v>
                </c:pt>
                <c:pt idx="21292">
                  <c:v>16.033999999999999</c:v>
                </c:pt>
                <c:pt idx="21293">
                  <c:v>16.033999999999999</c:v>
                </c:pt>
                <c:pt idx="21294">
                  <c:v>16.010000000000002</c:v>
                </c:pt>
                <c:pt idx="21295">
                  <c:v>15.986000000000001</c:v>
                </c:pt>
                <c:pt idx="21296">
                  <c:v>15.986000000000001</c:v>
                </c:pt>
                <c:pt idx="21297">
                  <c:v>16.010000000000002</c:v>
                </c:pt>
                <c:pt idx="21298">
                  <c:v>16.033999999999999</c:v>
                </c:pt>
                <c:pt idx="21299">
                  <c:v>16.033999999999999</c:v>
                </c:pt>
                <c:pt idx="21300">
                  <c:v>16.058</c:v>
                </c:pt>
                <c:pt idx="21301">
                  <c:v>16.106000000000002</c:v>
                </c:pt>
                <c:pt idx="21302">
                  <c:v>16.152999999999999</c:v>
                </c:pt>
                <c:pt idx="21303">
                  <c:v>16.225000000000001</c:v>
                </c:pt>
                <c:pt idx="21304">
                  <c:v>16.295999999999999</c:v>
                </c:pt>
                <c:pt idx="21305">
                  <c:v>16.414999999999999</c:v>
                </c:pt>
                <c:pt idx="21306">
                  <c:v>16.533999999999999</c:v>
                </c:pt>
                <c:pt idx="21307">
                  <c:v>16.654</c:v>
                </c:pt>
                <c:pt idx="21308">
                  <c:v>16.795999999999999</c:v>
                </c:pt>
                <c:pt idx="21309">
                  <c:v>16.963000000000001</c:v>
                </c:pt>
                <c:pt idx="21310">
                  <c:v>17.13</c:v>
                </c:pt>
                <c:pt idx="21311">
                  <c:v>17.295999999999999</c:v>
                </c:pt>
                <c:pt idx="21312">
                  <c:v>17.486000000000001</c:v>
                </c:pt>
                <c:pt idx="21313">
                  <c:v>17.652999999999999</c:v>
                </c:pt>
                <c:pt idx="21314">
                  <c:v>17.843</c:v>
                </c:pt>
                <c:pt idx="21315">
                  <c:v>18.033000000000001</c:v>
                </c:pt>
                <c:pt idx="21316">
                  <c:v>18.224</c:v>
                </c:pt>
                <c:pt idx="21317">
                  <c:v>18.39</c:v>
                </c:pt>
                <c:pt idx="21318">
                  <c:v>18.579999999999998</c:v>
                </c:pt>
                <c:pt idx="21319">
                  <c:v>18.747</c:v>
                </c:pt>
                <c:pt idx="21320">
                  <c:v>18.888999999999999</c:v>
                </c:pt>
                <c:pt idx="21321">
                  <c:v>19.032</c:v>
                </c:pt>
                <c:pt idx="21322">
                  <c:v>19.175000000000001</c:v>
                </c:pt>
                <c:pt idx="21323">
                  <c:v>19.294</c:v>
                </c:pt>
                <c:pt idx="21324">
                  <c:v>19.388999999999999</c:v>
                </c:pt>
                <c:pt idx="21325">
                  <c:v>19.484000000000002</c:v>
                </c:pt>
                <c:pt idx="21326">
                  <c:v>19.579000000000001</c:v>
                </c:pt>
                <c:pt idx="21327">
                  <c:v>19.626999999999999</c:v>
                </c:pt>
                <c:pt idx="21328">
                  <c:v>19.673999999999999</c:v>
                </c:pt>
                <c:pt idx="21329">
                  <c:v>19.722000000000001</c:v>
                </c:pt>
                <c:pt idx="21330">
                  <c:v>19.745999999999999</c:v>
                </c:pt>
                <c:pt idx="21331">
                  <c:v>19.745999999999999</c:v>
                </c:pt>
                <c:pt idx="21332">
                  <c:v>19.698</c:v>
                </c:pt>
                <c:pt idx="21333">
                  <c:v>19.673999999999999</c:v>
                </c:pt>
                <c:pt idx="21334">
                  <c:v>19.603000000000002</c:v>
                </c:pt>
                <c:pt idx="21335">
                  <c:v>19.532</c:v>
                </c:pt>
                <c:pt idx="21336">
                  <c:v>19.413</c:v>
                </c:pt>
                <c:pt idx="21337">
                  <c:v>19.294</c:v>
                </c:pt>
                <c:pt idx="21338">
                  <c:v>19.151</c:v>
                </c:pt>
                <c:pt idx="21339">
                  <c:v>18.984999999999999</c:v>
                </c:pt>
                <c:pt idx="21340">
                  <c:v>18.794</c:v>
                </c:pt>
                <c:pt idx="21341">
                  <c:v>18.603999999999999</c:v>
                </c:pt>
                <c:pt idx="21342">
                  <c:v>18.414000000000001</c:v>
                </c:pt>
                <c:pt idx="21343">
                  <c:v>18.224</c:v>
                </c:pt>
                <c:pt idx="21344">
                  <c:v>18.010000000000002</c:v>
                </c:pt>
                <c:pt idx="21345">
                  <c:v>17.843</c:v>
                </c:pt>
                <c:pt idx="21346">
                  <c:v>17.677</c:v>
                </c:pt>
                <c:pt idx="21347">
                  <c:v>17.510000000000002</c:v>
                </c:pt>
                <c:pt idx="21348">
                  <c:v>17.367999999999999</c:v>
                </c:pt>
                <c:pt idx="21349">
                  <c:v>17.225000000000001</c:v>
                </c:pt>
                <c:pt idx="21350">
                  <c:v>17.106000000000002</c:v>
                </c:pt>
                <c:pt idx="21351">
                  <c:v>16.986999999999998</c:v>
                </c:pt>
                <c:pt idx="21352">
                  <c:v>16.914999999999999</c:v>
                </c:pt>
                <c:pt idx="21353">
                  <c:v>16.844000000000001</c:v>
                </c:pt>
                <c:pt idx="21354">
                  <c:v>16.773</c:v>
                </c:pt>
                <c:pt idx="21355">
                  <c:v>16.725000000000001</c:v>
                </c:pt>
                <c:pt idx="21356">
                  <c:v>16.677</c:v>
                </c:pt>
                <c:pt idx="21357">
                  <c:v>16.63</c:v>
                </c:pt>
                <c:pt idx="21358">
                  <c:v>16.606000000000002</c:v>
                </c:pt>
                <c:pt idx="21359">
                  <c:v>16.582000000000001</c:v>
                </c:pt>
                <c:pt idx="21360">
                  <c:v>16.533999999999999</c:v>
                </c:pt>
                <c:pt idx="21361">
                  <c:v>16.533999999999999</c:v>
                </c:pt>
                <c:pt idx="21362">
                  <c:v>16.510999999999999</c:v>
                </c:pt>
                <c:pt idx="21363">
                  <c:v>16.510999999999999</c:v>
                </c:pt>
                <c:pt idx="21364">
                  <c:v>16.510999999999999</c:v>
                </c:pt>
                <c:pt idx="21365">
                  <c:v>16.510999999999999</c:v>
                </c:pt>
                <c:pt idx="21366">
                  <c:v>16.533999999999999</c:v>
                </c:pt>
                <c:pt idx="21367">
                  <c:v>16.533999999999999</c:v>
                </c:pt>
                <c:pt idx="21368">
                  <c:v>16.533999999999999</c:v>
                </c:pt>
                <c:pt idx="21369">
                  <c:v>16.558</c:v>
                </c:pt>
                <c:pt idx="21370">
                  <c:v>16.582000000000001</c:v>
                </c:pt>
                <c:pt idx="21371">
                  <c:v>16.582000000000001</c:v>
                </c:pt>
                <c:pt idx="21372">
                  <c:v>16.606000000000002</c:v>
                </c:pt>
                <c:pt idx="21373">
                  <c:v>16.63</c:v>
                </c:pt>
                <c:pt idx="21374">
                  <c:v>16.654</c:v>
                </c:pt>
                <c:pt idx="21375">
                  <c:v>16.677</c:v>
                </c:pt>
                <c:pt idx="21376">
                  <c:v>16.677</c:v>
                </c:pt>
                <c:pt idx="21377">
                  <c:v>16.701000000000001</c:v>
                </c:pt>
                <c:pt idx="21378">
                  <c:v>16.701000000000001</c:v>
                </c:pt>
                <c:pt idx="21379">
                  <c:v>16.701000000000001</c:v>
                </c:pt>
                <c:pt idx="21380">
                  <c:v>16.725000000000001</c:v>
                </c:pt>
                <c:pt idx="21381">
                  <c:v>16.725000000000001</c:v>
                </c:pt>
                <c:pt idx="21382">
                  <c:v>16.725000000000001</c:v>
                </c:pt>
                <c:pt idx="21383">
                  <c:v>16.725000000000001</c:v>
                </c:pt>
                <c:pt idx="21384">
                  <c:v>16.725000000000001</c:v>
                </c:pt>
                <c:pt idx="21385">
                  <c:v>16.701000000000001</c:v>
                </c:pt>
                <c:pt idx="21386">
                  <c:v>16.701000000000001</c:v>
                </c:pt>
                <c:pt idx="21387">
                  <c:v>16.701000000000001</c:v>
                </c:pt>
                <c:pt idx="21388">
                  <c:v>16.701000000000001</c:v>
                </c:pt>
                <c:pt idx="21389">
                  <c:v>16.701000000000001</c:v>
                </c:pt>
                <c:pt idx="21390">
                  <c:v>16.701000000000001</c:v>
                </c:pt>
                <c:pt idx="21391">
                  <c:v>16.701000000000001</c:v>
                </c:pt>
                <c:pt idx="21392">
                  <c:v>16.701000000000001</c:v>
                </c:pt>
                <c:pt idx="21393">
                  <c:v>16.725000000000001</c:v>
                </c:pt>
                <c:pt idx="21394">
                  <c:v>16.748999999999999</c:v>
                </c:pt>
                <c:pt idx="21395">
                  <c:v>16.773</c:v>
                </c:pt>
                <c:pt idx="21396">
                  <c:v>16.773</c:v>
                </c:pt>
                <c:pt idx="21397">
                  <c:v>16.82</c:v>
                </c:pt>
                <c:pt idx="21398">
                  <c:v>16.891999999999999</c:v>
                </c:pt>
                <c:pt idx="21399">
                  <c:v>16.939</c:v>
                </c:pt>
                <c:pt idx="21400">
                  <c:v>16.986999999999998</c:v>
                </c:pt>
                <c:pt idx="21401">
                  <c:v>17.058</c:v>
                </c:pt>
                <c:pt idx="21402">
                  <c:v>17.177</c:v>
                </c:pt>
                <c:pt idx="21403">
                  <c:v>17.271999999999998</c:v>
                </c:pt>
                <c:pt idx="21404">
                  <c:v>17.367999999999999</c:v>
                </c:pt>
                <c:pt idx="21405">
                  <c:v>17.486000000000001</c:v>
                </c:pt>
                <c:pt idx="21406">
                  <c:v>17.582000000000001</c:v>
                </c:pt>
                <c:pt idx="21407">
                  <c:v>17.701000000000001</c:v>
                </c:pt>
                <c:pt idx="21408">
                  <c:v>17.843</c:v>
                </c:pt>
                <c:pt idx="21409">
                  <c:v>17.937999999999999</c:v>
                </c:pt>
                <c:pt idx="21410">
                  <c:v>17.937999999999999</c:v>
                </c:pt>
                <c:pt idx="21411">
                  <c:v>17.914999999999999</c:v>
                </c:pt>
                <c:pt idx="21412">
                  <c:v>17.937999999999999</c:v>
                </c:pt>
                <c:pt idx="21413">
                  <c:v>18.081</c:v>
                </c:pt>
                <c:pt idx="21414">
                  <c:v>18.271000000000001</c:v>
                </c:pt>
                <c:pt idx="21415">
                  <c:v>18.39</c:v>
                </c:pt>
                <c:pt idx="21416">
                  <c:v>18.460999999999999</c:v>
                </c:pt>
                <c:pt idx="21417">
                  <c:v>18.556999999999999</c:v>
                </c:pt>
                <c:pt idx="21418">
                  <c:v>18.699000000000002</c:v>
                </c:pt>
                <c:pt idx="21419">
                  <c:v>18.866</c:v>
                </c:pt>
                <c:pt idx="21420">
                  <c:v>18.960999999999999</c:v>
                </c:pt>
                <c:pt idx="21421">
                  <c:v>19.032</c:v>
                </c:pt>
                <c:pt idx="21422">
                  <c:v>19.079999999999998</c:v>
                </c:pt>
                <c:pt idx="21423">
                  <c:v>19.151</c:v>
                </c:pt>
                <c:pt idx="21424">
                  <c:v>19.199000000000002</c:v>
                </c:pt>
                <c:pt idx="21425">
                  <c:v>19.222000000000001</c:v>
                </c:pt>
                <c:pt idx="21426">
                  <c:v>19.222000000000001</c:v>
                </c:pt>
                <c:pt idx="21427">
                  <c:v>19.199000000000002</c:v>
                </c:pt>
                <c:pt idx="21428">
                  <c:v>19.199000000000002</c:v>
                </c:pt>
                <c:pt idx="21429">
                  <c:v>19.199000000000002</c:v>
                </c:pt>
                <c:pt idx="21430">
                  <c:v>19.199000000000002</c:v>
                </c:pt>
                <c:pt idx="21431">
                  <c:v>19.151</c:v>
                </c:pt>
                <c:pt idx="21432">
                  <c:v>19.103000000000002</c:v>
                </c:pt>
                <c:pt idx="21433">
                  <c:v>19.056000000000001</c:v>
                </c:pt>
                <c:pt idx="21434">
                  <c:v>18.984999999999999</c:v>
                </c:pt>
                <c:pt idx="21435">
                  <c:v>18.888999999999999</c:v>
                </c:pt>
                <c:pt idx="21436">
                  <c:v>18.794</c:v>
                </c:pt>
                <c:pt idx="21437">
                  <c:v>18.675000000000001</c:v>
                </c:pt>
                <c:pt idx="21438">
                  <c:v>18.533000000000001</c:v>
                </c:pt>
                <c:pt idx="21439">
                  <c:v>18.39</c:v>
                </c:pt>
                <c:pt idx="21440">
                  <c:v>18.247</c:v>
                </c:pt>
                <c:pt idx="21441">
                  <c:v>18.081</c:v>
                </c:pt>
                <c:pt idx="21442">
                  <c:v>17.937999999999999</c:v>
                </c:pt>
                <c:pt idx="21443">
                  <c:v>17.771999999999998</c:v>
                </c:pt>
                <c:pt idx="21444">
                  <c:v>17.629000000000001</c:v>
                </c:pt>
                <c:pt idx="21445">
                  <c:v>17.486000000000001</c:v>
                </c:pt>
                <c:pt idx="21446">
                  <c:v>17.367999999999999</c:v>
                </c:pt>
                <c:pt idx="21447">
                  <c:v>17.248999999999999</c:v>
                </c:pt>
                <c:pt idx="21448">
                  <c:v>17.152999999999999</c:v>
                </c:pt>
                <c:pt idx="21449">
                  <c:v>17.058</c:v>
                </c:pt>
                <c:pt idx="21450">
                  <c:v>16.963000000000001</c:v>
                </c:pt>
                <c:pt idx="21451">
                  <c:v>16.867999999999999</c:v>
                </c:pt>
                <c:pt idx="21452">
                  <c:v>16.82</c:v>
                </c:pt>
                <c:pt idx="21453">
                  <c:v>16.748999999999999</c:v>
                </c:pt>
                <c:pt idx="21454">
                  <c:v>16.701000000000001</c:v>
                </c:pt>
                <c:pt idx="21455">
                  <c:v>16.654</c:v>
                </c:pt>
                <c:pt idx="21456">
                  <c:v>16.606000000000002</c:v>
                </c:pt>
                <c:pt idx="21457">
                  <c:v>16.582000000000001</c:v>
                </c:pt>
                <c:pt idx="21458">
                  <c:v>16.558</c:v>
                </c:pt>
                <c:pt idx="21459">
                  <c:v>16.533999999999999</c:v>
                </c:pt>
                <c:pt idx="21460">
                  <c:v>16.510999999999999</c:v>
                </c:pt>
                <c:pt idx="21461">
                  <c:v>16.486999999999998</c:v>
                </c:pt>
                <c:pt idx="21462">
                  <c:v>16.463000000000001</c:v>
                </c:pt>
                <c:pt idx="21463">
                  <c:v>16.463000000000001</c:v>
                </c:pt>
                <c:pt idx="21464">
                  <c:v>16.439</c:v>
                </c:pt>
                <c:pt idx="21465">
                  <c:v>16.439</c:v>
                </c:pt>
                <c:pt idx="21466">
                  <c:v>16.439</c:v>
                </c:pt>
                <c:pt idx="21467">
                  <c:v>16.414999999999999</c:v>
                </c:pt>
                <c:pt idx="21468">
                  <c:v>16.414999999999999</c:v>
                </c:pt>
                <c:pt idx="21469">
                  <c:v>16.414999999999999</c:v>
                </c:pt>
                <c:pt idx="21470">
                  <c:v>16.414999999999999</c:v>
                </c:pt>
                <c:pt idx="21471">
                  <c:v>16.414999999999999</c:v>
                </c:pt>
                <c:pt idx="21472">
                  <c:v>16.439</c:v>
                </c:pt>
                <c:pt idx="21473">
                  <c:v>16.439</c:v>
                </c:pt>
                <c:pt idx="21474">
                  <c:v>16.439</c:v>
                </c:pt>
                <c:pt idx="21475">
                  <c:v>16.439</c:v>
                </c:pt>
                <c:pt idx="21476">
                  <c:v>16.439</c:v>
                </c:pt>
                <c:pt idx="21477">
                  <c:v>16.439</c:v>
                </c:pt>
                <c:pt idx="21478">
                  <c:v>16.414999999999999</c:v>
                </c:pt>
                <c:pt idx="21479">
                  <c:v>16.414999999999999</c:v>
                </c:pt>
                <c:pt idx="21480">
                  <c:v>16.391999999999999</c:v>
                </c:pt>
                <c:pt idx="21481">
                  <c:v>16.391999999999999</c:v>
                </c:pt>
                <c:pt idx="21482">
                  <c:v>16.367999999999999</c:v>
                </c:pt>
                <c:pt idx="21483">
                  <c:v>16.344000000000001</c:v>
                </c:pt>
                <c:pt idx="21484">
                  <c:v>16.32</c:v>
                </c:pt>
                <c:pt idx="21485">
                  <c:v>16.295999999999999</c:v>
                </c:pt>
                <c:pt idx="21486">
                  <c:v>16.295999999999999</c:v>
                </c:pt>
                <c:pt idx="21487">
                  <c:v>16.271999999999998</c:v>
                </c:pt>
                <c:pt idx="21488">
                  <c:v>16.271999999999998</c:v>
                </c:pt>
                <c:pt idx="21489">
                  <c:v>16.271999999999998</c:v>
                </c:pt>
                <c:pt idx="21490">
                  <c:v>16.295999999999999</c:v>
                </c:pt>
                <c:pt idx="21491">
                  <c:v>16.295999999999999</c:v>
                </c:pt>
                <c:pt idx="21492">
                  <c:v>16.32</c:v>
                </c:pt>
                <c:pt idx="21493">
                  <c:v>16.344000000000001</c:v>
                </c:pt>
                <c:pt idx="21494">
                  <c:v>16.391999999999999</c:v>
                </c:pt>
                <c:pt idx="21495">
                  <c:v>16.463000000000001</c:v>
                </c:pt>
                <c:pt idx="21496">
                  <c:v>16.533999999999999</c:v>
                </c:pt>
                <c:pt idx="21497">
                  <c:v>16.63</c:v>
                </c:pt>
                <c:pt idx="21498">
                  <c:v>16.725000000000001</c:v>
                </c:pt>
                <c:pt idx="21499">
                  <c:v>16.844000000000001</c:v>
                </c:pt>
                <c:pt idx="21500">
                  <c:v>16.986999999999998</c:v>
                </c:pt>
                <c:pt idx="21501">
                  <c:v>17.13</c:v>
                </c:pt>
                <c:pt idx="21502">
                  <c:v>17.295999999999999</c:v>
                </c:pt>
                <c:pt idx="21503">
                  <c:v>17.463000000000001</c:v>
                </c:pt>
                <c:pt idx="21504">
                  <c:v>17.629000000000001</c:v>
                </c:pt>
                <c:pt idx="21505">
                  <c:v>17.795999999999999</c:v>
                </c:pt>
                <c:pt idx="21506">
                  <c:v>17.962</c:v>
                </c:pt>
                <c:pt idx="21507">
                  <c:v>18.129000000000001</c:v>
                </c:pt>
                <c:pt idx="21508">
                  <c:v>18.295000000000002</c:v>
                </c:pt>
                <c:pt idx="21509">
                  <c:v>18.437999999999999</c:v>
                </c:pt>
                <c:pt idx="21510">
                  <c:v>18.603999999999999</c:v>
                </c:pt>
                <c:pt idx="21511">
                  <c:v>18.771000000000001</c:v>
                </c:pt>
                <c:pt idx="21512">
                  <c:v>18.937000000000001</c:v>
                </c:pt>
                <c:pt idx="21513">
                  <c:v>19.079999999999998</c:v>
                </c:pt>
                <c:pt idx="21514">
                  <c:v>19.199000000000002</c:v>
                </c:pt>
                <c:pt idx="21515">
                  <c:v>19.318000000000001</c:v>
                </c:pt>
                <c:pt idx="21516">
                  <c:v>19.436</c:v>
                </c:pt>
                <c:pt idx="21517">
                  <c:v>19.532</c:v>
                </c:pt>
                <c:pt idx="21518">
                  <c:v>19.603000000000002</c:v>
                </c:pt>
                <c:pt idx="21519">
                  <c:v>19.673999999999999</c:v>
                </c:pt>
                <c:pt idx="21520">
                  <c:v>19.722000000000001</c:v>
                </c:pt>
                <c:pt idx="21521">
                  <c:v>19.745999999999999</c:v>
                </c:pt>
                <c:pt idx="21522">
                  <c:v>19.77</c:v>
                </c:pt>
                <c:pt idx="21523">
                  <c:v>19.77</c:v>
                </c:pt>
                <c:pt idx="21524">
                  <c:v>19.77</c:v>
                </c:pt>
                <c:pt idx="21525">
                  <c:v>19.722000000000001</c:v>
                </c:pt>
                <c:pt idx="21526">
                  <c:v>19.673999999999999</c:v>
                </c:pt>
                <c:pt idx="21527">
                  <c:v>19.603000000000002</c:v>
                </c:pt>
                <c:pt idx="21528">
                  <c:v>19.484000000000002</c:v>
                </c:pt>
                <c:pt idx="21529">
                  <c:v>19.364999999999998</c:v>
                </c:pt>
                <c:pt idx="21530">
                  <c:v>19.199000000000002</c:v>
                </c:pt>
                <c:pt idx="21531">
                  <c:v>19.079999999999998</c:v>
                </c:pt>
                <c:pt idx="21532">
                  <c:v>18.913</c:v>
                </c:pt>
                <c:pt idx="21533">
                  <c:v>18.771000000000001</c:v>
                </c:pt>
                <c:pt idx="21534">
                  <c:v>18.628</c:v>
                </c:pt>
                <c:pt idx="21535">
                  <c:v>18.484999999999999</c:v>
                </c:pt>
                <c:pt idx="21536">
                  <c:v>18.318999999999999</c:v>
                </c:pt>
                <c:pt idx="21537">
                  <c:v>18.152000000000001</c:v>
                </c:pt>
                <c:pt idx="21538">
                  <c:v>18.010000000000002</c:v>
                </c:pt>
                <c:pt idx="21539">
                  <c:v>17.890999999999998</c:v>
                </c:pt>
                <c:pt idx="21540">
                  <c:v>17.748000000000001</c:v>
                </c:pt>
                <c:pt idx="21541">
                  <c:v>17.629000000000001</c:v>
                </c:pt>
                <c:pt idx="21542">
                  <c:v>17.533999999999999</c:v>
                </c:pt>
                <c:pt idx="21543">
                  <c:v>17.414999999999999</c:v>
                </c:pt>
                <c:pt idx="21544">
                  <c:v>17.344000000000001</c:v>
                </c:pt>
                <c:pt idx="21545">
                  <c:v>17.248999999999999</c:v>
                </c:pt>
                <c:pt idx="21546">
                  <c:v>17.152999999999999</c:v>
                </c:pt>
                <c:pt idx="21547">
                  <c:v>17.082000000000001</c:v>
                </c:pt>
                <c:pt idx="21548">
                  <c:v>17.033999999999999</c:v>
                </c:pt>
                <c:pt idx="21549">
                  <c:v>16.986999999999998</c:v>
                </c:pt>
                <c:pt idx="21550">
                  <c:v>16.963000000000001</c:v>
                </c:pt>
                <c:pt idx="21551">
                  <c:v>16.914999999999999</c:v>
                </c:pt>
                <c:pt idx="21552">
                  <c:v>16.891999999999999</c:v>
                </c:pt>
                <c:pt idx="21553">
                  <c:v>16.867999999999999</c:v>
                </c:pt>
                <c:pt idx="21554">
                  <c:v>16.844000000000001</c:v>
                </c:pt>
                <c:pt idx="21555">
                  <c:v>16.82</c:v>
                </c:pt>
                <c:pt idx="21556">
                  <c:v>16.773</c:v>
                </c:pt>
                <c:pt idx="21557">
                  <c:v>16.748999999999999</c:v>
                </c:pt>
                <c:pt idx="21558">
                  <c:v>16.725000000000001</c:v>
                </c:pt>
                <c:pt idx="21559">
                  <c:v>16.725000000000001</c:v>
                </c:pt>
                <c:pt idx="21560">
                  <c:v>16.701000000000001</c:v>
                </c:pt>
                <c:pt idx="21561">
                  <c:v>16.701000000000001</c:v>
                </c:pt>
                <c:pt idx="21562">
                  <c:v>16.701000000000001</c:v>
                </c:pt>
                <c:pt idx="21563">
                  <c:v>16.701000000000001</c:v>
                </c:pt>
                <c:pt idx="21564">
                  <c:v>16.725000000000001</c:v>
                </c:pt>
                <c:pt idx="21565">
                  <c:v>16.725000000000001</c:v>
                </c:pt>
                <c:pt idx="21566">
                  <c:v>16.725000000000001</c:v>
                </c:pt>
                <c:pt idx="21567">
                  <c:v>16.725000000000001</c:v>
                </c:pt>
                <c:pt idx="21568">
                  <c:v>16.725000000000001</c:v>
                </c:pt>
                <c:pt idx="21569">
                  <c:v>16.725000000000001</c:v>
                </c:pt>
                <c:pt idx="21570">
                  <c:v>16.725000000000001</c:v>
                </c:pt>
                <c:pt idx="21571">
                  <c:v>16.725000000000001</c:v>
                </c:pt>
                <c:pt idx="21572">
                  <c:v>16.725000000000001</c:v>
                </c:pt>
                <c:pt idx="21573">
                  <c:v>16.725000000000001</c:v>
                </c:pt>
                <c:pt idx="21574">
                  <c:v>16.701000000000001</c:v>
                </c:pt>
                <c:pt idx="21575">
                  <c:v>16.701000000000001</c:v>
                </c:pt>
                <c:pt idx="21576">
                  <c:v>16.701000000000001</c:v>
                </c:pt>
                <c:pt idx="21577">
                  <c:v>16.701000000000001</c:v>
                </c:pt>
                <c:pt idx="21578">
                  <c:v>16.701000000000001</c:v>
                </c:pt>
                <c:pt idx="21579">
                  <c:v>16.677</c:v>
                </c:pt>
                <c:pt idx="21580">
                  <c:v>16.677</c:v>
                </c:pt>
                <c:pt idx="21581">
                  <c:v>16.677</c:v>
                </c:pt>
                <c:pt idx="21582">
                  <c:v>16.654</c:v>
                </c:pt>
                <c:pt idx="21583">
                  <c:v>16.654</c:v>
                </c:pt>
                <c:pt idx="21584">
                  <c:v>16.677</c:v>
                </c:pt>
                <c:pt idx="21585">
                  <c:v>16.677</c:v>
                </c:pt>
                <c:pt idx="21586">
                  <c:v>16.701000000000001</c:v>
                </c:pt>
                <c:pt idx="21587">
                  <c:v>16.725000000000001</c:v>
                </c:pt>
                <c:pt idx="21588">
                  <c:v>16.748999999999999</c:v>
                </c:pt>
                <c:pt idx="21589">
                  <c:v>16.795999999999999</c:v>
                </c:pt>
                <c:pt idx="21590">
                  <c:v>16.844000000000001</c:v>
                </c:pt>
                <c:pt idx="21591">
                  <c:v>16.914999999999999</c:v>
                </c:pt>
                <c:pt idx="21592">
                  <c:v>16.986999999999998</c:v>
                </c:pt>
                <c:pt idx="21593">
                  <c:v>17.082000000000001</c:v>
                </c:pt>
                <c:pt idx="21594">
                  <c:v>17.177</c:v>
                </c:pt>
                <c:pt idx="21595">
                  <c:v>17.295999999999999</c:v>
                </c:pt>
                <c:pt idx="21596">
                  <c:v>17.414999999999999</c:v>
                </c:pt>
                <c:pt idx="21597">
                  <c:v>17.558</c:v>
                </c:pt>
                <c:pt idx="21598">
                  <c:v>17.677</c:v>
                </c:pt>
                <c:pt idx="21599">
                  <c:v>17.818999999999999</c:v>
                </c:pt>
                <c:pt idx="21600">
                  <c:v>17.986000000000001</c:v>
                </c:pt>
                <c:pt idx="21601">
                  <c:v>18.152000000000001</c:v>
                </c:pt>
                <c:pt idx="21602">
                  <c:v>18.318999999999999</c:v>
                </c:pt>
                <c:pt idx="21603">
                  <c:v>18.484999999999999</c:v>
                </c:pt>
                <c:pt idx="21604">
                  <c:v>18.652000000000001</c:v>
                </c:pt>
                <c:pt idx="21605">
                  <c:v>18.818000000000001</c:v>
                </c:pt>
                <c:pt idx="21606">
                  <c:v>18.960999999999999</c:v>
                </c:pt>
                <c:pt idx="21607">
                  <c:v>19.126999999999999</c:v>
                </c:pt>
                <c:pt idx="21608">
                  <c:v>19.27</c:v>
                </c:pt>
                <c:pt idx="21609">
                  <c:v>19.388999999999999</c:v>
                </c:pt>
                <c:pt idx="21610">
                  <c:v>19.532</c:v>
                </c:pt>
                <c:pt idx="21611">
                  <c:v>19.626999999999999</c:v>
                </c:pt>
                <c:pt idx="21612">
                  <c:v>19.745999999999999</c:v>
                </c:pt>
                <c:pt idx="21613">
                  <c:v>19.841000000000001</c:v>
                </c:pt>
                <c:pt idx="21614">
                  <c:v>19.911999999999999</c:v>
                </c:pt>
                <c:pt idx="21615">
                  <c:v>19.984000000000002</c:v>
                </c:pt>
                <c:pt idx="21616">
                  <c:v>20.055</c:v>
                </c:pt>
                <c:pt idx="21617">
                  <c:v>20.103000000000002</c:v>
                </c:pt>
                <c:pt idx="21618">
                  <c:v>20.103000000000002</c:v>
                </c:pt>
                <c:pt idx="21619">
                  <c:v>20.103000000000002</c:v>
                </c:pt>
                <c:pt idx="21620">
                  <c:v>20.103000000000002</c:v>
                </c:pt>
                <c:pt idx="21621">
                  <c:v>20.055</c:v>
                </c:pt>
                <c:pt idx="21622">
                  <c:v>19.984000000000002</c:v>
                </c:pt>
                <c:pt idx="21623">
                  <c:v>19.911999999999999</c:v>
                </c:pt>
                <c:pt idx="21624">
                  <c:v>19.792999999999999</c:v>
                </c:pt>
                <c:pt idx="21625">
                  <c:v>19.673999999999999</c:v>
                </c:pt>
                <c:pt idx="21626">
                  <c:v>19.532</c:v>
                </c:pt>
                <c:pt idx="21627">
                  <c:v>19.364999999999998</c:v>
                </c:pt>
                <c:pt idx="21628">
                  <c:v>19.222000000000001</c:v>
                </c:pt>
                <c:pt idx="21629">
                  <c:v>19.056000000000001</c:v>
                </c:pt>
                <c:pt idx="21630">
                  <c:v>18.866</c:v>
                </c:pt>
                <c:pt idx="21631">
                  <c:v>18.675000000000001</c:v>
                </c:pt>
                <c:pt idx="21632">
                  <c:v>18.484999999999999</c:v>
                </c:pt>
                <c:pt idx="21633">
                  <c:v>18.295000000000002</c:v>
                </c:pt>
                <c:pt idx="21634">
                  <c:v>18.105</c:v>
                </c:pt>
                <c:pt idx="21635">
                  <c:v>17.914999999999999</c:v>
                </c:pt>
                <c:pt idx="21636">
                  <c:v>17.748000000000001</c:v>
                </c:pt>
                <c:pt idx="21637">
                  <c:v>17.558</c:v>
                </c:pt>
                <c:pt idx="21638">
                  <c:v>17.390999999999998</c:v>
                </c:pt>
                <c:pt idx="21639">
                  <c:v>17.248999999999999</c:v>
                </c:pt>
                <c:pt idx="21640">
                  <c:v>17.106000000000002</c:v>
                </c:pt>
                <c:pt idx="21641">
                  <c:v>16.986999999999998</c:v>
                </c:pt>
                <c:pt idx="21642">
                  <c:v>16.867999999999999</c:v>
                </c:pt>
                <c:pt idx="21643">
                  <c:v>16.773</c:v>
                </c:pt>
                <c:pt idx="21644">
                  <c:v>16.701000000000001</c:v>
                </c:pt>
                <c:pt idx="21645">
                  <c:v>16.63</c:v>
                </c:pt>
                <c:pt idx="21646">
                  <c:v>16.582000000000001</c:v>
                </c:pt>
                <c:pt idx="21647">
                  <c:v>16.558</c:v>
                </c:pt>
                <c:pt idx="21648">
                  <c:v>16.510999999999999</c:v>
                </c:pt>
                <c:pt idx="21649">
                  <c:v>16.510999999999999</c:v>
                </c:pt>
                <c:pt idx="21650">
                  <c:v>16.486999999999998</c:v>
                </c:pt>
                <c:pt idx="21651">
                  <c:v>16.486999999999998</c:v>
                </c:pt>
                <c:pt idx="21652">
                  <c:v>16.486999999999998</c:v>
                </c:pt>
                <c:pt idx="21653">
                  <c:v>16.510999999999999</c:v>
                </c:pt>
                <c:pt idx="21654">
                  <c:v>16.510999999999999</c:v>
                </c:pt>
                <c:pt idx="21655">
                  <c:v>16.533999999999999</c:v>
                </c:pt>
                <c:pt idx="21656">
                  <c:v>16.533999999999999</c:v>
                </c:pt>
                <c:pt idx="21657">
                  <c:v>16.558</c:v>
                </c:pt>
                <c:pt idx="21658">
                  <c:v>16.582000000000001</c:v>
                </c:pt>
                <c:pt idx="21659">
                  <c:v>16.606000000000002</c:v>
                </c:pt>
                <c:pt idx="21660">
                  <c:v>16.63</c:v>
                </c:pt>
                <c:pt idx="21661">
                  <c:v>16.63</c:v>
                </c:pt>
                <c:pt idx="21662">
                  <c:v>16.654</c:v>
                </c:pt>
                <c:pt idx="21663">
                  <c:v>16.677</c:v>
                </c:pt>
                <c:pt idx="21664">
                  <c:v>16.701000000000001</c:v>
                </c:pt>
                <c:pt idx="21665">
                  <c:v>16.701000000000001</c:v>
                </c:pt>
                <c:pt idx="21666">
                  <c:v>16.725000000000001</c:v>
                </c:pt>
                <c:pt idx="21667">
                  <c:v>16.725000000000001</c:v>
                </c:pt>
                <c:pt idx="21668">
                  <c:v>16.725000000000001</c:v>
                </c:pt>
                <c:pt idx="21669">
                  <c:v>16.725000000000001</c:v>
                </c:pt>
                <c:pt idx="21670">
                  <c:v>16.725000000000001</c:v>
                </c:pt>
                <c:pt idx="21671">
                  <c:v>16.725000000000001</c:v>
                </c:pt>
                <c:pt idx="21672">
                  <c:v>16.701000000000001</c:v>
                </c:pt>
                <c:pt idx="21673">
                  <c:v>16.677</c:v>
                </c:pt>
                <c:pt idx="21674">
                  <c:v>16.677</c:v>
                </c:pt>
                <c:pt idx="21675">
                  <c:v>16.654</c:v>
                </c:pt>
                <c:pt idx="21676">
                  <c:v>16.63</c:v>
                </c:pt>
                <c:pt idx="21677">
                  <c:v>16.606000000000002</c:v>
                </c:pt>
                <c:pt idx="21678">
                  <c:v>16.582000000000001</c:v>
                </c:pt>
                <c:pt idx="21679">
                  <c:v>16.582000000000001</c:v>
                </c:pt>
                <c:pt idx="21680">
                  <c:v>16.582000000000001</c:v>
                </c:pt>
                <c:pt idx="21681">
                  <c:v>16.582000000000001</c:v>
                </c:pt>
                <c:pt idx="21682">
                  <c:v>16.582000000000001</c:v>
                </c:pt>
                <c:pt idx="21683">
                  <c:v>16.606000000000002</c:v>
                </c:pt>
                <c:pt idx="21684">
                  <c:v>16.63</c:v>
                </c:pt>
                <c:pt idx="21685">
                  <c:v>16.654</c:v>
                </c:pt>
                <c:pt idx="21686">
                  <c:v>16.701000000000001</c:v>
                </c:pt>
                <c:pt idx="21687">
                  <c:v>16.748999999999999</c:v>
                </c:pt>
                <c:pt idx="21688">
                  <c:v>16.82</c:v>
                </c:pt>
                <c:pt idx="21689">
                  <c:v>16.914999999999999</c:v>
                </c:pt>
                <c:pt idx="21690">
                  <c:v>17.010999999999999</c:v>
                </c:pt>
                <c:pt idx="21691">
                  <c:v>17.13</c:v>
                </c:pt>
                <c:pt idx="21692">
                  <c:v>17.248999999999999</c:v>
                </c:pt>
                <c:pt idx="21693">
                  <c:v>17.390999999999998</c:v>
                </c:pt>
                <c:pt idx="21694">
                  <c:v>17.533999999999999</c:v>
                </c:pt>
                <c:pt idx="21695">
                  <c:v>17.677</c:v>
                </c:pt>
                <c:pt idx="21696">
                  <c:v>17.843</c:v>
                </c:pt>
                <c:pt idx="21697">
                  <c:v>18.010000000000002</c:v>
                </c:pt>
                <c:pt idx="21698">
                  <c:v>18.175999999999998</c:v>
                </c:pt>
                <c:pt idx="21699">
                  <c:v>18.343</c:v>
                </c:pt>
                <c:pt idx="21700">
                  <c:v>18.509</c:v>
                </c:pt>
                <c:pt idx="21701">
                  <c:v>18.675000000000001</c:v>
                </c:pt>
                <c:pt idx="21702">
                  <c:v>18.866</c:v>
                </c:pt>
                <c:pt idx="21703">
                  <c:v>19.007999999999999</c:v>
                </c:pt>
                <c:pt idx="21704">
                  <c:v>19.151</c:v>
                </c:pt>
                <c:pt idx="21705">
                  <c:v>19.294</c:v>
                </c:pt>
                <c:pt idx="21706">
                  <c:v>19.436</c:v>
                </c:pt>
                <c:pt idx="21707">
                  <c:v>19.532</c:v>
                </c:pt>
                <c:pt idx="21708">
                  <c:v>19.626999999999999</c:v>
                </c:pt>
                <c:pt idx="21709">
                  <c:v>19.722000000000001</c:v>
                </c:pt>
                <c:pt idx="21710">
                  <c:v>19.77</c:v>
                </c:pt>
                <c:pt idx="21711">
                  <c:v>19.817</c:v>
                </c:pt>
                <c:pt idx="21712">
                  <c:v>19.864999999999998</c:v>
                </c:pt>
                <c:pt idx="21713">
                  <c:v>19.864999999999998</c:v>
                </c:pt>
                <c:pt idx="21714">
                  <c:v>19.792999999999999</c:v>
                </c:pt>
                <c:pt idx="21715">
                  <c:v>19.722000000000001</c:v>
                </c:pt>
                <c:pt idx="21716">
                  <c:v>19.651</c:v>
                </c:pt>
                <c:pt idx="21717">
                  <c:v>19.603000000000002</c:v>
                </c:pt>
                <c:pt idx="21718">
                  <c:v>19.532</c:v>
                </c:pt>
                <c:pt idx="21719">
                  <c:v>19.46</c:v>
                </c:pt>
                <c:pt idx="21720">
                  <c:v>19.364999999999998</c:v>
                </c:pt>
                <c:pt idx="21721">
                  <c:v>19.245999999999999</c:v>
                </c:pt>
                <c:pt idx="21722">
                  <c:v>19.103000000000002</c:v>
                </c:pt>
                <c:pt idx="21723">
                  <c:v>18.913</c:v>
                </c:pt>
                <c:pt idx="21724">
                  <c:v>18.747</c:v>
                </c:pt>
                <c:pt idx="21725">
                  <c:v>18.579999999999998</c:v>
                </c:pt>
                <c:pt idx="21726">
                  <c:v>18.414000000000001</c:v>
                </c:pt>
                <c:pt idx="21727">
                  <c:v>18.247</c:v>
                </c:pt>
                <c:pt idx="21728">
                  <c:v>18.081</c:v>
                </c:pt>
                <c:pt idx="21729">
                  <c:v>17.914999999999999</c:v>
                </c:pt>
                <c:pt idx="21730">
                  <c:v>17.748000000000001</c:v>
                </c:pt>
                <c:pt idx="21731">
                  <c:v>17.605</c:v>
                </c:pt>
                <c:pt idx="21732">
                  <c:v>17.463000000000001</c:v>
                </c:pt>
                <c:pt idx="21733">
                  <c:v>17.344000000000001</c:v>
                </c:pt>
                <c:pt idx="21734">
                  <c:v>17.248999999999999</c:v>
                </c:pt>
                <c:pt idx="21735">
                  <c:v>17.152999999999999</c:v>
                </c:pt>
                <c:pt idx="21736">
                  <c:v>17.058</c:v>
                </c:pt>
                <c:pt idx="21737">
                  <c:v>16.986999999999998</c:v>
                </c:pt>
                <c:pt idx="21738">
                  <c:v>16.914999999999999</c:v>
                </c:pt>
                <c:pt idx="21739">
                  <c:v>16.891999999999999</c:v>
                </c:pt>
                <c:pt idx="21740">
                  <c:v>16.844000000000001</c:v>
                </c:pt>
                <c:pt idx="21741">
                  <c:v>16.795999999999999</c:v>
                </c:pt>
                <c:pt idx="21742">
                  <c:v>16.773</c:v>
                </c:pt>
                <c:pt idx="21743">
                  <c:v>16.725000000000001</c:v>
                </c:pt>
                <c:pt idx="21744">
                  <c:v>16.701000000000001</c:v>
                </c:pt>
                <c:pt idx="21745">
                  <c:v>16.677</c:v>
                </c:pt>
                <c:pt idx="21746">
                  <c:v>16.677</c:v>
                </c:pt>
                <c:pt idx="21747">
                  <c:v>16.654</c:v>
                </c:pt>
                <c:pt idx="21748">
                  <c:v>16.654</c:v>
                </c:pt>
                <c:pt idx="21749">
                  <c:v>16.654</c:v>
                </c:pt>
                <c:pt idx="21750">
                  <c:v>16.654</c:v>
                </c:pt>
                <c:pt idx="21751">
                  <c:v>16.654</c:v>
                </c:pt>
                <c:pt idx="21752">
                  <c:v>16.654</c:v>
                </c:pt>
                <c:pt idx="21753">
                  <c:v>16.654</c:v>
                </c:pt>
                <c:pt idx="21754">
                  <c:v>16.654</c:v>
                </c:pt>
                <c:pt idx="21755">
                  <c:v>16.654</c:v>
                </c:pt>
                <c:pt idx="21756">
                  <c:v>16.654</c:v>
                </c:pt>
                <c:pt idx="21757">
                  <c:v>16.677</c:v>
                </c:pt>
                <c:pt idx="21758">
                  <c:v>16.677</c:v>
                </c:pt>
                <c:pt idx="21759">
                  <c:v>16.677</c:v>
                </c:pt>
                <c:pt idx="21760">
                  <c:v>16.677</c:v>
                </c:pt>
                <c:pt idx="21761">
                  <c:v>16.701000000000001</c:v>
                </c:pt>
                <c:pt idx="21762">
                  <c:v>16.701000000000001</c:v>
                </c:pt>
                <c:pt idx="21763">
                  <c:v>16.701000000000001</c:v>
                </c:pt>
                <c:pt idx="21764">
                  <c:v>16.701000000000001</c:v>
                </c:pt>
                <c:pt idx="21765">
                  <c:v>16.701000000000001</c:v>
                </c:pt>
                <c:pt idx="21766">
                  <c:v>16.701000000000001</c:v>
                </c:pt>
                <c:pt idx="21767">
                  <c:v>16.701000000000001</c:v>
                </c:pt>
                <c:pt idx="21768">
                  <c:v>16.701000000000001</c:v>
                </c:pt>
                <c:pt idx="21769">
                  <c:v>16.701000000000001</c:v>
                </c:pt>
                <c:pt idx="21770">
                  <c:v>16.701000000000001</c:v>
                </c:pt>
                <c:pt idx="21771">
                  <c:v>16.677</c:v>
                </c:pt>
                <c:pt idx="21772">
                  <c:v>16.677</c:v>
                </c:pt>
                <c:pt idx="21773">
                  <c:v>16.654</c:v>
                </c:pt>
                <c:pt idx="21774">
                  <c:v>16.654</c:v>
                </c:pt>
                <c:pt idx="21775">
                  <c:v>16.654</c:v>
                </c:pt>
                <c:pt idx="21776">
                  <c:v>16.654</c:v>
                </c:pt>
                <c:pt idx="21777">
                  <c:v>16.677</c:v>
                </c:pt>
                <c:pt idx="21778">
                  <c:v>16.701000000000001</c:v>
                </c:pt>
                <c:pt idx="21779">
                  <c:v>16.725000000000001</c:v>
                </c:pt>
                <c:pt idx="21780">
                  <c:v>16.748999999999999</c:v>
                </c:pt>
                <c:pt idx="21781">
                  <c:v>16.795999999999999</c:v>
                </c:pt>
                <c:pt idx="21782">
                  <c:v>16.844000000000001</c:v>
                </c:pt>
                <c:pt idx="21783">
                  <c:v>16.914999999999999</c:v>
                </c:pt>
                <c:pt idx="21784">
                  <c:v>17.010999999999999</c:v>
                </c:pt>
                <c:pt idx="21785">
                  <c:v>17.106000000000002</c:v>
                </c:pt>
                <c:pt idx="21786">
                  <c:v>17.225000000000001</c:v>
                </c:pt>
                <c:pt idx="21787">
                  <c:v>17.344000000000001</c:v>
                </c:pt>
                <c:pt idx="21788">
                  <c:v>17.486000000000001</c:v>
                </c:pt>
                <c:pt idx="21789">
                  <c:v>17.629000000000001</c:v>
                </c:pt>
                <c:pt idx="21790">
                  <c:v>17.795999999999999</c:v>
                </c:pt>
                <c:pt idx="21791">
                  <c:v>17.962</c:v>
                </c:pt>
                <c:pt idx="21792">
                  <c:v>18.129000000000001</c:v>
                </c:pt>
                <c:pt idx="21793">
                  <c:v>18.318999999999999</c:v>
                </c:pt>
                <c:pt idx="21794">
                  <c:v>18.509</c:v>
                </c:pt>
                <c:pt idx="21795">
                  <c:v>18.699000000000002</c:v>
                </c:pt>
                <c:pt idx="21796">
                  <c:v>18.888999999999999</c:v>
                </c:pt>
                <c:pt idx="21797">
                  <c:v>19.056000000000001</c:v>
                </c:pt>
                <c:pt idx="21798">
                  <c:v>19.245999999999999</c:v>
                </c:pt>
                <c:pt idx="21799">
                  <c:v>19.413</c:v>
                </c:pt>
                <c:pt idx="21800">
                  <c:v>19.555</c:v>
                </c:pt>
                <c:pt idx="21801">
                  <c:v>19.673999999999999</c:v>
                </c:pt>
                <c:pt idx="21802">
                  <c:v>19.792999999999999</c:v>
                </c:pt>
                <c:pt idx="21803">
                  <c:v>19.888000000000002</c:v>
                </c:pt>
                <c:pt idx="21804">
                  <c:v>19.984000000000002</c:v>
                </c:pt>
                <c:pt idx="21805">
                  <c:v>20.030999999999999</c:v>
                </c:pt>
                <c:pt idx="21806">
                  <c:v>20.079000000000001</c:v>
                </c:pt>
                <c:pt idx="21807">
                  <c:v>20.103000000000002</c:v>
                </c:pt>
                <c:pt idx="21808">
                  <c:v>20.103000000000002</c:v>
                </c:pt>
                <c:pt idx="21809">
                  <c:v>20.103000000000002</c:v>
                </c:pt>
                <c:pt idx="21810">
                  <c:v>20.055</c:v>
                </c:pt>
                <c:pt idx="21811">
                  <c:v>20.007000000000001</c:v>
                </c:pt>
                <c:pt idx="21812">
                  <c:v>19.911999999999999</c:v>
                </c:pt>
                <c:pt idx="21813">
                  <c:v>19.817</c:v>
                </c:pt>
                <c:pt idx="21814">
                  <c:v>19.722000000000001</c:v>
                </c:pt>
                <c:pt idx="21815">
                  <c:v>19.579000000000001</c:v>
                </c:pt>
                <c:pt idx="21816">
                  <c:v>19.436</c:v>
                </c:pt>
                <c:pt idx="21817">
                  <c:v>19.27</c:v>
                </c:pt>
                <c:pt idx="21818">
                  <c:v>19.103000000000002</c:v>
                </c:pt>
                <c:pt idx="21819">
                  <c:v>18.913</c:v>
                </c:pt>
                <c:pt idx="21820">
                  <c:v>18.722999999999999</c:v>
                </c:pt>
                <c:pt idx="21821">
                  <c:v>18.533000000000001</c:v>
                </c:pt>
                <c:pt idx="21822">
                  <c:v>18.318999999999999</c:v>
                </c:pt>
                <c:pt idx="21823">
                  <c:v>18.105</c:v>
                </c:pt>
                <c:pt idx="21824">
                  <c:v>17.890999999999998</c:v>
                </c:pt>
                <c:pt idx="21825">
                  <c:v>17.677</c:v>
                </c:pt>
                <c:pt idx="21826">
                  <c:v>17.510000000000002</c:v>
                </c:pt>
                <c:pt idx="21827">
                  <c:v>17.32</c:v>
                </c:pt>
                <c:pt idx="21828">
                  <c:v>17.152999999999999</c:v>
                </c:pt>
                <c:pt idx="21829">
                  <c:v>17.010999999999999</c:v>
                </c:pt>
                <c:pt idx="21830">
                  <c:v>16.891999999999999</c:v>
                </c:pt>
                <c:pt idx="21831">
                  <c:v>16.773</c:v>
                </c:pt>
                <c:pt idx="21832">
                  <c:v>16.677</c:v>
                </c:pt>
                <c:pt idx="21833">
                  <c:v>16.582000000000001</c:v>
                </c:pt>
                <c:pt idx="21834">
                  <c:v>16.510999999999999</c:v>
                </c:pt>
                <c:pt idx="21835">
                  <c:v>16.439</c:v>
                </c:pt>
                <c:pt idx="21836">
                  <c:v>16.391999999999999</c:v>
                </c:pt>
                <c:pt idx="21837">
                  <c:v>16.344000000000001</c:v>
                </c:pt>
                <c:pt idx="21838">
                  <c:v>16.295999999999999</c:v>
                </c:pt>
                <c:pt idx="21839">
                  <c:v>16.271999999999998</c:v>
                </c:pt>
                <c:pt idx="21840">
                  <c:v>16.248999999999999</c:v>
                </c:pt>
                <c:pt idx="21841">
                  <c:v>16.225000000000001</c:v>
                </c:pt>
                <c:pt idx="21842">
                  <c:v>16.201000000000001</c:v>
                </c:pt>
                <c:pt idx="21843">
                  <c:v>16.201000000000001</c:v>
                </c:pt>
                <c:pt idx="21844">
                  <c:v>16.177</c:v>
                </c:pt>
                <c:pt idx="21845">
                  <c:v>16.177</c:v>
                </c:pt>
                <c:pt idx="21846">
                  <c:v>16.177</c:v>
                </c:pt>
                <c:pt idx="21847">
                  <c:v>16.201000000000001</c:v>
                </c:pt>
                <c:pt idx="21848">
                  <c:v>16.201000000000001</c:v>
                </c:pt>
                <c:pt idx="21849">
                  <c:v>16.201000000000001</c:v>
                </c:pt>
                <c:pt idx="21850">
                  <c:v>16.225000000000001</c:v>
                </c:pt>
                <c:pt idx="21851">
                  <c:v>16.248999999999999</c:v>
                </c:pt>
                <c:pt idx="21852">
                  <c:v>16.248999999999999</c:v>
                </c:pt>
                <c:pt idx="21853">
                  <c:v>16.271999999999998</c:v>
                </c:pt>
                <c:pt idx="21854">
                  <c:v>16.271999999999998</c:v>
                </c:pt>
                <c:pt idx="21855">
                  <c:v>16.271999999999998</c:v>
                </c:pt>
                <c:pt idx="21856">
                  <c:v>16.271999999999998</c:v>
                </c:pt>
                <c:pt idx="21857">
                  <c:v>16.295999999999999</c:v>
                </c:pt>
                <c:pt idx="21858">
                  <c:v>16.271999999999998</c:v>
                </c:pt>
                <c:pt idx="21859">
                  <c:v>16.271999999999998</c:v>
                </c:pt>
                <c:pt idx="21860">
                  <c:v>16.271999999999998</c:v>
                </c:pt>
                <c:pt idx="21861">
                  <c:v>16.248999999999999</c:v>
                </c:pt>
                <c:pt idx="21862">
                  <c:v>16.248999999999999</c:v>
                </c:pt>
                <c:pt idx="21863">
                  <c:v>16.225000000000001</c:v>
                </c:pt>
                <c:pt idx="21864">
                  <c:v>16.201000000000001</c:v>
                </c:pt>
                <c:pt idx="21865">
                  <c:v>16.177</c:v>
                </c:pt>
                <c:pt idx="21866">
                  <c:v>16.152999999999999</c:v>
                </c:pt>
                <c:pt idx="21867">
                  <c:v>16.129000000000001</c:v>
                </c:pt>
                <c:pt idx="21868">
                  <c:v>16.106000000000002</c:v>
                </c:pt>
                <c:pt idx="21869">
                  <c:v>16.082000000000001</c:v>
                </c:pt>
                <c:pt idx="21870">
                  <c:v>16.058</c:v>
                </c:pt>
                <c:pt idx="21871">
                  <c:v>16.033999999999999</c:v>
                </c:pt>
                <c:pt idx="21872">
                  <c:v>16.033999999999999</c:v>
                </c:pt>
                <c:pt idx="21873">
                  <c:v>16.058</c:v>
                </c:pt>
                <c:pt idx="21874">
                  <c:v>16.082000000000001</c:v>
                </c:pt>
                <c:pt idx="21875">
                  <c:v>16.106000000000002</c:v>
                </c:pt>
                <c:pt idx="21876">
                  <c:v>16.129000000000001</c:v>
                </c:pt>
                <c:pt idx="21877">
                  <c:v>16.177</c:v>
                </c:pt>
                <c:pt idx="21878">
                  <c:v>16.225000000000001</c:v>
                </c:pt>
                <c:pt idx="21879">
                  <c:v>16.295999999999999</c:v>
                </c:pt>
                <c:pt idx="21880">
                  <c:v>16.391999999999999</c:v>
                </c:pt>
                <c:pt idx="21881">
                  <c:v>16.463000000000001</c:v>
                </c:pt>
                <c:pt idx="21882">
                  <c:v>16.582000000000001</c:v>
                </c:pt>
                <c:pt idx="21883">
                  <c:v>16.701000000000001</c:v>
                </c:pt>
                <c:pt idx="21884">
                  <c:v>16.82</c:v>
                </c:pt>
                <c:pt idx="21885">
                  <c:v>16.963000000000001</c:v>
                </c:pt>
                <c:pt idx="21886">
                  <c:v>17.106000000000002</c:v>
                </c:pt>
                <c:pt idx="21887">
                  <c:v>17.271999999999998</c:v>
                </c:pt>
                <c:pt idx="21888">
                  <c:v>17.439</c:v>
                </c:pt>
                <c:pt idx="21889">
                  <c:v>17.582000000000001</c:v>
                </c:pt>
                <c:pt idx="21890">
                  <c:v>17.748000000000001</c:v>
                </c:pt>
                <c:pt idx="21891">
                  <c:v>17.937999999999999</c:v>
                </c:pt>
                <c:pt idx="21892">
                  <c:v>18.105</c:v>
                </c:pt>
                <c:pt idx="21893">
                  <c:v>18.247</c:v>
                </c:pt>
                <c:pt idx="21894">
                  <c:v>18.414000000000001</c:v>
                </c:pt>
                <c:pt idx="21895">
                  <c:v>18.556999999999999</c:v>
                </c:pt>
                <c:pt idx="21896">
                  <c:v>18.699000000000002</c:v>
                </c:pt>
                <c:pt idx="21897">
                  <c:v>18.841999999999999</c:v>
                </c:pt>
                <c:pt idx="21898">
                  <c:v>18.937000000000001</c:v>
                </c:pt>
                <c:pt idx="21899">
                  <c:v>19.032</c:v>
                </c:pt>
                <c:pt idx="21900">
                  <c:v>19.103000000000002</c:v>
                </c:pt>
                <c:pt idx="21901">
                  <c:v>19.175000000000001</c:v>
                </c:pt>
                <c:pt idx="21902">
                  <c:v>19.222000000000001</c:v>
                </c:pt>
                <c:pt idx="21903">
                  <c:v>19.245999999999999</c:v>
                </c:pt>
                <c:pt idx="21904">
                  <c:v>19.27</c:v>
                </c:pt>
                <c:pt idx="21905">
                  <c:v>19.27</c:v>
                </c:pt>
                <c:pt idx="21906">
                  <c:v>19.245999999999999</c:v>
                </c:pt>
                <c:pt idx="21907">
                  <c:v>19.222000000000001</c:v>
                </c:pt>
                <c:pt idx="21908">
                  <c:v>19.175000000000001</c:v>
                </c:pt>
                <c:pt idx="21909">
                  <c:v>19.103000000000002</c:v>
                </c:pt>
                <c:pt idx="21910">
                  <c:v>19.032</c:v>
                </c:pt>
                <c:pt idx="21911">
                  <c:v>18.937000000000001</c:v>
                </c:pt>
                <c:pt idx="21912">
                  <c:v>18.818000000000001</c:v>
                </c:pt>
                <c:pt idx="21913">
                  <c:v>18.722999999999999</c:v>
                </c:pt>
                <c:pt idx="21914">
                  <c:v>18.579999999999998</c:v>
                </c:pt>
                <c:pt idx="21915">
                  <c:v>18.414000000000001</c:v>
                </c:pt>
                <c:pt idx="21916">
                  <c:v>18.224</c:v>
                </c:pt>
                <c:pt idx="21917">
                  <c:v>18.033000000000001</c:v>
                </c:pt>
                <c:pt idx="21918">
                  <c:v>17.843</c:v>
                </c:pt>
                <c:pt idx="21919">
                  <c:v>17.605</c:v>
                </c:pt>
                <c:pt idx="21920">
                  <c:v>17.390999999999998</c:v>
                </c:pt>
                <c:pt idx="21921">
                  <c:v>17.201000000000001</c:v>
                </c:pt>
                <c:pt idx="21922">
                  <c:v>17.010999999999999</c:v>
                </c:pt>
                <c:pt idx="21923">
                  <c:v>16.82</c:v>
                </c:pt>
                <c:pt idx="21924">
                  <c:v>16.654</c:v>
                </c:pt>
                <c:pt idx="21925">
                  <c:v>16.510999999999999</c:v>
                </c:pt>
                <c:pt idx="21926">
                  <c:v>16.391999999999999</c:v>
                </c:pt>
                <c:pt idx="21927">
                  <c:v>16.271999999999998</c:v>
                </c:pt>
                <c:pt idx="21928">
                  <c:v>16.152999999999999</c:v>
                </c:pt>
                <c:pt idx="21929">
                  <c:v>16.082000000000001</c:v>
                </c:pt>
                <c:pt idx="21930">
                  <c:v>15.986000000000001</c:v>
                </c:pt>
                <c:pt idx="21931">
                  <c:v>15.914999999999999</c:v>
                </c:pt>
                <c:pt idx="21932">
                  <c:v>15.867000000000001</c:v>
                </c:pt>
                <c:pt idx="21933">
                  <c:v>15.819000000000001</c:v>
                </c:pt>
                <c:pt idx="21934">
                  <c:v>15.772</c:v>
                </c:pt>
                <c:pt idx="21935">
                  <c:v>15.724</c:v>
                </c:pt>
                <c:pt idx="21936">
                  <c:v>15.7</c:v>
                </c:pt>
                <c:pt idx="21937">
                  <c:v>15.676</c:v>
                </c:pt>
                <c:pt idx="21938">
                  <c:v>15.651999999999999</c:v>
                </c:pt>
                <c:pt idx="21939">
                  <c:v>15.651999999999999</c:v>
                </c:pt>
                <c:pt idx="21940">
                  <c:v>15.629</c:v>
                </c:pt>
                <c:pt idx="21941">
                  <c:v>15.629</c:v>
                </c:pt>
                <c:pt idx="21942">
                  <c:v>15.629</c:v>
                </c:pt>
                <c:pt idx="21943">
                  <c:v>15.651999999999999</c:v>
                </c:pt>
                <c:pt idx="21944">
                  <c:v>15.651999999999999</c:v>
                </c:pt>
                <c:pt idx="21945">
                  <c:v>15.676</c:v>
                </c:pt>
                <c:pt idx="21946">
                  <c:v>15.676</c:v>
                </c:pt>
                <c:pt idx="21947">
                  <c:v>15.7</c:v>
                </c:pt>
                <c:pt idx="21948">
                  <c:v>15.724</c:v>
                </c:pt>
                <c:pt idx="21949">
                  <c:v>15.724</c:v>
                </c:pt>
                <c:pt idx="21950">
                  <c:v>15.747999999999999</c:v>
                </c:pt>
                <c:pt idx="21951">
                  <c:v>15.747999999999999</c:v>
                </c:pt>
                <c:pt idx="21952">
                  <c:v>15.747999999999999</c:v>
                </c:pt>
                <c:pt idx="21953">
                  <c:v>15.747999999999999</c:v>
                </c:pt>
                <c:pt idx="21954">
                  <c:v>15.747999999999999</c:v>
                </c:pt>
                <c:pt idx="21955">
                  <c:v>15.747999999999999</c:v>
                </c:pt>
                <c:pt idx="21956">
                  <c:v>15.724</c:v>
                </c:pt>
                <c:pt idx="21957">
                  <c:v>15.724</c:v>
                </c:pt>
                <c:pt idx="21958">
                  <c:v>15.724</c:v>
                </c:pt>
                <c:pt idx="21959">
                  <c:v>15.7</c:v>
                </c:pt>
                <c:pt idx="21960">
                  <c:v>15.7</c:v>
                </c:pt>
                <c:pt idx="21961">
                  <c:v>15.676</c:v>
                </c:pt>
                <c:pt idx="21962">
                  <c:v>15.651999999999999</c:v>
                </c:pt>
                <c:pt idx="21963">
                  <c:v>15.629</c:v>
                </c:pt>
                <c:pt idx="21964">
                  <c:v>15.629</c:v>
                </c:pt>
                <c:pt idx="21965">
                  <c:v>15.605</c:v>
                </c:pt>
                <c:pt idx="21966">
                  <c:v>15.581</c:v>
                </c:pt>
                <c:pt idx="21967">
                  <c:v>15.581</c:v>
                </c:pt>
                <c:pt idx="21968">
                  <c:v>15.581</c:v>
                </c:pt>
                <c:pt idx="21969">
                  <c:v>15.605</c:v>
                </c:pt>
                <c:pt idx="21970">
                  <c:v>15.629</c:v>
                </c:pt>
                <c:pt idx="21971">
                  <c:v>15.629</c:v>
                </c:pt>
                <c:pt idx="21972">
                  <c:v>15.676</c:v>
                </c:pt>
                <c:pt idx="21973">
                  <c:v>15.7</c:v>
                </c:pt>
                <c:pt idx="21974">
                  <c:v>15.747999999999999</c:v>
                </c:pt>
                <c:pt idx="21975">
                  <c:v>15.795999999999999</c:v>
                </c:pt>
                <c:pt idx="21976">
                  <c:v>15.867000000000001</c:v>
                </c:pt>
                <c:pt idx="21977">
                  <c:v>15.962999999999999</c:v>
                </c:pt>
                <c:pt idx="21978">
                  <c:v>16.082000000000001</c:v>
                </c:pt>
                <c:pt idx="21979">
                  <c:v>16.201000000000001</c:v>
                </c:pt>
                <c:pt idx="21980">
                  <c:v>16.32</c:v>
                </c:pt>
                <c:pt idx="21981">
                  <c:v>16.463000000000001</c:v>
                </c:pt>
                <c:pt idx="21982">
                  <c:v>16.606000000000002</c:v>
                </c:pt>
                <c:pt idx="21983">
                  <c:v>16.748999999999999</c:v>
                </c:pt>
                <c:pt idx="21984">
                  <c:v>16.914999999999999</c:v>
                </c:pt>
                <c:pt idx="21985">
                  <c:v>17.058</c:v>
                </c:pt>
                <c:pt idx="21986">
                  <c:v>17.225000000000001</c:v>
                </c:pt>
                <c:pt idx="21987">
                  <c:v>17.367999999999999</c:v>
                </c:pt>
                <c:pt idx="21988">
                  <c:v>17.533999999999999</c:v>
                </c:pt>
                <c:pt idx="21989">
                  <c:v>17.677</c:v>
                </c:pt>
                <c:pt idx="21990">
                  <c:v>17.843</c:v>
                </c:pt>
                <c:pt idx="21991">
                  <c:v>18.010000000000002</c:v>
                </c:pt>
                <c:pt idx="21992">
                  <c:v>18.152000000000001</c:v>
                </c:pt>
                <c:pt idx="21993">
                  <c:v>18.318999999999999</c:v>
                </c:pt>
                <c:pt idx="21994">
                  <c:v>18.437999999999999</c:v>
                </c:pt>
                <c:pt idx="21995">
                  <c:v>18.533000000000001</c:v>
                </c:pt>
                <c:pt idx="21996">
                  <c:v>18.628</c:v>
                </c:pt>
                <c:pt idx="21997">
                  <c:v>18.722999999999999</c:v>
                </c:pt>
                <c:pt idx="21998">
                  <c:v>18.771000000000001</c:v>
                </c:pt>
                <c:pt idx="21999">
                  <c:v>18.818000000000001</c:v>
                </c:pt>
                <c:pt idx="22000">
                  <c:v>18.866</c:v>
                </c:pt>
                <c:pt idx="22001">
                  <c:v>18.866</c:v>
                </c:pt>
                <c:pt idx="22002">
                  <c:v>18.866</c:v>
                </c:pt>
                <c:pt idx="22003">
                  <c:v>18.866</c:v>
                </c:pt>
                <c:pt idx="22004">
                  <c:v>18.818000000000001</c:v>
                </c:pt>
                <c:pt idx="22005">
                  <c:v>18.747</c:v>
                </c:pt>
                <c:pt idx="22006">
                  <c:v>18.675000000000001</c:v>
                </c:pt>
                <c:pt idx="22007">
                  <c:v>18.579999999999998</c:v>
                </c:pt>
                <c:pt idx="22008">
                  <c:v>18.460999999999999</c:v>
                </c:pt>
                <c:pt idx="22009">
                  <c:v>18.343</c:v>
                </c:pt>
                <c:pt idx="22010">
                  <c:v>18.2</c:v>
                </c:pt>
                <c:pt idx="22011">
                  <c:v>18.033000000000001</c:v>
                </c:pt>
                <c:pt idx="22012">
                  <c:v>17.890999999999998</c:v>
                </c:pt>
                <c:pt idx="22013">
                  <c:v>17.724</c:v>
                </c:pt>
                <c:pt idx="22014">
                  <c:v>17.533999999999999</c:v>
                </c:pt>
                <c:pt idx="22015">
                  <c:v>17.344000000000001</c:v>
                </c:pt>
                <c:pt idx="22016">
                  <c:v>17.177</c:v>
                </c:pt>
                <c:pt idx="22017">
                  <c:v>16.986999999999998</c:v>
                </c:pt>
                <c:pt idx="22018">
                  <c:v>16.82</c:v>
                </c:pt>
                <c:pt idx="22019">
                  <c:v>16.654</c:v>
                </c:pt>
                <c:pt idx="22020">
                  <c:v>16.510999999999999</c:v>
                </c:pt>
                <c:pt idx="22021">
                  <c:v>16.391999999999999</c:v>
                </c:pt>
                <c:pt idx="22022">
                  <c:v>16.248999999999999</c:v>
                </c:pt>
                <c:pt idx="22023">
                  <c:v>16.152999999999999</c:v>
                </c:pt>
                <c:pt idx="22024">
                  <c:v>16.033999999999999</c:v>
                </c:pt>
                <c:pt idx="22025">
                  <c:v>15.939</c:v>
                </c:pt>
                <c:pt idx="22026">
                  <c:v>15.867000000000001</c:v>
                </c:pt>
                <c:pt idx="22027">
                  <c:v>15.772</c:v>
                </c:pt>
                <c:pt idx="22028">
                  <c:v>15.7</c:v>
                </c:pt>
                <c:pt idx="22029">
                  <c:v>15.629</c:v>
                </c:pt>
                <c:pt idx="22030">
                  <c:v>15.581</c:v>
                </c:pt>
                <c:pt idx="22031">
                  <c:v>15.532999999999999</c:v>
                </c:pt>
                <c:pt idx="22032">
                  <c:v>15.509</c:v>
                </c:pt>
                <c:pt idx="22033">
                  <c:v>15.484999999999999</c:v>
                </c:pt>
                <c:pt idx="22034">
                  <c:v>15.461</c:v>
                </c:pt>
                <c:pt idx="22035">
                  <c:v>15.461</c:v>
                </c:pt>
                <c:pt idx="22036">
                  <c:v>15.461</c:v>
                </c:pt>
                <c:pt idx="22037">
                  <c:v>15.484999999999999</c:v>
                </c:pt>
                <c:pt idx="22038">
                  <c:v>15.484999999999999</c:v>
                </c:pt>
                <c:pt idx="22039">
                  <c:v>15.509</c:v>
                </c:pt>
                <c:pt idx="22040">
                  <c:v>15.532999999999999</c:v>
                </c:pt>
                <c:pt idx="22041">
                  <c:v>15.557</c:v>
                </c:pt>
                <c:pt idx="22042">
                  <c:v>15.581</c:v>
                </c:pt>
                <c:pt idx="22043">
                  <c:v>15.605</c:v>
                </c:pt>
                <c:pt idx="22044">
                  <c:v>15.629</c:v>
                </c:pt>
                <c:pt idx="22045">
                  <c:v>15.651999999999999</c:v>
                </c:pt>
                <c:pt idx="22046">
                  <c:v>15.676</c:v>
                </c:pt>
                <c:pt idx="22047">
                  <c:v>15.7</c:v>
                </c:pt>
                <c:pt idx="22048">
                  <c:v>15.724</c:v>
                </c:pt>
                <c:pt idx="22049">
                  <c:v>15.724</c:v>
                </c:pt>
                <c:pt idx="22050">
                  <c:v>15.724</c:v>
                </c:pt>
                <c:pt idx="22051">
                  <c:v>15.747999999999999</c:v>
                </c:pt>
                <c:pt idx="22052">
                  <c:v>15.747999999999999</c:v>
                </c:pt>
                <c:pt idx="22053">
                  <c:v>15.747999999999999</c:v>
                </c:pt>
                <c:pt idx="22054">
                  <c:v>15.747999999999999</c:v>
                </c:pt>
                <c:pt idx="22055">
                  <c:v>15.724</c:v>
                </c:pt>
                <c:pt idx="22056">
                  <c:v>15.724</c:v>
                </c:pt>
                <c:pt idx="22057">
                  <c:v>15.7</c:v>
                </c:pt>
                <c:pt idx="22058">
                  <c:v>15.676</c:v>
                </c:pt>
                <c:pt idx="22059">
                  <c:v>15.676</c:v>
                </c:pt>
                <c:pt idx="22060">
                  <c:v>15.629</c:v>
                </c:pt>
                <c:pt idx="22061">
                  <c:v>15.629</c:v>
                </c:pt>
                <c:pt idx="22062">
                  <c:v>15.605</c:v>
                </c:pt>
                <c:pt idx="22063">
                  <c:v>15.605</c:v>
                </c:pt>
                <c:pt idx="22064">
                  <c:v>15.605</c:v>
                </c:pt>
                <c:pt idx="22065">
                  <c:v>15.629</c:v>
                </c:pt>
                <c:pt idx="22066">
                  <c:v>15.629</c:v>
                </c:pt>
                <c:pt idx="22067">
                  <c:v>15.651999999999999</c:v>
                </c:pt>
                <c:pt idx="22068">
                  <c:v>15.676</c:v>
                </c:pt>
                <c:pt idx="22069">
                  <c:v>15.724</c:v>
                </c:pt>
                <c:pt idx="22070">
                  <c:v>15.795999999999999</c:v>
                </c:pt>
                <c:pt idx="22071">
                  <c:v>15.867000000000001</c:v>
                </c:pt>
                <c:pt idx="22072">
                  <c:v>15.939</c:v>
                </c:pt>
                <c:pt idx="22073">
                  <c:v>16.033999999999999</c:v>
                </c:pt>
                <c:pt idx="22074">
                  <c:v>16.152999999999999</c:v>
                </c:pt>
                <c:pt idx="22075">
                  <c:v>16.248999999999999</c:v>
                </c:pt>
                <c:pt idx="22076">
                  <c:v>16.391999999999999</c:v>
                </c:pt>
                <c:pt idx="22077">
                  <c:v>16.533999999999999</c:v>
                </c:pt>
                <c:pt idx="22078">
                  <c:v>16.677</c:v>
                </c:pt>
                <c:pt idx="22079">
                  <c:v>16.844000000000001</c:v>
                </c:pt>
                <c:pt idx="22080">
                  <c:v>17.010999999999999</c:v>
                </c:pt>
                <c:pt idx="22081">
                  <c:v>17.152999999999999</c:v>
                </c:pt>
                <c:pt idx="22082">
                  <c:v>17.344000000000001</c:v>
                </c:pt>
                <c:pt idx="22083">
                  <c:v>17.510000000000002</c:v>
                </c:pt>
                <c:pt idx="22084">
                  <c:v>17.701000000000001</c:v>
                </c:pt>
                <c:pt idx="22085">
                  <c:v>17.867000000000001</c:v>
                </c:pt>
                <c:pt idx="22086">
                  <c:v>18.033000000000001</c:v>
                </c:pt>
                <c:pt idx="22087">
                  <c:v>18.2</c:v>
                </c:pt>
                <c:pt idx="22088">
                  <c:v>18.247</c:v>
                </c:pt>
                <c:pt idx="22089">
                  <c:v>18.366</c:v>
                </c:pt>
                <c:pt idx="22090">
                  <c:v>18.437999999999999</c:v>
                </c:pt>
                <c:pt idx="22091">
                  <c:v>18.579999999999998</c:v>
                </c:pt>
                <c:pt idx="22092">
                  <c:v>18.699000000000002</c:v>
                </c:pt>
                <c:pt idx="22093">
                  <c:v>18.747</c:v>
                </c:pt>
                <c:pt idx="22094">
                  <c:v>18.771000000000001</c:v>
                </c:pt>
                <c:pt idx="22095">
                  <c:v>18.818000000000001</c:v>
                </c:pt>
                <c:pt idx="22096">
                  <c:v>18.818000000000001</c:v>
                </c:pt>
                <c:pt idx="22097">
                  <c:v>18.841999999999999</c:v>
                </c:pt>
                <c:pt idx="22098">
                  <c:v>18.818000000000001</c:v>
                </c:pt>
                <c:pt idx="22099">
                  <c:v>18.747</c:v>
                </c:pt>
                <c:pt idx="22100">
                  <c:v>18.675000000000001</c:v>
                </c:pt>
                <c:pt idx="22101">
                  <c:v>18.628</c:v>
                </c:pt>
                <c:pt idx="22102">
                  <c:v>18.579999999999998</c:v>
                </c:pt>
                <c:pt idx="22103">
                  <c:v>18.533000000000001</c:v>
                </c:pt>
                <c:pt idx="22104">
                  <c:v>18.484999999999999</c:v>
                </c:pt>
                <c:pt idx="22105">
                  <c:v>18.437999999999999</c:v>
                </c:pt>
                <c:pt idx="22106">
                  <c:v>18.343</c:v>
                </c:pt>
                <c:pt idx="22107">
                  <c:v>18.224</c:v>
                </c:pt>
                <c:pt idx="22108">
                  <c:v>18.105</c:v>
                </c:pt>
                <c:pt idx="22109">
                  <c:v>17.962</c:v>
                </c:pt>
                <c:pt idx="22110">
                  <c:v>17.867000000000001</c:v>
                </c:pt>
                <c:pt idx="22111">
                  <c:v>17.748000000000001</c:v>
                </c:pt>
                <c:pt idx="22112">
                  <c:v>17.605</c:v>
                </c:pt>
                <c:pt idx="22113">
                  <c:v>17.463000000000001</c:v>
                </c:pt>
                <c:pt idx="22114">
                  <c:v>17.32</c:v>
                </c:pt>
                <c:pt idx="22115">
                  <c:v>17.177</c:v>
                </c:pt>
                <c:pt idx="22116">
                  <c:v>17.033999999999999</c:v>
                </c:pt>
                <c:pt idx="22117">
                  <c:v>16.914999999999999</c:v>
                </c:pt>
                <c:pt idx="22118">
                  <c:v>16.795999999999999</c:v>
                </c:pt>
                <c:pt idx="22119">
                  <c:v>16.677</c:v>
                </c:pt>
                <c:pt idx="22120">
                  <c:v>16.558</c:v>
                </c:pt>
                <c:pt idx="22121">
                  <c:v>16.463000000000001</c:v>
                </c:pt>
                <c:pt idx="22122">
                  <c:v>16.391999999999999</c:v>
                </c:pt>
                <c:pt idx="22123">
                  <c:v>16.32</c:v>
                </c:pt>
                <c:pt idx="22124">
                  <c:v>16.271999999999998</c:v>
                </c:pt>
                <c:pt idx="22125">
                  <c:v>16.225000000000001</c:v>
                </c:pt>
                <c:pt idx="22126">
                  <c:v>16.177</c:v>
                </c:pt>
                <c:pt idx="22127">
                  <c:v>16.152999999999999</c:v>
                </c:pt>
                <c:pt idx="22128">
                  <c:v>16.129000000000001</c:v>
                </c:pt>
                <c:pt idx="22129">
                  <c:v>16.106000000000002</c:v>
                </c:pt>
                <c:pt idx="22130">
                  <c:v>16.082000000000001</c:v>
                </c:pt>
                <c:pt idx="22131">
                  <c:v>16.082000000000001</c:v>
                </c:pt>
                <c:pt idx="22132">
                  <c:v>16.058</c:v>
                </c:pt>
                <c:pt idx="22133">
                  <c:v>16.058</c:v>
                </c:pt>
                <c:pt idx="22134">
                  <c:v>16.058</c:v>
                </c:pt>
                <c:pt idx="22135">
                  <c:v>16.058</c:v>
                </c:pt>
                <c:pt idx="22136">
                  <c:v>16.058</c:v>
                </c:pt>
                <c:pt idx="22137">
                  <c:v>16.033999999999999</c:v>
                </c:pt>
                <c:pt idx="22138">
                  <c:v>16.033999999999999</c:v>
                </c:pt>
                <c:pt idx="22139">
                  <c:v>16.033999999999999</c:v>
                </c:pt>
                <c:pt idx="22140">
                  <c:v>16.033999999999999</c:v>
                </c:pt>
                <c:pt idx="22141">
                  <c:v>16.033999999999999</c:v>
                </c:pt>
                <c:pt idx="22142">
                  <c:v>16.033999999999999</c:v>
                </c:pt>
                <c:pt idx="22143">
                  <c:v>16.033999999999999</c:v>
                </c:pt>
                <c:pt idx="22144">
                  <c:v>16.033999999999999</c:v>
                </c:pt>
                <c:pt idx="22145">
                  <c:v>16.033999999999999</c:v>
                </c:pt>
                <c:pt idx="22146">
                  <c:v>16.010000000000002</c:v>
                </c:pt>
                <c:pt idx="22147">
                  <c:v>16.010000000000002</c:v>
                </c:pt>
                <c:pt idx="22148">
                  <c:v>16.010000000000002</c:v>
                </c:pt>
                <c:pt idx="22149">
                  <c:v>15.986000000000001</c:v>
                </c:pt>
                <c:pt idx="22150">
                  <c:v>15.962999999999999</c:v>
                </c:pt>
                <c:pt idx="22151">
                  <c:v>15.962999999999999</c:v>
                </c:pt>
                <c:pt idx="22152">
                  <c:v>15.939</c:v>
                </c:pt>
                <c:pt idx="22153">
                  <c:v>15.914999999999999</c:v>
                </c:pt>
                <c:pt idx="22154">
                  <c:v>15.914999999999999</c:v>
                </c:pt>
                <c:pt idx="22155">
                  <c:v>15.891</c:v>
                </c:pt>
                <c:pt idx="22156">
                  <c:v>15.867000000000001</c:v>
                </c:pt>
                <c:pt idx="22157">
                  <c:v>15.843</c:v>
                </c:pt>
                <c:pt idx="22158">
                  <c:v>15.819000000000001</c:v>
                </c:pt>
                <c:pt idx="22159">
                  <c:v>15.819000000000001</c:v>
                </c:pt>
                <c:pt idx="22160">
                  <c:v>15.819000000000001</c:v>
                </c:pt>
                <c:pt idx="22161">
                  <c:v>15.819000000000001</c:v>
                </c:pt>
                <c:pt idx="22162">
                  <c:v>15.819000000000001</c:v>
                </c:pt>
                <c:pt idx="22163">
                  <c:v>15.819000000000001</c:v>
                </c:pt>
                <c:pt idx="22164">
                  <c:v>15.843</c:v>
                </c:pt>
                <c:pt idx="22165">
                  <c:v>15.891</c:v>
                </c:pt>
                <c:pt idx="22166">
                  <c:v>15.939</c:v>
                </c:pt>
                <c:pt idx="22167">
                  <c:v>15.986000000000001</c:v>
                </c:pt>
                <c:pt idx="22168">
                  <c:v>16.058</c:v>
                </c:pt>
                <c:pt idx="22169">
                  <c:v>16.129000000000001</c:v>
                </c:pt>
                <c:pt idx="22170">
                  <c:v>16.248999999999999</c:v>
                </c:pt>
                <c:pt idx="22171">
                  <c:v>16.344000000000001</c:v>
                </c:pt>
                <c:pt idx="22172">
                  <c:v>16.486999999999998</c:v>
                </c:pt>
                <c:pt idx="22173">
                  <c:v>16.63</c:v>
                </c:pt>
                <c:pt idx="22174">
                  <c:v>16.773</c:v>
                </c:pt>
                <c:pt idx="22175">
                  <c:v>16.914999999999999</c:v>
                </c:pt>
                <c:pt idx="22176">
                  <c:v>17.082000000000001</c:v>
                </c:pt>
                <c:pt idx="22177">
                  <c:v>17.248999999999999</c:v>
                </c:pt>
                <c:pt idx="22178">
                  <c:v>17.390999999999998</c:v>
                </c:pt>
                <c:pt idx="22179">
                  <c:v>17.558</c:v>
                </c:pt>
                <c:pt idx="22180">
                  <c:v>17.748000000000001</c:v>
                </c:pt>
                <c:pt idx="22181">
                  <c:v>17.914999999999999</c:v>
                </c:pt>
                <c:pt idx="22182">
                  <c:v>18.056999999999999</c:v>
                </c:pt>
                <c:pt idx="22183">
                  <c:v>18.224</c:v>
                </c:pt>
                <c:pt idx="22184">
                  <c:v>18.366</c:v>
                </c:pt>
                <c:pt idx="22185">
                  <c:v>18.509</c:v>
                </c:pt>
                <c:pt idx="22186">
                  <c:v>18.628</c:v>
                </c:pt>
                <c:pt idx="22187">
                  <c:v>18.747</c:v>
                </c:pt>
                <c:pt idx="22188">
                  <c:v>18.866</c:v>
                </c:pt>
                <c:pt idx="22189">
                  <c:v>18.937000000000001</c:v>
                </c:pt>
                <c:pt idx="22190">
                  <c:v>19.007999999999999</c:v>
                </c:pt>
                <c:pt idx="22191">
                  <c:v>19.079999999999998</c:v>
                </c:pt>
                <c:pt idx="22192">
                  <c:v>19.126999999999999</c:v>
                </c:pt>
                <c:pt idx="22193">
                  <c:v>19.151</c:v>
                </c:pt>
                <c:pt idx="22194">
                  <c:v>19.175000000000001</c:v>
                </c:pt>
                <c:pt idx="22195">
                  <c:v>19.175000000000001</c:v>
                </c:pt>
                <c:pt idx="22196">
                  <c:v>19.151</c:v>
                </c:pt>
                <c:pt idx="22197">
                  <c:v>19.103000000000002</c:v>
                </c:pt>
                <c:pt idx="22198">
                  <c:v>19.056000000000001</c:v>
                </c:pt>
                <c:pt idx="22199">
                  <c:v>18.984999999999999</c:v>
                </c:pt>
                <c:pt idx="22200">
                  <c:v>18.888999999999999</c:v>
                </c:pt>
                <c:pt idx="22201">
                  <c:v>18.794</c:v>
                </c:pt>
                <c:pt idx="22202">
                  <c:v>18.675000000000001</c:v>
                </c:pt>
                <c:pt idx="22203">
                  <c:v>18.533000000000001</c:v>
                </c:pt>
                <c:pt idx="22204">
                  <c:v>18.39</c:v>
                </c:pt>
                <c:pt idx="22205">
                  <c:v>18.247</c:v>
                </c:pt>
                <c:pt idx="22206">
                  <c:v>18.105</c:v>
                </c:pt>
                <c:pt idx="22207">
                  <c:v>17.914999999999999</c:v>
                </c:pt>
                <c:pt idx="22208">
                  <c:v>17.748000000000001</c:v>
                </c:pt>
                <c:pt idx="22209">
                  <c:v>17.605</c:v>
                </c:pt>
                <c:pt idx="22210">
                  <c:v>17.439</c:v>
                </c:pt>
                <c:pt idx="22211">
                  <c:v>17.295999999999999</c:v>
                </c:pt>
                <c:pt idx="22212">
                  <c:v>17.152999999999999</c:v>
                </c:pt>
                <c:pt idx="22213">
                  <c:v>17.010999999999999</c:v>
                </c:pt>
                <c:pt idx="22214">
                  <c:v>16.867999999999999</c:v>
                </c:pt>
                <c:pt idx="22215">
                  <c:v>16.725000000000001</c:v>
                </c:pt>
                <c:pt idx="22216">
                  <c:v>16.606000000000002</c:v>
                </c:pt>
                <c:pt idx="22217">
                  <c:v>16.486999999999998</c:v>
                </c:pt>
                <c:pt idx="22218">
                  <c:v>16.344000000000001</c:v>
                </c:pt>
                <c:pt idx="22219">
                  <c:v>16.248999999999999</c:v>
                </c:pt>
                <c:pt idx="22220">
                  <c:v>16.129000000000001</c:v>
                </c:pt>
                <c:pt idx="22221">
                  <c:v>16.033999999999999</c:v>
                </c:pt>
                <c:pt idx="22222">
                  <c:v>15.939</c:v>
                </c:pt>
                <c:pt idx="22223">
                  <c:v>15.867000000000001</c:v>
                </c:pt>
                <c:pt idx="22224">
                  <c:v>15.819000000000001</c:v>
                </c:pt>
                <c:pt idx="22225">
                  <c:v>15.747999999999999</c:v>
                </c:pt>
                <c:pt idx="22226">
                  <c:v>15.724</c:v>
                </c:pt>
                <c:pt idx="22227">
                  <c:v>15.7</c:v>
                </c:pt>
                <c:pt idx="22228">
                  <c:v>15.7</c:v>
                </c:pt>
                <c:pt idx="22229">
                  <c:v>15.676</c:v>
                </c:pt>
                <c:pt idx="22230">
                  <c:v>15.676</c:v>
                </c:pt>
                <c:pt idx="22231">
                  <c:v>15.7</c:v>
                </c:pt>
                <c:pt idx="22232">
                  <c:v>15.7</c:v>
                </c:pt>
                <c:pt idx="22233">
                  <c:v>15.724</c:v>
                </c:pt>
                <c:pt idx="22234">
                  <c:v>15.724</c:v>
                </c:pt>
                <c:pt idx="22235">
                  <c:v>15.747999999999999</c:v>
                </c:pt>
                <c:pt idx="22236">
                  <c:v>15.772</c:v>
                </c:pt>
                <c:pt idx="22237">
                  <c:v>15.819000000000001</c:v>
                </c:pt>
                <c:pt idx="22238">
                  <c:v>15.843</c:v>
                </c:pt>
                <c:pt idx="22239">
                  <c:v>15.867000000000001</c:v>
                </c:pt>
                <c:pt idx="22240">
                  <c:v>15.867000000000001</c:v>
                </c:pt>
                <c:pt idx="22241">
                  <c:v>15.891</c:v>
                </c:pt>
                <c:pt idx="22242">
                  <c:v>15.914999999999999</c:v>
                </c:pt>
                <c:pt idx="22243">
                  <c:v>15.914999999999999</c:v>
                </c:pt>
                <c:pt idx="22244">
                  <c:v>15.914999999999999</c:v>
                </c:pt>
                <c:pt idx="22245">
                  <c:v>15.914999999999999</c:v>
                </c:pt>
                <c:pt idx="22246">
                  <c:v>15.914999999999999</c:v>
                </c:pt>
                <c:pt idx="22247">
                  <c:v>15.914999999999999</c:v>
                </c:pt>
                <c:pt idx="22248">
                  <c:v>15.914999999999999</c:v>
                </c:pt>
                <c:pt idx="22249">
                  <c:v>15.914999999999999</c:v>
                </c:pt>
                <c:pt idx="22250">
                  <c:v>15.914999999999999</c:v>
                </c:pt>
                <c:pt idx="22251">
                  <c:v>15.891</c:v>
                </c:pt>
                <c:pt idx="22252">
                  <c:v>15.867000000000001</c:v>
                </c:pt>
                <c:pt idx="22253">
                  <c:v>15.843</c:v>
                </c:pt>
                <c:pt idx="22254">
                  <c:v>15.843</c:v>
                </c:pt>
                <c:pt idx="22255">
                  <c:v>15.819000000000001</c:v>
                </c:pt>
                <c:pt idx="22256">
                  <c:v>15.819000000000001</c:v>
                </c:pt>
                <c:pt idx="22257">
                  <c:v>15.843</c:v>
                </c:pt>
                <c:pt idx="22258">
                  <c:v>15.867000000000001</c:v>
                </c:pt>
                <c:pt idx="22259">
                  <c:v>15.867000000000001</c:v>
                </c:pt>
                <c:pt idx="22260">
                  <c:v>15.914999999999999</c:v>
                </c:pt>
                <c:pt idx="22261">
                  <c:v>15.939</c:v>
                </c:pt>
                <c:pt idx="22262">
                  <c:v>15.986000000000001</c:v>
                </c:pt>
                <c:pt idx="22263">
                  <c:v>16.058</c:v>
                </c:pt>
                <c:pt idx="22264">
                  <c:v>16.129000000000001</c:v>
                </c:pt>
                <c:pt idx="22265">
                  <c:v>16.225000000000001</c:v>
                </c:pt>
                <c:pt idx="22266">
                  <c:v>16.32</c:v>
                </c:pt>
                <c:pt idx="22267">
                  <c:v>16.439</c:v>
                </c:pt>
                <c:pt idx="22268">
                  <c:v>16.582000000000001</c:v>
                </c:pt>
                <c:pt idx="22269">
                  <c:v>16.725000000000001</c:v>
                </c:pt>
                <c:pt idx="22270">
                  <c:v>16.891999999999999</c:v>
                </c:pt>
                <c:pt idx="22271">
                  <c:v>17.033999999999999</c:v>
                </c:pt>
                <c:pt idx="22272">
                  <c:v>17.201000000000001</c:v>
                </c:pt>
                <c:pt idx="22273">
                  <c:v>17.390999999999998</c:v>
                </c:pt>
                <c:pt idx="22274">
                  <c:v>17.558</c:v>
                </c:pt>
                <c:pt idx="22275">
                  <c:v>17.724</c:v>
                </c:pt>
                <c:pt idx="22276">
                  <c:v>17.914999999999999</c:v>
                </c:pt>
                <c:pt idx="22277">
                  <c:v>18.081</c:v>
                </c:pt>
                <c:pt idx="22278">
                  <c:v>18.247</c:v>
                </c:pt>
                <c:pt idx="22279">
                  <c:v>18.414000000000001</c:v>
                </c:pt>
                <c:pt idx="22280">
                  <c:v>18.579999999999998</c:v>
                </c:pt>
                <c:pt idx="22281">
                  <c:v>18.722999999999999</c:v>
                </c:pt>
                <c:pt idx="22282">
                  <c:v>18.841999999999999</c:v>
                </c:pt>
                <c:pt idx="22283">
                  <c:v>18.960999999999999</c:v>
                </c:pt>
                <c:pt idx="22284">
                  <c:v>19.056000000000001</c:v>
                </c:pt>
                <c:pt idx="22285">
                  <c:v>19.151</c:v>
                </c:pt>
                <c:pt idx="22286">
                  <c:v>19.222000000000001</c:v>
                </c:pt>
                <c:pt idx="22287">
                  <c:v>19.294</c:v>
                </c:pt>
                <c:pt idx="22288">
                  <c:v>19.318000000000001</c:v>
                </c:pt>
                <c:pt idx="22289">
                  <c:v>19.364999999999998</c:v>
                </c:pt>
                <c:pt idx="22290">
                  <c:v>19.388999999999999</c:v>
                </c:pt>
                <c:pt idx="22291">
                  <c:v>19.388999999999999</c:v>
                </c:pt>
                <c:pt idx="22292">
                  <c:v>19.388999999999999</c:v>
                </c:pt>
                <c:pt idx="22293">
                  <c:v>19.341000000000001</c:v>
                </c:pt>
                <c:pt idx="22294">
                  <c:v>19.294</c:v>
                </c:pt>
                <c:pt idx="22295">
                  <c:v>19.245999999999999</c:v>
                </c:pt>
                <c:pt idx="22296">
                  <c:v>19.151</c:v>
                </c:pt>
                <c:pt idx="22297">
                  <c:v>19.056000000000001</c:v>
                </c:pt>
                <c:pt idx="22298">
                  <c:v>18.937000000000001</c:v>
                </c:pt>
                <c:pt idx="22299">
                  <c:v>18.794</c:v>
                </c:pt>
                <c:pt idx="22300">
                  <c:v>18.652000000000001</c:v>
                </c:pt>
                <c:pt idx="22301">
                  <c:v>18.484999999999999</c:v>
                </c:pt>
                <c:pt idx="22302">
                  <c:v>18.318999999999999</c:v>
                </c:pt>
                <c:pt idx="22303">
                  <c:v>18.129000000000001</c:v>
                </c:pt>
                <c:pt idx="22304">
                  <c:v>17.962</c:v>
                </c:pt>
                <c:pt idx="22305">
                  <c:v>17.818999999999999</c:v>
                </c:pt>
                <c:pt idx="22306">
                  <c:v>17.677</c:v>
                </c:pt>
                <c:pt idx="22307">
                  <c:v>17.533999999999999</c:v>
                </c:pt>
                <c:pt idx="22308">
                  <c:v>17.390999999999998</c:v>
                </c:pt>
                <c:pt idx="22309">
                  <c:v>17.271999999999998</c:v>
                </c:pt>
                <c:pt idx="22310">
                  <c:v>17.152999999999999</c:v>
                </c:pt>
                <c:pt idx="22311">
                  <c:v>17.033999999999999</c:v>
                </c:pt>
                <c:pt idx="22312">
                  <c:v>16.914999999999999</c:v>
                </c:pt>
                <c:pt idx="22313">
                  <c:v>16.795999999999999</c:v>
                </c:pt>
                <c:pt idx="22314">
                  <c:v>16.677</c:v>
                </c:pt>
                <c:pt idx="22315">
                  <c:v>16.582000000000001</c:v>
                </c:pt>
                <c:pt idx="22316">
                  <c:v>16.486999999999998</c:v>
                </c:pt>
                <c:pt idx="22317">
                  <c:v>16.414999999999999</c:v>
                </c:pt>
                <c:pt idx="22318">
                  <c:v>16.344000000000001</c:v>
                </c:pt>
                <c:pt idx="22319">
                  <c:v>16.271999999999998</c:v>
                </c:pt>
                <c:pt idx="22320">
                  <c:v>16.248999999999999</c:v>
                </c:pt>
                <c:pt idx="22321">
                  <c:v>16.201000000000001</c:v>
                </c:pt>
                <c:pt idx="22322">
                  <c:v>16.201000000000001</c:v>
                </c:pt>
                <c:pt idx="22323">
                  <c:v>16.177</c:v>
                </c:pt>
                <c:pt idx="22324">
                  <c:v>16.177</c:v>
                </c:pt>
                <c:pt idx="22325">
                  <c:v>16.177</c:v>
                </c:pt>
                <c:pt idx="22326">
                  <c:v>16.177</c:v>
                </c:pt>
                <c:pt idx="22327">
                  <c:v>16.201000000000001</c:v>
                </c:pt>
                <c:pt idx="22328">
                  <c:v>16.225000000000001</c:v>
                </c:pt>
                <c:pt idx="22329">
                  <c:v>16.248999999999999</c:v>
                </c:pt>
                <c:pt idx="22330">
                  <c:v>16.295999999999999</c:v>
                </c:pt>
                <c:pt idx="22331">
                  <c:v>16.344000000000001</c:v>
                </c:pt>
                <c:pt idx="22332">
                  <c:v>16.391999999999999</c:v>
                </c:pt>
                <c:pt idx="22333">
                  <c:v>16.414999999999999</c:v>
                </c:pt>
                <c:pt idx="22334">
                  <c:v>16.439</c:v>
                </c:pt>
                <c:pt idx="22335">
                  <c:v>16.463000000000001</c:v>
                </c:pt>
                <c:pt idx="22336">
                  <c:v>16.486999999999998</c:v>
                </c:pt>
                <c:pt idx="22337">
                  <c:v>16.510999999999999</c:v>
                </c:pt>
                <c:pt idx="22338">
                  <c:v>16.533999999999999</c:v>
                </c:pt>
                <c:pt idx="22339">
                  <c:v>16.558</c:v>
                </c:pt>
                <c:pt idx="22340">
                  <c:v>16.558</c:v>
                </c:pt>
                <c:pt idx="22341">
                  <c:v>16.582000000000001</c:v>
                </c:pt>
                <c:pt idx="22342">
                  <c:v>16.63</c:v>
                </c:pt>
                <c:pt idx="22343">
                  <c:v>16.654</c:v>
                </c:pt>
                <c:pt idx="22344">
                  <c:v>16.677</c:v>
                </c:pt>
                <c:pt idx="22345">
                  <c:v>16.677</c:v>
                </c:pt>
                <c:pt idx="22346">
                  <c:v>16.677</c:v>
                </c:pt>
                <c:pt idx="22347">
                  <c:v>16.677</c:v>
                </c:pt>
                <c:pt idx="22348">
                  <c:v>16.677</c:v>
                </c:pt>
                <c:pt idx="22349">
                  <c:v>16.677</c:v>
                </c:pt>
                <c:pt idx="22350">
                  <c:v>16.677</c:v>
                </c:pt>
                <c:pt idx="22351">
                  <c:v>16.677</c:v>
                </c:pt>
                <c:pt idx="22352">
                  <c:v>16.677</c:v>
                </c:pt>
                <c:pt idx="22353">
                  <c:v>16.677</c:v>
                </c:pt>
                <c:pt idx="22354">
                  <c:v>16.701000000000001</c:v>
                </c:pt>
                <c:pt idx="22355">
                  <c:v>16.725000000000001</c:v>
                </c:pt>
                <c:pt idx="22356">
                  <c:v>16.748999999999999</c:v>
                </c:pt>
                <c:pt idx="22357">
                  <c:v>16.773</c:v>
                </c:pt>
                <c:pt idx="22358">
                  <c:v>16.795999999999999</c:v>
                </c:pt>
                <c:pt idx="22359">
                  <c:v>16.844000000000001</c:v>
                </c:pt>
                <c:pt idx="22360">
                  <c:v>16.914999999999999</c:v>
                </c:pt>
                <c:pt idx="22361">
                  <c:v>16.986999999999998</c:v>
                </c:pt>
                <c:pt idx="22362">
                  <c:v>17.082000000000001</c:v>
                </c:pt>
                <c:pt idx="22363">
                  <c:v>17.177</c:v>
                </c:pt>
                <c:pt idx="22364">
                  <c:v>17.295999999999999</c:v>
                </c:pt>
                <c:pt idx="22365">
                  <c:v>17.414999999999999</c:v>
                </c:pt>
                <c:pt idx="22366">
                  <c:v>17.533999999999999</c:v>
                </c:pt>
                <c:pt idx="22367">
                  <c:v>17.677</c:v>
                </c:pt>
                <c:pt idx="22368">
                  <c:v>17.843</c:v>
                </c:pt>
                <c:pt idx="22369">
                  <c:v>17.986000000000001</c:v>
                </c:pt>
                <c:pt idx="22370">
                  <c:v>18.152000000000001</c:v>
                </c:pt>
                <c:pt idx="22371">
                  <c:v>18.318999999999999</c:v>
                </c:pt>
                <c:pt idx="22372">
                  <c:v>18.484999999999999</c:v>
                </c:pt>
                <c:pt idx="22373">
                  <c:v>18.628</c:v>
                </c:pt>
                <c:pt idx="22374">
                  <c:v>18.794</c:v>
                </c:pt>
                <c:pt idx="22375">
                  <c:v>18.937000000000001</c:v>
                </c:pt>
                <c:pt idx="22376">
                  <c:v>19.103000000000002</c:v>
                </c:pt>
                <c:pt idx="22377">
                  <c:v>19.199000000000002</c:v>
                </c:pt>
                <c:pt idx="22378">
                  <c:v>19.294</c:v>
                </c:pt>
                <c:pt idx="22379">
                  <c:v>19.388999999999999</c:v>
                </c:pt>
                <c:pt idx="22380">
                  <c:v>19.484000000000002</c:v>
                </c:pt>
                <c:pt idx="22381">
                  <c:v>19.555</c:v>
                </c:pt>
                <c:pt idx="22382">
                  <c:v>19.626999999999999</c:v>
                </c:pt>
                <c:pt idx="22383">
                  <c:v>19.651</c:v>
                </c:pt>
                <c:pt idx="22384">
                  <c:v>19.673999999999999</c:v>
                </c:pt>
                <c:pt idx="22385">
                  <c:v>19.698</c:v>
                </c:pt>
                <c:pt idx="22386">
                  <c:v>19.673999999999999</c:v>
                </c:pt>
                <c:pt idx="22387">
                  <c:v>19.651</c:v>
                </c:pt>
                <c:pt idx="22388">
                  <c:v>19.603000000000002</c:v>
                </c:pt>
                <c:pt idx="22389">
                  <c:v>19.555</c:v>
                </c:pt>
                <c:pt idx="22390">
                  <c:v>19.46</c:v>
                </c:pt>
                <c:pt idx="22391">
                  <c:v>19.364999999999998</c:v>
                </c:pt>
                <c:pt idx="22392">
                  <c:v>19.245999999999999</c:v>
                </c:pt>
                <c:pt idx="22393">
                  <c:v>19.103000000000002</c:v>
                </c:pt>
                <c:pt idx="22394">
                  <c:v>18.960999999999999</c:v>
                </c:pt>
                <c:pt idx="22395">
                  <c:v>18.818000000000001</c:v>
                </c:pt>
                <c:pt idx="22396">
                  <c:v>18.628</c:v>
                </c:pt>
                <c:pt idx="22397">
                  <c:v>18.460999999999999</c:v>
                </c:pt>
                <c:pt idx="22398">
                  <c:v>18.247</c:v>
                </c:pt>
                <c:pt idx="22399">
                  <c:v>18.056999999999999</c:v>
                </c:pt>
                <c:pt idx="22400">
                  <c:v>17.867000000000001</c:v>
                </c:pt>
                <c:pt idx="22401">
                  <c:v>17.677</c:v>
                </c:pt>
                <c:pt idx="22402">
                  <c:v>17.510000000000002</c:v>
                </c:pt>
                <c:pt idx="22403">
                  <c:v>17.344000000000001</c:v>
                </c:pt>
                <c:pt idx="22404">
                  <c:v>17.177</c:v>
                </c:pt>
                <c:pt idx="22405">
                  <c:v>17.033999999999999</c:v>
                </c:pt>
                <c:pt idx="22406">
                  <c:v>16.914999999999999</c:v>
                </c:pt>
                <c:pt idx="22407">
                  <c:v>16.795999999999999</c:v>
                </c:pt>
                <c:pt idx="22408">
                  <c:v>16.725000000000001</c:v>
                </c:pt>
                <c:pt idx="22409">
                  <c:v>16.63</c:v>
                </c:pt>
                <c:pt idx="22410">
                  <c:v>16.558</c:v>
                </c:pt>
                <c:pt idx="22411">
                  <c:v>16.486999999999998</c:v>
                </c:pt>
                <c:pt idx="22412">
                  <c:v>16.439</c:v>
                </c:pt>
                <c:pt idx="22413">
                  <c:v>16.391999999999999</c:v>
                </c:pt>
                <c:pt idx="22414">
                  <c:v>16.367999999999999</c:v>
                </c:pt>
                <c:pt idx="22415">
                  <c:v>16.344000000000001</c:v>
                </c:pt>
                <c:pt idx="22416">
                  <c:v>16.32</c:v>
                </c:pt>
                <c:pt idx="22417">
                  <c:v>16.295999999999999</c:v>
                </c:pt>
                <c:pt idx="22418">
                  <c:v>16.295999999999999</c:v>
                </c:pt>
                <c:pt idx="22419">
                  <c:v>16.295999999999999</c:v>
                </c:pt>
                <c:pt idx="22420">
                  <c:v>16.32</c:v>
                </c:pt>
                <c:pt idx="22421">
                  <c:v>16.344000000000001</c:v>
                </c:pt>
                <c:pt idx="22422">
                  <c:v>16.367999999999999</c:v>
                </c:pt>
                <c:pt idx="22423">
                  <c:v>16.391999999999999</c:v>
                </c:pt>
                <c:pt idx="22424">
                  <c:v>16.414999999999999</c:v>
                </c:pt>
                <c:pt idx="22425">
                  <c:v>16.439</c:v>
                </c:pt>
                <c:pt idx="22426">
                  <c:v>16.486999999999998</c:v>
                </c:pt>
                <c:pt idx="22427">
                  <c:v>16.510999999999999</c:v>
                </c:pt>
                <c:pt idx="22428">
                  <c:v>16.533999999999999</c:v>
                </c:pt>
                <c:pt idx="22429">
                  <c:v>16.558</c:v>
                </c:pt>
                <c:pt idx="22430">
                  <c:v>16.582000000000001</c:v>
                </c:pt>
                <c:pt idx="22431">
                  <c:v>16.582000000000001</c:v>
                </c:pt>
                <c:pt idx="22432">
                  <c:v>16.606000000000002</c:v>
                </c:pt>
                <c:pt idx="22433">
                  <c:v>16.606000000000002</c:v>
                </c:pt>
                <c:pt idx="22434">
                  <c:v>16.63</c:v>
                </c:pt>
                <c:pt idx="22435">
                  <c:v>16.63</c:v>
                </c:pt>
                <c:pt idx="22436">
                  <c:v>16.606000000000002</c:v>
                </c:pt>
                <c:pt idx="22437">
                  <c:v>16.606000000000002</c:v>
                </c:pt>
                <c:pt idx="22438">
                  <c:v>16.582000000000001</c:v>
                </c:pt>
                <c:pt idx="22439">
                  <c:v>16.582000000000001</c:v>
                </c:pt>
                <c:pt idx="22440">
                  <c:v>16.582000000000001</c:v>
                </c:pt>
                <c:pt idx="22441">
                  <c:v>16.558</c:v>
                </c:pt>
                <c:pt idx="22442">
                  <c:v>16.558</c:v>
                </c:pt>
                <c:pt idx="22443">
                  <c:v>16.533999999999999</c:v>
                </c:pt>
                <c:pt idx="22444">
                  <c:v>16.533999999999999</c:v>
                </c:pt>
                <c:pt idx="22445">
                  <c:v>16.510999999999999</c:v>
                </c:pt>
                <c:pt idx="22446">
                  <c:v>16.486999999999998</c:v>
                </c:pt>
                <c:pt idx="22447">
                  <c:v>16.486999999999998</c:v>
                </c:pt>
                <c:pt idx="22448">
                  <c:v>16.486999999999998</c:v>
                </c:pt>
                <c:pt idx="22449">
                  <c:v>16.486999999999998</c:v>
                </c:pt>
                <c:pt idx="22450">
                  <c:v>16.486999999999998</c:v>
                </c:pt>
                <c:pt idx="22451">
                  <c:v>16.463000000000001</c:v>
                </c:pt>
                <c:pt idx="22452">
                  <c:v>16.486999999999998</c:v>
                </c:pt>
                <c:pt idx="22453">
                  <c:v>16.486999999999998</c:v>
                </c:pt>
                <c:pt idx="22454">
                  <c:v>16.510999999999999</c:v>
                </c:pt>
                <c:pt idx="22455">
                  <c:v>16.533999999999999</c:v>
                </c:pt>
                <c:pt idx="22456">
                  <c:v>16.582000000000001</c:v>
                </c:pt>
                <c:pt idx="22457">
                  <c:v>16.63</c:v>
                </c:pt>
                <c:pt idx="22458">
                  <c:v>16.725000000000001</c:v>
                </c:pt>
                <c:pt idx="22459">
                  <c:v>16.795999999999999</c:v>
                </c:pt>
                <c:pt idx="22460">
                  <c:v>16.914999999999999</c:v>
                </c:pt>
                <c:pt idx="22461">
                  <c:v>17.010999999999999</c:v>
                </c:pt>
                <c:pt idx="22462">
                  <c:v>17.13</c:v>
                </c:pt>
                <c:pt idx="22463">
                  <c:v>17.271999999999998</c:v>
                </c:pt>
                <c:pt idx="22464">
                  <c:v>17.414999999999999</c:v>
                </c:pt>
                <c:pt idx="22465">
                  <c:v>17.558</c:v>
                </c:pt>
                <c:pt idx="22466">
                  <c:v>17.701000000000001</c:v>
                </c:pt>
                <c:pt idx="22467">
                  <c:v>17.843</c:v>
                </c:pt>
                <c:pt idx="22468">
                  <c:v>18.010000000000002</c:v>
                </c:pt>
                <c:pt idx="22469">
                  <c:v>18.152000000000001</c:v>
                </c:pt>
                <c:pt idx="22470">
                  <c:v>18.295000000000002</c:v>
                </c:pt>
                <c:pt idx="22471">
                  <c:v>18.437999999999999</c:v>
                </c:pt>
                <c:pt idx="22472">
                  <c:v>18.556999999999999</c:v>
                </c:pt>
                <c:pt idx="22473">
                  <c:v>18.675000000000001</c:v>
                </c:pt>
                <c:pt idx="22474">
                  <c:v>18.771000000000001</c:v>
                </c:pt>
                <c:pt idx="22475">
                  <c:v>18.866</c:v>
                </c:pt>
                <c:pt idx="22476">
                  <c:v>18.937000000000001</c:v>
                </c:pt>
                <c:pt idx="22477">
                  <c:v>19.007999999999999</c:v>
                </c:pt>
                <c:pt idx="22478">
                  <c:v>19.079999999999998</c:v>
                </c:pt>
                <c:pt idx="22479">
                  <c:v>19.103000000000002</c:v>
                </c:pt>
                <c:pt idx="22480">
                  <c:v>19.126999999999999</c:v>
                </c:pt>
                <c:pt idx="22481">
                  <c:v>19.151</c:v>
                </c:pt>
                <c:pt idx="22482">
                  <c:v>19.126999999999999</c:v>
                </c:pt>
                <c:pt idx="22483">
                  <c:v>19.103000000000002</c:v>
                </c:pt>
                <c:pt idx="22484">
                  <c:v>19.056000000000001</c:v>
                </c:pt>
                <c:pt idx="22485">
                  <c:v>18.984999999999999</c:v>
                </c:pt>
                <c:pt idx="22486">
                  <c:v>18.888999999999999</c:v>
                </c:pt>
                <c:pt idx="22487">
                  <c:v>18.794</c:v>
                </c:pt>
                <c:pt idx="22488">
                  <c:v>18.675000000000001</c:v>
                </c:pt>
                <c:pt idx="22489">
                  <c:v>18.556999999999999</c:v>
                </c:pt>
                <c:pt idx="22490">
                  <c:v>18.414000000000001</c:v>
                </c:pt>
                <c:pt idx="22491">
                  <c:v>18.247</c:v>
                </c:pt>
                <c:pt idx="22492">
                  <c:v>18.105</c:v>
                </c:pt>
                <c:pt idx="22493">
                  <c:v>17.937999999999999</c:v>
                </c:pt>
                <c:pt idx="22494">
                  <c:v>17.748000000000001</c:v>
                </c:pt>
                <c:pt idx="22495">
                  <c:v>17.582000000000001</c:v>
                </c:pt>
                <c:pt idx="22496">
                  <c:v>17.414999999999999</c:v>
                </c:pt>
                <c:pt idx="22497">
                  <c:v>17.248999999999999</c:v>
                </c:pt>
                <c:pt idx="22498">
                  <c:v>17.082000000000001</c:v>
                </c:pt>
                <c:pt idx="22499">
                  <c:v>16.939</c:v>
                </c:pt>
                <c:pt idx="22500">
                  <c:v>16.795999999999999</c:v>
                </c:pt>
                <c:pt idx="22501">
                  <c:v>16.677</c:v>
                </c:pt>
                <c:pt idx="22502">
                  <c:v>16.533999999999999</c:v>
                </c:pt>
                <c:pt idx="22503">
                  <c:v>16.414999999999999</c:v>
                </c:pt>
                <c:pt idx="22504">
                  <c:v>16.295999999999999</c:v>
                </c:pt>
                <c:pt idx="22505">
                  <c:v>16.201000000000001</c:v>
                </c:pt>
                <c:pt idx="22506">
                  <c:v>16.106000000000002</c:v>
                </c:pt>
                <c:pt idx="22507">
                  <c:v>16.010000000000002</c:v>
                </c:pt>
                <c:pt idx="22508">
                  <c:v>15.914999999999999</c:v>
                </c:pt>
                <c:pt idx="22509">
                  <c:v>15.843</c:v>
                </c:pt>
                <c:pt idx="22510">
                  <c:v>15.772</c:v>
                </c:pt>
                <c:pt idx="22511">
                  <c:v>15.724</c:v>
                </c:pt>
                <c:pt idx="22512">
                  <c:v>15.7</c:v>
                </c:pt>
                <c:pt idx="22513">
                  <c:v>15.676</c:v>
                </c:pt>
                <c:pt idx="22514">
                  <c:v>15.651999999999999</c:v>
                </c:pt>
                <c:pt idx="22515">
                  <c:v>15.651999999999999</c:v>
                </c:pt>
                <c:pt idx="22516">
                  <c:v>15.651999999999999</c:v>
                </c:pt>
                <c:pt idx="22517">
                  <c:v>15.651999999999999</c:v>
                </c:pt>
                <c:pt idx="22518">
                  <c:v>15.676</c:v>
                </c:pt>
                <c:pt idx="22519">
                  <c:v>15.676</c:v>
                </c:pt>
                <c:pt idx="22520">
                  <c:v>15.7</c:v>
                </c:pt>
                <c:pt idx="22521">
                  <c:v>15.7</c:v>
                </c:pt>
                <c:pt idx="22522">
                  <c:v>15.724</c:v>
                </c:pt>
                <c:pt idx="22523">
                  <c:v>15.747999999999999</c:v>
                </c:pt>
                <c:pt idx="22524">
                  <c:v>15.772</c:v>
                </c:pt>
                <c:pt idx="22525">
                  <c:v>15.772</c:v>
                </c:pt>
                <c:pt idx="22526">
                  <c:v>15.795999999999999</c:v>
                </c:pt>
                <c:pt idx="22527">
                  <c:v>15.795999999999999</c:v>
                </c:pt>
                <c:pt idx="22528">
                  <c:v>15.819000000000001</c:v>
                </c:pt>
                <c:pt idx="22529">
                  <c:v>15.819000000000001</c:v>
                </c:pt>
                <c:pt idx="22530">
                  <c:v>15.843</c:v>
                </c:pt>
                <c:pt idx="22531">
                  <c:v>15.843</c:v>
                </c:pt>
                <c:pt idx="22532">
                  <c:v>15.867000000000001</c:v>
                </c:pt>
                <c:pt idx="22533">
                  <c:v>15.867000000000001</c:v>
                </c:pt>
                <c:pt idx="22534">
                  <c:v>15.867000000000001</c:v>
                </c:pt>
                <c:pt idx="22535">
                  <c:v>15.867000000000001</c:v>
                </c:pt>
                <c:pt idx="22536">
                  <c:v>15.867000000000001</c:v>
                </c:pt>
                <c:pt idx="22537">
                  <c:v>15.843</c:v>
                </c:pt>
                <c:pt idx="22538">
                  <c:v>15.843</c:v>
                </c:pt>
                <c:pt idx="22539">
                  <c:v>15.819000000000001</c:v>
                </c:pt>
                <c:pt idx="22540">
                  <c:v>15.819000000000001</c:v>
                </c:pt>
                <c:pt idx="22541">
                  <c:v>15.819000000000001</c:v>
                </c:pt>
                <c:pt idx="22542">
                  <c:v>15.795999999999999</c:v>
                </c:pt>
                <c:pt idx="22543">
                  <c:v>15.795999999999999</c:v>
                </c:pt>
                <c:pt idx="22544">
                  <c:v>15.795999999999999</c:v>
                </c:pt>
                <c:pt idx="22545">
                  <c:v>15.819000000000001</c:v>
                </c:pt>
                <c:pt idx="22546">
                  <c:v>15.819000000000001</c:v>
                </c:pt>
                <c:pt idx="22547">
                  <c:v>15.843</c:v>
                </c:pt>
                <c:pt idx="22548">
                  <c:v>15.867000000000001</c:v>
                </c:pt>
                <c:pt idx="22549">
                  <c:v>15.914999999999999</c:v>
                </c:pt>
                <c:pt idx="22550">
                  <c:v>15.962999999999999</c:v>
                </c:pt>
                <c:pt idx="22551">
                  <c:v>16.033999999999999</c:v>
                </c:pt>
                <c:pt idx="22552">
                  <c:v>16.106000000000002</c:v>
                </c:pt>
                <c:pt idx="22553">
                  <c:v>16.152999999999999</c:v>
                </c:pt>
                <c:pt idx="22554">
                  <c:v>16.201000000000001</c:v>
                </c:pt>
                <c:pt idx="22555">
                  <c:v>16.32</c:v>
                </c:pt>
                <c:pt idx="22556">
                  <c:v>16.439</c:v>
                </c:pt>
                <c:pt idx="22557">
                  <c:v>16.510999999999999</c:v>
                </c:pt>
                <c:pt idx="22558">
                  <c:v>16.533999999999999</c:v>
                </c:pt>
                <c:pt idx="22559">
                  <c:v>16.582000000000001</c:v>
                </c:pt>
                <c:pt idx="22560">
                  <c:v>16.606000000000002</c:v>
                </c:pt>
                <c:pt idx="22561">
                  <c:v>16.606000000000002</c:v>
                </c:pt>
                <c:pt idx="22562">
                  <c:v>16.63</c:v>
                </c:pt>
                <c:pt idx="22563">
                  <c:v>16.582000000000001</c:v>
                </c:pt>
                <c:pt idx="22564">
                  <c:v>16.533999999999999</c:v>
                </c:pt>
                <c:pt idx="22565">
                  <c:v>16.463000000000001</c:v>
                </c:pt>
                <c:pt idx="22566">
                  <c:v>16.344000000000001</c:v>
                </c:pt>
                <c:pt idx="22567">
                  <c:v>16.248999999999999</c:v>
                </c:pt>
                <c:pt idx="22568">
                  <c:v>16.129000000000001</c:v>
                </c:pt>
                <c:pt idx="22569">
                  <c:v>15.962999999999999</c:v>
                </c:pt>
                <c:pt idx="22570">
                  <c:v>15.676</c:v>
                </c:pt>
                <c:pt idx="22571">
                  <c:v>15.342000000000001</c:v>
                </c:pt>
                <c:pt idx="22572">
                  <c:v>15.103</c:v>
                </c:pt>
                <c:pt idx="22573">
                  <c:v>14.984</c:v>
                </c:pt>
                <c:pt idx="22574">
                  <c:v>14.96</c:v>
                </c:pt>
                <c:pt idx="22575">
                  <c:v>14.96</c:v>
                </c:pt>
                <c:pt idx="22576">
                  <c:v>14.936</c:v>
                </c:pt>
                <c:pt idx="22577">
                  <c:v>14.864000000000001</c:v>
                </c:pt>
                <c:pt idx="22578">
                  <c:v>14.792</c:v>
                </c:pt>
                <c:pt idx="22579">
                  <c:v>14.721</c:v>
                </c:pt>
                <c:pt idx="22580">
                  <c:v>14.648999999999999</c:v>
                </c:pt>
                <c:pt idx="22581">
                  <c:v>14.601000000000001</c:v>
                </c:pt>
                <c:pt idx="22582">
                  <c:v>14.553000000000001</c:v>
                </c:pt>
                <c:pt idx="22583">
                  <c:v>14.529</c:v>
                </c:pt>
                <c:pt idx="22584">
                  <c:v>14.529</c:v>
                </c:pt>
                <c:pt idx="22585">
                  <c:v>14.529</c:v>
                </c:pt>
                <c:pt idx="22586">
                  <c:v>14.529</c:v>
                </c:pt>
                <c:pt idx="22587">
                  <c:v>14.553000000000001</c:v>
                </c:pt>
                <c:pt idx="22588">
                  <c:v>14.577</c:v>
                </c:pt>
                <c:pt idx="22589">
                  <c:v>14.601000000000001</c:v>
                </c:pt>
                <c:pt idx="22590">
                  <c:v>14.625</c:v>
                </c:pt>
                <c:pt idx="22591">
                  <c:v>14.648999999999999</c:v>
                </c:pt>
                <c:pt idx="22592">
                  <c:v>14.673</c:v>
                </c:pt>
                <c:pt idx="22593">
                  <c:v>14.696999999999999</c:v>
                </c:pt>
                <c:pt idx="22594">
                  <c:v>14.721</c:v>
                </c:pt>
                <c:pt idx="22595">
                  <c:v>14.744999999999999</c:v>
                </c:pt>
                <c:pt idx="22596">
                  <c:v>14.768000000000001</c:v>
                </c:pt>
                <c:pt idx="22597">
                  <c:v>14.768000000000001</c:v>
                </c:pt>
                <c:pt idx="22598">
                  <c:v>14.792</c:v>
                </c:pt>
                <c:pt idx="22599">
                  <c:v>14.792</c:v>
                </c:pt>
                <c:pt idx="22600">
                  <c:v>14.792</c:v>
                </c:pt>
                <c:pt idx="22601">
                  <c:v>14.792</c:v>
                </c:pt>
                <c:pt idx="22602">
                  <c:v>14.792</c:v>
                </c:pt>
                <c:pt idx="22603">
                  <c:v>14.768000000000001</c:v>
                </c:pt>
                <c:pt idx="22604">
                  <c:v>14.768000000000001</c:v>
                </c:pt>
                <c:pt idx="22605">
                  <c:v>14.744999999999999</c:v>
                </c:pt>
                <c:pt idx="22606">
                  <c:v>14.721</c:v>
                </c:pt>
                <c:pt idx="22607">
                  <c:v>14.721</c:v>
                </c:pt>
                <c:pt idx="22608">
                  <c:v>14.696999999999999</c:v>
                </c:pt>
                <c:pt idx="22609">
                  <c:v>14.673</c:v>
                </c:pt>
                <c:pt idx="22610">
                  <c:v>14.648999999999999</c:v>
                </c:pt>
                <c:pt idx="22611">
                  <c:v>14.625</c:v>
                </c:pt>
                <c:pt idx="22612">
                  <c:v>14.577</c:v>
                </c:pt>
                <c:pt idx="22613">
                  <c:v>14.553000000000001</c:v>
                </c:pt>
                <c:pt idx="22614">
                  <c:v>14.529</c:v>
                </c:pt>
                <c:pt idx="22615">
                  <c:v>14.505000000000001</c:v>
                </c:pt>
                <c:pt idx="22616">
                  <c:v>14.481</c:v>
                </c:pt>
                <c:pt idx="22617">
                  <c:v>14.433</c:v>
                </c:pt>
                <c:pt idx="22618">
                  <c:v>14.409000000000001</c:v>
                </c:pt>
                <c:pt idx="22619">
                  <c:v>14.385</c:v>
                </c:pt>
                <c:pt idx="22620">
                  <c:v>14.361000000000001</c:v>
                </c:pt>
                <c:pt idx="22621">
                  <c:v>14.337</c:v>
                </c:pt>
                <c:pt idx="22622">
                  <c:v>14.314</c:v>
                </c:pt>
                <c:pt idx="22623">
                  <c:v>14.29</c:v>
                </c:pt>
                <c:pt idx="22624">
                  <c:v>14.29</c:v>
                </c:pt>
                <c:pt idx="22625">
                  <c:v>14.242000000000001</c:v>
                </c:pt>
                <c:pt idx="22626">
                  <c:v>14.218</c:v>
                </c:pt>
                <c:pt idx="22627">
                  <c:v>14.194000000000001</c:v>
                </c:pt>
                <c:pt idx="22628">
                  <c:v>14.17</c:v>
                </c:pt>
                <c:pt idx="22629">
                  <c:v>14.146000000000001</c:v>
                </c:pt>
                <c:pt idx="22630">
                  <c:v>14.098000000000001</c:v>
                </c:pt>
                <c:pt idx="22631">
                  <c:v>14.098000000000001</c:v>
                </c:pt>
                <c:pt idx="22632">
                  <c:v>14.074</c:v>
                </c:pt>
                <c:pt idx="22633">
                  <c:v>14.05</c:v>
                </c:pt>
                <c:pt idx="22634">
                  <c:v>14.026</c:v>
                </c:pt>
                <c:pt idx="22635">
                  <c:v>14.026</c:v>
                </c:pt>
                <c:pt idx="22636">
                  <c:v>14.002000000000001</c:v>
                </c:pt>
                <c:pt idx="22637">
                  <c:v>14.002000000000001</c:v>
                </c:pt>
                <c:pt idx="22638">
                  <c:v>14.002000000000001</c:v>
                </c:pt>
                <c:pt idx="22639">
                  <c:v>13.978</c:v>
                </c:pt>
                <c:pt idx="22640">
                  <c:v>14.002000000000001</c:v>
                </c:pt>
                <c:pt idx="22641">
                  <c:v>14.002000000000001</c:v>
                </c:pt>
                <c:pt idx="22642">
                  <c:v>14.002000000000001</c:v>
                </c:pt>
                <c:pt idx="22643">
                  <c:v>14.026</c:v>
                </c:pt>
                <c:pt idx="22644">
                  <c:v>14.074</c:v>
                </c:pt>
                <c:pt idx="22645">
                  <c:v>14.122</c:v>
                </c:pt>
                <c:pt idx="22646">
                  <c:v>14.17</c:v>
                </c:pt>
                <c:pt idx="22647">
                  <c:v>14.242000000000001</c:v>
                </c:pt>
                <c:pt idx="22648">
                  <c:v>14.337</c:v>
                </c:pt>
                <c:pt idx="22649">
                  <c:v>14.433</c:v>
                </c:pt>
                <c:pt idx="22650">
                  <c:v>14.529</c:v>
                </c:pt>
                <c:pt idx="22651">
                  <c:v>14.648999999999999</c:v>
                </c:pt>
                <c:pt idx="22652">
                  <c:v>14.792</c:v>
                </c:pt>
                <c:pt idx="22653">
                  <c:v>14.936</c:v>
                </c:pt>
                <c:pt idx="22654">
                  <c:v>15.055</c:v>
                </c:pt>
                <c:pt idx="22655">
                  <c:v>15.199</c:v>
                </c:pt>
                <c:pt idx="22656">
                  <c:v>15.414</c:v>
                </c:pt>
                <c:pt idx="22657">
                  <c:v>15.629</c:v>
                </c:pt>
                <c:pt idx="22658">
                  <c:v>15.795999999999999</c:v>
                </c:pt>
                <c:pt idx="22659">
                  <c:v>15.939</c:v>
                </c:pt>
                <c:pt idx="22660">
                  <c:v>16.106000000000002</c:v>
                </c:pt>
                <c:pt idx="22661">
                  <c:v>16.295999999999999</c:v>
                </c:pt>
                <c:pt idx="22662">
                  <c:v>16.439</c:v>
                </c:pt>
                <c:pt idx="22663">
                  <c:v>16.558</c:v>
                </c:pt>
                <c:pt idx="22664">
                  <c:v>16.725000000000001</c:v>
                </c:pt>
                <c:pt idx="22665">
                  <c:v>16.867999999999999</c:v>
                </c:pt>
                <c:pt idx="22666">
                  <c:v>17.010999999999999</c:v>
                </c:pt>
                <c:pt idx="22667">
                  <c:v>17.106000000000002</c:v>
                </c:pt>
                <c:pt idx="22668">
                  <c:v>17.152999999999999</c:v>
                </c:pt>
                <c:pt idx="22669">
                  <c:v>17.177</c:v>
                </c:pt>
                <c:pt idx="22670">
                  <c:v>17.201000000000001</c:v>
                </c:pt>
                <c:pt idx="22671">
                  <c:v>17.295999999999999</c:v>
                </c:pt>
                <c:pt idx="22672">
                  <c:v>17.390999999999998</c:v>
                </c:pt>
                <c:pt idx="22673">
                  <c:v>17.463000000000001</c:v>
                </c:pt>
                <c:pt idx="22674">
                  <c:v>17.510000000000002</c:v>
                </c:pt>
                <c:pt idx="22675">
                  <c:v>17.486000000000001</c:v>
                </c:pt>
                <c:pt idx="22676">
                  <c:v>17.414999999999999</c:v>
                </c:pt>
                <c:pt idx="22677">
                  <c:v>17.344000000000001</c:v>
                </c:pt>
                <c:pt idx="22678">
                  <c:v>17.295999999999999</c:v>
                </c:pt>
                <c:pt idx="22679">
                  <c:v>17.201000000000001</c:v>
                </c:pt>
                <c:pt idx="22680">
                  <c:v>17.082000000000001</c:v>
                </c:pt>
                <c:pt idx="22681">
                  <c:v>16.963000000000001</c:v>
                </c:pt>
                <c:pt idx="22682">
                  <c:v>16.844000000000001</c:v>
                </c:pt>
                <c:pt idx="22683">
                  <c:v>16.748999999999999</c:v>
                </c:pt>
                <c:pt idx="22684">
                  <c:v>16.677</c:v>
                </c:pt>
                <c:pt idx="22685">
                  <c:v>16.582000000000001</c:v>
                </c:pt>
                <c:pt idx="22686">
                  <c:v>16.463000000000001</c:v>
                </c:pt>
                <c:pt idx="22687">
                  <c:v>16.344000000000001</c:v>
                </c:pt>
                <c:pt idx="22688">
                  <c:v>16.225000000000001</c:v>
                </c:pt>
                <c:pt idx="22689">
                  <c:v>16.106000000000002</c:v>
                </c:pt>
                <c:pt idx="22690">
                  <c:v>16.010000000000002</c:v>
                </c:pt>
                <c:pt idx="22691">
                  <c:v>15.891</c:v>
                </c:pt>
                <c:pt idx="22692">
                  <c:v>15.795999999999999</c:v>
                </c:pt>
                <c:pt idx="22693">
                  <c:v>15.676</c:v>
                </c:pt>
                <c:pt idx="22694">
                  <c:v>15.605</c:v>
                </c:pt>
                <c:pt idx="22695">
                  <c:v>15.509</c:v>
                </c:pt>
                <c:pt idx="22696">
                  <c:v>15.461</c:v>
                </c:pt>
                <c:pt idx="22697">
                  <c:v>15.414</c:v>
                </c:pt>
                <c:pt idx="22698">
                  <c:v>15.366</c:v>
                </c:pt>
                <c:pt idx="22699">
                  <c:v>15.342000000000001</c:v>
                </c:pt>
                <c:pt idx="22700">
                  <c:v>15.318</c:v>
                </c:pt>
                <c:pt idx="22701">
                  <c:v>15.294</c:v>
                </c:pt>
                <c:pt idx="22702">
                  <c:v>15.27</c:v>
                </c:pt>
                <c:pt idx="22703">
                  <c:v>15.27</c:v>
                </c:pt>
                <c:pt idx="22704">
                  <c:v>15.27</c:v>
                </c:pt>
                <c:pt idx="22705">
                  <c:v>15.294</c:v>
                </c:pt>
                <c:pt idx="22706">
                  <c:v>15.294</c:v>
                </c:pt>
                <c:pt idx="22707">
                  <c:v>15.318</c:v>
                </c:pt>
                <c:pt idx="22708">
                  <c:v>15.342000000000001</c:v>
                </c:pt>
                <c:pt idx="22709">
                  <c:v>15.342000000000001</c:v>
                </c:pt>
                <c:pt idx="22710">
                  <c:v>15.366</c:v>
                </c:pt>
                <c:pt idx="22711">
                  <c:v>15.366</c:v>
                </c:pt>
                <c:pt idx="22712">
                  <c:v>15.39</c:v>
                </c:pt>
                <c:pt idx="22713">
                  <c:v>15.39</c:v>
                </c:pt>
                <c:pt idx="22714">
                  <c:v>15.39</c:v>
                </c:pt>
                <c:pt idx="22715">
                  <c:v>15.414</c:v>
                </c:pt>
                <c:pt idx="22716">
                  <c:v>15.414</c:v>
                </c:pt>
                <c:pt idx="22717">
                  <c:v>15.39</c:v>
                </c:pt>
                <c:pt idx="22718">
                  <c:v>15.39</c:v>
                </c:pt>
                <c:pt idx="22719">
                  <c:v>15.39</c:v>
                </c:pt>
                <c:pt idx="22720">
                  <c:v>15.366</c:v>
                </c:pt>
                <c:pt idx="22721">
                  <c:v>15.366</c:v>
                </c:pt>
                <c:pt idx="22722">
                  <c:v>15.366</c:v>
                </c:pt>
                <c:pt idx="22723">
                  <c:v>15.342000000000001</c:v>
                </c:pt>
                <c:pt idx="22724">
                  <c:v>15.318</c:v>
                </c:pt>
                <c:pt idx="22725">
                  <c:v>15.318</c:v>
                </c:pt>
                <c:pt idx="22726">
                  <c:v>15.294</c:v>
                </c:pt>
                <c:pt idx="22727">
                  <c:v>15.27</c:v>
                </c:pt>
                <c:pt idx="22728">
                  <c:v>15.247</c:v>
                </c:pt>
                <c:pt idx="22729">
                  <c:v>15.223000000000001</c:v>
                </c:pt>
                <c:pt idx="22730">
                  <c:v>15.199</c:v>
                </c:pt>
                <c:pt idx="22731">
                  <c:v>15.175000000000001</c:v>
                </c:pt>
                <c:pt idx="22732">
                  <c:v>15.151</c:v>
                </c:pt>
                <c:pt idx="22733">
                  <c:v>15.127000000000001</c:v>
                </c:pt>
                <c:pt idx="22734">
                  <c:v>15.103</c:v>
                </c:pt>
                <c:pt idx="22735">
                  <c:v>15.103</c:v>
                </c:pt>
                <c:pt idx="22736">
                  <c:v>15.103</c:v>
                </c:pt>
                <c:pt idx="22737">
                  <c:v>15.103</c:v>
                </c:pt>
                <c:pt idx="22738">
                  <c:v>15.127000000000001</c:v>
                </c:pt>
                <c:pt idx="22739">
                  <c:v>15.151</c:v>
                </c:pt>
                <c:pt idx="22740">
                  <c:v>15.175000000000001</c:v>
                </c:pt>
                <c:pt idx="22741">
                  <c:v>15.199</c:v>
                </c:pt>
                <c:pt idx="22742">
                  <c:v>15.223000000000001</c:v>
                </c:pt>
                <c:pt idx="22743">
                  <c:v>15.27</c:v>
                </c:pt>
                <c:pt idx="22744">
                  <c:v>15.342000000000001</c:v>
                </c:pt>
                <c:pt idx="22745">
                  <c:v>15.414</c:v>
                </c:pt>
                <c:pt idx="22746">
                  <c:v>15.509</c:v>
                </c:pt>
                <c:pt idx="22747">
                  <c:v>15.605</c:v>
                </c:pt>
                <c:pt idx="22748">
                  <c:v>15.724</c:v>
                </c:pt>
                <c:pt idx="22749">
                  <c:v>15.867000000000001</c:v>
                </c:pt>
                <c:pt idx="22750">
                  <c:v>16.010000000000002</c:v>
                </c:pt>
                <c:pt idx="22751">
                  <c:v>16.152999999999999</c:v>
                </c:pt>
                <c:pt idx="22752">
                  <c:v>16.32</c:v>
                </c:pt>
                <c:pt idx="22753">
                  <c:v>16.510999999999999</c:v>
                </c:pt>
                <c:pt idx="22754">
                  <c:v>16.677</c:v>
                </c:pt>
                <c:pt idx="22755">
                  <c:v>16.867999999999999</c:v>
                </c:pt>
                <c:pt idx="22756">
                  <c:v>17.058</c:v>
                </c:pt>
                <c:pt idx="22757">
                  <c:v>17.225000000000001</c:v>
                </c:pt>
                <c:pt idx="22758">
                  <c:v>17.390999999999998</c:v>
                </c:pt>
                <c:pt idx="22759">
                  <c:v>17.558</c:v>
                </c:pt>
                <c:pt idx="22760">
                  <c:v>17.724</c:v>
                </c:pt>
                <c:pt idx="22761">
                  <c:v>17.843</c:v>
                </c:pt>
                <c:pt idx="22762">
                  <c:v>17.986000000000001</c:v>
                </c:pt>
                <c:pt idx="22763">
                  <c:v>18.105</c:v>
                </c:pt>
                <c:pt idx="22764">
                  <c:v>18.224</c:v>
                </c:pt>
                <c:pt idx="22765">
                  <c:v>18.318999999999999</c:v>
                </c:pt>
                <c:pt idx="22766">
                  <c:v>18.39</c:v>
                </c:pt>
                <c:pt idx="22767">
                  <c:v>18.460999999999999</c:v>
                </c:pt>
                <c:pt idx="22768">
                  <c:v>18.509</c:v>
                </c:pt>
                <c:pt idx="22769">
                  <c:v>18.533000000000001</c:v>
                </c:pt>
                <c:pt idx="22770">
                  <c:v>18.533000000000001</c:v>
                </c:pt>
                <c:pt idx="22771">
                  <c:v>18.509</c:v>
                </c:pt>
                <c:pt idx="22772">
                  <c:v>18.437999999999999</c:v>
                </c:pt>
                <c:pt idx="22773">
                  <c:v>18.366</c:v>
                </c:pt>
                <c:pt idx="22774">
                  <c:v>18.295000000000002</c:v>
                </c:pt>
                <c:pt idx="22775">
                  <c:v>18.175999999999998</c:v>
                </c:pt>
                <c:pt idx="22776">
                  <c:v>18.056999999999999</c:v>
                </c:pt>
                <c:pt idx="22777">
                  <c:v>17.914999999999999</c:v>
                </c:pt>
                <c:pt idx="22778">
                  <c:v>17.748000000000001</c:v>
                </c:pt>
                <c:pt idx="22779">
                  <c:v>17.582000000000001</c:v>
                </c:pt>
                <c:pt idx="22780">
                  <c:v>17.390999999999998</c:v>
                </c:pt>
                <c:pt idx="22781">
                  <c:v>17.201000000000001</c:v>
                </c:pt>
                <c:pt idx="22782">
                  <c:v>17.010999999999999</c:v>
                </c:pt>
                <c:pt idx="22783">
                  <c:v>16.82</c:v>
                </c:pt>
                <c:pt idx="22784">
                  <c:v>16.654</c:v>
                </c:pt>
                <c:pt idx="22785">
                  <c:v>16.486999999999998</c:v>
                </c:pt>
                <c:pt idx="22786">
                  <c:v>16.32</c:v>
                </c:pt>
                <c:pt idx="22787">
                  <c:v>16.177</c:v>
                </c:pt>
                <c:pt idx="22788">
                  <c:v>16.058</c:v>
                </c:pt>
                <c:pt idx="22789">
                  <c:v>15.914999999999999</c:v>
                </c:pt>
                <c:pt idx="22790">
                  <c:v>15.819000000000001</c:v>
                </c:pt>
                <c:pt idx="22791">
                  <c:v>15.724</c:v>
                </c:pt>
                <c:pt idx="22792">
                  <c:v>15.629</c:v>
                </c:pt>
                <c:pt idx="22793">
                  <c:v>15.557</c:v>
                </c:pt>
                <c:pt idx="22794">
                  <c:v>15.484999999999999</c:v>
                </c:pt>
                <c:pt idx="22795">
                  <c:v>15.438000000000001</c:v>
                </c:pt>
                <c:pt idx="22796">
                  <c:v>15.39</c:v>
                </c:pt>
                <c:pt idx="22797">
                  <c:v>15.342000000000001</c:v>
                </c:pt>
                <c:pt idx="22798">
                  <c:v>15.318</c:v>
                </c:pt>
                <c:pt idx="22799">
                  <c:v>15.318</c:v>
                </c:pt>
                <c:pt idx="22800">
                  <c:v>15.294</c:v>
                </c:pt>
                <c:pt idx="22801">
                  <c:v>15.294</c:v>
                </c:pt>
                <c:pt idx="22802">
                  <c:v>15.318</c:v>
                </c:pt>
                <c:pt idx="22803">
                  <c:v>15.318</c:v>
                </c:pt>
                <c:pt idx="22804">
                  <c:v>15.342000000000001</c:v>
                </c:pt>
                <c:pt idx="22805">
                  <c:v>15.366</c:v>
                </c:pt>
                <c:pt idx="22806">
                  <c:v>15.39</c:v>
                </c:pt>
                <c:pt idx="22807">
                  <c:v>15.414</c:v>
                </c:pt>
                <c:pt idx="22808">
                  <c:v>15.438000000000001</c:v>
                </c:pt>
                <c:pt idx="22809">
                  <c:v>15.438000000000001</c:v>
                </c:pt>
                <c:pt idx="22810">
                  <c:v>15.461</c:v>
                </c:pt>
                <c:pt idx="22811">
                  <c:v>15.484999999999999</c:v>
                </c:pt>
                <c:pt idx="22812">
                  <c:v>15.484999999999999</c:v>
                </c:pt>
                <c:pt idx="22813">
                  <c:v>15.509</c:v>
                </c:pt>
                <c:pt idx="22814">
                  <c:v>15.509</c:v>
                </c:pt>
                <c:pt idx="22815">
                  <c:v>15.509</c:v>
                </c:pt>
                <c:pt idx="22816">
                  <c:v>15.532999999999999</c:v>
                </c:pt>
                <c:pt idx="22817">
                  <c:v>15.509</c:v>
                </c:pt>
                <c:pt idx="22818">
                  <c:v>15.509</c:v>
                </c:pt>
                <c:pt idx="22819">
                  <c:v>15.509</c:v>
                </c:pt>
                <c:pt idx="22820">
                  <c:v>15.484999999999999</c:v>
                </c:pt>
                <c:pt idx="22821">
                  <c:v>15.484999999999999</c:v>
                </c:pt>
                <c:pt idx="22822">
                  <c:v>15.461</c:v>
                </c:pt>
                <c:pt idx="22823">
                  <c:v>15.461</c:v>
                </c:pt>
                <c:pt idx="22824">
                  <c:v>15.438000000000001</c:v>
                </c:pt>
                <c:pt idx="22825">
                  <c:v>15.414</c:v>
                </c:pt>
                <c:pt idx="22826">
                  <c:v>15.39</c:v>
                </c:pt>
                <c:pt idx="22827">
                  <c:v>15.366</c:v>
                </c:pt>
                <c:pt idx="22828">
                  <c:v>15.342000000000001</c:v>
                </c:pt>
                <c:pt idx="22829">
                  <c:v>15.318</c:v>
                </c:pt>
                <c:pt idx="22830">
                  <c:v>15.294</c:v>
                </c:pt>
                <c:pt idx="22831">
                  <c:v>15.27</c:v>
                </c:pt>
                <c:pt idx="22832">
                  <c:v>15.27</c:v>
                </c:pt>
                <c:pt idx="22833">
                  <c:v>15.294</c:v>
                </c:pt>
                <c:pt idx="22834">
                  <c:v>15.294</c:v>
                </c:pt>
                <c:pt idx="22835">
                  <c:v>15.294</c:v>
                </c:pt>
                <c:pt idx="22836">
                  <c:v>15.342000000000001</c:v>
                </c:pt>
                <c:pt idx="22837">
                  <c:v>15.366</c:v>
                </c:pt>
                <c:pt idx="22838">
                  <c:v>15.414</c:v>
                </c:pt>
                <c:pt idx="22839">
                  <c:v>15.484999999999999</c:v>
                </c:pt>
                <c:pt idx="22840">
                  <c:v>15.557</c:v>
                </c:pt>
                <c:pt idx="22841">
                  <c:v>15.629</c:v>
                </c:pt>
                <c:pt idx="22842">
                  <c:v>15.724</c:v>
                </c:pt>
                <c:pt idx="22843">
                  <c:v>15.843</c:v>
                </c:pt>
                <c:pt idx="22844">
                  <c:v>15.962999999999999</c:v>
                </c:pt>
                <c:pt idx="22845">
                  <c:v>16.082000000000001</c:v>
                </c:pt>
                <c:pt idx="22846">
                  <c:v>16.201000000000001</c:v>
                </c:pt>
                <c:pt idx="22847">
                  <c:v>16.344000000000001</c:v>
                </c:pt>
                <c:pt idx="22848">
                  <c:v>16.510999999999999</c:v>
                </c:pt>
                <c:pt idx="22849">
                  <c:v>16.677</c:v>
                </c:pt>
                <c:pt idx="22850">
                  <c:v>16.82</c:v>
                </c:pt>
                <c:pt idx="22851">
                  <c:v>16.986999999999998</c:v>
                </c:pt>
                <c:pt idx="22852">
                  <c:v>17.13</c:v>
                </c:pt>
                <c:pt idx="22853">
                  <c:v>17.295999999999999</c:v>
                </c:pt>
                <c:pt idx="22854">
                  <c:v>17.439</c:v>
                </c:pt>
                <c:pt idx="22855">
                  <c:v>17.582000000000001</c:v>
                </c:pt>
                <c:pt idx="22856">
                  <c:v>17.701000000000001</c:v>
                </c:pt>
                <c:pt idx="22857">
                  <c:v>17.818999999999999</c:v>
                </c:pt>
                <c:pt idx="22858">
                  <c:v>17.937999999999999</c:v>
                </c:pt>
                <c:pt idx="22859">
                  <c:v>18.033000000000001</c:v>
                </c:pt>
                <c:pt idx="22860">
                  <c:v>18.105</c:v>
                </c:pt>
                <c:pt idx="22861">
                  <c:v>18.175999999999998</c:v>
                </c:pt>
                <c:pt idx="22862">
                  <c:v>18.224</c:v>
                </c:pt>
                <c:pt idx="22863">
                  <c:v>18.247</c:v>
                </c:pt>
                <c:pt idx="22864">
                  <c:v>18.271000000000001</c:v>
                </c:pt>
                <c:pt idx="22865">
                  <c:v>18.295000000000002</c:v>
                </c:pt>
                <c:pt idx="22866">
                  <c:v>18.295000000000002</c:v>
                </c:pt>
                <c:pt idx="22867">
                  <c:v>18.271000000000001</c:v>
                </c:pt>
                <c:pt idx="22868">
                  <c:v>18.224</c:v>
                </c:pt>
                <c:pt idx="22869">
                  <c:v>18.175999999999998</c:v>
                </c:pt>
                <c:pt idx="22870">
                  <c:v>18.105</c:v>
                </c:pt>
                <c:pt idx="22871">
                  <c:v>18.010000000000002</c:v>
                </c:pt>
                <c:pt idx="22872">
                  <c:v>17.890999999999998</c:v>
                </c:pt>
                <c:pt idx="22873">
                  <c:v>17.771999999999998</c:v>
                </c:pt>
                <c:pt idx="22874">
                  <c:v>17.629000000000001</c:v>
                </c:pt>
                <c:pt idx="22875">
                  <c:v>17.486000000000001</c:v>
                </c:pt>
                <c:pt idx="22876">
                  <c:v>17.32</c:v>
                </c:pt>
                <c:pt idx="22877">
                  <c:v>17.152999999999999</c:v>
                </c:pt>
                <c:pt idx="22878">
                  <c:v>16.963000000000001</c:v>
                </c:pt>
                <c:pt idx="22879">
                  <c:v>16.773</c:v>
                </c:pt>
                <c:pt idx="22880">
                  <c:v>16.582000000000001</c:v>
                </c:pt>
                <c:pt idx="22881">
                  <c:v>16.391999999999999</c:v>
                </c:pt>
                <c:pt idx="22882">
                  <c:v>16.225000000000001</c:v>
                </c:pt>
                <c:pt idx="22883">
                  <c:v>16.082000000000001</c:v>
                </c:pt>
                <c:pt idx="22884">
                  <c:v>15.914999999999999</c:v>
                </c:pt>
                <c:pt idx="22885">
                  <c:v>15.795999999999999</c:v>
                </c:pt>
                <c:pt idx="22886">
                  <c:v>15.676</c:v>
                </c:pt>
                <c:pt idx="22887">
                  <c:v>15.557</c:v>
                </c:pt>
                <c:pt idx="22888">
                  <c:v>15.484999999999999</c:v>
                </c:pt>
                <c:pt idx="22889">
                  <c:v>15.39</c:v>
                </c:pt>
                <c:pt idx="22890">
                  <c:v>15.318</c:v>
                </c:pt>
                <c:pt idx="22891">
                  <c:v>15.27</c:v>
                </c:pt>
                <c:pt idx="22892">
                  <c:v>15.223000000000001</c:v>
                </c:pt>
                <c:pt idx="22893">
                  <c:v>15.175000000000001</c:v>
                </c:pt>
                <c:pt idx="22894">
                  <c:v>15.151</c:v>
                </c:pt>
                <c:pt idx="22895">
                  <c:v>15.103</c:v>
                </c:pt>
                <c:pt idx="22896">
                  <c:v>15.103</c:v>
                </c:pt>
                <c:pt idx="22897">
                  <c:v>15.079000000000001</c:v>
                </c:pt>
                <c:pt idx="22898">
                  <c:v>15.079000000000001</c:v>
                </c:pt>
                <c:pt idx="22899">
                  <c:v>15.055</c:v>
                </c:pt>
                <c:pt idx="22900">
                  <c:v>15.079000000000001</c:v>
                </c:pt>
                <c:pt idx="22901">
                  <c:v>15.079000000000001</c:v>
                </c:pt>
                <c:pt idx="22902">
                  <c:v>15.079000000000001</c:v>
                </c:pt>
                <c:pt idx="22903">
                  <c:v>15.103</c:v>
                </c:pt>
                <c:pt idx="22904">
                  <c:v>15.103</c:v>
                </c:pt>
                <c:pt idx="22905">
                  <c:v>15.127000000000001</c:v>
                </c:pt>
                <c:pt idx="22906">
                  <c:v>15.127000000000001</c:v>
                </c:pt>
                <c:pt idx="22907">
                  <c:v>15.151</c:v>
                </c:pt>
                <c:pt idx="22908">
                  <c:v>15.175000000000001</c:v>
                </c:pt>
                <c:pt idx="22909">
                  <c:v>15.175000000000001</c:v>
                </c:pt>
                <c:pt idx="22910">
                  <c:v>15.175000000000001</c:v>
                </c:pt>
                <c:pt idx="22911">
                  <c:v>15.199</c:v>
                </c:pt>
                <c:pt idx="22912">
                  <c:v>15.199</c:v>
                </c:pt>
                <c:pt idx="22913">
                  <c:v>15.199</c:v>
                </c:pt>
                <c:pt idx="22914">
                  <c:v>15.175000000000001</c:v>
                </c:pt>
                <c:pt idx="22915">
                  <c:v>15.175000000000001</c:v>
                </c:pt>
                <c:pt idx="22916">
                  <c:v>15.175000000000001</c:v>
                </c:pt>
                <c:pt idx="22917">
                  <c:v>15.151</c:v>
                </c:pt>
                <c:pt idx="22918">
                  <c:v>15.151</c:v>
                </c:pt>
                <c:pt idx="22919">
                  <c:v>15.127000000000001</c:v>
                </c:pt>
                <c:pt idx="22920">
                  <c:v>15.127000000000001</c:v>
                </c:pt>
                <c:pt idx="22921">
                  <c:v>15.103</c:v>
                </c:pt>
                <c:pt idx="22922">
                  <c:v>15.079000000000001</c:v>
                </c:pt>
                <c:pt idx="22923">
                  <c:v>15.079000000000001</c:v>
                </c:pt>
                <c:pt idx="22924">
                  <c:v>15.055</c:v>
                </c:pt>
                <c:pt idx="22925">
                  <c:v>15.007999999999999</c:v>
                </c:pt>
                <c:pt idx="22926">
                  <c:v>14.984</c:v>
                </c:pt>
                <c:pt idx="22927">
                  <c:v>14.96</c:v>
                </c:pt>
                <c:pt idx="22928">
                  <c:v>14.96</c:v>
                </c:pt>
                <c:pt idx="22929">
                  <c:v>14.96</c:v>
                </c:pt>
                <c:pt idx="22930">
                  <c:v>14.936</c:v>
                </c:pt>
                <c:pt idx="22931">
                  <c:v>14.96</c:v>
                </c:pt>
                <c:pt idx="22932">
                  <c:v>14.96</c:v>
                </c:pt>
                <c:pt idx="22933">
                  <c:v>14.984</c:v>
                </c:pt>
                <c:pt idx="22934">
                  <c:v>15.031000000000001</c:v>
                </c:pt>
                <c:pt idx="22935">
                  <c:v>15.079000000000001</c:v>
                </c:pt>
                <c:pt idx="22936">
                  <c:v>15.151</c:v>
                </c:pt>
                <c:pt idx="22937">
                  <c:v>15.223000000000001</c:v>
                </c:pt>
                <c:pt idx="22938">
                  <c:v>15.318</c:v>
                </c:pt>
                <c:pt idx="22939">
                  <c:v>15.438000000000001</c:v>
                </c:pt>
                <c:pt idx="22940">
                  <c:v>15.557</c:v>
                </c:pt>
                <c:pt idx="22941">
                  <c:v>15.7</c:v>
                </c:pt>
                <c:pt idx="22942">
                  <c:v>15.795999999999999</c:v>
                </c:pt>
                <c:pt idx="22943">
                  <c:v>15.914999999999999</c:v>
                </c:pt>
                <c:pt idx="22944">
                  <c:v>15.986000000000001</c:v>
                </c:pt>
                <c:pt idx="22945">
                  <c:v>16.152999999999999</c:v>
                </c:pt>
                <c:pt idx="22946">
                  <c:v>16.295999999999999</c:v>
                </c:pt>
                <c:pt idx="22947">
                  <c:v>16.463000000000001</c:v>
                </c:pt>
                <c:pt idx="22948">
                  <c:v>16.63</c:v>
                </c:pt>
                <c:pt idx="22949">
                  <c:v>16.82</c:v>
                </c:pt>
                <c:pt idx="22950">
                  <c:v>17.010999999999999</c:v>
                </c:pt>
                <c:pt idx="22951">
                  <c:v>17.201000000000001</c:v>
                </c:pt>
                <c:pt idx="22952">
                  <c:v>17.367999999999999</c:v>
                </c:pt>
                <c:pt idx="22953">
                  <c:v>17.533999999999999</c:v>
                </c:pt>
                <c:pt idx="22954">
                  <c:v>17.652999999999999</c:v>
                </c:pt>
                <c:pt idx="22955">
                  <c:v>17.795999999999999</c:v>
                </c:pt>
                <c:pt idx="22956">
                  <c:v>17.914999999999999</c:v>
                </c:pt>
                <c:pt idx="22957">
                  <c:v>18.010000000000002</c:v>
                </c:pt>
                <c:pt idx="22958">
                  <c:v>18.105</c:v>
                </c:pt>
                <c:pt idx="22959">
                  <c:v>18.175999999999998</c:v>
                </c:pt>
                <c:pt idx="22960">
                  <c:v>18.224</c:v>
                </c:pt>
                <c:pt idx="22961">
                  <c:v>18.247</c:v>
                </c:pt>
                <c:pt idx="22962">
                  <c:v>18.247</c:v>
                </c:pt>
                <c:pt idx="22963">
                  <c:v>18.247</c:v>
                </c:pt>
                <c:pt idx="22964">
                  <c:v>18.2</c:v>
                </c:pt>
                <c:pt idx="22965">
                  <c:v>18.129000000000001</c:v>
                </c:pt>
                <c:pt idx="22966">
                  <c:v>18.056999999999999</c:v>
                </c:pt>
                <c:pt idx="22967">
                  <c:v>17.962</c:v>
                </c:pt>
                <c:pt idx="22968">
                  <c:v>17.818999999999999</c:v>
                </c:pt>
                <c:pt idx="22969">
                  <c:v>17.677</c:v>
                </c:pt>
                <c:pt idx="22970">
                  <c:v>17.533999999999999</c:v>
                </c:pt>
                <c:pt idx="22971">
                  <c:v>17.367999999999999</c:v>
                </c:pt>
                <c:pt idx="22972">
                  <c:v>17.201000000000001</c:v>
                </c:pt>
                <c:pt idx="22973">
                  <c:v>17.010999999999999</c:v>
                </c:pt>
                <c:pt idx="22974">
                  <c:v>16.844000000000001</c:v>
                </c:pt>
                <c:pt idx="22975">
                  <c:v>16.677</c:v>
                </c:pt>
                <c:pt idx="22976">
                  <c:v>16.510999999999999</c:v>
                </c:pt>
                <c:pt idx="22977">
                  <c:v>16.344000000000001</c:v>
                </c:pt>
                <c:pt idx="22978">
                  <c:v>16.152999999999999</c:v>
                </c:pt>
                <c:pt idx="22979">
                  <c:v>16.033999999999999</c:v>
                </c:pt>
                <c:pt idx="22980">
                  <c:v>15.891</c:v>
                </c:pt>
                <c:pt idx="22981">
                  <c:v>15.747999999999999</c:v>
                </c:pt>
                <c:pt idx="22982">
                  <c:v>15.651999999999999</c:v>
                </c:pt>
                <c:pt idx="22983">
                  <c:v>15.532999999999999</c:v>
                </c:pt>
                <c:pt idx="22984">
                  <c:v>15.438000000000001</c:v>
                </c:pt>
                <c:pt idx="22985">
                  <c:v>15.342000000000001</c:v>
                </c:pt>
                <c:pt idx="22986">
                  <c:v>15.27</c:v>
                </c:pt>
                <c:pt idx="22987">
                  <c:v>15.199</c:v>
                </c:pt>
                <c:pt idx="22988">
                  <c:v>15.151</c:v>
                </c:pt>
                <c:pt idx="22989">
                  <c:v>15.103</c:v>
                </c:pt>
                <c:pt idx="22990">
                  <c:v>15.055</c:v>
                </c:pt>
                <c:pt idx="22991">
                  <c:v>15.031000000000001</c:v>
                </c:pt>
                <c:pt idx="22992">
                  <c:v>15.007999999999999</c:v>
                </c:pt>
                <c:pt idx="22993">
                  <c:v>15.007999999999999</c:v>
                </c:pt>
                <c:pt idx="22994">
                  <c:v>15.007999999999999</c:v>
                </c:pt>
                <c:pt idx="22995">
                  <c:v>15.007999999999999</c:v>
                </c:pt>
                <c:pt idx="22996">
                  <c:v>15.007999999999999</c:v>
                </c:pt>
                <c:pt idx="22997">
                  <c:v>15.031000000000001</c:v>
                </c:pt>
                <c:pt idx="22998">
                  <c:v>15.055</c:v>
                </c:pt>
                <c:pt idx="22999">
                  <c:v>15.079000000000001</c:v>
                </c:pt>
                <c:pt idx="23000">
                  <c:v>15.103</c:v>
                </c:pt>
                <c:pt idx="23001">
                  <c:v>15.127000000000001</c:v>
                </c:pt>
                <c:pt idx="23002">
                  <c:v>15.151</c:v>
                </c:pt>
                <c:pt idx="23003">
                  <c:v>15.175000000000001</c:v>
                </c:pt>
                <c:pt idx="23004">
                  <c:v>15.199</c:v>
                </c:pt>
                <c:pt idx="23005">
                  <c:v>15.199</c:v>
                </c:pt>
                <c:pt idx="23006">
                  <c:v>15.223000000000001</c:v>
                </c:pt>
                <c:pt idx="23007">
                  <c:v>15.247</c:v>
                </c:pt>
                <c:pt idx="23008">
                  <c:v>15.247</c:v>
                </c:pt>
                <c:pt idx="23009">
                  <c:v>15.247</c:v>
                </c:pt>
                <c:pt idx="23010">
                  <c:v>15.247</c:v>
                </c:pt>
                <c:pt idx="23011">
                  <c:v>15.247</c:v>
                </c:pt>
                <c:pt idx="23012">
                  <c:v>15.247</c:v>
                </c:pt>
                <c:pt idx="23013">
                  <c:v>15.247</c:v>
                </c:pt>
                <c:pt idx="23014">
                  <c:v>15.247</c:v>
                </c:pt>
                <c:pt idx="23015">
                  <c:v>15.223000000000001</c:v>
                </c:pt>
                <c:pt idx="23016">
                  <c:v>15.199</c:v>
                </c:pt>
                <c:pt idx="23017">
                  <c:v>15.175000000000001</c:v>
                </c:pt>
                <c:pt idx="23018">
                  <c:v>15.151</c:v>
                </c:pt>
                <c:pt idx="23019">
                  <c:v>15.127000000000001</c:v>
                </c:pt>
                <c:pt idx="23020">
                  <c:v>15.103</c:v>
                </c:pt>
                <c:pt idx="23021">
                  <c:v>15.079000000000001</c:v>
                </c:pt>
                <c:pt idx="23022">
                  <c:v>15.055</c:v>
                </c:pt>
                <c:pt idx="23023">
                  <c:v>15.031000000000001</c:v>
                </c:pt>
                <c:pt idx="23024">
                  <c:v>15.007999999999999</c:v>
                </c:pt>
                <c:pt idx="23025">
                  <c:v>15.007999999999999</c:v>
                </c:pt>
                <c:pt idx="23026">
                  <c:v>15.007999999999999</c:v>
                </c:pt>
                <c:pt idx="23027">
                  <c:v>15.007999999999999</c:v>
                </c:pt>
                <c:pt idx="23028">
                  <c:v>15.007999999999999</c:v>
                </c:pt>
                <c:pt idx="23029">
                  <c:v>15.055</c:v>
                </c:pt>
                <c:pt idx="23030">
                  <c:v>15.079000000000001</c:v>
                </c:pt>
                <c:pt idx="23031">
                  <c:v>15.127000000000001</c:v>
                </c:pt>
                <c:pt idx="23032">
                  <c:v>15.199</c:v>
                </c:pt>
                <c:pt idx="23033">
                  <c:v>15.27</c:v>
                </c:pt>
                <c:pt idx="23034">
                  <c:v>15.366</c:v>
                </c:pt>
                <c:pt idx="23035">
                  <c:v>15.484999999999999</c:v>
                </c:pt>
                <c:pt idx="23036">
                  <c:v>15.605</c:v>
                </c:pt>
                <c:pt idx="23037">
                  <c:v>15.724</c:v>
                </c:pt>
                <c:pt idx="23038">
                  <c:v>15.867000000000001</c:v>
                </c:pt>
                <c:pt idx="23039">
                  <c:v>16.010000000000002</c:v>
                </c:pt>
                <c:pt idx="23040">
                  <c:v>16.177</c:v>
                </c:pt>
                <c:pt idx="23041">
                  <c:v>16.344000000000001</c:v>
                </c:pt>
                <c:pt idx="23042">
                  <c:v>16.510999999999999</c:v>
                </c:pt>
                <c:pt idx="23043">
                  <c:v>16.677</c:v>
                </c:pt>
                <c:pt idx="23044">
                  <c:v>16.844000000000001</c:v>
                </c:pt>
                <c:pt idx="23045">
                  <c:v>17.010999999999999</c:v>
                </c:pt>
                <c:pt idx="23046">
                  <c:v>17.177</c:v>
                </c:pt>
                <c:pt idx="23047">
                  <c:v>17.32</c:v>
                </c:pt>
                <c:pt idx="23048">
                  <c:v>17.463000000000001</c:v>
                </c:pt>
                <c:pt idx="23049">
                  <c:v>17.605</c:v>
                </c:pt>
                <c:pt idx="23050">
                  <c:v>17.724</c:v>
                </c:pt>
                <c:pt idx="23051">
                  <c:v>17.843</c:v>
                </c:pt>
                <c:pt idx="23052">
                  <c:v>17.937999999999999</c:v>
                </c:pt>
                <c:pt idx="23053">
                  <c:v>18.033000000000001</c:v>
                </c:pt>
                <c:pt idx="23054">
                  <c:v>18.105</c:v>
                </c:pt>
                <c:pt idx="23055">
                  <c:v>18.175999999999998</c:v>
                </c:pt>
                <c:pt idx="23056">
                  <c:v>18.224</c:v>
                </c:pt>
                <c:pt idx="23057">
                  <c:v>18.247</c:v>
                </c:pt>
                <c:pt idx="23058">
                  <c:v>18.247</c:v>
                </c:pt>
                <c:pt idx="23059">
                  <c:v>18.247</c:v>
                </c:pt>
                <c:pt idx="23060">
                  <c:v>18.224</c:v>
                </c:pt>
                <c:pt idx="23061">
                  <c:v>18.152000000000001</c:v>
                </c:pt>
                <c:pt idx="23062">
                  <c:v>18.081</c:v>
                </c:pt>
                <c:pt idx="23063">
                  <c:v>17.986000000000001</c:v>
                </c:pt>
                <c:pt idx="23064">
                  <c:v>17.867000000000001</c:v>
                </c:pt>
                <c:pt idx="23065">
                  <c:v>17.748000000000001</c:v>
                </c:pt>
                <c:pt idx="23066">
                  <c:v>17.582000000000001</c:v>
                </c:pt>
                <c:pt idx="23067">
                  <c:v>17.439</c:v>
                </c:pt>
                <c:pt idx="23068">
                  <c:v>17.295999999999999</c:v>
                </c:pt>
                <c:pt idx="23069">
                  <c:v>17.106000000000002</c:v>
                </c:pt>
                <c:pt idx="23070">
                  <c:v>16.963000000000001</c:v>
                </c:pt>
                <c:pt idx="23071">
                  <c:v>16.773</c:v>
                </c:pt>
                <c:pt idx="23072">
                  <c:v>16.582000000000001</c:v>
                </c:pt>
                <c:pt idx="23073">
                  <c:v>16.414999999999999</c:v>
                </c:pt>
                <c:pt idx="23074">
                  <c:v>16.248999999999999</c:v>
                </c:pt>
                <c:pt idx="23075">
                  <c:v>16.106000000000002</c:v>
                </c:pt>
                <c:pt idx="23076">
                  <c:v>15.962999999999999</c:v>
                </c:pt>
                <c:pt idx="23077">
                  <c:v>15.843</c:v>
                </c:pt>
                <c:pt idx="23078">
                  <c:v>15.724</c:v>
                </c:pt>
                <c:pt idx="23079">
                  <c:v>15.629</c:v>
                </c:pt>
                <c:pt idx="23080">
                  <c:v>15.509</c:v>
                </c:pt>
                <c:pt idx="23081">
                  <c:v>15.438000000000001</c:v>
                </c:pt>
                <c:pt idx="23082">
                  <c:v>15.342000000000001</c:v>
                </c:pt>
                <c:pt idx="23083">
                  <c:v>15.27</c:v>
                </c:pt>
                <c:pt idx="23084">
                  <c:v>15.223000000000001</c:v>
                </c:pt>
                <c:pt idx="23085">
                  <c:v>15.151</c:v>
                </c:pt>
                <c:pt idx="23086">
                  <c:v>15.103</c:v>
                </c:pt>
                <c:pt idx="23087">
                  <c:v>15.079000000000001</c:v>
                </c:pt>
                <c:pt idx="23088">
                  <c:v>15.055</c:v>
                </c:pt>
                <c:pt idx="23089">
                  <c:v>15.031000000000001</c:v>
                </c:pt>
                <c:pt idx="23090">
                  <c:v>15.007999999999999</c:v>
                </c:pt>
                <c:pt idx="23091">
                  <c:v>15.007999999999999</c:v>
                </c:pt>
                <c:pt idx="23092">
                  <c:v>15.007999999999999</c:v>
                </c:pt>
                <c:pt idx="23093">
                  <c:v>15.007999999999999</c:v>
                </c:pt>
                <c:pt idx="23094">
                  <c:v>15.031000000000001</c:v>
                </c:pt>
                <c:pt idx="23095">
                  <c:v>15.031000000000001</c:v>
                </c:pt>
                <c:pt idx="23096">
                  <c:v>15.055</c:v>
                </c:pt>
                <c:pt idx="23097">
                  <c:v>15.055</c:v>
                </c:pt>
                <c:pt idx="23098">
                  <c:v>15.079000000000001</c:v>
                </c:pt>
                <c:pt idx="23099">
                  <c:v>15.079000000000001</c:v>
                </c:pt>
                <c:pt idx="23100">
                  <c:v>15.103</c:v>
                </c:pt>
                <c:pt idx="23101">
                  <c:v>15.103</c:v>
                </c:pt>
                <c:pt idx="23102">
                  <c:v>15.127000000000001</c:v>
                </c:pt>
                <c:pt idx="23103">
                  <c:v>15.151</c:v>
                </c:pt>
                <c:pt idx="23104">
                  <c:v>15.151</c:v>
                </c:pt>
                <c:pt idx="23105">
                  <c:v>15.151</c:v>
                </c:pt>
                <c:pt idx="23106">
                  <c:v>15.151</c:v>
                </c:pt>
                <c:pt idx="23107">
                  <c:v>15.151</c:v>
                </c:pt>
                <c:pt idx="23108">
                  <c:v>15.151</c:v>
                </c:pt>
                <c:pt idx="23109">
                  <c:v>15.127000000000001</c:v>
                </c:pt>
                <c:pt idx="23110">
                  <c:v>15.127000000000001</c:v>
                </c:pt>
                <c:pt idx="23111">
                  <c:v>15.103</c:v>
                </c:pt>
                <c:pt idx="23112">
                  <c:v>15.103</c:v>
                </c:pt>
                <c:pt idx="23113">
                  <c:v>15.079000000000001</c:v>
                </c:pt>
                <c:pt idx="23114">
                  <c:v>15.055</c:v>
                </c:pt>
                <c:pt idx="23115">
                  <c:v>15.031000000000001</c:v>
                </c:pt>
                <c:pt idx="23116">
                  <c:v>14.984</c:v>
                </c:pt>
                <c:pt idx="23117">
                  <c:v>14.96</c:v>
                </c:pt>
                <c:pt idx="23118">
                  <c:v>14.936</c:v>
                </c:pt>
                <c:pt idx="23119">
                  <c:v>14.912000000000001</c:v>
                </c:pt>
                <c:pt idx="23120">
                  <c:v>14.888</c:v>
                </c:pt>
                <c:pt idx="23121">
                  <c:v>14.888</c:v>
                </c:pt>
                <c:pt idx="23122">
                  <c:v>14.888</c:v>
                </c:pt>
                <c:pt idx="23123">
                  <c:v>14.888</c:v>
                </c:pt>
                <c:pt idx="23124">
                  <c:v>14.912000000000001</c:v>
                </c:pt>
                <c:pt idx="23125">
                  <c:v>14.912000000000001</c:v>
                </c:pt>
                <c:pt idx="23126">
                  <c:v>14.96</c:v>
                </c:pt>
                <c:pt idx="23127">
                  <c:v>15.007999999999999</c:v>
                </c:pt>
                <c:pt idx="23128">
                  <c:v>15.055</c:v>
                </c:pt>
                <c:pt idx="23129">
                  <c:v>15.151</c:v>
                </c:pt>
                <c:pt idx="23130">
                  <c:v>15.247</c:v>
                </c:pt>
                <c:pt idx="23131">
                  <c:v>15.342000000000001</c:v>
                </c:pt>
                <c:pt idx="23132">
                  <c:v>15.461</c:v>
                </c:pt>
                <c:pt idx="23133">
                  <c:v>15.605</c:v>
                </c:pt>
                <c:pt idx="23134">
                  <c:v>15.747999999999999</c:v>
                </c:pt>
                <c:pt idx="23135">
                  <c:v>15.891</c:v>
                </c:pt>
                <c:pt idx="23136">
                  <c:v>16.058</c:v>
                </c:pt>
                <c:pt idx="23137">
                  <c:v>16.225000000000001</c:v>
                </c:pt>
                <c:pt idx="23138">
                  <c:v>16.391999999999999</c:v>
                </c:pt>
                <c:pt idx="23139">
                  <c:v>16.582000000000001</c:v>
                </c:pt>
                <c:pt idx="23140">
                  <c:v>16.748999999999999</c:v>
                </c:pt>
                <c:pt idx="23141">
                  <c:v>16.914999999999999</c:v>
                </c:pt>
                <c:pt idx="23142">
                  <c:v>17.082000000000001</c:v>
                </c:pt>
                <c:pt idx="23143">
                  <c:v>17.248999999999999</c:v>
                </c:pt>
                <c:pt idx="23144">
                  <c:v>17.390999999999998</c:v>
                </c:pt>
                <c:pt idx="23145">
                  <c:v>17.533999999999999</c:v>
                </c:pt>
                <c:pt idx="23146">
                  <c:v>17.652999999999999</c:v>
                </c:pt>
                <c:pt idx="23147">
                  <c:v>17.748000000000001</c:v>
                </c:pt>
                <c:pt idx="23148">
                  <c:v>17.843</c:v>
                </c:pt>
                <c:pt idx="23149">
                  <c:v>17.937999999999999</c:v>
                </c:pt>
                <c:pt idx="23150">
                  <c:v>18.010000000000002</c:v>
                </c:pt>
                <c:pt idx="23151">
                  <c:v>18.056999999999999</c:v>
                </c:pt>
                <c:pt idx="23152">
                  <c:v>18.105</c:v>
                </c:pt>
                <c:pt idx="23153">
                  <c:v>18.105</c:v>
                </c:pt>
                <c:pt idx="23154">
                  <c:v>18.129000000000001</c:v>
                </c:pt>
                <c:pt idx="23155">
                  <c:v>18.105</c:v>
                </c:pt>
                <c:pt idx="23156">
                  <c:v>18.056999999999999</c:v>
                </c:pt>
                <c:pt idx="23157">
                  <c:v>18.010000000000002</c:v>
                </c:pt>
                <c:pt idx="23158">
                  <c:v>17.962</c:v>
                </c:pt>
                <c:pt idx="23159">
                  <c:v>17.867000000000001</c:v>
                </c:pt>
                <c:pt idx="23160">
                  <c:v>17.771999999999998</c:v>
                </c:pt>
                <c:pt idx="23161">
                  <c:v>17.652999999999999</c:v>
                </c:pt>
                <c:pt idx="23162">
                  <c:v>17.533999999999999</c:v>
                </c:pt>
                <c:pt idx="23163">
                  <c:v>17.367999999999999</c:v>
                </c:pt>
                <c:pt idx="23164">
                  <c:v>17.201000000000001</c:v>
                </c:pt>
                <c:pt idx="23165">
                  <c:v>17.010999999999999</c:v>
                </c:pt>
                <c:pt idx="23166">
                  <c:v>16.82</c:v>
                </c:pt>
                <c:pt idx="23167">
                  <c:v>16.63</c:v>
                </c:pt>
                <c:pt idx="23168">
                  <c:v>16.439</c:v>
                </c:pt>
                <c:pt idx="23169">
                  <c:v>16.271999999999998</c:v>
                </c:pt>
                <c:pt idx="23170">
                  <c:v>16.106000000000002</c:v>
                </c:pt>
                <c:pt idx="23171">
                  <c:v>15.939</c:v>
                </c:pt>
                <c:pt idx="23172">
                  <c:v>15.795999999999999</c:v>
                </c:pt>
                <c:pt idx="23173">
                  <c:v>15.676</c:v>
                </c:pt>
                <c:pt idx="23174">
                  <c:v>15.532999999999999</c:v>
                </c:pt>
                <c:pt idx="23175">
                  <c:v>15.438000000000001</c:v>
                </c:pt>
                <c:pt idx="23176">
                  <c:v>15.342000000000001</c:v>
                </c:pt>
                <c:pt idx="23177">
                  <c:v>15.27</c:v>
                </c:pt>
                <c:pt idx="23178">
                  <c:v>15.199</c:v>
                </c:pt>
                <c:pt idx="23179">
                  <c:v>15.127000000000001</c:v>
                </c:pt>
                <c:pt idx="23180">
                  <c:v>15.079000000000001</c:v>
                </c:pt>
                <c:pt idx="23181">
                  <c:v>15.031000000000001</c:v>
                </c:pt>
                <c:pt idx="23182">
                  <c:v>15.007999999999999</c:v>
                </c:pt>
                <c:pt idx="23183">
                  <c:v>14.984</c:v>
                </c:pt>
                <c:pt idx="23184">
                  <c:v>14.96</c:v>
                </c:pt>
                <c:pt idx="23185">
                  <c:v>14.96</c:v>
                </c:pt>
                <c:pt idx="23186">
                  <c:v>14.96</c:v>
                </c:pt>
                <c:pt idx="23187">
                  <c:v>14.96</c:v>
                </c:pt>
                <c:pt idx="23188">
                  <c:v>14.96</c:v>
                </c:pt>
                <c:pt idx="23189">
                  <c:v>14.96</c:v>
                </c:pt>
                <c:pt idx="23190">
                  <c:v>14.984</c:v>
                </c:pt>
                <c:pt idx="23191">
                  <c:v>15.007999999999999</c:v>
                </c:pt>
                <c:pt idx="23192">
                  <c:v>15.031000000000001</c:v>
                </c:pt>
                <c:pt idx="23193">
                  <c:v>15.055</c:v>
                </c:pt>
                <c:pt idx="23194">
                  <c:v>15.055</c:v>
                </c:pt>
                <c:pt idx="23195">
                  <c:v>15.079000000000001</c:v>
                </c:pt>
                <c:pt idx="23196">
                  <c:v>15.103</c:v>
                </c:pt>
                <c:pt idx="23197">
                  <c:v>15.103</c:v>
                </c:pt>
                <c:pt idx="23198">
                  <c:v>15.127000000000001</c:v>
                </c:pt>
                <c:pt idx="23199">
                  <c:v>15.127000000000001</c:v>
                </c:pt>
                <c:pt idx="23200">
                  <c:v>15.127000000000001</c:v>
                </c:pt>
                <c:pt idx="23201">
                  <c:v>15.127000000000001</c:v>
                </c:pt>
                <c:pt idx="23202">
                  <c:v>15.127000000000001</c:v>
                </c:pt>
                <c:pt idx="23203">
                  <c:v>15.127000000000001</c:v>
                </c:pt>
                <c:pt idx="23204">
                  <c:v>15.127000000000001</c:v>
                </c:pt>
                <c:pt idx="23205">
                  <c:v>15.103</c:v>
                </c:pt>
                <c:pt idx="23206">
                  <c:v>15.103</c:v>
                </c:pt>
                <c:pt idx="23207">
                  <c:v>15.079000000000001</c:v>
                </c:pt>
                <c:pt idx="23208">
                  <c:v>15.079000000000001</c:v>
                </c:pt>
                <c:pt idx="23209">
                  <c:v>15.055</c:v>
                </c:pt>
                <c:pt idx="23210">
                  <c:v>15.055</c:v>
                </c:pt>
                <c:pt idx="23211">
                  <c:v>15.031000000000001</c:v>
                </c:pt>
                <c:pt idx="23212">
                  <c:v>15.007999999999999</c:v>
                </c:pt>
                <c:pt idx="23213">
                  <c:v>15.007999999999999</c:v>
                </c:pt>
                <c:pt idx="23214">
                  <c:v>15.007999999999999</c:v>
                </c:pt>
                <c:pt idx="23215">
                  <c:v>15.007999999999999</c:v>
                </c:pt>
                <c:pt idx="23216">
                  <c:v>14.984</c:v>
                </c:pt>
                <c:pt idx="23217">
                  <c:v>14.984</c:v>
                </c:pt>
                <c:pt idx="23218">
                  <c:v>15.007999999999999</c:v>
                </c:pt>
                <c:pt idx="23219">
                  <c:v>15.007999999999999</c:v>
                </c:pt>
                <c:pt idx="23220">
                  <c:v>15.055</c:v>
                </c:pt>
                <c:pt idx="23221">
                  <c:v>15.079000000000001</c:v>
                </c:pt>
                <c:pt idx="23222">
                  <c:v>15.103</c:v>
                </c:pt>
                <c:pt idx="23223">
                  <c:v>15.175000000000001</c:v>
                </c:pt>
                <c:pt idx="23224">
                  <c:v>15.247</c:v>
                </c:pt>
                <c:pt idx="23225">
                  <c:v>15.318</c:v>
                </c:pt>
                <c:pt idx="23226">
                  <c:v>15.414</c:v>
                </c:pt>
                <c:pt idx="23227">
                  <c:v>15.509</c:v>
                </c:pt>
                <c:pt idx="23228">
                  <c:v>15.629</c:v>
                </c:pt>
                <c:pt idx="23229">
                  <c:v>15.772</c:v>
                </c:pt>
                <c:pt idx="23230">
                  <c:v>15.914999999999999</c:v>
                </c:pt>
                <c:pt idx="23231">
                  <c:v>16.058</c:v>
                </c:pt>
                <c:pt idx="23232">
                  <c:v>16.201000000000001</c:v>
                </c:pt>
                <c:pt idx="23233">
                  <c:v>16.344000000000001</c:v>
                </c:pt>
                <c:pt idx="23234">
                  <c:v>16.510999999999999</c:v>
                </c:pt>
                <c:pt idx="23235">
                  <c:v>16.677</c:v>
                </c:pt>
                <c:pt idx="23236">
                  <c:v>16.844000000000001</c:v>
                </c:pt>
                <c:pt idx="23237">
                  <c:v>17.010999999999999</c:v>
                </c:pt>
                <c:pt idx="23238">
                  <c:v>17.13</c:v>
                </c:pt>
                <c:pt idx="23239">
                  <c:v>17.271999999999998</c:v>
                </c:pt>
                <c:pt idx="23240">
                  <c:v>17.439</c:v>
                </c:pt>
                <c:pt idx="23241">
                  <c:v>17.582000000000001</c:v>
                </c:pt>
                <c:pt idx="23242">
                  <c:v>17.724</c:v>
                </c:pt>
                <c:pt idx="23243">
                  <c:v>17.843</c:v>
                </c:pt>
                <c:pt idx="23244">
                  <c:v>17.962</c:v>
                </c:pt>
                <c:pt idx="23245">
                  <c:v>18.033000000000001</c:v>
                </c:pt>
                <c:pt idx="23246">
                  <c:v>18.129000000000001</c:v>
                </c:pt>
                <c:pt idx="23247">
                  <c:v>18.152000000000001</c:v>
                </c:pt>
                <c:pt idx="23248">
                  <c:v>18.2</c:v>
                </c:pt>
                <c:pt idx="23249">
                  <c:v>18.247</c:v>
                </c:pt>
                <c:pt idx="23250">
                  <c:v>18.271000000000001</c:v>
                </c:pt>
                <c:pt idx="23251">
                  <c:v>18.271000000000001</c:v>
                </c:pt>
                <c:pt idx="23252">
                  <c:v>18.247</c:v>
                </c:pt>
                <c:pt idx="23253">
                  <c:v>18.2</c:v>
                </c:pt>
                <c:pt idx="23254">
                  <c:v>18.152000000000001</c:v>
                </c:pt>
                <c:pt idx="23255">
                  <c:v>18.056999999999999</c:v>
                </c:pt>
                <c:pt idx="23256">
                  <c:v>17.962</c:v>
                </c:pt>
                <c:pt idx="23257">
                  <c:v>17.818999999999999</c:v>
                </c:pt>
                <c:pt idx="23258">
                  <c:v>17.701000000000001</c:v>
                </c:pt>
                <c:pt idx="23259">
                  <c:v>17.533999999999999</c:v>
                </c:pt>
                <c:pt idx="23260">
                  <c:v>17.344000000000001</c:v>
                </c:pt>
                <c:pt idx="23261">
                  <c:v>17.152999999999999</c:v>
                </c:pt>
                <c:pt idx="23262">
                  <c:v>16.986999999999998</c:v>
                </c:pt>
                <c:pt idx="23263">
                  <c:v>16.795999999999999</c:v>
                </c:pt>
                <c:pt idx="23264">
                  <c:v>16.63</c:v>
                </c:pt>
                <c:pt idx="23265">
                  <c:v>16.439</c:v>
                </c:pt>
                <c:pt idx="23266">
                  <c:v>16.271999999999998</c:v>
                </c:pt>
                <c:pt idx="23267">
                  <c:v>16.129000000000001</c:v>
                </c:pt>
                <c:pt idx="23268">
                  <c:v>15.986000000000001</c:v>
                </c:pt>
                <c:pt idx="23269">
                  <c:v>15.867000000000001</c:v>
                </c:pt>
                <c:pt idx="23270">
                  <c:v>15.772</c:v>
                </c:pt>
                <c:pt idx="23271">
                  <c:v>15.676</c:v>
                </c:pt>
                <c:pt idx="23272">
                  <c:v>15.605</c:v>
                </c:pt>
                <c:pt idx="23273">
                  <c:v>15.532999999999999</c:v>
                </c:pt>
                <c:pt idx="23274">
                  <c:v>15.461</c:v>
                </c:pt>
                <c:pt idx="23275">
                  <c:v>15.438000000000001</c:v>
                </c:pt>
                <c:pt idx="23276">
                  <c:v>15.39</c:v>
                </c:pt>
                <c:pt idx="23277">
                  <c:v>15.342000000000001</c:v>
                </c:pt>
                <c:pt idx="23278">
                  <c:v>15.318</c:v>
                </c:pt>
                <c:pt idx="23279">
                  <c:v>15.294</c:v>
                </c:pt>
                <c:pt idx="23280">
                  <c:v>15.294</c:v>
                </c:pt>
                <c:pt idx="23281">
                  <c:v>15.27</c:v>
                </c:pt>
                <c:pt idx="23282">
                  <c:v>15.27</c:v>
                </c:pt>
                <c:pt idx="23283">
                  <c:v>15.27</c:v>
                </c:pt>
                <c:pt idx="23284">
                  <c:v>15.294</c:v>
                </c:pt>
                <c:pt idx="23285">
                  <c:v>15.294</c:v>
                </c:pt>
                <c:pt idx="23286">
                  <c:v>15.318</c:v>
                </c:pt>
                <c:pt idx="23287">
                  <c:v>15.342000000000001</c:v>
                </c:pt>
                <c:pt idx="23288">
                  <c:v>15.366</c:v>
                </c:pt>
                <c:pt idx="23289">
                  <c:v>15.366</c:v>
                </c:pt>
                <c:pt idx="23290">
                  <c:v>15.39</c:v>
                </c:pt>
                <c:pt idx="23291">
                  <c:v>15.414</c:v>
                </c:pt>
                <c:pt idx="23292">
                  <c:v>15.438000000000001</c:v>
                </c:pt>
                <c:pt idx="23293">
                  <c:v>15.438000000000001</c:v>
                </c:pt>
                <c:pt idx="23294">
                  <c:v>15.438000000000001</c:v>
                </c:pt>
                <c:pt idx="23295">
                  <c:v>15.461</c:v>
                </c:pt>
                <c:pt idx="23296">
                  <c:v>15.461</c:v>
                </c:pt>
                <c:pt idx="23297">
                  <c:v>15.461</c:v>
                </c:pt>
                <c:pt idx="23298">
                  <c:v>15.484999999999999</c:v>
                </c:pt>
                <c:pt idx="23299">
                  <c:v>15.461</c:v>
                </c:pt>
                <c:pt idx="23300">
                  <c:v>15.461</c:v>
                </c:pt>
                <c:pt idx="23301">
                  <c:v>15.461</c:v>
                </c:pt>
                <c:pt idx="23302">
                  <c:v>15.438000000000001</c:v>
                </c:pt>
                <c:pt idx="23303">
                  <c:v>15.438000000000001</c:v>
                </c:pt>
                <c:pt idx="23304">
                  <c:v>15.414</c:v>
                </c:pt>
                <c:pt idx="23305">
                  <c:v>15.39</c:v>
                </c:pt>
                <c:pt idx="23306">
                  <c:v>15.366</c:v>
                </c:pt>
                <c:pt idx="23307">
                  <c:v>15.342000000000001</c:v>
                </c:pt>
                <c:pt idx="23308">
                  <c:v>15.318</c:v>
                </c:pt>
                <c:pt idx="23309">
                  <c:v>15.294</c:v>
                </c:pt>
                <c:pt idx="23310">
                  <c:v>15.247</c:v>
                </c:pt>
                <c:pt idx="23311">
                  <c:v>15.247</c:v>
                </c:pt>
                <c:pt idx="23312">
                  <c:v>15.223000000000001</c:v>
                </c:pt>
                <c:pt idx="23313">
                  <c:v>15.223000000000001</c:v>
                </c:pt>
                <c:pt idx="23314">
                  <c:v>15.223000000000001</c:v>
                </c:pt>
                <c:pt idx="23315">
                  <c:v>15.223000000000001</c:v>
                </c:pt>
                <c:pt idx="23316">
                  <c:v>15.247</c:v>
                </c:pt>
                <c:pt idx="23317">
                  <c:v>15.247</c:v>
                </c:pt>
                <c:pt idx="23318">
                  <c:v>15.294</c:v>
                </c:pt>
                <c:pt idx="23319">
                  <c:v>15.342000000000001</c:v>
                </c:pt>
                <c:pt idx="23320">
                  <c:v>15.414</c:v>
                </c:pt>
                <c:pt idx="23321">
                  <c:v>15.484999999999999</c:v>
                </c:pt>
                <c:pt idx="23322">
                  <c:v>15.557</c:v>
                </c:pt>
                <c:pt idx="23323">
                  <c:v>15.651999999999999</c:v>
                </c:pt>
                <c:pt idx="23324">
                  <c:v>15.772</c:v>
                </c:pt>
                <c:pt idx="23325">
                  <c:v>15.914999999999999</c:v>
                </c:pt>
                <c:pt idx="23326">
                  <c:v>16.033999999999999</c:v>
                </c:pt>
                <c:pt idx="23327">
                  <c:v>16.177</c:v>
                </c:pt>
                <c:pt idx="23328">
                  <c:v>16.344000000000001</c:v>
                </c:pt>
                <c:pt idx="23329">
                  <c:v>16.486999999999998</c:v>
                </c:pt>
                <c:pt idx="23330">
                  <c:v>16.677</c:v>
                </c:pt>
                <c:pt idx="23331">
                  <c:v>16.844000000000001</c:v>
                </c:pt>
                <c:pt idx="23332">
                  <c:v>17.010999999999999</c:v>
                </c:pt>
                <c:pt idx="23333">
                  <c:v>17.201000000000001</c:v>
                </c:pt>
                <c:pt idx="23334">
                  <c:v>17.367999999999999</c:v>
                </c:pt>
                <c:pt idx="23335">
                  <c:v>17.510000000000002</c:v>
                </c:pt>
                <c:pt idx="23336">
                  <c:v>17.652999999999999</c:v>
                </c:pt>
                <c:pt idx="23337">
                  <c:v>17.771999999999998</c:v>
                </c:pt>
                <c:pt idx="23338">
                  <c:v>17.843</c:v>
                </c:pt>
                <c:pt idx="23339">
                  <c:v>17.914999999999999</c:v>
                </c:pt>
                <c:pt idx="23340">
                  <c:v>18.033000000000001</c:v>
                </c:pt>
                <c:pt idx="23341">
                  <c:v>18.129000000000001</c:v>
                </c:pt>
                <c:pt idx="23342">
                  <c:v>18.175999999999998</c:v>
                </c:pt>
                <c:pt idx="23343">
                  <c:v>18.224</c:v>
                </c:pt>
                <c:pt idx="23344">
                  <c:v>18.224</c:v>
                </c:pt>
                <c:pt idx="23345">
                  <c:v>18.224</c:v>
                </c:pt>
                <c:pt idx="23346">
                  <c:v>18.247</c:v>
                </c:pt>
                <c:pt idx="23347">
                  <c:v>18.224</c:v>
                </c:pt>
                <c:pt idx="23348">
                  <c:v>18.224</c:v>
                </c:pt>
                <c:pt idx="23349">
                  <c:v>18.2</c:v>
                </c:pt>
                <c:pt idx="23350">
                  <c:v>18.152000000000001</c:v>
                </c:pt>
                <c:pt idx="23351">
                  <c:v>18.105</c:v>
                </c:pt>
                <c:pt idx="23352">
                  <c:v>18.033000000000001</c:v>
                </c:pt>
                <c:pt idx="23353">
                  <c:v>17.962</c:v>
                </c:pt>
                <c:pt idx="23354">
                  <c:v>17.843</c:v>
                </c:pt>
                <c:pt idx="23355">
                  <c:v>17.701000000000001</c:v>
                </c:pt>
                <c:pt idx="23356">
                  <c:v>17.533999999999999</c:v>
                </c:pt>
                <c:pt idx="23357">
                  <c:v>17.367999999999999</c:v>
                </c:pt>
                <c:pt idx="23358">
                  <c:v>17.177</c:v>
                </c:pt>
                <c:pt idx="23359">
                  <c:v>17.010999999999999</c:v>
                </c:pt>
                <c:pt idx="23360">
                  <c:v>16.844000000000001</c:v>
                </c:pt>
                <c:pt idx="23361">
                  <c:v>16.677</c:v>
                </c:pt>
                <c:pt idx="23362">
                  <c:v>16.510999999999999</c:v>
                </c:pt>
                <c:pt idx="23363">
                  <c:v>16.367999999999999</c:v>
                </c:pt>
                <c:pt idx="23364">
                  <c:v>16.225000000000001</c:v>
                </c:pt>
                <c:pt idx="23365">
                  <c:v>16.106000000000002</c:v>
                </c:pt>
                <c:pt idx="23366">
                  <c:v>16.010000000000002</c:v>
                </c:pt>
                <c:pt idx="23367">
                  <c:v>15.914999999999999</c:v>
                </c:pt>
                <c:pt idx="23368">
                  <c:v>15.819000000000001</c:v>
                </c:pt>
                <c:pt idx="23369">
                  <c:v>15.772</c:v>
                </c:pt>
                <c:pt idx="23370">
                  <c:v>15.7</c:v>
                </c:pt>
                <c:pt idx="23371">
                  <c:v>15.651999999999999</c:v>
                </c:pt>
                <c:pt idx="23372">
                  <c:v>15.605</c:v>
                </c:pt>
                <c:pt idx="23373">
                  <c:v>15.581</c:v>
                </c:pt>
                <c:pt idx="23374">
                  <c:v>15.557</c:v>
                </c:pt>
                <c:pt idx="23375">
                  <c:v>15.532999999999999</c:v>
                </c:pt>
                <c:pt idx="23376">
                  <c:v>15.509</c:v>
                </c:pt>
                <c:pt idx="23377">
                  <c:v>15.509</c:v>
                </c:pt>
                <c:pt idx="23378">
                  <c:v>15.484999999999999</c:v>
                </c:pt>
                <c:pt idx="23379">
                  <c:v>15.484999999999999</c:v>
                </c:pt>
                <c:pt idx="23380">
                  <c:v>15.461</c:v>
                </c:pt>
                <c:pt idx="23381">
                  <c:v>15.461</c:v>
                </c:pt>
                <c:pt idx="23382">
                  <c:v>15.438000000000001</c:v>
                </c:pt>
                <c:pt idx="23383">
                  <c:v>15.438000000000001</c:v>
                </c:pt>
                <c:pt idx="23384">
                  <c:v>15.414</c:v>
                </c:pt>
                <c:pt idx="23385">
                  <c:v>15.39</c:v>
                </c:pt>
                <c:pt idx="23386">
                  <c:v>15.39</c:v>
                </c:pt>
                <c:pt idx="23387">
                  <c:v>15.366</c:v>
                </c:pt>
                <c:pt idx="23388">
                  <c:v>15.366</c:v>
                </c:pt>
                <c:pt idx="23389">
                  <c:v>15.366</c:v>
                </c:pt>
                <c:pt idx="23390">
                  <c:v>15.366</c:v>
                </c:pt>
                <c:pt idx="23391">
                  <c:v>15.366</c:v>
                </c:pt>
                <c:pt idx="23392">
                  <c:v>15.366</c:v>
                </c:pt>
                <c:pt idx="23393">
                  <c:v>15.39</c:v>
                </c:pt>
                <c:pt idx="23394">
                  <c:v>15.39</c:v>
                </c:pt>
                <c:pt idx="23395">
                  <c:v>15.39</c:v>
                </c:pt>
                <c:pt idx="23396">
                  <c:v>15.39</c:v>
                </c:pt>
                <c:pt idx="23397">
                  <c:v>15.366</c:v>
                </c:pt>
                <c:pt idx="23398">
                  <c:v>15.366</c:v>
                </c:pt>
                <c:pt idx="23399">
                  <c:v>15.342000000000001</c:v>
                </c:pt>
                <c:pt idx="23400">
                  <c:v>15.342000000000001</c:v>
                </c:pt>
                <c:pt idx="23401">
                  <c:v>15.342000000000001</c:v>
                </c:pt>
                <c:pt idx="23402">
                  <c:v>15.318</c:v>
                </c:pt>
                <c:pt idx="23403">
                  <c:v>15.318</c:v>
                </c:pt>
                <c:pt idx="23404">
                  <c:v>15.294</c:v>
                </c:pt>
                <c:pt idx="23405">
                  <c:v>15.294</c:v>
                </c:pt>
                <c:pt idx="23406">
                  <c:v>15.27</c:v>
                </c:pt>
                <c:pt idx="23407">
                  <c:v>15.27</c:v>
                </c:pt>
                <c:pt idx="23408">
                  <c:v>15.247</c:v>
                </c:pt>
                <c:pt idx="23409">
                  <c:v>15.247</c:v>
                </c:pt>
                <c:pt idx="23410">
                  <c:v>15.223000000000001</c:v>
                </c:pt>
                <c:pt idx="23411">
                  <c:v>15.247</c:v>
                </c:pt>
                <c:pt idx="23412">
                  <c:v>15.247</c:v>
                </c:pt>
                <c:pt idx="23413">
                  <c:v>15.27</c:v>
                </c:pt>
                <c:pt idx="23414">
                  <c:v>15.318</c:v>
                </c:pt>
                <c:pt idx="23415">
                  <c:v>15.39</c:v>
                </c:pt>
                <c:pt idx="23416">
                  <c:v>15.461</c:v>
                </c:pt>
                <c:pt idx="23417">
                  <c:v>15.581</c:v>
                </c:pt>
                <c:pt idx="23418">
                  <c:v>15.651999999999999</c:v>
                </c:pt>
                <c:pt idx="23419">
                  <c:v>15.747999999999999</c:v>
                </c:pt>
                <c:pt idx="23420">
                  <c:v>15.867000000000001</c:v>
                </c:pt>
                <c:pt idx="23421">
                  <c:v>15.986000000000001</c:v>
                </c:pt>
                <c:pt idx="23422">
                  <c:v>16.106000000000002</c:v>
                </c:pt>
                <c:pt idx="23423">
                  <c:v>16.152999999999999</c:v>
                </c:pt>
                <c:pt idx="23424">
                  <c:v>16.201000000000001</c:v>
                </c:pt>
                <c:pt idx="23425">
                  <c:v>16.248999999999999</c:v>
                </c:pt>
                <c:pt idx="23426">
                  <c:v>16.248999999999999</c:v>
                </c:pt>
                <c:pt idx="23427">
                  <c:v>16.248999999999999</c:v>
                </c:pt>
                <c:pt idx="23428">
                  <c:v>16.248999999999999</c:v>
                </c:pt>
                <c:pt idx="23429">
                  <c:v>16.295999999999999</c:v>
                </c:pt>
                <c:pt idx="23430">
                  <c:v>16.344000000000001</c:v>
                </c:pt>
                <c:pt idx="23431">
                  <c:v>16.344000000000001</c:v>
                </c:pt>
                <c:pt idx="23432">
                  <c:v>16.391999999999999</c:v>
                </c:pt>
                <c:pt idx="23433">
                  <c:v>16.367999999999999</c:v>
                </c:pt>
                <c:pt idx="23434">
                  <c:v>16.367999999999999</c:v>
                </c:pt>
                <c:pt idx="23435">
                  <c:v>16.344000000000001</c:v>
                </c:pt>
                <c:pt idx="23436">
                  <c:v>16.295999999999999</c:v>
                </c:pt>
                <c:pt idx="23437">
                  <c:v>16.225000000000001</c:v>
                </c:pt>
                <c:pt idx="23438">
                  <c:v>16.177</c:v>
                </c:pt>
                <c:pt idx="23439">
                  <c:v>16.129000000000001</c:v>
                </c:pt>
                <c:pt idx="23440">
                  <c:v>16.058</c:v>
                </c:pt>
                <c:pt idx="23441">
                  <c:v>16.010000000000002</c:v>
                </c:pt>
                <c:pt idx="23442">
                  <c:v>15.986000000000001</c:v>
                </c:pt>
                <c:pt idx="23443">
                  <c:v>15.939</c:v>
                </c:pt>
                <c:pt idx="23444">
                  <c:v>15.891</c:v>
                </c:pt>
                <c:pt idx="23445">
                  <c:v>15.843</c:v>
                </c:pt>
                <c:pt idx="23446">
                  <c:v>15.772</c:v>
                </c:pt>
                <c:pt idx="23447">
                  <c:v>15.676</c:v>
                </c:pt>
                <c:pt idx="23448">
                  <c:v>15.629</c:v>
                </c:pt>
                <c:pt idx="23449">
                  <c:v>15.557</c:v>
                </c:pt>
                <c:pt idx="23450">
                  <c:v>15.484999999999999</c:v>
                </c:pt>
                <c:pt idx="23451">
                  <c:v>15.438000000000001</c:v>
                </c:pt>
                <c:pt idx="23452">
                  <c:v>15.39</c:v>
                </c:pt>
                <c:pt idx="23453">
                  <c:v>15.342000000000001</c:v>
                </c:pt>
                <c:pt idx="23454">
                  <c:v>15.294</c:v>
                </c:pt>
                <c:pt idx="23455">
                  <c:v>15.27</c:v>
                </c:pt>
                <c:pt idx="23456">
                  <c:v>15.199</c:v>
                </c:pt>
                <c:pt idx="23457">
                  <c:v>15.151</c:v>
                </c:pt>
                <c:pt idx="23458">
                  <c:v>15.103</c:v>
                </c:pt>
                <c:pt idx="23459">
                  <c:v>15.055</c:v>
                </c:pt>
                <c:pt idx="23460">
                  <c:v>15.007999999999999</c:v>
                </c:pt>
                <c:pt idx="23461">
                  <c:v>14.96</c:v>
                </c:pt>
                <c:pt idx="23462">
                  <c:v>14.936</c:v>
                </c:pt>
                <c:pt idx="23463">
                  <c:v>14.888</c:v>
                </c:pt>
                <c:pt idx="23464">
                  <c:v>14.864000000000001</c:v>
                </c:pt>
                <c:pt idx="23465">
                  <c:v>14.816000000000001</c:v>
                </c:pt>
                <c:pt idx="23466">
                  <c:v>14.792</c:v>
                </c:pt>
                <c:pt idx="23467">
                  <c:v>14.768000000000001</c:v>
                </c:pt>
                <c:pt idx="23468">
                  <c:v>14.768000000000001</c:v>
                </c:pt>
                <c:pt idx="23469">
                  <c:v>14.768000000000001</c:v>
                </c:pt>
                <c:pt idx="23470">
                  <c:v>14.744999999999999</c:v>
                </c:pt>
                <c:pt idx="23471">
                  <c:v>14.721</c:v>
                </c:pt>
                <c:pt idx="23472">
                  <c:v>14.721</c:v>
                </c:pt>
                <c:pt idx="23473">
                  <c:v>14.721</c:v>
                </c:pt>
                <c:pt idx="23474">
                  <c:v>14.696999999999999</c:v>
                </c:pt>
                <c:pt idx="23475">
                  <c:v>14.696999999999999</c:v>
                </c:pt>
                <c:pt idx="23476">
                  <c:v>14.696999999999999</c:v>
                </c:pt>
                <c:pt idx="23477">
                  <c:v>14.696999999999999</c:v>
                </c:pt>
                <c:pt idx="23478">
                  <c:v>14.696999999999999</c:v>
                </c:pt>
                <c:pt idx="23479">
                  <c:v>14.673</c:v>
                </c:pt>
                <c:pt idx="23480">
                  <c:v>14.673</c:v>
                </c:pt>
                <c:pt idx="23481">
                  <c:v>14.673</c:v>
                </c:pt>
                <c:pt idx="23482">
                  <c:v>14.673</c:v>
                </c:pt>
                <c:pt idx="23483">
                  <c:v>14.648999999999999</c:v>
                </c:pt>
                <c:pt idx="23484">
                  <c:v>14.625</c:v>
                </c:pt>
                <c:pt idx="23485">
                  <c:v>14.601000000000001</c:v>
                </c:pt>
                <c:pt idx="23486">
                  <c:v>14.577</c:v>
                </c:pt>
                <c:pt idx="23487">
                  <c:v>14.577</c:v>
                </c:pt>
                <c:pt idx="23488">
                  <c:v>14.553000000000001</c:v>
                </c:pt>
                <c:pt idx="23489">
                  <c:v>14.553000000000001</c:v>
                </c:pt>
                <c:pt idx="23490">
                  <c:v>14.529</c:v>
                </c:pt>
                <c:pt idx="23491">
                  <c:v>14.505000000000001</c:v>
                </c:pt>
                <c:pt idx="23492">
                  <c:v>14.481</c:v>
                </c:pt>
                <c:pt idx="23493">
                  <c:v>14.457000000000001</c:v>
                </c:pt>
                <c:pt idx="23494">
                  <c:v>14.433</c:v>
                </c:pt>
                <c:pt idx="23495">
                  <c:v>14.433</c:v>
                </c:pt>
                <c:pt idx="23496">
                  <c:v>14.409000000000001</c:v>
                </c:pt>
                <c:pt idx="23497">
                  <c:v>14.385</c:v>
                </c:pt>
                <c:pt idx="23498">
                  <c:v>14.385</c:v>
                </c:pt>
                <c:pt idx="23499">
                  <c:v>14.385</c:v>
                </c:pt>
                <c:pt idx="23500">
                  <c:v>14.385</c:v>
                </c:pt>
                <c:pt idx="23501">
                  <c:v>14.361000000000001</c:v>
                </c:pt>
                <c:pt idx="23502">
                  <c:v>14.361000000000001</c:v>
                </c:pt>
                <c:pt idx="23503">
                  <c:v>14.361000000000001</c:v>
                </c:pt>
                <c:pt idx="23504">
                  <c:v>14.361000000000001</c:v>
                </c:pt>
                <c:pt idx="23505">
                  <c:v>14.385</c:v>
                </c:pt>
                <c:pt idx="23506">
                  <c:v>14.385</c:v>
                </c:pt>
                <c:pt idx="23507">
                  <c:v>14.409000000000001</c:v>
                </c:pt>
                <c:pt idx="23508">
                  <c:v>14.433</c:v>
                </c:pt>
                <c:pt idx="23509">
                  <c:v>14.433</c:v>
                </c:pt>
                <c:pt idx="23510">
                  <c:v>14.481</c:v>
                </c:pt>
                <c:pt idx="23511">
                  <c:v>14.505000000000001</c:v>
                </c:pt>
                <c:pt idx="23512">
                  <c:v>14.529</c:v>
                </c:pt>
                <c:pt idx="23513">
                  <c:v>14.601000000000001</c:v>
                </c:pt>
                <c:pt idx="23514">
                  <c:v>14.648999999999999</c:v>
                </c:pt>
                <c:pt idx="23515">
                  <c:v>14.673</c:v>
                </c:pt>
                <c:pt idx="23516">
                  <c:v>14.721</c:v>
                </c:pt>
                <c:pt idx="23517">
                  <c:v>14.792</c:v>
                </c:pt>
                <c:pt idx="23518">
                  <c:v>14.864000000000001</c:v>
                </c:pt>
                <c:pt idx="23519">
                  <c:v>14.912000000000001</c:v>
                </c:pt>
                <c:pt idx="23520">
                  <c:v>14.96</c:v>
                </c:pt>
                <c:pt idx="23521">
                  <c:v>15.007999999999999</c:v>
                </c:pt>
                <c:pt idx="23522">
                  <c:v>15.079000000000001</c:v>
                </c:pt>
                <c:pt idx="23523">
                  <c:v>15.127000000000001</c:v>
                </c:pt>
                <c:pt idx="23524">
                  <c:v>15.151</c:v>
                </c:pt>
                <c:pt idx="23525">
                  <c:v>15.175000000000001</c:v>
                </c:pt>
                <c:pt idx="23526">
                  <c:v>15.223000000000001</c:v>
                </c:pt>
                <c:pt idx="23527">
                  <c:v>15.318</c:v>
                </c:pt>
                <c:pt idx="23528">
                  <c:v>15.461</c:v>
                </c:pt>
                <c:pt idx="23529">
                  <c:v>15.581</c:v>
                </c:pt>
                <c:pt idx="23530">
                  <c:v>15.7</c:v>
                </c:pt>
                <c:pt idx="23531">
                  <c:v>15.772</c:v>
                </c:pt>
                <c:pt idx="23532">
                  <c:v>15.819000000000001</c:v>
                </c:pt>
                <c:pt idx="23533">
                  <c:v>15.867000000000001</c:v>
                </c:pt>
                <c:pt idx="23534">
                  <c:v>15.891</c:v>
                </c:pt>
                <c:pt idx="23535">
                  <c:v>15.914999999999999</c:v>
                </c:pt>
                <c:pt idx="23536">
                  <c:v>15.939</c:v>
                </c:pt>
                <c:pt idx="23537">
                  <c:v>15.914999999999999</c:v>
                </c:pt>
                <c:pt idx="23538">
                  <c:v>15.891</c:v>
                </c:pt>
                <c:pt idx="23539">
                  <c:v>15.867000000000001</c:v>
                </c:pt>
                <c:pt idx="23540">
                  <c:v>15.843</c:v>
                </c:pt>
                <c:pt idx="23541">
                  <c:v>15.795999999999999</c:v>
                </c:pt>
                <c:pt idx="23542">
                  <c:v>15.724</c:v>
                </c:pt>
                <c:pt idx="23543">
                  <c:v>15.676</c:v>
                </c:pt>
                <c:pt idx="23544">
                  <c:v>15.629</c:v>
                </c:pt>
                <c:pt idx="23545">
                  <c:v>15.557</c:v>
                </c:pt>
                <c:pt idx="23546">
                  <c:v>15.484999999999999</c:v>
                </c:pt>
                <c:pt idx="23547">
                  <c:v>15.438000000000001</c:v>
                </c:pt>
                <c:pt idx="23548">
                  <c:v>15.39</c:v>
                </c:pt>
                <c:pt idx="23549">
                  <c:v>15.318</c:v>
                </c:pt>
                <c:pt idx="23550">
                  <c:v>15.27</c:v>
                </c:pt>
                <c:pt idx="23551">
                  <c:v>15.223000000000001</c:v>
                </c:pt>
                <c:pt idx="23552">
                  <c:v>15.151</c:v>
                </c:pt>
                <c:pt idx="23553">
                  <c:v>15.103</c:v>
                </c:pt>
                <c:pt idx="23554">
                  <c:v>15.055</c:v>
                </c:pt>
                <c:pt idx="23555">
                  <c:v>14.984</c:v>
                </c:pt>
                <c:pt idx="23556">
                  <c:v>14.936</c:v>
                </c:pt>
                <c:pt idx="23557">
                  <c:v>14.888</c:v>
                </c:pt>
                <c:pt idx="23558">
                  <c:v>14.84</c:v>
                </c:pt>
                <c:pt idx="23559">
                  <c:v>14.792</c:v>
                </c:pt>
                <c:pt idx="23560">
                  <c:v>14.744999999999999</c:v>
                </c:pt>
                <c:pt idx="23561">
                  <c:v>14.721</c:v>
                </c:pt>
                <c:pt idx="23562">
                  <c:v>14.696999999999999</c:v>
                </c:pt>
                <c:pt idx="23563">
                  <c:v>14.673</c:v>
                </c:pt>
                <c:pt idx="23564">
                  <c:v>14.648999999999999</c:v>
                </c:pt>
                <c:pt idx="23565">
                  <c:v>14.648999999999999</c:v>
                </c:pt>
                <c:pt idx="23566">
                  <c:v>14.625</c:v>
                </c:pt>
                <c:pt idx="23567">
                  <c:v>14.625</c:v>
                </c:pt>
                <c:pt idx="23568">
                  <c:v>14.625</c:v>
                </c:pt>
                <c:pt idx="23569">
                  <c:v>14.601000000000001</c:v>
                </c:pt>
                <c:pt idx="23570">
                  <c:v>14.601000000000001</c:v>
                </c:pt>
                <c:pt idx="23571">
                  <c:v>14.625</c:v>
                </c:pt>
                <c:pt idx="23572">
                  <c:v>14.625</c:v>
                </c:pt>
                <c:pt idx="23573">
                  <c:v>14.625</c:v>
                </c:pt>
                <c:pt idx="23574">
                  <c:v>14.601000000000001</c:v>
                </c:pt>
                <c:pt idx="23575">
                  <c:v>14.601000000000001</c:v>
                </c:pt>
                <c:pt idx="23576">
                  <c:v>14.601000000000001</c:v>
                </c:pt>
                <c:pt idx="23577">
                  <c:v>14.601000000000001</c:v>
                </c:pt>
                <c:pt idx="23578">
                  <c:v>14.601000000000001</c:v>
                </c:pt>
                <c:pt idx="23579">
                  <c:v>14.601000000000001</c:v>
                </c:pt>
                <c:pt idx="23580">
                  <c:v>14.601000000000001</c:v>
                </c:pt>
                <c:pt idx="23581">
                  <c:v>14.601000000000001</c:v>
                </c:pt>
                <c:pt idx="23582">
                  <c:v>14.601000000000001</c:v>
                </c:pt>
                <c:pt idx="23583">
                  <c:v>14.577</c:v>
                </c:pt>
                <c:pt idx="23584">
                  <c:v>14.577</c:v>
                </c:pt>
                <c:pt idx="23585">
                  <c:v>14.577</c:v>
                </c:pt>
                <c:pt idx="23586">
                  <c:v>14.577</c:v>
                </c:pt>
                <c:pt idx="23587">
                  <c:v>14.553000000000001</c:v>
                </c:pt>
                <c:pt idx="23588">
                  <c:v>14.553000000000001</c:v>
                </c:pt>
                <c:pt idx="23589">
                  <c:v>14.553000000000001</c:v>
                </c:pt>
                <c:pt idx="23590">
                  <c:v>14.529</c:v>
                </c:pt>
                <c:pt idx="23591">
                  <c:v>14.529</c:v>
                </c:pt>
                <c:pt idx="23592">
                  <c:v>14.505000000000001</c:v>
                </c:pt>
                <c:pt idx="23593">
                  <c:v>14.481</c:v>
                </c:pt>
                <c:pt idx="23594">
                  <c:v>14.481</c:v>
                </c:pt>
                <c:pt idx="23595">
                  <c:v>14.457000000000001</c:v>
                </c:pt>
                <c:pt idx="23596">
                  <c:v>14.433</c:v>
                </c:pt>
                <c:pt idx="23597">
                  <c:v>14.409000000000001</c:v>
                </c:pt>
                <c:pt idx="23598">
                  <c:v>14.385</c:v>
                </c:pt>
                <c:pt idx="23599">
                  <c:v>14.361000000000001</c:v>
                </c:pt>
                <c:pt idx="23600">
                  <c:v>14.361000000000001</c:v>
                </c:pt>
                <c:pt idx="23601">
                  <c:v>14.361000000000001</c:v>
                </c:pt>
                <c:pt idx="23602">
                  <c:v>14.385</c:v>
                </c:pt>
                <c:pt idx="23603">
                  <c:v>14.385</c:v>
                </c:pt>
                <c:pt idx="23604">
                  <c:v>14.409000000000001</c:v>
                </c:pt>
                <c:pt idx="23605">
                  <c:v>14.409000000000001</c:v>
                </c:pt>
                <c:pt idx="23606">
                  <c:v>14.457000000000001</c:v>
                </c:pt>
                <c:pt idx="23607">
                  <c:v>14.529</c:v>
                </c:pt>
                <c:pt idx="23608">
                  <c:v>14.601000000000001</c:v>
                </c:pt>
                <c:pt idx="23609">
                  <c:v>14.673</c:v>
                </c:pt>
                <c:pt idx="23610">
                  <c:v>14.768000000000001</c:v>
                </c:pt>
                <c:pt idx="23611">
                  <c:v>14.864000000000001</c:v>
                </c:pt>
                <c:pt idx="23612">
                  <c:v>14.96</c:v>
                </c:pt>
                <c:pt idx="23613">
                  <c:v>15.103</c:v>
                </c:pt>
                <c:pt idx="23614">
                  <c:v>15.223000000000001</c:v>
                </c:pt>
                <c:pt idx="23615">
                  <c:v>15.366</c:v>
                </c:pt>
                <c:pt idx="23616">
                  <c:v>15.532999999999999</c:v>
                </c:pt>
                <c:pt idx="23617">
                  <c:v>15.7</c:v>
                </c:pt>
                <c:pt idx="23618">
                  <c:v>15.867000000000001</c:v>
                </c:pt>
                <c:pt idx="23619">
                  <c:v>16.058</c:v>
                </c:pt>
                <c:pt idx="23620">
                  <c:v>16.225000000000001</c:v>
                </c:pt>
                <c:pt idx="23621">
                  <c:v>16.344000000000001</c:v>
                </c:pt>
                <c:pt idx="23622">
                  <c:v>16.510999999999999</c:v>
                </c:pt>
                <c:pt idx="23623">
                  <c:v>16.654</c:v>
                </c:pt>
                <c:pt idx="23624">
                  <c:v>16.701000000000001</c:v>
                </c:pt>
                <c:pt idx="23625">
                  <c:v>16.701000000000001</c:v>
                </c:pt>
                <c:pt idx="23626">
                  <c:v>16.867999999999999</c:v>
                </c:pt>
                <c:pt idx="23627">
                  <c:v>17.010999999999999</c:v>
                </c:pt>
                <c:pt idx="23628">
                  <c:v>17.106000000000002</c:v>
                </c:pt>
                <c:pt idx="23629">
                  <c:v>17.177</c:v>
                </c:pt>
                <c:pt idx="23630">
                  <c:v>17.152999999999999</c:v>
                </c:pt>
                <c:pt idx="23631">
                  <c:v>17.13</c:v>
                </c:pt>
                <c:pt idx="23632">
                  <c:v>17.106000000000002</c:v>
                </c:pt>
                <c:pt idx="23633">
                  <c:v>17.177</c:v>
                </c:pt>
                <c:pt idx="23634">
                  <c:v>17.152999999999999</c:v>
                </c:pt>
                <c:pt idx="23635">
                  <c:v>17.152999999999999</c:v>
                </c:pt>
                <c:pt idx="23636">
                  <c:v>17.13</c:v>
                </c:pt>
                <c:pt idx="23637">
                  <c:v>17.106000000000002</c:v>
                </c:pt>
                <c:pt idx="23638">
                  <c:v>17.058</c:v>
                </c:pt>
                <c:pt idx="23639">
                  <c:v>17.010999999999999</c:v>
                </c:pt>
                <c:pt idx="23640">
                  <c:v>16.963000000000001</c:v>
                </c:pt>
                <c:pt idx="23641">
                  <c:v>16.891999999999999</c:v>
                </c:pt>
                <c:pt idx="23642">
                  <c:v>16.844000000000001</c:v>
                </c:pt>
                <c:pt idx="23643">
                  <c:v>16.795999999999999</c:v>
                </c:pt>
                <c:pt idx="23644">
                  <c:v>16.748999999999999</c:v>
                </c:pt>
                <c:pt idx="23645">
                  <c:v>16.677</c:v>
                </c:pt>
                <c:pt idx="23646">
                  <c:v>16.606000000000002</c:v>
                </c:pt>
                <c:pt idx="23647">
                  <c:v>16.510999999999999</c:v>
                </c:pt>
                <c:pt idx="23648">
                  <c:v>16.414999999999999</c:v>
                </c:pt>
                <c:pt idx="23649">
                  <c:v>16.295999999999999</c:v>
                </c:pt>
                <c:pt idx="23650">
                  <c:v>16.225000000000001</c:v>
                </c:pt>
                <c:pt idx="23651">
                  <c:v>16.106000000000002</c:v>
                </c:pt>
                <c:pt idx="23652">
                  <c:v>16.033999999999999</c:v>
                </c:pt>
                <c:pt idx="23653">
                  <c:v>15.962999999999999</c:v>
                </c:pt>
                <c:pt idx="23654">
                  <c:v>15.867000000000001</c:v>
                </c:pt>
                <c:pt idx="23655">
                  <c:v>15.795999999999999</c:v>
                </c:pt>
                <c:pt idx="23656">
                  <c:v>15.724</c:v>
                </c:pt>
                <c:pt idx="23657">
                  <c:v>15.676</c:v>
                </c:pt>
                <c:pt idx="23658">
                  <c:v>15.629</c:v>
                </c:pt>
                <c:pt idx="23659">
                  <c:v>15.581</c:v>
                </c:pt>
                <c:pt idx="23660">
                  <c:v>15.557</c:v>
                </c:pt>
                <c:pt idx="23661">
                  <c:v>15.532999999999999</c:v>
                </c:pt>
                <c:pt idx="23662">
                  <c:v>15.532999999999999</c:v>
                </c:pt>
                <c:pt idx="23663">
                  <c:v>15.532999999999999</c:v>
                </c:pt>
                <c:pt idx="23664">
                  <c:v>15.532999999999999</c:v>
                </c:pt>
                <c:pt idx="23665">
                  <c:v>15.532999999999999</c:v>
                </c:pt>
                <c:pt idx="23666">
                  <c:v>15.532999999999999</c:v>
                </c:pt>
                <c:pt idx="23667">
                  <c:v>15.557</c:v>
                </c:pt>
                <c:pt idx="23668">
                  <c:v>15.557</c:v>
                </c:pt>
                <c:pt idx="23669">
                  <c:v>15.557</c:v>
                </c:pt>
                <c:pt idx="23670">
                  <c:v>15.581</c:v>
                </c:pt>
                <c:pt idx="23671">
                  <c:v>15.581</c:v>
                </c:pt>
                <c:pt idx="23672">
                  <c:v>15.581</c:v>
                </c:pt>
                <c:pt idx="23673">
                  <c:v>15.581</c:v>
                </c:pt>
                <c:pt idx="23674">
                  <c:v>15.581</c:v>
                </c:pt>
                <c:pt idx="23675">
                  <c:v>15.581</c:v>
                </c:pt>
                <c:pt idx="23676">
                  <c:v>15.581</c:v>
                </c:pt>
                <c:pt idx="23677">
                  <c:v>15.581</c:v>
                </c:pt>
                <c:pt idx="23678">
                  <c:v>15.581</c:v>
                </c:pt>
                <c:pt idx="23679">
                  <c:v>15.581</c:v>
                </c:pt>
                <c:pt idx="23680">
                  <c:v>15.557</c:v>
                </c:pt>
                <c:pt idx="23681">
                  <c:v>15.532999999999999</c:v>
                </c:pt>
                <c:pt idx="23682">
                  <c:v>15.532999999999999</c:v>
                </c:pt>
                <c:pt idx="23683">
                  <c:v>15.509</c:v>
                </c:pt>
                <c:pt idx="23684">
                  <c:v>15.484999999999999</c:v>
                </c:pt>
                <c:pt idx="23685">
                  <c:v>15.461</c:v>
                </c:pt>
                <c:pt idx="23686">
                  <c:v>15.438000000000001</c:v>
                </c:pt>
                <c:pt idx="23687">
                  <c:v>15.39</c:v>
                </c:pt>
                <c:pt idx="23688">
                  <c:v>15.366</c:v>
                </c:pt>
                <c:pt idx="23689">
                  <c:v>15.342000000000001</c:v>
                </c:pt>
                <c:pt idx="23690">
                  <c:v>15.318</c:v>
                </c:pt>
                <c:pt idx="23691">
                  <c:v>15.294</c:v>
                </c:pt>
                <c:pt idx="23692">
                  <c:v>15.247</c:v>
                </c:pt>
                <c:pt idx="23693">
                  <c:v>15.223000000000001</c:v>
                </c:pt>
                <c:pt idx="23694">
                  <c:v>15.199</c:v>
                </c:pt>
                <c:pt idx="23695">
                  <c:v>15.151</c:v>
                </c:pt>
                <c:pt idx="23696">
                  <c:v>15.151</c:v>
                </c:pt>
                <c:pt idx="23697">
                  <c:v>15.127000000000001</c:v>
                </c:pt>
                <c:pt idx="23698">
                  <c:v>15.127000000000001</c:v>
                </c:pt>
                <c:pt idx="23699">
                  <c:v>15.127000000000001</c:v>
                </c:pt>
                <c:pt idx="23700">
                  <c:v>15.127000000000001</c:v>
                </c:pt>
                <c:pt idx="23701">
                  <c:v>15.151</c:v>
                </c:pt>
                <c:pt idx="23702">
                  <c:v>15.175000000000001</c:v>
                </c:pt>
                <c:pt idx="23703">
                  <c:v>15.223000000000001</c:v>
                </c:pt>
                <c:pt idx="23704">
                  <c:v>15.27</c:v>
                </c:pt>
                <c:pt idx="23705">
                  <c:v>15.342000000000001</c:v>
                </c:pt>
                <c:pt idx="23706">
                  <c:v>15.414</c:v>
                </c:pt>
                <c:pt idx="23707">
                  <c:v>15.509</c:v>
                </c:pt>
                <c:pt idx="23708">
                  <c:v>15.605</c:v>
                </c:pt>
                <c:pt idx="23709">
                  <c:v>15.724</c:v>
                </c:pt>
                <c:pt idx="23710">
                  <c:v>15.867000000000001</c:v>
                </c:pt>
                <c:pt idx="23711">
                  <c:v>16.010000000000002</c:v>
                </c:pt>
                <c:pt idx="23712">
                  <c:v>16.152999999999999</c:v>
                </c:pt>
                <c:pt idx="23713">
                  <c:v>16.32</c:v>
                </c:pt>
                <c:pt idx="23714">
                  <c:v>16.486999999999998</c:v>
                </c:pt>
                <c:pt idx="23715">
                  <c:v>16.63</c:v>
                </c:pt>
                <c:pt idx="23716">
                  <c:v>16.82</c:v>
                </c:pt>
                <c:pt idx="23717">
                  <c:v>16.986999999999998</c:v>
                </c:pt>
                <c:pt idx="23718">
                  <c:v>17.152999999999999</c:v>
                </c:pt>
                <c:pt idx="23719">
                  <c:v>17.295999999999999</c:v>
                </c:pt>
                <c:pt idx="23720">
                  <c:v>17.439</c:v>
                </c:pt>
                <c:pt idx="23721">
                  <c:v>17.582000000000001</c:v>
                </c:pt>
                <c:pt idx="23722">
                  <c:v>17.724</c:v>
                </c:pt>
                <c:pt idx="23723">
                  <c:v>17.843</c:v>
                </c:pt>
                <c:pt idx="23724">
                  <c:v>17.937999999999999</c:v>
                </c:pt>
                <c:pt idx="23725">
                  <c:v>18.033000000000001</c:v>
                </c:pt>
                <c:pt idx="23726">
                  <c:v>18.129000000000001</c:v>
                </c:pt>
                <c:pt idx="23727">
                  <c:v>18.2</c:v>
                </c:pt>
                <c:pt idx="23728">
                  <c:v>18.247</c:v>
                </c:pt>
                <c:pt idx="23729">
                  <c:v>18.271000000000001</c:v>
                </c:pt>
                <c:pt idx="23730">
                  <c:v>18.247</c:v>
                </c:pt>
                <c:pt idx="23731">
                  <c:v>18.2</c:v>
                </c:pt>
                <c:pt idx="23732">
                  <c:v>18.175999999999998</c:v>
                </c:pt>
                <c:pt idx="23733">
                  <c:v>18.152000000000001</c:v>
                </c:pt>
                <c:pt idx="23734">
                  <c:v>18.129000000000001</c:v>
                </c:pt>
                <c:pt idx="23735">
                  <c:v>18.105</c:v>
                </c:pt>
                <c:pt idx="23736">
                  <c:v>18.056999999999999</c:v>
                </c:pt>
                <c:pt idx="23737">
                  <c:v>17.962</c:v>
                </c:pt>
                <c:pt idx="23738">
                  <c:v>17.867000000000001</c:v>
                </c:pt>
                <c:pt idx="23739">
                  <c:v>17.724</c:v>
                </c:pt>
                <c:pt idx="23740">
                  <c:v>17.582000000000001</c:v>
                </c:pt>
                <c:pt idx="23741">
                  <c:v>17.439</c:v>
                </c:pt>
                <c:pt idx="23742">
                  <c:v>17.295999999999999</c:v>
                </c:pt>
                <c:pt idx="23743">
                  <c:v>17.152999999999999</c:v>
                </c:pt>
                <c:pt idx="23744">
                  <c:v>17.010999999999999</c:v>
                </c:pt>
                <c:pt idx="23745">
                  <c:v>16.867999999999999</c:v>
                </c:pt>
                <c:pt idx="23746">
                  <c:v>16.725000000000001</c:v>
                </c:pt>
                <c:pt idx="23747">
                  <c:v>16.606000000000002</c:v>
                </c:pt>
                <c:pt idx="23748">
                  <c:v>16.486999999999998</c:v>
                </c:pt>
                <c:pt idx="23749">
                  <c:v>16.367999999999999</c:v>
                </c:pt>
                <c:pt idx="23750">
                  <c:v>16.271999999999998</c:v>
                </c:pt>
                <c:pt idx="23751">
                  <c:v>16.177</c:v>
                </c:pt>
                <c:pt idx="23752">
                  <c:v>16.082000000000001</c:v>
                </c:pt>
                <c:pt idx="23753">
                  <c:v>16.010000000000002</c:v>
                </c:pt>
                <c:pt idx="23754">
                  <c:v>15.914999999999999</c:v>
                </c:pt>
                <c:pt idx="23755">
                  <c:v>15.867000000000001</c:v>
                </c:pt>
                <c:pt idx="23756">
                  <c:v>15.795999999999999</c:v>
                </c:pt>
                <c:pt idx="23757">
                  <c:v>15.724</c:v>
                </c:pt>
                <c:pt idx="23758">
                  <c:v>15.7</c:v>
                </c:pt>
                <c:pt idx="23759">
                  <c:v>15.651999999999999</c:v>
                </c:pt>
                <c:pt idx="23760">
                  <c:v>15.629</c:v>
                </c:pt>
                <c:pt idx="23761">
                  <c:v>15.629</c:v>
                </c:pt>
                <c:pt idx="23762">
                  <c:v>15.629</c:v>
                </c:pt>
                <c:pt idx="23763">
                  <c:v>15.629</c:v>
                </c:pt>
                <c:pt idx="23764">
                  <c:v>15.651999999999999</c:v>
                </c:pt>
                <c:pt idx="23765">
                  <c:v>15.651999999999999</c:v>
                </c:pt>
                <c:pt idx="23766">
                  <c:v>15.676</c:v>
                </c:pt>
                <c:pt idx="23767">
                  <c:v>15.676</c:v>
                </c:pt>
                <c:pt idx="23768">
                  <c:v>15.7</c:v>
                </c:pt>
                <c:pt idx="23769">
                  <c:v>15.7</c:v>
                </c:pt>
                <c:pt idx="23770">
                  <c:v>15.724</c:v>
                </c:pt>
                <c:pt idx="23771">
                  <c:v>15.724</c:v>
                </c:pt>
                <c:pt idx="23772">
                  <c:v>15.747999999999999</c:v>
                </c:pt>
                <c:pt idx="23773">
                  <c:v>15.747999999999999</c:v>
                </c:pt>
                <c:pt idx="23774">
                  <c:v>15.747999999999999</c:v>
                </c:pt>
                <c:pt idx="23775">
                  <c:v>15.772</c:v>
                </c:pt>
                <c:pt idx="23776">
                  <c:v>15.772</c:v>
                </c:pt>
                <c:pt idx="23777">
                  <c:v>15.772</c:v>
                </c:pt>
                <c:pt idx="23778">
                  <c:v>15.772</c:v>
                </c:pt>
                <c:pt idx="23779">
                  <c:v>15.772</c:v>
                </c:pt>
                <c:pt idx="23780">
                  <c:v>15.772</c:v>
                </c:pt>
                <c:pt idx="23781">
                  <c:v>15.772</c:v>
                </c:pt>
                <c:pt idx="23782">
                  <c:v>15.772</c:v>
                </c:pt>
                <c:pt idx="23783">
                  <c:v>15.747999999999999</c:v>
                </c:pt>
                <c:pt idx="23784">
                  <c:v>15.747999999999999</c:v>
                </c:pt>
                <c:pt idx="23785">
                  <c:v>15.747999999999999</c:v>
                </c:pt>
                <c:pt idx="23786">
                  <c:v>15.724</c:v>
                </c:pt>
                <c:pt idx="23787">
                  <c:v>15.724</c:v>
                </c:pt>
                <c:pt idx="23788">
                  <c:v>15.7</c:v>
                </c:pt>
                <c:pt idx="23789">
                  <c:v>15.676</c:v>
                </c:pt>
                <c:pt idx="23790">
                  <c:v>15.676</c:v>
                </c:pt>
                <c:pt idx="23791">
                  <c:v>15.651999999999999</c:v>
                </c:pt>
                <c:pt idx="23792">
                  <c:v>15.651999999999999</c:v>
                </c:pt>
                <c:pt idx="23793">
                  <c:v>15.629</c:v>
                </c:pt>
                <c:pt idx="23794">
                  <c:v>15.629</c:v>
                </c:pt>
                <c:pt idx="23795">
                  <c:v>15.629</c:v>
                </c:pt>
                <c:pt idx="23796">
                  <c:v>15.629</c:v>
                </c:pt>
                <c:pt idx="23797">
                  <c:v>15.651999999999999</c:v>
                </c:pt>
                <c:pt idx="23798">
                  <c:v>15.676</c:v>
                </c:pt>
                <c:pt idx="23799">
                  <c:v>15.7</c:v>
                </c:pt>
                <c:pt idx="23800">
                  <c:v>15.772</c:v>
                </c:pt>
                <c:pt idx="23801">
                  <c:v>15.819000000000001</c:v>
                </c:pt>
                <c:pt idx="23802">
                  <c:v>15.914999999999999</c:v>
                </c:pt>
                <c:pt idx="23803">
                  <c:v>16.010000000000002</c:v>
                </c:pt>
                <c:pt idx="23804">
                  <c:v>16.106000000000002</c:v>
                </c:pt>
                <c:pt idx="23805">
                  <c:v>16.225000000000001</c:v>
                </c:pt>
                <c:pt idx="23806">
                  <c:v>16.367999999999999</c:v>
                </c:pt>
                <c:pt idx="23807">
                  <c:v>16.510999999999999</c:v>
                </c:pt>
                <c:pt idx="23808">
                  <c:v>16.654</c:v>
                </c:pt>
                <c:pt idx="23809">
                  <c:v>16.795999999999999</c:v>
                </c:pt>
                <c:pt idx="23810">
                  <c:v>16.939</c:v>
                </c:pt>
                <c:pt idx="23811">
                  <c:v>17.13</c:v>
                </c:pt>
                <c:pt idx="23812">
                  <c:v>17.32</c:v>
                </c:pt>
                <c:pt idx="23813">
                  <c:v>17.486000000000001</c:v>
                </c:pt>
                <c:pt idx="23814">
                  <c:v>17.629000000000001</c:v>
                </c:pt>
                <c:pt idx="23815">
                  <c:v>17.748000000000001</c:v>
                </c:pt>
                <c:pt idx="23816">
                  <c:v>17.867000000000001</c:v>
                </c:pt>
                <c:pt idx="23817">
                  <c:v>17.937999999999999</c:v>
                </c:pt>
                <c:pt idx="23818">
                  <c:v>18.033000000000001</c:v>
                </c:pt>
                <c:pt idx="23819">
                  <c:v>18.129000000000001</c:v>
                </c:pt>
                <c:pt idx="23820">
                  <c:v>18.224</c:v>
                </c:pt>
                <c:pt idx="23821">
                  <c:v>18.318999999999999</c:v>
                </c:pt>
                <c:pt idx="23822">
                  <c:v>18.414000000000001</c:v>
                </c:pt>
                <c:pt idx="23823">
                  <c:v>18.460999999999999</c:v>
                </c:pt>
                <c:pt idx="23824">
                  <c:v>18.437999999999999</c:v>
                </c:pt>
                <c:pt idx="23825">
                  <c:v>18.318999999999999</c:v>
                </c:pt>
                <c:pt idx="23826">
                  <c:v>18.175999999999998</c:v>
                </c:pt>
                <c:pt idx="23827">
                  <c:v>18.081</c:v>
                </c:pt>
                <c:pt idx="23828">
                  <c:v>18.010000000000002</c:v>
                </c:pt>
                <c:pt idx="23829">
                  <c:v>17.937999999999999</c:v>
                </c:pt>
                <c:pt idx="23830">
                  <c:v>17.843</c:v>
                </c:pt>
                <c:pt idx="23831">
                  <c:v>17.724</c:v>
                </c:pt>
                <c:pt idx="23832">
                  <c:v>17.677</c:v>
                </c:pt>
                <c:pt idx="23833">
                  <c:v>17.652999999999999</c:v>
                </c:pt>
                <c:pt idx="23834">
                  <c:v>17.582000000000001</c:v>
                </c:pt>
                <c:pt idx="23835">
                  <c:v>17.486000000000001</c:v>
                </c:pt>
                <c:pt idx="23836">
                  <c:v>17.367999999999999</c:v>
                </c:pt>
                <c:pt idx="23837">
                  <c:v>17.201000000000001</c:v>
                </c:pt>
                <c:pt idx="23838">
                  <c:v>17.033999999999999</c:v>
                </c:pt>
                <c:pt idx="23839">
                  <c:v>16.867999999999999</c:v>
                </c:pt>
                <c:pt idx="23840">
                  <c:v>16.725000000000001</c:v>
                </c:pt>
                <c:pt idx="23841">
                  <c:v>16.582000000000001</c:v>
                </c:pt>
                <c:pt idx="23842">
                  <c:v>16.439</c:v>
                </c:pt>
                <c:pt idx="23843">
                  <c:v>16.344000000000001</c:v>
                </c:pt>
                <c:pt idx="23844">
                  <c:v>16.248999999999999</c:v>
                </c:pt>
                <c:pt idx="23845">
                  <c:v>16.152999999999999</c:v>
                </c:pt>
                <c:pt idx="23846">
                  <c:v>16.082000000000001</c:v>
                </c:pt>
                <c:pt idx="23847">
                  <c:v>15.986000000000001</c:v>
                </c:pt>
                <c:pt idx="23848">
                  <c:v>15.914999999999999</c:v>
                </c:pt>
                <c:pt idx="23849">
                  <c:v>15.867000000000001</c:v>
                </c:pt>
                <c:pt idx="23850">
                  <c:v>15.819000000000001</c:v>
                </c:pt>
                <c:pt idx="23851">
                  <c:v>15.747999999999999</c:v>
                </c:pt>
                <c:pt idx="23852">
                  <c:v>15.724</c:v>
                </c:pt>
                <c:pt idx="23853">
                  <c:v>15.676</c:v>
                </c:pt>
                <c:pt idx="23854">
                  <c:v>15.651999999999999</c:v>
                </c:pt>
                <c:pt idx="23855">
                  <c:v>15.629</c:v>
                </c:pt>
                <c:pt idx="23856">
                  <c:v>15.605</c:v>
                </c:pt>
                <c:pt idx="23857">
                  <c:v>15.605</c:v>
                </c:pt>
                <c:pt idx="23858">
                  <c:v>15.581</c:v>
                </c:pt>
                <c:pt idx="23859">
                  <c:v>15.581</c:v>
                </c:pt>
                <c:pt idx="23860">
                  <c:v>15.581</c:v>
                </c:pt>
                <c:pt idx="23861">
                  <c:v>15.581</c:v>
                </c:pt>
                <c:pt idx="23862">
                  <c:v>15.581</c:v>
                </c:pt>
                <c:pt idx="23863">
                  <c:v>15.581</c:v>
                </c:pt>
                <c:pt idx="23864">
                  <c:v>15.581</c:v>
                </c:pt>
                <c:pt idx="23865">
                  <c:v>15.581</c:v>
                </c:pt>
                <c:pt idx="23866">
                  <c:v>15.581</c:v>
                </c:pt>
                <c:pt idx="23867">
                  <c:v>15.581</c:v>
                </c:pt>
                <c:pt idx="23868">
                  <c:v>15.581</c:v>
                </c:pt>
                <c:pt idx="23869">
                  <c:v>15.557</c:v>
                </c:pt>
                <c:pt idx="23870">
                  <c:v>15.532999999999999</c:v>
                </c:pt>
                <c:pt idx="23871">
                  <c:v>15.532999999999999</c:v>
                </c:pt>
                <c:pt idx="23872">
                  <c:v>15.509</c:v>
                </c:pt>
                <c:pt idx="23873">
                  <c:v>15.484999999999999</c:v>
                </c:pt>
                <c:pt idx="23874">
                  <c:v>15.461</c:v>
                </c:pt>
                <c:pt idx="23875">
                  <c:v>15.438000000000001</c:v>
                </c:pt>
                <c:pt idx="23876">
                  <c:v>15.414</c:v>
                </c:pt>
                <c:pt idx="23877">
                  <c:v>15.39</c:v>
                </c:pt>
                <c:pt idx="23878">
                  <c:v>15.366</c:v>
                </c:pt>
                <c:pt idx="23879">
                  <c:v>15.342000000000001</c:v>
                </c:pt>
                <c:pt idx="23880">
                  <c:v>15.318</c:v>
                </c:pt>
                <c:pt idx="23881">
                  <c:v>15.294</c:v>
                </c:pt>
                <c:pt idx="23882">
                  <c:v>15.27</c:v>
                </c:pt>
                <c:pt idx="23883">
                  <c:v>15.223000000000001</c:v>
                </c:pt>
                <c:pt idx="23884">
                  <c:v>15.199</c:v>
                </c:pt>
                <c:pt idx="23885">
                  <c:v>15.175000000000001</c:v>
                </c:pt>
                <c:pt idx="23886">
                  <c:v>15.175000000000001</c:v>
                </c:pt>
                <c:pt idx="23887">
                  <c:v>15.151</c:v>
                </c:pt>
                <c:pt idx="23888">
                  <c:v>15.151</c:v>
                </c:pt>
                <c:pt idx="23889">
                  <c:v>15.151</c:v>
                </c:pt>
                <c:pt idx="23890">
                  <c:v>15.127000000000001</c:v>
                </c:pt>
                <c:pt idx="23891">
                  <c:v>15.127000000000001</c:v>
                </c:pt>
                <c:pt idx="23892">
                  <c:v>15.127000000000001</c:v>
                </c:pt>
                <c:pt idx="23893">
                  <c:v>15.151</c:v>
                </c:pt>
                <c:pt idx="23894">
                  <c:v>15.175000000000001</c:v>
                </c:pt>
                <c:pt idx="23895">
                  <c:v>15.223000000000001</c:v>
                </c:pt>
                <c:pt idx="23896">
                  <c:v>15.27</c:v>
                </c:pt>
                <c:pt idx="23897">
                  <c:v>15.342000000000001</c:v>
                </c:pt>
                <c:pt idx="23898">
                  <c:v>15.438000000000001</c:v>
                </c:pt>
                <c:pt idx="23899">
                  <c:v>15.532999999999999</c:v>
                </c:pt>
                <c:pt idx="23900">
                  <c:v>15.629</c:v>
                </c:pt>
                <c:pt idx="23901">
                  <c:v>15.747999999999999</c:v>
                </c:pt>
                <c:pt idx="23902">
                  <c:v>15.891</c:v>
                </c:pt>
                <c:pt idx="23903">
                  <c:v>16.033999999999999</c:v>
                </c:pt>
                <c:pt idx="23904">
                  <c:v>16.201000000000001</c:v>
                </c:pt>
                <c:pt idx="23905">
                  <c:v>16.344000000000001</c:v>
                </c:pt>
                <c:pt idx="23906">
                  <c:v>16.510999999999999</c:v>
                </c:pt>
                <c:pt idx="23907">
                  <c:v>16.654</c:v>
                </c:pt>
                <c:pt idx="23908">
                  <c:v>16.82</c:v>
                </c:pt>
                <c:pt idx="23909">
                  <c:v>16.986999999999998</c:v>
                </c:pt>
                <c:pt idx="23910">
                  <c:v>17.152999999999999</c:v>
                </c:pt>
                <c:pt idx="23911">
                  <c:v>17.295999999999999</c:v>
                </c:pt>
                <c:pt idx="23912">
                  <c:v>17.414999999999999</c:v>
                </c:pt>
                <c:pt idx="23913">
                  <c:v>17.605</c:v>
                </c:pt>
                <c:pt idx="23914">
                  <c:v>17.748000000000001</c:v>
                </c:pt>
                <c:pt idx="23915">
                  <c:v>17.843</c:v>
                </c:pt>
                <c:pt idx="23916">
                  <c:v>17.937999999999999</c:v>
                </c:pt>
                <c:pt idx="23917">
                  <c:v>18.010000000000002</c:v>
                </c:pt>
                <c:pt idx="23918">
                  <c:v>18.081</c:v>
                </c:pt>
                <c:pt idx="23919">
                  <c:v>18.105</c:v>
                </c:pt>
                <c:pt idx="23920">
                  <c:v>18.105</c:v>
                </c:pt>
                <c:pt idx="23921">
                  <c:v>18.105</c:v>
                </c:pt>
                <c:pt idx="23922">
                  <c:v>18.105</c:v>
                </c:pt>
                <c:pt idx="23923">
                  <c:v>18.056999999999999</c:v>
                </c:pt>
                <c:pt idx="23924">
                  <c:v>18.033000000000001</c:v>
                </c:pt>
                <c:pt idx="23925">
                  <c:v>18.010000000000002</c:v>
                </c:pt>
                <c:pt idx="23926">
                  <c:v>17.962</c:v>
                </c:pt>
                <c:pt idx="23927">
                  <c:v>17.890999999999998</c:v>
                </c:pt>
                <c:pt idx="23928">
                  <c:v>17.795999999999999</c:v>
                </c:pt>
                <c:pt idx="23929">
                  <c:v>17.677</c:v>
                </c:pt>
                <c:pt idx="23930">
                  <c:v>17.558</c:v>
                </c:pt>
                <c:pt idx="23931">
                  <c:v>17.439</c:v>
                </c:pt>
                <c:pt idx="23932">
                  <c:v>17.32</c:v>
                </c:pt>
                <c:pt idx="23933">
                  <c:v>17.177</c:v>
                </c:pt>
                <c:pt idx="23934">
                  <c:v>17.033999999999999</c:v>
                </c:pt>
                <c:pt idx="23935">
                  <c:v>16.867999999999999</c:v>
                </c:pt>
                <c:pt idx="23936">
                  <c:v>16.725000000000001</c:v>
                </c:pt>
                <c:pt idx="23937">
                  <c:v>16.606000000000002</c:v>
                </c:pt>
                <c:pt idx="23938">
                  <c:v>16.486999999999998</c:v>
                </c:pt>
                <c:pt idx="23939">
                  <c:v>16.367999999999999</c:v>
                </c:pt>
                <c:pt idx="23940">
                  <c:v>16.271999999999998</c:v>
                </c:pt>
                <c:pt idx="23941">
                  <c:v>16.201000000000001</c:v>
                </c:pt>
                <c:pt idx="23942">
                  <c:v>16.106000000000002</c:v>
                </c:pt>
                <c:pt idx="23943">
                  <c:v>16.033999999999999</c:v>
                </c:pt>
                <c:pt idx="23944">
                  <c:v>15.986000000000001</c:v>
                </c:pt>
                <c:pt idx="23945">
                  <c:v>15.914999999999999</c:v>
                </c:pt>
                <c:pt idx="23946">
                  <c:v>15.867000000000001</c:v>
                </c:pt>
                <c:pt idx="23947">
                  <c:v>15.819000000000001</c:v>
                </c:pt>
                <c:pt idx="23948">
                  <c:v>15.772</c:v>
                </c:pt>
                <c:pt idx="23949">
                  <c:v>15.724</c:v>
                </c:pt>
                <c:pt idx="23950">
                  <c:v>15.676</c:v>
                </c:pt>
                <c:pt idx="23951">
                  <c:v>15.629</c:v>
                </c:pt>
                <c:pt idx="23952">
                  <c:v>15.605</c:v>
                </c:pt>
                <c:pt idx="23953">
                  <c:v>15.581</c:v>
                </c:pt>
                <c:pt idx="23954">
                  <c:v>15.557</c:v>
                </c:pt>
                <c:pt idx="23955">
                  <c:v>15.532999999999999</c:v>
                </c:pt>
                <c:pt idx="23956">
                  <c:v>15.509</c:v>
                </c:pt>
                <c:pt idx="23957">
                  <c:v>15.509</c:v>
                </c:pt>
                <c:pt idx="23958">
                  <c:v>15.509</c:v>
                </c:pt>
                <c:pt idx="23959">
                  <c:v>15.509</c:v>
                </c:pt>
                <c:pt idx="23960">
                  <c:v>15.484999999999999</c:v>
                </c:pt>
                <c:pt idx="23961">
                  <c:v>15.484999999999999</c:v>
                </c:pt>
                <c:pt idx="23962">
                  <c:v>15.484999999999999</c:v>
                </c:pt>
                <c:pt idx="23963">
                  <c:v>15.484999999999999</c:v>
                </c:pt>
                <c:pt idx="23964">
                  <c:v>15.484999999999999</c:v>
                </c:pt>
                <c:pt idx="23965">
                  <c:v>15.484999999999999</c:v>
                </c:pt>
                <c:pt idx="23966">
                  <c:v>15.484999999999999</c:v>
                </c:pt>
                <c:pt idx="23967">
                  <c:v>15.484999999999999</c:v>
                </c:pt>
                <c:pt idx="23968">
                  <c:v>15.484999999999999</c:v>
                </c:pt>
                <c:pt idx="23969">
                  <c:v>15.484999999999999</c:v>
                </c:pt>
                <c:pt idx="23970">
                  <c:v>15.461</c:v>
                </c:pt>
                <c:pt idx="23971">
                  <c:v>15.461</c:v>
                </c:pt>
                <c:pt idx="23972">
                  <c:v>15.438000000000001</c:v>
                </c:pt>
                <c:pt idx="23973">
                  <c:v>15.414</c:v>
                </c:pt>
                <c:pt idx="23974">
                  <c:v>15.39</c:v>
                </c:pt>
                <c:pt idx="23975">
                  <c:v>15.366</c:v>
                </c:pt>
                <c:pt idx="23976">
                  <c:v>15.342000000000001</c:v>
                </c:pt>
                <c:pt idx="23977">
                  <c:v>15.318</c:v>
                </c:pt>
                <c:pt idx="23978">
                  <c:v>15.294</c:v>
                </c:pt>
                <c:pt idx="23979">
                  <c:v>15.27</c:v>
                </c:pt>
                <c:pt idx="23980">
                  <c:v>15.247</c:v>
                </c:pt>
                <c:pt idx="23981">
                  <c:v>15.199</c:v>
                </c:pt>
                <c:pt idx="23982">
                  <c:v>15.175000000000001</c:v>
                </c:pt>
                <c:pt idx="23983">
                  <c:v>15.151</c:v>
                </c:pt>
                <c:pt idx="23984">
                  <c:v>15.103</c:v>
                </c:pt>
                <c:pt idx="23985">
                  <c:v>15.103</c:v>
                </c:pt>
                <c:pt idx="23986">
                  <c:v>15.079000000000001</c:v>
                </c:pt>
                <c:pt idx="23987">
                  <c:v>15.079000000000001</c:v>
                </c:pt>
                <c:pt idx="23988">
                  <c:v>15.103</c:v>
                </c:pt>
                <c:pt idx="23989">
                  <c:v>15.103</c:v>
                </c:pt>
                <c:pt idx="23990">
                  <c:v>15.127000000000001</c:v>
                </c:pt>
                <c:pt idx="23991">
                  <c:v>15.175000000000001</c:v>
                </c:pt>
                <c:pt idx="23992">
                  <c:v>15.223000000000001</c:v>
                </c:pt>
                <c:pt idx="23993">
                  <c:v>15.27</c:v>
                </c:pt>
                <c:pt idx="23994">
                  <c:v>15.342000000000001</c:v>
                </c:pt>
                <c:pt idx="23995">
                  <c:v>15.438000000000001</c:v>
                </c:pt>
                <c:pt idx="23996">
                  <c:v>15.557</c:v>
                </c:pt>
                <c:pt idx="23997">
                  <c:v>15.651999999999999</c:v>
                </c:pt>
                <c:pt idx="23998">
                  <c:v>15.724</c:v>
                </c:pt>
                <c:pt idx="23999">
                  <c:v>15.819000000000001</c:v>
                </c:pt>
                <c:pt idx="24000">
                  <c:v>15.914999999999999</c:v>
                </c:pt>
                <c:pt idx="24001">
                  <c:v>16.010000000000002</c:v>
                </c:pt>
                <c:pt idx="24002">
                  <c:v>16.106000000000002</c:v>
                </c:pt>
                <c:pt idx="24003">
                  <c:v>16.177</c:v>
                </c:pt>
                <c:pt idx="24004">
                  <c:v>16.271999999999998</c:v>
                </c:pt>
                <c:pt idx="24005">
                  <c:v>16.391999999999999</c:v>
                </c:pt>
                <c:pt idx="24006">
                  <c:v>16.486999999999998</c:v>
                </c:pt>
                <c:pt idx="24007">
                  <c:v>16.606000000000002</c:v>
                </c:pt>
                <c:pt idx="24008">
                  <c:v>16.795999999999999</c:v>
                </c:pt>
                <c:pt idx="24009">
                  <c:v>16.891999999999999</c:v>
                </c:pt>
                <c:pt idx="24010">
                  <c:v>17.033999999999999</c:v>
                </c:pt>
                <c:pt idx="24011">
                  <c:v>17.152999999999999</c:v>
                </c:pt>
                <c:pt idx="24012">
                  <c:v>17.177</c:v>
                </c:pt>
                <c:pt idx="24013">
                  <c:v>17.201000000000001</c:v>
                </c:pt>
                <c:pt idx="24014">
                  <c:v>17.177</c:v>
                </c:pt>
                <c:pt idx="24015">
                  <c:v>17.225000000000001</c:v>
                </c:pt>
                <c:pt idx="24016">
                  <c:v>17.248999999999999</c:v>
                </c:pt>
                <c:pt idx="24017">
                  <c:v>17.271999999999998</c:v>
                </c:pt>
                <c:pt idx="24018">
                  <c:v>17.271999999999998</c:v>
                </c:pt>
                <c:pt idx="24019">
                  <c:v>17.295999999999999</c:v>
                </c:pt>
                <c:pt idx="24020">
                  <c:v>17.271999999999998</c:v>
                </c:pt>
                <c:pt idx="24021">
                  <c:v>17.248999999999999</c:v>
                </c:pt>
                <c:pt idx="24022">
                  <c:v>17.201000000000001</c:v>
                </c:pt>
                <c:pt idx="24023">
                  <c:v>17.152999999999999</c:v>
                </c:pt>
                <c:pt idx="24024">
                  <c:v>17.058</c:v>
                </c:pt>
                <c:pt idx="24025">
                  <c:v>16.986999999999998</c:v>
                </c:pt>
                <c:pt idx="24026">
                  <c:v>16.914999999999999</c:v>
                </c:pt>
                <c:pt idx="24027">
                  <c:v>16.82</c:v>
                </c:pt>
                <c:pt idx="24028">
                  <c:v>16.725000000000001</c:v>
                </c:pt>
                <c:pt idx="24029">
                  <c:v>16.606000000000002</c:v>
                </c:pt>
                <c:pt idx="24030">
                  <c:v>16.510999999999999</c:v>
                </c:pt>
                <c:pt idx="24031">
                  <c:v>16.391999999999999</c:v>
                </c:pt>
                <c:pt idx="24032">
                  <c:v>16.271999999999998</c:v>
                </c:pt>
                <c:pt idx="24033">
                  <c:v>16.152999999999999</c:v>
                </c:pt>
                <c:pt idx="24034">
                  <c:v>16.033999999999999</c:v>
                </c:pt>
                <c:pt idx="24035">
                  <c:v>15.939</c:v>
                </c:pt>
                <c:pt idx="24036">
                  <c:v>15.843</c:v>
                </c:pt>
                <c:pt idx="24037">
                  <c:v>15.747999999999999</c:v>
                </c:pt>
                <c:pt idx="24038">
                  <c:v>15.676</c:v>
                </c:pt>
                <c:pt idx="24039">
                  <c:v>15.605</c:v>
                </c:pt>
                <c:pt idx="24040">
                  <c:v>15.532999999999999</c:v>
                </c:pt>
                <c:pt idx="24041">
                  <c:v>15.461</c:v>
                </c:pt>
                <c:pt idx="24042">
                  <c:v>15.414</c:v>
                </c:pt>
                <c:pt idx="24043">
                  <c:v>15.366</c:v>
                </c:pt>
                <c:pt idx="24044">
                  <c:v>15.318</c:v>
                </c:pt>
                <c:pt idx="24045">
                  <c:v>15.27</c:v>
                </c:pt>
                <c:pt idx="24046">
                  <c:v>15.247</c:v>
                </c:pt>
                <c:pt idx="24047">
                  <c:v>15.199</c:v>
                </c:pt>
                <c:pt idx="24048">
                  <c:v>15.199</c:v>
                </c:pt>
                <c:pt idx="24049">
                  <c:v>15.175000000000001</c:v>
                </c:pt>
                <c:pt idx="24050">
                  <c:v>15.175000000000001</c:v>
                </c:pt>
                <c:pt idx="24051">
                  <c:v>15.151</c:v>
                </c:pt>
                <c:pt idx="24052">
                  <c:v>15.151</c:v>
                </c:pt>
                <c:pt idx="24053">
                  <c:v>15.151</c:v>
                </c:pt>
                <c:pt idx="24054">
                  <c:v>15.151</c:v>
                </c:pt>
                <c:pt idx="24055">
                  <c:v>15.151</c:v>
                </c:pt>
                <c:pt idx="24056">
                  <c:v>15.151</c:v>
                </c:pt>
                <c:pt idx="24057">
                  <c:v>15.151</c:v>
                </c:pt>
                <c:pt idx="24058">
                  <c:v>15.151</c:v>
                </c:pt>
                <c:pt idx="24059">
                  <c:v>15.175000000000001</c:v>
                </c:pt>
                <c:pt idx="24060">
                  <c:v>15.175000000000001</c:v>
                </c:pt>
                <c:pt idx="24061">
                  <c:v>15.175000000000001</c:v>
                </c:pt>
                <c:pt idx="24062">
                  <c:v>15.199</c:v>
                </c:pt>
                <c:pt idx="24063">
                  <c:v>15.199</c:v>
                </c:pt>
                <c:pt idx="24064">
                  <c:v>15.223000000000001</c:v>
                </c:pt>
                <c:pt idx="24065">
                  <c:v>15.223000000000001</c:v>
                </c:pt>
                <c:pt idx="24066">
                  <c:v>15.223000000000001</c:v>
                </c:pt>
                <c:pt idx="24067">
                  <c:v>15.223000000000001</c:v>
                </c:pt>
                <c:pt idx="24068">
                  <c:v>15.223000000000001</c:v>
                </c:pt>
                <c:pt idx="24069">
                  <c:v>15.223000000000001</c:v>
                </c:pt>
                <c:pt idx="24070">
                  <c:v>15.223000000000001</c:v>
                </c:pt>
                <c:pt idx="24071">
                  <c:v>15.223000000000001</c:v>
                </c:pt>
                <c:pt idx="24072">
                  <c:v>15.223000000000001</c:v>
                </c:pt>
                <c:pt idx="24073">
                  <c:v>15.223000000000001</c:v>
                </c:pt>
                <c:pt idx="24074">
                  <c:v>15.223000000000001</c:v>
                </c:pt>
                <c:pt idx="24075">
                  <c:v>15.223000000000001</c:v>
                </c:pt>
                <c:pt idx="24076">
                  <c:v>15.199</c:v>
                </c:pt>
                <c:pt idx="24077">
                  <c:v>15.199</c:v>
                </c:pt>
                <c:pt idx="24078">
                  <c:v>15.199</c:v>
                </c:pt>
                <c:pt idx="24079">
                  <c:v>15.175000000000001</c:v>
                </c:pt>
                <c:pt idx="24080">
                  <c:v>15.175000000000001</c:v>
                </c:pt>
                <c:pt idx="24081">
                  <c:v>15.175000000000001</c:v>
                </c:pt>
                <c:pt idx="24082">
                  <c:v>15.175000000000001</c:v>
                </c:pt>
                <c:pt idx="24083">
                  <c:v>15.175000000000001</c:v>
                </c:pt>
                <c:pt idx="24084">
                  <c:v>15.199</c:v>
                </c:pt>
                <c:pt idx="24085">
                  <c:v>15.199</c:v>
                </c:pt>
                <c:pt idx="24086">
                  <c:v>15.27</c:v>
                </c:pt>
                <c:pt idx="24087">
                  <c:v>15.318</c:v>
                </c:pt>
                <c:pt idx="24088">
                  <c:v>15.366</c:v>
                </c:pt>
                <c:pt idx="24089">
                  <c:v>15.39</c:v>
                </c:pt>
                <c:pt idx="24090">
                  <c:v>15.414</c:v>
                </c:pt>
                <c:pt idx="24091">
                  <c:v>15.438000000000001</c:v>
                </c:pt>
                <c:pt idx="24092">
                  <c:v>15.484999999999999</c:v>
                </c:pt>
                <c:pt idx="24093">
                  <c:v>15.532999999999999</c:v>
                </c:pt>
                <c:pt idx="24094">
                  <c:v>15.581</c:v>
                </c:pt>
                <c:pt idx="24095">
                  <c:v>15.629</c:v>
                </c:pt>
                <c:pt idx="24096">
                  <c:v>15.676</c:v>
                </c:pt>
                <c:pt idx="24097">
                  <c:v>15.747999999999999</c:v>
                </c:pt>
                <c:pt idx="24098">
                  <c:v>15.843</c:v>
                </c:pt>
                <c:pt idx="24099">
                  <c:v>15.914999999999999</c:v>
                </c:pt>
                <c:pt idx="24100">
                  <c:v>15.962999999999999</c:v>
                </c:pt>
                <c:pt idx="24101">
                  <c:v>16.010000000000002</c:v>
                </c:pt>
                <c:pt idx="24102">
                  <c:v>16.058</c:v>
                </c:pt>
                <c:pt idx="24103">
                  <c:v>16.201000000000001</c:v>
                </c:pt>
                <c:pt idx="24104">
                  <c:v>16.391999999999999</c:v>
                </c:pt>
                <c:pt idx="24105">
                  <c:v>16.463000000000001</c:v>
                </c:pt>
                <c:pt idx="24106">
                  <c:v>16.486999999999998</c:v>
                </c:pt>
                <c:pt idx="24107">
                  <c:v>16.533999999999999</c:v>
                </c:pt>
                <c:pt idx="24108">
                  <c:v>16.558</c:v>
                </c:pt>
                <c:pt idx="24109">
                  <c:v>16.582000000000001</c:v>
                </c:pt>
                <c:pt idx="24110">
                  <c:v>16.582000000000001</c:v>
                </c:pt>
                <c:pt idx="24111">
                  <c:v>16.606000000000002</c:v>
                </c:pt>
                <c:pt idx="24112">
                  <c:v>16.606000000000002</c:v>
                </c:pt>
                <c:pt idx="24113">
                  <c:v>16.582000000000001</c:v>
                </c:pt>
                <c:pt idx="24114">
                  <c:v>16.582000000000001</c:v>
                </c:pt>
                <c:pt idx="24115">
                  <c:v>16.582000000000001</c:v>
                </c:pt>
                <c:pt idx="24116">
                  <c:v>16.533999999999999</c:v>
                </c:pt>
                <c:pt idx="24117">
                  <c:v>16.510999999999999</c:v>
                </c:pt>
                <c:pt idx="24118">
                  <c:v>16.463000000000001</c:v>
                </c:pt>
                <c:pt idx="24119">
                  <c:v>16.439</c:v>
                </c:pt>
                <c:pt idx="24120">
                  <c:v>16.414999999999999</c:v>
                </c:pt>
                <c:pt idx="24121">
                  <c:v>16.344000000000001</c:v>
                </c:pt>
                <c:pt idx="24122">
                  <c:v>16.295999999999999</c:v>
                </c:pt>
                <c:pt idx="24123">
                  <c:v>16.225000000000001</c:v>
                </c:pt>
                <c:pt idx="24124">
                  <c:v>16.152999999999999</c:v>
                </c:pt>
                <c:pt idx="24125">
                  <c:v>16.058</c:v>
                </c:pt>
                <c:pt idx="24126">
                  <c:v>15.986000000000001</c:v>
                </c:pt>
                <c:pt idx="24127">
                  <c:v>15.891</c:v>
                </c:pt>
                <c:pt idx="24128">
                  <c:v>15.819000000000001</c:v>
                </c:pt>
                <c:pt idx="24129">
                  <c:v>15.724</c:v>
                </c:pt>
                <c:pt idx="24130">
                  <c:v>15.651999999999999</c:v>
                </c:pt>
                <c:pt idx="24131">
                  <c:v>15.581</c:v>
                </c:pt>
                <c:pt idx="24132">
                  <c:v>15.532999999999999</c:v>
                </c:pt>
                <c:pt idx="24133">
                  <c:v>15.461</c:v>
                </c:pt>
                <c:pt idx="24134">
                  <c:v>15.414</c:v>
                </c:pt>
                <c:pt idx="24135">
                  <c:v>15.366</c:v>
                </c:pt>
                <c:pt idx="24136">
                  <c:v>15.318</c:v>
                </c:pt>
                <c:pt idx="24137">
                  <c:v>15.27</c:v>
                </c:pt>
                <c:pt idx="24138">
                  <c:v>15.247</c:v>
                </c:pt>
                <c:pt idx="24139">
                  <c:v>15.199</c:v>
                </c:pt>
                <c:pt idx="24140">
                  <c:v>15.175000000000001</c:v>
                </c:pt>
                <c:pt idx="24141">
                  <c:v>15.151</c:v>
                </c:pt>
                <c:pt idx="24142">
                  <c:v>15.127000000000001</c:v>
                </c:pt>
                <c:pt idx="24143">
                  <c:v>15.103</c:v>
                </c:pt>
                <c:pt idx="24144">
                  <c:v>15.103</c:v>
                </c:pt>
                <c:pt idx="24145">
                  <c:v>15.079000000000001</c:v>
                </c:pt>
                <c:pt idx="24146">
                  <c:v>15.079000000000001</c:v>
                </c:pt>
                <c:pt idx="24147">
                  <c:v>15.079000000000001</c:v>
                </c:pt>
                <c:pt idx="24148">
                  <c:v>15.079000000000001</c:v>
                </c:pt>
                <c:pt idx="24149">
                  <c:v>15.079000000000001</c:v>
                </c:pt>
                <c:pt idx="24150">
                  <c:v>15.079000000000001</c:v>
                </c:pt>
                <c:pt idx="24151">
                  <c:v>15.055</c:v>
                </c:pt>
                <c:pt idx="24152">
                  <c:v>15.079000000000001</c:v>
                </c:pt>
                <c:pt idx="24153">
                  <c:v>15.079000000000001</c:v>
                </c:pt>
                <c:pt idx="24154">
                  <c:v>15.079000000000001</c:v>
                </c:pt>
                <c:pt idx="24155">
                  <c:v>15.079000000000001</c:v>
                </c:pt>
                <c:pt idx="24156">
                  <c:v>15.079000000000001</c:v>
                </c:pt>
                <c:pt idx="24157">
                  <c:v>15.079000000000001</c:v>
                </c:pt>
                <c:pt idx="24158">
                  <c:v>15.079000000000001</c:v>
                </c:pt>
                <c:pt idx="24159">
                  <c:v>15.079000000000001</c:v>
                </c:pt>
                <c:pt idx="24160">
                  <c:v>15.079000000000001</c:v>
                </c:pt>
                <c:pt idx="24161">
                  <c:v>15.055</c:v>
                </c:pt>
                <c:pt idx="24162">
                  <c:v>15.055</c:v>
                </c:pt>
                <c:pt idx="24163">
                  <c:v>15.055</c:v>
                </c:pt>
                <c:pt idx="24164">
                  <c:v>15.055</c:v>
                </c:pt>
                <c:pt idx="24165">
                  <c:v>15.055</c:v>
                </c:pt>
                <c:pt idx="24166">
                  <c:v>15.055</c:v>
                </c:pt>
                <c:pt idx="24167">
                  <c:v>15.055</c:v>
                </c:pt>
                <c:pt idx="24168">
                  <c:v>15.031000000000001</c:v>
                </c:pt>
                <c:pt idx="24169">
                  <c:v>15.031000000000001</c:v>
                </c:pt>
                <c:pt idx="24170">
                  <c:v>15.031000000000001</c:v>
                </c:pt>
                <c:pt idx="24171">
                  <c:v>15.007999999999999</c:v>
                </c:pt>
                <c:pt idx="24172">
                  <c:v>15.007999999999999</c:v>
                </c:pt>
                <c:pt idx="24173">
                  <c:v>15.007999999999999</c:v>
                </c:pt>
                <c:pt idx="24174">
                  <c:v>14.984</c:v>
                </c:pt>
                <c:pt idx="24175">
                  <c:v>14.984</c:v>
                </c:pt>
                <c:pt idx="24176">
                  <c:v>14.96</c:v>
                </c:pt>
                <c:pt idx="24177">
                  <c:v>14.96</c:v>
                </c:pt>
                <c:pt idx="24178">
                  <c:v>14.96</c:v>
                </c:pt>
                <c:pt idx="24179">
                  <c:v>14.96</c:v>
                </c:pt>
                <c:pt idx="24180">
                  <c:v>14.984</c:v>
                </c:pt>
                <c:pt idx="24181">
                  <c:v>15.007999999999999</c:v>
                </c:pt>
                <c:pt idx="24182">
                  <c:v>15.055</c:v>
                </c:pt>
                <c:pt idx="24183">
                  <c:v>15.079000000000001</c:v>
                </c:pt>
                <c:pt idx="24184">
                  <c:v>15.103</c:v>
                </c:pt>
                <c:pt idx="24185">
                  <c:v>15.175000000000001</c:v>
                </c:pt>
                <c:pt idx="24186">
                  <c:v>15.199</c:v>
                </c:pt>
                <c:pt idx="24187">
                  <c:v>15.27</c:v>
                </c:pt>
                <c:pt idx="24188">
                  <c:v>15.318</c:v>
                </c:pt>
                <c:pt idx="24189">
                  <c:v>15.438000000000001</c:v>
                </c:pt>
                <c:pt idx="24190">
                  <c:v>15.605</c:v>
                </c:pt>
                <c:pt idx="24191">
                  <c:v>15.747999999999999</c:v>
                </c:pt>
                <c:pt idx="24192">
                  <c:v>15.891</c:v>
                </c:pt>
                <c:pt idx="24193">
                  <c:v>16.058</c:v>
                </c:pt>
                <c:pt idx="24194">
                  <c:v>16.225000000000001</c:v>
                </c:pt>
                <c:pt idx="24195">
                  <c:v>16.32</c:v>
                </c:pt>
                <c:pt idx="24196">
                  <c:v>16.391999999999999</c:v>
                </c:pt>
                <c:pt idx="24197">
                  <c:v>16.414999999999999</c:v>
                </c:pt>
                <c:pt idx="24198">
                  <c:v>16.414999999999999</c:v>
                </c:pt>
                <c:pt idx="24199">
                  <c:v>16.391999999999999</c:v>
                </c:pt>
                <c:pt idx="24200">
                  <c:v>16.344000000000001</c:v>
                </c:pt>
                <c:pt idx="24201">
                  <c:v>16.32</c:v>
                </c:pt>
                <c:pt idx="24202">
                  <c:v>16.248999999999999</c:v>
                </c:pt>
                <c:pt idx="24203">
                  <c:v>16.201000000000001</c:v>
                </c:pt>
                <c:pt idx="24204">
                  <c:v>16.129000000000001</c:v>
                </c:pt>
                <c:pt idx="24205">
                  <c:v>16.058</c:v>
                </c:pt>
                <c:pt idx="24206">
                  <c:v>15.986000000000001</c:v>
                </c:pt>
                <c:pt idx="24207">
                  <c:v>15.891</c:v>
                </c:pt>
                <c:pt idx="24208">
                  <c:v>15.819000000000001</c:v>
                </c:pt>
                <c:pt idx="24209">
                  <c:v>15.724</c:v>
                </c:pt>
                <c:pt idx="24210">
                  <c:v>15.676</c:v>
                </c:pt>
                <c:pt idx="24211">
                  <c:v>15.605</c:v>
                </c:pt>
                <c:pt idx="24212">
                  <c:v>15.557</c:v>
                </c:pt>
                <c:pt idx="24213">
                  <c:v>15.581</c:v>
                </c:pt>
                <c:pt idx="24214">
                  <c:v>15.605</c:v>
                </c:pt>
                <c:pt idx="24215">
                  <c:v>15.629</c:v>
                </c:pt>
                <c:pt idx="24216">
                  <c:v>15.605</c:v>
                </c:pt>
                <c:pt idx="24217">
                  <c:v>15.581</c:v>
                </c:pt>
                <c:pt idx="24218">
                  <c:v>15.532999999999999</c:v>
                </c:pt>
                <c:pt idx="24219">
                  <c:v>15.509</c:v>
                </c:pt>
                <c:pt idx="24220">
                  <c:v>15.461</c:v>
                </c:pt>
                <c:pt idx="24221">
                  <c:v>15.39</c:v>
                </c:pt>
                <c:pt idx="24222">
                  <c:v>15.318</c:v>
                </c:pt>
                <c:pt idx="24223">
                  <c:v>15.247</c:v>
                </c:pt>
                <c:pt idx="24224">
                  <c:v>15.199</c:v>
                </c:pt>
                <c:pt idx="24225">
                  <c:v>15.151</c:v>
                </c:pt>
                <c:pt idx="24226">
                  <c:v>15.079000000000001</c:v>
                </c:pt>
                <c:pt idx="24227">
                  <c:v>15.055</c:v>
                </c:pt>
                <c:pt idx="24228">
                  <c:v>15.007999999999999</c:v>
                </c:pt>
                <c:pt idx="24229">
                  <c:v>14.96</c:v>
                </c:pt>
                <c:pt idx="24230">
                  <c:v>14.936</c:v>
                </c:pt>
                <c:pt idx="24231">
                  <c:v>14.912000000000001</c:v>
                </c:pt>
                <c:pt idx="24232">
                  <c:v>14.888</c:v>
                </c:pt>
                <c:pt idx="24233">
                  <c:v>14.864000000000001</c:v>
                </c:pt>
                <c:pt idx="24234">
                  <c:v>14.864000000000001</c:v>
                </c:pt>
                <c:pt idx="24235">
                  <c:v>14.84</c:v>
                </c:pt>
                <c:pt idx="24236">
                  <c:v>14.816000000000001</c:v>
                </c:pt>
                <c:pt idx="24237">
                  <c:v>14.816000000000001</c:v>
                </c:pt>
                <c:pt idx="24238">
                  <c:v>14.792</c:v>
                </c:pt>
                <c:pt idx="24239">
                  <c:v>14.768000000000001</c:v>
                </c:pt>
                <c:pt idx="24240">
                  <c:v>14.768000000000001</c:v>
                </c:pt>
                <c:pt idx="24241">
                  <c:v>14.744999999999999</c:v>
                </c:pt>
                <c:pt idx="24242">
                  <c:v>14.744999999999999</c:v>
                </c:pt>
                <c:pt idx="24243">
                  <c:v>14.721</c:v>
                </c:pt>
                <c:pt idx="24244">
                  <c:v>14.721</c:v>
                </c:pt>
                <c:pt idx="24245">
                  <c:v>14.696999999999999</c:v>
                </c:pt>
                <c:pt idx="24246">
                  <c:v>14.673</c:v>
                </c:pt>
                <c:pt idx="24247">
                  <c:v>14.673</c:v>
                </c:pt>
                <c:pt idx="24248">
                  <c:v>14.648999999999999</c:v>
                </c:pt>
                <c:pt idx="24249">
                  <c:v>14.625</c:v>
                </c:pt>
                <c:pt idx="24250">
                  <c:v>14.601000000000001</c:v>
                </c:pt>
                <c:pt idx="24251">
                  <c:v>14.577</c:v>
                </c:pt>
                <c:pt idx="24252">
                  <c:v>14.577</c:v>
                </c:pt>
                <c:pt idx="24253">
                  <c:v>14.553000000000001</c:v>
                </c:pt>
                <c:pt idx="24254">
                  <c:v>14.529</c:v>
                </c:pt>
                <c:pt idx="24255">
                  <c:v>14.529</c:v>
                </c:pt>
                <c:pt idx="24256">
                  <c:v>14.505000000000001</c:v>
                </c:pt>
                <c:pt idx="24257">
                  <c:v>14.481</c:v>
                </c:pt>
                <c:pt idx="24258">
                  <c:v>14.481</c:v>
                </c:pt>
                <c:pt idx="24259">
                  <c:v>14.457000000000001</c:v>
                </c:pt>
                <c:pt idx="24260">
                  <c:v>14.433</c:v>
                </c:pt>
                <c:pt idx="24261">
                  <c:v>14.385</c:v>
                </c:pt>
                <c:pt idx="24262">
                  <c:v>14.361000000000001</c:v>
                </c:pt>
                <c:pt idx="24263">
                  <c:v>14.337</c:v>
                </c:pt>
                <c:pt idx="24264">
                  <c:v>14.314</c:v>
                </c:pt>
                <c:pt idx="24265">
                  <c:v>14.29</c:v>
                </c:pt>
                <c:pt idx="24266">
                  <c:v>14.242000000000001</c:v>
                </c:pt>
                <c:pt idx="24267">
                  <c:v>14.218</c:v>
                </c:pt>
                <c:pt idx="24268">
                  <c:v>14.17</c:v>
                </c:pt>
                <c:pt idx="24269">
                  <c:v>14.122</c:v>
                </c:pt>
                <c:pt idx="24270">
                  <c:v>14.098000000000001</c:v>
                </c:pt>
                <c:pt idx="24271">
                  <c:v>14.074</c:v>
                </c:pt>
                <c:pt idx="24272">
                  <c:v>14.05</c:v>
                </c:pt>
                <c:pt idx="24273">
                  <c:v>14.026</c:v>
                </c:pt>
                <c:pt idx="24274">
                  <c:v>14.002000000000001</c:v>
                </c:pt>
                <c:pt idx="24275">
                  <c:v>14.026</c:v>
                </c:pt>
                <c:pt idx="24276">
                  <c:v>14.026</c:v>
                </c:pt>
                <c:pt idx="24277">
                  <c:v>14.05</c:v>
                </c:pt>
                <c:pt idx="24278">
                  <c:v>14.074</c:v>
                </c:pt>
                <c:pt idx="24279">
                  <c:v>14.098000000000001</c:v>
                </c:pt>
                <c:pt idx="24280">
                  <c:v>14.17</c:v>
                </c:pt>
                <c:pt idx="24281">
                  <c:v>14.242000000000001</c:v>
                </c:pt>
                <c:pt idx="24282">
                  <c:v>14.337</c:v>
                </c:pt>
                <c:pt idx="24283">
                  <c:v>14.433</c:v>
                </c:pt>
                <c:pt idx="24284">
                  <c:v>14.553000000000001</c:v>
                </c:pt>
                <c:pt idx="24285">
                  <c:v>14.673</c:v>
                </c:pt>
                <c:pt idx="24286">
                  <c:v>14.816000000000001</c:v>
                </c:pt>
                <c:pt idx="24287">
                  <c:v>14.96</c:v>
                </c:pt>
                <c:pt idx="24288">
                  <c:v>15.127000000000001</c:v>
                </c:pt>
                <c:pt idx="24289">
                  <c:v>15.294</c:v>
                </c:pt>
                <c:pt idx="24290">
                  <c:v>15.461</c:v>
                </c:pt>
                <c:pt idx="24291">
                  <c:v>15.629</c:v>
                </c:pt>
                <c:pt idx="24292">
                  <c:v>15.819000000000001</c:v>
                </c:pt>
                <c:pt idx="24293">
                  <c:v>16.010000000000002</c:v>
                </c:pt>
                <c:pt idx="24294">
                  <c:v>16.177</c:v>
                </c:pt>
                <c:pt idx="24295">
                  <c:v>16.344000000000001</c:v>
                </c:pt>
                <c:pt idx="24296">
                  <c:v>16.486999999999998</c:v>
                </c:pt>
                <c:pt idx="24297">
                  <c:v>16.654</c:v>
                </c:pt>
                <c:pt idx="24298">
                  <c:v>16.795999999999999</c:v>
                </c:pt>
                <c:pt idx="24299">
                  <c:v>16.914999999999999</c:v>
                </c:pt>
                <c:pt idx="24300">
                  <c:v>17.033999999999999</c:v>
                </c:pt>
                <c:pt idx="24301">
                  <c:v>17.13</c:v>
                </c:pt>
                <c:pt idx="24302">
                  <c:v>17.225000000000001</c:v>
                </c:pt>
                <c:pt idx="24303">
                  <c:v>17.295999999999999</c:v>
                </c:pt>
                <c:pt idx="24304">
                  <c:v>17.367999999999999</c:v>
                </c:pt>
                <c:pt idx="24305">
                  <c:v>17.414999999999999</c:v>
                </c:pt>
                <c:pt idx="24306">
                  <c:v>17.439</c:v>
                </c:pt>
                <c:pt idx="24307">
                  <c:v>17.439</c:v>
                </c:pt>
                <c:pt idx="24308">
                  <c:v>17.439</c:v>
                </c:pt>
                <c:pt idx="24309">
                  <c:v>17.414999999999999</c:v>
                </c:pt>
                <c:pt idx="24310">
                  <c:v>17.367999999999999</c:v>
                </c:pt>
                <c:pt idx="24311">
                  <c:v>17.295999999999999</c:v>
                </c:pt>
                <c:pt idx="24312">
                  <c:v>17.225000000000001</c:v>
                </c:pt>
                <c:pt idx="24313">
                  <c:v>17.152999999999999</c:v>
                </c:pt>
                <c:pt idx="24314">
                  <c:v>17.033999999999999</c:v>
                </c:pt>
                <c:pt idx="24315">
                  <c:v>16.914999999999999</c:v>
                </c:pt>
                <c:pt idx="24316">
                  <c:v>16.773</c:v>
                </c:pt>
                <c:pt idx="24317">
                  <c:v>16.606000000000002</c:v>
                </c:pt>
                <c:pt idx="24318">
                  <c:v>16.439</c:v>
                </c:pt>
                <c:pt idx="24319">
                  <c:v>16.271999999999998</c:v>
                </c:pt>
                <c:pt idx="24320">
                  <c:v>16.106000000000002</c:v>
                </c:pt>
                <c:pt idx="24321">
                  <c:v>15.962999999999999</c:v>
                </c:pt>
                <c:pt idx="24322">
                  <c:v>15.819000000000001</c:v>
                </c:pt>
                <c:pt idx="24323">
                  <c:v>15.676</c:v>
                </c:pt>
                <c:pt idx="24324">
                  <c:v>15.532999999999999</c:v>
                </c:pt>
                <c:pt idx="24325">
                  <c:v>15.438000000000001</c:v>
                </c:pt>
                <c:pt idx="24326">
                  <c:v>15.342000000000001</c:v>
                </c:pt>
                <c:pt idx="24327">
                  <c:v>15.247</c:v>
                </c:pt>
                <c:pt idx="24328">
                  <c:v>15.151</c:v>
                </c:pt>
                <c:pt idx="24329">
                  <c:v>15.079000000000001</c:v>
                </c:pt>
                <c:pt idx="24330">
                  <c:v>15.007999999999999</c:v>
                </c:pt>
                <c:pt idx="24331">
                  <c:v>14.96</c:v>
                </c:pt>
                <c:pt idx="24332">
                  <c:v>14.912000000000001</c:v>
                </c:pt>
                <c:pt idx="24333">
                  <c:v>14.864000000000001</c:v>
                </c:pt>
                <c:pt idx="24334">
                  <c:v>14.84</c:v>
                </c:pt>
                <c:pt idx="24335">
                  <c:v>14.816000000000001</c:v>
                </c:pt>
                <c:pt idx="24336">
                  <c:v>14.816000000000001</c:v>
                </c:pt>
                <c:pt idx="24337">
                  <c:v>14.816000000000001</c:v>
                </c:pt>
                <c:pt idx="24338">
                  <c:v>14.816000000000001</c:v>
                </c:pt>
                <c:pt idx="24339">
                  <c:v>14.84</c:v>
                </c:pt>
                <c:pt idx="24340">
                  <c:v>14.864000000000001</c:v>
                </c:pt>
                <c:pt idx="24341">
                  <c:v>14.888</c:v>
                </c:pt>
                <c:pt idx="24342">
                  <c:v>14.912000000000001</c:v>
                </c:pt>
                <c:pt idx="24343">
                  <c:v>14.936</c:v>
                </c:pt>
                <c:pt idx="24344">
                  <c:v>14.96</c:v>
                </c:pt>
                <c:pt idx="24345">
                  <c:v>14.984</c:v>
                </c:pt>
                <c:pt idx="24346">
                  <c:v>15.007999999999999</c:v>
                </c:pt>
                <c:pt idx="24347">
                  <c:v>15.007999999999999</c:v>
                </c:pt>
                <c:pt idx="24348">
                  <c:v>15.031000000000001</c:v>
                </c:pt>
                <c:pt idx="24349">
                  <c:v>15.055</c:v>
                </c:pt>
                <c:pt idx="24350">
                  <c:v>15.055</c:v>
                </c:pt>
                <c:pt idx="24351">
                  <c:v>15.055</c:v>
                </c:pt>
                <c:pt idx="24352">
                  <c:v>15.079000000000001</c:v>
                </c:pt>
                <c:pt idx="24353">
                  <c:v>15.079000000000001</c:v>
                </c:pt>
                <c:pt idx="24354">
                  <c:v>15.079000000000001</c:v>
                </c:pt>
                <c:pt idx="24355">
                  <c:v>15.079000000000001</c:v>
                </c:pt>
                <c:pt idx="24356">
                  <c:v>15.055</c:v>
                </c:pt>
                <c:pt idx="24357">
                  <c:v>15.055</c:v>
                </c:pt>
                <c:pt idx="24358">
                  <c:v>15.055</c:v>
                </c:pt>
                <c:pt idx="24359">
                  <c:v>15.055</c:v>
                </c:pt>
                <c:pt idx="24360">
                  <c:v>15.031000000000001</c:v>
                </c:pt>
                <c:pt idx="24361">
                  <c:v>15.007999999999999</c:v>
                </c:pt>
                <c:pt idx="24362">
                  <c:v>14.984</c:v>
                </c:pt>
                <c:pt idx="24363">
                  <c:v>14.96</c:v>
                </c:pt>
                <c:pt idx="24364">
                  <c:v>14.936</c:v>
                </c:pt>
                <c:pt idx="24365">
                  <c:v>14.912000000000001</c:v>
                </c:pt>
                <c:pt idx="24366">
                  <c:v>14.888</c:v>
                </c:pt>
                <c:pt idx="24367">
                  <c:v>14.864000000000001</c:v>
                </c:pt>
                <c:pt idx="24368">
                  <c:v>14.816000000000001</c:v>
                </c:pt>
                <c:pt idx="24369">
                  <c:v>14.792</c:v>
                </c:pt>
                <c:pt idx="24370">
                  <c:v>14.792</c:v>
                </c:pt>
                <c:pt idx="24371">
                  <c:v>14.792</c:v>
                </c:pt>
                <c:pt idx="24372">
                  <c:v>14.792</c:v>
                </c:pt>
                <c:pt idx="24373">
                  <c:v>14.792</c:v>
                </c:pt>
                <c:pt idx="24374">
                  <c:v>14.816000000000001</c:v>
                </c:pt>
                <c:pt idx="24375">
                  <c:v>14.84</c:v>
                </c:pt>
                <c:pt idx="24376">
                  <c:v>14.888</c:v>
                </c:pt>
                <c:pt idx="24377">
                  <c:v>14.936</c:v>
                </c:pt>
                <c:pt idx="24378">
                  <c:v>15.007999999999999</c:v>
                </c:pt>
                <c:pt idx="24379">
                  <c:v>15.079000000000001</c:v>
                </c:pt>
                <c:pt idx="24380">
                  <c:v>15.175000000000001</c:v>
                </c:pt>
                <c:pt idx="24381">
                  <c:v>15.318</c:v>
                </c:pt>
                <c:pt idx="24382">
                  <c:v>15.438000000000001</c:v>
                </c:pt>
                <c:pt idx="24383">
                  <c:v>15.557</c:v>
                </c:pt>
                <c:pt idx="24384">
                  <c:v>15.7</c:v>
                </c:pt>
                <c:pt idx="24385">
                  <c:v>15.843</c:v>
                </c:pt>
                <c:pt idx="24386">
                  <c:v>15.986000000000001</c:v>
                </c:pt>
                <c:pt idx="24387">
                  <c:v>16.152999999999999</c:v>
                </c:pt>
                <c:pt idx="24388">
                  <c:v>16.295999999999999</c:v>
                </c:pt>
                <c:pt idx="24389">
                  <c:v>16.439</c:v>
                </c:pt>
                <c:pt idx="24390">
                  <c:v>16.606000000000002</c:v>
                </c:pt>
                <c:pt idx="24391">
                  <c:v>16.748999999999999</c:v>
                </c:pt>
                <c:pt idx="24392">
                  <c:v>16.891999999999999</c:v>
                </c:pt>
                <c:pt idx="24393">
                  <c:v>17.033999999999999</c:v>
                </c:pt>
                <c:pt idx="24394">
                  <c:v>17.177</c:v>
                </c:pt>
                <c:pt idx="24395">
                  <c:v>17.295999999999999</c:v>
                </c:pt>
                <c:pt idx="24396">
                  <c:v>17.390999999999998</c:v>
                </c:pt>
                <c:pt idx="24397">
                  <c:v>17.510000000000002</c:v>
                </c:pt>
                <c:pt idx="24398">
                  <c:v>17.582000000000001</c:v>
                </c:pt>
                <c:pt idx="24399">
                  <c:v>17.605</c:v>
                </c:pt>
                <c:pt idx="24400">
                  <c:v>17.629000000000001</c:v>
                </c:pt>
                <c:pt idx="24401">
                  <c:v>17.652999999999999</c:v>
                </c:pt>
                <c:pt idx="24402">
                  <c:v>17.677</c:v>
                </c:pt>
                <c:pt idx="24403">
                  <c:v>17.677</c:v>
                </c:pt>
                <c:pt idx="24404">
                  <c:v>17.652999999999999</c:v>
                </c:pt>
                <c:pt idx="24405">
                  <c:v>17.629000000000001</c:v>
                </c:pt>
                <c:pt idx="24406">
                  <c:v>17.582000000000001</c:v>
                </c:pt>
                <c:pt idx="24407">
                  <c:v>17.533999999999999</c:v>
                </c:pt>
                <c:pt idx="24408">
                  <c:v>17.439</c:v>
                </c:pt>
                <c:pt idx="24409">
                  <c:v>17.344000000000001</c:v>
                </c:pt>
                <c:pt idx="24410">
                  <c:v>17.201000000000001</c:v>
                </c:pt>
                <c:pt idx="24411">
                  <c:v>17.058</c:v>
                </c:pt>
                <c:pt idx="24412">
                  <c:v>16.914999999999999</c:v>
                </c:pt>
                <c:pt idx="24413">
                  <c:v>16.773</c:v>
                </c:pt>
                <c:pt idx="24414">
                  <c:v>16.606000000000002</c:v>
                </c:pt>
                <c:pt idx="24415">
                  <c:v>16.439</c:v>
                </c:pt>
                <c:pt idx="24416">
                  <c:v>16.295999999999999</c:v>
                </c:pt>
                <c:pt idx="24417">
                  <c:v>16.152999999999999</c:v>
                </c:pt>
                <c:pt idx="24418">
                  <c:v>15.986000000000001</c:v>
                </c:pt>
                <c:pt idx="24419">
                  <c:v>15.843</c:v>
                </c:pt>
                <c:pt idx="24420">
                  <c:v>15.7</c:v>
                </c:pt>
                <c:pt idx="24421">
                  <c:v>15.581</c:v>
                </c:pt>
                <c:pt idx="24422">
                  <c:v>15.461</c:v>
                </c:pt>
                <c:pt idx="24423">
                  <c:v>15.342000000000001</c:v>
                </c:pt>
                <c:pt idx="24424">
                  <c:v>15.247</c:v>
                </c:pt>
                <c:pt idx="24425">
                  <c:v>15.151</c:v>
                </c:pt>
                <c:pt idx="24426">
                  <c:v>15.079000000000001</c:v>
                </c:pt>
                <c:pt idx="24427">
                  <c:v>15.007999999999999</c:v>
                </c:pt>
                <c:pt idx="24428">
                  <c:v>14.96</c:v>
                </c:pt>
                <c:pt idx="24429">
                  <c:v>14.936</c:v>
                </c:pt>
                <c:pt idx="24430">
                  <c:v>14.888</c:v>
                </c:pt>
                <c:pt idx="24431">
                  <c:v>14.864000000000001</c:v>
                </c:pt>
                <c:pt idx="24432">
                  <c:v>14.864000000000001</c:v>
                </c:pt>
                <c:pt idx="24433">
                  <c:v>14.864000000000001</c:v>
                </c:pt>
                <c:pt idx="24434">
                  <c:v>14.864000000000001</c:v>
                </c:pt>
                <c:pt idx="24435">
                  <c:v>14.864000000000001</c:v>
                </c:pt>
                <c:pt idx="24436">
                  <c:v>14.888</c:v>
                </c:pt>
                <c:pt idx="24437">
                  <c:v>14.912000000000001</c:v>
                </c:pt>
                <c:pt idx="24438">
                  <c:v>14.912000000000001</c:v>
                </c:pt>
                <c:pt idx="24439">
                  <c:v>14.96</c:v>
                </c:pt>
                <c:pt idx="24440">
                  <c:v>14.984</c:v>
                </c:pt>
                <c:pt idx="24441">
                  <c:v>15.007999999999999</c:v>
                </c:pt>
                <c:pt idx="24442">
                  <c:v>15.007999999999999</c:v>
                </c:pt>
                <c:pt idx="24443">
                  <c:v>15.055</c:v>
                </c:pt>
                <c:pt idx="24444">
                  <c:v>15.055</c:v>
                </c:pt>
                <c:pt idx="24445">
                  <c:v>15.079000000000001</c:v>
                </c:pt>
                <c:pt idx="24446">
                  <c:v>15.079000000000001</c:v>
                </c:pt>
                <c:pt idx="24447">
                  <c:v>15.103</c:v>
                </c:pt>
                <c:pt idx="24448">
                  <c:v>15.103</c:v>
                </c:pt>
                <c:pt idx="24449">
                  <c:v>15.103</c:v>
                </c:pt>
                <c:pt idx="24450">
                  <c:v>15.103</c:v>
                </c:pt>
                <c:pt idx="24451">
                  <c:v>15.103</c:v>
                </c:pt>
                <c:pt idx="24452">
                  <c:v>15.103</c:v>
                </c:pt>
                <c:pt idx="24453">
                  <c:v>15.103</c:v>
                </c:pt>
                <c:pt idx="24454">
                  <c:v>15.079000000000001</c:v>
                </c:pt>
                <c:pt idx="24455">
                  <c:v>15.079000000000001</c:v>
                </c:pt>
                <c:pt idx="24456">
                  <c:v>15.055</c:v>
                </c:pt>
                <c:pt idx="24457">
                  <c:v>15.031000000000001</c:v>
                </c:pt>
                <c:pt idx="24458">
                  <c:v>15.007999999999999</c:v>
                </c:pt>
                <c:pt idx="24459">
                  <c:v>14.984</c:v>
                </c:pt>
                <c:pt idx="24460">
                  <c:v>14.96</c:v>
                </c:pt>
                <c:pt idx="24461">
                  <c:v>14.936</c:v>
                </c:pt>
                <c:pt idx="24462">
                  <c:v>14.912000000000001</c:v>
                </c:pt>
                <c:pt idx="24463">
                  <c:v>14.864000000000001</c:v>
                </c:pt>
                <c:pt idx="24464">
                  <c:v>14.84</c:v>
                </c:pt>
                <c:pt idx="24465">
                  <c:v>14.816000000000001</c:v>
                </c:pt>
                <c:pt idx="24466">
                  <c:v>14.816000000000001</c:v>
                </c:pt>
                <c:pt idx="24467">
                  <c:v>14.816000000000001</c:v>
                </c:pt>
                <c:pt idx="24468">
                  <c:v>14.816000000000001</c:v>
                </c:pt>
                <c:pt idx="24469">
                  <c:v>14.816000000000001</c:v>
                </c:pt>
                <c:pt idx="24470">
                  <c:v>14.84</c:v>
                </c:pt>
                <c:pt idx="24471">
                  <c:v>14.864000000000001</c:v>
                </c:pt>
                <c:pt idx="24472">
                  <c:v>14.912000000000001</c:v>
                </c:pt>
                <c:pt idx="24473">
                  <c:v>14.984</c:v>
                </c:pt>
                <c:pt idx="24474">
                  <c:v>15.055</c:v>
                </c:pt>
                <c:pt idx="24475">
                  <c:v>15.151</c:v>
                </c:pt>
                <c:pt idx="24476">
                  <c:v>15.247</c:v>
                </c:pt>
                <c:pt idx="24477">
                  <c:v>15.366</c:v>
                </c:pt>
                <c:pt idx="24478">
                  <c:v>15.484999999999999</c:v>
                </c:pt>
                <c:pt idx="24479">
                  <c:v>15.605</c:v>
                </c:pt>
                <c:pt idx="24480">
                  <c:v>15.747999999999999</c:v>
                </c:pt>
                <c:pt idx="24481">
                  <c:v>15.891</c:v>
                </c:pt>
                <c:pt idx="24482">
                  <c:v>16.058</c:v>
                </c:pt>
                <c:pt idx="24483">
                  <c:v>16.225000000000001</c:v>
                </c:pt>
                <c:pt idx="24484">
                  <c:v>16.391999999999999</c:v>
                </c:pt>
                <c:pt idx="24485">
                  <c:v>16.533999999999999</c:v>
                </c:pt>
                <c:pt idx="24486">
                  <c:v>16.701000000000001</c:v>
                </c:pt>
                <c:pt idx="24487">
                  <c:v>16.844000000000001</c:v>
                </c:pt>
                <c:pt idx="24488">
                  <c:v>16.986999999999998</c:v>
                </c:pt>
                <c:pt idx="24489">
                  <c:v>17.106000000000002</c:v>
                </c:pt>
                <c:pt idx="24490">
                  <c:v>17.225000000000001</c:v>
                </c:pt>
                <c:pt idx="24491">
                  <c:v>17.344000000000001</c:v>
                </c:pt>
                <c:pt idx="24492">
                  <c:v>17.439</c:v>
                </c:pt>
                <c:pt idx="24493">
                  <c:v>17.533999999999999</c:v>
                </c:pt>
                <c:pt idx="24494">
                  <c:v>17.582000000000001</c:v>
                </c:pt>
                <c:pt idx="24495">
                  <c:v>17.605</c:v>
                </c:pt>
                <c:pt idx="24496">
                  <c:v>17.629000000000001</c:v>
                </c:pt>
                <c:pt idx="24497">
                  <c:v>17.652999999999999</c:v>
                </c:pt>
                <c:pt idx="24498">
                  <c:v>17.629000000000001</c:v>
                </c:pt>
                <c:pt idx="24499">
                  <c:v>17.605</c:v>
                </c:pt>
                <c:pt idx="24500">
                  <c:v>17.533999999999999</c:v>
                </c:pt>
                <c:pt idx="24501">
                  <c:v>17.463000000000001</c:v>
                </c:pt>
                <c:pt idx="24502">
                  <c:v>17.390999999999998</c:v>
                </c:pt>
                <c:pt idx="24503">
                  <c:v>17.32</c:v>
                </c:pt>
                <c:pt idx="24504">
                  <c:v>17.225000000000001</c:v>
                </c:pt>
                <c:pt idx="24505">
                  <c:v>17.13</c:v>
                </c:pt>
                <c:pt idx="24506">
                  <c:v>17.033999999999999</c:v>
                </c:pt>
                <c:pt idx="24507">
                  <c:v>16.939</c:v>
                </c:pt>
                <c:pt idx="24508">
                  <c:v>16.844000000000001</c:v>
                </c:pt>
                <c:pt idx="24509">
                  <c:v>16.725000000000001</c:v>
                </c:pt>
                <c:pt idx="24510">
                  <c:v>16.582000000000001</c:v>
                </c:pt>
                <c:pt idx="24511">
                  <c:v>16.439</c:v>
                </c:pt>
                <c:pt idx="24512">
                  <c:v>16.32</c:v>
                </c:pt>
                <c:pt idx="24513">
                  <c:v>16.177</c:v>
                </c:pt>
                <c:pt idx="24514">
                  <c:v>16.033999999999999</c:v>
                </c:pt>
                <c:pt idx="24515">
                  <c:v>15.914999999999999</c:v>
                </c:pt>
                <c:pt idx="24516">
                  <c:v>15.795999999999999</c:v>
                </c:pt>
                <c:pt idx="24517">
                  <c:v>15.7</c:v>
                </c:pt>
                <c:pt idx="24518">
                  <c:v>15.605</c:v>
                </c:pt>
                <c:pt idx="24519">
                  <c:v>15.509</c:v>
                </c:pt>
                <c:pt idx="24520">
                  <c:v>15.438000000000001</c:v>
                </c:pt>
                <c:pt idx="24521">
                  <c:v>15.366</c:v>
                </c:pt>
                <c:pt idx="24522">
                  <c:v>15.294</c:v>
                </c:pt>
                <c:pt idx="24523">
                  <c:v>15.247</c:v>
                </c:pt>
                <c:pt idx="24524">
                  <c:v>15.199</c:v>
                </c:pt>
                <c:pt idx="24525">
                  <c:v>15.175000000000001</c:v>
                </c:pt>
                <c:pt idx="24526">
                  <c:v>15.151</c:v>
                </c:pt>
                <c:pt idx="24527">
                  <c:v>15.151</c:v>
                </c:pt>
                <c:pt idx="24528">
                  <c:v>15.151</c:v>
                </c:pt>
                <c:pt idx="24529">
                  <c:v>15.151</c:v>
                </c:pt>
                <c:pt idx="24530">
                  <c:v>15.151</c:v>
                </c:pt>
                <c:pt idx="24531">
                  <c:v>15.175000000000001</c:v>
                </c:pt>
                <c:pt idx="24532">
                  <c:v>15.199</c:v>
                </c:pt>
                <c:pt idx="24533">
                  <c:v>15.223000000000001</c:v>
                </c:pt>
                <c:pt idx="24534">
                  <c:v>15.247</c:v>
                </c:pt>
                <c:pt idx="24535">
                  <c:v>15.27</c:v>
                </c:pt>
                <c:pt idx="24536">
                  <c:v>15.318</c:v>
                </c:pt>
                <c:pt idx="24537">
                  <c:v>15.342000000000001</c:v>
                </c:pt>
                <c:pt idx="24538">
                  <c:v>15.366</c:v>
                </c:pt>
                <c:pt idx="24539">
                  <c:v>15.39</c:v>
                </c:pt>
                <c:pt idx="24540">
                  <c:v>15.414</c:v>
                </c:pt>
                <c:pt idx="24541">
                  <c:v>15.438000000000001</c:v>
                </c:pt>
                <c:pt idx="24542">
                  <c:v>15.438000000000001</c:v>
                </c:pt>
                <c:pt idx="24543">
                  <c:v>15.461</c:v>
                </c:pt>
                <c:pt idx="24544">
                  <c:v>15.484999999999999</c:v>
                </c:pt>
                <c:pt idx="24545">
                  <c:v>15.484999999999999</c:v>
                </c:pt>
                <c:pt idx="24546">
                  <c:v>15.484999999999999</c:v>
                </c:pt>
                <c:pt idx="24547">
                  <c:v>15.484999999999999</c:v>
                </c:pt>
                <c:pt idx="24548">
                  <c:v>15.484999999999999</c:v>
                </c:pt>
                <c:pt idx="24549">
                  <c:v>15.484999999999999</c:v>
                </c:pt>
                <c:pt idx="24550">
                  <c:v>15.484999999999999</c:v>
                </c:pt>
                <c:pt idx="24551">
                  <c:v>15.461</c:v>
                </c:pt>
                <c:pt idx="24552">
                  <c:v>15.461</c:v>
                </c:pt>
                <c:pt idx="24553">
                  <c:v>15.438000000000001</c:v>
                </c:pt>
                <c:pt idx="24554">
                  <c:v>15.438000000000001</c:v>
                </c:pt>
                <c:pt idx="24555">
                  <c:v>15.414</c:v>
                </c:pt>
                <c:pt idx="24556">
                  <c:v>15.414</c:v>
                </c:pt>
                <c:pt idx="24557">
                  <c:v>15.39</c:v>
                </c:pt>
                <c:pt idx="24558">
                  <c:v>15.39</c:v>
                </c:pt>
                <c:pt idx="24559">
                  <c:v>15.366</c:v>
                </c:pt>
                <c:pt idx="24560">
                  <c:v>15.366</c:v>
                </c:pt>
                <c:pt idx="24561">
                  <c:v>15.366</c:v>
                </c:pt>
                <c:pt idx="24562">
                  <c:v>15.366</c:v>
                </c:pt>
                <c:pt idx="24563">
                  <c:v>15.366</c:v>
                </c:pt>
                <c:pt idx="24564">
                  <c:v>15.366</c:v>
                </c:pt>
                <c:pt idx="24565">
                  <c:v>15.39</c:v>
                </c:pt>
                <c:pt idx="24566">
                  <c:v>15.39</c:v>
                </c:pt>
                <c:pt idx="24567">
                  <c:v>15.366</c:v>
                </c:pt>
                <c:pt idx="24568">
                  <c:v>15.366</c:v>
                </c:pt>
                <c:pt idx="24569">
                  <c:v>15.342000000000001</c:v>
                </c:pt>
                <c:pt idx="24570">
                  <c:v>15.342000000000001</c:v>
                </c:pt>
                <c:pt idx="24571">
                  <c:v>15.342000000000001</c:v>
                </c:pt>
                <c:pt idx="24572">
                  <c:v>15.318</c:v>
                </c:pt>
                <c:pt idx="24573">
                  <c:v>15.318</c:v>
                </c:pt>
                <c:pt idx="24574">
                  <c:v>15.294</c:v>
                </c:pt>
                <c:pt idx="24575">
                  <c:v>15.27</c:v>
                </c:pt>
                <c:pt idx="24576">
                  <c:v>15.247</c:v>
                </c:pt>
                <c:pt idx="24577">
                  <c:v>15.223000000000001</c:v>
                </c:pt>
                <c:pt idx="24578">
                  <c:v>15.199</c:v>
                </c:pt>
                <c:pt idx="24579">
                  <c:v>15.151</c:v>
                </c:pt>
                <c:pt idx="24580">
                  <c:v>15.151</c:v>
                </c:pt>
                <c:pt idx="24581">
                  <c:v>15.103</c:v>
                </c:pt>
                <c:pt idx="24582">
                  <c:v>15.103</c:v>
                </c:pt>
                <c:pt idx="24583">
                  <c:v>15.079000000000001</c:v>
                </c:pt>
                <c:pt idx="24584">
                  <c:v>15.055</c:v>
                </c:pt>
                <c:pt idx="24585">
                  <c:v>15.031000000000001</c:v>
                </c:pt>
                <c:pt idx="24586">
                  <c:v>15.007999999999999</c:v>
                </c:pt>
                <c:pt idx="24587">
                  <c:v>15.055</c:v>
                </c:pt>
                <c:pt idx="24588">
                  <c:v>15.151</c:v>
                </c:pt>
                <c:pt idx="24589">
                  <c:v>15.294</c:v>
                </c:pt>
                <c:pt idx="24590">
                  <c:v>15.438000000000001</c:v>
                </c:pt>
                <c:pt idx="24591">
                  <c:v>15.581</c:v>
                </c:pt>
                <c:pt idx="24592">
                  <c:v>15.724</c:v>
                </c:pt>
                <c:pt idx="24593">
                  <c:v>15.819000000000001</c:v>
                </c:pt>
                <c:pt idx="24594">
                  <c:v>15.891</c:v>
                </c:pt>
                <c:pt idx="24595">
                  <c:v>15.939</c:v>
                </c:pt>
                <c:pt idx="24596">
                  <c:v>15.986000000000001</c:v>
                </c:pt>
                <c:pt idx="24597">
                  <c:v>16.033999999999999</c:v>
                </c:pt>
                <c:pt idx="24598">
                  <c:v>16.058</c:v>
                </c:pt>
                <c:pt idx="24599">
                  <c:v>16.106000000000002</c:v>
                </c:pt>
                <c:pt idx="24600">
                  <c:v>16.106000000000002</c:v>
                </c:pt>
                <c:pt idx="24601">
                  <c:v>16.106000000000002</c:v>
                </c:pt>
                <c:pt idx="24602">
                  <c:v>16.082000000000001</c:v>
                </c:pt>
                <c:pt idx="24603">
                  <c:v>16.033999999999999</c:v>
                </c:pt>
                <c:pt idx="24604">
                  <c:v>15.986000000000001</c:v>
                </c:pt>
                <c:pt idx="24605">
                  <c:v>15.914999999999999</c:v>
                </c:pt>
                <c:pt idx="24606">
                  <c:v>15.843</c:v>
                </c:pt>
                <c:pt idx="24607">
                  <c:v>15.772</c:v>
                </c:pt>
                <c:pt idx="24608">
                  <c:v>15.7</c:v>
                </c:pt>
                <c:pt idx="24609">
                  <c:v>15.629</c:v>
                </c:pt>
                <c:pt idx="24610">
                  <c:v>15.532999999999999</c:v>
                </c:pt>
                <c:pt idx="24611">
                  <c:v>15.461</c:v>
                </c:pt>
                <c:pt idx="24612">
                  <c:v>15.39</c:v>
                </c:pt>
                <c:pt idx="24613">
                  <c:v>15.318</c:v>
                </c:pt>
                <c:pt idx="24614">
                  <c:v>15.247</c:v>
                </c:pt>
                <c:pt idx="24615">
                  <c:v>15.175000000000001</c:v>
                </c:pt>
                <c:pt idx="24616">
                  <c:v>15.103</c:v>
                </c:pt>
                <c:pt idx="24617">
                  <c:v>15.055</c:v>
                </c:pt>
                <c:pt idx="24618">
                  <c:v>15.007999999999999</c:v>
                </c:pt>
                <c:pt idx="24619">
                  <c:v>14.96</c:v>
                </c:pt>
                <c:pt idx="24620">
                  <c:v>14.912000000000001</c:v>
                </c:pt>
                <c:pt idx="24621">
                  <c:v>14.864000000000001</c:v>
                </c:pt>
                <c:pt idx="24622">
                  <c:v>14.84</c:v>
                </c:pt>
                <c:pt idx="24623">
                  <c:v>14.792</c:v>
                </c:pt>
                <c:pt idx="24624">
                  <c:v>14.768000000000001</c:v>
                </c:pt>
                <c:pt idx="24625">
                  <c:v>14.744999999999999</c:v>
                </c:pt>
                <c:pt idx="24626">
                  <c:v>14.721</c:v>
                </c:pt>
                <c:pt idx="24627">
                  <c:v>14.721</c:v>
                </c:pt>
                <c:pt idx="24628">
                  <c:v>14.696999999999999</c:v>
                </c:pt>
                <c:pt idx="24629">
                  <c:v>14.673</c:v>
                </c:pt>
                <c:pt idx="24630">
                  <c:v>14.673</c:v>
                </c:pt>
                <c:pt idx="24631">
                  <c:v>14.648999999999999</c:v>
                </c:pt>
                <c:pt idx="24632">
                  <c:v>14.648999999999999</c:v>
                </c:pt>
                <c:pt idx="24633">
                  <c:v>14.625</c:v>
                </c:pt>
                <c:pt idx="24634">
                  <c:v>14.625</c:v>
                </c:pt>
                <c:pt idx="24635">
                  <c:v>14.625</c:v>
                </c:pt>
                <c:pt idx="24636">
                  <c:v>14.625</c:v>
                </c:pt>
                <c:pt idx="24637">
                  <c:v>14.648999999999999</c:v>
                </c:pt>
                <c:pt idx="24638">
                  <c:v>14.648999999999999</c:v>
                </c:pt>
                <c:pt idx="24639">
                  <c:v>14.673</c:v>
                </c:pt>
                <c:pt idx="24640">
                  <c:v>14.673</c:v>
                </c:pt>
                <c:pt idx="24641">
                  <c:v>14.673</c:v>
                </c:pt>
                <c:pt idx="24642">
                  <c:v>14.696999999999999</c:v>
                </c:pt>
                <c:pt idx="24643">
                  <c:v>14.696999999999999</c:v>
                </c:pt>
                <c:pt idx="24644">
                  <c:v>14.721</c:v>
                </c:pt>
                <c:pt idx="24645">
                  <c:v>14.721</c:v>
                </c:pt>
                <c:pt idx="24646">
                  <c:v>14.721</c:v>
                </c:pt>
                <c:pt idx="24647">
                  <c:v>14.721</c:v>
                </c:pt>
                <c:pt idx="24648">
                  <c:v>14.721</c:v>
                </c:pt>
                <c:pt idx="24649">
                  <c:v>14.721</c:v>
                </c:pt>
                <c:pt idx="24650">
                  <c:v>14.721</c:v>
                </c:pt>
                <c:pt idx="24651">
                  <c:v>14.721</c:v>
                </c:pt>
                <c:pt idx="24652">
                  <c:v>14.721</c:v>
                </c:pt>
                <c:pt idx="24653">
                  <c:v>14.721</c:v>
                </c:pt>
                <c:pt idx="24654">
                  <c:v>14.721</c:v>
                </c:pt>
                <c:pt idx="24655">
                  <c:v>14.721</c:v>
                </c:pt>
                <c:pt idx="24656">
                  <c:v>14.721</c:v>
                </c:pt>
                <c:pt idx="24657">
                  <c:v>14.721</c:v>
                </c:pt>
                <c:pt idx="24658">
                  <c:v>14.721</c:v>
                </c:pt>
                <c:pt idx="24659">
                  <c:v>14.721</c:v>
                </c:pt>
                <c:pt idx="24660">
                  <c:v>14.721</c:v>
                </c:pt>
                <c:pt idx="24661">
                  <c:v>14.721</c:v>
                </c:pt>
                <c:pt idx="24662">
                  <c:v>14.721</c:v>
                </c:pt>
                <c:pt idx="24663">
                  <c:v>14.744999999999999</c:v>
                </c:pt>
                <c:pt idx="24664">
                  <c:v>14.744999999999999</c:v>
                </c:pt>
                <c:pt idx="24665">
                  <c:v>14.792</c:v>
                </c:pt>
                <c:pt idx="24666">
                  <c:v>14.816000000000001</c:v>
                </c:pt>
                <c:pt idx="24667">
                  <c:v>14.864000000000001</c:v>
                </c:pt>
                <c:pt idx="24668">
                  <c:v>14.912000000000001</c:v>
                </c:pt>
                <c:pt idx="24669">
                  <c:v>14.96</c:v>
                </c:pt>
                <c:pt idx="24670">
                  <c:v>15.007999999999999</c:v>
                </c:pt>
                <c:pt idx="24671">
                  <c:v>15.079000000000001</c:v>
                </c:pt>
                <c:pt idx="24672">
                  <c:v>15.199</c:v>
                </c:pt>
                <c:pt idx="24673">
                  <c:v>15.318</c:v>
                </c:pt>
                <c:pt idx="24674">
                  <c:v>15.438000000000001</c:v>
                </c:pt>
                <c:pt idx="24675">
                  <c:v>15.532999999999999</c:v>
                </c:pt>
                <c:pt idx="24676">
                  <c:v>15.651999999999999</c:v>
                </c:pt>
                <c:pt idx="24677">
                  <c:v>15.747999999999999</c:v>
                </c:pt>
                <c:pt idx="24678">
                  <c:v>15.891</c:v>
                </c:pt>
                <c:pt idx="24679">
                  <c:v>16.082000000000001</c:v>
                </c:pt>
                <c:pt idx="24680">
                  <c:v>16.271999999999998</c:v>
                </c:pt>
                <c:pt idx="24681">
                  <c:v>16.414999999999999</c:v>
                </c:pt>
                <c:pt idx="24682">
                  <c:v>16.558</c:v>
                </c:pt>
                <c:pt idx="24683">
                  <c:v>16.654</c:v>
                </c:pt>
                <c:pt idx="24684">
                  <c:v>16.773</c:v>
                </c:pt>
                <c:pt idx="24685">
                  <c:v>16.82</c:v>
                </c:pt>
                <c:pt idx="24686">
                  <c:v>16.82</c:v>
                </c:pt>
                <c:pt idx="24687">
                  <c:v>16.844000000000001</c:v>
                </c:pt>
                <c:pt idx="24688">
                  <c:v>16.867999999999999</c:v>
                </c:pt>
                <c:pt idx="24689">
                  <c:v>16.891999999999999</c:v>
                </c:pt>
                <c:pt idx="24690">
                  <c:v>16.963000000000001</c:v>
                </c:pt>
                <c:pt idx="24691">
                  <c:v>16.963000000000001</c:v>
                </c:pt>
                <c:pt idx="24692">
                  <c:v>16.986999999999998</c:v>
                </c:pt>
                <c:pt idx="24693">
                  <c:v>16.986999999999998</c:v>
                </c:pt>
                <c:pt idx="24694">
                  <c:v>17.010999999999999</c:v>
                </c:pt>
                <c:pt idx="24695">
                  <c:v>17.058</c:v>
                </c:pt>
                <c:pt idx="24696">
                  <c:v>17.058</c:v>
                </c:pt>
                <c:pt idx="24697">
                  <c:v>17.010999999999999</c:v>
                </c:pt>
                <c:pt idx="24698">
                  <c:v>16.963000000000001</c:v>
                </c:pt>
                <c:pt idx="24699">
                  <c:v>16.914999999999999</c:v>
                </c:pt>
                <c:pt idx="24700">
                  <c:v>16.82</c:v>
                </c:pt>
                <c:pt idx="24701">
                  <c:v>16.748999999999999</c:v>
                </c:pt>
                <c:pt idx="24702">
                  <c:v>16.654</c:v>
                </c:pt>
                <c:pt idx="24703">
                  <c:v>16.558</c:v>
                </c:pt>
                <c:pt idx="24704">
                  <c:v>16.463000000000001</c:v>
                </c:pt>
                <c:pt idx="24705">
                  <c:v>16.391999999999999</c:v>
                </c:pt>
                <c:pt idx="24706">
                  <c:v>16.295999999999999</c:v>
                </c:pt>
                <c:pt idx="24707">
                  <c:v>16.248999999999999</c:v>
                </c:pt>
                <c:pt idx="24708">
                  <c:v>16.152999999999999</c:v>
                </c:pt>
                <c:pt idx="24709">
                  <c:v>16.106000000000002</c:v>
                </c:pt>
                <c:pt idx="24710">
                  <c:v>16.033999999999999</c:v>
                </c:pt>
                <c:pt idx="24711">
                  <c:v>15.986000000000001</c:v>
                </c:pt>
                <c:pt idx="24712">
                  <c:v>15.962999999999999</c:v>
                </c:pt>
                <c:pt idx="24713">
                  <c:v>15.914999999999999</c:v>
                </c:pt>
                <c:pt idx="24714">
                  <c:v>15.867000000000001</c:v>
                </c:pt>
                <c:pt idx="24715">
                  <c:v>15.867000000000001</c:v>
                </c:pt>
                <c:pt idx="24716">
                  <c:v>15.819000000000001</c:v>
                </c:pt>
                <c:pt idx="24717">
                  <c:v>15.819000000000001</c:v>
                </c:pt>
                <c:pt idx="24718">
                  <c:v>15.795999999999999</c:v>
                </c:pt>
                <c:pt idx="24719">
                  <c:v>15.795999999999999</c:v>
                </c:pt>
                <c:pt idx="24720">
                  <c:v>15.772</c:v>
                </c:pt>
                <c:pt idx="24721">
                  <c:v>15.772</c:v>
                </c:pt>
                <c:pt idx="24722">
                  <c:v>15.795999999999999</c:v>
                </c:pt>
                <c:pt idx="24723">
                  <c:v>15.772</c:v>
                </c:pt>
                <c:pt idx="24724">
                  <c:v>15.772</c:v>
                </c:pt>
                <c:pt idx="24725">
                  <c:v>15.772</c:v>
                </c:pt>
                <c:pt idx="24726">
                  <c:v>15.772</c:v>
                </c:pt>
                <c:pt idx="24727">
                  <c:v>15.772</c:v>
                </c:pt>
                <c:pt idx="24728">
                  <c:v>15.772</c:v>
                </c:pt>
                <c:pt idx="24729">
                  <c:v>15.772</c:v>
                </c:pt>
                <c:pt idx="24730">
                  <c:v>15.795999999999999</c:v>
                </c:pt>
                <c:pt idx="24731">
                  <c:v>15.795999999999999</c:v>
                </c:pt>
                <c:pt idx="24732">
                  <c:v>15.795999999999999</c:v>
                </c:pt>
                <c:pt idx="24733">
                  <c:v>15.772</c:v>
                </c:pt>
                <c:pt idx="24734">
                  <c:v>15.772</c:v>
                </c:pt>
                <c:pt idx="24735">
                  <c:v>15.772</c:v>
                </c:pt>
                <c:pt idx="24736">
                  <c:v>15.772</c:v>
                </c:pt>
                <c:pt idx="24737">
                  <c:v>15.772</c:v>
                </c:pt>
                <c:pt idx="24738">
                  <c:v>15.795999999999999</c:v>
                </c:pt>
                <c:pt idx="24739">
                  <c:v>15.795999999999999</c:v>
                </c:pt>
                <c:pt idx="24740">
                  <c:v>15.795999999999999</c:v>
                </c:pt>
                <c:pt idx="24741">
                  <c:v>15.795999999999999</c:v>
                </c:pt>
                <c:pt idx="24742">
                  <c:v>15.772</c:v>
                </c:pt>
                <c:pt idx="24743">
                  <c:v>15.772</c:v>
                </c:pt>
                <c:pt idx="24744">
                  <c:v>15.747999999999999</c:v>
                </c:pt>
                <c:pt idx="24745">
                  <c:v>15.724</c:v>
                </c:pt>
                <c:pt idx="24746">
                  <c:v>15.724</c:v>
                </c:pt>
                <c:pt idx="24747">
                  <c:v>15.7</c:v>
                </c:pt>
                <c:pt idx="24748">
                  <c:v>15.7</c:v>
                </c:pt>
                <c:pt idx="24749">
                  <c:v>15.676</c:v>
                </c:pt>
                <c:pt idx="24750">
                  <c:v>15.676</c:v>
                </c:pt>
                <c:pt idx="24751">
                  <c:v>15.676</c:v>
                </c:pt>
                <c:pt idx="24752">
                  <c:v>15.651999999999999</c:v>
                </c:pt>
                <c:pt idx="24753">
                  <c:v>15.651999999999999</c:v>
                </c:pt>
                <c:pt idx="24754">
                  <c:v>15.629</c:v>
                </c:pt>
                <c:pt idx="24755">
                  <c:v>15.651999999999999</c:v>
                </c:pt>
                <c:pt idx="24756">
                  <c:v>15.651999999999999</c:v>
                </c:pt>
                <c:pt idx="24757">
                  <c:v>15.676</c:v>
                </c:pt>
                <c:pt idx="24758">
                  <c:v>15.676</c:v>
                </c:pt>
                <c:pt idx="24759">
                  <c:v>15.676</c:v>
                </c:pt>
                <c:pt idx="24760">
                  <c:v>15.7</c:v>
                </c:pt>
                <c:pt idx="24761">
                  <c:v>15.7</c:v>
                </c:pt>
                <c:pt idx="24762">
                  <c:v>15.724</c:v>
                </c:pt>
                <c:pt idx="24763">
                  <c:v>15.747999999999999</c:v>
                </c:pt>
                <c:pt idx="24764">
                  <c:v>15.772</c:v>
                </c:pt>
                <c:pt idx="24765">
                  <c:v>15.819000000000001</c:v>
                </c:pt>
                <c:pt idx="24766">
                  <c:v>15.843</c:v>
                </c:pt>
                <c:pt idx="24767">
                  <c:v>15.867000000000001</c:v>
                </c:pt>
                <c:pt idx="24768">
                  <c:v>15.891</c:v>
                </c:pt>
                <c:pt idx="24769">
                  <c:v>15.891</c:v>
                </c:pt>
                <c:pt idx="24770">
                  <c:v>15.914999999999999</c:v>
                </c:pt>
                <c:pt idx="24771">
                  <c:v>15.914999999999999</c:v>
                </c:pt>
                <c:pt idx="24772">
                  <c:v>15.939</c:v>
                </c:pt>
                <c:pt idx="24773">
                  <c:v>15.986000000000001</c:v>
                </c:pt>
                <c:pt idx="24774">
                  <c:v>16.033999999999999</c:v>
                </c:pt>
                <c:pt idx="24775">
                  <c:v>16.082000000000001</c:v>
                </c:pt>
                <c:pt idx="24776">
                  <c:v>16.152999999999999</c:v>
                </c:pt>
                <c:pt idx="24777">
                  <c:v>16.248999999999999</c:v>
                </c:pt>
                <c:pt idx="24778">
                  <c:v>16.367999999999999</c:v>
                </c:pt>
                <c:pt idx="24779">
                  <c:v>16.439</c:v>
                </c:pt>
                <c:pt idx="24780">
                  <c:v>16.439</c:v>
                </c:pt>
                <c:pt idx="24781">
                  <c:v>16.391999999999999</c:v>
                </c:pt>
                <c:pt idx="24782">
                  <c:v>16.367999999999999</c:v>
                </c:pt>
                <c:pt idx="24783">
                  <c:v>16.32</c:v>
                </c:pt>
                <c:pt idx="24784">
                  <c:v>16.295999999999999</c:v>
                </c:pt>
                <c:pt idx="24785">
                  <c:v>16.248999999999999</c:v>
                </c:pt>
                <c:pt idx="24786">
                  <c:v>16.201000000000001</c:v>
                </c:pt>
                <c:pt idx="24787">
                  <c:v>16.201000000000001</c:v>
                </c:pt>
                <c:pt idx="24788">
                  <c:v>16.177</c:v>
                </c:pt>
                <c:pt idx="24789">
                  <c:v>16.152999999999999</c:v>
                </c:pt>
                <c:pt idx="24790">
                  <c:v>16.129000000000001</c:v>
                </c:pt>
                <c:pt idx="24791">
                  <c:v>16.082000000000001</c:v>
                </c:pt>
                <c:pt idx="24792">
                  <c:v>16.058</c:v>
                </c:pt>
                <c:pt idx="24793">
                  <c:v>16.010000000000002</c:v>
                </c:pt>
                <c:pt idx="24794">
                  <c:v>15.914999999999999</c:v>
                </c:pt>
                <c:pt idx="24795">
                  <c:v>15.867000000000001</c:v>
                </c:pt>
                <c:pt idx="24796">
                  <c:v>15.772</c:v>
                </c:pt>
                <c:pt idx="24797">
                  <c:v>15.7</c:v>
                </c:pt>
                <c:pt idx="24798">
                  <c:v>15.605</c:v>
                </c:pt>
                <c:pt idx="24799">
                  <c:v>15.509</c:v>
                </c:pt>
                <c:pt idx="24800">
                  <c:v>15.438000000000001</c:v>
                </c:pt>
                <c:pt idx="24801">
                  <c:v>15.366</c:v>
                </c:pt>
                <c:pt idx="24802">
                  <c:v>15.318</c:v>
                </c:pt>
                <c:pt idx="24803">
                  <c:v>15.247</c:v>
                </c:pt>
                <c:pt idx="24804">
                  <c:v>15.199</c:v>
                </c:pt>
                <c:pt idx="24805">
                  <c:v>15.175000000000001</c:v>
                </c:pt>
                <c:pt idx="24806">
                  <c:v>15.151</c:v>
                </c:pt>
                <c:pt idx="24807">
                  <c:v>15.103</c:v>
                </c:pt>
                <c:pt idx="24808">
                  <c:v>15.055</c:v>
                </c:pt>
                <c:pt idx="24809">
                  <c:v>15.031000000000001</c:v>
                </c:pt>
                <c:pt idx="24810">
                  <c:v>15.007999999999999</c:v>
                </c:pt>
                <c:pt idx="24811">
                  <c:v>14.984</c:v>
                </c:pt>
                <c:pt idx="24812">
                  <c:v>14.96</c:v>
                </c:pt>
                <c:pt idx="24813">
                  <c:v>14.96</c:v>
                </c:pt>
                <c:pt idx="24814">
                  <c:v>14.936</c:v>
                </c:pt>
                <c:pt idx="24815">
                  <c:v>14.936</c:v>
                </c:pt>
                <c:pt idx="24816">
                  <c:v>14.936</c:v>
                </c:pt>
                <c:pt idx="24817">
                  <c:v>14.936</c:v>
                </c:pt>
                <c:pt idx="24818">
                  <c:v>14.936</c:v>
                </c:pt>
                <c:pt idx="24819">
                  <c:v>14.936</c:v>
                </c:pt>
                <c:pt idx="24820">
                  <c:v>14.936</c:v>
                </c:pt>
                <c:pt idx="24821">
                  <c:v>14.912000000000001</c:v>
                </c:pt>
                <c:pt idx="24822">
                  <c:v>14.912000000000001</c:v>
                </c:pt>
                <c:pt idx="24823">
                  <c:v>14.912000000000001</c:v>
                </c:pt>
                <c:pt idx="24824">
                  <c:v>14.912000000000001</c:v>
                </c:pt>
                <c:pt idx="24825">
                  <c:v>14.912000000000001</c:v>
                </c:pt>
                <c:pt idx="24826">
                  <c:v>14.936</c:v>
                </c:pt>
                <c:pt idx="24827">
                  <c:v>14.96</c:v>
                </c:pt>
                <c:pt idx="24828">
                  <c:v>14.96</c:v>
                </c:pt>
                <c:pt idx="24829">
                  <c:v>14.984</c:v>
                </c:pt>
                <c:pt idx="24830">
                  <c:v>14.984</c:v>
                </c:pt>
                <c:pt idx="24831">
                  <c:v>14.984</c:v>
                </c:pt>
                <c:pt idx="24832">
                  <c:v>14.984</c:v>
                </c:pt>
                <c:pt idx="24833">
                  <c:v>14.96</c:v>
                </c:pt>
                <c:pt idx="24834">
                  <c:v>14.96</c:v>
                </c:pt>
                <c:pt idx="24835">
                  <c:v>14.96</c:v>
                </c:pt>
                <c:pt idx="24836">
                  <c:v>14.96</c:v>
                </c:pt>
                <c:pt idx="24837">
                  <c:v>14.96</c:v>
                </c:pt>
                <c:pt idx="24838">
                  <c:v>14.936</c:v>
                </c:pt>
                <c:pt idx="24839">
                  <c:v>14.912000000000001</c:v>
                </c:pt>
                <c:pt idx="24840">
                  <c:v>14.912000000000001</c:v>
                </c:pt>
                <c:pt idx="24841">
                  <c:v>14.888</c:v>
                </c:pt>
                <c:pt idx="24842">
                  <c:v>14.888</c:v>
                </c:pt>
                <c:pt idx="24843">
                  <c:v>14.864000000000001</c:v>
                </c:pt>
                <c:pt idx="24844">
                  <c:v>14.864000000000001</c:v>
                </c:pt>
                <c:pt idx="24845">
                  <c:v>14.84</c:v>
                </c:pt>
                <c:pt idx="24846">
                  <c:v>14.816000000000001</c:v>
                </c:pt>
                <c:pt idx="24847">
                  <c:v>14.792</c:v>
                </c:pt>
                <c:pt idx="24848">
                  <c:v>14.792</c:v>
                </c:pt>
                <c:pt idx="24849">
                  <c:v>14.792</c:v>
                </c:pt>
                <c:pt idx="24850">
                  <c:v>14.792</c:v>
                </c:pt>
                <c:pt idx="24851">
                  <c:v>14.792</c:v>
                </c:pt>
                <c:pt idx="24852">
                  <c:v>14.768000000000001</c:v>
                </c:pt>
                <c:pt idx="24853">
                  <c:v>14.792</c:v>
                </c:pt>
                <c:pt idx="24854">
                  <c:v>14.84</c:v>
                </c:pt>
                <c:pt idx="24855">
                  <c:v>14.864000000000001</c:v>
                </c:pt>
                <c:pt idx="24856">
                  <c:v>14.912000000000001</c:v>
                </c:pt>
                <c:pt idx="24857">
                  <c:v>14.96</c:v>
                </c:pt>
                <c:pt idx="24858">
                  <c:v>15.031000000000001</c:v>
                </c:pt>
                <c:pt idx="24859">
                  <c:v>15.151</c:v>
                </c:pt>
                <c:pt idx="24860">
                  <c:v>15.247</c:v>
                </c:pt>
                <c:pt idx="24861">
                  <c:v>15.294</c:v>
                </c:pt>
                <c:pt idx="24862">
                  <c:v>15.294</c:v>
                </c:pt>
                <c:pt idx="24863">
                  <c:v>15.366</c:v>
                </c:pt>
                <c:pt idx="24864">
                  <c:v>15.532999999999999</c:v>
                </c:pt>
                <c:pt idx="24865">
                  <c:v>15.7</c:v>
                </c:pt>
                <c:pt idx="24866">
                  <c:v>15.867000000000001</c:v>
                </c:pt>
                <c:pt idx="24867">
                  <c:v>16.033999999999999</c:v>
                </c:pt>
                <c:pt idx="24868">
                  <c:v>16.177</c:v>
                </c:pt>
                <c:pt idx="24869">
                  <c:v>16.32</c:v>
                </c:pt>
                <c:pt idx="24870">
                  <c:v>16.439</c:v>
                </c:pt>
                <c:pt idx="24871">
                  <c:v>16.582000000000001</c:v>
                </c:pt>
                <c:pt idx="24872">
                  <c:v>16.725000000000001</c:v>
                </c:pt>
                <c:pt idx="24873">
                  <c:v>16.867999999999999</c:v>
                </c:pt>
                <c:pt idx="24874">
                  <c:v>17.033999999999999</c:v>
                </c:pt>
                <c:pt idx="24875">
                  <c:v>17.177</c:v>
                </c:pt>
                <c:pt idx="24876">
                  <c:v>17.271999999999998</c:v>
                </c:pt>
                <c:pt idx="24877">
                  <c:v>17.390999999999998</c:v>
                </c:pt>
                <c:pt idx="24878">
                  <c:v>17.486000000000001</c:v>
                </c:pt>
                <c:pt idx="24879">
                  <c:v>17.558</c:v>
                </c:pt>
                <c:pt idx="24880">
                  <c:v>17.605</c:v>
                </c:pt>
                <c:pt idx="24881">
                  <c:v>17.652999999999999</c:v>
                </c:pt>
                <c:pt idx="24882">
                  <c:v>17.677</c:v>
                </c:pt>
                <c:pt idx="24883">
                  <c:v>17.677</c:v>
                </c:pt>
                <c:pt idx="24884">
                  <c:v>17.677</c:v>
                </c:pt>
                <c:pt idx="24885">
                  <c:v>17.652999999999999</c:v>
                </c:pt>
                <c:pt idx="24886">
                  <c:v>17.605</c:v>
                </c:pt>
                <c:pt idx="24887">
                  <c:v>17.558</c:v>
                </c:pt>
                <c:pt idx="24888">
                  <c:v>17.486000000000001</c:v>
                </c:pt>
                <c:pt idx="24889">
                  <c:v>17.390999999999998</c:v>
                </c:pt>
                <c:pt idx="24890">
                  <c:v>17.271999999999998</c:v>
                </c:pt>
                <c:pt idx="24891">
                  <c:v>17.152999999999999</c:v>
                </c:pt>
                <c:pt idx="24892">
                  <c:v>17.033999999999999</c:v>
                </c:pt>
                <c:pt idx="24893">
                  <c:v>16.891999999999999</c:v>
                </c:pt>
                <c:pt idx="24894">
                  <c:v>16.748999999999999</c:v>
                </c:pt>
                <c:pt idx="24895">
                  <c:v>16.606000000000002</c:v>
                </c:pt>
                <c:pt idx="24896">
                  <c:v>16.463000000000001</c:v>
                </c:pt>
                <c:pt idx="24897">
                  <c:v>16.32</c:v>
                </c:pt>
                <c:pt idx="24898">
                  <c:v>16.201000000000001</c:v>
                </c:pt>
                <c:pt idx="24899">
                  <c:v>16.082000000000001</c:v>
                </c:pt>
                <c:pt idx="24900">
                  <c:v>15.962999999999999</c:v>
                </c:pt>
                <c:pt idx="24901">
                  <c:v>15.867000000000001</c:v>
                </c:pt>
                <c:pt idx="24902">
                  <c:v>15.772</c:v>
                </c:pt>
                <c:pt idx="24903">
                  <c:v>15.7</c:v>
                </c:pt>
                <c:pt idx="24904">
                  <c:v>15.629</c:v>
                </c:pt>
                <c:pt idx="24905">
                  <c:v>15.581</c:v>
                </c:pt>
                <c:pt idx="24906">
                  <c:v>15.532999999999999</c:v>
                </c:pt>
                <c:pt idx="24907">
                  <c:v>15.484999999999999</c:v>
                </c:pt>
                <c:pt idx="24908">
                  <c:v>15.461</c:v>
                </c:pt>
                <c:pt idx="24909">
                  <c:v>15.438000000000001</c:v>
                </c:pt>
                <c:pt idx="24910">
                  <c:v>15.438000000000001</c:v>
                </c:pt>
                <c:pt idx="24911">
                  <c:v>15.438000000000001</c:v>
                </c:pt>
                <c:pt idx="24912">
                  <c:v>15.414</c:v>
                </c:pt>
                <c:pt idx="24913">
                  <c:v>15.438000000000001</c:v>
                </c:pt>
                <c:pt idx="24914">
                  <c:v>15.438000000000001</c:v>
                </c:pt>
                <c:pt idx="24915">
                  <c:v>15.461</c:v>
                </c:pt>
                <c:pt idx="24916">
                  <c:v>15.461</c:v>
                </c:pt>
                <c:pt idx="24917">
                  <c:v>15.484999999999999</c:v>
                </c:pt>
                <c:pt idx="24918">
                  <c:v>15.509</c:v>
                </c:pt>
                <c:pt idx="24919">
                  <c:v>15.532999999999999</c:v>
                </c:pt>
                <c:pt idx="24920">
                  <c:v>15.532999999999999</c:v>
                </c:pt>
                <c:pt idx="24921">
                  <c:v>15.557</c:v>
                </c:pt>
                <c:pt idx="24922">
                  <c:v>15.557</c:v>
                </c:pt>
                <c:pt idx="24923">
                  <c:v>15.581</c:v>
                </c:pt>
                <c:pt idx="24924">
                  <c:v>15.581</c:v>
                </c:pt>
                <c:pt idx="24925">
                  <c:v>15.581</c:v>
                </c:pt>
                <c:pt idx="24926">
                  <c:v>15.605</c:v>
                </c:pt>
                <c:pt idx="24927">
                  <c:v>15.605</c:v>
                </c:pt>
                <c:pt idx="24928">
                  <c:v>15.629</c:v>
                </c:pt>
                <c:pt idx="24929">
                  <c:v>15.629</c:v>
                </c:pt>
                <c:pt idx="24930">
                  <c:v>15.605</c:v>
                </c:pt>
                <c:pt idx="24931">
                  <c:v>15.605</c:v>
                </c:pt>
                <c:pt idx="24932">
                  <c:v>15.581</c:v>
                </c:pt>
                <c:pt idx="24933">
                  <c:v>15.581</c:v>
                </c:pt>
                <c:pt idx="24934">
                  <c:v>15.557</c:v>
                </c:pt>
                <c:pt idx="24935">
                  <c:v>15.557</c:v>
                </c:pt>
                <c:pt idx="24936">
                  <c:v>15.532999999999999</c:v>
                </c:pt>
                <c:pt idx="24937">
                  <c:v>15.532999999999999</c:v>
                </c:pt>
                <c:pt idx="24938">
                  <c:v>15.509</c:v>
                </c:pt>
                <c:pt idx="24939">
                  <c:v>15.484999999999999</c:v>
                </c:pt>
                <c:pt idx="24940">
                  <c:v>15.461</c:v>
                </c:pt>
                <c:pt idx="24941">
                  <c:v>15.461</c:v>
                </c:pt>
                <c:pt idx="24942">
                  <c:v>15.438000000000001</c:v>
                </c:pt>
                <c:pt idx="24943">
                  <c:v>15.414</c:v>
                </c:pt>
                <c:pt idx="24944">
                  <c:v>15.39</c:v>
                </c:pt>
                <c:pt idx="24945">
                  <c:v>15.39</c:v>
                </c:pt>
                <c:pt idx="24946">
                  <c:v>15.366</c:v>
                </c:pt>
                <c:pt idx="24947">
                  <c:v>15.366</c:v>
                </c:pt>
                <c:pt idx="24948">
                  <c:v>15.342000000000001</c:v>
                </c:pt>
                <c:pt idx="24949">
                  <c:v>15.342000000000001</c:v>
                </c:pt>
                <c:pt idx="24950">
                  <c:v>15.342000000000001</c:v>
                </c:pt>
                <c:pt idx="24951">
                  <c:v>15.366</c:v>
                </c:pt>
                <c:pt idx="24952">
                  <c:v>15.39</c:v>
                </c:pt>
                <c:pt idx="24953">
                  <c:v>15.438000000000001</c:v>
                </c:pt>
                <c:pt idx="24954">
                  <c:v>15.509</c:v>
                </c:pt>
                <c:pt idx="24955">
                  <c:v>15.581</c:v>
                </c:pt>
                <c:pt idx="24956">
                  <c:v>15.651999999999999</c:v>
                </c:pt>
                <c:pt idx="24957">
                  <c:v>15.724</c:v>
                </c:pt>
                <c:pt idx="24958">
                  <c:v>15.843</c:v>
                </c:pt>
                <c:pt idx="24959">
                  <c:v>15.939</c:v>
                </c:pt>
                <c:pt idx="24960">
                  <c:v>16.058</c:v>
                </c:pt>
                <c:pt idx="24961">
                  <c:v>16.177</c:v>
                </c:pt>
                <c:pt idx="24962">
                  <c:v>16.32</c:v>
                </c:pt>
                <c:pt idx="24963">
                  <c:v>16.463000000000001</c:v>
                </c:pt>
                <c:pt idx="24964">
                  <c:v>16.582000000000001</c:v>
                </c:pt>
                <c:pt idx="24965">
                  <c:v>16.725000000000001</c:v>
                </c:pt>
                <c:pt idx="24966">
                  <c:v>16.867999999999999</c:v>
                </c:pt>
                <c:pt idx="24967">
                  <c:v>16.986999999999998</c:v>
                </c:pt>
                <c:pt idx="24968">
                  <c:v>17.106000000000002</c:v>
                </c:pt>
                <c:pt idx="24969">
                  <c:v>17.225000000000001</c:v>
                </c:pt>
                <c:pt idx="24970">
                  <c:v>17.32</c:v>
                </c:pt>
                <c:pt idx="24971">
                  <c:v>17.414999999999999</c:v>
                </c:pt>
                <c:pt idx="24972">
                  <c:v>17.486000000000001</c:v>
                </c:pt>
                <c:pt idx="24973">
                  <c:v>17.533999999999999</c:v>
                </c:pt>
                <c:pt idx="24974">
                  <c:v>17.605</c:v>
                </c:pt>
                <c:pt idx="24975">
                  <c:v>17.652999999999999</c:v>
                </c:pt>
                <c:pt idx="24976">
                  <c:v>17.701000000000001</c:v>
                </c:pt>
                <c:pt idx="24977">
                  <c:v>17.701000000000001</c:v>
                </c:pt>
                <c:pt idx="24978">
                  <c:v>17.701000000000001</c:v>
                </c:pt>
                <c:pt idx="24979">
                  <c:v>17.677</c:v>
                </c:pt>
                <c:pt idx="24980">
                  <c:v>17.652999999999999</c:v>
                </c:pt>
                <c:pt idx="24981">
                  <c:v>17.605</c:v>
                </c:pt>
                <c:pt idx="24982">
                  <c:v>17.558</c:v>
                </c:pt>
                <c:pt idx="24983">
                  <c:v>17.463000000000001</c:v>
                </c:pt>
                <c:pt idx="24984">
                  <c:v>17.367999999999999</c:v>
                </c:pt>
                <c:pt idx="24985">
                  <c:v>17.248999999999999</c:v>
                </c:pt>
                <c:pt idx="24986">
                  <c:v>17.106000000000002</c:v>
                </c:pt>
                <c:pt idx="24987">
                  <c:v>16.963000000000001</c:v>
                </c:pt>
                <c:pt idx="24988">
                  <c:v>16.795999999999999</c:v>
                </c:pt>
                <c:pt idx="24989">
                  <c:v>16.63</c:v>
                </c:pt>
                <c:pt idx="24990">
                  <c:v>16.486999999999998</c:v>
                </c:pt>
                <c:pt idx="24991">
                  <c:v>16.344000000000001</c:v>
                </c:pt>
                <c:pt idx="24992">
                  <c:v>16.201000000000001</c:v>
                </c:pt>
                <c:pt idx="24993">
                  <c:v>16.058</c:v>
                </c:pt>
                <c:pt idx="24994">
                  <c:v>15.939</c:v>
                </c:pt>
                <c:pt idx="24995">
                  <c:v>15.819000000000001</c:v>
                </c:pt>
                <c:pt idx="24996">
                  <c:v>15.7</c:v>
                </c:pt>
                <c:pt idx="24997">
                  <c:v>15.581</c:v>
                </c:pt>
                <c:pt idx="24998">
                  <c:v>15.509</c:v>
                </c:pt>
                <c:pt idx="24999">
                  <c:v>15.438000000000001</c:v>
                </c:pt>
                <c:pt idx="25000">
                  <c:v>15.366</c:v>
                </c:pt>
                <c:pt idx="25001">
                  <c:v>15.318</c:v>
                </c:pt>
                <c:pt idx="25002">
                  <c:v>15.27</c:v>
                </c:pt>
                <c:pt idx="25003">
                  <c:v>15.247</c:v>
                </c:pt>
                <c:pt idx="25004">
                  <c:v>15.223000000000001</c:v>
                </c:pt>
                <c:pt idx="25005">
                  <c:v>15.223000000000001</c:v>
                </c:pt>
                <c:pt idx="25006">
                  <c:v>15.199</c:v>
                </c:pt>
                <c:pt idx="25007">
                  <c:v>15.223000000000001</c:v>
                </c:pt>
                <c:pt idx="25008">
                  <c:v>15.247</c:v>
                </c:pt>
                <c:pt idx="25009">
                  <c:v>15.247</c:v>
                </c:pt>
                <c:pt idx="25010">
                  <c:v>15.27</c:v>
                </c:pt>
                <c:pt idx="25011">
                  <c:v>15.318</c:v>
                </c:pt>
                <c:pt idx="25012">
                  <c:v>15.342000000000001</c:v>
                </c:pt>
                <c:pt idx="25013">
                  <c:v>15.366</c:v>
                </c:pt>
                <c:pt idx="25014">
                  <c:v>15.39</c:v>
                </c:pt>
                <c:pt idx="25015">
                  <c:v>15.438000000000001</c:v>
                </c:pt>
                <c:pt idx="25016">
                  <c:v>15.461</c:v>
                </c:pt>
                <c:pt idx="25017">
                  <c:v>15.484999999999999</c:v>
                </c:pt>
                <c:pt idx="25018">
                  <c:v>15.509</c:v>
                </c:pt>
                <c:pt idx="25019">
                  <c:v>15.532999999999999</c:v>
                </c:pt>
                <c:pt idx="25020">
                  <c:v>15.581</c:v>
                </c:pt>
                <c:pt idx="25021">
                  <c:v>15.605</c:v>
                </c:pt>
                <c:pt idx="25022">
                  <c:v>15.629</c:v>
                </c:pt>
                <c:pt idx="25023">
                  <c:v>15.651999999999999</c:v>
                </c:pt>
                <c:pt idx="25024">
                  <c:v>15.676</c:v>
                </c:pt>
                <c:pt idx="25025">
                  <c:v>15.7</c:v>
                </c:pt>
                <c:pt idx="25026">
                  <c:v>15.7</c:v>
                </c:pt>
                <c:pt idx="25027">
                  <c:v>15.7</c:v>
                </c:pt>
                <c:pt idx="25028">
                  <c:v>15.724</c:v>
                </c:pt>
                <c:pt idx="25029">
                  <c:v>15.724</c:v>
                </c:pt>
                <c:pt idx="25030">
                  <c:v>15.7</c:v>
                </c:pt>
                <c:pt idx="25031">
                  <c:v>15.676</c:v>
                </c:pt>
                <c:pt idx="25032">
                  <c:v>15.676</c:v>
                </c:pt>
                <c:pt idx="25033">
                  <c:v>15.629</c:v>
                </c:pt>
                <c:pt idx="25034">
                  <c:v>15.605</c:v>
                </c:pt>
                <c:pt idx="25035">
                  <c:v>15.557</c:v>
                </c:pt>
                <c:pt idx="25036">
                  <c:v>15.509</c:v>
                </c:pt>
                <c:pt idx="25037">
                  <c:v>15.461</c:v>
                </c:pt>
                <c:pt idx="25038">
                  <c:v>15.438000000000001</c:v>
                </c:pt>
                <c:pt idx="25039">
                  <c:v>15.39</c:v>
                </c:pt>
                <c:pt idx="25040">
                  <c:v>15.342000000000001</c:v>
                </c:pt>
                <c:pt idx="25041">
                  <c:v>15.294</c:v>
                </c:pt>
                <c:pt idx="25042">
                  <c:v>15.27</c:v>
                </c:pt>
                <c:pt idx="25043">
                  <c:v>15.247</c:v>
                </c:pt>
                <c:pt idx="25044">
                  <c:v>15.223000000000001</c:v>
                </c:pt>
                <c:pt idx="25045">
                  <c:v>15.199</c:v>
                </c:pt>
                <c:pt idx="25046">
                  <c:v>15.199</c:v>
                </c:pt>
                <c:pt idx="25047">
                  <c:v>15.175000000000001</c:v>
                </c:pt>
                <c:pt idx="25048">
                  <c:v>15.199</c:v>
                </c:pt>
                <c:pt idx="25049">
                  <c:v>15.223000000000001</c:v>
                </c:pt>
                <c:pt idx="25050">
                  <c:v>15.27</c:v>
                </c:pt>
                <c:pt idx="25051">
                  <c:v>15.318</c:v>
                </c:pt>
                <c:pt idx="25052">
                  <c:v>15.39</c:v>
                </c:pt>
                <c:pt idx="25053">
                  <c:v>15.461</c:v>
                </c:pt>
                <c:pt idx="25054">
                  <c:v>15.557</c:v>
                </c:pt>
                <c:pt idx="25055">
                  <c:v>15.629</c:v>
                </c:pt>
                <c:pt idx="25056">
                  <c:v>15.724</c:v>
                </c:pt>
                <c:pt idx="25057">
                  <c:v>15.843</c:v>
                </c:pt>
                <c:pt idx="25058">
                  <c:v>15.939</c:v>
                </c:pt>
                <c:pt idx="25059">
                  <c:v>16.010000000000002</c:v>
                </c:pt>
                <c:pt idx="25060">
                  <c:v>16.129000000000001</c:v>
                </c:pt>
                <c:pt idx="25061">
                  <c:v>16.248999999999999</c:v>
                </c:pt>
                <c:pt idx="25062">
                  <c:v>16.391999999999999</c:v>
                </c:pt>
                <c:pt idx="25063">
                  <c:v>16.533999999999999</c:v>
                </c:pt>
                <c:pt idx="25064">
                  <c:v>16.606000000000002</c:v>
                </c:pt>
                <c:pt idx="25065">
                  <c:v>16.725000000000001</c:v>
                </c:pt>
                <c:pt idx="25066">
                  <c:v>16.844000000000001</c:v>
                </c:pt>
                <c:pt idx="25067">
                  <c:v>16.867999999999999</c:v>
                </c:pt>
                <c:pt idx="25068">
                  <c:v>16.891999999999999</c:v>
                </c:pt>
                <c:pt idx="25069">
                  <c:v>16.867999999999999</c:v>
                </c:pt>
                <c:pt idx="25070">
                  <c:v>16.82</c:v>
                </c:pt>
                <c:pt idx="25071">
                  <c:v>16.773</c:v>
                </c:pt>
                <c:pt idx="25072">
                  <c:v>16.701000000000001</c:v>
                </c:pt>
                <c:pt idx="25073">
                  <c:v>16.606000000000002</c:v>
                </c:pt>
                <c:pt idx="25074">
                  <c:v>16.533999999999999</c:v>
                </c:pt>
                <c:pt idx="25075">
                  <c:v>16.439</c:v>
                </c:pt>
                <c:pt idx="25076">
                  <c:v>16.367999999999999</c:v>
                </c:pt>
                <c:pt idx="25077">
                  <c:v>16.295999999999999</c:v>
                </c:pt>
                <c:pt idx="25078">
                  <c:v>16.225000000000001</c:v>
                </c:pt>
                <c:pt idx="25079">
                  <c:v>16.152999999999999</c:v>
                </c:pt>
                <c:pt idx="25080">
                  <c:v>16.058</c:v>
                </c:pt>
                <c:pt idx="25081">
                  <c:v>15.962999999999999</c:v>
                </c:pt>
                <c:pt idx="25082">
                  <c:v>15.914999999999999</c:v>
                </c:pt>
                <c:pt idx="25083">
                  <c:v>15.843</c:v>
                </c:pt>
                <c:pt idx="25084">
                  <c:v>15.772</c:v>
                </c:pt>
                <c:pt idx="25085">
                  <c:v>15.651999999999999</c:v>
                </c:pt>
                <c:pt idx="25086">
                  <c:v>15.557</c:v>
                </c:pt>
                <c:pt idx="25087">
                  <c:v>15.461</c:v>
                </c:pt>
                <c:pt idx="25088">
                  <c:v>15.342000000000001</c:v>
                </c:pt>
                <c:pt idx="25089">
                  <c:v>15.247</c:v>
                </c:pt>
                <c:pt idx="25090">
                  <c:v>15.151</c:v>
                </c:pt>
                <c:pt idx="25091">
                  <c:v>15.079000000000001</c:v>
                </c:pt>
                <c:pt idx="25092">
                  <c:v>14.984</c:v>
                </c:pt>
                <c:pt idx="25093">
                  <c:v>14.912000000000001</c:v>
                </c:pt>
                <c:pt idx="25094">
                  <c:v>14.84</c:v>
                </c:pt>
                <c:pt idx="25095">
                  <c:v>14.792</c:v>
                </c:pt>
                <c:pt idx="25096">
                  <c:v>14.744999999999999</c:v>
                </c:pt>
                <c:pt idx="25097">
                  <c:v>14.696999999999999</c:v>
                </c:pt>
                <c:pt idx="25098">
                  <c:v>14.648999999999999</c:v>
                </c:pt>
                <c:pt idx="25099">
                  <c:v>14.601000000000001</c:v>
                </c:pt>
                <c:pt idx="25100">
                  <c:v>14.577</c:v>
                </c:pt>
                <c:pt idx="25101">
                  <c:v>14.553000000000001</c:v>
                </c:pt>
                <c:pt idx="25102">
                  <c:v>14.529</c:v>
                </c:pt>
                <c:pt idx="25103">
                  <c:v>14.505000000000001</c:v>
                </c:pt>
                <c:pt idx="25104">
                  <c:v>14.481</c:v>
                </c:pt>
                <c:pt idx="25105">
                  <c:v>14.481</c:v>
                </c:pt>
                <c:pt idx="25106">
                  <c:v>14.481</c:v>
                </c:pt>
                <c:pt idx="25107">
                  <c:v>14.481</c:v>
                </c:pt>
                <c:pt idx="25108">
                  <c:v>14.481</c:v>
                </c:pt>
                <c:pt idx="25109">
                  <c:v>14.481</c:v>
                </c:pt>
                <c:pt idx="25110">
                  <c:v>14.481</c:v>
                </c:pt>
                <c:pt idx="25111">
                  <c:v>14.505000000000001</c:v>
                </c:pt>
                <c:pt idx="25112">
                  <c:v>14.505000000000001</c:v>
                </c:pt>
                <c:pt idx="25113">
                  <c:v>14.529</c:v>
                </c:pt>
                <c:pt idx="25114">
                  <c:v>14.529</c:v>
                </c:pt>
                <c:pt idx="25115">
                  <c:v>14.553000000000001</c:v>
                </c:pt>
                <c:pt idx="25116">
                  <c:v>14.577</c:v>
                </c:pt>
                <c:pt idx="25117">
                  <c:v>14.577</c:v>
                </c:pt>
                <c:pt idx="25118">
                  <c:v>14.577</c:v>
                </c:pt>
                <c:pt idx="25119">
                  <c:v>14.601000000000001</c:v>
                </c:pt>
                <c:pt idx="25120">
                  <c:v>14.601000000000001</c:v>
                </c:pt>
                <c:pt idx="25121">
                  <c:v>14.601000000000001</c:v>
                </c:pt>
                <c:pt idx="25122">
                  <c:v>14.577</c:v>
                </c:pt>
                <c:pt idx="25123">
                  <c:v>14.577</c:v>
                </c:pt>
                <c:pt idx="25124">
                  <c:v>14.577</c:v>
                </c:pt>
                <c:pt idx="25125">
                  <c:v>14.577</c:v>
                </c:pt>
                <c:pt idx="25126">
                  <c:v>14.553000000000001</c:v>
                </c:pt>
                <c:pt idx="25127">
                  <c:v>14.553000000000001</c:v>
                </c:pt>
                <c:pt idx="25128">
                  <c:v>14.553000000000001</c:v>
                </c:pt>
                <c:pt idx="25129">
                  <c:v>14.529</c:v>
                </c:pt>
                <c:pt idx="25130">
                  <c:v>14.529</c:v>
                </c:pt>
                <c:pt idx="25131">
                  <c:v>14.505000000000001</c:v>
                </c:pt>
                <c:pt idx="25132">
                  <c:v>14.505000000000001</c:v>
                </c:pt>
                <c:pt idx="25133">
                  <c:v>14.481</c:v>
                </c:pt>
                <c:pt idx="25134">
                  <c:v>14.457000000000001</c:v>
                </c:pt>
                <c:pt idx="25135">
                  <c:v>14.433</c:v>
                </c:pt>
                <c:pt idx="25136">
                  <c:v>14.409000000000001</c:v>
                </c:pt>
                <c:pt idx="25137">
                  <c:v>14.409000000000001</c:v>
                </c:pt>
                <c:pt idx="25138">
                  <c:v>14.385</c:v>
                </c:pt>
                <c:pt idx="25139">
                  <c:v>14.361000000000001</c:v>
                </c:pt>
                <c:pt idx="25140">
                  <c:v>14.361000000000001</c:v>
                </c:pt>
                <c:pt idx="25141">
                  <c:v>14.337</c:v>
                </c:pt>
                <c:pt idx="25142">
                  <c:v>14.337</c:v>
                </c:pt>
                <c:pt idx="25143">
                  <c:v>14.361000000000001</c:v>
                </c:pt>
                <c:pt idx="25144">
                  <c:v>14.385</c:v>
                </c:pt>
                <c:pt idx="25145">
                  <c:v>14.433</c:v>
                </c:pt>
                <c:pt idx="25146">
                  <c:v>14.481</c:v>
                </c:pt>
                <c:pt idx="25147">
                  <c:v>14.577</c:v>
                </c:pt>
                <c:pt idx="25148">
                  <c:v>14.673</c:v>
                </c:pt>
                <c:pt idx="25149">
                  <c:v>14.744999999999999</c:v>
                </c:pt>
                <c:pt idx="25150">
                  <c:v>14.84</c:v>
                </c:pt>
                <c:pt idx="25151">
                  <c:v>14.936</c:v>
                </c:pt>
                <c:pt idx="25152">
                  <c:v>15.055</c:v>
                </c:pt>
                <c:pt idx="25153">
                  <c:v>15.199</c:v>
                </c:pt>
                <c:pt idx="25154">
                  <c:v>15.342000000000001</c:v>
                </c:pt>
                <c:pt idx="25155">
                  <c:v>15.461</c:v>
                </c:pt>
                <c:pt idx="25156">
                  <c:v>15.581</c:v>
                </c:pt>
                <c:pt idx="25157">
                  <c:v>15.651999999999999</c:v>
                </c:pt>
                <c:pt idx="25158">
                  <c:v>15.724</c:v>
                </c:pt>
                <c:pt idx="25159">
                  <c:v>15.747999999999999</c:v>
                </c:pt>
                <c:pt idx="25160">
                  <c:v>15.7</c:v>
                </c:pt>
                <c:pt idx="25161">
                  <c:v>15.676</c:v>
                </c:pt>
                <c:pt idx="25162">
                  <c:v>15.724</c:v>
                </c:pt>
                <c:pt idx="25163">
                  <c:v>15.772</c:v>
                </c:pt>
                <c:pt idx="25164">
                  <c:v>15.867000000000001</c:v>
                </c:pt>
                <c:pt idx="25165">
                  <c:v>15.843</c:v>
                </c:pt>
                <c:pt idx="25166">
                  <c:v>15.795999999999999</c:v>
                </c:pt>
                <c:pt idx="25167">
                  <c:v>15.795999999999999</c:v>
                </c:pt>
                <c:pt idx="25168">
                  <c:v>15.843</c:v>
                </c:pt>
                <c:pt idx="25169">
                  <c:v>15.891</c:v>
                </c:pt>
                <c:pt idx="25170">
                  <c:v>15.914999999999999</c:v>
                </c:pt>
                <c:pt idx="25171">
                  <c:v>15.939</c:v>
                </c:pt>
                <c:pt idx="25172">
                  <c:v>15.939</c:v>
                </c:pt>
                <c:pt idx="25173">
                  <c:v>15.939</c:v>
                </c:pt>
                <c:pt idx="25174">
                  <c:v>15.914999999999999</c:v>
                </c:pt>
                <c:pt idx="25175">
                  <c:v>15.867000000000001</c:v>
                </c:pt>
                <c:pt idx="25176">
                  <c:v>15.772</c:v>
                </c:pt>
                <c:pt idx="25177">
                  <c:v>15.676</c:v>
                </c:pt>
                <c:pt idx="25178">
                  <c:v>15.605</c:v>
                </c:pt>
                <c:pt idx="25179">
                  <c:v>15.509</c:v>
                </c:pt>
                <c:pt idx="25180">
                  <c:v>15.414</c:v>
                </c:pt>
                <c:pt idx="25181">
                  <c:v>15.294</c:v>
                </c:pt>
                <c:pt idx="25182">
                  <c:v>15.199</c:v>
                </c:pt>
                <c:pt idx="25183">
                  <c:v>15.103</c:v>
                </c:pt>
                <c:pt idx="25184">
                  <c:v>14.984</c:v>
                </c:pt>
                <c:pt idx="25185">
                  <c:v>14.864000000000001</c:v>
                </c:pt>
                <c:pt idx="25186">
                  <c:v>14.768000000000001</c:v>
                </c:pt>
                <c:pt idx="25187">
                  <c:v>14.673</c:v>
                </c:pt>
                <c:pt idx="25188">
                  <c:v>14.577</c:v>
                </c:pt>
                <c:pt idx="25189">
                  <c:v>14.505000000000001</c:v>
                </c:pt>
                <c:pt idx="25190">
                  <c:v>14.433</c:v>
                </c:pt>
                <c:pt idx="25191">
                  <c:v>14.337</c:v>
                </c:pt>
                <c:pt idx="25192">
                  <c:v>14.29</c:v>
                </c:pt>
                <c:pt idx="25193">
                  <c:v>14.218</c:v>
                </c:pt>
                <c:pt idx="25194">
                  <c:v>14.17</c:v>
                </c:pt>
                <c:pt idx="25195">
                  <c:v>14.122</c:v>
                </c:pt>
                <c:pt idx="25196">
                  <c:v>14.074</c:v>
                </c:pt>
                <c:pt idx="25197">
                  <c:v>14.026</c:v>
                </c:pt>
                <c:pt idx="25198">
                  <c:v>14.002000000000001</c:v>
                </c:pt>
                <c:pt idx="25199">
                  <c:v>13.978</c:v>
                </c:pt>
                <c:pt idx="25200">
                  <c:v>13.954000000000001</c:v>
                </c:pt>
                <c:pt idx="25201">
                  <c:v>13.954000000000001</c:v>
                </c:pt>
                <c:pt idx="25202">
                  <c:v>13.954000000000001</c:v>
                </c:pt>
                <c:pt idx="25203">
                  <c:v>13.954000000000001</c:v>
                </c:pt>
                <c:pt idx="25204">
                  <c:v>13.954000000000001</c:v>
                </c:pt>
                <c:pt idx="25205">
                  <c:v>13.954000000000001</c:v>
                </c:pt>
                <c:pt idx="25206">
                  <c:v>13.954000000000001</c:v>
                </c:pt>
                <c:pt idx="25207">
                  <c:v>13.978</c:v>
                </c:pt>
                <c:pt idx="25208">
                  <c:v>13.978</c:v>
                </c:pt>
                <c:pt idx="25209">
                  <c:v>14.002000000000001</c:v>
                </c:pt>
                <c:pt idx="25210">
                  <c:v>14.002000000000001</c:v>
                </c:pt>
                <c:pt idx="25211">
                  <c:v>14.002000000000001</c:v>
                </c:pt>
                <c:pt idx="25212">
                  <c:v>14.026</c:v>
                </c:pt>
                <c:pt idx="25213">
                  <c:v>14.026</c:v>
                </c:pt>
                <c:pt idx="25214">
                  <c:v>14.026</c:v>
                </c:pt>
                <c:pt idx="25215">
                  <c:v>14.05</c:v>
                </c:pt>
                <c:pt idx="25216">
                  <c:v>14.05</c:v>
                </c:pt>
                <c:pt idx="25217">
                  <c:v>14.05</c:v>
                </c:pt>
                <c:pt idx="25218">
                  <c:v>14.05</c:v>
                </c:pt>
                <c:pt idx="25219">
                  <c:v>14.026</c:v>
                </c:pt>
                <c:pt idx="25220">
                  <c:v>14.026</c:v>
                </c:pt>
                <c:pt idx="25221">
                  <c:v>14.026</c:v>
                </c:pt>
                <c:pt idx="25222">
                  <c:v>14.026</c:v>
                </c:pt>
                <c:pt idx="25223">
                  <c:v>14.002000000000001</c:v>
                </c:pt>
                <c:pt idx="25224">
                  <c:v>14.002000000000001</c:v>
                </c:pt>
                <c:pt idx="25225">
                  <c:v>13.978</c:v>
                </c:pt>
                <c:pt idx="25226">
                  <c:v>13.978</c:v>
                </c:pt>
                <c:pt idx="25227">
                  <c:v>13.954000000000001</c:v>
                </c:pt>
                <c:pt idx="25228">
                  <c:v>13.954000000000001</c:v>
                </c:pt>
                <c:pt idx="25229">
                  <c:v>13.93</c:v>
                </c:pt>
                <c:pt idx="25230">
                  <c:v>13.906000000000001</c:v>
                </c:pt>
                <c:pt idx="25231">
                  <c:v>13.882</c:v>
                </c:pt>
                <c:pt idx="25232">
                  <c:v>13.858000000000001</c:v>
                </c:pt>
                <c:pt idx="25233">
                  <c:v>13.858000000000001</c:v>
                </c:pt>
                <c:pt idx="25234">
                  <c:v>13.834</c:v>
                </c:pt>
                <c:pt idx="25235">
                  <c:v>13.834</c:v>
                </c:pt>
                <c:pt idx="25236">
                  <c:v>13.834</c:v>
                </c:pt>
                <c:pt idx="25237">
                  <c:v>13.858000000000001</c:v>
                </c:pt>
                <c:pt idx="25238">
                  <c:v>13.882</c:v>
                </c:pt>
                <c:pt idx="25239">
                  <c:v>13.906000000000001</c:v>
                </c:pt>
                <c:pt idx="25240">
                  <c:v>13.954000000000001</c:v>
                </c:pt>
                <c:pt idx="25241">
                  <c:v>14.002000000000001</c:v>
                </c:pt>
                <c:pt idx="25242">
                  <c:v>14.074</c:v>
                </c:pt>
                <c:pt idx="25243">
                  <c:v>14.17</c:v>
                </c:pt>
                <c:pt idx="25244">
                  <c:v>14.218</c:v>
                </c:pt>
                <c:pt idx="25245">
                  <c:v>14.337</c:v>
                </c:pt>
                <c:pt idx="25246">
                  <c:v>14.457000000000001</c:v>
                </c:pt>
                <c:pt idx="25247">
                  <c:v>14.577</c:v>
                </c:pt>
                <c:pt idx="25248">
                  <c:v>14.721</c:v>
                </c:pt>
                <c:pt idx="25249">
                  <c:v>14.864000000000001</c:v>
                </c:pt>
                <c:pt idx="25250">
                  <c:v>15.007999999999999</c:v>
                </c:pt>
                <c:pt idx="25251">
                  <c:v>15.151</c:v>
                </c:pt>
                <c:pt idx="25252">
                  <c:v>15.247</c:v>
                </c:pt>
                <c:pt idx="25253">
                  <c:v>15.318</c:v>
                </c:pt>
                <c:pt idx="25254">
                  <c:v>15.461</c:v>
                </c:pt>
                <c:pt idx="25255">
                  <c:v>15.676</c:v>
                </c:pt>
                <c:pt idx="25256">
                  <c:v>15.891</c:v>
                </c:pt>
                <c:pt idx="25257">
                  <c:v>16.033999999999999</c:v>
                </c:pt>
                <c:pt idx="25258">
                  <c:v>16.106000000000002</c:v>
                </c:pt>
                <c:pt idx="25259">
                  <c:v>16.201000000000001</c:v>
                </c:pt>
                <c:pt idx="25260">
                  <c:v>16.248999999999999</c:v>
                </c:pt>
                <c:pt idx="25261">
                  <c:v>16.344000000000001</c:v>
                </c:pt>
                <c:pt idx="25262">
                  <c:v>16.391999999999999</c:v>
                </c:pt>
                <c:pt idx="25263">
                  <c:v>16.344000000000001</c:v>
                </c:pt>
                <c:pt idx="25264">
                  <c:v>16.271999999999998</c:v>
                </c:pt>
                <c:pt idx="25265">
                  <c:v>16.271999999999998</c:v>
                </c:pt>
                <c:pt idx="25266">
                  <c:v>16.271999999999998</c:v>
                </c:pt>
                <c:pt idx="25267">
                  <c:v>16.295999999999999</c:v>
                </c:pt>
                <c:pt idx="25268">
                  <c:v>16.225000000000001</c:v>
                </c:pt>
                <c:pt idx="25269">
                  <c:v>16.177</c:v>
                </c:pt>
                <c:pt idx="25270">
                  <c:v>16.129000000000001</c:v>
                </c:pt>
                <c:pt idx="25271">
                  <c:v>16.033999999999999</c:v>
                </c:pt>
                <c:pt idx="25272">
                  <c:v>15.914999999999999</c:v>
                </c:pt>
                <c:pt idx="25273">
                  <c:v>15.747999999999999</c:v>
                </c:pt>
                <c:pt idx="25274">
                  <c:v>15.557</c:v>
                </c:pt>
                <c:pt idx="25275">
                  <c:v>15.39</c:v>
                </c:pt>
                <c:pt idx="25276">
                  <c:v>15.247</c:v>
                </c:pt>
                <c:pt idx="25277">
                  <c:v>15.103</c:v>
                </c:pt>
                <c:pt idx="25278">
                  <c:v>15.007999999999999</c:v>
                </c:pt>
                <c:pt idx="25279">
                  <c:v>14.912000000000001</c:v>
                </c:pt>
                <c:pt idx="25280">
                  <c:v>14.816000000000001</c:v>
                </c:pt>
                <c:pt idx="25281">
                  <c:v>14.721</c:v>
                </c:pt>
                <c:pt idx="25282">
                  <c:v>14.625</c:v>
                </c:pt>
                <c:pt idx="25283">
                  <c:v>14.553000000000001</c:v>
                </c:pt>
                <c:pt idx="25284">
                  <c:v>14.481</c:v>
                </c:pt>
                <c:pt idx="25285">
                  <c:v>14.409000000000001</c:v>
                </c:pt>
                <c:pt idx="25286">
                  <c:v>14.361000000000001</c:v>
                </c:pt>
                <c:pt idx="25287">
                  <c:v>14.314</c:v>
                </c:pt>
                <c:pt idx="25288">
                  <c:v>14.266</c:v>
                </c:pt>
                <c:pt idx="25289">
                  <c:v>14.242000000000001</c:v>
                </c:pt>
                <c:pt idx="25290">
                  <c:v>14.194000000000001</c:v>
                </c:pt>
                <c:pt idx="25291">
                  <c:v>14.17</c:v>
                </c:pt>
                <c:pt idx="25292">
                  <c:v>14.146000000000001</c:v>
                </c:pt>
                <c:pt idx="25293">
                  <c:v>14.122</c:v>
                </c:pt>
                <c:pt idx="25294">
                  <c:v>14.098000000000001</c:v>
                </c:pt>
                <c:pt idx="25295">
                  <c:v>14.098000000000001</c:v>
                </c:pt>
                <c:pt idx="25296">
                  <c:v>14.074</c:v>
                </c:pt>
                <c:pt idx="25297">
                  <c:v>14.074</c:v>
                </c:pt>
                <c:pt idx="25298">
                  <c:v>14.05</c:v>
                </c:pt>
                <c:pt idx="25299">
                  <c:v>14.05</c:v>
                </c:pt>
                <c:pt idx="25300">
                  <c:v>14.026</c:v>
                </c:pt>
                <c:pt idx="25301">
                  <c:v>14.026</c:v>
                </c:pt>
                <c:pt idx="25302">
                  <c:v>14.002000000000001</c:v>
                </c:pt>
                <c:pt idx="25303">
                  <c:v>14.002000000000001</c:v>
                </c:pt>
                <c:pt idx="25304">
                  <c:v>14.002000000000001</c:v>
                </c:pt>
                <c:pt idx="25305">
                  <c:v>13.978</c:v>
                </c:pt>
                <c:pt idx="25306">
                  <c:v>13.978</c:v>
                </c:pt>
                <c:pt idx="25307">
                  <c:v>13.954000000000001</c:v>
                </c:pt>
                <c:pt idx="25308">
                  <c:v>13.954000000000001</c:v>
                </c:pt>
                <c:pt idx="25309">
                  <c:v>13.954000000000001</c:v>
                </c:pt>
                <c:pt idx="25310">
                  <c:v>13.93</c:v>
                </c:pt>
                <c:pt idx="25311">
                  <c:v>13.93</c:v>
                </c:pt>
                <c:pt idx="25312">
                  <c:v>13.93</c:v>
                </c:pt>
                <c:pt idx="25313">
                  <c:v>13.906000000000001</c:v>
                </c:pt>
                <c:pt idx="25314">
                  <c:v>13.906000000000001</c:v>
                </c:pt>
                <c:pt idx="25315">
                  <c:v>13.882</c:v>
                </c:pt>
                <c:pt idx="25316">
                  <c:v>13.858000000000001</c:v>
                </c:pt>
                <c:pt idx="25317">
                  <c:v>13.858000000000001</c:v>
                </c:pt>
                <c:pt idx="25318">
                  <c:v>13.834</c:v>
                </c:pt>
                <c:pt idx="25319">
                  <c:v>13.81</c:v>
                </c:pt>
                <c:pt idx="25320">
                  <c:v>13.786</c:v>
                </c:pt>
                <c:pt idx="25321">
                  <c:v>13.786</c:v>
                </c:pt>
                <c:pt idx="25322">
                  <c:v>13.762</c:v>
                </c:pt>
                <c:pt idx="25323">
                  <c:v>13.738</c:v>
                </c:pt>
                <c:pt idx="25324">
                  <c:v>13.714</c:v>
                </c:pt>
                <c:pt idx="25325">
                  <c:v>13.69</c:v>
                </c:pt>
                <c:pt idx="25326">
                  <c:v>13.666</c:v>
                </c:pt>
                <c:pt idx="25327">
                  <c:v>13.641999999999999</c:v>
                </c:pt>
                <c:pt idx="25328">
                  <c:v>13.618</c:v>
                </c:pt>
                <c:pt idx="25329">
                  <c:v>13.618</c:v>
                </c:pt>
                <c:pt idx="25330">
                  <c:v>13.593999999999999</c:v>
                </c:pt>
                <c:pt idx="25331">
                  <c:v>13.593999999999999</c:v>
                </c:pt>
                <c:pt idx="25332">
                  <c:v>13.593999999999999</c:v>
                </c:pt>
                <c:pt idx="25333">
                  <c:v>13.618</c:v>
                </c:pt>
                <c:pt idx="25334">
                  <c:v>13.641999999999999</c:v>
                </c:pt>
                <c:pt idx="25335">
                  <c:v>13.666</c:v>
                </c:pt>
                <c:pt idx="25336">
                  <c:v>13.714</c:v>
                </c:pt>
                <c:pt idx="25337">
                  <c:v>13.762</c:v>
                </c:pt>
                <c:pt idx="25338">
                  <c:v>13.858000000000001</c:v>
                </c:pt>
                <c:pt idx="25339">
                  <c:v>13.93</c:v>
                </c:pt>
                <c:pt idx="25340">
                  <c:v>14.05</c:v>
                </c:pt>
                <c:pt idx="25341">
                  <c:v>14.17</c:v>
                </c:pt>
                <c:pt idx="25342">
                  <c:v>14.29</c:v>
                </c:pt>
                <c:pt idx="25343">
                  <c:v>14.433</c:v>
                </c:pt>
                <c:pt idx="25344">
                  <c:v>14.577</c:v>
                </c:pt>
                <c:pt idx="25345">
                  <c:v>14.721</c:v>
                </c:pt>
                <c:pt idx="25346">
                  <c:v>14.864000000000001</c:v>
                </c:pt>
                <c:pt idx="25347">
                  <c:v>15.031000000000001</c:v>
                </c:pt>
                <c:pt idx="25348">
                  <c:v>15.199</c:v>
                </c:pt>
                <c:pt idx="25349">
                  <c:v>15.342000000000001</c:v>
                </c:pt>
                <c:pt idx="25350">
                  <c:v>15.509</c:v>
                </c:pt>
                <c:pt idx="25351">
                  <c:v>15.676</c:v>
                </c:pt>
                <c:pt idx="25352">
                  <c:v>15.819000000000001</c:v>
                </c:pt>
                <c:pt idx="25353">
                  <c:v>15.962999999999999</c:v>
                </c:pt>
                <c:pt idx="25354">
                  <c:v>16.106000000000002</c:v>
                </c:pt>
                <c:pt idx="25355">
                  <c:v>16.225000000000001</c:v>
                </c:pt>
                <c:pt idx="25356">
                  <c:v>16.344000000000001</c:v>
                </c:pt>
                <c:pt idx="25357">
                  <c:v>16.439</c:v>
                </c:pt>
                <c:pt idx="25358">
                  <c:v>16.510999999999999</c:v>
                </c:pt>
                <c:pt idx="25359">
                  <c:v>16.582000000000001</c:v>
                </c:pt>
                <c:pt idx="25360">
                  <c:v>16.654</c:v>
                </c:pt>
                <c:pt idx="25361">
                  <c:v>16.701000000000001</c:v>
                </c:pt>
                <c:pt idx="25362">
                  <c:v>16.725000000000001</c:v>
                </c:pt>
                <c:pt idx="25363">
                  <c:v>16.725000000000001</c:v>
                </c:pt>
                <c:pt idx="25364">
                  <c:v>16.701000000000001</c:v>
                </c:pt>
                <c:pt idx="25365">
                  <c:v>16.677</c:v>
                </c:pt>
                <c:pt idx="25366">
                  <c:v>16.63</c:v>
                </c:pt>
                <c:pt idx="25367">
                  <c:v>16.558</c:v>
                </c:pt>
                <c:pt idx="25368">
                  <c:v>16.486999999999998</c:v>
                </c:pt>
                <c:pt idx="25369">
                  <c:v>16.367999999999999</c:v>
                </c:pt>
                <c:pt idx="25370">
                  <c:v>16.248999999999999</c:v>
                </c:pt>
                <c:pt idx="25371">
                  <c:v>16.129000000000001</c:v>
                </c:pt>
                <c:pt idx="25372">
                  <c:v>15.962999999999999</c:v>
                </c:pt>
                <c:pt idx="25373">
                  <c:v>15.819000000000001</c:v>
                </c:pt>
                <c:pt idx="25374">
                  <c:v>15.676</c:v>
                </c:pt>
                <c:pt idx="25375">
                  <c:v>15.509</c:v>
                </c:pt>
                <c:pt idx="25376">
                  <c:v>15.39</c:v>
                </c:pt>
                <c:pt idx="25377">
                  <c:v>15.247</c:v>
                </c:pt>
                <c:pt idx="25378">
                  <c:v>15.127000000000001</c:v>
                </c:pt>
                <c:pt idx="25379">
                  <c:v>15.007999999999999</c:v>
                </c:pt>
                <c:pt idx="25380">
                  <c:v>14.888</c:v>
                </c:pt>
                <c:pt idx="25381">
                  <c:v>14.792</c:v>
                </c:pt>
                <c:pt idx="25382">
                  <c:v>14.721</c:v>
                </c:pt>
                <c:pt idx="25383">
                  <c:v>14.625</c:v>
                </c:pt>
                <c:pt idx="25384">
                  <c:v>14.577</c:v>
                </c:pt>
                <c:pt idx="25385">
                  <c:v>14.529</c:v>
                </c:pt>
                <c:pt idx="25386">
                  <c:v>14.481</c:v>
                </c:pt>
                <c:pt idx="25387">
                  <c:v>14.433</c:v>
                </c:pt>
                <c:pt idx="25388">
                  <c:v>14.409000000000001</c:v>
                </c:pt>
                <c:pt idx="25389">
                  <c:v>14.409000000000001</c:v>
                </c:pt>
                <c:pt idx="25390">
                  <c:v>14.385</c:v>
                </c:pt>
                <c:pt idx="25391">
                  <c:v>14.385</c:v>
                </c:pt>
                <c:pt idx="25392">
                  <c:v>14.409000000000001</c:v>
                </c:pt>
                <c:pt idx="25393">
                  <c:v>14.409000000000001</c:v>
                </c:pt>
                <c:pt idx="25394">
                  <c:v>14.409000000000001</c:v>
                </c:pt>
                <c:pt idx="25395">
                  <c:v>14.433</c:v>
                </c:pt>
                <c:pt idx="25396">
                  <c:v>14.457000000000001</c:v>
                </c:pt>
                <c:pt idx="25397">
                  <c:v>14.457000000000001</c:v>
                </c:pt>
                <c:pt idx="25398">
                  <c:v>14.481</c:v>
                </c:pt>
                <c:pt idx="25399">
                  <c:v>14.481</c:v>
                </c:pt>
                <c:pt idx="25400">
                  <c:v>14.505000000000001</c:v>
                </c:pt>
                <c:pt idx="25401">
                  <c:v>14.529</c:v>
                </c:pt>
                <c:pt idx="25402">
                  <c:v>14.529</c:v>
                </c:pt>
                <c:pt idx="25403">
                  <c:v>14.553000000000001</c:v>
                </c:pt>
                <c:pt idx="25404">
                  <c:v>14.553000000000001</c:v>
                </c:pt>
                <c:pt idx="25405">
                  <c:v>14.577</c:v>
                </c:pt>
                <c:pt idx="25406">
                  <c:v>14.577</c:v>
                </c:pt>
                <c:pt idx="25407">
                  <c:v>14.577</c:v>
                </c:pt>
                <c:pt idx="25408">
                  <c:v>14.577</c:v>
                </c:pt>
                <c:pt idx="25409">
                  <c:v>14.577</c:v>
                </c:pt>
                <c:pt idx="25410">
                  <c:v>14.577</c:v>
                </c:pt>
                <c:pt idx="25411">
                  <c:v>14.577</c:v>
                </c:pt>
                <c:pt idx="25412">
                  <c:v>14.553000000000001</c:v>
                </c:pt>
                <c:pt idx="25413">
                  <c:v>14.553000000000001</c:v>
                </c:pt>
                <c:pt idx="25414">
                  <c:v>14.529</c:v>
                </c:pt>
                <c:pt idx="25415">
                  <c:v>14.529</c:v>
                </c:pt>
                <c:pt idx="25416">
                  <c:v>14.505000000000001</c:v>
                </c:pt>
                <c:pt idx="25417">
                  <c:v>14.481</c:v>
                </c:pt>
                <c:pt idx="25418">
                  <c:v>14.457000000000001</c:v>
                </c:pt>
                <c:pt idx="25419">
                  <c:v>14.433</c:v>
                </c:pt>
                <c:pt idx="25420">
                  <c:v>14.409000000000001</c:v>
                </c:pt>
                <c:pt idx="25421">
                  <c:v>14.385</c:v>
                </c:pt>
                <c:pt idx="25422">
                  <c:v>14.361000000000001</c:v>
                </c:pt>
                <c:pt idx="25423">
                  <c:v>14.337</c:v>
                </c:pt>
                <c:pt idx="25424">
                  <c:v>14.314</c:v>
                </c:pt>
                <c:pt idx="25425">
                  <c:v>14.29</c:v>
                </c:pt>
                <c:pt idx="25426">
                  <c:v>14.29</c:v>
                </c:pt>
                <c:pt idx="25427">
                  <c:v>14.266</c:v>
                </c:pt>
                <c:pt idx="25428">
                  <c:v>14.266</c:v>
                </c:pt>
                <c:pt idx="25429">
                  <c:v>14.266</c:v>
                </c:pt>
                <c:pt idx="25430">
                  <c:v>14.29</c:v>
                </c:pt>
                <c:pt idx="25431">
                  <c:v>14.29</c:v>
                </c:pt>
                <c:pt idx="25432">
                  <c:v>14.337</c:v>
                </c:pt>
                <c:pt idx="25433">
                  <c:v>14.385</c:v>
                </c:pt>
                <c:pt idx="25434">
                  <c:v>14.457000000000001</c:v>
                </c:pt>
                <c:pt idx="25435">
                  <c:v>14.529</c:v>
                </c:pt>
                <c:pt idx="25436">
                  <c:v>14.625</c:v>
                </c:pt>
                <c:pt idx="25437">
                  <c:v>14.721</c:v>
                </c:pt>
                <c:pt idx="25438">
                  <c:v>14.84</c:v>
                </c:pt>
                <c:pt idx="25439">
                  <c:v>14.96</c:v>
                </c:pt>
                <c:pt idx="25440">
                  <c:v>15.103</c:v>
                </c:pt>
                <c:pt idx="25441">
                  <c:v>15.223000000000001</c:v>
                </c:pt>
                <c:pt idx="25442">
                  <c:v>15.342000000000001</c:v>
                </c:pt>
                <c:pt idx="25443">
                  <c:v>15.484999999999999</c:v>
                </c:pt>
                <c:pt idx="25444">
                  <c:v>15.629</c:v>
                </c:pt>
                <c:pt idx="25445">
                  <c:v>15.843</c:v>
                </c:pt>
                <c:pt idx="25446">
                  <c:v>15.962999999999999</c:v>
                </c:pt>
                <c:pt idx="25447">
                  <c:v>16.106000000000002</c:v>
                </c:pt>
                <c:pt idx="25448">
                  <c:v>16.248999999999999</c:v>
                </c:pt>
                <c:pt idx="25449">
                  <c:v>16.32</c:v>
                </c:pt>
                <c:pt idx="25450">
                  <c:v>16.391999999999999</c:v>
                </c:pt>
                <c:pt idx="25451">
                  <c:v>16.486999999999998</c:v>
                </c:pt>
                <c:pt idx="25452">
                  <c:v>16.582000000000001</c:v>
                </c:pt>
                <c:pt idx="25453">
                  <c:v>16.63</c:v>
                </c:pt>
                <c:pt idx="25454">
                  <c:v>16.654</c:v>
                </c:pt>
                <c:pt idx="25455">
                  <c:v>16.701000000000001</c:v>
                </c:pt>
                <c:pt idx="25456">
                  <c:v>16.701000000000001</c:v>
                </c:pt>
                <c:pt idx="25457">
                  <c:v>16.701000000000001</c:v>
                </c:pt>
                <c:pt idx="25458">
                  <c:v>16.701000000000001</c:v>
                </c:pt>
                <c:pt idx="25459">
                  <c:v>16.677</c:v>
                </c:pt>
                <c:pt idx="25460">
                  <c:v>16.654</c:v>
                </c:pt>
                <c:pt idx="25461">
                  <c:v>16.606000000000002</c:v>
                </c:pt>
                <c:pt idx="25462">
                  <c:v>16.510999999999999</c:v>
                </c:pt>
                <c:pt idx="25463">
                  <c:v>16.414999999999999</c:v>
                </c:pt>
                <c:pt idx="25464">
                  <c:v>16.295999999999999</c:v>
                </c:pt>
                <c:pt idx="25465">
                  <c:v>16.177</c:v>
                </c:pt>
                <c:pt idx="25466">
                  <c:v>16.082000000000001</c:v>
                </c:pt>
                <c:pt idx="25467">
                  <c:v>15.962999999999999</c:v>
                </c:pt>
                <c:pt idx="25468">
                  <c:v>15.843</c:v>
                </c:pt>
                <c:pt idx="25469">
                  <c:v>15.724</c:v>
                </c:pt>
                <c:pt idx="25470">
                  <c:v>15.581</c:v>
                </c:pt>
                <c:pt idx="25471">
                  <c:v>15.461</c:v>
                </c:pt>
                <c:pt idx="25472">
                  <c:v>15.342000000000001</c:v>
                </c:pt>
                <c:pt idx="25473">
                  <c:v>15.223000000000001</c:v>
                </c:pt>
                <c:pt idx="25474">
                  <c:v>15.103</c:v>
                </c:pt>
                <c:pt idx="25475">
                  <c:v>15.031000000000001</c:v>
                </c:pt>
                <c:pt idx="25476">
                  <c:v>14.936</c:v>
                </c:pt>
                <c:pt idx="25477">
                  <c:v>14.864000000000001</c:v>
                </c:pt>
                <c:pt idx="25478">
                  <c:v>14.792</c:v>
                </c:pt>
                <c:pt idx="25479">
                  <c:v>14.744999999999999</c:v>
                </c:pt>
                <c:pt idx="25480">
                  <c:v>14.673</c:v>
                </c:pt>
                <c:pt idx="25481">
                  <c:v>14.625</c:v>
                </c:pt>
                <c:pt idx="25482">
                  <c:v>14.601000000000001</c:v>
                </c:pt>
                <c:pt idx="25483">
                  <c:v>14.553000000000001</c:v>
                </c:pt>
                <c:pt idx="25484">
                  <c:v>14.529</c:v>
                </c:pt>
                <c:pt idx="25485">
                  <c:v>14.529</c:v>
                </c:pt>
                <c:pt idx="25486">
                  <c:v>14.505000000000001</c:v>
                </c:pt>
                <c:pt idx="25487">
                  <c:v>14.505000000000001</c:v>
                </c:pt>
                <c:pt idx="25488">
                  <c:v>14.481</c:v>
                </c:pt>
                <c:pt idx="25489">
                  <c:v>14.481</c:v>
                </c:pt>
                <c:pt idx="25490">
                  <c:v>14.481</c:v>
                </c:pt>
                <c:pt idx="25491">
                  <c:v>14.481</c:v>
                </c:pt>
                <c:pt idx="25492">
                  <c:v>14.481</c:v>
                </c:pt>
                <c:pt idx="25493">
                  <c:v>14.481</c:v>
                </c:pt>
                <c:pt idx="25494">
                  <c:v>14.481</c:v>
                </c:pt>
                <c:pt idx="25495">
                  <c:v>14.481</c:v>
                </c:pt>
                <c:pt idx="25496">
                  <c:v>14.481</c:v>
                </c:pt>
                <c:pt idx="25497">
                  <c:v>14.481</c:v>
                </c:pt>
                <c:pt idx="25498">
                  <c:v>14.457000000000001</c:v>
                </c:pt>
                <c:pt idx="25499">
                  <c:v>14.457000000000001</c:v>
                </c:pt>
                <c:pt idx="25500">
                  <c:v>14.457000000000001</c:v>
                </c:pt>
                <c:pt idx="25501">
                  <c:v>14.457000000000001</c:v>
                </c:pt>
                <c:pt idx="25502">
                  <c:v>14.457000000000001</c:v>
                </c:pt>
                <c:pt idx="25503">
                  <c:v>14.433</c:v>
                </c:pt>
                <c:pt idx="25504">
                  <c:v>14.433</c:v>
                </c:pt>
                <c:pt idx="25505">
                  <c:v>14.433</c:v>
                </c:pt>
                <c:pt idx="25506">
                  <c:v>14.433</c:v>
                </c:pt>
                <c:pt idx="25507">
                  <c:v>14.409000000000001</c:v>
                </c:pt>
                <c:pt idx="25508">
                  <c:v>14.385</c:v>
                </c:pt>
                <c:pt idx="25509">
                  <c:v>14.385</c:v>
                </c:pt>
                <c:pt idx="25510">
                  <c:v>14.361000000000001</c:v>
                </c:pt>
                <c:pt idx="25511">
                  <c:v>14.337</c:v>
                </c:pt>
                <c:pt idx="25512">
                  <c:v>14.337</c:v>
                </c:pt>
                <c:pt idx="25513">
                  <c:v>14.314</c:v>
                </c:pt>
                <c:pt idx="25514">
                  <c:v>14.29</c:v>
                </c:pt>
                <c:pt idx="25515">
                  <c:v>14.266</c:v>
                </c:pt>
                <c:pt idx="25516">
                  <c:v>14.242000000000001</c:v>
                </c:pt>
                <c:pt idx="25517">
                  <c:v>14.218</c:v>
                </c:pt>
                <c:pt idx="25518">
                  <c:v>14.194000000000001</c:v>
                </c:pt>
                <c:pt idx="25519">
                  <c:v>14.146000000000001</c:v>
                </c:pt>
                <c:pt idx="25520">
                  <c:v>14.122</c:v>
                </c:pt>
                <c:pt idx="25521">
                  <c:v>14.098000000000001</c:v>
                </c:pt>
                <c:pt idx="25522">
                  <c:v>14.098000000000001</c:v>
                </c:pt>
                <c:pt idx="25523">
                  <c:v>14.098000000000001</c:v>
                </c:pt>
                <c:pt idx="25524">
                  <c:v>14.074</c:v>
                </c:pt>
                <c:pt idx="25525">
                  <c:v>14.098000000000001</c:v>
                </c:pt>
                <c:pt idx="25526">
                  <c:v>14.098000000000001</c:v>
                </c:pt>
                <c:pt idx="25527">
                  <c:v>14.122</c:v>
                </c:pt>
                <c:pt idx="25528">
                  <c:v>14.146000000000001</c:v>
                </c:pt>
                <c:pt idx="25529">
                  <c:v>14.194000000000001</c:v>
                </c:pt>
                <c:pt idx="25530">
                  <c:v>14.242000000000001</c:v>
                </c:pt>
                <c:pt idx="25531">
                  <c:v>14.337</c:v>
                </c:pt>
                <c:pt idx="25532">
                  <c:v>14.409000000000001</c:v>
                </c:pt>
                <c:pt idx="25533">
                  <c:v>14.529</c:v>
                </c:pt>
                <c:pt idx="25534">
                  <c:v>14.648999999999999</c:v>
                </c:pt>
                <c:pt idx="25535">
                  <c:v>14.768000000000001</c:v>
                </c:pt>
                <c:pt idx="25536">
                  <c:v>14.888</c:v>
                </c:pt>
                <c:pt idx="25537">
                  <c:v>15.031000000000001</c:v>
                </c:pt>
                <c:pt idx="25538">
                  <c:v>15.175000000000001</c:v>
                </c:pt>
                <c:pt idx="25539">
                  <c:v>15.318</c:v>
                </c:pt>
                <c:pt idx="25540">
                  <c:v>15.461</c:v>
                </c:pt>
                <c:pt idx="25541">
                  <c:v>15.629</c:v>
                </c:pt>
                <c:pt idx="25542">
                  <c:v>15.772</c:v>
                </c:pt>
                <c:pt idx="25543">
                  <c:v>15.914999999999999</c:v>
                </c:pt>
                <c:pt idx="25544">
                  <c:v>16.058</c:v>
                </c:pt>
                <c:pt idx="25545">
                  <c:v>16.201000000000001</c:v>
                </c:pt>
                <c:pt idx="25546">
                  <c:v>16.32</c:v>
                </c:pt>
                <c:pt idx="25547">
                  <c:v>16.439</c:v>
                </c:pt>
                <c:pt idx="25548">
                  <c:v>16.533999999999999</c:v>
                </c:pt>
                <c:pt idx="25549">
                  <c:v>16.63</c:v>
                </c:pt>
                <c:pt idx="25550">
                  <c:v>16.701000000000001</c:v>
                </c:pt>
                <c:pt idx="25551">
                  <c:v>16.748999999999999</c:v>
                </c:pt>
                <c:pt idx="25552">
                  <c:v>16.773</c:v>
                </c:pt>
                <c:pt idx="25553">
                  <c:v>16.795999999999999</c:v>
                </c:pt>
                <c:pt idx="25554">
                  <c:v>16.795999999999999</c:v>
                </c:pt>
                <c:pt idx="25555">
                  <c:v>16.773</c:v>
                </c:pt>
                <c:pt idx="25556">
                  <c:v>16.748999999999999</c:v>
                </c:pt>
                <c:pt idx="25557">
                  <c:v>16.725000000000001</c:v>
                </c:pt>
                <c:pt idx="25558">
                  <c:v>16.654</c:v>
                </c:pt>
                <c:pt idx="25559">
                  <c:v>16.582000000000001</c:v>
                </c:pt>
                <c:pt idx="25560">
                  <c:v>16.486999999999998</c:v>
                </c:pt>
                <c:pt idx="25561">
                  <c:v>16.391999999999999</c:v>
                </c:pt>
                <c:pt idx="25562">
                  <c:v>16.248999999999999</c:v>
                </c:pt>
                <c:pt idx="25563">
                  <c:v>16.106000000000002</c:v>
                </c:pt>
                <c:pt idx="25564">
                  <c:v>15.962999999999999</c:v>
                </c:pt>
                <c:pt idx="25565">
                  <c:v>15.819000000000001</c:v>
                </c:pt>
                <c:pt idx="25566">
                  <c:v>15.676</c:v>
                </c:pt>
                <c:pt idx="25567">
                  <c:v>15.557</c:v>
                </c:pt>
                <c:pt idx="25568">
                  <c:v>15.438000000000001</c:v>
                </c:pt>
                <c:pt idx="25569">
                  <c:v>15.318</c:v>
                </c:pt>
                <c:pt idx="25570">
                  <c:v>15.199</c:v>
                </c:pt>
                <c:pt idx="25571">
                  <c:v>15.103</c:v>
                </c:pt>
                <c:pt idx="25572">
                  <c:v>15.007999999999999</c:v>
                </c:pt>
                <c:pt idx="25573">
                  <c:v>14.912000000000001</c:v>
                </c:pt>
                <c:pt idx="25574">
                  <c:v>14.84</c:v>
                </c:pt>
                <c:pt idx="25575">
                  <c:v>14.792</c:v>
                </c:pt>
                <c:pt idx="25576">
                  <c:v>14.744999999999999</c:v>
                </c:pt>
                <c:pt idx="25577">
                  <c:v>14.696999999999999</c:v>
                </c:pt>
                <c:pt idx="25578">
                  <c:v>14.673</c:v>
                </c:pt>
                <c:pt idx="25579">
                  <c:v>14.648999999999999</c:v>
                </c:pt>
                <c:pt idx="25580">
                  <c:v>14.625</c:v>
                </c:pt>
                <c:pt idx="25581">
                  <c:v>14.625</c:v>
                </c:pt>
                <c:pt idx="25582">
                  <c:v>14.625</c:v>
                </c:pt>
                <c:pt idx="25583">
                  <c:v>14.625</c:v>
                </c:pt>
                <c:pt idx="25584">
                  <c:v>14.648999999999999</c:v>
                </c:pt>
                <c:pt idx="25585">
                  <c:v>14.673</c:v>
                </c:pt>
                <c:pt idx="25586">
                  <c:v>14.696999999999999</c:v>
                </c:pt>
                <c:pt idx="25587">
                  <c:v>14.721</c:v>
                </c:pt>
                <c:pt idx="25588">
                  <c:v>14.744999999999999</c:v>
                </c:pt>
                <c:pt idx="25589">
                  <c:v>14.792</c:v>
                </c:pt>
                <c:pt idx="25590">
                  <c:v>14.816000000000001</c:v>
                </c:pt>
                <c:pt idx="25591">
                  <c:v>14.84</c:v>
                </c:pt>
                <c:pt idx="25592">
                  <c:v>14.864000000000001</c:v>
                </c:pt>
                <c:pt idx="25593">
                  <c:v>14.888</c:v>
                </c:pt>
                <c:pt idx="25594">
                  <c:v>14.888</c:v>
                </c:pt>
                <c:pt idx="25595">
                  <c:v>14.912000000000001</c:v>
                </c:pt>
                <c:pt idx="25596">
                  <c:v>14.912000000000001</c:v>
                </c:pt>
                <c:pt idx="25597">
                  <c:v>14.936</c:v>
                </c:pt>
                <c:pt idx="25598">
                  <c:v>14.936</c:v>
                </c:pt>
                <c:pt idx="25599">
                  <c:v>14.936</c:v>
                </c:pt>
                <c:pt idx="25600">
                  <c:v>14.96</c:v>
                </c:pt>
                <c:pt idx="25601">
                  <c:v>14.96</c:v>
                </c:pt>
                <c:pt idx="25602">
                  <c:v>14.96</c:v>
                </c:pt>
                <c:pt idx="25603">
                  <c:v>14.96</c:v>
                </c:pt>
                <c:pt idx="25604">
                  <c:v>14.936</c:v>
                </c:pt>
                <c:pt idx="25605">
                  <c:v>14.936</c:v>
                </c:pt>
                <c:pt idx="25606">
                  <c:v>14.912000000000001</c:v>
                </c:pt>
                <c:pt idx="25607">
                  <c:v>14.888</c:v>
                </c:pt>
                <c:pt idx="25608">
                  <c:v>14.888</c:v>
                </c:pt>
                <c:pt idx="25609">
                  <c:v>14.864000000000001</c:v>
                </c:pt>
                <c:pt idx="25610">
                  <c:v>14.84</c:v>
                </c:pt>
                <c:pt idx="25611">
                  <c:v>14.816000000000001</c:v>
                </c:pt>
                <c:pt idx="25612">
                  <c:v>14.792</c:v>
                </c:pt>
                <c:pt idx="25613">
                  <c:v>14.768000000000001</c:v>
                </c:pt>
                <c:pt idx="25614">
                  <c:v>14.721</c:v>
                </c:pt>
                <c:pt idx="25615">
                  <c:v>14.696999999999999</c:v>
                </c:pt>
                <c:pt idx="25616">
                  <c:v>14.673</c:v>
                </c:pt>
                <c:pt idx="25617">
                  <c:v>14.648999999999999</c:v>
                </c:pt>
                <c:pt idx="25618">
                  <c:v>14.625</c:v>
                </c:pt>
                <c:pt idx="25619">
                  <c:v>14.625</c:v>
                </c:pt>
                <c:pt idx="25620">
                  <c:v>14.625</c:v>
                </c:pt>
                <c:pt idx="25621">
                  <c:v>14.625</c:v>
                </c:pt>
                <c:pt idx="25622">
                  <c:v>14.673</c:v>
                </c:pt>
                <c:pt idx="25623">
                  <c:v>14.696999999999999</c:v>
                </c:pt>
                <c:pt idx="25624">
                  <c:v>14.721</c:v>
                </c:pt>
                <c:pt idx="25625">
                  <c:v>14.768000000000001</c:v>
                </c:pt>
                <c:pt idx="25626">
                  <c:v>14.84</c:v>
                </c:pt>
                <c:pt idx="25627">
                  <c:v>14.888</c:v>
                </c:pt>
                <c:pt idx="25628">
                  <c:v>14.936</c:v>
                </c:pt>
                <c:pt idx="25629">
                  <c:v>14.96</c:v>
                </c:pt>
                <c:pt idx="25630">
                  <c:v>15.007999999999999</c:v>
                </c:pt>
                <c:pt idx="25631">
                  <c:v>15.055</c:v>
                </c:pt>
                <c:pt idx="25632">
                  <c:v>15.103</c:v>
                </c:pt>
                <c:pt idx="25633">
                  <c:v>15.175000000000001</c:v>
                </c:pt>
                <c:pt idx="25634">
                  <c:v>15.247</c:v>
                </c:pt>
                <c:pt idx="25635">
                  <c:v>15.27</c:v>
                </c:pt>
                <c:pt idx="25636">
                  <c:v>15.294</c:v>
                </c:pt>
                <c:pt idx="25637">
                  <c:v>15.318</c:v>
                </c:pt>
                <c:pt idx="25638">
                  <c:v>15.366</c:v>
                </c:pt>
                <c:pt idx="25639">
                  <c:v>15.39</c:v>
                </c:pt>
                <c:pt idx="25640">
                  <c:v>15.484999999999999</c:v>
                </c:pt>
                <c:pt idx="25641">
                  <c:v>15.605</c:v>
                </c:pt>
                <c:pt idx="25642">
                  <c:v>15.724</c:v>
                </c:pt>
                <c:pt idx="25643">
                  <c:v>15.819000000000001</c:v>
                </c:pt>
                <c:pt idx="25644">
                  <c:v>15.939</c:v>
                </c:pt>
                <c:pt idx="25645">
                  <c:v>15.986000000000001</c:v>
                </c:pt>
                <c:pt idx="25646">
                  <c:v>16.010000000000002</c:v>
                </c:pt>
                <c:pt idx="25647">
                  <c:v>16.033999999999999</c:v>
                </c:pt>
                <c:pt idx="25648">
                  <c:v>16.106000000000002</c:v>
                </c:pt>
                <c:pt idx="25649">
                  <c:v>16.201000000000001</c:v>
                </c:pt>
                <c:pt idx="25650">
                  <c:v>16.271999999999998</c:v>
                </c:pt>
                <c:pt idx="25651">
                  <c:v>16.32</c:v>
                </c:pt>
                <c:pt idx="25652">
                  <c:v>16.367999999999999</c:v>
                </c:pt>
                <c:pt idx="25653">
                  <c:v>16.391999999999999</c:v>
                </c:pt>
                <c:pt idx="25654">
                  <c:v>16.391999999999999</c:v>
                </c:pt>
                <c:pt idx="25655">
                  <c:v>16.344000000000001</c:v>
                </c:pt>
                <c:pt idx="25656">
                  <c:v>16.295999999999999</c:v>
                </c:pt>
                <c:pt idx="25657">
                  <c:v>16.248999999999999</c:v>
                </c:pt>
                <c:pt idx="25658">
                  <c:v>16.201000000000001</c:v>
                </c:pt>
                <c:pt idx="25659">
                  <c:v>16.129000000000001</c:v>
                </c:pt>
                <c:pt idx="25660">
                  <c:v>16.058</c:v>
                </c:pt>
                <c:pt idx="25661">
                  <c:v>15.986000000000001</c:v>
                </c:pt>
                <c:pt idx="25662">
                  <c:v>15.891</c:v>
                </c:pt>
                <c:pt idx="25663">
                  <c:v>15.772</c:v>
                </c:pt>
                <c:pt idx="25664">
                  <c:v>15.676</c:v>
                </c:pt>
                <c:pt idx="25665">
                  <c:v>15.581</c:v>
                </c:pt>
                <c:pt idx="25666">
                  <c:v>15.484999999999999</c:v>
                </c:pt>
                <c:pt idx="25667">
                  <c:v>15.414</c:v>
                </c:pt>
                <c:pt idx="25668">
                  <c:v>15.366</c:v>
                </c:pt>
                <c:pt idx="25669">
                  <c:v>15.294</c:v>
                </c:pt>
                <c:pt idx="25670">
                  <c:v>15.247</c:v>
                </c:pt>
                <c:pt idx="25671">
                  <c:v>15.175000000000001</c:v>
                </c:pt>
                <c:pt idx="25672">
                  <c:v>15.127000000000001</c:v>
                </c:pt>
                <c:pt idx="25673">
                  <c:v>15.055</c:v>
                </c:pt>
                <c:pt idx="25674">
                  <c:v>15.007999999999999</c:v>
                </c:pt>
                <c:pt idx="25675">
                  <c:v>14.984</c:v>
                </c:pt>
                <c:pt idx="25676">
                  <c:v>14.936</c:v>
                </c:pt>
                <c:pt idx="25677">
                  <c:v>14.912000000000001</c:v>
                </c:pt>
                <c:pt idx="25678">
                  <c:v>14.912000000000001</c:v>
                </c:pt>
                <c:pt idx="25679">
                  <c:v>14.888</c:v>
                </c:pt>
                <c:pt idx="25680">
                  <c:v>14.888</c:v>
                </c:pt>
                <c:pt idx="25681">
                  <c:v>14.864000000000001</c:v>
                </c:pt>
                <c:pt idx="25682">
                  <c:v>14.864000000000001</c:v>
                </c:pt>
                <c:pt idx="25683">
                  <c:v>14.888</c:v>
                </c:pt>
                <c:pt idx="25684">
                  <c:v>14.888</c:v>
                </c:pt>
                <c:pt idx="25685">
                  <c:v>14.888</c:v>
                </c:pt>
                <c:pt idx="25686">
                  <c:v>14.912000000000001</c:v>
                </c:pt>
                <c:pt idx="25687">
                  <c:v>14.912000000000001</c:v>
                </c:pt>
                <c:pt idx="25688">
                  <c:v>14.912000000000001</c:v>
                </c:pt>
                <c:pt idx="25689">
                  <c:v>14.936</c:v>
                </c:pt>
                <c:pt idx="25690">
                  <c:v>14.936</c:v>
                </c:pt>
                <c:pt idx="25691">
                  <c:v>14.96</c:v>
                </c:pt>
                <c:pt idx="25692">
                  <c:v>14.96</c:v>
                </c:pt>
                <c:pt idx="25693">
                  <c:v>14.984</c:v>
                </c:pt>
                <c:pt idx="25694">
                  <c:v>14.984</c:v>
                </c:pt>
                <c:pt idx="25695">
                  <c:v>15.007999999999999</c:v>
                </c:pt>
                <c:pt idx="25696">
                  <c:v>15.007999999999999</c:v>
                </c:pt>
                <c:pt idx="25697">
                  <c:v>15.055</c:v>
                </c:pt>
                <c:pt idx="25698">
                  <c:v>15.079000000000001</c:v>
                </c:pt>
                <c:pt idx="25699">
                  <c:v>15.103</c:v>
                </c:pt>
                <c:pt idx="25700">
                  <c:v>15.103</c:v>
                </c:pt>
                <c:pt idx="25701">
                  <c:v>15.127000000000001</c:v>
                </c:pt>
                <c:pt idx="25702">
                  <c:v>15.151</c:v>
                </c:pt>
                <c:pt idx="25703">
                  <c:v>15.151</c:v>
                </c:pt>
                <c:pt idx="25704">
                  <c:v>15.151</c:v>
                </c:pt>
                <c:pt idx="25705">
                  <c:v>15.175000000000001</c:v>
                </c:pt>
                <c:pt idx="25706">
                  <c:v>15.175000000000001</c:v>
                </c:pt>
                <c:pt idx="25707">
                  <c:v>15.151</c:v>
                </c:pt>
                <c:pt idx="25708">
                  <c:v>15.151</c:v>
                </c:pt>
                <c:pt idx="25709">
                  <c:v>15.151</c:v>
                </c:pt>
                <c:pt idx="25710">
                  <c:v>15.127000000000001</c:v>
                </c:pt>
                <c:pt idx="25711">
                  <c:v>15.103</c:v>
                </c:pt>
                <c:pt idx="25712">
                  <c:v>15.103</c:v>
                </c:pt>
                <c:pt idx="25713">
                  <c:v>15.079000000000001</c:v>
                </c:pt>
                <c:pt idx="25714">
                  <c:v>15.079000000000001</c:v>
                </c:pt>
                <c:pt idx="25715">
                  <c:v>15.055</c:v>
                </c:pt>
                <c:pt idx="25716">
                  <c:v>15.055</c:v>
                </c:pt>
                <c:pt idx="25717">
                  <c:v>15.079000000000001</c:v>
                </c:pt>
                <c:pt idx="25718">
                  <c:v>15.103</c:v>
                </c:pt>
                <c:pt idx="25719">
                  <c:v>15.127000000000001</c:v>
                </c:pt>
                <c:pt idx="25720">
                  <c:v>15.127000000000001</c:v>
                </c:pt>
                <c:pt idx="25721">
                  <c:v>15.151</c:v>
                </c:pt>
                <c:pt idx="25722">
                  <c:v>15.127000000000001</c:v>
                </c:pt>
                <c:pt idx="25723">
                  <c:v>15.079000000000001</c:v>
                </c:pt>
                <c:pt idx="25724">
                  <c:v>15.031000000000001</c:v>
                </c:pt>
                <c:pt idx="25725">
                  <c:v>14.984</c:v>
                </c:pt>
                <c:pt idx="25726">
                  <c:v>14.936</c:v>
                </c:pt>
                <c:pt idx="25727">
                  <c:v>14.912000000000001</c:v>
                </c:pt>
                <c:pt idx="25728">
                  <c:v>14.864000000000001</c:v>
                </c:pt>
                <c:pt idx="25729">
                  <c:v>14.816000000000001</c:v>
                </c:pt>
                <c:pt idx="25730">
                  <c:v>14.744999999999999</c:v>
                </c:pt>
                <c:pt idx="25731">
                  <c:v>14.673</c:v>
                </c:pt>
                <c:pt idx="25732">
                  <c:v>14.601000000000001</c:v>
                </c:pt>
                <c:pt idx="25733">
                  <c:v>14.553000000000001</c:v>
                </c:pt>
                <c:pt idx="25734">
                  <c:v>14.529</c:v>
                </c:pt>
                <c:pt idx="25735">
                  <c:v>14.529</c:v>
                </c:pt>
                <c:pt idx="25736">
                  <c:v>14.577</c:v>
                </c:pt>
                <c:pt idx="25737">
                  <c:v>14.625</c:v>
                </c:pt>
                <c:pt idx="25738">
                  <c:v>14.721</c:v>
                </c:pt>
                <c:pt idx="25739">
                  <c:v>14.84</c:v>
                </c:pt>
                <c:pt idx="25740">
                  <c:v>14.96</c:v>
                </c:pt>
                <c:pt idx="25741">
                  <c:v>15.055</c:v>
                </c:pt>
                <c:pt idx="25742">
                  <c:v>15.151</c:v>
                </c:pt>
                <c:pt idx="25743">
                  <c:v>15.247</c:v>
                </c:pt>
                <c:pt idx="25744">
                  <c:v>15.342000000000001</c:v>
                </c:pt>
                <c:pt idx="25745">
                  <c:v>15.438000000000001</c:v>
                </c:pt>
                <c:pt idx="25746">
                  <c:v>15.532999999999999</c:v>
                </c:pt>
                <c:pt idx="25747">
                  <c:v>15.605</c:v>
                </c:pt>
                <c:pt idx="25748">
                  <c:v>15.629</c:v>
                </c:pt>
                <c:pt idx="25749">
                  <c:v>15.651999999999999</c:v>
                </c:pt>
                <c:pt idx="25750">
                  <c:v>15.651999999999999</c:v>
                </c:pt>
                <c:pt idx="25751">
                  <c:v>15.629</c:v>
                </c:pt>
                <c:pt idx="25752">
                  <c:v>15.629</c:v>
                </c:pt>
                <c:pt idx="25753">
                  <c:v>15.581</c:v>
                </c:pt>
                <c:pt idx="25754">
                  <c:v>15.557</c:v>
                </c:pt>
                <c:pt idx="25755">
                  <c:v>15.509</c:v>
                </c:pt>
                <c:pt idx="25756">
                  <c:v>15.438000000000001</c:v>
                </c:pt>
                <c:pt idx="25757">
                  <c:v>15.39</c:v>
                </c:pt>
                <c:pt idx="25758">
                  <c:v>15.342000000000001</c:v>
                </c:pt>
                <c:pt idx="25759">
                  <c:v>15.27</c:v>
                </c:pt>
                <c:pt idx="25760">
                  <c:v>15.223000000000001</c:v>
                </c:pt>
                <c:pt idx="25761">
                  <c:v>15.151</c:v>
                </c:pt>
                <c:pt idx="25762">
                  <c:v>15.079000000000001</c:v>
                </c:pt>
                <c:pt idx="25763">
                  <c:v>15.031000000000001</c:v>
                </c:pt>
                <c:pt idx="25764">
                  <c:v>14.96</c:v>
                </c:pt>
                <c:pt idx="25765">
                  <c:v>14.912000000000001</c:v>
                </c:pt>
                <c:pt idx="25766">
                  <c:v>14.864000000000001</c:v>
                </c:pt>
                <c:pt idx="25767">
                  <c:v>14.792</c:v>
                </c:pt>
                <c:pt idx="25768">
                  <c:v>14.721</c:v>
                </c:pt>
                <c:pt idx="25769">
                  <c:v>14.673</c:v>
                </c:pt>
                <c:pt idx="25770">
                  <c:v>14.625</c:v>
                </c:pt>
                <c:pt idx="25771">
                  <c:v>14.577</c:v>
                </c:pt>
                <c:pt idx="25772">
                  <c:v>14.553000000000001</c:v>
                </c:pt>
                <c:pt idx="25773">
                  <c:v>14.529</c:v>
                </c:pt>
                <c:pt idx="25774">
                  <c:v>14.505000000000001</c:v>
                </c:pt>
                <c:pt idx="25775">
                  <c:v>14.481</c:v>
                </c:pt>
                <c:pt idx="25776">
                  <c:v>14.481</c:v>
                </c:pt>
                <c:pt idx="25777">
                  <c:v>14.481</c:v>
                </c:pt>
                <c:pt idx="25778">
                  <c:v>14.505000000000001</c:v>
                </c:pt>
                <c:pt idx="25779">
                  <c:v>14.505000000000001</c:v>
                </c:pt>
                <c:pt idx="25780">
                  <c:v>14.529</c:v>
                </c:pt>
                <c:pt idx="25781">
                  <c:v>14.529</c:v>
                </c:pt>
                <c:pt idx="25782">
                  <c:v>14.505000000000001</c:v>
                </c:pt>
                <c:pt idx="25783">
                  <c:v>14.505000000000001</c:v>
                </c:pt>
                <c:pt idx="25784">
                  <c:v>14.481</c:v>
                </c:pt>
                <c:pt idx="25785">
                  <c:v>14.481</c:v>
                </c:pt>
                <c:pt idx="25786">
                  <c:v>14.457000000000001</c:v>
                </c:pt>
                <c:pt idx="25787">
                  <c:v>14.457000000000001</c:v>
                </c:pt>
                <c:pt idx="25788">
                  <c:v>14.457000000000001</c:v>
                </c:pt>
                <c:pt idx="25789">
                  <c:v>14.433</c:v>
                </c:pt>
                <c:pt idx="25790">
                  <c:v>14.433</c:v>
                </c:pt>
                <c:pt idx="25791">
                  <c:v>14.409000000000001</c:v>
                </c:pt>
                <c:pt idx="25792">
                  <c:v>14.409000000000001</c:v>
                </c:pt>
                <c:pt idx="25793">
                  <c:v>14.385</c:v>
                </c:pt>
                <c:pt idx="25794">
                  <c:v>14.361000000000001</c:v>
                </c:pt>
                <c:pt idx="25795">
                  <c:v>14.337</c:v>
                </c:pt>
                <c:pt idx="25796">
                  <c:v>14.314</c:v>
                </c:pt>
                <c:pt idx="25797">
                  <c:v>14.314</c:v>
                </c:pt>
                <c:pt idx="25798">
                  <c:v>14.314</c:v>
                </c:pt>
                <c:pt idx="25799">
                  <c:v>14.29</c:v>
                </c:pt>
                <c:pt idx="25800">
                  <c:v>14.29</c:v>
                </c:pt>
                <c:pt idx="25801">
                  <c:v>14.29</c:v>
                </c:pt>
                <c:pt idx="25802">
                  <c:v>14.266</c:v>
                </c:pt>
                <c:pt idx="25803">
                  <c:v>14.266</c:v>
                </c:pt>
                <c:pt idx="25804">
                  <c:v>14.242000000000001</c:v>
                </c:pt>
                <c:pt idx="25805">
                  <c:v>14.218</c:v>
                </c:pt>
                <c:pt idx="25806">
                  <c:v>14.218</c:v>
                </c:pt>
                <c:pt idx="25807">
                  <c:v>14.194000000000001</c:v>
                </c:pt>
                <c:pt idx="25808">
                  <c:v>14.194000000000001</c:v>
                </c:pt>
                <c:pt idx="25809">
                  <c:v>14.17</c:v>
                </c:pt>
                <c:pt idx="25810">
                  <c:v>14.17</c:v>
                </c:pt>
                <c:pt idx="25811">
                  <c:v>14.146000000000001</c:v>
                </c:pt>
                <c:pt idx="25812">
                  <c:v>14.146000000000001</c:v>
                </c:pt>
                <c:pt idx="25813">
                  <c:v>14.146000000000001</c:v>
                </c:pt>
                <c:pt idx="25814">
                  <c:v>14.17</c:v>
                </c:pt>
                <c:pt idx="25815">
                  <c:v>14.194000000000001</c:v>
                </c:pt>
                <c:pt idx="25816">
                  <c:v>14.218</c:v>
                </c:pt>
                <c:pt idx="25817">
                  <c:v>14.242000000000001</c:v>
                </c:pt>
                <c:pt idx="25818">
                  <c:v>14.29</c:v>
                </c:pt>
                <c:pt idx="25819">
                  <c:v>14.337</c:v>
                </c:pt>
                <c:pt idx="25820">
                  <c:v>14.409000000000001</c:v>
                </c:pt>
                <c:pt idx="25821">
                  <c:v>14.481</c:v>
                </c:pt>
                <c:pt idx="25822">
                  <c:v>14.529</c:v>
                </c:pt>
                <c:pt idx="25823">
                  <c:v>14.625</c:v>
                </c:pt>
                <c:pt idx="25824">
                  <c:v>14.744999999999999</c:v>
                </c:pt>
                <c:pt idx="25825">
                  <c:v>14.864000000000001</c:v>
                </c:pt>
                <c:pt idx="25826">
                  <c:v>14.984</c:v>
                </c:pt>
                <c:pt idx="25827">
                  <c:v>15.103</c:v>
                </c:pt>
                <c:pt idx="25828">
                  <c:v>15.199</c:v>
                </c:pt>
                <c:pt idx="25829">
                  <c:v>15.27</c:v>
                </c:pt>
                <c:pt idx="25830">
                  <c:v>15.342000000000001</c:v>
                </c:pt>
                <c:pt idx="25831">
                  <c:v>15.438000000000001</c:v>
                </c:pt>
                <c:pt idx="25832">
                  <c:v>15.509</c:v>
                </c:pt>
                <c:pt idx="25833">
                  <c:v>15.557</c:v>
                </c:pt>
                <c:pt idx="25834">
                  <c:v>15.7</c:v>
                </c:pt>
                <c:pt idx="25835">
                  <c:v>15.772</c:v>
                </c:pt>
                <c:pt idx="25836">
                  <c:v>15.819000000000001</c:v>
                </c:pt>
                <c:pt idx="25837">
                  <c:v>15.867000000000001</c:v>
                </c:pt>
                <c:pt idx="25838">
                  <c:v>15.891</c:v>
                </c:pt>
                <c:pt idx="25839">
                  <c:v>15.891</c:v>
                </c:pt>
                <c:pt idx="25840">
                  <c:v>15.891</c:v>
                </c:pt>
                <c:pt idx="25841">
                  <c:v>15.867000000000001</c:v>
                </c:pt>
                <c:pt idx="25842">
                  <c:v>15.867000000000001</c:v>
                </c:pt>
                <c:pt idx="25843">
                  <c:v>15.819000000000001</c:v>
                </c:pt>
                <c:pt idx="25844">
                  <c:v>15.772</c:v>
                </c:pt>
                <c:pt idx="25845">
                  <c:v>15.7</c:v>
                </c:pt>
                <c:pt idx="25846">
                  <c:v>15.651999999999999</c:v>
                </c:pt>
                <c:pt idx="25847">
                  <c:v>15.581</c:v>
                </c:pt>
                <c:pt idx="25848">
                  <c:v>15.509</c:v>
                </c:pt>
                <c:pt idx="25849">
                  <c:v>15.438000000000001</c:v>
                </c:pt>
                <c:pt idx="25850">
                  <c:v>15.366</c:v>
                </c:pt>
                <c:pt idx="25851">
                  <c:v>15.294</c:v>
                </c:pt>
                <c:pt idx="25852">
                  <c:v>15.223000000000001</c:v>
                </c:pt>
                <c:pt idx="25853">
                  <c:v>15.127000000000001</c:v>
                </c:pt>
                <c:pt idx="25854">
                  <c:v>15.055</c:v>
                </c:pt>
                <c:pt idx="25855">
                  <c:v>14.96</c:v>
                </c:pt>
                <c:pt idx="25856">
                  <c:v>14.864000000000001</c:v>
                </c:pt>
                <c:pt idx="25857">
                  <c:v>14.768000000000001</c:v>
                </c:pt>
                <c:pt idx="25858">
                  <c:v>14.696999999999999</c:v>
                </c:pt>
                <c:pt idx="25859">
                  <c:v>14.625</c:v>
                </c:pt>
                <c:pt idx="25860">
                  <c:v>14.553000000000001</c:v>
                </c:pt>
                <c:pt idx="25861">
                  <c:v>14.505000000000001</c:v>
                </c:pt>
                <c:pt idx="25862">
                  <c:v>14.457000000000001</c:v>
                </c:pt>
                <c:pt idx="25863">
                  <c:v>14.409000000000001</c:v>
                </c:pt>
                <c:pt idx="25864">
                  <c:v>14.385</c:v>
                </c:pt>
                <c:pt idx="25865">
                  <c:v>14.361000000000001</c:v>
                </c:pt>
                <c:pt idx="25866">
                  <c:v>14.361000000000001</c:v>
                </c:pt>
                <c:pt idx="25867">
                  <c:v>14.337</c:v>
                </c:pt>
                <c:pt idx="25868">
                  <c:v>14.337</c:v>
                </c:pt>
                <c:pt idx="25869">
                  <c:v>14.337</c:v>
                </c:pt>
                <c:pt idx="25870">
                  <c:v>14.337</c:v>
                </c:pt>
                <c:pt idx="25871">
                  <c:v>14.337</c:v>
                </c:pt>
                <c:pt idx="25872">
                  <c:v>14.337</c:v>
                </c:pt>
                <c:pt idx="25873">
                  <c:v>14.337</c:v>
                </c:pt>
                <c:pt idx="25874">
                  <c:v>14.337</c:v>
                </c:pt>
                <c:pt idx="25875">
                  <c:v>14.361000000000001</c:v>
                </c:pt>
                <c:pt idx="25876">
                  <c:v>14.361000000000001</c:v>
                </c:pt>
                <c:pt idx="25877">
                  <c:v>14.385</c:v>
                </c:pt>
                <c:pt idx="25878">
                  <c:v>14.385</c:v>
                </c:pt>
                <c:pt idx="25879">
                  <c:v>14.385</c:v>
                </c:pt>
                <c:pt idx="25880">
                  <c:v>14.385</c:v>
                </c:pt>
                <c:pt idx="25881">
                  <c:v>14.385</c:v>
                </c:pt>
                <c:pt idx="25882">
                  <c:v>14.385</c:v>
                </c:pt>
                <c:pt idx="25883">
                  <c:v>14.385</c:v>
                </c:pt>
                <c:pt idx="25884">
                  <c:v>14.385</c:v>
                </c:pt>
                <c:pt idx="25885">
                  <c:v>14.385</c:v>
                </c:pt>
                <c:pt idx="25886">
                  <c:v>14.361000000000001</c:v>
                </c:pt>
                <c:pt idx="25887">
                  <c:v>14.361000000000001</c:v>
                </c:pt>
                <c:pt idx="25888">
                  <c:v>14.337</c:v>
                </c:pt>
                <c:pt idx="25889">
                  <c:v>14.337</c:v>
                </c:pt>
                <c:pt idx="25890">
                  <c:v>14.314</c:v>
                </c:pt>
                <c:pt idx="25891">
                  <c:v>14.314</c:v>
                </c:pt>
                <c:pt idx="25892">
                  <c:v>14.29</c:v>
                </c:pt>
                <c:pt idx="25893">
                  <c:v>14.266</c:v>
                </c:pt>
                <c:pt idx="25894">
                  <c:v>14.242000000000001</c:v>
                </c:pt>
                <c:pt idx="25895">
                  <c:v>14.218</c:v>
                </c:pt>
                <c:pt idx="25896">
                  <c:v>14.194000000000001</c:v>
                </c:pt>
                <c:pt idx="25897">
                  <c:v>14.17</c:v>
                </c:pt>
                <c:pt idx="25898">
                  <c:v>14.122</c:v>
                </c:pt>
                <c:pt idx="25899">
                  <c:v>14.098000000000001</c:v>
                </c:pt>
                <c:pt idx="25900">
                  <c:v>14.074</c:v>
                </c:pt>
                <c:pt idx="25901">
                  <c:v>14.05</c:v>
                </c:pt>
                <c:pt idx="25902">
                  <c:v>14.002000000000001</c:v>
                </c:pt>
                <c:pt idx="25903">
                  <c:v>13.954000000000001</c:v>
                </c:pt>
                <c:pt idx="25904">
                  <c:v>13.93</c:v>
                </c:pt>
                <c:pt idx="25905">
                  <c:v>13.906000000000001</c:v>
                </c:pt>
                <c:pt idx="25906">
                  <c:v>13.906000000000001</c:v>
                </c:pt>
                <c:pt idx="25907">
                  <c:v>13.882</c:v>
                </c:pt>
                <c:pt idx="25908">
                  <c:v>13.882</c:v>
                </c:pt>
                <c:pt idx="25909">
                  <c:v>13.858000000000001</c:v>
                </c:pt>
                <c:pt idx="25910">
                  <c:v>13.882</c:v>
                </c:pt>
                <c:pt idx="25911">
                  <c:v>13.906000000000001</c:v>
                </c:pt>
                <c:pt idx="25912">
                  <c:v>13.93</c:v>
                </c:pt>
                <c:pt idx="25913">
                  <c:v>13.978</c:v>
                </c:pt>
                <c:pt idx="25914">
                  <c:v>14.026</c:v>
                </c:pt>
                <c:pt idx="25915">
                  <c:v>14.098000000000001</c:v>
                </c:pt>
                <c:pt idx="25916">
                  <c:v>14.194000000000001</c:v>
                </c:pt>
                <c:pt idx="25917">
                  <c:v>14.29</c:v>
                </c:pt>
                <c:pt idx="25918">
                  <c:v>14.385</c:v>
                </c:pt>
                <c:pt idx="25919">
                  <c:v>14.505000000000001</c:v>
                </c:pt>
                <c:pt idx="25920">
                  <c:v>14.648999999999999</c:v>
                </c:pt>
                <c:pt idx="25921">
                  <c:v>14.768000000000001</c:v>
                </c:pt>
                <c:pt idx="25922">
                  <c:v>14.936</c:v>
                </c:pt>
                <c:pt idx="25923">
                  <c:v>15.079000000000001</c:v>
                </c:pt>
                <c:pt idx="25924">
                  <c:v>15.199</c:v>
                </c:pt>
                <c:pt idx="25925">
                  <c:v>15.318</c:v>
                </c:pt>
                <c:pt idx="25926">
                  <c:v>15.438000000000001</c:v>
                </c:pt>
                <c:pt idx="25927">
                  <c:v>15.484999999999999</c:v>
                </c:pt>
                <c:pt idx="25928">
                  <c:v>15.484999999999999</c:v>
                </c:pt>
                <c:pt idx="25929">
                  <c:v>15.532999999999999</c:v>
                </c:pt>
                <c:pt idx="25930">
                  <c:v>15.557</c:v>
                </c:pt>
                <c:pt idx="25931">
                  <c:v>15.581</c:v>
                </c:pt>
                <c:pt idx="25932">
                  <c:v>15.605</c:v>
                </c:pt>
                <c:pt idx="25933">
                  <c:v>15.605</c:v>
                </c:pt>
                <c:pt idx="25934">
                  <c:v>15.581</c:v>
                </c:pt>
                <c:pt idx="25935">
                  <c:v>15.557</c:v>
                </c:pt>
                <c:pt idx="25936">
                  <c:v>15.532999999999999</c:v>
                </c:pt>
                <c:pt idx="25937">
                  <c:v>15.509</c:v>
                </c:pt>
                <c:pt idx="25938">
                  <c:v>15.484999999999999</c:v>
                </c:pt>
                <c:pt idx="25939">
                  <c:v>15.438000000000001</c:v>
                </c:pt>
                <c:pt idx="25940">
                  <c:v>15.39</c:v>
                </c:pt>
                <c:pt idx="25941">
                  <c:v>15.294</c:v>
                </c:pt>
                <c:pt idx="25942">
                  <c:v>15.199</c:v>
                </c:pt>
                <c:pt idx="25943">
                  <c:v>15.103</c:v>
                </c:pt>
                <c:pt idx="25944">
                  <c:v>15.031000000000001</c:v>
                </c:pt>
                <c:pt idx="25945">
                  <c:v>14.96</c:v>
                </c:pt>
                <c:pt idx="25946">
                  <c:v>14.888</c:v>
                </c:pt>
                <c:pt idx="25947">
                  <c:v>14.816000000000001</c:v>
                </c:pt>
                <c:pt idx="25948">
                  <c:v>14.768000000000001</c:v>
                </c:pt>
                <c:pt idx="25949">
                  <c:v>14.721</c:v>
                </c:pt>
                <c:pt idx="25950">
                  <c:v>14.696999999999999</c:v>
                </c:pt>
                <c:pt idx="25951">
                  <c:v>14.673</c:v>
                </c:pt>
                <c:pt idx="25952">
                  <c:v>14.648999999999999</c:v>
                </c:pt>
                <c:pt idx="25953">
                  <c:v>14.625</c:v>
                </c:pt>
                <c:pt idx="25954">
                  <c:v>14.601000000000001</c:v>
                </c:pt>
                <c:pt idx="25955">
                  <c:v>14.601000000000001</c:v>
                </c:pt>
                <c:pt idx="25956">
                  <c:v>14.577</c:v>
                </c:pt>
                <c:pt idx="25957">
                  <c:v>14.577</c:v>
                </c:pt>
                <c:pt idx="25958">
                  <c:v>14.553000000000001</c:v>
                </c:pt>
                <c:pt idx="25959">
                  <c:v>14.553000000000001</c:v>
                </c:pt>
                <c:pt idx="25960">
                  <c:v>14.553000000000001</c:v>
                </c:pt>
                <c:pt idx="25961">
                  <c:v>14.529</c:v>
                </c:pt>
                <c:pt idx="25962">
                  <c:v>14.529</c:v>
                </c:pt>
                <c:pt idx="25963">
                  <c:v>14.553000000000001</c:v>
                </c:pt>
                <c:pt idx="25964">
                  <c:v>14.553000000000001</c:v>
                </c:pt>
                <c:pt idx="25965">
                  <c:v>14.577</c:v>
                </c:pt>
                <c:pt idx="25966">
                  <c:v>14.601000000000001</c:v>
                </c:pt>
                <c:pt idx="25967">
                  <c:v>14.625</c:v>
                </c:pt>
                <c:pt idx="25968">
                  <c:v>14.648999999999999</c:v>
                </c:pt>
                <c:pt idx="25969">
                  <c:v>14.673</c:v>
                </c:pt>
                <c:pt idx="25970">
                  <c:v>14.696999999999999</c:v>
                </c:pt>
                <c:pt idx="25971">
                  <c:v>14.721</c:v>
                </c:pt>
                <c:pt idx="25972">
                  <c:v>14.744999999999999</c:v>
                </c:pt>
                <c:pt idx="25973">
                  <c:v>14.744999999999999</c:v>
                </c:pt>
                <c:pt idx="25974">
                  <c:v>14.768000000000001</c:v>
                </c:pt>
                <c:pt idx="25975">
                  <c:v>14.768000000000001</c:v>
                </c:pt>
                <c:pt idx="25976">
                  <c:v>14.768000000000001</c:v>
                </c:pt>
                <c:pt idx="25977">
                  <c:v>14.768000000000001</c:v>
                </c:pt>
                <c:pt idx="25978">
                  <c:v>14.768000000000001</c:v>
                </c:pt>
                <c:pt idx="25979">
                  <c:v>14.768000000000001</c:v>
                </c:pt>
                <c:pt idx="25980">
                  <c:v>14.768000000000001</c:v>
                </c:pt>
                <c:pt idx="25981">
                  <c:v>14.768000000000001</c:v>
                </c:pt>
                <c:pt idx="25982">
                  <c:v>14.744999999999999</c:v>
                </c:pt>
                <c:pt idx="25983">
                  <c:v>14.744999999999999</c:v>
                </c:pt>
                <c:pt idx="25984">
                  <c:v>14.744999999999999</c:v>
                </c:pt>
                <c:pt idx="25985">
                  <c:v>14.721</c:v>
                </c:pt>
                <c:pt idx="25986">
                  <c:v>14.721</c:v>
                </c:pt>
                <c:pt idx="25987">
                  <c:v>14.721</c:v>
                </c:pt>
                <c:pt idx="25988">
                  <c:v>14.696999999999999</c:v>
                </c:pt>
                <c:pt idx="25989">
                  <c:v>14.673</c:v>
                </c:pt>
                <c:pt idx="25990">
                  <c:v>14.673</c:v>
                </c:pt>
                <c:pt idx="25991">
                  <c:v>14.625</c:v>
                </c:pt>
                <c:pt idx="25992">
                  <c:v>14.625</c:v>
                </c:pt>
                <c:pt idx="25993">
                  <c:v>14.601000000000001</c:v>
                </c:pt>
                <c:pt idx="25994">
                  <c:v>14.577</c:v>
                </c:pt>
                <c:pt idx="25995">
                  <c:v>14.553000000000001</c:v>
                </c:pt>
                <c:pt idx="25996">
                  <c:v>14.529</c:v>
                </c:pt>
                <c:pt idx="25997">
                  <c:v>14.505000000000001</c:v>
                </c:pt>
                <c:pt idx="25998">
                  <c:v>14.481</c:v>
                </c:pt>
                <c:pt idx="25999">
                  <c:v>14.433</c:v>
                </c:pt>
                <c:pt idx="26000">
                  <c:v>14.409000000000001</c:v>
                </c:pt>
                <c:pt idx="26001">
                  <c:v>14.385</c:v>
                </c:pt>
                <c:pt idx="26002">
                  <c:v>14.385</c:v>
                </c:pt>
                <c:pt idx="26003">
                  <c:v>14.361000000000001</c:v>
                </c:pt>
                <c:pt idx="26004">
                  <c:v>14.361000000000001</c:v>
                </c:pt>
                <c:pt idx="26005">
                  <c:v>14.361000000000001</c:v>
                </c:pt>
                <c:pt idx="26006">
                  <c:v>14.385</c:v>
                </c:pt>
                <c:pt idx="26007">
                  <c:v>14.385</c:v>
                </c:pt>
                <c:pt idx="26008">
                  <c:v>14.433</c:v>
                </c:pt>
                <c:pt idx="26009">
                  <c:v>14.481</c:v>
                </c:pt>
                <c:pt idx="26010">
                  <c:v>14.529</c:v>
                </c:pt>
                <c:pt idx="26011">
                  <c:v>14.601000000000001</c:v>
                </c:pt>
                <c:pt idx="26012">
                  <c:v>14.673</c:v>
                </c:pt>
                <c:pt idx="26013">
                  <c:v>14.792</c:v>
                </c:pt>
                <c:pt idx="26014">
                  <c:v>14.912000000000001</c:v>
                </c:pt>
                <c:pt idx="26015">
                  <c:v>15.055</c:v>
                </c:pt>
                <c:pt idx="26016">
                  <c:v>15.175000000000001</c:v>
                </c:pt>
                <c:pt idx="26017">
                  <c:v>15.318</c:v>
                </c:pt>
                <c:pt idx="26018">
                  <c:v>15.438000000000001</c:v>
                </c:pt>
                <c:pt idx="26019">
                  <c:v>15.581</c:v>
                </c:pt>
                <c:pt idx="26020">
                  <c:v>15.7</c:v>
                </c:pt>
                <c:pt idx="26021">
                  <c:v>15.843</c:v>
                </c:pt>
                <c:pt idx="26022">
                  <c:v>15.986000000000001</c:v>
                </c:pt>
                <c:pt idx="26023">
                  <c:v>16.129000000000001</c:v>
                </c:pt>
                <c:pt idx="26024">
                  <c:v>16.248999999999999</c:v>
                </c:pt>
                <c:pt idx="26025">
                  <c:v>16.391999999999999</c:v>
                </c:pt>
                <c:pt idx="26026">
                  <c:v>16.486999999999998</c:v>
                </c:pt>
                <c:pt idx="26027">
                  <c:v>16.582000000000001</c:v>
                </c:pt>
                <c:pt idx="26028">
                  <c:v>16.677</c:v>
                </c:pt>
                <c:pt idx="26029">
                  <c:v>16.748999999999999</c:v>
                </c:pt>
                <c:pt idx="26030">
                  <c:v>16.795999999999999</c:v>
                </c:pt>
                <c:pt idx="26031">
                  <c:v>16.844000000000001</c:v>
                </c:pt>
                <c:pt idx="26032">
                  <c:v>16.867999999999999</c:v>
                </c:pt>
                <c:pt idx="26033">
                  <c:v>16.891999999999999</c:v>
                </c:pt>
                <c:pt idx="26034">
                  <c:v>16.867999999999999</c:v>
                </c:pt>
                <c:pt idx="26035">
                  <c:v>16.844000000000001</c:v>
                </c:pt>
                <c:pt idx="26036">
                  <c:v>16.795999999999999</c:v>
                </c:pt>
                <c:pt idx="26037">
                  <c:v>16.725000000000001</c:v>
                </c:pt>
                <c:pt idx="26038">
                  <c:v>16.654</c:v>
                </c:pt>
                <c:pt idx="26039">
                  <c:v>16.558</c:v>
                </c:pt>
                <c:pt idx="26040">
                  <c:v>16.439</c:v>
                </c:pt>
                <c:pt idx="26041">
                  <c:v>16.32</c:v>
                </c:pt>
                <c:pt idx="26042">
                  <c:v>16.177</c:v>
                </c:pt>
                <c:pt idx="26043">
                  <c:v>16.033999999999999</c:v>
                </c:pt>
                <c:pt idx="26044">
                  <c:v>15.867000000000001</c:v>
                </c:pt>
                <c:pt idx="26045">
                  <c:v>15.676</c:v>
                </c:pt>
                <c:pt idx="26046">
                  <c:v>15.532999999999999</c:v>
                </c:pt>
                <c:pt idx="26047">
                  <c:v>15.39</c:v>
                </c:pt>
                <c:pt idx="26048">
                  <c:v>15.247</c:v>
                </c:pt>
                <c:pt idx="26049">
                  <c:v>15.127000000000001</c:v>
                </c:pt>
                <c:pt idx="26050">
                  <c:v>15.007999999999999</c:v>
                </c:pt>
                <c:pt idx="26051">
                  <c:v>14.888</c:v>
                </c:pt>
                <c:pt idx="26052">
                  <c:v>14.792</c:v>
                </c:pt>
                <c:pt idx="26053">
                  <c:v>14.696999999999999</c:v>
                </c:pt>
                <c:pt idx="26054">
                  <c:v>14.601000000000001</c:v>
                </c:pt>
                <c:pt idx="26055">
                  <c:v>14.529</c:v>
                </c:pt>
                <c:pt idx="26056">
                  <c:v>14.457000000000001</c:v>
                </c:pt>
                <c:pt idx="26057">
                  <c:v>14.385</c:v>
                </c:pt>
                <c:pt idx="26058">
                  <c:v>14.337</c:v>
                </c:pt>
                <c:pt idx="26059">
                  <c:v>14.29</c:v>
                </c:pt>
                <c:pt idx="26060">
                  <c:v>14.266</c:v>
                </c:pt>
                <c:pt idx="26061">
                  <c:v>14.218</c:v>
                </c:pt>
                <c:pt idx="26062">
                  <c:v>14.194000000000001</c:v>
                </c:pt>
                <c:pt idx="26063">
                  <c:v>14.194000000000001</c:v>
                </c:pt>
                <c:pt idx="26064">
                  <c:v>14.17</c:v>
                </c:pt>
                <c:pt idx="26065">
                  <c:v>14.146000000000001</c:v>
                </c:pt>
                <c:pt idx="26066">
                  <c:v>14.146000000000001</c:v>
                </c:pt>
                <c:pt idx="26067">
                  <c:v>14.146000000000001</c:v>
                </c:pt>
                <c:pt idx="26068">
                  <c:v>14.146000000000001</c:v>
                </c:pt>
                <c:pt idx="26069">
                  <c:v>14.146000000000001</c:v>
                </c:pt>
                <c:pt idx="26070">
                  <c:v>14.17</c:v>
                </c:pt>
                <c:pt idx="26071">
                  <c:v>14.17</c:v>
                </c:pt>
                <c:pt idx="26072">
                  <c:v>14.17</c:v>
                </c:pt>
                <c:pt idx="26073">
                  <c:v>14.17</c:v>
                </c:pt>
                <c:pt idx="26074">
                  <c:v>14.17</c:v>
                </c:pt>
                <c:pt idx="26075">
                  <c:v>14.17</c:v>
                </c:pt>
                <c:pt idx="26076">
                  <c:v>14.17</c:v>
                </c:pt>
                <c:pt idx="26077">
                  <c:v>14.146000000000001</c:v>
                </c:pt>
                <c:pt idx="26078">
                  <c:v>14.146000000000001</c:v>
                </c:pt>
                <c:pt idx="26079">
                  <c:v>14.146000000000001</c:v>
                </c:pt>
                <c:pt idx="26080">
                  <c:v>14.122</c:v>
                </c:pt>
                <c:pt idx="26081">
                  <c:v>14.122</c:v>
                </c:pt>
                <c:pt idx="26082">
                  <c:v>14.098000000000001</c:v>
                </c:pt>
                <c:pt idx="26083">
                  <c:v>14.074</c:v>
                </c:pt>
                <c:pt idx="26084">
                  <c:v>14.05</c:v>
                </c:pt>
                <c:pt idx="26085">
                  <c:v>14.026</c:v>
                </c:pt>
                <c:pt idx="26086">
                  <c:v>14.026</c:v>
                </c:pt>
                <c:pt idx="26087">
                  <c:v>14.002000000000001</c:v>
                </c:pt>
                <c:pt idx="26088">
                  <c:v>13.978</c:v>
                </c:pt>
                <c:pt idx="26089">
                  <c:v>13.954000000000001</c:v>
                </c:pt>
                <c:pt idx="26090">
                  <c:v>13.93</c:v>
                </c:pt>
                <c:pt idx="26091">
                  <c:v>13.906000000000001</c:v>
                </c:pt>
                <c:pt idx="26092">
                  <c:v>13.882</c:v>
                </c:pt>
                <c:pt idx="26093">
                  <c:v>13.858000000000001</c:v>
                </c:pt>
                <c:pt idx="26094">
                  <c:v>13.834</c:v>
                </c:pt>
                <c:pt idx="26095">
                  <c:v>13.81</c:v>
                </c:pt>
                <c:pt idx="26096">
                  <c:v>13.786</c:v>
                </c:pt>
                <c:pt idx="26097">
                  <c:v>13.762</c:v>
                </c:pt>
                <c:pt idx="26098">
                  <c:v>13.738</c:v>
                </c:pt>
                <c:pt idx="26099">
                  <c:v>13.738</c:v>
                </c:pt>
                <c:pt idx="26100">
                  <c:v>13.738</c:v>
                </c:pt>
                <c:pt idx="26101">
                  <c:v>13.738</c:v>
                </c:pt>
                <c:pt idx="26102">
                  <c:v>13.762</c:v>
                </c:pt>
                <c:pt idx="26103">
                  <c:v>13.786</c:v>
                </c:pt>
                <c:pt idx="26104">
                  <c:v>13.81</c:v>
                </c:pt>
                <c:pt idx="26105">
                  <c:v>13.858000000000001</c:v>
                </c:pt>
                <c:pt idx="26106">
                  <c:v>13.906000000000001</c:v>
                </c:pt>
                <c:pt idx="26107">
                  <c:v>13.954000000000001</c:v>
                </c:pt>
                <c:pt idx="26108">
                  <c:v>14.05</c:v>
                </c:pt>
                <c:pt idx="26109">
                  <c:v>14.146000000000001</c:v>
                </c:pt>
                <c:pt idx="26110">
                  <c:v>14.242000000000001</c:v>
                </c:pt>
                <c:pt idx="26111">
                  <c:v>14.337</c:v>
                </c:pt>
                <c:pt idx="26112">
                  <c:v>14.457000000000001</c:v>
                </c:pt>
                <c:pt idx="26113">
                  <c:v>14.577</c:v>
                </c:pt>
                <c:pt idx="26114">
                  <c:v>14.696999999999999</c:v>
                </c:pt>
                <c:pt idx="26115">
                  <c:v>14.816000000000001</c:v>
                </c:pt>
                <c:pt idx="26116">
                  <c:v>14.96</c:v>
                </c:pt>
                <c:pt idx="26117">
                  <c:v>15.079000000000001</c:v>
                </c:pt>
                <c:pt idx="26118">
                  <c:v>15.199</c:v>
                </c:pt>
                <c:pt idx="26119">
                  <c:v>15.318</c:v>
                </c:pt>
                <c:pt idx="26120">
                  <c:v>15.438000000000001</c:v>
                </c:pt>
                <c:pt idx="26121">
                  <c:v>15.532999999999999</c:v>
                </c:pt>
                <c:pt idx="26122">
                  <c:v>15.651999999999999</c:v>
                </c:pt>
                <c:pt idx="26123">
                  <c:v>15.772</c:v>
                </c:pt>
                <c:pt idx="26124">
                  <c:v>15.867000000000001</c:v>
                </c:pt>
                <c:pt idx="26125">
                  <c:v>15.939</c:v>
                </c:pt>
                <c:pt idx="26126">
                  <c:v>16.010000000000002</c:v>
                </c:pt>
                <c:pt idx="26127">
                  <c:v>16.033999999999999</c:v>
                </c:pt>
                <c:pt idx="26128">
                  <c:v>16.082000000000001</c:v>
                </c:pt>
                <c:pt idx="26129">
                  <c:v>16.129000000000001</c:v>
                </c:pt>
                <c:pt idx="26130">
                  <c:v>16.129000000000001</c:v>
                </c:pt>
                <c:pt idx="26131">
                  <c:v>16.106000000000002</c:v>
                </c:pt>
                <c:pt idx="26132">
                  <c:v>16.033999999999999</c:v>
                </c:pt>
                <c:pt idx="26133">
                  <c:v>15.986000000000001</c:v>
                </c:pt>
                <c:pt idx="26134">
                  <c:v>15.914999999999999</c:v>
                </c:pt>
                <c:pt idx="26135">
                  <c:v>15.843</c:v>
                </c:pt>
                <c:pt idx="26136">
                  <c:v>15.747999999999999</c:v>
                </c:pt>
                <c:pt idx="26137">
                  <c:v>15.629</c:v>
                </c:pt>
                <c:pt idx="26138">
                  <c:v>15.532999999999999</c:v>
                </c:pt>
                <c:pt idx="26139">
                  <c:v>15.414</c:v>
                </c:pt>
                <c:pt idx="26140">
                  <c:v>15.294</c:v>
                </c:pt>
                <c:pt idx="26141">
                  <c:v>15.151</c:v>
                </c:pt>
                <c:pt idx="26142">
                  <c:v>15.031000000000001</c:v>
                </c:pt>
                <c:pt idx="26143">
                  <c:v>14.912000000000001</c:v>
                </c:pt>
                <c:pt idx="26144">
                  <c:v>14.792</c:v>
                </c:pt>
                <c:pt idx="26145">
                  <c:v>14.673</c:v>
                </c:pt>
                <c:pt idx="26146">
                  <c:v>14.577</c:v>
                </c:pt>
                <c:pt idx="26147">
                  <c:v>14.481</c:v>
                </c:pt>
                <c:pt idx="26148">
                  <c:v>14.385</c:v>
                </c:pt>
                <c:pt idx="26149">
                  <c:v>14.314</c:v>
                </c:pt>
                <c:pt idx="26150">
                  <c:v>14.242000000000001</c:v>
                </c:pt>
                <c:pt idx="26151">
                  <c:v>14.17</c:v>
                </c:pt>
                <c:pt idx="26152">
                  <c:v>14.098000000000001</c:v>
                </c:pt>
                <c:pt idx="26153">
                  <c:v>14.05</c:v>
                </c:pt>
                <c:pt idx="26154">
                  <c:v>14.002000000000001</c:v>
                </c:pt>
                <c:pt idx="26155">
                  <c:v>13.954000000000001</c:v>
                </c:pt>
                <c:pt idx="26156">
                  <c:v>13.93</c:v>
                </c:pt>
                <c:pt idx="26157">
                  <c:v>13.906000000000001</c:v>
                </c:pt>
                <c:pt idx="26158">
                  <c:v>13.906000000000001</c:v>
                </c:pt>
                <c:pt idx="26159">
                  <c:v>13.882</c:v>
                </c:pt>
                <c:pt idx="26160">
                  <c:v>13.882</c:v>
                </c:pt>
                <c:pt idx="26161">
                  <c:v>13.882</c:v>
                </c:pt>
                <c:pt idx="26162">
                  <c:v>13.882</c:v>
                </c:pt>
                <c:pt idx="26163">
                  <c:v>13.882</c:v>
                </c:pt>
                <c:pt idx="26164">
                  <c:v>13.882</c:v>
                </c:pt>
                <c:pt idx="26165">
                  <c:v>13.906000000000001</c:v>
                </c:pt>
                <c:pt idx="26166">
                  <c:v>13.906000000000001</c:v>
                </c:pt>
                <c:pt idx="26167">
                  <c:v>13.906000000000001</c:v>
                </c:pt>
                <c:pt idx="26168">
                  <c:v>13.93</c:v>
                </c:pt>
                <c:pt idx="26169">
                  <c:v>13.93</c:v>
                </c:pt>
                <c:pt idx="26170">
                  <c:v>13.93</c:v>
                </c:pt>
                <c:pt idx="26171">
                  <c:v>13.954000000000001</c:v>
                </c:pt>
                <c:pt idx="26172">
                  <c:v>13.93</c:v>
                </c:pt>
                <c:pt idx="26173">
                  <c:v>13.93</c:v>
                </c:pt>
                <c:pt idx="26174">
                  <c:v>13.93</c:v>
                </c:pt>
                <c:pt idx="26175">
                  <c:v>13.93</c:v>
                </c:pt>
                <c:pt idx="26176">
                  <c:v>13.906000000000001</c:v>
                </c:pt>
                <c:pt idx="26177">
                  <c:v>13.906000000000001</c:v>
                </c:pt>
                <c:pt idx="26178">
                  <c:v>13.906000000000001</c:v>
                </c:pt>
                <c:pt idx="26179">
                  <c:v>13.882</c:v>
                </c:pt>
                <c:pt idx="26180">
                  <c:v>13.858000000000001</c:v>
                </c:pt>
                <c:pt idx="26181">
                  <c:v>13.834</c:v>
                </c:pt>
                <c:pt idx="26182">
                  <c:v>13.81</c:v>
                </c:pt>
                <c:pt idx="26183">
                  <c:v>13.786</c:v>
                </c:pt>
                <c:pt idx="26184">
                  <c:v>13.762</c:v>
                </c:pt>
                <c:pt idx="26185">
                  <c:v>13.738</c:v>
                </c:pt>
                <c:pt idx="26186">
                  <c:v>13.714</c:v>
                </c:pt>
                <c:pt idx="26187">
                  <c:v>13.666</c:v>
                </c:pt>
                <c:pt idx="26188">
                  <c:v>13.641999999999999</c:v>
                </c:pt>
                <c:pt idx="26189">
                  <c:v>13.618</c:v>
                </c:pt>
                <c:pt idx="26190">
                  <c:v>13.57</c:v>
                </c:pt>
                <c:pt idx="26191">
                  <c:v>13.545999999999999</c:v>
                </c:pt>
                <c:pt idx="26192">
                  <c:v>13.522</c:v>
                </c:pt>
                <c:pt idx="26193">
                  <c:v>13.497</c:v>
                </c:pt>
                <c:pt idx="26194">
                  <c:v>13.473000000000001</c:v>
                </c:pt>
                <c:pt idx="26195">
                  <c:v>13.449</c:v>
                </c:pt>
                <c:pt idx="26196">
                  <c:v>13.449</c:v>
                </c:pt>
                <c:pt idx="26197">
                  <c:v>13.449</c:v>
                </c:pt>
                <c:pt idx="26198">
                  <c:v>13.473000000000001</c:v>
                </c:pt>
                <c:pt idx="26199">
                  <c:v>13.473000000000001</c:v>
                </c:pt>
                <c:pt idx="26200">
                  <c:v>13.497</c:v>
                </c:pt>
                <c:pt idx="26201">
                  <c:v>13.545999999999999</c:v>
                </c:pt>
                <c:pt idx="26202">
                  <c:v>13.593999999999999</c:v>
                </c:pt>
                <c:pt idx="26203">
                  <c:v>13.666</c:v>
                </c:pt>
                <c:pt idx="26204">
                  <c:v>13.738</c:v>
                </c:pt>
                <c:pt idx="26205">
                  <c:v>13.834</c:v>
                </c:pt>
                <c:pt idx="26206">
                  <c:v>13.93</c:v>
                </c:pt>
                <c:pt idx="26207">
                  <c:v>14.05</c:v>
                </c:pt>
                <c:pt idx="26208">
                  <c:v>14.17</c:v>
                </c:pt>
                <c:pt idx="26209">
                  <c:v>14.314</c:v>
                </c:pt>
                <c:pt idx="26210">
                  <c:v>14.457000000000001</c:v>
                </c:pt>
                <c:pt idx="26211">
                  <c:v>14.601000000000001</c:v>
                </c:pt>
                <c:pt idx="26212">
                  <c:v>14.744999999999999</c:v>
                </c:pt>
                <c:pt idx="26213">
                  <c:v>14.864000000000001</c:v>
                </c:pt>
                <c:pt idx="26214">
                  <c:v>15.007999999999999</c:v>
                </c:pt>
                <c:pt idx="26215">
                  <c:v>15.151</c:v>
                </c:pt>
                <c:pt idx="26216">
                  <c:v>15.294</c:v>
                </c:pt>
                <c:pt idx="26217">
                  <c:v>15.438000000000001</c:v>
                </c:pt>
                <c:pt idx="26218">
                  <c:v>15.581</c:v>
                </c:pt>
                <c:pt idx="26219">
                  <c:v>15.7</c:v>
                </c:pt>
                <c:pt idx="26220">
                  <c:v>15.843</c:v>
                </c:pt>
                <c:pt idx="26221">
                  <c:v>15.962999999999999</c:v>
                </c:pt>
                <c:pt idx="26222">
                  <c:v>16.058</c:v>
                </c:pt>
                <c:pt idx="26223">
                  <c:v>16.106000000000002</c:v>
                </c:pt>
                <c:pt idx="26224">
                  <c:v>16.129000000000001</c:v>
                </c:pt>
                <c:pt idx="26225">
                  <c:v>16.152999999999999</c:v>
                </c:pt>
                <c:pt idx="26226">
                  <c:v>16.152999999999999</c:v>
                </c:pt>
                <c:pt idx="26227">
                  <c:v>16.082000000000001</c:v>
                </c:pt>
                <c:pt idx="26228">
                  <c:v>16.010000000000002</c:v>
                </c:pt>
                <c:pt idx="26229">
                  <c:v>15.891</c:v>
                </c:pt>
                <c:pt idx="26230">
                  <c:v>15.819000000000001</c:v>
                </c:pt>
                <c:pt idx="26231">
                  <c:v>15.724</c:v>
                </c:pt>
                <c:pt idx="26232">
                  <c:v>15.651999999999999</c:v>
                </c:pt>
                <c:pt idx="26233">
                  <c:v>15.557</c:v>
                </c:pt>
                <c:pt idx="26234">
                  <c:v>15.461</c:v>
                </c:pt>
                <c:pt idx="26235">
                  <c:v>15.342000000000001</c:v>
                </c:pt>
                <c:pt idx="26236">
                  <c:v>15.247</c:v>
                </c:pt>
                <c:pt idx="26237">
                  <c:v>15.151</c:v>
                </c:pt>
                <c:pt idx="26238">
                  <c:v>15.031000000000001</c:v>
                </c:pt>
                <c:pt idx="26239">
                  <c:v>14.936</c:v>
                </c:pt>
                <c:pt idx="26240">
                  <c:v>14.84</c:v>
                </c:pt>
                <c:pt idx="26241">
                  <c:v>14.768000000000001</c:v>
                </c:pt>
                <c:pt idx="26242">
                  <c:v>14.673</c:v>
                </c:pt>
                <c:pt idx="26243">
                  <c:v>14.601000000000001</c:v>
                </c:pt>
                <c:pt idx="26244">
                  <c:v>14.553000000000001</c:v>
                </c:pt>
                <c:pt idx="26245">
                  <c:v>14.481</c:v>
                </c:pt>
                <c:pt idx="26246">
                  <c:v>14.433</c:v>
                </c:pt>
                <c:pt idx="26247">
                  <c:v>14.385</c:v>
                </c:pt>
                <c:pt idx="26248">
                  <c:v>14.337</c:v>
                </c:pt>
                <c:pt idx="26249">
                  <c:v>14.314</c:v>
                </c:pt>
                <c:pt idx="26250">
                  <c:v>14.29</c:v>
                </c:pt>
                <c:pt idx="26251">
                  <c:v>14.266</c:v>
                </c:pt>
                <c:pt idx="26252">
                  <c:v>14.242000000000001</c:v>
                </c:pt>
                <c:pt idx="26253">
                  <c:v>14.242000000000001</c:v>
                </c:pt>
                <c:pt idx="26254">
                  <c:v>14.218</c:v>
                </c:pt>
                <c:pt idx="26255">
                  <c:v>14.218</c:v>
                </c:pt>
                <c:pt idx="26256">
                  <c:v>14.218</c:v>
                </c:pt>
                <c:pt idx="26257">
                  <c:v>14.218</c:v>
                </c:pt>
                <c:pt idx="26258">
                  <c:v>14.218</c:v>
                </c:pt>
                <c:pt idx="26259">
                  <c:v>14.242000000000001</c:v>
                </c:pt>
                <c:pt idx="26260">
                  <c:v>14.242000000000001</c:v>
                </c:pt>
                <c:pt idx="26261">
                  <c:v>14.242000000000001</c:v>
                </c:pt>
                <c:pt idx="26262">
                  <c:v>14.242000000000001</c:v>
                </c:pt>
                <c:pt idx="26263">
                  <c:v>14.266</c:v>
                </c:pt>
                <c:pt idx="26264">
                  <c:v>14.29</c:v>
                </c:pt>
                <c:pt idx="26265">
                  <c:v>14.29</c:v>
                </c:pt>
                <c:pt idx="26266">
                  <c:v>14.29</c:v>
                </c:pt>
                <c:pt idx="26267">
                  <c:v>14.314</c:v>
                </c:pt>
                <c:pt idx="26268">
                  <c:v>14.337</c:v>
                </c:pt>
                <c:pt idx="26269">
                  <c:v>14.337</c:v>
                </c:pt>
                <c:pt idx="26270">
                  <c:v>14.361000000000001</c:v>
                </c:pt>
                <c:pt idx="26271">
                  <c:v>14.385</c:v>
                </c:pt>
                <c:pt idx="26272">
                  <c:v>14.385</c:v>
                </c:pt>
                <c:pt idx="26273">
                  <c:v>14.385</c:v>
                </c:pt>
                <c:pt idx="26274">
                  <c:v>14.385</c:v>
                </c:pt>
                <c:pt idx="26275">
                  <c:v>14.385</c:v>
                </c:pt>
                <c:pt idx="26276">
                  <c:v>14.385</c:v>
                </c:pt>
                <c:pt idx="26277">
                  <c:v>14.385</c:v>
                </c:pt>
                <c:pt idx="26278">
                  <c:v>14.361000000000001</c:v>
                </c:pt>
                <c:pt idx="26279">
                  <c:v>14.337</c:v>
                </c:pt>
                <c:pt idx="26280">
                  <c:v>14.314</c:v>
                </c:pt>
                <c:pt idx="26281">
                  <c:v>14.29</c:v>
                </c:pt>
                <c:pt idx="26282">
                  <c:v>14.266</c:v>
                </c:pt>
                <c:pt idx="26283">
                  <c:v>14.242000000000001</c:v>
                </c:pt>
                <c:pt idx="26284">
                  <c:v>14.194000000000001</c:v>
                </c:pt>
                <c:pt idx="26285">
                  <c:v>14.17</c:v>
                </c:pt>
                <c:pt idx="26286">
                  <c:v>14.122</c:v>
                </c:pt>
                <c:pt idx="26287">
                  <c:v>14.098000000000001</c:v>
                </c:pt>
                <c:pt idx="26288">
                  <c:v>14.05</c:v>
                </c:pt>
                <c:pt idx="26289">
                  <c:v>14.026</c:v>
                </c:pt>
                <c:pt idx="26290">
                  <c:v>14.002000000000001</c:v>
                </c:pt>
                <c:pt idx="26291">
                  <c:v>13.978</c:v>
                </c:pt>
                <c:pt idx="26292">
                  <c:v>13.954000000000001</c:v>
                </c:pt>
                <c:pt idx="26293">
                  <c:v>13.954000000000001</c:v>
                </c:pt>
                <c:pt idx="26294">
                  <c:v>13.954000000000001</c:v>
                </c:pt>
                <c:pt idx="26295">
                  <c:v>13.954000000000001</c:v>
                </c:pt>
                <c:pt idx="26296">
                  <c:v>13.978</c:v>
                </c:pt>
                <c:pt idx="26297">
                  <c:v>14.002000000000001</c:v>
                </c:pt>
                <c:pt idx="26298">
                  <c:v>14.05</c:v>
                </c:pt>
                <c:pt idx="26299">
                  <c:v>14.098000000000001</c:v>
                </c:pt>
                <c:pt idx="26300">
                  <c:v>14.17</c:v>
                </c:pt>
                <c:pt idx="26301">
                  <c:v>14.242000000000001</c:v>
                </c:pt>
                <c:pt idx="26302">
                  <c:v>14.337</c:v>
                </c:pt>
                <c:pt idx="26303">
                  <c:v>14.433</c:v>
                </c:pt>
                <c:pt idx="26304">
                  <c:v>14.553000000000001</c:v>
                </c:pt>
                <c:pt idx="26305">
                  <c:v>14.673</c:v>
                </c:pt>
                <c:pt idx="26306">
                  <c:v>14.792</c:v>
                </c:pt>
                <c:pt idx="26307">
                  <c:v>14.912000000000001</c:v>
                </c:pt>
                <c:pt idx="26308">
                  <c:v>15.055</c:v>
                </c:pt>
                <c:pt idx="26309">
                  <c:v>15.175000000000001</c:v>
                </c:pt>
                <c:pt idx="26310">
                  <c:v>15.294</c:v>
                </c:pt>
                <c:pt idx="26311">
                  <c:v>15.438000000000001</c:v>
                </c:pt>
                <c:pt idx="26312">
                  <c:v>15.581</c:v>
                </c:pt>
                <c:pt idx="26313">
                  <c:v>15.7</c:v>
                </c:pt>
                <c:pt idx="26314">
                  <c:v>15.843</c:v>
                </c:pt>
                <c:pt idx="26315">
                  <c:v>15.962999999999999</c:v>
                </c:pt>
                <c:pt idx="26316">
                  <c:v>16.058</c:v>
                </c:pt>
                <c:pt idx="26317">
                  <c:v>16.152999999999999</c:v>
                </c:pt>
                <c:pt idx="26318">
                  <c:v>16.248999999999999</c:v>
                </c:pt>
                <c:pt idx="26319">
                  <c:v>16.295999999999999</c:v>
                </c:pt>
                <c:pt idx="26320">
                  <c:v>16.32</c:v>
                </c:pt>
                <c:pt idx="26321">
                  <c:v>16.295999999999999</c:v>
                </c:pt>
                <c:pt idx="26322">
                  <c:v>16.271999999999998</c:v>
                </c:pt>
                <c:pt idx="26323">
                  <c:v>16.201000000000001</c:v>
                </c:pt>
                <c:pt idx="26324">
                  <c:v>16.106000000000002</c:v>
                </c:pt>
                <c:pt idx="26325">
                  <c:v>16.010000000000002</c:v>
                </c:pt>
                <c:pt idx="26326">
                  <c:v>15.867000000000001</c:v>
                </c:pt>
                <c:pt idx="26327">
                  <c:v>15.747999999999999</c:v>
                </c:pt>
                <c:pt idx="26328">
                  <c:v>15.629</c:v>
                </c:pt>
                <c:pt idx="26329">
                  <c:v>15.532999999999999</c:v>
                </c:pt>
                <c:pt idx="26330">
                  <c:v>15.438000000000001</c:v>
                </c:pt>
                <c:pt idx="26331">
                  <c:v>15.342000000000001</c:v>
                </c:pt>
                <c:pt idx="26332">
                  <c:v>15.247</c:v>
                </c:pt>
                <c:pt idx="26333">
                  <c:v>15.151</c:v>
                </c:pt>
                <c:pt idx="26334">
                  <c:v>15.079000000000001</c:v>
                </c:pt>
                <c:pt idx="26335">
                  <c:v>15.007999999999999</c:v>
                </c:pt>
                <c:pt idx="26336">
                  <c:v>14.912000000000001</c:v>
                </c:pt>
                <c:pt idx="26337">
                  <c:v>14.84</c:v>
                </c:pt>
                <c:pt idx="26338">
                  <c:v>14.768000000000001</c:v>
                </c:pt>
                <c:pt idx="26339">
                  <c:v>14.696999999999999</c:v>
                </c:pt>
                <c:pt idx="26340">
                  <c:v>14.648999999999999</c:v>
                </c:pt>
                <c:pt idx="26341">
                  <c:v>14.577</c:v>
                </c:pt>
                <c:pt idx="26342">
                  <c:v>14.529</c:v>
                </c:pt>
                <c:pt idx="26343">
                  <c:v>14.481</c:v>
                </c:pt>
                <c:pt idx="26344">
                  <c:v>14.433</c:v>
                </c:pt>
                <c:pt idx="26345">
                  <c:v>14.409000000000001</c:v>
                </c:pt>
                <c:pt idx="26346">
                  <c:v>14.385</c:v>
                </c:pt>
                <c:pt idx="26347">
                  <c:v>14.385</c:v>
                </c:pt>
                <c:pt idx="26348">
                  <c:v>14.385</c:v>
                </c:pt>
                <c:pt idx="26349">
                  <c:v>14.385</c:v>
                </c:pt>
                <c:pt idx="26350">
                  <c:v>14.385</c:v>
                </c:pt>
                <c:pt idx="26351">
                  <c:v>14.385</c:v>
                </c:pt>
                <c:pt idx="26352">
                  <c:v>14.385</c:v>
                </c:pt>
                <c:pt idx="26353">
                  <c:v>14.385</c:v>
                </c:pt>
                <c:pt idx="26354">
                  <c:v>14.409000000000001</c:v>
                </c:pt>
                <c:pt idx="26355">
                  <c:v>14.409000000000001</c:v>
                </c:pt>
                <c:pt idx="26356">
                  <c:v>14.433</c:v>
                </c:pt>
                <c:pt idx="26357">
                  <c:v>14.433</c:v>
                </c:pt>
                <c:pt idx="26358">
                  <c:v>14.433</c:v>
                </c:pt>
                <c:pt idx="26359">
                  <c:v>14.433</c:v>
                </c:pt>
                <c:pt idx="26360">
                  <c:v>14.457000000000001</c:v>
                </c:pt>
                <c:pt idx="26361">
                  <c:v>14.481</c:v>
                </c:pt>
                <c:pt idx="26362">
                  <c:v>14.481</c:v>
                </c:pt>
                <c:pt idx="26363">
                  <c:v>14.481</c:v>
                </c:pt>
                <c:pt idx="26364">
                  <c:v>14.481</c:v>
                </c:pt>
                <c:pt idx="26365">
                  <c:v>14.481</c:v>
                </c:pt>
                <c:pt idx="26366">
                  <c:v>14.481</c:v>
                </c:pt>
                <c:pt idx="26367">
                  <c:v>14.457000000000001</c:v>
                </c:pt>
                <c:pt idx="26368">
                  <c:v>14.457000000000001</c:v>
                </c:pt>
                <c:pt idx="26369">
                  <c:v>14.457000000000001</c:v>
                </c:pt>
                <c:pt idx="26370">
                  <c:v>14.457000000000001</c:v>
                </c:pt>
                <c:pt idx="26371">
                  <c:v>14.457000000000001</c:v>
                </c:pt>
                <c:pt idx="26372">
                  <c:v>14.457000000000001</c:v>
                </c:pt>
                <c:pt idx="26373">
                  <c:v>14.433</c:v>
                </c:pt>
                <c:pt idx="26374">
                  <c:v>14.433</c:v>
                </c:pt>
                <c:pt idx="26375">
                  <c:v>14.433</c:v>
                </c:pt>
                <c:pt idx="26376">
                  <c:v>14.409000000000001</c:v>
                </c:pt>
                <c:pt idx="26377">
                  <c:v>14.409000000000001</c:v>
                </c:pt>
                <c:pt idx="26378">
                  <c:v>14.385</c:v>
                </c:pt>
                <c:pt idx="26379">
                  <c:v>14.361000000000001</c:v>
                </c:pt>
                <c:pt idx="26380">
                  <c:v>14.337</c:v>
                </c:pt>
                <c:pt idx="26381">
                  <c:v>14.337</c:v>
                </c:pt>
                <c:pt idx="26382">
                  <c:v>14.337</c:v>
                </c:pt>
                <c:pt idx="26383">
                  <c:v>14.337</c:v>
                </c:pt>
                <c:pt idx="26384">
                  <c:v>14.337</c:v>
                </c:pt>
                <c:pt idx="26385">
                  <c:v>14.337</c:v>
                </c:pt>
                <c:pt idx="26386">
                  <c:v>14.337</c:v>
                </c:pt>
                <c:pt idx="26387">
                  <c:v>14.337</c:v>
                </c:pt>
                <c:pt idx="26388">
                  <c:v>14.337</c:v>
                </c:pt>
                <c:pt idx="26389">
                  <c:v>14.361000000000001</c:v>
                </c:pt>
                <c:pt idx="26390">
                  <c:v>14.385</c:v>
                </c:pt>
                <c:pt idx="26391">
                  <c:v>14.385</c:v>
                </c:pt>
                <c:pt idx="26392">
                  <c:v>14.409000000000001</c:v>
                </c:pt>
                <c:pt idx="26393">
                  <c:v>14.433</c:v>
                </c:pt>
                <c:pt idx="26394">
                  <c:v>14.481</c:v>
                </c:pt>
                <c:pt idx="26395">
                  <c:v>14.505000000000001</c:v>
                </c:pt>
                <c:pt idx="26396">
                  <c:v>14.529</c:v>
                </c:pt>
                <c:pt idx="26397">
                  <c:v>14.601000000000001</c:v>
                </c:pt>
                <c:pt idx="26398">
                  <c:v>14.721</c:v>
                </c:pt>
                <c:pt idx="26399">
                  <c:v>14.792</c:v>
                </c:pt>
                <c:pt idx="26400">
                  <c:v>14.912000000000001</c:v>
                </c:pt>
                <c:pt idx="26401">
                  <c:v>15.031000000000001</c:v>
                </c:pt>
                <c:pt idx="26402">
                  <c:v>15.151</c:v>
                </c:pt>
                <c:pt idx="26403">
                  <c:v>15.247</c:v>
                </c:pt>
                <c:pt idx="26404">
                  <c:v>15.414</c:v>
                </c:pt>
                <c:pt idx="26405">
                  <c:v>15.605</c:v>
                </c:pt>
                <c:pt idx="26406">
                  <c:v>15.724</c:v>
                </c:pt>
                <c:pt idx="26407">
                  <c:v>15.772</c:v>
                </c:pt>
                <c:pt idx="26408">
                  <c:v>15.772</c:v>
                </c:pt>
                <c:pt idx="26409">
                  <c:v>15.819000000000001</c:v>
                </c:pt>
                <c:pt idx="26410">
                  <c:v>15.867000000000001</c:v>
                </c:pt>
                <c:pt idx="26411">
                  <c:v>15.891</c:v>
                </c:pt>
                <c:pt idx="26412">
                  <c:v>15.891</c:v>
                </c:pt>
                <c:pt idx="26413">
                  <c:v>15.867000000000001</c:v>
                </c:pt>
                <c:pt idx="26414">
                  <c:v>15.891</c:v>
                </c:pt>
                <c:pt idx="26415">
                  <c:v>15.914999999999999</c:v>
                </c:pt>
                <c:pt idx="26416">
                  <c:v>15.914999999999999</c:v>
                </c:pt>
                <c:pt idx="26417">
                  <c:v>15.867000000000001</c:v>
                </c:pt>
                <c:pt idx="26418">
                  <c:v>15.819000000000001</c:v>
                </c:pt>
                <c:pt idx="26419">
                  <c:v>15.795999999999999</c:v>
                </c:pt>
                <c:pt idx="26420">
                  <c:v>15.772</c:v>
                </c:pt>
                <c:pt idx="26421">
                  <c:v>15.724</c:v>
                </c:pt>
                <c:pt idx="26422">
                  <c:v>15.651999999999999</c:v>
                </c:pt>
                <c:pt idx="26423">
                  <c:v>15.581</c:v>
                </c:pt>
                <c:pt idx="26424">
                  <c:v>15.532999999999999</c:v>
                </c:pt>
                <c:pt idx="26425">
                  <c:v>15.484999999999999</c:v>
                </c:pt>
                <c:pt idx="26426">
                  <c:v>15.414</c:v>
                </c:pt>
                <c:pt idx="26427">
                  <c:v>15.342000000000001</c:v>
                </c:pt>
                <c:pt idx="26428">
                  <c:v>15.27</c:v>
                </c:pt>
                <c:pt idx="26429">
                  <c:v>15.199</c:v>
                </c:pt>
                <c:pt idx="26430">
                  <c:v>15.151</c:v>
                </c:pt>
                <c:pt idx="26431">
                  <c:v>15.079000000000001</c:v>
                </c:pt>
                <c:pt idx="26432">
                  <c:v>15.031000000000001</c:v>
                </c:pt>
                <c:pt idx="26433">
                  <c:v>14.984</c:v>
                </c:pt>
                <c:pt idx="26434">
                  <c:v>14.936</c:v>
                </c:pt>
                <c:pt idx="26435">
                  <c:v>14.912000000000001</c:v>
                </c:pt>
                <c:pt idx="26436">
                  <c:v>14.888</c:v>
                </c:pt>
                <c:pt idx="26437">
                  <c:v>14.864000000000001</c:v>
                </c:pt>
                <c:pt idx="26438">
                  <c:v>14.84</c:v>
                </c:pt>
                <c:pt idx="26439">
                  <c:v>14.816000000000001</c:v>
                </c:pt>
                <c:pt idx="26440">
                  <c:v>14.816000000000001</c:v>
                </c:pt>
                <c:pt idx="26441">
                  <c:v>14.792</c:v>
                </c:pt>
                <c:pt idx="26442">
                  <c:v>14.792</c:v>
                </c:pt>
                <c:pt idx="26443">
                  <c:v>14.792</c:v>
                </c:pt>
                <c:pt idx="26444">
                  <c:v>14.816000000000001</c:v>
                </c:pt>
                <c:pt idx="26445">
                  <c:v>14.816000000000001</c:v>
                </c:pt>
                <c:pt idx="26446">
                  <c:v>14.816000000000001</c:v>
                </c:pt>
                <c:pt idx="26447">
                  <c:v>14.84</c:v>
                </c:pt>
                <c:pt idx="26448">
                  <c:v>14.864000000000001</c:v>
                </c:pt>
                <c:pt idx="26449">
                  <c:v>14.864000000000001</c:v>
                </c:pt>
                <c:pt idx="26450">
                  <c:v>14.888</c:v>
                </c:pt>
                <c:pt idx="26451">
                  <c:v>14.912000000000001</c:v>
                </c:pt>
                <c:pt idx="26452">
                  <c:v>14.912000000000001</c:v>
                </c:pt>
                <c:pt idx="26453">
                  <c:v>14.936</c:v>
                </c:pt>
                <c:pt idx="26454">
                  <c:v>14.936</c:v>
                </c:pt>
                <c:pt idx="26455">
                  <c:v>14.936</c:v>
                </c:pt>
                <c:pt idx="26456">
                  <c:v>14.936</c:v>
                </c:pt>
                <c:pt idx="26457">
                  <c:v>14.936</c:v>
                </c:pt>
                <c:pt idx="26458">
                  <c:v>14.936</c:v>
                </c:pt>
                <c:pt idx="26459">
                  <c:v>14.936</c:v>
                </c:pt>
                <c:pt idx="26460">
                  <c:v>14.96</c:v>
                </c:pt>
                <c:pt idx="26461">
                  <c:v>14.96</c:v>
                </c:pt>
                <c:pt idx="26462">
                  <c:v>14.96</c:v>
                </c:pt>
                <c:pt idx="26463">
                  <c:v>14.96</c:v>
                </c:pt>
                <c:pt idx="26464">
                  <c:v>14.96</c:v>
                </c:pt>
                <c:pt idx="26465">
                  <c:v>14.96</c:v>
                </c:pt>
                <c:pt idx="26466">
                  <c:v>14.936</c:v>
                </c:pt>
                <c:pt idx="26467">
                  <c:v>14.936</c:v>
                </c:pt>
                <c:pt idx="26468">
                  <c:v>14.936</c:v>
                </c:pt>
                <c:pt idx="26469">
                  <c:v>14.936</c:v>
                </c:pt>
                <c:pt idx="26470">
                  <c:v>14.936</c:v>
                </c:pt>
                <c:pt idx="26471">
                  <c:v>14.936</c:v>
                </c:pt>
                <c:pt idx="26472">
                  <c:v>14.912000000000001</c:v>
                </c:pt>
                <c:pt idx="26473">
                  <c:v>14.912000000000001</c:v>
                </c:pt>
                <c:pt idx="26474">
                  <c:v>14.912000000000001</c:v>
                </c:pt>
                <c:pt idx="26475">
                  <c:v>14.912000000000001</c:v>
                </c:pt>
                <c:pt idx="26476">
                  <c:v>14.912000000000001</c:v>
                </c:pt>
                <c:pt idx="26477">
                  <c:v>14.888</c:v>
                </c:pt>
                <c:pt idx="26478">
                  <c:v>14.888</c:v>
                </c:pt>
                <c:pt idx="26479">
                  <c:v>14.864000000000001</c:v>
                </c:pt>
                <c:pt idx="26480">
                  <c:v>14.864000000000001</c:v>
                </c:pt>
                <c:pt idx="26481">
                  <c:v>14.84</c:v>
                </c:pt>
                <c:pt idx="26482">
                  <c:v>14.84</c:v>
                </c:pt>
                <c:pt idx="26483">
                  <c:v>14.816000000000001</c:v>
                </c:pt>
                <c:pt idx="26484">
                  <c:v>14.792</c:v>
                </c:pt>
                <c:pt idx="26485">
                  <c:v>14.792</c:v>
                </c:pt>
                <c:pt idx="26486">
                  <c:v>14.768000000000001</c:v>
                </c:pt>
                <c:pt idx="26487">
                  <c:v>14.768000000000001</c:v>
                </c:pt>
                <c:pt idx="26488">
                  <c:v>14.744999999999999</c:v>
                </c:pt>
                <c:pt idx="26489">
                  <c:v>14.721</c:v>
                </c:pt>
                <c:pt idx="26490">
                  <c:v>14.721</c:v>
                </c:pt>
                <c:pt idx="26491">
                  <c:v>14.744999999999999</c:v>
                </c:pt>
                <c:pt idx="26492">
                  <c:v>14.768000000000001</c:v>
                </c:pt>
                <c:pt idx="26493">
                  <c:v>14.768000000000001</c:v>
                </c:pt>
                <c:pt idx="26494">
                  <c:v>14.792</c:v>
                </c:pt>
                <c:pt idx="26495">
                  <c:v>14.84</c:v>
                </c:pt>
                <c:pt idx="26496">
                  <c:v>14.888</c:v>
                </c:pt>
                <c:pt idx="26497">
                  <c:v>14.912000000000001</c:v>
                </c:pt>
                <c:pt idx="26498">
                  <c:v>14.984</c:v>
                </c:pt>
                <c:pt idx="26499">
                  <c:v>14.984</c:v>
                </c:pt>
                <c:pt idx="26500">
                  <c:v>14.984</c:v>
                </c:pt>
                <c:pt idx="26501">
                  <c:v>14.984</c:v>
                </c:pt>
                <c:pt idx="26502">
                  <c:v>14.984</c:v>
                </c:pt>
                <c:pt idx="26503">
                  <c:v>15.007999999999999</c:v>
                </c:pt>
                <c:pt idx="26504">
                  <c:v>15.007999999999999</c:v>
                </c:pt>
                <c:pt idx="26505">
                  <c:v>14.984</c:v>
                </c:pt>
                <c:pt idx="26506">
                  <c:v>14.936</c:v>
                </c:pt>
                <c:pt idx="26507">
                  <c:v>14.912000000000001</c:v>
                </c:pt>
                <c:pt idx="26508">
                  <c:v>14.864000000000001</c:v>
                </c:pt>
                <c:pt idx="26509">
                  <c:v>14.816000000000001</c:v>
                </c:pt>
                <c:pt idx="26510">
                  <c:v>14.768000000000001</c:v>
                </c:pt>
                <c:pt idx="26511">
                  <c:v>14.696999999999999</c:v>
                </c:pt>
                <c:pt idx="26512">
                  <c:v>14.625</c:v>
                </c:pt>
                <c:pt idx="26513">
                  <c:v>14.577</c:v>
                </c:pt>
                <c:pt idx="26514">
                  <c:v>14.505000000000001</c:v>
                </c:pt>
                <c:pt idx="26515">
                  <c:v>14.481</c:v>
                </c:pt>
                <c:pt idx="26516">
                  <c:v>14.457000000000001</c:v>
                </c:pt>
                <c:pt idx="26517">
                  <c:v>14.409000000000001</c:v>
                </c:pt>
                <c:pt idx="26518">
                  <c:v>14.361000000000001</c:v>
                </c:pt>
                <c:pt idx="26519">
                  <c:v>14.314</c:v>
                </c:pt>
                <c:pt idx="26520">
                  <c:v>14.29</c:v>
                </c:pt>
                <c:pt idx="26521">
                  <c:v>14.29</c:v>
                </c:pt>
                <c:pt idx="26522">
                  <c:v>14.29</c:v>
                </c:pt>
                <c:pt idx="26523">
                  <c:v>14.385</c:v>
                </c:pt>
                <c:pt idx="26524">
                  <c:v>14.481</c:v>
                </c:pt>
                <c:pt idx="26525">
                  <c:v>14.481</c:v>
                </c:pt>
                <c:pt idx="26526">
                  <c:v>14.433</c:v>
                </c:pt>
                <c:pt idx="26527">
                  <c:v>14.385</c:v>
                </c:pt>
                <c:pt idx="26528">
                  <c:v>14.361000000000001</c:v>
                </c:pt>
                <c:pt idx="26529">
                  <c:v>14.361000000000001</c:v>
                </c:pt>
                <c:pt idx="26530">
                  <c:v>14.385</c:v>
                </c:pt>
                <c:pt idx="26531">
                  <c:v>14.409000000000001</c:v>
                </c:pt>
                <c:pt idx="26532">
                  <c:v>14.457000000000001</c:v>
                </c:pt>
                <c:pt idx="26533">
                  <c:v>14.481</c:v>
                </c:pt>
                <c:pt idx="26534">
                  <c:v>14.505000000000001</c:v>
                </c:pt>
                <c:pt idx="26535">
                  <c:v>14.529</c:v>
                </c:pt>
                <c:pt idx="26536">
                  <c:v>14.553000000000001</c:v>
                </c:pt>
                <c:pt idx="26537">
                  <c:v>14.553000000000001</c:v>
                </c:pt>
                <c:pt idx="26538">
                  <c:v>14.553000000000001</c:v>
                </c:pt>
                <c:pt idx="26539">
                  <c:v>14.553000000000001</c:v>
                </c:pt>
                <c:pt idx="26540">
                  <c:v>14.577</c:v>
                </c:pt>
                <c:pt idx="26541">
                  <c:v>14.553000000000001</c:v>
                </c:pt>
                <c:pt idx="26542">
                  <c:v>14.553000000000001</c:v>
                </c:pt>
                <c:pt idx="26543">
                  <c:v>14.553000000000001</c:v>
                </c:pt>
                <c:pt idx="26544">
                  <c:v>14.553000000000001</c:v>
                </c:pt>
                <c:pt idx="26545">
                  <c:v>14.553000000000001</c:v>
                </c:pt>
                <c:pt idx="26546">
                  <c:v>14.553000000000001</c:v>
                </c:pt>
                <c:pt idx="26547">
                  <c:v>14.553000000000001</c:v>
                </c:pt>
                <c:pt idx="26548">
                  <c:v>14.553000000000001</c:v>
                </c:pt>
                <c:pt idx="26549">
                  <c:v>14.529</c:v>
                </c:pt>
                <c:pt idx="26550">
                  <c:v>14.529</c:v>
                </c:pt>
                <c:pt idx="26551">
                  <c:v>14.529</c:v>
                </c:pt>
                <c:pt idx="26552">
                  <c:v>14.505000000000001</c:v>
                </c:pt>
                <c:pt idx="26553">
                  <c:v>14.505000000000001</c:v>
                </c:pt>
                <c:pt idx="26554">
                  <c:v>14.481</c:v>
                </c:pt>
                <c:pt idx="26555">
                  <c:v>14.481</c:v>
                </c:pt>
                <c:pt idx="26556">
                  <c:v>14.433</c:v>
                </c:pt>
                <c:pt idx="26557">
                  <c:v>14.433</c:v>
                </c:pt>
                <c:pt idx="26558">
                  <c:v>14.409000000000001</c:v>
                </c:pt>
                <c:pt idx="26559">
                  <c:v>14.385</c:v>
                </c:pt>
                <c:pt idx="26560">
                  <c:v>14.385</c:v>
                </c:pt>
                <c:pt idx="26561">
                  <c:v>14.361000000000001</c:v>
                </c:pt>
                <c:pt idx="26562">
                  <c:v>14.361000000000001</c:v>
                </c:pt>
                <c:pt idx="26563">
                  <c:v>14.337</c:v>
                </c:pt>
                <c:pt idx="26564">
                  <c:v>14.337</c:v>
                </c:pt>
                <c:pt idx="26565">
                  <c:v>14.314</c:v>
                </c:pt>
                <c:pt idx="26566">
                  <c:v>14.29</c:v>
                </c:pt>
                <c:pt idx="26567">
                  <c:v>14.29</c:v>
                </c:pt>
                <c:pt idx="26568">
                  <c:v>14.242000000000001</c:v>
                </c:pt>
                <c:pt idx="26569">
                  <c:v>14.242000000000001</c:v>
                </c:pt>
                <c:pt idx="26570">
                  <c:v>14.218</c:v>
                </c:pt>
                <c:pt idx="26571">
                  <c:v>14.194000000000001</c:v>
                </c:pt>
                <c:pt idx="26572">
                  <c:v>14.17</c:v>
                </c:pt>
                <c:pt idx="26573">
                  <c:v>14.17</c:v>
                </c:pt>
                <c:pt idx="26574">
                  <c:v>14.146000000000001</c:v>
                </c:pt>
                <c:pt idx="26575">
                  <c:v>14.122</c:v>
                </c:pt>
                <c:pt idx="26576">
                  <c:v>14.122</c:v>
                </c:pt>
                <c:pt idx="26577">
                  <c:v>14.098000000000001</c:v>
                </c:pt>
                <c:pt idx="26578">
                  <c:v>14.074</c:v>
                </c:pt>
                <c:pt idx="26579">
                  <c:v>14.05</c:v>
                </c:pt>
                <c:pt idx="26580">
                  <c:v>14.05</c:v>
                </c:pt>
                <c:pt idx="26581">
                  <c:v>14.026</c:v>
                </c:pt>
                <c:pt idx="26582">
                  <c:v>14.05</c:v>
                </c:pt>
                <c:pt idx="26583">
                  <c:v>14.05</c:v>
                </c:pt>
                <c:pt idx="26584">
                  <c:v>14.098000000000001</c:v>
                </c:pt>
                <c:pt idx="26585">
                  <c:v>14.146000000000001</c:v>
                </c:pt>
                <c:pt idx="26586">
                  <c:v>14.194000000000001</c:v>
                </c:pt>
                <c:pt idx="26587">
                  <c:v>14.218</c:v>
                </c:pt>
                <c:pt idx="26588">
                  <c:v>14.29</c:v>
                </c:pt>
                <c:pt idx="26589">
                  <c:v>14.314</c:v>
                </c:pt>
                <c:pt idx="26590">
                  <c:v>14.361000000000001</c:v>
                </c:pt>
                <c:pt idx="26591">
                  <c:v>14.409000000000001</c:v>
                </c:pt>
                <c:pt idx="26592">
                  <c:v>14.457000000000001</c:v>
                </c:pt>
                <c:pt idx="26593">
                  <c:v>14.505000000000001</c:v>
                </c:pt>
                <c:pt idx="26594">
                  <c:v>14.553000000000001</c:v>
                </c:pt>
                <c:pt idx="26595">
                  <c:v>14.625</c:v>
                </c:pt>
                <c:pt idx="26596">
                  <c:v>14.673</c:v>
                </c:pt>
                <c:pt idx="26597">
                  <c:v>14.721</c:v>
                </c:pt>
                <c:pt idx="26598">
                  <c:v>14.768000000000001</c:v>
                </c:pt>
                <c:pt idx="26599">
                  <c:v>14.816000000000001</c:v>
                </c:pt>
                <c:pt idx="26600">
                  <c:v>14.84</c:v>
                </c:pt>
                <c:pt idx="26601">
                  <c:v>14.888</c:v>
                </c:pt>
                <c:pt idx="26602">
                  <c:v>14.912000000000001</c:v>
                </c:pt>
                <c:pt idx="26603">
                  <c:v>14.96</c:v>
                </c:pt>
                <c:pt idx="26604">
                  <c:v>14.96</c:v>
                </c:pt>
                <c:pt idx="26605">
                  <c:v>14.96</c:v>
                </c:pt>
                <c:pt idx="26606">
                  <c:v>14.936</c:v>
                </c:pt>
                <c:pt idx="26607">
                  <c:v>14.936</c:v>
                </c:pt>
                <c:pt idx="26608">
                  <c:v>14.912000000000001</c:v>
                </c:pt>
                <c:pt idx="26609">
                  <c:v>14.888</c:v>
                </c:pt>
                <c:pt idx="26610">
                  <c:v>14.864000000000001</c:v>
                </c:pt>
                <c:pt idx="26611">
                  <c:v>14.816000000000001</c:v>
                </c:pt>
                <c:pt idx="26612">
                  <c:v>14.792</c:v>
                </c:pt>
                <c:pt idx="26613">
                  <c:v>14.744999999999999</c:v>
                </c:pt>
                <c:pt idx="26614">
                  <c:v>14.721</c:v>
                </c:pt>
                <c:pt idx="26615">
                  <c:v>14.673</c:v>
                </c:pt>
                <c:pt idx="26616">
                  <c:v>14.648999999999999</c:v>
                </c:pt>
                <c:pt idx="26617">
                  <c:v>14.625</c:v>
                </c:pt>
                <c:pt idx="26618">
                  <c:v>14.601000000000001</c:v>
                </c:pt>
                <c:pt idx="26619">
                  <c:v>14.577</c:v>
                </c:pt>
                <c:pt idx="26620">
                  <c:v>14.577</c:v>
                </c:pt>
                <c:pt idx="26621">
                  <c:v>14.553000000000001</c:v>
                </c:pt>
                <c:pt idx="26622">
                  <c:v>14.553000000000001</c:v>
                </c:pt>
                <c:pt idx="26623">
                  <c:v>14.529</c:v>
                </c:pt>
                <c:pt idx="26624">
                  <c:v>14.505000000000001</c:v>
                </c:pt>
                <c:pt idx="26625">
                  <c:v>14.481</c:v>
                </c:pt>
                <c:pt idx="26626">
                  <c:v>14.433</c:v>
                </c:pt>
                <c:pt idx="26627">
                  <c:v>14.409000000000001</c:v>
                </c:pt>
                <c:pt idx="26628">
                  <c:v>14.385</c:v>
                </c:pt>
                <c:pt idx="26629">
                  <c:v>14.361000000000001</c:v>
                </c:pt>
                <c:pt idx="26630">
                  <c:v>14.337</c:v>
                </c:pt>
                <c:pt idx="26631">
                  <c:v>14.314</c:v>
                </c:pt>
                <c:pt idx="26632">
                  <c:v>14.29</c:v>
                </c:pt>
                <c:pt idx="26633">
                  <c:v>14.266</c:v>
                </c:pt>
                <c:pt idx="26634">
                  <c:v>14.242000000000001</c:v>
                </c:pt>
                <c:pt idx="26635">
                  <c:v>14.218</c:v>
                </c:pt>
                <c:pt idx="26636">
                  <c:v>14.194000000000001</c:v>
                </c:pt>
                <c:pt idx="26637">
                  <c:v>14.17</c:v>
                </c:pt>
                <c:pt idx="26638">
                  <c:v>14.146000000000001</c:v>
                </c:pt>
                <c:pt idx="26639">
                  <c:v>14.146000000000001</c:v>
                </c:pt>
                <c:pt idx="26640">
                  <c:v>14.122</c:v>
                </c:pt>
                <c:pt idx="26641">
                  <c:v>14.098000000000001</c:v>
                </c:pt>
                <c:pt idx="26642">
                  <c:v>14.074</c:v>
                </c:pt>
                <c:pt idx="26643">
                  <c:v>14.05</c:v>
                </c:pt>
                <c:pt idx="26644">
                  <c:v>14.05</c:v>
                </c:pt>
                <c:pt idx="26645">
                  <c:v>14.026</c:v>
                </c:pt>
                <c:pt idx="26646">
                  <c:v>14.002000000000001</c:v>
                </c:pt>
                <c:pt idx="26647">
                  <c:v>13.978</c:v>
                </c:pt>
                <c:pt idx="26648">
                  <c:v>13.954000000000001</c:v>
                </c:pt>
                <c:pt idx="26649">
                  <c:v>13.93</c:v>
                </c:pt>
                <c:pt idx="26650">
                  <c:v>13.906000000000001</c:v>
                </c:pt>
                <c:pt idx="26651">
                  <c:v>13.882</c:v>
                </c:pt>
                <c:pt idx="26652">
                  <c:v>13.858000000000001</c:v>
                </c:pt>
                <c:pt idx="26653">
                  <c:v>13.834</c:v>
                </c:pt>
                <c:pt idx="26654">
                  <c:v>13.834</c:v>
                </c:pt>
                <c:pt idx="26655">
                  <c:v>13.81</c:v>
                </c:pt>
                <c:pt idx="26656">
                  <c:v>13.786</c:v>
                </c:pt>
                <c:pt idx="26657">
                  <c:v>13.762</c:v>
                </c:pt>
                <c:pt idx="26658">
                  <c:v>13.762</c:v>
                </c:pt>
                <c:pt idx="26659">
                  <c:v>13.738</c:v>
                </c:pt>
                <c:pt idx="26660">
                  <c:v>13.714</c:v>
                </c:pt>
                <c:pt idx="26661">
                  <c:v>13.69</c:v>
                </c:pt>
                <c:pt idx="26662">
                  <c:v>13.666</c:v>
                </c:pt>
                <c:pt idx="26663">
                  <c:v>13.641999999999999</c:v>
                </c:pt>
                <c:pt idx="26664">
                  <c:v>13.618</c:v>
                </c:pt>
                <c:pt idx="26665">
                  <c:v>13.593999999999999</c:v>
                </c:pt>
                <c:pt idx="26666">
                  <c:v>13.57</c:v>
                </c:pt>
                <c:pt idx="26667">
                  <c:v>13.545999999999999</c:v>
                </c:pt>
                <c:pt idx="26668">
                  <c:v>13.522</c:v>
                </c:pt>
                <c:pt idx="26669">
                  <c:v>13.522</c:v>
                </c:pt>
                <c:pt idx="26670">
                  <c:v>13.497</c:v>
                </c:pt>
                <c:pt idx="26671">
                  <c:v>13.473000000000001</c:v>
                </c:pt>
                <c:pt idx="26672">
                  <c:v>13.449</c:v>
                </c:pt>
                <c:pt idx="26673">
                  <c:v>13.425000000000001</c:v>
                </c:pt>
                <c:pt idx="26674">
                  <c:v>13.401</c:v>
                </c:pt>
                <c:pt idx="26675">
                  <c:v>13.377000000000001</c:v>
                </c:pt>
                <c:pt idx="26676">
                  <c:v>13.353</c:v>
                </c:pt>
                <c:pt idx="26677">
                  <c:v>13.329000000000001</c:v>
                </c:pt>
                <c:pt idx="26678">
                  <c:v>13.329000000000001</c:v>
                </c:pt>
                <c:pt idx="26679">
                  <c:v>13.305</c:v>
                </c:pt>
                <c:pt idx="26680">
                  <c:v>13.305</c:v>
                </c:pt>
                <c:pt idx="26681">
                  <c:v>13.329000000000001</c:v>
                </c:pt>
                <c:pt idx="26682">
                  <c:v>13.353</c:v>
                </c:pt>
                <c:pt idx="26683">
                  <c:v>13.401</c:v>
                </c:pt>
                <c:pt idx="26684">
                  <c:v>13.449</c:v>
                </c:pt>
                <c:pt idx="26685">
                  <c:v>13.522</c:v>
                </c:pt>
                <c:pt idx="26686">
                  <c:v>13.57</c:v>
                </c:pt>
                <c:pt idx="26687">
                  <c:v>13.641999999999999</c:v>
                </c:pt>
                <c:pt idx="26688">
                  <c:v>13.714</c:v>
                </c:pt>
                <c:pt idx="26689">
                  <c:v>13.786</c:v>
                </c:pt>
                <c:pt idx="26690">
                  <c:v>13.834</c:v>
                </c:pt>
                <c:pt idx="26691">
                  <c:v>13.906000000000001</c:v>
                </c:pt>
                <c:pt idx="26692">
                  <c:v>13.978</c:v>
                </c:pt>
                <c:pt idx="26693">
                  <c:v>14.05</c:v>
                </c:pt>
                <c:pt idx="26694">
                  <c:v>14.122</c:v>
                </c:pt>
                <c:pt idx="26695">
                  <c:v>14.194000000000001</c:v>
                </c:pt>
                <c:pt idx="26696">
                  <c:v>14.242000000000001</c:v>
                </c:pt>
                <c:pt idx="26697">
                  <c:v>14.29</c:v>
                </c:pt>
                <c:pt idx="26698">
                  <c:v>14.361000000000001</c:v>
                </c:pt>
                <c:pt idx="26699">
                  <c:v>14.385</c:v>
                </c:pt>
                <c:pt idx="26700">
                  <c:v>14.409000000000001</c:v>
                </c:pt>
                <c:pt idx="26701">
                  <c:v>14.433</c:v>
                </c:pt>
                <c:pt idx="26702">
                  <c:v>14.457000000000001</c:v>
                </c:pt>
                <c:pt idx="26703">
                  <c:v>14.457000000000001</c:v>
                </c:pt>
                <c:pt idx="26704">
                  <c:v>14.457000000000001</c:v>
                </c:pt>
                <c:pt idx="26705">
                  <c:v>14.457000000000001</c:v>
                </c:pt>
                <c:pt idx="26706">
                  <c:v>14.433</c:v>
                </c:pt>
                <c:pt idx="26707">
                  <c:v>14.409000000000001</c:v>
                </c:pt>
                <c:pt idx="26708">
                  <c:v>14.361000000000001</c:v>
                </c:pt>
                <c:pt idx="26709">
                  <c:v>14.314</c:v>
                </c:pt>
                <c:pt idx="26710">
                  <c:v>14.266</c:v>
                </c:pt>
                <c:pt idx="26711">
                  <c:v>14.194000000000001</c:v>
                </c:pt>
                <c:pt idx="26712">
                  <c:v>14.122</c:v>
                </c:pt>
                <c:pt idx="26713">
                  <c:v>14.026</c:v>
                </c:pt>
                <c:pt idx="26714">
                  <c:v>13.906000000000001</c:v>
                </c:pt>
                <c:pt idx="26715">
                  <c:v>13.81</c:v>
                </c:pt>
                <c:pt idx="26716">
                  <c:v>13.738</c:v>
                </c:pt>
                <c:pt idx="26717">
                  <c:v>13.666</c:v>
                </c:pt>
                <c:pt idx="26718">
                  <c:v>13.593999999999999</c:v>
                </c:pt>
                <c:pt idx="26719">
                  <c:v>13.545999999999999</c:v>
                </c:pt>
                <c:pt idx="26720">
                  <c:v>13.522</c:v>
                </c:pt>
                <c:pt idx="26721">
                  <c:v>13.473000000000001</c:v>
                </c:pt>
                <c:pt idx="26722">
                  <c:v>13.473000000000001</c:v>
                </c:pt>
                <c:pt idx="26723">
                  <c:v>13.449</c:v>
                </c:pt>
                <c:pt idx="26724">
                  <c:v>13.449</c:v>
                </c:pt>
                <c:pt idx="26725">
                  <c:v>13.473000000000001</c:v>
                </c:pt>
                <c:pt idx="26726">
                  <c:v>13.473000000000001</c:v>
                </c:pt>
                <c:pt idx="26727">
                  <c:v>13.473000000000001</c:v>
                </c:pt>
                <c:pt idx="26728">
                  <c:v>13.497</c:v>
                </c:pt>
                <c:pt idx="26729">
                  <c:v>13.522</c:v>
                </c:pt>
                <c:pt idx="26730">
                  <c:v>13.522</c:v>
                </c:pt>
                <c:pt idx="26731">
                  <c:v>13.545999999999999</c:v>
                </c:pt>
                <c:pt idx="26732">
                  <c:v>13.57</c:v>
                </c:pt>
                <c:pt idx="26733">
                  <c:v>13.57</c:v>
                </c:pt>
                <c:pt idx="26734">
                  <c:v>13.593999999999999</c:v>
                </c:pt>
                <c:pt idx="26735">
                  <c:v>13.618</c:v>
                </c:pt>
                <c:pt idx="26736">
                  <c:v>13.618</c:v>
                </c:pt>
                <c:pt idx="26737">
                  <c:v>13.618</c:v>
                </c:pt>
                <c:pt idx="26738">
                  <c:v>13.618</c:v>
                </c:pt>
                <c:pt idx="26739">
                  <c:v>13.618</c:v>
                </c:pt>
                <c:pt idx="26740">
                  <c:v>13.593999999999999</c:v>
                </c:pt>
                <c:pt idx="26741">
                  <c:v>13.593999999999999</c:v>
                </c:pt>
                <c:pt idx="26742">
                  <c:v>13.57</c:v>
                </c:pt>
                <c:pt idx="26743">
                  <c:v>13.545999999999999</c:v>
                </c:pt>
                <c:pt idx="26744">
                  <c:v>13.522</c:v>
                </c:pt>
                <c:pt idx="26745">
                  <c:v>13.473000000000001</c:v>
                </c:pt>
                <c:pt idx="26746">
                  <c:v>13.425000000000001</c:v>
                </c:pt>
                <c:pt idx="26747">
                  <c:v>13.377000000000001</c:v>
                </c:pt>
                <c:pt idx="26748">
                  <c:v>13.329000000000001</c:v>
                </c:pt>
                <c:pt idx="26749">
                  <c:v>13.281000000000001</c:v>
                </c:pt>
                <c:pt idx="26750">
                  <c:v>13.233000000000001</c:v>
                </c:pt>
                <c:pt idx="26751">
                  <c:v>13.185</c:v>
                </c:pt>
                <c:pt idx="26752">
                  <c:v>13.137</c:v>
                </c:pt>
                <c:pt idx="26753">
                  <c:v>13.087999999999999</c:v>
                </c:pt>
                <c:pt idx="26754">
                  <c:v>13.04</c:v>
                </c:pt>
                <c:pt idx="26755">
                  <c:v>12.968</c:v>
                </c:pt>
                <c:pt idx="26756">
                  <c:v>12.92</c:v>
                </c:pt>
                <c:pt idx="26757">
                  <c:v>12.871</c:v>
                </c:pt>
                <c:pt idx="26758">
                  <c:v>12.823</c:v>
                </c:pt>
                <c:pt idx="26759">
                  <c:v>12.775</c:v>
                </c:pt>
                <c:pt idx="26760">
                  <c:v>12.727</c:v>
                </c:pt>
                <c:pt idx="26761">
                  <c:v>12.654</c:v>
                </c:pt>
                <c:pt idx="26762">
                  <c:v>12.606</c:v>
                </c:pt>
                <c:pt idx="26763">
                  <c:v>12.558</c:v>
                </c:pt>
                <c:pt idx="26764">
                  <c:v>12.484999999999999</c:v>
                </c:pt>
                <c:pt idx="26765">
                  <c:v>12.436999999999999</c:v>
                </c:pt>
                <c:pt idx="26766">
                  <c:v>12.364000000000001</c:v>
                </c:pt>
                <c:pt idx="26767">
                  <c:v>12.316000000000001</c:v>
                </c:pt>
                <c:pt idx="26768">
                  <c:v>12.292</c:v>
                </c:pt>
                <c:pt idx="26769">
                  <c:v>12.243</c:v>
                </c:pt>
                <c:pt idx="26770">
                  <c:v>12.218999999999999</c:v>
                </c:pt>
                <c:pt idx="26771">
                  <c:v>12.170999999999999</c:v>
                </c:pt>
                <c:pt idx="26772">
                  <c:v>12.170999999999999</c:v>
                </c:pt>
                <c:pt idx="26773">
                  <c:v>12.170999999999999</c:v>
                </c:pt>
                <c:pt idx="26774">
                  <c:v>12.170999999999999</c:v>
                </c:pt>
                <c:pt idx="26775">
                  <c:v>12.170999999999999</c:v>
                </c:pt>
                <c:pt idx="26776">
                  <c:v>12.195</c:v>
                </c:pt>
                <c:pt idx="26777">
                  <c:v>12.218999999999999</c:v>
                </c:pt>
                <c:pt idx="26778">
                  <c:v>12.268000000000001</c:v>
                </c:pt>
                <c:pt idx="26779">
                  <c:v>12.364000000000001</c:v>
                </c:pt>
                <c:pt idx="26780">
                  <c:v>12.436999999999999</c:v>
                </c:pt>
                <c:pt idx="26781">
                  <c:v>12.534000000000001</c:v>
                </c:pt>
                <c:pt idx="26782">
                  <c:v>12.63</c:v>
                </c:pt>
                <c:pt idx="26783">
                  <c:v>12.750999999999999</c:v>
                </c:pt>
                <c:pt idx="26784">
                  <c:v>12.896000000000001</c:v>
                </c:pt>
                <c:pt idx="26785">
                  <c:v>13.016</c:v>
                </c:pt>
                <c:pt idx="26786">
                  <c:v>13.161</c:v>
                </c:pt>
                <c:pt idx="26787">
                  <c:v>13.305</c:v>
                </c:pt>
                <c:pt idx="26788">
                  <c:v>13.425000000000001</c:v>
                </c:pt>
                <c:pt idx="26789">
                  <c:v>13.57</c:v>
                </c:pt>
                <c:pt idx="26790">
                  <c:v>13.69</c:v>
                </c:pt>
                <c:pt idx="26791">
                  <c:v>13.834</c:v>
                </c:pt>
                <c:pt idx="26792">
                  <c:v>13.954000000000001</c:v>
                </c:pt>
                <c:pt idx="26793">
                  <c:v>14.074</c:v>
                </c:pt>
                <c:pt idx="26794">
                  <c:v>14.194000000000001</c:v>
                </c:pt>
                <c:pt idx="26795">
                  <c:v>14.314</c:v>
                </c:pt>
                <c:pt idx="26796">
                  <c:v>14.409000000000001</c:v>
                </c:pt>
                <c:pt idx="26797">
                  <c:v>14.505000000000001</c:v>
                </c:pt>
                <c:pt idx="26798">
                  <c:v>14.577</c:v>
                </c:pt>
                <c:pt idx="26799">
                  <c:v>14.673</c:v>
                </c:pt>
                <c:pt idx="26800">
                  <c:v>14.721</c:v>
                </c:pt>
                <c:pt idx="26801">
                  <c:v>14.768000000000001</c:v>
                </c:pt>
                <c:pt idx="26802">
                  <c:v>14.816000000000001</c:v>
                </c:pt>
                <c:pt idx="26803">
                  <c:v>14.84</c:v>
                </c:pt>
                <c:pt idx="26804">
                  <c:v>14.864000000000001</c:v>
                </c:pt>
                <c:pt idx="26805">
                  <c:v>14.864000000000001</c:v>
                </c:pt>
                <c:pt idx="26806">
                  <c:v>14.864000000000001</c:v>
                </c:pt>
                <c:pt idx="26807">
                  <c:v>14.864000000000001</c:v>
                </c:pt>
                <c:pt idx="26808">
                  <c:v>14.84</c:v>
                </c:pt>
                <c:pt idx="26809">
                  <c:v>14.792</c:v>
                </c:pt>
                <c:pt idx="26810">
                  <c:v>14.768000000000001</c:v>
                </c:pt>
                <c:pt idx="26811">
                  <c:v>14.721</c:v>
                </c:pt>
                <c:pt idx="26812">
                  <c:v>14.673</c:v>
                </c:pt>
                <c:pt idx="26813">
                  <c:v>14.601000000000001</c:v>
                </c:pt>
                <c:pt idx="26814">
                  <c:v>14.529</c:v>
                </c:pt>
                <c:pt idx="26815">
                  <c:v>14.457000000000001</c:v>
                </c:pt>
                <c:pt idx="26816">
                  <c:v>14.409000000000001</c:v>
                </c:pt>
                <c:pt idx="26817">
                  <c:v>14.337</c:v>
                </c:pt>
                <c:pt idx="26818">
                  <c:v>14.29</c:v>
                </c:pt>
                <c:pt idx="26819">
                  <c:v>14.242000000000001</c:v>
                </c:pt>
                <c:pt idx="26820">
                  <c:v>14.194000000000001</c:v>
                </c:pt>
                <c:pt idx="26821">
                  <c:v>14.146000000000001</c:v>
                </c:pt>
                <c:pt idx="26822">
                  <c:v>14.122</c:v>
                </c:pt>
                <c:pt idx="26823">
                  <c:v>14.098000000000001</c:v>
                </c:pt>
                <c:pt idx="26824">
                  <c:v>14.074</c:v>
                </c:pt>
                <c:pt idx="26825">
                  <c:v>14.05</c:v>
                </c:pt>
                <c:pt idx="26826">
                  <c:v>14.05</c:v>
                </c:pt>
                <c:pt idx="26827">
                  <c:v>14.026</c:v>
                </c:pt>
                <c:pt idx="26828">
                  <c:v>14.026</c:v>
                </c:pt>
                <c:pt idx="26829">
                  <c:v>14.002000000000001</c:v>
                </c:pt>
                <c:pt idx="26830">
                  <c:v>14.002000000000001</c:v>
                </c:pt>
                <c:pt idx="26831">
                  <c:v>14.002000000000001</c:v>
                </c:pt>
                <c:pt idx="26832">
                  <c:v>14.002000000000001</c:v>
                </c:pt>
                <c:pt idx="26833">
                  <c:v>14.002000000000001</c:v>
                </c:pt>
                <c:pt idx="26834">
                  <c:v>14.002000000000001</c:v>
                </c:pt>
                <c:pt idx="26835">
                  <c:v>14.002000000000001</c:v>
                </c:pt>
                <c:pt idx="26836">
                  <c:v>13.978</c:v>
                </c:pt>
                <c:pt idx="26837">
                  <c:v>13.978</c:v>
                </c:pt>
                <c:pt idx="26838">
                  <c:v>13.954000000000001</c:v>
                </c:pt>
                <c:pt idx="26839">
                  <c:v>13.954000000000001</c:v>
                </c:pt>
                <c:pt idx="26840">
                  <c:v>13.93</c:v>
                </c:pt>
                <c:pt idx="26841">
                  <c:v>13.93</c:v>
                </c:pt>
                <c:pt idx="26842">
                  <c:v>13.906000000000001</c:v>
                </c:pt>
                <c:pt idx="26843">
                  <c:v>13.906000000000001</c:v>
                </c:pt>
                <c:pt idx="26844">
                  <c:v>13.882</c:v>
                </c:pt>
                <c:pt idx="26845">
                  <c:v>13.858000000000001</c:v>
                </c:pt>
                <c:pt idx="26846">
                  <c:v>13.858000000000001</c:v>
                </c:pt>
                <c:pt idx="26847">
                  <c:v>13.834</c:v>
                </c:pt>
                <c:pt idx="26848">
                  <c:v>13.81</c:v>
                </c:pt>
                <c:pt idx="26849">
                  <c:v>13.786</c:v>
                </c:pt>
                <c:pt idx="26850">
                  <c:v>13.762</c:v>
                </c:pt>
                <c:pt idx="26851">
                  <c:v>13.738</c:v>
                </c:pt>
                <c:pt idx="26852">
                  <c:v>13.714</c:v>
                </c:pt>
                <c:pt idx="26853">
                  <c:v>13.69</c:v>
                </c:pt>
                <c:pt idx="26854">
                  <c:v>13.666</c:v>
                </c:pt>
                <c:pt idx="26855">
                  <c:v>13.618</c:v>
                </c:pt>
                <c:pt idx="26856">
                  <c:v>13.593999999999999</c:v>
                </c:pt>
                <c:pt idx="26857">
                  <c:v>13.545999999999999</c:v>
                </c:pt>
                <c:pt idx="26858">
                  <c:v>13.522</c:v>
                </c:pt>
                <c:pt idx="26859">
                  <c:v>13.473000000000001</c:v>
                </c:pt>
                <c:pt idx="26860">
                  <c:v>13.425000000000001</c:v>
                </c:pt>
                <c:pt idx="26861">
                  <c:v>13.401</c:v>
                </c:pt>
                <c:pt idx="26862">
                  <c:v>13.353</c:v>
                </c:pt>
                <c:pt idx="26863">
                  <c:v>13.305</c:v>
                </c:pt>
                <c:pt idx="26864">
                  <c:v>13.257</c:v>
                </c:pt>
                <c:pt idx="26865">
                  <c:v>13.209</c:v>
                </c:pt>
                <c:pt idx="26866">
                  <c:v>13.161</c:v>
                </c:pt>
                <c:pt idx="26867">
                  <c:v>13.112</c:v>
                </c:pt>
                <c:pt idx="26868">
                  <c:v>13.087999999999999</c:v>
                </c:pt>
                <c:pt idx="26869">
                  <c:v>13.04</c:v>
                </c:pt>
                <c:pt idx="26870">
                  <c:v>13.04</c:v>
                </c:pt>
                <c:pt idx="26871">
                  <c:v>13.016</c:v>
                </c:pt>
                <c:pt idx="26872">
                  <c:v>12.992000000000001</c:v>
                </c:pt>
                <c:pt idx="26873">
                  <c:v>13.016</c:v>
                </c:pt>
                <c:pt idx="26874">
                  <c:v>13.04</c:v>
                </c:pt>
                <c:pt idx="26875">
                  <c:v>13.087999999999999</c:v>
                </c:pt>
                <c:pt idx="26876">
                  <c:v>13.161</c:v>
                </c:pt>
                <c:pt idx="26877">
                  <c:v>13.233000000000001</c:v>
                </c:pt>
                <c:pt idx="26878">
                  <c:v>13.305</c:v>
                </c:pt>
                <c:pt idx="26879">
                  <c:v>13.401</c:v>
                </c:pt>
                <c:pt idx="26880">
                  <c:v>13.522</c:v>
                </c:pt>
                <c:pt idx="26881">
                  <c:v>13.641999999999999</c:v>
                </c:pt>
                <c:pt idx="26882">
                  <c:v>13.762</c:v>
                </c:pt>
                <c:pt idx="26883">
                  <c:v>13.906000000000001</c:v>
                </c:pt>
                <c:pt idx="26884">
                  <c:v>14.026</c:v>
                </c:pt>
                <c:pt idx="26885">
                  <c:v>14.17</c:v>
                </c:pt>
                <c:pt idx="26886">
                  <c:v>14.29</c:v>
                </c:pt>
                <c:pt idx="26887">
                  <c:v>14.433</c:v>
                </c:pt>
                <c:pt idx="26888">
                  <c:v>14.553000000000001</c:v>
                </c:pt>
                <c:pt idx="26889">
                  <c:v>14.673</c:v>
                </c:pt>
                <c:pt idx="26890">
                  <c:v>14.792</c:v>
                </c:pt>
                <c:pt idx="26891">
                  <c:v>14.888</c:v>
                </c:pt>
                <c:pt idx="26892">
                  <c:v>14.96</c:v>
                </c:pt>
                <c:pt idx="26893">
                  <c:v>15.055</c:v>
                </c:pt>
                <c:pt idx="26894">
                  <c:v>15.103</c:v>
                </c:pt>
                <c:pt idx="26895">
                  <c:v>15.127000000000001</c:v>
                </c:pt>
                <c:pt idx="26896">
                  <c:v>15.151</c:v>
                </c:pt>
                <c:pt idx="26897">
                  <c:v>15.151</c:v>
                </c:pt>
                <c:pt idx="26898">
                  <c:v>15.127000000000001</c:v>
                </c:pt>
                <c:pt idx="26899">
                  <c:v>15.079000000000001</c:v>
                </c:pt>
                <c:pt idx="26900">
                  <c:v>15.055</c:v>
                </c:pt>
                <c:pt idx="26901">
                  <c:v>14.984</c:v>
                </c:pt>
                <c:pt idx="26902">
                  <c:v>14.912000000000001</c:v>
                </c:pt>
                <c:pt idx="26903">
                  <c:v>14.84</c:v>
                </c:pt>
                <c:pt idx="26904">
                  <c:v>14.768000000000001</c:v>
                </c:pt>
                <c:pt idx="26905">
                  <c:v>14.673</c:v>
                </c:pt>
                <c:pt idx="26906">
                  <c:v>14.577</c:v>
                </c:pt>
                <c:pt idx="26907">
                  <c:v>14.481</c:v>
                </c:pt>
                <c:pt idx="26908">
                  <c:v>14.385</c:v>
                </c:pt>
                <c:pt idx="26909">
                  <c:v>14.29</c:v>
                </c:pt>
                <c:pt idx="26910">
                  <c:v>14.194000000000001</c:v>
                </c:pt>
                <c:pt idx="26911">
                  <c:v>14.098000000000001</c:v>
                </c:pt>
                <c:pt idx="26912">
                  <c:v>14.002000000000001</c:v>
                </c:pt>
                <c:pt idx="26913">
                  <c:v>13.906000000000001</c:v>
                </c:pt>
                <c:pt idx="26914">
                  <c:v>13.81</c:v>
                </c:pt>
                <c:pt idx="26915">
                  <c:v>13.738</c:v>
                </c:pt>
                <c:pt idx="26916">
                  <c:v>13.666</c:v>
                </c:pt>
                <c:pt idx="26917">
                  <c:v>13.618</c:v>
                </c:pt>
                <c:pt idx="26918">
                  <c:v>13.57</c:v>
                </c:pt>
                <c:pt idx="26919">
                  <c:v>13.522</c:v>
                </c:pt>
                <c:pt idx="26920">
                  <c:v>13.497</c:v>
                </c:pt>
                <c:pt idx="26921">
                  <c:v>13.473000000000001</c:v>
                </c:pt>
                <c:pt idx="26922">
                  <c:v>13.449</c:v>
                </c:pt>
                <c:pt idx="26923">
                  <c:v>13.449</c:v>
                </c:pt>
                <c:pt idx="26924">
                  <c:v>13.449</c:v>
                </c:pt>
                <c:pt idx="26925">
                  <c:v>13.449</c:v>
                </c:pt>
                <c:pt idx="26926">
                  <c:v>13.473000000000001</c:v>
                </c:pt>
                <c:pt idx="26927">
                  <c:v>13.473000000000001</c:v>
                </c:pt>
                <c:pt idx="26928">
                  <c:v>13.473000000000001</c:v>
                </c:pt>
                <c:pt idx="26929">
                  <c:v>13.473000000000001</c:v>
                </c:pt>
                <c:pt idx="26930">
                  <c:v>13.473000000000001</c:v>
                </c:pt>
                <c:pt idx="26931">
                  <c:v>13.473000000000001</c:v>
                </c:pt>
                <c:pt idx="26932">
                  <c:v>13.473000000000001</c:v>
                </c:pt>
                <c:pt idx="26933">
                  <c:v>13.449</c:v>
                </c:pt>
                <c:pt idx="26934">
                  <c:v>13.449</c:v>
                </c:pt>
                <c:pt idx="26935">
                  <c:v>13.425000000000001</c:v>
                </c:pt>
                <c:pt idx="26936">
                  <c:v>13.425000000000001</c:v>
                </c:pt>
                <c:pt idx="26937">
                  <c:v>13.401</c:v>
                </c:pt>
                <c:pt idx="26938">
                  <c:v>13.401</c:v>
                </c:pt>
                <c:pt idx="26939">
                  <c:v>13.401</c:v>
                </c:pt>
                <c:pt idx="26940">
                  <c:v>13.377000000000001</c:v>
                </c:pt>
                <c:pt idx="26941">
                  <c:v>13.377000000000001</c:v>
                </c:pt>
                <c:pt idx="26942">
                  <c:v>13.353</c:v>
                </c:pt>
                <c:pt idx="26943">
                  <c:v>13.329000000000001</c:v>
                </c:pt>
                <c:pt idx="26944">
                  <c:v>13.329000000000001</c:v>
                </c:pt>
                <c:pt idx="26945">
                  <c:v>13.305</c:v>
                </c:pt>
                <c:pt idx="26946">
                  <c:v>13.281000000000001</c:v>
                </c:pt>
                <c:pt idx="26947">
                  <c:v>13.257</c:v>
                </c:pt>
                <c:pt idx="26948">
                  <c:v>13.233000000000001</c:v>
                </c:pt>
                <c:pt idx="26949">
                  <c:v>13.185</c:v>
                </c:pt>
                <c:pt idx="26950">
                  <c:v>13.161</c:v>
                </c:pt>
                <c:pt idx="26951">
                  <c:v>13.112</c:v>
                </c:pt>
                <c:pt idx="26952">
                  <c:v>13.064</c:v>
                </c:pt>
                <c:pt idx="26953">
                  <c:v>13.04</c:v>
                </c:pt>
                <c:pt idx="26954">
                  <c:v>12.992000000000001</c:v>
                </c:pt>
                <c:pt idx="26955">
                  <c:v>12.944000000000001</c:v>
                </c:pt>
                <c:pt idx="26956">
                  <c:v>12.896000000000001</c:v>
                </c:pt>
                <c:pt idx="26957">
                  <c:v>12.871</c:v>
                </c:pt>
                <c:pt idx="26958">
                  <c:v>12.823</c:v>
                </c:pt>
                <c:pt idx="26959">
                  <c:v>12.775</c:v>
                </c:pt>
                <c:pt idx="26960">
                  <c:v>12.750999999999999</c:v>
                </c:pt>
                <c:pt idx="26961">
                  <c:v>12.702999999999999</c:v>
                </c:pt>
                <c:pt idx="26962">
                  <c:v>12.654</c:v>
                </c:pt>
                <c:pt idx="26963">
                  <c:v>12.63</c:v>
                </c:pt>
                <c:pt idx="26964">
                  <c:v>12.606</c:v>
                </c:pt>
                <c:pt idx="26965">
                  <c:v>12.582000000000001</c:v>
                </c:pt>
                <c:pt idx="26966">
                  <c:v>12.582000000000001</c:v>
                </c:pt>
                <c:pt idx="26967">
                  <c:v>12.606</c:v>
                </c:pt>
                <c:pt idx="26968">
                  <c:v>12.63</c:v>
                </c:pt>
                <c:pt idx="26969">
                  <c:v>12.654</c:v>
                </c:pt>
                <c:pt idx="26970">
                  <c:v>12.702999999999999</c:v>
                </c:pt>
                <c:pt idx="26971">
                  <c:v>12.750999999999999</c:v>
                </c:pt>
                <c:pt idx="26972">
                  <c:v>12.823</c:v>
                </c:pt>
                <c:pt idx="26973">
                  <c:v>12.896000000000001</c:v>
                </c:pt>
                <c:pt idx="26974">
                  <c:v>12.992000000000001</c:v>
                </c:pt>
                <c:pt idx="26975">
                  <c:v>13.087999999999999</c:v>
                </c:pt>
                <c:pt idx="26976">
                  <c:v>13.209</c:v>
                </c:pt>
                <c:pt idx="26977">
                  <c:v>13.353</c:v>
                </c:pt>
                <c:pt idx="26978">
                  <c:v>13.497</c:v>
                </c:pt>
                <c:pt idx="26979">
                  <c:v>13.641999999999999</c:v>
                </c:pt>
                <c:pt idx="26980">
                  <c:v>13.786</c:v>
                </c:pt>
                <c:pt idx="26981">
                  <c:v>13.93</c:v>
                </c:pt>
                <c:pt idx="26982">
                  <c:v>14.074</c:v>
                </c:pt>
                <c:pt idx="26983">
                  <c:v>14.218</c:v>
                </c:pt>
                <c:pt idx="26984">
                  <c:v>14.361000000000001</c:v>
                </c:pt>
                <c:pt idx="26985">
                  <c:v>14.529</c:v>
                </c:pt>
                <c:pt idx="26986">
                  <c:v>14.673</c:v>
                </c:pt>
                <c:pt idx="26987">
                  <c:v>14.721</c:v>
                </c:pt>
                <c:pt idx="26988">
                  <c:v>14.768000000000001</c:v>
                </c:pt>
                <c:pt idx="26989">
                  <c:v>14.816000000000001</c:v>
                </c:pt>
                <c:pt idx="26990">
                  <c:v>14.912000000000001</c:v>
                </c:pt>
                <c:pt idx="26991">
                  <c:v>14.96</c:v>
                </c:pt>
                <c:pt idx="26992">
                  <c:v>14.984</c:v>
                </c:pt>
                <c:pt idx="26993">
                  <c:v>14.984</c:v>
                </c:pt>
                <c:pt idx="26994">
                  <c:v>14.936</c:v>
                </c:pt>
                <c:pt idx="26995">
                  <c:v>14.888</c:v>
                </c:pt>
                <c:pt idx="26996">
                  <c:v>14.84</c:v>
                </c:pt>
                <c:pt idx="26997">
                  <c:v>14.792</c:v>
                </c:pt>
                <c:pt idx="26998">
                  <c:v>14.721</c:v>
                </c:pt>
                <c:pt idx="26999">
                  <c:v>14.673</c:v>
                </c:pt>
                <c:pt idx="27000">
                  <c:v>14.577</c:v>
                </c:pt>
                <c:pt idx="27001">
                  <c:v>14.481</c:v>
                </c:pt>
                <c:pt idx="27002">
                  <c:v>14.385</c:v>
                </c:pt>
                <c:pt idx="27003">
                  <c:v>14.29</c:v>
                </c:pt>
                <c:pt idx="27004">
                  <c:v>14.17</c:v>
                </c:pt>
                <c:pt idx="27005">
                  <c:v>14.05</c:v>
                </c:pt>
                <c:pt idx="27006">
                  <c:v>13.954000000000001</c:v>
                </c:pt>
                <c:pt idx="27007">
                  <c:v>13.858000000000001</c:v>
                </c:pt>
                <c:pt idx="27008">
                  <c:v>13.762</c:v>
                </c:pt>
                <c:pt idx="27009">
                  <c:v>13.666</c:v>
                </c:pt>
                <c:pt idx="27010">
                  <c:v>13.593999999999999</c:v>
                </c:pt>
                <c:pt idx="27011">
                  <c:v>13.522</c:v>
                </c:pt>
                <c:pt idx="27012">
                  <c:v>13.449</c:v>
                </c:pt>
                <c:pt idx="27013">
                  <c:v>13.377000000000001</c:v>
                </c:pt>
                <c:pt idx="27014">
                  <c:v>13.329000000000001</c:v>
                </c:pt>
                <c:pt idx="27015">
                  <c:v>13.305</c:v>
                </c:pt>
                <c:pt idx="27016">
                  <c:v>13.257</c:v>
                </c:pt>
                <c:pt idx="27017">
                  <c:v>13.257</c:v>
                </c:pt>
                <c:pt idx="27018">
                  <c:v>13.233000000000001</c:v>
                </c:pt>
                <c:pt idx="27019">
                  <c:v>13.233000000000001</c:v>
                </c:pt>
                <c:pt idx="27020">
                  <c:v>13.257</c:v>
                </c:pt>
                <c:pt idx="27021">
                  <c:v>13.281000000000001</c:v>
                </c:pt>
                <c:pt idx="27022">
                  <c:v>13.305</c:v>
                </c:pt>
                <c:pt idx="27023">
                  <c:v>13.329000000000001</c:v>
                </c:pt>
                <c:pt idx="27024">
                  <c:v>13.377000000000001</c:v>
                </c:pt>
                <c:pt idx="27025">
                  <c:v>13.425000000000001</c:v>
                </c:pt>
                <c:pt idx="27026">
                  <c:v>13.449</c:v>
                </c:pt>
                <c:pt idx="27027">
                  <c:v>13.473000000000001</c:v>
                </c:pt>
                <c:pt idx="27028">
                  <c:v>13.522</c:v>
                </c:pt>
                <c:pt idx="27029">
                  <c:v>13.545999999999999</c:v>
                </c:pt>
                <c:pt idx="27030">
                  <c:v>13.57</c:v>
                </c:pt>
                <c:pt idx="27031">
                  <c:v>13.593999999999999</c:v>
                </c:pt>
                <c:pt idx="27032">
                  <c:v>13.618</c:v>
                </c:pt>
                <c:pt idx="27033">
                  <c:v>13.641999999999999</c:v>
                </c:pt>
                <c:pt idx="27034">
                  <c:v>13.666</c:v>
                </c:pt>
                <c:pt idx="27035">
                  <c:v>13.69</c:v>
                </c:pt>
                <c:pt idx="27036">
                  <c:v>13.69</c:v>
                </c:pt>
                <c:pt idx="27037">
                  <c:v>13.69</c:v>
                </c:pt>
                <c:pt idx="27038">
                  <c:v>13.69</c:v>
                </c:pt>
                <c:pt idx="27039">
                  <c:v>13.69</c:v>
                </c:pt>
                <c:pt idx="27040">
                  <c:v>13.666</c:v>
                </c:pt>
                <c:pt idx="27041">
                  <c:v>13.666</c:v>
                </c:pt>
                <c:pt idx="27042">
                  <c:v>13.641999999999999</c:v>
                </c:pt>
                <c:pt idx="27043">
                  <c:v>13.618</c:v>
                </c:pt>
                <c:pt idx="27044">
                  <c:v>13.593999999999999</c:v>
                </c:pt>
                <c:pt idx="27045">
                  <c:v>13.57</c:v>
                </c:pt>
                <c:pt idx="27046">
                  <c:v>13.545999999999999</c:v>
                </c:pt>
                <c:pt idx="27047">
                  <c:v>13.522</c:v>
                </c:pt>
                <c:pt idx="27048">
                  <c:v>13.522</c:v>
                </c:pt>
                <c:pt idx="27049">
                  <c:v>13.497</c:v>
                </c:pt>
                <c:pt idx="27050">
                  <c:v>13.497</c:v>
                </c:pt>
                <c:pt idx="27051">
                  <c:v>13.473000000000001</c:v>
                </c:pt>
                <c:pt idx="27052">
                  <c:v>13.473000000000001</c:v>
                </c:pt>
                <c:pt idx="27053">
                  <c:v>13.449</c:v>
                </c:pt>
                <c:pt idx="27054">
                  <c:v>13.425000000000001</c:v>
                </c:pt>
                <c:pt idx="27055">
                  <c:v>13.401</c:v>
                </c:pt>
                <c:pt idx="27056">
                  <c:v>13.353</c:v>
                </c:pt>
                <c:pt idx="27057">
                  <c:v>13.329000000000001</c:v>
                </c:pt>
                <c:pt idx="27058">
                  <c:v>13.305</c:v>
                </c:pt>
                <c:pt idx="27059">
                  <c:v>13.281000000000001</c:v>
                </c:pt>
                <c:pt idx="27060">
                  <c:v>13.281000000000001</c:v>
                </c:pt>
                <c:pt idx="27061">
                  <c:v>13.257</c:v>
                </c:pt>
                <c:pt idx="27062">
                  <c:v>13.257</c:v>
                </c:pt>
                <c:pt idx="27063">
                  <c:v>13.257</c:v>
                </c:pt>
                <c:pt idx="27064">
                  <c:v>13.257</c:v>
                </c:pt>
                <c:pt idx="27065">
                  <c:v>13.281000000000001</c:v>
                </c:pt>
                <c:pt idx="27066">
                  <c:v>13.305</c:v>
                </c:pt>
                <c:pt idx="27067">
                  <c:v>13.329000000000001</c:v>
                </c:pt>
                <c:pt idx="27068">
                  <c:v>13.329000000000001</c:v>
                </c:pt>
                <c:pt idx="27069">
                  <c:v>13.353</c:v>
                </c:pt>
                <c:pt idx="27070">
                  <c:v>13.401</c:v>
                </c:pt>
                <c:pt idx="27071">
                  <c:v>13.449</c:v>
                </c:pt>
                <c:pt idx="27072">
                  <c:v>13.522</c:v>
                </c:pt>
                <c:pt idx="27073">
                  <c:v>13.641999999999999</c:v>
                </c:pt>
                <c:pt idx="27074">
                  <c:v>13.738</c:v>
                </c:pt>
                <c:pt idx="27075">
                  <c:v>13.906000000000001</c:v>
                </c:pt>
                <c:pt idx="27076">
                  <c:v>14.026</c:v>
                </c:pt>
                <c:pt idx="27077">
                  <c:v>14.122</c:v>
                </c:pt>
                <c:pt idx="27078">
                  <c:v>14.218</c:v>
                </c:pt>
                <c:pt idx="27079">
                  <c:v>14.314</c:v>
                </c:pt>
                <c:pt idx="27080">
                  <c:v>14.433</c:v>
                </c:pt>
                <c:pt idx="27081">
                  <c:v>14.529</c:v>
                </c:pt>
                <c:pt idx="27082">
                  <c:v>14.648999999999999</c:v>
                </c:pt>
                <c:pt idx="27083">
                  <c:v>14.744999999999999</c:v>
                </c:pt>
                <c:pt idx="27084">
                  <c:v>14.84</c:v>
                </c:pt>
                <c:pt idx="27085">
                  <c:v>14.936</c:v>
                </c:pt>
                <c:pt idx="27086">
                  <c:v>15.007999999999999</c:v>
                </c:pt>
                <c:pt idx="27087">
                  <c:v>15.055</c:v>
                </c:pt>
                <c:pt idx="27088">
                  <c:v>15.103</c:v>
                </c:pt>
                <c:pt idx="27089">
                  <c:v>15.127000000000001</c:v>
                </c:pt>
                <c:pt idx="27090">
                  <c:v>15.151</c:v>
                </c:pt>
                <c:pt idx="27091">
                  <c:v>15.151</c:v>
                </c:pt>
                <c:pt idx="27092">
                  <c:v>15.127000000000001</c:v>
                </c:pt>
                <c:pt idx="27093">
                  <c:v>15.079000000000001</c:v>
                </c:pt>
                <c:pt idx="27094">
                  <c:v>15.031000000000001</c:v>
                </c:pt>
                <c:pt idx="27095">
                  <c:v>14.96</c:v>
                </c:pt>
                <c:pt idx="27096">
                  <c:v>14.864000000000001</c:v>
                </c:pt>
                <c:pt idx="27097">
                  <c:v>14.768000000000001</c:v>
                </c:pt>
                <c:pt idx="27098">
                  <c:v>14.673</c:v>
                </c:pt>
                <c:pt idx="27099">
                  <c:v>14.553000000000001</c:v>
                </c:pt>
                <c:pt idx="27100">
                  <c:v>14.433</c:v>
                </c:pt>
                <c:pt idx="27101">
                  <c:v>14.314</c:v>
                </c:pt>
                <c:pt idx="27102">
                  <c:v>14.194000000000001</c:v>
                </c:pt>
                <c:pt idx="27103">
                  <c:v>14.098000000000001</c:v>
                </c:pt>
                <c:pt idx="27104">
                  <c:v>13.978</c:v>
                </c:pt>
                <c:pt idx="27105">
                  <c:v>13.882</c:v>
                </c:pt>
                <c:pt idx="27106">
                  <c:v>13.786</c:v>
                </c:pt>
                <c:pt idx="27107">
                  <c:v>13.714</c:v>
                </c:pt>
                <c:pt idx="27108">
                  <c:v>13.641999999999999</c:v>
                </c:pt>
                <c:pt idx="27109">
                  <c:v>13.57</c:v>
                </c:pt>
                <c:pt idx="27110">
                  <c:v>13.497</c:v>
                </c:pt>
                <c:pt idx="27111">
                  <c:v>13.449</c:v>
                </c:pt>
                <c:pt idx="27112">
                  <c:v>13.401</c:v>
                </c:pt>
                <c:pt idx="27113">
                  <c:v>13.353</c:v>
                </c:pt>
                <c:pt idx="27114">
                  <c:v>13.329000000000001</c:v>
                </c:pt>
                <c:pt idx="27115">
                  <c:v>13.305</c:v>
                </c:pt>
                <c:pt idx="27116">
                  <c:v>13.281000000000001</c:v>
                </c:pt>
                <c:pt idx="27117">
                  <c:v>13.257</c:v>
                </c:pt>
                <c:pt idx="27118">
                  <c:v>13.233000000000001</c:v>
                </c:pt>
                <c:pt idx="27119">
                  <c:v>13.233000000000001</c:v>
                </c:pt>
                <c:pt idx="27120">
                  <c:v>13.233000000000001</c:v>
                </c:pt>
                <c:pt idx="27121">
                  <c:v>13.233000000000001</c:v>
                </c:pt>
                <c:pt idx="27122">
                  <c:v>13.233000000000001</c:v>
                </c:pt>
                <c:pt idx="27123">
                  <c:v>13.233000000000001</c:v>
                </c:pt>
                <c:pt idx="27124">
                  <c:v>13.233000000000001</c:v>
                </c:pt>
                <c:pt idx="27125">
                  <c:v>13.233000000000001</c:v>
                </c:pt>
                <c:pt idx="27126">
                  <c:v>13.233000000000001</c:v>
                </c:pt>
                <c:pt idx="27127">
                  <c:v>13.233000000000001</c:v>
                </c:pt>
                <c:pt idx="27128">
                  <c:v>13.233000000000001</c:v>
                </c:pt>
                <c:pt idx="27129">
                  <c:v>13.233000000000001</c:v>
                </c:pt>
                <c:pt idx="27130">
                  <c:v>13.209</c:v>
                </c:pt>
                <c:pt idx="27131">
                  <c:v>13.209</c:v>
                </c:pt>
                <c:pt idx="27132">
                  <c:v>13.185</c:v>
                </c:pt>
                <c:pt idx="27133">
                  <c:v>13.161</c:v>
                </c:pt>
                <c:pt idx="27134">
                  <c:v>13.137</c:v>
                </c:pt>
                <c:pt idx="27135">
                  <c:v>13.112</c:v>
                </c:pt>
                <c:pt idx="27136">
                  <c:v>13.087999999999999</c:v>
                </c:pt>
                <c:pt idx="27137">
                  <c:v>13.087999999999999</c:v>
                </c:pt>
                <c:pt idx="27138">
                  <c:v>13.04</c:v>
                </c:pt>
                <c:pt idx="27139">
                  <c:v>13.04</c:v>
                </c:pt>
                <c:pt idx="27140">
                  <c:v>12.992000000000001</c:v>
                </c:pt>
                <c:pt idx="27141">
                  <c:v>12.968</c:v>
                </c:pt>
                <c:pt idx="27142">
                  <c:v>12.944000000000001</c:v>
                </c:pt>
                <c:pt idx="27143">
                  <c:v>12.92</c:v>
                </c:pt>
                <c:pt idx="27144">
                  <c:v>12.896000000000001</c:v>
                </c:pt>
                <c:pt idx="27145">
                  <c:v>12.871</c:v>
                </c:pt>
                <c:pt idx="27146">
                  <c:v>12.823</c:v>
                </c:pt>
                <c:pt idx="27147">
                  <c:v>12.798999999999999</c:v>
                </c:pt>
                <c:pt idx="27148">
                  <c:v>12.750999999999999</c:v>
                </c:pt>
                <c:pt idx="27149">
                  <c:v>12.727</c:v>
                </c:pt>
                <c:pt idx="27150">
                  <c:v>12.702999999999999</c:v>
                </c:pt>
                <c:pt idx="27151">
                  <c:v>12.654</c:v>
                </c:pt>
                <c:pt idx="27152">
                  <c:v>12.606</c:v>
                </c:pt>
                <c:pt idx="27153">
                  <c:v>12.582000000000001</c:v>
                </c:pt>
                <c:pt idx="27154">
                  <c:v>12.534000000000001</c:v>
                </c:pt>
                <c:pt idx="27155">
                  <c:v>12.509</c:v>
                </c:pt>
                <c:pt idx="27156">
                  <c:v>12.484999999999999</c:v>
                </c:pt>
                <c:pt idx="27157">
                  <c:v>12.461</c:v>
                </c:pt>
                <c:pt idx="27158">
                  <c:v>12.461</c:v>
                </c:pt>
                <c:pt idx="27159">
                  <c:v>12.461</c:v>
                </c:pt>
                <c:pt idx="27160">
                  <c:v>12.461</c:v>
                </c:pt>
                <c:pt idx="27161">
                  <c:v>12.484999999999999</c:v>
                </c:pt>
                <c:pt idx="27162">
                  <c:v>12.509</c:v>
                </c:pt>
                <c:pt idx="27163">
                  <c:v>12.558</c:v>
                </c:pt>
                <c:pt idx="27164">
                  <c:v>12.606</c:v>
                </c:pt>
                <c:pt idx="27165">
                  <c:v>12.702999999999999</c:v>
                </c:pt>
                <c:pt idx="27166">
                  <c:v>12.798999999999999</c:v>
                </c:pt>
                <c:pt idx="27167">
                  <c:v>12.896000000000001</c:v>
                </c:pt>
                <c:pt idx="27168">
                  <c:v>13.04</c:v>
                </c:pt>
                <c:pt idx="27169">
                  <c:v>13.161</c:v>
                </c:pt>
                <c:pt idx="27170">
                  <c:v>13.305</c:v>
                </c:pt>
                <c:pt idx="27171">
                  <c:v>13.425000000000001</c:v>
                </c:pt>
                <c:pt idx="27172">
                  <c:v>13.545999999999999</c:v>
                </c:pt>
                <c:pt idx="27173">
                  <c:v>13.69</c:v>
                </c:pt>
                <c:pt idx="27174">
                  <c:v>13.81</c:v>
                </c:pt>
                <c:pt idx="27175">
                  <c:v>13.93</c:v>
                </c:pt>
                <c:pt idx="27176">
                  <c:v>14.05</c:v>
                </c:pt>
                <c:pt idx="27177">
                  <c:v>14.17</c:v>
                </c:pt>
                <c:pt idx="27178">
                  <c:v>14.29</c:v>
                </c:pt>
                <c:pt idx="27179">
                  <c:v>14.385</c:v>
                </c:pt>
                <c:pt idx="27180">
                  <c:v>14.481</c:v>
                </c:pt>
                <c:pt idx="27181">
                  <c:v>14.553000000000001</c:v>
                </c:pt>
                <c:pt idx="27182">
                  <c:v>14.601000000000001</c:v>
                </c:pt>
                <c:pt idx="27183">
                  <c:v>14.673</c:v>
                </c:pt>
                <c:pt idx="27184">
                  <c:v>14.696999999999999</c:v>
                </c:pt>
                <c:pt idx="27185">
                  <c:v>14.696999999999999</c:v>
                </c:pt>
                <c:pt idx="27186">
                  <c:v>14.696999999999999</c:v>
                </c:pt>
                <c:pt idx="27187">
                  <c:v>14.696999999999999</c:v>
                </c:pt>
                <c:pt idx="27188">
                  <c:v>14.673</c:v>
                </c:pt>
                <c:pt idx="27189">
                  <c:v>14.625</c:v>
                </c:pt>
                <c:pt idx="27190">
                  <c:v>14.577</c:v>
                </c:pt>
                <c:pt idx="27191">
                  <c:v>14.481</c:v>
                </c:pt>
                <c:pt idx="27192">
                  <c:v>14.385</c:v>
                </c:pt>
                <c:pt idx="27193">
                  <c:v>14.29</c:v>
                </c:pt>
                <c:pt idx="27194">
                  <c:v>14.194000000000001</c:v>
                </c:pt>
                <c:pt idx="27195">
                  <c:v>14.074</c:v>
                </c:pt>
                <c:pt idx="27196">
                  <c:v>13.954000000000001</c:v>
                </c:pt>
                <c:pt idx="27197">
                  <c:v>13.858000000000001</c:v>
                </c:pt>
                <c:pt idx="27198">
                  <c:v>13.738</c:v>
                </c:pt>
                <c:pt idx="27199">
                  <c:v>13.641999999999999</c:v>
                </c:pt>
                <c:pt idx="27200">
                  <c:v>13.522</c:v>
                </c:pt>
                <c:pt idx="27201">
                  <c:v>13.425000000000001</c:v>
                </c:pt>
                <c:pt idx="27202">
                  <c:v>13.353</c:v>
                </c:pt>
                <c:pt idx="27203">
                  <c:v>13.257</c:v>
                </c:pt>
                <c:pt idx="27204">
                  <c:v>13.185</c:v>
                </c:pt>
                <c:pt idx="27205">
                  <c:v>13.112</c:v>
                </c:pt>
                <c:pt idx="27206">
                  <c:v>13.064</c:v>
                </c:pt>
                <c:pt idx="27207">
                  <c:v>13.016</c:v>
                </c:pt>
                <c:pt idx="27208">
                  <c:v>12.968</c:v>
                </c:pt>
                <c:pt idx="27209">
                  <c:v>12.944000000000001</c:v>
                </c:pt>
                <c:pt idx="27210">
                  <c:v>12.92</c:v>
                </c:pt>
                <c:pt idx="27211">
                  <c:v>12.896000000000001</c:v>
                </c:pt>
                <c:pt idx="27212">
                  <c:v>12.871</c:v>
                </c:pt>
                <c:pt idx="27213">
                  <c:v>12.847</c:v>
                </c:pt>
                <c:pt idx="27214">
                  <c:v>12.847</c:v>
                </c:pt>
                <c:pt idx="27215">
                  <c:v>12.847</c:v>
                </c:pt>
                <c:pt idx="27216">
                  <c:v>12.847</c:v>
                </c:pt>
                <c:pt idx="27217">
                  <c:v>12.847</c:v>
                </c:pt>
                <c:pt idx="27218">
                  <c:v>12.847</c:v>
                </c:pt>
                <c:pt idx="27219">
                  <c:v>12.847</c:v>
                </c:pt>
                <c:pt idx="27220">
                  <c:v>12.847</c:v>
                </c:pt>
                <c:pt idx="27221">
                  <c:v>12.847</c:v>
                </c:pt>
                <c:pt idx="27222">
                  <c:v>12.847</c:v>
                </c:pt>
                <c:pt idx="27223">
                  <c:v>12.847</c:v>
                </c:pt>
                <c:pt idx="27224">
                  <c:v>12.823</c:v>
                </c:pt>
                <c:pt idx="27225">
                  <c:v>12.823</c:v>
                </c:pt>
                <c:pt idx="27226">
                  <c:v>12.823</c:v>
                </c:pt>
                <c:pt idx="27227">
                  <c:v>12.823</c:v>
                </c:pt>
                <c:pt idx="27228">
                  <c:v>12.798999999999999</c:v>
                </c:pt>
                <c:pt idx="27229">
                  <c:v>12.798999999999999</c:v>
                </c:pt>
                <c:pt idx="27230">
                  <c:v>12.798999999999999</c:v>
                </c:pt>
                <c:pt idx="27231">
                  <c:v>12.775</c:v>
                </c:pt>
                <c:pt idx="27232">
                  <c:v>12.775</c:v>
                </c:pt>
                <c:pt idx="27233">
                  <c:v>12.750999999999999</c:v>
                </c:pt>
                <c:pt idx="27234">
                  <c:v>12.750999999999999</c:v>
                </c:pt>
                <c:pt idx="27235">
                  <c:v>12.702999999999999</c:v>
                </c:pt>
                <c:pt idx="27236">
                  <c:v>12.678000000000001</c:v>
                </c:pt>
                <c:pt idx="27237">
                  <c:v>12.654</c:v>
                </c:pt>
                <c:pt idx="27238">
                  <c:v>12.63</c:v>
                </c:pt>
                <c:pt idx="27239">
                  <c:v>12.606</c:v>
                </c:pt>
                <c:pt idx="27240">
                  <c:v>12.582000000000001</c:v>
                </c:pt>
                <c:pt idx="27241">
                  <c:v>12.558</c:v>
                </c:pt>
                <c:pt idx="27242">
                  <c:v>12.534000000000001</c:v>
                </c:pt>
                <c:pt idx="27243">
                  <c:v>12.484999999999999</c:v>
                </c:pt>
                <c:pt idx="27244">
                  <c:v>12.461</c:v>
                </c:pt>
                <c:pt idx="27245">
                  <c:v>12.436999999999999</c:v>
                </c:pt>
                <c:pt idx="27246">
                  <c:v>12.388999999999999</c:v>
                </c:pt>
                <c:pt idx="27247">
                  <c:v>12.364000000000001</c:v>
                </c:pt>
                <c:pt idx="27248">
                  <c:v>12.316000000000001</c:v>
                </c:pt>
                <c:pt idx="27249">
                  <c:v>12.268000000000001</c:v>
                </c:pt>
                <c:pt idx="27250">
                  <c:v>12.218999999999999</c:v>
                </c:pt>
                <c:pt idx="27251">
                  <c:v>12.195</c:v>
                </c:pt>
                <c:pt idx="27252">
                  <c:v>12.170999999999999</c:v>
                </c:pt>
                <c:pt idx="27253">
                  <c:v>12.147</c:v>
                </c:pt>
                <c:pt idx="27254">
                  <c:v>12.122</c:v>
                </c:pt>
                <c:pt idx="27255">
                  <c:v>12.122</c:v>
                </c:pt>
                <c:pt idx="27256">
                  <c:v>12.122</c:v>
                </c:pt>
                <c:pt idx="27257">
                  <c:v>12.147</c:v>
                </c:pt>
                <c:pt idx="27258">
                  <c:v>12.170999999999999</c:v>
                </c:pt>
                <c:pt idx="27259">
                  <c:v>12.218999999999999</c:v>
                </c:pt>
                <c:pt idx="27260">
                  <c:v>12.268000000000001</c:v>
                </c:pt>
                <c:pt idx="27261">
                  <c:v>12.364000000000001</c:v>
                </c:pt>
                <c:pt idx="27262">
                  <c:v>12.436999999999999</c:v>
                </c:pt>
                <c:pt idx="27263">
                  <c:v>12.534000000000001</c:v>
                </c:pt>
                <c:pt idx="27264">
                  <c:v>12.606</c:v>
                </c:pt>
                <c:pt idx="27265">
                  <c:v>12.727</c:v>
                </c:pt>
                <c:pt idx="27266">
                  <c:v>12.847</c:v>
                </c:pt>
                <c:pt idx="27267">
                  <c:v>12.968</c:v>
                </c:pt>
                <c:pt idx="27268">
                  <c:v>13.087999999999999</c:v>
                </c:pt>
                <c:pt idx="27269">
                  <c:v>13.233000000000001</c:v>
                </c:pt>
                <c:pt idx="27270">
                  <c:v>13.329000000000001</c:v>
                </c:pt>
                <c:pt idx="27271">
                  <c:v>13.449</c:v>
                </c:pt>
                <c:pt idx="27272">
                  <c:v>13.545999999999999</c:v>
                </c:pt>
                <c:pt idx="27273">
                  <c:v>13.618</c:v>
                </c:pt>
                <c:pt idx="27274">
                  <c:v>13.714</c:v>
                </c:pt>
                <c:pt idx="27275">
                  <c:v>13.786</c:v>
                </c:pt>
                <c:pt idx="27276">
                  <c:v>13.858000000000001</c:v>
                </c:pt>
                <c:pt idx="27277">
                  <c:v>13.93</c:v>
                </c:pt>
                <c:pt idx="27278">
                  <c:v>13.978</c:v>
                </c:pt>
                <c:pt idx="27279">
                  <c:v>14.026</c:v>
                </c:pt>
                <c:pt idx="27280">
                  <c:v>14.074</c:v>
                </c:pt>
                <c:pt idx="27281">
                  <c:v>14.098000000000001</c:v>
                </c:pt>
                <c:pt idx="27282">
                  <c:v>14.122</c:v>
                </c:pt>
                <c:pt idx="27283">
                  <c:v>14.122</c:v>
                </c:pt>
                <c:pt idx="27284">
                  <c:v>14.122</c:v>
                </c:pt>
                <c:pt idx="27285">
                  <c:v>14.074</c:v>
                </c:pt>
                <c:pt idx="27286">
                  <c:v>14.002000000000001</c:v>
                </c:pt>
                <c:pt idx="27287">
                  <c:v>13.93</c:v>
                </c:pt>
                <c:pt idx="27288">
                  <c:v>13.81</c:v>
                </c:pt>
                <c:pt idx="27289">
                  <c:v>13.666</c:v>
                </c:pt>
                <c:pt idx="27290">
                  <c:v>13.522</c:v>
                </c:pt>
                <c:pt idx="27291">
                  <c:v>13.401</c:v>
                </c:pt>
                <c:pt idx="27292">
                  <c:v>13.281000000000001</c:v>
                </c:pt>
                <c:pt idx="27293">
                  <c:v>13.209</c:v>
                </c:pt>
                <c:pt idx="27294">
                  <c:v>13.137</c:v>
                </c:pt>
                <c:pt idx="27295">
                  <c:v>13.064</c:v>
                </c:pt>
                <c:pt idx="27296">
                  <c:v>13.04</c:v>
                </c:pt>
                <c:pt idx="27297">
                  <c:v>12.992000000000001</c:v>
                </c:pt>
                <c:pt idx="27298">
                  <c:v>12.968</c:v>
                </c:pt>
                <c:pt idx="27299">
                  <c:v>12.944000000000001</c:v>
                </c:pt>
                <c:pt idx="27300">
                  <c:v>12.92</c:v>
                </c:pt>
                <c:pt idx="27301">
                  <c:v>12.92</c:v>
                </c:pt>
                <c:pt idx="27302">
                  <c:v>12.896000000000001</c:v>
                </c:pt>
                <c:pt idx="27303">
                  <c:v>12.896000000000001</c:v>
                </c:pt>
                <c:pt idx="27304">
                  <c:v>12.871</c:v>
                </c:pt>
                <c:pt idx="27305">
                  <c:v>12.871</c:v>
                </c:pt>
                <c:pt idx="27306">
                  <c:v>12.871</c:v>
                </c:pt>
                <c:pt idx="27307">
                  <c:v>12.847</c:v>
                </c:pt>
                <c:pt idx="27308">
                  <c:v>12.847</c:v>
                </c:pt>
                <c:pt idx="27309">
                  <c:v>12.847</c:v>
                </c:pt>
                <c:pt idx="27310">
                  <c:v>12.847</c:v>
                </c:pt>
                <c:pt idx="27311">
                  <c:v>12.847</c:v>
                </c:pt>
                <c:pt idx="27312">
                  <c:v>12.847</c:v>
                </c:pt>
                <c:pt idx="27313">
                  <c:v>12.847</c:v>
                </c:pt>
                <c:pt idx="27314">
                  <c:v>12.847</c:v>
                </c:pt>
                <c:pt idx="27315">
                  <c:v>12.847</c:v>
                </c:pt>
                <c:pt idx="27316">
                  <c:v>12.847</c:v>
                </c:pt>
                <c:pt idx="27317">
                  <c:v>12.847</c:v>
                </c:pt>
                <c:pt idx="27318">
                  <c:v>12.823</c:v>
                </c:pt>
                <c:pt idx="27319">
                  <c:v>12.823</c:v>
                </c:pt>
                <c:pt idx="27320">
                  <c:v>12.798999999999999</c:v>
                </c:pt>
                <c:pt idx="27321">
                  <c:v>12.775</c:v>
                </c:pt>
                <c:pt idx="27322">
                  <c:v>12.775</c:v>
                </c:pt>
                <c:pt idx="27323">
                  <c:v>12.750999999999999</c:v>
                </c:pt>
                <c:pt idx="27324">
                  <c:v>12.750999999999999</c:v>
                </c:pt>
                <c:pt idx="27325">
                  <c:v>12.727</c:v>
                </c:pt>
                <c:pt idx="27326">
                  <c:v>12.702999999999999</c:v>
                </c:pt>
                <c:pt idx="27327">
                  <c:v>12.678000000000001</c:v>
                </c:pt>
                <c:pt idx="27328">
                  <c:v>12.654</c:v>
                </c:pt>
                <c:pt idx="27329">
                  <c:v>12.63</c:v>
                </c:pt>
                <c:pt idx="27330">
                  <c:v>12.606</c:v>
                </c:pt>
                <c:pt idx="27331">
                  <c:v>12.582000000000001</c:v>
                </c:pt>
                <c:pt idx="27332">
                  <c:v>12.558</c:v>
                </c:pt>
                <c:pt idx="27333">
                  <c:v>12.534000000000001</c:v>
                </c:pt>
                <c:pt idx="27334">
                  <c:v>12.509</c:v>
                </c:pt>
                <c:pt idx="27335">
                  <c:v>12.509</c:v>
                </c:pt>
                <c:pt idx="27336">
                  <c:v>12.484999999999999</c:v>
                </c:pt>
                <c:pt idx="27337">
                  <c:v>12.461</c:v>
                </c:pt>
                <c:pt idx="27338">
                  <c:v>12.461</c:v>
                </c:pt>
                <c:pt idx="27339">
                  <c:v>12.436999999999999</c:v>
                </c:pt>
                <c:pt idx="27340">
                  <c:v>12.413</c:v>
                </c:pt>
                <c:pt idx="27341">
                  <c:v>12.364000000000001</c:v>
                </c:pt>
                <c:pt idx="27342">
                  <c:v>12.34</c:v>
                </c:pt>
                <c:pt idx="27343">
                  <c:v>12.316000000000001</c:v>
                </c:pt>
                <c:pt idx="27344">
                  <c:v>12.268000000000001</c:v>
                </c:pt>
                <c:pt idx="27345">
                  <c:v>12.243</c:v>
                </c:pt>
                <c:pt idx="27346">
                  <c:v>12.218999999999999</c:v>
                </c:pt>
                <c:pt idx="27347">
                  <c:v>12.195</c:v>
                </c:pt>
                <c:pt idx="27348">
                  <c:v>12.170999999999999</c:v>
                </c:pt>
                <c:pt idx="27349">
                  <c:v>12.170999999999999</c:v>
                </c:pt>
                <c:pt idx="27350">
                  <c:v>12.170999999999999</c:v>
                </c:pt>
                <c:pt idx="27351">
                  <c:v>12.170999999999999</c:v>
                </c:pt>
                <c:pt idx="27352">
                  <c:v>12.195</c:v>
                </c:pt>
                <c:pt idx="27353">
                  <c:v>12.218999999999999</c:v>
                </c:pt>
                <c:pt idx="27354">
                  <c:v>12.243</c:v>
                </c:pt>
                <c:pt idx="27355">
                  <c:v>12.292</c:v>
                </c:pt>
                <c:pt idx="27356">
                  <c:v>12.34</c:v>
                </c:pt>
                <c:pt idx="27357">
                  <c:v>12.388999999999999</c:v>
                </c:pt>
                <c:pt idx="27358">
                  <c:v>12.461</c:v>
                </c:pt>
                <c:pt idx="27359">
                  <c:v>12.558</c:v>
                </c:pt>
                <c:pt idx="27360">
                  <c:v>12.654</c:v>
                </c:pt>
                <c:pt idx="27361">
                  <c:v>12.775</c:v>
                </c:pt>
                <c:pt idx="27362">
                  <c:v>12.896000000000001</c:v>
                </c:pt>
                <c:pt idx="27363">
                  <c:v>13.04</c:v>
                </c:pt>
                <c:pt idx="27364">
                  <c:v>13.161</c:v>
                </c:pt>
                <c:pt idx="27365">
                  <c:v>13.281000000000001</c:v>
                </c:pt>
                <c:pt idx="27366">
                  <c:v>13.425000000000001</c:v>
                </c:pt>
                <c:pt idx="27367">
                  <c:v>13.545999999999999</c:v>
                </c:pt>
                <c:pt idx="27368">
                  <c:v>13.666</c:v>
                </c:pt>
                <c:pt idx="27369">
                  <c:v>13.786</c:v>
                </c:pt>
                <c:pt idx="27370">
                  <c:v>13.906000000000001</c:v>
                </c:pt>
                <c:pt idx="27371">
                  <c:v>14.002000000000001</c:v>
                </c:pt>
                <c:pt idx="27372">
                  <c:v>14.098000000000001</c:v>
                </c:pt>
                <c:pt idx="27373">
                  <c:v>14.17</c:v>
                </c:pt>
                <c:pt idx="27374">
                  <c:v>14.242000000000001</c:v>
                </c:pt>
                <c:pt idx="27375">
                  <c:v>14.29</c:v>
                </c:pt>
                <c:pt idx="27376">
                  <c:v>14.337</c:v>
                </c:pt>
                <c:pt idx="27377">
                  <c:v>14.361000000000001</c:v>
                </c:pt>
                <c:pt idx="27378">
                  <c:v>14.361000000000001</c:v>
                </c:pt>
                <c:pt idx="27379">
                  <c:v>14.361000000000001</c:v>
                </c:pt>
                <c:pt idx="27380">
                  <c:v>14.337</c:v>
                </c:pt>
                <c:pt idx="27381">
                  <c:v>14.29</c:v>
                </c:pt>
                <c:pt idx="27382">
                  <c:v>14.218</c:v>
                </c:pt>
                <c:pt idx="27383">
                  <c:v>14.146000000000001</c:v>
                </c:pt>
                <c:pt idx="27384">
                  <c:v>14.074</c:v>
                </c:pt>
                <c:pt idx="27385">
                  <c:v>13.978</c:v>
                </c:pt>
                <c:pt idx="27386">
                  <c:v>13.882</c:v>
                </c:pt>
                <c:pt idx="27387">
                  <c:v>13.786</c:v>
                </c:pt>
                <c:pt idx="27388">
                  <c:v>13.666</c:v>
                </c:pt>
                <c:pt idx="27389">
                  <c:v>13.545999999999999</c:v>
                </c:pt>
                <c:pt idx="27390">
                  <c:v>13.425000000000001</c:v>
                </c:pt>
                <c:pt idx="27391">
                  <c:v>13.329000000000001</c:v>
                </c:pt>
                <c:pt idx="27392">
                  <c:v>13.233000000000001</c:v>
                </c:pt>
                <c:pt idx="27393">
                  <c:v>13.137</c:v>
                </c:pt>
                <c:pt idx="27394">
                  <c:v>13.04</c:v>
                </c:pt>
                <c:pt idx="27395">
                  <c:v>12.944000000000001</c:v>
                </c:pt>
                <c:pt idx="27396">
                  <c:v>12.871</c:v>
                </c:pt>
                <c:pt idx="27397">
                  <c:v>12.798999999999999</c:v>
                </c:pt>
                <c:pt idx="27398">
                  <c:v>12.750999999999999</c:v>
                </c:pt>
                <c:pt idx="27399">
                  <c:v>12.702999999999999</c:v>
                </c:pt>
                <c:pt idx="27400">
                  <c:v>12.654</c:v>
                </c:pt>
                <c:pt idx="27401">
                  <c:v>12.63</c:v>
                </c:pt>
                <c:pt idx="27402">
                  <c:v>12.606</c:v>
                </c:pt>
                <c:pt idx="27403">
                  <c:v>12.582000000000001</c:v>
                </c:pt>
                <c:pt idx="27404">
                  <c:v>12.558</c:v>
                </c:pt>
                <c:pt idx="27405">
                  <c:v>12.558</c:v>
                </c:pt>
                <c:pt idx="27406">
                  <c:v>12.558</c:v>
                </c:pt>
                <c:pt idx="27407">
                  <c:v>12.558</c:v>
                </c:pt>
                <c:pt idx="27408">
                  <c:v>12.558</c:v>
                </c:pt>
                <c:pt idx="27409">
                  <c:v>12.558</c:v>
                </c:pt>
                <c:pt idx="27410">
                  <c:v>12.582000000000001</c:v>
                </c:pt>
                <c:pt idx="27411">
                  <c:v>12.582000000000001</c:v>
                </c:pt>
                <c:pt idx="27412">
                  <c:v>12.582000000000001</c:v>
                </c:pt>
                <c:pt idx="27413">
                  <c:v>12.582000000000001</c:v>
                </c:pt>
                <c:pt idx="27414">
                  <c:v>12.582000000000001</c:v>
                </c:pt>
                <c:pt idx="27415">
                  <c:v>12.558</c:v>
                </c:pt>
                <c:pt idx="27416">
                  <c:v>12.558</c:v>
                </c:pt>
                <c:pt idx="27417">
                  <c:v>12.558</c:v>
                </c:pt>
                <c:pt idx="27418">
                  <c:v>12.558</c:v>
                </c:pt>
                <c:pt idx="27419">
                  <c:v>12.558</c:v>
                </c:pt>
                <c:pt idx="27420">
                  <c:v>12.558</c:v>
                </c:pt>
                <c:pt idx="27421">
                  <c:v>12.558</c:v>
                </c:pt>
                <c:pt idx="27422">
                  <c:v>12.558</c:v>
                </c:pt>
                <c:pt idx="27423">
                  <c:v>12.558</c:v>
                </c:pt>
                <c:pt idx="27424">
                  <c:v>12.558</c:v>
                </c:pt>
                <c:pt idx="27425">
                  <c:v>12.534000000000001</c:v>
                </c:pt>
                <c:pt idx="27426">
                  <c:v>12.509</c:v>
                </c:pt>
                <c:pt idx="27427">
                  <c:v>12.509</c:v>
                </c:pt>
                <c:pt idx="27428">
                  <c:v>12.484999999999999</c:v>
                </c:pt>
                <c:pt idx="27429">
                  <c:v>12.461</c:v>
                </c:pt>
                <c:pt idx="27430">
                  <c:v>12.436999999999999</c:v>
                </c:pt>
                <c:pt idx="27431">
                  <c:v>12.413</c:v>
                </c:pt>
                <c:pt idx="27432">
                  <c:v>12.413</c:v>
                </c:pt>
                <c:pt idx="27433">
                  <c:v>12.388999999999999</c:v>
                </c:pt>
                <c:pt idx="27434">
                  <c:v>12.364000000000001</c:v>
                </c:pt>
                <c:pt idx="27435">
                  <c:v>12.34</c:v>
                </c:pt>
                <c:pt idx="27436">
                  <c:v>12.316000000000001</c:v>
                </c:pt>
                <c:pt idx="27437">
                  <c:v>12.268000000000001</c:v>
                </c:pt>
                <c:pt idx="27438">
                  <c:v>12.243</c:v>
                </c:pt>
                <c:pt idx="27439">
                  <c:v>12.195</c:v>
                </c:pt>
                <c:pt idx="27440">
                  <c:v>12.170999999999999</c:v>
                </c:pt>
                <c:pt idx="27441">
                  <c:v>12.147</c:v>
                </c:pt>
                <c:pt idx="27442">
                  <c:v>12.122</c:v>
                </c:pt>
                <c:pt idx="27443">
                  <c:v>12.098000000000001</c:v>
                </c:pt>
                <c:pt idx="27444">
                  <c:v>12.074</c:v>
                </c:pt>
                <c:pt idx="27445">
                  <c:v>12.074</c:v>
                </c:pt>
                <c:pt idx="27446">
                  <c:v>12.074</c:v>
                </c:pt>
                <c:pt idx="27447">
                  <c:v>12.098000000000001</c:v>
                </c:pt>
                <c:pt idx="27448">
                  <c:v>12.098000000000001</c:v>
                </c:pt>
                <c:pt idx="27449">
                  <c:v>12.098000000000001</c:v>
                </c:pt>
                <c:pt idx="27450">
                  <c:v>12.122</c:v>
                </c:pt>
                <c:pt idx="27451">
                  <c:v>12.147</c:v>
                </c:pt>
                <c:pt idx="27452">
                  <c:v>12.195</c:v>
                </c:pt>
                <c:pt idx="27453">
                  <c:v>12.268000000000001</c:v>
                </c:pt>
                <c:pt idx="27454">
                  <c:v>12.316000000000001</c:v>
                </c:pt>
                <c:pt idx="27455">
                  <c:v>12.413</c:v>
                </c:pt>
                <c:pt idx="27456">
                  <c:v>12.509</c:v>
                </c:pt>
                <c:pt idx="27457">
                  <c:v>12.63</c:v>
                </c:pt>
                <c:pt idx="27458">
                  <c:v>12.750999999999999</c:v>
                </c:pt>
                <c:pt idx="27459">
                  <c:v>12.871</c:v>
                </c:pt>
                <c:pt idx="27460">
                  <c:v>12.992000000000001</c:v>
                </c:pt>
                <c:pt idx="27461">
                  <c:v>13.112</c:v>
                </c:pt>
                <c:pt idx="27462">
                  <c:v>13.233000000000001</c:v>
                </c:pt>
                <c:pt idx="27463">
                  <c:v>13.377000000000001</c:v>
                </c:pt>
                <c:pt idx="27464">
                  <c:v>13.497</c:v>
                </c:pt>
                <c:pt idx="27465">
                  <c:v>13.593999999999999</c:v>
                </c:pt>
                <c:pt idx="27466">
                  <c:v>13.714</c:v>
                </c:pt>
                <c:pt idx="27467">
                  <c:v>13.786</c:v>
                </c:pt>
                <c:pt idx="27468">
                  <c:v>13.906000000000001</c:v>
                </c:pt>
                <c:pt idx="27469">
                  <c:v>14.026</c:v>
                </c:pt>
                <c:pt idx="27470">
                  <c:v>14.098000000000001</c:v>
                </c:pt>
                <c:pt idx="27471">
                  <c:v>14.17</c:v>
                </c:pt>
                <c:pt idx="27472">
                  <c:v>14.218</c:v>
                </c:pt>
                <c:pt idx="27473">
                  <c:v>14.266</c:v>
                </c:pt>
                <c:pt idx="27474">
                  <c:v>14.29</c:v>
                </c:pt>
                <c:pt idx="27475">
                  <c:v>14.29</c:v>
                </c:pt>
                <c:pt idx="27476">
                  <c:v>14.266</c:v>
                </c:pt>
                <c:pt idx="27477">
                  <c:v>14.242000000000001</c:v>
                </c:pt>
                <c:pt idx="27478">
                  <c:v>14.218</c:v>
                </c:pt>
                <c:pt idx="27479">
                  <c:v>14.194000000000001</c:v>
                </c:pt>
                <c:pt idx="27480">
                  <c:v>14.146000000000001</c:v>
                </c:pt>
                <c:pt idx="27481">
                  <c:v>14.098000000000001</c:v>
                </c:pt>
                <c:pt idx="27482">
                  <c:v>14.05</c:v>
                </c:pt>
                <c:pt idx="27483">
                  <c:v>13.954000000000001</c:v>
                </c:pt>
                <c:pt idx="27484">
                  <c:v>13.858000000000001</c:v>
                </c:pt>
                <c:pt idx="27485">
                  <c:v>13.762</c:v>
                </c:pt>
                <c:pt idx="27486">
                  <c:v>13.666</c:v>
                </c:pt>
                <c:pt idx="27487">
                  <c:v>13.57</c:v>
                </c:pt>
                <c:pt idx="27488">
                  <c:v>13.449</c:v>
                </c:pt>
                <c:pt idx="27489">
                  <c:v>13.353</c:v>
                </c:pt>
                <c:pt idx="27490">
                  <c:v>13.257</c:v>
                </c:pt>
                <c:pt idx="27491">
                  <c:v>13.161</c:v>
                </c:pt>
                <c:pt idx="27492">
                  <c:v>13.064</c:v>
                </c:pt>
                <c:pt idx="27493">
                  <c:v>12.968</c:v>
                </c:pt>
                <c:pt idx="27494">
                  <c:v>12.896000000000001</c:v>
                </c:pt>
                <c:pt idx="27495">
                  <c:v>12.823</c:v>
                </c:pt>
                <c:pt idx="27496">
                  <c:v>12.775</c:v>
                </c:pt>
                <c:pt idx="27497">
                  <c:v>12.702999999999999</c:v>
                </c:pt>
                <c:pt idx="27498">
                  <c:v>12.654</c:v>
                </c:pt>
                <c:pt idx="27499">
                  <c:v>12.63</c:v>
                </c:pt>
                <c:pt idx="27500">
                  <c:v>12.606</c:v>
                </c:pt>
                <c:pt idx="27501">
                  <c:v>12.582000000000001</c:v>
                </c:pt>
                <c:pt idx="27502">
                  <c:v>12.558</c:v>
                </c:pt>
                <c:pt idx="27503">
                  <c:v>12.558</c:v>
                </c:pt>
                <c:pt idx="27504">
                  <c:v>12.558</c:v>
                </c:pt>
                <c:pt idx="27505">
                  <c:v>12.558</c:v>
                </c:pt>
                <c:pt idx="27506">
                  <c:v>12.558</c:v>
                </c:pt>
                <c:pt idx="27507">
                  <c:v>12.558</c:v>
                </c:pt>
                <c:pt idx="27508">
                  <c:v>12.558</c:v>
                </c:pt>
                <c:pt idx="27509">
                  <c:v>12.582000000000001</c:v>
                </c:pt>
                <c:pt idx="27510">
                  <c:v>12.582000000000001</c:v>
                </c:pt>
                <c:pt idx="27511">
                  <c:v>12.582000000000001</c:v>
                </c:pt>
                <c:pt idx="27512">
                  <c:v>12.582000000000001</c:v>
                </c:pt>
                <c:pt idx="27513">
                  <c:v>12.582000000000001</c:v>
                </c:pt>
                <c:pt idx="27514">
                  <c:v>12.582000000000001</c:v>
                </c:pt>
                <c:pt idx="27515">
                  <c:v>12.582000000000001</c:v>
                </c:pt>
                <c:pt idx="27516">
                  <c:v>12.582000000000001</c:v>
                </c:pt>
                <c:pt idx="27517">
                  <c:v>12.582000000000001</c:v>
                </c:pt>
                <c:pt idx="27518">
                  <c:v>12.558</c:v>
                </c:pt>
                <c:pt idx="27519">
                  <c:v>12.558</c:v>
                </c:pt>
                <c:pt idx="27520">
                  <c:v>12.534000000000001</c:v>
                </c:pt>
                <c:pt idx="27521">
                  <c:v>12.509</c:v>
                </c:pt>
                <c:pt idx="27522">
                  <c:v>12.484999999999999</c:v>
                </c:pt>
                <c:pt idx="27523">
                  <c:v>12.484999999999999</c:v>
                </c:pt>
                <c:pt idx="27524">
                  <c:v>12.461</c:v>
                </c:pt>
                <c:pt idx="27525">
                  <c:v>12.436999999999999</c:v>
                </c:pt>
                <c:pt idx="27526">
                  <c:v>12.413</c:v>
                </c:pt>
                <c:pt idx="27527">
                  <c:v>12.413</c:v>
                </c:pt>
                <c:pt idx="27528">
                  <c:v>12.388999999999999</c:v>
                </c:pt>
                <c:pt idx="27529">
                  <c:v>12.388999999999999</c:v>
                </c:pt>
                <c:pt idx="27530">
                  <c:v>12.388999999999999</c:v>
                </c:pt>
                <c:pt idx="27531">
                  <c:v>12.388999999999999</c:v>
                </c:pt>
                <c:pt idx="27532">
                  <c:v>12.388999999999999</c:v>
                </c:pt>
                <c:pt idx="27533">
                  <c:v>12.388999999999999</c:v>
                </c:pt>
                <c:pt idx="27534">
                  <c:v>12.364000000000001</c:v>
                </c:pt>
                <c:pt idx="27535">
                  <c:v>12.364000000000001</c:v>
                </c:pt>
                <c:pt idx="27536">
                  <c:v>12.364000000000001</c:v>
                </c:pt>
                <c:pt idx="27537">
                  <c:v>12.316000000000001</c:v>
                </c:pt>
                <c:pt idx="27538">
                  <c:v>12.316000000000001</c:v>
                </c:pt>
                <c:pt idx="27539">
                  <c:v>12.292</c:v>
                </c:pt>
                <c:pt idx="27540">
                  <c:v>12.268000000000001</c:v>
                </c:pt>
                <c:pt idx="27541">
                  <c:v>12.268000000000001</c:v>
                </c:pt>
                <c:pt idx="27542">
                  <c:v>12.268000000000001</c:v>
                </c:pt>
                <c:pt idx="27543">
                  <c:v>12.268000000000001</c:v>
                </c:pt>
                <c:pt idx="27544">
                  <c:v>12.268000000000001</c:v>
                </c:pt>
                <c:pt idx="27545">
                  <c:v>12.292</c:v>
                </c:pt>
                <c:pt idx="27546">
                  <c:v>12.316000000000001</c:v>
                </c:pt>
                <c:pt idx="27547">
                  <c:v>12.34</c:v>
                </c:pt>
                <c:pt idx="27548">
                  <c:v>12.388999999999999</c:v>
                </c:pt>
                <c:pt idx="27549">
                  <c:v>12.413</c:v>
                </c:pt>
                <c:pt idx="27550">
                  <c:v>12.484999999999999</c:v>
                </c:pt>
                <c:pt idx="27551">
                  <c:v>12.558</c:v>
                </c:pt>
                <c:pt idx="27552">
                  <c:v>12.654</c:v>
                </c:pt>
                <c:pt idx="27553">
                  <c:v>12.750999999999999</c:v>
                </c:pt>
                <c:pt idx="27554">
                  <c:v>12.847</c:v>
                </c:pt>
                <c:pt idx="27555">
                  <c:v>12.944000000000001</c:v>
                </c:pt>
                <c:pt idx="27556">
                  <c:v>13.064</c:v>
                </c:pt>
                <c:pt idx="27557">
                  <c:v>13.185</c:v>
                </c:pt>
                <c:pt idx="27558">
                  <c:v>13.305</c:v>
                </c:pt>
                <c:pt idx="27559">
                  <c:v>13.425000000000001</c:v>
                </c:pt>
                <c:pt idx="27560">
                  <c:v>13.545999999999999</c:v>
                </c:pt>
                <c:pt idx="27561">
                  <c:v>13.641999999999999</c:v>
                </c:pt>
                <c:pt idx="27562">
                  <c:v>13.714</c:v>
                </c:pt>
                <c:pt idx="27563">
                  <c:v>13.81</c:v>
                </c:pt>
                <c:pt idx="27564">
                  <c:v>13.906000000000001</c:v>
                </c:pt>
                <c:pt idx="27565">
                  <c:v>13.978</c:v>
                </c:pt>
                <c:pt idx="27566">
                  <c:v>14.05</c:v>
                </c:pt>
                <c:pt idx="27567">
                  <c:v>14.098000000000001</c:v>
                </c:pt>
                <c:pt idx="27568">
                  <c:v>14.098000000000001</c:v>
                </c:pt>
                <c:pt idx="27569">
                  <c:v>14.122</c:v>
                </c:pt>
                <c:pt idx="27570">
                  <c:v>14.098000000000001</c:v>
                </c:pt>
                <c:pt idx="27571">
                  <c:v>14.074</c:v>
                </c:pt>
                <c:pt idx="27572">
                  <c:v>14.026</c:v>
                </c:pt>
                <c:pt idx="27573">
                  <c:v>13.954000000000001</c:v>
                </c:pt>
                <c:pt idx="27574">
                  <c:v>13.906000000000001</c:v>
                </c:pt>
                <c:pt idx="27575">
                  <c:v>13.81</c:v>
                </c:pt>
                <c:pt idx="27576">
                  <c:v>13.738</c:v>
                </c:pt>
                <c:pt idx="27577">
                  <c:v>13.666</c:v>
                </c:pt>
                <c:pt idx="27578">
                  <c:v>13.57</c:v>
                </c:pt>
                <c:pt idx="27579">
                  <c:v>13.473000000000001</c:v>
                </c:pt>
                <c:pt idx="27580">
                  <c:v>13.377000000000001</c:v>
                </c:pt>
                <c:pt idx="27581">
                  <c:v>13.305</c:v>
                </c:pt>
                <c:pt idx="27582">
                  <c:v>13.209</c:v>
                </c:pt>
                <c:pt idx="27583">
                  <c:v>13.137</c:v>
                </c:pt>
                <c:pt idx="27584">
                  <c:v>13.04</c:v>
                </c:pt>
                <c:pt idx="27585">
                  <c:v>12.968</c:v>
                </c:pt>
                <c:pt idx="27586">
                  <c:v>12.896000000000001</c:v>
                </c:pt>
                <c:pt idx="27587">
                  <c:v>12.823</c:v>
                </c:pt>
                <c:pt idx="27588">
                  <c:v>12.750999999999999</c:v>
                </c:pt>
                <c:pt idx="27589">
                  <c:v>12.702999999999999</c:v>
                </c:pt>
                <c:pt idx="27590">
                  <c:v>12.63</c:v>
                </c:pt>
                <c:pt idx="27591">
                  <c:v>12.582000000000001</c:v>
                </c:pt>
                <c:pt idx="27592">
                  <c:v>12.534000000000001</c:v>
                </c:pt>
                <c:pt idx="27593">
                  <c:v>12.509</c:v>
                </c:pt>
                <c:pt idx="27594">
                  <c:v>12.461</c:v>
                </c:pt>
                <c:pt idx="27595">
                  <c:v>12.436999999999999</c:v>
                </c:pt>
                <c:pt idx="27596">
                  <c:v>12.413</c:v>
                </c:pt>
                <c:pt idx="27597">
                  <c:v>12.413</c:v>
                </c:pt>
                <c:pt idx="27598">
                  <c:v>12.388999999999999</c:v>
                </c:pt>
                <c:pt idx="27599">
                  <c:v>12.388999999999999</c:v>
                </c:pt>
                <c:pt idx="27600">
                  <c:v>12.388999999999999</c:v>
                </c:pt>
                <c:pt idx="27601">
                  <c:v>12.388999999999999</c:v>
                </c:pt>
                <c:pt idx="27602">
                  <c:v>12.388999999999999</c:v>
                </c:pt>
                <c:pt idx="27603">
                  <c:v>12.413</c:v>
                </c:pt>
                <c:pt idx="27604">
                  <c:v>12.413</c:v>
                </c:pt>
                <c:pt idx="27605">
                  <c:v>12.413</c:v>
                </c:pt>
                <c:pt idx="27606">
                  <c:v>12.413</c:v>
                </c:pt>
                <c:pt idx="27607">
                  <c:v>12.436999999999999</c:v>
                </c:pt>
                <c:pt idx="27608">
                  <c:v>12.436999999999999</c:v>
                </c:pt>
                <c:pt idx="27609">
                  <c:v>12.436999999999999</c:v>
                </c:pt>
                <c:pt idx="27610">
                  <c:v>12.436999999999999</c:v>
                </c:pt>
                <c:pt idx="27611">
                  <c:v>12.436999999999999</c:v>
                </c:pt>
                <c:pt idx="27612">
                  <c:v>12.436999999999999</c:v>
                </c:pt>
                <c:pt idx="27613">
                  <c:v>12.436999999999999</c:v>
                </c:pt>
                <c:pt idx="27614">
                  <c:v>12.436999999999999</c:v>
                </c:pt>
                <c:pt idx="27615">
                  <c:v>12.436999999999999</c:v>
                </c:pt>
                <c:pt idx="27616">
                  <c:v>12.436999999999999</c:v>
                </c:pt>
                <c:pt idx="27617">
                  <c:v>12.413</c:v>
                </c:pt>
                <c:pt idx="27618">
                  <c:v>12.413</c:v>
                </c:pt>
                <c:pt idx="27619">
                  <c:v>12.388999999999999</c:v>
                </c:pt>
                <c:pt idx="27620">
                  <c:v>12.364000000000001</c:v>
                </c:pt>
                <c:pt idx="27621">
                  <c:v>12.364000000000001</c:v>
                </c:pt>
                <c:pt idx="27622">
                  <c:v>12.34</c:v>
                </c:pt>
                <c:pt idx="27623">
                  <c:v>12.316000000000001</c:v>
                </c:pt>
                <c:pt idx="27624">
                  <c:v>12.316000000000001</c:v>
                </c:pt>
                <c:pt idx="27625">
                  <c:v>12.292</c:v>
                </c:pt>
                <c:pt idx="27626">
                  <c:v>12.268000000000001</c:v>
                </c:pt>
                <c:pt idx="27627">
                  <c:v>12.268000000000001</c:v>
                </c:pt>
                <c:pt idx="27628">
                  <c:v>12.243</c:v>
                </c:pt>
                <c:pt idx="27629">
                  <c:v>12.218999999999999</c:v>
                </c:pt>
                <c:pt idx="27630">
                  <c:v>12.218999999999999</c:v>
                </c:pt>
                <c:pt idx="27631">
                  <c:v>12.218999999999999</c:v>
                </c:pt>
                <c:pt idx="27632">
                  <c:v>12.218999999999999</c:v>
                </c:pt>
                <c:pt idx="27633">
                  <c:v>12.195</c:v>
                </c:pt>
                <c:pt idx="27634">
                  <c:v>12.170999999999999</c:v>
                </c:pt>
                <c:pt idx="27635">
                  <c:v>12.147</c:v>
                </c:pt>
                <c:pt idx="27636">
                  <c:v>12.122</c:v>
                </c:pt>
                <c:pt idx="27637">
                  <c:v>12.098000000000001</c:v>
                </c:pt>
                <c:pt idx="27638">
                  <c:v>12.074</c:v>
                </c:pt>
                <c:pt idx="27639">
                  <c:v>12.074</c:v>
                </c:pt>
                <c:pt idx="27640">
                  <c:v>12.074</c:v>
                </c:pt>
                <c:pt idx="27641">
                  <c:v>12.074</c:v>
                </c:pt>
                <c:pt idx="27642">
                  <c:v>12.098000000000001</c:v>
                </c:pt>
                <c:pt idx="27643">
                  <c:v>12.147</c:v>
                </c:pt>
                <c:pt idx="27644">
                  <c:v>12.195</c:v>
                </c:pt>
                <c:pt idx="27645">
                  <c:v>12.268000000000001</c:v>
                </c:pt>
                <c:pt idx="27646">
                  <c:v>12.34</c:v>
                </c:pt>
                <c:pt idx="27647">
                  <c:v>12.413</c:v>
                </c:pt>
                <c:pt idx="27648">
                  <c:v>12.509</c:v>
                </c:pt>
                <c:pt idx="27649">
                  <c:v>12.606</c:v>
                </c:pt>
                <c:pt idx="27650">
                  <c:v>12.750999999999999</c:v>
                </c:pt>
                <c:pt idx="27651">
                  <c:v>12.847</c:v>
                </c:pt>
                <c:pt idx="27652">
                  <c:v>12.992000000000001</c:v>
                </c:pt>
                <c:pt idx="27653">
                  <c:v>13.137</c:v>
                </c:pt>
                <c:pt idx="27654">
                  <c:v>13.281000000000001</c:v>
                </c:pt>
                <c:pt idx="27655">
                  <c:v>13.401</c:v>
                </c:pt>
                <c:pt idx="27656">
                  <c:v>13.522</c:v>
                </c:pt>
                <c:pt idx="27657">
                  <c:v>13.666</c:v>
                </c:pt>
                <c:pt idx="27658">
                  <c:v>13.786</c:v>
                </c:pt>
                <c:pt idx="27659">
                  <c:v>13.882</c:v>
                </c:pt>
                <c:pt idx="27660">
                  <c:v>13.978</c:v>
                </c:pt>
                <c:pt idx="27661">
                  <c:v>14.05</c:v>
                </c:pt>
                <c:pt idx="27662">
                  <c:v>14.122</c:v>
                </c:pt>
                <c:pt idx="27663">
                  <c:v>14.194000000000001</c:v>
                </c:pt>
                <c:pt idx="27664">
                  <c:v>14.218</c:v>
                </c:pt>
                <c:pt idx="27665">
                  <c:v>14.242000000000001</c:v>
                </c:pt>
                <c:pt idx="27666">
                  <c:v>14.242000000000001</c:v>
                </c:pt>
                <c:pt idx="27667">
                  <c:v>14.218</c:v>
                </c:pt>
                <c:pt idx="27668">
                  <c:v>14.194000000000001</c:v>
                </c:pt>
                <c:pt idx="27669">
                  <c:v>14.17</c:v>
                </c:pt>
                <c:pt idx="27670">
                  <c:v>14.098000000000001</c:v>
                </c:pt>
                <c:pt idx="27671">
                  <c:v>14.05</c:v>
                </c:pt>
                <c:pt idx="27672">
                  <c:v>13.954000000000001</c:v>
                </c:pt>
                <c:pt idx="27673">
                  <c:v>13.882</c:v>
                </c:pt>
                <c:pt idx="27674">
                  <c:v>13.762</c:v>
                </c:pt>
                <c:pt idx="27675">
                  <c:v>13.666</c:v>
                </c:pt>
                <c:pt idx="27676">
                  <c:v>13.57</c:v>
                </c:pt>
                <c:pt idx="27677">
                  <c:v>13.449</c:v>
                </c:pt>
                <c:pt idx="27678">
                  <c:v>13.353</c:v>
                </c:pt>
                <c:pt idx="27679">
                  <c:v>13.257</c:v>
                </c:pt>
                <c:pt idx="27680">
                  <c:v>13.161</c:v>
                </c:pt>
                <c:pt idx="27681">
                  <c:v>13.064</c:v>
                </c:pt>
                <c:pt idx="27682">
                  <c:v>12.968</c:v>
                </c:pt>
                <c:pt idx="27683">
                  <c:v>12.896000000000001</c:v>
                </c:pt>
                <c:pt idx="27684">
                  <c:v>12.847</c:v>
                </c:pt>
                <c:pt idx="27685">
                  <c:v>12.775</c:v>
                </c:pt>
                <c:pt idx="27686">
                  <c:v>12.750999999999999</c:v>
                </c:pt>
                <c:pt idx="27687">
                  <c:v>12.678000000000001</c:v>
                </c:pt>
                <c:pt idx="27688">
                  <c:v>12.654</c:v>
                </c:pt>
                <c:pt idx="27689">
                  <c:v>12.63</c:v>
                </c:pt>
                <c:pt idx="27690">
                  <c:v>12.606</c:v>
                </c:pt>
                <c:pt idx="27691">
                  <c:v>12.582000000000001</c:v>
                </c:pt>
                <c:pt idx="27692">
                  <c:v>12.582000000000001</c:v>
                </c:pt>
                <c:pt idx="27693">
                  <c:v>12.558</c:v>
                </c:pt>
                <c:pt idx="27694">
                  <c:v>12.558</c:v>
                </c:pt>
                <c:pt idx="27695">
                  <c:v>12.558</c:v>
                </c:pt>
                <c:pt idx="27696">
                  <c:v>12.558</c:v>
                </c:pt>
                <c:pt idx="27697">
                  <c:v>12.558</c:v>
                </c:pt>
                <c:pt idx="27698">
                  <c:v>12.558</c:v>
                </c:pt>
                <c:pt idx="27699">
                  <c:v>12.558</c:v>
                </c:pt>
                <c:pt idx="27700">
                  <c:v>12.558</c:v>
                </c:pt>
                <c:pt idx="27701">
                  <c:v>12.558</c:v>
                </c:pt>
                <c:pt idx="27702">
                  <c:v>12.558</c:v>
                </c:pt>
                <c:pt idx="27703">
                  <c:v>12.534000000000001</c:v>
                </c:pt>
                <c:pt idx="27704">
                  <c:v>12.534000000000001</c:v>
                </c:pt>
                <c:pt idx="27705">
                  <c:v>12.509</c:v>
                </c:pt>
                <c:pt idx="27706">
                  <c:v>12.509</c:v>
                </c:pt>
                <c:pt idx="27707">
                  <c:v>12.484999999999999</c:v>
                </c:pt>
                <c:pt idx="27708">
                  <c:v>12.484999999999999</c:v>
                </c:pt>
                <c:pt idx="27709">
                  <c:v>12.461</c:v>
                </c:pt>
                <c:pt idx="27710">
                  <c:v>12.461</c:v>
                </c:pt>
                <c:pt idx="27711">
                  <c:v>12.436999999999999</c:v>
                </c:pt>
                <c:pt idx="27712">
                  <c:v>12.413</c:v>
                </c:pt>
                <c:pt idx="27713">
                  <c:v>12.388999999999999</c:v>
                </c:pt>
                <c:pt idx="27714">
                  <c:v>12.364000000000001</c:v>
                </c:pt>
                <c:pt idx="27715">
                  <c:v>12.364000000000001</c:v>
                </c:pt>
                <c:pt idx="27716">
                  <c:v>12.316000000000001</c:v>
                </c:pt>
                <c:pt idx="27717">
                  <c:v>12.292</c:v>
                </c:pt>
                <c:pt idx="27718">
                  <c:v>12.268000000000001</c:v>
                </c:pt>
                <c:pt idx="27719">
                  <c:v>12.243</c:v>
                </c:pt>
                <c:pt idx="27720">
                  <c:v>12.218999999999999</c:v>
                </c:pt>
                <c:pt idx="27721">
                  <c:v>12.170999999999999</c:v>
                </c:pt>
                <c:pt idx="27722">
                  <c:v>12.147</c:v>
                </c:pt>
                <c:pt idx="27723">
                  <c:v>12.147</c:v>
                </c:pt>
                <c:pt idx="27724">
                  <c:v>12.122</c:v>
                </c:pt>
                <c:pt idx="27725">
                  <c:v>12.122</c:v>
                </c:pt>
                <c:pt idx="27726">
                  <c:v>12.098000000000001</c:v>
                </c:pt>
                <c:pt idx="27727">
                  <c:v>12.074</c:v>
                </c:pt>
                <c:pt idx="27728">
                  <c:v>12.05</c:v>
                </c:pt>
                <c:pt idx="27729">
                  <c:v>12.025</c:v>
                </c:pt>
                <c:pt idx="27730">
                  <c:v>12.000999999999999</c:v>
                </c:pt>
                <c:pt idx="27731">
                  <c:v>11.977</c:v>
                </c:pt>
                <c:pt idx="27732">
                  <c:v>11.952999999999999</c:v>
                </c:pt>
                <c:pt idx="27733">
                  <c:v>11.929</c:v>
                </c:pt>
                <c:pt idx="27734">
                  <c:v>11.929</c:v>
                </c:pt>
                <c:pt idx="27735">
                  <c:v>11.929</c:v>
                </c:pt>
                <c:pt idx="27736">
                  <c:v>11.929</c:v>
                </c:pt>
                <c:pt idx="27737">
                  <c:v>11.929</c:v>
                </c:pt>
                <c:pt idx="27738">
                  <c:v>11.952999999999999</c:v>
                </c:pt>
                <c:pt idx="27739">
                  <c:v>12.000999999999999</c:v>
                </c:pt>
                <c:pt idx="27740">
                  <c:v>12.05</c:v>
                </c:pt>
                <c:pt idx="27741">
                  <c:v>12.098000000000001</c:v>
                </c:pt>
                <c:pt idx="27742">
                  <c:v>12.195</c:v>
                </c:pt>
                <c:pt idx="27743">
                  <c:v>12.268000000000001</c:v>
                </c:pt>
                <c:pt idx="27744">
                  <c:v>12.364000000000001</c:v>
                </c:pt>
                <c:pt idx="27745">
                  <c:v>12.461</c:v>
                </c:pt>
                <c:pt idx="27746">
                  <c:v>12.582000000000001</c:v>
                </c:pt>
                <c:pt idx="27747">
                  <c:v>12.702999999999999</c:v>
                </c:pt>
                <c:pt idx="27748">
                  <c:v>12.823</c:v>
                </c:pt>
                <c:pt idx="27749">
                  <c:v>12.944000000000001</c:v>
                </c:pt>
                <c:pt idx="27750">
                  <c:v>13.064</c:v>
                </c:pt>
                <c:pt idx="27751">
                  <c:v>13.209</c:v>
                </c:pt>
                <c:pt idx="27752">
                  <c:v>13.329000000000001</c:v>
                </c:pt>
                <c:pt idx="27753">
                  <c:v>13.449</c:v>
                </c:pt>
                <c:pt idx="27754">
                  <c:v>13.57</c:v>
                </c:pt>
                <c:pt idx="27755">
                  <c:v>13.666</c:v>
                </c:pt>
                <c:pt idx="27756">
                  <c:v>13.786</c:v>
                </c:pt>
                <c:pt idx="27757">
                  <c:v>13.858000000000001</c:v>
                </c:pt>
                <c:pt idx="27758">
                  <c:v>13.93</c:v>
                </c:pt>
                <c:pt idx="27759">
                  <c:v>14.002000000000001</c:v>
                </c:pt>
                <c:pt idx="27760">
                  <c:v>14.026</c:v>
                </c:pt>
                <c:pt idx="27761">
                  <c:v>14.05</c:v>
                </c:pt>
                <c:pt idx="27762">
                  <c:v>14.074</c:v>
                </c:pt>
                <c:pt idx="27763">
                  <c:v>14.05</c:v>
                </c:pt>
                <c:pt idx="27764">
                  <c:v>14.05</c:v>
                </c:pt>
                <c:pt idx="27765">
                  <c:v>14.002000000000001</c:v>
                </c:pt>
                <c:pt idx="27766">
                  <c:v>13.954000000000001</c:v>
                </c:pt>
                <c:pt idx="27767">
                  <c:v>13.906000000000001</c:v>
                </c:pt>
                <c:pt idx="27768">
                  <c:v>13.81</c:v>
                </c:pt>
                <c:pt idx="27769">
                  <c:v>13.714</c:v>
                </c:pt>
                <c:pt idx="27770">
                  <c:v>13.618</c:v>
                </c:pt>
                <c:pt idx="27771">
                  <c:v>13.497</c:v>
                </c:pt>
                <c:pt idx="27772">
                  <c:v>13.401</c:v>
                </c:pt>
                <c:pt idx="27773">
                  <c:v>13.281000000000001</c:v>
                </c:pt>
                <c:pt idx="27774">
                  <c:v>13.185</c:v>
                </c:pt>
                <c:pt idx="27775">
                  <c:v>13.087999999999999</c:v>
                </c:pt>
                <c:pt idx="27776">
                  <c:v>12.992000000000001</c:v>
                </c:pt>
                <c:pt idx="27777">
                  <c:v>12.896000000000001</c:v>
                </c:pt>
                <c:pt idx="27778">
                  <c:v>12.823</c:v>
                </c:pt>
                <c:pt idx="27779">
                  <c:v>12.750999999999999</c:v>
                </c:pt>
                <c:pt idx="27780">
                  <c:v>12.678000000000001</c:v>
                </c:pt>
                <c:pt idx="27781">
                  <c:v>12.606</c:v>
                </c:pt>
                <c:pt idx="27782">
                  <c:v>12.558</c:v>
                </c:pt>
                <c:pt idx="27783">
                  <c:v>12.509</c:v>
                </c:pt>
                <c:pt idx="27784">
                  <c:v>12.461</c:v>
                </c:pt>
                <c:pt idx="27785">
                  <c:v>12.436999999999999</c:v>
                </c:pt>
                <c:pt idx="27786">
                  <c:v>12.413</c:v>
                </c:pt>
                <c:pt idx="27787">
                  <c:v>12.388999999999999</c:v>
                </c:pt>
                <c:pt idx="27788">
                  <c:v>12.388999999999999</c:v>
                </c:pt>
                <c:pt idx="27789">
                  <c:v>12.364000000000001</c:v>
                </c:pt>
                <c:pt idx="27790">
                  <c:v>12.364000000000001</c:v>
                </c:pt>
                <c:pt idx="27791">
                  <c:v>12.364000000000001</c:v>
                </c:pt>
                <c:pt idx="27792">
                  <c:v>12.364000000000001</c:v>
                </c:pt>
                <c:pt idx="27793">
                  <c:v>12.364000000000001</c:v>
                </c:pt>
                <c:pt idx="27794">
                  <c:v>12.364000000000001</c:v>
                </c:pt>
                <c:pt idx="27795">
                  <c:v>12.364000000000001</c:v>
                </c:pt>
                <c:pt idx="27796">
                  <c:v>12.364000000000001</c:v>
                </c:pt>
                <c:pt idx="27797">
                  <c:v>12.364000000000001</c:v>
                </c:pt>
                <c:pt idx="27798">
                  <c:v>12.34</c:v>
                </c:pt>
                <c:pt idx="27799">
                  <c:v>12.34</c:v>
                </c:pt>
                <c:pt idx="27800">
                  <c:v>12.34</c:v>
                </c:pt>
                <c:pt idx="27801">
                  <c:v>12.316000000000001</c:v>
                </c:pt>
                <c:pt idx="27802">
                  <c:v>12.316000000000001</c:v>
                </c:pt>
                <c:pt idx="27803">
                  <c:v>12.292</c:v>
                </c:pt>
                <c:pt idx="27804">
                  <c:v>12.268000000000001</c:v>
                </c:pt>
                <c:pt idx="27805">
                  <c:v>12.243</c:v>
                </c:pt>
                <c:pt idx="27806">
                  <c:v>12.218999999999999</c:v>
                </c:pt>
                <c:pt idx="27807">
                  <c:v>12.195</c:v>
                </c:pt>
                <c:pt idx="27808">
                  <c:v>12.170999999999999</c:v>
                </c:pt>
                <c:pt idx="27809">
                  <c:v>12.147</c:v>
                </c:pt>
                <c:pt idx="27810">
                  <c:v>12.122</c:v>
                </c:pt>
                <c:pt idx="27811">
                  <c:v>12.098000000000001</c:v>
                </c:pt>
                <c:pt idx="27812">
                  <c:v>12.074</c:v>
                </c:pt>
                <c:pt idx="27813">
                  <c:v>12.05</c:v>
                </c:pt>
                <c:pt idx="27814">
                  <c:v>12.025</c:v>
                </c:pt>
                <c:pt idx="27815">
                  <c:v>12.000999999999999</c:v>
                </c:pt>
                <c:pt idx="27816">
                  <c:v>11.977</c:v>
                </c:pt>
                <c:pt idx="27817">
                  <c:v>11.929</c:v>
                </c:pt>
                <c:pt idx="27818">
                  <c:v>11.904</c:v>
                </c:pt>
                <c:pt idx="27819">
                  <c:v>11.904</c:v>
                </c:pt>
                <c:pt idx="27820">
                  <c:v>11.88</c:v>
                </c:pt>
                <c:pt idx="27821">
                  <c:v>11.856</c:v>
                </c:pt>
                <c:pt idx="27822">
                  <c:v>11.856</c:v>
                </c:pt>
                <c:pt idx="27823">
                  <c:v>11.832000000000001</c:v>
                </c:pt>
                <c:pt idx="27824">
                  <c:v>11.832000000000001</c:v>
                </c:pt>
                <c:pt idx="27825">
                  <c:v>11.807</c:v>
                </c:pt>
                <c:pt idx="27826">
                  <c:v>11.782999999999999</c:v>
                </c:pt>
                <c:pt idx="27827">
                  <c:v>11.759</c:v>
                </c:pt>
                <c:pt idx="27828">
                  <c:v>11.759</c:v>
                </c:pt>
                <c:pt idx="27829">
                  <c:v>11.734</c:v>
                </c:pt>
                <c:pt idx="27830">
                  <c:v>11.759</c:v>
                </c:pt>
                <c:pt idx="27831">
                  <c:v>11.782999999999999</c:v>
                </c:pt>
                <c:pt idx="27832">
                  <c:v>11.782999999999999</c:v>
                </c:pt>
                <c:pt idx="27833">
                  <c:v>11.782999999999999</c:v>
                </c:pt>
                <c:pt idx="27834">
                  <c:v>11.807</c:v>
                </c:pt>
                <c:pt idx="27835">
                  <c:v>11.856</c:v>
                </c:pt>
                <c:pt idx="27836">
                  <c:v>11.904</c:v>
                </c:pt>
                <c:pt idx="27837">
                  <c:v>11.977</c:v>
                </c:pt>
                <c:pt idx="27838">
                  <c:v>12.074</c:v>
                </c:pt>
                <c:pt idx="27839">
                  <c:v>12.170999999999999</c:v>
                </c:pt>
                <c:pt idx="27840">
                  <c:v>12.268000000000001</c:v>
                </c:pt>
                <c:pt idx="27841">
                  <c:v>12.388999999999999</c:v>
                </c:pt>
                <c:pt idx="27842">
                  <c:v>12.509</c:v>
                </c:pt>
                <c:pt idx="27843">
                  <c:v>12.63</c:v>
                </c:pt>
                <c:pt idx="27844">
                  <c:v>12.750999999999999</c:v>
                </c:pt>
                <c:pt idx="27845">
                  <c:v>12.896000000000001</c:v>
                </c:pt>
                <c:pt idx="27846">
                  <c:v>13.016</c:v>
                </c:pt>
                <c:pt idx="27847">
                  <c:v>13.137</c:v>
                </c:pt>
                <c:pt idx="27848">
                  <c:v>13.281000000000001</c:v>
                </c:pt>
                <c:pt idx="27849">
                  <c:v>13.401</c:v>
                </c:pt>
                <c:pt idx="27850">
                  <c:v>13.522</c:v>
                </c:pt>
                <c:pt idx="27851">
                  <c:v>13.618</c:v>
                </c:pt>
                <c:pt idx="27852">
                  <c:v>13.714</c:v>
                </c:pt>
                <c:pt idx="27853">
                  <c:v>13.81</c:v>
                </c:pt>
                <c:pt idx="27854">
                  <c:v>13.858000000000001</c:v>
                </c:pt>
                <c:pt idx="27855">
                  <c:v>13.906000000000001</c:v>
                </c:pt>
                <c:pt idx="27856">
                  <c:v>13.954000000000001</c:v>
                </c:pt>
                <c:pt idx="27857">
                  <c:v>13.954000000000001</c:v>
                </c:pt>
                <c:pt idx="27858">
                  <c:v>13.978</c:v>
                </c:pt>
                <c:pt idx="27859">
                  <c:v>13.978</c:v>
                </c:pt>
                <c:pt idx="27860">
                  <c:v>13.954000000000001</c:v>
                </c:pt>
                <c:pt idx="27861">
                  <c:v>13.93</c:v>
                </c:pt>
                <c:pt idx="27862">
                  <c:v>13.882</c:v>
                </c:pt>
                <c:pt idx="27863">
                  <c:v>13.81</c:v>
                </c:pt>
                <c:pt idx="27864">
                  <c:v>13.738</c:v>
                </c:pt>
                <c:pt idx="27865">
                  <c:v>13.641999999999999</c:v>
                </c:pt>
                <c:pt idx="27866">
                  <c:v>13.545999999999999</c:v>
                </c:pt>
                <c:pt idx="27867">
                  <c:v>13.449</c:v>
                </c:pt>
                <c:pt idx="27868">
                  <c:v>13.353</c:v>
                </c:pt>
                <c:pt idx="27869">
                  <c:v>13.233000000000001</c:v>
                </c:pt>
                <c:pt idx="27870">
                  <c:v>13.137</c:v>
                </c:pt>
                <c:pt idx="27871">
                  <c:v>13.04</c:v>
                </c:pt>
                <c:pt idx="27872">
                  <c:v>12.968</c:v>
                </c:pt>
                <c:pt idx="27873">
                  <c:v>12.871</c:v>
                </c:pt>
                <c:pt idx="27874">
                  <c:v>12.798999999999999</c:v>
                </c:pt>
                <c:pt idx="27875">
                  <c:v>12.750999999999999</c:v>
                </c:pt>
                <c:pt idx="27876">
                  <c:v>12.654</c:v>
                </c:pt>
                <c:pt idx="27877">
                  <c:v>12.606</c:v>
                </c:pt>
                <c:pt idx="27878">
                  <c:v>12.558</c:v>
                </c:pt>
                <c:pt idx="27879">
                  <c:v>12.509</c:v>
                </c:pt>
                <c:pt idx="27880">
                  <c:v>12.461</c:v>
                </c:pt>
                <c:pt idx="27881">
                  <c:v>12.436999999999999</c:v>
                </c:pt>
                <c:pt idx="27882">
                  <c:v>12.413</c:v>
                </c:pt>
                <c:pt idx="27883">
                  <c:v>12.413</c:v>
                </c:pt>
                <c:pt idx="27884">
                  <c:v>12.413</c:v>
                </c:pt>
                <c:pt idx="27885">
                  <c:v>12.413</c:v>
                </c:pt>
                <c:pt idx="27886">
                  <c:v>12.388999999999999</c:v>
                </c:pt>
                <c:pt idx="27887">
                  <c:v>12.413</c:v>
                </c:pt>
                <c:pt idx="27888">
                  <c:v>12.413</c:v>
                </c:pt>
                <c:pt idx="27889">
                  <c:v>12.413</c:v>
                </c:pt>
                <c:pt idx="27890">
                  <c:v>12.413</c:v>
                </c:pt>
                <c:pt idx="27891">
                  <c:v>12.388999999999999</c:v>
                </c:pt>
                <c:pt idx="27892">
                  <c:v>12.388999999999999</c:v>
                </c:pt>
                <c:pt idx="27893">
                  <c:v>12.388999999999999</c:v>
                </c:pt>
                <c:pt idx="27894">
                  <c:v>12.364000000000001</c:v>
                </c:pt>
                <c:pt idx="27895">
                  <c:v>12.364000000000001</c:v>
                </c:pt>
                <c:pt idx="27896">
                  <c:v>12.364000000000001</c:v>
                </c:pt>
                <c:pt idx="27897">
                  <c:v>12.34</c:v>
                </c:pt>
                <c:pt idx="27898">
                  <c:v>12.316000000000001</c:v>
                </c:pt>
                <c:pt idx="27899">
                  <c:v>12.316000000000001</c:v>
                </c:pt>
                <c:pt idx="27900">
                  <c:v>12.292</c:v>
                </c:pt>
                <c:pt idx="27901">
                  <c:v>12.268000000000001</c:v>
                </c:pt>
                <c:pt idx="27902">
                  <c:v>12.243</c:v>
                </c:pt>
                <c:pt idx="27903">
                  <c:v>12.218999999999999</c:v>
                </c:pt>
                <c:pt idx="27904">
                  <c:v>12.195</c:v>
                </c:pt>
                <c:pt idx="27905">
                  <c:v>12.170999999999999</c:v>
                </c:pt>
                <c:pt idx="27906">
                  <c:v>12.170999999999999</c:v>
                </c:pt>
                <c:pt idx="27907">
                  <c:v>12.122</c:v>
                </c:pt>
                <c:pt idx="27908">
                  <c:v>12.122</c:v>
                </c:pt>
                <c:pt idx="27909">
                  <c:v>12.098000000000001</c:v>
                </c:pt>
                <c:pt idx="27910">
                  <c:v>12.05</c:v>
                </c:pt>
                <c:pt idx="27911">
                  <c:v>12.025</c:v>
                </c:pt>
                <c:pt idx="27912">
                  <c:v>12.000999999999999</c:v>
                </c:pt>
                <c:pt idx="27913">
                  <c:v>11.977</c:v>
                </c:pt>
                <c:pt idx="27914">
                  <c:v>11.929</c:v>
                </c:pt>
                <c:pt idx="27915">
                  <c:v>11.904</c:v>
                </c:pt>
                <c:pt idx="27916">
                  <c:v>11.88</c:v>
                </c:pt>
                <c:pt idx="27917">
                  <c:v>11.832000000000001</c:v>
                </c:pt>
                <c:pt idx="27918">
                  <c:v>11.807</c:v>
                </c:pt>
                <c:pt idx="27919">
                  <c:v>11.782999999999999</c:v>
                </c:pt>
                <c:pt idx="27920">
                  <c:v>11.734</c:v>
                </c:pt>
                <c:pt idx="27921">
                  <c:v>11.71</c:v>
                </c:pt>
                <c:pt idx="27922">
                  <c:v>11.686</c:v>
                </c:pt>
                <c:pt idx="27923">
                  <c:v>11.662000000000001</c:v>
                </c:pt>
                <c:pt idx="27924">
                  <c:v>11.637</c:v>
                </c:pt>
                <c:pt idx="27925">
                  <c:v>11.637</c:v>
                </c:pt>
                <c:pt idx="27926">
                  <c:v>11.613</c:v>
                </c:pt>
                <c:pt idx="27927">
                  <c:v>11.613</c:v>
                </c:pt>
                <c:pt idx="27928">
                  <c:v>11.637</c:v>
                </c:pt>
                <c:pt idx="27929">
                  <c:v>11.637</c:v>
                </c:pt>
                <c:pt idx="27930">
                  <c:v>11.662000000000001</c:v>
                </c:pt>
                <c:pt idx="27931">
                  <c:v>11.71</c:v>
                </c:pt>
                <c:pt idx="27932">
                  <c:v>11.759</c:v>
                </c:pt>
                <c:pt idx="27933">
                  <c:v>11.832000000000001</c:v>
                </c:pt>
                <c:pt idx="27934">
                  <c:v>11.904</c:v>
                </c:pt>
                <c:pt idx="27935">
                  <c:v>12.000999999999999</c:v>
                </c:pt>
                <c:pt idx="27936">
                  <c:v>12.122</c:v>
                </c:pt>
                <c:pt idx="27937">
                  <c:v>12.243</c:v>
                </c:pt>
                <c:pt idx="27938">
                  <c:v>12.364000000000001</c:v>
                </c:pt>
                <c:pt idx="27939">
                  <c:v>12.484999999999999</c:v>
                </c:pt>
                <c:pt idx="27940">
                  <c:v>12.63</c:v>
                </c:pt>
                <c:pt idx="27941">
                  <c:v>12.750999999999999</c:v>
                </c:pt>
                <c:pt idx="27942">
                  <c:v>12.896000000000001</c:v>
                </c:pt>
                <c:pt idx="27943">
                  <c:v>13.016</c:v>
                </c:pt>
                <c:pt idx="27944">
                  <c:v>13.137</c:v>
                </c:pt>
                <c:pt idx="27945">
                  <c:v>13.257</c:v>
                </c:pt>
                <c:pt idx="27946">
                  <c:v>13.353</c:v>
                </c:pt>
                <c:pt idx="27947">
                  <c:v>13.449</c:v>
                </c:pt>
                <c:pt idx="27948">
                  <c:v>13.545999999999999</c:v>
                </c:pt>
                <c:pt idx="27949">
                  <c:v>13.641999999999999</c:v>
                </c:pt>
                <c:pt idx="27950">
                  <c:v>13.714</c:v>
                </c:pt>
                <c:pt idx="27951">
                  <c:v>13.81</c:v>
                </c:pt>
                <c:pt idx="27952">
                  <c:v>13.882</c:v>
                </c:pt>
                <c:pt idx="27953">
                  <c:v>13.906000000000001</c:v>
                </c:pt>
                <c:pt idx="27954">
                  <c:v>13.906000000000001</c:v>
                </c:pt>
                <c:pt idx="27955">
                  <c:v>13.882</c:v>
                </c:pt>
                <c:pt idx="27956">
                  <c:v>13.858000000000001</c:v>
                </c:pt>
                <c:pt idx="27957">
                  <c:v>13.81</c:v>
                </c:pt>
                <c:pt idx="27958">
                  <c:v>13.786</c:v>
                </c:pt>
                <c:pt idx="27959">
                  <c:v>13.714</c:v>
                </c:pt>
                <c:pt idx="27960">
                  <c:v>13.666</c:v>
                </c:pt>
                <c:pt idx="27961">
                  <c:v>13.593999999999999</c:v>
                </c:pt>
                <c:pt idx="27962">
                  <c:v>13.497</c:v>
                </c:pt>
                <c:pt idx="27963">
                  <c:v>13.401</c:v>
                </c:pt>
                <c:pt idx="27964">
                  <c:v>13.305</c:v>
                </c:pt>
                <c:pt idx="27965">
                  <c:v>13.209</c:v>
                </c:pt>
                <c:pt idx="27966">
                  <c:v>13.112</c:v>
                </c:pt>
                <c:pt idx="27967">
                  <c:v>13.04</c:v>
                </c:pt>
                <c:pt idx="27968">
                  <c:v>12.944000000000001</c:v>
                </c:pt>
                <c:pt idx="27969">
                  <c:v>12.871</c:v>
                </c:pt>
                <c:pt idx="27970">
                  <c:v>12.798999999999999</c:v>
                </c:pt>
                <c:pt idx="27971">
                  <c:v>12.750999999999999</c:v>
                </c:pt>
                <c:pt idx="27972">
                  <c:v>12.678000000000001</c:v>
                </c:pt>
                <c:pt idx="27973">
                  <c:v>12.63</c:v>
                </c:pt>
                <c:pt idx="27974">
                  <c:v>12.582000000000001</c:v>
                </c:pt>
                <c:pt idx="27975">
                  <c:v>12.534000000000001</c:v>
                </c:pt>
                <c:pt idx="27976">
                  <c:v>12.509</c:v>
                </c:pt>
                <c:pt idx="27977">
                  <c:v>12.484999999999999</c:v>
                </c:pt>
                <c:pt idx="27978">
                  <c:v>12.461</c:v>
                </c:pt>
                <c:pt idx="27979">
                  <c:v>12.461</c:v>
                </c:pt>
                <c:pt idx="27980">
                  <c:v>12.461</c:v>
                </c:pt>
                <c:pt idx="27981">
                  <c:v>12.484999999999999</c:v>
                </c:pt>
                <c:pt idx="27982">
                  <c:v>12.484999999999999</c:v>
                </c:pt>
                <c:pt idx="27983">
                  <c:v>12.509</c:v>
                </c:pt>
                <c:pt idx="27984">
                  <c:v>12.534000000000001</c:v>
                </c:pt>
                <c:pt idx="27985">
                  <c:v>12.558</c:v>
                </c:pt>
                <c:pt idx="27986">
                  <c:v>12.558</c:v>
                </c:pt>
                <c:pt idx="27987">
                  <c:v>12.582000000000001</c:v>
                </c:pt>
                <c:pt idx="27988">
                  <c:v>12.606</c:v>
                </c:pt>
                <c:pt idx="27989">
                  <c:v>12.606</c:v>
                </c:pt>
                <c:pt idx="27990">
                  <c:v>12.63</c:v>
                </c:pt>
                <c:pt idx="27991">
                  <c:v>12.654</c:v>
                </c:pt>
                <c:pt idx="27992">
                  <c:v>12.678000000000001</c:v>
                </c:pt>
                <c:pt idx="27993">
                  <c:v>12.702999999999999</c:v>
                </c:pt>
                <c:pt idx="27994">
                  <c:v>12.750999999999999</c:v>
                </c:pt>
                <c:pt idx="27995">
                  <c:v>12.750999999999999</c:v>
                </c:pt>
                <c:pt idx="27996">
                  <c:v>12.775</c:v>
                </c:pt>
                <c:pt idx="27997">
                  <c:v>12.775</c:v>
                </c:pt>
                <c:pt idx="27998">
                  <c:v>12.798999999999999</c:v>
                </c:pt>
                <c:pt idx="27999">
                  <c:v>12.823</c:v>
                </c:pt>
                <c:pt idx="28000">
                  <c:v>12.823</c:v>
                </c:pt>
                <c:pt idx="28001">
                  <c:v>12.847</c:v>
                </c:pt>
                <c:pt idx="28002">
                  <c:v>12.847</c:v>
                </c:pt>
                <c:pt idx="28003">
                  <c:v>12.847</c:v>
                </c:pt>
                <c:pt idx="28004">
                  <c:v>12.847</c:v>
                </c:pt>
                <c:pt idx="28005">
                  <c:v>12.847</c:v>
                </c:pt>
                <c:pt idx="28006">
                  <c:v>12.847</c:v>
                </c:pt>
                <c:pt idx="28007">
                  <c:v>12.847</c:v>
                </c:pt>
                <c:pt idx="28008">
                  <c:v>12.847</c:v>
                </c:pt>
                <c:pt idx="28009">
                  <c:v>12.847</c:v>
                </c:pt>
                <c:pt idx="28010">
                  <c:v>12.847</c:v>
                </c:pt>
                <c:pt idx="28011">
                  <c:v>12.871</c:v>
                </c:pt>
                <c:pt idx="28012">
                  <c:v>12.871</c:v>
                </c:pt>
                <c:pt idx="28013">
                  <c:v>12.847</c:v>
                </c:pt>
                <c:pt idx="28014">
                  <c:v>12.847</c:v>
                </c:pt>
                <c:pt idx="28015">
                  <c:v>12.847</c:v>
                </c:pt>
                <c:pt idx="28016">
                  <c:v>12.847</c:v>
                </c:pt>
                <c:pt idx="28017">
                  <c:v>12.823</c:v>
                </c:pt>
                <c:pt idx="28018">
                  <c:v>12.823</c:v>
                </c:pt>
                <c:pt idx="28019">
                  <c:v>12.798999999999999</c:v>
                </c:pt>
                <c:pt idx="28020">
                  <c:v>12.798999999999999</c:v>
                </c:pt>
                <c:pt idx="28021">
                  <c:v>12.798999999999999</c:v>
                </c:pt>
                <c:pt idx="28022">
                  <c:v>12.798999999999999</c:v>
                </c:pt>
                <c:pt idx="28023">
                  <c:v>12.775</c:v>
                </c:pt>
                <c:pt idx="28024">
                  <c:v>12.775</c:v>
                </c:pt>
                <c:pt idx="28025">
                  <c:v>12.798999999999999</c:v>
                </c:pt>
                <c:pt idx="28026">
                  <c:v>12.823</c:v>
                </c:pt>
                <c:pt idx="28027">
                  <c:v>12.847</c:v>
                </c:pt>
                <c:pt idx="28028">
                  <c:v>12.896000000000001</c:v>
                </c:pt>
                <c:pt idx="28029">
                  <c:v>12.944000000000001</c:v>
                </c:pt>
                <c:pt idx="28030">
                  <c:v>12.968</c:v>
                </c:pt>
                <c:pt idx="28031">
                  <c:v>13.04</c:v>
                </c:pt>
                <c:pt idx="28032">
                  <c:v>13.112</c:v>
                </c:pt>
                <c:pt idx="28033">
                  <c:v>13.233000000000001</c:v>
                </c:pt>
                <c:pt idx="28034">
                  <c:v>13.329000000000001</c:v>
                </c:pt>
                <c:pt idx="28035">
                  <c:v>13.401</c:v>
                </c:pt>
                <c:pt idx="28036">
                  <c:v>13.522</c:v>
                </c:pt>
                <c:pt idx="28037">
                  <c:v>13.641999999999999</c:v>
                </c:pt>
                <c:pt idx="28038">
                  <c:v>13.738</c:v>
                </c:pt>
                <c:pt idx="28039">
                  <c:v>13.81</c:v>
                </c:pt>
                <c:pt idx="28040">
                  <c:v>13.858000000000001</c:v>
                </c:pt>
                <c:pt idx="28041">
                  <c:v>13.906000000000001</c:v>
                </c:pt>
                <c:pt idx="28042">
                  <c:v>13.954000000000001</c:v>
                </c:pt>
                <c:pt idx="28043">
                  <c:v>13.978</c:v>
                </c:pt>
                <c:pt idx="28044">
                  <c:v>13.978</c:v>
                </c:pt>
                <c:pt idx="28045">
                  <c:v>13.954000000000001</c:v>
                </c:pt>
                <c:pt idx="28046">
                  <c:v>13.93</c:v>
                </c:pt>
                <c:pt idx="28047">
                  <c:v>13.906000000000001</c:v>
                </c:pt>
                <c:pt idx="28048">
                  <c:v>13.858000000000001</c:v>
                </c:pt>
                <c:pt idx="28049">
                  <c:v>13.81</c:v>
                </c:pt>
                <c:pt idx="28050">
                  <c:v>13.762</c:v>
                </c:pt>
                <c:pt idx="28051">
                  <c:v>13.738</c:v>
                </c:pt>
                <c:pt idx="28052">
                  <c:v>13.714</c:v>
                </c:pt>
                <c:pt idx="28053">
                  <c:v>13.69</c:v>
                </c:pt>
                <c:pt idx="28054">
                  <c:v>13.666</c:v>
                </c:pt>
                <c:pt idx="28055">
                  <c:v>13.641999999999999</c:v>
                </c:pt>
                <c:pt idx="28056">
                  <c:v>13.618</c:v>
                </c:pt>
                <c:pt idx="28057">
                  <c:v>13.593999999999999</c:v>
                </c:pt>
                <c:pt idx="28058">
                  <c:v>13.57</c:v>
                </c:pt>
                <c:pt idx="28059">
                  <c:v>13.545999999999999</c:v>
                </c:pt>
                <c:pt idx="28060">
                  <c:v>13.497</c:v>
                </c:pt>
                <c:pt idx="28061">
                  <c:v>13.473000000000001</c:v>
                </c:pt>
                <c:pt idx="28062">
                  <c:v>13.449</c:v>
                </c:pt>
                <c:pt idx="28063">
                  <c:v>13.425000000000001</c:v>
                </c:pt>
                <c:pt idx="28064">
                  <c:v>13.401</c:v>
                </c:pt>
                <c:pt idx="28065">
                  <c:v>13.377000000000001</c:v>
                </c:pt>
                <c:pt idx="28066">
                  <c:v>13.353</c:v>
                </c:pt>
                <c:pt idx="28067">
                  <c:v>13.353</c:v>
                </c:pt>
                <c:pt idx="28068">
                  <c:v>13.329000000000001</c:v>
                </c:pt>
                <c:pt idx="28069">
                  <c:v>13.329000000000001</c:v>
                </c:pt>
                <c:pt idx="28070">
                  <c:v>13.329000000000001</c:v>
                </c:pt>
                <c:pt idx="28071">
                  <c:v>13.305</c:v>
                </c:pt>
                <c:pt idx="28072">
                  <c:v>13.305</c:v>
                </c:pt>
                <c:pt idx="28073">
                  <c:v>13.305</c:v>
                </c:pt>
                <c:pt idx="28074">
                  <c:v>13.305</c:v>
                </c:pt>
                <c:pt idx="28075">
                  <c:v>13.305</c:v>
                </c:pt>
                <c:pt idx="28076">
                  <c:v>13.305</c:v>
                </c:pt>
                <c:pt idx="28077">
                  <c:v>13.305</c:v>
                </c:pt>
                <c:pt idx="28078">
                  <c:v>13.329000000000001</c:v>
                </c:pt>
                <c:pt idx="28079">
                  <c:v>13.329000000000001</c:v>
                </c:pt>
                <c:pt idx="28080">
                  <c:v>13.353</c:v>
                </c:pt>
                <c:pt idx="28081">
                  <c:v>13.353</c:v>
                </c:pt>
                <c:pt idx="28082">
                  <c:v>13.377000000000001</c:v>
                </c:pt>
                <c:pt idx="28083">
                  <c:v>13.377000000000001</c:v>
                </c:pt>
                <c:pt idx="28084">
                  <c:v>13.401</c:v>
                </c:pt>
                <c:pt idx="28085">
                  <c:v>13.425000000000001</c:v>
                </c:pt>
                <c:pt idx="28086">
                  <c:v>13.425000000000001</c:v>
                </c:pt>
                <c:pt idx="28087">
                  <c:v>13.425000000000001</c:v>
                </c:pt>
                <c:pt idx="28088">
                  <c:v>13.449</c:v>
                </c:pt>
                <c:pt idx="28089">
                  <c:v>13.473000000000001</c:v>
                </c:pt>
                <c:pt idx="28090">
                  <c:v>13.473000000000001</c:v>
                </c:pt>
                <c:pt idx="28091">
                  <c:v>13.473000000000001</c:v>
                </c:pt>
                <c:pt idx="28092">
                  <c:v>13.497</c:v>
                </c:pt>
                <c:pt idx="28093">
                  <c:v>13.497</c:v>
                </c:pt>
                <c:pt idx="28094">
                  <c:v>13.497</c:v>
                </c:pt>
                <c:pt idx="28095">
                  <c:v>13.522</c:v>
                </c:pt>
                <c:pt idx="28096">
                  <c:v>13.522</c:v>
                </c:pt>
                <c:pt idx="28097">
                  <c:v>13.522</c:v>
                </c:pt>
                <c:pt idx="28098">
                  <c:v>13.522</c:v>
                </c:pt>
                <c:pt idx="28099">
                  <c:v>13.522</c:v>
                </c:pt>
                <c:pt idx="28100">
                  <c:v>13.522</c:v>
                </c:pt>
                <c:pt idx="28101">
                  <c:v>13.497</c:v>
                </c:pt>
                <c:pt idx="28102">
                  <c:v>13.497</c:v>
                </c:pt>
                <c:pt idx="28103">
                  <c:v>13.497</c:v>
                </c:pt>
                <c:pt idx="28104">
                  <c:v>13.497</c:v>
                </c:pt>
                <c:pt idx="28105">
                  <c:v>13.473000000000001</c:v>
                </c:pt>
                <c:pt idx="28106">
                  <c:v>13.473000000000001</c:v>
                </c:pt>
                <c:pt idx="28107">
                  <c:v>13.473000000000001</c:v>
                </c:pt>
                <c:pt idx="28108">
                  <c:v>13.473000000000001</c:v>
                </c:pt>
                <c:pt idx="28109">
                  <c:v>13.473000000000001</c:v>
                </c:pt>
                <c:pt idx="28110">
                  <c:v>13.473000000000001</c:v>
                </c:pt>
                <c:pt idx="28111">
                  <c:v>13.449</c:v>
                </c:pt>
                <c:pt idx="28112">
                  <c:v>13.449</c:v>
                </c:pt>
                <c:pt idx="28113">
                  <c:v>13.425000000000001</c:v>
                </c:pt>
                <c:pt idx="28114">
                  <c:v>13.401</c:v>
                </c:pt>
                <c:pt idx="28115">
                  <c:v>13.401</c:v>
                </c:pt>
                <c:pt idx="28116">
                  <c:v>13.377000000000001</c:v>
                </c:pt>
                <c:pt idx="28117">
                  <c:v>13.353</c:v>
                </c:pt>
                <c:pt idx="28118">
                  <c:v>13.353</c:v>
                </c:pt>
                <c:pt idx="28119">
                  <c:v>13.353</c:v>
                </c:pt>
                <c:pt idx="28120">
                  <c:v>13.353</c:v>
                </c:pt>
                <c:pt idx="28121">
                  <c:v>13.353</c:v>
                </c:pt>
                <c:pt idx="28122">
                  <c:v>13.377000000000001</c:v>
                </c:pt>
                <c:pt idx="28123">
                  <c:v>13.425000000000001</c:v>
                </c:pt>
                <c:pt idx="28124">
                  <c:v>13.473000000000001</c:v>
                </c:pt>
                <c:pt idx="28125">
                  <c:v>13.522</c:v>
                </c:pt>
                <c:pt idx="28126">
                  <c:v>13.57</c:v>
                </c:pt>
                <c:pt idx="28127">
                  <c:v>13.641999999999999</c:v>
                </c:pt>
                <c:pt idx="28128">
                  <c:v>13.69</c:v>
                </c:pt>
                <c:pt idx="28129">
                  <c:v>13.738</c:v>
                </c:pt>
                <c:pt idx="28130">
                  <c:v>13.786</c:v>
                </c:pt>
                <c:pt idx="28131">
                  <c:v>13.834</c:v>
                </c:pt>
                <c:pt idx="28132">
                  <c:v>13.906000000000001</c:v>
                </c:pt>
                <c:pt idx="28133">
                  <c:v>14.002000000000001</c:v>
                </c:pt>
                <c:pt idx="28134">
                  <c:v>14.122</c:v>
                </c:pt>
                <c:pt idx="28135">
                  <c:v>14.194000000000001</c:v>
                </c:pt>
                <c:pt idx="28136">
                  <c:v>14.29</c:v>
                </c:pt>
                <c:pt idx="28137">
                  <c:v>14.337</c:v>
                </c:pt>
                <c:pt idx="28138">
                  <c:v>14.433</c:v>
                </c:pt>
                <c:pt idx="28139">
                  <c:v>14.481</c:v>
                </c:pt>
                <c:pt idx="28140">
                  <c:v>14.553000000000001</c:v>
                </c:pt>
                <c:pt idx="28141">
                  <c:v>14.601000000000001</c:v>
                </c:pt>
                <c:pt idx="28142">
                  <c:v>14.625</c:v>
                </c:pt>
                <c:pt idx="28143">
                  <c:v>14.625</c:v>
                </c:pt>
                <c:pt idx="28144">
                  <c:v>14.625</c:v>
                </c:pt>
                <c:pt idx="28145">
                  <c:v>14.625</c:v>
                </c:pt>
                <c:pt idx="28146">
                  <c:v>14.601000000000001</c:v>
                </c:pt>
                <c:pt idx="28147">
                  <c:v>14.577</c:v>
                </c:pt>
                <c:pt idx="28148">
                  <c:v>14.553000000000001</c:v>
                </c:pt>
                <c:pt idx="28149">
                  <c:v>14.529</c:v>
                </c:pt>
                <c:pt idx="28150">
                  <c:v>14.481</c:v>
                </c:pt>
                <c:pt idx="28151">
                  <c:v>14.433</c:v>
                </c:pt>
                <c:pt idx="28152">
                  <c:v>14.361000000000001</c:v>
                </c:pt>
                <c:pt idx="28153">
                  <c:v>14.29</c:v>
                </c:pt>
                <c:pt idx="28154">
                  <c:v>14.194000000000001</c:v>
                </c:pt>
                <c:pt idx="28155">
                  <c:v>14.122</c:v>
                </c:pt>
                <c:pt idx="28156">
                  <c:v>14.05</c:v>
                </c:pt>
                <c:pt idx="28157">
                  <c:v>13.954000000000001</c:v>
                </c:pt>
                <c:pt idx="28158">
                  <c:v>13.882</c:v>
                </c:pt>
                <c:pt idx="28159">
                  <c:v>13.81</c:v>
                </c:pt>
                <c:pt idx="28160">
                  <c:v>13.738</c:v>
                </c:pt>
                <c:pt idx="28161">
                  <c:v>13.666</c:v>
                </c:pt>
                <c:pt idx="28162">
                  <c:v>13.593999999999999</c:v>
                </c:pt>
                <c:pt idx="28163">
                  <c:v>13.522</c:v>
                </c:pt>
                <c:pt idx="28164">
                  <c:v>13.473000000000001</c:v>
                </c:pt>
                <c:pt idx="28165">
                  <c:v>13.401</c:v>
                </c:pt>
                <c:pt idx="28166">
                  <c:v>13.353</c:v>
                </c:pt>
                <c:pt idx="28167">
                  <c:v>13.281000000000001</c:v>
                </c:pt>
                <c:pt idx="28168">
                  <c:v>13.233000000000001</c:v>
                </c:pt>
                <c:pt idx="28169">
                  <c:v>13.209</c:v>
                </c:pt>
                <c:pt idx="28170">
                  <c:v>13.161</c:v>
                </c:pt>
                <c:pt idx="28171">
                  <c:v>13.112</c:v>
                </c:pt>
                <c:pt idx="28172">
                  <c:v>13.087999999999999</c:v>
                </c:pt>
                <c:pt idx="28173">
                  <c:v>13.04</c:v>
                </c:pt>
                <c:pt idx="28174">
                  <c:v>13.016</c:v>
                </c:pt>
                <c:pt idx="28175">
                  <c:v>12.992000000000001</c:v>
                </c:pt>
                <c:pt idx="28176">
                  <c:v>12.968</c:v>
                </c:pt>
                <c:pt idx="28177">
                  <c:v>12.944000000000001</c:v>
                </c:pt>
                <c:pt idx="28178">
                  <c:v>12.944000000000001</c:v>
                </c:pt>
                <c:pt idx="28179">
                  <c:v>12.944000000000001</c:v>
                </c:pt>
                <c:pt idx="28180">
                  <c:v>12.92</c:v>
                </c:pt>
                <c:pt idx="28181">
                  <c:v>12.92</c:v>
                </c:pt>
                <c:pt idx="28182">
                  <c:v>12.896000000000001</c:v>
                </c:pt>
                <c:pt idx="28183">
                  <c:v>12.896000000000001</c:v>
                </c:pt>
                <c:pt idx="28184">
                  <c:v>12.896000000000001</c:v>
                </c:pt>
                <c:pt idx="28185">
                  <c:v>12.871</c:v>
                </c:pt>
                <c:pt idx="28186">
                  <c:v>12.871</c:v>
                </c:pt>
                <c:pt idx="28187">
                  <c:v>12.871</c:v>
                </c:pt>
                <c:pt idx="28188">
                  <c:v>12.847</c:v>
                </c:pt>
                <c:pt idx="28189">
                  <c:v>12.847</c:v>
                </c:pt>
                <c:pt idx="28190">
                  <c:v>12.823</c:v>
                </c:pt>
                <c:pt idx="28191">
                  <c:v>12.798999999999999</c:v>
                </c:pt>
                <c:pt idx="28192">
                  <c:v>12.798999999999999</c:v>
                </c:pt>
                <c:pt idx="28193">
                  <c:v>12.750999999999999</c:v>
                </c:pt>
                <c:pt idx="28194">
                  <c:v>12.750999999999999</c:v>
                </c:pt>
                <c:pt idx="28195">
                  <c:v>12.727</c:v>
                </c:pt>
                <c:pt idx="28196">
                  <c:v>12.702999999999999</c:v>
                </c:pt>
                <c:pt idx="28197">
                  <c:v>12.654</c:v>
                </c:pt>
                <c:pt idx="28198">
                  <c:v>12.63</c:v>
                </c:pt>
                <c:pt idx="28199">
                  <c:v>12.606</c:v>
                </c:pt>
                <c:pt idx="28200">
                  <c:v>12.582000000000001</c:v>
                </c:pt>
                <c:pt idx="28201">
                  <c:v>12.558</c:v>
                </c:pt>
                <c:pt idx="28202">
                  <c:v>12.558</c:v>
                </c:pt>
                <c:pt idx="28203">
                  <c:v>12.534000000000001</c:v>
                </c:pt>
                <c:pt idx="28204">
                  <c:v>12.509</c:v>
                </c:pt>
                <c:pt idx="28205">
                  <c:v>12.461</c:v>
                </c:pt>
                <c:pt idx="28206">
                  <c:v>12.436999999999999</c:v>
                </c:pt>
                <c:pt idx="28207">
                  <c:v>12.388999999999999</c:v>
                </c:pt>
                <c:pt idx="28208">
                  <c:v>12.364000000000001</c:v>
                </c:pt>
                <c:pt idx="28209">
                  <c:v>12.316000000000001</c:v>
                </c:pt>
                <c:pt idx="28210">
                  <c:v>12.292</c:v>
                </c:pt>
                <c:pt idx="28211">
                  <c:v>12.268000000000001</c:v>
                </c:pt>
                <c:pt idx="28212">
                  <c:v>12.218999999999999</c:v>
                </c:pt>
                <c:pt idx="28213">
                  <c:v>12.195</c:v>
                </c:pt>
                <c:pt idx="28214">
                  <c:v>12.170999999999999</c:v>
                </c:pt>
                <c:pt idx="28215">
                  <c:v>12.170999999999999</c:v>
                </c:pt>
                <c:pt idx="28216">
                  <c:v>12.147</c:v>
                </c:pt>
                <c:pt idx="28217">
                  <c:v>12.147</c:v>
                </c:pt>
                <c:pt idx="28218">
                  <c:v>12.170999999999999</c:v>
                </c:pt>
                <c:pt idx="28219">
                  <c:v>12.195</c:v>
                </c:pt>
                <c:pt idx="28220">
                  <c:v>12.218999999999999</c:v>
                </c:pt>
                <c:pt idx="28221">
                  <c:v>12.268000000000001</c:v>
                </c:pt>
                <c:pt idx="28222">
                  <c:v>12.34</c:v>
                </c:pt>
                <c:pt idx="28223">
                  <c:v>12.413</c:v>
                </c:pt>
                <c:pt idx="28224">
                  <c:v>12.509</c:v>
                </c:pt>
                <c:pt idx="28225">
                  <c:v>12.606</c:v>
                </c:pt>
                <c:pt idx="28226">
                  <c:v>12.702999999999999</c:v>
                </c:pt>
                <c:pt idx="28227">
                  <c:v>12.798999999999999</c:v>
                </c:pt>
                <c:pt idx="28228">
                  <c:v>12.92</c:v>
                </c:pt>
                <c:pt idx="28229">
                  <c:v>13.04</c:v>
                </c:pt>
                <c:pt idx="28230">
                  <c:v>13.161</c:v>
                </c:pt>
                <c:pt idx="28231">
                  <c:v>13.281000000000001</c:v>
                </c:pt>
                <c:pt idx="28232">
                  <c:v>13.401</c:v>
                </c:pt>
                <c:pt idx="28233">
                  <c:v>13.522</c:v>
                </c:pt>
                <c:pt idx="28234">
                  <c:v>13.618</c:v>
                </c:pt>
                <c:pt idx="28235">
                  <c:v>13.714</c:v>
                </c:pt>
                <c:pt idx="28236">
                  <c:v>13.81</c:v>
                </c:pt>
                <c:pt idx="28237">
                  <c:v>13.882</c:v>
                </c:pt>
                <c:pt idx="28238">
                  <c:v>13.93</c:v>
                </c:pt>
                <c:pt idx="28239">
                  <c:v>14.002000000000001</c:v>
                </c:pt>
                <c:pt idx="28240">
                  <c:v>14.026</c:v>
                </c:pt>
                <c:pt idx="28241">
                  <c:v>14.05</c:v>
                </c:pt>
                <c:pt idx="28242">
                  <c:v>14.074</c:v>
                </c:pt>
                <c:pt idx="28243">
                  <c:v>14.074</c:v>
                </c:pt>
                <c:pt idx="28244">
                  <c:v>14.05</c:v>
                </c:pt>
                <c:pt idx="28245">
                  <c:v>14.002000000000001</c:v>
                </c:pt>
                <c:pt idx="28246">
                  <c:v>13.954000000000001</c:v>
                </c:pt>
                <c:pt idx="28247">
                  <c:v>13.906000000000001</c:v>
                </c:pt>
                <c:pt idx="28248">
                  <c:v>13.81</c:v>
                </c:pt>
                <c:pt idx="28249">
                  <c:v>13.714</c:v>
                </c:pt>
                <c:pt idx="28250">
                  <c:v>13.618</c:v>
                </c:pt>
                <c:pt idx="28251">
                  <c:v>13.497</c:v>
                </c:pt>
                <c:pt idx="28252">
                  <c:v>13.401</c:v>
                </c:pt>
                <c:pt idx="28253">
                  <c:v>13.281000000000001</c:v>
                </c:pt>
                <c:pt idx="28254">
                  <c:v>13.185</c:v>
                </c:pt>
                <c:pt idx="28255">
                  <c:v>13.064</c:v>
                </c:pt>
                <c:pt idx="28256">
                  <c:v>12.968</c:v>
                </c:pt>
                <c:pt idx="28257">
                  <c:v>12.871</c:v>
                </c:pt>
                <c:pt idx="28258">
                  <c:v>12.798999999999999</c:v>
                </c:pt>
                <c:pt idx="28259">
                  <c:v>12.727</c:v>
                </c:pt>
                <c:pt idx="28260">
                  <c:v>12.654</c:v>
                </c:pt>
                <c:pt idx="28261">
                  <c:v>12.582000000000001</c:v>
                </c:pt>
                <c:pt idx="28262">
                  <c:v>12.509</c:v>
                </c:pt>
                <c:pt idx="28263">
                  <c:v>12.461</c:v>
                </c:pt>
                <c:pt idx="28264">
                  <c:v>12.388999999999999</c:v>
                </c:pt>
                <c:pt idx="28265">
                  <c:v>12.364000000000001</c:v>
                </c:pt>
                <c:pt idx="28266">
                  <c:v>12.316000000000001</c:v>
                </c:pt>
                <c:pt idx="28267">
                  <c:v>12.268000000000001</c:v>
                </c:pt>
                <c:pt idx="28268">
                  <c:v>12.218999999999999</c:v>
                </c:pt>
                <c:pt idx="28269">
                  <c:v>12.195</c:v>
                </c:pt>
                <c:pt idx="28270">
                  <c:v>12.170999999999999</c:v>
                </c:pt>
                <c:pt idx="28271">
                  <c:v>12.170999999999999</c:v>
                </c:pt>
                <c:pt idx="28272">
                  <c:v>12.147</c:v>
                </c:pt>
                <c:pt idx="28273">
                  <c:v>12.122</c:v>
                </c:pt>
                <c:pt idx="28274">
                  <c:v>12.122</c:v>
                </c:pt>
                <c:pt idx="28275">
                  <c:v>12.122</c:v>
                </c:pt>
                <c:pt idx="28276">
                  <c:v>12.122</c:v>
                </c:pt>
                <c:pt idx="28277">
                  <c:v>12.098000000000001</c:v>
                </c:pt>
                <c:pt idx="28278">
                  <c:v>12.098000000000001</c:v>
                </c:pt>
                <c:pt idx="28279">
                  <c:v>12.098000000000001</c:v>
                </c:pt>
                <c:pt idx="28280">
                  <c:v>12.098000000000001</c:v>
                </c:pt>
                <c:pt idx="28281">
                  <c:v>12.098000000000001</c:v>
                </c:pt>
                <c:pt idx="28282">
                  <c:v>12.074</c:v>
                </c:pt>
                <c:pt idx="28283">
                  <c:v>12.074</c:v>
                </c:pt>
                <c:pt idx="28284">
                  <c:v>12.074</c:v>
                </c:pt>
                <c:pt idx="28285">
                  <c:v>12.05</c:v>
                </c:pt>
                <c:pt idx="28286">
                  <c:v>12.025</c:v>
                </c:pt>
                <c:pt idx="28287">
                  <c:v>12.025</c:v>
                </c:pt>
                <c:pt idx="28288">
                  <c:v>12.025</c:v>
                </c:pt>
                <c:pt idx="28289">
                  <c:v>12.000999999999999</c:v>
                </c:pt>
                <c:pt idx="28290">
                  <c:v>12.000999999999999</c:v>
                </c:pt>
                <c:pt idx="28291">
                  <c:v>11.977</c:v>
                </c:pt>
                <c:pt idx="28292">
                  <c:v>11.977</c:v>
                </c:pt>
                <c:pt idx="28293">
                  <c:v>11.952999999999999</c:v>
                </c:pt>
                <c:pt idx="28294">
                  <c:v>11.929</c:v>
                </c:pt>
                <c:pt idx="28295">
                  <c:v>11.904</c:v>
                </c:pt>
                <c:pt idx="28296">
                  <c:v>11.88</c:v>
                </c:pt>
                <c:pt idx="28297">
                  <c:v>11.856</c:v>
                </c:pt>
                <c:pt idx="28298">
                  <c:v>11.832000000000001</c:v>
                </c:pt>
                <c:pt idx="28299">
                  <c:v>11.782999999999999</c:v>
                </c:pt>
                <c:pt idx="28300">
                  <c:v>11.759</c:v>
                </c:pt>
                <c:pt idx="28301">
                  <c:v>11.734</c:v>
                </c:pt>
                <c:pt idx="28302">
                  <c:v>11.71</c:v>
                </c:pt>
                <c:pt idx="28303">
                  <c:v>11.686</c:v>
                </c:pt>
                <c:pt idx="28304">
                  <c:v>11.662000000000001</c:v>
                </c:pt>
                <c:pt idx="28305">
                  <c:v>11.637</c:v>
                </c:pt>
                <c:pt idx="28306">
                  <c:v>11.589</c:v>
                </c:pt>
                <c:pt idx="28307">
                  <c:v>11.565</c:v>
                </c:pt>
                <c:pt idx="28308">
                  <c:v>11.54</c:v>
                </c:pt>
                <c:pt idx="28309">
                  <c:v>11.492000000000001</c:v>
                </c:pt>
                <c:pt idx="28310">
                  <c:v>11.492000000000001</c:v>
                </c:pt>
                <c:pt idx="28311">
                  <c:v>11.467000000000001</c:v>
                </c:pt>
                <c:pt idx="28312">
                  <c:v>11.467000000000001</c:v>
                </c:pt>
                <c:pt idx="28313">
                  <c:v>11.492000000000001</c:v>
                </c:pt>
                <c:pt idx="28314">
                  <c:v>11.492000000000001</c:v>
                </c:pt>
                <c:pt idx="28315">
                  <c:v>11.54</c:v>
                </c:pt>
                <c:pt idx="28316">
                  <c:v>11.589</c:v>
                </c:pt>
                <c:pt idx="28317">
                  <c:v>11.662000000000001</c:v>
                </c:pt>
                <c:pt idx="28318">
                  <c:v>11.759</c:v>
                </c:pt>
                <c:pt idx="28319">
                  <c:v>11.856</c:v>
                </c:pt>
                <c:pt idx="28320">
                  <c:v>11.952999999999999</c:v>
                </c:pt>
                <c:pt idx="28321">
                  <c:v>12.074</c:v>
                </c:pt>
                <c:pt idx="28322">
                  <c:v>12.195</c:v>
                </c:pt>
                <c:pt idx="28323">
                  <c:v>12.316000000000001</c:v>
                </c:pt>
                <c:pt idx="28324">
                  <c:v>12.436999999999999</c:v>
                </c:pt>
                <c:pt idx="28325">
                  <c:v>12.582000000000001</c:v>
                </c:pt>
                <c:pt idx="28326">
                  <c:v>12.702999999999999</c:v>
                </c:pt>
                <c:pt idx="28327">
                  <c:v>12.847</c:v>
                </c:pt>
                <c:pt idx="28328">
                  <c:v>12.992000000000001</c:v>
                </c:pt>
                <c:pt idx="28329">
                  <c:v>13.112</c:v>
                </c:pt>
                <c:pt idx="28330">
                  <c:v>13.233000000000001</c:v>
                </c:pt>
                <c:pt idx="28331">
                  <c:v>13.353</c:v>
                </c:pt>
                <c:pt idx="28332">
                  <c:v>13.449</c:v>
                </c:pt>
                <c:pt idx="28333">
                  <c:v>13.545999999999999</c:v>
                </c:pt>
                <c:pt idx="28334">
                  <c:v>13.618</c:v>
                </c:pt>
                <c:pt idx="28335">
                  <c:v>13.666</c:v>
                </c:pt>
                <c:pt idx="28336">
                  <c:v>13.714</c:v>
                </c:pt>
                <c:pt idx="28337">
                  <c:v>13.762</c:v>
                </c:pt>
                <c:pt idx="28338">
                  <c:v>13.786</c:v>
                </c:pt>
                <c:pt idx="28339">
                  <c:v>13.786</c:v>
                </c:pt>
                <c:pt idx="28340">
                  <c:v>13.762</c:v>
                </c:pt>
                <c:pt idx="28341">
                  <c:v>13.738</c:v>
                </c:pt>
                <c:pt idx="28342">
                  <c:v>13.69</c:v>
                </c:pt>
                <c:pt idx="28343">
                  <c:v>13.641999999999999</c:v>
                </c:pt>
                <c:pt idx="28344">
                  <c:v>13.57</c:v>
                </c:pt>
                <c:pt idx="28345">
                  <c:v>13.473000000000001</c:v>
                </c:pt>
                <c:pt idx="28346">
                  <c:v>13.377000000000001</c:v>
                </c:pt>
                <c:pt idx="28347">
                  <c:v>13.281000000000001</c:v>
                </c:pt>
                <c:pt idx="28348">
                  <c:v>13.185</c:v>
                </c:pt>
                <c:pt idx="28349">
                  <c:v>13.087999999999999</c:v>
                </c:pt>
                <c:pt idx="28350">
                  <c:v>12.992000000000001</c:v>
                </c:pt>
                <c:pt idx="28351">
                  <c:v>12.896000000000001</c:v>
                </c:pt>
                <c:pt idx="28352">
                  <c:v>12.823</c:v>
                </c:pt>
                <c:pt idx="28353">
                  <c:v>12.750999999999999</c:v>
                </c:pt>
                <c:pt idx="28354">
                  <c:v>12.654</c:v>
                </c:pt>
                <c:pt idx="28355">
                  <c:v>12.606</c:v>
                </c:pt>
                <c:pt idx="28356">
                  <c:v>12.534000000000001</c:v>
                </c:pt>
                <c:pt idx="28357">
                  <c:v>12.484999999999999</c:v>
                </c:pt>
                <c:pt idx="28358">
                  <c:v>12.461</c:v>
                </c:pt>
                <c:pt idx="28359">
                  <c:v>12.413</c:v>
                </c:pt>
                <c:pt idx="28360">
                  <c:v>12.388999999999999</c:v>
                </c:pt>
                <c:pt idx="28361">
                  <c:v>12.364000000000001</c:v>
                </c:pt>
                <c:pt idx="28362">
                  <c:v>12.364000000000001</c:v>
                </c:pt>
                <c:pt idx="28363">
                  <c:v>12.34</c:v>
                </c:pt>
                <c:pt idx="28364">
                  <c:v>12.34</c:v>
                </c:pt>
                <c:pt idx="28365">
                  <c:v>12.34</c:v>
                </c:pt>
                <c:pt idx="28366">
                  <c:v>12.34</c:v>
                </c:pt>
                <c:pt idx="28367">
                  <c:v>12.34</c:v>
                </c:pt>
                <c:pt idx="28368">
                  <c:v>12.34</c:v>
                </c:pt>
                <c:pt idx="28369">
                  <c:v>12.316000000000001</c:v>
                </c:pt>
                <c:pt idx="28370">
                  <c:v>12.316000000000001</c:v>
                </c:pt>
                <c:pt idx="28371">
                  <c:v>12.316000000000001</c:v>
                </c:pt>
                <c:pt idx="28372">
                  <c:v>12.316000000000001</c:v>
                </c:pt>
                <c:pt idx="28373">
                  <c:v>12.316000000000001</c:v>
                </c:pt>
                <c:pt idx="28374">
                  <c:v>12.316000000000001</c:v>
                </c:pt>
                <c:pt idx="28375">
                  <c:v>12.316000000000001</c:v>
                </c:pt>
                <c:pt idx="28376">
                  <c:v>12.316000000000001</c:v>
                </c:pt>
                <c:pt idx="28377">
                  <c:v>12.292</c:v>
                </c:pt>
                <c:pt idx="28378">
                  <c:v>12.292</c:v>
                </c:pt>
                <c:pt idx="28379">
                  <c:v>12.268000000000001</c:v>
                </c:pt>
                <c:pt idx="28380">
                  <c:v>12.268000000000001</c:v>
                </c:pt>
                <c:pt idx="28381">
                  <c:v>12.268000000000001</c:v>
                </c:pt>
                <c:pt idx="28382">
                  <c:v>12.243</c:v>
                </c:pt>
                <c:pt idx="28383">
                  <c:v>12.218999999999999</c:v>
                </c:pt>
                <c:pt idx="28384">
                  <c:v>12.195</c:v>
                </c:pt>
                <c:pt idx="28385">
                  <c:v>12.170999999999999</c:v>
                </c:pt>
                <c:pt idx="28386">
                  <c:v>12.170999999999999</c:v>
                </c:pt>
                <c:pt idx="28387">
                  <c:v>12.147</c:v>
                </c:pt>
                <c:pt idx="28388">
                  <c:v>12.122</c:v>
                </c:pt>
                <c:pt idx="28389">
                  <c:v>12.098000000000001</c:v>
                </c:pt>
                <c:pt idx="28390">
                  <c:v>12.074</c:v>
                </c:pt>
                <c:pt idx="28391">
                  <c:v>12.05</c:v>
                </c:pt>
                <c:pt idx="28392">
                  <c:v>12.025</c:v>
                </c:pt>
                <c:pt idx="28393">
                  <c:v>11.977</c:v>
                </c:pt>
                <c:pt idx="28394">
                  <c:v>11.952999999999999</c:v>
                </c:pt>
                <c:pt idx="28395">
                  <c:v>11.929</c:v>
                </c:pt>
                <c:pt idx="28396">
                  <c:v>11.904</c:v>
                </c:pt>
                <c:pt idx="28397">
                  <c:v>11.88</c:v>
                </c:pt>
                <c:pt idx="28398">
                  <c:v>11.832000000000001</c:v>
                </c:pt>
                <c:pt idx="28399">
                  <c:v>11.832000000000001</c:v>
                </c:pt>
                <c:pt idx="28400">
                  <c:v>11.782999999999999</c:v>
                </c:pt>
                <c:pt idx="28401">
                  <c:v>11.759</c:v>
                </c:pt>
                <c:pt idx="28402">
                  <c:v>11.734</c:v>
                </c:pt>
                <c:pt idx="28403">
                  <c:v>11.686</c:v>
                </c:pt>
                <c:pt idx="28404">
                  <c:v>11.662000000000001</c:v>
                </c:pt>
                <c:pt idx="28405">
                  <c:v>11.637</c:v>
                </c:pt>
                <c:pt idx="28406">
                  <c:v>11.613</c:v>
                </c:pt>
                <c:pt idx="28407">
                  <c:v>11.613</c:v>
                </c:pt>
                <c:pt idx="28408">
                  <c:v>11.613</c:v>
                </c:pt>
                <c:pt idx="28409">
                  <c:v>11.613</c:v>
                </c:pt>
                <c:pt idx="28410">
                  <c:v>11.637</c:v>
                </c:pt>
                <c:pt idx="28411">
                  <c:v>11.662000000000001</c:v>
                </c:pt>
                <c:pt idx="28412">
                  <c:v>11.71</c:v>
                </c:pt>
                <c:pt idx="28413">
                  <c:v>11.782999999999999</c:v>
                </c:pt>
                <c:pt idx="28414">
                  <c:v>11.856</c:v>
                </c:pt>
                <c:pt idx="28415">
                  <c:v>11.952999999999999</c:v>
                </c:pt>
                <c:pt idx="28416">
                  <c:v>12.05</c:v>
                </c:pt>
                <c:pt idx="28417">
                  <c:v>12.170999999999999</c:v>
                </c:pt>
                <c:pt idx="28418">
                  <c:v>12.292</c:v>
                </c:pt>
                <c:pt idx="28419">
                  <c:v>12.413</c:v>
                </c:pt>
                <c:pt idx="28420">
                  <c:v>12.534000000000001</c:v>
                </c:pt>
                <c:pt idx="28421">
                  <c:v>12.654</c:v>
                </c:pt>
                <c:pt idx="28422">
                  <c:v>12.750999999999999</c:v>
                </c:pt>
                <c:pt idx="28423">
                  <c:v>12.871</c:v>
                </c:pt>
                <c:pt idx="28424">
                  <c:v>12.992000000000001</c:v>
                </c:pt>
                <c:pt idx="28425">
                  <c:v>13.137</c:v>
                </c:pt>
                <c:pt idx="28426">
                  <c:v>13.233000000000001</c:v>
                </c:pt>
                <c:pt idx="28427">
                  <c:v>13.353</c:v>
                </c:pt>
                <c:pt idx="28428">
                  <c:v>13.449</c:v>
                </c:pt>
                <c:pt idx="28429">
                  <c:v>13.545999999999999</c:v>
                </c:pt>
                <c:pt idx="28430">
                  <c:v>13.618</c:v>
                </c:pt>
                <c:pt idx="28431">
                  <c:v>13.69</c:v>
                </c:pt>
                <c:pt idx="28432">
                  <c:v>13.738</c:v>
                </c:pt>
                <c:pt idx="28433">
                  <c:v>13.762</c:v>
                </c:pt>
                <c:pt idx="28434">
                  <c:v>13.762</c:v>
                </c:pt>
                <c:pt idx="28435">
                  <c:v>13.762</c:v>
                </c:pt>
                <c:pt idx="28436">
                  <c:v>13.738</c:v>
                </c:pt>
                <c:pt idx="28437">
                  <c:v>13.714</c:v>
                </c:pt>
                <c:pt idx="28438">
                  <c:v>13.666</c:v>
                </c:pt>
                <c:pt idx="28439">
                  <c:v>13.618</c:v>
                </c:pt>
                <c:pt idx="28440">
                  <c:v>13.545999999999999</c:v>
                </c:pt>
                <c:pt idx="28441">
                  <c:v>13.473000000000001</c:v>
                </c:pt>
                <c:pt idx="28442">
                  <c:v>13.377000000000001</c:v>
                </c:pt>
                <c:pt idx="28443">
                  <c:v>13.257</c:v>
                </c:pt>
                <c:pt idx="28444">
                  <c:v>13.161</c:v>
                </c:pt>
                <c:pt idx="28445">
                  <c:v>13.064</c:v>
                </c:pt>
                <c:pt idx="28446">
                  <c:v>12.968</c:v>
                </c:pt>
                <c:pt idx="28447">
                  <c:v>12.871</c:v>
                </c:pt>
                <c:pt idx="28448">
                  <c:v>12.798999999999999</c:v>
                </c:pt>
                <c:pt idx="28449">
                  <c:v>12.702999999999999</c:v>
                </c:pt>
                <c:pt idx="28450">
                  <c:v>12.63</c:v>
                </c:pt>
                <c:pt idx="28451">
                  <c:v>12.558</c:v>
                </c:pt>
                <c:pt idx="28452">
                  <c:v>12.509</c:v>
                </c:pt>
                <c:pt idx="28453">
                  <c:v>12.461</c:v>
                </c:pt>
                <c:pt idx="28454">
                  <c:v>12.388999999999999</c:v>
                </c:pt>
                <c:pt idx="28455">
                  <c:v>12.364000000000001</c:v>
                </c:pt>
                <c:pt idx="28456">
                  <c:v>12.316000000000001</c:v>
                </c:pt>
                <c:pt idx="28457">
                  <c:v>12.292</c:v>
                </c:pt>
                <c:pt idx="28458">
                  <c:v>12.268000000000001</c:v>
                </c:pt>
                <c:pt idx="28459">
                  <c:v>12.243</c:v>
                </c:pt>
                <c:pt idx="28460">
                  <c:v>12.218999999999999</c:v>
                </c:pt>
                <c:pt idx="28461">
                  <c:v>12.195</c:v>
                </c:pt>
                <c:pt idx="28462">
                  <c:v>12.195</c:v>
                </c:pt>
                <c:pt idx="28463">
                  <c:v>12.195</c:v>
                </c:pt>
                <c:pt idx="28464">
                  <c:v>12.170999999999999</c:v>
                </c:pt>
                <c:pt idx="28465">
                  <c:v>12.170999999999999</c:v>
                </c:pt>
                <c:pt idx="28466">
                  <c:v>12.170999999999999</c:v>
                </c:pt>
                <c:pt idx="28467">
                  <c:v>12.147</c:v>
                </c:pt>
                <c:pt idx="28468">
                  <c:v>12.147</c:v>
                </c:pt>
                <c:pt idx="28469">
                  <c:v>12.122</c:v>
                </c:pt>
                <c:pt idx="28470">
                  <c:v>12.122</c:v>
                </c:pt>
                <c:pt idx="28471">
                  <c:v>12.098000000000001</c:v>
                </c:pt>
                <c:pt idx="28472">
                  <c:v>12.098000000000001</c:v>
                </c:pt>
                <c:pt idx="28473">
                  <c:v>12.074</c:v>
                </c:pt>
                <c:pt idx="28474">
                  <c:v>12.074</c:v>
                </c:pt>
                <c:pt idx="28475">
                  <c:v>12.05</c:v>
                </c:pt>
                <c:pt idx="28476">
                  <c:v>12.025</c:v>
                </c:pt>
                <c:pt idx="28477">
                  <c:v>12.025</c:v>
                </c:pt>
                <c:pt idx="28478">
                  <c:v>11.977</c:v>
                </c:pt>
                <c:pt idx="28479">
                  <c:v>11.977</c:v>
                </c:pt>
                <c:pt idx="28480">
                  <c:v>11.929</c:v>
                </c:pt>
                <c:pt idx="28481">
                  <c:v>11.904</c:v>
                </c:pt>
                <c:pt idx="28482">
                  <c:v>11.88</c:v>
                </c:pt>
                <c:pt idx="28483">
                  <c:v>11.856</c:v>
                </c:pt>
                <c:pt idx="28484">
                  <c:v>11.832000000000001</c:v>
                </c:pt>
                <c:pt idx="28485">
                  <c:v>11.807</c:v>
                </c:pt>
                <c:pt idx="28486">
                  <c:v>11.782999999999999</c:v>
                </c:pt>
                <c:pt idx="28487">
                  <c:v>11.759</c:v>
                </c:pt>
                <c:pt idx="28488">
                  <c:v>11.734</c:v>
                </c:pt>
                <c:pt idx="28489">
                  <c:v>11.71</c:v>
                </c:pt>
                <c:pt idx="28490">
                  <c:v>11.686</c:v>
                </c:pt>
                <c:pt idx="28491">
                  <c:v>11.637</c:v>
                </c:pt>
                <c:pt idx="28492">
                  <c:v>11.613</c:v>
                </c:pt>
                <c:pt idx="28493">
                  <c:v>11.589</c:v>
                </c:pt>
                <c:pt idx="28494">
                  <c:v>11.54</c:v>
                </c:pt>
                <c:pt idx="28495">
                  <c:v>11.516</c:v>
                </c:pt>
                <c:pt idx="28496">
                  <c:v>11.492000000000001</c:v>
                </c:pt>
                <c:pt idx="28497">
                  <c:v>11.467000000000001</c:v>
                </c:pt>
                <c:pt idx="28498">
                  <c:v>11.467000000000001</c:v>
                </c:pt>
                <c:pt idx="28499">
                  <c:v>11.467000000000001</c:v>
                </c:pt>
                <c:pt idx="28500">
                  <c:v>11.467000000000001</c:v>
                </c:pt>
                <c:pt idx="28501">
                  <c:v>11.467000000000001</c:v>
                </c:pt>
                <c:pt idx="28502">
                  <c:v>11.443</c:v>
                </c:pt>
                <c:pt idx="28503">
                  <c:v>11.467000000000001</c:v>
                </c:pt>
                <c:pt idx="28504">
                  <c:v>11.492000000000001</c:v>
                </c:pt>
                <c:pt idx="28505">
                  <c:v>11.492000000000001</c:v>
                </c:pt>
                <c:pt idx="28506">
                  <c:v>11.492000000000001</c:v>
                </c:pt>
                <c:pt idx="28507">
                  <c:v>11.54</c:v>
                </c:pt>
                <c:pt idx="28508">
                  <c:v>11.589</c:v>
                </c:pt>
                <c:pt idx="28509">
                  <c:v>11.637</c:v>
                </c:pt>
                <c:pt idx="28510">
                  <c:v>11.71</c:v>
                </c:pt>
                <c:pt idx="28511">
                  <c:v>11.807</c:v>
                </c:pt>
                <c:pt idx="28512">
                  <c:v>11.929</c:v>
                </c:pt>
                <c:pt idx="28513">
                  <c:v>12.05</c:v>
                </c:pt>
                <c:pt idx="28514">
                  <c:v>12.170999999999999</c:v>
                </c:pt>
                <c:pt idx="28515">
                  <c:v>12.292</c:v>
                </c:pt>
                <c:pt idx="28516">
                  <c:v>12.413</c:v>
                </c:pt>
                <c:pt idx="28517">
                  <c:v>12.509</c:v>
                </c:pt>
                <c:pt idx="28518">
                  <c:v>12.63</c:v>
                </c:pt>
                <c:pt idx="28519">
                  <c:v>12.750999999999999</c:v>
                </c:pt>
                <c:pt idx="28520">
                  <c:v>12.847</c:v>
                </c:pt>
                <c:pt idx="28521">
                  <c:v>12.968</c:v>
                </c:pt>
                <c:pt idx="28522">
                  <c:v>13.087999999999999</c:v>
                </c:pt>
                <c:pt idx="28523">
                  <c:v>13.185</c:v>
                </c:pt>
                <c:pt idx="28524">
                  <c:v>13.281000000000001</c:v>
                </c:pt>
                <c:pt idx="28525">
                  <c:v>13.377000000000001</c:v>
                </c:pt>
                <c:pt idx="28526">
                  <c:v>13.449</c:v>
                </c:pt>
                <c:pt idx="28527">
                  <c:v>13.522</c:v>
                </c:pt>
                <c:pt idx="28528">
                  <c:v>13.57</c:v>
                </c:pt>
                <c:pt idx="28529">
                  <c:v>13.593999999999999</c:v>
                </c:pt>
                <c:pt idx="28530">
                  <c:v>13.593999999999999</c:v>
                </c:pt>
                <c:pt idx="28531">
                  <c:v>13.593999999999999</c:v>
                </c:pt>
                <c:pt idx="28532">
                  <c:v>13.57</c:v>
                </c:pt>
                <c:pt idx="28533">
                  <c:v>13.545999999999999</c:v>
                </c:pt>
                <c:pt idx="28534">
                  <c:v>13.497</c:v>
                </c:pt>
                <c:pt idx="28535">
                  <c:v>13.449</c:v>
                </c:pt>
                <c:pt idx="28536">
                  <c:v>13.377000000000001</c:v>
                </c:pt>
                <c:pt idx="28537">
                  <c:v>13.281000000000001</c:v>
                </c:pt>
                <c:pt idx="28538">
                  <c:v>13.185</c:v>
                </c:pt>
                <c:pt idx="28539">
                  <c:v>13.087999999999999</c:v>
                </c:pt>
                <c:pt idx="28540">
                  <c:v>12.992000000000001</c:v>
                </c:pt>
                <c:pt idx="28541">
                  <c:v>12.896000000000001</c:v>
                </c:pt>
                <c:pt idx="28542">
                  <c:v>12.798999999999999</c:v>
                </c:pt>
                <c:pt idx="28543">
                  <c:v>12.702999999999999</c:v>
                </c:pt>
                <c:pt idx="28544">
                  <c:v>12.606</c:v>
                </c:pt>
                <c:pt idx="28545">
                  <c:v>12.509</c:v>
                </c:pt>
                <c:pt idx="28546">
                  <c:v>12.436999999999999</c:v>
                </c:pt>
                <c:pt idx="28547">
                  <c:v>12.364000000000001</c:v>
                </c:pt>
                <c:pt idx="28548">
                  <c:v>12.292</c:v>
                </c:pt>
                <c:pt idx="28549">
                  <c:v>12.218999999999999</c:v>
                </c:pt>
                <c:pt idx="28550">
                  <c:v>12.170999999999999</c:v>
                </c:pt>
                <c:pt idx="28551">
                  <c:v>12.122</c:v>
                </c:pt>
                <c:pt idx="28552">
                  <c:v>12.074</c:v>
                </c:pt>
                <c:pt idx="28553">
                  <c:v>12.025</c:v>
                </c:pt>
                <c:pt idx="28554">
                  <c:v>12.000999999999999</c:v>
                </c:pt>
                <c:pt idx="28555">
                  <c:v>11.977</c:v>
                </c:pt>
                <c:pt idx="28556">
                  <c:v>11.952999999999999</c:v>
                </c:pt>
                <c:pt idx="28557">
                  <c:v>11.929</c:v>
                </c:pt>
                <c:pt idx="28558">
                  <c:v>11.904</c:v>
                </c:pt>
                <c:pt idx="28559">
                  <c:v>11.904</c:v>
                </c:pt>
                <c:pt idx="28560">
                  <c:v>11.904</c:v>
                </c:pt>
                <c:pt idx="28561">
                  <c:v>11.904</c:v>
                </c:pt>
                <c:pt idx="28562">
                  <c:v>11.904</c:v>
                </c:pt>
                <c:pt idx="28563">
                  <c:v>11.88</c:v>
                </c:pt>
                <c:pt idx="28564">
                  <c:v>11.88</c:v>
                </c:pt>
                <c:pt idx="28565">
                  <c:v>11.88</c:v>
                </c:pt>
                <c:pt idx="28566">
                  <c:v>11.88</c:v>
                </c:pt>
                <c:pt idx="28567">
                  <c:v>11.88</c:v>
                </c:pt>
                <c:pt idx="28568">
                  <c:v>11.88</c:v>
                </c:pt>
                <c:pt idx="28569">
                  <c:v>11.88</c:v>
                </c:pt>
                <c:pt idx="28570">
                  <c:v>11.88</c:v>
                </c:pt>
                <c:pt idx="28571">
                  <c:v>11.88</c:v>
                </c:pt>
                <c:pt idx="28572">
                  <c:v>11.88</c:v>
                </c:pt>
                <c:pt idx="28573">
                  <c:v>11.88</c:v>
                </c:pt>
                <c:pt idx="28574">
                  <c:v>11.856</c:v>
                </c:pt>
                <c:pt idx="28575">
                  <c:v>11.856</c:v>
                </c:pt>
                <c:pt idx="28576">
                  <c:v>11.832000000000001</c:v>
                </c:pt>
                <c:pt idx="28577">
                  <c:v>11.807</c:v>
                </c:pt>
                <c:pt idx="28578">
                  <c:v>11.807</c:v>
                </c:pt>
                <c:pt idx="28579">
                  <c:v>11.782999999999999</c:v>
                </c:pt>
                <c:pt idx="28580">
                  <c:v>11.782999999999999</c:v>
                </c:pt>
                <c:pt idx="28581">
                  <c:v>11.759</c:v>
                </c:pt>
                <c:pt idx="28582">
                  <c:v>11.734</c:v>
                </c:pt>
                <c:pt idx="28583">
                  <c:v>11.734</c:v>
                </c:pt>
                <c:pt idx="28584">
                  <c:v>11.71</c:v>
                </c:pt>
                <c:pt idx="28585">
                  <c:v>11.686</c:v>
                </c:pt>
                <c:pt idx="28586">
                  <c:v>11.686</c:v>
                </c:pt>
                <c:pt idx="28587">
                  <c:v>11.686</c:v>
                </c:pt>
                <c:pt idx="28588">
                  <c:v>11.662000000000001</c:v>
                </c:pt>
                <c:pt idx="28589">
                  <c:v>11.662000000000001</c:v>
                </c:pt>
                <c:pt idx="28590">
                  <c:v>11.637</c:v>
                </c:pt>
                <c:pt idx="28591">
                  <c:v>11.637</c:v>
                </c:pt>
                <c:pt idx="28592">
                  <c:v>11.613</c:v>
                </c:pt>
                <c:pt idx="28593">
                  <c:v>11.613</c:v>
                </c:pt>
                <c:pt idx="28594">
                  <c:v>11.589</c:v>
                </c:pt>
                <c:pt idx="28595">
                  <c:v>11.565</c:v>
                </c:pt>
                <c:pt idx="28596">
                  <c:v>11.565</c:v>
                </c:pt>
                <c:pt idx="28597">
                  <c:v>11.54</c:v>
                </c:pt>
                <c:pt idx="28598">
                  <c:v>11.54</c:v>
                </c:pt>
                <c:pt idx="28599">
                  <c:v>11.54</c:v>
                </c:pt>
                <c:pt idx="28600">
                  <c:v>11.565</c:v>
                </c:pt>
                <c:pt idx="28601">
                  <c:v>11.589</c:v>
                </c:pt>
                <c:pt idx="28602">
                  <c:v>11.613</c:v>
                </c:pt>
                <c:pt idx="28603">
                  <c:v>11.637</c:v>
                </c:pt>
                <c:pt idx="28604">
                  <c:v>11.662000000000001</c:v>
                </c:pt>
                <c:pt idx="28605">
                  <c:v>11.686</c:v>
                </c:pt>
                <c:pt idx="28606">
                  <c:v>11.71</c:v>
                </c:pt>
                <c:pt idx="28607">
                  <c:v>11.782999999999999</c:v>
                </c:pt>
                <c:pt idx="28608">
                  <c:v>11.832000000000001</c:v>
                </c:pt>
                <c:pt idx="28609">
                  <c:v>11.904</c:v>
                </c:pt>
                <c:pt idx="28610">
                  <c:v>11.977</c:v>
                </c:pt>
                <c:pt idx="28611">
                  <c:v>12.074</c:v>
                </c:pt>
                <c:pt idx="28612">
                  <c:v>12.170999999999999</c:v>
                </c:pt>
                <c:pt idx="28613">
                  <c:v>12.292</c:v>
                </c:pt>
                <c:pt idx="28614">
                  <c:v>12.388999999999999</c:v>
                </c:pt>
                <c:pt idx="28615">
                  <c:v>12.509</c:v>
                </c:pt>
                <c:pt idx="28616">
                  <c:v>12.63</c:v>
                </c:pt>
                <c:pt idx="28617">
                  <c:v>12.750999999999999</c:v>
                </c:pt>
                <c:pt idx="28618">
                  <c:v>12.847</c:v>
                </c:pt>
                <c:pt idx="28619">
                  <c:v>12.968</c:v>
                </c:pt>
                <c:pt idx="28620">
                  <c:v>13.087999999999999</c:v>
                </c:pt>
                <c:pt idx="28621">
                  <c:v>13.185</c:v>
                </c:pt>
                <c:pt idx="28622">
                  <c:v>13.281000000000001</c:v>
                </c:pt>
                <c:pt idx="28623">
                  <c:v>13.353</c:v>
                </c:pt>
                <c:pt idx="28624">
                  <c:v>13.401</c:v>
                </c:pt>
                <c:pt idx="28625">
                  <c:v>13.449</c:v>
                </c:pt>
                <c:pt idx="28626">
                  <c:v>13.473000000000001</c:v>
                </c:pt>
                <c:pt idx="28627">
                  <c:v>13.473000000000001</c:v>
                </c:pt>
                <c:pt idx="28628">
                  <c:v>13.473000000000001</c:v>
                </c:pt>
                <c:pt idx="28629">
                  <c:v>13.449</c:v>
                </c:pt>
                <c:pt idx="28630">
                  <c:v>13.425000000000001</c:v>
                </c:pt>
                <c:pt idx="28631">
                  <c:v>13.353</c:v>
                </c:pt>
                <c:pt idx="28632">
                  <c:v>13.305</c:v>
                </c:pt>
                <c:pt idx="28633">
                  <c:v>13.233000000000001</c:v>
                </c:pt>
                <c:pt idx="28634">
                  <c:v>13.137</c:v>
                </c:pt>
                <c:pt idx="28635">
                  <c:v>13.04</c:v>
                </c:pt>
                <c:pt idx="28636">
                  <c:v>12.944000000000001</c:v>
                </c:pt>
                <c:pt idx="28637">
                  <c:v>12.847</c:v>
                </c:pt>
                <c:pt idx="28638">
                  <c:v>12.750999999999999</c:v>
                </c:pt>
                <c:pt idx="28639">
                  <c:v>12.678000000000001</c:v>
                </c:pt>
                <c:pt idx="28640">
                  <c:v>12.582000000000001</c:v>
                </c:pt>
                <c:pt idx="28641">
                  <c:v>12.509</c:v>
                </c:pt>
                <c:pt idx="28642">
                  <c:v>12.436999999999999</c:v>
                </c:pt>
                <c:pt idx="28643">
                  <c:v>12.364000000000001</c:v>
                </c:pt>
                <c:pt idx="28644">
                  <c:v>12.316000000000001</c:v>
                </c:pt>
                <c:pt idx="28645">
                  <c:v>12.268000000000001</c:v>
                </c:pt>
                <c:pt idx="28646">
                  <c:v>12.218999999999999</c:v>
                </c:pt>
                <c:pt idx="28647">
                  <c:v>12.170999999999999</c:v>
                </c:pt>
                <c:pt idx="28648">
                  <c:v>12.122</c:v>
                </c:pt>
                <c:pt idx="28649">
                  <c:v>12.098000000000001</c:v>
                </c:pt>
                <c:pt idx="28650">
                  <c:v>12.074</c:v>
                </c:pt>
                <c:pt idx="28651">
                  <c:v>12.074</c:v>
                </c:pt>
                <c:pt idx="28652">
                  <c:v>12.05</c:v>
                </c:pt>
                <c:pt idx="28653">
                  <c:v>12.05</c:v>
                </c:pt>
                <c:pt idx="28654">
                  <c:v>12.05</c:v>
                </c:pt>
                <c:pt idx="28655">
                  <c:v>12.05</c:v>
                </c:pt>
                <c:pt idx="28656">
                  <c:v>12.05</c:v>
                </c:pt>
                <c:pt idx="28657">
                  <c:v>12.05</c:v>
                </c:pt>
                <c:pt idx="28658">
                  <c:v>12.05</c:v>
                </c:pt>
                <c:pt idx="28659">
                  <c:v>12.025</c:v>
                </c:pt>
                <c:pt idx="28660">
                  <c:v>12.025</c:v>
                </c:pt>
                <c:pt idx="28661">
                  <c:v>12.025</c:v>
                </c:pt>
                <c:pt idx="28662">
                  <c:v>12.025</c:v>
                </c:pt>
                <c:pt idx="28663">
                  <c:v>12.025</c:v>
                </c:pt>
                <c:pt idx="28664">
                  <c:v>12.025</c:v>
                </c:pt>
                <c:pt idx="28665">
                  <c:v>12.000999999999999</c:v>
                </c:pt>
                <c:pt idx="28666">
                  <c:v>11.977</c:v>
                </c:pt>
                <c:pt idx="28667">
                  <c:v>11.977</c:v>
                </c:pt>
                <c:pt idx="28668">
                  <c:v>11.977</c:v>
                </c:pt>
                <c:pt idx="28669">
                  <c:v>11.952999999999999</c:v>
                </c:pt>
                <c:pt idx="28670">
                  <c:v>11.929</c:v>
                </c:pt>
                <c:pt idx="28671">
                  <c:v>11.929</c:v>
                </c:pt>
                <c:pt idx="28672">
                  <c:v>11.904</c:v>
                </c:pt>
                <c:pt idx="28673">
                  <c:v>11.88</c:v>
                </c:pt>
                <c:pt idx="28674">
                  <c:v>11.88</c:v>
                </c:pt>
                <c:pt idx="28675">
                  <c:v>11.832000000000001</c:v>
                </c:pt>
                <c:pt idx="28676">
                  <c:v>11.832000000000001</c:v>
                </c:pt>
                <c:pt idx="28677">
                  <c:v>11.807</c:v>
                </c:pt>
                <c:pt idx="28678">
                  <c:v>11.782999999999999</c:v>
                </c:pt>
                <c:pt idx="28679">
                  <c:v>11.759</c:v>
                </c:pt>
                <c:pt idx="28680">
                  <c:v>11.734</c:v>
                </c:pt>
                <c:pt idx="28681">
                  <c:v>11.71</c:v>
                </c:pt>
                <c:pt idx="28682">
                  <c:v>11.686</c:v>
                </c:pt>
                <c:pt idx="28683">
                  <c:v>11.637</c:v>
                </c:pt>
                <c:pt idx="28684">
                  <c:v>11.637</c:v>
                </c:pt>
                <c:pt idx="28685">
                  <c:v>11.613</c:v>
                </c:pt>
                <c:pt idx="28686">
                  <c:v>11.589</c:v>
                </c:pt>
                <c:pt idx="28687">
                  <c:v>11.54</c:v>
                </c:pt>
                <c:pt idx="28688">
                  <c:v>11.516</c:v>
                </c:pt>
                <c:pt idx="28689">
                  <c:v>11.492000000000001</c:v>
                </c:pt>
                <c:pt idx="28690">
                  <c:v>11.467000000000001</c:v>
                </c:pt>
                <c:pt idx="28691">
                  <c:v>11.419</c:v>
                </c:pt>
                <c:pt idx="28692">
                  <c:v>11.394</c:v>
                </c:pt>
                <c:pt idx="28693">
                  <c:v>11.37</c:v>
                </c:pt>
                <c:pt idx="28694">
                  <c:v>11.346</c:v>
                </c:pt>
                <c:pt idx="28695">
                  <c:v>11.346</c:v>
                </c:pt>
                <c:pt idx="28696">
                  <c:v>11.346</c:v>
                </c:pt>
                <c:pt idx="28697">
                  <c:v>11.346</c:v>
                </c:pt>
                <c:pt idx="28698">
                  <c:v>11.37</c:v>
                </c:pt>
                <c:pt idx="28699">
                  <c:v>11.394</c:v>
                </c:pt>
                <c:pt idx="28700">
                  <c:v>11.443</c:v>
                </c:pt>
                <c:pt idx="28701">
                  <c:v>11.516</c:v>
                </c:pt>
                <c:pt idx="28702">
                  <c:v>11.589</c:v>
                </c:pt>
                <c:pt idx="28703">
                  <c:v>11.662000000000001</c:v>
                </c:pt>
                <c:pt idx="28704">
                  <c:v>11.759</c:v>
                </c:pt>
                <c:pt idx="28705">
                  <c:v>11.856</c:v>
                </c:pt>
                <c:pt idx="28706">
                  <c:v>11.977</c:v>
                </c:pt>
                <c:pt idx="28707">
                  <c:v>12.098000000000001</c:v>
                </c:pt>
                <c:pt idx="28708">
                  <c:v>12.218999999999999</c:v>
                </c:pt>
                <c:pt idx="28709">
                  <c:v>12.34</c:v>
                </c:pt>
                <c:pt idx="28710">
                  <c:v>12.461</c:v>
                </c:pt>
                <c:pt idx="28711">
                  <c:v>12.606</c:v>
                </c:pt>
                <c:pt idx="28712">
                  <c:v>12.750999999999999</c:v>
                </c:pt>
                <c:pt idx="28713">
                  <c:v>12.847</c:v>
                </c:pt>
                <c:pt idx="28714">
                  <c:v>12.968</c:v>
                </c:pt>
                <c:pt idx="28715">
                  <c:v>13.087999999999999</c:v>
                </c:pt>
                <c:pt idx="28716">
                  <c:v>13.185</c:v>
                </c:pt>
                <c:pt idx="28717">
                  <c:v>13.257</c:v>
                </c:pt>
                <c:pt idx="28718">
                  <c:v>13.329000000000001</c:v>
                </c:pt>
                <c:pt idx="28719">
                  <c:v>13.377000000000001</c:v>
                </c:pt>
                <c:pt idx="28720">
                  <c:v>13.425000000000001</c:v>
                </c:pt>
                <c:pt idx="28721">
                  <c:v>13.449</c:v>
                </c:pt>
                <c:pt idx="28722">
                  <c:v>13.449</c:v>
                </c:pt>
                <c:pt idx="28723">
                  <c:v>13.449</c:v>
                </c:pt>
                <c:pt idx="28724">
                  <c:v>13.449</c:v>
                </c:pt>
                <c:pt idx="28725">
                  <c:v>13.425000000000001</c:v>
                </c:pt>
                <c:pt idx="28726">
                  <c:v>13.425000000000001</c:v>
                </c:pt>
                <c:pt idx="28727">
                  <c:v>13.401</c:v>
                </c:pt>
                <c:pt idx="28728">
                  <c:v>13.353</c:v>
                </c:pt>
                <c:pt idx="28729">
                  <c:v>13.281000000000001</c:v>
                </c:pt>
                <c:pt idx="28730">
                  <c:v>13.209</c:v>
                </c:pt>
                <c:pt idx="28731">
                  <c:v>13.112</c:v>
                </c:pt>
                <c:pt idx="28732">
                  <c:v>13.016</c:v>
                </c:pt>
                <c:pt idx="28733">
                  <c:v>12.92</c:v>
                </c:pt>
                <c:pt idx="28734">
                  <c:v>12.823</c:v>
                </c:pt>
                <c:pt idx="28735">
                  <c:v>12.750999999999999</c:v>
                </c:pt>
                <c:pt idx="28736">
                  <c:v>12.654</c:v>
                </c:pt>
                <c:pt idx="28737">
                  <c:v>12.582000000000001</c:v>
                </c:pt>
                <c:pt idx="28738">
                  <c:v>12.509</c:v>
                </c:pt>
                <c:pt idx="28739">
                  <c:v>12.436999999999999</c:v>
                </c:pt>
                <c:pt idx="28740">
                  <c:v>12.364000000000001</c:v>
                </c:pt>
                <c:pt idx="28741">
                  <c:v>12.316000000000001</c:v>
                </c:pt>
                <c:pt idx="28742">
                  <c:v>12.268000000000001</c:v>
                </c:pt>
                <c:pt idx="28743">
                  <c:v>12.218999999999999</c:v>
                </c:pt>
                <c:pt idx="28744">
                  <c:v>12.195</c:v>
                </c:pt>
                <c:pt idx="28745">
                  <c:v>12.147</c:v>
                </c:pt>
                <c:pt idx="28746">
                  <c:v>12.122</c:v>
                </c:pt>
                <c:pt idx="28747">
                  <c:v>12.122</c:v>
                </c:pt>
                <c:pt idx="28748">
                  <c:v>12.098000000000001</c:v>
                </c:pt>
                <c:pt idx="28749">
                  <c:v>12.098000000000001</c:v>
                </c:pt>
                <c:pt idx="28750">
                  <c:v>12.074</c:v>
                </c:pt>
                <c:pt idx="28751">
                  <c:v>12.074</c:v>
                </c:pt>
                <c:pt idx="28752">
                  <c:v>12.074</c:v>
                </c:pt>
                <c:pt idx="28753">
                  <c:v>12.074</c:v>
                </c:pt>
                <c:pt idx="28754">
                  <c:v>12.074</c:v>
                </c:pt>
                <c:pt idx="28755">
                  <c:v>12.074</c:v>
                </c:pt>
                <c:pt idx="28756">
                  <c:v>12.05</c:v>
                </c:pt>
                <c:pt idx="28757">
                  <c:v>12.05</c:v>
                </c:pt>
                <c:pt idx="28758">
                  <c:v>12.025</c:v>
                </c:pt>
                <c:pt idx="28759">
                  <c:v>12.025</c:v>
                </c:pt>
                <c:pt idx="28760">
                  <c:v>12.025</c:v>
                </c:pt>
                <c:pt idx="28761">
                  <c:v>12.025</c:v>
                </c:pt>
                <c:pt idx="28762">
                  <c:v>12.025</c:v>
                </c:pt>
                <c:pt idx="28763">
                  <c:v>12.000999999999999</c:v>
                </c:pt>
                <c:pt idx="28764">
                  <c:v>12.000999999999999</c:v>
                </c:pt>
                <c:pt idx="28765">
                  <c:v>11.977</c:v>
                </c:pt>
                <c:pt idx="28766">
                  <c:v>11.977</c:v>
                </c:pt>
                <c:pt idx="28767">
                  <c:v>11.977</c:v>
                </c:pt>
                <c:pt idx="28768">
                  <c:v>11.952999999999999</c:v>
                </c:pt>
                <c:pt idx="28769">
                  <c:v>11.929</c:v>
                </c:pt>
                <c:pt idx="28770">
                  <c:v>11.904</c:v>
                </c:pt>
                <c:pt idx="28771">
                  <c:v>11.88</c:v>
                </c:pt>
                <c:pt idx="28772">
                  <c:v>11.88</c:v>
                </c:pt>
                <c:pt idx="28773">
                  <c:v>11.856</c:v>
                </c:pt>
                <c:pt idx="28774">
                  <c:v>11.832000000000001</c:v>
                </c:pt>
                <c:pt idx="28775">
                  <c:v>11.832000000000001</c:v>
                </c:pt>
                <c:pt idx="28776">
                  <c:v>11.807</c:v>
                </c:pt>
                <c:pt idx="28777">
                  <c:v>11.782999999999999</c:v>
                </c:pt>
                <c:pt idx="28778">
                  <c:v>11.759</c:v>
                </c:pt>
                <c:pt idx="28779">
                  <c:v>11.734</c:v>
                </c:pt>
                <c:pt idx="28780">
                  <c:v>11.686</c:v>
                </c:pt>
                <c:pt idx="28781">
                  <c:v>11.662000000000001</c:v>
                </c:pt>
                <c:pt idx="28782">
                  <c:v>11.637</c:v>
                </c:pt>
                <c:pt idx="28783">
                  <c:v>11.589</c:v>
                </c:pt>
                <c:pt idx="28784">
                  <c:v>11.54</c:v>
                </c:pt>
                <c:pt idx="28785">
                  <c:v>11.516</c:v>
                </c:pt>
                <c:pt idx="28786">
                  <c:v>11.467000000000001</c:v>
                </c:pt>
                <c:pt idx="28787">
                  <c:v>11.443</c:v>
                </c:pt>
                <c:pt idx="28788">
                  <c:v>11.394</c:v>
                </c:pt>
                <c:pt idx="28789">
                  <c:v>11.394</c:v>
                </c:pt>
                <c:pt idx="28790">
                  <c:v>11.37</c:v>
                </c:pt>
                <c:pt idx="28791">
                  <c:v>11.37</c:v>
                </c:pt>
                <c:pt idx="28792">
                  <c:v>11.37</c:v>
                </c:pt>
                <c:pt idx="28793">
                  <c:v>11.394</c:v>
                </c:pt>
                <c:pt idx="28794">
                  <c:v>11.394</c:v>
                </c:pt>
                <c:pt idx="28795">
                  <c:v>11.443</c:v>
                </c:pt>
                <c:pt idx="28796">
                  <c:v>11.467000000000001</c:v>
                </c:pt>
                <c:pt idx="28797">
                  <c:v>11.516</c:v>
                </c:pt>
                <c:pt idx="28798">
                  <c:v>11.589</c:v>
                </c:pt>
                <c:pt idx="28799">
                  <c:v>11.662000000000001</c:v>
                </c:pt>
                <c:pt idx="28800">
                  <c:v>11.759</c:v>
                </c:pt>
                <c:pt idx="28801">
                  <c:v>11.88</c:v>
                </c:pt>
                <c:pt idx="28802">
                  <c:v>12.000999999999999</c:v>
                </c:pt>
                <c:pt idx="28803">
                  <c:v>12.122</c:v>
                </c:pt>
                <c:pt idx="28804">
                  <c:v>12.243</c:v>
                </c:pt>
                <c:pt idx="28805">
                  <c:v>12.364000000000001</c:v>
                </c:pt>
                <c:pt idx="28806">
                  <c:v>12.509</c:v>
                </c:pt>
                <c:pt idx="28807">
                  <c:v>12.63</c:v>
                </c:pt>
                <c:pt idx="28808">
                  <c:v>12.750999999999999</c:v>
                </c:pt>
                <c:pt idx="28809">
                  <c:v>12.823</c:v>
                </c:pt>
                <c:pt idx="28810">
                  <c:v>12.944000000000001</c:v>
                </c:pt>
                <c:pt idx="28811">
                  <c:v>13.016</c:v>
                </c:pt>
                <c:pt idx="28812">
                  <c:v>13.112</c:v>
                </c:pt>
                <c:pt idx="28813">
                  <c:v>13.209</c:v>
                </c:pt>
                <c:pt idx="28814">
                  <c:v>13.257</c:v>
                </c:pt>
                <c:pt idx="28815">
                  <c:v>13.329000000000001</c:v>
                </c:pt>
                <c:pt idx="28816">
                  <c:v>13.377000000000001</c:v>
                </c:pt>
                <c:pt idx="28817">
                  <c:v>13.377000000000001</c:v>
                </c:pt>
                <c:pt idx="28818">
                  <c:v>13.353</c:v>
                </c:pt>
                <c:pt idx="28819">
                  <c:v>13.329000000000001</c:v>
                </c:pt>
                <c:pt idx="28820">
                  <c:v>13.281000000000001</c:v>
                </c:pt>
                <c:pt idx="28821">
                  <c:v>13.233000000000001</c:v>
                </c:pt>
                <c:pt idx="28822">
                  <c:v>13.209</c:v>
                </c:pt>
                <c:pt idx="28823">
                  <c:v>13.161</c:v>
                </c:pt>
                <c:pt idx="28824">
                  <c:v>13.087999999999999</c:v>
                </c:pt>
                <c:pt idx="28825">
                  <c:v>13.016</c:v>
                </c:pt>
                <c:pt idx="28826">
                  <c:v>12.944000000000001</c:v>
                </c:pt>
                <c:pt idx="28827">
                  <c:v>12.896000000000001</c:v>
                </c:pt>
                <c:pt idx="28828">
                  <c:v>12.823</c:v>
                </c:pt>
                <c:pt idx="28829">
                  <c:v>12.775</c:v>
                </c:pt>
                <c:pt idx="28830">
                  <c:v>12.727</c:v>
                </c:pt>
                <c:pt idx="28831">
                  <c:v>12.678000000000001</c:v>
                </c:pt>
                <c:pt idx="28832">
                  <c:v>12.654</c:v>
                </c:pt>
                <c:pt idx="28833">
                  <c:v>12.606</c:v>
                </c:pt>
                <c:pt idx="28834">
                  <c:v>12.558</c:v>
                </c:pt>
                <c:pt idx="28835">
                  <c:v>12.534000000000001</c:v>
                </c:pt>
                <c:pt idx="28836">
                  <c:v>12.484999999999999</c:v>
                </c:pt>
                <c:pt idx="28837">
                  <c:v>12.436999999999999</c:v>
                </c:pt>
                <c:pt idx="28838">
                  <c:v>12.413</c:v>
                </c:pt>
                <c:pt idx="28839">
                  <c:v>12.364000000000001</c:v>
                </c:pt>
                <c:pt idx="28840">
                  <c:v>12.316000000000001</c:v>
                </c:pt>
                <c:pt idx="28841">
                  <c:v>12.292</c:v>
                </c:pt>
                <c:pt idx="28842">
                  <c:v>12.268000000000001</c:v>
                </c:pt>
                <c:pt idx="28843">
                  <c:v>12.268000000000001</c:v>
                </c:pt>
                <c:pt idx="28844">
                  <c:v>12.243</c:v>
                </c:pt>
                <c:pt idx="28845">
                  <c:v>12.268000000000001</c:v>
                </c:pt>
                <c:pt idx="28846">
                  <c:v>12.268000000000001</c:v>
                </c:pt>
                <c:pt idx="28847">
                  <c:v>12.268000000000001</c:v>
                </c:pt>
                <c:pt idx="28848">
                  <c:v>12.292</c:v>
                </c:pt>
                <c:pt idx="28849">
                  <c:v>12.292</c:v>
                </c:pt>
                <c:pt idx="28850">
                  <c:v>12.292</c:v>
                </c:pt>
                <c:pt idx="28851">
                  <c:v>12.292</c:v>
                </c:pt>
                <c:pt idx="28852">
                  <c:v>12.292</c:v>
                </c:pt>
                <c:pt idx="28853">
                  <c:v>12.292</c:v>
                </c:pt>
                <c:pt idx="28854">
                  <c:v>12.292</c:v>
                </c:pt>
                <c:pt idx="28855">
                  <c:v>12.292</c:v>
                </c:pt>
                <c:pt idx="28856">
                  <c:v>12.268000000000001</c:v>
                </c:pt>
                <c:pt idx="28857">
                  <c:v>12.268000000000001</c:v>
                </c:pt>
                <c:pt idx="28858">
                  <c:v>12.268000000000001</c:v>
                </c:pt>
                <c:pt idx="28859">
                  <c:v>12.268000000000001</c:v>
                </c:pt>
                <c:pt idx="28860">
                  <c:v>12.243</c:v>
                </c:pt>
                <c:pt idx="28861">
                  <c:v>12.243</c:v>
                </c:pt>
                <c:pt idx="28862">
                  <c:v>12.218999999999999</c:v>
                </c:pt>
                <c:pt idx="28863">
                  <c:v>12.218999999999999</c:v>
                </c:pt>
                <c:pt idx="28864">
                  <c:v>12.195</c:v>
                </c:pt>
                <c:pt idx="28865">
                  <c:v>12.170999999999999</c:v>
                </c:pt>
                <c:pt idx="28866">
                  <c:v>12.147</c:v>
                </c:pt>
                <c:pt idx="28867">
                  <c:v>12.122</c:v>
                </c:pt>
                <c:pt idx="28868">
                  <c:v>12.098000000000001</c:v>
                </c:pt>
                <c:pt idx="28869">
                  <c:v>12.098000000000001</c:v>
                </c:pt>
                <c:pt idx="28870">
                  <c:v>12.074</c:v>
                </c:pt>
                <c:pt idx="28871">
                  <c:v>12.05</c:v>
                </c:pt>
                <c:pt idx="28872">
                  <c:v>12.05</c:v>
                </c:pt>
                <c:pt idx="28873">
                  <c:v>12.025</c:v>
                </c:pt>
                <c:pt idx="28874">
                  <c:v>12.025</c:v>
                </c:pt>
                <c:pt idx="28875">
                  <c:v>12.000999999999999</c:v>
                </c:pt>
                <c:pt idx="28876">
                  <c:v>11.977</c:v>
                </c:pt>
                <c:pt idx="28877">
                  <c:v>11.977</c:v>
                </c:pt>
                <c:pt idx="28878">
                  <c:v>11.952999999999999</c:v>
                </c:pt>
                <c:pt idx="28879">
                  <c:v>11.929</c:v>
                </c:pt>
                <c:pt idx="28880">
                  <c:v>11.929</c:v>
                </c:pt>
                <c:pt idx="28881">
                  <c:v>11.904</c:v>
                </c:pt>
                <c:pt idx="28882">
                  <c:v>11.88</c:v>
                </c:pt>
                <c:pt idx="28883">
                  <c:v>11.88</c:v>
                </c:pt>
                <c:pt idx="28884">
                  <c:v>11.856</c:v>
                </c:pt>
                <c:pt idx="28885">
                  <c:v>11.832000000000001</c:v>
                </c:pt>
                <c:pt idx="28886">
                  <c:v>11.807</c:v>
                </c:pt>
                <c:pt idx="28887">
                  <c:v>11.807</c:v>
                </c:pt>
                <c:pt idx="28888">
                  <c:v>11.832000000000001</c:v>
                </c:pt>
                <c:pt idx="28889">
                  <c:v>11.856</c:v>
                </c:pt>
                <c:pt idx="28890">
                  <c:v>11.904</c:v>
                </c:pt>
                <c:pt idx="28891">
                  <c:v>11.977</c:v>
                </c:pt>
                <c:pt idx="28892">
                  <c:v>12.05</c:v>
                </c:pt>
                <c:pt idx="28893">
                  <c:v>12.122</c:v>
                </c:pt>
                <c:pt idx="28894">
                  <c:v>12.195</c:v>
                </c:pt>
                <c:pt idx="28895">
                  <c:v>12.292</c:v>
                </c:pt>
                <c:pt idx="28896">
                  <c:v>12.364000000000001</c:v>
                </c:pt>
                <c:pt idx="28897">
                  <c:v>12.484999999999999</c:v>
                </c:pt>
                <c:pt idx="28898">
                  <c:v>12.606</c:v>
                </c:pt>
                <c:pt idx="28899">
                  <c:v>12.750999999999999</c:v>
                </c:pt>
                <c:pt idx="28900">
                  <c:v>12.823</c:v>
                </c:pt>
                <c:pt idx="28901">
                  <c:v>12.896000000000001</c:v>
                </c:pt>
                <c:pt idx="28902">
                  <c:v>12.944000000000001</c:v>
                </c:pt>
                <c:pt idx="28903">
                  <c:v>13.04</c:v>
                </c:pt>
                <c:pt idx="28904">
                  <c:v>13.112</c:v>
                </c:pt>
                <c:pt idx="28905">
                  <c:v>13.233000000000001</c:v>
                </c:pt>
                <c:pt idx="28906">
                  <c:v>13.329000000000001</c:v>
                </c:pt>
                <c:pt idx="28907">
                  <c:v>13.353</c:v>
                </c:pt>
                <c:pt idx="28908">
                  <c:v>13.401</c:v>
                </c:pt>
                <c:pt idx="28909">
                  <c:v>13.473000000000001</c:v>
                </c:pt>
                <c:pt idx="28910">
                  <c:v>13.497</c:v>
                </c:pt>
                <c:pt idx="28911">
                  <c:v>13.473000000000001</c:v>
                </c:pt>
                <c:pt idx="28912">
                  <c:v>13.473000000000001</c:v>
                </c:pt>
                <c:pt idx="28913">
                  <c:v>13.425000000000001</c:v>
                </c:pt>
                <c:pt idx="28914">
                  <c:v>13.425000000000001</c:v>
                </c:pt>
                <c:pt idx="28915">
                  <c:v>13.377000000000001</c:v>
                </c:pt>
                <c:pt idx="28916">
                  <c:v>13.353</c:v>
                </c:pt>
                <c:pt idx="28917">
                  <c:v>13.329000000000001</c:v>
                </c:pt>
                <c:pt idx="28918">
                  <c:v>13.281000000000001</c:v>
                </c:pt>
                <c:pt idx="28919">
                  <c:v>13.209</c:v>
                </c:pt>
                <c:pt idx="28920">
                  <c:v>13.137</c:v>
                </c:pt>
                <c:pt idx="28921">
                  <c:v>13.04</c:v>
                </c:pt>
                <c:pt idx="28922">
                  <c:v>12.968</c:v>
                </c:pt>
                <c:pt idx="28923">
                  <c:v>12.896000000000001</c:v>
                </c:pt>
                <c:pt idx="28924">
                  <c:v>12.847</c:v>
                </c:pt>
                <c:pt idx="28925">
                  <c:v>12.775</c:v>
                </c:pt>
                <c:pt idx="28926">
                  <c:v>12.727</c:v>
                </c:pt>
                <c:pt idx="28927">
                  <c:v>12.654</c:v>
                </c:pt>
                <c:pt idx="28928">
                  <c:v>12.606</c:v>
                </c:pt>
                <c:pt idx="28929">
                  <c:v>12.558</c:v>
                </c:pt>
                <c:pt idx="28930">
                  <c:v>12.509</c:v>
                </c:pt>
                <c:pt idx="28931">
                  <c:v>12.484999999999999</c:v>
                </c:pt>
                <c:pt idx="28932">
                  <c:v>12.461</c:v>
                </c:pt>
                <c:pt idx="28933">
                  <c:v>12.413</c:v>
                </c:pt>
                <c:pt idx="28934">
                  <c:v>12.413</c:v>
                </c:pt>
                <c:pt idx="28935">
                  <c:v>12.388999999999999</c:v>
                </c:pt>
                <c:pt idx="28936">
                  <c:v>12.388999999999999</c:v>
                </c:pt>
                <c:pt idx="28937">
                  <c:v>12.388999999999999</c:v>
                </c:pt>
                <c:pt idx="28938">
                  <c:v>12.413</c:v>
                </c:pt>
                <c:pt idx="28939">
                  <c:v>12.413</c:v>
                </c:pt>
                <c:pt idx="28940">
                  <c:v>12.436999999999999</c:v>
                </c:pt>
                <c:pt idx="28941">
                  <c:v>12.436999999999999</c:v>
                </c:pt>
                <c:pt idx="28942">
                  <c:v>12.461</c:v>
                </c:pt>
                <c:pt idx="28943">
                  <c:v>12.461</c:v>
                </c:pt>
                <c:pt idx="28944">
                  <c:v>12.484999999999999</c:v>
                </c:pt>
                <c:pt idx="28945">
                  <c:v>12.509</c:v>
                </c:pt>
                <c:pt idx="28946">
                  <c:v>12.509</c:v>
                </c:pt>
                <c:pt idx="28947">
                  <c:v>12.534000000000001</c:v>
                </c:pt>
                <c:pt idx="28948">
                  <c:v>12.558</c:v>
                </c:pt>
                <c:pt idx="28949">
                  <c:v>12.558</c:v>
                </c:pt>
                <c:pt idx="28950">
                  <c:v>12.582000000000001</c:v>
                </c:pt>
                <c:pt idx="28951">
                  <c:v>12.582000000000001</c:v>
                </c:pt>
                <c:pt idx="28952">
                  <c:v>12.606</c:v>
                </c:pt>
                <c:pt idx="28953">
                  <c:v>12.606</c:v>
                </c:pt>
                <c:pt idx="28954">
                  <c:v>12.63</c:v>
                </c:pt>
                <c:pt idx="28955">
                  <c:v>12.63</c:v>
                </c:pt>
                <c:pt idx="28956">
                  <c:v>12.654</c:v>
                </c:pt>
                <c:pt idx="28957">
                  <c:v>12.654</c:v>
                </c:pt>
                <c:pt idx="28958">
                  <c:v>12.654</c:v>
                </c:pt>
                <c:pt idx="28959">
                  <c:v>12.654</c:v>
                </c:pt>
                <c:pt idx="28960">
                  <c:v>12.678000000000001</c:v>
                </c:pt>
                <c:pt idx="28961">
                  <c:v>12.678000000000001</c:v>
                </c:pt>
                <c:pt idx="28962">
                  <c:v>12.678000000000001</c:v>
                </c:pt>
                <c:pt idx="28963">
                  <c:v>12.678000000000001</c:v>
                </c:pt>
                <c:pt idx="28964">
                  <c:v>12.678000000000001</c:v>
                </c:pt>
                <c:pt idx="28965">
                  <c:v>12.678000000000001</c:v>
                </c:pt>
                <c:pt idx="28966">
                  <c:v>12.678000000000001</c:v>
                </c:pt>
                <c:pt idx="28967">
                  <c:v>12.678000000000001</c:v>
                </c:pt>
                <c:pt idx="28968">
                  <c:v>12.678000000000001</c:v>
                </c:pt>
                <c:pt idx="28969">
                  <c:v>12.678000000000001</c:v>
                </c:pt>
                <c:pt idx="28970">
                  <c:v>12.678000000000001</c:v>
                </c:pt>
                <c:pt idx="28971">
                  <c:v>12.702999999999999</c:v>
                </c:pt>
                <c:pt idx="28972">
                  <c:v>12.702999999999999</c:v>
                </c:pt>
                <c:pt idx="28973">
                  <c:v>12.702999999999999</c:v>
                </c:pt>
                <c:pt idx="28974">
                  <c:v>12.678000000000001</c:v>
                </c:pt>
                <c:pt idx="28975">
                  <c:v>12.678000000000001</c:v>
                </c:pt>
                <c:pt idx="28976">
                  <c:v>12.678000000000001</c:v>
                </c:pt>
                <c:pt idx="28977">
                  <c:v>12.654</c:v>
                </c:pt>
                <c:pt idx="28978">
                  <c:v>12.654</c:v>
                </c:pt>
                <c:pt idx="28979">
                  <c:v>12.63</c:v>
                </c:pt>
                <c:pt idx="28980">
                  <c:v>12.63</c:v>
                </c:pt>
                <c:pt idx="28981">
                  <c:v>12.606</c:v>
                </c:pt>
                <c:pt idx="28982">
                  <c:v>12.606</c:v>
                </c:pt>
                <c:pt idx="28983">
                  <c:v>12.606</c:v>
                </c:pt>
                <c:pt idx="28984">
                  <c:v>12.606</c:v>
                </c:pt>
                <c:pt idx="28985">
                  <c:v>12.606</c:v>
                </c:pt>
                <c:pt idx="28986">
                  <c:v>12.606</c:v>
                </c:pt>
                <c:pt idx="28987">
                  <c:v>12.606</c:v>
                </c:pt>
                <c:pt idx="28988">
                  <c:v>12.63</c:v>
                </c:pt>
                <c:pt idx="28989">
                  <c:v>12.654</c:v>
                </c:pt>
                <c:pt idx="28990">
                  <c:v>12.654</c:v>
                </c:pt>
                <c:pt idx="28991">
                  <c:v>12.678000000000001</c:v>
                </c:pt>
                <c:pt idx="28992">
                  <c:v>12.678000000000001</c:v>
                </c:pt>
                <c:pt idx="28993">
                  <c:v>12.702999999999999</c:v>
                </c:pt>
                <c:pt idx="28994">
                  <c:v>12.702999999999999</c:v>
                </c:pt>
                <c:pt idx="28995">
                  <c:v>12.702999999999999</c:v>
                </c:pt>
                <c:pt idx="28996">
                  <c:v>12.702999999999999</c:v>
                </c:pt>
                <c:pt idx="28997">
                  <c:v>12.727</c:v>
                </c:pt>
                <c:pt idx="28998">
                  <c:v>12.750999999999999</c:v>
                </c:pt>
                <c:pt idx="28999">
                  <c:v>12.775</c:v>
                </c:pt>
                <c:pt idx="29000">
                  <c:v>12.775</c:v>
                </c:pt>
                <c:pt idx="29001">
                  <c:v>12.798999999999999</c:v>
                </c:pt>
                <c:pt idx="29002">
                  <c:v>12.798999999999999</c:v>
                </c:pt>
                <c:pt idx="29003">
                  <c:v>12.798999999999999</c:v>
                </c:pt>
                <c:pt idx="29004">
                  <c:v>12.798999999999999</c:v>
                </c:pt>
                <c:pt idx="29005">
                  <c:v>12.823</c:v>
                </c:pt>
                <c:pt idx="29006">
                  <c:v>12.823</c:v>
                </c:pt>
                <c:pt idx="29007">
                  <c:v>12.823</c:v>
                </c:pt>
                <c:pt idx="29008">
                  <c:v>12.847</c:v>
                </c:pt>
                <c:pt idx="29009">
                  <c:v>12.847</c:v>
                </c:pt>
                <c:pt idx="29010">
                  <c:v>12.847</c:v>
                </c:pt>
                <c:pt idx="29011">
                  <c:v>12.847</c:v>
                </c:pt>
                <c:pt idx="29012">
                  <c:v>12.847</c:v>
                </c:pt>
                <c:pt idx="29013">
                  <c:v>12.847</c:v>
                </c:pt>
                <c:pt idx="29014">
                  <c:v>12.847</c:v>
                </c:pt>
                <c:pt idx="29015">
                  <c:v>12.823</c:v>
                </c:pt>
                <c:pt idx="29016">
                  <c:v>12.823</c:v>
                </c:pt>
                <c:pt idx="29017">
                  <c:v>12.823</c:v>
                </c:pt>
                <c:pt idx="29018">
                  <c:v>12.798999999999999</c:v>
                </c:pt>
                <c:pt idx="29019">
                  <c:v>12.798999999999999</c:v>
                </c:pt>
                <c:pt idx="29020">
                  <c:v>12.798999999999999</c:v>
                </c:pt>
                <c:pt idx="29021">
                  <c:v>12.798999999999999</c:v>
                </c:pt>
                <c:pt idx="29022">
                  <c:v>12.775</c:v>
                </c:pt>
                <c:pt idx="29023">
                  <c:v>12.775</c:v>
                </c:pt>
                <c:pt idx="29024">
                  <c:v>12.775</c:v>
                </c:pt>
                <c:pt idx="29025">
                  <c:v>12.775</c:v>
                </c:pt>
                <c:pt idx="29026">
                  <c:v>12.775</c:v>
                </c:pt>
                <c:pt idx="29027">
                  <c:v>12.775</c:v>
                </c:pt>
                <c:pt idx="29028">
                  <c:v>12.775</c:v>
                </c:pt>
                <c:pt idx="29029">
                  <c:v>12.775</c:v>
                </c:pt>
                <c:pt idx="29030">
                  <c:v>12.775</c:v>
                </c:pt>
                <c:pt idx="29031">
                  <c:v>12.775</c:v>
                </c:pt>
                <c:pt idx="29032">
                  <c:v>12.775</c:v>
                </c:pt>
                <c:pt idx="29033">
                  <c:v>12.775</c:v>
                </c:pt>
                <c:pt idx="29034">
                  <c:v>12.798999999999999</c:v>
                </c:pt>
                <c:pt idx="29035">
                  <c:v>12.798999999999999</c:v>
                </c:pt>
                <c:pt idx="29036">
                  <c:v>12.798999999999999</c:v>
                </c:pt>
                <c:pt idx="29037">
                  <c:v>12.798999999999999</c:v>
                </c:pt>
                <c:pt idx="29038">
                  <c:v>12.823</c:v>
                </c:pt>
                <c:pt idx="29039">
                  <c:v>12.823</c:v>
                </c:pt>
                <c:pt idx="29040">
                  <c:v>12.823</c:v>
                </c:pt>
                <c:pt idx="29041">
                  <c:v>12.823</c:v>
                </c:pt>
                <c:pt idx="29042">
                  <c:v>12.847</c:v>
                </c:pt>
                <c:pt idx="29043">
                  <c:v>12.847</c:v>
                </c:pt>
                <c:pt idx="29044">
                  <c:v>12.847</c:v>
                </c:pt>
                <c:pt idx="29045">
                  <c:v>12.871</c:v>
                </c:pt>
                <c:pt idx="29046">
                  <c:v>12.871</c:v>
                </c:pt>
                <c:pt idx="29047">
                  <c:v>12.871</c:v>
                </c:pt>
                <c:pt idx="29048">
                  <c:v>12.896000000000001</c:v>
                </c:pt>
                <c:pt idx="29049">
                  <c:v>12.896000000000001</c:v>
                </c:pt>
                <c:pt idx="29050">
                  <c:v>12.896000000000001</c:v>
                </c:pt>
                <c:pt idx="29051">
                  <c:v>12.896000000000001</c:v>
                </c:pt>
                <c:pt idx="29052">
                  <c:v>12.92</c:v>
                </c:pt>
                <c:pt idx="29053">
                  <c:v>12.92</c:v>
                </c:pt>
                <c:pt idx="29054">
                  <c:v>12.92</c:v>
                </c:pt>
                <c:pt idx="29055">
                  <c:v>12.944000000000001</c:v>
                </c:pt>
                <c:pt idx="29056">
                  <c:v>12.944000000000001</c:v>
                </c:pt>
                <c:pt idx="29057">
                  <c:v>12.944000000000001</c:v>
                </c:pt>
                <c:pt idx="29058">
                  <c:v>12.944000000000001</c:v>
                </c:pt>
                <c:pt idx="29059">
                  <c:v>12.944000000000001</c:v>
                </c:pt>
                <c:pt idx="29060">
                  <c:v>12.944000000000001</c:v>
                </c:pt>
                <c:pt idx="29061">
                  <c:v>12.944000000000001</c:v>
                </c:pt>
                <c:pt idx="29062">
                  <c:v>12.968</c:v>
                </c:pt>
                <c:pt idx="29063">
                  <c:v>12.968</c:v>
                </c:pt>
                <c:pt idx="29064">
                  <c:v>12.968</c:v>
                </c:pt>
                <c:pt idx="29065">
                  <c:v>12.968</c:v>
                </c:pt>
                <c:pt idx="29066">
                  <c:v>12.968</c:v>
                </c:pt>
                <c:pt idx="29067">
                  <c:v>12.968</c:v>
                </c:pt>
                <c:pt idx="29068">
                  <c:v>12.968</c:v>
                </c:pt>
                <c:pt idx="29069">
                  <c:v>12.968</c:v>
                </c:pt>
                <c:pt idx="29070">
                  <c:v>12.968</c:v>
                </c:pt>
                <c:pt idx="29071">
                  <c:v>12.968</c:v>
                </c:pt>
                <c:pt idx="29072">
                  <c:v>12.992000000000001</c:v>
                </c:pt>
                <c:pt idx="29073">
                  <c:v>12.992000000000001</c:v>
                </c:pt>
                <c:pt idx="29074">
                  <c:v>12.968</c:v>
                </c:pt>
                <c:pt idx="29075">
                  <c:v>12.968</c:v>
                </c:pt>
                <c:pt idx="29076">
                  <c:v>12.968</c:v>
                </c:pt>
                <c:pt idx="29077">
                  <c:v>12.968</c:v>
                </c:pt>
                <c:pt idx="29078">
                  <c:v>12.992000000000001</c:v>
                </c:pt>
                <c:pt idx="29079">
                  <c:v>12.992000000000001</c:v>
                </c:pt>
                <c:pt idx="29080">
                  <c:v>12.992000000000001</c:v>
                </c:pt>
                <c:pt idx="29081">
                  <c:v>12.992000000000001</c:v>
                </c:pt>
                <c:pt idx="29082">
                  <c:v>13.04</c:v>
                </c:pt>
                <c:pt idx="29083">
                  <c:v>13.064</c:v>
                </c:pt>
                <c:pt idx="29084">
                  <c:v>13.087999999999999</c:v>
                </c:pt>
                <c:pt idx="29085">
                  <c:v>13.137</c:v>
                </c:pt>
                <c:pt idx="29086">
                  <c:v>13.185</c:v>
                </c:pt>
                <c:pt idx="29087">
                  <c:v>13.305</c:v>
                </c:pt>
                <c:pt idx="29088">
                  <c:v>13.401</c:v>
                </c:pt>
                <c:pt idx="29089">
                  <c:v>13.497</c:v>
                </c:pt>
                <c:pt idx="29090">
                  <c:v>13.57</c:v>
                </c:pt>
                <c:pt idx="29091">
                  <c:v>13.641999999999999</c:v>
                </c:pt>
                <c:pt idx="29092">
                  <c:v>13.714</c:v>
                </c:pt>
                <c:pt idx="29093">
                  <c:v>13.762</c:v>
                </c:pt>
                <c:pt idx="29094">
                  <c:v>13.858000000000001</c:v>
                </c:pt>
                <c:pt idx="29095">
                  <c:v>13.93</c:v>
                </c:pt>
                <c:pt idx="29096">
                  <c:v>14.002000000000001</c:v>
                </c:pt>
                <c:pt idx="29097">
                  <c:v>14.122</c:v>
                </c:pt>
                <c:pt idx="29098">
                  <c:v>14.29</c:v>
                </c:pt>
                <c:pt idx="29099">
                  <c:v>14.409000000000001</c:v>
                </c:pt>
                <c:pt idx="29100">
                  <c:v>14.481</c:v>
                </c:pt>
                <c:pt idx="29101">
                  <c:v>14.529</c:v>
                </c:pt>
                <c:pt idx="29102">
                  <c:v>14.553000000000001</c:v>
                </c:pt>
                <c:pt idx="29103">
                  <c:v>14.577</c:v>
                </c:pt>
                <c:pt idx="29104">
                  <c:v>14.625</c:v>
                </c:pt>
                <c:pt idx="29105">
                  <c:v>14.577</c:v>
                </c:pt>
                <c:pt idx="29106">
                  <c:v>14.529</c:v>
                </c:pt>
                <c:pt idx="29107">
                  <c:v>14.481</c:v>
                </c:pt>
                <c:pt idx="29108">
                  <c:v>14.433</c:v>
                </c:pt>
                <c:pt idx="29109">
                  <c:v>14.361000000000001</c:v>
                </c:pt>
                <c:pt idx="29110">
                  <c:v>14.29</c:v>
                </c:pt>
                <c:pt idx="29111">
                  <c:v>14.218</c:v>
                </c:pt>
                <c:pt idx="29112">
                  <c:v>14.17</c:v>
                </c:pt>
                <c:pt idx="29113">
                  <c:v>14.098000000000001</c:v>
                </c:pt>
                <c:pt idx="29114">
                  <c:v>14.05</c:v>
                </c:pt>
                <c:pt idx="29115">
                  <c:v>13.978</c:v>
                </c:pt>
                <c:pt idx="29116">
                  <c:v>13.93</c:v>
                </c:pt>
                <c:pt idx="29117">
                  <c:v>13.858000000000001</c:v>
                </c:pt>
                <c:pt idx="29118">
                  <c:v>13.81</c:v>
                </c:pt>
                <c:pt idx="29119">
                  <c:v>13.786</c:v>
                </c:pt>
                <c:pt idx="29120">
                  <c:v>13.738</c:v>
                </c:pt>
                <c:pt idx="29121">
                  <c:v>13.714</c:v>
                </c:pt>
                <c:pt idx="29122">
                  <c:v>13.69</c:v>
                </c:pt>
                <c:pt idx="29123">
                  <c:v>13.666</c:v>
                </c:pt>
                <c:pt idx="29124">
                  <c:v>13.618</c:v>
                </c:pt>
                <c:pt idx="29125">
                  <c:v>13.593999999999999</c:v>
                </c:pt>
                <c:pt idx="29126">
                  <c:v>13.57</c:v>
                </c:pt>
                <c:pt idx="29127">
                  <c:v>13.545999999999999</c:v>
                </c:pt>
                <c:pt idx="29128">
                  <c:v>13.522</c:v>
                </c:pt>
                <c:pt idx="29129">
                  <c:v>13.497</c:v>
                </c:pt>
                <c:pt idx="29130">
                  <c:v>13.473000000000001</c:v>
                </c:pt>
                <c:pt idx="29131">
                  <c:v>13.449</c:v>
                </c:pt>
                <c:pt idx="29132">
                  <c:v>13.425000000000001</c:v>
                </c:pt>
                <c:pt idx="29133">
                  <c:v>13.425000000000001</c:v>
                </c:pt>
                <c:pt idx="29134">
                  <c:v>13.425000000000001</c:v>
                </c:pt>
                <c:pt idx="29135">
                  <c:v>13.425000000000001</c:v>
                </c:pt>
                <c:pt idx="29136">
                  <c:v>13.425000000000001</c:v>
                </c:pt>
                <c:pt idx="29137">
                  <c:v>13.449</c:v>
                </c:pt>
                <c:pt idx="29138">
                  <c:v>13.473000000000001</c:v>
                </c:pt>
                <c:pt idx="29139">
                  <c:v>13.473000000000001</c:v>
                </c:pt>
                <c:pt idx="29140">
                  <c:v>13.497</c:v>
                </c:pt>
                <c:pt idx="29141">
                  <c:v>13.522</c:v>
                </c:pt>
                <c:pt idx="29142">
                  <c:v>13.545999999999999</c:v>
                </c:pt>
                <c:pt idx="29143">
                  <c:v>13.57</c:v>
                </c:pt>
                <c:pt idx="29144">
                  <c:v>13.57</c:v>
                </c:pt>
                <c:pt idx="29145">
                  <c:v>13.593999999999999</c:v>
                </c:pt>
                <c:pt idx="29146">
                  <c:v>13.618</c:v>
                </c:pt>
                <c:pt idx="29147">
                  <c:v>13.618</c:v>
                </c:pt>
                <c:pt idx="29148">
                  <c:v>13.641999999999999</c:v>
                </c:pt>
                <c:pt idx="29149">
                  <c:v>13.666</c:v>
                </c:pt>
                <c:pt idx="29150">
                  <c:v>13.666</c:v>
                </c:pt>
                <c:pt idx="29151">
                  <c:v>13.69</c:v>
                </c:pt>
                <c:pt idx="29152">
                  <c:v>13.714</c:v>
                </c:pt>
                <c:pt idx="29153">
                  <c:v>13.714</c:v>
                </c:pt>
                <c:pt idx="29154">
                  <c:v>13.714</c:v>
                </c:pt>
                <c:pt idx="29155">
                  <c:v>13.714</c:v>
                </c:pt>
                <c:pt idx="29156">
                  <c:v>13.714</c:v>
                </c:pt>
                <c:pt idx="29157">
                  <c:v>13.714</c:v>
                </c:pt>
                <c:pt idx="29158">
                  <c:v>13.714</c:v>
                </c:pt>
                <c:pt idx="29159">
                  <c:v>13.714</c:v>
                </c:pt>
                <c:pt idx="29160">
                  <c:v>13.714</c:v>
                </c:pt>
                <c:pt idx="29161">
                  <c:v>13.69</c:v>
                </c:pt>
                <c:pt idx="29162">
                  <c:v>13.69</c:v>
                </c:pt>
                <c:pt idx="29163">
                  <c:v>13.69</c:v>
                </c:pt>
                <c:pt idx="29164">
                  <c:v>13.666</c:v>
                </c:pt>
                <c:pt idx="29165">
                  <c:v>13.666</c:v>
                </c:pt>
                <c:pt idx="29166">
                  <c:v>13.666</c:v>
                </c:pt>
                <c:pt idx="29167">
                  <c:v>13.666</c:v>
                </c:pt>
                <c:pt idx="29168">
                  <c:v>13.666</c:v>
                </c:pt>
                <c:pt idx="29169">
                  <c:v>13.641999999999999</c:v>
                </c:pt>
                <c:pt idx="29170">
                  <c:v>13.641999999999999</c:v>
                </c:pt>
                <c:pt idx="29171">
                  <c:v>13.618</c:v>
                </c:pt>
                <c:pt idx="29172">
                  <c:v>13.618</c:v>
                </c:pt>
                <c:pt idx="29173">
                  <c:v>13.618</c:v>
                </c:pt>
                <c:pt idx="29174">
                  <c:v>13.593999999999999</c:v>
                </c:pt>
                <c:pt idx="29175">
                  <c:v>13.593999999999999</c:v>
                </c:pt>
                <c:pt idx="29176">
                  <c:v>13.593999999999999</c:v>
                </c:pt>
                <c:pt idx="29177">
                  <c:v>13.57</c:v>
                </c:pt>
                <c:pt idx="29178">
                  <c:v>13.57</c:v>
                </c:pt>
                <c:pt idx="29179">
                  <c:v>13.57</c:v>
                </c:pt>
                <c:pt idx="29180">
                  <c:v>13.545999999999999</c:v>
                </c:pt>
                <c:pt idx="29181">
                  <c:v>13.545999999999999</c:v>
                </c:pt>
                <c:pt idx="29182">
                  <c:v>13.522</c:v>
                </c:pt>
                <c:pt idx="29183">
                  <c:v>13.545999999999999</c:v>
                </c:pt>
                <c:pt idx="29184">
                  <c:v>13.545999999999999</c:v>
                </c:pt>
                <c:pt idx="29185">
                  <c:v>13.545999999999999</c:v>
                </c:pt>
                <c:pt idx="29186">
                  <c:v>13.57</c:v>
                </c:pt>
                <c:pt idx="29187">
                  <c:v>13.618</c:v>
                </c:pt>
                <c:pt idx="29188">
                  <c:v>13.666</c:v>
                </c:pt>
                <c:pt idx="29189">
                  <c:v>13.762</c:v>
                </c:pt>
                <c:pt idx="29190">
                  <c:v>13.858000000000001</c:v>
                </c:pt>
                <c:pt idx="29191">
                  <c:v>13.93</c:v>
                </c:pt>
                <c:pt idx="29192">
                  <c:v>14.002000000000001</c:v>
                </c:pt>
                <c:pt idx="29193">
                  <c:v>14.074</c:v>
                </c:pt>
                <c:pt idx="29194">
                  <c:v>14.146000000000001</c:v>
                </c:pt>
                <c:pt idx="29195">
                  <c:v>14.218</c:v>
                </c:pt>
                <c:pt idx="29196">
                  <c:v>14.29</c:v>
                </c:pt>
                <c:pt idx="29197">
                  <c:v>14.337</c:v>
                </c:pt>
                <c:pt idx="29198">
                  <c:v>14.361000000000001</c:v>
                </c:pt>
                <c:pt idx="29199">
                  <c:v>14.385</c:v>
                </c:pt>
                <c:pt idx="29200">
                  <c:v>14.385</c:v>
                </c:pt>
                <c:pt idx="29201">
                  <c:v>14.385</c:v>
                </c:pt>
                <c:pt idx="29202">
                  <c:v>14.361000000000001</c:v>
                </c:pt>
                <c:pt idx="29203">
                  <c:v>14.337</c:v>
                </c:pt>
                <c:pt idx="29204">
                  <c:v>14.314</c:v>
                </c:pt>
                <c:pt idx="29205">
                  <c:v>14.29</c:v>
                </c:pt>
                <c:pt idx="29206">
                  <c:v>14.218</c:v>
                </c:pt>
                <c:pt idx="29207">
                  <c:v>14.146000000000001</c:v>
                </c:pt>
                <c:pt idx="29208">
                  <c:v>14.05</c:v>
                </c:pt>
                <c:pt idx="29209">
                  <c:v>13.978</c:v>
                </c:pt>
                <c:pt idx="29210">
                  <c:v>13.882</c:v>
                </c:pt>
                <c:pt idx="29211">
                  <c:v>13.786</c:v>
                </c:pt>
                <c:pt idx="29212">
                  <c:v>13.714</c:v>
                </c:pt>
                <c:pt idx="29213">
                  <c:v>13.618</c:v>
                </c:pt>
                <c:pt idx="29214">
                  <c:v>13.522</c:v>
                </c:pt>
                <c:pt idx="29215">
                  <c:v>13.449</c:v>
                </c:pt>
                <c:pt idx="29216">
                  <c:v>13.377000000000001</c:v>
                </c:pt>
                <c:pt idx="29217">
                  <c:v>13.329000000000001</c:v>
                </c:pt>
                <c:pt idx="29218">
                  <c:v>13.257</c:v>
                </c:pt>
                <c:pt idx="29219">
                  <c:v>13.185</c:v>
                </c:pt>
                <c:pt idx="29220">
                  <c:v>13.137</c:v>
                </c:pt>
                <c:pt idx="29221">
                  <c:v>13.087999999999999</c:v>
                </c:pt>
                <c:pt idx="29222">
                  <c:v>13.04</c:v>
                </c:pt>
                <c:pt idx="29223">
                  <c:v>12.992000000000001</c:v>
                </c:pt>
                <c:pt idx="29224">
                  <c:v>12.944000000000001</c:v>
                </c:pt>
                <c:pt idx="29225">
                  <c:v>12.896000000000001</c:v>
                </c:pt>
                <c:pt idx="29226">
                  <c:v>12.847</c:v>
                </c:pt>
                <c:pt idx="29227">
                  <c:v>12.823</c:v>
                </c:pt>
                <c:pt idx="29228">
                  <c:v>12.798999999999999</c:v>
                </c:pt>
                <c:pt idx="29229">
                  <c:v>12.775</c:v>
                </c:pt>
                <c:pt idx="29230">
                  <c:v>12.750999999999999</c:v>
                </c:pt>
                <c:pt idx="29231">
                  <c:v>12.750999999999999</c:v>
                </c:pt>
                <c:pt idx="29232">
                  <c:v>12.727</c:v>
                </c:pt>
                <c:pt idx="29233">
                  <c:v>12.702999999999999</c:v>
                </c:pt>
                <c:pt idx="29234">
                  <c:v>12.702999999999999</c:v>
                </c:pt>
                <c:pt idx="29235">
                  <c:v>12.678000000000001</c:v>
                </c:pt>
                <c:pt idx="29236">
                  <c:v>12.654</c:v>
                </c:pt>
                <c:pt idx="29237">
                  <c:v>12.654</c:v>
                </c:pt>
                <c:pt idx="29238">
                  <c:v>12.63</c:v>
                </c:pt>
                <c:pt idx="29239">
                  <c:v>12.63</c:v>
                </c:pt>
                <c:pt idx="29240">
                  <c:v>12.606</c:v>
                </c:pt>
                <c:pt idx="29241">
                  <c:v>12.606</c:v>
                </c:pt>
                <c:pt idx="29242">
                  <c:v>12.582000000000001</c:v>
                </c:pt>
                <c:pt idx="29243">
                  <c:v>12.582000000000001</c:v>
                </c:pt>
                <c:pt idx="29244">
                  <c:v>12.558</c:v>
                </c:pt>
                <c:pt idx="29245">
                  <c:v>12.558</c:v>
                </c:pt>
                <c:pt idx="29246">
                  <c:v>12.534000000000001</c:v>
                </c:pt>
                <c:pt idx="29247">
                  <c:v>12.509</c:v>
                </c:pt>
                <c:pt idx="29248">
                  <c:v>12.484999999999999</c:v>
                </c:pt>
                <c:pt idx="29249">
                  <c:v>12.484999999999999</c:v>
                </c:pt>
                <c:pt idx="29250">
                  <c:v>12.461</c:v>
                </c:pt>
                <c:pt idx="29251">
                  <c:v>12.461</c:v>
                </c:pt>
                <c:pt idx="29252">
                  <c:v>12.461</c:v>
                </c:pt>
                <c:pt idx="29253">
                  <c:v>12.461</c:v>
                </c:pt>
                <c:pt idx="29254">
                  <c:v>12.461</c:v>
                </c:pt>
                <c:pt idx="29255">
                  <c:v>12.436999999999999</c:v>
                </c:pt>
                <c:pt idx="29256">
                  <c:v>12.436999999999999</c:v>
                </c:pt>
                <c:pt idx="29257">
                  <c:v>12.413</c:v>
                </c:pt>
                <c:pt idx="29258">
                  <c:v>12.413</c:v>
                </c:pt>
                <c:pt idx="29259">
                  <c:v>12.413</c:v>
                </c:pt>
                <c:pt idx="29260">
                  <c:v>12.388999999999999</c:v>
                </c:pt>
                <c:pt idx="29261">
                  <c:v>12.364000000000001</c:v>
                </c:pt>
                <c:pt idx="29262">
                  <c:v>12.364000000000001</c:v>
                </c:pt>
                <c:pt idx="29263">
                  <c:v>12.316000000000001</c:v>
                </c:pt>
                <c:pt idx="29264">
                  <c:v>12.292</c:v>
                </c:pt>
                <c:pt idx="29265">
                  <c:v>12.268000000000001</c:v>
                </c:pt>
                <c:pt idx="29266">
                  <c:v>12.243</c:v>
                </c:pt>
                <c:pt idx="29267">
                  <c:v>12.218999999999999</c:v>
                </c:pt>
                <c:pt idx="29268">
                  <c:v>12.195</c:v>
                </c:pt>
                <c:pt idx="29269">
                  <c:v>12.170999999999999</c:v>
                </c:pt>
                <c:pt idx="29270">
                  <c:v>12.147</c:v>
                </c:pt>
                <c:pt idx="29271">
                  <c:v>12.147</c:v>
                </c:pt>
                <c:pt idx="29272">
                  <c:v>12.147</c:v>
                </c:pt>
                <c:pt idx="29273">
                  <c:v>12.122</c:v>
                </c:pt>
                <c:pt idx="29274">
                  <c:v>12.122</c:v>
                </c:pt>
                <c:pt idx="29275">
                  <c:v>12.147</c:v>
                </c:pt>
                <c:pt idx="29276">
                  <c:v>12.170999999999999</c:v>
                </c:pt>
                <c:pt idx="29277">
                  <c:v>12.195</c:v>
                </c:pt>
                <c:pt idx="29278">
                  <c:v>12.218999999999999</c:v>
                </c:pt>
                <c:pt idx="29279">
                  <c:v>12.292</c:v>
                </c:pt>
                <c:pt idx="29280">
                  <c:v>12.364000000000001</c:v>
                </c:pt>
                <c:pt idx="29281">
                  <c:v>12.413</c:v>
                </c:pt>
                <c:pt idx="29282">
                  <c:v>12.461</c:v>
                </c:pt>
                <c:pt idx="29283">
                  <c:v>12.509</c:v>
                </c:pt>
                <c:pt idx="29284">
                  <c:v>12.558</c:v>
                </c:pt>
                <c:pt idx="29285">
                  <c:v>12.606</c:v>
                </c:pt>
                <c:pt idx="29286">
                  <c:v>12.678000000000001</c:v>
                </c:pt>
                <c:pt idx="29287">
                  <c:v>12.750999999999999</c:v>
                </c:pt>
                <c:pt idx="29288">
                  <c:v>12.847</c:v>
                </c:pt>
                <c:pt idx="29289">
                  <c:v>12.944000000000001</c:v>
                </c:pt>
                <c:pt idx="29290">
                  <c:v>13.016</c:v>
                </c:pt>
                <c:pt idx="29291">
                  <c:v>13.087999999999999</c:v>
                </c:pt>
                <c:pt idx="29292">
                  <c:v>13.161</c:v>
                </c:pt>
                <c:pt idx="29293">
                  <c:v>13.209</c:v>
                </c:pt>
                <c:pt idx="29294">
                  <c:v>13.257</c:v>
                </c:pt>
                <c:pt idx="29295">
                  <c:v>13.281000000000001</c:v>
                </c:pt>
                <c:pt idx="29296">
                  <c:v>13.305</c:v>
                </c:pt>
                <c:pt idx="29297">
                  <c:v>13.329000000000001</c:v>
                </c:pt>
                <c:pt idx="29298">
                  <c:v>13.305</c:v>
                </c:pt>
                <c:pt idx="29299">
                  <c:v>13.281000000000001</c:v>
                </c:pt>
                <c:pt idx="29300">
                  <c:v>13.257</c:v>
                </c:pt>
                <c:pt idx="29301">
                  <c:v>13.209</c:v>
                </c:pt>
                <c:pt idx="29302">
                  <c:v>13.185</c:v>
                </c:pt>
                <c:pt idx="29303">
                  <c:v>13.137</c:v>
                </c:pt>
                <c:pt idx="29304">
                  <c:v>13.087999999999999</c:v>
                </c:pt>
                <c:pt idx="29305">
                  <c:v>13.016</c:v>
                </c:pt>
                <c:pt idx="29306">
                  <c:v>12.944000000000001</c:v>
                </c:pt>
                <c:pt idx="29307">
                  <c:v>12.871</c:v>
                </c:pt>
                <c:pt idx="29308">
                  <c:v>12.798999999999999</c:v>
                </c:pt>
                <c:pt idx="29309">
                  <c:v>12.702999999999999</c:v>
                </c:pt>
                <c:pt idx="29310">
                  <c:v>12.63</c:v>
                </c:pt>
                <c:pt idx="29311">
                  <c:v>12.534000000000001</c:v>
                </c:pt>
                <c:pt idx="29312">
                  <c:v>12.461</c:v>
                </c:pt>
                <c:pt idx="29313">
                  <c:v>12.388999999999999</c:v>
                </c:pt>
                <c:pt idx="29314">
                  <c:v>12.316000000000001</c:v>
                </c:pt>
                <c:pt idx="29315">
                  <c:v>12.243</c:v>
                </c:pt>
                <c:pt idx="29316">
                  <c:v>12.195</c:v>
                </c:pt>
                <c:pt idx="29317">
                  <c:v>12.147</c:v>
                </c:pt>
                <c:pt idx="29318">
                  <c:v>12.098000000000001</c:v>
                </c:pt>
                <c:pt idx="29319">
                  <c:v>12.05</c:v>
                </c:pt>
                <c:pt idx="29320">
                  <c:v>12.000999999999999</c:v>
                </c:pt>
                <c:pt idx="29321">
                  <c:v>11.977</c:v>
                </c:pt>
                <c:pt idx="29322">
                  <c:v>11.977</c:v>
                </c:pt>
                <c:pt idx="29323">
                  <c:v>11.952999999999999</c:v>
                </c:pt>
                <c:pt idx="29324">
                  <c:v>11.929</c:v>
                </c:pt>
                <c:pt idx="29325">
                  <c:v>11.929</c:v>
                </c:pt>
                <c:pt idx="29326">
                  <c:v>11.952999999999999</c:v>
                </c:pt>
                <c:pt idx="29327">
                  <c:v>11.952999999999999</c:v>
                </c:pt>
                <c:pt idx="29328">
                  <c:v>11.977</c:v>
                </c:pt>
                <c:pt idx="29329">
                  <c:v>12.000999999999999</c:v>
                </c:pt>
                <c:pt idx="29330">
                  <c:v>12.025</c:v>
                </c:pt>
                <c:pt idx="29331">
                  <c:v>12.05</c:v>
                </c:pt>
                <c:pt idx="29332">
                  <c:v>12.074</c:v>
                </c:pt>
                <c:pt idx="29333">
                  <c:v>12.098000000000001</c:v>
                </c:pt>
                <c:pt idx="29334">
                  <c:v>12.098000000000001</c:v>
                </c:pt>
                <c:pt idx="29335">
                  <c:v>12.122</c:v>
                </c:pt>
                <c:pt idx="29336">
                  <c:v>12.122</c:v>
                </c:pt>
                <c:pt idx="29337">
                  <c:v>12.122</c:v>
                </c:pt>
                <c:pt idx="29338">
                  <c:v>12.122</c:v>
                </c:pt>
                <c:pt idx="29339">
                  <c:v>12.122</c:v>
                </c:pt>
                <c:pt idx="29340">
                  <c:v>12.122</c:v>
                </c:pt>
                <c:pt idx="29341">
                  <c:v>12.122</c:v>
                </c:pt>
                <c:pt idx="29342">
                  <c:v>12.147</c:v>
                </c:pt>
                <c:pt idx="29343">
                  <c:v>12.147</c:v>
                </c:pt>
                <c:pt idx="29344">
                  <c:v>12.170999999999999</c:v>
                </c:pt>
                <c:pt idx="29345">
                  <c:v>12.170999999999999</c:v>
                </c:pt>
                <c:pt idx="29346">
                  <c:v>12.147</c:v>
                </c:pt>
                <c:pt idx="29347">
                  <c:v>12.147</c:v>
                </c:pt>
                <c:pt idx="29348">
                  <c:v>12.147</c:v>
                </c:pt>
                <c:pt idx="29349">
                  <c:v>12.147</c:v>
                </c:pt>
                <c:pt idx="29350">
                  <c:v>12.147</c:v>
                </c:pt>
                <c:pt idx="29351">
                  <c:v>12.147</c:v>
                </c:pt>
                <c:pt idx="29352">
                  <c:v>12.147</c:v>
                </c:pt>
                <c:pt idx="29353">
                  <c:v>12.147</c:v>
                </c:pt>
                <c:pt idx="29354">
                  <c:v>12.170999999999999</c:v>
                </c:pt>
                <c:pt idx="29355">
                  <c:v>12.170999999999999</c:v>
                </c:pt>
                <c:pt idx="29356">
                  <c:v>12.195</c:v>
                </c:pt>
                <c:pt idx="29357">
                  <c:v>12.195</c:v>
                </c:pt>
                <c:pt idx="29358">
                  <c:v>12.195</c:v>
                </c:pt>
                <c:pt idx="29359">
                  <c:v>12.218999999999999</c:v>
                </c:pt>
                <c:pt idx="29360">
                  <c:v>12.218999999999999</c:v>
                </c:pt>
                <c:pt idx="29361">
                  <c:v>12.218999999999999</c:v>
                </c:pt>
                <c:pt idx="29362">
                  <c:v>12.195</c:v>
                </c:pt>
                <c:pt idx="29363">
                  <c:v>12.195</c:v>
                </c:pt>
                <c:pt idx="29364">
                  <c:v>12.195</c:v>
                </c:pt>
                <c:pt idx="29365">
                  <c:v>12.170999999999999</c:v>
                </c:pt>
                <c:pt idx="29366">
                  <c:v>12.170999999999999</c:v>
                </c:pt>
                <c:pt idx="29367">
                  <c:v>12.195</c:v>
                </c:pt>
                <c:pt idx="29368">
                  <c:v>12.195</c:v>
                </c:pt>
                <c:pt idx="29369">
                  <c:v>12.195</c:v>
                </c:pt>
                <c:pt idx="29370">
                  <c:v>12.218999999999999</c:v>
                </c:pt>
                <c:pt idx="29371">
                  <c:v>12.243</c:v>
                </c:pt>
                <c:pt idx="29372">
                  <c:v>12.268000000000001</c:v>
                </c:pt>
                <c:pt idx="29373">
                  <c:v>12.316000000000001</c:v>
                </c:pt>
                <c:pt idx="29374">
                  <c:v>12.364000000000001</c:v>
                </c:pt>
                <c:pt idx="29375">
                  <c:v>12.436999999999999</c:v>
                </c:pt>
                <c:pt idx="29376">
                  <c:v>12.509</c:v>
                </c:pt>
                <c:pt idx="29377">
                  <c:v>12.582000000000001</c:v>
                </c:pt>
                <c:pt idx="29378">
                  <c:v>12.606</c:v>
                </c:pt>
                <c:pt idx="29379">
                  <c:v>12.654</c:v>
                </c:pt>
                <c:pt idx="29380">
                  <c:v>12.702999999999999</c:v>
                </c:pt>
                <c:pt idx="29381">
                  <c:v>12.750999999999999</c:v>
                </c:pt>
                <c:pt idx="29382">
                  <c:v>12.823</c:v>
                </c:pt>
                <c:pt idx="29383">
                  <c:v>12.847</c:v>
                </c:pt>
                <c:pt idx="29384">
                  <c:v>12.871</c:v>
                </c:pt>
                <c:pt idx="29385">
                  <c:v>12.871</c:v>
                </c:pt>
                <c:pt idx="29386">
                  <c:v>12.871</c:v>
                </c:pt>
                <c:pt idx="29387">
                  <c:v>12.847</c:v>
                </c:pt>
                <c:pt idx="29388">
                  <c:v>12.823</c:v>
                </c:pt>
                <c:pt idx="29389">
                  <c:v>12.823</c:v>
                </c:pt>
                <c:pt idx="29390">
                  <c:v>12.798999999999999</c:v>
                </c:pt>
                <c:pt idx="29391">
                  <c:v>12.775</c:v>
                </c:pt>
                <c:pt idx="29392">
                  <c:v>12.750999999999999</c:v>
                </c:pt>
                <c:pt idx="29393">
                  <c:v>12.750999999999999</c:v>
                </c:pt>
                <c:pt idx="29394">
                  <c:v>12.727</c:v>
                </c:pt>
                <c:pt idx="29395">
                  <c:v>12.702999999999999</c:v>
                </c:pt>
                <c:pt idx="29396">
                  <c:v>12.678000000000001</c:v>
                </c:pt>
                <c:pt idx="29397">
                  <c:v>12.63</c:v>
                </c:pt>
                <c:pt idx="29398">
                  <c:v>12.606</c:v>
                </c:pt>
                <c:pt idx="29399">
                  <c:v>12.582000000000001</c:v>
                </c:pt>
                <c:pt idx="29400">
                  <c:v>12.558</c:v>
                </c:pt>
                <c:pt idx="29401">
                  <c:v>12.509</c:v>
                </c:pt>
                <c:pt idx="29402">
                  <c:v>12.484999999999999</c:v>
                </c:pt>
                <c:pt idx="29403">
                  <c:v>12.461</c:v>
                </c:pt>
                <c:pt idx="29404">
                  <c:v>12.436999999999999</c:v>
                </c:pt>
                <c:pt idx="29405">
                  <c:v>12.388999999999999</c:v>
                </c:pt>
                <c:pt idx="29406">
                  <c:v>12.364000000000001</c:v>
                </c:pt>
                <c:pt idx="29407">
                  <c:v>12.34</c:v>
                </c:pt>
                <c:pt idx="29408">
                  <c:v>12.316000000000001</c:v>
                </c:pt>
                <c:pt idx="29409">
                  <c:v>12.268000000000001</c:v>
                </c:pt>
                <c:pt idx="29410">
                  <c:v>12.243</c:v>
                </c:pt>
                <c:pt idx="29411">
                  <c:v>12.218999999999999</c:v>
                </c:pt>
                <c:pt idx="29412">
                  <c:v>12.170999999999999</c:v>
                </c:pt>
                <c:pt idx="29413">
                  <c:v>12.147</c:v>
                </c:pt>
                <c:pt idx="29414">
                  <c:v>12.122</c:v>
                </c:pt>
                <c:pt idx="29415">
                  <c:v>12.074</c:v>
                </c:pt>
                <c:pt idx="29416">
                  <c:v>12.05</c:v>
                </c:pt>
                <c:pt idx="29417">
                  <c:v>12.000999999999999</c:v>
                </c:pt>
                <c:pt idx="29418">
                  <c:v>11.977</c:v>
                </c:pt>
                <c:pt idx="29419">
                  <c:v>11.952999999999999</c:v>
                </c:pt>
                <c:pt idx="29420">
                  <c:v>11.929</c:v>
                </c:pt>
                <c:pt idx="29421">
                  <c:v>11.88</c:v>
                </c:pt>
                <c:pt idx="29422">
                  <c:v>11.88</c:v>
                </c:pt>
                <c:pt idx="29423">
                  <c:v>11.856</c:v>
                </c:pt>
                <c:pt idx="29424">
                  <c:v>11.832000000000001</c:v>
                </c:pt>
                <c:pt idx="29425">
                  <c:v>11.807</c:v>
                </c:pt>
                <c:pt idx="29426">
                  <c:v>11.807</c:v>
                </c:pt>
                <c:pt idx="29427">
                  <c:v>11.782999999999999</c:v>
                </c:pt>
                <c:pt idx="29428">
                  <c:v>11.782999999999999</c:v>
                </c:pt>
                <c:pt idx="29429">
                  <c:v>11.759</c:v>
                </c:pt>
                <c:pt idx="29430">
                  <c:v>11.734</c:v>
                </c:pt>
                <c:pt idx="29431">
                  <c:v>11.734</c:v>
                </c:pt>
                <c:pt idx="29432">
                  <c:v>11.71</c:v>
                </c:pt>
                <c:pt idx="29433">
                  <c:v>11.686</c:v>
                </c:pt>
                <c:pt idx="29434">
                  <c:v>11.686</c:v>
                </c:pt>
                <c:pt idx="29435">
                  <c:v>11.662000000000001</c:v>
                </c:pt>
                <c:pt idx="29436">
                  <c:v>11.637</c:v>
                </c:pt>
                <c:pt idx="29437">
                  <c:v>11.637</c:v>
                </c:pt>
                <c:pt idx="29438">
                  <c:v>11.613</c:v>
                </c:pt>
                <c:pt idx="29439">
                  <c:v>11.589</c:v>
                </c:pt>
                <c:pt idx="29440">
                  <c:v>11.589</c:v>
                </c:pt>
                <c:pt idx="29441">
                  <c:v>11.565</c:v>
                </c:pt>
                <c:pt idx="29442">
                  <c:v>11.565</c:v>
                </c:pt>
                <c:pt idx="29443">
                  <c:v>11.54</c:v>
                </c:pt>
                <c:pt idx="29444">
                  <c:v>11.516</c:v>
                </c:pt>
                <c:pt idx="29445">
                  <c:v>11.492000000000001</c:v>
                </c:pt>
                <c:pt idx="29446">
                  <c:v>11.492000000000001</c:v>
                </c:pt>
                <c:pt idx="29447">
                  <c:v>11.443</c:v>
                </c:pt>
                <c:pt idx="29448">
                  <c:v>11.419</c:v>
                </c:pt>
                <c:pt idx="29449">
                  <c:v>11.394</c:v>
                </c:pt>
                <c:pt idx="29450">
                  <c:v>11.37</c:v>
                </c:pt>
                <c:pt idx="29451">
                  <c:v>11.346</c:v>
                </c:pt>
                <c:pt idx="29452">
                  <c:v>11.321</c:v>
                </c:pt>
                <c:pt idx="29453">
                  <c:v>11.297000000000001</c:v>
                </c:pt>
                <c:pt idx="29454">
                  <c:v>11.273</c:v>
                </c:pt>
                <c:pt idx="29455">
                  <c:v>11.247999999999999</c:v>
                </c:pt>
                <c:pt idx="29456">
                  <c:v>11.247999999999999</c:v>
                </c:pt>
                <c:pt idx="29457">
                  <c:v>11.224</c:v>
                </c:pt>
                <c:pt idx="29458">
                  <c:v>11.2</c:v>
                </c:pt>
                <c:pt idx="29459">
                  <c:v>11.2</c:v>
                </c:pt>
                <c:pt idx="29460">
                  <c:v>11.2</c:v>
                </c:pt>
                <c:pt idx="29461">
                  <c:v>11.2</c:v>
                </c:pt>
                <c:pt idx="29462">
                  <c:v>11.2</c:v>
                </c:pt>
                <c:pt idx="29463">
                  <c:v>11.2</c:v>
                </c:pt>
                <c:pt idx="29464">
                  <c:v>11.2</c:v>
                </c:pt>
                <c:pt idx="29465">
                  <c:v>11.2</c:v>
                </c:pt>
                <c:pt idx="29466">
                  <c:v>11.2</c:v>
                </c:pt>
                <c:pt idx="29467">
                  <c:v>11.2</c:v>
                </c:pt>
                <c:pt idx="29468">
                  <c:v>11.2</c:v>
                </c:pt>
                <c:pt idx="29469">
                  <c:v>11.224</c:v>
                </c:pt>
                <c:pt idx="29470">
                  <c:v>11.247999999999999</c:v>
                </c:pt>
                <c:pt idx="29471">
                  <c:v>11.297000000000001</c:v>
                </c:pt>
                <c:pt idx="29472">
                  <c:v>11.346</c:v>
                </c:pt>
                <c:pt idx="29473">
                  <c:v>11.419</c:v>
                </c:pt>
                <c:pt idx="29474">
                  <c:v>11.492000000000001</c:v>
                </c:pt>
                <c:pt idx="29475">
                  <c:v>11.589</c:v>
                </c:pt>
                <c:pt idx="29476">
                  <c:v>11.662000000000001</c:v>
                </c:pt>
                <c:pt idx="29477">
                  <c:v>11.759</c:v>
                </c:pt>
                <c:pt idx="29478">
                  <c:v>11.832000000000001</c:v>
                </c:pt>
                <c:pt idx="29479">
                  <c:v>11.929</c:v>
                </c:pt>
                <c:pt idx="29480">
                  <c:v>12.025</c:v>
                </c:pt>
                <c:pt idx="29481">
                  <c:v>12.098000000000001</c:v>
                </c:pt>
                <c:pt idx="29482">
                  <c:v>12.170999999999999</c:v>
                </c:pt>
                <c:pt idx="29483">
                  <c:v>12.243</c:v>
                </c:pt>
                <c:pt idx="29484">
                  <c:v>12.316000000000001</c:v>
                </c:pt>
                <c:pt idx="29485">
                  <c:v>12.364000000000001</c:v>
                </c:pt>
                <c:pt idx="29486">
                  <c:v>12.413</c:v>
                </c:pt>
                <c:pt idx="29487">
                  <c:v>12.436999999999999</c:v>
                </c:pt>
                <c:pt idx="29488">
                  <c:v>12.461</c:v>
                </c:pt>
                <c:pt idx="29489">
                  <c:v>12.461</c:v>
                </c:pt>
                <c:pt idx="29490">
                  <c:v>12.461</c:v>
                </c:pt>
                <c:pt idx="29491">
                  <c:v>12.436999999999999</c:v>
                </c:pt>
                <c:pt idx="29492">
                  <c:v>12.388999999999999</c:v>
                </c:pt>
                <c:pt idx="29493">
                  <c:v>12.364000000000001</c:v>
                </c:pt>
                <c:pt idx="29494">
                  <c:v>12.316000000000001</c:v>
                </c:pt>
                <c:pt idx="29495">
                  <c:v>12.243</c:v>
                </c:pt>
                <c:pt idx="29496">
                  <c:v>12.170999999999999</c:v>
                </c:pt>
                <c:pt idx="29497">
                  <c:v>12.098000000000001</c:v>
                </c:pt>
                <c:pt idx="29498">
                  <c:v>12.025</c:v>
                </c:pt>
                <c:pt idx="29499">
                  <c:v>11.929</c:v>
                </c:pt>
                <c:pt idx="29500">
                  <c:v>11.856</c:v>
                </c:pt>
                <c:pt idx="29501">
                  <c:v>11.759</c:v>
                </c:pt>
                <c:pt idx="29502">
                  <c:v>11.686</c:v>
                </c:pt>
                <c:pt idx="29503">
                  <c:v>11.589</c:v>
                </c:pt>
                <c:pt idx="29504">
                  <c:v>11.492000000000001</c:v>
                </c:pt>
                <c:pt idx="29505">
                  <c:v>11.419</c:v>
                </c:pt>
                <c:pt idx="29506">
                  <c:v>11.346</c:v>
                </c:pt>
                <c:pt idx="29507">
                  <c:v>11.273</c:v>
                </c:pt>
                <c:pt idx="29508">
                  <c:v>11.2</c:v>
                </c:pt>
                <c:pt idx="29509">
                  <c:v>11.127000000000001</c:v>
                </c:pt>
                <c:pt idx="29510">
                  <c:v>11.077999999999999</c:v>
                </c:pt>
                <c:pt idx="29511">
                  <c:v>11.029</c:v>
                </c:pt>
                <c:pt idx="29512">
                  <c:v>10.956</c:v>
                </c:pt>
                <c:pt idx="29513">
                  <c:v>10.907</c:v>
                </c:pt>
                <c:pt idx="29514">
                  <c:v>10.858000000000001</c:v>
                </c:pt>
                <c:pt idx="29515">
                  <c:v>10.834</c:v>
                </c:pt>
                <c:pt idx="29516">
                  <c:v>10.81</c:v>
                </c:pt>
                <c:pt idx="29517">
                  <c:v>10.760999999999999</c:v>
                </c:pt>
                <c:pt idx="29518">
                  <c:v>10.736000000000001</c:v>
                </c:pt>
                <c:pt idx="29519">
                  <c:v>10.712</c:v>
                </c:pt>
                <c:pt idx="29520">
                  <c:v>10.712</c:v>
                </c:pt>
                <c:pt idx="29521">
                  <c:v>10.686999999999999</c:v>
                </c:pt>
                <c:pt idx="29522">
                  <c:v>10.663</c:v>
                </c:pt>
                <c:pt idx="29523">
                  <c:v>10.663</c:v>
                </c:pt>
                <c:pt idx="29524">
                  <c:v>10.638</c:v>
                </c:pt>
                <c:pt idx="29525">
                  <c:v>10.638</c:v>
                </c:pt>
                <c:pt idx="29526">
                  <c:v>10.614000000000001</c:v>
                </c:pt>
                <c:pt idx="29527">
                  <c:v>10.614000000000001</c:v>
                </c:pt>
                <c:pt idx="29528">
                  <c:v>10.59</c:v>
                </c:pt>
                <c:pt idx="29529">
                  <c:v>10.565</c:v>
                </c:pt>
                <c:pt idx="29530">
                  <c:v>10.565</c:v>
                </c:pt>
                <c:pt idx="29531">
                  <c:v>10.565</c:v>
                </c:pt>
                <c:pt idx="29532">
                  <c:v>10.541</c:v>
                </c:pt>
                <c:pt idx="29533">
                  <c:v>10.541</c:v>
                </c:pt>
                <c:pt idx="29534">
                  <c:v>10.541</c:v>
                </c:pt>
                <c:pt idx="29535">
                  <c:v>10.516</c:v>
                </c:pt>
                <c:pt idx="29536">
                  <c:v>10.516</c:v>
                </c:pt>
                <c:pt idx="29537">
                  <c:v>10.492000000000001</c:v>
                </c:pt>
                <c:pt idx="29538">
                  <c:v>10.492000000000001</c:v>
                </c:pt>
                <c:pt idx="29539">
                  <c:v>10.467000000000001</c:v>
                </c:pt>
                <c:pt idx="29540">
                  <c:v>10.443</c:v>
                </c:pt>
                <c:pt idx="29541">
                  <c:v>10.417999999999999</c:v>
                </c:pt>
                <c:pt idx="29542">
                  <c:v>10.417999999999999</c:v>
                </c:pt>
                <c:pt idx="29543">
                  <c:v>10.369</c:v>
                </c:pt>
                <c:pt idx="29544">
                  <c:v>10.369</c:v>
                </c:pt>
                <c:pt idx="29545">
                  <c:v>10.345000000000001</c:v>
                </c:pt>
                <c:pt idx="29546">
                  <c:v>10.32</c:v>
                </c:pt>
                <c:pt idx="29547">
                  <c:v>10.32</c:v>
                </c:pt>
                <c:pt idx="29548">
                  <c:v>10.295999999999999</c:v>
                </c:pt>
                <c:pt idx="29549">
                  <c:v>10.271000000000001</c:v>
                </c:pt>
                <c:pt idx="29550">
                  <c:v>10.247</c:v>
                </c:pt>
                <c:pt idx="29551">
                  <c:v>10.222</c:v>
                </c:pt>
                <c:pt idx="29552">
                  <c:v>10.198</c:v>
                </c:pt>
                <c:pt idx="29553">
                  <c:v>10.173</c:v>
                </c:pt>
                <c:pt idx="29554">
                  <c:v>10.148999999999999</c:v>
                </c:pt>
                <c:pt idx="29555">
                  <c:v>10.124000000000001</c:v>
                </c:pt>
                <c:pt idx="29556">
                  <c:v>10.1</c:v>
                </c:pt>
                <c:pt idx="29557">
                  <c:v>10.074999999999999</c:v>
                </c:pt>
                <c:pt idx="29558">
                  <c:v>10.051</c:v>
                </c:pt>
                <c:pt idx="29559">
                  <c:v>10.051</c:v>
                </c:pt>
                <c:pt idx="29560">
                  <c:v>10.026</c:v>
                </c:pt>
                <c:pt idx="29561">
                  <c:v>10.026</c:v>
                </c:pt>
                <c:pt idx="29562">
                  <c:v>10.026</c:v>
                </c:pt>
                <c:pt idx="29563">
                  <c:v>10.051</c:v>
                </c:pt>
                <c:pt idx="29564">
                  <c:v>10.074999999999999</c:v>
                </c:pt>
                <c:pt idx="29565">
                  <c:v>10.124000000000001</c:v>
                </c:pt>
                <c:pt idx="29566">
                  <c:v>10.198</c:v>
                </c:pt>
                <c:pt idx="29567">
                  <c:v>10.271000000000001</c:v>
                </c:pt>
                <c:pt idx="29568">
                  <c:v>10.345000000000001</c:v>
                </c:pt>
                <c:pt idx="29569">
                  <c:v>10.443</c:v>
                </c:pt>
                <c:pt idx="29570">
                  <c:v>10.541</c:v>
                </c:pt>
                <c:pt idx="29571">
                  <c:v>10.638</c:v>
                </c:pt>
                <c:pt idx="29572">
                  <c:v>10.760999999999999</c:v>
                </c:pt>
                <c:pt idx="29573">
                  <c:v>10.858000000000001</c:v>
                </c:pt>
                <c:pt idx="29574">
                  <c:v>10.956</c:v>
                </c:pt>
                <c:pt idx="29575">
                  <c:v>11.102</c:v>
                </c:pt>
                <c:pt idx="29576">
                  <c:v>11.2</c:v>
                </c:pt>
                <c:pt idx="29577">
                  <c:v>11.321</c:v>
                </c:pt>
                <c:pt idx="29578">
                  <c:v>11.419</c:v>
                </c:pt>
                <c:pt idx="29579">
                  <c:v>11.492000000000001</c:v>
                </c:pt>
                <c:pt idx="29580">
                  <c:v>11.589</c:v>
                </c:pt>
                <c:pt idx="29581">
                  <c:v>11.662000000000001</c:v>
                </c:pt>
                <c:pt idx="29582">
                  <c:v>11.734</c:v>
                </c:pt>
                <c:pt idx="29583">
                  <c:v>11.782999999999999</c:v>
                </c:pt>
                <c:pt idx="29584">
                  <c:v>11.832000000000001</c:v>
                </c:pt>
                <c:pt idx="29585">
                  <c:v>11.88</c:v>
                </c:pt>
                <c:pt idx="29586">
                  <c:v>11.88</c:v>
                </c:pt>
                <c:pt idx="29587">
                  <c:v>11.904</c:v>
                </c:pt>
                <c:pt idx="29588">
                  <c:v>11.88</c:v>
                </c:pt>
                <c:pt idx="29589">
                  <c:v>11.856</c:v>
                </c:pt>
                <c:pt idx="29590">
                  <c:v>11.832000000000001</c:v>
                </c:pt>
                <c:pt idx="29591">
                  <c:v>11.782999999999999</c:v>
                </c:pt>
                <c:pt idx="29592">
                  <c:v>11.71</c:v>
                </c:pt>
                <c:pt idx="29593">
                  <c:v>11.637</c:v>
                </c:pt>
                <c:pt idx="29594">
                  <c:v>11.565</c:v>
                </c:pt>
                <c:pt idx="29595">
                  <c:v>11.492000000000001</c:v>
                </c:pt>
                <c:pt idx="29596">
                  <c:v>11.394</c:v>
                </c:pt>
                <c:pt idx="29597">
                  <c:v>11.321</c:v>
                </c:pt>
                <c:pt idx="29598">
                  <c:v>11.247999999999999</c:v>
                </c:pt>
                <c:pt idx="29599">
                  <c:v>11.151</c:v>
                </c:pt>
                <c:pt idx="29600">
                  <c:v>11.077999999999999</c:v>
                </c:pt>
                <c:pt idx="29601">
                  <c:v>11.005000000000001</c:v>
                </c:pt>
                <c:pt idx="29602">
                  <c:v>10.932</c:v>
                </c:pt>
                <c:pt idx="29603">
                  <c:v>10.858000000000001</c:v>
                </c:pt>
                <c:pt idx="29604">
                  <c:v>10.81</c:v>
                </c:pt>
                <c:pt idx="29605">
                  <c:v>10.760999999999999</c:v>
                </c:pt>
                <c:pt idx="29606">
                  <c:v>10.712</c:v>
                </c:pt>
                <c:pt idx="29607">
                  <c:v>10.663</c:v>
                </c:pt>
                <c:pt idx="29608">
                  <c:v>10.614000000000001</c:v>
                </c:pt>
                <c:pt idx="29609">
                  <c:v>10.565</c:v>
                </c:pt>
                <c:pt idx="29610">
                  <c:v>10.516</c:v>
                </c:pt>
                <c:pt idx="29611">
                  <c:v>10.492000000000001</c:v>
                </c:pt>
                <c:pt idx="29612">
                  <c:v>10.467000000000001</c:v>
                </c:pt>
                <c:pt idx="29613">
                  <c:v>10.443</c:v>
                </c:pt>
                <c:pt idx="29614">
                  <c:v>10.417999999999999</c:v>
                </c:pt>
                <c:pt idx="29615">
                  <c:v>10.417999999999999</c:v>
                </c:pt>
                <c:pt idx="29616">
                  <c:v>10.417999999999999</c:v>
                </c:pt>
                <c:pt idx="29617">
                  <c:v>10.417999999999999</c:v>
                </c:pt>
                <c:pt idx="29618">
                  <c:v>10.394</c:v>
                </c:pt>
                <c:pt idx="29619">
                  <c:v>10.369</c:v>
                </c:pt>
                <c:pt idx="29620">
                  <c:v>10.369</c:v>
                </c:pt>
                <c:pt idx="29621">
                  <c:v>10.369</c:v>
                </c:pt>
                <c:pt idx="29622">
                  <c:v>10.369</c:v>
                </c:pt>
                <c:pt idx="29623">
                  <c:v>10.369</c:v>
                </c:pt>
                <c:pt idx="29624">
                  <c:v>10.345000000000001</c:v>
                </c:pt>
                <c:pt idx="29625">
                  <c:v>10.345000000000001</c:v>
                </c:pt>
                <c:pt idx="29626">
                  <c:v>10.345000000000001</c:v>
                </c:pt>
                <c:pt idx="29627">
                  <c:v>10.32</c:v>
                </c:pt>
                <c:pt idx="29628">
                  <c:v>10.32</c:v>
                </c:pt>
                <c:pt idx="29629">
                  <c:v>10.295999999999999</c:v>
                </c:pt>
                <c:pt idx="29630">
                  <c:v>10.271000000000001</c:v>
                </c:pt>
                <c:pt idx="29631">
                  <c:v>10.271000000000001</c:v>
                </c:pt>
                <c:pt idx="29632">
                  <c:v>10.247</c:v>
                </c:pt>
                <c:pt idx="29633">
                  <c:v>10.222</c:v>
                </c:pt>
                <c:pt idx="29634">
                  <c:v>10.222</c:v>
                </c:pt>
                <c:pt idx="29635">
                  <c:v>10.198</c:v>
                </c:pt>
                <c:pt idx="29636">
                  <c:v>10.173</c:v>
                </c:pt>
                <c:pt idx="29637">
                  <c:v>10.173</c:v>
                </c:pt>
                <c:pt idx="29638">
                  <c:v>10.148999999999999</c:v>
                </c:pt>
                <c:pt idx="29639">
                  <c:v>10.124000000000001</c:v>
                </c:pt>
                <c:pt idx="29640">
                  <c:v>10.074999999999999</c:v>
                </c:pt>
                <c:pt idx="29641">
                  <c:v>10.051</c:v>
                </c:pt>
                <c:pt idx="29642">
                  <c:v>10.026</c:v>
                </c:pt>
                <c:pt idx="29643">
                  <c:v>10.000999999999999</c:v>
                </c:pt>
                <c:pt idx="29644">
                  <c:v>9.9770000000000003</c:v>
                </c:pt>
                <c:pt idx="29645">
                  <c:v>9.9280000000000008</c:v>
                </c:pt>
                <c:pt idx="29646">
                  <c:v>9.9280000000000008</c:v>
                </c:pt>
                <c:pt idx="29647">
                  <c:v>9.8789999999999996</c:v>
                </c:pt>
                <c:pt idx="29648">
                  <c:v>9.8539999999999992</c:v>
                </c:pt>
                <c:pt idx="29649">
                  <c:v>9.8290000000000006</c:v>
                </c:pt>
                <c:pt idx="29650">
                  <c:v>9.8290000000000006</c:v>
                </c:pt>
                <c:pt idx="29651">
                  <c:v>9.7799999999999994</c:v>
                </c:pt>
                <c:pt idx="29652">
                  <c:v>9.7560000000000002</c:v>
                </c:pt>
                <c:pt idx="29653">
                  <c:v>9.7309999999999999</c:v>
                </c:pt>
                <c:pt idx="29654">
                  <c:v>9.7059999999999995</c:v>
                </c:pt>
                <c:pt idx="29655">
                  <c:v>9.657</c:v>
                </c:pt>
                <c:pt idx="29656">
                  <c:v>9.6319999999999997</c:v>
                </c:pt>
                <c:pt idx="29657">
                  <c:v>9.6319999999999997</c:v>
                </c:pt>
                <c:pt idx="29658">
                  <c:v>9.6319999999999997</c:v>
                </c:pt>
                <c:pt idx="29659">
                  <c:v>9.6820000000000004</c:v>
                </c:pt>
                <c:pt idx="29660">
                  <c:v>9.6820000000000004</c:v>
                </c:pt>
                <c:pt idx="29661">
                  <c:v>9.7309999999999999</c:v>
                </c:pt>
                <c:pt idx="29662">
                  <c:v>9.7799999999999994</c:v>
                </c:pt>
                <c:pt idx="29663">
                  <c:v>9.8539999999999992</c:v>
                </c:pt>
                <c:pt idx="29664">
                  <c:v>9.9280000000000008</c:v>
                </c:pt>
                <c:pt idx="29665">
                  <c:v>10.026</c:v>
                </c:pt>
                <c:pt idx="29666">
                  <c:v>10.148999999999999</c:v>
                </c:pt>
                <c:pt idx="29667">
                  <c:v>10.271000000000001</c:v>
                </c:pt>
                <c:pt idx="29668">
                  <c:v>10.394</c:v>
                </c:pt>
                <c:pt idx="29669">
                  <c:v>10.516</c:v>
                </c:pt>
                <c:pt idx="29670">
                  <c:v>10.638</c:v>
                </c:pt>
                <c:pt idx="29671">
                  <c:v>10.760999999999999</c:v>
                </c:pt>
                <c:pt idx="29672">
                  <c:v>10.882999999999999</c:v>
                </c:pt>
                <c:pt idx="29673">
                  <c:v>11.005000000000001</c:v>
                </c:pt>
                <c:pt idx="29674">
                  <c:v>11.102</c:v>
                </c:pt>
                <c:pt idx="29675">
                  <c:v>11.2</c:v>
                </c:pt>
                <c:pt idx="29676">
                  <c:v>11.297000000000001</c:v>
                </c:pt>
                <c:pt idx="29677">
                  <c:v>11.394</c:v>
                </c:pt>
                <c:pt idx="29678">
                  <c:v>11.492000000000001</c:v>
                </c:pt>
                <c:pt idx="29679">
                  <c:v>11.54</c:v>
                </c:pt>
                <c:pt idx="29680">
                  <c:v>11.589</c:v>
                </c:pt>
                <c:pt idx="29681">
                  <c:v>11.637</c:v>
                </c:pt>
                <c:pt idx="29682">
                  <c:v>11.637</c:v>
                </c:pt>
                <c:pt idx="29683">
                  <c:v>11.637</c:v>
                </c:pt>
                <c:pt idx="29684">
                  <c:v>11.637</c:v>
                </c:pt>
                <c:pt idx="29685">
                  <c:v>11.589</c:v>
                </c:pt>
                <c:pt idx="29686">
                  <c:v>11.565</c:v>
                </c:pt>
                <c:pt idx="29687">
                  <c:v>11.516</c:v>
                </c:pt>
                <c:pt idx="29688">
                  <c:v>11.443</c:v>
                </c:pt>
                <c:pt idx="29689">
                  <c:v>11.394</c:v>
                </c:pt>
                <c:pt idx="29690">
                  <c:v>11.321</c:v>
                </c:pt>
                <c:pt idx="29691">
                  <c:v>11.224</c:v>
                </c:pt>
                <c:pt idx="29692">
                  <c:v>11.151</c:v>
                </c:pt>
                <c:pt idx="29693">
                  <c:v>11.053000000000001</c:v>
                </c:pt>
                <c:pt idx="29694">
                  <c:v>10.98</c:v>
                </c:pt>
                <c:pt idx="29695">
                  <c:v>10.882999999999999</c:v>
                </c:pt>
                <c:pt idx="29696">
                  <c:v>10.81</c:v>
                </c:pt>
                <c:pt idx="29697">
                  <c:v>10.712</c:v>
                </c:pt>
                <c:pt idx="29698">
                  <c:v>10.663</c:v>
                </c:pt>
                <c:pt idx="29699">
                  <c:v>10.59</c:v>
                </c:pt>
                <c:pt idx="29700">
                  <c:v>10.541</c:v>
                </c:pt>
                <c:pt idx="29701">
                  <c:v>10.492000000000001</c:v>
                </c:pt>
                <c:pt idx="29702">
                  <c:v>10.443</c:v>
                </c:pt>
                <c:pt idx="29703">
                  <c:v>10.394</c:v>
                </c:pt>
                <c:pt idx="29704">
                  <c:v>10.369</c:v>
                </c:pt>
                <c:pt idx="29705">
                  <c:v>10.32</c:v>
                </c:pt>
                <c:pt idx="29706">
                  <c:v>10.295999999999999</c:v>
                </c:pt>
                <c:pt idx="29707">
                  <c:v>10.247</c:v>
                </c:pt>
                <c:pt idx="29708">
                  <c:v>10.222</c:v>
                </c:pt>
                <c:pt idx="29709">
                  <c:v>10.198</c:v>
                </c:pt>
                <c:pt idx="29710">
                  <c:v>10.173</c:v>
                </c:pt>
                <c:pt idx="29711">
                  <c:v>10.148999999999999</c:v>
                </c:pt>
                <c:pt idx="29712">
                  <c:v>10.148999999999999</c:v>
                </c:pt>
                <c:pt idx="29713">
                  <c:v>10.148999999999999</c:v>
                </c:pt>
                <c:pt idx="29714">
                  <c:v>10.124000000000001</c:v>
                </c:pt>
                <c:pt idx="29715">
                  <c:v>10.124000000000001</c:v>
                </c:pt>
                <c:pt idx="29716">
                  <c:v>10.124000000000001</c:v>
                </c:pt>
                <c:pt idx="29717">
                  <c:v>10.124000000000001</c:v>
                </c:pt>
                <c:pt idx="29718">
                  <c:v>10.124000000000001</c:v>
                </c:pt>
                <c:pt idx="29719">
                  <c:v>10.124000000000001</c:v>
                </c:pt>
                <c:pt idx="29720">
                  <c:v>10.124000000000001</c:v>
                </c:pt>
                <c:pt idx="29721">
                  <c:v>10.124000000000001</c:v>
                </c:pt>
                <c:pt idx="29722">
                  <c:v>10.124000000000001</c:v>
                </c:pt>
                <c:pt idx="29723">
                  <c:v>10.124000000000001</c:v>
                </c:pt>
                <c:pt idx="29724">
                  <c:v>10.1</c:v>
                </c:pt>
                <c:pt idx="29725">
                  <c:v>10.1</c:v>
                </c:pt>
                <c:pt idx="29726">
                  <c:v>10.124000000000001</c:v>
                </c:pt>
                <c:pt idx="29727">
                  <c:v>10.1</c:v>
                </c:pt>
                <c:pt idx="29728">
                  <c:v>10.1</c:v>
                </c:pt>
                <c:pt idx="29729">
                  <c:v>10.074999999999999</c:v>
                </c:pt>
                <c:pt idx="29730">
                  <c:v>10.051</c:v>
                </c:pt>
                <c:pt idx="29731">
                  <c:v>10.051</c:v>
                </c:pt>
                <c:pt idx="29732">
                  <c:v>10.026</c:v>
                </c:pt>
                <c:pt idx="29733">
                  <c:v>10.000999999999999</c:v>
                </c:pt>
                <c:pt idx="29734">
                  <c:v>9.9770000000000003</c:v>
                </c:pt>
                <c:pt idx="29735">
                  <c:v>9.952</c:v>
                </c:pt>
                <c:pt idx="29736">
                  <c:v>9.9280000000000008</c:v>
                </c:pt>
                <c:pt idx="29737">
                  <c:v>9.9280000000000008</c:v>
                </c:pt>
                <c:pt idx="29738">
                  <c:v>9.9030000000000005</c:v>
                </c:pt>
                <c:pt idx="29739">
                  <c:v>9.8789999999999996</c:v>
                </c:pt>
                <c:pt idx="29740">
                  <c:v>9.8789999999999996</c:v>
                </c:pt>
                <c:pt idx="29741">
                  <c:v>9.8539999999999992</c:v>
                </c:pt>
                <c:pt idx="29742">
                  <c:v>9.8290000000000006</c:v>
                </c:pt>
                <c:pt idx="29743">
                  <c:v>9.8049999999999997</c:v>
                </c:pt>
                <c:pt idx="29744">
                  <c:v>9.7799999999999994</c:v>
                </c:pt>
                <c:pt idx="29745">
                  <c:v>9.7560000000000002</c:v>
                </c:pt>
                <c:pt idx="29746">
                  <c:v>9.7309999999999999</c:v>
                </c:pt>
                <c:pt idx="29747">
                  <c:v>9.7059999999999995</c:v>
                </c:pt>
                <c:pt idx="29748">
                  <c:v>9.6820000000000004</c:v>
                </c:pt>
                <c:pt idx="29749">
                  <c:v>9.657</c:v>
                </c:pt>
                <c:pt idx="29750">
                  <c:v>9.6319999999999997</c:v>
                </c:pt>
                <c:pt idx="29751">
                  <c:v>9.6319999999999997</c:v>
                </c:pt>
                <c:pt idx="29752">
                  <c:v>9.6319999999999997</c:v>
                </c:pt>
                <c:pt idx="29753">
                  <c:v>9.6319999999999997</c:v>
                </c:pt>
                <c:pt idx="29754">
                  <c:v>9.6319999999999997</c:v>
                </c:pt>
                <c:pt idx="29755">
                  <c:v>9.657</c:v>
                </c:pt>
                <c:pt idx="29756">
                  <c:v>9.6820000000000004</c:v>
                </c:pt>
                <c:pt idx="29757">
                  <c:v>9.7309999999999999</c:v>
                </c:pt>
                <c:pt idx="29758">
                  <c:v>9.8049999999999997</c:v>
                </c:pt>
                <c:pt idx="29759">
                  <c:v>9.8539999999999992</c:v>
                </c:pt>
                <c:pt idx="29760">
                  <c:v>9.9280000000000008</c:v>
                </c:pt>
                <c:pt idx="29761">
                  <c:v>10.026</c:v>
                </c:pt>
                <c:pt idx="29762">
                  <c:v>10.124000000000001</c:v>
                </c:pt>
                <c:pt idx="29763">
                  <c:v>10.222</c:v>
                </c:pt>
                <c:pt idx="29764">
                  <c:v>10.32</c:v>
                </c:pt>
                <c:pt idx="29765">
                  <c:v>10.417999999999999</c:v>
                </c:pt>
                <c:pt idx="29766">
                  <c:v>10.541</c:v>
                </c:pt>
                <c:pt idx="29767">
                  <c:v>10.663</c:v>
                </c:pt>
                <c:pt idx="29768">
                  <c:v>10.785</c:v>
                </c:pt>
                <c:pt idx="29769">
                  <c:v>10.834</c:v>
                </c:pt>
                <c:pt idx="29770">
                  <c:v>10.907</c:v>
                </c:pt>
                <c:pt idx="29771">
                  <c:v>10.98</c:v>
                </c:pt>
                <c:pt idx="29772">
                  <c:v>11.029</c:v>
                </c:pt>
                <c:pt idx="29773">
                  <c:v>11.102</c:v>
                </c:pt>
                <c:pt idx="29774">
                  <c:v>11.151</c:v>
                </c:pt>
                <c:pt idx="29775">
                  <c:v>11.2</c:v>
                </c:pt>
                <c:pt idx="29776">
                  <c:v>11.273</c:v>
                </c:pt>
                <c:pt idx="29777">
                  <c:v>11.297000000000001</c:v>
                </c:pt>
                <c:pt idx="29778">
                  <c:v>11.346</c:v>
                </c:pt>
                <c:pt idx="29779">
                  <c:v>11.346</c:v>
                </c:pt>
                <c:pt idx="29780">
                  <c:v>11.346</c:v>
                </c:pt>
                <c:pt idx="29781">
                  <c:v>11.346</c:v>
                </c:pt>
                <c:pt idx="29782">
                  <c:v>11.346</c:v>
                </c:pt>
                <c:pt idx="29783">
                  <c:v>11.346</c:v>
                </c:pt>
                <c:pt idx="29784">
                  <c:v>11.321</c:v>
                </c:pt>
                <c:pt idx="29785">
                  <c:v>11.273</c:v>
                </c:pt>
                <c:pt idx="29786">
                  <c:v>11.247999999999999</c:v>
                </c:pt>
                <c:pt idx="29787">
                  <c:v>11.2</c:v>
                </c:pt>
                <c:pt idx="29788">
                  <c:v>11.127000000000001</c:v>
                </c:pt>
                <c:pt idx="29789">
                  <c:v>11.102</c:v>
                </c:pt>
                <c:pt idx="29790">
                  <c:v>11.053000000000001</c:v>
                </c:pt>
                <c:pt idx="29791">
                  <c:v>11.005000000000001</c:v>
                </c:pt>
                <c:pt idx="29792">
                  <c:v>11.005000000000001</c:v>
                </c:pt>
                <c:pt idx="29793">
                  <c:v>10.956</c:v>
                </c:pt>
                <c:pt idx="29794">
                  <c:v>10.932</c:v>
                </c:pt>
                <c:pt idx="29795">
                  <c:v>10.907</c:v>
                </c:pt>
                <c:pt idx="29796">
                  <c:v>10.882999999999999</c:v>
                </c:pt>
                <c:pt idx="29797">
                  <c:v>10.858000000000001</c:v>
                </c:pt>
                <c:pt idx="29798">
                  <c:v>10.858000000000001</c:v>
                </c:pt>
                <c:pt idx="29799">
                  <c:v>10.81</c:v>
                </c:pt>
                <c:pt idx="29800">
                  <c:v>10.81</c:v>
                </c:pt>
                <c:pt idx="29801">
                  <c:v>10.81</c:v>
                </c:pt>
                <c:pt idx="29802">
                  <c:v>10.785</c:v>
                </c:pt>
                <c:pt idx="29803">
                  <c:v>10.785</c:v>
                </c:pt>
                <c:pt idx="29804">
                  <c:v>10.760999999999999</c:v>
                </c:pt>
                <c:pt idx="29805">
                  <c:v>10.760999999999999</c:v>
                </c:pt>
                <c:pt idx="29806">
                  <c:v>10.736000000000001</c:v>
                </c:pt>
                <c:pt idx="29807">
                  <c:v>10.736000000000001</c:v>
                </c:pt>
                <c:pt idx="29808">
                  <c:v>10.736000000000001</c:v>
                </c:pt>
                <c:pt idx="29809">
                  <c:v>10.736000000000001</c:v>
                </c:pt>
                <c:pt idx="29810">
                  <c:v>10.736000000000001</c:v>
                </c:pt>
                <c:pt idx="29811">
                  <c:v>10.736000000000001</c:v>
                </c:pt>
                <c:pt idx="29812">
                  <c:v>10.736000000000001</c:v>
                </c:pt>
                <c:pt idx="29813">
                  <c:v>10.736000000000001</c:v>
                </c:pt>
                <c:pt idx="29814">
                  <c:v>10.736000000000001</c:v>
                </c:pt>
                <c:pt idx="29815">
                  <c:v>10.736000000000001</c:v>
                </c:pt>
                <c:pt idx="29816">
                  <c:v>10.760999999999999</c:v>
                </c:pt>
                <c:pt idx="29817">
                  <c:v>10.760999999999999</c:v>
                </c:pt>
                <c:pt idx="29818">
                  <c:v>10.760999999999999</c:v>
                </c:pt>
                <c:pt idx="29819">
                  <c:v>10.785</c:v>
                </c:pt>
                <c:pt idx="29820">
                  <c:v>10.81</c:v>
                </c:pt>
                <c:pt idx="29821">
                  <c:v>10.81</c:v>
                </c:pt>
                <c:pt idx="29822">
                  <c:v>10.81</c:v>
                </c:pt>
                <c:pt idx="29823">
                  <c:v>10.834</c:v>
                </c:pt>
                <c:pt idx="29824">
                  <c:v>10.834</c:v>
                </c:pt>
                <c:pt idx="29825">
                  <c:v>10.858000000000001</c:v>
                </c:pt>
                <c:pt idx="29826">
                  <c:v>10.858000000000001</c:v>
                </c:pt>
                <c:pt idx="29827">
                  <c:v>10.834</c:v>
                </c:pt>
                <c:pt idx="29828">
                  <c:v>10.834</c:v>
                </c:pt>
                <c:pt idx="29829">
                  <c:v>10.834</c:v>
                </c:pt>
                <c:pt idx="29830">
                  <c:v>10.81</c:v>
                </c:pt>
                <c:pt idx="29831">
                  <c:v>10.81</c:v>
                </c:pt>
                <c:pt idx="29832">
                  <c:v>10.81</c:v>
                </c:pt>
                <c:pt idx="29833">
                  <c:v>10.81</c:v>
                </c:pt>
                <c:pt idx="29834">
                  <c:v>10.81</c:v>
                </c:pt>
                <c:pt idx="29835">
                  <c:v>10.81</c:v>
                </c:pt>
                <c:pt idx="29836">
                  <c:v>10.81</c:v>
                </c:pt>
                <c:pt idx="29837">
                  <c:v>10.785</c:v>
                </c:pt>
                <c:pt idx="29838">
                  <c:v>10.760999999999999</c:v>
                </c:pt>
                <c:pt idx="29839">
                  <c:v>10.736000000000001</c:v>
                </c:pt>
                <c:pt idx="29840">
                  <c:v>10.712</c:v>
                </c:pt>
                <c:pt idx="29841">
                  <c:v>10.686999999999999</c:v>
                </c:pt>
                <c:pt idx="29842">
                  <c:v>10.663</c:v>
                </c:pt>
                <c:pt idx="29843">
                  <c:v>10.638</c:v>
                </c:pt>
                <c:pt idx="29844">
                  <c:v>10.614000000000001</c:v>
                </c:pt>
                <c:pt idx="29845">
                  <c:v>10.59</c:v>
                </c:pt>
                <c:pt idx="29846">
                  <c:v>10.565</c:v>
                </c:pt>
                <c:pt idx="29847">
                  <c:v>10.565</c:v>
                </c:pt>
                <c:pt idx="29848">
                  <c:v>10.565</c:v>
                </c:pt>
                <c:pt idx="29849">
                  <c:v>10.565</c:v>
                </c:pt>
                <c:pt idx="29850">
                  <c:v>10.565</c:v>
                </c:pt>
                <c:pt idx="29851">
                  <c:v>10.59</c:v>
                </c:pt>
                <c:pt idx="29852">
                  <c:v>10.614000000000001</c:v>
                </c:pt>
                <c:pt idx="29853">
                  <c:v>10.638</c:v>
                </c:pt>
                <c:pt idx="29854">
                  <c:v>10.686999999999999</c:v>
                </c:pt>
                <c:pt idx="29855">
                  <c:v>10.736000000000001</c:v>
                </c:pt>
                <c:pt idx="29856">
                  <c:v>10.785</c:v>
                </c:pt>
                <c:pt idx="29857">
                  <c:v>10.882999999999999</c:v>
                </c:pt>
                <c:pt idx="29858">
                  <c:v>10.956</c:v>
                </c:pt>
                <c:pt idx="29859">
                  <c:v>11.077999999999999</c:v>
                </c:pt>
                <c:pt idx="29860">
                  <c:v>11.2</c:v>
                </c:pt>
                <c:pt idx="29861">
                  <c:v>11.321</c:v>
                </c:pt>
                <c:pt idx="29862">
                  <c:v>11.419</c:v>
                </c:pt>
                <c:pt idx="29863">
                  <c:v>11.492000000000001</c:v>
                </c:pt>
                <c:pt idx="29864">
                  <c:v>11.589</c:v>
                </c:pt>
                <c:pt idx="29865">
                  <c:v>11.686</c:v>
                </c:pt>
                <c:pt idx="29866">
                  <c:v>11.782999999999999</c:v>
                </c:pt>
                <c:pt idx="29867">
                  <c:v>11.88</c:v>
                </c:pt>
                <c:pt idx="29868">
                  <c:v>11.977</c:v>
                </c:pt>
                <c:pt idx="29869">
                  <c:v>12.05</c:v>
                </c:pt>
                <c:pt idx="29870">
                  <c:v>12.098000000000001</c:v>
                </c:pt>
                <c:pt idx="29871">
                  <c:v>12.122</c:v>
                </c:pt>
                <c:pt idx="29872">
                  <c:v>12.122</c:v>
                </c:pt>
                <c:pt idx="29873">
                  <c:v>12.147</c:v>
                </c:pt>
                <c:pt idx="29874">
                  <c:v>12.147</c:v>
                </c:pt>
                <c:pt idx="29875">
                  <c:v>12.122</c:v>
                </c:pt>
                <c:pt idx="29876">
                  <c:v>12.122</c:v>
                </c:pt>
                <c:pt idx="29877">
                  <c:v>12.098000000000001</c:v>
                </c:pt>
                <c:pt idx="29878">
                  <c:v>12.074</c:v>
                </c:pt>
                <c:pt idx="29879">
                  <c:v>12.025</c:v>
                </c:pt>
                <c:pt idx="29880">
                  <c:v>12.000999999999999</c:v>
                </c:pt>
                <c:pt idx="29881">
                  <c:v>11.977</c:v>
                </c:pt>
                <c:pt idx="29882">
                  <c:v>11.952999999999999</c:v>
                </c:pt>
                <c:pt idx="29883">
                  <c:v>11.904</c:v>
                </c:pt>
                <c:pt idx="29884">
                  <c:v>11.856</c:v>
                </c:pt>
                <c:pt idx="29885">
                  <c:v>11.807</c:v>
                </c:pt>
                <c:pt idx="29886">
                  <c:v>11.759</c:v>
                </c:pt>
                <c:pt idx="29887">
                  <c:v>11.686</c:v>
                </c:pt>
                <c:pt idx="29888">
                  <c:v>11.637</c:v>
                </c:pt>
                <c:pt idx="29889">
                  <c:v>11.589</c:v>
                </c:pt>
                <c:pt idx="29890">
                  <c:v>11.54</c:v>
                </c:pt>
                <c:pt idx="29891">
                  <c:v>11.492000000000001</c:v>
                </c:pt>
                <c:pt idx="29892">
                  <c:v>11.467000000000001</c:v>
                </c:pt>
                <c:pt idx="29893">
                  <c:v>11.419</c:v>
                </c:pt>
                <c:pt idx="29894">
                  <c:v>11.394</c:v>
                </c:pt>
                <c:pt idx="29895">
                  <c:v>11.346</c:v>
                </c:pt>
                <c:pt idx="29896">
                  <c:v>11.297000000000001</c:v>
                </c:pt>
                <c:pt idx="29897">
                  <c:v>11.247999999999999</c:v>
                </c:pt>
                <c:pt idx="29898">
                  <c:v>11.2</c:v>
                </c:pt>
                <c:pt idx="29899">
                  <c:v>11.151</c:v>
                </c:pt>
                <c:pt idx="29900">
                  <c:v>11.102</c:v>
                </c:pt>
                <c:pt idx="29901">
                  <c:v>11.077999999999999</c:v>
                </c:pt>
                <c:pt idx="29902">
                  <c:v>11.029</c:v>
                </c:pt>
                <c:pt idx="29903">
                  <c:v>11.005000000000001</c:v>
                </c:pt>
                <c:pt idx="29904">
                  <c:v>10.98</c:v>
                </c:pt>
                <c:pt idx="29905">
                  <c:v>10.956</c:v>
                </c:pt>
                <c:pt idx="29906">
                  <c:v>10.932</c:v>
                </c:pt>
                <c:pt idx="29907">
                  <c:v>10.907</c:v>
                </c:pt>
                <c:pt idx="29908">
                  <c:v>10.882999999999999</c:v>
                </c:pt>
                <c:pt idx="29909">
                  <c:v>10.858000000000001</c:v>
                </c:pt>
                <c:pt idx="29910">
                  <c:v>10.858000000000001</c:v>
                </c:pt>
                <c:pt idx="29911">
                  <c:v>10.834</c:v>
                </c:pt>
                <c:pt idx="29912">
                  <c:v>10.834</c:v>
                </c:pt>
                <c:pt idx="29913">
                  <c:v>10.81</c:v>
                </c:pt>
                <c:pt idx="29914">
                  <c:v>10.785</c:v>
                </c:pt>
                <c:pt idx="29915">
                  <c:v>10.760999999999999</c:v>
                </c:pt>
                <c:pt idx="29916">
                  <c:v>10.760999999999999</c:v>
                </c:pt>
                <c:pt idx="29917">
                  <c:v>10.736000000000001</c:v>
                </c:pt>
                <c:pt idx="29918">
                  <c:v>10.736000000000001</c:v>
                </c:pt>
                <c:pt idx="29919">
                  <c:v>10.712</c:v>
                </c:pt>
                <c:pt idx="29920">
                  <c:v>10.712</c:v>
                </c:pt>
                <c:pt idx="29921">
                  <c:v>10.686999999999999</c:v>
                </c:pt>
                <c:pt idx="29922">
                  <c:v>10.663</c:v>
                </c:pt>
                <c:pt idx="29923">
                  <c:v>10.663</c:v>
                </c:pt>
                <c:pt idx="29924">
                  <c:v>10.638</c:v>
                </c:pt>
                <c:pt idx="29925">
                  <c:v>10.614000000000001</c:v>
                </c:pt>
                <c:pt idx="29926">
                  <c:v>10.565</c:v>
                </c:pt>
                <c:pt idx="29927">
                  <c:v>10.565</c:v>
                </c:pt>
                <c:pt idx="29928">
                  <c:v>10.541</c:v>
                </c:pt>
                <c:pt idx="29929">
                  <c:v>10.516</c:v>
                </c:pt>
                <c:pt idx="29930">
                  <c:v>10.492000000000001</c:v>
                </c:pt>
                <c:pt idx="29931">
                  <c:v>10.467000000000001</c:v>
                </c:pt>
                <c:pt idx="29932">
                  <c:v>10.443</c:v>
                </c:pt>
                <c:pt idx="29933">
                  <c:v>10.443</c:v>
                </c:pt>
                <c:pt idx="29934">
                  <c:v>10.417999999999999</c:v>
                </c:pt>
                <c:pt idx="29935">
                  <c:v>10.394</c:v>
                </c:pt>
                <c:pt idx="29936">
                  <c:v>10.369</c:v>
                </c:pt>
                <c:pt idx="29937">
                  <c:v>10.369</c:v>
                </c:pt>
                <c:pt idx="29938">
                  <c:v>10.345000000000001</c:v>
                </c:pt>
                <c:pt idx="29939">
                  <c:v>10.345000000000001</c:v>
                </c:pt>
                <c:pt idx="29940">
                  <c:v>10.345000000000001</c:v>
                </c:pt>
                <c:pt idx="29941">
                  <c:v>10.369</c:v>
                </c:pt>
                <c:pt idx="29942">
                  <c:v>10.369</c:v>
                </c:pt>
                <c:pt idx="29943">
                  <c:v>10.394</c:v>
                </c:pt>
                <c:pt idx="29944">
                  <c:v>10.417999999999999</c:v>
                </c:pt>
                <c:pt idx="29945">
                  <c:v>10.443</c:v>
                </c:pt>
                <c:pt idx="29946">
                  <c:v>10.492000000000001</c:v>
                </c:pt>
                <c:pt idx="29947">
                  <c:v>10.516</c:v>
                </c:pt>
                <c:pt idx="29948">
                  <c:v>10.565</c:v>
                </c:pt>
                <c:pt idx="29949">
                  <c:v>10.614000000000001</c:v>
                </c:pt>
                <c:pt idx="29950">
                  <c:v>10.663</c:v>
                </c:pt>
                <c:pt idx="29951">
                  <c:v>10.736000000000001</c:v>
                </c:pt>
                <c:pt idx="29952">
                  <c:v>10.81</c:v>
                </c:pt>
                <c:pt idx="29953">
                  <c:v>10.907</c:v>
                </c:pt>
                <c:pt idx="29954">
                  <c:v>10.98</c:v>
                </c:pt>
                <c:pt idx="29955">
                  <c:v>11.053000000000001</c:v>
                </c:pt>
                <c:pt idx="29956">
                  <c:v>11.127000000000001</c:v>
                </c:pt>
                <c:pt idx="29957">
                  <c:v>11.2</c:v>
                </c:pt>
                <c:pt idx="29958">
                  <c:v>11.297000000000001</c:v>
                </c:pt>
                <c:pt idx="29959">
                  <c:v>11.394</c:v>
                </c:pt>
                <c:pt idx="29960">
                  <c:v>11.492000000000001</c:v>
                </c:pt>
                <c:pt idx="29961">
                  <c:v>11.589</c:v>
                </c:pt>
                <c:pt idx="29962">
                  <c:v>11.686</c:v>
                </c:pt>
                <c:pt idx="29963">
                  <c:v>11.782999999999999</c:v>
                </c:pt>
                <c:pt idx="29964">
                  <c:v>11.856</c:v>
                </c:pt>
                <c:pt idx="29965">
                  <c:v>11.929</c:v>
                </c:pt>
                <c:pt idx="29966">
                  <c:v>12.000999999999999</c:v>
                </c:pt>
                <c:pt idx="29967">
                  <c:v>12.025</c:v>
                </c:pt>
                <c:pt idx="29968">
                  <c:v>12.074</c:v>
                </c:pt>
                <c:pt idx="29969">
                  <c:v>12.098000000000001</c:v>
                </c:pt>
                <c:pt idx="29970">
                  <c:v>12.098000000000001</c:v>
                </c:pt>
                <c:pt idx="29971">
                  <c:v>12.098000000000001</c:v>
                </c:pt>
                <c:pt idx="29972">
                  <c:v>12.074</c:v>
                </c:pt>
                <c:pt idx="29973">
                  <c:v>12.05</c:v>
                </c:pt>
                <c:pt idx="29974">
                  <c:v>12.025</c:v>
                </c:pt>
                <c:pt idx="29975">
                  <c:v>11.977</c:v>
                </c:pt>
                <c:pt idx="29976">
                  <c:v>11.929</c:v>
                </c:pt>
                <c:pt idx="29977">
                  <c:v>11.856</c:v>
                </c:pt>
                <c:pt idx="29978">
                  <c:v>11.782999999999999</c:v>
                </c:pt>
                <c:pt idx="29979">
                  <c:v>11.71</c:v>
                </c:pt>
                <c:pt idx="29980">
                  <c:v>11.662000000000001</c:v>
                </c:pt>
                <c:pt idx="29981">
                  <c:v>11.589</c:v>
                </c:pt>
                <c:pt idx="29982">
                  <c:v>11.54</c:v>
                </c:pt>
                <c:pt idx="29983">
                  <c:v>11.492000000000001</c:v>
                </c:pt>
                <c:pt idx="29984">
                  <c:v>11.443</c:v>
                </c:pt>
                <c:pt idx="29985">
                  <c:v>11.394</c:v>
                </c:pt>
                <c:pt idx="29986">
                  <c:v>11.346</c:v>
                </c:pt>
                <c:pt idx="29987">
                  <c:v>11.297000000000001</c:v>
                </c:pt>
                <c:pt idx="29988">
                  <c:v>11.273</c:v>
                </c:pt>
                <c:pt idx="29989">
                  <c:v>11.247999999999999</c:v>
                </c:pt>
                <c:pt idx="29990">
                  <c:v>11.2</c:v>
                </c:pt>
                <c:pt idx="29991">
                  <c:v>11.2</c:v>
                </c:pt>
                <c:pt idx="29992">
                  <c:v>11.151</c:v>
                </c:pt>
                <c:pt idx="29993">
                  <c:v>11.151</c:v>
                </c:pt>
                <c:pt idx="29994">
                  <c:v>11.151</c:v>
                </c:pt>
                <c:pt idx="29995">
                  <c:v>11.151</c:v>
                </c:pt>
                <c:pt idx="29996">
                  <c:v>11.151</c:v>
                </c:pt>
                <c:pt idx="29997">
                  <c:v>11.151</c:v>
                </c:pt>
                <c:pt idx="29998">
                  <c:v>11.151</c:v>
                </c:pt>
                <c:pt idx="29999">
                  <c:v>11.151</c:v>
                </c:pt>
                <c:pt idx="30000">
                  <c:v>11.151</c:v>
                </c:pt>
                <c:pt idx="30001">
                  <c:v>11.151</c:v>
                </c:pt>
                <c:pt idx="30002">
                  <c:v>11.175000000000001</c:v>
                </c:pt>
                <c:pt idx="30003">
                  <c:v>11.2</c:v>
                </c:pt>
                <c:pt idx="30004">
                  <c:v>11.2</c:v>
                </c:pt>
                <c:pt idx="30005">
                  <c:v>11.2</c:v>
                </c:pt>
                <c:pt idx="30006">
                  <c:v>11.224</c:v>
                </c:pt>
                <c:pt idx="30007">
                  <c:v>11.247999999999999</c:v>
                </c:pt>
                <c:pt idx="30008">
                  <c:v>11.273</c:v>
                </c:pt>
                <c:pt idx="30009">
                  <c:v>11.297000000000001</c:v>
                </c:pt>
                <c:pt idx="30010">
                  <c:v>11.321</c:v>
                </c:pt>
                <c:pt idx="30011">
                  <c:v>11.346</c:v>
                </c:pt>
                <c:pt idx="30012">
                  <c:v>11.346</c:v>
                </c:pt>
                <c:pt idx="30013">
                  <c:v>11.37</c:v>
                </c:pt>
                <c:pt idx="30014">
                  <c:v>11.394</c:v>
                </c:pt>
                <c:pt idx="30015">
                  <c:v>11.394</c:v>
                </c:pt>
                <c:pt idx="30016">
                  <c:v>11.419</c:v>
                </c:pt>
                <c:pt idx="30017">
                  <c:v>11.419</c:v>
                </c:pt>
                <c:pt idx="30018">
                  <c:v>11.443</c:v>
                </c:pt>
                <c:pt idx="30019">
                  <c:v>11.443</c:v>
                </c:pt>
                <c:pt idx="30020">
                  <c:v>11.443</c:v>
                </c:pt>
                <c:pt idx="30021">
                  <c:v>11.467000000000001</c:v>
                </c:pt>
                <c:pt idx="30022">
                  <c:v>11.467000000000001</c:v>
                </c:pt>
                <c:pt idx="30023">
                  <c:v>11.492000000000001</c:v>
                </c:pt>
                <c:pt idx="30024">
                  <c:v>11.492000000000001</c:v>
                </c:pt>
                <c:pt idx="30025">
                  <c:v>11.492000000000001</c:v>
                </c:pt>
                <c:pt idx="30026">
                  <c:v>11.492000000000001</c:v>
                </c:pt>
                <c:pt idx="30027">
                  <c:v>11.492000000000001</c:v>
                </c:pt>
                <c:pt idx="30028">
                  <c:v>11.492000000000001</c:v>
                </c:pt>
                <c:pt idx="30029">
                  <c:v>11.492000000000001</c:v>
                </c:pt>
                <c:pt idx="30030">
                  <c:v>11.516</c:v>
                </c:pt>
                <c:pt idx="30031">
                  <c:v>11.492000000000001</c:v>
                </c:pt>
                <c:pt idx="30032">
                  <c:v>11.516</c:v>
                </c:pt>
                <c:pt idx="30033">
                  <c:v>11.516</c:v>
                </c:pt>
                <c:pt idx="30034">
                  <c:v>11.516</c:v>
                </c:pt>
                <c:pt idx="30035">
                  <c:v>11.516</c:v>
                </c:pt>
                <c:pt idx="30036">
                  <c:v>11.516</c:v>
                </c:pt>
                <c:pt idx="30037">
                  <c:v>11.516</c:v>
                </c:pt>
                <c:pt idx="30038">
                  <c:v>11.516</c:v>
                </c:pt>
                <c:pt idx="30039">
                  <c:v>11.516</c:v>
                </c:pt>
                <c:pt idx="30040">
                  <c:v>11.516</c:v>
                </c:pt>
                <c:pt idx="30041">
                  <c:v>11.516</c:v>
                </c:pt>
                <c:pt idx="30042">
                  <c:v>11.54</c:v>
                </c:pt>
                <c:pt idx="30043">
                  <c:v>11.54</c:v>
                </c:pt>
                <c:pt idx="30044">
                  <c:v>11.565</c:v>
                </c:pt>
                <c:pt idx="30045">
                  <c:v>11.589</c:v>
                </c:pt>
                <c:pt idx="30046">
                  <c:v>11.589</c:v>
                </c:pt>
                <c:pt idx="30047">
                  <c:v>11.613</c:v>
                </c:pt>
                <c:pt idx="30048">
                  <c:v>11.637</c:v>
                </c:pt>
                <c:pt idx="30049">
                  <c:v>11.686</c:v>
                </c:pt>
                <c:pt idx="30050">
                  <c:v>11.71</c:v>
                </c:pt>
                <c:pt idx="30051">
                  <c:v>11.734</c:v>
                </c:pt>
                <c:pt idx="30052">
                  <c:v>11.782999999999999</c:v>
                </c:pt>
                <c:pt idx="30053">
                  <c:v>11.807</c:v>
                </c:pt>
                <c:pt idx="30054">
                  <c:v>11.832000000000001</c:v>
                </c:pt>
                <c:pt idx="30055">
                  <c:v>11.856</c:v>
                </c:pt>
                <c:pt idx="30056">
                  <c:v>11.88</c:v>
                </c:pt>
                <c:pt idx="30057">
                  <c:v>11.904</c:v>
                </c:pt>
                <c:pt idx="30058">
                  <c:v>11.977</c:v>
                </c:pt>
                <c:pt idx="30059">
                  <c:v>12.000999999999999</c:v>
                </c:pt>
                <c:pt idx="30060">
                  <c:v>12.025</c:v>
                </c:pt>
                <c:pt idx="30061">
                  <c:v>12.074</c:v>
                </c:pt>
                <c:pt idx="30062">
                  <c:v>12.122</c:v>
                </c:pt>
                <c:pt idx="30063">
                  <c:v>12.147</c:v>
                </c:pt>
                <c:pt idx="30064">
                  <c:v>12.170999999999999</c:v>
                </c:pt>
                <c:pt idx="30065">
                  <c:v>12.218999999999999</c:v>
                </c:pt>
                <c:pt idx="30066">
                  <c:v>12.243</c:v>
                </c:pt>
                <c:pt idx="30067">
                  <c:v>12.268000000000001</c:v>
                </c:pt>
                <c:pt idx="30068">
                  <c:v>12.268000000000001</c:v>
                </c:pt>
                <c:pt idx="30069">
                  <c:v>12.268000000000001</c:v>
                </c:pt>
                <c:pt idx="30070">
                  <c:v>12.268000000000001</c:v>
                </c:pt>
                <c:pt idx="30071">
                  <c:v>12.268000000000001</c:v>
                </c:pt>
                <c:pt idx="30072">
                  <c:v>12.243</c:v>
                </c:pt>
                <c:pt idx="30073">
                  <c:v>12.243</c:v>
                </c:pt>
                <c:pt idx="30074">
                  <c:v>12.218999999999999</c:v>
                </c:pt>
                <c:pt idx="30075">
                  <c:v>12.218999999999999</c:v>
                </c:pt>
                <c:pt idx="30076">
                  <c:v>12.218999999999999</c:v>
                </c:pt>
                <c:pt idx="30077">
                  <c:v>12.195</c:v>
                </c:pt>
                <c:pt idx="30078">
                  <c:v>12.195</c:v>
                </c:pt>
                <c:pt idx="30079">
                  <c:v>12.170999999999999</c:v>
                </c:pt>
                <c:pt idx="30080">
                  <c:v>12.170999999999999</c:v>
                </c:pt>
                <c:pt idx="30081">
                  <c:v>12.170999999999999</c:v>
                </c:pt>
                <c:pt idx="30082">
                  <c:v>12.147</c:v>
                </c:pt>
                <c:pt idx="30083">
                  <c:v>12.147</c:v>
                </c:pt>
                <c:pt idx="30084">
                  <c:v>12.147</c:v>
                </c:pt>
                <c:pt idx="30085">
                  <c:v>12.147</c:v>
                </c:pt>
                <c:pt idx="30086">
                  <c:v>12.147</c:v>
                </c:pt>
                <c:pt idx="30087">
                  <c:v>12.122</c:v>
                </c:pt>
                <c:pt idx="30088">
                  <c:v>12.147</c:v>
                </c:pt>
                <c:pt idx="30089">
                  <c:v>12.122</c:v>
                </c:pt>
                <c:pt idx="30090">
                  <c:v>12.122</c:v>
                </c:pt>
                <c:pt idx="30091">
                  <c:v>12.122</c:v>
                </c:pt>
                <c:pt idx="30092">
                  <c:v>12.147</c:v>
                </c:pt>
                <c:pt idx="30093">
                  <c:v>12.147</c:v>
                </c:pt>
                <c:pt idx="30094">
                  <c:v>12.147</c:v>
                </c:pt>
                <c:pt idx="30095">
                  <c:v>12.170999999999999</c:v>
                </c:pt>
                <c:pt idx="30096">
                  <c:v>12.170999999999999</c:v>
                </c:pt>
                <c:pt idx="30097">
                  <c:v>12.195</c:v>
                </c:pt>
                <c:pt idx="30098">
                  <c:v>12.218999999999999</c:v>
                </c:pt>
                <c:pt idx="30099">
                  <c:v>12.218999999999999</c:v>
                </c:pt>
                <c:pt idx="30100">
                  <c:v>12.243</c:v>
                </c:pt>
                <c:pt idx="30101">
                  <c:v>12.243</c:v>
                </c:pt>
                <c:pt idx="30102">
                  <c:v>12.243</c:v>
                </c:pt>
                <c:pt idx="30103">
                  <c:v>12.268000000000001</c:v>
                </c:pt>
                <c:pt idx="30104">
                  <c:v>12.268000000000001</c:v>
                </c:pt>
                <c:pt idx="30105">
                  <c:v>12.268000000000001</c:v>
                </c:pt>
                <c:pt idx="30106">
                  <c:v>12.268000000000001</c:v>
                </c:pt>
                <c:pt idx="30107">
                  <c:v>12.268000000000001</c:v>
                </c:pt>
                <c:pt idx="30108">
                  <c:v>12.268000000000001</c:v>
                </c:pt>
                <c:pt idx="30109">
                  <c:v>12.268000000000001</c:v>
                </c:pt>
                <c:pt idx="30110">
                  <c:v>12.268000000000001</c:v>
                </c:pt>
                <c:pt idx="30111">
                  <c:v>12.268000000000001</c:v>
                </c:pt>
                <c:pt idx="30112">
                  <c:v>12.268000000000001</c:v>
                </c:pt>
                <c:pt idx="30113">
                  <c:v>12.243</c:v>
                </c:pt>
                <c:pt idx="30114">
                  <c:v>12.218999999999999</c:v>
                </c:pt>
                <c:pt idx="30115">
                  <c:v>12.218999999999999</c:v>
                </c:pt>
                <c:pt idx="30116">
                  <c:v>12.195</c:v>
                </c:pt>
                <c:pt idx="30117">
                  <c:v>12.195</c:v>
                </c:pt>
                <c:pt idx="30118">
                  <c:v>12.170999999999999</c:v>
                </c:pt>
                <c:pt idx="30119">
                  <c:v>12.170999999999999</c:v>
                </c:pt>
                <c:pt idx="30120">
                  <c:v>12.122</c:v>
                </c:pt>
                <c:pt idx="30121">
                  <c:v>12.122</c:v>
                </c:pt>
                <c:pt idx="30122">
                  <c:v>12.074</c:v>
                </c:pt>
                <c:pt idx="30123">
                  <c:v>12.05</c:v>
                </c:pt>
                <c:pt idx="30124">
                  <c:v>12.025</c:v>
                </c:pt>
                <c:pt idx="30125">
                  <c:v>12.000999999999999</c:v>
                </c:pt>
                <c:pt idx="30126">
                  <c:v>11.977</c:v>
                </c:pt>
                <c:pt idx="30127">
                  <c:v>11.952999999999999</c:v>
                </c:pt>
                <c:pt idx="30128">
                  <c:v>11.929</c:v>
                </c:pt>
                <c:pt idx="30129">
                  <c:v>11.904</c:v>
                </c:pt>
                <c:pt idx="30130">
                  <c:v>11.88</c:v>
                </c:pt>
                <c:pt idx="30131">
                  <c:v>11.856</c:v>
                </c:pt>
                <c:pt idx="30132">
                  <c:v>11.832000000000001</c:v>
                </c:pt>
                <c:pt idx="30133">
                  <c:v>11.807</c:v>
                </c:pt>
                <c:pt idx="30134">
                  <c:v>11.782999999999999</c:v>
                </c:pt>
                <c:pt idx="30135">
                  <c:v>11.759</c:v>
                </c:pt>
                <c:pt idx="30136">
                  <c:v>11.734</c:v>
                </c:pt>
                <c:pt idx="30137">
                  <c:v>11.71</c:v>
                </c:pt>
                <c:pt idx="30138">
                  <c:v>11.734</c:v>
                </c:pt>
                <c:pt idx="30139">
                  <c:v>11.734</c:v>
                </c:pt>
                <c:pt idx="30140">
                  <c:v>11.759</c:v>
                </c:pt>
                <c:pt idx="30141">
                  <c:v>11.782999999999999</c:v>
                </c:pt>
                <c:pt idx="30142">
                  <c:v>11.832000000000001</c:v>
                </c:pt>
                <c:pt idx="30143">
                  <c:v>11.88</c:v>
                </c:pt>
                <c:pt idx="30144">
                  <c:v>11.904</c:v>
                </c:pt>
                <c:pt idx="30145">
                  <c:v>11.977</c:v>
                </c:pt>
                <c:pt idx="30146">
                  <c:v>12.000999999999999</c:v>
                </c:pt>
                <c:pt idx="30147">
                  <c:v>12.074</c:v>
                </c:pt>
                <c:pt idx="30148">
                  <c:v>12.122</c:v>
                </c:pt>
                <c:pt idx="30149">
                  <c:v>12.218999999999999</c:v>
                </c:pt>
                <c:pt idx="30150">
                  <c:v>12.316000000000001</c:v>
                </c:pt>
                <c:pt idx="30151">
                  <c:v>12.364000000000001</c:v>
                </c:pt>
                <c:pt idx="30152">
                  <c:v>12.436999999999999</c:v>
                </c:pt>
                <c:pt idx="30153">
                  <c:v>12.509</c:v>
                </c:pt>
                <c:pt idx="30154">
                  <c:v>12.582000000000001</c:v>
                </c:pt>
                <c:pt idx="30155">
                  <c:v>12.678000000000001</c:v>
                </c:pt>
                <c:pt idx="30156">
                  <c:v>12.750999999999999</c:v>
                </c:pt>
                <c:pt idx="30157">
                  <c:v>12.798999999999999</c:v>
                </c:pt>
                <c:pt idx="30158">
                  <c:v>12.823</c:v>
                </c:pt>
                <c:pt idx="30159">
                  <c:v>12.896000000000001</c:v>
                </c:pt>
                <c:pt idx="30160">
                  <c:v>12.944000000000001</c:v>
                </c:pt>
                <c:pt idx="30161">
                  <c:v>12.968</c:v>
                </c:pt>
                <c:pt idx="30162">
                  <c:v>12.968</c:v>
                </c:pt>
                <c:pt idx="30163">
                  <c:v>12.992000000000001</c:v>
                </c:pt>
                <c:pt idx="30164">
                  <c:v>12.992000000000001</c:v>
                </c:pt>
                <c:pt idx="30165">
                  <c:v>12.992000000000001</c:v>
                </c:pt>
                <c:pt idx="30166">
                  <c:v>12.992000000000001</c:v>
                </c:pt>
                <c:pt idx="30167">
                  <c:v>12.968</c:v>
                </c:pt>
                <c:pt idx="30168">
                  <c:v>12.944000000000001</c:v>
                </c:pt>
                <c:pt idx="30169">
                  <c:v>12.92</c:v>
                </c:pt>
                <c:pt idx="30170">
                  <c:v>12.896000000000001</c:v>
                </c:pt>
                <c:pt idx="30171">
                  <c:v>12.847</c:v>
                </c:pt>
                <c:pt idx="30172">
                  <c:v>12.798999999999999</c:v>
                </c:pt>
                <c:pt idx="30173">
                  <c:v>12.750999999999999</c:v>
                </c:pt>
                <c:pt idx="30174">
                  <c:v>12.678000000000001</c:v>
                </c:pt>
                <c:pt idx="30175">
                  <c:v>12.63</c:v>
                </c:pt>
                <c:pt idx="30176">
                  <c:v>12.558</c:v>
                </c:pt>
                <c:pt idx="30177">
                  <c:v>12.509</c:v>
                </c:pt>
                <c:pt idx="30178">
                  <c:v>12.436999999999999</c:v>
                </c:pt>
                <c:pt idx="30179">
                  <c:v>12.388999999999999</c:v>
                </c:pt>
                <c:pt idx="30180">
                  <c:v>12.34</c:v>
                </c:pt>
                <c:pt idx="30181">
                  <c:v>12.292</c:v>
                </c:pt>
                <c:pt idx="30182">
                  <c:v>12.243</c:v>
                </c:pt>
                <c:pt idx="30183">
                  <c:v>12.195</c:v>
                </c:pt>
                <c:pt idx="30184">
                  <c:v>12.147</c:v>
                </c:pt>
                <c:pt idx="30185">
                  <c:v>12.098000000000001</c:v>
                </c:pt>
                <c:pt idx="30186">
                  <c:v>12.074</c:v>
                </c:pt>
                <c:pt idx="30187">
                  <c:v>12.05</c:v>
                </c:pt>
                <c:pt idx="30188">
                  <c:v>12.025</c:v>
                </c:pt>
                <c:pt idx="30189">
                  <c:v>12.025</c:v>
                </c:pt>
                <c:pt idx="30190">
                  <c:v>12.000999999999999</c:v>
                </c:pt>
                <c:pt idx="30191">
                  <c:v>12.000999999999999</c:v>
                </c:pt>
                <c:pt idx="30192">
                  <c:v>12.000999999999999</c:v>
                </c:pt>
                <c:pt idx="30193">
                  <c:v>12.000999999999999</c:v>
                </c:pt>
                <c:pt idx="30194">
                  <c:v>12.025</c:v>
                </c:pt>
                <c:pt idx="30195">
                  <c:v>12.025</c:v>
                </c:pt>
                <c:pt idx="30196">
                  <c:v>12.025</c:v>
                </c:pt>
                <c:pt idx="30197">
                  <c:v>12.05</c:v>
                </c:pt>
                <c:pt idx="30198">
                  <c:v>12.05</c:v>
                </c:pt>
                <c:pt idx="30199">
                  <c:v>12.074</c:v>
                </c:pt>
                <c:pt idx="30200">
                  <c:v>12.074</c:v>
                </c:pt>
                <c:pt idx="30201">
                  <c:v>12.074</c:v>
                </c:pt>
                <c:pt idx="30202">
                  <c:v>12.074</c:v>
                </c:pt>
                <c:pt idx="30203">
                  <c:v>12.074</c:v>
                </c:pt>
                <c:pt idx="30204">
                  <c:v>12.098000000000001</c:v>
                </c:pt>
                <c:pt idx="30205">
                  <c:v>12.098000000000001</c:v>
                </c:pt>
                <c:pt idx="30206">
                  <c:v>12.122</c:v>
                </c:pt>
                <c:pt idx="30207">
                  <c:v>12.122</c:v>
                </c:pt>
                <c:pt idx="30208">
                  <c:v>12.122</c:v>
                </c:pt>
                <c:pt idx="30209">
                  <c:v>12.122</c:v>
                </c:pt>
                <c:pt idx="30210">
                  <c:v>12.122</c:v>
                </c:pt>
                <c:pt idx="30211">
                  <c:v>12.122</c:v>
                </c:pt>
                <c:pt idx="30212">
                  <c:v>12.098000000000001</c:v>
                </c:pt>
                <c:pt idx="30213">
                  <c:v>12.098000000000001</c:v>
                </c:pt>
                <c:pt idx="30214">
                  <c:v>12.098000000000001</c:v>
                </c:pt>
                <c:pt idx="30215">
                  <c:v>12.074</c:v>
                </c:pt>
                <c:pt idx="30216">
                  <c:v>12.05</c:v>
                </c:pt>
                <c:pt idx="30217">
                  <c:v>12.05</c:v>
                </c:pt>
                <c:pt idx="30218">
                  <c:v>12.025</c:v>
                </c:pt>
                <c:pt idx="30219">
                  <c:v>12.000999999999999</c:v>
                </c:pt>
                <c:pt idx="30220">
                  <c:v>11.977</c:v>
                </c:pt>
                <c:pt idx="30221">
                  <c:v>11.977</c:v>
                </c:pt>
                <c:pt idx="30222">
                  <c:v>11.952999999999999</c:v>
                </c:pt>
                <c:pt idx="30223">
                  <c:v>11.952999999999999</c:v>
                </c:pt>
                <c:pt idx="30224">
                  <c:v>11.929</c:v>
                </c:pt>
                <c:pt idx="30225">
                  <c:v>11.929</c:v>
                </c:pt>
                <c:pt idx="30226">
                  <c:v>11.929</c:v>
                </c:pt>
                <c:pt idx="30227">
                  <c:v>11.904</c:v>
                </c:pt>
                <c:pt idx="30228">
                  <c:v>11.904</c:v>
                </c:pt>
                <c:pt idx="30229">
                  <c:v>11.904</c:v>
                </c:pt>
                <c:pt idx="30230">
                  <c:v>11.904</c:v>
                </c:pt>
                <c:pt idx="30231">
                  <c:v>11.904</c:v>
                </c:pt>
                <c:pt idx="30232">
                  <c:v>11.904</c:v>
                </c:pt>
                <c:pt idx="30233">
                  <c:v>11.904</c:v>
                </c:pt>
                <c:pt idx="30234">
                  <c:v>11.904</c:v>
                </c:pt>
                <c:pt idx="30235">
                  <c:v>11.904</c:v>
                </c:pt>
                <c:pt idx="30236">
                  <c:v>11.904</c:v>
                </c:pt>
                <c:pt idx="30237">
                  <c:v>11.904</c:v>
                </c:pt>
                <c:pt idx="30238">
                  <c:v>11.929</c:v>
                </c:pt>
                <c:pt idx="30239">
                  <c:v>11.977</c:v>
                </c:pt>
                <c:pt idx="30240">
                  <c:v>11.977</c:v>
                </c:pt>
                <c:pt idx="30241">
                  <c:v>12.025</c:v>
                </c:pt>
                <c:pt idx="30242">
                  <c:v>12.074</c:v>
                </c:pt>
                <c:pt idx="30243">
                  <c:v>12.098000000000001</c:v>
                </c:pt>
                <c:pt idx="30244">
                  <c:v>12.147</c:v>
                </c:pt>
                <c:pt idx="30245">
                  <c:v>12.195</c:v>
                </c:pt>
                <c:pt idx="30246">
                  <c:v>12.243</c:v>
                </c:pt>
                <c:pt idx="30247">
                  <c:v>12.292</c:v>
                </c:pt>
                <c:pt idx="30248">
                  <c:v>12.364000000000001</c:v>
                </c:pt>
                <c:pt idx="30249">
                  <c:v>12.388999999999999</c:v>
                </c:pt>
                <c:pt idx="30250">
                  <c:v>12.413</c:v>
                </c:pt>
                <c:pt idx="30251">
                  <c:v>12.436999999999999</c:v>
                </c:pt>
                <c:pt idx="30252">
                  <c:v>12.461</c:v>
                </c:pt>
                <c:pt idx="30253">
                  <c:v>12.461</c:v>
                </c:pt>
                <c:pt idx="30254">
                  <c:v>12.461</c:v>
                </c:pt>
                <c:pt idx="30255">
                  <c:v>12.461</c:v>
                </c:pt>
                <c:pt idx="30256">
                  <c:v>12.461</c:v>
                </c:pt>
                <c:pt idx="30257">
                  <c:v>12.461</c:v>
                </c:pt>
                <c:pt idx="30258">
                  <c:v>12.461</c:v>
                </c:pt>
                <c:pt idx="30259">
                  <c:v>12.436999999999999</c:v>
                </c:pt>
                <c:pt idx="30260">
                  <c:v>12.436999999999999</c:v>
                </c:pt>
                <c:pt idx="30261">
                  <c:v>12.436999999999999</c:v>
                </c:pt>
                <c:pt idx="30262">
                  <c:v>12.413</c:v>
                </c:pt>
                <c:pt idx="30263">
                  <c:v>12.413</c:v>
                </c:pt>
                <c:pt idx="30264">
                  <c:v>12.388999999999999</c:v>
                </c:pt>
                <c:pt idx="30265">
                  <c:v>12.364000000000001</c:v>
                </c:pt>
                <c:pt idx="30266">
                  <c:v>12.34</c:v>
                </c:pt>
                <c:pt idx="30267">
                  <c:v>12.316000000000001</c:v>
                </c:pt>
                <c:pt idx="30268">
                  <c:v>12.268000000000001</c:v>
                </c:pt>
                <c:pt idx="30269">
                  <c:v>12.243</c:v>
                </c:pt>
                <c:pt idx="30270">
                  <c:v>12.218999999999999</c:v>
                </c:pt>
                <c:pt idx="30271">
                  <c:v>12.195</c:v>
                </c:pt>
                <c:pt idx="30272">
                  <c:v>12.170999999999999</c:v>
                </c:pt>
                <c:pt idx="30273">
                  <c:v>12.147</c:v>
                </c:pt>
                <c:pt idx="30274">
                  <c:v>12.122</c:v>
                </c:pt>
                <c:pt idx="30275">
                  <c:v>12.074</c:v>
                </c:pt>
                <c:pt idx="30276">
                  <c:v>12.05</c:v>
                </c:pt>
                <c:pt idx="30277">
                  <c:v>12.025</c:v>
                </c:pt>
                <c:pt idx="30278">
                  <c:v>12.025</c:v>
                </c:pt>
                <c:pt idx="30279">
                  <c:v>12.000999999999999</c:v>
                </c:pt>
                <c:pt idx="30280">
                  <c:v>11.977</c:v>
                </c:pt>
                <c:pt idx="30281">
                  <c:v>11.977</c:v>
                </c:pt>
                <c:pt idx="30282">
                  <c:v>11.977</c:v>
                </c:pt>
                <c:pt idx="30283">
                  <c:v>11.929</c:v>
                </c:pt>
                <c:pt idx="30284">
                  <c:v>11.904</c:v>
                </c:pt>
                <c:pt idx="30285">
                  <c:v>11.88</c:v>
                </c:pt>
                <c:pt idx="30286">
                  <c:v>11.88</c:v>
                </c:pt>
                <c:pt idx="30287">
                  <c:v>11.856</c:v>
                </c:pt>
                <c:pt idx="30288">
                  <c:v>11.856</c:v>
                </c:pt>
                <c:pt idx="30289">
                  <c:v>11.856</c:v>
                </c:pt>
                <c:pt idx="30290">
                  <c:v>11.856</c:v>
                </c:pt>
                <c:pt idx="30291">
                  <c:v>11.856</c:v>
                </c:pt>
                <c:pt idx="30292">
                  <c:v>11.856</c:v>
                </c:pt>
                <c:pt idx="30293">
                  <c:v>11.856</c:v>
                </c:pt>
                <c:pt idx="30294">
                  <c:v>11.856</c:v>
                </c:pt>
                <c:pt idx="30295">
                  <c:v>11.856</c:v>
                </c:pt>
                <c:pt idx="30296">
                  <c:v>11.832000000000001</c:v>
                </c:pt>
                <c:pt idx="30297">
                  <c:v>11.832000000000001</c:v>
                </c:pt>
                <c:pt idx="30298">
                  <c:v>11.807</c:v>
                </c:pt>
                <c:pt idx="30299">
                  <c:v>11.807</c:v>
                </c:pt>
                <c:pt idx="30300">
                  <c:v>11.807</c:v>
                </c:pt>
                <c:pt idx="30301">
                  <c:v>11.807</c:v>
                </c:pt>
                <c:pt idx="30302">
                  <c:v>11.807</c:v>
                </c:pt>
                <c:pt idx="30303">
                  <c:v>11.807</c:v>
                </c:pt>
                <c:pt idx="30304">
                  <c:v>11.807</c:v>
                </c:pt>
                <c:pt idx="30305">
                  <c:v>11.807</c:v>
                </c:pt>
                <c:pt idx="30306">
                  <c:v>11.832000000000001</c:v>
                </c:pt>
                <c:pt idx="30307">
                  <c:v>11.832000000000001</c:v>
                </c:pt>
                <c:pt idx="30308">
                  <c:v>11.832000000000001</c:v>
                </c:pt>
                <c:pt idx="30309">
                  <c:v>11.832000000000001</c:v>
                </c:pt>
                <c:pt idx="30310">
                  <c:v>11.807</c:v>
                </c:pt>
                <c:pt idx="30311">
                  <c:v>11.807</c:v>
                </c:pt>
                <c:pt idx="30312">
                  <c:v>11.807</c:v>
                </c:pt>
                <c:pt idx="30313">
                  <c:v>11.807</c:v>
                </c:pt>
                <c:pt idx="30314">
                  <c:v>11.807</c:v>
                </c:pt>
                <c:pt idx="30315">
                  <c:v>11.807</c:v>
                </c:pt>
                <c:pt idx="30316">
                  <c:v>11.807</c:v>
                </c:pt>
                <c:pt idx="30317">
                  <c:v>11.807</c:v>
                </c:pt>
                <c:pt idx="30318">
                  <c:v>11.807</c:v>
                </c:pt>
                <c:pt idx="30319">
                  <c:v>11.807</c:v>
                </c:pt>
                <c:pt idx="30320">
                  <c:v>11.807</c:v>
                </c:pt>
                <c:pt idx="30321">
                  <c:v>11.782999999999999</c:v>
                </c:pt>
                <c:pt idx="30322">
                  <c:v>11.759</c:v>
                </c:pt>
                <c:pt idx="30323">
                  <c:v>11.734</c:v>
                </c:pt>
                <c:pt idx="30324">
                  <c:v>11.71</c:v>
                </c:pt>
                <c:pt idx="30325">
                  <c:v>11.686</c:v>
                </c:pt>
                <c:pt idx="30326">
                  <c:v>11.686</c:v>
                </c:pt>
                <c:pt idx="30327">
                  <c:v>11.686</c:v>
                </c:pt>
                <c:pt idx="30328">
                  <c:v>11.686</c:v>
                </c:pt>
                <c:pt idx="30329">
                  <c:v>11.686</c:v>
                </c:pt>
                <c:pt idx="30330">
                  <c:v>11.686</c:v>
                </c:pt>
                <c:pt idx="30331">
                  <c:v>11.686</c:v>
                </c:pt>
                <c:pt idx="30332">
                  <c:v>11.71</c:v>
                </c:pt>
                <c:pt idx="30333">
                  <c:v>11.734</c:v>
                </c:pt>
                <c:pt idx="30334">
                  <c:v>11.759</c:v>
                </c:pt>
                <c:pt idx="30335">
                  <c:v>11.807</c:v>
                </c:pt>
                <c:pt idx="30336">
                  <c:v>11.856</c:v>
                </c:pt>
                <c:pt idx="30337">
                  <c:v>11.929</c:v>
                </c:pt>
                <c:pt idx="30338">
                  <c:v>12.025</c:v>
                </c:pt>
                <c:pt idx="30339">
                  <c:v>12.147</c:v>
                </c:pt>
                <c:pt idx="30340">
                  <c:v>12.268000000000001</c:v>
                </c:pt>
                <c:pt idx="30341">
                  <c:v>12.364000000000001</c:v>
                </c:pt>
                <c:pt idx="30342">
                  <c:v>12.461</c:v>
                </c:pt>
                <c:pt idx="30343">
                  <c:v>12.534000000000001</c:v>
                </c:pt>
                <c:pt idx="30344">
                  <c:v>12.606</c:v>
                </c:pt>
                <c:pt idx="30345">
                  <c:v>12.678000000000001</c:v>
                </c:pt>
                <c:pt idx="30346">
                  <c:v>12.750999999999999</c:v>
                </c:pt>
                <c:pt idx="30347">
                  <c:v>12.823</c:v>
                </c:pt>
                <c:pt idx="30348">
                  <c:v>12.896000000000001</c:v>
                </c:pt>
                <c:pt idx="30349">
                  <c:v>12.992000000000001</c:v>
                </c:pt>
                <c:pt idx="30350">
                  <c:v>13.064</c:v>
                </c:pt>
                <c:pt idx="30351">
                  <c:v>13.087999999999999</c:v>
                </c:pt>
                <c:pt idx="30352">
                  <c:v>13.137</c:v>
                </c:pt>
                <c:pt idx="30353">
                  <c:v>13.137</c:v>
                </c:pt>
                <c:pt idx="30354">
                  <c:v>13.137</c:v>
                </c:pt>
                <c:pt idx="30355">
                  <c:v>13.087999999999999</c:v>
                </c:pt>
                <c:pt idx="30356">
                  <c:v>13.064</c:v>
                </c:pt>
                <c:pt idx="30357">
                  <c:v>13.016</c:v>
                </c:pt>
                <c:pt idx="30358">
                  <c:v>12.968</c:v>
                </c:pt>
                <c:pt idx="30359">
                  <c:v>12.896000000000001</c:v>
                </c:pt>
                <c:pt idx="30360">
                  <c:v>12.847</c:v>
                </c:pt>
                <c:pt idx="30361">
                  <c:v>12.775</c:v>
                </c:pt>
                <c:pt idx="30362">
                  <c:v>12.702999999999999</c:v>
                </c:pt>
                <c:pt idx="30363">
                  <c:v>12.63</c:v>
                </c:pt>
                <c:pt idx="30364">
                  <c:v>12.558</c:v>
                </c:pt>
                <c:pt idx="30365">
                  <c:v>12.484999999999999</c:v>
                </c:pt>
                <c:pt idx="30366">
                  <c:v>12.413</c:v>
                </c:pt>
                <c:pt idx="30367">
                  <c:v>12.34</c:v>
                </c:pt>
                <c:pt idx="30368">
                  <c:v>12.268000000000001</c:v>
                </c:pt>
                <c:pt idx="30369">
                  <c:v>12.195</c:v>
                </c:pt>
                <c:pt idx="30370">
                  <c:v>12.122</c:v>
                </c:pt>
                <c:pt idx="30371">
                  <c:v>12.05</c:v>
                </c:pt>
                <c:pt idx="30372">
                  <c:v>11.977</c:v>
                </c:pt>
                <c:pt idx="30373">
                  <c:v>11.929</c:v>
                </c:pt>
                <c:pt idx="30374">
                  <c:v>11.88</c:v>
                </c:pt>
                <c:pt idx="30375">
                  <c:v>11.832000000000001</c:v>
                </c:pt>
                <c:pt idx="30376">
                  <c:v>11.782999999999999</c:v>
                </c:pt>
                <c:pt idx="30377">
                  <c:v>11.734</c:v>
                </c:pt>
                <c:pt idx="30378">
                  <c:v>11.71</c:v>
                </c:pt>
                <c:pt idx="30379">
                  <c:v>11.662000000000001</c:v>
                </c:pt>
                <c:pt idx="30380">
                  <c:v>11.637</c:v>
                </c:pt>
                <c:pt idx="30381">
                  <c:v>11.613</c:v>
                </c:pt>
                <c:pt idx="30382">
                  <c:v>11.589</c:v>
                </c:pt>
                <c:pt idx="30383">
                  <c:v>11.54</c:v>
                </c:pt>
                <c:pt idx="30384">
                  <c:v>11.54</c:v>
                </c:pt>
                <c:pt idx="30385">
                  <c:v>11.516</c:v>
                </c:pt>
                <c:pt idx="30386">
                  <c:v>11.492000000000001</c:v>
                </c:pt>
                <c:pt idx="30387">
                  <c:v>11.492000000000001</c:v>
                </c:pt>
                <c:pt idx="30388">
                  <c:v>11.467000000000001</c:v>
                </c:pt>
                <c:pt idx="30389">
                  <c:v>11.443</c:v>
                </c:pt>
                <c:pt idx="30390">
                  <c:v>11.443</c:v>
                </c:pt>
                <c:pt idx="30391">
                  <c:v>11.419</c:v>
                </c:pt>
                <c:pt idx="30392">
                  <c:v>11.419</c:v>
                </c:pt>
                <c:pt idx="30393">
                  <c:v>11.394</c:v>
                </c:pt>
                <c:pt idx="30394">
                  <c:v>11.394</c:v>
                </c:pt>
                <c:pt idx="30395">
                  <c:v>11.37</c:v>
                </c:pt>
                <c:pt idx="30396">
                  <c:v>11.346</c:v>
                </c:pt>
                <c:pt idx="30397">
                  <c:v>11.346</c:v>
                </c:pt>
                <c:pt idx="30398">
                  <c:v>11.321</c:v>
                </c:pt>
                <c:pt idx="30399">
                  <c:v>11.297000000000001</c:v>
                </c:pt>
                <c:pt idx="30400">
                  <c:v>11.273</c:v>
                </c:pt>
                <c:pt idx="30401">
                  <c:v>11.273</c:v>
                </c:pt>
                <c:pt idx="30402">
                  <c:v>11.247999999999999</c:v>
                </c:pt>
                <c:pt idx="30403">
                  <c:v>11.224</c:v>
                </c:pt>
                <c:pt idx="30404">
                  <c:v>11.2</c:v>
                </c:pt>
                <c:pt idx="30405">
                  <c:v>11.2</c:v>
                </c:pt>
                <c:pt idx="30406">
                  <c:v>11.175000000000001</c:v>
                </c:pt>
                <c:pt idx="30407">
                  <c:v>11.151</c:v>
                </c:pt>
                <c:pt idx="30408">
                  <c:v>11.127000000000001</c:v>
                </c:pt>
                <c:pt idx="30409">
                  <c:v>11.102</c:v>
                </c:pt>
                <c:pt idx="30410">
                  <c:v>11.102</c:v>
                </c:pt>
                <c:pt idx="30411">
                  <c:v>11.102</c:v>
                </c:pt>
                <c:pt idx="30412">
                  <c:v>11.077999999999999</c:v>
                </c:pt>
                <c:pt idx="30413">
                  <c:v>11.053000000000001</c:v>
                </c:pt>
                <c:pt idx="30414">
                  <c:v>11.053000000000001</c:v>
                </c:pt>
                <c:pt idx="30415">
                  <c:v>11.053000000000001</c:v>
                </c:pt>
                <c:pt idx="30416">
                  <c:v>11.053000000000001</c:v>
                </c:pt>
                <c:pt idx="30417">
                  <c:v>11.029</c:v>
                </c:pt>
                <c:pt idx="30418">
                  <c:v>11.005000000000001</c:v>
                </c:pt>
                <c:pt idx="30419">
                  <c:v>11.005000000000001</c:v>
                </c:pt>
                <c:pt idx="30420">
                  <c:v>11.005000000000001</c:v>
                </c:pt>
                <c:pt idx="30421">
                  <c:v>11.005000000000001</c:v>
                </c:pt>
                <c:pt idx="30422">
                  <c:v>11.005000000000001</c:v>
                </c:pt>
                <c:pt idx="30423">
                  <c:v>11.005000000000001</c:v>
                </c:pt>
                <c:pt idx="30424">
                  <c:v>11.005000000000001</c:v>
                </c:pt>
                <c:pt idx="30425">
                  <c:v>11.005000000000001</c:v>
                </c:pt>
                <c:pt idx="30426">
                  <c:v>11.005000000000001</c:v>
                </c:pt>
                <c:pt idx="30427">
                  <c:v>11.005000000000001</c:v>
                </c:pt>
                <c:pt idx="30428">
                  <c:v>11.005000000000001</c:v>
                </c:pt>
                <c:pt idx="30429">
                  <c:v>11.029</c:v>
                </c:pt>
                <c:pt idx="30430">
                  <c:v>11.053000000000001</c:v>
                </c:pt>
                <c:pt idx="30431">
                  <c:v>11.102</c:v>
                </c:pt>
                <c:pt idx="30432">
                  <c:v>11.127000000000001</c:v>
                </c:pt>
                <c:pt idx="30433">
                  <c:v>11.151</c:v>
                </c:pt>
                <c:pt idx="30434">
                  <c:v>11.2</c:v>
                </c:pt>
                <c:pt idx="30435">
                  <c:v>11.247999999999999</c:v>
                </c:pt>
                <c:pt idx="30436">
                  <c:v>11.321</c:v>
                </c:pt>
                <c:pt idx="30437">
                  <c:v>11.394</c:v>
                </c:pt>
                <c:pt idx="30438">
                  <c:v>11.443</c:v>
                </c:pt>
                <c:pt idx="30439">
                  <c:v>11.516</c:v>
                </c:pt>
                <c:pt idx="30440">
                  <c:v>11.54</c:v>
                </c:pt>
                <c:pt idx="30441">
                  <c:v>11.589</c:v>
                </c:pt>
                <c:pt idx="30442">
                  <c:v>11.589</c:v>
                </c:pt>
                <c:pt idx="30443">
                  <c:v>11.613</c:v>
                </c:pt>
                <c:pt idx="30444">
                  <c:v>11.662000000000001</c:v>
                </c:pt>
                <c:pt idx="30445">
                  <c:v>11.686</c:v>
                </c:pt>
                <c:pt idx="30446">
                  <c:v>11.71</c:v>
                </c:pt>
                <c:pt idx="30447">
                  <c:v>11.734</c:v>
                </c:pt>
                <c:pt idx="30448">
                  <c:v>11.734</c:v>
                </c:pt>
                <c:pt idx="30449">
                  <c:v>11.734</c:v>
                </c:pt>
                <c:pt idx="30450">
                  <c:v>11.71</c:v>
                </c:pt>
                <c:pt idx="30451">
                  <c:v>11.686</c:v>
                </c:pt>
                <c:pt idx="30452">
                  <c:v>11.637</c:v>
                </c:pt>
                <c:pt idx="30453">
                  <c:v>11.613</c:v>
                </c:pt>
                <c:pt idx="30454">
                  <c:v>11.589</c:v>
                </c:pt>
                <c:pt idx="30455">
                  <c:v>11.54</c:v>
                </c:pt>
                <c:pt idx="30456">
                  <c:v>11.492000000000001</c:v>
                </c:pt>
                <c:pt idx="30457">
                  <c:v>11.467000000000001</c:v>
                </c:pt>
                <c:pt idx="30458">
                  <c:v>11.419</c:v>
                </c:pt>
                <c:pt idx="30459">
                  <c:v>11.394</c:v>
                </c:pt>
                <c:pt idx="30460">
                  <c:v>11.346</c:v>
                </c:pt>
                <c:pt idx="30461">
                  <c:v>11.321</c:v>
                </c:pt>
                <c:pt idx="30462">
                  <c:v>11.297000000000001</c:v>
                </c:pt>
                <c:pt idx="30463">
                  <c:v>11.247999999999999</c:v>
                </c:pt>
                <c:pt idx="30464">
                  <c:v>11.224</c:v>
                </c:pt>
                <c:pt idx="30465">
                  <c:v>11.2</c:v>
                </c:pt>
                <c:pt idx="30466">
                  <c:v>11.175000000000001</c:v>
                </c:pt>
                <c:pt idx="30467">
                  <c:v>11.151</c:v>
                </c:pt>
                <c:pt idx="30468">
                  <c:v>11.127000000000001</c:v>
                </c:pt>
                <c:pt idx="30469">
                  <c:v>11.127000000000001</c:v>
                </c:pt>
                <c:pt idx="30470">
                  <c:v>11.102</c:v>
                </c:pt>
                <c:pt idx="30471">
                  <c:v>11.102</c:v>
                </c:pt>
                <c:pt idx="30472">
                  <c:v>11.102</c:v>
                </c:pt>
                <c:pt idx="30473">
                  <c:v>11.102</c:v>
                </c:pt>
                <c:pt idx="30474">
                  <c:v>11.102</c:v>
                </c:pt>
                <c:pt idx="30475">
                  <c:v>11.102</c:v>
                </c:pt>
                <c:pt idx="30476">
                  <c:v>11.102</c:v>
                </c:pt>
                <c:pt idx="30477">
                  <c:v>11.102</c:v>
                </c:pt>
                <c:pt idx="30478">
                  <c:v>11.127000000000001</c:v>
                </c:pt>
                <c:pt idx="30479">
                  <c:v>11.151</c:v>
                </c:pt>
                <c:pt idx="30480">
                  <c:v>11.151</c:v>
                </c:pt>
                <c:pt idx="30481">
                  <c:v>11.175000000000001</c:v>
                </c:pt>
                <c:pt idx="30482">
                  <c:v>11.175000000000001</c:v>
                </c:pt>
                <c:pt idx="30483">
                  <c:v>11.175000000000001</c:v>
                </c:pt>
                <c:pt idx="30484">
                  <c:v>11.175000000000001</c:v>
                </c:pt>
                <c:pt idx="30485">
                  <c:v>11.2</c:v>
                </c:pt>
                <c:pt idx="30486">
                  <c:v>11.2</c:v>
                </c:pt>
                <c:pt idx="30487">
                  <c:v>11.2</c:v>
                </c:pt>
                <c:pt idx="30488">
                  <c:v>11.2</c:v>
                </c:pt>
                <c:pt idx="30489">
                  <c:v>11.2</c:v>
                </c:pt>
                <c:pt idx="30490">
                  <c:v>11.2</c:v>
                </c:pt>
                <c:pt idx="30491">
                  <c:v>11.2</c:v>
                </c:pt>
                <c:pt idx="30492">
                  <c:v>11.224</c:v>
                </c:pt>
                <c:pt idx="30493">
                  <c:v>11.224</c:v>
                </c:pt>
                <c:pt idx="30494">
                  <c:v>11.224</c:v>
                </c:pt>
                <c:pt idx="30495">
                  <c:v>11.2</c:v>
                </c:pt>
                <c:pt idx="30496">
                  <c:v>11.2</c:v>
                </c:pt>
                <c:pt idx="30497">
                  <c:v>11.2</c:v>
                </c:pt>
                <c:pt idx="30498">
                  <c:v>11.2</c:v>
                </c:pt>
                <c:pt idx="30499">
                  <c:v>11.2</c:v>
                </c:pt>
                <c:pt idx="30500">
                  <c:v>11.2</c:v>
                </c:pt>
                <c:pt idx="30501">
                  <c:v>11.2</c:v>
                </c:pt>
                <c:pt idx="30502">
                  <c:v>11.2</c:v>
                </c:pt>
                <c:pt idx="30503">
                  <c:v>11.2</c:v>
                </c:pt>
                <c:pt idx="30504">
                  <c:v>11.2</c:v>
                </c:pt>
                <c:pt idx="30505">
                  <c:v>11.175000000000001</c:v>
                </c:pt>
                <c:pt idx="30506">
                  <c:v>11.175000000000001</c:v>
                </c:pt>
                <c:pt idx="30507">
                  <c:v>11.175000000000001</c:v>
                </c:pt>
                <c:pt idx="30508">
                  <c:v>11.175000000000001</c:v>
                </c:pt>
                <c:pt idx="30509">
                  <c:v>11.151</c:v>
                </c:pt>
                <c:pt idx="30510">
                  <c:v>11.151</c:v>
                </c:pt>
                <c:pt idx="30511">
                  <c:v>11.151</c:v>
                </c:pt>
                <c:pt idx="30512">
                  <c:v>11.151</c:v>
                </c:pt>
                <c:pt idx="30513">
                  <c:v>11.127000000000001</c:v>
                </c:pt>
                <c:pt idx="30514">
                  <c:v>11.127000000000001</c:v>
                </c:pt>
                <c:pt idx="30515">
                  <c:v>11.102</c:v>
                </c:pt>
                <c:pt idx="30516">
                  <c:v>11.102</c:v>
                </c:pt>
                <c:pt idx="30517">
                  <c:v>11.102</c:v>
                </c:pt>
                <c:pt idx="30518">
                  <c:v>11.102</c:v>
                </c:pt>
                <c:pt idx="30519">
                  <c:v>11.102</c:v>
                </c:pt>
                <c:pt idx="30520">
                  <c:v>11.102</c:v>
                </c:pt>
                <c:pt idx="30521">
                  <c:v>11.127000000000001</c:v>
                </c:pt>
                <c:pt idx="30522">
                  <c:v>11.127000000000001</c:v>
                </c:pt>
                <c:pt idx="30523">
                  <c:v>11.151</c:v>
                </c:pt>
                <c:pt idx="30524">
                  <c:v>11.175000000000001</c:v>
                </c:pt>
                <c:pt idx="30525">
                  <c:v>11.2</c:v>
                </c:pt>
                <c:pt idx="30526">
                  <c:v>11.2</c:v>
                </c:pt>
                <c:pt idx="30527">
                  <c:v>11.224</c:v>
                </c:pt>
                <c:pt idx="30528">
                  <c:v>11.273</c:v>
                </c:pt>
                <c:pt idx="30529">
                  <c:v>11.321</c:v>
                </c:pt>
                <c:pt idx="30530">
                  <c:v>11.346</c:v>
                </c:pt>
                <c:pt idx="30531">
                  <c:v>11.394</c:v>
                </c:pt>
                <c:pt idx="30532">
                  <c:v>11.443</c:v>
                </c:pt>
                <c:pt idx="30533">
                  <c:v>11.492000000000001</c:v>
                </c:pt>
                <c:pt idx="30534">
                  <c:v>11.516</c:v>
                </c:pt>
                <c:pt idx="30535">
                  <c:v>11.54</c:v>
                </c:pt>
                <c:pt idx="30536">
                  <c:v>11.565</c:v>
                </c:pt>
                <c:pt idx="30537">
                  <c:v>11.589</c:v>
                </c:pt>
                <c:pt idx="30538">
                  <c:v>11.589</c:v>
                </c:pt>
                <c:pt idx="30539">
                  <c:v>11.613</c:v>
                </c:pt>
                <c:pt idx="30540">
                  <c:v>11.613</c:v>
                </c:pt>
                <c:pt idx="30541">
                  <c:v>11.637</c:v>
                </c:pt>
                <c:pt idx="30542">
                  <c:v>11.662000000000001</c:v>
                </c:pt>
                <c:pt idx="30543">
                  <c:v>11.686</c:v>
                </c:pt>
                <c:pt idx="30544">
                  <c:v>11.686</c:v>
                </c:pt>
                <c:pt idx="30545">
                  <c:v>11.662000000000001</c:v>
                </c:pt>
                <c:pt idx="30546">
                  <c:v>11.637</c:v>
                </c:pt>
                <c:pt idx="30547">
                  <c:v>11.637</c:v>
                </c:pt>
                <c:pt idx="30548">
                  <c:v>11.613</c:v>
                </c:pt>
                <c:pt idx="30549">
                  <c:v>11.589</c:v>
                </c:pt>
                <c:pt idx="30550">
                  <c:v>11.589</c:v>
                </c:pt>
                <c:pt idx="30551">
                  <c:v>11.565</c:v>
                </c:pt>
                <c:pt idx="30552">
                  <c:v>11.54</c:v>
                </c:pt>
                <c:pt idx="30553">
                  <c:v>11.516</c:v>
                </c:pt>
                <c:pt idx="30554">
                  <c:v>11.492000000000001</c:v>
                </c:pt>
                <c:pt idx="30555">
                  <c:v>11.467000000000001</c:v>
                </c:pt>
                <c:pt idx="30556">
                  <c:v>11.443</c:v>
                </c:pt>
                <c:pt idx="30557">
                  <c:v>11.443</c:v>
                </c:pt>
                <c:pt idx="30558">
                  <c:v>11.419</c:v>
                </c:pt>
                <c:pt idx="30559">
                  <c:v>11.394</c:v>
                </c:pt>
                <c:pt idx="30560">
                  <c:v>11.37</c:v>
                </c:pt>
                <c:pt idx="30561">
                  <c:v>11.346</c:v>
                </c:pt>
                <c:pt idx="30562">
                  <c:v>11.321</c:v>
                </c:pt>
                <c:pt idx="30563">
                  <c:v>11.297000000000001</c:v>
                </c:pt>
                <c:pt idx="30564">
                  <c:v>11.297000000000001</c:v>
                </c:pt>
                <c:pt idx="30565">
                  <c:v>11.273</c:v>
                </c:pt>
                <c:pt idx="30566">
                  <c:v>11.273</c:v>
                </c:pt>
                <c:pt idx="30567">
                  <c:v>11.247999999999999</c:v>
                </c:pt>
                <c:pt idx="30568">
                  <c:v>11.247999999999999</c:v>
                </c:pt>
                <c:pt idx="30569">
                  <c:v>11.224</c:v>
                </c:pt>
                <c:pt idx="30570">
                  <c:v>11.2</c:v>
                </c:pt>
                <c:pt idx="30571">
                  <c:v>11.175000000000001</c:v>
                </c:pt>
                <c:pt idx="30572">
                  <c:v>11.151</c:v>
                </c:pt>
                <c:pt idx="30573">
                  <c:v>11.127000000000001</c:v>
                </c:pt>
                <c:pt idx="30574">
                  <c:v>11.102</c:v>
                </c:pt>
                <c:pt idx="30575">
                  <c:v>11.102</c:v>
                </c:pt>
                <c:pt idx="30576">
                  <c:v>11.077999999999999</c:v>
                </c:pt>
                <c:pt idx="30577">
                  <c:v>11.053000000000001</c:v>
                </c:pt>
                <c:pt idx="30578">
                  <c:v>11.053000000000001</c:v>
                </c:pt>
                <c:pt idx="30579">
                  <c:v>11.053000000000001</c:v>
                </c:pt>
                <c:pt idx="30580">
                  <c:v>11.053000000000001</c:v>
                </c:pt>
                <c:pt idx="30581">
                  <c:v>11.029</c:v>
                </c:pt>
                <c:pt idx="30582">
                  <c:v>11.029</c:v>
                </c:pt>
                <c:pt idx="30583">
                  <c:v>11.029</c:v>
                </c:pt>
                <c:pt idx="30584">
                  <c:v>11.005000000000001</c:v>
                </c:pt>
                <c:pt idx="30585">
                  <c:v>11.005000000000001</c:v>
                </c:pt>
                <c:pt idx="30586">
                  <c:v>11.029</c:v>
                </c:pt>
                <c:pt idx="30587">
                  <c:v>11.029</c:v>
                </c:pt>
                <c:pt idx="30588">
                  <c:v>11.005000000000001</c:v>
                </c:pt>
                <c:pt idx="30589">
                  <c:v>11.005000000000001</c:v>
                </c:pt>
                <c:pt idx="30590">
                  <c:v>10.98</c:v>
                </c:pt>
                <c:pt idx="30591">
                  <c:v>10.956</c:v>
                </c:pt>
                <c:pt idx="30592">
                  <c:v>10.932</c:v>
                </c:pt>
                <c:pt idx="30593">
                  <c:v>10.932</c:v>
                </c:pt>
                <c:pt idx="30594">
                  <c:v>10.907</c:v>
                </c:pt>
                <c:pt idx="30595">
                  <c:v>10.882999999999999</c:v>
                </c:pt>
                <c:pt idx="30596">
                  <c:v>10.882999999999999</c:v>
                </c:pt>
                <c:pt idx="30597">
                  <c:v>10.858000000000001</c:v>
                </c:pt>
                <c:pt idx="30598">
                  <c:v>10.834</c:v>
                </c:pt>
                <c:pt idx="30599">
                  <c:v>10.81</c:v>
                </c:pt>
                <c:pt idx="30600">
                  <c:v>10.785</c:v>
                </c:pt>
                <c:pt idx="30601">
                  <c:v>10.760999999999999</c:v>
                </c:pt>
                <c:pt idx="30602">
                  <c:v>10.760999999999999</c:v>
                </c:pt>
                <c:pt idx="30603">
                  <c:v>10.736000000000001</c:v>
                </c:pt>
                <c:pt idx="30604">
                  <c:v>10.712</c:v>
                </c:pt>
                <c:pt idx="30605">
                  <c:v>10.686999999999999</c:v>
                </c:pt>
                <c:pt idx="30606">
                  <c:v>10.663</c:v>
                </c:pt>
                <c:pt idx="30607">
                  <c:v>10.638</c:v>
                </c:pt>
                <c:pt idx="30608">
                  <c:v>10.614000000000001</c:v>
                </c:pt>
                <c:pt idx="30609">
                  <c:v>10.59</c:v>
                </c:pt>
                <c:pt idx="30610">
                  <c:v>10.565</c:v>
                </c:pt>
                <c:pt idx="30611">
                  <c:v>10.541</c:v>
                </c:pt>
                <c:pt idx="30612">
                  <c:v>10.492000000000001</c:v>
                </c:pt>
                <c:pt idx="30613">
                  <c:v>10.467000000000001</c:v>
                </c:pt>
                <c:pt idx="30614">
                  <c:v>10.443</c:v>
                </c:pt>
                <c:pt idx="30615">
                  <c:v>10.443</c:v>
                </c:pt>
                <c:pt idx="30616">
                  <c:v>10.417999999999999</c:v>
                </c:pt>
                <c:pt idx="30617">
                  <c:v>10.417999999999999</c:v>
                </c:pt>
                <c:pt idx="30618">
                  <c:v>10.417999999999999</c:v>
                </c:pt>
                <c:pt idx="30619">
                  <c:v>10.443</c:v>
                </c:pt>
                <c:pt idx="30620">
                  <c:v>10.467000000000001</c:v>
                </c:pt>
                <c:pt idx="30621">
                  <c:v>10.492000000000001</c:v>
                </c:pt>
                <c:pt idx="30622">
                  <c:v>10.541</c:v>
                </c:pt>
                <c:pt idx="30623">
                  <c:v>10.59</c:v>
                </c:pt>
                <c:pt idx="30624">
                  <c:v>10.663</c:v>
                </c:pt>
                <c:pt idx="30625">
                  <c:v>10.712</c:v>
                </c:pt>
                <c:pt idx="30626">
                  <c:v>10.81</c:v>
                </c:pt>
                <c:pt idx="30627">
                  <c:v>10.882999999999999</c:v>
                </c:pt>
                <c:pt idx="30628">
                  <c:v>10.98</c:v>
                </c:pt>
                <c:pt idx="30629">
                  <c:v>11.077999999999999</c:v>
                </c:pt>
                <c:pt idx="30630">
                  <c:v>11.2</c:v>
                </c:pt>
                <c:pt idx="30631">
                  <c:v>11.297000000000001</c:v>
                </c:pt>
                <c:pt idx="30632">
                  <c:v>11.394</c:v>
                </c:pt>
                <c:pt idx="30633">
                  <c:v>11.492000000000001</c:v>
                </c:pt>
                <c:pt idx="30634">
                  <c:v>11.589</c:v>
                </c:pt>
                <c:pt idx="30635">
                  <c:v>11.662000000000001</c:v>
                </c:pt>
                <c:pt idx="30636">
                  <c:v>11.734</c:v>
                </c:pt>
                <c:pt idx="30637">
                  <c:v>11.807</c:v>
                </c:pt>
                <c:pt idx="30638">
                  <c:v>11.88</c:v>
                </c:pt>
                <c:pt idx="30639">
                  <c:v>11.929</c:v>
                </c:pt>
                <c:pt idx="30640">
                  <c:v>11.977</c:v>
                </c:pt>
                <c:pt idx="30641">
                  <c:v>12.000999999999999</c:v>
                </c:pt>
                <c:pt idx="30642">
                  <c:v>12.000999999999999</c:v>
                </c:pt>
                <c:pt idx="30643">
                  <c:v>12.000999999999999</c:v>
                </c:pt>
                <c:pt idx="30644">
                  <c:v>12.000999999999999</c:v>
                </c:pt>
                <c:pt idx="30645">
                  <c:v>11.977</c:v>
                </c:pt>
                <c:pt idx="30646">
                  <c:v>11.952999999999999</c:v>
                </c:pt>
                <c:pt idx="30647">
                  <c:v>11.904</c:v>
                </c:pt>
                <c:pt idx="30648">
                  <c:v>11.856</c:v>
                </c:pt>
                <c:pt idx="30649">
                  <c:v>11.782999999999999</c:v>
                </c:pt>
                <c:pt idx="30650">
                  <c:v>11.734</c:v>
                </c:pt>
                <c:pt idx="30651">
                  <c:v>11.662000000000001</c:v>
                </c:pt>
                <c:pt idx="30652">
                  <c:v>11.589</c:v>
                </c:pt>
                <c:pt idx="30653">
                  <c:v>11.516</c:v>
                </c:pt>
                <c:pt idx="30654">
                  <c:v>11.443</c:v>
                </c:pt>
                <c:pt idx="30655">
                  <c:v>11.37</c:v>
                </c:pt>
                <c:pt idx="30656">
                  <c:v>11.297000000000001</c:v>
                </c:pt>
                <c:pt idx="30657">
                  <c:v>11.247999999999999</c:v>
                </c:pt>
                <c:pt idx="30658">
                  <c:v>11.2</c:v>
                </c:pt>
                <c:pt idx="30659">
                  <c:v>11.127000000000001</c:v>
                </c:pt>
                <c:pt idx="30660">
                  <c:v>11.077999999999999</c:v>
                </c:pt>
                <c:pt idx="30661">
                  <c:v>11.029</c:v>
                </c:pt>
                <c:pt idx="30662">
                  <c:v>11.005000000000001</c:v>
                </c:pt>
                <c:pt idx="30663">
                  <c:v>10.956</c:v>
                </c:pt>
                <c:pt idx="30664">
                  <c:v>10.932</c:v>
                </c:pt>
                <c:pt idx="30665">
                  <c:v>10.907</c:v>
                </c:pt>
                <c:pt idx="30666">
                  <c:v>10.882999999999999</c:v>
                </c:pt>
                <c:pt idx="30667">
                  <c:v>10.858000000000001</c:v>
                </c:pt>
                <c:pt idx="30668">
                  <c:v>10.858000000000001</c:v>
                </c:pt>
                <c:pt idx="30669">
                  <c:v>10.834</c:v>
                </c:pt>
                <c:pt idx="30670">
                  <c:v>10.81</c:v>
                </c:pt>
                <c:pt idx="30671">
                  <c:v>10.81</c:v>
                </c:pt>
                <c:pt idx="30672">
                  <c:v>10.785</c:v>
                </c:pt>
                <c:pt idx="30673">
                  <c:v>10.785</c:v>
                </c:pt>
                <c:pt idx="30674">
                  <c:v>10.760999999999999</c:v>
                </c:pt>
                <c:pt idx="30675">
                  <c:v>10.760999999999999</c:v>
                </c:pt>
                <c:pt idx="30676">
                  <c:v>10.760999999999999</c:v>
                </c:pt>
                <c:pt idx="30677">
                  <c:v>10.760999999999999</c:v>
                </c:pt>
                <c:pt idx="30678">
                  <c:v>10.736000000000001</c:v>
                </c:pt>
                <c:pt idx="30679">
                  <c:v>10.736000000000001</c:v>
                </c:pt>
                <c:pt idx="30680">
                  <c:v>10.736000000000001</c:v>
                </c:pt>
                <c:pt idx="30681">
                  <c:v>10.736000000000001</c:v>
                </c:pt>
                <c:pt idx="30682">
                  <c:v>10.760999999999999</c:v>
                </c:pt>
                <c:pt idx="30683">
                  <c:v>10.760999999999999</c:v>
                </c:pt>
                <c:pt idx="30684">
                  <c:v>10.785</c:v>
                </c:pt>
                <c:pt idx="30685">
                  <c:v>10.81</c:v>
                </c:pt>
                <c:pt idx="30686">
                  <c:v>10.81</c:v>
                </c:pt>
                <c:pt idx="30687">
                  <c:v>10.834</c:v>
                </c:pt>
                <c:pt idx="30688">
                  <c:v>10.858000000000001</c:v>
                </c:pt>
                <c:pt idx="30689">
                  <c:v>10.858000000000001</c:v>
                </c:pt>
                <c:pt idx="30690">
                  <c:v>10.882999999999999</c:v>
                </c:pt>
                <c:pt idx="30691">
                  <c:v>10.882999999999999</c:v>
                </c:pt>
                <c:pt idx="30692">
                  <c:v>10.882999999999999</c:v>
                </c:pt>
                <c:pt idx="30693">
                  <c:v>10.907</c:v>
                </c:pt>
                <c:pt idx="30694">
                  <c:v>10.907</c:v>
                </c:pt>
                <c:pt idx="30695">
                  <c:v>10.907</c:v>
                </c:pt>
                <c:pt idx="30696">
                  <c:v>10.907</c:v>
                </c:pt>
                <c:pt idx="30697">
                  <c:v>10.907</c:v>
                </c:pt>
                <c:pt idx="30698">
                  <c:v>10.907</c:v>
                </c:pt>
                <c:pt idx="30699">
                  <c:v>10.907</c:v>
                </c:pt>
                <c:pt idx="30700">
                  <c:v>10.907</c:v>
                </c:pt>
                <c:pt idx="30701">
                  <c:v>10.907</c:v>
                </c:pt>
                <c:pt idx="30702">
                  <c:v>10.907</c:v>
                </c:pt>
                <c:pt idx="30703">
                  <c:v>10.907</c:v>
                </c:pt>
                <c:pt idx="30704">
                  <c:v>10.882999999999999</c:v>
                </c:pt>
                <c:pt idx="30705">
                  <c:v>10.882999999999999</c:v>
                </c:pt>
                <c:pt idx="30706">
                  <c:v>10.858000000000001</c:v>
                </c:pt>
                <c:pt idx="30707">
                  <c:v>10.858000000000001</c:v>
                </c:pt>
                <c:pt idx="30708">
                  <c:v>10.834</c:v>
                </c:pt>
                <c:pt idx="30709">
                  <c:v>10.834</c:v>
                </c:pt>
                <c:pt idx="30710">
                  <c:v>10.81</c:v>
                </c:pt>
                <c:pt idx="30711">
                  <c:v>10.81</c:v>
                </c:pt>
                <c:pt idx="30712">
                  <c:v>10.81</c:v>
                </c:pt>
                <c:pt idx="30713">
                  <c:v>10.81</c:v>
                </c:pt>
                <c:pt idx="30714">
                  <c:v>10.834</c:v>
                </c:pt>
                <c:pt idx="30715">
                  <c:v>10.858000000000001</c:v>
                </c:pt>
                <c:pt idx="30716">
                  <c:v>10.882999999999999</c:v>
                </c:pt>
                <c:pt idx="30717">
                  <c:v>10.907</c:v>
                </c:pt>
                <c:pt idx="30718">
                  <c:v>10.932</c:v>
                </c:pt>
                <c:pt idx="30719">
                  <c:v>10.98</c:v>
                </c:pt>
                <c:pt idx="30720">
                  <c:v>11.029</c:v>
                </c:pt>
                <c:pt idx="30721">
                  <c:v>11.077999999999999</c:v>
                </c:pt>
                <c:pt idx="30722">
                  <c:v>11.127000000000001</c:v>
                </c:pt>
                <c:pt idx="30723">
                  <c:v>11.175000000000001</c:v>
                </c:pt>
                <c:pt idx="30724">
                  <c:v>11.2</c:v>
                </c:pt>
                <c:pt idx="30725">
                  <c:v>11.247999999999999</c:v>
                </c:pt>
                <c:pt idx="30726">
                  <c:v>11.273</c:v>
                </c:pt>
                <c:pt idx="30727">
                  <c:v>11.321</c:v>
                </c:pt>
                <c:pt idx="30728">
                  <c:v>11.37</c:v>
                </c:pt>
                <c:pt idx="30729">
                  <c:v>11.419</c:v>
                </c:pt>
                <c:pt idx="30730">
                  <c:v>11.443</c:v>
                </c:pt>
                <c:pt idx="30731">
                  <c:v>11.492000000000001</c:v>
                </c:pt>
                <c:pt idx="30732">
                  <c:v>11.516</c:v>
                </c:pt>
                <c:pt idx="30733">
                  <c:v>11.54</c:v>
                </c:pt>
                <c:pt idx="30734">
                  <c:v>11.54</c:v>
                </c:pt>
                <c:pt idx="30735">
                  <c:v>11.565</c:v>
                </c:pt>
                <c:pt idx="30736">
                  <c:v>11.589</c:v>
                </c:pt>
                <c:pt idx="30737">
                  <c:v>11.565</c:v>
                </c:pt>
                <c:pt idx="30738">
                  <c:v>11.54</c:v>
                </c:pt>
                <c:pt idx="30739">
                  <c:v>11.516</c:v>
                </c:pt>
                <c:pt idx="30740">
                  <c:v>11.492000000000001</c:v>
                </c:pt>
                <c:pt idx="30741">
                  <c:v>11.492000000000001</c:v>
                </c:pt>
                <c:pt idx="30742">
                  <c:v>11.443</c:v>
                </c:pt>
                <c:pt idx="30743">
                  <c:v>11.419</c:v>
                </c:pt>
                <c:pt idx="30744">
                  <c:v>11.394</c:v>
                </c:pt>
                <c:pt idx="30745">
                  <c:v>11.346</c:v>
                </c:pt>
                <c:pt idx="30746">
                  <c:v>11.321</c:v>
                </c:pt>
                <c:pt idx="30747">
                  <c:v>11.247999999999999</c:v>
                </c:pt>
                <c:pt idx="30748">
                  <c:v>11.2</c:v>
                </c:pt>
                <c:pt idx="30749">
                  <c:v>11.151</c:v>
                </c:pt>
                <c:pt idx="30750">
                  <c:v>11.102</c:v>
                </c:pt>
                <c:pt idx="30751">
                  <c:v>11.053000000000001</c:v>
                </c:pt>
                <c:pt idx="30752">
                  <c:v>11.005000000000001</c:v>
                </c:pt>
                <c:pt idx="30753">
                  <c:v>10.956</c:v>
                </c:pt>
                <c:pt idx="30754">
                  <c:v>10.907</c:v>
                </c:pt>
                <c:pt idx="30755">
                  <c:v>10.882999999999999</c:v>
                </c:pt>
                <c:pt idx="30756">
                  <c:v>10.834</c:v>
                </c:pt>
                <c:pt idx="30757">
                  <c:v>10.81</c:v>
                </c:pt>
                <c:pt idx="30758">
                  <c:v>10.785</c:v>
                </c:pt>
                <c:pt idx="30759">
                  <c:v>10.760999999999999</c:v>
                </c:pt>
                <c:pt idx="30760">
                  <c:v>10.736000000000001</c:v>
                </c:pt>
                <c:pt idx="30761">
                  <c:v>10.712</c:v>
                </c:pt>
                <c:pt idx="30762">
                  <c:v>10.686999999999999</c:v>
                </c:pt>
                <c:pt idx="30763">
                  <c:v>10.663</c:v>
                </c:pt>
                <c:pt idx="30764">
                  <c:v>10.638</c:v>
                </c:pt>
                <c:pt idx="30765">
                  <c:v>10.614000000000001</c:v>
                </c:pt>
                <c:pt idx="30766">
                  <c:v>10.614000000000001</c:v>
                </c:pt>
                <c:pt idx="30767">
                  <c:v>10.59</c:v>
                </c:pt>
                <c:pt idx="30768">
                  <c:v>10.565</c:v>
                </c:pt>
                <c:pt idx="30769">
                  <c:v>10.565</c:v>
                </c:pt>
                <c:pt idx="30770">
                  <c:v>10.541</c:v>
                </c:pt>
                <c:pt idx="30771">
                  <c:v>10.541</c:v>
                </c:pt>
                <c:pt idx="30772">
                  <c:v>10.516</c:v>
                </c:pt>
                <c:pt idx="30773">
                  <c:v>10.516</c:v>
                </c:pt>
                <c:pt idx="30774">
                  <c:v>10.516</c:v>
                </c:pt>
                <c:pt idx="30775">
                  <c:v>10.541</c:v>
                </c:pt>
                <c:pt idx="30776">
                  <c:v>10.516</c:v>
                </c:pt>
                <c:pt idx="30777">
                  <c:v>10.516</c:v>
                </c:pt>
                <c:pt idx="30778">
                  <c:v>10.516</c:v>
                </c:pt>
                <c:pt idx="30779">
                  <c:v>10.492000000000001</c:v>
                </c:pt>
                <c:pt idx="30780">
                  <c:v>10.492000000000001</c:v>
                </c:pt>
                <c:pt idx="30781">
                  <c:v>10.492000000000001</c:v>
                </c:pt>
                <c:pt idx="30782">
                  <c:v>10.467000000000001</c:v>
                </c:pt>
                <c:pt idx="30783">
                  <c:v>10.467000000000001</c:v>
                </c:pt>
                <c:pt idx="30784">
                  <c:v>10.467000000000001</c:v>
                </c:pt>
                <c:pt idx="30785">
                  <c:v>10.443</c:v>
                </c:pt>
                <c:pt idx="30786">
                  <c:v>10.417999999999999</c:v>
                </c:pt>
                <c:pt idx="30787">
                  <c:v>10.417999999999999</c:v>
                </c:pt>
                <c:pt idx="30788">
                  <c:v>10.394</c:v>
                </c:pt>
                <c:pt idx="30789">
                  <c:v>10.369</c:v>
                </c:pt>
                <c:pt idx="30790">
                  <c:v>10.345000000000001</c:v>
                </c:pt>
                <c:pt idx="30791">
                  <c:v>10.32</c:v>
                </c:pt>
                <c:pt idx="30792">
                  <c:v>10.32</c:v>
                </c:pt>
                <c:pt idx="30793">
                  <c:v>10.295999999999999</c:v>
                </c:pt>
                <c:pt idx="30794">
                  <c:v>10.271000000000001</c:v>
                </c:pt>
                <c:pt idx="30795">
                  <c:v>10.247</c:v>
                </c:pt>
                <c:pt idx="30796">
                  <c:v>10.222</c:v>
                </c:pt>
                <c:pt idx="30797">
                  <c:v>10.198</c:v>
                </c:pt>
                <c:pt idx="30798">
                  <c:v>10.173</c:v>
                </c:pt>
                <c:pt idx="30799">
                  <c:v>10.148999999999999</c:v>
                </c:pt>
                <c:pt idx="30800">
                  <c:v>10.124000000000001</c:v>
                </c:pt>
                <c:pt idx="30801">
                  <c:v>10.124000000000001</c:v>
                </c:pt>
                <c:pt idx="30802">
                  <c:v>10.1</c:v>
                </c:pt>
                <c:pt idx="30803">
                  <c:v>10.074999999999999</c:v>
                </c:pt>
                <c:pt idx="30804">
                  <c:v>10.051</c:v>
                </c:pt>
                <c:pt idx="30805">
                  <c:v>10.026</c:v>
                </c:pt>
                <c:pt idx="30806">
                  <c:v>10.026</c:v>
                </c:pt>
                <c:pt idx="30807">
                  <c:v>10.026</c:v>
                </c:pt>
                <c:pt idx="30808">
                  <c:v>10.026</c:v>
                </c:pt>
                <c:pt idx="30809">
                  <c:v>10.026</c:v>
                </c:pt>
                <c:pt idx="30810">
                  <c:v>10.026</c:v>
                </c:pt>
                <c:pt idx="30811">
                  <c:v>10.051</c:v>
                </c:pt>
                <c:pt idx="30812">
                  <c:v>10.074999999999999</c:v>
                </c:pt>
                <c:pt idx="30813">
                  <c:v>10.124000000000001</c:v>
                </c:pt>
                <c:pt idx="30814">
                  <c:v>10.173</c:v>
                </c:pt>
                <c:pt idx="30815">
                  <c:v>10.222</c:v>
                </c:pt>
                <c:pt idx="30816">
                  <c:v>10.271000000000001</c:v>
                </c:pt>
                <c:pt idx="30817">
                  <c:v>10.345000000000001</c:v>
                </c:pt>
                <c:pt idx="30818">
                  <c:v>10.417999999999999</c:v>
                </c:pt>
                <c:pt idx="30819">
                  <c:v>10.516</c:v>
                </c:pt>
                <c:pt idx="30820">
                  <c:v>10.614000000000001</c:v>
                </c:pt>
                <c:pt idx="30821">
                  <c:v>10.712</c:v>
                </c:pt>
                <c:pt idx="30822">
                  <c:v>10.81</c:v>
                </c:pt>
                <c:pt idx="30823">
                  <c:v>10.907</c:v>
                </c:pt>
                <c:pt idx="30824">
                  <c:v>11.005000000000001</c:v>
                </c:pt>
                <c:pt idx="30825">
                  <c:v>11.077999999999999</c:v>
                </c:pt>
                <c:pt idx="30826">
                  <c:v>11.151</c:v>
                </c:pt>
                <c:pt idx="30827">
                  <c:v>11.247999999999999</c:v>
                </c:pt>
                <c:pt idx="30828">
                  <c:v>11.297000000000001</c:v>
                </c:pt>
                <c:pt idx="30829">
                  <c:v>11.37</c:v>
                </c:pt>
                <c:pt idx="30830">
                  <c:v>11.419</c:v>
                </c:pt>
                <c:pt idx="30831">
                  <c:v>11.467000000000001</c:v>
                </c:pt>
                <c:pt idx="30832">
                  <c:v>11.492000000000001</c:v>
                </c:pt>
                <c:pt idx="30833">
                  <c:v>11.516</c:v>
                </c:pt>
                <c:pt idx="30834">
                  <c:v>11.54</c:v>
                </c:pt>
                <c:pt idx="30835">
                  <c:v>11.54</c:v>
                </c:pt>
                <c:pt idx="30836">
                  <c:v>11.516</c:v>
                </c:pt>
                <c:pt idx="30837">
                  <c:v>11.492000000000001</c:v>
                </c:pt>
                <c:pt idx="30838">
                  <c:v>11.467000000000001</c:v>
                </c:pt>
                <c:pt idx="30839">
                  <c:v>11.419</c:v>
                </c:pt>
                <c:pt idx="30840">
                  <c:v>11.37</c:v>
                </c:pt>
                <c:pt idx="30841">
                  <c:v>11.297000000000001</c:v>
                </c:pt>
                <c:pt idx="30842">
                  <c:v>11.247999999999999</c:v>
                </c:pt>
                <c:pt idx="30843">
                  <c:v>11.175000000000001</c:v>
                </c:pt>
                <c:pt idx="30844">
                  <c:v>11.102</c:v>
                </c:pt>
                <c:pt idx="30845">
                  <c:v>11.005000000000001</c:v>
                </c:pt>
                <c:pt idx="30846">
                  <c:v>10.932</c:v>
                </c:pt>
                <c:pt idx="30847">
                  <c:v>10.858000000000001</c:v>
                </c:pt>
                <c:pt idx="30848">
                  <c:v>10.81</c:v>
                </c:pt>
                <c:pt idx="30849">
                  <c:v>10.736000000000001</c:v>
                </c:pt>
                <c:pt idx="30850">
                  <c:v>10.686999999999999</c:v>
                </c:pt>
                <c:pt idx="30851">
                  <c:v>10.614000000000001</c:v>
                </c:pt>
                <c:pt idx="30852">
                  <c:v>10.59</c:v>
                </c:pt>
                <c:pt idx="30853">
                  <c:v>10.541</c:v>
                </c:pt>
                <c:pt idx="30854">
                  <c:v>10.492000000000001</c:v>
                </c:pt>
                <c:pt idx="30855">
                  <c:v>10.467000000000001</c:v>
                </c:pt>
                <c:pt idx="30856">
                  <c:v>10.417999999999999</c:v>
                </c:pt>
                <c:pt idx="30857">
                  <c:v>10.394</c:v>
                </c:pt>
                <c:pt idx="30858">
                  <c:v>10.369</c:v>
                </c:pt>
                <c:pt idx="30859">
                  <c:v>10.345000000000001</c:v>
                </c:pt>
                <c:pt idx="30860">
                  <c:v>10.345000000000001</c:v>
                </c:pt>
                <c:pt idx="30861">
                  <c:v>10.32</c:v>
                </c:pt>
                <c:pt idx="30862">
                  <c:v>10.32</c:v>
                </c:pt>
                <c:pt idx="30863">
                  <c:v>10.295999999999999</c:v>
                </c:pt>
                <c:pt idx="30864">
                  <c:v>10.295999999999999</c:v>
                </c:pt>
                <c:pt idx="30865">
                  <c:v>10.295999999999999</c:v>
                </c:pt>
                <c:pt idx="30866">
                  <c:v>10.271000000000001</c:v>
                </c:pt>
                <c:pt idx="30867">
                  <c:v>10.271000000000001</c:v>
                </c:pt>
                <c:pt idx="30868">
                  <c:v>10.271000000000001</c:v>
                </c:pt>
                <c:pt idx="30869">
                  <c:v>10.271000000000001</c:v>
                </c:pt>
                <c:pt idx="30870">
                  <c:v>10.271000000000001</c:v>
                </c:pt>
                <c:pt idx="30871">
                  <c:v>10.271000000000001</c:v>
                </c:pt>
                <c:pt idx="30872">
                  <c:v>10.271000000000001</c:v>
                </c:pt>
                <c:pt idx="30873">
                  <c:v>10.247</c:v>
                </c:pt>
                <c:pt idx="30874">
                  <c:v>10.247</c:v>
                </c:pt>
                <c:pt idx="30875">
                  <c:v>10.247</c:v>
                </c:pt>
                <c:pt idx="30876">
                  <c:v>10.222</c:v>
                </c:pt>
                <c:pt idx="30877">
                  <c:v>10.222</c:v>
                </c:pt>
                <c:pt idx="30878">
                  <c:v>10.222</c:v>
                </c:pt>
                <c:pt idx="30879">
                  <c:v>10.222</c:v>
                </c:pt>
                <c:pt idx="30880">
                  <c:v>10.198</c:v>
                </c:pt>
                <c:pt idx="30881">
                  <c:v>10.173</c:v>
                </c:pt>
                <c:pt idx="30882">
                  <c:v>10.173</c:v>
                </c:pt>
                <c:pt idx="30883">
                  <c:v>10.148999999999999</c:v>
                </c:pt>
                <c:pt idx="30884">
                  <c:v>10.124000000000001</c:v>
                </c:pt>
                <c:pt idx="30885">
                  <c:v>10.124000000000001</c:v>
                </c:pt>
                <c:pt idx="30886">
                  <c:v>10.1</c:v>
                </c:pt>
                <c:pt idx="30887">
                  <c:v>10.074999999999999</c:v>
                </c:pt>
                <c:pt idx="30888">
                  <c:v>10.074999999999999</c:v>
                </c:pt>
                <c:pt idx="30889">
                  <c:v>10.051</c:v>
                </c:pt>
                <c:pt idx="30890">
                  <c:v>10.026</c:v>
                </c:pt>
                <c:pt idx="30891">
                  <c:v>10.026</c:v>
                </c:pt>
                <c:pt idx="30892">
                  <c:v>9.9770000000000003</c:v>
                </c:pt>
                <c:pt idx="30893">
                  <c:v>9.9770000000000003</c:v>
                </c:pt>
                <c:pt idx="30894">
                  <c:v>9.952</c:v>
                </c:pt>
                <c:pt idx="30895">
                  <c:v>9.9280000000000008</c:v>
                </c:pt>
                <c:pt idx="30896">
                  <c:v>9.9280000000000008</c:v>
                </c:pt>
                <c:pt idx="30897">
                  <c:v>9.9030000000000005</c:v>
                </c:pt>
                <c:pt idx="30898">
                  <c:v>9.8789999999999996</c:v>
                </c:pt>
                <c:pt idx="30899">
                  <c:v>9.8539999999999992</c:v>
                </c:pt>
                <c:pt idx="30900">
                  <c:v>9.8539999999999992</c:v>
                </c:pt>
                <c:pt idx="30901">
                  <c:v>9.8539999999999992</c:v>
                </c:pt>
                <c:pt idx="30902">
                  <c:v>9.8290000000000006</c:v>
                </c:pt>
                <c:pt idx="30903">
                  <c:v>9.8290000000000006</c:v>
                </c:pt>
                <c:pt idx="30904">
                  <c:v>9.8290000000000006</c:v>
                </c:pt>
                <c:pt idx="30905">
                  <c:v>9.8539999999999992</c:v>
                </c:pt>
                <c:pt idx="30906">
                  <c:v>9.8539999999999992</c:v>
                </c:pt>
                <c:pt idx="30907">
                  <c:v>9.8789999999999996</c:v>
                </c:pt>
                <c:pt idx="30908">
                  <c:v>9.9030000000000005</c:v>
                </c:pt>
                <c:pt idx="30909">
                  <c:v>9.9280000000000008</c:v>
                </c:pt>
                <c:pt idx="30910">
                  <c:v>9.9770000000000003</c:v>
                </c:pt>
                <c:pt idx="30911">
                  <c:v>10.026</c:v>
                </c:pt>
                <c:pt idx="30912">
                  <c:v>10.074999999999999</c:v>
                </c:pt>
                <c:pt idx="30913">
                  <c:v>10.148999999999999</c:v>
                </c:pt>
                <c:pt idx="30914">
                  <c:v>10.222</c:v>
                </c:pt>
                <c:pt idx="30915">
                  <c:v>10.32</c:v>
                </c:pt>
                <c:pt idx="30916">
                  <c:v>10.417999999999999</c:v>
                </c:pt>
                <c:pt idx="30917">
                  <c:v>10.516</c:v>
                </c:pt>
                <c:pt idx="30918">
                  <c:v>10.614000000000001</c:v>
                </c:pt>
                <c:pt idx="30919">
                  <c:v>10.712</c:v>
                </c:pt>
                <c:pt idx="30920">
                  <c:v>10.81</c:v>
                </c:pt>
                <c:pt idx="30921">
                  <c:v>10.882999999999999</c:v>
                </c:pt>
                <c:pt idx="30922">
                  <c:v>10.98</c:v>
                </c:pt>
                <c:pt idx="30923">
                  <c:v>11.053000000000001</c:v>
                </c:pt>
                <c:pt idx="30924">
                  <c:v>11.127000000000001</c:v>
                </c:pt>
                <c:pt idx="30925">
                  <c:v>11.2</c:v>
                </c:pt>
                <c:pt idx="30926">
                  <c:v>11.247999999999999</c:v>
                </c:pt>
                <c:pt idx="30927">
                  <c:v>11.297000000000001</c:v>
                </c:pt>
                <c:pt idx="30928">
                  <c:v>11.346</c:v>
                </c:pt>
                <c:pt idx="30929">
                  <c:v>11.37</c:v>
                </c:pt>
                <c:pt idx="30930">
                  <c:v>11.394</c:v>
                </c:pt>
                <c:pt idx="30931">
                  <c:v>11.394</c:v>
                </c:pt>
                <c:pt idx="30932">
                  <c:v>11.394</c:v>
                </c:pt>
                <c:pt idx="30933">
                  <c:v>11.37</c:v>
                </c:pt>
                <c:pt idx="30934">
                  <c:v>11.346</c:v>
                </c:pt>
                <c:pt idx="30935">
                  <c:v>11.297000000000001</c:v>
                </c:pt>
                <c:pt idx="30936">
                  <c:v>11.247999999999999</c:v>
                </c:pt>
                <c:pt idx="30937">
                  <c:v>11.2</c:v>
                </c:pt>
                <c:pt idx="30938">
                  <c:v>11.127000000000001</c:v>
                </c:pt>
                <c:pt idx="30939">
                  <c:v>11.053000000000001</c:v>
                </c:pt>
                <c:pt idx="30940">
                  <c:v>11.005000000000001</c:v>
                </c:pt>
                <c:pt idx="30941">
                  <c:v>10.932</c:v>
                </c:pt>
                <c:pt idx="30942">
                  <c:v>10.858000000000001</c:v>
                </c:pt>
                <c:pt idx="30943">
                  <c:v>10.785</c:v>
                </c:pt>
                <c:pt idx="30944">
                  <c:v>10.712</c:v>
                </c:pt>
                <c:pt idx="30945">
                  <c:v>10.663</c:v>
                </c:pt>
                <c:pt idx="30946">
                  <c:v>10.614000000000001</c:v>
                </c:pt>
                <c:pt idx="30947">
                  <c:v>10.565</c:v>
                </c:pt>
                <c:pt idx="30948">
                  <c:v>10.516</c:v>
                </c:pt>
                <c:pt idx="30949">
                  <c:v>10.467000000000001</c:v>
                </c:pt>
                <c:pt idx="30950">
                  <c:v>10.417999999999999</c:v>
                </c:pt>
                <c:pt idx="30951">
                  <c:v>10.369</c:v>
                </c:pt>
                <c:pt idx="30952">
                  <c:v>10.345000000000001</c:v>
                </c:pt>
                <c:pt idx="30953">
                  <c:v>10.32</c:v>
                </c:pt>
                <c:pt idx="30954">
                  <c:v>10.295999999999999</c:v>
                </c:pt>
                <c:pt idx="30955">
                  <c:v>10.271000000000001</c:v>
                </c:pt>
                <c:pt idx="30956">
                  <c:v>10.271000000000001</c:v>
                </c:pt>
                <c:pt idx="30957">
                  <c:v>10.247</c:v>
                </c:pt>
                <c:pt idx="30958">
                  <c:v>10.247</c:v>
                </c:pt>
                <c:pt idx="30959">
                  <c:v>10.222</c:v>
                </c:pt>
                <c:pt idx="30960">
                  <c:v>10.222</c:v>
                </c:pt>
                <c:pt idx="30961">
                  <c:v>10.222</c:v>
                </c:pt>
                <c:pt idx="30962">
                  <c:v>10.198</c:v>
                </c:pt>
                <c:pt idx="30963">
                  <c:v>10.198</c:v>
                </c:pt>
                <c:pt idx="30964">
                  <c:v>10.173</c:v>
                </c:pt>
                <c:pt idx="30965">
                  <c:v>10.173</c:v>
                </c:pt>
                <c:pt idx="30966">
                  <c:v>10.173</c:v>
                </c:pt>
                <c:pt idx="30967">
                  <c:v>10.173</c:v>
                </c:pt>
                <c:pt idx="30968">
                  <c:v>10.148999999999999</c:v>
                </c:pt>
                <c:pt idx="30969">
                  <c:v>10.148999999999999</c:v>
                </c:pt>
                <c:pt idx="30970">
                  <c:v>10.148999999999999</c:v>
                </c:pt>
                <c:pt idx="30971">
                  <c:v>10.124000000000001</c:v>
                </c:pt>
                <c:pt idx="30972">
                  <c:v>10.124000000000001</c:v>
                </c:pt>
                <c:pt idx="30973">
                  <c:v>10.1</c:v>
                </c:pt>
                <c:pt idx="30974">
                  <c:v>10.1</c:v>
                </c:pt>
                <c:pt idx="30975">
                  <c:v>10.074999999999999</c:v>
                </c:pt>
                <c:pt idx="30976">
                  <c:v>10.074999999999999</c:v>
                </c:pt>
                <c:pt idx="30977">
                  <c:v>10.074999999999999</c:v>
                </c:pt>
                <c:pt idx="30978">
                  <c:v>10.074999999999999</c:v>
                </c:pt>
                <c:pt idx="30979">
                  <c:v>10.074999999999999</c:v>
                </c:pt>
                <c:pt idx="30980">
                  <c:v>10.074999999999999</c:v>
                </c:pt>
                <c:pt idx="30981">
                  <c:v>10.074999999999999</c:v>
                </c:pt>
                <c:pt idx="30982">
                  <c:v>10.074999999999999</c:v>
                </c:pt>
                <c:pt idx="30983">
                  <c:v>10.074999999999999</c:v>
                </c:pt>
                <c:pt idx="30984">
                  <c:v>10.051</c:v>
                </c:pt>
                <c:pt idx="30985">
                  <c:v>10.051</c:v>
                </c:pt>
                <c:pt idx="30986">
                  <c:v>10.051</c:v>
                </c:pt>
                <c:pt idx="30987">
                  <c:v>10.051</c:v>
                </c:pt>
                <c:pt idx="30988">
                  <c:v>10.051</c:v>
                </c:pt>
                <c:pt idx="30989">
                  <c:v>10.026</c:v>
                </c:pt>
                <c:pt idx="30990">
                  <c:v>10.026</c:v>
                </c:pt>
                <c:pt idx="30991">
                  <c:v>10.026</c:v>
                </c:pt>
                <c:pt idx="30992">
                  <c:v>10.000999999999999</c:v>
                </c:pt>
                <c:pt idx="30993">
                  <c:v>9.9770000000000003</c:v>
                </c:pt>
                <c:pt idx="30994">
                  <c:v>9.9770000000000003</c:v>
                </c:pt>
                <c:pt idx="30995">
                  <c:v>9.952</c:v>
                </c:pt>
                <c:pt idx="30996">
                  <c:v>9.9280000000000008</c:v>
                </c:pt>
                <c:pt idx="30997">
                  <c:v>9.9280000000000008</c:v>
                </c:pt>
                <c:pt idx="30998">
                  <c:v>9.9280000000000008</c:v>
                </c:pt>
                <c:pt idx="30999">
                  <c:v>9.9280000000000008</c:v>
                </c:pt>
                <c:pt idx="31000">
                  <c:v>9.9280000000000008</c:v>
                </c:pt>
                <c:pt idx="31001">
                  <c:v>9.9280000000000008</c:v>
                </c:pt>
                <c:pt idx="31002">
                  <c:v>9.9280000000000008</c:v>
                </c:pt>
                <c:pt idx="31003">
                  <c:v>9.9280000000000008</c:v>
                </c:pt>
                <c:pt idx="31004">
                  <c:v>9.952</c:v>
                </c:pt>
                <c:pt idx="31005">
                  <c:v>9.9770000000000003</c:v>
                </c:pt>
                <c:pt idx="31006">
                  <c:v>10.000999999999999</c:v>
                </c:pt>
                <c:pt idx="31007">
                  <c:v>10.026</c:v>
                </c:pt>
                <c:pt idx="31008">
                  <c:v>10.1</c:v>
                </c:pt>
                <c:pt idx="31009">
                  <c:v>10.173</c:v>
                </c:pt>
                <c:pt idx="31010">
                  <c:v>10.247</c:v>
                </c:pt>
                <c:pt idx="31011">
                  <c:v>10.32</c:v>
                </c:pt>
                <c:pt idx="31012">
                  <c:v>10.417999999999999</c:v>
                </c:pt>
                <c:pt idx="31013">
                  <c:v>10.492000000000001</c:v>
                </c:pt>
                <c:pt idx="31014">
                  <c:v>10.565</c:v>
                </c:pt>
                <c:pt idx="31015">
                  <c:v>10.663</c:v>
                </c:pt>
                <c:pt idx="31016">
                  <c:v>10.736000000000001</c:v>
                </c:pt>
                <c:pt idx="31017">
                  <c:v>10.81</c:v>
                </c:pt>
                <c:pt idx="31018">
                  <c:v>10.907</c:v>
                </c:pt>
                <c:pt idx="31019">
                  <c:v>10.98</c:v>
                </c:pt>
                <c:pt idx="31020">
                  <c:v>11.053000000000001</c:v>
                </c:pt>
                <c:pt idx="31021">
                  <c:v>11.102</c:v>
                </c:pt>
                <c:pt idx="31022">
                  <c:v>11.151</c:v>
                </c:pt>
                <c:pt idx="31023">
                  <c:v>11.2</c:v>
                </c:pt>
                <c:pt idx="31024">
                  <c:v>11.247999999999999</c:v>
                </c:pt>
                <c:pt idx="31025">
                  <c:v>11.273</c:v>
                </c:pt>
                <c:pt idx="31026">
                  <c:v>11.297000000000001</c:v>
                </c:pt>
                <c:pt idx="31027">
                  <c:v>11.297000000000001</c:v>
                </c:pt>
                <c:pt idx="31028">
                  <c:v>11.273</c:v>
                </c:pt>
                <c:pt idx="31029">
                  <c:v>11.247999999999999</c:v>
                </c:pt>
                <c:pt idx="31030">
                  <c:v>11.224</c:v>
                </c:pt>
                <c:pt idx="31031">
                  <c:v>11.2</c:v>
                </c:pt>
                <c:pt idx="31032">
                  <c:v>11.151</c:v>
                </c:pt>
                <c:pt idx="31033">
                  <c:v>11.102</c:v>
                </c:pt>
                <c:pt idx="31034">
                  <c:v>11.029</c:v>
                </c:pt>
                <c:pt idx="31035">
                  <c:v>10.98</c:v>
                </c:pt>
                <c:pt idx="31036">
                  <c:v>10.907</c:v>
                </c:pt>
                <c:pt idx="31037">
                  <c:v>10.834</c:v>
                </c:pt>
                <c:pt idx="31038">
                  <c:v>10.760999999999999</c:v>
                </c:pt>
                <c:pt idx="31039">
                  <c:v>10.686999999999999</c:v>
                </c:pt>
                <c:pt idx="31040">
                  <c:v>10.638</c:v>
                </c:pt>
                <c:pt idx="31041">
                  <c:v>10.565</c:v>
                </c:pt>
                <c:pt idx="31042">
                  <c:v>10.516</c:v>
                </c:pt>
                <c:pt idx="31043">
                  <c:v>10.467000000000001</c:v>
                </c:pt>
                <c:pt idx="31044">
                  <c:v>10.417999999999999</c:v>
                </c:pt>
                <c:pt idx="31045">
                  <c:v>10.369</c:v>
                </c:pt>
                <c:pt idx="31046">
                  <c:v>10.32</c:v>
                </c:pt>
                <c:pt idx="31047">
                  <c:v>10.271000000000001</c:v>
                </c:pt>
                <c:pt idx="31048">
                  <c:v>10.222</c:v>
                </c:pt>
                <c:pt idx="31049">
                  <c:v>10.198</c:v>
                </c:pt>
                <c:pt idx="31050">
                  <c:v>10.173</c:v>
                </c:pt>
                <c:pt idx="31051">
                  <c:v>10.148999999999999</c:v>
                </c:pt>
                <c:pt idx="31052">
                  <c:v>10.124000000000001</c:v>
                </c:pt>
                <c:pt idx="31053">
                  <c:v>10.1</c:v>
                </c:pt>
                <c:pt idx="31054">
                  <c:v>10.1</c:v>
                </c:pt>
                <c:pt idx="31055">
                  <c:v>10.074999999999999</c:v>
                </c:pt>
                <c:pt idx="31056">
                  <c:v>10.074999999999999</c:v>
                </c:pt>
                <c:pt idx="31057">
                  <c:v>10.051</c:v>
                </c:pt>
                <c:pt idx="31058">
                  <c:v>10.026</c:v>
                </c:pt>
                <c:pt idx="31059">
                  <c:v>10.026</c:v>
                </c:pt>
                <c:pt idx="31060">
                  <c:v>10.026</c:v>
                </c:pt>
                <c:pt idx="31061">
                  <c:v>10.026</c:v>
                </c:pt>
                <c:pt idx="31062">
                  <c:v>10.026</c:v>
                </c:pt>
                <c:pt idx="31063">
                  <c:v>10.000999999999999</c:v>
                </c:pt>
                <c:pt idx="31064">
                  <c:v>10.000999999999999</c:v>
                </c:pt>
                <c:pt idx="31065">
                  <c:v>10.000999999999999</c:v>
                </c:pt>
                <c:pt idx="31066">
                  <c:v>10.026</c:v>
                </c:pt>
                <c:pt idx="31067">
                  <c:v>10.026</c:v>
                </c:pt>
                <c:pt idx="31068">
                  <c:v>10.026</c:v>
                </c:pt>
                <c:pt idx="31069">
                  <c:v>10.026</c:v>
                </c:pt>
                <c:pt idx="31070">
                  <c:v>10.026</c:v>
                </c:pt>
                <c:pt idx="31071">
                  <c:v>10.026</c:v>
                </c:pt>
                <c:pt idx="31072">
                  <c:v>10.026</c:v>
                </c:pt>
                <c:pt idx="31073">
                  <c:v>10.026</c:v>
                </c:pt>
                <c:pt idx="31074">
                  <c:v>10.051</c:v>
                </c:pt>
                <c:pt idx="31075">
                  <c:v>10.074999999999999</c:v>
                </c:pt>
                <c:pt idx="31076">
                  <c:v>10.074999999999999</c:v>
                </c:pt>
                <c:pt idx="31077">
                  <c:v>10.1</c:v>
                </c:pt>
                <c:pt idx="31078">
                  <c:v>10.124000000000001</c:v>
                </c:pt>
                <c:pt idx="31079">
                  <c:v>10.124000000000001</c:v>
                </c:pt>
                <c:pt idx="31080">
                  <c:v>10.124000000000001</c:v>
                </c:pt>
                <c:pt idx="31081">
                  <c:v>10.124000000000001</c:v>
                </c:pt>
                <c:pt idx="31082">
                  <c:v>10.124000000000001</c:v>
                </c:pt>
                <c:pt idx="31083">
                  <c:v>10.124000000000001</c:v>
                </c:pt>
                <c:pt idx="31084">
                  <c:v>10.1</c:v>
                </c:pt>
                <c:pt idx="31085">
                  <c:v>10.074999999999999</c:v>
                </c:pt>
                <c:pt idx="31086">
                  <c:v>10.051</c:v>
                </c:pt>
                <c:pt idx="31087">
                  <c:v>10.026</c:v>
                </c:pt>
                <c:pt idx="31088">
                  <c:v>10.026</c:v>
                </c:pt>
                <c:pt idx="31089">
                  <c:v>9.9770000000000003</c:v>
                </c:pt>
                <c:pt idx="31090">
                  <c:v>9.952</c:v>
                </c:pt>
                <c:pt idx="31091">
                  <c:v>9.9280000000000008</c:v>
                </c:pt>
                <c:pt idx="31092">
                  <c:v>9.9030000000000005</c:v>
                </c:pt>
                <c:pt idx="31093">
                  <c:v>9.8789999999999996</c:v>
                </c:pt>
                <c:pt idx="31094">
                  <c:v>9.8789999999999996</c:v>
                </c:pt>
                <c:pt idx="31095">
                  <c:v>9.8789999999999996</c:v>
                </c:pt>
                <c:pt idx="31096">
                  <c:v>9.8789999999999996</c:v>
                </c:pt>
                <c:pt idx="31097">
                  <c:v>9.9030000000000005</c:v>
                </c:pt>
                <c:pt idx="31098">
                  <c:v>9.9030000000000005</c:v>
                </c:pt>
                <c:pt idx="31099">
                  <c:v>9.9280000000000008</c:v>
                </c:pt>
                <c:pt idx="31100">
                  <c:v>9.952</c:v>
                </c:pt>
                <c:pt idx="31101">
                  <c:v>9.9770000000000003</c:v>
                </c:pt>
                <c:pt idx="31102">
                  <c:v>10.000999999999999</c:v>
                </c:pt>
                <c:pt idx="31103">
                  <c:v>10.026</c:v>
                </c:pt>
                <c:pt idx="31104">
                  <c:v>10.074999999999999</c:v>
                </c:pt>
                <c:pt idx="31105">
                  <c:v>10.124000000000001</c:v>
                </c:pt>
                <c:pt idx="31106">
                  <c:v>10.173</c:v>
                </c:pt>
                <c:pt idx="31107">
                  <c:v>10.222</c:v>
                </c:pt>
                <c:pt idx="31108">
                  <c:v>10.247</c:v>
                </c:pt>
                <c:pt idx="31109">
                  <c:v>10.295999999999999</c:v>
                </c:pt>
                <c:pt idx="31110">
                  <c:v>10.345000000000001</c:v>
                </c:pt>
                <c:pt idx="31111">
                  <c:v>10.369</c:v>
                </c:pt>
                <c:pt idx="31112">
                  <c:v>10.417999999999999</c:v>
                </c:pt>
                <c:pt idx="31113">
                  <c:v>10.417999999999999</c:v>
                </c:pt>
                <c:pt idx="31114">
                  <c:v>10.443</c:v>
                </c:pt>
                <c:pt idx="31115">
                  <c:v>10.467000000000001</c:v>
                </c:pt>
                <c:pt idx="31116">
                  <c:v>10.492000000000001</c:v>
                </c:pt>
                <c:pt idx="31117">
                  <c:v>10.492000000000001</c:v>
                </c:pt>
                <c:pt idx="31118">
                  <c:v>10.516</c:v>
                </c:pt>
                <c:pt idx="31119">
                  <c:v>10.516</c:v>
                </c:pt>
                <c:pt idx="31120">
                  <c:v>10.516</c:v>
                </c:pt>
                <c:pt idx="31121">
                  <c:v>10.541</c:v>
                </c:pt>
                <c:pt idx="31122">
                  <c:v>10.541</c:v>
                </c:pt>
                <c:pt idx="31123">
                  <c:v>10.541</c:v>
                </c:pt>
                <c:pt idx="31124">
                  <c:v>10.516</c:v>
                </c:pt>
                <c:pt idx="31125">
                  <c:v>10.516</c:v>
                </c:pt>
                <c:pt idx="31126">
                  <c:v>10.516</c:v>
                </c:pt>
                <c:pt idx="31127">
                  <c:v>10.516</c:v>
                </c:pt>
                <c:pt idx="31128">
                  <c:v>10.492000000000001</c:v>
                </c:pt>
                <c:pt idx="31129">
                  <c:v>10.467000000000001</c:v>
                </c:pt>
                <c:pt idx="31130">
                  <c:v>10.417999999999999</c:v>
                </c:pt>
                <c:pt idx="31131">
                  <c:v>10.394</c:v>
                </c:pt>
                <c:pt idx="31132">
                  <c:v>10.369</c:v>
                </c:pt>
                <c:pt idx="31133">
                  <c:v>10.32</c:v>
                </c:pt>
                <c:pt idx="31134">
                  <c:v>10.295999999999999</c:v>
                </c:pt>
                <c:pt idx="31135">
                  <c:v>10.271000000000001</c:v>
                </c:pt>
                <c:pt idx="31136">
                  <c:v>10.222</c:v>
                </c:pt>
                <c:pt idx="31137">
                  <c:v>10.222</c:v>
                </c:pt>
                <c:pt idx="31138">
                  <c:v>10.198</c:v>
                </c:pt>
                <c:pt idx="31139">
                  <c:v>10.173</c:v>
                </c:pt>
                <c:pt idx="31140">
                  <c:v>10.148999999999999</c:v>
                </c:pt>
                <c:pt idx="31141">
                  <c:v>10.124000000000001</c:v>
                </c:pt>
                <c:pt idx="31142">
                  <c:v>10.124000000000001</c:v>
                </c:pt>
                <c:pt idx="31143">
                  <c:v>10.074999999999999</c:v>
                </c:pt>
                <c:pt idx="31144">
                  <c:v>10.074999999999999</c:v>
                </c:pt>
                <c:pt idx="31145">
                  <c:v>10.074999999999999</c:v>
                </c:pt>
                <c:pt idx="31146">
                  <c:v>10.1</c:v>
                </c:pt>
                <c:pt idx="31147">
                  <c:v>10.124000000000001</c:v>
                </c:pt>
                <c:pt idx="31148">
                  <c:v>10.124000000000001</c:v>
                </c:pt>
                <c:pt idx="31149">
                  <c:v>10.148999999999999</c:v>
                </c:pt>
                <c:pt idx="31150">
                  <c:v>10.173</c:v>
                </c:pt>
                <c:pt idx="31151">
                  <c:v>10.173</c:v>
                </c:pt>
                <c:pt idx="31152">
                  <c:v>10.198</c:v>
                </c:pt>
                <c:pt idx="31153">
                  <c:v>10.222</c:v>
                </c:pt>
                <c:pt idx="31154">
                  <c:v>10.247</c:v>
                </c:pt>
                <c:pt idx="31155">
                  <c:v>10.271000000000001</c:v>
                </c:pt>
                <c:pt idx="31156">
                  <c:v>10.295999999999999</c:v>
                </c:pt>
                <c:pt idx="31157">
                  <c:v>10.32</c:v>
                </c:pt>
                <c:pt idx="31158">
                  <c:v>10.32</c:v>
                </c:pt>
                <c:pt idx="31159">
                  <c:v>10.345000000000001</c:v>
                </c:pt>
                <c:pt idx="31160">
                  <c:v>10.369</c:v>
                </c:pt>
                <c:pt idx="31161">
                  <c:v>10.394</c:v>
                </c:pt>
                <c:pt idx="31162">
                  <c:v>10.417999999999999</c:v>
                </c:pt>
                <c:pt idx="31163">
                  <c:v>10.417999999999999</c:v>
                </c:pt>
                <c:pt idx="31164">
                  <c:v>10.417999999999999</c:v>
                </c:pt>
                <c:pt idx="31165">
                  <c:v>10.417999999999999</c:v>
                </c:pt>
                <c:pt idx="31166">
                  <c:v>10.417999999999999</c:v>
                </c:pt>
                <c:pt idx="31167">
                  <c:v>10.417999999999999</c:v>
                </c:pt>
                <c:pt idx="31168">
                  <c:v>10.417999999999999</c:v>
                </c:pt>
                <c:pt idx="31169">
                  <c:v>10.417999999999999</c:v>
                </c:pt>
                <c:pt idx="31170">
                  <c:v>10.417999999999999</c:v>
                </c:pt>
                <c:pt idx="31171">
                  <c:v>10.417999999999999</c:v>
                </c:pt>
                <c:pt idx="31172">
                  <c:v>10.417999999999999</c:v>
                </c:pt>
                <c:pt idx="31173">
                  <c:v>10.417999999999999</c:v>
                </c:pt>
                <c:pt idx="31174">
                  <c:v>10.417999999999999</c:v>
                </c:pt>
                <c:pt idx="31175">
                  <c:v>10.417999999999999</c:v>
                </c:pt>
                <c:pt idx="31176">
                  <c:v>10.394</c:v>
                </c:pt>
                <c:pt idx="31177">
                  <c:v>10.369</c:v>
                </c:pt>
                <c:pt idx="31178">
                  <c:v>10.345000000000001</c:v>
                </c:pt>
                <c:pt idx="31179">
                  <c:v>10.295999999999999</c:v>
                </c:pt>
                <c:pt idx="31180">
                  <c:v>10.271000000000001</c:v>
                </c:pt>
                <c:pt idx="31181">
                  <c:v>10.247</c:v>
                </c:pt>
                <c:pt idx="31182">
                  <c:v>10.222</c:v>
                </c:pt>
                <c:pt idx="31183">
                  <c:v>10.173</c:v>
                </c:pt>
                <c:pt idx="31184">
                  <c:v>10.148999999999999</c:v>
                </c:pt>
                <c:pt idx="31185">
                  <c:v>10.124000000000001</c:v>
                </c:pt>
                <c:pt idx="31186">
                  <c:v>10.074999999999999</c:v>
                </c:pt>
                <c:pt idx="31187">
                  <c:v>10.074999999999999</c:v>
                </c:pt>
                <c:pt idx="31188">
                  <c:v>10.051</c:v>
                </c:pt>
                <c:pt idx="31189">
                  <c:v>10.051</c:v>
                </c:pt>
                <c:pt idx="31190">
                  <c:v>10.051</c:v>
                </c:pt>
                <c:pt idx="31191">
                  <c:v>10.074999999999999</c:v>
                </c:pt>
                <c:pt idx="31192">
                  <c:v>10.074999999999999</c:v>
                </c:pt>
                <c:pt idx="31193">
                  <c:v>10.074999999999999</c:v>
                </c:pt>
                <c:pt idx="31194">
                  <c:v>10.1</c:v>
                </c:pt>
                <c:pt idx="31195">
                  <c:v>10.124000000000001</c:v>
                </c:pt>
                <c:pt idx="31196">
                  <c:v>10.124000000000001</c:v>
                </c:pt>
                <c:pt idx="31197">
                  <c:v>10.148999999999999</c:v>
                </c:pt>
                <c:pt idx="31198">
                  <c:v>10.198</c:v>
                </c:pt>
                <c:pt idx="31199">
                  <c:v>10.247</c:v>
                </c:pt>
                <c:pt idx="31200">
                  <c:v>10.295999999999999</c:v>
                </c:pt>
                <c:pt idx="31201">
                  <c:v>10.369</c:v>
                </c:pt>
                <c:pt idx="31202">
                  <c:v>10.443</c:v>
                </c:pt>
                <c:pt idx="31203">
                  <c:v>10.541</c:v>
                </c:pt>
                <c:pt idx="31204">
                  <c:v>10.614000000000001</c:v>
                </c:pt>
                <c:pt idx="31205">
                  <c:v>10.686999999999999</c:v>
                </c:pt>
                <c:pt idx="31206">
                  <c:v>10.736000000000001</c:v>
                </c:pt>
                <c:pt idx="31207">
                  <c:v>10.785</c:v>
                </c:pt>
                <c:pt idx="31208">
                  <c:v>10.81</c:v>
                </c:pt>
                <c:pt idx="31209">
                  <c:v>10.882999999999999</c:v>
                </c:pt>
                <c:pt idx="31210">
                  <c:v>10.932</c:v>
                </c:pt>
                <c:pt idx="31211">
                  <c:v>10.98</c:v>
                </c:pt>
                <c:pt idx="31212">
                  <c:v>11.029</c:v>
                </c:pt>
                <c:pt idx="31213">
                  <c:v>11.077999999999999</c:v>
                </c:pt>
                <c:pt idx="31214">
                  <c:v>11.127000000000001</c:v>
                </c:pt>
                <c:pt idx="31215">
                  <c:v>11.151</c:v>
                </c:pt>
                <c:pt idx="31216">
                  <c:v>11.2</c:v>
                </c:pt>
                <c:pt idx="31217">
                  <c:v>11.224</c:v>
                </c:pt>
                <c:pt idx="31218">
                  <c:v>11.224</c:v>
                </c:pt>
                <c:pt idx="31219">
                  <c:v>11.247999999999999</c:v>
                </c:pt>
                <c:pt idx="31220">
                  <c:v>11.247999999999999</c:v>
                </c:pt>
                <c:pt idx="31221">
                  <c:v>11.273</c:v>
                </c:pt>
                <c:pt idx="31222">
                  <c:v>11.273</c:v>
                </c:pt>
                <c:pt idx="31223">
                  <c:v>11.247999999999999</c:v>
                </c:pt>
                <c:pt idx="31224">
                  <c:v>11.224</c:v>
                </c:pt>
                <c:pt idx="31225">
                  <c:v>11.2</c:v>
                </c:pt>
                <c:pt idx="31226">
                  <c:v>11.151</c:v>
                </c:pt>
                <c:pt idx="31227">
                  <c:v>11.102</c:v>
                </c:pt>
                <c:pt idx="31228">
                  <c:v>11.053000000000001</c:v>
                </c:pt>
                <c:pt idx="31229">
                  <c:v>11.029</c:v>
                </c:pt>
                <c:pt idx="31230">
                  <c:v>11.005000000000001</c:v>
                </c:pt>
                <c:pt idx="31231">
                  <c:v>10.956</c:v>
                </c:pt>
                <c:pt idx="31232">
                  <c:v>10.907</c:v>
                </c:pt>
                <c:pt idx="31233">
                  <c:v>10.858000000000001</c:v>
                </c:pt>
                <c:pt idx="31234">
                  <c:v>10.81</c:v>
                </c:pt>
                <c:pt idx="31235">
                  <c:v>10.760999999999999</c:v>
                </c:pt>
                <c:pt idx="31236">
                  <c:v>10.712</c:v>
                </c:pt>
                <c:pt idx="31237">
                  <c:v>10.663</c:v>
                </c:pt>
                <c:pt idx="31238">
                  <c:v>10.614000000000001</c:v>
                </c:pt>
                <c:pt idx="31239">
                  <c:v>10.565</c:v>
                </c:pt>
                <c:pt idx="31240">
                  <c:v>10.541</c:v>
                </c:pt>
                <c:pt idx="31241">
                  <c:v>10.492000000000001</c:v>
                </c:pt>
                <c:pt idx="31242">
                  <c:v>10.467000000000001</c:v>
                </c:pt>
                <c:pt idx="31243">
                  <c:v>10.443</c:v>
                </c:pt>
                <c:pt idx="31244">
                  <c:v>10.417999999999999</c:v>
                </c:pt>
                <c:pt idx="31245">
                  <c:v>10.417999999999999</c:v>
                </c:pt>
                <c:pt idx="31246">
                  <c:v>10.394</c:v>
                </c:pt>
                <c:pt idx="31247">
                  <c:v>10.369</c:v>
                </c:pt>
                <c:pt idx="31248">
                  <c:v>10.345000000000001</c:v>
                </c:pt>
                <c:pt idx="31249">
                  <c:v>10.345000000000001</c:v>
                </c:pt>
                <c:pt idx="31250">
                  <c:v>10.345000000000001</c:v>
                </c:pt>
                <c:pt idx="31251">
                  <c:v>10.345000000000001</c:v>
                </c:pt>
                <c:pt idx="31252">
                  <c:v>10.369</c:v>
                </c:pt>
                <c:pt idx="31253">
                  <c:v>10.369</c:v>
                </c:pt>
                <c:pt idx="31254">
                  <c:v>10.369</c:v>
                </c:pt>
                <c:pt idx="31255">
                  <c:v>10.394</c:v>
                </c:pt>
                <c:pt idx="31256">
                  <c:v>10.394</c:v>
                </c:pt>
                <c:pt idx="31257">
                  <c:v>10.394</c:v>
                </c:pt>
                <c:pt idx="31258">
                  <c:v>10.369</c:v>
                </c:pt>
                <c:pt idx="31259">
                  <c:v>10.369</c:v>
                </c:pt>
                <c:pt idx="31260">
                  <c:v>10.345000000000001</c:v>
                </c:pt>
                <c:pt idx="31261">
                  <c:v>10.345000000000001</c:v>
                </c:pt>
                <c:pt idx="31262">
                  <c:v>10.32</c:v>
                </c:pt>
                <c:pt idx="31263">
                  <c:v>10.32</c:v>
                </c:pt>
                <c:pt idx="31264">
                  <c:v>10.295999999999999</c:v>
                </c:pt>
                <c:pt idx="31265">
                  <c:v>10.295999999999999</c:v>
                </c:pt>
                <c:pt idx="31266">
                  <c:v>10.295999999999999</c:v>
                </c:pt>
                <c:pt idx="31267">
                  <c:v>10.295999999999999</c:v>
                </c:pt>
                <c:pt idx="31268">
                  <c:v>10.271000000000001</c:v>
                </c:pt>
                <c:pt idx="31269">
                  <c:v>10.247</c:v>
                </c:pt>
                <c:pt idx="31270">
                  <c:v>10.247</c:v>
                </c:pt>
                <c:pt idx="31271">
                  <c:v>10.222</c:v>
                </c:pt>
                <c:pt idx="31272">
                  <c:v>10.198</c:v>
                </c:pt>
                <c:pt idx="31273">
                  <c:v>10.173</c:v>
                </c:pt>
                <c:pt idx="31274">
                  <c:v>10.173</c:v>
                </c:pt>
                <c:pt idx="31275">
                  <c:v>10.148999999999999</c:v>
                </c:pt>
                <c:pt idx="31276">
                  <c:v>10.124000000000001</c:v>
                </c:pt>
                <c:pt idx="31277">
                  <c:v>10.124000000000001</c:v>
                </c:pt>
                <c:pt idx="31278">
                  <c:v>10.1</c:v>
                </c:pt>
                <c:pt idx="31279">
                  <c:v>10.074999999999999</c:v>
                </c:pt>
                <c:pt idx="31280">
                  <c:v>10.074999999999999</c:v>
                </c:pt>
                <c:pt idx="31281">
                  <c:v>10.074999999999999</c:v>
                </c:pt>
                <c:pt idx="31282">
                  <c:v>10.051</c:v>
                </c:pt>
                <c:pt idx="31283">
                  <c:v>10.051</c:v>
                </c:pt>
                <c:pt idx="31284">
                  <c:v>10.026</c:v>
                </c:pt>
                <c:pt idx="31285">
                  <c:v>10.051</c:v>
                </c:pt>
                <c:pt idx="31286">
                  <c:v>10.051</c:v>
                </c:pt>
                <c:pt idx="31287">
                  <c:v>10.074999999999999</c:v>
                </c:pt>
                <c:pt idx="31288">
                  <c:v>10.1</c:v>
                </c:pt>
                <c:pt idx="31289">
                  <c:v>10.124000000000001</c:v>
                </c:pt>
                <c:pt idx="31290">
                  <c:v>10.148999999999999</c:v>
                </c:pt>
                <c:pt idx="31291">
                  <c:v>10.173</c:v>
                </c:pt>
                <c:pt idx="31292">
                  <c:v>10.222</c:v>
                </c:pt>
                <c:pt idx="31293">
                  <c:v>10.247</c:v>
                </c:pt>
                <c:pt idx="31294">
                  <c:v>10.295999999999999</c:v>
                </c:pt>
                <c:pt idx="31295">
                  <c:v>10.32</c:v>
                </c:pt>
                <c:pt idx="31296">
                  <c:v>10.345000000000001</c:v>
                </c:pt>
                <c:pt idx="31297">
                  <c:v>10.417999999999999</c:v>
                </c:pt>
                <c:pt idx="31298">
                  <c:v>10.443</c:v>
                </c:pt>
                <c:pt idx="31299">
                  <c:v>10.492000000000001</c:v>
                </c:pt>
                <c:pt idx="31300">
                  <c:v>10.565</c:v>
                </c:pt>
                <c:pt idx="31301">
                  <c:v>10.663</c:v>
                </c:pt>
                <c:pt idx="31302">
                  <c:v>10.736000000000001</c:v>
                </c:pt>
                <c:pt idx="31303">
                  <c:v>10.81</c:v>
                </c:pt>
                <c:pt idx="31304">
                  <c:v>10.882999999999999</c:v>
                </c:pt>
                <c:pt idx="31305">
                  <c:v>10.956</c:v>
                </c:pt>
                <c:pt idx="31306">
                  <c:v>11.005000000000001</c:v>
                </c:pt>
                <c:pt idx="31307">
                  <c:v>11.077999999999999</c:v>
                </c:pt>
                <c:pt idx="31308">
                  <c:v>11.127000000000001</c:v>
                </c:pt>
                <c:pt idx="31309">
                  <c:v>11.175000000000001</c:v>
                </c:pt>
                <c:pt idx="31310">
                  <c:v>11.224</c:v>
                </c:pt>
                <c:pt idx="31311">
                  <c:v>11.247999999999999</c:v>
                </c:pt>
                <c:pt idx="31312">
                  <c:v>11.297000000000001</c:v>
                </c:pt>
                <c:pt idx="31313">
                  <c:v>11.321</c:v>
                </c:pt>
                <c:pt idx="31314">
                  <c:v>11.346</c:v>
                </c:pt>
                <c:pt idx="31315">
                  <c:v>11.321</c:v>
                </c:pt>
                <c:pt idx="31316">
                  <c:v>11.297000000000001</c:v>
                </c:pt>
                <c:pt idx="31317">
                  <c:v>11.273</c:v>
                </c:pt>
                <c:pt idx="31318">
                  <c:v>11.224</c:v>
                </c:pt>
                <c:pt idx="31319">
                  <c:v>11.2</c:v>
                </c:pt>
                <c:pt idx="31320">
                  <c:v>11.127000000000001</c:v>
                </c:pt>
                <c:pt idx="31321">
                  <c:v>11.077999999999999</c:v>
                </c:pt>
                <c:pt idx="31322">
                  <c:v>11.005000000000001</c:v>
                </c:pt>
                <c:pt idx="31323">
                  <c:v>10.932</c:v>
                </c:pt>
                <c:pt idx="31324">
                  <c:v>10.882999999999999</c:v>
                </c:pt>
                <c:pt idx="31325">
                  <c:v>10.81</c:v>
                </c:pt>
                <c:pt idx="31326">
                  <c:v>10.760999999999999</c:v>
                </c:pt>
                <c:pt idx="31327">
                  <c:v>10.712</c:v>
                </c:pt>
                <c:pt idx="31328">
                  <c:v>10.663</c:v>
                </c:pt>
                <c:pt idx="31329">
                  <c:v>10.614000000000001</c:v>
                </c:pt>
                <c:pt idx="31330">
                  <c:v>10.565</c:v>
                </c:pt>
                <c:pt idx="31331">
                  <c:v>10.516</c:v>
                </c:pt>
                <c:pt idx="31332">
                  <c:v>10.467000000000001</c:v>
                </c:pt>
                <c:pt idx="31333">
                  <c:v>10.443</c:v>
                </c:pt>
                <c:pt idx="31334">
                  <c:v>10.394</c:v>
                </c:pt>
                <c:pt idx="31335">
                  <c:v>10.369</c:v>
                </c:pt>
                <c:pt idx="31336">
                  <c:v>10.345000000000001</c:v>
                </c:pt>
                <c:pt idx="31337">
                  <c:v>10.32</c:v>
                </c:pt>
                <c:pt idx="31338">
                  <c:v>10.32</c:v>
                </c:pt>
                <c:pt idx="31339">
                  <c:v>10.32</c:v>
                </c:pt>
                <c:pt idx="31340">
                  <c:v>10.32</c:v>
                </c:pt>
                <c:pt idx="31341">
                  <c:v>10.32</c:v>
                </c:pt>
                <c:pt idx="31342">
                  <c:v>10.32</c:v>
                </c:pt>
                <c:pt idx="31343">
                  <c:v>10.345000000000001</c:v>
                </c:pt>
                <c:pt idx="31344">
                  <c:v>10.369</c:v>
                </c:pt>
                <c:pt idx="31345">
                  <c:v>10.369</c:v>
                </c:pt>
                <c:pt idx="31346">
                  <c:v>10.417999999999999</c:v>
                </c:pt>
                <c:pt idx="31347">
                  <c:v>10.417999999999999</c:v>
                </c:pt>
                <c:pt idx="31348">
                  <c:v>10.443</c:v>
                </c:pt>
                <c:pt idx="31349">
                  <c:v>10.467000000000001</c:v>
                </c:pt>
                <c:pt idx="31350">
                  <c:v>10.467000000000001</c:v>
                </c:pt>
                <c:pt idx="31351">
                  <c:v>10.467000000000001</c:v>
                </c:pt>
                <c:pt idx="31352">
                  <c:v>10.467000000000001</c:v>
                </c:pt>
                <c:pt idx="31353">
                  <c:v>10.467000000000001</c:v>
                </c:pt>
                <c:pt idx="31354">
                  <c:v>10.443</c:v>
                </c:pt>
                <c:pt idx="31355">
                  <c:v>10.417999999999999</c:v>
                </c:pt>
                <c:pt idx="31356">
                  <c:v>10.417999999999999</c:v>
                </c:pt>
                <c:pt idx="31357">
                  <c:v>10.417999999999999</c:v>
                </c:pt>
                <c:pt idx="31358">
                  <c:v>10.394</c:v>
                </c:pt>
                <c:pt idx="31359">
                  <c:v>10.369</c:v>
                </c:pt>
                <c:pt idx="31360">
                  <c:v>10.369</c:v>
                </c:pt>
                <c:pt idx="31361">
                  <c:v>10.369</c:v>
                </c:pt>
                <c:pt idx="31362">
                  <c:v>10.369</c:v>
                </c:pt>
                <c:pt idx="31363">
                  <c:v>10.369</c:v>
                </c:pt>
                <c:pt idx="31364">
                  <c:v>10.369</c:v>
                </c:pt>
                <c:pt idx="31365">
                  <c:v>10.369</c:v>
                </c:pt>
                <c:pt idx="31366">
                  <c:v>10.345000000000001</c:v>
                </c:pt>
                <c:pt idx="31367">
                  <c:v>10.345000000000001</c:v>
                </c:pt>
                <c:pt idx="31368">
                  <c:v>10.32</c:v>
                </c:pt>
                <c:pt idx="31369">
                  <c:v>10.32</c:v>
                </c:pt>
                <c:pt idx="31370">
                  <c:v>10.295999999999999</c:v>
                </c:pt>
                <c:pt idx="31371">
                  <c:v>10.271000000000001</c:v>
                </c:pt>
                <c:pt idx="31372">
                  <c:v>10.271000000000001</c:v>
                </c:pt>
                <c:pt idx="31373">
                  <c:v>10.247</c:v>
                </c:pt>
                <c:pt idx="31374">
                  <c:v>10.247</c:v>
                </c:pt>
                <c:pt idx="31375">
                  <c:v>10.222</c:v>
                </c:pt>
                <c:pt idx="31376">
                  <c:v>10.222</c:v>
                </c:pt>
                <c:pt idx="31377">
                  <c:v>10.222</c:v>
                </c:pt>
                <c:pt idx="31378">
                  <c:v>10.222</c:v>
                </c:pt>
                <c:pt idx="31379">
                  <c:v>10.222</c:v>
                </c:pt>
                <c:pt idx="31380">
                  <c:v>10.222</c:v>
                </c:pt>
                <c:pt idx="31381">
                  <c:v>10.222</c:v>
                </c:pt>
                <c:pt idx="31382">
                  <c:v>10.222</c:v>
                </c:pt>
                <c:pt idx="31383">
                  <c:v>10.247</c:v>
                </c:pt>
                <c:pt idx="31384">
                  <c:v>10.247</c:v>
                </c:pt>
                <c:pt idx="31385">
                  <c:v>10.271000000000001</c:v>
                </c:pt>
                <c:pt idx="31386">
                  <c:v>10.295999999999999</c:v>
                </c:pt>
                <c:pt idx="31387">
                  <c:v>10.32</c:v>
                </c:pt>
                <c:pt idx="31388">
                  <c:v>10.369</c:v>
                </c:pt>
                <c:pt idx="31389">
                  <c:v>10.417999999999999</c:v>
                </c:pt>
                <c:pt idx="31390">
                  <c:v>10.467000000000001</c:v>
                </c:pt>
                <c:pt idx="31391">
                  <c:v>10.492000000000001</c:v>
                </c:pt>
                <c:pt idx="31392">
                  <c:v>10.541</c:v>
                </c:pt>
                <c:pt idx="31393">
                  <c:v>10.565</c:v>
                </c:pt>
                <c:pt idx="31394">
                  <c:v>10.614000000000001</c:v>
                </c:pt>
                <c:pt idx="31395">
                  <c:v>10.712</c:v>
                </c:pt>
                <c:pt idx="31396">
                  <c:v>10.81</c:v>
                </c:pt>
                <c:pt idx="31397">
                  <c:v>10.834</c:v>
                </c:pt>
                <c:pt idx="31398">
                  <c:v>10.882999999999999</c:v>
                </c:pt>
                <c:pt idx="31399">
                  <c:v>10.907</c:v>
                </c:pt>
                <c:pt idx="31400">
                  <c:v>10.956</c:v>
                </c:pt>
                <c:pt idx="31401">
                  <c:v>10.98</c:v>
                </c:pt>
                <c:pt idx="31402">
                  <c:v>11.005000000000001</c:v>
                </c:pt>
                <c:pt idx="31403">
                  <c:v>11.053000000000001</c:v>
                </c:pt>
                <c:pt idx="31404">
                  <c:v>11.053000000000001</c:v>
                </c:pt>
                <c:pt idx="31405">
                  <c:v>11.053000000000001</c:v>
                </c:pt>
                <c:pt idx="31406">
                  <c:v>11.077999999999999</c:v>
                </c:pt>
                <c:pt idx="31407">
                  <c:v>11.077999999999999</c:v>
                </c:pt>
                <c:pt idx="31408">
                  <c:v>11.053000000000001</c:v>
                </c:pt>
                <c:pt idx="31409">
                  <c:v>11.053000000000001</c:v>
                </c:pt>
                <c:pt idx="31410">
                  <c:v>11.053000000000001</c:v>
                </c:pt>
                <c:pt idx="31411">
                  <c:v>11.029</c:v>
                </c:pt>
                <c:pt idx="31412">
                  <c:v>11.005000000000001</c:v>
                </c:pt>
                <c:pt idx="31413">
                  <c:v>10.98</c:v>
                </c:pt>
                <c:pt idx="31414">
                  <c:v>10.956</c:v>
                </c:pt>
                <c:pt idx="31415">
                  <c:v>10.932</c:v>
                </c:pt>
                <c:pt idx="31416">
                  <c:v>10.907</c:v>
                </c:pt>
                <c:pt idx="31417">
                  <c:v>10.882999999999999</c:v>
                </c:pt>
                <c:pt idx="31418">
                  <c:v>10.834</c:v>
                </c:pt>
                <c:pt idx="31419">
                  <c:v>10.81</c:v>
                </c:pt>
                <c:pt idx="31420">
                  <c:v>10.785</c:v>
                </c:pt>
                <c:pt idx="31421">
                  <c:v>10.760999999999999</c:v>
                </c:pt>
                <c:pt idx="31422">
                  <c:v>10.712</c:v>
                </c:pt>
                <c:pt idx="31423">
                  <c:v>10.712</c:v>
                </c:pt>
                <c:pt idx="31424">
                  <c:v>10.686999999999999</c:v>
                </c:pt>
                <c:pt idx="31425">
                  <c:v>10.663</c:v>
                </c:pt>
                <c:pt idx="31426">
                  <c:v>10.638</c:v>
                </c:pt>
                <c:pt idx="31427">
                  <c:v>10.614000000000001</c:v>
                </c:pt>
                <c:pt idx="31428">
                  <c:v>10.614000000000001</c:v>
                </c:pt>
                <c:pt idx="31429">
                  <c:v>10.614000000000001</c:v>
                </c:pt>
                <c:pt idx="31430">
                  <c:v>10.614000000000001</c:v>
                </c:pt>
                <c:pt idx="31431">
                  <c:v>10.614000000000001</c:v>
                </c:pt>
                <c:pt idx="31432">
                  <c:v>10.614000000000001</c:v>
                </c:pt>
                <c:pt idx="31433">
                  <c:v>10.614000000000001</c:v>
                </c:pt>
                <c:pt idx="31434">
                  <c:v>10.614000000000001</c:v>
                </c:pt>
                <c:pt idx="31435">
                  <c:v>10.614000000000001</c:v>
                </c:pt>
                <c:pt idx="31436">
                  <c:v>10.614000000000001</c:v>
                </c:pt>
                <c:pt idx="31437">
                  <c:v>10.638</c:v>
                </c:pt>
                <c:pt idx="31438">
                  <c:v>10.638</c:v>
                </c:pt>
                <c:pt idx="31439">
                  <c:v>10.638</c:v>
                </c:pt>
                <c:pt idx="31440">
                  <c:v>10.663</c:v>
                </c:pt>
                <c:pt idx="31441">
                  <c:v>10.663</c:v>
                </c:pt>
                <c:pt idx="31442">
                  <c:v>10.663</c:v>
                </c:pt>
                <c:pt idx="31443">
                  <c:v>10.686999999999999</c:v>
                </c:pt>
                <c:pt idx="31444">
                  <c:v>10.686999999999999</c:v>
                </c:pt>
                <c:pt idx="31445">
                  <c:v>10.686999999999999</c:v>
                </c:pt>
                <c:pt idx="31446">
                  <c:v>10.712</c:v>
                </c:pt>
                <c:pt idx="31447">
                  <c:v>10.712</c:v>
                </c:pt>
                <c:pt idx="31448">
                  <c:v>10.736000000000001</c:v>
                </c:pt>
                <c:pt idx="31449">
                  <c:v>10.760999999999999</c:v>
                </c:pt>
                <c:pt idx="31450">
                  <c:v>10.760999999999999</c:v>
                </c:pt>
                <c:pt idx="31451">
                  <c:v>10.785</c:v>
                </c:pt>
                <c:pt idx="31452">
                  <c:v>10.785</c:v>
                </c:pt>
                <c:pt idx="31453">
                  <c:v>10.81</c:v>
                </c:pt>
                <c:pt idx="31454">
                  <c:v>10.81</c:v>
                </c:pt>
                <c:pt idx="31455">
                  <c:v>10.81</c:v>
                </c:pt>
                <c:pt idx="31456">
                  <c:v>10.81</c:v>
                </c:pt>
                <c:pt idx="31457">
                  <c:v>10.834</c:v>
                </c:pt>
                <c:pt idx="31458">
                  <c:v>10.834</c:v>
                </c:pt>
                <c:pt idx="31459">
                  <c:v>10.834</c:v>
                </c:pt>
                <c:pt idx="31460">
                  <c:v>10.834</c:v>
                </c:pt>
                <c:pt idx="31461">
                  <c:v>10.834</c:v>
                </c:pt>
                <c:pt idx="31462">
                  <c:v>10.834</c:v>
                </c:pt>
                <c:pt idx="31463">
                  <c:v>10.834</c:v>
                </c:pt>
                <c:pt idx="31464">
                  <c:v>10.834</c:v>
                </c:pt>
                <c:pt idx="31465">
                  <c:v>10.834</c:v>
                </c:pt>
                <c:pt idx="31466">
                  <c:v>10.834</c:v>
                </c:pt>
                <c:pt idx="31467">
                  <c:v>10.834</c:v>
                </c:pt>
                <c:pt idx="31468">
                  <c:v>10.834</c:v>
                </c:pt>
                <c:pt idx="31469">
                  <c:v>10.834</c:v>
                </c:pt>
                <c:pt idx="31470">
                  <c:v>10.834</c:v>
                </c:pt>
                <c:pt idx="31471">
                  <c:v>10.81</c:v>
                </c:pt>
                <c:pt idx="31472">
                  <c:v>10.81</c:v>
                </c:pt>
                <c:pt idx="31473">
                  <c:v>10.81</c:v>
                </c:pt>
                <c:pt idx="31474">
                  <c:v>10.81</c:v>
                </c:pt>
                <c:pt idx="31475">
                  <c:v>10.785</c:v>
                </c:pt>
                <c:pt idx="31476">
                  <c:v>10.760999999999999</c:v>
                </c:pt>
                <c:pt idx="31477">
                  <c:v>10.760999999999999</c:v>
                </c:pt>
                <c:pt idx="31478">
                  <c:v>10.760999999999999</c:v>
                </c:pt>
                <c:pt idx="31479">
                  <c:v>10.736000000000001</c:v>
                </c:pt>
                <c:pt idx="31480">
                  <c:v>10.736000000000001</c:v>
                </c:pt>
                <c:pt idx="31481">
                  <c:v>10.736000000000001</c:v>
                </c:pt>
                <c:pt idx="31482">
                  <c:v>10.736000000000001</c:v>
                </c:pt>
                <c:pt idx="31483">
                  <c:v>10.760999999999999</c:v>
                </c:pt>
                <c:pt idx="31484">
                  <c:v>10.785</c:v>
                </c:pt>
                <c:pt idx="31485">
                  <c:v>10.81</c:v>
                </c:pt>
                <c:pt idx="31486">
                  <c:v>10.834</c:v>
                </c:pt>
                <c:pt idx="31487">
                  <c:v>10.858000000000001</c:v>
                </c:pt>
                <c:pt idx="31488">
                  <c:v>10.882999999999999</c:v>
                </c:pt>
                <c:pt idx="31489">
                  <c:v>10.907</c:v>
                </c:pt>
                <c:pt idx="31490">
                  <c:v>10.98</c:v>
                </c:pt>
                <c:pt idx="31491">
                  <c:v>11.005000000000001</c:v>
                </c:pt>
                <c:pt idx="31492">
                  <c:v>11.053000000000001</c:v>
                </c:pt>
                <c:pt idx="31493">
                  <c:v>11.077999999999999</c:v>
                </c:pt>
                <c:pt idx="31494">
                  <c:v>11.102</c:v>
                </c:pt>
                <c:pt idx="31495">
                  <c:v>11.151</c:v>
                </c:pt>
                <c:pt idx="31496">
                  <c:v>11.2</c:v>
                </c:pt>
                <c:pt idx="31497">
                  <c:v>11.224</c:v>
                </c:pt>
                <c:pt idx="31498">
                  <c:v>11.273</c:v>
                </c:pt>
                <c:pt idx="31499">
                  <c:v>11.297000000000001</c:v>
                </c:pt>
                <c:pt idx="31500">
                  <c:v>11.346</c:v>
                </c:pt>
                <c:pt idx="31501">
                  <c:v>11.394</c:v>
                </c:pt>
                <c:pt idx="31502">
                  <c:v>11.419</c:v>
                </c:pt>
                <c:pt idx="31503">
                  <c:v>11.443</c:v>
                </c:pt>
                <c:pt idx="31504">
                  <c:v>11.443</c:v>
                </c:pt>
                <c:pt idx="31505">
                  <c:v>11.467000000000001</c:v>
                </c:pt>
                <c:pt idx="31506">
                  <c:v>11.492000000000001</c:v>
                </c:pt>
                <c:pt idx="31507">
                  <c:v>11.467000000000001</c:v>
                </c:pt>
                <c:pt idx="31508">
                  <c:v>11.467000000000001</c:v>
                </c:pt>
                <c:pt idx="31509">
                  <c:v>11.443</c:v>
                </c:pt>
                <c:pt idx="31510">
                  <c:v>11.443</c:v>
                </c:pt>
                <c:pt idx="31511">
                  <c:v>11.419</c:v>
                </c:pt>
                <c:pt idx="31512">
                  <c:v>11.394</c:v>
                </c:pt>
                <c:pt idx="31513">
                  <c:v>11.37</c:v>
                </c:pt>
                <c:pt idx="31514">
                  <c:v>11.346</c:v>
                </c:pt>
                <c:pt idx="31515">
                  <c:v>11.321</c:v>
                </c:pt>
                <c:pt idx="31516">
                  <c:v>11.297000000000001</c:v>
                </c:pt>
                <c:pt idx="31517">
                  <c:v>11.273</c:v>
                </c:pt>
                <c:pt idx="31518">
                  <c:v>11.247999999999999</c:v>
                </c:pt>
                <c:pt idx="31519">
                  <c:v>11.224</c:v>
                </c:pt>
                <c:pt idx="31520">
                  <c:v>11.2</c:v>
                </c:pt>
                <c:pt idx="31521">
                  <c:v>11.175000000000001</c:v>
                </c:pt>
                <c:pt idx="31522">
                  <c:v>11.151</c:v>
                </c:pt>
                <c:pt idx="31523">
                  <c:v>11.151</c:v>
                </c:pt>
                <c:pt idx="31524">
                  <c:v>11.127000000000001</c:v>
                </c:pt>
                <c:pt idx="31525">
                  <c:v>11.102</c:v>
                </c:pt>
                <c:pt idx="31526">
                  <c:v>11.102</c:v>
                </c:pt>
                <c:pt idx="31527">
                  <c:v>11.077999999999999</c:v>
                </c:pt>
                <c:pt idx="31528">
                  <c:v>11.053000000000001</c:v>
                </c:pt>
                <c:pt idx="31529">
                  <c:v>11.053000000000001</c:v>
                </c:pt>
                <c:pt idx="31530">
                  <c:v>11.029</c:v>
                </c:pt>
                <c:pt idx="31531">
                  <c:v>11.005000000000001</c:v>
                </c:pt>
                <c:pt idx="31532">
                  <c:v>11.005000000000001</c:v>
                </c:pt>
                <c:pt idx="31533">
                  <c:v>10.98</c:v>
                </c:pt>
                <c:pt idx="31534">
                  <c:v>10.98</c:v>
                </c:pt>
                <c:pt idx="31535">
                  <c:v>10.956</c:v>
                </c:pt>
                <c:pt idx="31536">
                  <c:v>10.956</c:v>
                </c:pt>
                <c:pt idx="31537">
                  <c:v>10.932</c:v>
                </c:pt>
                <c:pt idx="31538">
                  <c:v>10.932</c:v>
                </c:pt>
                <c:pt idx="31539">
                  <c:v>10.907</c:v>
                </c:pt>
                <c:pt idx="31540">
                  <c:v>10.907</c:v>
                </c:pt>
                <c:pt idx="31541">
                  <c:v>10.907</c:v>
                </c:pt>
                <c:pt idx="31542">
                  <c:v>10.907</c:v>
                </c:pt>
                <c:pt idx="31543">
                  <c:v>10.907</c:v>
                </c:pt>
                <c:pt idx="31544">
                  <c:v>10.907</c:v>
                </c:pt>
                <c:pt idx="31545">
                  <c:v>10.907</c:v>
                </c:pt>
                <c:pt idx="31546">
                  <c:v>10.907</c:v>
                </c:pt>
                <c:pt idx="31547">
                  <c:v>10.907</c:v>
                </c:pt>
                <c:pt idx="31548">
                  <c:v>10.907</c:v>
                </c:pt>
                <c:pt idx="31549">
                  <c:v>10.907</c:v>
                </c:pt>
                <c:pt idx="31550">
                  <c:v>10.882999999999999</c:v>
                </c:pt>
                <c:pt idx="31551">
                  <c:v>10.858000000000001</c:v>
                </c:pt>
                <c:pt idx="31552">
                  <c:v>10.858000000000001</c:v>
                </c:pt>
                <c:pt idx="31553">
                  <c:v>10.858000000000001</c:v>
                </c:pt>
                <c:pt idx="31554">
                  <c:v>10.858000000000001</c:v>
                </c:pt>
                <c:pt idx="31555">
                  <c:v>10.834</c:v>
                </c:pt>
                <c:pt idx="31556">
                  <c:v>10.834</c:v>
                </c:pt>
                <c:pt idx="31557">
                  <c:v>10.834</c:v>
                </c:pt>
                <c:pt idx="31558">
                  <c:v>10.81</c:v>
                </c:pt>
                <c:pt idx="31559">
                  <c:v>10.81</c:v>
                </c:pt>
                <c:pt idx="31560">
                  <c:v>10.760999999999999</c:v>
                </c:pt>
                <c:pt idx="31561">
                  <c:v>10.760999999999999</c:v>
                </c:pt>
                <c:pt idx="31562">
                  <c:v>10.736000000000001</c:v>
                </c:pt>
                <c:pt idx="31563">
                  <c:v>10.712</c:v>
                </c:pt>
                <c:pt idx="31564">
                  <c:v>10.686999999999999</c:v>
                </c:pt>
                <c:pt idx="31565">
                  <c:v>10.663</c:v>
                </c:pt>
                <c:pt idx="31566">
                  <c:v>10.638</c:v>
                </c:pt>
                <c:pt idx="31567">
                  <c:v>10.638</c:v>
                </c:pt>
                <c:pt idx="31568">
                  <c:v>10.614000000000001</c:v>
                </c:pt>
                <c:pt idx="31569">
                  <c:v>10.565</c:v>
                </c:pt>
                <c:pt idx="31570">
                  <c:v>10.541</c:v>
                </c:pt>
                <c:pt idx="31571">
                  <c:v>10.516</c:v>
                </c:pt>
                <c:pt idx="31572">
                  <c:v>10.516</c:v>
                </c:pt>
                <c:pt idx="31573">
                  <c:v>10.492000000000001</c:v>
                </c:pt>
                <c:pt idx="31574">
                  <c:v>10.492000000000001</c:v>
                </c:pt>
                <c:pt idx="31575">
                  <c:v>10.492000000000001</c:v>
                </c:pt>
                <c:pt idx="31576">
                  <c:v>10.467000000000001</c:v>
                </c:pt>
                <c:pt idx="31577">
                  <c:v>10.492000000000001</c:v>
                </c:pt>
                <c:pt idx="31578">
                  <c:v>10.516</c:v>
                </c:pt>
                <c:pt idx="31579">
                  <c:v>10.541</c:v>
                </c:pt>
                <c:pt idx="31580">
                  <c:v>10.565</c:v>
                </c:pt>
                <c:pt idx="31581">
                  <c:v>10.59</c:v>
                </c:pt>
                <c:pt idx="31582">
                  <c:v>10.614000000000001</c:v>
                </c:pt>
                <c:pt idx="31583">
                  <c:v>10.638</c:v>
                </c:pt>
                <c:pt idx="31584">
                  <c:v>10.686999999999999</c:v>
                </c:pt>
                <c:pt idx="31585">
                  <c:v>10.736000000000001</c:v>
                </c:pt>
                <c:pt idx="31586">
                  <c:v>10.81</c:v>
                </c:pt>
                <c:pt idx="31587">
                  <c:v>10.858000000000001</c:v>
                </c:pt>
                <c:pt idx="31588">
                  <c:v>10.907</c:v>
                </c:pt>
                <c:pt idx="31589">
                  <c:v>10.932</c:v>
                </c:pt>
                <c:pt idx="31590">
                  <c:v>10.932</c:v>
                </c:pt>
                <c:pt idx="31591">
                  <c:v>10.932</c:v>
                </c:pt>
                <c:pt idx="31592">
                  <c:v>10.956</c:v>
                </c:pt>
                <c:pt idx="31593">
                  <c:v>11.005000000000001</c:v>
                </c:pt>
                <c:pt idx="31594">
                  <c:v>11.005000000000001</c:v>
                </c:pt>
                <c:pt idx="31595">
                  <c:v>11.029</c:v>
                </c:pt>
                <c:pt idx="31596">
                  <c:v>11.029</c:v>
                </c:pt>
                <c:pt idx="31597">
                  <c:v>11.053000000000001</c:v>
                </c:pt>
                <c:pt idx="31598">
                  <c:v>11.053000000000001</c:v>
                </c:pt>
                <c:pt idx="31599">
                  <c:v>11.053000000000001</c:v>
                </c:pt>
                <c:pt idx="31600">
                  <c:v>11.029</c:v>
                </c:pt>
                <c:pt idx="31601">
                  <c:v>11.029</c:v>
                </c:pt>
                <c:pt idx="31602">
                  <c:v>11.005000000000001</c:v>
                </c:pt>
                <c:pt idx="31603">
                  <c:v>10.956</c:v>
                </c:pt>
                <c:pt idx="31604">
                  <c:v>10.907</c:v>
                </c:pt>
                <c:pt idx="31605">
                  <c:v>10.858000000000001</c:v>
                </c:pt>
                <c:pt idx="31606">
                  <c:v>10.81</c:v>
                </c:pt>
                <c:pt idx="31607">
                  <c:v>10.760999999999999</c:v>
                </c:pt>
                <c:pt idx="31608">
                  <c:v>10.686999999999999</c:v>
                </c:pt>
                <c:pt idx="31609">
                  <c:v>10.614000000000001</c:v>
                </c:pt>
                <c:pt idx="31610">
                  <c:v>10.565</c:v>
                </c:pt>
                <c:pt idx="31611">
                  <c:v>10.467000000000001</c:v>
                </c:pt>
                <c:pt idx="31612">
                  <c:v>10.369</c:v>
                </c:pt>
                <c:pt idx="31613">
                  <c:v>10.32</c:v>
                </c:pt>
                <c:pt idx="31614">
                  <c:v>10.271000000000001</c:v>
                </c:pt>
                <c:pt idx="31615">
                  <c:v>10.247</c:v>
                </c:pt>
                <c:pt idx="31616">
                  <c:v>10.222</c:v>
                </c:pt>
                <c:pt idx="31617">
                  <c:v>10.198</c:v>
                </c:pt>
                <c:pt idx="31618">
                  <c:v>10.173</c:v>
                </c:pt>
                <c:pt idx="31619">
                  <c:v>10.124000000000001</c:v>
                </c:pt>
                <c:pt idx="31620">
                  <c:v>10.1</c:v>
                </c:pt>
                <c:pt idx="31621">
                  <c:v>10.051</c:v>
                </c:pt>
                <c:pt idx="31622">
                  <c:v>10.000999999999999</c:v>
                </c:pt>
                <c:pt idx="31623">
                  <c:v>9.952</c:v>
                </c:pt>
                <c:pt idx="31624">
                  <c:v>9.9280000000000008</c:v>
                </c:pt>
                <c:pt idx="31625">
                  <c:v>9.8789999999999996</c:v>
                </c:pt>
                <c:pt idx="31626">
                  <c:v>9.8290000000000006</c:v>
                </c:pt>
                <c:pt idx="31627">
                  <c:v>9.8049999999999997</c:v>
                </c:pt>
                <c:pt idx="31628">
                  <c:v>9.7560000000000002</c:v>
                </c:pt>
                <c:pt idx="31629">
                  <c:v>9.7309999999999999</c:v>
                </c:pt>
                <c:pt idx="31630">
                  <c:v>9.6820000000000004</c:v>
                </c:pt>
                <c:pt idx="31631">
                  <c:v>9.657</c:v>
                </c:pt>
                <c:pt idx="31632">
                  <c:v>9.6319999999999997</c:v>
                </c:pt>
                <c:pt idx="31633">
                  <c:v>9.6319999999999997</c:v>
                </c:pt>
                <c:pt idx="31634">
                  <c:v>9.5830000000000002</c:v>
                </c:pt>
                <c:pt idx="31635">
                  <c:v>9.5830000000000002</c:v>
                </c:pt>
                <c:pt idx="31636">
                  <c:v>9.5579999999999998</c:v>
                </c:pt>
                <c:pt idx="31637">
                  <c:v>9.5340000000000007</c:v>
                </c:pt>
                <c:pt idx="31638">
                  <c:v>9.5090000000000003</c:v>
                </c:pt>
                <c:pt idx="31639">
                  <c:v>9.4849999999999994</c:v>
                </c:pt>
                <c:pt idx="31640">
                  <c:v>9.4600000000000009</c:v>
                </c:pt>
                <c:pt idx="31641">
                  <c:v>9.4350000000000005</c:v>
                </c:pt>
                <c:pt idx="31642">
                  <c:v>9.4350000000000005</c:v>
                </c:pt>
                <c:pt idx="31643">
                  <c:v>9.41</c:v>
                </c:pt>
                <c:pt idx="31644">
                  <c:v>9.41</c:v>
                </c:pt>
                <c:pt idx="31645">
                  <c:v>9.41</c:v>
                </c:pt>
                <c:pt idx="31646">
                  <c:v>9.4350000000000005</c:v>
                </c:pt>
                <c:pt idx="31647">
                  <c:v>9.4350000000000005</c:v>
                </c:pt>
                <c:pt idx="31648">
                  <c:v>9.4600000000000009</c:v>
                </c:pt>
                <c:pt idx="31649">
                  <c:v>9.4849999999999994</c:v>
                </c:pt>
                <c:pt idx="31650">
                  <c:v>9.4849999999999994</c:v>
                </c:pt>
                <c:pt idx="31651">
                  <c:v>9.4849999999999994</c:v>
                </c:pt>
                <c:pt idx="31652">
                  <c:v>9.5090000000000003</c:v>
                </c:pt>
                <c:pt idx="31653">
                  <c:v>9.5090000000000003</c:v>
                </c:pt>
                <c:pt idx="31654">
                  <c:v>9.5340000000000007</c:v>
                </c:pt>
                <c:pt idx="31655">
                  <c:v>9.5340000000000007</c:v>
                </c:pt>
                <c:pt idx="31656">
                  <c:v>9.5579999999999998</c:v>
                </c:pt>
                <c:pt idx="31657">
                  <c:v>9.5579999999999998</c:v>
                </c:pt>
                <c:pt idx="31658">
                  <c:v>9.5830000000000002</c:v>
                </c:pt>
                <c:pt idx="31659">
                  <c:v>9.5830000000000002</c:v>
                </c:pt>
                <c:pt idx="31660">
                  <c:v>9.6080000000000005</c:v>
                </c:pt>
                <c:pt idx="31661">
                  <c:v>9.6080000000000005</c:v>
                </c:pt>
                <c:pt idx="31662">
                  <c:v>9.6319999999999997</c:v>
                </c:pt>
                <c:pt idx="31663">
                  <c:v>9.6319999999999997</c:v>
                </c:pt>
                <c:pt idx="31664">
                  <c:v>9.6319999999999997</c:v>
                </c:pt>
                <c:pt idx="31665">
                  <c:v>9.6319999999999997</c:v>
                </c:pt>
                <c:pt idx="31666">
                  <c:v>9.6319999999999997</c:v>
                </c:pt>
                <c:pt idx="31667">
                  <c:v>9.6319999999999997</c:v>
                </c:pt>
                <c:pt idx="31668">
                  <c:v>9.6080000000000005</c:v>
                </c:pt>
                <c:pt idx="31669">
                  <c:v>9.5830000000000002</c:v>
                </c:pt>
                <c:pt idx="31670">
                  <c:v>9.5830000000000002</c:v>
                </c:pt>
                <c:pt idx="31671">
                  <c:v>9.5830000000000002</c:v>
                </c:pt>
                <c:pt idx="31672">
                  <c:v>9.5830000000000002</c:v>
                </c:pt>
                <c:pt idx="31673">
                  <c:v>9.5830000000000002</c:v>
                </c:pt>
                <c:pt idx="31674">
                  <c:v>9.5830000000000002</c:v>
                </c:pt>
                <c:pt idx="31675">
                  <c:v>9.5830000000000002</c:v>
                </c:pt>
                <c:pt idx="31676">
                  <c:v>9.5830000000000002</c:v>
                </c:pt>
                <c:pt idx="31677">
                  <c:v>9.5830000000000002</c:v>
                </c:pt>
                <c:pt idx="31678">
                  <c:v>9.5830000000000002</c:v>
                </c:pt>
                <c:pt idx="31679">
                  <c:v>9.6080000000000005</c:v>
                </c:pt>
                <c:pt idx="31680">
                  <c:v>9.6319999999999997</c:v>
                </c:pt>
                <c:pt idx="31681">
                  <c:v>9.6319999999999997</c:v>
                </c:pt>
                <c:pt idx="31682">
                  <c:v>9.6319999999999997</c:v>
                </c:pt>
                <c:pt idx="31683">
                  <c:v>9.657</c:v>
                </c:pt>
                <c:pt idx="31684">
                  <c:v>9.7309999999999999</c:v>
                </c:pt>
                <c:pt idx="31685">
                  <c:v>9.7799999999999994</c:v>
                </c:pt>
                <c:pt idx="31686">
                  <c:v>9.8049999999999997</c:v>
                </c:pt>
                <c:pt idx="31687">
                  <c:v>9.8539999999999992</c:v>
                </c:pt>
                <c:pt idx="31688">
                  <c:v>9.8789999999999996</c:v>
                </c:pt>
                <c:pt idx="31689">
                  <c:v>9.9770000000000003</c:v>
                </c:pt>
                <c:pt idx="31690">
                  <c:v>10.026</c:v>
                </c:pt>
                <c:pt idx="31691">
                  <c:v>10.1</c:v>
                </c:pt>
                <c:pt idx="31692">
                  <c:v>10.173</c:v>
                </c:pt>
                <c:pt idx="31693">
                  <c:v>10.198</c:v>
                </c:pt>
                <c:pt idx="31694">
                  <c:v>10.222</c:v>
                </c:pt>
                <c:pt idx="31695">
                  <c:v>10.247</c:v>
                </c:pt>
                <c:pt idx="31696">
                  <c:v>10.247</c:v>
                </c:pt>
                <c:pt idx="31697">
                  <c:v>10.247</c:v>
                </c:pt>
                <c:pt idx="31698">
                  <c:v>10.222</c:v>
                </c:pt>
                <c:pt idx="31699">
                  <c:v>10.222</c:v>
                </c:pt>
                <c:pt idx="31700">
                  <c:v>10.173</c:v>
                </c:pt>
                <c:pt idx="31701">
                  <c:v>10.148999999999999</c:v>
                </c:pt>
                <c:pt idx="31702">
                  <c:v>10.1</c:v>
                </c:pt>
                <c:pt idx="31703">
                  <c:v>10.074999999999999</c:v>
                </c:pt>
                <c:pt idx="31704">
                  <c:v>10.026</c:v>
                </c:pt>
                <c:pt idx="31705">
                  <c:v>10.000999999999999</c:v>
                </c:pt>
                <c:pt idx="31706">
                  <c:v>9.9770000000000003</c:v>
                </c:pt>
                <c:pt idx="31707">
                  <c:v>9.952</c:v>
                </c:pt>
                <c:pt idx="31708">
                  <c:v>9.9030000000000005</c:v>
                </c:pt>
                <c:pt idx="31709">
                  <c:v>9.8789999999999996</c:v>
                </c:pt>
                <c:pt idx="31710">
                  <c:v>9.8290000000000006</c:v>
                </c:pt>
                <c:pt idx="31711">
                  <c:v>9.8049999999999997</c:v>
                </c:pt>
                <c:pt idx="31712">
                  <c:v>9.7799999999999994</c:v>
                </c:pt>
                <c:pt idx="31713">
                  <c:v>9.7309999999999999</c:v>
                </c:pt>
                <c:pt idx="31714">
                  <c:v>9.6820000000000004</c:v>
                </c:pt>
                <c:pt idx="31715">
                  <c:v>9.657</c:v>
                </c:pt>
                <c:pt idx="31716">
                  <c:v>9.6319999999999997</c:v>
                </c:pt>
                <c:pt idx="31717">
                  <c:v>9.5830000000000002</c:v>
                </c:pt>
                <c:pt idx="31718">
                  <c:v>9.5579999999999998</c:v>
                </c:pt>
                <c:pt idx="31719">
                  <c:v>9.5090000000000003</c:v>
                </c:pt>
                <c:pt idx="31720">
                  <c:v>9.4849999999999994</c:v>
                </c:pt>
                <c:pt idx="31721">
                  <c:v>9.4849999999999994</c:v>
                </c:pt>
                <c:pt idx="31722">
                  <c:v>9.4600000000000009</c:v>
                </c:pt>
                <c:pt idx="31723">
                  <c:v>9.4350000000000005</c:v>
                </c:pt>
                <c:pt idx="31724">
                  <c:v>9.41</c:v>
                </c:pt>
                <c:pt idx="31725">
                  <c:v>9.3859999999999992</c:v>
                </c:pt>
                <c:pt idx="31726">
                  <c:v>9.3610000000000007</c:v>
                </c:pt>
                <c:pt idx="31727">
                  <c:v>9.3360000000000003</c:v>
                </c:pt>
                <c:pt idx="31728">
                  <c:v>9.3360000000000003</c:v>
                </c:pt>
                <c:pt idx="31729">
                  <c:v>9.3119999999999994</c:v>
                </c:pt>
                <c:pt idx="31730">
                  <c:v>9.2870000000000008</c:v>
                </c:pt>
                <c:pt idx="31731">
                  <c:v>9.2870000000000008</c:v>
                </c:pt>
                <c:pt idx="31732">
                  <c:v>9.2620000000000005</c:v>
                </c:pt>
                <c:pt idx="31733">
                  <c:v>9.2379999999999995</c:v>
                </c:pt>
                <c:pt idx="31734">
                  <c:v>9.2379999999999995</c:v>
                </c:pt>
                <c:pt idx="31735">
                  <c:v>9.2129999999999992</c:v>
                </c:pt>
                <c:pt idx="31736">
                  <c:v>9.1880000000000006</c:v>
                </c:pt>
                <c:pt idx="31737">
                  <c:v>9.1630000000000003</c:v>
                </c:pt>
                <c:pt idx="31738">
                  <c:v>9.1389999999999993</c:v>
                </c:pt>
                <c:pt idx="31739">
                  <c:v>9.1389999999999993</c:v>
                </c:pt>
                <c:pt idx="31740">
                  <c:v>9.1140000000000008</c:v>
                </c:pt>
                <c:pt idx="31741">
                  <c:v>9.0890000000000004</c:v>
                </c:pt>
                <c:pt idx="31742">
                  <c:v>9.0890000000000004</c:v>
                </c:pt>
                <c:pt idx="31743">
                  <c:v>9.0890000000000004</c:v>
                </c:pt>
                <c:pt idx="31744">
                  <c:v>9.0640000000000001</c:v>
                </c:pt>
                <c:pt idx="31745">
                  <c:v>9.0640000000000001</c:v>
                </c:pt>
                <c:pt idx="31746">
                  <c:v>9.0399999999999991</c:v>
                </c:pt>
                <c:pt idx="31747">
                  <c:v>9.0399999999999991</c:v>
                </c:pt>
                <c:pt idx="31748">
                  <c:v>9.0399999999999991</c:v>
                </c:pt>
                <c:pt idx="31749">
                  <c:v>9.0150000000000006</c:v>
                </c:pt>
                <c:pt idx="31750">
                  <c:v>9.0150000000000006</c:v>
                </c:pt>
                <c:pt idx="31751">
                  <c:v>9.0150000000000006</c:v>
                </c:pt>
                <c:pt idx="31752">
                  <c:v>8.99</c:v>
                </c:pt>
                <c:pt idx="31753">
                  <c:v>8.99</c:v>
                </c:pt>
                <c:pt idx="31754">
                  <c:v>8.99</c:v>
                </c:pt>
                <c:pt idx="31755">
                  <c:v>8.9649999999999999</c:v>
                </c:pt>
                <c:pt idx="31756">
                  <c:v>8.9410000000000007</c:v>
                </c:pt>
                <c:pt idx="31757">
                  <c:v>8.9410000000000007</c:v>
                </c:pt>
                <c:pt idx="31758">
                  <c:v>8.9160000000000004</c:v>
                </c:pt>
                <c:pt idx="31759">
                  <c:v>8.891</c:v>
                </c:pt>
                <c:pt idx="31760">
                  <c:v>8.8659999999999997</c:v>
                </c:pt>
                <c:pt idx="31761">
                  <c:v>8.8409999999999993</c:v>
                </c:pt>
                <c:pt idx="31762">
                  <c:v>8.8409999999999993</c:v>
                </c:pt>
                <c:pt idx="31763">
                  <c:v>8.8170000000000002</c:v>
                </c:pt>
                <c:pt idx="31764">
                  <c:v>8.7919999999999998</c:v>
                </c:pt>
                <c:pt idx="31765">
                  <c:v>8.7919999999999998</c:v>
                </c:pt>
                <c:pt idx="31766">
                  <c:v>8.7919999999999998</c:v>
                </c:pt>
                <c:pt idx="31767">
                  <c:v>8.7919999999999998</c:v>
                </c:pt>
                <c:pt idx="31768">
                  <c:v>8.7919999999999998</c:v>
                </c:pt>
                <c:pt idx="31769">
                  <c:v>8.7919999999999998</c:v>
                </c:pt>
                <c:pt idx="31770">
                  <c:v>8.7919999999999998</c:v>
                </c:pt>
                <c:pt idx="31771">
                  <c:v>8.7919999999999998</c:v>
                </c:pt>
                <c:pt idx="31772">
                  <c:v>8.7919999999999998</c:v>
                </c:pt>
                <c:pt idx="31773">
                  <c:v>8.7919999999999998</c:v>
                </c:pt>
                <c:pt idx="31774">
                  <c:v>8.7919999999999998</c:v>
                </c:pt>
                <c:pt idx="31775">
                  <c:v>8.7919999999999998</c:v>
                </c:pt>
                <c:pt idx="31776">
                  <c:v>8.8170000000000002</c:v>
                </c:pt>
                <c:pt idx="31777">
                  <c:v>8.8409999999999993</c:v>
                </c:pt>
                <c:pt idx="31778">
                  <c:v>8.891</c:v>
                </c:pt>
                <c:pt idx="31779">
                  <c:v>8.9649999999999999</c:v>
                </c:pt>
                <c:pt idx="31780">
                  <c:v>9.0150000000000006</c:v>
                </c:pt>
                <c:pt idx="31781">
                  <c:v>9.1140000000000008</c:v>
                </c:pt>
                <c:pt idx="31782">
                  <c:v>9.2379999999999995</c:v>
                </c:pt>
                <c:pt idx="31783">
                  <c:v>9.3360000000000003</c:v>
                </c:pt>
                <c:pt idx="31784">
                  <c:v>9.41</c:v>
                </c:pt>
                <c:pt idx="31785">
                  <c:v>9.4849999999999994</c:v>
                </c:pt>
                <c:pt idx="31786">
                  <c:v>9.5340000000000007</c:v>
                </c:pt>
                <c:pt idx="31787">
                  <c:v>9.5579999999999998</c:v>
                </c:pt>
                <c:pt idx="31788">
                  <c:v>9.5830000000000002</c:v>
                </c:pt>
                <c:pt idx="31789">
                  <c:v>9.5830000000000002</c:v>
                </c:pt>
                <c:pt idx="31790">
                  <c:v>9.5579999999999998</c:v>
                </c:pt>
                <c:pt idx="31791">
                  <c:v>9.5830000000000002</c:v>
                </c:pt>
                <c:pt idx="31792">
                  <c:v>9.5830000000000002</c:v>
                </c:pt>
                <c:pt idx="31793">
                  <c:v>9.5830000000000002</c:v>
                </c:pt>
                <c:pt idx="31794">
                  <c:v>9.5579999999999998</c:v>
                </c:pt>
                <c:pt idx="31795">
                  <c:v>9.5340000000000007</c:v>
                </c:pt>
                <c:pt idx="31796">
                  <c:v>9.4849999999999994</c:v>
                </c:pt>
                <c:pt idx="31797">
                  <c:v>9.4350000000000005</c:v>
                </c:pt>
                <c:pt idx="31798">
                  <c:v>9.3859999999999992</c:v>
                </c:pt>
                <c:pt idx="31799">
                  <c:v>9.3360000000000003</c:v>
                </c:pt>
                <c:pt idx="31800">
                  <c:v>9.2620000000000005</c:v>
                </c:pt>
                <c:pt idx="31801">
                  <c:v>9.2129999999999992</c:v>
                </c:pt>
                <c:pt idx="31802">
                  <c:v>9.1389999999999993</c:v>
                </c:pt>
                <c:pt idx="31803">
                  <c:v>9.0640000000000001</c:v>
                </c:pt>
                <c:pt idx="31804">
                  <c:v>8.9649999999999999</c:v>
                </c:pt>
                <c:pt idx="31805">
                  <c:v>8.891</c:v>
                </c:pt>
                <c:pt idx="31806">
                  <c:v>8.8409999999999993</c:v>
                </c:pt>
                <c:pt idx="31807">
                  <c:v>8.7669999999999995</c:v>
                </c:pt>
                <c:pt idx="31808">
                  <c:v>8.7170000000000005</c:v>
                </c:pt>
                <c:pt idx="31809">
                  <c:v>8.6679999999999993</c:v>
                </c:pt>
                <c:pt idx="31810">
                  <c:v>8.6180000000000003</c:v>
                </c:pt>
                <c:pt idx="31811">
                  <c:v>8.5679999999999996</c:v>
                </c:pt>
                <c:pt idx="31812">
                  <c:v>8.5190000000000001</c:v>
                </c:pt>
                <c:pt idx="31813">
                  <c:v>8.4689999999999994</c:v>
                </c:pt>
                <c:pt idx="31814">
                  <c:v>8.4190000000000005</c:v>
                </c:pt>
                <c:pt idx="31815">
                  <c:v>8.3689999999999998</c:v>
                </c:pt>
                <c:pt idx="31816">
                  <c:v>8.3439999999999994</c:v>
                </c:pt>
                <c:pt idx="31817">
                  <c:v>8.3190000000000008</c:v>
                </c:pt>
                <c:pt idx="31818">
                  <c:v>8.2949999999999999</c:v>
                </c:pt>
                <c:pt idx="31819">
                  <c:v>8.27</c:v>
                </c:pt>
                <c:pt idx="31820">
                  <c:v>8.2449999999999992</c:v>
                </c:pt>
                <c:pt idx="31821">
                  <c:v>8.2200000000000006</c:v>
                </c:pt>
                <c:pt idx="31822">
                  <c:v>8.2200000000000006</c:v>
                </c:pt>
                <c:pt idx="31823">
                  <c:v>8.1950000000000003</c:v>
                </c:pt>
                <c:pt idx="31824">
                  <c:v>8.17</c:v>
                </c:pt>
                <c:pt idx="31825">
                  <c:v>8.17</c:v>
                </c:pt>
                <c:pt idx="31826">
                  <c:v>8.1449999999999996</c:v>
                </c:pt>
                <c:pt idx="31827">
                  <c:v>8.1449999999999996</c:v>
                </c:pt>
                <c:pt idx="31828">
                  <c:v>8.1199999999999992</c:v>
                </c:pt>
                <c:pt idx="31829">
                  <c:v>8.0950000000000006</c:v>
                </c:pt>
                <c:pt idx="31830">
                  <c:v>8.0950000000000006</c:v>
                </c:pt>
                <c:pt idx="31831">
                  <c:v>8.0950000000000006</c:v>
                </c:pt>
                <c:pt idx="31832">
                  <c:v>8.1199999999999992</c:v>
                </c:pt>
                <c:pt idx="31833">
                  <c:v>8.1199999999999992</c:v>
                </c:pt>
                <c:pt idx="31834">
                  <c:v>8.1199999999999992</c:v>
                </c:pt>
                <c:pt idx="31835">
                  <c:v>8.1199999999999992</c:v>
                </c:pt>
                <c:pt idx="31836">
                  <c:v>8.1199999999999992</c:v>
                </c:pt>
                <c:pt idx="31837">
                  <c:v>8.1449999999999996</c:v>
                </c:pt>
                <c:pt idx="31838">
                  <c:v>8.1449999999999996</c:v>
                </c:pt>
                <c:pt idx="31839">
                  <c:v>8.1449999999999996</c:v>
                </c:pt>
                <c:pt idx="31840">
                  <c:v>8.1199999999999992</c:v>
                </c:pt>
                <c:pt idx="31841">
                  <c:v>8.1449999999999996</c:v>
                </c:pt>
                <c:pt idx="31842">
                  <c:v>8.1199999999999992</c:v>
                </c:pt>
                <c:pt idx="31843">
                  <c:v>8.1199999999999992</c:v>
                </c:pt>
                <c:pt idx="31844">
                  <c:v>8.1199999999999992</c:v>
                </c:pt>
                <c:pt idx="31845">
                  <c:v>8.1199999999999992</c:v>
                </c:pt>
                <c:pt idx="31846">
                  <c:v>8.0950000000000006</c:v>
                </c:pt>
                <c:pt idx="31847">
                  <c:v>8.0950000000000006</c:v>
                </c:pt>
                <c:pt idx="31848">
                  <c:v>8.07</c:v>
                </c:pt>
                <c:pt idx="31849">
                  <c:v>8.07</c:v>
                </c:pt>
                <c:pt idx="31850">
                  <c:v>8.0449999999999999</c:v>
                </c:pt>
                <c:pt idx="31851">
                  <c:v>8.0449999999999999</c:v>
                </c:pt>
                <c:pt idx="31852">
                  <c:v>8.02</c:v>
                </c:pt>
                <c:pt idx="31853">
                  <c:v>7.9950000000000001</c:v>
                </c:pt>
                <c:pt idx="31854">
                  <c:v>7.9450000000000003</c:v>
                </c:pt>
                <c:pt idx="31855">
                  <c:v>7.92</c:v>
                </c:pt>
                <c:pt idx="31856">
                  <c:v>7.8949999999999996</c:v>
                </c:pt>
                <c:pt idx="31857">
                  <c:v>7.87</c:v>
                </c:pt>
                <c:pt idx="31858">
                  <c:v>7.87</c:v>
                </c:pt>
                <c:pt idx="31859">
                  <c:v>7.8449999999999998</c:v>
                </c:pt>
                <c:pt idx="31860">
                  <c:v>7.82</c:v>
                </c:pt>
                <c:pt idx="31861">
                  <c:v>7.7949999999999999</c:v>
                </c:pt>
                <c:pt idx="31862">
                  <c:v>7.77</c:v>
                </c:pt>
                <c:pt idx="31863">
                  <c:v>7.77</c:v>
                </c:pt>
                <c:pt idx="31864">
                  <c:v>7.7450000000000001</c:v>
                </c:pt>
                <c:pt idx="31865">
                  <c:v>7.7450000000000001</c:v>
                </c:pt>
                <c:pt idx="31866">
                  <c:v>7.7450000000000001</c:v>
                </c:pt>
                <c:pt idx="31867">
                  <c:v>7.77</c:v>
                </c:pt>
                <c:pt idx="31868">
                  <c:v>7.77</c:v>
                </c:pt>
                <c:pt idx="31869">
                  <c:v>7.7949999999999999</c:v>
                </c:pt>
                <c:pt idx="31870">
                  <c:v>7.82</c:v>
                </c:pt>
                <c:pt idx="31871">
                  <c:v>7.8449999999999998</c:v>
                </c:pt>
                <c:pt idx="31872">
                  <c:v>7.8949999999999996</c:v>
                </c:pt>
                <c:pt idx="31873">
                  <c:v>7.9450000000000003</c:v>
                </c:pt>
                <c:pt idx="31874">
                  <c:v>7.9950000000000001</c:v>
                </c:pt>
                <c:pt idx="31875">
                  <c:v>8.0449999999999999</c:v>
                </c:pt>
                <c:pt idx="31876">
                  <c:v>8.1199999999999992</c:v>
                </c:pt>
                <c:pt idx="31877">
                  <c:v>8.1950000000000003</c:v>
                </c:pt>
                <c:pt idx="31878">
                  <c:v>8.27</c:v>
                </c:pt>
                <c:pt idx="31879">
                  <c:v>8.3439999999999994</c:v>
                </c:pt>
                <c:pt idx="31880">
                  <c:v>8.4190000000000005</c:v>
                </c:pt>
                <c:pt idx="31881">
                  <c:v>8.4939999999999998</c:v>
                </c:pt>
                <c:pt idx="31882">
                  <c:v>8.5679999999999996</c:v>
                </c:pt>
                <c:pt idx="31883">
                  <c:v>8.6180000000000003</c:v>
                </c:pt>
                <c:pt idx="31884">
                  <c:v>8.6929999999999996</c:v>
                </c:pt>
                <c:pt idx="31885">
                  <c:v>8.7170000000000005</c:v>
                </c:pt>
                <c:pt idx="31886">
                  <c:v>8.7669999999999995</c:v>
                </c:pt>
                <c:pt idx="31887">
                  <c:v>8.7919999999999998</c:v>
                </c:pt>
                <c:pt idx="31888">
                  <c:v>8.8409999999999993</c:v>
                </c:pt>
                <c:pt idx="31889">
                  <c:v>8.8409999999999993</c:v>
                </c:pt>
                <c:pt idx="31890">
                  <c:v>8.8409999999999993</c:v>
                </c:pt>
                <c:pt idx="31891">
                  <c:v>8.8409999999999993</c:v>
                </c:pt>
                <c:pt idx="31892">
                  <c:v>8.8170000000000002</c:v>
                </c:pt>
                <c:pt idx="31893">
                  <c:v>8.7669999999999995</c:v>
                </c:pt>
                <c:pt idx="31894">
                  <c:v>8.7420000000000009</c:v>
                </c:pt>
                <c:pt idx="31895">
                  <c:v>8.6929999999999996</c:v>
                </c:pt>
                <c:pt idx="31896">
                  <c:v>8.6430000000000007</c:v>
                </c:pt>
                <c:pt idx="31897">
                  <c:v>8.593</c:v>
                </c:pt>
                <c:pt idx="31898">
                  <c:v>8.5429999999999993</c:v>
                </c:pt>
                <c:pt idx="31899">
                  <c:v>8.4689999999999994</c:v>
                </c:pt>
                <c:pt idx="31900">
                  <c:v>8.4190000000000005</c:v>
                </c:pt>
                <c:pt idx="31901">
                  <c:v>8.3689999999999998</c:v>
                </c:pt>
                <c:pt idx="31902">
                  <c:v>8.2949999999999999</c:v>
                </c:pt>
                <c:pt idx="31903">
                  <c:v>8.2449999999999992</c:v>
                </c:pt>
                <c:pt idx="31904">
                  <c:v>8.2200000000000006</c:v>
                </c:pt>
                <c:pt idx="31905">
                  <c:v>8.17</c:v>
                </c:pt>
                <c:pt idx="31906">
                  <c:v>8.1449999999999996</c:v>
                </c:pt>
                <c:pt idx="31907">
                  <c:v>8.1199999999999992</c:v>
                </c:pt>
                <c:pt idx="31908">
                  <c:v>8.07</c:v>
                </c:pt>
                <c:pt idx="31909">
                  <c:v>8.0449999999999999</c:v>
                </c:pt>
                <c:pt idx="31910">
                  <c:v>7.9950000000000001</c:v>
                </c:pt>
                <c:pt idx="31911">
                  <c:v>7.97</c:v>
                </c:pt>
                <c:pt idx="31912">
                  <c:v>7.9450000000000003</c:v>
                </c:pt>
                <c:pt idx="31913">
                  <c:v>7.8949999999999996</c:v>
                </c:pt>
                <c:pt idx="31914">
                  <c:v>7.87</c:v>
                </c:pt>
                <c:pt idx="31915">
                  <c:v>7.8449999999999998</c:v>
                </c:pt>
                <c:pt idx="31916">
                  <c:v>7.82</c:v>
                </c:pt>
                <c:pt idx="31917">
                  <c:v>7.7949999999999999</c:v>
                </c:pt>
                <c:pt idx="31918">
                  <c:v>7.77</c:v>
                </c:pt>
                <c:pt idx="31919">
                  <c:v>7.77</c:v>
                </c:pt>
                <c:pt idx="31920">
                  <c:v>7.77</c:v>
                </c:pt>
                <c:pt idx="31921">
                  <c:v>7.77</c:v>
                </c:pt>
                <c:pt idx="31922">
                  <c:v>7.77</c:v>
                </c:pt>
                <c:pt idx="31923">
                  <c:v>7.77</c:v>
                </c:pt>
                <c:pt idx="31924">
                  <c:v>7.77</c:v>
                </c:pt>
                <c:pt idx="31925">
                  <c:v>7.77</c:v>
                </c:pt>
                <c:pt idx="31926">
                  <c:v>7.7450000000000001</c:v>
                </c:pt>
                <c:pt idx="31927">
                  <c:v>7.7450000000000001</c:v>
                </c:pt>
                <c:pt idx="31928">
                  <c:v>7.7450000000000001</c:v>
                </c:pt>
                <c:pt idx="31929">
                  <c:v>7.7450000000000001</c:v>
                </c:pt>
                <c:pt idx="31930">
                  <c:v>7.7450000000000001</c:v>
                </c:pt>
                <c:pt idx="31931">
                  <c:v>7.7450000000000001</c:v>
                </c:pt>
                <c:pt idx="31932">
                  <c:v>7.7450000000000001</c:v>
                </c:pt>
                <c:pt idx="31933">
                  <c:v>7.72</c:v>
                </c:pt>
                <c:pt idx="31934">
                  <c:v>7.72</c:v>
                </c:pt>
                <c:pt idx="31935">
                  <c:v>7.72</c:v>
                </c:pt>
                <c:pt idx="31936">
                  <c:v>7.6950000000000003</c:v>
                </c:pt>
                <c:pt idx="31937">
                  <c:v>7.6950000000000003</c:v>
                </c:pt>
                <c:pt idx="31938">
                  <c:v>7.6950000000000003</c:v>
                </c:pt>
                <c:pt idx="31939">
                  <c:v>7.67</c:v>
                </c:pt>
                <c:pt idx="31940">
                  <c:v>7.67</c:v>
                </c:pt>
                <c:pt idx="31941">
                  <c:v>7.6449999999999996</c:v>
                </c:pt>
                <c:pt idx="31942">
                  <c:v>7.6449999999999996</c:v>
                </c:pt>
                <c:pt idx="31943">
                  <c:v>7.6189999999999998</c:v>
                </c:pt>
                <c:pt idx="31944">
                  <c:v>7.5940000000000003</c:v>
                </c:pt>
                <c:pt idx="31945">
                  <c:v>7.569</c:v>
                </c:pt>
                <c:pt idx="31946">
                  <c:v>7.569</c:v>
                </c:pt>
                <c:pt idx="31947">
                  <c:v>7.5439999999999996</c:v>
                </c:pt>
                <c:pt idx="31948">
                  <c:v>7.5439999999999996</c:v>
                </c:pt>
                <c:pt idx="31949">
                  <c:v>7.5190000000000001</c:v>
                </c:pt>
                <c:pt idx="31950">
                  <c:v>7.4939999999999998</c:v>
                </c:pt>
                <c:pt idx="31951">
                  <c:v>7.4690000000000003</c:v>
                </c:pt>
                <c:pt idx="31952">
                  <c:v>7.444</c:v>
                </c:pt>
                <c:pt idx="31953">
                  <c:v>7.444</c:v>
                </c:pt>
                <c:pt idx="31954">
                  <c:v>7.3929999999999998</c:v>
                </c:pt>
                <c:pt idx="31955">
                  <c:v>7.3929999999999998</c:v>
                </c:pt>
                <c:pt idx="31956">
                  <c:v>7.3680000000000003</c:v>
                </c:pt>
                <c:pt idx="31957">
                  <c:v>7.343</c:v>
                </c:pt>
                <c:pt idx="31958">
                  <c:v>7.343</c:v>
                </c:pt>
                <c:pt idx="31959">
                  <c:v>7.3179999999999996</c:v>
                </c:pt>
                <c:pt idx="31960">
                  <c:v>7.3179999999999996</c:v>
                </c:pt>
                <c:pt idx="31961">
                  <c:v>7.3179999999999996</c:v>
                </c:pt>
                <c:pt idx="31962">
                  <c:v>7.3179999999999996</c:v>
                </c:pt>
                <c:pt idx="31963">
                  <c:v>7.343</c:v>
                </c:pt>
                <c:pt idx="31964">
                  <c:v>7.343</c:v>
                </c:pt>
                <c:pt idx="31965">
                  <c:v>7.3680000000000003</c:v>
                </c:pt>
                <c:pt idx="31966">
                  <c:v>7.3929999999999998</c:v>
                </c:pt>
                <c:pt idx="31967">
                  <c:v>7.444</c:v>
                </c:pt>
                <c:pt idx="31968">
                  <c:v>7.4690000000000003</c:v>
                </c:pt>
                <c:pt idx="31969">
                  <c:v>7.5190000000000001</c:v>
                </c:pt>
                <c:pt idx="31970">
                  <c:v>7.569</c:v>
                </c:pt>
                <c:pt idx="31971">
                  <c:v>7.6449999999999996</c:v>
                </c:pt>
                <c:pt idx="31972">
                  <c:v>7.72</c:v>
                </c:pt>
                <c:pt idx="31973">
                  <c:v>7.7949999999999999</c:v>
                </c:pt>
                <c:pt idx="31974">
                  <c:v>7.87</c:v>
                </c:pt>
                <c:pt idx="31975">
                  <c:v>7.97</c:v>
                </c:pt>
                <c:pt idx="31976">
                  <c:v>8.0449999999999999</c:v>
                </c:pt>
                <c:pt idx="31977">
                  <c:v>8.1199999999999992</c:v>
                </c:pt>
                <c:pt idx="31978">
                  <c:v>8.2200000000000006</c:v>
                </c:pt>
                <c:pt idx="31979">
                  <c:v>8.2949999999999999</c:v>
                </c:pt>
                <c:pt idx="31980">
                  <c:v>8.3689999999999998</c:v>
                </c:pt>
                <c:pt idx="31981">
                  <c:v>8.4190000000000005</c:v>
                </c:pt>
                <c:pt idx="31982">
                  <c:v>8.4689999999999994</c:v>
                </c:pt>
                <c:pt idx="31983">
                  <c:v>8.5190000000000001</c:v>
                </c:pt>
                <c:pt idx="31984">
                  <c:v>8.5679999999999996</c:v>
                </c:pt>
                <c:pt idx="31985">
                  <c:v>8.593</c:v>
                </c:pt>
                <c:pt idx="31986">
                  <c:v>8.593</c:v>
                </c:pt>
                <c:pt idx="31987">
                  <c:v>8.593</c:v>
                </c:pt>
                <c:pt idx="31988">
                  <c:v>8.593</c:v>
                </c:pt>
                <c:pt idx="31989">
                  <c:v>8.593</c:v>
                </c:pt>
                <c:pt idx="31990">
                  <c:v>8.5679999999999996</c:v>
                </c:pt>
                <c:pt idx="31991">
                  <c:v>8.5429999999999993</c:v>
                </c:pt>
                <c:pt idx="31992">
                  <c:v>8.5190000000000001</c:v>
                </c:pt>
                <c:pt idx="31993">
                  <c:v>8.4939999999999998</c:v>
                </c:pt>
                <c:pt idx="31994">
                  <c:v>8.4440000000000008</c:v>
                </c:pt>
                <c:pt idx="31995">
                  <c:v>8.4190000000000005</c:v>
                </c:pt>
                <c:pt idx="31996">
                  <c:v>8.3940000000000001</c:v>
                </c:pt>
                <c:pt idx="31997">
                  <c:v>8.3439999999999994</c:v>
                </c:pt>
                <c:pt idx="31998">
                  <c:v>8.2949999999999999</c:v>
                </c:pt>
                <c:pt idx="31999">
                  <c:v>8.27</c:v>
                </c:pt>
                <c:pt idx="32000">
                  <c:v>8.2200000000000006</c:v>
                </c:pt>
                <c:pt idx="32001">
                  <c:v>8.17</c:v>
                </c:pt>
                <c:pt idx="32002">
                  <c:v>8.1449999999999996</c:v>
                </c:pt>
                <c:pt idx="32003">
                  <c:v>8.0950000000000006</c:v>
                </c:pt>
                <c:pt idx="32004">
                  <c:v>8.0449999999999999</c:v>
                </c:pt>
                <c:pt idx="32005">
                  <c:v>8.02</c:v>
                </c:pt>
                <c:pt idx="32006">
                  <c:v>7.9950000000000001</c:v>
                </c:pt>
                <c:pt idx="32007">
                  <c:v>7.97</c:v>
                </c:pt>
                <c:pt idx="32008">
                  <c:v>7.9450000000000003</c:v>
                </c:pt>
                <c:pt idx="32009">
                  <c:v>7.9450000000000003</c:v>
                </c:pt>
                <c:pt idx="32010">
                  <c:v>7.92</c:v>
                </c:pt>
                <c:pt idx="32011">
                  <c:v>7.92</c:v>
                </c:pt>
                <c:pt idx="32012">
                  <c:v>7.92</c:v>
                </c:pt>
                <c:pt idx="32013">
                  <c:v>7.92</c:v>
                </c:pt>
                <c:pt idx="32014">
                  <c:v>7.92</c:v>
                </c:pt>
                <c:pt idx="32015">
                  <c:v>7.92</c:v>
                </c:pt>
                <c:pt idx="32016">
                  <c:v>7.92</c:v>
                </c:pt>
                <c:pt idx="32017">
                  <c:v>7.9450000000000003</c:v>
                </c:pt>
                <c:pt idx="32018">
                  <c:v>7.9450000000000003</c:v>
                </c:pt>
                <c:pt idx="32019">
                  <c:v>7.9450000000000003</c:v>
                </c:pt>
                <c:pt idx="32020">
                  <c:v>7.9450000000000003</c:v>
                </c:pt>
                <c:pt idx="32021">
                  <c:v>7.9450000000000003</c:v>
                </c:pt>
                <c:pt idx="32022">
                  <c:v>7.97</c:v>
                </c:pt>
                <c:pt idx="32023">
                  <c:v>7.97</c:v>
                </c:pt>
                <c:pt idx="32024">
                  <c:v>7.9950000000000001</c:v>
                </c:pt>
                <c:pt idx="32025">
                  <c:v>7.9950000000000001</c:v>
                </c:pt>
                <c:pt idx="32026">
                  <c:v>7.9950000000000001</c:v>
                </c:pt>
                <c:pt idx="32027">
                  <c:v>7.9950000000000001</c:v>
                </c:pt>
                <c:pt idx="32028">
                  <c:v>7.9950000000000001</c:v>
                </c:pt>
                <c:pt idx="32029">
                  <c:v>7.9950000000000001</c:v>
                </c:pt>
                <c:pt idx="32030">
                  <c:v>7.9950000000000001</c:v>
                </c:pt>
                <c:pt idx="32031">
                  <c:v>7.9950000000000001</c:v>
                </c:pt>
                <c:pt idx="32032">
                  <c:v>7.9950000000000001</c:v>
                </c:pt>
                <c:pt idx="32033">
                  <c:v>7.9950000000000001</c:v>
                </c:pt>
                <c:pt idx="32034">
                  <c:v>7.97</c:v>
                </c:pt>
                <c:pt idx="32035">
                  <c:v>7.97</c:v>
                </c:pt>
                <c:pt idx="32036">
                  <c:v>7.97</c:v>
                </c:pt>
                <c:pt idx="32037">
                  <c:v>7.9450000000000003</c:v>
                </c:pt>
                <c:pt idx="32038">
                  <c:v>7.9450000000000003</c:v>
                </c:pt>
                <c:pt idx="32039">
                  <c:v>7.9450000000000003</c:v>
                </c:pt>
                <c:pt idx="32040">
                  <c:v>7.92</c:v>
                </c:pt>
                <c:pt idx="32041">
                  <c:v>7.92</c:v>
                </c:pt>
                <c:pt idx="32042">
                  <c:v>7.8949999999999996</c:v>
                </c:pt>
                <c:pt idx="32043">
                  <c:v>7.87</c:v>
                </c:pt>
                <c:pt idx="32044">
                  <c:v>7.8449999999999998</c:v>
                </c:pt>
                <c:pt idx="32045">
                  <c:v>7.82</c:v>
                </c:pt>
                <c:pt idx="32046">
                  <c:v>7.7949999999999999</c:v>
                </c:pt>
                <c:pt idx="32047">
                  <c:v>7.77</c:v>
                </c:pt>
                <c:pt idx="32048">
                  <c:v>7.7450000000000001</c:v>
                </c:pt>
                <c:pt idx="32049">
                  <c:v>7.72</c:v>
                </c:pt>
                <c:pt idx="32050">
                  <c:v>7.6950000000000003</c:v>
                </c:pt>
                <c:pt idx="32051">
                  <c:v>7.67</c:v>
                </c:pt>
                <c:pt idx="32052">
                  <c:v>7.6449999999999996</c:v>
                </c:pt>
                <c:pt idx="32053">
                  <c:v>7.6189999999999998</c:v>
                </c:pt>
                <c:pt idx="32054">
                  <c:v>7.6189999999999998</c:v>
                </c:pt>
                <c:pt idx="32055">
                  <c:v>7.5940000000000003</c:v>
                </c:pt>
                <c:pt idx="32056">
                  <c:v>7.5940000000000003</c:v>
                </c:pt>
                <c:pt idx="32057">
                  <c:v>7.5940000000000003</c:v>
                </c:pt>
                <c:pt idx="32058">
                  <c:v>7.5940000000000003</c:v>
                </c:pt>
                <c:pt idx="32059">
                  <c:v>7.6449999999999996</c:v>
                </c:pt>
                <c:pt idx="32060">
                  <c:v>7.6449999999999996</c:v>
                </c:pt>
                <c:pt idx="32061">
                  <c:v>7.67</c:v>
                </c:pt>
                <c:pt idx="32062">
                  <c:v>7.6950000000000003</c:v>
                </c:pt>
                <c:pt idx="32063">
                  <c:v>7.7450000000000001</c:v>
                </c:pt>
                <c:pt idx="32064">
                  <c:v>7.82</c:v>
                </c:pt>
                <c:pt idx="32065">
                  <c:v>7.87</c:v>
                </c:pt>
                <c:pt idx="32066">
                  <c:v>7.92</c:v>
                </c:pt>
                <c:pt idx="32067">
                  <c:v>7.97</c:v>
                </c:pt>
                <c:pt idx="32068">
                  <c:v>8.0449999999999999</c:v>
                </c:pt>
                <c:pt idx="32069">
                  <c:v>8.1449999999999996</c:v>
                </c:pt>
                <c:pt idx="32070">
                  <c:v>8.2200000000000006</c:v>
                </c:pt>
                <c:pt idx="32071">
                  <c:v>8.3190000000000008</c:v>
                </c:pt>
                <c:pt idx="32072">
                  <c:v>8.4190000000000005</c:v>
                </c:pt>
                <c:pt idx="32073">
                  <c:v>8.5190000000000001</c:v>
                </c:pt>
                <c:pt idx="32074">
                  <c:v>8.593</c:v>
                </c:pt>
                <c:pt idx="32075">
                  <c:v>8.6679999999999993</c:v>
                </c:pt>
                <c:pt idx="32076">
                  <c:v>8.7420000000000009</c:v>
                </c:pt>
                <c:pt idx="32077">
                  <c:v>8.7919999999999998</c:v>
                </c:pt>
                <c:pt idx="32078">
                  <c:v>8.8409999999999993</c:v>
                </c:pt>
                <c:pt idx="32079">
                  <c:v>8.8659999999999997</c:v>
                </c:pt>
                <c:pt idx="32080">
                  <c:v>8.891</c:v>
                </c:pt>
                <c:pt idx="32081">
                  <c:v>8.9410000000000007</c:v>
                </c:pt>
                <c:pt idx="32082">
                  <c:v>8.9410000000000007</c:v>
                </c:pt>
                <c:pt idx="32083">
                  <c:v>8.9649999999999999</c:v>
                </c:pt>
                <c:pt idx="32084">
                  <c:v>8.99</c:v>
                </c:pt>
                <c:pt idx="32085">
                  <c:v>8.99</c:v>
                </c:pt>
                <c:pt idx="32086">
                  <c:v>9.0150000000000006</c:v>
                </c:pt>
                <c:pt idx="32087">
                  <c:v>9.0399999999999991</c:v>
                </c:pt>
                <c:pt idx="32088">
                  <c:v>9.0399999999999991</c:v>
                </c:pt>
                <c:pt idx="32089">
                  <c:v>9.0399999999999991</c:v>
                </c:pt>
                <c:pt idx="32090">
                  <c:v>9.0399999999999991</c:v>
                </c:pt>
                <c:pt idx="32091">
                  <c:v>9.0399999999999991</c:v>
                </c:pt>
                <c:pt idx="32092">
                  <c:v>9.0399999999999991</c:v>
                </c:pt>
                <c:pt idx="32093">
                  <c:v>9.0399999999999991</c:v>
                </c:pt>
                <c:pt idx="32094">
                  <c:v>9.0399999999999991</c:v>
                </c:pt>
                <c:pt idx="32095">
                  <c:v>9.0150000000000006</c:v>
                </c:pt>
                <c:pt idx="32096">
                  <c:v>8.99</c:v>
                </c:pt>
                <c:pt idx="32097">
                  <c:v>8.99</c:v>
                </c:pt>
                <c:pt idx="32098">
                  <c:v>8.99</c:v>
                </c:pt>
                <c:pt idx="32099">
                  <c:v>8.99</c:v>
                </c:pt>
                <c:pt idx="32100">
                  <c:v>8.99</c:v>
                </c:pt>
                <c:pt idx="32101">
                  <c:v>8.99</c:v>
                </c:pt>
                <c:pt idx="32102">
                  <c:v>8.99</c:v>
                </c:pt>
                <c:pt idx="32103">
                  <c:v>8.9649999999999999</c:v>
                </c:pt>
                <c:pt idx="32104">
                  <c:v>8.9649999999999999</c:v>
                </c:pt>
                <c:pt idx="32105">
                  <c:v>8.9649999999999999</c:v>
                </c:pt>
                <c:pt idx="32106">
                  <c:v>8.9649999999999999</c:v>
                </c:pt>
                <c:pt idx="32107">
                  <c:v>8.9649999999999999</c:v>
                </c:pt>
                <c:pt idx="32108">
                  <c:v>8.99</c:v>
                </c:pt>
                <c:pt idx="32109">
                  <c:v>8.99</c:v>
                </c:pt>
                <c:pt idx="32110">
                  <c:v>9.0150000000000006</c:v>
                </c:pt>
                <c:pt idx="32111">
                  <c:v>9.0150000000000006</c:v>
                </c:pt>
                <c:pt idx="32112">
                  <c:v>9.0399999999999991</c:v>
                </c:pt>
                <c:pt idx="32113">
                  <c:v>9.0399999999999991</c:v>
                </c:pt>
                <c:pt idx="32114">
                  <c:v>9.0640000000000001</c:v>
                </c:pt>
                <c:pt idx="32115">
                  <c:v>9.0890000000000004</c:v>
                </c:pt>
                <c:pt idx="32116">
                  <c:v>9.1140000000000008</c:v>
                </c:pt>
                <c:pt idx="32117">
                  <c:v>9.1389999999999993</c:v>
                </c:pt>
                <c:pt idx="32118">
                  <c:v>9.1630000000000003</c:v>
                </c:pt>
                <c:pt idx="32119">
                  <c:v>9.1630000000000003</c:v>
                </c:pt>
                <c:pt idx="32120">
                  <c:v>9.1880000000000006</c:v>
                </c:pt>
                <c:pt idx="32121">
                  <c:v>9.1880000000000006</c:v>
                </c:pt>
                <c:pt idx="32122">
                  <c:v>9.1880000000000006</c:v>
                </c:pt>
                <c:pt idx="32123">
                  <c:v>9.1880000000000006</c:v>
                </c:pt>
                <c:pt idx="32124">
                  <c:v>9.1880000000000006</c:v>
                </c:pt>
                <c:pt idx="32125">
                  <c:v>9.1880000000000006</c:v>
                </c:pt>
                <c:pt idx="32126">
                  <c:v>9.1880000000000006</c:v>
                </c:pt>
                <c:pt idx="32127">
                  <c:v>9.1880000000000006</c:v>
                </c:pt>
                <c:pt idx="32128">
                  <c:v>9.1880000000000006</c:v>
                </c:pt>
                <c:pt idx="32129">
                  <c:v>9.1630000000000003</c:v>
                </c:pt>
                <c:pt idx="32130">
                  <c:v>9.1630000000000003</c:v>
                </c:pt>
                <c:pt idx="32131">
                  <c:v>9.1630000000000003</c:v>
                </c:pt>
                <c:pt idx="32132">
                  <c:v>9.1389999999999993</c:v>
                </c:pt>
                <c:pt idx="32133">
                  <c:v>9.1389999999999993</c:v>
                </c:pt>
                <c:pt idx="32134">
                  <c:v>9.1389999999999993</c:v>
                </c:pt>
                <c:pt idx="32135">
                  <c:v>9.1140000000000008</c:v>
                </c:pt>
                <c:pt idx="32136">
                  <c:v>9.1140000000000008</c:v>
                </c:pt>
                <c:pt idx="32137">
                  <c:v>9.0890000000000004</c:v>
                </c:pt>
                <c:pt idx="32138">
                  <c:v>9.0890000000000004</c:v>
                </c:pt>
                <c:pt idx="32139">
                  <c:v>9.0640000000000001</c:v>
                </c:pt>
                <c:pt idx="32140">
                  <c:v>9.0640000000000001</c:v>
                </c:pt>
                <c:pt idx="32141">
                  <c:v>9.0640000000000001</c:v>
                </c:pt>
                <c:pt idx="32142">
                  <c:v>9.0640000000000001</c:v>
                </c:pt>
                <c:pt idx="32143">
                  <c:v>9.0640000000000001</c:v>
                </c:pt>
                <c:pt idx="32144">
                  <c:v>9.0640000000000001</c:v>
                </c:pt>
                <c:pt idx="32145">
                  <c:v>9.0640000000000001</c:v>
                </c:pt>
                <c:pt idx="32146">
                  <c:v>9.0640000000000001</c:v>
                </c:pt>
                <c:pt idx="32147">
                  <c:v>9.0890000000000004</c:v>
                </c:pt>
                <c:pt idx="32148">
                  <c:v>9.0890000000000004</c:v>
                </c:pt>
                <c:pt idx="32149">
                  <c:v>9.0890000000000004</c:v>
                </c:pt>
                <c:pt idx="32150">
                  <c:v>9.0890000000000004</c:v>
                </c:pt>
                <c:pt idx="32151">
                  <c:v>9.0890000000000004</c:v>
                </c:pt>
                <c:pt idx="32152">
                  <c:v>9.0890000000000004</c:v>
                </c:pt>
                <c:pt idx="32153">
                  <c:v>9.0890000000000004</c:v>
                </c:pt>
                <c:pt idx="32154">
                  <c:v>9.0890000000000004</c:v>
                </c:pt>
                <c:pt idx="32155">
                  <c:v>9.0890000000000004</c:v>
                </c:pt>
                <c:pt idx="32156">
                  <c:v>9.1140000000000008</c:v>
                </c:pt>
                <c:pt idx="32157">
                  <c:v>9.1389999999999993</c:v>
                </c:pt>
                <c:pt idx="32158">
                  <c:v>9.1630000000000003</c:v>
                </c:pt>
                <c:pt idx="32159">
                  <c:v>9.2379999999999995</c:v>
                </c:pt>
                <c:pt idx="32160">
                  <c:v>9.2870000000000008</c:v>
                </c:pt>
                <c:pt idx="32161">
                  <c:v>9.3360000000000003</c:v>
                </c:pt>
                <c:pt idx="32162">
                  <c:v>9.3859999999999992</c:v>
                </c:pt>
                <c:pt idx="32163">
                  <c:v>9.41</c:v>
                </c:pt>
                <c:pt idx="32164">
                  <c:v>9.4350000000000005</c:v>
                </c:pt>
                <c:pt idx="32165">
                  <c:v>9.4849999999999994</c:v>
                </c:pt>
                <c:pt idx="32166">
                  <c:v>9.5579999999999998</c:v>
                </c:pt>
                <c:pt idx="32167">
                  <c:v>9.6319999999999997</c:v>
                </c:pt>
                <c:pt idx="32168">
                  <c:v>9.6820000000000004</c:v>
                </c:pt>
                <c:pt idx="32169">
                  <c:v>9.7309999999999999</c:v>
                </c:pt>
                <c:pt idx="32170">
                  <c:v>9.7799999999999994</c:v>
                </c:pt>
                <c:pt idx="32171">
                  <c:v>9.8290000000000006</c:v>
                </c:pt>
                <c:pt idx="32172">
                  <c:v>9.8789999999999996</c:v>
                </c:pt>
                <c:pt idx="32173">
                  <c:v>9.9280000000000008</c:v>
                </c:pt>
                <c:pt idx="32174">
                  <c:v>9.952</c:v>
                </c:pt>
                <c:pt idx="32175">
                  <c:v>9.9770000000000003</c:v>
                </c:pt>
                <c:pt idx="32176">
                  <c:v>10.000999999999999</c:v>
                </c:pt>
                <c:pt idx="32177">
                  <c:v>10.026</c:v>
                </c:pt>
                <c:pt idx="32178">
                  <c:v>10.000999999999999</c:v>
                </c:pt>
                <c:pt idx="32179">
                  <c:v>9.9770000000000003</c:v>
                </c:pt>
                <c:pt idx="32180">
                  <c:v>9.952</c:v>
                </c:pt>
                <c:pt idx="32181">
                  <c:v>9.9280000000000008</c:v>
                </c:pt>
                <c:pt idx="32182">
                  <c:v>9.8789999999999996</c:v>
                </c:pt>
                <c:pt idx="32183">
                  <c:v>9.8290000000000006</c:v>
                </c:pt>
                <c:pt idx="32184">
                  <c:v>9.7799999999999994</c:v>
                </c:pt>
                <c:pt idx="32185">
                  <c:v>9.7059999999999995</c:v>
                </c:pt>
                <c:pt idx="32186">
                  <c:v>9.657</c:v>
                </c:pt>
                <c:pt idx="32187">
                  <c:v>9.5830000000000002</c:v>
                </c:pt>
                <c:pt idx="32188">
                  <c:v>9.5340000000000007</c:v>
                </c:pt>
                <c:pt idx="32189">
                  <c:v>9.4600000000000009</c:v>
                </c:pt>
                <c:pt idx="32190">
                  <c:v>9.3859999999999992</c:v>
                </c:pt>
                <c:pt idx="32191">
                  <c:v>9.3360000000000003</c:v>
                </c:pt>
                <c:pt idx="32192">
                  <c:v>9.2620000000000005</c:v>
                </c:pt>
                <c:pt idx="32193">
                  <c:v>9.1880000000000006</c:v>
                </c:pt>
                <c:pt idx="32194">
                  <c:v>9.1389999999999993</c:v>
                </c:pt>
                <c:pt idx="32195">
                  <c:v>9.0640000000000001</c:v>
                </c:pt>
                <c:pt idx="32196">
                  <c:v>9.0150000000000006</c:v>
                </c:pt>
                <c:pt idx="32197">
                  <c:v>8.9410000000000007</c:v>
                </c:pt>
                <c:pt idx="32198">
                  <c:v>8.891</c:v>
                </c:pt>
                <c:pt idx="32199">
                  <c:v>8.8409999999999993</c:v>
                </c:pt>
                <c:pt idx="32200">
                  <c:v>8.7919999999999998</c:v>
                </c:pt>
                <c:pt idx="32201">
                  <c:v>8.7669999999999995</c:v>
                </c:pt>
                <c:pt idx="32202">
                  <c:v>8.7420000000000009</c:v>
                </c:pt>
                <c:pt idx="32203">
                  <c:v>8.7170000000000005</c:v>
                </c:pt>
                <c:pt idx="32204">
                  <c:v>8.6679999999999993</c:v>
                </c:pt>
                <c:pt idx="32205">
                  <c:v>8.6430000000000007</c:v>
                </c:pt>
                <c:pt idx="32206">
                  <c:v>8.6430000000000007</c:v>
                </c:pt>
                <c:pt idx="32207">
                  <c:v>8.6180000000000003</c:v>
                </c:pt>
                <c:pt idx="32208">
                  <c:v>8.6180000000000003</c:v>
                </c:pt>
                <c:pt idx="32209">
                  <c:v>8.593</c:v>
                </c:pt>
                <c:pt idx="32210">
                  <c:v>8.6180000000000003</c:v>
                </c:pt>
                <c:pt idx="32211">
                  <c:v>8.6180000000000003</c:v>
                </c:pt>
                <c:pt idx="32212">
                  <c:v>8.6180000000000003</c:v>
                </c:pt>
                <c:pt idx="32213">
                  <c:v>8.6180000000000003</c:v>
                </c:pt>
                <c:pt idx="32214">
                  <c:v>8.6180000000000003</c:v>
                </c:pt>
                <c:pt idx="32215">
                  <c:v>8.6180000000000003</c:v>
                </c:pt>
                <c:pt idx="32216">
                  <c:v>8.6180000000000003</c:v>
                </c:pt>
                <c:pt idx="32217">
                  <c:v>8.6180000000000003</c:v>
                </c:pt>
                <c:pt idx="32218">
                  <c:v>8.6180000000000003</c:v>
                </c:pt>
                <c:pt idx="32219">
                  <c:v>8.6180000000000003</c:v>
                </c:pt>
                <c:pt idx="32220">
                  <c:v>8.593</c:v>
                </c:pt>
                <c:pt idx="32221">
                  <c:v>8.593</c:v>
                </c:pt>
                <c:pt idx="32222">
                  <c:v>8.5679999999999996</c:v>
                </c:pt>
                <c:pt idx="32223">
                  <c:v>8.5429999999999993</c:v>
                </c:pt>
                <c:pt idx="32224">
                  <c:v>8.5429999999999993</c:v>
                </c:pt>
                <c:pt idx="32225">
                  <c:v>8.5190000000000001</c:v>
                </c:pt>
                <c:pt idx="32226">
                  <c:v>8.4939999999999998</c:v>
                </c:pt>
                <c:pt idx="32227">
                  <c:v>8.4440000000000008</c:v>
                </c:pt>
                <c:pt idx="32228">
                  <c:v>8.4440000000000008</c:v>
                </c:pt>
                <c:pt idx="32229">
                  <c:v>8.4190000000000005</c:v>
                </c:pt>
                <c:pt idx="32230">
                  <c:v>8.3940000000000001</c:v>
                </c:pt>
                <c:pt idx="32231">
                  <c:v>8.3689999999999998</c:v>
                </c:pt>
                <c:pt idx="32232">
                  <c:v>8.3439999999999994</c:v>
                </c:pt>
                <c:pt idx="32233">
                  <c:v>8.3190000000000008</c:v>
                </c:pt>
                <c:pt idx="32234">
                  <c:v>8.3190000000000008</c:v>
                </c:pt>
                <c:pt idx="32235">
                  <c:v>8.2949999999999999</c:v>
                </c:pt>
                <c:pt idx="32236">
                  <c:v>8.27</c:v>
                </c:pt>
                <c:pt idx="32237">
                  <c:v>8.2449999999999992</c:v>
                </c:pt>
                <c:pt idx="32238">
                  <c:v>8.2200000000000006</c:v>
                </c:pt>
                <c:pt idx="32239">
                  <c:v>8.1950000000000003</c:v>
                </c:pt>
                <c:pt idx="32240">
                  <c:v>8.17</c:v>
                </c:pt>
                <c:pt idx="32241">
                  <c:v>8.1449999999999996</c:v>
                </c:pt>
                <c:pt idx="32242">
                  <c:v>8.1199999999999992</c:v>
                </c:pt>
                <c:pt idx="32243">
                  <c:v>8.0950000000000006</c:v>
                </c:pt>
                <c:pt idx="32244">
                  <c:v>8.0449999999999999</c:v>
                </c:pt>
                <c:pt idx="32245">
                  <c:v>8.02</c:v>
                </c:pt>
                <c:pt idx="32246">
                  <c:v>7.9950000000000001</c:v>
                </c:pt>
                <c:pt idx="32247">
                  <c:v>7.9450000000000003</c:v>
                </c:pt>
                <c:pt idx="32248">
                  <c:v>7.92</c:v>
                </c:pt>
                <c:pt idx="32249">
                  <c:v>7.8949999999999996</c:v>
                </c:pt>
                <c:pt idx="32250">
                  <c:v>7.87</c:v>
                </c:pt>
                <c:pt idx="32251">
                  <c:v>7.87</c:v>
                </c:pt>
                <c:pt idx="32252">
                  <c:v>7.87</c:v>
                </c:pt>
                <c:pt idx="32253">
                  <c:v>7.87</c:v>
                </c:pt>
                <c:pt idx="32254">
                  <c:v>7.87</c:v>
                </c:pt>
                <c:pt idx="32255">
                  <c:v>7.92</c:v>
                </c:pt>
                <c:pt idx="32256">
                  <c:v>7.9450000000000003</c:v>
                </c:pt>
                <c:pt idx="32257">
                  <c:v>7.9950000000000001</c:v>
                </c:pt>
                <c:pt idx="32258">
                  <c:v>8.0449999999999999</c:v>
                </c:pt>
                <c:pt idx="32259">
                  <c:v>8.07</c:v>
                </c:pt>
                <c:pt idx="32260">
                  <c:v>8.1449999999999996</c:v>
                </c:pt>
                <c:pt idx="32261">
                  <c:v>8.2200000000000006</c:v>
                </c:pt>
                <c:pt idx="32262">
                  <c:v>8.2949999999999999</c:v>
                </c:pt>
                <c:pt idx="32263">
                  <c:v>8.3439999999999994</c:v>
                </c:pt>
                <c:pt idx="32264">
                  <c:v>8.4190000000000005</c:v>
                </c:pt>
                <c:pt idx="32265">
                  <c:v>8.4939999999999998</c:v>
                </c:pt>
                <c:pt idx="32266">
                  <c:v>8.5679999999999996</c:v>
                </c:pt>
                <c:pt idx="32267">
                  <c:v>8.6430000000000007</c:v>
                </c:pt>
                <c:pt idx="32268">
                  <c:v>8.6929999999999996</c:v>
                </c:pt>
                <c:pt idx="32269">
                  <c:v>8.7420000000000009</c:v>
                </c:pt>
                <c:pt idx="32270">
                  <c:v>8.8170000000000002</c:v>
                </c:pt>
                <c:pt idx="32271">
                  <c:v>8.8409999999999993</c:v>
                </c:pt>
                <c:pt idx="32272">
                  <c:v>8.891</c:v>
                </c:pt>
                <c:pt idx="32273">
                  <c:v>8.891</c:v>
                </c:pt>
                <c:pt idx="32274">
                  <c:v>8.9160000000000004</c:v>
                </c:pt>
                <c:pt idx="32275">
                  <c:v>8.9160000000000004</c:v>
                </c:pt>
                <c:pt idx="32276">
                  <c:v>8.9160000000000004</c:v>
                </c:pt>
                <c:pt idx="32277">
                  <c:v>8.891</c:v>
                </c:pt>
                <c:pt idx="32278">
                  <c:v>8.8659999999999997</c:v>
                </c:pt>
                <c:pt idx="32279">
                  <c:v>8.8409999999999993</c:v>
                </c:pt>
                <c:pt idx="32280">
                  <c:v>8.7919999999999998</c:v>
                </c:pt>
                <c:pt idx="32281">
                  <c:v>8.7669999999999995</c:v>
                </c:pt>
                <c:pt idx="32282">
                  <c:v>8.7170000000000005</c:v>
                </c:pt>
                <c:pt idx="32283">
                  <c:v>8.6430000000000007</c:v>
                </c:pt>
                <c:pt idx="32284">
                  <c:v>8.593</c:v>
                </c:pt>
                <c:pt idx="32285">
                  <c:v>8.5429999999999993</c:v>
                </c:pt>
                <c:pt idx="32286">
                  <c:v>8.4689999999999994</c:v>
                </c:pt>
                <c:pt idx="32287">
                  <c:v>8.3940000000000001</c:v>
                </c:pt>
                <c:pt idx="32288">
                  <c:v>8.3439999999999994</c:v>
                </c:pt>
                <c:pt idx="32289">
                  <c:v>8.2949999999999999</c:v>
                </c:pt>
                <c:pt idx="32290">
                  <c:v>8.2200000000000006</c:v>
                </c:pt>
                <c:pt idx="32291">
                  <c:v>8.17</c:v>
                </c:pt>
                <c:pt idx="32292">
                  <c:v>8.1199999999999992</c:v>
                </c:pt>
                <c:pt idx="32293">
                  <c:v>8.0950000000000006</c:v>
                </c:pt>
                <c:pt idx="32294">
                  <c:v>8.0449999999999999</c:v>
                </c:pt>
                <c:pt idx="32295">
                  <c:v>7.9950000000000001</c:v>
                </c:pt>
                <c:pt idx="32296">
                  <c:v>7.9450000000000003</c:v>
                </c:pt>
                <c:pt idx="32297">
                  <c:v>7.8949999999999996</c:v>
                </c:pt>
                <c:pt idx="32298">
                  <c:v>7.87</c:v>
                </c:pt>
                <c:pt idx="32299">
                  <c:v>7.8449999999999998</c:v>
                </c:pt>
                <c:pt idx="32300">
                  <c:v>7.82</c:v>
                </c:pt>
                <c:pt idx="32301">
                  <c:v>7.7949999999999999</c:v>
                </c:pt>
                <c:pt idx="32302">
                  <c:v>7.7949999999999999</c:v>
                </c:pt>
                <c:pt idx="32303">
                  <c:v>7.77</c:v>
                </c:pt>
                <c:pt idx="32304">
                  <c:v>7.77</c:v>
                </c:pt>
                <c:pt idx="32305">
                  <c:v>7.77</c:v>
                </c:pt>
                <c:pt idx="32306">
                  <c:v>7.7949999999999999</c:v>
                </c:pt>
                <c:pt idx="32307">
                  <c:v>7.7949999999999999</c:v>
                </c:pt>
                <c:pt idx="32308">
                  <c:v>7.82</c:v>
                </c:pt>
                <c:pt idx="32309">
                  <c:v>7.8449999999999998</c:v>
                </c:pt>
                <c:pt idx="32310">
                  <c:v>7.8449999999999998</c:v>
                </c:pt>
                <c:pt idx="32311">
                  <c:v>7.87</c:v>
                </c:pt>
                <c:pt idx="32312">
                  <c:v>7.8949999999999996</c:v>
                </c:pt>
                <c:pt idx="32313">
                  <c:v>7.92</c:v>
                </c:pt>
                <c:pt idx="32314">
                  <c:v>7.9450000000000003</c:v>
                </c:pt>
                <c:pt idx="32315">
                  <c:v>7.9450000000000003</c:v>
                </c:pt>
                <c:pt idx="32316">
                  <c:v>7.97</c:v>
                </c:pt>
                <c:pt idx="32317">
                  <c:v>7.97</c:v>
                </c:pt>
                <c:pt idx="32318">
                  <c:v>7.9950000000000001</c:v>
                </c:pt>
                <c:pt idx="32319">
                  <c:v>7.9950000000000001</c:v>
                </c:pt>
                <c:pt idx="32320">
                  <c:v>7.9950000000000001</c:v>
                </c:pt>
                <c:pt idx="32321">
                  <c:v>8.02</c:v>
                </c:pt>
                <c:pt idx="32322">
                  <c:v>8.0449999999999999</c:v>
                </c:pt>
                <c:pt idx="32323">
                  <c:v>8.0449999999999999</c:v>
                </c:pt>
                <c:pt idx="32324">
                  <c:v>8.0449999999999999</c:v>
                </c:pt>
                <c:pt idx="32325">
                  <c:v>8.07</c:v>
                </c:pt>
                <c:pt idx="32326">
                  <c:v>8.07</c:v>
                </c:pt>
                <c:pt idx="32327">
                  <c:v>8.07</c:v>
                </c:pt>
                <c:pt idx="32328">
                  <c:v>8.07</c:v>
                </c:pt>
                <c:pt idx="32329">
                  <c:v>8.07</c:v>
                </c:pt>
                <c:pt idx="32330">
                  <c:v>8.0950000000000006</c:v>
                </c:pt>
                <c:pt idx="32331">
                  <c:v>8.0950000000000006</c:v>
                </c:pt>
                <c:pt idx="32332">
                  <c:v>8.0950000000000006</c:v>
                </c:pt>
                <c:pt idx="32333">
                  <c:v>8.0950000000000006</c:v>
                </c:pt>
                <c:pt idx="32334">
                  <c:v>8.1199999999999992</c:v>
                </c:pt>
                <c:pt idx="32335">
                  <c:v>8.1199999999999992</c:v>
                </c:pt>
                <c:pt idx="32336">
                  <c:v>8.1199999999999992</c:v>
                </c:pt>
                <c:pt idx="32337">
                  <c:v>8.1449999999999996</c:v>
                </c:pt>
                <c:pt idx="32338">
                  <c:v>8.1449999999999996</c:v>
                </c:pt>
                <c:pt idx="32339">
                  <c:v>8.1449999999999996</c:v>
                </c:pt>
                <c:pt idx="32340">
                  <c:v>8.1449999999999996</c:v>
                </c:pt>
                <c:pt idx="32341">
                  <c:v>8.1449999999999996</c:v>
                </c:pt>
                <c:pt idx="32342">
                  <c:v>8.1449999999999996</c:v>
                </c:pt>
                <c:pt idx="32343">
                  <c:v>8.1449999999999996</c:v>
                </c:pt>
                <c:pt idx="32344">
                  <c:v>8.17</c:v>
                </c:pt>
                <c:pt idx="32345">
                  <c:v>8.1950000000000003</c:v>
                </c:pt>
                <c:pt idx="32346">
                  <c:v>8.2200000000000006</c:v>
                </c:pt>
                <c:pt idx="32347">
                  <c:v>8.2449999999999992</c:v>
                </c:pt>
                <c:pt idx="32348">
                  <c:v>8.2949999999999999</c:v>
                </c:pt>
                <c:pt idx="32349">
                  <c:v>8.3190000000000008</c:v>
                </c:pt>
                <c:pt idx="32350">
                  <c:v>8.3439999999999994</c:v>
                </c:pt>
                <c:pt idx="32351">
                  <c:v>8.3940000000000001</c:v>
                </c:pt>
                <c:pt idx="32352">
                  <c:v>8.4440000000000008</c:v>
                </c:pt>
                <c:pt idx="32353">
                  <c:v>8.5190000000000001</c:v>
                </c:pt>
                <c:pt idx="32354">
                  <c:v>8.5679999999999996</c:v>
                </c:pt>
                <c:pt idx="32355">
                  <c:v>8.593</c:v>
                </c:pt>
                <c:pt idx="32356">
                  <c:v>8.6430000000000007</c:v>
                </c:pt>
                <c:pt idx="32357">
                  <c:v>8.6679999999999993</c:v>
                </c:pt>
                <c:pt idx="32358">
                  <c:v>8.7170000000000005</c:v>
                </c:pt>
                <c:pt idx="32359">
                  <c:v>8.7420000000000009</c:v>
                </c:pt>
                <c:pt idx="32360">
                  <c:v>8.7919999999999998</c:v>
                </c:pt>
                <c:pt idx="32361">
                  <c:v>8.8170000000000002</c:v>
                </c:pt>
                <c:pt idx="32362">
                  <c:v>8.8409999999999993</c:v>
                </c:pt>
                <c:pt idx="32363">
                  <c:v>8.8409999999999993</c:v>
                </c:pt>
                <c:pt idx="32364">
                  <c:v>8.8659999999999997</c:v>
                </c:pt>
                <c:pt idx="32365">
                  <c:v>8.8659999999999997</c:v>
                </c:pt>
                <c:pt idx="32366">
                  <c:v>8.8659999999999997</c:v>
                </c:pt>
                <c:pt idx="32367">
                  <c:v>8.891</c:v>
                </c:pt>
                <c:pt idx="32368">
                  <c:v>8.891</c:v>
                </c:pt>
                <c:pt idx="32369">
                  <c:v>8.891</c:v>
                </c:pt>
                <c:pt idx="32370">
                  <c:v>8.9160000000000004</c:v>
                </c:pt>
                <c:pt idx="32371">
                  <c:v>8.9160000000000004</c:v>
                </c:pt>
                <c:pt idx="32372">
                  <c:v>8.9160000000000004</c:v>
                </c:pt>
                <c:pt idx="32373">
                  <c:v>8.9410000000000007</c:v>
                </c:pt>
                <c:pt idx="32374">
                  <c:v>8.9410000000000007</c:v>
                </c:pt>
                <c:pt idx="32375">
                  <c:v>8.9410000000000007</c:v>
                </c:pt>
                <c:pt idx="32376">
                  <c:v>8.9410000000000007</c:v>
                </c:pt>
                <c:pt idx="32377">
                  <c:v>8.9410000000000007</c:v>
                </c:pt>
                <c:pt idx="32378">
                  <c:v>8.9410000000000007</c:v>
                </c:pt>
                <c:pt idx="32379">
                  <c:v>8.9410000000000007</c:v>
                </c:pt>
                <c:pt idx="32380">
                  <c:v>8.9410000000000007</c:v>
                </c:pt>
                <c:pt idx="32381">
                  <c:v>8.9410000000000007</c:v>
                </c:pt>
                <c:pt idx="32382">
                  <c:v>8.9410000000000007</c:v>
                </c:pt>
                <c:pt idx="32383">
                  <c:v>8.9410000000000007</c:v>
                </c:pt>
                <c:pt idx="32384">
                  <c:v>8.9410000000000007</c:v>
                </c:pt>
                <c:pt idx="32385">
                  <c:v>8.9410000000000007</c:v>
                </c:pt>
                <c:pt idx="32386">
                  <c:v>8.9410000000000007</c:v>
                </c:pt>
                <c:pt idx="32387">
                  <c:v>8.9410000000000007</c:v>
                </c:pt>
                <c:pt idx="32388">
                  <c:v>8.9410000000000007</c:v>
                </c:pt>
                <c:pt idx="32389">
                  <c:v>8.9410000000000007</c:v>
                </c:pt>
                <c:pt idx="32390">
                  <c:v>8.9160000000000004</c:v>
                </c:pt>
                <c:pt idx="32391">
                  <c:v>8.891</c:v>
                </c:pt>
                <c:pt idx="32392">
                  <c:v>8.8659999999999997</c:v>
                </c:pt>
                <c:pt idx="32393">
                  <c:v>8.8409999999999993</c:v>
                </c:pt>
                <c:pt idx="32394">
                  <c:v>8.8409999999999993</c:v>
                </c:pt>
                <c:pt idx="32395">
                  <c:v>8.7919999999999998</c:v>
                </c:pt>
                <c:pt idx="32396">
                  <c:v>8.7919999999999998</c:v>
                </c:pt>
                <c:pt idx="32397">
                  <c:v>8.7669999999999995</c:v>
                </c:pt>
                <c:pt idx="32398">
                  <c:v>8.7669999999999995</c:v>
                </c:pt>
                <c:pt idx="32399">
                  <c:v>8.7669999999999995</c:v>
                </c:pt>
                <c:pt idx="32400">
                  <c:v>8.7420000000000009</c:v>
                </c:pt>
                <c:pt idx="32401">
                  <c:v>8.7420000000000009</c:v>
                </c:pt>
                <c:pt idx="32402">
                  <c:v>8.7420000000000009</c:v>
                </c:pt>
                <c:pt idx="32403">
                  <c:v>8.7420000000000009</c:v>
                </c:pt>
                <c:pt idx="32404">
                  <c:v>8.7420000000000009</c:v>
                </c:pt>
                <c:pt idx="32405">
                  <c:v>8.7420000000000009</c:v>
                </c:pt>
                <c:pt idx="32406">
                  <c:v>8.7420000000000009</c:v>
                </c:pt>
                <c:pt idx="32407">
                  <c:v>8.7420000000000009</c:v>
                </c:pt>
                <c:pt idx="32408">
                  <c:v>8.7420000000000009</c:v>
                </c:pt>
                <c:pt idx="32409">
                  <c:v>8.7420000000000009</c:v>
                </c:pt>
                <c:pt idx="32410">
                  <c:v>8.7170000000000005</c:v>
                </c:pt>
                <c:pt idx="32411">
                  <c:v>8.6929999999999996</c:v>
                </c:pt>
                <c:pt idx="32412">
                  <c:v>8.6929999999999996</c:v>
                </c:pt>
                <c:pt idx="32413">
                  <c:v>8.6679999999999993</c:v>
                </c:pt>
                <c:pt idx="32414">
                  <c:v>8.6430000000000007</c:v>
                </c:pt>
                <c:pt idx="32415">
                  <c:v>8.6430000000000007</c:v>
                </c:pt>
                <c:pt idx="32416">
                  <c:v>8.593</c:v>
                </c:pt>
                <c:pt idx="32417">
                  <c:v>8.5679999999999996</c:v>
                </c:pt>
                <c:pt idx="32418">
                  <c:v>8.5429999999999993</c:v>
                </c:pt>
                <c:pt idx="32419">
                  <c:v>8.5190000000000001</c:v>
                </c:pt>
                <c:pt idx="32420">
                  <c:v>8.4939999999999998</c:v>
                </c:pt>
                <c:pt idx="32421">
                  <c:v>8.4689999999999994</c:v>
                </c:pt>
                <c:pt idx="32422">
                  <c:v>8.4440000000000008</c:v>
                </c:pt>
                <c:pt idx="32423">
                  <c:v>8.4440000000000008</c:v>
                </c:pt>
                <c:pt idx="32424">
                  <c:v>8.4190000000000005</c:v>
                </c:pt>
                <c:pt idx="32425">
                  <c:v>8.3940000000000001</c:v>
                </c:pt>
                <c:pt idx="32426">
                  <c:v>8.3689999999999998</c:v>
                </c:pt>
                <c:pt idx="32427">
                  <c:v>8.3689999999999998</c:v>
                </c:pt>
                <c:pt idx="32428">
                  <c:v>8.3439999999999994</c:v>
                </c:pt>
                <c:pt idx="32429">
                  <c:v>8.3190000000000008</c:v>
                </c:pt>
                <c:pt idx="32430">
                  <c:v>8.2949999999999999</c:v>
                </c:pt>
                <c:pt idx="32431">
                  <c:v>8.2949999999999999</c:v>
                </c:pt>
                <c:pt idx="32432">
                  <c:v>8.27</c:v>
                </c:pt>
                <c:pt idx="32433">
                  <c:v>8.2449999999999992</c:v>
                </c:pt>
                <c:pt idx="32434">
                  <c:v>8.2449999999999992</c:v>
                </c:pt>
                <c:pt idx="32435">
                  <c:v>8.2449999999999992</c:v>
                </c:pt>
                <c:pt idx="32436">
                  <c:v>8.1950000000000003</c:v>
                </c:pt>
                <c:pt idx="32437">
                  <c:v>8.1950000000000003</c:v>
                </c:pt>
                <c:pt idx="32438">
                  <c:v>8.17</c:v>
                </c:pt>
                <c:pt idx="32439">
                  <c:v>8.17</c:v>
                </c:pt>
                <c:pt idx="32440">
                  <c:v>8.1449999999999996</c:v>
                </c:pt>
                <c:pt idx="32441">
                  <c:v>8.1449999999999996</c:v>
                </c:pt>
                <c:pt idx="32442">
                  <c:v>8.1449999999999996</c:v>
                </c:pt>
                <c:pt idx="32443">
                  <c:v>8.1449999999999996</c:v>
                </c:pt>
                <c:pt idx="32444">
                  <c:v>8.17</c:v>
                </c:pt>
                <c:pt idx="32445">
                  <c:v>8.1950000000000003</c:v>
                </c:pt>
                <c:pt idx="32446">
                  <c:v>8.2200000000000006</c:v>
                </c:pt>
                <c:pt idx="32447">
                  <c:v>8.2449999999999992</c:v>
                </c:pt>
                <c:pt idx="32448">
                  <c:v>8.2949999999999999</c:v>
                </c:pt>
                <c:pt idx="32449">
                  <c:v>8.3439999999999994</c:v>
                </c:pt>
                <c:pt idx="32450">
                  <c:v>8.3940000000000001</c:v>
                </c:pt>
                <c:pt idx="32451">
                  <c:v>8.4440000000000008</c:v>
                </c:pt>
                <c:pt idx="32452">
                  <c:v>8.5190000000000001</c:v>
                </c:pt>
                <c:pt idx="32453">
                  <c:v>8.5679999999999996</c:v>
                </c:pt>
                <c:pt idx="32454">
                  <c:v>8.6679999999999993</c:v>
                </c:pt>
                <c:pt idx="32455">
                  <c:v>8.7420000000000009</c:v>
                </c:pt>
                <c:pt idx="32456">
                  <c:v>8.8409999999999993</c:v>
                </c:pt>
                <c:pt idx="32457">
                  <c:v>8.891</c:v>
                </c:pt>
                <c:pt idx="32458">
                  <c:v>8.9649999999999999</c:v>
                </c:pt>
                <c:pt idx="32459">
                  <c:v>9.0150000000000006</c:v>
                </c:pt>
                <c:pt idx="32460">
                  <c:v>9.0640000000000001</c:v>
                </c:pt>
                <c:pt idx="32461">
                  <c:v>9.1389999999999993</c:v>
                </c:pt>
                <c:pt idx="32462">
                  <c:v>9.1880000000000006</c:v>
                </c:pt>
                <c:pt idx="32463">
                  <c:v>9.2129999999999992</c:v>
                </c:pt>
                <c:pt idx="32464">
                  <c:v>9.2379999999999995</c:v>
                </c:pt>
                <c:pt idx="32465">
                  <c:v>9.2379999999999995</c:v>
                </c:pt>
                <c:pt idx="32466">
                  <c:v>9.2379999999999995</c:v>
                </c:pt>
                <c:pt idx="32467">
                  <c:v>9.2129999999999992</c:v>
                </c:pt>
                <c:pt idx="32468">
                  <c:v>9.1880000000000006</c:v>
                </c:pt>
                <c:pt idx="32469">
                  <c:v>9.1630000000000003</c:v>
                </c:pt>
                <c:pt idx="32470">
                  <c:v>9.1389999999999993</c:v>
                </c:pt>
                <c:pt idx="32471">
                  <c:v>9.0890000000000004</c:v>
                </c:pt>
                <c:pt idx="32472">
                  <c:v>9.0150000000000006</c:v>
                </c:pt>
                <c:pt idx="32473">
                  <c:v>8.9649999999999999</c:v>
                </c:pt>
                <c:pt idx="32474">
                  <c:v>8.891</c:v>
                </c:pt>
                <c:pt idx="32475">
                  <c:v>8.8409999999999993</c:v>
                </c:pt>
                <c:pt idx="32476">
                  <c:v>8.7669999999999995</c:v>
                </c:pt>
                <c:pt idx="32477">
                  <c:v>8.7170000000000005</c:v>
                </c:pt>
                <c:pt idx="32478">
                  <c:v>8.6430000000000007</c:v>
                </c:pt>
                <c:pt idx="32479">
                  <c:v>8.593</c:v>
                </c:pt>
                <c:pt idx="32480">
                  <c:v>8.5429999999999993</c:v>
                </c:pt>
                <c:pt idx="32481">
                  <c:v>8.4689999999999994</c:v>
                </c:pt>
                <c:pt idx="32482">
                  <c:v>8.4190000000000005</c:v>
                </c:pt>
                <c:pt idx="32483">
                  <c:v>8.3689999999999998</c:v>
                </c:pt>
                <c:pt idx="32484">
                  <c:v>8.3439999999999994</c:v>
                </c:pt>
                <c:pt idx="32485">
                  <c:v>8.2949999999999999</c:v>
                </c:pt>
                <c:pt idx="32486">
                  <c:v>8.27</c:v>
                </c:pt>
                <c:pt idx="32487">
                  <c:v>8.2449999999999992</c:v>
                </c:pt>
                <c:pt idx="32488">
                  <c:v>8.1950000000000003</c:v>
                </c:pt>
                <c:pt idx="32489">
                  <c:v>8.17</c:v>
                </c:pt>
                <c:pt idx="32490">
                  <c:v>8.1449999999999996</c:v>
                </c:pt>
                <c:pt idx="32491">
                  <c:v>8.1199999999999992</c:v>
                </c:pt>
                <c:pt idx="32492">
                  <c:v>8.1199999999999992</c:v>
                </c:pt>
                <c:pt idx="32493">
                  <c:v>8.0950000000000006</c:v>
                </c:pt>
                <c:pt idx="32494">
                  <c:v>8.0950000000000006</c:v>
                </c:pt>
                <c:pt idx="32495">
                  <c:v>8.07</c:v>
                </c:pt>
                <c:pt idx="32496">
                  <c:v>8.0449999999999999</c:v>
                </c:pt>
                <c:pt idx="32497">
                  <c:v>8.0449999999999999</c:v>
                </c:pt>
                <c:pt idx="32498">
                  <c:v>8.0449999999999999</c:v>
                </c:pt>
                <c:pt idx="32499">
                  <c:v>8.0449999999999999</c:v>
                </c:pt>
                <c:pt idx="32500">
                  <c:v>8.02</c:v>
                </c:pt>
                <c:pt idx="32501">
                  <c:v>7.9950000000000001</c:v>
                </c:pt>
                <c:pt idx="32502">
                  <c:v>7.9950000000000001</c:v>
                </c:pt>
                <c:pt idx="32503">
                  <c:v>7.97</c:v>
                </c:pt>
                <c:pt idx="32504">
                  <c:v>7.97</c:v>
                </c:pt>
                <c:pt idx="32505">
                  <c:v>7.9450000000000003</c:v>
                </c:pt>
                <c:pt idx="32506">
                  <c:v>7.9450000000000003</c:v>
                </c:pt>
                <c:pt idx="32507">
                  <c:v>7.9450000000000003</c:v>
                </c:pt>
                <c:pt idx="32508">
                  <c:v>7.9450000000000003</c:v>
                </c:pt>
                <c:pt idx="32509">
                  <c:v>7.9450000000000003</c:v>
                </c:pt>
                <c:pt idx="32510">
                  <c:v>7.92</c:v>
                </c:pt>
                <c:pt idx="32511">
                  <c:v>7.92</c:v>
                </c:pt>
                <c:pt idx="32512">
                  <c:v>7.92</c:v>
                </c:pt>
                <c:pt idx="32513">
                  <c:v>7.8949999999999996</c:v>
                </c:pt>
                <c:pt idx="32514">
                  <c:v>7.8949999999999996</c:v>
                </c:pt>
                <c:pt idx="32515">
                  <c:v>7.87</c:v>
                </c:pt>
                <c:pt idx="32516">
                  <c:v>7.87</c:v>
                </c:pt>
                <c:pt idx="32517">
                  <c:v>7.8449999999999998</c:v>
                </c:pt>
                <c:pt idx="32518">
                  <c:v>7.8449999999999998</c:v>
                </c:pt>
                <c:pt idx="32519">
                  <c:v>7.82</c:v>
                </c:pt>
                <c:pt idx="32520">
                  <c:v>7.7949999999999999</c:v>
                </c:pt>
                <c:pt idx="32521">
                  <c:v>7.7949999999999999</c:v>
                </c:pt>
                <c:pt idx="32522">
                  <c:v>7.77</c:v>
                </c:pt>
                <c:pt idx="32523">
                  <c:v>7.7450000000000001</c:v>
                </c:pt>
                <c:pt idx="32524">
                  <c:v>7.7450000000000001</c:v>
                </c:pt>
                <c:pt idx="32525">
                  <c:v>7.72</c:v>
                </c:pt>
                <c:pt idx="32526">
                  <c:v>7.6950000000000003</c:v>
                </c:pt>
                <c:pt idx="32527">
                  <c:v>7.6950000000000003</c:v>
                </c:pt>
                <c:pt idx="32528">
                  <c:v>7.67</c:v>
                </c:pt>
                <c:pt idx="32529">
                  <c:v>7.6449999999999996</c:v>
                </c:pt>
                <c:pt idx="32530">
                  <c:v>7.5940000000000003</c:v>
                </c:pt>
                <c:pt idx="32531">
                  <c:v>7.569</c:v>
                </c:pt>
                <c:pt idx="32532">
                  <c:v>7.5439999999999996</c:v>
                </c:pt>
                <c:pt idx="32533">
                  <c:v>7.5190000000000001</c:v>
                </c:pt>
                <c:pt idx="32534">
                  <c:v>7.4939999999999998</c:v>
                </c:pt>
                <c:pt idx="32535">
                  <c:v>7.4690000000000003</c:v>
                </c:pt>
                <c:pt idx="32536">
                  <c:v>7.444</c:v>
                </c:pt>
                <c:pt idx="32537">
                  <c:v>7.444</c:v>
                </c:pt>
                <c:pt idx="32538">
                  <c:v>7.4189999999999996</c:v>
                </c:pt>
                <c:pt idx="32539">
                  <c:v>7.444</c:v>
                </c:pt>
                <c:pt idx="32540">
                  <c:v>7.444</c:v>
                </c:pt>
                <c:pt idx="32541">
                  <c:v>7.4690000000000003</c:v>
                </c:pt>
                <c:pt idx="32542">
                  <c:v>7.4939999999999998</c:v>
                </c:pt>
                <c:pt idx="32543">
                  <c:v>7.5439999999999996</c:v>
                </c:pt>
                <c:pt idx="32544">
                  <c:v>7.569</c:v>
                </c:pt>
                <c:pt idx="32545">
                  <c:v>7.6449999999999996</c:v>
                </c:pt>
                <c:pt idx="32546">
                  <c:v>7.6950000000000003</c:v>
                </c:pt>
                <c:pt idx="32547">
                  <c:v>7.7450000000000001</c:v>
                </c:pt>
                <c:pt idx="32548">
                  <c:v>7.82</c:v>
                </c:pt>
                <c:pt idx="32549">
                  <c:v>7.8949999999999996</c:v>
                </c:pt>
                <c:pt idx="32550">
                  <c:v>7.97</c:v>
                </c:pt>
                <c:pt idx="32551">
                  <c:v>8.07</c:v>
                </c:pt>
                <c:pt idx="32552">
                  <c:v>8.1449999999999996</c:v>
                </c:pt>
                <c:pt idx="32553">
                  <c:v>8.2449999999999992</c:v>
                </c:pt>
                <c:pt idx="32554">
                  <c:v>8.3190000000000008</c:v>
                </c:pt>
                <c:pt idx="32555">
                  <c:v>8.3940000000000001</c:v>
                </c:pt>
                <c:pt idx="32556">
                  <c:v>8.4689999999999994</c:v>
                </c:pt>
                <c:pt idx="32557">
                  <c:v>8.5429999999999993</c:v>
                </c:pt>
                <c:pt idx="32558">
                  <c:v>8.593</c:v>
                </c:pt>
                <c:pt idx="32559">
                  <c:v>8.6430000000000007</c:v>
                </c:pt>
                <c:pt idx="32560">
                  <c:v>8.6679999999999993</c:v>
                </c:pt>
                <c:pt idx="32561">
                  <c:v>8.6929999999999996</c:v>
                </c:pt>
                <c:pt idx="32562">
                  <c:v>8.6929999999999996</c:v>
                </c:pt>
                <c:pt idx="32563">
                  <c:v>8.6929999999999996</c:v>
                </c:pt>
                <c:pt idx="32564">
                  <c:v>8.6679999999999993</c:v>
                </c:pt>
                <c:pt idx="32565">
                  <c:v>8.6430000000000007</c:v>
                </c:pt>
                <c:pt idx="32566">
                  <c:v>8.6180000000000003</c:v>
                </c:pt>
                <c:pt idx="32567">
                  <c:v>8.593</c:v>
                </c:pt>
                <c:pt idx="32568">
                  <c:v>8.5429999999999993</c:v>
                </c:pt>
                <c:pt idx="32569">
                  <c:v>8.4939999999999998</c:v>
                </c:pt>
                <c:pt idx="32570">
                  <c:v>8.4440000000000008</c:v>
                </c:pt>
                <c:pt idx="32571">
                  <c:v>8.3940000000000001</c:v>
                </c:pt>
                <c:pt idx="32572">
                  <c:v>8.3439999999999994</c:v>
                </c:pt>
                <c:pt idx="32573">
                  <c:v>8.2949999999999999</c:v>
                </c:pt>
                <c:pt idx="32574">
                  <c:v>8.2200000000000006</c:v>
                </c:pt>
                <c:pt idx="32575">
                  <c:v>8.17</c:v>
                </c:pt>
                <c:pt idx="32576">
                  <c:v>8.1199999999999992</c:v>
                </c:pt>
                <c:pt idx="32577">
                  <c:v>8.0449999999999999</c:v>
                </c:pt>
                <c:pt idx="32578">
                  <c:v>7.9950000000000001</c:v>
                </c:pt>
                <c:pt idx="32579">
                  <c:v>7.9450000000000003</c:v>
                </c:pt>
                <c:pt idx="32580">
                  <c:v>7.8949999999999996</c:v>
                </c:pt>
                <c:pt idx="32581">
                  <c:v>7.87</c:v>
                </c:pt>
                <c:pt idx="32582">
                  <c:v>7.8449999999999998</c:v>
                </c:pt>
                <c:pt idx="32583">
                  <c:v>7.7949999999999999</c:v>
                </c:pt>
                <c:pt idx="32584">
                  <c:v>7.7949999999999999</c:v>
                </c:pt>
                <c:pt idx="32585">
                  <c:v>7.77</c:v>
                </c:pt>
                <c:pt idx="32586">
                  <c:v>7.77</c:v>
                </c:pt>
                <c:pt idx="32587">
                  <c:v>7.7450000000000001</c:v>
                </c:pt>
                <c:pt idx="32588">
                  <c:v>7.7450000000000001</c:v>
                </c:pt>
                <c:pt idx="32589">
                  <c:v>7.7450000000000001</c:v>
                </c:pt>
                <c:pt idx="32590">
                  <c:v>7.7450000000000001</c:v>
                </c:pt>
                <c:pt idx="32591">
                  <c:v>7.7450000000000001</c:v>
                </c:pt>
                <c:pt idx="32592">
                  <c:v>7.77</c:v>
                </c:pt>
                <c:pt idx="32593">
                  <c:v>7.7949999999999999</c:v>
                </c:pt>
                <c:pt idx="32594">
                  <c:v>7.7949999999999999</c:v>
                </c:pt>
                <c:pt idx="32595">
                  <c:v>7.8449999999999998</c:v>
                </c:pt>
                <c:pt idx="32596">
                  <c:v>7.8449999999999998</c:v>
                </c:pt>
                <c:pt idx="32597">
                  <c:v>7.87</c:v>
                </c:pt>
                <c:pt idx="32598">
                  <c:v>7.87</c:v>
                </c:pt>
                <c:pt idx="32599">
                  <c:v>7.87</c:v>
                </c:pt>
                <c:pt idx="32600">
                  <c:v>7.8449999999999998</c:v>
                </c:pt>
                <c:pt idx="32601">
                  <c:v>7.8449999999999998</c:v>
                </c:pt>
                <c:pt idx="32602">
                  <c:v>7.8449999999999998</c:v>
                </c:pt>
                <c:pt idx="32603">
                  <c:v>7.8449999999999998</c:v>
                </c:pt>
                <c:pt idx="32604">
                  <c:v>7.8449999999999998</c:v>
                </c:pt>
                <c:pt idx="32605">
                  <c:v>7.82</c:v>
                </c:pt>
                <c:pt idx="32606">
                  <c:v>7.7949999999999999</c:v>
                </c:pt>
                <c:pt idx="32607">
                  <c:v>7.7949999999999999</c:v>
                </c:pt>
                <c:pt idx="32608">
                  <c:v>7.7949999999999999</c:v>
                </c:pt>
                <c:pt idx="32609">
                  <c:v>7.7949999999999999</c:v>
                </c:pt>
                <c:pt idx="32610">
                  <c:v>7.77</c:v>
                </c:pt>
                <c:pt idx="32611">
                  <c:v>7.77</c:v>
                </c:pt>
                <c:pt idx="32612">
                  <c:v>7.7450000000000001</c:v>
                </c:pt>
                <c:pt idx="32613">
                  <c:v>7.7450000000000001</c:v>
                </c:pt>
                <c:pt idx="32614">
                  <c:v>7.7450000000000001</c:v>
                </c:pt>
                <c:pt idx="32615">
                  <c:v>7.72</c:v>
                </c:pt>
                <c:pt idx="32616">
                  <c:v>7.6950000000000003</c:v>
                </c:pt>
                <c:pt idx="32617">
                  <c:v>7.6950000000000003</c:v>
                </c:pt>
                <c:pt idx="32618">
                  <c:v>7.6950000000000003</c:v>
                </c:pt>
                <c:pt idx="32619">
                  <c:v>7.67</c:v>
                </c:pt>
                <c:pt idx="32620">
                  <c:v>7.6449999999999996</c:v>
                </c:pt>
                <c:pt idx="32621">
                  <c:v>7.6449999999999996</c:v>
                </c:pt>
                <c:pt idx="32622">
                  <c:v>7.6449999999999996</c:v>
                </c:pt>
                <c:pt idx="32623">
                  <c:v>7.6449999999999996</c:v>
                </c:pt>
                <c:pt idx="32624">
                  <c:v>7.6189999999999998</c:v>
                </c:pt>
                <c:pt idx="32625">
                  <c:v>7.6189999999999998</c:v>
                </c:pt>
                <c:pt idx="32626">
                  <c:v>7.5940000000000003</c:v>
                </c:pt>
                <c:pt idx="32627">
                  <c:v>7.5940000000000003</c:v>
                </c:pt>
                <c:pt idx="32628">
                  <c:v>7.569</c:v>
                </c:pt>
                <c:pt idx="32629">
                  <c:v>7.5439999999999996</c:v>
                </c:pt>
                <c:pt idx="32630">
                  <c:v>7.5439999999999996</c:v>
                </c:pt>
                <c:pt idx="32631">
                  <c:v>7.5190000000000001</c:v>
                </c:pt>
                <c:pt idx="32632">
                  <c:v>7.4939999999999998</c:v>
                </c:pt>
                <c:pt idx="32633">
                  <c:v>7.4939999999999998</c:v>
                </c:pt>
                <c:pt idx="32634">
                  <c:v>7.4939999999999998</c:v>
                </c:pt>
                <c:pt idx="32635">
                  <c:v>7.4939999999999998</c:v>
                </c:pt>
                <c:pt idx="32636">
                  <c:v>7.5190000000000001</c:v>
                </c:pt>
                <c:pt idx="32637">
                  <c:v>7.5439999999999996</c:v>
                </c:pt>
                <c:pt idx="32638">
                  <c:v>7.569</c:v>
                </c:pt>
                <c:pt idx="32639">
                  <c:v>7.5940000000000003</c:v>
                </c:pt>
                <c:pt idx="32640">
                  <c:v>7.6449999999999996</c:v>
                </c:pt>
                <c:pt idx="32641">
                  <c:v>7.6950000000000003</c:v>
                </c:pt>
                <c:pt idx="32642">
                  <c:v>7.77</c:v>
                </c:pt>
                <c:pt idx="32643">
                  <c:v>7.8449999999999998</c:v>
                </c:pt>
                <c:pt idx="32644">
                  <c:v>7.92</c:v>
                </c:pt>
                <c:pt idx="32645">
                  <c:v>7.9950000000000001</c:v>
                </c:pt>
                <c:pt idx="32646">
                  <c:v>8.07</c:v>
                </c:pt>
                <c:pt idx="32647">
                  <c:v>8.17</c:v>
                </c:pt>
                <c:pt idx="32648">
                  <c:v>8.2449999999999992</c:v>
                </c:pt>
                <c:pt idx="32649">
                  <c:v>8.3190000000000008</c:v>
                </c:pt>
                <c:pt idx="32650">
                  <c:v>8.3940000000000001</c:v>
                </c:pt>
                <c:pt idx="32651">
                  <c:v>8.4440000000000008</c:v>
                </c:pt>
                <c:pt idx="32652">
                  <c:v>8.4939999999999998</c:v>
                </c:pt>
                <c:pt idx="32653">
                  <c:v>8.5429999999999993</c:v>
                </c:pt>
                <c:pt idx="32654">
                  <c:v>8.5679999999999996</c:v>
                </c:pt>
                <c:pt idx="32655">
                  <c:v>8.593</c:v>
                </c:pt>
                <c:pt idx="32656">
                  <c:v>8.6430000000000007</c:v>
                </c:pt>
                <c:pt idx="32657">
                  <c:v>8.6430000000000007</c:v>
                </c:pt>
                <c:pt idx="32658">
                  <c:v>8.6430000000000007</c:v>
                </c:pt>
                <c:pt idx="32659">
                  <c:v>8.6430000000000007</c:v>
                </c:pt>
                <c:pt idx="32660">
                  <c:v>8.6430000000000007</c:v>
                </c:pt>
                <c:pt idx="32661">
                  <c:v>8.6430000000000007</c:v>
                </c:pt>
                <c:pt idx="32662">
                  <c:v>8.6430000000000007</c:v>
                </c:pt>
                <c:pt idx="32663">
                  <c:v>8.6430000000000007</c:v>
                </c:pt>
                <c:pt idx="32664">
                  <c:v>8.6430000000000007</c:v>
                </c:pt>
                <c:pt idx="32665">
                  <c:v>8.6430000000000007</c:v>
                </c:pt>
                <c:pt idx="32666">
                  <c:v>8.6180000000000003</c:v>
                </c:pt>
                <c:pt idx="32667">
                  <c:v>8.593</c:v>
                </c:pt>
                <c:pt idx="32668">
                  <c:v>8.5679999999999996</c:v>
                </c:pt>
                <c:pt idx="32669">
                  <c:v>8.5429999999999993</c:v>
                </c:pt>
                <c:pt idx="32670">
                  <c:v>8.4939999999999998</c:v>
                </c:pt>
                <c:pt idx="32671">
                  <c:v>8.4689999999999994</c:v>
                </c:pt>
                <c:pt idx="32672">
                  <c:v>8.4440000000000008</c:v>
                </c:pt>
                <c:pt idx="32673">
                  <c:v>8.4190000000000005</c:v>
                </c:pt>
                <c:pt idx="32674">
                  <c:v>8.3940000000000001</c:v>
                </c:pt>
                <c:pt idx="32675">
                  <c:v>8.3439999999999994</c:v>
                </c:pt>
                <c:pt idx="32676">
                  <c:v>8.3439999999999994</c:v>
                </c:pt>
                <c:pt idx="32677">
                  <c:v>8.3190000000000008</c:v>
                </c:pt>
                <c:pt idx="32678">
                  <c:v>8.2949999999999999</c:v>
                </c:pt>
                <c:pt idx="32679">
                  <c:v>8.2949999999999999</c:v>
                </c:pt>
                <c:pt idx="32680">
                  <c:v>8.27</c:v>
                </c:pt>
                <c:pt idx="32681">
                  <c:v>8.27</c:v>
                </c:pt>
                <c:pt idx="32682">
                  <c:v>8.2949999999999999</c:v>
                </c:pt>
                <c:pt idx="32683">
                  <c:v>8.2949999999999999</c:v>
                </c:pt>
                <c:pt idx="32684">
                  <c:v>8.2949999999999999</c:v>
                </c:pt>
                <c:pt idx="32685">
                  <c:v>8.3190000000000008</c:v>
                </c:pt>
                <c:pt idx="32686">
                  <c:v>8.3439999999999994</c:v>
                </c:pt>
                <c:pt idx="32687">
                  <c:v>8.3689999999999998</c:v>
                </c:pt>
                <c:pt idx="32688">
                  <c:v>8.3940000000000001</c:v>
                </c:pt>
                <c:pt idx="32689">
                  <c:v>8.3940000000000001</c:v>
                </c:pt>
                <c:pt idx="32690">
                  <c:v>8.4440000000000008</c:v>
                </c:pt>
                <c:pt idx="32691">
                  <c:v>8.4440000000000008</c:v>
                </c:pt>
                <c:pt idx="32692">
                  <c:v>8.4689999999999994</c:v>
                </c:pt>
                <c:pt idx="32693">
                  <c:v>8.4939999999999998</c:v>
                </c:pt>
                <c:pt idx="32694">
                  <c:v>8.4939999999999998</c:v>
                </c:pt>
                <c:pt idx="32695">
                  <c:v>8.5190000000000001</c:v>
                </c:pt>
                <c:pt idx="32696">
                  <c:v>8.5429999999999993</c:v>
                </c:pt>
                <c:pt idx="32697">
                  <c:v>8.5429999999999993</c:v>
                </c:pt>
                <c:pt idx="32698">
                  <c:v>8.5429999999999993</c:v>
                </c:pt>
                <c:pt idx="32699">
                  <c:v>8.5679999999999996</c:v>
                </c:pt>
                <c:pt idx="32700">
                  <c:v>8.5679999999999996</c:v>
                </c:pt>
                <c:pt idx="32701">
                  <c:v>8.593</c:v>
                </c:pt>
                <c:pt idx="32702">
                  <c:v>8.593</c:v>
                </c:pt>
                <c:pt idx="32703">
                  <c:v>8.6180000000000003</c:v>
                </c:pt>
                <c:pt idx="32704">
                  <c:v>8.6430000000000007</c:v>
                </c:pt>
                <c:pt idx="32705">
                  <c:v>8.6430000000000007</c:v>
                </c:pt>
                <c:pt idx="32706">
                  <c:v>8.6430000000000007</c:v>
                </c:pt>
                <c:pt idx="32707">
                  <c:v>8.6679999999999993</c:v>
                </c:pt>
                <c:pt idx="32708">
                  <c:v>8.6679999999999993</c:v>
                </c:pt>
                <c:pt idx="32709">
                  <c:v>8.6929999999999996</c:v>
                </c:pt>
                <c:pt idx="32710">
                  <c:v>8.6929999999999996</c:v>
                </c:pt>
                <c:pt idx="32711">
                  <c:v>8.6929999999999996</c:v>
                </c:pt>
                <c:pt idx="32712">
                  <c:v>8.7170000000000005</c:v>
                </c:pt>
                <c:pt idx="32713">
                  <c:v>8.7170000000000005</c:v>
                </c:pt>
                <c:pt idx="32714">
                  <c:v>8.7420000000000009</c:v>
                </c:pt>
                <c:pt idx="32715">
                  <c:v>8.7420000000000009</c:v>
                </c:pt>
                <c:pt idx="32716">
                  <c:v>8.7420000000000009</c:v>
                </c:pt>
                <c:pt idx="32717">
                  <c:v>8.7669999999999995</c:v>
                </c:pt>
                <c:pt idx="32718">
                  <c:v>8.7669999999999995</c:v>
                </c:pt>
                <c:pt idx="32719">
                  <c:v>8.7919999999999998</c:v>
                </c:pt>
                <c:pt idx="32720">
                  <c:v>8.7919999999999998</c:v>
                </c:pt>
                <c:pt idx="32721">
                  <c:v>8.7919999999999998</c:v>
                </c:pt>
                <c:pt idx="32722">
                  <c:v>8.8170000000000002</c:v>
                </c:pt>
                <c:pt idx="32723">
                  <c:v>8.8170000000000002</c:v>
                </c:pt>
                <c:pt idx="32724">
                  <c:v>8.8409999999999993</c:v>
                </c:pt>
                <c:pt idx="32725">
                  <c:v>8.8409999999999993</c:v>
                </c:pt>
                <c:pt idx="32726">
                  <c:v>8.8409999999999993</c:v>
                </c:pt>
                <c:pt idx="32727">
                  <c:v>8.8409999999999993</c:v>
                </c:pt>
                <c:pt idx="32728">
                  <c:v>8.8409999999999993</c:v>
                </c:pt>
                <c:pt idx="32729">
                  <c:v>8.8659999999999997</c:v>
                </c:pt>
                <c:pt idx="32730">
                  <c:v>8.8659999999999997</c:v>
                </c:pt>
                <c:pt idx="32731">
                  <c:v>8.891</c:v>
                </c:pt>
                <c:pt idx="32732">
                  <c:v>8.891</c:v>
                </c:pt>
                <c:pt idx="32733">
                  <c:v>8.9160000000000004</c:v>
                </c:pt>
                <c:pt idx="32734">
                  <c:v>8.9410000000000007</c:v>
                </c:pt>
                <c:pt idx="32735">
                  <c:v>8.9649999999999999</c:v>
                </c:pt>
                <c:pt idx="32736">
                  <c:v>9.0150000000000006</c:v>
                </c:pt>
                <c:pt idx="32737">
                  <c:v>9.0399999999999991</c:v>
                </c:pt>
                <c:pt idx="32738">
                  <c:v>9.1140000000000008</c:v>
                </c:pt>
                <c:pt idx="32739">
                  <c:v>9.1389999999999993</c:v>
                </c:pt>
                <c:pt idx="32740">
                  <c:v>9.1630000000000003</c:v>
                </c:pt>
                <c:pt idx="32741">
                  <c:v>9.1880000000000006</c:v>
                </c:pt>
                <c:pt idx="32742">
                  <c:v>9.1880000000000006</c:v>
                </c:pt>
                <c:pt idx="32743">
                  <c:v>9.2129999999999992</c:v>
                </c:pt>
                <c:pt idx="32744">
                  <c:v>9.2379999999999995</c:v>
                </c:pt>
                <c:pt idx="32745">
                  <c:v>9.2620000000000005</c:v>
                </c:pt>
                <c:pt idx="32746">
                  <c:v>9.3119999999999994</c:v>
                </c:pt>
                <c:pt idx="32747">
                  <c:v>9.3360000000000003</c:v>
                </c:pt>
                <c:pt idx="32748">
                  <c:v>9.3610000000000007</c:v>
                </c:pt>
                <c:pt idx="32749">
                  <c:v>9.4350000000000005</c:v>
                </c:pt>
                <c:pt idx="32750">
                  <c:v>9.4849999999999994</c:v>
                </c:pt>
                <c:pt idx="32751">
                  <c:v>9.5090000000000003</c:v>
                </c:pt>
                <c:pt idx="32752">
                  <c:v>9.5090000000000003</c:v>
                </c:pt>
                <c:pt idx="32753">
                  <c:v>9.5090000000000003</c:v>
                </c:pt>
                <c:pt idx="32754">
                  <c:v>9.4849999999999994</c:v>
                </c:pt>
                <c:pt idx="32755">
                  <c:v>9.4600000000000009</c:v>
                </c:pt>
                <c:pt idx="32756">
                  <c:v>9.4600000000000009</c:v>
                </c:pt>
                <c:pt idx="32757">
                  <c:v>9.4350000000000005</c:v>
                </c:pt>
                <c:pt idx="32758">
                  <c:v>9.4350000000000005</c:v>
                </c:pt>
                <c:pt idx="32759">
                  <c:v>9.41</c:v>
                </c:pt>
                <c:pt idx="32760">
                  <c:v>9.3859999999999992</c:v>
                </c:pt>
                <c:pt idx="32761">
                  <c:v>9.3610000000000007</c:v>
                </c:pt>
                <c:pt idx="32762">
                  <c:v>9.3360000000000003</c:v>
                </c:pt>
                <c:pt idx="32763">
                  <c:v>9.3119999999999994</c:v>
                </c:pt>
                <c:pt idx="32764">
                  <c:v>9.2870000000000008</c:v>
                </c:pt>
                <c:pt idx="32765">
                  <c:v>9.2379999999999995</c:v>
                </c:pt>
                <c:pt idx="32766">
                  <c:v>9.2379999999999995</c:v>
                </c:pt>
                <c:pt idx="32767">
                  <c:v>9.1880000000000006</c:v>
                </c:pt>
                <c:pt idx="32768">
                  <c:v>9.1630000000000003</c:v>
                </c:pt>
                <c:pt idx="32769">
                  <c:v>9.1389999999999993</c:v>
                </c:pt>
                <c:pt idx="32770">
                  <c:v>9.1140000000000008</c:v>
                </c:pt>
                <c:pt idx="32771">
                  <c:v>9.0640000000000001</c:v>
                </c:pt>
                <c:pt idx="32772">
                  <c:v>9.0399999999999991</c:v>
                </c:pt>
                <c:pt idx="32773">
                  <c:v>8.99</c:v>
                </c:pt>
                <c:pt idx="32774">
                  <c:v>8.9410000000000007</c:v>
                </c:pt>
                <c:pt idx="32775">
                  <c:v>8.9160000000000004</c:v>
                </c:pt>
                <c:pt idx="32776">
                  <c:v>8.891</c:v>
                </c:pt>
                <c:pt idx="32777">
                  <c:v>8.8409999999999993</c:v>
                </c:pt>
                <c:pt idx="32778">
                  <c:v>8.8409999999999993</c:v>
                </c:pt>
                <c:pt idx="32779">
                  <c:v>8.7919999999999998</c:v>
                </c:pt>
                <c:pt idx="32780">
                  <c:v>8.7919999999999998</c:v>
                </c:pt>
                <c:pt idx="32781">
                  <c:v>8.7669999999999995</c:v>
                </c:pt>
                <c:pt idx="32782">
                  <c:v>8.7420000000000009</c:v>
                </c:pt>
                <c:pt idx="32783">
                  <c:v>8.7420000000000009</c:v>
                </c:pt>
                <c:pt idx="32784">
                  <c:v>8.7170000000000005</c:v>
                </c:pt>
                <c:pt idx="32785">
                  <c:v>8.7170000000000005</c:v>
                </c:pt>
                <c:pt idx="32786">
                  <c:v>8.6929999999999996</c:v>
                </c:pt>
                <c:pt idx="32787">
                  <c:v>8.6929999999999996</c:v>
                </c:pt>
                <c:pt idx="32788">
                  <c:v>8.6679999999999993</c:v>
                </c:pt>
                <c:pt idx="32789">
                  <c:v>8.6679999999999993</c:v>
                </c:pt>
                <c:pt idx="32790">
                  <c:v>8.6430000000000007</c:v>
                </c:pt>
                <c:pt idx="32791">
                  <c:v>8.6430000000000007</c:v>
                </c:pt>
                <c:pt idx="32792">
                  <c:v>8.6430000000000007</c:v>
                </c:pt>
                <c:pt idx="32793">
                  <c:v>8.6180000000000003</c:v>
                </c:pt>
                <c:pt idx="32794">
                  <c:v>8.593</c:v>
                </c:pt>
                <c:pt idx="32795">
                  <c:v>8.593</c:v>
                </c:pt>
                <c:pt idx="32796">
                  <c:v>8.5679999999999996</c:v>
                </c:pt>
                <c:pt idx="32797">
                  <c:v>8.5429999999999993</c:v>
                </c:pt>
                <c:pt idx="32798">
                  <c:v>8.5190000000000001</c:v>
                </c:pt>
                <c:pt idx="32799">
                  <c:v>8.4689999999999994</c:v>
                </c:pt>
                <c:pt idx="32800">
                  <c:v>8.4440000000000008</c:v>
                </c:pt>
                <c:pt idx="32801">
                  <c:v>8.4440000000000008</c:v>
                </c:pt>
                <c:pt idx="32802">
                  <c:v>8.3940000000000001</c:v>
                </c:pt>
                <c:pt idx="32803">
                  <c:v>8.3940000000000001</c:v>
                </c:pt>
                <c:pt idx="32804">
                  <c:v>8.3689999999999998</c:v>
                </c:pt>
                <c:pt idx="32805">
                  <c:v>8.3689999999999998</c:v>
                </c:pt>
                <c:pt idx="32806">
                  <c:v>8.3439999999999994</c:v>
                </c:pt>
                <c:pt idx="32807">
                  <c:v>8.3439999999999994</c:v>
                </c:pt>
                <c:pt idx="32808">
                  <c:v>8.3190000000000008</c:v>
                </c:pt>
                <c:pt idx="32809">
                  <c:v>8.2949999999999999</c:v>
                </c:pt>
                <c:pt idx="32810">
                  <c:v>8.27</c:v>
                </c:pt>
                <c:pt idx="32811">
                  <c:v>8.27</c:v>
                </c:pt>
                <c:pt idx="32812">
                  <c:v>8.2449999999999992</c:v>
                </c:pt>
                <c:pt idx="32813">
                  <c:v>8.2200000000000006</c:v>
                </c:pt>
                <c:pt idx="32814">
                  <c:v>8.1950000000000003</c:v>
                </c:pt>
                <c:pt idx="32815">
                  <c:v>8.17</c:v>
                </c:pt>
                <c:pt idx="32816">
                  <c:v>8.1449999999999996</c:v>
                </c:pt>
                <c:pt idx="32817">
                  <c:v>8.1449999999999996</c:v>
                </c:pt>
                <c:pt idx="32818">
                  <c:v>8.1199999999999992</c:v>
                </c:pt>
                <c:pt idx="32819">
                  <c:v>8.0950000000000006</c:v>
                </c:pt>
                <c:pt idx="32820">
                  <c:v>8.07</c:v>
                </c:pt>
                <c:pt idx="32821">
                  <c:v>8.0449999999999999</c:v>
                </c:pt>
                <c:pt idx="32822">
                  <c:v>7.9950000000000001</c:v>
                </c:pt>
                <c:pt idx="32823">
                  <c:v>7.97</c:v>
                </c:pt>
                <c:pt idx="32824">
                  <c:v>7.9450000000000003</c:v>
                </c:pt>
                <c:pt idx="32825">
                  <c:v>7.92</c:v>
                </c:pt>
                <c:pt idx="32826">
                  <c:v>7.8949999999999996</c:v>
                </c:pt>
                <c:pt idx="32827">
                  <c:v>7.8949999999999996</c:v>
                </c:pt>
                <c:pt idx="32828">
                  <c:v>7.8949999999999996</c:v>
                </c:pt>
                <c:pt idx="32829">
                  <c:v>7.8949999999999996</c:v>
                </c:pt>
                <c:pt idx="32830">
                  <c:v>7.8949999999999996</c:v>
                </c:pt>
                <c:pt idx="32831">
                  <c:v>7.92</c:v>
                </c:pt>
                <c:pt idx="32832">
                  <c:v>7.9450000000000003</c:v>
                </c:pt>
                <c:pt idx="32833">
                  <c:v>7.97</c:v>
                </c:pt>
                <c:pt idx="32834">
                  <c:v>8.02</c:v>
                </c:pt>
                <c:pt idx="32835">
                  <c:v>8.0449999999999999</c:v>
                </c:pt>
                <c:pt idx="32836">
                  <c:v>8.0950000000000006</c:v>
                </c:pt>
                <c:pt idx="32837">
                  <c:v>8.1449999999999996</c:v>
                </c:pt>
                <c:pt idx="32838">
                  <c:v>8.1950000000000003</c:v>
                </c:pt>
                <c:pt idx="32839">
                  <c:v>8.27</c:v>
                </c:pt>
                <c:pt idx="32840">
                  <c:v>8.3190000000000008</c:v>
                </c:pt>
                <c:pt idx="32841">
                  <c:v>8.3940000000000001</c:v>
                </c:pt>
                <c:pt idx="32842">
                  <c:v>8.4440000000000008</c:v>
                </c:pt>
                <c:pt idx="32843">
                  <c:v>8.4689999999999994</c:v>
                </c:pt>
                <c:pt idx="32844">
                  <c:v>8.4939999999999998</c:v>
                </c:pt>
                <c:pt idx="32845">
                  <c:v>8.5429999999999993</c:v>
                </c:pt>
                <c:pt idx="32846">
                  <c:v>8.5679999999999996</c:v>
                </c:pt>
                <c:pt idx="32847">
                  <c:v>8.593</c:v>
                </c:pt>
                <c:pt idx="32848">
                  <c:v>8.6180000000000003</c:v>
                </c:pt>
                <c:pt idx="32849">
                  <c:v>8.6180000000000003</c:v>
                </c:pt>
                <c:pt idx="32850">
                  <c:v>8.6180000000000003</c:v>
                </c:pt>
                <c:pt idx="32851">
                  <c:v>8.593</c:v>
                </c:pt>
                <c:pt idx="32852">
                  <c:v>8.5679999999999996</c:v>
                </c:pt>
                <c:pt idx="32853">
                  <c:v>8.5429999999999993</c:v>
                </c:pt>
                <c:pt idx="32854">
                  <c:v>8.4939999999999998</c:v>
                </c:pt>
                <c:pt idx="32855">
                  <c:v>8.4689999999999994</c:v>
                </c:pt>
                <c:pt idx="32856">
                  <c:v>8.4440000000000008</c:v>
                </c:pt>
                <c:pt idx="32857">
                  <c:v>8.3940000000000001</c:v>
                </c:pt>
                <c:pt idx="32858">
                  <c:v>8.3439999999999994</c:v>
                </c:pt>
                <c:pt idx="32859">
                  <c:v>8.2949999999999999</c:v>
                </c:pt>
                <c:pt idx="32860">
                  <c:v>8.2449999999999992</c:v>
                </c:pt>
                <c:pt idx="32861">
                  <c:v>8.1950000000000003</c:v>
                </c:pt>
                <c:pt idx="32862">
                  <c:v>8.1449999999999996</c:v>
                </c:pt>
                <c:pt idx="32863">
                  <c:v>8.0950000000000006</c:v>
                </c:pt>
                <c:pt idx="32864">
                  <c:v>8.0449999999999999</c:v>
                </c:pt>
                <c:pt idx="32865">
                  <c:v>7.9950000000000001</c:v>
                </c:pt>
                <c:pt idx="32866">
                  <c:v>7.9450000000000003</c:v>
                </c:pt>
                <c:pt idx="32867">
                  <c:v>7.8949999999999996</c:v>
                </c:pt>
                <c:pt idx="32868">
                  <c:v>7.8449999999999998</c:v>
                </c:pt>
                <c:pt idx="32869">
                  <c:v>7.82</c:v>
                </c:pt>
                <c:pt idx="32870">
                  <c:v>7.77</c:v>
                </c:pt>
                <c:pt idx="32871">
                  <c:v>7.7450000000000001</c:v>
                </c:pt>
                <c:pt idx="32872">
                  <c:v>7.6950000000000003</c:v>
                </c:pt>
                <c:pt idx="32873">
                  <c:v>7.67</c:v>
                </c:pt>
                <c:pt idx="32874">
                  <c:v>7.6449999999999996</c:v>
                </c:pt>
                <c:pt idx="32875">
                  <c:v>7.5940000000000003</c:v>
                </c:pt>
                <c:pt idx="32876">
                  <c:v>7.5940000000000003</c:v>
                </c:pt>
                <c:pt idx="32877">
                  <c:v>7.569</c:v>
                </c:pt>
                <c:pt idx="32878">
                  <c:v>7.5439999999999996</c:v>
                </c:pt>
                <c:pt idx="32879">
                  <c:v>7.5439999999999996</c:v>
                </c:pt>
                <c:pt idx="32880">
                  <c:v>7.5439999999999996</c:v>
                </c:pt>
                <c:pt idx="32881">
                  <c:v>7.5190000000000001</c:v>
                </c:pt>
                <c:pt idx="32882">
                  <c:v>7.5190000000000001</c:v>
                </c:pt>
                <c:pt idx="32883">
                  <c:v>7.5190000000000001</c:v>
                </c:pt>
                <c:pt idx="32884">
                  <c:v>7.4939999999999998</c:v>
                </c:pt>
                <c:pt idx="32885">
                  <c:v>7.4939999999999998</c:v>
                </c:pt>
                <c:pt idx="32886">
                  <c:v>7.4939999999999998</c:v>
                </c:pt>
                <c:pt idx="32887">
                  <c:v>7.4939999999999998</c:v>
                </c:pt>
                <c:pt idx="32888">
                  <c:v>7.4939999999999998</c:v>
                </c:pt>
                <c:pt idx="32889">
                  <c:v>7.4690000000000003</c:v>
                </c:pt>
                <c:pt idx="32890">
                  <c:v>7.4690000000000003</c:v>
                </c:pt>
                <c:pt idx="32891">
                  <c:v>7.4690000000000003</c:v>
                </c:pt>
                <c:pt idx="32892">
                  <c:v>7.444</c:v>
                </c:pt>
                <c:pt idx="32893">
                  <c:v>7.444</c:v>
                </c:pt>
                <c:pt idx="32894">
                  <c:v>7.4690000000000003</c:v>
                </c:pt>
                <c:pt idx="32895">
                  <c:v>7.4690000000000003</c:v>
                </c:pt>
                <c:pt idx="32896">
                  <c:v>7.4690000000000003</c:v>
                </c:pt>
                <c:pt idx="32897">
                  <c:v>7.4690000000000003</c:v>
                </c:pt>
                <c:pt idx="32898">
                  <c:v>7.4690000000000003</c:v>
                </c:pt>
                <c:pt idx="32899">
                  <c:v>7.4690000000000003</c:v>
                </c:pt>
                <c:pt idx="32900">
                  <c:v>7.4939999999999998</c:v>
                </c:pt>
                <c:pt idx="32901">
                  <c:v>7.4939999999999998</c:v>
                </c:pt>
                <c:pt idx="32902">
                  <c:v>7.4939999999999998</c:v>
                </c:pt>
                <c:pt idx="32903">
                  <c:v>7.5190000000000001</c:v>
                </c:pt>
                <c:pt idx="32904">
                  <c:v>7.4690000000000003</c:v>
                </c:pt>
                <c:pt idx="32905">
                  <c:v>7.3929999999999998</c:v>
                </c:pt>
                <c:pt idx="32906">
                  <c:v>7.3680000000000003</c:v>
                </c:pt>
                <c:pt idx="32907">
                  <c:v>7.3680000000000003</c:v>
                </c:pt>
                <c:pt idx="32908">
                  <c:v>7.3680000000000003</c:v>
                </c:pt>
                <c:pt idx="32909">
                  <c:v>7.3929999999999998</c:v>
                </c:pt>
                <c:pt idx="32910">
                  <c:v>7.4189999999999996</c:v>
                </c:pt>
                <c:pt idx="32911">
                  <c:v>7.3680000000000003</c:v>
                </c:pt>
                <c:pt idx="32912">
                  <c:v>7.2930000000000001</c:v>
                </c:pt>
                <c:pt idx="32913">
                  <c:v>7.1420000000000003</c:v>
                </c:pt>
                <c:pt idx="32914">
                  <c:v>6.9649999999999999</c:v>
                </c:pt>
                <c:pt idx="32915">
                  <c:v>6.8129999999999997</c:v>
                </c:pt>
                <c:pt idx="32916">
                  <c:v>6.6609999999999996</c:v>
                </c:pt>
                <c:pt idx="32917">
                  <c:v>6.585</c:v>
                </c:pt>
                <c:pt idx="32918">
                  <c:v>6.585</c:v>
                </c:pt>
                <c:pt idx="32919">
                  <c:v>6.56</c:v>
                </c:pt>
                <c:pt idx="32920">
                  <c:v>6.585</c:v>
                </c:pt>
                <c:pt idx="32921">
                  <c:v>6.585</c:v>
                </c:pt>
                <c:pt idx="32922">
                  <c:v>6.6360000000000001</c:v>
                </c:pt>
                <c:pt idx="32923">
                  <c:v>6.6609999999999996</c:v>
                </c:pt>
                <c:pt idx="32924">
                  <c:v>6.7119999999999997</c:v>
                </c:pt>
                <c:pt idx="32925">
                  <c:v>6.7880000000000003</c:v>
                </c:pt>
                <c:pt idx="32926">
                  <c:v>6.8390000000000004</c:v>
                </c:pt>
                <c:pt idx="32927">
                  <c:v>6.8890000000000002</c:v>
                </c:pt>
                <c:pt idx="32928">
                  <c:v>6.94</c:v>
                </c:pt>
                <c:pt idx="32929">
                  <c:v>7.0149999999999997</c:v>
                </c:pt>
                <c:pt idx="32930">
                  <c:v>7.0659999999999998</c:v>
                </c:pt>
                <c:pt idx="32931">
                  <c:v>7.1420000000000003</c:v>
                </c:pt>
                <c:pt idx="32932">
                  <c:v>7.2169999999999996</c:v>
                </c:pt>
                <c:pt idx="32933">
                  <c:v>7.2930000000000001</c:v>
                </c:pt>
                <c:pt idx="32934">
                  <c:v>7.343</c:v>
                </c:pt>
                <c:pt idx="32935">
                  <c:v>7.444</c:v>
                </c:pt>
                <c:pt idx="32936">
                  <c:v>7.4939999999999998</c:v>
                </c:pt>
                <c:pt idx="32937">
                  <c:v>7.569</c:v>
                </c:pt>
                <c:pt idx="32938">
                  <c:v>7.6449999999999996</c:v>
                </c:pt>
                <c:pt idx="32939">
                  <c:v>7.72</c:v>
                </c:pt>
                <c:pt idx="32940">
                  <c:v>7.77</c:v>
                </c:pt>
                <c:pt idx="32941">
                  <c:v>7.82</c:v>
                </c:pt>
                <c:pt idx="32942">
                  <c:v>7.8449999999999998</c:v>
                </c:pt>
                <c:pt idx="32943">
                  <c:v>7.8949999999999996</c:v>
                </c:pt>
                <c:pt idx="32944">
                  <c:v>7.9450000000000003</c:v>
                </c:pt>
                <c:pt idx="32945">
                  <c:v>7.9950000000000001</c:v>
                </c:pt>
                <c:pt idx="32946">
                  <c:v>8.0449999999999999</c:v>
                </c:pt>
                <c:pt idx="32947">
                  <c:v>8.0449999999999999</c:v>
                </c:pt>
                <c:pt idx="32948">
                  <c:v>8.0449999999999999</c:v>
                </c:pt>
                <c:pt idx="32949">
                  <c:v>8.0449999999999999</c:v>
                </c:pt>
                <c:pt idx="32950">
                  <c:v>8.02</c:v>
                </c:pt>
                <c:pt idx="32951">
                  <c:v>7.97</c:v>
                </c:pt>
                <c:pt idx="32952">
                  <c:v>7.9450000000000003</c:v>
                </c:pt>
                <c:pt idx="32953">
                  <c:v>7.8949999999999996</c:v>
                </c:pt>
                <c:pt idx="32954">
                  <c:v>7.8449999999999998</c:v>
                </c:pt>
                <c:pt idx="32955">
                  <c:v>7.7949999999999999</c:v>
                </c:pt>
                <c:pt idx="32956">
                  <c:v>7.7450000000000001</c:v>
                </c:pt>
                <c:pt idx="32957">
                  <c:v>7.6950000000000003</c:v>
                </c:pt>
                <c:pt idx="32958">
                  <c:v>7.67</c:v>
                </c:pt>
                <c:pt idx="32959">
                  <c:v>7.6449999999999996</c:v>
                </c:pt>
                <c:pt idx="32960">
                  <c:v>7.5940000000000003</c:v>
                </c:pt>
                <c:pt idx="32961">
                  <c:v>7.5439999999999996</c:v>
                </c:pt>
                <c:pt idx="32962">
                  <c:v>7.5190000000000001</c:v>
                </c:pt>
                <c:pt idx="32963">
                  <c:v>7.4690000000000003</c:v>
                </c:pt>
                <c:pt idx="32964">
                  <c:v>7.444</c:v>
                </c:pt>
                <c:pt idx="32965">
                  <c:v>7.4189999999999996</c:v>
                </c:pt>
                <c:pt idx="32966">
                  <c:v>7.3929999999999998</c:v>
                </c:pt>
                <c:pt idx="32967">
                  <c:v>7.3680000000000003</c:v>
                </c:pt>
                <c:pt idx="32968">
                  <c:v>7.343</c:v>
                </c:pt>
                <c:pt idx="32969">
                  <c:v>7.2930000000000001</c:v>
                </c:pt>
                <c:pt idx="32970">
                  <c:v>7.2930000000000001</c:v>
                </c:pt>
                <c:pt idx="32971">
                  <c:v>7.2679999999999998</c:v>
                </c:pt>
                <c:pt idx="32972">
                  <c:v>7.242</c:v>
                </c:pt>
                <c:pt idx="32973">
                  <c:v>7.242</c:v>
                </c:pt>
                <c:pt idx="32974">
                  <c:v>7.2169999999999996</c:v>
                </c:pt>
                <c:pt idx="32975">
                  <c:v>7.1920000000000002</c:v>
                </c:pt>
                <c:pt idx="32976">
                  <c:v>7.1920000000000002</c:v>
                </c:pt>
                <c:pt idx="32977">
                  <c:v>7.1920000000000002</c:v>
                </c:pt>
                <c:pt idx="32978">
                  <c:v>7.1920000000000002</c:v>
                </c:pt>
                <c:pt idx="32979">
                  <c:v>7.1669999999999998</c:v>
                </c:pt>
                <c:pt idx="32980">
                  <c:v>7.1669999999999998</c:v>
                </c:pt>
                <c:pt idx="32981">
                  <c:v>7.1669999999999998</c:v>
                </c:pt>
                <c:pt idx="32982">
                  <c:v>7.1669999999999998</c:v>
                </c:pt>
                <c:pt idx="32983">
                  <c:v>7.1669999999999998</c:v>
                </c:pt>
                <c:pt idx="32984">
                  <c:v>7.1669999999999998</c:v>
                </c:pt>
                <c:pt idx="32985">
                  <c:v>7.1669999999999998</c:v>
                </c:pt>
                <c:pt idx="32986">
                  <c:v>7.1669999999999998</c:v>
                </c:pt>
                <c:pt idx="32987">
                  <c:v>7.1669999999999998</c:v>
                </c:pt>
                <c:pt idx="32988">
                  <c:v>7.1669999999999998</c:v>
                </c:pt>
                <c:pt idx="32989">
                  <c:v>7.1669999999999998</c:v>
                </c:pt>
                <c:pt idx="32990">
                  <c:v>7.1669999999999998</c:v>
                </c:pt>
                <c:pt idx="32991">
                  <c:v>7.1420000000000003</c:v>
                </c:pt>
                <c:pt idx="32992">
                  <c:v>7.1420000000000003</c:v>
                </c:pt>
                <c:pt idx="32993">
                  <c:v>7.1159999999999997</c:v>
                </c:pt>
                <c:pt idx="32994">
                  <c:v>7.1159999999999997</c:v>
                </c:pt>
                <c:pt idx="32995">
                  <c:v>7.1159999999999997</c:v>
                </c:pt>
                <c:pt idx="32996">
                  <c:v>7.0910000000000002</c:v>
                </c:pt>
                <c:pt idx="32997">
                  <c:v>7.0910000000000002</c:v>
                </c:pt>
                <c:pt idx="32998">
                  <c:v>7.0910000000000002</c:v>
                </c:pt>
                <c:pt idx="32999">
                  <c:v>7.0910000000000002</c:v>
                </c:pt>
                <c:pt idx="33000">
                  <c:v>7.0659999999999998</c:v>
                </c:pt>
                <c:pt idx="33001">
                  <c:v>7.0659999999999998</c:v>
                </c:pt>
                <c:pt idx="33002">
                  <c:v>7.0410000000000004</c:v>
                </c:pt>
                <c:pt idx="33003">
                  <c:v>7.0149999999999997</c:v>
                </c:pt>
                <c:pt idx="33004">
                  <c:v>6.99</c:v>
                </c:pt>
                <c:pt idx="33005">
                  <c:v>6.9649999999999999</c:v>
                </c:pt>
                <c:pt idx="33006">
                  <c:v>6.94</c:v>
                </c:pt>
                <c:pt idx="33007">
                  <c:v>6.9139999999999997</c:v>
                </c:pt>
                <c:pt idx="33008">
                  <c:v>6.8890000000000002</c:v>
                </c:pt>
                <c:pt idx="33009">
                  <c:v>6.8639999999999999</c:v>
                </c:pt>
                <c:pt idx="33010">
                  <c:v>6.8390000000000004</c:v>
                </c:pt>
                <c:pt idx="33011">
                  <c:v>6.8390000000000004</c:v>
                </c:pt>
                <c:pt idx="33012">
                  <c:v>6.8129999999999997</c:v>
                </c:pt>
                <c:pt idx="33013">
                  <c:v>6.7880000000000003</c:v>
                </c:pt>
                <c:pt idx="33014">
                  <c:v>6.7880000000000003</c:v>
                </c:pt>
                <c:pt idx="33015">
                  <c:v>6.7629999999999999</c:v>
                </c:pt>
                <c:pt idx="33016">
                  <c:v>6.7370000000000001</c:v>
                </c:pt>
                <c:pt idx="33017">
                  <c:v>6.7370000000000001</c:v>
                </c:pt>
                <c:pt idx="33018">
                  <c:v>6.7370000000000001</c:v>
                </c:pt>
                <c:pt idx="33019">
                  <c:v>6.7629999999999999</c:v>
                </c:pt>
                <c:pt idx="33020">
                  <c:v>6.7880000000000003</c:v>
                </c:pt>
                <c:pt idx="33021">
                  <c:v>6.7880000000000003</c:v>
                </c:pt>
                <c:pt idx="33022">
                  <c:v>6.8390000000000004</c:v>
                </c:pt>
                <c:pt idx="33023">
                  <c:v>6.8890000000000002</c:v>
                </c:pt>
                <c:pt idx="33024">
                  <c:v>6.94</c:v>
                </c:pt>
                <c:pt idx="33025">
                  <c:v>6.99</c:v>
                </c:pt>
                <c:pt idx="33026">
                  <c:v>7.0659999999999998</c:v>
                </c:pt>
                <c:pt idx="33027">
                  <c:v>7.1420000000000003</c:v>
                </c:pt>
                <c:pt idx="33028">
                  <c:v>7.242</c:v>
                </c:pt>
                <c:pt idx="33029">
                  <c:v>7.343</c:v>
                </c:pt>
                <c:pt idx="33030">
                  <c:v>7.4189999999999996</c:v>
                </c:pt>
                <c:pt idx="33031">
                  <c:v>7.5190000000000001</c:v>
                </c:pt>
                <c:pt idx="33032">
                  <c:v>7.5940000000000003</c:v>
                </c:pt>
                <c:pt idx="33033">
                  <c:v>7.6950000000000003</c:v>
                </c:pt>
                <c:pt idx="33034">
                  <c:v>7.77</c:v>
                </c:pt>
                <c:pt idx="33035">
                  <c:v>7.8449999999999998</c:v>
                </c:pt>
                <c:pt idx="33036">
                  <c:v>7.92</c:v>
                </c:pt>
                <c:pt idx="33037">
                  <c:v>7.9950000000000001</c:v>
                </c:pt>
                <c:pt idx="33038">
                  <c:v>8.0449999999999999</c:v>
                </c:pt>
                <c:pt idx="33039">
                  <c:v>8.0950000000000006</c:v>
                </c:pt>
                <c:pt idx="33040">
                  <c:v>8.1199999999999992</c:v>
                </c:pt>
                <c:pt idx="33041">
                  <c:v>8.1449999999999996</c:v>
                </c:pt>
                <c:pt idx="33042">
                  <c:v>8.1449999999999996</c:v>
                </c:pt>
                <c:pt idx="33043">
                  <c:v>8.1449999999999996</c:v>
                </c:pt>
                <c:pt idx="33044">
                  <c:v>8.1199999999999992</c:v>
                </c:pt>
                <c:pt idx="33045">
                  <c:v>8.0950000000000006</c:v>
                </c:pt>
                <c:pt idx="33046">
                  <c:v>8.07</c:v>
                </c:pt>
                <c:pt idx="33047">
                  <c:v>8.0449999999999999</c:v>
                </c:pt>
                <c:pt idx="33048">
                  <c:v>8.02</c:v>
                </c:pt>
                <c:pt idx="33049">
                  <c:v>7.97</c:v>
                </c:pt>
                <c:pt idx="33050">
                  <c:v>7.9450000000000003</c:v>
                </c:pt>
                <c:pt idx="33051">
                  <c:v>7.8949999999999996</c:v>
                </c:pt>
                <c:pt idx="33052">
                  <c:v>7.8449999999999998</c:v>
                </c:pt>
                <c:pt idx="33053">
                  <c:v>7.7949999999999999</c:v>
                </c:pt>
                <c:pt idx="33054">
                  <c:v>7.7450000000000001</c:v>
                </c:pt>
                <c:pt idx="33055">
                  <c:v>7.6950000000000003</c:v>
                </c:pt>
                <c:pt idx="33056">
                  <c:v>7.6449999999999996</c:v>
                </c:pt>
                <c:pt idx="33057">
                  <c:v>7.569</c:v>
                </c:pt>
                <c:pt idx="33058">
                  <c:v>7.5190000000000001</c:v>
                </c:pt>
                <c:pt idx="33059">
                  <c:v>7.4690000000000003</c:v>
                </c:pt>
                <c:pt idx="33060">
                  <c:v>7.444</c:v>
                </c:pt>
                <c:pt idx="33061">
                  <c:v>7.3929999999999998</c:v>
                </c:pt>
                <c:pt idx="33062">
                  <c:v>7.3680000000000003</c:v>
                </c:pt>
                <c:pt idx="33063">
                  <c:v>7.343</c:v>
                </c:pt>
                <c:pt idx="33064">
                  <c:v>7.343</c:v>
                </c:pt>
                <c:pt idx="33065">
                  <c:v>7.2930000000000001</c:v>
                </c:pt>
                <c:pt idx="33066">
                  <c:v>7.2679999999999998</c:v>
                </c:pt>
                <c:pt idx="33067">
                  <c:v>7.242</c:v>
                </c:pt>
                <c:pt idx="33068">
                  <c:v>7.242</c:v>
                </c:pt>
                <c:pt idx="33069">
                  <c:v>7.1920000000000002</c:v>
                </c:pt>
                <c:pt idx="33070">
                  <c:v>7.1920000000000002</c:v>
                </c:pt>
                <c:pt idx="33071">
                  <c:v>7.1669999999999998</c:v>
                </c:pt>
                <c:pt idx="33072">
                  <c:v>7.1669999999999998</c:v>
                </c:pt>
                <c:pt idx="33073">
                  <c:v>7.1420000000000003</c:v>
                </c:pt>
                <c:pt idx="33074">
                  <c:v>7.1420000000000003</c:v>
                </c:pt>
                <c:pt idx="33075">
                  <c:v>7.1420000000000003</c:v>
                </c:pt>
                <c:pt idx="33076">
                  <c:v>7.1420000000000003</c:v>
                </c:pt>
                <c:pt idx="33077">
                  <c:v>7.1420000000000003</c:v>
                </c:pt>
                <c:pt idx="33078">
                  <c:v>7.1420000000000003</c:v>
                </c:pt>
                <c:pt idx="33079">
                  <c:v>7.1420000000000003</c:v>
                </c:pt>
                <c:pt idx="33080">
                  <c:v>7.1159999999999997</c:v>
                </c:pt>
                <c:pt idx="33081">
                  <c:v>7.1159999999999997</c:v>
                </c:pt>
                <c:pt idx="33082">
                  <c:v>7.1159999999999997</c:v>
                </c:pt>
                <c:pt idx="33083">
                  <c:v>7.1159999999999997</c:v>
                </c:pt>
                <c:pt idx="33084">
                  <c:v>7.1159999999999997</c:v>
                </c:pt>
                <c:pt idx="33085">
                  <c:v>7.1159999999999997</c:v>
                </c:pt>
                <c:pt idx="33086">
                  <c:v>7.1159999999999997</c:v>
                </c:pt>
                <c:pt idx="33087">
                  <c:v>7.0910000000000002</c:v>
                </c:pt>
                <c:pt idx="33088">
                  <c:v>7.0910000000000002</c:v>
                </c:pt>
                <c:pt idx="33089">
                  <c:v>7.0910000000000002</c:v>
                </c:pt>
                <c:pt idx="33090">
                  <c:v>7.0659999999999998</c:v>
                </c:pt>
                <c:pt idx="33091">
                  <c:v>7.0659999999999998</c:v>
                </c:pt>
                <c:pt idx="33092">
                  <c:v>7.0410000000000004</c:v>
                </c:pt>
                <c:pt idx="33093">
                  <c:v>7.0410000000000004</c:v>
                </c:pt>
                <c:pt idx="33094">
                  <c:v>7.0149999999999997</c:v>
                </c:pt>
                <c:pt idx="33095">
                  <c:v>6.99</c:v>
                </c:pt>
                <c:pt idx="33096">
                  <c:v>6.9649999999999999</c:v>
                </c:pt>
                <c:pt idx="33097">
                  <c:v>6.94</c:v>
                </c:pt>
                <c:pt idx="33098">
                  <c:v>6.9139999999999997</c:v>
                </c:pt>
                <c:pt idx="33099">
                  <c:v>6.8890000000000002</c:v>
                </c:pt>
                <c:pt idx="33100">
                  <c:v>6.8639999999999999</c:v>
                </c:pt>
                <c:pt idx="33101">
                  <c:v>6.8390000000000004</c:v>
                </c:pt>
                <c:pt idx="33102">
                  <c:v>6.8129999999999997</c:v>
                </c:pt>
                <c:pt idx="33103">
                  <c:v>6.7880000000000003</c:v>
                </c:pt>
                <c:pt idx="33104">
                  <c:v>6.7629999999999999</c:v>
                </c:pt>
                <c:pt idx="33105">
                  <c:v>6.7370000000000001</c:v>
                </c:pt>
                <c:pt idx="33106">
                  <c:v>6.7119999999999997</c:v>
                </c:pt>
                <c:pt idx="33107">
                  <c:v>6.6870000000000003</c:v>
                </c:pt>
                <c:pt idx="33108">
                  <c:v>6.6609999999999996</c:v>
                </c:pt>
                <c:pt idx="33109">
                  <c:v>6.6360000000000001</c:v>
                </c:pt>
                <c:pt idx="33110">
                  <c:v>6.6109999999999998</c:v>
                </c:pt>
                <c:pt idx="33111">
                  <c:v>6.585</c:v>
                </c:pt>
                <c:pt idx="33112">
                  <c:v>6.585</c:v>
                </c:pt>
                <c:pt idx="33113">
                  <c:v>6.585</c:v>
                </c:pt>
                <c:pt idx="33114">
                  <c:v>6.6109999999999998</c:v>
                </c:pt>
                <c:pt idx="33115">
                  <c:v>6.6109999999999998</c:v>
                </c:pt>
                <c:pt idx="33116">
                  <c:v>6.6360000000000001</c:v>
                </c:pt>
                <c:pt idx="33117">
                  <c:v>6.6609999999999996</c:v>
                </c:pt>
                <c:pt idx="33118">
                  <c:v>6.7119999999999997</c:v>
                </c:pt>
                <c:pt idx="33119">
                  <c:v>6.7629999999999999</c:v>
                </c:pt>
                <c:pt idx="33120">
                  <c:v>6.8390000000000004</c:v>
                </c:pt>
                <c:pt idx="33121">
                  <c:v>6.9139999999999997</c:v>
                </c:pt>
                <c:pt idx="33122">
                  <c:v>6.99</c:v>
                </c:pt>
                <c:pt idx="33123">
                  <c:v>7.0659999999999998</c:v>
                </c:pt>
                <c:pt idx="33124">
                  <c:v>7.1420000000000003</c:v>
                </c:pt>
                <c:pt idx="33125">
                  <c:v>7.2169999999999996</c:v>
                </c:pt>
                <c:pt idx="33126">
                  <c:v>7.2930000000000001</c:v>
                </c:pt>
                <c:pt idx="33127">
                  <c:v>7.3929999999999998</c:v>
                </c:pt>
                <c:pt idx="33128">
                  <c:v>7.4939999999999998</c:v>
                </c:pt>
                <c:pt idx="33129">
                  <c:v>7.569</c:v>
                </c:pt>
                <c:pt idx="33130">
                  <c:v>7.6449999999999996</c:v>
                </c:pt>
                <c:pt idx="33131">
                  <c:v>7.72</c:v>
                </c:pt>
                <c:pt idx="33132">
                  <c:v>7.7949999999999999</c:v>
                </c:pt>
                <c:pt idx="33133">
                  <c:v>7.8449999999999998</c:v>
                </c:pt>
                <c:pt idx="33134">
                  <c:v>7.92</c:v>
                </c:pt>
                <c:pt idx="33135">
                  <c:v>7.97</c:v>
                </c:pt>
                <c:pt idx="33136">
                  <c:v>8.0449999999999999</c:v>
                </c:pt>
                <c:pt idx="33137">
                  <c:v>8.0449999999999999</c:v>
                </c:pt>
                <c:pt idx="33138">
                  <c:v>8.07</c:v>
                </c:pt>
                <c:pt idx="33139">
                  <c:v>8.0449999999999999</c:v>
                </c:pt>
                <c:pt idx="33140">
                  <c:v>8.0449999999999999</c:v>
                </c:pt>
                <c:pt idx="33141">
                  <c:v>8.02</c:v>
                </c:pt>
                <c:pt idx="33142">
                  <c:v>7.9950000000000001</c:v>
                </c:pt>
                <c:pt idx="33143">
                  <c:v>7.9450000000000003</c:v>
                </c:pt>
                <c:pt idx="33144">
                  <c:v>7.8949999999999996</c:v>
                </c:pt>
                <c:pt idx="33145">
                  <c:v>7.8449999999999998</c:v>
                </c:pt>
                <c:pt idx="33146">
                  <c:v>7.7949999999999999</c:v>
                </c:pt>
                <c:pt idx="33147">
                  <c:v>7.7450000000000001</c:v>
                </c:pt>
                <c:pt idx="33148">
                  <c:v>7.67</c:v>
                </c:pt>
                <c:pt idx="33149">
                  <c:v>7.6189999999999998</c:v>
                </c:pt>
                <c:pt idx="33150">
                  <c:v>7.569</c:v>
                </c:pt>
                <c:pt idx="33151">
                  <c:v>7.5190000000000001</c:v>
                </c:pt>
                <c:pt idx="33152">
                  <c:v>7.444</c:v>
                </c:pt>
                <c:pt idx="33153">
                  <c:v>7.3929999999999998</c:v>
                </c:pt>
                <c:pt idx="33154">
                  <c:v>7.343</c:v>
                </c:pt>
                <c:pt idx="33155">
                  <c:v>7.2930000000000001</c:v>
                </c:pt>
                <c:pt idx="33156">
                  <c:v>7.2679999999999998</c:v>
                </c:pt>
                <c:pt idx="33157">
                  <c:v>7.242</c:v>
                </c:pt>
                <c:pt idx="33158">
                  <c:v>7.1920000000000002</c:v>
                </c:pt>
                <c:pt idx="33159">
                  <c:v>7.1420000000000003</c:v>
                </c:pt>
                <c:pt idx="33160">
                  <c:v>7.1420000000000003</c:v>
                </c:pt>
                <c:pt idx="33161">
                  <c:v>7.0910000000000002</c:v>
                </c:pt>
                <c:pt idx="33162">
                  <c:v>7.0910000000000002</c:v>
                </c:pt>
                <c:pt idx="33163">
                  <c:v>7.0659999999999998</c:v>
                </c:pt>
                <c:pt idx="33164">
                  <c:v>7.0659999999999998</c:v>
                </c:pt>
                <c:pt idx="33165">
                  <c:v>7.0659999999999998</c:v>
                </c:pt>
                <c:pt idx="33166">
                  <c:v>7.0659999999999998</c:v>
                </c:pt>
                <c:pt idx="33167">
                  <c:v>7.0410000000000004</c:v>
                </c:pt>
                <c:pt idx="33168">
                  <c:v>7.0410000000000004</c:v>
                </c:pt>
                <c:pt idx="33169">
                  <c:v>7.0410000000000004</c:v>
                </c:pt>
                <c:pt idx="33170">
                  <c:v>7.0410000000000004</c:v>
                </c:pt>
                <c:pt idx="33171">
                  <c:v>7.0410000000000004</c:v>
                </c:pt>
                <c:pt idx="33172">
                  <c:v>7.0149999999999997</c:v>
                </c:pt>
                <c:pt idx="33173">
                  <c:v>6.99</c:v>
                </c:pt>
                <c:pt idx="33174">
                  <c:v>6.99</c:v>
                </c:pt>
                <c:pt idx="33175">
                  <c:v>6.99</c:v>
                </c:pt>
                <c:pt idx="33176">
                  <c:v>6.9649999999999999</c:v>
                </c:pt>
                <c:pt idx="33177">
                  <c:v>6.9649999999999999</c:v>
                </c:pt>
                <c:pt idx="33178">
                  <c:v>6.9649999999999999</c:v>
                </c:pt>
                <c:pt idx="33179">
                  <c:v>6.94</c:v>
                </c:pt>
                <c:pt idx="33180">
                  <c:v>6.94</c:v>
                </c:pt>
                <c:pt idx="33181">
                  <c:v>6.94</c:v>
                </c:pt>
                <c:pt idx="33182">
                  <c:v>6.94</c:v>
                </c:pt>
                <c:pt idx="33183">
                  <c:v>6.9139999999999997</c:v>
                </c:pt>
                <c:pt idx="33184">
                  <c:v>6.9139999999999997</c:v>
                </c:pt>
                <c:pt idx="33185">
                  <c:v>6.9139999999999997</c:v>
                </c:pt>
                <c:pt idx="33186">
                  <c:v>6.8890000000000002</c:v>
                </c:pt>
                <c:pt idx="33187">
                  <c:v>6.8890000000000002</c:v>
                </c:pt>
                <c:pt idx="33188">
                  <c:v>6.8890000000000002</c:v>
                </c:pt>
                <c:pt idx="33189">
                  <c:v>6.8639999999999999</c:v>
                </c:pt>
                <c:pt idx="33190">
                  <c:v>6.8639999999999999</c:v>
                </c:pt>
                <c:pt idx="33191">
                  <c:v>6.8390000000000004</c:v>
                </c:pt>
                <c:pt idx="33192">
                  <c:v>6.8390000000000004</c:v>
                </c:pt>
                <c:pt idx="33193">
                  <c:v>6.8390000000000004</c:v>
                </c:pt>
                <c:pt idx="33194">
                  <c:v>6.8129999999999997</c:v>
                </c:pt>
                <c:pt idx="33195">
                  <c:v>6.7880000000000003</c:v>
                </c:pt>
                <c:pt idx="33196">
                  <c:v>6.7629999999999999</c:v>
                </c:pt>
                <c:pt idx="33197">
                  <c:v>6.7629999999999999</c:v>
                </c:pt>
                <c:pt idx="33198">
                  <c:v>6.7370000000000001</c:v>
                </c:pt>
                <c:pt idx="33199">
                  <c:v>6.7370000000000001</c:v>
                </c:pt>
                <c:pt idx="33200">
                  <c:v>6.7119999999999997</c:v>
                </c:pt>
                <c:pt idx="33201">
                  <c:v>6.6870000000000003</c:v>
                </c:pt>
                <c:pt idx="33202">
                  <c:v>6.6609999999999996</c:v>
                </c:pt>
                <c:pt idx="33203">
                  <c:v>6.6609999999999996</c:v>
                </c:pt>
                <c:pt idx="33204">
                  <c:v>6.6360000000000001</c:v>
                </c:pt>
                <c:pt idx="33205">
                  <c:v>6.6360000000000001</c:v>
                </c:pt>
                <c:pt idx="33206">
                  <c:v>6.6109999999999998</c:v>
                </c:pt>
                <c:pt idx="33207">
                  <c:v>6.6109999999999998</c:v>
                </c:pt>
                <c:pt idx="33208">
                  <c:v>6.6109999999999998</c:v>
                </c:pt>
                <c:pt idx="33209">
                  <c:v>6.585</c:v>
                </c:pt>
                <c:pt idx="33210">
                  <c:v>6.585</c:v>
                </c:pt>
                <c:pt idx="33211">
                  <c:v>6.6109999999999998</c:v>
                </c:pt>
                <c:pt idx="33212">
                  <c:v>6.6360000000000001</c:v>
                </c:pt>
                <c:pt idx="33213">
                  <c:v>6.6360000000000001</c:v>
                </c:pt>
                <c:pt idx="33214">
                  <c:v>6.6870000000000003</c:v>
                </c:pt>
                <c:pt idx="33215">
                  <c:v>6.7119999999999997</c:v>
                </c:pt>
                <c:pt idx="33216">
                  <c:v>6.7629999999999999</c:v>
                </c:pt>
                <c:pt idx="33217">
                  <c:v>6.8129999999999997</c:v>
                </c:pt>
                <c:pt idx="33218">
                  <c:v>6.8639999999999999</c:v>
                </c:pt>
                <c:pt idx="33219">
                  <c:v>6.94</c:v>
                </c:pt>
                <c:pt idx="33220">
                  <c:v>7.0149999999999997</c:v>
                </c:pt>
                <c:pt idx="33221">
                  <c:v>7.0910000000000002</c:v>
                </c:pt>
                <c:pt idx="33222">
                  <c:v>7.1920000000000002</c:v>
                </c:pt>
                <c:pt idx="33223">
                  <c:v>7.2679999999999998</c:v>
                </c:pt>
                <c:pt idx="33224">
                  <c:v>7.3680000000000003</c:v>
                </c:pt>
                <c:pt idx="33225">
                  <c:v>7.4690000000000003</c:v>
                </c:pt>
                <c:pt idx="33226">
                  <c:v>7.5439999999999996</c:v>
                </c:pt>
                <c:pt idx="33227">
                  <c:v>7.6449999999999996</c:v>
                </c:pt>
                <c:pt idx="33228">
                  <c:v>7.72</c:v>
                </c:pt>
                <c:pt idx="33229">
                  <c:v>7.7949999999999999</c:v>
                </c:pt>
                <c:pt idx="33230">
                  <c:v>7.8449999999999998</c:v>
                </c:pt>
                <c:pt idx="33231">
                  <c:v>7.8949999999999996</c:v>
                </c:pt>
                <c:pt idx="33232">
                  <c:v>7.9450000000000003</c:v>
                </c:pt>
                <c:pt idx="33233">
                  <c:v>7.9950000000000001</c:v>
                </c:pt>
                <c:pt idx="33234">
                  <c:v>8.02</c:v>
                </c:pt>
                <c:pt idx="33235">
                  <c:v>8.0449999999999999</c:v>
                </c:pt>
                <c:pt idx="33236">
                  <c:v>8.0449999999999999</c:v>
                </c:pt>
                <c:pt idx="33237">
                  <c:v>8.02</c:v>
                </c:pt>
                <c:pt idx="33238">
                  <c:v>7.9950000000000001</c:v>
                </c:pt>
                <c:pt idx="33239">
                  <c:v>7.9450000000000003</c:v>
                </c:pt>
                <c:pt idx="33240">
                  <c:v>7.92</c:v>
                </c:pt>
                <c:pt idx="33241">
                  <c:v>7.87</c:v>
                </c:pt>
                <c:pt idx="33242">
                  <c:v>7.82</c:v>
                </c:pt>
                <c:pt idx="33243">
                  <c:v>7.77</c:v>
                </c:pt>
                <c:pt idx="33244">
                  <c:v>7.6950000000000003</c:v>
                </c:pt>
                <c:pt idx="33245">
                  <c:v>7.6449999999999996</c:v>
                </c:pt>
                <c:pt idx="33246">
                  <c:v>7.5940000000000003</c:v>
                </c:pt>
                <c:pt idx="33247">
                  <c:v>7.5439999999999996</c:v>
                </c:pt>
                <c:pt idx="33248">
                  <c:v>7.4690000000000003</c:v>
                </c:pt>
                <c:pt idx="33249">
                  <c:v>7.4189999999999996</c:v>
                </c:pt>
                <c:pt idx="33250">
                  <c:v>7.3680000000000003</c:v>
                </c:pt>
                <c:pt idx="33251">
                  <c:v>7.3179999999999996</c:v>
                </c:pt>
                <c:pt idx="33252">
                  <c:v>7.2679999999999998</c:v>
                </c:pt>
                <c:pt idx="33253">
                  <c:v>7.242</c:v>
                </c:pt>
                <c:pt idx="33254">
                  <c:v>7.1920000000000002</c:v>
                </c:pt>
                <c:pt idx="33255">
                  <c:v>7.1420000000000003</c:v>
                </c:pt>
                <c:pt idx="33256">
                  <c:v>7.0910000000000002</c:v>
                </c:pt>
                <c:pt idx="33257">
                  <c:v>7.0659999999999998</c:v>
                </c:pt>
                <c:pt idx="33258">
                  <c:v>7.0410000000000004</c:v>
                </c:pt>
                <c:pt idx="33259">
                  <c:v>7.0149999999999997</c:v>
                </c:pt>
                <c:pt idx="33260">
                  <c:v>6.99</c:v>
                </c:pt>
                <c:pt idx="33261">
                  <c:v>6.99</c:v>
                </c:pt>
                <c:pt idx="33262">
                  <c:v>6.99</c:v>
                </c:pt>
                <c:pt idx="33263">
                  <c:v>6.9649999999999999</c:v>
                </c:pt>
                <c:pt idx="33264">
                  <c:v>6.9649999999999999</c:v>
                </c:pt>
                <c:pt idx="33265">
                  <c:v>6.94</c:v>
                </c:pt>
                <c:pt idx="33266">
                  <c:v>6.94</c:v>
                </c:pt>
                <c:pt idx="33267">
                  <c:v>6.94</c:v>
                </c:pt>
                <c:pt idx="33268">
                  <c:v>6.94</c:v>
                </c:pt>
                <c:pt idx="33269">
                  <c:v>6.9139999999999997</c:v>
                </c:pt>
                <c:pt idx="33270">
                  <c:v>6.9139999999999997</c:v>
                </c:pt>
                <c:pt idx="33271">
                  <c:v>6.9139999999999997</c:v>
                </c:pt>
                <c:pt idx="33272">
                  <c:v>6.9139999999999997</c:v>
                </c:pt>
                <c:pt idx="33273">
                  <c:v>6.9139999999999997</c:v>
                </c:pt>
                <c:pt idx="33274">
                  <c:v>6.9139999999999997</c:v>
                </c:pt>
                <c:pt idx="33275">
                  <c:v>6.9139999999999997</c:v>
                </c:pt>
                <c:pt idx="33276">
                  <c:v>6.9139999999999997</c:v>
                </c:pt>
                <c:pt idx="33277">
                  <c:v>6.9139999999999997</c:v>
                </c:pt>
                <c:pt idx="33278">
                  <c:v>6.9139999999999997</c:v>
                </c:pt>
                <c:pt idx="33279">
                  <c:v>6.9139999999999997</c:v>
                </c:pt>
                <c:pt idx="33280">
                  <c:v>6.9139999999999997</c:v>
                </c:pt>
                <c:pt idx="33281">
                  <c:v>6.8890000000000002</c:v>
                </c:pt>
                <c:pt idx="33282">
                  <c:v>6.8890000000000002</c:v>
                </c:pt>
                <c:pt idx="33283">
                  <c:v>6.8890000000000002</c:v>
                </c:pt>
                <c:pt idx="33284">
                  <c:v>6.8890000000000002</c:v>
                </c:pt>
                <c:pt idx="33285">
                  <c:v>6.8639999999999999</c:v>
                </c:pt>
                <c:pt idx="33286">
                  <c:v>6.8639999999999999</c:v>
                </c:pt>
                <c:pt idx="33287">
                  <c:v>6.8390000000000004</c:v>
                </c:pt>
                <c:pt idx="33288">
                  <c:v>6.8390000000000004</c:v>
                </c:pt>
                <c:pt idx="33289">
                  <c:v>6.8390000000000004</c:v>
                </c:pt>
                <c:pt idx="33290">
                  <c:v>6.8129999999999997</c:v>
                </c:pt>
                <c:pt idx="33291">
                  <c:v>6.8129999999999997</c:v>
                </c:pt>
                <c:pt idx="33292">
                  <c:v>6.7880000000000003</c:v>
                </c:pt>
                <c:pt idx="33293">
                  <c:v>6.7880000000000003</c:v>
                </c:pt>
                <c:pt idx="33294">
                  <c:v>6.7629999999999999</c:v>
                </c:pt>
                <c:pt idx="33295">
                  <c:v>6.7370000000000001</c:v>
                </c:pt>
                <c:pt idx="33296">
                  <c:v>6.7370000000000001</c:v>
                </c:pt>
                <c:pt idx="33297">
                  <c:v>6.7119999999999997</c:v>
                </c:pt>
                <c:pt idx="33298">
                  <c:v>6.7119999999999997</c:v>
                </c:pt>
                <c:pt idx="33299">
                  <c:v>6.6870000000000003</c:v>
                </c:pt>
                <c:pt idx="33300">
                  <c:v>6.6870000000000003</c:v>
                </c:pt>
                <c:pt idx="33301">
                  <c:v>6.6609999999999996</c:v>
                </c:pt>
                <c:pt idx="33302">
                  <c:v>6.6360000000000001</c:v>
                </c:pt>
                <c:pt idx="33303">
                  <c:v>6.6360000000000001</c:v>
                </c:pt>
                <c:pt idx="33304">
                  <c:v>6.6360000000000001</c:v>
                </c:pt>
                <c:pt idx="33305">
                  <c:v>6.6360000000000001</c:v>
                </c:pt>
                <c:pt idx="33306">
                  <c:v>6.6360000000000001</c:v>
                </c:pt>
                <c:pt idx="33307">
                  <c:v>6.6609999999999996</c:v>
                </c:pt>
                <c:pt idx="33308">
                  <c:v>6.6870000000000003</c:v>
                </c:pt>
                <c:pt idx="33309">
                  <c:v>6.6870000000000003</c:v>
                </c:pt>
                <c:pt idx="33310">
                  <c:v>6.7370000000000001</c:v>
                </c:pt>
                <c:pt idx="33311">
                  <c:v>6.7629999999999999</c:v>
                </c:pt>
                <c:pt idx="33312">
                  <c:v>6.8129999999999997</c:v>
                </c:pt>
                <c:pt idx="33313">
                  <c:v>6.8639999999999999</c:v>
                </c:pt>
                <c:pt idx="33314">
                  <c:v>6.94</c:v>
                </c:pt>
                <c:pt idx="33315">
                  <c:v>6.99</c:v>
                </c:pt>
                <c:pt idx="33316">
                  <c:v>7.0659999999999998</c:v>
                </c:pt>
                <c:pt idx="33317">
                  <c:v>7.1420000000000003</c:v>
                </c:pt>
                <c:pt idx="33318">
                  <c:v>7.242</c:v>
                </c:pt>
                <c:pt idx="33319">
                  <c:v>7.343</c:v>
                </c:pt>
                <c:pt idx="33320">
                  <c:v>7.4189999999999996</c:v>
                </c:pt>
                <c:pt idx="33321">
                  <c:v>7.5190000000000001</c:v>
                </c:pt>
                <c:pt idx="33322">
                  <c:v>7.5940000000000003</c:v>
                </c:pt>
                <c:pt idx="33323">
                  <c:v>7.67</c:v>
                </c:pt>
                <c:pt idx="33324">
                  <c:v>7.7450000000000001</c:v>
                </c:pt>
                <c:pt idx="33325">
                  <c:v>7.82</c:v>
                </c:pt>
                <c:pt idx="33326">
                  <c:v>7.8949999999999996</c:v>
                </c:pt>
                <c:pt idx="33327">
                  <c:v>7.9450000000000003</c:v>
                </c:pt>
                <c:pt idx="33328">
                  <c:v>7.9950000000000001</c:v>
                </c:pt>
                <c:pt idx="33329">
                  <c:v>8.02</c:v>
                </c:pt>
                <c:pt idx="33330">
                  <c:v>8.0449999999999999</c:v>
                </c:pt>
                <c:pt idx="33331">
                  <c:v>8.0449999999999999</c:v>
                </c:pt>
                <c:pt idx="33332">
                  <c:v>8.0449999999999999</c:v>
                </c:pt>
                <c:pt idx="33333">
                  <c:v>8.0449999999999999</c:v>
                </c:pt>
                <c:pt idx="33334">
                  <c:v>8.02</c:v>
                </c:pt>
                <c:pt idx="33335">
                  <c:v>7.9950000000000001</c:v>
                </c:pt>
                <c:pt idx="33336">
                  <c:v>7.9450000000000003</c:v>
                </c:pt>
                <c:pt idx="33337">
                  <c:v>7.92</c:v>
                </c:pt>
                <c:pt idx="33338">
                  <c:v>7.87</c:v>
                </c:pt>
                <c:pt idx="33339">
                  <c:v>7.82</c:v>
                </c:pt>
                <c:pt idx="33340">
                  <c:v>7.77</c:v>
                </c:pt>
                <c:pt idx="33341">
                  <c:v>7.72</c:v>
                </c:pt>
                <c:pt idx="33342">
                  <c:v>7.6449999999999996</c:v>
                </c:pt>
                <c:pt idx="33343">
                  <c:v>7.5940000000000003</c:v>
                </c:pt>
                <c:pt idx="33344">
                  <c:v>7.5439999999999996</c:v>
                </c:pt>
                <c:pt idx="33345">
                  <c:v>7.4939999999999998</c:v>
                </c:pt>
                <c:pt idx="33346">
                  <c:v>7.444</c:v>
                </c:pt>
                <c:pt idx="33347">
                  <c:v>7.3929999999999998</c:v>
                </c:pt>
                <c:pt idx="33348">
                  <c:v>7.343</c:v>
                </c:pt>
                <c:pt idx="33349">
                  <c:v>7.3179999999999996</c:v>
                </c:pt>
                <c:pt idx="33350">
                  <c:v>7.2930000000000001</c:v>
                </c:pt>
                <c:pt idx="33351">
                  <c:v>7.242</c:v>
                </c:pt>
                <c:pt idx="33352">
                  <c:v>7.2169999999999996</c:v>
                </c:pt>
                <c:pt idx="33353">
                  <c:v>7.1920000000000002</c:v>
                </c:pt>
                <c:pt idx="33354">
                  <c:v>7.1669999999999998</c:v>
                </c:pt>
                <c:pt idx="33355">
                  <c:v>7.1420000000000003</c:v>
                </c:pt>
                <c:pt idx="33356">
                  <c:v>7.1420000000000003</c:v>
                </c:pt>
                <c:pt idx="33357">
                  <c:v>7.1420000000000003</c:v>
                </c:pt>
                <c:pt idx="33358">
                  <c:v>7.1159999999999997</c:v>
                </c:pt>
                <c:pt idx="33359">
                  <c:v>7.1159999999999997</c:v>
                </c:pt>
                <c:pt idx="33360">
                  <c:v>7.1159999999999997</c:v>
                </c:pt>
                <c:pt idx="33361">
                  <c:v>7.0910000000000002</c:v>
                </c:pt>
                <c:pt idx="33362">
                  <c:v>7.0910000000000002</c:v>
                </c:pt>
                <c:pt idx="33363">
                  <c:v>7.0910000000000002</c:v>
                </c:pt>
                <c:pt idx="33364">
                  <c:v>7.0910000000000002</c:v>
                </c:pt>
                <c:pt idx="33365">
                  <c:v>7.0910000000000002</c:v>
                </c:pt>
                <c:pt idx="33366">
                  <c:v>7.0659999999999998</c:v>
                </c:pt>
                <c:pt idx="33367">
                  <c:v>7.0659999999999998</c:v>
                </c:pt>
                <c:pt idx="33368">
                  <c:v>7.0659999999999998</c:v>
                </c:pt>
                <c:pt idx="33369">
                  <c:v>7.0659999999999998</c:v>
                </c:pt>
                <c:pt idx="33370">
                  <c:v>7.0659999999999998</c:v>
                </c:pt>
                <c:pt idx="33371">
                  <c:v>7.0659999999999998</c:v>
                </c:pt>
                <c:pt idx="33372">
                  <c:v>7.0659999999999998</c:v>
                </c:pt>
                <c:pt idx="33373">
                  <c:v>7.0659999999999998</c:v>
                </c:pt>
                <c:pt idx="33374">
                  <c:v>7.0659999999999998</c:v>
                </c:pt>
                <c:pt idx="33375">
                  <c:v>7.0410000000000004</c:v>
                </c:pt>
                <c:pt idx="33376">
                  <c:v>7.0410000000000004</c:v>
                </c:pt>
                <c:pt idx="33377">
                  <c:v>7.0410000000000004</c:v>
                </c:pt>
                <c:pt idx="33378">
                  <c:v>7.0410000000000004</c:v>
                </c:pt>
                <c:pt idx="33379">
                  <c:v>7.0149999999999997</c:v>
                </c:pt>
                <c:pt idx="33380">
                  <c:v>7.0149999999999997</c:v>
                </c:pt>
                <c:pt idx="33381">
                  <c:v>6.99</c:v>
                </c:pt>
                <c:pt idx="33382">
                  <c:v>6.99</c:v>
                </c:pt>
                <c:pt idx="33383">
                  <c:v>6.99</c:v>
                </c:pt>
                <c:pt idx="33384">
                  <c:v>6.9649999999999999</c:v>
                </c:pt>
                <c:pt idx="33385">
                  <c:v>6.94</c:v>
                </c:pt>
                <c:pt idx="33386">
                  <c:v>6.94</c:v>
                </c:pt>
                <c:pt idx="33387">
                  <c:v>6.9139999999999997</c:v>
                </c:pt>
                <c:pt idx="33388">
                  <c:v>6.9139999999999997</c:v>
                </c:pt>
                <c:pt idx="33389">
                  <c:v>6.8890000000000002</c:v>
                </c:pt>
                <c:pt idx="33390">
                  <c:v>6.8890000000000002</c:v>
                </c:pt>
                <c:pt idx="33391">
                  <c:v>6.8639999999999999</c:v>
                </c:pt>
                <c:pt idx="33392">
                  <c:v>6.8639999999999999</c:v>
                </c:pt>
                <c:pt idx="33393">
                  <c:v>6.8390000000000004</c:v>
                </c:pt>
                <c:pt idx="33394">
                  <c:v>6.8390000000000004</c:v>
                </c:pt>
                <c:pt idx="33395">
                  <c:v>6.8129999999999997</c:v>
                </c:pt>
                <c:pt idx="33396">
                  <c:v>6.8129999999999997</c:v>
                </c:pt>
                <c:pt idx="33397">
                  <c:v>6.7880000000000003</c:v>
                </c:pt>
                <c:pt idx="33398">
                  <c:v>6.7880000000000003</c:v>
                </c:pt>
                <c:pt idx="33399">
                  <c:v>6.7880000000000003</c:v>
                </c:pt>
                <c:pt idx="33400">
                  <c:v>6.7880000000000003</c:v>
                </c:pt>
                <c:pt idx="33401">
                  <c:v>6.7880000000000003</c:v>
                </c:pt>
                <c:pt idx="33402">
                  <c:v>6.7880000000000003</c:v>
                </c:pt>
                <c:pt idx="33403">
                  <c:v>6.8129999999999997</c:v>
                </c:pt>
                <c:pt idx="33404">
                  <c:v>6.8390000000000004</c:v>
                </c:pt>
                <c:pt idx="33405">
                  <c:v>6.8639999999999999</c:v>
                </c:pt>
                <c:pt idx="33406">
                  <c:v>6.8890000000000002</c:v>
                </c:pt>
                <c:pt idx="33407">
                  <c:v>6.94</c:v>
                </c:pt>
                <c:pt idx="33408">
                  <c:v>6.99</c:v>
                </c:pt>
                <c:pt idx="33409">
                  <c:v>7.0410000000000004</c:v>
                </c:pt>
                <c:pt idx="33410">
                  <c:v>7.0910000000000002</c:v>
                </c:pt>
                <c:pt idx="33411">
                  <c:v>7.1669999999999998</c:v>
                </c:pt>
                <c:pt idx="33412">
                  <c:v>7.242</c:v>
                </c:pt>
                <c:pt idx="33413">
                  <c:v>7.3179999999999996</c:v>
                </c:pt>
                <c:pt idx="33414">
                  <c:v>7.4189999999999996</c:v>
                </c:pt>
                <c:pt idx="33415">
                  <c:v>7.4939999999999998</c:v>
                </c:pt>
                <c:pt idx="33416">
                  <c:v>7.5940000000000003</c:v>
                </c:pt>
                <c:pt idx="33417">
                  <c:v>7.67</c:v>
                </c:pt>
                <c:pt idx="33418">
                  <c:v>7.7450000000000001</c:v>
                </c:pt>
                <c:pt idx="33419">
                  <c:v>7.82</c:v>
                </c:pt>
                <c:pt idx="33420">
                  <c:v>7.8949999999999996</c:v>
                </c:pt>
                <c:pt idx="33421">
                  <c:v>7.97</c:v>
                </c:pt>
                <c:pt idx="33422">
                  <c:v>8.02</c:v>
                </c:pt>
                <c:pt idx="33423">
                  <c:v>8.07</c:v>
                </c:pt>
                <c:pt idx="33424">
                  <c:v>8.1199999999999992</c:v>
                </c:pt>
                <c:pt idx="33425">
                  <c:v>8.1449999999999996</c:v>
                </c:pt>
                <c:pt idx="33426">
                  <c:v>8.17</c:v>
                </c:pt>
                <c:pt idx="33427">
                  <c:v>8.17</c:v>
                </c:pt>
                <c:pt idx="33428">
                  <c:v>8.17</c:v>
                </c:pt>
                <c:pt idx="33429">
                  <c:v>8.1449999999999996</c:v>
                </c:pt>
                <c:pt idx="33430">
                  <c:v>8.1449999999999996</c:v>
                </c:pt>
                <c:pt idx="33431">
                  <c:v>8.0950000000000006</c:v>
                </c:pt>
                <c:pt idx="33432">
                  <c:v>8.07</c:v>
                </c:pt>
                <c:pt idx="33433">
                  <c:v>8.02</c:v>
                </c:pt>
                <c:pt idx="33434">
                  <c:v>7.97</c:v>
                </c:pt>
                <c:pt idx="33435">
                  <c:v>7.92</c:v>
                </c:pt>
                <c:pt idx="33436">
                  <c:v>7.87</c:v>
                </c:pt>
                <c:pt idx="33437">
                  <c:v>7.82</c:v>
                </c:pt>
                <c:pt idx="33438">
                  <c:v>7.77</c:v>
                </c:pt>
                <c:pt idx="33439">
                  <c:v>7.72</c:v>
                </c:pt>
                <c:pt idx="33440">
                  <c:v>7.67</c:v>
                </c:pt>
                <c:pt idx="33441">
                  <c:v>7.6189999999999998</c:v>
                </c:pt>
                <c:pt idx="33442">
                  <c:v>7.569</c:v>
                </c:pt>
                <c:pt idx="33443">
                  <c:v>7.5190000000000001</c:v>
                </c:pt>
                <c:pt idx="33444">
                  <c:v>7.4690000000000003</c:v>
                </c:pt>
                <c:pt idx="33445">
                  <c:v>7.444</c:v>
                </c:pt>
                <c:pt idx="33446">
                  <c:v>7.3929999999999998</c:v>
                </c:pt>
                <c:pt idx="33447">
                  <c:v>7.3680000000000003</c:v>
                </c:pt>
                <c:pt idx="33448">
                  <c:v>7.343</c:v>
                </c:pt>
                <c:pt idx="33449">
                  <c:v>7.3179999999999996</c:v>
                </c:pt>
                <c:pt idx="33450">
                  <c:v>7.3179999999999996</c:v>
                </c:pt>
                <c:pt idx="33451">
                  <c:v>7.2930000000000001</c:v>
                </c:pt>
                <c:pt idx="33452">
                  <c:v>7.2930000000000001</c:v>
                </c:pt>
                <c:pt idx="33453">
                  <c:v>7.2679999999999998</c:v>
                </c:pt>
                <c:pt idx="33454">
                  <c:v>7.242</c:v>
                </c:pt>
                <c:pt idx="33455">
                  <c:v>7.242</c:v>
                </c:pt>
                <c:pt idx="33456">
                  <c:v>7.242</c:v>
                </c:pt>
                <c:pt idx="33457">
                  <c:v>7.242</c:v>
                </c:pt>
                <c:pt idx="33458">
                  <c:v>7.242</c:v>
                </c:pt>
                <c:pt idx="33459">
                  <c:v>7.242</c:v>
                </c:pt>
                <c:pt idx="33460">
                  <c:v>7.2169999999999996</c:v>
                </c:pt>
                <c:pt idx="33461">
                  <c:v>7.2169999999999996</c:v>
                </c:pt>
                <c:pt idx="33462">
                  <c:v>7.2169999999999996</c:v>
                </c:pt>
                <c:pt idx="33463">
                  <c:v>7.1920000000000002</c:v>
                </c:pt>
                <c:pt idx="33464">
                  <c:v>7.1920000000000002</c:v>
                </c:pt>
                <c:pt idx="33465">
                  <c:v>7.1920000000000002</c:v>
                </c:pt>
                <c:pt idx="33466">
                  <c:v>7.2169999999999996</c:v>
                </c:pt>
                <c:pt idx="33467">
                  <c:v>7.1920000000000002</c:v>
                </c:pt>
                <c:pt idx="33468">
                  <c:v>7.1920000000000002</c:v>
                </c:pt>
                <c:pt idx="33469">
                  <c:v>7.1920000000000002</c:v>
                </c:pt>
                <c:pt idx="33470">
                  <c:v>7.1920000000000002</c:v>
                </c:pt>
                <c:pt idx="33471">
                  <c:v>7.1920000000000002</c:v>
                </c:pt>
                <c:pt idx="33472">
                  <c:v>7.1920000000000002</c:v>
                </c:pt>
                <c:pt idx="33473">
                  <c:v>7.1669999999999998</c:v>
                </c:pt>
                <c:pt idx="33474">
                  <c:v>7.1669999999999998</c:v>
                </c:pt>
                <c:pt idx="33475">
                  <c:v>7.1420000000000003</c:v>
                </c:pt>
                <c:pt idx="33476">
                  <c:v>7.1420000000000003</c:v>
                </c:pt>
                <c:pt idx="33477">
                  <c:v>7.1420000000000003</c:v>
                </c:pt>
                <c:pt idx="33478">
                  <c:v>7.1420000000000003</c:v>
                </c:pt>
                <c:pt idx="33479">
                  <c:v>7.1159999999999997</c:v>
                </c:pt>
                <c:pt idx="33480">
                  <c:v>7.0910000000000002</c:v>
                </c:pt>
                <c:pt idx="33481">
                  <c:v>7.0910000000000002</c:v>
                </c:pt>
                <c:pt idx="33482">
                  <c:v>7.0659999999999998</c:v>
                </c:pt>
                <c:pt idx="33483">
                  <c:v>7.0410000000000004</c:v>
                </c:pt>
                <c:pt idx="33484">
                  <c:v>7.0410000000000004</c:v>
                </c:pt>
                <c:pt idx="33485">
                  <c:v>7.0149999999999997</c:v>
                </c:pt>
                <c:pt idx="33486">
                  <c:v>7.0149999999999997</c:v>
                </c:pt>
                <c:pt idx="33487">
                  <c:v>6.99</c:v>
                </c:pt>
                <c:pt idx="33488">
                  <c:v>6.9649999999999999</c:v>
                </c:pt>
                <c:pt idx="33489">
                  <c:v>6.94</c:v>
                </c:pt>
                <c:pt idx="33490">
                  <c:v>6.94</c:v>
                </c:pt>
                <c:pt idx="33491">
                  <c:v>6.9139999999999997</c:v>
                </c:pt>
                <c:pt idx="33492">
                  <c:v>6.9139999999999997</c:v>
                </c:pt>
                <c:pt idx="33493">
                  <c:v>6.8890000000000002</c:v>
                </c:pt>
                <c:pt idx="33494">
                  <c:v>6.8639999999999999</c:v>
                </c:pt>
                <c:pt idx="33495">
                  <c:v>6.8639999999999999</c:v>
                </c:pt>
                <c:pt idx="33496">
                  <c:v>6.8639999999999999</c:v>
                </c:pt>
                <c:pt idx="33497">
                  <c:v>6.8639999999999999</c:v>
                </c:pt>
                <c:pt idx="33498">
                  <c:v>6.8639999999999999</c:v>
                </c:pt>
                <c:pt idx="33499">
                  <c:v>6.8639999999999999</c:v>
                </c:pt>
                <c:pt idx="33500">
                  <c:v>6.8890000000000002</c:v>
                </c:pt>
                <c:pt idx="33501">
                  <c:v>6.9139999999999997</c:v>
                </c:pt>
                <c:pt idx="33502">
                  <c:v>6.94</c:v>
                </c:pt>
                <c:pt idx="33503">
                  <c:v>6.99</c:v>
                </c:pt>
                <c:pt idx="33504">
                  <c:v>7.0149999999999997</c:v>
                </c:pt>
                <c:pt idx="33505">
                  <c:v>7.0659999999999998</c:v>
                </c:pt>
                <c:pt idx="33506">
                  <c:v>7.1420000000000003</c:v>
                </c:pt>
                <c:pt idx="33507">
                  <c:v>7.1920000000000002</c:v>
                </c:pt>
                <c:pt idx="33508">
                  <c:v>7.2679999999999998</c:v>
                </c:pt>
                <c:pt idx="33509">
                  <c:v>7.343</c:v>
                </c:pt>
                <c:pt idx="33510">
                  <c:v>7.444</c:v>
                </c:pt>
                <c:pt idx="33511">
                  <c:v>7.5190000000000001</c:v>
                </c:pt>
                <c:pt idx="33512">
                  <c:v>7.5940000000000003</c:v>
                </c:pt>
                <c:pt idx="33513">
                  <c:v>7.6950000000000003</c:v>
                </c:pt>
                <c:pt idx="33514">
                  <c:v>7.77</c:v>
                </c:pt>
                <c:pt idx="33515">
                  <c:v>7.8449999999999998</c:v>
                </c:pt>
                <c:pt idx="33516">
                  <c:v>7.9450000000000003</c:v>
                </c:pt>
                <c:pt idx="33517">
                  <c:v>7.9950000000000001</c:v>
                </c:pt>
                <c:pt idx="33518">
                  <c:v>8.07</c:v>
                </c:pt>
                <c:pt idx="33519">
                  <c:v>8.1199999999999992</c:v>
                </c:pt>
                <c:pt idx="33520">
                  <c:v>8.17</c:v>
                </c:pt>
                <c:pt idx="33521">
                  <c:v>8.1950000000000003</c:v>
                </c:pt>
                <c:pt idx="33522">
                  <c:v>8.2200000000000006</c:v>
                </c:pt>
                <c:pt idx="33523">
                  <c:v>8.2449999999999992</c:v>
                </c:pt>
                <c:pt idx="33524">
                  <c:v>8.2200000000000006</c:v>
                </c:pt>
                <c:pt idx="33525">
                  <c:v>8.2200000000000006</c:v>
                </c:pt>
                <c:pt idx="33526">
                  <c:v>8.1950000000000003</c:v>
                </c:pt>
                <c:pt idx="33527">
                  <c:v>8.1449999999999996</c:v>
                </c:pt>
                <c:pt idx="33528">
                  <c:v>8.1199999999999992</c:v>
                </c:pt>
                <c:pt idx="33529">
                  <c:v>8.07</c:v>
                </c:pt>
                <c:pt idx="33530">
                  <c:v>8.02</c:v>
                </c:pt>
                <c:pt idx="33531">
                  <c:v>7.97</c:v>
                </c:pt>
                <c:pt idx="33532">
                  <c:v>7.8949999999999996</c:v>
                </c:pt>
                <c:pt idx="33533">
                  <c:v>7.8449999999999998</c:v>
                </c:pt>
                <c:pt idx="33534">
                  <c:v>7.7949999999999999</c:v>
                </c:pt>
                <c:pt idx="33535">
                  <c:v>7.7450000000000001</c:v>
                </c:pt>
                <c:pt idx="33536">
                  <c:v>7.67</c:v>
                </c:pt>
                <c:pt idx="33537">
                  <c:v>7.6449999999999996</c:v>
                </c:pt>
                <c:pt idx="33538">
                  <c:v>7.569</c:v>
                </c:pt>
                <c:pt idx="33539">
                  <c:v>7.5190000000000001</c:v>
                </c:pt>
                <c:pt idx="33540">
                  <c:v>7.4690000000000003</c:v>
                </c:pt>
                <c:pt idx="33541">
                  <c:v>7.4189999999999996</c:v>
                </c:pt>
                <c:pt idx="33542">
                  <c:v>7.3680000000000003</c:v>
                </c:pt>
                <c:pt idx="33543">
                  <c:v>7.343</c:v>
                </c:pt>
                <c:pt idx="33544">
                  <c:v>7.2930000000000001</c:v>
                </c:pt>
                <c:pt idx="33545">
                  <c:v>7.2679999999999998</c:v>
                </c:pt>
                <c:pt idx="33546">
                  <c:v>7.242</c:v>
                </c:pt>
                <c:pt idx="33547">
                  <c:v>7.2169999999999996</c:v>
                </c:pt>
                <c:pt idx="33548">
                  <c:v>7.1920000000000002</c:v>
                </c:pt>
                <c:pt idx="33549">
                  <c:v>7.1669999999999998</c:v>
                </c:pt>
                <c:pt idx="33550">
                  <c:v>7.1669999999999998</c:v>
                </c:pt>
                <c:pt idx="33551">
                  <c:v>7.1420000000000003</c:v>
                </c:pt>
                <c:pt idx="33552">
                  <c:v>7.1420000000000003</c:v>
                </c:pt>
                <c:pt idx="33553">
                  <c:v>7.1420000000000003</c:v>
                </c:pt>
                <c:pt idx="33554">
                  <c:v>7.1159999999999997</c:v>
                </c:pt>
                <c:pt idx="33555">
                  <c:v>7.0910000000000002</c:v>
                </c:pt>
                <c:pt idx="33556">
                  <c:v>7.0659999999999998</c:v>
                </c:pt>
                <c:pt idx="33557">
                  <c:v>7.0410000000000004</c:v>
                </c:pt>
                <c:pt idx="33558">
                  <c:v>7.0410000000000004</c:v>
                </c:pt>
                <c:pt idx="33559">
                  <c:v>7.0410000000000004</c:v>
                </c:pt>
                <c:pt idx="33560">
                  <c:v>7.0410000000000004</c:v>
                </c:pt>
                <c:pt idx="33561">
                  <c:v>7.0410000000000004</c:v>
                </c:pt>
                <c:pt idx="33562">
                  <c:v>7.0149999999999997</c:v>
                </c:pt>
                <c:pt idx="33563">
                  <c:v>7.0149999999999997</c:v>
                </c:pt>
                <c:pt idx="33564">
                  <c:v>7.0149999999999997</c:v>
                </c:pt>
                <c:pt idx="33565">
                  <c:v>7.0149999999999997</c:v>
                </c:pt>
                <c:pt idx="33566">
                  <c:v>7.0149999999999997</c:v>
                </c:pt>
                <c:pt idx="33567">
                  <c:v>7.0149999999999997</c:v>
                </c:pt>
                <c:pt idx="33568">
                  <c:v>7.0149999999999997</c:v>
                </c:pt>
                <c:pt idx="33569">
                  <c:v>6.99</c:v>
                </c:pt>
                <c:pt idx="33570">
                  <c:v>6.99</c:v>
                </c:pt>
                <c:pt idx="33571">
                  <c:v>6.99</c:v>
                </c:pt>
                <c:pt idx="33572">
                  <c:v>6.99</c:v>
                </c:pt>
                <c:pt idx="33573">
                  <c:v>6.9649999999999999</c:v>
                </c:pt>
                <c:pt idx="33574">
                  <c:v>6.9649999999999999</c:v>
                </c:pt>
                <c:pt idx="33575">
                  <c:v>6.94</c:v>
                </c:pt>
                <c:pt idx="33576">
                  <c:v>6.94</c:v>
                </c:pt>
                <c:pt idx="33577">
                  <c:v>6.9139999999999997</c:v>
                </c:pt>
                <c:pt idx="33578">
                  <c:v>6.9139999999999997</c:v>
                </c:pt>
                <c:pt idx="33579">
                  <c:v>6.8890000000000002</c:v>
                </c:pt>
                <c:pt idx="33580">
                  <c:v>6.8890000000000002</c:v>
                </c:pt>
                <c:pt idx="33581">
                  <c:v>6.8639999999999999</c:v>
                </c:pt>
                <c:pt idx="33582">
                  <c:v>6.8390000000000004</c:v>
                </c:pt>
                <c:pt idx="33583">
                  <c:v>6.8390000000000004</c:v>
                </c:pt>
                <c:pt idx="33584">
                  <c:v>6.8129999999999997</c:v>
                </c:pt>
                <c:pt idx="33585">
                  <c:v>6.8129999999999997</c:v>
                </c:pt>
                <c:pt idx="33586">
                  <c:v>6.7880000000000003</c:v>
                </c:pt>
                <c:pt idx="33587">
                  <c:v>6.7629999999999999</c:v>
                </c:pt>
                <c:pt idx="33588">
                  <c:v>6.7629999999999999</c:v>
                </c:pt>
                <c:pt idx="33589">
                  <c:v>6.7370000000000001</c:v>
                </c:pt>
                <c:pt idx="33590">
                  <c:v>6.7370000000000001</c:v>
                </c:pt>
                <c:pt idx="33591">
                  <c:v>6.7370000000000001</c:v>
                </c:pt>
                <c:pt idx="33592">
                  <c:v>6.7119999999999997</c:v>
                </c:pt>
                <c:pt idx="33593">
                  <c:v>6.7119999999999997</c:v>
                </c:pt>
                <c:pt idx="33594">
                  <c:v>6.7119999999999997</c:v>
                </c:pt>
                <c:pt idx="33595">
                  <c:v>6.7119999999999997</c:v>
                </c:pt>
                <c:pt idx="33596">
                  <c:v>6.7370000000000001</c:v>
                </c:pt>
                <c:pt idx="33597">
                  <c:v>6.7370000000000001</c:v>
                </c:pt>
                <c:pt idx="33598">
                  <c:v>6.7880000000000003</c:v>
                </c:pt>
                <c:pt idx="33599">
                  <c:v>6.8129999999999997</c:v>
                </c:pt>
                <c:pt idx="33600">
                  <c:v>6.8390000000000004</c:v>
                </c:pt>
                <c:pt idx="33601">
                  <c:v>6.8890000000000002</c:v>
                </c:pt>
                <c:pt idx="33602">
                  <c:v>6.94</c:v>
                </c:pt>
                <c:pt idx="33603">
                  <c:v>7.0149999999999997</c:v>
                </c:pt>
                <c:pt idx="33604">
                  <c:v>7.0910000000000002</c:v>
                </c:pt>
                <c:pt idx="33605">
                  <c:v>7.1669999999999998</c:v>
                </c:pt>
                <c:pt idx="33606">
                  <c:v>7.242</c:v>
                </c:pt>
                <c:pt idx="33607">
                  <c:v>7.343</c:v>
                </c:pt>
                <c:pt idx="33608">
                  <c:v>7.4189999999999996</c:v>
                </c:pt>
                <c:pt idx="33609">
                  <c:v>7.4939999999999998</c:v>
                </c:pt>
                <c:pt idx="33610">
                  <c:v>7.5940000000000003</c:v>
                </c:pt>
                <c:pt idx="33611">
                  <c:v>7.67</c:v>
                </c:pt>
                <c:pt idx="33612">
                  <c:v>7.7450000000000001</c:v>
                </c:pt>
                <c:pt idx="33613">
                  <c:v>7.7949999999999999</c:v>
                </c:pt>
                <c:pt idx="33614">
                  <c:v>7.8449999999999998</c:v>
                </c:pt>
                <c:pt idx="33615">
                  <c:v>7.8949999999999996</c:v>
                </c:pt>
                <c:pt idx="33616">
                  <c:v>7.9450000000000003</c:v>
                </c:pt>
                <c:pt idx="33617">
                  <c:v>7.97</c:v>
                </c:pt>
                <c:pt idx="33618">
                  <c:v>7.9950000000000001</c:v>
                </c:pt>
                <c:pt idx="33619">
                  <c:v>7.9950000000000001</c:v>
                </c:pt>
                <c:pt idx="33620">
                  <c:v>7.9950000000000001</c:v>
                </c:pt>
                <c:pt idx="33621">
                  <c:v>7.97</c:v>
                </c:pt>
                <c:pt idx="33622">
                  <c:v>7.9450000000000003</c:v>
                </c:pt>
                <c:pt idx="33623">
                  <c:v>7.92</c:v>
                </c:pt>
                <c:pt idx="33624">
                  <c:v>7.87</c:v>
                </c:pt>
                <c:pt idx="33625">
                  <c:v>7.82</c:v>
                </c:pt>
                <c:pt idx="33626">
                  <c:v>7.77</c:v>
                </c:pt>
                <c:pt idx="33627">
                  <c:v>7.72</c:v>
                </c:pt>
                <c:pt idx="33628">
                  <c:v>7.67</c:v>
                </c:pt>
                <c:pt idx="33629">
                  <c:v>7.6189999999999998</c:v>
                </c:pt>
                <c:pt idx="33630">
                  <c:v>7.569</c:v>
                </c:pt>
                <c:pt idx="33631">
                  <c:v>7.5190000000000001</c:v>
                </c:pt>
                <c:pt idx="33632">
                  <c:v>7.4690000000000003</c:v>
                </c:pt>
                <c:pt idx="33633">
                  <c:v>7.444</c:v>
                </c:pt>
                <c:pt idx="33634">
                  <c:v>7.3929999999999998</c:v>
                </c:pt>
                <c:pt idx="33635">
                  <c:v>7.343</c:v>
                </c:pt>
                <c:pt idx="33636">
                  <c:v>7.2930000000000001</c:v>
                </c:pt>
                <c:pt idx="33637">
                  <c:v>7.242</c:v>
                </c:pt>
                <c:pt idx="33638">
                  <c:v>7.2169999999999996</c:v>
                </c:pt>
                <c:pt idx="33639">
                  <c:v>7.1920000000000002</c:v>
                </c:pt>
                <c:pt idx="33640">
                  <c:v>7.1420000000000003</c:v>
                </c:pt>
                <c:pt idx="33641">
                  <c:v>7.1159999999999997</c:v>
                </c:pt>
                <c:pt idx="33642">
                  <c:v>7.0910000000000002</c:v>
                </c:pt>
                <c:pt idx="33643">
                  <c:v>7.0659999999999998</c:v>
                </c:pt>
                <c:pt idx="33644">
                  <c:v>7.0659999999999998</c:v>
                </c:pt>
                <c:pt idx="33645">
                  <c:v>7.0410000000000004</c:v>
                </c:pt>
                <c:pt idx="33646">
                  <c:v>7.0410000000000004</c:v>
                </c:pt>
                <c:pt idx="33647">
                  <c:v>7.0149999999999997</c:v>
                </c:pt>
                <c:pt idx="33648">
                  <c:v>6.99</c:v>
                </c:pt>
                <c:pt idx="33649">
                  <c:v>6.99</c:v>
                </c:pt>
                <c:pt idx="33650">
                  <c:v>6.9649999999999999</c:v>
                </c:pt>
                <c:pt idx="33651">
                  <c:v>6.9649999999999999</c:v>
                </c:pt>
                <c:pt idx="33652">
                  <c:v>6.9649999999999999</c:v>
                </c:pt>
                <c:pt idx="33653">
                  <c:v>6.94</c:v>
                </c:pt>
                <c:pt idx="33654">
                  <c:v>6.94</c:v>
                </c:pt>
                <c:pt idx="33655">
                  <c:v>6.94</c:v>
                </c:pt>
                <c:pt idx="33656">
                  <c:v>6.94</c:v>
                </c:pt>
                <c:pt idx="33657">
                  <c:v>6.94</c:v>
                </c:pt>
                <c:pt idx="33658">
                  <c:v>6.9139999999999997</c:v>
                </c:pt>
                <c:pt idx="33659">
                  <c:v>6.9139999999999997</c:v>
                </c:pt>
                <c:pt idx="33660">
                  <c:v>6.9139999999999997</c:v>
                </c:pt>
                <c:pt idx="33661">
                  <c:v>6.8890000000000002</c:v>
                </c:pt>
                <c:pt idx="33662">
                  <c:v>6.8890000000000002</c:v>
                </c:pt>
                <c:pt idx="33663">
                  <c:v>6.8890000000000002</c:v>
                </c:pt>
                <c:pt idx="33664">
                  <c:v>6.8639999999999999</c:v>
                </c:pt>
                <c:pt idx="33665">
                  <c:v>6.8639999999999999</c:v>
                </c:pt>
                <c:pt idx="33666">
                  <c:v>6.8390000000000004</c:v>
                </c:pt>
                <c:pt idx="33667">
                  <c:v>6.8390000000000004</c:v>
                </c:pt>
                <c:pt idx="33668">
                  <c:v>6.8390000000000004</c:v>
                </c:pt>
                <c:pt idx="33669">
                  <c:v>6.7880000000000003</c:v>
                </c:pt>
                <c:pt idx="33670">
                  <c:v>6.7880000000000003</c:v>
                </c:pt>
                <c:pt idx="33671">
                  <c:v>6.7370000000000001</c:v>
                </c:pt>
                <c:pt idx="33672">
                  <c:v>6.7370000000000001</c:v>
                </c:pt>
                <c:pt idx="33673">
                  <c:v>6.6870000000000003</c:v>
                </c:pt>
                <c:pt idx="33674">
                  <c:v>6.6609999999999996</c:v>
                </c:pt>
                <c:pt idx="33675">
                  <c:v>6.6360000000000001</c:v>
                </c:pt>
                <c:pt idx="33676">
                  <c:v>6.6360000000000001</c:v>
                </c:pt>
                <c:pt idx="33677">
                  <c:v>6.6109999999999998</c:v>
                </c:pt>
                <c:pt idx="33678">
                  <c:v>6.585</c:v>
                </c:pt>
                <c:pt idx="33679">
                  <c:v>6.56</c:v>
                </c:pt>
                <c:pt idx="33680">
                  <c:v>6.5350000000000001</c:v>
                </c:pt>
                <c:pt idx="33681">
                  <c:v>6.5350000000000001</c:v>
                </c:pt>
                <c:pt idx="33682">
                  <c:v>6.5090000000000003</c:v>
                </c:pt>
                <c:pt idx="33683">
                  <c:v>6.484</c:v>
                </c:pt>
                <c:pt idx="33684">
                  <c:v>6.484</c:v>
                </c:pt>
                <c:pt idx="33685">
                  <c:v>6.4580000000000002</c:v>
                </c:pt>
                <c:pt idx="33686">
                  <c:v>6.4329999999999998</c:v>
                </c:pt>
                <c:pt idx="33687">
                  <c:v>6.4329999999999998</c:v>
                </c:pt>
                <c:pt idx="33688">
                  <c:v>6.4329999999999998</c:v>
                </c:pt>
                <c:pt idx="33689">
                  <c:v>6.4329999999999998</c:v>
                </c:pt>
                <c:pt idx="33690">
                  <c:v>6.4329999999999998</c:v>
                </c:pt>
                <c:pt idx="33691">
                  <c:v>6.4329999999999998</c:v>
                </c:pt>
                <c:pt idx="33692">
                  <c:v>6.4329999999999998</c:v>
                </c:pt>
                <c:pt idx="33693">
                  <c:v>6.4580000000000002</c:v>
                </c:pt>
                <c:pt idx="33694">
                  <c:v>6.484</c:v>
                </c:pt>
                <c:pt idx="33695">
                  <c:v>6.5350000000000001</c:v>
                </c:pt>
                <c:pt idx="33696">
                  <c:v>6.585</c:v>
                </c:pt>
                <c:pt idx="33697">
                  <c:v>6.6360000000000001</c:v>
                </c:pt>
                <c:pt idx="33698">
                  <c:v>6.6870000000000003</c:v>
                </c:pt>
                <c:pt idx="33699">
                  <c:v>6.7629999999999999</c:v>
                </c:pt>
                <c:pt idx="33700">
                  <c:v>6.8390000000000004</c:v>
                </c:pt>
                <c:pt idx="33701">
                  <c:v>6.94</c:v>
                </c:pt>
                <c:pt idx="33702">
                  <c:v>7.0149999999999997</c:v>
                </c:pt>
                <c:pt idx="33703">
                  <c:v>7.1159999999999997</c:v>
                </c:pt>
                <c:pt idx="33704">
                  <c:v>7.1920000000000002</c:v>
                </c:pt>
                <c:pt idx="33705">
                  <c:v>7.2930000000000001</c:v>
                </c:pt>
                <c:pt idx="33706">
                  <c:v>7.3929999999999998</c:v>
                </c:pt>
                <c:pt idx="33707">
                  <c:v>7.4690000000000003</c:v>
                </c:pt>
                <c:pt idx="33708">
                  <c:v>7.5439999999999996</c:v>
                </c:pt>
                <c:pt idx="33709">
                  <c:v>7.5940000000000003</c:v>
                </c:pt>
                <c:pt idx="33710">
                  <c:v>7.67</c:v>
                </c:pt>
                <c:pt idx="33711">
                  <c:v>7.72</c:v>
                </c:pt>
                <c:pt idx="33712">
                  <c:v>7.77</c:v>
                </c:pt>
                <c:pt idx="33713">
                  <c:v>7.7949999999999999</c:v>
                </c:pt>
                <c:pt idx="33714">
                  <c:v>7.82</c:v>
                </c:pt>
                <c:pt idx="33715">
                  <c:v>7.8449999999999998</c:v>
                </c:pt>
                <c:pt idx="33716">
                  <c:v>7.8449999999999998</c:v>
                </c:pt>
                <c:pt idx="33717">
                  <c:v>7.82</c:v>
                </c:pt>
                <c:pt idx="33718">
                  <c:v>7.7949999999999999</c:v>
                </c:pt>
                <c:pt idx="33719">
                  <c:v>7.77</c:v>
                </c:pt>
                <c:pt idx="33720">
                  <c:v>7.7450000000000001</c:v>
                </c:pt>
                <c:pt idx="33721">
                  <c:v>7.6950000000000003</c:v>
                </c:pt>
                <c:pt idx="33722">
                  <c:v>7.6449999999999996</c:v>
                </c:pt>
                <c:pt idx="33723">
                  <c:v>7.5940000000000003</c:v>
                </c:pt>
                <c:pt idx="33724">
                  <c:v>7.5439999999999996</c:v>
                </c:pt>
                <c:pt idx="33725">
                  <c:v>7.4939999999999998</c:v>
                </c:pt>
                <c:pt idx="33726">
                  <c:v>7.444</c:v>
                </c:pt>
                <c:pt idx="33727">
                  <c:v>7.3680000000000003</c:v>
                </c:pt>
                <c:pt idx="33728">
                  <c:v>7.3179999999999996</c:v>
                </c:pt>
                <c:pt idx="33729">
                  <c:v>7.2679999999999998</c:v>
                </c:pt>
                <c:pt idx="33730">
                  <c:v>7.2169999999999996</c:v>
                </c:pt>
                <c:pt idx="33731">
                  <c:v>7.1669999999999998</c:v>
                </c:pt>
                <c:pt idx="33732">
                  <c:v>7.1159999999999997</c:v>
                </c:pt>
                <c:pt idx="33733">
                  <c:v>7.0659999999999998</c:v>
                </c:pt>
                <c:pt idx="33734">
                  <c:v>7.0149999999999997</c:v>
                </c:pt>
                <c:pt idx="33735">
                  <c:v>6.99</c:v>
                </c:pt>
                <c:pt idx="33736">
                  <c:v>6.94</c:v>
                </c:pt>
                <c:pt idx="33737">
                  <c:v>6.9139999999999997</c:v>
                </c:pt>
                <c:pt idx="33738">
                  <c:v>6.8890000000000002</c:v>
                </c:pt>
                <c:pt idx="33739">
                  <c:v>6.8890000000000002</c:v>
                </c:pt>
                <c:pt idx="33740">
                  <c:v>6.8639999999999999</c:v>
                </c:pt>
                <c:pt idx="33741">
                  <c:v>6.8390000000000004</c:v>
                </c:pt>
                <c:pt idx="33742">
                  <c:v>6.8390000000000004</c:v>
                </c:pt>
                <c:pt idx="33743">
                  <c:v>6.8390000000000004</c:v>
                </c:pt>
                <c:pt idx="33744">
                  <c:v>6.8129999999999997</c:v>
                </c:pt>
                <c:pt idx="33745">
                  <c:v>6.8129999999999997</c:v>
                </c:pt>
                <c:pt idx="33746">
                  <c:v>6.8129999999999997</c:v>
                </c:pt>
                <c:pt idx="33747">
                  <c:v>6.7880000000000003</c:v>
                </c:pt>
                <c:pt idx="33748">
                  <c:v>6.7880000000000003</c:v>
                </c:pt>
                <c:pt idx="33749">
                  <c:v>6.7880000000000003</c:v>
                </c:pt>
                <c:pt idx="33750">
                  <c:v>6.7880000000000003</c:v>
                </c:pt>
                <c:pt idx="33751">
                  <c:v>6.7880000000000003</c:v>
                </c:pt>
                <c:pt idx="33752">
                  <c:v>6.7880000000000003</c:v>
                </c:pt>
                <c:pt idx="33753">
                  <c:v>6.7629999999999999</c:v>
                </c:pt>
                <c:pt idx="33754">
                  <c:v>6.7629999999999999</c:v>
                </c:pt>
                <c:pt idx="33755">
                  <c:v>6.7629999999999999</c:v>
                </c:pt>
                <c:pt idx="33756">
                  <c:v>6.7629999999999999</c:v>
                </c:pt>
                <c:pt idx="33757">
                  <c:v>6.7880000000000003</c:v>
                </c:pt>
                <c:pt idx="33758">
                  <c:v>6.7880000000000003</c:v>
                </c:pt>
                <c:pt idx="33759">
                  <c:v>6.7880000000000003</c:v>
                </c:pt>
                <c:pt idx="33760">
                  <c:v>6.7880000000000003</c:v>
                </c:pt>
                <c:pt idx="33761">
                  <c:v>6.7880000000000003</c:v>
                </c:pt>
                <c:pt idx="33762">
                  <c:v>6.8129999999999997</c:v>
                </c:pt>
                <c:pt idx="33763">
                  <c:v>6.8129999999999997</c:v>
                </c:pt>
                <c:pt idx="33764">
                  <c:v>6.8129999999999997</c:v>
                </c:pt>
                <c:pt idx="33765">
                  <c:v>6.8390000000000004</c:v>
                </c:pt>
                <c:pt idx="33766">
                  <c:v>6.8390000000000004</c:v>
                </c:pt>
                <c:pt idx="33767">
                  <c:v>6.8390000000000004</c:v>
                </c:pt>
                <c:pt idx="33768">
                  <c:v>6.8390000000000004</c:v>
                </c:pt>
                <c:pt idx="33769">
                  <c:v>6.8390000000000004</c:v>
                </c:pt>
                <c:pt idx="33770">
                  <c:v>6.8129999999999997</c:v>
                </c:pt>
                <c:pt idx="33771">
                  <c:v>6.8129999999999997</c:v>
                </c:pt>
                <c:pt idx="33772">
                  <c:v>6.7880000000000003</c:v>
                </c:pt>
                <c:pt idx="33773">
                  <c:v>6.7880000000000003</c:v>
                </c:pt>
                <c:pt idx="33774">
                  <c:v>6.7880000000000003</c:v>
                </c:pt>
                <c:pt idx="33775">
                  <c:v>6.7629999999999999</c:v>
                </c:pt>
                <c:pt idx="33776">
                  <c:v>6.7629999999999999</c:v>
                </c:pt>
                <c:pt idx="33777">
                  <c:v>6.7370000000000001</c:v>
                </c:pt>
                <c:pt idx="33778">
                  <c:v>6.7370000000000001</c:v>
                </c:pt>
                <c:pt idx="33779">
                  <c:v>6.7119999999999997</c:v>
                </c:pt>
                <c:pt idx="33780">
                  <c:v>6.7119999999999997</c:v>
                </c:pt>
                <c:pt idx="33781">
                  <c:v>6.6870000000000003</c:v>
                </c:pt>
                <c:pt idx="33782">
                  <c:v>6.6609999999999996</c:v>
                </c:pt>
                <c:pt idx="33783">
                  <c:v>6.6360000000000001</c:v>
                </c:pt>
                <c:pt idx="33784">
                  <c:v>6.6360000000000001</c:v>
                </c:pt>
                <c:pt idx="33785">
                  <c:v>6.6109999999999998</c:v>
                </c:pt>
                <c:pt idx="33786">
                  <c:v>6.585</c:v>
                </c:pt>
                <c:pt idx="33787">
                  <c:v>6.585</c:v>
                </c:pt>
                <c:pt idx="33788">
                  <c:v>6.585</c:v>
                </c:pt>
                <c:pt idx="33789">
                  <c:v>6.585</c:v>
                </c:pt>
                <c:pt idx="33790">
                  <c:v>6.6109999999999998</c:v>
                </c:pt>
                <c:pt idx="33791">
                  <c:v>6.6360000000000001</c:v>
                </c:pt>
                <c:pt idx="33792">
                  <c:v>6.6360000000000001</c:v>
                </c:pt>
                <c:pt idx="33793">
                  <c:v>6.6870000000000003</c:v>
                </c:pt>
                <c:pt idx="33794">
                  <c:v>6.7370000000000001</c:v>
                </c:pt>
                <c:pt idx="33795">
                  <c:v>6.7629999999999999</c:v>
                </c:pt>
                <c:pt idx="33796">
                  <c:v>6.8390000000000004</c:v>
                </c:pt>
                <c:pt idx="33797">
                  <c:v>6.8890000000000002</c:v>
                </c:pt>
                <c:pt idx="33798">
                  <c:v>6.9649999999999999</c:v>
                </c:pt>
                <c:pt idx="33799">
                  <c:v>7.0410000000000004</c:v>
                </c:pt>
                <c:pt idx="33800">
                  <c:v>7.1159999999999997</c:v>
                </c:pt>
                <c:pt idx="33801">
                  <c:v>7.1920000000000002</c:v>
                </c:pt>
                <c:pt idx="33802">
                  <c:v>7.2679999999999998</c:v>
                </c:pt>
                <c:pt idx="33803">
                  <c:v>7.343</c:v>
                </c:pt>
                <c:pt idx="33804">
                  <c:v>7.4189999999999996</c:v>
                </c:pt>
                <c:pt idx="33805">
                  <c:v>7.4939999999999998</c:v>
                </c:pt>
                <c:pt idx="33806">
                  <c:v>7.5439999999999996</c:v>
                </c:pt>
                <c:pt idx="33807">
                  <c:v>7.5940000000000003</c:v>
                </c:pt>
                <c:pt idx="33808">
                  <c:v>7.6449999999999996</c:v>
                </c:pt>
                <c:pt idx="33809">
                  <c:v>7.67</c:v>
                </c:pt>
                <c:pt idx="33810">
                  <c:v>7.6950000000000003</c:v>
                </c:pt>
                <c:pt idx="33811">
                  <c:v>7.6950000000000003</c:v>
                </c:pt>
                <c:pt idx="33812">
                  <c:v>7.6950000000000003</c:v>
                </c:pt>
                <c:pt idx="33813">
                  <c:v>7.6950000000000003</c:v>
                </c:pt>
                <c:pt idx="33814">
                  <c:v>7.67</c:v>
                </c:pt>
                <c:pt idx="33815">
                  <c:v>7.6449999999999996</c:v>
                </c:pt>
                <c:pt idx="33816">
                  <c:v>7.5940000000000003</c:v>
                </c:pt>
                <c:pt idx="33817">
                  <c:v>7.569</c:v>
                </c:pt>
                <c:pt idx="33818">
                  <c:v>7.5190000000000001</c:v>
                </c:pt>
                <c:pt idx="33819">
                  <c:v>7.4690000000000003</c:v>
                </c:pt>
                <c:pt idx="33820">
                  <c:v>7.444</c:v>
                </c:pt>
                <c:pt idx="33821">
                  <c:v>7.3680000000000003</c:v>
                </c:pt>
                <c:pt idx="33822">
                  <c:v>7.3179999999999996</c:v>
                </c:pt>
                <c:pt idx="33823">
                  <c:v>7.2679999999999998</c:v>
                </c:pt>
                <c:pt idx="33824">
                  <c:v>7.2169999999999996</c:v>
                </c:pt>
                <c:pt idx="33825">
                  <c:v>7.1420000000000003</c:v>
                </c:pt>
                <c:pt idx="33826">
                  <c:v>7.0410000000000004</c:v>
                </c:pt>
                <c:pt idx="33827">
                  <c:v>6.99</c:v>
                </c:pt>
                <c:pt idx="33828">
                  <c:v>6.94</c:v>
                </c:pt>
                <c:pt idx="33829">
                  <c:v>6.94</c:v>
                </c:pt>
                <c:pt idx="33830">
                  <c:v>6.99</c:v>
                </c:pt>
                <c:pt idx="33831">
                  <c:v>7.0149999999999997</c:v>
                </c:pt>
                <c:pt idx="33832">
                  <c:v>7.0149999999999997</c:v>
                </c:pt>
                <c:pt idx="33833">
                  <c:v>7.0149999999999997</c:v>
                </c:pt>
                <c:pt idx="33834">
                  <c:v>6.99</c:v>
                </c:pt>
                <c:pt idx="33835">
                  <c:v>6.99</c:v>
                </c:pt>
                <c:pt idx="33836">
                  <c:v>6.9649999999999999</c:v>
                </c:pt>
                <c:pt idx="33837">
                  <c:v>6.9649999999999999</c:v>
                </c:pt>
                <c:pt idx="33838">
                  <c:v>6.94</c:v>
                </c:pt>
                <c:pt idx="33839">
                  <c:v>6.9139999999999997</c:v>
                </c:pt>
                <c:pt idx="33840">
                  <c:v>6.8890000000000002</c:v>
                </c:pt>
                <c:pt idx="33841">
                  <c:v>6.8639999999999999</c:v>
                </c:pt>
                <c:pt idx="33842">
                  <c:v>6.8390000000000004</c:v>
                </c:pt>
                <c:pt idx="33843">
                  <c:v>6.8390000000000004</c:v>
                </c:pt>
                <c:pt idx="33844">
                  <c:v>6.8129999999999997</c:v>
                </c:pt>
                <c:pt idx="33845">
                  <c:v>6.7880000000000003</c:v>
                </c:pt>
                <c:pt idx="33846">
                  <c:v>6.7629999999999999</c:v>
                </c:pt>
                <c:pt idx="33847">
                  <c:v>6.7370000000000001</c:v>
                </c:pt>
                <c:pt idx="33848">
                  <c:v>6.7370000000000001</c:v>
                </c:pt>
                <c:pt idx="33849">
                  <c:v>6.7119999999999997</c:v>
                </c:pt>
                <c:pt idx="33850">
                  <c:v>6.6870000000000003</c:v>
                </c:pt>
                <c:pt idx="33851">
                  <c:v>6.6870000000000003</c:v>
                </c:pt>
                <c:pt idx="33852">
                  <c:v>6.6870000000000003</c:v>
                </c:pt>
                <c:pt idx="33853">
                  <c:v>6.6609999999999996</c:v>
                </c:pt>
                <c:pt idx="33854">
                  <c:v>6.6609999999999996</c:v>
                </c:pt>
                <c:pt idx="33855">
                  <c:v>6.6609999999999996</c:v>
                </c:pt>
                <c:pt idx="33856">
                  <c:v>6.6609999999999996</c:v>
                </c:pt>
                <c:pt idx="33857">
                  <c:v>6.6609999999999996</c:v>
                </c:pt>
                <c:pt idx="33858">
                  <c:v>6.6609999999999996</c:v>
                </c:pt>
                <c:pt idx="33859">
                  <c:v>6.6360000000000001</c:v>
                </c:pt>
                <c:pt idx="33860">
                  <c:v>6.6360000000000001</c:v>
                </c:pt>
                <c:pt idx="33861">
                  <c:v>6.6360000000000001</c:v>
                </c:pt>
                <c:pt idx="33862">
                  <c:v>6.6360000000000001</c:v>
                </c:pt>
                <c:pt idx="33863">
                  <c:v>6.6360000000000001</c:v>
                </c:pt>
                <c:pt idx="33864">
                  <c:v>6.6109999999999998</c:v>
                </c:pt>
                <c:pt idx="33865">
                  <c:v>6.6109999999999998</c:v>
                </c:pt>
                <c:pt idx="33866">
                  <c:v>6.585</c:v>
                </c:pt>
                <c:pt idx="33867">
                  <c:v>6.585</c:v>
                </c:pt>
                <c:pt idx="33868">
                  <c:v>6.56</c:v>
                </c:pt>
                <c:pt idx="33869">
                  <c:v>6.5350000000000001</c:v>
                </c:pt>
                <c:pt idx="33870">
                  <c:v>6.5350000000000001</c:v>
                </c:pt>
                <c:pt idx="33871">
                  <c:v>6.5090000000000003</c:v>
                </c:pt>
                <c:pt idx="33872">
                  <c:v>6.484</c:v>
                </c:pt>
                <c:pt idx="33873">
                  <c:v>6.4580000000000002</c:v>
                </c:pt>
                <c:pt idx="33874">
                  <c:v>6.4329999999999998</c:v>
                </c:pt>
                <c:pt idx="33875">
                  <c:v>6.4329999999999998</c:v>
                </c:pt>
                <c:pt idx="33876">
                  <c:v>6.4329999999999998</c:v>
                </c:pt>
                <c:pt idx="33877">
                  <c:v>6.3819999999999997</c:v>
                </c:pt>
                <c:pt idx="33878">
                  <c:v>6.3819999999999997</c:v>
                </c:pt>
                <c:pt idx="33879">
                  <c:v>6.3570000000000002</c:v>
                </c:pt>
                <c:pt idx="33880">
                  <c:v>6.3310000000000004</c:v>
                </c:pt>
                <c:pt idx="33881">
                  <c:v>6.306</c:v>
                </c:pt>
                <c:pt idx="33882">
                  <c:v>6.306</c:v>
                </c:pt>
                <c:pt idx="33883">
                  <c:v>6.2809999999999997</c:v>
                </c:pt>
                <c:pt idx="33884">
                  <c:v>6.2809999999999997</c:v>
                </c:pt>
                <c:pt idx="33885">
                  <c:v>6.2809999999999997</c:v>
                </c:pt>
                <c:pt idx="33886">
                  <c:v>6.306</c:v>
                </c:pt>
                <c:pt idx="33887">
                  <c:v>6.3310000000000004</c:v>
                </c:pt>
                <c:pt idx="33888">
                  <c:v>6.3570000000000002</c:v>
                </c:pt>
                <c:pt idx="33889">
                  <c:v>6.3819999999999997</c:v>
                </c:pt>
                <c:pt idx="33890">
                  <c:v>6.4329999999999998</c:v>
                </c:pt>
                <c:pt idx="33891">
                  <c:v>6.484</c:v>
                </c:pt>
                <c:pt idx="33892">
                  <c:v>6.5350000000000001</c:v>
                </c:pt>
                <c:pt idx="33893">
                  <c:v>6.6109999999999998</c:v>
                </c:pt>
                <c:pt idx="33894">
                  <c:v>6.6870000000000003</c:v>
                </c:pt>
                <c:pt idx="33895">
                  <c:v>6.7629999999999999</c:v>
                </c:pt>
                <c:pt idx="33896">
                  <c:v>6.8390000000000004</c:v>
                </c:pt>
                <c:pt idx="33897">
                  <c:v>6.94</c:v>
                </c:pt>
                <c:pt idx="33898">
                  <c:v>7.0149999999999997</c:v>
                </c:pt>
                <c:pt idx="33899">
                  <c:v>7.0910000000000002</c:v>
                </c:pt>
                <c:pt idx="33900">
                  <c:v>7.1420000000000003</c:v>
                </c:pt>
                <c:pt idx="33901">
                  <c:v>7.2169999999999996</c:v>
                </c:pt>
                <c:pt idx="33902">
                  <c:v>7.2930000000000001</c:v>
                </c:pt>
                <c:pt idx="33903">
                  <c:v>7.343</c:v>
                </c:pt>
                <c:pt idx="33904">
                  <c:v>7.3680000000000003</c:v>
                </c:pt>
                <c:pt idx="33905">
                  <c:v>7.3929999999999998</c:v>
                </c:pt>
                <c:pt idx="33906">
                  <c:v>7.4189999999999996</c:v>
                </c:pt>
                <c:pt idx="33907">
                  <c:v>7.4189999999999996</c:v>
                </c:pt>
                <c:pt idx="33908">
                  <c:v>7.3929999999999998</c:v>
                </c:pt>
                <c:pt idx="33909">
                  <c:v>7.3929999999999998</c:v>
                </c:pt>
                <c:pt idx="33910">
                  <c:v>7.3680000000000003</c:v>
                </c:pt>
                <c:pt idx="33911">
                  <c:v>7.343</c:v>
                </c:pt>
                <c:pt idx="33912">
                  <c:v>7.2930000000000001</c:v>
                </c:pt>
                <c:pt idx="33913">
                  <c:v>7.242</c:v>
                </c:pt>
                <c:pt idx="33914">
                  <c:v>7.2169999999999996</c:v>
                </c:pt>
                <c:pt idx="33915">
                  <c:v>7.1669999999999998</c:v>
                </c:pt>
                <c:pt idx="33916">
                  <c:v>7.1159999999999997</c:v>
                </c:pt>
                <c:pt idx="33917">
                  <c:v>7.0659999999999998</c:v>
                </c:pt>
                <c:pt idx="33918">
                  <c:v>7.0149999999999997</c:v>
                </c:pt>
                <c:pt idx="33919">
                  <c:v>6.9649999999999999</c:v>
                </c:pt>
                <c:pt idx="33920">
                  <c:v>6.8890000000000002</c:v>
                </c:pt>
                <c:pt idx="33921">
                  <c:v>6.8390000000000004</c:v>
                </c:pt>
                <c:pt idx="33922">
                  <c:v>6.7880000000000003</c:v>
                </c:pt>
                <c:pt idx="33923">
                  <c:v>6.7370000000000001</c:v>
                </c:pt>
                <c:pt idx="33924">
                  <c:v>6.6609999999999996</c:v>
                </c:pt>
                <c:pt idx="33925">
                  <c:v>6.6360000000000001</c:v>
                </c:pt>
                <c:pt idx="33926">
                  <c:v>6.585</c:v>
                </c:pt>
                <c:pt idx="33927">
                  <c:v>6.5350000000000001</c:v>
                </c:pt>
                <c:pt idx="33928">
                  <c:v>6.484</c:v>
                </c:pt>
                <c:pt idx="33929">
                  <c:v>6.4580000000000002</c:v>
                </c:pt>
                <c:pt idx="33930">
                  <c:v>6.4329999999999998</c:v>
                </c:pt>
                <c:pt idx="33931">
                  <c:v>6.3819999999999997</c:v>
                </c:pt>
                <c:pt idx="33932">
                  <c:v>6.3570000000000002</c:v>
                </c:pt>
                <c:pt idx="33933">
                  <c:v>6.3310000000000004</c:v>
                </c:pt>
                <c:pt idx="33934">
                  <c:v>6.306</c:v>
                </c:pt>
                <c:pt idx="33935">
                  <c:v>6.2809999999999997</c:v>
                </c:pt>
                <c:pt idx="33936">
                  <c:v>6.2549999999999999</c:v>
                </c:pt>
                <c:pt idx="33937">
                  <c:v>6.23</c:v>
                </c:pt>
                <c:pt idx="33938">
                  <c:v>6.23</c:v>
                </c:pt>
                <c:pt idx="33939">
                  <c:v>6.23</c:v>
                </c:pt>
                <c:pt idx="33940">
                  <c:v>6.2039999999999997</c:v>
                </c:pt>
                <c:pt idx="33941">
                  <c:v>6.2039999999999997</c:v>
                </c:pt>
                <c:pt idx="33942">
                  <c:v>6.2039999999999997</c:v>
                </c:pt>
                <c:pt idx="33943">
                  <c:v>6.1790000000000003</c:v>
                </c:pt>
                <c:pt idx="33944">
                  <c:v>6.1790000000000003</c:v>
                </c:pt>
                <c:pt idx="33945">
                  <c:v>6.1790000000000003</c:v>
                </c:pt>
                <c:pt idx="33946">
                  <c:v>6.1790000000000003</c:v>
                </c:pt>
                <c:pt idx="33947">
                  <c:v>6.1790000000000003</c:v>
                </c:pt>
                <c:pt idx="33948">
                  <c:v>6.1529999999999996</c:v>
                </c:pt>
                <c:pt idx="33949">
                  <c:v>6.1529999999999996</c:v>
                </c:pt>
                <c:pt idx="33950">
                  <c:v>6.1529999999999996</c:v>
                </c:pt>
                <c:pt idx="33951">
                  <c:v>6.1529999999999996</c:v>
                </c:pt>
                <c:pt idx="33952">
                  <c:v>6.1529999999999996</c:v>
                </c:pt>
                <c:pt idx="33953">
                  <c:v>6.1280000000000001</c:v>
                </c:pt>
                <c:pt idx="33954">
                  <c:v>6.1280000000000001</c:v>
                </c:pt>
                <c:pt idx="33955">
                  <c:v>6.1280000000000001</c:v>
                </c:pt>
                <c:pt idx="33956">
                  <c:v>6.1020000000000003</c:v>
                </c:pt>
                <c:pt idx="33957">
                  <c:v>6.1020000000000003</c:v>
                </c:pt>
                <c:pt idx="33958">
                  <c:v>6.1020000000000003</c:v>
                </c:pt>
                <c:pt idx="33959">
                  <c:v>6.077</c:v>
                </c:pt>
                <c:pt idx="33960">
                  <c:v>6.077</c:v>
                </c:pt>
                <c:pt idx="33961">
                  <c:v>6.0510000000000002</c:v>
                </c:pt>
                <c:pt idx="33962">
                  <c:v>6.0510000000000002</c:v>
                </c:pt>
                <c:pt idx="33963">
                  <c:v>6.0510000000000002</c:v>
                </c:pt>
                <c:pt idx="33964">
                  <c:v>6.0510000000000002</c:v>
                </c:pt>
                <c:pt idx="33965">
                  <c:v>6.0259999999999998</c:v>
                </c:pt>
                <c:pt idx="33966">
                  <c:v>6.0259999999999998</c:v>
                </c:pt>
                <c:pt idx="33967">
                  <c:v>6.0259999999999998</c:v>
                </c:pt>
                <c:pt idx="33968">
                  <c:v>6.0259999999999998</c:v>
                </c:pt>
                <c:pt idx="33969">
                  <c:v>6</c:v>
                </c:pt>
                <c:pt idx="33970">
                  <c:v>6.0259999999999998</c:v>
                </c:pt>
                <c:pt idx="33971">
                  <c:v>6.0259999999999998</c:v>
                </c:pt>
                <c:pt idx="33972">
                  <c:v>6.0259999999999998</c:v>
                </c:pt>
                <c:pt idx="33973">
                  <c:v>6.0510000000000002</c:v>
                </c:pt>
                <c:pt idx="33974">
                  <c:v>6.077</c:v>
                </c:pt>
                <c:pt idx="33975">
                  <c:v>6.077</c:v>
                </c:pt>
                <c:pt idx="33976">
                  <c:v>6.1020000000000003</c:v>
                </c:pt>
                <c:pt idx="33977">
                  <c:v>6.1280000000000001</c:v>
                </c:pt>
                <c:pt idx="33978">
                  <c:v>6.1529999999999996</c:v>
                </c:pt>
                <c:pt idx="33979">
                  <c:v>6.2039999999999997</c:v>
                </c:pt>
                <c:pt idx="33980">
                  <c:v>6.23</c:v>
                </c:pt>
                <c:pt idx="33981">
                  <c:v>6.2809999999999997</c:v>
                </c:pt>
                <c:pt idx="33982">
                  <c:v>6.3310000000000004</c:v>
                </c:pt>
                <c:pt idx="33983">
                  <c:v>6.3310000000000004</c:v>
                </c:pt>
                <c:pt idx="33984">
                  <c:v>6.3819999999999997</c:v>
                </c:pt>
                <c:pt idx="33985">
                  <c:v>6.4329999999999998</c:v>
                </c:pt>
                <c:pt idx="33986">
                  <c:v>6.484</c:v>
                </c:pt>
                <c:pt idx="33987">
                  <c:v>6.5090000000000003</c:v>
                </c:pt>
                <c:pt idx="33988">
                  <c:v>6.56</c:v>
                </c:pt>
                <c:pt idx="33989">
                  <c:v>6.585</c:v>
                </c:pt>
                <c:pt idx="33990">
                  <c:v>6.6360000000000001</c:v>
                </c:pt>
                <c:pt idx="33991">
                  <c:v>6.6870000000000003</c:v>
                </c:pt>
                <c:pt idx="33992">
                  <c:v>6.7629999999999999</c:v>
                </c:pt>
                <c:pt idx="33993">
                  <c:v>6.8639999999999999</c:v>
                </c:pt>
                <c:pt idx="33994">
                  <c:v>6.94</c:v>
                </c:pt>
                <c:pt idx="33995">
                  <c:v>6.99</c:v>
                </c:pt>
                <c:pt idx="33996">
                  <c:v>7.0410000000000004</c:v>
                </c:pt>
                <c:pt idx="33997">
                  <c:v>7.1420000000000003</c:v>
                </c:pt>
                <c:pt idx="33998">
                  <c:v>7.1920000000000002</c:v>
                </c:pt>
                <c:pt idx="33999">
                  <c:v>7.1920000000000002</c:v>
                </c:pt>
                <c:pt idx="34000">
                  <c:v>7.2169999999999996</c:v>
                </c:pt>
                <c:pt idx="34001">
                  <c:v>7.2169999999999996</c:v>
                </c:pt>
                <c:pt idx="34002">
                  <c:v>7.2169999999999996</c:v>
                </c:pt>
                <c:pt idx="34003">
                  <c:v>7.242</c:v>
                </c:pt>
                <c:pt idx="34004">
                  <c:v>7.2169999999999996</c:v>
                </c:pt>
                <c:pt idx="34005">
                  <c:v>7.1920000000000002</c:v>
                </c:pt>
                <c:pt idx="34006">
                  <c:v>7.1669999999999998</c:v>
                </c:pt>
                <c:pt idx="34007">
                  <c:v>7.1420000000000003</c:v>
                </c:pt>
                <c:pt idx="34008">
                  <c:v>7.1159999999999997</c:v>
                </c:pt>
                <c:pt idx="34009">
                  <c:v>7.0659999999999998</c:v>
                </c:pt>
                <c:pt idx="34010">
                  <c:v>7.0149999999999997</c:v>
                </c:pt>
                <c:pt idx="34011">
                  <c:v>6.9649999999999999</c:v>
                </c:pt>
                <c:pt idx="34012">
                  <c:v>6.9139999999999997</c:v>
                </c:pt>
                <c:pt idx="34013">
                  <c:v>6.8390000000000004</c:v>
                </c:pt>
                <c:pt idx="34014">
                  <c:v>6.7880000000000003</c:v>
                </c:pt>
                <c:pt idx="34015">
                  <c:v>6.7629999999999999</c:v>
                </c:pt>
                <c:pt idx="34016">
                  <c:v>6.7119999999999997</c:v>
                </c:pt>
                <c:pt idx="34017">
                  <c:v>6.6609999999999996</c:v>
                </c:pt>
                <c:pt idx="34018">
                  <c:v>6.6360000000000001</c:v>
                </c:pt>
                <c:pt idx="34019">
                  <c:v>6.585</c:v>
                </c:pt>
                <c:pt idx="34020">
                  <c:v>6.5350000000000001</c:v>
                </c:pt>
                <c:pt idx="34021">
                  <c:v>6.5090000000000003</c:v>
                </c:pt>
                <c:pt idx="34022">
                  <c:v>6.484</c:v>
                </c:pt>
                <c:pt idx="34023">
                  <c:v>6.4580000000000002</c:v>
                </c:pt>
                <c:pt idx="34024">
                  <c:v>6.4580000000000002</c:v>
                </c:pt>
                <c:pt idx="34025">
                  <c:v>6.4580000000000002</c:v>
                </c:pt>
                <c:pt idx="34026">
                  <c:v>6.4580000000000002</c:v>
                </c:pt>
                <c:pt idx="34027">
                  <c:v>6.4580000000000002</c:v>
                </c:pt>
                <c:pt idx="34028">
                  <c:v>6.4580000000000002</c:v>
                </c:pt>
                <c:pt idx="34029">
                  <c:v>6.484</c:v>
                </c:pt>
                <c:pt idx="34030">
                  <c:v>6.484</c:v>
                </c:pt>
                <c:pt idx="34031">
                  <c:v>6.484</c:v>
                </c:pt>
                <c:pt idx="34032">
                  <c:v>6.484</c:v>
                </c:pt>
                <c:pt idx="34033">
                  <c:v>6.484</c:v>
                </c:pt>
                <c:pt idx="34034">
                  <c:v>6.4580000000000002</c:v>
                </c:pt>
                <c:pt idx="34035">
                  <c:v>6.4580000000000002</c:v>
                </c:pt>
                <c:pt idx="34036">
                  <c:v>6.4580000000000002</c:v>
                </c:pt>
                <c:pt idx="34037">
                  <c:v>6.4580000000000002</c:v>
                </c:pt>
                <c:pt idx="34038">
                  <c:v>6.4580000000000002</c:v>
                </c:pt>
                <c:pt idx="34039">
                  <c:v>6.4329999999999998</c:v>
                </c:pt>
                <c:pt idx="34040">
                  <c:v>6.4329999999999998</c:v>
                </c:pt>
                <c:pt idx="34041">
                  <c:v>6.4329999999999998</c:v>
                </c:pt>
                <c:pt idx="34042">
                  <c:v>6.4329999999999998</c:v>
                </c:pt>
                <c:pt idx="34043">
                  <c:v>6.4329999999999998</c:v>
                </c:pt>
                <c:pt idx="34044">
                  <c:v>6.4329999999999998</c:v>
                </c:pt>
                <c:pt idx="34045">
                  <c:v>6.4329999999999998</c:v>
                </c:pt>
                <c:pt idx="34046">
                  <c:v>6.4329999999999998</c:v>
                </c:pt>
                <c:pt idx="34047">
                  <c:v>6.4329999999999998</c:v>
                </c:pt>
                <c:pt idx="34048">
                  <c:v>6.4329999999999998</c:v>
                </c:pt>
                <c:pt idx="34049">
                  <c:v>6.4329999999999998</c:v>
                </c:pt>
                <c:pt idx="34050">
                  <c:v>6.4080000000000004</c:v>
                </c:pt>
                <c:pt idx="34051">
                  <c:v>6.3819999999999997</c:v>
                </c:pt>
                <c:pt idx="34052">
                  <c:v>6.3819999999999997</c:v>
                </c:pt>
                <c:pt idx="34053">
                  <c:v>6.3819999999999997</c:v>
                </c:pt>
                <c:pt idx="34054">
                  <c:v>6.3819999999999997</c:v>
                </c:pt>
                <c:pt idx="34055">
                  <c:v>6.3819999999999997</c:v>
                </c:pt>
                <c:pt idx="34056">
                  <c:v>6.3819999999999997</c:v>
                </c:pt>
                <c:pt idx="34057">
                  <c:v>6.4080000000000004</c:v>
                </c:pt>
                <c:pt idx="34058">
                  <c:v>6.4329999999999998</c:v>
                </c:pt>
                <c:pt idx="34059">
                  <c:v>6.4329999999999998</c:v>
                </c:pt>
                <c:pt idx="34060">
                  <c:v>6.4329999999999998</c:v>
                </c:pt>
                <c:pt idx="34061">
                  <c:v>6.4329999999999998</c:v>
                </c:pt>
                <c:pt idx="34062">
                  <c:v>6.4329999999999998</c:v>
                </c:pt>
                <c:pt idx="34063">
                  <c:v>6.4329999999999998</c:v>
                </c:pt>
                <c:pt idx="34064">
                  <c:v>6.4080000000000004</c:v>
                </c:pt>
                <c:pt idx="34065">
                  <c:v>6.3819999999999997</c:v>
                </c:pt>
                <c:pt idx="34066">
                  <c:v>6.3570000000000002</c:v>
                </c:pt>
                <c:pt idx="34067">
                  <c:v>6.3310000000000004</c:v>
                </c:pt>
                <c:pt idx="34068">
                  <c:v>6.3310000000000004</c:v>
                </c:pt>
                <c:pt idx="34069">
                  <c:v>6.2809999999999997</c:v>
                </c:pt>
                <c:pt idx="34070">
                  <c:v>6.2809999999999997</c:v>
                </c:pt>
                <c:pt idx="34071">
                  <c:v>6.2809999999999997</c:v>
                </c:pt>
                <c:pt idx="34072">
                  <c:v>6.2549999999999999</c:v>
                </c:pt>
                <c:pt idx="34073">
                  <c:v>6.2809999999999997</c:v>
                </c:pt>
                <c:pt idx="34074">
                  <c:v>6.2809999999999997</c:v>
                </c:pt>
                <c:pt idx="34075">
                  <c:v>6.306</c:v>
                </c:pt>
                <c:pt idx="34076">
                  <c:v>6.3310000000000004</c:v>
                </c:pt>
                <c:pt idx="34077">
                  <c:v>6.3819999999999997</c:v>
                </c:pt>
                <c:pt idx="34078">
                  <c:v>6.4329999999999998</c:v>
                </c:pt>
                <c:pt idx="34079">
                  <c:v>6.4580000000000002</c:v>
                </c:pt>
                <c:pt idx="34080">
                  <c:v>6.5090000000000003</c:v>
                </c:pt>
                <c:pt idx="34081">
                  <c:v>6.585</c:v>
                </c:pt>
                <c:pt idx="34082">
                  <c:v>6.6360000000000001</c:v>
                </c:pt>
                <c:pt idx="34083">
                  <c:v>6.6870000000000003</c:v>
                </c:pt>
                <c:pt idx="34084">
                  <c:v>6.7370000000000001</c:v>
                </c:pt>
                <c:pt idx="34085">
                  <c:v>6.7880000000000003</c:v>
                </c:pt>
                <c:pt idx="34086">
                  <c:v>6.8639999999999999</c:v>
                </c:pt>
                <c:pt idx="34087">
                  <c:v>6.9139999999999997</c:v>
                </c:pt>
                <c:pt idx="34088">
                  <c:v>6.9649999999999999</c:v>
                </c:pt>
                <c:pt idx="34089">
                  <c:v>6.99</c:v>
                </c:pt>
                <c:pt idx="34090">
                  <c:v>7.0410000000000004</c:v>
                </c:pt>
                <c:pt idx="34091">
                  <c:v>7.1159999999999997</c:v>
                </c:pt>
                <c:pt idx="34092">
                  <c:v>7.242</c:v>
                </c:pt>
                <c:pt idx="34093">
                  <c:v>7.343</c:v>
                </c:pt>
                <c:pt idx="34094">
                  <c:v>7.4939999999999998</c:v>
                </c:pt>
                <c:pt idx="34095">
                  <c:v>7.569</c:v>
                </c:pt>
                <c:pt idx="34096">
                  <c:v>7.5940000000000003</c:v>
                </c:pt>
                <c:pt idx="34097">
                  <c:v>7.6449999999999996</c:v>
                </c:pt>
                <c:pt idx="34098">
                  <c:v>7.6449999999999996</c:v>
                </c:pt>
                <c:pt idx="34099">
                  <c:v>7.6189999999999998</c:v>
                </c:pt>
                <c:pt idx="34100">
                  <c:v>7.5940000000000003</c:v>
                </c:pt>
                <c:pt idx="34101">
                  <c:v>7.5439999999999996</c:v>
                </c:pt>
                <c:pt idx="34102">
                  <c:v>7.5190000000000001</c:v>
                </c:pt>
                <c:pt idx="34103">
                  <c:v>7.4690000000000003</c:v>
                </c:pt>
                <c:pt idx="34104">
                  <c:v>7.4189999999999996</c:v>
                </c:pt>
                <c:pt idx="34105">
                  <c:v>7.3680000000000003</c:v>
                </c:pt>
                <c:pt idx="34106">
                  <c:v>7.2930000000000001</c:v>
                </c:pt>
                <c:pt idx="34107">
                  <c:v>7.242</c:v>
                </c:pt>
                <c:pt idx="34108">
                  <c:v>7.1920000000000002</c:v>
                </c:pt>
                <c:pt idx="34109">
                  <c:v>7.1159999999999997</c:v>
                </c:pt>
                <c:pt idx="34110">
                  <c:v>7.0659999999999998</c:v>
                </c:pt>
                <c:pt idx="34111">
                  <c:v>7.0149999999999997</c:v>
                </c:pt>
                <c:pt idx="34112">
                  <c:v>6.94</c:v>
                </c:pt>
                <c:pt idx="34113">
                  <c:v>6.9139999999999997</c:v>
                </c:pt>
                <c:pt idx="34114">
                  <c:v>6.8639999999999999</c:v>
                </c:pt>
                <c:pt idx="34115">
                  <c:v>6.8129999999999997</c:v>
                </c:pt>
                <c:pt idx="34116">
                  <c:v>6.7880000000000003</c:v>
                </c:pt>
                <c:pt idx="34117">
                  <c:v>6.7370000000000001</c:v>
                </c:pt>
                <c:pt idx="34118">
                  <c:v>6.7370000000000001</c:v>
                </c:pt>
                <c:pt idx="34119">
                  <c:v>6.6870000000000003</c:v>
                </c:pt>
                <c:pt idx="34120">
                  <c:v>6.6870000000000003</c:v>
                </c:pt>
                <c:pt idx="34121">
                  <c:v>6.6609999999999996</c:v>
                </c:pt>
                <c:pt idx="34122">
                  <c:v>6.6609999999999996</c:v>
                </c:pt>
                <c:pt idx="34123">
                  <c:v>6.6360000000000001</c:v>
                </c:pt>
                <c:pt idx="34124">
                  <c:v>6.6360000000000001</c:v>
                </c:pt>
                <c:pt idx="34125">
                  <c:v>6.6360000000000001</c:v>
                </c:pt>
                <c:pt idx="34126">
                  <c:v>6.6360000000000001</c:v>
                </c:pt>
                <c:pt idx="34127">
                  <c:v>6.6609999999999996</c:v>
                </c:pt>
                <c:pt idx="34128">
                  <c:v>6.6609999999999996</c:v>
                </c:pt>
                <c:pt idx="34129">
                  <c:v>6.6609999999999996</c:v>
                </c:pt>
                <c:pt idx="34130">
                  <c:v>6.6609999999999996</c:v>
                </c:pt>
                <c:pt idx="34131">
                  <c:v>6.6609999999999996</c:v>
                </c:pt>
                <c:pt idx="34132">
                  <c:v>6.6870000000000003</c:v>
                </c:pt>
                <c:pt idx="34133">
                  <c:v>6.6870000000000003</c:v>
                </c:pt>
                <c:pt idx="34134">
                  <c:v>6.7119999999999997</c:v>
                </c:pt>
                <c:pt idx="34135">
                  <c:v>6.7119999999999997</c:v>
                </c:pt>
                <c:pt idx="34136">
                  <c:v>6.7119999999999997</c:v>
                </c:pt>
                <c:pt idx="34137">
                  <c:v>6.7119999999999997</c:v>
                </c:pt>
                <c:pt idx="34138">
                  <c:v>6.7370000000000001</c:v>
                </c:pt>
                <c:pt idx="34139">
                  <c:v>6.7370000000000001</c:v>
                </c:pt>
                <c:pt idx="34140">
                  <c:v>6.7370000000000001</c:v>
                </c:pt>
                <c:pt idx="34141">
                  <c:v>6.7370000000000001</c:v>
                </c:pt>
                <c:pt idx="34142">
                  <c:v>6.7629999999999999</c:v>
                </c:pt>
                <c:pt idx="34143">
                  <c:v>6.7629999999999999</c:v>
                </c:pt>
                <c:pt idx="34144">
                  <c:v>6.7629999999999999</c:v>
                </c:pt>
                <c:pt idx="34145">
                  <c:v>6.7629999999999999</c:v>
                </c:pt>
                <c:pt idx="34146">
                  <c:v>6.7370000000000001</c:v>
                </c:pt>
                <c:pt idx="34147">
                  <c:v>6.7370000000000001</c:v>
                </c:pt>
                <c:pt idx="34148">
                  <c:v>6.7370000000000001</c:v>
                </c:pt>
                <c:pt idx="34149">
                  <c:v>6.7119999999999997</c:v>
                </c:pt>
                <c:pt idx="34150">
                  <c:v>6.7119999999999997</c:v>
                </c:pt>
                <c:pt idx="34151">
                  <c:v>6.6870000000000003</c:v>
                </c:pt>
                <c:pt idx="34152">
                  <c:v>6.6870000000000003</c:v>
                </c:pt>
                <c:pt idx="34153">
                  <c:v>6.6870000000000003</c:v>
                </c:pt>
                <c:pt idx="34154">
                  <c:v>6.6870000000000003</c:v>
                </c:pt>
                <c:pt idx="34155">
                  <c:v>6.6609999999999996</c:v>
                </c:pt>
                <c:pt idx="34156">
                  <c:v>6.6609999999999996</c:v>
                </c:pt>
                <c:pt idx="34157">
                  <c:v>6.6609999999999996</c:v>
                </c:pt>
                <c:pt idx="34158">
                  <c:v>6.6360000000000001</c:v>
                </c:pt>
                <c:pt idx="34159">
                  <c:v>6.6360000000000001</c:v>
                </c:pt>
                <c:pt idx="34160">
                  <c:v>6.6109999999999998</c:v>
                </c:pt>
                <c:pt idx="34161">
                  <c:v>6.585</c:v>
                </c:pt>
                <c:pt idx="34162">
                  <c:v>6.585</c:v>
                </c:pt>
                <c:pt idx="34163">
                  <c:v>6.56</c:v>
                </c:pt>
                <c:pt idx="34164">
                  <c:v>6.5350000000000001</c:v>
                </c:pt>
                <c:pt idx="34165">
                  <c:v>6.5350000000000001</c:v>
                </c:pt>
                <c:pt idx="34166">
                  <c:v>6.5090000000000003</c:v>
                </c:pt>
                <c:pt idx="34167">
                  <c:v>6.5090000000000003</c:v>
                </c:pt>
                <c:pt idx="34168">
                  <c:v>6.5090000000000003</c:v>
                </c:pt>
                <c:pt idx="34169">
                  <c:v>6.5090000000000003</c:v>
                </c:pt>
                <c:pt idx="34170">
                  <c:v>6.5090000000000003</c:v>
                </c:pt>
                <c:pt idx="34171">
                  <c:v>6.5090000000000003</c:v>
                </c:pt>
                <c:pt idx="34172">
                  <c:v>6.5350000000000001</c:v>
                </c:pt>
                <c:pt idx="34173">
                  <c:v>6.56</c:v>
                </c:pt>
                <c:pt idx="34174">
                  <c:v>6.585</c:v>
                </c:pt>
                <c:pt idx="34175">
                  <c:v>6.6360000000000001</c:v>
                </c:pt>
                <c:pt idx="34176">
                  <c:v>6.7370000000000001</c:v>
                </c:pt>
                <c:pt idx="34177">
                  <c:v>6.7880000000000003</c:v>
                </c:pt>
                <c:pt idx="34178">
                  <c:v>6.8390000000000004</c:v>
                </c:pt>
                <c:pt idx="34179">
                  <c:v>6.8890000000000002</c:v>
                </c:pt>
                <c:pt idx="34180">
                  <c:v>6.94</c:v>
                </c:pt>
                <c:pt idx="34181">
                  <c:v>6.9649999999999999</c:v>
                </c:pt>
                <c:pt idx="34182">
                  <c:v>7.0149999999999997</c:v>
                </c:pt>
                <c:pt idx="34183">
                  <c:v>7.0659999999999998</c:v>
                </c:pt>
                <c:pt idx="34184">
                  <c:v>7.0910000000000002</c:v>
                </c:pt>
                <c:pt idx="34185">
                  <c:v>7.1420000000000003</c:v>
                </c:pt>
                <c:pt idx="34186">
                  <c:v>7.1669999999999998</c:v>
                </c:pt>
                <c:pt idx="34187">
                  <c:v>7.2169999999999996</c:v>
                </c:pt>
                <c:pt idx="34188">
                  <c:v>7.242</c:v>
                </c:pt>
                <c:pt idx="34189">
                  <c:v>7.2930000000000001</c:v>
                </c:pt>
                <c:pt idx="34190">
                  <c:v>7.3179999999999996</c:v>
                </c:pt>
                <c:pt idx="34191">
                  <c:v>7.343</c:v>
                </c:pt>
                <c:pt idx="34192">
                  <c:v>7.3929999999999998</c:v>
                </c:pt>
                <c:pt idx="34193">
                  <c:v>7.3929999999999998</c:v>
                </c:pt>
                <c:pt idx="34194">
                  <c:v>7.4189999999999996</c:v>
                </c:pt>
                <c:pt idx="34195">
                  <c:v>7.444</c:v>
                </c:pt>
                <c:pt idx="34196">
                  <c:v>7.444</c:v>
                </c:pt>
                <c:pt idx="34197">
                  <c:v>7.444</c:v>
                </c:pt>
                <c:pt idx="34198">
                  <c:v>7.444</c:v>
                </c:pt>
                <c:pt idx="34199">
                  <c:v>7.444</c:v>
                </c:pt>
                <c:pt idx="34200">
                  <c:v>7.444</c:v>
                </c:pt>
                <c:pt idx="34201">
                  <c:v>7.4189999999999996</c:v>
                </c:pt>
                <c:pt idx="34202">
                  <c:v>7.3929999999999998</c:v>
                </c:pt>
                <c:pt idx="34203">
                  <c:v>7.3929999999999998</c:v>
                </c:pt>
                <c:pt idx="34204">
                  <c:v>7.3680000000000003</c:v>
                </c:pt>
                <c:pt idx="34205">
                  <c:v>7.3680000000000003</c:v>
                </c:pt>
                <c:pt idx="34206">
                  <c:v>7.343</c:v>
                </c:pt>
                <c:pt idx="34207">
                  <c:v>7.343</c:v>
                </c:pt>
                <c:pt idx="34208">
                  <c:v>7.3179999999999996</c:v>
                </c:pt>
                <c:pt idx="34209">
                  <c:v>7.2930000000000001</c:v>
                </c:pt>
                <c:pt idx="34210">
                  <c:v>7.2930000000000001</c:v>
                </c:pt>
                <c:pt idx="34211">
                  <c:v>7.2930000000000001</c:v>
                </c:pt>
                <c:pt idx="34212">
                  <c:v>7.2679999999999998</c:v>
                </c:pt>
                <c:pt idx="34213">
                  <c:v>7.2679999999999998</c:v>
                </c:pt>
                <c:pt idx="34214">
                  <c:v>7.2679999999999998</c:v>
                </c:pt>
                <c:pt idx="34215">
                  <c:v>7.2679999999999998</c:v>
                </c:pt>
                <c:pt idx="34216">
                  <c:v>7.2679999999999998</c:v>
                </c:pt>
                <c:pt idx="34217">
                  <c:v>7.2679999999999998</c:v>
                </c:pt>
                <c:pt idx="34218">
                  <c:v>7.2679999999999998</c:v>
                </c:pt>
                <c:pt idx="34219">
                  <c:v>7.2679999999999998</c:v>
                </c:pt>
                <c:pt idx="34220">
                  <c:v>7.2930000000000001</c:v>
                </c:pt>
                <c:pt idx="34221">
                  <c:v>7.2930000000000001</c:v>
                </c:pt>
                <c:pt idx="34222">
                  <c:v>7.2930000000000001</c:v>
                </c:pt>
                <c:pt idx="34223">
                  <c:v>7.3179999999999996</c:v>
                </c:pt>
                <c:pt idx="34224">
                  <c:v>7.3179999999999996</c:v>
                </c:pt>
                <c:pt idx="34225">
                  <c:v>7.343</c:v>
                </c:pt>
                <c:pt idx="34226">
                  <c:v>7.343</c:v>
                </c:pt>
                <c:pt idx="34227">
                  <c:v>7.3680000000000003</c:v>
                </c:pt>
                <c:pt idx="34228">
                  <c:v>7.3929999999999998</c:v>
                </c:pt>
                <c:pt idx="34229">
                  <c:v>7.3929999999999998</c:v>
                </c:pt>
                <c:pt idx="34230">
                  <c:v>7.444</c:v>
                </c:pt>
                <c:pt idx="34231">
                  <c:v>7.444</c:v>
                </c:pt>
                <c:pt idx="34232">
                  <c:v>7.4690000000000003</c:v>
                </c:pt>
                <c:pt idx="34233">
                  <c:v>7.4939999999999998</c:v>
                </c:pt>
                <c:pt idx="34234">
                  <c:v>7.5190000000000001</c:v>
                </c:pt>
                <c:pt idx="34235">
                  <c:v>7.5439999999999996</c:v>
                </c:pt>
                <c:pt idx="34236">
                  <c:v>7.5439999999999996</c:v>
                </c:pt>
                <c:pt idx="34237">
                  <c:v>7.569</c:v>
                </c:pt>
                <c:pt idx="34238">
                  <c:v>7.5940000000000003</c:v>
                </c:pt>
                <c:pt idx="34239">
                  <c:v>7.5940000000000003</c:v>
                </c:pt>
                <c:pt idx="34240">
                  <c:v>7.6189999999999998</c:v>
                </c:pt>
                <c:pt idx="34241">
                  <c:v>7.6449999999999996</c:v>
                </c:pt>
                <c:pt idx="34242">
                  <c:v>7.6449999999999996</c:v>
                </c:pt>
                <c:pt idx="34243">
                  <c:v>7.6449999999999996</c:v>
                </c:pt>
                <c:pt idx="34244">
                  <c:v>7.67</c:v>
                </c:pt>
                <c:pt idx="34245">
                  <c:v>7.67</c:v>
                </c:pt>
                <c:pt idx="34246">
                  <c:v>7.6950000000000003</c:v>
                </c:pt>
                <c:pt idx="34247">
                  <c:v>7.6950000000000003</c:v>
                </c:pt>
                <c:pt idx="34248">
                  <c:v>7.6950000000000003</c:v>
                </c:pt>
                <c:pt idx="34249">
                  <c:v>7.6950000000000003</c:v>
                </c:pt>
                <c:pt idx="34250">
                  <c:v>7.72</c:v>
                </c:pt>
                <c:pt idx="34251">
                  <c:v>7.72</c:v>
                </c:pt>
                <c:pt idx="34252">
                  <c:v>7.72</c:v>
                </c:pt>
                <c:pt idx="34253">
                  <c:v>7.72</c:v>
                </c:pt>
                <c:pt idx="34254">
                  <c:v>7.72</c:v>
                </c:pt>
                <c:pt idx="34255">
                  <c:v>7.72</c:v>
                </c:pt>
                <c:pt idx="34256">
                  <c:v>7.7450000000000001</c:v>
                </c:pt>
                <c:pt idx="34257">
                  <c:v>7.7450000000000001</c:v>
                </c:pt>
                <c:pt idx="34258">
                  <c:v>7.7450000000000001</c:v>
                </c:pt>
                <c:pt idx="34259">
                  <c:v>7.7450000000000001</c:v>
                </c:pt>
                <c:pt idx="34260">
                  <c:v>7.7450000000000001</c:v>
                </c:pt>
                <c:pt idx="34261">
                  <c:v>7.7450000000000001</c:v>
                </c:pt>
                <c:pt idx="34262">
                  <c:v>7.7450000000000001</c:v>
                </c:pt>
                <c:pt idx="34263">
                  <c:v>7.7450000000000001</c:v>
                </c:pt>
                <c:pt idx="34264">
                  <c:v>7.77</c:v>
                </c:pt>
                <c:pt idx="34265">
                  <c:v>7.77</c:v>
                </c:pt>
                <c:pt idx="34266">
                  <c:v>7.77</c:v>
                </c:pt>
                <c:pt idx="34267">
                  <c:v>7.7949999999999999</c:v>
                </c:pt>
                <c:pt idx="34268">
                  <c:v>7.7949999999999999</c:v>
                </c:pt>
                <c:pt idx="34269">
                  <c:v>7.7949999999999999</c:v>
                </c:pt>
                <c:pt idx="34270">
                  <c:v>7.82</c:v>
                </c:pt>
                <c:pt idx="34271">
                  <c:v>7.8449999999999998</c:v>
                </c:pt>
                <c:pt idx="34272">
                  <c:v>7.8449999999999998</c:v>
                </c:pt>
                <c:pt idx="34273">
                  <c:v>7.87</c:v>
                </c:pt>
                <c:pt idx="34274">
                  <c:v>7.8949999999999996</c:v>
                </c:pt>
                <c:pt idx="34275">
                  <c:v>7.92</c:v>
                </c:pt>
                <c:pt idx="34276">
                  <c:v>7.9450000000000003</c:v>
                </c:pt>
                <c:pt idx="34277">
                  <c:v>7.9450000000000003</c:v>
                </c:pt>
                <c:pt idx="34278">
                  <c:v>7.97</c:v>
                </c:pt>
                <c:pt idx="34279">
                  <c:v>7.9950000000000001</c:v>
                </c:pt>
                <c:pt idx="34280">
                  <c:v>8.02</c:v>
                </c:pt>
                <c:pt idx="34281">
                  <c:v>8.0449999999999999</c:v>
                </c:pt>
                <c:pt idx="34282">
                  <c:v>8.0449999999999999</c:v>
                </c:pt>
                <c:pt idx="34283">
                  <c:v>8.0449999999999999</c:v>
                </c:pt>
                <c:pt idx="34284">
                  <c:v>8.07</c:v>
                </c:pt>
                <c:pt idx="34285">
                  <c:v>8.07</c:v>
                </c:pt>
                <c:pt idx="34286">
                  <c:v>8.0950000000000006</c:v>
                </c:pt>
                <c:pt idx="34287">
                  <c:v>8.0950000000000006</c:v>
                </c:pt>
                <c:pt idx="34288">
                  <c:v>8.1199999999999992</c:v>
                </c:pt>
                <c:pt idx="34289">
                  <c:v>8.1449999999999996</c:v>
                </c:pt>
                <c:pt idx="34290">
                  <c:v>8.1449999999999996</c:v>
                </c:pt>
                <c:pt idx="34291">
                  <c:v>8.1449999999999996</c:v>
                </c:pt>
                <c:pt idx="34292">
                  <c:v>8.1449999999999996</c:v>
                </c:pt>
                <c:pt idx="34293">
                  <c:v>8.17</c:v>
                </c:pt>
                <c:pt idx="34294">
                  <c:v>8.17</c:v>
                </c:pt>
                <c:pt idx="34295">
                  <c:v>8.17</c:v>
                </c:pt>
                <c:pt idx="34296">
                  <c:v>8.17</c:v>
                </c:pt>
                <c:pt idx="34297">
                  <c:v>8.17</c:v>
                </c:pt>
                <c:pt idx="34298">
                  <c:v>8.17</c:v>
                </c:pt>
                <c:pt idx="34299">
                  <c:v>8.17</c:v>
                </c:pt>
                <c:pt idx="34300">
                  <c:v>8.17</c:v>
                </c:pt>
                <c:pt idx="34301">
                  <c:v>8.17</c:v>
                </c:pt>
                <c:pt idx="34302">
                  <c:v>8.17</c:v>
                </c:pt>
                <c:pt idx="34303">
                  <c:v>8.17</c:v>
                </c:pt>
                <c:pt idx="34304">
                  <c:v>8.17</c:v>
                </c:pt>
                <c:pt idx="34305">
                  <c:v>8.17</c:v>
                </c:pt>
                <c:pt idx="34306">
                  <c:v>8.17</c:v>
                </c:pt>
                <c:pt idx="34307">
                  <c:v>8.17</c:v>
                </c:pt>
                <c:pt idx="34308">
                  <c:v>8.17</c:v>
                </c:pt>
                <c:pt idx="34309">
                  <c:v>8.17</c:v>
                </c:pt>
                <c:pt idx="34310">
                  <c:v>8.17</c:v>
                </c:pt>
                <c:pt idx="34311">
                  <c:v>8.17</c:v>
                </c:pt>
                <c:pt idx="34312">
                  <c:v>8.17</c:v>
                </c:pt>
                <c:pt idx="34313">
                  <c:v>8.1950000000000003</c:v>
                </c:pt>
                <c:pt idx="34314">
                  <c:v>8.1950000000000003</c:v>
                </c:pt>
                <c:pt idx="34315">
                  <c:v>8.1950000000000003</c:v>
                </c:pt>
                <c:pt idx="34316">
                  <c:v>8.1950000000000003</c:v>
                </c:pt>
                <c:pt idx="34317">
                  <c:v>8.1950000000000003</c:v>
                </c:pt>
                <c:pt idx="34318">
                  <c:v>8.1950000000000003</c:v>
                </c:pt>
                <c:pt idx="34319">
                  <c:v>8.1950000000000003</c:v>
                </c:pt>
                <c:pt idx="34320">
                  <c:v>8.2200000000000006</c:v>
                </c:pt>
                <c:pt idx="34321">
                  <c:v>8.2200000000000006</c:v>
                </c:pt>
                <c:pt idx="34322">
                  <c:v>8.2200000000000006</c:v>
                </c:pt>
                <c:pt idx="34323">
                  <c:v>8.2200000000000006</c:v>
                </c:pt>
                <c:pt idx="34324">
                  <c:v>8.2449999999999992</c:v>
                </c:pt>
                <c:pt idx="34325">
                  <c:v>8.2449999999999992</c:v>
                </c:pt>
                <c:pt idx="34326">
                  <c:v>8.2449999999999992</c:v>
                </c:pt>
                <c:pt idx="34327">
                  <c:v>8.2449999999999992</c:v>
                </c:pt>
                <c:pt idx="34328">
                  <c:v>8.2449999999999992</c:v>
                </c:pt>
                <c:pt idx="34329">
                  <c:v>8.27</c:v>
                </c:pt>
                <c:pt idx="34330">
                  <c:v>8.27</c:v>
                </c:pt>
                <c:pt idx="34331">
                  <c:v>8.27</c:v>
                </c:pt>
                <c:pt idx="34332">
                  <c:v>8.2949999999999999</c:v>
                </c:pt>
                <c:pt idx="34333">
                  <c:v>8.2949999999999999</c:v>
                </c:pt>
                <c:pt idx="34334">
                  <c:v>8.2949999999999999</c:v>
                </c:pt>
                <c:pt idx="34335">
                  <c:v>8.2949999999999999</c:v>
                </c:pt>
                <c:pt idx="34336">
                  <c:v>8.3190000000000008</c:v>
                </c:pt>
                <c:pt idx="34337">
                  <c:v>8.3190000000000008</c:v>
                </c:pt>
                <c:pt idx="34338">
                  <c:v>8.3190000000000008</c:v>
                </c:pt>
                <c:pt idx="34339">
                  <c:v>8.3439999999999994</c:v>
                </c:pt>
                <c:pt idx="34340">
                  <c:v>8.3439999999999994</c:v>
                </c:pt>
                <c:pt idx="34341">
                  <c:v>8.3439999999999994</c:v>
                </c:pt>
                <c:pt idx="34342">
                  <c:v>8.3439999999999994</c:v>
                </c:pt>
                <c:pt idx="34343">
                  <c:v>8.3439999999999994</c:v>
                </c:pt>
                <c:pt idx="34344">
                  <c:v>8.3439999999999994</c:v>
                </c:pt>
                <c:pt idx="34345">
                  <c:v>8.3689999999999998</c:v>
                </c:pt>
                <c:pt idx="34346">
                  <c:v>8.3689999999999998</c:v>
                </c:pt>
                <c:pt idx="34347">
                  <c:v>8.3689999999999998</c:v>
                </c:pt>
                <c:pt idx="34348">
                  <c:v>8.3689999999999998</c:v>
                </c:pt>
                <c:pt idx="34349">
                  <c:v>8.3689999999999998</c:v>
                </c:pt>
                <c:pt idx="34350">
                  <c:v>8.3689999999999998</c:v>
                </c:pt>
                <c:pt idx="34351">
                  <c:v>8.3940000000000001</c:v>
                </c:pt>
                <c:pt idx="34352">
                  <c:v>8.3940000000000001</c:v>
                </c:pt>
                <c:pt idx="34353">
                  <c:v>8.3940000000000001</c:v>
                </c:pt>
                <c:pt idx="34354">
                  <c:v>8.3940000000000001</c:v>
                </c:pt>
                <c:pt idx="34355">
                  <c:v>8.3940000000000001</c:v>
                </c:pt>
                <c:pt idx="34356">
                  <c:v>8.3940000000000001</c:v>
                </c:pt>
                <c:pt idx="34357">
                  <c:v>8.3940000000000001</c:v>
                </c:pt>
                <c:pt idx="34358">
                  <c:v>8.3940000000000001</c:v>
                </c:pt>
                <c:pt idx="34359">
                  <c:v>8.3940000000000001</c:v>
                </c:pt>
                <c:pt idx="34360">
                  <c:v>8.3940000000000001</c:v>
                </c:pt>
                <c:pt idx="34361">
                  <c:v>8.3940000000000001</c:v>
                </c:pt>
                <c:pt idx="34362">
                  <c:v>8.3940000000000001</c:v>
                </c:pt>
                <c:pt idx="34363">
                  <c:v>8.4190000000000005</c:v>
                </c:pt>
                <c:pt idx="34364">
                  <c:v>8.4190000000000005</c:v>
                </c:pt>
                <c:pt idx="34365">
                  <c:v>8.4440000000000008</c:v>
                </c:pt>
                <c:pt idx="34366">
                  <c:v>8.4440000000000008</c:v>
                </c:pt>
                <c:pt idx="34367">
                  <c:v>8.4689999999999994</c:v>
                </c:pt>
                <c:pt idx="34368">
                  <c:v>8.4939999999999998</c:v>
                </c:pt>
                <c:pt idx="34369">
                  <c:v>8.5190000000000001</c:v>
                </c:pt>
                <c:pt idx="34370">
                  <c:v>8.5429999999999993</c:v>
                </c:pt>
                <c:pt idx="34371">
                  <c:v>8.5429999999999993</c:v>
                </c:pt>
                <c:pt idx="34372">
                  <c:v>8.593</c:v>
                </c:pt>
                <c:pt idx="34373">
                  <c:v>8.6430000000000007</c:v>
                </c:pt>
                <c:pt idx="34374">
                  <c:v>8.6929999999999996</c:v>
                </c:pt>
                <c:pt idx="34375">
                  <c:v>8.7669999999999995</c:v>
                </c:pt>
                <c:pt idx="34376">
                  <c:v>8.8409999999999993</c:v>
                </c:pt>
                <c:pt idx="34377">
                  <c:v>8.891</c:v>
                </c:pt>
                <c:pt idx="34378">
                  <c:v>8.891</c:v>
                </c:pt>
                <c:pt idx="34379">
                  <c:v>8.9410000000000007</c:v>
                </c:pt>
                <c:pt idx="34380">
                  <c:v>9.0399999999999991</c:v>
                </c:pt>
                <c:pt idx="34381">
                  <c:v>9.0890000000000004</c:v>
                </c:pt>
                <c:pt idx="34382">
                  <c:v>9.1389999999999993</c:v>
                </c:pt>
                <c:pt idx="34383">
                  <c:v>9.1630000000000003</c:v>
                </c:pt>
                <c:pt idx="34384">
                  <c:v>9.2129999999999992</c:v>
                </c:pt>
                <c:pt idx="34385">
                  <c:v>9.2379999999999995</c:v>
                </c:pt>
                <c:pt idx="34386">
                  <c:v>9.2379999999999995</c:v>
                </c:pt>
                <c:pt idx="34387">
                  <c:v>9.2379999999999995</c:v>
                </c:pt>
                <c:pt idx="34388">
                  <c:v>9.2129999999999992</c:v>
                </c:pt>
                <c:pt idx="34389">
                  <c:v>9.1880000000000006</c:v>
                </c:pt>
                <c:pt idx="34390">
                  <c:v>9.1630000000000003</c:v>
                </c:pt>
                <c:pt idx="34391">
                  <c:v>9.1389999999999993</c:v>
                </c:pt>
                <c:pt idx="34392">
                  <c:v>9.1140000000000008</c:v>
                </c:pt>
                <c:pt idx="34393">
                  <c:v>9.0890000000000004</c:v>
                </c:pt>
                <c:pt idx="34394">
                  <c:v>9.0640000000000001</c:v>
                </c:pt>
                <c:pt idx="34395">
                  <c:v>9.0399999999999991</c:v>
                </c:pt>
                <c:pt idx="34396">
                  <c:v>9.0399999999999991</c:v>
                </c:pt>
                <c:pt idx="34397">
                  <c:v>9.0150000000000006</c:v>
                </c:pt>
                <c:pt idx="34398">
                  <c:v>8.99</c:v>
                </c:pt>
                <c:pt idx="34399">
                  <c:v>8.99</c:v>
                </c:pt>
                <c:pt idx="34400">
                  <c:v>9.0150000000000006</c:v>
                </c:pt>
                <c:pt idx="34401">
                  <c:v>9.0150000000000006</c:v>
                </c:pt>
                <c:pt idx="34402">
                  <c:v>9.0399999999999991</c:v>
                </c:pt>
                <c:pt idx="34403">
                  <c:v>9.0399999999999991</c:v>
                </c:pt>
                <c:pt idx="34404">
                  <c:v>9.0399999999999991</c:v>
                </c:pt>
                <c:pt idx="34405">
                  <c:v>9.0640000000000001</c:v>
                </c:pt>
                <c:pt idx="34406">
                  <c:v>9.0640000000000001</c:v>
                </c:pt>
                <c:pt idx="34407">
                  <c:v>9.0890000000000004</c:v>
                </c:pt>
                <c:pt idx="34408">
                  <c:v>9.0890000000000004</c:v>
                </c:pt>
                <c:pt idx="34409">
                  <c:v>9.0890000000000004</c:v>
                </c:pt>
                <c:pt idx="34410">
                  <c:v>9.1140000000000008</c:v>
                </c:pt>
                <c:pt idx="34411">
                  <c:v>9.1389999999999993</c:v>
                </c:pt>
                <c:pt idx="34412">
                  <c:v>9.1389999999999993</c:v>
                </c:pt>
                <c:pt idx="34413">
                  <c:v>9.1630000000000003</c:v>
                </c:pt>
                <c:pt idx="34414">
                  <c:v>9.1630000000000003</c:v>
                </c:pt>
                <c:pt idx="34415">
                  <c:v>9.1880000000000006</c:v>
                </c:pt>
                <c:pt idx="34416">
                  <c:v>9.2129999999999992</c:v>
                </c:pt>
                <c:pt idx="34417">
                  <c:v>9.2379999999999995</c:v>
                </c:pt>
                <c:pt idx="34418">
                  <c:v>9.2379999999999995</c:v>
                </c:pt>
                <c:pt idx="34419">
                  <c:v>9.2620000000000005</c:v>
                </c:pt>
                <c:pt idx="34420">
                  <c:v>9.2620000000000005</c:v>
                </c:pt>
                <c:pt idx="34421">
                  <c:v>9.2870000000000008</c:v>
                </c:pt>
                <c:pt idx="34422">
                  <c:v>9.2870000000000008</c:v>
                </c:pt>
                <c:pt idx="34423">
                  <c:v>9.3119999999999994</c:v>
                </c:pt>
                <c:pt idx="34424">
                  <c:v>9.3119999999999994</c:v>
                </c:pt>
                <c:pt idx="34425">
                  <c:v>9.3360000000000003</c:v>
                </c:pt>
                <c:pt idx="34426">
                  <c:v>9.3360000000000003</c:v>
                </c:pt>
                <c:pt idx="34427">
                  <c:v>9.3360000000000003</c:v>
                </c:pt>
                <c:pt idx="34428">
                  <c:v>9.3119999999999994</c:v>
                </c:pt>
                <c:pt idx="34429">
                  <c:v>9.3119999999999994</c:v>
                </c:pt>
                <c:pt idx="34430">
                  <c:v>9.2870000000000008</c:v>
                </c:pt>
                <c:pt idx="34431">
                  <c:v>9.2870000000000008</c:v>
                </c:pt>
                <c:pt idx="34432">
                  <c:v>9.2620000000000005</c:v>
                </c:pt>
                <c:pt idx="34433">
                  <c:v>9.2379999999999995</c:v>
                </c:pt>
                <c:pt idx="34434">
                  <c:v>9.1880000000000006</c:v>
                </c:pt>
                <c:pt idx="34435">
                  <c:v>9.1389999999999993</c:v>
                </c:pt>
                <c:pt idx="34436">
                  <c:v>9.1140000000000008</c:v>
                </c:pt>
                <c:pt idx="34437">
                  <c:v>9.0640000000000001</c:v>
                </c:pt>
                <c:pt idx="34438">
                  <c:v>9.0399999999999991</c:v>
                </c:pt>
                <c:pt idx="34439">
                  <c:v>8.99</c:v>
                </c:pt>
                <c:pt idx="34440">
                  <c:v>8.9649999999999999</c:v>
                </c:pt>
                <c:pt idx="34441">
                  <c:v>8.9410000000000007</c:v>
                </c:pt>
                <c:pt idx="34442">
                  <c:v>8.9160000000000004</c:v>
                </c:pt>
                <c:pt idx="34443">
                  <c:v>8.891</c:v>
                </c:pt>
                <c:pt idx="34444">
                  <c:v>8.8659999999999997</c:v>
                </c:pt>
                <c:pt idx="34445">
                  <c:v>8.8409999999999993</c:v>
                </c:pt>
                <c:pt idx="34446">
                  <c:v>8.8409999999999993</c:v>
                </c:pt>
                <c:pt idx="34447">
                  <c:v>8.8409999999999993</c:v>
                </c:pt>
                <c:pt idx="34448">
                  <c:v>8.8409999999999993</c:v>
                </c:pt>
                <c:pt idx="34449">
                  <c:v>8.8409999999999993</c:v>
                </c:pt>
                <c:pt idx="34450">
                  <c:v>8.8409999999999993</c:v>
                </c:pt>
                <c:pt idx="34451">
                  <c:v>8.8409999999999993</c:v>
                </c:pt>
                <c:pt idx="34452">
                  <c:v>8.8409999999999993</c:v>
                </c:pt>
                <c:pt idx="34453">
                  <c:v>8.8409999999999993</c:v>
                </c:pt>
                <c:pt idx="34454">
                  <c:v>8.8409999999999993</c:v>
                </c:pt>
                <c:pt idx="34455">
                  <c:v>8.8170000000000002</c:v>
                </c:pt>
                <c:pt idx="34456">
                  <c:v>8.8170000000000002</c:v>
                </c:pt>
                <c:pt idx="34457">
                  <c:v>8.8170000000000002</c:v>
                </c:pt>
                <c:pt idx="34458">
                  <c:v>8.8170000000000002</c:v>
                </c:pt>
                <c:pt idx="34459">
                  <c:v>8.8409999999999993</c:v>
                </c:pt>
                <c:pt idx="34460">
                  <c:v>8.8409999999999993</c:v>
                </c:pt>
                <c:pt idx="34461">
                  <c:v>8.8409999999999993</c:v>
                </c:pt>
                <c:pt idx="34462">
                  <c:v>8.8409999999999993</c:v>
                </c:pt>
                <c:pt idx="34463">
                  <c:v>8.8409999999999993</c:v>
                </c:pt>
                <c:pt idx="34464">
                  <c:v>8.8409999999999993</c:v>
                </c:pt>
                <c:pt idx="34465">
                  <c:v>8.891</c:v>
                </c:pt>
                <c:pt idx="34466">
                  <c:v>8.9410000000000007</c:v>
                </c:pt>
                <c:pt idx="34467">
                  <c:v>8.99</c:v>
                </c:pt>
                <c:pt idx="34468">
                  <c:v>9.0399999999999991</c:v>
                </c:pt>
                <c:pt idx="34469">
                  <c:v>9.0890000000000004</c:v>
                </c:pt>
                <c:pt idx="34470">
                  <c:v>9.1389999999999993</c:v>
                </c:pt>
                <c:pt idx="34471">
                  <c:v>9.1880000000000006</c:v>
                </c:pt>
                <c:pt idx="34472">
                  <c:v>9.2379999999999995</c:v>
                </c:pt>
                <c:pt idx="34473">
                  <c:v>9.2870000000000008</c:v>
                </c:pt>
                <c:pt idx="34474">
                  <c:v>9.3360000000000003</c:v>
                </c:pt>
                <c:pt idx="34475">
                  <c:v>9.3859999999999992</c:v>
                </c:pt>
                <c:pt idx="34476">
                  <c:v>9.4350000000000005</c:v>
                </c:pt>
                <c:pt idx="34477">
                  <c:v>9.4600000000000009</c:v>
                </c:pt>
                <c:pt idx="34478">
                  <c:v>9.4849999999999994</c:v>
                </c:pt>
                <c:pt idx="34479">
                  <c:v>9.5090000000000003</c:v>
                </c:pt>
                <c:pt idx="34480">
                  <c:v>9.5090000000000003</c:v>
                </c:pt>
                <c:pt idx="34481">
                  <c:v>9.5090000000000003</c:v>
                </c:pt>
                <c:pt idx="34482">
                  <c:v>9.5340000000000007</c:v>
                </c:pt>
                <c:pt idx="34483">
                  <c:v>9.5090000000000003</c:v>
                </c:pt>
                <c:pt idx="34484">
                  <c:v>9.4849999999999994</c:v>
                </c:pt>
                <c:pt idx="34485">
                  <c:v>9.4600000000000009</c:v>
                </c:pt>
                <c:pt idx="34486">
                  <c:v>9.4350000000000005</c:v>
                </c:pt>
                <c:pt idx="34487">
                  <c:v>9.3859999999999992</c:v>
                </c:pt>
                <c:pt idx="34488">
                  <c:v>9.3360000000000003</c:v>
                </c:pt>
                <c:pt idx="34489">
                  <c:v>9.2870000000000008</c:v>
                </c:pt>
                <c:pt idx="34490">
                  <c:v>9.2379999999999995</c:v>
                </c:pt>
                <c:pt idx="34491">
                  <c:v>9.1880000000000006</c:v>
                </c:pt>
                <c:pt idx="34492">
                  <c:v>9.1389999999999993</c:v>
                </c:pt>
                <c:pt idx="34493">
                  <c:v>9.0640000000000001</c:v>
                </c:pt>
                <c:pt idx="34494">
                  <c:v>9.0150000000000006</c:v>
                </c:pt>
                <c:pt idx="34495">
                  <c:v>8.9649999999999999</c:v>
                </c:pt>
                <c:pt idx="34496">
                  <c:v>8.891</c:v>
                </c:pt>
                <c:pt idx="34497">
                  <c:v>8.8409999999999993</c:v>
                </c:pt>
                <c:pt idx="34498">
                  <c:v>8.7919999999999998</c:v>
                </c:pt>
                <c:pt idx="34499">
                  <c:v>8.7420000000000009</c:v>
                </c:pt>
                <c:pt idx="34500">
                  <c:v>8.6929999999999996</c:v>
                </c:pt>
                <c:pt idx="34501">
                  <c:v>8.6430000000000007</c:v>
                </c:pt>
                <c:pt idx="34502">
                  <c:v>8.593</c:v>
                </c:pt>
                <c:pt idx="34503">
                  <c:v>8.5429999999999993</c:v>
                </c:pt>
                <c:pt idx="34504">
                  <c:v>8.4939999999999998</c:v>
                </c:pt>
                <c:pt idx="34505">
                  <c:v>8.4440000000000008</c:v>
                </c:pt>
                <c:pt idx="34506">
                  <c:v>8.4190000000000005</c:v>
                </c:pt>
                <c:pt idx="34507">
                  <c:v>8.3940000000000001</c:v>
                </c:pt>
                <c:pt idx="34508">
                  <c:v>8.3439999999999994</c:v>
                </c:pt>
                <c:pt idx="34509">
                  <c:v>8.3190000000000008</c:v>
                </c:pt>
                <c:pt idx="34510">
                  <c:v>8.2949999999999999</c:v>
                </c:pt>
                <c:pt idx="34511">
                  <c:v>8.27</c:v>
                </c:pt>
                <c:pt idx="34512">
                  <c:v>8.2449999999999992</c:v>
                </c:pt>
                <c:pt idx="34513">
                  <c:v>8.2449999999999992</c:v>
                </c:pt>
                <c:pt idx="34514">
                  <c:v>8.2449999999999992</c:v>
                </c:pt>
                <c:pt idx="34515">
                  <c:v>8.2200000000000006</c:v>
                </c:pt>
                <c:pt idx="34516">
                  <c:v>8.1950000000000003</c:v>
                </c:pt>
                <c:pt idx="34517">
                  <c:v>8.1950000000000003</c:v>
                </c:pt>
                <c:pt idx="34518">
                  <c:v>8.1950000000000003</c:v>
                </c:pt>
                <c:pt idx="34519">
                  <c:v>8.1950000000000003</c:v>
                </c:pt>
                <c:pt idx="34520">
                  <c:v>8.1950000000000003</c:v>
                </c:pt>
                <c:pt idx="34521">
                  <c:v>8.1950000000000003</c:v>
                </c:pt>
                <c:pt idx="34522">
                  <c:v>8.1950000000000003</c:v>
                </c:pt>
                <c:pt idx="34523">
                  <c:v>8.1950000000000003</c:v>
                </c:pt>
                <c:pt idx="34524">
                  <c:v>8.1950000000000003</c:v>
                </c:pt>
                <c:pt idx="34525">
                  <c:v>8.1950000000000003</c:v>
                </c:pt>
                <c:pt idx="34526">
                  <c:v>8.1950000000000003</c:v>
                </c:pt>
                <c:pt idx="34527">
                  <c:v>8.1950000000000003</c:v>
                </c:pt>
                <c:pt idx="34528">
                  <c:v>8.17</c:v>
                </c:pt>
                <c:pt idx="34529">
                  <c:v>8.17</c:v>
                </c:pt>
                <c:pt idx="34530">
                  <c:v>8.17</c:v>
                </c:pt>
                <c:pt idx="34531">
                  <c:v>8.1449999999999996</c:v>
                </c:pt>
                <c:pt idx="34532">
                  <c:v>8.1449999999999996</c:v>
                </c:pt>
                <c:pt idx="34533">
                  <c:v>8.1449999999999996</c:v>
                </c:pt>
                <c:pt idx="34534">
                  <c:v>8.1199999999999992</c:v>
                </c:pt>
                <c:pt idx="34535">
                  <c:v>8.1199999999999992</c:v>
                </c:pt>
                <c:pt idx="34536">
                  <c:v>8.0950000000000006</c:v>
                </c:pt>
                <c:pt idx="34537">
                  <c:v>8.0950000000000006</c:v>
                </c:pt>
                <c:pt idx="34538">
                  <c:v>8.0950000000000006</c:v>
                </c:pt>
                <c:pt idx="34539">
                  <c:v>8.07</c:v>
                </c:pt>
                <c:pt idx="34540">
                  <c:v>8.07</c:v>
                </c:pt>
                <c:pt idx="34541">
                  <c:v>8.0449999999999999</c:v>
                </c:pt>
                <c:pt idx="34542">
                  <c:v>8.0449999999999999</c:v>
                </c:pt>
                <c:pt idx="34543">
                  <c:v>8.0449999999999999</c:v>
                </c:pt>
                <c:pt idx="34544">
                  <c:v>8.0449999999999999</c:v>
                </c:pt>
                <c:pt idx="34545">
                  <c:v>8.02</c:v>
                </c:pt>
                <c:pt idx="34546">
                  <c:v>8.02</c:v>
                </c:pt>
                <c:pt idx="34547">
                  <c:v>7.9950000000000001</c:v>
                </c:pt>
                <c:pt idx="34548">
                  <c:v>7.9950000000000001</c:v>
                </c:pt>
                <c:pt idx="34549">
                  <c:v>7.9950000000000001</c:v>
                </c:pt>
                <c:pt idx="34550">
                  <c:v>7.97</c:v>
                </c:pt>
                <c:pt idx="34551">
                  <c:v>7.97</c:v>
                </c:pt>
                <c:pt idx="34552">
                  <c:v>7.9950000000000001</c:v>
                </c:pt>
                <c:pt idx="34553">
                  <c:v>7.9950000000000001</c:v>
                </c:pt>
                <c:pt idx="34554">
                  <c:v>7.9950000000000001</c:v>
                </c:pt>
                <c:pt idx="34555">
                  <c:v>7.9950000000000001</c:v>
                </c:pt>
                <c:pt idx="34556">
                  <c:v>8.02</c:v>
                </c:pt>
                <c:pt idx="34557">
                  <c:v>8.02</c:v>
                </c:pt>
                <c:pt idx="34558">
                  <c:v>8.0449999999999999</c:v>
                </c:pt>
                <c:pt idx="34559">
                  <c:v>8.0449999999999999</c:v>
                </c:pt>
                <c:pt idx="34560">
                  <c:v>8.0449999999999999</c:v>
                </c:pt>
                <c:pt idx="34561">
                  <c:v>8.0449999999999999</c:v>
                </c:pt>
                <c:pt idx="34562">
                  <c:v>8.0449999999999999</c:v>
                </c:pt>
                <c:pt idx="34563">
                  <c:v>8.0449999999999999</c:v>
                </c:pt>
                <c:pt idx="34564">
                  <c:v>8.0449999999999999</c:v>
                </c:pt>
                <c:pt idx="34565">
                  <c:v>8.0449999999999999</c:v>
                </c:pt>
                <c:pt idx="34566">
                  <c:v>8.0449999999999999</c:v>
                </c:pt>
                <c:pt idx="34567">
                  <c:v>8.0449999999999999</c:v>
                </c:pt>
                <c:pt idx="34568">
                  <c:v>8.0449999999999999</c:v>
                </c:pt>
                <c:pt idx="34569">
                  <c:v>8.07</c:v>
                </c:pt>
                <c:pt idx="34570">
                  <c:v>8.0950000000000006</c:v>
                </c:pt>
                <c:pt idx="34571">
                  <c:v>8.0950000000000006</c:v>
                </c:pt>
                <c:pt idx="34572">
                  <c:v>8.1199999999999992</c:v>
                </c:pt>
                <c:pt idx="34573">
                  <c:v>8.1449999999999996</c:v>
                </c:pt>
                <c:pt idx="34574">
                  <c:v>8.1449999999999996</c:v>
                </c:pt>
                <c:pt idx="34575">
                  <c:v>8.17</c:v>
                </c:pt>
                <c:pt idx="34576">
                  <c:v>8.1950000000000003</c:v>
                </c:pt>
                <c:pt idx="34577">
                  <c:v>8.2200000000000006</c:v>
                </c:pt>
                <c:pt idx="34578">
                  <c:v>8.2449999999999992</c:v>
                </c:pt>
                <c:pt idx="34579">
                  <c:v>8.27</c:v>
                </c:pt>
                <c:pt idx="34580">
                  <c:v>8.2949999999999999</c:v>
                </c:pt>
                <c:pt idx="34581">
                  <c:v>8.3190000000000008</c:v>
                </c:pt>
                <c:pt idx="34582">
                  <c:v>8.2949999999999999</c:v>
                </c:pt>
                <c:pt idx="34583">
                  <c:v>8.2949999999999999</c:v>
                </c:pt>
                <c:pt idx="34584">
                  <c:v>8.27</c:v>
                </c:pt>
                <c:pt idx="34585">
                  <c:v>8.2449999999999992</c:v>
                </c:pt>
                <c:pt idx="34586">
                  <c:v>8.2200000000000006</c:v>
                </c:pt>
                <c:pt idx="34587">
                  <c:v>8.1950000000000003</c:v>
                </c:pt>
                <c:pt idx="34588">
                  <c:v>8.17</c:v>
                </c:pt>
                <c:pt idx="34589">
                  <c:v>8.17</c:v>
                </c:pt>
                <c:pt idx="34590">
                  <c:v>8.1449999999999996</c:v>
                </c:pt>
                <c:pt idx="34591">
                  <c:v>8.1449999999999996</c:v>
                </c:pt>
                <c:pt idx="34592">
                  <c:v>8.1199999999999992</c:v>
                </c:pt>
                <c:pt idx="34593">
                  <c:v>8.0950000000000006</c:v>
                </c:pt>
                <c:pt idx="34594">
                  <c:v>8.07</c:v>
                </c:pt>
                <c:pt idx="34595">
                  <c:v>8.0449999999999999</c:v>
                </c:pt>
                <c:pt idx="34596">
                  <c:v>8.02</c:v>
                </c:pt>
                <c:pt idx="34597">
                  <c:v>7.9950000000000001</c:v>
                </c:pt>
                <c:pt idx="34598">
                  <c:v>7.97</c:v>
                </c:pt>
                <c:pt idx="34599">
                  <c:v>7.9450000000000003</c:v>
                </c:pt>
                <c:pt idx="34600">
                  <c:v>7.9450000000000003</c:v>
                </c:pt>
                <c:pt idx="34601">
                  <c:v>7.92</c:v>
                </c:pt>
                <c:pt idx="34602">
                  <c:v>7.92</c:v>
                </c:pt>
                <c:pt idx="34603">
                  <c:v>7.8949999999999996</c:v>
                </c:pt>
                <c:pt idx="34604">
                  <c:v>7.8949999999999996</c:v>
                </c:pt>
                <c:pt idx="34605">
                  <c:v>7.8949999999999996</c:v>
                </c:pt>
                <c:pt idx="34606">
                  <c:v>7.8949999999999996</c:v>
                </c:pt>
                <c:pt idx="34607">
                  <c:v>7.8949999999999996</c:v>
                </c:pt>
                <c:pt idx="34608">
                  <c:v>7.8949999999999996</c:v>
                </c:pt>
                <c:pt idx="34609">
                  <c:v>7.92</c:v>
                </c:pt>
                <c:pt idx="34610">
                  <c:v>7.92</c:v>
                </c:pt>
                <c:pt idx="34611">
                  <c:v>7.92</c:v>
                </c:pt>
                <c:pt idx="34612">
                  <c:v>7.9450000000000003</c:v>
                </c:pt>
                <c:pt idx="34613">
                  <c:v>7.9450000000000003</c:v>
                </c:pt>
                <c:pt idx="34614">
                  <c:v>7.9450000000000003</c:v>
                </c:pt>
                <c:pt idx="34615">
                  <c:v>7.9450000000000003</c:v>
                </c:pt>
                <c:pt idx="34616">
                  <c:v>7.97</c:v>
                </c:pt>
                <c:pt idx="34617">
                  <c:v>7.97</c:v>
                </c:pt>
                <c:pt idx="34618">
                  <c:v>7.97</c:v>
                </c:pt>
                <c:pt idx="34619">
                  <c:v>7.9950000000000001</c:v>
                </c:pt>
                <c:pt idx="34620">
                  <c:v>7.9950000000000001</c:v>
                </c:pt>
                <c:pt idx="34621">
                  <c:v>7.9950000000000001</c:v>
                </c:pt>
                <c:pt idx="34622">
                  <c:v>7.9950000000000001</c:v>
                </c:pt>
                <c:pt idx="34623">
                  <c:v>7.9950000000000001</c:v>
                </c:pt>
                <c:pt idx="34624">
                  <c:v>8.02</c:v>
                </c:pt>
                <c:pt idx="34625">
                  <c:v>8.02</c:v>
                </c:pt>
                <c:pt idx="34626">
                  <c:v>8.0449999999999999</c:v>
                </c:pt>
                <c:pt idx="34627">
                  <c:v>8.0449999999999999</c:v>
                </c:pt>
                <c:pt idx="34628">
                  <c:v>8.0449999999999999</c:v>
                </c:pt>
                <c:pt idx="34629">
                  <c:v>8.0449999999999999</c:v>
                </c:pt>
                <c:pt idx="34630">
                  <c:v>8.0449999999999999</c:v>
                </c:pt>
                <c:pt idx="34631">
                  <c:v>8.0449999999999999</c:v>
                </c:pt>
                <c:pt idx="34632">
                  <c:v>8.0449999999999999</c:v>
                </c:pt>
                <c:pt idx="34633">
                  <c:v>8.0449999999999999</c:v>
                </c:pt>
                <c:pt idx="34634">
                  <c:v>8.07</c:v>
                </c:pt>
                <c:pt idx="34635">
                  <c:v>8.07</c:v>
                </c:pt>
                <c:pt idx="34636">
                  <c:v>8.07</c:v>
                </c:pt>
                <c:pt idx="34637">
                  <c:v>8.0950000000000006</c:v>
                </c:pt>
                <c:pt idx="34638">
                  <c:v>8.0950000000000006</c:v>
                </c:pt>
                <c:pt idx="34639">
                  <c:v>8.1199999999999992</c:v>
                </c:pt>
                <c:pt idx="34640">
                  <c:v>8.1199999999999992</c:v>
                </c:pt>
                <c:pt idx="34641">
                  <c:v>8.1449999999999996</c:v>
                </c:pt>
                <c:pt idx="34642">
                  <c:v>8.1449999999999996</c:v>
                </c:pt>
                <c:pt idx="34643">
                  <c:v>8.1449999999999996</c:v>
                </c:pt>
                <c:pt idx="34644">
                  <c:v>8.17</c:v>
                </c:pt>
                <c:pt idx="34645">
                  <c:v>8.17</c:v>
                </c:pt>
                <c:pt idx="34646">
                  <c:v>8.1950000000000003</c:v>
                </c:pt>
                <c:pt idx="34647">
                  <c:v>8.1950000000000003</c:v>
                </c:pt>
                <c:pt idx="34648">
                  <c:v>8.1950000000000003</c:v>
                </c:pt>
                <c:pt idx="34649">
                  <c:v>8.2200000000000006</c:v>
                </c:pt>
                <c:pt idx="34650">
                  <c:v>8.2449999999999992</c:v>
                </c:pt>
                <c:pt idx="34651">
                  <c:v>8.27</c:v>
                </c:pt>
                <c:pt idx="34652">
                  <c:v>8.2949999999999999</c:v>
                </c:pt>
                <c:pt idx="34653">
                  <c:v>8.3439999999999994</c:v>
                </c:pt>
                <c:pt idx="34654">
                  <c:v>8.3940000000000001</c:v>
                </c:pt>
                <c:pt idx="34655">
                  <c:v>8.4190000000000005</c:v>
                </c:pt>
                <c:pt idx="34656">
                  <c:v>8.4440000000000008</c:v>
                </c:pt>
                <c:pt idx="34657">
                  <c:v>8.4939999999999998</c:v>
                </c:pt>
                <c:pt idx="34658">
                  <c:v>8.5429999999999993</c:v>
                </c:pt>
                <c:pt idx="34659">
                  <c:v>8.593</c:v>
                </c:pt>
                <c:pt idx="34660">
                  <c:v>8.6430000000000007</c:v>
                </c:pt>
                <c:pt idx="34661">
                  <c:v>8.6929999999999996</c:v>
                </c:pt>
                <c:pt idx="34662">
                  <c:v>8.7170000000000005</c:v>
                </c:pt>
                <c:pt idx="34663">
                  <c:v>8.7669999999999995</c:v>
                </c:pt>
                <c:pt idx="34664">
                  <c:v>8.8170000000000002</c:v>
                </c:pt>
                <c:pt idx="34665">
                  <c:v>8.8409999999999993</c:v>
                </c:pt>
                <c:pt idx="34666">
                  <c:v>8.8659999999999997</c:v>
                </c:pt>
                <c:pt idx="34667">
                  <c:v>8.9160000000000004</c:v>
                </c:pt>
                <c:pt idx="34668">
                  <c:v>8.9649999999999999</c:v>
                </c:pt>
                <c:pt idx="34669">
                  <c:v>9.0399999999999991</c:v>
                </c:pt>
                <c:pt idx="34670">
                  <c:v>9.0640000000000001</c:v>
                </c:pt>
                <c:pt idx="34671">
                  <c:v>9.0890000000000004</c:v>
                </c:pt>
                <c:pt idx="34672">
                  <c:v>9.1389999999999993</c:v>
                </c:pt>
                <c:pt idx="34673">
                  <c:v>9.1389999999999993</c:v>
                </c:pt>
                <c:pt idx="34674">
                  <c:v>9.1630000000000003</c:v>
                </c:pt>
                <c:pt idx="34675">
                  <c:v>9.1880000000000006</c:v>
                </c:pt>
                <c:pt idx="34676">
                  <c:v>9.1880000000000006</c:v>
                </c:pt>
                <c:pt idx="34677">
                  <c:v>9.1880000000000006</c:v>
                </c:pt>
                <c:pt idx="34678">
                  <c:v>9.1630000000000003</c:v>
                </c:pt>
                <c:pt idx="34679">
                  <c:v>9.1630000000000003</c:v>
                </c:pt>
                <c:pt idx="34680">
                  <c:v>9.1389999999999993</c:v>
                </c:pt>
                <c:pt idx="34681">
                  <c:v>9.1140000000000008</c:v>
                </c:pt>
                <c:pt idx="34682">
                  <c:v>9.0890000000000004</c:v>
                </c:pt>
                <c:pt idx="34683">
                  <c:v>9.0890000000000004</c:v>
                </c:pt>
                <c:pt idx="34684">
                  <c:v>9.0640000000000001</c:v>
                </c:pt>
                <c:pt idx="34685">
                  <c:v>9.0399999999999991</c:v>
                </c:pt>
                <c:pt idx="34686">
                  <c:v>9.0150000000000006</c:v>
                </c:pt>
                <c:pt idx="34687">
                  <c:v>8.9649999999999999</c:v>
                </c:pt>
                <c:pt idx="34688">
                  <c:v>8.9410000000000007</c:v>
                </c:pt>
                <c:pt idx="34689">
                  <c:v>8.9160000000000004</c:v>
                </c:pt>
                <c:pt idx="34690">
                  <c:v>8.8659999999999997</c:v>
                </c:pt>
                <c:pt idx="34691">
                  <c:v>8.8409999999999993</c:v>
                </c:pt>
                <c:pt idx="34692">
                  <c:v>8.8409999999999993</c:v>
                </c:pt>
                <c:pt idx="34693">
                  <c:v>8.8170000000000002</c:v>
                </c:pt>
                <c:pt idx="34694">
                  <c:v>8.7919999999999998</c:v>
                </c:pt>
                <c:pt idx="34695">
                  <c:v>8.8170000000000002</c:v>
                </c:pt>
                <c:pt idx="34696">
                  <c:v>8.8409999999999993</c:v>
                </c:pt>
                <c:pt idx="34697">
                  <c:v>8.8409999999999993</c:v>
                </c:pt>
                <c:pt idx="34698">
                  <c:v>8.8409999999999993</c:v>
                </c:pt>
                <c:pt idx="34699">
                  <c:v>8.8409999999999993</c:v>
                </c:pt>
                <c:pt idx="34700">
                  <c:v>8.8409999999999993</c:v>
                </c:pt>
                <c:pt idx="34701">
                  <c:v>8.8659999999999997</c:v>
                </c:pt>
                <c:pt idx="34702">
                  <c:v>8.891</c:v>
                </c:pt>
                <c:pt idx="34703">
                  <c:v>8.9160000000000004</c:v>
                </c:pt>
                <c:pt idx="34704">
                  <c:v>8.9410000000000007</c:v>
                </c:pt>
                <c:pt idx="34705">
                  <c:v>8.9649999999999999</c:v>
                </c:pt>
                <c:pt idx="34706">
                  <c:v>8.99</c:v>
                </c:pt>
                <c:pt idx="34707">
                  <c:v>9.0399999999999991</c:v>
                </c:pt>
                <c:pt idx="34708">
                  <c:v>9.0640000000000001</c:v>
                </c:pt>
                <c:pt idx="34709">
                  <c:v>9.0890000000000004</c:v>
                </c:pt>
                <c:pt idx="34710">
                  <c:v>9.1140000000000008</c:v>
                </c:pt>
                <c:pt idx="34711">
                  <c:v>9.1389999999999993</c:v>
                </c:pt>
                <c:pt idx="34712">
                  <c:v>9.1630000000000003</c:v>
                </c:pt>
                <c:pt idx="34713">
                  <c:v>9.1630000000000003</c:v>
                </c:pt>
                <c:pt idx="34714">
                  <c:v>9.1880000000000006</c:v>
                </c:pt>
                <c:pt idx="34715">
                  <c:v>9.1880000000000006</c:v>
                </c:pt>
                <c:pt idx="34716">
                  <c:v>9.2129999999999992</c:v>
                </c:pt>
                <c:pt idx="34717">
                  <c:v>9.2379999999999995</c:v>
                </c:pt>
                <c:pt idx="34718">
                  <c:v>9.2379999999999995</c:v>
                </c:pt>
                <c:pt idx="34719">
                  <c:v>9.2620000000000005</c:v>
                </c:pt>
                <c:pt idx="34720">
                  <c:v>9.2870000000000008</c:v>
                </c:pt>
                <c:pt idx="34721">
                  <c:v>9.3119999999999994</c:v>
                </c:pt>
                <c:pt idx="34722">
                  <c:v>9.3119999999999994</c:v>
                </c:pt>
                <c:pt idx="34723">
                  <c:v>9.3119999999999994</c:v>
                </c:pt>
                <c:pt idx="34724">
                  <c:v>9.3360000000000003</c:v>
                </c:pt>
                <c:pt idx="34725">
                  <c:v>9.3360000000000003</c:v>
                </c:pt>
                <c:pt idx="34726">
                  <c:v>9.3360000000000003</c:v>
                </c:pt>
                <c:pt idx="34727">
                  <c:v>9.3360000000000003</c:v>
                </c:pt>
                <c:pt idx="34728">
                  <c:v>9.3360000000000003</c:v>
                </c:pt>
                <c:pt idx="34729">
                  <c:v>9.3360000000000003</c:v>
                </c:pt>
                <c:pt idx="34730">
                  <c:v>9.3360000000000003</c:v>
                </c:pt>
                <c:pt idx="34731">
                  <c:v>9.3610000000000007</c:v>
                </c:pt>
                <c:pt idx="34732">
                  <c:v>9.3610000000000007</c:v>
                </c:pt>
                <c:pt idx="34733">
                  <c:v>9.3610000000000007</c:v>
                </c:pt>
                <c:pt idx="34734">
                  <c:v>9.3360000000000003</c:v>
                </c:pt>
                <c:pt idx="34735">
                  <c:v>9.3360000000000003</c:v>
                </c:pt>
                <c:pt idx="34736">
                  <c:v>9.3360000000000003</c:v>
                </c:pt>
                <c:pt idx="34737">
                  <c:v>9.3360000000000003</c:v>
                </c:pt>
                <c:pt idx="34738">
                  <c:v>9.3360000000000003</c:v>
                </c:pt>
                <c:pt idx="34739">
                  <c:v>9.3119999999999994</c:v>
                </c:pt>
                <c:pt idx="34740">
                  <c:v>9.3119999999999994</c:v>
                </c:pt>
                <c:pt idx="34741">
                  <c:v>9.3119999999999994</c:v>
                </c:pt>
                <c:pt idx="34742">
                  <c:v>9.3119999999999994</c:v>
                </c:pt>
                <c:pt idx="34743">
                  <c:v>9.3119999999999994</c:v>
                </c:pt>
                <c:pt idx="34744">
                  <c:v>9.3360000000000003</c:v>
                </c:pt>
                <c:pt idx="34745">
                  <c:v>9.3360000000000003</c:v>
                </c:pt>
                <c:pt idx="34746">
                  <c:v>9.3360000000000003</c:v>
                </c:pt>
                <c:pt idx="34747">
                  <c:v>9.3610000000000007</c:v>
                </c:pt>
                <c:pt idx="34748">
                  <c:v>9.41</c:v>
                </c:pt>
                <c:pt idx="34749">
                  <c:v>9.4350000000000005</c:v>
                </c:pt>
                <c:pt idx="34750">
                  <c:v>9.4600000000000009</c:v>
                </c:pt>
                <c:pt idx="34751">
                  <c:v>9.5090000000000003</c:v>
                </c:pt>
                <c:pt idx="34752">
                  <c:v>9.5579999999999998</c:v>
                </c:pt>
                <c:pt idx="34753">
                  <c:v>9.6319999999999997</c:v>
                </c:pt>
                <c:pt idx="34754">
                  <c:v>9.6820000000000004</c:v>
                </c:pt>
                <c:pt idx="34755">
                  <c:v>9.7560000000000002</c:v>
                </c:pt>
                <c:pt idx="34756">
                  <c:v>9.8290000000000006</c:v>
                </c:pt>
                <c:pt idx="34757">
                  <c:v>9.952</c:v>
                </c:pt>
                <c:pt idx="34758">
                  <c:v>10.026</c:v>
                </c:pt>
                <c:pt idx="34759">
                  <c:v>10.124000000000001</c:v>
                </c:pt>
                <c:pt idx="34760">
                  <c:v>10.222</c:v>
                </c:pt>
                <c:pt idx="34761">
                  <c:v>10.32</c:v>
                </c:pt>
                <c:pt idx="34762">
                  <c:v>10.443</c:v>
                </c:pt>
                <c:pt idx="34763">
                  <c:v>10.516</c:v>
                </c:pt>
                <c:pt idx="34764">
                  <c:v>10.59</c:v>
                </c:pt>
                <c:pt idx="34765">
                  <c:v>10.663</c:v>
                </c:pt>
                <c:pt idx="34766">
                  <c:v>10.712</c:v>
                </c:pt>
                <c:pt idx="34767">
                  <c:v>10.760999999999999</c:v>
                </c:pt>
                <c:pt idx="34768">
                  <c:v>10.81</c:v>
                </c:pt>
                <c:pt idx="34769">
                  <c:v>10.834</c:v>
                </c:pt>
                <c:pt idx="34770">
                  <c:v>10.858000000000001</c:v>
                </c:pt>
                <c:pt idx="34771">
                  <c:v>10.882999999999999</c:v>
                </c:pt>
                <c:pt idx="34772">
                  <c:v>10.858000000000001</c:v>
                </c:pt>
                <c:pt idx="34773">
                  <c:v>10.834</c:v>
                </c:pt>
                <c:pt idx="34774">
                  <c:v>10.81</c:v>
                </c:pt>
                <c:pt idx="34775">
                  <c:v>10.760999999999999</c:v>
                </c:pt>
                <c:pt idx="34776">
                  <c:v>10.712</c:v>
                </c:pt>
                <c:pt idx="34777">
                  <c:v>10.663</c:v>
                </c:pt>
                <c:pt idx="34778">
                  <c:v>10.614000000000001</c:v>
                </c:pt>
                <c:pt idx="34779">
                  <c:v>10.565</c:v>
                </c:pt>
                <c:pt idx="34780">
                  <c:v>10.492000000000001</c:v>
                </c:pt>
                <c:pt idx="34781">
                  <c:v>10.467000000000001</c:v>
                </c:pt>
                <c:pt idx="34782">
                  <c:v>10.417999999999999</c:v>
                </c:pt>
                <c:pt idx="34783">
                  <c:v>10.369</c:v>
                </c:pt>
                <c:pt idx="34784">
                  <c:v>10.32</c:v>
                </c:pt>
                <c:pt idx="34785">
                  <c:v>10.271000000000001</c:v>
                </c:pt>
                <c:pt idx="34786">
                  <c:v>10.222</c:v>
                </c:pt>
                <c:pt idx="34787">
                  <c:v>10.173</c:v>
                </c:pt>
                <c:pt idx="34788">
                  <c:v>10.148999999999999</c:v>
                </c:pt>
                <c:pt idx="34789">
                  <c:v>10.124000000000001</c:v>
                </c:pt>
                <c:pt idx="34790">
                  <c:v>10.074999999999999</c:v>
                </c:pt>
                <c:pt idx="34791">
                  <c:v>10.074999999999999</c:v>
                </c:pt>
                <c:pt idx="34792">
                  <c:v>10.051</c:v>
                </c:pt>
                <c:pt idx="34793">
                  <c:v>10.026</c:v>
                </c:pt>
                <c:pt idx="34794">
                  <c:v>10.026</c:v>
                </c:pt>
                <c:pt idx="34795">
                  <c:v>10.026</c:v>
                </c:pt>
                <c:pt idx="34796">
                  <c:v>10.026</c:v>
                </c:pt>
                <c:pt idx="34797">
                  <c:v>10.026</c:v>
                </c:pt>
                <c:pt idx="34798">
                  <c:v>10.026</c:v>
                </c:pt>
                <c:pt idx="34799">
                  <c:v>10.026</c:v>
                </c:pt>
                <c:pt idx="34800">
                  <c:v>10.051</c:v>
                </c:pt>
                <c:pt idx="34801">
                  <c:v>10.051</c:v>
                </c:pt>
                <c:pt idx="34802">
                  <c:v>10.051</c:v>
                </c:pt>
                <c:pt idx="34803">
                  <c:v>10.074999999999999</c:v>
                </c:pt>
                <c:pt idx="34804">
                  <c:v>10.074999999999999</c:v>
                </c:pt>
                <c:pt idx="34805">
                  <c:v>10.1</c:v>
                </c:pt>
                <c:pt idx="34806">
                  <c:v>10.124000000000001</c:v>
                </c:pt>
                <c:pt idx="34807">
                  <c:v>10.124000000000001</c:v>
                </c:pt>
                <c:pt idx="34808">
                  <c:v>10.148999999999999</c:v>
                </c:pt>
                <c:pt idx="34809">
                  <c:v>10.148999999999999</c:v>
                </c:pt>
                <c:pt idx="34810">
                  <c:v>10.148999999999999</c:v>
                </c:pt>
                <c:pt idx="34811">
                  <c:v>10.173</c:v>
                </c:pt>
                <c:pt idx="34812">
                  <c:v>10.173</c:v>
                </c:pt>
                <c:pt idx="34813">
                  <c:v>10.173</c:v>
                </c:pt>
                <c:pt idx="34814">
                  <c:v>10.173</c:v>
                </c:pt>
                <c:pt idx="34815">
                  <c:v>10.173</c:v>
                </c:pt>
                <c:pt idx="34816">
                  <c:v>10.198</c:v>
                </c:pt>
                <c:pt idx="34817">
                  <c:v>10.173</c:v>
                </c:pt>
                <c:pt idx="34818">
                  <c:v>10.173</c:v>
                </c:pt>
                <c:pt idx="34819">
                  <c:v>10.173</c:v>
                </c:pt>
                <c:pt idx="34820">
                  <c:v>10.173</c:v>
                </c:pt>
                <c:pt idx="34821">
                  <c:v>10.148999999999999</c:v>
                </c:pt>
                <c:pt idx="34822">
                  <c:v>10.148999999999999</c:v>
                </c:pt>
                <c:pt idx="34823">
                  <c:v>10.124000000000001</c:v>
                </c:pt>
                <c:pt idx="34824">
                  <c:v>10.1</c:v>
                </c:pt>
                <c:pt idx="34825">
                  <c:v>10.074999999999999</c:v>
                </c:pt>
                <c:pt idx="34826">
                  <c:v>10.051</c:v>
                </c:pt>
                <c:pt idx="34827">
                  <c:v>10.026</c:v>
                </c:pt>
                <c:pt idx="34828">
                  <c:v>9.9770000000000003</c:v>
                </c:pt>
                <c:pt idx="34829">
                  <c:v>9.952</c:v>
                </c:pt>
                <c:pt idx="34830">
                  <c:v>9.9280000000000008</c:v>
                </c:pt>
                <c:pt idx="34831">
                  <c:v>9.8789999999999996</c:v>
                </c:pt>
                <c:pt idx="34832">
                  <c:v>9.8539999999999992</c:v>
                </c:pt>
                <c:pt idx="34833">
                  <c:v>9.8290000000000006</c:v>
                </c:pt>
                <c:pt idx="34834">
                  <c:v>9.7799999999999994</c:v>
                </c:pt>
                <c:pt idx="34835">
                  <c:v>9.7560000000000002</c:v>
                </c:pt>
                <c:pt idx="34836">
                  <c:v>9.7059999999999995</c:v>
                </c:pt>
                <c:pt idx="34837">
                  <c:v>9.6820000000000004</c:v>
                </c:pt>
                <c:pt idx="34838">
                  <c:v>9.657</c:v>
                </c:pt>
                <c:pt idx="34839">
                  <c:v>9.6319999999999997</c:v>
                </c:pt>
                <c:pt idx="34840">
                  <c:v>9.5830000000000002</c:v>
                </c:pt>
                <c:pt idx="34841">
                  <c:v>9.5830000000000002</c:v>
                </c:pt>
                <c:pt idx="34842">
                  <c:v>9.5830000000000002</c:v>
                </c:pt>
                <c:pt idx="34843">
                  <c:v>9.5830000000000002</c:v>
                </c:pt>
                <c:pt idx="34844">
                  <c:v>9.5830000000000002</c:v>
                </c:pt>
                <c:pt idx="34845">
                  <c:v>9.6319999999999997</c:v>
                </c:pt>
                <c:pt idx="34846">
                  <c:v>9.6319999999999997</c:v>
                </c:pt>
                <c:pt idx="34847">
                  <c:v>9.6820000000000004</c:v>
                </c:pt>
                <c:pt idx="34848">
                  <c:v>9.7309999999999999</c:v>
                </c:pt>
                <c:pt idx="34849">
                  <c:v>9.7799999999999994</c:v>
                </c:pt>
                <c:pt idx="34850">
                  <c:v>9.8290000000000006</c:v>
                </c:pt>
                <c:pt idx="34851">
                  <c:v>9.8789999999999996</c:v>
                </c:pt>
                <c:pt idx="34852">
                  <c:v>9.952</c:v>
                </c:pt>
                <c:pt idx="34853">
                  <c:v>10.026</c:v>
                </c:pt>
                <c:pt idx="34854">
                  <c:v>10.074999999999999</c:v>
                </c:pt>
                <c:pt idx="34855">
                  <c:v>10.148999999999999</c:v>
                </c:pt>
                <c:pt idx="34856">
                  <c:v>10.198</c:v>
                </c:pt>
                <c:pt idx="34857">
                  <c:v>10.222</c:v>
                </c:pt>
                <c:pt idx="34858">
                  <c:v>10.271000000000001</c:v>
                </c:pt>
                <c:pt idx="34859">
                  <c:v>10.32</c:v>
                </c:pt>
                <c:pt idx="34860">
                  <c:v>10.369</c:v>
                </c:pt>
                <c:pt idx="34861">
                  <c:v>10.417999999999999</c:v>
                </c:pt>
                <c:pt idx="34862">
                  <c:v>10.467000000000001</c:v>
                </c:pt>
                <c:pt idx="34863">
                  <c:v>10.467000000000001</c:v>
                </c:pt>
                <c:pt idx="34864">
                  <c:v>10.467000000000001</c:v>
                </c:pt>
                <c:pt idx="34865">
                  <c:v>10.467000000000001</c:v>
                </c:pt>
                <c:pt idx="34866">
                  <c:v>10.467000000000001</c:v>
                </c:pt>
                <c:pt idx="34867">
                  <c:v>10.443</c:v>
                </c:pt>
                <c:pt idx="34868">
                  <c:v>10.417999999999999</c:v>
                </c:pt>
                <c:pt idx="34869">
                  <c:v>10.394</c:v>
                </c:pt>
                <c:pt idx="34870">
                  <c:v>10.345000000000001</c:v>
                </c:pt>
                <c:pt idx="34871">
                  <c:v>10.295999999999999</c:v>
                </c:pt>
                <c:pt idx="34872">
                  <c:v>10.222</c:v>
                </c:pt>
                <c:pt idx="34873">
                  <c:v>10.173</c:v>
                </c:pt>
                <c:pt idx="34874">
                  <c:v>10.1</c:v>
                </c:pt>
                <c:pt idx="34875">
                  <c:v>10.026</c:v>
                </c:pt>
                <c:pt idx="34876">
                  <c:v>9.952</c:v>
                </c:pt>
                <c:pt idx="34877">
                  <c:v>9.8789999999999996</c:v>
                </c:pt>
                <c:pt idx="34878">
                  <c:v>9.8290000000000006</c:v>
                </c:pt>
                <c:pt idx="34879">
                  <c:v>9.7560000000000002</c:v>
                </c:pt>
                <c:pt idx="34880">
                  <c:v>9.7059999999999995</c:v>
                </c:pt>
                <c:pt idx="34881">
                  <c:v>9.657</c:v>
                </c:pt>
                <c:pt idx="34882">
                  <c:v>9.6080000000000005</c:v>
                </c:pt>
                <c:pt idx="34883">
                  <c:v>9.5579999999999998</c:v>
                </c:pt>
                <c:pt idx="34884">
                  <c:v>9.5090000000000003</c:v>
                </c:pt>
                <c:pt idx="34885">
                  <c:v>9.4600000000000009</c:v>
                </c:pt>
                <c:pt idx="34886">
                  <c:v>9.4350000000000005</c:v>
                </c:pt>
                <c:pt idx="34887">
                  <c:v>9.3859999999999992</c:v>
                </c:pt>
                <c:pt idx="34888">
                  <c:v>9.3360000000000003</c:v>
                </c:pt>
                <c:pt idx="34889">
                  <c:v>9.3119999999999994</c:v>
                </c:pt>
                <c:pt idx="34890">
                  <c:v>9.2620000000000005</c:v>
                </c:pt>
                <c:pt idx="34891">
                  <c:v>9.2379999999999995</c:v>
                </c:pt>
                <c:pt idx="34892">
                  <c:v>9.2379999999999995</c:v>
                </c:pt>
                <c:pt idx="34893">
                  <c:v>9.1880000000000006</c:v>
                </c:pt>
                <c:pt idx="34894">
                  <c:v>9.1880000000000006</c:v>
                </c:pt>
                <c:pt idx="34895">
                  <c:v>9.1630000000000003</c:v>
                </c:pt>
                <c:pt idx="34896">
                  <c:v>9.1389999999999993</c:v>
                </c:pt>
                <c:pt idx="34897">
                  <c:v>9.1389999999999993</c:v>
                </c:pt>
                <c:pt idx="34898">
                  <c:v>9.1140000000000008</c:v>
                </c:pt>
                <c:pt idx="34899">
                  <c:v>9.0890000000000004</c:v>
                </c:pt>
                <c:pt idx="34900">
                  <c:v>9.0890000000000004</c:v>
                </c:pt>
                <c:pt idx="34901">
                  <c:v>9.0640000000000001</c:v>
                </c:pt>
                <c:pt idx="34902">
                  <c:v>9.0399999999999991</c:v>
                </c:pt>
                <c:pt idx="34903">
                  <c:v>9.0399999999999991</c:v>
                </c:pt>
                <c:pt idx="34904">
                  <c:v>9.0150000000000006</c:v>
                </c:pt>
                <c:pt idx="34905">
                  <c:v>9.0150000000000006</c:v>
                </c:pt>
                <c:pt idx="34906">
                  <c:v>8.99</c:v>
                </c:pt>
                <c:pt idx="34907">
                  <c:v>8.9649999999999999</c:v>
                </c:pt>
                <c:pt idx="34908">
                  <c:v>8.9410000000000007</c:v>
                </c:pt>
                <c:pt idx="34909">
                  <c:v>8.9410000000000007</c:v>
                </c:pt>
                <c:pt idx="34910">
                  <c:v>8.9160000000000004</c:v>
                </c:pt>
                <c:pt idx="34911">
                  <c:v>8.891</c:v>
                </c:pt>
                <c:pt idx="34912">
                  <c:v>8.891</c:v>
                </c:pt>
                <c:pt idx="34913">
                  <c:v>8.8659999999999997</c:v>
                </c:pt>
                <c:pt idx="34914">
                  <c:v>8.8409999999999993</c:v>
                </c:pt>
                <c:pt idx="34915">
                  <c:v>8.8170000000000002</c:v>
                </c:pt>
                <c:pt idx="34916">
                  <c:v>8.7919999999999998</c:v>
                </c:pt>
                <c:pt idx="34917">
                  <c:v>8.7669999999999995</c:v>
                </c:pt>
                <c:pt idx="34918">
                  <c:v>8.7420000000000009</c:v>
                </c:pt>
                <c:pt idx="34919">
                  <c:v>8.7170000000000005</c:v>
                </c:pt>
                <c:pt idx="34920">
                  <c:v>8.7170000000000005</c:v>
                </c:pt>
                <c:pt idx="34921">
                  <c:v>8.6929999999999996</c:v>
                </c:pt>
                <c:pt idx="34922">
                  <c:v>8.6679999999999993</c:v>
                </c:pt>
                <c:pt idx="34923">
                  <c:v>8.6430000000000007</c:v>
                </c:pt>
                <c:pt idx="34924">
                  <c:v>8.6180000000000003</c:v>
                </c:pt>
                <c:pt idx="34925">
                  <c:v>8.593</c:v>
                </c:pt>
                <c:pt idx="34926">
                  <c:v>8.5679999999999996</c:v>
                </c:pt>
                <c:pt idx="34927">
                  <c:v>8.5429999999999993</c:v>
                </c:pt>
                <c:pt idx="34928">
                  <c:v>8.5190000000000001</c:v>
                </c:pt>
                <c:pt idx="34929">
                  <c:v>8.4939999999999998</c:v>
                </c:pt>
                <c:pt idx="34930">
                  <c:v>8.4689999999999994</c:v>
                </c:pt>
                <c:pt idx="34931">
                  <c:v>8.4440000000000008</c:v>
                </c:pt>
                <c:pt idx="34932">
                  <c:v>8.4440000000000008</c:v>
                </c:pt>
                <c:pt idx="34933">
                  <c:v>8.3940000000000001</c:v>
                </c:pt>
                <c:pt idx="34934">
                  <c:v>8.3940000000000001</c:v>
                </c:pt>
                <c:pt idx="34935">
                  <c:v>8.3689999999999998</c:v>
                </c:pt>
                <c:pt idx="34936">
                  <c:v>8.3439999999999994</c:v>
                </c:pt>
                <c:pt idx="34937">
                  <c:v>8.3439999999999994</c:v>
                </c:pt>
                <c:pt idx="34938">
                  <c:v>8.3439999999999994</c:v>
                </c:pt>
                <c:pt idx="34939">
                  <c:v>8.3439999999999994</c:v>
                </c:pt>
                <c:pt idx="34940">
                  <c:v>8.3439999999999994</c:v>
                </c:pt>
                <c:pt idx="34941">
                  <c:v>8.3689999999999998</c:v>
                </c:pt>
                <c:pt idx="34942">
                  <c:v>8.3940000000000001</c:v>
                </c:pt>
                <c:pt idx="34943">
                  <c:v>8.4440000000000008</c:v>
                </c:pt>
                <c:pt idx="34944">
                  <c:v>8.4689999999999994</c:v>
                </c:pt>
                <c:pt idx="34945">
                  <c:v>8.5429999999999993</c:v>
                </c:pt>
                <c:pt idx="34946">
                  <c:v>8.593</c:v>
                </c:pt>
                <c:pt idx="34947">
                  <c:v>8.6679999999999993</c:v>
                </c:pt>
                <c:pt idx="34948">
                  <c:v>8.7420000000000009</c:v>
                </c:pt>
                <c:pt idx="34949">
                  <c:v>8.7919999999999998</c:v>
                </c:pt>
                <c:pt idx="34950">
                  <c:v>8.891</c:v>
                </c:pt>
                <c:pt idx="34951">
                  <c:v>8.9649999999999999</c:v>
                </c:pt>
                <c:pt idx="34952">
                  <c:v>9.0399999999999991</c:v>
                </c:pt>
                <c:pt idx="34953">
                  <c:v>9.1389999999999993</c:v>
                </c:pt>
                <c:pt idx="34954">
                  <c:v>9.1880000000000006</c:v>
                </c:pt>
                <c:pt idx="34955">
                  <c:v>9.2870000000000008</c:v>
                </c:pt>
                <c:pt idx="34956">
                  <c:v>9.3360000000000003</c:v>
                </c:pt>
                <c:pt idx="34957">
                  <c:v>9.41</c:v>
                </c:pt>
                <c:pt idx="34958">
                  <c:v>9.4600000000000009</c:v>
                </c:pt>
                <c:pt idx="34959">
                  <c:v>9.4849999999999994</c:v>
                </c:pt>
                <c:pt idx="34960">
                  <c:v>9.5090000000000003</c:v>
                </c:pt>
                <c:pt idx="34961">
                  <c:v>9.5340000000000007</c:v>
                </c:pt>
                <c:pt idx="34962">
                  <c:v>9.5340000000000007</c:v>
                </c:pt>
                <c:pt idx="34963">
                  <c:v>9.5340000000000007</c:v>
                </c:pt>
                <c:pt idx="34964">
                  <c:v>9.5340000000000007</c:v>
                </c:pt>
                <c:pt idx="34965">
                  <c:v>9.5090000000000003</c:v>
                </c:pt>
                <c:pt idx="34966">
                  <c:v>9.4849999999999994</c:v>
                </c:pt>
                <c:pt idx="34967">
                  <c:v>9.4350000000000005</c:v>
                </c:pt>
                <c:pt idx="34968">
                  <c:v>9.3859999999999992</c:v>
                </c:pt>
                <c:pt idx="34969">
                  <c:v>9.3119999999999994</c:v>
                </c:pt>
                <c:pt idx="34970">
                  <c:v>9.2620000000000005</c:v>
                </c:pt>
                <c:pt idx="34971">
                  <c:v>9.1880000000000006</c:v>
                </c:pt>
                <c:pt idx="34972">
                  <c:v>9.1140000000000008</c:v>
                </c:pt>
                <c:pt idx="34973">
                  <c:v>9.0640000000000001</c:v>
                </c:pt>
                <c:pt idx="34974">
                  <c:v>8.99</c:v>
                </c:pt>
                <c:pt idx="34975">
                  <c:v>8.9410000000000007</c:v>
                </c:pt>
                <c:pt idx="34976">
                  <c:v>8.8659999999999997</c:v>
                </c:pt>
                <c:pt idx="34977">
                  <c:v>8.7919999999999998</c:v>
                </c:pt>
                <c:pt idx="34978">
                  <c:v>8.7420000000000009</c:v>
                </c:pt>
                <c:pt idx="34979">
                  <c:v>8.6929999999999996</c:v>
                </c:pt>
                <c:pt idx="34980">
                  <c:v>8.6430000000000007</c:v>
                </c:pt>
                <c:pt idx="34981">
                  <c:v>8.593</c:v>
                </c:pt>
                <c:pt idx="34982">
                  <c:v>8.5429999999999993</c:v>
                </c:pt>
                <c:pt idx="34983">
                  <c:v>8.4939999999999998</c:v>
                </c:pt>
                <c:pt idx="34984">
                  <c:v>8.4689999999999994</c:v>
                </c:pt>
                <c:pt idx="34985">
                  <c:v>8.4440000000000008</c:v>
                </c:pt>
                <c:pt idx="34986">
                  <c:v>8.3940000000000001</c:v>
                </c:pt>
                <c:pt idx="34987">
                  <c:v>8.3689999999999998</c:v>
                </c:pt>
                <c:pt idx="34988">
                  <c:v>8.3439999999999994</c:v>
                </c:pt>
                <c:pt idx="34989">
                  <c:v>8.3439999999999994</c:v>
                </c:pt>
                <c:pt idx="34990">
                  <c:v>8.3190000000000008</c:v>
                </c:pt>
                <c:pt idx="34991">
                  <c:v>8.2949999999999999</c:v>
                </c:pt>
              </c:numCache>
            </c:numRef>
          </c:yVal>
          <c:smooth val="1"/>
          <c:extLst>
            <c:ext xmlns:c16="http://schemas.microsoft.com/office/drawing/2014/chart" uri="{C3380CC4-5D6E-409C-BE32-E72D297353CC}">
              <c16:uniqueId val="{00000001-3C0B-4FE2-8D12-B2A99310744A}"/>
            </c:ext>
          </c:extLst>
        </c:ser>
        <c:ser>
          <c:idx val="2"/>
          <c:order val="2"/>
          <c:tx>
            <c:strRef>
              <c:f>'Données brutes'!$V$1</c:f>
              <c:strCache>
                <c:ptCount val="1"/>
                <c:pt idx="0">
                  <c:v>bras secondaire 2022</c:v>
                </c:pt>
              </c:strCache>
            </c:strRef>
          </c:tx>
          <c:spPr>
            <a:ln w="3175" cap="rnd">
              <a:solidFill>
                <a:schemeClr val="accent3"/>
              </a:solidFill>
              <a:round/>
            </a:ln>
            <a:effectLst/>
          </c:spPr>
          <c:marker>
            <c:symbol val="circle"/>
            <c:size val="2"/>
            <c:spPr>
              <a:solidFill>
                <a:schemeClr val="accent3"/>
              </a:solidFill>
              <a:ln w="3175">
                <a:solidFill>
                  <a:schemeClr val="accent3"/>
                </a:solidFill>
              </a:ln>
              <a:effectLst/>
            </c:spPr>
          </c:marker>
          <c:xVal>
            <c:numRef>
              <c:f>'Données brutes'!$A$2:$A$35233</c:f>
              <c:numCache>
                <c:formatCode>dd/mm\ hh:mm</c:formatCode>
                <c:ptCount val="35232"/>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brutes'!$V$2:$V$35233</c:f>
              <c:numCache>
                <c:formatCode>General</c:formatCode>
                <c:ptCount val="35232"/>
                <c:pt idx="0">
                  <c:v>8.2949999999999999</c:v>
                </c:pt>
                <c:pt idx="1">
                  <c:v>8.27</c:v>
                </c:pt>
                <c:pt idx="2">
                  <c:v>8.27</c:v>
                </c:pt>
                <c:pt idx="3">
                  <c:v>8.2449999999999992</c:v>
                </c:pt>
                <c:pt idx="4">
                  <c:v>8.2449999999999992</c:v>
                </c:pt>
                <c:pt idx="5">
                  <c:v>8.2200000000000006</c:v>
                </c:pt>
                <c:pt idx="6">
                  <c:v>8.2200000000000006</c:v>
                </c:pt>
                <c:pt idx="7">
                  <c:v>8.1950000000000003</c:v>
                </c:pt>
                <c:pt idx="8">
                  <c:v>8.1950000000000003</c:v>
                </c:pt>
                <c:pt idx="9">
                  <c:v>8.17</c:v>
                </c:pt>
                <c:pt idx="10">
                  <c:v>8.1449999999999996</c:v>
                </c:pt>
                <c:pt idx="11">
                  <c:v>8.1449999999999996</c:v>
                </c:pt>
                <c:pt idx="12">
                  <c:v>8.1199999999999992</c:v>
                </c:pt>
                <c:pt idx="13">
                  <c:v>8.0950000000000006</c:v>
                </c:pt>
                <c:pt idx="14">
                  <c:v>8.0950000000000006</c:v>
                </c:pt>
                <c:pt idx="15">
                  <c:v>8.07</c:v>
                </c:pt>
                <c:pt idx="16">
                  <c:v>8.0449999999999999</c:v>
                </c:pt>
                <c:pt idx="17">
                  <c:v>8.0449999999999999</c:v>
                </c:pt>
                <c:pt idx="18">
                  <c:v>8.02</c:v>
                </c:pt>
                <c:pt idx="19">
                  <c:v>7.9950000000000001</c:v>
                </c:pt>
                <c:pt idx="20">
                  <c:v>7.97</c:v>
                </c:pt>
                <c:pt idx="21">
                  <c:v>7.97</c:v>
                </c:pt>
                <c:pt idx="22">
                  <c:v>7.9450000000000003</c:v>
                </c:pt>
                <c:pt idx="23">
                  <c:v>7.92</c:v>
                </c:pt>
                <c:pt idx="24">
                  <c:v>7.92</c:v>
                </c:pt>
                <c:pt idx="25">
                  <c:v>7.8949999999999996</c:v>
                </c:pt>
                <c:pt idx="26">
                  <c:v>7.87</c:v>
                </c:pt>
                <c:pt idx="27">
                  <c:v>7.87</c:v>
                </c:pt>
                <c:pt idx="28">
                  <c:v>7.8449999999999998</c:v>
                </c:pt>
                <c:pt idx="29">
                  <c:v>7.82</c:v>
                </c:pt>
                <c:pt idx="30">
                  <c:v>7.7949999999999999</c:v>
                </c:pt>
                <c:pt idx="31">
                  <c:v>7.7450000000000001</c:v>
                </c:pt>
                <c:pt idx="32">
                  <c:v>7.7450000000000001</c:v>
                </c:pt>
                <c:pt idx="33">
                  <c:v>7.6950000000000003</c:v>
                </c:pt>
                <c:pt idx="34">
                  <c:v>7.6950000000000003</c:v>
                </c:pt>
                <c:pt idx="35">
                  <c:v>7.67</c:v>
                </c:pt>
                <c:pt idx="36">
                  <c:v>7.6449999999999996</c:v>
                </c:pt>
                <c:pt idx="37">
                  <c:v>7.6189999999999998</c:v>
                </c:pt>
                <c:pt idx="38">
                  <c:v>7.5940000000000003</c:v>
                </c:pt>
                <c:pt idx="39">
                  <c:v>7.5940000000000003</c:v>
                </c:pt>
                <c:pt idx="40">
                  <c:v>7.569</c:v>
                </c:pt>
                <c:pt idx="41">
                  <c:v>7.569</c:v>
                </c:pt>
                <c:pt idx="42">
                  <c:v>7.569</c:v>
                </c:pt>
                <c:pt idx="43">
                  <c:v>7.5940000000000003</c:v>
                </c:pt>
                <c:pt idx="44">
                  <c:v>7.5940000000000003</c:v>
                </c:pt>
                <c:pt idx="45">
                  <c:v>7.5940000000000003</c:v>
                </c:pt>
                <c:pt idx="46">
                  <c:v>7.6449999999999996</c:v>
                </c:pt>
                <c:pt idx="47">
                  <c:v>7.67</c:v>
                </c:pt>
                <c:pt idx="48">
                  <c:v>7.72</c:v>
                </c:pt>
                <c:pt idx="49">
                  <c:v>7.77</c:v>
                </c:pt>
                <c:pt idx="50">
                  <c:v>7.82</c:v>
                </c:pt>
                <c:pt idx="51">
                  <c:v>7.87</c:v>
                </c:pt>
                <c:pt idx="52">
                  <c:v>7.9450000000000003</c:v>
                </c:pt>
                <c:pt idx="53">
                  <c:v>7.9950000000000001</c:v>
                </c:pt>
                <c:pt idx="54">
                  <c:v>8.07</c:v>
                </c:pt>
                <c:pt idx="55">
                  <c:v>8.17</c:v>
                </c:pt>
                <c:pt idx="56">
                  <c:v>8.2449999999999992</c:v>
                </c:pt>
                <c:pt idx="57">
                  <c:v>8.3439999999999994</c:v>
                </c:pt>
                <c:pt idx="58">
                  <c:v>8.4190000000000005</c:v>
                </c:pt>
                <c:pt idx="59">
                  <c:v>8.4939999999999998</c:v>
                </c:pt>
                <c:pt idx="60">
                  <c:v>8.5679999999999996</c:v>
                </c:pt>
                <c:pt idx="61">
                  <c:v>8.6430000000000007</c:v>
                </c:pt>
                <c:pt idx="62">
                  <c:v>8.6929999999999996</c:v>
                </c:pt>
                <c:pt idx="63">
                  <c:v>8.7420000000000009</c:v>
                </c:pt>
                <c:pt idx="64">
                  <c:v>8.7669999999999995</c:v>
                </c:pt>
                <c:pt idx="65">
                  <c:v>8.7919999999999998</c:v>
                </c:pt>
                <c:pt idx="66">
                  <c:v>8.8409999999999993</c:v>
                </c:pt>
                <c:pt idx="67">
                  <c:v>8.8170000000000002</c:v>
                </c:pt>
                <c:pt idx="68">
                  <c:v>8.8170000000000002</c:v>
                </c:pt>
                <c:pt idx="69">
                  <c:v>8.7919999999999998</c:v>
                </c:pt>
                <c:pt idx="70">
                  <c:v>8.7669999999999995</c:v>
                </c:pt>
                <c:pt idx="71">
                  <c:v>8.7420000000000009</c:v>
                </c:pt>
                <c:pt idx="72">
                  <c:v>8.6929999999999996</c:v>
                </c:pt>
                <c:pt idx="73">
                  <c:v>8.6430000000000007</c:v>
                </c:pt>
                <c:pt idx="74">
                  <c:v>8.593</c:v>
                </c:pt>
                <c:pt idx="75">
                  <c:v>8.5429999999999993</c:v>
                </c:pt>
                <c:pt idx="76">
                  <c:v>8.4689999999999994</c:v>
                </c:pt>
                <c:pt idx="77">
                  <c:v>8.4190000000000005</c:v>
                </c:pt>
                <c:pt idx="78">
                  <c:v>8.3689999999999998</c:v>
                </c:pt>
                <c:pt idx="79">
                  <c:v>8.2949999999999999</c:v>
                </c:pt>
                <c:pt idx="80">
                  <c:v>8.2449999999999992</c:v>
                </c:pt>
                <c:pt idx="81">
                  <c:v>8.1950000000000003</c:v>
                </c:pt>
                <c:pt idx="82">
                  <c:v>8.1449999999999996</c:v>
                </c:pt>
                <c:pt idx="83">
                  <c:v>8.0950000000000006</c:v>
                </c:pt>
                <c:pt idx="84">
                  <c:v>8.07</c:v>
                </c:pt>
                <c:pt idx="85">
                  <c:v>8.0449999999999999</c:v>
                </c:pt>
                <c:pt idx="86">
                  <c:v>8.02</c:v>
                </c:pt>
                <c:pt idx="87">
                  <c:v>7.9950000000000001</c:v>
                </c:pt>
                <c:pt idx="88">
                  <c:v>7.9950000000000001</c:v>
                </c:pt>
                <c:pt idx="89">
                  <c:v>7.9950000000000001</c:v>
                </c:pt>
                <c:pt idx="90">
                  <c:v>7.9950000000000001</c:v>
                </c:pt>
                <c:pt idx="91">
                  <c:v>7.9950000000000001</c:v>
                </c:pt>
                <c:pt idx="92">
                  <c:v>8.02</c:v>
                </c:pt>
                <c:pt idx="93">
                  <c:v>8.0449999999999999</c:v>
                </c:pt>
                <c:pt idx="94">
                  <c:v>8.07</c:v>
                </c:pt>
                <c:pt idx="95">
                  <c:v>8.0950000000000006</c:v>
                </c:pt>
                <c:pt idx="96">
                  <c:v>8.1199999999999992</c:v>
                </c:pt>
                <c:pt idx="97">
                  <c:v>8.1449999999999996</c:v>
                </c:pt>
                <c:pt idx="98">
                  <c:v>8.17</c:v>
                </c:pt>
                <c:pt idx="99">
                  <c:v>8.2200000000000006</c:v>
                </c:pt>
                <c:pt idx="100">
                  <c:v>8.2449999999999992</c:v>
                </c:pt>
                <c:pt idx="101">
                  <c:v>8.27</c:v>
                </c:pt>
                <c:pt idx="102">
                  <c:v>8.2949999999999999</c:v>
                </c:pt>
                <c:pt idx="103">
                  <c:v>8.3439999999999994</c:v>
                </c:pt>
                <c:pt idx="104">
                  <c:v>8.3689999999999998</c:v>
                </c:pt>
                <c:pt idx="105">
                  <c:v>8.3940000000000001</c:v>
                </c:pt>
                <c:pt idx="106">
                  <c:v>8.4190000000000005</c:v>
                </c:pt>
                <c:pt idx="107">
                  <c:v>8.4440000000000008</c:v>
                </c:pt>
                <c:pt idx="108">
                  <c:v>8.4440000000000008</c:v>
                </c:pt>
                <c:pt idx="109">
                  <c:v>8.4689999999999994</c:v>
                </c:pt>
                <c:pt idx="110">
                  <c:v>8.4939999999999998</c:v>
                </c:pt>
                <c:pt idx="111">
                  <c:v>8.4939999999999998</c:v>
                </c:pt>
                <c:pt idx="112">
                  <c:v>8.5190000000000001</c:v>
                </c:pt>
                <c:pt idx="113">
                  <c:v>8.5429999999999993</c:v>
                </c:pt>
                <c:pt idx="114">
                  <c:v>8.5429999999999993</c:v>
                </c:pt>
                <c:pt idx="115">
                  <c:v>8.5429999999999993</c:v>
                </c:pt>
                <c:pt idx="116">
                  <c:v>8.5679999999999996</c:v>
                </c:pt>
                <c:pt idx="117">
                  <c:v>8.5679999999999996</c:v>
                </c:pt>
                <c:pt idx="118">
                  <c:v>8.5679999999999996</c:v>
                </c:pt>
                <c:pt idx="119">
                  <c:v>8.5679999999999996</c:v>
                </c:pt>
                <c:pt idx="120">
                  <c:v>8.5679999999999996</c:v>
                </c:pt>
                <c:pt idx="121">
                  <c:v>8.5679999999999996</c:v>
                </c:pt>
                <c:pt idx="122">
                  <c:v>8.5679999999999996</c:v>
                </c:pt>
                <c:pt idx="123">
                  <c:v>8.5679999999999996</c:v>
                </c:pt>
                <c:pt idx="124">
                  <c:v>8.5679999999999996</c:v>
                </c:pt>
                <c:pt idx="125">
                  <c:v>8.5679999999999996</c:v>
                </c:pt>
                <c:pt idx="126">
                  <c:v>8.5679999999999996</c:v>
                </c:pt>
                <c:pt idx="127">
                  <c:v>8.5429999999999993</c:v>
                </c:pt>
                <c:pt idx="128">
                  <c:v>8.5429999999999993</c:v>
                </c:pt>
                <c:pt idx="129">
                  <c:v>8.5429999999999993</c:v>
                </c:pt>
                <c:pt idx="130">
                  <c:v>8.5429999999999993</c:v>
                </c:pt>
                <c:pt idx="131">
                  <c:v>8.5190000000000001</c:v>
                </c:pt>
                <c:pt idx="132">
                  <c:v>8.5190000000000001</c:v>
                </c:pt>
                <c:pt idx="133">
                  <c:v>8.4939999999999998</c:v>
                </c:pt>
                <c:pt idx="134">
                  <c:v>8.4939999999999998</c:v>
                </c:pt>
                <c:pt idx="135">
                  <c:v>8.4939999999999998</c:v>
                </c:pt>
                <c:pt idx="136">
                  <c:v>8.4939999999999998</c:v>
                </c:pt>
                <c:pt idx="137">
                  <c:v>8.4939999999999998</c:v>
                </c:pt>
                <c:pt idx="138">
                  <c:v>8.4939999999999998</c:v>
                </c:pt>
                <c:pt idx="139">
                  <c:v>8.4939999999999998</c:v>
                </c:pt>
                <c:pt idx="140">
                  <c:v>8.5190000000000001</c:v>
                </c:pt>
                <c:pt idx="141">
                  <c:v>8.5429999999999993</c:v>
                </c:pt>
                <c:pt idx="142">
                  <c:v>8.5429999999999993</c:v>
                </c:pt>
                <c:pt idx="143">
                  <c:v>8.5429999999999993</c:v>
                </c:pt>
                <c:pt idx="144">
                  <c:v>8.5679999999999996</c:v>
                </c:pt>
                <c:pt idx="145">
                  <c:v>8.593</c:v>
                </c:pt>
                <c:pt idx="146">
                  <c:v>8.6430000000000007</c:v>
                </c:pt>
                <c:pt idx="147">
                  <c:v>8.6929999999999996</c:v>
                </c:pt>
                <c:pt idx="148">
                  <c:v>8.7420000000000009</c:v>
                </c:pt>
                <c:pt idx="149">
                  <c:v>8.7919999999999998</c:v>
                </c:pt>
                <c:pt idx="150">
                  <c:v>8.8659999999999997</c:v>
                </c:pt>
                <c:pt idx="151">
                  <c:v>8.9160000000000004</c:v>
                </c:pt>
                <c:pt idx="152">
                  <c:v>8.9649999999999999</c:v>
                </c:pt>
                <c:pt idx="153">
                  <c:v>8.99</c:v>
                </c:pt>
                <c:pt idx="154">
                  <c:v>9.0399999999999991</c:v>
                </c:pt>
                <c:pt idx="155">
                  <c:v>9.0640000000000001</c:v>
                </c:pt>
                <c:pt idx="156">
                  <c:v>9.0890000000000004</c:v>
                </c:pt>
                <c:pt idx="157">
                  <c:v>9.1140000000000008</c:v>
                </c:pt>
                <c:pt idx="158">
                  <c:v>9.1389999999999993</c:v>
                </c:pt>
                <c:pt idx="159">
                  <c:v>9.1630000000000003</c:v>
                </c:pt>
                <c:pt idx="160">
                  <c:v>9.1880000000000006</c:v>
                </c:pt>
                <c:pt idx="161">
                  <c:v>9.1880000000000006</c:v>
                </c:pt>
                <c:pt idx="162">
                  <c:v>9.1880000000000006</c:v>
                </c:pt>
                <c:pt idx="163">
                  <c:v>9.1880000000000006</c:v>
                </c:pt>
                <c:pt idx="164">
                  <c:v>9.1880000000000006</c:v>
                </c:pt>
                <c:pt idx="165">
                  <c:v>9.1880000000000006</c:v>
                </c:pt>
                <c:pt idx="166">
                  <c:v>9.1630000000000003</c:v>
                </c:pt>
                <c:pt idx="167">
                  <c:v>9.1630000000000003</c:v>
                </c:pt>
                <c:pt idx="168">
                  <c:v>9.1389999999999993</c:v>
                </c:pt>
                <c:pt idx="169">
                  <c:v>9.1140000000000008</c:v>
                </c:pt>
                <c:pt idx="170">
                  <c:v>9.0890000000000004</c:v>
                </c:pt>
                <c:pt idx="171">
                  <c:v>9.0890000000000004</c:v>
                </c:pt>
                <c:pt idx="172">
                  <c:v>9.0640000000000001</c:v>
                </c:pt>
                <c:pt idx="173">
                  <c:v>9.0399999999999991</c:v>
                </c:pt>
                <c:pt idx="174">
                  <c:v>9.0150000000000006</c:v>
                </c:pt>
                <c:pt idx="175">
                  <c:v>9.0150000000000006</c:v>
                </c:pt>
                <c:pt idx="176">
                  <c:v>8.99</c:v>
                </c:pt>
                <c:pt idx="177">
                  <c:v>8.99</c:v>
                </c:pt>
                <c:pt idx="178">
                  <c:v>8.9649999999999999</c:v>
                </c:pt>
                <c:pt idx="179">
                  <c:v>8.9410000000000007</c:v>
                </c:pt>
                <c:pt idx="180">
                  <c:v>8.9410000000000007</c:v>
                </c:pt>
                <c:pt idx="181">
                  <c:v>8.9410000000000007</c:v>
                </c:pt>
                <c:pt idx="182">
                  <c:v>8.9160000000000004</c:v>
                </c:pt>
                <c:pt idx="183">
                  <c:v>8.9160000000000004</c:v>
                </c:pt>
                <c:pt idx="184">
                  <c:v>8.9160000000000004</c:v>
                </c:pt>
                <c:pt idx="185">
                  <c:v>8.9160000000000004</c:v>
                </c:pt>
                <c:pt idx="186">
                  <c:v>8.9160000000000004</c:v>
                </c:pt>
                <c:pt idx="187">
                  <c:v>8.9160000000000004</c:v>
                </c:pt>
                <c:pt idx="188">
                  <c:v>8.9160000000000004</c:v>
                </c:pt>
                <c:pt idx="189">
                  <c:v>8.9160000000000004</c:v>
                </c:pt>
                <c:pt idx="190">
                  <c:v>8.9160000000000004</c:v>
                </c:pt>
                <c:pt idx="191">
                  <c:v>8.9160000000000004</c:v>
                </c:pt>
                <c:pt idx="192">
                  <c:v>8.9160000000000004</c:v>
                </c:pt>
                <c:pt idx="193">
                  <c:v>8.9160000000000004</c:v>
                </c:pt>
                <c:pt idx="194">
                  <c:v>8.9160000000000004</c:v>
                </c:pt>
                <c:pt idx="195">
                  <c:v>8.9160000000000004</c:v>
                </c:pt>
                <c:pt idx="196">
                  <c:v>8.9160000000000004</c:v>
                </c:pt>
                <c:pt idx="197">
                  <c:v>8.9160000000000004</c:v>
                </c:pt>
                <c:pt idx="198">
                  <c:v>8.9160000000000004</c:v>
                </c:pt>
                <c:pt idx="199">
                  <c:v>8.9160000000000004</c:v>
                </c:pt>
                <c:pt idx="200">
                  <c:v>8.9160000000000004</c:v>
                </c:pt>
                <c:pt idx="201">
                  <c:v>8.9160000000000004</c:v>
                </c:pt>
                <c:pt idx="202">
                  <c:v>8.9160000000000004</c:v>
                </c:pt>
                <c:pt idx="203">
                  <c:v>8.9160000000000004</c:v>
                </c:pt>
                <c:pt idx="204">
                  <c:v>8.9160000000000004</c:v>
                </c:pt>
                <c:pt idx="205">
                  <c:v>8.9160000000000004</c:v>
                </c:pt>
                <c:pt idx="206">
                  <c:v>8.9160000000000004</c:v>
                </c:pt>
                <c:pt idx="207">
                  <c:v>8.9160000000000004</c:v>
                </c:pt>
                <c:pt idx="208">
                  <c:v>8.9160000000000004</c:v>
                </c:pt>
                <c:pt idx="209">
                  <c:v>8.9160000000000004</c:v>
                </c:pt>
                <c:pt idx="210">
                  <c:v>8.891</c:v>
                </c:pt>
                <c:pt idx="211">
                  <c:v>8.891</c:v>
                </c:pt>
                <c:pt idx="212">
                  <c:v>8.891</c:v>
                </c:pt>
                <c:pt idx="213">
                  <c:v>8.891</c:v>
                </c:pt>
                <c:pt idx="214">
                  <c:v>8.891</c:v>
                </c:pt>
                <c:pt idx="215">
                  <c:v>8.891</c:v>
                </c:pt>
                <c:pt idx="216">
                  <c:v>8.8659999999999997</c:v>
                </c:pt>
                <c:pt idx="217">
                  <c:v>8.8659999999999997</c:v>
                </c:pt>
                <c:pt idx="218">
                  <c:v>8.8409999999999993</c:v>
                </c:pt>
                <c:pt idx="219">
                  <c:v>8.8409999999999993</c:v>
                </c:pt>
                <c:pt idx="220">
                  <c:v>8.8409999999999993</c:v>
                </c:pt>
                <c:pt idx="221">
                  <c:v>8.8170000000000002</c:v>
                </c:pt>
                <c:pt idx="222">
                  <c:v>8.7919999999999998</c:v>
                </c:pt>
                <c:pt idx="223">
                  <c:v>8.7669999999999995</c:v>
                </c:pt>
                <c:pt idx="224">
                  <c:v>8.7669999999999995</c:v>
                </c:pt>
                <c:pt idx="225">
                  <c:v>8.7420000000000009</c:v>
                </c:pt>
                <c:pt idx="226">
                  <c:v>8.7420000000000009</c:v>
                </c:pt>
                <c:pt idx="227">
                  <c:v>8.7170000000000005</c:v>
                </c:pt>
                <c:pt idx="228">
                  <c:v>8.6929999999999996</c:v>
                </c:pt>
                <c:pt idx="229">
                  <c:v>8.6679999999999993</c:v>
                </c:pt>
                <c:pt idx="230">
                  <c:v>8.6679999999999993</c:v>
                </c:pt>
                <c:pt idx="231">
                  <c:v>8.6430000000000007</c:v>
                </c:pt>
                <c:pt idx="232">
                  <c:v>8.6430000000000007</c:v>
                </c:pt>
                <c:pt idx="233">
                  <c:v>8.6180000000000003</c:v>
                </c:pt>
                <c:pt idx="234">
                  <c:v>8.6180000000000003</c:v>
                </c:pt>
                <c:pt idx="235">
                  <c:v>8.6180000000000003</c:v>
                </c:pt>
                <c:pt idx="236">
                  <c:v>8.6180000000000003</c:v>
                </c:pt>
                <c:pt idx="237">
                  <c:v>8.6180000000000003</c:v>
                </c:pt>
                <c:pt idx="238">
                  <c:v>8.6180000000000003</c:v>
                </c:pt>
                <c:pt idx="239">
                  <c:v>8.6430000000000007</c:v>
                </c:pt>
                <c:pt idx="240">
                  <c:v>8.6430000000000007</c:v>
                </c:pt>
                <c:pt idx="241">
                  <c:v>8.6430000000000007</c:v>
                </c:pt>
                <c:pt idx="242">
                  <c:v>8.6679999999999993</c:v>
                </c:pt>
                <c:pt idx="243">
                  <c:v>8.6929999999999996</c:v>
                </c:pt>
                <c:pt idx="244">
                  <c:v>8.6929999999999996</c:v>
                </c:pt>
                <c:pt idx="245">
                  <c:v>8.7170000000000005</c:v>
                </c:pt>
                <c:pt idx="246">
                  <c:v>8.7420000000000009</c:v>
                </c:pt>
                <c:pt idx="247">
                  <c:v>8.8170000000000002</c:v>
                </c:pt>
                <c:pt idx="248">
                  <c:v>8.8659999999999997</c:v>
                </c:pt>
                <c:pt idx="249">
                  <c:v>8.9410000000000007</c:v>
                </c:pt>
                <c:pt idx="250">
                  <c:v>8.99</c:v>
                </c:pt>
                <c:pt idx="251">
                  <c:v>9.0399999999999991</c:v>
                </c:pt>
                <c:pt idx="252">
                  <c:v>9.0890000000000004</c:v>
                </c:pt>
                <c:pt idx="253">
                  <c:v>9.1140000000000008</c:v>
                </c:pt>
                <c:pt idx="254">
                  <c:v>9.1630000000000003</c:v>
                </c:pt>
                <c:pt idx="255">
                  <c:v>9.2129999999999992</c:v>
                </c:pt>
                <c:pt idx="256">
                  <c:v>9.2379999999999995</c:v>
                </c:pt>
                <c:pt idx="257">
                  <c:v>9.2620000000000005</c:v>
                </c:pt>
                <c:pt idx="258">
                  <c:v>9.2870000000000008</c:v>
                </c:pt>
                <c:pt idx="259">
                  <c:v>9.2870000000000008</c:v>
                </c:pt>
                <c:pt idx="260">
                  <c:v>9.2870000000000008</c:v>
                </c:pt>
                <c:pt idx="261">
                  <c:v>9.2620000000000005</c:v>
                </c:pt>
                <c:pt idx="262">
                  <c:v>9.2379999999999995</c:v>
                </c:pt>
                <c:pt idx="263">
                  <c:v>9.2129999999999992</c:v>
                </c:pt>
                <c:pt idx="264">
                  <c:v>9.1630000000000003</c:v>
                </c:pt>
                <c:pt idx="265">
                  <c:v>9.1389999999999993</c:v>
                </c:pt>
                <c:pt idx="266">
                  <c:v>9.0890000000000004</c:v>
                </c:pt>
                <c:pt idx="267">
                  <c:v>9.0399999999999991</c:v>
                </c:pt>
                <c:pt idx="268">
                  <c:v>8.9649999999999999</c:v>
                </c:pt>
                <c:pt idx="269">
                  <c:v>8.9160000000000004</c:v>
                </c:pt>
                <c:pt idx="270">
                  <c:v>8.8659999999999997</c:v>
                </c:pt>
                <c:pt idx="271">
                  <c:v>8.7919999999999998</c:v>
                </c:pt>
                <c:pt idx="272">
                  <c:v>8.7420000000000009</c:v>
                </c:pt>
                <c:pt idx="273">
                  <c:v>8.6929999999999996</c:v>
                </c:pt>
                <c:pt idx="274">
                  <c:v>8.6430000000000007</c:v>
                </c:pt>
                <c:pt idx="275">
                  <c:v>8.593</c:v>
                </c:pt>
                <c:pt idx="276">
                  <c:v>8.5429999999999993</c:v>
                </c:pt>
                <c:pt idx="277">
                  <c:v>8.5190000000000001</c:v>
                </c:pt>
                <c:pt idx="278">
                  <c:v>8.4689999999999994</c:v>
                </c:pt>
                <c:pt idx="279">
                  <c:v>8.4440000000000008</c:v>
                </c:pt>
                <c:pt idx="280">
                  <c:v>8.4190000000000005</c:v>
                </c:pt>
                <c:pt idx="281">
                  <c:v>8.3940000000000001</c:v>
                </c:pt>
                <c:pt idx="282">
                  <c:v>8.3439999999999994</c:v>
                </c:pt>
                <c:pt idx="283">
                  <c:v>8.3190000000000008</c:v>
                </c:pt>
                <c:pt idx="284">
                  <c:v>8.2949999999999999</c:v>
                </c:pt>
                <c:pt idx="285">
                  <c:v>8.2449999999999992</c:v>
                </c:pt>
                <c:pt idx="286">
                  <c:v>8.2449999999999992</c:v>
                </c:pt>
                <c:pt idx="287">
                  <c:v>8.2200000000000006</c:v>
                </c:pt>
                <c:pt idx="288">
                  <c:v>8.1950000000000003</c:v>
                </c:pt>
                <c:pt idx="289">
                  <c:v>8.17</c:v>
                </c:pt>
                <c:pt idx="290">
                  <c:v>8.17</c:v>
                </c:pt>
                <c:pt idx="291">
                  <c:v>8.1449999999999996</c:v>
                </c:pt>
                <c:pt idx="292">
                  <c:v>8.1199999999999992</c:v>
                </c:pt>
                <c:pt idx="293">
                  <c:v>8.1199999999999992</c:v>
                </c:pt>
                <c:pt idx="294">
                  <c:v>8.0950000000000006</c:v>
                </c:pt>
                <c:pt idx="295">
                  <c:v>8.0950000000000006</c:v>
                </c:pt>
                <c:pt idx="296">
                  <c:v>8.07</c:v>
                </c:pt>
                <c:pt idx="297">
                  <c:v>8.0449999999999999</c:v>
                </c:pt>
                <c:pt idx="298">
                  <c:v>8.0449999999999999</c:v>
                </c:pt>
                <c:pt idx="299">
                  <c:v>8.0449999999999999</c:v>
                </c:pt>
                <c:pt idx="300">
                  <c:v>8.0449999999999999</c:v>
                </c:pt>
                <c:pt idx="301">
                  <c:v>8.02</c:v>
                </c:pt>
                <c:pt idx="302">
                  <c:v>8.02</c:v>
                </c:pt>
                <c:pt idx="303">
                  <c:v>7.9950000000000001</c:v>
                </c:pt>
                <c:pt idx="304">
                  <c:v>7.9950000000000001</c:v>
                </c:pt>
                <c:pt idx="305">
                  <c:v>7.97</c:v>
                </c:pt>
                <c:pt idx="306">
                  <c:v>7.97</c:v>
                </c:pt>
                <c:pt idx="307">
                  <c:v>7.9450000000000003</c:v>
                </c:pt>
                <c:pt idx="308">
                  <c:v>7.9450000000000003</c:v>
                </c:pt>
                <c:pt idx="309">
                  <c:v>7.92</c:v>
                </c:pt>
                <c:pt idx="310">
                  <c:v>7.8949999999999996</c:v>
                </c:pt>
                <c:pt idx="311">
                  <c:v>7.8949999999999996</c:v>
                </c:pt>
                <c:pt idx="312">
                  <c:v>7.87</c:v>
                </c:pt>
                <c:pt idx="313">
                  <c:v>7.8449999999999998</c:v>
                </c:pt>
                <c:pt idx="314">
                  <c:v>7.8449999999999998</c:v>
                </c:pt>
                <c:pt idx="315">
                  <c:v>7.8449999999999998</c:v>
                </c:pt>
                <c:pt idx="316">
                  <c:v>7.7949999999999999</c:v>
                </c:pt>
                <c:pt idx="317">
                  <c:v>7.7949999999999999</c:v>
                </c:pt>
                <c:pt idx="318">
                  <c:v>7.7949999999999999</c:v>
                </c:pt>
                <c:pt idx="319">
                  <c:v>7.7949999999999999</c:v>
                </c:pt>
                <c:pt idx="320">
                  <c:v>7.7949999999999999</c:v>
                </c:pt>
                <c:pt idx="321">
                  <c:v>7.7949999999999999</c:v>
                </c:pt>
                <c:pt idx="322">
                  <c:v>7.7949999999999999</c:v>
                </c:pt>
                <c:pt idx="323">
                  <c:v>7.77</c:v>
                </c:pt>
                <c:pt idx="324">
                  <c:v>7.77</c:v>
                </c:pt>
                <c:pt idx="325">
                  <c:v>7.7450000000000001</c:v>
                </c:pt>
                <c:pt idx="326">
                  <c:v>7.7450000000000001</c:v>
                </c:pt>
                <c:pt idx="327">
                  <c:v>7.72</c:v>
                </c:pt>
                <c:pt idx="328">
                  <c:v>7.7450000000000001</c:v>
                </c:pt>
                <c:pt idx="329">
                  <c:v>7.7450000000000001</c:v>
                </c:pt>
                <c:pt idx="330">
                  <c:v>7.7450000000000001</c:v>
                </c:pt>
                <c:pt idx="331">
                  <c:v>7.7450000000000001</c:v>
                </c:pt>
                <c:pt idx="332">
                  <c:v>7.7450000000000001</c:v>
                </c:pt>
                <c:pt idx="333">
                  <c:v>7.77</c:v>
                </c:pt>
                <c:pt idx="334">
                  <c:v>7.7949999999999999</c:v>
                </c:pt>
                <c:pt idx="335">
                  <c:v>7.82</c:v>
                </c:pt>
                <c:pt idx="336">
                  <c:v>7.8449999999999998</c:v>
                </c:pt>
                <c:pt idx="337">
                  <c:v>7.87</c:v>
                </c:pt>
                <c:pt idx="338">
                  <c:v>7.8949999999999996</c:v>
                </c:pt>
                <c:pt idx="339">
                  <c:v>7.9450000000000003</c:v>
                </c:pt>
                <c:pt idx="340">
                  <c:v>7.97</c:v>
                </c:pt>
                <c:pt idx="341">
                  <c:v>8.02</c:v>
                </c:pt>
                <c:pt idx="342">
                  <c:v>8.07</c:v>
                </c:pt>
                <c:pt idx="343">
                  <c:v>8.1199999999999992</c:v>
                </c:pt>
                <c:pt idx="344">
                  <c:v>8.17</c:v>
                </c:pt>
                <c:pt idx="345">
                  <c:v>8.1950000000000003</c:v>
                </c:pt>
                <c:pt idx="346">
                  <c:v>8.2449999999999992</c:v>
                </c:pt>
                <c:pt idx="347">
                  <c:v>8.27</c:v>
                </c:pt>
                <c:pt idx="348">
                  <c:v>8.3190000000000008</c:v>
                </c:pt>
                <c:pt idx="349">
                  <c:v>8.3439999999999994</c:v>
                </c:pt>
                <c:pt idx="350">
                  <c:v>8.3439999999999994</c:v>
                </c:pt>
                <c:pt idx="351">
                  <c:v>8.3439999999999994</c:v>
                </c:pt>
                <c:pt idx="352">
                  <c:v>8.3689999999999998</c:v>
                </c:pt>
                <c:pt idx="353">
                  <c:v>8.3940000000000001</c:v>
                </c:pt>
                <c:pt idx="354">
                  <c:v>8.4190000000000005</c:v>
                </c:pt>
                <c:pt idx="355">
                  <c:v>8.4440000000000008</c:v>
                </c:pt>
                <c:pt idx="356">
                  <c:v>8.4440000000000008</c:v>
                </c:pt>
                <c:pt idx="357">
                  <c:v>8.4440000000000008</c:v>
                </c:pt>
                <c:pt idx="358">
                  <c:v>8.4440000000000008</c:v>
                </c:pt>
                <c:pt idx="359">
                  <c:v>8.4440000000000008</c:v>
                </c:pt>
                <c:pt idx="360">
                  <c:v>8.4440000000000008</c:v>
                </c:pt>
                <c:pt idx="361">
                  <c:v>8.4440000000000008</c:v>
                </c:pt>
                <c:pt idx="362">
                  <c:v>8.4190000000000005</c:v>
                </c:pt>
                <c:pt idx="363">
                  <c:v>8.3940000000000001</c:v>
                </c:pt>
                <c:pt idx="364">
                  <c:v>8.3439999999999994</c:v>
                </c:pt>
                <c:pt idx="365">
                  <c:v>8.3190000000000008</c:v>
                </c:pt>
                <c:pt idx="366">
                  <c:v>8.27</c:v>
                </c:pt>
                <c:pt idx="367">
                  <c:v>8.2449999999999992</c:v>
                </c:pt>
                <c:pt idx="368">
                  <c:v>8.1950000000000003</c:v>
                </c:pt>
                <c:pt idx="369">
                  <c:v>8.1449999999999996</c:v>
                </c:pt>
                <c:pt idx="370">
                  <c:v>8.0950000000000006</c:v>
                </c:pt>
                <c:pt idx="371">
                  <c:v>8.0449999999999999</c:v>
                </c:pt>
                <c:pt idx="372">
                  <c:v>8.02</c:v>
                </c:pt>
                <c:pt idx="373">
                  <c:v>7.9950000000000001</c:v>
                </c:pt>
                <c:pt idx="374">
                  <c:v>7.9950000000000001</c:v>
                </c:pt>
                <c:pt idx="375">
                  <c:v>7.9950000000000001</c:v>
                </c:pt>
                <c:pt idx="376">
                  <c:v>7.9950000000000001</c:v>
                </c:pt>
                <c:pt idx="377">
                  <c:v>7.9950000000000001</c:v>
                </c:pt>
                <c:pt idx="378">
                  <c:v>7.9950000000000001</c:v>
                </c:pt>
                <c:pt idx="379">
                  <c:v>8.0449999999999999</c:v>
                </c:pt>
                <c:pt idx="380">
                  <c:v>8.0449999999999999</c:v>
                </c:pt>
                <c:pt idx="381">
                  <c:v>8.07</c:v>
                </c:pt>
                <c:pt idx="382">
                  <c:v>8.0950000000000006</c:v>
                </c:pt>
                <c:pt idx="383">
                  <c:v>8.1449999999999996</c:v>
                </c:pt>
                <c:pt idx="384">
                  <c:v>8.17</c:v>
                </c:pt>
                <c:pt idx="385">
                  <c:v>8.1950000000000003</c:v>
                </c:pt>
                <c:pt idx="386">
                  <c:v>8.2200000000000006</c:v>
                </c:pt>
                <c:pt idx="387">
                  <c:v>8.2449999999999992</c:v>
                </c:pt>
                <c:pt idx="388">
                  <c:v>8.2949999999999999</c:v>
                </c:pt>
                <c:pt idx="389">
                  <c:v>8.3190000000000008</c:v>
                </c:pt>
                <c:pt idx="390">
                  <c:v>8.3439999999999994</c:v>
                </c:pt>
                <c:pt idx="391">
                  <c:v>8.3689999999999998</c:v>
                </c:pt>
                <c:pt idx="392">
                  <c:v>8.3940000000000001</c:v>
                </c:pt>
                <c:pt idx="393">
                  <c:v>8.4190000000000005</c:v>
                </c:pt>
                <c:pt idx="394">
                  <c:v>8.4440000000000008</c:v>
                </c:pt>
                <c:pt idx="395">
                  <c:v>8.4689999999999994</c:v>
                </c:pt>
                <c:pt idx="396">
                  <c:v>8.4939999999999998</c:v>
                </c:pt>
                <c:pt idx="397">
                  <c:v>8.5190000000000001</c:v>
                </c:pt>
                <c:pt idx="398">
                  <c:v>8.5429999999999993</c:v>
                </c:pt>
                <c:pt idx="399">
                  <c:v>8.5429999999999993</c:v>
                </c:pt>
                <c:pt idx="400">
                  <c:v>8.5679999999999996</c:v>
                </c:pt>
                <c:pt idx="401">
                  <c:v>8.5679999999999996</c:v>
                </c:pt>
                <c:pt idx="402">
                  <c:v>8.593</c:v>
                </c:pt>
                <c:pt idx="403">
                  <c:v>8.593</c:v>
                </c:pt>
                <c:pt idx="404">
                  <c:v>8.6180000000000003</c:v>
                </c:pt>
                <c:pt idx="405">
                  <c:v>8.6180000000000003</c:v>
                </c:pt>
                <c:pt idx="406">
                  <c:v>8.6430000000000007</c:v>
                </c:pt>
                <c:pt idx="407">
                  <c:v>8.6430000000000007</c:v>
                </c:pt>
                <c:pt idx="408">
                  <c:v>8.6430000000000007</c:v>
                </c:pt>
                <c:pt idx="409">
                  <c:v>8.6430000000000007</c:v>
                </c:pt>
                <c:pt idx="410">
                  <c:v>8.6430000000000007</c:v>
                </c:pt>
                <c:pt idx="411">
                  <c:v>8.6430000000000007</c:v>
                </c:pt>
                <c:pt idx="412">
                  <c:v>8.6430000000000007</c:v>
                </c:pt>
                <c:pt idx="413">
                  <c:v>8.6430000000000007</c:v>
                </c:pt>
                <c:pt idx="414">
                  <c:v>8.6180000000000003</c:v>
                </c:pt>
                <c:pt idx="415">
                  <c:v>8.593</c:v>
                </c:pt>
                <c:pt idx="416">
                  <c:v>8.593</c:v>
                </c:pt>
                <c:pt idx="417">
                  <c:v>8.5679999999999996</c:v>
                </c:pt>
                <c:pt idx="418">
                  <c:v>8.5429999999999993</c:v>
                </c:pt>
                <c:pt idx="419">
                  <c:v>8.5190000000000001</c:v>
                </c:pt>
                <c:pt idx="420">
                  <c:v>8.4939999999999998</c:v>
                </c:pt>
                <c:pt idx="421">
                  <c:v>8.4689999999999994</c:v>
                </c:pt>
                <c:pt idx="422">
                  <c:v>8.4440000000000008</c:v>
                </c:pt>
                <c:pt idx="423">
                  <c:v>8.3940000000000001</c:v>
                </c:pt>
                <c:pt idx="424">
                  <c:v>8.3689999999999998</c:v>
                </c:pt>
                <c:pt idx="425">
                  <c:v>8.3190000000000008</c:v>
                </c:pt>
                <c:pt idx="426">
                  <c:v>8.2949999999999999</c:v>
                </c:pt>
                <c:pt idx="427">
                  <c:v>8.2949999999999999</c:v>
                </c:pt>
                <c:pt idx="428">
                  <c:v>8.27</c:v>
                </c:pt>
                <c:pt idx="429">
                  <c:v>8.27</c:v>
                </c:pt>
                <c:pt idx="430">
                  <c:v>8.27</c:v>
                </c:pt>
                <c:pt idx="431">
                  <c:v>8.27</c:v>
                </c:pt>
                <c:pt idx="432">
                  <c:v>8.2949999999999999</c:v>
                </c:pt>
                <c:pt idx="433">
                  <c:v>8.3190000000000008</c:v>
                </c:pt>
                <c:pt idx="434">
                  <c:v>8.3439999999999994</c:v>
                </c:pt>
                <c:pt idx="435">
                  <c:v>8.3940000000000001</c:v>
                </c:pt>
                <c:pt idx="436">
                  <c:v>8.4440000000000008</c:v>
                </c:pt>
                <c:pt idx="437">
                  <c:v>8.4939999999999998</c:v>
                </c:pt>
                <c:pt idx="438">
                  <c:v>8.5429999999999993</c:v>
                </c:pt>
                <c:pt idx="439">
                  <c:v>8.593</c:v>
                </c:pt>
                <c:pt idx="440">
                  <c:v>8.6430000000000007</c:v>
                </c:pt>
                <c:pt idx="441">
                  <c:v>8.6929999999999996</c:v>
                </c:pt>
                <c:pt idx="442">
                  <c:v>8.7669999999999995</c:v>
                </c:pt>
                <c:pt idx="443">
                  <c:v>8.7919999999999998</c:v>
                </c:pt>
                <c:pt idx="444">
                  <c:v>8.8409999999999993</c:v>
                </c:pt>
                <c:pt idx="445">
                  <c:v>8.8659999999999997</c:v>
                </c:pt>
                <c:pt idx="446">
                  <c:v>8.891</c:v>
                </c:pt>
                <c:pt idx="447">
                  <c:v>8.9160000000000004</c:v>
                </c:pt>
                <c:pt idx="448">
                  <c:v>8.9160000000000004</c:v>
                </c:pt>
                <c:pt idx="449">
                  <c:v>8.9160000000000004</c:v>
                </c:pt>
                <c:pt idx="450">
                  <c:v>8.891</c:v>
                </c:pt>
                <c:pt idx="451">
                  <c:v>8.8659999999999997</c:v>
                </c:pt>
                <c:pt idx="452">
                  <c:v>8.8409999999999993</c:v>
                </c:pt>
                <c:pt idx="453">
                  <c:v>8.7919999999999998</c:v>
                </c:pt>
                <c:pt idx="454">
                  <c:v>8.7170000000000005</c:v>
                </c:pt>
                <c:pt idx="455">
                  <c:v>8.6679999999999993</c:v>
                </c:pt>
                <c:pt idx="456">
                  <c:v>8.593</c:v>
                </c:pt>
                <c:pt idx="457">
                  <c:v>8.5429999999999993</c:v>
                </c:pt>
                <c:pt idx="458">
                  <c:v>8.4689999999999994</c:v>
                </c:pt>
                <c:pt idx="459">
                  <c:v>8.3940000000000001</c:v>
                </c:pt>
                <c:pt idx="460">
                  <c:v>8.3439999999999994</c:v>
                </c:pt>
                <c:pt idx="461">
                  <c:v>8.27</c:v>
                </c:pt>
                <c:pt idx="462">
                  <c:v>8.2200000000000006</c:v>
                </c:pt>
                <c:pt idx="463">
                  <c:v>8.1449999999999996</c:v>
                </c:pt>
                <c:pt idx="464">
                  <c:v>8.0950000000000006</c:v>
                </c:pt>
                <c:pt idx="465">
                  <c:v>8.07</c:v>
                </c:pt>
                <c:pt idx="466">
                  <c:v>8.0449999999999999</c:v>
                </c:pt>
                <c:pt idx="467">
                  <c:v>7.9950000000000001</c:v>
                </c:pt>
                <c:pt idx="468">
                  <c:v>7.9450000000000003</c:v>
                </c:pt>
                <c:pt idx="469">
                  <c:v>7.92</c:v>
                </c:pt>
                <c:pt idx="470">
                  <c:v>7.87</c:v>
                </c:pt>
                <c:pt idx="471">
                  <c:v>7.8449999999999998</c:v>
                </c:pt>
                <c:pt idx="472">
                  <c:v>7.7949999999999999</c:v>
                </c:pt>
                <c:pt idx="473">
                  <c:v>7.77</c:v>
                </c:pt>
                <c:pt idx="474">
                  <c:v>7.7450000000000001</c:v>
                </c:pt>
                <c:pt idx="475">
                  <c:v>7.6950000000000003</c:v>
                </c:pt>
                <c:pt idx="476">
                  <c:v>7.67</c:v>
                </c:pt>
                <c:pt idx="477">
                  <c:v>7.6449999999999996</c:v>
                </c:pt>
                <c:pt idx="478">
                  <c:v>7.5940000000000003</c:v>
                </c:pt>
                <c:pt idx="479">
                  <c:v>7.569</c:v>
                </c:pt>
                <c:pt idx="480">
                  <c:v>7.5439999999999996</c:v>
                </c:pt>
                <c:pt idx="481">
                  <c:v>7.4939999999999998</c:v>
                </c:pt>
                <c:pt idx="482">
                  <c:v>7.4690000000000003</c:v>
                </c:pt>
                <c:pt idx="483">
                  <c:v>7.444</c:v>
                </c:pt>
                <c:pt idx="484">
                  <c:v>7.3929999999999998</c:v>
                </c:pt>
                <c:pt idx="485">
                  <c:v>7.3680000000000003</c:v>
                </c:pt>
                <c:pt idx="486">
                  <c:v>7.343</c:v>
                </c:pt>
                <c:pt idx="487">
                  <c:v>7.3179999999999996</c:v>
                </c:pt>
                <c:pt idx="488">
                  <c:v>7.2930000000000001</c:v>
                </c:pt>
                <c:pt idx="489">
                  <c:v>7.2679999999999998</c:v>
                </c:pt>
                <c:pt idx="490">
                  <c:v>7.242</c:v>
                </c:pt>
                <c:pt idx="491">
                  <c:v>7.2169999999999996</c:v>
                </c:pt>
                <c:pt idx="492">
                  <c:v>7.1920000000000002</c:v>
                </c:pt>
                <c:pt idx="493">
                  <c:v>7.1669999999999998</c:v>
                </c:pt>
                <c:pt idx="494">
                  <c:v>7.1420000000000003</c:v>
                </c:pt>
                <c:pt idx="495">
                  <c:v>7.1420000000000003</c:v>
                </c:pt>
                <c:pt idx="496">
                  <c:v>7.1420000000000003</c:v>
                </c:pt>
                <c:pt idx="497">
                  <c:v>7.1420000000000003</c:v>
                </c:pt>
                <c:pt idx="498">
                  <c:v>7.1420000000000003</c:v>
                </c:pt>
                <c:pt idx="499">
                  <c:v>7.1669999999999998</c:v>
                </c:pt>
                <c:pt idx="500">
                  <c:v>7.1920000000000002</c:v>
                </c:pt>
                <c:pt idx="501">
                  <c:v>7.1920000000000002</c:v>
                </c:pt>
                <c:pt idx="502">
                  <c:v>7.2169999999999996</c:v>
                </c:pt>
                <c:pt idx="503">
                  <c:v>7.242</c:v>
                </c:pt>
                <c:pt idx="504">
                  <c:v>7.2169999999999996</c:v>
                </c:pt>
                <c:pt idx="505">
                  <c:v>7.242</c:v>
                </c:pt>
                <c:pt idx="506">
                  <c:v>7.2169999999999996</c:v>
                </c:pt>
                <c:pt idx="507">
                  <c:v>7.1920000000000002</c:v>
                </c:pt>
                <c:pt idx="508">
                  <c:v>7.1920000000000002</c:v>
                </c:pt>
                <c:pt idx="509">
                  <c:v>7.1669999999999998</c:v>
                </c:pt>
                <c:pt idx="510">
                  <c:v>7.1420000000000003</c:v>
                </c:pt>
                <c:pt idx="511">
                  <c:v>7.0910000000000002</c:v>
                </c:pt>
                <c:pt idx="512">
                  <c:v>7.0659999999999998</c:v>
                </c:pt>
                <c:pt idx="513">
                  <c:v>7.0410000000000004</c:v>
                </c:pt>
                <c:pt idx="514">
                  <c:v>6.99</c:v>
                </c:pt>
                <c:pt idx="515">
                  <c:v>6.94</c:v>
                </c:pt>
                <c:pt idx="516">
                  <c:v>6.9139999999999997</c:v>
                </c:pt>
                <c:pt idx="517">
                  <c:v>6.8639999999999999</c:v>
                </c:pt>
                <c:pt idx="518">
                  <c:v>6.8390000000000004</c:v>
                </c:pt>
                <c:pt idx="519">
                  <c:v>6.7880000000000003</c:v>
                </c:pt>
                <c:pt idx="520">
                  <c:v>6.7629999999999999</c:v>
                </c:pt>
                <c:pt idx="521">
                  <c:v>6.7370000000000001</c:v>
                </c:pt>
                <c:pt idx="522">
                  <c:v>6.7370000000000001</c:v>
                </c:pt>
                <c:pt idx="523">
                  <c:v>6.7119999999999997</c:v>
                </c:pt>
                <c:pt idx="524">
                  <c:v>6.7119999999999997</c:v>
                </c:pt>
                <c:pt idx="525">
                  <c:v>6.7119999999999997</c:v>
                </c:pt>
                <c:pt idx="526">
                  <c:v>6.7370000000000001</c:v>
                </c:pt>
                <c:pt idx="527">
                  <c:v>6.7370000000000001</c:v>
                </c:pt>
                <c:pt idx="528">
                  <c:v>6.7629999999999999</c:v>
                </c:pt>
                <c:pt idx="529">
                  <c:v>6.8129999999999997</c:v>
                </c:pt>
                <c:pt idx="530">
                  <c:v>6.8390000000000004</c:v>
                </c:pt>
                <c:pt idx="531">
                  <c:v>6.9139999999999997</c:v>
                </c:pt>
                <c:pt idx="532">
                  <c:v>6.9649999999999999</c:v>
                </c:pt>
                <c:pt idx="533">
                  <c:v>7.0410000000000004</c:v>
                </c:pt>
                <c:pt idx="534">
                  <c:v>7.0910000000000002</c:v>
                </c:pt>
                <c:pt idx="535">
                  <c:v>7.1669999999999998</c:v>
                </c:pt>
                <c:pt idx="536">
                  <c:v>7.242</c:v>
                </c:pt>
                <c:pt idx="537">
                  <c:v>7.2930000000000001</c:v>
                </c:pt>
                <c:pt idx="538">
                  <c:v>7.3680000000000003</c:v>
                </c:pt>
                <c:pt idx="539">
                  <c:v>7.444</c:v>
                </c:pt>
                <c:pt idx="540">
                  <c:v>7.4939999999999998</c:v>
                </c:pt>
                <c:pt idx="541">
                  <c:v>7.5439999999999996</c:v>
                </c:pt>
                <c:pt idx="542">
                  <c:v>7.5940000000000003</c:v>
                </c:pt>
                <c:pt idx="543">
                  <c:v>7.6189999999999998</c:v>
                </c:pt>
                <c:pt idx="544">
                  <c:v>7.6449999999999996</c:v>
                </c:pt>
                <c:pt idx="545">
                  <c:v>7.67</c:v>
                </c:pt>
                <c:pt idx="546">
                  <c:v>7.67</c:v>
                </c:pt>
                <c:pt idx="547">
                  <c:v>7.67</c:v>
                </c:pt>
                <c:pt idx="548">
                  <c:v>7.67</c:v>
                </c:pt>
                <c:pt idx="549">
                  <c:v>7.6449999999999996</c:v>
                </c:pt>
                <c:pt idx="550">
                  <c:v>7.5940000000000003</c:v>
                </c:pt>
                <c:pt idx="551">
                  <c:v>7.569</c:v>
                </c:pt>
                <c:pt idx="552">
                  <c:v>7.5190000000000001</c:v>
                </c:pt>
                <c:pt idx="553">
                  <c:v>7.4690000000000003</c:v>
                </c:pt>
                <c:pt idx="554">
                  <c:v>7.3929999999999998</c:v>
                </c:pt>
                <c:pt idx="555">
                  <c:v>7.343</c:v>
                </c:pt>
                <c:pt idx="556">
                  <c:v>7.2930000000000001</c:v>
                </c:pt>
                <c:pt idx="557">
                  <c:v>7.242</c:v>
                </c:pt>
                <c:pt idx="558">
                  <c:v>7.1420000000000003</c:v>
                </c:pt>
                <c:pt idx="559">
                  <c:v>7.0910000000000002</c:v>
                </c:pt>
                <c:pt idx="560">
                  <c:v>7.0410000000000004</c:v>
                </c:pt>
                <c:pt idx="561">
                  <c:v>6.99</c:v>
                </c:pt>
                <c:pt idx="562">
                  <c:v>6.94</c:v>
                </c:pt>
                <c:pt idx="563">
                  <c:v>6.8890000000000002</c:v>
                </c:pt>
                <c:pt idx="564">
                  <c:v>6.8390000000000004</c:v>
                </c:pt>
                <c:pt idx="565">
                  <c:v>6.7880000000000003</c:v>
                </c:pt>
                <c:pt idx="566">
                  <c:v>6.7370000000000001</c:v>
                </c:pt>
                <c:pt idx="567">
                  <c:v>6.6870000000000003</c:v>
                </c:pt>
                <c:pt idx="568">
                  <c:v>6.6609999999999996</c:v>
                </c:pt>
                <c:pt idx="569">
                  <c:v>6.6360000000000001</c:v>
                </c:pt>
                <c:pt idx="570">
                  <c:v>6.585</c:v>
                </c:pt>
                <c:pt idx="571">
                  <c:v>6.56</c:v>
                </c:pt>
                <c:pt idx="572">
                  <c:v>6.5350000000000001</c:v>
                </c:pt>
                <c:pt idx="573">
                  <c:v>6.5350000000000001</c:v>
                </c:pt>
                <c:pt idx="574">
                  <c:v>6.5090000000000003</c:v>
                </c:pt>
                <c:pt idx="575">
                  <c:v>6.484</c:v>
                </c:pt>
                <c:pt idx="576">
                  <c:v>6.484</c:v>
                </c:pt>
                <c:pt idx="577">
                  <c:v>6.484</c:v>
                </c:pt>
                <c:pt idx="578">
                  <c:v>6.484</c:v>
                </c:pt>
                <c:pt idx="579">
                  <c:v>6.484</c:v>
                </c:pt>
                <c:pt idx="580">
                  <c:v>6.484</c:v>
                </c:pt>
                <c:pt idx="581">
                  <c:v>6.484</c:v>
                </c:pt>
                <c:pt idx="582">
                  <c:v>6.4580000000000002</c:v>
                </c:pt>
                <c:pt idx="583">
                  <c:v>6.4580000000000002</c:v>
                </c:pt>
                <c:pt idx="584">
                  <c:v>6.4329999999999998</c:v>
                </c:pt>
                <c:pt idx="585">
                  <c:v>6.4329999999999998</c:v>
                </c:pt>
                <c:pt idx="586">
                  <c:v>6.4329999999999998</c:v>
                </c:pt>
                <c:pt idx="587">
                  <c:v>6.4329999999999998</c:v>
                </c:pt>
                <c:pt idx="588">
                  <c:v>6.4329999999999998</c:v>
                </c:pt>
                <c:pt idx="589">
                  <c:v>6.4080000000000004</c:v>
                </c:pt>
                <c:pt idx="590">
                  <c:v>6.3819999999999997</c:v>
                </c:pt>
                <c:pt idx="591">
                  <c:v>6.3819999999999997</c:v>
                </c:pt>
                <c:pt idx="592">
                  <c:v>6.3570000000000002</c:v>
                </c:pt>
                <c:pt idx="593">
                  <c:v>6.3310000000000004</c:v>
                </c:pt>
                <c:pt idx="594">
                  <c:v>6.3310000000000004</c:v>
                </c:pt>
                <c:pt idx="595">
                  <c:v>6.306</c:v>
                </c:pt>
                <c:pt idx="596">
                  <c:v>6.306</c:v>
                </c:pt>
                <c:pt idx="597">
                  <c:v>6.2809999999999997</c:v>
                </c:pt>
                <c:pt idx="598">
                  <c:v>6.2809999999999997</c:v>
                </c:pt>
                <c:pt idx="599">
                  <c:v>6.2549999999999999</c:v>
                </c:pt>
                <c:pt idx="600">
                  <c:v>6.2549999999999999</c:v>
                </c:pt>
                <c:pt idx="601">
                  <c:v>6.23</c:v>
                </c:pt>
                <c:pt idx="602">
                  <c:v>6.23</c:v>
                </c:pt>
                <c:pt idx="603">
                  <c:v>6.23</c:v>
                </c:pt>
                <c:pt idx="604">
                  <c:v>6.2039999999999997</c:v>
                </c:pt>
                <c:pt idx="605">
                  <c:v>6.1790000000000003</c:v>
                </c:pt>
                <c:pt idx="606">
                  <c:v>6.1790000000000003</c:v>
                </c:pt>
                <c:pt idx="607">
                  <c:v>6.1529999999999996</c:v>
                </c:pt>
                <c:pt idx="608">
                  <c:v>6.1529999999999996</c:v>
                </c:pt>
                <c:pt idx="609">
                  <c:v>6.1280000000000001</c:v>
                </c:pt>
                <c:pt idx="610">
                  <c:v>6.1280000000000001</c:v>
                </c:pt>
                <c:pt idx="611">
                  <c:v>6.1020000000000003</c:v>
                </c:pt>
                <c:pt idx="612">
                  <c:v>6.077</c:v>
                </c:pt>
                <c:pt idx="613">
                  <c:v>6.077</c:v>
                </c:pt>
                <c:pt idx="614">
                  <c:v>6.0510000000000002</c:v>
                </c:pt>
                <c:pt idx="615">
                  <c:v>6.0259999999999998</c:v>
                </c:pt>
                <c:pt idx="616">
                  <c:v>6.0259999999999998</c:v>
                </c:pt>
                <c:pt idx="617">
                  <c:v>6.0259999999999998</c:v>
                </c:pt>
                <c:pt idx="618">
                  <c:v>6.0259999999999998</c:v>
                </c:pt>
                <c:pt idx="619">
                  <c:v>6.0259999999999998</c:v>
                </c:pt>
                <c:pt idx="620">
                  <c:v>6.0259999999999998</c:v>
                </c:pt>
                <c:pt idx="621">
                  <c:v>6.0510000000000002</c:v>
                </c:pt>
                <c:pt idx="622">
                  <c:v>6.077</c:v>
                </c:pt>
                <c:pt idx="623">
                  <c:v>6.1020000000000003</c:v>
                </c:pt>
                <c:pt idx="624">
                  <c:v>6.1529999999999996</c:v>
                </c:pt>
                <c:pt idx="625">
                  <c:v>6.2039999999999997</c:v>
                </c:pt>
                <c:pt idx="626">
                  <c:v>6.2549999999999999</c:v>
                </c:pt>
                <c:pt idx="627">
                  <c:v>6.306</c:v>
                </c:pt>
                <c:pt idx="628">
                  <c:v>6.3819999999999997</c:v>
                </c:pt>
                <c:pt idx="629">
                  <c:v>6.4580000000000002</c:v>
                </c:pt>
                <c:pt idx="630">
                  <c:v>6.5350000000000001</c:v>
                </c:pt>
                <c:pt idx="631">
                  <c:v>6.6360000000000001</c:v>
                </c:pt>
                <c:pt idx="632">
                  <c:v>6.7119999999999997</c:v>
                </c:pt>
                <c:pt idx="633">
                  <c:v>6.7880000000000003</c:v>
                </c:pt>
                <c:pt idx="634">
                  <c:v>6.8639999999999999</c:v>
                </c:pt>
                <c:pt idx="635">
                  <c:v>6.94</c:v>
                </c:pt>
                <c:pt idx="636">
                  <c:v>6.99</c:v>
                </c:pt>
                <c:pt idx="637">
                  <c:v>7.0659999999999998</c:v>
                </c:pt>
                <c:pt idx="638">
                  <c:v>7.1159999999999997</c:v>
                </c:pt>
                <c:pt idx="639">
                  <c:v>7.1669999999999998</c:v>
                </c:pt>
                <c:pt idx="640">
                  <c:v>7.1920000000000002</c:v>
                </c:pt>
                <c:pt idx="641">
                  <c:v>7.242</c:v>
                </c:pt>
                <c:pt idx="642">
                  <c:v>7.242</c:v>
                </c:pt>
                <c:pt idx="643">
                  <c:v>7.242</c:v>
                </c:pt>
                <c:pt idx="644">
                  <c:v>7.242</c:v>
                </c:pt>
                <c:pt idx="645">
                  <c:v>7.2169999999999996</c:v>
                </c:pt>
                <c:pt idx="646">
                  <c:v>7.1920000000000002</c:v>
                </c:pt>
                <c:pt idx="647">
                  <c:v>7.1669999999999998</c:v>
                </c:pt>
                <c:pt idx="648">
                  <c:v>7.1420000000000003</c:v>
                </c:pt>
                <c:pt idx="649">
                  <c:v>7.0910000000000002</c:v>
                </c:pt>
                <c:pt idx="650">
                  <c:v>7.0410000000000004</c:v>
                </c:pt>
                <c:pt idx="651">
                  <c:v>6.99</c:v>
                </c:pt>
                <c:pt idx="652">
                  <c:v>6.9649999999999999</c:v>
                </c:pt>
                <c:pt idx="653">
                  <c:v>6.9139999999999997</c:v>
                </c:pt>
                <c:pt idx="654">
                  <c:v>6.8639999999999999</c:v>
                </c:pt>
                <c:pt idx="655">
                  <c:v>6.8129999999999997</c:v>
                </c:pt>
                <c:pt idx="656">
                  <c:v>6.7629999999999999</c:v>
                </c:pt>
                <c:pt idx="657">
                  <c:v>6.7119999999999997</c:v>
                </c:pt>
                <c:pt idx="658">
                  <c:v>6.6609999999999996</c:v>
                </c:pt>
                <c:pt idx="659">
                  <c:v>6.6360000000000001</c:v>
                </c:pt>
                <c:pt idx="660">
                  <c:v>6.585</c:v>
                </c:pt>
                <c:pt idx="661">
                  <c:v>6.5350000000000001</c:v>
                </c:pt>
                <c:pt idx="662">
                  <c:v>6.5090000000000003</c:v>
                </c:pt>
                <c:pt idx="663">
                  <c:v>6.484</c:v>
                </c:pt>
                <c:pt idx="664">
                  <c:v>6.4329999999999998</c:v>
                </c:pt>
                <c:pt idx="665">
                  <c:v>6.4329999999999998</c:v>
                </c:pt>
                <c:pt idx="666">
                  <c:v>6.3819999999999997</c:v>
                </c:pt>
                <c:pt idx="667">
                  <c:v>6.3819999999999997</c:v>
                </c:pt>
                <c:pt idx="668">
                  <c:v>6.3819999999999997</c:v>
                </c:pt>
                <c:pt idx="669">
                  <c:v>6.3570000000000002</c:v>
                </c:pt>
                <c:pt idx="670">
                  <c:v>6.3570000000000002</c:v>
                </c:pt>
                <c:pt idx="671">
                  <c:v>6.3570000000000002</c:v>
                </c:pt>
                <c:pt idx="672">
                  <c:v>6.3310000000000004</c:v>
                </c:pt>
                <c:pt idx="673">
                  <c:v>6.3310000000000004</c:v>
                </c:pt>
                <c:pt idx="674">
                  <c:v>6.3310000000000004</c:v>
                </c:pt>
                <c:pt idx="675">
                  <c:v>6.3310000000000004</c:v>
                </c:pt>
                <c:pt idx="676">
                  <c:v>6.3310000000000004</c:v>
                </c:pt>
                <c:pt idx="677">
                  <c:v>6.3310000000000004</c:v>
                </c:pt>
                <c:pt idx="678">
                  <c:v>6.3570000000000002</c:v>
                </c:pt>
                <c:pt idx="679">
                  <c:v>6.3819999999999997</c:v>
                </c:pt>
                <c:pt idx="680">
                  <c:v>6.4080000000000004</c:v>
                </c:pt>
                <c:pt idx="681">
                  <c:v>6.4329999999999998</c:v>
                </c:pt>
                <c:pt idx="682">
                  <c:v>6.4580000000000002</c:v>
                </c:pt>
                <c:pt idx="683">
                  <c:v>6.484</c:v>
                </c:pt>
                <c:pt idx="684">
                  <c:v>6.5350000000000001</c:v>
                </c:pt>
                <c:pt idx="685">
                  <c:v>6.56</c:v>
                </c:pt>
                <c:pt idx="686">
                  <c:v>6.585</c:v>
                </c:pt>
                <c:pt idx="687">
                  <c:v>6.6360000000000001</c:v>
                </c:pt>
                <c:pt idx="688">
                  <c:v>6.6609999999999996</c:v>
                </c:pt>
                <c:pt idx="689">
                  <c:v>6.6870000000000003</c:v>
                </c:pt>
                <c:pt idx="690">
                  <c:v>6.7119999999999997</c:v>
                </c:pt>
                <c:pt idx="691">
                  <c:v>6.7370000000000001</c:v>
                </c:pt>
                <c:pt idx="692">
                  <c:v>6.7880000000000003</c:v>
                </c:pt>
                <c:pt idx="693">
                  <c:v>6.8390000000000004</c:v>
                </c:pt>
                <c:pt idx="694">
                  <c:v>6.8390000000000004</c:v>
                </c:pt>
                <c:pt idx="695">
                  <c:v>6.8890000000000002</c:v>
                </c:pt>
                <c:pt idx="696">
                  <c:v>6.8890000000000002</c:v>
                </c:pt>
                <c:pt idx="697">
                  <c:v>6.9139999999999997</c:v>
                </c:pt>
                <c:pt idx="698">
                  <c:v>6.8890000000000002</c:v>
                </c:pt>
                <c:pt idx="699">
                  <c:v>6.8890000000000002</c:v>
                </c:pt>
                <c:pt idx="700">
                  <c:v>6.8890000000000002</c:v>
                </c:pt>
                <c:pt idx="701">
                  <c:v>6.8639999999999999</c:v>
                </c:pt>
                <c:pt idx="702">
                  <c:v>6.8390000000000004</c:v>
                </c:pt>
                <c:pt idx="703">
                  <c:v>6.8390000000000004</c:v>
                </c:pt>
                <c:pt idx="704">
                  <c:v>6.8390000000000004</c:v>
                </c:pt>
                <c:pt idx="705">
                  <c:v>6.8129999999999997</c:v>
                </c:pt>
                <c:pt idx="706">
                  <c:v>6.7880000000000003</c:v>
                </c:pt>
                <c:pt idx="707">
                  <c:v>6.7629999999999999</c:v>
                </c:pt>
                <c:pt idx="708">
                  <c:v>6.7370000000000001</c:v>
                </c:pt>
                <c:pt idx="709">
                  <c:v>6.7370000000000001</c:v>
                </c:pt>
                <c:pt idx="710">
                  <c:v>6.7119999999999997</c:v>
                </c:pt>
                <c:pt idx="711">
                  <c:v>6.6870000000000003</c:v>
                </c:pt>
                <c:pt idx="712">
                  <c:v>6.6870000000000003</c:v>
                </c:pt>
                <c:pt idx="713">
                  <c:v>6.6870000000000003</c:v>
                </c:pt>
                <c:pt idx="714">
                  <c:v>6.6870000000000003</c:v>
                </c:pt>
                <c:pt idx="715">
                  <c:v>6.6870000000000003</c:v>
                </c:pt>
                <c:pt idx="716">
                  <c:v>6.7119999999999997</c:v>
                </c:pt>
                <c:pt idx="717">
                  <c:v>6.7119999999999997</c:v>
                </c:pt>
                <c:pt idx="718">
                  <c:v>6.7370000000000001</c:v>
                </c:pt>
                <c:pt idx="719">
                  <c:v>6.7629999999999999</c:v>
                </c:pt>
                <c:pt idx="720">
                  <c:v>6.8129999999999997</c:v>
                </c:pt>
                <c:pt idx="721">
                  <c:v>6.8390000000000004</c:v>
                </c:pt>
                <c:pt idx="722">
                  <c:v>6.8890000000000002</c:v>
                </c:pt>
                <c:pt idx="723">
                  <c:v>6.9649999999999999</c:v>
                </c:pt>
                <c:pt idx="724">
                  <c:v>7.0410000000000004</c:v>
                </c:pt>
                <c:pt idx="725">
                  <c:v>7.1159999999999997</c:v>
                </c:pt>
                <c:pt idx="726">
                  <c:v>7.1920000000000002</c:v>
                </c:pt>
                <c:pt idx="727">
                  <c:v>7.2679999999999998</c:v>
                </c:pt>
                <c:pt idx="728">
                  <c:v>7.343</c:v>
                </c:pt>
                <c:pt idx="729">
                  <c:v>7.444</c:v>
                </c:pt>
                <c:pt idx="730">
                  <c:v>7.5190000000000001</c:v>
                </c:pt>
                <c:pt idx="731">
                  <c:v>7.5940000000000003</c:v>
                </c:pt>
                <c:pt idx="732">
                  <c:v>7.6449999999999996</c:v>
                </c:pt>
                <c:pt idx="733">
                  <c:v>7.72</c:v>
                </c:pt>
                <c:pt idx="734">
                  <c:v>7.77</c:v>
                </c:pt>
                <c:pt idx="735">
                  <c:v>7.82</c:v>
                </c:pt>
                <c:pt idx="736">
                  <c:v>7.87</c:v>
                </c:pt>
                <c:pt idx="737">
                  <c:v>7.8949999999999996</c:v>
                </c:pt>
                <c:pt idx="738">
                  <c:v>7.8949999999999996</c:v>
                </c:pt>
                <c:pt idx="739">
                  <c:v>7.8949999999999996</c:v>
                </c:pt>
                <c:pt idx="740">
                  <c:v>7.8949999999999996</c:v>
                </c:pt>
                <c:pt idx="741">
                  <c:v>7.87</c:v>
                </c:pt>
                <c:pt idx="742">
                  <c:v>7.8449999999999998</c:v>
                </c:pt>
                <c:pt idx="743">
                  <c:v>7.82</c:v>
                </c:pt>
                <c:pt idx="744">
                  <c:v>7.77</c:v>
                </c:pt>
                <c:pt idx="745">
                  <c:v>7.7450000000000001</c:v>
                </c:pt>
                <c:pt idx="746">
                  <c:v>7.6950000000000003</c:v>
                </c:pt>
                <c:pt idx="747">
                  <c:v>7.6449999999999996</c:v>
                </c:pt>
                <c:pt idx="748">
                  <c:v>7.5940000000000003</c:v>
                </c:pt>
                <c:pt idx="749">
                  <c:v>7.5439999999999996</c:v>
                </c:pt>
                <c:pt idx="750">
                  <c:v>7.5190000000000001</c:v>
                </c:pt>
                <c:pt idx="751">
                  <c:v>7.4690000000000003</c:v>
                </c:pt>
                <c:pt idx="752">
                  <c:v>7.444</c:v>
                </c:pt>
                <c:pt idx="753">
                  <c:v>7.3929999999999998</c:v>
                </c:pt>
                <c:pt idx="754">
                  <c:v>7.3929999999999998</c:v>
                </c:pt>
                <c:pt idx="755">
                  <c:v>7.3680000000000003</c:v>
                </c:pt>
                <c:pt idx="756">
                  <c:v>7.343</c:v>
                </c:pt>
                <c:pt idx="757">
                  <c:v>7.343</c:v>
                </c:pt>
                <c:pt idx="758">
                  <c:v>7.343</c:v>
                </c:pt>
                <c:pt idx="759">
                  <c:v>7.343</c:v>
                </c:pt>
                <c:pt idx="760">
                  <c:v>7.343</c:v>
                </c:pt>
                <c:pt idx="761">
                  <c:v>7.343</c:v>
                </c:pt>
                <c:pt idx="762">
                  <c:v>7.343</c:v>
                </c:pt>
                <c:pt idx="763">
                  <c:v>7.3179999999999996</c:v>
                </c:pt>
                <c:pt idx="764">
                  <c:v>7.3179999999999996</c:v>
                </c:pt>
                <c:pt idx="765">
                  <c:v>7.2930000000000001</c:v>
                </c:pt>
                <c:pt idx="766">
                  <c:v>7.2930000000000001</c:v>
                </c:pt>
                <c:pt idx="767">
                  <c:v>7.2930000000000001</c:v>
                </c:pt>
                <c:pt idx="768">
                  <c:v>7.2930000000000001</c:v>
                </c:pt>
                <c:pt idx="769">
                  <c:v>7.2930000000000001</c:v>
                </c:pt>
                <c:pt idx="770">
                  <c:v>7.2930000000000001</c:v>
                </c:pt>
                <c:pt idx="771">
                  <c:v>7.2930000000000001</c:v>
                </c:pt>
                <c:pt idx="772">
                  <c:v>7.3179999999999996</c:v>
                </c:pt>
                <c:pt idx="773">
                  <c:v>7.3179999999999996</c:v>
                </c:pt>
                <c:pt idx="774">
                  <c:v>7.343</c:v>
                </c:pt>
                <c:pt idx="775">
                  <c:v>7.343</c:v>
                </c:pt>
                <c:pt idx="776">
                  <c:v>7.3680000000000003</c:v>
                </c:pt>
                <c:pt idx="777">
                  <c:v>7.3929999999999998</c:v>
                </c:pt>
                <c:pt idx="778">
                  <c:v>7.4189999999999996</c:v>
                </c:pt>
                <c:pt idx="779">
                  <c:v>7.444</c:v>
                </c:pt>
                <c:pt idx="780">
                  <c:v>7.4690000000000003</c:v>
                </c:pt>
                <c:pt idx="781">
                  <c:v>7.4939999999999998</c:v>
                </c:pt>
                <c:pt idx="782">
                  <c:v>7.5190000000000001</c:v>
                </c:pt>
                <c:pt idx="783">
                  <c:v>7.5439999999999996</c:v>
                </c:pt>
                <c:pt idx="784">
                  <c:v>7.569</c:v>
                </c:pt>
                <c:pt idx="785">
                  <c:v>7.5940000000000003</c:v>
                </c:pt>
                <c:pt idx="786">
                  <c:v>7.6189999999999998</c:v>
                </c:pt>
                <c:pt idx="787">
                  <c:v>7.6449999999999996</c:v>
                </c:pt>
                <c:pt idx="788">
                  <c:v>7.6449999999999996</c:v>
                </c:pt>
                <c:pt idx="789">
                  <c:v>7.6449999999999996</c:v>
                </c:pt>
                <c:pt idx="790">
                  <c:v>7.6449999999999996</c:v>
                </c:pt>
                <c:pt idx="791">
                  <c:v>7.6189999999999998</c:v>
                </c:pt>
                <c:pt idx="792">
                  <c:v>7.5940000000000003</c:v>
                </c:pt>
                <c:pt idx="793">
                  <c:v>7.5940000000000003</c:v>
                </c:pt>
                <c:pt idx="794">
                  <c:v>7.569</c:v>
                </c:pt>
                <c:pt idx="795">
                  <c:v>7.5439999999999996</c:v>
                </c:pt>
                <c:pt idx="796">
                  <c:v>7.5439999999999996</c:v>
                </c:pt>
                <c:pt idx="797">
                  <c:v>7.5190000000000001</c:v>
                </c:pt>
                <c:pt idx="798">
                  <c:v>7.5190000000000001</c:v>
                </c:pt>
                <c:pt idx="799">
                  <c:v>7.4939999999999998</c:v>
                </c:pt>
                <c:pt idx="800">
                  <c:v>7.4690000000000003</c:v>
                </c:pt>
                <c:pt idx="801">
                  <c:v>7.444</c:v>
                </c:pt>
                <c:pt idx="802">
                  <c:v>7.4189999999999996</c:v>
                </c:pt>
                <c:pt idx="803">
                  <c:v>7.3929999999999998</c:v>
                </c:pt>
                <c:pt idx="804">
                  <c:v>7.3680000000000003</c:v>
                </c:pt>
                <c:pt idx="805">
                  <c:v>7.343</c:v>
                </c:pt>
                <c:pt idx="806">
                  <c:v>7.3179999999999996</c:v>
                </c:pt>
                <c:pt idx="807">
                  <c:v>7.2930000000000001</c:v>
                </c:pt>
                <c:pt idx="808">
                  <c:v>7.2679999999999998</c:v>
                </c:pt>
                <c:pt idx="809">
                  <c:v>7.242</c:v>
                </c:pt>
                <c:pt idx="810">
                  <c:v>7.242</c:v>
                </c:pt>
                <c:pt idx="811">
                  <c:v>7.242</c:v>
                </c:pt>
                <c:pt idx="812">
                  <c:v>7.242</c:v>
                </c:pt>
                <c:pt idx="813">
                  <c:v>7.242</c:v>
                </c:pt>
                <c:pt idx="814">
                  <c:v>7.2679999999999998</c:v>
                </c:pt>
                <c:pt idx="815">
                  <c:v>7.2930000000000001</c:v>
                </c:pt>
                <c:pt idx="816">
                  <c:v>7.3179999999999996</c:v>
                </c:pt>
                <c:pt idx="817">
                  <c:v>7.343</c:v>
                </c:pt>
                <c:pt idx="818">
                  <c:v>7.3929999999999998</c:v>
                </c:pt>
                <c:pt idx="819">
                  <c:v>7.444</c:v>
                </c:pt>
                <c:pt idx="820">
                  <c:v>7.4939999999999998</c:v>
                </c:pt>
                <c:pt idx="821">
                  <c:v>7.5439999999999996</c:v>
                </c:pt>
                <c:pt idx="822">
                  <c:v>7.6189999999999998</c:v>
                </c:pt>
                <c:pt idx="823">
                  <c:v>7.6950000000000003</c:v>
                </c:pt>
                <c:pt idx="824">
                  <c:v>7.7450000000000001</c:v>
                </c:pt>
                <c:pt idx="825">
                  <c:v>7.82</c:v>
                </c:pt>
                <c:pt idx="826">
                  <c:v>7.87</c:v>
                </c:pt>
                <c:pt idx="827">
                  <c:v>7.9450000000000003</c:v>
                </c:pt>
                <c:pt idx="828">
                  <c:v>7.9950000000000001</c:v>
                </c:pt>
                <c:pt idx="829">
                  <c:v>8.02</c:v>
                </c:pt>
                <c:pt idx="830">
                  <c:v>8.0449999999999999</c:v>
                </c:pt>
                <c:pt idx="831">
                  <c:v>8.07</c:v>
                </c:pt>
                <c:pt idx="832">
                  <c:v>8.0950000000000006</c:v>
                </c:pt>
                <c:pt idx="833">
                  <c:v>8.1199999999999992</c:v>
                </c:pt>
                <c:pt idx="834">
                  <c:v>8.1199999999999992</c:v>
                </c:pt>
                <c:pt idx="835">
                  <c:v>8.1199999999999992</c:v>
                </c:pt>
                <c:pt idx="836">
                  <c:v>8.0950000000000006</c:v>
                </c:pt>
                <c:pt idx="837">
                  <c:v>8.07</c:v>
                </c:pt>
                <c:pt idx="838">
                  <c:v>8.0449999999999999</c:v>
                </c:pt>
                <c:pt idx="839">
                  <c:v>8.0449999999999999</c:v>
                </c:pt>
                <c:pt idx="840">
                  <c:v>7.9950000000000001</c:v>
                </c:pt>
                <c:pt idx="841">
                  <c:v>7.9450000000000003</c:v>
                </c:pt>
                <c:pt idx="842">
                  <c:v>7.8949999999999996</c:v>
                </c:pt>
                <c:pt idx="843">
                  <c:v>7.87</c:v>
                </c:pt>
                <c:pt idx="844">
                  <c:v>7.82</c:v>
                </c:pt>
                <c:pt idx="845">
                  <c:v>7.7949999999999999</c:v>
                </c:pt>
                <c:pt idx="846">
                  <c:v>7.7450000000000001</c:v>
                </c:pt>
                <c:pt idx="847">
                  <c:v>7.6950000000000003</c:v>
                </c:pt>
                <c:pt idx="848">
                  <c:v>7.67</c:v>
                </c:pt>
                <c:pt idx="849">
                  <c:v>7.6449999999999996</c:v>
                </c:pt>
                <c:pt idx="850">
                  <c:v>7.6189999999999998</c:v>
                </c:pt>
                <c:pt idx="851">
                  <c:v>7.5940000000000003</c:v>
                </c:pt>
                <c:pt idx="852">
                  <c:v>7.569</c:v>
                </c:pt>
                <c:pt idx="853">
                  <c:v>7.5439999999999996</c:v>
                </c:pt>
                <c:pt idx="854">
                  <c:v>7.5439999999999996</c:v>
                </c:pt>
                <c:pt idx="855">
                  <c:v>7.5190000000000001</c:v>
                </c:pt>
                <c:pt idx="856">
                  <c:v>7.5190000000000001</c:v>
                </c:pt>
                <c:pt idx="857">
                  <c:v>7.4939999999999998</c:v>
                </c:pt>
                <c:pt idx="858">
                  <c:v>7.4939999999999998</c:v>
                </c:pt>
                <c:pt idx="859">
                  <c:v>7.4939999999999998</c:v>
                </c:pt>
                <c:pt idx="860">
                  <c:v>7.4939999999999998</c:v>
                </c:pt>
                <c:pt idx="861">
                  <c:v>7.4690000000000003</c:v>
                </c:pt>
                <c:pt idx="862">
                  <c:v>7.4690000000000003</c:v>
                </c:pt>
                <c:pt idx="863">
                  <c:v>7.4690000000000003</c:v>
                </c:pt>
                <c:pt idx="864">
                  <c:v>7.444</c:v>
                </c:pt>
                <c:pt idx="865">
                  <c:v>7.444</c:v>
                </c:pt>
                <c:pt idx="866">
                  <c:v>7.444</c:v>
                </c:pt>
                <c:pt idx="867">
                  <c:v>7.444</c:v>
                </c:pt>
                <c:pt idx="868">
                  <c:v>7.4189999999999996</c:v>
                </c:pt>
                <c:pt idx="869">
                  <c:v>7.4189999999999996</c:v>
                </c:pt>
                <c:pt idx="870">
                  <c:v>7.4189999999999996</c:v>
                </c:pt>
                <c:pt idx="871">
                  <c:v>7.4189999999999996</c:v>
                </c:pt>
                <c:pt idx="872">
                  <c:v>7.4189999999999996</c:v>
                </c:pt>
                <c:pt idx="873">
                  <c:v>7.4189999999999996</c:v>
                </c:pt>
                <c:pt idx="874">
                  <c:v>7.4189999999999996</c:v>
                </c:pt>
                <c:pt idx="875">
                  <c:v>7.4189999999999996</c:v>
                </c:pt>
                <c:pt idx="876">
                  <c:v>7.3929999999999998</c:v>
                </c:pt>
                <c:pt idx="877">
                  <c:v>7.3929999999999998</c:v>
                </c:pt>
                <c:pt idx="878">
                  <c:v>7.3929999999999998</c:v>
                </c:pt>
                <c:pt idx="879">
                  <c:v>7.3929999999999998</c:v>
                </c:pt>
                <c:pt idx="880">
                  <c:v>7.3929999999999998</c:v>
                </c:pt>
                <c:pt idx="881">
                  <c:v>7.3929999999999998</c:v>
                </c:pt>
                <c:pt idx="882">
                  <c:v>7.3929999999999998</c:v>
                </c:pt>
                <c:pt idx="883">
                  <c:v>7.3929999999999998</c:v>
                </c:pt>
                <c:pt idx="884">
                  <c:v>7.3929999999999998</c:v>
                </c:pt>
                <c:pt idx="885">
                  <c:v>7.3680000000000003</c:v>
                </c:pt>
                <c:pt idx="886">
                  <c:v>7.3680000000000003</c:v>
                </c:pt>
                <c:pt idx="887">
                  <c:v>7.3680000000000003</c:v>
                </c:pt>
                <c:pt idx="888">
                  <c:v>7.3680000000000003</c:v>
                </c:pt>
                <c:pt idx="889">
                  <c:v>7.343</c:v>
                </c:pt>
                <c:pt idx="890">
                  <c:v>7.343</c:v>
                </c:pt>
                <c:pt idx="891">
                  <c:v>7.343</c:v>
                </c:pt>
                <c:pt idx="892">
                  <c:v>7.343</c:v>
                </c:pt>
                <c:pt idx="893">
                  <c:v>7.3179999999999996</c:v>
                </c:pt>
                <c:pt idx="894">
                  <c:v>7.3179999999999996</c:v>
                </c:pt>
                <c:pt idx="895">
                  <c:v>7.3179999999999996</c:v>
                </c:pt>
                <c:pt idx="896">
                  <c:v>7.2930000000000001</c:v>
                </c:pt>
                <c:pt idx="897">
                  <c:v>7.2930000000000001</c:v>
                </c:pt>
                <c:pt idx="898">
                  <c:v>7.2679999999999998</c:v>
                </c:pt>
                <c:pt idx="899">
                  <c:v>7.242</c:v>
                </c:pt>
                <c:pt idx="900">
                  <c:v>7.242</c:v>
                </c:pt>
                <c:pt idx="901">
                  <c:v>7.1920000000000002</c:v>
                </c:pt>
                <c:pt idx="902">
                  <c:v>7.1920000000000002</c:v>
                </c:pt>
                <c:pt idx="903">
                  <c:v>7.1669999999999998</c:v>
                </c:pt>
                <c:pt idx="904">
                  <c:v>7.1420000000000003</c:v>
                </c:pt>
                <c:pt idx="905">
                  <c:v>7.1420000000000003</c:v>
                </c:pt>
                <c:pt idx="906">
                  <c:v>7.1159999999999997</c:v>
                </c:pt>
                <c:pt idx="907">
                  <c:v>7.0910000000000002</c:v>
                </c:pt>
                <c:pt idx="908">
                  <c:v>7.0910000000000002</c:v>
                </c:pt>
                <c:pt idx="909">
                  <c:v>7.1159999999999997</c:v>
                </c:pt>
                <c:pt idx="910">
                  <c:v>7.1159999999999997</c:v>
                </c:pt>
                <c:pt idx="911">
                  <c:v>7.1420000000000003</c:v>
                </c:pt>
                <c:pt idx="912">
                  <c:v>7.1920000000000002</c:v>
                </c:pt>
                <c:pt idx="913">
                  <c:v>7.242</c:v>
                </c:pt>
                <c:pt idx="914">
                  <c:v>7.2679999999999998</c:v>
                </c:pt>
                <c:pt idx="915">
                  <c:v>7.343</c:v>
                </c:pt>
                <c:pt idx="916">
                  <c:v>7.3929999999999998</c:v>
                </c:pt>
                <c:pt idx="917">
                  <c:v>7.4690000000000003</c:v>
                </c:pt>
                <c:pt idx="918">
                  <c:v>7.5439999999999996</c:v>
                </c:pt>
                <c:pt idx="919">
                  <c:v>7.6189999999999998</c:v>
                </c:pt>
                <c:pt idx="920">
                  <c:v>7.6950000000000003</c:v>
                </c:pt>
                <c:pt idx="921">
                  <c:v>7.77</c:v>
                </c:pt>
                <c:pt idx="922">
                  <c:v>7.8449999999999998</c:v>
                </c:pt>
                <c:pt idx="923">
                  <c:v>7.8949999999999996</c:v>
                </c:pt>
                <c:pt idx="924">
                  <c:v>7.97</c:v>
                </c:pt>
                <c:pt idx="925">
                  <c:v>7.9950000000000001</c:v>
                </c:pt>
                <c:pt idx="926">
                  <c:v>8.0449999999999999</c:v>
                </c:pt>
                <c:pt idx="927">
                  <c:v>8.07</c:v>
                </c:pt>
                <c:pt idx="928">
                  <c:v>8.0950000000000006</c:v>
                </c:pt>
                <c:pt idx="929">
                  <c:v>8.0950000000000006</c:v>
                </c:pt>
                <c:pt idx="930">
                  <c:v>8.0950000000000006</c:v>
                </c:pt>
                <c:pt idx="931">
                  <c:v>8.0950000000000006</c:v>
                </c:pt>
                <c:pt idx="932">
                  <c:v>8.07</c:v>
                </c:pt>
                <c:pt idx="933">
                  <c:v>8.0449999999999999</c:v>
                </c:pt>
                <c:pt idx="934">
                  <c:v>7.9950000000000001</c:v>
                </c:pt>
                <c:pt idx="935">
                  <c:v>7.97</c:v>
                </c:pt>
                <c:pt idx="936">
                  <c:v>7.92</c:v>
                </c:pt>
                <c:pt idx="937">
                  <c:v>7.87</c:v>
                </c:pt>
                <c:pt idx="938">
                  <c:v>7.7949999999999999</c:v>
                </c:pt>
                <c:pt idx="939">
                  <c:v>7.7450000000000001</c:v>
                </c:pt>
                <c:pt idx="940">
                  <c:v>7.67</c:v>
                </c:pt>
                <c:pt idx="941">
                  <c:v>7.6189999999999998</c:v>
                </c:pt>
                <c:pt idx="942">
                  <c:v>7.5439999999999996</c:v>
                </c:pt>
                <c:pt idx="943">
                  <c:v>7.4690000000000003</c:v>
                </c:pt>
                <c:pt idx="944">
                  <c:v>7.4189999999999996</c:v>
                </c:pt>
                <c:pt idx="945">
                  <c:v>7.3680000000000003</c:v>
                </c:pt>
                <c:pt idx="946">
                  <c:v>7.3179999999999996</c:v>
                </c:pt>
                <c:pt idx="947">
                  <c:v>7.2679999999999998</c:v>
                </c:pt>
                <c:pt idx="948">
                  <c:v>7.2169999999999996</c:v>
                </c:pt>
                <c:pt idx="949">
                  <c:v>7.1669999999999998</c:v>
                </c:pt>
                <c:pt idx="950">
                  <c:v>7.1159999999999997</c:v>
                </c:pt>
                <c:pt idx="951">
                  <c:v>7.0910000000000002</c:v>
                </c:pt>
                <c:pt idx="952">
                  <c:v>7.0410000000000004</c:v>
                </c:pt>
                <c:pt idx="953">
                  <c:v>6.99</c:v>
                </c:pt>
                <c:pt idx="954">
                  <c:v>6.9649999999999999</c:v>
                </c:pt>
                <c:pt idx="955">
                  <c:v>6.94</c:v>
                </c:pt>
                <c:pt idx="956">
                  <c:v>6.8890000000000002</c:v>
                </c:pt>
                <c:pt idx="957">
                  <c:v>6.8639999999999999</c:v>
                </c:pt>
                <c:pt idx="958">
                  <c:v>6.8390000000000004</c:v>
                </c:pt>
                <c:pt idx="959">
                  <c:v>6.7880000000000003</c:v>
                </c:pt>
                <c:pt idx="960">
                  <c:v>6.7629999999999999</c:v>
                </c:pt>
                <c:pt idx="961">
                  <c:v>6.7370000000000001</c:v>
                </c:pt>
                <c:pt idx="962">
                  <c:v>6.7119999999999997</c:v>
                </c:pt>
                <c:pt idx="963">
                  <c:v>6.6870000000000003</c:v>
                </c:pt>
                <c:pt idx="964">
                  <c:v>6.6609999999999996</c:v>
                </c:pt>
                <c:pt idx="965">
                  <c:v>6.6360000000000001</c:v>
                </c:pt>
                <c:pt idx="966">
                  <c:v>6.6360000000000001</c:v>
                </c:pt>
                <c:pt idx="967">
                  <c:v>6.6109999999999998</c:v>
                </c:pt>
                <c:pt idx="968">
                  <c:v>6.585</c:v>
                </c:pt>
                <c:pt idx="969">
                  <c:v>6.585</c:v>
                </c:pt>
                <c:pt idx="970">
                  <c:v>6.56</c:v>
                </c:pt>
                <c:pt idx="971">
                  <c:v>6.5350000000000001</c:v>
                </c:pt>
                <c:pt idx="972">
                  <c:v>6.5090000000000003</c:v>
                </c:pt>
                <c:pt idx="973">
                  <c:v>6.484</c:v>
                </c:pt>
                <c:pt idx="974">
                  <c:v>6.4580000000000002</c:v>
                </c:pt>
                <c:pt idx="975">
                  <c:v>6.4329999999999998</c:v>
                </c:pt>
                <c:pt idx="976">
                  <c:v>6.4329999999999998</c:v>
                </c:pt>
                <c:pt idx="977">
                  <c:v>6.4080000000000004</c:v>
                </c:pt>
                <c:pt idx="978">
                  <c:v>6.3819999999999997</c:v>
                </c:pt>
                <c:pt idx="979">
                  <c:v>6.3570000000000002</c:v>
                </c:pt>
                <c:pt idx="980">
                  <c:v>6.3310000000000004</c:v>
                </c:pt>
                <c:pt idx="981">
                  <c:v>6.3310000000000004</c:v>
                </c:pt>
                <c:pt idx="982">
                  <c:v>6.306</c:v>
                </c:pt>
                <c:pt idx="983">
                  <c:v>6.2809999999999997</c:v>
                </c:pt>
                <c:pt idx="984">
                  <c:v>6.2549999999999999</c:v>
                </c:pt>
                <c:pt idx="985">
                  <c:v>6.23</c:v>
                </c:pt>
                <c:pt idx="986">
                  <c:v>6.23</c:v>
                </c:pt>
                <c:pt idx="987">
                  <c:v>6.1790000000000003</c:v>
                </c:pt>
                <c:pt idx="988">
                  <c:v>6.1790000000000003</c:v>
                </c:pt>
                <c:pt idx="989">
                  <c:v>6.1280000000000001</c:v>
                </c:pt>
                <c:pt idx="990">
                  <c:v>6.1280000000000001</c:v>
                </c:pt>
                <c:pt idx="991">
                  <c:v>6.077</c:v>
                </c:pt>
                <c:pt idx="992">
                  <c:v>6.077</c:v>
                </c:pt>
                <c:pt idx="993">
                  <c:v>6.0259999999999998</c:v>
                </c:pt>
                <c:pt idx="994">
                  <c:v>6</c:v>
                </c:pt>
                <c:pt idx="995">
                  <c:v>5.9749999999999996</c:v>
                </c:pt>
                <c:pt idx="996">
                  <c:v>5.9489999999999998</c:v>
                </c:pt>
                <c:pt idx="997">
                  <c:v>5.9240000000000004</c:v>
                </c:pt>
                <c:pt idx="998">
                  <c:v>5.8979999999999997</c:v>
                </c:pt>
                <c:pt idx="999">
                  <c:v>5.8719999999999999</c:v>
                </c:pt>
                <c:pt idx="1000">
                  <c:v>5.8719999999999999</c:v>
                </c:pt>
                <c:pt idx="1001">
                  <c:v>5.8470000000000004</c:v>
                </c:pt>
                <c:pt idx="1002">
                  <c:v>5.8470000000000004</c:v>
                </c:pt>
                <c:pt idx="1003">
                  <c:v>5.8470000000000004</c:v>
                </c:pt>
                <c:pt idx="1004">
                  <c:v>5.8719999999999999</c:v>
                </c:pt>
                <c:pt idx="1005">
                  <c:v>5.8719999999999999</c:v>
                </c:pt>
                <c:pt idx="1006">
                  <c:v>5.8979999999999997</c:v>
                </c:pt>
                <c:pt idx="1007">
                  <c:v>5.9240000000000004</c:v>
                </c:pt>
                <c:pt idx="1008">
                  <c:v>5.9749999999999996</c:v>
                </c:pt>
                <c:pt idx="1009">
                  <c:v>6.0259999999999998</c:v>
                </c:pt>
                <c:pt idx="1010">
                  <c:v>6.077</c:v>
                </c:pt>
                <c:pt idx="1011">
                  <c:v>6.1529999999999996</c:v>
                </c:pt>
                <c:pt idx="1012">
                  <c:v>6.23</c:v>
                </c:pt>
                <c:pt idx="1013">
                  <c:v>6.3310000000000004</c:v>
                </c:pt>
                <c:pt idx="1014">
                  <c:v>6.4329999999999998</c:v>
                </c:pt>
                <c:pt idx="1015">
                  <c:v>6.5090000000000003</c:v>
                </c:pt>
                <c:pt idx="1016">
                  <c:v>6.585</c:v>
                </c:pt>
                <c:pt idx="1017">
                  <c:v>6.6870000000000003</c:v>
                </c:pt>
                <c:pt idx="1018">
                  <c:v>6.7880000000000003</c:v>
                </c:pt>
                <c:pt idx="1019">
                  <c:v>6.8639999999999999</c:v>
                </c:pt>
                <c:pt idx="1020">
                  <c:v>6.94</c:v>
                </c:pt>
                <c:pt idx="1021">
                  <c:v>7.0149999999999997</c:v>
                </c:pt>
                <c:pt idx="1022">
                  <c:v>7.0910000000000002</c:v>
                </c:pt>
                <c:pt idx="1023">
                  <c:v>7.1420000000000003</c:v>
                </c:pt>
                <c:pt idx="1024">
                  <c:v>7.1920000000000002</c:v>
                </c:pt>
                <c:pt idx="1025">
                  <c:v>7.2169999999999996</c:v>
                </c:pt>
                <c:pt idx="1026">
                  <c:v>7.242</c:v>
                </c:pt>
                <c:pt idx="1027">
                  <c:v>7.242</c:v>
                </c:pt>
                <c:pt idx="1028">
                  <c:v>7.242</c:v>
                </c:pt>
                <c:pt idx="1029">
                  <c:v>7.2169999999999996</c:v>
                </c:pt>
                <c:pt idx="1030">
                  <c:v>7.1920000000000002</c:v>
                </c:pt>
                <c:pt idx="1031">
                  <c:v>7.1420000000000003</c:v>
                </c:pt>
                <c:pt idx="1032">
                  <c:v>7.0910000000000002</c:v>
                </c:pt>
                <c:pt idx="1033">
                  <c:v>7.0410000000000004</c:v>
                </c:pt>
                <c:pt idx="1034">
                  <c:v>6.9649999999999999</c:v>
                </c:pt>
                <c:pt idx="1035">
                  <c:v>6.8890000000000002</c:v>
                </c:pt>
                <c:pt idx="1036">
                  <c:v>6.8390000000000004</c:v>
                </c:pt>
                <c:pt idx="1037">
                  <c:v>6.7370000000000001</c:v>
                </c:pt>
                <c:pt idx="1038">
                  <c:v>6.6609999999999996</c:v>
                </c:pt>
                <c:pt idx="1039">
                  <c:v>6.585</c:v>
                </c:pt>
                <c:pt idx="1040">
                  <c:v>6.5350000000000001</c:v>
                </c:pt>
                <c:pt idx="1041">
                  <c:v>6.4580000000000002</c:v>
                </c:pt>
                <c:pt idx="1042">
                  <c:v>6.3819999999999997</c:v>
                </c:pt>
                <c:pt idx="1043">
                  <c:v>6.306</c:v>
                </c:pt>
                <c:pt idx="1044">
                  <c:v>6.2549999999999999</c:v>
                </c:pt>
                <c:pt idx="1045">
                  <c:v>6.2039999999999997</c:v>
                </c:pt>
                <c:pt idx="1046">
                  <c:v>6.1280000000000001</c:v>
                </c:pt>
                <c:pt idx="1047">
                  <c:v>6.077</c:v>
                </c:pt>
                <c:pt idx="1048">
                  <c:v>6.0259999999999998</c:v>
                </c:pt>
                <c:pt idx="1049">
                  <c:v>6</c:v>
                </c:pt>
                <c:pt idx="1050">
                  <c:v>5.9749999999999996</c:v>
                </c:pt>
                <c:pt idx="1051">
                  <c:v>5.9240000000000004</c:v>
                </c:pt>
                <c:pt idx="1052">
                  <c:v>5.8979999999999997</c:v>
                </c:pt>
                <c:pt idx="1053">
                  <c:v>5.8719999999999999</c:v>
                </c:pt>
                <c:pt idx="1054">
                  <c:v>5.8470000000000004</c:v>
                </c:pt>
                <c:pt idx="1055">
                  <c:v>5.8470000000000004</c:v>
                </c:pt>
                <c:pt idx="1056">
                  <c:v>5.8209999999999997</c:v>
                </c:pt>
                <c:pt idx="1057">
                  <c:v>5.8209999999999997</c:v>
                </c:pt>
                <c:pt idx="1058">
                  <c:v>5.8209999999999997</c:v>
                </c:pt>
                <c:pt idx="1059">
                  <c:v>5.8209999999999997</c:v>
                </c:pt>
                <c:pt idx="1060">
                  <c:v>5.7960000000000003</c:v>
                </c:pt>
                <c:pt idx="1061">
                  <c:v>5.7960000000000003</c:v>
                </c:pt>
                <c:pt idx="1062">
                  <c:v>5.7960000000000003</c:v>
                </c:pt>
                <c:pt idx="1063">
                  <c:v>5.77</c:v>
                </c:pt>
                <c:pt idx="1064">
                  <c:v>5.77</c:v>
                </c:pt>
                <c:pt idx="1065">
                  <c:v>5.77</c:v>
                </c:pt>
                <c:pt idx="1066">
                  <c:v>5.77</c:v>
                </c:pt>
                <c:pt idx="1067">
                  <c:v>5.7450000000000001</c:v>
                </c:pt>
                <c:pt idx="1068">
                  <c:v>5.7450000000000001</c:v>
                </c:pt>
                <c:pt idx="1069">
                  <c:v>5.7450000000000001</c:v>
                </c:pt>
                <c:pt idx="1070">
                  <c:v>5.7190000000000003</c:v>
                </c:pt>
                <c:pt idx="1071">
                  <c:v>5.7190000000000003</c:v>
                </c:pt>
                <c:pt idx="1072">
                  <c:v>5.6929999999999996</c:v>
                </c:pt>
                <c:pt idx="1073">
                  <c:v>5.6929999999999996</c:v>
                </c:pt>
                <c:pt idx="1074">
                  <c:v>5.6680000000000001</c:v>
                </c:pt>
                <c:pt idx="1075">
                  <c:v>5.6680000000000001</c:v>
                </c:pt>
                <c:pt idx="1076">
                  <c:v>5.6420000000000003</c:v>
                </c:pt>
                <c:pt idx="1077">
                  <c:v>5.6159999999999997</c:v>
                </c:pt>
                <c:pt idx="1078">
                  <c:v>5.6159999999999997</c:v>
                </c:pt>
                <c:pt idx="1079">
                  <c:v>5.5910000000000002</c:v>
                </c:pt>
                <c:pt idx="1080">
                  <c:v>5.5650000000000004</c:v>
                </c:pt>
                <c:pt idx="1081">
                  <c:v>5.5650000000000004</c:v>
                </c:pt>
                <c:pt idx="1082">
                  <c:v>5.5389999999999997</c:v>
                </c:pt>
                <c:pt idx="1083">
                  <c:v>5.5140000000000002</c:v>
                </c:pt>
                <c:pt idx="1084">
                  <c:v>5.5140000000000002</c:v>
                </c:pt>
                <c:pt idx="1085">
                  <c:v>5.4880000000000004</c:v>
                </c:pt>
                <c:pt idx="1086">
                  <c:v>5.4619999999999997</c:v>
                </c:pt>
                <c:pt idx="1087">
                  <c:v>5.4619999999999997</c:v>
                </c:pt>
                <c:pt idx="1088">
                  <c:v>5.4370000000000003</c:v>
                </c:pt>
                <c:pt idx="1089">
                  <c:v>5.4109999999999996</c:v>
                </c:pt>
                <c:pt idx="1090">
                  <c:v>5.4109999999999996</c:v>
                </c:pt>
                <c:pt idx="1091">
                  <c:v>5.3849999999999998</c:v>
                </c:pt>
                <c:pt idx="1092">
                  <c:v>5.36</c:v>
                </c:pt>
                <c:pt idx="1093">
                  <c:v>5.36</c:v>
                </c:pt>
                <c:pt idx="1094">
                  <c:v>5.3339999999999996</c:v>
                </c:pt>
                <c:pt idx="1095">
                  <c:v>5.3339999999999996</c:v>
                </c:pt>
                <c:pt idx="1096">
                  <c:v>5.3079999999999998</c:v>
                </c:pt>
                <c:pt idx="1097">
                  <c:v>5.3079999999999998</c:v>
                </c:pt>
                <c:pt idx="1098">
                  <c:v>5.3339999999999996</c:v>
                </c:pt>
                <c:pt idx="1099">
                  <c:v>5.3339999999999996</c:v>
                </c:pt>
                <c:pt idx="1100">
                  <c:v>5.36</c:v>
                </c:pt>
                <c:pt idx="1101">
                  <c:v>5.3849999999999998</c:v>
                </c:pt>
                <c:pt idx="1102">
                  <c:v>5.4109999999999996</c:v>
                </c:pt>
                <c:pt idx="1103">
                  <c:v>5.4619999999999997</c:v>
                </c:pt>
                <c:pt idx="1104">
                  <c:v>5.5140000000000002</c:v>
                </c:pt>
                <c:pt idx="1105">
                  <c:v>5.5650000000000004</c:v>
                </c:pt>
                <c:pt idx="1106">
                  <c:v>5.6420000000000003</c:v>
                </c:pt>
                <c:pt idx="1107">
                  <c:v>5.7190000000000003</c:v>
                </c:pt>
                <c:pt idx="1108">
                  <c:v>5.8209999999999997</c:v>
                </c:pt>
                <c:pt idx="1109">
                  <c:v>5.9240000000000004</c:v>
                </c:pt>
                <c:pt idx="1110">
                  <c:v>6.0259999999999998</c:v>
                </c:pt>
                <c:pt idx="1111">
                  <c:v>6.1020000000000003</c:v>
                </c:pt>
                <c:pt idx="1112">
                  <c:v>6.2039999999999997</c:v>
                </c:pt>
                <c:pt idx="1113">
                  <c:v>6.306</c:v>
                </c:pt>
                <c:pt idx="1114">
                  <c:v>6.3819999999999997</c:v>
                </c:pt>
                <c:pt idx="1115">
                  <c:v>6.484</c:v>
                </c:pt>
                <c:pt idx="1116">
                  <c:v>6.56</c:v>
                </c:pt>
                <c:pt idx="1117">
                  <c:v>6.6360000000000001</c:v>
                </c:pt>
                <c:pt idx="1118">
                  <c:v>6.7119999999999997</c:v>
                </c:pt>
                <c:pt idx="1119">
                  <c:v>6.7629999999999999</c:v>
                </c:pt>
                <c:pt idx="1120">
                  <c:v>6.8129999999999997</c:v>
                </c:pt>
                <c:pt idx="1121">
                  <c:v>6.8390000000000004</c:v>
                </c:pt>
                <c:pt idx="1122">
                  <c:v>6.8890000000000002</c:v>
                </c:pt>
                <c:pt idx="1123">
                  <c:v>6.8890000000000002</c:v>
                </c:pt>
                <c:pt idx="1124">
                  <c:v>6.8890000000000002</c:v>
                </c:pt>
                <c:pt idx="1125">
                  <c:v>6.8639999999999999</c:v>
                </c:pt>
                <c:pt idx="1126">
                  <c:v>6.8390000000000004</c:v>
                </c:pt>
                <c:pt idx="1127">
                  <c:v>6.8129999999999997</c:v>
                </c:pt>
                <c:pt idx="1128">
                  <c:v>6.7629999999999999</c:v>
                </c:pt>
                <c:pt idx="1129">
                  <c:v>6.7119999999999997</c:v>
                </c:pt>
                <c:pt idx="1130">
                  <c:v>6.6609999999999996</c:v>
                </c:pt>
                <c:pt idx="1131">
                  <c:v>6.585</c:v>
                </c:pt>
                <c:pt idx="1132">
                  <c:v>6.5350000000000001</c:v>
                </c:pt>
                <c:pt idx="1133">
                  <c:v>6.4580000000000002</c:v>
                </c:pt>
                <c:pt idx="1134">
                  <c:v>6.4080000000000004</c:v>
                </c:pt>
                <c:pt idx="1135">
                  <c:v>6.3310000000000004</c:v>
                </c:pt>
                <c:pt idx="1136">
                  <c:v>6.2549999999999999</c:v>
                </c:pt>
                <c:pt idx="1137">
                  <c:v>6.1790000000000003</c:v>
                </c:pt>
                <c:pt idx="1138">
                  <c:v>6.1280000000000001</c:v>
                </c:pt>
                <c:pt idx="1139">
                  <c:v>6.0510000000000002</c:v>
                </c:pt>
                <c:pt idx="1140">
                  <c:v>6</c:v>
                </c:pt>
                <c:pt idx="1141">
                  <c:v>5.9240000000000004</c:v>
                </c:pt>
                <c:pt idx="1142">
                  <c:v>5.8719999999999999</c:v>
                </c:pt>
                <c:pt idx="1143">
                  <c:v>5.8209999999999997</c:v>
                </c:pt>
                <c:pt idx="1144">
                  <c:v>5.77</c:v>
                </c:pt>
                <c:pt idx="1145">
                  <c:v>5.7450000000000001</c:v>
                </c:pt>
                <c:pt idx="1146">
                  <c:v>5.6929999999999996</c:v>
                </c:pt>
                <c:pt idx="1147">
                  <c:v>5.6680000000000001</c:v>
                </c:pt>
                <c:pt idx="1148">
                  <c:v>5.6420000000000003</c:v>
                </c:pt>
                <c:pt idx="1149">
                  <c:v>5.6159999999999997</c:v>
                </c:pt>
                <c:pt idx="1150">
                  <c:v>5.6159999999999997</c:v>
                </c:pt>
                <c:pt idx="1151">
                  <c:v>5.5910000000000002</c:v>
                </c:pt>
                <c:pt idx="1152">
                  <c:v>5.5650000000000004</c:v>
                </c:pt>
                <c:pt idx="1153">
                  <c:v>5.5650000000000004</c:v>
                </c:pt>
                <c:pt idx="1154">
                  <c:v>5.5650000000000004</c:v>
                </c:pt>
                <c:pt idx="1155">
                  <c:v>5.5650000000000004</c:v>
                </c:pt>
                <c:pt idx="1156">
                  <c:v>5.5650000000000004</c:v>
                </c:pt>
                <c:pt idx="1157">
                  <c:v>5.5650000000000004</c:v>
                </c:pt>
                <c:pt idx="1158">
                  <c:v>5.5650000000000004</c:v>
                </c:pt>
                <c:pt idx="1159">
                  <c:v>5.5650000000000004</c:v>
                </c:pt>
                <c:pt idx="1160">
                  <c:v>5.5650000000000004</c:v>
                </c:pt>
                <c:pt idx="1161">
                  <c:v>5.5650000000000004</c:v>
                </c:pt>
                <c:pt idx="1162">
                  <c:v>5.5650000000000004</c:v>
                </c:pt>
                <c:pt idx="1163">
                  <c:v>5.5650000000000004</c:v>
                </c:pt>
                <c:pt idx="1164">
                  <c:v>5.5650000000000004</c:v>
                </c:pt>
                <c:pt idx="1165">
                  <c:v>5.5650000000000004</c:v>
                </c:pt>
                <c:pt idx="1166">
                  <c:v>5.5389999999999997</c:v>
                </c:pt>
                <c:pt idx="1167">
                  <c:v>5.5389999999999997</c:v>
                </c:pt>
                <c:pt idx="1168">
                  <c:v>5.5389999999999997</c:v>
                </c:pt>
                <c:pt idx="1169">
                  <c:v>5.5389999999999997</c:v>
                </c:pt>
                <c:pt idx="1170">
                  <c:v>5.5140000000000002</c:v>
                </c:pt>
                <c:pt idx="1171">
                  <c:v>5.5140000000000002</c:v>
                </c:pt>
                <c:pt idx="1172">
                  <c:v>5.4880000000000004</c:v>
                </c:pt>
                <c:pt idx="1173">
                  <c:v>5.4880000000000004</c:v>
                </c:pt>
                <c:pt idx="1174">
                  <c:v>5.4619999999999997</c:v>
                </c:pt>
                <c:pt idx="1175">
                  <c:v>5.4619999999999997</c:v>
                </c:pt>
                <c:pt idx="1176">
                  <c:v>5.4370000000000003</c:v>
                </c:pt>
                <c:pt idx="1177">
                  <c:v>5.4370000000000003</c:v>
                </c:pt>
                <c:pt idx="1178">
                  <c:v>5.4109999999999996</c:v>
                </c:pt>
                <c:pt idx="1179">
                  <c:v>5.4109999999999996</c:v>
                </c:pt>
                <c:pt idx="1180">
                  <c:v>5.3849999999999998</c:v>
                </c:pt>
                <c:pt idx="1181">
                  <c:v>5.36</c:v>
                </c:pt>
                <c:pt idx="1182">
                  <c:v>5.3339999999999996</c:v>
                </c:pt>
                <c:pt idx="1183">
                  <c:v>5.3339999999999996</c:v>
                </c:pt>
                <c:pt idx="1184">
                  <c:v>5.3079999999999998</c:v>
                </c:pt>
                <c:pt idx="1185">
                  <c:v>5.282</c:v>
                </c:pt>
                <c:pt idx="1186">
                  <c:v>5.2569999999999997</c:v>
                </c:pt>
                <c:pt idx="1187">
                  <c:v>5.2569999999999997</c:v>
                </c:pt>
                <c:pt idx="1188">
                  <c:v>5.2309999999999999</c:v>
                </c:pt>
                <c:pt idx="1189">
                  <c:v>5.2050000000000001</c:v>
                </c:pt>
                <c:pt idx="1190">
                  <c:v>5.2050000000000001</c:v>
                </c:pt>
                <c:pt idx="1191">
                  <c:v>5.1790000000000003</c:v>
                </c:pt>
                <c:pt idx="1192">
                  <c:v>5.1539999999999999</c:v>
                </c:pt>
                <c:pt idx="1193">
                  <c:v>5.1539999999999999</c:v>
                </c:pt>
                <c:pt idx="1194">
                  <c:v>5.1539999999999999</c:v>
                </c:pt>
                <c:pt idx="1195">
                  <c:v>5.1790000000000003</c:v>
                </c:pt>
                <c:pt idx="1196">
                  <c:v>5.2050000000000001</c:v>
                </c:pt>
                <c:pt idx="1197">
                  <c:v>5.2309999999999999</c:v>
                </c:pt>
                <c:pt idx="1198">
                  <c:v>5.2569999999999997</c:v>
                </c:pt>
                <c:pt idx="1199">
                  <c:v>5.282</c:v>
                </c:pt>
                <c:pt idx="1200">
                  <c:v>5.3339999999999996</c:v>
                </c:pt>
                <c:pt idx="1201">
                  <c:v>5.4109999999999996</c:v>
                </c:pt>
                <c:pt idx="1202">
                  <c:v>5.4619999999999997</c:v>
                </c:pt>
                <c:pt idx="1203">
                  <c:v>5.5389999999999997</c:v>
                </c:pt>
                <c:pt idx="1204">
                  <c:v>5.6159999999999997</c:v>
                </c:pt>
                <c:pt idx="1205">
                  <c:v>5.7190000000000003</c:v>
                </c:pt>
                <c:pt idx="1206">
                  <c:v>5.8209999999999997</c:v>
                </c:pt>
                <c:pt idx="1207">
                  <c:v>5.9240000000000004</c:v>
                </c:pt>
                <c:pt idx="1208">
                  <c:v>6.0259999999999998</c:v>
                </c:pt>
                <c:pt idx="1209">
                  <c:v>6.1020000000000003</c:v>
                </c:pt>
                <c:pt idx="1210">
                  <c:v>6.2039999999999997</c:v>
                </c:pt>
                <c:pt idx="1211">
                  <c:v>6.2809999999999997</c:v>
                </c:pt>
                <c:pt idx="1212">
                  <c:v>6.3819999999999997</c:v>
                </c:pt>
                <c:pt idx="1213">
                  <c:v>6.4580000000000002</c:v>
                </c:pt>
                <c:pt idx="1214">
                  <c:v>6.5350000000000001</c:v>
                </c:pt>
                <c:pt idx="1215">
                  <c:v>6.6109999999999998</c:v>
                </c:pt>
                <c:pt idx="1216">
                  <c:v>6.6609999999999996</c:v>
                </c:pt>
                <c:pt idx="1217">
                  <c:v>6.7119999999999997</c:v>
                </c:pt>
                <c:pt idx="1218">
                  <c:v>6.7370000000000001</c:v>
                </c:pt>
                <c:pt idx="1219">
                  <c:v>6.7370000000000001</c:v>
                </c:pt>
                <c:pt idx="1220">
                  <c:v>6.7370000000000001</c:v>
                </c:pt>
                <c:pt idx="1221">
                  <c:v>6.7370000000000001</c:v>
                </c:pt>
                <c:pt idx="1222">
                  <c:v>6.7119999999999997</c:v>
                </c:pt>
                <c:pt idx="1223">
                  <c:v>6.6870000000000003</c:v>
                </c:pt>
                <c:pt idx="1224">
                  <c:v>6.6360000000000001</c:v>
                </c:pt>
                <c:pt idx="1225">
                  <c:v>6.585</c:v>
                </c:pt>
                <c:pt idx="1226">
                  <c:v>6.5350000000000001</c:v>
                </c:pt>
                <c:pt idx="1227">
                  <c:v>6.4580000000000002</c:v>
                </c:pt>
                <c:pt idx="1228">
                  <c:v>6.3819999999999997</c:v>
                </c:pt>
                <c:pt idx="1229">
                  <c:v>6.3310000000000004</c:v>
                </c:pt>
                <c:pt idx="1230">
                  <c:v>6.2549999999999999</c:v>
                </c:pt>
                <c:pt idx="1231">
                  <c:v>6.1790000000000003</c:v>
                </c:pt>
                <c:pt idx="1232">
                  <c:v>6.1280000000000001</c:v>
                </c:pt>
                <c:pt idx="1233">
                  <c:v>6.0510000000000002</c:v>
                </c:pt>
                <c:pt idx="1234">
                  <c:v>5.9749999999999996</c:v>
                </c:pt>
                <c:pt idx="1235">
                  <c:v>5.9240000000000004</c:v>
                </c:pt>
                <c:pt idx="1236">
                  <c:v>5.8719999999999999</c:v>
                </c:pt>
                <c:pt idx="1237">
                  <c:v>5.7960000000000003</c:v>
                </c:pt>
                <c:pt idx="1238">
                  <c:v>5.7450000000000001</c:v>
                </c:pt>
                <c:pt idx="1239">
                  <c:v>5.6929999999999996</c:v>
                </c:pt>
                <c:pt idx="1240">
                  <c:v>5.6680000000000001</c:v>
                </c:pt>
                <c:pt idx="1241">
                  <c:v>5.6159999999999997</c:v>
                </c:pt>
                <c:pt idx="1242">
                  <c:v>5.5910000000000002</c:v>
                </c:pt>
                <c:pt idx="1243">
                  <c:v>5.5650000000000004</c:v>
                </c:pt>
                <c:pt idx="1244">
                  <c:v>5.5389999999999997</c:v>
                </c:pt>
                <c:pt idx="1245">
                  <c:v>5.5389999999999997</c:v>
                </c:pt>
                <c:pt idx="1246">
                  <c:v>5.5140000000000002</c:v>
                </c:pt>
                <c:pt idx="1247">
                  <c:v>5.5140000000000002</c:v>
                </c:pt>
                <c:pt idx="1248">
                  <c:v>5.5140000000000002</c:v>
                </c:pt>
                <c:pt idx="1249">
                  <c:v>5.4880000000000004</c:v>
                </c:pt>
                <c:pt idx="1250">
                  <c:v>5.4880000000000004</c:v>
                </c:pt>
                <c:pt idx="1251">
                  <c:v>5.4880000000000004</c:v>
                </c:pt>
                <c:pt idx="1252">
                  <c:v>5.4880000000000004</c:v>
                </c:pt>
                <c:pt idx="1253">
                  <c:v>5.4619999999999997</c:v>
                </c:pt>
                <c:pt idx="1254">
                  <c:v>5.4619999999999997</c:v>
                </c:pt>
                <c:pt idx="1255">
                  <c:v>5.4619999999999997</c:v>
                </c:pt>
                <c:pt idx="1256">
                  <c:v>5.4619999999999997</c:v>
                </c:pt>
                <c:pt idx="1257">
                  <c:v>5.4619999999999997</c:v>
                </c:pt>
                <c:pt idx="1258">
                  <c:v>5.4619999999999997</c:v>
                </c:pt>
                <c:pt idx="1259">
                  <c:v>5.4619999999999997</c:v>
                </c:pt>
                <c:pt idx="1260">
                  <c:v>5.4619999999999997</c:v>
                </c:pt>
                <c:pt idx="1261">
                  <c:v>5.4619999999999997</c:v>
                </c:pt>
                <c:pt idx="1262">
                  <c:v>5.4619999999999997</c:v>
                </c:pt>
                <c:pt idx="1263">
                  <c:v>5.4370000000000003</c:v>
                </c:pt>
                <c:pt idx="1264">
                  <c:v>5.4370000000000003</c:v>
                </c:pt>
                <c:pt idx="1265">
                  <c:v>5.4370000000000003</c:v>
                </c:pt>
                <c:pt idx="1266">
                  <c:v>5.4109999999999996</c:v>
                </c:pt>
                <c:pt idx="1267">
                  <c:v>5.4109999999999996</c:v>
                </c:pt>
                <c:pt idx="1268">
                  <c:v>5.4109999999999996</c:v>
                </c:pt>
                <c:pt idx="1269">
                  <c:v>5.3849999999999998</c:v>
                </c:pt>
                <c:pt idx="1270">
                  <c:v>5.36</c:v>
                </c:pt>
                <c:pt idx="1271">
                  <c:v>5.36</c:v>
                </c:pt>
                <c:pt idx="1272">
                  <c:v>5.3339999999999996</c:v>
                </c:pt>
                <c:pt idx="1273">
                  <c:v>5.3079999999999998</c:v>
                </c:pt>
                <c:pt idx="1274">
                  <c:v>5.3079999999999998</c:v>
                </c:pt>
                <c:pt idx="1275">
                  <c:v>5.282</c:v>
                </c:pt>
                <c:pt idx="1276">
                  <c:v>5.2569999999999997</c:v>
                </c:pt>
                <c:pt idx="1277">
                  <c:v>5.2569999999999997</c:v>
                </c:pt>
                <c:pt idx="1278">
                  <c:v>5.2309999999999999</c:v>
                </c:pt>
                <c:pt idx="1279">
                  <c:v>5.2050000000000001</c:v>
                </c:pt>
                <c:pt idx="1280">
                  <c:v>5.2050000000000001</c:v>
                </c:pt>
                <c:pt idx="1281">
                  <c:v>5.2050000000000001</c:v>
                </c:pt>
                <c:pt idx="1282">
                  <c:v>5.1539999999999999</c:v>
                </c:pt>
                <c:pt idx="1283">
                  <c:v>5.1539999999999999</c:v>
                </c:pt>
                <c:pt idx="1284">
                  <c:v>5.1280000000000001</c:v>
                </c:pt>
                <c:pt idx="1285">
                  <c:v>5.1280000000000001</c:v>
                </c:pt>
                <c:pt idx="1286">
                  <c:v>5.1020000000000003</c:v>
                </c:pt>
                <c:pt idx="1287">
                  <c:v>5.1020000000000003</c:v>
                </c:pt>
                <c:pt idx="1288">
                  <c:v>5.1020000000000003</c:v>
                </c:pt>
                <c:pt idx="1289">
                  <c:v>5.1020000000000003</c:v>
                </c:pt>
                <c:pt idx="1290">
                  <c:v>5.1020000000000003</c:v>
                </c:pt>
                <c:pt idx="1291">
                  <c:v>5.1020000000000003</c:v>
                </c:pt>
                <c:pt idx="1292">
                  <c:v>5.1280000000000001</c:v>
                </c:pt>
                <c:pt idx="1293">
                  <c:v>5.1539999999999999</c:v>
                </c:pt>
                <c:pt idx="1294">
                  <c:v>5.2050000000000001</c:v>
                </c:pt>
                <c:pt idx="1295">
                  <c:v>5.2309999999999999</c:v>
                </c:pt>
                <c:pt idx="1296">
                  <c:v>5.282</c:v>
                </c:pt>
                <c:pt idx="1297">
                  <c:v>5.36</c:v>
                </c:pt>
                <c:pt idx="1298">
                  <c:v>5.4109999999999996</c:v>
                </c:pt>
                <c:pt idx="1299">
                  <c:v>5.4880000000000004</c:v>
                </c:pt>
                <c:pt idx="1300">
                  <c:v>5.5910000000000002</c:v>
                </c:pt>
                <c:pt idx="1301">
                  <c:v>5.6680000000000001</c:v>
                </c:pt>
                <c:pt idx="1302">
                  <c:v>5.77</c:v>
                </c:pt>
                <c:pt idx="1303">
                  <c:v>5.8719999999999999</c:v>
                </c:pt>
                <c:pt idx="1304">
                  <c:v>5.9749999999999996</c:v>
                </c:pt>
                <c:pt idx="1305">
                  <c:v>6.077</c:v>
                </c:pt>
                <c:pt idx="1306">
                  <c:v>6.2039999999999997</c:v>
                </c:pt>
                <c:pt idx="1307">
                  <c:v>6.2809999999999997</c:v>
                </c:pt>
                <c:pt idx="1308">
                  <c:v>6.3819999999999997</c:v>
                </c:pt>
                <c:pt idx="1309">
                  <c:v>6.4580000000000002</c:v>
                </c:pt>
                <c:pt idx="1310">
                  <c:v>6.5350000000000001</c:v>
                </c:pt>
                <c:pt idx="1311">
                  <c:v>6.6109999999999998</c:v>
                </c:pt>
                <c:pt idx="1312">
                  <c:v>6.6609999999999996</c:v>
                </c:pt>
                <c:pt idx="1313">
                  <c:v>6.7119999999999997</c:v>
                </c:pt>
                <c:pt idx="1314">
                  <c:v>6.7370000000000001</c:v>
                </c:pt>
                <c:pt idx="1315">
                  <c:v>6.7370000000000001</c:v>
                </c:pt>
                <c:pt idx="1316">
                  <c:v>6.7370000000000001</c:v>
                </c:pt>
                <c:pt idx="1317">
                  <c:v>6.7370000000000001</c:v>
                </c:pt>
                <c:pt idx="1318">
                  <c:v>6.7370000000000001</c:v>
                </c:pt>
                <c:pt idx="1319">
                  <c:v>6.7119999999999997</c:v>
                </c:pt>
                <c:pt idx="1320">
                  <c:v>6.6609999999999996</c:v>
                </c:pt>
                <c:pt idx="1321">
                  <c:v>6.6109999999999998</c:v>
                </c:pt>
                <c:pt idx="1322">
                  <c:v>6.56</c:v>
                </c:pt>
                <c:pt idx="1323">
                  <c:v>6.484</c:v>
                </c:pt>
                <c:pt idx="1324">
                  <c:v>6.4329999999999998</c:v>
                </c:pt>
                <c:pt idx="1325">
                  <c:v>6.3570000000000002</c:v>
                </c:pt>
                <c:pt idx="1326">
                  <c:v>6.2809999999999997</c:v>
                </c:pt>
                <c:pt idx="1327">
                  <c:v>6.23</c:v>
                </c:pt>
                <c:pt idx="1328">
                  <c:v>6.1529999999999996</c:v>
                </c:pt>
                <c:pt idx="1329">
                  <c:v>6.077</c:v>
                </c:pt>
                <c:pt idx="1330">
                  <c:v>6.0259999999999998</c:v>
                </c:pt>
                <c:pt idx="1331">
                  <c:v>5.9749999999999996</c:v>
                </c:pt>
                <c:pt idx="1332">
                  <c:v>5.8979999999999997</c:v>
                </c:pt>
                <c:pt idx="1333">
                  <c:v>5.8470000000000004</c:v>
                </c:pt>
                <c:pt idx="1334">
                  <c:v>5.77</c:v>
                </c:pt>
                <c:pt idx="1335">
                  <c:v>5.7450000000000001</c:v>
                </c:pt>
                <c:pt idx="1336">
                  <c:v>5.6929999999999996</c:v>
                </c:pt>
                <c:pt idx="1337">
                  <c:v>5.6420000000000003</c:v>
                </c:pt>
                <c:pt idx="1338">
                  <c:v>5.6159999999999997</c:v>
                </c:pt>
                <c:pt idx="1339">
                  <c:v>5.5910000000000002</c:v>
                </c:pt>
                <c:pt idx="1340">
                  <c:v>5.5650000000000004</c:v>
                </c:pt>
                <c:pt idx="1341">
                  <c:v>5.5389999999999997</c:v>
                </c:pt>
                <c:pt idx="1342">
                  <c:v>5.5140000000000002</c:v>
                </c:pt>
                <c:pt idx="1343">
                  <c:v>5.5140000000000002</c:v>
                </c:pt>
                <c:pt idx="1344">
                  <c:v>5.5140000000000002</c:v>
                </c:pt>
                <c:pt idx="1345">
                  <c:v>5.5140000000000002</c:v>
                </c:pt>
                <c:pt idx="1346">
                  <c:v>5.4880000000000004</c:v>
                </c:pt>
                <c:pt idx="1347">
                  <c:v>5.4880000000000004</c:v>
                </c:pt>
                <c:pt idx="1348">
                  <c:v>5.4880000000000004</c:v>
                </c:pt>
                <c:pt idx="1349">
                  <c:v>5.4880000000000004</c:v>
                </c:pt>
                <c:pt idx="1350">
                  <c:v>5.4880000000000004</c:v>
                </c:pt>
                <c:pt idx="1351">
                  <c:v>5.4880000000000004</c:v>
                </c:pt>
                <c:pt idx="1352">
                  <c:v>5.4880000000000004</c:v>
                </c:pt>
                <c:pt idx="1353">
                  <c:v>5.5140000000000002</c:v>
                </c:pt>
                <c:pt idx="1354">
                  <c:v>5.5140000000000002</c:v>
                </c:pt>
                <c:pt idx="1355">
                  <c:v>5.5140000000000002</c:v>
                </c:pt>
                <c:pt idx="1356">
                  <c:v>5.5140000000000002</c:v>
                </c:pt>
                <c:pt idx="1357">
                  <c:v>5.5140000000000002</c:v>
                </c:pt>
                <c:pt idx="1358">
                  <c:v>5.5140000000000002</c:v>
                </c:pt>
                <c:pt idx="1359">
                  <c:v>5.5140000000000002</c:v>
                </c:pt>
                <c:pt idx="1360">
                  <c:v>5.5140000000000002</c:v>
                </c:pt>
                <c:pt idx="1361">
                  <c:v>5.5140000000000002</c:v>
                </c:pt>
                <c:pt idx="1362">
                  <c:v>5.5140000000000002</c:v>
                </c:pt>
                <c:pt idx="1363">
                  <c:v>5.4880000000000004</c:v>
                </c:pt>
                <c:pt idx="1364">
                  <c:v>5.4880000000000004</c:v>
                </c:pt>
                <c:pt idx="1365">
                  <c:v>5.4619999999999997</c:v>
                </c:pt>
                <c:pt idx="1366">
                  <c:v>5.4619999999999997</c:v>
                </c:pt>
                <c:pt idx="1367">
                  <c:v>5.4619999999999997</c:v>
                </c:pt>
                <c:pt idx="1368">
                  <c:v>5.4370000000000003</c:v>
                </c:pt>
                <c:pt idx="1369">
                  <c:v>5.4109999999999996</c:v>
                </c:pt>
                <c:pt idx="1370">
                  <c:v>5.4109999999999996</c:v>
                </c:pt>
                <c:pt idx="1371">
                  <c:v>5.4109999999999996</c:v>
                </c:pt>
                <c:pt idx="1372">
                  <c:v>5.3849999999999998</c:v>
                </c:pt>
                <c:pt idx="1373">
                  <c:v>5.36</c:v>
                </c:pt>
                <c:pt idx="1374">
                  <c:v>5.36</c:v>
                </c:pt>
                <c:pt idx="1375">
                  <c:v>5.3339999999999996</c:v>
                </c:pt>
                <c:pt idx="1376">
                  <c:v>5.3079999999999998</c:v>
                </c:pt>
                <c:pt idx="1377">
                  <c:v>5.3079999999999998</c:v>
                </c:pt>
                <c:pt idx="1378">
                  <c:v>5.282</c:v>
                </c:pt>
                <c:pt idx="1379">
                  <c:v>5.2569999999999997</c:v>
                </c:pt>
                <c:pt idx="1380">
                  <c:v>5.2569999999999997</c:v>
                </c:pt>
                <c:pt idx="1381">
                  <c:v>5.2309999999999999</c:v>
                </c:pt>
                <c:pt idx="1382">
                  <c:v>5.2050000000000001</c:v>
                </c:pt>
                <c:pt idx="1383">
                  <c:v>5.2050000000000001</c:v>
                </c:pt>
                <c:pt idx="1384">
                  <c:v>5.2050000000000001</c:v>
                </c:pt>
                <c:pt idx="1385">
                  <c:v>5.2050000000000001</c:v>
                </c:pt>
                <c:pt idx="1386">
                  <c:v>5.2050000000000001</c:v>
                </c:pt>
                <c:pt idx="1387">
                  <c:v>5.2050000000000001</c:v>
                </c:pt>
                <c:pt idx="1388">
                  <c:v>5.2309999999999999</c:v>
                </c:pt>
                <c:pt idx="1389">
                  <c:v>5.2569999999999997</c:v>
                </c:pt>
                <c:pt idx="1390">
                  <c:v>5.3079999999999998</c:v>
                </c:pt>
                <c:pt idx="1391">
                  <c:v>5.3339999999999996</c:v>
                </c:pt>
                <c:pt idx="1392">
                  <c:v>5.3849999999999998</c:v>
                </c:pt>
                <c:pt idx="1393">
                  <c:v>5.4370000000000003</c:v>
                </c:pt>
                <c:pt idx="1394">
                  <c:v>5.5140000000000002</c:v>
                </c:pt>
                <c:pt idx="1395">
                  <c:v>5.6159999999999997</c:v>
                </c:pt>
                <c:pt idx="1396">
                  <c:v>5.6929999999999996</c:v>
                </c:pt>
                <c:pt idx="1397">
                  <c:v>5.7960000000000003</c:v>
                </c:pt>
                <c:pt idx="1398">
                  <c:v>5.8719999999999999</c:v>
                </c:pt>
                <c:pt idx="1399">
                  <c:v>6</c:v>
                </c:pt>
                <c:pt idx="1400">
                  <c:v>6.1020000000000003</c:v>
                </c:pt>
                <c:pt idx="1401">
                  <c:v>6.2039999999999997</c:v>
                </c:pt>
                <c:pt idx="1402">
                  <c:v>6.306</c:v>
                </c:pt>
                <c:pt idx="1403">
                  <c:v>6.4329999999999998</c:v>
                </c:pt>
                <c:pt idx="1404">
                  <c:v>6.484</c:v>
                </c:pt>
                <c:pt idx="1405">
                  <c:v>6.585</c:v>
                </c:pt>
                <c:pt idx="1406">
                  <c:v>6.6360000000000001</c:v>
                </c:pt>
                <c:pt idx="1407">
                  <c:v>6.7119999999999997</c:v>
                </c:pt>
                <c:pt idx="1408">
                  <c:v>6.7880000000000003</c:v>
                </c:pt>
                <c:pt idx="1409">
                  <c:v>6.8390000000000004</c:v>
                </c:pt>
                <c:pt idx="1410">
                  <c:v>6.8639999999999999</c:v>
                </c:pt>
                <c:pt idx="1411">
                  <c:v>6.8890000000000002</c:v>
                </c:pt>
                <c:pt idx="1412">
                  <c:v>6.8890000000000002</c:v>
                </c:pt>
                <c:pt idx="1413">
                  <c:v>6.8890000000000002</c:v>
                </c:pt>
                <c:pt idx="1414">
                  <c:v>6.8639999999999999</c:v>
                </c:pt>
                <c:pt idx="1415">
                  <c:v>6.8390000000000004</c:v>
                </c:pt>
                <c:pt idx="1416">
                  <c:v>6.7880000000000003</c:v>
                </c:pt>
                <c:pt idx="1417">
                  <c:v>6.7370000000000001</c:v>
                </c:pt>
                <c:pt idx="1418">
                  <c:v>6.6870000000000003</c:v>
                </c:pt>
                <c:pt idx="1419">
                  <c:v>6.6360000000000001</c:v>
                </c:pt>
                <c:pt idx="1420">
                  <c:v>6.5350000000000001</c:v>
                </c:pt>
                <c:pt idx="1421">
                  <c:v>6.484</c:v>
                </c:pt>
                <c:pt idx="1422">
                  <c:v>6.4329999999999998</c:v>
                </c:pt>
                <c:pt idx="1423">
                  <c:v>6.3310000000000004</c:v>
                </c:pt>
                <c:pt idx="1424">
                  <c:v>6.2549999999999999</c:v>
                </c:pt>
                <c:pt idx="1425">
                  <c:v>6.2039999999999997</c:v>
                </c:pt>
                <c:pt idx="1426">
                  <c:v>6.1280000000000001</c:v>
                </c:pt>
                <c:pt idx="1427">
                  <c:v>6.077</c:v>
                </c:pt>
                <c:pt idx="1428">
                  <c:v>6</c:v>
                </c:pt>
                <c:pt idx="1429">
                  <c:v>5.9240000000000004</c:v>
                </c:pt>
                <c:pt idx="1430">
                  <c:v>5.8719999999999999</c:v>
                </c:pt>
                <c:pt idx="1431">
                  <c:v>5.8209999999999997</c:v>
                </c:pt>
                <c:pt idx="1432">
                  <c:v>5.77</c:v>
                </c:pt>
                <c:pt idx="1433">
                  <c:v>5.7450000000000001</c:v>
                </c:pt>
                <c:pt idx="1434">
                  <c:v>5.6929999999999996</c:v>
                </c:pt>
                <c:pt idx="1435">
                  <c:v>5.6680000000000001</c:v>
                </c:pt>
                <c:pt idx="1436">
                  <c:v>5.6420000000000003</c:v>
                </c:pt>
                <c:pt idx="1437">
                  <c:v>5.6420000000000003</c:v>
                </c:pt>
                <c:pt idx="1438">
                  <c:v>5.6159999999999997</c:v>
                </c:pt>
                <c:pt idx="1439">
                  <c:v>5.6159999999999997</c:v>
                </c:pt>
                <c:pt idx="1440">
                  <c:v>5.6159999999999997</c:v>
                </c:pt>
                <c:pt idx="1441">
                  <c:v>5.6159999999999997</c:v>
                </c:pt>
                <c:pt idx="1442">
                  <c:v>5.5910000000000002</c:v>
                </c:pt>
                <c:pt idx="1443">
                  <c:v>5.5910000000000002</c:v>
                </c:pt>
                <c:pt idx="1444">
                  <c:v>5.5910000000000002</c:v>
                </c:pt>
                <c:pt idx="1445">
                  <c:v>5.5910000000000002</c:v>
                </c:pt>
                <c:pt idx="1446">
                  <c:v>5.5910000000000002</c:v>
                </c:pt>
                <c:pt idx="1447">
                  <c:v>5.5910000000000002</c:v>
                </c:pt>
                <c:pt idx="1448">
                  <c:v>5.5910000000000002</c:v>
                </c:pt>
                <c:pt idx="1449">
                  <c:v>5.5910000000000002</c:v>
                </c:pt>
                <c:pt idx="1450">
                  <c:v>5.5910000000000002</c:v>
                </c:pt>
                <c:pt idx="1451">
                  <c:v>5.5910000000000002</c:v>
                </c:pt>
                <c:pt idx="1452">
                  <c:v>5.6159999999999997</c:v>
                </c:pt>
                <c:pt idx="1453">
                  <c:v>5.6159999999999997</c:v>
                </c:pt>
                <c:pt idx="1454">
                  <c:v>5.5910000000000002</c:v>
                </c:pt>
                <c:pt idx="1455">
                  <c:v>5.5910000000000002</c:v>
                </c:pt>
                <c:pt idx="1456">
                  <c:v>5.5910000000000002</c:v>
                </c:pt>
                <c:pt idx="1457">
                  <c:v>5.5650000000000004</c:v>
                </c:pt>
                <c:pt idx="1458">
                  <c:v>5.5650000000000004</c:v>
                </c:pt>
                <c:pt idx="1459">
                  <c:v>5.5650000000000004</c:v>
                </c:pt>
                <c:pt idx="1460">
                  <c:v>5.5389999999999997</c:v>
                </c:pt>
                <c:pt idx="1461">
                  <c:v>5.5140000000000002</c:v>
                </c:pt>
                <c:pt idx="1462">
                  <c:v>5.5140000000000002</c:v>
                </c:pt>
                <c:pt idx="1463">
                  <c:v>5.5140000000000002</c:v>
                </c:pt>
                <c:pt idx="1464">
                  <c:v>5.4880000000000004</c:v>
                </c:pt>
                <c:pt idx="1465">
                  <c:v>5.4619999999999997</c:v>
                </c:pt>
                <c:pt idx="1466">
                  <c:v>5.4370000000000003</c:v>
                </c:pt>
                <c:pt idx="1467">
                  <c:v>5.4109999999999996</c:v>
                </c:pt>
                <c:pt idx="1468">
                  <c:v>5.4109999999999996</c:v>
                </c:pt>
                <c:pt idx="1469">
                  <c:v>5.3849999999999998</c:v>
                </c:pt>
                <c:pt idx="1470">
                  <c:v>5.36</c:v>
                </c:pt>
                <c:pt idx="1471">
                  <c:v>5.3339999999999996</c:v>
                </c:pt>
                <c:pt idx="1472">
                  <c:v>5.3339999999999996</c:v>
                </c:pt>
                <c:pt idx="1473">
                  <c:v>5.3079999999999998</c:v>
                </c:pt>
                <c:pt idx="1474">
                  <c:v>5.282</c:v>
                </c:pt>
                <c:pt idx="1475">
                  <c:v>5.2569999999999997</c:v>
                </c:pt>
                <c:pt idx="1476">
                  <c:v>5.2569999999999997</c:v>
                </c:pt>
                <c:pt idx="1477">
                  <c:v>5.2309999999999999</c:v>
                </c:pt>
                <c:pt idx="1478">
                  <c:v>5.2309999999999999</c:v>
                </c:pt>
                <c:pt idx="1479">
                  <c:v>5.2050000000000001</c:v>
                </c:pt>
                <c:pt idx="1480">
                  <c:v>5.2050000000000001</c:v>
                </c:pt>
                <c:pt idx="1481">
                  <c:v>5.2050000000000001</c:v>
                </c:pt>
                <c:pt idx="1482">
                  <c:v>5.2050000000000001</c:v>
                </c:pt>
                <c:pt idx="1483">
                  <c:v>5.2050000000000001</c:v>
                </c:pt>
                <c:pt idx="1484">
                  <c:v>5.2309999999999999</c:v>
                </c:pt>
                <c:pt idx="1485">
                  <c:v>5.2569999999999997</c:v>
                </c:pt>
                <c:pt idx="1486">
                  <c:v>5.282</c:v>
                </c:pt>
                <c:pt idx="1487">
                  <c:v>5.3339999999999996</c:v>
                </c:pt>
                <c:pt idx="1488">
                  <c:v>5.3849999999999998</c:v>
                </c:pt>
                <c:pt idx="1489">
                  <c:v>5.4370000000000003</c:v>
                </c:pt>
                <c:pt idx="1490">
                  <c:v>5.5140000000000002</c:v>
                </c:pt>
                <c:pt idx="1491">
                  <c:v>5.5650000000000004</c:v>
                </c:pt>
                <c:pt idx="1492">
                  <c:v>5.6680000000000001</c:v>
                </c:pt>
                <c:pt idx="1493">
                  <c:v>5.7450000000000001</c:v>
                </c:pt>
                <c:pt idx="1494">
                  <c:v>5.8470000000000004</c:v>
                </c:pt>
                <c:pt idx="1495">
                  <c:v>5.9489999999999998</c:v>
                </c:pt>
                <c:pt idx="1496">
                  <c:v>6.0510000000000002</c:v>
                </c:pt>
                <c:pt idx="1497">
                  <c:v>6.1529999999999996</c:v>
                </c:pt>
                <c:pt idx="1498">
                  <c:v>6.2549999999999999</c:v>
                </c:pt>
                <c:pt idx="1499">
                  <c:v>6.3570000000000002</c:v>
                </c:pt>
                <c:pt idx="1500">
                  <c:v>6.4580000000000002</c:v>
                </c:pt>
                <c:pt idx="1501">
                  <c:v>6.5350000000000001</c:v>
                </c:pt>
                <c:pt idx="1502">
                  <c:v>6.6109999999999998</c:v>
                </c:pt>
                <c:pt idx="1503">
                  <c:v>6.6870000000000003</c:v>
                </c:pt>
                <c:pt idx="1504">
                  <c:v>6.7370000000000001</c:v>
                </c:pt>
                <c:pt idx="1505">
                  <c:v>6.7880000000000003</c:v>
                </c:pt>
                <c:pt idx="1506">
                  <c:v>6.8129999999999997</c:v>
                </c:pt>
                <c:pt idx="1507">
                  <c:v>6.8390000000000004</c:v>
                </c:pt>
                <c:pt idx="1508">
                  <c:v>6.8390000000000004</c:v>
                </c:pt>
                <c:pt idx="1509">
                  <c:v>6.7880000000000003</c:v>
                </c:pt>
                <c:pt idx="1510">
                  <c:v>6.7880000000000003</c:v>
                </c:pt>
                <c:pt idx="1511">
                  <c:v>6.7370000000000001</c:v>
                </c:pt>
                <c:pt idx="1512">
                  <c:v>6.7119999999999997</c:v>
                </c:pt>
                <c:pt idx="1513">
                  <c:v>6.6609999999999996</c:v>
                </c:pt>
                <c:pt idx="1514">
                  <c:v>6.6109999999999998</c:v>
                </c:pt>
                <c:pt idx="1515">
                  <c:v>6.5350000000000001</c:v>
                </c:pt>
                <c:pt idx="1516">
                  <c:v>6.4580000000000002</c:v>
                </c:pt>
                <c:pt idx="1517">
                  <c:v>6.3819999999999997</c:v>
                </c:pt>
                <c:pt idx="1518">
                  <c:v>6.3310000000000004</c:v>
                </c:pt>
                <c:pt idx="1519">
                  <c:v>6.2549999999999999</c:v>
                </c:pt>
                <c:pt idx="1520">
                  <c:v>6.1790000000000003</c:v>
                </c:pt>
                <c:pt idx="1521">
                  <c:v>6.1020000000000003</c:v>
                </c:pt>
                <c:pt idx="1522">
                  <c:v>6.0259999999999998</c:v>
                </c:pt>
                <c:pt idx="1523">
                  <c:v>5.9749999999999996</c:v>
                </c:pt>
                <c:pt idx="1524">
                  <c:v>5.8979999999999997</c:v>
                </c:pt>
                <c:pt idx="1525">
                  <c:v>5.8470000000000004</c:v>
                </c:pt>
                <c:pt idx="1526">
                  <c:v>5.77</c:v>
                </c:pt>
                <c:pt idx="1527">
                  <c:v>5.7190000000000003</c:v>
                </c:pt>
                <c:pt idx="1528">
                  <c:v>5.6680000000000001</c:v>
                </c:pt>
                <c:pt idx="1529">
                  <c:v>5.6159999999999997</c:v>
                </c:pt>
                <c:pt idx="1530">
                  <c:v>5.5650000000000004</c:v>
                </c:pt>
                <c:pt idx="1531">
                  <c:v>5.5389999999999997</c:v>
                </c:pt>
                <c:pt idx="1532">
                  <c:v>5.5140000000000002</c:v>
                </c:pt>
                <c:pt idx="1533">
                  <c:v>5.4880000000000004</c:v>
                </c:pt>
                <c:pt idx="1534">
                  <c:v>5.4619999999999997</c:v>
                </c:pt>
                <c:pt idx="1535">
                  <c:v>5.4619999999999997</c:v>
                </c:pt>
                <c:pt idx="1536">
                  <c:v>5.4619999999999997</c:v>
                </c:pt>
                <c:pt idx="1537">
                  <c:v>5.4370000000000003</c:v>
                </c:pt>
                <c:pt idx="1538">
                  <c:v>5.4370000000000003</c:v>
                </c:pt>
                <c:pt idx="1539">
                  <c:v>5.4109999999999996</c:v>
                </c:pt>
                <c:pt idx="1540">
                  <c:v>5.4109999999999996</c:v>
                </c:pt>
                <c:pt idx="1541">
                  <c:v>5.4109999999999996</c:v>
                </c:pt>
                <c:pt idx="1542">
                  <c:v>5.4109999999999996</c:v>
                </c:pt>
                <c:pt idx="1543">
                  <c:v>5.4109999999999996</c:v>
                </c:pt>
                <c:pt idx="1544">
                  <c:v>5.4109999999999996</c:v>
                </c:pt>
                <c:pt idx="1545">
                  <c:v>5.4109999999999996</c:v>
                </c:pt>
                <c:pt idx="1546">
                  <c:v>5.4109999999999996</c:v>
                </c:pt>
                <c:pt idx="1547">
                  <c:v>5.3849999999999998</c:v>
                </c:pt>
                <c:pt idx="1548">
                  <c:v>5.3849999999999998</c:v>
                </c:pt>
                <c:pt idx="1549">
                  <c:v>5.4109999999999996</c:v>
                </c:pt>
                <c:pt idx="1550">
                  <c:v>5.3849999999999998</c:v>
                </c:pt>
                <c:pt idx="1551">
                  <c:v>5.3849999999999998</c:v>
                </c:pt>
                <c:pt idx="1552">
                  <c:v>5.3849999999999998</c:v>
                </c:pt>
                <c:pt idx="1553">
                  <c:v>5.3849999999999998</c:v>
                </c:pt>
                <c:pt idx="1554">
                  <c:v>5.3849999999999998</c:v>
                </c:pt>
                <c:pt idx="1555">
                  <c:v>5.36</c:v>
                </c:pt>
                <c:pt idx="1556">
                  <c:v>5.36</c:v>
                </c:pt>
                <c:pt idx="1557">
                  <c:v>5.36</c:v>
                </c:pt>
                <c:pt idx="1558">
                  <c:v>5.3339999999999996</c:v>
                </c:pt>
                <c:pt idx="1559">
                  <c:v>5.3339999999999996</c:v>
                </c:pt>
                <c:pt idx="1560">
                  <c:v>5.3079999999999998</c:v>
                </c:pt>
                <c:pt idx="1561">
                  <c:v>5.3079999999999998</c:v>
                </c:pt>
                <c:pt idx="1562">
                  <c:v>5.282</c:v>
                </c:pt>
                <c:pt idx="1563">
                  <c:v>5.2569999999999997</c:v>
                </c:pt>
                <c:pt idx="1564">
                  <c:v>5.2569999999999997</c:v>
                </c:pt>
                <c:pt idx="1565">
                  <c:v>5.2309999999999999</c:v>
                </c:pt>
                <c:pt idx="1566">
                  <c:v>5.2050000000000001</c:v>
                </c:pt>
                <c:pt idx="1567">
                  <c:v>5.2050000000000001</c:v>
                </c:pt>
                <c:pt idx="1568">
                  <c:v>5.1790000000000003</c:v>
                </c:pt>
                <c:pt idx="1569">
                  <c:v>5.1539999999999999</c:v>
                </c:pt>
                <c:pt idx="1570">
                  <c:v>5.1280000000000001</c:v>
                </c:pt>
                <c:pt idx="1571">
                  <c:v>5.1280000000000001</c:v>
                </c:pt>
                <c:pt idx="1572">
                  <c:v>5.1020000000000003</c:v>
                </c:pt>
                <c:pt idx="1573">
                  <c:v>5.0759999999999996</c:v>
                </c:pt>
                <c:pt idx="1574">
                  <c:v>5.05</c:v>
                </c:pt>
                <c:pt idx="1575">
                  <c:v>5.024</c:v>
                </c:pt>
                <c:pt idx="1576">
                  <c:v>5.024</c:v>
                </c:pt>
                <c:pt idx="1577">
                  <c:v>4.9989999999999997</c:v>
                </c:pt>
                <c:pt idx="1578">
                  <c:v>4.9989999999999997</c:v>
                </c:pt>
                <c:pt idx="1579">
                  <c:v>4.9989999999999997</c:v>
                </c:pt>
                <c:pt idx="1580">
                  <c:v>5.024</c:v>
                </c:pt>
                <c:pt idx="1581">
                  <c:v>5.05</c:v>
                </c:pt>
                <c:pt idx="1582">
                  <c:v>5.0759999999999996</c:v>
                </c:pt>
                <c:pt idx="1583">
                  <c:v>5.1280000000000001</c:v>
                </c:pt>
                <c:pt idx="1584">
                  <c:v>5.1790000000000003</c:v>
                </c:pt>
                <c:pt idx="1585">
                  <c:v>5.2309999999999999</c:v>
                </c:pt>
                <c:pt idx="1586">
                  <c:v>5.3079999999999998</c:v>
                </c:pt>
                <c:pt idx="1587">
                  <c:v>5.3849999999999998</c:v>
                </c:pt>
                <c:pt idx="1588">
                  <c:v>5.4619999999999997</c:v>
                </c:pt>
                <c:pt idx="1589">
                  <c:v>5.5650000000000004</c:v>
                </c:pt>
                <c:pt idx="1590">
                  <c:v>5.6680000000000001</c:v>
                </c:pt>
                <c:pt idx="1591">
                  <c:v>5.77</c:v>
                </c:pt>
                <c:pt idx="1592">
                  <c:v>5.8979999999999997</c:v>
                </c:pt>
                <c:pt idx="1593">
                  <c:v>6</c:v>
                </c:pt>
                <c:pt idx="1594">
                  <c:v>6.1020000000000003</c:v>
                </c:pt>
                <c:pt idx="1595">
                  <c:v>6.2039999999999997</c:v>
                </c:pt>
                <c:pt idx="1596">
                  <c:v>6.306</c:v>
                </c:pt>
                <c:pt idx="1597">
                  <c:v>6.3819999999999997</c:v>
                </c:pt>
                <c:pt idx="1598">
                  <c:v>6.484</c:v>
                </c:pt>
                <c:pt idx="1599">
                  <c:v>6.5350000000000001</c:v>
                </c:pt>
                <c:pt idx="1600">
                  <c:v>6.6109999999999998</c:v>
                </c:pt>
                <c:pt idx="1601">
                  <c:v>6.6609999999999996</c:v>
                </c:pt>
                <c:pt idx="1602">
                  <c:v>6.6870000000000003</c:v>
                </c:pt>
                <c:pt idx="1603">
                  <c:v>6.7370000000000001</c:v>
                </c:pt>
                <c:pt idx="1604">
                  <c:v>6.7370000000000001</c:v>
                </c:pt>
                <c:pt idx="1605">
                  <c:v>6.7119999999999997</c:v>
                </c:pt>
                <c:pt idx="1606">
                  <c:v>6.7119999999999997</c:v>
                </c:pt>
                <c:pt idx="1607">
                  <c:v>6.6870000000000003</c:v>
                </c:pt>
                <c:pt idx="1608">
                  <c:v>6.6360000000000001</c:v>
                </c:pt>
                <c:pt idx="1609">
                  <c:v>6.6109999999999998</c:v>
                </c:pt>
                <c:pt idx="1610">
                  <c:v>6.5350000000000001</c:v>
                </c:pt>
                <c:pt idx="1611">
                  <c:v>6.484</c:v>
                </c:pt>
                <c:pt idx="1612">
                  <c:v>6.4329999999999998</c:v>
                </c:pt>
                <c:pt idx="1613">
                  <c:v>6.3310000000000004</c:v>
                </c:pt>
                <c:pt idx="1614">
                  <c:v>6.2809999999999997</c:v>
                </c:pt>
                <c:pt idx="1615">
                  <c:v>6.1790000000000003</c:v>
                </c:pt>
                <c:pt idx="1616">
                  <c:v>6.1280000000000001</c:v>
                </c:pt>
                <c:pt idx="1617">
                  <c:v>6.0510000000000002</c:v>
                </c:pt>
                <c:pt idx="1618">
                  <c:v>5.9749999999999996</c:v>
                </c:pt>
                <c:pt idx="1619">
                  <c:v>5.8979999999999997</c:v>
                </c:pt>
                <c:pt idx="1620">
                  <c:v>5.8470000000000004</c:v>
                </c:pt>
                <c:pt idx="1621">
                  <c:v>5.77</c:v>
                </c:pt>
                <c:pt idx="1622">
                  <c:v>5.7190000000000003</c:v>
                </c:pt>
                <c:pt idx="1623">
                  <c:v>5.6680000000000001</c:v>
                </c:pt>
                <c:pt idx="1624">
                  <c:v>5.6159999999999997</c:v>
                </c:pt>
                <c:pt idx="1625">
                  <c:v>5.5650000000000004</c:v>
                </c:pt>
                <c:pt idx="1626">
                  <c:v>5.5389999999999997</c:v>
                </c:pt>
                <c:pt idx="1627">
                  <c:v>5.5140000000000002</c:v>
                </c:pt>
                <c:pt idx="1628">
                  <c:v>5.4880000000000004</c:v>
                </c:pt>
                <c:pt idx="1629">
                  <c:v>5.4619999999999997</c:v>
                </c:pt>
                <c:pt idx="1630">
                  <c:v>5.4370000000000003</c:v>
                </c:pt>
                <c:pt idx="1631">
                  <c:v>5.4370000000000003</c:v>
                </c:pt>
                <c:pt idx="1632">
                  <c:v>5.4370000000000003</c:v>
                </c:pt>
                <c:pt idx="1633">
                  <c:v>5.4109999999999996</c:v>
                </c:pt>
                <c:pt idx="1634">
                  <c:v>5.4109999999999996</c:v>
                </c:pt>
                <c:pt idx="1635">
                  <c:v>5.4109999999999996</c:v>
                </c:pt>
                <c:pt idx="1636">
                  <c:v>5.4109999999999996</c:v>
                </c:pt>
                <c:pt idx="1637">
                  <c:v>5.4109999999999996</c:v>
                </c:pt>
                <c:pt idx="1638">
                  <c:v>5.4109999999999996</c:v>
                </c:pt>
                <c:pt idx="1639">
                  <c:v>5.4109999999999996</c:v>
                </c:pt>
                <c:pt idx="1640">
                  <c:v>5.4109999999999996</c:v>
                </c:pt>
                <c:pt idx="1641">
                  <c:v>5.4109999999999996</c:v>
                </c:pt>
                <c:pt idx="1642">
                  <c:v>5.4109999999999996</c:v>
                </c:pt>
                <c:pt idx="1643">
                  <c:v>5.4109999999999996</c:v>
                </c:pt>
                <c:pt idx="1644">
                  <c:v>5.4109999999999996</c:v>
                </c:pt>
                <c:pt idx="1645">
                  <c:v>5.4109999999999996</c:v>
                </c:pt>
                <c:pt idx="1646">
                  <c:v>5.4109999999999996</c:v>
                </c:pt>
                <c:pt idx="1647">
                  <c:v>5.4109999999999996</c:v>
                </c:pt>
                <c:pt idx="1648">
                  <c:v>5.4109999999999996</c:v>
                </c:pt>
                <c:pt idx="1649">
                  <c:v>5.4109999999999996</c:v>
                </c:pt>
                <c:pt idx="1650">
                  <c:v>5.3849999999999998</c:v>
                </c:pt>
                <c:pt idx="1651">
                  <c:v>5.3849999999999998</c:v>
                </c:pt>
                <c:pt idx="1652">
                  <c:v>5.36</c:v>
                </c:pt>
                <c:pt idx="1653">
                  <c:v>5.36</c:v>
                </c:pt>
                <c:pt idx="1654">
                  <c:v>5.3339999999999996</c:v>
                </c:pt>
                <c:pt idx="1655">
                  <c:v>5.3079999999999998</c:v>
                </c:pt>
                <c:pt idx="1656">
                  <c:v>5.3079999999999998</c:v>
                </c:pt>
                <c:pt idx="1657">
                  <c:v>5.282</c:v>
                </c:pt>
                <c:pt idx="1658">
                  <c:v>5.2569999999999997</c:v>
                </c:pt>
                <c:pt idx="1659">
                  <c:v>5.2569999999999997</c:v>
                </c:pt>
                <c:pt idx="1660">
                  <c:v>5.2309999999999999</c:v>
                </c:pt>
                <c:pt idx="1661">
                  <c:v>5.2050000000000001</c:v>
                </c:pt>
                <c:pt idx="1662">
                  <c:v>5.2050000000000001</c:v>
                </c:pt>
                <c:pt idx="1663">
                  <c:v>5.1790000000000003</c:v>
                </c:pt>
                <c:pt idx="1664">
                  <c:v>5.1539999999999999</c:v>
                </c:pt>
                <c:pt idx="1665">
                  <c:v>5.1539999999999999</c:v>
                </c:pt>
                <c:pt idx="1666">
                  <c:v>5.1280000000000001</c:v>
                </c:pt>
                <c:pt idx="1667">
                  <c:v>5.1020000000000003</c:v>
                </c:pt>
                <c:pt idx="1668">
                  <c:v>5.1020000000000003</c:v>
                </c:pt>
                <c:pt idx="1669">
                  <c:v>5.0759999999999996</c:v>
                </c:pt>
                <c:pt idx="1670">
                  <c:v>5.0759999999999996</c:v>
                </c:pt>
                <c:pt idx="1671">
                  <c:v>5.1020000000000003</c:v>
                </c:pt>
                <c:pt idx="1672">
                  <c:v>5.1020000000000003</c:v>
                </c:pt>
                <c:pt idx="1673">
                  <c:v>5.1280000000000001</c:v>
                </c:pt>
                <c:pt idx="1674">
                  <c:v>5.1539999999999999</c:v>
                </c:pt>
                <c:pt idx="1675">
                  <c:v>5.2050000000000001</c:v>
                </c:pt>
                <c:pt idx="1676">
                  <c:v>5.2309999999999999</c:v>
                </c:pt>
                <c:pt idx="1677">
                  <c:v>5.2569999999999997</c:v>
                </c:pt>
                <c:pt idx="1678">
                  <c:v>5.282</c:v>
                </c:pt>
                <c:pt idx="1679">
                  <c:v>5.3079999999999998</c:v>
                </c:pt>
                <c:pt idx="1680">
                  <c:v>5.36</c:v>
                </c:pt>
                <c:pt idx="1681">
                  <c:v>5.4109999999999996</c:v>
                </c:pt>
                <c:pt idx="1682">
                  <c:v>5.4619999999999997</c:v>
                </c:pt>
                <c:pt idx="1683">
                  <c:v>5.5389999999999997</c:v>
                </c:pt>
                <c:pt idx="1684">
                  <c:v>5.6159999999999997</c:v>
                </c:pt>
                <c:pt idx="1685">
                  <c:v>5.7190000000000003</c:v>
                </c:pt>
                <c:pt idx="1686">
                  <c:v>5.8209999999999997</c:v>
                </c:pt>
                <c:pt idx="1687">
                  <c:v>5.9240000000000004</c:v>
                </c:pt>
                <c:pt idx="1688">
                  <c:v>6.0259999999999998</c:v>
                </c:pt>
                <c:pt idx="1689">
                  <c:v>6.1280000000000001</c:v>
                </c:pt>
                <c:pt idx="1690">
                  <c:v>6.23</c:v>
                </c:pt>
                <c:pt idx="1691">
                  <c:v>6.3310000000000004</c:v>
                </c:pt>
                <c:pt idx="1692">
                  <c:v>6.4329999999999998</c:v>
                </c:pt>
                <c:pt idx="1693">
                  <c:v>6.5350000000000001</c:v>
                </c:pt>
                <c:pt idx="1694">
                  <c:v>6.6109999999999998</c:v>
                </c:pt>
                <c:pt idx="1695">
                  <c:v>6.6870000000000003</c:v>
                </c:pt>
                <c:pt idx="1696">
                  <c:v>6.7370000000000001</c:v>
                </c:pt>
                <c:pt idx="1697">
                  <c:v>6.7880000000000003</c:v>
                </c:pt>
                <c:pt idx="1698">
                  <c:v>6.8390000000000004</c:v>
                </c:pt>
                <c:pt idx="1699">
                  <c:v>6.8639999999999999</c:v>
                </c:pt>
                <c:pt idx="1700">
                  <c:v>6.8639999999999999</c:v>
                </c:pt>
                <c:pt idx="1701">
                  <c:v>6.8639999999999999</c:v>
                </c:pt>
                <c:pt idx="1702">
                  <c:v>6.8639999999999999</c:v>
                </c:pt>
                <c:pt idx="1703">
                  <c:v>6.8390000000000004</c:v>
                </c:pt>
                <c:pt idx="1704">
                  <c:v>6.7880000000000003</c:v>
                </c:pt>
                <c:pt idx="1705">
                  <c:v>6.7629999999999999</c:v>
                </c:pt>
                <c:pt idx="1706">
                  <c:v>6.7119999999999997</c:v>
                </c:pt>
                <c:pt idx="1707">
                  <c:v>6.6609999999999996</c:v>
                </c:pt>
                <c:pt idx="1708">
                  <c:v>6.585</c:v>
                </c:pt>
                <c:pt idx="1709">
                  <c:v>6.5350000000000001</c:v>
                </c:pt>
                <c:pt idx="1710">
                  <c:v>6.4580000000000002</c:v>
                </c:pt>
                <c:pt idx="1711">
                  <c:v>6.3819999999999997</c:v>
                </c:pt>
                <c:pt idx="1712">
                  <c:v>6.3310000000000004</c:v>
                </c:pt>
                <c:pt idx="1713">
                  <c:v>6.2549999999999999</c:v>
                </c:pt>
                <c:pt idx="1714">
                  <c:v>6.1790000000000003</c:v>
                </c:pt>
                <c:pt idx="1715">
                  <c:v>6.1280000000000001</c:v>
                </c:pt>
                <c:pt idx="1716">
                  <c:v>6.077</c:v>
                </c:pt>
                <c:pt idx="1717">
                  <c:v>6.0259999999999998</c:v>
                </c:pt>
                <c:pt idx="1718">
                  <c:v>5.9749999999999996</c:v>
                </c:pt>
                <c:pt idx="1719">
                  <c:v>5.9240000000000004</c:v>
                </c:pt>
                <c:pt idx="1720">
                  <c:v>5.8719999999999999</c:v>
                </c:pt>
                <c:pt idx="1721">
                  <c:v>5.8470000000000004</c:v>
                </c:pt>
                <c:pt idx="1722">
                  <c:v>5.8209999999999997</c:v>
                </c:pt>
                <c:pt idx="1723">
                  <c:v>5.7960000000000003</c:v>
                </c:pt>
                <c:pt idx="1724">
                  <c:v>5.7960000000000003</c:v>
                </c:pt>
                <c:pt idx="1725">
                  <c:v>5.7960000000000003</c:v>
                </c:pt>
                <c:pt idx="1726">
                  <c:v>5.7960000000000003</c:v>
                </c:pt>
                <c:pt idx="1727">
                  <c:v>5.8209999999999997</c:v>
                </c:pt>
                <c:pt idx="1728">
                  <c:v>5.8470000000000004</c:v>
                </c:pt>
                <c:pt idx="1729">
                  <c:v>5.8979999999999997</c:v>
                </c:pt>
                <c:pt idx="1730">
                  <c:v>5.9240000000000004</c:v>
                </c:pt>
                <c:pt idx="1731">
                  <c:v>5.9489999999999998</c:v>
                </c:pt>
                <c:pt idx="1732">
                  <c:v>6</c:v>
                </c:pt>
                <c:pt idx="1733">
                  <c:v>6.0259999999999998</c:v>
                </c:pt>
                <c:pt idx="1734">
                  <c:v>6.077</c:v>
                </c:pt>
                <c:pt idx="1735">
                  <c:v>6.1280000000000001</c:v>
                </c:pt>
                <c:pt idx="1736">
                  <c:v>6.1529999999999996</c:v>
                </c:pt>
                <c:pt idx="1737">
                  <c:v>6.1790000000000003</c:v>
                </c:pt>
                <c:pt idx="1738">
                  <c:v>6.23</c:v>
                </c:pt>
                <c:pt idx="1739">
                  <c:v>6.2549999999999999</c:v>
                </c:pt>
                <c:pt idx="1740">
                  <c:v>6.306</c:v>
                </c:pt>
                <c:pt idx="1741">
                  <c:v>6.3310000000000004</c:v>
                </c:pt>
                <c:pt idx="1742">
                  <c:v>6.3570000000000002</c:v>
                </c:pt>
                <c:pt idx="1743">
                  <c:v>6.3819999999999997</c:v>
                </c:pt>
                <c:pt idx="1744">
                  <c:v>6.3819999999999997</c:v>
                </c:pt>
                <c:pt idx="1745">
                  <c:v>6.4080000000000004</c:v>
                </c:pt>
                <c:pt idx="1746">
                  <c:v>6.4329999999999998</c:v>
                </c:pt>
                <c:pt idx="1747">
                  <c:v>6.4329999999999998</c:v>
                </c:pt>
                <c:pt idx="1748">
                  <c:v>6.4329999999999998</c:v>
                </c:pt>
                <c:pt idx="1749">
                  <c:v>6.4580000000000002</c:v>
                </c:pt>
                <c:pt idx="1750">
                  <c:v>6.484</c:v>
                </c:pt>
                <c:pt idx="1751">
                  <c:v>6.484</c:v>
                </c:pt>
                <c:pt idx="1752">
                  <c:v>6.484</c:v>
                </c:pt>
                <c:pt idx="1753">
                  <c:v>6.484</c:v>
                </c:pt>
                <c:pt idx="1754">
                  <c:v>6.4580000000000002</c:v>
                </c:pt>
                <c:pt idx="1755">
                  <c:v>6.4329999999999998</c:v>
                </c:pt>
                <c:pt idx="1756">
                  <c:v>6.3819999999999997</c:v>
                </c:pt>
                <c:pt idx="1757">
                  <c:v>6.3570000000000002</c:v>
                </c:pt>
                <c:pt idx="1758">
                  <c:v>6.3310000000000004</c:v>
                </c:pt>
                <c:pt idx="1759">
                  <c:v>6.2809999999999997</c:v>
                </c:pt>
                <c:pt idx="1760">
                  <c:v>6.23</c:v>
                </c:pt>
                <c:pt idx="1761">
                  <c:v>6.2039999999999997</c:v>
                </c:pt>
                <c:pt idx="1762">
                  <c:v>6.1790000000000003</c:v>
                </c:pt>
                <c:pt idx="1763">
                  <c:v>6.1529999999999996</c:v>
                </c:pt>
                <c:pt idx="1764">
                  <c:v>6.1280000000000001</c:v>
                </c:pt>
                <c:pt idx="1765">
                  <c:v>6.1020000000000003</c:v>
                </c:pt>
                <c:pt idx="1766">
                  <c:v>6.077</c:v>
                </c:pt>
                <c:pt idx="1767">
                  <c:v>6.077</c:v>
                </c:pt>
                <c:pt idx="1768">
                  <c:v>6.077</c:v>
                </c:pt>
                <c:pt idx="1769">
                  <c:v>6.077</c:v>
                </c:pt>
                <c:pt idx="1770">
                  <c:v>6.077</c:v>
                </c:pt>
                <c:pt idx="1771">
                  <c:v>6.077</c:v>
                </c:pt>
                <c:pt idx="1772">
                  <c:v>6.077</c:v>
                </c:pt>
                <c:pt idx="1773">
                  <c:v>6.1020000000000003</c:v>
                </c:pt>
                <c:pt idx="1774">
                  <c:v>6.1280000000000001</c:v>
                </c:pt>
                <c:pt idx="1775">
                  <c:v>6.1529999999999996</c:v>
                </c:pt>
                <c:pt idx="1776">
                  <c:v>6.2039999999999997</c:v>
                </c:pt>
                <c:pt idx="1777">
                  <c:v>6.2549999999999999</c:v>
                </c:pt>
                <c:pt idx="1778">
                  <c:v>6.3310000000000004</c:v>
                </c:pt>
                <c:pt idx="1779">
                  <c:v>6.4080000000000004</c:v>
                </c:pt>
                <c:pt idx="1780">
                  <c:v>6.5090000000000003</c:v>
                </c:pt>
                <c:pt idx="1781">
                  <c:v>6.585</c:v>
                </c:pt>
                <c:pt idx="1782">
                  <c:v>6.6609999999999996</c:v>
                </c:pt>
                <c:pt idx="1783">
                  <c:v>6.7370000000000001</c:v>
                </c:pt>
                <c:pt idx="1784">
                  <c:v>6.8129999999999997</c:v>
                </c:pt>
                <c:pt idx="1785">
                  <c:v>6.8890000000000002</c:v>
                </c:pt>
                <c:pt idx="1786">
                  <c:v>6.9649999999999999</c:v>
                </c:pt>
                <c:pt idx="1787">
                  <c:v>7.0410000000000004</c:v>
                </c:pt>
                <c:pt idx="1788">
                  <c:v>7.0910000000000002</c:v>
                </c:pt>
                <c:pt idx="1789">
                  <c:v>7.1420000000000003</c:v>
                </c:pt>
                <c:pt idx="1790">
                  <c:v>7.2169999999999996</c:v>
                </c:pt>
                <c:pt idx="1791">
                  <c:v>7.2679999999999998</c:v>
                </c:pt>
                <c:pt idx="1792">
                  <c:v>7.3179999999999996</c:v>
                </c:pt>
                <c:pt idx="1793">
                  <c:v>7.343</c:v>
                </c:pt>
                <c:pt idx="1794">
                  <c:v>7.343</c:v>
                </c:pt>
                <c:pt idx="1795">
                  <c:v>7.3680000000000003</c:v>
                </c:pt>
                <c:pt idx="1796">
                  <c:v>7.3680000000000003</c:v>
                </c:pt>
                <c:pt idx="1797">
                  <c:v>7.3680000000000003</c:v>
                </c:pt>
                <c:pt idx="1798">
                  <c:v>7.343</c:v>
                </c:pt>
                <c:pt idx="1799">
                  <c:v>7.3179999999999996</c:v>
                </c:pt>
                <c:pt idx="1800">
                  <c:v>7.3179999999999996</c:v>
                </c:pt>
                <c:pt idx="1801">
                  <c:v>7.2930000000000001</c:v>
                </c:pt>
                <c:pt idx="1802">
                  <c:v>7.242</c:v>
                </c:pt>
                <c:pt idx="1803">
                  <c:v>7.242</c:v>
                </c:pt>
                <c:pt idx="1804">
                  <c:v>7.1920000000000002</c:v>
                </c:pt>
                <c:pt idx="1805">
                  <c:v>7.1420000000000003</c:v>
                </c:pt>
                <c:pt idx="1806">
                  <c:v>7.1420000000000003</c:v>
                </c:pt>
                <c:pt idx="1807">
                  <c:v>7.0910000000000002</c:v>
                </c:pt>
                <c:pt idx="1808">
                  <c:v>7.0659999999999998</c:v>
                </c:pt>
                <c:pt idx="1809">
                  <c:v>7.0410000000000004</c:v>
                </c:pt>
                <c:pt idx="1810">
                  <c:v>7.0410000000000004</c:v>
                </c:pt>
                <c:pt idx="1811">
                  <c:v>7.0149999999999997</c:v>
                </c:pt>
                <c:pt idx="1812">
                  <c:v>6.99</c:v>
                </c:pt>
                <c:pt idx="1813">
                  <c:v>6.9649999999999999</c:v>
                </c:pt>
                <c:pt idx="1814">
                  <c:v>6.9649999999999999</c:v>
                </c:pt>
                <c:pt idx="1815">
                  <c:v>6.94</c:v>
                </c:pt>
                <c:pt idx="1816">
                  <c:v>6.9139999999999997</c:v>
                </c:pt>
                <c:pt idx="1817">
                  <c:v>6.8890000000000002</c:v>
                </c:pt>
                <c:pt idx="1818">
                  <c:v>6.8639999999999999</c:v>
                </c:pt>
                <c:pt idx="1819">
                  <c:v>6.8390000000000004</c:v>
                </c:pt>
                <c:pt idx="1820">
                  <c:v>6.7880000000000003</c:v>
                </c:pt>
                <c:pt idx="1821">
                  <c:v>6.7629999999999999</c:v>
                </c:pt>
                <c:pt idx="1822">
                  <c:v>6.7370000000000001</c:v>
                </c:pt>
                <c:pt idx="1823">
                  <c:v>6.6870000000000003</c:v>
                </c:pt>
                <c:pt idx="1824">
                  <c:v>6.6609999999999996</c:v>
                </c:pt>
                <c:pt idx="1825">
                  <c:v>6.6360000000000001</c:v>
                </c:pt>
                <c:pt idx="1826">
                  <c:v>6.6360000000000001</c:v>
                </c:pt>
                <c:pt idx="1827">
                  <c:v>6.585</c:v>
                </c:pt>
                <c:pt idx="1828">
                  <c:v>6.585</c:v>
                </c:pt>
                <c:pt idx="1829">
                  <c:v>6.56</c:v>
                </c:pt>
                <c:pt idx="1830">
                  <c:v>6.5350000000000001</c:v>
                </c:pt>
                <c:pt idx="1831">
                  <c:v>6.5350000000000001</c:v>
                </c:pt>
                <c:pt idx="1832">
                  <c:v>6.5350000000000001</c:v>
                </c:pt>
                <c:pt idx="1833">
                  <c:v>6.5090000000000003</c:v>
                </c:pt>
                <c:pt idx="1834">
                  <c:v>6.5090000000000003</c:v>
                </c:pt>
                <c:pt idx="1835">
                  <c:v>6.5090000000000003</c:v>
                </c:pt>
                <c:pt idx="1836">
                  <c:v>6.484</c:v>
                </c:pt>
                <c:pt idx="1837">
                  <c:v>6.484</c:v>
                </c:pt>
                <c:pt idx="1838">
                  <c:v>6.484</c:v>
                </c:pt>
                <c:pt idx="1839">
                  <c:v>6.484</c:v>
                </c:pt>
                <c:pt idx="1840">
                  <c:v>6.4580000000000002</c:v>
                </c:pt>
                <c:pt idx="1841">
                  <c:v>6.4580000000000002</c:v>
                </c:pt>
                <c:pt idx="1842">
                  <c:v>6.4329999999999998</c:v>
                </c:pt>
                <c:pt idx="1843">
                  <c:v>6.4329999999999998</c:v>
                </c:pt>
                <c:pt idx="1844">
                  <c:v>6.4329999999999998</c:v>
                </c:pt>
                <c:pt idx="1845">
                  <c:v>6.4329999999999998</c:v>
                </c:pt>
                <c:pt idx="1846">
                  <c:v>6.4329999999999998</c:v>
                </c:pt>
                <c:pt idx="1847">
                  <c:v>6.4080000000000004</c:v>
                </c:pt>
                <c:pt idx="1848">
                  <c:v>6.3819999999999997</c:v>
                </c:pt>
                <c:pt idx="1849">
                  <c:v>6.3819999999999997</c:v>
                </c:pt>
                <c:pt idx="1850">
                  <c:v>6.3570000000000002</c:v>
                </c:pt>
                <c:pt idx="1851">
                  <c:v>6.3310000000000004</c:v>
                </c:pt>
                <c:pt idx="1852">
                  <c:v>6.3310000000000004</c:v>
                </c:pt>
                <c:pt idx="1853">
                  <c:v>6.306</c:v>
                </c:pt>
                <c:pt idx="1854">
                  <c:v>6.2809999999999997</c:v>
                </c:pt>
                <c:pt idx="1855">
                  <c:v>6.2549999999999999</c:v>
                </c:pt>
                <c:pt idx="1856">
                  <c:v>6.23</c:v>
                </c:pt>
                <c:pt idx="1857">
                  <c:v>6.2039999999999997</c:v>
                </c:pt>
                <c:pt idx="1858">
                  <c:v>6.1790000000000003</c:v>
                </c:pt>
                <c:pt idx="1859">
                  <c:v>6.1529999999999996</c:v>
                </c:pt>
                <c:pt idx="1860">
                  <c:v>6.1280000000000001</c:v>
                </c:pt>
                <c:pt idx="1861">
                  <c:v>6.1020000000000003</c:v>
                </c:pt>
                <c:pt idx="1862">
                  <c:v>6.077</c:v>
                </c:pt>
                <c:pt idx="1863">
                  <c:v>6.077</c:v>
                </c:pt>
                <c:pt idx="1864">
                  <c:v>6.0510000000000002</c:v>
                </c:pt>
                <c:pt idx="1865">
                  <c:v>6.0510000000000002</c:v>
                </c:pt>
                <c:pt idx="1866">
                  <c:v>6.0510000000000002</c:v>
                </c:pt>
                <c:pt idx="1867">
                  <c:v>6.0510000000000002</c:v>
                </c:pt>
                <c:pt idx="1868">
                  <c:v>6.077</c:v>
                </c:pt>
                <c:pt idx="1869">
                  <c:v>6.1020000000000003</c:v>
                </c:pt>
                <c:pt idx="1870">
                  <c:v>6.1280000000000001</c:v>
                </c:pt>
                <c:pt idx="1871">
                  <c:v>6.1790000000000003</c:v>
                </c:pt>
                <c:pt idx="1872">
                  <c:v>6.23</c:v>
                </c:pt>
                <c:pt idx="1873">
                  <c:v>6.2809999999999997</c:v>
                </c:pt>
                <c:pt idx="1874">
                  <c:v>6.3310000000000004</c:v>
                </c:pt>
                <c:pt idx="1875">
                  <c:v>6.4080000000000004</c:v>
                </c:pt>
                <c:pt idx="1876">
                  <c:v>6.484</c:v>
                </c:pt>
                <c:pt idx="1877">
                  <c:v>6.56</c:v>
                </c:pt>
                <c:pt idx="1878">
                  <c:v>6.6609999999999996</c:v>
                </c:pt>
                <c:pt idx="1879">
                  <c:v>6.7629999999999999</c:v>
                </c:pt>
                <c:pt idx="1880">
                  <c:v>6.8390000000000004</c:v>
                </c:pt>
                <c:pt idx="1881">
                  <c:v>6.94</c:v>
                </c:pt>
                <c:pt idx="1882">
                  <c:v>7.0410000000000004</c:v>
                </c:pt>
                <c:pt idx="1883">
                  <c:v>7.0910000000000002</c:v>
                </c:pt>
                <c:pt idx="1884">
                  <c:v>7.1920000000000002</c:v>
                </c:pt>
                <c:pt idx="1885">
                  <c:v>7.242</c:v>
                </c:pt>
                <c:pt idx="1886">
                  <c:v>7.3179999999999996</c:v>
                </c:pt>
                <c:pt idx="1887">
                  <c:v>7.3680000000000003</c:v>
                </c:pt>
                <c:pt idx="1888">
                  <c:v>7.3929999999999998</c:v>
                </c:pt>
                <c:pt idx="1889">
                  <c:v>7.444</c:v>
                </c:pt>
                <c:pt idx="1890">
                  <c:v>7.444</c:v>
                </c:pt>
                <c:pt idx="1891">
                  <c:v>7.4690000000000003</c:v>
                </c:pt>
                <c:pt idx="1892">
                  <c:v>7.4690000000000003</c:v>
                </c:pt>
                <c:pt idx="1893">
                  <c:v>7.444</c:v>
                </c:pt>
                <c:pt idx="1894">
                  <c:v>7.4189999999999996</c:v>
                </c:pt>
                <c:pt idx="1895">
                  <c:v>7.3929999999999998</c:v>
                </c:pt>
                <c:pt idx="1896">
                  <c:v>7.343</c:v>
                </c:pt>
                <c:pt idx="1897">
                  <c:v>7.2930000000000001</c:v>
                </c:pt>
                <c:pt idx="1898">
                  <c:v>7.242</c:v>
                </c:pt>
                <c:pt idx="1899">
                  <c:v>7.1669999999999998</c:v>
                </c:pt>
                <c:pt idx="1900">
                  <c:v>7.0910000000000002</c:v>
                </c:pt>
                <c:pt idx="1901">
                  <c:v>7.0149999999999997</c:v>
                </c:pt>
                <c:pt idx="1902">
                  <c:v>6.94</c:v>
                </c:pt>
                <c:pt idx="1903">
                  <c:v>6.8390000000000004</c:v>
                </c:pt>
                <c:pt idx="1904">
                  <c:v>6.7629999999999999</c:v>
                </c:pt>
                <c:pt idx="1905">
                  <c:v>6.6870000000000003</c:v>
                </c:pt>
                <c:pt idx="1906">
                  <c:v>6.6360000000000001</c:v>
                </c:pt>
                <c:pt idx="1907">
                  <c:v>6.56</c:v>
                </c:pt>
                <c:pt idx="1908">
                  <c:v>6.484</c:v>
                </c:pt>
                <c:pt idx="1909">
                  <c:v>6.4329999999999998</c:v>
                </c:pt>
                <c:pt idx="1910">
                  <c:v>6.3570000000000002</c:v>
                </c:pt>
                <c:pt idx="1911">
                  <c:v>6.306</c:v>
                </c:pt>
                <c:pt idx="1912">
                  <c:v>6.2549999999999999</c:v>
                </c:pt>
                <c:pt idx="1913">
                  <c:v>6.2039999999999997</c:v>
                </c:pt>
                <c:pt idx="1914">
                  <c:v>6.1529999999999996</c:v>
                </c:pt>
                <c:pt idx="1915">
                  <c:v>6.1020000000000003</c:v>
                </c:pt>
                <c:pt idx="1916">
                  <c:v>6.0510000000000002</c:v>
                </c:pt>
                <c:pt idx="1917">
                  <c:v>6.0259999999999998</c:v>
                </c:pt>
                <c:pt idx="1918">
                  <c:v>5.9749999999999996</c:v>
                </c:pt>
                <c:pt idx="1919">
                  <c:v>5.9749999999999996</c:v>
                </c:pt>
                <c:pt idx="1920">
                  <c:v>5.9489999999999998</c:v>
                </c:pt>
                <c:pt idx="1921">
                  <c:v>5.9240000000000004</c:v>
                </c:pt>
                <c:pt idx="1922">
                  <c:v>5.9240000000000004</c:v>
                </c:pt>
                <c:pt idx="1923">
                  <c:v>5.9240000000000004</c:v>
                </c:pt>
                <c:pt idx="1924">
                  <c:v>5.8979999999999997</c:v>
                </c:pt>
                <c:pt idx="1925">
                  <c:v>5.8979999999999997</c:v>
                </c:pt>
                <c:pt idx="1926">
                  <c:v>5.8979999999999997</c:v>
                </c:pt>
                <c:pt idx="1927">
                  <c:v>5.8979999999999997</c:v>
                </c:pt>
                <c:pt idx="1928">
                  <c:v>5.8719999999999999</c:v>
                </c:pt>
                <c:pt idx="1929">
                  <c:v>5.8719999999999999</c:v>
                </c:pt>
                <c:pt idx="1930">
                  <c:v>5.8719999999999999</c:v>
                </c:pt>
                <c:pt idx="1931">
                  <c:v>5.8719999999999999</c:v>
                </c:pt>
                <c:pt idx="1932">
                  <c:v>5.8470000000000004</c:v>
                </c:pt>
                <c:pt idx="1933">
                  <c:v>5.8470000000000004</c:v>
                </c:pt>
                <c:pt idx="1934">
                  <c:v>5.8470000000000004</c:v>
                </c:pt>
                <c:pt idx="1935">
                  <c:v>5.8470000000000004</c:v>
                </c:pt>
                <c:pt idx="1936">
                  <c:v>5.8209999999999997</c:v>
                </c:pt>
                <c:pt idx="1937">
                  <c:v>5.8209999999999997</c:v>
                </c:pt>
                <c:pt idx="1938">
                  <c:v>5.8209999999999997</c:v>
                </c:pt>
                <c:pt idx="1939">
                  <c:v>5.7960000000000003</c:v>
                </c:pt>
                <c:pt idx="1940">
                  <c:v>5.7960000000000003</c:v>
                </c:pt>
                <c:pt idx="1941">
                  <c:v>5.77</c:v>
                </c:pt>
                <c:pt idx="1942">
                  <c:v>5.7450000000000001</c:v>
                </c:pt>
                <c:pt idx="1943">
                  <c:v>5.7450000000000001</c:v>
                </c:pt>
                <c:pt idx="1944">
                  <c:v>5.7190000000000003</c:v>
                </c:pt>
                <c:pt idx="1945">
                  <c:v>5.6929999999999996</c:v>
                </c:pt>
                <c:pt idx="1946">
                  <c:v>5.6680000000000001</c:v>
                </c:pt>
                <c:pt idx="1947">
                  <c:v>5.6420000000000003</c:v>
                </c:pt>
                <c:pt idx="1948">
                  <c:v>5.6159999999999997</c:v>
                </c:pt>
                <c:pt idx="1949">
                  <c:v>5.6159999999999997</c:v>
                </c:pt>
                <c:pt idx="1950">
                  <c:v>5.5910000000000002</c:v>
                </c:pt>
                <c:pt idx="1951">
                  <c:v>5.5650000000000004</c:v>
                </c:pt>
                <c:pt idx="1952">
                  <c:v>5.5389999999999997</c:v>
                </c:pt>
                <c:pt idx="1953">
                  <c:v>5.5140000000000002</c:v>
                </c:pt>
                <c:pt idx="1954">
                  <c:v>5.4880000000000004</c:v>
                </c:pt>
                <c:pt idx="1955">
                  <c:v>5.4619999999999997</c:v>
                </c:pt>
                <c:pt idx="1956">
                  <c:v>5.4370000000000003</c:v>
                </c:pt>
                <c:pt idx="1957">
                  <c:v>5.4109999999999996</c:v>
                </c:pt>
                <c:pt idx="1958">
                  <c:v>5.3849999999999998</c:v>
                </c:pt>
                <c:pt idx="1959">
                  <c:v>5.36</c:v>
                </c:pt>
                <c:pt idx="1960">
                  <c:v>5.36</c:v>
                </c:pt>
                <c:pt idx="1961">
                  <c:v>5.3339999999999996</c:v>
                </c:pt>
                <c:pt idx="1962">
                  <c:v>5.3339999999999996</c:v>
                </c:pt>
                <c:pt idx="1963">
                  <c:v>5.3339999999999996</c:v>
                </c:pt>
                <c:pt idx="1964">
                  <c:v>5.36</c:v>
                </c:pt>
                <c:pt idx="1965">
                  <c:v>5.36</c:v>
                </c:pt>
                <c:pt idx="1966">
                  <c:v>5.4109999999999996</c:v>
                </c:pt>
                <c:pt idx="1967">
                  <c:v>5.4370000000000003</c:v>
                </c:pt>
                <c:pt idx="1968">
                  <c:v>5.4619999999999997</c:v>
                </c:pt>
                <c:pt idx="1969">
                  <c:v>5.5389999999999997</c:v>
                </c:pt>
                <c:pt idx="1970">
                  <c:v>5.6159999999999997</c:v>
                </c:pt>
                <c:pt idx="1971">
                  <c:v>5.6680000000000001</c:v>
                </c:pt>
                <c:pt idx="1972">
                  <c:v>5.77</c:v>
                </c:pt>
                <c:pt idx="1973">
                  <c:v>5.8719999999999999</c:v>
                </c:pt>
                <c:pt idx="1974">
                  <c:v>5.9749999999999996</c:v>
                </c:pt>
                <c:pt idx="1975">
                  <c:v>6.1020000000000003</c:v>
                </c:pt>
                <c:pt idx="1976">
                  <c:v>6.2039999999999997</c:v>
                </c:pt>
                <c:pt idx="1977">
                  <c:v>6.306</c:v>
                </c:pt>
                <c:pt idx="1978">
                  <c:v>6.4329999999999998</c:v>
                </c:pt>
                <c:pt idx="1979">
                  <c:v>6.5090000000000003</c:v>
                </c:pt>
                <c:pt idx="1980">
                  <c:v>6.6109999999999998</c:v>
                </c:pt>
                <c:pt idx="1981">
                  <c:v>6.6870000000000003</c:v>
                </c:pt>
                <c:pt idx="1982">
                  <c:v>6.7629999999999999</c:v>
                </c:pt>
                <c:pt idx="1983">
                  <c:v>6.8390000000000004</c:v>
                </c:pt>
                <c:pt idx="1984">
                  <c:v>6.8890000000000002</c:v>
                </c:pt>
                <c:pt idx="1985">
                  <c:v>6.9139999999999997</c:v>
                </c:pt>
                <c:pt idx="1986">
                  <c:v>6.94</c:v>
                </c:pt>
                <c:pt idx="1987">
                  <c:v>6.9649999999999999</c:v>
                </c:pt>
                <c:pt idx="1988">
                  <c:v>6.9649999999999999</c:v>
                </c:pt>
                <c:pt idx="1989">
                  <c:v>6.9649999999999999</c:v>
                </c:pt>
                <c:pt idx="1990">
                  <c:v>6.94</c:v>
                </c:pt>
                <c:pt idx="1991">
                  <c:v>6.94</c:v>
                </c:pt>
                <c:pt idx="1992">
                  <c:v>6.8890000000000002</c:v>
                </c:pt>
                <c:pt idx="1993">
                  <c:v>6.8390000000000004</c:v>
                </c:pt>
                <c:pt idx="1994">
                  <c:v>6.7880000000000003</c:v>
                </c:pt>
                <c:pt idx="1995">
                  <c:v>6.7119999999999997</c:v>
                </c:pt>
                <c:pt idx="1996">
                  <c:v>6.6360000000000001</c:v>
                </c:pt>
                <c:pt idx="1997">
                  <c:v>6.585</c:v>
                </c:pt>
                <c:pt idx="1998">
                  <c:v>6.5090000000000003</c:v>
                </c:pt>
                <c:pt idx="1999">
                  <c:v>6.4329999999999998</c:v>
                </c:pt>
                <c:pt idx="2000">
                  <c:v>6.3570000000000002</c:v>
                </c:pt>
                <c:pt idx="2001">
                  <c:v>6.2809999999999997</c:v>
                </c:pt>
                <c:pt idx="2002">
                  <c:v>6.1790000000000003</c:v>
                </c:pt>
                <c:pt idx="2003">
                  <c:v>6.1280000000000001</c:v>
                </c:pt>
                <c:pt idx="2004">
                  <c:v>6.0510000000000002</c:v>
                </c:pt>
                <c:pt idx="2005">
                  <c:v>5.9749999999999996</c:v>
                </c:pt>
                <c:pt idx="2006">
                  <c:v>5.9240000000000004</c:v>
                </c:pt>
                <c:pt idx="2007">
                  <c:v>5.8719999999999999</c:v>
                </c:pt>
                <c:pt idx="2008">
                  <c:v>5.7960000000000003</c:v>
                </c:pt>
                <c:pt idx="2009">
                  <c:v>5.7450000000000001</c:v>
                </c:pt>
                <c:pt idx="2010">
                  <c:v>5.6929999999999996</c:v>
                </c:pt>
                <c:pt idx="2011">
                  <c:v>5.6680000000000001</c:v>
                </c:pt>
                <c:pt idx="2012">
                  <c:v>5.6159999999999997</c:v>
                </c:pt>
                <c:pt idx="2013">
                  <c:v>5.5910000000000002</c:v>
                </c:pt>
                <c:pt idx="2014">
                  <c:v>5.5650000000000004</c:v>
                </c:pt>
                <c:pt idx="2015">
                  <c:v>5.5140000000000002</c:v>
                </c:pt>
                <c:pt idx="2016">
                  <c:v>5.5140000000000002</c:v>
                </c:pt>
                <c:pt idx="2017">
                  <c:v>5.5140000000000002</c:v>
                </c:pt>
                <c:pt idx="2018">
                  <c:v>5.4880000000000004</c:v>
                </c:pt>
                <c:pt idx="2019">
                  <c:v>5.4880000000000004</c:v>
                </c:pt>
                <c:pt idx="2020">
                  <c:v>5.4880000000000004</c:v>
                </c:pt>
                <c:pt idx="2021">
                  <c:v>5.4880000000000004</c:v>
                </c:pt>
                <c:pt idx="2022">
                  <c:v>5.4880000000000004</c:v>
                </c:pt>
                <c:pt idx="2023">
                  <c:v>5.4880000000000004</c:v>
                </c:pt>
                <c:pt idx="2024">
                  <c:v>5.4880000000000004</c:v>
                </c:pt>
                <c:pt idx="2025">
                  <c:v>5.4880000000000004</c:v>
                </c:pt>
                <c:pt idx="2026">
                  <c:v>5.4880000000000004</c:v>
                </c:pt>
                <c:pt idx="2027">
                  <c:v>5.4880000000000004</c:v>
                </c:pt>
                <c:pt idx="2028">
                  <c:v>5.4880000000000004</c:v>
                </c:pt>
                <c:pt idx="2029">
                  <c:v>5.4880000000000004</c:v>
                </c:pt>
                <c:pt idx="2030">
                  <c:v>5.4880000000000004</c:v>
                </c:pt>
                <c:pt idx="2031">
                  <c:v>5.4880000000000004</c:v>
                </c:pt>
                <c:pt idx="2032">
                  <c:v>5.4619999999999997</c:v>
                </c:pt>
                <c:pt idx="2033">
                  <c:v>5.4619999999999997</c:v>
                </c:pt>
                <c:pt idx="2034">
                  <c:v>5.4619999999999997</c:v>
                </c:pt>
                <c:pt idx="2035">
                  <c:v>5.4619999999999997</c:v>
                </c:pt>
                <c:pt idx="2036">
                  <c:v>5.4370000000000003</c:v>
                </c:pt>
                <c:pt idx="2037">
                  <c:v>5.4370000000000003</c:v>
                </c:pt>
                <c:pt idx="2038">
                  <c:v>5.4109999999999996</c:v>
                </c:pt>
                <c:pt idx="2039">
                  <c:v>5.4109999999999996</c:v>
                </c:pt>
                <c:pt idx="2040">
                  <c:v>5.3849999999999998</c:v>
                </c:pt>
                <c:pt idx="2041">
                  <c:v>5.36</c:v>
                </c:pt>
                <c:pt idx="2042">
                  <c:v>5.36</c:v>
                </c:pt>
                <c:pt idx="2043">
                  <c:v>5.3339999999999996</c:v>
                </c:pt>
                <c:pt idx="2044">
                  <c:v>5.3079999999999998</c:v>
                </c:pt>
                <c:pt idx="2045">
                  <c:v>5.3079999999999998</c:v>
                </c:pt>
                <c:pt idx="2046">
                  <c:v>5.282</c:v>
                </c:pt>
                <c:pt idx="2047">
                  <c:v>5.2569999999999997</c:v>
                </c:pt>
                <c:pt idx="2048">
                  <c:v>5.2569999999999997</c:v>
                </c:pt>
                <c:pt idx="2049">
                  <c:v>5.2309999999999999</c:v>
                </c:pt>
                <c:pt idx="2050">
                  <c:v>5.2050000000000001</c:v>
                </c:pt>
                <c:pt idx="2051">
                  <c:v>5.2050000000000001</c:v>
                </c:pt>
                <c:pt idx="2052">
                  <c:v>5.1539999999999999</c:v>
                </c:pt>
                <c:pt idx="2053">
                  <c:v>5.1539999999999999</c:v>
                </c:pt>
                <c:pt idx="2054">
                  <c:v>5.1280000000000001</c:v>
                </c:pt>
                <c:pt idx="2055">
                  <c:v>5.1020000000000003</c:v>
                </c:pt>
                <c:pt idx="2056">
                  <c:v>5.1020000000000003</c:v>
                </c:pt>
                <c:pt idx="2057">
                  <c:v>5.1020000000000003</c:v>
                </c:pt>
                <c:pt idx="2058">
                  <c:v>5.1020000000000003</c:v>
                </c:pt>
                <c:pt idx="2059">
                  <c:v>5.1280000000000001</c:v>
                </c:pt>
                <c:pt idx="2060">
                  <c:v>5.1539999999999999</c:v>
                </c:pt>
                <c:pt idx="2061">
                  <c:v>5.1539999999999999</c:v>
                </c:pt>
                <c:pt idx="2062">
                  <c:v>5.2050000000000001</c:v>
                </c:pt>
                <c:pt idx="2063">
                  <c:v>5.2569999999999997</c:v>
                </c:pt>
                <c:pt idx="2064">
                  <c:v>5.3079999999999998</c:v>
                </c:pt>
                <c:pt idx="2065">
                  <c:v>5.36</c:v>
                </c:pt>
                <c:pt idx="2066">
                  <c:v>5.4370000000000003</c:v>
                </c:pt>
                <c:pt idx="2067">
                  <c:v>5.5140000000000002</c:v>
                </c:pt>
                <c:pt idx="2068">
                  <c:v>5.6159999999999997</c:v>
                </c:pt>
                <c:pt idx="2069">
                  <c:v>5.7190000000000003</c:v>
                </c:pt>
                <c:pt idx="2070">
                  <c:v>5.8209999999999997</c:v>
                </c:pt>
                <c:pt idx="2071">
                  <c:v>5.9489999999999998</c:v>
                </c:pt>
                <c:pt idx="2072">
                  <c:v>6.0510000000000002</c:v>
                </c:pt>
                <c:pt idx="2073">
                  <c:v>6.1529999999999996</c:v>
                </c:pt>
                <c:pt idx="2074">
                  <c:v>6.2549999999999999</c:v>
                </c:pt>
                <c:pt idx="2075">
                  <c:v>6.3570000000000002</c:v>
                </c:pt>
                <c:pt idx="2076">
                  <c:v>6.4580000000000002</c:v>
                </c:pt>
                <c:pt idx="2077">
                  <c:v>6.5350000000000001</c:v>
                </c:pt>
                <c:pt idx="2078">
                  <c:v>6.6109999999999998</c:v>
                </c:pt>
                <c:pt idx="2079">
                  <c:v>6.6609999999999996</c:v>
                </c:pt>
                <c:pt idx="2080">
                  <c:v>6.7370000000000001</c:v>
                </c:pt>
                <c:pt idx="2081">
                  <c:v>6.7629999999999999</c:v>
                </c:pt>
                <c:pt idx="2082">
                  <c:v>6.8129999999999997</c:v>
                </c:pt>
                <c:pt idx="2083">
                  <c:v>6.8390000000000004</c:v>
                </c:pt>
                <c:pt idx="2084">
                  <c:v>6.8390000000000004</c:v>
                </c:pt>
                <c:pt idx="2085">
                  <c:v>6.8390000000000004</c:v>
                </c:pt>
                <c:pt idx="2086">
                  <c:v>6.8129999999999997</c:v>
                </c:pt>
                <c:pt idx="2087">
                  <c:v>6.7880000000000003</c:v>
                </c:pt>
                <c:pt idx="2088">
                  <c:v>6.7370000000000001</c:v>
                </c:pt>
                <c:pt idx="2089">
                  <c:v>6.6870000000000003</c:v>
                </c:pt>
                <c:pt idx="2090">
                  <c:v>6.6360000000000001</c:v>
                </c:pt>
                <c:pt idx="2091">
                  <c:v>6.585</c:v>
                </c:pt>
                <c:pt idx="2092">
                  <c:v>6.5090000000000003</c:v>
                </c:pt>
                <c:pt idx="2093">
                  <c:v>6.4329999999999998</c:v>
                </c:pt>
                <c:pt idx="2094">
                  <c:v>6.3310000000000004</c:v>
                </c:pt>
                <c:pt idx="2095">
                  <c:v>6.2549999999999999</c:v>
                </c:pt>
                <c:pt idx="2096">
                  <c:v>6.1790000000000003</c:v>
                </c:pt>
                <c:pt idx="2097">
                  <c:v>6.1020000000000003</c:v>
                </c:pt>
                <c:pt idx="2098">
                  <c:v>6.0259999999999998</c:v>
                </c:pt>
                <c:pt idx="2099">
                  <c:v>5.9489999999999998</c:v>
                </c:pt>
                <c:pt idx="2100">
                  <c:v>5.8979999999999997</c:v>
                </c:pt>
                <c:pt idx="2101">
                  <c:v>5.8209999999999997</c:v>
                </c:pt>
                <c:pt idx="2102">
                  <c:v>5.77</c:v>
                </c:pt>
                <c:pt idx="2103">
                  <c:v>5.7190000000000003</c:v>
                </c:pt>
                <c:pt idx="2104">
                  <c:v>5.6680000000000001</c:v>
                </c:pt>
                <c:pt idx="2105">
                  <c:v>5.6159999999999997</c:v>
                </c:pt>
                <c:pt idx="2106">
                  <c:v>5.5910000000000002</c:v>
                </c:pt>
                <c:pt idx="2107">
                  <c:v>5.5650000000000004</c:v>
                </c:pt>
                <c:pt idx="2108">
                  <c:v>5.5389999999999997</c:v>
                </c:pt>
                <c:pt idx="2109">
                  <c:v>5.5140000000000002</c:v>
                </c:pt>
                <c:pt idx="2110">
                  <c:v>5.5140000000000002</c:v>
                </c:pt>
                <c:pt idx="2111">
                  <c:v>5.5140000000000002</c:v>
                </c:pt>
                <c:pt idx="2112">
                  <c:v>5.5140000000000002</c:v>
                </c:pt>
                <c:pt idx="2113">
                  <c:v>5.5140000000000002</c:v>
                </c:pt>
                <c:pt idx="2114">
                  <c:v>5.5140000000000002</c:v>
                </c:pt>
                <c:pt idx="2115">
                  <c:v>5.4880000000000004</c:v>
                </c:pt>
                <c:pt idx="2116">
                  <c:v>5.4880000000000004</c:v>
                </c:pt>
                <c:pt idx="2117">
                  <c:v>5.4880000000000004</c:v>
                </c:pt>
                <c:pt idx="2118">
                  <c:v>5.4880000000000004</c:v>
                </c:pt>
                <c:pt idx="2119">
                  <c:v>5.4880000000000004</c:v>
                </c:pt>
                <c:pt idx="2120">
                  <c:v>5.4880000000000004</c:v>
                </c:pt>
                <c:pt idx="2121">
                  <c:v>5.4880000000000004</c:v>
                </c:pt>
                <c:pt idx="2122">
                  <c:v>5.4880000000000004</c:v>
                </c:pt>
                <c:pt idx="2123">
                  <c:v>5.4880000000000004</c:v>
                </c:pt>
                <c:pt idx="2124">
                  <c:v>5.4880000000000004</c:v>
                </c:pt>
                <c:pt idx="2125">
                  <c:v>5.5140000000000002</c:v>
                </c:pt>
                <c:pt idx="2126">
                  <c:v>5.4880000000000004</c:v>
                </c:pt>
                <c:pt idx="2127">
                  <c:v>5.4880000000000004</c:v>
                </c:pt>
                <c:pt idx="2128">
                  <c:v>5.4880000000000004</c:v>
                </c:pt>
                <c:pt idx="2129">
                  <c:v>5.4880000000000004</c:v>
                </c:pt>
                <c:pt idx="2130">
                  <c:v>5.4619999999999997</c:v>
                </c:pt>
                <c:pt idx="2131">
                  <c:v>5.4619999999999997</c:v>
                </c:pt>
                <c:pt idx="2132">
                  <c:v>5.4370000000000003</c:v>
                </c:pt>
                <c:pt idx="2133">
                  <c:v>5.4370000000000003</c:v>
                </c:pt>
                <c:pt idx="2134">
                  <c:v>5.4109999999999996</c:v>
                </c:pt>
                <c:pt idx="2135">
                  <c:v>5.4109999999999996</c:v>
                </c:pt>
                <c:pt idx="2136">
                  <c:v>5.4109999999999996</c:v>
                </c:pt>
                <c:pt idx="2137">
                  <c:v>5.3849999999999998</c:v>
                </c:pt>
                <c:pt idx="2138">
                  <c:v>5.36</c:v>
                </c:pt>
                <c:pt idx="2139">
                  <c:v>5.36</c:v>
                </c:pt>
                <c:pt idx="2140">
                  <c:v>5.3339999999999996</c:v>
                </c:pt>
                <c:pt idx="2141">
                  <c:v>5.3079999999999998</c:v>
                </c:pt>
                <c:pt idx="2142">
                  <c:v>5.3079999999999998</c:v>
                </c:pt>
                <c:pt idx="2143">
                  <c:v>5.282</c:v>
                </c:pt>
                <c:pt idx="2144">
                  <c:v>5.2569999999999997</c:v>
                </c:pt>
                <c:pt idx="2145">
                  <c:v>5.2569999999999997</c:v>
                </c:pt>
                <c:pt idx="2146">
                  <c:v>5.2309999999999999</c:v>
                </c:pt>
                <c:pt idx="2147">
                  <c:v>5.2050000000000001</c:v>
                </c:pt>
                <c:pt idx="2148">
                  <c:v>5.2050000000000001</c:v>
                </c:pt>
                <c:pt idx="2149">
                  <c:v>5.1790000000000003</c:v>
                </c:pt>
                <c:pt idx="2150">
                  <c:v>5.1790000000000003</c:v>
                </c:pt>
                <c:pt idx="2151">
                  <c:v>5.1539999999999999</c:v>
                </c:pt>
                <c:pt idx="2152">
                  <c:v>5.1539999999999999</c:v>
                </c:pt>
                <c:pt idx="2153">
                  <c:v>5.1539999999999999</c:v>
                </c:pt>
                <c:pt idx="2154">
                  <c:v>5.1539999999999999</c:v>
                </c:pt>
                <c:pt idx="2155">
                  <c:v>5.1790000000000003</c:v>
                </c:pt>
                <c:pt idx="2156">
                  <c:v>5.2050000000000001</c:v>
                </c:pt>
                <c:pt idx="2157">
                  <c:v>5.2309999999999999</c:v>
                </c:pt>
                <c:pt idx="2158">
                  <c:v>5.2569999999999997</c:v>
                </c:pt>
                <c:pt idx="2159">
                  <c:v>5.3079999999999998</c:v>
                </c:pt>
                <c:pt idx="2160">
                  <c:v>5.3849999999999998</c:v>
                </c:pt>
                <c:pt idx="2161">
                  <c:v>5.4619999999999997</c:v>
                </c:pt>
                <c:pt idx="2162">
                  <c:v>5.5389999999999997</c:v>
                </c:pt>
                <c:pt idx="2163">
                  <c:v>5.6159999999999997</c:v>
                </c:pt>
                <c:pt idx="2164">
                  <c:v>5.7190000000000003</c:v>
                </c:pt>
                <c:pt idx="2165">
                  <c:v>5.8209999999999997</c:v>
                </c:pt>
                <c:pt idx="2166">
                  <c:v>5.9489999999999998</c:v>
                </c:pt>
                <c:pt idx="2167">
                  <c:v>6.0510000000000002</c:v>
                </c:pt>
                <c:pt idx="2168">
                  <c:v>6.1790000000000003</c:v>
                </c:pt>
                <c:pt idx="2169">
                  <c:v>6.2809999999999997</c:v>
                </c:pt>
                <c:pt idx="2170">
                  <c:v>6.3819999999999997</c:v>
                </c:pt>
                <c:pt idx="2171">
                  <c:v>6.484</c:v>
                </c:pt>
                <c:pt idx="2172">
                  <c:v>6.585</c:v>
                </c:pt>
                <c:pt idx="2173">
                  <c:v>6.6870000000000003</c:v>
                </c:pt>
                <c:pt idx="2174">
                  <c:v>6.7629999999999999</c:v>
                </c:pt>
                <c:pt idx="2175">
                  <c:v>6.8390000000000004</c:v>
                </c:pt>
                <c:pt idx="2176">
                  <c:v>6.8890000000000002</c:v>
                </c:pt>
                <c:pt idx="2177">
                  <c:v>6.94</c:v>
                </c:pt>
                <c:pt idx="2178">
                  <c:v>6.99</c:v>
                </c:pt>
                <c:pt idx="2179">
                  <c:v>7.0149999999999997</c:v>
                </c:pt>
                <c:pt idx="2180">
                  <c:v>7.0149999999999997</c:v>
                </c:pt>
                <c:pt idx="2181">
                  <c:v>7.0149999999999997</c:v>
                </c:pt>
                <c:pt idx="2182">
                  <c:v>6.99</c:v>
                </c:pt>
                <c:pt idx="2183">
                  <c:v>6.9649999999999999</c:v>
                </c:pt>
                <c:pt idx="2184">
                  <c:v>6.94</c:v>
                </c:pt>
                <c:pt idx="2185">
                  <c:v>6.8639999999999999</c:v>
                </c:pt>
                <c:pt idx="2186">
                  <c:v>6.7880000000000003</c:v>
                </c:pt>
                <c:pt idx="2187">
                  <c:v>6.7370000000000001</c:v>
                </c:pt>
                <c:pt idx="2188">
                  <c:v>6.6609999999999996</c:v>
                </c:pt>
                <c:pt idx="2189">
                  <c:v>6.585</c:v>
                </c:pt>
                <c:pt idx="2190">
                  <c:v>6.484</c:v>
                </c:pt>
                <c:pt idx="2191">
                  <c:v>6.4329999999999998</c:v>
                </c:pt>
                <c:pt idx="2192">
                  <c:v>6.3310000000000004</c:v>
                </c:pt>
                <c:pt idx="2193">
                  <c:v>6.2549999999999999</c:v>
                </c:pt>
                <c:pt idx="2194">
                  <c:v>6.1790000000000003</c:v>
                </c:pt>
                <c:pt idx="2195">
                  <c:v>6.1280000000000001</c:v>
                </c:pt>
                <c:pt idx="2196">
                  <c:v>6.0510000000000002</c:v>
                </c:pt>
                <c:pt idx="2197">
                  <c:v>5.9749999999999996</c:v>
                </c:pt>
                <c:pt idx="2198">
                  <c:v>5.9240000000000004</c:v>
                </c:pt>
                <c:pt idx="2199">
                  <c:v>5.8719999999999999</c:v>
                </c:pt>
                <c:pt idx="2200">
                  <c:v>5.8470000000000004</c:v>
                </c:pt>
                <c:pt idx="2201">
                  <c:v>5.8209999999999997</c:v>
                </c:pt>
                <c:pt idx="2202">
                  <c:v>5.77</c:v>
                </c:pt>
                <c:pt idx="2203">
                  <c:v>5.7450000000000001</c:v>
                </c:pt>
                <c:pt idx="2204">
                  <c:v>5.7190000000000003</c:v>
                </c:pt>
                <c:pt idx="2205">
                  <c:v>5.6680000000000001</c:v>
                </c:pt>
                <c:pt idx="2206">
                  <c:v>5.6680000000000001</c:v>
                </c:pt>
                <c:pt idx="2207">
                  <c:v>5.6420000000000003</c:v>
                </c:pt>
                <c:pt idx="2208">
                  <c:v>5.6420000000000003</c:v>
                </c:pt>
                <c:pt idx="2209">
                  <c:v>5.6159999999999997</c:v>
                </c:pt>
                <c:pt idx="2210">
                  <c:v>5.6159999999999997</c:v>
                </c:pt>
                <c:pt idx="2211">
                  <c:v>5.6420000000000003</c:v>
                </c:pt>
                <c:pt idx="2212">
                  <c:v>5.6420000000000003</c:v>
                </c:pt>
                <c:pt idx="2213">
                  <c:v>5.6420000000000003</c:v>
                </c:pt>
                <c:pt idx="2214">
                  <c:v>5.6420000000000003</c:v>
                </c:pt>
                <c:pt idx="2215">
                  <c:v>5.6420000000000003</c:v>
                </c:pt>
                <c:pt idx="2216">
                  <c:v>5.6420000000000003</c:v>
                </c:pt>
                <c:pt idx="2217">
                  <c:v>5.6420000000000003</c:v>
                </c:pt>
                <c:pt idx="2218">
                  <c:v>5.6420000000000003</c:v>
                </c:pt>
                <c:pt idx="2219">
                  <c:v>5.6420000000000003</c:v>
                </c:pt>
                <c:pt idx="2220">
                  <c:v>5.6420000000000003</c:v>
                </c:pt>
                <c:pt idx="2221">
                  <c:v>5.6420000000000003</c:v>
                </c:pt>
                <c:pt idx="2222">
                  <c:v>5.6420000000000003</c:v>
                </c:pt>
                <c:pt idx="2223">
                  <c:v>5.6159999999999997</c:v>
                </c:pt>
                <c:pt idx="2224">
                  <c:v>5.6159999999999997</c:v>
                </c:pt>
                <c:pt idx="2225">
                  <c:v>5.6159999999999997</c:v>
                </c:pt>
                <c:pt idx="2226">
                  <c:v>5.6159999999999997</c:v>
                </c:pt>
                <c:pt idx="2227">
                  <c:v>5.5910000000000002</c:v>
                </c:pt>
                <c:pt idx="2228">
                  <c:v>5.5650000000000004</c:v>
                </c:pt>
                <c:pt idx="2229">
                  <c:v>5.5650000000000004</c:v>
                </c:pt>
                <c:pt idx="2230">
                  <c:v>5.5389999999999997</c:v>
                </c:pt>
                <c:pt idx="2231">
                  <c:v>5.5389999999999997</c:v>
                </c:pt>
                <c:pt idx="2232">
                  <c:v>5.5140000000000002</c:v>
                </c:pt>
                <c:pt idx="2233">
                  <c:v>5.5140000000000002</c:v>
                </c:pt>
                <c:pt idx="2234">
                  <c:v>5.4880000000000004</c:v>
                </c:pt>
                <c:pt idx="2235">
                  <c:v>5.4619999999999997</c:v>
                </c:pt>
                <c:pt idx="2236">
                  <c:v>5.4619999999999997</c:v>
                </c:pt>
                <c:pt idx="2237">
                  <c:v>5.4370000000000003</c:v>
                </c:pt>
                <c:pt idx="2238">
                  <c:v>5.4109999999999996</c:v>
                </c:pt>
                <c:pt idx="2239">
                  <c:v>5.4109999999999996</c:v>
                </c:pt>
                <c:pt idx="2240">
                  <c:v>5.3849999999999998</c:v>
                </c:pt>
                <c:pt idx="2241">
                  <c:v>5.36</c:v>
                </c:pt>
                <c:pt idx="2242">
                  <c:v>5.3339999999999996</c:v>
                </c:pt>
                <c:pt idx="2243">
                  <c:v>5.3079999999999998</c:v>
                </c:pt>
                <c:pt idx="2244">
                  <c:v>5.3079999999999998</c:v>
                </c:pt>
                <c:pt idx="2245">
                  <c:v>5.282</c:v>
                </c:pt>
                <c:pt idx="2246">
                  <c:v>5.2569999999999997</c:v>
                </c:pt>
                <c:pt idx="2247">
                  <c:v>5.2569999999999997</c:v>
                </c:pt>
                <c:pt idx="2248">
                  <c:v>5.2309999999999999</c:v>
                </c:pt>
                <c:pt idx="2249">
                  <c:v>5.2309999999999999</c:v>
                </c:pt>
                <c:pt idx="2250">
                  <c:v>5.2309999999999999</c:v>
                </c:pt>
                <c:pt idx="2251">
                  <c:v>5.2569999999999997</c:v>
                </c:pt>
                <c:pt idx="2252">
                  <c:v>5.2569999999999997</c:v>
                </c:pt>
                <c:pt idx="2253">
                  <c:v>5.3079999999999998</c:v>
                </c:pt>
                <c:pt idx="2254">
                  <c:v>5.3339999999999996</c:v>
                </c:pt>
                <c:pt idx="2255">
                  <c:v>5.3849999999999998</c:v>
                </c:pt>
                <c:pt idx="2256">
                  <c:v>5.4370000000000003</c:v>
                </c:pt>
                <c:pt idx="2257">
                  <c:v>5.5140000000000002</c:v>
                </c:pt>
                <c:pt idx="2258">
                  <c:v>5.5910000000000002</c:v>
                </c:pt>
                <c:pt idx="2259">
                  <c:v>5.6680000000000001</c:v>
                </c:pt>
                <c:pt idx="2260">
                  <c:v>5.77</c:v>
                </c:pt>
                <c:pt idx="2261">
                  <c:v>5.8719999999999999</c:v>
                </c:pt>
                <c:pt idx="2262">
                  <c:v>5.9749999999999996</c:v>
                </c:pt>
                <c:pt idx="2263">
                  <c:v>6.077</c:v>
                </c:pt>
                <c:pt idx="2264">
                  <c:v>6.2039999999999997</c:v>
                </c:pt>
                <c:pt idx="2265">
                  <c:v>6.306</c:v>
                </c:pt>
                <c:pt idx="2266">
                  <c:v>6.4329999999999998</c:v>
                </c:pt>
                <c:pt idx="2267">
                  <c:v>6.5350000000000001</c:v>
                </c:pt>
                <c:pt idx="2268">
                  <c:v>6.6360000000000001</c:v>
                </c:pt>
                <c:pt idx="2269">
                  <c:v>6.7119999999999997</c:v>
                </c:pt>
                <c:pt idx="2270">
                  <c:v>6.7880000000000003</c:v>
                </c:pt>
                <c:pt idx="2271">
                  <c:v>6.8639999999999999</c:v>
                </c:pt>
                <c:pt idx="2272">
                  <c:v>6.9139999999999997</c:v>
                </c:pt>
                <c:pt idx="2273">
                  <c:v>6.9649999999999999</c:v>
                </c:pt>
                <c:pt idx="2274">
                  <c:v>6.99</c:v>
                </c:pt>
                <c:pt idx="2275">
                  <c:v>7.0410000000000004</c:v>
                </c:pt>
                <c:pt idx="2276">
                  <c:v>7.0410000000000004</c:v>
                </c:pt>
                <c:pt idx="2277">
                  <c:v>7.0410000000000004</c:v>
                </c:pt>
                <c:pt idx="2278">
                  <c:v>7.0149999999999997</c:v>
                </c:pt>
                <c:pt idx="2279">
                  <c:v>6.99</c:v>
                </c:pt>
                <c:pt idx="2280">
                  <c:v>6.94</c:v>
                </c:pt>
                <c:pt idx="2281">
                  <c:v>6.8890000000000002</c:v>
                </c:pt>
                <c:pt idx="2282">
                  <c:v>6.8390000000000004</c:v>
                </c:pt>
                <c:pt idx="2283">
                  <c:v>6.7370000000000001</c:v>
                </c:pt>
                <c:pt idx="2284">
                  <c:v>6.6870000000000003</c:v>
                </c:pt>
                <c:pt idx="2285">
                  <c:v>6.6109999999999998</c:v>
                </c:pt>
                <c:pt idx="2286">
                  <c:v>6.5090000000000003</c:v>
                </c:pt>
                <c:pt idx="2287">
                  <c:v>6.4329999999999998</c:v>
                </c:pt>
                <c:pt idx="2288">
                  <c:v>6.3570000000000002</c:v>
                </c:pt>
                <c:pt idx="2289">
                  <c:v>6.2809999999999997</c:v>
                </c:pt>
                <c:pt idx="2290">
                  <c:v>6.23</c:v>
                </c:pt>
                <c:pt idx="2291">
                  <c:v>6.1529999999999996</c:v>
                </c:pt>
                <c:pt idx="2292">
                  <c:v>6.077</c:v>
                </c:pt>
                <c:pt idx="2293">
                  <c:v>6.0259999999999998</c:v>
                </c:pt>
                <c:pt idx="2294">
                  <c:v>5.9489999999999998</c:v>
                </c:pt>
                <c:pt idx="2295">
                  <c:v>5.8979999999999997</c:v>
                </c:pt>
                <c:pt idx="2296">
                  <c:v>5.8470000000000004</c:v>
                </c:pt>
                <c:pt idx="2297">
                  <c:v>5.7960000000000003</c:v>
                </c:pt>
                <c:pt idx="2298">
                  <c:v>5.7450000000000001</c:v>
                </c:pt>
                <c:pt idx="2299">
                  <c:v>5.7190000000000003</c:v>
                </c:pt>
                <c:pt idx="2300">
                  <c:v>5.6929999999999996</c:v>
                </c:pt>
                <c:pt idx="2301">
                  <c:v>5.6680000000000001</c:v>
                </c:pt>
                <c:pt idx="2302">
                  <c:v>5.6680000000000001</c:v>
                </c:pt>
                <c:pt idx="2303">
                  <c:v>5.6680000000000001</c:v>
                </c:pt>
                <c:pt idx="2304">
                  <c:v>5.6680000000000001</c:v>
                </c:pt>
                <c:pt idx="2305">
                  <c:v>5.6680000000000001</c:v>
                </c:pt>
                <c:pt idx="2306">
                  <c:v>5.6680000000000001</c:v>
                </c:pt>
                <c:pt idx="2307">
                  <c:v>5.6680000000000001</c:v>
                </c:pt>
                <c:pt idx="2308">
                  <c:v>5.6680000000000001</c:v>
                </c:pt>
                <c:pt idx="2309">
                  <c:v>5.6680000000000001</c:v>
                </c:pt>
                <c:pt idx="2310">
                  <c:v>5.6929999999999996</c:v>
                </c:pt>
                <c:pt idx="2311">
                  <c:v>5.7190000000000003</c:v>
                </c:pt>
                <c:pt idx="2312">
                  <c:v>5.7450000000000001</c:v>
                </c:pt>
                <c:pt idx="2313">
                  <c:v>5.77</c:v>
                </c:pt>
                <c:pt idx="2314">
                  <c:v>5.7960000000000003</c:v>
                </c:pt>
                <c:pt idx="2315">
                  <c:v>5.8209999999999997</c:v>
                </c:pt>
                <c:pt idx="2316">
                  <c:v>5.8209999999999997</c:v>
                </c:pt>
                <c:pt idx="2317">
                  <c:v>5.8470000000000004</c:v>
                </c:pt>
                <c:pt idx="2318">
                  <c:v>5.8470000000000004</c:v>
                </c:pt>
                <c:pt idx="2319">
                  <c:v>5.8470000000000004</c:v>
                </c:pt>
                <c:pt idx="2320">
                  <c:v>5.8209999999999997</c:v>
                </c:pt>
                <c:pt idx="2321">
                  <c:v>5.8209999999999997</c:v>
                </c:pt>
                <c:pt idx="2322">
                  <c:v>5.8470000000000004</c:v>
                </c:pt>
                <c:pt idx="2323">
                  <c:v>5.8470000000000004</c:v>
                </c:pt>
                <c:pt idx="2324">
                  <c:v>5.8470000000000004</c:v>
                </c:pt>
                <c:pt idx="2325">
                  <c:v>5.8470000000000004</c:v>
                </c:pt>
                <c:pt idx="2326">
                  <c:v>5.8470000000000004</c:v>
                </c:pt>
                <c:pt idx="2327">
                  <c:v>5.8719999999999999</c:v>
                </c:pt>
                <c:pt idx="2328">
                  <c:v>5.8719999999999999</c:v>
                </c:pt>
                <c:pt idx="2329">
                  <c:v>5.8470000000000004</c:v>
                </c:pt>
                <c:pt idx="2330">
                  <c:v>5.8470000000000004</c:v>
                </c:pt>
                <c:pt idx="2331">
                  <c:v>5.8470000000000004</c:v>
                </c:pt>
                <c:pt idx="2332">
                  <c:v>5.8470000000000004</c:v>
                </c:pt>
                <c:pt idx="2333">
                  <c:v>5.8209999999999997</c:v>
                </c:pt>
                <c:pt idx="2334">
                  <c:v>5.8209999999999997</c:v>
                </c:pt>
                <c:pt idx="2335">
                  <c:v>5.8209999999999997</c:v>
                </c:pt>
                <c:pt idx="2336">
                  <c:v>5.7960000000000003</c:v>
                </c:pt>
                <c:pt idx="2337">
                  <c:v>5.77</c:v>
                </c:pt>
                <c:pt idx="2338">
                  <c:v>5.77</c:v>
                </c:pt>
                <c:pt idx="2339">
                  <c:v>5.7450000000000001</c:v>
                </c:pt>
                <c:pt idx="2340">
                  <c:v>5.7190000000000003</c:v>
                </c:pt>
                <c:pt idx="2341">
                  <c:v>5.6929999999999996</c:v>
                </c:pt>
                <c:pt idx="2342">
                  <c:v>5.6929999999999996</c:v>
                </c:pt>
                <c:pt idx="2343">
                  <c:v>5.6680000000000001</c:v>
                </c:pt>
                <c:pt idx="2344">
                  <c:v>5.6680000000000001</c:v>
                </c:pt>
                <c:pt idx="2345">
                  <c:v>5.6680000000000001</c:v>
                </c:pt>
                <c:pt idx="2346">
                  <c:v>5.6680000000000001</c:v>
                </c:pt>
                <c:pt idx="2347">
                  <c:v>5.6680000000000001</c:v>
                </c:pt>
                <c:pt idx="2348">
                  <c:v>5.6929999999999996</c:v>
                </c:pt>
                <c:pt idx="2349">
                  <c:v>5.7190000000000003</c:v>
                </c:pt>
                <c:pt idx="2350">
                  <c:v>5.7450000000000001</c:v>
                </c:pt>
                <c:pt idx="2351">
                  <c:v>5.77</c:v>
                </c:pt>
                <c:pt idx="2352">
                  <c:v>5.8209999999999997</c:v>
                </c:pt>
                <c:pt idx="2353">
                  <c:v>5.8979999999999997</c:v>
                </c:pt>
                <c:pt idx="2354">
                  <c:v>5.9489999999999998</c:v>
                </c:pt>
                <c:pt idx="2355">
                  <c:v>6.0259999999999998</c:v>
                </c:pt>
                <c:pt idx="2356">
                  <c:v>6.1529999999999996</c:v>
                </c:pt>
                <c:pt idx="2357">
                  <c:v>6.2549999999999999</c:v>
                </c:pt>
                <c:pt idx="2358">
                  <c:v>6.3570000000000002</c:v>
                </c:pt>
                <c:pt idx="2359">
                  <c:v>6.4580000000000002</c:v>
                </c:pt>
                <c:pt idx="2360">
                  <c:v>6.585</c:v>
                </c:pt>
                <c:pt idx="2361">
                  <c:v>6.6870000000000003</c:v>
                </c:pt>
                <c:pt idx="2362">
                  <c:v>6.7880000000000003</c:v>
                </c:pt>
                <c:pt idx="2363">
                  <c:v>6.8890000000000002</c:v>
                </c:pt>
                <c:pt idx="2364">
                  <c:v>6.9649999999999999</c:v>
                </c:pt>
                <c:pt idx="2365">
                  <c:v>7.0410000000000004</c:v>
                </c:pt>
                <c:pt idx="2366">
                  <c:v>7.1159999999999997</c:v>
                </c:pt>
                <c:pt idx="2367">
                  <c:v>7.1920000000000002</c:v>
                </c:pt>
                <c:pt idx="2368">
                  <c:v>7.242</c:v>
                </c:pt>
                <c:pt idx="2369">
                  <c:v>7.2679999999999998</c:v>
                </c:pt>
                <c:pt idx="2370">
                  <c:v>7.2930000000000001</c:v>
                </c:pt>
                <c:pt idx="2371">
                  <c:v>7.3179999999999996</c:v>
                </c:pt>
                <c:pt idx="2372">
                  <c:v>7.343</c:v>
                </c:pt>
                <c:pt idx="2373">
                  <c:v>7.3179999999999996</c:v>
                </c:pt>
                <c:pt idx="2374">
                  <c:v>7.2930000000000001</c:v>
                </c:pt>
                <c:pt idx="2375">
                  <c:v>7.2679999999999998</c:v>
                </c:pt>
                <c:pt idx="2376">
                  <c:v>7.242</c:v>
                </c:pt>
                <c:pt idx="2377">
                  <c:v>7.1669999999999998</c:v>
                </c:pt>
                <c:pt idx="2378">
                  <c:v>7.1159999999999997</c:v>
                </c:pt>
                <c:pt idx="2379">
                  <c:v>7.0410000000000004</c:v>
                </c:pt>
                <c:pt idx="2380">
                  <c:v>6.9649999999999999</c:v>
                </c:pt>
                <c:pt idx="2381">
                  <c:v>6.8890000000000002</c:v>
                </c:pt>
                <c:pt idx="2382">
                  <c:v>6.8129999999999997</c:v>
                </c:pt>
                <c:pt idx="2383">
                  <c:v>6.7370000000000001</c:v>
                </c:pt>
                <c:pt idx="2384">
                  <c:v>6.6609999999999996</c:v>
                </c:pt>
                <c:pt idx="2385">
                  <c:v>6.585</c:v>
                </c:pt>
                <c:pt idx="2386">
                  <c:v>6.5090000000000003</c:v>
                </c:pt>
                <c:pt idx="2387">
                  <c:v>6.4329999999999998</c:v>
                </c:pt>
                <c:pt idx="2388">
                  <c:v>6.3819999999999997</c:v>
                </c:pt>
                <c:pt idx="2389">
                  <c:v>6.3310000000000004</c:v>
                </c:pt>
                <c:pt idx="2390">
                  <c:v>6.2549999999999999</c:v>
                </c:pt>
                <c:pt idx="2391">
                  <c:v>6.2039999999999997</c:v>
                </c:pt>
                <c:pt idx="2392">
                  <c:v>6.1529999999999996</c:v>
                </c:pt>
                <c:pt idx="2393">
                  <c:v>6.1280000000000001</c:v>
                </c:pt>
                <c:pt idx="2394">
                  <c:v>6.1020000000000003</c:v>
                </c:pt>
                <c:pt idx="2395">
                  <c:v>6.077</c:v>
                </c:pt>
                <c:pt idx="2396">
                  <c:v>6.0510000000000002</c:v>
                </c:pt>
                <c:pt idx="2397">
                  <c:v>6.0259999999999998</c:v>
                </c:pt>
                <c:pt idx="2398">
                  <c:v>6.0259999999999998</c:v>
                </c:pt>
                <c:pt idx="2399">
                  <c:v>6</c:v>
                </c:pt>
                <c:pt idx="2400">
                  <c:v>6</c:v>
                </c:pt>
                <c:pt idx="2401">
                  <c:v>6</c:v>
                </c:pt>
                <c:pt idx="2402">
                  <c:v>5.9749999999999996</c:v>
                </c:pt>
                <c:pt idx="2403">
                  <c:v>6</c:v>
                </c:pt>
                <c:pt idx="2404">
                  <c:v>6</c:v>
                </c:pt>
                <c:pt idx="2405">
                  <c:v>6</c:v>
                </c:pt>
                <c:pt idx="2406">
                  <c:v>5.9749999999999996</c:v>
                </c:pt>
                <c:pt idx="2407">
                  <c:v>6</c:v>
                </c:pt>
                <c:pt idx="2408">
                  <c:v>5.9749999999999996</c:v>
                </c:pt>
                <c:pt idx="2409">
                  <c:v>5.9749999999999996</c:v>
                </c:pt>
                <c:pt idx="2410">
                  <c:v>5.9749999999999996</c:v>
                </c:pt>
                <c:pt idx="2411">
                  <c:v>5.9749999999999996</c:v>
                </c:pt>
                <c:pt idx="2412">
                  <c:v>5.9749999999999996</c:v>
                </c:pt>
                <c:pt idx="2413">
                  <c:v>5.9489999999999998</c:v>
                </c:pt>
                <c:pt idx="2414">
                  <c:v>5.9749999999999996</c:v>
                </c:pt>
                <c:pt idx="2415">
                  <c:v>5.9749999999999996</c:v>
                </c:pt>
                <c:pt idx="2416">
                  <c:v>5.9749999999999996</c:v>
                </c:pt>
                <c:pt idx="2417">
                  <c:v>6</c:v>
                </c:pt>
                <c:pt idx="2418">
                  <c:v>6.0259999999999998</c:v>
                </c:pt>
                <c:pt idx="2419">
                  <c:v>6.0259999999999998</c:v>
                </c:pt>
                <c:pt idx="2420">
                  <c:v>6.0259999999999998</c:v>
                </c:pt>
                <c:pt idx="2421">
                  <c:v>6.0259999999999998</c:v>
                </c:pt>
                <c:pt idx="2422">
                  <c:v>6.0510000000000002</c:v>
                </c:pt>
                <c:pt idx="2423">
                  <c:v>6.0510000000000002</c:v>
                </c:pt>
                <c:pt idx="2424">
                  <c:v>6.0510000000000002</c:v>
                </c:pt>
                <c:pt idx="2425">
                  <c:v>6.0510000000000002</c:v>
                </c:pt>
                <c:pt idx="2426">
                  <c:v>6.077</c:v>
                </c:pt>
                <c:pt idx="2427">
                  <c:v>6.077</c:v>
                </c:pt>
                <c:pt idx="2428">
                  <c:v>6.077</c:v>
                </c:pt>
                <c:pt idx="2429">
                  <c:v>6.0510000000000002</c:v>
                </c:pt>
                <c:pt idx="2430">
                  <c:v>6.0510000000000002</c:v>
                </c:pt>
                <c:pt idx="2431">
                  <c:v>6.0510000000000002</c:v>
                </c:pt>
                <c:pt idx="2432">
                  <c:v>6.0259999999999998</c:v>
                </c:pt>
                <c:pt idx="2433">
                  <c:v>6.0259999999999998</c:v>
                </c:pt>
                <c:pt idx="2434">
                  <c:v>6</c:v>
                </c:pt>
                <c:pt idx="2435">
                  <c:v>5.9749999999999996</c:v>
                </c:pt>
                <c:pt idx="2436">
                  <c:v>5.9489999999999998</c:v>
                </c:pt>
                <c:pt idx="2437">
                  <c:v>5.9240000000000004</c:v>
                </c:pt>
                <c:pt idx="2438">
                  <c:v>5.8979999999999997</c:v>
                </c:pt>
                <c:pt idx="2439">
                  <c:v>5.8719999999999999</c:v>
                </c:pt>
                <c:pt idx="2440">
                  <c:v>5.8719999999999999</c:v>
                </c:pt>
                <c:pt idx="2441">
                  <c:v>5.8470000000000004</c:v>
                </c:pt>
                <c:pt idx="2442">
                  <c:v>5.8470000000000004</c:v>
                </c:pt>
                <c:pt idx="2443">
                  <c:v>5.8470000000000004</c:v>
                </c:pt>
                <c:pt idx="2444">
                  <c:v>5.8209999999999997</c:v>
                </c:pt>
                <c:pt idx="2445">
                  <c:v>5.8470000000000004</c:v>
                </c:pt>
                <c:pt idx="2446">
                  <c:v>5.8470000000000004</c:v>
                </c:pt>
                <c:pt idx="2447">
                  <c:v>5.8719999999999999</c:v>
                </c:pt>
                <c:pt idx="2448">
                  <c:v>5.9240000000000004</c:v>
                </c:pt>
                <c:pt idx="2449">
                  <c:v>5.9489999999999998</c:v>
                </c:pt>
                <c:pt idx="2450">
                  <c:v>6.0259999999999998</c:v>
                </c:pt>
                <c:pt idx="2451">
                  <c:v>6.077</c:v>
                </c:pt>
                <c:pt idx="2452">
                  <c:v>6.1529999999999996</c:v>
                </c:pt>
                <c:pt idx="2453">
                  <c:v>6.23</c:v>
                </c:pt>
                <c:pt idx="2454">
                  <c:v>6.3310000000000004</c:v>
                </c:pt>
                <c:pt idx="2455">
                  <c:v>6.4329999999999998</c:v>
                </c:pt>
                <c:pt idx="2456">
                  <c:v>6.5090000000000003</c:v>
                </c:pt>
                <c:pt idx="2457">
                  <c:v>6.6109999999999998</c:v>
                </c:pt>
                <c:pt idx="2458">
                  <c:v>6.7119999999999997</c:v>
                </c:pt>
                <c:pt idx="2459">
                  <c:v>6.8129999999999997</c:v>
                </c:pt>
                <c:pt idx="2460">
                  <c:v>6.8890000000000002</c:v>
                </c:pt>
                <c:pt idx="2461">
                  <c:v>6.99</c:v>
                </c:pt>
                <c:pt idx="2462">
                  <c:v>7.0410000000000004</c:v>
                </c:pt>
                <c:pt idx="2463">
                  <c:v>7.1159999999999997</c:v>
                </c:pt>
                <c:pt idx="2464">
                  <c:v>7.1920000000000002</c:v>
                </c:pt>
                <c:pt idx="2465">
                  <c:v>7.242</c:v>
                </c:pt>
                <c:pt idx="2466">
                  <c:v>7.242</c:v>
                </c:pt>
                <c:pt idx="2467">
                  <c:v>7.2679999999999998</c:v>
                </c:pt>
                <c:pt idx="2468">
                  <c:v>7.2679999999999998</c:v>
                </c:pt>
                <c:pt idx="2469">
                  <c:v>7.2679999999999998</c:v>
                </c:pt>
                <c:pt idx="2470">
                  <c:v>7.242</c:v>
                </c:pt>
                <c:pt idx="2471">
                  <c:v>7.1920000000000002</c:v>
                </c:pt>
                <c:pt idx="2472">
                  <c:v>7.1669999999999998</c:v>
                </c:pt>
                <c:pt idx="2473">
                  <c:v>7.1159999999999997</c:v>
                </c:pt>
                <c:pt idx="2474">
                  <c:v>7.0410000000000004</c:v>
                </c:pt>
                <c:pt idx="2475">
                  <c:v>6.9649999999999999</c:v>
                </c:pt>
                <c:pt idx="2476">
                  <c:v>6.8890000000000002</c:v>
                </c:pt>
                <c:pt idx="2477">
                  <c:v>6.8390000000000004</c:v>
                </c:pt>
                <c:pt idx="2478">
                  <c:v>6.7370000000000001</c:v>
                </c:pt>
                <c:pt idx="2479">
                  <c:v>6.6360000000000001</c:v>
                </c:pt>
                <c:pt idx="2480">
                  <c:v>6.56</c:v>
                </c:pt>
                <c:pt idx="2481">
                  <c:v>6.484</c:v>
                </c:pt>
                <c:pt idx="2482">
                  <c:v>6.4329999999999998</c:v>
                </c:pt>
                <c:pt idx="2483">
                  <c:v>6.3310000000000004</c:v>
                </c:pt>
                <c:pt idx="2484">
                  <c:v>6.2549999999999999</c:v>
                </c:pt>
                <c:pt idx="2485">
                  <c:v>6.1790000000000003</c:v>
                </c:pt>
                <c:pt idx="2486">
                  <c:v>6.1280000000000001</c:v>
                </c:pt>
                <c:pt idx="2487">
                  <c:v>6.0510000000000002</c:v>
                </c:pt>
                <c:pt idx="2488">
                  <c:v>6</c:v>
                </c:pt>
                <c:pt idx="2489">
                  <c:v>5.9489999999999998</c:v>
                </c:pt>
                <c:pt idx="2490">
                  <c:v>5.8979999999999997</c:v>
                </c:pt>
                <c:pt idx="2491">
                  <c:v>5.8719999999999999</c:v>
                </c:pt>
                <c:pt idx="2492">
                  <c:v>5.8209999999999997</c:v>
                </c:pt>
                <c:pt idx="2493">
                  <c:v>5.7960000000000003</c:v>
                </c:pt>
                <c:pt idx="2494">
                  <c:v>5.77</c:v>
                </c:pt>
                <c:pt idx="2495">
                  <c:v>5.77</c:v>
                </c:pt>
                <c:pt idx="2496">
                  <c:v>5.7450000000000001</c:v>
                </c:pt>
                <c:pt idx="2497">
                  <c:v>5.7450000000000001</c:v>
                </c:pt>
                <c:pt idx="2498">
                  <c:v>5.7450000000000001</c:v>
                </c:pt>
                <c:pt idx="2499">
                  <c:v>5.7450000000000001</c:v>
                </c:pt>
                <c:pt idx="2500">
                  <c:v>5.7450000000000001</c:v>
                </c:pt>
                <c:pt idx="2501">
                  <c:v>5.7450000000000001</c:v>
                </c:pt>
                <c:pt idx="2502">
                  <c:v>5.7190000000000003</c:v>
                </c:pt>
                <c:pt idx="2503">
                  <c:v>5.7190000000000003</c:v>
                </c:pt>
                <c:pt idx="2504">
                  <c:v>5.7190000000000003</c:v>
                </c:pt>
                <c:pt idx="2505">
                  <c:v>5.7190000000000003</c:v>
                </c:pt>
                <c:pt idx="2506">
                  <c:v>5.7190000000000003</c:v>
                </c:pt>
                <c:pt idx="2507">
                  <c:v>5.7190000000000003</c:v>
                </c:pt>
                <c:pt idx="2508">
                  <c:v>5.7190000000000003</c:v>
                </c:pt>
                <c:pt idx="2509">
                  <c:v>5.7190000000000003</c:v>
                </c:pt>
                <c:pt idx="2510">
                  <c:v>5.7190000000000003</c:v>
                </c:pt>
                <c:pt idx="2511">
                  <c:v>5.6929999999999996</c:v>
                </c:pt>
                <c:pt idx="2512">
                  <c:v>5.6929999999999996</c:v>
                </c:pt>
                <c:pt idx="2513">
                  <c:v>5.6929999999999996</c:v>
                </c:pt>
                <c:pt idx="2514">
                  <c:v>5.6680000000000001</c:v>
                </c:pt>
                <c:pt idx="2515">
                  <c:v>5.6420000000000003</c:v>
                </c:pt>
                <c:pt idx="2516">
                  <c:v>5.6420000000000003</c:v>
                </c:pt>
                <c:pt idx="2517">
                  <c:v>5.6159999999999997</c:v>
                </c:pt>
                <c:pt idx="2518">
                  <c:v>5.6159999999999997</c:v>
                </c:pt>
                <c:pt idx="2519">
                  <c:v>5.5650000000000004</c:v>
                </c:pt>
                <c:pt idx="2520">
                  <c:v>5.5650000000000004</c:v>
                </c:pt>
                <c:pt idx="2521">
                  <c:v>5.5389999999999997</c:v>
                </c:pt>
                <c:pt idx="2522">
                  <c:v>5.5140000000000002</c:v>
                </c:pt>
                <c:pt idx="2523">
                  <c:v>5.5140000000000002</c:v>
                </c:pt>
                <c:pt idx="2524">
                  <c:v>5.4880000000000004</c:v>
                </c:pt>
                <c:pt idx="2525">
                  <c:v>5.4619999999999997</c:v>
                </c:pt>
                <c:pt idx="2526">
                  <c:v>5.4370000000000003</c:v>
                </c:pt>
                <c:pt idx="2527">
                  <c:v>5.4370000000000003</c:v>
                </c:pt>
                <c:pt idx="2528">
                  <c:v>5.4109999999999996</c:v>
                </c:pt>
                <c:pt idx="2529">
                  <c:v>5.3849999999999998</c:v>
                </c:pt>
                <c:pt idx="2530">
                  <c:v>5.36</c:v>
                </c:pt>
                <c:pt idx="2531">
                  <c:v>5.3339999999999996</c:v>
                </c:pt>
                <c:pt idx="2532">
                  <c:v>5.3079999999999998</c:v>
                </c:pt>
                <c:pt idx="2533">
                  <c:v>5.282</c:v>
                </c:pt>
                <c:pt idx="2534">
                  <c:v>5.2569999999999997</c:v>
                </c:pt>
                <c:pt idx="2535">
                  <c:v>5.2569999999999997</c:v>
                </c:pt>
                <c:pt idx="2536">
                  <c:v>5.2309999999999999</c:v>
                </c:pt>
                <c:pt idx="2537">
                  <c:v>5.2309999999999999</c:v>
                </c:pt>
                <c:pt idx="2538">
                  <c:v>5.2569999999999997</c:v>
                </c:pt>
                <c:pt idx="2539">
                  <c:v>5.2569999999999997</c:v>
                </c:pt>
                <c:pt idx="2540">
                  <c:v>5.282</c:v>
                </c:pt>
                <c:pt idx="2541">
                  <c:v>5.3079999999999998</c:v>
                </c:pt>
                <c:pt idx="2542">
                  <c:v>5.3339999999999996</c:v>
                </c:pt>
                <c:pt idx="2543">
                  <c:v>5.3849999999999998</c:v>
                </c:pt>
                <c:pt idx="2544">
                  <c:v>5.4370000000000003</c:v>
                </c:pt>
                <c:pt idx="2545">
                  <c:v>5.5140000000000002</c:v>
                </c:pt>
                <c:pt idx="2546">
                  <c:v>5.6159999999999997</c:v>
                </c:pt>
                <c:pt idx="2547">
                  <c:v>5.6929999999999996</c:v>
                </c:pt>
                <c:pt idx="2548">
                  <c:v>5.7960000000000003</c:v>
                </c:pt>
                <c:pt idx="2549">
                  <c:v>5.8719999999999999</c:v>
                </c:pt>
                <c:pt idx="2550">
                  <c:v>6</c:v>
                </c:pt>
                <c:pt idx="2551">
                  <c:v>6.1020000000000003</c:v>
                </c:pt>
                <c:pt idx="2552">
                  <c:v>6.23</c:v>
                </c:pt>
                <c:pt idx="2553">
                  <c:v>6.3819999999999997</c:v>
                </c:pt>
                <c:pt idx="2554">
                  <c:v>6.484</c:v>
                </c:pt>
                <c:pt idx="2555">
                  <c:v>6.585</c:v>
                </c:pt>
                <c:pt idx="2556">
                  <c:v>6.6870000000000003</c:v>
                </c:pt>
                <c:pt idx="2557">
                  <c:v>6.7629999999999999</c:v>
                </c:pt>
                <c:pt idx="2558">
                  <c:v>6.8390000000000004</c:v>
                </c:pt>
                <c:pt idx="2559">
                  <c:v>6.94</c:v>
                </c:pt>
                <c:pt idx="2560">
                  <c:v>6.99</c:v>
                </c:pt>
                <c:pt idx="2561">
                  <c:v>7.0410000000000004</c:v>
                </c:pt>
                <c:pt idx="2562">
                  <c:v>7.0410000000000004</c:v>
                </c:pt>
                <c:pt idx="2563">
                  <c:v>7.0410000000000004</c:v>
                </c:pt>
                <c:pt idx="2564">
                  <c:v>7.0410000000000004</c:v>
                </c:pt>
                <c:pt idx="2565">
                  <c:v>7.0149999999999997</c:v>
                </c:pt>
                <c:pt idx="2566">
                  <c:v>6.99</c:v>
                </c:pt>
                <c:pt idx="2567">
                  <c:v>6.94</c:v>
                </c:pt>
                <c:pt idx="2568">
                  <c:v>6.8890000000000002</c:v>
                </c:pt>
                <c:pt idx="2569">
                  <c:v>6.8390000000000004</c:v>
                </c:pt>
                <c:pt idx="2570">
                  <c:v>6.7629999999999999</c:v>
                </c:pt>
                <c:pt idx="2571">
                  <c:v>6.6870000000000003</c:v>
                </c:pt>
                <c:pt idx="2572">
                  <c:v>6.585</c:v>
                </c:pt>
                <c:pt idx="2573">
                  <c:v>6.5090000000000003</c:v>
                </c:pt>
                <c:pt idx="2574">
                  <c:v>6.4329999999999998</c:v>
                </c:pt>
                <c:pt idx="2575">
                  <c:v>6.3570000000000002</c:v>
                </c:pt>
                <c:pt idx="2576">
                  <c:v>6.2809999999999997</c:v>
                </c:pt>
                <c:pt idx="2577">
                  <c:v>6.2039999999999997</c:v>
                </c:pt>
                <c:pt idx="2578">
                  <c:v>6.1280000000000001</c:v>
                </c:pt>
                <c:pt idx="2579">
                  <c:v>6.077</c:v>
                </c:pt>
                <c:pt idx="2580">
                  <c:v>6.0259999999999998</c:v>
                </c:pt>
                <c:pt idx="2581">
                  <c:v>5.9489999999999998</c:v>
                </c:pt>
                <c:pt idx="2582">
                  <c:v>5.8979999999999997</c:v>
                </c:pt>
                <c:pt idx="2583">
                  <c:v>5.8470000000000004</c:v>
                </c:pt>
                <c:pt idx="2584">
                  <c:v>5.7960000000000003</c:v>
                </c:pt>
                <c:pt idx="2585">
                  <c:v>5.7450000000000001</c:v>
                </c:pt>
                <c:pt idx="2586">
                  <c:v>5.7190000000000003</c:v>
                </c:pt>
                <c:pt idx="2587">
                  <c:v>5.6929999999999996</c:v>
                </c:pt>
                <c:pt idx="2588">
                  <c:v>5.6680000000000001</c:v>
                </c:pt>
                <c:pt idx="2589">
                  <c:v>5.6420000000000003</c:v>
                </c:pt>
                <c:pt idx="2590">
                  <c:v>5.6159999999999997</c:v>
                </c:pt>
                <c:pt idx="2591">
                  <c:v>5.6159999999999997</c:v>
                </c:pt>
                <c:pt idx="2592">
                  <c:v>5.6159999999999997</c:v>
                </c:pt>
                <c:pt idx="2593">
                  <c:v>5.6159999999999997</c:v>
                </c:pt>
                <c:pt idx="2594">
                  <c:v>5.6159999999999997</c:v>
                </c:pt>
                <c:pt idx="2595">
                  <c:v>5.6159999999999997</c:v>
                </c:pt>
                <c:pt idx="2596">
                  <c:v>5.6159999999999997</c:v>
                </c:pt>
                <c:pt idx="2597">
                  <c:v>5.6159999999999997</c:v>
                </c:pt>
                <c:pt idx="2598">
                  <c:v>5.6159999999999997</c:v>
                </c:pt>
                <c:pt idx="2599">
                  <c:v>5.6159999999999997</c:v>
                </c:pt>
                <c:pt idx="2600">
                  <c:v>5.5910000000000002</c:v>
                </c:pt>
                <c:pt idx="2601">
                  <c:v>5.5910000000000002</c:v>
                </c:pt>
                <c:pt idx="2602">
                  <c:v>5.5910000000000002</c:v>
                </c:pt>
                <c:pt idx="2603">
                  <c:v>5.5910000000000002</c:v>
                </c:pt>
                <c:pt idx="2604">
                  <c:v>5.5650000000000004</c:v>
                </c:pt>
                <c:pt idx="2605">
                  <c:v>5.5650000000000004</c:v>
                </c:pt>
                <c:pt idx="2606">
                  <c:v>5.5650000000000004</c:v>
                </c:pt>
                <c:pt idx="2607">
                  <c:v>5.5650000000000004</c:v>
                </c:pt>
                <c:pt idx="2608">
                  <c:v>5.5389999999999997</c:v>
                </c:pt>
                <c:pt idx="2609">
                  <c:v>5.5389999999999997</c:v>
                </c:pt>
                <c:pt idx="2610">
                  <c:v>5.5140000000000002</c:v>
                </c:pt>
                <c:pt idx="2611">
                  <c:v>5.5140000000000002</c:v>
                </c:pt>
                <c:pt idx="2612">
                  <c:v>5.4880000000000004</c:v>
                </c:pt>
                <c:pt idx="2613">
                  <c:v>5.4619999999999997</c:v>
                </c:pt>
                <c:pt idx="2614">
                  <c:v>5.4370000000000003</c:v>
                </c:pt>
                <c:pt idx="2615">
                  <c:v>5.4109999999999996</c:v>
                </c:pt>
                <c:pt idx="2616">
                  <c:v>5.4109999999999996</c:v>
                </c:pt>
                <c:pt idx="2617">
                  <c:v>5.36</c:v>
                </c:pt>
                <c:pt idx="2618">
                  <c:v>5.36</c:v>
                </c:pt>
                <c:pt idx="2619">
                  <c:v>5.3079999999999998</c:v>
                </c:pt>
                <c:pt idx="2620">
                  <c:v>5.282</c:v>
                </c:pt>
                <c:pt idx="2621">
                  <c:v>5.2569999999999997</c:v>
                </c:pt>
                <c:pt idx="2622">
                  <c:v>5.2569999999999997</c:v>
                </c:pt>
                <c:pt idx="2623">
                  <c:v>5.2050000000000001</c:v>
                </c:pt>
                <c:pt idx="2624">
                  <c:v>5.2050000000000001</c:v>
                </c:pt>
                <c:pt idx="2625">
                  <c:v>5.1539999999999999</c:v>
                </c:pt>
                <c:pt idx="2626">
                  <c:v>5.1539999999999999</c:v>
                </c:pt>
                <c:pt idx="2627">
                  <c:v>5.1280000000000001</c:v>
                </c:pt>
                <c:pt idx="2628">
                  <c:v>5.1020000000000003</c:v>
                </c:pt>
                <c:pt idx="2629">
                  <c:v>5.0759999999999996</c:v>
                </c:pt>
                <c:pt idx="2630">
                  <c:v>5.05</c:v>
                </c:pt>
                <c:pt idx="2631">
                  <c:v>5.05</c:v>
                </c:pt>
                <c:pt idx="2632">
                  <c:v>5.05</c:v>
                </c:pt>
                <c:pt idx="2633">
                  <c:v>5.05</c:v>
                </c:pt>
                <c:pt idx="2634">
                  <c:v>5.05</c:v>
                </c:pt>
                <c:pt idx="2635">
                  <c:v>5.05</c:v>
                </c:pt>
                <c:pt idx="2636">
                  <c:v>5.0759999999999996</c:v>
                </c:pt>
                <c:pt idx="2637">
                  <c:v>5.1020000000000003</c:v>
                </c:pt>
                <c:pt idx="2638">
                  <c:v>5.1539999999999999</c:v>
                </c:pt>
                <c:pt idx="2639">
                  <c:v>5.2050000000000001</c:v>
                </c:pt>
                <c:pt idx="2640">
                  <c:v>5.2309999999999999</c:v>
                </c:pt>
                <c:pt idx="2641">
                  <c:v>5.3079999999999998</c:v>
                </c:pt>
                <c:pt idx="2642">
                  <c:v>5.3849999999999998</c:v>
                </c:pt>
                <c:pt idx="2643">
                  <c:v>5.4880000000000004</c:v>
                </c:pt>
                <c:pt idx="2644">
                  <c:v>5.5650000000000004</c:v>
                </c:pt>
                <c:pt idx="2645">
                  <c:v>5.6929999999999996</c:v>
                </c:pt>
                <c:pt idx="2646">
                  <c:v>5.7960000000000003</c:v>
                </c:pt>
                <c:pt idx="2647">
                  <c:v>5.9240000000000004</c:v>
                </c:pt>
                <c:pt idx="2648">
                  <c:v>6.0259999999999998</c:v>
                </c:pt>
                <c:pt idx="2649">
                  <c:v>6.1529999999999996</c:v>
                </c:pt>
                <c:pt idx="2650">
                  <c:v>6.2549999999999999</c:v>
                </c:pt>
                <c:pt idx="2651">
                  <c:v>6.3570000000000002</c:v>
                </c:pt>
                <c:pt idx="2652">
                  <c:v>6.4580000000000002</c:v>
                </c:pt>
                <c:pt idx="2653">
                  <c:v>6.56</c:v>
                </c:pt>
                <c:pt idx="2654">
                  <c:v>6.6609999999999996</c:v>
                </c:pt>
                <c:pt idx="2655">
                  <c:v>6.7370000000000001</c:v>
                </c:pt>
                <c:pt idx="2656">
                  <c:v>6.8129999999999997</c:v>
                </c:pt>
                <c:pt idx="2657">
                  <c:v>6.8639999999999999</c:v>
                </c:pt>
                <c:pt idx="2658">
                  <c:v>6.9139999999999997</c:v>
                </c:pt>
                <c:pt idx="2659">
                  <c:v>6.94</c:v>
                </c:pt>
                <c:pt idx="2660">
                  <c:v>6.9649999999999999</c:v>
                </c:pt>
                <c:pt idx="2661">
                  <c:v>6.9649999999999999</c:v>
                </c:pt>
                <c:pt idx="2662">
                  <c:v>6.9649999999999999</c:v>
                </c:pt>
                <c:pt idx="2663">
                  <c:v>6.94</c:v>
                </c:pt>
                <c:pt idx="2664">
                  <c:v>6.8890000000000002</c:v>
                </c:pt>
                <c:pt idx="2665">
                  <c:v>6.8390000000000004</c:v>
                </c:pt>
                <c:pt idx="2666">
                  <c:v>6.7880000000000003</c:v>
                </c:pt>
                <c:pt idx="2667">
                  <c:v>6.7119999999999997</c:v>
                </c:pt>
                <c:pt idx="2668">
                  <c:v>6.6360000000000001</c:v>
                </c:pt>
                <c:pt idx="2669">
                  <c:v>6.5350000000000001</c:v>
                </c:pt>
                <c:pt idx="2670">
                  <c:v>6.4580000000000002</c:v>
                </c:pt>
                <c:pt idx="2671">
                  <c:v>6.3570000000000002</c:v>
                </c:pt>
                <c:pt idx="2672">
                  <c:v>6.2809999999999997</c:v>
                </c:pt>
                <c:pt idx="2673">
                  <c:v>6.1790000000000003</c:v>
                </c:pt>
                <c:pt idx="2674">
                  <c:v>6.1020000000000003</c:v>
                </c:pt>
                <c:pt idx="2675">
                  <c:v>6.0259999999999998</c:v>
                </c:pt>
                <c:pt idx="2676">
                  <c:v>5.9489999999999998</c:v>
                </c:pt>
                <c:pt idx="2677">
                  <c:v>5.8719999999999999</c:v>
                </c:pt>
                <c:pt idx="2678">
                  <c:v>5.7960000000000003</c:v>
                </c:pt>
                <c:pt idx="2679">
                  <c:v>5.7190000000000003</c:v>
                </c:pt>
                <c:pt idx="2680">
                  <c:v>5.6680000000000001</c:v>
                </c:pt>
                <c:pt idx="2681">
                  <c:v>5.6420000000000003</c:v>
                </c:pt>
                <c:pt idx="2682">
                  <c:v>5.6159999999999997</c:v>
                </c:pt>
                <c:pt idx="2683">
                  <c:v>5.5650000000000004</c:v>
                </c:pt>
                <c:pt idx="2684">
                  <c:v>5.5650000000000004</c:v>
                </c:pt>
                <c:pt idx="2685">
                  <c:v>5.5140000000000002</c:v>
                </c:pt>
                <c:pt idx="2686">
                  <c:v>5.4880000000000004</c:v>
                </c:pt>
                <c:pt idx="2687">
                  <c:v>5.4880000000000004</c:v>
                </c:pt>
                <c:pt idx="2688">
                  <c:v>5.4619999999999997</c:v>
                </c:pt>
                <c:pt idx="2689">
                  <c:v>5.4619999999999997</c:v>
                </c:pt>
                <c:pt idx="2690">
                  <c:v>5.4619999999999997</c:v>
                </c:pt>
                <c:pt idx="2691">
                  <c:v>5.4619999999999997</c:v>
                </c:pt>
                <c:pt idx="2692">
                  <c:v>5.4619999999999997</c:v>
                </c:pt>
                <c:pt idx="2693">
                  <c:v>5.4619999999999997</c:v>
                </c:pt>
                <c:pt idx="2694">
                  <c:v>5.4880000000000004</c:v>
                </c:pt>
                <c:pt idx="2695">
                  <c:v>5.4880000000000004</c:v>
                </c:pt>
                <c:pt idx="2696">
                  <c:v>5.4880000000000004</c:v>
                </c:pt>
                <c:pt idx="2697">
                  <c:v>5.5140000000000002</c:v>
                </c:pt>
                <c:pt idx="2698">
                  <c:v>5.5140000000000002</c:v>
                </c:pt>
                <c:pt idx="2699">
                  <c:v>5.5140000000000002</c:v>
                </c:pt>
                <c:pt idx="2700">
                  <c:v>5.5389999999999997</c:v>
                </c:pt>
                <c:pt idx="2701">
                  <c:v>5.5389999999999997</c:v>
                </c:pt>
                <c:pt idx="2702">
                  <c:v>5.5389999999999997</c:v>
                </c:pt>
                <c:pt idx="2703">
                  <c:v>5.5650000000000004</c:v>
                </c:pt>
                <c:pt idx="2704">
                  <c:v>5.5650000000000004</c:v>
                </c:pt>
                <c:pt idx="2705">
                  <c:v>5.5650000000000004</c:v>
                </c:pt>
                <c:pt idx="2706">
                  <c:v>5.5650000000000004</c:v>
                </c:pt>
                <c:pt idx="2707">
                  <c:v>5.5650000000000004</c:v>
                </c:pt>
                <c:pt idx="2708">
                  <c:v>5.5389999999999997</c:v>
                </c:pt>
                <c:pt idx="2709">
                  <c:v>5.5389999999999997</c:v>
                </c:pt>
                <c:pt idx="2710">
                  <c:v>5.5389999999999997</c:v>
                </c:pt>
                <c:pt idx="2711">
                  <c:v>5.5389999999999997</c:v>
                </c:pt>
                <c:pt idx="2712">
                  <c:v>5.5140000000000002</c:v>
                </c:pt>
                <c:pt idx="2713">
                  <c:v>5.5140000000000002</c:v>
                </c:pt>
                <c:pt idx="2714">
                  <c:v>5.4880000000000004</c:v>
                </c:pt>
                <c:pt idx="2715">
                  <c:v>5.4619999999999997</c:v>
                </c:pt>
                <c:pt idx="2716">
                  <c:v>5.4619999999999997</c:v>
                </c:pt>
                <c:pt idx="2717">
                  <c:v>5.4370000000000003</c:v>
                </c:pt>
                <c:pt idx="2718">
                  <c:v>5.4370000000000003</c:v>
                </c:pt>
                <c:pt idx="2719">
                  <c:v>5.4109999999999996</c:v>
                </c:pt>
                <c:pt idx="2720">
                  <c:v>5.4109999999999996</c:v>
                </c:pt>
                <c:pt idx="2721">
                  <c:v>5.4109999999999996</c:v>
                </c:pt>
                <c:pt idx="2722">
                  <c:v>5.3849999999999998</c:v>
                </c:pt>
                <c:pt idx="2723">
                  <c:v>5.36</c:v>
                </c:pt>
                <c:pt idx="2724">
                  <c:v>5.3339999999999996</c:v>
                </c:pt>
                <c:pt idx="2725">
                  <c:v>5.3079999999999998</c:v>
                </c:pt>
                <c:pt idx="2726">
                  <c:v>5.3079999999999998</c:v>
                </c:pt>
                <c:pt idx="2727">
                  <c:v>5.282</c:v>
                </c:pt>
                <c:pt idx="2728">
                  <c:v>5.2569999999999997</c:v>
                </c:pt>
                <c:pt idx="2729">
                  <c:v>5.2569999999999997</c:v>
                </c:pt>
                <c:pt idx="2730">
                  <c:v>5.282</c:v>
                </c:pt>
                <c:pt idx="2731">
                  <c:v>5.282</c:v>
                </c:pt>
                <c:pt idx="2732">
                  <c:v>5.3079999999999998</c:v>
                </c:pt>
                <c:pt idx="2733">
                  <c:v>5.3339999999999996</c:v>
                </c:pt>
                <c:pt idx="2734">
                  <c:v>5.3849999999999998</c:v>
                </c:pt>
                <c:pt idx="2735">
                  <c:v>5.4370000000000003</c:v>
                </c:pt>
                <c:pt idx="2736">
                  <c:v>5.5140000000000002</c:v>
                </c:pt>
                <c:pt idx="2737">
                  <c:v>5.5650000000000004</c:v>
                </c:pt>
                <c:pt idx="2738">
                  <c:v>5.6680000000000001</c:v>
                </c:pt>
                <c:pt idx="2739">
                  <c:v>5.77</c:v>
                </c:pt>
                <c:pt idx="2740">
                  <c:v>5.8719999999999999</c:v>
                </c:pt>
                <c:pt idx="2741">
                  <c:v>5.9749999999999996</c:v>
                </c:pt>
                <c:pt idx="2742">
                  <c:v>6.1020000000000003</c:v>
                </c:pt>
                <c:pt idx="2743">
                  <c:v>6.23</c:v>
                </c:pt>
                <c:pt idx="2744">
                  <c:v>6.3310000000000004</c:v>
                </c:pt>
                <c:pt idx="2745">
                  <c:v>6.4580000000000002</c:v>
                </c:pt>
                <c:pt idx="2746">
                  <c:v>6.56</c:v>
                </c:pt>
                <c:pt idx="2747">
                  <c:v>6.6609999999999996</c:v>
                </c:pt>
                <c:pt idx="2748">
                  <c:v>6.7629999999999999</c:v>
                </c:pt>
                <c:pt idx="2749">
                  <c:v>6.8639999999999999</c:v>
                </c:pt>
                <c:pt idx="2750">
                  <c:v>6.94</c:v>
                </c:pt>
                <c:pt idx="2751">
                  <c:v>7.0149999999999997</c:v>
                </c:pt>
                <c:pt idx="2752">
                  <c:v>7.0910000000000002</c:v>
                </c:pt>
                <c:pt idx="2753">
                  <c:v>7.1420000000000003</c:v>
                </c:pt>
                <c:pt idx="2754">
                  <c:v>7.1920000000000002</c:v>
                </c:pt>
                <c:pt idx="2755">
                  <c:v>7.1920000000000002</c:v>
                </c:pt>
                <c:pt idx="2756">
                  <c:v>7.2169999999999996</c:v>
                </c:pt>
                <c:pt idx="2757">
                  <c:v>7.1920000000000002</c:v>
                </c:pt>
                <c:pt idx="2758">
                  <c:v>7.1920000000000002</c:v>
                </c:pt>
                <c:pt idx="2759">
                  <c:v>7.1420000000000003</c:v>
                </c:pt>
                <c:pt idx="2760">
                  <c:v>7.1159999999999997</c:v>
                </c:pt>
                <c:pt idx="2761">
                  <c:v>7.0410000000000004</c:v>
                </c:pt>
                <c:pt idx="2762">
                  <c:v>6.99</c:v>
                </c:pt>
                <c:pt idx="2763">
                  <c:v>6.9139999999999997</c:v>
                </c:pt>
                <c:pt idx="2764">
                  <c:v>6.8390000000000004</c:v>
                </c:pt>
                <c:pt idx="2765">
                  <c:v>6.7370000000000001</c:v>
                </c:pt>
                <c:pt idx="2766">
                  <c:v>6.6609999999999996</c:v>
                </c:pt>
                <c:pt idx="2767">
                  <c:v>6.56</c:v>
                </c:pt>
                <c:pt idx="2768">
                  <c:v>6.484</c:v>
                </c:pt>
                <c:pt idx="2769">
                  <c:v>6.3819999999999997</c:v>
                </c:pt>
                <c:pt idx="2770">
                  <c:v>6.306</c:v>
                </c:pt>
                <c:pt idx="2771">
                  <c:v>6.23</c:v>
                </c:pt>
                <c:pt idx="2772">
                  <c:v>6.1529999999999996</c:v>
                </c:pt>
                <c:pt idx="2773">
                  <c:v>6.077</c:v>
                </c:pt>
                <c:pt idx="2774">
                  <c:v>6</c:v>
                </c:pt>
                <c:pt idx="2775">
                  <c:v>5.9240000000000004</c:v>
                </c:pt>
                <c:pt idx="2776">
                  <c:v>5.8719999999999999</c:v>
                </c:pt>
                <c:pt idx="2777">
                  <c:v>5.8209999999999997</c:v>
                </c:pt>
                <c:pt idx="2778">
                  <c:v>5.77</c:v>
                </c:pt>
                <c:pt idx="2779">
                  <c:v>5.7450000000000001</c:v>
                </c:pt>
                <c:pt idx="2780">
                  <c:v>5.7190000000000003</c:v>
                </c:pt>
                <c:pt idx="2781">
                  <c:v>5.6680000000000001</c:v>
                </c:pt>
                <c:pt idx="2782">
                  <c:v>5.6680000000000001</c:v>
                </c:pt>
                <c:pt idx="2783">
                  <c:v>5.6420000000000003</c:v>
                </c:pt>
                <c:pt idx="2784">
                  <c:v>5.6420000000000003</c:v>
                </c:pt>
                <c:pt idx="2785">
                  <c:v>5.6420000000000003</c:v>
                </c:pt>
                <c:pt idx="2786">
                  <c:v>5.6159999999999997</c:v>
                </c:pt>
                <c:pt idx="2787">
                  <c:v>5.6159999999999997</c:v>
                </c:pt>
                <c:pt idx="2788">
                  <c:v>5.6159999999999997</c:v>
                </c:pt>
                <c:pt idx="2789">
                  <c:v>5.6159999999999997</c:v>
                </c:pt>
                <c:pt idx="2790">
                  <c:v>5.6159999999999997</c:v>
                </c:pt>
                <c:pt idx="2791">
                  <c:v>5.6159999999999997</c:v>
                </c:pt>
                <c:pt idx="2792">
                  <c:v>5.6159999999999997</c:v>
                </c:pt>
                <c:pt idx="2793">
                  <c:v>5.6159999999999997</c:v>
                </c:pt>
                <c:pt idx="2794">
                  <c:v>5.6159999999999997</c:v>
                </c:pt>
                <c:pt idx="2795">
                  <c:v>5.6159999999999997</c:v>
                </c:pt>
                <c:pt idx="2796">
                  <c:v>5.6159999999999997</c:v>
                </c:pt>
                <c:pt idx="2797">
                  <c:v>5.6159999999999997</c:v>
                </c:pt>
                <c:pt idx="2798">
                  <c:v>5.6159999999999997</c:v>
                </c:pt>
                <c:pt idx="2799">
                  <c:v>5.5910000000000002</c:v>
                </c:pt>
                <c:pt idx="2800">
                  <c:v>5.5910000000000002</c:v>
                </c:pt>
                <c:pt idx="2801">
                  <c:v>5.5650000000000004</c:v>
                </c:pt>
                <c:pt idx="2802">
                  <c:v>5.5650000000000004</c:v>
                </c:pt>
                <c:pt idx="2803">
                  <c:v>5.5650000000000004</c:v>
                </c:pt>
                <c:pt idx="2804">
                  <c:v>5.5389999999999997</c:v>
                </c:pt>
                <c:pt idx="2805">
                  <c:v>5.5389999999999997</c:v>
                </c:pt>
                <c:pt idx="2806">
                  <c:v>5.5140000000000002</c:v>
                </c:pt>
                <c:pt idx="2807">
                  <c:v>5.5140000000000002</c:v>
                </c:pt>
                <c:pt idx="2808">
                  <c:v>5.4880000000000004</c:v>
                </c:pt>
                <c:pt idx="2809">
                  <c:v>5.4880000000000004</c:v>
                </c:pt>
                <c:pt idx="2810">
                  <c:v>5.4619999999999997</c:v>
                </c:pt>
                <c:pt idx="2811">
                  <c:v>5.4370000000000003</c:v>
                </c:pt>
                <c:pt idx="2812">
                  <c:v>5.4109999999999996</c:v>
                </c:pt>
                <c:pt idx="2813">
                  <c:v>5.4109999999999996</c:v>
                </c:pt>
                <c:pt idx="2814">
                  <c:v>5.3849999999999998</c:v>
                </c:pt>
                <c:pt idx="2815">
                  <c:v>5.36</c:v>
                </c:pt>
                <c:pt idx="2816">
                  <c:v>5.3339999999999996</c:v>
                </c:pt>
                <c:pt idx="2817">
                  <c:v>5.3079999999999998</c:v>
                </c:pt>
                <c:pt idx="2818">
                  <c:v>5.282</c:v>
                </c:pt>
                <c:pt idx="2819">
                  <c:v>5.2569999999999997</c:v>
                </c:pt>
                <c:pt idx="2820">
                  <c:v>5.2309999999999999</c:v>
                </c:pt>
                <c:pt idx="2821">
                  <c:v>5.2050000000000001</c:v>
                </c:pt>
                <c:pt idx="2822">
                  <c:v>5.1790000000000003</c:v>
                </c:pt>
                <c:pt idx="2823">
                  <c:v>5.1539999999999999</c:v>
                </c:pt>
                <c:pt idx="2824">
                  <c:v>5.1539999999999999</c:v>
                </c:pt>
                <c:pt idx="2825">
                  <c:v>5.1280000000000001</c:v>
                </c:pt>
                <c:pt idx="2826">
                  <c:v>5.1539999999999999</c:v>
                </c:pt>
                <c:pt idx="2827">
                  <c:v>5.1539999999999999</c:v>
                </c:pt>
                <c:pt idx="2828">
                  <c:v>5.1539999999999999</c:v>
                </c:pt>
                <c:pt idx="2829">
                  <c:v>5.2050000000000001</c:v>
                </c:pt>
                <c:pt idx="2830">
                  <c:v>5.2569999999999997</c:v>
                </c:pt>
                <c:pt idx="2831">
                  <c:v>5.3079999999999998</c:v>
                </c:pt>
                <c:pt idx="2832">
                  <c:v>5.36</c:v>
                </c:pt>
                <c:pt idx="2833">
                  <c:v>5.4370000000000003</c:v>
                </c:pt>
                <c:pt idx="2834">
                  <c:v>5.5389999999999997</c:v>
                </c:pt>
                <c:pt idx="2835">
                  <c:v>5.6420000000000003</c:v>
                </c:pt>
                <c:pt idx="2836">
                  <c:v>5.77</c:v>
                </c:pt>
                <c:pt idx="2837">
                  <c:v>5.8719999999999999</c:v>
                </c:pt>
                <c:pt idx="2838">
                  <c:v>6</c:v>
                </c:pt>
                <c:pt idx="2839">
                  <c:v>6.1280000000000001</c:v>
                </c:pt>
                <c:pt idx="2840">
                  <c:v>6.2549999999999999</c:v>
                </c:pt>
                <c:pt idx="2841">
                  <c:v>6.4080000000000004</c:v>
                </c:pt>
                <c:pt idx="2842">
                  <c:v>6.5350000000000001</c:v>
                </c:pt>
                <c:pt idx="2843">
                  <c:v>6.6609999999999996</c:v>
                </c:pt>
                <c:pt idx="2844">
                  <c:v>6.7629999999999999</c:v>
                </c:pt>
                <c:pt idx="2845">
                  <c:v>6.8890000000000002</c:v>
                </c:pt>
                <c:pt idx="2846">
                  <c:v>6.99</c:v>
                </c:pt>
                <c:pt idx="2847">
                  <c:v>7.0659999999999998</c:v>
                </c:pt>
                <c:pt idx="2848">
                  <c:v>7.1420000000000003</c:v>
                </c:pt>
                <c:pt idx="2849">
                  <c:v>7.2169999999999996</c:v>
                </c:pt>
                <c:pt idx="2850">
                  <c:v>7.2679999999999998</c:v>
                </c:pt>
                <c:pt idx="2851">
                  <c:v>7.2930000000000001</c:v>
                </c:pt>
                <c:pt idx="2852">
                  <c:v>7.3179999999999996</c:v>
                </c:pt>
                <c:pt idx="2853">
                  <c:v>7.3179999999999996</c:v>
                </c:pt>
                <c:pt idx="2854">
                  <c:v>7.3179999999999996</c:v>
                </c:pt>
                <c:pt idx="2855">
                  <c:v>7.2930000000000001</c:v>
                </c:pt>
                <c:pt idx="2856">
                  <c:v>7.242</c:v>
                </c:pt>
                <c:pt idx="2857">
                  <c:v>7.1920000000000002</c:v>
                </c:pt>
                <c:pt idx="2858">
                  <c:v>7.1420000000000003</c:v>
                </c:pt>
                <c:pt idx="2859">
                  <c:v>7.0410000000000004</c:v>
                </c:pt>
                <c:pt idx="2860">
                  <c:v>6.9649999999999999</c:v>
                </c:pt>
                <c:pt idx="2861">
                  <c:v>6.8639999999999999</c:v>
                </c:pt>
                <c:pt idx="2862">
                  <c:v>6.7880000000000003</c:v>
                </c:pt>
                <c:pt idx="2863">
                  <c:v>6.6870000000000003</c:v>
                </c:pt>
                <c:pt idx="2864">
                  <c:v>6.585</c:v>
                </c:pt>
                <c:pt idx="2865">
                  <c:v>6.484</c:v>
                </c:pt>
                <c:pt idx="2866">
                  <c:v>6.3819999999999997</c:v>
                </c:pt>
                <c:pt idx="2867">
                  <c:v>6.306</c:v>
                </c:pt>
                <c:pt idx="2868">
                  <c:v>6.23</c:v>
                </c:pt>
                <c:pt idx="2869">
                  <c:v>6.1280000000000001</c:v>
                </c:pt>
                <c:pt idx="2870">
                  <c:v>6.0510000000000002</c:v>
                </c:pt>
                <c:pt idx="2871">
                  <c:v>6</c:v>
                </c:pt>
                <c:pt idx="2872">
                  <c:v>5.9240000000000004</c:v>
                </c:pt>
                <c:pt idx="2873">
                  <c:v>5.8719999999999999</c:v>
                </c:pt>
                <c:pt idx="2874">
                  <c:v>5.8209999999999997</c:v>
                </c:pt>
                <c:pt idx="2875">
                  <c:v>5.77</c:v>
                </c:pt>
                <c:pt idx="2876">
                  <c:v>5.7450000000000001</c:v>
                </c:pt>
                <c:pt idx="2877">
                  <c:v>5.7190000000000003</c:v>
                </c:pt>
                <c:pt idx="2878">
                  <c:v>5.6929999999999996</c:v>
                </c:pt>
                <c:pt idx="2879">
                  <c:v>5.6680000000000001</c:v>
                </c:pt>
                <c:pt idx="2880">
                  <c:v>5.6680000000000001</c:v>
                </c:pt>
                <c:pt idx="2881">
                  <c:v>5.6929999999999996</c:v>
                </c:pt>
                <c:pt idx="2882">
                  <c:v>5.6929999999999996</c:v>
                </c:pt>
                <c:pt idx="2883">
                  <c:v>5.6929999999999996</c:v>
                </c:pt>
                <c:pt idx="2884">
                  <c:v>5.7190000000000003</c:v>
                </c:pt>
                <c:pt idx="2885">
                  <c:v>5.7190000000000003</c:v>
                </c:pt>
                <c:pt idx="2886">
                  <c:v>5.7450000000000001</c:v>
                </c:pt>
                <c:pt idx="2887">
                  <c:v>5.7450000000000001</c:v>
                </c:pt>
                <c:pt idx="2888">
                  <c:v>5.7450000000000001</c:v>
                </c:pt>
                <c:pt idx="2889">
                  <c:v>5.7450000000000001</c:v>
                </c:pt>
                <c:pt idx="2890">
                  <c:v>5.77</c:v>
                </c:pt>
                <c:pt idx="2891">
                  <c:v>5.77</c:v>
                </c:pt>
                <c:pt idx="2892">
                  <c:v>5.77</c:v>
                </c:pt>
                <c:pt idx="2893">
                  <c:v>5.77</c:v>
                </c:pt>
                <c:pt idx="2894">
                  <c:v>5.7960000000000003</c:v>
                </c:pt>
                <c:pt idx="2895">
                  <c:v>5.7960000000000003</c:v>
                </c:pt>
                <c:pt idx="2896">
                  <c:v>5.7960000000000003</c:v>
                </c:pt>
                <c:pt idx="2897">
                  <c:v>5.77</c:v>
                </c:pt>
                <c:pt idx="2898">
                  <c:v>5.77</c:v>
                </c:pt>
                <c:pt idx="2899">
                  <c:v>5.77</c:v>
                </c:pt>
                <c:pt idx="2900">
                  <c:v>5.77</c:v>
                </c:pt>
                <c:pt idx="2901">
                  <c:v>5.7450000000000001</c:v>
                </c:pt>
                <c:pt idx="2902">
                  <c:v>5.7190000000000003</c:v>
                </c:pt>
                <c:pt idx="2903">
                  <c:v>5.7190000000000003</c:v>
                </c:pt>
                <c:pt idx="2904">
                  <c:v>5.7190000000000003</c:v>
                </c:pt>
                <c:pt idx="2905">
                  <c:v>5.6929999999999996</c:v>
                </c:pt>
                <c:pt idx="2906">
                  <c:v>5.6680000000000001</c:v>
                </c:pt>
                <c:pt idx="2907">
                  <c:v>5.6680000000000001</c:v>
                </c:pt>
                <c:pt idx="2908">
                  <c:v>5.6420000000000003</c:v>
                </c:pt>
                <c:pt idx="2909">
                  <c:v>5.6159999999999997</c:v>
                </c:pt>
                <c:pt idx="2910">
                  <c:v>5.6159999999999997</c:v>
                </c:pt>
                <c:pt idx="2911">
                  <c:v>5.5650000000000004</c:v>
                </c:pt>
                <c:pt idx="2912">
                  <c:v>5.5389999999999997</c:v>
                </c:pt>
                <c:pt idx="2913">
                  <c:v>5.5389999999999997</c:v>
                </c:pt>
                <c:pt idx="2914">
                  <c:v>5.5140000000000002</c:v>
                </c:pt>
                <c:pt idx="2915">
                  <c:v>5.4880000000000004</c:v>
                </c:pt>
                <c:pt idx="2916">
                  <c:v>5.4619999999999997</c:v>
                </c:pt>
                <c:pt idx="2917">
                  <c:v>5.4619999999999997</c:v>
                </c:pt>
                <c:pt idx="2918">
                  <c:v>5.4370000000000003</c:v>
                </c:pt>
                <c:pt idx="2919">
                  <c:v>5.4109999999999996</c:v>
                </c:pt>
                <c:pt idx="2920">
                  <c:v>5.4109999999999996</c:v>
                </c:pt>
                <c:pt idx="2921">
                  <c:v>5.4109999999999996</c:v>
                </c:pt>
                <c:pt idx="2922">
                  <c:v>5.4109999999999996</c:v>
                </c:pt>
                <c:pt idx="2923">
                  <c:v>5.4109999999999996</c:v>
                </c:pt>
                <c:pt idx="2924">
                  <c:v>5.4619999999999997</c:v>
                </c:pt>
                <c:pt idx="2925">
                  <c:v>5.5140000000000002</c:v>
                </c:pt>
                <c:pt idx="2926">
                  <c:v>5.5650000000000004</c:v>
                </c:pt>
                <c:pt idx="2927">
                  <c:v>5.6159999999999997</c:v>
                </c:pt>
                <c:pt idx="2928">
                  <c:v>5.7190000000000003</c:v>
                </c:pt>
                <c:pt idx="2929">
                  <c:v>5.8209999999999997</c:v>
                </c:pt>
                <c:pt idx="2930">
                  <c:v>5.9240000000000004</c:v>
                </c:pt>
                <c:pt idx="2931">
                  <c:v>6.0259999999999998</c:v>
                </c:pt>
                <c:pt idx="2932">
                  <c:v>6.1529999999999996</c:v>
                </c:pt>
                <c:pt idx="2933">
                  <c:v>6.2549999999999999</c:v>
                </c:pt>
                <c:pt idx="2934">
                  <c:v>6.3819999999999997</c:v>
                </c:pt>
                <c:pt idx="2935">
                  <c:v>6.5090000000000003</c:v>
                </c:pt>
                <c:pt idx="2936">
                  <c:v>6.6360000000000001</c:v>
                </c:pt>
                <c:pt idx="2937">
                  <c:v>6.7629999999999999</c:v>
                </c:pt>
                <c:pt idx="2938">
                  <c:v>6.8890000000000002</c:v>
                </c:pt>
                <c:pt idx="2939">
                  <c:v>6.99</c:v>
                </c:pt>
                <c:pt idx="2940">
                  <c:v>7.0659999999999998</c:v>
                </c:pt>
                <c:pt idx="2941">
                  <c:v>7.1669999999999998</c:v>
                </c:pt>
                <c:pt idx="2942">
                  <c:v>7.242</c:v>
                </c:pt>
                <c:pt idx="2943">
                  <c:v>7.3179999999999996</c:v>
                </c:pt>
                <c:pt idx="2944">
                  <c:v>7.3680000000000003</c:v>
                </c:pt>
                <c:pt idx="2945">
                  <c:v>7.4189999999999996</c:v>
                </c:pt>
                <c:pt idx="2946">
                  <c:v>7.444</c:v>
                </c:pt>
                <c:pt idx="2947">
                  <c:v>7.444</c:v>
                </c:pt>
                <c:pt idx="2948">
                  <c:v>7.444</c:v>
                </c:pt>
                <c:pt idx="2949">
                  <c:v>7.444</c:v>
                </c:pt>
                <c:pt idx="2950">
                  <c:v>7.3929999999999998</c:v>
                </c:pt>
                <c:pt idx="2951">
                  <c:v>7.3179999999999996</c:v>
                </c:pt>
                <c:pt idx="2952">
                  <c:v>7.242</c:v>
                </c:pt>
                <c:pt idx="2953">
                  <c:v>7.1669999999999998</c:v>
                </c:pt>
                <c:pt idx="2954">
                  <c:v>7.0910000000000002</c:v>
                </c:pt>
                <c:pt idx="2955">
                  <c:v>7.0149999999999997</c:v>
                </c:pt>
                <c:pt idx="2956">
                  <c:v>6.9139999999999997</c:v>
                </c:pt>
                <c:pt idx="2957">
                  <c:v>6.8390000000000004</c:v>
                </c:pt>
                <c:pt idx="2958">
                  <c:v>6.7370000000000001</c:v>
                </c:pt>
                <c:pt idx="2959">
                  <c:v>6.6360000000000001</c:v>
                </c:pt>
                <c:pt idx="2960">
                  <c:v>6.56</c:v>
                </c:pt>
                <c:pt idx="2961">
                  <c:v>6.484</c:v>
                </c:pt>
                <c:pt idx="2962">
                  <c:v>6.4080000000000004</c:v>
                </c:pt>
                <c:pt idx="2963">
                  <c:v>6.3310000000000004</c:v>
                </c:pt>
                <c:pt idx="2964">
                  <c:v>6.2809999999999997</c:v>
                </c:pt>
                <c:pt idx="2965">
                  <c:v>6.23</c:v>
                </c:pt>
                <c:pt idx="2966">
                  <c:v>6.1790000000000003</c:v>
                </c:pt>
                <c:pt idx="2967">
                  <c:v>6.1280000000000001</c:v>
                </c:pt>
                <c:pt idx="2968">
                  <c:v>6.077</c:v>
                </c:pt>
                <c:pt idx="2969">
                  <c:v>6.0510000000000002</c:v>
                </c:pt>
                <c:pt idx="2970">
                  <c:v>6</c:v>
                </c:pt>
                <c:pt idx="2971">
                  <c:v>5.9749999999999996</c:v>
                </c:pt>
                <c:pt idx="2972">
                  <c:v>5.9240000000000004</c:v>
                </c:pt>
                <c:pt idx="2973">
                  <c:v>5.9240000000000004</c:v>
                </c:pt>
                <c:pt idx="2974">
                  <c:v>5.8979999999999997</c:v>
                </c:pt>
                <c:pt idx="2975">
                  <c:v>5.8719999999999999</c:v>
                </c:pt>
                <c:pt idx="2976">
                  <c:v>5.8470000000000004</c:v>
                </c:pt>
                <c:pt idx="2977">
                  <c:v>5.8470000000000004</c:v>
                </c:pt>
                <c:pt idx="2978">
                  <c:v>5.8209999999999997</c:v>
                </c:pt>
                <c:pt idx="2979">
                  <c:v>5.8209999999999997</c:v>
                </c:pt>
                <c:pt idx="2980">
                  <c:v>5.8209999999999997</c:v>
                </c:pt>
                <c:pt idx="2981">
                  <c:v>5.7960000000000003</c:v>
                </c:pt>
                <c:pt idx="2982">
                  <c:v>5.7960000000000003</c:v>
                </c:pt>
                <c:pt idx="2983">
                  <c:v>5.7960000000000003</c:v>
                </c:pt>
                <c:pt idx="2984">
                  <c:v>5.7960000000000003</c:v>
                </c:pt>
                <c:pt idx="2985">
                  <c:v>5.7960000000000003</c:v>
                </c:pt>
                <c:pt idx="2986">
                  <c:v>5.7960000000000003</c:v>
                </c:pt>
                <c:pt idx="2987">
                  <c:v>5.7960000000000003</c:v>
                </c:pt>
                <c:pt idx="2988">
                  <c:v>5.7960000000000003</c:v>
                </c:pt>
                <c:pt idx="2989">
                  <c:v>5.7960000000000003</c:v>
                </c:pt>
                <c:pt idx="2990">
                  <c:v>5.8209999999999997</c:v>
                </c:pt>
                <c:pt idx="2991">
                  <c:v>5.8209999999999997</c:v>
                </c:pt>
                <c:pt idx="2992">
                  <c:v>5.8209999999999997</c:v>
                </c:pt>
                <c:pt idx="2993">
                  <c:v>5.8470000000000004</c:v>
                </c:pt>
                <c:pt idx="2994">
                  <c:v>5.8470000000000004</c:v>
                </c:pt>
                <c:pt idx="2995">
                  <c:v>5.8719999999999999</c:v>
                </c:pt>
                <c:pt idx="2996">
                  <c:v>5.8719999999999999</c:v>
                </c:pt>
                <c:pt idx="2997">
                  <c:v>5.8719999999999999</c:v>
                </c:pt>
                <c:pt idx="2998">
                  <c:v>5.8719999999999999</c:v>
                </c:pt>
                <c:pt idx="2999">
                  <c:v>5.8719999999999999</c:v>
                </c:pt>
                <c:pt idx="3000">
                  <c:v>5.8719999999999999</c:v>
                </c:pt>
                <c:pt idx="3001">
                  <c:v>5.8719999999999999</c:v>
                </c:pt>
                <c:pt idx="3002">
                  <c:v>5.8719999999999999</c:v>
                </c:pt>
                <c:pt idx="3003">
                  <c:v>5.8470000000000004</c:v>
                </c:pt>
                <c:pt idx="3004">
                  <c:v>5.8470000000000004</c:v>
                </c:pt>
                <c:pt idx="3005">
                  <c:v>5.8209999999999997</c:v>
                </c:pt>
                <c:pt idx="3006">
                  <c:v>5.8209999999999997</c:v>
                </c:pt>
                <c:pt idx="3007">
                  <c:v>5.7960000000000003</c:v>
                </c:pt>
                <c:pt idx="3008">
                  <c:v>5.77</c:v>
                </c:pt>
                <c:pt idx="3009">
                  <c:v>5.77</c:v>
                </c:pt>
                <c:pt idx="3010">
                  <c:v>5.7450000000000001</c:v>
                </c:pt>
                <c:pt idx="3011">
                  <c:v>5.7190000000000003</c:v>
                </c:pt>
                <c:pt idx="3012">
                  <c:v>5.7190000000000003</c:v>
                </c:pt>
                <c:pt idx="3013">
                  <c:v>5.7190000000000003</c:v>
                </c:pt>
                <c:pt idx="3014">
                  <c:v>5.7190000000000003</c:v>
                </c:pt>
                <c:pt idx="3015">
                  <c:v>5.6929999999999996</c:v>
                </c:pt>
                <c:pt idx="3016">
                  <c:v>5.6929999999999996</c:v>
                </c:pt>
                <c:pt idx="3017">
                  <c:v>5.6929999999999996</c:v>
                </c:pt>
                <c:pt idx="3018">
                  <c:v>5.6929999999999996</c:v>
                </c:pt>
                <c:pt idx="3019">
                  <c:v>5.6929999999999996</c:v>
                </c:pt>
                <c:pt idx="3020">
                  <c:v>5.7190000000000003</c:v>
                </c:pt>
                <c:pt idx="3021">
                  <c:v>5.7450000000000001</c:v>
                </c:pt>
                <c:pt idx="3022">
                  <c:v>5.77</c:v>
                </c:pt>
                <c:pt idx="3023">
                  <c:v>5.8209999999999997</c:v>
                </c:pt>
                <c:pt idx="3024">
                  <c:v>5.8719999999999999</c:v>
                </c:pt>
                <c:pt idx="3025">
                  <c:v>5.9489999999999998</c:v>
                </c:pt>
                <c:pt idx="3026">
                  <c:v>6.0259999999999998</c:v>
                </c:pt>
                <c:pt idx="3027">
                  <c:v>6.1020000000000003</c:v>
                </c:pt>
                <c:pt idx="3028">
                  <c:v>6.1790000000000003</c:v>
                </c:pt>
                <c:pt idx="3029">
                  <c:v>6.2809999999999997</c:v>
                </c:pt>
                <c:pt idx="3030">
                  <c:v>6.3570000000000002</c:v>
                </c:pt>
                <c:pt idx="3031">
                  <c:v>6.4580000000000002</c:v>
                </c:pt>
                <c:pt idx="3032">
                  <c:v>6.56</c:v>
                </c:pt>
                <c:pt idx="3033">
                  <c:v>6.6609999999999996</c:v>
                </c:pt>
                <c:pt idx="3034">
                  <c:v>6.7370000000000001</c:v>
                </c:pt>
                <c:pt idx="3035">
                  <c:v>6.8390000000000004</c:v>
                </c:pt>
                <c:pt idx="3036">
                  <c:v>6.9139999999999997</c:v>
                </c:pt>
                <c:pt idx="3037">
                  <c:v>6.99</c:v>
                </c:pt>
                <c:pt idx="3038">
                  <c:v>7.0659999999999998</c:v>
                </c:pt>
                <c:pt idx="3039">
                  <c:v>7.1159999999999997</c:v>
                </c:pt>
                <c:pt idx="3040">
                  <c:v>7.1669999999999998</c:v>
                </c:pt>
                <c:pt idx="3041">
                  <c:v>7.1920000000000002</c:v>
                </c:pt>
                <c:pt idx="3042">
                  <c:v>7.2169999999999996</c:v>
                </c:pt>
                <c:pt idx="3043">
                  <c:v>7.242</c:v>
                </c:pt>
                <c:pt idx="3044">
                  <c:v>7.2169999999999996</c:v>
                </c:pt>
                <c:pt idx="3045">
                  <c:v>7.1920000000000002</c:v>
                </c:pt>
                <c:pt idx="3046">
                  <c:v>7.1669999999999998</c:v>
                </c:pt>
                <c:pt idx="3047">
                  <c:v>7.1420000000000003</c:v>
                </c:pt>
                <c:pt idx="3048">
                  <c:v>7.0910000000000002</c:v>
                </c:pt>
                <c:pt idx="3049">
                  <c:v>7.0149999999999997</c:v>
                </c:pt>
                <c:pt idx="3050">
                  <c:v>6.94</c:v>
                </c:pt>
                <c:pt idx="3051">
                  <c:v>6.8639999999999999</c:v>
                </c:pt>
                <c:pt idx="3052">
                  <c:v>6.7880000000000003</c:v>
                </c:pt>
                <c:pt idx="3053">
                  <c:v>6.6870000000000003</c:v>
                </c:pt>
                <c:pt idx="3054">
                  <c:v>6.6109999999999998</c:v>
                </c:pt>
                <c:pt idx="3055">
                  <c:v>6.5350000000000001</c:v>
                </c:pt>
                <c:pt idx="3056">
                  <c:v>6.4580000000000002</c:v>
                </c:pt>
                <c:pt idx="3057">
                  <c:v>6.3819999999999997</c:v>
                </c:pt>
                <c:pt idx="3058">
                  <c:v>6.306</c:v>
                </c:pt>
                <c:pt idx="3059">
                  <c:v>6.23</c:v>
                </c:pt>
                <c:pt idx="3060">
                  <c:v>6.1790000000000003</c:v>
                </c:pt>
                <c:pt idx="3061">
                  <c:v>6.1280000000000001</c:v>
                </c:pt>
                <c:pt idx="3062">
                  <c:v>6.1020000000000003</c:v>
                </c:pt>
                <c:pt idx="3063">
                  <c:v>6.0510000000000002</c:v>
                </c:pt>
                <c:pt idx="3064">
                  <c:v>6.0259999999999998</c:v>
                </c:pt>
                <c:pt idx="3065">
                  <c:v>6.0259999999999998</c:v>
                </c:pt>
                <c:pt idx="3066">
                  <c:v>6.0259999999999998</c:v>
                </c:pt>
                <c:pt idx="3067">
                  <c:v>6</c:v>
                </c:pt>
                <c:pt idx="3068">
                  <c:v>6</c:v>
                </c:pt>
                <c:pt idx="3069">
                  <c:v>6.0259999999999998</c:v>
                </c:pt>
                <c:pt idx="3070">
                  <c:v>6.0259999999999998</c:v>
                </c:pt>
                <c:pt idx="3071">
                  <c:v>6.0259999999999998</c:v>
                </c:pt>
                <c:pt idx="3072">
                  <c:v>6.0510000000000002</c:v>
                </c:pt>
                <c:pt idx="3073">
                  <c:v>6.077</c:v>
                </c:pt>
                <c:pt idx="3074">
                  <c:v>6.1020000000000003</c:v>
                </c:pt>
                <c:pt idx="3075">
                  <c:v>6.1280000000000001</c:v>
                </c:pt>
                <c:pt idx="3076">
                  <c:v>6.1529999999999996</c:v>
                </c:pt>
                <c:pt idx="3077">
                  <c:v>6.1529999999999996</c:v>
                </c:pt>
                <c:pt idx="3078">
                  <c:v>6.1790000000000003</c:v>
                </c:pt>
                <c:pt idx="3079">
                  <c:v>6.1790000000000003</c:v>
                </c:pt>
                <c:pt idx="3080">
                  <c:v>6.1790000000000003</c:v>
                </c:pt>
                <c:pt idx="3081">
                  <c:v>6.2039999999999997</c:v>
                </c:pt>
                <c:pt idx="3082">
                  <c:v>6.2039999999999997</c:v>
                </c:pt>
                <c:pt idx="3083">
                  <c:v>6.2039999999999997</c:v>
                </c:pt>
                <c:pt idx="3084">
                  <c:v>6.2039999999999997</c:v>
                </c:pt>
                <c:pt idx="3085">
                  <c:v>6.2039999999999997</c:v>
                </c:pt>
                <c:pt idx="3086">
                  <c:v>6.2039999999999997</c:v>
                </c:pt>
                <c:pt idx="3087">
                  <c:v>6.2039999999999997</c:v>
                </c:pt>
                <c:pt idx="3088">
                  <c:v>6.2039999999999997</c:v>
                </c:pt>
                <c:pt idx="3089">
                  <c:v>6.1790000000000003</c:v>
                </c:pt>
                <c:pt idx="3090">
                  <c:v>6.1790000000000003</c:v>
                </c:pt>
                <c:pt idx="3091">
                  <c:v>6.1790000000000003</c:v>
                </c:pt>
                <c:pt idx="3092">
                  <c:v>6.1790000000000003</c:v>
                </c:pt>
                <c:pt idx="3093">
                  <c:v>6.1790000000000003</c:v>
                </c:pt>
                <c:pt idx="3094">
                  <c:v>6.1790000000000003</c:v>
                </c:pt>
                <c:pt idx="3095">
                  <c:v>6.2039999999999997</c:v>
                </c:pt>
                <c:pt idx="3096">
                  <c:v>6.2039999999999997</c:v>
                </c:pt>
                <c:pt idx="3097">
                  <c:v>6.2039999999999997</c:v>
                </c:pt>
                <c:pt idx="3098">
                  <c:v>6.23</c:v>
                </c:pt>
                <c:pt idx="3099">
                  <c:v>6.23</c:v>
                </c:pt>
                <c:pt idx="3100">
                  <c:v>6.23</c:v>
                </c:pt>
                <c:pt idx="3101">
                  <c:v>6.2549999999999999</c:v>
                </c:pt>
                <c:pt idx="3102">
                  <c:v>6.2549999999999999</c:v>
                </c:pt>
                <c:pt idx="3103">
                  <c:v>6.2549999999999999</c:v>
                </c:pt>
                <c:pt idx="3104">
                  <c:v>6.2549999999999999</c:v>
                </c:pt>
                <c:pt idx="3105">
                  <c:v>6.2549999999999999</c:v>
                </c:pt>
                <c:pt idx="3106">
                  <c:v>6.2549999999999999</c:v>
                </c:pt>
                <c:pt idx="3107">
                  <c:v>6.2549999999999999</c:v>
                </c:pt>
                <c:pt idx="3108">
                  <c:v>6.2549999999999999</c:v>
                </c:pt>
                <c:pt idx="3109">
                  <c:v>6.2549999999999999</c:v>
                </c:pt>
                <c:pt idx="3110">
                  <c:v>6.2549999999999999</c:v>
                </c:pt>
                <c:pt idx="3111">
                  <c:v>6.2549999999999999</c:v>
                </c:pt>
                <c:pt idx="3112">
                  <c:v>6.2549999999999999</c:v>
                </c:pt>
                <c:pt idx="3113">
                  <c:v>6.2809999999999997</c:v>
                </c:pt>
                <c:pt idx="3114">
                  <c:v>6.306</c:v>
                </c:pt>
                <c:pt idx="3115">
                  <c:v>6.3310000000000004</c:v>
                </c:pt>
                <c:pt idx="3116">
                  <c:v>6.3819999999999997</c:v>
                </c:pt>
                <c:pt idx="3117">
                  <c:v>6.4329999999999998</c:v>
                </c:pt>
                <c:pt idx="3118">
                  <c:v>6.5090000000000003</c:v>
                </c:pt>
                <c:pt idx="3119">
                  <c:v>6.585</c:v>
                </c:pt>
                <c:pt idx="3120">
                  <c:v>6.6609999999999996</c:v>
                </c:pt>
                <c:pt idx="3121">
                  <c:v>6.7629999999999999</c:v>
                </c:pt>
                <c:pt idx="3122">
                  <c:v>6.8390000000000004</c:v>
                </c:pt>
                <c:pt idx="3123">
                  <c:v>6.9649999999999999</c:v>
                </c:pt>
                <c:pt idx="3124">
                  <c:v>7.0910000000000002</c:v>
                </c:pt>
                <c:pt idx="3125">
                  <c:v>7.1920000000000002</c:v>
                </c:pt>
                <c:pt idx="3126">
                  <c:v>7.3179999999999996</c:v>
                </c:pt>
                <c:pt idx="3127">
                  <c:v>7.444</c:v>
                </c:pt>
                <c:pt idx="3128">
                  <c:v>7.5439999999999996</c:v>
                </c:pt>
                <c:pt idx="3129">
                  <c:v>7.67</c:v>
                </c:pt>
                <c:pt idx="3130">
                  <c:v>7.77</c:v>
                </c:pt>
                <c:pt idx="3131">
                  <c:v>7.87</c:v>
                </c:pt>
                <c:pt idx="3132">
                  <c:v>7.9450000000000003</c:v>
                </c:pt>
                <c:pt idx="3133">
                  <c:v>8.0449999999999999</c:v>
                </c:pt>
                <c:pt idx="3134">
                  <c:v>8.0950000000000006</c:v>
                </c:pt>
                <c:pt idx="3135">
                  <c:v>8.17</c:v>
                </c:pt>
                <c:pt idx="3136">
                  <c:v>8.2200000000000006</c:v>
                </c:pt>
                <c:pt idx="3137">
                  <c:v>8.27</c:v>
                </c:pt>
                <c:pt idx="3138">
                  <c:v>8.2949999999999999</c:v>
                </c:pt>
                <c:pt idx="3139">
                  <c:v>8.2949999999999999</c:v>
                </c:pt>
                <c:pt idx="3140">
                  <c:v>8.2949999999999999</c:v>
                </c:pt>
                <c:pt idx="3141">
                  <c:v>8.27</c:v>
                </c:pt>
                <c:pt idx="3142">
                  <c:v>8.2449999999999992</c:v>
                </c:pt>
                <c:pt idx="3143">
                  <c:v>8.1950000000000003</c:v>
                </c:pt>
                <c:pt idx="3144">
                  <c:v>8.1449999999999996</c:v>
                </c:pt>
                <c:pt idx="3145">
                  <c:v>8.0950000000000006</c:v>
                </c:pt>
                <c:pt idx="3146">
                  <c:v>7.9950000000000001</c:v>
                </c:pt>
                <c:pt idx="3147">
                  <c:v>7.92</c:v>
                </c:pt>
                <c:pt idx="3148">
                  <c:v>7.8449999999999998</c:v>
                </c:pt>
                <c:pt idx="3149">
                  <c:v>7.7450000000000001</c:v>
                </c:pt>
                <c:pt idx="3150">
                  <c:v>7.6449999999999996</c:v>
                </c:pt>
                <c:pt idx="3151">
                  <c:v>7.5439999999999996</c:v>
                </c:pt>
                <c:pt idx="3152">
                  <c:v>7.4690000000000003</c:v>
                </c:pt>
                <c:pt idx="3153">
                  <c:v>7.3929999999999998</c:v>
                </c:pt>
                <c:pt idx="3154">
                  <c:v>7.3179999999999996</c:v>
                </c:pt>
                <c:pt idx="3155">
                  <c:v>7.242</c:v>
                </c:pt>
                <c:pt idx="3156">
                  <c:v>7.1920000000000002</c:v>
                </c:pt>
                <c:pt idx="3157">
                  <c:v>7.1420000000000003</c:v>
                </c:pt>
                <c:pt idx="3158">
                  <c:v>7.1159999999999997</c:v>
                </c:pt>
                <c:pt idx="3159">
                  <c:v>7.0659999999999998</c:v>
                </c:pt>
                <c:pt idx="3160">
                  <c:v>7.0410000000000004</c:v>
                </c:pt>
                <c:pt idx="3161">
                  <c:v>6.99</c:v>
                </c:pt>
                <c:pt idx="3162">
                  <c:v>6.94</c:v>
                </c:pt>
                <c:pt idx="3163">
                  <c:v>6.9139999999999997</c:v>
                </c:pt>
                <c:pt idx="3164">
                  <c:v>6.8890000000000002</c:v>
                </c:pt>
                <c:pt idx="3165">
                  <c:v>6.8639999999999999</c:v>
                </c:pt>
                <c:pt idx="3166">
                  <c:v>6.8390000000000004</c:v>
                </c:pt>
                <c:pt idx="3167">
                  <c:v>6.8129999999999997</c:v>
                </c:pt>
                <c:pt idx="3168">
                  <c:v>6.7880000000000003</c:v>
                </c:pt>
                <c:pt idx="3169">
                  <c:v>6.7629999999999999</c:v>
                </c:pt>
                <c:pt idx="3170">
                  <c:v>6.7370000000000001</c:v>
                </c:pt>
                <c:pt idx="3171">
                  <c:v>6.7370000000000001</c:v>
                </c:pt>
                <c:pt idx="3172">
                  <c:v>6.7119999999999997</c:v>
                </c:pt>
                <c:pt idx="3173">
                  <c:v>6.7119999999999997</c:v>
                </c:pt>
                <c:pt idx="3174">
                  <c:v>6.7119999999999997</c:v>
                </c:pt>
                <c:pt idx="3175">
                  <c:v>6.7370000000000001</c:v>
                </c:pt>
                <c:pt idx="3176">
                  <c:v>6.7370000000000001</c:v>
                </c:pt>
                <c:pt idx="3177">
                  <c:v>6.7629999999999999</c:v>
                </c:pt>
                <c:pt idx="3178">
                  <c:v>6.7629999999999999</c:v>
                </c:pt>
                <c:pt idx="3179">
                  <c:v>6.7880000000000003</c:v>
                </c:pt>
                <c:pt idx="3180">
                  <c:v>6.7880000000000003</c:v>
                </c:pt>
                <c:pt idx="3181">
                  <c:v>6.7880000000000003</c:v>
                </c:pt>
                <c:pt idx="3182">
                  <c:v>6.7880000000000003</c:v>
                </c:pt>
                <c:pt idx="3183">
                  <c:v>6.7880000000000003</c:v>
                </c:pt>
                <c:pt idx="3184">
                  <c:v>6.7880000000000003</c:v>
                </c:pt>
                <c:pt idx="3185">
                  <c:v>6.7629999999999999</c:v>
                </c:pt>
                <c:pt idx="3186">
                  <c:v>6.7629999999999999</c:v>
                </c:pt>
                <c:pt idx="3187">
                  <c:v>6.7370000000000001</c:v>
                </c:pt>
                <c:pt idx="3188">
                  <c:v>6.7370000000000001</c:v>
                </c:pt>
                <c:pt idx="3189">
                  <c:v>6.7119999999999997</c:v>
                </c:pt>
                <c:pt idx="3190">
                  <c:v>6.7119999999999997</c:v>
                </c:pt>
                <c:pt idx="3191">
                  <c:v>6.6870000000000003</c:v>
                </c:pt>
                <c:pt idx="3192">
                  <c:v>6.6870000000000003</c:v>
                </c:pt>
                <c:pt idx="3193">
                  <c:v>6.6609999999999996</c:v>
                </c:pt>
                <c:pt idx="3194">
                  <c:v>6.6360000000000001</c:v>
                </c:pt>
                <c:pt idx="3195">
                  <c:v>6.6109999999999998</c:v>
                </c:pt>
                <c:pt idx="3196">
                  <c:v>6.585</c:v>
                </c:pt>
                <c:pt idx="3197">
                  <c:v>6.56</c:v>
                </c:pt>
                <c:pt idx="3198">
                  <c:v>6.5350000000000001</c:v>
                </c:pt>
                <c:pt idx="3199">
                  <c:v>6.5090000000000003</c:v>
                </c:pt>
                <c:pt idx="3200">
                  <c:v>6.484</c:v>
                </c:pt>
                <c:pt idx="3201">
                  <c:v>6.4329999999999998</c:v>
                </c:pt>
                <c:pt idx="3202">
                  <c:v>6.4329999999999998</c:v>
                </c:pt>
                <c:pt idx="3203">
                  <c:v>6.3819999999999997</c:v>
                </c:pt>
                <c:pt idx="3204">
                  <c:v>6.3570000000000002</c:v>
                </c:pt>
                <c:pt idx="3205">
                  <c:v>6.3310000000000004</c:v>
                </c:pt>
                <c:pt idx="3206">
                  <c:v>6.306</c:v>
                </c:pt>
                <c:pt idx="3207">
                  <c:v>6.2809999999999997</c:v>
                </c:pt>
                <c:pt idx="3208">
                  <c:v>6.2809999999999997</c:v>
                </c:pt>
                <c:pt idx="3209">
                  <c:v>6.2549999999999999</c:v>
                </c:pt>
                <c:pt idx="3210">
                  <c:v>6.2549999999999999</c:v>
                </c:pt>
                <c:pt idx="3211">
                  <c:v>6.2809999999999997</c:v>
                </c:pt>
                <c:pt idx="3212">
                  <c:v>6.306</c:v>
                </c:pt>
                <c:pt idx="3213">
                  <c:v>6.3570000000000002</c:v>
                </c:pt>
                <c:pt idx="3214">
                  <c:v>6.4080000000000004</c:v>
                </c:pt>
                <c:pt idx="3215">
                  <c:v>6.4580000000000002</c:v>
                </c:pt>
                <c:pt idx="3216">
                  <c:v>6.5350000000000001</c:v>
                </c:pt>
                <c:pt idx="3217">
                  <c:v>6.6360000000000001</c:v>
                </c:pt>
                <c:pt idx="3218">
                  <c:v>6.7370000000000001</c:v>
                </c:pt>
                <c:pt idx="3219">
                  <c:v>6.8390000000000004</c:v>
                </c:pt>
                <c:pt idx="3220">
                  <c:v>6.94</c:v>
                </c:pt>
                <c:pt idx="3221">
                  <c:v>7.0659999999999998</c:v>
                </c:pt>
                <c:pt idx="3222">
                  <c:v>7.1669999999999998</c:v>
                </c:pt>
                <c:pt idx="3223">
                  <c:v>7.2679999999999998</c:v>
                </c:pt>
                <c:pt idx="3224">
                  <c:v>7.3929999999999998</c:v>
                </c:pt>
                <c:pt idx="3225">
                  <c:v>7.4939999999999998</c:v>
                </c:pt>
                <c:pt idx="3226">
                  <c:v>7.569</c:v>
                </c:pt>
                <c:pt idx="3227">
                  <c:v>7.67</c:v>
                </c:pt>
                <c:pt idx="3228">
                  <c:v>7.72</c:v>
                </c:pt>
                <c:pt idx="3229">
                  <c:v>7.77</c:v>
                </c:pt>
                <c:pt idx="3230">
                  <c:v>7.82</c:v>
                </c:pt>
                <c:pt idx="3231">
                  <c:v>7.87</c:v>
                </c:pt>
                <c:pt idx="3232">
                  <c:v>7.8949999999999996</c:v>
                </c:pt>
                <c:pt idx="3233">
                  <c:v>7.9450000000000003</c:v>
                </c:pt>
                <c:pt idx="3234">
                  <c:v>7.97</c:v>
                </c:pt>
                <c:pt idx="3235">
                  <c:v>7.97</c:v>
                </c:pt>
                <c:pt idx="3236">
                  <c:v>7.97</c:v>
                </c:pt>
                <c:pt idx="3237">
                  <c:v>7.9450000000000003</c:v>
                </c:pt>
                <c:pt idx="3238">
                  <c:v>7.92</c:v>
                </c:pt>
                <c:pt idx="3239">
                  <c:v>7.87</c:v>
                </c:pt>
                <c:pt idx="3240">
                  <c:v>7.8449999999999998</c:v>
                </c:pt>
                <c:pt idx="3241">
                  <c:v>7.7949999999999999</c:v>
                </c:pt>
                <c:pt idx="3242">
                  <c:v>7.72</c:v>
                </c:pt>
                <c:pt idx="3243">
                  <c:v>7.6449999999999996</c:v>
                </c:pt>
                <c:pt idx="3244">
                  <c:v>7.5940000000000003</c:v>
                </c:pt>
                <c:pt idx="3245">
                  <c:v>7.5190000000000001</c:v>
                </c:pt>
                <c:pt idx="3246">
                  <c:v>7.444</c:v>
                </c:pt>
                <c:pt idx="3247">
                  <c:v>7.3929999999999998</c:v>
                </c:pt>
                <c:pt idx="3248">
                  <c:v>7.343</c:v>
                </c:pt>
                <c:pt idx="3249">
                  <c:v>7.2679999999999998</c:v>
                </c:pt>
                <c:pt idx="3250">
                  <c:v>7.242</c:v>
                </c:pt>
                <c:pt idx="3251">
                  <c:v>7.1669999999999998</c:v>
                </c:pt>
                <c:pt idx="3252">
                  <c:v>7.1159999999999997</c:v>
                </c:pt>
                <c:pt idx="3253">
                  <c:v>7.0659999999999998</c:v>
                </c:pt>
                <c:pt idx="3254">
                  <c:v>7.0410000000000004</c:v>
                </c:pt>
                <c:pt idx="3255">
                  <c:v>6.99</c:v>
                </c:pt>
                <c:pt idx="3256">
                  <c:v>6.94</c:v>
                </c:pt>
                <c:pt idx="3257">
                  <c:v>6.9139999999999997</c:v>
                </c:pt>
                <c:pt idx="3258">
                  <c:v>6.8890000000000002</c:v>
                </c:pt>
                <c:pt idx="3259">
                  <c:v>6.8639999999999999</c:v>
                </c:pt>
                <c:pt idx="3260">
                  <c:v>6.8639999999999999</c:v>
                </c:pt>
                <c:pt idx="3261">
                  <c:v>6.8639999999999999</c:v>
                </c:pt>
                <c:pt idx="3262">
                  <c:v>6.8639999999999999</c:v>
                </c:pt>
                <c:pt idx="3263">
                  <c:v>6.8639999999999999</c:v>
                </c:pt>
                <c:pt idx="3264">
                  <c:v>6.8639999999999999</c:v>
                </c:pt>
                <c:pt idx="3265">
                  <c:v>6.8890000000000002</c:v>
                </c:pt>
                <c:pt idx="3266">
                  <c:v>6.8890000000000002</c:v>
                </c:pt>
                <c:pt idx="3267">
                  <c:v>6.9139999999999997</c:v>
                </c:pt>
                <c:pt idx="3268">
                  <c:v>6.9139999999999997</c:v>
                </c:pt>
                <c:pt idx="3269">
                  <c:v>6.94</c:v>
                </c:pt>
                <c:pt idx="3270">
                  <c:v>6.94</c:v>
                </c:pt>
                <c:pt idx="3271">
                  <c:v>6.9649999999999999</c:v>
                </c:pt>
                <c:pt idx="3272">
                  <c:v>6.99</c:v>
                </c:pt>
                <c:pt idx="3273">
                  <c:v>7.0149999999999997</c:v>
                </c:pt>
                <c:pt idx="3274">
                  <c:v>7.0659999999999998</c:v>
                </c:pt>
                <c:pt idx="3275">
                  <c:v>7.0910000000000002</c:v>
                </c:pt>
                <c:pt idx="3276">
                  <c:v>7.1420000000000003</c:v>
                </c:pt>
                <c:pt idx="3277">
                  <c:v>7.1669999999999998</c:v>
                </c:pt>
                <c:pt idx="3278">
                  <c:v>7.1920000000000002</c:v>
                </c:pt>
                <c:pt idx="3279">
                  <c:v>7.2169999999999996</c:v>
                </c:pt>
                <c:pt idx="3280">
                  <c:v>7.242</c:v>
                </c:pt>
                <c:pt idx="3281">
                  <c:v>7.242</c:v>
                </c:pt>
                <c:pt idx="3282">
                  <c:v>7.2679999999999998</c:v>
                </c:pt>
                <c:pt idx="3283">
                  <c:v>7.2679999999999998</c:v>
                </c:pt>
                <c:pt idx="3284">
                  <c:v>7.2930000000000001</c:v>
                </c:pt>
                <c:pt idx="3285">
                  <c:v>7.2930000000000001</c:v>
                </c:pt>
                <c:pt idx="3286">
                  <c:v>7.3179999999999996</c:v>
                </c:pt>
                <c:pt idx="3287">
                  <c:v>7.343</c:v>
                </c:pt>
                <c:pt idx="3288">
                  <c:v>7.343</c:v>
                </c:pt>
                <c:pt idx="3289">
                  <c:v>7.343</c:v>
                </c:pt>
                <c:pt idx="3290">
                  <c:v>7.343</c:v>
                </c:pt>
                <c:pt idx="3291">
                  <c:v>7.3680000000000003</c:v>
                </c:pt>
                <c:pt idx="3292">
                  <c:v>7.3680000000000003</c:v>
                </c:pt>
                <c:pt idx="3293">
                  <c:v>7.3680000000000003</c:v>
                </c:pt>
                <c:pt idx="3294">
                  <c:v>7.3680000000000003</c:v>
                </c:pt>
                <c:pt idx="3295">
                  <c:v>7.343</c:v>
                </c:pt>
                <c:pt idx="3296">
                  <c:v>7.343</c:v>
                </c:pt>
                <c:pt idx="3297">
                  <c:v>7.343</c:v>
                </c:pt>
                <c:pt idx="3298">
                  <c:v>7.3179999999999996</c:v>
                </c:pt>
                <c:pt idx="3299">
                  <c:v>7.3179999999999996</c:v>
                </c:pt>
                <c:pt idx="3300">
                  <c:v>7.2930000000000001</c:v>
                </c:pt>
                <c:pt idx="3301">
                  <c:v>7.2930000000000001</c:v>
                </c:pt>
                <c:pt idx="3302">
                  <c:v>7.2679999999999998</c:v>
                </c:pt>
                <c:pt idx="3303">
                  <c:v>7.242</c:v>
                </c:pt>
                <c:pt idx="3304">
                  <c:v>7.242</c:v>
                </c:pt>
                <c:pt idx="3305">
                  <c:v>7.242</c:v>
                </c:pt>
                <c:pt idx="3306">
                  <c:v>7.242</c:v>
                </c:pt>
                <c:pt idx="3307">
                  <c:v>7.242</c:v>
                </c:pt>
                <c:pt idx="3308">
                  <c:v>7.242</c:v>
                </c:pt>
                <c:pt idx="3309">
                  <c:v>7.2930000000000001</c:v>
                </c:pt>
                <c:pt idx="3310">
                  <c:v>7.343</c:v>
                </c:pt>
                <c:pt idx="3311">
                  <c:v>7.3680000000000003</c:v>
                </c:pt>
                <c:pt idx="3312">
                  <c:v>7.4189999999999996</c:v>
                </c:pt>
                <c:pt idx="3313">
                  <c:v>7.4690000000000003</c:v>
                </c:pt>
                <c:pt idx="3314">
                  <c:v>7.4939999999999998</c:v>
                </c:pt>
                <c:pt idx="3315">
                  <c:v>7.5439999999999996</c:v>
                </c:pt>
                <c:pt idx="3316">
                  <c:v>7.6449999999999996</c:v>
                </c:pt>
                <c:pt idx="3317">
                  <c:v>7.72</c:v>
                </c:pt>
                <c:pt idx="3318">
                  <c:v>7.77</c:v>
                </c:pt>
                <c:pt idx="3319">
                  <c:v>7.7949999999999999</c:v>
                </c:pt>
                <c:pt idx="3320">
                  <c:v>7.8949999999999996</c:v>
                </c:pt>
                <c:pt idx="3321">
                  <c:v>7.9950000000000001</c:v>
                </c:pt>
                <c:pt idx="3322">
                  <c:v>8.0950000000000006</c:v>
                </c:pt>
                <c:pt idx="3323">
                  <c:v>8.17</c:v>
                </c:pt>
                <c:pt idx="3324">
                  <c:v>8.27</c:v>
                </c:pt>
                <c:pt idx="3325">
                  <c:v>8.3940000000000001</c:v>
                </c:pt>
                <c:pt idx="3326">
                  <c:v>8.4689999999999994</c:v>
                </c:pt>
                <c:pt idx="3327">
                  <c:v>8.5429999999999993</c:v>
                </c:pt>
                <c:pt idx="3328">
                  <c:v>8.5679999999999996</c:v>
                </c:pt>
                <c:pt idx="3329">
                  <c:v>8.6180000000000003</c:v>
                </c:pt>
                <c:pt idx="3330">
                  <c:v>8.6430000000000007</c:v>
                </c:pt>
                <c:pt idx="3331">
                  <c:v>8.6430000000000007</c:v>
                </c:pt>
                <c:pt idx="3332">
                  <c:v>8.6430000000000007</c:v>
                </c:pt>
                <c:pt idx="3333">
                  <c:v>8.6180000000000003</c:v>
                </c:pt>
                <c:pt idx="3334">
                  <c:v>8.593</c:v>
                </c:pt>
                <c:pt idx="3335">
                  <c:v>8.5679999999999996</c:v>
                </c:pt>
                <c:pt idx="3336">
                  <c:v>8.5190000000000001</c:v>
                </c:pt>
                <c:pt idx="3337">
                  <c:v>8.4689999999999994</c:v>
                </c:pt>
                <c:pt idx="3338">
                  <c:v>8.3940000000000001</c:v>
                </c:pt>
                <c:pt idx="3339">
                  <c:v>8.3190000000000008</c:v>
                </c:pt>
                <c:pt idx="3340">
                  <c:v>8.2449999999999992</c:v>
                </c:pt>
                <c:pt idx="3341">
                  <c:v>8.1449999999999996</c:v>
                </c:pt>
                <c:pt idx="3342">
                  <c:v>8.0449999999999999</c:v>
                </c:pt>
                <c:pt idx="3343">
                  <c:v>7.97</c:v>
                </c:pt>
                <c:pt idx="3344">
                  <c:v>7.8949999999999996</c:v>
                </c:pt>
                <c:pt idx="3345">
                  <c:v>7.82</c:v>
                </c:pt>
                <c:pt idx="3346">
                  <c:v>7.7450000000000001</c:v>
                </c:pt>
                <c:pt idx="3347">
                  <c:v>7.6950000000000003</c:v>
                </c:pt>
                <c:pt idx="3348">
                  <c:v>7.6449999999999996</c:v>
                </c:pt>
                <c:pt idx="3349">
                  <c:v>7.569</c:v>
                </c:pt>
                <c:pt idx="3350">
                  <c:v>7.5190000000000001</c:v>
                </c:pt>
                <c:pt idx="3351">
                  <c:v>7.4690000000000003</c:v>
                </c:pt>
                <c:pt idx="3352">
                  <c:v>7.444</c:v>
                </c:pt>
                <c:pt idx="3353">
                  <c:v>7.3929999999999998</c:v>
                </c:pt>
                <c:pt idx="3354">
                  <c:v>7.3929999999999998</c:v>
                </c:pt>
                <c:pt idx="3355">
                  <c:v>7.3680000000000003</c:v>
                </c:pt>
                <c:pt idx="3356">
                  <c:v>7.3680000000000003</c:v>
                </c:pt>
                <c:pt idx="3357">
                  <c:v>7.3929999999999998</c:v>
                </c:pt>
                <c:pt idx="3358">
                  <c:v>7.3929999999999998</c:v>
                </c:pt>
                <c:pt idx="3359">
                  <c:v>7.3929999999999998</c:v>
                </c:pt>
                <c:pt idx="3360">
                  <c:v>7.4189999999999996</c:v>
                </c:pt>
                <c:pt idx="3361">
                  <c:v>7.4189999999999996</c:v>
                </c:pt>
                <c:pt idx="3362">
                  <c:v>7.4189999999999996</c:v>
                </c:pt>
                <c:pt idx="3363">
                  <c:v>7.4189999999999996</c:v>
                </c:pt>
                <c:pt idx="3364">
                  <c:v>7.4189999999999996</c:v>
                </c:pt>
                <c:pt idx="3365">
                  <c:v>7.4189999999999996</c:v>
                </c:pt>
                <c:pt idx="3366">
                  <c:v>7.4189999999999996</c:v>
                </c:pt>
                <c:pt idx="3367">
                  <c:v>7.4189999999999996</c:v>
                </c:pt>
                <c:pt idx="3368">
                  <c:v>7.4189999999999996</c:v>
                </c:pt>
                <c:pt idx="3369">
                  <c:v>7.4189999999999996</c:v>
                </c:pt>
                <c:pt idx="3370">
                  <c:v>7.444</c:v>
                </c:pt>
                <c:pt idx="3371">
                  <c:v>7.444</c:v>
                </c:pt>
                <c:pt idx="3372">
                  <c:v>7.4189999999999996</c:v>
                </c:pt>
                <c:pt idx="3373">
                  <c:v>7.4189999999999996</c:v>
                </c:pt>
                <c:pt idx="3374">
                  <c:v>7.4189999999999996</c:v>
                </c:pt>
                <c:pt idx="3375">
                  <c:v>7.4189999999999996</c:v>
                </c:pt>
                <c:pt idx="3376">
                  <c:v>7.4189999999999996</c:v>
                </c:pt>
                <c:pt idx="3377">
                  <c:v>7.444</c:v>
                </c:pt>
                <c:pt idx="3378">
                  <c:v>7.444</c:v>
                </c:pt>
                <c:pt idx="3379">
                  <c:v>7.444</c:v>
                </c:pt>
                <c:pt idx="3380">
                  <c:v>7.444</c:v>
                </c:pt>
                <c:pt idx="3381">
                  <c:v>7.444</c:v>
                </c:pt>
                <c:pt idx="3382">
                  <c:v>7.444</c:v>
                </c:pt>
                <c:pt idx="3383">
                  <c:v>7.4189999999999996</c:v>
                </c:pt>
                <c:pt idx="3384">
                  <c:v>7.3929999999999998</c:v>
                </c:pt>
                <c:pt idx="3385">
                  <c:v>7.343</c:v>
                </c:pt>
                <c:pt idx="3386">
                  <c:v>7.3179999999999996</c:v>
                </c:pt>
                <c:pt idx="3387">
                  <c:v>7.2930000000000001</c:v>
                </c:pt>
                <c:pt idx="3388">
                  <c:v>7.2679999999999998</c:v>
                </c:pt>
                <c:pt idx="3389">
                  <c:v>7.242</c:v>
                </c:pt>
                <c:pt idx="3390">
                  <c:v>7.1920000000000002</c:v>
                </c:pt>
                <c:pt idx="3391">
                  <c:v>7.1420000000000003</c:v>
                </c:pt>
                <c:pt idx="3392">
                  <c:v>7.1159999999999997</c:v>
                </c:pt>
                <c:pt idx="3393">
                  <c:v>7.0659999999999998</c:v>
                </c:pt>
                <c:pt idx="3394">
                  <c:v>7.0410000000000004</c:v>
                </c:pt>
                <c:pt idx="3395">
                  <c:v>6.99</c:v>
                </c:pt>
                <c:pt idx="3396">
                  <c:v>6.94</c:v>
                </c:pt>
                <c:pt idx="3397">
                  <c:v>6.9139999999999997</c:v>
                </c:pt>
                <c:pt idx="3398">
                  <c:v>6.8890000000000002</c:v>
                </c:pt>
                <c:pt idx="3399">
                  <c:v>6.8390000000000004</c:v>
                </c:pt>
                <c:pt idx="3400">
                  <c:v>6.8129999999999997</c:v>
                </c:pt>
                <c:pt idx="3401">
                  <c:v>6.7880000000000003</c:v>
                </c:pt>
                <c:pt idx="3402">
                  <c:v>6.7629999999999999</c:v>
                </c:pt>
                <c:pt idx="3403">
                  <c:v>6.7370000000000001</c:v>
                </c:pt>
                <c:pt idx="3404">
                  <c:v>6.7370000000000001</c:v>
                </c:pt>
                <c:pt idx="3405">
                  <c:v>6.7370000000000001</c:v>
                </c:pt>
                <c:pt idx="3406">
                  <c:v>6.7370000000000001</c:v>
                </c:pt>
                <c:pt idx="3407">
                  <c:v>6.7880000000000003</c:v>
                </c:pt>
                <c:pt idx="3408">
                  <c:v>6.8390000000000004</c:v>
                </c:pt>
                <c:pt idx="3409">
                  <c:v>6.9139999999999997</c:v>
                </c:pt>
                <c:pt idx="3410">
                  <c:v>7.0149999999999997</c:v>
                </c:pt>
                <c:pt idx="3411">
                  <c:v>7.1159999999999997</c:v>
                </c:pt>
                <c:pt idx="3412">
                  <c:v>7.242</c:v>
                </c:pt>
                <c:pt idx="3413">
                  <c:v>7.343</c:v>
                </c:pt>
                <c:pt idx="3414">
                  <c:v>7.4690000000000003</c:v>
                </c:pt>
                <c:pt idx="3415">
                  <c:v>7.569</c:v>
                </c:pt>
                <c:pt idx="3416">
                  <c:v>7.6950000000000003</c:v>
                </c:pt>
                <c:pt idx="3417">
                  <c:v>7.7949999999999999</c:v>
                </c:pt>
                <c:pt idx="3418">
                  <c:v>7.8949999999999996</c:v>
                </c:pt>
                <c:pt idx="3419">
                  <c:v>7.9950000000000001</c:v>
                </c:pt>
                <c:pt idx="3420">
                  <c:v>8.0950000000000006</c:v>
                </c:pt>
                <c:pt idx="3421">
                  <c:v>8.17</c:v>
                </c:pt>
                <c:pt idx="3422">
                  <c:v>8.2449999999999992</c:v>
                </c:pt>
                <c:pt idx="3423">
                  <c:v>8.3190000000000008</c:v>
                </c:pt>
                <c:pt idx="3424">
                  <c:v>8.3689999999999998</c:v>
                </c:pt>
                <c:pt idx="3425">
                  <c:v>8.3940000000000001</c:v>
                </c:pt>
                <c:pt idx="3426">
                  <c:v>8.4440000000000008</c:v>
                </c:pt>
                <c:pt idx="3427">
                  <c:v>8.4440000000000008</c:v>
                </c:pt>
                <c:pt idx="3428">
                  <c:v>8.4440000000000008</c:v>
                </c:pt>
                <c:pt idx="3429">
                  <c:v>8.4190000000000005</c:v>
                </c:pt>
                <c:pt idx="3430">
                  <c:v>8.3689999999999998</c:v>
                </c:pt>
                <c:pt idx="3431">
                  <c:v>8.3190000000000008</c:v>
                </c:pt>
                <c:pt idx="3432">
                  <c:v>8.27</c:v>
                </c:pt>
                <c:pt idx="3433">
                  <c:v>8.1950000000000003</c:v>
                </c:pt>
                <c:pt idx="3434">
                  <c:v>8.0950000000000006</c:v>
                </c:pt>
                <c:pt idx="3435">
                  <c:v>8.02</c:v>
                </c:pt>
                <c:pt idx="3436">
                  <c:v>7.92</c:v>
                </c:pt>
                <c:pt idx="3437">
                  <c:v>7.82</c:v>
                </c:pt>
                <c:pt idx="3438">
                  <c:v>7.72</c:v>
                </c:pt>
                <c:pt idx="3439">
                  <c:v>7.6189999999999998</c:v>
                </c:pt>
                <c:pt idx="3440">
                  <c:v>7.5190000000000001</c:v>
                </c:pt>
                <c:pt idx="3441">
                  <c:v>7.444</c:v>
                </c:pt>
                <c:pt idx="3442">
                  <c:v>7.343</c:v>
                </c:pt>
                <c:pt idx="3443">
                  <c:v>7.242</c:v>
                </c:pt>
                <c:pt idx="3444">
                  <c:v>7.1669999999999998</c:v>
                </c:pt>
                <c:pt idx="3445">
                  <c:v>7.0910000000000002</c:v>
                </c:pt>
                <c:pt idx="3446">
                  <c:v>7.0149999999999997</c:v>
                </c:pt>
                <c:pt idx="3447">
                  <c:v>6.94</c:v>
                </c:pt>
                <c:pt idx="3448">
                  <c:v>6.8639999999999999</c:v>
                </c:pt>
                <c:pt idx="3449">
                  <c:v>6.8129999999999997</c:v>
                </c:pt>
                <c:pt idx="3450">
                  <c:v>6.7370000000000001</c:v>
                </c:pt>
                <c:pt idx="3451">
                  <c:v>6.6870000000000003</c:v>
                </c:pt>
                <c:pt idx="3452">
                  <c:v>6.6360000000000001</c:v>
                </c:pt>
                <c:pt idx="3453">
                  <c:v>6.6109999999999998</c:v>
                </c:pt>
                <c:pt idx="3454">
                  <c:v>6.585</c:v>
                </c:pt>
                <c:pt idx="3455">
                  <c:v>6.56</c:v>
                </c:pt>
                <c:pt idx="3456">
                  <c:v>6.5350000000000001</c:v>
                </c:pt>
                <c:pt idx="3457">
                  <c:v>6.5350000000000001</c:v>
                </c:pt>
                <c:pt idx="3458">
                  <c:v>6.5350000000000001</c:v>
                </c:pt>
                <c:pt idx="3459">
                  <c:v>6.5350000000000001</c:v>
                </c:pt>
                <c:pt idx="3460">
                  <c:v>6.5350000000000001</c:v>
                </c:pt>
                <c:pt idx="3461">
                  <c:v>6.5350000000000001</c:v>
                </c:pt>
                <c:pt idx="3462">
                  <c:v>6.5350000000000001</c:v>
                </c:pt>
                <c:pt idx="3463">
                  <c:v>6.5350000000000001</c:v>
                </c:pt>
                <c:pt idx="3464">
                  <c:v>6.5350000000000001</c:v>
                </c:pt>
                <c:pt idx="3465">
                  <c:v>6.56</c:v>
                </c:pt>
                <c:pt idx="3466">
                  <c:v>6.56</c:v>
                </c:pt>
                <c:pt idx="3467">
                  <c:v>6.56</c:v>
                </c:pt>
                <c:pt idx="3468">
                  <c:v>6.585</c:v>
                </c:pt>
                <c:pt idx="3469">
                  <c:v>6.56</c:v>
                </c:pt>
                <c:pt idx="3470">
                  <c:v>6.56</c:v>
                </c:pt>
                <c:pt idx="3471">
                  <c:v>6.56</c:v>
                </c:pt>
                <c:pt idx="3472">
                  <c:v>6.56</c:v>
                </c:pt>
                <c:pt idx="3473">
                  <c:v>6.5350000000000001</c:v>
                </c:pt>
                <c:pt idx="3474">
                  <c:v>6.5350000000000001</c:v>
                </c:pt>
                <c:pt idx="3475">
                  <c:v>6.5350000000000001</c:v>
                </c:pt>
                <c:pt idx="3476">
                  <c:v>6.5090000000000003</c:v>
                </c:pt>
                <c:pt idx="3477">
                  <c:v>6.484</c:v>
                </c:pt>
                <c:pt idx="3478">
                  <c:v>6.4580000000000002</c:v>
                </c:pt>
                <c:pt idx="3479">
                  <c:v>6.4329999999999998</c:v>
                </c:pt>
                <c:pt idx="3480">
                  <c:v>6.4329999999999998</c:v>
                </c:pt>
                <c:pt idx="3481">
                  <c:v>6.3819999999999997</c:v>
                </c:pt>
                <c:pt idx="3482">
                  <c:v>6.3570000000000002</c:v>
                </c:pt>
                <c:pt idx="3483">
                  <c:v>6.3310000000000004</c:v>
                </c:pt>
                <c:pt idx="3484">
                  <c:v>6.306</c:v>
                </c:pt>
                <c:pt idx="3485">
                  <c:v>6.2809999999999997</c:v>
                </c:pt>
                <c:pt idx="3486">
                  <c:v>6.2549999999999999</c:v>
                </c:pt>
                <c:pt idx="3487">
                  <c:v>6.23</c:v>
                </c:pt>
                <c:pt idx="3488">
                  <c:v>6.1790000000000003</c:v>
                </c:pt>
                <c:pt idx="3489">
                  <c:v>6.1529999999999996</c:v>
                </c:pt>
                <c:pt idx="3490">
                  <c:v>6.1280000000000001</c:v>
                </c:pt>
                <c:pt idx="3491">
                  <c:v>6.1020000000000003</c:v>
                </c:pt>
                <c:pt idx="3492">
                  <c:v>6.077</c:v>
                </c:pt>
                <c:pt idx="3493">
                  <c:v>6.0510000000000002</c:v>
                </c:pt>
                <c:pt idx="3494">
                  <c:v>6.0259999999999998</c:v>
                </c:pt>
                <c:pt idx="3495">
                  <c:v>6</c:v>
                </c:pt>
                <c:pt idx="3496">
                  <c:v>6</c:v>
                </c:pt>
                <c:pt idx="3497">
                  <c:v>6</c:v>
                </c:pt>
                <c:pt idx="3498">
                  <c:v>6.0259999999999998</c:v>
                </c:pt>
                <c:pt idx="3499">
                  <c:v>6.0259999999999998</c:v>
                </c:pt>
                <c:pt idx="3500">
                  <c:v>6.0510000000000002</c:v>
                </c:pt>
                <c:pt idx="3501">
                  <c:v>6.077</c:v>
                </c:pt>
                <c:pt idx="3502">
                  <c:v>6.1020000000000003</c:v>
                </c:pt>
                <c:pt idx="3503">
                  <c:v>6.1529999999999996</c:v>
                </c:pt>
                <c:pt idx="3504">
                  <c:v>6.23</c:v>
                </c:pt>
                <c:pt idx="3505">
                  <c:v>6.3310000000000004</c:v>
                </c:pt>
                <c:pt idx="3506">
                  <c:v>6.4329999999999998</c:v>
                </c:pt>
                <c:pt idx="3507">
                  <c:v>6.5350000000000001</c:v>
                </c:pt>
                <c:pt idx="3508">
                  <c:v>6.6360000000000001</c:v>
                </c:pt>
                <c:pt idx="3509">
                  <c:v>6.7629999999999999</c:v>
                </c:pt>
                <c:pt idx="3510">
                  <c:v>6.8890000000000002</c:v>
                </c:pt>
                <c:pt idx="3511">
                  <c:v>7.0149999999999997</c:v>
                </c:pt>
                <c:pt idx="3512">
                  <c:v>7.1420000000000003</c:v>
                </c:pt>
                <c:pt idx="3513">
                  <c:v>7.2679999999999998</c:v>
                </c:pt>
                <c:pt idx="3514">
                  <c:v>7.3680000000000003</c:v>
                </c:pt>
                <c:pt idx="3515">
                  <c:v>7.4690000000000003</c:v>
                </c:pt>
                <c:pt idx="3516">
                  <c:v>7.569</c:v>
                </c:pt>
                <c:pt idx="3517">
                  <c:v>7.6449999999999996</c:v>
                </c:pt>
                <c:pt idx="3518">
                  <c:v>7.7450000000000001</c:v>
                </c:pt>
                <c:pt idx="3519">
                  <c:v>7.82</c:v>
                </c:pt>
                <c:pt idx="3520">
                  <c:v>7.87</c:v>
                </c:pt>
                <c:pt idx="3521">
                  <c:v>7.8949999999999996</c:v>
                </c:pt>
                <c:pt idx="3522">
                  <c:v>7.92</c:v>
                </c:pt>
                <c:pt idx="3523">
                  <c:v>7.92</c:v>
                </c:pt>
                <c:pt idx="3524">
                  <c:v>7.8949999999999996</c:v>
                </c:pt>
                <c:pt idx="3525">
                  <c:v>7.8949999999999996</c:v>
                </c:pt>
                <c:pt idx="3526">
                  <c:v>7.8449999999999998</c:v>
                </c:pt>
                <c:pt idx="3527">
                  <c:v>7.7949999999999999</c:v>
                </c:pt>
                <c:pt idx="3528">
                  <c:v>7.72</c:v>
                </c:pt>
                <c:pt idx="3529">
                  <c:v>7.6449999999999996</c:v>
                </c:pt>
                <c:pt idx="3530">
                  <c:v>7.569</c:v>
                </c:pt>
                <c:pt idx="3531">
                  <c:v>7.4690000000000003</c:v>
                </c:pt>
                <c:pt idx="3532">
                  <c:v>7.3929999999999998</c:v>
                </c:pt>
                <c:pt idx="3533">
                  <c:v>7.2930000000000001</c:v>
                </c:pt>
                <c:pt idx="3534">
                  <c:v>7.1920000000000002</c:v>
                </c:pt>
                <c:pt idx="3535">
                  <c:v>7.1159999999999997</c:v>
                </c:pt>
                <c:pt idx="3536">
                  <c:v>7.0149999999999997</c:v>
                </c:pt>
                <c:pt idx="3537">
                  <c:v>6.94</c:v>
                </c:pt>
                <c:pt idx="3538">
                  <c:v>6.8390000000000004</c:v>
                </c:pt>
                <c:pt idx="3539">
                  <c:v>6.7629999999999999</c:v>
                </c:pt>
                <c:pt idx="3540">
                  <c:v>6.6870000000000003</c:v>
                </c:pt>
                <c:pt idx="3541">
                  <c:v>6.6360000000000001</c:v>
                </c:pt>
                <c:pt idx="3542">
                  <c:v>6.56</c:v>
                </c:pt>
                <c:pt idx="3543">
                  <c:v>6.5090000000000003</c:v>
                </c:pt>
                <c:pt idx="3544">
                  <c:v>6.4580000000000002</c:v>
                </c:pt>
                <c:pt idx="3545">
                  <c:v>6.4329999999999998</c:v>
                </c:pt>
                <c:pt idx="3546">
                  <c:v>6.3819999999999997</c:v>
                </c:pt>
                <c:pt idx="3547">
                  <c:v>6.3819999999999997</c:v>
                </c:pt>
                <c:pt idx="3548">
                  <c:v>6.3570000000000002</c:v>
                </c:pt>
                <c:pt idx="3549">
                  <c:v>6.3310000000000004</c:v>
                </c:pt>
                <c:pt idx="3550">
                  <c:v>6.3310000000000004</c:v>
                </c:pt>
                <c:pt idx="3551">
                  <c:v>6.3310000000000004</c:v>
                </c:pt>
                <c:pt idx="3552">
                  <c:v>6.306</c:v>
                </c:pt>
                <c:pt idx="3553">
                  <c:v>6.306</c:v>
                </c:pt>
                <c:pt idx="3554">
                  <c:v>6.306</c:v>
                </c:pt>
                <c:pt idx="3555">
                  <c:v>6.3310000000000004</c:v>
                </c:pt>
                <c:pt idx="3556">
                  <c:v>6.3310000000000004</c:v>
                </c:pt>
                <c:pt idx="3557">
                  <c:v>6.3310000000000004</c:v>
                </c:pt>
                <c:pt idx="3558">
                  <c:v>6.3570000000000002</c:v>
                </c:pt>
                <c:pt idx="3559">
                  <c:v>6.3819999999999997</c:v>
                </c:pt>
                <c:pt idx="3560">
                  <c:v>6.4329999999999998</c:v>
                </c:pt>
                <c:pt idx="3561">
                  <c:v>6.4580000000000002</c:v>
                </c:pt>
                <c:pt idx="3562">
                  <c:v>6.484</c:v>
                </c:pt>
                <c:pt idx="3563">
                  <c:v>6.5090000000000003</c:v>
                </c:pt>
                <c:pt idx="3564">
                  <c:v>6.5350000000000001</c:v>
                </c:pt>
                <c:pt idx="3565">
                  <c:v>6.585</c:v>
                </c:pt>
                <c:pt idx="3566">
                  <c:v>6.6109999999999998</c:v>
                </c:pt>
                <c:pt idx="3567">
                  <c:v>6.6360000000000001</c:v>
                </c:pt>
                <c:pt idx="3568">
                  <c:v>6.6360000000000001</c:v>
                </c:pt>
                <c:pt idx="3569">
                  <c:v>6.6609999999999996</c:v>
                </c:pt>
                <c:pt idx="3570">
                  <c:v>6.6609999999999996</c:v>
                </c:pt>
                <c:pt idx="3571">
                  <c:v>6.6870000000000003</c:v>
                </c:pt>
                <c:pt idx="3572">
                  <c:v>6.7119999999999997</c:v>
                </c:pt>
                <c:pt idx="3573">
                  <c:v>6.7370000000000001</c:v>
                </c:pt>
                <c:pt idx="3574">
                  <c:v>6.7370000000000001</c:v>
                </c:pt>
                <c:pt idx="3575">
                  <c:v>6.7629999999999999</c:v>
                </c:pt>
                <c:pt idx="3576">
                  <c:v>6.7629999999999999</c:v>
                </c:pt>
                <c:pt idx="3577">
                  <c:v>6.7880000000000003</c:v>
                </c:pt>
                <c:pt idx="3578">
                  <c:v>6.7880000000000003</c:v>
                </c:pt>
                <c:pt idx="3579">
                  <c:v>6.7880000000000003</c:v>
                </c:pt>
                <c:pt idx="3580">
                  <c:v>6.8129999999999997</c:v>
                </c:pt>
                <c:pt idx="3581">
                  <c:v>6.8129999999999997</c:v>
                </c:pt>
                <c:pt idx="3582">
                  <c:v>6.8129999999999997</c:v>
                </c:pt>
                <c:pt idx="3583">
                  <c:v>6.8129999999999997</c:v>
                </c:pt>
                <c:pt idx="3584">
                  <c:v>6.8129999999999997</c:v>
                </c:pt>
                <c:pt idx="3585">
                  <c:v>6.8129999999999997</c:v>
                </c:pt>
                <c:pt idx="3586">
                  <c:v>6.8129999999999997</c:v>
                </c:pt>
                <c:pt idx="3587">
                  <c:v>6.8129999999999997</c:v>
                </c:pt>
                <c:pt idx="3588">
                  <c:v>6.7880000000000003</c:v>
                </c:pt>
                <c:pt idx="3589">
                  <c:v>6.8129999999999997</c:v>
                </c:pt>
                <c:pt idx="3590">
                  <c:v>6.8129999999999997</c:v>
                </c:pt>
                <c:pt idx="3591">
                  <c:v>6.8129999999999997</c:v>
                </c:pt>
                <c:pt idx="3592">
                  <c:v>6.8390000000000004</c:v>
                </c:pt>
                <c:pt idx="3593">
                  <c:v>6.8639999999999999</c:v>
                </c:pt>
                <c:pt idx="3594">
                  <c:v>6.8890000000000002</c:v>
                </c:pt>
                <c:pt idx="3595">
                  <c:v>6.9139999999999997</c:v>
                </c:pt>
                <c:pt idx="3596">
                  <c:v>6.94</c:v>
                </c:pt>
                <c:pt idx="3597">
                  <c:v>6.99</c:v>
                </c:pt>
                <c:pt idx="3598">
                  <c:v>7.0410000000000004</c:v>
                </c:pt>
                <c:pt idx="3599">
                  <c:v>7.1159999999999997</c:v>
                </c:pt>
                <c:pt idx="3600">
                  <c:v>7.1920000000000002</c:v>
                </c:pt>
                <c:pt idx="3601">
                  <c:v>7.242</c:v>
                </c:pt>
                <c:pt idx="3602">
                  <c:v>7.343</c:v>
                </c:pt>
                <c:pt idx="3603">
                  <c:v>7.4189999999999996</c:v>
                </c:pt>
                <c:pt idx="3604">
                  <c:v>7.5190000000000001</c:v>
                </c:pt>
                <c:pt idx="3605">
                  <c:v>7.6189999999999998</c:v>
                </c:pt>
                <c:pt idx="3606">
                  <c:v>7.72</c:v>
                </c:pt>
                <c:pt idx="3607">
                  <c:v>7.82</c:v>
                </c:pt>
                <c:pt idx="3608">
                  <c:v>7.92</c:v>
                </c:pt>
                <c:pt idx="3609">
                  <c:v>7.9950000000000001</c:v>
                </c:pt>
                <c:pt idx="3610">
                  <c:v>8.0950000000000006</c:v>
                </c:pt>
                <c:pt idx="3611">
                  <c:v>8.1449999999999996</c:v>
                </c:pt>
                <c:pt idx="3612">
                  <c:v>8.2200000000000006</c:v>
                </c:pt>
                <c:pt idx="3613">
                  <c:v>8.2949999999999999</c:v>
                </c:pt>
                <c:pt idx="3614">
                  <c:v>8.3439999999999994</c:v>
                </c:pt>
                <c:pt idx="3615">
                  <c:v>8.3940000000000001</c:v>
                </c:pt>
                <c:pt idx="3616">
                  <c:v>8.4190000000000005</c:v>
                </c:pt>
                <c:pt idx="3617">
                  <c:v>8.4440000000000008</c:v>
                </c:pt>
                <c:pt idx="3618">
                  <c:v>8.4689999999999994</c:v>
                </c:pt>
                <c:pt idx="3619">
                  <c:v>8.4440000000000008</c:v>
                </c:pt>
                <c:pt idx="3620">
                  <c:v>8.4440000000000008</c:v>
                </c:pt>
                <c:pt idx="3621">
                  <c:v>8.3940000000000001</c:v>
                </c:pt>
                <c:pt idx="3622">
                  <c:v>8.3439999999999994</c:v>
                </c:pt>
                <c:pt idx="3623">
                  <c:v>8.2949999999999999</c:v>
                </c:pt>
                <c:pt idx="3624">
                  <c:v>8.2200000000000006</c:v>
                </c:pt>
                <c:pt idx="3625">
                  <c:v>8.1449999999999996</c:v>
                </c:pt>
                <c:pt idx="3626">
                  <c:v>8.0449999999999999</c:v>
                </c:pt>
                <c:pt idx="3627">
                  <c:v>7.97</c:v>
                </c:pt>
                <c:pt idx="3628">
                  <c:v>7.87</c:v>
                </c:pt>
                <c:pt idx="3629">
                  <c:v>7.77</c:v>
                </c:pt>
                <c:pt idx="3630">
                  <c:v>7.67</c:v>
                </c:pt>
                <c:pt idx="3631">
                  <c:v>7.569</c:v>
                </c:pt>
                <c:pt idx="3632">
                  <c:v>7.4939999999999998</c:v>
                </c:pt>
                <c:pt idx="3633">
                  <c:v>7.3929999999999998</c:v>
                </c:pt>
                <c:pt idx="3634">
                  <c:v>7.2930000000000001</c:v>
                </c:pt>
                <c:pt idx="3635">
                  <c:v>7.2169999999999996</c:v>
                </c:pt>
                <c:pt idx="3636">
                  <c:v>7.1420000000000003</c:v>
                </c:pt>
                <c:pt idx="3637">
                  <c:v>7.0659999999999998</c:v>
                </c:pt>
                <c:pt idx="3638">
                  <c:v>6.99</c:v>
                </c:pt>
                <c:pt idx="3639">
                  <c:v>6.94</c:v>
                </c:pt>
                <c:pt idx="3640">
                  <c:v>6.8890000000000002</c:v>
                </c:pt>
                <c:pt idx="3641">
                  <c:v>6.8390000000000004</c:v>
                </c:pt>
                <c:pt idx="3642">
                  <c:v>6.7880000000000003</c:v>
                </c:pt>
                <c:pt idx="3643">
                  <c:v>6.7629999999999999</c:v>
                </c:pt>
                <c:pt idx="3644">
                  <c:v>6.7370000000000001</c:v>
                </c:pt>
                <c:pt idx="3645">
                  <c:v>6.6870000000000003</c:v>
                </c:pt>
                <c:pt idx="3646">
                  <c:v>6.6609999999999996</c:v>
                </c:pt>
                <c:pt idx="3647">
                  <c:v>6.6609999999999996</c:v>
                </c:pt>
                <c:pt idx="3648">
                  <c:v>6.6360000000000001</c:v>
                </c:pt>
                <c:pt idx="3649">
                  <c:v>6.6109999999999998</c:v>
                </c:pt>
                <c:pt idx="3650">
                  <c:v>6.585</c:v>
                </c:pt>
                <c:pt idx="3651">
                  <c:v>6.585</c:v>
                </c:pt>
                <c:pt idx="3652">
                  <c:v>6.585</c:v>
                </c:pt>
                <c:pt idx="3653">
                  <c:v>6.585</c:v>
                </c:pt>
                <c:pt idx="3654">
                  <c:v>6.585</c:v>
                </c:pt>
                <c:pt idx="3655">
                  <c:v>6.585</c:v>
                </c:pt>
                <c:pt idx="3656">
                  <c:v>6.56</c:v>
                </c:pt>
                <c:pt idx="3657">
                  <c:v>6.56</c:v>
                </c:pt>
                <c:pt idx="3658">
                  <c:v>6.56</c:v>
                </c:pt>
                <c:pt idx="3659">
                  <c:v>6.5350000000000001</c:v>
                </c:pt>
                <c:pt idx="3660">
                  <c:v>6.5350000000000001</c:v>
                </c:pt>
                <c:pt idx="3661">
                  <c:v>6.5350000000000001</c:v>
                </c:pt>
                <c:pt idx="3662">
                  <c:v>6.5090000000000003</c:v>
                </c:pt>
                <c:pt idx="3663">
                  <c:v>6.484</c:v>
                </c:pt>
                <c:pt idx="3664">
                  <c:v>6.484</c:v>
                </c:pt>
                <c:pt idx="3665">
                  <c:v>6.4580000000000002</c:v>
                </c:pt>
                <c:pt idx="3666">
                  <c:v>6.4580000000000002</c:v>
                </c:pt>
                <c:pt idx="3667">
                  <c:v>6.4329999999999998</c:v>
                </c:pt>
                <c:pt idx="3668">
                  <c:v>6.4329999999999998</c:v>
                </c:pt>
                <c:pt idx="3669">
                  <c:v>6.3819999999999997</c:v>
                </c:pt>
                <c:pt idx="3670">
                  <c:v>6.3819999999999997</c:v>
                </c:pt>
                <c:pt idx="3671">
                  <c:v>6.3570000000000002</c:v>
                </c:pt>
                <c:pt idx="3672">
                  <c:v>6.3310000000000004</c:v>
                </c:pt>
                <c:pt idx="3673">
                  <c:v>6.306</c:v>
                </c:pt>
                <c:pt idx="3674">
                  <c:v>6.2809999999999997</c:v>
                </c:pt>
                <c:pt idx="3675">
                  <c:v>6.2549999999999999</c:v>
                </c:pt>
                <c:pt idx="3676">
                  <c:v>6.23</c:v>
                </c:pt>
                <c:pt idx="3677">
                  <c:v>6.2039999999999997</c:v>
                </c:pt>
                <c:pt idx="3678">
                  <c:v>6.1790000000000003</c:v>
                </c:pt>
                <c:pt idx="3679">
                  <c:v>6.1529999999999996</c:v>
                </c:pt>
                <c:pt idx="3680">
                  <c:v>6.1280000000000001</c:v>
                </c:pt>
                <c:pt idx="3681">
                  <c:v>6.1020000000000003</c:v>
                </c:pt>
                <c:pt idx="3682">
                  <c:v>6.077</c:v>
                </c:pt>
                <c:pt idx="3683">
                  <c:v>6.0259999999999998</c:v>
                </c:pt>
                <c:pt idx="3684">
                  <c:v>6.0259999999999998</c:v>
                </c:pt>
                <c:pt idx="3685">
                  <c:v>6</c:v>
                </c:pt>
                <c:pt idx="3686">
                  <c:v>5.9749999999999996</c:v>
                </c:pt>
                <c:pt idx="3687">
                  <c:v>5.9749999999999996</c:v>
                </c:pt>
                <c:pt idx="3688">
                  <c:v>5.9749999999999996</c:v>
                </c:pt>
                <c:pt idx="3689">
                  <c:v>5.9749999999999996</c:v>
                </c:pt>
                <c:pt idx="3690">
                  <c:v>5.9749999999999996</c:v>
                </c:pt>
                <c:pt idx="3691">
                  <c:v>6</c:v>
                </c:pt>
                <c:pt idx="3692">
                  <c:v>6.0259999999999998</c:v>
                </c:pt>
                <c:pt idx="3693">
                  <c:v>6.077</c:v>
                </c:pt>
                <c:pt idx="3694">
                  <c:v>6.1280000000000001</c:v>
                </c:pt>
                <c:pt idx="3695">
                  <c:v>6.2039999999999997</c:v>
                </c:pt>
                <c:pt idx="3696">
                  <c:v>6.2809999999999997</c:v>
                </c:pt>
                <c:pt idx="3697">
                  <c:v>6.3570000000000002</c:v>
                </c:pt>
                <c:pt idx="3698">
                  <c:v>6.4580000000000002</c:v>
                </c:pt>
                <c:pt idx="3699">
                  <c:v>6.585</c:v>
                </c:pt>
                <c:pt idx="3700">
                  <c:v>6.6870000000000003</c:v>
                </c:pt>
                <c:pt idx="3701">
                  <c:v>6.8129999999999997</c:v>
                </c:pt>
                <c:pt idx="3702">
                  <c:v>6.94</c:v>
                </c:pt>
                <c:pt idx="3703">
                  <c:v>7.0410000000000004</c:v>
                </c:pt>
                <c:pt idx="3704">
                  <c:v>7.1669999999999998</c:v>
                </c:pt>
                <c:pt idx="3705">
                  <c:v>7.2930000000000001</c:v>
                </c:pt>
                <c:pt idx="3706">
                  <c:v>7.3929999999999998</c:v>
                </c:pt>
                <c:pt idx="3707">
                  <c:v>7.5190000000000001</c:v>
                </c:pt>
                <c:pt idx="3708">
                  <c:v>7.6189999999999998</c:v>
                </c:pt>
                <c:pt idx="3709">
                  <c:v>7.72</c:v>
                </c:pt>
                <c:pt idx="3710">
                  <c:v>7.7949999999999999</c:v>
                </c:pt>
                <c:pt idx="3711">
                  <c:v>7.87</c:v>
                </c:pt>
                <c:pt idx="3712">
                  <c:v>7.9450000000000003</c:v>
                </c:pt>
                <c:pt idx="3713">
                  <c:v>7.9950000000000001</c:v>
                </c:pt>
                <c:pt idx="3714">
                  <c:v>8.0449999999999999</c:v>
                </c:pt>
                <c:pt idx="3715">
                  <c:v>8.0449999999999999</c:v>
                </c:pt>
                <c:pt idx="3716">
                  <c:v>8.0449999999999999</c:v>
                </c:pt>
                <c:pt idx="3717">
                  <c:v>8.0449999999999999</c:v>
                </c:pt>
                <c:pt idx="3718">
                  <c:v>7.9950000000000001</c:v>
                </c:pt>
                <c:pt idx="3719">
                  <c:v>7.9450000000000003</c:v>
                </c:pt>
                <c:pt idx="3720">
                  <c:v>7.8949999999999996</c:v>
                </c:pt>
                <c:pt idx="3721">
                  <c:v>7.82</c:v>
                </c:pt>
                <c:pt idx="3722">
                  <c:v>7.7450000000000001</c:v>
                </c:pt>
                <c:pt idx="3723">
                  <c:v>7.6449999999999996</c:v>
                </c:pt>
                <c:pt idx="3724">
                  <c:v>7.5190000000000001</c:v>
                </c:pt>
                <c:pt idx="3725">
                  <c:v>7.4189999999999996</c:v>
                </c:pt>
                <c:pt idx="3726">
                  <c:v>7.3179999999999996</c:v>
                </c:pt>
                <c:pt idx="3727">
                  <c:v>7.1920000000000002</c:v>
                </c:pt>
                <c:pt idx="3728">
                  <c:v>7.0910000000000002</c:v>
                </c:pt>
                <c:pt idx="3729">
                  <c:v>6.9649999999999999</c:v>
                </c:pt>
                <c:pt idx="3730">
                  <c:v>6.8639999999999999</c:v>
                </c:pt>
                <c:pt idx="3731">
                  <c:v>6.7880000000000003</c:v>
                </c:pt>
                <c:pt idx="3732">
                  <c:v>6.6870000000000003</c:v>
                </c:pt>
                <c:pt idx="3733">
                  <c:v>6.6360000000000001</c:v>
                </c:pt>
                <c:pt idx="3734">
                  <c:v>6.56</c:v>
                </c:pt>
                <c:pt idx="3735">
                  <c:v>6.5090000000000003</c:v>
                </c:pt>
                <c:pt idx="3736">
                  <c:v>6.4580000000000002</c:v>
                </c:pt>
                <c:pt idx="3737">
                  <c:v>6.4080000000000004</c:v>
                </c:pt>
                <c:pt idx="3738">
                  <c:v>6.3570000000000002</c:v>
                </c:pt>
                <c:pt idx="3739">
                  <c:v>6.3310000000000004</c:v>
                </c:pt>
                <c:pt idx="3740">
                  <c:v>6.306</c:v>
                </c:pt>
                <c:pt idx="3741">
                  <c:v>6.2809999999999997</c:v>
                </c:pt>
                <c:pt idx="3742">
                  <c:v>6.2809999999999997</c:v>
                </c:pt>
                <c:pt idx="3743">
                  <c:v>6.2809999999999997</c:v>
                </c:pt>
                <c:pt idx="3744">
                  <c:v>6.306</c:v>
                </c:pt>
                <c:pt idx="3745">
                  <c:v>6.306</c:v>
                </c:pt>
                <c:pt idx="3746">
                  <c:v>6.3310000000000004</c:v>
                </c:pt>
                <c:pt idx="3747">
                  <c:v>6.3310000000000004</c:v>
                </c:pt>
                <c:pt idx="3748">
                  <c:v>6.3570000000000002</c:v>
                </c:pt>
                <c:pt idx="3749">
                  <c:v>6.3819999999999997</c:v>
                </c:pt>
                <c:pt idx="3750">
                  <c:v>6.3819999999999997</c:v>
                </c:pt>
                <c:pt idx="3751">
                  <c:v>6.3819999999999997</c:v>
                </c:pt>
                <c:pt idx="3752">
                  <c:v>6.3819999999999997</c:v>
                </c:pt>
                <c:pt idx="3753">
                  <c:v>6.3819999999999997</c:v>
                </c:pt>
                <c:pt idx="3754">
                  <c:v>6.4329999999999998</c:v>
                </c:pt>
                <c:pt idx="3755">
                  <c:v>6.4329999999999998</c:v>
                </c:pt>
                <c:pt idx="3756">
                  <c:v>6.4329999999999998</c:v>
                </c:pt>
                <c:pt idx="3757">
                  <c:v>6.4329999999999998</c:v>
                </c:pt>
                <c:pt idx="3758">
                  <c:v>6.4580000000000002</c:v>
                </c:pt>
                <c:pt idx="3759">
                  <c:v>6.4580000000000002</c:v>
                </c:pt>
                <c:pt idx="3760">
                  <c:v>6.484</c:v>
                </c:pt>
                <c:pt idx="3761">
                  <c:v>6.484</c:v>
                </c:pt>
                <c:pt idx="3762">
                  <c:v>6.484</c:v>
                </c:pt>
                <c:pt idx="3763">
                  <c:v>6.4580000000000002</c:v>
                </c:pt>
                <c:pt idx="3764">
                  <c:v>6.4580000000000002</c:v>
                </c:pt>
                <c:pt idx="3765">
                  <c:v>6.4580000000000002</c:v>
                </c:pt>
                <c:pt idx="3766">
                  <c:v>6.484</c:v>
                </c:pt>
                <c:pt idx="3767">
                  <c:v>6.484</c:v>
                </c:pt>
                <c:pt idx="3768">
                  <c:v>6.484</c:v>
                </c:pt>
                <c:pt idx="3769">
                  <c:v>6.5090000000000003</c:v>
                </c:pt>
                <c:pt idx="3770">
                  <c:v>6.5090000000000003</c:v>
                </c:pt>
                <c:pt idx="3771">
                  <c:v>6.5090000000000003</c:v>
                </c:pt>
                <c:pt idx="3772">
                  <c:v>6.5350000000000001</c:v>
                </c:pt>
                <c:pt idx="3773">
                  <c:v>6.5350000000000001</c:v>
                </c:pt>
                <c:pt idx="3774">
                  <c:v>6.5350000000000001</c:v>
                </c:pt>
                <c:pt idx="3775">
                  <c:v>6.5350000000000001</c:v>
                </c:pt>
                <c:pt idx="3776">
                  <c:v>6.5090000000000003</c:v>
                </c:pt>
                <c:pt idx="3777">
                  <c:v>6.5090000000000003</c:v>
                </c:pt>
                <c:pt idx="3778">
                  <c:v>6.5090000000000003</c:v>
                </c:pt>
                <c:pt idx="3779">
                  <c:v>6.5090000000000003</c:v>
                </c:pt>
                <c:pt idx="3780">
                  <c:v>6.5090000000000003</c:v>
                </c:pt>
                <c:pt idx="3781">
                  <c:v>6.484</c:v>
                </c:pt>
                <c:pt idx="3782">
                  <c:v>6.484</c:v>
                </c:pt>
                <c:pt idx="3783">
                  <c:v>6.484</c:v>
                </c:pt>
                <c:pt idx="3784">
                  <c:v>6.484</c:v>
                </c:pt>
                <c:pt idx="3785">
                  <c:v>6.484</c:v>
                </c:pt>
                <c:pt idx="3786">
                  <c:v>6.484</c:v>
                </c:pt>
                <c:pt idx="3787">
                  <c:v>6.5350000000000001</c:v>
                </c:pt>
                <c:pt idx="3788">
                  <c:v>6.5350000000000001</c:v>
                </c:pt>
                <c:pt idx="3789">
                  <c:v>6.56</c:v>
                </c:pt>
                <c:pt idx="3790">
                  <c:v>6.585</c:v>
                </c:pt>
                <c:pt idx="3791">
                  <c:v>6.6360000000000001</c:v>
                </c:pt>
                <c:pt idx="3792">
                  <c:v>6.6870000000000003</c:v>
                </c:pt>
                <c:pt idx="3793">
                  <c:v>6.7370000000000001</c:v>
                </c:pt>
                <c:pt idx="3794">
                  <c:v>6.8390000000000004</c:v>
                </c:pt>
                <c:pt idx="3795">
                  <c:v>6.94</c:v>
                </c:pt>
                <c:pt idx="3796">
                  <c:v>7.0659999999999998</c:v>
                </c:pt>
                <c:pt idx="3797">
                  <c:v>7.1920000000000002</c:v>
                </c:pt>
                <c:pt idx="3798">
                  <c:v>7.2930000000000001</c:v>
                </c:pt>
                <c:pt idx="3799">
                  <c:v>7.4189999999999996</c:v>
                </c:pt>
                <c:pt idx="3800">
                  <c:v>7.5439999999999996</c:v>
                </c:pt>
                <c:pt idx="3801">
                  <c:v>7.6950000000000003</c:v>
                </c:pt>
                <c:pt idx="3802">
                  <c:v>7.82</c:v>
                </c:pt>
                <c:pt idx="3803">
                  <c:v>7.9450000000000003</c:v>
                </c:pt>
                <c:pt idx="3804">
                  <c:v>8.07</c:v>
                </c:pt>
                <c:pt idx="3805">
                  <c:v>8.1950000000000003</c:v>
                </c:pt>
                <c:pt idx="3806">
                  <c:v>8.2949999999999999</c:v>
                </c:pt>
                <c:pt idx="3807">
                  <c:v>8.3689999999999998</c:v>
                </c:pt>
                <c:pt idx="3808">
                  <c:v>8.4440000000000008</c:v>
                </c:pt>
                <c:pt idx="3809">
                  <c:v>8.5190000000000001</c:v>
                </c:pt>
                <c:pt idx="3810">
                  <c:v>8.5679999999999996</c:v>
                </c:pt>
                <c:pt idx="3811">
                  <c:v>8.593</c:v>
                </c:pt>
                <c:pt idx="3812">
                  <c:v>8.593</c:v>
                </c:pt>
                <c:pt idx="3813">
                  <c:v>8.593</c:v>
                </c:pt>
                <c:pt idx="3814">
                  <c:v>8.5679999999999996</c:v>
                </c:pt>
                <c:pt idx="3815">
                  <c:v>8.5429999999999993</c:v>
                </c:pt>
                <c:pt idx="3816">
                  <c:v>8.4939999999999998</c:v>
                </c:pt>
                <c:pt idx="3817">
                  <c:v>8.4440000000000008</c:v>
                </c:pt>
                <c:pt idx="3818">
                  <c:v>8.3689999999999998</c:v>
                </c:pt>
                <c:pt idx="3819">
                  <c:v>8.27</c:v>
                </c:pt>
                <c:pt idx="3820">
                  <c:v>8.1950000000000003</c:v>
                </c:pt>
                <c:pt idx="3821">
                  <c:v>8.07</c:v>
                </c:pt>
                <c:pt idx="3822">
                  <c:v>7.97</c:v>
                </c:pt>
                <c:pt idx="3823">
                  <c:v>7.87</c:v>
                </c:pt>
                <c:pt idx="3824">
                  <c:v>7.7949999999999999</c:v>
                </c:pt>
                <c:pt idx="3825">
                  <c:v>7.72</c:v>
                </c:pt>
                <c:pt idx="3826">
                  <c:v>7.6449999999999996</c:v>
                </c:pt>
                <c:pt idx="3827">
                  <c:v>7.5940000000000003</c:v>
                </c:pt>
                <c:pt idx="3828">
                  <c:v>7.5439999999999996</c:v>
                </c:pt>
                <c:pt idx="3829">
                  <c:v>7.4690000000000003</c:v>
                </c:pt>
                <c:pt idx="3830">
                  <c:v>7.3929999999999998</c:v>
                </c:pt>
                <c:pt idx="3831">
                  <c:v>7.3179999999999996</c:v>
                </c:pt>
                <c:pt idx="3832">
                  <c:v>7.242</c:v>
                </c:pt>
                <c:pt idx="3833">
                  <c:v>7.1669999999999998</c:v>
                </c:pt>
                <c:pt idx="3834">
                  <c:v>7.0910000000000002</c:v>
                </c:pt>
                <c:pt idx="3835">
                  <c:v>7.0659999999999998</c:v>
                </c:pt>
                <c:pt idx="3836">
                  <c:v>7.0149999999999997</c:v>
                </c:pt>
                <c:pt idx="3837">
                  <c:v>6.99</c:v>
                </c:pt>
                <c:pt idx="3838">
                  <c:v>6.9649999999999999</c:v>
                </c:pt>
                <c:pt idx="3839">
                  <c:v>6.94</c:v>
                </c:pt>
                <c:pt idx="3840">
                  <c:v>6.94</c:v>
                </c:pt>
                <c:pt idx="3841">
                  <c:v>6.9139999999999997</c:v>
                </c:pt>
                <c:pt idx="3842">
                  <c:v>6.9139999999999997</c:v>
                </c:pt>
                <c:pt idx="3843">
                  <c:v>6.9139999999999997</c:v>
                </c:pt>
                <c:pt idx="3844">
                  <c:v>6.9139999999999997</c:v>
                </c:pt>
                <c:pt idx="3845">
                  <c:v>6.94</c:v>
                </c:pt>
                <c:pt idx="3846">
                  <c:v>6.94</c:v>
                </c:pt>
                <c:pt idx="3847">
                  <c:v>6.94</c:v>
                </c:pt>
                <c:pt idx="3848">
                  <c:v>6.94</c:v>
                </c:pt>
                <c:pt idx="3849">
                  <c:v>6.94</c:v>
                </c:pt>
                <c:pt idx="3850">
                  <c:v>6.94</c:v>
                </c:pt>
                <c:pt idx="3851">
                  <c:v>6.9139999999999997</c:v>
                </c:pt>
                <c:pt idx="3852">
                  <c:v>6.9139999999999997</c:v>
                </c:pt>
                <c:pt idx="3853">
                  <c:v>6.8890000000000002</c:v>
                </c:pt>
                <c:pt idx="3854">
                  <c:v>6.8890000000000002</c:v>
                </c:pt>
                <c:pt idx="3855">
                  <c:v>6.8639999999999999</c:v>
                </c:pt>
                <c:pt idx="3856">
                  <c:v>6.8639999999999999</c:v>
                </c:pt>
                <c:pt idx="3857">
                  <c:v>6.8390000000000004</c:v>
                </c:pt>
                <c:pt idx="3858">
                  <c:v>6.8129999999999997</c:v>
                </c:pt>
                <c:pt idx="3859">
                  <c:v>6.7880000000000003</c:v>
                </c:pt>
                <c:pt idx="3860">
                  <c:v>6.7629999999999999</c:v>
                </c:pt>
                <c:pt idx="3861">
                  <c:v>6.7629999999999999</c:v>
                </c:pt>
                <c:pt idx="3862">
                  <c:v>6.7370000000000001</c:v>
                </c:pt>
                <c:pt idx="3863">
                  <c:v>6.7119999999999997</c:v>
                </c:pt>
                <c:pt idx="3864">
                  <c:v>6.6870000000000003</c:v>
                </c:pt>
                <c:pt idx="3865">
                  <c:v>6.6870000000000003</c:v>
                </c:pt>
                <c:pt idx="3866">
                  <c:v>6.6609999999999996</c:v>
                </c:pt>
                <c:pt idx="3867">
                  <c:v>6.6609999999999996</c:v>
                </c:pt>
                <c:pt idx="3868">
                  <c:v>6.6870000000000003</c:v>
                </c:pt>
                <c:pt idx="3869">
                  <c:v>6.6870000000000003</c:v>
                </c:pt>
                <c:pt idx="3870">
                  <c:v>6.7119999999999997</c:v>
                </c:pt>
                <c:pt idx="3871">
                  <c:v>6.7119999999999997</c:v>
                </c:pt>
                <c:pt idx="3872">
                  <c:v>6.7370000000000001</c:v>
                </c:pt>
                <c:pt idx="3873">
                  <c:v>6.7370000000000001</c:v>
                </c:pt>
                <c:pt idx="3874">
                  <c:v>6.7370000000000001</c:v>
                </c:pt>
                <c:pt idx="3875">
                  <c:v>6.7370000000000001</c:v>
                </c:pt>
                <c:pt idx="3876">
                  <c:v>6.7370000000000001</c:v>
                </c:pt>
                <c:pt idx="3877">
                  <c:v>6.7370000000000001</c:v>
                </c:pt>
                <c:pt idx="3878">
                  <c:v>6.7370000000000001</c:v>
                </c:pt>
                <c:pt idx="3879">
                  <c:v>6.7370000000000001</c:v>
                </c:pt>
                <c:pt idx="3880">
                  <c:v>6.7629999999999999</c:v>
                </c:pt>
                <c:pt idx="3881">
                  <c:v>6.7880000000000003</c:v>
                </c:pt>
                <c:pt idx="3882">
                  <c:v>6.8129999999999997</c:v>
                </c:pt>
                <c:pt idx="3883">
                  <c:v>6.8390000000000004</c:v>
                </c:pt>
                <c:pt idx="3884">
                  <c:v>6.8890000000000002</c:v>
                </c:pt>
                <c:pt idx="3885">
                  <c:v>6.94</c:v>
                </c:pt>
                <c:pt idx="3886">
                  <c:v>6.9649999999999999</c:v>
                </c:pt>
                <c:pt idx="3887">
                  <c:v>7.0410000000000004</c:v>
                </c:pt>
                <c:pt idx="3888">
                  <c:v>7.0910000000000002</c:v>
                </c:pt>
                <c:pt idx="3889">
                  <c:v>7.1669999999999998</c:v>
                </c:pt>
                <c:pt idx="3890">
                  <c:v>7.242</c:v>
                </c:pt>
                <c:pt idx="3891">
                  <c:v>7.2930000000000001</c:v>
                </c:pt>
                <c:pt idx="3892">
                  <c:v>7.3680000000000003</c:v>
                </c:pt>
                <c:pt idx="3893">
                  <c:v>7.444</c:v>
                </c:pt>
                <c:pt idx="3894">
                  <c:v>7.5439999999999996</c:v>
                </c:pt>
                <c:pt idx="3895">
                  <c:v>7.6449999999999996</c:v>
                </c:pt>
                <c:pt idx="3896">
                  <c:v>7.7450000000000001</c:v>
                </c:pt>
                <c:pt idx="3897">
                  <c:v>7.8449999999999998</c:v>
                </c:pt>
                <c:pt idx="3898">
                  <c:v>7.9450000000000003</c:v>
                </c:pt>
                <c:pt idx="3899">
                  <c:v>8.0449999999999999</c:v>
                </c:pt>
                <c:pt idx="3900">
                  <c:v>8.1449999999999996</c:v>
                </c:pt>
                <c:pt idx="3901">
                  <c:v>8.2200000000000006</c:v>
                </c:pt>
                <c:pt idx="3902">
                  <c:v>8.2949999999999999</c:v>
                </c:pt>
                <c:pt idx="3903">
                  <c:v>8.3689999999999998</c:v>
                </c:pt>
                <c:pt idx="3904">
                  <c:v>8.4440000000000008</c:v>
                </c:pt>
                <c:pt idx="3905">
                  <c:v>8.4939999999999998</c:v>
                </c:pt>
                <c:pt idx="3906">
                  <c:v>8.5190000000000001</c:v>
                </c:pt>
                <c:pt idx="3907">
                  <c:v>8.5429999999999993</c:v>
                </c:pt>
                <c:pt idx="3908">
                  <c:v>8.5429999999999993</c:v>
                </c:pt>
                <c:pt idx="3909">
                  <c:v>8.5429999999999993</c:v>
                </c:pt>
                <c:pt idx="3910">
                  <c:v>8.5190000000000001</c:v>
                </c:pt>
                <c:pt idx="3911">
                  <c:v>8.4939999999999998</c:v>
                </c:pt>
                <c:pt idx="3912">
                  <c:v>8.4440000000000008</c:v>
                </c:pt>
                <c:pt idx="3913">
                  <c:v>8.3689999999999998</c:v>
                </c:pt>
                <c:pt idx="3914">
                  <c:v>8.2949999999999999</c:v>
                </c:pt>
                <c:pt idx="3915">
                  <c:v>8.1950000000000003</c:v>
                </c:pt>
                <c:pt idx="3916">
                  <c:v>8.0950000000000006</c:v>
                </c:pt>
                <c:pt idx="3917">
                  <c:v>8.02</c:v>
                </c:pt>
                <c:pt idx="3918">
                  <c:v>7.92</c:v>
                </c:pt>
                <c:pt idx="3919">
                  <c:v>7.82</c:v>
                </c:pt>
                <c:pt idx="3920">
                  <c:v>7.7450000000000001</c:v>
                </c:pt>
                <c:pt idx="3921">
                  <c:v>7.6449999999999996</c:v>
                </c:pt>
                <c:pt idx="3922">
                  <c:v>7.5439999999999996</c:v>
                </c:pt>
                <c:pt idx="3923">
                  <c:v>7.444</c:v>
                </c:pt>
                <c:pt idx="3924">
                  <c:v>7.3680000000000003</c:v>
                </c:pt>
                <c:pt idx="3925">
                  <c:v>7.2930000000000001</c:v>
                </c:pt>
                <c:pt idx="3926">
                  <c:v>7.1920000000000002</c:v>
                </c:pt>
                <c:pt idx="3927">
                  <c:v>7.1420000000000003</c:v>
                </c:pt>
                <c:pt idx="3928">
                  <c:v>7.0659999999999998</c:v>
                </c:pt>
                <c:pt idx="3929">
                  <c:v>7.0149999999999997</c:v>
                </c:pt>
                <c:pt idx="3930">
                  <c:v>6.9649999999999999</c:v>
                </c:pt>
                <c:pt idx="3931">
                  <c:v>6.94</c:v>
                </c:pt>
                <c:pt idx="3932">
                  <c:v>6.8890000000000002</c:v>
                </c:pt>
                <c:pt idx="3933">
                  <c:v>6.8890000000000002</c:v>
                </c:pt>
                <c:pt idx="3934">
                  <c:v>6.8890000000000002</c:v>
                </c:pt>
                <c:pt idx="3935">
                  <c:v>6.8890000000000002</c:v>
                </c:pt>
                <c:pt idx="3936">
                  <c:v>6.8890000000000002</c:v>
                </c:pt>
                <c:pt idx="3937">
                  <c:v>6.9139999999999997</c:v>
                </c:pt>
                <c:pt idx="3938">
                  <c:v>6.94</c:v>
                </c:pt>
                <c:pt idx="3939">
                  <c:v>6.99</c:v>
                </c:pt>
                <c:pt idx="3940">
                  <c:v>7.0410000000000004</c:v>
                </c:pt>
                <c:pt idx="3941">
                  <c:v>7.0910000000000002</c:v>
                </c:pt>
                <c:pt idx="3942">
                  <c:v>7.1420000000000003</c:v>
                </c:pt>
                <c:pt idx="3943">
                  <c:v>7.1920000000000002</c:v>
                </c:pt>
                <c:pt idx="3944">
                  <c:v>7.242</c:v>
                </c:pt>
                <c:pt idx="3945">
                  <c:v>7.3179999999999996</c:v>
                </c:pt>
                <c:pt idx="3946">
                  <c:v>7.3680000000000003</c:v>
                </c:pt>
                <c:pt idx="3947">
                  <c:v>7.4189999999999996</c:v>
                </c:pt>
                <c:pt idx="3948">
                  <c:v>7.4690000000000003</c:v>
                </c:pt>
                <c:pt idx="3949">
                  <c:v>7.5190000000000001</c:v>
                </c:pt>
                <c:pt idx="3950">
                  <c:v>7.569</c:v>
                </c:pt>
                <c:pt idx="3951">
                  <c:v>7.5940000000000003</c:v>
                </c:pt>
                <c:pt idx="3952">
                  <c:v>7.6449999999999996</c:v>
                </c:pt>
                <c:pt idx="3953">
                  <c:v>7.67</c:v>
                </c:pt>
                <c:pt idx="3954">
                  <c:v>7.6950000000000003</c:v>
                </c:pt>
                <c:pt idx="3955">
                  <c:v>7.6950000000000003</c:v>
                </c:pt>
                <c:pt idx="3956">
                  <c:v>7.6950000000000003</c:v>
                </c:pt>
                <c:pt idx="3957">
                  <c:v>7.6950000000000003</c:v>
                </c:pt>
                <c:pt idx="3958">
                  <c:v>7.6950000000000003</c:v>
                </c:pt>
                <c:pt idx="3959">
                  <c:v>7.6950000000000003</c:v>
                </c:pt>
                <c:pt idx="3960">
                  <c:v>7.6950000000000003</c:v>
                </c:pt>
                <c:pt idx="3961">
                  <c:v>7.6950000000000003</c:v>
                </c:pt>
                <c:pt idx="3962">
                  <c:v>7.67</c:v>
                </c:pt>
                <c:pt idx="3963">
                  <c:v>7.67</c:v>
                </c:pt>
                <c:pt idx="3964">
                  <c:v>7.6449999999999996</c:v>
                </c:pt>
                <c:pt idx="3965">
                  <c:v>7.6449999999999996</c:v>
                </c:pt>
                <c:pt idx="3966">
                  <c:v>7.6189999999999998</c:v>
                </c:pt>
                <c:pt idx="3967">
                  <c:v>7.5940000000000003</c:v>
                </c:pt>
                <c:pt idx="3968">
                  <c:v>7.569</c:v>
                </c:pt>
                <c:pt idx="3969">
                  <c:v>7.5439999999999996</c:v>
                </c:pt>
                <c:pt idx="3970">
                  <c:v>7.5439999999999996</c:v>
                </c:pt>
                <c:pt idx="3971">
                  <c:v>7.5190000000000001</c:v>
                </c:pt>
                <c:pt idx="3972">
                  <c:v>7.4939999999999998</c:v>
                </c:pt>
                <c:pt idx="3973">
                  <c:v>7.4690000000000003</c:v>
                </c:pt>
                <c:pt idx="3974">
                  <c:v>7.444</c:v>
                </c:pt>
                <c:pt idx="3975">
                  <c:v>7.444</c:v>
                </c:pt>
                <c:pt idx="3976">
                  <c:v>7.4189999999999996</c:v>
                </c:pt>
                <c:pt idx="3977">
                  <c:v>7.3929999999999998</c:v>
                </c:pt>
                <c:pt idx="3978">
                  <c:v>7.4189999999999996</c:v>
                </c:pt>
                <c:pt idx="3979">
                  <c:v>7.4189999999999996</c:v>
                </c:pt>
                <c:pt idx="3980">
                  <c:v>7.444</c:v>
                </c:pt>
                <c:pt idx="3981">
                  <c:v>7.4189999999999996</c:v>
                </c:pt>
                <c:pt idx="3982">
                  <c:v>7.444</c:v>
                </c:pt>
                <c:pt idx="3983">
                  <c:v>7.444</c:v>
                </c:pt>
                <c:pt idx="3984">
                  <c:v>7.444</c:v>
                </c:pt>
                <c:pt idx="3985">
                  <c:v>7.5190000000000001</c:v>
                </c:pt>
                <c:pt idx="3986">
                  <c:v>7.5940000000000003</c:v>
                </c:pt>
                <c:pt idx="3987">
                  <c:v>7.67</c:v>
                </c:pt>
                <c:pt idx="3988">
                  <c:v>7.7450000000000001</c:v>
                </c:pt>
                <c:pt idx="3989">
                  <c:v>7.8449999999999998</c:v>
                </c:pt>
                <c:pt idx="3990">
                  <c:v>7.92</c:v>
                </c:pt>
                <c:pt idx="3991">
                  <c:v>7.9950000000000001</c:v>
                </c:pt>
                <c:pt idx="3992">
                  <c:v>8.1199999999999992</c:v>
                </c:pt>
                <c:pt idx="3993">
                  <c:v>8.2449999999999992</c:v>
                </c:pt>
                <c:pt idx="3994">
                  <c:v>8.3439999999999994</c:v>
                </c:pt>
                <c:pt idx="3995">
                  <c:v>8.4440000000000008</c:v>
                </c:pt>
                <c:pt idx="3996">
                  <c:v>8.5429999999999993</c:v>
                </c:pt>
                <c:pt idx="3997">
                  <c:v>8.6430000000000007</c:v>
                </c:pt>
                <c:pt idx="3998">
                  <c:v>8.7420000000000009</c:v>
                </c:pt>
                <c:pt idx="3999">
                  <c:v>8.8170000000000002</c:v>
                </c:pt>
                <c:pt idx="4000">
                  <c:v>8.891</c:v>
                </c:pt>
                <c:pt idx="4001">
                  <c:v>8.9410000000000007</c:v>
                </c:pt>
                <c:pt idx="4002">
                  <c:v>8.99</c:v>
                </c:pt>
                <c:pt idx="4003">
                  <c:v>9.0150000000000006</c:v>
                </c:pt>
                <c:pt idx="4004">
                  <c:v>9.0150000000000006</c:v>
                </c:pt>
                <c:pt idx="4005">
                  <c:v>9.0150000000000006</c:v>
                </c:pt>
                <c:pt idx="4006">
                  <c:v>8.99</c:v>
                </c:pt>
                <c:pt idx="4007">
                  <c:v>8.9649999999999999</c:v>
                </c:pt>
                <c:pt idx="4008">
                  <c:v>8.9160000000000004</c:v>
                </c:pt>
                <c:pt idx="4009">
                  <c:v>8.8409999999999993</c:v>
                </c:pt>
                <c:pt idx="4010">
                  <c:v>8.7669999999999995</c:v>
                </c:pt>
                <c:pt idx="4011">
                  <c:v>8.6679999999999993</c:v>
                </c:pt>
                <c:pt idx="4012">
                  <c:v>8.5679999999999996</c:v>
                </c:pt>
                <c:pt idx="4013">
                  <c:v>8.4440000000000008</c:v>
                </c:pt>
                <c:pt idx="4014">
                  <c:v>8.3439999999999994</c:v>
                </c:pt>
                <c:pt idx="4015">
                  <c:v>8.2449999999999992</c:v>
                </c:pt>
                <c:pt idx="4016">
                  <c:v>8.1449999999999996</c:v>
                </c:pt>
                <c:pt idx="4017">
                  <c:v>8.0449999999999999</c:v>
                </c:pt>
                <c:pt idx="4018">
                  <c:v>7.9450000000000003</c:v>
                </c:pt>
                <c:pt idx="4019">
                  <c:v>7.8449999999999998</c:v>
                </c:pt>
                <c:pt idx="4020">
                  <c:v>7.7450000000000001</c:v>
                </c:pt>
                <c:pt idx="4021">
                  <c:v>7.6449999999999996</c:v>
                </c:pt>
                <c:pt idx="4022">
                  <c:v>7.569</c:v>
                </c:pt>
                <c:pt idx="4023">
                  <c:v>7.4939999999999998</c:v>
                </c:pt>
                <c:pt idx="4024">
                  <c:v>7.3929999999999998</c:v>
                </c:pt>
                <c:pt idx="4025">
                  <c:v>7.343</c:v>
                </c:pt>
                <c:pt idx="4026">
                  <c:v>7.2930000000000001</c:v>
                </c:pt>
                <c:pt idx="4027">
                  <c:v>7.242</c:v>
                </c:pt>
                <c:pt idx="4028">
                  <c:v>7.1920000000000002</c:v>
                </c:pt>
                <c:pt idx="4029">
                  <c:v>7.1669999999999998</c:v>
                </c:pt>
                <c:pt idx="4030">
                  <c:v>7.1920000000000002</c:v>
                </c:pt>
                <c:pt idx="4031">
                  <c:v>7.2169999999999996</c:v>
                </c:pt>
                <c:pt idx="4032">
                  <c:v>7.242</c:v>
                </c:pt>
                <c:pt idx="4033">
                  <c:v>7.2930000000000001</c:v>
                </c:pt>
                <c:pt idx="4034">
                  <c:v>7.343</c:v>
                </c:pt>
                <c:pt idx="4035">
                  <c:v>7.343</c:v>
                </c:pt>
                <c:pt idx="4036">
                  <c:v>7.3680000000000003</c:v>
                </c:pt>
                <c:pt idx="4037">
                  <c:v>7.3680000000000003</c:v>
                </c:pt>
                <c:pt idx="4038">
                  <c:v>7.3929999999999998</c:v>
                </c:pt>
                <c:pt idx="4039">
                  <c:v>7.3929999999999998</c:v>
                </c:pt>
                <c:pt idx="4040">
                  <c:v>7.3929999999999998</c:v>
                </c:pt>
                <c:pt idx="4041">
                  <c:v>7.3929999999999998</c:v>
                </c:pt>
                <c:pt idx="4042">
                  <c:v>7.3929999999999998</c:v>
                </c:pt>
                <c:pt idx="4043">
                  <c:v>7.3929999999999998</c:v>
                </c:pt>
                <c:pt idx="4044">
                  <c:v>7.4189999999999996</c:v>
                </c:pt>
                <c:pt idx="4045">
                  <c:v>7.4189999999999996</c:v>
                </c:pt>
                <c:pt idx="4046">
                  <c:v>7.4189999999999996</c:v>
                </c:pt>
                <c:pt idx="4047">
                  <c:v>7.4189999999999996</c:v>
                </c:pt>
                <c:pt idx="4048">
                  <c:v>7.4189999999999996</c:v>
                </c:pt>
                <c:pt idx="4049">
                  <c:v>7.3929999999999998</c:v>
                </c:pt>
                <c:pt idx="4050">
                  <c:v>7.3929999999999998</c:v>
                </c:pt>
                <c:pt idx="4051">
                  <c:v>7.3680000000000003</c:v>
                </c:pt>
                <c:pt idx="4052">
                  <c:v>7.343</c:v>
                </c:pt>
                <c:pt idx="4053">
                  <c:v>7.3179999999999996</c:v>
                </c:pt>
                <c:pt idx="4054">
                  <c:v>7.2930000000000001</c:v>
                </c:pt>
                <c:pt idx="4055">
                  <c:v>7.2679999999999998</c:v>
                </c:pt>
                <c:pt idx="4056">
                  <c:v>7.242</c:v>
                </c:pt>
                <c:pt idx="4057">
                  <c:v>7.1920000000000002</c:v>
                </c:pt>
                <c:pt idx="4058">
                  <c:v>7.1669999999999998</c:v>
                </c:pt>
                <c:pt idx="4059">
                  <c:v>7.1420000000000003</c:v>
                </c:pt>
                <c:pt idx="4060">
                  <c:v>7.0910000000000002</c:v>
                </c:pt>
                <c:pt idx="4061">
                  <c:v>7.0410000000000004</c:v>
                </c:pt>
                <c:pt idx="4062">
                  <c:v>6.99</c:v>
                </c:pt>
                <c:pt idx="4063">
                  <c:v>6.94</c:v>
                </c:pt>
                <c:pt idx="4064">
                  <c:v>6.8890000000000002</c:v>
                </c:pt>
                <c:pt idx="4065">
                  <c:v>6.8390000000000004</c:v>
                </c:pt>
                <c:pt idx="4066">
                  <c:v>6.7880000000000003</c:v>
                </c:pt>
                <c:pt idx="4067">
                  <c:v>6.7370000000000001</c:v>
                </c:pt>
                <c:pt idx="4068">
                  <c:v>6.7119999999999997</c:v>
                </c:pt>
                <c:pt idx="4069">
                  <c:v>6.6870000000000003</c:v>
                </c:pt>
                <c:pt idx="4070">
                  <c:v>6.6609999999999996</c:v>
                </c:pt>
                <c:pt idx="4071">
                  <c:v>6.6360000000000001</c:v>
                </c:pt>
                <c:pt idx="4072">
                  <c:v>6.6360000000000001</c:v>
                </c:pt>
                <c:pt idx="4073">
                  <c:v>6.6360000000000001</c:v>
                </c:pt>
                <c:pt idx="4074">
                  <c:v>6.6360000000000001</c:v>
                </c:pt>
                <c:pt idx="4075">
                  <c:v>6.6360000000000001</c:v>
                </c:pt>
                <c:pt idx="4076">
                  <c:v>6.6609999999999996</c:v>
                </c:pt>
                <c:pt idx="4077">
                  <c:v>6.6870000000000003</c:v>
                </c:pt>
                <c:pt idx="4078">
                  <c:v>6.7370000000000001</c:v>
                </c:pt>
                <c:pt idx="4079">
                  <c:v>6.7880000000000003</c:v>
                </c:pt>
                <c:pt idx="4080">
                  <c:v>6.8639999999999999</c:v>
                </c:pt>
                <c:pt idx="4081">
                  <c:v>6.9649999999999999</c:v>
                </c:pt>
                <c:pt idx="4082">
                  <c:v>7.0659999999999998</c:v>
                </c:pt>
                <c:pt idx="4083">
                  <c:v>7.1669999999999998</c:v>
                </c:pt>
                <c:pt idx="4084">
                  <c:v>7.2930000000000001</c:v>
                </c:pt>
                <c:pt idx="4085">
                  <c:v>7.4189999999999996</c:v>
                </c:pt>
                <c:pt idx="4086">
                  <c:v>7.5439999999999996</c:v>
                </c:pt>
                <c:pt idx="4087">
                  <c:v>7.6449999999999996</c:v>
                </c:pt>
                <c:pt idx="4088">
                  <c:v>7.7949999999999999</c:v>
                </c:pt>
                <c:pt idx="4089">
                  <c:v>7.8949999999999996</c:v>
                </c:pt>
                <c:pt idx="4090">
                  <c:v>8.02</c:v>
                </c:pt>
                <c:pt idx="4091">
                  <c:v>8.1199999999999992</c:v>
                </c:pt>
                <c:pt idx="4092">
                  <c:v>8.2449999999999992</c:v>
                </c:pt>
                <c:pt idx="4093">
                  <c:v>8.3190000000000008</c:v>
                </c:pt>
                <c:pt idx="4094">
                  <c:v>8.3940000000000001</c:v>
                </c:pt>
                <c:pt idx="4095">
                  <c:v>8.4689999999999994</c:v>
                </c:pt>
                <c:pt idx="4096">
                  <c:v>8.5429999999999993</c:v>
                </c:pt>
                <c:pt idx="4097">
                  <c:v>8.5679999999999996</c:v>
                </c:pt>
                <c:pt idx="4098">
                  <c:v>8.6180000000000003</c:v>
                </c:pt>
                <c:pt idx="4099">
                  <c:v>8.6430000000000007</c:v>
                </c:pt>
                <c:pt idx="4100">
                  <c:v>8.6430000000000007</c:v>
                </c:pt>
                <c:pt idx="4101">
                  <c:v>8.593</c:v>
                </c:pt>
                <c:pt idx="4102">
                  <c:v>8.5429999999999993</c:v>
                </c:pt>
                <c:pt idx="4103">
                  <c:v>8.4939999999999998</c:v>
                </c:pt>
                <c:pt idx="4104">
                  <c:v>8.4440000000000008</c:v>
                </c:pt>
                <c:pt idx="4105">
                  <c:v>8.3439999999999994</c:v>
                </c:pt>
                <c:pt idx="4106">
                  <c:v>8.2449999999999992</c:v>
                </c:pt>
                <c:pt idx="4107">
                  <c:v>8.1449999999999996</c:v>
                </c:pt>
                <c:pt idx="4108">
                  <c:v>8.0449999999999999</c:v>
                </c:pt>
                <c:pt idx="4109">
                  <c:v>7.9450000000000003</c:v>
                </c:pt>
                <c:pt idx="4110">
                  <c:v>7.82</c:v>
                </c:pt>
                <c:pt idx="4111">
                  <c:v>7.72</c:v>
                </c:pt>
                <c:pt idx="4112">
                  <c:v>7.6189999999999998</c:v>
                </c:pt>
                <c:pt idx="4113">
                  <c:v>7.5439999999999996</c:v>
                </c:pt>
                <c:pt idx="4114">
                  <c:v>7.444</c:v>
                </c:pt>
                <c:pt idx="4115">
                  <c:v>7.3680000000000003</c:v>
                </c:pt>
                <c:pt idx="4116">
                  <c:v>7.2930000000000001</c:v>
                </c:pt>
                <c:pt idx="4117">
                  <c:v>7.2169999999999996</c:v>
                </c:pt>
                <c:pt idx="4118">
                  <c:v>7.1420000000000003</c:v>
                </c:pt>
                <c:pt idx="4119">
                  <c:v>7.0910000000000002</c:v>
                </c:pt>
                <c:pt idx="4120">
                  <c:v>7.0149999999999997</c:v>
                </c:pt>
                <c:pt idx="4121">
                  <c:v>6.9649999999999999</c:v>
                </c:pt>
                <c:pt idx="4122">
                  <c:v>6.94</c:v>
                </c:pt>
                <c:pt idx="4123">
                  <c:v>6.9139999999999997</c:v>
                </c:pt>
                <c:pt idx="4124">
                  <c:v>6.8890000000000002</c:v>
                </c:pt>
                <c:pt idx="4125">
                  <c:v>6.8639999999999999</c:v>
                </c:pt>
                <c:pt idx="4126">
                  <c:v>6.8639999999999999</c:v>
                </c:pt>
                <c:pt idx="4127">
                  <c:v>6.8390000000000004</c:v>
                </c:pt>
                <c:pt idx="4128">
                  <c:v>6.8390000000000004</c:v>
                </c:pt>
                <c:pt idx="4129">
                  <c:v>6.8390000000000004</c:v>
                </c:pt>
                <c:pt idx="4130">
                  <c:v>6.8390000000000004</c:v>
                </c:pt>
                <c:pt idx="4131">
                  <c:v>6.8639999999999999</c:v>
                </c:pt>
                <c:pt idx="4132">
                  <c:v>6.8639999999999999</c:v>
                </c:pt>
                <c:pt idx="4133">
                  <c:v>6.8639999999999999</c:v>
                </c:pt>
                <c:pt idx="4134">
                  <c:v>6.8639999999999999</c:v>
                </c:pt>
                <c:pt idx="4135">
                  <c:v>6.8890000000000002</c:v>
                </c:pt>
                <c:pt idx="4136">
                  <c:v>6.8890000000000002</c:v>
                </c:pt>
                <c:pt idx="4137">
                  <c:v>6.8890000000000002</c:v>
                </c:pt>
                <c:pt idx="4138">
                  <c:v>6.9139999999999997</c:v>
                </c:pt>
                <c:pt idx="4139">
                  <c:v>6.9139999999999997</c:v>
                </c:pt>
                <c:pt idx="4140">
                  <c:v>6.9139999999999997</c:v>
                </c:pt>
                <c:pt idx="4141">
                  <c:v>6.9139999999999997</c:v>
                </c:pt>
                <c:pt idx="4142">
                  <c:v>6.8890000000000002</c:v>
                </c:pt>
                <c:pt idx="4143">
                  <c:v>6.8890000000000002</c:v>
                </c:pt>
                <c:pt idx="4144">
                  <c:v>6.8639999999999999</c:v>
                </c:pt>
                <c:pt idx="4145">
                  <c:v>6.8390000000000004</c:v>
                </c:pt>
                <c:pt idx="4146">
                  <c:v>6.8390000000000004</c:v>
                </c:pt>
                <c:pt idx="4147">
                  <c:v>6.8129999999999997</c:v>
                </c:pt>
                <c:pt idx="4148">
                  <c:v>6.7880000000000003</c:v>
                </c:pt>
                <c:pt idx="4149">
                  <c:v>6.7629999999999999</c:v>
                </c:pt>
                <c:pt idx="4150">
                  <c:v>6.7370000000000001</c:v>
                </c:pt>
                <c:pt idx="4151">
                  <c:v>6.7119999999999997</c:v>
                </c:pt>
                <c:pt idx="4152">
                  <c:v>6.6870000000000003</c:v>
                </c:pt>
                <c:pt idx="4153">
                  <c:v>6.6609999999999996</c:v>
                </c:pt>
                <c:pt idx="4154">
                  <c:v>6.6360000000000001</c:v>
                </c:pt>
                <c:pt idx="4155">
                  <c:v>6.585</c:v>
                </c:pt>
                <c:pt idx="4156">
                  <c:v>6.5350000000000001</c:v>
                </c:pt>
                <c:pt idx="4157">
                  <c:v>6.5090000000000003</c:v>
                </c:pt>
                <c:pt idx="4158">
                  <c:v>6.484</c:v>
                </c:pt>
                <c:pt idx="4159">
                  <c:v>6.4329999999999998</c:v>
                </c:pt>
                <c:pt idx="4160">
                  <c:v>6.4080000000000004</c:v>
                </c:pt>
                <c:pt idx="4161">
                  <c:v>6.3570000000000002</c:v>
                </c:pt>
                <c:pt idx="4162">
                  <c:v>6.3310000000000004</c:v>
                </c:pt>
                <c:pt idx="4163">
                  <c:v>6.306</c:v>
                </c:pt>
                <c:pt idx="4164">
                  <c:v>6.2809999999999997</c:v>
                </c:pt>
                <c:pt idx="4165">
                  <c:v>6.23</c:v>
                </c:pt>
                <c:pt idx="4166">
                  <c:v>6.23</c:v>
                </c:pt>
                <c:pt idx="4167">
                  <c:v>6.2039999999999997</c:v>
                </c:pt>
                <c:pt idx="4168">
                  <c:v>6.1790000000000003</c:v>
                </c:pt>
                <c:pt idx="4169">
                  <c:v>6.1790000000000003</c:v>
                </c:pt>
                <c:pt idx="4170">
                  <c:v>6.2039999999999997</c:v>
                </c:pt>
                <c:pt idx="4171">
                  <c:v>6.23</c:v>
                </c:pt>
                <c:pt idx="4172">
                  <c:v>6.2549999999999999</c:v>
                </c:pt>
                <c:pt idx="4173">
                  <c:v>6.306</c:v>
                </c:pt>
                <c:pt idx="4174">
                  <c:v>6.3570000000000002</c:v>
                </c:pt>
                <c:pt idx="4175">
                  <c:v>6.4329999999999998</c:v>
                </c:pt>
                <c:pt idx="4176">
                  <c:v>6.5090000000000003</c:v>
                </c:pt>
                <c:pt idx="4177">
                  <c:v>6.6109999999999998</c:v>
                </c:pt>
                <c:pt idx="4178">
                  <c:v>6.7370000000000001</c:v>
                </c:pt>
                <c:pt idx="4179">
                  <c:v>6.8639999999999999</c:v>
                </c:pt>
                <c:pt idx="4180">
                  <c:v>6.99</c:v>
                </c:pt>
                <c:pt idx="4181">
                  <c:v>7.1420000000000003</c:v>
                </c:pt>
                <c:pt idx="4182">
                  <c:v>7.2679999999999998</c:v>
                </c:pt>
                <c:pt idx="4183">
                  <c:v>7.3680000000000003</c:v>
                </c:pt>
                <c:pt idx="4184">
                  <c:v>7.4690000000000003</c:v>
                </c:pt>
                <c:pt idx="4185">
                  <c:v>7.5439999999999996</c:v>
                </c:pt>
                <c:pt idx="4186">
                  <c:v>7.5940000000000003</c:v>
                </c:pt>
                <c:pt idx="4187">
                  <c:v>7.6449999999999996</c:v>
                </c:pt>
                <c:pt idx="4188">
                  <c:v>7.67</c:v>
                </c:pt>
                <c:pt idx="4189">
                  <c:v>7.6950000000000003</c:v>
                </c:pt>
                <c:pt idx="4190">
                  <c:v>7.7450000000000001</c:v>
                </c:pt>
                <c:pt idx="4191">
                  <c:v>7.7450000000000001</c:v>
                </c:pt>
                <c:pt idx="4192">
                  <c:v>7.7949999999999999</c:v>
                </c:pt>
                <c:pt idx="4193">
                  <c:v>7.82</c:v>
                </c:pt>
                <c:pt idx="4194">
                  <c:v>7.8449999999999998</c:v>
                </c:pt>
                <c:pt idx="4195">
                  <c:v>7.82</c:v>
                </c:pt>
                <c:pt idx="4196">
                  <c:v>7.7949999999999999</c:v>
                </c:pt>
                <c:pt idx="4197">
                  <c:v>7.77</c:v>
                </c:pt>
                <c:pt idx="4198">
                  <c:v>7.7450000000000001</c:v>
                </c:pt>
                <c:pt idx="4199">
                  <c:v>7.72</c:v>
                </c:pt>
                <c:pt idx="4200">
                  <c:v>7.67</c:v>
                </c:pt>
                <c:pt idx="4201">
                  <c:v>7.6189999999999998</c:v>
                </c:pt>
                <c:pt idx="4202">
                  <c:v>7.569</c:v>
                </c:pt>
                <c:pt idx="4203">
                  <c:v>7.5190000000000001</c:v>
                </c:pt>
                <c:pt idx="4204">
                  <c:v>7.4690000000000003</c:v>
                </c:pt>
                <c:pt idx="4205">
                  <c:v>7.3929999999999998</c:v>
                </c:pt>
                <c:pt idx="4206">
                  <c:v>7.343</c:v>
                </c:pt>
                <c:pt idx="4207">
                  <c:v>7.2930000000000001</c:v>
                </c:pt>
                <c:pt idx="4208">
                  <c:v>7.2679999999999998</c:v>
                </c:pt>
                <c:pt idx="4209">
                  <c:v>7.2169999999999996</c:v>
                </c:pt>
                <c:pt idx="4210">
                  <c:v>7.1669999999999998</c:v>
                </c:pt>
                <c:pt idx="4211">
                  <c:v>7.1420000000000003</c:v>
                </c:pt>
                <c:pt idx="4212">
                  <c:v>7.0910000000000002</c:v>
                </c:pt>
                <c:pt idx="4213">
                  <c:v>7.0659999999999998</c:v>
                </c:pt>
                <c:pt idx="4214">
                  <c:v>7.0410000000000004</c:v>
                </c:pt>
                <c:pt idx="4215">
                  <c:v>7.0149999999999997</c:v>
                </c:pt>
                <c:pt idx="4216">
                  <c:v>6.99</c:v>
                </c:pt>
                <c:pt idx="4217">
                  <c:v>6.99</c:v>
                </c:pt>
                <c:pt idx="4218">
                  <c:v>6.9649999999999999</c:v>
                </c:pt>
                <c:pt idx="4219">
                  <c:v>6.9649999999999999</c:v>
                </c:pt>
                <c:pt idx="4220">
                  <c:v>6.9649999999999999</c:v>
                </c:pt>
                <c:pt idx="4221">
                  <c:v>6.99</c:v>
                </c:pt>
                <c:pt idx="4222">
                  <c:v>6.99</c:v>
                </c:pt>
                <c:pt idx="4223">
                  <c:v>7.0149999999999997</c:v>
                </c:pt>
                <c:pt idx="4224">
                  <c:v>7.0410000000000004</c:v>
                </c:pt>
                <c:pt idx="4225">
                  <c:v>7.0659999999999998</c:v>
                </c:pt>
                <c:pt idx="4226">
                  <c:v>7.0910000000000002</c:v>
                </c:pt>
                <c:pt idx="4227">
                  <c:v>7.1159999999999997</c:v>
                </c:pt>
                <c:pt idx="4228">
                  <c:v>7.1420000000000003</c:v>
                </c:pt>
                <c:pt idx="4229">
                  <c:v>7.1669999999999998</c:v>
                </c:pt>
                <c:pt idx="4230">
                  <c:v>7.1920000000000002</c:v>
                </c:pt>
                <c:pt idx="4231">
                  <c:v>7.242</c:v>
                </c:pt>
                <c:pt idx="4232">
                  <c:v>7.2679999999999998</c:v>
                </c:pt>
                <c:pt idx="4233">
                  <c:v>7.2930000000000001</c:v>
                </c:pt>
                <c:pt idx="4234">
                  <c:v>7.3179999999999996</c:v>
                </c:pt>
                <c:pt idx="4235">
                  <c:v>7.343</c:v>
                </c:pt>
                <c:pt idx="4236">
                  <c:v>7.3680000000000003</c:v>
                </c:pt>
                <c:pt idx="4237">
                  <c:v>7.3680000000000003</c:v>
                </c:pt>
                <c:pt idx="4238">
                  <c:v>7.3929999999999998</c:v>
                </c:pt>
                <c:pt idx="4239">
                  <c:v>7.3929999999999998</c:v>
                </c:pt>
                <c:pt idx="4240">
                  <c:v>7.4189999999999996</c:v>
                </c:pt>
                <c:pt idx="4241">
                  <c:v>7.4189999999999996</c:v>
                </c:pt>
                <c:pt idx="4242">
                  <c:v>7.444</c:v>
                </c:pt>
                <c:pt idx="4243">
                  <c:v>7.444</c:v>
                </c:pt>
                <c:pt idx="4244">
                  <c:v>7.444</c:v>
                </c:pt>
                <c:pt idx="4245">
                  <c:v>7.4690000000000003</c:v>
                </c:pt>
                <c:pt idx="4246">
                  <c:v>7.4690000000000003</c:v>
                </c:pt>
                <c:pt idx="4247">
                  <c:v>7.4690000000000003</c:v>
                </c:pt>
                <c:pt idx="4248">
                  <c:v>7.4690000000000003</c:v>
                </c:pt>
                <c:pt idx="4249">
                  <c:v>7.4690000000000003</c:v>
                </c:pt>
                <c:pt idx="4250">
                  <c:v>7.4690000000000003</c:v>
                </c:pt>
                <c:pt idx="4251">
                  <c:v>7.4690000000000003</c:v>
                </c:pt>
                <c:pt idx="4252">
                  <c:v>7.4690000000000003</c:v>
                </c:pt>
                <c:pt idx="4253">
                  <c:v>7.4690000000000003</c:v>
                </c:pt>
                <c:pt idx="4254">
                  <c:v>7.4690000000000003</c:v>
                </c:pt>
                <c:pt idx="4255">
                  <c:v>7.4690000000000003</c:v>
                </c:pt>
                <c:pt idx="4256">
                  <c:v>7.444</c:v>
                </c:pt>
                <c:pt idx="4257">
                  <c:v>7.444</c:v>
                </c:pt>
                <c:pt idx="4258">
                  <c:v>7.444</c:v>
                </c:pt>
                <c:pt idx="4259">
                  <c:v>7.444</c:v>
                </c:pt>
                <c:pt idx="4260">
                  <c:v>7.444</c:v>
                </c:pt>
                <c:pt idx="4261">
                  <c:v>7.444</c:v>
                </c:pt>
                <c:pt idx="4262">
                  <c:v>7.444</c:v>
                </c:pt>
                <c:pt idx="4263">
                  <c:v>7.444</c:v>
                </c:pt>
                <c:pt idx="4264">
                  <c:v>7.444</c:v>
                </c:pt>
                <c:pt idx="4265">
                  <c:v>7.444</c:v>
                </c:pt>
                <c:pt idx="4266">
                  <c:v>7.444</c:v>
                </c:pt>
                <c:pt idx="4267">
                  <c:v>7.4690000000000003</c:v>
                </c:pt>
                <c:pt idx="4268">
                  <c:v>7.4939999999999998</c:v>
                </c:pt>
                <c:pt idx="4269">
                  <c:v>7.5190000000000001</c:v>
                </c:pt>
                <c:pt idx="4270">
                  <c:v>7.5439999999999996</c:v>
                </c:pt>
                <c:pt idx="4271">
                  <c:v>7.569</c:v>
                </c:pt>
                <c:pt idx="4272">
                  <c:v>7.5940000000000003</c:v>
                </c:pt>
                <c:pt idx="4273">
                  <c:v>7.6189999999999998</c:v>
                </c:pt>
                <c:pt idx="4274">
                  <c:v>7.6449999999999996</c:v>
                </c:pt>
                <c:pt idx="4275">
                  <c:v>7.67</c:v>
                </c:pt>
                <c:pt idx="4276">
                  <c:v>7.6950000000000003</c:v>
                </c:pt>
                <c:pt idx="4277">
                  <c:v>7.7450000000000001</c:v>
                </c:pt>
                <c:pt idx="4278">
                  <c:v>7.7949999999999999</c:v>
                </c:pt>
                <c:pt idx="4279">
                  <c:v>7.82</c:v>
                </c:pt>
                <c:pt idx="4280">
                  <c:v>7.8449999999999998</c:v>
                </c:pt>
                <c:pt idx="4281">
                  <c:v>7.8449999999999998</c:v>
                </c:pt>
                <c:pt idx="4282">
                  <c:v>7.82</c:v>
                </c:pt>
                <c:pt idx="4283">
                  <c:v>7.82</c:v>
                </c:pt>
                <c:pt idx="4284">
                  <c:v>7.7949999999999999</c:v>
                </c:pt>
                <c:pt idx="4285">
                  <c:v>7.7949999999999999</c:v>
                </c:pt>
                <c:pt idx="4286">
                  <c:v>7.77</c:v>
                </c:pt>
                <c:pt idx="4287">
                  <c:v>7.7450000000000001</c:v>
                </c:pt>
                <c:pt idx="4288">
                  <c:v>7.7450000000000001</c:v>
                </c:pt>
                <c:pt idx="4289">
                  <c:v>7.77</c:v>
                </c:pt>
                <c:pt idx="4290">
                  <c:v>7.77</c:v>
                </c:pt>
                <c:pt idx="4291">
                  <c:v>7.77</c:v>
                </c:pt>
                <c:pt idx="4292">
                  <c:v>7.77</c:v>
                </c:pt>
                <c:pt idx="4293">
                  <c:v>7.7450000000000001</c:v>
                </c:pt>
                <c:pt idx="4294">
                  <c:v>7.7450000000000001</c:v>
                </c:pt>
                <c:pt idx="4295">
                  <c:v>7.7450000000000001</c:v>
                </c:pt>
                <c:pt idx="4296">
                  <c:v>7.72</c:v>
                </c:pt>
                <c:pt idx="4297">
                  <c:v>7.72</c:v>
                </c:pt>
                <c:pt idx="4298">
                  <c:v>7.6950000000000003</c:v>
                </c:pt>
                <c:pt idx="4299">
                  <c:v>7.6950000000000003</c:v>
                </c:pt>
                <c:pt idx="4300">
                  <c:v>7.6950000000000003</c:v>
                </c:pt>
                <c:pt idx="4301">
                  <c:v>7.67</c:v>
                </c:pt>
                <c:pt idx="4302">
                  <c:v>7.6449999999999996</c:v>
                </c:pt>
                <c:pt idx="4303">
                  <c:v>7.6449999999999996</c:v>
                </c:pt>
                <c:pt idx="4304">
                  <c:v>7.6189999999999998</c:v>
                </c:pt>
                <c:pt idx="4305">
                  <c:v>7.5940000000000003</c:v>
                </c:pt>
                <c:pt idx="4306">
                  <c:v>7.569</c:v>
                </c:pt>
                <c:pt idx="4307">
                  <c:v>7.5439999999999996</c:v>
                </c:pt>
                <c:pt idx="4308">
                  <c:v>7.5190000000000001</c:v>
                </c:pt>
                <c:pt idx="4309">
                  <c:v>7.4939999999999998</c:v>
                </c:pt>
                <c:pt idx="4310">
                  <c:v>7.4939999999999998</c:v>
                </c:pt>
                <c:pt idx="4311">
                  <c:v>7.4690000000000003</c:v>
                </c:pt>
                <c:pt idx="4312">
                  <c:v>7.444</c:v>
                </c:pt>
                <c:pt idx="4313">
                  <c:v>7.4189999999999996</c:v>
                </c:pt>
                <c:pt idx="4314">
                  <c:v>7.3929999999999998</c:v>
                </c:pt>
                <c:pt idx="4315">
                  <c:v>7.3680000000000003</c:v>
                </c:pt>
                <c:pt idx="4316">
                  <c:v>7.3680000000000003</c:v>
                </c:pt>
                <c:pt idx="4317">
                  <c:v>7.343</c:v>
                </c:pt>
                <c:pt idx="4318">
                  <c:v>7.3179999999999996</c:v>
                </c:pt>
                <c:pt idx="4319">
                  <c:v>7.2930000000000001</c:v>
                </c:pt>
                <c:pt idx="4320">
                  <c:v>7.2930000000000001</c:v>
                </c:pt>
                <c:pt idx="4321">
                  <c:v>7.2930000000000001</c:v>
                </c:pt>
                <c:pt idx="4322">
                  <c:v>7.2930000000000001</c:v>
                </c:pt>
                <c:pt idx="4323">
                  <c:v>7.2930000000000001</c:v>
                </c:pt>
                <c:pt idx="4324">
                  <c:v>7.2930000000000001</c:v>
                </c:pt>
                <c:pt idx="4325">
                  <c:v>7.2930000000000001</c:v>
                </c:pt>
                <c:pt idx="4326">
                  <c:v>7.2930000000000001</c:v>
                </c:pt>
                <c:pt idx="4327">
                  <c:v>7.2930000000000001</c:v>
                </c:pt>
                <c:pt idx="4328">
                  <c:v>7.2930000000000001</c:v>
                </c:pt>
                <c:pt idx="4329">
                  <c:v>7.3179999999999996</c:v>
                </c:pt>
                <c:pt idx="4330">
                  <c:v>7.3179999999999996</c:v>
                </c:pt>
                <c:pt idx="4331">
                  <c:v>7.3179999999999996</c:v>
                </c:pt>
                <c:pt idx="4332">
                  <c:v>7.3179999999999996</c:v>
                </c:pt>
                <c:pt idx="4333">
                  <c:v>7.343</c:v>
                </c:pt>
                <c:pt idx="4334">
                  <c:v>7.343</c:v>
                </c:pt>
                <c:pt idx="4335">
                  <c:v>7.343</c:v>
                </c:pt>
                <c:pt idx="4336">
                  <c:v>7.343</c:v>
                </c:pt>
                <c:pt idx="4337">
                  <c:v>7.2930000000000001</c:v>
                </c:pt>
                <c:pt idx="4338">
                  <c:v>7.2930000000000001</c:v>
                </c:pt>
                <c:pt idx="4339">
                  <c:v>7.2679999999999998</c:v>
                </c:pt>
                <c:pt idx="4340">
                  <c:v>7.242</c:v>
                </c:pt>
                <c:pt idx="4341">
                  <c:v>7.2169999999999996</c:v>
                </c:pt>
                <c:pt idx="4342">
                  <c:v>7.1920000000000002</c:v>
                </c:pt>
                <c:pt idx="4343">
                  <c:v>7.1920000000000002</c:v>
                </c:pt>
                <c:pt idx="4344">
                  <c:v>7.1669999999999998</c:v>
                </c:pt>
                <c:pt idx="4345">
                  <c:v>7.1420000000000003</c:v>
                </c:pt>
                <c:pt idx="4346">
                  <c:v>7.1159999999999997</c:v>
                </c:pt>
                <c:pt idx="4347">
                  <c:v>7.0910000000000002</c:v>
                </c:pt>
                <c:pt idx="4348">
                  <c:v>7.0659999999999998</c:v>
                </c:pt>
                <c:pt idx="4349">
                  <c:v>7.0410000000000004</c:v>
                </c:pt>
                <c:pt idx="4350">
                  <c:v>7.0410000000000004</c:v>
                </c:pt>
                <c:pt idx="4351">
                  <c:v>7.0149999999999997</c:v>
                </c:pt>
                <c:pt idx="4352">
                  <c:v>6.99</c:v>
                </c:pt>
                <c:pt idx="4353">
                  <c:v>6.9649999999999999</c:v>
                </c:pt>
                <c:pt idx="4354">
                  <c:v>6.94</c:v>
                </c:pt>
                <c:pt idx="4355">
                  <c:v>6.94</c:v>
                </c:pt>
                <c:pt idx="4356">
                  <c:v>6.9139999999999997</c:v>
                </c:pt>
                <c:pt idx="4357">
                  <c:v>6.8890000000000002</c:v>
                </c:pt>
                <c:pt idx="4358">
                  <c:v>6.8890000000000002</c:v>
                </c:pt>
                <c:pt idx="4359">
                  <c:v>6.8890000000000002</c:v>
                </c:pt>
                <c:pt idx="4360">
                  <c:v>6.8890000000000002</c:v>
                </c:pt>
                <c:pt idx="4361">
                  <c:v>6.8890000000000002</c:v>
                </c:pt>
                <c:pt idx="4362">
                  <c:v>6.9139999999999997</c:v>
                </c:pt>
                <c:pt idx="4363">
                  <c:v>6.94</c:v>
                </c:pt>
                <c:pt idx="4364">
                  <c:v>6.9649999999999999</c:v>
                </c:pt>
                <c:pt idx="4365">
                  <c:v>7.0410000000000004</c:v>
                </c:pt>
                <c:pt idx="4366">
                  <c:v>7.0910000000000002</c:v>
                </c:pt>
                <c:pt idx="4367">
                  <c:v>7.1420000000000003</c:v>
                </c:pt>
                <c:pt idx="4368">
                  <c:v>7.242</c:v>
                </c:pt>
                <c:pt idx="4369">
                  <c:v>7.343</c:v>
                </c:pt>
                <c:pt idx="4370">
                  <c:v>7.444</c:v>
                </c:pt>
                <c:pt idx="4371">
                  <c:v>7.5439999999999996</c:v>
                </c:pt>
                <c:pt idx="4372">
                  <c:v>7.67</c:v>
                </c:pt>
                <c:pt idx="4373">
                  <c:v>7.7949999999999999</c:v>
                </c:pt>
                <c:pt idx="4374">
                  <c:v>7.92</c:v>
                </c:pt>
                <c:pt idx="4375">
                  <c:v>8.0449999999999999</c:v>
                </c:pt>
                <c:pt idx="4376">
                  <c:v>8.1449999999999996</c:v>
                </c:pt>
                <c:pt idx="4377">
                  <c:v>8.2449999999999992</c:v>
                </c:pt>
                <c:pt idx="4378">
                  <c:v>8.3689999999999998</c:v>
                </c:pt>
                <c:pt idx="4379">
                  <c:v>8.4440000000000008</c:v>
                </c:pt>
                <c:pt idx="4380">
                  <c:v>8.5429999999999993</c:v>
                </c:pt>
                <c:pt idx="4381">
                  <c:v>8.6180000000000003</c:v>
                </c:pt>
                <c:pt idx="4382">
                  <c:v>8.6929999999999996</c:v>
                </c:pt>
                <c:pt idx="4383">
                  <c:v>8.7669999999999995</c:v>
                </c:pt>
                <c:pt idx="4384">
                  <c:v>8.8409999999999993</c:v>
                </c:pt>
                <c:pt idx="4385">
                  <c:v>8.8659999999999997</c:v>
                </c:pt>
                <c:pt idx="4386">
                  <c:v>8.891</c:v>
                </c:pt>
                <c:pt idx="4387">
                  <c:v>8.891</c:v>
                </c:pt>
                <c:pt idx="4388">
                  <c:v>8.8659999999999997</c:v>
                </c:pt>
                <c:pt idx="4389">
                  <c:v>8.8170000000000002</c:v>
                </c:pt>
                <c:pt idx="4390">
                  <c:v>8.7669999999999995</c:v>
                </c:pt>
                <c:pt idx="4391">
                  <c:v>8.6929999999999996</c:v>
                </c:pt>
                <c:pt idx="4392">
                  <c:v>8.6430000000000007</c:v>
                </c:pt>
                <c:pt idx="4393">
                  <c:v>8.5429999999999993</c:v>
                </c:pt>
                <c:pt idx="4394">
                  <c:v>8.4440000000000008</c:v>
                </c:pt>
                <c:pt idx="4395">
                  <c:v>8.3439999999999994</c:v>
                </c:pt>
                <c:pt idx="4396">
                  <c:v>8.2449999999999992</c:v>
                </c:pt>
                <c:pt idx="4397">
                  <c:v>8.1449999999999996</c:v>
                </c:pt>
                <c:pt idx="4398">
                  <c:v>8.0449999999999999</c:v>
                </c:pt>
                <c:pt idx="4399">
                  <c:v>7.92</c:v>
                </c:pt>
                <c:pt idx="4400">
                  <c:v>7.82</c:v>
                </c:pt>
                <c:pt idx="4401">
                  <c:v>7.72</c:v>
                </c:pt>
                <c:pt idx="4402">
                  <c:v>7.6449999999999996</c:v>
                </c:pt>
                <c:pt idx="4403">
                  <c:v>7.5439999999999996</c:v>
                </c:pt>
                <c:pt idx="4404">
                  <c:v>7.4690000000000003</c:v>
                </c:pt>
                <c:pt idx="4405">
                  <c:v>7.3929999999999998</c:v>
                </c:pt>
                <c:pt idx="4406">
                  <c:v>7.3179999999999996</c:v>
                </c:pt>
                <c:pt idx="4407">
                  <c:v>7.2679999999999998</c:v>
                </c:pt>
                <c:pt idx="4408">
                  <c:v>7.242</c:v>
                </c:pt>
                <c:pt idx="4409">
                  <c:v>7.1920000000000002</c:v>
                </c:pt>
                <c:pt idx="4410">
                  <c:v>7.1420000000000003</c:v>
                </c:pt>
                <c:pt idx="4411">
                  <c:v>7.1159999999999997</c:v>
                </c:pt>
                <c:pt idx="4412">
                  <c:v>7.0910000000000002</c:v>
                </c:pt>
                <c:pt idx="4413">
                  <c:v>7.0659999999999998</c:v>
                </c:pt>
                <c:pt idx="4414">
                  <c:v>7.0149999999999997</c:v>
                </c:pt>
                <c:pt idx="4415">
                  <c:v>6.99</c:v>
                </c:pt>
                <c:pt idx="4416">
                  <c:v>6.9649999999999999</c:v>
                </c:pt>
                <c:pt idx="4417">
                  <c:v>6.94</c:v>
                </c:pt>
                <c:pt idx="4418">
                  <c:v>6.9139999999999997</c:v>
                </c:pt>
                <c:pt idx="4419">
                  <c:v>6.8890000000000002</c:v>
                </c:pt>
                <c:pt idx="4420">
                  <c:v>6.8639999999999999</c:v>
                </c:pt>
                <c:pt idx="4421">
                  <c:v>6.8390000000000004</c:v>
                </c:pt>
                <c:pt idx="4422">
                  <c:v>6.8390000000000004</c:v>
                </c:pt>
                <c:pt idx="4423">
                  <c:v>6.8129999999999997</c:v>
                </c:pt>
                <c:pt idx="4424">
                  <c:v>6.8129999999999997</c:v>
                </c:pt>
                <c:pt idx="4425">
                  <c:v>6.8129999999999997</c:v>
                </c:pt>
                <c:pt idx="4426">
                  <c:v>6.8129999999999997</c:v>
                </c:pt>
                <c:pt idx="4427">
                  <c:v>6.8129999999999997</c:v>
                </c:pt>
                <c:pt idx="4428">
                  <c:v>6.8129999999999997</c:v>
                </c:pt>
                <c:pt idx="4429">
                  <c:v>6.8390000000000004</c:v>
                </c:pt>
                <c:pt idx="4430">
                  <c:v>6.8390000000000004</c:v>
                </c:pt>
                <c:pt idx="4431">
                  <c:v>6.8390000000000004</c:v>
                </c:pt>
                <c:pt idx="4432">
                  <c:v>6.8390000000000004</c:v>
                </c:pt>
                <c:pt idx="4433">
                  <c:v>6.8390000000000004</c:v>
                </c:pt>
                <c:pt idx="4434">
                  <c:v>6.8390000000000004</c:v>
                </c:pt>
                <c:pt idx="4435">
                  <c:v>6.8390000000000004</c:v>
                </c:pt>
                <c:pt idx="4436">
                  <c:v>6.8390000000000004</c:v>
                </c:pt>
                <c:pt idx="4437">
                  <c:v>6.8639999999999999</c:v>
                </c:pt>
                <c:pt idx="4438">
                  <c:v>6.8639999999999999</c:v>
                </c:pt>
                <c:pt idx="4439">
                  <c:v>6.8639999999999999</c:v>
                </c:pt>
                <c:pt idx="4440">
                  <c:v>6.8639999999999999</c:v>
                </c:pt>
                <c:pt idx="4441">
                  <c:v>6.8639999999999999</c:v>
                </c:pt>
                <c:pt idx="4442">
                  <c:v>6.8639999999999999</c:v>
                </c:pt>
                <c:pt idx="4443">
                  <c:v>6.8639999999999999</c:v>
                </c:pt>
                <c:pt idx="4444">
                  <c:v>6.8639999999999999</c:v>
                </c:pt>
                <c:pt idx="4445">
                  <c:v>6.8639999999999999</c:v>
                </c:pt>
                <c:pt idx="4446">
                  <c:v>6.8390000000000004</c:v>
                </c:pt>
                <c:pt idx="4447">
                  <c:v>6.8129999999999997</c:v>
                </c:pt>
                <c:pt idx="4448">
                  <c:v>6.7880000000000003</c:v>
                </c:pt>
                <c:pt idx="4449">
                  <c:v>6.7629999999999999</c:v>
                </c:pt>
                <c:pt idx="4450">
                  <c:v>6.7370000000000001</c:v>
                </c:pt>
                <c:pt idx="4451">
                  <c:v>6.7119999999999997</c:v>
                </c:pt>
                <c:pt idx="4452">
                  <c:v>6.6870000000000003</c:v>
                </c:pt>
                <c:pt idx="4453">
                  <c:v>6.6609999999999996</c:v>
                </c:pt>
                <c:pt idx="4454">
                  <c:v>6.6360000000000001</c:v>
                </c:pt>
                <c:pt idx="4455">
                  <c:v>6.6360000000000001</c:v>
                </c:pt>
                <c:pt idx="4456">
                  <c:v>6.6109999999999998</c:v>
                </c:pt>
                <c:pt idx="4457">
                  <c:v>6.585</c:v>
                </c:pt>
                <c:pt idx="4458">
                  <c:v>6.585</c:v>
                </c:pt>
                <c:pt idx="4459">
                  <c:v>6.585</c:v>
                </c:pt>
                <c:pt idx="4460">
                  <c:v>6.6109999999999998</c:v>
                </c:pt>
                <c:pt idx="4461">
                  <c:v>6.6609999999999996</c:v>
                </c:pt>
                <c:pt idx="4462">
                  <c:v>6.6870000000000003</c:v>
                </c:pt>
                <c:pt idx="4463">
                  <c:v>6.7370000000000001</c:v>
                </c:pt>
                <c:pt idx="4464">
                  <c:v>6.7880000000000003</c:v>
                </c:pt>
                <c:pt idx="4465">
                  <c:v>6.8890000000000002</c:v>
                </c:pt>
                <c:pt idx="4466">
                  <c:v>7.0410000000000004</c:v>
                </c:pt>
                <c:pt idx="4467">
                  <c:v>7.1669999999999998</c:v>
                </c:pt>
                <c:pt idx="4468">
                  <c:v>7.2930000000000001</c:v>
                </c:pt>
                <c:pt idx="4469">
                  <c:v>7.4189999999999996</c:v>
                </c:pt>
                <c:pt idx="4470">
                  <c:v>7.4939999999999998</c:v>
                </c:pt>
                <c:pt idx="4471">
                  <c:v>7.5940000000000003</c:v>
                </c:pt>
                <c:pt idx="4472">
                  <c:v>7.67</c:v>
                </c:pt>
                <c:pt idx="4473">
                  <c:v>7.72</c:v>
                </c:pt>
                <c:pt idx="4474">
                  <c:v>7.7949999999999999</c:v>
                </c:pt>
                <c:pt idx="4475">
                  <c:v>7.8449999999999998</c:v>
                </c:pt>
                <c:pt idx="4476">
                  <c:v>7.8949999999999996</c:v>
                </c:pt>
                <c:pt idx="4477">
                  <c:v>7.97</c:v>
                </c:pt>
                <c:pt idx="4478">
                  <c:v>8.02</c:v>
                </c:pt>
                <c:pt idx="4479">
                  <c:v>8.0449999999999999</c:v>
                </c:pt>
                <c:pt idx="4480">
                  <c:v>8.0449999999999999</c:v>
                </c:pt>
                <c:pt idx="4481">
                  <c:v>8.07</c:v>
                </c:pt>
                <c:pt idx="4482">
                  <c:v>8.1449999999999996</c:v>
                </c:pt>
                <c:pt idx="4483">
                  <c:v>8.1950000000000003</c:v>
                </c:pt>
                <c:pt idx="4484">
                  <c:v>8.2200000000000006</c:v>
                </c:pt>
                <c:pt idx="4485">
                  <c:v>8.1950000000000003</c:v>
                </c:pt>
                <c:pt idx="4486">
                  <c:v>8.17</c:v>
                </c:pt>
                <c:pt idx="4487">
                  <c:v>8.0950000000000006</c:v>
                </c:pt>
                <c:pt idx="4488">
                  <c:v>8.0449999999999999</c:v>
                </c:pt>
                <c:pt idx="4489">
                  <c:v>7.97</c:v>
                </c:pt>
                <c:pt idx="4490">
                  <c:v>7.92</c:v>
                </c:pt>
                <c:pt idx="4491">
                  <c:v>7.87</c:v>
                </c:pt>
                <c:pt idx="4492">
                  <c:v>7.82</c:v>
                </c:pt>
                <c:pt idx="4493">
                  <c:v>7.77</c:v>
                </c:pt>
                <c:pt idx="4494">
                  <c:v>7.72</c:v>
                </c:pt>
                <c:pt idx="4495">
                  <c:v>7.67</c:v>
                </c:pt>
                <c:pt idx="4496">
                  <c:v>7.6189999999999998</c:v>
                </c:pt>
                <c:pt idx="4497">
                  <c:v>7.5439999999999996</c:v>
                </c:pt>
                <c:pt idx="4498">
                  <c:v>7.4939999999999998</c:v>
                </c:pt>
                <c:pt idx="4499">
                  <c:v>7.444</c:v>
                </c:pt>
                <c:pt idx="4500">
                  <c:v>7.4189999999999996</c:v>
                </c:pt>
                <c:pt idx="4501">
                  <c:v>7.3680000000000003</c:v>
                </c:pt>
                <c:pt idx="4502">
                  <c:v>7.343</c:v>
                </c:pt>
                <c:pt idx="4503">
                  <c:v>7.3179999999999996</c:v>
                </c:pt>
                <c:pt idx="4504">
                  <c:v>7.2930000000000001</c:v>
                </c:pt>
                <c:pt idx="4505">
                  <c:v>7.2679999999999998</c:v>
                </c:pt>
                <c:pt idx="4506">
                  <c:v>7.2679999999999998</c:v>
                </c:pt>
                <c:pt idx="4507">
                  <c:v>7.242</c:v>
                </c:pt>
                <c:pt idx="4508">
                  <c:v>7.242</c:v>
                </c:pt>
                <c:pt idx="4509">
                  <c:v>7.2679999999999998</c:v>
                </c:pt>
                <c:pt idx="4510">
                  <c:v>7.2930000000000001</c:v>
                </c:pt>
                <c:pt idx="4511">
                  <c:v>7.3179999999999996</c:v>
                </c:pt>
                <c:pt idx="4512">
                  <c:v>7.343</c:v>
                </c:pt>
                <c:pt idx="4513">
                  <c:v>7.3680000000000003</c:v>
                </c:pt>
                <c:pt idx="4514">
                  <c:v>7.3929999999999998</c:v>
                </c:pt>
                <c:pt idx="4515">
                  <c:v>7.4189999999999996</c:v>
                </c:pt>
                <c:pt idx="4516">
                  <c:v>7.444</c:v>
                </c:pt>
                <c:pt idx="4517">
                  <c:v>7.4690000000000003</c:v>
                </c:pt>
                <c:pt idx="4518">
                  <c:v>7.4939999999999998</c:v>
                </c:pt>
                <c:pt idx="4519">
                  <c:v>7.4939999999999998</c:v>
                </c:pt>
                <c:pt idx="4520">
                  <c:v>7.5190000000000001</c:v>
                </c:pt>
                <c:pt idx="4521">
                  <c:v>7.5439999999999996</c:v>
                </c:pt>
                <c:pt idx="4522">
                  <c:v>7.569</c:v>
                </c:pt>
                <c:pt idx="4523">
                  <c:v>7.5940000000000003</c:v>
                </c:pt>
                <c:pt idx="4524">
                  <c:v>7.5940000000000003</c:v>
                </c:pt>
                <c:pt idx="4525">
                  <c:v>7.6189999999999998</c:v>
                </c:pt>
                <c:pt idx="4526">
                  <c:v>7.6189999999999998</c:v>
                </c:pt>
                <c:pt idx="4527">
                  <c:v>7.6189999999999998</c:v>
                </c:pt>
                <c:pt idx="4528">
                  <c:v>7.6189999999999998</c:v>
                </c:pt>
                <c:pt idx="4529">
                  <c:v>7.6189999999999998</c:v>
                </c:pt>
                <c:pt idx="4530">
                  <c:v>7.5940000000000003</c:v>
                </c:pt>
                <c:pt idx="4531">
                  <c:v>7.5940000000000003</c:v>
                </c:pt>
                <c:pt idx="4532">
                  <c:v>7.5940000000000003</c:v>
                </c:pt>
                <c:pt idx="4533">
                  <c:v>7.5940000000000003</c:v>
                </c:pt>
                <c:pt idx="4534">
                  <c:v>7.5940000000000003</c:v>
                </c:pt>
                <c:pt idx="4535">
                  <c:v>7.5940000000000003</c:v>
                </c:pt>
                <c:pt idx="4536">
                  <c:v>7.6189999999999998</c:v>
                </c:pt>
                <c:pt idx="4537">
                  <c:v>7.6189999999999998</c:v>
                </c:pt>
                <c:pt idx="4538">
                  <c:v>7.5940000000000003</c:v>
                </c:pt>
                <c:pt idx="4539">
                  <c:v>7.5940000000000003</c:v>
                </c:pt>
                <c:pt idx="4540">
                  <c:v>7.5940000000000003</c:v>
                </c:pt>
                <c:pt idx="4541">
                  <c:v>7.569</c:v>
                </c:pt>
                <c:pt idx="4542">
                  <c:v>7.569</c:v>
                </c:pt>
                <c:pt idx="4543">
                  <c:v>7.569</c:v>
                </c:pt>
                <c:pt idx="4544">
                  <c:v>7.569</c:v>
                </c:pt>
                <c:pt idx="4545">
                  <c:v>7.569</c:v>
                </c:pt>
                <c:pt idx="4546">
                  <c:v>7.569</c:v>
                </c:pt>
                <c:pt idx="4547">
                  <c:v>7.5439999999999996</c:v>
                </c:pt>
                <c:pt idx="4548">
                  <c:v>7.5439999999999996</c:v>
                </c:pt>
                <c:pt idx="4549">
                  <c:v>7.5439999999999996</c:v>
                </c:pt>
                <c:pt idx="4550">
                  <c:v>7.5439999999999996</c:v>
                </c:pt>
                <c:pt idx="4551">
                  <c:v>7.5439999999999996</c:v>
                </c:pt>
                <c:pt idx="4552">
                  <c:v>7.5439999999999996</c:v>
                </c:pt>
                <c:pt idx="4553">
                  <c:v>7.569</c:v>
                </c:pt>
                <c:pt idx="4554">
                  <c:v>7.5940000000000003</c:v>
                </c:pt>
                <c:pt idx="4555">
                  <c:v>7.6449999999999996</c:v>
                </c:pt>
                <c:pt idx="4556">
                  <c:v>7.72</c:v>
                </c:pt>
                <c:pt idx="4557">
                  <c:v>7.7949999999999999</c:v>
                </c:pt>
                <c:pt idx="4558">
                  <c:v>7.8949999999999996</c:v>
                </c:pt>
                <c:pt idx="4559">
                  <c:v>7.9950000000000001</c:v>
                </c:pt>
                <c:pt idx="4560">
                  <c:v>8.1199999999999992</c:v>
                </c:pt>
                <c:pt idx="4561">
                  <c:v>8.2449999999999992</c:v>
                </c:pt>
                <c:pt idx="4562">
                  <c:v>8.3940000000000001</c:v>
                </c:pt>
                <c:pt idx="4563">
                  <c:v>8.5429999999999993</c:v>
                </c:pt>
                <c:pt idx="4564">
                  <c:v>8.6929999999999996</c:v>
                </c:pt>
                <c:pt idx="4565">
                  <c:v>8.8409999999999993</c:v>
                </c:pt>
                <c:pt idx="4566">
                  <c:v>8.99</c:v>
                </c:pt>
                <c:pt idx="4567">
                  <c:v>9.1389999999999993</c:v>
                </c:pt>
                <c:pt idx="4568">
                  <c:v>9.2620000000000005</c:v>
                </c:pt>
                <c:pt idx="4569">
                  <c:v>9.3859999999999992</c:v>
                </c:pt>
                <c:pt idx="4570">
                  <c:v>9.5090000000000003</c:v>
                </c:pt>
                <c:pt idx="4571">
                  <c:v>9.6319999999999997</c:v>
                </c:pt>
                <c:pt idx="4572">
                  <c:v>9.7560000000000002</c:v>
                </c:pt>
                <c:pt idx="4573">
                  <c:v>9.8539999999999992</c:v>
                </c:pt>
                <c:pt idx="4574">
                  <c:v>9.9280000000000008</c:v>
                </c:pt>
                <c:pt idx="4575">
                  <c:v>10.000999999999999</c:v>
                </c:pt>
                <c:pt idx="4576">
                  <c:v>10.026</c:v>
                </c:pt>
                <c:pt idx="4577">
                  <c:v>10.026</c:v>
                </c:pt>
                <c:pt idx="4578">
                  <c:v>10.026</c:v>
                </c:pt>
                <c:pt idx="4579">
                  <c:v>10.026</c:v>
                </c:pt>
                <c:pt idx="4580">
                  <c:v>9.9770000000000003</c:v>
                </c:pt>
                <c:pt idx="4581">
                  <c:v>9.952</c:v>
                </c:pt>
                <c:pt idx="4582">
                  <c:v>9.9280000000000008</c:v>
                </c:pt>
                <c:pt idx="4583">
                  <c:v>9.8789999999999996</c:v>
                </c:pt>
                <c:pt idx="4584">
                  <c:v>9.8290000000000006</c:v>
                </c:pt>
                <c:pt idx="4585">
                  <c:v>9.7799999999999994</c:v>
                </c:pt>
                <c:pt idx="4586">
                  <c:v>9.6820000000000004</c:v>
                </c:pt>
                <c:pt idx="4587">
                  <c:v>9.5830000000000002</c:v>
                </c:pt>
                <c:pt idx="4588">
                  <c:v>9.4849999999999994</c:v>
                </c:pt>
                <c:pt idx="4589">
                  <c:v>9.3610000000000007</c:v>
                </c:pt>
                <c:pt idx="4590">
                  <c:v>9.2620000000000005</c:v>
                </c:pt>
                <c:pt idx="4591">
                  <c:v>9.1630000000000003</c:v>
                </c:pt>
                <c:pt idx="4592">
                  <c:v>9.0890000000000004</c:v>
                </c:pt>
                <c:pt idx="4593">
                  <c:v>8.99</c:v>
                </c:pt>
                <c:pt idx="4594">
                  <c:v>8.9160000000000004</c:v>
                </c:pt>
                <c:pt idx="4595">
                  <c:v>8.8409999999999993</c:v>
                </c:pt>
                <c:pt idx="4596">
                  <c:v>8.7669999999999995</c:v>
                </c:pt>
                <c:pt idx="4597">
                  <c:v>8.7170000000000005</c:v>
                </c:pt>
                <c:pt idx="4598">
                  <c:v>8.6679999999999993</c:v>
                </c:pt>
                <c:pt idx="4599">
                  <c:v>8.6180000000000003</c:v>
                </c:pt>
                <c:pt idx="4600">
                  <c:v>8.5679999999999996</c:v>
                </c:pt>
                <c:pt idx="4601">
                  <c:v>8.5429999999999993</c:v>
                </c:pt>
                <c:pt idx="4602">
                  <c:v>8.5190000000000001</c:v>
                </c:pt>
                <c:pt idx="4603">
                  <c:v>8.4939999999999998</c:v>
                </c:pt>
                <c:pt idx="4604">
                  <c:v>8.4939999999999998</c:v>
                </c:pt>
                <c:pt idx="4605">
                  <c:v>8.4689999999999994</c:v>
                </c:pt>
                <c:pt idx="4606">
                  <c:v>8.4689999999999994</c:v>
                </c:pt>
                <c:pt idx="4607">
                  <c:v>8.4440000000000008</c:v>
                </c:pt>
                <c:pt idx="4608">
                  <c:v>8.4440000000000008</c:v>
                </c:pt>
                <c:pt idx="4609">
                  <c:v>8.4689999999999994</c:v>
                </c:pt>
                <c:pt idx="4610">
                  <c:v>8.4689999999999994</c:v>
                </c:pt>
                <c:pt idx="4611">
                  <c:v>8.4939999999999998</c:v>
                </c:pt>
                <c:pt idx="4612">
                  <c:v>8.5190000000000001</c:v>
                </c:pt>
                <c:pt idx="4613">
                  <c:v>8.5429999999999993</c:v>
                </c:pt>
                <c:pt idx="4614">
                  <c:v>8.5429999999999993</c:v>
                </c:pt>
                <c:pt idx="4615">
                  <c:v>8.5429999999999993</c:v>
                </c:pt>
                <c:pt idx="4616">
                  <c:v>8.5190000000000001</c:v>
                </c:pt>
                <c:pt idx="4617">
                  <c:v>8.4939999999999998</c:v>
                </c:pt>
                <c:pt idx="4618">
                  <c:v>8.4689999999999994</c:v>
                </c:pt>
                <c:pt idx="4619">
                  <c:v>8.4440000000000008</c:v>
                </c:pt>
                <c:pt idx="4620">
                  <c:v>8.4440000000000008</c:v>
                </c:pt>
                <c:pt idx="4621">
                  <c:v>8.4440000000000008</c:v>
                </c:pt>
                <c:pt idx="4622">
                  <c:v>8.4440000000000008</c:v>
                </c:pt>
                <c:pt idx="4623">
                  <c:v>8.4190000000000005</c:v>
                </c:pt>
                <c:pt idx="4624">
                  <c:v>8.4190000000000005</c:v>
                </c:pt>
                <c:pt idx="4625">
                  <c:v>8.3940000000000001</c:v>
                </c:pt>
                <c:pt idx="4626">
                  <c:v>8.3940000000000001</c:v>
                </c:pt>
                <c:pt idx="4627">
                  <c:v>8.3940000000000001</c:v>
                </c:pt>
                <c:pt idx="4628">
                  <c:v>8.3940000000000001</c:v>
                </c:pt>
                <c:pt idx="4629">
                  <c:v>8.3689999999999998</c:v>
                </c:pt>
                <c:pt idx="4630">
                  <c:v>8.3689999999999998</c:v>
                </c:pt>
                <c:pt idx="4631">
                  <c:v>8.3439999999999994</c:v>
                </c:pt>
                <c:pt idx="4632">
                  <c:v>8.3439999999999994</c:v>
                </c:pt>
                <c:pt idx="4633">
                  <c:v>8.3190000000000008</c:v>
                </c:pt>
                <c:pt idx="4634">
                  <c:v>8.2949999999999999</c:v>
                </c:pt>
                <c:pt idx="4635">
                  <c:v>8.27</c:v>
                </c:pt>
                <c:pt idx="4636">
                  <c:v>8.2449999999999992</c:v>
                </c:pt>
                <c:pt idx="4637">
                  <c:v>8.2200000000000006</c:v>
                </c:pt>
                <c:pt idx="4638">
                  <c:v>8.1950000000000003</c:v>
                </c:pt>
                <c:pt idx="4639">
                  <c:v>8.1449999999999996</c:v>
                </c:pt>
                <c:pt idx="4640">
                  <c:v>8.1199999999999992</c:v>
                </c:pt>
                <c:pt idx="4641">
                  <c:v>8.0950000000000006</c:v>
                </c:pt>
                <c:pt idx="4642">
                  <c:v>8.0449999999999999</c:v>
                </c:pt>
                <c:pt idx="4643">
                  <c:v>8.02</c:v>
                </c:pt>
                <c:pt idx="4644">
                  <c:v>7.9950000000000001</c:v>
                </c:pt>
                <c:pt idx="4645">
                  <c:v>7.9450000000000003</c:v>
                </c:pt>
                <c:pt idx="4646">
                  <c:v>7.9450000000000003</c:v>
                </c:pt>
                <c:pt idx="4647">
                  <c:v>7.92</c:v>
                </c:pt>
                <c:pt idx="4648">
                  <c:v>7.8949999999999996</c:v>
                </c:pt>
                <c:pt idx="4649">
                  <c:v>7.8949999999999996</c:v>
                </c:pt>
                <c:pt idx="4650">
                  <c:v>7.92</c:v>
                </c:pt>
                <c:pt idx="4651">
                  <c:v>7.9450000000000003</c:v>
                </c:pt>
                <c:pt idx="4652">
                  <c:v>7.9950000000000001</c:v>
                </c:pt>
                <c:pt idx="4653">
                  <c:v>8.0449999999999999</c:v>
                </c:pt>
                <c:pt idx="4654">
                  <c:v>8.0950000000000006</c:v>
                </c:pt>
                <c:pt idx="4655">
                  <c:v>8.1950000000000003</c:v>
                </c:pt>
                <c:pt idx="4656">
                  <c:v>8.2949999999999999</c:v>
                </c:pt>
                <c:pt idx="4657">
                  <c:v>8.3940000000000001</c:v>
                </c:pt>
                <c:pt idx="4658">
                  <c:v>8.4939999999999998</c:v>
                </c:pt>
                <c:pt idx="4659">
                  <c:v>8.6180000000000003</c:v>
                </c:pt>
                <c:pt idx="4660">
                  <c:v>8.7420000000000009</c:v>
                </c:pt>
                <c:pt idx="4661">
                  <c:v>8.891</c:v>
                </c:pt>
                <c:pt idx="4662">
                  <c:v>9.0150000000000006</c:v>
                </c:pt>
                <c:pt idx="4663">
                  <c:v>9.1389999999999993</c:v>
                </c:pt>
                <c:pt idx="4664">
                  <c:v>9.2870000000000008</c:v>
                </c:pt>
                <c:pt idx="4665">
                  <c:v>9.41</c:v>
                </c:pt>
                <c:pt idx="4666">
                  <c:v>9.5340000000000007</c:v>
                </c:pt>
                <c:pt idx="4667">
                  <c:v>9.6820000000000004</c:v>
                </c:pt>
                <c:pt idx="4668">
                  <c:v>9.7799999999999994</c:v>
                </c:pt>
                <c:pt idx="4669">
                  <c:v>9.9030000000000005</c:v>
                </c:pt>
                <c:pt idx="4670">
                  <c:v>9.9770000000000003</c:v>
                </c:pt>
                <c:pt idx="4671">
                  <c:v>10.074999999999999</c:v>
                </c:pt>
                <c:pt idx="4672">
                  <c:v>10.124000000000001</c:v>
                </c:pt>
                <c:pt idx="4673">
                  <c:v>10.173</c:v>
                </c:pt>
                <c:pt idx="4674">
                  <c:v>10.198</c:v>
                </c:pt>
                <c:pt idx="4675">
                  <c:v>10.222</c:v>
                </c:pt>
                <c:pt idx="4676">
                  <c:v>10.247</c:v>
                </c:pt>
                <c:pt idx="4677">
                  <c:v>10.222</c:v>
                </c:pt>
                <c:pt idx="4678">
                  <c:v>10.198</c:v>
                </c:pt>
                <c:pt idx="4679">
                  <c:v>10.148999999999999</c:v>
                </c:pt>
                <c:pt idx="4680">
                  <c:v>10.074999999999999</c:v>
                </c:pt>
                <c:pt idx="4681">
                  <c:v>9.9770000000000003</c:v>
                </c:pt>
                <c:pt idx="4682">
                  <c:v>9.8789999999999996</c:v>
                </c:pt>
                <c:pt idx="4683">
                  <c:v>9.7560000000000002</c:v>
                </c:pt>
                <c:pt idx="4684">
                  <c:v>9.6319999999999997</c:v>
                </c:pt>
                <c:pt idx="4685">
                  <c:v>9.4849999999999994</c:v>
                </c:pt>
                <c:pt idx="4686">
                  <c:v>9.3360000000000003</c:v>
                </c:pt>
                <c:pt idx="4687">
                  <c:v>9.1880000000000006</c:v>
                </c:pt>
                <c:pt idx="4688">
                  <c:v>9.0399999999999991</c:v>
                </c:pt>
                <c:pt idx="4689">
                  <c:v>8.9160000000000004</c:v>
                </c:pt>
                <c:pt idx="4690">
                  <c:v>8.7919999999999998</c:v>
                </c:pt>
                <c:pt idx="4691">
                  <c:v>8.6929999999999996</c:v>
                </c:pt>
                <c:pt idx="4692">
                  <c:v>8.5679999999999996</c:v>
                </c:pt>
                <c:pt idx="4693">
                  <c:v>8.4939999999999998</c:v>
                </c:pt>
                <c:pt idx="4694">
                  <c:v>8.4190000000000005</c:v>
                </c:pt>
                <c:pt idx="4695">
                  <c:v>8.3439999999999994</c:v>
                </c:pt>
                <c:pt idx="4696">
                  <c:v>8.2949999999999999</c:v>
                </c:pt>
                <c:pt idx="4697">
                  <c:v>8.2449999999999992</c:v>
                </c:pt>
                <c:pt idx="4698">
                  <c:v>8.1950000000000003</c:v>
                </c:pt>
                <c:pt idx="4699">
                  <c:v>8.1449999999999996</c:v>
                </c:pt>
                <c:pt idx="4700">
                  <c:v>8.0950000000000006</c:v>
                </c:pt>
                <c:pt idx="4701">
                  <c:v>8.07</c:v>
                </c:pt>
                <c:pt idx="4702">
                  <c:v>8.0449999999999999</c:v>
                </c:pt>
                <c:pt idx="4703">
                  <c:v>8.0449999999999999</c:v>
                </c:pt>
                <c:pt idx="4704">
                  <c:v>8.0449999999999999</c:v>
                </c:pt>
                <c:pt idx="4705">
                  <c:v>8.0449999999999999</c:v>
                </c:pt>
                <c:pt idx="4706">
                  <c:v>8.0449999999999999</c:v>
                </c:pt>
                <c:pt idx="4707">
                  <c:v>8.07</c:v>
                </c:pt>
                <c:pt idx="4708">
                  <c:v>8.0950000000000006</c:v>
                </c:pt>
                <c:pt idx="4709">
                  <c:v>8.1199999999999992</c:v>
                </c:pt>
                <c:pt idx="4710">
                  <c:v>8.1449999999999996</c:v>
                </c:pt>
                <c:pt idx="4711">
                  <c:v>8.17</c:v>
                </c:pt>
                <c:pt idx="4712">
                  <c:v>8.1950000000000003</c:v>
                </c:pt>
                <c:pt idx="4713">
                  <c:v>8.2449999999999992</c:v>
                </c:pt>
                <c:pt idx="4714">
                  <c:v>8.2949999999999999</c:v>
                </c:pt>
                <c:pt idx="4715">
                  <c:v>8.3439999999999994</c:v>
                </c:pt>
                <c:pt idx="4716">
                  <c:v>8.3940000000000001</c:v>
                </c:pt>
                <c:pt idx="4717">
                  <c:v>8.4190000000000005</c:v>
                </c:pt>
                <c:pt idx="4718">
                  <c:v>8.4440000000000008</c:v>
                </c:pt>
                <c:pt idx="4719">
                  <c:v>8.4689999999999994</c:v>
                </c:pt>
                <c:pt idx="4720">
                  <c:v>8.4689999999999994</c:v>
                </c:pt>
                <c:pt idx="4721">
                  <c:v>8.4689999999999994</c:v>
                </c:pt>
                <c:pt idx="4722">
                  <c:v>8.4440000000000008</c:v>
                </c:pt>
                <c:pt idx="4723">
                  <c:v>8.4440000000000008</c:v>
                </c:pt>
                <c:pt idx="4724">
                  <c:v>8.4190000000000005</c:v>
                </c:pt>
                <c:pt idx="4725">
                  <c:v>8.3940000000000001</c:v>
                </c:pt>
                <c:pt idx="4726">
                  <c:v>8.3689999999999998</c:v>
                </c:pt>
                <c:pt idx="4727">
                  <c:v>8.3439999999999994</c:v>
                </c:pt>
                <c:pt idx="4728">
                  <c:v>8.2949999999999999</c:v>
                </c:pt>
                <c:pt idx="4729">
                  <c:v>8.27</c:v>
                </c:pt>
                <c:pt idx="4730">
                  <c:v>8.2449999999999992</c:v>
                </c:pt>
                <c:pt idx="4731">
                  <c:v>8.1950000000000003</c:v>
                </c:pt>
                <c:pt idx="4732">
                  <c:v>8.17</c:v>
                </c:pt>
                <c:pt idx="4733">
                  <c:v>8.1449999999999996</c:v>
                </c:pt>
                <c:pt idx="4734">
                  <c:v>8.0950000000000006</c:v>
                </c:pt>
                <c:pt idx="4735">
                  <c:v>8.07</c:v>
                </c:pt>
                <c:pt idx="4736">
                  <c:v>8.0449999999999999</c:v>
                </c:pt>
                <c:pt idx="4737">
                  <c:v>7.9950000000000001</c:v>
                </c:pt>
                <c:pt idx="4738">
                  <c:v>7.97</c:v>
                </c:pt>
                <c:pt idx="4739">
                  <c:v>7.9450000000000003</c:v>
                </c:pt>
                <c:pt idx="4740">
                  <c:v>7.8949999999999996</c:v>
                </c:pt>
                <c:pt idx="4741">
                  <c:v>7.8949999999999996</c:v>
                </c:pt>
                <c:pt idx="4742">
                  <c:v>7.87</c:v>
                </c:pt>
                <c:pt idx="4743">
                  <c:v>7.8449999999999998</c:v>
                </c:pt>
                <c:pt idx="4744">
                  <c:v>7.8449999999999998</c:v>
                </c:pt>
                <c:pt idx="4745">
                  <c:v>7.82</c:v>
                </c:pt>
                <c:pt idx="4746">
                  <c:v>7.8449999999999998</c:v>
                </c:pt>
                <c:pt idx="4747">
                  <c:v>7.87</c:v>
                </c:pt>
                <c:pt idx="4748">
                  <c:v>7.92</c:v>
                </c:pt>
                <c:pt idx="4749">
                  <c:v>7.97</c:v>
                </c:pt>
                <c:pt idx="4750">
                  <c:v>8.0449999999999999</c:v>
                </c:pt>
                <c:pt idx="4751">
                  <c:v>8.0950000000000006</c:v>
                </c:pt>
                <c:pt idx="4752">
                  <c:v>8.1449999999999996</c:v>
                </c:pt>
                <c:pt idx="4753">
                  <c:v>8.2200000000000006</c:v>
                </c:pt>
                <c:pt idx="4754">
                  <c:v>8.2949999999999999</c:v>
                </c:pt>
                <c:pt idx="4755">
                  <c:v>8.3439999999999994</c:v>
                </c:pt>
                <c:pt idx="4756">
                  <c:v>8.4440000000000008</c:v>
                </c:pt>
                <c:pt idx="4757">
                  <c:v>8.5429999999999993</c:v>
                </c:pt>
                <c:pt idx="4758">
                  <c:v>8.6180000000000003</c:v>
                </c:pt>
                <c:pt idx="4759">
                  <c:v>8.6929999999999996</c:v>
                </c:pt>
                <c:pt idx="4760">
                  <c:v>8.7170000000000005</c:v>
                </c:pt>
                <c:pt idx="4761">
                  <c:v>8.7669999999999995</c:v>
                </c:pt>
                <c:pt idx="4762">
                  <c:v>8.8170000000000002</c:v>
                </c:pt>
                <c:pt idx="4763">
                  <c:v>8.8659999999999997</c:v>
                </c:pt>
                <c:pt idx="4764">
                  <c:v>8.9410000000000007</c:v>
                </c:pt>
                <c:pt idx="4765">
                  <c:v>9.0399999999999991</c:v>
                </c:pt>
                <c:pt idx="4766">
                  <c:v>9.0890000000000004</c:v>
                </c:pt>
                <c:pt idx="4767">
                  <c:v>9.1140000000000008</c:v>
                </c:pt>
                <c:pt idx="4768">
                  <c:v>9.1389999999999993</c:v>
                </c:pt>
                <c:pt idx="4769">
                  <c:v>9.1389999999999993</c:v>
                </c:pt>
                <c:pt idx="4770">
                  <c:v>9.1140000000000008</c:v>
                </c:pt>
                <c:pt idx="4771">
                  <c:v>9.0890000000000004</c:v>
                </c:pt>
                <c:pt idx="4772">
                  <c:v>9.0640000000000001</c:v>
                </c:pt>
                <c:pt idx="4773">
                  <c:v>9.0399999999999991</c:v>
                </c:pt>
                <c:pt idx="4774">
                  <c:v>8.99</c:v>
                </c:pt>
                <c:pt idx="4775">
                  <c:v>8.9160000000000004</c:v>
                </c:pt>
                <c:pt idx="4776">
                  <c:v>8.8409999999999993</c:v>
                </c:pt>
                <c:pt idx="4777">
                  <c:v>8.7669999999999995</c:v>
                </c:pt>
                <c:pt idx="4778">
                  <c:v>8.6929999999999996</c:v>
                </c:pt>
                <c:pt idx="4779">
                  <c:v>8.6430000000000007</c:v>
                </c:pt>
                <c:pt idx="4780">
                  <c:v>8.5429999999999993</c:v>
                </c:pt>
                <c:pt idx="4781">
                  <c:v>8.4689999999999994</c:v>
                </c:pt>
                <c:pt idx="4782">
                  <c:v>8.3940000000000001</c:v>
                </c:pt>
                <c:pt idx="4783">
                  <c:v>8.3190000000000008</c:v>
                </c:pt>
                <c:pt idx="4784">
                  <c:v>8.2449999999999992</c:v>
                </c:pt>
                <c:pt idx="4785">
                  <c:v>8.1449999999999996</c:v>
                </c:pt>
                <c:pt idx="4786">
                  <c:v>8.07</c:v>
                </c:pt>
                <c:pt idx="4787">
                  <c:v>7.9950000000000001</c:v>
                </c:pt>
                <c:pt idx="4788">
                  <c:v>7.92</c:v>
                </c:pt>
                <c:pt idx="4789">
                  <c:v>7.8449999999999998</c:v>
                </c:pt>
                <c:pt idx="4790">
                  <c:v>7.7949999999999999</c:v>
                </c:pt>
                <c:pt idx="4791">
                  <c:v>7.72</c:v>
                </c:pt>
                <c:pt idx="4792">
                  <c:v>7.67</c:v>
                </c:pt>
                <c:pt idx="4793">
                  <c:v>7.6189999999999998</c:v>
                </c:pt>
                <c:pt idx="4794">
                  <c:v>7.569</c:v>
                </c:pt>
                <c:pt idx="4795">
                  <c:v>7.5439999999999996</c:v>
                </c:pt>
                <c:pt idx="4796">
                  <c:v>7.4939999999999998</c:v>
                </c:pt>
                <c:pt idx="4797">
                  <c:v>7.444</c:v>
                </c:pt>
                <c:pt idx="4798">
                  <c:v>7.4189999999999996</c:v>
                </c:pt>
                <c:pt idx="4799">
                  <c:v>7.3929999999999998</c:v>
                </c:pt>
                <c:pt idx="4800">
                  <c:v>7.3680000000000003</c:v>
                </c:pt>
                <c:pt idx="4801">
                  <c:v>7.343</c:v>
                </c:pt>
                <c:pt idx="4802">
                  <c:v>7.3179999999999996</c:v>
                </c:pt>
                <c:pt idx="4803">
                  <c:v>7.2930000000000001</c:v>
                </c:pt>
                <c:pt idx="4804">
                  <c:v>7.2679999999999998</c:v>
                </c:pt>
                <c:pt idx="4805">
                  <c:v>7.2679999999999998</c:v>
                </c:pt>
                <c:pt idx="4806">
                  <c:v>7.242</c:v>
                </c:pt>
                <c:pt idx="4807">
                  <c:v>7.242</c:v>
                </c:pt>
                <c:pt idx="4808">
                  <c:v>7.2169999999999996</c:v>
                </c:pt>
                <c:pt idx="4809">
                  <c:v>7.2169999999999996</c:v>
                </c:pt>
                <c:pt idx="4810">
                  <c:v>7.1920000000000002</c:v>
                </c:pt>
                <c:pt idx="4811">
                  <c:v>7.1920000000000002</c:v>
                </c:pt>
                <c:pt idx="4812">
                  <c:v>7.1920000000000002</c:v>
                </c:pt>
                <c:pt idx="4813">
                  <c:v>7.1669999999999998</c:v>
                </c:pt>
                <c:pt idx="4814">
                  <c:v>7.1669999999999998</c:v>
                </c:pt>
                <c:pt idx="4815">
                  <c:v>7.1420000000000003</c:v>
                </c:pt>
                <c:pt idx="4816">
                  <c:v>7.1159999999999997</c:v>
                </c:pt>
                <c:pt idx="4817">
                  <c:v>7.0910000000000002</c:v>
                </c:pt>
                <c:pt idx="4818">
                  <c:v>7.0910000000000002</c:v>
                </c:pt>
                <c:pt idx="4819">
                  <c:v>7.0659999999999998</c:v>
                </c:pt>
                <c:pt idx="4820">
                  <c:v>7.0410000000000004</c:v>
                </c:pt>
                <c:pt idx="4821">
                  <c:v>7.0410000000000004</c:v>
                </c:pt>
                <c:pt idx="4822">
                  <c:v>7.0149999999999997</c:v>
                </c:pt>
                <c:pt idx="4823">
                  <c:v>6.99</c:v>
                </c:pt>
                <c:pt idx="4824">
                  <c:v>6.9649999999999999</c:v>
                </c:pt>
                <c:pt idx="4825">
                  <c:v>6.94</c:v>
                </c:pt>
                <c:pt idx="4826">
                  <c:v>6.9139999999999997</c:v>
                </c:pt>
                <c:pt idx="4827">
                  <c:v>6.8890000000000002</c:v>
                </c:pt>
                <c:pt idx="4828">
                  <c:v>6.8639999999999999</c:v>
                </c:pt>
                <c:pt idx="4829">
                  <c:v>6.8390000000000004</c:v>
                </c:pt>
                <c:pt idx="4830">
                  <c:v>6.8390000000000004</c:v>
                </c:pt>
                <c:pt idx="4831">
                  <c:v>6.7880000000000003</c:v>
                </c:pt>
                <c:pt idx="4832">
                  <c:v>6.7629999999999999</c:v>
                </c:pt>
                <c:pt idx="4833">
                  <c:v>6.7370000000000001</c:v>
                </c:pt>
                <c:pt idx="4834">
                  <c:v>6.6870000000000003</c:v>
                </c:pt>
                <c:pt idx="4835">
                  <c:v>6.6609999999999996</c:v>
                </c:pt>
                <c:pt idx="4836">
                  <c:v>6.6360000000000001</c:v>
                </c:pt>
                <c:pt idx="4837">
                  <c:v>6.6109999999999998</c:v>
                </c:pt>
                <c:pt idx="4838">
                  <c:v>6.585</c:v>
                </c:pt>
                <c:pt idx="4839">
                  <c:v>6.585</c:v>
                </c:pt>
                <c:pt idx="4840">
                  <c:v>6.585</c:v>
                </c:pt>
                <c:pt idx="4841">
                  <c:v>6.585</c:v>
                </c:pt>
                <c:pt idx="4842">
                  <c:v>6.6360000000000001</c:v>
                </c:pt>
                <c:pt idx="4843">
                  <c:v>6.6609999999999996</c:v>
                </c:pt>
                <c:pt idx="4844">
                  <c:v>6.7119999999999997</c:v>
                </c:pt>
                <c:pt idx="4845">
                  <c:v>6.7629999999999999</c:v>
                </c:pt>
                <c:pt idx="4846">
                  <c:v>6.8390000000000004</c:v>
                </c:pt>
                <c:pt idx="4847">
                  <c:v>6.94</c:v>
                </c:pt>
                <c:pt idx="4848">
                  <c:v>7.0659999999999998</c:v>
                </c:pt>
                <c:pt idx="4849">
                  <c:v>7.1920000000000002</c:v>
                </c:pt>
                <c:pt idx="4850">
                  <c:v>7.3179999999999996</c:v>
                </c:pt>
                <c:pt idx="4851">
                  <c:v>7.444</c:v>
                </c:pt>
                <c:pt idx="4852">
                  <c:v>7.5940000000000003</c:v>
                </c:pt>
                <c:pt idx="4853">
                  <c:v>7.7450000000000001</c:v>
                </c:pt>
                <c:pt idx="4854">
                  <c:v>7.8949999999999996</c:v>
                </c:pt>
                <c:pt idx="4855">
                  <c:v>8.0449999999999999</c:v>
                </c:pt>
                <c:pt idx="4856">
                  <c:v>8.17</c:v>
                </c:pt>
                <c:pt idx="4857">
                  <c:v>8.3190000000000008</c:v>
                </c:pt>
                <c:pt idx="4858">
                  <c:v>8.4440000000000008</c:v>
                </c:pt>
                <c:pt idx="4859">
                  <c:v>8.5679999999999996</c:v>
                </c:pt>
                <c:pt idx="4860">
                  <c:v>8.6929999999999996</c:v>
                </c:pt>
                <c:pt idx="4861">
                  <c:v>8.7919999999999998</c:v>
                </c:pt>
                <c:pt idx="4862">
                  <c:v>8.891</c:v>
                </c:pt>
                <c:pt idx="4863">
                  <c:v>8.99</c:v>
                </c:pt>
                <c:pt idx="4864">
                  <c:v>9.0640000000000001</c:v>
                </c:pt>
                <c:pt idx="4865">
                  <c:v>9.1140000000000008</c:v>
                </c:pt>
                <c:pt idx="4866">
                  <c:v>9.1389999999999993</c:v>
                </c:pt>
                <c:pt idx="4867">
                  <c:v>9.1630000000000003</c:v>
                </c:pt>
                <c:pt idx="4868">
                  <c:v>9.1389999999999993</c:v>
                </c:pt>
                <c:pt idx="4869">
                  <c:v>9.1389999999999993</c:v>
                </c:pt>
                <c:pt idx="4870">
                  <c:v>9.0890000000000004</c:v>
                </c:pt>
                <c:pt idx="4871">
                  <c:v>9.0399999999999991</c:v>
                </c:pt>
                <c:pt idx="4872">
                  <c:v>8.9649999999999999</c:v>
                </c:pt>
                <c:pt idx="4873">
                  <c:v>8.891</c:v>
                </c:pt>
                <c:pt idx="4874">
                  <c:v>8.7919999999999998</c:v>
                </c:pt>
                <c:pt idx="4875">
                  <c:v>8.6929999999999996</c:v>
                </c:pt>
                <c:pt idx="4876">
                  <c:v>8.593</c:v>
                </c:pt>
                <c:pt idx="4877">
                  <c:v>8.4440000000000008</c:v>
                </c:pt>
                <c:pt idx="4878">
                  <c:v>8.3439999999999994</c:v>
                </c:pt>
                <c:pt idx="4879">
                  <c:v>8.2200000000000006</c:v>
                </c:pt>
                <c:pt idx="4880">
                  <c:v>8.0950000000000006</c:v>
                </c:pt>
                <c:pt idx="4881">
                  <c:v>7.9950000000000001</c:v>
                </c:pt>
                <c:pt idx="4882">
                  <c:v>7.87</c:v>
                </c:pt>
                <c:pt idx="4883">
                  <c:v>7.7949999999999999</c:v>
                </c:pt>
                <c:pt idx="4884">
                  <c:v>7.6950000000000003</c:v>
                </c:pt>
                <c:pt idx="4885">
                  <c:v>7.5940000000000003</c:v>
                </c:pt>
                <c:pt idx="4886">
                  <c:v>7.5190000000000001</c:v>
                </c:pt>
                <c:pt idx="4887">
                  <c:v>7.4690000000000003</c:v>
                </c:pt>
                <c:pt idx="4888">
                  <c:v>7.3929999999999998</c:v>
                </c:pt>
                <c:pt idx="4889">
                  <c:v>7.3680000000000003</c:v>
                </c:pt>
                <c:pt idx="4890">
                  <c:v>7.343</c:v>
                </c:pt>
                <c:pt idx="4891">
                  <c:v>7.2930000000000001</c:v>
                </c:pt>
                <c:pt idx="4892">
                  <c:v>7.2930000000000001</c:v>
                </c:pt>
                <c:pt idx="4893">
                  <c:v>7.2930000000000001</c:v>
                </c:pt>
                <c:pt idx="4894">
                  <c:v>7.2930000000000001</c:v>
                </c:pt>
                <c:pt idx="4895">
                  <c:v>7.2930000000000001</c:v>
                </c:pt>
                <c:pt idx="4896">
                  <c:v>7.2930000000000001</c:v>
                </c:pt>
                <c:pt idx="4897">
                  <c:v>7.3179999999999996</c:v>
                </c:pt>
                <c:pt idx="4898">
                  <c:v>7.3179999999999996</c:v>
                </c:pt>
                <c:pt idx="4899">
                  <c:v>7.343</c:v>
                </c:pt>
                <c:pt idx="4900">
                  <c:v>7.343</c:v>
                </c:pt>
                <c:pt idx="4901">
                  <c:v>7.3680000000000003</c:v>
                </c:pt>
                <c:pt idx="4902">
                  <c:v>7.3929999999999998</c:v>
                </c:pt>
                <c:pt idx="4903">
                  <c:v>7.4189999999999996</c:v>
                </c:pt>
                <c:pt idx="4904">
                  <c:v>7.444</c:v>
                </c:pt>
                <c:pt idx="4905">
                  <c:v>7.4690000000000003</c:v>
                </c:pt>
                <c:pt idx="4906">
                  <c:v>7.4939999999999998</c:v>
                </c:pt>
                <c:pt idx="4907">
                  <c:v>7.5190000000000001</c:v>
                </c:pt>
                <c:pt idx="4908">
                  <c:v>7.5439999999999996</c:v>
                </c:pt>
                <c:pt idx="4909">
                  <c:v>7.5439999999999996</c:v>
                </c:pt>
                <c:pt idx="4910">
                  <c:v>7.5439999999999996</c:v>
                </c:pt>
                <c:pt idx="4911">
                  <c:v>7.569</c:v>
                </c:pt>
                <c:pt idx="4912">
                  <c:v>7.5940000000000003</c:v>
                </c:pt>
                <c:pt idx="4913">
                  <c:v>7.5940000000000003</c:v>
                </c:pt>
                <c:pt idx="4914">
                  <c:v>7.6189999999999998</c:v>
                </c:pt>
                <c:pt idx="4915">
                  <c:v>7.6189999999999998</c:v>
                </c:pt>
                <c:pt idx="4916">
                  <c:v>7.6449999999999996</c:v>
                </c:pt>
                <c:pt idx="4917">
                  <c:v>7.6449999999999996</c:v>
                </c:pt>
                <c:pt idx="4918">
                  <c:v>7.6449999999999996</c:v>
                </c:pt>
                <c:pt idx="4919">
                  <c:v>7.6449999999999996</c:v>
                </c:pt>
                <c:pt idx="4920">
                  <c:v>7.67</c:v>
                </c:pt>
                <c:pt idx="4921">
                  <c:v>7.6950000000000003</c:v>
                </c:pt>
                <c:pt idx="4922">
                  <c:v>7.6950000000000003</c:v>
                </c:pt>
                <c:pt idx="4923">
                  <c:v>7.72</c:v>
                </c:pt>
                <c:pt idx="4924">
                  <c:v>7.7450000000000001</c:v>
                </c:pt>
                <c:pt idx="4925">
                  <c:v>7.7450000000000001</c:v>
                </c:pt>
                <c:pt idx="4926">
                  <c:v>7.7450000000000001</c:v>
                </c:pt>
                <c:pt idx="4927">
                  <c:v>7.72</c:v>
                </c:pt>
                <c:pt idx="4928">
                  <c:v>7.72</c:v>
                </c:pt>
                <c:pt idx="4929">
                  <c:v>7.72</c:v>
                </c:pt>
                <c:pt idx="4930">
                  <c:v>7.72</c:v>
                </c:pt>
                <c:pt idx="4931">
                  <c:v>7.7450000000000001</c:v>
                </c:pt>
                <c:pt idx="4932">
                  <c:v>7.7450000000000001</c:v>
                </c:pt>
                <c:pt idx="4933">
                  <c:v>7.7450000000000001</c:v>
                </c:pt>
                <c:pt idx="4934">
                  <c:v>7.77</c:v>
                </c:pt>
                <c:pt idx="4935">
                  <c:v>7.77</c:v>
                </c:pt>
                <c:pt idx="4936">
                  <c:v>7.77</c:v>
                </c:pt>
                <c:pt idx="4937">
                  <c:v>7.77</c:v>
                </c:pt>
                <c:pt idx="4938">
                  <c:v>7.82</c:v>
                </c:pt>
                <c:pt idx="4939">
                  <c:v>7.87</c:v>
                </c:pt>
                <c:pt idx="4940">
                  <c:v>7.9450000000000003</c:v>
                </c:pt>
                <c:pt idx="4941">
                  <c:v>7.9950000000000001</c:v>
                </c:pt>
                <c:pt idx="4942">
                  <c:v>8.07</c:v>
                </c:pt>
                <c:pt idx="4943">
                  <c:v>8.1449999999999996</c:v>
                </c:pt>
                <c:pt idx="4944">
                  <c:v>8.2200000000000006</c:v>
                </c:pt>
                <c:pt idx="4945">
                  <c:v>8.27</c:v>
                </c:pt>
                <c:pt idx="4946">
                  <c:v>8.3439999999999994</c:v>
                </c:pt>
                <c:pt idx="4947">
                  <c:v>8.4689999999999994</c:v>
                </c:pt>
                <c:pt idx="4948">
                  <c:v>8.5429999999999993</c:v>
                </c:pt>
                <c:pt idx="4949">
                  <c:v>8.6430000000000007</c:v>
                </c:pt>
                <c:pt idx="4950">
                  <c:v>8.6679999999999993</c:v>
                </c:pt>
                <c:pt idx="4951">
                  <c:v>8.6679999999999993</c:v>
                </c:pt>
                <c:pt idx="4952">
                  <c:v>8.7420000000000009</c:v>
                </c:pt>
                <c:pt idx="4953">
                  <c:v>8.8409999999999993</c:v>
                </c:pt>
                <c:pt idx="4954">
                  <c:v>8.8659999999999997</c:v>
                </c:pt>
                <c:pt idx="4955">
                  <c:v>8.891</c:v>
                </c:pt>
                <c:pt idx="4956">
                  <c:v>8.9410000000000007</c:v>
                </c:pt>
                <c:pt idx="4957">
                  <c:v>9.0150000000000006</c:v>
                </c:pt>
                <c:pt idx="4958">
                  <c:v>9.0890000000000004</c:v>
                </c:pt>
                <c:pt idx="4959">
                  <c:v>9.1389999999999993</c:v>
                </c:pt>
                <c:pt idx="4960">
                  <c:v>9.1880000000000006</c:v>
                </c:pt>
                <c:pt idx="4961">
                  <c:v>9.2379999999999995</c:v>
                </c:pt>
                <c:pt idx="4962">
                  <c:v>9.2379999999999995</c:v>
                </c:pt>
                <c:pt idx="4963">
                  <c:v>9.1880000000000006</c:v>
                </c:pt>
                <c:pt idx="4964">
                  <c:v>9.1140000000000008</c:v>
                </c:pt>
                <c:pt idx="4965">
                  <c:v>9.0640000000000001</c:v>
                </c:pt>
                <c:pt idx="4966">
                  <c:v>9.0399999999999991</c:v>
                </c:pt>
                <c:pt idx="4967">
                  <c:v>8.9649999999999999</c:v>
                </c:pt>
                <c:pt idx="4968">
                  <c:v>8.891</c:v>
                </c:pt>
                <c:pt idx="4969">
                  <c:v>8.8409999999999993</c:v>
                </c:pt>
                <c:pt idx="4970">
                  <c:v>8.7420000000000009</c:v>
                </c:pt>
                <c:pt idx="4971">
                  <c:v>8.6430000000000007</c:v>
                </c:pt>
                <c:pt idx="4972">
                  <c:v>8.5429999999999993</c:v>
                </c:pt>
                <c:pt idx="4973">
                  <c:v>8.4440000000000008</c:v>
                </c:pt>
                <c:pt idx="4974">
                  <c:v>8.3689999999999998</c:v>
                </c:pt>
                <c:pt idx="4975">
                  <c:v>8.27</c:v>
                </c:pt>
                <c:pt idx="4976">
                  <c:v>8.17</c:v>
                </c:pt>
                <c:pt idx="4977">
                  <c:v>8.07</c:v>
                </c:pt>
                <c:pt idx="4978">
                  <c:v>7.9950000000000001</c:v>
                </c:pt>
                <c:pt idx="4979">
                  <c:v>7.92</c:v>
                </c:pt>
                <c:pt idx="4980">
                  <c:v>7.87</c:v>
                </c:pt>
                <c:pt idx="4981">
                  <c:v>7.7949999999999999</c:v>
                </c:pt>
                <c:pt idx="4982">
                  <c:v>7.7450000000000001</c:v>
                </c:pt>
                <c:pt idx="4983">
                  <c:v>7.6950000000000003</c:v>
                </c:pt>
                <c:pt idx="4984">
                  <c:v>7.6449999999999996</c:v>
                </c:pt>
                <c:pt idx="4985">
                  <c:v>7.6189999999999998</c:v>
                </c:pt>
                <c:pt idx="4986">
                  <c:v>7.5940000000000003</c:v>
                </c:pt>
                <c:pt idx="4987">
                  <c:v>7.569</c:v>
                </c:pt>
                <c:pt idx="4988">
                  <c:v>7.5439999999999996</c:v>
                </c:pt>
                <c:pt idx="4989">
                  <c:v>7.5439999999999996</c:v>
                </c:pt>
                <c:pt idx="4990">
                  <c:v>7.5439999999999996</c:v>
                </c:pt>
                <c:pt idx="4991">
                  <c:v>7.5190000000000001</c:v>
                </c:pt>
                <c:pt idx="4992">
                  <c:v>7.5190000000000001</c:v>
                </c:pt>
                <c:pt idx="4993">
                  <c:v>7.5190000000000001</c:v>
                </c:pt>
                <c:pt idx="4994">
                  <c:v>7.5190000000000001</c:v>
                </c:pt>
                <c:pt idx="4995">
                  <c:v>7.5190000000000001</c:v>
                </c:pt>
                <c:pt idx="4996">
                  <c:v>7.5190000000000001</c:v>
                </c:pt>
                <c:pt idx="4997">
                  <c:v>7.4939999999999998</c:v>
                </c:pt>
                <c:pt idx="4998">
                  <c:v>7.4939999999999998</c:v>
                </c:pt>
                <c:pt idx="4999">
                  <c:v>7.4939999999999998</c:v>
                </c:pt>
                <c:pt idx="5000">
                  <c:v>7.4939999999999998</c:v>
                </c:pt>
                <c:pt idx="5001">
                  <c:v>7.4939999999999998</c:v>
                </c:pt>
                <c:pt idx="5002">
                  <c:v>7.4690000000000003</c:v>
                </c:pt>
                <c:pt idx="5003">
                  <c:v>7.4690000000000003</c:v>
                </c:pt>
                <c:pt idx="5004">
                  <c:v>7.4690000000000003</c:v>
                </c:pt>
                <c:pt idx="5005">
                  <c:v>7.4690000000000003</c:v>
                </c:pt>
                <c:pt idx="5006">
                  <c:v>7.4690000000000003</c:v>
                </c:pt>
                <c:pt idx="5007">
                  <c:v>7.4690000000000003</c:v>
                </c:pt>
                <c:pt idx="5008">
                  <c:v>7.4690000000000003</c:v>
                </c:pt>
                <c:pt idx="5009">
                  <c:v>7.4690000000000003</c:v>
                </c:pt>
                <c:pt idx="5010">
                  <c:v>7.4690000000000003</c:v>
                </c:pt>
                <c:pt idx="5011">
                  <c:v>7.444</c:v>
                </c:pt>
                <c:pt idx="5012">
                  <c:v>7.444</c:v>
                </c:pt>
                <c:pt idx="5013">
                  <c:v>7.444</c:v>
                </c:pt>
                <c:pt idx="5014">
                  <c:v>7.444</c:v>
                </c:pt>
                <c:pt idx="5015">
                  <c:v>7.444</c:v>
                </c:pt>
                <c:pt idx="5016">
                  <c:v>7.444</c:v>
                </c:pt>
                <c:pt idx="5017">
                  <c:v>7.444</c:v>
                </c:pt>
                <c:pt idx="5018">
                  <c:v>7.444</c:v>
                </c:pt>
                <c:pt idx="5019">
                  <c:v>7.444</c:v>
                </c:pt>
                <c:pt idx="5020">
                  <c:v>7.444</c:v>
                </c:pt>
                <c:pt idx="5021">
                  <c:v>7.4189999999999996</c:v>
                </c:pt>
                <c:pt idx="5022">
                  <c:v>7.4189999999999996</c:v>
                </c:pt>
                <c:pt idx="5023">
                  <c:v>7.3929999999999998</c:v>
                </c:pt>
                <c:pt idx="5024">
                  <c:v>7.3929999999999998</c:v>
                </c:pt>
                <c:pt idx="5025">
                  <c:v>7.3680000000000003</c:v>
                </c:pt>
                <c:pt idx="5026">
                  <c:v>7.343</c:v>
                </c:pt>
                <c:pt idx="5027">
                  <c:v>7.3179999999999996</c:v>
                </c:pt>
                <c:pt idx="5028">
                  <c:v>7.2930000000000001</c:v>
                </c:pt>
                <c:pt idx="5029">
                  <c:v>7.2930000000000001</c:v>
                </c:pt>
                <c:pt idx="5030">
                  <c:v>7.2930000000000001</c:v>
                </c:pt>
                <c:pt idx="5031">
                  <c:v>7.2679999999999998</c:v>
                </c:pt>
                <c:pt idx="5032">
                  <c:v>7.2679999999999998</c:v>
                </c:pt>
                <c:pt idx="5033">
                  <c:v>7.2930000000000001</c:v>
                </c:pt>
                <c:pt idx="5034">
                  <c:v>7.2930000000000001</c:v>
                </c:pt>
                <c:pt idx="5035">
                  <c:v>7.3179999999999996</c:v>
                </c:pt>
                <c:pt idx="5036">
                  <c:v>7.343</c:v>
                </c:pt>
                <c:pt idx="5037">
                  <c:v>7.4189999999999996</c:v>
                </c:pt>
                <c:pt idx="5038">
                  <c:v>7.4690000000000003</c:v>
                </c:pt>
                <c:pt idx="5039">
                  <c:v>7.5439999999999996</c:v>
                </c:pt>
                <c:pt idx="5040">
                  <c:v>7.6449999999999996</c:v>
                </c:pt>
                <c:pt idx="5041">
                  <c:v>7.7450000000000001</c:v>
                </c:pt>
                <c:pt idx="5042">
                  <c:v>7.87</c:v>
                </c:pt>
                <c:pt idx="5043">
                  <c:v>7.9950000000000001</c:v>
                </c:pt>
                <c:pt idx="5044">
                  <c:v>8.1449999999999996</c:v>
                </c:pt>
                <c:pt idx="5045">
                  <c:v>8.27</c:v>
                </c:pt>
                <c:pt idx="5046">
                  <c:v>8.4190000000000005</c:v>
                </c:pt>
                <c:pt idx="5047">
                  <c:v>8.5429999999999993</c:v>
                </c:pt>
                <c:pt idx="5048">
                  <c:v>8.6679999999999993</c:v>
                </c:pt>
                <c:pt idx="5049">
                  <c:v>8.7919999999999998</c:v>
                </c:pt>
                <c:pt idx="5050">
                  <c:v>8.891</c:v>
                </c:pt>
                <c:pt idx="5051">
                  <c:v>9.0150000000000006</c:v>
                </c:pt>
                <c:pt idx="5052">
                  <c:v>9.1140000000000008</c:v>
                </c:pt>
                <c:pt idx="5053">
                  <c:v>9.2129999999999992</c:v>
                </c:pt>
                <c:pt idx="5054">
                  <c:v>9.2870000000000008</c:v>
                </c:pt>
                <c:pt idx="5055">
                  <c:v>9.3360000000000003</c:v>
                </c:pt>
                <c:pt idx="5056">
                  <c:v>9.3859999999999992</c:v>
                </c:pt>
                <c:pt idx="5057">
                  <c:v>9.4350000000000005</c:v>
                </c:pt>
                <c:pt idx="5058">
                  <c:v>9.4600000000000009</c:v>
                </c:pt>
                <c:pt idx="5059">
                  <c:v>9.4350000000000005</c:v>
                </c:pt>
                <c:pt idx="5060">
                  <c:v>9.3859999999999992</c:v>
                </c:pt>
                <c:pt idx="5061">
                  <c:v>9.3610000000000007</c:v>
                </c:pt>
                <c:pt idx="5062">
                  <c:v>9.3119999999999994</c:v>
                </c:pt>
                <c:pt idx="5063">
                  <c:v>9.2620000000000005</c:v>
                </c:pt>
                <c:pt idx="5064">
                  <c:v>9.1880000000000006</c:v>
                </c:pt>
                <c:pt idx="5065">
                  <c:v>9.1140000000000008</c:v>
                </c:pt>
                <c:pt idx="5066">
                  <c:v>9.0150000000000006</c:v>
                </c:pt>
                <c:pt idx="5067">
                  <c:v>8.891</c:v>
                </c:pt>
                <c:pt idx="5068">
                  <c:v>8.7669999999999995</c:v>
                </c:pt>
                <c:pt idx="5069">
                  <c:v>8.6430000000000007</c:v>
                </c:pt>
                <c:pt idx="5070">
                  <c:v>8.5190000000000001</c:v>
                </c:pt>
                <c:pt idx="5071">
                  <c:v>8.3940000000000001</c:v>
                </c:pt>
                <c:pt idx="5072">
                  <c:v>8.2949999999999999</c:v>
                </c:pt>
                <c:pt idx="5073">
                  <c:v>8.17</c:v>
                </c:pt>
                <c:pt idx="5074">
                  <c:v>8.07</c:v>
                </c:pt>
                <c:pt idx="5075">
                  <c:v>7.97</c:v>
                </c:pt>
                <c:pt idx="5076">
                  <c:v>7.87</c:v>
                </c:pt>
                <c:pt idx="5077">
                  <c:v>7.7949999999999999</c:v>
                </c:pt>
                <c:pt idx="5078">
                  <c:v>7.72</c:v>
                </c:pt>
                <c:pt idx="5079">
                  <c:v>7.6449999999999996</c:v>
                </c:pt>
                <c:pt idx="5080">
                  <c:v>7.5940000000000003</c:v>
                </c:pt>
                <c:pt idx="5081">
                  <c:v>7.5439999999999996</c:v>
                </c:pt>
                <c:pt idx="5082">
                  <c:v>7.5190000000000001</c:v>
                </c:pt>
                <c:pt idx="5083">
                  <c:v>7.4939999999999998</c:v>
                </c:pt>
                <c:pt idx="5084">
                  <c:v>7.4690000000000003</c:v>
                </c:pt>
                <c:pt idx="5085">
                  <c:v>7.444</c:v>
                </c:pt>
                <c:pt idx="5086">
                  <c:v>7.444</c:v>
                </c:pt>
                <c:pt idx="5087">
                  <c:v>7.444</c:v>
                </c:pt>
                <c:pt idx="5088">
                  <c:v>7.444</c:v>
                </c:pt>
                <c:pt idx="5089">
                  <c:v>7.4189999999999996</c:v>
                </c:pt>
                <c:pt idx="5090">
                  <c:v>7.4189999999999996</c:v>
                </c:pt>
                <c:pt idx="5091">
                  <c:v>7.3929999999999998</c:v>
                </c:pt>
                <c:pt idx="5092">
                  <c:v>7.3929999999999998</c:v>
                </c:pt>
                <c:pt idx="5093">
                  <c:v>7.3929999999999998</c:v>
                </c:pt>
                <c:pt idx="5094">
                  <c:v>7.3680000000000003</c:v>
                </c:pt>
                <c:pt idx="5095">
                  <c:v>7.3680000000000003</c:v>
                </c:pt>
                <c:pt idx="5096">
                  <c:v>7.3680000000000003</c:v>
                </c:pt>
                <c:pt idx="5097">
                  <c:v>7.3680000000000003</c:v>
                </c:pt>
                <c:pt idx="5098">
                  <c:v>7.3929999999999998</c:v>
                </c:pt>
                <c:pt idx="5099">
                  <c:v>7.3929999999999998</c:v>
                </c:pt>
                <c:pt idx="5100">
                  <c:v>7.3929999999999998</c:v>
                </c:pt>
                <c:pt idx="5101">
                  <c:v>7.3929999999999998</c:v>
                </c:pt>
                <c:pt idx="5102">
                  <c:v>7.3929999999999998</c:v>
                </c:pt>
                <c:pt idx="5103">
                  <c:v>7.3929999999999998</c:v>
                </c:pt>
                <c:pt idx="5104">
                  <c:v>7.3929999999999998</c:v>
                </c:pt>
                <c:pt idx="5105">
                  <c:v>7.3929999999999998</c:v>
                </c:pt>
                <c:pt idx="5106">
                  <c:v>7.3929999999999998</c:v>
                </c:pt>
                <c:pt idx="5107">
                  <c:v>7.3929999999999998</c:v>
                </c:pt>
                <c:pt idx="5108">
                  <c:v>7.3680000000000003</c:v>
                </c:pt>
                <c:pt idx="5109">
                  <c:v>7.3680000000000003</c:v>
                </c:pt>
                <c:pt idx="5110">
                  <c:v>7.343</c:v>
                </c:pt>
                <c:pt idx="5111">
                  <c:v>7.343</c:v>
                </c:pt>
                <c:pt idx="5112">
                  <c:v>7.3179999999999996</c:v>
                </c:pt>
                <c:pt idx="5113">
                  <c:v>7.2930000000000001</c:v>
                </c:pt>
                <c:pt idx="5114">
                  <c:v>7.2679999999999998</c:v>
                </c:pt>
                <c:pt idx="5115">
                  <c:v>7.242</c:v>
                </c:pt>
                <c:pt idx="5116">
                  <c:v>7.2169999999999996</c:v>
                </c:pt>
                <c:pt idx="5117">
                  <c:v>7.1920000000000002</c:v>
                </c:pt>
                <c:pt idx="5118">
                  <c:v>7.1420000000000003</c:v>
                </c:pt>
                <c:pt idx="5119">
                  <c:v>7.1159999999999997</c:v>
                </c:pt>
                <c:pt idx="5120">
                  <c:v>7.0910000000000002</c:v>
                </c:pt>
                <c:pt idx="5121">
                  <c:v>7.0410000000000004</c:v>
                </c:pt>
                <c:pt idx="5122">
                  <c:v>7.0149999999999997</c:v>
                </c:pt>
                <c:pt idx="5123">
                  <c:v>6.99</c:v>
                </c:pt>
                <c:pt idx="5124">
                  <c:v>6.9649999999999999</c:v>
                </c:pt>
                <c:pt idx="5125">
                  <c:v>6.9649999999999999</c:v>
                </c:pt>
                <c:pt idx="5126">
                  <c:v>6.94</c:v>
                </c:pt>
                <c:pt idx="5127">
                  <c:v>6.94</c:v>
                </c:pt>
                <c:pt idx="5128">
                  <c:v>6.94</c:v>
                </c:pt>
                <c:pt idx="5129">
                  <c:v>6.94</c:v>
                </c:pt>
                <c:pt idx="5130">
                  <c:v>6.9649999999999999</c:v>
                </c:pt>
                <c:pt idx="5131">
                  <c:v>6.99</c:v>
                </c:pt>
                <c:pt idx="5132">
                  <c:v>7.0410000000000004</c:v>
                </c:pt>
                <c:pt idx="5133">
                  <c:v>7.0910000000000002</c:v>
                </c:pt>
                <c:pt idx="5134">
                  <c:v>7.1920000000000002</c:v>
                </c:pt>
                <c:pt idx="5135">
                  <c:v>7.2930000000000001</c:v>
                </c:pt>
                <c:pt idx="5136">
                  <c:v>7.3929999999999998</c:v>
                </c:pt>
                <c:pt idx="5137">
                  <c:v>7.5439999999999996</c:v>
                </c:pt>
                <c:pt idx="5138">
                  <c:v>7.6950000000000003</c:v>
                </c:pt>
                <c:pt idx="5139">
                  <c:v>7.8449999999999998</c:v>
                </c:pt>
                <c:pt idx="5140">
                  <c:v>7.9950000000000001</c:v>
                </c:pt>
                <c:pt idx="5141">
                  <c:v>8.1449999999999996</c:v>
                </c:pt>
                <c:pt idx="5142">
                  <c:v>8.3190000000000008</c:v>
                </c:pt>
                <c:pt idx="5143">
                  <c:v>8.4689999999999994</c:v>
                </c:pt>
                <c:pt idx="5144">
                  <c:v>8.6180000000000003</c:v>
                </c:pt>
                <c:pt idx="5145">
                  <c:v>8.7669999999999995</c:v>
                </c:pt>
                <c:pt idx="5146">
                  <c:v>8.891</c:v>
                </c:pt>
                <c:pt idx="5147">
                  <c:v>9.0150000000000006</c:v>
                </c:pt>
                <c:pt idx="5148">
                  <c:v>9.1140000000000008</c:v>
                </c:pt>
                <c:pt idx="5149">
                  <c:v>9.2129999999999992</c:v>
                </c:pt>
                <c:pt idx="5150">
                  <c:v>9.2870000000000008</c:v>
                </c:pt>
                <c:pt idx="5151">
                  <c:v>9.3360000000000003</c:v>
                </c:pt>
                <c:pt idx="5152">
                  <c:v>9.41</c:v>
                </c:pt>
                <c:pt idx="5153">
                  <c:v>9.4350000000000005</c:v>
                </c:pt>
                <c:pt idx="5154">
                  <c:v>9.4600000000000009</c:v>
                </c:pt>
                <c:pt idx="5155">
                  <c:v>9.4600000000000009</c:v>
                </c:pt>
                <c:pt idx="5156">
                  <c:v>9.4350000000000005</c:v>
                </c:pt>
                <c:pt idx="5157">
                  <c:v>9.41</c:v>
                </c:pt>
                <c:pt idx="5158">
                  <c:v>9.3859999999999992</c:v>
                </c:pt>
                <c:pt idx="5159">
                  <c:v>9.3119999999999994</c:v>
                </c:pt>
                <c:pt idx="5160">
                  <c:v>9.2379999999999995</c:v>
                </c:pt>
                <c:pt idx="5161">
                  <c:v>9.1389999999999993</c:v>
                </c:pt>
                <c:pt idx="5162">
                  <c:v>9.0399999999999991</c:v>
                </c:pt>
                <c:pt idx="5163">
                  <c:v>8.9160000000000004</c:v>
                </c:pt>
                <c:pt idx="5164">
                  <c:v>8.7919999999999998</c:v>
                </c:pt>
                <c:pt idx="5165">
                  <c:v>8.6430000000000007</c:v>
                </c:pt>
                <c:pt idx="5166">
                  <c:v>8.5190000000000001</c:v>
                </c:pt>
                <c:pt idx="5167">
                  <c:v>8.3689999999999998</c:v>
                </c:pt>
                <c:pt idx="5168">
                  <c:v>8.2449999999999992</c:v>
                </c:pt>
                <c:pt idx="5169">
                  <c:v>8.1449999999999996</c:v>
                </c:pt>
                <c:pt idx="5170">
                  <c:v>8.0449999999999999</c:v>
                </c:pt>
                <c:pt idx="5171">
                  <c:v>7.9450000000000003</c:v>
                </c:pt>
                <c:pt idx="5172">
                  <c:v>7.8449999999999998</c:v>
                </c:pt>
                <c:pt idx="5173">
                  <c:v>7.77</c:v>
                </c:pt>
                <c:pt idx="5174">
                  <c:v>7.6950000000000003</c:v>
                </c:pt>
                <c:pt idx="5175">
                  <c:v>7.6449999999999996</c:v>
                </c:pt>
                <c:pt idx="5176">
                  <c:v>7.5940000000000003</c:v>
                </c:pt>
                <c:pt idx="5177">
                  <c:v>7.5439999999999996</c:v>
                </c:pt>
                <c:pt idx="5178">
                  <c:v>7.5190000000000001</c:v>
                </c:pt>
                <c:pt idx="5179">
                  <c:v>7.4939999999999998</c:v>
                </c:pt>
                <c:pt idx="5180">
                  <c:v>7.4690000000000003</c:v>
                </c:pt>
                <c:pt idx="5181">
                  <c:v>7.4690000000000003</c:v>
                </c:pt>
                <c:pt idx="5182">
                  <c:v>7.4690000000000003</c:v>
                </c:pt>
                <c:pt idx="5183">
                  <c:v>7.444</c:v>
                </c:pt>
                <c:pt idx="5184">
                  <c:v>7.444</c:v>
                </c:pt>
                <c:pt idx="5185">
                  <c:v>7.4690000000000003</c:v>
                </c:pt>
                <c:pt idx="5186">
                  <c:v>7.4939999999999998</c:v>
                </c:pt>
                <c:pt idx="5187">
                  <c:v>7.4939999999999998</c:v>
                </c:pt>
                <c:pt idx="5188">
                  <c:v>7.5190000000000001</c:v>
                </c:pt>
                <c:pt idx="5189">
                  <c:v>7.5439999999999996</c:v>
                </c:pt>
                <c:pt idx="5190">
                  <c:v>7.5439999999999996</c:v>
                </c:pt>
                <c:pt idx="5191">
                  <c:v>7.5439999999999996</c:v>
                </c:pt>
                <c:pt idx="5192">
                  <c:v>7.5439999999999996</c:v>
                </c:pt>
                <c:pt idx="5193">
                  <c:v>7.5439999999999996</c:v>
                </c:pt>
                <c:pt idx="5194">
                  <c:v>7.5439999999999996</c:v>
                </c:pt>
                <c:pt idx="5195">
                  <c:v>7.5439999999999996</c:v>
                </c:pt>
                <c:pt idx="5196">
                  <c:v>7.5190000000000001</c:v>
                </c:pt>
                <c:pt idx="5197">
                  <c:v>7.4939999999999998</c:v>
                </c:pt>
                <c:pt idx="5198">
                  <c:v>7.4939999999999998</c:v>
                </c:pt>
                <c:pt idx="5199">
                  <c:v>7.4690000000000003</c:v>
                </c:pt>
                <c:pt idx="5200">
                  <c:v>7.444</c:v>
                </c:pt>
                <c:pt idx="5201">
                  <c:v>7.4189999999999996</c:v>
                </c:pt>
                <c:pt idx="5202">
                  <c:v>7.3929999999999998</c:v>
                </c:pt>
                <c:pt idx="5203">
                  <c:v>7.343</c:v>
                </c:pt>
                <c:pt idx="5204">
                  <c:v>7.343</c:v>
                </c:pt>
                <c:pt idx="5205">
                  <c:v>7.2930000000000001</c:v>
                </c:pt>
                <c:pt idx="5206">
                  <c:v>7.2679999999999998</c:v>
                </c:pt>
                <c:pt idx="5207">
                  <c:v>7.242</c:v>
                </c:pt>
                <c:pt idx="5208">
                  <c:v>7.242</c:v>
                </c:pt>
                <c:pt idx="5209">
                  <c:v>7.2169999999999996</c:v>
                </c:pt>
                <c:pt idx="5210">
                  <c:v>7.2169999999999996</c:v>
                </c:pt>
                <c:pt idx="5211">
                  <c:v>7.1920000000000002</c:v>
                </c:pt>
                <c:pt idx="5212">
                  <c:v>7.1920000000000002</c:v>
                </c:pt>
                <c:pt idx="5213">
                  <c:v>7.1920000000000002</c:v>
                </c:pt>
                <c:pt idx="5214">
                  <c:v>7.1669999999999998</c:v>
                </c:pt>
                <c:pt idx="5215">
                  <c:v>7.1669999999999998</c:v>
                </c:pt>
                <c:pt idx="5216">
                  <c:v>7.1420000000000003</c:v>
                </c:pt>
                <c:pt idx="5217">
                  <c:v>7.1159999999999997</c:v>
                </c:pt>
                <c:pt idx="5218">
                  <c:v>7.0910000000000002</c:v>
                </c:pt>
                <c:pt idx="5219">
                  <c:v>7.0910000000000002</c:v>
                </c:pt>
                <c:pt idx="5220">
                  <c:v>7.0659999999999998</c:v>
                </c:pt>
                <c:pt idx="5221">
                  <c:v>7.0659999999999998</c:v>
                </c:pt>
                <c:pt idx="5222">
                  <c:v>7.0910000000000002</c:v>
                </c:pt>
                <c:pt idx="5223">
                  <c:v>7.0910000000000002</c:v>
                </c:pt>
                <c:pt idx="5224">
                  <c:v>7.1159999999999997</c:v>
                </c:pt>
                <c:pt idx="5225">
                  <c:v>7.1420000000000003</c:v>
                </c:pt>
                <c:pt idx="5226">
                  <c:v>7.1420000000000003</c:v>
                </c:pt>
                <c:pt idx="5227">
                  <c:v>7.1669999999999998</c:v>
                </c:pt>
                <c:pt idx="5228">
                  <c:v>7.1920000000000002</c:v>
                </c:pt>
                <c:pt idx="5229">
                  <c:v>7.242</c:v>
                </c:pt>
                <c:pt idx="5230">
                  <c:v>7.2930000000000001</c:v>
                </c:pt>
                <c:pt idx="5231">
                  <c:v>7.343</c:v>
                </c:pt>
                <c:pt idx="5232">
                  <c:v>7.3929999999999998</c:v>
                </c:pt>
                <c:pt idx="5233">
                  <c:v>7.4939999999999998</c:v>
                </c:pt>
                <c:pt idx="5234">
                  <c:v>7.5940000000000003</c:v>
                </c:pt>
                <c:pt idx="5235">
                  <c:v>7.6449999999999996</c:v>
                </c:pt>
                <c:pt idx="5236">
                  <c:v>7.6950000000000003</c:v>
                </c:pt>
                <c:pt idx="5237">
                  <c:v>7.7450000000000001</c:v>
                </c:pt>
                <c:pt idx="5238">
                  <c:v>7.7949999999999999</c:v>
                </c:pt>
                <c:pt idx="5239">
                  <c:v>7.92</c:v>
                </c:pt>
                <c:pt idx="5240">
                  <c:v>8.07</c:v>
                </c:pt>
                <c:pt idx="5241">
                  <c:v>8.1449999999999996</c:v>
                </c:pt>
                <c:pt idx="5242">
                  <c:v>8.2200000000000006</c:v>
                </c:pt>
                <c:pt idx="5243">
                  <c:v>8.27</c:v>
                </c:pt>
                <c:pt idx="5244">
                  <c:v>8.3439999999999994</c:v>
                </c:pt>
                <c:pt idx="5245">
                  <c:v>8.3940000000000001</c:v>
                </c:pt>
                <c:pt idx="5246">
                  <c:v>8.4440000000000008</c:v>
                </c:pt>
                <c:pt idx="5247">
                  <c:v>8.4939999999999998</c:v>
                </c:pt>
                <c:pt idx="5248">
                  <c:v>8.5190000000000001</c:v>
                </c:pt>
                <c:pt idx="5249">
                  <c:v>8.5429999999999993</c:v>
                </c:pt>
                <c:pt idx="5250">
                  <c:v>8.5679999999999996</c:v>
                </c:pt>
                <c:pt idx="5251">
                  <c:v>8.593</c:v>
                </c:pt>
                <c:pt idx="5252">
                  <c:v>8.593</c:v>
                </c:pt>
                <c:pt idx="5253">
                  <c:v>8.593</c:v>
                </c:pt>
                <c:pt idx="5254">
                  <c:v>8.593</c:v>
                </c:pt>
                <c:pt idx="5255">
                  <c:v>8.593</c:v>
                </c:pt>
                <c:pt idx="5256">
                  <c:v>8.593</c:v>
                </c:pt>
                <c:pt idx="5257">
                  <c:v>8.5679999999999996</c:v>
                </c:pt>
                <c:pt idx="5258">
                  <c:v>8.5190000000000001</c:v>
                </c:pt>
                <c:pt idx="5259">
                  <c:v>8.4689999999999994</c:v>
                </c:pt>
                <c:pt idx="5260">
                  <c:v>8.3940000000000001</c:v>
                </c:pt>
                <c:pt idx="5261">
                  <c:v>8.3190000000000008</c:v>
                </c:pt>
                <c:pt idx="5262">
                  <c:v>8.2449999999999992</c:v>
                </c:pt>
                <c:pt idx="5263">
                  <c:v>8.1449999999999996</c:v>
                </c:pt>
                <c:pt idx="5264">
                  <c:v>8.07</c:v>
                </c:pt>
                <c:pt idx="5265">
                  <c:v>7.9950000000000001</c:v>
                </c:pt>
                <c:pt idx="5266">
                  <c:v>7.92</c:v>
                </c:pt>
                <c:pt idx="5267">
                  <c:v>7.8449999999999998</c:v>
                </c:pt>
                <c:pt idx="5268">
                  <c:v>7.7949999999999999</c:v>
                </c:pt>
                <c:pt idx="5269">
                  <c:v>7.7450000000000001</c:v>
                </c:pt>
                <c:pt idx="5270">
                  <c:v>7.6950000000000003</c:v>
                </c:pt>
                <c:pt idx="5271">
                  <c:v>7.6449999999999996</c:v>
                </c:pt>
                <c:pt idx="5272">
                  <c:v>7.5940000000000003</c:v>
                </c:pt>
                <c:pt idx="5273">
                  <c:v>7.5439999999999996</c:v>
                </c:pt>
                <c:pt idx="5274">
                  <c:v>7.4939999999999998</c:v>
                </c:pt>
                <c:pt idx="5275">
                  <c:v>7.4690000000000003</c:v>
                </c:pt>
                <c:pt idx="5276">
                  <c:v>7.444</c:v>
                </c:pt>
                <c:pt idx="5277">
                  <c:v>7.4189999999999996</c:v>
                </c:pt>
                <c:pt idx="5278">
                  <c:v>7.3929999999999998</c:v>
                </c:pt>
                <c:pt idx="5279">
                  <c:v>7.3680000000000003</c:v>
                </c:pt>
                <c:pt idx="5280">
                  <c:v>7.3680000000000003</c:v>
                </c:pt>
                <c:pt idx="5281">
                  <c:v>7.3680000000000003</c:v>
                </c:pt>
                <c:pt idx="5282">
                  <c:v>7.3680000000000003</c:v>
                </c:pt>
                <c:pt idx="5283">
                  <c:v>7.3680000000000003</c:v>
                </c:pt>
                <c:pt idx="5284">
                  <c:v>7.3680000000000003</c:v>
                </c:pt>
                <c:pt idx="5285">
                  <c:v>7.3929999999999998</c:v>
                </c:pt>
                <c:pt idx="5286">
                  <c:v>7.3929999999999998</c:v>
                </c:pt>
                <c:pt idx="5287">
                  <c:v>7.4189999999999996</c:v>
                </c:pt>
                <c:pt idx="5288">
                  <c:v>7.444</c:v>
                </c:pt>
                <c:pt idx="5289">
                  <c:v>7.4690000000000003</c:v>
                </c:pt>
                <c:pt idx="5290">
                  <c:v>7.4690000000000003</c:v>
                </c:pt>
                <c:pt idx="5291">
                  <c:v>7.4939999999999998</c:v>
                </c:pt>
                <c:pt idx="5292">
                  <c:v>7.4939999999999998</c:v>
                </c:pt>
                <c:pt idx="5293">
                  <c:v>7.4939999999999998</c:v>
                </c:pt>
                <c:pt idx="5294">
                  <c:v>7.5190000000000001</c:v>
                </c:pt>
                <c:pt idx="5295">
                  <c:v>7.5190000000000001</c:v>
                </c:pt>
                <c:pt idx="5296">
                  <c:v>7.5190000000000001</c:v>
                </c:pt>
                <c:pt idx="5297">
                  <c:v>7.5190000000000001</c:v>
                </c:pt>
                <c:pt idx="5298">
                  <c:v>7.5190000000000001</c:v>
                </c:pt>
                <c:pt idx="5299">
                  <c:v>7.5439999999999996</c:v>
                </c:pt>
                <c:pt idx="5300">
                  <c:v>7.569</c:v>
                </c:pt>
                <c:pt idx="5301">
                  <c:v>7.569</c:v>
                </c:pt>
                <c:pt idx="5302">
                  <c:v>7.5940000000000003</c:v>
                </c:pt>
                <c:pt idx="5303">
                  <c:v>7.5940000000000003</c:v>
                </c:pt>
                <c:pt idx="5304">
                  <c:v>7.5940000000000003</c:v>
                </c:pt>
                <c:pt idx="5305">
                  <c:v>7.5940000000000003</c:v>
                </c:pt>
                <c:pt idx="5306">
                  <c:v>7.5940000000000003</c:v>
                </c:pt>
                <c:pt idx="5307">
                  <c:v>7.5940000000000003</c:v>
                </c:pt>
                <c:pt idx="5308">
                  <c:v>7.5940000000000003</c:v>
                </c:pt>
                <c:pt idx="5309">
                  <c:v>7.569</c:v>
                </c:pt>
                <c:pt idx="5310">
                  <c:v>7.5439999999999996</c:v>
                </c:pt>
                <c:pt idx="5311">
                  <c:v>7.5190000000000001</c:v>
                </c:pt>
                <c:pt idx="5312">
                  <c:v>7.4690000000000003</c:v>
                </c:pt>
                <c:pt idx="5313">
                  <c:v>7.444</c:v>
                </c:pt>
                <c:pt idx="5314">
                  <c:v>7.444</c:v>
                </c:pt>
                <c:pt idx="5315">
                  <c:v>7.4189999999999996</c:v>
                </c:pt>
                <c:pt idx="5316">
                  <c:v>7.3929999999999998</c:v>
                </c:pt>
                <c:pt idx="5317">
                  <c:v>7.3680000000000003</c:v>
                </c:pt>
                <c:pt idx="5318">
                  <c:v>7.3680000000000003</c:v>
                </c:pt>
                <c:pt idx="5319">
                  <c:v>7.343</c:v>
                </c:pt>
                <c:pt idx="5320">
                  <c:v>7.343</c:v>
                </c:pt>
                <c:pt idx="5321">
                  <c:v>7.343</c:v>
                </c:pt>
                <c:pt idx="5322">
                  <c:v>7.3680000000000003</c:v>
                </c:pt>
                <c:pt idx="5323">
                  <c:v>7.3929999999999998</c:v>
                </c:pt>
                <c:pt idx="5324">
                  <c:v>7.444</c:v>
                </c:pt>
                <c:pt idx="5325">
                  <c:v>7.4939999999999998</c:v>
                </c:pt>
                <c:pt idx="5326">
                  <c:v>7.5439999999999996</c:v>
                </c:pt>
                <c:pt idx="5327">
                  <c:v>7.6449999999999996</c:v>
                </c:pt>
                <c:pt idx="5328">
                  <c:v>7.72</c:v>
                </c:pt>
                <c:pt idx="5329">
                  <c:v>7.82</c:v>
                </c:pt>
                <c:pt idx="5330">
                  <c:v>7.92</c:v>
                </c:pt>
                <c:pt idx="5331">
                  <c:v>8.0449999999999999</c:v>
                </c:pt>
                <c:pt idx="5332">
                  <c:v>8.1950000000000003</c:v>
                </c:pt>
                <c:pt idx="5333">
                  <c:v>8.3689999999999998</c:v>
                </c:pt>
                <c:pt idx="5334">
                  <c:v>8.4939999999999998</c:v>
                </c:pt>
                <c:pt idx="5335">
                  <c:v>8.6180000000000003</c:v>
                </c:pt>
                <c:pt idx="5336">
                  <c:v>8.7420000000000009</c:v>
                </c:pt>
                <c:pt idx="5337">
                  <c:v>8.8409999999999993</c:v>
                </c:pt>
                <c:pt idx="5338">
                  <c:v>8.9160000000000004</c:v>
                </c:pt>
                <c:pt idx="5339">
                  <c:v>9.0150000000000006</c:v>
                </c:pt>
                <c:pt idx="5340">
                  <c:v>9.0890000000000004</c:v>
                </c:pt>
                <c:pt idx="5341">
                  <c:v>9.1880000000000006</c:v>
                </c:pt>
                <c:pt idx="5342">
                  <c:v>9.2379999999999995</c:v>
                </c:pt>
                <c:pt idx="5343">
                  <c:v>9.3119999999999994</c:v>
                </c:pt>
                <c:pt idx="5344">
                  <c:v>9.3360000000000003</c:v>
                </c:pt>
                <c:pt idx="5345">
                  <c:v>9.3859999999999992</c:v>
                </c:pt>
                <c:pt idx="5346">
                  <c:v>9.3859999999999992</c:v>
                </c:pt>
                <c:pt idx="5347">
                  <c:v>9.41</c:v>
                </c:pt>
                <c:pt idx="5348">
                  <c:v>9.3859999999999992</c:v>
                </c:pt>
                <c:pt idx="5349">
                  <c:v>9.3859999999999992</c:v>
                </c:pt>
                <c:pt idx="5350">
                  <c:v>9.3360000000000003</c:v>
                </c:pt>
                <c:pt idx="5351">
                  <c:v>9.2870000000000008</c:v>
                </c:pt>
                <c:pt idx="5352">
                  <c:v>9.2379999999999995</c:v>
                </c:pt>
                <c:pt idx="5353">
                  <c:v>9.1140000000000008</c:v>
                </c:pt>
                <c:pt idx="5354">
                  <c:v>9.0150000000000006</c:v>
                </c:pt>
                <c:pt idx="5355">
                  <c:v>8.891</c:v>
                </c:pt>
                <c:pt idx="5356">
                  <c:v>8.7420000000000009</c:v>
                </c:pt>
                <c:pt idx="5357">
                  <c:v>8.6180000000000003</c:v>
                </c:pt>
                <c:pt idx="5358">
                  <c:v>8.4689999999999994</c:v>
                </c:pt>
                <c:pt idx="5359">
                  <c:v>8.3439999999999994</c:v>
                </c:pt>
                <c:pt idx="5360">
                  <c:v>8.2200000000000006</c:v>
                </c:pt>
                <c:pt idx="5361">
                  <c:v>8.0950000000000006</c:v>
                </c:pt>
                <c:pt idx="5362">
                  <c:v>7.97</c:v>
                </c:pt>
                <c:pt idx="5363">
                  <c:v>7.8449999999999998</c:v>
                </c:pt>
                <c:pt idx="5364">
                  <c:v>7.7450000000000001</c:v>
                </c:pt>
                <c:pt idx="5365">
                  <c:v>7.6449999999999996</c:v>
                </c:pt>
                <c:pt idx="5366">
                  <c:v>7.569</c:v>
                </c:pt>
                <c:pt idx="5367">
                  <c:v>7.4939999999999998</c:v>
                </c:pt>
                <c:pt idx="5368">
                  <c:v>7.444</c:v>
                </c:pt>
                <c:pt idx="5369">
                  <c:v>7.3680000000000003</c:v>
                </c:pt>
                <c:pt idx="5370">
                  <c:v>7.3179999999999996</c:v>
                </c:pt>
                <c:pt idx="5371">
                  <c:v>7.2679999999999998</c:v>
                </c:pt>
                <c:pt idx="5372">
                  <c:v>7.242</c:v>
                </c:pt>
                <c:pt idx="5373">
                  <c:v>7.1920000000000002</c:v>
                </c:pt>
                <c:pt idx="5374">
                  <c:v>7.1669999999999998</c:v>
                </c:pt>
                <c:pt idx="5375">
                  <c:v>7.1420000000000003</c:v>
                </c:pt>
                <c:pt idx="5376">
                  <c:v>7.1420000000000003</c:v>
                </c:pt>
                <c:pt idx="5377">
                  <c:v>7.1420000000000003</c:v>
                </c:pt>
                <c:pt idx="5378">
                  <c:v>7.1159999999999997</c:v>
                </c:pt>
                <c:pt idx="5379">
                  <c:v>7.1159999999999997</c:v>
                </c:pt>
                <c:pt idx="5380">
                  <c:v>7.1159999999999997</c:v>
                </c:pt>
                <c:pt idx="5381">
                  <c:v>7.1159999999999997</c:v>
                </c:pt>
                <c:pt idx="5382">
                  <c:v>7.1159999999999997</c:v>
                </c:pt>
                <c:pt idx="5383">
                  <c:v>7.1420000000000003</c:v>
                </c:pt>
                <c:pt idx="5384">
                  <c:v>7.1420000000000003</c:v>
                </c:pt>
                <c:pt idx="5385">
                  <c:v>7.1669999999999998</c:v>
                </c:pt>
                <c:pt idx="5386">
                  <c:v>7.1920000000000002</c:v>
                </c:pt>
                <c:pt idx="5387">
                  <c:v>7.1920000000000002</c:v>
                </c:pt>
                <c:pt idx="5388">
                  <c:v>7.2169999999999996</c:v>
                </c:pt>
                <c:pt idx="5389">
                  <c:v>7.242</c:v>
                </c:pt>
                <c:pt idx="5390">
                  <c:v>7.2679999999999998</c:v>
                </c:pt>
                <c:pt idx="5391">
                  <c:v>7.2930000000000001</c:v>
                </c:pt>
                <c:pt idx="5392">
                  <c:v>7.2930000000000001</c:v>
                </c:pt>
                <c:pt idx="5393">
                  <c:v>7.2930000000000001</c:v>
                </c:pt>
                <c:pt idx="5394">
                  <c:v>7.3179999999999996</c:v>
                </c:pt>
                <c:pt idx="5395">
                  <c:v>7.3179999999999996</c:v>
                </c:pt>
                <c:pt idx="5396">
                  <c:v>7.3179999999999996</c:v>
                </c:pt>
                <c:pt idx="5397">
                  <c:v>7.3179999999999996</c:v>
                </c:pt>
                <c:pt idx="5398">
                  <c:v>7.3179999999999996</c:v>
                </c:pt>
                <c:pt idx="5399">
                  <c:v>7.3179999999999996</c:v>
                </c:pt>
                <c:pt idx="5400">
                  <c:v>7.2930000000000001</c:v>
                </c:pt>
                <c:pt idx="5401">
                  <c:v>7.2679999999999998</c:v>
                </c:pt>
                <c:pt idx="5402">
                  <c:v>7.242</c:v>
                </c:pt>
                <c:pt idx="5403">
                  <c:v>7.2169999999999996</c:v>
                </c:pt>
                <c:pt idx="5404">
                  <c:v>7.1920000000000002</c:v>
                </c:pt>
                <c:pt idx="5405">
                  <c:v>7.1420000000000003</c:v>
                </c:pt>
                <c:pt idx="5406">
                  <c:v>7.1159999999999997</c:v>
                </c:pt>
                <c:pt idx="5407">
                  <c:v>7.0659999999999998</c:v>
                </c:pt>
                <c:pt idx="5408">
                  <c:v>7.0410000000000004</c:v>
                </c:pt>
                <c:pt idx="5409">
                  <c:v>6.99</c:v>
                </c:pt>
                <c:pt idx="5410">
                  <c:v>6.9649999999999999</c:v>
                </c:pt>
                <c:pt idx="5411">
                  <c:v>6.94</c:v>
                </c:pt>
                <c:pt idx="5412">
                  <c:v>6.8890000000000002</c:v>
                </c:pt>
                <c:pt idx="5413">
                  <c:v>6.8639999999999999</c:v>
                </c:pt>
                <c:pt idx="5414">
                  <c:v>6.8639999999999999</c:v>
                </c:pt>
                <c:pt idx="5415">
                  <c:v>6.8390000000000004</c:v>
                </c:pt>
                <c:pt idx="5416">
                  <c:v>6.8390000000000004</c:v>
                </c:pt>
                <c:pt idx="5417">
                  <c:v>6.8639999999999999</c:v>
                </c:pt>
                <c:pt idx="5418">
                  <c:v>6.8639999999999999</c:v>
                </c:pt>
                <c:pt idx="5419">
                  <c:v>6.8890000000000002</c:v>
                </c:pt>
                <c:pt idx="5420">
                  <c:v>6.94</c:v>
                </c:pt>
                <c:pt idx="5421">
                  <c:v>7.0149999999999997</c:v>
                </c:pt>
                <c:pt idx="5422">
                  <c:v>7.1159999999999997</c:v>
                </c:pt>
                <c:pt idx="5423">
                  <c:v>7.242</c:v>
                </c:pt>
                <c:pt idx="5424">
                  <c:v>7.343</c:v>
                </c:pt>
                <c:pt idx="5425">
                  <c:v>7.4690000000000003</c:v>
                </c:pt>
                <c:pt idx="5426">
                  <c:v>7.5940000000000003</c:v>
                </c:pt>
                <c:pt idx="5427">
                  <c:v>7.72</c:v>
                </c:pt>
                <c:pt idx="5428">
                  <c:v>7.87</c:v>
                </c:pt>
                <c:pt idx="5429">
                  <c:v>7.9950000000000001</c:v>
                </c:pt>
                <c:pt idx="5430">
                  <c:v>8.1449999999999996</c:v>
                </c:pt>
                <c:pt idx="5431">
                  <c:v>8.27</c:v>
                </c:pt>
                <c:pt idx="5432">
                  <c:v>8.4190000000000005</c:v>
                </c:pt>
                <c:pt idx="5433">
                  <c:v>8.5429999999999993</c:v>
                </c:pt>
                <c:pt idx="5434">
                  <c:v>8.6430000000000007</c:v>
                </c:pt>
                <c:pt idx="5435">
                  <c:v>8.7669999999999995</c:v>
                </c:pt>
                <c:pt idx="5436">
                  <c:v>8.8659999999999997</c:v>
                </c:pt>
                <c:pt idx="5437">
                  <c:v>8.9649999999999999</c:v>
                </c:pt>
                <c:pt idx="5438">
                  <c:v>9.0399999999999991</c:v>
                </c:pt>
                <c:pt idx="5439">
                  <c:v>9.1140000000000008</c:v>
                </c:pt>
                <c:pt idx="5440">
                  <c:v>9.1880000000000006</c:v>
                </c:pt>
                <c:pt idx="5441">
                  <c:v>9.2379999999999995</c:v>
                </c:pt>
                <c:pt idx="5442">
                  <c:v>9.2379999999999995</c:v>
                </c:pt>
                <c:pt idx="5443">
                  <c:v>9.2620000000000005</c:v>
                </c:pt>
                <c:pt idx="5444">
                  <c:v>9.2379999999999995</c:v>
                </c:pt>
                <c:pt idx="5445">
                  <c:v>9.2129999999999992</c:v>
                </c:pt>
                <c:pt idx="5446">
                  <c:v>9.1630000000000003</c:v>
                </c:pt>
                <c:pt idx="5447">
                  <c:v>9.0890000000000004</c:v>
                </c:pt>
                <c:pt idx="5448">
                  <c:v>9.0150000000000006</c:v>
                </c:pt>
                <c:pt idx="5449">
                  <c:v>8.9160000000000004</c:v>
                </c:pt>
                <c:pt idx="5450">
                  <c:v>8.8170000000000002</c:v>
                </c:pt>
                <c:pt idx="5451">
                  <c:v>8.6929999999999996</c:v>
                </c:pt>
                <c:pt idx="5452">
                  <c:v>8.5679999999999996</c:v>
                </c:pt>
                <c:pt idx="5453">
                  <c:v>8.4440000000000008</c:v>
                </c:pt>
                <c:pt idx="5454">
                  <c:v>8.3190000000000008</c:v>
                </c:pt>
                <c:pt idx="5455">
                  <c:v>8.1950000000000003</c:v>
                </c:pt>
                <c:pt idx="5456">
                  <c:v>8.07</c:v>
                </c:pt>
                <c:pt idx="5457">
                  <c:v>7.9450000000000003</c:v>
                </c:pt>
                <c:pt idx="5458">
                  <c:v>7.8449999999999998</c:v>
                </c:pt>
                <c:pt idx="5459">
                  <c:v>7.72</c:v>
                </c:pt>
                <c:pt idx="5460">
                  <c:v>7.6189999999999998</c:v>
                </c:pt>
                <c:pt idx="5461">
                  <c:v>7.5190000000000001</c:v>
                </c:pt>
                <c:pt idx="5462">
                  <c:v>7.444</c:v>
                </c:pt>
                <c:pt idx="5463">
                  <c:v>7.3680000000000003</c:v>
                </c:pt>
                <c:pt idx="5464">
                  <c:v>7.2930000000000001</c:v>
                </c:pt>
                <c:pt idx="5465">
                  <c:v>7.242</c:v>
                </c:pt>
                <c:pt idx="5466">
                  <c:v>7.1920000000000002</c:v>
                </c:pt>
                <c:pt idx="5467">
                  <c:v>7.1420000000000003</c:v>
                </c:pt>
                <c:pt idx="5468">
                  <c:v>7.0910000000000002</c:v>
                </c:pt>
                <c:pt idx="5469">
                  <c:v>7.0659999999999998</c:v>
                </c:pt>
                <c:pt idx="5470">
                  <c:v>7.0410000000000004</c:v>
                </c:pt>
                <c:pt idx="5471">
                  <c:v>7.0149999999999997</c:v>
                </c:pt>
                <c:pt idx="5472">
                  <c:v>7.0149999999999997</c:v>
                </c:pt>
                <c:pt idx="5473">
                  <c:v>7.0149999999999997</c:v>
                </c:pt>
                <c:pt idx="5474">
                  <c:v>7.0410000000000004</c:v>
                </c:pt>
                <c:pt idx="5475">
                  <c:v>7.0659999999999998</c:v>
                </c:pt>
                <c:pt idx="5476">
                  <c:v>7.0910000000000002</c:v>
                </c:pt>
                <c:pt idx="5477">
                  <c:v>7.1159999999999997</c:v>
                </c:pt>
                <c:pt idx="5478">
                  <c:v>7.1420000000000003</c:v>
                </c:pt>
                <c:pt idx="5479">
                  <c:v>7.1920000000000002</c:v>
                </c:pt>
                <c:pt idx="5480">
                  <c:v>7.2169999999999996</c:v>
                </c:pt>
                <c:pt idx="5481">
                  <c:v>7.242</c:v>
                </c:pt>
                <c:pt idx="5482">
                  <c:v>7.242</c:v>
                </c:pt>
                <c:pt idx="5483">
                  <c:v>7.242</c:v>
                </c:pt>
                <c:pt idx="5484">
                  <c:v>7.242</c:v>
                </c:pt>
                <c:pt idx="5485">
                  <c:v>7.242</c:v>
                </c:pt>
                <c:pt idx="5486">
                  <c:v>7.242</c:v>
                </c:pt>
                <c:pt idx="5487">
                  <c:v>7.242</c:v>
                </c:pt>
                <c:pt idx="5488">
                  <c:v>7.242</c:v>
                </c:pt>
                <c:pt idx="5489">
                  <c:v>7.242</c:v>
                </c:pt>
                <c:pt idx="5490">
                  <c:v>7.1920000000000002</c:v>
                </c:pt>
                <c:pt idx="5491">
                  <c:v>7.1920000000000002</c:v>
                </c:pt>
                <c:pt idx="5492">
                  <c:v>7.1420000000000003</c:v>
                </c:pt>
                <c:pt idx="5493">
                  <c:v>7.1420000000000003</c:v>
                </c:pt>
                <c:pt idx="5494">
                  <c:v>7.0910000000000002</c:v>
                </c:pt>
                <c:pt idx="5495">
                  <c:v>7.0659999999999998</c:v>
                </c:pt>
                <c:pt idx="5496">
                  <c:v>7.0410000000000004</c:v>
                </c:pt>
                <c:pt idx="5497">
                  <c:v>7.0149999999999997</c:v>
                </c:pt>
                <c:pt idx="5498">
                  <c:v>6.99</c:v>
                </c:pt>
                <c:pt idx="5499">
                  <c:v>6.9649999999999999</c:v>
                </c:pt>
                <c:pt idx="5500">
                  <c:v>6.9139999999999997</c:v>
                </c:pt>
                <c:pt idx="5501">
                  <c:v>6.8890000000000002</c:v>
                </c:pt>
                <c:pt idx="5502">
                  <c:v>6.8390000000000004</c:v>
                </c:pt>
                <c:pt idx="5503">
                  <c:v>6.8390000000000004</c:v>
                </c:pt>
                <c:pt idx="5504">
                  <c:v>6.7880000000000003</c:v>
                </c:pt>
                <c:pt idx="5505">
                  <c:v>6.7629999999999999</c:v>
                </c:pt>
                <c:pt idx="5506">
                  <c:v>6.7370000000000001</c:v>
                </c:pt>
                <c:pt idx="5507">
                  <c:v>6.6870000000000003</c:v>
                </c:pt>
                <c:pt idx="5508">
                  <c:v>6.6870000000000003</c:v>
                </c:pt>
                <c:pt idx="5509">
                  <c:v>6.6609999999999996</c:v>
                </c:pt>
                <c:pt idx="5510">
                  <c:v>6.6609999999999996</c:v>
                </c:pt>
                <c:pt idx="5511">
                  <c:v>6.6609999999999996</c:v>
                </c:pt>
                <c:pt idx="5512">
                  <c:v>6.6609999999999996</c:v>
                </c:pt>
                <c:pt idx="5513">
                  <c:v>6.6870000000000003</c:v>
                </c:pt>
                <c:pt idx="5514">
                  <c:v>6.7370000000000001</c:v>
                </c:pt>
                <c:pt idx="5515">
                  <c:v>6.7629999999999999</c:v>
                </c:pt>
                <c:pt idx="5516">
                  <c:v>6.8390000000000004</c:v>
                </c:pt>
                <c:pt idx="5517">
                  <c:v>6.9139999999999997</c:v>
                </c:pt>
                <c:pt idx="5518">
                  <c:v>6.99</c:v>
                </c:pt>
                <c:pt idx="5519">
                  <c:v>7.0910000000000002</c:v>
                </c:pt>
                <c:pt idx="5520">
                  <c:v>7.1920000000000002</c:v>
                </c:pt>
                <c:pt idx="5521">
                  <c:v>7.3179999999999996</c:v>
                </c:pt>
                <c:pt idx="5522">
                  <c:v>7.4690000000000003</c:v>
                </c:pt>
                <c:pt idx="5523">
                  <c:v>7.5940000000000003</c:v>
                </c:pt>
                <c:pt idx="5524">
                  <c:v>7.72</c:v>
                </c:pt>
                <c:pt idx="5525">
                  <c:v>7.87</c:v>
                </c:pt>
                <c:pt idx="5526">
                  <c:v>8.02</c:v>
                </c:pt>
                <c:pt idx="5527">
                  <c:v>8.1950000000000003</c:v>
                </c:pt>
                <c:pt idx="5528">
                  <c:v>8.27</c:v>
                </c:pt>
                <c:pt idx="5529">
                  <c:v>8.3439999999999994</c:v>
                </c:pt>
                <c:pt idx="5530">
                  <c:v>8.4440000000000008</c:v>
                </c:pt>
                <c:pt idx="5531">
                  <c:v>8.5190000000000001</c:v>
                </c:pt>
                <c:pt idx="5532">
                  <c:v>8.5679999999999996</c:v>
                </c:pt>
                <c:pt idx="5533">
                  <c:v>8.593</c:v>
                </c:pt>
                <c:pt idx="5534">
                  <c:v>8.5679999999999996</c:v>
                </c:pt>
                <c:pt idx="5535">
                  <c:v>8.5429999999999993</c:v>
                </c:pt>
                <c:pt idx="5536">
                  <c:v>8.5190000000000001</c:v>
                </c:pt>
                <c:pt idx="5537">
                  <c:v>8.4689999999999994</c:v>
                </c:pt>
                <c:pt idx="5538">
                  <c:v>8.3940000000000001</c:v>
                </c:pt>
                <c:pt idx="5539">
                  <c:v>8.3439999999999994</c:v>
                </c:pt>
                <c:pt idx="5540">
                  <c:v>8.27</c:v>
                </c:pt>
                <c:pt idx="5541">
                  <c:v>8.1950000000000003</c:v>
                </c:pt>
                <c:pt idx="5542">
                  <c:v>8.1449999999999996</c:v>
                </c:pt>
                <c:pt idx="5543">
                  <c:v>8.0449999999999999</c:v>
                </c:pt>
                <c:pt idx="5544">
                  <c:v>7.9950000000000001</c:v>
                </c:pt>
                <c:pt idx="5545">
                  <c:v>7.92</c:v>
                </c:pt>
                <c:pt idx="5546">
                  <c:v>7.8449999999999998</c:v>
                </c:pt>
                <c:pt idx="5547">
                  <c:v>7.77</c:v>
                </c:pt>
                <c:pt idx="5548">
                  <c:v>7.6950000000000003</c:v>
                </c:pt>
                <c:pt idx="5549">
                  <c:v>7.6449999999999996</c:v>
                </c:pt>
                <c:pt idx="5550">
                  <c:v>7.5439999999999996</c:v>
                </c:pt>
                <c:pt idx="5551">
                  <c:v>7.4939999999999998</c:v>
                </c:pt>
                <c:pt idx="5552">
                  <c:v>7.444</c:v>
                </c:pt>
                <c:pt idx="5553">
                  <c:v>7.3929999999999998</c:v>
                </c:pt>
                <c:pt idx="5554">
                  <c:v>7.343</c:v>
                </c:pt>
                <c:pt idx="5555">
                  <c:v>7.3179999999999996</c:v>
                </c:pt>
                <c:pt idx="5556">
                  <c:v>7.2930000000000001</c:v>
                </c:pt>
                <c:pt idx="5557">
                  <c:v>7.2679999999999998</c:v>
                </c:pt>
                <c:pt idx="5558">
                  <c:v>7.242</c:v>
                </c:pt>
                <c:pt idx="5559">
                  <c:v>7.242</c:v>
                </c:pt>
                <c:pt idx="5560">
                  <c:v>7.242</c:v>
                </c:pt>
                <c:pt idx="5561">
                  <c:v>7.242</c:v>
                </c:pt>
                <c:pt idx="5562">
                  <c:v>7.242</c:v>
                </c:pt>
                <c:pt idx="5563">
                  <c:v>7.242</c:v>
                </c:pt>
                <c:pt idx="5564">
                  <c:v>7.242</c:v>
                </c:pt>
                <c:pt idx="5565">
                  <c:v>7.2169999999999996</c:v>
                </c:pt>
                <c:pt idx="5566">
                  <c:v>7.2169999999999996</c:v>
                </c:pt>
                <c:pt idx="5567">
                  <c:v>7.2169999999999996</c:v>
                </c:pt>
                <c:pt idx="5568">
                  <c:v>7.242</c:v>
                </c:pt>
                <c:pt idx="5569">
                  <c:v>7.242</c:v>
                </c:pt>
                <c:pt idx="5570">
                  <c:v>7.242</c:v>
                </c:pt>
                <c:pt idx="5571">
                  <c:v>7.242</c:v>
                </c:pt>
                <c:pt idx="5572">
                  <c:v>7.2679999999999998</c:v>
                </c:pt>
                <c:pt idx="5573">
                  <c:v>7.2679999999999998</c:v>
                </c:pt>
                <c:pt idx="5574">
                  <c:v>7.2930000000000001</c:v>
                </c:pt>
                <c:pt idx="5575">
                  <c:v>7.3179999999999996</c:v>
                </c:pt>
                <c:pt idx="5576">
                  <c:v>7.343</c:v>
                </c:pt>
                <c:pt idx="5577">
                  <c:v>7.343</c:v>
                </c:pt>
                <c:pt idx="5578">
                  <c:v>7.343</c:v>
                </c:pt>
                <c:pt idx="5579">
                  <c:v>7.343</c:v>
                </c:pt>
                <c:pt idx="5580">
                  <c:v>7.3179999999999996</c:v>
                </c:pt>
                <c:pt idx="5581">
                  <c:v>7.2930000000000001</c:v>
                </c:pt>
                <c:pt idx="5582">
                  <c:v>7.2679999999999998</c:v>
                </c:pt>
                <c:pt idx="5583">
                  <c:v>7.242</c:v>
                </c:pt>
                <c:pt idx="5584">
                  <c:v>7.2169999999999996</c:v>
                </c:pt>
                <c:pt idx="5585">
                  <c:v>7.1669999999999998</c:v>
                </c:pt>
                <c:pt idx="5586">
                  <c:v>7.1420000000000003</c:v>
                </c:pt>
                <c:pt idx="5587">
                  <c:v>7.1159999999999997</c:v>
                </c:pt>
                <c:pt idx="5588">
                  <c:v>7.0659999999999998</c:v>
                </c:pt>
                <c:pt idx="5589">
                  <c:v>7.0410000000000004</c:v>
                </c:pt>
                <c:pt idx="5590">
                  <c:v>6.99</c:v>
                </c:pt>
                <c:pt idx="5591">
                  <c:v>6.94</c:v>
                </c:pt>
                <c:pt idx="5592">
                  <c:v>6.8890000000000002</c:v>
                </c:pt>
                <c:pt idx="5593">
                  <c:v>6.8639999999999999</c:v>
                </c:pt>
                <c:pt idx="5594">
                  <c:v>6.8129999999999997</c:v>
                </c:pt>
                <c:pt idx="5595">
                  <c:v>6.7629999999999999</c:v>
                </c:pt>
                <c:pt idx="5596">
                  <c:v>6.7370000000000001</c:v>
                </c:pt>
                <c:pt idx="5597">
                  <c:v>6.6870000000000003</c:v>
                </c:pt>
                <c:pt idx="5598">
                  <c:v>6.6360000000000001</c:v>
                </c:pt>
                <c:pt idx="5599">
                  <c:v>6.6109999999999998</c:v>
                </c:pt>
                <c:pt idx="5600">
                  <c:v>6.56</c:v>
                </c:pt>
                <c:pt idx="5601">
                  <c:v>6.5350000000000001</c:v>
                </c:pt>
                <c:pt idx="5602">
                  <c:v>6.484</c:v>
                </c:pt>
                <c:pt idx="5603">
                  <c:v>6.4580000000000002</c:v>
                </c:pt>
                <c:pt idx="5604">
                  <c:v>6.4329999999999998</c:v>
                </c:pt>
                <c:pt idx="5605">
                  <c:v>6.4329999999999998</c:v>
                </c:pt>
                <c:pt idx="5606">
                  <c:v>6.4329999999999998</c:v>
                </c:pt>
                <c:pt idx="5607">
                  <c:v>6.4329999999999998</c:v>
                </c:pt>
                <c:pt idx="5608">
                  <c:v>6.4329999999999998</c:v>
                </c:pt>
                <c:pt idx="5609">
                  <c:v>6.4329999999999998</c:v>
                </c:pt>
                <c:pt idx="5610">
                  <c:v>6.484</c:v>
                </c:pt>
                <c:pt idx="5611">
                  <c:v>6.5350000000000001</c:v>
                </c:pt>
                <c:pt idx="5612">
                  <c:v>6.6109999999999998</c:v>
                </c:pt>
                <c:pt idx="5613">
                  <c:v>6.6870000000000003</c:v>
                </c:pt>
                <c:pt idx="5614">
                  <c:v>6.7880000000000003</c:v>
                </c:pt>
                <c:pt idx="5615">
                  <c:v>6.8890000000000002</c:v>
                </c:pt>
                <c:pt idx="5616">
                  <c:v>7.0410000000000004</c:v>
                </c:pt>
                <c:pt idx="5617">
                  <c:v>7.1669999999999998</c:v>
                </c:pt>
                <c:pt idx="5618">
                  <c:v>7.3179999999999996</c:v>
                </c:pt>
                <c:pt idx="5619">
                  <c:v>7.4690000000000003</c:v>
                </c:pt>
                <c:pt idx="5620">
                  <c:v>7.6449999999999996</c:v>
                </c:pt>
                <c:pt idx="5621">
                  <c:v>7.82</c:v>
                </c:pt>
                <c:pt idx="5622">
                  <c:v>7.9950000000000001</c:v>
                </c:pt>
                <c:pt idx="5623">
                  <c:v>8.1449999999999996</c:v>
                </c:pt>
                <c:pt idx="5624">
                  <c:v>8.3190000000000008</c:v>
                </c:pt>
                <c:pt idx="5625">
                  <c:v>8.4689999999999994</c:v>
                </c:pt>
                <c:pt idx="5626">
                  <c:v>8.6180000000000003</c:v>
                </c:pt>
                <c:pt idx="5627">
                  <c:v>8.7420000000000009</c:v>
                </c:pt>
                <c:pt idx="5628">
                  <c:v>8.891</c:v>
                </c:pt>
                <c:pt idx="5629">
                  <c:v>8.99</c:v>
                </c:pt>
                <c:pt idx="5630">
                  <c:v>9.0890000000000004</c:v>
                </c:pt>
                <c:pt idx="5631">
                  <c:v>9.1880000000000006</c:v>
                </c:pt>
                <c:pt idx="5632">
                  <c:v>9.2620000000000005</c:v>
                </c:pt>
                <c:pt idx="5633">
                  <c:v>9.3119999999999994</c:v>
                </c:pt>
                <c:pt idx="5634">
                  <c:v>9.3360000000000003</c:v>
                </c:pt>
                <c:pt idx="5635">
                  <c:v>9.3610000000000007</c:v>
                </c:pt>
                <c:pt idx="5636">
                  <c:v>9.3360000000000003</c:v>
                </c:pt>
                <c:pt idx="5637">
                  <c:v>9.3360000000000003</c:v>
                </c:pt>
                <c:pt idx="5638">
                  <c:v>9.2870000000000008</c:v>
                </c:pt>
                <c:pt idx="5639">
                  <c:v>9.2379999999999995</c:v>
                </c:pt>
                <c:pt idx="5640">
                  <c:v>9.1630000000000003</c:v>
                </c:pt>
                <c:pt idx="5641">
                  <c:v>9.0640000000000001</c:v>
                </c:pt>
                <c:pt idx="5642">
                  <c:v>8.9649999999999999</c:v>
                </c:pt>
                <c:pt idx="5643">
                  <c:v>8.8409999999999993</c:v>
                </c:pt>
                <c:pt idx="5644">
                  <c:v>8.7170000000000005</c:v>
                </c:pt>
                <c:pt idx="5645">
                  <c:v>8.593</c:v>
                </c:pt>
                <c:pt idx="5646">
                  <c:v>8.4689999999999994</c:v>
                </c:pt>
                <c:pt idx="5647">
                  <c:v>8.3439999999999994</c:v>
                </c:pt>
                <c:pt idx="5648">
                  <c:v>8.1950000000000003</c:v>
                </c:pt>
                <c:pt idx="5649">
                  <c:v>8.07</c:v>
                </c:pt>
                <c:pt idx="5650">
                  <c:v>7.97</c:v>
                </c:pt>
                <c:pt idx="5651">
                  <c:v>7.8449999999999998</c:v>
                </c:pt>
                <c:pt idx="5652">
                  <c:v>7.7450000000000001</c:v>
                </c:pt>
                <c:pt idx="5653">
                  <c:v>7.67</c:v>
                </c:pt>
                <c:pt idx="5654">
                  <c:v>7.5940000000000003</c:v>
                </c:pt>
                <c:pt idx="5655">
                  <c:v>7.5439999999999996</c:v>
                </c:pt>
                <c:pt idx="5656">
                  <c:v>7.4939999999999998</c:v>
                </c:pt>
                <c:pt idx="5657">
                  <c:v>7.4690000000000003</c:v>
                </c:pt>
                <c:pt idx="5658">
                  <c:v>7.4189999999999996</c:v>
                </c:pt>
                <c:pt idx="5659">
                  <c:v>7.3680000000000003</c:v>
                </c:pt>
                <c:pt idx="5660">
                  <c:v>7.343</c:v>
                </c:pt>
                <c:pt idx="5661">
                  <c:v>7.2930000000000001</c:v>
                </c:pt>
                <c:pt idx="5662">
                  <c:v>7.242</c:v>
                </c:pt>
                <c:pt idx="5663">
                  <c:v>7.1920000000000002</c:v>
                </c:pt>
                <c:pt idx="5664">
                  <c:v>7.1669999999999998</c:v>
                </c:pt>
                <c:pt idx="5665">
                  <c:v>7.1420000000000003</c:v>
                </c:pt>
                <c:pt idx="5666">
                  <c:v>7.1420000000000003</c:v>
                </c:pt>
                <c:pt idx="5667">
                  <c:v>7.1159999999999997</c:v>
                </c:pt>
                <c:pt idx="5668">
                  <c:v>7.1159999999999997</c:v>
                </c:pt>
                <c:pt idx="5669">
                  <c:v>7.1420000000000003</c:v>
                </c:pt>
                <c:pt idx="5670">
                  <c:v>7.1420000000000003</c:v>
                </c:pt>
                <c:pt idx="5671">
                  <c:v>7.1920000000000002</c:v>
                </c:pt>
                <c:pt idx="5672">
                  <c:v>7.242</c:v>
                </c:pt>
                <c:pt idx="5673">
                  <c:v>7.2679999999999998</c:v>
                </c:pt>
                <c:pt idx="5674">
                  <c:v>7.2930000000000001</c:v>
                </c:pt>
                <c:pt idx="5675">
                  <c:v>7.3179999999999996</c:v>
                </c:pt>
                <c:pt idx="5676">
                  <c:v>7.343</c:v>
                </c:pt>
                <c:pt idx="5677">
                  <c:v>7.3680000000000003</c:v>
                </c:pt>
                <c:pt idx="5678">
                  <c:v>7.3929999999999998</c:v>
                </c:pt>
                <c:pt idx="5679">
                  <c:v>7.3929999999999998</c:v>
                </c:pt>
                <c:pt idx="5680">
                  <c:v>7.3680000000000003</c:v>
                </c:pt>
                <c:pt idx="5681">
                  <c:v>7.3680000000000003</c:v>
                </c:pt>
                <c:pt idx="5682">
                  <c:v>7.3680000000000003</c:v>
                </c:pt>
                <c:pt idx="5683">
                  <c:v>7.3680000000000003</c:v>
                </c:pt>
                <c:pt idx="5684">
                  <c:v>7.343</c:v>
                </c:pt>
                <c:pt idx="5685">
                  <c:v>7.343</c:v>
                </c:pt>
                <c:pt idx="5686">
                  <c:v>7.3179999999999996</c:v>
                </c:pt>
                <c:pt idx="5687">
                  <c:v>7.3179999999999996</c:v>
                </c:pt>
                <c:pt idx="5688">
                  <c:v>7.3179999999999996</c:v>
                </c:pt>
                <c:pt idx="5689">
                  <c:v>7.2930000000000001</c:v>
                </c:pt>
                <c:pt idx="5690">
                  <c:v>7.2679999999999998</c:v>
                </c:pt>
                <c:pt idx="5691">
                  <c:v>7.242</c:v>
                </c:pt>
                <c:pt idx="5692">
                  <c:v>7.242</c:v>
                </c:pt>
                <c:pt idx="5693">
                  <c:v>7.1920000000000002</c:v>
                </c:pt>
                <c:pt idx="5694">
                  <c:v>7.1420000000000003</c:v>
                </c:pt>
                <c:pt idx="5695">
                  <c:v>7.1159999999999997</c:v>
                </c:pt>
                <c:pt idx="5696">
                  <c:v>7.0910000000000002</c:v>
                </c:pt>
                <c:pt idx="5697">
                  <c:v>7.0410000000000004</c:v>
                </c:pt>
                <c:pt idx="5698">
                  <c:v>7.0149999999999997</c:v>
                </c:pt>
                <c:pt idx="5699">
                  <c:v>6.99</c:v>
                </c:pt>
                <c:pt idx="5700">
                  <c:v>6.9649999999999999</c:v>
                </c:pt>
                <c:pt idx="5701">
                  <c:v>6.94</c:v>
                </c:pt>
                <c:pt idx="5702">
                  <c:v>6.94</c:v>
                </c:pt>
                <c:pt idx="5703">
                  <c:v>6.94</c:v>
                </c:pt>
                <c:pt idx="5704">
                  <c:v>6.94</c:v>
                </c:pt>
                <c:pt idx="5705">
                  <c:v>6.9649999999999999</c:v>
                </c:pt>
                <c:pt idx="5706">
                  <c:v>7.0149999999999997</c:v>
                </c:pt>
                <c:pt idx="5707">
                  <c:v>7.0659999999999998</c:v>
                </c:pt>
                <c:pt idx="5708">
                  <c:v>7.1159999999999997</c:v>
                </c:pt>
                <c:pt idx="5709">
                  <c:v>7.1920000000000002</c:v>
                </c:pt>
                <c:pt idx="5710">
                  <c:v>7.2930000000000001</c:v>
                </c:pt>
                <c:pt idx="5711">
                  <c:v>7.3929999999999998</c:v>
                </c:pt>
                <c:pt idx="5712">
                  <c:v>7.5190000000000001</c:v>
                </c:pt>
                <c:pt idx="5713">
                  <c:v>7.6449999999999996</c:v>
                </c:pt>
                <c:pt idx="5714">
                  <c:v>7.77</c:v>
                </c:pt>
                <c:pt idx="5715">
                  <c:v>7.92</c:v>
                </c:pt>
                <c:pt idx="5716">
                  <c:v>8.07</c:v>
                </c:pt>
                <c:pt idx="5717">
                  <c:v>8.2200000000000006</c:v>
                </c:pt>
                <c:pt idx="5718">
                  <c:v>8.3689999999999998</c:v>
                </c:pt>
                <c:pt idx="5719">
                  <c:v>8.4689999999999994</c:v>
                </c:pt>
                <c:pt idx="5720">
                  <c:v>8.593</c:v>
                </c:pt>
                <c:pt idx="5721">
                  <c:v>8.7420000000000009</c:v>
                </c:pt>
                <c:pt idx="5722">
                  <c:v>8.8659999999999997</c:v>
                </c:pt>
                <c:pt idx="5723">
                  <c:v>8.9649999999999999</c:v>
                </c:pt>
                <c:pt idx="5724">
                  <c:v>9.0640000000000001</c:v>
                </c:pt>
                <c:pt idx="5725">
                  <c:v>9.1880000000000006</c:v>
                </c:pt>
                <c:pt idx="5726">
                  <c:v>9.2379999999999995</c:v>
                </c:pt>
                <c:pt idx="5727">
                  <c:v>9.3119999999999994</c:v>
                </c:pt>
                <c:pt idx="5728">
                  <c:v>9.3859999999999992</c:v>
                </c:pt>
                <c:pt idx="5729">
                  <c:v>9.4350000000000005</c:v>
                </c:pt>
                <c:pt idx="5730">
                  <c:v>9.4600000000000009</c:v>
                </c:pt>
                <c:pt idx="5731">
                  <c:v>9.4849999999999994</c:v>
                </c:pt>
                <c:pt idx="5732">
                  <c:v>9.4600000000000009</c:v>
                </c:pt>
                <c:pt idx="5733">
                  <c:v>9.4350000000000005</c:v>
                </c:pt>
                <c:pt idx="5734">
                  <c:v>9.3859999999999992</c:v>
                </c:pt>
                <c:pt idx="5735">
                  <c:v>9.3119999999999994</c:v>
                </c:pt>
                <c:pt idx="5736">
                  <c:v>9.2379999999999995</c:v>
                </c:pt>
                <c:pt idx="5737">
                  <c:v>9.1389999999999993</c:v>
                </c:pt>
                <c:pt idx="5738">
                  <c:v>9.0399999999999991</c:v>
                </c:pt>
                <c:pt idx="5739">
                  <c:v>8.9410000000000007</c:v>
                </c:pt>
                <c:pt idx="5740">
                  <c:v>8.8409999999999993</c:v>
                </c:pt>
                <c:pt idx="5741">
                  <c:v>8.6929999999999996</c:v>
                </c:pt>
                <c:pt idx="5742">
                  <c:v>8.5679999999999996</c:v>
                </c:pt>
                <c:pt idx="5743">
                  <c:v>8.4440000000000008</c:v>
                </c:pt>
                <c:pt idx="5744">
                  <c:v>8.3439999999999994</c:v>
                </c:pt>
                <c:pt idx="5745">
                  <c:v>8.2200000000000006</c:v>
                </c:pt>
                <c:pt idx="5746">
                  <c:v>8.0950000000000006</c:v>
                </c:pt>
                <c:pt idx="5747">
                  <c:v>7.9950000000000001</c:v>
                </c:pt>
                <c:pt idx="5748">
                  <c:v>7.92</c:v>
                </c:pt>
                <c:pt idx="5749">
                  <c:v>7.82</c:v>
                </c:pt>
                <c:pt idx="5750">
                  <c:v>7.7450000000000001</c:v>
                </c:pt>
                <c:pt idx="5751">
                  <c:v>7.6950000000000003</c:v>
                </c:pt>
                <c:pt idx="5752">
                  <c:v>7.6449999999999996</c:v>
                </c:pt>
                <c:pt idx="5753">
                  <c:v>7.569</c:v>
                </c:pt>
                <c:pt idx="5754">
                  <c:v>7.5439999999999996</c:v>
                </c:pt>
                <c:pt idx="5755">
                  <c:v>7.4939999999999998</c:v>
                </c:pt>
                <c:pt idx="5756">
                  <c:v>7.4690000000000003</c:v>
                </c:pt>
                <c:pt idx="5757">
                  <c:v>7.444</c:v>
                </c:pt>
                <c:pt idx="5758">
                  <c:v>7.444</c:v>
                </c:pt>
                <c:pt idx="5759">
                  <c:v>7.4189999999999996</c:v>
                </c:pt>
                <c:pt idx="5760">
                  <c:v>7.3929999999999998</c:v>
                </c:pt>
                <c:pt idx="5761">
                  <c:v>7.3929999999999998</c:v>
                </c:pt>
                <c:pt idx="5762">
                  <c:v>7.4189999999999996</c:v>
                </c:pt>
                <c:pt idx="5763">
                  <c:v>7.444</c:v>
                </c:pt>
                <c:pt idx="5764">
                  <c:v>7.4939999999999998</c:v>
                </c:pt>
                <c:pt idx="5765">
                  <c:v>7.5439999999999996</c:v>
                </c:pt>
                <c:pt idx="5766">
                  <c:v>7.5940000000000003</c:v>
                </c:pt>
                <c:pt idx="5767">
                  <c:v>7.6449999999999996</c:v>
                </c:pt>
                <c:pt idx="5768">
                  <c:v>7.6950000000000003</c:v>
                </c:pt>
                <c:pt idx="5769">
                  <c:v>7.77</c:v>
                </c:pt>
                <c:pt idx="5770">
                  <c:v>7.82</c:v>
                </c:pt>
                <c:pt idx="5771">
                  <c:v>7.87</c:v>
                </c:pt>
                <c:pt idx="5772">
                  <c:v>7.92</c:v>
                </c:pt>
                <c:pt idx="5773">
                  <c:v>7.97</c:v>
                </c:pt>
                <c:pt idx="5774">
                  <c:v>7.9950000000000001</c:v>
                </c:pt>
                <c:pt idx="5775">
                  <c:v>8.0449999999999999</c:v>
                </c:pt>
                <c:pt idx="5776">
                  <c:v>8.07</c:v>
                </c:pt>
                <c:pt idx="5777">
                  <c:v>8.0950000000000006</c:v>
                </c:pt>
                <c:pt idx="5778">
                  <c:v>8.1199999999999992</c:v>
                </c:pt>
                <c:pt idx="5779">
                  <c:v>8.1199999999999992</c:v>
                </c:pt>
                <c:pt idx="5780">
                  <c:v>8.1449999999999996</c:v>
                </c:pt>
                <c:pt idx="5781">
                  <c:v>8.1449999999999996</c:v>
                </c:pt>
                <c:pt idx="5782">
                  <c:v>8.17</c:v>
                </c:pt>
                <c:pt idx="5783">
                  <c:v>8.17</c:v>
                </c:pt>
                <c:pt idx="5784">
                  <c:v>8.17</c:v>
                </c:pt>
                <c:pt idx="5785">
                  <c:v>8.17</c:v>
                </c:pt>
                <c:pt idx="5786">
                  <c:v>8.17</c:v>
                </c:pt>
                <c:pt idx="5787">
                  <c:v>8.17</c:v>
                </c:pt>
                <c:pt idx="5788">
                  <c:v>8.1449999999999996</c:v>
                </c:pt>
                <c:pt idx="5789">
                  <c:v>8.1449999999999996</c:v>
                </c:pt>
                <c:pt idx="5790">
                  <c:v>8.1199999999999992</c:v>
                </c:pt>
                <c:pt idx="5791">
                  <c:v>8.0950000000000006</c:v>
                </c:pt>
                <c:pt idx="5792">
                  <c:v>8.0950000000000006</c:v>
                </c:pt>
                <c:pt idx="5793">
                  <c:v>8.07</c:v>
                </c:pt>
                <c:pt idx="5794">
                  <c:v>8.0449999999999999</c:v>
                </c:pt>
                <c:pt idx="5795">
                  <c:v>8.02</c:v>
                </c:pt>
                <c:pt idx="5796">
                  <c:v>7.9950000000000001</c:v>
                </c:pt>
                <c:pt idx="5797">
                  <c:v>7.9950000000000001</c:v>
                </c:pt>
                <c:pt idx="5798">
                  <c:v>7.97</c:v>
                </c:pt>
                <c:pt idx="5799">
                  <c:v>7.97</c:v>
                </c:pt>
                <c:pt idx="5800">
                  <c:v>7.9450000000000003</c:v>
                </c:pt>
                <c:pt idx="5801">
                  <c:v>7.97</c:v>
                </c:pt>
                <c:pt idx="5802">
                  <c:v>7.9950000000000001</c:v>
                </c:pt>
                <c:pt idx="5803">
                  <c:v>8.0449999999999999</c:v>
                </c:pt>
                <c:pt idx="5804">
                  <c:v>8.07</c:v>
                </c:pt>
                <c:pt idx="5805">
                  <c:v>8.0950000000000006</c:v>
                </c:pt>
                <c:pt idx="5806">
                  <c:v>8.1449999999999996</c:v>
                </c:pt>
                <c:pt idx="5807">
                  <c:v>8.2200000000000006</c:v>
                </c:pt>
                <c:pt idx="5808">
                  <c:v>8.2949999999999999</c:v>
                </c:pt>
                <c:pt idx="5809">
                  <c:v>8.3940000000000001</c:v>
                </c:pt>
                <c:pt idx="5810">
                  <c:v>8.4689999999999994</c:v>
                </c:pt>
                <c:pt idx="5811">
                  <c:v>8.5679999999999996</c:v>
                </c:pt>
                <c:pt idx="5812">
                  <c:v>8.6430000000000007</c:v>
                </c:pt>
                <c:pt idx="5813">
                  <c:v>8.7420000000000009</c:v>
                </c:pt>
                <c:pt idx="5814">
                  <c:v>8.8409999999999993</c:v>
                </c:pt>
                <c:pt idx="5815">
                  <c:v>8.9160000000000004</c:v>
                </c:pt>
                <c:pt idx="5816">
                  <c:v>9.0399999999999991</c:v>
                </c:pt>
                <c:pt idx="5817">
                  <c:v>9.2129999999999992</c:v>
                </c:pt>
                <c:pt idx="5818">
                  <c:v>9.3360000000000003</c:v>
                </c:pt>
                <c:pt idx="5819">
                  <c:v>9.4600000000000009</c:v>
                </c:pt>
                <c:pt idx="5820">
                  <c:v>9.5340000000000007</c:v>
                </c:pt>
                <c:pt idx="5821">
                  <c:v>9.5579999999999998</c:v>
                </c:pt>
                <c:pt idx="5822">
                  <c:v>9.6080000000000005</c:v>
                </c:pt>
                <c:pt idx="5823">
                  <c:v>9.6820000000000004</c:v>
                </c:pt>
                <c:pt idx="5824">
                  <c:v>9.7560000000000002</c:v>
                </c:pt>
                <c:pt idx="5825">
                  <c:v>9.7799999999999994</c:v>
                </c:pt>
                <c:pt idx="5826">
                  <c:v>9.7799999999999994</c:v>
                </c:pt>
                <c:pt idx="5827">
                  <c:v>9.7799999999999994</c:v>
                </c:pt>
                <c:pt idx="5828">
                  <c:v>9.7309999999999999</c:v>
                </c:pt>
                <c:pt idx="5829">
                  <c:v>9.657</c:v>
                </c:pt>
                <c:pt idx="5830">
                  <c:v>9.6080000000000005</c:v>
                </c:pt>
                <c:pt idx="5831">
                  <c:v>9.5090000000000003</c:v>
                </c:pt>
                <c:pt idx="5832">
                  <c:v>9.4350000000000005</c:v>
                </c:pt>
                <c:pt idx="5833">
                  <c:v>9.3360000000000003</c:v>
                </c:pt>
                <c:pt idx="5834">
                  <c:v>9.2379999999999995</c:v>
                </c:pt>
                <c:pt idx="5835">
                  <c:v>9.1389999999999993</c:v>
                </c:pt>
                <c:pt idx="5836">
                  <c:v>9.0399999999999991</c:v>
                </c:pt>
                <c:pt idx="5837">
                  <c:v>8.9410000000000007</c:v>
                </c:pt>
                <c:pt idx="5838">
                  <c:v>8.8409999999999993</c:v>
                </c:pt>
                <c:pt idx="5839">
                  <c:v>8.7420000000000009</c:v>
                </c:pt>
                <c:pt idx="5840">
                  <c:v>8.6679999999999993</c:v>
                </c:pt>
                <c:pt idx="5841">
                  <c:v>8.593</c:v>
                </c:pt>
                <c:pt idx="5842">
                  <c:v>8.5190000000000001</c:v>
                </c:pt>
                <c:pt idx="5843">
                  <c:v>8.4440000000000008</c:v>
                </c:pt>
                <c:pt idx="5844">
                  <c:v>8.3940000000000001</c:v>
                </c:pt>
                <c:pt idx="5845">
                  <c:v>8.3190000000000008</c:v>
                </c:pt>
                <c:pt idx="5846">
                  <c:v>8.27</c:v>
                </c:pt>
                <c:pt idx="5847">
                  <c:v>8.2200000000000006</c:v>
                </c:pt>
                <c:pt idx="5848">
                  <c:v>8.17</c:v>
                </c:pt>
                <c:pt idx="5849">
                  <c:v>8.1449999999999996</c:v>
                </c:pt>
                <c:pt idx="5850">
                  <c:v>8.1199999999999992</c:v>
                </c:pt>
                <c:pt idx="5851">
                  <c:v>8.0950000000000006</c:v>
                </c:pt>
                <c:pt idx="5852">
                  <c:v>8.07</c:v>
                </c:pt>
                <c:pt idx="5853">
                  <c:v>8.07</c:v>
                </c:pt>
                <c:pt idx="5854">
                  <c:v>8.0449999999999999</c:v>
                </c:pt>
                <c:pt idx="5855">
                  <c:v>8.0449999999999999</c:v>
                </c:pt>
                <c:pt idx="5856">
                  <c:v>8.0449999999999999</c:v>
                </c:pt>
                <c:pt idx="5857">
                  <c:v>8.0449999999999999</c:v>
                </c:pt>
                <c:pt idx="5858">
                  <c:v>8.0449999999999999</c:v>
                </c:pt>
                <c:pt idx="5859">
                  <c:v>8.0449999999999999</c:v>
                </c:pt>
                <c:pt idx="5860">
                  <c:v>8.0449999999999999</c:v>
                </c:pt>
                <c:pt idx="5861">
                  <c:v>8.0449999999999999</c:v>
                </c:pt>
                <c:pt idx="5862">
                  <c:v>8.07</c:v>
                </c:pt>
                <c:pt idx="5863">
                  <c:v>8.07</c:v>
                </c:pt>
                <c:pt idx="5864">
                  <c:v>8.07</c:v>
                </c:pt>
                <c:pt idx="5865">
                  <c:v>8.07</c:v>
                </c:pt>
                <c:pt idx="5866">
                  <c:v>8.0950000000000006</c:v>
                </c:pt>
                <c:pt idx="5867">
                  <c:v>8.0950000000000006</c:v>
                </c:pt>
                <c:pt idx="5868">
                  <c:v>8.07</c:v>
                </c:pt>
                <c:pt idx="5869">
                  <c:v>8.0449999999999999</c:v>
                </c:pt>
                <c:pt idx="5870">
                  <c:v>8.0449999999999999</c:v>
                </c:pt>
                <c:pt idx="5871">
                  <c:v>7.9950000000000001</c:v>
                </c:pt>
                <c:pt idx="5872">
                  <c:v>7.97</c:v>
                </c:pt>
                <c:pt idx="5873">
                  <c:v>7.9450000000000003</c:v>
                </c:pt>
                <c:pt idx="5874">
                  <c:v>7.92</c:v>
                </c:pt>
                <c:pt idx="5875">
                  <c:v>7.8949999999999996</c:v>
                </c:pt>
                <c:pt idx="5876">
                  <c:v>7.87</c:v>
                </c:pt>
                <c:pt idx="5877">
                  <c:v>7.8449999999999998</c:v>
                </c:pt>
                <c:pt idx="5878">
                  <c:v>7.82</c:v>
                </c:pt>
                <c:pt idx="5879">
                  <c:v>7.7949999999999999</c:v>
                </c:pt>
                <c:pt idx="5880">
                  <c:v>7.77</c:v>
                </c:pt>
                <c:pt idx="5881">
                  <c:v>7.72</c:v>
                </c:pt>
                <c:pt idx="5882">
                  <c:v>7.6950000000000003</c:v>
                </c:pt>
                <c:pt idx="5883">
                  <c:v>7.67</c:v>
                </c:pt>
                <c:pt idx="5884">
                  <c:v>7.6449999999999996</c:v>
                </c:pt>
                <c:pt idx="5885">
                  <c:v>7.5940000000000003</c:v>
                </c:pt>
                <c:pt idx="5886">
                  <c:v>7.5940000000000003</c:v>
                </c:pt>
                <c:pt idx="5887">
                  <c:v>7.569</c:v>
                </c:pt>
                <c:pt idx="5888">
                  <c:v>7.5439999999999996</c:v>
                </c:pt>
                <c:pt idx="5889">
                  <c:v>7.4939999999999998</c:v>
                </c:pt>
                <c:pt idx="5890">
                  <c:v>7.4690000000000003</c:v>
                </c:pt>
                <c:pt idx="5891">
                  <c:v>7.444</c:v>
                </c:pt>
                <c:pt idx="5892">
                  <c:v>7.4189999999999996</c:v>
                </c:pt>
                <c:pt idx="5893">
                  <c:v>7.3929999999999998</c:v>
                </c:pt>
                <c:pt idx="5894">
                  <c:v>7.3929999999999998</c:v>
                </c:pt>
                <c:pt idx="5895">
                  <c:v>7.3929999999999998</c:v>
                </c:pt>
                <c:pt idx="5896">
                  <c:v>7.4189999999999996</c:v>
                </c:pt>
                <c:pt idx="5897">
                  <c:v>7.444</c:v>
                </c:pt>
                <c:pt idx="5898">
                  <c:v>7.4690000000000003</c:v>
                </c:pt>
                <c:pt idx="5899">
                  <c:v>7.5190000000000001</c:v>
                </c:pt>
                <c:pt idx="5900">
                  <c:v>7.569</c:v>
                </c:pt>
                <c:pt idx="5901">
                  <c:v>7.67</c:v>
                </c:pt>
                <c:pt idx="5902">
                  <c:v>7.7450000000000001</c:v>
                </c:pt>
                <c:pt idx="5903">
                  <c:v>7.8449999999999998</c:v>
                </c:pt>
                <c:pt idx="5904">
                  <c:v>7.9450000000000003</c:v>
                </c:pt>
                <c:pt idx="5905">
                  <c:v>8.07</c:v>
                </c:pt>
                <c:pt idx="5906">
                  <c:v>8.1449999999999996</c:v>
                </c:pt>
                <c:pt idx="5907">
                  <c:v>8.2449999999999992</c:v>
                </c:pt>
                <c:pt idx="5908">
                  <c:v>8.3439999999999994</c:v>
                </c:pt>
                <c:pt idx="5909">
                  <c:v>8.4939999999999998</c:v>
                </c:pt>
                <c:pt idx="5910">
                  <c:v>8.6430000000000007</c:v>
                </c:pt>
                <c:pt idx="5911">
                  <c:v>8.8409999999999993</c:v>
                </c:pt>
                <c:pt idx="5912">
                  <c:v>8.9410000000000007</c:v>
                </c:pt>
                <c:pt idx="5913">
                  <c:v>8.99</c:v>
                </c:pt>
                <c:pt idx="5914">
                  <c:v>9.0150000000000006</c:v>
                </c:pt>
                <c:pt idx="5915">
                  <c:v>9.0399999999999991</c:v>
                </c:pt>
                <c:pt idx="5916">
                  <c:v>9.1140000000000008</c:v>
                </c:pt>
                <c:pt idx="5917">
                  <c:v>9.2129999999999992</c:v>
                </c:pt>
                <c:pt idx="5918">
                  <c:v>9.3119999999999994</c:v>
                </c:pt>
                <c:pt idx="5919">
                  <c:v>9.4350000000000005</c:v>
                </c:pt>
                <c:pt idx="5920">
                  <c:v>9.5579999999999998</c:v>
                </c:pt>
                <c:pt idx="5921">
                  <c:v>9.5830000000000002</c:v>
                </c:pt>
                <c:pt idx="5922">
                  <c:v>9.5830000000000002</c:v>
                </c:pt>
                <c:pt idx="5923">
                  <c:v>9.5579999999999998</c:v>
                </c:pt>
                <c:pt idx="5924">
                  <c:v>9.5579999999999998</c:v>
                </c:pt>
                <c:pt idx="5925">
                  <c:v>9.5830000000000002</c:v>
                </c:pt>
                <c:pt idx="5926">
                  <c:v>9.5830000000000002</c:v>
                </c:pt>
                <c:pt idx="5927">
                  <c:v>9.5830000000000002</c:v>
                </c:pt>
                <c:pt idx="5928">
                  <c:v>9.5830000000000002</c:v>
                </c:pt>
                <c:pt idx="5929">
                  <c:v>9.5340000000000007</c:v>
                </c:pt>
                <c:pt idx="5930">
                  <c:v>9.4849999999999994</c:v>
                </c:pt>
                <c:pt idx="5931">
                  <c:v>9.41</c:v>
                </c:pt>
                <c:pt idx="5932">
                  <c:v>9.3119999999999994</c:v>
                </c:pt>
                <c:pt idx="5933">
                  <c:v>9.2129999999999992</c:v>
                </c:pt>
                <c:pt idx="5934">
                  <c:v>9.0890000000000004</c:v>
                </c:pt>
                <c:pt idx="5935">
                  <c:v>8.99</c:v>
                </c:pt>
                <c:pt idx="5936">
                  <c:v>8.8659999999999997</c:v>
                </c:pt>
                <c:pt idx="5937">
                  <c:v>8.7420000000000009</c:v>
                </c:pt>
                <c:pt idx="5938">
                  <c:v>8.6180000000000003</c:v>
                </c:pt>
                <c:pt idx="5939">
                  <c:v>8.4939999999999998</c:v>
                </c:pt>
                <c:pt idx="5940">
                  <c:v>8.3940000000000001</c:v>
                </c:pt>
                <c:pt idx="5941">
                  <c:v>8.2949999999999999</c:v>
                </c:pt>
                <c:pt idx="5942">
                  <c:v>8.1950000000000003</c:v>
                </c:pt>
                <c:pt idx="5943">
                  <c:v>8.1199999999999992</c:v>
                </c:pt>
                <c:pt idx="5944">
                  <c:v>8.0449999999999999</c:v>
                </c:pt>
                <c:pt idx="5945">
                  <c:v>7.9950000000000001</c:v>
                </c:pt>
                <c:pt idx="5946">
                  <c:v>7.9450000000000003</c:v>
                </c:pt>
                <c:pt idx="5947">
                  <c:v>7.8949999999999996</c:v>
                </c:pt>
                <c:pt idx="5948">
                  <c:v>7.8949999999999996</c:v>
                </c:pt>
                <c:pt idx="5949">
                  <c:v>7.87</c:v>
                </c:pt>
                <c:pt idx="5950">
                  <c:v>7.8449999999999998</c:v>
                </c:pt>
                <c:pt idx="5951">
                  <c:v>7.8449999999999998</c:v>
                </c:pt>
                <c:pt idx="5952">
                  <c:v>7.87</c:v>
                </c:pt>
                <c:pt idx="5953">
                  <c:v>7.87</c:v>
                </c:pt>
                <c:pt idx="5954">
                  <c:v>7.8949999999999996</c:v>
                </c:pt>
                <c:pt idx="5955">
                  <c:v>7.92</c:v>
                </c:pt>
                <c:pt idx="5956">
                  <c:v>7.9450000000000003</c:v>
                </c:pt>
                <c:pt idx="5957">
                  <c:v>7.97</c:v>
                </c:pt>
                <c:pt idx="5958">
                  <c:v>7.9950000000000001</c:v>
                </c:pt>
                <c:pt idx="5959">
                  <c:v>7.9950000000000001</c:v>
                </c:pt>
                <c:pt idx="5960">
                  <c:v>8.0449999999999999</c:v>
                </c:pt>
                <c:pt idx="5961">
                  <c:v>8.0449999999999999</c:v>
                </c:pt>
                <c:pt idx="5962">
                  <c:v>8.07</c:v>
                </c:pt>
                <c:pt idx="5963">
                  <c:v>8.1199999999999992</c:v>
                </c:pt>
                <c:pt idx="5964">
                  <c:v>8.1449999999999996</c:v>
                </c:pt>
                <c:pt idx="5965">
                  <c:v>8.1950000000000003</c:v>
                </c:pt>
                <c:pt idx="5966">
                  <c:v>8.2200000000000006</c:v>
                </c:pt>
                <c:pt idx="5967">
                  <c:v>8.2449999999999992</c:v>
                </c:pt>
                <c:pt idx="5968">
                  <c:v>8.27</c:v>
                </c:pt>
                <c:pt idx="5969">
                  <c:v>8.2949999999999999</c:v>
                </c:pt>
                <c:pt idx="5970">
                  <c:v>8.2949999999999999</c:v>
                </c:pt>
                <c:pt idx="5971">
                  <c:v>8.3190000000000008</c:v>
                </c:pt>
                <c:pt idx="5972">
                  <c:v>8.3190000000000008</c:v>
                </c:pt>
                <c:pt idx="5973">
                  <c:v>8.3439999999999994</c:v>
                </c:pt>
                <c:pt idx="5974">
                  <c:v>8.3439999999999994</c:v>
                </c:pt>
                <c:pt idx="5975">
                  <c:v>8.3439999999999994</c:v>
                </c:pt>
                <c:pt idx="5976">
                  <c:v>8.3190000000000008</c:v>
                </c:pt>
                <c:pt idx="5977">
                  <c:v>8.3190000000000008</c:v>
                </c:pt>
                <c:pt idx="5978">
                  <c:v>8.2949999999999999</c:v>
                </c:pt>
                <c:pt idx="5979">
                  <c:v>8.2949999999999999</c:v>
                </c:pt>
                <c:pt idx="5980">
                  <c:v>8.27</c:v>
                </c:pt>
                <c:pt idx="5981">
                  <c:v>8.2449999999999992</c:v>
                </c:pt>
                <c:pt idx="5982">
                  <c:v>8.2200000000000006</c:v>
                </c:pt>
                <c:pt idx="5983">
                  <c:v>8.1950000000000003</c:v>
                </c:pt>
                <c:pt idx="5984">
                  <c:v>8.17</c:v>
                </c:pt>
                <c:pt idx="5985">
                  <c:v>8.1449999999999996</c:v>
                </c:pt>
                <c:pt idx="5986">
                  <c:v>8.1199999999999992</c:v>
                </c:pt>
                <c:pt idx="5987">
                  <c:v>8.0950000000000006</c:v>
                </c:pt>
                <c:pt idx="5988">
                  <c:v>8.07</c:v>
                </c:pt>
                <c:pt idx="5989">
                  <c:v>8.0449999999999999</c:v>
                </c:pt>
                <c:pt idx="5990">
                  <c:v>8.02</c:v>
                </c:pt>
                <c:pt idx="5991">
                  <c:v>7.9950000000000001</c:v>
                </c:pt>
                <c:pt idx="5992">
                  <c:v>7.9950000000000001</c:v>
                </c:pt>
                <c:pt idx="5993">
                  <c:v>7.9950000000000001</c:v>
                </c:pt>
                <c:pt idx="5994">
                  <c:v>8.02</c:v>
                </c:pt>
                <c:pt idx="5995">
                  <c:v>8.07</c:v>
                </c:pt>
                <c:pt idx="5996">
                  <c:v>8.1449999999999996</c:v>
                </c:pt>
                <c:pt idx="5997">
                  <c:v>8.17</c:v>
                </c:pt>
                <c:pt idx="5998">
                  <c:v>8.1950000000000003</c:v>
                </c:pt>
                <c:pt idx="5999">
                  <c:v>8.27</c:v>
                </c:pt>
                <c:pt idx="6000">
                  <c:v>8.3439999999999994</c:v>
                </c:pt>
                <c:pt idx="6001">
                  <c:v>8.4689999999999994</c:v>
                </c:pt>
                <c:pt idx="6002">
                  <c:v>8.593</c:v>
                </c:pt>
                <c:pt idx="6003">
                  <c:v>8.6430000000000007</c:v>
                </c:pt>
                <c:pt idx="6004">
                  <c:v>9.4600000000000009</c:v>
                </c:pt>
                <c:pt idx="8884">
                  <c:v>9.1140000000000008</c:v>
                </c:pt>
                <c:pt idx="8885">
                  <c:v>9.1389999999999993</c:v>
                </c:pt>
                <c:pt idx="8886">
                  <c:v>9.1630000000000003</c:v>
                </c:pt>
                <c:pt idx="8887">
                  <c:v>9.2379999999999995</c:v>
                </c:pt>
                <c:pt idx="8888">
                  <c:v>9.3360000000000003</c:v>
                </c:pt>
                <c:pt idx="8889">
                  <c:v>9.4350000000000005</c:v>
                </c:pt>
                <c:pt idx="8890">
                  <c:v>9.5340000000000007</c:v>
                </c:pt>
                <c:pt idx="8891">
                  <c:v>9.657</c:v>
                </c:pt>
                <c:pt idx="8892">
                  <c:v>9.8539999999999992</c:v>
                </c:pt>
                <c:pt idx="8893">
                  <c:v>10.000999999999999</c:v>
                </c:pt>
                <c:pt idx="8894">
                  <c:v>10.074999999999999</c:v>
                </c:pt>
                <c:pt idx="8895">
                  <c:v>10.051</c:v>
                </c:pt>
                <c:pt idx="8896">
                  <c:v>10.026</c:v>
                </c:pt>
                <c:pt idx="8897">
                  <c:v>10.000999999999999</c:v>
                </c:pt>
                <c:pt idx="8898">
                  <c:v>9.9770000000000003</c:v>
                </c:pt>
                <c:pt idx="8899">
                  <c:v>9.9280000000000008</c:v>
                </c:pt>
                <c:pt idx="8900">
                  <c:v>9.8789999999999996</c:v>
                </c:pt>
                <c:pt idx="8901">
                  <c:v>9.7799999999999994</c:v>
                </c:pt>
                <c:pt idx="8902">
                  <c:v>9.6820000000000004</c:v>
                </c:pt>
                <c:pt idx="8903">
                  <c:v>9.5830000000000002</c:v>
                </c:pt>
                <c:pt idx="8904">
                  <c:v>9.4849999999999994</c:v>
                </c:pt>
                <c:pt idx="8905">
                  <c:v>9.41</c:v>
                </c:pt>
                <c:pt idx="8906">
                  <c:v>9.2870000000000008</c:v>
                </c:pt>
                <c:pt idx="8907">
                  <c:v>9.1880000000000006</c:v>
                </c:pt>
                <c:pt idx="8908">
                  <c:v>9.0890000000000004</c:v>
                </c:pt>
                <c:pt idx="8909">
                  <c:v>8.99</c:v>
                </c:pt>
                <c:pt idx="8910">
                  <c:v>8.891</c:v>
                </c:pt>
                <c:pt idx="8911">
                  <c:v>8.8170000000000002</c:v>
                </c:pt>
                <c:pt idx="8912">
                  <c:v>8.7420000000000009</c:v>
                </c:pt>
                <c:pt idx="8913">
                  <c:v>8.6929999999999996</c:v>
                </c:pt>
                <c:pt idx="8914">
                  <c:v>8.6430000000000007</c:v>
                </c:pt>
                <c:pt idx="8915">
                  <c:v>8.593</c:v>
                </c:pt>
                <c:pt idx="8916">
                  <c:v>8.5679999999999996</c:v>
                </c:pt>
                <c:pt idx="8917">
                  <c:v>8.5429999999999993</c:v>
                </c:pt>
                <c:pt idx="8918">
                  <c:v>8.5190000000000001</c:v>
                </c:pt>
                <c:pt idx="8919">
                  <c:v>8.4939999999999998</c:v>
                </c:pt>
                <c:pt idx="8920">
                  <c:v>8.4689999999999994</c:v>
                </c:pt>
                <c:pt idx="8921">
                  <c:v>8.4689999999999994</c:v>
                </c:pt>
                <c:pt idx="8922">
                  <c:v>8.4689999999999994</c:v>
                </c:pt>
                <c:pt idx="8923">
                  <c:v>8.4939999999999998</c:v>
                </c:pt>
                <c:pt idx="8924">
                  <c:v>8.5190000000000001</c:v>
                </c:pt>
                <c:pt idx="8925">
                  <c:v>8.5429999999999993</c:v>
                </c:pt>
                <c:pt idx="8926">
                  <c:v>8.593</c:v>
                </c:pt>
                <c:pt idx="8927">
                  <c:v>8.6180000000000003</c:v>
                </c:pt>
                <c:pt idx="8928">
                  <c:v>8.6430000000000007</c:v>
                </c:pt>
                <c:pt idx="8929">
                  <c:v>8.6679999999999993</c:v>
                </c:pt>
                <c:pt idx="8930">
                  <c:v>8.6929999999999996</c:v>
                </c:pt>
                <c:pt idx="8931">
                  <c:v>8.7420000000000009</c:v>
                </c:pt>
                <c:pt idx="8932">
                  <c:v>8.7919999999999998</c:v>
                </c:pt>
                <c:pt idx="8933">
                  <c:v>8.8409999999999993</c:v>
                </c:pt>
                <c:pt idx="8934">
                  <c:v>8.8659999999999997</c:v>
                </c:pt>
                <c:pt idx="8935">
                  <c:v>8.891</c:v>
                </c:pt>
                <c:pt idx="8936">
                  <c:v>8.891</c:v>
                </c:pt>
                <c:pt idx="8937">
                  <c:v>8.9160000000000004</c:v>
                </c:pt>
                <c:pt idx="8938">
                  <c:v>8.9410000000000007</c:v>
                </c:pt>
                <c:pt idx="8939">
                  <c:v>8.9410000000000007</c:v>
                </c:pt>
                <c:pt idx="8940">
                  <c:v>8.9410000000000007</c:v>
                </c:pt>
                <c:pt idx="8941">
                  <c:v>8.9160000000000004</c:v>
                </c:pt>
                <c:pt idx="8942">
                  <c:v>8.891</c:v>
                </c:pt>
                <c:pt idx="8943">
                  <c:v>8.8659999999999997</c:v>
                </c:pt>
                <c:pt idx="8944">
                  <c:v>8.8409999999999993</c:v>
                </c:pt>
                <c:pt idx="8945">
                  <c:v>8.8170000000000002</c:v>
                </c:pt>
                <c:pt idx="8946">
                  <c:v>8.7919999999999998</c:v>
                </c:pt>
                <c:pt idx="8947">
                  <c:v>8.7669999999999995</c:v>
                </c:pt>
                <c:pt idx="8948">
                  <c:v>8.7420000000000009</c:v>
                </c:pt>
                <c:pt idx="8949">
                  <c:v>8.6929999999999996</c:v>
                </c:pt>
                <c:pt idx="8950">
                  <c:v>8.6929999999999996</c:v>
                </c:pt>
                <c:pt idx="8951">
                  <c:v>8.6679999999999993</c:v>
                </c:pt>
                <c:pt idx="8952">
                  <c:v>8.6430000000000007</c:v>
                </c:pt>
                <c:pt idx="8953">
                  <c:v>8.6180000000000003</c:v>
                </c:pt>
                <c:pt idx="8954">
                  <c:v>8.593</c:v>
                </c:pt>
                <c:pt idx="8955">
                  <c:v>8.5679999999999996</c:v>
                </c:pt>
                <c:pt idx="8956">
                  <c:v>8.5429999999999993</c:v>
                </c:pt>
                <c:pt idx="8957">
                  <c:v>8.5190000000000001</c:v>
                </c:pt>
                <c:pt idx="8958">
                  <c:v>8.4939999999999998</c:v>
                </c:pt>
                <c:pt idx="8959">
                  <c:v>8.4689999999999994</c:v>
                </c:pt>
                <c:pt idx="8960">
                  <c:v>8.4440000000000008</c:v>
                </c:pt>
                <c:pt idx="8961">
                  <c:v>8.4440000000000008</c:v>
                </c:pt>
                <c:pt idx="8962">
                  <c:v>8.4440000000000008</c:v>
                </c:pt>
                <c:pt idx="8963">
                  <c:v>8.4440000000000008</c:v>
                </c:pt>
                <c:pt idx="8964">
                  <c:v>8.4440000000000008</c:v>
                </c:pt>
                <c:pt idx="8965">
                  <c:v>8.4440000000000008</c:v>
                </c:pt>
                <c:pt idx="8966">
                  <c:v>8.4440000000000008</c:v>
                </c:pt>
                <c:pt idx="8967">
                  <c:v>8.5190000000000001</c:v>
                </c:pt>
                <c:pt idx="8968">
                  <c:v>8.5429999999999993</c:v>
                </c:pt>
                <c:pt idx="8969">
                  <c:v>8.5429999999999993</c:v>
                </c:pt>
                <c:pt idx="8970">
                  <c:v>8.5679999999999996</c:v>
                </c:pt>
                <c:pt idx="8971">
                  <c:v>8.5429999999999993</c:v>
                </c:pt>
                <c:pt idx="8972">
                  <c:v>8.5679999999999996</c:v>
                </c:pt>
                <c:pt idx="8973">
                  <c:v>8.593</c:v>
                </c:pt>
                <c:pt idx="8974">
                  <c:v>8.593</c:v>
                </c:pt>
                <c:pt idx="8975">
                  <c:v>8.593</c:v>
                </c:pt>
                <c:pt idx="8976">
                  <c:v>8.6430000000000007</c:v>
                </c:pt>
                <c:pt idx="8977">
                  <c:v>8.7170000000000005</c:v>
                </c:pt>
                <c:pt idx="8978">
                  <c:v>8.8170000000000002</c:v>
                </c:pt>
                <c:pt idx="8979">
                  <c:v>8.9160000000000004</c:v>
                </c:pt>
                <c:pt idx="8980">
                  <c:v>9.0150000000000006</c:v>
                </c:pt>
                <c:pt idx="8981">
                  <c:v>9.1630000000000003</c:v>
                </c:pt>
                <c:pt idx="8982">
                  <c:v>9.3119999999999994</c:v>
                </c:pt>
                <c:pt idx="8983">
                  <c:v>9.4849999999999994</c:v>
                </c:pt>
                <c:pt idx="8984">
                  <c:v>9.5579999999999998</c:v>
                </c:pt>
                <c:pt idx="8985">
                  <c:v>9.5830000000000002</c:v>
                </c:pt>
                <c:pt idx="8986">
                  <c:v>9.6820000000000004</c:v>
                </c:pt>
                <c:pt idx="8987">
                  <c:v>9.7059999999999995</c:v>
                </c:pt>
                <c:pt idx="8988">
                  <c:v>9.7309999999999999</c:v>
                </c:pt>
                <c:pt idx="8989">
                  <c:v>9.7059999999999995</c:v>
                </c:pt>
                <c:pt idx="8990">
                  <c:v>9.6820000000000004</c:v>
                </c:pt>
                <c:pt idx="8991">
                  <c:v>9.657</c:v>
                </c:pt>
                <c:pt idx="8992">
                  <c:v>9.5830000000000002</c:v>
                </c:pt>
                <c:pt idx="8993">
                  <c:v>9.5579999999999998</c:v>
                </c:pt>
                <c:pt idx="8994">
                  <c:v>9.5090000000000003</c:v>
                </c:pt>
                <c:pt idx="8995">
                  <c:v>9.4849999999999994</c:v>
                </c:pt>
                <c:pt idx="8996">
                  <c:v>9.4350000000000005</c:v>
                </c:pt>
                <c:pt idx="8997">
                  <c:v>9.3610000000000007</c:v>
                </c:pt>
                <c:pt idx="8998">
                  <c:v>9.2870000000000008</c:v>
                </c:pt>
                <c:pt idx="8999">
                  <c:v>9.2129999999999992</c:v>
                </c:pt>
                <c:pt idx="9000">
                  <c:v>9.1140000000000008</c:v>
                </c:pt>
                <c:pt idx="9001">
                  <c:v>9.0150000000000006</c:v>
                </c:pt>
                <c:pt idx="9002">
                  <c:v>8.9160000000000004</c:v>
                </c:pt>
                <c:pt idx="9003">
                  <c:v>8.8170000000000002</c:v>
                </c:pt>
                <c:pt idx="9004">
                  <c:v>8.7420000000000009</c:v>
                </c:pt>
                <c:pt idx="9005">
                  <c:v>8.6430000000000007</c:v>
                </c:pt>
                <c:pt idx="9006">
                  <c:v>8.5429999999999993</c:v>
                </c:pt>
                <c:pt idx="9007">
                  <c:v>8.4689999999999994</c:v>
                </c:pt>
                <c:pt idx="9008">
                  <c:v>8.3940000000000001</c:v>
                </c:pt>
                <c:pt idx="9009">
                  <c:v>8.3190000000000008</c:v>
                </c:pt>
                <c:pt idx="9010">
                  <c:v>8.2449999999999992</c:v>
                </c:pt>
                <c:pt idx="9011">
                  <c:v>8.1950000000000003</c:v>
                </c:pt>
                <c:pt idx="9012">
                  <c:v>8.1199999999999992</c:v>
                </c:pt>
                <c:pt idx="9013">
                  <c:v>8.07</c:v>
                </c:pt>
                <c:pt idx="9014">
                  <c:v>8.0449999999999999</c:v>
                </c:pt>
                <c:pt idx="9015">
                  <c:v>7.97</c:v>
                </c:pt>
                <c:pt idx="9016">
                  <c:v>7.9450000000000003</c:v>
                </c:pt>
                <c:pt idx="9017">
                  <c:v>7.8949999999999996</c:v>
                </c:pt>
                <c:pt idx="9018">
                  <c:v>7.8449999999999998</c:v>
                </c:pt>
                <c:pt idx="9019">
                  <c:v>7.82</c:v>
                </c:pt>
                <c:pt idx="9020">
                  <c:v>7.7949999999999999</c:v>
                </c:pt>
                <c:pt idx="9021">
                  <c:v>7.77</c:v>
                </c:pt>
                <c:pt idx="9022">
                  <c:v>7.77</c:v>
                </c:pt>
                <c:pt idx="9023">
                  <c:v>7.7450000000000001</c:v>
                </c:pt>
                <c:pt idx="9024">
                  <c:v>7.7450000000000001</c:v>
                </c:pt>
                <c:pt idx="9025">
                  <c:v>7.7450000000000001</c:v>
                </c:pt>
                <c:pt idx="9026">
                  <c:v>7.77</c:v>
                </c:pt>
                <c:pt idx="9027">
                  <c:v>7.77</c:v>
                </c:pt>
                <c:pt idx="9028">
                  <c:v>7.77</c:v>
                </c:pt>
                <c:pt idx="9029">
                  <c:v>7.77</c:v>
                </c:pt>
                <c:pt idx="9030">
                  <c:v>7.77</c:v>
                </c:pt>
                <c:pt idx="9031">
                  <c:v>7.77</c:v>
                </c:pt>
                <c:pt idx="9032">
                  <c:v>7.7949999999999999</c:v>
                </c:pt>
                <c:pt idx="9033">
                  <c:v>7.7949999999999999</c:v>
                </c:pt>
                <c:pt idx="9034">
                  <c:v>7.82</c:v>
                </c:pt>
                <c:pt idx="9035">
                  <c:v>7.7949999999999999</c:v>
                </c:pt>
                <c:pt idx="9036">
                  <c:v>7.7949999999999999</c:v>
                </c:pt>
                <c:pt idx="9037">
                  <c:v>7.7949999999999999</c:v>
                </c:pt>
                <c:pt idx="9038">
                  <c:v>7.7949999999999999</c:v>
                </c:pt>
                <c:pt idx="9039">
                  <c:v>7.7949999999999999</c:v>
                </c:pt>
                <c:pt idx="9040">
                  <c:v>7.77</c:v>
                </c:pt>
                <c:pt idx="9041">
                  <c:v>7.7450000000000001</c:v>
                </c:pt>
                <c:pt idx="9042">
                  <c:v>7.72</c:v>
                </c:pt>
                <c:pt idx="9043">
                  <c:v>7.6950000000000003</c:v>
                </c:pt>
                <c:pt idx="9044">
                  <c:v>7.6449999999999996</c:v>
                </c:pt>
                <c:pt idx="9045">
                  <c:v>7.5940000000000003</c:v>
                </c:pt>
                <c:pt idx="9046">
                  <c:v>7.569</c:v>
                </c:pt>
                <c:pt idx="9047">
                  <c:v>7.5190000000000001</c:v>
                </c:pt>
                <c:pt idx="9048">
                  <c:v>7.4939999999999998</c:v>
                </c:pt>
                <c:pt idx="9049">
                  <c:v>7.444</c:v>
                </c:pt>
                <c:pt idx="9050">
                  <c:v>7.444</c:v>
                </c:pt>
                <c:pt idx="9051">
                  <c:v>7.3929999999999998</c:v>
                </c:pt>
                <c:pt idx="9052">
                  <c:v>7.3680000000000003</c:v>
                </c:pt>
                <c:pt idx="9053">
                  <c:v>7.343</c:v>
                </c:pt>
                <c:pt idx="9054">
                  <c:v>7.2930000000000001</c:v>
                </c:pt>
                <c:pt idx="9055">
                  <c:v>7.2679999999999998</c:v>
                </c:pt>
                <c:pt idx="9056">
                  <c:v>7.242</c:v>
                </c:pt>
                <c:pt idx="9057">
                  <c:v>7.2169999999999996</c:v>
                </c:pt>
                <c:pt idx="9058">
                  <c:v>7.2169999999999996</c:v>
                </c:pt>
                <c:pt idx="9059">
                  <c:v>7.1920000000000002</c:v>
                </c:pt>
                <c:pt idx="9060">
                  <c:v>7.2169999999999996</c:v>
                </c:pt>
                <c:pt idx="9061">
                  <c:v>7.242</c:v>
                </c:pt>
                <c:pt idx="9062">
                  <c:v>7.2930000000000001</c:v>
                </c:pt>
                <c:pt idx="9063">
                  <c:v>7.343</c:v>
                </c:pt>
                <c:pt idx="9064">
                  <c:v>7.4189999999999996</c:v>
                </c:pt>
                <c:pt idx="9065">
                  <c:v>7.4939999999999998</c:v>
                </c:pt>
                <c:pt idx="9066">
                  <c:v>7.5439999999999996</c:v>
                </c:pt>
                <c:pt idx="9067">
                  <c:v>7.5940000000000003</c:v>
                </c:pt>
                <c:pt idx="9068">
                  <c:v>7.6449999999999996</c:v>
                </c:pt>
                <c:pt idx="9069">
                  <c:v>7.7450000000000001</c:v>
                </c:pt>
                <c:pt idx="9070">
                  <c:v>7.8449999999999998</c:v>
                </c:pt>
                <c:pt idx="9071">
                  <c:v>7.9950000000000001</c:v>
                </c:pt>
                <c:pt idx="9072">
                  <c:v>8.17</c:v>
                </c:pt>
                <c:pt idx="9073">
                  <c:v>8.3439999999999994</c:v>
                </c:pt>
                <c:pt idx="9074">
                  <c:v>8.4689999999999994</c:v>
                </c:pt>
                <c:pt idx="9075">
                  <c:v>8.593</c:v>
                </c:pt>
                <c:pt idx="9076">
                  <c:v>8.6929999999999996</c:v>
                </c:pt>
                <c:pt idx="9077">
                  <c:v>8.7420000000000009</c:v>
                </c:pt>
                <c:pt idx="9078">
                  <c:v>8.7669999999999995</c:v>
                </c:pt>
                <c:pt idx="9079">
                  <c:v>8.7919999999999998</c:v>
                </c:pt>
                <c:pt idx="9080">
                  <c:v>8.7919999999999998</c:v>
                </c:pt>
                <c:pt idx="9081">
                  <c:v>8.7669999999999995</c:v>
                </c:pt>
                <c:pt idx="9082">
                  <c:v>8.7420000000000009</c:v>
                </c:pt>
                <c:pt idx="9083">
                  <c:v>8.7669999999999995</c:v>
                </c:pt>
                <c:pt idx="9084">
                  <c:v>8.6929999999999996</c:v>
                </c:pt>
                <c:pt idx="9085">
                  <c:v>8.6679999999999993</c:v>
                </c:pt>
                <c:pt idx="9086">
                  <c:v>8.6679999999999993</c:v>
                </c:pt>
                <c:pt idx="9087">
                  <c:v>8.6929999999999996</c:v>
                </c:pt>
                <c:pt idx="9088">
                  <c:v>8.7420000000000009</c:v>
                </c:pt>
                <c:pt idx="9089">
                  <c:v>8.8409999999999993</c:v>
                </c:pt>
                <c:pt idx="9090">
                  <c:v>8.8659999999999997</c:v>
                </c:pt>
                <c:pt idx="9091">
                  <c:v>8.8659999999999997</c:v>
                </c:pt>
                <c:pt idx="9092">
                  <c:v>8.8409999999999993</c:v>
                </c:pt>
                <c:pt idx="9093">
                  <c:v>8.7919999999999998</c:v>
                </c:pt>
                <c:pt idx="9094">
                  <c:v>8.7420000000000009</c:v>
                </c:pt>
                <c:pt idx="9095">
                  <c:v>8.6430000000000007</c:v>
                </c:pt>
                <c:pt idx="9096">
                  <c:v>8.5429999999999993</c:v>
                </c:pt>
                <c:pt idx="9097">
                  <c:v>8.4689999999999994</c:v>
                </c:pt>
                <c:pt idx="9098">
                  <c:v>8.3940000000000001</c:v>
                </c:pt>
                <c:pt idx="9099">
                  <c:v>8.2949999999999999</c:v>
                </c:pt>
                <c:pt idx="9100">
                  <c:v>8.2449999999999992</c:v>
                </c:pt>
                <c:pt idx="9101">
                  <c:v>8.17</c:v>
                </c:pt>
                <c:pt idx="9102">
                  <c:v>8.1199999999999992</c:v>
                </c:pt>
                <c:pt idx="9103">
                  <c:v>8.07</c:v>
                </c:pt>
                <c:pt idx="9104">
                  <c:v>8.0449999999999999</c:v>
                </c:pt>
                <c:pt idx="9105">
                  <c:v>7.9950000000000001</c:v>
                </c:pt>
                <c:pt idx="9106">
                  <c:v>7.9450000000000003</c:v>
                </c:pt>
                <c:pt idx="9107">
                  <c:v>7.92</c:v>
                </c:pt>
                <c:pt idx="9108">
                  <c:v>7.87</c:v>
                </c:pt>
                <c:pt idx="9109">
                  <c:v>7.82</c:v>
                </c:pt>
                <c:pt idx="9110">
                  <c:v>7.77</c:v>
                </c:pt>
                <c:pt idx="9111">
                  <c:v>7.72</c:v>
                </c:pt>
                <c:pt idx="9112">
                  <c:v>7.67</c:v>
                </c:pt>
                <c:pt idx="9113">
                  <c:v>7.6449999999999996</c:v>
                </c:pt>
                <c:pt idx="9114">
                  <c:v>7.5940000000000003</c:v>
                </c:pt>
                <c:pt idx="9115">
                  <c:v>7.569</c:v>
                </c:pt>
                <c:pt idx="9116">
                  <c:v>7.5439999999999996</c:v>
                </c:pt>
                <c:pt idx="9117">
                  <c:v>7.5190000000000001</c:v>
                </c:pt>
                <c:pt idx="9118">
                  <c:v>7.4939999999999998</c:v>
                </c:pt>
                <c:pt idx="9119">
                  <c:v>7.4690000000000003</c:v>
                </c:pt>
                <c:pt idx="9120">
                  <c:v>7.444</c:v>
                </c:pt>
                <c:pt idx="9121">
                  <c:v>7.444</c:v>
                </c:pt>
                <c:pt idx="9122">
                  <c:v>7.4189999999999996</c:v>
                </c:pt>
                <c:pt idx="9123">
                  <c:v>7.3929999999999998</c:v>
                </c:pt>
                <c:pt idx="9124">
                  <c:v>7.3929999999999998</c:v>
                </c:pt>
                <c:pt idx="9125">
                  <c:v>7.3680000000000003</c:v>
                </c:pt>
                <c:pt idx="9126">
                  <c:v>7.343</c:v>
                </c:pt>
                <c:pt idx="9127">
                  <c:v>7.343</c:v>
                </c:pt>
                <c:pt idx="9128">
                  <c:v>7.343</c:v>
                </c:pt>
                <c:pt idx="9129">
                  <c:v>7.3179999999999996</c:v>
                </c:pt>
                <c:pt idx="9130">
                  <c:v>7.2930000000000001</c:v>
                </c:pt>
                <c:pt idx="9131">
                  <c:v>7.2930000000000001</c:v>
                </c:pt>
                <c:pt idx="9132">
                  <c:v>7.2679999999999998</c:v>
                </c:pt>
                <c:pt idx="9133">
                  <c:v>7.242</c:v>
                </c:pt>
                <c:pt idx="9134">
                  <c:v>7.2169999999999996</c:v>
                </c:pt>
                <c:pt idx="9135">
                  <c:v>7.1920000000000002</c:v>
                </c:pt>
                <c:pt idx="9136">
                  <c:v>7.1420000000000003</c:v>
                </c:pt>
                <c:pt idx="9137">
                  <c:v>7.1159999999999997</c:v>
                </c:pt>
                <c:pt idx="9138">
                  <c:v>7.0910000000000002</c:v>
                </c:pt>
                <c:pt idx="9139">
                  <c:v>7.0410000000000004</c:v>
                </c:pt>
                <c:pt idx="9140">
                  <c:v>7.0149999999999997</c:v>
                </c:pt>
                <c:pt idx="9141">
                  <c:v>6.99</c:v>
                </c:pt>
                <c:pt idx="9142">
                  <c:v>6.94</c:v>
                </c:pt>
                <c:pt idx="9143">
                  <c:v>6.8890000000000002</c:v>
                </c:pt>
                <c:pt idx="9144">
                  <c:v>6.8639999999999999</c:v>
                </c:pt>
                <c:pt idx="9145">
                  <c:v>6.8129999999999997</c:v>
                </c:pt>
                <c:pt idx="9146">
                  <c:v>6.7880000000000003</c:v>
                </c:pt>
                <c:pt idx="9147">
                  <c:v>6.7370000000000001</c:v>
                </c:pt>
                <c:pt idx="9148">
                  <c:v>6.6870000000000003</c:v>
                </c:pt>
                <c:pt idx="9149">
                  <c:v>6.6609999999999996</c:v>
                </c:pt>
                <c:pt idx="9150">
                  <c:v>6.6360000000000001</c:v>
                </c:pt>
                <c:pt idx="9151">
                  <c:v>6.6109999999999998</c:v>
                </c:pt>
                <c:pt idx="9152">
                  <c:v>6.585</c:v>
                </c:pt>
                <c:pt idx="9153">
                  <c:v>6.585</c:v>
                </c:pt>
                <c:pt idx="9154">
                  <c:v>6.585</c:v>
                </c:pt>
                <c:pt idx="9155">
                  <c:v>6.585</c:v>
                </c:pt>
                <c:pt idx="9156">
                  <c:v>6.6109999999999998</c:v>
                </c:pt>
                <c:pt idx="9157">
                  <c:v>6.6609999999999996</c:v>
                </c:pt>
                <c:pt idx="9158">
                  <c:v>6.7119999999999997</c:v>
                </c:pt>
                <c:pt idx="9159">
                  <c:v>6.7880000000000003</c:v>
                </c:pt>
                <c:pt idx="9160">
                  <c:v>6.8639999999999999</c:v>
                </c:pt>
                <c:pt idx="9161">
                  <c:v>6.99</c:v>
                </c:pt>
                <c:pt idx="9162">
                  <c:v>7.0910000000000002</c:v>
                </c:pt>
                <c:pt idx="9163">
                  <c:v>7.242</c:v>
                </c:pt>
                <c:pt idx="9164">
                  <c:v>7.3680000000000003</c:v>
                </c:pt>
                <c:pt idx="9165">
                  <c:v>7.5190000000000001</c:v>
                </c:pt>
                <c:pt idx="9166">
                  <c:v>7.6950000000000003</c:v>
                </c:pt>
                <c:pt idx="9167">
                  <c:v>7.8449999999999998</c:v>
                </c:pt>
                <c:pt idx="9168">
                  <c:v>8.02</c:v>
                </c:pt>
                <c:pt idx="9169">
                  <c:v>8.1449999999999996</c:v>
                </c:pt>
                <c:pt idx="9170">
                  <c:v>8.2449999999999992</c:v>
                </c:pt>
                <c:pt idx="9171">
                  <c:v>8.4190000000000005</c:v>
                </c:pt>
                <c:pt idx="9172">
                  <c:v>8.5679999999999996</c:v>
                </c:pt>
                <c:pt idx="9173">
                  <c:v>8.7669999999999995</c:v>
                </c:pt>
                <c:pt idx="9174">
                  <c:v>8.9410000000000007</c:v>
                </c:pt>
                <c:pt idx="9175">
                  <c:v>9.0890000000000004</c:v>
                </c:pt>
                <c:pt idx="9176">
                  <c:v>9.2129999999999992</c:v>
                </c:pt>
                <c:pt idx="9177">
                  <c:v>9.3360000000000003</c:v>
                </c:pt>
                <c:pt idx="9178">
                  <c:v>9.41</c:v>
                </c:pt>
                <c:pt idx="9179">
                  <c:v>9.4849999999999994</c:v>
                </c:pt>
                <c:pt idx="9180">
                  <c:v>9.5340000000000007</c:v>
                </c:pt>
                <c:pt idx="9181">
                  <c:v>9.5579999999999998</c:v>
                </c:pt>
                <c:pt idx="9182">
                  <c:v>9.5830000000000002</c:v>
                </c:pt>
                <c:pt idx="9183">
                  <c:v>9.5830000000000002</c:v>
                </c:pt>
                <c:pt idx="9184">
                  <c:v>9.5340000000000007</c:v>
                </c:pt>
                <c:pt idx="9185">
                  <c:v>9.4849999999999994</c:v>
                </c:pt>
                <c:pt idx="9186">
                  <c:v>9.4350000000000005</c:v>
                </c:pt>
                <c:pt idx="9187">
                  <c:v>9.3610000000000007</c:v>
                </c:pt>
                <c:pt idx="9188">
                  <c:v>9.2870000000000008</c:v>
                </c:pt>
                <c:pt idx="9189">
                  <c:v>9.1880000000000006</c:v>
                </c:pt>
                <c:pt idx="9190">
                  <c:v>9.0640000000000001</c:v>
                </c:pt>
                <c:pt idx="9191">
                  <c:v>8.9410000000000007</c:v>
                </c:pt>
                <c:pt idx="9192">
                  <c:v>8.8170000000000002</c:v>
                </c:pt>
                <c:pt idx="9193">
                  <c:v>8.6679999999999993</c:v>
                </c:pt>
                <c:pt idx="9194">
                  <c:v>8.5429999999999993</c:v>
                </c:pt>
                <c:pt idx="9195">
                  <c:v>8.3940000000000001</c:v>
                </c:pt>
                <c:pt idx="9196">
                  <c:v>8.27</c:v>
                </c:pt>
                <c:pt idx="9197">
                  <c:v>8.1449999999999996</c:v>
                </c:pt>
                <c:pt idx="9198">
                  <c:v>7.9950000000000001</c:v>
                </c:pt>
                <c:pt idx="9199">
                  <c:v>7.8949999999999996</c:v>
                </c:pt>
                <c:pt idx="9200">
                  <c:v>7.7949999999999999</c:v>
                </c:pt>
                <c:pt idx="9201">
                  <c:v>7.6950000000000003</c:v>
                </c:pt>
                <c:pt idx="9202">
                  <c:v>7.6189999999999998</c:v>
                </c:pt>
                <c:pt idx="9203">
                  <c:v>7.5439999999999996</c:v>
                </c:pt>
                <c:pt idx="9204">
                  <c:v>7.4690000000000003</c:v>
                </c:pt>
                <c:pt idx="9205">
                  <c:v>7.4189999999999996</c:v>
                </c:pt>
                <c:pt idx="9206">
                  <c:v>7.3680000000000003</c:v>
                </c:pt>
                <c:pt idx="9207">
                  <c:v>7.3179999999999996</c:v>
                </c:pt>
                <c:pt idx="9208">
                  <c:v>7.2679999999999998</c:v>
                </c:pt>
                <c:pt idx="9209">
                  <c:v>7.242</c:v>
                </c:pt>
                <c:pt idx="9210">
                  <c:v>7.1920000000000002</c:v>
                </c:pt>
                <c:pt idx="9211">
                  <c:v>7.1669999999999998</c:v>
                </c:pt>
                <c:pt idx="9212">
                  <c:v>7.1669999999999998</c:v>
                </c:pt>
                <c:pt idx="9213">
                  <c:v>7.1669999999999998</c:v>
                </c:pt>
                <c:pt idx="9214">
                  <c:v>7.1669999999999998</c:v>
                </c:pt>
                <c:pt idx="9215">
                  <c:v>7.1669999999999998</c:v>
                </c:pt>
                <c:pt idx="9216">
                  <c:v>7.1920000000000002</c:v>
                </c:pt>
                <c:pt idx="9217">
                  <c:v>7.2169999999999996</c:v>
                </c:pt>
                <c:pt idx="9218">
                  <c:v>7.242</c:v>
                </c:pt>
                <c:pt idx="9219">
                  <c:v>7.2930000000000001</c:v>
                </c:pt>
                <c:pt idx="9220">
                  <c:v>7.3179999999999996</c:v>
                </c:pt>
                <c:pt idx="9221">
                  <c:v>7.343</c:v>
                </c:pt>
                <c:pt idx="9222">
                  <c:v>7.343</c:v>
                </c:pt>
                <c:pt idx="9223">
                  <c:v>7.3680000000000003</c:v>
                </c:pt>
                <c:pt idx="9224">
                  <c:v>7.3929999999999998</c:v>
                </c:pt>
                <c:pt idx="9225">
                  <c:v>7.3929999999999998</c:v>
                </c:pt>
                <c:pt idx="9226">
                  <c:v>7.3929999999999998</c:v>
                </c:pt>
                <c:pt idx="9227">
                  <c:v>7.3680000000000003</c:v>
                </c:pt>
                <c:pt idx="9228">
                  <c:v>7.3680000000000003</c:v>
                </c:pt>
                <c:pt idx="9229">
                  <c:v>7.343</c:v>
                </c:pt>
                <c:pt idx="9230">
                  <c:v>7.3179999999999996</c:v>
                </c:pt>
                <c:pt idx="9231">
                  <c:v>7.2930000000000001</c:v>
                </c:pt>
                <c:pt idx="9232">
                  <c:v>7.2679999999999998</c:v>
                </c:pt>
                <c:pt idx="9233">
                  <c:v>7.242</c:v>
                </c:pt>
                <c:pt idx="9234">
                  <c:v>7.2169999999999996</c:v>
                </c:pt>
                <c:pt idx="9235">
                  <c:v>7.1920000000000002</c:v>
                </c:pt>
                <c:pt idx="9236">
                  <c:v>7.1420000000000003</c:v>
                </c:pt>
                <c:pt idx="9237">
                  <c:v>7.1159999999999997</c:v>
                </c:pt>
                <c:pt idx="9238">
                  <c:v>7.0910000000000002</c:v>
                </c:pt>
                <c:pt idx="9239">
                  <c:v>7.0410000000000004</c:v>
                </c:pt>
                <c:pt idx="9240">
                  <c:v>6.99</c:v>
                </c:pt>
                <c:pt idx="9241">
                  <c:v>6.9649999999999999</c:v>
                </c:pt>
                <c:pt idx="9242">
                  <c:v>6.94</c:v>
                </c:pt>
                <c:pt idx="9243">
                  <c:v>6.8890000000000002</c:v>
                </c:pt>
                <c:pt idx="9244">
                  <c:v>6.8390000000000004</c:v>
                </c:pt>
                <c:pt idx="9245">
                  <c:v>6.8129999999999997</c:v>
                </c:pt>
                <c:pt idx="9246">
                  <c:v>6.7629999999999999</c:v>
                </c:pt>
                <c:pt idx="9247">
                  <c:v>6.7370000000000001</c:v>
                </c:pt>
                <c:pt idx="9248">
                  <c:v>6.7370000000000001</c:v>
                </c:pt>
                <c:pt idx="9249">
                  <c:v>6.7119999999999997</c:v>
                </c:pt>
                <c:pt idx="9250">
                  <c:v>6.7370000000000001</c:v>
                </c:pt>
                <c:pt idx="9251">
                  <c:v>6.7370000000000001</c:v>
                </c:pt>
                <c:pt idx="9252">
                  <c:v>6.7370000000000001</c:v>
                </c:pt>
                <c:pt idx="9253">
                  <c:v>6.7629999999999999</c:v>
                </c:pt>
                <c:pt idx="9254">
                  <c:v>6.8129999999999997</c:v>
                </c:pt>
                <c:pt idx="9255">
                  <c:v>6.8639999999999999</c:v>
                </c:pt>
                <c:pt idx="9256">
                  <c:v>6.94</c:v>
                </c:pt>
                <c:pt idx="9257">
                  <c:v>7.0410000000000004</c:v>
                </c:pt>
                <c:pt idx="9258">
                  <c:v>7.1669999999999998</c:v>
                </c:pt>
                <c:pt idx="9259">
                  <c:v>7.242</c:v>
                </c:pt>
                <c:pt idx="9260">
                  <c:v>7.2679999999999998</c:v>
                </c:pt>
                <c:pt idx="9261">
                  <c:v>7.343</c:v>
                </c:pt>
                <c:pt idx="9262">
                  <c:v>7.444</c:v>
                </c:pt>
                <c:pt idx="9263">
                  <c:v>7.569</c:v>
                </c:pt>
                <c:pt idx="9264">
                  <c:v>7.67</c:v>
                </c:pt>
                <c:pt idx="9265">
                  <c:v>7.7949999999999999</c:v>
                </c:pt>
                <c:pt idx="9266">
                  <c:v>7.8449999999999998</c:v>
                </c:pt>
                <c:pt idx="9267">
                  <c:v>7.9950000000000001</c:v>
                </c:pt>
                <c:pt idx="9268">
                  <c:v>8.1449999999999996</c:v>
                </c:pt>
                <c:pt idx="9269">
                  <c:v>8.3190000000000008</c:v>
                </c:pt>
                <c:pt idx="9270">
                  <c:v>8.4689999999999994</c:v>
                </c:pt>
                <c:pt idx="9271">
                  <c:v>8.6180000000000003</c:v>
                </c:pt>
                <c:pt idx="9272">
                  <c:v>8.7919999999999998</c:v>
                </c:pt>
                <c:pt idx="9273">
                  <c:v>8.99</c:v>
                </c:pt>
                <c:pt idx="9274">
                  <c:v>9.1140000000000008</c:v>
                </c:pt>
                <c:pt idx="9275">
                  <c:v>9.2379999999999995</c:v>
                </c:pt>
                <c:pt idx="9276">
                  <c:v>9.3360000000000003</c:v>
                </c:pt>
                <c:pt idx="9277">
                  <c:v>9.41</c:v>
                </c:pt>
                <c:pt idx="9278">
                  <c:v>9.4600000000000009</c:v>
                </c:pt>
                <c:pt idx="9279">
                  <c:v>9.4350000000000005</c:v>
                </c:pt>
                <c:pt idx="9280">
                  <c:v>9.3610000000000007</c:v>
                </c:pt>
                <c:pt idx="9281">
                  <c:v>9.2870000000000008</c:v>
                </c:pt>
                <c:pt idx="9282">
                  <c:v>9.1880000000000006</c:v>
                </c:pt>
                <c:pt idx="9283">
                  <c:v>9.0399999999999991</c:v>
                </c:pt>
                <c:pt idx="9284">
                  <c:v>8.8659999999999997</c:v>
                </c:pt>
                <c:pt idx="9285">
                  <c:v>8.6929999999999996</c:v>
                </c:pt>
                <c:pt idx="9286">
                  <c:v>8.5190000000000001</c:v>
                </c:pt>
                <c:pt idx="9287">
                  <c:v>8.3940000000000001</c:v>
                </c:pt>
                <c:pt idx="9288">
                  <c:v>8.2449999999999992</c:v>
                </c:pt>
                <c:pt idx="9289">
                  <c:v>8.1449999999999996</c:v>
                </c:pt>
                <c:pt idx="9290">
                  <c:v>8.02</c:v>
                </c:pt>
                <c:pt idx="9291">
                  <c:v>7.92</c:v>
                </c:pt>
                <c:pt idx="9292">
                  <c:v>7.8449999999999998</c:v>
                </c:pt>
                <c:pt idx="9293">
                  <c:v>7.77</c:v>
                </c:pt>
                <c:pt idx="9294">
                  <c:v>7.72</c:v>
                </c:pt>
                <c:pt idx="9295">
                  <c:v>7.67</c:v>
                </c:pt>
                <c:pt idx="9296">
                  <c:v>7.6449999999999996</c:v>
                </c:pt>
                <c:pt idx="9297">
                  <c:v>7.6189999999999998</c:v>
                </c:pt>
                <c:pt idx="9298">
                  <c:v>7.5940000000000003</c:v>
                </c:pt>
                <c:pt idx="9299">
                  <c:v>7.5940000000000003</c:v>
                </c:pt>
                <c:pt idx="9300">
                  <c:v>7.5940000000000003</c:v>
                </c:pt>
                <c:pt idx="9301">
                  <c:v>7.5940000000000003</c:v>
                </c:pt>
                <c:pt idx="9302">
                  <c:v>7.6189999999999998</c:v>
                </c:pt>
                <c:pt idx="9303">
                  <c:v>7.6449999999999996</c:v>
                </c:pt>
                <c:pt idx="9304">
                  <c:v>7.67</c:v>
                </c:pt>
                <c:pt idx="9305">
                  <c:v>7.72</c:v>
                </c:pt>
                <c:pt idx="9306">
                  <c:v>7.7450000000000001</c:v>
                </c:pt>
                <c:pt idx="9307">
                  <c:v>7.7949999999999999</c:v>
                </c:pt>
                <c:pt idx="9308">
                  <c:v>7.87</c:v>
                </c:pt>
                <c:pt idx="9309">
                  <c:v>7.92</c:v>
                </c:pt>
                <c:pt idx="9310">
                  <c:v>7.97</c:v>
                </c:pt>
                <c:pt idx="9311">
                  <c:v>8.0449999999999999</c:v>
                </c:pt>
                <c:pt idx="9312">
                  <c:v>8.07</c:v>
                </c:pt>
                <c:pt idx="9313">
                  <c:v>8.1199999999999992</c:v>
                </c:pt>
                <c:pt idx="9314">
                  <c:v>8.17</c:v>
                </c:pt>
                <c:pt idx="9315">
                  <c:v>8.1950000000000003</c:v>
                </c:pt>
                <c:pt idx="9316">
                  <c:v>8.2449999999999992</c:v>
                </c:pt>
                <c:pt idx="9317">
                  <c:v>8.27</c:v>
                </c:pt>
                <c:pt idx="9318">
                  <c:v>8.2949999999999999</c:v>
                </c:pt>
                <c:pt idx="9319">
                  <c:v>8.3190000000000008</c:v>
                </c:pt>
                <c:pt idx="9320">
                  <c:v>8.3190000000000008</c:v>
                </c:pt>
                <c:pt idx="9321">
                  <c:v>8.3439999999999994</c:v>
                </c:pt>
                <c:pt idx="9322">
                  <c:v>8.3439999999999994</c:v>
                </c:pt>
                <c:pt idx="9323">
                  <c:v>8.3439999999999994</c:v>
                </c:pt>
                <c:pt idx="9324">
                  <c:v>8.3439999999999994</c:v>
                </c:pt>
                <c:pt idx="9325">
                  <c:v>8.3439999999999994</c:v>
                </c:pt>
                <c:pt idx="9326">
                  <c:v>8.3439999999999994</c:v>
                </c:pt>
                <c:pt idx="9327">
                  <c:v>8.3190000000000008</c:v>
                </c:pt>
                <c:pt idx="9328">
                  <c:v>8.2949999999999999</c:v>
                </c:pt>
                <c:pt idx="9329">
                  <c:v>8.2949999999999999</c:v>
                </c:pt>
                <c:pt idx="9330">
                  <c:v>8.2949999999999999</c:v>
                </c:pt>
                <c:pt idx="9331">
                  <c:v>8.27</c:v>
                </c:pt>
                <c:pt idx="9332">
                  <c:v>8.2449999999999992</c:v>
                </c:pt>
                <c:pt idx="9333">
                  <c:v>8.2200000000000006</c:v>
                </c:pt>
                <c:pt idx="9334">
                  <c:v>8.1950000000000003</c:v>
                </c:pt>
                <c:pt idx="9335">
                  <c:v>8.17</c:v>
                </c:pt>
                <c:pt idx="9336">
                  <c:v>8.1449999999999996</c:v>
                </c:pt>
                <c:pt idx="9337">
                  <c:v>8.1199999999999992</c:v>
                </c:pt>
                <c:pt idx="9338">
                  <c:v>8.07</c:v>
                </c:pt>
                <c:pt idx="9339">
                  <c:v>8.0449999999999999</c:v>
                </c:pt>
                <c:pt idx="9340">
                  <c:v>7.97</c:v>
                </c:pt>
                <c:pt idx="9341">
                  <c:v>7.92</c:v>
                </c:pt>
                <c:pt idx="9342">
                  <c:v>7.87</c:v>
                </c:pt>
                <c:pt idx="9343">
                  <c:v>7.82</c:v>
                </c:pt>
                <c:pt idx="9344">
                  <c:v>7.77</c:v>
                </c:pt>
                <c:pt idx="9345">
                  <c:v>7.7450000000000001</c:v>
                </c:pt>
                <c:pt idx="9346">
                  <c:v>7.7450000000000001</c:v>
                </c:pt>
                <c:pt idx="9347">
                  <c:v>7.72</c:v>
                </c:pt>
                <c:pt idx="9348">
                  <c:v>7.72</c:v>
                </c:pt>
                <c:pt idx="9349">
                  <c:v>7.7450000000000001</c:v>
                </c:pt>
                <c:pt idx="9350">
                  <c:v>7.77</c:v>
                </c:pt>
                <c:pt idx="9351">
                  <c:v>7.82</c:v>
                </c:pt>
                <c:pt idx="9352">
                  <c:v>7.8949999999999996</c:v>
                </c:pt>
                <c:pt idx="9353">
                  <c:v>7.9950000000000001</c:v>
                </c:pt>
                <c:pt idx="9354">
                  <c:v>8.0950000000000006</c:v>
                </c:pt>
                <c:pt idx="9355">
                  <c:v>8.1950000000000003</c:v>
                </c:pt>
                <c:pt idx="9356">
                  <c:v>8.3439999999999994</c:v>
                </c:pt>
                <c:pt idx="9357">
                  <c:v>8.4689999999999994</c:v>
                </c:pt>
                <c:pt idx="9358">
                  <c:v>8.6430000000000007</c:v>
                </c:pt>
                <c:pt idx="9359">
                  <c:v>8.7919999999999998</c:v>
                </c:pt>
                <c:pt idx="9360">
                  <c:v>8.9410000000000007</c:v>
                </c:pt>
                <c:pt idx="9361">
                  <c:v>9.0890000000000004</c:v>
                </c:pt>
                <c:pt idx="9362">
                  <c:v>9.2379999999999995</c:v>
                </c:pt>
                <c:pt idx="9363">
                  <c:v>9.3859999999999992</c:v>
                </c:pt>
                <c:pt idx="9364">
                  <c:v>9.5340000000000007</c:v>
                </c:pt>
                <c:pt idx="9365">
                  <c:v>9.6820000000000004</c:v>
                </c:pt>
                <c:pt idx="9366">
                  <c:v>9.8049999999999997</c:v>
                </c:pt>
                <c:pt idx="9367">
                  <c:v>9.9280000000000008</c:v>
                </c:pt>
                <c:pt idx="9368">
                  <c:v>10.026</c:v>
                </c:pt>
                <c:pt idx="9369">
                  <c:v>10.148999999999999</c:v>
                </c:pt>
                <c:pt idx="9370">
                  <c:v>10.247</c:v>
                </c:pt>
                <c:pt idx="9371">
                  <c:v>10.369</c:v>
                </c:pt>
                <c:pt idx="9372">
                  <c:v>10.516</c:v>
                </c:pt>
                <c:pt idx="9373">
                  <c:v>10.565</c:v>
                </c:pt>
                <c:pt idx="9374">
                  <c:v>10.565</c:v>
                </c:pt>
                <c:pt idx="9375">
                  <c:v>10.541</c:v>
                </c:pt>
                <c:pt idx="9376">
                  <c:v>10.516</c:v>
                </c:pt>
                <c:pt idx="9377">
                  <c:v>10.467000000000001</c:v>
                </c:pt>
                <c:pt idx="9378">
                  <c:v>10.394</c:v>
                </c:pt>
                <c:pt idx="9379">
                  <c:v>10.32</c:v>
                </c:pt>
                <c:pt idx="9380">
                  <c:v>10.222</c:v>
                </c:pt>
                <c:pt idx="9381">
                  <c:v>10.1</c:v>
                </c:pt>
                <c:pt idx="9382">
                  <c:v>9.9770000000000003</c:v>
                </c:pt>
                <c:pt idx="9383">
                  <c:v>9.8539999999999992</c:v>
                </c:pt>
                <c:pt idx="9384">
                  <c:v>9.7059999999999995</c:v>
                </c:pt>
                <c:pt idx="9385">
                  <c:v>9.5579999999999998</c:v>
                </c:pt>
                <c:pt idx="9386">
                  <c:v>9.4350000000000005</c:v>
                </c:pt>
                <c:pt idx="9387">
                  <c:v>9.2870000000000008</c:v>
                </c:pt>
                <c:pt idx="9388">
                  <c:v>9.1630000000000003</c:v>
                </c:pt>
                <c:pt idx="9389">
                  <c:v>9.0399999999999991</c:v>
                </c:pt>
                <c:pt idx="9390">
                  <c:v>8.9410000000000007</c:v>
                </c:pt>
                <c:pt idx="9391">
                  <c:v>8.8170000000000002</c:v>
                </c:pt>
                <c:pt idx="9392">
                  <c:v>8.6929999999999996</c:v>
                </c:pt>
                <c:pt idx="9393">
                  <c:v>8.593</c:v>
                </c:pt>
                <c:pt idx="9394">
                  <c:v>8.5190000000000001</c:v>
                </c:pt>
                <c:pt idx="9395">
                  <c:v>8.4440000000000008</c:v>
                </c:pt>
                <c:pt idx="9396">
                  <c:v>8.3689999999999998</c:v>
                </c:pt>
                <c:pt idx="9397">
                  <c:v>8.2949999999999999</c:v>
                </c:pt>
                <c:pt idx="9398">
                  <c:v>8.2449999999999992</c:v>
                </c:pt>
                <c:pt idx="9399">
                  <c:v>8.1950000000000003</c:v>
                </c:pt>
                <c:pt idx="9400">
                  <c:v>8.17</c:v>
                </c:pt>
                <c:pt idx="9401">
                  <c:v>8.1199999999999992</c:v>
                </c:pt>
                <c:pt idx="9402">
                  <c:v>8.0950000000000006</c:v>
                </c:pt>
                <c:pt idx="9403">
                  <c:v>8.07</c:v>
                </c:pt>
                <c:pt idx="9404">
                  <c:v>8.0449999999999999</c:v>
                </c:pt>
                <c:pt idx="9405">
                  <c:v>8.0449999999999999</c:v>
                </c:pt>
                <c:pt idx="9406">
                  <c:v>8.0449999999999999</c:v>
                </c:pt>
                <c:pt idx="9407">
                  <c:v>8.0449999999999999</c:v>
                </c:pt>
                <c:pt idx="9408">
                  <c:v>8.0449999999999999</c:v>
                </c:pt>
                <c:pt idx="9409">
                  <c:v>8.0449999999999999</c:v>
                </c:pt>
                <c:pt idx="9410">
                  <c:v>8.07</c:v>
                </c:pt>
                <c:pt idx="9411">
                  <c:v>8.0950000000000006</c:v>
                </c:pt>
                <c:pt idx="9412">
                  <c:v>8.1199999999999992</c:v>
                </c:pt>
                <c:pt idx="9413">
                  <c:v>8.1449999999999996</c:v>
                </c:pt>
                <c:pt idx="9414">
                  <c:v>8.17</c:v>
                </c:pt>
                <c:pt idx="9415">
                  <c:v>8.1950000000000003</c:v>
                </c:pt>
                <c:pt idx="9416">
                  <c:v>8.1950000000000003</c:v>
                </c:pt>
                <c:pt idx="9417">
                  <c:v>8.1950000000000003</c:v>
                </c:pt>
                <c:pt idx="9418">
                  <c:v>8.2200000000000006</c:v>
                </c:pt>
                <c:pt idx="9419">
                  <c:v>8.2449999999999992</c:v>
                </c:pt>
                <c:pt idx="9420">
                  <c:v>8.2449999999999992</c:v>
                </c:pt>
                <c:pt idx="9421">
                  <c:v>8.2200000000000006</c:v>
                </c:pt>
                <c:pt idx="9422">
                  <c:v>8.1950000000000003</c:v>
                </c:pt>
                <c:pt idx="9423">
                  <c:v>8.1950000000000003</c:v>
                </c:pt>
                <c:pt idx="9424">
                  <c:v>8.17</c:v>
                </c:pt>
                <c:pt idx="9425">
                  <c:v>8.1449999999999996</c:v>
                </c:pt>
                <c:pt idx="9426">
                  <c:v>8.1199999999999992</c:v>
                </c:pt>
                <c:pt idx="9427">
                  <c:v>8.0950000000000006</c:v>
                </c:pt>
                <c:pt idx="9428">
                  <c:v>8.0449999999999999</c:v>
                </c:pt>
                <c:pt idx="9429">
                  <c:v>8.0449999999999999</c:v>
                </c:pt>
                <c:pt idx="9430">
                  <c:v>7.9950000000000001</c:v>
                </c:pt>
                <c:pt idx="9431">
                  <c:v>7.97</c:v>
                </c:pt>
                <c:pt idx="9432">
                  <c:v>7.92</c:v>
                </c:pt>
                <c:pt idx="9433">
                  <c:v>7.8949999999999996</c:v>
                </c:pt>
                <c:pt idx="9434">
                  <c:v>7.87</c:v>
                </c:pt>
                <c:pt idx="9435">
                  <c:v>7.8449999999999998</c:v>
                </c:pt>
                <c:pt idx="9436">
                  <c:v>7.7949999999999999</c:v>
                </c:pt>
                <c:pt idx="9437">
                  <c:v>7.77</c:v>
                </c:pt>
                <c:pt idx="9438">
                  <c:v>7.7450000000000001</c:v>
                </c:pt>
                <c:pt idx="9439">
                  <c:v>7.7450000000000001</c:v>
                </c:pt>
                <c:pt idx="9440">
                  <c:v>7.7450000000000001</c:v>
                </c:pt>
                <c:pt idx="9441">
                  <c:v>7.7450000000000001</c:v>
                </c:pt>
                <c:pt idx="9442">
                  <c:v>7.7450000000000001</c:v>
                </c:pt>
                <c:pt idx="9443">
                  <c:v>7.7450000000000001</c:v>
                </c:pt>
                <c:pt idx="9444">
                  <c:v>7.77</c:v>
                </c:pt>
                <c:pt idx="9445">
                  <c:v>7.82</c:v>
                </c:pt>
                <c:pt idx="9446">
                  <c:v>7.87</c:v>
                </c:pt>
                <c:pt idx="9447">
                  <c:v>7.92</c:v>
                </c:pt>
                <c:pt idx="9448">
                  <c:v>7.9950000000000001</c:v>
                </c:pt>
                <c:pt idx="9449">
                  <c:v>8.07</c:v>
                </c:pt>
                <c:pt idx="9450">
                  <c:v>8.17</c:v>
                </c:pt>
                <c:pt idx="9451">
                  <c:v>8.2949999999999999</c:v>
                </c:pt>
                <c:pt idx="9452">
                  <c:v>8.3940000000000001</c:v>
                </c:pt>
                <c:pt idx="9453">
                  <c:v>8.5429999999999993</c:v>
                </c:pt>
                <c:pt idx="9454">
                  <c:v>8.6679999999999993</c:v>
                </c:pt>
                <c:pt idx="9455">
                  <c:v>8.8170000000000002</c:v>
                </c:pt>
                <c:pt idx="9456">
                  <c:v>8.9410000000000007</c:v>
                </c:pt>
                <c:pt idx="9457">
                  <c:v>9.0399999999999991</c:v>
                </c:pt>
                <c:pt idx="9458">
                  <c:v>9.0890000000000004</c:v>
                </c:pt>
                <c:pt idx="9459">
                  <c:v>9.1389999999999993</c:v>
                </c:pt>
                <c:pt idx="9460">
                  <c:v>9.2129999999999992</c:v>
                </c:pt>
                <c:pt idx="9461">
                  <c:v>9.2379999999999995</c:v>
                </c:pt>
                <c:pt idx="9462">
                  <c:v>9.2620000000000005</c:v>
                </c:pt>
                <c:pt idx="9463">
                  <c:v>9.2870000000000008</c:v>
                </c:pt>
                <c:pt idx="9464">
                  <c:v>9.2870000000000008</c:v>
                </c:pt>
                <c:pt idx="9465">
                  <c:v>9.3119999999999994</c:v>
                </c:pt>
                <c:pt idx="9466">
                  <c:v>9.2870000000000008</c:v>
                </c:pt>
                <c:pt idx="9467">
                  <c:v>9.2379999999999995</c:v>
                </c:pt>
                <c:pt idx="9468">
                  <c:v>9.1880000000000006</c:v>
                </c:pt>
                <c:pt idx="9469">
                  <c:v>9.1880000000000006</c:v>
                </c:pt>
                <c:pt idx="9470">
                  <c:v>9.1630000000000003</c:v>
                </c:pt>
                <c:pt idx="9471">
                  <c:v>9.1630000000000003</c:v>
                </c:pt>
                <c:pt idx="9472">
                  <c:v>9.1389999999999993</c:v>
                </c:pt>
                <c:pt idx="9473">
                  <c:v>9.1389999999999993</c:v>
                </c:pt>
                <c:pt idx="9474">
                  <c:v>9.0890000000000004</c:v>
                </c:pt>
                <c:pt idx="9475">
                  <c:v>9.0640000000000001</c:v>
                </c:pt>
                <c:pt idx="9476">
                  <c:v>9.0150000000000006</c:v>
                </c:pt>
                <c:pt idx="9477">
                  <c:v>8.9649999999999999</c:v>
                </c:pt>
                <c:pt idx="9478">
                  <c:v>8.9410000000000007</c:v>
                </c:pt>
                <c:pt idx="9479">
                  <c:v>8.8659999999999997</c:v>
                </c:pt>
                <c:pt idx="9480">
                  <c:v>8.7669999999999995</c:v>
                </c:pt>
                <c:pt idx="9481">
                  <c:v>8.7170000000000005</c:v>
                </c:pt>
                <c:pt idx="9482">
                  <c:v>8.6430000000000007</c:v>
                </c:pt>
                <c:pt idx="9483">
                  <c:v>8.593</c:v>
                </c:pt>
                <c:pt idx="9484">
                  <c:v>8.5190000000000001</c:v>
                </c:pt>
                <c:pt idx="9485">
                  <c:v>8.4440000000000008</c:v>
                </c:pt>
                <c:pt idx="9486">
                  <c:v>8.3940000000000001</c:v>
                </c:pt>
                <c:pt idx="9487">
                  <c:v>8.3190000000000008</c:v>
                </c:pt>
                <c:pt idx="9488">
                  <c:v>8.27</c:v>
                </c:pt>
                <c:pt idx="9489">
                  <c:v>8.1950000000000003</c:v>
                </c:pt>
                <c:pt idx="9490">
                  <c:v>8.1449999999999996</c:v>
                </c:pt>
                <c:pt idx="9491">
                  <c:v>8.1199999999999992</c:v>
                </c:pt>
                <c:pt idx="9492">
                  <c:v>8.07</c:v>
                </c:pt>
                <c:pt idx="9493">
                  <c:v>8.0449999999999999</c:v>
                </c:pt>
                <c:pt idx="9494">
                  <c:v>8.02</c:v>
                </c:pt>
                <c:pt idx="9495">
                  <c:v>7.9950000000000001</c:v>
                </c:pt>
                <c:pt idx="9496">
                  <c:v>7.97</c:v>
                </c:pt>
                <c:pt idx="9497">
                  <c:v>7.97</c:v>
                </c:pt>
                <c:pt idx="9498">
                  <c:v>7.97</c:v>
                </c:pt>
                <c:pt idx="9499">
                  <c:v>7.9950000000000001</c:v>
                </c:pt>
                <c:pt idx="9500">
                  <c:v>7.9950000000000001</c:v>
                </c:pt>
                <c:pt idx="9501">
                  <c:v>8.02</c:v>
                </c:pt>
                <c:pt idx="9502">
                  <c:v>8.0449999999999999</c:v>
                </c:pt>
                <c:pt idx="9503">
                  <c:v>8.07</c:v>
                </c:pt>
                <c:pt idx="9504">
                  <c:v>8.0950000000000006</c:v>
                </c:pt>
                <c:pt idx="9505">
                  <c:v>8.1449999999999996</c:v>
                </c:pt>
                <c:pt idx="9506">
                  <c:v>8.1449999999999996</c:v>
                </c:pt>
                <c:pt idx="9507">
                  <c:v>8.17</c:v>
                </c:pt>
                <c:pt idx="9508">
                  <c:v>8.1950000000000003</c:v>
                </c:pt>
                <c:pt idx="9509">
                  <c:v>8.2200000000000006</c:v>
                </c:pt>
                <c:pt idx="9510">
                  <c:v>8.2449999999999992</c:v>
                </c:pt>
                <c:pt idx="9511">
                  <c:v>8.27</c:v>
                </c:pt>
                <c:pt idx="9512">
                  <c:v>8.2949999999999999</c:v>
                </c:pt>
                <c:pt idx="9513">
                  <c:v>8.2949999999999999</c:v>
                </c:pt>
                <c:pt idx="9514">
                  <c:v>8.2949999999999999</c:v>
                </c:pt>
                <c:pt idx="9515">
                  <c:v>8.2949999999999999</c:v>
                </c:pt>
                <c:pt idx="9516">
                  <c:v>8.2949999999999999</c:v>
                </c:pt>
                <c:pt idx="9517">
                  <c:v>8.2949999999999999</c:v>
                </c:pt>
                <c:pt idx="9518">
                  <c:v>8.2949999999999999</c:v>
                </c:pt>
                <c:pt idx="9519">
                  <c:v>8.2949999999999999</c:v>
                </c:pt>
                <c:pt idx="9520">
                  <c:v>8.2949999999999999</c:v>
                </c:pt>
                <c:pt idx="9521">
                  <c:v>8.2949999999999999</c:v>
                </c:pt>
                <c:pt idx="9522">
                  <c:v>8.2949999999999999</c:v>
                </c:pt>
                <c:pt idx="9523">
                  <c:v>8.2949999999999999</c:v>
                </c:pt>
                <c:pt idx="9524">
                  <c:v>8.2949999999999999</c:v>
                </c:pt>
                <c:pt idx="9525">
                  <c:v>8.2949999999999999</c:v>
                </c:pt>
                <c:pt idx="9526">
                  <c:v>8.27</c:v>
                </c:pt>
                <c:pt idx="9527">
                  <c:v>8.27</c:v>
                </c:pt>
                <c:pt idx="9528">
                  <c:v>8.2449999999999992</c:v>
                </c:pt>
                <c:pt idx="9529">
                  <c:v>8.2449999999999992</c:v>
                </c:pt>
                <c:pt idx="9530">
                  <c:v>8.2200000000000006</c:v>
                </c:pt>
                <c:pt idx="9531">
                  <c:v>8.2200000000000006</c:v>
                </c:pt>
                <c:pt idx="9532">
                  <c:v>8.1950000000000003</c:v>
                </c:pt>
                <c:pt idx="9533">
                  <c:v>8.1950000000000003</c:v>
                </c:pt>
                <c:pt idx="9534">
                  <c:v>8.1950000000000003</c:v>
                </c:pt>
                <c:pt idx="9535">
                  <c:v>8.1950000000000003</c:v>
                </c:pt>
                <c:pt idx="9536">
                  <c:v>8.1950000000000003</c:v>
                </c:pt>
                <c:pt idx="9537">
                  <c:v>8.1950000000000003</c:v>
                </c:pt>
                <c:pt idx="9538">
                  <c:v>8.2200000000000006</c:v>
                </c:pt>
                <c:pt idx="9539">
                  <c:v>8.2449999999999992</c:v>
                </c:pt>
                <c:pt idx="9540">
                  <c:v>8.27</c:v>
                </c:pt>
                <c:pt idx="9541">
                  <c:v>8.2949999999999999</c:v>
                </c:pt>
                <c:pt idx="9542">
                  <c:v>8.3439999999999994</c:v>
                </c:pt>
                <c:pt idx="9543">
                  <c:v>8.3689999999999998</c:v>
                </c:pt>
                <c:pt idx="9544">
                  <c:v>8.4440000000000008</c:v>
                </c:pt>
                <c:pt idx="9545">
                  <c:v>8.5190000000000001</c:v>
                </c:pt>
                <c:pt idx="9546">
                  <c:v>8.5679999999999996</c:v>
                </c:pt>
                <c:pt idx="9547">
                  <c:v>8.6180000000000003</c:v>
                </c:pt>
                <c:pt idx="9548">
                  <c:v>8.6430000000000007</c:v>
                </c:pt>
                <c:pt idx="9549">
                  <c:v>8.7170000000000005</c:v>
                </c:pt>
                <c:pt idx="9550">
                  <c:v>8.7420000000000009</c:v>
                </c:pt>
                <c:pt idx="9551">
                  <c:v>8.7919999999999998</c:v>
                </c:pt>
                <c:pt idx="9552">
                  <c:v>8.8409999999999993</c:v>
                </c:pt>
                <c:pt idx="9553">
                  <c:v>8.9410000000000007</c:v>
                </c:pt>
                <c:pt idx="9554">
                  <c:v>9.0399999999999991</c:v>
                </c:pt>
                <c:pt idx="9555">
                  <c:v>9.1389999999999993</c:v>
                </c:pt>
                <c:pt idx="9556">
                  <c:v>9.1880000000000006</c:v>
                </c:pt>
                <c:pt idx="9557">
                  <c:v>9.2379999999999995</c:v>
                </c:pt>
                <c:pt idx="9558">
                  <c:v>9.2620000000000005</c:v>
                </c:pt>
                <c:pt idx="9559">
                  <c:v>9.2870000000000008</c:v>
                </c:pt>
                <c:pt idx="9560">
                  <c:v>9.3119999999999994</c:v>
                </c:pt>
                <c:pt idx="9561">
                  <c:v>9.3119999999999994</c:v>
                </c:pt>
                <c:pt idx="9562">
                  <c:v>9.3360000000000003</c:v>
                </c:pt>
                <c:pt idx="9563">
                  <c:v>9.3119999999999994</c:v>
                </c:pt>
                <c:pt idx="9564">
                  <c:v>9.3119999999999994</c:v>
                </c:pt>
                <c:pt idx="9565">
                  <c:v>9.2870000000000008</c:v>
                </c:pt>
                <c:pt idx="9566">
                  <c:v>9.2620000000000005</c:v>
                </c:pt>
                <c:pt idx="9567">
                  <c:v>9.2379999999999995</c:v>
                </c:pt>
                <c:pt idx="9568">
                  <c:v>9.2129999999999992</c:v>
                </c:pt>
                <c:pt idx="9569">
                  <c:v>9.1630000000000003</c:v>
                </c:pt>
                <c:pt idx="9570">
                  <c:v>9.1140000000000008</c:v>
                </c:pt>
                <c:pt idx="9571">
                  <c:v>9.0640000000000001</c:v>
                </c:pt>
                <c:pt idx="9572">
                  <c:v>9.0150000000000006</c:v>
                </c:pt>
                <c:pt idx="9573">
                  <c:v>8.9649999999999999</c:v>
                </c:pt>
                <c:pt idx="9574">
                  <c:v>8.9160000000000004</c:v>
                </c:pt>
                <c:pt idx="9575">
                  <c:v>8.8409999999999993</c:v>
                </c:pt>
                <c:pt idx="9576">
                  <c:v>8.7919999999999998</c:v>
                </c:pt>
                <c:pt idx="9577">
                  <c:v>8.7420000000000009</c:v>
                </c:pt>
                <c:pt idx="9578">
                  <c:v>8.6929999999999996</c:v>
                </c:pt>
                <c:pt idx="9579">
                  <c:v>8.6430000000000007</c:v>
                </c:pt>
                <c:pt idx="9580">
                  <c:v>8.593</c:v>
                </c:pt>
                <c:pt idx="9581">
                  <c:v>8.5429999999999993</c:v>
                </c:pt>
                <c:pt idx="9582">
                  <c:v>8.4939999999999998</c:v>
                </c:pt>
                <c:pt idx="9583">
                  <c:v>8.4440000000000008</c:v>
                </c:pt>
                <c:pt idx="9584">
                  <c:v>8.3940000000000001</c:v>
                </c:pt>
                <c:pt idx="9585">
                  <c:v>8.3689999999999998</c:v>
                </c:pt>
                <c:pt idx="9586">
                  <c:v>8.3439999999999994</c:v>
                </c:pt>
                <c:pt idx="9587">
                  <c:v>8.3190000000000008</c:v>
                </c:pt>
                <c:pt idx="9588">
                  <c:v>8.2949999999999999</c:v>
                </c:pt>
                <c:pt idx="9589">
                  <c:v>8.27</c:v>
                </c:pt>
                <c:pt idx="9590">
                  <c:v>8.2449999999999992</c:v>
                </c:pt>
                <c:pt idx="9591">
                  <c:v>8.2449999999999992</c:v>
                </c:pt>
                <c:pt idx="9592">
                  <c:v>8.2449999999999992</c:v>
                </c:pt>
                <c:pt idx="9593">
                  <c:v>8.2449999999999992</c:v>
                </c:pt>
                <c:pt idx="9594">
                  <c:v>8.2449999999999992</c:v>
                </c:pt>
                <c:pt idx="9595">
                  <c:v>8.2449999999999992</c:v>
                </c:pt>
                <c:pt idx="9596">
                  <c:v>8.2449999999999992</c:v>
                </c:pt>
                <c:pt idx="9597">
                  <c:v>8.27</c:v>
                </c:pt>
                <c:pt idx="9598">
                  <c:v>8.27</c:v>
                </c:pt>
                <c:pt idx="9599">
                  <c:v>8.2949999999999999</c:v>
                </c:pt>
                <c:pt idx="9600">
                  <c:v>8.2949999999999999</c:v>
                </c:pt>
                <c:pt idx="9601">
                  <c:v>8.2949999999999999</c:v>
                </c:pt>
                <c:pt idx="9602">
                  <c:v>8.3190000000000008</c:v>
                </c:pt>
                <c:pt idx="9603">
                  <c:v>8.3439999999999994</c:v>
                </c:pt>
                <c:pt idx="9604">
                  <c:v>8.3439999999999994</c:v>
                </c:pt>
                <c:pt idx="9605">
                  <c:v>8.3439999999999994</c:v>
                </c:pt>
                <c:pt idx="9606">
                  <c:v>8.3689999999999998</c:v>
                </c:pt>
                <c:pt idx="9607">
                  <c:v>8.3689999999999998</c:v>
                </c:pt>
                <c:pt idx="9608">
                  <c:v>8.3940000000000001</c:v>
                </c:pt>
                <c:pt idx="9609">
                  <c:v>8.3940000000000001</c:v>
                </c:pt>
                <c:pt idx="9610">
                  <c:v>8.3940000000000001</c:v>
                </c:pt>
                <c:pt idx="9611">
                  <c:v>8.3940000000000001</c:v>
                </c:pt>
                <c:pt idx="9612">
                  <c:v>8.3940000000000001</c:v>
                </c:pt>
                <c:pt idx="9613">
                  <c:v>8.3940000000000001</c:v>
                </c:pt>
                <c:pt idx="9614">
                  <c:v>8.3940000000000001</c:v>
                </c:pt>
                <c:pt idx="9615">
                  <c:v>8.3940000000000001</c:v>
                </c:pt>
                <c:pt idx="9616">
                  <c:v>8.3940000000000001</c:v>
                </c:pt>
                <c:pt idx="9617">
                  <c:v>8.3940000000000001</c:v>
                </c:pt>
                <c:pt idx="9618">
                  <c:v>8.3940000000000001</c:v>
                </c:pt>
                <c:pt idx="9619">
                  <c:v>8.3940000000000001</c:v>
                </c:pt>
                <c:pt idx="9620">
                  <c:v>8.3689999999999998</c:v>
                </c:pt>
                <c:pt idx="9621">
                  <c:v>8.3689999999999998</c:v>
                </c:pt>
                <c:pt idx="9622">
                  <c:v>8.3439999999999994</c:v>
                </c:pt>
                <c:pt idx="9623">
                  <c:v>8.3439999999999994</c:v>
                </c:pt>
                <c:pt idx="9624">
                  <c:v>8.3190000000000008</c:v>
                </c:pt>
                <c:pt idx="9625">
                  <c:v>8.3190000000000008</c:v>
                </c:pt>
                <c:pt idx="9626">
                  <c:v>8.2949999999999999</c:v>
                </c:pt>
                <c:pt idx="9627">
                  <c:v>8.2949999999999999</c:v>
                </c:pt>
                <c:pt idx="9628">
                  <c:v>8.2949999999999999</c:v>
                </c:pt>
                <c:pt idx="9629">
                  <c:v>8.27</c:v>
                </c:pt>
                <c:pt idx="9630">
                  <c:v>8.27</c:v>
                </c:pt>
                <c:pt idx="9631">
                  <c:v>8.27</c:v>
                </c:pt>
                <c:pt idx="9632">
                  <c:v>8.27</c:v>
                </c:pt>
                <c:pt idx="9633">
                  <c:v>8.27</c:v>
                </c:pt>
                <c:pt idx="9634">
                  <c:v>8.27</c:v>
                </c:pt>
                <c:pt idx="9635">
                  <c:v>8.2949999999999999</c:v>
                </c:pt>
                <c:pt idx="9636">
                  <c:v>8.2949999999999999</c:v>
                </c:pt>
                <c:pt idx="9637">
                  <c:v>8.3439999999999994</c:v>
                </c:pt>
                <c:pt idx="9638">
                  <c:v>8.3439999999999994</c:v>
                </c:pt>
                <c:pt idx="9639">
                  <c:v>8.3689999999999998</c:v>
                </c:pt>
                <c:pt idx="9640">
                  <c:v>8.3940000000000001</c:v>
                </c:pt>
                <c:pt idx="9641">
                  <c:v>8.3940000000000001</c:v>
                </c:pt>
                <c:pt idx="9642">
                  <c:v>8.4190000000000005</c:v>
                </c:pt>
                <c:pt idx="9643">
                  <c:v>8.4190000000000005</c:v>
                </c:pt>
                <c:pt idx="9644">
                  <c:v>8.4440000000000008</c:v>
                </c:pt>
                <c:pt idx="9645">
                  <c:v>8.4689999999999994</c:v>
                </c:pt>
                <c:pt idx="9646">
                  <c:v>8.4689999999999994</c:v>
                </c:pt>
                <c:pt idx="9647">
                  <c:v>8.4939999999999998</c:v>
                </c:pt>
                <c:pt idx="9648">
                  <c:v>8.4939999999999998</c:v>
                </c:pt>
                <c:pt idx="9649">
                  <c:v>8.5429999999999993</c:v>
                </c:pt>
                <c:pt idx="9650">
                  <c:v>8.5679999999999996</c:v>
                </c:pt>
                <c:pt idx="9651">
                  <c:v>8.593</c:v>
                </c:pt>
                <c:pt idx="9652">
                  <c:v>8.593</c:v>
                </c:pt>
                <c:pt idx="9653">
                  <c:v>8.6180000000000003</c:v>
                </c:pt>
                <c:pt idx="9654">
                  <c:v>8.6430000000000007</c:v>
                </c:pt>
                <c:pt idx="9655">
                  <c:v>8.6679999999999993</c:v>
                </c:pt>
                <c:pt idx="9656">
                  <c:v>8.6929999999999996</c:v>
                </c:pt>
                <c:pt idx="9657">
                  <c:v>8.7420000000000009</c:v>
                </c:pt>
                <c:pt idx="9658">
                  <c:v>8.7919999999999998</c:v>
                </c:pt>
                <c:pt idx="9659">
                  <c:v>8.8170000000000002</c:v>
                </c:pt>
                <c:pt idx="9660">
                  <c:v>8.8409999999999993</c:v>
                </c:pt>
                <c:pt idx="9661">
                  <c:v>8.8659999999999997</c:v>
                </c:pt>
                <c:pt idx="9662">
                  <c:v>8.8659999999999997</c:v>
                </c:pt>
                <c:pt idx="9663">
                  <c:v>8.8659999999999997</c:v>
                </c:pt>
                <c:pt idx="9664">
                  <c:v>8.8659999999999997</c:v>
                </c:pt>
                <c:pt idx="9665">
                  <c:v>8.8659999999999997</c:v>
                </c:pt>
                <c:pt idx="9666">
                  <c:v>8.8409999999999993</c:v>
                </c:pt>
                <c:pt idx="9667">
                  <c:v>8.8409999999999993</c:v>
                </c:pt>
                <c:pt idx="9668">
                  <c:v>8.7919999999999998</c:v>
                </c:pt>
                <c:pt idx="9669">
                  <c:v>8.7669999999999995</c:v>
                </c:pt>
                <c:pt idx="9670">
                  <c:v>8.7420000000000009</c:v>
                </c:pt>
                <c:pt idx="9671">
                  <c:v>8.6929999999999996</c:v>
                </c:pt>
                <c:pt idx="9672">
                  <c:v>8.6430000000000007</c:v>
                </c:pt>
                <c:pt idx="9673">
                  <c:v>8.593</c:v>
                </c:pt>
                <c:pt idx="9674">
                  <c:v>8.5429999999999993</c:v>
                </c:pt>
                <c:pt idx="9675">
                  <c:v>8.5190000000000001</c:v>
                </c:pt>
                <c:pt idx="9676">
                  <c:v>8.4689999999999994</c:v>
                </c:pt>
                <c:pt idx="9677">
                  <c:v>8.4440000000000008</c:v>
                </c:pt>
                <c:pt idx="9678">
                  <c:v>8.3940000000000001</c:v>
                </c:pt>
                <c:pt idx="9679">
                  <c:v>8.3689999999999998</c:v>
                </c:pt>
                <c:pt idx="9680">
                  <c:v>8.3439999999999994</c:v>
                </c:pt>
                <c:pt idx="9681">
                  <c:v>8.3439999999999994</c:v>
                </c:pt>
                <c:pt idx="9682">
                  <c:v>8.3190000000000008</c:v>
                </c:pt>
                <c:pt idx="9683">
                  <c:v>8.2949999999999999</c:v>
                </c:pt>
                <c:pt idx="9684">
                  <c:v>8.27</c:v>
                </c:pt>
                <c:pt idx="9685">
                  <c:v>8.27</c:v>
                </c:pt>
                <c:pt idx="9686">
                  <c:v>8.2449999999999992</c:v>
                </c:pt>
                <c:pt idx="9687">
                  <c:v>8.2449999999999992</c:v>
                </c:pt>
                <c:pt idx="9688">
                  <c:v>8.2449999999999992</c:v>
                </c:pt>
                <c:pt idx="9689">
                  <c:v>8.2449999999999992</c:v>
                </c:pt>
                <c:pt idx="9690">
                  <c:v>8.2449999999999992</c:v>
                </c:pt>
                <c:pt idx="9691">
                  <c:v>8.2449999999999992</c:v>
                </c:pt>
                <c:pt idx="9692">
                  <c:v>8.2449999999999992</c:v>
                </c:pt>
                <c:pt idx="9693">
                  <c:v>8.2449999999999992</c:v>
                </c:pt>
                <c:pt idx="9694">
                  <c:v>8.2449999999999992</c:v>
                </c:pt>
                <c:pt idx="9695">
                  <c:v>8.2449999999999992</c:v>
                </c:pt>
                <c:pt idx="9696">
                  <c:v>8.2449999999999992</c:v>
                </c:pt>
                <c:pt idx="9697">
                  <c:v>8.2449999999999992</c:v>
                </c:pt>
                <c:pt idx="9698">
                  <c:v>8.2449999999999992</c:v>
                </c:pt>
                <c:pt idx="9699">
                  <c:v>8.2449999999999992</c:v>
                </c:pt>
                <c:pt idx="9700">
                  <c:v>8.2449999999999992</c:v>
                </c:pt>
                <c:pt idx="9701">
                  <c:v>8.2449999999999992</c:v>
                </c:pt>
                <c:pt idx="9702">
                  <c:v>8.2449999999999992</c:v>
                </c:pt>
                <c:pt idx="9703">
                  <c:v>8.2449999999999992</c:v>
                </c:pt>
                <c:pt idx="9704">
                  <c:v>8.2449999999999992</c:v>
                </c:pt>
                <c:pt idx="9705">
                  <c:v>8.2449999999999992</c:v>
                </c:pt>
                <c:pt idx="9706">
                  <c:v>8.2449999999999992</c:v>
                </c:pt>
                <c:pt idx="9707">
                  <c:v>8.2449999999999992</c:v>
                </c:pt>
                <c:pt idx="9708">
                  <c:v>8.2449999999999992</c:v>
                </c:pt>
                <c:pt idx="9709">
                  <c:v>8.2449999999999992</c:v>
                </c:pt>
                <c:pt idx="9710">
                  <c:v>8.2200000000000006</c:v>
                </c:pt>
                <c:pt idx="9711">
                  <c:v>8.2200000000000006</c:v>
                </c:pt>
                <c:pt idx="9712">
                  <c:v>8.1950000000000003</c:v>
                </c:pt>
                <c:pt idx="9713">
                  <c:v>8.1950000000000003</c:v>
                </c:pt>
                <c:pt idx="9714">
                  <c:v>8.17</c:v>
                </c:pt>
                <c:pt idx="9715">
                  <c:v>8.17</c:v>
                </c:pt>
                <c:pt idx="9716">
                  <c:v>8.1449999999999996</c:v>
                </c:pt>
                <c:pt idx="9717">
                  <c:v>8.1199999999999992</c:v>
                </c:pt>
                <c:pt idx="9718">
                  <c:v>8.0950000000000006</c:v>
                </c:pt>
                <c:pt idx="9719">
                  <c:v>8.07</c:v>
                </c:pt>
                <c:pt idx="9720">
                  <c:v>8.0449999999999999</c:v>
                </c:pt>
                <c:pt idx="9721">
                  <c:v>8.0449999999999999</c:v>
                </c:pt>
                <c:pt idx="9722">
                  <c:v>8.02</c:v>
                </c:pt>
                <c:pt idx="9723">
                  <c:v>7.9950000000000001</c:v>
                </c:pt>
                <c:pt idx="9724">
                  <c:v>7.9950000000000001</c:v>
                </c:pt>
                <c:pt idx="9725">
                  <c:v>7.9950000000000001</c:v>
                </c:pt>
                <c:pt idx="9726">
                  <c:v>7.9950000000000001</c:v>
                </c:pt>
                <c:pt idx="9727">
                  <c:v>7.9950000000000001</c:v>
                </c:pt>
                <c:pt idx="9728">
                  <c:v>7.9950000000000001</c:v>
                </c:pt>
                <c:pt idx="9729">
                  <c:v>7.9950000000000001</c:v>
                </c:pt>
                <c:pt idx="9730">
                  <c:v>7.9950000000000001</c:v>
                </c:pt>
                <c:pt idx="9731">
                  <c:v>8.02</c:v>
                </c:pt>
                <c:pt idx="9732">
                  <c:v>8.0449999999999999</c:v>
                </c:pt>
                <c:pt idx="9733">
                  <c:v>8.0449999999999999</c:v>
                </c:pt>
                <c:pt idx="9734">
                  <c:v>8.0449999999999999</c:v>
                </c:pt>
                <c:pt idx="9735">
                  <c:v>8.0449999999999999</c:v>
                </c:pt>
                <c:pt idx="9736">
                  <c:v>8.0449999999999999</c:v>
                </c:pt>
                <c:pt idx="9737">
                  <c:v>8.0449999999999999</c:v>
                </c:pt>
                <c:pt idx="9738">
                  <c:v>8.07</c:v>
                </c:pt>
                <c:pt idx="9739">
                  <c:v>8.0950000000000006</c:v>
                </c:pt>
                <c:pt idx="9740">
                  <c:v>8.0950000000000006</c:v>
                </c:pt>
                <c:pt idx="9741">
                  <c:v>8.1199999999999992</c:v>
                </c:pt>
                <c:pt idx="9742">
                  <c:v>8.1449999999999996</c:v>
                </c:pt>
                <c:pt idx="9743">
                  <c:v>8.1449999999999996</c:v>
                </c:pt>
                <c:pt idx="9744">
                  <c:v>8.17</c:v>
                </c:pt>
                <c:pt idx="9745">
                  <c:v>8.2200000000000006</c:v>
                </c:pt>
                <c:pt idx="9746">
                  <c:v>8.27</c:v>
                </c:pt>
                <c:pt idx="9747">
                  <c:v>8.3190000000000008</c:v>
                </c:pt>
                <c:pt idx="9748">
                  <c:v>8.4190000000000005</c:v>
                </c:pt>
                <c:pt idx="9749">
                  <c:v>8.5190000000000001</c:v>
                </c:pt>
                <c:pt idx="9750">
                  <c:v>8.593</c:v>
                </c:pt>
                <c:pt idx="9751">
                  <c:v>8.6430000000000007</c:v>
                </c:pt>
                <c:pt idx="9752">
                  <c:v>8.7170000000000005</c:v>
                </c:pt>
                <c:pt idx="9753">
                  <c:v>8.7420000000000009</c:v>
                </c:pt>
                <c:pt idx="9754">
                  <c:v>8.7919999999999998</c:v>
                </c:pt>
                <c:pt idx="9755">
                  <c:v>8.7919999999999998</c:v>
                </c:pt>
                <c:pt idx="9756">
                  <c:v>8.8409999999999993</c:v>
                </c:pt>
                <c:pt idx="9757">
                  <c:v>8.8409999999999993</c:v>
                </c:pt>
                <c:pt idx="9758">
                  <c:v>8.8409999999999993</c:v>
                </c:pt>
                <c:pt idx="9759">
                  <c:v>8.8659999999999997</c:v>
                </c:pt>
                <c:pt idx="9760">
                  <c:v>8.891</c:v>
                </c:pt>
                <c:pt idx="9761">
                  <c:v>8.8659999999999997</c:v>
                </c:pt>
                <c:pt idx="9762">
                  <c:v>8.8170000000000002</c:v>
                </c:pt>
                <c:pt idx="9763">
                  <c:v>8.7669999999999995</c:v>
                </c:pt>
                <c:pt idx="9764">
                  <c:v>8.7420000000000009</c:v>
                </c:pt>
                <c:pt idx="9765">
                  <c:v>8.6929999999999996</c:v>
                </c:pt>
                <c:pt idx="9766">
                  <c:v>8.6430000000000007</c:v>
                </c:pt>
                <c:pt idx="9767">
                  <c:v>8.593</c:v>
                </c:pt>
                <c:pt idx="9768">
                  <c:v>8.5429999999999993</c:v>
                </c:pt>
                <c:pt idx="9769">
                  <c:v>8.4939999999999998</c:v>
                </c:pt>
                <c:pt idx="9770">
                  <c:v>8.4440000000000008</c:v>
                </c:pt>
                <c:pt idx="9771">
                  <c:v>8.3940000000000001</c:v>
                </c:pt>
                <c:pt idx="9772">
                  <c:v>8.3689999999999998</c:v>
                </c:pt>
                <c:pt idx="9773">
                  <c:v>8.3190000000000008</c:v>
                </c:pt>
                <c:pt idx="9774">
                  <c:v>8.27</c:v>
                </c:pt>
                <c:pt idx="9775">
                  <c:v>8.2449999999999992</c:v>
                </c:pt>
                <c:pt idx="9776">
                  <c:v>8.1950000000000003</c:v>
                </c:pt>
                <c:pt idx="9777">
                  <c:v>8.17</c:v>
                </c:pt>
                <c:pt idx="9778">
                  <c:v>8.1449999999999996</c:v>
                </c:pt>
                <c:pt idx="9779">
                  <c:v>8.1449999999999996</c:v>
                </c:pt>
                <c:pt idx="9780">
                  <c:v>8.1199999999999992</c:v>
                </c:pt>
                <c:pt idx="9781">
                  <c:v>8.0950000000000006</c:v>
                </c:pt>
                <c:pt idx="9782">
                  <c:v>8.0950000000000006</c:v>
                </c:pt>
                <c:pt idx="9783">
                  <c:v>8.0950000000000006</c:v>
                </c:pt>
                <c:pt idx="9784">
                  <c:v>8.07</c:v>
                </c:pt>
                <c:pt idx="9785">
                  <c:v>8.07</c:v>
                </c:pt>
                <c:pt idx="9786">
                  <c:v>8.07</c:v>
                </c:pt>
                <c:pt idx="9787">
                  <c:v>8.07</c:v>
                </c:pt>
                <c:pt idx="9788">
                  <c:v>8.07</c:v>
                </c:pt>
                <c:pt idx="9789">
                  <c:v>8.07</c:v>
                </c:pt>
                <c:pt idx="9790">
                  <c:v>8.0950000000000006</c:v>
                </c:pt>
                <c:pt idx="9791">
                  <c:v>8.0950000000000006</c:v>
                </c:pt>
                <c:pt idx="9792">
                  <c:v>8.0950000000000006</c:v>
                </c:pt>
                <c:pt idx="9793">
                  <c:v>8.1199999999999992</c:v>
                </c:pt>
                <c:pt idx="9794">
                  <c:v>8.1199999999999992</c:v>
                </c:pt>
                <c:pt idx="9795">
                  <c:v>8.1449999999999996</c:v>
                </c:pt>
                <c:pt idx="9796">
                  <c:v>8.1449999999999996</c:v>
                </c:pt>
                <c:pt idx="9797">
                  <c:v>8.17</c:v>
                </c:pt>
                <c:pt idx="9798">
                  <c:v>8.1950000000000003</c:v>
                </c:pt>
                <c:pt idx="9799">
                  <c:v>8.1950000000000003</c:v>
                </c:pt>
                <c:pt idx="9800">
                  <c:v>8.2200000000000006</c:v>
                </c:pt>
                <c:pt idx="9801">
                  <c:v>8.2200000000000006</c:v>
                </c:pt>
                <c:pt idx="9802">
                  <c:v>8.2449999999999992</c:v>
                </c:pt>
                <c:pt idx="9803">
                  <c:v>8.2449999999999992</c:v>
                </c:pt>
                <c:pt idx="9804">
                  <c:v>8.2449999999999992</c:v>
                </c:pt>
                <c:pt idx="9805">
                  <c:v>8.2449999999999992</c:v>
                </c:pt>
                <c:pt idx="9806">
                  <c:v>8.27</c:v>
                </c:pt>
                <c:pt idx="9807">
                  <c:v>8.27</c:v>
                </c:pt>
                <c:pt idx="9808">
                  <c:v>8.27</c:v>
                </c:pt>
                <c:pt idx="9809">
                  <c:v>8.27</c:v>
                </c:pt>
                <c:pt idx="9810">
                  <c:v>8.27</c:v>
                </c:pt>
                <c:pt idx="9811">
                  <c:v>8.27</c:v>
                </c:pt>
                <c:pt idx="9812">
                  <c:v>8.27</c:v>
                </c:pt>
                <c:pt idx="9813">
                  <c:v>8.27</c:v>
                </c:pt>
                <c:pt idx="9814">
                  <c:v>8.27</c:v>
                </c:pt>
                <c:pt idx="9815">
                  <c:v>8.27</c:v>
                </c:pt>
                <c:pt idx="9816">
                  <c:v>8.2449999999999992</c:v>
                </c:pt>
                <c:pt idx="9817">
                  <c:v>8.2449999999999992</c:v>
                </c:pt>
                <c:pt idx="9818">
                  <c:v>8.1950000000000003</c:v>
                </c:pt>
                <c:pt idx="9819">
                  <c:v>8.1950000000000003</c:v>
                </c:pt>
                <c:pt idx="9820">
                  <c:v>8.17</c:v>
                </c:pt>
                <c:pt idx="9821">
                  <c:v>8.1449999999999996</c:v>
                </c:pt>
                <c:pt idx="9822">
                  <c:v>8.1199999999999992</c:v>
                </c:pt>
                <c:pt idx="9823">
                  <c:v>8.1199999999999992</c:v>
                </c:pt>
                <c:pt idx="9824">
                  <c:v>8.0950000000000006</c:v>
                </c:pt>
                <c:pt idx="9825">
                  <c:v>8.0950000000000006</c:v>
                </c:pt>
                <c:pt idx="9826">
                  <c:v>8.0950000000000006</c:v>
                </c:pt>
                <c:pt idx="9827">
                  <c:v>8.1199999999999992</c:v>
                </c:pt>
                <c:pt idx="9828">
                  <c:v>8.17</c:v>
                </c:pt>
                <c:pt idx="9829">
                  <c:v>8.2200000000000006</c:v>
                </c:pt>
                <c:pt idx="9830">
                  <c:v>8.2949999999999999</c:v>
                </c:pt>
                <c:pt idx="9831">
                  <c:v>8.3689999999999998</c:v>
                </c:pt>
                <c:pt idx="9832">
                  <c:v>8.4440000000000008</c:v>
                </c:pt>
                <c:pt idx="9833">
                  <c:v>8.5429999999999993</c:v>
                </c:pt>
                <c:pt idx="9834">
                  <c:v>8.6679999999999993</c:v>
                </c:pt>
                <c:pt idx="9835">
                  <c:v>8.8409999999999993</c:v>
                </c:pt>
                <c:pt idx="9836">
                  <c:v>8.9649999999999999</c:v>
                </c:pt>
                <c:pt idx="9837">
                  <c:v>9.1140000000000008</c:v>
                </c:pt>
                <c:pt idx="9838">
                  <c:v>9.2379999999999995</c:v>
                </c:pt>
                <c:pt idx="9839">
                  <c:v>9.3859999999999992</c:v>
                </c:pt>
                <c:pt idx="9840">
                  <c:v>9.5830000000000002</c:v>
                </c:pt>
                <c:pt idx="9841">
                  <c:v>9.7799999999999994</c:v>
                </c:pt>
                <c:pt idx="9842">
                  <c:v>9.952</c:v>
                </c:pt>
                <c:pt idx="9843">
                  <c:v>10.124000000000001</c:v>
                </c:pt>
                <c:pt idx="9844">
                  <c:v>10.295999999999999</c:v>
                </c:pt>
                <c:pt idx="9845">
                  <c:v>10.443</c:v>
                </c:pt>
                <c:pt idx="9846">
                  <c:v>10.541</c:v>
                </c:pt>
                <c:pt idx="9847">
                  <c:v>10.712</c:v>
                </c:pt>
                <c:pt idx="9848">
                  <c:v>10.882999999999999</c:v>
                </c:pt>
                <c:pt idx="9849">
                  <c:v>10.932</c:v>
                </c:pt>
                <c:pt idx="9850">
                  <c:v>10.932</c:v>
                </c:pt>
                <c:pt idx="9851">
                  <c:v>10.907</c:v>
                </c:pt>
                <c:pt idx="9852">
                  <c:v>10.834</c:v>
                </c:pt>
                <c:pt idx="9853">
                  <c:v>10.760999999999999</c:v>
                </c:pt>
                <c:pt idx="9854">
                  <c:v>10.686999999999999</c:v>
                </c:pt>
                <c:pt idx="9855">
                  <c:v>10.614000000000001</c:v>
                </c:pt>
                <c:pt idx="9856">
                  <c:v>10.516</c:v>
                </c:pt>
                <c:pt idx="9857">
                  <c:v>10.417999999999999</c:v>
                </c:pt>
                <c:pt idx="9858">
                  <c:v>10.32</c:v>
                </c:pt>
                <c:pt idx="9859">
                  <c:v>10.222</c:v>
                </c:pt>
                <c:pt idx="9860">
                  <c:v>10.124000000000001</c:v>
                </c:pt>
                <c:pt idx="9861">
                  <c:v>10.026</c:v>
                </c:pt>
                <c:pt idx="9862">
                  <c:v>9.9280000000000008</c:v>
                </c:pt>
                <c:pt idx="9863">
                  <c:v>9.8290000000000006</c:v>
                </c:pt>
                <c:pt idx="9864">
                  <c:v>9.7560000000000002</c:v>
                </c:pt>
                <c:pt idx="9865">
                  <c:v>9.6820000000000004</c:v>
                </c:pt>
                <c:pt idx="9866">
                  <c:v>9.5830000000000002</c:v>
                </c:pt>
                <c:pt idx="9867">
                  <c:v>9.5340000000000007</c:v>
                </c:pt>
                <c:pt idx="9868">
                  <c:v>9.4600000000000009</c:v>
                </c:pt>
                <c:pt idx="9869">
                  <c:v>9.4350000000000005</c:v>
                </c:pt>
                <c:pt idx="9870">
                  <c:v>9.3859999999999992</c:v>
                </c:pt>
                <c:pt idx="9871">
                  <c:v>9.3610000000000007</c:v>
                </c:pt>
                <c:pt idx="9872">
                  <c:v>9.3610000000000007</c:v>
                </c:pt>
                <c:pt idx="9873">
                  <c:v>9.3610000000000007</c:v>
                </c:pt>
                <c:pt idx="9874">
                  <c:v>9.3610000000000007</c:v>
                </c:pt>
                <c:pt idx="9875">
                  <c:v>9.3859999999999992</c:v>
                </c:pt>
                <c:pt idx="9876">
                  <c:v>9.3859999999999992</c:v>
                </c:pt>
                <c:pt idx="9877">
                  <c:v>9.41</c:v>
                </c:pt>
                <c:pt idx="9878">
                  <c:v>9.4350000000000005</c:v>
                </c:pt>
                <c:pt idx="9879">
                  <c:v>9.4600000000000009</c:v>
                </c:pt>
                <c:pt idx="9880">
                  <c:v>9.4849999999999994</c:v>
                </c:pt>
                <c:pt idx="9881">
                  <c:v>9.5090000000000003</c:v>
                </c:pt>
                <c:pt idx="9882">
                  <c:v>9.5340000000000007</c:v>
                </c:pt>
                <c:pt idx="9883">
                  <c:v>9.5579999999999998</c:v>
                </c:pt>
                <c:pt idx="9884">
                  <c:v>9.5830000000000002</c:v>
                </c:pt>
                <c:pt idx="9885">
                  <c:v>9.5830000000000002</c:v>
                </c:pt>
                <c:pt idx="9886">
                  <c:v>9.6080000000000005</c:v>
                </c:pt>
                <c:pt idx="9887">
                  <c:v>9.6319999999999997</c:v>
                </c:pt>
                <c:pt idx="9888">
                  <c:v>9.6319999999999997</c:v>
                </c:pt>
                <c:pt idx="9889">
                  <c:v>9.6319999999999997</c:v>
                </c:pt>
                <c:pt idx="9890">
                  <c:v>9.6319999999999997</c:v>
                </c:pt>
                <c:pt idx="9891">
                  <c:v>9.6319999999999997</c:v>
                </c:pt>
                <c:pt idx="9892">
                  <c:v>9.6319999999999997</c:v>
                </c:pt>
                <c:pt idx="9893">
                  <c:v>9.6319999999999997</c:v>
                </c:pt>
                <c:pt idx="9894">
                  <c:v>9.6319999999999997</c:v>
                </c:pt>
                <c:pt idx="9895">
                  <c:v>9.6319999999999997</c:v>
                </c:pt>
                <c:pt idx="9896">
                  <c:v>9.6080000000000005</c:v>
                </c:pt>
                <c:pt idx="9897">
                  <c:v>9.5830000000000002</c:v>
                </c:pt>
                <c:pt idx="9898">
                  <c:v>9.5830000000000002</c:v>
                </c:pt>
                <c:pt idx="9899">
                  <c:v>9.5579999999999998</c:v>
                </c:pt>
                <c:pt idx="9900">
                  <c:v>9.5340000000000007</c:v>
                </c:pt>
                <c:pt idx="9901">
                  <c:v>9.5090000000000003</c:v>
                </c:pt>
                <c:pt idx="9902">
                  <c:v>9.4849999999999994</c:v>
                </c:pt>
                <c:pt idx="9903">
                  <c:v>9.4600000000000009</c:v>
                </c:pt>
                <c:pt idx="9904">
                  <c:v>9.4350000000000005</c:v>
                </c:pt>
                <c:pt idx="9905">
                  <c:v>9.41</c:v>
                </c:pt>
                <c:pt idx="9906">
                  <c:v>9.3859999999999992</c:v>
                </c:pt>
                <c:pt idx="9907">
                  <c:v>9.3859999999999992</c:v>
                </c:pt>
                <c:pt idx="9908">
                  <c:v>9.3610000000000007</c:v>
                </c:pt>
                <c:pt idx="9909">
                  <c:v>9.3360000000000003</c:v>
                </c:pt>
                <c:pt idx="9910">
                  <c:v>9.3119999999999994</c:v>
                </c:pt>
                <c:pt idx="9911">
                  <c:v>9.2870000000000008</c:v>
                </c:pt>
                <c:pt idx="9912">
                  <c:v>9.2620000000000005</c:v>
                </c:pt>
                <c:pt idx="9913">
                  <c:v>9.2379999999999995</c:v>
                </c:pt>
                <c:pt idx="9914">
                  <c:v>9.2379999999999995</c:v>
                </c:pt>
                <c:pt idx="9915">
                  <c:v>9.2129999999999992</c:v>
                </c:pt>
                <c:pt idx="9916">
                  <c:v>9.1880000000000006</c:v>
                </c:pt>
                <c:pt idx="9917">
                  <c:v>9.1880000000000006</c:v>
                </c:pt>
                <c:pt idx="9918">
                  <c:v>9.1630000000000003</c:v>
                </c:pt>
                <c:pt idx="9919">
                  <c:v>9.1630000000000003</c:v>
                </c:pt>
                <c:pt idx="9920">
                  <c:v>9.1630000000000003</c:v>
                </c:pt>
                <c:pt idx="9921">
                  <c:v>9.1880000000000006</c:v>
                </c:pt>
                <c:pt idx="9922">
                  <c:v>9.1880000000000006</c:v>
                </c:pt>
                <c:pt idx="9923">
                  <c:v>9.2129999999999992</c:v>
                </c:pt>
                <c:pt idx="9924">
                  <c:v>9.2379999999999995</c:v>
                </c:pt>
                <c:pt idx="9925">
                  <c:v>9.2620000000000005</c:v>
                </c:pt>
                <c:pt idx="9926">
                  <c:v>9.2870000000000008</c:v>
                </c:pt>
                <c:pt idx="9927">
                  <c:v>9.3360000000000003</c:v>
                </c:pt>
                <c:pt idx="9928">
                  <c:v>9.3859999999999992</c:v>
                </c:pt>
                <c:pt idx="9929">
                  <c:v>9.4600000000000009</c:v>
                </c:pt>
                <c:pt idx="9930">
                  <c:v>9.5340000000000007</c:v>
                </c:pt>
                <c:pt idx="9931">
                  <c:v>9.6080000000000005</c:v>
                </c:pt>
                <c:pt idx="9932">
                  <c:v>9.6820000000000004</c:v>
                </c:pt>
                <c:pt idx="9933">
                  <c:v>9.7309999999999999</c:v>
                </c:pt>
                <c:pt idx="9934">
                  <c:v>9.7799999999999994</c:v>
                </c:pt>
                <c:pt idx="9935">
                  <c:v>9.8049999999999997</c:v>
                </c:pt>
                <c:pt idx="9936">
                  <c:v>9.8539999999999992</c:v>
                </c:pt>
                <c:pt idx="9937">
                  <c:v>9.9030000000000005</c:v>
                </c:pt>
                <c:pt idx="9938">
                  <c:v>9.952</c:v>
                </c:pt>
                <c:pt idx="9939">
                  <c:v>10.000999999999999</c:v>
                </c:pt>
                <c:pt idx="9940">
                  <c:v>10.051</c:v>
                </c:pt>
                <c:pt idx="9941">
                  <c:v>10.1</c:v>
                </c:pt>
                <c:pt idx="9942">
                  <c:v>10.148999999999999</c:v>
                </c:pt>
                <c:pt idx="9943">
                  <c:v>10.222</c:v>
                </c:pt>
                <c:pt idx="9944">
                  <c:v>10.271000000000001</c:v>
                </c:pt>
                <c:pt idx="9945">
                  <c:v>10.369</c:v>
                </c:pt>
                <c:pt idx="9946">
                  <c:v>10.417999999999999</c:v>
                </c:pt>
                <c:pt idx="9947">
                  <c:v>10.492000000000001</c:v>
                </c:pt>
                <c:pt idx="9948">
                  <c:v>10.614000000000001</c:v>
                </c:pt>
                <c:pt idx="9949">
                  <c:v>10.686999999999999</c:v>
                </c:pt>
                <c:pt idx="9950">
                  <c:v>10.712</c:v>
                </c:pt>
                <c:pt idx="9951">
                  <c:v>10.760999999999999</c:v>
                </c:pt>
                <c:pt idx="9952">
                  <c:v>10.785</c:v>
                </c:pt>
                <c:pt idx="9953">
                  <c:v>10.81</c:v>
                </c:pt>
                <c:pt idx="9954">
                  <c:v>10.81</c:v>
                </c:pt>
                <c:pt idx="9955">
                  <c:v>10.785</c:v>
                </c:pt>
                <c:pt idx="9956">
                  <c:v>10.736000000000001</c:v>
                </c:pt>
                <c:pt idx="9957">
                  <c:v>10.686999999999999</c:v>
                </c:pt>
                <c:pt idx="9958">
                  <c:v>10.638</c:v>
                </c:pt>
                <c:pt idx="9959">
                  <c:v>10.565</c:v>
                </c:pt>
                <c:pt idx="9960">
                  <c:v>10.467000000000001</c:v>
                </c:pt>
                <c:pt idx="9961">
                  <c:v>10.394</c:v>
                </c:pt>
                <c:pt idx="9962">
                  <c:v>10.295999999999999</c:v>
                </c:pt>
                <c:pt idx="9963">
                  <c:v>10.198</c:v>
                </c:pt>
                <c:pt idx="9964">
                  <c:v>10.124000000000001</c:v>
                </c:pt>
                <c:pt idx="9965">
                  <c:v>10.026</c:v>
                </c:pt>
                <c:pt idx="9966">
                  <c:v>9.9280000000000008</c:v>
                </c:pt>
                <c:pt idx="9967">
                  <c:v>9.8539999999999992</c:v>
                </c:pt>
                <c:pt idx="9968">
                  <c:v>9.7799999999999994</c:v>
                </c:pt>
                <c:pt idx="9969">
                  <c:v>9.7309999999999999</c:v>
                </c:pt>
                <c:pt idx="9970">
                  <c:v>9.657</c:v>
                </c:pt>
                <c:pt idx="9971">
                  <c:v>9.5830000000000002</c:v>
                </c:pt>
                <c:pt idx="9972">
                  <c:v>9.5340000000000007</c:v>
                </c:pt>
                <c:pt idx="9973">
                  <c:v>9.4849999999999994</c:v>
                </c:pt>
                <c:pt idx="9974">
                  <c:v>9.4350000000000005</c:v>
                </c:pt>
                <c:pt idx="9975">
                  <c:v>9.3859999999999992</c:v>
                </c:pt>
                <c:pt idx="9976">
                  <c:v>9.3360000000000003</c:v>
                </c:pt>
                <c:pt idx="9977">
                  <c:v>9.3119999999999994</c:v>
                </c:pt>
                <c:pt idx="9978">
                  <c:v>9.2870000000000008</c:v>
                </c:pt>
                <c:pt idx="9979">
                  <c:v>9.2620000000000005</c:v>
                </c:pt>
                <c:pt idx="9980">
                  <c:v>9.2620000000000005</c:v>
                </c:pt>
                <c:pt idx="9981">
                  <c:v>9.2379999999999995</c:v>
                </c:pt>
                <c:pt idx="9982">
                  <c:v>9.2379999999999995</c:v>
                </c:pt>
                <c:pt idx="9983">
                  <c:v>9.2129999999999992</c:v>
                </c:pt>
                <c:pt idx="9984">
                  <c:v>9.1880000000000006</c:v>
                </c:pt>
                <c:pt idx="9985">
                  <c:v>9.1880000000000006</c:v>
                </c:pt>
                <c:pt idx="9986">
                  <c:v>9.1880000000000006</c:v>
                </c:pt>
                <c:pt idx="9987">
                  <c:v>9.1630000000000003</c:v>
                </c:pt>
                <c:pt idx="9988">
                  <c:v>9.1630000000000003</c:v>
                </c:pt>
                <c:pt idx="9989">
                  <c:v>9.1389999999999993</c:v>
                </c:pt>
                <c:pt idx="9990">
                  <c:v>9.1389999999999993</c:v>
                </c:pt>
                <c:pt idx="9991">
                  <c:v>9.1140000000000008</c:v>
                </c:pt>
                <c:pt idx="9992">
                  <c:v>9.1140000000000008</c:v>
                </c:pt>
                <c:pt idx="9993">
                  <c:v>9.1140000000000008</c:v>
                </c:pt>
                <c:pt idx="9994">
                  <c:v>9.0890000000000004</c:v>
                </c:pt>
                <c:pt idx="9995">
                  <c:v>9.0890000000000004</c:v>
                </c:pt>
                <c:pt idx="9996">
                  <c:v>9.0640000000000001</c:v>
                </c:pt>
                <c:pt idx="9997">
                  <c:v>9.0640000000000001</c:v>
                </c:pt>
                <c:pt idx="9998">
                  <c:v>9.0399999999999991</c:v>
                </c:pt>
                <c:pt idx="9999">
                  <c:v>9.0399999999999991</c:v>
                </c:pt>
                <c:pt idx="10000">
                  <c:v>9.0150000000000006</c:v>
                </c:pt>
                <c:pt idx="10001">
                  <c:v>8.99</c:v>
                </c:pt>
                <c:pt idx="10002">
                  <c:v>8.9649999999999999</c:v>
                </c:pt>
                <c:pt idx="10003">
                  <c:v>8.9410000000000007</c:v>
                </c:pt>
                <c:pt idx="10004">
                  <c:v>8.9410000000000007</c:v>
                </c:pt>
                <c:pt idx="10005">
                  <c:v>8.891</c:v>
                </c:pt>
                <c:pt idx="10006">
                  <c:v>8.8659999999999997</c:v>
                </c:pt>
                <c:pt idx="10007">
                  <c:v>8.8409999999999993</c:v>
                </c:pt>
                <c:pt idx="10008">
                  <c:v>8.8409999999999993</c:v>
                </c:pt>
                <c:pt idx="10009">
                  <c:v>8.7919999999999998</c:v>
                </c:pt>
                <c:pt idx="10010">
                  <c:v>8.7919999999999998</c:v>
                </c:pt>
                <c:pt idx="10011">
                  <c:v>8.7669999999999995</c:v>
                </c:pt>
                <c:pt idx="10012">
                  <c:v>8.7420000000000009</c:v>
                </c:pt>
                <c:pt idx="10013">
                  <c:v>8.7170000000000005</c:v>
                </c:pt>
                <c:pt idx="10014">
                  <c:v>8.7170000000000005</c:v>
                </c:pt>
                <c:pt idx="10015">
                  <c:v>8.6929999999999996</c:v>
                </c:pt>
                <c:pt idx="10016">
                  <c:v>8.6929999999999996</c:v>
                </c:pt>
                <c:pt idx="10017">
                  <c:v>8.6929999999999996</c:v>
                </c:pt>
                <c:pt idx="10018">
                  <c:v>8.7170000000000005</c:v>
                </c:pt>
                <c:pt idx="10019">
                  <c:v>8.7420000000000009</c:v>
                </c:pt>
                <c:pt idx="10020">
                  <c:v>8.7420000000000009</c:v>
                </c:pt>
                <c:pt idx="10021">
                  <c:v>8.7919999999999998</c:v>
                </c:pt>
                <c:pt idx="10022">
                  <c:v>8.8409999999999993</c:v>
                </c:pt>
                <c:pt idx="10023">
                  <c:v>8.891</c:v>
                </c:pt>
                <c:pt idx="10024">
                  <c:v>8.9649999999999999</c:v>
                </c:pt>
                <c:pt idx="10025">
                  <c:v>9.0399999999999991</c:v>
                </c:pt>
                <c:pt idx="10026">
                  <c:v>9.1389999999999993</c:v>
                </c:pt>
                <c:pt idx="10027">
                  <c:v>9.2379999999999995</c:v>
                </c:pt>
                <c:pt idx="10028">
                  <c:v>9.3119999999999994</c:v>
                </c:pt>
                <c:pt idx="10029">
                  <c:v>9.3859999999999992</c:v>
                </c:pt>
                <c:pt idx="10030">
                  <c:v>9.4849999999999994</c:v>
                </c:pt>
                <c:pt idx="10031">
                  <c:v>9.5830000000000002</c:v>
                </c:pt>
                <c:pt idx="10032">
                  <c:v>9.6820000000000004</c:v>
                </c:pt>
                <c:pt idx="10033">
                  <c:v>9.8290000000000006</c:v>
                </c:pt>
                <c:pt idx="10034">
                  <c:v>9.952</c:v>
                </c:pt>
                <c:pt idx="10035">
                  <c:v>10.1</c:v>
                </c:pt>
                <c:pt idx="10036">
                  <c:v>10.222</c:v>
                </c:pt>
                <c:pt idx="10037">
                  <c:v>10.369</c:v>
                </c:pt>
                <c:pt idx="10038">
                  <c:v>10.492000000000001</c:v>
                </c:pt>
                <c:pt idx="10039">
                  <c:v>10.614000000000001</c:v>
                </c:pt>
                <c:pt idx="10040">
                  <c:v>10.712</c:v>
                </c:pt>
                <c:pt idx="10041">
                  <c:v>10.81</c:v>
                </c:pt>
                <c:pt idx="10042">
                  <c:v>10.858000000000001</c:v>
                </c:pt>
                <c:pt idx="10043">
                  <c:v>10.932</c:v>
                </c:pt>
                <c:pt idx="10044">
                  <c:v>10.98</c:v>
                </c:pt>
                <c:pt idx="10045">
                  <c:v>11.005000000000001</c:v>
                </c:pt>
                <c:pt idx="10046">
                  <c:v>11.029</c:v>
                </c:pt>
                <c:pt idx="10047">
                  <c:v>11.029</c:v>
                </c:pt>
                <c:pt idx="10048">
                  <c:v>11.005000000000001</c:v>
                </c:pt>
                <c:pt idx="10049">
                  <c:v>10.956</c:v>
                </c:pt>
                <c:pt idx="10050">
                  <c:v>10.932</c:v>
                </c:pt>
                <c:pt idx="10051">
                  <c:v>10.858000000000001</c:v>
                </c:pt>
                <c:pt idx="10052">
                  <c:v>10.81</c:v>
                </c:pt>
                <c:pt idx="10053">
                  <c:v>10.712</c:v>
                </c:pt>
                <c:pt idx="10054">
                  <c:v>10.614000000000001</c:v>
                </c:pt>
                <c:pt idx="10055">
                  <c:v>10.516</c:v>
                </c:pt>
                <c:pt idx="10056">
                  <c:v>10.417999999999999</c:v>
                </c:pt>
                <c:pt idx="10057">
                  <c:v>10.32</c:v>
                </c:pt>
                <c:pt idx="10058">
                  <c:v>10.222</c:v>
                </c:pt>
                <c:pt idx="10059">
                  <c:v>10.124000000000001</c:v>
                </c:pt>
                <c:pt idx="10060">
                  <c:v>10.051</c:v>
                </c:pt>
                <c:pt idx="10061">
                  <c:v>9.952</c:v>
                </c:pt>
                <c:pt idx="10062">
                  <c:v>9.8789999999999996</c:v>
                </c:pt>
                <c:pt idx="10063">
                  <c:v>9.8049999999999997</c:v>
                </c:pt>
                <c:pt idx="10064">
                  <c:v>9.7309999999999999</c:v>
                </c:pt>
                <c:pt idx="10065">
                  <c:v>9.6820000000000004</c:v>
                </c:pt>
                <c:pt idx="10066">
                  <c:v>9.6319999999999997</c:v>
                </c:pt>
                <c:pt idx="10067">
                  <c:v>9.5830000000000002</c:v>
                </c:pt>
                <c:pt idx="10068">
                  <c:v>9.5579999999999998</c:v>
                </c:pt>
                <c:pt idx="10069">
                  <c:v>9.5340000000000007</c:v>
                </c:pt>
                <c:pt idx="10070">
                  <c:v>9.5340000000000007</c:v>
                </c:pt>
                <c:pt idx="10071">
                  <c:v>9.5340000000000007</c:v>
                </c:pt>
                <c:pt idx="10072">
                  <c:v>9.5340000000000007</c:v>
                </c:pt>
                <c:pt idx="10073">
                  <c:v>9.5340000000000007</c:v>
                </c:pt>
                <c:pt idx="10074">
                  <c:v>9.5340000000000007</c:v>
                </c:pt>
                <c:pt idx="10075">
                  <c:v>9.5579999999999998</c:v>
                </c:pt>
                <c:pt idx="10076">
                  <c:v>9.5830000000000002</c:v>
                </c:pt>
                <c:pt idx="10077">
                  <c:v>9.5830000000000002</c:v>
                </c:pt>
                <c:pt idx="10078">
                  <c:v>9.6319999999999997</c:v>
                </c:pt>
                <c:pt idx="10079">
                  <c:v>9.6319999999999997</c:v>
                </c:pt>
                <c:pt idx="10080">
                  <c:v>9.657</c:v>
                </c:pt>
                <c:pt idx="10081">
                  <c:v>9.6820000000000004</c:v>
                </c:pt>
                <c:pt idx="10082">
                  <c:v>9.6820000000000004</c:v>
                </c:pt>
                <c:pt idx="10083">
                  <c:v>9.6820000000000004</c:v>
                </c:pt>
                <c:pt idx="10084">
                  <c:v>9.7059999999999995</c:v>
                </c:pt>
                <c:pt idx="10085">
                  <c:v>9.7309999999999999</c:v>
                </c:pt>
                <c:pt idx="10086">
                  <c:v>9.7309999999999999</c:v>
                </c:pt>
                <c:pt idx="10087">
                  <c:v>9.7560000000000002</c:v>
                </c:pt>
                <c:pt idx="10088">
                  <c:v>9.7560000000000002</c:v>
                </c:pt>
                <c:pt idx="10089">
                  <c:v>9.7799999999999994</c:v>
                </c:pt>
                <c:pt idx="10090">
                  <c:v>9.7799999999999994</c:v>
                </c:pt>
                <c:pt idx="10091">
                  <c:v>9.8049999999999997</c:v>
                </c:pt>
                <c:pt idx="10092">
                  <c:v>9.8049999999999997</c:v>
                </c:pt>
                <c:pt idx="10093">
                  <c:v>9.8049999999999997</c:v>
                </c:pt>
                <c:pt idx="10094">
                  <c:v>9.8049999999999997</c:v>
                </c:pt>
                <c:pt idx="10095">
                  <c:v>9.8049999999999997</c:v>
                </c:pt>
                <c:pt idx="10096">
                  <c:v>9.8049999999999997</c:v>
                </c:pt>
                <c:pt idx="10097">
                  <c:v>9.8049999999999997</c:v>
                </c:pt>
                <c:pt idx="10098">
                  <c:v>9.7799999999999994</c:v>
                </c:pt>
                <c:pt idx="10099">
                  <c:v>9.7799999999999994</c:v>
                </c:pt>
                <c:pt idx="10100">
                  <c:v>9.7799999999999994</c:v>
                </c:pt>
                <c:pt idx="10101">
                  <c:v>9.7799999999999994</c:v>
                </c:pt>
                <c:pt idx="10102">
                  <c:v>9.7560000000000002</c:v>
                </c:pt>
                <c:pt idx="10103">
                  <c:v>9.7560000000000002</c:v>
                </c:pt>
                <c:pt idx="10104">
                  <c:v>9.7560000000000002</c:v>
                </c:pt>
                <c:pt idx="10105">
                  <c:v>9.7560000000000002</c:v>
                </c:pt>
                <c:pt idx="10106">
                  <c:v>9.7560000000000002</c:v>
                </c:pt>
                <c:pt idx="10107">
                  <c:v>9.7309999999999999</c:v>
                </c:pt>
                <c:pt idx="10108">
                  <c:v>9.7309999999999999</c:v>
                </c:pt>
                <c:pt idx="10109">
                  <c:v>9.7059999999999995</c:v>
                </c:pt>
                <c:pt idx="10110">
                  <c:v>9.6820000000000004</c:v>
                </c:pt>
                <c:pt idx="10111">
                  <c:v>9.6820000000000004</c:v>
                </c:pt>
                <c:pt idx="10112">
                  <c:v>9.657</c:v>
                </c:pt>
                <c:pt idx="10113">
                  <c:v>9.6319999999999997</c:v>
                </c:pt>
                <c:pt idx="10114">
                  <c:v>9.6319999999999997</c:v>
                </c:pt>
                <c:pt idx="10115">
                  <c:v>9.6319999999999997</c:v>
                </c:pt>
                <c:pt idx="10116">
                  <c:v>9.6319999999999997</c:v>
                </c:pt>
                <c:pt idx="10117">
                  <c:v>9.6319999999999997</c:v>
                </c:pt>
                <c:pt idx="10118">
                  <c:v>9.657</c:v>
                </c:pt>
                <c:pt idx="10119">
                  <c:v>9.657</c:v>
                </c:pt>
                <c:pt idx="10120">
                  <c:v>9.6820000000000004</c:v>
                </c:pt>
                <c:pt idx="10121">
                  <c:v>9.7059999999999995</c:v>
                </c:pt>
                <c:pt idx="10122">
                  <c:v>9.7309999999999999</c:v>
                </c:pt>
                <c:pt idx="10123">
                  <c:v>9.7560000000000002</c:v>
                </c:pt>
                <c:pt idx="10124">
                  <c:v>9.7799999999999994</c:v>
                </c:pt>
                <c:pt idx="10125">
                  <c:v>9.8290000000000006</c:v>
                </c:pt>
                <c:pt idx="10126">
                  <c:v>9.8789999999999996</c:v>
                </c:pt>
                <c:pt idx="10127">
                  <c:v>9.9280000000000008</c:v>
                </c:pt>
                <c:pt idx="10128">
                  <c:v>9.9770000000000003</c:v>
                </c:pt>
                <c:pt idx="10129">
                  <c:v>10.026</c:v>
                </c:pt>
                <c:pt idx="10130">
                  <c:v>10.074999999999999</c:v>
                </c:pt>
                <c:pt idx="10131">
                  <c:v>10.124000000000001</c:v>
                </c:pt>
                <c:pt idx="10132">
                  <c:v>10.173</c:v>
                </c:pt>
                <c:pt idx="10133">
                  <c:v>10.222</c:v>
                </c:pt>
                <c:pt idx="10134">
                  <c:v>10.247</c:v>
                </c:pt>
                <c:pt idx="10135">
                  <c:v>10.271000000000001</c:v>
                </c:pt>
                <c:pt idx="10136">
                  <c:v>10.295999999999999</c:v>
                </c:pt>
                <c:pt idx="10137">
                  <c:v>10.32</c:v>
                </c:pt>
                <c:pt idx="10138">
                  <c:v>10.32</c:v>
                </c:pt>
                <c:pt idx="10139">
                  <c:v>10.32</c:v>
                </c:pt>
                <c:pt idx="10140">
                  <c:v>10.32</c:v>
                </c:pt>
                <c:pt idx="10141">
                  <c:v>10.32</c:v>
                </c:pt>
                <c:pt idx="10142">
                  <c:v>10.32</c:v>
                </c:pt>
                <c:pt idx="10143">
                  <c:v>10.32</c:v>
                </c:pt>
                <c:pt idx="10144">
                  <c:v>10.32</c:v>
                </c:pt>
                <c:pt idx="10145">
                  <c:v>10.295999999999999</c:v>
                </c:pt>
                <c:pt idx="10146">
                  <c:v>10.295999999999999</c:v>
                </c:pt>
                <c:pt idx="10147">
                  <c:v>10.271000000000001</c:v>
                </c:pt>
                <c:pt idx="10148">
                  <c:v>10.247</c:v>
                </c:pt>
                <c:pt idx="10149">
                  <c:v>10.222</c:v>
                </c:pt>
                <c:pt idx="10150">
                  <c:v>10.198</c:v>
                </c:pt>
                <c:pt idx="10151">
                  <c:v>10.148999999999999</c:v>
                </c:pt>
                <c:pt idx="10152">
                  <c:v>10.124000000000001</c:v>
                </c:pt>
                <c:pt idx="10153">
                  <c:v>10.074999999999999</c:v>
                </c:pt>
                <c:pt idx="10154">
                  <c:v>10.026</c:v>
                </c:pt>
                <c:pt idx="10155">
                  <c:v>9.9770000000000003</c:v>
                </c:pt>
                <c:pt idx="10156">
                  <c:v>9.9280000000000008</c:v>
                </c:pt>
                <c:pt idx="10157">
                  <c:v>9.8789999999999996</c:v>
                </c:pt>
                <c:pt idx="10158">
                  <c:v>9.8290000000000006</c:v>
                </c:pt>
                <c:pt idx="10159">
                  <c:v>9.8049999999999997</c:v>
                </c:pt>
                <c:pt idx="10160">
                  <c:v>9.7560000000000002</c:v>
                </c:pt>
                <c:pt idx="10161">
                  <c:v>9.7309999999999999</c:v>
                </c:pt>
                <c:pt idx="10162">
                  <c:v>9.7059999999999995</c:v>
                </c:pt>
                <c:pt idx="10163">
                  <c:v>9.6820000000000004</c:v>
                </c:pt>
                <c:pt idx="10164">
                  <c:v>9.657</c:v>
                </c:pt>
                <c:pt idx="10165">
                  <c:v>9.6319999999999997</c:v>
                </c:pt>
                <c:pt idx="10166">
                  <c:v>9.6319999999999997</c:v>
                </c:pt>
                <c:pt idx="10167">
                  <c:v>9.5830000000000002</c:v>
                </c:pt>
                <c:pt idx="10168">
                  <c:v>9.5830000000000002</c:v>
                </c:pt>
                <c:pt idx="10169">
                  <c:v>9.5579999999999998</c:v>
                </c:pt>
                <c:pt idx="10170">
                  <c:v>9.5579999999999998</c:v>
                </c:pt>
                <c:pt idx="10171">
                  <c:v>9.5340000000000007</c:v>
                </c:pt>
                <c:pt idx="10172">
                  <c:v>9.5340000000000007</c:v>
                </c:pt>
                <c:pt idx="10173">
                  <c:v>9.5340000000000007</c:v>
                </c:pt>
                <c:pt idx="10174">
                  <c:v>9.5340000000000007</c:v>
                </c:pt>
                <c:pt idx="10175">
                  <c:v>9.5340000000000007</c:v>
                </c:pt>
                <c:pt idx="10176">
                  <c:v>9.5340000000000007</c:v>
                </c:pt>
                <c:pt idx="10177">
                  <c:v>9.5340000000000007</c:v>
                </c:pt>
                <c:pt idx="10178">
                  <c:v>9.5340000000000007</c:v>
                </c:pt>
                <c:pt idx="10179">
                  <c:v>9.5340000000000007</c:v>
                </c:pt>
                <c:pt idx="10180">
                  <c:v>9.5340000000000007</c:v>
                </c:pt>
                <c:pt idx="10181">
                  <c:v>9.5340000000000007</c:v>
                </c:pt>
                <c:pt idx="10182">
                  <c:v>9.5340000000000007</c:v>
                </c:pt>
                <c:pt idx="10183">
                  <c:v>9.5340000000000007</c:v>
                </c:pt>
                <c:pt idx="10184">
                  <c:v>9.5340000000000007</c:v>
                </c:pt>
                <c:pt idx="10185">
                  <c:v>9.5340000000000007</c:v>
                </c:pt>
                <c:pt idx="10186">
                  <c:v>9.5340000000000007</c:v>
                </c:pt>
                <c:pt idx="10187">
                  <c:v>9.5090000000000003</c:v>
                </c:pt>
                <c:pt idx="10188">
                  <c:v>9.5090000000000003</c:v>
                </c:pt>
                <c:pt idx="10189">
                  <c:v>9.5090000000000003</c:v>
                </c:pt>
                <c:pt idx="10190">
                  <c:v>9.5090000000000003</c:v>
                </c:pt>
                <c:pt idx="10191">
                  <c:v>9.5090000000000003</c:v>
                </c:pt>
                <c:pt idx="10192">
                  <c:v>9.5090000000000003</c:v>
                </c:pt>
                <c:pt idx="10193">
                  <c:v>9.5090000000000003</c:v>
                </c:pt>
                <c:pt idx="10194">
                  <c:v>9.4849999999999994</c:v>
                </c:pt>
                <c:pt idx="10195">
                  <c:v>9.4849999999999994</c:v>
                </c:pt>
                <c:pt idx="10196">
                  <c:v>9.4600000000000009</c:v>
                </c:pt>
                <c:pt idx="10197">
                  <c:v>9.4350000000000005</c:v>
                </c:pt>
                <c:pt idx="10198">
                  <c:v>9.41</c:v>
                </c:pt>
                <c:pt idx="10199">
                  <c:v>9.3859999999999992</c:v>
                </c:pt>
                <c:pt idx="10200">
                  <c:v>9.3859999999999992</c:v>
                </c:pt>
                <c:pt idx="10201">
                  <c:v>9.3610000000000007</c:v>
                </c:pt>
                <c:pt idx="10202">
                  <c:v>9.3360000000000003</c:v>
                </c:pt>
                <c:pt idx="10203">
                  <c:v>9.3119999999999994</c:v>
                </c:pt>
                <c:pt idx="10204">
                  <c:v>9.2870000000000008</c:v>
                </c:pt>
                <c:pt idx="10205">
                  <c:v>9.2870000000000008</c:v>
                </c:pt>
                <c:pt idx="10206">
                  <c:v>9.2870000000000008</c:v>
                </c:pt>
                <c:pt idx="10207">
                  <c:v>9.2620000000000005</c:v>
                </c:pt>
                <c:pt idx="10208">
                  <c:v>9.2620000000000005</c:v>
                </c:pt>
                <c:pt idx="10209">
                  <c:v>9.2620000000000005</c:v>
                </c:pt>
                <c:pt idx="10210">
                  <c:v>9.2620000000000005</c:v>
                </c:pt>
                <c:pt idx="10211">
                  <c:v>9.2620000000000005</c:v>
                </c:pt>
                <c:pt idx="10212">
                  <c:v>9.2870000000000008</c:v>
                </c:pt>
                <c:pt idx="10213">
                  <c:v>9.2870000000000008</c:v>
                </c:pt>
                <c:pt idx="10214">
                  <c:v>9.3119999999999994</c:v>
                </c:pt>
                <c:pt idx="10215">
                  <c:v>9.3360000000000003</c:v>
                </c:pt>
                <c:pt idx="10216">
                  <c:v>9.3610000000000007</c:v>
                </c:pt>
                <c:pt idx="10217">
                  <c:v>9.41</c:v>
                </c:pt>
                <c:pt idx="10218">
                  <c:v>9.4600000000000009</c:v>
                </c:pt>
                <c:pt idx="10219">
                  <c:v>9.5090000000000003</c:v>
                </c:pt>
                <c:pt idx="10220">
                  <c:v>9.5340000000000007</c:v>
                </c:pt>
                <c:pt idx="10221">
                  <c:v>9.5830000000000002</c:v>
                </c:pt>
                <c:pt idx="10222">
                  <c:v>9.6820000000000004</c:v>
                </c:pt>
                <c:pt idx="10223">
                  <c:v>9.7560000000000002</c:v>
                </c:pt>
                <c:pt idx="10224">
                  <c:v>9.8290000000000006</c:v>
                </c:pt>
                <c:pt idx="10225">
                  <c:v>9.9280000000000008</c:v>
                </c:pt>
                <c:pt idx="10226">
                  <c:v>10.051</c:v>
                </c:pt>
                <c:pt idx="10227">
                  <c:v>10.148999999999999</c:v>
                </c:pt>
                <c:pt idx="10228">
                  <c:v>10.247</c:v>
                </c:pt>
                <c:pt idx="10229">
                  <c:v>10.32</c:v>
                </c:pt>
                <c:pt idx="10230">
                  <c:v>10.417999999999999</c:v>
                </c:pt>
                <c:pt idx="10231">
                  <c:v>10.492000000000001</c:v>
                </c:pt>
                <c:pt idx="10232">
                  <c:v>10.541</c:v>
                </c:pt>
                <c:pt idx="10233">
                  <c:v>10.614000000000001</c:v>
                </c:pt>
                <c:pt idx="10234">
                  <c:v>10.638</c:v>
                </c:pt>
                <c:pt idx="10235">
                  <c:v>10.712</c:v>
                </c:pt>
                <c:pt idx="10236">
                  <c:v>10.760999999999999</c:v>
                </c:pt>
                <c:pt idx="10237">
                  <c:v>10.81</c:v>
                </c:pt>
                <c:pt idx="10238">
                  <c:v>10.81</c:v>
                </c:pt>
                <c:pt idx="10239">
                  <c:v>10.81</c:v>
                </c:pt>
                <c:pt idx="10240">
                  <c:v>10.81</c:v>
                </c:pt>
                <c:pt idx="10241">
                  <c:v>10.81</c:v>
                </c:pt>
                <c:pt idx="10242">
                  <c:v>10.785</c:v>
                </c:pt>
                <c:pt idx="10243">
                  <c:v>10.760999999999999</c:v>
                </c:pt>
                <c:pt idx="10244">
                  <c:v>10.712</c:v>
                </c:pt>
                <c:pt idx="10245">
                  <c:v>10.638</c:v>
                </c:pt>
                <c:pt idx="10246">
                  <c:v>10.565</c:v>
                </c:pt>
                <c:pt idx="10247">
                  <c:v>10.516</c:v>
                </c:pt>
                <c:pt idx="10248">
                  <c:v>10.443</c:v>
                </c:pt>
                <c:pt idx="10249">
                  <c:v>10.369</c:v>
                </c:pt>
                <c:pt idx="10250">
                  <c:v>10.295999999999999</c:v>
                </c:pt>
                <c:pt idx="10251">
                  <c:v>10.222</c:v>
                </c:pt>
                <c:pt idx="10252">
                  <c:v>10.148999999999999</c:v>
                </c:pt>
                <c:pt idx="10253">
                  <c:v>10.074999999999999</c:v>
                </c:pt>
                <c:pt idx="10254">
                  <c:v>10.026</c:v>
                </c:pt>
                <c:pt idx="10255">
                  <c:v>9.952</c:v>
                </c:pt>
                <c:pt idx="10256">
                  <c:v>9.8789999999999996</c:v>
                </c:pt>
                <c:pt idx="10257">
                  <c:v>9.8290000000000006</c:v>
                </c:pt>
                <c:pt idx="10258">
                  <c:v>9.7799999999999994</c:v>
                </c:pt>
                <c:pt idx="10259">
                  <c:v>9.7309999999999999</c:v>
                </c:pt>
                <c:pt idx="10260">
                  <c:v>9.657</c:v>
                </c:pt>
                <c:pt idx="10261">
                  <c:v>9.5830000000000002</c:v>
                </c:pt>
                <c:pt idx="10262">
                  <c:v>9.5340000000000007</c:v>
                </c:pt>
                <c:pt idx="10263">
                  <c:v>9.5090000000000003</c:v>
                </c:pt>
                <c:pt idx="10264">
                  <c:v>9.4849999999999994</c:v>
                </c:pt>
                <c:pt idx="10265">
                  <c:v>9.4600000000000009</c:v>
                </c:pt>
                <c:pt idx="10266">
                  <c:v>9.4350000000000005</c:v>
                </c:pt>
                <c:pt idx="10267">
                  <c:v>9.41</c:v>
                </c:pt>
                <c:pt idx="10268">
                  <c:v>9.3859999999999992</c:v>
                </c:pt>
                <c:pt idx="10269">
                  <c:v>9.3610000000000007</c:v>
                </c:pt>
                <c:pt idx="10270">
                  <c:v>9.3360000000000003</c:v>
                </c:pt>
                <c:pt idx="10271">
                  <c:v>9.3360000000000003</c:v>
                </c:pt>
                <c:pt idx="10272">
                  <c:v>9.3360000000000003</c:v>
                </c:pt>
                <c:pt idx="10273">
                  <c:v>9.3360000000000003</c:v>
                </c:pt>
                <c:pt idx="10274">
                  <c:v>9.3360000000000003</c:v>
                </c:pt>
                <c:pt idx="10275">
                  <c:v>9.3360000000000003</c:v>
                </c:pt>
                <c:pt idx="10276">
                  <c:v>9.3610000000000007</c:v>
                </c:pt>
                <c:pt idx="10277">
                  <c:v>9.3610000000000007</c:v>
                </c:pt>
                <c:pt idx="10278">
                  <c:v>9.3859999999999992</c:v>
                </c:pt>
                <c:pt idx="10279">
                  <c:v>9.3859999999999992</c:v>
                </c:pt>
                <c:pt idx="10280">
                  <c:v>9.3859999999999992</c:v>
                </c:pt>
                <c:pt idx="10281">
                  <c:v>9.3859999999999992</c:v>
                </c:pt>
                <c:pt idx="10282">
                  <c:v>9.41</c:v>
                </c:pt>
                <c:pt idx="10283">
                  <c:v>9.41</c:v>
                </c:pt>
                <c:pt idx="10284">
                  <c:v>9.41</c:v>
                </c:pt>
                <c:pt idx="10285">
                  <c:v>9.41</c:v>
                </c:pt>
                <c:pt idx="10286">
                  <c:v>9.3859999999999992</c:v>
                </c:pt>
                <c:pt idx="10287">
                  <c:v>9.3859999999999992</c:v>
                </c:pt>
                <c:pt idx="10288">
                  <c:v>9.3859999999999992</c:v>
                </c:pt>
                <c:pt idx="10289">
                  <c:v>9.3610000000000007</c:v>
                </c:pt>
                <c:pt idx="10290">
                  <c:v>9.3360000000000003</c:v>
                </c:pt>
                <c:pt idx="10291">
                  <c:v>9.3360000000000003</c:v>
                </c:pt>
                <c:pt idx="10292">
                  <c:v>9.2870000000000008</c:v>
                </c:pt>
                <c:pt idx="10293">
                  <c:v>9.2620000000000005</c:v>
                </c:pt>
                <c:pt idx="10294">
                  <c:v>9.2379999999999995</c:v>
                </c:pt>
                <c:pt idx="10295">
                  <c:v>9.2129999999999992</c:v>
                </c:pt>
                <c:pt idx="10296">
                  <c:v>9.1880000000000006</c:v>
                </c:pt>
                <c:pt idx="10297">
                  <c:v>9.1630000000000003</c:v>
                </c:pt>
                <c:pt idx="10298">
                  <c:v>9.1389999999999993</c:v>
                </c:pt>
                <c:pt idx="10299">
                  <c:v>9.1140000000000008</c:v>
                </c:pt>
                <c:pt idx="10300">
                  <c:v>9.0890000000000004</c:v>
                </c:pt>
                <c:pt idx="10301">
                  <c:v>9.0640000000000001</c:v>
                </c:pt>
                <c:pt idx="10302">
                  <c:v>9.0399999999999991</c:v>
                </c:pt>
                <c:pt idx="10303">
                  <c:v>9.0399999999999991</c:v>
                </c:pt>
                <c:pt idx="10304">
                  <c:v>9.0150000000000006</c:v>
                </c:pt>
                <c:pt idx="10305">
                  <c:v>9.0150000000000006</c:v>
                </c:pt>
                <c:pt idx="10306">
                  <c:v>9.0150000000000006</c:v>
                </c:pt>
                <c:pt idx="10307">
                  <c:v>9.0150000000000006</c:v>
                </c:pt>
                <c:pt idx="10308">
                  <c:v>9.0150000000000006</c:v>
                </c:pt>
                <c:pt idx="10309">
                  <c:v>9.0399999999999991</c:v>
                </c:pt>
                <c:pt idx="10310">
                  <c:v>9.0640000000000001</c:v>
                </c:pt>
                <c:pt idx="10311">
                  <c:v>9.1140000000000008</c:v>
                </c:pt>
                <c:pt idx="10312">
                  <c:v>9.1389999999999993</c:v>
                </c:pt>
                <c:pt idx="10313">
                  <c:v>9.2129999999999992</c:v>
                </c:pt>
                <c:pt idx="10314">
                  <c:v>9.2870000000000008</c:v>
                </c:pt>
                <c:pt idx="10315">
                  <c:v>9.3610000000000007</c:v>
                </c:pt>
                <c:pt idx="10316">
                  <c:v>9.4600000000000009</c:v>
                </c:pt>
                <c:pt idx="10317">
                  <c:v>9.5340000000000007</c:v>
                </c:pt>
                <c:pt idx="10318">
                  <c:v>9.6319999999999997</c:v>
                </c:pt>
                <c:pt idx="10319">
                  <c:v>9.7309999999999999</c:v>
                </c:pt>
                <c:pt idx="10320">
                  <c:v>9.8290000000000006</c:v>
                </c:pt>
                <c:pt idx="10321">
                  <c:v>9.9280000000000008</c:v>
                </c:pt>
                <c:pt idx="10322">
                  <c:v>9.9770000000000003</c:v>
                </c:pt>
                <c:pt idx="10323">
                  <c:v>10.074999999999999</c:v>
                </c:pt>
                <c:pt idx="10324">
                  <c:v>10.173</c:v>
                </c:pt>
                <c:pt idx="10325">
                  <c:v>10.295999999999999</c:v>
                </c:pt>
                <c:pt idx="10326">
                  <c:v>10.417999999999999</c:v>
                </c:pt>
                <c:pt idx="10327">
                  <c:v>10.516</c:v>
                </c:pt>
                <c:pt idx="10328">
                  <c:v>10.614000000000001</c:v>
                </c:pt>
                <c:pt idx="10329">
                  <c:v>10.663</c:v>
                </c:pt>
                <c:pt idx="10330">
                  <c:v>10.712</c:v>
                </c:pt>
                <c:pt idx="10331">
                  <c:v>10.736000000000001</c:v>
                </c:pt>
                <c:pt idx="10332">
                  <c:v>10.760999999999999</c:v>
                </c:pt>
                <c:pt idx="10333">
                  <c:v>10.760999999999999</c:v>
                </c:pt>
                <c:pt idx="10334">
                  <c:v>10.736000000000001</c:v>
                </c:pt>
                <c:pt idx="10335">
                  <c:v>10.712</c:v>
                </c:pt>
                <c:pt idx="10336">
                  <c:v>10.663</c:v>
                </c:pt>
                <c:pt idx="10337">
                  <c:v>10.614000000000001</c:v>
                </c:pt>
                <c:pt idx="10338">
                  <c:v>10.565</c:v>
                </c:pt>
                <c:pt idx="10339">
                  <c:v>10.516</c:v>
                </c:pt>
                <c:pt idx="10340">
                  <c:v>10.492000000000001</c:v>
                </c:pt>
                <c:pt idx="10341">
                  <c:v>10.417999999999999</c:v>
                </c:pt>
                <c:pt idx="10342">
                  <c:v>10.345000000000001</c:v>
                </c:pt>
                <c:pt idx="10343">
                  <c:v>10.271000000000001</c:v>
                </c:pt>
                <c:pt idx="10344">
                  <c:v>10.148999999999999</c:v>
                </c:pt>
                <c:pt idx="10345">
                  <c:v>10.051</c:v>
                </c:pt>
                <c:pt idx="10346">
                  <c:v>9.952</c:v>
                </c:pt>
                <c:pt idx="10347">
                  <c:v>9.8290000000000006</c:v>
                </c:pt>
                <c:pt idx="10348">
                  <c:v>9.7309999999999999</c:v>
                </c:pt>
                <c:pt idx="10349">
                  <c:v>9.6319999999999997</c:v>
                </c:pt>
                <c:pt idx="10350">
                  <c:v>9.5340000000000007</c:v>
                </c:pt>
                <c:pt idx="10351">
                  <c:v>9.4350000000000005</c:v>
                </c:pt>
                <c:pt idx="10352">
                  <c:v>9.3360000000000003</c:v>
                </c:pt>
                <c:pt idx="10353">
                  <c:v>9.2620000000000005</c:v>
                </c:pt>
                <c:pt idx="10354">
                  <c:v>9.1880000000000006</c:v>
                </c:pt>
                <c:pt idx="10355">
                  <c:v>9.1140000000000008</c:v>
                </c:pt>
                <c:pt idx="10356">
                  <c:v>9.0399999999999991</c:v>
                </c:pt>
                <c:pt idx="10357">
                  <c:v>8.99</c:v>
                </c:pt>
                <c:pt idx="10358">
                  <c:v>8.9410000000000007</c:v>
                </c:pt>
                <c:pt idx="10359">
                  <c:v>8.891</c:v>
                </c:pt>
                <c:pt idx="10360">
                  <c:v>8.8409999999999993</c:v>
                </c:pt>
                <c:pt idx="10361">
                  <c:v>8.7919999999999998</c:v>
                </c:pt>
                <c:pt idx="10362">
                  <c:v>8.7669999999999995</c:v>
                </c:pt>
                <c:pt idx="10363">
                  <c:v>8.7420000000000009</c:v>
                </c:pt>
                <c:pt idx="10364">
                  <c:v>8.7170000000000005</c:v>
                </c:pt>
                <c:pt idx="10365">
                  <c:v>8.6929999999999996</c:v>
                </c:pt>
                <c:pt idx="10366">
                  <c:v>8.6679999999999993</c:v>
                </c:pt>
                <c:pt idx="10367">
                  <c:v>8.6430000000000007</c:v>
                </c:pt>
                <c:pt idx="10368">
                  <c:v>8.6430000000000007</c:v>
                </c:pt>
                <c:pt idx="10369">
                  <c:v>8.6430000000000007</c:v>
                </c:pt>
                <c:pt idx="10370">
                  <c:v>8.6430000000000007</c:v>
                </c:pt>
                <c:pt idx="10371">
                  <c:v>8.6679999999999993</c:v>
                </c:pt>
                <c:pt idx="10372">
                  <c:v>8.6929999999999996</c:v>
                </c:pt>
                <c:pt idx="10373">
                  <c:v>8.6929999999999996</c:v>
                </c:pt>
                <c:pt idx="10374">
                  <c:v>8.7170000000000005</c:v>
                </c:pt>
                <c:pt idx="10375">
                  <c:v>8.7420000000000009</c:v>
                </c:pt>
                <c:pt idx="10376">
                  <c:v>8.7420000000000009</c:v>
                </c:pt>
                <c:pt idx="10377">
                  <c:v>8.7420000000000009</c:v>
                </c:pt>
                <c:pt idx="10378">
                  <c:v>8.7669999999999995</c:v>
                </c:pt>
                <c:pt idx="10379">
                  <c:v>8.7669999999999995</c:v>
                </c:pt>
                <c:pt idx="10380">
                  <c:v>8.7919999999999998</c:v>
                </c:pt>
                <c:pt idx="10381">
                  <c:v>8.7919999999999998</c:v>
                </c:pt>
                <c:pt idx="10382">
                  <c:v>8.7919999999999998</c:v>
                </c:pt>
                <c:pt idx="10383">
                  <c:v>8.7919999999999998</c:v>
                </c:pt>
                <c:pt idx="10384">
                  <c:v>8.7919999999999998</c:v>
                </c:pt>
                <c:pt idx="10385">
                  <c:v>8.7919999999999998</c:v>
                </c:pt>
                <c:pt idx="10386">
                  <c:v>8.7919999999999998</c:v>
                </c:pt>
                <c:pt idx="10387">
                  <c:v>8.7919999999999998</c:v>
                </c:pt>
                <c:pt idx="10388">
                  <c:v>8.7919999999999998</c:v>
                </c:pt>
                <c:pt idx="10389">
                  <c:v>8.7919999999999998</c:v>
                </c:pt>
                <c:pt idx="10390">
                  <c:v>8.7919999999999998</c:v>
                </c:pt>
                <c:pt idx="10391">
                  <c:v>8.7669999999999995</c:v>
                </c:pt>
                <c:pt idx="10392">
                  <c:v>8.7669999999999995</c:v>
                </c:pt>
                <c:pt idx="10393">
                  <c:v>8.7669999999999995</c:v>
                </c:pt>
                <c:pt idx="10394">
                  <c:v>8.7669999999999995</c:v>
                </c:pt>
                <c:pt idx="10395">
                  <c:v>8.7420000000000009</c:v>
                </c:pt>
                <c:pt idx="10396">
                  <c:v>8.7420000000000009</c:v>
                </c:pt>
                <c:pt idx="10397">
                  <c:v>8.7420000000000009</c:v>
                </c:pt>
                <c:pt idx="10398">
                  <c:v>8.7669999999999995</c:v>
                </c:pt>
                <c:pt idx="10399">
                  <c:v>8.7919999999999998</c:v>
                </c:pt>
                <c:pt idx="10400">
                  <c:v>8.7919999999999998</c:v>
                </c:pt>
                <c:pt idx="10401">
                  <c:v>8.7919999999999998</c:v>
                </c:pt>
                <c:pt idx="10402">
                  <c:v>8.8170000000000002</c:v>
                </c:pt>
                <c:pt idx="10403">
                  <c:v>8.8409999999999993</c:v>
                </c:pt>
                <c:pt idx="10404">
                  <c:v>8.8409999999999993</c:v>
                </c:pt>
                <c:pt idx="10405">
                  <c:v>8.8409999999999993</c:v>
                </c:pt>
                <c:pt idx="10406">
                  <c:v>8.8659999999999997</c:v>
                </c:pt>
                <c:pt idx="10407">
                  <c:v>8.891</c:v>
                </c:pt>
                <c:pt idx="10408">
                  <c:v>8.891</c:v>
                </c:pt>
                <c:pt idx="10409">
                  <c:v>8.9160000000000004</c:v>
                </c:pt>
                <c:pt idx="10410">
                  <c:v>8.9410000000000007</c:v>
                </c:pt>
                <c:pt idx="10411">
                  <c:v>8.9649999999999999</c:v>
                </c:pt>
                <c:pt idx="10412">
                  <c:v>8.99</c:v>
                </c:pt>
                <c:pt idx="10413">
                  <c:v>8.99</c:v>
                </c:pt>
                <c:pt idx="10414">
                  <c:v>9.0399999999999991</c:v>
                </c:pt>
                <c:pt idx="10415">
                  <c:v>9.0640000000000001</c:v>
                </c:pt>
                <c:pt idx="10416">
                  <c:v>9.1140000000000008</c:v>
                </c:pt>
                <c:pt idx="10417">
                  <c:v>9.1630000000000003</c:v>
                </c:pt>
                <c:pt idx="10418">
                  <c:v>9.2129999999999992</c:v>
                </c:pt>
                <c:pt idx="10419">
                  <c:v>9.2620000000000005</c:v>
                </c:pt>
                <c:pt idx="10420">
                  <c:v>9.3119999999999994</c:v>
                </c:pt>
                <c:pt idx="10421">
                  <c:v>9.3859999999999992</c:v>
                </c:pt>
                <c:pt idx="10422">
                  <c:v>9.4849999999999994</c:v>
                </c:pt>
                <c:pt idx="10423">
                  <c:v>9.5340000000000007</c:v>
                </c:pt>
                <c:pt idx="10424">
                  <c:v>9.5340000000000007</c:v>
                </c:pt>
                <c:pt idx="10425">
                  <c:v>9.5830000000000002</c:v>
                </c:pt>
                <c:pt idx="10426">
                  <c:v>9.5830000000000002</c:v>
                </c:pt>
                <c:pt idx="10427">
                  <c:v>9.5830000000000002</c:v>
                </c:pt>
                <c:pt idx="10428">
                  <c:v>9.5830000000000002</c:v>
                </c:pt>
                <c:pt idx="10429">
                  <c:v>9.5830000000000002</c:v>
                </c:pt>
                <c:pt idx="10430">
                  <c:v>9.5579999999999998</c:v>
                </c:pt>
                <c:pt idx="10431">
                  <c:v>9.5579999999999998</c:v>
                </c:pt>
                <c:pt idx="10432">
                  <c:v>9.5340000000000007</c:v>
                </c:pt>
                <c:pt idx="10433">
                  <c:v>9.4849999999999994</c:v>
                </c:pt>
                <c:pt idx="10434">
                  <c:v>9.4600000000000009</c:v>
                </c:pt>
                <c:pt idx="10435">
                  <c:v>9.41</c:v>
                </c:pt>
                <c:pt idx="10436">
                  <c:v>9.3859999999999992</c:v>
                </c:pt>
                <c:pt idx="10437">
                  <c:v>9.3360000000000003</c:v>
                </c:pt>
                <c:pt idx="10438">
                  <c:v>9.2870000000000008</c:v>
                </c:pt>
                <c:pt idx="10439">
                  <c:v>9.2379999999999995</c:v>
                </c:pt>
                <c:pt idx="10440">
                  <c:v>9.1880000000000006</c:v>
                </c:pt>
                <c:pt idx="10441">
                  <c:v>9.1389999999999993</c:v>
                </c:pt>
                <c:pt idx="10442">
                  <c:v>9.0890000000000004</c:v>
                </c:pt>
                <c:pt idx="10443">
                  <c:v>9.0399999999999991</c:v>
                </c:pt>
                <c:pt idx="10444">
                  <c:v>8.9649999999999999</c:v>
                </c:pt>
                <c:pt idx="10445">
                  <c:v>8.9160000000000004</c:v>
                </c:pt>
                <c:pt idx="10446">
                  <c:v>8.8409999999999993</c:v>
                </c:pt>
                <c:pt idx="10447">
                  <c:v>8.8170000000000002</c:v>
                </c:pt>
                <c:pt idx="10448">
                  <c:v>8.7669999999999995</c:v>
                </c:pt>
                <c:pt idx="10449">
                  <c:v>8.7170000000000005</c:v>
                </c:pt>
                <c:pt idx="10450">
                  <c:v>8.6929999999999996</c:v>
                </c:pt>
                <c:pt idx="10451">
                  <c:v>8.6679999999999993</c:v>
                </c:pt>
                <c:pt idx="10452">
                  <c:v>8.6430000000000007</c:v>
                </c:pt>
                <c:pt idx="10453">
                  <c:v>8.6180000000000003</c:v>
                </c:pt>
                <c:pt idx="10454">
                  <c:v>8.593</c:v>
                </c:pt>
                <c:pt idx="10455">
                  <c:v>8.5679999999999996</c:v>
                </c:pt>
                <c:pt idx="10456">
                  <c:v>8.5679999999999996</c:v>
                </c:pt>
                <c:pt idx="10457">
                  <c:v>8.5429999999999993</c:v>
                </c:pt>
                <c:pt idx="10458">
                  <c:v>8.5429999999999993</c:v>
                </c:pt>
                <c:pt idx="10459">
                  <c:v>8.5429999999999993</c:v>
                </c:pt>
                <c:pt idx="10460">
                  <c:v>8.5429999999999993</c:v>
                </c:pt>
                <c:pt idx="10461">
                  <c:v>8.5429999999999993</c:v>
                </c:pt>
                <c:pt idx="10462">
                  <c:v>8.5429999999999993</c:v>
                </c:pt>
                <c:pt idx="10463">
                  <c:v>8.5429999999999993</c:v>
                </c:pt>
                <c:pt idx="10464">
                  <c:v>8.5429999999999993</c:v>
                </c:pt>
                <c:pt idx="10465">
                  <c:v>8.5679999999999996</c:v>
                </c:pt>
                <c:pt idx="10466">
                  <c:v>8.5679999999999996</c:v>
                </c:pt>
                <c:pt idx="10467">
                  <c:v>8.5679999999999996</c:v>
                </c:pt>
                <c:pt idx="10468">
                  <c:v>8.593</c:v>
                </c:pt>
                <c:pt idx="10469">
                  <c:v>8.593</c:v>
                </c:pt>
                <c:pt idx="10470">
                  <c:v>8.6180000000000003</c:v>
                </c:pt>
                <c:pt idx="10471">
                  <c:v>8.6430000000000007</c:v>
                </c:pt>
                <c:pt idx="10472">
                  <c:v>8.6430000000000007</c:v>
                </c:pt>
                <c:pt idx="10473">
                  <c:v>8.6430000000000007</c:v>
                </c:pt>
                <c:pt idx="10474">
                  <c:v>8.6679999999999993</c:v>
                </c:pt>
                <c:pt idx="10475">
                  <c:v>8.6679999999999993</c:v>
                </c:pt>
                <c:pt idx="10476">
                  <c:v>8.6679999999999993</c:v>
                </c:pt>
                <c:pt idx="10477">
                  <c:v>8.6679999999999993</c:v>
                </c:pt>
                <c:pt idx="10478">
                  <c:v>8.6679999999999993</c:v>
                </c:pt>
                <c:pt idx="10479">
                  <c:v>8.6430000000000007</c:v>
                </c:pt>
                <c:pt idx="10480">
                  <c:v>8.6430000000000007</c:v>
                </c:pt>
                <c:pt idx="10481">
                  <c:v>8.6180000000000003</c:v>
                </c:pt>
                <c:pt idx="10482">
                  <c:v>8.593</c:v>
                </c:pt>
                <c:pt idx="10483">
                  <c:v>8.5679999999999996</c:v>
                </c:pt>
                <c:pt idx="10484">
                  <c:v>8.5429999999999993</c:v>
                </c:pt>
                <c:pt idx="10485">
                  <c:v>8.4939999999999998</c:v>
                </c:pt>
                <c:pt idx="10486">
                  <c:v>8.4440000000000008</c:v>
                </c:pt>
                <c:pt idx="10487">
                  <c:v>8.4190000000000005</c:v>
                </c:pt>
                <c:pt idx="10488">
                  <c:v>8.3940000000000001</c:v>
                </c:pt>
                <c:pt idx="10489">
                  <c:v>8.3689999999999998</c:v>
                </c:pt>
                <c:pt idx="10490">
                  <c:v>8.3439999999999994</c:v>
                </c:pt>
                <c:pt idx="10491">
                  <c:v>8.2949999999999999</c:v>
                </c:pt>
                <c:pt idx="10492">
                  <c:v>8.27</c:v>
                </c:pt>
                <c:pt idx="10493">
                  <c:v>8.27</c:v>
                </c:pt>
                <c:pt idx="10494">
                  <c:v>8.2449999999999992</c:v>
                </c:pt>
                <c:pt idx="10495">
                  <c:v>8.2449999999999992</c:v>
                </c:pt>
                <c:pt idx="10496">
                  <c:v>8.2449999999999992</c:v>
                </c:pt>
                <c:pt idx="10497">
                  <c:v>8.2449999999999992</c:v>
                </c:pt>
                <c:pt idx="10498">
                  <c:v>8.27</c:v>
                </c:pt>
                <c:pt idx="10499">
                  <c:v>8.2949999999999999</c:v>
                </c:pt>
                <c:pt idx="10500">
                  <c:v>8.3439999999999994</c:v>
                </c:pt>
                <c:pt idx="10501">
                  <c:v>8.3940000000000001</c:v>
                </c:pt>
                <c:pt idx="10502">
                  <c:v>8.4689999999999994</c:v>
                </c:pt>
                <c:pt idx="10503">
                  <c:v>8.5429999999999993</c:v>
                </c:pt>
                <c:pt idx="10504">
                  <c:v>8.6430000000000007</c:v>
                </c:pt>
                <c:pt idx="10505">
                  <c:v>8.7420000000000009</c:v>
                </c:pt>
                <c:pt idx="10506">
                  <c:v>8.8659999999999997</c:v>
                </c:pt>
                <c:pt idx="10507">
                  <c:v>8.99</c:v>
                </c:pt>
                <c:pt idx="10508">
                  <c:v>9.1140000000000008</c:v>
                </c:pt>
                <c:pt idx="10509">
                  <c:v>9.2870000000000008</c:v>
                </c:pt>
                <c:pt idx="10510">
                  <c:v>9.4350000000000005</c:v>
                </c:pt>
                <c:pt idx="10511">
                  <c:v>9.6319999999999997</c:v>
                </c:pt>
                <c:pt idx="10512">
                  <c:v>9.7799999999999994</c:v>
                </c:pt>
                <c:pt idx="10513">
                  <c:v>9.952</c:v>
                </c:pt>
                <c:pt idx="10514">
                  <c:v>10.1</c:v>
                </c:pt>
                <c:pt idx="10515">
                  <c:v>10.222</c:v>
                </c:pt>
                <c:pt idx="10516">
                  <c:v>10.369</c:v>
                </c:pt>
                <c:pt idx="10517">
                  <c:v>10.565</c:v>
                </c:pt>
                <c:pt idx="10518">
                  <c:v>10.686999999999999</c:v>
                </c:pt>
                <c:pt idx="10519">
                  <c:v>10.760999999999999</c:v>
                </c:pt>
                <c:pt idx="10520">
                  <c:v>10.858000000000001</c:v>
                </c:pt>
                <c:pt idx="10521">
                  <c:v>10.882999999999999</c:v>
                </c:pt>
                <c:pt idx="10522">
                  <c:v>10.834</c:v>
                </c:pt>
                <c:pt idx="10523">
                  <c:v>10.834</c:v>
                </c:pt>
                <c:pt idx="10524">
                  <c:v>10.858000000000001</c:v>
                </c:pt>
                <c:pt idx="10525">
                  <c:v>10.858000000000001</c:v>
                </c:pt>
                <c:pt idx="10526">
                  <c:v>10.858000000000001</c:v>
                </c:pt>
                <c:pt idx="10527">
                  <c:v>10.858000000000001</c:v>
                </c:pt>
                <c:pt idx="10528">
                  <c:v>10.858000000000001</c:v>
                </c:pt>
                <c:pt idx="10529">
                  <c:v>10.858000000000001</c:v>
                </c:pt>
                <c:pt idx="10530">
                  <c:v>10.882999999999999</c:v>
                </c:pt>
                <c:pt idx="10531">
                  <c:v>10.858000000000001</c:v>
                </c:pt>
                <c:pt idx="10532">
                  <c:v>10.834</c:v>
                </c:pt>
                <c:pt idx="10533">
                  <c:v>10.81</c:v>
                </c:pt>
                <c:pt idx="10534">
                  <c:v>10.736000000000001</c:v>
                </c:pt>
                <c:pt idx="10535">
                  <c:v>10.638</c:v>
                </c:pt>
                <c:pt idx="10536">
                  <c:v>10.516</c:v>
                </c:pt>
                <c:pt idx="10537">
                  <c:v>10.417999999999999</c:v>
                </c:pt>
                <c:pt idx="10538">
                  <c:v>10.271000000000001</c:v>
                </c:pt>
                <c:pt idx="10539">
                  <c:v>10.124000000000001</c:v>
                </c:pt>
                <c:pt idx="10540">
                  <c:v>9.9770000000000003</c:v>
                </c:pt>
                <c:pt idx="10541">
                  <c:v>9.8539999999999992</c:v>
                </c:pt>
                <c:pt idx="10542">
                  <c:v>9.7309999999999999</c:v>
                </c:pt>
                <c:pt idx="10543">
                  <c:v>9.6319999999999997</c:v>
                </c:pt>
                <c:pt idx="10544">
                  <c:v>9.5090000000000003</c:v>
                </c:pt>
                <c:pt idx="10545">
                  <c:v>9.41</c:v>
                </c:pt>
                <c:pt idx="10546">
                  <c:v>9.3360000000000003</c:v>
                </c:pt>
                <c:pt idx="10547">
                  <c:v>9.2620000000000005</c:v>
                </c:pt>
                <c:pt idx="10548">
                  <c:v>9.1880000000000006</c:v>
                </c:pt>
                <c:pt idx="10549">
                  <c:v>9.1389999999999993</c:v>
                </c:pt>
                <c:pt idx="10550">
                  <c:v>9.0640000000000001</c:v>
                </c:pt>
                <c:pt idx="10551">
                  <c:v>9.0399999999999991</c:v>
                </c:pt>
                <c:pt idx="10552">
                  <c:v>8.99</c:v>
                </c:pt>
                <c:pt idx="10553">
                  <c:v>8.9410000000000007</c:v>
                </c:pt>
                <c:pt idx="10554">
                  <c:v>8.9160000000000004</c:v>
                </c:pt>
                <c:pt idx="10555">
                  <c:v>8.8659999999999997</c:v>
                </c:pt>
                <c:pt idx="10556">
                  <c:v>8.8409999999999993</c:v>
                </c:pt>
                <c:pt idx="10557">
                  <c:v>8.8170000000000002</c:v>
                </c:pt>
                <c:pt idx="10558">
                  <c:v>8.7919999999999998</c:v>
                </c:pt>
                <c:pt idx="10559">
                  <c:v>8.7669999999999995</c:v>
                </c:pt>
                <c:pt idx="10560">
                  <c:v>8.7420000000000009</c:v>
                </c:pt>
                <c:pt idx="10561">
                  <c:v>8.7420000000000009</c:v>
                </c:pt>
                <c:pt idx="10562">
                  <c:v>8.6929999999999996</c:v>
                </c:pt>
                <c:pt idx="10563">
                  <c:v>8.6929999999999996</c:v>
                </c:pt>
                <c:pt idx="10564">
                  <c:v>8.6679999999999993</c:v>
                </c:pt>
                <c:pt idx="10565">
                  <c:v>8.6430000000000007</c:v>
                </c:pt>
                <c:pt idx="10566">
                  <c:v>8.6180000000000003</c:v>
                </c:pt>
                <c:pt idx="10567">
                  <c:v>8.593</c:v>
                </c:pt>
                <c:pt idx="10568">
                  <c:v>8.5679999999999996</c:v>
                </c:pt>
                <c:pt idx="10569">
                  <c:v>8.5429999999999993</c:v>
                </c:pt>
                <c:pt idx="10570">
                  <c:v>8.4939999999999998</c:v>
                </c:pt>
                <c:pt idx="10571">
                  <c:v>8.4939999999999998</c:v>
                </c:pt>
                <c:pt idx="10572">
                  <c:v>8.4440000000000008</c:v>
                </c:pt>
                <c:pt idx="10573">
                  <c:v>8.4440000000000008</c:v>
                </c:pt>
                <c:pt idx="10574">
                  <c:v>8.3940000000000001</c:v>
                </c:pt>
                <c:pt idx="10575">
                  <c:v>8.3689999999999998</c:v>
                </c:pt>
                <c:pt idx="10576">
                  <c:v>8.3439999999999994</c:v>
                </c:pt>
                <c:pt idx="10577">
                  <c:v>8.3190000000000008</c:v>
                </c:pt>
                <c:pt idx="10578">
                  <c:v>8.27</c:v>
                </c:pt>
                <c:pt idx="10579">
                  <c:v>8.2449999999999992</c:v>
                </c:pt>
                <c:pt idx="10580">
                  <c:v>8.1950000000000003</c:v>
                </c:pt>
                <c:pt idx="10581">
                  <c:v>8.17</c:v>
                </c:pt>
                <c:pt idx="10582">
                  <c:v>8.1199999999999992</c:v>
                </c:pt>
                <c:pt idx="10583">
                  <c:v>8.0950000000000006</c:v>
                </c:pt>
                <c:pt idx="10584">
                  <c:v>8.0449999999999999</c:v>
                </c:pt>
                <c:pt idx="10585">
                  <c:v>8.02</c:v>
                </c:pt>
                <c:pt idx="10586">
                  <c:v>7.97</c:v>
                </c:pt>
                <c:pt idx="10587">
                  <c:v>7.9450000000000003</c:v>
                </c:pt>
                <c:pt idx="10588">
                  <c:v>7.8949999999999996</c:v>
                </c:pt>
                <c:pt idx="10589">
                  <c:v>7.87</c:v>
                </c:pt>
                <c:pt idx="10590">
                  <c:v>7.8449999999999998</c:v>
                </c:pt>
                <c:pt idx="10591">
                  <c:v>7.82</c:v>
                </c:pt>
                <c:pt idx="10592">
                  <c:v>7.82</c:v>
                </c:pt>
                <c:pt idx="10593">
                  <c:v>7.8449999999999998</c:v>
                </c:pt>
                <c:pt idx="10594">
                  <c:v>7.8449999999999998</c:v>
                </c:pt>
                <c:pt idx="10595">
                  <c:v>7.87</c:v>
                </c:pt>
                <c:pt idx="10596">
                  <c:v>7.92</c:v>
                </c:pt>
                <c:pt idx="10597">
                  <c:v>7.9950000000000001</c:v>
                </c:pt>
                <c:pt idx="10598">
                  <c:v>8.0449999999999999</c:v>
                </c:pt>
                <c:pt idx="10599">
                  <c:v>8.1449999999999996</c:v>
                </c:pt>
                <c:pt idx="10600">
                  <c:v>8.2449999999999992</c:v>
                </c:pt>
                <c:pt idx="10601">
                  <c:v>8.3689999999999998</c:v>
                </c:pt>
                <c:pt idx="10602">
                  <c:v>8.5190000000000001</c:v>
                </c:pt>
                <c:pt idx="10603">
                  <c:v>8.6679999999999993</c:v>
                </c:pt>
                <c:pt idx="10604">
                  <c:v>8.8409999999999993</c:v>
                </c:pt>
                <c:pt idx="10605">
                  <c:v>8.99</c:v>
                </c:pt>
                <c:pt idx="10606">
                  <c:v>9.1880000000000006</c:v>
                </c:pt>
                <c:pt idx="10607">
                  <c:v>9.3610000000000007</c:v>
                </c:pt>
                <c:pt idx="10608">
                  <c:v>9.5340000000000007</c:v>
                </c:pt>
                <c:pt idx="10609">
                  <c:v>9.7059999999999995</c:v>
                </c:pt>
                <c:pt idx="10610">
                  <c:v>9.8789999999999996</c:v>
                </c:pt>
                <c:pt idx="10611">
                  <c:v>10.051</c:v>
                </c:pt>
                <c:pt idx="10612">
                  <c:v>10.222</c:v>
                </c:pt>
                <c:pt idx="10613">
                  <c:v>10.369</c:v>
                </c:pt>
                <c:pt idx="10614">
                  <c:v>10.516</c:v>
                </c:pt>
                <c:pt idx="10615">
                  <c:v>10.638</c:v>
                </c:pt>
                <c:pt idx="10616">
                  <c:v>10.736000000000001</c:v>
                </c:pt>
                <c:pt idx="10617">
                  <c:v>10.834</c:v>
                </c:pt>
                <c:pt idx="10618">
                  <c:v>10.932</c:v>
                </c:pt>
                <c:pt idx="10619">
                  <c:v>11.005000000000001</c:v>
                </c:pt>
                <c:pt idx="10620">
                  <c:v>11.077999999999999</c:v>
                </c:pt>
                <c:pt idx="10621">
                  <c:v>11.127000000000001</c:v>
                </c:pt>
                <c:pt idx="10622">
                  <c:v>11.151</c:v>
                </c:pt>
                <c:pt idx="10623">
                  <c:v>11.151</c:v>
                </c:pt>
                <c:pt idx="10624">
                  <c:v>11.151</c:v>
                </c:pt>
                <c:pt idx="10625">
                  <c:v>11.127000000000001</c:v>
                </c:pt>
                <c:pt idx="10626">
                  <c:v>11.077999999999999</c:v>
                </c:pt>
                <c:pt idx="10627">
                  <c:v>11.005000000000001</c:v>
                </c:pt>
                <c:pt idx="10628">
                  <c:v>10.907</c:v>
                </c:pt>
                <c:pt idx="10629">
                  <c:v>10.81</c:v>
                </c:pt>
                <c:pt idx="10630">
                  <c:v>10.663</c:v>
                </c:pt>
                <c:pt idx="10631">
                  <c:v>10.516</c:v>
                </c:pt>
                <c:pt idx="10632">
                  <c:v>10.369</c:v>
                </c:pt>
                <c:pt idx="10633">
                  <c:v>10.198</c:v>
                </c:pt>
                <c:pt idx="10634">
                  <c:v>10.051</c:v>
                </c:pt>
                <c:pt idx="10635">
                  <c:v>9.8789999999999996</c:v>
                </c:pt>
                <c:pt idx="10636">
                  <c:v>9.7309999999999999</c:v>
                </c:pt>
                <c:pt idx="10637">
                  <c:v>9.5830000000000002</c:v>
                </c:pt>
                <c:pt idx="10638">
                  <c:v>9.4600000000000009</c:v>
                </c:pt>
                <c:pt idx="10639">
                  <c:v>9.3360000000000003</c:v>
                </c:pt>
                <c:pt idx="10640">
                  <c:v>9.2129999999999992</c:v>
                </c:pt>
                <c:pt idx="10641">
                  <c:v>9.1140000000000008</c:v>
                </c:pt>
                <c:pt idx="10642">
                  <c:v>9.0399999999999991</c:v>
                </c:pt>
                <c:pt idx="10643">
                  <c:v>8.9649999999999999</c:v>
                </c:pt>
                <c:pt idx="10644">
                  <c:v>8.891</c:v>
                </c:pt>
                <c:pt idx="10645">
                  <c:v>8.8409999999999993</c:v>
                </c:pt>
                <c:pt idx="10646">
                  <c:v>8.8170000000000002</c:v>
                </c:pt>
                <c:pt idx="10647">
                  <c:v>8.7669999999999995</c:v>
                </c:pt>
                <c:pt idx="10648">
                  <c:v>8.7420000000000009</c:v>
                </c:pt>
                <c:pt idx="10649">
                  <c:v>8.7420000000000009</c:v>
                </c:pt>
                <c:pt idx="10650">
                  <c:v>8.7170000000000005</c:v>
                </c:pt>
                <c:pt idx="10651">
                  <c:v>8.6929999999999996</c:v>
                </c:pt>
                <c:pt idx="10652">
                  <c:v>8.6929999999999996</c:v>
                </c:pt>
                <c:pt idx="10653">
                  <c:v>8.6929999999999996</c:v>
                </c:pt>
                <c:pt idx="10654">
                  <c:v>8.6929999999999996</c:v>
                </c:pt>
                <c:pt idx="10655">
                  <c:v>8.6929999999999996</c:v>
                </c:pt>
                <c:pt idx="10656">
                  <c:v>8.6679999999999993</c:v>
                </c:pt>
                <c:pt idx="10657">
                  <c:v>8.6679999999999993</c:v>
                </c:pt>
                <c:pt idx="10658">
                  <c:v>8.6430000000000007</c:v>
                </c:pt>
                <c:pt idx="10659">
                  <c:v>8.6430000000000007</c:v>
                </c:pt>
                <c:pt idx="10660">
                  <c:v>8.6180000000000003</c:v>
                </c:pt>
                <c:pt idx="10661">
                  <c:v>8.593</c:v>
                </c:pt>
                <c:pt idx="10662">
                  <c:v>8.5679999999999996</c:v>
                </c:pt>
                <c:pt idx="10663">
                  <c:v>8.5429999999999993</c:v>
                </c:pt>
                <c:pt idx="10664">
                  <c:v>8.5190000000000001</c:v>
                </c:pt>
                <c:pt idx="10665">
                  <c:v>8.4939999999999998</c:v>
                </c:pt>
                <c:pt idx="10666">
                  <c:v>8.4689999999999994</c:v>
                </c:pt>
                <c:pt idx="10667">
                  <c:v>8.4440000000000008</c:v>
                </c:pt>
                <c:pt idx="10668">
                  <c:v>8.3940000000000001</c:v>
                </c:pt>
                <c:pt idx="10669">
                  <c:v>8.3439999999999994</c:v>
                </c:pt>
                <c:pt idx="10670">
                  <c:v>8.3190000000000008</c:v>
                </c:pt>
                <c:pt idx="10671">
                  <c:v>8.27</c:v>
                </c:pt>
                <c:pt idx="10672">
                  <c:v>8.2449999999999992</c:v>
                </c:pt>
                <c:pt idx="10673">
                  <c:v>8.1950000000000003</c:v>
                </c:pt>
                <c:pt idx="10674">
                  <c:v>8.17</c:v>
                </c:pt>
                <c:pt idx="10675">
                  <c:v>8.1449999999999996</c:v>
                </c:pt>
                <c:pt idx="10676">
                  <c:v>8.0950000000000006</c:v>
                </c:pt>
                <c:pt idx="10677">
                  <c:v>8.07</c:v>
                </c:pt>
                <c:pt idx="10678">
                  <c:v>8.0449999999999999</c:v>
                </c:pt>
                <c:pt idx="10679">
                  <c:v>7.9950000000000001</c:v>
                </c:pt>
                <c:pt idx="10680">
                  <c:v>7.97</c:v>
                </c:pt>
                <c:pt idx="10681">
                  <c:v>7.92</c:v>
                </c:pt>
                <c:pt idx="10682">
                  <c:v>7.87</c:v>
                </c:pt>
                <c:pt idx="10683">
                  <c:v>7.8449999999999998</c:v>
                </c:pt>
                <c:pt idx="10684">
                  <c:v>7.7949999999999999</c:v>
                </c:pt>
                <c:pt idx="10685">
                  <c:v>7.77</c:v>
                </c:pt>
                <c:pt idx="10686">
                  <c:v>7.7450000000000001</c:v>
                </c:pt>
                <c:pt idx="10687">
                  <c:v>7.72</c:v>
                </c:pt>
                <c:pt idx="10688">
                  <c:v>7.6950000000000003</c:v>
                </c:pt>
                <c:pt idx="10689">
                  <c:v>7.6950000000000003</c:v>
                </c:pt>
                <c:pt idx="10690">
                  <c:v>7.72</c:v>
                </c:pt>
                <c:pt idx="10691">
                  <c:v>7.7450000000000001</c:v>
                </c:pt>
                <c:pt idx="10692">
                  <c:v>7.7949999999999999</c:v>
                </c:pt>
                <c:pt idx="10693">
                  <c:v>7.8449999999999998</c:v>
                </c:pt>
                <c:pt idx="10694">
                  <c:v>7.9450000000000003</c:v>
                </c:pt>
                <c:pt idx="10695">
                  <c:v>8.0449999999999999</c:v>
                </c:pt>
                <c:pt idx="10696">
                  <c:v>8.1449999999999996</c:v>
                </c:pt>
                <c:pt idx="10697">
                  <c:v>8.2949999999999999</c:v>
                </c:pt>
                <c:pt idx="10698">
                  <c:v>8.4440000000000008</c:v>
                </c:pt>
                <c:pt idx="10699">
                  <c:v>8.593</c:v>
                </c:pt>
                <c:pt idx="10700">
                  <c:v>8.7669999999999995</c:v>
                </c:pt>
                <c:pt idx="10701">
                  <c:v>8.9649999999999999</c:v>
                </c:pt>
                <c:pt idx="10702">
                  <c:v>9.1389999999999993</c:v>
                </c:pt>
                <c:pt idx="10703">
                  <c:v>9.3360000000000003</c:v>
                </c:pt>
                <c:pt idx="10704">
                  <c:v>9.5340000000000007</c:v>
                </c:pt>
                <c:pt idx="10705">
                  <c:v>9.7309999999999999</c:v>
                </c:pt>
                <c:pt idx="10706">
                  <c:v>9.9280000000000008</c:v>
                </c:pt>
                <c:pt idx="10707">
                  <c:v>10.1</c:v>
                </c:pt>
                <c:pt idx="10708">
                  <c:v>10.247</c:v>
                </c:pt>
                <c:pt idx="10709">
                  <c:v>10.417999999999999</c:v>
                </c:pt>
                <c:pt idx="10710">
                  <c:v>10.565</c:v>
                </c:pt>
                <c:pt idx="10711">
                  <c:v>10.686999999999999</c:v>
                </c:pt>
                <c:pt idx="10712">
                  <c:v>10.81</c:v>
                </c:pt>
                <c:pt idx="10713">
                  <c:v>10.907</c:v>
                </c:pt>
                <c:pt idx="10714">
                  <c:v>11.005000000000001</c:v>
                </c:pt>
                <c:pt idx="10715">
                  <c:v>11.077999999999999</c:v>
                </c:pt>
                <c:pt idx="10716">
                  <c:v>11.151</c:v>
                </c:pt>
                <c:pt idx="10717">
                  <c:v>11.2</c:v>
                </c:pt>
                <c:pt idx="10718">
                  <c:v>11.224</c:v>
                </c:pt>
                <c:pt idx="10719">
                  <c:v>11.224</c:v>
                </c:pt>
                <c:pt idx="10720">
                  <c:v>11.2</c:v>
                </c:pt>
                <c:pt idx="10721">
                  <c:v>11.2</c:v>
                </c:pt>
                <c:pt idx="10722">
                  <c:v>11.151</c:v>
                </c:pt>
                <c:pt idx="10723">
                  <c:v>11.102</c:v>
                </c:pt>
                <c:pt idx="10724">
                  <c:v>11.029</c:v>
                </c:pt>
                <c:pt idx="10725">
                  <c:v>10.932</c:v>
                </c:pt>
                <c:pt idx="10726">
                  <c:v>10.834</c:v>
                </c:pt>
                <c:pt idx="10727">
                  <c:v>10.712</c:v>
                </c:pt>
                <c:pt idx="10728">
                  <c:v>10.59</c:v>
                </c:pt>
                <c:pt idx="10729">
                  <c:v>10.467000000000001</c:v>
                </c:pt>
                <c:pt idx="10730">
                  <c:v>10.32</c:v>
                </c:pt>
                <c:pt idx="10731">
                  <c:v>10.173</c:v>
                </c:pt>
                <c:pt idx="10732">
                  <c:v>10.026</c:v>
                </c:pt>
                <c:pt idx="10733">
                  <c:v>9.8789999999999996</c:v>
                </c:pt>
                <c:pt idx="10734">
                  <c:v>9.7309999999999999</c:v>
                </c:pt>
                <c:pt idx="10735">
                  <c:v>9.6080000000000005</c:v>
                </c:pt>
                <c:pt idx="10736">
                  <c:v>9.4849999999999994</c:v>
                </c:pt>
                <c:pt idx="10737">
                  <c:v>9.3859999999999992</c:v>
                </c:pt>
                <c:pt idx="10738">
                  <c:v>9.2870000000000008</c:v>
                </c:pt>
                <c:pt idx="10739">
                  <c:v>9.2129999999999992</c:v>
                </c:pt>
                <c:pt idx="10740">
                  <c:v>9.1389999999999993</c:v>
                </c:pt>
                <c:pt idx="10741">
                  <c:v>9.0640000000000001</c:v>
                </c:pt>
                <c:pt idx="10742">
                  <c:v>9.0150000000000006</c:v>
                </c:pt>
                <c:pt idx="10743">
                  <c:v>8.9410000000000007</c:v>
                </c:pt>
                <c:pt idx="10744">
                  <c:v>8.891</c:v>
                </c:pt>
                <c:pt idx="10745">
                  <c:v>8.8659999999999997</c:v>
                </c:pt>
                <c:pt idx="10746">
                  <c:v>8.8409999999999993</c:v>
                </c:pt>
                <c:pt idx="10747">
                  <c:v>8.8409999999999993</c:v>
                </c:pt>
                <c:pt idx="10748">
                  <c:v>8.7919999999999998</c:v>
                </c:pt>
                <c:pt idx="10749">
                  <c:v>8.7919999999999998</c:v>
                </c:pt>
                <c:pt idx="10750">
                  <c:v>8.7669999999999995</c:v>
                </c:pt>
                <c:pt idx="10751">
                  <c:v>8.7669999999999995</c:v>
                </c:pt>
                <c:pt idx="10752">
                  <c:v>8.7420000000000009</c:v>
                </c:pt>
                <c:pt idx="10753">
                  <c:v>8.7420000000000009</c:v>
                </c:pt>
                <c:pt idx="10754">
                  <c:v>8.7420000000000009</c:v>
                </c:pt>
                <c:pt idx="10755">
                  <c:v>8.7170000000000005</c:v>
                </c:pt>
                <c:pt idx="10756">
                  <c:v>8.7170000000000005</c:v>
                </c:pt>
                <c:pt idx="10757">
                  <c:v>8.7170000000000005</c:v>
                </c:pt>
                <c:pt idx="10758">
                  <c:v>8.6929999999999996</c:v>
                </c:pt>
                <c:pt idx="10759">
                  <c:v>8.6679999999999993</c:v>
                </c:pt>
                <c:pt idx="10760">
                  <c:v>8.6679999999999993</c:v>
                </c:pt>
                <c:pt idx="10761">
                  <c:v>8.6430000000000007</c:v>
                </c:pt>
                <c:pt idx="10762">
                  <c:v>8.6180000000000003</c:v>
                </c:pt>
                <c:pt idx="10763">
                  <c:v>8.593</c:v>
                </c:pt>
                <c:pt idx="10764">
                  <c:v>8.5429999999999993</c:v>
                </c:pt>
                <c:pt idx="10765">
                  <c:v>8.5190000000000001</c:v>
                </c:pt>
                <c:pt idx="10766">
                  <c:v>8.4939999999999998</c:v>
                </c:pt>
                <c:pt idx="10767">
                  <c:v>8.4689999999999994</c:v>
                </c:pt>
                <c:pt idx="10768">
                  <c:v>8.4440000000000008</c:v>
                </c:pt>
                <c:pt idx="10769">
                  <c:v>8.3940000000000001</c:v>
                </c:pt>
                <c:pt idx="10770">
                  <c:v>8.3689999999999998</c:v>
                </c:pt>
                <c:pt idx="10771">
                  <c:v>8.3190000000000008</c:v>
                </c:pt>
                <c:pt idx="10772">
                  <c:v>8.27</c:v>
                </c:pt>
                <c:pt idx="10773">
                  <c:v>8.2449999999999992</c:v>
                </c:pt>
                <c:pt idx="10774">
                  <c:v>8.1950000000000003</c:v>
                </c:pt>
                <c:pt idx="10775">
                  <c:v>8.1449999999999996</c:v>
                </c:pt>
                <c:pt idx="10776">
                  <c:v>8.0950000000000006</c:v>
                </c:pt>
                <c:pt idx="10777">
                  <c:v>8.0449999999999999</c:v>
                </c:pt>
                <c:pt idx="10778">
                  <c:v>7.9950000000000001</c:v>
                </c:pt>
                <c:pt idx="10779">
                  <c:v>7.97</c:v>
                </c:pt>
                <c:pt idx="10780">
                  <c:v>7.92</c:v>
                </c:pt>
                <c:pt idx="10781">
                  <c:v>7.8949999999999996</c:v>
                </c:pt>
                <c:pt idx="10782">
                  <c:v>7.87</c:v>
                </c:pt>
                <c:pt idx="10783">
                  <c:v>7.8449999999999998</c:v>
                </c:pt>
                <c:pt idx="10784">
                  <c:v>7.8449999999999998</c:v>
                </c:pt>
                <c:pt idx="10785">
                  <c:v>7.8449999999999998</c:v>
                </c:pt>
                <c:pt idx="10786">
                  <c:v>7.87</c:v>
                </c:pt>
                <c:pt idx="10787">
                  <c:v>7.8949999999999996</c:v>
                </c:pt>
                <c:pt idx="10788">
                  <c:v>7.97</c:v>
                </c:pt>
                <c:pt idx="10789">
                  <c:v>8.0449999999999999</c:v>
                </c:pt>
                <c:pt idx="10790">
                  <c:v>8.1199999999999992</c:v>
                </c:pt>
                <c:pt idx="10791">
                  <c:v>8.2200000000000006</c:v>
                </c:pt>
                <c:pt idx="10792">
                  <c:v>8.3439999999999994</c:v>
                </c:pt>
                <c:pt idx="10793">
                  <c:v>8.4939999999999998</c:v>
                </c:pt>
                <c:pt idx="10794">
                  <c:v>8.6430000000000007</c:v>
                </c:pt>
                <c:pt idx="10795">
                  <c:v>8.7919999999999998</c:v>
                </c:pt>
                <c:pt idx="10796">
                  <c:v>8.9649999999999999</c:v>
                </c:pt>
                <c:pt idx="10797">
                  <c:v>9.1880000000000006</c:v>
                </c:pt>
                <c:pt idx="10798">
                  <c:v>9.3610000000000007</c:v>
                </c:pt>
                <c:pt idx="10799">
                  <c:v>9.5579999999999998</c:v>
                </c:pt>
                <c:pt idx="10800">
                  <c:v>9.7560000000000002</c:v>
                </c:pt>
                <c:pt idx="10801">
                  <c:v>9.952</c:v>
                </c:pt>
                <c:pt idx="10802">
                  <c:v>10.148999999999999</c:v>
                </c:pt>
                <c:pt idx="10803">
                  <c:v>10.32</c:v>
                </c:pt>
                <c:pt idx="10804">
                  <c:v>10.516</c:v>
                </c:pt>
                <c:pt idx="10805">
                  <c:v>10.663</c:v>
                </c:pt>
                <c:pt idx="10806">
                  <c:v>10.834</c:v>
                </c:pt>
                <c:pt idx="10807">
                  <c:v>10.956</c:v>
                </c:pt>
                <c:pt idx="10808">
                  <c:v>11.077999999999999</c:v>
                </c:pt>
                <c:pt idx="10809">
                  <c:v>11.175000000000001</c:v>
                </c:pt>
                <c:pt idx="10810">
                  <c:v>11.247999999999999</c:v>
                </c:pt>
                <c:pt idx="10811">
                  <c:v>11.346</c:v>
                </c:pt>
                <c:pt idx="10812">
                  <c:v>11.394</c:v>
                </c:pt>
                <c:pt idx="10813">
                  <c:v>11.443</c:v>
                </c:pt>
                <c:pt idx="10814">
                  <c:v>11.443</c:v>
                </c:pt>
                <c:pt idx="10815">
                  <c:v>11.443</c:v>
                </c:pt>
                <c:pt idx="10816">
                  <c:v>11.443</c:v>
                </c:pt>
                <c:pt idx="10817">
                  <c:v>11.394</c:v>
                </c:pt>
                <c:pt idx="10818">
                  <c:v>11.346</c:v>
                </c:pt>
                <c:pt idx="10819">
                  <c:v>11.297000000000001</c:v>
                </c:pt>
                <c:pt idx="10820">
                  <c:v>11.224</c:v>
                </c:pt>
                <c:pt idx="10821">
                  <c:v>11.127000000000001</c:v>
                </c:pt>
                <c:pt idx="10822">
                  <c:v>11.005000000000001</c:v>
                </c:pt>
                <c:pt idx="10823">
                  <c:v>10.907</c:v>
                </c:pt>
                <c:pt idx="10824">
                  <c:v>10.785</c:v>
                </c:pt>
                <c:pt idx="10825">
                  <c:v>10.663</c:v>
                </c:pt>
                <c:pt idx="10826">
                  <c:v>10.516</c:v>
                </c:pt>
                <c:pt idx="10827">
                  <c:v>10.369</c:v>
                </c:pt>
                <c:pt idx="10828">
                  <c:v>10.247</c:v>
                </c:pt>
                <c:pt idx="10829">
                  <c:v>10.124000000000001</c:v>
                </c:pt>
                <c:pt idx="10830">
                  <c:v>9.9770000000000003</c:v>
                </c:pt>
                <c:pt idx="10831">
                  <c:v>9.8539999999999992</c:v>
                </c:pt>
                <c:pt idx="10832">
                  <c:v>9.7309999999999999</c:v>
                </c:pt>
                <c:pt idx="10833">
                  <c:v>9.6319999999999997</c:v>
                </c:pt>
                <c:pt idx="10834">
                  <c:v>9.5340000000000007</c:v>
                </c:pt>
                <c:pt idx="10835">
                  <c:v>9.4350000000000005</c:v>
                </c:pt>
                <c:pt idx="10836">
                  <c:v>9.3360000000000003</c:v>
                </c:pt>
                <c:pt idx="10837">
                  <c:v>9.2620000000000005</c:v>
                </c:pt>
                <c:pt idx="10838">
                  <c:v>9.1880000000000006</c:v>
                </c:pt>
                <c:pt idx="10839">
                  <c:v>9.1389999999999993</c:v>
                </c:pt>
                <c:pt idx="10840">
                  <c:v>9.0890000000000004</c:v>
                </c:pt>
                <c:pt idx="10841">
                  <c:v>9.0399999999999991</c:v>
                </c:pt>
                <c:pt idx="10842">
                  <c:v>9.0150000000000006</c:v>
                </c:pt>
                <c:pt idx="10843">
                  <c:v>8.99</c:v>
                </c:pt>
                <c:pt idx="10844">
                  <c:v>8.99</c:v>
                </c:pt>
                <c:pt idx="10845">
                  <c:v>8.9649999999999999</c:v>
                </c:pt>
                <c:pt idx="10846">
                  <c:v>8.9649999999999999</c:v>
                </c:pt>
                <c:pt idx="10847">
                  <c:v>8.9649999999999999</c:v>
                </c:pt>
                <c:pt idx="10848">
                  <c:v>8.9649999999999999</c:v>
                </c:pt>
                <c:pt idx="10849">
                  <c:v>8.9649999999999999</c:v>
                </c:pt>
                <c:pt idx="10850">
                  <c:v>8.9649999999999999</c:v>
                </c:pt>
                <c:pt idx="10851">
                  <c:v>8.9649999999999999</c:v>
                </c:pt>
                <c:pt idx="10852">
                  <c:v>8.9649999999999999</c:v>
                </c:pt>
                <c:pt idx="10853">
                  <c:v>8.9410000000000007</c:v>
                </c:pt>
                <c:pt idx="10854">
                  <c:v>8.9410000000000007</c:v>
                </c:pt>
                <c:pt idx="10855">
                  <c:v>8.9160000000000004</c:v>
                </c:pt>
                <c:pt idx="10856">
                  <c:v>8.891</c:v>
                </c:pt>
                <c:pt idx="10857">
                  <c:v>8.891</c:v>
                </c:pt>
                <c:pt idx="10858">
                  <c:v>8.891</c:v>
                </c:pt>
                <c:pt idx="10859">
                  <c:v>8.8409999999999993</c:v>
                </c:pt>
                <c:pt idx="10860">
                  <c:v>8.8409999999999993</c:v>
                </c:pt>
                <c:pt idx="10861">
                  <c:v>8.7919999999999998</c:v>
                </c:pt>
                <c:pt idx="10862">
                  <c:v>8.7669999999999995</c:v>
                </c:pt>
                <c:pt idx="10863">
                  <c:v>8.7170000000000005</c:v>
                </c:pt>
                <c:pt idx="10864">
                  <c:v>8.6929999999999996</c:v>
                </c:pt>
                <c:pt idx="10865">
                  <c:v>8.6679999999999993</c:v>
                </c:pt>
                <c:pt idx="10866">
                  <c:v>8.6430000000000007</c:v>
                </c:pt>
                <c:pt idx="10867">
                  <c:v>8.593</c:v>
                </c:pt>
                <c:pt idx="10868">
                  <c:v>8.5679999999999996</c:v>
                </c:pt>
                <c:pt idx="10869">
                  <c:v>8.5429999999999993</c:v>
                </c:pt>
                <c:pt idx="10870">
                  <c:v>8.4939999999999998</c:v>
                </c:pt>
                <c:pt idx="10871">
                  <c:v>8.4440000000000008</c:v>
                </c:pt>
                <c:pt idx="10872">
                  <c:v>8.4190000000000005</c:v>
                </c:pt>
                <c:pt idx="10873">
                  <c:v>8.3689999999999998</c:v>
                </c:pt>
                <c:pt idx="10874">
                  <c:v>8.3190000000000008</c:v>
                </c:pt>
                <c:pt idx="10875">
                  <c:v>8.27</c:v>
                </c:pt>
                <c:pt idx="10876">
                  <c:v>8.2200000000000006</c:v>
                </c:pt>
                <c:pt idx="10877">
                  <c:v>8.17</c:v>
                </c:pt>
                <c:pt idx="10878">
                  <c:v>8.1199999999999992</c:v>
                </c:pt>
                <c:pt idx="10879">
                  <c:v>8.0950000000000006</c:v>
                </c:pt>
                <c:pt idx="10880">
                  <c:v>8.0950000000000006</c:v>
                </c:pt>
                <c:pt idx="10881">
                  <c:v>8.0950000000000006</c:v>
                </c:pt>
                <c:pt idx="10882">
                  <c:v>8.1199999999999992</c:v>
                </c:pt>
                <c:pt idx="10883">
                  <c:v>8.1449999999999996</c:v>
                </c:pt>
                <c:pt idx="10884">
                  <c:v>8.1950000000000003</c:v>
                </c:pt>
                <c:pt idx="10885">
                  <c:v>8.2449999999999992</c:v>
                </c:pt>
                <c:pt idx="10886">
                  <c:v>8.3439999999999994</c:v>
                </c:pt>
                <c:pt idx="10887">
                  <c:v>8.4440000000000008</c:v>
                </c:pt>
                <c:pt idx="10888">
                  <c:v>8.5429999999999993</c:v>
                </c:pt>
                <c:pt idx="10889">
                  <c:v>8.6929999999999996</c:v>
                </c:pt>
                <c:pt idx="10890">
                  <c:v>8.8409999999999993</c:v>
                </c:pt>
                <c:pt idx="10891">
                  <c:v>8.9649999999999999</c:v>
                </c:pt>
                <c:pt idx="10892">
                  <c:v>9.1389999999999993</c:v>
                </c:pt>
                <c:pt idx="10893">
                  <c:v>9.3360000000000003</c:v>
                </c:pt>
                <c:pt idx="10894">
                  <c:v>9.5340000000000007</c:v>
                </c:pt>
                <c:pt idx="10895">
                  <c:v>9.7309999999999999</c:v>
                </c:pt>
                <c:pt idx="10896">
                  <c:v>9.9280000000000008</c:v>
                </c:pt>
                <c:pt idx="10897">
                  <c:v>10.124000000000001</c:v>
                </c:pt>
                <c:pt idx="10898">
                  <c:v>10.295999999999999</c:v>
                </c:pt>
                <c:pt idx="10899">
                  <c:v>10.467000000000001</c:v>
                </c:pt>
                <c:pt idx="10900">
                  <c:v>10.638</c:v>
                </c:pt>
                <c:pt idx="10901">
                  <c:v>10.81</c:v>
                </c:pt>
                <c:pt idx="10902">
                  <c:v>10.956</c:v>
                </c:pt>
                <c:pt idx="10903">
                  <c:v>11.102</c:v>
                </c:pt>
                <c:pt idx="10904">
                  <c:v>11.224</c:v>
                </c:pt>
                <c:pt idx="10905">
                  <c:v>11.346</c:v>
                </c:pt>
                <c:pt idx="10906">
                  <c:v>11.443</c:v>
                </c:pt>
                <c:pt idx="10907">
                  <c:v>11.54</c:v>
                </c:pt>
                <c:pt idx="10908">
                  <c:v>11.613</c:v>
                </c:pt>
                <c:pt idx="10909">
                  <c:v>11.686</c:v>
                </c:pt>
                <c:pt idx="10910">
                  <c:v>11.686</c:v>
                </c:pt>
                <c:pt idx="10911">
                  <c:v>11.686</c:v>
                </c:pt>
                <c:pt idx="10912">
                  <c:v>11.662000000000001</c:v>
                </c:pt>
                <c:pt idx="10913">
                  <c:v>11.589</c:v>
                </c:pt>
                <c:pt idx="10914">
                  <c:v>11.516</c:v>
                </c:pt>
                <c:pt idx="10915">
                  <c:v>11.394</c:v>
                </c:pt>
                <c:pt idx="10916">
                  <c:v>11.297000000000001</c:v>
                </c:pt>
                <c:pt idx="10917">
                  <c:v>11.151</c:v>
                </c:pt>
                <c:pt idx="10918">
                  <c:v>11.029</c:v>
                </c:pt>
                <c:pt idx="10919">
                  <c:v>10.882999999999999</c:v>
                </c:pt>
                <c:pt idx="10920">
                  <c:v>10.760999999999999</c:v>
                </c:pt>
                <c:pt idx="10921">
                  <c:v>10.614000000000001</c:v>
                </c:pt>
                <c:pt idx="10922">
                  <c:v>10.467000000000001</c:v>
                </c:pt>
                <c:pt idx="10923">
                  <c:v>10.32</c:v>
                </c:pt>
                <c:pt idx="10924">
                  <c:v>10.198</c:v>
                </c:pt>
                <c:pt idx="10925">
                  <c:v>10.074999999999999</c:v>
                </c:pt>
                <c:pt idx="10926">
                  <c:v>9.9770000000000003</c:v>
                </c:pt>
                <c:pt idx="10927">
                  <c:v>9.8789999999999996</c:v>
                </c:pt>
                <c:pt idx="10928">
                  <c:v>9.7799999999999994</c:v>
                </c:pt>
                <c:pt idx="10929">
                  <c:v>9.7309999999999999</c:v>
                </c:pt>
                <c:pt idx="10930">
                  <c:v>9.657</c:v>
                </c:pt>
                <c:pt idx="10931">
                  <c:v>9.5830000000000002</c:v>
                </c:pt>
                <c:pt idx="10932">
                  <c:v>9.5579999999999998</c:v>
                </c:pt>
                <c:pt idx="10933">
                  <c:v>9.5090000000000003</c:v>
                </c:pt>
                <c:pt idx="10934">
                  <c:v>9.4849999999999994</c:v>
                </c:pt>
                <c:pt idx="10935">
                  <c:v>9.4350000000000005</c:v>
                </c:pt>
                <c:pt idx="10936">
                  <c:v>9.4350000000000005</c:v>
                </c:pt>
                <c:pt idx="10937">
                  <c:v>9.41</c:v>
                </c:pt>
                <c:pt idx="10938">
                  <c:v>9.3859999999999992</c:v>
                </c:pt>
                <c:pt idx="10939">
                  <c:v>9.3859999999999992</c:v>
                </c:pt>
                <c:pt idx="10940">
                  <c:v>9.3859999999999992</c:v>
                </c:pt>
                <c:pt idx="10941">
                  <c:v>9.3859999999999992</c:v>
                </c:pt>
                <c:pt idx="10942">
                  <c:v>9.3859999999999992</c:v>
                </c:pt>
                <c:pt idx="10943">
                  <c:v>9.3859999999999992</c:v>
                </c:pt>
                <c:pt idx="10944">
                  <c:v>9.3610000000000007</c:v>
                </c:pt>
                <c:pt idx="10945">
                  <c:v>9.3610000000000007</c:v>
                </c:pt>
                <c:pt idx="10946">
                  <c:v>9.3610000000000007</c:v>
                </c:pt>
                <c:pt idx="10947">
                  <c:v>9.3360000000000003</c:v>
                </c:pt>
                <c:pt idx="10948">
                  <c:v>9.3360000000000003</c:v>
                </c:pt>
                <c:pt idx="10949">
                  <c:v>9.3119999999999994</c:v>
                </c:pt>
                <c:pt idx="10950">
                  <c:v>9.2870000000000008</c:v>
                </c:pt>
                <c:pt idx="10951">
                  <c:v>9.2620000000000005</c:v>
                </c:pt>
                <c:pt idx="10952">
                  <c:v>9.2379999999999995</c:v>
                </c:pt>
                <c:pt idx="10953">
                  <c:v>9.1880000000000006</c:v>
                </c:pt>
                <c:pt idx="10954">
                  <c:v>9.1630000000000003</c:v>
                </c:pt>
                <c:pt idx="10955">
                  <c:v>9.1389999999999993</c:v>
                </c:pt>
                <c:pt idx="10956">
                  <c:v>9.0890000000000004</c:v>
                </c:pt>
                <c:pt idx="10957">
                  <c:v>9.0640000000000001</c:v>
                </c:pt>
                <c:pt idx="10958">
                  <c:v>9.0150000000000006</c:v>
                </c:pt>
                <c:pt idx="10959">
                  <c:v>8.99</c:v>
                </c:pt>
                <c:pt idx="10960">
                  <c:v>8.9410000000000007</c:v>
                </c:pt>
                <c:pt idx="10961">
                  <c:v>8.9160000000000004</c:v>
                </c:pt>
                <c:pt idx="10962">
                  <c:v>8.8659999999999997</c:v>
                </c:pt>
                <c:pt idx="10963">
                  <c:v>8.8409999999999993</c:v>
                </c:pt>
                <c:pt idx="10964">
                  <c:v>8.7919999999999998</c:v>
                </c:pt>
                <c:pt idx="10965">
                  <c:v>8.7420000000000009</c:v>
                </c:pt>
                <c:pt idx="10966">
                  <c:v>8.6929999999999996</c:v>
                </c:pt>
                <c:pt idx="10967">
                  <c:v>8.6430000000000007</c:v>
                </c:pt>
                <c:pt idx="10968">
                  <c:v>8.6180000000000003</c:v>
                </c:pt>
                <c:pt idx="10969">
                  <c:v>8.5679999999999996</c:v>
                </c:pt>
                <c:pt idx="10970">
                  <c:v>8.5190000000000001</c:v>
                </c:pt>
                <c:pt idx="10971">
                  <c:v>8.4689999999999994</c:v>
                </c:pt>
                <c:pt idx="10972">
                  <c:v>8.4190000000000005</c:v>
                </c:pt>
                <c:pt idx="10973">
                  <c:v>8.3940000000000001</c:v>
                </c:pt>
                <c:pt idx="10974">
                  <c:v>8.3439999999999994</c:v>
                </c:pt>
                <c:pt idx="10975">
                  <c:v>8.3439999999999994</c:v>
                </c:pt>
                <c:pt idx="10976">
                  <c:v>8.3439999999999994</c:v>
                </c:pt>
                <c:pt idx="10977">
                  <c:v>8.3439999999999994</c:v>
                </c:pt>
                <c:pt idx="10978">
                  <c:v>8.3439999999999994</c:v>
                </c:pt>
                <c:pt idx="10979">
                  <c:v>8.3940000000000001</c:v>
                </c:pt>
                <c:pt idx="10980">
                  <c:v>8.4440000000000008</c:v>
                </c:pt>
                <c:pt idx="10981">
                  <c:v>8.4939999999999998</c:v>
                </c:pt>
                <c:pt idx="10982">
                  <c:v>8.593</c:v>
                </c:pt>
                <c:pt idx="10983">
                  <c:v>8.6929999999999996</c:v>
                </c:pt>
                <c:pt idx="10984">
                  <c:v>8.7919999999999998</c:v>
                </c:pt>
                <c:pt idx="10985">
                  <c:v>8.9410000000000007</c:v>
                </c:pt>
                <c:pt idx="10986">
                  <c:v>9.0890000000000004</c:v>
                </c:pt>
                <c:pt idx="10987">
                  <c:v>9.2379999999999995</c:v>
                </c:pt>
                <c:pt idx="10988">
                  <c:v>9.41</c:v>
                </c:pt>
                <c:pt idx="10989">
                  <c:v>9.5830000000000002</c:v>
                </c:pt>
                <c:pt idx="10990">
                  <c:v>9.7799999999999994</c:v>
                </c:pt>
                <c:pt idx="10991">
                  <c:v>9.952</c:v>
                </c:pt>
                <c:pt idx="10992">
                  <c:v>10.148999999999999</c:v>
                </c:pt>
                <c:pt idx="10993">
                  <c:v>10.345000000000001</c:v>
                </c:pt>
                <c:pt idx="10994">
                  <c:v>10.516</c:v>
                </c:pt>
                <c:pt idx="10995">
                  <c:v>10.712</c:v>
                </c:pt>
                <c:pt idx="10996">
                  <c:v>10.882999999999999</c:v>
                </c:pt>
                <c:pt idx="10997">
                  <c:v>11.053000000000001</c:v>
                </c:pt>
                <c:pt idx="10998">
                  <c:v>11.2</c:v>
                </c:pt>
                <c:pt idx="10999">
                  <c:v>11.346</c:v>
                </c:pt>
                <c:pt idx="11000">
                  <c:v>11.467000000000001</c:v>
                </c:pt>
                <c:pt idx="11001">
                  <c:v>11.589</c:v>
                </c:pt>
                <c:pt idx="11002">
                  <c:v>11.662000000000001</c:v>
                </c:pt>
                <c:pt idx="11003">
                  <c:v>11.734</c:v>
                </c:pt>
                <c:pt idx="11004">
                  <c:v>11.807</c:v>
                </c:pt>
                <c:pt idx="11005">
                  <c:v>11.832000000000001</c:v>
                </c:pt>
                <c:pt idx="11006">
                  <c:v>11.856</c:v>
                </c:pt>
                <c:pt idx="11007">
                  <c:v>11.832000000000001</c:v>
                </c:pt>
                <c:pt idx="11008">
                  <c:v>11.782999999999999</c:v>
                </c:pt>
                <c:pt idx="11009">
                  <c:v>11.734</c:v>
                </c:pt>
                <c:pt idx="11010">
                  <c:v>11.686</c:v>
                </c:pt>
                <c:pt idx="11011">
                  <c:v>11.589</c:v>
                </c:pt>
                <c:pt idx="11012">
                  <c:v>11.516</c:v>
                </c:pt>
                <c:pt idx="11013">
                  <c:v>11.394</c:v>
                </c:pt>
                <c:pt idx="11014">
                  <c:v>11.297000000000001</c:v>
                </c:pt>
                <c:pt idx="11015">
                  <c:v>11.175000000000001</c:v>
                </c:pt>
                <c:pt idx="11016">
                  <c:v>11.029</c:v>
                </c:pt>
                <c:pt idx="11017">
                  <c:v>10.907</c:v>
                </c:pt>
                <c:pt idx="11018">
                  <c:v>10.760999999999999</c:v>
                </c:pt>
                <c:pt idx="11019">
                  <c:v>10.614000000000001</c:v>
                </c:pt>
                <c:pt idx="11020">
                  <c:v>10.443</c:v>
                </c:pt>
                <c:pt idx="11021">
                  <c:v>10.32</c:v>
                </c:pt>
                <c:pt idx="11022">
                  <c:v>10.173</c:v>
                </c:pt>
                <c:pt idx="11023">
                  <c:v>10.051</c:v>
                </c:pt>
                <c:pt idx="11024">
                  <c:v>9.952</c:v>
                </c:pt>
                <c:pt idx="11025">
                  <c:v>9.8789999999999996</c:v>
                </c:pt>
                <c:pt idx="11026">
                  <c:v>9.7799999999999994</c:v>
                </c:pt>
                <c:pt idx="11027">
                  <c:v>9.7059999999999995</c:v>
                </c:pt>
                <c:pt idx="11028">
                  <c:v>9.657</c:v>
                </c:pt>
                <c:pt idx="11029">
                  <c:v>9.6319999999999997</c:v>
                </c:pt>
                <c:pt idx="11030">
                  <c:v>9.5830000000000002</c:v>
                </c:pt>
                <c:pt idx="11031">
                  <c:v>9.5340000000000007</c:v>
                </c:pt>
                <c:pt idx="11032">
                  <c:v>9.5340000000000007</c:v>
                </c:pt>
                <c:pt idx="11033">
                  <c:v>9.5090000000000003</c:v>
                </c:pt>
                <c:pt idx="11034">
                  <c:v>9.4849999999999994</c:v>
                </c:pt>
                <c:pt idx="11035">
                  <c:v>9.4849999999999994</c:v>
                </c:pt>
                <c:pt idx="11036">
                  <c:v>9.4849999999999994</c:v>
                </c:pt>
                <c:pt idx="11037">
                  <c:v>9.4849999999999994</c:v>
                </c:pt>
                <c:pt idx="11038">
                  <c:v>9.4849999999999994</c:v>
                </c:pt>
                <c:pt idx="11039">
                  <c:v>9.4849999999999994</c:v>
                </c:pt>
                <c:pt idx="11040">
                  <c:v>9.5090000000000003</c:v>
                </c:pt>
                <c:pt idx="11041">
                  <c:v>9.5090000000000003</c:v>
                </c:pt>
                <c:pt idx="11042">
                  <c:v>9.5340000000000007</c:v>
                </c:pt>
                <c:pt idx="11043">
                  <c:v>9.5340000000000007</c:v>
                </c:pt>
                <c:pt idx="11044">
                  <c:v>9.5340000000000007</c:v>
                </c:pt>
                <c:pt idx="11045">
                  <c:v>9.5579999999999998</c:v>
                </c:pt>
                <c:pt idx="11046">
                  <c:v>9.5579999999999998</c:v>
                </c:pt>
                <c:pt idx="11047">
                  <c:v>9.5830000000000002</c:v>
                </c:pt>
                <c:pt idx="11048">
                  <c:v>9.5830000000000002</c:v>
                </c:pt>
                <c:pt idx="11049">
                  <c:v>9.5830000000000002</c:v>
                </c:pt>
                <c:pt idx="11050">
                  <c:v>9.6080000000000005</c:v>
                </c:pt>
                <c:pt idx="11051">
                  <c:v>9.6080000000000005</c:v>
                </c:pt>
                <c:pt idx="11052">
                  <c:v>9.6080000000000005</c:v>
                </c:pt>
                <c:pt idx="11053">
                  <c:v>9.6080000000000005</c:v>
                </c:pt>
                <c:pt idx="11054">
                  <c:v>9.6319999999999997</c:v>
                </c:pt>
                <c:pt idx="11055">
                  <c:v>9.6319999999999997</c:v>
                </c:pt>
                <c:pt idx="11056">
                  <c:v>9.6319999999999997</c:v>
                </c:pt>
                <c:pt idx="11057">
                  <c:v>9.6319999999999997</c:v>
                </c:pt>
                <c:pt idx="11058">
                  <c:v>9.6319999999999997</c:v>
                </c:pt>
                <c:pt idx="11059">
                  <c:v>9.6319999999999997</c:v>
                </c:pt>
                <c:pt idx="11060">
                  <c:v>9.6080000000000005</c:v>
                </c:pt>
                <c:pt idx="11061">
                  <c:v>9.5830000000000002</c:v>
                </c:pt>
                <c:pt idx="11062">
                  <c:v>9.5579999999999998</c:v>
                </c:pt>
                <c:pt idx="11063">
                  <c:v>9.5340000000000007</c:v>
                </c:pt>
                <c:pt idx="11064">
                  <c:v>9.5090000000000003</c:v>
                </c:pt>
                <c:pt idx="11065">
                  <c:v>9.4849999999999994</c:v>
                </c:pt>
                <c:pt idx="11066">
                  <c:v>9.4600000000000009</c:v>
                </c:pt>
                <c:pt idx="11067">
                  <c:v>9.4350000000000005</c:v>
                </c:pt>
                <c:pt idx="11068">
                  <c:v>9.41</c:v>
                </c:pt>
                <c:pt idx="11069">
                  <c:v>9.41</c:v>
                </c:pt>
                <c:pt idx="11070">
                  <c:v>9.3859999999999992</c:v>
                </c:pt>
                <c:pt idx="11071">
                  <c:v>9.3859999999999992</c:v>
                </c:pt>
                <c:pt idx="11072">
                  <c:v>9.3859999999999992</c:v>
                </c:pt>
                <c:pt idx="11073">
                  <c:v>9.3859999999999992</c:v>
                </c:pt>
                <c:pt idx="11074">
                  <c:v>9.3859999999999992</c:v>
                </c:pt>
                <c:pt idx="11075">
                  <c:v>9.3859999999999992</c:v>
                </c:pt>
                <c:pt idx="11076">
                  <c:v>9.41</c:v>
                </c:pt>
                <c:pt idx="11077">
                  <c:v>9.41</c:v>
                </c:pt>
                <c:pt idx="11078">
                  <c:v>9.4350000000000005</c:v>
                </c:pt>
                <c:pt idx="11079">
                  <c:v>9.4600000000000009</c:v>
                </c:pt>
                <c:pt idx="11080">
                  <c:v>9.5090000000000003</c:v>
                </c:pt>
                <c:pt idx="11081">
                  <c:v>9.5579999999999998</c:v>
                </c:pt>
                <c:pt idx="11082">
                  <c:v>9.6319999999999997</c:v>
                </c:pt>
                <c:pt idx="11083">
                  <c:v>9.7059999999999995</c:v>
                </c:pt>
                <c:pt idx="11084">
                  <c:v>9.7799999999999994</c:v>
                </c:pt>
                <c:pt idx="11085">
                  <c:v>9.8290000000000006</c:v>
                </c:pt>
                <c:pt idx="11086">
                  <c:v>9.9770000000000003</c:v>
                </c:pt>
                <c:pt idx="11087">
                  <c:v>10.124000000000001</c:v>
                </c:pt>
                <c:pt idx="11088">
                  <c:v>10.295999999999999</c:v>
                </c:pt>
                <c:pt idx="11089">
                  <c:v>10.467000000000001</c:v>
                </c:pt>
                <c:pt idx="11090">
                  <c:v>10.614000000000001</c:v>
                </c:pt>
                <c:pt idx="11091">
                  <c:v>10.785</c:v>
                </c:pt>
                <c:pt idx="11092">
                  <c:v>10.907</c:v>
                </c:pt>
                <c:pt idx="11093">
                  <c:v>11.053000000000001</c:v>
                </c:pt>
                <c:pt idx="11094">
                  <c:v>11.2</c:v>
                </c:pt>
                <c:pt idx="11095">
                  <c:v>11.346</c:v>
                </c:pt>
                <c:pt idx="11096">
                  <c:v>11.443</c:v>
                </c:pt>
                <c:pt idx="11097">
                  <c:v>11.589</c:v>
                </c:pt>
                <c:pt idx="11098">
                  <c:v>11.637</c:v>
                </c:pt>
                <c:pt idx="11099">
                  <c:v>11.613</c:v>
                </c:pt>
                <c:pt idx="11100">
                  <c:v>11.565</c:v>
                </c:pt>
                <c:pt idx="11101">
                  <c:v>11.492000000000001</c:v>
                </c:pt>
                <c:pt idx="11102">
                  <c:v>11.419</c:v>
                </c:pt>
                <c:pt idx="11103">
                  <c:v>11.346</c:v>
                </c:pt>
                <c:pt idx="11104">
                  <c:v>11.297000000000001</c:v>
                </c:pt>
                <c:pt idx="11105">
                  <c:v>11.247999999999999</c:v>
                </c:pt>
                <c:pt idx="11106">
                  <c:v>11.2</c:v>
                </c:pt>
                <c:pt idx="11107">
                  <c:v>11.127000000000001</c:v>
                </c:pt>
                <c:pt idx="11108">
                  <c:v>11.029</c:v>
                </c:pt>
                <c:pt idx="11109">
                  <c:v>10.907</c:v>
                </c:pt>
                <c:pt idx="11110">
                  <c:v>10.81</c:v>
                </c:pt>
                <c:pt idx="11111">
                  <c:v>10.736000000000001</c:v>
                </c:pt>
                <c:pt idx="11112">
                  <c:v>10.614000000000001</c:v>
                </c:pt>
                <c:pt idx="11113">
                  <c:v>10.516</c:v>
                </c:pt>
                <c:pt idx="11114">
                  <c:v>10.417999999999999</c:v>
                </c:pt>
                <c:pt idx="11115">
                  <c:v>10.295999999999999</c:v>
                </c:pt>
                <c:pt idx="11116">
                  <c:v>10.198</c:v>
                </c:pt>
                <c:pt idx="11117">
                  <c:v>10.1</c:v>
                </c:pt>
                <c:pt idx="11118">
                  <c:v>10.026</c:v>
                </c:pt>
                <c:pt idx="11119">
                  <c:v>9.952</c:v>
                </c:pt>
                <c:pt idx="11120">
                  <c:v>9.8789999999999996</c:v>
                </c:pt>
                <c:pt idx="11121">
                  <c:v>9.8290000000000006</c:v>
                </c:pt>
                <c:pt idx="11122">
                  <c:v>9.7799999999999994</c:v>
                </c:pt>
                <c:pt idx="11123">
                  <c:v>9.7309999999999999</c:v>
                </c:pt>
                <c:pt idx="11124">
                  <c:v>9.7059999999999995</c:v>
                </c:pt>
                <c:pt idx="11125">
                  <c:v>9.657</c:v>
                </c:pt>
                <c:pt idx="11126">
                  <c:v>9.6319999999999997</c:v>
                </c:pt>
                <c:pt idx="11127">
                  <c:v>9.6319999999999997</c:v>
                </c:pt>
                <c:pt idx="11128">
                  <c:v>9.6080000000000005</c:v>
                </c:pt>
                <c:pt idx="11129">
                  <c:v>9.5830000000000002</c:v>
                </c:pt>
                <c:pt idx="11130">
                  <c:v>9.5830000000000002</c:v>
                </c:pt>
                <c:pt idx="11131">
                  <c:v>9.5579999999999998</c:v>
                </c:pt>
                <c:pt idx="11132">
                  <c:v>9.5340000000000007</c:v>
                </c:pt>
                <c:pt idx="11133">
                  <c:v>9.5340000000000007</c:v>
                </c:pt>
                <c:pt idx="11134">
                  <c:v>9.4849999999999994</c:v>
                </c:pt>
                <c:pt idx="11135">
                  <c:v>9.4600000000000009</c:v>
                </c:pt>
                <c:pt idx="11136">
                  <c:v>9.4350000000000005</c:v>
                </c:pt>
                <c:pt idx="11137">
                  <c:v>9.41</c:v>
                </c:pt>
                <c:pt idx="11138">
                  <c:v>9.41</c:v>
                </c:pt>
                <c:pt idx="11139">
                  <c:v>9.3859999999999992</c:v>
                </c:pt>
                <c:pt idx="11140">
                  <c:v>9.3859999999999992</c:v>
                </c:pt>
                <c:pt idx="11141">
                  <c:v>9.3859999999999992</c:v>
                </c:pt>
                <c:pt idx="11142">
                  <c:v>9.3859999999999992</c:v>
                </c:pt>
                <c:pt idx="11143">
                  <c:v>9.3610000000000007</c:v>
                </c:pt>
                <c:pt idx="11144">
                  <c:v>9.3610000000000007</c:v>
                </c:pt>
                <c:pt idx="11145">
                  <c:v>9.3610000000000007</c:v>
                </c:pt>
                <c:pt idx="11146">
                  <c:v>9.3360000000000003</c:v>
                </c:pt>
                <c:pt idx="11147">
                  <c:v>9.3360000000000003</c:v>
                </c:pt>
                <c:pt idx="11148">
                  <c:v>9.3119999999999994</c:v>
                </c:pt>
                <c:pt idx="11149">
                  <c:v>9.2870000000000008</c:v>
                </c:pt>
                <c:pt idx="11150">
                  <c:v>9.2620000000000005</c:v>
                </c:pt>
                <c:pt idx="11151">
                  <c:v>9.2379999999999995</c:v>
                </c:pt>
                <c:pt idx="11152">
                  <c:v>9.1880000000000006</c:v>
                </c:pt>
                <c:pt idx="11153">
                  <c:v>9.1630000000000003</c:v>
                </c:pt>
                <c:pt idx="11154">
                  <c:v>9.1389999999999993</c:v>
                </c:pt>
                <c:pt idx="11155">
                  <c:v>9.0890000000000004</c:v>
                </c:pt>
                <c:pt idx="11156">
                  <c:v>9.0640000000000001</c:v>
                </c:pt>
                <c:pt idx="11157">
                  <c:v>9.0150000000000006</c:v>
                </c:pt>
                <c:pt idx="11158">
                  <c:v>8.99</c:v>
                </c:pt>
                <c:pt idx="11159">
                  <c:v>8.9410000000000007</c:v>
                </c:pt>
                <c:pt idx="11160">
                  <c:v>8.891</c:v>
                </c:pt>
                <c:pt idx="11161">
                  <c:v>8.8409999999999993</c:v>
                </c:pt>
                <c:pt idx="11162">
                  <c:v>8.8170000000000002</c:v>
                </c:pt>
                <c:pt idx="11163">
                  <c:v>8.7669999999999995</c:v>
                </c:pt>
                <c:pt idx="11164">
                  <c:v>8.7420000000000009</c:v>
                </c:pt>
                <c:pt idx="11165">
                  <c:v>8.7170000000000005</c:v>
                </c:pt>
                <c:pt idx="11166">
                  <c:v>8.6929999999999996</c:v>
                </c:pt>
                <c:pt idx="11167">
                  <c:v>8.6929999999999996</c:v>
                </c:pt>
                <c:pt idx="11168">
                  <c:v>8.6929999999999996</c:v>
                </c:pt>
                <c:pt idx="11169">
                  <c:v>8.6929999999999996</c:v>
                </c:pt>
                <c:pt idx="11170">
                  <c:v>8.7170000000000005</c:v>
                </c:pt>
                <c:pt idx="11171">
                  <c:v>8.7669999999999995</c:v>
                </c:pt>
                <c:pt idx="11172">
                  <c:v>8.8170000000000002</c:v>
                </c:pt>
                <c:pt idx="11173">
                  <c:v>8.891</c:v>
                </c:pt>
                <c:pt idx="11174">
                  <c:v>8.99</c:v>
                </c:pt>
                <c:pt idx="11175">
                  <c:v>9.0890000000000004</c:v>
                </c:pt>
                <c:pt idx="11176">
                  <c:v>9.2129999999999992</c:v>
                </c:pt>
                <c:pt idx="11177">
                  <c:v>9.3360000000000003</c:v>
                </c:pt>
                <c:pt idx="11178">
                  <c:v>9.4849999999999994</c:v>
                </c:pt>
                <c:pt idx="11179">
                  <c:v>9.657</c:v>
                </c:pt>
                <c:pt idx="11180">
                  <c:v>9.8290000000000006</c:v>
                </c:pt>
                <c:pt idx="11181">
                  <c:v>10.026</c:v>
                </c:pt>
                <c:pt idx="11182">
                  <c:v>10.198</c:v>
                </c:pt>
                <c:pt idx="11183">
                  <c:v>10.394</c:v>
                </c:pt>
                <c:pt idx="11184">
                  <c:v>10.59</c:v>
                </c:pt>
                <c:pt idx="11185">
                  <c:v>10.760999999999999</c:v>
                </c:pt>
                <c:pt idx="11186">
                  <c:v>10.956</c:v>
                </c:pt>
                <c:pt idx="11187">
                  <c:v>11.127000000000001</c:v>
                </c:pt>
                <c:pt idx="11188">
                  <c:v>11.273</c:v>
                </c:pt>
                <c:pt idx="11189">
                  <c:v>11.419</c:v>
                </c:pt>
                <c:pt idx="11190">
                  <c:v>11.565</c:v>
                </c:pt>
                <c:pt idx="11191">
                  <c:v>11.686</c:v>
                </c:pt>
                <c:pt idx="11192">
                  <c:v>11.782999999999999</c:v>
                </c:pt>
                <c:pt idx="11193">
                  <c:v>11.88</c:v>
                </c:pt>
                <c:pt idx="11194">
                  <c:v>11.977</c:v>
                </c:pt>
                <c:pt idx="11195">
                  <c:v>12.05</c:v>
                </c:pt>
                <c:pt idx="11196">
                  <c:v>12.122</c:v>
                </c:pt>
                <c:pt idx="11197">
                  <c:v>12.170999999999999</c:v>
                </c:pt>
                <c:pt idx="11198">
                  <c:v>12.170999999999999</c:v>
                </c:pt>
                <c:pt idx="11199">
                  <c:v>12.147</c:v>
                </c:pt>
                <c:pt idx="11200">
                  <c:v>12.122</c:v>
                </c:pt>
                <c:pt idx="11201">
                  <c:v>12.074</c:v>
                </c:pt>
                <c:pt idx="11202">
                  <c:v>12.025</c:v>
                </c:pt>
                <c:pt idx="11203">
                  <c:v>11.952999999999999</c:v>
                </c:pt>
                <c:pt idx="11204">
                  <c:v>11.88</c:v>
                </c:pt>
                <c:pt idx="11205">
                  <c:v>11.759</c:v>
                </c:pt>
                <c:pt idx="11206">
                  <c:v>11.637</c:v>
                </c:pt>
                <c:pt idx="11207">
                  <c:v>11.516</c:v>
                </c:pt>
                <c:pt idx="11208">
                  <c:v>11.37</c:v>
                </c:pt>
                <c:pt idx="11209">
                  <c:v>11.224</c:v>
                </c:pt>
                <c:pt idx="11210">
                  <c:v>11.077999999999999</c:v>
                </c:pt>
                <c:pt idx="11211">
                  <c:v>10.907</c:v>
                </c:pt>
                <c:pt idx="11212">
                  <c:v>10.760999999999999</c:v>
                </c:pt>
                <c:pt idx="11213">
                  <c:v>10.638</c:v>
                </c:pt>
                <c:pt idx="11214">
                  <c:v>10.516</c:v>
                </c:pt>
                <c:pt idx="11215">
                  <c:v>10.394</c:v>
                </c:pt>
                <c:pt idx="11216">
                  <c:v>10.271000000000001</c:v>
                </c:pt>
                <c:pt idx="11217">
                  <c:v>10.173</c:v>
                </c:pt>
                <c:pt idx="11218">
                  <c:v>10.1</c:v>
                </c:pt>
                <c:pt idx="11219">
                  <c:v>10.026</c:v>
                </c:pt>
                <c:pt idx="11220">
                  <c:v>9.952</c:v>
                </c:pt>
                <c:pt idx="11221">
                  <c:v>9.9030000000000005</c:v>
                </c:pt>
                <c:pt idx="11222">
                  <c:v>9.8539999999999992</c:v>
                </c:pt>
                <c:pt idx="11223">
                  <c:v>9.8290000000000006</c:v>
                </c:pt>
                <c:pt idx="11224">
                  <c:v>9.7799999999999994</c:v>
                </c:pt>
                <c:pt idx="11225">
                  <c:v>9.7799999999999994</c:v>
                </c:pt>
                <c:pt idx="11226">
                  <c:v>9.7799999999999994</c:v>
                </c:pt>
                <c:pt idx="11227">
                  <c:v>9.7799999999999994</c:v>
                </c:pt>
                <c:pt idx="11228">
                  <c:v>9.7799999999999994</c:v>
                </c:pt>
                <c:pt idx="11229">
                  <c:v>9.8049999999999997</c:v>
                </c:pt>
                <c:pt idx="11230">
                  <c:v>9.8290000000000006</c:v>
                </c:pt>
                <c:pt idx="11231">
                  <c:v>9.8539999999999992</c:v>
                </c:pt>
                <c:pt idx="11232">
                  <c:v>9.8789999999999996</c:v>
                </c:pt>
                <c:pt idx="11233">
                  <c:v>9.9030000000000005</c:v>
                </c:pt>
                <c:pt idx="11234">
                  <c:v>9.9280000000000008</c:v>
                </c:pt>
                <c:pt idx="11235">
                  <c:v>9.9770000000000003</c:v>
                </c:pt>
                <c:pt idx="11236">
                  <c:v>10.000999999999999</c:v>
                </c:pt>
                <c:pt idx="11237">
                  <c:v>10.000999999999999</c:v>
                </c:pt>
                <c:pt idx="11238">
                  <c:v>10.026</c:v>
                </c:pt>
                <c:pt idx="11239">
                  <c:v>10.026</c:v>
                </c:pt>
                <c:pt idx="11240">
                  <c:v>10.000999999999999</c:v>
                </c:pt>
                <c:pt idx="11241">
                  <c:v>10.000999999999999</c:v>
                </c:pt>
                <c:pt idx="11242">
                  <c:v>9.9770000000000003</c:v>
                </c:pt>
                <c:pt idx="11243">
                  <c:v>9.952</c:v>
                </c:pt>
                <c:pt idx="11244">
                  <c:v>9.9280000000000008</c:v>
                </c:pt>
                <c:pt idx="11245">
                  <c:v>9.9030000000000005</c:v>
                </c:pt>
                <c:pt idx="11246">
                  <c:v>9.8789999999999996</c:v>
                </c:pt>
                <c:pt idx="11247">
                  <c:v>9.8539999999999992</c:v>
                </c:pt>
                <c:pt idx="11248">
                  <c:v>9.8290000000000006</c:v>
                </c:pt>
                <c:pt idx="11249">
                  <c:v>9.7799999999999994</c:v>
                </c:pt>
                <c:pt idx="11250">
                  <c:v>9.7560000000000002</c:v>
                </c:pt>
                <c:pt idx="11251">
                  <c:v>9.7059999999999995</c:v>
                </c:pt>
                <c:pt idx="11252">
                  <c:v>9.6820000000000004</c:v>
                </c:pt>
                <c:pt idx="11253">
                  <c:v>9.657</c:v>
                </c:pt>
                <c:pt idx="11254">
                  <c:v>9.6319999999999997</c:v>
                </c:pt>
                <c:pt idx="11255">
                  <c:v>9.6080000000000005</c:v>
                </c:pt>
                <c:pt idx="11256">
                  <c:v>9.5830000000000002</c:v>
                </c:pt>
                <c:pt idx="11257">
                  <c:v>9.5579999999999998</c:v>
                </c:pt>
                <c:pt idx="11258">
                  <c:v>9.5340000000000007</c:v>
                </c:pt>
                <c:pt idx="11259">
                  <c:v>9.4849999999999994</c:v>
                </c:pt>
                <c:pt idx="11260">
                  <c:v>9.4600000000000009</c:v>
                </c:pt>
                <c:pt idx="11261">
                  <c:v>9.4350000000000005</c:v>
                </c:pt>
                <c:pt idx="11262">
                  <c:v>9.4350000000000005</c:v>
                </c:pt>
                <c:pt idx="11263">
                  <c:v>9.41</c:v>
                </c:pt>
                <c:pt idx="11264">
                  <c:v>9.3859999999999992</c:v>
                </c:pt>
                <c:pt idx="11265">
                  <c:v>9.3859999999999992</c:v>
                </c:pt>
                <c:pt idx="11266">
                  <c:v>9.3859999999999992</c:v>
                </c:pt>
                <c:pt idx="11267">
                  <c:v>9.41</c:v>
                </c:pt>
                <c:pt idx="11268">
                  <c:v>9.4350000000000005</c:v>
                </c:pt>
                <c:pt idx="11269">
                  <c:v>9.4849999999999994</c:v>
                </c:pt>
                <c:pt idx="11270">
                  <c:v>9.5579999999999998</c:v>
                </c:pt>
                <c:pt idx="11271">
                  <c:v>9.6319999999999997</c:v>
                </c:pt>
                <c:pt idx="11272">
                  <c:v>9.7309999999999999</c:v>
                </c:pt>
                <c:pt idx="11273">
                  <c:v>9.8539999999999992</c:v>
                </c:pt>
                <c:pt idx="11274">
                  <c:v>9.9770000000000003</c:v>
                </c:pt>
                <c:pt idx="11275">
                  <c:v>10.124000000000001</c:v>
                </c:pt>
                <c:pt idx="11276">
                  <c:v>10.271000000000001</c:v>
                </c:pt>
                <c:pt idx="11277">
                  <c:v>10.417999999999999</c:v>
                </c:pt>
                <c:pt idx="11278">
                  <c:v>10.565</c:v>
                </c:pt>
                <c:pt idx="11279">
                  <c:v>10.736000000000001</c:v>
                </c:pt>
                <c:pt idx="11280">
                  <c:v>10.907</c:v>
                </c:pt>
                <c:pt idx="11281">
                  <c:v>11.077999999999999</c:v>
                </c:pt>
                <c:pt idx="11282">
                  <c:v>11.224</c:v>
                </c:pt>
                <c:pt idx="11283">
                  <c:v>11.346</c:v>
                </c:pt>
                <c:pt idx="11284">
                  <c:v>11.443</c:v>
                </c:pt>
                <c:pt idx="11285">
                  <c:v>11.613</c:v>
                </c:pt>
                <c:pt idx="11286">
                  <c:v>11.71</c:v>
                </c:pt>
                <c:pt idx="11287">
                  <c:v>11.832000000000001</c:v>
                </c:pt>
                <c:pt idx="11288">
                  <c:v>11.904</c:v>
                </c:pt>
                <c:pt idx="11289">
                  <c:v>11.929</c:v>
                </c:pt>
                <c:pt idx="11290">
                  <c:v>11.952999999999999</c:v>
                </c:pt>
                <c:pt idx="11291">
                  <c:v>11.929</c:v>
                </c:pt>
                <c:pt idx="11292">
                  <c:v>11.904</c:v>
                </c:pt>
                <c:pt idx="11293">
                  <c:v>11.88</c:v>
                </c:pt>
                <c:pt idx="11294">
                  <c:v>11.832000000000001</c:v>
                </c:pt>
                <c:pt idx="11295">
                  <c:v>11.759</c:v>
                </c:pt>
                <c:pt idx="11296">
                  <c:v>11.734</c:v>
                </c:pt>
                <c:pt idx="11297">
                  <c:v>11.686</c:v>
                </c:pt>
                <c:pt idx="11298">
                  <c:v>11.613</c:v>
                </c:pt>
                <c:pt idx="11299">
                  <c:v>11.54</c:v>
                </c:pt>
                <c:pt idx="11300">
                  <c:v>11.443</c:v>
                </c:pt>
                <c:pt idx="11301">
                  <c:v>11.346</c:v>
                </c:pt>
                <c:pt idx="11302">
                  <c:v>11.247999999999999</c:v>
                </c:pt>
                <c:pt idx="11303">
                  <c:v>11.151</c:v>
                </c:pt>
                <c:pt idx="11304">
                  <c:v>11.053000000000001</c:v>
                </c:pt>
                <c:pt idx="11305">
                  <c:v>10.956</c:v>
                </c:pt>
                <c:pt idx="11306">
                  <c:v>10.858000000000001</c:v>
                </c:pt>
                <c:pt idx="11307">
                  <c:v>10.736000000000001</c:v>
                </c:pt>
                <c:pt idx="11308">
                  <c:v>10.638</c:v>
                </c:pt>
                <c:pt idx="11309">
                  <c:v>10.565</c:v>
                </c:pt>
                <c:pt idx="11310">
                  <c:v>10.467000000000001</c:v>
                </c:pt>
                <c:pt idx="11311">
                  <c:v>10.417999999999999</c:v>
                </c:pt>
                <c:pt idx="11312">
                  <c:v>10.369</c:v>
                </c:pt>
                <c:pt idx="11313">
                  <c:v>10.32</c:v>
                </c:pt>
                <c:pt idx="11314">
                  <c:v>10.295999999999999</c:v>
                </c:pt>
                <c:pt idx="11315">
                  <c:v>10.271000000000001</c:v>
                </c:pt>
                <c:pt idx="11316">
                  <c:v>10.271000000000001</c:v>
                </c:pt>
                <c:pt idx="11317">
                  <c:v>10.271000000000001</c:v>
                </c:pt>
                <c:pt idx="11318">
                  <c:v>10.271000000000001</c:v>
                </c:pt>
                <c:pt idx="11319">
                  <c:v>10.271000000000001</c:v>
                </c:pt>
                <c:pt idx="11320">
                  <c:v>10.295999999999999</c:v>
                </c:pt>
                <c:pt idx="11321">
                  <c:v>10.295999999999999</c:v>
                </c:pt>
                <c:pt idx="11322">
                  <c:v>10.295999999999999</c:v>
                </c:pt>
                <c:pt idx="11323">
                  <c:v>10.295999999999999</c:v>
                </c:pt>
                <c:pt idx="11324">
                  <c:v>10.295999999999999</c:v>
                </c:pt>
                <c:pt idx="11325">
                  <c:v>10.295999999999999</c:v>
                </c:pt>
                <c:pt idx="11326">
                  <c:v>10.295999999999999</c:v>
                </c:pt>
                <c:pt idx="11327">
                  <c:v>10.295999999999999</c:v>
                </c:pt>
                <c:pt idx="11328">
                  <c:v>10.32</c:v>
                </c:pt>
                <c:pt idx="11329">
                  <c:v>10.32</c:v>
                </c:pt>
                <c:pt idx="11330">
                  <c:v>10.32</c:v>
                </c:pt>
                <c:pt idx="11331">
                  <c:v>10.345000000000001</c:v>
                </c:pt>
                <c:pt idx="11332">
                  <c:v>10.345000000000001</c:v>
                </c:pt>
                <c:pt idx="11333">
                  <c:v>10.345000000000001</c:v>
                </c:pt>
                <c:pt idx="11334">
                  <c:v>10.369</c:v>
                </c:pt>
                <c:pt idx="11335">
                  <c:v>10.369</c:v>
                </c:pt>
                <c:pt idx="11336">
                  <c:v>10.369</c:v>
                </c:pt>
                <c:pt idx="11337">
                  <c:v>10.369</c:v>
                </c:pt>
                <c:pt idx="11338">
                  <c:v>10.369</c:v>
                </c:pt>
                <c:pt idx="11339">
                  <c:v>10.369</c:v>
                </c:pt>
                <c:pt idx="11340">
                  <c:v>10.369</c:v>
                </c:pt>
                <c:pt idx="11341">
                  <c:v>10.369</c:v>
                </c:pt>
                <c:pt idx="11342">
                  <c:v>10.345000000000001</c:v>
                </c:pt>
                <c:pt idx="11343">
                  <c:v>10.345000000000001</c:v>
                </c:pt>
                <c:pt idx="11344">
                  <c:v>10.32</c:v>
                </c:pt>
                <c:pt idx="11345">
                  <c:v>10.32</c:v>
                </c:pt>
                <c:pt idx="11346">
                  <c:v>10.295999999999999</c:v>
                </c:pt>
                <c:pt idx="11347">
                  <c:v>10.271000000000001</c:v>
                </c:pt>
                <c:pt idx="11348">
                  <c:v>10.271000000000001</c:v>
                </c:pt>
                <c:pt idx="11349">
                  <c:v>10.247</c:v>
                </c:pt>
                <c:pt idx="11350">
                  <c:v>10.222</c:v>
                </c:pt>
                <c:pt idx="11351">
                  <c:v>10.198</c:v>
                </c:pt>
                <c:pt idx="11352">
                  <c:v>10.173</c:v>
                </c:pt>
                <c:pt idx="11353">
                  <c:v>10.148999999999999</c:v>
                </c:pt>
                <c:pt idx="11354">
                  <c:v>10.1</c:v>
                </c:pt>
                <c:pt idx="11355">
                  <c:v>10.074999999999999</c:v>
                </c:pt>
                <c:pt idx="11356">
                  <c:v>10.026</c:v>
                </c:pt>
                <c:pt idx="11357">
                  <c:v>10.000999999999999</c:v>
                </c:pt>
                <c:pt idx="11358">
                  <c:v>9.9770000000000003</c:v>
                </c:pt>
                <c:pt idx="11359">
                  <c:v>9.952</c:v>
                </c:pt>
                <c:pt idx="11360">
                  <c:v>9.9280000000000008</c:v>
                </c:pt>
                <c:pt idx="11361">
                  <c:v>9.9280000000000008</c:v>
                </c:pt>
                <c:pt idx="11362">
                  <c:v>9.9280000000000008</c:v>
                </c:pt>
                <c:pt idx="11363">
                  <c:v>9.9280000000000008</c:v>
                </c:pt>
                <c:pt idx="11364">
                  <c:v>9.9280000000000008</c:v>
                </c:pt>
                <c:pt idx="11365">
                  <c:v>9.952</c:v>
                </c:pt>
                <c:pt idx="11366">
                  <c:v>9.952</c:v>
                </c:pt>
                <c:pt idx="11367">
                  <c:v>9.9770000000000003</c:v>
                </c:pt>
                <c:pt idx="11368">
                  <c:v>10.000999999999999</c:v>
                </c:pt>
                <c:pt idx="11369">
                  <c:v>10.026</c:v>
                </c:pt>
                <c:pt idx="11370">
                  <c:v>10.074999999999999</c:v>
                </c:pt>
                <c:pt idx="11371">
                  <c:v>10.124000000000001</c:v>
                </c:pt>
                <c:pt idx="11372">
                  <c:v>10.222</c:v>
                </c:pt>
                <c:pt idx="11373">
                  <c:v>10.295999999999999</c:v>
                </c:pt>
                <c:pt idx="11374">
                  <c:v>10.32</c:v>
                </c:pt>
                <c:pt idx="11375">
                  <c:v>10.417999999999999</c:v>
                </c:pt>
                <c:pt idx="11376">
                  <c:v>10.467000000000001</c:v>
                </c:pt>
                <c:pt idx="11377">
                  <c:v>10.516</c:v>
                </c:pt>
                <c:pt idx="11378">
                  <c:v>10.565</c:v>
                </c:pt>
                <c:pt idx="11379">
                  <c:v>10.59</c:v>
                </c:pt>
                <c:pt idx="11380">
                  <c:v>10.59</c:v>
                </c:pt>
                <c:pt idx="11381">
                  <c:v>10.565</c:v>
                </c:pt>
                <c:pt idx="11382">
                  <c:v>10.541</c:v>
                </c:pt>
                <c:pt idx="11383">
                  <c:v>10.516</c:v>
                </c:pt>
                <c:pt idx="11384">
                  <c:v>10.467000000000001</c:v>
                </c:pt>
                <c:pt idx="11385">
                  <c:v>10.417999999999999</c:v>
                </c:pt>
                <c:pt idx="11386">
                  <c:v>10.394</c:v>
                </c:pt>
                <c:pt idx="11387">
                  <c:v>10.369</c:v>
                </c:pt>
                <c:pt idx="11388">
                  <c:v>10.32</c:v>
                </c:pt>
                <c:pt idx="11389">
                  <c:v>10.271000000000001</c:v>
                </c:pt>
                <c:pt idx="11390">
                  <c:v>10.247</c:v>
                </c:pt>
                <c:pt idx="11391">
                  <c:v>10.198</c:v>
                </c:pt>
                <c:pt idx="11392">
                  <c:v>10.173</c:v>
                </c:pt>
                <c:pt idx="11393">
                  <c:v>10.148999999999999</c:v>
                </c:pt>
                <c:pt idx="11394">
                  <c:v>10.148999999999999</c:v>
                </c:pt>
                <c:pt idx="11395">
                  <c:v>10.148999999999999</c:v>
                </c:pt>
                <c:pt idx="11396">
                  <c:v>10.148999999999999</c:v>
                </c:pt>
                <c:pt idx="11397">
                  <c:v>10.148999999999999</c:v>
                </c:pt>
                <c:pt idx="11398">
                  <c:v>10.148999999999999</c:v>
                </c:pt>
                <c:pt idx="11399">
                  <c:v>10.148999999999999</c:v>
                </c:pt>
                <c:pt idx="11400">
                  <c:v>10.124000000000001</c:v>
                </c:pt>
                <c:pt idx="11401">
                  <c:v>10.074999999999999</c:v>
                </c:pt>
                <c:pt idx="11402">
                  <c:v>10.051</c:v>
                </c:pt>
                <c:pt idx="11403">
                  <c:v>10.026</c:v>
                </c:pt>
                <c:pt idx="11404">
                  <c:v>9.9770000000000003</c:v>
                </c:pt>
                <c:pt idx="11405">
                  <c:v>9.952</c:v>
                </c:pt>
                <c:pt idx="11406">
                  <c:v>9.9280000000000008</c:v>
                </c:pt>
                <c:pt idx="11407">
                  <c:v>9.8789999999999996</c:v>
                </c:pt>
                <c:pt idx="11408">
                  <c:v>9.8539999999999992</c:v>
                </c:pt>
                <c:pt idx="11409">
                  <c:v>9.8290000000000006</c:v>
                </c:pt>
                <c:pt idx="11410">
                  <c:v>9.8049999999999997</c:v>
                </c:pt>
                <c:pt idx="11411">
                  <c:v>9.7799999999999994</c:v>
                </c:pt>
                <c:pt idx="11412">
                  <c:v>9.7560000000000002</c:v>
                </c:pt>
                <c:pt idx="11413">
                  <c:v>9.7560000000000002</c:v>
                </c:pt>
                <c:pt idx="11414">
                  <c:v>9.7309999999999999</c:v>
                </c:pt>
                <c:pt idx="11415">
                  <c:v>9.7059999999999995</c:v>
                </c:pt>
                <c:pt idx="11416">
                  <c:v>9.6820000000000004</c:v>
                </c:pt>
                <c:pt idx="11417">
                  <c:v>9.6820000000000004</c:v>
                </c:pt>
                <c:pt idx="11418">
                  <c:v>9.6820000000000004</c:v>
                </c:pt>
                <c:pt idx="11419">
                  <c:v>9.6820000000000004</c:v>
                </c:pt>
                <c:pt idx="11420">
                  <c:v>9.6820000000000004</c:v>
                </c:pt>
                <c:pt idx="11421">
                  <c:v>9.657</c:v>
                </c:pt>
                <c:pt idx="11422">
                  <c:v>9.6319999999999997</c:v>
                </c:pt>
                <c:pt idx="11423">
                  <c:v>9.6319999999999997</c:v>
                </c:pt>
                <c:pt idx="11424">
                  <c:v>9.6080000000000005</c:v>
                </c:pt>
                <c:pt idx="11425">
                  <c:v>9.5830000000000002</c:v>
                </c:pt>
                <c:pt idx="11426">
                  <c:v>9.5830000000000002</c:v>
                </c:pt>
                <c:pt idx="11427">
                  <c:v>9.5579999999999998</c:v>
                </c:pt>
                <c:pt idx="11428">
                  <c:v>9.5340000000000007</c:v>
                </c:pt>
                <c:pt idx="11429">
                  <c:v>9.5340000000000007</c:v>
                </c:pt>
                <c:pt idx="11430">
                  <c:v>9.4849999999999994</c:v>
                </c:pt>
                <c:pt idx="11431">
                  <c:v>9.4600000000000009</c:v>
                </c:pt>
                <c:pt idx="11432">
                  <c:v>9.4350000000000005</c:v>
                </c:pt>
                <c:pt idx="11433">
                  <c:v>9.41</c:v>
                </c:pt>
                <c:pt idx="11434">
                  <c:v>9.3859999999999992</c:v>
                </c:pt>
                <c:pt idx="11435">
                  <c:v>9.3610000000000007</c:v>
                </c:pt>
                <c:pt idx="11436">
                  <c:v>9.3360000000000003</c:v>
                </c:pt>
                <c:pt idx="11437">
                  <c:v>9.3360000000000003</c:v>
                </c:pt>
                <c:pt idx="11438">
                  <c:v>9.3119999999999994</c:v>
                </c:pt>
                <c:pt idx="11439">
                  <c:v>9.3119999999999994</c:v>
                </c:pt>
                <c:pt idx="11440">
                  <c:v>9.2870000000000008</c:v>
                </c:pt>
                <c:pt idx="11441">
                  <c:v>9.2870000000000008</c:v>
                </c:pt>
                <c:pt idx="11442">
                  <c:v>9.2620000000000005</c:v>
                </c:pt>
                <c:pt idx="11443">
                  <c:v>9.2620000000000005</c:v>
                </c:pt>
                <c:pt idx="11444">
                  <c:v>9.2379999999999995</c:v>
                </c:pt>
                <c:pt idx="11445">
                  <c:v>9.2379999999999995</c:v>
                </c:pt>
                <c:pt idx="11446">
                  <c:v>9.2379999999999995</c:v>
                </c:pt>
                <c:pt idx="11447">
                  <c:v>9.2129999999999992</c:v>
                </c:pt>
                <c:pt idx="11448">
                  <c:v>9.2129999999999992</c:v>
                </c:pt>
                <c:pt idx="11449">
                  <c:v>9.1880000000000006</c:v>
                </c:pt>
                <c:pt idx="11450">
                  <c:v>9.1880000000000006</c:v>
                </c:pt>
                <c:pt idx="11451">
                  <c:v>9.1880000000000006</c:v>
                </c:pt>
                <c:pt idx="11452">
                  <c:v>9.1630000000000003</c:v>
                </c:pt>
                <c:pt idx="11453">
                  <c:v>9.1630000000000003</c:v>
                </c:pt>
                <c:pt idx="11454">
                  <c:v>9.1630000000000003</c:v>
                </c:pt>
                <c:pt idx="11455">
                  <c:v>9.1880000000000006</c:v>
                </c:pt>
                <c:pt idx="11456">
                  <c:v>9.2129999999999992</c:v>
                </c:pt>
                <c:pt idx="11457">
                  <c:v>9.2379999999999995</c:v>
                </c:pt>
                <c:pt idx="11458">
                  <c:v>9.2379999999999995</c:v>
                </c:pt>
                <c:pt idx="11459">
                  <c:v>9.2620000000000005</c:v>
                </c:pt>
                <c:pt idx="11460">
                  <c:v>9.3119999999999994</c:v>
                </c:pt>
                <c:pt idx="11461">
                  <c:v>9.3859999999999992</c:v>
                </c:pt>
                <c:pt idx="11462">
                  <c:v>9.4600000000000009</c:v>
                </c:pt>
                <c:pt idx="11463">
                  <c:v>9.5830000000000002</c:v>
                </c:pt>
                <c:pt idx="11464">
                  <c:v>9.7309999999999999</c:v>
                </c:pt>
                <c:pt idx="11465">
                  <c:v>9.8539999999999992</c:v>
                </c:pt>
                <c:pt idx="11466">
                  <c:v>9.952</c:v>
                </c:pt>
                <c:pt idx="11467">
                  <c:v>10.124000000000001</c:v>
                </c:pt>
                <c:pt idx="11468">
                  <c:v>10.271000000000001</c:v>
                </c:pt>
                <c:pt idx="11469">
                  <c:v>10.467000000000001</c:v>
                </c:pt>
                <c:pt idx="11470">
                  <c:v>10.686999999999999</c:v>
                </c:pt>
                <c:pt idx="11471">
                  <c:v>10.858000000000001</c:v>
                </c:pt>
                <c:pt idx="11472">
                  <c:v>11.029</c:v>
                </c:pt>
                <c:pt idx="11473">
                  <c:v>11.2</c:v>
                </c:pt>
                <c:pt idx="11474">
                  <c:v>11.37</c:v>
                </c:pt>
                <c:pt idx="11475">
                  <c:v>11.54</c:v>
                </c:pt>
                <c:pt idx="11476">
                  <c:v>11.662000000000001</c:v>
                </c:pt>
                <c:pt idx="11477">
                  <c:v>11.782999999999999</c:v>
                </c:pt>
                <c:pt idx="11478">
                  <c:v>11.952999999999999</c:v>
                </c:pt>
                <c:pt idx="11479">
                  <c:v>12.147</c:v>
                </c:pt>
                <c:pt idx="11480">
                  <c:v>12.292</c:v>
                </c:pt>
                <c:pt idx="11481">
                  <c:v>12.436999999999999</c:v>
                </c:pt>
                <c:pt idx="11482">
                  <c:v>12.509</c:v>
                </c:pt>
                <c:pt idx="11483">
                  <c:v>12.558</c:v>
                </c:pt>
                <c:pt idx="11484">
                  <c:v>12.582000000000001</c:v>
                </c:pt>
                <c:pt idx="11485">
                  <c:v>12.558</c:v>
                </c:pt>
                <c:pt idx="11486">
                  <c:v>12.509</c:v>
                </c:pt>
                <c:pt idx="11487">
                  <c:v>12.509</c:v>
                </c:pt>
                <c:pt idx="11488">
                  <c:v>12.534000000000001</c:v>
                </c:pt>
                <c:pt idx="11489">
                  <c:v>12.534000000000001</c:v>
                </c:pt>
                <c:pt idx="11490">
                  <c:v>12.509</c:v>
                </c:pt>
                <c:pt idx="11491">
                  <c:v>12.461</c:v>
                </c:pt>
                <c:pt idx="11492">
                  <c:v>12.388999999999999</c:v>
                </c:pt>
                <c:pt idx="11493">
                  <c:v>12.268000000000001</c:v>
                </c:pt>
                <c:pt idx="11494">
                  <c:v>12.170999999999999</c:v>
                </c:pt>
                <c:pt idx="11495">
                  <c:v>12.025</c:v>
                </c:pt>
                <c:pt idx="11496">
                  <c:v>11.88</c:v>
                </c:pt>
                <c:pt idx="11497">
                  <c:v>11.71</c:v>
                </c:pt>
                <c:pt idx="11498">
                  <c:v>11.54</c:v>
                </c:pt>
                <c:pt idx="11499">
                  <c:v>11.37</c:v>
                </c:pt>
                <c:pt idx="11500">
                  <c:v>11.2</c:v>
                </c:pt>
                <c:pt idx="11501">
                  <c:v>11.053000000000001</c:v>
                </c:pt>
                <c:pt idx="11502">
                  <c:v>10.907</c:v>
                </c:pt>
                <c:pt idx="11503">
                  <c:v>10.760999999999999</c:v>
                </c:pt>
                <c:pt idx="11504">
                  <c:v>10.638</c:v>
                </c:pt>
                <c:pt idx="11505">
                  <c:v>10.541</c:v>
                </c:pt>
                <c:pt idx="11506">
                  <c:v>10.443</c:v>
                </c:pt>
                <c:pt idx="11507">
                  <c:v>10.345000000000001</c:v>
                </c:pt>
                <c:pt idx="11508">
                  <c:v>10.271000000000001</c:v>
                </c:pt>
                <c:pt idx="11509">
                  <c:v>10.198</c:v>
                </c:pt>
                <c:pt idx="11510">
                  <c:v>10.124000000000001</c:v>
                </c:pt>
                <c:pt idx="11511">
                  <c:v>10.074999999999999</c:v>
                </c:pt>
                <c:pt idx="11512">
                  <c:v>10.026</c:v>
                </c:pt>
                <c:pt idx="11513">
                  <c:v>9.9770000000000003</c:v>
                </c:pt>
                <c:pt idx="11514">
                  <c:v>9.9280000000000008</c:v>
                </c:pt>
                <c:pt idx="11515">
                  <c:v>9.9030000000000005</c:v>
                </c:pt>
                <c:pt idx="11516">
                  <c:v>9.8789999999999996</c:v>
                </c:pt>
                <c:pt idx="11517">
                  <c:v>9.8539999999999992</c:v>
                </c:pt>
                <c:pt idx="11518">
                  <c:v>9.8290000000000006</c:v>
                </c:pt>
                <c:pt idx="11519">
                  <c:v>9.8290000000000006</c:v>
                </c:pt>
                <c:pt idx="11520">
                  <c:v>9.8049999999999997</c:v>
                </c:pt>
                <c:pt idx="11521">
                  <c:v>9.8049999999999997</c:v>
                </c:pt>
                <c:pt idx="11522">
                  <c:v>9.8049999999999997</c:v>
                </c:pt>
                <c:pt idx="11523">
                  <c:v>9.8049999999999997</c:v>
                </c:pt>
                <c:pt idx="11524">
                  <c:v>9.8290000000000006</c:v>
                </c:pt>
                <c:pt idx="11525">
                  <c:v>9.8290000000000006</c:v>
                </c:pt>
                <c:pt idx="11526">
                  <c:v>9.8539999999999992</c:v>
                </c:pt>
                <c:pt idx="11527">
                  <c:v>9.8539999999999992</c:v>
                </c:pt>
                <c:pt idx="11528">
                  <c:v>9.8789999999999996</c:v>
                </c:pt>
                <c:pt idx="11529">
                  <c:v>9.8789999999999996</c:v>
                </c:pt>
                <c:pt idx="11530">
                  <c:v>9.9030000000000005</c:v>
                </c:pt>
                <c:pt idx="11531">
                  <c:v>9.9030000000000005</c:v>
                </c:pt>
                <c:pt idx="11532">
                  <c:v>9.9030000000000005</c:v>
                </c:pt>
                <c:pt idx="11533">
                  <c:v>9.9030000000000005</c:v>
                </c:pt>
                <c:pt idx="11534">
                  <c:v>9.9030000000000005</c:v>
                </c:pt>
                <c:pt idx="11535">
                  <c:v>9.9030000000000005</c:v>
                </c:pt>
                <c:pt idx="11536">
                  <c:v>9.9030000000000005</c:v>
                </c:pt>
                <c:pt idx="11537">
                  <c:v>9.8789999999999996</c:v>
                </c:pt>
                <c:pt idx="11538">
                  <c:v>9.8789999999999996</c:v>
                </c:pt>
                <c:pt idx="11539">
                  <c:v>9.8539999999999992</c:v>
                </c:pt>
                <c:pt idx="11540">
                  <c:v>9.8290000000000006</c:v>
                </c:pt>
                <c:pt idx="11541">
                  <c:v>9.8290000000000006</c:v>
                </c:pt>
                <c:pt idx="11542">
                  <c:v>9.8049999999999997</c:v>
                </c:pt>
                <c:pt idx="11543">
                  <c:v>9.7799999999999994</c:v>
                </c:pt>
                <c:pt idx="11544">
                  <c:v>9.7309999999999999</c:v>
                </c:pt>
                <c:pt idx="11545">
                  <c:v>9.7309999999999999</c:v>
                </c:pt>
                <c:pt idx="11546">
                  <c:v>9.6820000000000004</c:v>
                </c:pt>
                <c:pt idx="11547">
                  <c:v>9.6319999999999997</c:v>
                </c:pt>
                <c:pt idx="11548">
                  <c:v>9.6080000000000005</c:v>
                </c:pt>
                <c:pt idx="11549">
                  <c:v>9.5830000000000002</c:v>
                </c:pt>
                <c:pt idx="11550">
                  <c:v>9.5579999999999998</c:v>
                </c:pt>
                <c:pt idx="11551">
                  <c:v>9.5340000000000007</c:v>
                </c:pt>
                <c:pt idx="11552">
                  <c:v>9.5090000000000003</c:v>
                </c:pt>
                <c:pt idx="11553">
                  <c:v>9.5340000000000007</c:v>
                </c:pt>
                <c:pt idx="11554">
                  <c:v>9.5090000000000003</c:v>
                </c:pt>
                <c:pt idx="11555">
                  <c:v>9.5340000000000007</c:v>
                </c:pt>
                <c:pt idx="11556">
                  <c:v>9.5830000000000002</c:v>
                </c:pt>
                <c:pt idx="11557">
                  <c:v>9.5830000000000002</c:v>
                </c:pt>
                <c:pt idx="11558">
                  <c:v>9.5579999999999998</c:v>
                </c:pt>
                <c:pt idx="11559">
                  <c:v>9.5340000000000007</c:v>
                </c:pt>
                <c:pt idx="11560">
                  <c:v>9.4849999999999994</c:v>
                </c:pt>
                <c:pt idx="11561">
                  <c:v>9.4600000000000009</c:v>
                </c:pt>
                <c:pt idx="11562">
                  <c:v>9.4350000000000005</c:v>
                </c:pt>
                <c:pt idx="11563">
                  <c:v>9.41</c:v>
                </c:pt>
                <c:pt idx="11564">
                  <c:v>9.41</c:v>
                </c:pt>
                <c:pt idx="11565">
                  <c:v>9.3859999999999992</c:v>
                </c:pt>
                <c:pt idx="11566">
                  <c:v>9.3859999999999992</c:v>
                </c:pt>
                <c:pt idx="11567">
                  <c:v>9.3610000000000007</c:v>
                </c:pt>
                <c:pt idx="11568">
                  <c:v>9.3360000000000003</c:v>
                </c:pt>
                <c:pt idx="11569">
                  <c:v>9.3119999999999994</c:v>
                </c:pt>
                <c:pt idx="11570">
                  <c:v>9.3360000000000003</c:v>
                </c:pt>
                <c:pt idx="11571">
                  <c:v>9.41</c:v>
                </c:pt>
                <c:pt idx="11572">
                  <c:v>9.4849999999999994</c:v>
                </c:pt>
                <c:pt idx="11573">
                  <c:v>9.6080000000000005</c:v>
                </c:pt>
                <c:pt idx="11574">
                  <c:v>9.7309999999999999</c:v>
                </c:pt>
                <c:pt idx="11575">
                  <c:v>9.7309999999999999</c:v>
                </c:pt>
                <c:pt idx="11576">
                  <c:v>9.8290000000000006</c:v>
                </c:pt>
                <c:pt idx="11577">
                  <c:v>9.952</c:v>
                </c:pt>
                <c:pt idx="11578">
                  <c:v>10.051</c:v>
                </c:pt>
                <c:pt idx="11579">
                  <c:v>10.173</c:v>
                </c:pt>
                <c:pt idx="11580">
                  <c:v>10.247</c:v>
                </c:pt>
                <c:pt idx="11581">
                  <c:v>10.295999999999999</c:v>
                </c:pt>
                <c:pt idx="11582">
                  <c:v>10.345000000000001</c:v>
                </c:pt>
                <c:pt idx="11583">
                  <c:v>10.394</c:v>
                </c:pt>
                <c:pt idx="11584">
                  <c:v>10.394</c:v>
                </c:pt>
                <c:pt idx="11585">
                  <c:v>10.394</c:v>
                </c:pt>
                <c:pt idx="11586">
                  <c:v>10.394</c:v>
                </c:pt>
                <c:pt idx="11587">
                  <c:v>10.345000000000001</c:v>
                </c:pt>
                <c:pt idx="11588">
                  <c:v>10.271000000000001</c:v>
                </c:pt>
                <c:pt idx="11589">
                  <c:v>10.173</c:v>
                </c:pt>
                <c:pt idx="11590">
                  <c:v>10.051</c:v>
                </c:pt>
                <c:pt idx="11591">
                  <c:v>9.9280000000000008</c:v>
                </c:pt>
                <c:pt idx="11592">
                  <c:v>9.7799999999999994</c:v>
                </c:pt>
                <c:pt idx="11593">
                  <c:v>9.6319999999999997</c:v>
                </c:pt>
                <c:pt idx="11594">
                  <c:v>9.4849999999999994</c:v>
                </c:pt>
                <c:pt idx="11595">
                  <c:v>9.3610000000000007</c:v>
                </c:pt>
                <c:pt idx="11596">
                  <c:v>9.2379999999999995</c:v>
                </c:pt>
                <c:pt idx="11597">
                  <c:v>9.0890000000000004</c:v>
                </c:pt>
                <c:pt idx="11598">
                  <c:v>8.9410000000000007</c:v>
                </c:pt>
                <c:pt idx="11599">
                  <c:v>8.8409999999999993</c:v>
                </c:pt>
                <c:pt idx="11600">
                  <c:v>8.7170000000000005</c:v>
                </c:pt>
                <c:pt idx="11601">
                  <c:v>8.6180000000000003</c:v>
                </c:pt>
                <c:pt idx="11602">
                  <c:v>8.5190000000000001</c:v>
                </c:pt>
                <c:pt idx="11603">
                  <c:v>8.4190000000000005</c:v>
                </c:pt>
                <c:pt idx="11604">
                  <c:v>8.3190000000000008</c:v>
                </c:pt>
                <c:pt idx="11605">
                  <c:v>8.2449999999999992</c:v>
                </c:pt>
                <c:pt idx="11606">
                  <c:v>8.17</c:v>
                </c:pt>
                <c:pt idx="11607">
                  <c:v>8.0950000000000006</c:v>
                </c:pt>
                <c:pt idx="11608">
                  <c:v>8.0449999999999999</c:v>
                </c:pt>
                <c:pt idx="11609">
                  <c:v>7.97</c:v>
                </c:pt>
                <c:pt idx="11610">
                  <c:v>7.92</c:v>
                </c:pt>
                <c:pt idx="11611">
                  <c:v>7.87</c:v>
                </c:pt>
                <c:pt idx="11612">
                  <c:v>7.8449999999999998</c:v>
                </c:pt>
                <c:pt idx="11613">
                  <c:v>7.7949999999999999</c:v>
                </c:pt>
                <c:pt idx="11614">
                  <c:v>7.7949999999999999</c:v>
                </c:pt>
                <c:pt idx="11615">
                  <c:v>7.77</c:v>
                </c:pt>
                <c:pt idx="11616">
                  <c:v>7.7450000000000001</c:v>
                </c:pt>
                <c:pt idx="11617">
                  <c:v>7.7450000000000001</c:v>
                </c:pt>
                <c:pt idx="11618">
                  <c:v>7.7450000000000001</c:v>
                </c:pt>
                <c:pt idx="11619">
                  <c:v>7.7450000000000001</c:v>
                </c:pt>
                <c:pt idx="11620">
                  <c:v>7.72</c:v>
                </c:pt>
                <c:pt idx="11621">
                  <c:v>7.6950000000000003</c:v>
                </c:pt>
                <c:pt idx="11622">
                  <c:v>7.6950000000000003</c:v>
                </c:pt>
                <c:pt idx="11623">
                  <c:v>7.67</c:v>
                </c:pt>
                <c:pt idx="11624">
                  <c:v>7.6449999999999996</c:v>
                </c:pt>
                <c:pt idx="11625">
                  <c:v>7.6449999999999996</c:v>
                </c:pt>
                <c:pt idx="11626">
                  <c:v>7.6449999999999996</c:v>
                </c:pt>
                <c:pt idx="11627">
                  <c:v>7.6449999999999996</c:v>
                </c:pt>
                <c:pt idx="11628">
                  <c:v>7.6189999999999998</c:v>
                </c:pt>
                <c:pt idx="11629">
                  <c:v>7.6189999999999998</c:v>
                </c:pt>
                <c:pt idx="11630">
                  <c:v>7.5940000000000003</c:v>
                </c:pt>
                <c:pt idx="11631">
                  <c:v>7.5940000000000003</c:v>
                </c:pt>
                <c:pt idx="11632">
                  <c:v>7.5940000000000003</c:v>
                </c:pt>
                <c:pt idx="11633">
                  <c:v>7.5940000000000003</c:v>
                </c:pt>
                <c:pt idx="11634">
                  <c:v>7.569</c:v>
                </c:pt>
                <c:pt idx="11635">
                  <c:v>7.5439999999999996</c:v>
                </c:pt>
                <c:pt idx="11636">
                  <c:v>7.5439999999999996</c:v>
                </c:pt>
                <c:pt idx="11637">
                  <c:v>7.5439999999999996</c:v>
                </c:pt>
                <c:pt idx="11638">
                  <c:v>7.5190000000000001</c:v>
                </c:pt>
                <c:pt idx="11639">
                  <c:v>7.4939999999999998</c:v>
                </c:pt>
                <c:pt idx="11640">
                  <c:v>7.4939999999999998</c:v>
                </c:pt>
                <c:pt idx="11641">
                  <c:v>7.444</c:v>
                </c:pt>
                <c:pt idx="11642">
                  <c:v>7.444</c:v>
                </c:pt>
                <c:pt idx="11643">
                  <c:v>7.4189999999999996</c:v>
                </c:pt>
                <c:pt idx="11644">
                  <c:v>7.4189999999999996</c:v>
                </c:pt>
                <c:pt idx="11645">
                  <c:v>7.3929999999999998</c:v>
                </c:pt>
                <c:pt idx="11646">
                  <c:v>7.3929999999999998</c:v>
                </c:pt>
                <c:pt idx="11647">
                  <c:v>7.3929999999999998</c:v>
                </c:pt>
                <c:pt idx="11648">
                  <c:v>7.3929999999999998</c:v>
                </c:pt>
                <c:pt idx="11649">
                  <c:v>7.4189999999999996</c:v>
                </c:pt>
                <c:pt idx="11650">
                  <c:v>7.444</c:v>
                </c:pt>
                <c:pt idx="11651">
                  <c:v>7.4939999999999998</c:v>
                </c:pt>
                <c:pt idx="11652">
                  <c:v>7.5439999999999996</c:v>
                </c:pt>
                <c:pt idx="11653">
                  <c:v>7.6449999999999996</c:v>
                </c:pt>
                <c:pt idx="11654">
                  <c:v>7.6950000000000003</c:v>
                </c:pt>
                <c:pt idx="11655">
                  <c:v>7.77</c:v>
                </c:pt>
                <c:pt idx="11656">
                  <c:v>7.8449999999999998</c:v>
                </c:pt>
                <c:pt idx="11657">
                  <c:v>7.9450000000000003</c:v>
                </c:pt>
                <c:pt idx="11658">
                  <c:v>8.02</c:v>
                </c:pt>
                <c:pt idx="11659">
                  <c:v>8.0950000000000006</c:v>
                </c:pt>
                <c:pt idx="11660">
                  <c:v>8.1950000000000003</c:v>
                </c:pt>
                <c:pt idx="11661">
                  <c:v>8.2949999999999999</c:v>
                </c:pt>
                <c:pt idx="11662">
                  <c:v>8.4190000000000005</c:v>
                </c:pt>
                <c:pt idx="11663">
                  <c:v>8.593</c:v>
                </c:pt>
                <c:pt idx="11664">
                  <c:v>8.7420000000000009</c:v>
                </c:pt>
                <c:pt idx="11665">
                  <c:v>8.9410000000000007</c:v>
                </c:pt>
                <c:pt idx="11666">
                  <c:v>9.0640000000000001</c:v>
                </c:pt>
                <c:pt idx="11667">
                  <c:v>9.2379999999999995</c:v>
                </c:pt>
                <c:pt idx="11668">
                  <c:v>9.3859999999999992</c:v>
                </c:pt>
                <c:pt idx="11669">
                  <c:v>9.5579999999999998</c:v>
                </c:pt>
                <c:pt idx="11670">
                  <c:v>9.6820000000000004</c:v>
                </c:pt>
                <c:pt idx="11671">
                  <c:v>9.8290000000000006</c:v>
                </c:pt>
                <c:pt idx="11672">
                  <c:v>9.9770000000000003</c:v>
                </c:pt>
                <c:pt idx="11673">
                  <c:v>10.1</c:v>
                </c:pt>
                <c:pt idx="11674">
                  <c:v>10.198</c:v>
                </c:pt>
                <c:pt idx="11675">
                  <c:v>10.271000000000001</c:v>
                </c:pt>
                <c:pt idx="11676">
                  <c:v>10.345000000000001</c:v>
                </c:pt>
                <c:pt idx="11677">
                  <c:v>10.417999999999999</c:v>
                </c:pt>
                <c:pt idx="11678">
                  <c:v>10.443</c:v>
                </c:pt>
                <c:pt idx="11679">
                  <c:v>10.467000000000001</c:v>
                </c:pt>
                <c:pt idx="11680">
                  <c:v>10.467000000000001</c:v>
                </c:pt>
                <c:pt idx="11681">
                  <c:v>10.467000000000001</c:v>
                </c:pt>
                <c:pt idx="11682">
                  <c:v>10.417999999999999</c:v>
                </c:pt>
                <c:pt idx="11683">
                  <c:v>10.369</c:v>
                </c:pt>
                <c:pt idx="11684">
                  <c:v>10.32</c:v>
                </c:pt>
                <c:pt idx="11685">
                  <c:v>10.222</c:v>
                </c:pt>
                <c:pt idx="11686">
                  <c:v>10.1</c:v>
                </c:pt>
                <c:pt idx="11687">
                  <c:v>9.9770000000000003</c:v>
                </c:pt>
                <c:pt idx="11688">
                  <c:v>9.8539999999999992</c:v>
                </c:pt>
                <c:pt idx="11689">
                  <c:v>9.6820000000000004</c:v>
                </c:pt>
                <c:pt idx="11690">
                  <c:v>9.5340000000000007</c:v>
                </c:pt>
                <c:pt idx="11691">
                  <c:v>9.3610000000000007</c:v>
                </c:pt>
                <c:pt idx="11692">
                  <c:v>9.2129999999999992</c:v>
                </c:pt>
                <c:pt idx="11693">
                  <c:v>9.0640000000000001</c:v>
                </c:pt>
                <c:pt idx="11694">
                  <c:v>8.891</c:v>
                </c:pt>
                <c:pt idx="11695">
                  <c:v>8.7669999999999995</c:v>
                </c:pt>
                <c:pt idx="11696">
                  <c:v>8.6430000000000007</c:v>
                </c:pt>
                <c:pt idx="11697">
                  <c:v>8.5190000000000001</c:v>
                </c:pt>
                <c:pt idx="11698">
                  <c:v>8.4190000000000005</c:v>
                </c:pt>
                <c:pt idx="11699">
                  <c:v>8.3190000000000008</c:v>
                </c:pt>
                <c:pt idx="11700">
                  <c:v>8.2449999999999992</c:v>
                </c:pt>
                <c:pt idx="11701">
                  <c:v>8.17</c:v>
                </c:pt>
                <c:pt idx="11702">
                  <c:v>8.0950000000000006</c:v>
                </c:pt>
                <c:pt idx="11703">
                  <c:v>8.0449999999999999</c:v>
                </c:pt>
                <c:pt idx="11704">
                  <c:v>7.9950000000000001</c:v>
                </c:pt>
                <c:pt idx="11705">
                  <c:v>7.9450000000000003</c:v>
                </c:pt>
                <c:pt idx="11706">
                  <c:v>7.8949999999999996</c:v>
                </c:pt>
                <c:pt idx="11707">
                  <c:v>7.8449999999999998</c:v>
                </c:pt>
                <c:pt idx="11708">
                  <c:v>7.8449999999999998</c:v>
                </c:pt>
                <c:pt idx="11709">
                  <c:v>7.7949999999999999</c:v>
                </c:pt>
                <c:pt idx="11710">
                  <c:v>7.7949999999999999</c:v>
                </c:pt>
                <c:pt idx="11711">
                  <c:v>7.7949999999999999</c:v>
                </c:pt>
                <c:pt idx="11712">
                  <c:v>7.82</c:v>
                </c:pt>
                <c:pt idx="11713">
                  <c:v>7.8449999999999998</c:v>
                </c:pt>
                <c:pt idx="11714">
                  <c:v>7.8449999999999998</c:v>
                </c:pt>
                <c:pt idx="11715">
                  <c:v>7.87</c:v>
                </c:pt>
                <c:pt idx="11716">
                  <c:v>7.8949999999999996</c:v>
                </c:pt>
                <c:pt idx="11717">
                  <c:v>7.92</c:v>
                </c:pt>
                <c:pt idx="11718">
                  <c:v>7.9450000000000003</c:v>
                </c:pt>
                <c:pt idx="11719">
                  <c:v>7.9450000000000003</c:v>
                </c:pt>
                <c:pt idx="11720">
                  <c:v>7.9450000000000003</c:v>
                </c:pt>
                <c:pt idx="11721">
                  <c:v>7.97</c:v>
                </c:pt>
                <c:pt idx="11722">
                  <c:v>7.9950000000000001</c:v>
                </c:pt>
                <c:pt idx="11723">
                  <c:v>7.9950000000000001</c:v>
                </c:pt>
                <c:pt idx="11724">
                  <c:v>7.9950000000000001</c:v>
                </c:pt>
                <c:pt idx="11725">
                  <c:v>7.9950000000000001</c:v>
                </c:pt>
                <c:pt idx="11726">
                  <c:v>7.9950000000000001</c:v>
                </c:pt>
                <c:pt idx="11727">
                  <c:v>7.9950000000000001</c:v>
                </c:pt>
                <c:pt idx="11728">
                  <c:v>7.9950000000000001</c:v>
                </c:pt>
                <c:pt idx="11729">
                  <c:v>7.9950000000000001</c:v>
                </c:pt>
                <c:pt idx="11730">
                  <c:v>7.97</c:v>
                </c:pt>
                <c:pt idx="11731">
                  <c:v>7.97</c:v>
                </c:pt>
                <c:pt idx="11732">
                  <c:v>7.97</c:v>
                </c:pt>
                <c:pt idx="11733">
                  <c:v>7.9450000000000003</c:v>
                </c:pt>
                <c:pt idx="11734">
                  <c:v>7.9450000000000003</c:v>
                </c:pt>
                <c:pt idx="11735">
                  <c:v>7.92</c:v>
                </c:pt>
                <c:pt idx="11736">
                  <c:v>7.8949999999999996</c:v>
                </c:pt>
                <c:pt idx="11737">
                  <c:v>7.87</c:v>
                </c:pt>
                <c:pt idx="11738">
                  <c:v>7.8449999999999998</c:v>
                </c:pt>
                <c:pt idx="11739">
                  <c:v>7.8449999999999998</c:v>
                </c:pt>
                <c:pt idx="11740">
                  <c:v>7.7949999999999999</c:v>
                </c:pt>
                <c:pt idx="11741">
                  <c:v>7.7949999999999999</c:v>
                </c:pt>
                <c:pt idx="11742">
                  <c:v>7.7949999999999999</c:v>
                </c:pt>
                <c:pt idx="11743">
                  <c:v>7.7949999999999999</c:v>
                </c:pt>
                <c:pt idx="11744">
                  <c:v>7.8449999999999998</c:v>
                </c:pt>
                <c:pt idx="11745">
                  <c:v>7.8449999999999998</c:v>
                </c:pt>
                <c:pt idx="11746">
                  <c:v>7.8949999999999996</c:v>
                </c:pt>
                <c:pt idx="11747">
                  <c:v>7.92</c:v>
                </c:pt>
                <c:pt idx="11748">
                  <c:v>7.97</c:v>
                </c:pt>
                <c:pt idx="11749">
                  <c:v>8.0449999999999999</c:v>
                </c:pt>
                <c:pt idx="11750">
                  <c:v>8.0950000000000006</c:v>
                </c:pt>
                <c:pt idx="11751">
                  <c:v>8.1950000000000003</c:v>
                </c:pt>
                <c:pt idx="11752">
                  <c:v>8.2949999999999999</c:v>
                </c:pt>
                <c:pt idx="11753">
                  <c:v>8.4190000000000005</c:v>
                </c:pt>
                <c:pt idx="11754">
                  <c:v>8.5429999999999993</c:v>
                </c:pt>
                <c:pt idx="11755">
                  <c:v>8.6679999999999993</c:v>
                </c:pt>
                <c:pt idx="11756">
                  <c:v>8.8409999999999993</c:v>
                </c:pt>
                <c:pt idx="11757">
                  <c:v>8.99</c:v>
                </c:pt>
                <c:pt idx="11758">
                  <c:v>9.1880000000000006</c:v>
                </c:pt>
                <c:pt idx="11759">
                  <c:v>9.3360000000000003</c:v>
                </c:pt>
                <c:pt idx="11760">
                  <c:v>9.41</c:v>
                </c:pt>
                <c:pt idx="11761">
                  <c:v>9.4350000000000005</c:v>
                </c:pt>
                <c:pt idx="11762">
                  <c:v>9.5090000000000003</c:v>
                </c:pt>
                <c:pt idx="11763">
                  <c:v>9.5830000000000002</c:v>
                </c:pt>
                <c:pt idx="11764">
                  <c:v>9.6319999999999997</c:v>
                </c:pt>
                <c:pt idx="11765">
                  <c:v>9.657</c:v>
                </c:pt>
                <c:pt idx="11766">
                  <c:v>9.5830000000000002</c:v>
                </c:pt>
                <c:pt idx="11767">
                  <c:v>9.5340000000000007</c:v>
                </c:pt>
                <c:pt idx="11768">
                  <c:v>9.5090000000000003</c:v>
                </c:pt>
                <c:pt idx="11769">
                  <c:v>9.5090000000000003</c:v>
                </c:pt>
                <c:pt idx="11770">
                  <c:v>9.5830000000000002</c:v>
                </c:pt>
                <c:pt idx="11771">
                  <c:v>9.5340000000000007</c:v>
                </c:pt>
                <c:pt idx="11772">
                  <c:v>9.4849999999999994</c:v>
                </c:pt>
                <c:pt idx="11773">
                  <c:v>9.41</c:v>
                </c:pt>
                <c:pt idx="11774">
                  <c:v>9.3360000000000003</c:v>
                </c:pt>
                <c:pt idx="11775">
                  <c:v>9.3360000000000003</c:v>
                </c:pt>
                <c:pt idx="11776">
                  <c:v>9.2870000000000008</c:v>
                </c:pt>
                <c:pt idx="11777">
                  <c:v>9.2620000000000005</c:v>
                </c:pt>
                <c:pt idx="11778">
                  <c:v>9.2129999999999992</c:v>
                </c:pt>
                <c:pt idx="11779">
                  <c:v>9.1389999999999993</c:v>
                </c:pt>
                <c:pt idx="11780">
                  <c:v>9.0890000000000004</c:v>
                </c:pt>
                <c:pt idx="11781">
                  <c:v>9.0150000000000006</c:v>
                </c:pt>
                <c:pt idx="11782">
                  <c:v>8.9649999999999999</c:v>
                </c:pt>
                <c:pt idx="11783">
                  <c:v>8.891</c:v>
                </c:pt>
                <c:pt idx="11784">
                  <c:v>8.8409999999999993</c:v>
                </c:pt>
                <c:pt idx="11785">
                  <c:v>8.7669999999999995</c:v>
                </c:pt>
                <c:pt idx="11786">
                  <c:v>8.6929999999999996</c:v>
                </c:pt>
                <c:pt idx="11787">
                  <c:v>8.6679999999999993</c:v>
                </c:pt>
                <c:pt idx="11788">
                  <c:v>8.6180000000000003</c:v>
                </c:pt>
                <c:pt idx="11789">
                  <c:v>8.593</c:v>
                </c:pt>
                <c:pt idx="11790">
                  <c:v>8.5429999999999993</c:v>
                </c:pt>
                <c:pt idx="11791">
                  <c:v>8.4939999999999998</c:v>
                </c:pt>
                <c:pt idx="11792">
                  <c:v>8.4440000000000008</c:v>
                </c:pt>
                <c:pt idx="11793">
                  <c:v>8.3940000000000001</c:v>
                </c:pt>
                <c:pt idx="11794">
                  <c:v>8.3439999999999994</c:v>
                </c:pt>
                <c:pt idx="11795">
                  <c:v>8.2949999999999999</c:v>
                </c:pt>
                <c:pt idx="11796">
                  <c:v>8.2449999999999992</c:v>
                </c:pt>
                <c:pt idx="11797">
                  <c:v>8.2200000000000006</c:v>
                </c:pt>
                <c:pt idx="11798">
                  <c:v>8.1950000000000003</c:v>
                </c:pt>
                <c:pt idx="11799">
                  <c:v>8.1950000000000003</c:v>
                </c:pt>
                <c:pt idx="11800">
                  <c:v>8.17</c:v>
                </c:pt>
                <c:pt idx="11801">
                  <c:v>8.1449999999999996</c:v>
                </c:pt>
                <c:pt idx="11802">
                  <c:v>8.1199999999999992</c:v>
                </c:pt>
                <c:pt idx="11803">
                  <c:v>8.0950000000000006</c:v>
                </c:pt>
                <c:pt idx="11804">
                  <c:v>8.0950000000000006</c:v>
                </c:pt>
                <c:pt idx="11805">
                  <c:v>8.07</c:v>
                </c:pt>
                <c:pt idx="11806">
                  <c:v>8.0449999999999999</c:v>
                </c:pt>
                <c:pt idx="11807">
                  <c:v>8.0449999999999999</c:v>
                </c:pt>
                <c:pt idx="11808">
                  <c:v>8.0449999999999999</c:v>
                </c:pt>
                <c:pt idx="11809">
                  <c:v>8.07</c:v>
                </c:pt>
                <c:pt idx="11810">
                  <c:v>8.0950000000000006</c:v>
                </c:pt>
                <c:pt idx="11811">
                  <c:v>8.1199999999999992</c:v>
                </c:pt>
                <c:pt idx="11812">
                  <c:v>8.1449999999999996</c:v>
                </c:pt>
                <c:pt idx="11813">
                  <c:v>8.1449999999999996</c:v>
                </c:pt>
                <c:pt idx="11814">
                  <c:v>8.17</c:v>
                </c:pt>
                <c:pt idx="11815">
                  <c:v>8.1950000000000003</c:v>
                </c:pt>
                <c:pt idx="11816">
                  <c:v>8.1950000000000003</c:v>
                </c:pt>
                <c:pt idx="11817">
                  <c:v>8.2200000000000006</c:v>
                </c:pt>
                <c:pt idx="11818">
                  <c:v>8.2200000000000006</c:v>
                </c:pt>
                <c:pt idx="11819">
                  <c:v>8.2200000000000006</c:v>
                </c:pt>
                <c:pt idx="11820">
                  <c:v>8.2200000000000006</c:v>
                </c:pt>
                <c:pt idx="11821">
                  <c:v>8.1950000000000003</c:v>
                </c:pt>
                <c:pt idx="11822">
                  <c:v>8.17</c:v>
                </c:pt>
                <c:pt idx="11823">
                  <c:v>8.1449999999999996</c:v>
                </c:pt>
                <c:pt idx="11824">
                  <c:v>8.1199999999999992</c:v>
                </c:pt>
                <c:pt idx="11825">
                  <c:v>8.0950000000000006</c:v>
                </c:pt>
                <c:pt idx="11826">
                  <c:v>8.07</c:v>
                </c:pt>
                <c:pt idx="11827">
                  <c:v>8.0449999999999999</c:v>
                </c:pt>
                <c:pt idx="11828">
                  <c:v>8.02</c:v>
                </c:pt>
                <c:pt idx="11829">
                  <c:v>7.97</c:v>
                </c:pt>
                <c:pt idx="11830">
                  <c:v>7.9450000000000003</c:v>
                </c:pt>
                <c:pt idx="11831">
                  <c:v>7.8949999999999996</c:v>
                </c:pt>
                <c:pt idx="11832">
                  <c:v>7.87</c:v>
                </c:pt>
                <c:pt idx="11833">
                  <c:v>7.8449999999999998</c:v>
                </c:pt>
                <c:pt idx="11834">
                  <c:v>7.7949999999999999</c:v>
                </c:pt>
                <c:pt idx="11835">
                  <c:v>7.77</c:v>
                </c:pt>
                <c:pt idx="11836">
                  <c:v>7.7450000000000001</c:v>
                </c:pt>
                <c:pt idx="11837">
                  <c:v>7.72</c:v>
                </c:pt>
                <c:pt idx="11838">
                  <c:v>7.72</c:v>
                </c:pt>
                <c:pt idx="11839">
                  <c:v>7.7450000000000001</c:v>
                </c:pt>
                <c:pt idx="11840">
                  <c:v>7.7450000000000001</c:v>
                </c:pt>
                <c:pt idx="11841">
                  <c:v>7.7949999999999999</c:v>
                </c:pt>
                <c:pt idx="11842">
                  <c:v>7.8449999999999998</c:v>
                </c:pt>
                <c:pt idx="11843">
                  <c:v>7.8949999999999996</c:v>
                </c:pt>
                <c:pt idx="11844">
                  <c:v>7.97</c:v>
                </c:pt>
                <c:pt idx="11845">
                  <c:v>8.07</c:v>
                </c:pt>
                <c:pt idx="11846">
                  <c:v>8.1950000000000003</c:v>
                </c:pt>
                <c:pt idx="11847">
                  <c:v>8.3190000000000008</c:v>
                </c:pt>
                <c:pt idx="11848">
                  <c:v>8.4689999999999994</c:v>
                </c:pt>
                <c:pt idx="11849">
                  <c:v>8.6430000000000007</c:v>
                </c:pt>
                <c:pt idx="11850">
                  <c:v>8.8409999999999993</c:v>
                </c:pt>
                <c:pt idx="11851">
                  <c:v>9.0150000000000006</c:v>
                </c:pt>
                <c:pt idx="11852">
                  <c:v>9.2379999999999995</c:v>
                </c:pt>
                <c:pt idx="11853">
                  <c:v>9.4350000000000005</c:v>
                </c:pt>
                <c:pt idx="11854">
                  <c:v>9.6319999999999997</c:v>
                </c:pt>
                <c:pt idx="11855">
                  <c:v>9.7799999999999994</c:v>
                </c:pt>
                <c:pt idx="11856">
                  <c:v>9.9770000000000003</c:v>
                </c:pt>
                <c:pt idx="11857">
                  <c:v>10.173</c:v>
                </c:pt>
                <c:pt idx="11858">
                  <c:v>10.32</c:v>
                </c:pt>
                <c:pt idx="11859">
                  <c:v>10.467000000000001</c:v>
                </c:pt>
                <c:pt idx="11860">
                  <c:v>10.59</c:v>
                </c:pt>
                <c:pt idx="11861">
                  <c:v>10.736000000000001</c:v>
                </c:pt>
                <c:pt idx="11862">
                  <c:v>10.81</c:v>
                </c:pt>
                <c:pt idx="11863">
                  <c:v>10.81</c:v>
                </c:pt>
                <c:pt idx="11864">
                  <c:v>10.81</c:v>
                </c:pt>
                <c:pt idx="11865">
                  <c:v>10.760999999999999</c:v>
                </c:pt>
                <c:pt idx="11866">
                  <c:v>10.760999999999999</c:v>
                </c:pt>
                <c:pt idx="11867">
                  <c:v>10.736000000000001</c:v>
                </c:pt>
                <c:pt idx="11868">
                  <c:v>10.686999999999999</c:v>
                </c:pt>
                <c:pt idx="11869">
                  <c:v>10.638</c:v>
                </c:pt>
                <c:pt idx="11870">
                  <c:v>10.686999999999999</c:v>
                </c:pt>
                <c:pt idx="11871">
                  <c:v>10.712</c:v>
                </c:pt>
                <c:pt idx="11872">
                  <c:v>10.760999999999999</c:v>
                </c:pt>
                <c:pt idx="11873">
                  <c:v>10.834</c:v>
                </c:pt>
                <c:pt idx="11874">
                  <c:v>10.907</c:v>
                </c:pt>
                <c:pt idx="11875">
                  <c:v>10.956</c:v>
                </c:pt>
                <c:pt idx="11876">
                  <c:v>10.956</c:v>
                </c:pt>
                <c:pt idx="11877">
                  <c:v>10.932</c:v>
                </c:pt>
                <c:pt idx="11878">
                  <c:v>10.882999999999999</c:v>
                </c:pt>
                <c:pt idx="11879">
                  <c:v>10.81</c:v>
                </c:pt>
                <c:pt idx="11880">
                  <c:v>10.712</c:v>
                </c:pt>
                <c:pt idx="11881">
                  <c:v>10.614000000000001</c:v>
                </c:pt>
                <c:pt idx="11882">
                  <c:v>10.467000000000001</c:v>
                </c:pt>
                <c:pt idx="11883">
                  <c:v>10.32</c:v>
                </c:pt>
                <c:pt idx="11884">
                  <c:v>10.198</c:v>
                </c:pt>
                <c:pt idx="11885">
                  <c:v>10.074999999999999</c:v>
                </c:pt>
                <c:pt idx="11886">
                  <c:v>9.9280000000000008</c:v>
                </c:pt>
                <c:pt idx="11887">
                  <c:v>9.8290000000000006</c:v>
                </c:pt>
                <c:pt idx="11888">
                  <c:v>9.7059999999999995</c:v>
                </c:pt>
                <c:pt idx="11889">
                  <c:v>9.6319999999999997</c:v>
                </c:pt>
                <c:pt idx="11890">
                  <c:v>9.5340000000000007</c:v>
                </c:pt>
                <c:pt idx="11891">
                  <c:v>9.4350000000000005</c:v>
                </c:pt>
                <c:pt idx="11892">
                  <c:v>9.3859999999999992</c:v>
                </c:pt>
                <c:pt idx="11893">
                  <c:v>9.3360000000000003</c:v>
                </c:pt>
                <c:pt idx="11894">
                  <c:v>9.2870000000000008</c:v>
                </c:pt>
                <c:pt idx="11895">
                  <c:v>9.2379999999999995</c:v>
                </c:pt>
                <c:pt idx="11896">
                  <c:v>9.2379999999999995</c:v>
                </c:pt>
                <c:pt idx="11897">
                  <c:v>9.2129999999999992</c:v>
                </c:pt>
                <c:pt idx="11898">
                  <c:v>9.1880000000000006</c:v>
                </c:pt>
                <c:pt idx="11899">
                  <c:v>9.1880000000000006</c:v>
                </c:pt>
                <c:pt idx="11900">
                  <c:v>9.1630000000000003</c:v>
                </c:pt>
                <c:pt idx="11901">
                  <c:v>9.1389999999999993</c:v>
                </c:pt>
                <c:pt idx="11902">
                  <c:v>9.1389999999999993</c:v>
                </c:pt>
                <c:pt idx="11903">
                  <c:v>9.1140000000000008</c:v>
                </c:pt>
                <c:pt idx="11904">
                  <c:v>9.0890000000000004</c:v>
                </c:pt>
                <c:pt idx="11905">
                  <c:v>9.0640000000000001</c:v>
                </c:pt>
                <c:pt idx="11906">
                  <c:v>9.0399999999999991</c:v>
                </c:pt>
                <c:pt idx="11907">
                  <c:v>9.0399999999999991</c:v>
                </c:pt>
                <c:pt idx="11908">
                  <c:v>9.0150000000000006</c:v>
                </c:pt>
                <c:pt idx="11909">
                  <c:v>9.0150000000000006</c:v>
                </c:pt>
                <c:pt idx="11910">
                  <c:v>8.99</c:v>
                </c:pt>
                <c:pt idx="11911">
                  <c:v>8.99</c:v>
                </c:pt>
                <c:pt idx="11912">
                  <c:v>8.99</c:v>
                </c:pt>
                <c:pt idx="11913">
                  <c:v>8.9649999999999999</c:v>
                </c:pt>
                <c:pt idx="11914">
                  <c:v>8.9410000000000007</c:v>
                </c:pt>
                <c:pt idx="11915">
                  <c:v>8.9410000000000007</c:v>
                </c:pt>
                <c:pt idx="11916">
                  <c:v>8.9160000000000004</c:v>
                </c:pt>
                <c:pt idx="11917">
                  <c:v>8.891</c:v>
                </c:pt>
                <c:pt idx="11918">
                  <c:v>8.8409999999999993</c:v>
                </c:pt>
                <c:pt idx="11919">
                  <c:v>8.8409999999999993</c:v>
                </c:pt>
                <c:pt idx="11920">
                  <c:v>8.7919999999999998</c:v>
                </c:pt>
                <c:pt idx="11921">
                  <c:v>8.7420000000000009</c:v>
                </c:pt>
                <c:pt idx="11922">
                  <c:v>8.7170000000000005</c:v>
                </c:pt>
                <c:pt idx="11923">
                  <c:v>8.6679999999999993</c:v>
                </c:pt>
                <c:pt idx="11924">
                  <c:v>8.6430000000000007</c:v>
                </c:pt>
                <c:pt idx="11925">
                  <c:v>8.5679999999999996</c:v>
                </c:pt>
                <c:pt idx="11926">
                  <c:v>8.5429999999999993</c:v>
                </c:pt>
                <c:pt idx="11927">
                  <c:v>8.4939999999999998</c:v>
                </c:pt>
                <c:pt idx="11928">
                  <c:v>8.4440000000000008</c:v>
                </c:pt>
                <c:pt idx="11929">
                  <c:v>8.3940000000000001</c:v>
                </c:pt>
                <c:pt idx="11930">
                  <c:v>8.3439999999999994</c:v>
                </c:pt>
                <c:pt idx="11931">
                  <c:v>8.2949999999999999</c:v>
                </c:pt>
                <c:pt idx="11932">
                  <c:v>8.27</c:v>
                </c:pt>
                <c:pt idx="11933">
                  <c:v>8.2449999999999992</c:v>
                </c:pt>
                <c:pt idx="11934">
                  <c:v>8.2200000000000006</c:v>
                </c:pt>
                <c:pt idx="11935">
                  <c:v>8.2200000000000006</c:v>
                </c:pt>
                <c:pt idx="11936">
                  <c:v>8.2200000000000006</c:v>
                </c:pt>
                <c:pt idx="11937">
                  <c:v>8.2449999999999992</c:v>
                </c:pt>
                <c:pt idx="11938">
                  <c:v>8.27</c:v>
                </c:pt>
                <c:pt idx="11939">
                  <c:v>8.3190000000000008</c:v>
                </c:pt>
                <c:pt idx="11940">
                  <c:v>8.3940000000000001</c:v>
                </c:pt>
                <c:pt idx="11941">
                  <c:v>8.4689999999999994</c:v>
                </c:pt>
                <c:pt idx="11942">
                  <c:v>8.593</c:v>
                </c:pt>
                <c:pt idx="11943">
                  <c:v>8.7420000000000009</c:v>
                </c:pt>
                <c:pt idx="11944">
                  <c:v>8.891</c:v>
                </c:pt>
                <c:pt idx="11945">
                  <c:v>9.0399999999999991</c:v>
                </c:pt>
                <c:pt idx="11946">
                  <c:v>9.2379999999999995</c:v>
                </c:pt>
                <c:pt idx="11947">
                  <c:v>9.41</c:v>
                </c:pt>
                <c:pt idx="11948">
                  <c:v>9.6080000000000005</c:v>
                </c:pt>
                <c:pt idx="11949">
                  <c:v>9.8290000000000006</c:v>
                </c:pt>
                <c:pt idx="11950">
                  <c:v>10.026</c:v>
                </c:pt>
                <c:pt idx="11951">
                  <c:v>10.222</c:v>
                </c:pt>
                <c:pt idx="11952">
                  <c:v>10.417999999999999</c:v>
                </c:pt>
                <c:pt idx="11953">
                  <c:v>10.614000000000001</c:v>
                </c:pt>
                <c:pt idx="11954">
                  <c:v>10.81</c:v>
                </c:pt>
                <c:pt idx="11955">
                  <c:v>11.005000000000001</c:v>
                </c:pt>
                <c:pt idx="11956">
                  <c:v>11.2</c:v>
                </c:pt>
                <c:pt idx="11957">
                  <c:v>11.37</c:v>
                </c:pt>
                <c:pt idx="11958">
                  <c:v>11.54</c:v>
                </c:pt>
                <c:pt idx="11959">
                  <c:v>11.686</c:v>
                </c:pt>
                <c:pt idx="11960">
                  <c:v>11.807</c:v>
                </c:pt>
                <c:pt idx="11961">
                  <c:v>11.929</c:v>
                </c:pt>
                <c:pt idx="11962">
                  <c:v>12.025</c:v>
                </c:pt>
                <c:pt idx="11963">
                  <c:v>12.098000000000001</c:v>
                </c:pt>
                <c:pt idx="11964">
                  <c:v>12.170999999999999</c:v>
                </c:pt>
                <c:pt idx="11965">
                  <c:v>12.195</c:v>
                </c:pt>
                <c:pt idx="11966">
                  <c:v>12.218999999999999</c:v>
                </c:pt>
                <c:pt idx="11967">
                  <c:v>12.218999999999999</c:v>
                </c:pt>
                <c:pt idx="11968">
                  <c:v>12.195</c:v>
                </c:pt>
                <c:pt idx="11969">
                  <c:v>12.147</c:v>
                </c:pt>
                <c:pt idx="11970">
                  <c:v>12.098000000000001</c:v>
                </c:pt>
                <c:pt idx="11971">
                  <c:v>12.025</c:v>
                </c:pt>
                <c:pt idx="11972">
                  <c:v>11.929</c:v>
                </c:pt>
                <c:pt idx="11973">
                  <c:v>11.832000000000001</c:v>
                </c:pt>
                <c:pt idx="11974">
                  <c:v>11.71</c:v>
                </c:pt>
                <c:pt idx="11975">
                  <c:v>11.589</c:v>
                </c:pt>
                <c:pt idx="11976">
                  <c:v>11.443</c:v>
                </c:pt>
                <c:pt idx="11977">
                  <c:v>11.297000000000001</c:v>
                </c:pt>
                <c:pt idx="11978">
                  <c:v>11.151</c:v>
                </c:pt>
                <c:pt idx="11979">
                  <c:v>10.956</c:v>
                </c:pt>
                <c:pt idx="11980">
                  <c:v>10.81</c:v>
                </c:pt>
                <c:pt idx="11981">
                  <c:v>10.663</c:v>
                </c:pt>
                <c:pt idx="11982">
                  <c:v>10.516</c:v>
                </c:pt>
                <c:pt idx="11983">
                  <c:v>10.369</c:v>
                </c:pt>
                <c:pt idx="11984">
                  <c:v>10.247</c:v>
                </c:pt>
                <c:pt idx="11985">
                  <c:v>10.148999999999999</c:v>
                </c:pt>
                <c:pt idx="11986">
                  <c:v>10.051</c:v>
                </c:pt>
                <c:pt idx="11987">
                  <c:v>9.9770000000000003</c:v>
                </c:pt>
                <c:pt idx="11988">
                  <c:v>9.9280000000000008</c:v>
                </c:pt>
                <c:pt idx="11989">
                  <c:v>9.8789999999999996</c:v>
                </c:pt>
                <c:pt idx="11990">
                  <c:v>9.8290000000000006</c:v>
                </c:pt>
                <c:pt idx="11991">
                  <c:v>9.8049999999999997</c:v>
                </c:pt>
                <c:pt idx="11992">
                  <c:v>9.7799999999999994</c:v>
                </c:pt>
                <c:pt idx="11993">
                  <c:v>9.7799999999999994</c:v>
                </c:pt>
                <c:pt idx="11994">
                  <c:v>9.7799999999999994</c:v>
                </c:pt>
                <c:pt idx="11995">
                  <c:v>9.8049999999999997</c:v>
                </c:pt>
                <c:pt idx="11996">
                  <c:v>9.8290000000000006</c:v>
                </c:pt>
                <c:pt idx="11997">
                  <c:v>9.8290000000000006</c:v>
                </c:pt>
                <c:pt idx="11998">
                  <c:v>9.8789999999999996</c:v>
                </c:pt>
                <c:pt idx="11999">
                  <c:v>9.8789999999999996</c:v>
                </c:pt>
                <c:pt idx="12000">
                  <c:v>9.9030000000000005</c:v>
                </c:pt>
                <c:pt idx="12001">
                  <c:v>9.9030000000000005</c:v>
                </c:pt>
                <c:pt idx="12002">
                  <c:v>9.9030000000000005</c:v>
                </c:pt>
                <c:pt idx="12003">
                  <c:v>9.8789999999999996</c:v>
                </c:pt>
                <c:pt idx="12004">
                  <c:v>9.8789999999999996</c:v>
                </c:pt>
                <c:pt idx="12005">
                  <c:v>9.8539999999999992</c:v>
                </c:pt>
                <c:pt idx="12006">
                  <c:v>9.8539999999999992</c:v>
                </c:pt>
                <c:pt idx="12007">
                  <c:v>9.8290000000000006</c:v>
                </c:pt>
                <c:pt idx="12008">
                  <c:v>9.8049999999999997</c:v>
                </c:pt>
                <c:pt idx="12009">
                  <c:v>9.7799999999999994</c:v>
                </c:pt>
                <c:pt idx="12010">
                  <c:v>9.7560000000000002</c:v>
                </c:pt>
                <c:pt idx="12011">
                  <c:v>9.7309999999999999</c:v>
                </c:pt>
                <c:pt idx="12012">
                  <c:v>9.6820000000000004</c:v>
                </c:pt>
                <c:pt idx="12013">
                  <c:v>9.657</c:v>
                </c:pt>
                <c:pt idx="12014">
                  <c:v>9.6319999999999997</c:v>
                </c:pt>
                <c:pt idx="12015">
                  <c:v>9.5830000000000002</c:v>
                </c:pt>
                <c:pt idx="12016">
                  <c:v>9.5340000000000007</c:v>
                </c:pt>
                <c:pt idx="12017">
                  <c:v>9.5090000000000003</c:v>
                </c:pt>
                <c:pt idx="12018">
                  <c:v>9.4600000000000009</c:v>
                </c:pt>
                <c:pt idx="12019">
                  <c:v>9.4350000000000005</c:v>
                </c:pt>
                <c:pt idx="12020">
                  <c:v>9.3859999999999992</c:v>
                </c:pt>
                <c:pt idx="12021">
                  <c:v>9.3610000000000007</c:v>
                </c:pt>
                <c:pt idx="12022">
                  <c:v>9.3119999999999994</c:v>
                </c:pt>
                <c:pt idx="12023">
                  <c:v>9.2870000000000008</c:v>
                </c:pt>
                <c:pt idx="12024">
                  <c:v>9.2379999999999995</c:v>
                </c:pt>
                <c:pt idx="12025">
                  <c:v>9.1880000000000006</c:v>
                </c:pt>
                <c:pt idx="12026">
                  <c:v>9.1630000000000003</c:v>
                </c:pt>
                <c:pt idx="12027">
                  <c:v>9.1389999999999993</c:v>
                </c:pt>
                <c:pt idx="12028">
                  <c:v>9.1140000000000008</c:v>
                </c:pt>
                <c:pt idx="12029">
                  <c:v>9.0890000000000004</c:v>
                </c:pt>
                <c:pt idx="12030">
                  <c:v>9.0890000000000004</c:v>
                </c:pt>
                <c:pt idx="12031">
                  <c:v>9.0890000000000004</c:v>
                </c:pt>
                <c:pt idx="12032">
                  <c:v>9.0890000000000004</c:v>
                </c:pt>
                <c:pt idx="12033">
                  <c:v>9.0890000000000004</c:v>
                </c:pt>
                <c:pt idx="12034">
                  <c:v>9.1140000000000008</c:v>
                </c:pt>
                <c:pt idx="12035">
                  <c:v>9.1389999999999993</c:v>
                </c:pt>
                <c:pt idx="12036">
                  <c:v>9.1880000000000006</c:v>
                </c:pt>
                <c:pt idx="12037">
                  <c:v>9.2620000000000005</c:v>
                </c:pt>
                <c:pt idx="12038">
                  <c:v>9.3360000000000003</c:v>
                </c:pt>
                <c:pt idx="12039">
                  <c:v>9.4350000000000005</c:v>
                </c:pt>
                <c:pt idx="12040">
                  <c:v>9.4849999999999994</c:v>
                </c:pt>
                <c:pt idx="12041">
                  <c:v>9.5579999999999998</c:v>
                </c:pt>
                <c:pt idx="12042">
                  <c:v>9.6820000000000004</c:v>
                </c:pt>
                <c:pt idx="12043">
                  <c:v>9.7799999999999994</c:v>
                </c:pt>
                <c:pt idx="12044">
                  <c:v>9.9280000000000008</c:v>
                </c:pt>
                <c:pt idx="12045">
                  <c:v>10.026</c:v>
                </c:pt>
                <c:pt idx="12046">
                  <c:v>10.124000000000001</c:v>
                </c:pt>
                <c:pt idx="12047">
                  <c:v>10.222</c:v>
                </c:pt>
                <c:pt idx="12048">
                  <c:v>10.369</c:v>
                </c:pt>
                <c:pt idx="12049">
                  <c:v>10.467000000000001</c:v>
                </c:pt>
                <c:pt idx="12050">
                  <c:v>10.663</c:v>
                </c:pt>
                <c:pt idx="12051">
                  <c:v>10.81</c:v>
                </c:pt>
                <c:pt idx="12052">
                  <c:v>10.907</c:v>
                </c:pt>
                <c:pt idx="12053">
                  <c:v>11.053000000000001</c:v>
                </c:pt>
                <c:pt idx="12054">
                  <c:v>11.2</c:v>
                </c:pt>
                <c:pt idx="12055">
                  <c:v>11.346</c:v>
                </c:pt>
                <c:pt idx="12056">
                  <c:v>11.443</c:v>
                </c:pt>
                <c:pt idx="12057">
                  <c:v>11.54</c:v>
                </c:pt>
                <c:pt idx="12058">
                  <c:v>11.589</c:v>
                </c:pt>
                <c:pt idx="12059">
                  <c:v>11.686</c:v>
                </c:pt>
                <c:pt idx="12060">
                  <c:v>11.734</c:v>
                </c:pt>
                <c:pt idx="12061">
                  <c:v>11.807</c:v>
                </c:pt>
                <c:pt idx="12062">
                  <c:v>11.832000000000001</c:v>
                </c:pt>
                <c:pt idx="12063">
                  <c:v>11.88</c:v>
                </c:pt>
                <c:pt idx="12064">
                  <c:v>11.856</c:v>
                </c:pt>
                <c:pt idx="12065">
                  <c:v>11.807</c:v>
                </c:pt>
                <c:pt idx="12066">
                  <c:v>11.734</c:v>
                </c:pt>
                <c:pt idx="12067">
                  <c:v>11.662000000000001</c:v>
                </c:pt>
                <c:pt idx="12068">
                  <c:v>11.565</c:v>
                </c:pt>
                <c:pt idx="12069">
                  <c:v>11.492000000000001</c:v>
                </c:pt>
                <c:pt idx="12070">
                  <c:v>11.394</c:v>
                </c:pt>
                <c:pt idx="12071">
                  <c:v>11.297000000000001</c:v>
                </c:pt>
                <c:pt idx="12072">
                  <c:v>11.175000000000001</c:v>
                </c:pt>
                <c:pt idx="12073">
                  <c:v>11.053000000000001</c:v>
                </c:pt>
                <c:pt idx="12074">
                  <c:v>10.907</c:v>
                </c:pt>
                <c:pt idx="12075">
                  <c:v>10.760999999999999</c:v>
                </c:pt>
                <c:pt idx="12076">
                  <c:v>10.614000000000001</c:v>
                </c:pt>
                <c:pt idx="12077">
                  <c:v>10.467000000000001</c:v>
                </c:pt>
                <c:pt idx="12078">
                  <c:v>10.345000000000001</c:v>
                </c:pt>
                <c:pt idx="12079">
                  <c:v>10.222</c:v>
                </c:pt>
                <c:pt idx="12080">
                  <c:v>10.124000000000001</c:v>
                </c:pt>
                <c:pt idx="12081">
                  <c:v>10.026</c:v>
                </c:pt>
                <c:pt idx="12082">
                  <c:v>9.952</c:v>
                </c:pt>
                <c:pt idx="12083">
                  <c:v>9.8789999999999996</c:v>
                </c:pt>
                <c:pt idx="12084">
                  <c:v>9.8049999999999997</c:v>
                </c:pt>
                <c:pt idx="12085">
                  <c:v>9.7560000000000002</c:v>
                </c:pt>
                <c:pt idx="12086">
                  <c:v>9.7059999999999995</c:v>
                </c:pt>
                <c:pt idx="12087">
                  <c:v>9.657</c:v>
                </c:pt>
                <c:pt idx="12088">
                  <c:v>9.6319999999999997</c:v>
                </c:pt>
                <c:pt idx="12089">
                  <c:v>9.6080000000000005</c:v>
                </c:pt>
                <c:pt idx="12090">
                  <c:v>9.5830000000000002</c:v>
                </c:pt>
                <c:pt idx="12091">
                  <c:v>9.5830000000000002</c:v>
                </c:pt>
                <c:pt idx="12092">
                  <c:v>9.5830000000000002</c:v>
                </c:pt>
                <c:pt idx="12093">
                  <c:v>9.6080000000000005</c:v>
                </c:pt>
                <c:pt idx="12094">
                  <c:v>9.6319999999999997</c:v>
                </c:pt>
                <c:pt idx="12095">
                  <c:v>9.657</c:v>
                </c:pt>
                <c:pt idx="12096">
                  <c:v>9.6820000000000004</c:v>
                </c:pt>
                <c:pt idx="12097">
                  <c:v>9.7309999999999999</c:v>
                </c:pt>
                <c:pt idx="12098">
                  <c:v>9.7799999999999994</c:v>
                </c:pt>
                <c:pt idx="12099">
                  <c:v>9.8290000000000006</c:v>
                </c:pt>
                <c:pt idx="12100">
                  <c:v>9.8539999999999992</c:v>
                </c:pt>
                <c:pt idx="12101">
                  <c:v>9.9030000000000005</c:v>
                </c:pt>
                <c:pt idx="12102">
                  <c:v>9.952</c:v>
                </c:pt>
                <c:pt idx="12103">
                  <c:v>9.9770000000000003</c:v>
                </c:pt>
                <c:pt idx="12104">
                  <c:v>10.026</c:v>
                </c:pt>
                <c:pt idx="12105">
                  <c:v>10.026</c:v>
                </c:pt>
                <c:pt idx="12106">
                  <c:v>10.051</c:v>
                </c:pt>
                <c:pt idx="12107">
                  <c:v>10.051</c:v>
                </c:pt>
                <c:pt idx="12108">
                  <c:v>10.051</c:v>
                </c:pt>
                <c:pt idx="12109">
                  <c:v>10.074999999999999</c:v>
                </c:pt>
                <c:pt idx="12110">
                  <c:v>10.074999999999999</c:v>
                </c:pt>
                <c:pt idx="12111">
                  <c:v>10.074999999999999</c:v>
                </c:pt>
                <c:pt idx="12112">
                  <c:v>10.074999999999999</c:v>
                </c:pt>
                <c:pt idx="12113">
                  <c:v>10.051</c:v>
                </c:pt>
                <c:pt idx="12114">
                  <c:v>10.051</c:v>
                </c:pt>
                <c:pt idx="12115">
                  <c:v>10.026</c:v>
                </c:pt>
                <c:pt idx="12116">
                  <c:v>10.000999999999999</c:v>
                </c:pt>
                <c:pt idx="12117">
                  <c:v>9.9770000000000003</c:v>
                </c:pt>
                <c:pt idx="12118">
                  <c:v>9.952</c:v>
                </c:pt>
                <c:pt idx="12119">
                  <c:v>9.9280000000000008</c:v>
                </c:pt>
                <c:pt idx="12120">
                  <c:v>9.9030000000000005</c:v>
                </c:pt>
                <c:pt idx="12121">
                  <c:v>9.8539999999999992</c:v>
                </c:pt>
                <c:pt idx="12122">
                  <c:v>9.8290000000000006</c:v>
                </c:pt>
                <c:pt idx="12123">
                  <c:v>9.8049999999999997</c:v>
                </c:pt>
                <c:pt idx="12124">
                  <c:v>9.7799999999999994</c:v>
                </c:pt>
                <c:pt idx="12125">
                  <c:v>9.7799999999999994</c:v>
                </c:pt>
                <c:pt idx="12126">
                  <c:v>9.7799999999999994</c:v>
                </c:pt>
                <c:pt idx="12127">
                  <c:v>9.8049999999999997</c:v>
                </c:pt>
                <c:pt idx="12128">
                  <c:v>9.8290000000000006</c:v>
                </c:pt>
                <c:pt idx="12129">
                  <c:v>9.8789999999999996</c:v>
                </c:pt>
                <c:pt idx="12130">
                  <c:v>9.9280000000000008</c:v>
                </c:pt>
                <c:pt idx="12131">
                  <c:v>10.026</c:v>
                </c:pt>
                <c:pt idx="12132">
                  <c:v>10.1</c:v>
                </c:pt>
                <c:pt idx="12133">
                  <c:v>10.173</c:v>
                </c:pt>
                <c:pt idx="12134">
                  <c:v>10.247</c:v>
                </c:pt>
                <c:pt idx="12135">
                  <c:v>10.345000000000001</c:v>
                </c:pt>
                <c:pt idx="12136">
                  <c:v>10.443</c:v>
                </c:pt>
                <c:pt idx="12137">
                  <c:v>10.565</c:v>
                </c:pt>
                <c:pt idx="12138">
                  <c:v>10.736000000000001</c:v>
                </c:pt>
                <c:pt idx="12139">
                  <c:v>10.882999999999999</c:v>
                </c:pt>
                <c:pt idx="12140">
                  <c:v>11.077999999999999</c:v>
                </c:pt>
                <c:pt idx="12141">
                  <c:v>11.273</c:v>
                </c:pt>
                <c:pt idx="12142">
                  <c:v>11.419</c:v>
                </c:pt>
                <c:pt idx="12143">
                  <c:v>11.613</c:v>
                </c:pt>
                <c:pt idx="12144">
                  <c:v>11.782999999999999</c:v>
                </c:pt>
                <c:pt idx="12145">
                  <c:v>11.832000000000001</c:v>
                </c:pt>
                <c:pt idx="12146">
                  <c:v>11.856</c:v>
                </c:pt>
                <c:pt idx="12147">
                  <c:v>11.832000000000001</c:v>
                </c:pt>
                <c:pt idx="12148">
                  <c:v>11.782999999999999</c:v>
                </c:pt>
                <c:pt idx="12149">
                  <c:v>11.734</c:v>
                </c:pt>
                <c:pt idx="12150">
                  <c:v>11.686</c:v>
                </c:pt>
                <c:pt idx="12151">
                  <c:v>11.613</c:v>
                </c:pt>
                <c:pt idx="12152">
                  <c:v>11.54</c:v>
                </c:pt>
                <c:pt idx="12153">
                  <c:v>11.492000000000001</c:v>
                </c:pt>
                <c:pt idx="12154">
                  <c:v>11.492000000000001</c:v>
                </c:pt>
                <c:pt idx="12155">
                  <c:v>11.492000000000001</c:v>
                </c:pt>
                <c:pt idx="12156">
                  <c:v>11.467000000000001</c:v>
                </c:pt>
                <c:pt idx="12157">
                  <c:v>11.443</c:v>
                </c:pt>
                <c:pt idx="12158">
                  <c:v>11.419</c:v>
                </c:pt>
                <c:pt idx="12159">
                  <c:v>11.394</c:v>
                </c:pt>
                <c:pt idx="12160">
                  <c:v>11.37</c:v>
                </c:pt>
                <c:pt idx="12161">
                  <c:v>11.321</c:v>
                </c:pt>
                <c:pt idx="12162">
                  <c:v>11.273</c:v>
                </c:pt>
                <c:pt idx="12163">
                  <c:v>11.297000000000001</c:v>
                </c:pt>
                <c:pt idx="12164">
                  <c:v>11.297000000000001</c:v>
                </c:pt>
                <c:pt idx="12165">
                  <c:v>11.273</c:v>
                </c:pt>
                <c:pt idx="12166">
                  <c:v>11.247999999999999</c:v>
                </c:pt>
                <c:pt idx="12167">
                  <c:v>11.2</c:v>
                </c:pt>
                <c:pt idx="12168">
                  <c:v>11.151</c:v>
                </c:pt>
                <c:pt idx="12169">
                  <c:v>11.127000000000001</c:v>
                </c:pt>
                <c:pt idx="12170">
                  <c:v>11.077999999999999</c:v>
                </c:pt>
                <c:pt idx="12171">
                  <c:v>11.029</c:v>
                </c:pt>
                <c:pt idx="12172">
                  <c:v>10.98</c:v>
                </c:pt>
                <c:pt idx="12173">
                  <c:v>10.932</c:v>
                </c:pt>
                <c:pt idx="12174">
                  <c:v>10.882999999999999</c:v>
                </c:pt>
                <c:pt idx="12175">
                  <c:v>10.81</c:v>
                </c:pt>
                <c:pt idx="12176">
                  <c:v>10.760999999999999</c:v>
                </c:pt>
                <c:pt idx="12177">
                  <c:v>10.712</c:v>
                </c:pt>
                <c:pt idx="12178">
                  <c:v>10.663</c:v>
                </c:pt>
                <c:pt idx="12179">
                  <c:v>10.614000000000001</c:v>
                </c:pt>
                <c:pt idx="12180">
                  <c:v>10.59</c:v>
                </c:pt>
                <c:pt idx="12181">
                  <c:v>10.541</c:v>
                </c:pt>
                <c:pt idx="12182">
                  <c:v>10.516</c:v>
                </c:pt>
                <c:pt idx="12183">
                  <c:v>10.467000000000001</c:v>
                </c:pt>
                <c:pt idx="12184">
                  <c:v>10.417999999999999</c:v>
                </c:pt>
                <c:pt idx="12185">
                  <c:v>10.394</c:v>
                </c:pt>
                <c:pt idx="12186">
                  <c:v>10.369</c:v>
                </c:pt>
                <c:pt idx="12187">
                  <c:v>10.345000000000001</c:v>
                </c:pt>
                <c:pt idx="12188">
                  <c:v>10.32</c:v>
                </c:pt>
                <c:pt idx="12189">
                  <c:v>10.32</c:v>
                </c:pt>
                <c:pt idx="12190">
                  <c:v>10.32</c:v>
                </c:pt>
                <c:pt idx="12191">
                  <c:v>10.295999999999999</c:v>
                </c:pt>
                <c:pt idx="12192">
                  <c:v>10.295999999999999</c:v>
                </c:pt>
                <c:pt idx="12193">
                  <c:v>10.295999999999999</c:v>
                </c:pt>
                <c:pt idx="12194">
                  <c:v>10.32</c:v>
                </c:pt>
                <c:pt idx="12195">
                  <c:v>10.32</c:v>
                </c:pt>
                <c:pt idx="12196">
                  <c:v>10.32</c:v>
                </c:pt>
                <c:pt idx="12197">
                  <c:v>10.345000000000001</c:v>
                </c:pt>
                <c:pt idx="12198">
                  <c:v>10.345000000000001</c:v>
                </c:pt>
                <c:pt idx="12199">
                  <c:v>10.369</c:v>
                </c:pt>
                <c:pt idx="12200">
                  <c:v>10.369</c:v>
                </c:pt>
                <c:pt idx="12201">
                  <c:v>10.369</c:v>
                </c:pt>
                <c:pt idx="12202">
                  <c:v>10.369</c:v>
                </c:pt>
                <c:pt idx="12203">
                  <c:v>10.369</c:v>
                </c:pt>
                <c:pt idx="12204">
                  <c:v>10.369</c:v>
                </c:pt>
                <c:pt idx="12205">
                  <c:v>10.369</c:v>
                </c:pt>
                <c:pt idx="12206">
                  <c:v>10.369</c:v>
                </c:pt>
                <c:pt idx="12207">
                  <c:v>10.394</c:v>
                </c:pt>
                <c:pt idx="12208">
                  <c:v>10.394</c:v>
                </c:pt>
                <c:pt idx="12209">
                  <c:v>10.369</c:v>
                </c:pt>
                <c:pt idx="12210">
                  <c:v>10.369</c:v>
                </c:pt>
                <c:pt idx="12211">
                  <c:v>10.369</c:v>
                </c:pt>
                <c:pt idx="12212">
                  <c:v>10.369</c:v>
                </c:pt>
                <c:pt idx="12213">
                  <c:v>10.369</c:v>
                </c:pt>
                <c:pt idx="12214">
                  <c:v>10.345000000000001</c:v>
                </c:pt>
                <c:pt idx="12215">
                  <c:v>10.345000000000001</c:v>
                </c:pt>
                <c:pt idx="12216">
                  <c:v>10.32</c:v>
                </c:pt>
                <c:pt idx="12217">
                  <c:v>10.32</c:v>
                </c:pt>
                <c:pt idx="12218">
                  <c:v>10.295999999999999</c:v>
                </c:pt>
                <c:pt idx="12219">
                  <c:v>10.271000000000001</c:v>
                </c:pt>
                <c:pt idx="12220">
                  <c:v>10.271000000000001</c:v>
                </c:pt>
                <c:pt idx="12221">
                  <c:v>10.271000000000001</c:v>
                </c:pt>
                <c:pt idx="12222">
                  <c:v>10.295999999999999</c:v>
                </c:pt>
                <c:pt idx="12223">
                  <c:v>10.32</c:v>
                </c:pt>
                <c:pt idx="12224">
                  <c:v>10.345000000000001</c:v>
                </c:pt>
                <c:pt idx="12225">
                  <c:v>10.369</c:v>
                </c:pt>
                <c:pt idx="12226">
                  <c:v>10.467000000000001</c:v>
                </c:pt>
                <c:pt idx="12227">
                  <c:v>10.614000000000001</c:v>
                </c:pt>
                <c:pt idx="12228">
                  <c:v>10.686999999999999</c:v>
                </c:pt>
                <c:pt idx="12229">
                  <c:v>10.785</c:v>
                </c:pt>
                <c:pt idx="12230">
                  <c:v>10.932</c:v>
                </c:pt>
                <c:pt idx="12231">
                  <c:v>11.053000000000001</c:v>
                </c:pt>
                <c:pt idx="12232">
                  <c:v>11.2</c:v>
                </c:pt>
                <c:pt idx="12233">
                  <c:v>11.37</c:v>
                </c:pt>
                <c:pt idx="12234">
                  <c:v>11.54</c:v>
                </c:pt>
                <c:pt idx="12235">
                  <c:v>11.759</c:v>
                </c:pt>
                <c:pt idx="12236">
                  <c:v>11.977</c:v>
                </c:pt>
                <c:pt idx="12237">
                  <c:v>12.147</c:v>
                </c:pt>
                <c:pt idx="12238">
                  <c:v>12.316000000000001</c:v>
                </c:pt>
                <c:pt idx="12239">
                  <c:v>12.484999999999999</c:v>
                </c:pt>
                <c:pt idx="12240">
                  <c:v>12.702999999999999</c:v>
                </c:pt>
                <c:pt idx="12241">
                  <c:v>12.896000000000001</c:v>
                </c:pt>
                <c:pt idx="12242">
                  <c:v>13.064</c:v>
                </c:pt>
                <c:pt idx="12243">
                  <c:v>13.233000000000001</c:v>
                </c:pt>
                <c:pt idx="12244">
                  <c:v>13.377000000000001</c:v>
                </c:pt>
                <c:pt idx="12245">
                  <c:v>13.497</c:v>
                </c:pt>
                <c:pt idx="12246">
                  <c:v>13.618</c:v>
                </c:pt>
                <c:pt idx="12247">
                  <c:v>13.593999999999999</c:v>
                </c:pt>
                <c:pt idx="12248">
                  <c:v>13.641999999999999</c:v>
                </c:pt>
                <c:pt idx="12249">
                  <c:v>13.69</c:v>
                </c:pt>
                <c:pt idx="12250">
                  <c:v>13.666</c:v>
                </c:pt>
                <c:pt idx="12251">
                  <c:v>13.618</c:v>
                </c:pt>
                <c:pt idx="12252">
                  <c:v>13.593999999999999</c:v>
                </c:pt>
                <c:pt idx="12253">
                  <c:v>13.57</c:v>
                </c:pt>
                <c:pt idx="12254">
                  <c:v>13.522</c:v>
                </c:pt>
                <c:pt idx="12255">
                  <c:v>13.522</c:v>
                </c:pt>
                <c:pt idx="12256">
                  <c:v>13.473000000000001</c:v>
                </c:pt>
                <c:pt idx="12257">
                  <c:v>13.425000000000001</c:v>
                </c:pt>
                <c:pt idx="12258">
                  <c:v>13.377000000000001</c:v>
                </c:pt>
                <c:pt idx="12259">
                  <c:v>13.281000000000001</c:v>
                </c:pt>
                <c:pt idx="12260">
                  <c:v>13.233000000000001</c:v>
                </c:pt>
                <c:pt idx="12261">
                  <c:v>13.137</c:v>
                </c:pt>
                <c:pt idx="12262">
                  <c:v>13.04</c:v>
                </c:pt>
                <c:pt idx="12263">
                  <c:v>12.944000000000001</c:v>
                </c:pt>
                <c:pt idx="12264">
                  <c:v>12.847</c:v>
                </c:pt>
                <c:pt idx="12265">
                  <c:v>12.727</c:v>
                </c:pt>
                <c:pt idx="12266">
                  <c:v>12.606</c:v>
                </c:pt>
                <c:pt idx="12267">
                  <c:v>12.461</c:v>
                </c:pt>
                <c:pt idx="12268">
                  <c:v>12.34</c:v>
                </c:pt>
                <c:pt idx="12269">
                  <c:v>12.218999999999999</c:v>
                </c:pt>
                <c:pt idx="12270">
                  <c:v>12.122</c:v>
                </c:pt>
                <c:pt idx="12271">
                  <c:v>12.025</c:v>
                </c:pt>
                <c:pt idx="12272">
                  <c:v>11.929</c:v>
                </c:pt>
                <c:pt idx="12273">
                  <c:v>11.832000000000001</c:v>
                </c:pt>
                <c:pt idx="12274">
                  <c:v>11.734</c:v>
                </c:pt>
                <c:pt idx="12275">
                  <c:v>11.662000000000001</c:v>
                </c:pt>
                <c:pt idx="12276">
                  <c:v>11.589</c:v>
                </c:pt>
                <c:pt idx="12277">
                  <c:v>11.516</c:v>
                </c:pt>
                <c:pt idx="12278">
                  <c:v>11.467000000000001</c:v>
                </c:pt>
                <c:pt idx="12279">
                  <c:v>11.419</c:v>
                </c:pt>
                <c:pt idx="12280">
                  <c:v>11.37</c:v>
                </c:pt>
                <c:pt idx="12281">
                  <c:v>11.321</c:v>
                </c:pt>
                <c:pt idx="12282">
                  <c:v>11.297000000000001</c:v>
                </c:pt>
                <c:pt idx="12283">
                  <c:v>11.273</c:v>
                </c:pt>
                <c:pt idx="12284">
                  <c:v>11.247999999999999</c:v>
                </c:pt>
                <c:pt idx="12285">
                  <c:v>11.247999999999999</c:v>
                </c:pt>
                <c:pt idx="12286">
                  <c:v>11.224</c:v>
                </c:pt>
                <c:pt idx="12287">
                  <c:v>11.247999999999999</c:v>
                </c:pt>
                <c:pt idx="12288">
                  <c:v>11.247999999999999</c:v>
                </c:pt>
                <c:pt idx="12289">
                  <c:v>11.273</c:v>
                </c:pt>
                <c:pt idx="12290">
                  <c:v>11.297000000000001</c:v>
                </c:pt>
                <c:pt idx="12291">
                  <c:v>11.321</c:v>
                </c:pt>
                <c:pt idx="12292">
                  <c:v>11.346</c:v>
                </c:pt>
                <c:pt idx="12293">
                  <c:v>11.37</c:v>
                </c:pt>
                <c:pt idx="12294">
                  <c:v>11.394</c:v>
                </c:pt>
                <c:pt idx="12295">
                  <c:v>11.443</c:v>
                </c:pt>
                <c:pt idx="12296">
                  <c:v>11.443</c:v>
                </c:pt>
                <c:pt idx="12297">
                  <c:v>11.467000000000001</c:v>
                </c:pt>
                <c:pt idx="12298">
                  <c:v>11.467000000000001</c:v>
                </c:pt>
                <c:pt idx="12299">
                  <c:v>11.492000000000001</c:v>
                </c:pt>
                <c:pt idx="12300">
                  <c:v>11.467000000000001</c:v>
                </c:pt>
                <c:pt idx="12301">
                  <c:v>11.467000000000001</c:v>
                </c:pt>
                <c:pt idx="12302">
                  <c:v>11.443</c:v>
                </c:pt>
                <c:pt idx="12303">
                  <c:v>11.419</c:v>
                </c:pt>
                <c:pt idx="12304">
                  <c:v>11.394</c:v>
                </c:pt>
                <c:pt idx="12305">
                  <c:v>11.37</c:v>
                </c:pt>
                <c:pt idx="12306">
                  <c:v>11.321</c:v>
                </c:pt>
                <c:pt idx="12307">
                  <c:v>11.297000000000001</c:v>
                </c:pt>
                <c:pt idx="12308">
                  <c:v>11.247999999999999</c:v>
                </c:pt>
                <c:pt idx="12309">
                  <c:v>11.2</c:v>
                </c:pt>
                <c:pt idx="12310">
                  <c:v>11.151</c:v>
                </c:pt>
                <c:pt idx="12311">
                  <c:v>11.102</c:v>
                </c:pt>
                <c:pt idx="12312">
                  <c:v>11.077999999999999</c:v>
                </c:pt>
                <c:pt idx="12313">
                  <c:v>11.005000000000001</c:v>
                </c:pt>
                <c:pt idx="12314">
                  <c:v>10.956</c:v>
                </c:pt>
                <c:pt idx="12315">
                  <c:v>10.907</c:v>
                </c:pt>
                <c:pt idx="12316">
                  <c:v>10.858000000000001</c:v>
                </c:pt>
                <c:pt idx="12317">
                  <c:v>10.81</c:v>
                </c:pt>
                <c:pt idx="12318">
                  <c:v>10.736000000000001</c:v>
                </c:pt>
                <c:pt idx="12319">
                  <c:v>10.663</c:v>
                </c:pt>
                <c:pt idx="12320">
                  <c:v>10.614000000000001</c:v>
                </c:pt>
                <c:pt idx="12321">
                  <c:v>10.565</c:v>
                </c:pt>
                <c:pt idx="12322">
                  <c:v>10.516</c:v>
                </c:pt>
                <c:pt idx="12323">
                  <c:v>10.541</c:v>
                </c:pt>
                <c:pt idx="12324">
                  <c:v>10.565</c:v>
                </c:pt>
                <c:pt idx="12325">
                  <c:v>10.614000000000001</c:v>
                </c:pt>
                <c:pt idx="12326">
                  <c:v>10.686999999999999</c:v>
                </c:pt>
                <c:pt idx="12327">
                  <c:v>10.81</c:v>
                </c:pt>
                <c:pt idx="12328">
                  <c:v>10.907</c:v>
                </c:pt>
                <c:pt idx="12329">
                  <c:v>11.029</c:v>
                </c:pt>
                <c:pt idx="12330">
                  <c:v>11.151</c:v>
                </c:pt>
                <c:pt idx="12331">
                  <c:v>11.297000000000001</c:v>
                </c:pt>
                <c:pt idx="12332">
                  <c:v>11.443</c:v>
                </c:pt>
                <c:pt idx="12333">
                  <c:v>11.613</c:v>
                </c:pt>
                <c:pt idx="12334">
                  <c:v>11.782999999999999</c:v>
                </c:pt>
                <c:pt idx="12335">
                  <c:v>11.952999999999999</c:v>
                </c:pt>
                <c:pt idx="12336">
                  <c:v>12.122</c:v>
                </c:pt>
                <c:pt idx="12337">
                  <c:v>12.292</c:v>
                </c:pt>
                <c:pt idx="12338">
                  <c:v>12.461</c:v>
                </c:pt>
                <c:pt idx="12339">
                  <c:v>12.558</c:v>
                </c:pt>
                <c:pt idx="12340">
                  <c:v>12.702999999999999</c:v>
                </c:pt>
                <c:pt idx="12341">
                  <c:v>12.847</c:v>
                </c:pt>
                <c:pt idx="12342">
                  <c:v>12.968</c:v>
                </c:pt>
                <c:pt idx="12343">
                  <c:v>13.064</c:v>
                </c:pt>
                <c:pt idx="12344">
                  <c:v>13.161</c:v>
                </c:pt>
                <c:pt idx="12345">
                  <c:v>13.233000000000001</c:v>
                </c:pt>
                <c:pt idx="12346">
                  <c:v>13.305</c:v>
                </c:pt>
                <c:pt idx="12347">
                  <c:v>13.329000000000001</c:v>
                </c:pt>
                <c:pt idx="12348">
                  <c:v>13.377000000000001</c:v>
                </c:pt>
                <c:pt idx="12349">
                  <c:v>13.377000000000001</c:v>
                </c:pt>
                <c:pt idx="12350">
                  <c:v>13.353</c:v>
                </c:pt>
                <c:pt idx="12351">
                  <c:v>13.281000000000001</c:v>
                </c:pt>
                <c:pt idx="12352">
                  <c:v>13.209</c:v>
                </c:pt>
                <c:pt idx="12353">
                  <c:v>13.161</c:v>
                </c:pt>
                <c:pt idx="12354">
                  <c:v>13.087999999999999</c:v>
                </c:pt>
                <c:pt idx="12355">
                  <c:v>13.016</c:v>
                </c:pt>
                <c:pt idx="12356">
                  <c:v>12.92</c:v>
                </c:pt>
                <c:pt idx="12357">
                  <c:v>12.775</c:v>
                </c:pt>
                <c:pt idx="12358">
                  <c:v>12.63</c:v>
                </c:pt>
                <c:pt idx="12359">
                  <c:v>12.461</c:v>
                </c:pt>
                <c:pt idx="12360">
                  <c:v>12.292</c:v>
                </c:pt>
                <c:pt idx="12361">
                  <c:v>12.098000000000001</c:v>
                </c:pt>
                <c:pt idx="12362">
                  <c:v>11.904</c:v>
                </c:pt>
                <c:pt idx="12363">
                  <c:v>11.71</c:v>
                </c:pt>
                <c:pt idx="12364">
                  <c:v>11.516</c:v>
                </c:pt>
                <c:pt idx="12365">
                  <c:v>11.346</c:v>
                </c:pt>
                <c:pt idx="12366">
                  <c:v>11.175000000000001</c:v>
                </c:pt>
                <c:pt idx="12367">
                  <c:v>11.005000000000001</c:v>
                </c:pt>
                <c:pt idx="12368">
                  <c:v>10.882999999999999</c:v>
                </c:pt>
                <c:pt idx="12369">
                  <c:v>10.760999999999999</c:v>
                </c:pt>
                <c:pt idx="12370">
                  <c:v>10.638</c:v>
                </c:pt>
                <c:pt idx="12371">
                  <c:v>10.516</c:v>
                </c:pt>
                <c:pt idx="12372">
                  <c:v>10.417999999999999</c:v>
                </c:pt>
                <c:pt idx="12373">
                  <c:v>10.295999999999999</c:v>
                </c:pt>
                <c:pt idx="12374">
                  <c:v>10.198</c:v>
                </c:pt>
                <c:pt idx="12375">
                  <c:v>10.1</c:v>
                </c:pt>
                <c:pt idx="12376">
                  <c:v>10.026</c:v>
                </c:pt>
                <c:pt idx="12377">
                  <c:v>9.952</c:v>
                </c:pt>
                <c:pt idx="12378">
                  <c:v>9.9030000000000005</c:v>
                </c:pt>
                <c:pt idx="12379">
                  <c:v>9.8539999999999992</c:v>
                </c:pt>
                <c:pt idx="12380">
                  <c:v>9.8290000000000006</c:v>
                </c:pt>
                <c:pt idx="12381">
                  <c:v>9.7799999999999994</c:v>
                </c:pt>
                <c:pt idx="12382">
                  <c:v>9.7560000000000002</c:v>
                </c:pt>
                <c:pt idx="12383">
                  <c:v>9.7309999999999999</c:v>
                </c:pt>
                <c:pt idx="12384">
                  <c:v>9.7309999999999999</c:v>
                </c:pt>
                <c:pt idx="12385">
                  <c:v>9.7059999999999995</c:v>
                </c:pt>
                <c:pt idx="12386">
                  <c:v>9.6820000000000004</c:v>
                </c:pt>
                <c:pt idx="12387">
                  <c:v>9.6820000000000004</c:v>
                </c:pt>
                <c:pt idx="12388">
                  <c:v>9.6820000000000004</c:v>
                </c:pt>
                <c:pt idx="12389">
                  <c:v>9.6820000000000004</c:v>
                </c:pt>
                <c:pt idx="12390">
                  <c:v>9.6820000000000004</c:v>
                </c:pt>
                <c:pt idx="12391">
                  <c:v>9.7059999999999995</c:v>
                </c:pt>
                <c:pt idx="12392">
                  <c:v>9.7059999999999995</c:v>
                </c:pt>
                <c:pt idx="12393">
                  <c:v>9.7059999999999995</c:v>
                </c:pt>
                <c:pt idx="12394">
                  <c:v>9.6820000000000004</c:v>
                </c:pt>
                <c:pt idx="12395">
                  <c:v>9.6820000000000004</c:v>
                </c:pt>
                <c:pt idx="12396">
                  <c:v>9.6820000000000004</c:v>
                </c:pt>
                <c:pt idx="12397">
                  <c:v>9.657</c:v>
                </c:pt>
                <c:pt idx="12398">
                  <c:v>9.657</c:v>
                </c:pt>
                <c:pt idx="12399">
                  <c:v>9.6319999999999997</c:v>
                </c:pt>
                <c:pt idx="12400">
                  <c:v>9.6319999999999997</c:v>
                </c:pt>
                <c:pt idx="12401">
                  <c:v>9.6080000000000005</c:v>
                </c:pt>
                <c:pt idx="12402">
                  <c:v>9.5830000000000002</c:v>
                </c:pt>
                <c:pt idx="12403">
                  <c:v>9.5579999999999998</c:v>
                </c:pt>
                <c:pt idx="12404">
                  <c:v>9.5340000000000007</c:v>
                </c:pt>
                <c:pt idx="12405">
                  <c:v>9.5090000000000003</c:v>
                </c:pt>
                <c:pt idx="12406">
                  <c:v>9.4849999999999994</c:v>
                </c:pt>
                <c:pt idx="12407">
                  <c:v>9.4350000000000005</c:v>
                </c:pt>
                <c:pt idx="12408">
                  <c:v>9.3859999999999992</c:v>
                </c:pt>
                <c:pt idx="12409">
                  <c:v>9.3360000000000003</c:v>
                </c:pt>
                <c:pt idx="12410">
                  <c:v>9.3119999999999994</c:v>
                </c:pt>
                <c:pt idx="12411">
                  <c:v>9.2870000000000008</c:v>
                </c:pt>
                <c:pt idx="12412">
                  <c:v>9.2620000000000005</c:v>
                </c:pt>
                <c:pt idx="12413">
                  <c:v>9.2620000000000005</c:v>
                </c:pt>
                <c:pt idx="12414">
                  <c:v>9.2620000000000005</c:v>
                </c:pt>
                <c:pt idx="12415">
                  <c:v>9.2620000000000005</c:v>
                </c:pt>
                <c:pt idx="12416">
                  <c:v>9.2870000000000008</c:v>
                </c:pt>
                <c:pt idx="12417">
                  <c:v>9.2870000000000008</c:v>
                </c:pt>
                <c:pt idx="12418">
                  <c:v>9.3360000000000003</c:v>
                </c:pt>
                <c:pt idx="12419">
                  <c:v>9.41</c:v>
                </c:pt>
                <c:pt idx="12420">
                  <c:v>9.4849999999999994</c:v>
                </c:pt>
                <c:pt idx="12421">
                  <c:v>9.5830000000000002</c:v>
                </c:pt>
                <c:pt idx="12422">
                  <c:v>9.7309999999999999</c:v>
                </c:pt>
                <c:pt idx="12423">
                  <c:v>9.8539999999999992</c:v>
                </c:pt>
                <c:pt idx="12424">
                  <c:v>10.026</c:v>
                </c:pt>
                <c:pt idx="12425">
                  <c:v>10.173</c:v>
                </c:pt>
                <c:pt idx="12426">
                  <c:v>10.32</c:v>
                </c:pt>
                <c:pt idx="12427">
                  <c:v>10.492000000000001</c:v>
                </c:pt>
                <c:pt idx="12428">
                  <c:v>10.663</c:v>
                </c:pt>
                <c:pt idx="12429">
                  <c:v>10.858000000000001</c:v>
                </c:pt>
                <c:pt idx="12430">
                  <c:v>11.029</c:v>
                </c:pt>
                <c:pt idx="12431">
                  <c:v>11.224</c:v>
                </c:pt>
                <c:pt idx="12432">
                  <c:v>11.394</c:v>
                </c:pt>
                <c:pt idx="12433">
                  <c:v>11.589</c:v>
                </c:pt>
                <c:pt idx="12434">
                  <c:v>11.759</c:v>
                </c:pt>
                <c:pt idx="12435">
                  <c:v>11.904</c:v>
                </c:pt>
                <c:pt idx="12436">
                  <c:v>12.05</c:v>
                </c:pt>
                <c:pt idx="12437">
                  <c:v>12.195</c:v>
                </c:pt>
                <c:pt idx="12438">
                  <c:v>12.34</c:v>
                </c:pt>
                <c:pt idx="12439">
                  <c:v>12.436999999999999</c:v>
                </c:pt>
                <c:pt idx="12440">
                  <c:v>12.534000000000001</c:v>
                </c:pt>
                <c:pt idx="12441">
                  <c:v>12.582000000000001</c:v>
                </c:pt>
                <c:pt idx="12442">
                  <c:v>12.654</c:v>
                </c:pt>
                <c:pt idx="12443">
                  <c:v>12.727</c:v>
                </c:pt>
                <c:pt idx="12444">
                  <c:v>12.775</c:v>
                </c:pt>
                <c:pt idx="12445">
                  <c:v>12.798999999999999</c:v>
                </c:pt>
                <c:pt idx="12446">
                  <c:v>12.798999999999999</c:v>
                </c:pt>
                <c:pt idx="12447">
                  <c:v>12.798999999999999</c:v>
                </c:pt>
                <c:pt idx="12448">
                  <c:v>12.750999999999999</c:v>
                </c:pt>
                <c:pt idx="12449">
                  <c:v>12.702999999999999</c:v>
                </c:pt>
                <c:pt idx="12450">
                  <c:v>12.654</c:v>
                </c:pt>
                <c:pt idx="12451">
                  <c:v>12.558</c:v>
                </c:pt>
                <c:pt idx="12452">
                  <c:v>12.436999999999999</c:v>
                </c:pt>
                <c:pt idx="12453">
                  <c:v>12.316000000000001</c:v>
                </c:pt>
                <c:pt idx="12454">
                  <c:v>12.170999999999999</c:v>
                </c:pt>
                <c:pt idx="12455">
                  <c:v>12.025</c:v>
                </c:pt>
                <c:pt idx="12456">
                  <c:v>11.856</c:v>
                </c:pt>
                <c:pt idx="12457">
                  <c:v>11.686</c:v>
                </c:pt>
                <c:pt idx="12458">
                  <c:v>11.492000000000001</c:v>
                </c:pt>
                <c:pt idx="12459">
                  <c:v>11.297000000000001</c:v>
                </c:pt>
                <c:pt idx="12460">
                  <c:v>11.127000000000001</c:v>
                </c:pt>
                <c:pt idx="12461">
                  <c:v>10.98</c:v>
                </c:pt>
                <c:pt idx="12462">
                  <c:v>10.834</c:v>
                </c:pt>
                <c:pt idx="12463">
                  <c:v>10.712</c:v>
                </c:pt>
                <c:pt idx="12464">
                  <c:v>10.614000000000001</c:v>
                </c:pt>
                <c:pt idx="12465">
                  <c:v>10.516</c:v>
                </c:pt>
                <c:pt idx="12466">
                  <c:v>10.443</c:v>
                </c:pt>
                <c:pt idx="12467">
                  <c:v>10.369</c:v>
                </c:pt>
                <c:pt idx="12468">
                  <c:v>10.32</c:v>
                </c:pt>
                <c:pt idx="12469">
                  <c:v>10.271000000000001</c:v>
                </c:pt>
                <c:pt idx="12470">
                  <c:v>10.222</c:v>
                </c:pt>
                <c:pt idx="12471">
                  <c:v>10.173</c:v>
                </c:pt>
                <c:pt idx="12472">
                  <c:v>10.124000000000001</c:v>
                </c:pt>
                <c:pt idx="12473">
                  <c:v>10.074999999999999</c:v>
                </c:pt>
                <c:pt idx="12474">
                  <c:v>10.000999999999999</c:v>
                </c:pt>
                <c:pt idx="12475">
                  <c:v>9.9280000000000008</c:v>
                </c:pt>
                <c:pt idx="12476">
                  <c:v>9.8789999999999996</c:v>
                </c:pt>
                <c:pt idx="12477">
                  <c:v>9.8290000000000006</c:v>
                </c:pt>
                <c:pt idx="12478">
                  <c:v>9.8049999999999997</c:v>
                </c:pt>
                <c:pt idx="12479">
                  <c:v>9.7799999999999994</c:v>
                </c:pt>
                <c:pt idx="12480">
                  <c:v>9.7799999999999994</c:v>
                </c:pt>
                <c:pt idx="12481">
                  <c:v>9.7799999999999994</c:v>
                </c:pt>
                <c:pt idx="12482">
                  <c:v>9.8049999999999997</c:v>
                </c:pt>
                <c:pt idx="12483">
                  <c:v>9.8290000000000006</c:v>
                </c:pt>
                <c:pt idx="12484">
                  <c:v>9.8539999999999992</c:v>
                </c:pt>
                <c:pt idx="12485">
                  <c:v>9.8789999999999996</c:v>
                </c:pt>
                <c:pt idx="12486">
                  <c:v>9.9280000000000008</c:v>
                </c:pt>
                <c:pt idx="12487">
                  <c:v>9.952</c:v>
                </c:pt>
                <c:pt idx="12488">
                  <c:v>9.9770000000000003</c:v>
                </c:pt>
                <c:pt idx="12489">
                  <c:v>9.9770000000000003</c:v>
                </c:pt>
                <c:pt idx="12490">
                  <c:v>10.000999999999999</c:v>
                </c:pt>
                <c:pt idx="12491">
                  <c:v>9.9770000000000003</c:v>
                </c:pt>
                <c:pt idx="12492">
                  <c:v>10.000999999999999</c:v>
                </c:pt>
                <c:pt idx="12493">
                  <c:v>9.9770000000000003</c:v>
                </c:pt>
                <c:pt idx="12494">
                  <c:v>9.9770000000000003</c:v>
                </c:pt>
                <c:pt idx="12495">
                  <c:v>9.952</c:v>
                </c:pt>
                <c:pt idx="12496">
                  <c:v>9.9280000000000008</c:v>
                </c:pt>
                <c:pt idx="12497">
                  <c:v>9.9280000000000008</c:v>
                </c:pt>
                <c:pt idx="12498">
                  <c:v>9.8789999999999996</c:v>
                </c:pt>
                <c:pt idx="12499">
                  <c:v>9.8539999999999992</c:v>
                </c:pt>
                <c:pt idx="12500">
                  <c:v>9.8290000000000006</c:v>
                </c:pt>
                <c:pt idx="12501">
                  <c:v>9.7799999999999994</c:v>
                </c:pt>
                <c:pt idx="12502">
                  <c:v>9.7309999999999999</c:v>
                </c:pt>
                <c:pt idx="12503">
                  <c:v>9.7059999999999995</c:v>
                </c:pt>
                <c:pt idx="12504">
                  <c:v>9.6820000000000004</c:v>
                </c:pt>
                <c:pt idx="12505">
                  <c:v>9.657</c:v>
                </c:pt>
                <c:pt idx="12506">
                  <c:v>9.657</c:v>
                </c:pt>
                <c:pt idx="12507">
                  <c:v>9.6319999999999997</c:v>
                </c:pt>
                <c:pt idx="12508">
                  <c:v>9.6319999999999997</c:v>
                </c:pt>
                <c:pt idx="12509">
                  <c:v>9.657</c:v>
                </c:pt>
                <c:pt idx="12510">
                  <c:v>9.657</c:v>
                </c:pt>
                <c:pt idx="12511">
                  <c:v>9.657</c:v>
                </c:pt>
                <c:pt idx="12512">
                  <c:v>9.657</c:v>
                </c:pt>
                <c:pt idx="12513">
                  <c:v>9.657</c:v>
                </c:pt>
                <c:pt idx="12514">
                  <c:v>9.657</c:v>
                </c:pt>
                <c:pt idx="12515">
                  <c:v>9.6820000000000004</c:v>
                </c:pt>
                <c:pt idx="12516">
                  <c:v>9.6820000000000004</c:v>
                </c:pt>
                <c:pt idx="12517">
                  <c:v>9.6820000000000004</c:v>
                </c:pt>
                <c:pt idx="12518">
                  <c:v>9.7059999999999995</c:v>
                </c:pt>
                <c:pt idx="12519">
                  <c:v>9.7560000000000002</c:v>
                </c:pt>
                <c:pt idx="12520">
                  <c:v>9.7799999999999994</c:v>
                </c:pt>
                <c:pt idx="12521">
                  <c:v>9.8290000000000006</c:v>
                </c:pt>
                <c:pt idx="12522">
                  <c:v>9.9030000000000005</c:v>
                </c:pt>
                <c:pt idx="12523">
                  <c:v>9.952</c:v>
                </c:pt>
                <c:pt idx="12524">
                  <c:v>10.000999999999999</c:v>
                </c:pt>
                <c:pt idx="12525">
                  <c:v>10.051</c:v>
                </c:pt>
                <c:pt idx="12526">
                  <c:v>10.124000000000001</c:v>
                </c:pt>
                <c:pt idx="12527">
                  <c:v>10.222</c:v>
                </c:pt>
                <c:pt idx="12528">
                  <c:v>10.295999999999999</c:v>
                </c:pt>
                <c:pt idx="12529">
                  <c:v>10.345000000000001</c:v>
                </c:pt>
                <c:pt idx="12530">
                  <c:v>10.417999999999999</c:v>
                </c:pt>
                <c:pt idx="12531">
                  <c:v>10.467000000000001</c:v>
                </c:pt>
                <c:pt idx="12532">
                  <c:v>10.541</c:v>
                </c:pt>
                <c:pt idx="12533">
                  <c:v>10.614000000000001</c:v>
                </c:pt>
                <c:pt idx="12534">
                  <c:v>10.638</c:v>
                </c:pt>
                <c:pt idx="12535">
                  <c:v>10.663</c:v>
                </c:pt>
                <c:pt idx="12536">
                  <c:v>10.712</c:v>
                </c:pt>
                <c:pt idx="12537">
                  <c:v>10.760999999999999</c:v>
                </c:pt>
                <c:pt idx="12538">
                  <c:v>10.785</c:v>
                </c:pt>
                <c:pt idx="12539">
                  <c:v>10.81</c:v>
                </c:pt>
                <c:pt idx="12540">
                  <c:v>10.81</c:v>
                </c:pt>
                <c:pt idx="12541">
                  <c:v>10.81</c:v>
                </c:pt>
                <c:pt idx="12542">
                  <c:v>10.760999999999999</c:v>
                </c:pt>
                <c:pt idx="12543">
                  <c:v>10.760999999999999</c:v>
                </c:pt>
                <c:pt idx="12544">
                  <c:v>10.785</c:v>
                </c:pt>
                <c:pt idx="12545">
                  <c:v>10.785</c:v>
                </c:pt>
                <c:pt idx="12546">
                  <c:v>10.760999999999999</c:v>
                </c:pt>
                <c:pt idx="12547">
                  <c:v>10.736000000000001</c:v>
                </c:pt>
                <c:pt idx="12548">
                  <c:v>10.712</c:v>
                </c:pt>
                <c:pt idx="12549">
                  <c:v>10.686999999999999</c:v>
                </c:pt>
                <c:pt idx="12550">
                  <c:v>10.638</c:v>
                </c:pt>
                <c:pt idx="12551">
                  <c:v>10.614000000000001</c:v>
                </c:pt>
                <c:pt idx="12552">
                  <c:v>10.565</c:v>
                </c:pt>
                <c:pt idx="12553">
                  <c:v>10.516</c:v>
                </c:pt>
                <c:pt idx="12554">
                  <c:v>10.443</c:v>
                </c:pt>
                <c:pt idx="12555">
                  <c:v>10.345000000000001</c:v>
                </c:pt>
                <c:pt idx="12556">
                  <c:v>10.247</c:v>
                </c:pt>
                <c:pt idx="12557">
                  <c:v>10.173</c:v>
                </c:pt>
                <c:pt idx="12558">
                  <c:v>10.074999999999999</c:v>
                </c:pt>
                <c:pt idx="12559">
                  <c:v>10.026</c:v>
                </c:pt>
                <c:pt idx="12560">
                  <c:v>9.952</c:v>
                </c:pt>
                <c:pt idx="12561">
                  <c:v>9.8789999999999996</c:v>
                </c:pt>
                <c:pt idx="12562">
                  <c:v>9.8290000000000006</c:v>
                </c:pt>
                <c:pt idx="12563">
                  <c:v>9.7560000000000002</c:v>
                </c:pt>
                <c:pt idx="12564">
                  <c:v>9.6820000000000004</c:v>
                </c:pt>
                <c:pt idx="12565">
                  <c:v>9.6319999999999997</c:v>
                </c:pt>
                <c:pt idx="12566">
                  <c:v>9.5830000000000002</c:v>
                </c:pt>
                <c:pt idx="12567">
                  <c:v>9.5340000000000007</c:v>
                </c:pt>
                <c:pt idx="12568">
                  <c:v>9.5090000000000003</c:v>
                </c:pt>
                <c:pt idx="12569">
                  <c:v>9.4600000000000009</c:v>
                </c:pt>
                <c:pt idx="12570">
                  <c:v>9.4350000000000005</c:v>
                </c:pt>
                <c:pt idx="12571">
                  <c:v>9.3859999999999992</c:v>
                </c:pt>
                <c:pt idx="12572">
                  <c:v>9.3610000000000007</c:v>
                </c:pt>
                <c:pt idx="12573">
                  <c:v>9.3360000000000003</c:v>
                </c:pt>
                <c:pt idx="12574">
                  <c:v>9.3360000000000003</c:v>
                </c:pt>
                <c:pt idx="12575">
                  <c:v>9.3119999999999994</c:v>
                </c:pt>
                <c:pt idx="12576">
                  <c:v>9.2870000000000008</c:v>
                </c:pt>
                <c:pt idx="12577">
                  <c:v>9.2620000000000005</c:v>
                </c:pt>
                <c:pt idx="12578">
                  <c:v>9.2620000000000005</c:v>
                </c:pt>
                <c:pt idx="12579">
                  <c:v>9.2379999999999995</c:v>
                </c:pt>
                <c:pt idx="12580">
                  <c:v>9.2129999999999992</c:v>
                </c:pt>
                <c:pt idx="12581">
                  <c:v>9.1880000000000006</c:v>
                </c:pt>
                <c:pt idx="12582">
                  <c:v>9.1880000000000006</c:v>
                </c:pt>
                <c:pt idx="12583">
                  <c:v>9.1630000000000003</c:v>
                </c:pt>
                <c:pt idx="12584">
                  <c:v>9.1389999999999993</c:v>
                </c:pt>
                <c:pt idx="12585">
                  <c:v>9.1140000000000008</c:v>
                </c:pt>
                <c:pt idx="12586">
                  <c:v>9.0890000000000004</c:v>
                </c:pt>
                <c:pt idx="12587">
                  <c:v>9.0640000000000001</c:v>
                </c:pt>
                <c:pt idx="12588">
                  <c:v>9.0399999999999991</c:v>
                </c:pt>
                <c:pt idx="12589">
                  <c:v>9.0150000000000006</c:v>
                </c:pt>
                <c:pt idx="12590">
                  <c:v>8.99</c:v>
                </c:pt>
                <c:pt idx="12591">
                  <c:v>8.9649999999999999</c:v>
                </c:pt>
                <c:pt idx="12592">
                  <c:v>8.9410000000000007</c:v>
                </c:pt>
                <c:pt idx="12593">
                  <c:v>8.9160000000000004</c:v>
                </c:pt>
                <c:pt idx="12594">
                  <c:v>8.891</c:v>
                </c:pt>
                <c:pt idx="12595">
                  <c:v>8.891</c:v>
                </c:pt>
                <c:pt idx="12596">
                  <c:v>8.8659999999999997</c:v>
                </c:pt>
                <c:pt idx="12597">
                  <c:v>8.8409999999999993</c:v>
                </c:pt>
                <c:pt idx="12598">
                  <c:v>8.8409999999999993</c:v>
                </c:pt>
                <c:pt idx="12599">
                  <c:v>8.8409999999999993</c:v>
                </c:pt>
                <c:pt idx="12600">
                  <c:v>8.7919999999999998</c:v>
                </c:pt>
                <c:pt idx="12601">
                  <c:v>8.7669999999999995</c:v>
                </c:pt>
                <c:pt idx="12602">
                  <c:v>8.7669999999999995</c:v>
                </c:pt>
                <c:pt idx="12603">
                  <c:v>8.7420000000000009</c:v>
                </c:pt>
                <c:pt idx="12604">
                  <c:v>8.7420000000000009</c:v>
                </c:pt>
                <c:pt idx="12605">
                  <c:v>8.7669999999999995</c:v>
                </c:pt>
                <c:pt idx="12606">
                  <c:v>8.7919999999999998</c:v>
                </c:pt>
                <c:pt idx="12607">
                  <c:v>8.8409999999999993</c:v>
                </c:pt>
                <c:pt idx="12608">
                  <c:v>8.8659999999999997</c:v>
                </c:pt>
                <c:pt idx="12609">
                  <c:v>8.9160000000000004</c:v>
                </c:pt>
                <c:pt idx="12610">
                  <c:v>8.99</c:v>
                </c:pt>
                <c:pt idx="12611">
                  <c:v>9.0890000000000004</c:v>
                </c:pt>
                <c:pt idx="12612">
                  <c:v>9.1880000000000006</c:v>
                </c:pt>
                <c:pt idx="12613">
                  <c:v>9.3119999999999994</c:v>
                </c:pt>
                <c:pt idx="12614">
                  <c:v>9.4350000000000005</c:v>
                </c:pt>
                <c:pt idx="12615">
                  <c:v>9.5830000000000002</c:v>
                </c:pt>
                <c:pt idx="12616">
                  <c:v>9.7560000000000002</c:v>
                </c:pt>
                <c:pt idx="12617">
                  <c:v>9.8789999999999996</c:v>
                </c:pt>
                <c:pt idx="12618">
                  <c:v>10.026</c:v>
                </c:pt>
                <c:pt idx="12619">
                  <c:v>10.173</c:v>
                </c:pt>
                <c:pt idx="12620">
                  <c:v>10.345000000000001</c:v>
                </c:pt>
                <c:pt idx="12621">
                  <c:v>10.516</c:v>
                </c:pt>
                <c:pt idx="12622">
                  <c:v>10.712</c:v>
                </c:pt>
                <c:pt idx="12623">
                  <c:v>10.882999999999999</c:v>
                </c:pt>
                <c:pt idx="12624">
                  <c:v>11.029</c:v>
                </c:pt>
                <c:pt idx="12625">
                  <c:v>11.102</c:v>
                </c:pt>
                <c:pt idx="12626">
                  <c:v>11.224</c:v>
                </c:pt>
                <c:pt idx="12627">
                  <c:v>11.346</c:v>
                </c:pt>
                <c:pt idx="12628">
                  <c:v>11.492000000000001</c:v>
                </c:pt>
                <c:pt idx="12629">
                  <c:v>11.613</c:v>
                </c:pt>
                <c:pt idx="12630">
                  <c:v>11.782999999999999</c:v>
                </c:pt>
                <c:pt idx="12631">
                  <c:v>11.952999999999999</c:v>
                </c:pt>
                <c:pt idx="12632">
                  <c:v>12.074</c:v>
                </c:pt>
                <c:pt idx="12633">
                  <c:v>12.195</c:v>
                </c:pt>
                <c:pt idx="12634">
                  <c:v>12.292</c:v>
                </c:pt>
                <c:pt idx="12635">
                  <c:v>12.34</c:v>
                </c:pt>
                <c:pt idx="12636">
                  <c:v>12.388999999999999</c:v>
                </c:pt>
                <c:pt idx="12637">
                  <c:v>12.436999999999999</c:v>
                </c:pt>
                <c:pt idx="12638">
                  <c:v>12.413</c:v>
                </c:pt>
                <c:pt idx="12639">
                  <c:v>12.413</c:v>
                </c:pt>
                <c:pt idx="12640">
                  <c:v>12.388999999999999</c:v>
                </c:pt>
                <c:pt idx="12641">
                  <c:v>12.34</c:v>
                </c:pt>
                <c:pt idx="12642">
                  <c:v>12.292</c:v>
                </c:pt>
                <c:pt idx="12643">
                  <c:v>12.195</c:v>
                </c:pt>
                <c:pt idx="12644">
                  <c:v>12.098000000000001</c:v>
                </c:pt>
                <c:pt idx="12645">
                  <c:v>12.000999999999999</c:v>
                </c:pt>
                <c:pt idx="12646">
                  <c:v>11.88</c:v>
                </c:pt>
                <c:pt idx="12647">
                  <c:v>11.782999999999999</c:v>
                </c:pt>
                <c:pt idx="12648">
                  <c:v>11.662000000000001</c:v>
                </c:pt>
                <c:pt idx="12649">
                  <c:v>11.565</c:v>
                </c:pt>
                <c:pt idx="12650">
                  <c:v>11.467000000000001</c:v>
                </c:pt>
                <c:pt idx="12651">
                  <c:v>11.394</c:v>
                </c:pt>
                <c:pt idx="12652">
                  <c:v>11.297000000000001</c:v>
                </c:pt>
                <c:pt idx="12653">
                  <c:v>11.224</c:v>
                </c:pt>
                <c:pt idx="12654">
                  <c:v>11.151</c:v>
                </c:pt>
                <c:pt idx="12655">
                  <c:v>11.077999999999999</c:v>
                </c:pt>
                <c:pt idx="12656">
                  <c:v>11.029</c:v>
                </c:pt>
                <c:pt idx="12657">
                  <c:v>10.98</c:v>
                </c:pt>
                <c:pt idx="12658">
                  <c:v>10.932</c:v>
                </c:pt>
                <c:pt idx="12659">
                  <c:v>10.907</c:v>
                </c:pt>
                <c:pt idx="12660">
                  <c:v>10.882999999999999</c:v>
                </c:pt>
                <c:pt idx="12661">
                  <c:v>10.858000000000001</c:v>
                </c:pt>
                <c:pt idx="12662">
                  <c:v>10.834</c:v>
                </c:pt>
                <c:pt idx="12663">
                  <c:v>10.81</c:v>
                </c:pt>
                <c:pt idx="12664">
                  <c:v>10.81</c:v>
                </c:pt>
                <c:pt idx="12665">
                  <c:v>10.785</c:v>
                </c:pt>
                <c:pt idx="12666">
                  <c:v>10.785</c:v>
                </c:pt>
                <c:pt idx="12667">
                  <c:v>10.760999999999999</c:v>
                </c:pt>
                <c:pt idx="12668">
                  <c:v>10.760999999999999</c:v>
                </c:pt>
                <c:pt idx="12669">
                  <c:v>10.736000000000001</c:v>
                </c:pt>
                <c:pt idx="12670">
                  <c:v>10.712</c:v>
                </c:pt>
                <c:pt idx="12671">
                  <c:v>10.686999999999999</c:v>
                </c:pt>
                <c:pt idx="12672">
                  <c:v>10.663</c:v>
                </c:pt>
                <c:pt idx="12673">
                  <c:v>10.663</c:v>
                </c:pt>
                <c:pt idx="12674">
                  <c:v>10.638</c:v>
                </c:pt>
                <c:pt idx="12675">
                  <c:v>10.614000000000001</c:v>
                </c:pt>
                <c:pt idx="12676">
                  <c:v>10.565</c:v>
                </c:pt>
                <c:pt idx="12677">
                  <c:v>10.541</c:v>
                </c:pt>
                <c:pt idx="12678">
                  <c:v>10.516</c:v>
                </c:pt>
                <c:pt idx="12679">
                  <c:v>10.492000000000001</c:v>
                </c:pt>
                <c:pt idx="12680">
                  <c:v>10.443</c:v>
                </c:pt>
                <c:pt idx="12681">
                  <c:v>10.417999999999999</c:v>
                </c:pt>
                <c:pt idx="12682">
                  <c:v>10.369</c:v>
                </c:pt>
                <c:pt idx="12683">
                  <c:v>10.345000000000001</c:v>
                </c:pt>
                <c:pt idx="12684">
                  <c:v>10.32</c:v>
                </c:pt>
                <c:pt idx="12685">
                  <c:v>10.271000000000001</c:v>
                </c:pt>
                <c:pt idx="12686">
                  <c:v>10.222</c:v>
                </c:pt>
                <c:pt idx="12687">
                  <c:v>10.198</c:v>
                </c:pt>
                <c:pt idx="12688">
                  <c:v>10.148999999999999</c:v>
                </c:pt>
                <c:pt idx="12689">
                  <c:v>10.124000000000001</c:v>
                </c:pt>
                <c:pt idx="12690">
                  <c:v>10.074999999999999</c:v>
                </c:pt>
                <c:pt idx="12691">
                  <c:v>10.026</c:v>
                </c:pt>
                <c:pt idx="12692">
                  <c:v>10.000999999999999</c:v>
                </c:pt>
                <c:pt idx="12693">
                  <c:v>9.9770000000000003</c:v>
                </c:pt>
                <c:pt idx="12694">
                  <c:v>9.9280000000000008</c:v>
                </c:pt>
                <c:pt idx="12695">
                  <c:v>9.9280000000000008</c:v>
                </c:pt>
                <c:pt idx="12696">
                  <c:v>9.9030000000000005</c:v>
                </c:pt>
                <c:pt idx="12697">
                  <c:v>9.8789999999999996</c:v>
                </c:pt>
                <c:pt idx="12698">
                  <c:v>9.8539999999999992</c:v>
                </c:pt>
                <c:pt idx="12699">
                  <c:v>9.8539999999999992</c:v>
                </c:pt>
                <c:pt idx="12700">
                  <c:v>9.8290000000000006</c:v>
                </c:pt>
                <c:pt idx="12701">
                  <c:v>9.8290000000000006</c:v>
                </c:pt>
                <c:pt idx="12702">
                  <c:v>9.8539999999999992</c:v>
                </c:pt>
                <c:pt idx="12703">
                  <c:v>9.8789999999999996</c:v>
                </c:pt>
                <c:pt idx="12704">
                  <c:v>9.9280000000000008</c:v>
                </c:pt>
                <c:pt idx="12705">
                  <c:v>9.952</c:v>
                </c:pt>
                <c:pt idx="12706">
                  <c:v>9.9770000000000003</c:v>
                </c:pt>
                <c:pt idx="12707">
                  <c:v>10.051</c:v>
                </c:pt>
                <c:pt idx="12708">
                  <c:v>10.124000000000001</c:v>
                </c:pt>
                <c:pt idx="12709">
                  <c:v>10.247</c:v>
                </c:pt>
                <c:pt idx="12710">
                  <c:v>10.369</c:v>
                </c:pt>
                <c:pt idx="12711">
                  <c:v>10.541</c:v>
                </c:pt>
                <c:pt idx="12712">
                  <c:v>10.712</c:v>
                </c:pt>
                <c:pt idx="12713">
                  <c:v>10.882999999999999</c:v>
                </c:pt>
                <c:pt idx="12714">
                  <c:v>11.053000000000001</c:v>
                </c:pt>
                <c:pt idx="12715">
                  <c:v>11.247999999999999</c:v>
                </c:pt>
                <c:pt idx="12716">
                  <c:v>11.419</c:v>
                </c:pt>
                <c:pt idx="12717">
                  <c:v>11.613</c:v>
                </c:pt>
                <c:pt idx="12718">
                  <c:v>11.782999999999999</c:v>
                </c:pt>
                <c:pt idx="12719">
                  <c:v>11.977</c:v>
                </c:pt>
                <c:pt idx="12720">
                  <c:v>12.147</c:v>
                </c:pt>
                <c:pt idx="12721">
                  <c:v>12.316000000000001</c:v>
                </c:pt>
                <c:pt idx="12722">
                  <c:v>12.484999999999999</c:v>
                </c:pt>
                <c:pt idx="12723">
                  <c:v>12.606</c:v>
                </c:pt>
                <c:pt idx="12724">
                  <c:v>12.702999999999999</c:v>
                </c:pt>
                <c:pt idx="12725">
                  <c:v>12.798999999999999</c:v>
                </c:pt>
                <c:pt idx="12726">
                  <c:v>12.871</c:v>
                </c:pt>
                <c:pt idx="12727">
                  <c:v>12.944000000000001</c:v>
                </c:pt>
                <c:pt idx="12728">
                  <c:v>12.968</c:v>
                </c:pt>
                <c:pt idx="12729">
                  <c:v>12.992000000000001</c:v>
                </c:pt>
                <c:pt idx="12730">
                  <c:v>12.968</c:v>
                </c:pt>
                <c:pt idx="12731">
                  <c:v>12.92</c:v>
                </c:pt>
                <c:pt idx="12732">
                  <c:v>12.871</c:v>
                </c:pt>
                <c:pt idx="12733">
                  <c:v>12.823</c:v>
                </c:pt>
                <c:pt idx="12734">
                  <c:v>12.775</c:v>
                </c:pt>
                <c:pt idx="12735">
                  <c:v>12.750999999999999</c:v>
                </c:pt>
                <c:pt idx="12736">
                  <c:v>12.702999999999999</c:v>
                </c:pt>
                <c:pt idx="12737">
                  <c:v>12.654</c:v>
                </c:pt>
                <c:pt idx="12738">
                  <c:v>12.654</c:v>
                </c:pt>
                <c:pt idx="12739">
                  <c:v>12.606</c:v>
                </c:pt>
                <c:pt idx="12740">
                  <c:v>12.558</c:v>
                </c:pt>
                <c:pt idx="12741">
                  <c:v>12.509</c:v>
                </c:pt>
                <c:pt idx="12742">
                  <c:v>12.461</c:v>
                </c:pt>
                <c:pt idx="12743">
                  <c:v>12.413</c:v>
                </c:pt>
                <c:pt idx="12744">
                  <c:v>12.364000000000001</c:v>
                </c:pt>
                <c:pt idx="12745">
                  <c:v>12.316000000000001</c:v>
                </c:pt>
                <c:pt idx="12746">
                  <c:v>12.218999999999999</c:v>
                </c:pt>
                <c:pt idx="12747">
                  <c:v>12.122</c:v>
                </c:pt>
                <c:pt idx="12748">
                  <c:v>12.05</c:v>
                </c:pt>
                <c:pt idx="12749">
                  <c:v>11.952999999999999</c:v>
                </c:pt>
                <c:pt idx="12750">
                  <c:v>11.856</c:v>
                </c:pt>
                <c:pt idx="12751">
                  <c:v>11.759</c:v>
                </c:pt>
                <c:pt idx="12752">
                  <c:v>11.686</c:v>
                </c:pt>
                <c:pt idx="12753">
                  <c:v>11.589</c:v>
                </c:pt>
                <c:pt idx="12754">
                  <c:v>11.516</c:v>
                </c:pt>
                <c:pt idx="12755">
                  <c:v>11.443</c:v>
                </c:pt>
                <c:pt idx="12756">
                  <c:v>11.394</c:v>
                </c:pt>
                <c:pt idx="12757">
                  <c:v>11.346</c:v>
                </c:pt>
                <c:pt idx="12758">
                  <c:v>11.297000000000001</c:v>
                </c:pt>
                <c:pt idx="12759">
                  <c:v>11.247999999999999</c:v>
                </c:pt>
                <c:pt idx="12760">
                  <c:v>11.2</c:v>
                </c:pt>
                <c:pt idx="12761">
                  <c:v>11.151</c:v>
                </c:pt>
                <c:pt idx="12762">
                  <c:v>11.127000000000001</c:v>
                </c:pt>
                <c:pt idx="12763">
                  <c:v>11.077999999999999</c:v>
                </c:pt>
                <c:pt idx="12764">
                  <c:v>11.053000000000001</c:v>
                </c:pt>
                <c:pt idx="12765">
                  <c:v>11.005000000000001</c:v>
                </c:pt>
                <c:pt idx="12766">
                  <c:v>10.98</c:v>
                </c:pt>
                <c:pt idx="12767">
                  <c:v>10.956</c:v>
                </c:pt>
                <c:pt idx="12768">
                  <c:v>10.932</c:v>
                </c:pt>
                <c:pt idx="12769">
                  <c:v>10.907</c:v>
                </c:pt>
                <c:pt idx="12770">
                  <c:v>10.858000000000001</c:v>
                </c:pt>
                <c:pt idx="12771">
                  <c:v>10.834</c:v>
                </c:pt>
                <c:pt idx="12772">
                  <c:v>10.81</c:v>
                </c:pt>
                <c:pt idx="12773">
                  <c:v>10.760999999999999</c:v>
                </c:pt>
                <c:pt idx="12774">
                  <c:v>10.712</c:v>
                </c:pt>
                <c:pt idx="12775">
                  <c:v>10.686999999999999</c:v>
                </c:pt>
                <c:pt idx="12776">
                  <c:v>10.638</c:v>
                </c:pt>
                <c:pt idx="12777">
                  <c:v>10.614000000000001</c:v>
                </c:pt>
                <c:pt idx="12778">
                  <c:v>10.565</c:v>
                </c:pt>
                <c:pt idx="12779">
                  <c:v>10.541</c:v>
                </c:pt>
                <c:pt idx="12780">
                  <c:v>10.516</c:v>
                </c:pt>
                <c:pt idx="12781">
                  <c:v>10.492000000000001</c:v>
                </c:pt>
                <c:pt idx="12782">
                  <c:v>10.467000000000001</c:v>
                </c:pt>
                <c:pt idx="12783">
                  <c:v>10.443</c:v>
                </c:pt>
                <c:pt idx="12784">
                  <c:v>10.417999999999999</c:v>
                </c:pt>
                <c:pt idx="12785">
                  <c:v>10.394</c:v>
                </c:pt>
                <c:pt idx="12786">
                  <c:v>10.369</c:v>
                </c:pt>
                <c:pt idx="12787">
                  <c:v>10.32</c:v>
                </c:pt>
                <c:pt idx="12788">
                  <c:v>10.295999999999999</c:v>
                </c:pt>
                <c:pt idx="12789">
                  <c:v>10.271000000000001</c:v>
                </c:pt>
                <c:pt idx="12790">
                  <c:v>10.222</c:v>
                </c:pt>
                <c:pt idx="12791">
                  <c:v>10.173</c:v>
                </c:pt>
                <c:pt idx="12792">
                  <c:v>10.148999999999999</c:v>
                </c:pt>
                <c:pt idx="12793">
                  <c:v>10.1</c:v>
                </c:pt>
                <c:pt idx="12794">
                  <c:v>10.074999999999999</c:v>
                </c:pt>
                <c:pt idx="12795">
                  <c:v>10.051</c:v>
                </c:pt>
                <c:pt idx="12796">
                  <c:v>10.026</c:v>
                </c:pt>
                <c:pt idx="12797">
                  <c:v>10.026</c:v>
                </c:pt>
                <c:pt idx="12798">
                  <c:v>10.026</c:v>
                </c:pt>
                <c:pt idx="12799">
                  <c:v>10.026</c:v>
                </c:pt>
                <c:pt idx="12800">
                  <c:v>10.051</c:v>
                </c:pt>
                <c:pt idx="12801">
                  <c:v>10.074999999999999</c:v>
                </c:pt>
                <c:pt idx="12802">
                  <c:v>10.148999999999999</c:v>
                </c:pt>
                <c:pt idx="12803">
                  <c:v>10.222</c:v>
                </c:pt>
                <c:pt idx="12804">
                  <c:v>10.295999999999999</c:v>
                </c:pt>
                <c:pt idx="12805">
                  <c:v>10.417999999999999</c:v>
                </c:pt>
                <c:pt idx="12806">
                  <c:v>10.565</c:v>
                </c:pt>
                <c:pt idx="12807">
                  <c:v>10.736000000000001</c:v>
                </c:pt>
                <c:pt idx="12808">
                  <c:v>10.907</c:v>
                </c:pt>
                <c:pt idx="12809">
                  <c:v>11.102</c:v>
                </c:pt>
                <c:pt idx="12810">
                  <c:v>11.297000000000001</c:v>
                </c:pt>
                <c:pt idx="12811">
                  <c:v>11.516</c:v>
                </c:pt>
                <c:pt idx="12812">
                  <c:v>11.662000000000001</c:v>
                </c:pt>
                <c:pt idx="12813">
                  <c:v>11.88</c:v>
                </c:pt>
                <c:pt idx="12814">
                  <c:v>12.074</c:v>
                </c:pt>
                <c:pt idx="12815">
                  <c:v>12.268000000000001</c:v>
                </c:pt>
                <c:pt idx="12816">
                  <c:v>12.461</c:v>
                </c:pt>
                <c:pt idx="12817">
                  <c:v>12.63</c:v>
                </c:pt>
                <c:pt idx="12818">
                  <c:v>12.798999999999999</c:v>
                </c:pt>
                <c:pt idx="12819">
                  <c:v>12.896000000000001</c:v>
                </c:pt>
                <c:pt idx="12820">
                  <c:v>13.112</c:v>
                </c:pt>
                <c:pt idx="12821">
                  <c:v>13.281000000000001</c:v>
                </c:pt>
                <c:pt idx="12822">
                  <c:v>13.449</c:v>
                </c:pt>
                <c:pt idx="12823">
                  <c:v>13.593999999999999</c:v>
                </c:pt>
                <c:pt idx="12824">
                  <c:v>13.714</c:v>
                </c:pt>
                <c:pt idx="12825">
                  <c:v>13.81</c:v>
                </c:pt>
                <c:pt idx="12826">
                  <c:v>13.906000000000001</c:v>
                </c:pt>
                <c:pt idx="12827">
                  <c:v>13.954000000000001</c:v>
                </c:pt>
                <c:pt idx="12828">
                  <c:v>14.002000000000001</c:v>
                </c:pt>
                <c:pt idx="12829">
                  <c:v>14.002000000000001</c:v>
                </c:pt>
                <c:pt idx="12830">
                  <c:v>14.002000000000001</c:v>
                </c:pt>
                <c:pt idx="12831">
                  <c:v>14.026</c:v>
                </c:pt>
                <c:pt idx="12832">
                  <c:v>14.002000000000001</c:v>
                </c:pt>
                <c:pt idx="12833">
                  <c:v>13.978</c:v>
                </c:pt>
                <c:pt idx="12834">
                  <c:v>13.906000000000001</c:v>
                </c:pt>
                <c:pt idx="12835">
                  <c:v>13.834</c:v>
                </c:pt>
                <c:pt idx="12836">
                  <c:v>13.738</c:v>
                </c:pt>
                <c:pt idx="12837">
                  <c:v>13.641999999999999</c:v>
                </c:pt>
                <c:pt idx="12838">
                  <c:v>13.522</c:v>
                </c:pt>
                <c:pt idx="12839">
                  <c:v>13.401</c:v>
                </c:pt>
                <c:pt idx="12840">
                  <c:v>13.281000000000001</c:v>
                </c:pt>
                <c:pt idx="12841">
                  <c:v>13.137</c:v>
                </c:pt>
                <c:pt idx="12842">
                  <c:v>13.016</c:v>
                </c:pt>
                <c:pt idx="12843">
                  <c:v>12.871</c:v>
                </c:pt>
                <c:pt idx="12844">
                  <c:v>12.727</c:v>
                </c:pt>
                <c:pt idx="12845">
                  <c:v>12.558</c:v>
                </c:pt>
                <c:pt idx="12846">
                  <c:v>12.436999999999999</c:v>
                </c:pt>
                <c:pt idx="12847">
                  <c:v>12.316000000000001</c:v>
                </c:pt>
                <c:pt idx="12848">
                  <c:v>12.195</c:v>
                </c:pt>
                <c:pt idx="12849">
                  <c:v>12.098000000000001</c:v>
                </c:pt>
                <c:pt idx="12850">
                  <c:v>12.000999999999999</c:v>
                </c:pt>
                <c:pt idx="12851">
                  <c:v>11.929</c:v>
                </c:pt>
                <c:pt idx="12852">
                  <c:v>11.832000000000001</c:v>
                </c:pt>
                <c:pt idx="12853">
                  <c:v>11.782999999999999</c:v>
                </c:pt>
                <c:pt idx="12854">
                  <c:v>11.71</c:v>
                </c:pt>
                <c:pt idx="12855">
                  <c:v>11.662000000000001</c:v>
                </c:pt>
                <c:pt idx="12856">
                  <c:v>11.613</c:v>
                </c:pt>
                <c:pt idx="12857">
                  <c:v>11.589</c:v>
                </c:pt>
                <c:pt idx="12858">
                  <c:v>11.565</c:v>
                </c:pt>
                <c:pt idx="12859">
                  <c:v>11.54</c:v>
                </c:pt>
                <c:pt idx="12860">
                  <c:v>11.54</c:v>
                </c:pt>
                <c:pt idx="12861">
                  <c:v>11.54</c:v>
                </c:pt>
                <c:pt idx="12862">
                  <c:v>11.516</c:v>
                </c:pt>
                <c:pt idx="12863">
                  <c:v>11.516</c:v>
                </c:pt>
                <c:pt idx="12864">
                  <c:v>11.492000000000001</c:v>
                </c:pt>
                <c:pt idx="12865">
                  <c:v>11.492000000000001</c:v>
                </c:pt>
                <c:pt idx="12866">
                  <c:v>11.492000000000001</c:v>
                </c:pt>
                <c:pt idx="12867">
                  <c:v>11.467000000000001</c:v>
                </c:pt>
                <c:pt idx="12868">
                  <c:v>11.443</c:v>
                </c:pt>
                <c:pt idx="12869">
                  <c:v>11.443</c:v>
                </c:pt>
                <c:pt idx="12870">
                  <c:v>11.443</c:v>
                </c:pt>
                <c:pt idx="12871">
                  <c:v>11.419</c:v>
                </c:pt>
                <c:pt idx="12872">
                  <c:v>11.419</c:v>
                </c:pt>
                <c:pt idx="12873">
                  <c:v>11.394</c:v>
                </c:pt>
                <c:pt idx="12874">
                  <c:v>11.394</c:v>
                </c:pt>
                <c:pt idx="12875">
                  <c:v>11.37</c:v>
                </c:pt>
                <c:pt idx="12876">
                  <c:v>11.346</c:v>
                </c:pt>
                <c:pt idx="12877">
                  <c:v>11.346</c:v>
                </c:pt>
                <c:pt idx="12878">
                  <c:v>11.321</c:v>
                </c:pt>
                <c:pt idx="12879">
                  <c:v>11.297000000000001</c:v>
                </c:pt>
                <c:pt idx="12880">
                  <c:v>11.297000000000001</c:v>
                </c:pt>
                <c:pt idx="12881">
                  <c:v>11.273</c:v>
                </c:pt>
                <c:pt idx="12882">
                  <c:v>11.247999999999999</c:v>
                </c:pt>
                <c:pt idx="12883">
                  <c:v>11.247999999999999</c:v>
                </c:pt>
                <c:pt idx="12884">
                  <c:v>11.247999999999999</c:v>
                </c:pt>
                <c:pt idx="12885">
                  <c:v>11.224</c:v>
                </c:pt>
                <c:pt idx="12886">
                  <c:v>11.2</c:v>
                </c:pt>
                <c:pt idx="12887">
                  <c:v>11.2</c:v>
                </c:pt>
                <c:pt idx="12888">
                  <c:v>11.151</c:v>
                </c:pt>
                <c:pt idx="12889">
                  <c:v>11.127000000000001</c:v>
                </c:pt>
                <c:pt idx="12890">
                  <c:v>11.102</c:v>
                </c:pt>
                <c:pt idx="12891">
                  <c:v>11.077999999999999</c:v>
                </c:pt>
                <c:pt idx="12892">
                  <c:v>11.053000000000001</c:v>
                </c:pt>
                <c:pt idx="12893">
                  <c:v>11.053000000000001</c:v>
                </c:pt>
                <c:pt idx="12894">
                  <c:v>11.053000000000001</c:v>
                </c:pt>
                <c:pt idx="12895">
                  <c:v>11.053000000000001</c:v>
                </c:pt>
                <c:pt idx="12896">
                  <c:v>11.053000000000001</c:v>
                </c:pt>
                <c:pt idx="12897">
                  <c:v>11.077999999999999</c:v>
                </c:pt>
                <c:pt idx="12898">
                  <c:v>11.102</c:v>
                </c:pt>
                <c:pt idx="12899">
                  <c:v>11.151</c:v>
                </c:pt>
                <c:pt idx="12900">
                  <c:v>11.2</c:v>
                </c:pt>
                <c:pt idx="12901">
                  <c:v>11.297000000000001</c:v>
                </c:pt>
                <c:pt idx="12902">
                  <c:v>11.419</c:v>
                </c:pt>
                <c:pt idx="12903">
                  <c:v>11.565</c:v>
                </c:pt>
                <c:pt idx="12904">
                  <c:v>11.71</c:v>
                </c:pt>
                <c:pt idx="12905">
                  <c:v>11.856</c:v>
                </c:pt>
                <c:pt idx="12906">
                  <c:v>12.000999999999999</c:v>
                </c:pt>
                <c:pt idx="12907">
                  <c:v>12.195</c:v>
                </c:pt>
                <c:pt idx="12908">
                  <c:v>12.388999999999999</c:v>
                </c:pt>
                <c:pt idx="12909">
                  <c:v>12.558</c:v>
                </c:pt>
                <c:pt idx="12910">
                  <c:v>12.727</c:v>
                </c:pt>
                <c:pt idx="12911">
                  <c:v>12.896000000000001</c:v>
                </c:pt>
                <c:pt idx="12912">
                  <c:v>13.064</c:v>
                </c:pt>
                <c:pt idx="12913">
                  <c:v>13.257</c:v>
                </c:pt>
                <c:pt idx="12914">
                  <c:v>13.449</c:v>
                </c:pt>
                <c:pt idx="12915">
                  <c:v>13.618</c:v>
                </c:pt>
                <c:pt idx="12916">
                  <c:v>13.786</c:v>
                </c:pt>
                <c:pt idx="12917">
                  <c:v>13.954000000000001</c:v>
                </c:pt>
                <c:pt idx="12918">
                  <c:v>14.122</c:v>
                </c:pt>
                <c:pt idx="12919">
                  <c:v>14.266</c:v>
                </c:pt>
                <c:pt idx="12920">
                  <c:v>14.385</c:v>
                </c:pt>
                <c:pt idx="12921">
                  <c:v>14.481</c:v>
                </c:pt>
                <c:pt idx="12922">
                  <c:v>14.577</c:v>
                </c:pt>
                <c:pt idx="12923">
                  <c:v>14.673</c:v>
                </c:pt>
                <c:pt idx="12924">
                  <c:v>14.721</c:v>
                </c:pt>
                <c:pt idx="12925">
                  <c:v>14.768000000000001</c:v>
                </c:pt>
                <c:pt idx="12926">
                  <c:v>14.816000000000001</c:v>
                </c:pt>
                <c:pt idx="12927">
                  <c:v>14.816000000000001</c:v>
                </c:pt>
                <c:pt idx="12928">
                  <c:v>14.816000000000001</c:v>
                </c:pt>
                <c:pt idx="12929">
                  <c:v>14.768000000000001</c:v>
                </c:pt>
                <c:pt idx="12930">
                  <c:v>14.744999999999999</c:v>
                </c:pt>
                <c:pt idx="12931">
                  <c:v>14.673</c:v>
                </c:pt>
                <c:pt idx="12932">
                  <c:v>14.577</c:v>
                </c:pt>
                <c:pt idx="12933">
                  <c:v>14.457000000000001</c:v>
                </c:pt>
                <c:pt idx="12934">
                  <c:v>14.337</c:v>
                </c:pt>
                <c:pt idx="12935">
                  <c:v>14.194000000000001</c:v>
                </c:pt>
                <c:pt idx="12936">
                  <c:v>14.05</c:v>
                </c:pt>
                <c:pt idx="12937">
                  <c:v>13.882</c:v>
                </c:pt>
                <c:pt idx="12938">
                  <c:v>13.714</c:v>
                </c:pt>
                <c:pt idx="12939">
                  <c:v>13.545999999999999</c:v>
                </c:pt>
                <c:pt idx="12940">
                  <c:v>13.377000000000001</c:v>
                </c:pt>
                <c:pt idx="12941">
                  <c:v>13.209</c:v>
                </c:pt>
                <c:pt idx="12942">
                  <c:v>13.064</c:v>
                </c:pt>
                <c:pt idx="12943">
                  <c:v>12.92</c:v>
                </c:pt>
                <c:pt idx="12944">
                  <c:v>12.798999999999999</c:v>
                </c:pt>
                <c:pt idx="12945">
                  <c:v>12.678000000000001</c:v>
                </c:pt>
                <c:pt idx="12946">
                  <c:v>12.582000000000001</c:v>
                </c:pt>
                <c:pt idx="12947">
                  <c:v>12.484999999999999</c:v>
                </c:pt>
                <c:pt idx="12948">
                  <c:v>12.388999999999999</c:v>
                </c:pt>
                <c:pt idx="12949">
                  <c:v>12.316000000000001</c:v>
                </c:pt>
                <c:pt idx="12950">
                  <c:v>12.243</c:v>
                </c:pt>
                <c:pt idx="12951">
                  <c:v>12.170999999999999</c:v>
                </c:pt>
                <c:pt idx="12952">
                  <c:v>12.122</c:v>
                </c:pt>
                <c:pt idx="12953">
                  <c:v>12.074</c:v>
                </c:pt>
                <c:pt idx="12954">
                  <c:v>12.025</c:v>
                </c:pt>
                <c:pt idx="12955">
                  <c:v>12.000999999999999</c:v>
                </c:pt>
                <c:pt idx="12956">
                  <c:v>11.977</c:v>
                </c:pt>
                <c:pt idx="12957">
                  <c:v>11.952999999999999</c:v>
                </c:pt>
                <c:pt idx="12958">
                  <c:v>11.929</c:v>
                </c:pt>
                <c:pt idx="12959">
                  <c:v>11.929</c:v>
                </c:pt>
                <c:pt idx="12960">
                  <c:v>11.952999999999999</c:v>
                </c:pt>
                <c:pt idx="12961">
                  <c:v>11.952999999999999</c:v>
                </c:pt>
                <c:pt idx="12962">
                  <c:v>11.977</c:v>
                </c:pt>
                <c:pt idx="12963">
                  <c:v>12.000999999999999</c:v>
                </c:pt>
                <c:pt idx="12964">
                  <c:v>12.025</c:v>
                </c:pt>
                <c:pt idx="12965">
                  <c:v>12.05</c:v>
                </c:pt>
                <c:pt idx="12966">
                  <c:v>12.074</c:v>
                </c:pt>
                <c:pt idx="12967">
                  <c:v>12.098000000000001</c:v>
                </c:pt>
                <c:pt idx="12968">
                  <c:v>12.122</c:v>
                </c:pt>
                <c:pt idx="12969">
                  <c:v>12.147</c:v>
                </c:pt>
                <c:pt idx="12970">
                  <c:v>12.147</c:v>
                </c:pt>
                <c:pt idx="12971">
                  <c:v>12.170999999999999</c:v>
                </c:pt>
                <c:pt idx="12972">
                  <c:v>12.170999999999999</c:v>
                </c:pt>
                <c:pt idx="12973">
                  <c:v>12.170999999999999</c:v>
                </c:pt>
                <c:pt idx="12974">
                  <c:v>12.170999999999999</c:v>
                </c:pt>
                <c:pt idx="12975">
                  <c:v>12.147</c:v>
                </c:pt>
                <c:pt idx="12976">
                  <c:v>12.147</c:v>
                </c:pt>
                <c:pt idx="12977">
                  <c:v>12.122</c:v>
                </c:pt>
                <c:pt idx="12978">
                  <c:v>12.098000000000001</c:v>
                </c:pt>
                <c:pt idx="12979">
                  <c:v>12.074</c:v>
                </c:pt>
                <c:pt idx="12980">
                  <c:v>12.05</c:v>
                </c:pt>
                <c:pt idx="12981">
                  <c:v>12.025</c:v>
                </c:pt>
                <c:pt idx="12982">
                  <c:v>11.977</c:v>
                </c:pt>
                <c:pt idx="12983">
                  <c:v>11.952999999999999</c:v>
                </c:pt>
                <c:pt idx="12984">
                  <c:v>11.904</c:v>
                </c:pt>
                <c:pt idx="12985">
                  <c:v>11.88</c:v>
                </c:pt>
                <c:pt idx="12986">
                  <c:v>11.832000000000001</c:v>
                </c:pt>
                <c:pt idx="12987">
                  <c:v>11.807</c:v>
                </c:pt>
                <c:pt idx="12988">
                  <c:v>11.807</c:v>
                </c:pt>
                <c:pt idx="12989">
                  <c:v>11.807</c:v>
                </c:pt>
                <c:pt idx="12990">
                  <c:v>11.807</c:v>
                </c:pt>
                <c:pt idx="12991">
                  <c:v>11.807</c:v>
                </c:pt>
                <c:pt idx="12992">
                  <c:v>11.832000000000001</c:v>
                </c:pt>
                <c:pt idx="12993">
                  <c:v>11.88</c:v>
                </c:pt>
                <c:pt idx="12994">
                  <c:v>11.929</c:v>
                </c:pt>
                <c:pt idx="12995">
                  <c:v>11.977</c:v>
                </c:pt>
                <c:pt idx="12996">
                  <c:v>12.074</c:v>
                </c:pt>
                <c:pt idx="12997">
                  <c:v>12.170999999999999</c:v>
                </c:pt>
                <c:pt idx="12998">
                  <c:v>12.292</c:v>
                </c:pt>
                <c:pt idx="12999">
                  <c:v>12.436999999999999</c:v>
                </c:pt>
                <c:pt idx="13000">
                  <c:v>12.606</c:v>
                </c:pt>
                <c:pt idx="13001">
                  <c:v>12.750999999999999</c:v>
                </c:pt>
                <c:pt idx="13002">
                  <c:v>12.92</c:v>
                </c:pt>
                <c:pt idx="13003">
                  <c:v>13.087999999999999</c:v>
                </c:pt>
                <c:pt idx="13004">
                  <c:v>13.281000000000001</c:v>
                </c:pt>
                <c:pt idx="13005">
                  <c:v>13.473000000000001</c:v>
                </c:pt>
                <c:pt idx="13006">
                  <c:v>13.666</c:v>
                </c:pt>
                <c:pt idx="13007">
                  <c:v>13.858000000000001</c:v>
                </c:pt>
                <c:pt idx="13008">
                  <c:v>14.05</c:v>
                </c:pt>
                <c:pt idx="13009">
                  <c:v>14.266</c:v>
                </c:pt>
                <c:pt idx="13010">
                  <c:v>14.457000000000001</c:v>
                </c:pt>
                <c:pt idx="13011">
                  <c:v>14.625</c:v>
                </c:pt>
                <c:pt idx="13012">
                  <c:v>14.721</c:v>
                </c:pt>
                <c:pt idx="13013">
                  <c:v>14.864000000000001</c:v>
                </c:pt>
                <c:pt idx="13014">
                  <c:v>15.007999999999999</c:v>
                </c:pt>
                <c:pt idx="13015">
                  <c:v>15.151</c:v>
                </c:pt>
                <c:pt idx="13016">
                  <c:v>15.247</c:v>
                </c:pt>
                <c:pt idx="13017">
                  <c:v>15.342000000000001</c:v>
                </c:pt>
                <c:pt idx="13018">
                  <c:v>15.39</c:v>
                </c:pt>
                <c:pt idx="13019">
                  <c:v>15.438000000000001</c:v>
                </c:pt>
                <c:pt idx="13020">
                  <c:v>15.461</c:v>
                </c:pt>
                <c:pt idx="13021">
                  <c:v>15.461</c:v>
                </c:pt>
                <c:pt idx="13022">
                  <c:v>15.438000000000001</c:v>
                </c:pt>
                <c:pt idx="13023">
                  <c:v>15.414</c:v>
                </c:pt>
                <c:pt idx="13024">
                  <c:v>15.39</c:v>
                </c:pt>
                <c:pt idx="13025">
                  <c:v>15.318</c:v>
                </c:pt>
                <c:pt idx="13026">
                  <c:v>15.247</c:v>
                </c:pt>
                <c:pt idx="13027">
                  <c:v>15.175000000000001</c:v>
                </c:pt>
                <c:pt idx="13028">
                  <c:v>15.079000000000001</c:v>
                </c:pt>
                <c:pt idx="13029">
                  <c:v>14.96</c:v>
                </c:pt>
                <c:pt idx="13030">
                  <c:v>14.816000000000001</c:v>
                </c:pt>
                <c:pt idx="13031">
                  <c:v>14.673</c:v>
                </c:pt>
                <c:pt idx="13032">
                  <c:v>14.529</c:v>
                </c:pt>
                <c:pt idx="13033">
                  <c:v>14.337</c:v>
                </c:pt>
                <c:pt idx="13034">
                  <c:v>14.17</c:v>
                </c:pt>
                <c:pt idx="13035">
                  <c:v>13.978</c:v>
                </c:pt>
                <c:pt idx="13036">
                  <c:v>13.786</c:v>
                </c:pt>
                <c:pt idx="13037">
                  <c:v>13.593999999999999</c:v>
                </c:pt>
                <c:pt idx="13038">
                  <c:v>13.425000000000001</c:v>
                </c:pt>
                <c:pt idx="13039">
                  <c:v>13.257</c:v>
                </c:pt>
                <c:pt idx="13040">
                  <c:v>13.137</c:v>
                </c:pt>
                <c:pt idx="13041">
                  <c:v>12.992000000000001</c:v>
                </c:pt>
                <c:pt idx="13042">
                  <c:v>12.871</c:v>
                </c:pt>
                <c:pt idx="13043">
                  <c:v>12.775</c:v>
                </c:pt>
                <c:pt idx="13044">
                  <c:v>12.678000000000001</c:v>
                </c:pt>
                <c:pt idx="13045">
                  <c:v>12.606</c:v>
                </c:pt>
                <c:pt idx="13046">
                  <c:v>12.558</c:v>
                </c:pt>
                <c:pt idx="13047">
                  <c:v>12.484999999999999</c:v>
                </c:pt>
                <c:pt idx="13048">
                  <c:v>12.436999999999999</c:v>
                </c:pt>
                <c:pt idx="13049">
                  <c:v>12.388999999999999</c:v>
                </c:pt>
                <c:pt idx="13050">
                  <c:v>12.364000000000001</c:v>
                </c:pt>
                <c:pt idx="13051">
                  <c:v>12.34</c:v>
                </c:pt>
                <c:pt idx="13052">
                  <c:v>12.316000000000001</c:v>
                </c:pt>
                <c:pt idx="13053">
                  <c:v>12.316000000000001</c:v>
                </c:pt>
                <c:pt idx="13054">
                  <c:v>12.316000000000001</c:v>
                </c:pt>
                <c:pt idx="13055">
                  <c:v>12.316000000000001</c:v>
                </c:pt>
                <c:pt idx="13056">
                  <c:v>12.34</c:v>
                </c:pt>
                <c:pt idx="13057">
                  <c:v>12.364000000000001</c:v>
                </c:pt>
                <c:pt idx="13058">
                  <c:v>12.364000000000001</c:v>
                </c:pt>
                <c:pt idx="13059">
                  <c:v>12.413</c:v>
                </c:pt>
                <c:pt idx="13060">
                  <c:v>12.436999999999999</c:v>
                </c:pt>
                <c:pt idx="13061">
                  <c:v>12.461</c:v>
                </c:pt>
                <c:pt idx="13062">
                  <c:v>12.461</c:v>
                </c:pt>
                <c:pt idx="13063">
                  <c:v>12.484999999999999</c:v>
                </c:pt>
                <c:pt idx="13064">
                  <c:v>12.484999999999999</c:v>
                </c:pt>
                <c:pt idx="13065">
                  <c:v>12.484999999999999</c:v>
                </c:pt>
                <c:pt idx="13066">
                  <c:v>12.484999999999999</c:v>
                </c:pt>
                <c:pt idx="13067">
                  <c:v>12.484999999999999</c:v>
                </c:pt>
                <c:pt idx="13068">
                  <c:v>12.484999999999999</c:v>
                </c:pt>
                <c:pt idx="13069">
                  <c:v>12.484999999999999</c:v>
                </c:pt>
                <c:pt idx="13070">
                  <c:v>12.484999999999999</c:v>
                </c:pt>
                <c:pt idx="13071">
                  <c:v>12.484999999999999</c:v>
                </c:pt>
                <c:pt idx="13072">
                  <c:v>12.509</c:v>
                </c:pt>
                <c:pt idx="13073">
                  <c:v>12.509</c:v>
                </c:pt>
                <c:pt idx="13074">
                  <c:v>12.509</c:v>
                </c:pt>
                <c:pt idx="13075">
                  <c:v>12.484999999999999</c:v>
                </c:pt>
                <c:pt idx="13076">
                  <c:v>12.484999999999999</c:v>
                </c:pt>
                <c:pt idx="13077">
                  <c:v>12.484999999999999</c:v>
                </c:pt>
                <c:pt idx="13078">
                  <c:v>12.461</c:v>
                </c:pt>
                <c:pt idx="13079">
                  <c:v>12.436999999999999</c:v>
                </c:pt>
                <c:pt idx="13080">
                  <c:v>12.413</c:v>
                </c:pt>
                <c:pt idx="13081">
                  <c:v>12.388999999999999</c:v>
                </c:pt>
                <c:pt idx="13082">
                  <c:v>12.364000000000001</c:v>
                </c:pt>
                <c:pt idx="13083">
                  <c:v>12.316000000000001</c:v>
                </c:pt>
                <c:pt idx="13084">
                  <c:v>12.292</c:v>
                </c:pt>
                <c:pt idx="13085">
                  <c:v>12.268000000000001</c:v>
                </c:pt>
                <c:pt idx="13086">
                  <c:v>12.243</c:v>
                </c:pt>
                <c:pt idx="13087">
                  <c:v>12.218999999999999</c:v>
                </c:pt>
                <c:pt idx="13088">
                  <c:v>12.243</c:v>
                </c:pt>
                <c:pt idx="13089">
                  <c:v>12.268000000000001</c:v>
                </c:pt>
                <c:pt idx="13090">
                  <c:v>12.292</c:v>
                </c:pt>
                <c:pt idx="13091">
                  <c:v>12.316000000000001</c:v>
                </c:pt>
                <c:pt idx="13092">
                  <c:v>12.316000000000001</c:v>
                </c:pt>
                <c:pt idx="13093">
                  <c:v>12.388999999999999</c:v>
                </c:pt>
                <c:pt idx="13094">
                  <c:v>12.509</c:v>
                </c:pt>
                <c:pt idx="13095">
                  <c:v>12.654</c:v>
                </c:pt>
                <c:pt idx="13096">
                  <c:v>12.798999999999999</c:v>
                </c:pt>
                <c:pt idx="13097">
                  <c:v>12.944000000000001</c:v>
                </c:pt>
                <c:pt idx="13098">
                  <c:v>13.112</c:v>
                </c:pt>
                <c:pt idx="13099">
                  <c:v>13.233000000000001</c:v>
                </c:pt>
                <c:pt idx="13100">
                  <c:v>13.377000000000001</c:v>
                </c:pt>
                <c:pt idx="13101">
                  <c:v>13.522</c:v>
                </c:pt>
                <c:pt idx="13102">
                  <c:v>13.666</c:v>
                </c:pt>
                <c:pt idx="13103">
                  <c:v>13.834</c:v>
                </c:pt>
                <c:pt idx="13104">
                  <c:v>14.026</c:v>
                </c:pt>
                <c:pt idx="13105">
                  <c:v>14.218</c:v>
                </c:pt>
                <c:pt idx="13106">
                  <c:v>14.361000000000001</c:v>
                </c:pt>
                <c:pt idx="13107">
                  <c:v>14.433</c:v>
                </c:pt>
                <c:pt idx="13108">
                  <c:v>14.577</c:v>
                </c:pt>
                <c:pt idx="13109">
                  <c:v>14.696999999999999</c:v>
                </c:pt>
                <c:pt idx="13110">
                  <c:v>14.816000000000001</c:v>
                </c:pt>
                <c:pt idx="13111">
                  <c:v>14.888</c:v>
                </c:pt>
                <c:pt idx="13112">
                  <c:v>14.912000000000001</c:v>
                </c:pt>
                <c:pt idx="13113">
                  <c:v>14.96</c:v>
                </c:pt>
                <c:pt idx="13114">
                  <c:v>14.984</c:v>
                </c:pt>
                <c:pt idx="13115">
                  <c:v>15.007999999999999</c:v>
                </c:pt>
                <c:pt idx="13116">
                  <c:v>15.007999999999999</c:v>
                </c:pt>
                <c:pt idx="13117">
                  <c:v>14.984</c:v>
                </c:pt>
                <c:pt idx="13118">
                  <c:v>14.936</c:v>
                </c:pt>
                <c:pt idx="13119">
                  <c:v>14.864000000000001</c:v>
                </c:pt>
                <c:pt idx="13120">
                  <c:v>14.792</c:v>
                </c:pt>
                <c:pt idx="13121">
                  <c:v>14.721</c:v>
                </c:pt>
                <c:pt idx="13122">
                  <c:v>14.625</c:v>
                </c:pt>
                <c:pt idx="13123">
                  <c:v>14.529</c:v>
                </c:pt>
                <c:pt idx="13124">
                  <c:v>14.385</c:v>
                </c:pt>
                <c:pt idx="13125">
                  <c:v>14.218</c:v>
                </c:pt>
                <c:pt idx="13126">
                  <c:v>14.074</c:v>
                </c:pt>
                <c:pt idx="13127">
                  <c:v>13.906000000000001</c:v>
                </c:pt>
                <c:pt idx="13128">
                  <c:v>13.714</c:v>
                </c:pt>
                <c:pt idx="13129">
                  <c:v>13.545999999999999</c:v>
                </c:pt>
                <c:pt idx="13130">
                  <c:v>13.377000000000001</c:v>
                </c:pt>
                <c:pt idx="13131">
                  <c:v>13.185</c:v>
                </c:pt>
                <c:pt idx="13132">
                  <c:v>13.016</c:v>
                </c:pt>
                <c:pt idx="13133">
                  <c:v>12.847</c:v>
                </c:pt>
                <c:pt idx="13134">
                  <c:v>12.702999999999999</c:v>
                </c:pt>
                <c:pt idx="13135">
                  <c:v>12.558</c:v>
                </c:pt>
                <c:pt idx="13136">
                  <c:v>12.436999999999999</c:v>
                </c:pt>
                <c:pt idx="13137">
                  <c:v>12.316000000000001</c:v>
                </c:pt>
                <c:pt idx="13138">
                  <c:v>12.218999999999999</c:v>
                </c:pt>
                <c:pt idx="13139">
                  <c:v>12.122</c:v>
                </c:pt>
                <c:pt idx="13140">
                  <c:v>12.05</c:v>
                </c:pt>
                <c:pt idx="13141">
                  <c:v>11.977</c:v>
                </c:pt>
                <c:pt idx="13142">
                  <c:v>11.904</c:v>
                </c:pt>
                <c:pt idx="13143">
                  <c:v>11.832000000000001</c:v>
                </c:pt>
                <c:pt idx="13144">
                  <c:v>11.782999999999999</c:v>
                </c:pt>
                <c:pt idx="13145">
                  <c:v>11.71</c:v>
                </c:pt>
                <c:pt idx="13146">
                  <c:v>11.662000000000001</c:v>
                </c:pt>
                <c:pt idx="13147">
                  <c:v>11.613</c:v>
                </c:pt>
                <c:pt idx="13148">
                  <c:v>11.589</c:v>
                </c:pt>
                <c:pt idx="13149">
                  <c:v>11.54</c:v>
                </c:pt>
                <c:pt idx="13150">
                  <c:v>11.54</c:v>
                </c:pt>
                <c:pt idx="13151">
                  <c:v>11.516</c:v>
                </c:pt>
                <c:pt idx="13152">
                  <c:v>11.492000000000001</c:v>
                </c:pt>
                <c:pt idx="13153">
                  <c:v>11.492000000000001</c:v>
                </c:pt>
                <c:pt idx="13154">
                  <c:v>11.492000000000001</c:v>
                </c:pt>
                <c:pt idx="13155">
                  <c:v>11.492000000000001</c:v>
                </c:pt>
                <c:pt idx="13156">
                  <c:v>11.516</c:v>
                </c:pt>
                <c:pt idx="13157">
                  <c:v>11.516</c:v>
                </c:pt>
                <c:pt idx="13158">
                  <c:v>11.54</c:v>
                </c:pt>
                <c:pt idx="13159">
                  <c:v>11.54</c:v>
                </c:pt>
                <c:pt idx="13160">
                  <c:v>11.54</c:v>
                </c:pt>
                <c:pt idx="13161">
                  <c:v>11.54</c:v>
                </c:pt>
                <c:pt idx="13162">
                  <c:v>11.565</c:v>
                </c:pt>
                <c:pt idx="13163">
                  <c:v>11.54</c:v>
                </c:pt>
                <c:pt idx="13164">
                  <c:v>11.54</c:v>
                </c:pt>
                <c:pt idx="13165">
                  <c:v>11.54</c:v>
                </c:pt>
                <c:pt idx="13166">
                  <c:v>11.516</c:v>
                </c:pt>
                <c:pt idx="13167">
                  <c:v>11.516</c:v>
                </c:pt>
                <c:pt idx="13168">
                  <c:v>11.492000000000001</c:v>
                </c:pt>
                <c:pt idx="13169">
                  <c:v>11.467000000000001</c:v>
                </c:pt>
                <c:pt idx="13170">
                  <c:v>11.443</c:v>
                </c:pt>
                <c:pt idx="13171">
                  <c:v>11.419</c:v>
                </c:pt>
                <c:pt idx="13172">
                  <c:v>11.394</c:v>
                </c:pt>
                <c:pt idx="13173">
                  <c:v>11.346</c:v>
                </c:pt>
                <c:pt idx="13174">
                  <c:v>11.321</c:v>
                </c:pt>
                <c:pt idx="13175">
                  <c:v>11.273</c:v>
                </c:pt>
                <c:pt idx="13176">
                  <c:v>11.247999999999999</c:v>
                </c:pt>
                <c:pt idx="13177">
                  <c:v>11.224</c:v>
                </c:pt>
                <c:pt idx="13178">
                  <c:v>11.2</c:v>
                </c:pt>
                <c:pt idx="13179">
                  <c:v>11.175000000000001</c:v>
                </c:pt>
                <c:pt idx="13180">
                  <c:v>11.2</c:v>
                </c:pt>
                <c:pt idx="13181">
                  <c:v>11.2</c:v>
                </c:pt>
                <c:pt idx="13182">
                  <c:v>11.2</c:v>
                </c:pt>
                <c:pt idx="13183">
                  <c:v>11.2</c:v>
                </c:pt>
                <c:pt idx="13184">
                  <c:v>11.247999999999999</c:v>
                </c:pt>
                <c:pt idx="13185">
                  <c:v>11.297000000000001</c:v>
                </c:pt>
                <c:pt idx="13186">
                  <c:v>11.346</c:v>
                </c:pt>
                <c:pt idx="13187">
                  <c:v>11.394</c:v>
                </c:pt>
                <c:pt idx="13188">
                  <c:v>11.492000000000001</c:v>
                </c:pt>
                <c:pt idx="13189">
                  <c:v>11.589</c:v>
                </c:pt>
                <c:pt idx="13190">
                  <c:v>11.71</c:v>
                </c:pt>
                <c:pt idx="13191">
                  <c:v>11.856</c:v>
                </c:pt>
                <c:pt idx="13192">
                  <c:v>12.000999999999999</c:v>
                </c:pt>
                <c:pt idx="13193">
                  <c:v>12.170999999999999</c:v>
                </c:pt>
                <c:pt idx="13194">
                  <c:v>12.34</c:v>
                </c:pt>
                <c:pt idx="13195">
                  <c:v>12.509</c:v>
                </c:pt>
                <c:pt idx="13196">
                  <c:v>12.654</c:v>
                </c:pt>
                <c:pt idx="13197">
                  <c:v>12.823</c:v>
                </c:pt>
                <c:pt idx="13198">
                  <c:v>12.944000000000001</c:v>
                </c:pt>
                <c:pt idx="13199">
                  <c:v>13.04</c:v>
                </c:pt>
                <c:pt idx="13200">
                  <c:v>13.185</c:v>
                </c:pt>
                <c:pt idx="13201">
                  <c:v>13.305</c:v>
                </c:pt>
                <c:pt idx="13202">
                  <c:v>13.449</c:v>
                </c:pt>
                <c:pt idx="13203">
                  <c:v>13.618</c:v>
                </c:pt>
                <c:pt idx="13204">
                  <c:v>13.786</c:v>
                </c:pt>
                <c:pt idx="13205">
                  <c:v>13.954000000000001</c:v>
                </c:pt>
                <c:pt idx="13206">
                  <c:v>14.098000000000001</c:v>
                </c:pt>
                <c:pt idx="13207">
                  <c:v>14.218</c:v>
                </c:pt>
                <c:pt idx="13208">
                  <c:v>14.314</c:v>
                </c:pt>
                <c:pt idx="13209">
                  <c:v>14.385</c:v>
                </c:pt>
                <c:pt idx="13210">
                  <c:v>14.433</c:v>
                </c:pt>
                <c:pt idx="13211">
                  <c:v>14.481</c:v>
                </c:pt>
                <c:pt idx="13212">
                  <c:v>14.505000000000001</c:v>
                </c:pt>
                <c:pt idx="13213">
                  <c:v>14.529</c:v>
                </c:pt>
                <c:pt idx="13214">
                  <c:v>14.505000000000001</c:v>
                </c:pt>
                <c:pt idx="13215">
                  <c:v>14.481</c:v>
                </c:pt>
                <c:pt idx="13216">
                  <c:v>14.433</c:v>
                </c:pt>
                <c:pt idx="13217">
                  <c:v>14.385</c:v>
                </c:pt>
                <c:pt idx="13218">
                  <c:v>14.314</c:v>
                </c:pt>
                <c:pt idx="13219">
                  <c:v>14.242000000000001</c:v>
                </c:pt>
                <c:pt idx="13220">
                  <c:v>14.122</c:v>
                </c:pt>
                <c:pt idx="13221">
                  <c:v>14.026</c:v>
                </c:pt>
                <c:pt idx="13222">
                  <c:v>13.906000000000001</c:v>
                </c:pt>
                <c:pt idx="13223">
                  <c:v>13.762</c:v>
                </c:pt>
                <c:pt idx="13224">
                  <c:v>13.618</c:v>
                </c:pt>
                <c:pt idx="13225">
                  <c:v>13.473000000000001</c:v>
                </c:pt>
                <c:pt idx="13226">
                  <c:v>13.281000000000001</c:v>
                </c:pt>
                <c:pt idx="13227">
                  <c:v>13.137</c:v>
                </c:pt>
                <c:pt idx="13228">
                  <c:v>12.944000000000001</c:v>
                </c:pt>
                <c:pt idx="13229">
                  <c:v>12.775</c:v>
                </c:pt>
                <c:pt idx="13230">
                  <c:v>12.606</c:v>
                </c:pt>
                <c:pt idx="13231">
                  <c:v>12.461</c:v>
                </c:pt>
                <c:pt idx="13232">
                  <c:v>12.316000000000001</c:v>
                </c:pt>
                <c:pt idx="13233">
                  <c:v>12.170999999999999</c:v>
                </c:pt>
                <c:pt idx="13234">
                  <c:v>12.074</c:v>
                </c:pt>
                <c:pt idx="13235">
                  <c:v>11.977</c:v>
                </c:pt>
                <c:pt idx="13236">
                  <c:v>11.88</c:v>
                </c:pt>
                <c:pt idx="13237">
                  <c:v>11.782999999999999</c:v>
                </c:pt>
                <c:pt idx="13238">
                  <c:v>11.71</c:v>
                </c:pt>
                <c:pt idx="13239">
                  <c:v>11.637</c:v>
                </c:pt>
                <c:pt idx="13240">
                  <c:v>11.589</c:v>
                </c:pt>
                <c:pt idx="13241">
                  <c:v>11.516</c:v>
                </c:pt>
                <c:pt idx="13242">
                  <c:v>11.492000000000001</c:v>
                </c:pt>
                <c:pt idx="13243">
                  <c:v>11.443</c:v>
                </c:pt>
                <c:pt idx="13244">
                  <c:v>11.394</c:v>
                </c:pt>
                <c:pt idx="13245">
                  <c:v>11.394</c:v>
                </c:pt>
                <c:pt idx="13246">
                  <c:v>11.37</c:v>
                </c:pt>
                <c:pt idx="13247">
                  <c:v>11.37</c:v>
                </c:pt>
                <c:pt idx="13248">
                  <c:v>11.37</c:v>
                </c:pt>
                <c:pt idx="13249">
                  <c:v>11.37</c:v>
                </c:pt>
                <c:pt idx="13250">
                  <c:v>11.394</c:v>
                </c:pt>
                <c:pt idx="13251">
                  <c:v>11.419</c:v>
                </c:pt>
                <c:pt idx="13252">
                  <c:v>11.443</c:v>
                </c:pt>
                <c:pt idx="13253">
                  <c:v>11.467000000000001</c:v>
                </c:pt>
                <c:pt idx="13254">
                  <c:v>11.492000000000001</c:v>
                </c:pt>
                <c:pt idx="13255">
                  <c:v>11.516</c:v>
                </c:pt>
                <c:pt idx="13256">
                  <c:v>11.54</c:v>
                </c:pt>
                <c:pt idx="13257">
                  <c:v>11.589</c:v>
                </c:pt>
                <c:pt idx="13258">
                  <c:v>11.589</c:v>
                </c:pt>
                <c:pt idx="13259">
                  <c:v>11.589</c:v>
                </c:pt>
                <c:pt idx="13260">
                  <c:v>11.589</c:v>
                </c:pt>
                <c:pt idx="13261">
                  <c:v>11.589</c:v>
                </c:pt>
                <c:pt idx="13262">
                  <c:v>11.589</c:v>
                </c:pt>
                <c:pt idx="13263">
                  <c:v>11.589</c:v>
                </c:pt>
                <c:pt idx="13264">
                  <c:v>11.589</c:v>
                </c:pt>
                <c:pt idx="13265">
                  <c:v>11.589</c:v>
                </c:pt>
                <c:pt idx="13266">
                  <c:v>11.565</c:v>
                </c:pt>
                <c:pt idx="13267">
                  <c:v>11.54</c:v>
                </c:pt>
                <c:pt idx="13268">
                  <c:v>11.54</c:v>
                </c:pt>
                <c:pt idx="13269">
                  <c:v>11.516</c:v>
                </c:pt>
                <c:pt idx="13270">
                  <c:v>11.516</c:v>
                </c:pt>
                <c:pt idx="13271">
                  <c:v>11.516</c:v>
                </c:pt>
                <c:pt idx="13272">
                  <c:v>11.492000000000001</c:v>
                </c:pt>
                <c:pt idx="13273">
                  <c:v>11.492000000000001</c:v>
                </c:pt>
                <c:pt idx="13274">
                  <c:v>11.492000000000001</c:v>
                </c:pt>
                <c:pt idx="13275">
                  <c:v>11.492000000000001</c:v>
                </c:pt>
                <c:pt idx="13276">
                  <c:v>11.492000000000001</c:v>
                </c:pt>
                <c:pt idx="13277">
                  <c:v>11.516</c:v>
                </c:pt>
                <c:pt idx="13278">
                  <c:v>11.54</c:v>
                </c:pt>
                <c:pt idx="13279">
                  <c:v>11.54</c:v>
                </c:pt>
                <c:pt idx="13280">
                  <c:v>11.589</c:v>
                </c:pt>
                <c:pt idx="13281">
                  <c:v>11.613</c:v>
                </c:pt>
                <c:pt idx="13282">
                  <c:v>11.637</c:v>
                </c:pt>
                <c:pt idx="13283">
                  <c:v>11.71</c:v>
                </c:pt>
                <c:pt idx="13284">
                  <c:v>11.807</c:v>
                </c:pt>
                <c:pt idx="13285">
                  <c:v>11.904</c:v>
                </c:pt>
                <c:pt idx="13286">
                  <c:v>12.025</c:v>
                </c:pt>
                <c:pt idx="13287">
                  <c:v>12.170999999999999</c:v>
                </c:pt>
                <c:pt idx="13288">
                  <c:v>12.316000000000001</c:v>
                </c:pt>
                <c:pt idx="13289">
                  <c:v>12.461</c:v>
                </c:pt>
                <c:pt idx="13290">
                  <c:v>12.63</c:v>
                </c:pt>
                <c:pt idx="13291">
                  <c:v>12.798999999999999</c:v>
                </c:pt>
                <c:pt idx="13292">
                  <c:v>12.968</c:v>
                </c:pt>
                <c:pt idx="13293">
                  <c:v>13.161</c:v>
                </c:pt>
                <c:pt idx="13294">
                  <c:v>13.329000000000001</c:v>
                </c:pt>
                <c:pt idx="13295">
                  <c:v>13.522</c:v>
                </c:pt>
                <c:pt idx="13296">
                  <c:v>13.69</c:v>
                </c:pt>
                <c:pt idx="13297">
                  <c:v>13.858000000000001</c:v>
                </c:pt>
                <c:pt idx="13298">
                  <c:v>14.05</c:v>
                </c:pt>
                <c:pt idx="13299">
                  <c:v>14.194000000000001</c:v>
                </c:pt>
                <c:pt idx="13300">
                  <c:v>14.361000000000001</c:v>
                </c:pt>
                <c:pt idx="13301">
                  <c:v>14.505000000000001</c:v>
                </c:pt>
                <c:pt idx="13302">
                  <c:v>14.625</c:v>
                </c:pt>
                <c:pt idx="13303">
                  <c:v>14.744999999999999</c:v>
                </c:pt>
                <c:pt idx="13304">
                  <c:v>14.84</c:v>
                </c:pt>
                <c:pt idx="13305">
                  <c:v>14.912000000000001</c:v>
                </c:pt>
                <c:pt idx="13306">
                  <c:v>14.984</c:v>
                </c:pt>
                <c:pt idx="13307">
                  <c:v>15.007999999999999</c:v>
                </c:pt>
                <c:pt idx="13308">
                  <c:v>14.96</c:v>
                </c:pt>
                <c:pt idx="13309">
                  <c:v>14.936</c:v>
                </c:pt>
                <c:pt idx="13310">
                  <c:v>14.888</c:v>
                </c:pt>
                <c:pt idx="13311">
                  <c:v>14.864000000000001</c:v>
                </c:pt>
                <c:pt idx="13312">
                  <c:v>14.792</c:v>
                </c:pt>
                <c:pt idx="13313">
                  <c:v>14.721</c:v>
                </c:pt>
                <c:pt idx="13314">
                  <c:v>14.601000000000001</c:v>
                </c:pt>
                <c:pt idx="13315">
                  <c:v>14.481</c:v>
                </c:pt>
                <c:pt idx="13316">
                  <c:v>14.337</c:v>
                </c:pt>
                <c:pt idx="13317">
                  <c:v>14.242000000000001</c:v>
                </c:pt>
                <c:pt idx="13318">
                  <c:v>14.098000000000001</c:v>
                </c:pt>
                <c:pt idx="13319">
                  <c:v>13.93</c:v>
                </c:pt>
                <c:pt idx="13320">
                  <c:v>13.762</c:v>
                </c:pt>
                <c:pt idx="13321">
                  <c:v>13.593999999999999</c:v>
                </c:pt>
                <c:pt idx="13322">
                  <c:v>13.401</c:v>
                </c:pt>
                <c:pt idx="13323">
                  <c:v>13.209</c:v>
                </c:pt>
                <c:pt idx="13324">
                  <c:v>13.016</c:v>
                </c:pt>
                <c:pt idx="13325">
                  <c:v>12.847</c:v>
                </c:pt>
                <c:pt idx="13326">
                  <c:v>12.702999999999999</c:v>
                </c:pt>
                <c:pt idx="13327">
                  <c:v>12.558</c:v>
                </c:pt>
                <c:pt idx="13328">
                  <c:v>12.436999999999999</c:v>
                </c:pt>
                <c:pt idx="13329">
                  <c:v>12.316000000000001</c:v>
                </c:pt>
                <c:pt idx="13330">
                  <c:v>12.195</c:v>
                </c:pt>
                <c:pt idx="13331">
                  <c:v>12.122</c:v>
                </c:pt>
                <c:pt idx="13332">
                  <c:v>12.025</c:v>
                </c:pt>
                <c:pt idx="13333">
                  <c:v>11.977</c:v>
                </c:pt>
                <c:pt idx="13334">
                  <c:v>11.904</c:v>
                </c:pt>
                <c:pt idx="13335">
                  <c:v>11.832000000000001</c:v>
                </c:pt>
                <c:pt idx="13336">
                  <c:v>11.782999999999999</c:v>
                </c:pt>
                <c:pt idx="13337">
                  <c:v>11.734</c:v>
                </c:pt>
                <c:pt idx="13338">
                  <c:v>11.71</c:v>
                </c:pt>
                <c:pt idx="13339">
                  <c:v>11.686</c:v>
                </c:pt>
                <c:pt idx="13340">
                  <c:v>11.662000000000001</c:v>
                </c:pt>
                <c:pt idx="13341">
                  <c:v>11.637</c:v>
                </c:pt>
                <c:pt idx="13342">
                  <c:v>11.637</c:v>
                </c:pt>
                <c:pt idx="13343">
                  <c:v>11.637</c:v>
                </c:pt>
                <c:pt idx="13344">
                  <c:v>11.637</c:v>
                </c:pt>
                <c:pt idx="13345">
                  <c:v>11.637</c:v>
                </c:pt>
                <c:pt idx="13346">
                  <c:v>11.662000000000001</c:v>
                </c:pt>
                <c:pt idx="13347">
                  <c:v>11.686</c:v>
                </c:pt>
                <c:pt idx="13348">
                  <c:v>11.71</c:v>
                </c:pt>
                <c:pt idx="13349">
                  <c:v>11.734</c:v>
                </c:pt>
                <c:pt idx="13350">
                  <c:v>11.734</c:v>
                </c:pt>
                <c:pt idx="13351">
                  <c:v>11.759</c:v>
                </c:pt>
                <c:pt idx="13352">
                  <c:v>11.782999999999999</c:v>
                </c:pt>
                <c:pt idx="13353">
                  <c:v>11.782999999999999</c:v>
                </c:pt>
                <c:pt idx="13354">
                  <c:v>11.782999999999999</c:v>
                </c:pt>
                <c:pt idx="13355">
                  <c:v>11.782999999999999</c:v>
                </c:pt>
                <c:pt idx="13356">
                  <c:v>11.782999999999999</c:v>
                </c:pt>
                <c:pt idx="13357">
                  <c:v>11.782999999999999</c:v>
                </c:pt>
                <c:pt idx="13358">
                  <c:v>11.782999999999999</c:v>
                </c:pt>
                <c:pt idx="13359">
                  <c:v>11.782999999999999</c:v>
                </c:pt>
                <c:pt idx="13360">
                  <c:v>11.782999999999999</c:v>
                </c:pt>
                <c:pt idx="13361">
                  <c:v>11.807</c:v>
                </c:pt>
                <c:pt idx="13362">
                  <c:v>11.807</c:v>
                </c:pt>
                <c:pt idx="13363">
                  <c:v>11.807</c:v>
                </c:pt>
                <c:pt idx="13364">
                  <c:v>11.832000000000001</c:v>
                </c:pt>
                <c:pt idx="13365">
                  <c:v>11.832000000000001</c:v>
                </c:pt>
                <c:pt idx="13366">
                  <c:v>11.832000000000001</c:v>
                </c:pt>
                <c:pt idx="13367">
                  <c:v>11.832000000000001</c:v>
                </c:pt>
                <c:pt idx="13368">
                  <c:v>11.832000000000001</c:v>
                </c:pt>
                <c:pt idx="13369">
                  <c:v>11.832000000000001</c:v>
                </c:pt>
                <c:pt idx="13370">
                  <c:v>11.832000000000001</c:v>
                </c:pt>
                <c:pt idx="13371">
                  <c:v>11.832000000000001</c:v>
                </c:pt>
                <c:pt idx="13372">
                  <c:v>11.832000000000001</c:v>
                </c:pt>
                <c:pt idx="13373">
                  <c:v>11.856</c:v>
                </c:pt>
                <c:pt idx="13374">
                  <c:v>11.832000000000001</c:v>
                </c:pt>
                <c:pt idx="13375">
                  <c:v>11.856</c:v>
                </c:pt>
                <c:pt idx="13376">
                  <c:v>11.856</c:v>
                </c:pt>
                <c:pt idx="13377">
                  <c:v>11.88</c:v>
                </c:pt>
                <c:pt idx="13378">
                  <c:v>11.88</c:v>
                </c:pt>
                <c:pt idx="13379">
                  <c:v>11.856</c:v>
                </c:pt>
                <c:pt idx="13380">
                  <c:v>11.856</c:v>
                </c:pt>
                <c:pt idx="13381">
                  <c:v>11.832000000000001</c:v>
                </c:pt>
                <c:pt idx="13382">
                  <c:v>11.832000000000001</c:v>
                </c:pt>
                <c:pt idx="13383">
                  <c:v>11.856</c:v>
                </c:pt>
                <c:pt idx="13384">
                  <c:v>11.929</c:v>
                </c:pt>
                <c:pt idx="13385">
                  <c:v>11.977</c:v>
                </c:pt>
                <c:pt idx="13386">
                  <c:v>12.025</c:v>
                </c:pt>
                <c:pt idx="13387">
                  <c:v>12.05</c:v>
                </c:pt>
                <c:pt idx="13388">
                  <c:v>12.074</c:v>
                </c:pt>
                <c:pt idx="13389">
                  <c:v>12.147</c:v>
                </c:pt>
                <c:pt idx="13390">
                  <c:v>12.170999999999999</c:v>
                </c:pt>
                <c:pt idx="13391">
                  <c:v>12.218999999999999</c:v>
                </c:pt>
                <c:pt idx="13392">
                  <c:v>12.243</c:v>
                </c:pt>
                <c:pt idx="13393">
                  <c:v>12.316000000000001</c:v>
                </c:pt>
                <c:pt idx="13394">
                  <c:v>12.364000000000001</c:v>
                </c:pt>
                <c:pt idx="13395">
                  <c:v>12.413</c:v>
                </c:pt>
                <c:pt idx="13396">
                  <c:v>12.461</c:v>
                </c:pt>
                <c:pt idx="13397">
                  <c:v>12.484999999999999</c:v>
                </c:pt>
                <c:pt idx="13398">
                  <c:v>12.461</c:v>
                </c:pt>
                <c:pt idx="13399">
                  <c:v>12.413</c:v>
                </c:pt>
                <c:pt idx="13400">
                  <c:v>12.413</c:v>
                </c:pt>
                <c:pt idx="13401">
                  <c:v>12.364000000000001</c:v>
                </c:pt>
                <c:pt idx="13402">
                  <c:v>12.316000000000001</c:v>
                </c:pt>
                <c:pt idx="13403">
                  <c:v>12.268000000000001</c:v>
                </c:pt>
                <c:pt idx="13404">
                  <c:v>12.218999999999999</c:v>
                </c:pt>
                <c:pt idx="13405">
                  <c:v>12.195</c:v>
                </c:pt>
                <c:pt idx="13406">
                  <c:v>12.147</c:v>
                </c:pt>
                <c:pt idx="13407">
                  <c:v>12.074</c:v>
                </c:pt>
                <c:pt idx="13408">
                  <c:v>12.05</c:v>
                </c:pt>
                <c:pt idx="13409">
                  <c:v>12.000999999999999</c:v>
                </c:pt>
                <c:pt idx="13410">
                  <c:v>11.977</c:v>
                </c:pt>
                <c:pt idx="13411">
                  <c:v>11.929</c:v>
                </c:pt>
                <c:pt idx="13412">
                  <c:v>11.88</c:v>
                </c:pt>
                <c:pt idx="13413">
                  <c:v>11.832000000000001</c:v>
                </c:pt>
                <c:pt idx="13414">
                  <c:v>11.782999999999999</c:v>
                </c:pt>
                <c:pt idx="13415">
                  <c:v>11.734</c:v>
                </c:pt>
                <c:pt idx="13416">
                  <c:v>11.662000000000001</c:v>
                </c:pt>
                <c:pt idx="13417">
                  <c:v>11.613</c:v>
                </c:pt>
                <c:pt idx="13418">
                  <c:v>11.54</c:v>
                </c:pt>
                <c:pt idx="13419">
                  <c:v>11.492000000000001</c:v>
                </c:pt>
                <c:pt idx="13420">
                  <c:v>11.419</c:v>
                </c:pt>
                <c:pt idx="13421">
                  <c:v>11.37</c:v>
                </c:pt>
                <c:pt idx="13422">
                  <c:v>11.321</c:v>
                </c:pt>
                <c:pt idx="13423">
                  <c:v>11.273</c:v>
                </c:pt>
                <c:pt idx="13424">
                  <c:v>11.224</c:v>
                </c:pt>
                <c:pt idx="13425">
                  <c:v>11.2</c:v>
                </c:pt>
                <c:pt idx="13426">
                  <c:v>11.151</c:v>
                </c:pt>
                <c:pt idx="13427">
                  <c:v>11.102</c:v>
                </c:pt>
                <c:pt idx="13428">
                  <c:v>11.077999999999999</c:v>
                </c:pt>
                <c:pt idx="13429">
                  <c:v>11.053000000000001</c:v>
                </c:pt>
                <c:pt idx="13430">
                  <c:v>11.029</c:v>
                </c:pt>
                <c:pt idx="13431">
                  <c:v>11.005000000000001</c:v>
                </c:pt>
                <c:pt idx="13432">
                  <c:v>11.005000000000001</c:v>
                </c:pt>
                <c:pt idx="13433">
                  <c:v>11.005000000000001</c:v>
                </c:pt>
                <c:pt idx="13434">
                  <c:v>11.005000000000001</c:v>
                </c:pt>
                <c:pt idx="13435">
                  <c:v>11.005000000000001</c:v>
                </c:pt>
                <c:pt idx="13436">
                  <c:v>11.005000000000001</c:v>
                </c:pt>
                <c:pt idx="13437">
                  <c:v>11.005000000000001</c:v>
                </c:pt>
                <c:pt idx="13438">
                  <c:v>11.029</c:v>
                </c:pt>
                <c:pt idx="13439">
                  <c:v>11.029</c:v>
                </c:pt>
                <c:pt idx="13440">
                  <c:v>11.053000000000001</c:v>
                </c:pt>
                <c:pt idx="13441">
                  <c:v>11.053000000000001</c:v>
                </c:pt>
                <c:pt idx="13442">
                  <c:v>11.053000000000001</c:v>
                </c:pt>
                <c:pt idx="13443">
                  <c:v>11.077999999999999</c:v>
                </c:pt>
                <c:pt idx="13444">
                  <c:v>11.077999999999999</c:v>
                </c:pt>
                <c:pt idx="13445">
                  <c:v>11.077999999999999</c:v>
                </c:pt>
                <c:pt idx="13446">
                  <c:v>11.077999999999999</c:v>
                </c:pt>
                <c:pt idx="13447">
                  <c:v>11.077999999999999</c:v>
                </c:pt>
                <c:pt idx="13448">
                  <c:v>11.077999999999999</c:v>
                </c:pt>
                <c:pt idx="13449">
                  <c:v>11.077999999999999</c:v>
                </c:pt>
                <c:pt idx="13450">
                  <c:v>11.077999999999999</c:v>
                </c:pt>
                <c:pt idx="13451">
                  <c:v>11.077999999999999</c:v>
                </c:pt>
                <c:pt idx="13452">
                  <c:v>11.053000000000001</c:v>
                </c:pt>
                <c:pt idx="13453">
                  <c:v>11.053000000000001</c:v>
                </c:pt>
                <c:pt idx="13454">
                  <c:v>11.053000000000001</c:v>
                </c:pt>
                <c:pt idx="13455">
                  <c:v>11.029</c:v>
                </c:pt>
                <c:pt idx="13456">
                  <c:v>11.029</c:v>
                </c:pt>
                <c:pt idx="13457">
                  <c:v>11.005000000000001</c:v>
                </c:pt>
                <c:pt idx="13458">
                  <c:v>11.005000000000001</c:v>
                </c:pt>
                <c:pt idx="13459">
                  <c:v>10.98</c:v>
                </c:pt>
                <c:pt idx="13460">
                  <c:v>10.956</c:v>
                </c:pt>
                <c:pt idx="13461">
                  <c:v>10.956</c:v>
                </c:pt>
                <c:pt idx="13462">
                  <c:v>10.932</c:v>
                </c:pt>
                <c:pt idx="13463">
                  <c:v>10.932</c:v>
                </c:pt>
                <c:pt idx="13464">
                  <c:v>10.907</c:v>
                </c:pt>
                <c:pt idx="13465">
                  <c:v>10.907</c:v>
                </c:pt>
                <c:pt idx="13466">
                  <c:v>10.907</c:v>
                </c:pt>
                <c:pt idx="13467">
                  <c:v>10.882999999999999</c:v>
                </c:pt>
                <c:pt idx="13468">
                  <c:v>10.882999999999999</c:v>
                </c:pt>
                <c:pt idx="13469">
                  <c:v>10.882999999999999</c:v>
                </c:pt>
                <c:pt idx="13470">
                  <c:v>10.882999999999999</c:v>
                </c:pt>
                <c:pt idx="13471">
                  <c:v>10.907</c:v>
                </c:pt>
                <c:pt idx="13472">
                  <c:v>10.907</c:v>
                </c:pt>
                <c:pt idx="13473">
                  <c:v>10.907</c:v>
                </c:pt>
                <c:pt idx="13474">
                  <c:v>10.907</c:v>
                </c:pt>
                <c:pt idx="13475">
                  <c:v>10.932</c:v>
                </c:pt>
                <c:pt idx="13476">
                  <c:v>10.956</c:v>
                </c:pt>
                <c:pt idx="13477">
                  <c:v>11.005000000000001</c:v>
                </c:pt>
                <c:pt idx="13478">
                  <c:v>11.029</c:v>
                </c:pt>
                <c:pt idx="13479">
                  <c:v>11.053000000000001</c:v>
                </c:pt>
                <c:pt idx="13480">
                  <c:v>11.102</c:v>
                </c:pt>
                <c:pt idx="13481">
                  <c:v>11.127000000000001</c:v>
                </c:pt>
                <c:pt idx="13482">
                  <c:v>11.247999999999999</c:v>
                </c:pt>
                <c:pt idx="13483">
                  <c:v>11.419</c:v>
                </c:pt>
                <c:pt idx="13484">
                  <c:v>11.565</c:v>
                </c:pt>
                <c:pt idx="13485">
                  <c:v>11.71</c:v>
                </c:pt>
                <c:pt idx="13486">
                  <c:v>11.88</c:v>
                </c:pt>
                <c:pt idx="13487">
                  <c:v>12.025</c:v>
                </c:pt>
                <c:pt idx="13488">
                  <c:v>12.170999999999999</c:v>
                </c:pt>
                <c:pt idx="13489">
                  <c:v>12.316000000000001</c:v>
                </c:pt>
                <c:pt idx="13490">
                  <c:v>12.436999999999999</c:v>
                </c:pt>
                <c:pt idx="13491">
                  <c:v>12.558</c:v>
                </c:pt>
                <c:pt idx="13492">
                  <c:v>12.678000000000001</c:v>
                </c:pt>
                <c:pt idx="13493">
                  <c:v>12.775</c:v>
                </c:pt>
                <c:pt idx="13494">
                  <c:v>12.847</c:v>
                </c:pt>
                <c:pt idx="13495">
                  <c:v>12.896000000000001</c:v>
                </c:pt>
                <c:pt idx="13496">
                  <c:v>12.871</c:v>
                </c:pt>
                <c:pt idx="13497">
                  <c:v>12.847</c:v>
                </c:pt>
                <c:pt idx="13498">
                  <c:v>12.798999999999999</c:v>
                </c:pt>
                <c:pt idx="13499">
                  <c:v>12.775</c:v>
                </c:pt>
                <c:pt idx="13500">
                  <c:v>12.750999999999999</c:v>
                </c:pt>
                <c:pt idx="13501">
                  <c:v>12.702999999999999</c:v>
                </c:pt>
                <c:pt idx="13502">
                  <c:v>12.654</c:v>
                </c:pt>
                <c:pt idx="13503">
                  <c:v>12.558</c:v>
                </c:pt>
                <c:pt idx="13504">
                  <c:v>12.484999999999999</c:v>
                </c:pt>
                <c:pt idx="13505">
                  <c:v>12.413</c:v>
                </c:pt>
                <c:pt idx="13506">
                  <c:v>12.364000000000001</c:v>
                </c:pt>
                <c:pt idx="13507">
                  <c:v>12.292</c:v>
                </c:pt>
                <c:pt idx="13508">
                  <c:v>12.218999999999999</c:v>
                </c:pt>
                <c:pt idx="13509">
                  <c:v>12.147</c:v>
                </c:pt>
                <c:pt idx="13510">
                  <c:v>12.098000000000001</c:v>
                </c:pt>
                <c:pt idx="13511">
                  <c:v>12.025</c:v>
                </c:pt>
                <c:pt idx="13512">
                  <c:v>11.977</c:v>
                </c:pt>
                <c:pt idx="13513">
                  <c:v>11.904</c:v>
                </c:pt>
                <c:pt idx="13514">
                  <c:v>11.856</c:v>
                </c:pt>
                <c:pt idx="13515">
                  <c:v>11.807</c:v>
                </c:pt>
                <c:pt idx="13516">
                  <c:v>11.734</c:v>
                </c:pt>
                <c:pt idx="13517">
                  <c:v>11.686</c:v>
                </c:pt>
                <c:pt idx="13518">
                  <c:v>11.637</c:v>
                </c:pt>
                <c:pt idx="13519">
                  <c:v>11.589</c:v>
                </c:pt>
                <c:pt idx="13520">
                  <c:v>11.54</c:v>
                </c:pt>
                <c:pt idx="13521">
                  <c:v>11.492000000000001</c:v>
                </c:pt>
                <c:pt idx="13522">
                  <c:v>11.467000000000001</c:v>
                </c:pt>
                <c:pt idx="13523">
                  <c:v>11.443</c:v>
                </c:pt>
                <c:pt idx="13524">
                  <c:v>11.394</c:v>
                </c:pt>
                <c:pt idx="13525">
                  <c:v>11.37</c:v>
                </c:pt>
                <c:pt idx="13526">
                  <c:v>11.346</c:v>
                </c:pt>
                <c:pt idx="13527">
                  <c:v>11.346</c:v>
                </c:pt>
                <c:pt idx="13528">
                  <c:v>11.321</c:v>
                </c:pt>
                <c:pt idx="13529">
                  <c:v>11.297000000000001</c:v>
                </c:pt>
                <c:pt idx="13530">
                  <c:v>11.297000000000001</c:v>
                </c:pt>
                <c:pt idx="13531">
                  <c:v>11.297000000000001</c:v>
                </c:pt>
                <c:pt idx="13532">
                  <c:v>11.297000000000001</c:v>
                </c:pt>
                <c:pt idx="13533">
                  <c:v>11.273</c:v>
                </c:pt>
                <c:pt idx="13534">
                  <c:v>11.273</c:v>
                </c:pt>
                <c:pt idx="13535">
                  <c:v>11.273</c:v>
                </c:pt>
                <c:pt idx="13536">
                  <c:v>11.247999999999999</c:v>
                </c:pt>
                <c:pt idx="13537">
                  <c:v>11.247999999999999</c:v>
                </c:pt>
                <c:pt idx="13538">
                  <c:v>11.224</c:v>
                </c:pt>
                <c:pt idx="13539">
                  <c:v>11.2</c:v>
                </c:pt>
                <c:pt idx="13540">
                  <c:v>11.175000000000001</c:v>
                </c:pt>
                <c:pt idx="13541">
                  <c:v>11.151</c:v>
                </c:pt>
                <c:pt idx="13542">
                  <c:v>11.127000000000001</c:v>
                </c:pt>
                <c:pt idx="13543">
                  <c:v>11.102</c:v>
                </c:pt>
                <c:pt idx="13544">
                  <c:v>11.077999999999999</c:v>
                </c:pt>
                <c:pt idx="13545">
                  <c:v>11.077999999999999</c:v>
                </c:pt>
                <c:pt idx="13546">
                  <c:v>11.053000000000001</c:v>
                </c:pt>
                <c:pt idx="13547">
                  <c:v>11.053000000000001</c:v>
                </c:pt>
                <c:pt idx="13548">
                  <c:v>11.053000000000001</c:v>
                </c:pt>
                <c:pt idx="13549">
                  <c:v>11.053000000000001</c:v>
                </c:pt>
                <c:pt idx="13550">
                  <c:v>11.053000000000001</c:v>
                </c:pt>
                <c:pt idx="13551">
                  <c:v>11.053000000000001</c:v>
                </c:pt>
                <c:pt idx="13552">
                  <c:v>11.053000000000001</c:v>
                </c:pt>
                <c:pt idx="13553">
                  <c:v>11.029</c:v>
                </c:pt>
                <c:pt idx="13554">
                  <c:v>11.005000000000001</c:v>
                </c:pt>
                <c:pt idx="13555">
                  <c:v>10.98</c:v>
                </c:pt>
                <c:pt idx="13556">
                  <c:v>10.956</c:v>
                </c:pt>
                <c:pt idx="13557">
                  <c:v>10.932</c:v>
                </c:pt>
                <c:pt idx="13558">
                  <c:v>10.907</c:v>
                </c:pt>
                <c:pt idx="13559">
                  <c:v>10.907</c:v>
                </c:pt>
                <c:pt idx="13560">
                  <c:v>10.858000000000001</c:v>
                </c:pt>
                <c:pt idx="13561">
                  <c:v>10.858000000000001</c:v>
                </c:pt>
                <c:pt idx="13562">
                  <c:v>10.834</c:v>
                </c:pt>
                <c:pt idx="13563">
                  <c:v>10.81</c:v>
                </c:pt>
                <c:pt idx="13564">
                  <c:v>10.81</c:v>
                </c:pt>
                <c:pt idx="13565">
                  <c:v>10.81</c:v>
                </c:pt>
                <c:pt idx="13566">
                  <c:v>10.834</c:v>
                </c:pt>
                <c:pt idx="13567">
                  <c:v>10.858000000000001</c:v>
                </c:pt>
                <c:pt idx="13568">
                  <c:v>10.858000000000001</c:v>
                </c:pt>
                <c:pt idx="13569">
                  <c:v>10.882999999999999</c:v>
                </c:pt>
                <c:pt idx="13570">
                  <c:v>10.907</c:v>
                </c:pt>
                <c:pt idx="13571">
                  <c:v>10.956</c:v>
                </c:pt>
                <c:pt idx="13572">
                  <c:v>11.005000000000001</c:v>
                </c:pt>
                <c:pt idx="13573">
                  <c:v>11.077999999999999</c:v>
                </c:pt>
                <c:pt idx="13574">
                  <c:v>11.151</c:v>
                </c:pt>
                <c:pt idx="13575">
                  <c:v>11.224</c:v>
                </c:pt>
                <c:pt idx="13576">
                  <c:v>11.297000000000001</c:v>
                </c:pt>
                <c:pt idx="13577">
                  <c:v>11.346</c:v>
                </c:pt>
                <c:pt idx="13578">
                  <c:v>11.394</c:v>
                </c:pt>
                <c:pt idx="13579">
                  <c:v>11.54</c:v>
                </c:pt>
                <c:pt idx="13580">
                  <c:v>11.759</c:v>
                </c:pt>
                <c:pt idx="13581">
                  <c:v>11.904</c:v>
                </c:pt>
                <c:pt idx="13582">
                  <c:v>11.977</c:v>
                </c:pt>
                <c:pt idx="13583">
                  <c:v>12.170999999999999</c:v>
                </c:pt>
                <c:pt idx="13584">
                  <c:v>12.388999999999999</c:v>
                </c:pt>
                <c:pt idx="13585">
                  <c:v>12.558</c:v>
                </c:pt>
                <c:pt idx="13586">
                  <c:v>12.606</c:v>
                </c:pt>
                <c:pt idx="13587">
                  <c:v>12.654</c:v>
                </c:pt>
                <c:pt idx="13588">
                  <c:v>12.775</c:v>
                </c:pt>
                <c:pt idx="13589">
                  <c:v>12.944000000000001</c:v>
                </c:pt>
                <c:pt idx="13590">
                  <c:v>13.04</c:v>
                </c:pt>
                <c:pt idx="13591">
                  <c:v>13.137</c:v>
                </c:pt>
                <c:pt idx="13592">
                  <c:v>13.185</c:v>
                </c:pt>
                <c:pt idx="13593">
                  <c:v>13.161</c:v>
                </c:pt>
                <c:pt idx="13594">
                  <c:v>13.087999999999999</c:v>
                </c:pt>
                <c:pt idx="13595">
                  <c:v>13.064</c:v>
                </c:pt>
                <c:pt idx="13596">
                  <c:v>13.016</c:v>
                </c:pt>
                <c:pt idx="13597">
                  <c:v>12.968</c:v>
                </c:pt>
                <c:pt idx="13598">
                  <c:v>12.992000000000001</c:v>
                </c:pt>
                <c:pt idx="13599">
                  <c:v>13.04</c:v>
                </c:pt>
                <c:pt idx="13600">
                  <c:v>13.087999999999999</c:v>
                </c:pt>
                <c:pt idx="13601">
                  <c:v>13.137</c:v>
                </c:pt>
                <c:pt idx="13602">
                  <c:v>13.185</c:v>
                </c:pt>
                <c:pt idx="13603">
                  <c:v>13.161</c:v>
                </c:pt>
                <c:pt idx="13604">
                  <c:v>13.064</c:v>
                </c:pt>
                <c:pt idx="13605">
                  <c:v>12.992000000000001</c:v>
                </c:pt>
                <c:pt idx="13606">
                  <c:v>12.896000000000001</c:v>
                </c:pt>
                <c:pt idx="13607">
                  <c:v>12.823</c:v>
                </c:pt>
                <c:pt idx="13608">
                  <c:v>12.750999999999999</c:v>
                </c:pt>
                <c:pt idx="13609">
                  <c:v>12.702999999999999</c:v>
                </c:pt>
                <c:pt idx="13610">
                  <c:v>12.606</c:v>
                </c:pt>
                <c:pt idx="13611">
                  <c:v>12.509</c:v>
                </c:pt>
                <c:pt idx="13612">
                  <c:v>12.413</c:v>
                </c:pt>
                <c:pt idx="13613">
                  <c:v>12.316000000000001</c:v>
                </c:pt>
                <c:pt idx="13614">
                  <c:v>12.218999999999999</c:v>
                </c:pt>
                <c:pt idx="13615">
                  <c:v>12.122</c:v>
                </c:pt>
                <c:pt idx="13616">
                  <c:v>12.074</c:v>
                </c:pt>
                <c:pt idx="13617">
                  <c:v>12.000999999999999</c:v>
                </c:pt>
                <c:pt idx="13618">
                  <c:v>11.952999999999999</c:v>
                </c:pt>
                <c:pt idx="13619">
                  <c:v>11.904</c:v>
                </c:pt>
                <c:pt idx="13620">
                  <c:v>11.88</c:v>
                </c:pt>
                <c:pt idx="13621">
                  <c:v>11.832000000000001</c:v>
                </c:pt>
                <c:pt idx="13622">
                  <c:v>11.807</c:v>
                </c:pt>
                <c:pt idx="13623">
                  <c:v>11.807</c:v>
                </c:pt>
                <c:pt idx="13624">
                  <c:v>11.782999999999999</c:v>
                </c:pt>
                <c:pt idx="13625">
                  <c:v>11.782999999999999</c:v>
                </c:pt>
                <c:pt idx="13626">
                  <c:v>11.782999999999999</c:v>
                </c:pt>
                <c:pt idx="13627">
                  <c:v>11.782999999999999</c:v>
                </c:pt>
                <c:pt idx="13628">
                  <c:v>11.759</c:v>
                </c:pt>
                <c:pt idx="13629">
                  <c:v>11.759</c:v>
                </c:pt>
                <c:pt idx="13630">
                  <c:v>11.759</c:v>
                </c:pt>
                <c:pt idx="13631">
                  <c:v>11.782999999999999</c:v>
                </c:pt>
                <c:pt idx="13632">
                  <c:v>11.782999999999999</c:v>
                </c:pt>
                <c:pt idx="13633">
                  <c:v>11.782999999999999</c:v>
                </c:pt>
                <c:pt idx="13634">
                  <c:v>11.782999999999999</c:v>
                </c:pt>
                <c:pt idx="13635">
                  <c:v>11.782999999999999</c:v>
                </c:pt>
                <c:pt idx="13636">
                  <c:v>11.759</c:v>
                </c:pt>
                <c:pt idx="13637">
                  <c:v>11.759</c:v>
                </c:pt>
                <c:pt idx="13638">
                  <c:v>11.759</c:v>
                </c:pt>
                <c:pt idx="13639">
                  <c:v>11.734</c:v>
                </c:pt>
                <c:pt idx="13640">
                  <c:v>11.734</c:v>
                </c:pt>
                <c:pt idx="13641">
                  <c:v>11.71</c:v>
                </c:pt>
                <c:pt idx="13642">
                  <c:v>11.686</c:v>
                </c:pt>
                <c:pt idx="13643">
                  <c:v>11.686</c:v>
                </c:pt>
                <c:pt idx="13644">
                  <c:v>11.662000000000001</c:v>
                </c:pt>
                <c:pt idx="13645">
                  <c:v>11.662000000000001</c:v>
                </c:pt>
                <c:pt idx="13646">
                  <c:v>11.637</c:v>
                </c:pt>
                <c:pt idx="13647">
                  <c:v>11.613</c:v>
                </c:pt>
                <c:pt idx="13648">
                  <c:v>11.613</c:v>
                </c:pt>
                <c:pt idx="13649">
                  <c:v>11.589</c:v>
                </c:pt>
                <c:pt idx="13650">
                  <c:v>11.589</c:v>
                </c:pt>
                <c:pt idx="13651">
                  <c:v>11.589</c:v>
                </c:pt>
                <c:pt idx="13652">
                  <c:v>11.565</c:v>
                </c:pt>
                <c:pt idx="13653">
                  <c:v>11.54</c:v>
                </c:pt>
                <c:pt idx="13654">
                  <c:v>11.54</c:v>
                </c:pt>
                <c:pt idx="13655">
                  <c:v>11.54</c:v>
                </c:pt>
                <c:pt idx="13656">
                  <c:v>11.516</c:v>
                </c:pt>
                <c:pt idx="13657">
                  <c:v>11.516</c:v>
                </c:pt>
                <c:pt idx="13658">
                  <c:v>11.516</c:v>
                </c:pt>
                <c:pt idx="13659">
                  <c:v>11.516</c:v>
                </c:pt>
                <c:pt idx="13660">
                  <c:v>11.516</c:v>
                </c:pt>
                <c:pt idx="13661">
                  <c:v>11.516</c:v>
                </c:pt>
                <c:pt idx="13662">
                  <c:v>11.516</c:v>
                </c:pt>
                <c:pt idx="13663">
                  <c:v>11.516</c:v>
                </c:pt>
                <c:pt idx="13664">
                  <c:v>11.54</c:v>
                </c:pt>
                <c:pt idx="13665">
                  <c:v>11.565</c:v>
                </c:pt>
                <c:pt idx="13666">
                  <c:v>11.589</c:v>
                </c:pt>
                <c:pt idx="13667">
                  <c:v>11.589</c:v>
                </c:pt>
                <c:pt idx="13668">
                  <c:v>11.589</c:v>
                </c:pt>
                <c:pt idx="13669">
                  <c:v>11.613</c:v>
                </c:pt>
                <c:pt idx="13670">
                  <c:v>11.662000000000001</c:v>
                </c:pt>
                <c:pt idx="13671">
                  <c:v>11.734</c:v>
                </c:pt>
                <c:pt idx="13672">
                  <c:v>11.759</c:v>
                </c:pt>
                <c:pt idx="13673">
                  <c:v>11.782999999999999</c:v>
                </c:pt>
                <c:pt idx="13674">
                  <c:v>11.88</c:v>
                </c:pt>
                <c:pt idx="13675">
                  <c:v>11.952999999999999</c:v>
                </c:pt>
                <c:pt idx="13676">
                  <c:v>12.000999999999999</c:v>
                </c:pt>
                <c:pt idx="13677">
                  <c:v>12.074</c:v>
                </c:pt>
                <c:pt idx="13678">
                  <c:v>12.122</c:v>
                </c:pt>
                <c:pt idx="13679">
                  <c:v>12.147</c:v>
                </c:pt>
                <c:pt idx="13680">
                  <c:v>12.195</c:v>
                </c:pt>
                <c:pt idx="13681">
                  <c:v>12.243</c:v>
                </c:pt>
                <c:pt idx="13682">
                  <c:v>12.243</c:v>
                </c:pt>
                <c:pt idx="13683">
                  <c:v>12.268000000000001</c:v>
                </c:pt>
                <c:pt idx="13684">
                  <c:v>12.268000000000001</c:v>
                </c:pt>
                <c:pt idx="13685">
                  <c:v>12.292</c:v>
                </c:pt>
                <c:pt idx="13686">
                  <c:v>12.292</c:v>
                </c:pt>
                <c:pt idx="13687">
                  <c:v>12.292</c:v>
                </c:pt>
                <c:pt idx="13688">
                  <c:v>12.268000000000001</c:v>
                </c:pt>
                <c:pt idx="13689">
                  <c:v>12.243</c:v>
                </c:pt>
                <c:pt idx="13690">
                  <c:v>12.195</c:v>
                </c:pt>
                <c:pt idx="13691">
                  <c:v>12.170999999999999</c:v>
                </c:pt>
                <c:pt idx="13692">
                  <c:v>12.122</c:v>
                </c:pt>
                <c:pt idx="13693">
                  <c:v>12.05</c:v>
                </c:pt>
                <c:pt idx="13694">
                  <c:v>11.977</c:v>
                </c:pt>
                <c:pt idx="13695">
                  <c:v>11.929</c:v>
                </c:pt>
                <c:pt idx="13696">
                  <c:v>11.832000000000001</c:v>
                </c:pt>
                <c:pt idx="13697">
                  <c:v>11.734</c:v>
                </c:pt>
                <c:pt idx="13698">
                  <c:v>11.686</c:v>
                </c:pt>
                <c:pt idx="13699">
                  <c:v>11.613</c:v>
                </c:pt>
                <c:pt idx="13700">
                  <c:v>11.54</c:v>
                </c:pt>
                <c:pt idx="13701">
                  <c:v>11.467000000000001</c:v>
                </c:pt>
                <c:pt idx="13702">
                  <c:v>11.394</c:v>
                </c:pt>
                <c:pt idx="13703">
                  <c:v>11.346</c:v>
                </c:pt>
                <c:pt idx="13704">
                  <c:v>11.297000000000001</c:v>
                </c:pt>
                <c:pt idx="13705">
                  <c:v>11.273</c:v>
                </c:pt>
                <c:pt idx="13706">
                  <c:v>11.224</c:v>
                </c:pt>
                <c:pt idx="13707">
                  <c:v>11.2</c:v>
                </c:pt>
                <c:pt idx="13708">
                  <c:v>11.175000000000001</c:v>
                </c:pt>
                <c:pt idx="13709">
                  <c:v>11.127000000000001</c:v>
                </c:pt>
                <c:pt idx="13710">
                  <c:v>11.102</c:v>
                </c:pt>
                <c:pt idx="13711">
                  <c:v>11.077999999999999</c:v>
                </c:pt>
                <c:pt idx="13712">
                  <c:v>11.053000000000001</c:v>
                </c:pt>
                <c:pt idx="13713">
                  <c:v>11.005000000000001</c:v>
                </c:pt>
                <c:pt idx="13714">
                  <c:v>10.98</c:v>
                </c:pt>
                <c:pt idx="13715">
                  <c:v>10.932</c:v>
                </c:pt>
                <c:pt idx="13716">
                  <c:v>10.907</c:v>
                </c:pt>
                <c:pt idx="13717">
                  <c:v>10.858000000000001</c:v>
                </c:pt>
                <c:pt idx="13718">
                  <c:v>10.834</c:v>
                </c:pt>
                <c:pt idx="13719">
                  <c:v>10.81</c:v>
                </c:pt>
                <c:pt idx="13720">
                  <c:v>10.81</c:v>
                </c:pt>
                <c:pt idx="13721">
                  <c:v>10.785</c:v>
                </c:pt>
                <c:pt idx="13722">
                  <c:v>10.785</c:v>
                </c:pt>
                <c:pt idx="13723">
                  <c:v>10.785</c:v>
                </c:pt>
                <c:pt idx="13724">
                  <c:v>10.785</c:v>
                </c:pt>
                <c:pt idx="13725">
                  <c:v>10.785</c:v>
                </c:pt>
                <c:pt idx="13726">
                  <c:v>10.785</c:v>
                </c:pt>
                <c:pt idx="13727">
                  <c:v>10.785</c:v>
                </c:pt>
                <c:pt idx="13728">
                  <c:v>10.760999999999999</c:v>
                </c:pt>
                <c:pt idx="13729">
                  <c:v>10.760999999999999</c:v>
                </c:pt>
                <c:pt idx="13730">
                  <c:v>10.760999999999999</c:v>
                </c:pt>
                <c:pt idx="13731">
                  <c:v>10.760999999999999</c:v>
                </c:pt>
                <c:pt idx="13732">
                  <c:v>10.736000000000001</c:v>
                </c:pt>
                <c:pt idx="13733">
                  <c:v>10.712</c:v>
                </c:pt>
                <c:pt idx="13734">
                  <c:v>10.686999999999999</c:v>
                </c:pt>
                <c:pt idx="13735">
                  <c:v>10.663</c:v>
                </c:pt>
                <c:pt idx="13736">
                  <c:v>10.663</c:v>
                </c:pt>
                <c:pt idx="13737">
                  <c:v>10.663</c:v>
                </c:pt>
                <c:pt idx="13738">
                  <c:v>10.638</c:v>
                </c:pt>
                <c:pt idx="13739">
                  <c:v>10.638</c:v>
                </c:pt>
                <c:pt idx="13740">
                  <c:v>10.614000000000001</c:v>
                </c:pt>
                <c:pt idx="13741">
                  <c:v>10.59</c:v>
                </c:pt>
                <c:pt idx="13742">
                  <c:v>10.541</c:v>
                </c:pt>
                <c:pt idx="13743">
                  <c:v>10.516</c:v>
                </c:pt>
                <c:pt idx="13744">
                  <c:v>10.492000000000001</c:v>
                </c:pt>
                <c:pt idx="13745">
                  <c:v>10.467000000000001</c:v>
                </c:pt>
                <c:pt idx="13746">
                  <c:v>10.467000000000001</c:v>
                </c:pt>
                <c:pt idx="13747">
                  <c:v>10.443</c:v>
                </c:pt>
                <c:pt idx="13748">
                  <c:v>10.443</c:v>
                </c:pt>
                <c:pt idx="13749">
                  <c:v>10.417999999999999</c:v>
                </c:pt>
                <c:pt idx="13750">
                  <c:v>10.417999999999999</c:v>
                </c:pt>
                <c:pt idx="13751">
                  <c:v>10.417999999999999</c:v>
                </c:pt>
                <c:pt idx="13752">
                  <c:v>10.417999999999999</c:v>
                </c:pt>
                <c:pt idx="13753">
                  <c:v>10.417999999999999</c:v>
                </c:pt>
                <c:pt idx="13754">
                  <c:v>10.417999999999999</c:v>
                </c:pt>
                <c:pt idx="13755">
                  <c:v>10.417999999999999</c:v>
                </c:pt>
                <c:pt idx="13756">
                  <c:v>10.417999999999999</c:v>
                </c:pt>
                <c:pt idx="13757">
                  <c:v>10.417999999999999</c:v>
                </c:pt>
                <c:pt idx="13758">
                  <c:v>10.417999999999999</c:v>
                </c:pt>
                <c:pt idx="13759">
                  <c:v>10.417999999999999</c:v>
                </c:pt>
                <c:pt idx="13760">
                  <c:v>10.443</c:v>
                </c:pt>
                <c:pt idx="13761">
                  <c:v>10.467000000000001</c:v>
                </c:pt>
                <c:pt idx="13762">
                  <c:v>10.492000000000001</c:v>
                </c:pt>
                <c:pt idx="13763">
                  <c:v>10.541</c:v>
                </c:pt>
                <c:pt idx="13764">
                  <c:v>10.614000000000001</c:v>
                </c:pt>
                <c:pt idx="13765">
                  <c:v>10.663</c:v>
                </c:pt>
                <c:pt idx="13766">
                  <c:v>10.785</c:v>
                </c:pt>
                <c:pt idx="13767">
                  <c:v>10.882999999999999</c:v>
                </c:pt>
                <c:pt idx="13768">
                  <c:v>11.005000000000001</c:v>
                </c:pt>
                <c:pt idx="13769">
                  <c:v>11.053000000000001</c:v>
                </c:pt>
                <c:pt idx="13770">
                  <c:v>11.077999999999999</c:v>
                </c:pt>
                <c:pt idx="13771">
                  <c:v>11.102</c:v>
                </c:pt>
                <c:pt idx="13772">
                  <c:v>11.2</c:v>
                </c:pt>
                <c:pt idx="13773">
                  <c:v>11.273</c:v>
                </c:pt>
                <c:pt idx="13774">
                  <c:v>11.492000000000001</c:v>
                </c:pt>
                <c:pt idx="13775">
                  <c:v>11.637</c:v>
                </c:pt>
                <c:pt idx="13776">
                  <c:v>11.637</c:v>
                </c:pt>
                <c:pt idx="13777">
                  <c:v>11.662000000000001</c:v>
                </c:pt>
                <c:pt idx="13778">
                  <c:v>11.686</c:v>
                </c:pt>
                <c:pt idx="13779">
                  <c:v>11.807</c:v>
                </c:pt>
                <c:pt idx="13780">
                  <c:v>12.025</c:v>
                </c:pt>
                <c:pt idx="13781">
                  <c:v>12.268000000000001</c:v>
                </c:pt>
                <c:pt idx="13782">
                  <c:v>12.509</c:v>
                </c:pt>
                <c:pt idx="13783">
                  <c:v>12.727</c:v>
                </c:pt>
                <c:pt idx="13784">
                  <c:v>12.847</c:v>
                </c:pt>
                <c:pt idx="13785">
                  <c:v>12.968</c:v>
                </c:pt>
                <c:pt idx="13786">
                  <c:v>13.185</c:v>
                </c:pt>
                <c:pt idx="13787">
                  <c:v>13.377000000000001</c:v>
                </c:pt>
                <c:pt idx="13788">
                  <c:v>13.473000000000001</c:v>
                </c:pt>
                <c:pt idx="13789">
                  <c:v>13.522</c:v>
                </c:pt>
                <c:pt idx="13790">
                  <c:v>13.522</c:v>
                </c:pt>
                <c:pt idx="13791">
                  <c:v>13.473000000000001</c:v>
                </c:pt>
                <c:pt idx="13792">
                  <c:v>13.449</c:v>
                </c:pt>
                <c:pt idx="13793">
                  <c:v>13.377000000000001</c:v>
                </c:pt>
                <c:pt idx="13794">
                  <c:v>13.305</c:v>
                </c:pt>
                <c:pt idx="13795">
                  <c:v>13.185</c:v>
                </c:pt>
                <c:pt idx="13796">
                  <c:v>13.04</c:v>
                </c:pt>
                <c:pt idx="13797">
                  <c:v>12.92</c:v>
                </c:pt>
                <c:pt idx="13798">
                  <c:v>12.798999999999999</c:v>
                </c:pt>
                <c:pt idx="13799">
                  <c:v>12.678000000000001</c:v>
                </c:pt>
                <c:pt idx="13800">
                  <c:v>12.558</c:v>
                </c:pt>
                <c:pt idx="13801">
                  <c:v>12.413</c:v>
                </c:pt>
                <c:pt idx="13802">
                  <c:v>12.292</c:v>
                </c:pt>
                <c:pt idx="13803">
                  <c:v>12.170999999999999</c:v>
                </c:pt>
                <c:pt idx="13804">
                  <c:v>12.074</c:v>
                </c:pt>
                <c:pt idx="13805">
                  <c:v>11.977</c:v>
                </c:pt>
                <c:pt idx="13806">
                  <c:v>11.88</c:v>
                </c:pt>
                <c:pt idx="13807">
                  <c:v>11.759</c:v>
                </c:pt>
                <c:pt idx="13808">
                  <c:v>11.686</c:v>
                </c:pt>
                <c:pt idx="13809">
                  <c:v>11.589</c:v>
                </c:pt>
                <c:pt idx="13810">
                  <c:v>11.492000000000001</c:v>
                </c:pt>
                <c:pt idx="13811">
                  <c:v>11.419</c:v>
                </c:pt>
                <c:pt idx="13812">
                  <c:v>11.346</c:v>
                </c:pt>
                <c:pt idx="13813">
                  <c:v>11.297000000000001</c:v>
                </c:pt>
                <c:pt idx="13814">
                  <c:v>11.247999999999999</c:v>
                </c:pt>
                <c:pt idx="13815">
                  <c:v>11.224</c:v>
                </c:pt>
                <c:pt idx="13816">
                  <c:v>11.2</c:v>
                </c:pt>
                <c:pt idx="13817">
                  <c:v>11.151</c:v>
                </c:pt>
                <c:pt idx="13818">
                  <c:v>11.127000000000001</c:v>
                </c:pt>
                <c:pt idx="13819">
                  <c:v>11.127000000000001</c:v>
                </c:pt>
                <c:pt idx="13820">
                  <c:v>11.102</c:v>
                </c:pt>
                <c:pt idx="13821">
                  <c:v>11.102</c:v>
                </c:pt>
                <c:pt idx="13822">
                  <c:v>11.127000000000001</c:v>
                </c:pt>
                <c:pt idx="13823">
                  <c:v>11.127000000000001</c:v>
                </c:pt>
                <c:pt idx="13824">
                  <c:v>11.151</c:v>
                </c:pt>
                <c:pt idx="13825">
                  <c:v>11.2</c:v>
                </c:pt>
                <c:pt idx="13826">
                  <c:v>11.224</c:v>
                </c:pt>
                <c:pt idx="13827">
                  <c:v>11.273</c:v>
                </c:pt>
                <c:pt idx="13828">
                  <c:v>11.297000000000001</c:v>
                </c:pt>
                <c:pt idx="13829">
                  <c:v>11.346</c:v>
                </c:pt>
                <c:pt idx="13830">
                  <c:v>11.37</c:v>
                </c:pt>
                <c:pt idx="13831">
                  <c:v>11.394</c:v>
                </c:pt>
                <c:pt idx="13832">
                  <c:v>11.394</c:v>
                </c:pt>
                <c:pt idx="13833">
                  <c:v>11.419</c:v>
                </c:pt>
                <c:pt idx="13834">
                  <c:v>11.419</c:v>
                </c:pt>
                <c:pt idx="13835">
                  <c:v>11.394</c:v>
                </c:pt>
                <c:pt idx="13836">
                  <c:v>11.394</c:v>
                </c:pt>
                <c:pt idx="13837">
                  <c:v>11.37</c:v>
                </c:pt>
                <c:pt idx="13838">
                  <c:v>11.346</c:v>
                </c:pt>
                <c:pt idx="13839">
                  <c:v>11.321</c:v>
                </c:pt>
                <c:pt idx="13840">
                  <c:v>11.297000000000001</c:v>
                </c:pt>
                <c:pt idx="13841">
                  <c:v>11.273</c:v>
                </c:pt>
                <c:pt idx="13842">
                  <c:v>11.247999999999999</c:v>
                </c:pt>
                <c:pt idx="13843">
                  <c:v>11.224</c:v>
                </c:pt>
                <c:pt idx="13844">
                  <c:v>11.2</c:v>
                </c:pt>
                <c:pt idx="13845">
                  <c:v>11.151</c:v>
                </c:pt>
                <c:pt idx="13846">
                  <c:v>11.102</c:v>
                </c:pt>
                <c:pt idx="13847">
                  <c:v>11.053000000000001</c:v>
                </c:pt>
                <c:pt idx="13848">
                  <c:v>11.005000000000001</c:v>
                </c:pt>
                <c:pt idx="13849">
                  <c:v>10.98</c:v>
                </c:pt>
                <c:pt idx="13850">
                  <c:v>10.932</c:v>
                </c:pt>
                <c:pt idx="13851">
                  <c:v>10.907</c:v>
                </c:pt>
                <c:pt idx="13852">
                  <c:v>10.907</c:v>
                </c:pt>
                <c:pt idx="13853">
                  <c:v>10.932</c:v>
                </c:pt>
                <c:pt idx="13854">
                  <c:v>10.956</c:v>
                </c:pt>
                <c:pt idx="13855">
                  <c:v>10.956</c:v>
                </c:pt>
                <c:pt idx="13856">
                  <c:v>11.005000000000001</c:v>
                </c:pt>
                <c:pt idx="13857">
                  <c:v>11.053000000000001</c:v>
                </c:pt>
                <c:pt idx="13858">
                  <c:v>11.127000000000001</c:v>
                </c:pt>
                <c:pt idx="13859">
                  <c:v>11.224</c:v>
                </c:pt>
                <c:pt idx="13860">
                  <c:v>11.346</c:v>
                </c:pt>
                <c:pt idx="13861">
                  <c:v>11.467000000000001</c:v>
                </c:pt>
                <c:pt idx="13862">
                  <c:v>11.589</c:v>
                </c:pt>
                <c:pt idx="13863">
                  <c:v>11.734</c:v>
                </c:pt>
                <c:pt idx="13864">
                  <c:v>11.929</c:v>
                </c:pt>
                <c:pt idx="13865">
                  <c:v>12.074</c:v>
                </c:pt>
                <c:pt idx="13866">
                  <c:v>12.243</c:v>
                </c:pt>
                <c:pt idx="13867">
                  <c:v>12.461</c:v>
                </c:pt>
                <c:pt idx="13868">
                  <c:v>12.654</c:v>
                </c:pt>
                <c:pt idx="13869">
                  <c:v>12.871</c:v>
                </c:pt>
                <c:pt idx="13870">
                  <c:v>13.064</c:v>
                </c:pt>
                <c:pt idx="13871">
                  <c:v>13.233000000000001</c:v>
                </c:pt>
                <c:pt idx="13872">
                  <c:v>13.329000000000001</c:v>
                </c:pt>
                <c:pt idx="13873">
                  <c:v>13.401</c:v>
                </c:pt>
                <c:pt idx="13874">
                  <c:v>13.425000000000001</c:v>
                </c:pt>
                <c:pt idx="13875">
                  <c:v>13.449</c:v>
                </c:pt>
                <c:pt idx="13876">
                  <c:v>13.425000000000001</c:v>
                </c:pt>
                <c:pt idx="13877">
                  <c:v>13.401</c:v>
                </c:pt>
                <c:pt idx="13878">
                  <c:v>13.377000000000001</c:v>
                </c:pt>
                <c:pt idx="13879">
                  <c:v>13.377000000000001</c:v>
                </c:pt>
                <c:pt idx="13880">
                  <c:v>13.377000000000001</c:v>
                </c:pt>
                <c:pt idx="13881">
                  <c:v>13.401</c:v>
                </c:pt>
                <c:pt idx="13882">
                  <c:v>13.377000000000001</c:v>
                </c:pt>
                <c:pt idx="13883">
                  <c:v>13.377000000000001</c:v>
                </c:pt>
                <c:pt idx="13884">
                  <c:v>13.353</c:v>
                </c:pt>
                <c:pt idx="13885">
                  <c:v>13.305</c:v>
                </c:pt>
                <c:pt idx="13886">
                  <c:v>13.281000000000001</c:v>
                </c:pt>
                <c:pt idx="13887">
                  <c:v>13.233000000000001</c:v>
                </c:pt>
                <c:pt idx="13888">
                  <c:v>13.209</c:v>
                </c:pt>
                <c:pt idx="13889">
                  <c:v>13.185</c:v>
                </c:pt>
                <c:pt idx="13890">
                  <c:v>13.185</c:v>
                </c:pt>
                <c:pt idx="13891">
                  <c:v>13.185</c:v>
                </c:pt>
                <c:pt idx="13892">
                  <c:v>13.137</c:v>
                </c:pt>
                <c:pt idx="13893">
                  <c:v>13.112</c:v>
                </c:pt>
                <c:pt idx="13894">
                  <c:v>13.087999999999999</c:v>
                </c:pt>
                <c:pt idx="13895">
                  <c:v>13.064</c:v>
                </c:pt>
                <c:pt idx="13896">
                  <c:v>13.016</c:v>
                </c:pt>
                <c:pt idx="13897">
                  <c:v>12.992000000000001</c:v>
                </c:pt>
                <c:pt idx="13898">
                  <c:v>12.944000000000001</c:v>
                </c:pt>
                <c:pt idx="13899">
                  <c:v>12.871</c:v>
                </c:pt>
                <c:pt idx="13900">
                  <c:v>12.823</c:v>
                </c:pt>
                <c:pt idx="13901">
                  <c:v>12.798999999999999</c:v>
                </c:pt>
                <c:pt idx="13902">
                  <c:v>12.775</c:v>
                </c:pt>
                <c:pt idx="13903">
                  <c:v>12.750999999999999</c:v>
                </c:pt>
                <c:pt idx="13904">
                  <c:v>12.750999999999999</c:v>
                </c:pt>
                <c:pt idx="13905">
                  <c:v>12.750999999999999</c:v>
                </c:pt>
                <c:pt idx="13906">
                  <c:v>12.798999999999999</c:v>
                </c:pt>
                <c:pt idx="13907">
                  <c:v>12.823</c:v>
                </c:pt>
                <c:pt idx="13908">
                  <c:v>12.847</c:v>
                </c:pt>
                <c:pt idx="13909">
                  <c:v>12.871</c:v>
                </c:pt>
                <c:pt idx="13910">
                  <c:v>12.896000000000001</c:v>
                </c:pt>
                <c:pt idx="13911">
                  <c:v>12.92</c:v>
                </c:pt>
                <c:pt idx="13912">
                  <c:v>12.944000000000001</c:v>
                </c:pt>
                <c:pt idx="13913">
                  <c:v>12.968</c:v>
                </c:pt>
                <c:pt idx="13914">
                  <c:v>12.992000000000001</c:v>
                </c:pt>
                <c:pt idx="13915">
                  <c:v>13.016</c:v>
                </c:pt>
                <c:pt idx="13916">
                  <c:v>13.016</c:v>
                </c:pt>
                <c:pt idx="13917">
                  <c:v>13.016</c:v>
                </c:pt>
                <c:pt idx="13918">
                  <c:v>13.016</c:v>
                </c:pt>
                <c:pt idx="13919">
                  <c:v>12.992000000000001</c:v>
                </c:pt>
                <c:pt idx="13920">
                  <c:v>12.992000000000001</c:v>
                </c:pt>
                <c:pt idx="13921">
                  <c:v>12.968</c:v>
                </c:pt>
                <c:pt idx="13922">
                  <c:v>12.944000000000001</c:v>
                </c:pt>
                <c:pt idx="13923">
                  <c:v>12.896000000000001</c:v>
                </c:pt>
                <c:pt idx="13924">
                  <c:v>12.871</c:v>
                </c:pt>
                <c:pt idx="13925">
                  <c:v>12.823</c:v>
                </c:pt>
                <c:pt idx="13926">
                  <c:v>12.798999999999999</c:v>
                </c:pt>
                <c:pt idx="13927">
                  <c:v>12.750999999999999</c:v>
                </c:pt>
                <c:pt idx="13928">
                  <c:v>12.702999999999999</c:v>
                </c:pt>
                <c:pt idx="13929">
                  <c:v>12.63</c:v>
                </c:pt>
                <c:pt idx="13930">
                  <c:v>12.582000000000001</c:v>
                </c:pt>
                <c:pt idx="13931">
                  <c:v>12.534000000000001</c:v>
                </c:pt>
                <c:pt idx="13932">
                  <c:v>12.484999999999999</c:v>
                </c:pt>
                <c:pt idx="13933">
                  <c:v>12.436999999999999</c:v>
                </c:pt>
                <c:pt idx="13934">
                  <c:v>12.413</c:v>
                </c:pt>
                <c:pt idx="13935">
                  <c:v>12.364000000000001</c:v>
                </c:pt>
                <c:pt idx="13936">
                  <c:v>12.292</c:v>
                </c:pt>
                <c:pt idx="13937">
                  <c:v>12.243</c:v>
                </c:pt>
                <c:pt idx="13938">
                  <c:v>12.218999999999999</c:v>
                </c:pt>
                <c:pt idx="13939">
                  <c:v>12.170999999999999</c:v>
                </c:pt>
                <c:pt idx="13940">
                  <c:v>12.122</c:v>
                </c:pt>
                <c:pt idx="13941">
                  <c:v>12.074</c:v>
                </c:pt>
                <c:pt idx="13942">
                  <c:v>12.05</c:v>
                </c:pt>
                <c:pt idx="13943">
                  <c:v>12.000999999999999</c:v>
                </c:pt>
                <c:pt idx="13944">
                  <c:v>11.952999999999999</c:v>
                </c:pt>
                <c:pt idx="13945">
                  <c:v>11.904</c:v>
                </c:pt>
                <c:pt idx="13946">
                  <c:v>11.856</c:v>
                </c:pt>
                <c:pt idx="13947">
                  <c:v>11.807</c:v>
                </c:pt>
                <c:pt idx="13948">
                  <c:v>11.782999999999999</c:v>
                </c:pt>
                <c:pt idx="13949">
                  <c:v>11.782999999999999</c:v>
                </c:pt>
                <c:pt idx="13950">
                  <c:v>11.759</c:v>
                </c:pt>
                <c:pt idx="13951">
                  <c:v>11.734</c:v>
                </c:pt>
                <c:pt idx="13952">
                  <c:v>11.734</c:v>
                </c:pt>
                <c:pt idx="13953">
                  <c:v>11.734</c:v>
                </c:pt>
                <c:pt idx="13954">
                  <c:v>11.759</c:v>
                </c:pt>
                <c:pt idx="13955">
                  <c:v>11.832000000000001</c:v>
                </c:pt>
                <c:pt idx="13956">
                  <c:v>11.904</c:v>
                </c:pt>
                <c:pt idx="13957">
                  <c:v>12.000999999999999</c:v>
                </c:pt>
                <c:pt idx="13958">
                  <c:v>12.122</c:v>
                </c:pt>
                <c:pt idx="13959">
                  <c:v>12.243</c:v>
                </c:pt>
                <c:pt idx="13960">
                  <c:v>12.388999999999999</c:v>
                </c:pt>
                <c:pt idx="13961">
                  <c:v>12.534000000000001</c:v>
                </c:pt>
                <c:pt idx="13962">
                  <c:v>12.702999999999999</c:v>
                </c:pt>
                <c:pt idx="13963">
                  <c:v>12.847</c:v>
                </c:pt>
                <c:pt idx="13964">
                  <c:v>13.016</c:v>
                </c:pt>
                <c:pt idx="13965">
                  <c:v>13.185</c:v>
                </c:pt>
                <c:pt idx="13966">
                  <c:v>13.353</c:v>
                </c:pt>
                <c:pt idx="13967">
                  <c:v>13.545999999999999</c:v>
                </c:pt>
                <c:pt idx="13968">
                  <c:v>13.714</c:v>
                </c:pt>
                <c:pt idx="13969">
                  <c:v>13.882</c:v>
                </c:pt>
                <c:pt idx="13970">
                  <c:v>14.05</c:v>
                </c:pt>
                <c:pt idx="13971">
                  <c:v>14.194000000000001</c:v>
                </c:pt>
                <c:pt idx="13972">
                  <c:v>14.337</c:v>
                </c:pt>
                <c:pt idx="13973">
                  <c:v>14.457000000000001</c:v>
                </c:pt>
                <c:pt idx="13974">
                  <c:v>14.577</c:v>
                </c:pt>
                <c:pt idx="13975">
                  <c:v>14.696999999999999</c:v>
                </c:pt>
                <c:pt idx="13976">
                  <c:v>14.816000000000001</c:v>
                </c:pt>
                <c:pt idx="13977">
                  <c:v>14.912000000000001</c:v>
                </c:pt>
                <c:pt idx="13978">
                  <c:v>15.007999999999999</c:v>
                </c:pt>
                <c:pt idx="13979">
                  <c:v>15.103</c:v>
                </c:pt>
                <c:pt idx="13980">
                  <c:v>15.199</c:v>
                </c:pt>
                <c:pt idx="13981">
                  <c:v>15.247</c:v>
                </c:pt>
                <c:pt idx="13982">
                  <c:v>15.294</c:v>
                </c:pt>
                <c:pt idx="13983">
                  <c:v>15.342000000000001</c:v>
                </c:pt>
                <c:pt idx="13984">
                  <c:v>15.342000000000001</c:v>
                </c:pt>
                <c:pt idx="13985">
                  <c:v>15.342000000000001</c:v>
                </c:pt>
                <c:pt idx="13986">
                  <c:v>15.342000000000001</c:v>
                </c:pt>
                <c:pt idx="13987">
                  <c:v>15.342000000000001</c:v>
                </c:pt>
                <c:pt idx="13988">
                  <c:v>15.294</c:v>
                </c:pt>
                <c:pt idx="13989">
                  <c:v>15.27</c:v>
                </c:pt>
                <c:pt idx="13990">
                  <c:v>15.199</c:v>
                </c:pt>
                <c:pt idx="13991">
                  <c:v>15.151</c:v>
                </c:pt>
                <c:pt idx="13992">
                  <c:v>15.079000000000001</c:v>
                </c:pt>
                <c:pt idx="13993">
                  <c:v>15.007999999999999</c:v>
                </c:pt>
                <c:pt idx="13994">
                  <c:v>14.936</c:v>
                </c:pt>
                <c:pt idx="13995">
                  <c:v>14.864000000000001</c:v>
                </c:pt>
                <c:pt idx="13996">
                  <c:v>14.768000000000001</c:v>
                </c:pt>
                <c:pt idx="13997">
                  <c:v>14.721</c:v>
                </c:pt>
                <c:pt idx="13998">
                  <c:v>14.673</c:v>
                </c:pt>
                <c:pt idx="13999">
                  <c:v>14.625</c:v>
                </c:pt>
                <c:pt idx="14000">
                  <c:v>14.577</c:v>
                </c:pt>
                <c:pt idx="14001">
                  <c:v>14.553000000000001</c:v>
                </c:pt>
                <c:pt idx="14002">
                  <c:v>14.529</c:v>
                </c:pt>
                <c:pt idx="14003">
                  <c:v>14.505000000000001</c:v>
                </c:pt>
                <c:pt idx="14004">
                  <c:v>14.481</c:v>
                </c:pt>
                <c:pt idx="14005">
                  <c:v>14.457000000000001</c:v>
                </c:pt>
                <c:pt idx="14006">
                  <c:v>14.433</c:v>
                </c:pt>
                <c:pt idx="14007">
                  <c:v>14.433</c:v>
                </c:pt>
                <c:pt idx="14008">
                  <c:v>14.409000000000001</c:v>
                </c:pt>
                <c:pt idx="14009">
                  <c:v>14.385</c:v>
                </c:pt>
                <c:pt idx="14010">
                  <c:v>14.385</c:v>
                </c:pt>
                <c:pt idx="14011">
                  <c:v>14.361000000000001</c:v>
                </c:pt>
                <c:pt idx="14012">
                  <c:v>14.361000000000001</c:v>
                </c:pt>
                <c:pt idx="14013">
                  <c:v>14.337</c:v>
                </c:pt>
                <c:pt idx="14014">
                  <c:v>14.314</c:v>
                </c:pt>
                <c:pt idx="14015">
                  <c:v>14.29</c:v>
                </c:pt>
                <c:pt idx="14016">
                  <c:v>14.242000000000001</c:v>
                </c:pt>
                <c:pt idx="14017">
                  <c:v>14.194000000000001</c:v>
                </c:pt>
                <c:pt idx="14018">
                  <c:v>14.146000000000001</c:v>
                </c:pt>
                <c:pt idx="14019">
                  <c:v>14.098000000000001</c:v>
                </c:pt>
                <c:pt idx="14020">
                  <c:v>14.05</c:v>
                </c:pt>
                <c:pt idx="14021">
                  <c:v>13.978</c:v>
                </c:pt>
                <c:pt idx="14022">
                  <c:v>13.906000000000001</c:v>
                </c:pt>
                <c:pt idx="14023">
                  <c:v>13.834</c:v>
                </c:pt>
                <c:pt idx="14024">
                  <c:v>13.762</c:v>
                </c:pt>
                <c:pt idx="14025">
                  <c:v>13.69</c:v>
                </c:pt>
                <c:pt idx="14026">
                  <c:v>13.618</c:v>
                </c:pt>
                <c:pt idx="14027">
                  <c:v>13.545999999999999</c:v>
                </c:pt>
                <c:pt idx="14028">
                  <c:v>13.473000000000001</c:v>
                </c:pt>
                <c:pt idx="14029">
                  <c:v>13.377000000000001</c:v>
                </c:pt>
                <c:pt idx="14030">
                  <c:v>13.281000000000001</c:v>
                </c:pt>
                <c:pt idx="14031">
                  <c:v>13.209</c:v>
                </c:pt>
                <c:pt idx="14032">
                  <c:v>13.112</c:v>
                </c:pt>
                <c:pt idx="14033">
                  <c:v>13.016</c:v>
                </c:pt>
                <c:pt idx="14034">
                  <c:v>12.92</c:v>
                </c:pt>
                <c:pt idx="14035">
                  <c:v>12.823</c:v>
                </c:pt>
                <c:pt idx="14036">
                  <c:v>12.750999999999999</c:v>
                </c:pt>
                <c:pt idx="14037">
                  <c:v>12.678000000000001</c:v>
                </c:pt>
                <c:pt idx="14038">
                  <c:v>12.606</c:v>
                </c:pt>
                <c:pt idx="14039">
                  <c:v>12.534000000000001</c:v>
                </c:pt>
                <c:pt idx="14040">
                  <c:v>12.461</c:v>
                </c:pt>
                <c:pt idx="14041">
                  <c:v>12.413</c:v>
                </c:pt>
                <c:pt idx="14042">
                  <c:v>12.364000000000001</c:v>
                </c:pt>
                <c:pt idx="14043">
                  <c:v>12.316000000000001</c:v>
                </c:pt>
                <c:pt idx="14044">
                  <c:v>12.292</c:v>
                </c:pt>
                <c:pt idx="14045">
                  <c:v>12.268000000000001</c:v>
                </c:pt>
                <c:pt idx="14046">
                  <c:v>12.268000000000001</c:v>
                </c:pt>
                <c:pt idx="14047">
                  <c:v>12.268000000000001</c:v>
                </c:pt>
                <c:pt idx="14048">
                  <c:v>12.268000000000001</c:v>
                </c:pt>
                <c:pt idx="14049">
                  <c:v>12.292</c:v>
                </c:pt>
                <c:pt idx="14050">
                  <c:v>12.316000000000001</c:v>
                </c:pt>
                <c:pt idx="14051">
                  <c:v>12.364000000000001</c:v>
                </c:pt>
                <c:pt idx="14052">
                  <c:v>12.461</c:v>
                </c:pt>
                <c:pt idx="14053">
                  <c:v>12.558</c:v>
                </c:pt>
                <c:pt idx="14054">
                  <c:v>12.654</c:v>
                </c:pt>
                <c:pt idx="14055">
                  <c:v>12.775</c:v>
                </c:pt>
                <c:pt idx="14056">
                  <c:v>12.92</c:v>
                </c:pt>
                <c:pt idx="14057">
                  <c:v>13.064</c:v>
                </c:pt>
                <c:pt idx="14058">
                  <c:v>13.209</c:v>
                </c:pt>
                <c:pt idx="14059">
                  <c:v>13.353</c:v>
                </c:pt>
                <c:pt idx="14060">
                  <c:v>13.522</c:v>
                </c:pt>
                <c:pt idx="14061">
                  <c:v>13.666</c:v>
                </c:pt>
                <c:pt idx="14062">
                  <c:v>13.81</c:v>
                </c:pt>
                <c:pt idx="14063">
                  <c:v>13.978</c:v>
                </c:pt>
                <c:pt idx="14064">
                  <c:v>14.146000000000001</c:v>
                </c:pt>
                <c:pt idx="14065">
                  <c:v>14.314</c:v>
                </c:pt>
                <c:pt idx="14066">
                  <c:v>14.457000000000001</c:v>
                </c:pt>
                <c:pt idx="14067">
                  <c:v>14.625</c:v>
                </c:pt>
                <c:pt idx="14068">
                  <c:v>14.768000000000001</c:v>
                </c:pt>
                <c:pt idx="14069">
                  <c:v>14.888</c:v>
                </c:pt>
                <c:pt idx="14070">
                  <c:v>15.007999999999999</c:v>
                </c:pt>
                <c:pt idx="14071">
                  <c:v>15.103</c:v>
                </c:pt>
                <c:pt idx="14072">
                  <c:v>15.199</c:v>
                </c:pt>
                <c:pt idx="14073">
                  <c:v>15.294</c:v>
                </c:pt>
                <c:pt idx="14074">
                  <c:v>15.39</c:v>
                </c:pt>
                <c:pt idx="14075">
                  <c:v>15.438000000000001</c:v>
                </c:pt>
                <c:pt idx="14076">
                  <c:v>15.509</c:v>
                </c:pt>
                <c:pt idx="14077">
                  <c:v>15.557</c:v>
                </c:pt>
                <c:pt idx="14078">
                  <c:v>15.605</c:v>
                </c:pt>
                <c:pt idx="14079">
                  <c:v>15.651999999999999</c:v>
                </c:pt>
                <c:pt idx="14080">
                  <c:v>15.676</c:v>
                </c:pt>
                <c:pt idx="14081">
                  <c:v>15.7</c:v>
                </c:pt>
                <c:pt idx="14082">
                  <c:v>15.7</c:v>
                </c:pt>
                <c:pt idx="14083">
                  <c:v>15.7</c:v>
                </c:pt>
                <c:pt idx="14084">
                  <c:v>15.676</c:v>
                </c:pt>
                <c:pt idx="14085">
                  <c:v>15.651999999999999</c:v>
                </c:pt>
                <c:pt idx="14086">
                  <c:v>15.629</c:v>
                </c:pt>
                <c:pt idx="14087">
                  <c:v>15.581</c:v>
                </c:pt>
                <c:pt idx="14088">
                  <c:v>15.532999999999999</c:v>
                </c:pt>
                <c:pt idx="14089">
                  <c:v>15.461</c:v>
                </c:pt>
                <c:pt idx="14090">
                  <c:v>15.438000000000001</c:v>
                </c:pt>
                <c:pt idx="14091">
                  <c:v>15.39</c:v>
                </c:pt>
                <c:pt idx="14092">
                  <c:v>15.342000000000001</c:v>
                </c:pt>
                <c:pt idx="14093">
                  <c:v>15.294</c:v>
                </c:pt>
                <c:pt idx="14094">
                  <c:v>15.27</c:v>
                </c:pt>
                <c:pt idx="14095">
                  <c:v>15.223000000000001</c:v>
                </c:pt>
                <c:pt idx="14096">
                  <c:v>15.199</c:v>
                </c:pt>
                <c:pt idx="14097">
                  <c:v>15.151</c:v>
                </c:pt>
                <c:pt idx="14098">
                  <c:v>15.127000000000001</c:v>
                </c:pt>
                <c:pt idx="14099">
                  <c:v>15.103</c:v>
                </c:pt>
                <c:pt idx="14100">
                  <c:v>15.079000000000001</c:v>
                </c:pt>
                <c:pt idx="14101">
                  <c:v>15.055</c:v>
                </c:pt>
                <c:pt idx="14102">
                  <c:v>15.031000000000001</c:v>
                </c:pt>
                <c:pt idx="14103">
                  <c:v>15.007999999999999</c:v>
                </c:pt>
                <c:pt idx="14104">
                  <c:v>15.007999999999999</c:v>
                </c:pt>
                <c:pt idx="14105">
                  <c:v>14.984</c:v>
                </c:pt>
                <c:pt idx="14106">
                  <c:v>14.96</c:v>
                </c:pt>
                <c:pt idx="14107">
                  <c:v>14.936</c:v>
                </c:pt>
                <c:pt idx="14108">
                  <c:v>14.912000000000001</c:v>
                </c:pt>
                <c:pt idx="14109">
                  <c:v>14.888</c:v>
                </c:pt>
                <c:pt idx="14110">
                  <c:v>14.84</c:v>
                </c:pt>
                <c:pt idx="14111">
                  <c:v>14.792</c:v>
                </c:pt>
                <c:pt idx="14112">
                  <c:v>14.744999999999999</c:v>
                </c:pt>
                <c:pt idx="14113">
                  <c:v>14.696999999999999</c:v>
                </c:pt>
                <c:pt idx="14114">
                  <c:v>14.648999999999999</c:v>
                </c:pt>
                <c:pt idx="14115">
                  <c:v>14.601000000000001</c:v>
                </c:pt>
                <c:pt idx="14116">
                  <c:v>14.529</c:v>
                </c:pt>
                <c:pt idx="14117">
                  <c:v>14.481</c:v>
                </c:pt>
                <c:pt idx="14118">
                  <c:v>14.433</c:v>
                </c:pt>
                <c:pt idx="14119">
                  <c:v>14.385</c:v>
                </c:pt>
                <c:pt idx="14120">
                  <c:v>14.314</c:v>
                </c:pt>
                <c:pt idx="14121">
                  <c:v>14.242000000000001</c:v>
                </c:pt>
                <c:pt idx="14122">
                  <c:v>14.17</c:v>
                </c:pt>
                <c:pt idx="14123">
                  <c:v>14.098000000000001</c:v>
                </c:pt>
                <c:pt idx="14124">
                  <c:v>14.002000000000001</c:v>
                </c:pt>
                <c:pt idx="14125">
                  <c:v>13.93</c:v>
                </c:pt>
                <c:pt idx="14126">
                  <c:v>13.858000000000001</c:v>
                </c:pt>
                <c:pt idx="14127">
                  <c:v>13.762</c:v>
                </c:pt>
                <c:pt idx="14128">
                  <c:v>13.69</c:v>
                </c:pt>
                <c:pt idx="14129">
                  <c:v>13.593999999999999</c:v>
                </c:pt>
                <c:pt idx="14130">
                  <c:v>13.497</c:v>
                </c:pt>
                <c:pt idx="14131">
                  <c:v>13.401</c:v>
                </c:pt>
                <c:pt idx="14132">
                  <c:v>13.281000000000001</c:v>
                </c:pt>
                <c:pt idx="14133">
                  <c:v>13.185</c:v>
                </c:pt>
                <c:pt idx="14134">
                  <c:v>13.087999999999999</c:v>
                </c:pt>
                <c:pt idx="14135">
                  <c:v>13.016</c:v>
                </c:pt>
                <c:pt idx="14136">
                  <c:v>12.944000000000001</c:v>
                </c:pt>
                <c:pt idx="14137">
                  <c:v>12.896000000000001</c:v>
                </c:pt>
                <c:pt idx="14138">
                  <c:v>12.823</c:v>
                </c:pt>
                <c:pt idx="14139">
                  <c:v>12.775</c:v>
                </c:pt>
                <c:pt idx="14140">
                  <c:v>12.750999999999999</c:v>
                </c:pt>
                <c:pt idx="14141">
                  <c:v>12.750999999999999</c:v>
                </c:pt>
                <c:pt idx="14142">
                  <c:v>12.750999999999999</c:v>
                </c:pt>
                <c:pt idx="14143">
                  <c:v>12.750999999999999</c:v>
                </c:pt>
                <c:pt idx="14144">
                  <c:v>12.775</c:v>
                </c:pt>
                <c:pt idx="14145">
                  <c:v>12.823</c:v>
                </c:pt>
                <c:pt idx="14146">
                  <c:v>12.871</c:v>
                </c:pt>
                <c:pt idx="14147">
                  <c:v>12.968</c:v>
                </c:pt>
                <c:pt idx="14148">
                  <c:v>13.064</c:v>
                </c:pt>
                <c:pt idx="14149">
                  <c:v>13.161</c:v>
                </c:pt>
                <c:pt idx="14150">
                  <c:v>13.281000000000001</c:v>
                </c:pt>
                <c:pt idx="14151">
                  <c:v>13.425000000000001</c:v>
                </c:pt>
                <c:pt idx="14152">
                  <c:v>13.57</c:v>
                </c:pt>
                <c:pt idx="14153">
                  <c:v>13.714</c:v>
                </c:pt>
                <c:pt idx="14154">
                  <c:v>13.882</c:v>
                </c:pt>
                <c:pt idx="14155">
                  <c:v>14.05</c:v>
                </c:pt>
                <c:pt idx="14156">
                  <c:v>14.194000000000001</c:v>
                </c:pt>
                <c:pt idx="14157">
                  <c:v>14.361000000000001</c:v>
                </c:pt>
                <c:pt idx="14158">
                  <c:v>14.529</c:v>
                </c:pt>
                <c:pt idx="14159">
                  <c:v>14.696999999999999</c:v>
                </c:pt>
                <c:pt idx="14160">
                  <c:v>14.864000000000001</c:v>
                </c:pt>
                <c:pt idx="14161">
                  <c:v>15.007999999999999</c:v>
                </c:pt>
                <c:pt idx="14162">
                  <c:v>15.151</c:v>
                </c:pt>
                <c:pt idx="14163">
                  <c:v>15.294</c:v>
                </c:pt>
                <c:pt idx="14164">
                  <c:v>15.39</c:v>
                </c:pt>
                <c:pt idx="14165">
                  <c:v>15.461</c:v>
                </c:pt>
                <c:pt idx="14166">
                  <c:v>15.557</c:v>
                </c:pt>
                <c:pt idx="14167">
                  <c:v>15.724</c:v>
                </c:pt>
                <c:pt idx="14168">
                  <c:v>15.843</c:v>
                </c:pt>
                <c:pt idx="14169">
                  <c:v>15.962999999999999</c:v>
                </c:pt>
                <c:pt idx="14170">
                  <c:v>16.010000000000002</c:v>
                </c:pt>
                <c:pt idx="14171">
                  <c:v>16.082000000000001</c:v>
                </c:pt>
                <c:pt idx="14172">
                  <c:v>16.129000000000001</c:v>
                </c:pt>
                <c:pt idx="14173">
                  <c:v>16.201000000000001</c:v>
                </c:pt>
                <c:pt idx="14174">
                  <c:v>16.248999999999999</c:v>
                </c:pt>
                <c:pt idx="14175">
                  <c:v>16.225000000000001</c:v>
                </c:pt>
                <c:pt idx="14176">
                  <c:v>16.177</c:v>
                </c:pt>
                <c:pt idx="14177">
                  <c:v>16.129000000000001</c:v>
                </c:pt>
                <c:pt idx="14178">
                  <c:v>16.082000000000001</c:v>
                </c:pt>
                <c:pt idx="14179">
                  <c:v>16.033999999999999</c:v>
                </c:pt>
                <c:pt idx="14180">
                  <c:v>16.058</c:v>
                </c:pt>
                <c:pt idx="14181">
                  <c:v>16.058</c:v>
                </c:pt>
                <c:pt idx="14182">
                  <c:v>16.082000000000001</c:v>
                </c:pt>
                <c:pt idx="14183">
                  <c:v>16.082000000000001</c:v>
                </c:pt>
                <c:pt idx="14184">
                  <c:v>16.033999999999999</c:v>
                </c:pt>
                <c:pt idx="14185">
                  <c:v>15.986000000000001</c:v>
                </c:pt>
                <c:pt idx="14186">
                  <c:v>15.914999999999999</c:v>
                </c:pt>
                <c:pt idx="14187">
                  <c:v>15.867000000000001</c:v>
                </c:pt>
                <c:pt idx="14188">
                  <c:v>15.819000000000001</c:v>
                </c:pt>
                <c:pt idx="14189">
                  <c:v>15.747999999999999</c:v>
                </c:pt>
                <c:pt idx="14190">
                  <c:v>15.7</c:v>
                </c:pt>
                <c:pt idx="14191">
                  <c:v>15.651999999999999</c:v>
                </c:pt>
                <c:pt idx="14192">
                  <c:v>15.605</c:v>
                </c:pt>
                <c:pt idx="14193">
                  <c:v>15.581</c:v>
                </c:pt>
                <c:pt idx="14194">
                  <c:v>15.532999999999999</c:v>
                </c:pt>
                <c:pt idx="14195">
                  <c:v>15.484999999999999</c:v>
                </c:pt>
                <c:pt idx="14196">
                  <c:v>15.438000000000001</c:v>
                </c:pt>
                <c:pt idx="14197">
                  <c:v>15.414</c:v>
                </c:pt>
                <c:pt idx="14198">
                  <c:v>15.366</c:v>
                </c:pt>
                <c:pt idx="14199">
                  <c:v>15.342000000000001</c:v>
                </c:pt>
                <c:pt idx="14200">
                  <c:v>15.294</c:v>
                </c:pt>
                <c:pt idx="14201">
                  <c:v>15.247</c:v>
                </c:pt>
                <c:pt idx="14202">
                  <c:v>15.223000000000001</c:v>
                </c:pt>
                <c:pt idx="14203">
                  <c:v>15.175000000000001</c:v>
                </c:pt>
                <c:pt idx="14204">
                  <c:v>15.127000000000001</c:v>
                </c:pt>
                <c:pt idx="14205">
                  <c:v>15.079000000000001</c:v>
                </c:pt>
                <c:pt idx="14206">
                  <c:v>15.055</c:v>
                </c:pt>
                <c:pt idx="14207">
                  <c:v>15.007999999999999</c:v>
                </c:pt>
                <c:pt idx="14208">
                  <c:v>14.96</c:v>
                </c:pt>
                <c:pt idx="14209">
                  <c:v>14.912000000000001</c:v>
                </c:pt>
                <c:pt idx="14210">
                  <c:v>14.864000000000001</c:v>
                </c:pt>
                <c:pt idx="14211">
                  <c:v>14.816000000000001</c:v>
                </c:pt>
                <c:pt idx="14212">
                  <c:v>14.744999999999999</c:v>
                </c:pt>
                <c:pt idx="14213">
                  <c:v>14.696999999999999</c:v>
                </c:pt>
                <c:pt idx="14214">
                  <c:v>14.625</c:v>
                </c:pt>
                <c:pt idx="14215">
                  <c:v>14.577</c:v>
                </c:pt>
                <c:pt idx="14216">
                  <c:v>14.505000000000001</c:v>
                </c:pt>
                <c:pt idx="14217">
                  <c:v>14.433</c:v>
                </c:pt>
                <c:pt idx="14218">
                  <c:v>14.361000000000001</c:v>
                </c:pt>
                <c:pt idx="14219">
                  <c:v>14.29</c:v>
                </c:pt>
                <c:pt idx="14220">
                  <c:v>14.194000000000001</c:v>
                </c:pt>
                <c:pt idx="14221">
                  <c:v>14.098000000000001</c:v>
                </c:pt>
                <c:pt idx="14222">
                  <c:v>14.002000000000001</c:v>
                </c:pt>
                <c:pt idx="14223">
                  <c:v>13.906000000000001</c:v>
                </c:pt>
                <c:pt idx="14224">
                  <c:v>13.81</c:v>
                </c:pt>
                <c:pt idx="14225">
                  <c:v>13.714</c:v>
                </c:pt>
                <c:pt idx="14226">
                  <c:v>13.593999999999999</c:v>
                </c:pt>
                <c:pt idx="14227">
                  <c:v>13.497</c:v>
                </c:pt>
                <c:pt idx="14228">
                  <c:v>13.377000000000001</c:v>
                </c:pt>
                <c:pt idx="14229">
                  <c:v>13.281000000000001</c:v>
                </c:pt>
                <c:pt idx="14230">
                  <c:v>13.185</c:v>
                </c:pt>
                <c:pt idx="14231">
                  <c:v>13.087999999999999</c:v>
                </c:pt>
                <c:pt idx="14232">
                  <c:v>13.016</c:v>
                </c:pt>
                <c:pt idx="14233">
                  <c:v>12.944000000000001</c:v>
                </c:pt>
                <c:pt idx="14234">
                  <c:v>12.871</c:v>
                </c:pt>
                <c:pt idx="14235">
                  <c:v>12.847</c:v>
                </c:pt>
                <c:pt idx="14236">
                  <c:v>12.798999999999999</c:v>
                </c:pt>
                <c:pt idx="14237">
                  <c:v>12.775</c:v>
                </c:pt>
                <c:pt idx="14238">
                  <c:v>12.775</c:v>
                </c:pt>
                <c:pt idx="14239">
                  <c:v>12.775</c:v>
                </c:pt>
                <c:pt idx="14240">
                  <c:v>12.775</c:v>
                </c:pt>
                <c:pt idx="14241">
                  <c:v>12.798999999999999</c:v>
                </c:pt>
                <c:pt idx="14242">
                  <c:v>12.847</c:v>
                </c:pt>
                <c:pt idx="14243">
                  <c:v>12.92</c:v>
                </c:pt>
                <c:pt idx="14244">
                  <c:v>13.016</c:v>
                </c:pt>
                <c:pt idx="14245">
                  <c:v>13.112</c:v>
                </c:pt>
                <c:pt idx="14246">
                  <c:v>13.233000000000001</c:v>
                </c:pt>
                <c:pt idx="14247">
                  <c:v>13.353</c:v>
                </c:pt>
                <c:pt idx="14248">
                  <c:v>13.497</c:v>
                </c:pt>
                <c:pt idx="14249">
                  <c:v>13.641999999999999</c:v>
                </c:pt>
                <c:pt idx="14250">
                  <c:v>13.786</c:v>
                </c:pt>
                <c:pt idx="14251">
                  <c:v>13.954000000000001</c:v>
                </c:pt>
                <c:pt idx="14252">
                  <c:v>14.098000000000001</c:v>
                </c:pt>
                <c:pt idx="14253">
                  <c:v>14.29</c:v>
                </c:pt>
                <c:pt idx="14254">
                  <c:v>14.433</c:v>
                </c:pt>
                <c:pt idx="14255">
                  <c:v>14.577</c:v>
                </c:pt>
                <c:pt idx="14256">
                  <c:v>14.744999999999999</c:v>
                </c:pt>
                <c:pt idx="14257">
                  <c:v>14.864000000000001</c:v>
                </c:pt>
                <c:pt idx="14258">
                  <c:v>15.007999999999999</c:v>
                </c:pt>
                <c:pt idx="14259">
                  <c:v>15.127000000000001</c:v>
                </c:pt>
                <c:pt idx="14260">
                  <c:v>15.247</c:v>
                </c:pt>
                <c:pt idx="14261">
                  <c:v>15.366</c:v>
                </c:pt>
                <c:pt idx="14262">
                  <c:v>15.484999999999999</c:v>
                </c:pt>
                <c:pt idx="14263">
                  <c:v>15.581</c:v>
                </c:pt>
                <c:pt idx="14264">
                  <c:v>15.676</c:v>
                </c:pt>
                <c:pt idx="14265">
                  <c:v>15.747999999999999</c:v>
                </c:pt>
                <c:pt idx="14266">
                  <c:v>15.843</c:v>
                </c:pt>
                <c:pt idx="14267">
                  <c:v>15.914999999999999</c:v>
                </c:pt>
                <c:pt idx="14268">
                  <c:v>15.986000000000001</c:v>
                </c:pt>
                <c:pt idx="14269">
                  <c:v>16.058</c:v>
                </c:pt>
                <c:pt idx="14270">
                  <c:v>16.106000000000002</c:v>
                </c:pt>
                <c:pt idx="14271">
                  <c:v>16.129000000000001</c:v>
                </c:pt>
                <c:pt idx="14272">
                  <c:v>16.106000000000002</c:v>
                </c:pt>
                <c:pt idx="14273">
                  <c:v>16.106000000000002</c:v>
                </c:pt>
                <c:pt idx="14274">
                  <c:v>16.082000000000001</c:v>
                </c:pt>
                <c:pt idx="14275">
                  <c:v>16.033999999999999</c:v>
                </c:pt>
                <c:pt idx="14276">
                  <c:v>15.962999999999999</c:v>
                </c:pt>
                <c:pt idx="14277">
                  <c:v>15.867000000000001</c:v>
                </c:pt>
                <c:pt idx="14278">
                  <c:v>15.772</c:v>
                </c:pt>
                <c:pt idx="14279">
                  <c:v>15.724</c:v>
                </c:pt>
                <c:pt idx="14280">
                  <c:v>15.651999999999999</c:v>
                </c:pt>
                <c:pt idx="14281">
                  <c:v>15.581</c:v>
                </c:pt>
                <c:pt idx="14282">
                  <c:v>15.509</c:v>
                </c:pt>
                <c:pt idx="14283">
                  <c:v>15.438000000000001</c:v>
                </c:pt>
                <c:pt idx="14284">
                  <c:v>15.39</c:v>
                </c:pt>
                <c:pt idx="14285">
                  <c:v>15.342000000000001</c:v>
                </c:pt>
                <c:pt idx="14286">
                  <c:v>15.294</c:v>
                </c:pt>
                <c:pt idx="14287">
                  <c:v>15.27</c:v>
                </c:pt>
                <c:pt idx="14288">
                  <c:v>15.247</c:v>
                </c:pt>
                <c:pt idx="14289">
                  <c:v>15.223000000000001</c:v>
                </c:pt>
                <c:pt idx="14290">
                  <c:v>15.199</c:v>
                </c:pt>
                <c:pt idx="14291">
                  <c:v>15.175000000000001</c:v>
                </c:pt>
                <c:pt idx="14292">
                  <c:v>15.175000000000001</c:v>
                </c:pt>
                <c:pt idx="14293">
                  <c:v>15.151</c:v>
                </c:pt>
                <c:pt idx="14294">
                  <c:v>15.151</c:v>
                </c:pt>
                <c:pt idx="14295">
                  <c:v>15.127000000000001</c:v>
                </c:pt>
                <c:pt idx="14296">
                  <c:v>15.127000000000001</c:v>
                </c:pt>
                <c:pt idx="14297">
                  <c:v>15.103</c:v>
                </c:pt>
                <c:pt idx="14298">
                  <c:v>15.103</c:v>
                </c:pt>
                <c:pt idx="14299">
                  <c:v>15.079000000000001</c:v>
                </c:pt>
                <c:pt idx="14300">
                  <c:v>15.055</c:v>
                </c:pt>
                <c:pt idx="14301">
                  <c:v>15.007999999999999</c:v>
                </c:pt>
                <c:pt idx="14302">
                  <c:v>14.984</c:v>
                </c:pt>
                <c:pt idx="14303">
                  <c:v>14.96</c:v>
                </c:pt>
                <c:pt idx="14304">
                  <c:v>14.912000000000001</c:v>
                </c:pt>
                <c:pt idx="14305">
                  <c:v>14.864000000000001</c:v>
                </c:pt>
                <c:pt idx="14306">
                  <c:v>14.792</c:v>
                </c:pt>
                <c:pt idx="14307">
                  <c:v>14.744999999999999</c:v>
                </c:pt>
                <c:pt idx="14308">
                  <c:v>14.673</c:v>
                </c:pt>
                <c:pt idx="14309">
                  <c:v>14.625</c:v>
                </c:pt>
                <c:pt idx="14310">
                  <c:v>14.577</c:v>
                </c:pt>
                <c:pt idx="14311">
                  <c:v>14.505000000000001</c:v>
                </c:pt>
                <c:pt idx="14312">
                  <c:v>14.433</c:v>
                </c:pt>
                <c:pt idx="14313">
                  <c:v>14.337</c:v>
                </c:pt>
                <c:pt idx="14314">
                  <c:v>14.29</c:v>
                </c:pt>
                <c:pt idx="14315">
                  <c:v>14.194000000000001</c:v>
                </c:pt>
                <c:pt idx="14316">
                  <c:v>14.098000000000001</c:v>
                </c:pt>
                <c:pt idx="14317">
                  <c:v>14.002000000000001</c:v>
                </c:pt>
                <c:pt idx="14318">
                  <c:v>13.906000000000001</c:v>
                </c:pt>
                <c:pt idx="14319">
                  <c:v>13.81</c:v>
                </c:pt>
                <c:pt idx="14320">
                  <c:v>13.714</c:v>
                </c:pt>
                <c:pt idx="14321">
                  <c:v>13.618</c:v>
                </c:pt>
                <c:pt idx="14322">
                  <c:v>13.545999999999999</c:v>
                </c:pt>
                <c:pt idx="14323">
                  <c:v>13.473000000000001</c:v>
                </c:pt>
                <c:pt idx="14324">
                  <c:v>13.377000000000001</c:v>
                </c:pt>
                <c:pt idx="14325">
                  <c:v>13.305</c:v>
                </c:pt>
                <c:pt idx="14326">
                  <c:v>13.233000000000001</c:v>
                </c:pt>
                <c:pt idx="14327">
                  <c:v>13.185</c:v>
                </c:pt>
                <c:pt idx="14328">
                  <c:v>13.137</c:v>
                </c:pt>
                <c:pt idx="14329">
                  <c:v>13.087999999999999</c:v>
                </c:pt>
                <c:pt idx="14330">
                  <c:v>13.016</c:v>
                </c:pt>
                <c:pt idx="14331">
                  <c:v>12.968</c:v>
                </c:pt>
                <c:pt idx="14332">
                  <c:v>12.92</c:v>
                </c:pt>
                <c:pt idx="14333">
                  <c:v>12.896000000000001</c:v>
                </c:pt>
                <c:pt idx="14334">
                  <c:v>12.896000000000001</c:v>
                </c:pt>
                <c:pt idx="14335">
                  <c:v>12.896000000000001</c:v>
                </c:pt>
                <c:pt idx="14336">
                  <c:v>12.896000000000001</c:v>
                </c:pt>
                <c:pt idx="14337">
                  <c:v>12.92</c:v>
                </c:pt>
                <c:pt idx="14338">
                  <c:v>12.944000000000001</c:v>
                </c:pt>
                <c:pt idx="14339">
                  <c:v>12.992000000000001</c:v>
                </c:pt>
                <c:pt idx="14340">
                  <c:v>13.04</c:v>
                </c:pt>
                <c:pt idx="14341">
                  <c:v>13.087999999999999</c:v>
                </c:pt>
                <c:pt idx="14342">
                  <c:v>13.185</c:v>
                </c:pt>
                <c:pt idx="14343">
                  <c:v>13.257</c:v>
                </c:pt>
                <c:pt idx="14344">
                  <c:v>13.353</c:v>
                </c:pt>
                <c:pt idx="14345">
                  <c:v>13.473000000000001</c:v>
                </c:pt>
                <c:pt idx="14346">
                  <c:v>13.593999999999999</c:v>
                </c:pt>
                <c:pt idx="14347">
                  <c:v>13.762</c:v>
                </c:pt>
                <c:pt idx="14348">
                  <c:v>13.93</c:v>
                </c:pt>
                <c:pt idx="14349">
                  <c:v>14.098000000000001</c:v>
                </c:pt>
                <c:pt idx="14350">
                  <c:v>14.29</c:v>
                </c:pt>
                <c:pt idx="14351">
                  <c:v>14.385</c:v>
                </c:pt>
                <c:pt idx="14352">
                  <c:v>14.433</c:v>
                </c:pt>
                <c:pt idx="14353">
                  <c:v>14.505000000000001</c:v>
                </c:pt>
                <c:pt idx="14354">
                  <c:v>14.625</c:v>
                </c:pt>
                <c:pt idx="14355">
                  <c:v>14.673</c:v>
                </c:pt>
                <c:pt idx="14356">
                  <c:v>14.768000000000001</c:v>
                </c:pt>
                <c:pt idx="14357">
                  <c:v>14.936</c:v>
                </c:pt>
                <c:pt idx="14358">
                  <c:v>15.103</c:v>
                </c:pt>
                <c:pt idx="14359">
                  <c:v>15.27</c:v>
                </c:pt>
                <c:pt idx="14360">
                  <c:v>15.438000000000001</c:v>
                </c:pt>
                <c:pt idx="14361">
                  <c:v>15.557</c:v>
                </c:pt>
                <c:pt idx="14362">
                  <c:v>15.651999999999999</c:v>
                </c:pt>
                <c:pt idx="14363">
                  <c:v>15.747999999999999</c:v>
                </c:pt>
                <c:pt idx="14364">
                  <c:v>15.843</c:v>
                </c:pt>
                <c:pt idx="14365">
                  <c:v>15.914999999999999</c:v>
                </c:pt>
                <c:pt idx="14366">
                  <c:v>15.986000000000001</c:v>
                </c:pt>
                <c:pt idx="14367">
                  <c:v>16.058</c:v>
                </c:pt>
                <c:pt idx="14368">
                  <c:v>16.082000000000001</c:v>
                </c:pt>
                <c:pt idx="14369">
                  <c:v>16.106000000000002</c:v>
                </c:pt>
                <c:pt idx="14370">
                  <c:v>16.106000000000002</c:v>
                </c:pt>
                <c:pt idx="14371">
                  <c:v>16.106000000000002</c:v>
                </c:pt>
                <c:pt idx="14372">
                  <c:v>16.082000000000001</c:v>
                </c:pt>
                <c:pt idx="14373">
                  <c:v>16.058</c:v>
                </c:pt>
                <c:pt idx="14374">
                  <c:v>16.010000000000002</c:v>
                </c:pt>
                <c:pt idx="14375">
                  <c:v>15.962999999999999</c:v>
                </c:pt>
                <c:pt idx="14376">
                  <c:v>15.939</c:v>
                </c:pt>
                <c:pt idx="14377">
                  <c:v>15.867000000000001</c:v>
                </c:pt>
                <c:pt idx="14378">
                  <c:v>15.795999999999999</c:v>
                </c:pt>
                <c:pt idx="14379">
                  <c:v>15.7</c:v>
                </c:pt>
                <c:pt idx="14380">
                  <c:v>15.629</c:v>
                </c:pt>
                <c:pt idx="14381">
                  <c:v>15.532999999999999</c:v>
                </c:pt>
                <c:pt idx="14382">
                  <c:v>15.461</c:v>
                </c:pt>
                <c:pt idx="14383">
                  <c:v>15.39</c:v>
                </c:pt>
                <c:pt idx="14384">
                  <c:v>15.342000000000001</c:v>
                </c:pt>
                <c:pt idx="14385">
                  <c:v>15.294</c:v>
                </c:pt>
                <c:pt idx="14386">
                  <c:v>15.247</c:v>
                </c:pt>
                <c:pt idx="14387">
                  <c:v>15.223000000000001</c:v>
                </c:pt>
                <c:pt idx="14388">
                  <c:v>15.223000000000001</c:v>
                </c:pt>
                <c:pt idx="14389">
                  <c:v>15.199</c:v>
                </c:pt>
                <c:pt idx="14390">
                  <c:v>15.199</c:v>
                </c:pt>
                <c:pt idx="14391">
                  <c:v>15.199</c:v>
                </c:pt>
                <c:pt idx="14392">
                  <c:v>15.199</c:v>
                </c:pt>
                <c:pt idx="14393">
                  <c:v>15.199</c:v>
                </c:pt>
                <c:pt idx="14394">
                  <c:v>15.175000000000001</c:v>
                </c:pt>
                <c:pt idx="14395">
                  <c:v>15.175000000000001</c:v>
                </c:pt>
                <c:pt idx="14396">
                  <c:v>15.151</c:v>
                </c:pt>
                <c:pt idx="14397">
                  <c:v>15.127000000000001</c:v>
                </c:pt>
                <c:pt idx="14398">
                  <c:v>15.103</c:v>
                </c:pt>
                <c:pt idx="14399">
                  <c:v>15.055</c:v>
                </c:pt>
                <c:pt idx="14400">
                  <c:v>15.007999999999999</c:v>
                </c:pt>
                <c:pt idx="14401">
                  <c:v>14.96</c:v>
                </c:pt>
                <c:pt idx="14402">
                  <c:v>14.912000000000001</c:v>
                </c:pt>
                <c:pt idx="14403">
                  <c:v>14.864000000000001</c:v>
                </c:pt>
                <c:pt idx="14404">
                  <c:v>14.792</c:v>
                </c:pt>
                <c:pt idx="14405">
                  <c:v>14.721</c:v>
                </c:pt>
                <c:pt idx="14406">
                  <c:v>14.648999999999999</c:v>
                </c:pt>
                <c:pt idx="14407">
                  <c:v>14.577</c:v>
                </c:pt>
                <c:pt idx="14408">
                  <c:v>14.505000000000001</c:v>
                </c:pt>
                <c:pt idx="14409">
                  <c:v>14.433</c:v>
                </c:pt>
                <c:pt idx="14410">
                  <c:v>14.361000000000001</c:v>
                </c:pt>
                <c:pt idx="14411">
                  <c:v>14.29</c:v>
                </c:pt>
                <c:pt idx="14412">
                  <c:v>14.194000000000001</c:v>
                </c:pt>
                <c:pt idx="14413">
                  <c:v>14.098000000000001</c:v>
                </c:pt>
                <c:pt idx="14414">
                  <c:v>14.002000000000001</c:v>
                </c:pt>
                <c:pt idx="14415">
                  <c:v>13.93</c:v>
                </c:pt>
                <c:pt idx="14416">
                  <c:v>13.834</c:v>
                </c:pt>
                <c:pt idx="14417">
                  <c:v>13.738</c:v>
                </c:pt>
                <c:pt idx="14418">
                  <c:v>13.666</c:v>
                </c:pt>
                <c:pt idx="14419">
                  <c:v>13.57</c:v>
                </c:pt>
                <c:pt idx="14420">
                  <c:v>13.473000000000001</c:v>
                </c:pt>
                <c:pt idx="14421">
                  <c:v>13.401</c:v>
                </c:pt>
                <c:pt idx="14422">
                  <c:v>13.305</c:v>
                </c:pt>
                <c:pt idx="14423">
                  <c:v>13.233000000000001</c:v>
                </c:pt>
                <c:pt idx="14424">
                  <c:v>13.161</c:v>
                </c:pt>
                <c:pt idx="14425">
                  <c:v>13.112</c:v>
                </c:pt>
                <c:pt idx="14426">
                  <c:v>13.064</c:v>
                </c:pt>
                <c:pt idx="14427">
                  <c:v>13.04</c:v>
                </c:pt>
                <c:pt idx="14428">
                  <c:v>13.016</c:v>
                </c:pt>
                <c:pt idx="14429">
                  <c:v>13.016</c:v>
                </c:pt>
                <c:pt idx="14430">
                  <c:v>13.04</c:v>
                </c:pt>
                <c:pt idx="14431">
                  <c:v>13.04</c:v>
                </c:pt>
                <c:pt idx="14432">
                  <c:v>13.087999999999999</c:v>
                </c:pt>
                <c:pt idx="14433">
                  <c:v>13.137</c:v>
                </c:pt>
                <c:pt idx="14434">
                  <c:v>13.209</c:v>
                </c:pt>
                <c:pt idx="14435">
                  <c:v>13.281000000000001</c:v>
                </c:pt>
                <c:pt idx="14436">
                  <c:v>13.377000000000001</c:v>
                </c:pt>
                <c:pt idx="14437">
                  <c:v>13.497</c:v>
                </c:pt>
                <c:pt idx="14438">
                  <c:v>13.618</c:v>
                </c:pt>
                <c:pt idx="14439">
                  <c:v>13.762</c:v>
                </c:pt>
                <c:pt idx="14440">
                  <c:v>13.906000000000001</c:v>
                </c:pt>
                <c:pt idx="14441">
                  <c:v>14.074</c:v>
                </c:pt>
                <c:pt idx="14442">
                  <c:v>14.242000000000001</c:v>
                </c:pt>
                <c:pt idx="14443">
                  <c:v>14.409000000000001</c:v>
                </c:pt>
                <c:pt idx="14444">
                  <c:v>14.553000000000001</c:v>
                </c:pt>
                <c:pt idx="14445">
                  <c:v>14.721</c:v>
                </c:pt>
                <c:pt idx="14446">
                  <c:v>14.864000000000001</c:v>
                </c:pt>
                <c:pt idx="14447">
                  <c:v>15.031000000000001</c:v>
                </c:pt>
                <c:pt idx="14448">
                  <c:v>15.175000000000001</c:v>
                </c:pt>
                <c:pt idx="14449">
                  <c:v>15.318</c:v>
                </c:pt>
                <c:pt idx="14450">
                  <c:v>15.461</c:v>
                </c:pt>
                <c:pt idx="14451">
                  <c:v>15.509</c:v>
                </c:pt>
                <c:pt idx="14452">
                  <c:v>15.651999999999999</c:v>
                </c:pt>
                <c:pt idx="14453">
                  <c:v>15.7</c:v>
                </c:pt>
                <c:pt idx="14454">
                  <c:v>15.772</c:v>
                </c:pt>
                <c:pt idx="14455">
                  <c:v>15.843</c:v>
                </c:pt>
                <c:pt idx="14456">
                  <c:v>16.058</c:v>
                </c:pt>
                <c:pt idx="14457">
                  <c:v>16.152999999999999</c:v>
                </c:pt>
                <c:pt idx="14458">
                  <c:v>16.248999999999999</c:v>
                </c:pt>
                <c:pt idx="14459">
                  <c:v>16.344000000000001</c:v>
                </c:pt>
                <c:pt idx="14460">
                  <c:v>16.391999999999999</c:v>
                </c:pt>
                <c:pt idx="14461">
                  <c:v>16.391999999999999</c:v>
                </c:pt>
                <c:pt idx="14462">
                  <c:v>16.344000000000001</c:v>
                </c:pt>
                <c:pt idx="14463">
                  <c:v>16.32</c:v>
                </c:pt>
                <c:pt idx="14464">
                  <c:v>16.295999999999999</c:v>
                </c:pt>
                <c:pt idx="14465">
                  <c:v>16.248999999999999</c:v>
                </c:pt>
                <c:pt idx="14466">
                  <c:v>16.129000000000001</c:v>
                </c:pt>
                <c:pt idx="14467">
                  <c:v>16.010000000000002</c:v>
                </c:pt>
                <c:pt idx="14468">
                  <c:v>15.914999999999999</c:v>
                </c:pt>
                <c:pt idx="14469">
                  <c:v>15.819000000000001</c:v>
                </c:pt>
                <c:pt idx="14470">
                  <c:v>15.724</c:v>
                </c:pt>
                <c:pt idx="14471">
                  <c:v>15.629</c:v>
                </c:pt>
                <c:pt idx="14472">
                  <c:v>15.557</c:v>
                </c:pt>
                <c:pt idx="14473">
                  <c:v>15.509</c:v>
                </c:pt>
                <c:pt idx="14474">
                  <c:v>15.461</c:v>
                </c:pt>
                <c:pt idx="14475">
                  <c:v>15.438000000000001</c:v>
                </c:pt>
                <c:pt idx="14476">
                  <c:v>15.39</c:v>
                </c:pt>
                <c:pt idx="14477">
                  <c:v>15.39</c:v>
                </c:pt>
                <c:pt idx="14478">
                  <c:v>15.366</c:v>
                </c:pt>
                <c:pt idx="14479">
                  <c:v>15.342000000000001</c:v>
                </c:pt>
                <c:pt idx="14480">
                  <c:v>15.342000000000001</c:v>
                </c:pt>
                <c:pt idx="14481">
                  <c:v>15.294</c:v>
                </c:pt>
                <c:pt idx="14482">
                  <c:v>15.27</c:v>
                </c:pt>
                <c:pt idx="14483">
                  <c:v>15.247</c:v>
                </c:pt>
                <c:pt idx="14484">
                  <c:v>15.199</c:v>
                </c:pt>
                <c:pt idx="14485">
                  <c:v>15.127000000000001</c:v>
                </c:pt>
                <c:pt idx="14486">
                  <c:v>15.079000000000001</c:v>
                </c:pt>
                <c:pt idx="14487">
                  <c:v>15.007999999999999</c:v>
                </c:pt>
                <c:pt idx="14488">
                  <c:v>14.96</c:v>
                </c:pt>
                <c:pt idx="14489">
                  <c:v>14.912000000000001</c:v>
                </c:pt>
                <c:pt idx="14490">
                  <c:v>14.864000000000001</c:v>
                </c:pt>
                <c:pt idx="14491">
                  <c:v>14.816000000000001</c:v>
                </c:pt>
                <c:pt idx="14492">
                  <c:v>14.768000000000001</c:v>
                </c:pt>
                <c:pt idx="14493">
                  <c:v>14.721</c:v>
                </c:pt>
                <c:pt idx="14494">
                  <c:v>14.648999999999999</c:v>
                </c:pt>
                <c:pt idx="14495">
                  <c:v>14.601000000000001</c:v>
                </c:pt>
                <c:pt idx="14496">
                  <c:v>14.529</c:v>
                </c:pt>
                <c:pt idx="14497">
                  <c:v>14.481</c:v>
                </c:pt>
                <c:pt idx="14498">
                  <c:v>14.409000000000001</c:v>
                </c:pt>
                <c:pt idx="14499">
                  <c:v>14.337</c:v>
                </c:pt>
                <c:pt idx="14500">
                  <c:v>14.266</c:v>
                </c:pt>
                <c:pt idx="14501">
                  <c:v>14.194000000000001</c:v>
                </c:pt>
                <c:pt idx="14502">
                  <c:v>14.122</c:v>
                </c:pt>
                <c:pt idx="14503">
                  <c:v>14.074</c:v>
                </c:pt>
                <c:pt idx="14504">
                  <c:v>14.002000000000001</c:v>
                </c:pt>
                <c:pt idx="14505">
                  <c:v>13.954000000000001</c:v>
                </c:pt>
                <c:pt idx="14506">
                  <c:v>13.882</c:v>
                </c:pt>
                <c:pt idx="14507">
                  <c:v>13.81</c:v>
                </c:pt>
                <c:pt idx="14508">
                  <c:v>13.738</c:v>
                </c:pt>
                <c:pt idx="14509">
                  <c:v>13.666</c:v>
                </c:pt>
                <c:pt idx="14510">
                  <c:v>13.618</c:v>
                </c:pt>
                <c:pt idx="14511">
                  <c:v>13.522</c:v>
                </c:pt>
                <c:pt idx="14512">
                  <c:v>13.473000000000001</c:v>
                </c:pt>
                <c:pt idx="14513">
                  <c:v>13.401</c:v>
                </c:pt>
                <c:pt idx="14514">
                  <c:v>13.353</c:v>
                </c:pt>
                <c:pt idx="14515">
                  <c:v>13.281000000000001</c:v>
                </c:pt>
                <c:pt idx="14516">
                  <c:v>13.233000000000001</c:v>
                </c:pt>
                <c:pt idx="14517">
                  <c:v>13.185</c:v>
                </c:pt>
                <c:pt idx="14518">
                  <c:v>13.137</c:v>
                </c:pt>
                <c:pt idx="14519">
                  <c:v>13.087999999999999</c:v>
                </c:pt>
                <c:pt idx="14520">
                  <c:v>13.064</c:v>
                </c:pt>
                <c:pt idx="14521">
                  <c:v>13.04</c:v>
                </c:pt>
                <c:pt idx="14522">
                  <c:v>13.016</c:v>
                </c:pt>
                <c:pt idx="14523">
                  <c:v>13.016</c:v>
                </c:pt>
                <c:pt idx="14524">
                  <c:v>13.016</c:v>
                </c:pt>
                <c:pt idx="14525">
                  <c:v>13.04</c:v>
                </c:pt>
                <c:pt idx="14526">
                  <c:v>13.087999999999999</c:v>
                </c:pt>
                <c:pt idx="14527">
                  <c:v>13.137</c:v>
                </c:pt>
                <c:pt idx="14528">
                  <c:v>13.185</c:v>
                </c:pt>
                <c:pt idx="14529">
                  <c:v>13.257</c:v>
                </c:pt>
                <c:pt idx="14530">
                  <c:v>13.353</c:v>
                </c:pt>
                <c:pt idx="14531">
                  <c:v>13.449</c:v>
                </c:pt>
                <c:pt idx="14532">
                  <c:v>13.57</c:v>
                </c:pt>
                <c:pt idx="14533">
                  <c:v>13.714</c:v>
                </c:pt>
                <c:pt idx="14534">
                  <c:v>13.858000000000001</c:v>
                </c:pt>
                <c:pt idx="14535">
                  <c:v>14.002000000000001</c:v>
                </c:pt>
                <c:pt idx="14536">
                  <c:v>14.122</c:v>
                </c:pt>
                <c:pt idx="14537">
                  <c:v>14.29</c:v>
                </c:pt>
                <c:pt idx="14538">
                  <c:v>14.457000000000001</c:v>
                </c:pt>
                <c:pt idx="14539">
                  <c:v>14.601000000000001</c:v>
                </c:pt>
                <c:pt idx="14540">
                  <c:v>14.768000000000001</c:v>
                </c:pt>
                <c:pt idx="14541">
                  <c:v>14.936</c:v>
                </c:pt>
                <c:pt idx="14542">
                  <c:v>15.103</c:v>
                </c:pt>
                <c:pt idx="14543">
                  <c:v>15.27</c:v>
                </c:pt>
                <c:pt idx="14544">
                  <c:v>15.414</c:v>
                </c:pt>
                <c:pt idx="14545">
                  <c:v>15.581</c:v>
                </c:pt>
                <c:pt idx="14546">
                  <c:v>15.724</c:v>
                </c:pt>
                <c:pt idx="14547">
                  <c:v>15.843</c:v>
                </c:pt>
                <c:pt idx="14548">
                  <c:v>15.986000000000001</c:v>
                </c:pt>
                <c:pt idx="14549">
                  <c:v>16.106000000000002</c:v>
                </c:pt>
                <c:pt idx="14550">
                  <c:v>16.225000000000001</c:v>
                </c:pt>
                <c:pt idx="14551">
                  <c:v>16.344000000000001</c:v>
                </c:pt>
                <c:pt idx="14552">
                  <c:v>16.414999999999999</c:v>
                </c:pt>
                <c:pt idx="14553">
                  <c:v>16.391999999999999</c:v>
                </c:pt>
                <c:pt idx="14554">
                  <c:v>16.344000000000001</c:v>
                </c:pt>
                <c:pt idx="14555">
                  <c:v>16.344000000000001</c:v>
                </c:pt>
                <c:pt idx="14556">
                  <c:v>16.32</c:v>
                </c:pt>
                <c:pt idx="14557">
                  <c:v>16.367999999999999</c:v>
                </c:pt>
                <c:pt idx="14558">
                  <c:v>16.439</c:v>
                </c:pt>
                <c:pt idx="14559">
                  <c:v>16.463000000000001</c:v>
                </c:pt>
                <c:pt idx="14560">
                  <c:v>16.486999999999998</c:v>
                </c:pt>
                <c:pt idx="14561">
                  <c:v>16.510999999999999</c:v>
                </c:pt>
                <c:pt idx="14562">
                  <c:v>16.510999999999999</c:v>
                </c:pt>
                <c:pt idx="14563">
                  <c:v>16.463000000000001</c:v>
                </c:pt>
                <c:pt idx="14564">
                  <c:v>16.367999999999999</c:v>
                </c:pt>
                <c:pt idx="14565">
                  <c:v>16.32</c:v>
                </c:pt>
                <c:pt idx="14566">
                  <c:v>16.271999999999998</c:v>
                </c:pt>
                <c:pt idx="14567">
                  <c:v>16.248999999999999</c:v>
                </c:pt>
                <c:pt idx="14568">
                  <c:v>16.225000000000001</c:v>
                </c:pt>
                <c:pt idx="14569">
                  <c:v>16.201000000000001</c:v>
                </c:pt>
                <c:pt idx="14570">
                  <c:v>16.201000000000001</c:v>
                </c:pt>
                <c:pt idx="14571">
                  <c:v>16.152999999999999</c:v>
                </c:pt>
                <c:pt idx="14572">
                  <c:v>16.106000000000002</c:v>
                </c:pt>
                <c:pt idx="14573">
                  <c:v>16.082000000000001</c:v>
                </c:pt>
                <c:pt idx="14574">
                  <c:v>16.033999999999999</c:v>
                </c:pt>
                <c:pt idx="14575">
                  <c:v>16.010000000000002</c:v>
                </c:pt>
                <c:pt idx="14576">
                  <c:v>15.986000000000001</c:v>
                </c:pt>
                <c:pt idx="14577">
                  <c:v>15.962999999999999</c:v>
                </c:pt>
                <c:pt idx="14578">
                  <c:v>15.962999999999999</c:v>
                </c:pt>
                <c:pt idx="14579">
                  <c:v>15.914999999999999</c:v>
                </c:pt>
                <c:pt idx="14580">
                  <c:v>15.891</c:v>
                </c:pt>
                <c:pt idx="14581">
                  <c:v>15.867000000000001</c:v>
                </c:pt>
                <c:pt idx="14582">
                  <c:v>15.819000000000001</c:v>
                </c:pt>
                <c:pt idx="14583">
                  <c:v>15.772</c:v>
                </c:pt>
                <c:pt idx="14584">
                  <c:v>15.724</c:v>
                </c:pt>
                <c:pt idx="14585">
                  <c:v>15.676</c:v>
                </c:pt>
                <c:pt idx="14586">
                  <c:v>15.629</c:v>
                </c:pt>
                <c:pt idx="14587">
                  <c:v>15.581</c:v>
                </c:pt>
                <c:pt idx="14588">
                  <c:v>15.532999999999999</c:v>
                </c:pt>
                <c:pt idx="14589">
                  <c:v>15.509</c:v>
                </c:pt>
                <c:pt idx="14590">
                  <c:v>15.461</c:v>
                </c:pt>
                <c:pt idx="14591">
                  <c:v>15.414</c:v>
                </c:pt>
                <c:pt idx="14592">
                  <c:v>15.366</c:v>
                </c:pt>
                <c:pt idx="14593">
                  <c:v>15.318</c:v>
                </c:pt>
                <c:pt idx="14594">
                  <c:v>15.294</c:v>
                </c:pt>
                <c:pt idx="14595">
                  <c:v>15.247</c:v>
                </c:pt>
                <c:pt idx="14596">
                  <c:v>15.199</c:v>
                </c:pt>
                <c:pt idx="14597">
                  <c:v>15.127000000000001</c:v>
                </c:pt>
                <c:pt idx="14598">
                  <c:v>15.079000000000001</c:v>
                </c:pt>
                <c:pt idx="14599">
                  <c:v>15.007999999999999</c:v>
                </c:pt>
                <c:pt idx="14600">
                  <c:v>14.96</c:v>
                </c:pt>
                <c:pt idx="14601">
                  <c:v>14.888</c:v>
                </c:pt>
                <c:pt idx="14602">
                  <c:v>14.84</c:v>
                </c:pt>
                <c:pt idx="14603">
                  <c:v>14.768000000000001</c:v>
                </c:pt>
                <c:pt idx="14604">
                  <c:v>14.721</c:v>
                </c:pt>
                <c:pt idx="14605">
                  <c:v>14.648999999999999</c:v>
                </c:pt>
                <c:pt idx="14606">
                  <c:v>14.577</c:v>
                </c:pt>
                <c:pt idx="14607">
                  <c:v>14.505000000000001</c:v>
                </c:pt>
                <c:pt idx="14608">
                  <c:v>14.409000000000001</c:v>
                </c:pt>
                <c:pt idx="14609">
                  <c:v>14.337</c:v>
                </c:pt>
                <c:pt idx="14610">
                  <c:v>14.266</c:v>
                </c:pt>
                <c:pt idx="14611">
                  <c:v>14.194000000000001</c:v>
                </c:pt>
                <c:pt idx="14612">
                  <c:v>14.122</c:v>
                </c:pt>
                <c:pt idx="14613">
                  <c:v>14.074</c:v>
                </c:pt>
                <c:pt idx="14614">
                  <c:v>14.026</c:v>
                </c:pt>
                <c:pt idx="14615">
                  <c:v>13.954000000000001</c:v>
                </c:pt>
                <c:pt idx="14616">
                  <c:v>13.906000000000001</c:v>
                </c:pt>
                <c:pt idx="14617">
                  <c:v>13.882</c:v>
                </c:pt>
                <c:pt idx="14618">
                  <c:v>13.834</c:v>
                </c:pt>
                <c:pt idx="14619">
                  <c:v>13.81</c:v>
                </c:pt>
                <c:pt idx="14620">
                  <c:v>13.81</c:v>
                </c:pt>
                <c:pt idx="14621">
                  <c:v>13.81</c:v>
                </c:pt>
                <c:pt idx="14622">
                  <c:v>13.81</c:v>
                </c:pt>
                <c:pt idx="14623">
                  <c:v>13.858000000000001</c:v>
                </c:pt>
                <c:pt idx="14624">
                  <c:v>13.882</c:v>
                </c:pt>
                <c:pt idx="14625">
                  <c:v>13.906000000000001</c:v>
                </c:pt>
                <c:pt idx="14626">
                  <c:v>13.954000000000001</c:v>
                </c:pt>
                <c:pt idx="14627">
                  <c:v>14.002000000000001</c:v>
                </c:pt>
                <c:pt idx="14628">
                  <c:v>14.074</c:v>
                </c:pt>
                <c:pt idx="14629">
                  <c:v>14.146000000000001</c:v>
                </c:pt>
                <c:pt idx="14630">
                  <c:v>14.242000000000001</c:v>
                </c:pt>
                <c:pt idx="14631">
                  <c:v>14.337</c:v>
                </c:pt>
                <c:pt idx="14632">
                  <c:v>14.481</c:v>
                </c:pt>
                <c:pt idx="14633">
                  <c:v>14.577</c:v>
                </c:pt>
                <c:pt idx="14634">
                  <c:v>14.744999999999999</c:v>
                </c:pt>
                <c:pt idx="14635">
                  <c:v>14.864000000000001</c:v>
                </c:pt>
                <c:pt idx="14636">
                  <c:v>15.007999999999999</c:v>
                </c:pt>
                <c:pt idx="14637">
                  <c:v>15.151</c:v>
                </c:pt>
                <c:pt idx="14638">
                  <c:v>15.294</c:v>
                </c:pt>
                <c:pt idx="14639">
                  <c:v>15.39</c:v>
                </c:pt>
                <c:pt idx="14640">
                  <c:v>15.484999999999999</c:v>
                </c:pt>
                <c:pt idx="14641">
                  <c:v>15.509</c:v>
                </c:pt>
                <c:pt idx="14642">
                  <c:v>15.557</c:v>
                </c:pt>
                <c:pt idx="14643">
                  <c:v>15.581</c:v>
                </c:pt>
                <c:pt idx="14644">
                  <c:v>15.509</c:v>
                </c:pt>
                <c:pt idx="14645">
                  <c:v>15.438000000000001</c:v>
                </c:pt>
                <c:pt idx="14646">
                  <c:v>15.366</c:v>
                </c:pt>
                <c:pt idx="14647">
                  <c:v>15.294</c:v>
                </c:pt>
                <c:pt idx="14648">
                  <c:v>15.223000000000001</c:v>
                </c:pt>
                <c:pt idx="14649">
                  <c:v>15.151</c:v>
                </c:pt>
                <c:pt idx="14650">
                  <c:v>15.055</c:v>
                </c:pt>
                <c:pt idx="14651">
                  <c:v>14.936</c:v>
                </c:pt>
                <c:pt idx="14652">
                  <c:v>14.864000000000001</c:v>
                </c:pt>
                <c:pt idx="14653">
                  <c:v>14.792</c:v>
                </c:pt>
                <c:pt idx="14654">
                  <c:v>14.721</c:v>
                </c:pt>
                <c:pt idx="14655">
                  <c:v>14.673</c:v>
                </c:pt>
                <c:pt idx="14656">
                  <c:v>14.648999999999999</c:v>
                </c:pt>
                <c:pt idx="14657">
                  <c:v>14.648999999999999</c:v>
                </c:pt>
                <c:pt idx="14658">
                  <c:v>14.673</c:v>
                </c:pt>
                <c:pt idx="14659">
                  <c:v>14.721</c:v>
                </c:pt>
                <c:pt idx="14660">
                  <c:v>14.768000000000001</c:v>
                </c:pt>
                <c:pt idx="14661">
                  <c:v>14.816000000000001</c:v>
                </c:pt>
                <c:pt idx="14662">
                  <c:v>14.864000000000001</c:v>
                </c:pt>
                <c:pt idx="14663">
                  <c:v>14.912000000000001</c:v>
                </c:pt>
                <c:pt idx="14664">
                  <c:v>14.96</c:v>
                </c:pt>
                <c:pt idx="14665">
                  <c:v>14.984</c:v>
                </c:pt>
                <c:pt idx="14666">
                  <c:v>15.007999999999999</c:v>
                </c:pt>
                <c:pt idx="14667">
                  <c:v>15.031000000000001</c:v>
                </c:pt>
                <c:pt idx="14668">
                  <c:v>15.031000000000001</c:v>
                </c:pt>
                <c:pt idx="14669">
                  <c:v>15.007999999999999</c:v>
                </c:pt>
                <c:pt idx="14670">
                  <c:v>14.984</c:v>
                </c:pt>
                <c:pt idx="14671">
                  <c:v>14.96</c:v>
                </c:pt>
                <c:pt idx="14672">
                  <c:v>14.912000000000001</c:v>
                </c:pt>
                <c:pt idx="14673">
                  <c:v>14.864000000000001</c:v>
                </c:pt>
                <c:pt idx="14674">
                  <c:v>14.816000000000001</c:v>
                </c:pt>
                <c:pt idx="14675">
                  <c:v>14.768000000000001</c:v>
                </c:pt>
                <c:pt idx="14676">
                  <c:v>14.721</c:v>
                </c:pt>
                <c:pt idx="14677">
                  <c:v>14.673</c:v>
                </c:pt>
                <c:pt idx="14678">
                  <c:v>14.601000000000001</c:v>
                </c:pt>
                <c:pt idx="14679">
                  <c:v>14.529</c:v>
                </c:pt>
                <c:pt idx="14680">
                  <c:v>14.433</c:v>
                </c:pt>
                <c:pt idx="14681">
                  <c:v>14.361000000000001</c:v>
                </c:pt>
                <c:pt idx="14682">
                  <c:v>14.29</c:v>
                </c:pt>
                <c:pt idx="14683">
                  <c:v>14.194000000000001</c:v>
                </c:pt>
                <c:pt idx="14684">
                  <c:v>14.122</c:v>
                </c:pt>
                <c:pt idx="14685">
                  <c:v>14.05</c:v>
                </c:pt>
                <c:pt idx="14686">
                  <c:v>13.978</c:v>
                </c:pt>
                <c:pt idx="14687">
                  <c:v>13.93</c:v>
                </c:pt>
                <c:pt idx="14688">
                  <c:v>13.858000000000001</c:v>
                </c:pt>
                <c:pt idx="14689">
                  <c:v>13.81</c:v>
                </c:pt>
                <c:pt idx="14690">
                  <c:v>13.738</c:v>
                </c:pt>
                <c:pt idx="14691">
                  <c:v>13.69</c:v>
                </c:pt>
                <c:pt idx="14692">
                  <c:v>13.641999999999999</c:v>
                </c:pt>
                <c:pt idx="14693">
                  <c:v>13.57</c:v>
                </c:pt>
                <c:pt idx="14694">
                  <c:v>13.522</c:v>
                </c:pt>
                <c:pt idx="14695">
                  <c:v>13.473000000000001</c:v>
                </c:pt>
                <c:pt idx="14696">
                  <c:v>13.425000000000001</c:v>
                </c:pt>
                <c:pt idx="14697">
                  <c:v>13.377000000000001</c:v>
                </c:pt>
                <c:pt idx="14698">
                  <c:v>13.329000000000001</c:v>
                </c:pt>
                <c:pt idx="14699">
                  <c:v>13.281000000000001</c:v>
                </c:pt>
                <c:pt idx="14700">
                  <c:v>13.257</c:v>
                </c:pt>
                <c:pt idx="14701">
                  <c:v>13.209</c:v>
                </c:pt>
                <c:pt idx="14702">
                  <c:v>13.161</c:v>
                </c:pt>
                <c:pt idx="14703">
                  <c:v>13.112</c:v>
                </c:pt>
                <c:pt idx="14704">
                  <c:v>13.064</c:v>
                </c:pt>
                <c:pt idx="14705">
                  <c:v>13.04</c:v>
                </c:pt>
                <c:pt idx="14706">
                  <c:v>12.992000000000001</c:v>
                </c:pt>
                <c:pt idx="14707">
                  <c:v>12.944000000000001</c:v>
                </c:pt>
                <c:pt idx="14708">
                  <c:v>12.896000000000001</c:v>
                </c:pt>
                <c:pt idx="14709">
                  <c:v>12.871</c:v>
                </c:pt>
                <c:pt idx="14710">
                  <c:v>12.823</c:v>
                </c:pt>
                <c:pt idx="14711">
                  <c:v>12.798999999999999</c:v>
                </c:pt>
                <c:pt idx="14712">
                  <c:v>12.750999999999999</c:v>
                </c:pt>
                <c:pt idx="14713">
                  <c:v>12.750999999999999</c:v>
                </c:pt>
                <c:pt idx="14714">
                  <c:v>12.702999999999999</c:v>
                </c:pt>
                <c:pt idx="14715">
                  <c:v>12.702999999999999</c:v>
                </c:pt>
                <c:pt idx="14716">
                  <c:v>12.702999999999999</c:v>
                </c:pt>
                <c:pt idx="14717">
                  <c:v>12.702999999999999</c:v>
                </c:pt>
                <c:pt idx="14718">
                  <c:v>12.750999999999999</c:v>
                </c:pt>
                <c:pt idx="14719">
                  <c:v>12.750999999999999</c:v>
                </c:pt>
                <c:pt idx="14720">
                  <c:v>12.798999999999999</c:v>
                </c:pt>
                <c:pt idx="14721">
                  <c:v>12.847</c:v>
                </c:pt>
                <c:pt idx="14722">
                  <c:v>12.92</c:v>
                </c:pt>
                <c:pt idx="14723">
                  <c:v>12.992000000000001</c:v>
                </c:pt>
                <c:pt idx="14724">
                  <c:v>13.112</c:v>
                </c:pt>
                <c:pt idx="14725">
                  <c:v>13.233000000000001</c:v>
                </c:pt>
                <c:pt idx="14726">
                  <c:v>13.353</c:v>
                </c:pt>
                <c:pt idx="14727">
                  <c:v>13.497</c:v>
                </c:pt>
                <c:pt idx="14728">
                  <c:v>13.641999999999999</c:v>
                </c:pt>
                <c:pt idx="14729">
                  <c:v>13.81</c:v>
                </c:pt>
                <c:pt idx="14730">
                  <c:v>13.978</c:v>
                </c:pt>
                <c:pt idx="14731">
                  <c:v>14.146000000000001</c:v>
                </c:pt>
                <c:pt idx="14732">
                  <c:v>14.29</c:v>
                </c:pt>
                <c:pt idx="14733">
                  <c:v>14.433</c:v>
                </c:pt>
                <c:pt idx="14734">
                  <c:v>14.601000000000001</c:v>
                </c:pt>
                <c:pt idx="14735">
                  <c:v>14.744999999999999</c:v>
                </c:pt>
                <c:pt idx="14736">
                  <c:v>14.888</c:v>
                </c:pt>
                <c:pt idx="14737">
                  <c:v>15.055</c:v>
                </c:pt>
                <c:pt idx="14738">
                  <c:v>15.127000000000001</c:v>
                </c:pt>
                <c:pt idx="14739">
                  <c:v>15.223000000000001</c:v>
                </c:pt>
                <c:pt idx="14740">
                  <c:v>15.294</c:v>
                </c:pt>
                <c:pt idx="14741">
                  <c:v>15.438000000000001</c:v>
                </c:pt>
                <c:pt idx="14742">
                  <c:v>15.438000000000001</c:v>
                </c:pt>
                <c:pt idx="14743">
                  <c:v>15.484999999999999</c:v>
                </c:pt>
                <c:pt idx="14744">
                  <c:v>15.532999999999999</c:v>
                </c:pt>
                <c:pt idx="14745">
                  <c:v>15.557</c:v>
                </c:pt>
                <c:pt idx="14746">
                  <c:v>15.581</c:v>
                </c:pt>
                <c:pt idx="14747">
                  <c:v>15.651999999999999</c:v>
                </c:pt>
                <c:pt idx="14748">
                  <c:v>15.724</c:v>
                </c:pt>
                <c:pt idx="14749">
                  <c:v>15.772</c:v>
                </c:pt>
                <c:pt idx="14750">
                  <c:v>15.747999999999999</c:v>
                </c:pt>
                <c:pt idx="14751">
                  <c:v>15.747999999999999</c:v>
                </c:pt>
                <c:pt idx="14752">
                  <c:v>15.747999999999999</c:v>
                </c:pt>
                <c:pt idx="14753">
                  <c:v>15.7</c:v>
                </c:pt>
                <c:pt idx="14754">
                  <c:v>15.651999999999999</c:v>
                </c:pt>
                <c:pt idx="14755">
                  <c:v>15.605</c:v>
                </c:pt>
                <c:pt idx="14756">
                  <c:v>15.557</c:v>
                </c:pt>
                <c:pt idx="14757">
                  <c:v>15.532999999999999</c:v>
                </c:pt>
                <c:pt idx="14758">
                  <c:v>15.532999999999999</c:v>
                </c:pt>
                <c:pt idx="14759">
                  <c:v>15.557</c:v>
                </c:pt>
                <c:pt idx="14760">
                  <c:v>15.581</c:v>
                </c:pt>
                <c:pt idx="14761">
                  <c:v>15.581</c:v>
                </c:pt>
                <c:pt idx="14762">
                  <c:v>15.581</c:v>
                </c:pt>
                <c:pt idx="14763">
                  <c:v>15.581</c:v>
                </c:pt>
                <c:pt idx="14764">
                  <c:v>15.581</c:v>
                </c:pt>
                <c:pt idx="14765">
                  <c:v>15.557</c:v>
                </c:pt>
                <c:pt idx="14766">
                  <c:v>15.532999999999999</c:v>
                </c:pt>
                <c:pt idx="14767">
                  <c:v>15.509</c:v>
                </c:pt>
                <c:pt idx="14768">
                  <c:v>15.484999999999999</c:v>
                </c:pt>
                <c:pt idx="14769">
                  <c:v>15.461</c:v>
                </c:pt>
                <c:pt idx="14770">
                  <c:v>15.414</c:v>
                </c:pt>
                <c:pt idx="14771">
                  <c:v>15.39</c:v>
                </c:pt>
                <c:pt idx="14772">
                  <c:v>15.342000000000001</c:v>
                </c:pt>
                <c:pt idx="14773">
                  <c:v>15.294</c:v>
                </c:pt>
                <c:pt idx="14774">
                  <c:v>15.223000000000001</c:v>
                </c:pt>
                <c:pt idx="14775">
                  <c:v>15.175000000000001</c:v>
                </c:pt>
                <c:pt idx="14776">
                  <c:v>15.127000000000001</c:v>
                </c:pt>
                <c:pt idx="14777">
                  <c:v>15.103</c:v>
                </c:pt>
                <c:pt idx="14778">
                  <c:v>15.079000000000001</c:v>
                </c:pt>
                <c:pt idx="14779">
                  <c:v>15.079000000000001</c:v>
                </c:pt>
                <c:pt idx="14780">
                  <c:v>15.055</c:v>
                </c:pt>
                <c:pt idx="14781">
                  <c:v>15.031000000000001</c:v>
                </c:pt>
                <c:pt idx="14782">
                  <c:v>14.984</c:v>
                </c:pt>
                <c:pt idx="14783">
                  <c:v>14.936</c:v>
                </c:pt>
                <c:pt idx="14784">
                  <c:v>14.888</c:v>
                </c:pt>
                <c:pt idx="14785">
                  <c:v>14.84</c:v>
                </c:pt>
                <c:pt idx="14786">
                  <c:v>14.768000000000001</c:v>
                </c:pt>
                <c:pt idx="14787">
                  <c:v>14.721</c:v>
                </c:pt>
                <c:pt idx="14788">
                  <c:v>14.673</c:v>
                </c:pt>
                <c:pt idx="14789">
                  <c:v>14.601000000000001</c:v>
                </c:pt>
                <c:pt idx="14790">
                  <c:v>14.553000000000001</c:v>
                </c:pt>
                <c:pt idx="14791">
                  <c:v>14.505000000000001</c:v>
                </c:pt>
                <c:pt idx="14792">
                  <c:v>14.457000000000001</c:v>
                </c:pt>
                <c:pt idx="14793">
                  <c:v>14.409000000000001</c:v>
                </c:pt>
                <c:pt idx="14794">
                  <c:v>14.361000000000001</c:v>
                </c:pt>
                <c:pt idx="14795">
                  <c:v>14.314</c:v>
                </c:pt>
                <c:pt idx="14796">
                  <c:v>14.266</c:v>
                </c:pt>
                <c:pt idx="14797">
                  <c:v>14.194000000000001</c:v>
                </c:pt>
                <c:pt idx="14798">
                  <c:v>14.146000000000001</c:v>
                </c:pt>
                <c:pt idx="14799">
                  <c:v>14.098000000000001</c:v>
                </c:pt>
                <c:pt idx="14800">
                  <c:v>14.026</c:v>
                </c:pt>
                <c:pt idx="14801">
                  <c:v>13.978</c:v>
                </c:pt>
                <c:pt idx="14802">
                  <c:v>13.906000000000001</c:v>
                </c:pt>
                <c:pt idx="14803">
                  <c:v>13.882</c:v>
                </c:pt>
                <c:pt idx="14804">
                  <c:v>13.834</c:v>
                </c:pt>
                <c:pt idx="14805">
                  <c:v>13.786</c:v>
                </c:pt>
                <c:pt idx="14806">
                  <c:v>13.738</c:v>
                </c:pt>
                <c:pt idx="14807">
                  <c:v>13.714</c:v>
                </c:pt>
                <c:pt idx="14808">
                  <c:v>13.666</c:v>
                </c:pt>
                <c:pt idx="14809">
                  <c:v>13.641999999999999</c:v>
                </c:pt>
                <c:pt idx="14810">
                  <c:v>13.618</c:v>
                </c:pt>
                <c:pt idx="14811">
                  <c:v>13.593999999999999</c:v>
                </c:pt>
                <c:pt idx="14812">
                  <c:v>13.57</c:v>
                </c:pt>
                <c:pt idx="14813">
                  <c:v>13.57</c:v>
                </c:pt>
                <c:pt idx="14814">
                  <c:v>13.57</c:v>
                </c:pt>
                <c:pt idx="14815">
                  <c:v>13.57</c:v>
                </c:pt>
                <c:pt idx="14816">
                  <c:v>13.593999999999999</c:v>
                </c:pt>
                <c:pt idx="14817">
                  <c:v>13.618</c:v>
                </c:pt>
                <c:pt idx="14818">
                  <c:v>13.641999999999999</c:v>
                </c:pt>
                <c:pt idx="14819">
                  <c:v>13.666</c:v>
                </c:pt>
                <c:pt idx="14820">
                  <c:v>13.714</c:v>
                </c:pt>
                <c:pt idx="14821">
                  <c:v>13.762</c:v>
                </c:pt>
                <c:pt idx="14822">
                  <c:v>13.81</c:v>
                </c:pt>
                <c:pt idx="14823">
                  <c:v>13.858000000000001</c:v>
                </c:pt>
                <c:pt idx="14824">
                  <c:v>13.882</c:v>
                </c:pt>
                <c:pt idx="14825">
                  <c:v>13.906000000000001</c:v>
                </c:pt>
                <c:pt idx="14826">
                  <c:v>14.002000000000001</c:v>
                </c:pt>
                <c:pt idx="14827">
                  <c:v>14.05</c:v>
                </c:pt>
                <c:pt idx="14828">
                  <c:v>14.074</c:v>
                </c:pt>
                <c:pt idx="14829">
                  <c:v>14.098000000000001</c:v>
                </c:pt>
                <c:pt idx="14830">
                  <c:v>14.146000000000001</c:v>
                </c:pt>
                <c:pt idx="14831">
                  <c:v>14.146000000000001</c:v>
                </c:pt>
                <c:pt idx="14832">
                  <c:v>14.122</c:v>
                </c:pt>
                <c:pt idx="14833">
                  <c:v>14.122</c:v>
                </c:pt>
                <c:pt idx="14834">
                  <c:v>14.146000000000001</c:v>
                </c:pt>
                <c:pt idx="14835">
                  <c:v>14.122</c:v>
                </c:pt>
                <c:pt idx="14836">
                  <c:v>14.122</c:v>
                </c:pt>
                <c:pt idx="14837">
                  <c:v>14.146000000000001</c:v>
                </c:pt>
                <c:pt idx="14838">
                  <c:v>14.194000000000001</c:v>
                </c:pt>
                <c:pt idx="14839">
                  <c:v>14.218</c:v>
                </c:pt>
                <c:pt idx="14840">
                  <c:v>14.266</c:v>
                </c:pt>
                <c:pt idx="14841">
                  <c:v>14.29</c:v>
                </c:pt>
                <c:pt idx="14842">
                  <c:v>14.385</c:v>
                </c:pt>
                <c:pt idx="14843">
                  <c:v>14.505000000000001</c:v>
                </c:pt>
                <c:pt idx="14844">
                  <c:v>14.625</c:v>
                </c:pt>
                <c:pt idx="14845">
                  <c:v>14.744999999999999</c:v>
                </c:pt>
                <c:pt idx="14846">
                  <c:v>14.84</c:v>
                </c:pt>
                <c:pt idx="14847">
                  <c:v>14.96</c:v>
                </c:pt>
                <c:pt idx="14848">
                  <c:v>14.984</c:v>
                </c:pt>
                <c:pt idx="14849">
                  <c:v>14.984</c:v>
                </c:pt>
                <c:pt idx="14850">
                  <c:v>15.055</c:v>
                </c:pt>
                <c:pt idx="14851">
                  <c:v>15.055</c:v>
                </c:pt>
                <c:pt idx="14852">
                  <c:v>15.055</c:v>
                </c:pt>
                <c:pt idx="14853">
                  <c:v>15.055</c:v>
                </c:pt>
                <c:pt idx="14854">
                  <c:v>15.031000000000001</c:v>
                </c:pt>
                <c:pt idx="14855">
                  <c:v>14.96</c:v>
                </c:pt>
                <c:pt idx="14856">
                  <c:v>14.888</c:v>
                </c:pt>
                <c:pt idx="14857">
                  <c:v>14.816000000000001</c:v>
                </c:pt>
                <c:pt idx="14858">
                  <c:v>14.768000000000001</c:v>
                </c:pt>
                <c:pt idx="14859">
                  <c:v>14.744999999999999</c:v>
                </c:pt>
                <c:pt idx="14860">
                  <c:v>14.696999999999999</c:v>
                </c:pt>
                <c:pt idx="14861">
                  <c:v>14.673</c:v>
                </c:pt>
                <c:pt idx="14862">
                  <c:v>14.625</c:v>
                </c:pt>
                <c:pt idx="14863">
                  <c:v>14.577</c:v>
                </c:pt>
                <c:pt idx="14864">
                  <c:v>14.553000000000001</c:v>
                </c:pt>
                <c:pt idx="14865">
                  <c:v>14.505000000000001</c:v>
                </c:pt>
                <c:pt idx="14866">
                  <c:v>14.481</c:v>
                </c:pt>
                <c:pt idx="14867">
                  <c:v>14.433</c:v>
                </c:pt>
                <c:pt idx="14868">
                  <c:v>14.433</c:v>
                </c:pt>
                <c:pt idx="14869">
                  <c:v>14.409000000000001</c:v>
                </c:pt>
                <c:pt idx="14870">
                  <c:v>14.409000000000001</c:v>
                </c:pt>
                <c:pt idx="14871">
                  <c:v>14.385</c:v>
                </c:pt>
                <c:pt idx="14872">
                  <c:v>14.385</c:v>
                </c:pt>
                <c:pt idx="14873">
                  <c:v>14.361000000000001</c:v>
                </c:pt>
                <c:pt idx="14874">
                  <c:v>14.337</c:v>
                </c:pt>
                <c:pt idx="14875">
                  <c:v>14.337</c:v>
                </c:pt>
                <c:pt idx="14876">
                  <c:v>14.314</c:v>
                </c:pt>
                <c:pt idx="14877">
                  <c:v>14.314</c:v>
                </c:pt>
                <c:pt idx="14878">
                  <c:v>14.314</c:v>
                </c:pt>
                <c:pt idx="14879">
                  <c:v>14.29</c:v>
                </c:pt>
                <c:pt idx="14880">
                  <c:v>14.29</c:v>
                </c:pt>
                <c:pt idx="14881">
                  <c:v>14.29</c:v>
                </c:pt>
                <c:pt idx="14882">
                  <c:v>14.29</c:v>
                </c:pt>
                <c:pt idx="14883">
                  <c:v>14.29</c:v>
                </c:pt>
                <c:pt idx="14884">
                  <c:v>14.29</c:v>
                </c:pt>
                <c:pt idx="14885">
                  <c:v>14.266</c:v>
                </c:pt>
                <c:pt idx="14886">
                  <c:v>14.242000000000001</c:v>
                </c:pt>
                <c:pt idx="14887">
                  <c:v>14.242000000000001</c:v>
                </c:pt>
                <c:pt idx="14888">
                  <c:v>14.218</c:v>
                </c:pt>
                <c:pt idx="14889">
                  <c:v>14.194000000000001</c:v>
                </c:pt>
                <c:pt idx="14890">
                  <c:v>14.17</c:v>
                </c:pt>
                <c:pt idx="14891">
                  <c:v>14.146000000000001</c:v>
                </c:pt>
                <c:pt idx="14892">
                  <c:v>14.122</c:v>
                </c:pt>
                <c:pt idx="14893">
                  <c:v>14.098000000000001</c:v>
                </c:pt>
                <c:pt idx="14894">
                  <c:v>14.05</c:v>
                </c:pt>
                <c:pt idx="14895">
                  <c:v>14.026</c:v>
                </c:pt>
                <c:pt idx="14896">
                  <c:v>14.002000000000001</c:v>
                </c:pt>
                <c:pt idx="14897">
                  <c:v>13.954000000000001</c:v>
                </c:pt>
                <c:pt idx="14898">
                  <c:v>13.93</c:v>
                </c:pt>
                <c:pt idx="14899">
                  <c:v>13.882</c:v>
                </c:pt>
                <c:pt idx="14900">
                  <c:v>13.858000000000001</c:v>
                </c:pt>
                <c:pt idx="14901">
                  <c:v>13.81</c:v>
                </c:pt>
                <c:pt idx="14902">
                  <c:v>13.786</c:v>
                </c:pt>
                <c:pt idx="14903">
                  <c:v>13.762</c:v>
                </c:pt>
                <c:pt idx="14904">
                  <c:v>13.738</c:v>
                </c:pt>
                <c:pt idx="14905">
                  <c:v>13.714</c:v>
                </c:pt>
                <c:pt idx="14906">
                  <c:v>13.69</c:v>
                </c:pt>
                <c:pt idx="14907">
                  <c:v>13.69</c:v>
                </c:pt>
                <c:pt idx="14908">
                  <c:v>13.666</c:v>
                </c:pt>
                <c:pt idx="14909">
                  <c:v>13.666</c:v>
                </c:pt>
                <c:pt idx="14910">
                  <c:v>13.666</c:v>
                </c:pt>
                <c:pt idx="14911">
                  <c:v>13.666</c:v>
                </c:pt>
                <c:pt idx="14912">
                  <c:v>13.69</c:v>
                </c:pt>
                <c:pt idx="14913">
                  <c:v>13.714</c:v>
                </c:pt>
                <c:pt idx="14914">
                  <c:v>13.786</c:v>
                </c:pt>
                <c:pt idx="14915">
                  <c:v>13.882</c:v>
                </c:pt>
                <c:pt idx="14916">
                  <c:v>13.954000000000001</c:v>
                </c:pt>
                <c:pt idx="14917">
                  <c:v>14.05</c:v>
                </c:pt>
                <c:pt idx="14918">
                  <c:v>14.122</c:v>
                </c:pt>
                <c:pt idx="14919">
                  <c:v>14.17</c:v>
                </c:pt>
                <c:pt idx="14920">
                  <c:v>14.218</c:v>
                </c:pt>
                <c:pt idx="14921">
                  <c:v>14.29</c:v>
                </c:pt>
                <c:pt idx="14922">
                  <c:v>14.361000000000001</c:v>
                </c:pt>
                <c:pt idx="14923">
                  <c:v>14.433</c:v>
                </c:pt>
                <c:pt idx="14924">
                  <c:v>14.505000000000001</c:v>
                </c:pt>
                <c:pt idx="14925">
                  <c:v>14.553000000000001</c:v>
                </c:pt>
                <c:pt idx="14926">
                  <c:v>14.601000000000001</c:v>
                </c:pt>
                <c:pt idx="14927">
                  <c:v>14.721</c:v>
                </c:pt>
                <c:pt idx="14928">
                  <c:v>14.84</c:v>
                </c:pt>
                <c:pt idx="14929">
                  <c:v>14.96</c:v>
                </c:pt>
                <c:pt idx="14930">
                  <c:v>15.151</c:v>
                </c:pt>
                <c:pt idx="14931">
                  <c:v>15.294</c:v>
                </c:pt>
                <c:pt idx="14932">
                  <c:v>15.438000000000001</c:v>
                </c:pt>
                <c:pt idx="14933">
                  <c:v>15.509</c:v>
                </c:pt>
                <c:pt idx="14934">
                  <c:v>15.557</c:v>
                </c:pt>
                <c:pt idx="14935">
                  <c:v>15.557</c:v>
                </c:pt>
                <c:pt idx="14936">
                  <c:v>15.581</c:v>
                </c:pt>
                <c:pt idx="14937">
                  <c:v>15.605</c:v>
                </c:pt>
                <c:pt idx="14938">
                  <c:v>15.676</c:v>
                </c:pt>
                <c:pt idx="14939">
                  <c:v>15.724</c:v>
                </c:pt>
                <c:pt idx="14940">
                  <c:v>15.724</c:v>
                </c:pt>
                <c:pt idx="14941">
                  <c:v>15.676</c:v>
                </c:pt>
                <c:pt idx="14942">
                  <c:v>15.605</c:v>
                </c:pt>
                <c:pt idx="14943">
                  <c:v>15.532999999999999</c:v>
                </c:pt>
                <c:pt idx="14944">
                  <c:v>15.461</c:v>
                </c:pt>
                <c:pt idx="14945">
                  <c:v>15.39</c:v>
                </c:pt>
                <c:pt idx="14946">
                  <c:v>15.318</c:v>
                </c:pt>
                <c:pt idx="14947">
                  <c:v>15.27</c:v>
                </c:pt>
                <c:pt idx="14948">
                  <c:v>15.247</c:v>
                </c:pt>
                <c:pt idx="14949">
                  <c:v>15.199</c:v>
                </c:pt>
                <c:pt idx="14950">
                  <c:v>15.175000000000001</c:v>
                </c:pt>
                <c:pt idx="14951">
                  <c:v>15.175000000000001</c:v>
                </c:pt>
                <c:pt idx="14952">
                  <c:v>15.175000000000001</c:v>
                </c:pt>
                <c:pt idx="14953">
                  <c:v>15.175000000000001</c:v>
                </c:pt>
                <c:pt idx="14954">
                  <c:v>15.175000000000001</c:v>
                </c:pt>
                <c:pt idx="14955">
                  <c:v>15.175000000000001</c:v>
                </c:pt>
                <c:pt idx="14956">
                  <c:v>15.199</c:v>
                </c:pt>
                <c:pt idx="14957">
                  <c:v>15.199</c:v>
                </c:pt>
                <c:pt idx="14958">
                  <c:v>15.199</c:v>
                </c:pt>
                <c:pt idx="14959">
                  <c:v>15.199</c:v>
                </c:pt>
                <c:pt idx="14960">
                  <c:v>15.175000000000001</c:v>
                </c:pt>
                <c:pt idx="14961">
                  <c:v>15.151</c:v>
                </c:pt>
                <c:pt idx="14962">
                  <c:v>15.151</c:v>
                </c:pt>
                <c:pt idx="14963">
                  <c:v>15.127000000000001</c:v>
                </c:pt>
                <c:pt idx="14964">
                  <c:v>15.103</c:v>
                </c:pt>
                <c:pt idx="14965">
                  <c:v>15.079000000000001</c:v>
                </c:pt>
                <c:pt idx="14966">
                  <c:v>15.055</c:v>
                </c:pt>
                <c:pt idx="14967">
                  <c:v>15.007999999999999</c:v>
                </c:pt>
                <c:pt idx="14968">
                  <c:v>14.984</c:v>
                </c:pt>
                <c:pt idx="14969">
                  <c:v>14.936</c:v>
                </c:pt>
                <c:pt idx="14970">
                  <c:v>14.912000000000001</c:v>
                </c:pt>
                <c:pt idx="14971">
                  <c:v>14.864000000000001</c:v>
                </c:pt>
                <c:pt idx="14972">
                  <c:v>14.84</c:v>
                </c:pt>
                <c:pt idx="14973">
                  <c:v>14.816000000000001</c:v>
                </c:pt>
                <c:pt idx="14974">
                  <c:v>14.768000000000001</c:v>
                </c:pt>
                <c:pt idx="14975">
                  <c:v>14.721</c:v>
                </c:pt>
                <c:pt idx="14976">
                  <c:v>14.673</c:v>
                </c:pt>
                <c:pt idx="14977">
                  <c:v>14.625</c:v>
                </c:pt>
                <c:pt idx="14978">
                  <c:v>14.577</c:v>
                </c:pt>
                <c:pt idx="14979">
                  <c:v>14.529</c:v>
                </c:pt>
                <c:pt idx="14980">
                  <c:v>14.481</c:v>
                </c:pt>
                <c:pt idx="14981">
                  <c:v>14.409000000000001</c:v>
                </c:pt>
                <c:pt idx="14982">
                  <c:v>14.337</c:v>
                </c:pt>
                <c:pt idx="14983">
                  <c:v>14.29</c:v>
                </c:pt>
                <c:pt idx="14984">
                  <c:v>14.218</c:v>
                </c:pt>
                <c:pt idx="14985">
                  <c:v>14.146000000000001</c:v>
                </c:pt>
                <c:pt idx="14986">
                  <c:v>14.098000000000001</c:v>
                </c:pt>
                <c:pt idx="14987">
                  <c:v>14.026</c:v>
                </c:pt>
                <c:pt idx="14988">
                  <c:v>13.978</c:v>
                </c:pt>
                <c:pt idx="14989">
                  <c:v>13.906000000000001</c:v>
                </c:pt>
                <c:pt idx="14990">
                  <c:v>13.834</c:v>
                </c:pt>
                <c:pt idx="14991">
                  <c:v>13.786</c:v>
                </c:pt>
                <c:pt idx="14992">
                  <c:v>13.714</c:v>
                </c:pt>
                <c:pt idx="14993">
                  <c:v>13.666</c:v>
                </c:pt>
                <c:pt idx="14994">
                  <c:v>13.618</c:v>
                </c:pt>
                <c:pt idx="14995">
                  <c:v>13.57</c:v>
                </c:pt>
                <c:pt idx="14996">
                  <c:v>13.522</c:v>
                </c:pt>
                <c:pt idx="14997">
                  <c:v>13.449</c:v>
                </c:pt>
                <c:pt idx="14998">
                  <c:v>13.401</c:v>
                </c:pt>
                <c:pt idx="14999">
                  <c:v>13.353</c:v>
                </c:pt>
                <c:pt idx="15000">
                  <c:v>13.329000000000001</c:v>
                </c:pt>
                <c:pt idx="15001">
                  <c:v>13.305</c:v>
                </c:pt>
                <c:pt idx="15002">
                  <c:v>13.281000000000001</c:v>
                </c:pt>
                <c:pt idx="15003">
                  <c:v>13.281000000000001</c:v>
                </c:pt>
                <c:pt idx="15004">
                  <c:v>13.281000000000001</c:v>
                </c:pt>
                <c:pt idx="15005">
                  <c:v>13.305</c:v>
                </c:pt>
                <c:pt idx="15006">
                  <c:v>13.329000000000001</c:v>
                </c:pt>
                <c:pt idx="15007">
                  <c:v>13.377000000000001</c:v>
                </c:pt>
                <c:pt idx="15008">
                  <c:v>13.425000000000001</c:v>
                </c:pt>
                <c:pt idx="15009">
                  <c:v>13.473000000000001</c:v>
                </c:pt>
                <c:pt idx="15010">
                  <c:v>13.545999999999999</c:v>
                </c:pt>
                <c:pt idx="15011">
                  <c:v>13.641999999999999</c:v>
                </c:pt>
                <c:pt idx="15012">
                  <c:v>13.738</c:v>
                </c:pt>
                <c:pt idx="15013">
                  <c:v>13.858000000000001</c:v>
                </c:pt>
                <c:pt idx="15014">
                  <c:v>13.978</c:v>
                </c:pt>
                <c:pt idx="15015">
                  <c:v>14.098000000000001</c:v>
                </c:pt>
                <c:pt idx="15016">
                  <c:v>14.194000000000001</c:v>
                </c:pt>
                <c:pt idx="15017">
                  <c:v>14.337</c:v>
                </c:pt>
                <c:pt idx="15018">
                  <c:v>14.505000000000001</c:v>
                </c:pt>
                <c:pt idx="15019">
                  <c:v>14.696999999999999</c:v>
                </c:pt>
                <c:pt idx="15020">
                  <c:v>14.864000000000001</c:v>
                </c:pt>
                <c:pt idx="15021">
                  <c:v>15.007999999999999</c:v>
                </c:pt>
                <c:pt idx="15022">
                  <c:v>15.151</c:v>
                </c:pt>
                <c:pt idx="15023">
                  <c:v>15.27</c:v>
                </c:pt>
                <c:pt idx="15024">
                  <c:v>15.414</c:v>
                </c:pt>
                <c:pt idx="15025">
                  <c:v>15.557</c:v>
                </c:pt>
                <c:pt idx="15026">
                  <c:v>15.7</c:v>
                </c:pt>
                <c:pt idx="15027">
                  <c:v>15.867000000000001</c:v>
                </c:pt>
                <c:pt idx="15028">
                  <c:v>15.962999999999999</c:v>
                </c:pt>
                <c:pt idx="15029">
                  <c:v>16.082000000000001</c:v>
                </c:pt>
                <c:pt idx="15030">
                  <c:v>16.152999999999999</c:v>
                </c:pt>
                <c:pt idx="15031">
                  <c:v>16.271999999999998</c:v>
                </c:pt>
                <c:pt idx="15032">
                  <c:v>16.344000000000001</c:v>
                </c:pt>
                <c:pt idx="15033">
                  <c:v>16.414999999999999</c:v>
                </c:pt>
                <c:pt idx="15034">
                  <c:v>16.486999999999998</c:v>
                </c:pt>
                <c:pt idx="15035">
                  <c:v>16.486999999999998</c:v>
                </c:pt>
                <c:pt idx="15036">
                  <c:v>16.414999999999999</c:v>
                </c:pt>
                <c:pt idx="15037">
                  <c:v>16.344000000000001</c:v>
                </c:pt>
                <c:pt idx="15038">
                  <c:v>16.225000000000001</c:v>
                </c:pt>
                <c:pt idx="15039">
                  <c:v>16.082000000000001</c:v>
                </c:pt>
                <c:pt idx="15040">
                  <c:v>15.914999999999999</c:v>
                </c:pt>
                <c:pt idx="15041">
                  <c:v>15.747999999999999</c:v>
                </c:pt>
                <c:pt idx="15042">
                  <c:v>15.605</c:v>
                </c:pt>
                <c:pt idx="15043">
                  <c:v>15.484999999999999</c:v>
                </c:pt>
                <c:pt idx="15044">
                  <c:v>15.438000000000001</c:v>
                </c:pt>
                <c:pt idx="15045">
                  <c:v>15.39</c:v>
                </c:pt>
                <c:pt idx="15046">
                  <c:v>15.39</c:v>
                </c:pt>
                <c:pt idx="15047">
                  <c:v>15.39</c:v>
                </c:pt>
                <c:pt idx="15048">
                  <c:v>15.414</c:v>
                </c:pt>
                <c:pt idx="15049">
                  <c:v>15.461</c:v>
                </c:pt>
                <c:pt idx="15050">
                  <c:v>15.509</c:v>
                </c:pt>
                <c:pt idx="15051">
                  <c:v>15.581</c:v>
                </c:pt>
                <c:pt idx="15052">
                  <c:v>15.629</c:v>
                </c:pt>
                <c:pt idx="15053">
                  <c:v>15.651999999999999</c:v>
                </c:pt>
                <c:pt idx="15054">
                  <c:v>15.651999999999999</c:v>
                </c:pt>
                <c:pt idx="15055">
                  <c:v>15.651999999999999</c:v>
                </c:pt>
                <c:pt idx="15056">
                  <c:v>15.629</c:v>
                </c:pt>
                <c:pt idx="15057">
                  <c:v>15.605</c:v>
                </c:pt>
                <c:pt idx="15058">
                  <c:v>15.581</c:v>
                </c:pt>
                <c:pt idx="15059">
                  <c:v>15.557</c:v>
                </c:pt>
                <c:pt idx="15060">
                  <c:v>15.532999999999999</c:v>
                </c:pt>
                <c:pt idx="15061">
                  <c:v>15.509</c:v>
                </c:pt>
                <c:pt idx="15062">
                  <c:v>15.484999999999999</c:v>
                </c:pt>
                <c:pt idx="15063">
                  <c:v>15.461</c:v>
                </c:pt>
                <c:pt idx="15064">
                  <c:v>15.438000000000001</c:v>
                </c:pt>
                <c:pt idx="15065">
                  <c:v>15.39</c:v>
                </c:pt>
                <c:pt idx="15066">
                  <c:v>15.366</c:v>
                </c:pt>
                <c:pt idx="15067">
                  <c:v>15.342000000000001</c:v>
                </c:pt>
                <c:pt idx="15068">
                  <c:v>15.294</c:v>
                </c:pt>
                <c:pt idx="15069">
                  <c:v>15.247</c:v>
                </c:pt>
                <c:pt idx="15070">
                  <c:v>15.199</c:v>
                </c:pt>
                <c:pt idx="15071">
                  <c:v>15.151</c:v>
                </c:pt>
                <c:pt idx="15072">
                  <c:v>15.079000000000001</c:v>
                </c:pt>
                <c:pt idx="15073">
                  <c:v>15.007999999999999</c:v>
                </c:pt>
                <c:pt idx="15074">
                  <c:v>14.96</c:v>
                </c:pt>
                <c:pt idx="15075">
                  <c:v>14.888</c:v>
                </c:pt>
                <c:pt idx="15076">
                  <c:v>14.84</c:v>
                </c:pt>
                <c:pt idx="15077">
                  <c:v>14.768000000000001</c:v>
                </c:pt>
                <c:pt idx="15078">
                  <c:v>14.721</c:v>
                </c:pt>
                <c:pt idx="15079">
                  <c:v>14.673</c:v>
                </c:pt>
                <c:pt idx="15080">
                  <c:v>14.601000000000001</c:v>
                </c:pt>
                <c:pt idx="15081">
                  <c:v>14.553000000000001</c:v>
                </c:pt>
                <c:pt idx="15082">
                  <c:v>14.505000000000001</c:v>
                </c:pt>
                <c:pt idx="15083">
                  <c:v>14.481</c:v>
                </c:pt>
                <c:pt idx="15084">
                  <c:v>14.433</c:v>
                </c:pt>
                <c:pt idx="15085">
                  <c:v>14.385</c:v>
                </c:pt>
                <c:pt idx="15086">
                  <c:v>14.361000000000001</c:v>
                </c:pt>
                <c:pt idx="15087">
                  <c:v>14.337</c:v>
                </c:pt>
                <c:pt idx="15088">
                  <c:v>14.29</c:v>
                </c:pt>
                <c:pt idx="15089">
                  <c:v>14.29</c:v>
                </c:pt>
                <c:pt idx="15090">
                  <c:v>14.242000000000001</c:v>
                </c:pt>
                <c:pt idx="15091">
                  <c:v>14.218</c:v>
                </c:pt>
                <c:pt idx="15092">
                  <c:v>14.194000000000001</c:v>
                </c:pt>
                <c:pt idx="15093">
                  <c:v>14.194000000000001</c:v>
                </c:pt>
                <c:pt idx="15094">
                  <c:v>14.17</c:v>
                </c:pt>
                <c:pt idx="15095">
                  <c:v>14.146000000000001</c:v>
                </c:pt>
                <c:pt idx="15096">
                  <c:v>14.146000000000001</c:v>
                </c:pt>
                <c:pt idx="15097">
                  <c:v>14.122</c:v>
                </c:pt>
                <c:pt idx="15098">
                  <c:v>14.122</c:v>
                </c:pt>
                <c:pt idx="15099">
                  <c:v>14.098000000000001</c:v>
                </c:pt>
                <c:pt idx="15100">
                  <c:v>14.098000000000001</c:v>
                </c:pt>
                <c:pt idx="15101">
                  <c:v>14.098000000000001</c:v>
                </c:pt>
                <c:pt idx="15102">
                  <c:v>14.098000000000001</c:v>
                </c:pt>
                <c:pt idx="15103">
                  <c:v>14.098000000000001</c:v>
                </c:pt>
                <c:pt idx="15104">
                  <c:v>14.122</c:v>
                </c:pt>
                <c:pt idx="15105">
                  <c:v>14.146000000000001</c:v>
                </c:pt>
                <c:pt idx="15106">
                  <c:v>14.194000000000001</c:v>
                </c:pt>
                <c:pt idx="15107">
                  <c:v>14.242000000000001</c:v>
                </c:pt>
                <c:pt idx="15108">
                  <c:v>14.314</c:v>
                </c:pt>
                <c:pt idx="15109">
                  <c:v>14.385</c:v>
                </c:pt>
                <c:pt idx="15110">
                  <c:v>14.481</c:v>
                </c:pt>
                <c:pt idx="15111">
                  <c:v>14.577</c:v>
                </c:pt>
                <c:pt idx="15112">
                  <c:v>14.696999999999999</c:v>
                </c:pt>
                <c:pt idx="15113">
                  <c:v>14.84</c:v>
                </c:pt>
                <c:pt idx="15114">
                  <c:v>15.031000000000001</c:v>
                </c:pt>
                <c:pt idx="15115">
                  <c:v>15.199</c:v>
                </c:pt>
                <c:pt idx="15116">
                  <c:v>15.318</c:v>
                </c:pt>
                <c:pt idx="15117">
                  <c:v>15.414</c:v>
                </c:pt>
                <c:pt idx="15118">
                  <c:v>15.484999999999999</c:v>
                </c:pt>
                <c:pt idx="15119">
                  <c:v>15.461</c:v>
                </c:pt>
                <c:pt idx="15120">
                  <c:v>15.509</c:v>
                </c:pt>
                <c:pt idx="15121">
                  <c:v>15.557</c:v>
                </c:pt>
                <c:pt idx="15122">
                  <c:v>15.651999999999999</c:v>
                </c:pt>
                <c:pt idx="15123">
                  <c:v>15.772</c:v>
                </c:pt>
                <c:pt idx="15124">
                  <c:v>15.891</c:v>
                </c:pt>
                <c:pt idx="15125">
                  <c:v>15.939</c:v>
                </c:pt>
                <c:pt idx="15126">
                  <c:v>15.914999999999999</c:v>
                </c:pt>
                <c:pt idx="15127">
                  <c:v>15.843</c:v>
                </c:pt>
                <c:pt idx="15128">
                  <c:v>15.7</c:v>
                </c:pt>
                <c:pt idx="15129">
                  <c:v>15.581</c:v>
                </c:pt>
                <c:pt idx="15130">
                  <c:v>15.484999999999999</c:v>
                </c:pt>
                <c:pt idx="15131">
                  <c:v>15.39</c:v>
                </c:pt>
                <c:pt idx="15132">
                  <c:v>15.27</c:v>
                </c:pt>
                <c:pt idx="15133">
                  <c:v>15.199</c:v>
                </c:pt>
                <c:pt idx="15134">
                  <c:v>15.175000000000001</c:v>
                </c:pt>
                <c:pt idx="15135">
                  <c:v>15.175000000000001</c:v>
                </c:pt>
                <c:pt idx="15136">
                  <c:v>15.223000000000001</c:v>
                </c:pt>
                <c:pt idx="15137">
                  <c:v>15.247</c:v>
                </c:pt>
                <c:pt idx="15138">
                  <c:v>15.27</c:v>
                </c:pt>
                <c:pt idx="15139">
                  <c:v>15.294</c:v>
                </c:pt>
                <c:pt idx="15140">
                  <c:v>15.318</c:v>
                </c:pt>
                <c:pt idx="15141">
                  <c:v>15.342000000000001</c:v>
                </c:pt>
                <c:pt idx="15142">
                  <c:v>15.366</c:v>
                </c:pt>
                <c:pt idx="15143">
                  <c:v>15.39</c:v>
                </c:pt>
                <c:pt idx="15144">
                  <c:v>15.414</c:v>
                </c:pt>
                <c:pt idx="15145">
                  <c:v>15.39</c:v>
                </c:pt>
                <c:pt idx="15146">
                  <c:v>15.39</c:v>
                </c:pt>
                <c:pt idx="15147">
                  <c:v>15.342000000000001</c:v>
                </c:pt>
                <c:pt idx="15148">
                  <c:v>15.318</c:v>
                </c:pt>
                <c:pt idx="15149">
                  <c:v>15.294</c:v>
                </c:pt>
                <c:pt idx="15150">
                  <c:v>15.247</c:v>
                </c:pt>
                <c:pt idx="15151">
                  <c:v>15.199</c:v>
                </c:pt>
                <c:pt idx="15152">
                  <c:v>15.175000000000001</c:v>
                </c:pt>
                <c:pt idx="15153">
                  <c:v>15.127000000000001</c:v>
                </c:pt>
                <c:pt idx="15154">
                  <c:v>15.103</c:v>
                </c:pt>
                <c:pt idx="15155">
                  <c:v>15.055</c:v>
                </c:pt>
                <c:pt idx="15156">
                  <c:v>15.031000000000001</c:v>
                </c:pt>
                <c:pt idx="15157">
                  <c:v>14.984</c:v>
                </c:pt>
                <c:pt idx="15158">
                  <c:v>14.96</c:v>
                </c:pt>
                <c:pt idx="15159">
                  <c:v>14.912000000000001</c:v>
                </c:pt>
                <c:pt idx="15160">
                  <c:v>14.864000000000001</c:v>
                </c:pt>
                <c:pt idx="15161">
                  <c:v>14.84</c:v>
                </c:pt>
                <c:pt idx="15162">
                  <c:v>14.792</c:v>
                </c:pt>
                <c:pt idx="15163">
                  <c:v>14.744999999999999</c:v>
                </c:pt>
                <c:pt idx="15164">
                  <c:v>14.696999999999999</c:v>
                </c:pt>
                <c:pt idx="15165">
                  <c:v>14.648999999999999</c:v>
                </c:pt>
                <c:pt idx="15166">
                  <c:v>14.601000000000001</c:v>
                </c:pt>
                <c:pt idx="15167">
                  <c:v>14.577</c:v>
                </c:pt>
                <c:pt idx="15168">
                  <c:v>14.553000000000001</c:v>
                </c:pt>
                <c:pt idx="15169">
                  <c:v>14.553000000000001</c:v>
                </c:pt>
                <c:pt idx="15170">
                  <c:v>14.529</c:v>
                </c:pt>
                <c:pt idx="15171">
                  <c:v>14.505000000000001</c:v>
                </c:pt>
                <c:pt idx="15172">
                  <c:v>14.481</c:v>
                </c:pt>
                <c:pt idx="15173">
                  <c:v>14.457000000000001</c:v>
                </c:pt>
                <c:pt idx="15174">
                  <c:v>14.409000000000001</c:v>
                </c:pt>
                <c:pt idx="15175">
                  <c:v>14.385</c:v>
                </c:pt>
                <c:pt idx="15176">
                  <c:v>14.337</c:v>
                </c:pt>
                <c:pt idx="15177">
                  <c:v>14.314</c:v>
                </c:pt>
                <c:pt idx="15178">
                  <c:v>14.29</c:v>
                </c:pt>
                <c:pt idx="15179">
                  <c:v>14.242000000000001</c:v>
                </c:pt>
                <c:pt idx="15180">
                  <c:v>14.194000000000001</c:v>
                </c:pt>
                <c:pt idx="15181">
                  <c:v>14.17</c:v>
                </c:pt>
                <c:pt idx="15182">
                  <c:v>14.122</c:v>
                </c:pt>
                <c:pt idx="15183">
                  <c:v>14.098000000000001</c:v>
                </c:pt>
                <c:pt idx="15184">
                  <c:v>14.05</c:v>
                </c:pt>
                <c:pt idx="15185">
                  <c:v>14.002000000000001</c:v>
                </c:pt>
                <c:pt idx="15186">
                  <c:v>13.954000000000001</c:v>
                </c:pt>
                <c:pt idx="15187">
                  <c:v>13.906000000000001</c:v>
                </c:pt>
                <c:pt idx="15188">
                  <c:v>13.882</c:v>
                </c:pt>
                <c:pt idx="15189">
                  <c:v>13.834</c:v>
                </c:pt>
                <c:pt idx="15190">
                  <c:v>13.81</c:v>
                </c:pt>
                <c:pt idx="15191">
                  <c:v>13.762</c:v>
                </c:pt>
                <c:pt idx="15192">
                  <c:v>13.738</c:v>
                </c:pt>
                <c:pt idx="15193">
                  <c:v>13.714</c:v>
                </c:pt>
                <c:pt idx="15194">
                  <c:v>13.666</c:v>
                </c:pt>
                <c:pt idx="15195">
                  <c:v>13.641999999999999</c:v>
                </c:pt>
                <c:pt idx="15196">
                  <c:v>13.618</c:v>
                </c:pt>
                <c:pt idx="15197">
                  <c:v>13.618</c:v>
                </c:pt>
                <c:pt idx="15198">
                  <c:v>13.641999999999999</c:v>
                </c:pt>
                <c:pt idx="15199">
                  <c:v>13.714</c:v>
                </c:pt>
                <c:pt idx="15200">
                  <c:v>13.786</c:v>
                </c:pt>
                <c:pt idx="15201">
                  <c:v>13.834</c:v>
                </c:pt>
                <c:pt idx="15202">
                  <c:v>13.93</c:v>
                </c:pt>
                <c:pt idx="15203">
                  <c:v>14.05</c:v>
                </c:pt>
                <c:pt idx="15204">
                  <c:v>14.146000000000001</c:v>
                </c:pt>
                <c:pt idx="15205">
                  <c:v>14.266</c:v>
                </c:pt>
                <c:pt idx="15206">
                  <c:v>14.385</c:v>
                </c:pt>
                <c:pt idx="15207">
                  <c:v>14.505000000000001</c:v>
                </c:pt>
                <c:pt idx="15208">
                  <c:v>14.625</c:v>
                </c:pt>
                <c:pt idx="15209">
                  <c:v>14.768000000000001</c:v>
                </c:pt>
                <c:pt idx="15210">
                  <c:v>14.912000000000001</c:v>
                </c:pt>
                <c:pt idx="15211">
                  <c:v>15.055</c:v>
                </c:pt>
                <c:pt idx="15212">
                  <c:v>15.247</c:v>
                </c:pt>
                <c:pt idx="15213">
                  <c:v>15.39</c:v>
                </c:pt>
                <c:pt idx="15214">
                  <c:v>15.532999999999999</c:v>
                </c:pt>
                <c:pt idx="15215">
                  <c:v>15.676</c:v>
                </c:pt>
                <c:pt idx="15216">
                  <c:v>15.747999999999999</c:v>
                </c:pt>
                <c:pt idx="15217">
                  <c:v>15.867000000000001</c:v>
                </c:pt>
                <c:pt idx="15218">
                  <c:v>15.962999999999999</c:v>
                </c:pt>
                <c:pt idx="15219">
                  <c:v>16.058</c:v>
                </c:pt>
                <c:pt idx="15220">
                  <c:v>16.201000000000001</c:v>
                </c:pt>
                <c:pt idx="15221">
                  <c:v>16.32</c:v>
                </c:pt>
                <c:pt idx="15222">
                  <c:v>16.414999999999999</c:v>
                </c:pt>
                <c:pt idx="15223">
                  <c:v>16.533999999999999</c:v>
                </c:pt>
                <c:pt idx="15224">
                  <c:v>16.63</c:v>
                </c:pt>
                <c:pt idx="15225">
                  <c:v>16.725000000000001</c:v>
                </c:pt>
                <c:pt idx="15226">
                  <c:v>16.82</c:v>
                </c:pt>
                <c:pt idx="15227">
                  <c:v>16.939</c:v>
                </c:pt>
                <c:pt idx="15228">
                  <c:v>17.010999999999999</c:v>
                </c:pt>
                <c:pt idx="15229">
                  <c:v>17.082000000000001</c:v>
                </c:pt>
                <c:pt idx="15230">
                  <c:v>17.058</c:v>
                </c:pt>
                <c:pt idx="15231">
                  <c:v>16.963000000000001</c:v>
                </c:pt>
                <c:pt idx="15232">
                  <c:v>16.844000000000001</c:v>
                </c:pt>
                <c:pt idx="15233">
                  <c:v>16.725000000000001</c:v>
                </c:pt>
                <c:pt idx="15234">
                  <c:v>16.606000000000002</c:v>
                </c:pt>
                <c:pt idx="15235">
                  <c:v>16.463000000000001</c:v>
                </c:pt>
                <c:pt idx="15236">
                  <c:v>16.367999999999999</c:v>
                </c:pt>
                <c:pt idx="15237">
                  <c:v>16.295999999999999</c:v>
                </c:pt>
                <c:pt idx="15238">
                  <c:v>16.225000000000001</c:v>
                </c:pt>
                <c:pt idx="15239">
                  <c:v>16.152999999999999</c:v>
                </c:pt>
                <c:pt idx="15240">
                  <c:v>16.129000000000001</c:v>
                </c:pt>
                <c:pt idx="15241">
                  <c:v>16.129000000000001</c:v>
                </c:pt>
                <c:pt idx="15242">
                  <c:v>16.129000000000001</c:v>
                </c:pt>
                <c:pt idx="15243">
                  <c:v>16.152999999999999</c:v>
                </c:pt>
                <c:pt idx="15244">
                  <c:v>16.177</c:v>
                </c:pt>
                <c:pt idx="15245">
                  <c:v>16.201000000000001</c:v>
                </c:pt>
                <c:pt idx="15246">
                  <c:v>16.248999999999999</c:v>
                </c:pt>
                <c:pt idx="15247">
                  <c:v>16.248999999999999</c:v>
                </c:pt>
                <c:pt idx="15248">
                  <c:v>16.271999999999998</c:v>
                </c:pt>
                <c:pt idx="15249">
                  <c:v>16.271999999999998</c:v>
                </c:pt>
                <c:pt idx="15250">
                  <c:v>16.295999999999999</c:v>
                </c:pt>
                <c:pt idx="15251">
                  <c:v>16.271999999999998</c:v>
                </c:pt>
                <c:pt idx="15252">
                  <c:v>16.271999999999998</c:v>
                </c:pt>
                <c:pt idx="15253">
                  <c:v>16.248999999999999</c:v>
                </c:pt>
                <c:pt idx="15254">
                  <c:v>16.225000000000001</c:v>
                </c:pt>
                <c:pt idx="15255">
                  <c:v>16.201000000000001</c:v>
                </c:pt>
                <c:pt idx="15256">
                  <c:v>16.152999999999999</c:v>
                </c:pt>
                <c:pt idx="15257">
                  <c:v>16.106000000000002</c:v>
                </c:pt>
                <c:pt idx="15258">
                  <c:v>16.058</c:v>
                </c:pt>
                <c:pt idx="15259">
                  <c:v>16.010000000000002</c:v>
                </c:pt>
                <c:pt idx="15260">
                  <c:v>15.939</c:v>
                </c:pt>
                <c:pt idx="15261">
                  <c:v>15.891</c:v>
                </c:pt>
                <c:pt idx="15262">
                  <c:v>15.819000000000001</c:v>
                </c:pt>
                <c:pt idx="15263">
                  <c:v>15.772</c:v>
                </c:pt>
                <c:pt idx="15264">
                  <c:v>15.7</c:v>
                </c:pt>
                <c:pt idx="15265">
                  <c:v>15.605</c:v>
                </c:pt>
                <c:pt idx="15266">
                  <c:v>15.532999999999999</c:v>
                </c:pt>
                <c:pt idx="15267">
                  <c:v>15.461</c:v>
                </c:pt>
                <c:pt idx="15268">
                  <c:v>15.39</c:v>
                </c:pt>
                <c:pt idx="15269">
                  <c:v>15.294</c:v>
                </c:pt>
                <c:pt idx="15270">
                  <c:v>15.223000000000001</c:v>
                </c:pt>
                <c:pt idx="15271">
                  <c:v>15.151</c:v>
                </c:pt>
                <c:pt idx="15272">
                  <c:v>15.079000000000001</c:v>
                </c:pt>
                <c:pt idx="15273">
                  <c:v>15.007999999999999</c:v>
                </c:pt>
                <c:pt idx="15274">
                  <c:v>14.96</c:v>
                </c:pt>
                <c:pt idx="15275">
                  <c:v>14.888</c:v>
                </c:pt>
                <c:pt idx="15276">
                  <c:v>14.84</c:v>
                </c:pt>
                <c:pt idx="15277">
                  <c:v>14.792</c:v>
                </c:pt>
                <c:pt idx="15278">
                  <c:v>14.768000000000001</c:v>
                </c:pt>
                <c:pt idx="15279">
                  <c:v>14.696999999999999</c:v>
                </c:pt>
                <c:pt idx="15280">
                  <c:v>14.648999999999999</c:v>
                </c:pt>
                <c:pt idx="15281">
                  <c:v>14.601000000000001</c:v>
                </c:pt>
                <c:pt idx="15282">
                  <c:v>14.553000000000001</c:v>
                </c:pt>
                <c:pt idx="15283">
                  <c:v>14.505000000000001</c:v>
                </c:pt>
                <c:pt idx="15284">
                  <c:v>14.433</c:v>
                </c:pt>
                <c:pt idx="15285">
                  <c:v>14.385</c:v>
                </c:pt>
                <c:pt idx="15286">
                  <c:v>14.337</c:v>
                </c:pt>
                <c:pt idx="15287">
                  <c:v>14.29</c:v>
                </c:pt>
                <c:pt idx="15288">
                  <c:v>14.242000000000001</c:v>
                </c:pt>
                <c:pt idx="15289">
                  <c:v>14.194000000000001</c:v>
                </c:pt>
                <c:pt idx="15290">
                  <c:v>14.17</c:v>
                </c:pt>
                <c:pt idx="15291">
                  <c:v>14.146000000000001</c:v>
                </c:pt>
                <c:pt idx="15292">
                  <c:v>14.146000000000001</c:v>
                </c:pt>
                <c:pt idx="15293">
                  <c:v>14.17</c:v>
                </c:pt>
                <c:pt idx="15294">
                  <c:v>14.17</c:v>
                </c:pt>
                <c:pt idx="15295">
                  <c:v>14.194000000000001</c:v>
                </c:pt>
                <c:pt idx="15296">
                  <c:v>14.218</c:v>
                </c:pt>
                <c:pt idx="15297">
                  <c:v>14.266</c:v>
                </c:pt>
                <c:pt idx="15298">
                  <c:v>14.314</c:v>
                </c:pt>
                <c:pt idx="15299">
                  <c:v>14.409000000000001</c:v>
                </c:pt>
                <c:pt idx="15300">
                  <c:v>14.481</c:v>
                </c:pt>
                <c:pt idx="15301">
                  <c:v>14.601000000000001</c:v>
                </c:pt>
                <c:pt idx="15302">
                  <c:v>14.721</c:v>
                </c:pt>
                <c:pt idx="15303">
                  <c:v>14.864000000000001</c:v>
                </c:pt>
                <c:pt idx="15304">
                  <c:v>14.984</c:v>
                </c:pt>
                <c:pt idx="15305">
                  <c:v>15.127000000000001</c:v>
                </c:pt>
                <c:pt idx="15306">
                  <c:v>15.27</c:v>
                </c:pt>
                <c:pt idx="15307">
                  <c:v>15.438000000000001</c:v>
                </c:pt>
                <c:pt idx="15308">
                  <c:v>15.581</c:v>
                </c:pt>
                <c:pt idx="15309">
                  <c:v>15.724</c:v>
                </c:pt>
                <c:pt idx="15310">
                  <c:v>15.867000000000001</c:v>
                </c:pt>
                <c:pt idx="15311">
                  <c:v>16.010000000000002</c:v>
                </c:pt>
                <c:pt idx="15312">
                  <c:v>16.152999999999999</c:v>
                </c:pt>
                <c:pt idx="15313">
                  <c:v>16.295999999999999</c:v>
                </c:pt>
                <c:pt idx="15314">
                  <c:v>16.414999999999999</c:v>
                </c:pt>
                <c:pt idx="15315">
                  <c:v>16.533999999999999</c:v>
                </c:pt>
                <c:pt idx="15316">
                  <c:v>16.677</c:v>
                </c:pt>
                <c:pt idx="15317">
                  <c:v>16.773</c:v>
                </c:pt>
                <c:pt idx="15318">
                  <c:v>16.891999999999999</c:v>
                </c:pt>
                <c:pt idx="15319">
                  <c:v>16.986999999999998</c:v>
                </c:pt>
                <c:pt idx="15320">
                  <c:v>17.082000000000001</c:v>
                </c:pt>
                <c:pt idx="15321">
                  <c:v>17.177</c:v>
                </c:pt>
                <c:pt idx="15322">
                  <c:v>17.248999999999999</c:v>
                </c:pt>
                <c:pt idx="15323">
                  <c:v>17.344000000000001</c:v>
                </c:pt>
                <c:pt idx="15324">
                  <c:v>17.390999999999998</c:v>
                </c:pt>
                <c:pt idx="15325">
                  <c:v>17.439</c:v>
                </c:pt>
                <c:pt idx="15326">
                  <c:v>17.486000000000001</c:v>
                </c:pt>
                <c:pt idx="15327">
                  <c:v>17.486000000000001</c:v>
                </c:pt>
                <c:pt idx="15328">
                  <c:v>17.463000000000001</c:v>
                </c:pt>
                <c:pt idx="15329">
                  <c:v>17.390999999999998</c:v>
                </c:pt>
                <c:pt idx="15330">
                  <c:v>17.367999999999999</c:v>
                </c:pt>
                <c:pt idx="15331">
                  <c:v>17.367999999999999</c:v>
                </c:pt>
                <c:pt idx="15332">
                  <c:v>17.344000000000001</c:v>
                </c:pt>
                <c:pt idx="15333">
                  <c:v>17.295999999999999</c:v>
                </c:pt>
                <c:pt idx="15334">
                  <c:v>17.248999999999999</c:v>
                </c:pt>
                <c:pt idx="15335">
                  <c:v>17.177</c:v>
                </c:pt>
                <c:pt idx="15336">
                  <c:v>17.106000000000002</c:v>
                </c:pt>
                <c:pt idx="15337">
                  <c:v>17.033999999999999</c:v>
                </c:pt>
                <c:pt idx="15338">
                  <c:v>16.963000000000001</c:v>
                </c:pt>
                <c:pt idx="15339">
                  <c:v>16.867999999999999</c:v>
                </c:pt>
                <c:pt idx="15340">
                  <c:v>16.82</c:v>
                </c:pt>
                <c:pt idx="15341">
                  <c:v>16.773</c:v>
                </c:pt>
                <c:pt idx="15342">
                  <c:v>16.725000000000001</c:v>
                </c:pt>
                <c:pt idx="15343">
                  <c:v>16.677</c:v>
                </c:pt>
                <c:pt idx="15344">
                  <c:v>16.654</c:v>
                </c:pt>
                <c:pt idx="15345">
                  <c:v>16.606000000000002</c:v>
                </c:pt>
                <c:pt idx="15346">
                  <c:v>16.582000000000001</c:v>
                </c:pt>
                <c:pt idx="15347">
                  <c:v>16.533999999999999</c:v>
                </c:pt>
                <c:pt idx="15348">
                  <c:v>16.510999999999999</c:v>
                </c:pt>
                <c:pt idx="15349">
                  <c:v>16.486999999999998</c:v>
                </c:pt>
                <c:pt idx="15350">
                  <c:v>16.463000000000001</c:v>
                </c:pt>
                <c:pt idx="15351">
                  <c:v>16.439</c:v>
                </c:pt>
                <c:pt idx="15352">
                  <c:v>16.414999999999999</c:v>
                </c:pt>
                <c:pt idx="15353">
                  <c:v>16.391999999999999</c:v>
                </c:pt>
                <c:pt idx="15354">
                  <c:v>16.344000000000001</c:v>
                </c:pt>
                <c:pt idx="15355">
                  <c:v>16.32</c:v>
                </c:pt>
                <c:pt idx="15356">
                  <c:v>16.271999999999998</c:v>
                </c:pt>
                <c:pt idx="15357">
                  <c:v>16.248999999999999</c:v>
                </c:pt>
                <c:pt idx="15358">
                  <c:v>16.201000000000001</c:v>
                </c:pt>
                <c:pt idx="15359">
                  <c:v>16.152999999999999</c:v>
                </c:pt>
                <c:pt idx="15360">
                  <c:v>16.106000000000002</c:v>
                </c:pt>
                <c:pt idx="15361">
                  <c:v>16.058</c:v>
                </c:pt>
                <c:pt idx="15362">
                  <c:v>16.010000000000002</c:v>
                </c:pt>
                <c:pt idx="15363">
                  <c:v>15.939</c:v>
                </c:pt>
                <c:pt idx="15364">
                  <c:v>15.867000000000001</c:v>
                </c:pt>
                <c:pt idx="15365">
                  <c:v>15.819000000000001</c:v>
                </c:pt>
                <c:pt idx="15366">
                  <c:v>15.724</c:v>
                </c:pt>
                <c:pt idx="15367">
                  <c:v>15.651999999999999</c:v>
                </c:pt>
                <c:pt idx="15368">
                  <c:v>15.581</c:v>
                </c:pt>
                <c:pt idx="15369">
                  <c:v>15.509</c:v>
                </c:pt>
                <c:pt idx="15370">
                  <c:v>15.438000000000001</c:v>
                </c:pt>
                <c:pt idx="15371">
                  <c:v>15.366</c:v>
                </c:pt>
                <c:pt idx="15372">
                  <c:v>15.294</c:v>
                </c:pt>
                <c:pt idx="15373">
                  <c:v>15.199</c:v>
                </c:pt>
                <c:pt idx="15374">
                  <c:v>15.127000000000001</c:v>
                </c:pt>
                <c:pt idx="15375">
                  <c:v>15.031000000000001</c:v>
                </c:pt>
                <c:pt idx="15376">
                  <c:v>14.936</c:v>
                </c:pt>
                <c:pt idx="15377">
                  <c:v>14.84</c:v>
                </c:pt>
                <c:pt idx="15378">
                  <c:v>14.721</c:v>
                </c:pt>
                <c:pt idx="15379">
                  <c:v>14.625</c:v>
                </c:pt>
                <c:pt idx="15380">
                  <c:v>14.529</c:v>
                </c:pt>
                <c:pt idx="15381">
                  <c:v>14.457000000000001</c:v>
                </c:pt>
                <c:pt idx="15382">
                  <c:v>14.385</c:v>
                </c:pt>
                <c:pt idx="15383">
                  <c:v>14.29</c:v>
                </c:pt>
                <c:pt idx="15384">
                  <c:v>14.218</c:v>
                </c:pt>
                <c:pt idx="15385">
                  <c:v>14.146000000000001</c:v>
                </c:pt>
                <c:pt idx="15386">
                  <c:v>14.098000000000001</c:v>
                </c:pt>
                <c:pt idx="15387">
                  <c:v>14.05</c:v>
                </c:pt>
                <c:pt idx="15388">
                  <c:v>14.026</c:v>
                </c:pt>
                <c:pt idx="15389">
                  <c:v>14.026</c:v>
                </c:pt>
                <c:pt idx="15390">
                  <c:v>14.026</c:v>
                </c:pt>
                <c:pt idx="15391">
                  <c:v>14.05</c:v>
                </c:pt>
                <c:pt idx="15392">
                  <c:v>14.05</c:v>
                </c:pt>
                <c:pt idx="15393">
                  <c:v>14.098000000000001</c:v>
                </c:pt>
                <c:pt idx="15394">
                  <c:v>14.17</c:v>
                </c:pt>
                <c:pt idx="15395">
                  <c:v>14.242000000000001</c:v>
                </c:pt>
                <c:pt idx="15396">
                  <c:v>14.337</c:v>
                </c:pt>
                <c:pt idx="15397">
                  <c:v>14.433</c:v>
                </c:pt>
                <c:pt idx="15398">
                  <c:v>14.553000000000001</c:v>
                </c:pt>
                <c:pt idx="15399">
                  <c:v>14.696999999999999</c:v>
                </c:pt>
                <c:pt idx="15400">
                  <c:v>14.84</c:v>
                </c:pt>
                <c:pt idx="15401">
                  <c:v>14.984</c:v>
                </c:pt>
                <c:pt idx="15402">
                  <c:v>15.151</c:v>
                </c:pt>
                <c:pt idx="15403">
                  <c:v>15.294</c:v>
                </c:pt>
                <c:pt idx="15404">
                  <c:v>15.414</c:v>
                </c:pt>
                <c:pt idx="15405">
                  <c:v>15.509</c:v>
                </c:pt>
                <c:pt idx="15406">
                  <c:v>15.629</c:v>
                </c:pt>
                <c:pt idx="15407">
                  <c:v>15.747999999999999</c:v>
                </c:pt>
                <c:pt idx="15408">
                  <c:v>15.891</c:v>
                </c:pt>
                <c:pt idx="15409">
                  <c:v>16.033999999999999</c:v>
                </c:pt>
                <c:pt idx="15410">
                  <c:v>16.152999999999999</c:v>
                </c:pt>
                <c:pt idx="15411">
                  <c:v>16.295999999999999</c:v>
                </c:pt>
                <c:pt idx="15412">
                  <c:v>16.439</c:v>
                </c:pt>
                <c:pt idx="15413">
                  <c:v>16.582000000000001</c:v>
                </c:pt>
                <c:pt idx="15414">
                  <c:v>16.725000000000001</c:v>
                </c:pt>
                <c:pt idx="15415">
                  <c:v>16.82</c:v>
                </c:pt>
                <c:pt idx="15416">
                  <c:v>16.939</c:v>
                </c:pt>
                <c:pt idx="15417">
                  <c:v>17.033999999999999</c:v>
                </c:pt>
                <c:pt idx="15418">
                  <c:v>17.13</c:v>
                </c:pt>
                <c:pt idx="15419">
                  <c:v>17.201000000000001</c:v>
                </c:pt>
                <c:pt idx="15420">
                  <c:v>17.295999999999999</c:v>
                </c:pt>
                <c:pt idx="15421">
                  <c:v>17.367999999999999</c:v>
                </c:pt>
                <c:pt idx="15422">
                  <c:v>17.439</c:v>
                </c:pt>
                <c:pt idx="15423">
                  <c:v>17.486000000000001</c:v>
                </c:pt>
                <c:pt idx="15424">
                  <c:v>17.510000000000002</c:v>
                </c:pt>
                <c:pt idx="15425">
                  <c:v>17.533999999999999</c:v>
                </c:pt>
                <c:pt idx="15426">
                  <c:v>17.533999999999999</c:v>
                </c:pt>
                <c:pt idx="15427">
                  <c:v>17.510000000000002</c:v>
                </c:pt>
                <c:pt idx="15428">
                  <c:v>17.486000000000001</c:v>
                </c:pt>
                <c:pt idx="15429">
                  <c:v>17.439</c:v>
                </c:pt>
                <c:pt idx="15430">
                  <c:v>17.367999999999999</c:v>
                </c:pt>
                <c:pt idx="15431">
                  <c:v>17.295999999999999</c:v>
                </c:pt>
                <c:pt idx="15432">
                  <c:v>17.225000000000001</c:v>
                </c:pt>
                <c:pt idx="15433">
                  <c:v>17.152999999999999</c:v>
                </c:pt>
                <c:pt idx="15434">
                  <c:v>17.033999999999999</c:v>
                </c:pt>
                <c:pt idx="15435">
                  <c:v>16.963000000000001</c:v>
                </c:pt>
                <c:pt idx="15436">
                  <c:v>16.867999999999999</c:v>
                </c:pt>
                <c:pt idx="15437">
                  <c:v>16.773</c:v>
                </c:pt>
                <c:pt idx="15438">
                  <c:v>16.725000000000001</c:v>
                </c:pt>
                <c:pt idx="15439">
                  <c:v>16.654</c:v>
                </c:pt>
                <c:pt idx="15440">
                  <c:v>16.606000000000002</c:v>
                </c:pt>
                <c:pt idx="15441">
                  <c:v>16.582000000000001</c:v>
                </c:pt>
                <c:pt idx="15442">
                  <c:v>16.533999999999999</c:v>
                </c:pt>
                <c:pt idx="15443">
                  <c:v>16.510999999999999</c:v>
                </c:pt>
                <c:pt idx="15444">
                  <c:v>16.486999999999998</c:v>
                </c:pt>
                <c:pt idx="15445">
                  <c:v>16.463000000000001</c:v>
                </c:pt>
                <c:pt idx="15446">
                  <c:v>16.439</c:v>
                </c:pt>
                <c:pt idx="15447">
                  <c:v>16.414999999999999</c:v>
                </c:pt>
                <c:pt idx="15448">
                  <c:v>16.414999999999999</c:v>
                </c:pt>
                <c:pt idx="15449">
                  <c:v>16.391999999999999</c:v>
                </c:pt>
                <c:pt idx="15450">
                  <c:v>16.367999999999999</c:v>
                </c:pt>
                <c:pt idx="15451">
                  <c:v>16.367999999999999</c:v>
                </c:pt>
                <c:pt idx="15452">
                  <c:v>16.344000000000001</c:v>
                </c:pt>
                <c:pt idx="15453">
                  <c:v>16.32</c:v>
                </c:pt>
                <c:pt idx="15454">
                  <c:v>16.295999999999999</c:v>
                </c:pt>
                <c:pt idx="15455">
                  <c:v>16.271999999999998</c:v>
                </c:pt>
                <c:pt idx="15456">
                  <c:v>16.225000000000001</c:v>
                </c:pt>
                <c:pt idx="15457">
                  <c:v>16.201000000000001</c:v>
                </c:pt>
                <c:pt idx="15458">
                  <c:v>16.152999999999999</c:v>
                </c:pt>
                <c:pt idx="15459">
                  <c:v>16.106000000000002</c:v>
                </c:pt>
                <c:pt idx="15460">
                  <c:v>16.058</c:v>
                </c:pt>
                <c:pt idx="15461">
                  <c:v>16.010000000000002</c:v>
                </c:pt>
                <c:pt idx="15462">
                  <c:v>15.962999999999999</c:v>
                </c:pt>
                <c:pt idx="15463">
                  <c:v>15.891</c:v>
                </c:pt>
                <c:pt idx="15464">
                  <c:v>15.819000000000001</c:v>
                </c:pt>
                <c:pt idx="15465">
                  <c:v>15.747999999999999</c:v>
                </c:pt>
                <c:pt idx="15466">
                  <c:v>15.676</c:v>
                </c:pt>
                <c:pt idx="15467">
                  <c:v>15.581</c:v>
                </c:pt>
                <c:pt idx="15468">
                  <c:v>15.484999999999999</c:v>
                </c:pt>
                <c:pt idx="15469">
                  <c:v>15.414</c:v>
                </c:pt>
                <c:pt idx="15470">
                  <c:v>15.294</c:v>
                </c:pt>
                <c:pt idx="15471">
                  <c:v>15.199</c:v>
                </c:pt>
                <c:pt idx="15472">
                  <c:v>15.103</c:v>
                </c:pt>
                <c:pt idx="15473">
                  <c:v>15.007999999999999</c:v>
                </c:pt>
                <c:pt idx="15474">
                  <c:v>14.888</c:v>
                </c:pt>
                <c:pt idx="15475">
                  <c:v>14.792</c:v>
                </c:pt>
                <c:pt idx="15476">
                  <c:v>14.696999999999999</c:v>
                </c:pt>
                <c:pt idx="15477">
                  <c:v>14.601000000000001</c:v>
                </c:pt>
                <c:pt idx="15478">
                  <c:v>14.505000000000001</c:v>
                </c:pt>
                <c:pt idx="15479">
                  <c:v>14.409000000000001</c:v>
                </c:pt>
                <c:pt idx="15480">
                  <c:v>14.337</c:v>
                </c:pt>
                <c:pt idx="15481">
                  <c:v>14.242000000000001</c:v>
                </c:pt>
                <c:pt idx="15482">
                  <c:v>14.194000000000001</c:v>
                </c:pt>
                <c:pt idx="15483">
                  <c:v>14.122</c:v>
                </c:pt>
                <c:pt idx="15484">
                  <c:v>14.074</c:v>
                </c:pt>
                <c:pt idx="15485">
                  <c:v>14.05</c:v>
                </c:pt>
                <c:pt idx="15486">
                  <c:v>14.05</c:v>
                </c:pt>
                <c:pt idx="15487">
                  <c:v>14.074</c:v>
                </c:pt>
                <c:pt idx="15488">
                  <c:v>14.098000000000001</c:v>
                </c:pt>
                <c:pt idx="15489">
                  <c:v>14.122</c:v>
                </c:pt>
                <c:pt idx="15490">
                  <c:v>14.17</c:v>
                </c:pt>
                <c:pt idx="15491">
                  <c:v>14.242000000000001</c:v>
                </c:pt>
                <c:pt idx="15492">
                  <c:v>14.337</c:v>
                </c:pt>
                <c:pt idx="15493">
                  <c:v>14.433</c:v>
                </c:pt>
                <c:pt idx="15494">
                  <c:v>14.553000000000001</c:v>
                </c:pt>
                <c:pt idx="15495">
                  <c:v>14.673</c:v>
                </c:pt>
                <c:pt idx="15496">
                  <c:v>14.816000000000001</c:v>
                </c:pt>
                <c:pt idx="15497">
                  <c:v>14.936</c:v>
                </c:pt>
                <c:pt idx="15498">
                  <c:v>15.079000000000001</c:v>
                </c:pt>
                <c:pt idx="15499">
                  <c:v>15.223000000000001</c:v>
                </c:pt>
                <c:pt idx="15500">
                  <c:v>15.39</c:v>
                </c:pt>
                <c:pt idx="15501">
                  <c:v>15.532999999999999</c:v>
                </c:pt>
                <c:pt idx="15502">
                  <c:v>15.676</c:v>
                </c:pt>
                <c:pt idx="15503">
                  <c:v>15.819000000000001</c:v>
                </c:pt>
                <c:pt idx="15504">
                  <c:v>15.962999999999999</c:v>
                </c:pt>
                <c:pt idx="15505">
                  <c:v>16.106000000000002</c:v>
                </c:pt>
                <c:pt idx="15506">
                  <c:v>16.225000000000001</c:v>
                </c:pt>
                <c:pt idx="15507">
                  <c:v>16.344000000000001</c:v>
                </c:pt>
                <c:pt idx="15508">
                  <c:v>16.463000000000001</c:v>
                </c:pt>
                <c:pt idx="15509">
                  <c:v>16.582000000000001</c:v>
                </c:pt>
                <c:pt idx="15510">
                  <c:v>16.677</c:v>
                </c:pt>
                <c:pt idx="15511">
                  <c:v>16.773</c:v>
                </c:pt>
                <c:pt idx="15512">
                  <c:v>16.867999999999999</c:v>
                </c:pt>
                <c:pt idx="15513">
                  <c:v>16.963000000000001</c:v>
                </c:pt>
                <c:pt idx="15514">
                  <c:v>17.058</c:v>
                </c:pt>
                <c:pt idx="15515">
                  <c:v>17.13</c:v>
                </c:pt>
                <c:pt idx="15516">
                  <c:v>17.201000000000001</c:v>
                </c:pt>
                <c:pt idx="15517">
                  <c:v>17.271999999999998</c:v>
                </c:pt>
                <c:pt idx="15518">
                  <c:v>17.295999999999999</c:v>
                </c:pt>
                <c:pt idx="15519">
                  <c:v>17.344000000000001</c:v>
                </c:pt>
                <c:pt idx="15520">
                  <c:v>17.344000000000001</c:v>
                </c:pt>
                <c:pt idx="15521">
                  <c:v>17.344000000000001</c:v>
                </c:pt>
                <c:pt idx="15522">
                  <c:v>17.367999999999999</c:v>
                </c:pt>
                <c:pt idx="15523">
                  <c:v>17.367999999999999</c:v>
                </c:pt>
                <c:pt idx="15524">
                  <c:v>17.344000000000001</c:v>
                </c:pt>
                <c:pt idx="15525">
                  <c:v>17.295999999999999</c:v>
                </c:pt>
                <c:pt idx="15526">
                  <c:v>17.248999999999999</c:v>
                </c:pt>
                <c:pt idx="15527">
                  <c:v>17.201000000000001</c:v>
                </c:pt>
                <c:pt idx="15528">
                  <c:v>17.13</c:v>
                </c:pt>
                <c:pt idx="15529">
                  <c:v>17.058</c:v>
                </c:pt>
                <c:pt idx="15530">
                  <c:v>16.963000000000001</c:v>
                </c:pt>
                <c:pt idx="15531">
                  <c:v>16.914999999999999</c:v>
                </c:pt>
                <c:pt idx="15532">
                  <c:v>16.844000000000001</c:v>
                </c:pt>
                <c:pt idx="15533">
                  <c:v>16.795999999999999</c:v>
                </c:pt>
                <c:pt idx="15534">
                  <c:v>16.773</c:v>
                </c:pt>
                <c:pt idx="15535">
                  <c:v>16.725000000000001</c:v>
                </c:pt>
                <c:pt idx="15536">
                  <c:v>16.701000000000001</c:v>
                </c:pt>
                <c:pt idx="15537">
                  <c:v>16.677</c:v>
                </c:pt>
                <c:pt idx="15538">
                  <c:v>16.677</c:v>
                </c:pt>
                <c:pt idx="15539">
                  <c:v>16.677</c:v>
                </c:pt>
                <c:pt idx="15540">
                  <c:v>16.654</c:v>
                </c:pt>
                <c:pt idx="15541">
                  <c:v>16.654</c:v>
                </c:pt>
                <c:pt idx="15542">
                  <c:v>16.654</c:v>
                </c:pt>
                <c:pt idx="15543">
                  <c:v>16.63</c:v>
                </c:pt>
                <c:pt idx="15544">
                  <c:v>16.63</c:v>
                </c:pt>
                <c:pt idx="15545">
                  <c:v>16.606000000000002</c:v>
                </c:pt>
                <c:pt idx="15546">
                  <c:v>16.582000000000001</c:v>
                </c:pt>
                <c:pt idx="15547">
                  <c:v>16.582000000000001</c:v>
                </c:pt>
                <c:pt idx="15548">
                  <c:v>16.533999999999999</c:v>
                </c:pt>
                <c:pt idx="15549">
                  <c:v>16.510999999999999</c:v>
                </c:pt>
                <c:pt idx="15550">
                  <c:v>16.486999999999998</c:v>
                </c:pt>
                <c:pt idx="15551">
                  <c:v>16.439</c:v>
                </c:pt>
                <c:pt idx="15552">
                  <c:v>16.414999999999999</c:v>
                </c:pt>
                <c:pt idx="15553">
                  <c:v>16.367999999999999</c:v>
                </c:pt>
                <c:pt idx="15554">
                  <c:v>16.32</c:v>
                </c:pt>
                <c:pt idx="15555">
                  <c:v>16.271999999999998</c:v>
                </c:pt>
                <c:pt idx="15556">
                  <c:v>16.225000000000001</c:v>
                </c:pt>
                <c:pt idx="15557">
                  <c:v>16.152999999999999</c:v>
                </c:pt>
                <c:pt idx="15558">
                  <c:v>16.106000000000002</c:v>
                </c:pt>
                <c:pt idx="15559">
                  <c:v>16.033999999999999</c:v>
                </c:pt>
                <c:pt idx="15560">
                  <c:v>15.962999999999999</c:v>
                </c:pt>
                <c:pt idx="15561">
                  <c:v>15.867000000000001</c:v>
                </c:pt>
                <c:pt idx="15562">
                  <c:v>15.772</c:v>
                </c:pt>
                <c:pt idx="15563">
                  <c:v>15.676</c:v>
                </c:pt>
                <c:pt idx="15564">
                  <c:v>15.581</c:v>
                </c:pt>
                <c:pt idx="15565">
                  <c:v>15.484999999999999</c:v>
                </c:pt>
                <c:pt idx="15566">
                  <c:v>15.39</c:v>
                </c:pt>
                <c:pt idx="15567">
                  <c:v>15.294</c:v>
                </c:pt>
                <c:pt idx="15568">
                  <c:v>15.199</c:v>
                </c:pt>
                <c:pt idx="15569">
                  <c:v>15.103</c:v>
                </c:pt>
                <c:pt idx="15570">
                  <c:v>15.007999999999999</c:v>
                </c:pt>
                <c:pt idx="15571">
                  <c:v>14.912000000000001</c:v>
                </c:pt>
                <c:pt idx="15572">
                  <c:v>14.816000000000001</c:v>
                </c:pt>
                <c:pt idx="15573">
                  <c:v>14.721</c:v>
                </c:pt>
                <c:pt idx="15574">
                  <c:v>14.625</c:v>
                </c:pt>
                <c:pt idx="15575">
                  <c:v>14.505000000000001</c:v>
                </c:pt>
                <c:pt idx="15576">
                  <c:v>14.433</c:v>
                </c:pt>
                <c:pt idx="15577">
                  <c:v>14.337</c:v>
                </c:pt>
                <c:pt idx="15578">
                  <c:v>14.29</c:v>
                </c:pt>
                <c:pt idx="15579">
                  <c:v>14.242000000000001</c:v>
                </c:pt>
                <c:pt idx="15580">
                  <c:v>14.194000000000001</c:v>
                </c:pt>
                <c:pt idx="15581">
                  <c:v>14.194000000000001</c:v>
                </c:pt>
                <c:pt idx="15582">
                  <c:v>14.194000000000001</c:v>
                </c:pt>
                <c:pt idx="15583">
                  <c:v>14.194000000000001</c:v>
                </c:pt>
                <c:pt idx="15584">
                  <c:v>14.218</c:v>
                </c:pt>
                <c:pt idx="15585">
                  <c:v>14.266</c:v>
                </c:pt>
                <c:pt idx="15586">
                  <c:v>14.314</c:v>
                </c:pt>
                <c:pt idx="15587">
                  <c:v>14.361000000000001</c:v>
                </c:pt>
                <c:pt idx="15588">
                  <c:v>14.433</c:v>
                </c:pt>
                <c:pt idx="15589">
                  <c:v>14.529</c:v>
                </c:pt>
                <c:pt idx="15590">
                  <c:v>14.625</c:v>
                </c:pt>
                <c:pt idx="15591">
                  <c:v>14.768000000000001</c:v>
                </c:pt>
                <c:pt idx="15592">
                  <c:v>14.888</c:v>
                </c:pt>
                <c:pt idx="15593">
                  <c:v>15.007999999999999</c:v>
                </c:pt>
                <c:pt idx="15594">
                  <c:v>15.175000000000001</c:v>
                </c:pt>
                <c:pt idx="15595">
                  <c:v>15.318</c:v>
                </c:pt>
                <c:pt idx="15596">
                  <c:v>15.461</c:v>
                </c:pt>
                <c:pt idx="15597">
                  <c:v>15.557</c:v>
                </c:pt>
                <c:pt idx="15598">
                  <c:v>15.7</c:v>
                </c:pt>
                <c:pt idx="15599">
                  <c:v>15.843</c:v>
                </c:pt>
                <c:pt idx="15600">
                  <c:v>15.962999999999999</c:v>
                </c:pt>
                <c:pt idx="15601">
                  <c:v>16.058</c:v>
                </c:pt>
                <c:pt idx="15602">
                  <c:v>16.152999999999999</c:v>
                </c:pt>
                <c:pt idx="15603">
                  <c:v>16.248999999999999</c:v>
                </c:pt>
                <c:pt idx="15604">
                  <c:v>16.32</c:v>
                </c:pt>
                <c:pt idx="15605">
                  <c:v>16.391999999999999</c:v>
                </c:pt>
                <c:pt idx="15606">
                  <c:v>16.439</c:v>
                </c:pt>
                <c:pt idx="15607">
                  <c:v>16.510999999999999</c:v>
                </c:pt>
                <c:pt idx="15608">
                  <c:v>16.582000000000001</c:v>
                </c:pt>
                <c:pt idx="15609">
                  <c:v>16.654</c:v>
                </c:pt>
                <c:pt idx="15610">
                  <c:v>16.725000000000001</c:v>
                </c:pt>
                <c:pt idx="15611">
                  <c:v>16.844000000000001</c:v>
                </c:pt>
                <c:pt idx="15612">
                  <c:v>16.939</c:v>
                </c:pt>
                <c:pt idx="15613">
                  <c:v>17.058</c:v>
                </c:pt>
                <c:pt idx="15614">
                  <c:v>17.13</c:v>
                </c:pt>
                <c:pt idx="15615">
                  <c:v>17.152999999999999</c:v>
                </c:pt>
                <c:pt idx="15616">
                  <c:v>17.152999999999999</c:v>
                </c:pt>
                <c:pt idx="15617">
                  <c:v>17.201000000000001</c:v>
                </c:pt>
                <c:pt idx="15618">
                  <c:v>17.271999999999998</c:v>
                </c:pt>
                <c:pt idx="15619">
                  <c:v>17.32</c:v>
                </c:pt>
                <c:pt idx="15620">
                  <c:v>17.344000000000001</c:v>
                </c:pt>
                <c:pt idx="15621">
                  <c:v>17.367999999999999</c:v>
                </c:pt>
                <c:pt idx="15622">
                  <c:v>17.390999999999998</c:v>
                </c:pt>
                <c:pt idx="15623">
                  <c:v>17.367999999999999</c:v>
                </c:pt>
                <c:pt idx="15624">
                  <c:v>17.344000000000001</c:v>
                </c:pt>
                <c:pt idx="15625">
                  <c:v>17.295999999999999</c:v>
                </c:pt>
                <c:pt idx="15626">
                  <c:v>17.248999999999999</c:v>
                </c:pt>
                <c:pt idx="15627">
                  <c:v>17.177</c:v>
                </c:pt>
                <c:pt idx="15628">
                  <c:v>17.106000000000002</c:v>
                </c:pt>
                <c:pt idx="15629">
                  <c:v>17.033999999999999</c:v>
                </c:pt>
                <c:pt idx="15630">
                  <c:v>16.963000000000001</c:v>
                </c:pt>
                <c:pt idx="15631">
                  <c:v>16.867999999999999</c:v>
                </c:pt>
                <c:pt idx="15632">
                  <c:v>16.795999999999999</c:v>
                </c:pt>
                <c:pt idx="15633">
                  <c:v>16.725000000000001</c:v>
                </c:pt>
                <c:pt idx="15634">
                  <c:v>16.654</c:v>
                </c:pt>
                <c:pt idx="15635">
                  <c:v>16.606000000000002</c:v>
                </c:pt>
                <c:pt idx="15636">
                  <c:v>16.533999999999999</c:v>
                </c:pt>
                <c:pt idx="15637">
                  <c:v>16.463000000000001</c:v>
                </c:pt>
                <c:pt idx="15638">
                  <c:v>16.391999999999999</c:v>
                </c:pt>
                <c:pt idx="15639">
                  <c:v>16.344000000000001</c:v>
                </c:pt>
                <c:pt idx="15640">
                  <c:v>16.248999999999999</c:v>
                </c:pt>
                <c:pt idx="15641">
                  <c:v>16.201000000000001</c:v>
                </c:pt>
                <c:pt idx="15642">
                  <c:v>16.129000000000001</c:v>
                </c:pt>
                <c:pt idx="15643">
                  <c:v>16.058</c:v>
                </c:pt>
                <c:pt idx="15644">
                  <c:v>16.010000000000002</c:v>
                </c:pt>
                <c:pt idx="15645">
                  <c:v>15.939</c:v>
                </c:pt>
                <c:pt idx="15646">
                  <c:v>15.867000000000001</c:v>
                </c:pt>
                <c:pt idx="15647">
                  <c:v>15.819000000000001</c:v>
                </c:pt>
                <c:pt idx="15648">
                  <c:v>15.772</c:v>
                </c:pt>
                <c:pt idx="15649">
                  <c:v>15.724</c:v>
                </c:pt>
                <c:pt idx="15650">
                  <c:v>15.651999999999999</c:v>
                </c:pt>
                <c:pt idx="15651">
                  <c:v>15.629</c:v>
                </c:pt>
                <c:pt idx="15652">
                  <c:v>15.581</c:v>
                </c:pt>
                <c:pt idx="15653">
                  <c:v>15.557</c:v>
                </c:pt>
                <c:pt idx="15654">
                  <c:v>15.557</c:v>
                </c:pt>
                <c:pt idx="15655">
                  <c:v>15.532999999999999</c:v>
                </c:pt>
                <c:pt idx="15656">
                  <c:v>15.532999999999999</c:v>
                </c:pt>
                <c:pt idx="15657">
                  <c:v>15.509</c:v>
                </c:pt>
                <c:pt idx="15658">
                  <c:v>15.484999999999999</c:v>
                </c:pt>
                <c:pt idx="15659">
                  <c:v>15.461</c:v>
                </c:pt>
                <c:pt idx="15660">
                  <c:v>15.438000000000001</c:v>
                </c:pt>
                <c:pt idx="15661">
                  <c:v>15.438000000000001</c:v>
                </c:pt>
                <c:pt idx="15662">
                  <c:v>15.39</c:v>
                </c:pt>
                <c:pt idx="15663">
                  <c:v>15.39</c:v>
                </c:pt>
                <c:pt idx="15664">
                  <c:v>15.342000000000001</c:v>
                </c:pt>
                <c:pt idx="15665">
                  <c:v>15.342000000000001</c:v>
                </c:pt>
                <c:pt idx="15666">
                  <c:v>15.318</c:v>
                </c:pt>
                <c:pt idx="15667">
                  <c:v>15.294</c:v>
                </c:pt>
                <c:pt idx="15668">
                  <c:v>15.27</c:v>
                </c:pt>
                <c:pt idx="15669">
                  <c:v>15.247</c:v>
                </c:pt>
                <c:pt idx="15670">
                  <c:v>15.223000000000001</c:v>
                </c:pt>
                <c:pt idx="15671">
                  <c:v>15.199</c:v>
                </c:pt>
                <c:pt idx="15672">
                  <c:v>15.199</c:v>
                </c:pt>
                <c:pt idx="15673">
                  <c:v>15.175000000000001</c:v>
                </c:pt>
                <c:pt idx="15674">
                  <c:v>15.151</c:v>
                </c:pt>
                <c:pt idx="15675">
                  <c:v>15.151</c:v>
                </c:pt>
                <c:pt idx="15676">
                  <c:v>15.151</c:v>
                </c:pt>
                <c:pt idx="15677">
                  <c:v>15.151</c:v>
                </c:pt>
                <c:pt idx="15678">
                  <c:v>15.175000000000001</c:v>
                </c:pt>
                <c:pt idx="15679">
                  <c:v>15.199</c:v>
                </c:pt>
                <c:pt idx="15680">
                  <c:v>15.247</c:v>
                </c:pt>
                <c:pt idx="15681">
                  <c:v>15.27</c:v>
                </c:pt>
                <c:pt idx="15682">
                  <c:v>15.342000000000001</c:v>
                </c:pt>
                <c:pt idx="15683">
                  <c:v>15.39</c:v>
                </c:pt>
                <c:pt idx="15684">
                  <c:v>15.484999999999999</c:v>
                </c:pt>
                <c:pt idx="15685">
                  <c:v>15.581</c:v>
                </c:pt>
                <c:pt idx="15686">
                  <c:v>15.676</c:v>
                </c:pt>
                <c:pt idx="15687">
                  <c:v>15.819000000000001</c:v>
                </c:pt>
                <c:pt idx="15688">
                  <c:v>15.939</c:v>
                </c:pt>
                <c:pt idx="15689">
                  <c:v>16.106000000000002</c:v>
                </c:pt>
                <c:pt idx="15690">
                  <c:v>16.248999999999999</c:v>
                </c:pt>
                <c:pt idx="15691">
                  <c:v>16.414999999999999</c:v>
                </c:pt>
                <c:pt idx="15692">
                  <c:v>16.582000000000001</c:v>
                </c:pt>
                <c:pt idx="15693">
                  <c:v>16.748999999999999</c:v>
                </c:pt>
                <c:pt idx="15694">
                  <c:v>16.914999999999999</c:v>
                </c:pt>
                <c:pt idx="15695">
                  <c:v>17.082000000000001</c:v>
                </c:pt>
                <c:pt idx="15696">
                  <c:v>17.248999999999999</c:v>
                </c:pt>
                <c:pt idx="15697">
                  <c:v>17.414999999999999</c:v>
                </c:pt>
                <c:pt idx="15698">
                  <c:v>17.558</c:v>
                </c:pt>
                <c:pt idx="15699">
                  <c:v>17.724</c:v>
                </c:pt>
                <c:pt idx="15700">
                  <c:v>17.843</c:v>
                </c:pt>
                <c:pt idx="15701">
                  <c:v>17.962</c:v>
                </c:pt>
                <c:pt idx="15702">
                  <c:v>18.056999999999999</c:v>
                </c:pt>
                <c:pt idx="15703">
                  <c:v>18.152000000000001</c:v>
                </c:pt>
                <c:pt idx="15704">
                  <c:v>18.224</c:v>
                </c:pt>
                <c:pt idx="15705">
                  <c:v>18.271000000000001</c:v>
                </c:pt>
                <c:pt idx="15706">
                  <c:v>18.295000000000002</c:v>
                </c:pt>
                <c:pt idx="15707">
                  <c:v>18.343</c:v>
                </c:pt>
                <c:pt idx="15708">
                  <c:v>18.343</c:v>
                </c:pt>
                <c:pt idx="15709">
                  <c:v>18.318999999999999</c:v>
                </c:pt>
                <c:pt idx="15710">
                  <c:v>18.271000000000001</c:v>
                </c:pt>
                <c:pt idx="15711">
                  <c:v>18.224</c:v>
                </c:pt>
                <c:pt idx="15712">
                  <c:v>18.175999999999998</c:v>
                </c:pt>
                <c:pt idx="15713">
                  <c:v>18.105</c:v>
                </c:pt>
                <c:pt idx="15714">
                  <c:v>18.033000000000001</c:v>
                </c:pt>
                <c:pt idx="15715">
                  <c:v>17.962</c:v>
                </c:pt>
                <c:pt idx="15716">
                  <c:v>17.818999999999999</c:v>
                </c:pt>
                <c:pt idx="15717">
                  <c:v>17.677</c:v>
                </c:pt>
                <c:pt idx="15718">
                  <c:v>17.510000000000002</c:v>
                </c:pt>
                <c:pt idx="15719">
                  <c:v>17.344000000000001</c:v>
                </c:pt>
                <c:pt idx="15720">
                  <c:v>17.177</c:v>
                </c:pt>
                <c:pt idx="15721">
                  <c:v>16.986999999999998</c:v>
                </c:pt>
                <c:pt idx="15722">
                  <c:v>16.82</c:v>
                </c:pt>
                <c:pt idx="15723">
                  <c:v>16.677</c:v>
                </c:pt>
                <c:pt idx="15724">
                  <c:v>16.533999999999999</c:v>
                </c:pt>
                <c:pt idx="15725">
                  <c:v>16.391999999999999</c:v>
                </c:pt>
                <c:pt idx="15726">
                  <c:v>16.295999999999999</c:v>
                </c:pt>
                <c:pt idx="15727">
                  <c:v>16.201000000000001</c:v>
                </c:pt>
                <c:pt idx="15728">
                  <c:v>16.106000000000002</c:v>
                </c:pt>
                <c:pt idx="15729">
                  <c:v>16.010000000000002</c:v>
                </c:pt>
                <c:pt idx="15730">
                  <c:v>15.939</c:v>
                </c:pt>
                <c:pt idx="15731">
                  <c:v>15.843</c:v>
                </c:pt>
                <c:pt idx="15732">
                  <c:v>15.772</c:v>
                </c:pt>
                <c:pt idx="15733">
                  <c:v>15.7</c:v>
                </c:pt>
                <c:pt idx="15734">
                  <c:v>15.629</c:v>
                </c:pt>
                <c:pt idx="15735">
                  <c:v>15.557</c:v>
                </c:pt>
                <c:pt idx="15736">
                  <c:v>15.509</c:v>
                </c:pt>
                <c:pt idx="15737">
                  <c:v>15.438000000000001</c:v>
                </c:pt>
                <c:pt idx="15738">
                  <c:v>15.414</c:v>
                </c:pt>
                <c:pt idx="15739">
                  <c:v>15.366</c:v>
                </c:pt>
                <c:pt idx="15740">
                  <c:v>15.342000000000001</c:v>
                </c:pt>
                <c:pt idx="15741">
                  <c:v>15.318</c:v>
                </c:pt>
                <c:pt idx="15742">
                  <c:v>15.294</c:v>
                </c:pt>
                <c:pt idx="15743">
                  <c:v>15.294</c:v>
                </c:pt>
                <c:pt idx="15744">
                  <c:v>15.27</c:v>
                </c:pt>
                <c:pt idx="15745">
                  <c:v>15.247</c:v>
                </c:pt>
                <c:pt idx="15746">
                  <c:v>15.247</c:v>
                </c:pt>
                <c:pt idx="15747">
                  <c:v>15.223000000000001</c:v>
                </c:pt>
                <c:pt idx="15748">
                  <c:v>15.199</c:v>
                </c:pt>
                <c:pt idx="15749">
                  <c:v>15.175000000000001</c:v>
                </c:pt>
                <c:pt idx="15750">
                  <c:v>15.151</c:v>
                </c:pt>
                <c:pt idx="15751">
                  <c:v>15.127000000000001</c:v>
                </c:pt>
                <c:pt idx="15752">
                  <c:v>15.103</c:v>
                </c:pt>
                <c:pt idx="15753">
                  <c:v>15.079000000000001</c:v>
                </c:pt>
                <c:pt idx="15754">
                  <c:v>15.055</c:v>
                </c:pt>
                <c:pt idx="15755">
                  <c:v>15.007999999999999</c:v>
                </c:pt>
                <c:pt idx="15756">
                  <c:v>14.984</c:v>
                </c:pt>
                <c:pt idx="15757">
                  <c:v>14.96</c:v>
                </c:pt>
                <c:pt idx="15758">
                  <c:v>14.936</c:v>
                </c:pt>
                <c:pt idx="15759">
                  <c:v>14.912000000000001</c:v>
                </c:pt>
                <c:pt idx="15760">
                  <c:v>14.888</c:v>
                </c:pt>
                <c:pt idx="15761">
                  <c:v>14.864000000000001</c:v>
                </c:pt>
                <c:pt idx="15762">
                  <c:v>14.84</c:v>
                </c:pt>
                <c:pt idx="15763">
                  <c:v>14.816000000000001</c:v>
                </c:pt>
                <c:pt idx="15764">
                  <c:v>14.792</c:v>
                </c:pt>
                <c:pt idx="15765">
                  <c:v>14.768000000000001</c:v>
                </c:pt>
                <c:pt idx="15766">
                  <c:v>14.744999999999999</c:v>
                </c:pt>
                <c:pt idx="15767">
                  <c:v>14.721</c:v>
                </c:pt>
                <c:pt idx="15768">
                  <c:v>14.696999999999999</c:v>
                </c:pt>
                <c:pt idx="15769">
                  <c:v>14.673</c:v>
                </c:pt>
                <c:pt idx="15770">
                  <c:v>14.673</c:v>
                </c:pt>
                <c:pt idx="15771">
                  <c:v>14.673</c:v>
                </c:pt>
                <c:pt idx="15772">
                  <c:v>14.673</c:v>
                </c:pt>
                <c:pt idx="15773">
                  <c:v>14.673</c:v>
                </c:pt>
                <c:pt idx="15774">
                  <c:v>14.673</c:v>
                </c:pt>
                <c:pt idx="15775">
                  <c:v>14.696999999999999</c:v>
                </c:pt>
                <c:pt idx="15776">
                  <c:v>14.696999999999999</c:v>
                </c:pt>
                <c:pt idx="15777">
                  <c:v>14.744999999999999</c:v>
                </c:pt>
                <c:pt idx="15778">
                  <c:v>14.792</c:v>
                </c:pt>
                <c:pt idx="15779">
                  <c:v>14.888</c:v>
                </c:pt>
                <c:pt idx="15780">
                  <c:v>14.96</c:v>
                </c:pt>
                <c:pt idx="15781">
                  <c:v>15.055</c:v>
                </c:pt>
                <c:pt idx="15782">
                  <c:v>15.175000000000001</c:v>
                </c:pt>
                <c:pt idx="15783">
                  <c:v>15.294</c:v>
                </c:pt>
                <c:pt idx="15784">
                  <c:v>15.438000000000001</c:v>
                </c:pt>
                <c:pt idx="15785">
                  <c:v>15.581</c:v>
                </c:pt>
                <c:pt idx="15786">
                  <c:v>15.747999999999999</c:v>
                </c:pt>
                <c:pt idx="15787">
                  <c:v>15.914999999999999</c:v>
                </c:pt>
                <c:pt idx="15788">
                  <c:v>16.082000000000001</c:v>
                </c:pt>
                <c:pt idx="15789">
                  <c:v>16.271999999999998</c:v>
                </c:pt>
                <c:pt idx="15790">
                  <c:v>16.439</c:v>
                </c:pt>
                <c:pt idx="15791">
                  <c:v>16.63</c:v>
                </c:pt>
                <c:pt idx="15792">
                  <c:v>16.773</c:v>
                </c:pt>
                <c:pt idx="15793">
                  <c:v>16.914999999999999</c:v>
                </c:pt>
                <c:pt idx="15794">
                  <c:v>17.106000000000002</c:v>
                </c:pt>
                <c:pt idx="15795">
                  <c:v>17.271999999999998</c:v>
                </c:pt>
                <c:pt idx="15796">
                  <c:v>17.439</c:v>
                </c:pt>
                <c:pt idx="15797">
                  <c:v>17.582000000000001</c:v>
                </c:pt>
                <c:pt idx="15798">
                  <c:v>17.748000000000001</c:v>
                </c:pt>
                <c:pt idx="15799">
                  <c:v>17.795999999999999</c:v>
                </c:pt>
                <c:pt idx="15800">
                  <c:v>17.890999999999998</c:v>
                </c:pt>
                <c:pt idx="15801">
                  <c:v>17.962</c:v>
                </c:pt>
                <c:pt idx="15802">
                  <c:v>17.986000000000001</c:v>
                </c:pt>
                <c:pt idx="15803">
                  <c:v>17.914999999999999</c:v>
                </c:pt>
                <c:pt idx="15804">
                  <c:v>17.818999999999999</c:v>
                </c:pt>
                <c:pt idx="15805">
                  <c:v>17.677</c:v>
                </c:pt>
                <c:pt idx="15806">
                  <c:v>17.463000000000001</c:v>
                </c:pt>
                <c:pt idx="15807">
                  <c:v>17.248999999999999</c:v>
                </c:pt>
                <c:pt idx="15808">
                  <c:v>17.033999999999999</c:v>
                </c:pt>
                <c:pt idx="15809">
                  <c:v>16.439</c:v>
                </c:pt>
                <c:pt idx="15810">
                  <c:v>16.439</c:v>
                </c:pt>
                <c:pt idx="15811">
                  <c:v>16.295999999999999</c:v>
                </c:pt>
                <c:pt idx="15812">
                  <c:v>16.082000000000001</c:v>
                </c:pt>
                <c:pt idx="15813">
                  <c:v>16.010000000000002</c:v>
                </c:pt>
                <c:pt idx="15814">
                  <c:v>15.914999999999999</c:v>
                </c:pt>
                <c:pt idx="15815">
                  <c:v>15.747999999999999</c:v>
                </c:pt>
                <c:pt idx="15816">
                  <c:v>15.532999999999999</c:v>
                </c:pt>
                <c:pt idx="15817">
                  <c:v>15.294</c:v>
                </c:pt>
                <c:pt idx="15818">
                  <c:v>15.175000000000001</c:v>
                </c:pt>
                <c:pt idx="15819">
                  <c:v>15.127000000000001</c:v>
                </c:pt>
                <c:pt idx="15820">
                  <c:v>15.127000000000001</c:v>
                </c:pt>
                <c:pt idx="15821">
                  <c:v>15.127000000000001</c:v>
                </c:pt>
                <c:pt idx="15822">
                  <c:v>15.103</c:v>
                </c:pt>
                <c:pt idx="15823">
                  <c:v>15.055</c:v>
                </c:pt>
                <c:pt idx="15824">
                  <c:v>15.007999999999999</c:v>
                </c:pt>
                <c:pt idx="15825">
                  <c:v>14.984</c:v>
                </c:pt>
                <c:pt idx="15826">
                  <c:v>14.96</c:v>
                </c:pt>
                <c:pt idx="15827">
                  <c:v>14.936</c:v>
                </c:pt>
                <c:pt idx="15828">
                  <c:v>14.96</c:v>
                </c:pt>
                <c:pt idx="15829">
                  <c:v>15.007999999999999</c:v>
                </c:pt>
                <c:pt idx="15830">
                  <c:v>15.031000000000001</c:v>
                </c:pt>
                <c:pt idx="15831">
                  <c:v>15.055</c:v>
                </c:pt>
                <c:pt idx="15832">
                  <c:v>15.031000000000001</c:v>
                </c:pt>
                <c:pt idx="15833">
                  <c:v>15.007999999999999</c:v>
                </c:pt>
                <c:pt idx="15834">
                  <c:v>14.96</c:v>
                </c:pt>
                <c:pt idx="15835">
                  <c:v>14.936</c:v>
                </c:pt>
                <c:pt idx="15836">
                  <c:v>14.912000000000001</c:v>
                </c:pt>
                <c:pt idx="15837">
                  <c:v>14.864000000000001</c:v>
                </c:pt>
                <c:pt idx="15838">
                  <c:v>14.84</c:v>
                </c:pt>
                <c:pt idx="15839">
                  <c:v>14.816000000000001</c:v>
                </c:pt>
                <c:pt idx="15840">
                  <c:v>14.792</c:v>
                </c:pt>
                <c:pt idx="15841">
                  <c:v>14.768000000000001</c:v>
                </c:pt>
                <c:pt idx="15842">
                  <c:v>14.768000000000001</c:v>
                </c:pt>
                <c:pt idx="15843">
                  <c:v>14.744999999999999</c:v>
                </c:pt>
                <c:pt idx="15844">
                  <c:v>14.721</c:v>
                </c:pt>
                <c:pt idx="15845">
                  <c:v>14.696999999999999</c:v>
                </c:pt>
                <c:pt idx="15846">
                  <c:v>14.696999999999999</c:v>
                </c:pt>
                <c:pt idx="15847">
                  <c:v>14.673</c:v>
                </c:pt>
                <c:pt idx="15848">
                  <c:v>14.648999999999999</c:v>
                </c:pt>
                <c:pt idx="15849">
                  <c:v>14.601000000000001</c:v>
                </c:pt>
                <c:pt idx="15850">
                  <c:v>14.577</c:v>
                </c:pt>
                <c:pt idx="15851">
                  <c:v>14.553000000000001</c:v>
                </c:pt>
                <c:pt idx="15852">
                  <c:v>14.529</c:v>
                </c:pt>
                <c:pt idx="15853">
                  <c:v>14.505000000000001</c:v>
                </c:pt>
                <c:pt idx="15854">
                  <c:v>14.457000000000001</c:v>
                </c:pt>
                <c:pt idx="15855">
                  <c:v>14.433</c:v>
                </c:pt>
                <c:pt idx="15856">
                  <c:v>14.385</c:v>
                </c:pt>
                <c:pt idx="15857">
                  <c:v>14.361000000000001</c:v>
                </c:pt>
                <c:pt idx="15858">
                  <c:v>14.337</c:v>
                </c:pt>
                <c:pt idx="15859">
                  <c:v>14.29</c:v>
                </c:pt>
                <c:pt idx="15860">
                  <c:v>14.266</c:v>
                </c:pt>
                <c:pt idx="15861">
                  <c:v>14.242000000000001</c:v>
                </c:pt>
                <c:pt idx="15862">
                  <c:v>14.194000000000001</c:v>
                </c:pt>
                <c:pt idx="15863">
                  <c:v>14.17</c:v>
                </c:pt>
                <c:pt idx="15864">
                  <c:v>14.146000000000001</c:v>
                </c:pt>
                <c:pt idx="15865">
                  <c:v>14.098000000000001</c:v>
                </c:pt>
                <c:pt idx="15866">
                  <c:v>14.074</c:v>
                </c:pt>
                <c:pt idx="15867">
                  <c:v>14.05</c:v>
                </c:pt>
                <c:pt idx="15868">
                  <c:v>14.074</c:v>
                </c:pt>
                <c:pt idx="15869">
                  <c:v>14.098000000000001</c:v>
                </c:pt>
                <c:pt idx="15870">
                  <c:v>14.098000000000001</c:v>
                </c:pt>
                <c:pt idx="15871">
                  <c:v>14.146000000000001</c:v>
                </c:pt>
                <c:pt idx="15872">
                  <c:v>14.194000000000001</c:v>
                </c:pt>
                <c:pt idx="15873">
                  <c:v>14.242000000000001</c:v>
                </c:pt>
                <c:pt idx="15874">
                  <c:v>14.314</c:v>
                </c:pt>
                <c:pt idx="15875">
                  <c:v>14.433</c:v>
                </c:pt>
                <c:pt idx="15876">
                  <c:v>14.505000000000001</c:v>
                </c:pt>
                <c:pt idx="15877">
                  <c:v>14.577</c:v>
                </c:pt>
                <c:pt idx="15878">
                  <c:v>14.601000000000001</c:v>
                </c:pt>
                <c:pt idx="15879">
                  <c:v>14.721</c:v>
                </c:pt>
                <c:pt idx="15880">
                  <c:v>14.888</c:v>
                </c:pt>
                <c:pt idx="15881">
                  <c:v>15.055</c:v>
                </c:pt>
                <c:pt idx="15882">
                  <c:v>15.223000000000001</c:v>
                </c:pt>
                <c:pt idx="15883">
                  <c:v>15.414</c:v>
                </c:pt>
                <c:pt idx="15884">
                  <c:v>15.581</c:v>
                </c:pt>
                <c:pt idx="15885">
                  <c:v>15.772</c:v>
                </c:pt>
                <c:pt idx="15886">
                  <c:v>15.962999999999999</c:v>
                </c:pt>
                <c:pt idx="15887">
                  <c:v>16.152999999999999</c:v>
                </c:pt>
                <c:pt idx="15888">
                  <c:v>16.344000000000001</c:v>
                </c:pt>
                <c:pt idx="15889">
                  <c:v>16.533999999999999</c:v>
                </c:pt>
                <c:pt idx="15890">
                  <c:v>16.725000000000001</c:v>
                </c:pt>
                <c:pt idx="15891">
                  <c:v>16.914999999999999</c:v>
                </c:pt>
                <c:pt idx="15892">
                  <c:v>17.082000000000001</c:v>
                </c:pt>
                <c:pt idx="15893">
                  <c:v>17.225000000000001</c:v>
                </c:pt>
                <c:pt idx="15894">
                  <c:v>17.344000000000001</c:v>
                </c:pt>
                <c:pt idx="15895">
                  <c:v>17.463000000000001</c:v>
                </c:pt>
                <c:pt idx="15896">
                  <c:v>17.582000000000001</c:v>
                </c:pt>
                <c:pt idx="15897">
                  <c:v>17.652999999999999</c:v>
                </c:pt>
                <c:pt idx="15898">
                  <c:v>17.724</c:v>
                </c:pt>
                <c:pt idx="15899">
                  <c:v>17.748000000000001</c:v>
                </c:pt>
                <c:pt idx="15900">
                  <c:v>17.748000000000001</c:v>
                </c:pt>
                <c:pt idx="15901">
                  <c:v>17.748000000000001</c:v>
                </c:pt>
                <c:pt idx="15902">
                  <c:v>17.724</c:v>
                </c:pt>
                <c:pt idx="15903">
                  <c:v>17.677</c:v>
                </c:pt>
                <c:pt idx="15904">
                  <c:v>17.582000000000001</c:v>
                </c:pt>
                <c:pt idx="15905">
                  <c:v>17.486000000000001</c:v>
                </c:pt>
                <c:pt idx="15906">
                  <c:v>17.390999999999998</c:v>
                </c:pt>
                <c:pt idx="15907">
                  <c:v>17.271999999999998</c:v>
                </c:pt>
                <c:pt idx="15908">
                  <c:v>17.152999999999999</c:v>
                </c:pt>
                <c:pt idx="15909">
                  <c:v>17.010999999999999</c:v>
                </c:pt>
                <c:pt idx="15910">
                  <c:v>16.867999999999999</c:v>
                </c:pt>
                <c:pt idx="15911">
                  <c:v>16.701000000000001</c:v>
                </c:pt>
                <c:pt idx="15912">
                  <c:v>16.533999999999999</c:v>
                </c:pt>
                <c:pt idx="15913">
                  <c:v>16.367999999999999</c:v>
                </c:pt>
                <c:pt idx="15914">
                  <c:v>16.177</c:v>
                </c:pt>
                <c:pt idx="15915">
                  <c:v>16.010000000000002</c:v>
                </c:pt>
                <c:pt idx="15916">
                  <c:v>15.843</c:v>
                </c:pt>
                <c:pt idx="15917">
                  <c:v>15.676</c:v>
                </c:pt>
                <c:pt idx="15918">
                  <c:v>15.532999999999999</c:v>
                </c:pt>
                <c:pt idx="15919">
                  <c:v>15.39</c:v>
                </c:pt>
                <c:pt idx="15920">
                  <c:v>15.27</c:v>
                </c:pt>
                <c:pt idx="15921">
                  <c:v>15.151</c:v>
                </c:pt>
                <c:pt idx="15922">
                  <c:v>15.055</c:v>
                </c:pt>
                <c:pt idx="15923">
                  <c:v>14.936</c:v>
                </c:pt>
                <c:pt idx="15924">
                  <c:v>14.864000000000001</c:v>
                </c:pt>
                <c:pt idx="15925">
                  <c:v>14.768000000000001</c:v>
                </c:pt>
                <c:pt idx="15926">
                  <c:v>14.673</c:v>
                </c:pt>
                <c:pt idx="15927">
                  <c:v>14.601000000000001</c:v>
                </c:pt>
                <c:pt idx="15928">
                  <c:v>14.529</c:v>
                </c:pt>
                <c:pt idx="15929">
                  <c:v>14.481</c:v>
                </c:pt>
                <c:pt idx="15930">
                  <c:v>14.433</c:v>
                </c:pt>
                <c:pt idx="15931">
                  <c:v>14.385</c:v>
                </c:pt>
                <c:pt idx="15932">
                  <c:v>14.361000000000001</c:v>
                </c:pt>
                <c:pt idx="15933">
                  <c:v>14.361000000000001</c:v>
                </c:pt>
                <c:pt idx="15934">
                  <c:v>14.337</c:v>
                </c:pt>
                <c:pt idx="15935">
                  <c:v>14.337</c:v>
                </c:pt>
                <c:pt idx="15936">
                  <c:v>14.337</c:v>
                </c:pt>
                <c:pt idx="15937">
                  <c:v>14.314</c:v>
                </c:pt>
                <c:pt idx="15938">
                  <c:v>14.337</c:v>
                </c:pt>
                <c:pt idx="15939">
                  <c:v>14.337</c:v>
                </c:pt>
                <c:pt idx="15940">
                  <c:v>14.337</c:v>
                </c:pt>
                <c:pt idx="15941">
                  <c:v>14.314</c:v>
                </c:pt>
                <c:pt idx="15942">
                  <c:v>14.314</c:v>
                </c:pt>
                <c:pt idx="15943">
                  <c:v>14.314</c:v>
                </c:pt>
                <c:pt idx="15944">
                  <c:v>14.29</c:v>
                </c:pt>
                <c:pt idx="15945">
                  <c:v>14.29</c:v>
                </c:pt>
                <c:pt idx="15946">
                  <c:v>14.29</c:v>
                </c:pt>
                <c:pt idx="15947">
                  <c:v>14.29</c:v>
                </c:pt>
                <c:pt idx="15948">
                  <c:v>14.266</c:v>
                </c:pt>
                <c:pt idx="15949">
                  <c:v>14.242000000000001</c:v>
                </c:pt>
                <c:pt idx="15950">
                  <c:v>14.242000000000001</c:v>
                </c:pt>
                <c:pt idx="15951">
                  <c:v>14.218</c:v>
                </c:pt>
                <c:pt idx="15952">
                  <c:v>14.218</c:v>
                </c:pt>
                <c:pt idx="15953">
                  <c:v>14.194000000000001</c:v>
                </c:pt>
                <c:pt idx="15954">
                  <c:v>14.17</c:v>
                </c:pt>
                <c:pt idx="15955">
                  <c:v>14.146000000000001</c:v>
                </c:pt>
                <c:pt idx="15956">
                  <c:v>14.122</c:v>
                </c:pt>
                <c:pt idx="15957">
                  <c:v>14.098000000000001</c:v>
                </c:pt>
                <c:pt idx="15958">
                  <c:v>14.05</c:v>
                </c:pt>
                <c:pt idx="15959">
                  <c:v>14.026</c:v>
                </c:pt>
                <c:pt idx="15960">
                  <c:v>14.002000000000001</c:v>
                </c:pt>
                <c:pt idx="15961">
                  <c:v>14.002000000000001</c:v>
                </c:pt>
                <c:pt idx="15962">
                  <c:v>13.978</c:v>
                </c:pt>
                <c:pt idx="15963">
                  <c:v>13.978</c:v>
                </c:pt>
                <c:pt idx="15964">
                  <c:v>13.978</c:v>
                </c:pt>
                <c:pt idx="15965">
                  <c:v>14.002000000000001</c:v>
                </c:pt>
                <c:pt idx="15966">
                  <c:v>14.026</c:v>
                </c:pt>
                <c:pt idx="15967">
                  <c:v>14.05</c:v>
                </c:pt>
                <c:pt idx="15968">
                  <c:v>14.074</c:v>
                </c:pt>
                <c:pt idx="15969">
                  <c:v>14.122</c:v>
                </c:pt>
                <c:pt idx="15970">
                  <c:v>14.17</c:v>
                </c:pt>
                <c:pt idx="15971">
                  <c:v>14.266</c:v>
                </c:pt>
                <c:pt idx="15972">
                  <c:v>14.361000000000001</c:v>
                </c:pt>
                <c:pt idx="15973">
                  <c:v>14.481</c:v>
                </c:pt>
                <c:pt idx="15974">
                  <c:v>14.625</c:v>
                </c:pt>
                <c:pt idx="15975">
                  <c:v>14.768000000000001</c:v>
                </c:pt>
                <c:pt idx="15976">
                  <c:v>14.912000000000001</c:v>
                </c:pt>
                <c:pt idx="15977">
                  <c:v>15.103</c:v>
                </c:pt>
                <c:pt idx="15978">
                  <c:v>15.27</c:v>
                </c:pt>
                <c:pt idx="15979">
                  <c:v>15.461</c:v>
                </c:pt>
                <c:pt idx="15980">
                  <c:v>15.651999999999999</c:v>
                </c:pt>
                <c:pt idx="15981">
                  <c:v>15.843</c:v>
                </c:pt>
                <c:pt idx="15982">
                  <c:v>16.033999999999999</c:v>
                </c:pt>
                <c:pt idx="15983">
                  <c:v>16.225000000000001</c:v>
                </c:pt>
                <c:pt idx="15984">
                  <c:v>16.414999999999999</c:v>
                </c:pt>
                <c:pt idx="15985">
                  <c:v>16.582000000000001</c:v>
                </c:pt>
                <c:pt idx="15986">
                  <c:v>16.748999999999999</c:v>
                </c:pt>
                <c:pt idx="15987">
                  <c:v>16.914999999999999</c:v>
                </c:pt>
                <c:pt idx="15988">
                  <c:v>17.058</c:v>
                </c:pt>
                <c:pt idx="15989">
                  <c:v>17.201000000000001</c:v>
                </c:pt>
                <c:pt idx="15990">
                  <c:v>17.295999999999999</c:v>
                </c:pt>
                <c:pt idx="15991">
                  <c:v>17.414999999999999</c:v>
                </c:pt>
                <c:pt idx="15992">
                  <c:v>17.486000000000001</c:v>
                </c:pt>
                <c:pt idx="15993">
                  <c:v>17.558</c:v>
                </c:pt>
                <c:pt idx="15994">
                  <c:v>17.629000000000001</c:v>
                </c:pt>
                <c:pt idx="15995">
                  <c:v>17.677</c:v>
                </c:pt>
                <c:pt idx="15996">
                  <c:v>17.701000000000001</c:v>
                </c:pt>
                <c:pt idx="15997">
                  <c:v>17.701000000000001</c:v>
                </c:pt>
                <c:pt idx="15998">
                  <c:v>17.701000000000001</c:v>
                </c:pt>
                <c:pt idx="15999">
                  <c:v>17.677</c:v>
                </c:pt>
                <c:pt idx="16000">
                  <c:v>17.629000000000001</c:v>
                </c:pt>
                <c:pt idx="16001">
                  <c:v>17.582000000000001</c:v>
                </c:pt>
                <c:pt idx="16002">
                  <c:v>17.533999999999999</c:v>
                </c:pt>
                <c:pt idx="16003">
                  <c:v>17.463000000000001</c:v>
                </c:pt>
                <c:pt idx="16004">
                  <c:v>17.367999999999999</c:v>
                </c:pt>
                <c:pt idx="16005">
                  <c:v>17.271999999999998</c:v>
                </c:pt>
                <c:pt idx="16006">
                  <c:v>17.152999999999999</c:v>
                </c:pt>
                <c:pt idx="16007">
                  <c:v>17.033999999999999</c:v>
                </c:pt>
                <c:pt idx="16008">
                  <c:v>16.867999999999999</c:v>
                </c:pt>
                <c:pt idx="16009">
                  <c:v>16.725000000000001</c:v>
                </c:pt>
                <c:pt idx="16010">
                  <c:v>16.533999999999999</c:v>
                </c:pt>
                <c:pt idx="16011">
                  <c:v>16.367999999999999</c:v>
                </c:pt>
                <c:pt idx="16012">
                  <c:v>16.201000000000001</c:v>
                </c:pt>
                <c:pt idx="16013">
                  <c:v>16.058</c:v>
                </c:pt>
                <c:pt idx="16014">
                  <c:v>15.914999999999999</c:v>
                </c:pt>
                <c:pt idx="16015">
                  <c:v>15.772</c:v>
                </c:pt>
                <c:pt idx="16016">
                  <c:v>15.651999999999999</c:v>
                </c:pt>
                <c:pt idx="16017">
                  <c:v>15.581</c:v>
                </c:pt>
                <c:pt idx="16018">
                  <c:v>15.509</c:v>
                </c:pt>
                <c:pt idx="16019">
                  <c:v>15.461</c:v>
                </c:pt>
                <c:pt idx="16020">
                  <c:v>15.438000000000001</c:v>
                </c:pt>
                <c:pt idx="16021">
                  <c:v>15.366</c:v>
                </c:pt>
                <c:pt idx="16022">
                  <c:v>15.318</c:v>
                </c:pt>
                <c:pt idx="16023">
                  <c:v>15.247</c:v>
                </c:pt>
                <c:pt idx="16024">
                  <c:v>15.199</c:v>
                </c:pt>
                <c:pt idx="16025">
                  <c:v>15.151</c:v>
                </c:pt>
                <c:pt idx="16026">
                  <c:v>15.103</c:v>
                </c:pt>
                <c:pt idx="16027">
                  <c:v>15.079000000000001</c:v>
                </c:pt>
                <c:pt idx="16028">
                  <c:v>15.055</c:v>
                </c:pt>
                <c:pt idx="16029">
                  <c:v>15.031000000000001</c:v>
                </c:pt>
                <c:pt idx="16030">
                  <c:v>15.007999999999999</c:v>
                </c:pt>
                <c:pt idx="16031">
                  <c:v>14.984</c:v>
                </c:pt>
                <c:pt idx="16032">
                  <c:v>14.96</c:v>
                </c:pt>
                <c:pt idx="16033">
                  <c:v>14.96</c:v>
                </c:pt>
                <c:pt idx="16034">
                  <c:v>14.96</c:v>
                </c:pt>
                <c:pt idx="16035">
                  <c:v>14.96</c:v>
                </c:pt>
                <c:pt idx="16036">
                  <c:v>14.96</c:v>
                </c:pt>
                <c:pt idx="16037">
                  <c:v>14.936</c:v>
                </c:pt>
                <c:pt idx="16038">
                  <c:v>14.912000000000001</c:v>
                </c:pt>
                <c:pt idx="16039">
                  <c:v>14.912000000000001</c:v>
                </c:pt>
                <c:pt idx="16040">
                  <c:v>14.912000000000001</c:v>
                </c:pt>
                <c:pt idx="16041">
                  <c:v>14.888</c:v>
                </c:pt>
                <c:pt idx="16042">
                  <c:v>14.888</c:v>
                </c:pt>
                <c:pt idx="16043">
                  <c:v>14.864000000000001</c:v>
                </c:pt>
                <c:pt idx="16044">
                  <c:v>14.864000000000001</c:v>
                </c:pt>
                <c:pt idx="16045">
                  <c:v>14.864000000000001</c:v>
                </c:pt>
                <c:pt idx="16046">
                  <c:v>14.84</c:v>
                </c:pt>
                <c:pt idx="16047">
                  <c:v>14.816000000000001</c:v>
                </c:pt>
                <c:pt idx="16048">
                  <c:v>14.816000000000001</c:v>
                </c:pt>
                <c:pt idx="16049">
                  <c:v>14.792</c:v>
                </c:pt>
                <c:pt idx="16050">
                  <c:v>14.792</c:v>
                </c:pt>
                <c:pt idx="16051">
                  <c:v>14.768000000000001</c:v>
                </c:pt>
                <c:pt idx="16052">
                  <c:v>14.721</c:v>
                </c:pt>
                <c:pt idx="16053">
                  <c:v>14.696999999999999</c:v>
                </c:pt>
                <c:pt idx="16054">
                  <c:v>14.673</c:v>
                </c:pt>
                <c:pt idx="16055">
                  <c:v>14.648999999999999</c:v>
                </c:pt>
                <c:pt idx="16056">
                  <c:v>14.625</c:v>
                </c:pt>
                <c:pt idx="16057">
                  <c:v>14.577</c:v>
                </c:pt>
                <c:pt idx="16058">
                  <c:v>14.577</c:v>
                </c:pt>
                <c:pt idx="16059">
                  <c:v>14.553000000000001</c:v>
                </c:pt>
                <c:pt idx="16060">
                  <c:v>14.577</c:v>
                </c:pt>
                <c:pt idx="16061">
                  <c:v>14.577</c:v>
                </c:pt>
                <c:pt idx="16062">
                  <c:v>14.625</c:v>
                </c:pt>
                <c:pt idx="16063">
                  <c:v>14.673</c:v>
                </c:pt>
                <c:pt idx="16064">
                  <c:v>14.696999999999999</c:v>
                </c:pt>
                <c:pt idx="16065">
                  <c:v>14.744999999999999</c:v>
                </c:pt>
                <c:pt idx="16066">
                  <c:v>14.816000000000001</c:v>
                </c:pt>
                <c:pt idx="16067">
                  <c:v>14.912000000000001</c:v>
                </c:pt>
                <c:pt idx="16068">
                  <c:v>15.007999999999999</c:v>
                </c:pt>
                <c:pt idx="16069">
                  <c:v>15.127000000000001</c:v>
                </c:pt>
                <c:pt idx="16070">
                  <c:v>15.27</c:v>
                </c:pt>
                <c:pt idx="16071">
                  <c:v>15.39</c:v>
                </c:pt>
                <c:pt idx="16072">
                  <c:v>15.557</c:v>
                </c:pt>
                <c:pt idx="16073">
                  <c:v>15.724</c:v>
                </c:pt>
                <c:pt idx="16074">
                  <c:v>15.914999999999999</c:v>
                </c:pt>
                <c:pt idx="16075">
                  <c:v>16.106000000000002</c:v>
                </c:pt>
                <c:pt idx="16076">
                  <c:v>16.295999999999999</c:v>
                </c:pt>
                <c:pt idx="16077">
                  <c:v>16.510999999999999</c:v>
                </c:pt>
                <c:pt idx="16078">
                  <c:v>16.725000000000001</c:v>
                </c:pt>
                <c:pt idx="16079">
                  <c:v>16.939</c:v>
                </c:pt>
                <c:pt idx="16080">
                  <c:v>17.152999999999999</c:v>
                </c:pt>
                <c:pt idx="16081">
                  <c:v>17.344000000000001</c:v>
                </c:pt>
                <c:pt idx="16082">
                  <c:v>17.533999999999999</c:v>
                </c:pt>
                <c:pt idx="16083">
                  <c:v>17.677</c:v>
                </c:pt>
                <c:pt idx="16084">
                  <c:v>17.818999999999999</c:v>
                </c:pt>
                <c:pt idx="16085">
                  <c:v>17.937999999999999</c:v>
                </c:pt>
                <c:pt idx="16086">
                  <c:v>18.056999999999999</c:v>
                </c:pt>
                <c:pt idx="16087">
                  <c:v>18.152000000000001</c:v>
                </c:pt>
                <c:pt idx="16088">
                  <c:v>18.224</c:v>
                </c:pt>
                <c:pt idx="16089">
                  <c:v>18.271000000000001</c:v>
                </c:pt>
                <c:pt idx="16090">
                  <c:v>18.295000000000002</c:v>
                </c:pt>
                <c:pt idx="16091">
                  <c:v>18.295000000000002</c:v>
                </c:pt>
                <c:pt idx="16092">
                  <c:v>18.295000000000002</c:v>
                </c:pt>
                <c:pt idx="16093">
                  <c:v>18.295000000000002</c:v>
                </c:pt>
                <c:pt idx="16094">
                  <c:v>18.247</c:v>
                </c:pt>
                <c:pt idx="16095">
                  <c:v>18.175999999999998</c:v>
                </c:pt>
                <c:pt idx="16096">
                  <c:v>18.105</c:v>
                </c:pt>
                <c:pt idx="16097">
                  <c:v>18.033000000000001</c:v>
                </c:pt>
                <c:pt idx="16098">
                  <c:v>17.937999999999999</c:v>
                </c:pt>
                <c:pt idx="16099">
                  <c:v>17.867000000000001</c:v>
                </c:pt>
                <c:pt idx="16100">
                  <c:v>17.771999999999998</c:v>
                </c:pt>
                <c:pt idx="16101">
                  <c:v>17.677</c:v>
                </c:pt>
                <c:pt idx="16102">
                  <c:v>17.558</c:v>
                </c:pt>
                <c:pt idx="16103">
                  <c:v>17.439</c:v>
                </c:pt>
                <c:pt idx="16104">
                  <c:v>17.367999999999999</c:v>
                </c:pt>
                <c:pt idx="16105">
                  <c:v>17.248999999999999</c:v>
                </c:pt>
                <c:pt idx="16106">
                  <c:v>17.152999999999999</c:v>
                </c:pt>
                <c:pt idx="16107">
                  <c:v>17.033999999999999</c:v>
                </c:pt>
                <c:pt idx="16108">
                  <c:v>16.914999999999999</c:v>
                </c:pt>
                <c:pt idx="16109">
                  <c:v>16.795999999999999</c:v>
                </c:pt>
                <c:pt idx="16110">
                  <c:v>16.677</c:v>
                </c:pt>
                <c:pt idx="16111">
                  <c:v>16.558</c:v>
                </c:pt>
                <c:pt idx="16112">
                  <c:v>16.439</c:v>
                </c:pt>
                <c:pt idx="16113">
                  <c:v>16.32</c:v>
                </c:pt>
                <c:pt idx="16114">
                  <c:v>16.201000000000001</c:v>
                </c:pt>
                <c:pt idx="16115">
                  <c:v>16.082000000000001</c:v>
                </c:pt>
                <c:pt idx="16116">
                  <c:v>15.986000000000001</c:v>
                </c:pt>
                <c:pt idx="16117">
                  <c:v>15.867000000000001</c:v>
                </c:pt>
                <c:pt idx="16118">
                  <c:v>15.772</c:v>
                </c:pt>
                <c:pt idx="16119">
                  <c:v>15.676</c:v>
                </c:pt>
                <c:pt idx="16120">
                  <c:v>15.581</c:v>
                </c:pt>
                <c:pt idx="16121">
                  <c:v>15.484999999999999</c:v>
                </c:pt>
                <c:pt idx="16122">
                  <c:v>15.414</c:v>
                </c:pt>
                <c:pt idx="16123">
                  <c:v>15.342000000000001</c:v>
                </c:pt>
                <c:pt idx="16124">
                  <c:v>15.27</c:v>
                </c:pt>
                <c:pt idx="16125">
                  <c:v>15.199</c:v>
                </c:pt>
                <c:pt idx="16126">
                  <c:v>15.151</c:v>
                </c:pt>
                <c:pt idx="16127">
                  <c:v>15.079000000000001</c:v>
                </c:pt>
                <c:pt idx="16128">
                  <c:v>15.031000000000001</c:v>
                </c:pt>
                <c:pt idx="16129">
                  <c:v>14.984</c:v>
                </c:pt>
                <c:pt idx="16130">
                  <c:v>14.96</c:v>
                </c:pt>
                <c:pt idx="16131">
                  <c:v>14.912000000000001</c:v>
                </c:pt>
                <c:pt idx="16132">
                  <c:v>14.888</c:v>
                </c:pt>
                <c:pt idx="16133">
                  <c:v>14.864000000000001</c:v>
                </c:pt>
                <c:pt idx="16134">
                  <c:v>14.84</c:v>
                </c:pt>
                <c:pt idx="16135">
                  <c:v>14.816000000000001</c:v>
                </c:pt>
                <c:pt idx="16136">
                  <c:v>14.792</c:v>
                </c:pt>
                <c:pt idx="16137">
                  <c:v>14.768000000000001</c:v>
                </c:pt>
                <c:pt idx="16138">
                  <c:v>14.744999999999999</c:v>
                </c:pt>
                <c:pt idx="16139">
                  <c:v>14.721</c:v>
                </c:pt>
                <c:pt idx="16140">
                  <c:v>14.696999999999999</c:v>
                </c:pt>
                <c:pt idx="16141">
                  <c:v>14.696999999999999</c:v>
                </c:pt>
                <c:pt idx="16142">
                  <c:v>14.673</c:v>
                </c:pt>
                <c:pt idx="16143">
                  <c:v>14.648999999999999</c:v>
                </c:pt>
                <c:pt idx="16144">
                  <c:v>14.625</c:v>
                </c:pt>
                <c:pt idx="16145">
                  <c:v>14.625</c:v>
                </c:pt>
                <c:pt idx="16146">
                  <c:v>14.601000000000001</c:v>
                </c:pt>
                <c:pt idx="16147">
                  <c:v>14.577</c:v>
                </c:pt>
                <c:pt idx="16148">
                  <c:v>14.577</c:v>
                </c:pt>
                <c:pt idx="16149">
                  <c:v>14.553000000000001</c:v>
                </c:pt>
                <c:pt idx="16150">
                  <c:v>14.529</c:v>
                </c:pt>
                <c:pt idx="16151">
                  <c:v>14.529</c:v>
                </c:pt>
                <c:pt idx="16152">
                  <c:v>14.505000000000001</c:v>
                </c:pt>
                <c:pt idx="16153">
                  <c:v>14.505000000000001</c:v>
                </c:pt>
                <c:pt idx="16154">
                  <c:v>14.481</c:v>
                </c:pt>
                <c:pt idx="16155">
                  <c:v>14.481</c:v>
                </c:pt>
                <c:pt idx="16156">
                  <c:v>14.505000000000001</c:v>
                </c:pt>
                <c:pt idx="16157">
                  <c:v>14.529</c:v>
                </c:pt>
                <c:pt idx="16158">
                  <c:v>14.577</c:v>
                </c:pt>
                <c:pt idx="16159">
                  <c:v>14.625</c:v>
                </c:pt>
                <c:pt idx="16160">
                  <c:v>14.673</c:v>
                </c:pt>
                <c:pt idx="16161">
                  <c:v>14.744999999999999</c:v>
                </c:pt>
                <c:pt idx="16162">
                  <c:v>14.84</c:v>
                </c:pt>
                <c:pt idx="16163">
                  <c:v>14.936</c:v>
                </c:pt>
                <c:pt idx="16164">
                  <c:v>15.055</c:v>
                </c:pt>
                <c:pt idx="16165">
                  <c:v>15.175000000000001</c:v>
                </c:pt>
                <c:pt idx="16166">
                  <c:v>15.318</c:v>
                </c:pt>
                <c:pt idx="16167">
                  <c:v>15.484999999999999</c:v>
                </c:pt>
                <c:pt idx="16168">
                  <c:v>15.651999999999999</c:v>
                </c:pt>
                <c:pt idx="16169">
                  <c:v>15.843</c:v>
                </c:pt>
                <c:pt idx="16170">
                  <c:v>15.986000000000001</c:v>
                </c:pt>
                <c:pt idx="16171">
                  <c:v>16.106000000000002</c:v>
                </c:pt>
                <c:pt idx="16172">
                  <c:v>16.201000000000001</c:v>
                </c:pt>
                <c:pt idx="16173">
                  <c:v>16.32</c:v>
                </c:pt>
                <c:pt idx="16174">
                  <c:v>16.510999999999999</c:v>
                </c:pt>
                <c:pt idx="16175">
                  <c:v>16.701000000000001</c:v>
                </c:pt>
                <c:pt idx="16176">
                  <c:v>16.867999999999999</c:v>
                </c:pt>
                <c:pt idx="16177">
                  <c:v>17.010999999999999</c:v>
                </c:pt>
                <c:pt idx="16178">
                  <c:v>17.152999999999999</c:v>
                </c:pt>
                <c:pt idx="16179">
                  <c:v>17.248999999999999</c:v>
                </c:pt>
                <c:pt idx="16180">
                  <c:v>17.344000000000001</c:v>
                </c:pt>
                <c:pt idx="16181">
                  <c:v>17.390999999999998</c:v>
                </c:pt>
                <c:pt idx="16182">
                  <c:v>17.439</c:v>
                </c:pt>
                <c:pt idx="16183">
                  <c:v>17.533999999999999</c:v>
                </c:pt>
                <c:pt idx="16184">
                  <c:v>17.582000000000001</c:v>
                </c:pt>
                <c:pt idx="16185">
                  <c:v>17.652999999999999</c:v>
                </c:pt>
                <c:pt idx="16186">
                  <c:v>17.701000000000001</c:v>
                </c:pt>
                <c:pt idx="16187">
                  <c:v>17.748000000000001</c:v>
                </c:pt>
                <c:pt idx="16188">
                  <c:v>17.795999999999999</c:v>
                </c:pt>
                <c:pt idx="16189">
                  <c:v>17.818999999999999</c:v>
                </c:pt>
                <c:pt idx="16190">
                  <c:v>17.843</c:v>
                </c:pt>
                <c:pt idx="16191">
                  <c:v>17.890999999999998</c:v>
                </c:pt>
                <c:pt idx="16192">
                  <c:v>17.890999999999998</c:v>
                </c:pt>
                <c:pt idx="16193">
                  <c:v>17.914999999999999</c:v>
                </c:pt>
                <c:pt idx="16194">
                  <c:v>17.914999999999999</c:v>
                </c:pt>
                <c:pt idx="16195">
                  <c:v>17.867000000000001</c:v>
                </c:pt>
                <c:pt idx="16196">
                  <c:v>17.818999999999999</c:v>
                </c:pt>
                <c:pt idx="16197">
                  <c:v>17.748000000000001</c:v>
                </c:pt>
                <c:pt idx="16198">
                  <c:v>17.652999999999999</c:v>
                </c:pt>
                <c:pt idx="16199">
                  <c:v>17.533999999999999</c:v>
                </c:pt>
                <c:pt idx="16200">
                  <c:v>17.390999999999998</c:v>
                </c:pt>
                <c:pt idx="16201">
                  <c:v>17.225000000000001</c:v>
                </c:pt>
                <c:pt idx="16202">
                  <c:v>17.033999999999999</c:v>
                </c:pt>
                <c:pt idx="16203">
                  <c:v>16.82</c:v>
                </c:pt>
                <c:pt idx="16204">
                  <c:v>16.63</c:v>
                </c:pt>
                <c:pt idx="16205">
                  <c:v>16.439</c:v>
                </c:pt>
                <c:pt idx="16206">
                  <c:v>16.271999999999998</c:v>
                </c:pt>
                <c:pt idx="16207">
                  <c:v>16.106000000000002</c:v>
                </c:pt>
                <c:pt idx="16208">
                  <c:v>15.962999999999999</c:v>
                </c:pt>
                <c:pt idx="16209">
                  <c:v>15.819000000000001</c:v>
                </c:pt>
                <c:pt idx="16210">
                  <c:v>15.7</c:v>
                </c:pt>
                <c:pt idx="16211">
                  <c:v>15.581</c:v>
                </c:pt>
                <c:pt idx="16212">
                  <c:v>15.484999999999999</c:v>
                </c:pt>
                <c:pt idx="16213">
                  <c:v>15.39</c:v>
                </c:pt>
                <c:pt idx="16214">
                  <c:v>15.318</c:v>
                </c:pt>
                <c:pt idx="16215">
                  <c:v>15.247</c:v>
                </c:pt>
                <c:pt idx="16216">
                  <c:v>15.175000000000001</c:v>
                </c:pt>
                <c:pt idx="16217">
                  <c:v>15.103</c:v>
                </c:pt>
                <c:pt idx="16218">
                  <c:v>15.055</c:v>
                </c:pt>
                <c:pt idx="16219">
                  <c:v>15.007999999999999</c:v>
                </c:pt>
                <c:pt idx="16220">
                  <c:v>14.96</c:v>
                </c:pt>
                <c:pt idx="16221">
                  <c:v>14.912000000000001</c:v>
                </c:pt>
                <c:pt idx="16222">
                  <c:v>14.864000000000001</c:v>
                </c:pt>
                <c:pt idx="16223">
                  <c:v>14.816000000000001</c:v>
                </c:pt>
                <c:pt idx="16224">
                  <c:v>14.768000000000001</c:v>
                </c:pt>
                <c:pt idx="16225">
                  <c:v>14.744999999999999</c:v>
                </c:pt>
                <c:pt idx="16226">
                  <c:v>14.696999999999999</c:v>
                </c:pt>
                <c:pt idx="16227">
                  <c:v>14.673</c:v>
                </c:pt>
                <c:pt idx="16228">
                  <c:v>14.648999999999999</c:v>
                </c:pt>
                <c:pt idx="16229">
                  <c:v>14.625</c:v>
                </c:pt>
                <c:pt idx="16230">
                  <c:v>14.601000000000001</c:v>
                </c:pt>
                <c:pt idx="16231">
                  <c:v>14.577</c:v>
                </c:pt>
                <c:pt idx="16232">
                  <c:v>14.553000000000001</c:v>
                </c:pt>
                <c:pt idx="16233">
                  <c:v>14.529</c:v>
                </c:pt>
                <c:pt idx="16234">
                  <c:v>14.481</c:v>
                </c:pt>
                <c:pt idx="16235">
                  <c:v>14.481</c:v>
                </c:pt>
                <c:pt idx="16236">
                  <c:v>14.433</c:v>
                </c:pt>
                <c:pt idx="16237">
                  <c:v>14.409000000000001</c:v>
                </c:pt>
                <c:pt idx="16238">
                  <c:v>14.385</c:v>
                </c:pt>
                <c:pt idx="16239">
                  <c:v>14.361000000000001</c:v>
                </c:pt>
                <c:pt idx="16240">
                  <c:v>14.337</c:v>
                </c:pt>
                <c:pt idx="16241">
                  <c:v>14.29</c:v>
                </c:pt>
                <c:pt idx="16242">
                  <c:v>14.266</c:v>
                </c:pt>
                <c:pt idx="16243">
                  <c:v>14.242000000000001</c:v>
                </c:pt>
                <c:pt idx="16244">
                  <c:v>14.194000000000001</c:v>
                </c:pt>
                <c:pt idx="16245">
                  <c:v>14.17</c:v>
                </c:pt>
                <c:pt idx="16246">
                  <c:v>14.122</c:v>
                </c:pt>
                <c:pt idx="16247">
                  <c:v>14.098000000000001</c:v>
                </c:pt>
                <c:pt idx="16248">
                  <c:v>14.074</c:v>
                </c:pt>
                <c:pt idx="16249">
                  <c:v>14.074</c:v>
                </c:pt>
                <c:pt idx="16250">
                  <c:v>14.074</c:v>
                </c:pt>
                <c:pt idx="16251">
                  <c:v>14.074</c:v>
                </c:pt>
                <c:pt idx="16252">
                  <c:v>14.098000000000001</c:v>
                </c:pt>
                <c:pt idx="16253">
                  <c:v>14.146000000000001</c:v>
                </c:pt>
                <c:pt idx="16254">
                  <c:v>14.194000000000001</c:v>
                </c:pt>
                <c:pt idx="16255">
                  <c:v>14.242000000000001</c:v>
                </c:pt>
                <c:pt idx="16256">
                  <c:v>14.314</c:v>
                </c:pt>
                <c:pt idx="16257">
                  <c:v>14.385</c:v>
                </c:pt>
                <c:pt idx="16258">
                  <c:v>14.481</c:v>
                </c:pt>
                <c:pt idx="16259">
                  <c:v>14.577</c:v>
                </c:pt>
                <c:pt idx="16260">
                  <c:v>14.673</c:v>
                </c:pt>
                <c:pt idx="16261">
                  <c:v>14.816000000000001</c:v>
                </c:pt>
                <c:pt idx="16262">
                  <c:v>14.96</c:v>
                </c:pt>
                <c:pt idx="16263">
                  <c:v>15.103</c:v>
                </c:pt>
                <c:pt idx="16264">
                  <c:v>15.27</c:v>
                </c:pt>
                <c:pt idx="16265">
                  <c:v>15.438000000000001</c:v>
                </c:pt>
                <c:pt idx="16266">
                  <c:v>15.629</c:v>
                </c:pt>
                <c:pt idx="16267">
                  <c:v>15.819000000000001</c:v>
                </c:pt>
                <c:pt idx="16268">
                  <c:v>16.010000000000002</c:v>
                </c:pt>
                <c:pt idx="16269">
                  <c:v>16.201000000000001</c:v>
                </c:pt>
                <c:pt idx="16270">
                  <c:v>16.414999999999999</c:v>
                </c:pt>
                <c:pt idx="16271">
                  <c:v>16.63</c:v>
                </c:pt>
                <c:pt idx="16272">
                  <c:v>16.82</c:v>
                </c:pt>
                <c:pt idx="16273">
                  <c:v>17.010999999999999</c:v>
                </c:pt>
                <c:pt idx="16274">
                  <c:v>17.177</c:v>
                </c:pt>
                <c:pt idx="16275">
                  <c:v>17.344000000000001</c:v>
                </c:pt>
                <c:pt idx="16276">
                  <c:v>17.439</c:v>
                </c:pt>
                <c:pt idx="16277">
                  <c:v>17.558</c:v>
                </c:pt>
                <c:pt idx="16278">
                  <c:v>17.652999999999999</c:v>
                </c:pt>
                <c:pt idx="16279">
                  <c:v>17.724</c:v>
                </c:pt>
                <c:pt idx="16280">
                  <c:v>17.795999999999999</c:v>
                </c:pt>
                <c:pt idx="16281">
                  <c:v>17.843</c:v>
                </c:pt>
                <c:pt idx="16282">
                  <c:v>17.867000000000001</c:v>
                </c:pt>
                <c:pt idx="16283">
                  <c:v>17.890999999999998</c:v>
                </c:pt>
                <c:pt idx="16284">
                  <c:v>17.890999999999998</c:v>
                </c:pt>
                <c:pt idx="16285">
                  <c:v>17.867000000000001</c:v>
                </c:pt>
                <c:pt idx="16286">
                  <c:v>17.843</c:v>
                </c:pt>
                <c:pt idx="16287">
                  <c:v>17.818999999999999</c:v>
                </c:pt>
                <c:pt idx="16288">
                  <c:v>17.748000000000001</c:v>
                </c:pt>
                <c:pt idx="16289">
                  <c:v>17.701000000000001</c:v>
                </c:pt>
                <c:pt idx="16290">
                  <c:v>17.605</c:v>
                </c:pt>
                <c:pt idx="16291">
                  <c:v>17.533999999999999</c:v>
                </c:pt>
                <c:pt idx="16292">
                  <c:v>17.414999999999999</c:v>
                </c:pt>
                <c:pt idx="16293">
                  <c:v>17.295999999999999</c:v>
                </c:pt>
                <c:pt idx="16294">
                  <c:v>17.177</c:v>
                </c:pt>
                <c:pt idx="16295">
                  <c:v>17.058</c:v>
                </c:pt>
                <c:pt idx="16296">
                  <c:v>16.914999999999999</c:v>
                </c:pt>
                <c:pt idx="16297">
                  <c:v>16.773</c:v>
                </c:pt>
                <c:pt idx="16298">
                  <c:v>16.606000000000002</c:v>
                </c:pt>
                <c:pt idx="16299">
                  <c:v>16.463000000000001</c:v>
                </c:pt>
                <c:pt idx="16300">
                  <c:v>16.32</c:v>
                </c:pt>
                <c:pt idx="16301">
                  <c:v>16.177</c:v>
                </c:pt>
                <c:pt idx="16302">
                  <c:v>16.033999999999999</c:v>
                </c:pt>
                <c:pt idx="16303">
                  <c:v>15.914999999999999</c:v>
                </c:pt>
                <c:pt idx="16304">
                  <c:v>15.772</c:v>
                </c:pt>
                <c:pt idx="16305">
                  <c:v>15.651999999999999</c:v>
                </c:pt>
                <c:pt idx="16306">
                  <c:v>15.532999999999999</c:v>
                </c:pt>
                <c:pt idx="16307">
                  <c:v>15.414</c:v>
                </c:pt>
                <c:pt idx="16308">
                  <c:v>15.294</c:v>
                </c:pt>
                <c:pt idx="16309">
                  <c:v>15.199</c:v>
                </c:pt>
                <c:pt idx="16310">
                  <c:v>15.079000000000001</c:v>
                </c:pt>
                <c:pt idx="16311">
                  <c:v>15.007999999999999</c:v>
                </c:pt>
                <c:pt idx="16312">
                  <c:v>14.936</c:v>
                </c:pt>
                <c:pt idx="16313">
                  <c:v>14.864000000000001</c:v>
                </c:pt>
                <c:pt idx="16314">
                  <c:v>14.816000000000001</c:v>
                </c:pt>
                <c:pt idx="16315">
                  <c:v>14.768000000000001</c:v>
                </c:pt>
                <c:pt idx="16316">
                  <c:v>14.744999999999999</c:v>
                </c:pt>
                <c:pt idx="16317">
                  <c:v>14.721</c:v>
                </c:pt>
                <c:pt idx="16318">
                  <c:v>14.696999999999999</c:v>
                </c:pt>
                <c:pt idx="16319">
                  <c:v>14.673</c:v>
                </c:pt>
                <c:pt idx="16320">
                  <c:v>14.673</c:v>
                </c:pt>
                <c:pt idx="16321">
                  <c:v>14.673</c:v>
                </c:pt>
                <c:pt idx="16322">
                  <c:v>14.648999999999999</c:v>
                </c:pt>
                <c:pt idx="16323">
                  <c:v>14.648999999999999</c:v>
                </c:pt>
                <c:pt idx="16324">
                  <c:v>14.648999999999999</c:v>
                </c:pt>
                <c:pt idx="16325">
                  <c:v>14.648999999999999</c:v>
                </c:pt>
                <c:pt idx="16326">
                  <c:v>14.648999999999999</c:v>
                </c:pt>
                <c:pt idx="16327">
                  <c:v>14.648999999999999</c:v>
                </c:pt>
                <c:pt idx="16328">
                  <c:v>14.648999999999999</c:v>
                </c:pt>
                <c:pt idx="16329">
                  <c:v>14.648999999999999</c:v>
                </c:pt>
                <c:pt idx="16330">
                  <c:v>14.625</c:v>
                </c:pt>
                <c:pt idx="16331">
                  <c:v>14.625</c:v>
                </c:pt>
                <c:pt idx="16332">
                  <c:v>14.601000000000001</c:v>
                </c:pt>
                <c:pt idx="16333">
                  <c:v>14.601000000000001</c:v>
                </c:pt>
                <c:pt idx="16334">
                  <c:v>14.577</c:v>
                </c:pt>
                <c:pt idx="16335">
                  <c:v>14.577</c:v>
                </c:pt>
                <c:pt idx="16336">
                  <c:v>14.577</c:v>
                </c:pt>
                <c:pt idx="16337">
                  <c:v>14.553000000000001</c:v>
                </c:pt>
                <c:pt idx="16338">
                  <c:v>14.553000000000001</c:v>
                </c:pt>
                <c:pt idx="16339">
                  <c:v>14.529</c:v>
                </c:pt>
                <c:pt idx="16340">
                  <c:v>14.505000000000001</c:v>
                </c:pt>
                <c:pt idx="16341">
                  <c:v>14.481</c:v>
                </c:pt>
                <c:pt idx="16342">
                  <c:v>14.457000000000001</c:v>
                </c:pt>
                <c:pt idx="16343">
                  <c:v>14.433</c:v>
                </c:pt>
                <c:pt idx="16344">
                  <c:v>14.409000000000001</c:v>
                </c:pt>
                <c:pt idx="16345">
                  <c:v>14.409000000000001</c:v>
                </c:pt>
                <c:pt idx="16346">
                  <c:v>14.385</c:v>
                </c:pt>
                <c:pt idx="16347">
                  <c:v>14.385</c:v>
                </c:pt>
                <c:pt idx="16348">
                  <c:v>14.409000000000001</c:v>
                </c:pt>
                <c:pt idx="16349">
                  <c:v>14.433</c:v>
                </c:pt>
                <c:pt idx="16350">
                  <c:v>14.457000000000001</c:v>
                </c:pt>
                <c:pt idx="16351">
                  <c:v>14.505000000000001</c:v>
                </c:pt>
                <c:pt idx="16352">
                  <c:v>14.529</c:v>
                </c:pt>
                <c:pt idx="16353">
                  <c:v>14.601000000000001</c:v>
                </c:pt>
                <c:pt idx="16354">
                  <c:v>14.673</c:v>
                </c:pt>
                <c:pt idx="16355">
                  <c:v>14.744999999999999</c:v>
                </c:pt>
                <c:pt idx="16356">
                  <c:v>14.84</c:v>
                </c:pt>
                <c:pt idx="16357">
                  <c:v>14.936</c:v>
                </c:pt>
                <c:pt idx="16358">
                  <c:v>15.055</c:v>
                </c:pt>
                <c:pt idx="16359">
                  <c:v>15.199</c:v>
                </c:pt>
                <c:pt idx="16360">
                  <c:v>15.342000000000001</c:v>
                </c:pt>
                <c:pt idx="16361">
                  <c:v>15.484999999999999</c:v>
                </c:pt>
                <c:pt idx="16362">
                  <c:v>15.651999999999999</c:v>
                </c:pt>
                <c:pt idx="16363">
                  <c:v>15.819000000000001</c:v>
                </c:pt>
                <c:pt idx="16364">
                  <c:v>15.986000000000001</c:v>
                </c:pt>
                <c:pt idx="16365">
                  <c:v>16.152999999999999</c:v>
                </c:pt>
                <c:pt idx="16366">
                  <c:v>16.344000000000001</c:v>
                </c:pt>
                <c:pt idx="16367">
                  <c:v>16.533999999999999</c:v>
                </c:pt>
                <c:pt idx="16368">
                  <c:v>16.725000000000001</c:v>
                </c:pt>
                <c:pt idx="16369">
                  <c:v>16.891999999999999</c:v>
                </c:pt>
                <c:pt idx="16370">
                  <c:v>17.058</c:v>
                </c:pt>
                <c:pt idx="16371">
                  <c:v>17.201000000000001</c:v>
                </c:pt>
                <c:pt idx="16372">
                  <c:v>17.344000000000001</c:v>
                </c:pt>
                <c:pt idx="16373">
                  <c:v>17.486000000000001</c:v>
                </c:pt>
                <c:pt idx="16374">
                  <c:v>17.605</c:v>
                </c:pt>
                <c:pt idx="16375">
                  <c:v>17.701000000000001</c:v>
                </c:pt>
                <c:pt idx="16376">
                  <c:v>17.795999999999999</c:v>
                </c:pt>
                <c:pt idx="16377">
                  <c:v>17.843</c:v>
                </c:pt>
                <c:pt idx="16378">
                  <c:v>17.867000000000001</c:v>
                </c:pt>
                <c:pt idx="16379">
                  <c:v>17.914999999999999</c:v>
                </c:pt>
                <c:pt idx="16380">
                  <c:v>17.937999999999999</c:v>
                </c:pt>
                <c:pt idx="16381">
                  <c:v>17.962</c:v>
                </c:pt>
                <c:pt idx="16382">
                  <c:v>17.962</c:v>
                </c:pt>
                <c:pt idx="16383">
                  <c:v>17.962</c:v>
                </c:pt>
                <c:pt idx="16384">
                  <c:v>17.937999999999999</c:v>
                </c:pt>
                <c:pt idx="16385">
                  <c:v>17.914999999999999</c:v>
                </c:pt>
                <c:pt idx="16386">
                  <c:v>17.867000000000001</c:v>
                </c:pt>
                <c:pt idx="16387">
                  <c:v>17.818999999999999</c:v>
                </c:pt>
                <c:pt idx="16388">
                  <c:v>17.724</c:v>
                </c:pt>
                <c:pt idx="16389">
                  <c:v>17.629000000000001</c:v>
                </c:pt>
                <c:pt idx="16390">
                  <c:v>17.533999999999999</c:v>
                </c:pt>
                <c:pt idx="16391">
                  <c:v>17.439</c:v>
                </c:pt>
                <c:pt idx="16392">
                  <c:v>17.295999999999999</c:v>
                </c:pt>
                <c:pt idx="16393">
                  <c:v>17.13</c:v>
                </c:pt>
                <c:pt idx="16394">
                  <c:v>16.963000000000001</c:v>
                </c:pt>
                <c:pt idx="16395">
                  <c:v>16.795999999999999</c:v>
                </c:pt>
                <c:pt idx="16396">
                  <c:v>16.63</c:v>
                </c:pt>
                <c:pt idx="16397">
                  <c:v>16.463000000000001</c:v>
                </c:pt>
                <c:pt idx="16398">
                  <c:v>16.295999999999999</c:v>
                </c:pt>
                <c:pt idx="16399">
                  <c:v>16.152999999999999</c:v>
                </c:pt>
                <c:pt idx="16400">
                  <c:v>16.033999999999999</c:v>
                </c:pt>
                <c:pt idx="16401">
                  <c:v>15.891</c:v>
                </c:pt>
                <c:pt idx="16402">
                  <c:v>15.772</c:v>
                </c:pt>
                <c:pt idx="16403">
                  <c:v>15.651999999999999</c:v>
                </c:pt>
                <c:pt idx="16404">
                  <c:v>15.557</c:v>
                </c:pt>
                <c:pt idx="16405">
                  <c:v>15.484999999999999</c:v>
                </c:pt>
                <c:pt idx="16406">
                  <c:v>15.39</c:v>
                </c:pt>
                <c:pt idx="16407">
                  <c:v>15.318</c:v>
                </c:pt>
                <c:pt idx="16408">
                  <c:v>15.247</c:v>
                </c:pt>
                <c:pt idx="16409">
                  <c:v>15.199</c:v>
                </c:pt>
                <c:pt idx="16410">
                  <c:v>15.151</c:v>
                </c:pt>
                <c:pt idx="16411">
                  <c:v>15.079000000000001</c:v>
                </c:pt>
                <c:pt idx="16412">
                  <c:v>15.055</c:v>
                </c:pt>
                <c:pt idx="16413">
                  <c:v>15.031000000000001</c:v>
                </c:pt>
                <c:pt idx="16414">
                  <c:v>15.007999999999999</c:v>
                </c:pt>
                <c:pt idx="16415">
                  <c:v>14.984</c:v>
                </c:pt>
                <c:pt idx="16416">
                  <c:v>14.984</c:v>
                </c:pt>
                <c:pt idx="16417">
                  <c:v>14.96</c:v>
                </c:pt>
                <c:pt idx="16418">
                  <c:v>14.96</c:v>
                </c:pt>
                <c:pt idx="16419">
                  <c:v>14.96</c:v>
                </c:pt>
                <c:pt idx="16420">
                  <c:v>14.96</c:v>
                </c:pt>
                <c:pt idx="16421">
                  <c:v>14.96</c:v>
                </c:pt>
                <c:pt idx="16422">
                  <c:v>14.96</c:v>
                </c:pt>
                <c:pt idx="16423">
                  <c:v>14.984</c:v>
                </c:pt>
                <c:pt idx="16424">
                  <c:v>14.984</c:v>
                </c:pt>
                <c:pt idx="16425">
                  <c:v>14.984</c:v>
                </c:pt>
                <c:pt idx="16426">
                  <c:v>14.984</c:v>
                </c:pt>
                <c:pt idx="16427">
                  <c:v>14.984</c:v>
                </c:pt>
                <c:pt idx="16428">
                  <c:v>14.984</c:v>
                </c:pt>
                <c:pt idx="16429">
                  <c:v>15.007999999999999</c:v>
                </c:pt>
                <c:pt idx="16430">
                  <c:v>15.007999999999999</c:v>
                </c:pt>
                <c:pt idx="16431">
                  <c:v>15.007999999999999</c:v>
                </c:pt>
                <c:pt idx="16432">
                  <c:v>15.007999999999999</c:v>
                </c:pt>
                <c:pt idx="16433">
                  <c:v>14.984</c:v>
                </c:pt>
                <c:pt idx="16434">
                  <c:v>14.984</c:v>
                </c:pt>
                <c:pt idx="16435">
                  <c:v>14.984</c:v>
                </c:pt>
                <c:pt idx="16436">
                  <c:v>14.96</c:v>
                </c:pt>
                <c:pt idx="16437">
                  <c:v>14.936</c:v>
                </c:pt>
                <c:pt idx="16438">
                  <c:v>14.912000000000001</c:v>
                </c:pt>
                <c:pt idx="16439">
                  <c:v>14.888</c:v>
                </c:pt>
                <c:pt idx="16440">
                  <c:v>14.864000000000001</c:v>
                </c:pt>
                <c:pt idx="16441">
                  <c:v>14.864000000000001</c:v>
                </c:pt>
                <c:pt idx="16442">
                  <c:v>14.84</c:v>
                </c:pt>
                <c:pt idx="16443">
                  <c:v>14.816000000000001</c:v>
                </c:pt>
                <c:pt idx="16444">
                  <c:v>14.816000000000001</c:v>
                </c:pt>
                <c:pt idx="16445">
                  <c:v>14.816000000000001</c:v>
                </c:pt>
                <c:pt idx="16446">
                  <c:v>14.84</c:v>
                </c:pt>
                <c:pt idx="16447">
                  <c:v>14.864000000000001</c:v>
                </c:pt>
                <c:pt idx="16448">
                  <c:v>14.912000000000001</c:v>
                </c:pt>
                <c:pt idx="16449">
                  <c:v>14.96</c:v>
                </c:pt>
                <c:pt idx="16450">
                  <c:v>15.055</c:v>
                </c:pt>
                <c:pt idx="16451">
                  <c:v>15.127000000000001</c:v>
                </c:pt>
                <c:pt idx="16452">
                  <c:v>15.223000000000001</c:v>
                </c:pt>
                <c:pt idx="16453">
                  <c:v>15.318</c:v>
                </c:pt>
                <c:pt idx="16454">
                  <c:v>15.438000000000001</c:v>
                </c:pt>
                <c:pt idx="16455">
                  <c:v>15.581</c:v>
                </c:pt>
                <c:pt idx="16456">
                  <c:v>15.7</c:v>
                </c:pt>
                <c:pt idx="16457">
                  <c:v>15.867000000000001</c:v>
                </c:pt>
                <c:pt idx="16458">
                  <c:v>16.010000000000002</c:v>
                </c:pt>
                <c:pt idx="16459">
                  <c:v>16.201000000000001</c:v>
                </c:pt>
                <c:pt idx="16460">
                  <c:v>16.367999999999999</c:v>
                </c:pt>
                <c:pt idx="16461">
                  <c:v>16.533999999999999</c:v>
                </c:pt>
                <c:pt idx="16462">
                  <c:v>16.748999999999999</c:v>
                </c:pt>
                <c:pt idx="16463">
                  <c:v>16.963000000000001</c:v>
                </c:pt>
                <c:pt idx="16464">
                  <c:v>17.152999999999999</c:v>
                </c:pt>
                <c:pt idx="16465">
                  <c:v>17.344000000000001</c:v>
                </c:pt>
                <c:pt idx="16466">
                  <c:v>17.510000000000002</c:v>
                </c:pt>
                <c:pt idx="16467">
                  <c:v>17.677</c:v>
                </c:pt>
                <c:pt idx="16468">
                  <c:v>17.818999999999999</c:v>
                </c:pt>
                <c:pt idx="16469">
                  <c:v>17.937999999999999</c:v>
                </c:pt>
                <c:pt idx="16470">
                  <c:v>18.056999999999999</c:v>
                </c:pt>
                <c:pt idx="16471">
                  <c:v>18.105</c:v>
                </c:pt>
                <c:pt idx="16472">
                  <c:v>18.105</c:v>
                </c:pt>
                <c:pt idx="16473">
                  <c:v>18.129000000000001</c:v>
                </c:pt>
                <c:pt idx="16474">
                  <c:v>18.175999999999998</c:v>
                </c:pt>
                <c:pt idx="16475">
                  <c:v>18.247</c:v>
                </c:pt>
                <c:pt idx="16476">
                  <c:v>18.295000000000002</c:v>
                </c:pt>
                <c:pt idx="16477">
                  <c:v>18.318999999999999</c:v>
                </c:pt>
                <c:pt idx="16478">
                  <c:v>18.343</c:v>
                </c:pt>
                <c:pt idx="16479">
                  <c:v>18.39</c:v>
                </c:pt>
                <c:pt idx="16480">
                  <c:v>18.39</c:v>
                </c:pt>
                <c:pt idx="16481">
                  <c:v>18.414000000000001</c:v>
                </c:pt>
                <c:pt idx="16482">
                  <c:v>18.39</c:v>
                </c:pt>
                <c:pt idx="16483">
                  <c:v>18.366</c:v>
                </c:pt>
                <c:pt idx="16484">
                  <c:v>18.295000000000002</c:v>
                </c:pt>
                <c:pt idx="16485">
                  <c:v>18.2</c:v>
                </c:pt>
                <c:pt idx="16486">
                  <c:v>18.081</c:v>
                </c:pt>
                <c:pt idx="16487">
                  <c:v>17.914999999999999</c:v>
                </c:pt>
                <c:pt idx="16488">
                  <c:v>17.748000000000001</c:v>
                </c:pt>
                <c:pt idx="16489">
                  <c:v>17.533999999999999</c:v>
                </c:pt>
                <c:pt idx="16490">
                  <c:v>17.344000000000001</c:v>
                </c:pt>
                <c:pt idx="16491">
                  <c:v>17.13</c:v>
                </c:pt>
                <c:pt idx="16492">
                  <c:v>16.963000000000001</c:v>
                </c:pt>
                <c:pt idx="16493">
                  <c:v>16.82</c:v>
                </c:pt>
                <c:pt idx="16494">
                  <c:v>16.677</c:v>
                </c:pt>
                <c:pt idx="16495">
                  <c:v>16.582000000000001</c:v>
                </c:pt>
                <c:pt idx="16496">
                  <c:v>16.486999999999998</c:v>
                </c:pt>
                <c:pt idx="16497">
                  <c:v>16.391999999999999</c:v>
                </c:pt>
                <c:pt idx="16498">
                  <c:v>16.295999999999999</c:v>
                </c:pt>
                <c:pt idx="16499">
                  <c:v>16.225000000000001</c:v>
                </c:pt>
                <c:pt idx="16500">
                  <c:v>16.152999999999999</c:v>
                </c:pt>
                <c:pt idx="16501">
                  <c:v>16.082000000000001</c:v>
                </c:pt>
                <c:pt idx="16502">
                  <c:v>16.010000000000002</c:v>
                </c:pt>
                <c:pt idx="16503">
                  <c:v>15.939</c:v>
                </c:pt>
                <c:pt idx="16504">
                  <c:v>15.891</c:v>
                </c:pt>
                <c:pt idx="16505">
                  <c:v>15.819000000000001</c:v>
                </c:pt>
                <c:pt idx="16506">
                  <c:v>15.772</c:v>
                </c:pt>
                <c:pt idx="16507">
                  <c:v>15.724</c:v>
                </c:pt>
                <c:pt idx="16508">
                  <c:v>15.676</c:v>
                </c:pt>
                <c:pt idx="16509">
                  <c:v>15.651999999999999</c:v>
                </c:pt>
                <c:pt idx="16510">
                  <c:v>15.605</c:v>
                </c:pt>
                <c:pt idx="16511">
                  <c:v>15.557</c:v>
                </c:pt>
                <c:pt idx="16512">
                  <c:v>15.532999999999999</c:v>
                </c:pt>
                <c:pt idx="16513">
                  <c:v>15.484999999999999</c:v>
                </c:pt>
                <c:pt idx="16514">
                  <c:v>15.461</c:v>
                </c:pt>
                <c:pt idx="16515">
                  <c:v>15.438000000000001</c:v>
                </c:pt>
                <c:pt idx="16516">
                  <c:v>15.39</c:v>
                </c:pt>
                <c:pt idx="16517">
                  <c:v>15.342000000000001</c:v>
                </c:pt>
                <c:pt idx="16518">
                  <c:v>15.318</c:v>
                </c:pt>
                <c:pt idx="16519">
                  <c:v>15.27</c:v>
                </c:pt>
                <c:pt idx="16520">
                  <c:v>15.247</c:v>
                </c:pt>
                <c:pt idx="16521">
                  <c:v>15.175000000000001</c:v>
                </c:pt>
                <c:pt idx="16522">
                  <c:v>15.151</c:v>
                </c:pt>
                <c:pt idx="16523">
                  <c:v>15.103</c:v>
                </c:pt>
                <c:pt idx="16524">
                  <c:v>15.055</c:v>
                </c:pt>
                <c:pt idx="16525">
                  <c:v>15.007999999999999</c:v>
                </c:pt>
                <c:pt idx="16526">
                  <c:v>14.96</c:v>
                </c:pt>
                <c:pt idx="16527">
                  <c:v>14.936</c:v>
                </c:pt>
                <c:pt idx="16528">
                  <c:v>14.888</c:v>
                </c:pt>
                <c:pt idx="16529">
                  <c:v>14.84</c:v>
                </c:pt>
                <c:pt idx="16530">
                  <c:v>14.816000000000001</c:v>
                </c:pt>
                <c:pt idx="16531">
                  <c:v>14.768000000000001</c:v>
                </c:pt>
                <c:pt idx="16532">
                  <c:v>14.744999999999999</c:v>
                </c:pt>
                <c:pt idx="16533">
                  <c:v>14.721</c:v>
                </c:pt>
                <c:pt idx="16534">
                  <c:v>14.673</c:v>
                </c:pt>
                <c:pt idx="16535">
                  <c:v>14.648999999999999</c:v>
                </c:pt>
                <c:pt idx="16536">
                  <c:v>14.625</c:v>
                </c:pt>
                <c:pt idx="16537">
                  <c:v>14.625</c:v>
                </c:pt>
                <c:pt idx="16538">
                  <c:v>14.601000000000001</c:v>
                </c:pt>
                <c:pt idx="16539">
                  <c:v>14.601000000000001</c:v>
                </c:pt>
                <c:pt idx="16540">
                  <c:v>14.625</c:v>
                </c:pt>
                <c:pt idx="16541">
                  <c:v>14.648999999999999</c:v>
                </c:pt>
                <c:pt idx="16542">
                  <c:v>14.673</c:v>
                </c:pt>
                <c:pt idx="16543">
                  <c:v>14.721</c:v>
                </c:pt>
                <c:pt idx="16544">
                  <c:v>14.768000000000001</c:v>
                </c:pt>
                <c:pt idx="16545">
                  <c:v>14.816000000000001</c:v>
                </c:pt>
                <c:pt idx="16546">
                  <c:v>14.864000000000001</c:v>
                </c:pt>
                <c:pt idx="16547">
                  <c:v>14.96</c:v>
                </c:pt>
                <c:pt idx="16548">
                  <c:v>15.055</c:v>
                </c:pt>
                <c:pt idx="16549">
                  <c:v>15.151</c:v>
                </c:pt>
                <c:pt idx="16550">
                  <c:v>15.247</c:v>
                </c:pt>
                <c:pt idx="16551">
                  <c:v>15.342000000000001</c:v>
                </c:pt>
                <c:pt idx="16552">
                  <c:v>15.438000000000001</c:v>
                </c:pt>
                <c:pt idx="16553">
                  <c:v>15.557</c:v>
                </c:pt>
                <c:pt idx="16554">
                  <c:v>15.676</c:v>
                </c:pt>
                <c:pt idx="16555">
                  <c:v>15.772</c:v>
                </c:pt>
                <c:pt idx="16556">
                  <c:v>15.819000000000001</c:v>
                </c:pt>
                <c:pt idx="16557">
                  <c:v>15.891</c:v>
                </c:pt>
                <c:pt idx="16558">
                  <c:v>16.010000000000002</c:v>
                </c:pt>
                <c:pt idx="16559">
                  <c:v>16.201000000000001</c:v>
                </c:pt>
                <c:pt idx="16560">
                  <c:v>16.271999999999998</c:v>
                </c:pt>
                <c:pt idx="16561">
                  <c:v>16.225000000000001</c:v>
                </c:pt>
                <c:pt idx="16562">
                  <c:v>16.033999999999999</c:v>
                </c:pt>
                <c:pt idx="16563">
                  <c:v>15.747999999999999</c:v>
                </c:pt>
                <c:pt idx="16564">
                  <c:v>15.484999999999999</c:v>
                </c:pt>
                <c:pt idx="16565">
                  <c:v>15.318</c:v>
                </c:pt>
                <c:pt idx="16566">
                  <c:v>15.223000000000001</c:v>
                </c:pt>
                <c:pt idx="16567">
                  <c:v>15.223000000000001</c:v>
                </c:pt>
                <c:pt idx="16568">
                  <c:v>15.27</c:v>
                </c:pt>
                <c:pt idx="16569">
                  <c:v>15.294</c:v>
                </c:pt>
                <c:pt idx="16570">
                  <c:v>15.318</c:v>
                </c:pt>
                <c:pt idx="16571">
                  <c:v>15.294</c:v>
                </c:pt>
                <c:pt idx="16572">
                  <c:v>15.27</c:v>
                </c:pt>
                <c:pt idx="16573">
                  <c:v>15.294</c:v>
                </c:pt>
                <c:pt idx="16574">
                  <c:v>15.366</c:v>
                </c:pt>
                <c:pt idx="16575">
                  <c:v>15.461</c:v>
                </c:pt>
                <c:pt idx="16576">
                  <c:v>15.532999999999999</c:v>
                </c:pt>
                <c:pt idx="16577">
                  <c:v>15.605</c:v>
                </c:pt>
                <c:pt idx="16578">
                  <c:v>15.629</c:v>
                </c:pt>
                <c:pt idx="16579">
                  <c:v>15.629</c:v>
                </c:pt>
                <c:pt idx="16580">
                  <c:v>15.629</c:v>
                </c:pt>
                <c:pt idx="16581">
                  <c:v>15.629</c:v>
                </c:pt>
                <c:pt idx="16582">
                  <c:v>15.651999999999999</c:v>
                </c:pt>
                <c:pt idx="16583">
                  <c:v>15.651999999999999</c:v>
                </c:pt>
                <c:pt idx="16584">
                  <c:v>15.629</c:v>
                </c:pt>
                <c:pt idx="16585">
                  <c:v>15.605</c:v>
                </c:pt>
                <c:pt idx="16586">
                  <c:v>15.557</c:v>
                </c:pt>
                <c:pt idx="16587">
                  <c:v>15.532999999999999</c:v>
                </c:pt>
                <c:pt idx="16588">
                  <c:v>15.484999999999999</c:v>
                </c:pt>
                <c:pt idx="16589">
                  <c:v>15.484999999999999</c:v>
                </c:pt>
                <c:pt idx="16590">
                  <c:v>15.484999999999999</c:v>
                </c:pt>
                <c:pt idx="16591">
                  <c:v>15.532999999999999</c:v>
                </c:pt>
                <c:pt idx="16592">
                  <c:v>15.581</c:v>
                </c:pt>
                <c:pt idx="16593">
                  <c:v>15.629</c:v>
                </c:pt>
                <c:pt idx="16594">
                  <c:v>15.7</c:v>
                </c:pt>
                <c:pt idx="16595">
                  <c:v>15.772</c:v>
                </c:pt>
                <c:pt idx="16596">
                  <c:v>15.843</c:v>
                </c:pt>
                <c:pt idx="16597">
                  <c:v>15.914999999999999</c:v>
                </c:pt>
                <c:pt idx="16598">
                  <c:v>15.986000000000001</c:v>
                </c:pt>
                <c:pt idx="16599">
                  <c:v>16.058</c:v>
                </c:pt>
                <c:pt idx="16600">
                  <c:v>16.106000000000002</c:v>
                </c:pt>
                <c:pt idx="16601">
                  <c:v>16.152999999999999</c:v>
                </c:pt>
                <c:pt idx="16602">
                  <c:v>16.201000000000001</c:v>
                </c:pt>
                <c:pt idx="16603">
                  <c:v>16.225000000000001</c:v>
                </c:pt>
                <c:pt idx="16604">
                  <c:v>16.248999999999999</c:v>
                </c:pt>
                <c:pt idx="16605">
                  <c:v>16.295999999999999</c:v>
                </c:pt>
                <c:pt idx="16606">
                  <c:v>16.32</c:v>
                </c:pt>
                <c:pt idx="16607">
                  <c:v>16.367999999999999</c:v>
                </c:pt>
                <c:pt idx="16608">
                  <c:v>16.391999999999999</c:v>
                </c:pt>
                <c:pt idx="16609">
                  <c:v>16.439</c:v>
                </c:pt>
                <c:pt idx="16610">
                  <c:v>16.463000000000001</c:v>
                </c:pt>
                <c:pt idx="16611">
                  <c:v>16.486999999999998</c:v>
                </c:pt>
                <c:pt idx="16612">
                  <c:v>16.486999999999998</c:v>
                </c:pt>
                <c:pt idx="16613">
                  <c:v>16.486999999999998</c:v>
                </c:pt>
                <c:pt idx="16614">
                  <c:v>16.486999999999998</c:v>
                </c:pt>
                <c:pt idx="16615">
                  <c:v>16.486999999999998</c:v>
                </c:pt>
                <c:pt idx="16616">
                  <c:v>16.486999999999998</c:v>
                </c:pt>
                <c:pt idx="16617">
                  <c:v>16.463000000000001</c:v>
                </c:pt>
                <c:pt idx="16618">
                  <c:v>16.439</c:v>
                </c:pt>
                <c:pt idx="16619">
                  <c:v>16.414999999999999</c:v>
                </c:pt>
                <c:pt idx="16620">
                  <c:v>16.391999999999999</c:v>
                </c:pt>
                <c:pt idx="16621">
                  <c:v>16.367999999999999</c:v>
                </c:pt>
                <c:pt idx="16622">
                  <c:v>16.344000000000001</c:v>
                </c:pt>
                <c:pt idx="16623">
                  <c:v>16.32</c:v>
                </c:pt>
                <c:pt idx="16624">
                  <c:v>16.295999999999999</c:v>
                </c:pt>
                <c:pt idx="16625">
                  <c:v>16.271999999999998</c:v>
                </c:pt>
                <c:pt idx="16626">
                  <c:v>16.248999999999999</c:v>
                </c:pt>
                <c:pt idx="16627">
                  <c:v>16.201000000000001</c:v>
                </c:pt>
                <c:pt idx="16628">
                  <c:v>16.177</c:v>
                </c:pt>
                <c:pt idx="16629">
                  <c:v>16.129000000000001</c:v>
                </c:pt>
                <c:pt idx="16630">
                  <c:v>16.082000000000001</c:v>
                </c:pt>
                <c:pt idx="16631">
                  <c:v>16.033999999999999</c:v>
                </c:pt>
                <c:pt idx="16632">
                  <c:v>16.010000000000002</c:v>
                </c:pt>
                <c:pt idx="16633">
                  <c:v>15.962999999999999</c:v>
                </c:pt>
                <c:pt idx="16634">
                  <c:v>15.962999999999999</c:v>
                </c:pt>
                <c:pt idx="16635">
                  <c:v>15.939</c:v>
                </c:pt>
                <c:pt idx="16636">
                  <c:v>15.939</c:v>
                </c:pt>
                <c:pt idx="16637">
                  <c:v>15.962999999999999</c:v>
                </c:pt>
                <c:pt idx="16638">
                  <c:v>15.962999999999999</c:v>
                </c:pt>
                <c:pt idx="16639">
                  <c:v>15.986000000000001</c:v>
                </c:pt>
                <c:pt idx="16640">
                  <c:v>16.010000000000002</c:v>
                </c:pt>
                <c:pt idx="16641">
                  <c:v>16.058</c:v>
                </c:pt>
                <c:pt idx="16642">
                  <c:v>16.129000000000001</c:v>
                </c:pt>
                <c:pt idx="16643">
                  <c:v>16.201000000000001</c:v>
                </c:pt>
                <c:pt idx="16644">
                  <c:v>16.248999999999999</c:v>
                </c:pt>
                <c:pt idx="16645">
                  <c:v>16.344000000000001</c:v>
                </c:pt>
                <c:pt idx="16646">
                  <c:v>16.414999999999999</c:v>
                </c:pt>
                <c:pt idx="16647">
                  <c:v>16.533999999999999</c:v>
                </c:pt>
                <c:pt idx="16648">
                  <c:v>16.63</c:v>
                </c:pt>
                <c:pt idx="16649">
                  <c:v>16.748999999999999</c:v>
                </c:pt>
                <c:pt idx="16650">
                  <c:v>16.844000000000001</c:v>
                </c:pt>
                <c:pt idx="16651">
                  <c:v>16.963000000000001</c:v>
                </c:pt>
                <c:pt idx="16652">
                  <c:v>17.082000000000001</c:v>
                </c:pt>
                <c:pt idx="16653">
                  <c:v>17.201000000000001</c:v>
                </c:pt>
                <c:pt idx="16654">
                  <c:v>17.344000000000001</c:v>
                </c:pt>
                <c:pt idx="16655">
                  <c:v>17.439</c:v>
                </c:pt>
                <c:pt idx="16656">
                  <c:v>17.558</c:v>
                </c:pt>
                <c:pt idx="16657">
                  <c:v>17.677</c:v>
                </c:pt>
                <c:pt idx="16658">
                  <c:v>17.771999999999998</c:v>
                </c:pt>
                <c:pt idx="16659">
                  <c:v>17.818999999999999</c:v>
                </c:pt>
                <c:pt idx="16660">
                  <c:v>17.867000000000001</c:v>
                </c:pt>
                <c:pt idx="16661">
                  <c:v>17.890999999999998</c:v>
                </c:pt>
                <c:pt idx="16662">
                  <c:v>17.937999999999999</c:v>
                </c:pt>
                <c:pt idx="16663">
                  <c:v>17.986000000000001</c:v>
                </c:pt>
                <c:pt idx="16664">
                  <c:v>18.010000000000002</c:v>
                </c:pt>
                <c:pt idx="16665">
                  <c:v>18.105</c:v>
                </c:pt>
                <c:pt idx="16666">
                  <c:v>18.2</c:v>
                </c:pt>
                <c:pt idx="16667">
                  <c:v>18.295000000000002</c:v>
                </c:pt>
                <c:pt idx="16668">
                  <c:v>18.39</c:v>
                </c:pt>
                <c:pt idx="16669">
                  <c:v>18.39</c:v>
                </c:pt>
                <c:pt idx="16670">
                  <c:v>18.414000000000001</c:v>
                </c:pt>
                <c:pt idx="16671">
                  <c:v>18.509</c:v>
                </c:pt>
                <c:pt idx="16672">
                  <c:v>18.533000000000001</c:v>
                </c:pt>
                <c:pt idx="16673">
                  <c:v>18.556999999999999</c:v>
                </c:pt>
                <c:pt idx="16674">
                  <c:v>18.533000000000001</c:v>
                </c:pt>
                <c:pt idx="16675">
                  <c:v>18.484999999999999</c:v>
                </c:pt>
                <c:pt idx="16676">
                  <c:v>18.437999999999999</c:v>
                </c:pt>
                <c:pt idx="16677">
                  <c:v>18.343</c:v>
                </c:pt>
                <c:pt idx="16678">
                  <c:v>18.271000000000001</c:v>
                </c:pt>
                <c:pt idx="16679">
                  <c:v>18.175999999999998</c:v>
                </c:pt>
                <c:pt idx="16680">
                  <c:v>18.105</c:v>
                </c:pt>
                <c:pt idx="16681">
                  <c:v>18.056999999999999</c:v>
                </c:pt>
                <c:pt idx="16682">
                  <c:v>18.033000000000001</c:v>
                </c:pt>
                <c:pt idx="16683">
                  <c:v>18.010000000000002</c:v>
                </c:pt>
                <c:pt idx="16684">
                  <c:v>18.010000000000002</c:v>
                </c:pt>
                <c:pt idx="16685">
                  <c:v>17.962</c:v>
                </c:pt>
                <c:pt idx="16686">
                  <c:v>17.937999999999999</c:v>
                </c:pt>
                <c:pt idx="16687">
                  <c:v>17.937999999999999</c:v>
                </c:pt>
                <c:pt idx="16688">
                  <c:v>17.914999999999999</c:v>
                </c:pt>
                <c:pt idx="16689">
                  <c:v>17.914999999999999</c:v>
                </c:pt>
                <c:pt idx="16690">
                  <c:v>17.914999999999999</c:v>
                </c:pt>
                <c:pt idx="16691">
                  <c:v>17.914999999999999</c:v>
                </c:pt>
                <c:pt idx="16692">
                  <c:v>17.890999999999998</c:v>
                </c:pt>
                <c:pt idx="16693">
                  <c:v>17.890999999999998</c:v>
                </c:pt>
                <c:pt idx="16694">
                  <c:v>17.867000000000001</c:v>
                </c:pt>
                <c:pt idx="16695">
                  <c:v>17.867000000000001</c:v>
                </c:pt>
                <c:pt idx="16696">
                  <c:v>17.843</c:v>
                </c:pt>
                <c:pt idx="16697">
                  <c:v>17.818999999999999</c:v>
                </c:pt>
                <c:pt idx="16698">
                  <c:v>17.771999999999998</c:v>
                </c:pt>
                <c:pt idx="16699">
                  <c:v>17.748000000000001</c:v>
                </c:pt>
                <c:pt idx="16700">
                  <c:v>17.724</c:v>
                </c:pt>
                <c:pt idx="16701">
                  <c:v>17.677</c:v>
                </c:pt>
                <c:pt idx="16702">
                  <c:v>17.629000000000001</c:v>
                </c:pt>
                <c:pt idx="16703">
                  <c:v>17.558</c:v>
                </c:pt>
                <c:pt idx="16704">
                  <c:v>17.510000000000002</c:v>
                </c:pt>
                <c:pt idx="16705">
                  <c:v>17.439</c:v>
                </c:pt>
                <c:pt idx="16706">
                  <c:v>17.390999999999998</c:v>
                </c:pt>
                <c:pt idx="16707">
                  <c:v>17.32</c:v>
                </c:pt>
                <c:pt idx="16708">
                  <c:v>17.248999999999999</c:v>
                </c:pt>
                <c:pt idx="16709">
                  <c:v>17.152999999999999</c:v>
                </c:pt>
                <c:pt idx="16710">
                  <c:v>17.082000000000001</c:v>
                </c:pt>
                <c:pt idx="16711">
                  <c:v>17.010999999999999</c:v>
                </c:pt>
                <c:pt idx="16712">
                  <c:v>16.914999999999999</c:v>
                </c:pt>
                <c:pt idx="16713">
                  <c:v>16.844000000000001</c:v>
                </c:pt>
                <c:pt idx="16714">
                  <c:v>16.773</c:v>
                </c:pt>
                <c:pt idx="16715">
                  <c:v>16.701000000000001</c:v>
                </c:pt>
                <c:pt idx="16716">
                  <c:v>16.63</c:v>
                </c:pt>
                <c:pt idx="16717">
                  <c:v>16.582000000000001</c:v>
                </c:pt>
                <c:pt idx="16718">
                  <c:v>16.510999999999999</c:v>
                </c:pt>
                <c:pt idx="16719">
                  <c:v>16.463000000000001</c:v>
                </c:pt>
                <c:pt idx="16720">
                  <c:v>16.414999999999999</c:v>
                </c:pt>
                <c:pt idx="16721">
                  <c:v>16.367999999999999</c:v>
                </c:pt>
                <c:pt idx="16722">
                  <c:v>16.32</c:v>
                </c:pt>
                <c:pt idx="16723">
                  <c:v>16.295999999999999</c:v>
                </c:pt>
                <c:pt idx="16724">
                  <c:v>16.271999999999998</c:v>
                </c:pt>
                <c:pt idx="16725">
                  <c:v>16.225000000000001</c:v>
                </c:pt>
                <c:pt idx="16726">
                  <c:v>16.201000000000001</c:v>
                </c:pt>
                <c:pt idx="16727">
                  <c:v>16.152999999999999</c:v>
                </c:pt>
                <c:pt idx="16728">
                  <c:v>16.129000000000001</c:v>
                </c:pt>
                <c:pt idx="16729">
                  <c:v>16.106000000000002</c:v>
                </c:pt>
                <c:pt idx="16730">
                  <c:v>16.106000000000002</c:v>
                </c:pt>
                <c:pt idx="16731">
                  <c:v>16.106000000000002</c:v>
                </c:pt>
                <c:pt idx="16732">
                  <c:v>16.106000000000002</c:v>
                </c:pt>
                <c:pt idx="16733">
                  <c:v>16.106000000000002</c:v>
                </c:pt>
                <c:pt idx="16734">
                  <c:v>16.106000000000002</c:v>
                </c:pt>
                <c:pt idx="16735">
                  <c:v>16.106000000000002</c:v>
                </c:pt>
                <c:pt idx="16736">
                  <c:v>16.129000000000001</c:v>
                </c:pt>
                <c:pt idx="16737">
                  <c:v>16.129000000000001</c:v>
                </c:pt>
                <c:pt idx="16738">
                  <c:v>16.152999999999999</c:v>
                </c:pt>
                <c:pt idx="16739">
                  <c:v>16.225000000000001</c:v>
                </c:pt>
                <c:pt idx="16740">
                  <c:v>16.344000000000001</c:v>
                </c:pt>
                <c:pt idx="16741">
                  <c:v>16.439</c:v>
                </c:pt>
                <c:pt idx="16742">
                  <c:v>16.486999999999998</c:v>
                </c:pt>
                <c:pt idx="16743">
                  <c:v>16.510999999999999</c:v>
                </c:pt>
                <c:pt idx="16744">
                  <c:v>16.533999999999999</c:v>
                </c:pt>
                <c:pt idx="16745">
                  <c:v>16.558</c:v>
                </c:pt>
                <c:pt idx="16746">
                  <c:v>16.582000000000001</c:v>
                </c:pt>
                <c:pt idx="16747">
                  <c:v>16.582000000000001</c:v>
                </c:pt>
                <c:pt idx="16748">
                  <c:v>16.558</c:v>
                </c:pt>
                <c:pt idx="16749">
                  <c:v>16.533999999999999</c:v>
                </c:pt>
                <c:pt idx="16750">
                  <c:v>16.533999999999999</c:v>
                </c:pt>
                <c:pt idx="16751">
                  <c:v>16.558</c:v>
                </c:pt>
                <c:pt idx="16752">
                  <c:v>16.606000000000002</c:v>
                </c:pt>
                <c:pt idx="16753">
                  <c:v>16.701000000000001</c:v>
                </c:pt>
                <c:pt idx="16754">
                  <c:v>16.891999999999999</c:v>
                </c:pt>
                <c:pt idx="16755">
                  <c:v>17.106000000000002</c:v>
                </c:pt>
                <c:pt idx="16756">
                  <c:v>17.271999999999998</c:v>
                </c:pt>
                <c:pt idx="16757">
                  <c:v>17.463000000000001</c:v>
                </c:pt>
                <c:pt idx="16758">
                  <c:v>17.533999999999999</c:v>
                </c:pt>
                <c:pt idx="16759">
                  <c:v>17.533999999999999</c:v>
                </c:pt>
                <c:pt idx="16760">
                  <c:v>17.486000000000001</c:v>
                </c:pt>
                <c:pt idx="16761">
                  <c:v>17.463000000000001</c:v>
                </c:pt>
                <c:pt idx="16762">
                  <c:v>17.414999999999999</c:v>
                </c:pt>
                <c:pt idx="16763">
                  <c:v>17.367999999999999</c:v>
                </c:pt>
                <c:pt idx="16764">
                  <c:v>17.344000000000001</c:v>
                </c:pt>
                <c:pt idx="16765">
                  <c:v>17.32</c:v>
                </c:pt>
                <c:pt idx="16766">
                  <c:v>17.32</c:v>
                </c:pt>
                <c:pt idx="16767">
                  <c:v>17.344000000000001</c:v>
                </c:pt>
                <c:pt idx="16768">
                  <c:v>17.344000000000001</c:v>
                </c:pt>
                <c:pt idx="16769">
                  <c:v>17.344000000000001</c:v>
                </c:pt>
                <c:pt idx="16770">
                  <c:v>17.344000000000001</c:v>
                </c:pt>
                <c:pt idx="16771">
                  <c:v>17.344000000000001</c:v>
                </c:pt>
                <c:pt idx="16772">
                  <c:v>17.367999999999999</c:v>
                </c:pt>
                <c:pt idx="16773">
                  <c:v>17.367999999999999</c:v>
                </c:pt>
                <c:pt idx="16774">
                  <c:v>17.367999999999999</c:v>
                </c:pt>
                <c:pt idx="16775">
                  <c:v>17.344000000000001</c:v>
                </c:pt>
                <c:pt idx="16776">
                  <c:v>17.344000000000001</c:v>
                </c:pt>
                <c:pt idx="16777">
                  <c:v>17.295999999999999</c:v>
                </c:pt>
                <c:pt idx="16778">
                  <c:v>17.295999999999999</c:v>
                </c:pt>
                <c:pt idx="16779">
                  <c:v>17.271999999999998</c:v>
                </c:pt>
                <c:pt idx="16780">
                  <c:v>17.248999999999999</c:v>
                </c:pt>
                <c:pt idx="16781">
                  <c:v>17.225000000000001</c:v>
                </c:pt>
                <c:pt idx="16782">
                  <c:v>17.201000000000001</c:v>
                </c:pt>
                <c:pt idx="16783">
                  <c:v>17.177</c:v>
                </c:pt>
                <c:pt idx="16784">
                  <c:v>17.152999999999999</c:v>
                </c:pt>
                <c:pt idx="16785">
                  <c:v>17.13</c:v>
                </c:pt>
                <c:pt idx="16786">
                  <c:v>17.106000000000002</c:v>
                </c:pt>
                <c:pt idx="16787">
                  <c:v>17.058</c:v>
                </c:pt>
                <c:pt idx="16788">
                  <c:v>17.010999999999999</c:v>
                </c:pt>
                <c:pt idx="16789">
                  <c:v>16.986999999999998</c:v>
                </c:pt>
                <c:pt idx="16790">
                  <c:v>16.939</c:v>
                </c:pt>
                <c:pt idx="16791">
                  <c:v>16.891999999999999</c:v>
                </c:pt>
                <c:pt idx="16792">
                  <c:v>16.844000000000001</c:v>
                </c:pt>
                <c:pt idx="16793">
                  <c:v>16.795999999999999</c:v>
                </c:pt>
                <c:pt idx="16794">
                  <c:v>16.748999999999999</c:v>
                </c:pt>
                <c:pt idx="16795">
                  <c:v>16.701000000000001</c:v>
                </c:pt>
                <c:pt idx="16796">
                  <c:v>16.654</c:v>
                </c:pt>
                <c:pt idx="16797">
                  <c:v>16.606000000000002</c:v>
                </c:pt>
                <c:pt idx="16798">
                  <c:v>16.582000000000001</c:v>
                </c:pt>
                <c:pt idx="16799">
                  <c:v>16.533999999999999</c:v>
                </c:pt>
                <c:pt idx="16800">
                  <c:v>16.486999999999998</c:v>
                </c:pt>
                <c:pt idx="16801">
                  <c:v>16.439</c:v>
                </c:pt>
                <c:pt idx="16802">
                  <c:v>16.414999999999999</c:v>
                </c:pt>
                <c:pt idx="16803">
                  <c:v>16.391999999999999</c:v>
                </c:pt>
                <c:pt idx="16804">
                  <c:v>16.344000000000001</c:v>
                </c:pt>
                <c:pt idx="16805">
                  <c:v>16.295999999999999</c:v>
                </c:pt>
                <c:pt idx="16806">
                  <c:v>16.271999999999998</c:v>
                </c:pt>
                <c:pt idx="16807">
                  <c:v>16.225000000000001</c:v>
                </c:pt>
                <c:pt idx="16808">
                  <c:v>16.201000000000001</c:v>
                </c:pt>
                <c:pt idx="16809">
                  <c:v>16.152999999999999</c:v>
                </c:pt>
                <c:pt idx="16810">
                  <c:v>16.106000000000002</c:v>
                </c:pt>
                <c:pt idx="16811">
                  <c:v>16.058</c:v>
                </c:pt>
                <c:pt idx="16812">
                  <c:v>16.033999999999999</c:v>
                </c:pt>
                <c:pt idx="16813">
                  <c:v>16.010000000000002</c:v>
                </c:pt>
                <c:pt idx="16814">
                  <c:v>15.962999999999999</c:v>
                </c:pt>
                <c:pt idx="16815">
                  <c:v>15.914999999999999</c:v>
                </c:pt>
                <c:pt idx="16816">
                  <c:v>15.867000000000001</c:v>
                </c:pt>
                <c:pt idx="16817">
                  <c:v>15.843</c:v>
                </c:pt>
                <c:pt idx="16818">
                  <c:v>15.819000000000001</c:v>
                </c:pt>
                <c:pt idx="16819">
                  <c:v>15.747999999999999</c:v>
                </c:pt>
                <c:pt idx="16820">
                  <c:v>15.724</c:v>
                </c:pt>
                <c:pt idx="16821">
                  <c:v>15.676</c:v>
                </c:pt>
                <c:pt idx="16822">
                  <c:v>15.629</c:v>
                </c:pt>
                <c:pt idx="16823">
                  <c:v>15.605</c:v>
                </c:pt>
                <c:pt idx="16824">
                  <c:v>15.581</c:v>
                </c:pt>
                <c:pt idx="16825">
                  <c:v>15.557</c:v>
                </c:pt>
                <c:pt idx="16826">
                  <c:v>15.557</c:v>
                </c:pt>
                <c:pt idx="16827">
                  <c:v>15.581</c:v>
                </c:pt>
                <c:pt idx="16828">
                  <c:v>15.581</c:v>
                </c:pt>
                <c:pt idx="16829">
                  <c:v>15.605</c:v>
                </c:pt>
                <c:pt idx="16830">
                  <c:v>15.629</c:v>
                </c:pt>
                <c:pt idx="16831">
                  <c:v>15.7</c:v>
                </c:pt>
                <c:pt idx="16832">
                  <c:v>15.772</c:v>
                </c:pt>
                <c:pt idx="16833">
                  <c:v>15.843</c:v>
                </c:pt>
                <c:pt idx="16834">
                  <c:v>15.962999999999999</c:v>
                </c:pt>
                <c:pt idx="16835">
                  <c:v>16.058</c:v>
                </c:pt>
                <c:pt idx="16836">
                  <c:v>16.177</c:v>
                </c:pt>
                <c:pt idx="16837">
                  <c:v>16.295999999999999</c:v>
                </c:pt>
                <c:pt idx="16838">
                  <c:v>16.439</c:v>
                </c:pt>
                <c:pt idx="16839">
                  <c:v>16.533999999999999</c:v>
                </c:pt>
                <c:pt idx="16840">
                  <c:v>16.63</c:v>
                </c:pt>
                <c:pt idx="16841">
                  <c:v>16.725000000000001</c:v>
                </c:pt>
                <c:pt idx="16842">
                  <c:v>16.748999999999999</c:v>
                </c:pt>
                <c:pt idx="16843">
                  <c:v>16.773</c:v>
                </c:pt>
                <c:pt idx="16844">
                  <c:v>16.82</c:v>
                </c:pt>
                <c:pt idx="16845">
                  <c:v>16.891999999999999</c:v>
                </c:pt>
                <c:pt idx="16846">
                  <c:v>16.963000000000001</c:v>
                </c:pt>
                <c:pt idx="16847">
                  <c:v>17.106000000000002</c:v>
                </c:pt>
                <c:pt idx="16848">
                  <c:v>17.177</c:v>
                </c:pt>
                <c:pt idx="16849">
                  <c:v>17.177</c:v>
                </c:pt>
                <c:pt idx="16850">
                  <c:v>17.177</c:v>
                </c:pt>
                <c:pt idx="16851">
                  <c:v>17.248999999999999</c:v>
                </c:pt>
                <c:pt idx="16852">
                  <c:v>17.344000000000001</c:v>
                </c:pt>
                <c:pt idx="16853">
                  <c:v>17.390999999999998</c:v>
                </c:pt>
                <c:pt idx="16854">
                  <c:v>17.367999999999999</c:v>
                </c:pt>
                <c:pt idx="16855">
                  <c:v>17.390999999999998</c:v>
                </c:pt>
                <c:pt idx="16856">
                  <c:v>17.533999999999999</c:v>
                </c:pt>
                <c:pt idx="16857">
                  <c:v>17.652999999999999</c:v>
                </c:pt>
                <c:pt idx="16858">
                  <c:v>17.677</c:v>
                </c:pt>
                <c:pt idx="16859">
                  <c:v>17.677</c:v>
                </c:pt>
                <c:pt idx="16860">
                  <c:v>17.795999999999999</c:v>
                </c:pt>
                <c:pt idx="16861">
                  <c:v>17.867000000000001</c:v>
                </c:pt>
                <c:pt idx="16862">
                  <c:v>17.843</c:v>
                </c:pt>
                <c:pt idx="16863">
                  <c:v>17.795999999999999</c:v>
                </c:pt>
                <c:pt idx="16864">
                  <c:v>17.748000000000001</c:v>
                </c:pt>
                <c:pt idx="16865">
                  <c:v>17.677</c:v>
                </c:pt>
                <c:pt idx="16866">
                  <c:v>17.558</c:v>
                </c:pt>
                <c:pt idx="16867">
                  <c:v>17.390999999999998</c:v>
                </c:pt>
                <c:pt idx="16868">
                  <c:v>17.201000000000001</c:v>
                </c:pt>
                <c:pt idx="16869">
                  <c:v>17.010999999999999</c:v>
                </c:pt>
                <c:pt idx="16870">
                  <c:v>16.844000000000001</c:v>
                </c:pt>
                <c:pt idx="16871">
                  <c:v>16.701000000000001</c:v>
                </c:pt>
                <c:pt idx="16872">
                  <c:v>16.558</c:v>
                </c:pt>
                <c:pt idx="16873">
                  <c:v>16.414999999999999</c:v>
                </c:pt>
                <c:pt idx="16874">
                  <c:v>16.271999999999998</c:v>
                </c:pt>
                <c:pt idx="16875">
                  <c:v>16.106000000000002</c:v>
                </c:pt>
                <c:pt idx="16876">
                  <c:v>15.962999999999999</c:v>
                </c:pt>
                <c:pt idx="16877">
                  <c:v>15.819000000000001</c:v>
                </c:pt>
                <c:pt idx="16878">
                  <c:v>15.7</c:v>
                </c:pt>
                <c:pt idx="16879">
                  <c:v>15.581</c:v>
                </c:pt>
                <c:pt idx="16880">
                  <c:v>15.484999999999999</c:v>
                </c:pt>
                <c:pt idx="16881">
                  <c:v>15.414</c:v>
                </c:pt>
                <c:pt idx="16882">
                  <c:v>15.342000000000001</c:v>
                </c:pt>
                <c:pt idx="16883">
                  <c:v>15.318</c:v>
                </c:pt>
                <c:pt idx="16884">
                  <c:v>15.294</c:v>
                </c:pt>
                <c:pt idx="16885">
                  <c:v>15.294</c:v>
                </c:pt>
                <c:pt idx="16886">
                  <c:v>15.294</c:v>
                </c:pt>
                <c:pt idx="16887">
                  <c:v>15.318</c:v>
                </c:pt>
                <c:pt idx="16888">
                  <c:v>15.318</c:v>
                </c:pt>
                <c:pt idx="16889">
                  <c:v>15.294</c:v>
                </c:pt>
                <c:pt idx="16890">
                  <c:v>15.27</c:v>
                </c:pt>
                <c:pt idx="16891">
                  <c:v>15.247</c:v>
                </c:pt>
                <c:pt idx="16892">
                  <c:v>15.199</c:v>
                </c:pt>
                <c:pt idx="16893">
                  <c:v>15.151</c:v>
                </c:pt>
                <c:pt idx="16894">
                  <c:v>15.103</c:v>
                </c:pt>
                <c:pt idx="16895">
                  <c:v>15.055</c:v>
                </c:pt>
                <c:pt idx="16896">
                  <c:v>15.007999999999999</c:v>
                </c:pt>
                <c:pt idx="16897">
                  <c:v>14.96</c:v>
                </c:pt>
                <c:pt idx="16898">
                  <c:v>14.912000000000001</c:v>
                </c:pt>
                <c:pt idx="16899">
                  <c:v>14.864000000000001</c:v>
                </c:pt>
                <c:pt idx="16900">
                  <c:v>14.84</c:v>
                </c:pt>
                <c:pt idx="16901">
                  <c:v>14.816000000000001</c:v>
                </c:pt>
                <c:pt idx="16902">
                  <c:v>14.792</c:v>
                </c:pt>
                <c:pt idx="16903">
                  <c:v>14.768000000000001</c:v>
                </c:pt>
                <c:pt idx="16904">
                  <c:v>14.768000000000001</c:v>
                </c:pt>
                <c:pt idx="16905">
                  <c:v>14.744999999999999</c:v>
                </c:pt>
                <c:pt idx="16906">
                  <c:v>14.721</c:v>
                </c:pt>
                <c:pt idx="16907">
                  <c:v>14.721</c:v>
                </c:pt>
                <c:pt idx="16908">
                  <c:v>14.721</c:v>
                </c:pt>
                <c:pt idx="16909">
                  <c:v>14.696999999999999</c:v>
                </c:pt>
                <c:pt idx="16910">
                  <c:v>14.673</c:v>
                </c:pt>
                <c:pt idx="16911">
                  <c:v>14.648999999999999</c:v>
                </c:pt>
                <c:pt idx="16912">
                  <c:v>14.625</c:v>
                </c:pt>
                <c:pt idx="16913">
                  <c:v>14.577</c:v>
                </c:pt>
                <c:pt idx="16914">
                  <c:v>14.553000000000001</c:v>
                </c:pt>
                <c:pt idx="16915">
                  <c:v>14.505000000000001</c:v>
                </c:pt>
                <c:pt idx="16916">
                  <c:v>14.481</c:v>
                </c:pt>
                <c:pt idx="16917">
                  <c:v>14.409000000000001</c:v>
                </c:pt>
                <c:pt idx="16918">
                  <c:v>14.385</c:v>
                </c:pt>
                <c:pt idx="16919">
                  <c:v>14.337</c:v>
                </c:pt>
                <c:pt idx="16920">
                  <c:v>14.29</c:v>
                </c:pt>
                <c:pt idx="16921">
                  <c:v>14.242000000000001</c:v>
                </c:pt>
                <c:pt idx="16922">
                  <c:v>14.218</c:v>
                </c:pt>
                <c:pt idx="16923">
                  <c:v>14.218</c:v>
                </c:pt>
                <c:pt idx="16924">
                  <c:v>14.218</c:v>
                </c:pt>
                <c:pt idx="16925">
                  <c:v>14.242000000000001</c:v>
                </c:pt>
                <c:pt idx="16926">
                  <c:v>14.29</c:v>
                </c:pt>
                <c:pt idx="16927">
                  <c:v>14.361000000000001</c:v>
                </c:pt>
                <c:pt idx="16928">
                  <c:v>14.433</c:v>
                </c:pt>
                <c:pt idx="16929">
                  <c:v>14.481</c:v>
                </c:pt>
                <c:pt idx="16930">
                  <c:v>14.577</c:v>
                </c:pt>
                <c:pt idx="16931">
                  <c:v>14.673</c:v>
                </c:pt>
                <c:pt idx="16932">
                  <c:v>14.816000000000001</c:v>
                </c:pt>
                <c:pt idx="16933">
                  <c:v>14.96</c:v>
                </c:pt>
                <c:pt idx="16934">
                  <c:v>15.103</c:v>
                </c:pt>
                <c:pt idx="16935">
                  <c:v>15.247</c:v>
                </c:pt>
                <c:pt idx="16936">
                  <c:v>15.39</c:v>
                </c:pt>
                <c:pt idx="16937">
                  <c:v>15.557</c:v>
                </c:pt>
                <c:pt idx="16938">
                  <c:v>15.724</c:v>
                </c:pt>
                <c:pt idx="16939">
                  <c:v>15.914999999999999</c:v>
                </c:pt>
                <c:pt idx="16940">
                  <c:v>16.106000000000002</c:v>
                </c:pt>
                <c:pt idx="16941">
                  <c:v>16.295999999999999</c:v>
                </c:pt>
                <c:pt idx="16942">
                  <c:v>16.510999999999999</c:v>
                </c:pt>
                <c:pt idx="16943">
                  <c:v>16.701000000000001</c:v>
                </c:pt>
                <c:pt idx="16944">
                  <c:v>16.867999999999999</c:v>
                </c:pt>
                <c:pt idx="16945">
                  <c:v>17.058</c:v>
                </c:pt>
                <c:pt idx="16946">
                  <c:v>17.225000000000001</c:v>
                </c:pt>
                <c:pt idx="16947">
                  <c:v>17.390999999999998</c:v>
                </c:pt>
                <c:pt idx="16948">
                  <c:v>17.558</c:v>
                </c:pt>
                <c:pt idx="16949">
                  <c:v>17.724</c:v>
                </c:pt>
                <c:pt idx="16950">
                  <c:v>17.843</c:v>
                </c:pt>
                <c:pt idx="16951">
                  <c:v>17.986000000000001</c:v>
                </c:pt>
                <c:pt idx="16952">
                  <c:v>18.105</c:v>
                </c:pt>
                <c:pt idx="16953">
                  <c:v>18.2</c:v>
                </c:pt>
                <c:pt idx="16954">
                  <c:v>18.247</c:v>
                </c:pt>
                <c:pt idx="16955">
                  <c:v>18.224</c:v>
                </c:pt>
                <c:pt idx="16956">
                  <c:v>18.2</c:v>
                </c:pt>
                <c:pt idx="16957">
                  <c:v>18.175999999999998</c:v>
                </c:pt>
                <c:pt idx="16958">
                  <c:v>18.152000000000001</c:v>
                </c:pt>
                <c:pt idx="16959">
                  <c:v>18.175999999999998</c:v>
                </c:pt>
                <c:pt idx="16960">
                  <c:v>18.152000000000001</c:v>
                </c:pt>
                <c:pt idx="16961">
                  <c:v>18.081</c:v>
                </c:pt>
                <c:pt idx="16962">
                  <c:v>18.033000000000001</c:v>
                </c:pt>
                <c:pt idx="16963">
                  <c:v>17.986000000000001</c:v>
                </c:pt>
                <c:pt idx="16964">
                  <c:v>17.937999999999999</c:v>
                </c:pt>
                <c:pt idx="16965">
                  <c:v>17.843</c:v>
                </c:pt>
                <c:pt idx="16966">
                  <c:v>17.724</c:v>
                </c:pt>
                <c:pt idx="16967">
                  <c:v>17.629000000000001</c:v>
                </c:pt>
                <c:pt idx="16968">
                  <c:v>17.463000000000001</c:v>
                </c:pt>
                <c:pt idx="16969">
                  <c:v>17.295999999999999</c:v>
                </c:pt>
                <c:pt idx="16970">
                  <c:v>17.106000000000002</c:v>
                </c:pt>
                <c:pt idx="16971">
                  <c:v>16.963000000000001</c:v>
                </c:pt>
                <c:pt idx="16972">
                  <c:v>16.773</c:v>
                </c:pt>
                <c:pt idx="16973">
                  <c:v>16.63</c:v>
                </c:pt>
                <c:pt idx="16974">
                  <c:v>16.463000000000001</c:v>
                </c:pt>
                <c:pt idx="16975">
                  <c:v>16.295999999999999</c:v>
                </c:pt>
                <c:pt idx="16976">
                  <c:v>16.152999999999999</c:v>
                </c:pt>
                <c:pt idx="16977">
                  <c:v>16.010000000000002</c:v>
                </c:pt>
                <c:pt idx="16978">
                  <c:v>15.891</c:v>
                </c:pt>
                <c:pt idx="16979">
                  <c:v>15.772</c:v>
                </c:pt>
                <c:pt idx="16980">
                  <c:v>15.676</c:v>
                </c:pt>
                <c:pt idx="16981">
                  <c:v>15.581</c:v>
                </c:pt>
                <c:pt idx="16982">
                  <c:v>15.509</c:v>
                </c:pt>
                <c:pt idx="16983">
                  <c:v>15.438000000000001</c:v>
                </c:pt>
                <c:pt idx="16984">
                  <c:v>15.39</c:v>
                </c:pt>
                <c:pt idx="16985">
                  <c:v>15.318</c:v>
                </c:pt>
                <c:pt idx="16986">
                  <c:v>15.27</c:v>
                </c:pt>
                <c:pt idx="16987">
                  <c:v>15.223000000000001</c:v>
                </c:pt>
                <c:pt idx="16988">
                  <c:v>15.199</c:v>
                </c:pt>
                <c:pt idx="16989">
                  <c:v>15.175000000000001</c:v>
                </c:pt>
                <c:pt idx="16990">
                  <c:v>15.151</c:v>
                </c:pt>
                <c:pt idx="16991">
                  <c:v>15.127000000000001</c:v>
                </c:pt>
                <c:pt idx="16992">
                  <c:v>15.127000000000001</c:v>
                </c:pt>
                <c:pt idx="16993">
                  <c:v>15.127000000000001</c:v>
                </c:pt>
                <c:pt idx="16994">
                  <c:v>15.127000000000001</c:v>
                </c:pt>
                <c:pt idx="16995">
                  <c:v>15.127000000000001</c:v>
                </c:pt>
                <c:pt idx="16996">
                  <c:v>15.127000000000001</c:v>
                </c:pt>
                <c:pt idx="16997">
                  <c:v>15.127000000000001</c:v>
                </c:pt>
                <c:pt idx="16998">
                  <c:v>15.103</c:v>
                </c:pt>
                <c:pt idx="16999">
                  <c:v>15.103</c:v>
                </c:pt>
                <c:pt idx="17000">
                  <c:v>15.103</c:v>
                </c:pt>
                <c:pt idx="17001">
                  <c:v>15.103</c:v>
                </c:pt>
                <c:pt idx="17002">
                  <c:v>15.103</c:v>
                </c:pt>
                <c:pt idx="17003">
                  <c:v>15.103</c:v>
                </c:pt>
                <c:pt idx="17004">
                  <c:v>15.079000000000001</c:v>
                </c:pt>
                <c:pt idx="17005">
                  <c:v>15.079000000000001</c:v>
                </c:pt>
                <c:pt idx="17006">
                  <c:v>15.079000000000001</c:v>
                </c:pt>
                <c:pt idx="17007">
                  <c:v>15.055</c:v>
                </c:pt>
                <c:pt idx="17008">
                  <c:v>15.055</c:v>
                </c:pt>
                <c:pt idx="17009">
                  <c:v>15.031000000000001</c:v>
                </c:pt>
                <c:pt idx="17010">
                  <c:v>15.007999999999999</c:v>
                </c:pt>
                <c:pt idx="17011">
                  <c:v>14.984</c:v>
                </c:pt>
                <c:pt idx="17012">
                  <c:v>14.96</c:v>
                </c:pt>
                <c:pt idx="17013">
                  <c:v>14.912000000000001</c:v>
                </c:pt>
                <c:pt idx="17014">
                  <c:v>14.888</c:v>
                </c:pt>
                <c:pt idx="17015">
                  <c:v>14.864000000000001</c:v>
                </c:pt>
                <c:pt idx="17016">
                  <c:v>14.816000000000001</c:v>
                </c:pt>
                <c:pt idx="17017">
                  <c:v>14.792</c:v>
                </c:pt>
                <c:pt idx="17018">
                  <c:v>14.792</c:v>
                </c:pt>
                <c:pt idx="17019">
                  <c:v>14.792</c:v>
                </c:pt>
                <c:pt idx="17020">
                  <c:v>14.816000000000001</c:v>
                </c:pt>
                <c:pt idx="17021">
                  <c:v>14.84</c:v>
                </c:pt>
                <c:pt idx="17022">
                  <c:v>14.888</c:v>
                </c:pt>
                <c:pt idx="17023">
                  <c:v>14.936</c:v>
                </c:pt>
                <c:pt idx="17024">
                  <c:v>15.007999999999999</c:v>
                </c:pt>
                <c:pt idx="17025">
                  <c:v>15.079000000000001</c:v>
                </c:pt>
                <c:pt idx="17026">
                  <c:v>15.175000000000001</c:v>
                </c:pt>
                <c:pt idx="17027">
                  <c:v>15.27</c:v>
                </c:pt>
                <c:pt idx="17028">
                  <c:v>15.39</c:v>
                </c:pt>
                <c:pt idx="17029">
                  <c:v>15.532999999999999</c:v>
                </c:pt>
                <c:pt idx="17030">
                  <c:v>15.676</c:v>
                </c:pt>
                <c:pt idx="17031">
                  <c:v>15.819000000000001</c:v>
                </c:pt>
                <c:pt idx="17032">
                  <c:v>15.939</c:v>
                </c:pt>
                <c:pt idx="17033">
                  <c:v>16.082000000000001</c:v>
                </c:pt>
                <c:pt idx="17034">
                  <c:v>16.225000000000001</c:v>
                </c:pt>
                <c:pt idx="17035">
                  <c:v>16.344000000000001</c:v>
                </c:pt>
                <c:pt idx="17036">
                  <c:v>16.510999999999999</c:v>
                </c:pt>
                <c:pt idx="17037">
                  <c:v>16.63</c:v>
                </c:pt>
                <c:pt idx="17038">
                  <c:v>16.725000000000001</c:v>
                </c:pt>
                <c:pt idx="17039">
                  <c:v>16.82</c:v>
                </c:pt>
                <c:pt idx="17040">
                  <c:v>16.867999999999999</c:v>
                </c:pt>
                <c:pt idx="17041">
                  <c:v>17.010999999999999</c:v>
                </c:pt>
                <c:pt idx="17042">
                  <c:v>17.152999999999999</c:v>
                </c:pt>
                <c:pt idx="17043">
                  <c:v>17.344000000000001</c:v>
                </c:pt>
                <c:pt idx="17044">
                  <c:v>17.463000000000001</c:v>
                </c:pt>
                <c:pt idx="17045">
                  <c:v>17.533999999999999</c:v>
                </c:pt>
                <c:pt idx="17046">
                  <c:v>17.629000000000001</c:v>
                </c:pt>
                <c:pt idx="17047">
                  <c:v>17.748000000000001</c:v>
                </c:pt>
                <c:pt idx="17048">
                  <c:v>17.771999999999998</c:v>
                </c:pt>
                <c:pt idx="17049">
                  <c:v>17.748000000000001</c:v>
                </c:pt>
                <c:pt idx="17050">
                  <c:v>17.795999999999999</c:v>
                </c:pt>
                <c:pt idx="17051">
                  <c:v>17.818999999999999</c:v>
                </c:pt>
                <c:pt idx="17052">
                  <c:v>17.818999999999999</c:v>
                </c:pt>
                <c:pt idx="17053">
                  <c:v>17.818999999999999</c:v>
                </c:pt>
                <c:pt idx="17054">
                  <c:v>17.771999999999998</c:v>
                </c:pt>
                <c:pt idx="17055">
                  <c:v>17.724</c:v>
                </c:pt>
                <c:pt idx="17056">
                  <c:v>17.652999999999999</c:v>
                </c:pt>
                <c:pt idx="17057">
                  <c:v>17.582000000000001</c:v>
                </c:pt>
                <c:pt idx="17058">
                  <c:v>17.510000000000002</c:v>
                </c:pt>
                <c:pt idx="17059">
                  <c:v>17.439</c:v>
                </c:pt>
                <c:pt idx="17060">
                  <c:v>17.367999999999999</c:v>
                </c:pt>
                <c:pt idx="17061">
                  <c:v>17.295999999999999</c:v>
                </c:pt>
                <c:pt idx="17062">
                  <c:v>17.201000000000001</c:v>
                </c:pt>
                <c:pt idx="17063">
                  <c:v>17.13</c:v>
                </c:pt>
                <c:pt idx="17064">
                  <c:v>17.010999999999999</c:v>
                </c:pt>
                <c:pt idx="17065">
                  <c:v>16.867999999999999</c:v>
                </c:pt>
                <c:pt idx="17066">
                  <c:v>16.725000000000001</c:v>
                </c:pt>
                <c:pt idx="17067">
                  <c:v>16.582000000000001</c:v>
                </c:pt>
                <c:pt idx="17068">
                  <c:v>16.414999999999999</c:v>
                </c:pt>
                <c:pt idx="17069">
                  <c:v>16.271999999999998</c:v>
                </c:pt>
                <c:pt idx="17070">
                  <c:v>16.129000000000001</c:v>
                </c:pt>
                <c:pt idx="17071">
                  <c:v>16.010000000000002</c:v>
                </c:pt>
                <c:pt idx="17072">
                  <c:v>15.867000000000001</c:v>
                </c:pt>
                <c:pt idx="17073">
                  <c:v>15.747999999999999</c:v>
                </c:pt>
                <c:pt idx="17074">
                  <c:v>15.651999999999999</c:v>
                </c:pt>
                <c:pt idx="17075">
                  <c:v>15.557</c:v>
                </c:pt>
                <c:pt idx="17076">
                  <c:v>15.484999999999999</c:v>
                </c:pt>
                <c:pt idx="17077">
                  <c:v>15.414</c:v>
                </c:pt>
                <c:pt idx="17078">
                  <c:v>15.342000000000001</c:v>
                </c:pt>
                <c:pt idx="17079">
                  <c:v>15.294</c:v>
                </c:pt>
                <c:pt idx="17080">
                  <c:v>15.247</c:v>
                </c:pt>
                <c:pt idx="17081">
                  <c:v>15.199</c:v>
                </c:pt>
                <c:pt idx="17082">
                  <c:v>15.151</c:v>
                </c:pt>
                <c:pt idx="17083">
                  <c:v>15.127000000000001</c:v>
                </c:pt>
                <c:pt idx="17084">
                  <c:v>15.103</c:v>
                </c:pt>
                <c:pt idx="17085">
                  <c:v>15.055</c:v>
                </c:pt>
                <c:pt idx="17086">
                  <c:v>15.007999999999999</c:v>
                </c:pt>
                <c:pt idx="17087">
                  <c:v>14.984</c:v>
                </c:pt>
                <c:pt idx="17088">
                  <c:v>14.936</c:v>
                </c:pt>
                <c:pt idx="17089">
                  <c:v>14.912000000000001</c:v>
                </c:pt>
                <c:pt idx="17090">
                  <c:v>14.864000000000001</c:v>
                </c:pt>
                <c:pt idx="17091">
                  <c:v>14.864000000000001</c:v>
                </c:pt>
                <c:pt idx="17092">
                  <c:v>14.816000000000001</c:v>
                </c:pt>
                <c:pt idx="17093">
                  <c:v>14.816000000000001</c:v>
                </c:pt>
                <c:pt idx="17094">
                  <c:v>14.768000000000001</c:v>
                </c:pt>
                <c:pt idx="17095">
                  <c:v>14.744999999999999</c:v>
                </c:pt>
                <c:pt idx="17096">
                  <c:v>14.721</c:v>
                </c:pt>
                <c:pt idx="17097">
                  <c:v>14.696999999999999</c:v>
                </c:pt>
                <c:pt idx="17098">
                  <c:v>14.673</c:v>
                </c:pt>
                <c:pt idx="17099">
                  <c:v>14.648999999999999</c:v>
                </c:pt>
                <c:pt idx="17100">
                  <c:v>14.625</c:v>
                </c:pt>
                <c:pt idx="17101">
                  <c:v>14.601000000000001</c:v>
                </c:pt>
                <c:pt idx="17102">
                  <c:v>14.577</c:v>
                </c:pt>
                <c:pt idx="17103">
                  <c:v>14.529</c:v>
                </c:pt>
                <c:pt idx="17104">
                  <c:v>14.505000000000001</c:v>
                </c:pt>
                <c:pt idx="17105">
                  <c:v>14.481</c:v>
                </c:pt>
                <c:pt idx="17106">
                  <c:v>14.433</c:v>
                </c:pt>
                <c:pt idx="17107">
                  <c:v>14.409000000000001</c:v>
                </c:pt>
                <c:pt idx="17108">
                  <c:v>14.385</c:v>
                </c:pt>
                <c:pt idx="17109">
                  <c:v>14.337</c:v>
                </c:pt>
                <c:pt idx="17110">
                  <c:v>14.314</c:v>
                </c:pt>
                <c:pt idx="17111">
                  <c:v>14.29</c:v>
                </c:pt>
                <c:pt idx="17112">
                  <c:v>14.29</c:v>
                </c:pt>
                <c:pt idx="17113">
                  <c:v>14.29</c:v>
                </c:pt>
                <c:pt idx="17114">
                  <c:v>14.266</c:v>
                </c:pt>
                <c:pt idx="17115">
                  <c:v>14.266</c:v>
                </c:pt>
                <c:pt idx="17116">
                  <c:v>14.29</c:v>
                </c:pt>
                <c:pt idx="17117">
                  <c:v>14.314</c:v>
                </c:pt>
                <c:pt idx="17118">
                  <c:v>14.361000000000001</c:v>
                </c:pt>
                <c:pt idx="17119">
                  <c:v>14.409000000000001</c:v>
                </c:pt>
                <c:pt idx="17120">
                  <c:v>14.481</c:v>
                </c:pt>
                <c:pt idx="17121">
                  <c:v>14.529</c:v>
                </c:pt>
                <c:pt idx="17122">
                  <c:v>14.673</c:v>
                </c:pt>
                <c:pt idx="17123">
                  <c:v>14.768000000000001</c:v>
                </c:pt>
                <c:pt idx="17124">
                  <c:v>14.912000000000001</c:v>
                </c:pt>
                <c:pt idx="17125">
                  <c:v>15.031000000000001</c:v>
                </c:pt>
                <c:pt idx="17126">
                  <c:v>15.151</c:v>
                </c:pt>
                <c:pt idx="17127">
                  <c:v>15.294</c:v>
                </c:pt>
                <c:pt idx="17128">
                  <c:v>15.461</c:v>
                </c:pt>
                <c:pt idx="17129">
                  <c:v>15.629</c:v>
                </c:pt>
                <c:pt idx="17130">
                  <c:v>15.772</c:v>
                </c:pt>
                <c:pt idx="17131">
                  <c:v>15.962999999999999</c:v>
                </c:pt>
                <c:pt idx="17132">
                  <c:v>16.152999999999999</c:v>
                </c:pt>
                <c:pt idx="17133">
                  <c:v>16.32</c:v>
                </c:pt>
                <c:pt idx="17134">
                  <c:v>16.510999999999999</c:v>
                </c:pt>
                <c:pt idx="17135">
                  <c:v>16.677</c:v>
                </c:pt>
                <c:pt idx="17136">
                  <c:v>16.844000000000001</c:v>
                </c:pt>
                <c:pt idx="17137">
                  <c:v>17.010999999999999</c:v>
                </c:pt>
                <c:pt idx="17138">
                  <c:v>17.152999999999999</c:v>
                </c:pt>
                <c:pt idx="17139">
                  <c:v>17.295999999999999</c:v>
                </c:pt>
                <c:pt idx="17140">
                  <c:v>17.414999999999999</c:v>
                </c:pt>
                <c:pt idx="17141">
                  <c:v>17.533999999999999</c:v>
                </c:pt>
                <c:pt idx="17142">
                  <c:v>17.629000000000001</c:v>
                </c:pt>
                <c:pt idx="17143">
                  <c:v>17.701000000000001</c:v>
                </c:pt>
                <c:pt idx="17144">
                  <c:v>17.771999999999998</c:v>
                </c:pt>
                <c:pt idx="17145">
                  <c:v>17.818999999999999</c:v>
                </c:pt>
                <c:pt idx="17146">
                  <c:v>17.867000000000001</c:v>
                </c:pt>
                <c:pt idx="17147">
                  <c:v>17.890999999999998</c:v>
                </c:pt>
                <c:pt idx="17148">
                  <c:v>17.914999999999999</c:v>
                </c:pt>
                <c:pt idx="17149">
                  <c:v>17.890999999999998</c:v>
                </c:pt>
                <c:pt idx="17150">
                  <c:v>17.867000000000001</c:v>
                </c:pt>
                <c:pt idx="17151">
                  <c:v>17.818999999999999</c:v>
                </c:pt>
                <c:pt idx="17152">
                  <c:v>17.771999999999998</c:v>
                </c:pt>
                <c:pt idx="17153">
                  <c:v>17.701000000000001</c:v>
                </c:pt>
                <c:pt idx="17154">
                  <c:v>17.629000000000001</c:v>
                </c:pt>
                <c:pt idx="17155">
                  <c:v>17.533999999999999</c:v>
                </c:pt>
                <c:pt idx="17156">
                  <c:v>17.439</c:v>
                </c:pt>
                <c:pt idx="17157">
                  <c:v>17.295999999999999</c:v>
                </c:pt>
                <c:pt idx="17158">
                  <c:v>17.152999999999999</c:v>
                </c:pt>
                <c:pt idx="17159">
                  <c:v>17.010999999999999</c:v>
                </c:pt>
                <c:pt idx="17160">
                  <c:v>16.867999999999999</c:v>
                </c:pt>
                <c:pt idx="17161">
                  <c:v>16.654</c:v>
                </c:pt>
                <c:pt idx="17162">
                  <c:v>16.439</c:v>
                </c:pt>
                <c:pt idx="17163">
                  <c:v>16.248999999999999</c:v>
                </c:pt>
                <c:pt idx="17164">
                  <c:v>16.058</c:v>
                </c:pt>
                <c:pt idx="17165">
                  <c:v>15.891</c:v>
                </c:pt>
                <c:pt idx="17166">
                  <c:v>15.724</c:v>
                </c:pt>
                <c:pt idx="17167">
                  <c:v>15.557</c:v>
                </c:pt>
                <c:pt idx="17168">
                  <c:v>15.438000000000001</c:v>
                </c:pt>
                <c:pt idx="17169">
                  <c:v>15.294</c:v>
                </c:pt>
                <c:pt idx="17170">
                  <c:v>15.175000000000001</c:v>
                </c:pt>
                <c:pt idx="17171">
                  <c:v>15.055</c:v>
                </c:pt>
                <c:pt idx="17172">
                  <c:v>14.96</c:v>
                </c:pt>
                <c:pt idx="17173">
                  <c:v>14.864000000000001</c:v>
                </c:pt>
                <c:pt idx="17174">
                  <c:v>14.792</c:v>
                </c:pt>
                <c:pt idx="17175">
                  <c:v>14.696999999999999</c:v>
                </c:pt>
                <c:pt idx="17176">
                  <c:v>14.625</c:v>
                </c:pt>
                <c:pt idx="17177">
                  <c:v>14.553000000000001</c:v>
                </c:pt>
                <c:pt idx="17178">
                  <c:v>14.481</c:v>
                </c:pt>
                <c:pt idx="17179">
                  <c:v>14.409000000000001</c:v>
                </c:pt>
                <c:pt idx="17180">
                  <c:v>14.361000000000001</c:v>
                </c:pt>
                <c:pt idx="17181">
                  <c:v>14.314</c:v>
                </c:pt>
                <c:pt idx="17182">
                  <c:v>14.29</c:v>
                </c:pt>
                <c:pt idx="17183">
                  <c:v>14.242000000000001</c:v>
                </c:pt>
                <c:pt idx="17184">
                  <c:v>14.242000000000001</c:v>
                </c:pt>
                <c:pt idx="17185">
                  <c:v>14.218</c:v>
                </c:pt>
                <c:pt idx="17186">
                  <c:v>14.218</c:v>
                </c:pt>
                <c:pt idx="17187">
                  <c:v>14.218</c:v>
                </c:pt>
                <c:pt idx="17188">
                  <c:v>14.218</c:v>
                </c:pt>
                <c:pt idx="17189">
                  <c:v>14.218</c:v>
                </c:pt>
                <c:pt idx="17190">
                  <c:v>14.242000000000001</c:v>
                </c:pt>
                <c:pt idx="17191">
                  <c:v>14.29</c:v>
                </c:pt>
                <c:pt idx="17192">
                  <c:v>14.29</c:v>
                </c:pt>
                <c:pt idx="17193">
                  <c:v>14.314</c:v>
                </c:pt>
                <c:pt idx="17194">
                  <c:v>14.337</c:v>
                </c:pt>
                <c:pt idx="17195">
                  <c:v>14.337</c:v>
                </c:pt>
                <c:pt idx="17196">
                  <c:v>14.337</c:v>
                </c:pt>
                <c:pt idx="17197">
                  <c:v>14.361000000000001</c:v>
                </c:pt>
                <c:pt idx="17198">
                  <c:v>14.361000000000001</c:v>
                </c:pt>
                <c:pt idx="17199">
                  <c:v>14.385</c:v>
                </c:pt>
                <c:pt idx="17200">
                  <c:v>14.385</c:v>
                </c:pt>
                <c:pt idx="17201">
                  <c:v>14.385</c:v>
                </c:pt>
                <c:pt idx="17202">
                  <c:v>14.385</c:v>
                </c:pt>
                <c:pt idx="17203">
                  <c:v>14.385</c:v>
                </c:pt>
                <c:pt idx="17204">
                  <c:v>14.385</c:v>
                </c:pt>
                <c:pt idx="17205">
                  <c:v>14.385</c:v>
                </c:pt>
                <c:pt idx="17206">
                  <c:v>14.385</c:v>
                </c:pt>
                <c:pt idx="17207">
                  <c:v>14.385</c:v>
                </c:pt>
                <c:pt idx="17208">
                  <c:v>14.385</c:v>
                </c:pt>
                <c:pt idx="17209">
                  <c:v>14.385</c:v>
                </c:pt>
                <c:pt idx="17210">
                  <c:v>14.385</c:v>
                </c:pt>
                <c:pt idx="17211">
                  <c:v>14.385</c:v>
                </c:pt>
                <c:pt idx="17212">
                  <c:v>14.385</c:v>
                </c:pt>
                <c:pt idx="17213">
                  <c:v>14.409000000000001</c:v>
                </c:pt>
                <c:pt idx="17214">
                  <c:v>14.433</c:v>
                </c:pt>
                <c:pt idx="17215">
                  <c:v>14.481</c:v>
                </c:pt>
                <c:pt idx="17216">
                  <c:v>14.529</c:v>
                </c:pt>
                <c:pt idx="17217">
                  <c:v>14.625</c:v>
                </c:pt>
                <c:pt idx="17218">
                  <c:v>14.673</c:v>
                </c:pt>
                <c:pt idx="17219">
                  <c:v>14.721</c:v>
                </c:pt>
                <c:pt idx="17220">
                  <c:v>14.768000000000001</c:v>
                </c:pt>
                <c:pt idx="17221">
                  <c:v>14.84</c:v>
                </c:pt>
                <c:pt idx="17222">
                  <c:v>14.912000000000001</c:v>
                </c:pt>
                <c:pt idx="17223">
                  <c:v>14.984</c:v>
                </c:pt>
                <c:pt idx="17224">
                  <c:v>15.055</c:v>
                </c:pt>
                <c:pt idx="17225">
                  <c:v>15.127000000000001</c:v>
                </c:pt>
                <c:pt idx="17226">
                  <c:v>15.199</c:v>
                </c:pt>
                <c:pt idx="17227">
                  <c:v>15.294</c:v>
                </c:pt>
                <c:pt idx="17228">
                  <c:v>15.39</c:v>
                </c:pt>
                <c:pt idx="17229">
                  <c:v>15.484999999999999</c:v>
                </c:pt>
                <c:pt idx="17230">
                  <c:v>15.532999999999999</c:v>
                </c:pt>
                <c:pt idx="17231">
                  <c:v>15.651999999999999</c:v>
                </c:pt>
                <c:pt idx="17232">
                  <c:v>15.819000000000001</c:v>
                </c:pt>
                <c:pt idx="17233">
                  <c:v>16.010000000000002</c:v>
                </c:pt>
                <c:pt idx="17234">
                  <c:v>16.129000000000001</c:v>
                </c:pt>
                <c:pt idx="17235">
                  <c:v>16.271999999999998</c:v>
                </c:pt>
                <c:pt idx="17236">
                  <c:v>16.391999999999999</c:v>
                </c:pt>
                <c:pt idx="17237">
                  <c:v>16.486999999999998</c:v>
                </c:pt>
                <c:pt idx="17238">
                  <c:v>16.533999999999999</c:v>
                </c:pt>
                <c:pt idx="17239">
                  <c:v>16.510999999999999</c:v>
                </c:pt>
                <c:pt idx="17240">
                  <c:v>16.414999999999999</c:v>
                </c:pt>
                <c:pt idx="17241">
                  <c:v>16.344000000000001</c:v>
                </c:pt>
                <c:pt idx="17242">
                  <c:v>16.225000000000001</c:v>
                </c:pt>
                <c:pt idx="17243">
                  <c:v>16.177</c:v>
                </c:pt>
                <c:pt idx="17244">
                  <c:v>16.082000000000001</c:v>
                </c:pt>
                <c:pt idx="17245">
                  <c:v>16.033999999999999</c:v>
                </c:pt>
                <c:pt idx="17246">
                  <c:v>15.914999999999999</c:v>
                </c:pt>
                <c:pt idx="17247">
                  <c:v>15.772</c:v>
                </c:pt>
                <c:pt idx="17248">
                  <c:v>15.605</c:v>
                </c:pt>
                <c:pt idx="17249">
                  <c:v>15.461</c:v>
                </c:pt>
                <c:pt idx="17250">
                  <c:v>15.342000000000001</c:v>
                </c:pt>
                <c:pt idx="17251">
                  <c:v>15.27</c:v>
                </c:pt>
                <c:pt idx="17252">
                  <c:v>15.199</c:v>
                </c:pt>
                <c:pt idx="17253">
                  <c:v>15.151</c:v>
                </c:pt>
                <c:pt idx="17254">
                  <c:v>15.127000000000001</c:v>
                </c:pt>
                <c:pt idx="17255">
                  <c:v>15.079000000000001</c:v>
                </c:pt>
                <c:pt idx="17256">
                  <c:v>14.96</c:v>
                </c:pt>
                <c:pt idx="17257">
                  <c:v>14.864000000000001</c:v>
                </c:pt>
                <c:pt idx="17258">
                  <c:v>14.768000000000001</c:v>
                </c:pt>
                <c:pt idx="17259">
                  <c:v>14.673</c:v>
                </c:pt>
                <c:pt idx="17260">
                  <c:v>14.577</c:v>
                </c:pt>
                <c:pt idx="17261">
                  <c:v>14.529</c:v>
                </c:pt>
                <c:pt idx="17262">
                  <c:v>14.457000000000001</c:v>
                </c:pt>
                <c:pt idx="17263">
                  <c:v>14.385</c:v>
                </c:pt>
                <c:pt idx="17264">
                  <c:v>14.314</c:v>
                </c:pt>
                <c:pt idx="17265">
                  <c:v>14.242000000000001</c:v>
                </c:pt>
                <c:pt idx="17266">
                  <c:v>14.194000000000001</c:v>
                </c:pt>
                <c:pt idx="17267">
                  <c:v>14.17</c:v>
                </c:pt>
                <c:pt idx="17268">
                  <c:v>14.122</c:v>
                </c:pt>
                <c:pt idx="17269">
                  <c:v>14.098000000000001</c:v>
                </c:pt>
                <c:pt idx="17270">
                  <c:v>14.074</c:v>
                </c:pt>
                <c:pt idx="17271">
                  <c:v>14.05</c:v>
                </c:pt>
                <c:pt idx="17272">
                  <c:v>14.026</c:v>
                </c:pt>
                <c:pt idx="17273">
                  <c:v>14.002000000000001</c:v>
                </c:pt>
                <c:pt idx="17274">
                  <c:v>13.978</c:v>
                </c:pt>
                <c:pt idx="17275">
                  <c:v>13.93</c:v>
                </c:pt>
                <c:pt idx="17276">
                  <c:v>13.906000000000001</c:v>
                </c:pt>
                <c:pt idx="17277">
                  <c:v>13.858000000000001</c:v>
                </c:pt>
                <c:pt idx="17278">
                  <c:v>13.834</c:v>
                </c:pt>
                <c:pt idx="17279">
                  <c:v>13.81</c:v>
                </c:pt>
                <c:pt idx="17280">
                  <c:v>13.786</c:v>
                </c:pt>
                <c:pt idx="17281">
                  <c:v>13.762</c:v>
                </c:pt>
                <c:pt idx="17282">
                  <c:v>13.738</c:v>
                </c:pt>
                <c:pt idx="17283">
                  <c:v>13.714</c:v>
                </c:pt>
                <c:pt idx="17284">
                  <c:v>13.69</c:v>
                </c:pt>
                <c:pt idx="17285">
                  <c:v>13.69</c:v>
                </c:pt>
                <c:pt idx="17286">
                  <c:v>13.666</c:v>
                </c:pt>
                <c:pt idx="17287">
                  <c:v>13.666</c:v>
                </c:pt>
                <c:pt idx="17288">
                  <c:v>13.641999999999999</c:v>
                </c:pt>
                <c:pt idx="17289">
                  <c:v>13.666</c:v>
                </c:pt>
                <c:pt idx="17290">
                  <c:v>13.666</c:v>
                </c:pt>
                <c:pt idx="17291">
                  <c:v>13.666</c:v>
                </c:pt>
                <c:pt idx="17292">
                  <c:v>13.69</c:v>
                </c:pt>
                <c:pt idx="17293">
                  <c:v>13.69</c:v>
                </c:pt>
                <c:pt idx="17294">
                  <c:v>13.69</c:v>
                </c:pt>
                <c:pt idx="17295">
                  <c:v>13.714</c:v>
                </c:pt>
                <c:pt idx="17296">
                  <c:v>13.714</c:v>
                </c:pt>
                <c:pt idx="17297">
                  <c:v>13.714</c:v>
                </c:pt>
                <c:pt idx="17298">
                  <c:v>13.714</c:v>
                </c:pt>
                <c:pt idx="17299">
                  <c:v>13.714</c:v>
                </c:pt>
                <c:pt idx="17300">
                  <c:v>13.69</c:v>
                </c:pt>
                <c:pt idx="17301">
                  <c:v>13.666</c:v>
                </c:pt>
                <c:pt idx="17302">
                  <c:v>13.641999999999999</c:v>
                </c:pt>
                <c:pt idx="17303">
                  <c:v>13.641999999999999</c:v>
                </c:pt>
                <c:pt idx="17304">
                  <c:v>13.618</c:v>
                </c:pt>
                <c:pt idx="17305">
                  <c:v>13.618</c:v>
                </c:pt>
                <c:pt idx="17306">
                  <c:v>13.618</c:v>
                </c:pt>
                <c:pt idx="17307">
                  <c:v>13.618</c:v>
                </c:pt>
                <c:pt idx="17308">
                  <c:v>13.618</c:v>
                </c:pt>
                <c:pt idx="17309">
                  <c:v>13.618</c:v>
                </c:pt>
                <c:pt idx="17310">
                  <c:v>13.618</c:v>
                </c:pt>
                <c:pt idx="17311">
                  <c:v>13.641999999999999</c:v>
                </c:pt>
                <c:pt idx="17312">
                  <c:v>13.666</c:v>
                </c:pt>
                <c:pt idx="17313">
                  <c:v>13.69</c:v>
                </c:pt>
                <c:pt idx="17314">
                  <c:v>13.738</c:v>
                </c:pt>
                <c:pt idx="17315">
                  <c:v>13.786</c:v>
                </c:pt>
                <c:pt idx="17316">
                  <c:v>13.858000000000001</c:v>
                </c:pt>
                <c:pt idx="17317">
                  <c:v>14.002000000000001</c:v>
                </c:pt>
                <c:pt idx="17318">
                  <c:v>14.122</c:v>
                </c:pt>
                <c:pt idx="17319">
                  <c:v>14.218</c:v>
                </c:pt>
                <c:pt idx="17320">
                  <c:v>14.29</c:v>
                </c:pt>
                <c:pt idx="17321">
                  <c:v>14.409000000000001</c:v>
                </c:pt>
                <c:pt idx="17322">
                  <c:v>14.481</c:v>
                </c:pt>
                <c:pt idx="17323">
                  <c:v>14.505000000000001</c:v>
                </c:pt>
                <c:pt idx="17324">
                  <c:v>14.529</c:v>
                </c:pt>
                <c:pt idx="17325">
                  <c:v>14.625</c:v>
                </c:pt>
                <c:pt idx="17326">
                  <c:v>14.768000000000001</c:v>
                </c:pt>
                <c:pt idx="17327">
                  <c:v>14.864000000000001</c:v>
                </c:pt>
                <c:pt idx="17328">
                  <c:v>14.936</c:v>
                </c:pt>
                <c:pt idx="17329">
                  <c:v>14.96</c:v>
                </c:pt>
                <c:pt idx="17330">
                  <c:v>14.96</c:v>
                </c:pt>
                <c:pt idx="17331">
                  <c:v>15.103</c:v>
                </c:pt>
                <c:pt idx="17332">
                  <c:v>15.27</c:v>
                </c:pt>
                <c:pt idx="17333">
                  <c:v>15.461</c:v>
                </c:pt>
                <c:pt idx="17334">
                  <c:v>15.651999999999999</c:v>
                </c:pt>
                <c:pt idx="17335">
                  <c:v>15.843</c:v>
                </c:pt>
                <c:pt idx="17336">
                  <c:v>16.010000000000002</c:v>
                </c:pt>
                <c:pt idx="17337">
                  <c:v>16.177</c:v>
                </c:pt>
                <c:pt idx="17338">
                  <c:v>16.295999999999999</c:v>
                </c:pt>
                <c:pt idx="17339">
                  <c:v>16.344000000000001</c:v>
                </c:pt>
                <c:pt idx="17340">
                  <c:v>16.295999999999999</c:v>
                </c:pt>
                <c:pt idx="17341">
                  <c:v>16.295999999999999</c:v>
                </c:pt>
                <c:pt idx="17342">
                  <c:v>16.295999999999999</c:v>
                </c:pt>
                <c:pt idx="17343">
                  <c:v>16.414999999999999</c:v>
                </c:pt>
                <c:pt idx="17344">
                  <c:v>16.486999999999998</c:v>
                </c:pt>
                <c:pt idx="17345">
                  <c:v>16.533999999999999</c:v>
                </c:pt>
                <c:pt idx="17346">
                  <c:v>16.582000000000001</c:v>
                </c:pt>
                <c:pt idx="17347">
                  <c:v>16.582000000000001</c:v>
                </c:pt>
                <c:pt idx="17348">
                  <c:v>16.533999999999999</c:v>
                </c:pt>
                <c:pt idx="17349">
                  <c:v>16.463000000000001</c:v>
                </c:pt>
                <c:pt idx="17350">
                  <c:v>16.367999999999999</c:v>
                </c:pt>
                <c:pt idx="17351">
                  <c:v>16.295999999999999</c:v>
                </c:pt>
                <c:pt idx="17352">
                  <c:v>16.177</c:v>
                </c:pt>
                <c:pt idx="17353">
                  <c:v>16.058</c:v>
                </c:pt>
                <c:pt idx="17354">
                  <c:v>15.939</c:v>
                </c:pt>
                <c:pt idx="17355">
                  <c:v>15.819000000000001</c:v>
                </c:pt>
                <c:pt idx="17356">
                  <c:v>15.676</c:v>
                </c:pt>
                <c:pt idx="17357">
                  <c:v>15.557</c:v>
                </c:pt>
                <c:pt idx="17358">
                  <c:v>15.414</c:v>
                </c:pt>
                <c:pt idx="17359">
                  <c:v>15.27</c:v>
                </c:pt>
                <c:pt idx="17360">
                  <c:v>15.151</c:v>
                </c:pt>
                <c:pt idx="17361">
                  <c:v>15.007999999999999</c:v>
                </c:pt>
                <c:pt idx="17362">
                  <c:v>14.888</c:v>
                </c:pt>
                <c:pt idx="17363">
                  <c:v>14.792</c:v>
                </c:pt>
                <c:pt idx="17364">
                  <c:v>14.673</c:v>
                </c:pt>
                <c:pt idx="17365">
                  <c:v>14.601000000000001</c:v>
                </c:pt>
                <c:pt idx="17366">
                  <c:v>14.529</c:v>
                </c:pt>
                <c:pt idx="17367">
                  <c:v>14.457000000000001</c:v>
                </c:pt>
                <c:pt idx="17368">
                  <c:v>14.385</c:v>
                </c:pt>
                <c:pt idx="17369">
                  <c:v>14.337</c:v>
                </c:pt>
                <c:pt idx="17370">
                  <c:v>14.29</c:v>
                </c:pt>
                <c:pt idx="17371">
                  <c:v>14.242000000000001</c:v>
                </c:pt>
                <c:pt idx="17372">
                  <c:v>14.218</c:v>
                </c:pt>
                <c:pt idx="17373">
                  <c:v>14.194000000000001</c:v>
                </c:pt>
                <c:pt idx="17374">
                  <c:v>14.146000000000001</c:v>
                </c:pt>
                <c:pt idx="17375">
                  <c:v>14.122</c:v>
                </c:pt>
                <c:pt idx="17376">
                  <c:v>14.098000000000001</c:v>
                </c:pt>
                <c:pt idx="17377">
                  <c:v>14.098000000000001</c:v>
                </c:pt>
                <c:pt idx="17378">
                  <c:v>14.074</c:v>
                </c:pt>
                <c:pt idx="17379">
                  <c:v>14.074</c:v>
                </c:pt>
                <c:pt idx="17380">
                  <c:v>14.074</c:v>
                </c:pt>
                <c:pt idx="17381">
                  <c:v>14.098000000000001</c:v>
                </c:pt>
                <c:pt idx="17382">
                  <c:v>14.098000000000001</c:v>
                </c:pt>
                <c:pt idx="17383">
                  <c:v>14.098000000000001</c:v>
                </c:pt>
                <c:pt idx="17384">
                  <c:v>14.122</c:v>
                </c:pt>
                <c:pt idx="17385">
                  <c:v>14.122</c:v>
                </c:pt>
                <c:pt idx="17386">
                  <c:v>14.122</c:v>
                </c:pt>
                <c:pt idx="17387">
                  <c:v>14.122</c:v>
                </c:pt>
                <c:pt idx="17388">
                  <c:v>14.122</c:v>
                </c:pt>
                <c:pt idx="17389">
                  <c:v>14.098000000000001</c:v>
                </c:pt>
                <c:pt idx="17390">
                  <c:v>14.098000000000001</c:v>
                </c:pt>
                <c:pt idx="17391">
                  <c:v>14.098000000000001</c:v>
                </c:pt>
                <c:pt idx="17392">
                  <c:v>14.074</c:v>
                </c:pt>
                <c:pt idx="17393">
                  <c:v>14.05</c:v>
                </c:pt>
                <c:pt idx="17394">
                  <c:v>14.026</c:v>
                </c:pt>
                <c:pt idx="17395">
                  <c:v>14.002000000000001</c:v>
                </c:pt>
                <c:pt idx="17396">
                  <c:v>14.002000000000001</c:v>
                </c:pt>
                <c:pt idx="17397">
                  <c:v>13.978</c:v>
                </c:pt>
                <c:pt idx="17398">
                  <c:v>13.954000000000001</c:v>
                </c:pt>
                <c:pt idx="17399">
                  <c:v>13.954000000000001</c:v>
                </c:pt>
                <c:pt idx="17400">
                  <c:v>13.93</c:v>
                </c:pt>
                <c:pt idx="17401">
                  <c:v>13.93</c:v>
                </c:pt>
                <c:pt idx="17402">
                  <c:v>13.954000000000001</c:v>
                </c:pt>
                <c:pt idx="17403">
                  <c:v>13.954000000000001</c:v>
                </c:pt>
                <c:pt idx="17404">
                  <c:v>14.002000000000001</c:v>
                </c:pt>
                <c:pt idx="17405">
                  <c:v>14.05</c:v>
                </c:pt>
                <c:pt idx="17406">
                  <c:v>14.122</c:v>
                </c:pt>
                <c:pt idx="17407">
                  <c:v>14.194000000000001</c:v>
                </c:pt>
                <c:pt idx="17408">
                  <c:v>14.29</c:v>
                </c:pt>
                <c:pt idx="17409">
                  <c:v>14.361000000000001</c:v>
                </c:pt>
                <c:pt idx="17410">
                  <c:v>14.481</c:v>
                </c:pt>
                <c:pt idx="17411">
                  <c:v>14.577</c:v>
                </c:pt>
                <c:pt idx="17412">
                  <c:v>14.721</c:v>
                </c:pt>
                <c:pt idx="17413">
                  <c:v>14.864000000000001</c:v>
                </c:pt>
                <c:pt idx="17414">
                  <c:v>15.007999999999999</c:v>
                </c:pt>
                <c:pt idx="17415">
                  <c:v>15.175000000000001</c:v>
                </c:pt>
                <c:pt idx="17416">
                  <c:v>15.342000000000001</c:v>
                </c:pt>
                <c:pt idx="17417">
                  <c:v>15.509</c:v>
                </c:pt>
                <c:pt idx="17418">
                  <c:v>15.7</c:v>
                </c:pt>
                <c:pt idx="17419">
                  <c:v>15.891</c:v>
                </c:pt>
                <c:pt idx="17420">
                  <c:v>16.058</c:v>
                </c:pt>
                <c:pt idx="17421">
                  <c:v>16.248999999999999</c:v>
                </c:pt>
                <c:pt idx="17422">
                  <c:v>16.463000000000001</c:v>
                </c:pt>
                <c:pt idx="17423">
                  <c:v>16.654</c:v>
                </c:pt>
                <c:pt idx="17424">
                  <c:v>16.844000000000001</c:v>
                </c:pt>
                <c:pt idx="17425">
                  <c:v>17.010999999999999</c:v>
                </c:pt>
                <c:pt idx="17426">
                  <c:v>17.082000000000001</c:v>
                </c:pt>
                <c:pt idx="17427">
                  <c:v>17.033999999999999</c:v>
                </c:pt>
                <c:pt idx="17428">
                  <c:v>16.867999999999999</c:v>
                </c:pt>
                <c:pt idx="17429">
                  <c:v>16.63</c:v>
                </c:pt>
                <c:pt idx="17430">
                  <c:v>16.463000000000001</c:v>
                </c:pt>
                <c:pt idx="17431">
                  <c:v>16.367999999999999</c:v>
                </c:pt>
                <c:pt idx="17432">
                  <c:v>16.344000000000001</c:v>
                </c:pt>
                <c:pt idx="17433">
                  <c:v>16.391999999999999</c:v>
                </c:pt>
                <c:pt idx="17434">
                  <c:v>16.439</c:v>
                </c:pt>
                <c:pt idx="17435">
                  <c:v>16.558</c:v>
                </c:pt>
                <c:pt idx="17436">
                  <c:v>16.654</c:v>
                </c:pt>
                <c:pt idx="17437">
                  <c:v>16.773</c:v>
                </c:pt>
                <c:pt idx="17438">
                  <c:v>16.844000000000001</c:v>
                </c:pt>
                <c:pt idx="17439">
                  <c:v>16.939</c:v>
                </c:pt>
                <c:pt idx="17440">
                  <c:v>17.033999999999999</c:v>
                </c:pt>
                <c:pt idx="17441">
                  <c:v>17.106000000000002</c:v>
                </c:pt>
                <c:pt idx="17442">
                  <c:v>17.152999999999999</c:v>
                </c:pt>
                <c:pt idx="17443">
                  <c:v>17.201000000000001</c:v>
                </c:pt>
                <c:pt idx="17444">
                  <c:v>17.201000000000001</c:v>
                </c:pt>
                <c:pt idx="17445">
                  <c:v>17.201000000000001</c:v>
                </c:pt>
                <c:pt idx="17446">
                  <c:v>17.177</c:v>
                </c:pt>
                <c:pt idx="17447">
                  <c:v>17.152999999999999</c:v>
                </c:pt>
                <c:pt idx="17448">
                  <c:v>17.082000000000001</c:v>
                </c:pt>
                <c:pt idx="17449">
                  <c:v>16.963000000000001</c:v>
                </c:pt>
                <c:pt idx="17450">
                  <c:v>16.844000000000001</c:v>
                </c:pt>
                <c:pt idx="17451">
                  <c:v>16.725000000000001</c:v>
                </c:pt>
                <c:pt idx="17452">
                  <c:v>16.582000000000001</c:v>
                </c:pt>
                <c:pt idx="17453">
                  <c:v>16.463000000000001</c:v>
                </c:pt>
                <c:pt idx="17454">
                  <c:v>16.32</c:v>
                </c:pt>
                <c:pt idx="17455">
                  <c:v>16.201000000000001</c:v>
                </c:pt>
                <c:pt idx="17456">
                  <c:v>16.058</c:v>
                </c:pt>
                <c:pt idx="17457">
                  <c:v>15.914999999999999</c:v>
                </c:pt>
                <c:pt idx="17458">
                  <c:v>15.772</c:v>
                </c:pt>
                <c:pt idx="17459">
                  <c:v>15.651999999999999</c:v>
                </c:pt>
                <c:pt idx="17460">
                  <c:v>15.557</c:v>
                </c:pt>
                <c:pt idx="17461">
                  <c:v>15.461</c:v>
                </c:pt>
                <c:pt idx="17462">
                  <c:v>15.366</c:v>
                </c:pt>
                <c:pt idx="17463">
                  <c:v>15.294</c:v>
                </c:pt>
                <c:pt idx="17464">
                  <c:v>15.247</c:v>
                </c:pt>
                <c:pt idx="17465">
                  <c:v>15.175000000000001</c:v>
                </c:pt>
                <c:pt idx="17466">
                  <c:v>15.151</c:v>
                </c:pt>
                <c:pt idx="17467">
                  <c:v>15.103</c:v>
                </c:pt>
                <c:pt idx="17468">
                  <c:v>15.079000000000001</c:v>
                </c:pt>
                <c:pt idx="17469">
                  <c:v>15.079000000000001</c:v>
                </c:pt>
                <c:pt idx="17470">
                  <c:v>15.079000000000001</c:v>
                </c:pt>
                <c:pt idx="17471">
                  <c:v>15.079000000000001</c:v>
                </c:pt>
                <c:pt idx="17472">
                  <c:v>15.079000000000001</c:v>
                </c:pt>
                <c:pt idx="17473">
                  <c:v>15.103</c:v>
                </c:pt>
                <c:pt idx="17474">
                  <c:v>15.103</c:v>
                </c:pt>
                <c:pt idx="17475">
                  <c:v>15.127000000000001</c:v>
                </c:pt>
                <c:pt idx="17476">
                  <c:v>15.151</c:v>
                </c:pt>
                <c:pt idx="17477">
                  <c:v>15.151</c:v>
                </c:pt>
                <c:pt idx="17478">
                  <c:v>15.175000000000001</c:v>
                </c:pt>
                <c:pt idx="17479">
                  <c:v>15.175000000000001</c:v>
                </c:pt>
                <c:pt idx="17480">
                  <c:v>15.199</c:v>
                </c:pt>
                <c:pt idx="17481">
                  <c:v>15.199</c:v>
                </c:pt>
                <c:pt idx="17482">
                  <c:v>15.199</c:v>
                </c:pt>
                <c:pt idx="17483">
                  <c:v>15.199</c:v>
                </c:pt>
                <c:pt idx="17484">
                  <c:v>15.199</c:v>
                </c:pt>
                <c:pt idx="17485">
                  <c:v>15.199</c:v>
                </c:pt>
                <c:pt idx="17486">
                  <c:v>15.175000000000001</c:v>
                </c:pt>
                <c:pt idx="17487">
                  <c:v>15.175000000000001</c:v>
                </c:pt>
                <c:pt idx="17488">
                  <c:v>15.151</c:v>
                </c:pt>
                <c:pt idx="17489">
                  <c:v>15.151</c:v>
                </c:pt>
                <c:pt idx="17490">
                  <c:v>15.151</c:v>
                </c:pt>
                <c:pt idx="17491">
                  <c:v>15.151</c:v>
                </c:pt>
                <c:pt idx="17492">
                  <c:v>15.127000000000001</c:v>
                </c:pt>
                <c:pt idx="17493">
                  <c:v>15.103</c:v>
                </c:pt>
                <c:pt idx="17494">
                  <c:v>15.103</c:v>
                </c:pt>
                <c:pt idx="17495">
                  <c:v>15.103</c:v>
                </c:pt>
                <c:pt idx="17496">
                  <c:v>15.079000000000001</c:v>
                </c:pt>
                <c:pt idx="17497">
                  <c:v>15.079000000000001</c:v>
                </c:pt>
                <c:pt idx="17498">
                  <c:v>15.103</c:v>
                </c:pt>
                <c:pt idx="17499">
                  <c:v>15.103</c:v>
                </c:pt>
                <c:pt idx="17500">
                  <c:v>15.127000000000001</c:v>
                </c:pt>
                <c:pt idx="17501">
                  <c:v>15.175000000000001</c:v>
                </c:pt>
                <c:pt idx="17502">
                  <c:v>15.223000000000001</c:v>
                </c:pt>
                <c:pt idx="17503">
                  <c:v>15.27</c:v>
                </c:pt>
                <c:pt idx="17504">
                  <c:v>15.342000000000001</c:v>
                </c:pt>
                <c:pt idx="17505">
                  <c:v>15.414</c:v>
                </c:pt>
                <c:pt idx="17506">
                  <c:v>15.509</c:v>
                </c:pt>
                <c:pt idx="17507">
                  <c:v>15.629</c:v>
                </c:pt>
                <c:pt idx="17508">
                  <c:v>15.724</c:v>
                </c:pt>
                <c:pt idx="17509">
                  <c:v>15.867000000000001</c:v>
                </c:pt>
                <c:pt idx="17510">
                  <c:v>16.010000000000002</c:v>
                </c:pt>
                <c:pt idx="17511">
                  <c:v>16.177</c:v>
                </c:pt>
                <c:pt idx="17512">
                  <c:v>16.344000000000001</c:v>
                </c:pt>
                <c:pt idx="17513">
                  <c:v>16.533999999999999</c:v>
                </c:pt>
                <c:pt idx="17514">
                  <c:v>16.701000000000001</c:v>
                </c:pt>
                <c:pt idx="17515">
                  <c:v>16.891999999999999</c:v>
                </c:pt>
                <c:pt idx="17516">
                  <c:v>17.082000000000001</c:v>
                </c:pt>
                <c:pt idx="17517">
                  <c:v>17.295999999999999</c:v>
                </c:pt>
                <c:pt idx="17518">
                  <c:v>17.510000000000002</c:v>
                </c:pt>
                <c:pt idx="17519">
                  <c:v>17.724</c:v>
                </c:pt>
                <c:pt idx="17520">
                  <c:v>17.937999999999999</c:v>
                </c:pt>
                <c:pt idx="17521">
                  <c:v>18.129000000000001</c:v>
                </c:pt>
                <c:pt idx="17522">
                  <c:v>18.318999999999999</c:v>
                </c:pt>
                <c:pt idx="17523">
                  <c:v>18.484999999999999</c:v>
                </c:pt>
                <c:pt idx="17524">
                  <c:v>18.652000000000001</c:v>
                </c:pt>
                <c:pt idx="17525">
                  <c:v>18.771000000000001</c:v>
                </c:pt>
                <c:pt idx="17526">
                  <c:v>18.888999999999999</c:v>
                </c:pt>
                <c:pt idx="17527">
                  <c:v>18.960999999999999</c:v>
                </c:pt>
                <c:pt idx="17528">
                  <c:v>19.032</c:v>
                </c:pt>
                <c:pt idx="17529">
                  <c:v>19.079999999999998</c:v>
                </c:pt>
                <c:pt idx="17530">
                  <c:v>19.126999999999999</c:v>
                </c:pt>
                <c:pt idx="17531">
                  <c:v>19.175000000000001</c:v>
                </c:pt>
                <c:pt idx="17532">
                  <c:v>19.151</c:v>
                </c:pt>
                <c:pt idx="17533">
                  <c:v>19.126999999999999</c:v>
                </c:pt>
                <c:pt idx="17534">
                  <c:v>19.079999999999998</c:v>
                </c:pt>
                <c:pt idx="17535">
                  <c:v>19.032</c:v>
                </c:pt>
                <c:pt idx="17536">
                  <c:v>18.960999999999999</c:v>
                </c:pt>
                <c:pt idx="17537">
                  <c:v>18.888999999999999</c:v>
                </c:pt>
                <c:pt idx="17538">
                  <c:v>18.771000000000001</c:v>
                </c:pt>
                <c:pt idx="17539">
                  <c:v>18.675000000000001</c:v>
                </c:pt>
                <c:pt idx="17540">
                  <c:v>18.579999999999998</c:v>
                </c:pt>
                <c:pt idx="17541">
                  <c:v>18.39</c:v>
                </c:pt>
                <c:pt idx="17542">
                  <c:v>18.224</c:v>
                </c:pt>
                <c:pt idx="17543">
                  <c:v>18.033000000000001</c:v>
                </c:pt>
                <c:pt idx="17544">
                  <c:v>17.867000000000001</c:v>
                </c:pt>
                <c:pt idx="17545">
                  <c:v>17.677</c:v>
                </c:pt>
                <c:pt idx="17546">
                  <c:v>17.486000000000001</c:v>
                </c:pt>
                <c:pt idx="17547">
                  <c:v>17.344000000000001</c:v>
                </c:pt>
                <c:pt idx="17548">
                  <c:v>17.177</c:v>
                </c:pt>
                <c:pt idx="17549">
                  <c:v>17.033999999999999</c:v>
                </c:pt>
                <c:pt idx="17550">
                  <c:v>16.914999999999999</c:v>
                </c:pt>
                <c:pt idx="17551">
                  <c:v>16.773</c:v>
                </c:pt>
                <c:pt idx="17552">
                  <c:v>16.677</c:v>
                </c:pt>
                <c:pt idx="17553">
                  <c:v>16.558</c:v>
                </c:pt>
                <c:pt idx="17554">
                  <c:v>16.463000000000001</c:v>
                </c:pt>
                <c:pt idx="17555">
                  <c:v>16.391999999999999</c:v>
                </c:pt>
                <c:pt idx="17556">
                  <c:v>16.32</c:v>
                </c:pt>
                <c:pt idx="17557">
                  <c:v>16.271999999999998</c:v>
                </c:pt>
                <c:pt idx="17558">
                  <c:v>16.248999999999999</c:v>
                </c:pt>
                <c:pt idx="17559">
                  <c:v>16.201000000000001</c:v>
                </c:pt>
                <c:pt idx="17560">
                  <c:v>16.177</c:v>
                </c:pt>
                <c:pt idx="17561">
                  <c:v>16.152999999999999</c:v>
                </c:pt>
                <c:pt idx="17562">
                  <c:v>16.106000000000002</c:v>
                </c:pt>
                <c:pt idx="17563">
                  <c:v>16.082000000000001</c:v>
                </c:pt>
                <c:pt idx="17564">
                  <c:v>16.033999999999999</c:v>
                </c:pt>
                <c:pt idx="17565">
                  <c:v>16.010000000000002</c:v>
                </c:pt>
                <c:pt idx="17566">
                  <c:v>15.962999999999999</c:v>
                </c:pt>
                <c:pt idx="17567">
                  <c:v>15.914999999999999</c:v>
                </c:pt>
                <c:pt idx="17568">
                  <c:v>15.867000000000001</c:v>
                </c:pt>
                <c:pt idx="17569">
                  <c:v>15.843</c:v>
                </c:pt>
                <c:pt idx="17570">
                  <c:v>15.795999999999999</c:v>
                </c:pt>
                <c:pt idx="17571">
                  <c:v>15.747999999999999</c:v>
                </c:pt>
                <c:pt idx="17572">
                  <c:v>15.724</c:v>
                </c:pt>
                <c:pt idx="17573">
                  <c:v>15.7</c:v>
                </c:pt>
                <c:pt idx="17574">
                  <c:v>15.676</c:v>
                </c:pt>
                <c:pt idx="17575">
                  <c:v>15.676</c:v>
                </c:pt>
                <c:pt idx="17576">
                  <c:v>15.651999999999999</c:v>
                </c:pt>
                <c:pt idx="17577">
                  <c:v>15.629</c:v>
                </c:pt>
                <c:pt idx="17578">
                  <c:v>15.605</c:v>
                </c:pt>
                <c:pt idx="17579">
                  <c:v>15.581</c:v>
                </c:pt>
                <c:pt idx="17580">
                  <c:v>15.581</c:v>
                </c:pt>
                <c:pt idx="17581">
                  <c:v>15.557</c:v>
                </c:pt>
                <c:pt idx="17582">
                  <c:v>15.532999999999999</c:v>
                </c:pt>
                <c:pt idx="17583">
                  <c:v>15.532999999999999</c:v>
                </c:pt>
                <c:pt idx="17584">
                  <c:v>15.509</c:v>
                </c:pt>
                <c:pt idx="17585">
                  <c:v>15.509</c:v>
                </c:pt>
                <c:pt idx="17586">
                  <c:v>15.509</c:v>
                </c:pt>
                <c:pt idx="17587">
                  <c:v>15.509</c:v>
                </c:pt>
                <c:pt idx="17588">
                  <c:v>15.484999999999999</c:v>
                </c:pt>
                <c:pt idx="17589">
                  <c:v>15.484999999999999</c:v>
                </c:pt>
                <c:pt idx="17590">
                  <c:v>15.484999999999999</c:v>
                </c:pt>
                <c:pt idx="17591">
                  <c:v>15.484999999999999</c:v>
                </c:pt>
                <c:pt idx="17592">
                  <c:v>15.484999999999999</c:v>
                </c:pt>
                <c:pt idx="17593">
                  <c:v>15.484999999999999</c:v>
                </c:pt>
                <c:pt idx="17594">
                  <c:v>15.484999999999999</c:v>
                </c:pt>
                <c:pt idx="17595">
                  <c:v>15.484999999999999</c:v>
                </c:pt>
                <c:pt idx="17596">
                  <c:v>15.484999999999999</c:v>
                </c:pt>
                <c:pt idx="17597">
                  <c:v>15.484999999999999</c:v>
                </c:pt>
                <c:pt idx="17598">
                  <c:v>15.484999999999999</c:v>
                </c:pt>
                <c:pt idx="17599">
                  <c:v>15.461</c:v>
                </c:pt>
                <c:pt idx="17600">
                  <c:v>15.461</c:v>
                </c:pt>
                <c:pt idx="17601">
                  <c:v>15.461</c:v>
                </c:pt>
                <c:pt idx="17602">
                  <c:v>15.461</c:v>
                </c:pt>
                <c:pt idx="17603">
                  <c:v>15.438000000000001</c:v>
                </c:pt>
                <c:pt idx="17604">
                  <c:v>15.414</c:v>
                </c:pt>
                <c:pt idx="17605">
                  <c:v>15.39</c:v>
                </c:pt>
                <c:pt idx="17606">
                  <c:v>15.342000000000001</c:v>
                </c:pt>
                <c:pt idx="17607">
                  <c:v>15.318</c:v>
                </c:pt>
                <c:pt idx="17608">
                  <c:v>15.27</c:v>
                </c:pt>
                <c:pt idx="17609">
                  <c:v>15.223000000000001</c:v>
                </c:pt>
                <c:pt idx="17610">
                  <c:v>15.199</c:v>
                </c:pt>
                <c:pt idx="17611">
                  <c:v>15.175000000000001</c:v>
                </c:pt>
                <c:pt idx="17612">
                  <c:v>15.127000000000001</c:v>
                </c:pt>
                <c:pt idx="17613">
                  <c:v>15.079000000000001</c:v>
                </c:pt>
                <c:pt idx="17614">
                  <c:v>15.055</c:v>
                </c:pt>
                <c:pt idx="17615">
                  <c:v>15.127000000000001</c:v>
                </c:pt>
                <c:pt idx="17616">
                  <c:v>15.247</c:v>
                </c:pt>
                <c:pt idx="17617">
                  <c:v>15.414</c:v>
                </c:pt>
                <c:pt idx="17618">
                  <c:v>15.629</c:v>
                </c:pt>
                <c:pt idx="17619">
                  <c:v>15.867000000000001</c:v>
                </c:pt>
                <c:pt idx="17620">
                  <c:v>16.058</c:v>
                </c:pt>
                <c:pt idx="17621">
                  <c:v>16.271999999999998</c:v>
                </c:pt>
                <c:pt idx="17622">
                  <c:v>16.486999999999998</c:v>
                </c:pt>
                <c:pt idx="17623">
                  <c:v>16.701000000000001</c:v>
                </c:pt>
                <c:pt idx="17624">
                  <c:v>16.914999999999999</c:v>
                </c:pt>
                <c:pt idx="17625">
                  <c:v>17.13</c:v>
                </c:pt>
                <c:pt idx="17626">
                  <c:v>17.344000000000001</c:v>
                </c:pt>
                <c:pt idx="17627">
                  <c:v>17.533999999999999</c:v>
                </c:pt>
                <c:pt idx="17628">
                  <c:v>17.724</c:v>
                </c:pt>
                <c:pt idx="17629">
                  <c:v>17.867000000000001</c:v>
                </c:pt>
                <c:pt idx="17630">
                  <c:v>18.010000000000002</c:v>
                </c:pt>
                <c:pt idx="17631">
                  <c:v>18.129000000000001</c:v>
                </c:pt>
                <c:pt idx="17632">
                  <c:v>18.2</c:v>
                </c:pt>
                <c:pt idx="17633">
                  <c:v>18.271000000000001</c:v>
                </c:pt>
                <c:pt idx="17634">
                  <c:v>18.295000000000002</c:v>
                </c:pt>
                <c:pt idx="17635">
                  <c:v>18.271000000000001</c:v>
                </c:pt>
                <c:pt idx="17636">
                  <c:v>18.247</c:v>
                </c:pt>
                <c:pt idx="17637">
                  <c:v>18.175999999999998</c:v>
                </c:pt>
                <c:pt idx="17638">
                  <c:v>18.056999999999999</c:v>
                </c:pt>
                <c:pt idx="17639">
                  <c:v>17.937999999999999</c:v>
                </c:pt>
                <c:pt idx="17640">
                  <c:v>17.771999999999998</c:v>
                </c:pt>
                <c:pt idx="17641">
                  <c:v>17.605</c:v>
                </c:pt>
                <c:pt idx="17642">
                  <c:v>17.439</c:v>
                </c:pt>
                <c:pt idx="17643">
                  <c:v>17.295999999999999</c:v>
                </c:pt>
                <c:pt idx="17644">
                  <c:v>17.13</c:v>
                </c:pt>
                <c:pt idx="17645">
                  <c:v>16.963000000000001</c:v>
                </c:pt>
                <c:pt idx="17646">
                  <c:v>16.795999999999999</c:v>
                </c:pt>
                <c:pt idx="17647">
                  <c:v>16.63</c:v>
                </c:pt>
                <c:pt idx="17648">
                  <c:v>16.463000000000001</c:v>
                </c:pt>
                <c:pt idx="17649">
                  <c:v>16.32</c:v>
                </c:pt>
                <c:pt idx="17650">
                  <c:v>16.152999999999999</c:v>
                </c:pt>
                <c:pt idx="17651">
                  <c:v>16.010000000000002</c:v>
                </c:pt>
                <c:pt idx="17652">
                  <c:v>15.867000000000001</c:v>
                </c:pt>
                <c:pt idx="17653">
                  <c:v>15.747999999999999</c:v>
                </c:pt>
                <c:pt idx="17654">
                  <c:v>15.605</c:v>
                </c:pt>
                <c:pt idx="17655">
                  <c:v>15.484999999999999</c:v>
                </c:pt>
                <c:pt idx="17656">
                  <c:v>15.39</c:v>
                </c:pt>
                <c:pt idx="17657">
                  <c:v>15.294</c:v>
                </c:pt>
                <c:pt idx="17658">
                  <c:v>15.223000000000001</c:v>
                </c:pt>
                <c:pt idx="17659">
                  <c:v>15.175000000000001</c:v>
                </c:pt>
                <c:pt idx="17660">
                  <c:v>15.127000000000001</c:v>
                </c:pt>
                <c:pt idx="17661">
                  <c:v>15.079000000000001</c:v>
                </c:pt>
                <c:pt idx="17662">
                  <c:v>15.055</c:v>
                </c:pt>
                <c:pt idx="17663">
                  <c:v>15.031000000000001</c:v>
                </c:pt>
                <c:pt idx="17664">
                  <c:v>15.007999999999999</c:v>
                </c:pt>
                <c:pt idx="17665">
                  <c:v>14.984</c:v>
                </c:pt>
                <c:pt idx="17666">
                  <c:v>14.96</c:v>
                </c:pt>
                <c:pt idx="17667">
                  <c:v>14.936</c:v>
                </c:pt>
                <c:pt idx="17668">
                  <c:v>14.912000000000001</c:v>
                </c:pt>
                <c:pt idx="17669">
                  <c:v>14.888</c:v>
                </c:pt>
                <c:pt idx="17670">
                  <c:v>14.864000000000001</c:v>
                </c:pt>
                <c:pt idx="17671">
                  <c:v>14.84</c:v>
                </c:pt>
                <c:pt idx="17672">
                  <c:v>14.816000000000001</c:v>
                </c:pt>
                <c:pt idx="17673">
                  <c:v>14.792</c:v>
                </c:pt>
                <c:pt idx="17674">
                  <c:v>14.768000000000001</c:v>
                </c:pt>
                <c:pt idx="17675">
                  <c:v>14.744999999999999</c:v>
                </c:pt>
                <c:pt idx="17676">
                  <c:v>14.721</c:v>
                </c:pt>
                <c:pt idx="17677">
                  <c:v>14.721</c:v>
                </c:pt>
                <c:pt idx="17678">
                  <c:v>14.673</c:v>
                </c:pt>
                <c:pt idx="17679">
                  <c:v>14.673</c:v>
                </c:pt>
                <c:pt idx="17680">
                  <c:v>14.648999999999999</c:v>
                </c:pt>
                <c:pt idx="17681">
                  <c:v>14.625</c:v>
                </c:pt>
                <c:pt idx="17682">
                  <c:v>14.625</c:v>
                </c:pt>
                <c:pt idx="17683">
                  <c:v>14.601000000000001</c:v>
                </c:pt>
                <c:pt idx="17684">
                  <c:v>14.601000000000001</c:v>
                </c:pt>
                <c:pt idx="17685">
                  <c:v>14.577</c:v>
                </c:pt>
                <c:pt idx="17686">
                  <c:v>14.577</c:v>
                </c:pt>
                <c:pt idx="17687">
                  <c:v>14.577</c:v>
                </c:pt>
                <c:pt idx="17688">
                  <c:v>14.577</c:v>
                </c:pt>
                <c:pt idx="17689">
                  <c:v>14.601000000000001</c:v>
                </c:pt>
                <c:pt idx="17690">
                  <c:v>14.601000000000001</c:v>
                </c:pt>
                <c:pt idx="17691">
                  <c:v>14.625</c:v>
                </c:pt>
                <c:pt idx="17692">
                  <c:v>14.673</c:v>
                </c:pt>
                <c:pt idx="17693">
                  <c:v>14.721</c:v>
                </c:pt>
                <c:pt idx="17694">
                  <c:v>14.768000000000001</c:v>
                </c:pt>
                <c:pt idx="17695">
                  <c:v>14.816000000000001</c:v>
                </c:pt>
                <c:pt idx="17696">
                  <c:v>14.864000000000001</c:v>
                </c:pt>
                <c:pt idx="17697">
                  <c:v>14.96</c:v>
                </c:pt>
                <c:pt idx="17698">
                  <c:v>15.055</c:v>
                </c:pt>
                <c:pt idx="17699">
                  <c:v>15.151</c:v>
                </c:pt>
                <c:pt idx="17700">
                  <c:v>15.27</c:v>
                </c:pt>
                <c:pt idx="17701">
                  <c:v>15.366</c:v>
                </c:pt>
                <c:pt idx="17702">
                  <c:v>15.484999999999999</c:v>
                </c:pt>
                <c:pt idx="17703">
                  <c:v>15.629</c:v>
                </c:pt>
                <c:pt idx="17704">
                  <c:v>15.772</c:v>
                </c:pt>
                <c:pt idx="17705">
                  <c:v>15.939</c:v>
                </c:pt>
                <c:pt idx="17706">
                  <c:v>16.106000000000002</c:v>
                </c:pt>
                <c:pt idx="17707">
                  <c:v>16.32</c:v>
                </c:pt>
                <c:pt idx="17708">
                  <c:v>16.510999999999999</c:v>
                </c:pt>
                <c:pt idx="17709">
                  <c:v>16.677</c:v>
                </c:pt>
                <c:pt idx="17710">
                  <c:v>16.82</c:v>
                </c:pt>
                <c:pt idx="17711">
                  <c:v>16.963000000000001</c:v>
                </c:pt>
                <c:pt idx="17712">
                  <c:v>17.152999999999999</c:v>
                </c:pt>
                <c:pt idx="17713">
                  <c:v>17.344000000000001</c:v>
                </c:pt>
                <c:pt idx="17714">
                  <c:v>17.533999999999999</c:v>
                </c:pt>
                <c:pt idx="17715">
                  <c:v>17.724</c:v>
                </c:pt>
                <c:pt idx="17716">
                  <c:v>17.867000000000001</c:v>
                </c:pt>
                <c:pt idx="17717">
                  <c:v>18.033000000000001</c:v>
                </c:pt>
                <c:pt idx="17718">
                  <c:v>18.152000000000001</c:v>
                </c:pt>
                <c:pt idx="17719">
                  <c:v>18.247</c:v>
                </c:pt>
                <c:pt idx="17720">
                  <c:v>18.366</c:v>
                </c:pt>
                <c:pt idx="17721">
                  <c:v>18.460999999999999</c:v>
                </c:pt>
                <c:pt idx="17722">
                  <c:v>18.533000000000001</c:v>
                </c:pt>
                <c:pt idx="17723">
                  <c:v>18.579999999999998</c:v>
                </c:pt>
                <c:pt idx="17724">
                  <c:v>18.628</c:v>
                </c:pt>
                <c:pt idx="17725">
                  <c:v>18.652000000000001</c:v>
                </c:pt>
                <c:pt idx="17726">
                  <c:v>18.652000000000001</c:v>
                </c:pt>
                <c:pt idx="17727">
                  <c:v>18.628</c:v>
                </c:pt>
                <c:pt idx="17728">
                  <c:v>18.579999999999998</c:v>
                </c:pt>
                <c:pt idx="17729">
                  <c:v>18.579999999999998</c:v>
                </c:pt>
                <c:pt idx="17730">
                  <c:v>18.533000000000001</c:v>
                </c:pt>
                <c:pt idx="17731">
                  <c:v>18.484999999999999</c:v>
                </c:pt>
                <c:pt idx="17732">
                  <c:v>18.414000000000001</c:v>
                </c:pt>
                <c:pt idx="17733">
                  <c:v>18.343</c:v>
                </c:pt>
                <c:pt idx="17734">
                  <c:v>18.224</c:v>
                </c:pt>
                <c:pt idx="17735">
                  <c:v>18.081</c:v>
                </c:pt>
                <c:pt idx="17736">
                  <c:v>17.937999999999999</c:v>
                </c:pt>
                <c:pt idx="17737">
                  <c:v>17.748000000000001</c:v>
                </c:pt>
                <c:pt idx="17738">
                  <c:v>17.582000000000001</c:v>
                </c:pt>
                <c:pt idx="17739">
                  <c:v>17.414999999999999</c:v>
                </c:pt>
                <c:pt idx="17740">
                  <c:v>17.248999999999999</c:v>
                </c:pt>
                <c:pt idx="17741">
                  <c:v>17.106000000000002</c:v>
                </c:pt>
                <c:pt idx="17742">
                  <c:v>16.963000000000001</c:v>
                </c:pt>
                <c:pt idx="17743">
                  <c:v>16.844000000000001</c:v>
                </c:pt>
                <c:pt idx="17744">
                  <c:v>16.725000000000001</c:v>
                </c:pt>
                <c:pt idx="17745">
                  <c:v>16.63</c:v>
                </c:pt>
                <c:pt idx="17746">
                  <c:v>16.533999999999999</c:v>
                </c:pt>
                <c:pt idx="17747">
                  <c:v>16.463000000000001</c:v>
                </c:pt>
                <c:pt idx="17748">
                  <c:v>16.391999999999999</c:v>
                </c:pt>
                <c:pt idx="17749">
                  <c:v>16.32</c:v>
                </c:pt>
                <c:pt idx="17750">
                  <c:v>16.248999999999999</c:v>
                </c:pt>
                <c:pt idx="17751">
                  <c:v>16.201000000000001</c:v>
                </c:pt>
                <c:pt idx="17752">
                  <c:v>16.152999999999999</c:v>
                </c:pt>
                <c:pt idx="17753">
                  <c:v>16.106000000000002</c:v>
                </c:pt>
                <c:pt idx="17754">
                  <c:v>16.058</c:v>
                </c:pt>
                <c:pt idx="17755">
                  <c:v>16.010000000000002</c:v>
                </c:pt>
                <c:pt idx="17756">
                  <c:v>15.962999999999999</c:v>
                </c:pt>
                <c:pt idx="17757">
                  <c:v>15.914999999999999</c:v>
                </c:pt>
                <c:pt idx="17758">
                  <c:v>15.867000000000001</c:v>
                </c:pt>
                <c:pt idx="17759">
                  <c:v>15.819000000000001</c:v>
                </c:pt>
                <c:pt idx="17760">
                  <c:v>15.772</c:v>
                </c:pt>
                <c:pt idx="17761">
                  <c:v>15.724</c:v>
                </c:pt>
                <c:pt idx="17762">
                  <c:v>15.676</c:v>
                </c:pt>
                <c:pt idx="17763">
                  <c:v>15.629</c:v>
                </c:pt>
                <c:pt idx="17764">
                  <c:v>15.581</c:v>
                </c:pt>
                <c:pt idx="17765">
                  <c:v>15.557</c:v>
                </c:pt>
                <c:pt idx="17766">
                  <c:v>15.509</c:v>
                </c:pt>
                <c:pt idx="17767">
                  <c:v>15.461</c:v>
                </c:pt>
                <c:pt idx="17768">
                  <c:v>15.438000000000001</c:v>
                </c:pt>
                <c:pt idx="17769">
                  <c:v>15.39</c:v>
                </c:pt>
                <c:pt idx="17770">
                  <c:v>15.342000000000001</c:v>
                </c:pt>
                <c:pt idx="17771">
                  <c:v>15.294</c:v>
                </c:pt>
                <c:pt idx="17772">
                  <c:v>15.27</c:v>
                </c:pt>
                <c:pt idx="17773">
                  <c:v>15.247</c:v>
                </c:pt>
                <c:pt idx="17774">
                  <c:v>15.199</c:v>
                </c:pt>
                <c:pt idx="17775">
                  <c:v>15.175000000000001</c:v>
                </c:pt>
                <c:pt idx="17776">
                  <c:v>15.151</c:v>
                </c:pt>
                <c:pt idx="17777">
                  <c:v>15.103</c:v>
                </c:pt>
                <c:pt idx="17778">
                  <c:v>15.079000000000001</c:v>
                </c:pt>
                <c:pt idx="17779">
                  <c:v>15.055</c:v>
                </c:pt>
                <c:pt idx="17780">
                  <c:v>15.007999999999999</c:v>
                </c:pt>
                <c:pt idx="17781">
                  <c:v>14.96</c:v>
                </c:pt>
                <c:pt idx="17782">
                  <c:v>14.96</c:v>
                </c:pt>
                <c:pt idx="17783">
                  <c:v>14.936</c:v>
                </c:pt>
                <c:pt idx="17784">
                  <c:v>14.912000000000001</c:v>
                </c:pt>
                <c:pt idx="17785">
                  <c:v>14.912000000000001</c:v>
                </c:pt>
                <c:pt idx="17786">
                  <c:v>14.96</c:v>
                </c:pt>
                <c:pt idx="17787">
                  <c:v>14.96</c:v>
                </c:pt>
                <c:pt idx="17788">
                  <c:v>14.984</c:v>
                </c:pt>
                <c:pt idx="17789">
                  <c:v>15.055</c:v>
                </c:pt>
                <c:pt idx="17790">
                  <c:v>15.079000000000001</c:v>
                </c:pt>
                <c:pt idx="17791">
                  <c:v>15.127000000000001</c:v>
                </c:pt>
                <c:pt idx="17792">
                  <c:v>15.175000000000001</c:v>
                </c:pt>
                <c:pt idx="17793">
                  <c:v>15.223000000000001</c:v>
                </c:pt>
                <c:pt idx="17794">
                  <c:v>15.294</c:v>
                </c:pt>
                <c:pt idx="17795">
                  <c:v>15.39</c:v>
                </c:pt>
                <c:pt idx="17796">
                  <c:v>15.461</c:v>
                </c:pt>
                <c:pt idx="17797">
                  <c:v>15.581</c:v>
                </c:pt>
                <c:pt idx="17798">
                  <c:v>15.724</c:v>
                </c:pt>
                <c:pt idx="17799">
                  <c:v>15.891</c:v>
                </c:pt>
                <c:pt idx="17800">
                  <c:v>16.058</c:v>
                </c:pt>
                <c:pt idx="17801">
                  <c:v>16.225000000000001</c:v>
                </c:pt>
                <c:pt idx="17802">
                  <c:v>16.414999999999999</c:v>
                </c:pt>
                <c:pt idx="17803">
                  <c:v>16.606000000000002</c:v>
                </c:pt>
                <c:pt idx="17804">
                  <c:v>16.795999999999999</c:v>
                </c:pt>
                <c:pt idx="17805">
                  <c:v>17.010999999999999</c:v>
                </c:pt>
                <c:pt idx="17806">
                  <c:v>17.225000000000001</c:v>
                </c:pt>
                <c:pt idx="17807">
                  <c:v>17.463000000000001</c:v>
                </c:pt>
                <c:pt idx="17808">
                  <c:v>17.677</c:v>
                </c:pt>
                <c:pt idx="17809">
                  <c:v>17.890999999999998</c:v>
                </c:pt>
                <c:pt idx="17810">
                  <c:v>18.105</c:v>
                </c:pt>
                <c:pt idx="17811">
                  <c:v>18.271000000000001</c:v>
                </c:pt>
                <c:pt idx="17812">
                  <c:v>18.414000000000001</c:v>
                </c:pt>
                <c:pt idx="17813">
                  <c:v>18.533000000000001</c:v>
                </c:pt>
                <c:pt idx="17814">
                  <c:v>18.652000000000001</c:v>
                </c:pt>
                <c:pt idx="17815">
                  <c:v>18.747</c:v>
                </c:pt>
                <c:pt idx="17816">
                  <c:v>18.841999999999999</c:v>
                </c:pt>
                <c:pt idx="17817">
                  <c:v>18.937000000000001</c:v>
                </c:pt>
                <c:pt idx="17818">
                  <c:v>18.984999999999999</c:v>
                </c:pt>
                <c:pt idx="17819">
                  <c:v>19.056000000000001</c:v>
                </c:pt>
                <c:pt idx="17820">
                  <c:v>19.056000000000001</c:v>
                </c:pt>
                <c:pt idx="17821">
                  <c:v>19.079999999999998</c:v>
                </c:pt>
                <c:pt idx="17822">
                  <c:v>19.056000000000001</c:v>
                </c:pt>
                <c:pt idx="17823">
                  <c:v>19.007999999999999</c:v>
                </c:pt>
                <c:pt idx="17824">
                  <c:v>18.960999999999999</c:v>
                </c:pt>
                <c:pt idx="17825">
                  <c:v>18.913</c:v>
                </c:pt>
                <c:pt idx="17826">
                  <c:v>18.722999999999999</c:v>
                </c:pt>
                <c:pt idx="17827">
                  <c:v>18.509</c:v>
                </c:pt>
                <c:pt idx="17828">
                  <c:v>18.295000000000002</c:v>
                </c:pt>
                <c:pt idx="17829">
                  <c:v>18.175999999999998</c:v>
                </c:pt>
                <c:pt idx="17830">
                  <c:v>18.056999999999999</c:v>
                </c:pt>
                <c:pt idx="17831">
                  <c:v>17.937999999999999</c:v>
                </c:pt>
                <c:pt idx="17832">
                  <c:v>17.771999999999998</c:v>
                </c:pt>
                <c:pt idx="17833">
                  <c:v>17.582000000000001</c:v>
                </c:pt>
                <c:pt idx="17834">
                  <c:v>17.390999999999998</c:v>
                </c:pt>
                <c:pt idx="17835">
                  <c:v>17.225000000000001</c:v>
                </c:pt>
                <c:pt idx="17836">
                  <c:v>17.058</c:v>
                </c:pt>
                <c:pt idx="17837">
                  <c:v>16.867999999999999</c:v>
                </c:pt>
                <c:pt idx="17838">
                  <c:v>16.701000000000001</c:v>
                </c:pt>
                <c:pt idx="17839">
                  <c:v>16.558</c:v>
                </c:pt>
                <c:pt idx="17840">
                  <c:v>16.391999999999999</c:v>
                </c:pt>
                <c:pt idx="17841">
                  <c:v>16.248999999999999</c:v>
                </c:pt>
                <c:pt idx="17842">
                  <c:v>16.106000000000002</c:v>
                </c:pt>
                <c:pt idx="17843">
                  <c:v>15.986000000000001</c:v>
                </c:pt>
                <c:pt idx="17844">
                  <c:v>15.867000000000001</c:v>
                </c:pt>
                <c:pt idx="17845">
                  <c:v>15.772</c:v>
                </c:pt>
                <c:pt idx="17846">
                  <c:v>15.676</c:v>
                </c:pt>
                <c:pt idx="17847">
                  <c:v>15.629</c:v>
                </c:pt>
                <c:pt idx="17848">
                  <c:v>15.581</c:v>
                </c:pt>
                <c:pt idx="17849">
                  <c:v>15.532999999999999</c:v>
                </c:pt>
                <c:pt idx="17850">
                  <c:v>15.532999999999999</c:v>
                </c:pt>
                <c:pt idx="17851">
                  <c:v>15.509</c:v>
                </c:pt>
                <c:pt idx="17852">
                  <c:v>15.484999999999999</c:v>
                </c:pt>
                <c:pt idx="17853">
                  <c:v>15.461</c:v>
                </c:pt>
                <c:pt idx="17854">
                  <c:v>15.438000000000001</c:v>
                </c:pt>
                <c:pt idx="17855">
                  <c:v>15.414</c:v>
                </c:pt>
                <c:pt idx="17856">
                  <c:v>15.39</c:v>
                </c:pt>
                <c:pt idx="17857">
                  <c:v>15.366</c:v>
                </c:pt>
                <c:pt idx="17858">
                  <c:v>15.342000000000001</c:v>
                </c:pt>
                <c:pt idx="17859">
                  <c:v>15.318</c:v>
                </c:pt>
                <c:pt idx="17860">
                  <c:v>15.294</c:v>
                </c:pt>
                <c:pt idx="17861">
                  <c:v>15.294</c:v>
                </c:pt>
                <c:pt idx="17862">
                  <c:v>15.294</c:v>
                </c:pt>
                <c:pt idx="17863">
                  <c:v>15.27</c:v>
                </c:pt>
                <c:pt idx="17864">
                  <c:v>15.27</c:v>
                </c:pt>
                <c:pt idx="17865">
                  <c:v>15.27</c:v>
                </c:pt>
                <c:pt idx="17866">
                  <c:v>15.27</c:v>
                </c:pt>
                <c:pt idx="17867">
                  <c:v>15.247</c:v>
                </c:pt>
                <c:pt idx="17868">
                  <c:v>15.247</c:v>
                </c:pt>
                <c:pt idx="17869">
                  <c:v>15.247</c:v>
                </c:pt>
                <c:pt idx="17870">
                  <c:v>15.247</c:v>
                </c:pt>
                <c:pt idx="17871">
                  <c:v>15.223000000000001</c:v>
                </c:pt>
                <c:pt idx="17872">
                  <c:v>15.223000000000001</c:v>
                </c:pt>
                <c:pt idx="17873">
                  <c:v>15.199</c:v>
                </c:pt>
                <c:pt idx="17874">
                  <c:v>15.199</c:v>
                </c:pt>
                <c:pt idx="17875">
                  <c:v>15.175000000000001</c:v>
                </c:pt>
                <c:pt idx="17876">
                  <c:v>15.151</c:v>
                </c:pt>
                <c:pt idx="17877">
                  <c:v>15.127000000000001</c:v>
                </c:pt>
                <c:pt idx="17878">
                  <c:v>15.103</c:v>
                </c:pt>
                <c:pt idx="17879">
                  <c:v>15.103</c:v>
                </c:pt>
                <c:pt idx="17880">
                  <c:v>15.079000000000001</c:v>
                </c:pt>
                <c:pt idx="17881">
                  <c:v>15.079000000000001</c:v>
                </c:pt>
                <c:pt idx="17882">
                  <c:v>15.079000000000001</c:v>
                </c:pt>
                <c:pt idx="17883">
                  <c:v>15.079000000000001</c:v>
                </c:pt>
                <c:pt idx="17884">
                  <c:v>15.103</c:v>
                </c:pt>
                <c:pt idx="17885">
                  <c:v>15.127000000000001</c:v>
                </c:pt>
                <c:pt idx="17886">
                  <c:v>15.199</c:v>
                </c:pt>
                <c:pt idx="17887">
                  <c:v>15.247</c:v>
                </c:pt>
                <c:pt idx="17888">
                  <c:v>15.27</c:v>
                </c:pt>
                <c:pt idx="17889">
                  <c:v>15.342000000000001</c:v>
                </c:pt>
                <c:pt idx="17890">
                  <c:v>15.438000000000001</c:v>
                </c:pt>
                <c:pt idx="17891">
                  <c:v>15.557</c:v>
                </c:pt>
                <c:pt idx="17892">
                  <c:v>15.676</c:v>
                </c:pt>
                <c:pt idx="17893">
                  <c:v>15.819000000000001</c:v>
                </c:pt>
                <c:pt idx="17894">
                  <c:v>15.986000000000001</c:v>
                </c:pt>
                <c:pt idx="17895">
                  <c:v>16.152999999999999</c:v>
                </c:pt>
                <c:pt idx="17896">
                  <c:v>16.32</c:v>
                </c:pt>
                <c:pt idx="17897">
                  <c:v>16.510999999999999</c:v>
                </c:pt>
                <c:pt idx="17898">
                  <c:v>16.677</c:v>
                </c:pt>
                <c:pt idx="17899">
                  <c:v>16.891999999999999</c:v>
                </c:pt>
                <c:pt idx="17900">
                  <c:v>17.082000000000001</c:v>
                </c:pt>
                <c:pt idx="17901">
                  <c:v>17.248999999999999</c:v>
                </c:pt>
                <c:pt idx="17902">
                  <c:v>17.439</c:v>
                </c:pt>
                <c:pt idx="17903">
                  <c:v>17.629000000000001</c:v>
                </c:pt>
                <c:pt idx="17904">
                  <c:v>17.795999999999999</c:v>
                </c:pt>
                <c:pt idx="17905">
                  <c:v>17.914999999999999</c:v>
                </c:pt>
                <c:pt idx="17906">
                  <c:v>18.033000000000001</c:v>
                </c:pt>
                <c:pt idx="17907">
                  <c:v>18.152000000000001</c:v>
                </c:pt>
                <c:pt idx="17908">
                  <c:v>18.247</c:v>
                </c:pt>
                <c:pt idx="17909">
                  <c:v>18.343</c:v>
                </c:pt>
                <c:pt idx="17910">
                  <c:v>18.437999999999999</c:v>
                </c:pt>
                <c:pt idx="17911">
                  <c:v>18.533000000000001</c:v>
                </c:pt>
                <c:pt idx="17912">
                  <c:v>18.603999999999999</c:v>
                </c:pt>
                <c:pt idx="17913">
                  <c:v>18.652000000000001</c:v>
                </c:pt>
                <c:pt idx="17914">
                  <c:v>18.675000000000001</c:v>
                </c:pt>
                <c:pt idx="17915">
                  <c:v>18.722999999999999</c:v>
                </c:pt>
                <c:pt idx="17916">
                  <c:v>18.771000000000001</c:v>
                </c:pt>
                <c:pt idx="17917">
                  <c:v>18.771000000000001</c:v>
                </c:pt>
                <c:pt idx="17918">
                  <c:v>18.747</c:v>
                </c:pt>
                <c:pt idx="17919">
                  <c:v>18.722999999999999</c:v>
                </c:pt>
                <c:pt idx="17920">
                  <c:v>18.675000000000001</c:v>
                </c:pt>
                <c:pt idx="17921">
                  <c:v>18.628</c:v>
                </c:pt>
                <c:pt idx="17922">
                  <c:v>18.533000000000001</c:v>
                </c:pt>
                <c:pt idx="17923">
                  <c:v>18.39</c:v>
                </c:pt>
                <c:pt idx="17924">
                  <c:v>18.247</c:v>
                </c:pt>
                <c:pt idx="17925">
                  <c:v>18.152000000000001</c:v>
                </c:pt>
                <c:pt idx="17926">
                  <c:v>18.010000000000002</c:v>
                </c:pt>
                <c:pt idx="17927">
                  <c:v>17.890999999999998</c:v>
                </c:pt>
                <c:pt idx="17928">
                  <c:v>17.724</c:v>
                </c:pt>
                <c:pt idx="17929">
                  <c:v>17.533999999999999</c:v>
                </c:pt>
                <c:pt idx="17930">
                  <c:v>17.344000000000001</c:v>
                </c:pt>
                <c:pt idx="17931">
                  <c:v>17.177</c:v>
                </c:pt>
                <c:pt idx="17932">
                  <c:v>17.010999999999999</c:v>
                </c:pt>
                <c:pt idx="17933">
                  <c:v>16.867999999999999</c:v>
                </c:pt>
                <c:pt idx="17934">
                  <c:v>16.701000000000001</c:v>
                </c:pt>
                <c:pt idx="17935">
                  <c:v>16.582000000000001</c:v>
                </c:pt>
                <c:pt idx="17936">
                  <c:v>16.463000000000001</c:v>
                </c:pt>
                <c:pt idx="17937">
                  <c:v>16.344000000000001</c:v>
                </c:pt>
                <c:pt idx="17938">
                  <c:v>16.248999999999999</c:v>
                </c:pt>
                <c:pt idx="17939">
                  <c:v>16.152999999999999</c:v>
                </c:pt>
                <c:pt idx="17940">
                  <c:v>16.082000000000001</c:v>
                </c:pt>
                <c:pt idx="17941">
                  <c:v>16.010000000000002</c:v>
                </c:pt>
                <c:pt idx="17942">
                  <c:v>15.962999999999999</c:v>
                </c:pt>
                <c:pt idx="17943">
                  <c:v>15.914999999999999</c:v>
                </c:pt>
                <c:pt idx="17944">
                  <c:v>15.867000000000001</c:v>
                </c:pt>
                <c:pt idx="17945">
                  <c:v>15.819000000000001</c:v>
                </c:pt>
                <c:pt idx="17946">
                  <c:v>15.772</c:v>
                </c:pt>
                <c:pt idx="17947">
                  <c:v>15.747999999999999</c:v>
                </c:pt>
                <c:pt idx="17948">
                  <c:v>15.724</c:v>
                </c:pt>
                <c:pt idx="17949">
                  <c:v>15.7</c:v>
                </c:pt>
                <c:pt idx="17950">
                  <c:v>15.676</c:v>
                </c:pt>
                <c:pt idx="17951">
                  <c:v>15.676</c:v>
                </c:pt>
                <c:pt idx="17952">
                  <c:v>15.7</c:v>
                </c:pt>
                <c:pt idx="17953">
                  <c:v>15.724</c:v>
                </c:pt>
                <c:pt idx="17954">
                  <c:v>15.724</c:v>
                </c:pt>
                <c:pt idx="17955">
                  <c:v>15.747999999999999</c:v>
                </c:pt>
                <c:pt idx="17956">
                  <c:v>15.747999999999999</c:v>
                </c:pt>
                <c:pt idx="17957">
                  <c:v>15.772</c:v>
                </c:pt>
                <c:pt idx="17958">
                  <c:v>15.772</c:v>
                </c:pt>
                <c:pt idx="17959">
                  <c:v>15.795999999999999</c:v>
                </c:pt>
                <c:pt idx="17960">
                  <c:v>15.795999999999999</c:v>
                </c:pt>
                <c:pt idx="17961">
                  <c:v>15.795999999999999</c:v>
                </c:pt>
                <c:pt idx="17962">
                  <c:v>15.795999999999999</c:v>
                </c:pt>
                <c:pt idx="17963">
                  <c:v>15.772</c:v>
                </c:pt>
                <c:pt idx="17964">
                  <c:v>15.772</c:v>
                </c:pt>
                <c:pt idx="17965">
                  <c:v>15.747999999999999</c:v>
                </c:pt>
                <c:pt idx="17966">
                  <c:v>15.724</c:v>
                </c:pt>
                <c:pt idx="17967">
                  <c:v>15.7</c:v>
                </c:pt>
                <c:pt idx="17968">
                  <c:v>15.676</c:v>
                </c:pt>
                <c:pt idx="17969">
                  <c:v>15.651999999999999</c:v>
                </c:pt>
                <c:pt idx="17970">
                  <c:v>15.629</c:v>
                </c:pt>
                <c:pt idx="17971">
                  <c:v>15.605</c:v>
                </c:pt>
                <c:pt idx="17972">
                  <c:v>15.557</c:v>
                </c:pt>
                <c:pt idx="17973">
                  <c:v>15.532999999999999</c:v>
                </c:pt>
                <c:pt idx="17974">
                  <c:v>15.484999999999999</c:v>
                </c:pt>
                <c:pt idx="17975">
                  <c:v>15.461</c:v>
                </c:pt>
                <c:pt idx="17976">
                  <c:v>15.438000000000001</c:v>
                </c:pt>
                <c:pt idx="17977">
                  <c:v>15.414</c:v>
                </c:pt>
                <c:pt idx="17978">
                  <c:v>15.39</c:v>
                </c:pt>
                <c:pt idx="17979">
                  <c:v>15.39</c:v>
                </c:pt>
                <c:pt idx="17980">
                  <c:v>15.39</c:v>
                </c:pt>
                <c:pt idx="17981">
                  <c:v>15.438000000000001</c:v>
                </c:pt>
                <c:pt idx="17982">
                  <c:v>15.484999999999999</c:v>
                </c:pt>
                <c:pt idx="17983">
                  <c:v>15.532999999999999</c:v>
                </c:pt>
                <c:pt idx="17984">
                  <c:v>15.605</c:v>
                </c:pt>
                <c:pt idx="17985">
                  <c:v>15.676</c:v>
                </c:pt>
                <c:pt idx="17986">
                  <c:v>15.772</c:v>
                </c:pt>
                <c:pt idx="17987">
                  <c:v>15.867000000000001</c:v>
                </c:pt>
                <c:pt idx="17988">
                  <c:v>16.010000000000002</c:v>
                </c:pt>
                <c:pt idx="17989">
                  <c:v>16.129000000000001</c:v>
                </c:pt>
                <c:pt idx="17990">
                  <c:v>16.271999999999998</c:v>
                </c:pt>
                <c:pt idx="17991">
                  <c:v>16.439</c:v>
                </c:pt>
                <c:pt idx="17992">
                  <c:v>16.606000000000002</c:v>
                </c:pt>
                <c:pt idx="17993">
                  <c:v>16.773</c:v>
                </c:pt>
                <c:pt idx="17994">
                  <c:v>16.963000000000001</c:v>
                </c:pt>
                <c:pt idx="17995">
                  <c:v>17.152999999999999</c:v>
                </c:pt>
                <c:pt idx="17996">
                  <c:v>17.344000000000001</c:v>
                </c:pt>
                <c:pt idx="17997">
                  <c:v>17.533999999999999</c:v>
                </c:pt>
                <c:pt idx="17998">
                  <c:v>17.724</c:v>
                </c:pt>
                <c:pt idx="17999">
                  <c:v>17.890999999999998</c:v>
                </c:pt>
                <c:pt idx="18000">
                  <c:v>18.056999999999999</c:v>
                </c:pt>
                <c:pt idx="18001">
                  <c:v>18.224</c:v>
                </c:pt>
                <c:pt idx="18002">
                  <c:v>18.343</c:v>
                </c:pt>
                <c:pt idx="18003">
                  <c:v>18.484999999999999</c:v>
                </c:pt>
                <c:pt idx="18004">
                  <c:v>18.579999999999998</c:v>
                </c:pt>
                <c:pt idx="18005">
                  <c:v>18.675000000000001</c:v>
                </c:pt>
                <c:pt idx="18006">
                  <c:v>18.747</c:v>
                </c:pt>
                <c:pt idx="18007">
                  <c:v>18.794</c:v>
                </c:pt>
                <c:pt idx="18008">
                  <c:v>18.841999999999999</c:v>
                </c:pt>
                <c:pt idx="18009">
                  <c:v>18.866</c:v>
                </c:pt>
                <c:pt idx="18010">
                  <c:v>18.866</c:v>
                </c:pt>
                <c:pt idx="18011">
                  <c:v>18.866</c:v>
                </c:pt>
                <c:pt idx="18012">
                  <c:v>18.866</c:v>
                </c:pt>
                <c:pt idx="18013">
                  <c:v>18.866</c:v>
                </c:pt>
                <c:pt idx="18014">
                  <c:v>18.841999999999999</c:v>
                </c:pt>
                <c:pt idx="18015">
                  <c:v>18.818000000000001</c:v>
                </c:pt>
                <c:pt idx="18016">
                  <c:v>18.771000000000001</c:v>
                </c:pt>
                <c:pt idx="18017">
                  <c:v>18.722999999999999</c:v>
                </c:pt>
                <c:pt idx="18018">
                  <c:v>18.675000000000001</c:v>
                </c:pt>
                <c:pt idx="18019">
                  <c:v>18.579999999999998</c:v>
                </c:pt>
                <c:pt idx="18020">
                  <c:v>18.484999999999999</c:v>
                </c:pt>
                <c:pt idx="18021">
                  <c:v>18.39</c:v>
                </c:pt>
                <c:pt idx="18022">
                  <c:v>18.271000000000001</c:v>
                </c:pt>
                <c:pt idx="18023">
                  <c:v>18.129000000000001</c:v>
                </c:pt>
                <c:pt idx="18024">
                  <c:v>17.986000000000001</c:v>
                </c:pt>
                <c:pt idx="18025">
                  <c:v>17.795999999999999</c:v>
                </c:pt>
                <c:pt idx="18026">
                  <c:v>17.629000000000001</c:v>
                </c:pt>
                <c:pt idx="18027">
                  <c:v>17.463000000000001</c:v>
                </c:pt>
                <c:pt idx="18028">
                  <c:v>17.295999999999999</c:v>
                </c:pt>
                <c:pt idx="18029">
                  <c:v>17.106000000000002</c:v>
                </c:pt>
                <c:pt idx="18030">
                  <c:v>16.963000000000001</c:v>
                </c:pt>
                <c:pt idx="18031">
                  <c:v>16.773</c:v>
                </c:pt>
                <c:pt idx="18032">
                  <c:v>16.63</c:v>
                </c:pt>
                <c:pt idx="18033">
                  <c:v>16.510999999999999</c:v>
                </c:pt>
                <c:pt idx="18034">
                  <c:v>16.391999999999999</c:v>
                </c:pt>
                <c:pt idx="18035">
                  <c:v>16.271999999999998</c:v>
                </c:pt>
                <c:pt idx="18036">
                  <c:v>16.177</c:v>
                </c:pt>
                <c:pt idx="18037">
                  <c:v>16.082000000000001</c:v>
                </c:pt>
                <c:pt idx="18038">
                  <c:v>15.986000000000001</c:v>
                </c:pt>
                <c:pt idx="18039">
                  <c:v>15.914999999999999</c:v>
                </c:pt>
                <c:pt idx="18040">
                  <c:v>15.843</c:v>
                </c:pt>
                <c:pt idx="18041">
                  <c:v>15.747999999999999</c:v>
                </c:pt>
                <c:pt idx="18042">
                  <c:v>15.7</c:v>
                </c:pt>
                <c:pt idx="18043">
                  <c:v>15.629</c:v>
                </c:pt>
                <c:pt idx="18044">
                  <c:v>15.581</c:v>
                </c:pt>
                <c:pt idx="18045">
                  <c:v>15.532999999999999</c:v>
                </c:pt>
                <c:pt idx="18046">
                  <c:v>15.509</c:v>
                </c:pt>
                <c:pt idx="18047">
                  <c:v>15.484999999999999</c:v>
                </c:pt>
                <c:pt idx="18048">
                  <c:v>15.438000000000001</c:v>
                </c:pt>
                <c:pt idx="18049">
                  <c:v>15.438000000000001</c:v>
                </c:pt>
                <c:pt idx="18050">
                  <c:v>15.414</c:v>
                </c:pt>
                <c:pt idx="18051">
                  <c:v>15.39</c:v>
                </c:pt>
                <c:pt idx="18052">
                  <c:v>15.39</c:v>
                </c:pt>
                <c:pt idx="18053">
                  <c:v>15.39</c:v>
                </c:pt>
                <c:pt idx="18054">
                  <c:v>15.366</c:v>
                </c:pt>
                <c:pt idx="18055">
                  <c:v>15.366</c:v>
                </c:pt>
                <c:pt idx="18056">
                  <c:v>15.342000000000001</c:v>
                </c:pt>
                <c:pt idx="18057">
                  <c:v>15.342000000000001</c:v>
                </c:pt>
                <c:pt idx="18058">
                  <c:v>15.318</c:v>
                </c:pt>
                <c:pt idx="18059">
                  <c:v>15.318</c:v>
                </c:pt>
                <c:pt idx="18060">
                  <c:v>15.294</c:v>
                </c:pt>
                <c:pt idx="18061">
                  <c:v>15.294</c:v>
                </c:pt>
                <c:pt idx="18062">
                  <c:v>15.27</c:v>
                </c:pt>
                <c:pt idx="18063">
                  <c:v>15.247</c:v>
                </c:pt>
                <c:pt idx="18064">
                  <c:v>15.247</c:v>
                </c:pt>
                <c:pt idx="18065">
                  <c:v>15.247</c:v>
                </c:pt>
                <c:pt idx="18066">
                  <c:v>15.223000000000001</c:v>
                </c:pt>
                <c:pt idx="18067">
                  <c:v>15.199</c:v>
                </c:pt>
                <c:pt idx="18068">
                  <c:v>15.175000000000001</c:v>
                </c:pt>
                <c:pt idx="18069">
                  <c:v>15.151</c:v>
                </c:pt>
                <c:pt idx="18070">
                  <c:v>15.151</c:v>
                </c:pt>
                <c:pt idx="18071">
                  <c:v>15.127000000000001</c:v>
                </c:pt>
                <c:pt idx="18072">
                  <c:v>15.127000000000001</c:v>
                </c:pt>
                <c:pt idx="18073">
                  <c:v>15.103</c:v>
                </c:pt>
                <c:pt idx="18074">
                  <c:v>15.103</c:v>
                </c:pt>
                <c:pt idx="18075">
                  <c:v>15.127000000000001</c:v>
                </c:pt>
                <c:pt idx="18076">
                  <c:v>15.127000000000001</c:v>
                </c:pt>
                <c:pt idx="18077">
                  <c:v>15.151</c:v>
                </c:pt>
                <c:pt idx="18078">
                  <c:v>15.175000000000001</c:v>
                </c:pt>
                <c:pt idx="18079">
                  <c:v>15.199</c:v>
                </c:pt>
                <c:pt idx="18080">
                  <c:v>15.223000000000001</c:v>
                </c:pt>
                <c:pt idx="18081">
                  <c:v>15.247</c:v>
                </c:pt>
                <c:pt idx="18082">
                  <c:v>15.27</c:v>
                </c:pt>
                <c:pt idx="18083">
                  <c:v>15.27</c:v>
                </c:pt>
                <c:pt idx="18084">
                  <c:v>15.318</c:v>
                </c:pt>
                <c:pt idx="18085">
                  <c:v>15.366</c:v>
                </c:pt>
                <c:pt idx="18086">
                  <c:v>15.414</c:v>
                </c:pt>
                <c:pt idx="18087">
                  <c:v>15.461</c:v>
                </c:pt>
                <c:pt idx="18088">
                  <c:v>15.509</c:v>
                </c:pt>
                <c:pt idx="18089">
                  <c:v>15.557</c:v>
                </c:pt>
                <c:pt idx="18090">
                  <c:v>15.605</c:v>
                </c:pt>
                <c:pt idx="18091">
                  <c:v>15.629</c:v>
                </c:pt>
                <c:pt idx="18092">
                  <c:v>15.651999999999999</c:v>
                </c:pt>
                <c:pt idx="18093">
                  <c:v>15.651999999999999</c:v>
                </c:pt>
                <c:pt idx="18094">
                  <c:v>15.676</c:v>
                </c:pt>
                <c:pt idx="18095">
                  <c:v>15.676</c:v>
                </c:pt>
                <c:pt idx="18096">
                  <c:v>15.724</c:v>
                </c:pt>
                <c:pt idx="18097">
                  <c:v>15.724</c:v>
                </c:pt>
                <c:pt idx="18098">
                  <c:v>15.724</c:v>
                </c:pt>
                <c:pt idx="18099">
                  <c:v>15.7</c:v>
                </c:pt>
                <c:pt idx="18100">
                  <c:v>15.651999999999999</c:v>
                </c:pt>
                <c:pt idx="18101">
                  <c:v>15.557</c:v>
                </c:pt>
                <c:pt idx="18102">
                  <c:v>15.484999999999999</c:v>
                </c:pt>
                <c:pt idx="18103">
                  <c:v>15.438000000000001</c:v>
                </c:pt>
                <c:pt idx="18104">
                  <c:v>15.438000000000001</c:v>
                </c:pt>
                <c:pt idx="18105">
                  <c:v>15.484999999999999</c:v>
                </c:pt>
                <c:pt idx="18106">
                  <c:v>15.605</c:v>
                </c:pt>
                <c:pt idx="18107">
                  <c:v>15.629</c:v>
                </c:pt>
                <c:pt idx="18108">
                  <c:v>15.676</c:v>
                </c:pt>
                <c:pt idx="18109">
                  <c:v>15.747999999999999</c:v>
                </c:pt>
                <c:pt idx="18110">
                  <c:v>15.819000000000001</c:v>
                </c:pt>
                <c:pt idx="18111">
                  <c:v>15.891</c:v>
                </c:pt>
                <c:pt idx="18112">
                  <c:v>15.962999999999999</c:v>
                </c:pt>
                <c:pt idx="18113">
                  <c:v>16.010000000000002</c:v>
                </c:pt>
                <c:pt idx="18114">
                  <c:v>16.010000000000002</c:v>
                </c:pt>
                <c:pt idx="18115">
                  <c:v>16.010000000000002</c:v>
                </c:pt>
                <c:pt idx="18116">
                  <c:v>16.058</c:v>
                </c:pt>
                <c:pt idx="18117">
                  <c:v>16.058</c:v>
                </c:pt>
                <c:pt idx="18118">
                  <c:v>16.010000000000002</c:v>
                </c:pt>
                <c:pt idx="18119">
                  <c:v>15.914999999999999</c:v>
                </c:pt>
                <c:pt idx="18120">
                  <c:v>15.843</c:v>
                </c:pt>
                <c:pt idx="18121">
                  <c:v>15.772</c:v>
                </c:pt>
                <c:pt idx="18122">
                  <c:v>15.724</c:v>
                </c:pt>
                <c:pt idx="18123">
                  <c:v>15.651999999999999</c:v>
                </c:pt>
                <c:pt idx="18124">
                  <c:v>15.557</c:v>
                </c:pt>
                <c:pt idx="18125">
                  <c:v>15.461</c:v>
                </c:pt>
                <c:pt idx="18126">
                  <c:v>15.342000000000001</c:v>
                </c:pt>
                <c:pt idx="18127">
                  <c:v>15.247</c:v>
                </c:pt>
                <c:pt idx="18128">
                  <c:v>15.151</c:v>
                </c:pt>
                <c:pt idx="18129">
                  <c:v>15.031000000000001</c:v>
                </c:pt>
                <c:pt idx="18130">
                  <c:v>14.936</c:v>
                </c:pt>
                <c:pt idx="18131">
                  <c:v>14.84</c:v>
                </c:pt>
                <c:pt idx="18132">
                  <c:v>14.744999999999999</c:v>
                </c:pt>
                <c:pt idx="18133">
                  <c:v>14.673</c:v>
                </c:pt>
                <c:pt idx="18134">
                  <c:v>14.577</c:v>
                </c:pt>
                <c:pt idx="18135">
                  <c:v>14.505000000000001</c:v>
                </c:pt>
                <c:pt idx="18136">
                  <c:v>14.433</c:v>
                </c:pt>
                <c:pt idx="18137">
                  <c:v>14.361000000000001</c:v>
                </c:pt>
                <c:pt idx="18138">
                  <c:v>14.314</c:v>
                </c:pt>
                <c:pt idx="18139">
                  <c:v>14.266</c:v>
                </c:pt>
                <c:pt idx="18140">
                  <c:v>14.218</c:v>
                </c:pt>
                <c:pt idx="18141">
                  <c:v>14.194000000000001</c:v>
                </c:pt>
                <c:pt idx="18142">
                  <c:v>14.146000000000001</c:v>
                </c:pt>
                <c:pt idx="18143">
                  <c:v>14.098000000000001</c:v>
                </c:pt>
                <c:pt idx="18144">
                  <c:v>14.098000000000001</c:v>
                </c:pt>
                <c:pt idx="18145">
                  <c:v>14.05</c:v>
                </c:pt>
                <c:pt idx="18146">
                  <c:v>14.05</c:v>
                </c:pt>
                <c:pt idx="18147">
                  <c:v>14.026</c:v>
                </c:pt>
                <c:pt idx="18148">
                  <c:v>14.002000000000001</c:v>
                </c:pt>
                <c:pt idx="18149">
                  <c:v>14.002000000000001</c:v>
                </c:pt>
                <c:pt idx="18150">
                  <c:v>14.002000000000001</c:v>
                </c:pt>
                <c:pt idx="18151">
                  <c:v>14.002000000000001</c:v>
                </c:pt>
                <c:pt idx="18152">
                  <c:v>14.002000000000001</c:v>
                </c:pt>
                <c:pt idx="18153">
                  <c:v>14.002000000000001</c:v>
                </c:pt>
                <c:pt idx="18154">
                  <c:v>14.002000000000001</c:v>
                </c:pt>
                <c:pt idx="18155">
                  <c:v>13.978</c:v>
                </c:pt>
                <c:pt idx="18156">
                  <c:v>13.978</c:v>
                </c:pt>
                <c:pt idx="18157">
                  <c:v>13.954000000000001</c:v>
                </c:pt>
                <c:pt idx="18158">
                  <c:v>13.954000000000001</c:v>
                </c:pt>
                <c:pt idx="18159">
                  <c:v>13.954000000000001</c:v>
                </c:pt>
                <c:pt idx="18160">
                  <c:v>13.93</c:v>
                </c:pt>
                <c:pt idx="18161">
                  <c:v>13.93</c:v>
                </c:pt>
                <c:pt idx="18162">
                  <c:v>13.906000000000001</c:v>
                </c:pt>
                <c:pt idx="18163">
                  <c:v>13.906000000000001</c:v>
                </c:pt>
                <c:pt idx="18164">
                  <c:v>13.882</c:v>
                </c:pt>
                <c:pt idx="18165">
                  <c:v>13.858000000000001</c:v>
                </c:pt>
                <c:pt idx="18166">
                  <c:v>13.834</c:v>
                </c:pt>
                <c:pt idx="18167">
                  <c:v>13.81</c:v>
                </c:pt>
                <c:pt idx="18168">
                  <c:v>13.786</c:v>
                </c:pt>
                <c:pt idx="18169">
                  <c:v>13.786</c:v>
                </c:pt>
                <c:pt idx="18170">
                  <c:v>13.762</c:v>
                </c:pt>
                <c:pt idx="18171">
                  <c:v>13.786</c:v>
                </c:pt>
                <c:pt idx="18172">
                  <c:v>13.81</c:v>
                </c:pt>
                <c:pt idx="18173">
                  <c:v>13.858000000000001</c:v>
                </c:pt>
                <c:pt idx="18174">
                  <c:v>13.906000000000001</c:v>
                </c:pt>
                <c:pt idx="18175">
                  <c:v>13.978</c:v>
                </c:pt>
                <c:pt idx="18176">
                  <c:v>14.05</c:v>
                </c:pt>
                <c:pt idx="18177">
                  <c:v>14.122</c:v>
                </c:pt>
                <c:pt idx="18178">
                  <c:v>14.218</c:v>
                </c:pt>
                <c:pt idx="18179">
                  <c:v>14.337</c:v>
                </c:pt>
                <c:pt idx="18180">
                  <c:v>14.457000000000001</c:v>
                </c:pt>
                <c:pt idx="18181">
                  <c:v>14.577</c:v>
                </c:pt>
                <c:pt idx="18182">
                  <c:v>14.721</c:v>
                </c:pt>
                <c:pt idx="18183">
                  <c:v>14.888</c:v>
                </c:pt>
                <c:pt idx="18184">
                  <c:v>15.055</c:v>
                </c:pt>
                <c:pt idx="18185">
                  <c:v>15.247</c:v>
                </c:pt>
                <c:pt idx="18186">
                  <c:v>15.438000000000001</c:v>
                </c:pt>
                <c:pt idx="18187">
                  <c:v>15.629</c:v>
                </c:pt>
                <c:pt idx="18188">
                  <c:v>15.843</c:v>
                </c:pt>
                <c:pt idx="18189">
                  <c:v>16.058</c:v>
                </c:pt>
                <c:pt idx="18190">
                  <c:v>16.295999999999999</c:v>
                </c:pt>
                <c:pt idx="18191">
                  <c:v>16.533999999999999</c:v>
                </c:pt>
                <c:pt idx="18192">
                  <c:v>16.748999999999999</c:v>
                </c:pt>
                <c:pt idx="18193">
                  <c:v>16.939</c:v>
                </c:pt>
                <c:pt idx="18194">
                  <c:v>17.13</c:v>
                </c:pt>
                <c:pt idx="18195">
                  <c:v>17.295999999999999</c:v>
                </c:pt>
                <c:pt idx="18196">
                  <c:v>17.463000000000001</c:v>
                </c:pt>
                <c:pt idx="18197">
                  <c:v>17.629000000000001</c:v>
                </c:pt>
                <c:pt idx="18198">
                  <c:v>17.748000000000001</c:v>
                </c:pt>
                <c:pt idx="18199">
                  <c:v>17.890999999999998</c:v>
                </c:pt>
                <c:pt idx="18200">
                  <c:v>17.986000000000001</c:v>
                </c:pt>
                <c:pt idx="18201">
                  <c:v>18.105</c:v>
                </c:pt>
                <c:pt idx="18202">
                  <c:v>18.152000000000001</c:v>
                </c:pt>
                <c:pt idx="18203">
                  <c:v>18.224</c:v>
                </c:pt>
                <c:pt idx="18204">
                  <c:v>18.271000000000001</c:v>
                </c:pt>
                <c:pt idx="18205">
                  <c:v>18.271000000000001</c:v>
                </c:pt>
                <c:pt idx="18206">
                  <c:v>18.271000000000001</c:v>
                </c:pt>
                <c:pt idx="18207">
                  <c:v>18.247</c:v>
                </c:pt>
                <c:pt idx="18208">
                  <c:v>18.224</c:v>
                </c:pt>
                <c:pt idx="18209">
                  <c:v>18.175999999999998</c:v>
                </c:pt>
                <c:pt idx="18210">
                  <c:v>18.105</c:v>
                </c:pt>
                <c:pt idx="18211">
                  <c:v>18.010000000000002</c:v>
                </c:pt>
                <c:pt idx="18212">
                  <c:v>17.914999999999999</c:v>
                </c:pt>
                <c:pt idx="18213">
                  <c:v>17.771999999999998</c:v>
                </c:pt>
                <c:pt idx="18214">
                  <c:v>17.629000000000001</c:v>
                </c:pt>
                <c:pt idx="18215">
                  <c:v>17.463000000000001</c:v>
                </c:pt>
                <c:pt idx="18216">
                  <c:v>17.295999999999999</c:v>
                </c:pt>
                <c:pt idx="18217">
                  <c:v>17.082000000000001</c:v>
                </c:pt>
                <c:pt idx="18218">
                  <c:v>16.867999999999999</c:v>
                </c:pt>
                <c:pt idx="18219">
                  <c:v>16.654</c:v>
                </c:pt>
                <c:pt idx="18220">
                  <c:v>16.439</c:v>
                </c:pt>
                <c:pt idx="18221">
                  <c:v>16.248999999999999</c:v>
                </c:pt>
                <c:pt idx="18222">
                  <c:v>16.058</c:v>
                </c:pt>
                <c:pt idx="18223">
                  <c:v>15.867000000000001</c:v>
                </c:pt>
                <c:pt idx="18224">
                  <c:v>15.7</c:v>
                </c:pt>
                <c:pt idx="18225">
                  <c:v>15.557</c:v>
                </c:pt>
                <c:pt idx="18226">
                  <c:v>15.438000000000001</c:v>
                </c:pt>
                <c:pt idx="18227">
                  <c:v>15.294</c:v>
                </c:pt>
                <c:pt idx="18228">
                  <c:v>15.199</c:v>
                </c:pt>
                <c:pt idx="18229">
                  <c:v>15.103</c:v>
                </c:pt>
                <c:pt idx="18230">
                  <c:v>15.007999999999999</c:v>
                </c:pt>
                <c:pt idx="18231">
                  <c:v>14.96</c:v>
                </c:pt>
                <c:pt idx="18232">
                  <c:v>14.888</c:v>
                </c:pt>
                <c:pt idx="18233">
                  <c:v>14.816000000000001</c:v>
                </c:pt>
                <c:pt idx="18234">
                  <c:v>14.792</c:v>
                </c:pt>
                <c:pt idx="18235">
                  <c:v>14.744999999999999</c:v>
                </c:pt>
                <c:pt idx="18236">
                  <c:v>14.696999999999999</c:v>
                </c:pt>
                <c:pt idx="18237">
                  <c:v>14.673</c:v>
                </c:pt>
                <c:pt idx="18238">
                  <c:v>14.648999999999999</c:v>
                </c:pt>
                <c:pt idx="18239">
                  <c:v>14.625</c:v>
                </c:pt>
                <c:pt idx="18240">
                  <c:v>14.601000000000001</c:v>
                </c:pt>
                <c:pt idx="18241">
                  <c:v>14.577</c:v>
                </c:pt>
                <c:pt idx="18242">
                  <c:v>14.553000000000001</c:v>
                </c:pt>
                <c:pt idx="18243">
                  <c:v>14.553000000000001</c:v>
                </c:pt>
                <c:pt idx="18244">
                  <c:v>14.529</c:v>
                </c:pt>
                <c:pt idx="18245">
                  <c:v>14.529</c:v>
                </c:pt>
                <c:pt idx="18246">
                  <c:v>14.529</c:v>
                </c:pt>
                <c:pt idx="18247">
                  <c:v>14.529</c:v>
                </c:pt>
                <c:pt idx="18248">
                  <c:v>14.529</c:v>
                </c:pt>
                <c:pt idx="18249">
                  <c:v>14.529</c:v>
                </c:pt>
                <c:pt idx="18250">
                  <c:v>14.529</c:v>
                </c:pt>
                <c:pt idx="18251">
                  <c:v>14.529</c:v>
                </c:pt>
                <c:pt idx="18252">
                  <c:v>14.529</c:v>
                </c:pt>
                <c:pt idx="18253">
                  <c:v>14.505000000000001</c:v>
                </c:pt>
                <c:pt idx="18254">
                  <c:v>14.505000000000001</c:v>
                </c:pt>
                <c:pt idx="18255">
                  <c:v>14.481</c:v>
                </c:pt>
                <c:pt idx="18256">
                  <c:v>14.481</c:v>
                </c:pt>
                <c:pt idx="18257">
                  <c:v>14.457000000000001</c:v>
                </c:pt>
                <c:pt idx="18258">
                  <c:v>14.433</c:v>
                </c:pt>
                <c:pt idx="18259">
                  <c:v>14.409000000000001</c:v>
                </c:pt>
                <c:pt idx="18260">
                  <c:v>14.385</c:v>
                </c:pt>
                <c:pt idx="18261">
                  <c:v>14.361000000000001</c:v>
                </c:pt>
                <c:pt idx="18262">
                  <c:v>14.314</c:v>
                </c:pt>
                <c:pt idx="18263">
                  <c:v>14.29</c:v>
                </c:pt>
                <c:pt idx="18264">
                  <c:v>14.29</c:v>
                </c:pt>
                <c:pt idx="18265">
                  <c:v>14.266</c:v>
                </c:pt>
                <c:pt idx="18266">
                  <c:v>14.266</c:v>
                </c:pt>
                <c:pt idx="18267">
                  <c:v>14.29</c:v>
                </c:pt>
                <c:pt idx="18268">
                  <c:v>14.314</c:v>
                </c:pt>
                <c:pt idx="18269">
                  <c:v>14.385</c:v>
                </c:pt>
                <c:pt idx="18270">
                  <c:v>14.433</c:v>
                </c:pt>
                <c:pt idx="18271">
                  <c:v>14.529</c:v>
                </c:pt>
                <c:pt idx="18272">
                  <c:v>14.601000000000001</c:v>
                </c:pt>
                <c:pt idx="18273">
                  <c:v>14.696999999999999</c:v>
                </c:pt>
                <c:pt idx="18274">
                  <c:v>14.816000000000001</c:v>
                </c:pt>
                <c:pt idx="18275">
                  <c:v>14.912000000000001</c:v>
                </c:pt>
                <c:pt idx="18276">
                  <c:v>15.031000000000001</c:v>
                </c:pt>
                <c:pt idx="18277">
                  <c:v>15.175000000000001</c:v>
                </c:pt>
                <c:pt idx="18278">
                  <c:v>15.318</c:v>
                </c:pt>
                <c:pt idx="18279">
                  <c:v>15.461</c:v>
                </c:pt>
                <c:pt idx="18280">
                  <c:v>15.651999999999999</c:v>
                </c:pt>
                <c:pt idx="18281">
                  <c:v>15.843</c:v>
                </c:pt>
                <c:pt idx="18282">
                  <c:v>16.058</c:v>
                </c:pt>
                <c:pt idx="18283">
                  <c:v>16.295999999999999</c:v>
                </c:pt>
                <c:pt idx="18284">
                  <c:v>16.510999999999999</c:v>
                </c:pt>
                <c:pt idx="18285">
                  <c:v>16.725000000000001</c:v>
                </c:pt>
                <c:pt idx="18286">
                  <c:v>16.963000000000001</c:v>
                </c:pt>
                <c:pt idx="18287">
                  <c:v>17.177</c:v>
                </c:pt>
                <c:pt idx="18288">
                  <c:v>17.344000000000001</c:v>
                </c:pt>
                <c:pt idx="18289">
                  <c:v>17.486000000000001</c:v>
                </c:pt>
                <c:pt idx="18290">
                  <c:v>17.605</c:v>
                </c:pt>
                <c:pt idx="18291">
                  <c:v>17.724</c:v>
                </c:pt>
                <c:pt idx="18292">
                  <c:v>17.818999999999999</c:v>
                </c:pt>
                <c:pt idx="18293">
                  <c:v>17.937999999999999</c:v>
                </c:pt>
                <c:pt idx="18294">
                  <c:v>18.010000000000002</c:v>
                </c:pt>
                <c:pt idx="18295">
                  <c:v>18.105</c:v>
                </c:pt>
                <c:pt idx="18296">
                  <c:v>18.152000000000001</c:v>
                </c:pt>
                <c:pt idx="18297">
                  <c:v>18.2</c:v>
                </c:pt>
                <c:pt idx="18298">
                  <c:v>18.247</c:v>
                </c:pt>
                <c:pt idx="18299">
                  <c:v>18.271000000000001</c:v>
                </c:pt>
                <c:pt idx="18300">
                  <c:v>18.295000000000002</c:v>
                </c:pt>
                <c:pt idx="18301">
                  <c:v>18.295000000000002</c:v>
                </c:pt>
                <c:pt idx="18302">
                  <c:v>18.295000000000002</c:v>
                </c:pt>
                <c:pt idx="18303">
                  <c:v>18.271000000000001</c:v>
                </c:pt>
                <c:pt idx="18304">
                  <c:v>18.224</c:v>
                </c:pt>
                <c:pt idx="18305">
                  <c:v>18.175999999999998</c:v>
                </c:pt>
                <c:pt idx="18306">
                  <c:v>18.105</c:v>
                </c:pt>
                <c:pt idx="18307">
                  <c:v>18.010000000000002</c:v>
                </c:pt>
                <c:pt idx="18308">
                  <c:v>17.890999999999998</c:v>
                </c:pt>
                <c:pt idx="18309">
                  <c:v>17.771999999999998</c:v>
                </c:pt>
                <c:pt idx="18310">
                  <c:v>17.629000000000001</c:v>
                </c:pt>
                <c:pt idx="18311">
                  <c:v>17.486000000000001</c:v>
                </c:pt>
                <c:pt idx="18312">
                  <c:v>17.344000000000001</c:v>
                </c:pt>
                <c:pt idx="18313">
                  <c:v>17.13</c:v>
                </c:pt>
                <c:pt idx="18314">
                  <c:v>16.914999999999999</c:v>
                </c:pt>
                <c:pt idx="18315">
                  <c:v>16.748999999999999</c:v>
                </c:pt>
                <c:pt idx="18316">
                  <c:v>16.558</c:v>
                </c:pt>
                <c:pt idx="18317">
                  <c:v>16.391999999999999</c:v>
                </c:pt>
                <c:pt idx="18318">
                  <c:v>16.225000000000001</c:v>
                </c:pt>
                <c:pt idx="18319">
                  <c:v>16.082000000000001</c:v>
                </c:pt>
                <c:pt idx="18320">
                  <c:v>15.939</c:v>
                </c:pt>
                <c:pt idx="18321">
                  <c:v>15.819000000000001</c:v>
                </c:pt>
                <c:pt idx="18322">
                  <c:v>15.724</c:v>
                </c:pt>
                <c:pt idx="18323">
                  <c:v>15.629</c:v>
                </c:pt>
                <c:pt idx="18324">
                  <c:v>15.532999999999999</c:v>
                </c:pt>
                <c:pt idx="18325">
                  <c:v>15.438000000000001</c:v>
                </c:pt>
                <c:pt idx="18326">
                  <c:v>15.366</c:v>
                </c:pt>
                <c:pt idx="18327">
                  <c:v>15.294</c:v>
                </c:pt>
                <c:pt idx="18328">
                  <c:v>15.223000000000001</c:v>
                </c:pt>
                <c:pt idx="18329">
                  <c:v>15.151</c:v>
                </c:pt>
                <c:pt idx="18330">
                  <c:v>15.079000000000001</c:v>
                </c:pt>
                <c:pt idx="18331">
                  <c:v>15.031000000000001</c:v>
                </c:pt>
                <c:pt idx="18332">
                  <c:v>14.96</c:v>
                </c:pt>
                <c:pt idx="18333">
                  <c:v>14.912000000000001</c:v>
                </c:pt>
                <c:pt idx="18334">
                  <c:v>14.864000000000001</c:v>
                </c:pt>
                <c:pt idx="18335">
                  <c:v>14.84</c:v>
                </c:pt>
                <c:pt idx="18336">
                  <c:v>14.816000000000001</c:v>
                </c:pt>
                <c:pt idx="18337">
                  <c:v>14.792</c:v>
                </c:pt>
                <c:pt idx="18338">
                  <c:v>14.768000000000001</c:v>
                </c:pt>
                <c:pt idx="18339">
                  <c:v>14.768000000000001</c:v>
                </c:pt>
                <c:pt idx="18340">
                  <c:v>14.744999999999999</c:v>
                </c:pt>
                <c:pt idx="18341">
                  <c:v>14.744999999999999</c:v>
                </c:pt>
                <c:pt idx="18342">
                  <c:v>14.744999999999999</c:v>
                </c:pt>
                <c:pt idx="18343">
                  <c:v>14.744999999999999</c:v>
                </c:pt>
                <c:pt idx="18344">
                  <c:v>14.744999999999999</c:v>
                </c:pt>
                <c:pt idx="18345">
                  <c:v>14.744999999999999</c:v>
                </c:pt>
                <c:pt idx="18346">
                  <c:v>14.744999999999999</c:v>
                </c:pt>
                <c:pt idx="18347">
                  <c:v>14.744999999999999</c:v>
                </c:pt>
                <c:pt idx="18348">
                  <c:v>14.721</c:v>
                </c:pt>
                <c:pt idx="18349">
                  <c:v>14.721</c:v>
                </c:pt>
                <c:pt idx="18350">
                  <c:v>14.696999999999999</c:v>
                </c:pt>
                <c:pt idx="18351">
                  <c:v>14.673</c:v>
                </c:pt>
                <c:pt idx="18352">
                  <c:v>14.673</c:v>
                </c:pt>
                <c:pt idx="18353">
                  <c:v>14.648999999999999</c:v>
                </c:pt>
                <c:pt idx="18354">
                  <c:v>14.625</c:v>
                </c:pt>
                <c:pt idx="18355">
                  <c:v>14.601000000000001</c:v>
                </c:pt>
                <c:pt idx="18356">
                  <c:v>14.577</c:v>
                </c:pt>
                <c:pt idx="18357">
                  <c:v>14.529</c:v>
                </c:pt>
                <c:pt idx="18358">
                  <c:v>14.505000000000001</c:v>
                </c:pt>
                <c:pt idx="18359">
                  <c:v>14.505000000000001</c:v>
                </c:pt>
                <c:pt idx="18360">
                  <c:v>14.481</c:v>
                </c:pt>
                <c:pt idx="18361">
                  <c:v>14.481</c:v>
                </c:pt>
                <c:pt idx="18362">
                  <c:v>14.481</c:v>
                </c:pt>
                <c:pt idx="18363">
                  <c:v>14.505000000000001</c:v>
                </c:pt>
                <c:pt idx="18364">
                  <c:v>14.553000000000001</c:v>
                </c:pt>
                <c:pt idx="18365">
                  <c:v>14.625</c:v>
                </c:pt>
                <c:pt idx="18366">
                  <c:v>14.696999999999999</c:v>
                </c:pt>
                <c:pt idx="18367">
                  <c:v>14.768000000000001</c:v>
                </c:pt>
                <c:pt idx="18368">
                  <c:v>14.864000000000001</c:v>
                </c:pt>
                <c:pt idx="18369">
                  <c:v>14.96</c:v>
                </c:pt>
                <c:pt idx="18370">
                  <c:v>15.055</c:v>
                </c:pt>
                <c:pt idx="18371">
                  <c:v>15.175000000000001</c:v>
                </c:pt>
                <c:pt idx="18372">
                  <c:v>15.318</c:v>
                </c:pt>
                <c:pt idx="18373">
                  <c:v>15.438000000000001</c:v>
                </c:pt>
                <c:pt idx="18374">
                  <c:v>15.605</c:v>
                </c:pt>
                <c:pt idx="18375">
                  <c:v>15.772</c:v>
                </c:pt>
                <c:pt idx="18376">
                  <c:v>15.962999999999999</c:v>
                </c:pt>
                <c:pt idx="18377">
                  <c:v>16.129000000000001</c:v>
                </c:pt>
                <c:pt idx="18378">
                  <c:v>16.32</c:v>
                </c:pt>
                <c:pt idx="18379">
                  <c:v>16.510999999999999</c:v>
                </c:pt>
                <c:pt idx="18380">
                  <c:v>16.701000000000001</c:v>
                </c:pt>
                <c:pt idx="18381">
                  <c:v>16.891999999999999</c:v>
                </c:pt>
                <c:pt idx="18382">
                  <c:v>17.106000000000002</c:v>
                </c:pt>
                <c:pt idx="18383">
                  <c:v>17.295999999999999</c:v>
                </c:pt>
                <c:pt idx="18384">
                  <c:v>17.486000000000001</c:v>
                </c:pt>
                <c:pt idx="18385">
                  <c:v>17.652999999999999</c:v>
                </c:pt>
                <c:pt idx="18386">
                  <c:v>17.795999999999999</c:v>
                </c:pt>
                <c:pt idx="18387">
                  <c:v>17.937999999999999</c:v>
                </c:pt>
                <c:pt idx="18388">
                  <c:v>18.081</c:v>
                </c:pt>
                <c:pt idx="18389">
                  <c:v>18.2</c:v>
                </c:pt>
                <c:pt idx="18390">
                  <c:v>18.295000000000002</c:v>
                </c:pt>
                <c:pt idx="18391">
                  <c:v>18.366</c:v>
                </c:pt>
                <c:pt idx="18392">
                  <c:v>18.437999999999999</c:v>
                </c:pt>
                <c:pt idx="18393">
                  <c:v>18.484999999999999</c:v>
                </c:pt>
                <c:pt idx="18394">
                  <c:v>18.533000000000001</c:v>
                </c:pt>
                <c:pt idx="18395">
                  <c:v>18.579999999999998</c:v>
                </c:pt>
                <c:pt idx="18396">
                  <c:v>18.603999999999999</c:v>
                </c:pt>
                <c:pt idx="18397">
                  <c:v>18.579999999999998</c:v>
                </c:pt>
                <c:pt idx="18398">
                  <c:v>18.579999999999998</c:v>
                </c:pt>
                <c:pt idx="18399">
                  <c:v>18.556999999999999</c:v>
                </c:pt>
                <c:pt idx="18400">
                  <c:v>18.533000000000001</c:v>
                </c:pt>
                <c:pt idx="18401">
                  <c:v>18.460999999999999</c:v>
                </c:pt>
                <c:pt idx="18402">
                  <c:v>18.39</c:v>
                </c:pt>
                <c:pt idx="18403">
                  <c:v>18.295000000000002</c:v>
                </c:pt>
                <c:pt idx="18404">
                  <c:v>18.2</c:v>
                </c:pt>
                <c:pt idx="18405">
                  <c:v>18.081</c:v>
                </c:pt>
                <c:pt idx="18406">
                  <c:v>17.986000000000001</c:v>
                </c:pt>
                <c:pt idx="18407">
                  <c:v>17.843</c:v>
                </c:pt>
                <c:pt idx="18408">
                  <c:v>17.677</c:v>
                </c:pt>
                <c:pt idx="18409">
                  <c:v>17.486000000000001</c:v>
                </c:pt>
                <c:pt idx="18410">
                  <c:v>17.295999999999999</c:v>
                </c:pt>
                <c:pt idx="18411">
                  <c:v>17.13</c:v>
                </c:pt>
                <c:pt idx="18412">
                  <c:v>16.939</c:v>
                </c:pt>
                <c:pt idx="18413">
                  <c:v>16.773</c:v>
                </c:pt>
                <c:pt idx="18414">
                  <c:v>16.582000000000001</c:v>
                </c:pt>
                <c:pt idx="18415">
                  <c:v>16.439</c:v>
                </c:pt>
                <c:pt idx="18416">
                  <c:v>16.295999999999999</c:v>
                </c:pt>
                <c:pt idx="18417">
                  <c:v>16.152999999999999</c:v>
                </c:pt>
                <c:pt idx="18418">
                  <c:v>16.033999999999999</c:v>
                </c:pt>
                <c:pt idx="18419">
                  <c:v>15.939</c:v>
                </c:pt>
                <c:pt idx="18420">
                  <c:v>15.843</c:v>
                </c:pt>
                <c:pt idx="18421">
                  <c:v>15.724</c:v>
                </c:pt>
                <c:pt idx="18422">
                  <c:v>15.651999999999999</c:v>
                </c:pt>
                <c:pt idx="18423">
                  <c:v>15.581</c:v>
                </c:pt>
                <c:pt idx="18424">
                  <c:v>15.509</c:v>
                </c:pt>
                <c:pt idx="18425">
                  <c:v>15.438000000000001</c:v>
                </c:pt>
                <c:pt idx="18426">
                  <c:v>15.366</c:v>
                </c:pt>
                <c:pt idx="18427">
                  <c:v>15.294</c:v>
                </c:pt>
                <c:pt idx="18428">
                  <c:v>15.247</c:v>
                </c:pt>
                <c:pt idx="18429">
                  <c:v>15.199</c:v>
                </c:pt>
                <c:pt idx="18430">
                  <c:v>15.151</c:v>
                </c:pt>
                <c:pt idx="18431">
                  <c:v>15.103</c:v>
                </c:pt>
                <c:pt idx="18432">
                  <c:v>15.103</c:v>
                </c:pt>
                <c:pt idx="18433">
                  <c:v>15.079000000000001</c:v>
                </c:pt>
                <c:pt idx="18434">
                  <c:v>15.055</c:v>
                </c:pt>
                <c:pt idx="18435">
                  <c:v>15.055</c:v>
                </c:pt>
                <c:pt idx="18436">
                  <c:v>15.055</c:v>
                </c:pt>
                <c:pt idx="18437">
                  <c:v>15.031000000000001</c:v>
                </c:pt>
                <c:pt idx="18438">
                  <c:v>15.031000000000001</c:v>
                </c:pt>
                <c:pt idx="18439">
                  <c:v>15.031000000000001</c:v>
                </c:pt>
                <c:pt idx="18440">
                  <c:v>15.031000000000001</c:v>
                </c:pt>
                <c:pt idx="18441">
                  <c:v>15.031000000000001</c:v>
                </c:pt>
                <c:pt idx="18442">
                  <c:v>15.007999999999999</c:v>
                </c:pt>
                <c:pt idx="18443">
                  <c:v>15.007999999999999</c:v>
                </c:pt>
                <c:pt idx="18444">
                  <c:v>15.007999999999999</c:v>
                </c:pt>
                <c:pt idx="18445">
                  <c:v>14.984</c:v>
                </c:pt>
                <c:pt idx="18446">
                  <c:v>14.984</c:v>
                </c:pt>
                <c:pt idx="18447">
                  <c:v>14.96</c:v>
                </c:pt>
                <c:pt idx="18448">
                  <c:v>14.936</c:v>
                </c:pt>
                <c:pt idx="18449">
                  <c:v>14.912000000000001</c:v>
                </c:pt>
                <c:pt idx="18450">
                  <c:v>14.912000000000001</c:v>
                </c:pt>
                <c:pt idx="18451">
                  <c:v>14.888</c:v>
                </c:pt>
                <c:pt idx="18452">
                  <c:v>14.864000000000001</c:v>
                </c:pt>
                <c:pt idx="18453">
                  <c:v>14.84</c:v>
                </c:pt>
                <c:pt idx="18454">
                  <c:v>14.816000000000001</c:v>
                </c:pt>
                <c:pt idx="18455">
                  <c:v>14.816000000000001</c:v>
                </c:pt>
                <c:pt idx="18456">
                  <c:v>14.792</c:v>
                </c:pt>
                <c:pt idx="18457">
                  <c:v>14.792</c:v>
                </c:pt>
                <c:pt idx="18458">
                  <c:v>14.792</c:v>
                </c:pt>
                <c:pt idx="18459">
                  <c:v>14.816000000000001</c:v>
                </c:pt>
                <c:pt idx="18460">
                  <c:v>14.864000000000001</c:v>
                </c:pt>
                <c:pt idx="18461">
                  <c:v>14.936</c:v>
                </c:pt>
                <c:pt idx="18462">
                  <c:v>14.984</c:v>
                </c:pt>
                <c:pt idx="18463">
                  <c:v>15.079000000000001</c:v>
                </c:pt>
                <c:pt idx="18464">
                  <c:v>15.151</c:v>
                </c:pt>
                <c:pt idx="18465">
                  <c:v>15.247</c:v>
                </c:pt>
                <c:pt idx="18466">
                  <c:v>15.342000000000001</c:v>
                </c:pt>
                <c:pt idx="18467">
                  <c:v>15.461</c:v>
                </c:pt>
                <c:pt idx="18468">
                  <c:v>15.581</c:v>
                </c:pt>
                <c:pt idx="18469">
                  <c:v>15.7</c:v>
                </c:pt>
                <c:pt idx="18470">
                  <c:v>15.867000000000001</c:v>
                </c:pt>
                <c:pt idx="18471">
                  <c:v>16.010000000000002</c:v>
                </c:pt>
                <c:pt idx="18472">
                  <c:v>16.201000000000001</c:v>
                </c:pt>
                <c:pt idx="18473">
                  <c:v>16.391999999999999</c:v>
                </c:pt>
                <c:pt idx="18474">
                  <c:v>16.558</c:v>
                </c:pt>
                <c:pt idx="18475">
                  <c:v>16.748999999999999</c:v>
                </c:pt>
                <c:pt idx="18476">
                  <c:v>16.963000000000001</c:v>
                </c:pt>
                <c:pt idx="18477">
                  <c:v>17.13</c:v>
                </c:pt>
                <c:pt idx="18478">
                  <c:v>17.344000000000001</c:v>
                </c:pt>
                <c:pt idx="18479">
                  <c:v>17.510000000000002</c:v>
                </c:pt>
                <c:pt idx="18480">
                  <c:v>17.701000000000001</c:v>
                </c:pt>
                <c:pt idx="18481">
                  <c:v>17.867000000000001</c:v>
                </c:pt>
                <c:pt idx="18482">
                  <c:v>18.056999999999999</c:v>
                </c:pt>
                <c:pt idx="18483">
                  <c:v>18.247</c:v>
                </c:pt>
                <c:pt idx="18484">
                  <c:v>18.414000000000001</c:v>
                </c:pt>
                <c:pt idx="18485">
                  <c:v>18.533000000000001</c:v>
                </c:pt>
                <c:pt idx="18486">
                  <c:v>18.675000000000001</c:v>
                </c:pt>
                <c:pt idx="18487">
                  <c:v>18.771000000000001</c:v>
                </c:pt>
                <c:pt idx="18488">
                  <c:v>18.818000000000001</c:v>
                </c:pt>
                <c:pt idx="18489">
                  <c:v>18.888999999999999</c:v>
                </c:pt>
                <c:pt idx="18490">
                  <c:v>18.913</c:v>
                </c:pt>
                <c:pt idx="18491">
                  <c:v>18.937000000000001</c:v>
                </c:pt>
                <c:pt idx="18492">
                  <c:v>18.937000000000001</c:v>
                </c:pt>
                <c:pt idx="18493">
                  <c:v>18.937000000000001</c:v>
                </c:pt>
                <c:pt idx="18494">
                  <c:v>18.913</c:v>
                </c:pt>
                <c:pt idx="18495">
                  <c:v>18.866</c:v>
                </c:pt>
                <c:pt idx="18496">
                  <c:v>18.818000000000001</c:v>
                </c:pt>
                <c:pt idx="18497">
                  <c:v>18.771000000000001</c:v>
                </c:pt>
                <c:pt idx="18498">
                  <c:v>18.722999999999999</c:v>
                </c:pt>
                <c:pt idx="18499">
                  <c:v>18.652000000000001</c:v>
                </c:pt>
                <c:pt idx="18500">
                  <c:v>18.556999999999999</c:v>
                </c:pt>
                <c:pt idx="18501">
                  <c:v>18.437999999999999</c:v>
                </c:pt>
                <c:pt idx="18502">
                  <c:v>18.295000000000002</c:v>
                </c:pt>
                <c:pt idx="18503">
                  <c:v>18.152000000000001</c:v>
                </c:pt>
                <c:pt idx="18504">
                  <c:v>17.986000000000001</c:v>
                </c:pt>
                <c:pt idx="18505">
                  <c:v>17.771999999999998</c:v>
                </c:pt>
                <c:pt idx="18506">
                  <c:v>17.582000000000001</c:v>
                </c:pt>
                <c:pt idx="18507">
                  <c:v>17.390999999999998</c:v>
                </c:pt>
                <c:pt idx="18508">
                  <c:v>17.225000000000001</c:v>
                </c:pt>
                <c:pt idx="18509">
                  <c:v>17.058</c:v>
                </c:pt>
                <c:pt idx="18510">
                  <c:v>16.914999999999999</c:v>
                </c:pt>
                <c:pt idx="18511">
                  <c:v>16.795999999999999</c:v>
                </c:pt>
                <c:pt idx="18512">
                  <c:v>16.677</c:v>
                </c:pt>
                <c:pt idx="18513">
                  <c:v>16.582000000000001</c:v>
                </c:pt>
                <c:pt idx="18514">
                  <c:v>16.463000000000001</c:v>
                </c:pt>
                <c:pt idx="18515">
                  <c:v>16.344000000000001</c:v>
                </c:pt>
                <c:pt idx="18516">
                  <c:v>16.248999999999999</c:v>
                </c:pt>
                <c:pt idx="18517">
                  <c:v>16.129000000000001</c:v>
                </c:pt>
                <c:pt idx="18518">
                  <c:v>16.033999999999999</c:v>
                </c:pt>
                <c:pt idx="18519">
                  <c:v>15.939</c:v>
                </c:pt>
                <c:pt idx="18520">
                  <c:v>15.843</c:v>
                </c:pt>
                <c:pt idx="18521">
                  <c:v>15.747999999999999</c:v>
                </c:pt>
                <c:pt idx="18522">
                  <c:v>15.651999999999999</c:v>
                </c:pt>
                <c:pt idx="18523">
                  <c:v>15.605</c:v>
                </c:pt>
                <c:pt idx="18524">
                  <c:v>15.532999999999999</c:v>
                </c:pt>
                <c:pt idx="18525">
                  <c:v>15.509</c:v>
                </c:pt>
                <c:pt idx="18526">
                  <c:v>15.484999999999999</c:v>
                </c:pt>
                <c:pt idx="18527">
                  <c:v>15.461</c:v>
                </c:pt>
                <c:pt idx="18528">
                  <c:v>15.438000000000001</c:v>
                </c:pt>
                <c:pt idx="18529">
                  <c:v>15.438000000000001</c:v>
                </c:pt>
                <c:pt idx="18530">
                  <c:v>15.438000000000001</c:v>
                </c:pt>
                <c:pt idx="18531">
                  <c:v>15.461</c:v>
                </c:pt>
                <c:pt idx="18532">
                  <c:v>15.461</c:v>
                </c:pt>
                <c:pt idx="18533">
                  <c:v>15.461</c:v>
                </c:pt>
                <c:pt idx="18534">
                  <c:v>15.461</c:v>
                </c:pt>
                <c:pt idx="18535">
                  <c:v>15.484999999999999</c:v>
                </c:pt>
                <c:pt idx="18536">
                  <c:v>15.484999999999999</c:v>
                </c:pt>
                <c:pt idx="18537">
                  <c:v>15.484999999999999</c:v>
                </c:pt>
                <c:pt idx="18538">
                  <c:v>15.484999999999999</c:v>
                </c:pt>
                <c:pt idx="18539">
                  <c:v>15.484999999999999</c:v>
                </c:pt>
                <c:pt idx="18540">
                  <c:v>15.484999999999999</c:v>
                </c:pt>
                <c:pt idx="18541">
                  <c:v>15.484999999999999</c:v>
                </c:pt>
                <c:pt idx="18542">
                  <c:v>15.461</c:v>
                </c:pt>
                <c:pt idx="18543">
                  <c:v>15.438000000000001</c:v>
                </c:pt>
                <c:pt idx="18544">
                  <c:v>15.438000000000001</c:v>
                </c:pt>
                <c:pt idx="18545">
                  <c:v>15.414</c:v>
                </c:pt>
                <c:pt idx="18546">
                  <c:v>15.39</c:v>
                </c:pt>
                <c:pt idx="18547">
                  <c:v>15.39</c:v>
                </c:pt>
                <c:pt idx="18548">
                  <c:v>15.366</c:v>
                </c:pt>
                <c:pt idx="18549">
                  <c:v>15.342000000000001</c:v>
                </c:pt>
                <c:pt idx="18550">
                  <c:v>15.318</c:v>
                </c:pt>
                <c:pt idx="18551">
                  <c:v>15.318</c:v>
                </c:pt>
                <c:pt idx="18552">
                  <c:v>15.318</c:v>
                </c:pt>
                <c:pt idx="18553">
                  <c:v>15.318</c:v>
                </c:pt>
                <c:pt idx="18554">
                  <c:v>15.342000000000001</c:v>
                </c:pt>
                <c:pt idx="18555">
                  <c:v>15.342000000000001</c:v>
                </c:pt>
                <c:pt idx="18556">
                  <c:v>15.39</c:v>
                </c:pt>
                <c:pt idx="18557">
                  <c:v>15.438000000000001</c:v>
                </c:pt>
                <c:pt idx="18558">
                  <c:v>15.509</c:v>
                </c:pt>
                <c:pt idx="18559">
                  <c:v>15.581</c:v>
                </c:pt>
                <c:pt idx="18560">
                  <c:v>15.651999999999999</c:v>
                </c:pt>
                <c:pt idx="18561">
                  <c:v>15.747999999999999</c:v>
                </c:pt>
                <c:pt idx="18562">
                  <c:v>15.867000000000001</c:v>
                </c:pt>
                <c:pt idx="18563">
                  <c:v>15.914999999999999</c:v>
                </c:pt>
                <c:pt idx="18564">
                  <c:v>16.010000000000002</c:v>
                </c:pt>
                <c:pt idx="18565">
                  <c:v>16.129000000000001</c:v>
                </c:pt>
                <c:pt idx="18566">
                  <c:v>16.248999999999999</c:v>
                </c:pt>
                <c:pt idx="18567">
                  <c:v>16.391999999999999</c:v>
                </c:pt>
                <c:pt idx="18568">
                  <c:v>16.439</c:v>
                </c:pt>
                <c:pt idx="18569">
                  <c:v>16.486999999999998</c:v>
                </c:pt>
                <c:pt idx="18570">
                  <c:v>16.533999999999999</c:v>
                </c:pt>
                <c:pt idx="18571">
                  <c:v>16.582000000000001</c:v>
                </c:pt>
                <c:pt idx="18572">
                  <c:v>16.748999999999999</c:v>
                </c:pt>
                <c:pt idx="18573">
                  <c:v>16.891999999999999</c:v>
                </c:pt>
                <c:pt idx="18574">
                  <c:v>17.058</c:v>
                </c:pt>
                <c:pt idx="18575">
                  <c:v>17.271999999999998</c:v>
                </c:pt>
                <c:pt idx="18576">
                  <c:v>17.414999999999999</c:v>
                </c:pt>
                <c:pt idx="18577">
                  <c:v>17.582000000000001</c:v>
                </c:pt>
                <c:pt idx="18578">
                  <c:v>17.771999999999998</c:v>
                </c:pt>
                <c:pt idx="18579">
                  <c:v>17.914999999999999</c:v>
                </c:pt>
                <c:pt idx="18580">
                  <c:v>18.081</c:v>
                </c:pt>
                <c:pt idx="18581">
                  <c:v>18.224</c:v>
                </c:pt>
                <c:pt idx="18582">
                  <c:v>18.39</c:v>
                </c:pt>
                <c:pt idx="18583">
                  <c:v>18.509</c:v>
                </c:pt>
                <c:pt idx="18584">
                  <c:v>18.628</c:v>
                </c:pt>
                <c:pt idx="18585">
                  <c:v>18.747</c:v>
                </c:pt>
                <c:pt idx="18586">
                  <c:v>18.841999999999999</c:v>
                </c:pt>
                <c:pt idx="18587">
                  <c:v>18.913</c:v>
                </c:pt>
                <c:pt idx="18588">
                  <c:v>18.984999999999999</c:v>
                </c:pt>
                <c:pt idx="18589">
                  <c:v>19.056000000000001</c:v>
                </c:pt>
                <c:pt idx="18590">
                  <c:v>19.079999999999998</c:v>
                </c:pt>
                <c:pt idx="18591">
                  <c:v>19.079999999999998</c:v>
                </c:pt>
                <c:pt idx="18592">
                  <c:v>19.103000000000002</c:v>
                </c:pt>
                <c:pt idx="18593">
                  <c:v>19.079999999999998</c:v>
                </c:pt>
                <c:pt idx="18594">
                  <c:v>19.032</c:v>
                </c:pt>
                <c:pt idx="18595">
                  <c:v>18.984999999999999</c:v>
                </c:pt>
                <c:pt idx="18596">
                  <c:v>18.913</c:v>
                </c:pt>
                <c:pt idx="18597">
                  <c:v>18.841999999999999</c:v>
                </c:pt>
                <c:pt idx="18598">
                  <c:v>18.747</c:v>
                </c:pt>
                <c:pt idx="18599">
                  <c:v>18.628</c:v>
                </c:pt>
                <c:pt idx="18600">
                  <c:v>18.484999999999999</c:v>
                </c:pt>
                <c:pt idx="18601">
                  <c:v>18.318999999999999</c:v>
                </c:pt>
                <c:pt idx="18602">
                  <c:v>18.152000000000001</c:v>
                </c:pt>
                <c:pt idx="18603">
                  <c:v>17.962</c:v>
                </c:pt>
                <c:pt idx="18604">
                  <c:v>17.771999999999998</c:v>
                </c:pt>
                <c:pt idx="18605">
                  <c:v>17.558</c:v>
                </c:pt>
                <c:pt idx="18606">
                  <c:v>17.367999999999999</c:v>
                </c:pt>
                <c:pt idx="18607">
                  <c:v>17.177</c:v>
                </c:pt>
                <c:pt idx="18608">
                  <c:v>16.986999999999998</c:v>
                </c:pt>
                <c:pt idx="18609">
                  <c:v>16.82</c:v>
                </c:pt>
                <c:pt idx="18610">
                  <c:v>16.654</c:v>
                </c:pt>
                <c:pt idx="18611">
                  <c:v>16.533999999999999</c:v>
                </c:pt>
                <c:pt idx="18612">
                  <c:v>16.391999999999999</c:v>
                </c:pt>
                <c:pt idx="18613">
                  <c:v>16.295999999999999</c:v>
                </c:pt>
                <c:pt idx="18614">
                  <c:v>16.201000000000001</c:v>
                </c:pt>
                <c:pt idx="18615">
                  <c:v>16.106000000000002</c:v>
                </c:pt>
                <c:pt idx="18616">
                  <c:v>16.033999999999999</c:v>
                </c:pt>
                <c:pt idx="18617">
                  <c:v>15.962999999999999</c:v>
                </c:pt>
                <c:pt idx="18618">
                  <c:v>15.914999999999999</c:v>
                </c:pt>
                <c:pt idx="18619">
                  <c:v>15.867000000000001</c:v>
                </c:pt>
                <c:pt idx="18620">
                  <c:v>15.819000000000001</c:v>
                </c:pt>
                <c:pt idx="18621">
                  <c:v>15.795999999999999</c:v>
                </c:pt>
                <c:pt idx="18622">
                  <c:v>15.772</c:v>
                </c:pt>
                <c:pt idx="18623">
                  <c:v>15.747999999999999</c:v>
                </c:pt>
                <c:pt idx="18624">
                  <c:v>15.747999999999999</c:v>
                </c:pt>
                <c:pt idx="18625">
                  <c:v>15.724</c:v>
                </c:pt>
                <c:pt idx="18626">
                  <c:v>15.724</c:v>
                </c:pt>
                <c:pt idx="18627">
                  <c:v>15.724</c:v>
                </c:pt>
                <c:pt idx="18628">
                  <c:v>15.724</c:v>
                </c:pt>
                <c:pt idx="18629">
                  <c:v>15.724</c:v>
                </c:pt>
                <c:pt idx="18630">
                  <c:v>15.724</c:v>
                </c:pt>
                <c:pt idx="18631">
                  <c:v>15.747999999999999</c:v>
                </c:pt>
                <c:pt idx="18632">
                  <c:v>15.747999999999999</c:v>
                </c:pt>
                <c:pt idx="18633">
                  <c:v>15.747999999999999</c:v>
                </c:pt>
                <c:pt idx="18634">
                  <c:v>15.747999999999999</c:v>
                </c:pt>
                <c:pt idx="18635">
                  <c:v>15.724</c:v>
                </c:pt>
                <c:pt idx="18636">
                  <c:v>15.724</c:v>
                </c:pt>
                <c:pt idx="18637">
                  <c:v>15.7</c:v>
                </c:pt>
                <c:pt idx="18638">
                  <c:v>15.676</c:v>
                </c:pt>
                <c:pt idx="18639">
                  <c:v>15.676</c:v>
                </c:pt>
                <c:pt idx="18640">
                  <c:v>15.651999999999999</c:v>
                </c:pt>
                <c:pt idx="18641">
                  <c:v>15.629</c:v>
                </c:pt>
                <c:pt idx="18642">
                  <c:v>15.581</c:v>
                </c:pt>
                <c:pt idx="18643">
                  <c:v>15.557</c:v>
                </c:pt>
                <c:pt idx="18644">
                  <c:v>15.532999999999999</c:v>
                </c:pt>
                <c:pt idx="18645">
                  <c:v>15.484999999999999</c:v>
                </c:pt>
                <c:pt idx="18646">
                  <c:v>15.461</c:v>
                </c:pt>
                <c:pt idx="18647">
                  <c:v>15.438000000000001</c:v>
                </c:pt>
                <c:pt idx="18648">
                  <c:v>15.414</c:v>
                </c:pt>
                <c:pt idx="18649">
                  <c:v>15.414</c:v>
                </c:pt>
                <c:pt idx="18650">
                  <c:v>15.39</c:v>
                </c:pt>
                <c:pt idx="18651">
                  <c:v>15.438000000000001</c:v>
                </c:pt>
                <c:pt idx="18652">
                  <c:v>15.461</c:v>
                </c:pt>
                <c:pt idx="18653">
                  <c:v>15.509</c:v>
                </c:pt>
                <c:pt idx="18654">
                  <c:v>15.581</c:v>
                </c:pt>
                <c:pt idx="18655">
                  <c:v>15.651999999999999</c:v>
                </c:pt>
                <c:pt idx="18656">
                  <c:v>15.724</c:v>
                </c:pt>
                <c:pt idx="18657">
                  <c:v>15.819000000000001</c:v>
                </c:pt>
                <c:pt idx="18658">
                  <c:v>15.939</c:v>
                </c:pt>
                <c:pt idx="18659">
                  <c:v>16.033999999999999</c:v>
                </c:pt>
                <c:pt idx="18660">
                  <c:v>16.177</c:v>
                </c:pt>
                <c:pt idx="18661">
                  <c:v>16.295999999999999</c:v>
                </c:pt>
                <c:pt idx="18662">
                  <c:v>16.463000000000001</c:v>
                </c:pt>
                <c:pt idx="18663">
                  <c:v>16.63</c:v>
                </c:pt>
                <c:pt idx="18664">
                  <c:v>16.795999999999999</c:v>
                </c:pt>
                <c:pt idx="18665">
                  <c:v>16.986999999999998</c:v>
                </c:pt>
                <c:pt idx="18666">
                  <c:v>17.152999999999999</c:v>
                </c:pt>
                <c:pt idx="18667">
                  <c:v>17.367999999999999</c:v>
                </c:pt>
                <c:pt idx="18668">
                  <c:v>17.558</c:v>
                </c:pt>
                <c:pt idx="18669">
                  <c:v>17.748000000000001</c:v>
                </c:pt>
                <c:pt idx="18670">
                  <c:v>17.962</c:v>
                </c:pt>
                <c:pt idx="18671">
                  <c:v>18.175999999999998</c:v>
                </c:pt>
                <c:pt idx="18672">
                  <c:v>18.39</c:v>
                </c:pt>
                <c:pt idx="18673">
                  <c:v>18.579999999999998</c:v>
                </c:pt>
                <c:pt idx="18674">
                  <c:v>18.771000000000001</c:v>
                </c:pt>
                <c:pt idx="18675">
                  <c:v>18.937000000000001</c:v>
                </c:pt>
                <c:pt idx="18676">
                  <c:v>19.079999999999998</c:v>
                </c:pt>
                <c:pt idx="18677">
                  <c:v>19.222000000000001</c:v>
                </c:pt>
                <c:pt idx="18678">
                  <c:v>19.341000000000001</c:v>
                </c:pt>
                <c:pt idx="18679">
                  <c:v>19.46</c:v>
                </c:pt>
                <c:pt idx="18680">
                  <c:v>19.532</c:v>
                </c:pt>
                <c:pt idx="18681">
                  <c:v>19.626999999999999</c:v>
                </c:pt>
                <c:pt idx="18682">
                  <c:v>19.673999999999999</c:v>
                </c:pt>
                <c:pt idx="18683">
                  <c:v>19.698</c:v>
                </c:pt>
                <c:pt idx="18684">
                  <c:v>19.722000000000001</c:v>
                </c:pt>
                <c:pt idx="18685">
                  <c:v>19.698</c:v>
                </c:pt>
                <c:pt idx="18686">
                  <c:v>19.673999999999999</c:v>
                </c:pt>
                <c:pt idx="18687">
                  <c:v>19.626999999999999</c:v>
                </c:pt>
                <c:pt idx="18688">
                  <c:v>19.579000000000001</c:v>
                </c:pt>
                <c:pt idx="18689">
                  <c:v>19.532</c:v>
                </c:pt>
                <c:pt idx="18690">
                  <c:v>19.46</c:v>
                </c:pt>
                <c:pt idx="18691">
                  <c:v>19.388999999999999</c:v>
                </c:pt>
                <c:pt idx="18692">
                  <c:v>19.27</c:v>
                </c:pt>
                <c:pt idx="18693">
                  <c:v>19.199000000000002</c:v>
                </c:pt>
                <c:pt idx="18694">
                  <c:v>19.103000000000002</c:v>
                </c:pt>
                <c:pt idx="18695">
                  <c:v>18.984999999999999</c:v>
                </c:pt>
                <c:pt idx="18696">
                  <c:v>18.841999999999999</c:v>
                </c:pt>
                <c:pt idx="18697">
                  <c:v>18.652000000000001</c:v>
                </c:pt>
                <c:pt idx="18698">
                  <c:v>18.437999999999999</c:v>
                </c:pt>
                <c:pt idx="18699">
                  <c:v>18.224</c:v>
                </c:pt>
                <c:pt idx="18700">
                  <c:v>18.010000000000002</c:v>
                </c:pt>
                <c:pt idx="18701">
                  <c:v>17.818999999999999</c:v>
                </c:pt>
                <c:pt idx="18702">
                  <c:v>17.629000000000001</c:v>
                </c:pt>
                <c:pt idx="18703">
                  <c:v>17.463000000000001</c:v>
                </c:pt>
                <c:pt idx="18704">
                  <c:v>17.344000000000001</c:v>
                </c:pt>
                <c:pt idx="18705">
                  <c:v>17.201000000000001</c:v>
                </c:pt>
                <c:pt idx="18706">
                  <c:v>17.106000000000002</c:v>
                </c:pt>
                <c:pt idx="18707">
                  <c:v>16.986999999999998</c:v>
                </c:pt>
                <c:pt idx="18708">
                  <c:v>16.914999999999999</c:v>
                </c:pt>
                <c:pt idx="18709">
                  <c:v>16.82</c:v>
                </c:pt>
                <c:pt idx="18710">
                  <c:v>16.748999999999999</c:v>
                </c:pt>
                <c:pt idx="18711">
                  <c:v>16.677</c:v>
                </c:pt>
                <c:pt idx="18712">
                  <c:v>16.606000000000002</c:v>
                </c:pt>
                <c:pt idx="18713">
                  <c:v>16.533999999999999</c:v>
                </c:pt>
                <c:pt idx="18714">
                  <c:v>16.486999999999998</c:v>
                </c:pt>
                <c:pt idx="18715">
                  <c:v>16.414999999999999</c:v>
                </c:pt>
                <c:pt idx="18716">
                  <c:v>16.367999999999999</c:v>
                </c:pt>
                <c:pt idx="18717">
                  <c:v>16.295999999999999</c:v>
                </c:pt>
                <c:pt idx="18718">
                  <c:v>16.248999999999999</c:v>
                </c:pt>
                <c:pt idx="18719">
                  <c:v>16.201000000000001</c:v>
                </c:pt>
                <c:pt idx="18720">
                  <c:v>16.152999999999999</c:v>
                </c:pt>
                <c:pt idx="18721">
                  <c:v>16.106000000000002</c:v>
                </c:pt>
                <c:pt idx="18722">
                  <c:v>16.058</c:v>
                </c:pt>
                <c:pt idx="18723">
                  <c:v>16.010000000000002</c:v>
                </c:pt>
                <c:pt idx="18724">
                  <c:v>15.962999999999999</c:v>
                </c:pt>
                <c:pt idx="18725">
                  <c:v>15.939</c:v>
                </c:pt>
                <c:pt idx="18726">
                  <c:v>15.914999999999999</c:v>
                </c:pt>
                <c:pt idx="18727">
                  <c:v>15.891</c:v>
                </c:pt>
                <c:pt idx="18728">
                  <c:v>15.867000000000001</c:v>
                </c:pt>
                <c:pt idx="18729">
                  <c:v>15.867000000000001</c:v>
                </c:pt>
                <c:pt idx="18730">
                  <c:v>15.867000000000001</c:v>
                </c:pt>
                <c:pt idx="18731">
                  <c:v>15.867000000000001</c:v>
                </c:pt>
                <c:pt idx="18732">
                  <c:v>15.867000000000001</c:v>
                </c:pt>
                <c:pt idx="18733">
                  <c:v>15.867000000000001</c:v>
                </c:pt>
                <c:pt idx="18734">
                  <c:v>15.867000000000001</c:v>
                </c:pt>
                <c:pt idx="18735">
                  <c:v>15.867000000000001</c:v>
                </c:pt>
                <c:pt idx="18736">
                  <c:v>15.867000000000001</c:v>
                </c:pt>
                <c:pt idx="18737">
                  <c:v>15.867000000000001</c:v>
                </c:pt>
                <c:pt idx="18738">
                  <c:v>15.867000000000001</c:v>
                </c:pt>
                <c:pt idx="18739">
                  <c:v>15.867000000000001</c:v>
                </c:pt>
                <c:pt idx="18740">
                  <c:v>15.867000000000001</c:v>
                </c:pt>
                <c:pt idx="18741">
                  <c:v>15.867000000000001</c:v>
                </c:pt>
                <c:pt idx="18742">
                  <c:v>15.843</c:v>
                </c:pt>
                <c:pt idx="18743">
                  <c:v>15.843</c:v>
                </c:pt>
                <c:pt idx="18744">
                  <c:v>15.819000000000001</c:v>
                </c:pt>
                <c:pt idx="18745">
                  <c:v>15.819000000000001</c:v>
                </c:pt>
                <c:pt idx="18746">
                  <c:v>15.819000000000001</c:v>
                </c:pt>
                <c:pt idx="18747">
                  <c:v>15.819000000000001</c:v>
                </c:pt>
                <c:pt idx="18748">
                  <c:v>15.819000000000001</c:v>
                </c:pt>
                <c:pt idx="18749">
                  <c:v>15.843</c:v>
                </c:pt>
                <c:pt idx="18750">
                  <c:v>15.891</c:v>
                </c:pt>
                <c:pt idx="18751">
                  <c:v>15.939</c:v>
                </c:pt>
                <c:pt idx="18752">
                  <c:v>15.986000000000001</c:v>
                </c:pt>
                <c:pt idx="18753">
                  <c:v>16.058</c:v>
                </c:pt>
                <c:pt idx="18754">
                  <c:v>16.106000000000002</c:v>
                </c:pt>
                <c:pt idx="18755">
                  <c:v>16.177</c:v>
                </c:pt>
                <c:pt idx="18756">
                  <c:v>16.248999999999999</c:v>
                </c:pt>
                <c:pt idx="18757">
                  <c:v>16.344000000000001</c:v>
                </c:pt>
                <c:pt idx="18758">
                  <c:v>16.486999999999998</c:v>
                </c:pt>
                <c:pt idx="18759">
                  <c:v>16.606000000000002</c:v>
                </c:pt>
                <c:pt idx="18760">
                  <c:v>16.725000000000001</c:v>
                </c:pt>
                <c:pt idx="18761">
                  <c:v>16.891999999999999</c:v>
                </c:pt>
                <c:pt idx="18762">
                  <c:v>17.058</c:v>
                </c:pt>
                <c:pt idx="18763">
                  <c:v>17.177</c:v>
                </c:pt>
                <c:pt idx="18764">
                  <c:v>17.32</c:v>
                </c:pt>
                <c:pt idx="18765">
                  <c:v>17.463000000000001</c:v>
                </c:pt>
                <c:pt idx="18766">
                  <c:v>17.582000000000001</c:v>
                </c:pt>
                <c:pt idx="18767">
                  <c:v>17.677</c:v>
                </c:pt>
                <c:pt idx="18768">
                  <c:v>17.771999999999998</c:v>
                </c:pt>
                <c:pt idx="18769">
                  <c:v>17.867000000000001</c:v>
                </c:pt>
                <c:pt idx="18770">
                  <c:v>17.890999999999998</c:v>
                </c:pt>
                <c:pt idx="18771">
                  <c:v>17.914999999999999</c:v>
                </c:pt>
                <c:pt idx="18772">
                  <c:v>17.986000000000001</c:v>
                </c:pt>
                <c:pt idx="18773">
                  <c:v>18.010000000000002</c:v>
                </c:pt>
                <c:pt idx="18774">
                  <c:v>18.033000000000001</c:v>
                </c:pt>
                <c:pt idx="18775">
                  <c:v>18.129000000000001</c:v>
                </c:pt>
                <c:pt idx="18776">
                  <c:v>18.2</c:v>
                </c:pt>
                <c:pt idx="18777">
                  <c:v>18.271000000000001</c:v>
                </c:pt>
                <c:pt idx="18778">
                  <c:v>18.295000000000002</c:v>
                </c:pt>
                <c:pt idx="18779">
                  <c:v>18.224</c:v>
                </c:pt>
                <c:pt idx="18780">
                  <c:v>18.152000000000001</c:v>
                </c:pt>
                <c:pt idx="18781">
                  <c:v>18.129000000000001</c:v>
                </c:pt>
                <c:pt idx="18782">
                  <c:v>18.129000000000001</c:v>
                </c:pt>
                <c:pt idx="18783">
                  <c:v>18.105</c:v>
                </c:pt>
                <c:pt idx="18784">
                  <c:v>18.081</c:v>
                </c:pt>
                <c:pt idx="18785">
                  <c:v>18.056999999999999</c:v>
                </c:pt>
                <c:pt idx="18786">
                  <c:v>17.986000000000001</c:v>
                </c:pt>
                <c:pt idx="18787">
                  <c:v>17.937999999999999</c:v>
                </c:pt>
                <c:pt idx="18788">
                  <c:v>17.890999999999998</c:v>
                </c:pt>
                <c:pt idx="18789">
                  <c:v>17.843</c:v>
                </c:pt>
                <c:pt idx="18790">
                  <c:v>17.795999999999999</c:v>
                </c:pt>
                <c:pt idx="18791">
                  <c:v>17.748000000000001</c:v>
                </c:pt>
                <c:pt idx="18792">
                  <c:v>17.701000000000001</c:v>
                </c:pt>
                <c:pt idx="18793">
                  <c:v>17.629000000000001</c:v>
                </c:pt>
                <c:pt idx="18794">
                  <c:v>17.558</c:v>
                </c:pt>
                <c:pt idx="18795">
                  <c:v>17.486000000000001</c:v>
                </c:pt>
                <c:pt idx="18796">
                  <c:v>17.439</c:v>
                </c:pt>
                <c:pt idx="18797">
                  <c:v>17.390999999999998</c:v>
                </c:pt>
                <c:pt idx="18798">
                  <c:v>17.344000000000001</c:v>
                </c:pt>
                <c:pt idx="18799">
                  <c:v>17.271999999999998</c:v>
                </c:pt>
                <c:pt idx="18800">
                  <c:v>17.201000000000001</c:v>
                </c:pt>
                <c:pt idx="18801">
                  <c:v>17.106000000000002</c:v>
                </c:pt>
                <c:pt idx="18802">
                  <c:v>17.033999999999999</c:v>
                </c:pt>
                <c:pt idx="18803">
                  <c:v>16.914999999999999</c:v>
                </c:pt>
                <c:pt idx="18804">
                  <c:v>16.82</c:v>
                </c:pt>
                <c:pt idx="18805">
                  <c:v>16.725000000000001</c:v>
                </c:pt>
                <c:pt idx="18806">
                  <c:v>16.606000000000002</c:v>
                </c:pt>
                <c:pt idx="18807">
                  <c:v>16.486999999999998</c:v>
                </c:pt>
                <c:pt idx="18808">
                  <c:v>16.391999999999999</c:v>
                </c:pt>
                <c:pt idx="18809">
                  <c:v>16.271999999999998</c:v>
                </c:pt>
                <c:pt idx="18810">
                  <c:v>16.152999999999999</c:v>
                </c:pt>
                <c:pt idx="18811">
                  <c:v>16.058</c:v>
                </c:pt>
                <c:pt idx="18812">
                  <c:v>15.939</c:v>
                </c:pt>
                <c:pt idx="18813">
                  <c:v>15.843</c:v>
                </c:pt>
                <c:pt idx="18814">
                  <c:v>15.772</c:v>
                </c:pt>
                <c:pt idx="18815">
                  <c:v>15.7</c:v>
                </c:pt>
                <c:pt idx="18816">
                  <c:v>15.651999999999999</c:v>
                </c:pt>
                <c:pt idx="18817">
                  <c:v>15.605</c:v>
                </c:pt>
                <c:pt idx="18818">
                  <c:v>15.581</c:v>
                </c:pt>
                <c:pt idx="18819">
                  <c:v>15.532999999999999</c:v>
                </c:pt>
                <c:pt idx="18820">
                  <c:v>15.532999999999999</c:v>
                </c:pt>
                <c:pt idx="18821">
                  <c:v>15.509</c:v>
                </c:pt>
                <c:pt idx="18822">
                  <c:v>15.509</c:v>
                </c:pt>
                <c:pt idx="18823">
                  <c:v>15.484999999999999</c:v>
                </c:pt>
                <c:pt idx="18824">
                  <c:v>15.484999999999999</c:v>
                </c:pt>
                <c:pt idx="18825">
                  <c:v>15.484999999999999</c:v>
                </c:pt>
                <c:pt idx="18826">
                  <c:v>15.484999999999999</c:v>
                </c:pt>
                <c:pt idx="18827">
                  <c:v>15.484999999999999</c:v>
                </c:pt>
                <c:pt idx="18828">
                  <c:v>15.461</c:v>
                </c:pt>
                <c:pt idx="18829">
                  <c:v>15.461</c:v>
                </c:pt>
                <c:pt idx="18830">
                  <c:v>15.461</c:v>
                </c:pt>
                <c:pt idx="18831">
                  <c:v>15.438000000000001</c:v>
                </c:pt>
                <c:pt idx="18832">
                  <c:v>15.438000000000001</c:v>
                </c:pt>
                <c:pt idx="18833">
                  <c:v>15.414</c:v>
                </c:pt>
                <c:pt idx="18834">
                  <c:v>15.414</c:v>
                </c:pt>
                <c:pt idx="18835">
                  <c:v>15.39</c:v>
                </c:pt>
                <c:pt idx="18836">
                  <c:v>15.39</c:v>
                </c:pt>
                <c:pt idx="18837">
                  <c:v>15.366</c:v>
                </c:pt>
                <c:pt idx="18838">
                  <c:v>15.342000000000001</c:v>
                </c:pt>
                <c:pt idx="18839">
                  <c:v>15.342000000000001</c:v>
                </c:pt>
                <c:pt idx="18840">
                  <c:v>15.342000000000001</c:v>
                </c:pt>
                <c:pt idx="18841">
                  <c:v>15.318</c:v>
                </c:pt>
                <c:pt idx="18842">
                  <c:v>15.318</c:v>
                </c:pt>
                <c:pt idx="18843">
                  <c:v>15.318</c:v>
                </c:pt>
                <c:pt idx="18844">
                  <c:v>15.342000000000001</c:v>
                </c:pt>
                <c:pt idx="18845">
                  <c:v>15.39</c:v>
                </c:pt>
                <c:pt idx="18846">
                  <c:v>15.461</c:v>
                </c:pt>
                <c:pt idx="18847">
                  <c:v>15.484999999999999</c:v>
                </c:pt>
                <c:pt idx="18848">
                  <c:v>15.509</c:v>
                </c:pt>
                <c:pt idx="18849">
                  <c:v>15.557</c:v>
                </c:pt>
                <c:pt idx="18850">
                  <c:v>15.629</c:v>
                </c:pt>
                <c:pt idx="18851">
                  <c:v>15.724</c:v>
                </c:pt>
                <c:pt idx="18852">
                  <c:v>15.819000000000001</c:v>
                </c:pt>
                <c:pt idx="18853">
                  <c:v>15.939</c:v>
                </c:pt>
                <c:pt idx="18854">
                  <c:v>16.106000000000002</c:v>
                </c:pt>
                <c:pt idx="18855">
                  <c:v>16.271999999999998</c:v>
                </c:pt>
                <c:pt idx="18856">
                  <c:v>16.439</c:v>
                </c:pt>
                <c:pt idx="18857">
                  <c:v>16.606000000000002</c:v>
                </c:pt>
                <c:pt idx="18858">
                  <c:v>16.795999999999999</c:v>
                </c:pt>
                <c:pt idx="18859">
                  <c:v>16.986999999999998</c:v>
                </c:pt>
                <c:pt idx="18860">
                  <c:v>17.177</c:v>
                </c:pt>
                <c:pt idx="18861">
                  <c:v>17.414999999999999</c:v>
                </c:pt>
                <c:pt idx="18862">
                  <c:v>17.629000000000001</c:v>
                </c:pt>
                <c:pt idx="18863">
                  <c:v>17.843</c:v>
                </c:pt>
                <c:pt idx="18864">
                  <c:v>18.056999999999999</c:v>
                </c:pt>
                <c:pt idx="18865">
                  <c:v>18.247</c:v>
                </c:pt>
                <c:pt idx="18866">
                  <c:v>18.437999999999999</c:v>
                </c:pt>
                <c:pt idx="18867">
                  <c:v>18.628</c:v>
                </c:pt>
                <c:pt idx="18868">
                  <c:v>18.771000000000001</c:v>
                </c:pt>
                <c:pt idx="18869">
                  <c:v>18.913</c:v>
                </c:pt>
                <c:pt idx="18870">
                  <c:v>19.056000000000001</c:v>
                </c:pt>
                <c:pt idx="18871">
                  <c:v>19.151</c:v>
                </c:pt>
                <c:pt idx="18872">
                  <c:v>19.245999999999999</c:v>
                </c:pt>
                <c:pt idx="18873">
                  <c:v>19.294</c:v>
                </c:pt>
                <c:pt idx="18874">
                  <c:v>19.364999999999998</c:v>
                </c:pt>
                <c:pt idx="18875">
                  <c:v>19.388999999999999</c:v>
                </c:pt>
                <c:pt idx="18876">
                  <c:v>19.436</c:v>
                </c:pt>
                <c:pt idx="18877">
                  <c:v>19.436</c:v>
                </c:pt>
                <c:pt idx="18878">
                  <c:v>19.413</c:v>
                </c:pt>
                <c:pt idx="18879">
                  <c:v>19.388999999999999</c:v>
                </c:pt>
                <c:pt idx="18880">
                  <c:v>19.341000000000001</c:v>
                </c:pt>
                <c:pt idx="18881">
                  <c:v>19.294</c:v>
                </c:pt>
                <c:pt idx="18882">
                  <c:v>19.199000000000002</c:v>
                </c:pt>
                <c:pt idx="18883">
                  <c:v>19.056000000000001</c:v>
                </c:pt>
                <c:pt idx="18884">
                  <c:v>18.888999999999999</c:v>
                </c:pt>
                <c:pt idx="18885">
                  <c:v>18.771000000000001</c:v>
                </c:pt>
                <c:pt idx="18886">
                  <c:v>18.628</c:v>
                </c:pt>
                <c:pt idx="18887">
                  <c:v>18.484999999999999</c:v>
                </c:pt>
                <c:pt idx="18888">
                  <c:v>18.318999999999999</c:v>
                </c:pt>
                <c:pt idx="18889">
                  <c:v>18.175999999999998</c:v>
                </c:pt>
                <c:pt idx="18890">
                  <c:v>18.010000000000002</c:v>
                </c:pt>
                <c:pt idx="18891">
                  <c:v>17.867000000000001</c:v>
                </c:pt>
                <c:pt idx="18892">
                  <c:v>17.724</c:v>
                </c:pt>
                <c:pt idx="18893">
                  <c:v>17.582000000000001</c:v>
                </c:pt>
                <c:pt idx="18894">
                  <c:v>17.439</c:v>
                </c:pt>
                <c:pt idx="18895">
                  <c:v>17.295999999999999</c:v>
                </c:pt>
                <c:pt idx="18896">
                  <c:v>17.177</c:v>
                </c:pt>
                <c:pt idx="18897">
                  <c:v>17.033999999999999</c:v>
                </c:pt>
                <c:pt idx="18898">
                  <c:v>16.914999999999999</c:v>
                </c:pt>
                <c:pt idx="18899">
                  <c:v>16.795999999999999</c:v>
                </c:pt>
                <c:pt idx="18900">
                  <c:v>16.701000000000001</c:v>
                </c:pt>
                <c:pt idx="18901">
                  <c:v>16.582000000000001</c:v>
                </c:pt>
                <c:pt idx="18902">
                  <c:v>16.486999999999998</c:v>
                </c:pt>
                <c:pt idx="18903">
                  <c:v>16.391999999999999</c:v>
                </c:pt>
                <c:pt idx="18904">
                  <c:v>16.32</c:v>
                </c:pt>
                <c:pt idx="18905">
                  <c:v>16.248999999999999</c:v>
                </c:pt>
                <c:pt idx="18906">
                  <c:v>16.201000000000001</c:v>
                </c:pt>
                <c:pt idx="18907">
                  <c:v>16.152999999999999</c:v>
                </c:pt>
                <c:pt idx="18908">
                  <c:v>16.106000000000002</c:v>
                </c:pt>
                <c:pt idx="18909">
                  <c:v>16.082000000000001</c:v>
                </c:pt>
                <c:pt idx="18910">
                  <c:v>16.082000000000001</c:v>
                </c:pt>
                <c:pt idx="18911">
                  <c:v>16.058</c:v>
                </c:pt>
                <c:pt idx="18912">
                  <c:v>16.058</c:v>
                </c:pt>
                <c:pt idx="18913">
                  <c:v>16.058</c:v>
                </c:pt>
                <c:pt idx="18914">
                  <c:v>16.058</c:v>
                </c:pt>
                <c:pt idx="18915">
                  <c:v>16.058</c:v>
                </c:pt>
                <c:pt idx="18916">
                  <c:v>16.058</c:v>
                </c:pt>
                <c:pt idx="18917">
                  <c:v>16.058</c:v>
                </c:pt>
                <c:pt idx="18918">
                  <c:v>16.058</c:v>
                </c:pt>
                <c:pt idx="18919">
                  <c:v>16.058</c:v>
                </c:pt>
                <c:pt idx="18920">
                  <c:v>16.058</c:v>
                </c:pt>
                <c:pt idx="18921">
                  <c:v>16.058</c:v>
                </c:pt>
                <c:pt idx="18922">
                  <c:v>16.033999999999999</c:v>
                </c:pt>
                <c:pt idx="18923">
                  <c:v>16.033999999999999</c:v>
                </c:pt>
                <c:pt idx="18924">
                  <c:v>16.033999999999999</c:v>
                </c:pt>
                <c:pt idx="18925">
                  <c:v>16.033999999999999</c:v>
                </c:pt>
                <c:pt idx="18926">
                  <c:v>16.033999999999999</c:v>
                </c:pt>
                <c:pt idx="18927">
                  <c:v>16.033999999999999</c:v>
                </c:pt>
                <c:pt idx="18928">
                  <c:v>16.058</c:v>
                </c:pt>
                <c:pt idx="18929">
                  <c:v>16.058</c:v>
                </c:pt>
                <c:pt idx="18930">
                  <c:v>16.033999999999999</c:v>
                </c:pt>
                <c:pt idx="18931">
                  <c:v>16.033999999999999</c:v>
                </c:pt>
                <c:pt idx="18932">
                  <c:v>16.033999999999999</c:v>
                </c:pt>
                <c:pt idx="18933">
                  <c:v>16.010000000000002</c:v>
                </c:pt>
                <c:pt idx="18934">
                  <c:v>16.010000000000002</c:v>
                </c:pt>
                <c:pt idx="18935">
                  <c:v>16.010000000000002</c:v>
                </c:pt>
                <c:pt idx="18936">
                  <c:v>15.986000000000001</c:v>
                </c:pt>
                <c:pt idx="18937">
                  <c:v>15.986000000000001</c:v>
                </c:pt>
                <c:pt idx="18938">
                  <c:v>15.986000000000001</c:v>
                </c:pt>
                <c:pt idx="18939">
                  <c:v>15.986000000000001</c:v>
                </c:pt>
                <c:pt idx="18940">
                  <c:v>16.010000000000002</c:v>
                </c:pt>
                <c:pt idx="18941">
                  <c:v>16.010000000000002</c:v>
                </c:pt>
                <c:pt idx="18942">
                  <c:v>16.058</c:v>
                </c:pt>
                <c:pt idx="18943">
                  <c:v>16.106000000000002</c:v>
                </c:pt>
                <c:pt idx="18944">
                  <c:v>16.152999999999999</c:v>
                </c:pt>
                <c:pt idx="18945">
                  <c:v>16.225000000000001</c:v>
                </c:pt>
                <c:pt idx="18946">
                  <c:v>16.295999999999999</c:v>
                </c:pt>
                <c:pt idx="18947">
                  <c:v>16.391999999999999</c:v>
                </c:pt>
                <c:pt idx="18948">
                  <c:v>16.486999999999998</c:v>
                </c:pt>
                <c:pt idx="18949">
                  <c:v>16.606000000000002</c:v>
                </c:pt>
                <c:pt idx="18950">
                  <c:v>16.748999999999999</c:v>
                </c:pt>
                <c:pt idx="18951">
                  <c:v>16.914999999999999</c:v>
                </c:pt>
                <c:pt idx="18952">
                  <c:v>17.058</c:v>
                </c:pt>
                <c:pt idx="18953">
                  <c:v>17.248999999999999</c:v>
                </c:pt>
                <c:pt idx="18954">
                  <c:v>17.439</c:v>
                </c:pt>
                <c:pt idx="18955">
                  <c:v>17.629000000000001</c:v>
                </c:pt>
                <c:pt idx="18956">
                  <c:v>17.818999999999999</c:v>
                </c:pt>
                <c:pt idx="18957">
                  <c:v>18.010000000000002</c:v>
                </c:pt>
                <c:pt idx="18958">
                  <c:v>18.2</c:v>
                </c:pt>
                <c:pt idx="18959">
                  <c:v>18.39</c:v>
                </c:pt>
                <c:pt idx="18960">
                  <c:v>18.579999999999998</c:v>
                </c:pt>
                <c:pt idx="18961">
                  <c:v>18.747</c:v>
                </c:pt>
                <c:pt idx="18962">
                  <c:v>18.913</c:v>
                </c:pt>
                <c:pt idx="18963">
                  <c:v>19.032</c:v>
                </c:pt>
                <c:pt idx="18964">
                  <c:v>19.175000000000001</c:v>
                </c:pt>
                <c:pt idx="18965">
                  <c:v>19.294</c:v>
                </c:pt>
                <c:pt idx="18966">
                  <c:v>19.388999999999999</c:v>
                </c:pt>
                <c:pt idx="18967">
                  <c:v>19.484000000000002</c:v>
                </c:pt>
                <c:pt idx="18968">
                  <c:v>19.555</c:v>
                </c:pt>
                <c:pt idx="18969">
                  <c:v>19.626999999999999</c:v>
                </c:pt>
                <c:pt idx="18970">
                  <c:v>19.673999999999999</c:v>
                </c:pt>
                <c:pt idx="18971">
                  <c:v>19.722000000000001</c:v>
                </c:pt>
                <c:pt idx="18972">
                  <c:v>19.745999999999999</c:v>
                </c:pt>
                <c:pt idx="18973">
                  <c:v>19.77</c:v>
                </c:pt>
                <c:pt idx="18974">
                  <c:v>19.77</c:v>
                </c:pt>
                <c:pt idx="18975">
                  <c:v>19.77</c:v>
                </c:pt>
                <c:pt idx="18976">
                  <c:v>19.722000000000001</c:v>
                </c:pt>
                <c:pt idx="18977">
                  <c:v>19.673999999999999</c:v>
                </c:pt>
                <c:pt idx="18978">
                  <c:v>19.626999999999999</c:v>
                </c:pt>
                <c:pt idx="18979">
                  <c:v>19.555</c:v>
                </c:pt>
                <c:pt idx="18980">
                  <c:v>19.46</c:v>
                </c:pt>
                <c:pt idx="18981">
                  <c:v>19.341000000000001</c:v>
                </c:pt>
                <c:pt idx="18982">
                  <c:v>19.222000000000001</c:v>
                </c:pt>
                <c:pt idx="18983">
                  <c:v>19.103000000000002</c:v>
                </c:pt>
                <c:pt idx="18984">
                  <c:v>18.984999999999999</c:v>
                </c:pt>
                <c:pt idx="18985">
                  <c:v>18.818000000000001</c:v>
                </c:pt>
                <c:pt idx="18986">
                  <c:v>18.699000000000002</c:v>
                </c:pt>
                <c:pt idx="18987">
                  <c:v>18.556999999999999</c:v>
                </c:pt>
                <c:pt idx="18988">
                  <c:v>18.437999999999999</c:v>
                </c:pt>
                <c:pt idx="18989">
                  <c:v>18.343</c:v>
                </c:pt>
                <c:pt idx="18990">
                  <c:v>18.224</c:v>
                </c:pt>
                <c:pt idx="18991">
                  <c:v>18.105</c:v>
                </c:pt>
                <c:pt idx="18992">
                  <c:v>17.986000000000001</c:v>
                </c:pt>
                <c:pt idx="18993">
                  <c:v>17.867000000000001</c:v>
                </c:pt>
                <c:pt idx="18994">
                  <c:v>17.771999999999998</c:v>
                </c:pt>
                <c:pt idx="18995">
                  <c:v>17.629000000000001</c:v>
                </c:pt>
                <c:pt idx="18996">
                  <c:v>17.510000000000002</c:v>
                </c:pt>
                <c:pt idx="18997">
                  <c:v>17.390999999999998</c:v>
                </c:pt>
                <c:pt idx="18998">
                  <c:v>17.271999999999998</c:v>
                </c:pt>
                <c:pt idx="18999">
                  <c:v>17.152999999999999</c:v>
                </c:pt>
                <c:pt idx="19000">
                  <c:v>17.058</c:v>
                </c:pt>
                <c:pt idx="19001">
                  <c:v>16.963000000000001</c:v>
                </c:pt>
                <c:pt idx="19002">
                  <c:v>16.867999999999999</c:v>
                </c:pt>
                <c:pt idx="19003">
                  <c:v>16.795999999999999</c:v>
                </c:pt>
                <c:pt idx="19004">
                  <c:v>16.725000000000001</c:v>
                </c:pt>
                <c:pt idx="19005">
                  <c:v>16.654</c:v>
                </c:pt>
                <c:pt idx="19006">
                  <c:v>16.582000000000001</c:v>
                </c:pt>
                <c:pt idx="19007">
                  <c:v>16.533999999999999</c:v>
                </c:pt>
                <c:pt idx="19008">
                  <c:v>16.486999999999998</c:v>
                </c:pt>
                <c:pt idx="19009">
                  <c:v>16.439</c:v>
                </c:pt>
                <c:pt idx="19010">
                  <c:v>16.414999999999999</c:v>
                </c:pt>
                <c:pt idx="19011">
                  <c:v>16.391999999999999</c:v>
                </c:pt>
                <c:pt idx="19012">
                  <c:v>16.391999999999999</c:v>
                </c:pt>
                <c:pt idx="19013">
                  <c:v>16.391999999999999</c:v>
                </c:pt>
                <c:pt idx="19014">
                  <c:v>16.391999999999999</c:v>
                </c:pt>
                <c:pt idx="19015">
                  <c:v>16.391999999999999</c:v>
                </c:pt>
                <c:pt idx="19016">
                  <c:v>16.391999999999999</c:v>
                </c:pt>
                <c:pt idx="19017">
                  <c:v>16.367999999999999</c:v>
                </c:pt>
                <c:pt idx="19018">
                  <c:v>16.367999999999999</c:v>
                </c:pt>
                <c:pt idx="19019">
                  <c:v>16.344000000000001</c:v>
                </c:pt>
                <c:pt idx="19020">
                  <c:v>16.344000000000001</c:v>
                </c:pt>
                <c:pt idx="19021">
                  <c:v>16.32</c:v>
                </c:pt>
                <c:pt idx="19022">
                  <c:v>16.32</c:v>
                </c:pt>
                <c:pt idx="19023">
                  <c:v>16.32</c:v>
                </c:pt>
                <c:pt idx="19024">
                  <c:v>16.32</c:v>
                </c:pt>
                <c:pt idx="19025">
                  <c:v>16.32</c:v>
                </c:pt>
                <c:pt idx="19026">
                  <c:v>16.32</c:v>
                </c:pt>
                <c:pt idx="19027">
                  <c:v>16.32</c:v>
                </c:pt>
                <c:pt idx="19028">
                  <c:v>16.32</c:v>
                </c:pt>
                <c:pt idx="19029">
                  <c:v>16.32</c:v>
                </c:pt>
                <c:pt idx="19030">
                  <c:v>16.32</c:v>
                </c:pt>
                <c:pt idx="19031">
                  <c:v>16.32</c:v>
                </c:pt>
                <c:pt idx="19032">
                  <c:v>16.32</c:v>
                </c:pt>
                <c:pt idx="19033">
                  <c:v>16.32</c:v>
                </c:pt>
                <c:pt idx="19034">
                  <c:v>16.344000000000001</c:v>
                </c:pt>
                <c:pt idx="19035">
                  <c:v>16.344000000000001</c:v>
                </c:pt>
                <c:pt idx="19036">
                  <c:v>16.391999999999999</c:v>
                </c:pt>
                <c:pt idx="19037">
                  <c:v>16.414999999999999</c:v>
                </c:pt>
                <c:pt idx="19038">
                  <c:v>16.463000000000001</c:v>
                </c:pt>
                <c:pt idx="19039">
                  <c:v>16.533999999999999</c:v>
                </c:pt>
                <c:pt idx="19040">
                  <c:v>16.582000000000001</c:v>
                </c:pt>
                <c:pt idx="19041">
                  <c:v>16.654</c:v>
                </c:pt>
                <c:pt idx="19042">
                  <c:v>16.748999999999999</c:v>
                </c:pt>
                <c:pt idx="19043">
                  <c:v>16.82</c:v>
                </c:pt>
                <c:pt idx="19044">
                  <c:v>16.939</c:v>
                </c:pt>
                <c:pt idx="19045">
                  <c:v>17.058</c:v>
                </c:pt>
                <c:pt idx="19046">
                  <c:v>17.177</c:v>
                </c:pt>
                <c:pt idx="19047">
                  <c:v>17.295999999999999</c:v>
                </c:pt>
                <c:pt idx="19048">
                  <c:v>17.414999999999999</c:v>
                </c:pt>
                <c:pt idx="19049">
                  <c:v>17.582000000000001</c:v>
                </c:pt>
                <c:pt idx="19050">
                  <c:v>17.724</c:v>
                </c:pt>
                <c:pt idx="19051">
                  <c:v>17.890999999999998</c:v>
                </c:pt>
                <c:pt idx="19052">
                  <c:v>18.081</c:v>
                </c:pt>
                <c:pt idx="19053">
                  <c:v>18.271000000000001</c:v>
                </c:pt>
                <c:pt idx="19054">
                  <c:v>18.484999999999999</c:v>
                </c:pt>
                <c:pt idx="19055">
                  <c:v>18.675000000000001</c:v>
                </c:pt>
                <c:pt idx="19056">
                  <c:v>18.866</c:v>
                </c:pt>
                <c:pt idx="19057">
                  <c:v>19.056000000000001</c:v>
                </c:pt>
                <c:pt idx="19058">
                  <c:v>19.245999999999999</c:v>
                </c:pt>
                <c:pt idx="19059">
                  <c:v>19.413</c:v>
                </c:pt>
                <c:pt idx="19060">
                  <c:v>19.532</c:v>
                </c:pt>
                <c:pt idx="19061">
                  <c:v>19.651</c:v>
                </c:pt>
                <c:pt idx="19062">
                  <c:v>19.77</c:v>
                </c:pt>
                <c:pt idx="19063">
                  <c:v>19.841000000000001</c:v>
                </c:pt>
                <c:pt idx="19064">
                  <c:v>19.911999999999999</c:v>
                </c:pt>
                <c:pt idx="19065">
                  <c:v>19.96</c:v>
                </c:pt>
                <c:pt idx="19066">
                  <c:v>20.007000000000001</c:v>
                </c:pt>
                <c:pt idx="19067">
                  <c:v>20.055</c:v>
                </c:pt>
                <c:pt idx="19068">
                  <c:v>20.079000000000001</c:v>
                </c:pt>
                <c:pt idx="19069">
                  <c:v>20.126000000000001</c:v>
                </c:pt>
                <c:pt idx="19070">
                  <c:v>20.149999999999999</c:v>
                </c:pt>
                <c:pt idx="19071">
                  <c:v>20.173999999999999</c:v>
                </c:pt>
                <c:pt idx="19072">
                  <c:v>20.198</c:v>
                </c:pt>
                <c:pt idx="19073">
                  <c:v>20.173999999999999</c:v>
                </c:pt>
                <c:pt idx="19074">
                  <c:v>20.149999999999999</c:v>
                </c:pt>
                <c:pt idx="19075">
                  <c:v>20.103000000000002</c:v>
                </c:pt>
                <c:pt idx="19076">
                  <c:v>20.030999999999999</c:v>
                </c:pt>
                <c:pt idx="19077">
                  <c:v>19.936</c:v>
                </c:pt>
                <c:pt idx="19078">
                  <c:v>19.817</c:v>
                </c:pt>
                <c:pt idx="19079">
                  <c:v>19.673999999999999</c:v>
                </c:pt>
                <c:pt idx="19080">
                  <c:v>19.484000000000002</c:v>
                </c:pt>
                <c:pt idx="19081">
                  <c:v>19.27</c:v>
                </c:pt>
                <c:pt idx="19082">
                  <c:v>19.032</c:v>
                </c:pt>
                <c:pt idx="19083">
                  <c:v>18.794</c:v>
                </c:pt>
                <c:pt idx="19084">
                  <c:v>18.579999999999998</c:v>
                </c:pt>
                <c:pt idx="19085">
                  <c:v>18.366</c:v>
                </c:pt>
                <c:pt idx="19086">
                  <c:v>18.175999999999998</c:v>
                </c:pt>
                <c:pt idx="19087">
                  <c:v>18.010000000000002</c:v>
                </c:pt>
                <c:pt idx="19088">
                  <c:v>17.843</c:v>
                </c:pt>
                <c:pt idx="19089">
                  <c:v>17.701000000000001</c:v>
                </c:pt>
                <c:pt idx="19090">
                  <c:v>17.582000000000001</c:v>
                </c:pt>
                <c:pt idx="19091">
                  <c:v>17.463000000000001</c:v>
                </c:pt>
                <c:pt idx="19092">
                  <c:v>17.367999999999999</c:v>
                </c:pt>
                <c:pt idx="19093">
                  <c:v>17.295999999999999</c:v>
                </c:pt>
                <c:pt idx="19094">
                  <c:v>17.225000000000001</c:v>
                </c:pt>
                <c:pt idx="19095">
                  <c:v>17.152999999999999</c:v>
                </c:pt>
                <c:pt idx="19096">
                  <c:v>17.106000000000002</c:v>
                </c:pt>
                <c:pt idx="19097">
                  <c:v>17.058</c:v>
                </c:pt>
                <c:pt idx="19098">
                  <c:v>16.986999999999998</c:v>
                </c:pt>
                <c:pt idx="19099">
                  <c:v>16.914999999999999</c:v>
                </c:pt>
                <c:pt idx="19100">
                  <c:v>16.867999999999999</c:v>
                </c:pt>
                <c:pt idx="19101">
                  <c:v>16.82</c:v>
                </c:pt>
                <c:pt idx="19102">
                  <c:v>16.773</c:v>
                </c:pt>
                <c:pt idx="19103">
                  <c:v>16.725000000000001</c:v>
                </c:pt>
                <c:pt idx="19104">
                  <c:v>16.677</c:v>
                </c:pt>
                <c:pt idx="19105">
                  <c:v>16.63</c:v>
                </c:pt>
                <c:pt idx="19106">
                  <c:v>16.582000000000001</c:v>
                </c:pt>
                <c:pt idx="19107">
                  <c:v>16.533999999999999</c:v>
                </c:pt>
                <c:pt idx="19108">
                  <c:v>16.510999999999999</c:v>
                </c:pt>
                <c:pt idx="19109">
                  <c:v>16.486999999999998</c:v>
                </c:pt>
                <c:pt idx="19110">
                  <c:v>16.439</c:v>
                </c:pt>
                <c:pt idx="19111">
                  <c:v>16.414999999999999</c:v>
                </c:pt>
                <c:pt idx="19112">
                  <c:v>16.391999999999999</c:v>
                </c:pt>
                <c:pt idx="19113">
                  <c:v>16.344000000000001</c:v>
                </c:pt>
                <c:pt idx="19114">
                  <c:v>16.32</c:v>
                </c:pt>
                <c:pt idx="19115">
                  <c:v>16.295999999999999</c:v>
                </c:pt>
                <c:pt idx="19116">
                  <c:v>16.248999999999999</c:v>
                </c:pt>
                <c:pt idx="19117">
                  <c:v>16.225000000000001</c:v>
                </c:pt>
                <c:pt idx="19118">
                  <c:v>16.201000000000001</c:v>
                </c:pt>
                <c:pt idx="19119">
                  <c:v>16.152999999999999</c:v>
                </c:pt>
                <c:pt idx="19120">
                  <c:v>16.129000000000001</c:v>
                </c:pt>
                <c:pt idx="19121">
                  <c:v>16.106000000000002</c:v>
                </c:pt>
                <c:pt idx="19122">
                  <c:v>16.082000000000001</c:v>
                </c:pt>
                <c:pt idx="19123">
                  <c:v>16.058</c:v>
                </c:pt>
                <c:pt idx="19124">
                  <c:v>16.033999999999999</c:v>
                </c:pt>
                <c:pt idx="19125">
                  <c:v>16.033999999999999</c:v>
                </c:pt>
                <c:pt idx="19126">
                  <c:v>16.010000000000002</c:v>
                </c:pt>
                <c:pt idx="19127">
                  <c:v>16.010000000000002</c:v>
                </c:pt>
                <c:pt idx="19128">
                  <c:v>16.010000000000002</c:v>
                </c:pt>
                <c:pt idx="19129">
                  <c:v>16.033999999999999</c:v>
                </c:pt>
                <c:pt idx="19130">
                  <c:v>16.058</c:v>
                </c:pt>
                <c:pt idx="19131">
                  <c:v>16.082000000000001</c:v>
                </c:pt>
                <c:pt idx="19132">
                  <c:v>16.129000000000001</c:v>
                </c:pt>
                <c:pt idx="19133">
                  <c:v>16.201000000000001</c:v>
                </c:pt>
                <c:pt idx="19134">
                  <c:v>16.271999999999998</c:v>
                </c:pt>
                <c:pt idx="19135">
                  <c:v>16.344000000000001</c:v>
                </c:pt>
                <c:pt idx="19136">
                  <c:v>16.439</c:v>
                </c:pt>
                <c:pt idx="19137">
                  <c:v>16.533999999999999</c:v>
                </c:pt>
                <c:pt idx="19138">
                  <c:v>16.63</c:v>
                </c:pt>
                <c:pt idx="19139">
                  <c:v>16.748999999999999</c:v>
                </c:pt>
                <c:pt idx="19140">
                  <c:v>16.867999999999999</c:v>
                </c:pt>
                <c:pt idx="19141">
                  <c:v>17.010999999999999</c:v>
                </c:pt>
                <c:pt idx="19142">
                  <c:v>17.152999999999999</c:v>
                </c:pt>
                <c:pt idx="19143">
                  <c:v>17.344000000000001</c:v>
                </c:pt>
                <c:pt idx="19144">
                  <c:v>17.533999999999999</c:v>
                </c:pt>
                <c:pt idx="19145">
                  <c:v>17.724</c:v>
                </c:pt>
                <c:pt idx="19146">
                  <c:v>17.890999999999998</c:v>
                </c:pt>
                <c:pt idx="19147">
                  <c:v>18.105</c:v>
                </c:pt>
                <c:pt idx="19148">
                  <c:v>18.295000000000002</c:v>
                </c:pt>
                <c:pt idx="19149">
                  <c:v>18.484999999999999</c:v>
                </c:pt>
                <c:pt idx="19150">
                  <c:v>18.675000000000001</c:v>
                </c:pt>
                <c:pt idx="19151">
                  <c:v>18.841999999999999</c:v>
                </c:pt>
                <c:pt idx="19152">
                  <c:v>19.007999999999999</c:v>
                </c:pt>
                <c:pt idx="19153">
                  <c:v>19.151</c:v>
                </c:pt>
                <c:pt idx="19154">
                  <c:v>19.294</c:v>
                </c:pt>
                <c:pt idx="19155">
                  <c:v>19.413</c:v>
                </c:pt>
                <c:pt idx="19156">
                  <c:v>19.532</c:v>
                </c:pt>
                <c:pt idx="19157">
                  <c:v>19.626999999999999</c:v>
                </c:pt>
                <c:pt idx="19158">
                  <c:v>19.722000000000001</c:v>
                </c:pt>
                <c:pt idx="19159">
                  <c:v>19.817</c:v>
                </c:pt>
                <c:pt idx="19160">
                  <c:v>19.911999999999999</c:v>
                </c:pt>
                <c:pt idx="19161">
                  <c:v>20.007000000000001</c:v>
                </c:pt>
                <c:pt idx="19162">
                  <c:v>20.079000000000001</c:v>
                </c:pt>
                <c:pt idx="19163">
                  <c:v>20.149999999999999</c:v>
                </c:pt>
                <c:pt idx="19164">
                  <c:v>20.198</c:v>
                </c:pt>
                <c:pt idx="19165">
                  <c:v>20.245999999999999</c:v>
                </c:pt>
                <c:pt idx="19166">
                  <c:v>20.245999999999999</c:v>
                </c:pt>
                <c:pt idx="19167">
                  <c:v>20.268999999999998</c:v>
                </c:pt>
                <c:pt idx="19168">
                  <c:v>20.245999999999999</c:v>
                </c:pt>
                <c:pt idx="19169">
                  <c:v>20.222000000000001</c:v>
                </c:pt>
                <c:pt idx="19170">
                  <c:v>20.149999999999999</c:v>
                </c:pt>
                <c:pt idx="19171">
                  <c:v>20.079000000000001</c:v>
                </c:pt>
                <c:pt idx="19172">
                  <c:v>19.984000000000002</c:v>
                </c:pt>
                <c:pt idx="19173">
                  <c:v>19.864999999999998</c:v>
                </c:pt>
                <c:pt idx="19174">
                  <c:v>19.722000000000001</c:v>
                </c:pt>
                <c:pt idx="19175">
                  <c:v>19.579000000000001</c:v>
                </c:pt>
                <c:pt idx="19176">
                  <c:v>19.388999999999999</c:v>
                </c:pt>
                <c:pt idx="19177">
                  <c:v>19.199000000000002</c:v>
                </c:pt>
                <c:pt idx="19178">
                  <c:v>18.984999999999999</c:v>
                </c:pt>
                <c:pt idx="19179">
                  <c:v>18.818000000000001</c:v>
                </c:pt>
                <c:pt idx="19180">
                  <c:v>18.628</c:v>
                </c:pt>
                <c:pt idx="19181">
                  <c:v>18.460999999999999</c:v>
                </c:pt>
                <c:pt idx="19182">
                  <c:v>18.295000000000002</c:v>
                </c:pt>
                <c:pt idx="19183">
                  <c:v>18.105</c:v>
                </c:pt>
                <c:pt idx="19184">
                  <c:v>17.937999999999999</c:v>
                </c:pt>
                <c:pt idx="19185">
                  <c:v>17.771999999999998</c:v>
                </c:pt>
                <c:pt idx="19186">
                  <c:v>17.629000000000001</c:v>
                </c:pt>
                <c:pt idx="19187">
                  <c:v>17.486000000000001</c:v>
                </c:pt>
                <c:pt idx="19188">
                  <c:v>17.367999999999999</c:v>
                </c:pt>
                <c:pt idx="19189">
                  <c:v>17.248999999999999</c:v>
                </c:pt>
                <c:pt idx="19190">
                  <c:v>17.152999999999999</c:v>
                </c:pt>
                <c:pt idx="19191">
                  <c:v>17.058</c:v>
                </c:pt>
                <c:pt idx="19192">
                  <c:v>16.963000000000001</c:v>
                </c:pt>
                <c:pt idx="19193">
                  <c:v>16.891999999999999</c:v>
                </c:pt>
                <c:pt idx="19194">
                  <c:v>16.82</c:v>
                </c:pt>
                <c:pt idx="19195">
                  <c:v>16.748999999999999</c:v>
                </c:pt>
                <c:pt idx="19196">
                  <c:v>16.677</c:v>
                </c:pt>
                <c:pt idx="19197">
                  <c:v>16.63</c:v>
                </c:pt>
                <c:pt idx="19198">
                  <c:v>16.582000000000001</c:v>
                </c:pt>
                <c:pt idx="19199">
                  <c:v>16.510999999999999</c:v>
                </c:pt>
                <c:pt idx="19200">
                  <c:v>16.463000000000001</c:v>
                </c:pt>
                <c:pt idx="19201">
                  <c:v>16.414999999999999</c:v>
                </c:pt>
                <c:pt idx="19202">
                  <c:v>16.367999999999999</c:v>
                </c:pt>
                <c:pt idx="19203">
                  <c:v>16.32</c:v>
                </c:pt>
                <c:pt idx="19204">
                  <c:v>16.295999999999999</c:v>
                </c:pt>
                <c:pt idx="19205">
                  <c:v>16.248999999999999</c:v>
                </c:pt>
                <c:pt idx="19206">
                  <c:v>16.201000000000001</c:v>
                </c:pt>
                <c:pt idx="19207">
                  <c:v>16.152999999999999</c:v>
                </c:pt>
                <c:pt idx="19208">
                  <c:v>16.129000000000001</c:v>
                </c:pt>
                <c:pt idx="19209">
                  <c:v>16.082000000000001</c:v>
                </c:pt>
                <c:pt idx="19210">
                  <c:v>16.058</c:v>
                </c:pt>
                <c:pt idx="19211">
                  <c:v>16.010000000000002</c:v>
                </c:pt>
                <c:pt idx="19212">
                  <c:v>15.986000000000001</c:v>
                </c:pt>
                <c:pt idx="19213">
                  <c:v>15.939</c:v>
                </c:pt>
                <c:pt idx="19214">
                  <c:v>15.914999999999999</c:v>
                </c:pt>
                <c:pt idx="19215">
                  <c:v>15.867000000000001</c:v>
                </c:pt>
                <c:pt idx="19216">
                  <c:v>15.843</c:v>
                </c:pt>
                <c:pt idx="19217">
                  <c:v>15.819000000000001</c:v>
                </c:pt>
                <c:pt idx="19218">
                  <c:v>15.772</c:v>
                </c:pt>
                <c:pt idx="19219">
                  <c:v>15.724</c:v>
                </c:pt>
                <c:pt idx="19220">
                  <c:v>15.7</c:v>
                </c:pt>
                <c:pt idx="19221">
                  <c:v>15.676</c:v>
                </c:pt>
                <c:pt idx="19222">
                  <c:v>15.651999999999999</c:v>
                </c:pt>
                <c:pt idx="19223">
                  <c:v>15.629</c:v>
                </c:pt>
                <c:pt idx="19224">
                  <c:v>15.629</c:v>
                </c:pt>
                <c:pt idx="19225">
                  <c:v>15.629</c:v>
                </c:pt>
                <c:pt idx="19226">
                  <c:v>15.629</c:v>
                </c:pt>
                <c:pt idx="19227">
                  <c:v>15.651999999999999</c:v>
                </c:pt>
                <c:pt idx="19228">
                  <c:v>15.676</c:v>
                </c:pt>
                <c:pt idx="19229">
                  <c:v>15.747999999999999</c:v>
                </c:pt>
                <c:pt idx="19230">
                  <c:v>15.819000000000001</c:v>
                </c:pt>
                <c:pt idx="19231">
                  <c:v>15.891</c:v>
                </c:pt>
                <c:pt idx="19232">
                  <c:v>15.962999999999999</c:v>
                </c:pt>
                <c:pt idx="19233">
                  <c:v>16.058</c:v>
                </c:pt>
                <c:pt idx="19234">
                  <c:v>16.177</c:v>
                </c:pt>
                <c:pt idx="19235">
                  <c:v>16.295999999999999</c:v>
                </c:pt>
                <c:pt idx="19236">
                  <c:v>16.414999999999999</c:v>
                </c:pt>
                <c:pt idx="19237">
                  <c:v>16.533999999999999</c:v>
                </c:pt>
                <c:pt idx="19238">
                  <c:v>16.701000000000001</c:v>
                </c:pt>
                <c:pt idx="19239">
                  <c:v>16.867999999999999</c:v>
                </c:pt>
                <c:pt idx="19240">
                  <c:v>17.010999999999999</c:v>
                </c:pt>
                <c:pt idx="19241">
                  <c:v>17.177</c:v>
                </c:pt>
                <c:pt idx="19242">
                  <c:v>17.367999999999999</c:v>
                </c:pt>
                <c:pt idx="19243">
                  <c:v>17.558</c:v>
                </c:pt>
                <c:pt idx="19244">
                  <c:v>17.748000000000001</c:v>
                </c:pt>
                <c:pt idx="19245">
                  <c:v>17.937999999999999</c:v>
                </c:pt>
                <c:pt idx="19246">
                  <c:v>18.129000000000001</c:v>
                </c:pt>
                <c:pt idx="19247">
                  <c:v>18.318999999999999</c:v>
                </c:pt>
                <c:pt idx="19248">
                  <c:v>18.509</c:v>
                </c:pt>
                <c:pt idx="19249">
                  <c:v>18.675000000000001</c:v>
                </c:pt>
                <c:pt idx="19250">
                  <c:v>18.818000000000001</c:v>
                </c:pt>
                <c:pt idx="19251">
                  <c:v>18.937000000000001</c:v>
                </c:pt>
                <c:pt idx="19252">
                  <c:v>19.056000000000001</c:v>
                </c:pt>
                <c:pt idx="19253">
                  <c:v>19.199000000000002</c:v>
                </c:pt>
                <c:pt idx="19254">
                  <c:v>19.294</c:v>
                </c:pt>
                <c:pt idx="19255">
                  <c:v>19.341000000000001</c:v>
                </c:pt>
                <c:pt idx="19256">
                  <c:v>19.413</c:v>
                </c:pt>
                <c:pt idx="19257">
                  <c:v>19.436</c:v>
                </c:pt>
                <c:pt idx="19258">
                  <c:v>19.46</c:v>
                </c:pt>
                <c:pt idx="19259">
                  <c:v>19.436</c:v>
                </c:pt>
                <c:pt idx="19260">
                  <c:v>19.341000000000001</c:v>
                </c:pt>
                <c:pt idx="19261">
                  <c:v>19.27</c:v>
                </c:pt>
                <c:pt idx="19262">
                  <c:v>19.175000000000001</c:v>
                </c:pt>
                <c:pt idx="19263">
                  <c:v>19.079999999999998</c:v>
                </c:pt>
                <c:pt idx="19264">
                  <c:v>19.032</c:v>
                </c:pt>
                <c:pt idx="19265">
                  <c:v>18.984999999999999</c:v>
                </c:pt>
                <c:pt idx="19266">
                  <c:v>18.913</c:v>
                </c:pt>
                <c:pt idx="19267">
                  <c:v>18.771000000000001</c:v>
                </c:pt>
                <c:pt idx="19268">
                  <c:v>18.603999999999999</c:v>
                </c:pt>
                <c:pt idx="19269">
                  <c:v>18.460999999999999</c:v>
                </c:pt>
                <c:pt idx="19270">
                  <c:v>18.295000000000002</c:v>
                </c:pt>
                <c:pt idx="19271">
                  <c:v>18.129000000000001</c:v>
                </c:pt>
                <c:pt idx="19272">
                  <c:v>17.962</c:v>
                </c:pt>
                <c:pt idx="19273">
                  <c:v>17.818999999999999</c:v>
                </c:pt>
                <c:pt idx="19274">
                  <c:v>17.652999999999999</c:v>
                </c:pt>
                <c:pt idx="19275">
                  <c:v>17.533999999999999</c:v>
                </c:pt>
                <c:pt idx="19276">
                  <c:v>17.439</c:v>
                </c:pt>
                <c:pt idx="19277">
                  <c:v>17.344000000000001</c:v>
                </c:pt>
                <c:pt idx="19278">
                  <c:v>17.248999999999999</c:v>
                </c:pt>
                <c:pt idx="19279">
                  <c:v>17.152999999999999</c:v>
                </c:pt>
                <c:pt idx="19280">
                  <c:v>17.058</c:v>
                </c:pt>
                <c:pt idx="19281">
                  <c:v>16.963000000000001</c:v>
                </c:pt>
                <c:pt idx="19282">
                  <c:v>16.867999999999999</c:v>
                </c:pt>
                <c:pt idx="19283">
                  <c:v>16.748999999999999</c:v>
                </c:pt>
                <c:pt idx="19284">
                  <c:v>16.63</c:v>
                </c:pt>
                <c:pt idx="19285">
                  <c:v>16.510999999999999</c:v>
                </c:pt>
                <c:pt idx="19286">
                  <c:v>16.414999999999999</c:v>
                </c:pt>
                <c:pt idx="19287">
                  <c:v>16.32</c:v>
                </c:pt>
                <c:pt idx="19288">
                  <c:v>16.225000000000001</c:v>
                </c:pt>
                <c:pt idx="19289">
                  <c:v>16.152999999999999</c:v>
                </c:pt>
                <c:pt idx="19290">
                  <c:v>16.082000000000001</c:v>
                </c:pt>
                <c:pt idx="19291">
                  <c:v>16.033999999999999</c:v>
                </c:pt>
                <c:pt idx="19292">
                  <c:v>15.986000000000001</c:v>
                </c:pt>
                <c:pt idx="19293">
                  <c:v>15.939</c:v>
                </c:pt>
                <c:pt idx="19294">
                  <c:v>15.914999999999999</c:v>
                </c:pt>
                <c:pt idx="19295">
                  <c:v>15.891</c:v>
                </c:pt>
                <c:pt idx="19296">
                  <c:v>15.867000000000001</c:v>
                </c:pt>
                <c:pt idx="19297">
                  <c:v>15.819000000000001</c:v>
                </c:pt>
                <c:pt idx="19298">
                  <c:v>15.819000000000001</c:v>
                </c:pt>
                <c:pt idx="19299">
                  <c:v>15.772</c:v>
                </c:pt>
                <c:pt idx="19300">
                  <c:v>15.747999999999999</c:v>
                </c:pt>
                <c:pt idx="19301">
                  <c:v>15.724</c:v>
                </c:pt>
                <c:pt idx="19302">
                  <c:v>15.7</c:v>
                </c:pt>
                <c:pt idx="19303">
                  <c:v>15.676</c:v>
                </c:pt>
                <c:pt idx="19304">
                  <c:v>15.651999999999999</c:v>
                </c:pt>
                <c:pt idx="19305">
                  <c:v>15.629</c:v>
                </c:pt>
                <c:pt idx="19306">
                  <c:v>15.605</c:v>
                </c:pt>
                <c:pt idx="19307">
                  <c:v>15.581</c:v>
                </c:pt>
                <c:pt idx="19308">
                  <c:v>15.581</c:v>
                </c:pt>
                <c:pt idx="19309">
                  <c:v>15.557</c:v>
                </c:pt>
                <c:pt idx="19310">
                  <c:v>15.557</c:v>
                </c:pt>
                <c:pt idx="19311">
                  <c:v>15.532999999999999</c:v>
                </c:pt>
                <c:pt idx="19312">
                  <c:v>15.532999999999999</c:v>
                </c:pt>
                <c:pt idx="19313">
                  <c:v>15.532999999999999</c:v>
                </c:pt>
                <c:pt idx="19314">
                  <c:v>15.532999999999999</c:v>
                </c:pt>
                <c:pt idx="19315">
                  <c:v>15.532999999999999</c:v>
                </c:pt>
                <c:pt idx="19316">
                  <c:v>15.532999999999999</c:v>
                </c:pt>
                <c:pt idx="19317">
                  <c:v>15.532999999999999</c:v>
                </c:pt>
                <c:pt idx="19318">
                  <c:v>15.532999999999999</c:v>
                </c:pt>
                <c:pt idx="19319">
                  <c:v>15.532999999999999</c:v>
                </c:pt>
                <c:pt idx="19320">
                  <c:v>15.509</c:v>
                </c:pt>
                <c:pt idx="19321">
                  <c:v>15.509</c:v>
                </c:pt>
                <c:pt idx="19322">
                  <c:v>15.509</c:v>
                </c:pt>
                <c:pt idx="19323">
                  <c:v>15.532999999999999</c:v>
                </c:pt>
                <c:pt idx="19324">
                  <c:v>15.532999999999999</c:v>
                </c:pt>
                <c:pt idx="19325">
                  <c:v>15.581</c:v>
                </c:pt>
                <c:pt idx="19326">
                  <c:v>15.629</c:v>
                </c:pt>
                <c:pt idx="19327">
                  <c:v>15.676</c:v>
                </c:pt>
                <c:pt idx="19328">
                  <c:v>15.724</c:v>
                </c:pt>
                <c:pt idx="19329">
                  <c:v>15.819000000000001</c:v>
                </c:pt>
                <c:pt idx="19330">
                  <c:v>15.914999999999999</c:v>
                </c:pt>
                <c:pt idx="19331">
                  <c:v>15.986000000000001</c:v>
                </c:pt>
                <c:pt idx="19332">
                  <c:v>16.106000000000002</c:v>
                </c:pt>
                <c:pt idx="19333">
                  <c:v>16.201000000000001</c:v>
                </c:pt>
                <c:pt idx="19334">
                  <c:v>16.271999999999998</c:v>
                </c:pt>
                <c:pt idx="19335">
                  <c:v>16.391999999999999</c:v>
                </c:pt>
                <c:pt idx="19336">
                  <c:v>16.533999999999999</c:v>
                </c:pt>
                <c:pt idx="19337">
                  <c:v>16.677</c:v>
                </c:pt>
                <c:pt idx="19338">
                  <c:v>16.795999999999999</c:v>
                </c:pt>
                <c:pt idx="19339">
                  <c:v>16.939</c:v>
                </c:pt>
                <c:pt idx="19340">
                  <c:v>17.033999999999999</c:v>
                </c:pt>
                <c:pt idx="19341">
                  <c:v>17.152999999999999</c:v>
                </c:pt>
                <c:pt idx="19342">
                  <c:v>17.344000000000001</c:v>
                </c:pt>
                <c:pt idx="19343">
                  <c:v>17.439</c:v>
                </c:pt>
                <c:pt idx="19344">
                  <c:v>17.558</c:v>
                </c:pt>
                <c:pt idx="19345">
                  <c:v>17.629000000000001</c:v>
                </c:pt>
                <c:pt idx="19346">
                  <c:v>17.677</c:v>
                </c:pt>
                <c:pt idx="19347">
                  <c:v>17.629000000000001</c:v>
                </c:pt>
                <c:pt idx="19348">
                  <c:v>17.701000000000001</c:v>
                </c:pt>
                <c:pt idx="19349">
                  <c:v>17.795999999999999</c:v>
                </c:pt>
                <c:pt idx="19350">
                  <c:v>17.843</c:v>
                </c:pt>
                <c:pt idx="19351">
                  <c:v>17.890999999999998</c:v>
                </c:pt>
                <c:pt idx="19352">
                  <c:v>17.914999999999999</c:v>
                </c:pt>
                <c:pt idx="19353">
                  <c:v>17.818999999999999</c:v>
                </c:pt>
                <c:pt idx="19354">
                  <c:v>17.724</c:v>
                </c:pt>
                <c:pt idx="19355">
                  <c:v>17.629000000000001</c:v>
                </c:pt>
                <c:pt idx="19356">
                  <c:v>17.533999999999999</c:v>
                </c:pt>
                <c:pt idx="19357">
                  <c:v>17.439</c:v>
                </c:pt>
                <c:pt idx="19358">
                  <c:v>17.344000000000001</c:v>
                </c:pt>
                <c:pt idx="19359">
                  <c:v>17.225000000000001</c:v>
                </c:pt>
                <c:pt idx="19360">
                  <c:v>17.152999999999999</c:v>
                </c:pt>
                <c:pt idx="19361">
                  <c:v>17.033999999999999</c:v>
                </c:pt>
                <c:pt idx="19362">
                  <c:v>16.963000000000001</c:v>
                </c:pt>
                <c:pt idx="19363">
                  <c:v>16.867999999999999</c:v>
                </c:pt>
                <c:pt idx="19364">
                  <c:v>16.795999999999999</c:v>
                </c:pt>
                <c:pt idx="19365">
                  <c:v>16.748999999999999</c:v>
                </c:pt>
                <c:pt idx="19366">
                  <c:v>16.701000000000001</c:v>
                </c:pt>
                <c:pt idx="19367">
                  <c:v>16.701000000000001</c:v>
                </c:pt>
                <c:pt idx="19368">
                  <c:v>16.701000000000001</c:v>
                </c:pt>
                <c:pt idx="19369">
                  <c:v>16.677</c:v>
                </c:pt>
                <c:pt idx="19370">
                  <c:v>16.654</c:v>
                </c:pt>
                <c:pt idx="19371">
                  <c:v>16.606000000000002</c:v>
                </c:pt>
                <c:pt idx="19372">
                  <c:v>16.533999999999999</c:v>
                </c:pt>
                <c:pt idx="19373">
                  <c:v>16.486999999999998</c:v>
                </c:pt>
                <c:pt idx="19374">
                  <c:v>16.391999999999999</c:v>
                </c:pt>
                <c:pt idx="19375">
                  <c:v>16.295999999999999</c:v>
                </c:pt>
                <c:pt idx="19376">
                  <c:v>16.201000000000001</c:v>
                </c:pt>
                <c:pt idx="19377">
                  <c:v>16.106000000000002</c:v>
                </c:pt>
                <c:pt idx="19378">
                  <c:v>15.986000000000001</c:v>
                </c:pt>
                <c:pt idx="19379">
                  <c:v>15.867000000000001</c:v>
                </c:pt>
                <c:pt idx="19380">
                  <c:v>15.747999999999999</c:v>
                </c:pt>
                <c:pt idx="19381">
                  <c:v>15.629</c:v>
                </c:pt>
                <c:pt idx="19382">
                  <c:v>15.532999999999999</c:v>
                </c:pt>
                <c:pt idx="19383">
                  <c:v>15.461</c:v>
                </c:pt>
                <c:pt idx="19384">
                  <c:v>15.414</c:v>
                </c:pt>
                <c:pt idx="19385">
                  <c:v>15.39</c:v>
                </c:pt>
                <c:pt idx="19386">
                  <c:v>15.39</c:v>
                </c:pt>
                <c:pt idx="19387">
                  <c:v>15.39</c:v>
                </c:pt>
                <c:pt idx="19388">
                  <c:v>15.39</c:v>
                </c:pt>
                <c:pt idx="19389">
                  <c:v>15.414</c:v>
                </c:pt>
                <c:pt idx="19390">
                  <c:v>15.438000000000001</c:v>
                </c:pt>
                <c:pt idx="19391">
                  <c:v>15.438000000000001</c:v>
                </c:pt>
                <c:pt idx="19392">
                  <c:v>15.461</c:v>
                </c:pt>
                <c:pt idx="19393">
                  <c:v>15.484999999999999</c:v>
                </c:pt>
                <c:pt idx="19394">
                  <c:v>15.484999999999999</c:v>
                </c:pt>
                <c:pt idx="19395">
                  <c:v>15.484999999999999</c:v>
                </c:pt>
                <c:pt idx="19396">
                  <c:v>15.461</c:v>
                </c:pt>
                <c:pt idx="19397">
                  <c:v>15.461</c:v>
                </c:pt>
                <c:pt idx="19398">
                  <c:v>15.438000000000001</c:v>
                </c:pt>
                <c:pt idx="19399">
                  <c:v>15.438000000000001</c:v>
                </c:pt>
                <c:pt idx="19400">
                  <c:v>15.438000000000001</c:v>
                </c:pt>
                <c:pt idx="19401">
                  <c:v>15.414</c:v>
                </c:pt>
                <c:pt idx="19402">
                  <c:v>15.39</c:v>
                </c:pt>
                <c:pt idx="19403">
                  <c:v>15.366</c:v>
                </c:pt>
                <c:pt idx="19404">
                  <c:v>15.366</c:v>
                </c:pt>
                <c:pt idx="19405">
                  <c:v>15.342000000000001</c:v>
                </c:pt>
                <c:pt idx="19406">
                  <c:v>15.342000000000001</c:v>
                </c:pt>
                <c:pt idx="19407">
                  <c:v>15.342000000000001</c:v>
                </c:pt>
                <c:pt idx="19408">
                  <c:v>15.318</c:v>
                </c:pt>
                <c:pt idx="19409">
                  <c:v>15.318</c:v>
                </c:pt>
                <c:pt idx="19410">
                  <c:v>15.318</c:v>
                </c:pt>
                <c:pt idx="19411">
                  <c:v>15.294</c:v>
                </c:pt>
                <c:pt idx="19412">
                  <c:v>15.294</c:v>
                </c:pt>
                <c:pt idx="19413">
                  <c:v>15.294</c:v>
                </c:pt>
                <c:pt idx="19414">
                  <c:v>15.294</c:v>
                </c:pt>
                <c:pt idx="19415">
                  <c:v>15.294</c:v>
                </c:pt>
                <c:pt idx="19416">
                  <c:v>15.27</c:v>
                </c:pt>
                <c:pt idx="19417">
                  <c:v>15.27</c:v>
                </c:pt>
                <c:pt idx="19418">
                  <c:v>15.247</c:v>
                </c:pt>
                <c:pt idx="19419">
                  <c:v>15.223000000000001</c:v>
                </c:pt>
                <c:pt idx="19420">
                  <c:v>15.223000000000001</c:v>
                </c:pt>
                <c:pt idx="19421">
                  <c:v>15.223000000000001</c:v>
                </c:pt>
                <c:pt idx="19422">
                  <c:v>15.199</c:v>
                </c:pt>
                <c:pt idx="19423">
                  <c:v>15.199</c:v>
                </c:pt>
                <c:pt idx="19424">
                  <c:v>15.199</c:v>
                </c:pt>
                <c:pt idx="19425">
                  <c:v>15.199</c:v>
                </c:pt>
                <c:pt idx="19426">
                  <c:v>15.294</c:v>
                </c:pt>
                <c:pt idx="19427">
                  <c:v>15.39</c:v>
                </c:pt>
                <c:pt idx="19428">
                  <c:v>15.461</c:v>
                </c:pt>
                <c:pt idx="19429">
                  <c:v>15.581</c:v>
                </c:pt>
                <c:pt idx="19430">
                  <c:v>15.676</c:v>
                </c:pt>
                <c:pt idx="19431">
                  <c:v>15.843</c:v>
                </c:pt>
                <c:pt idx="19432">
                  <c:v>16.010000000000002</c:v>
                </c:pt>
                <c:pt idx="19433">
                  <c:v>16.177</c:v>
                </c:pt>
                <c:pt idx="19434">
                  <c:v>16.32</c:v>
                </c:pt>
                <c:pt idx="19435">
                  <c:v>16.486999999999998</c:v>
                </c:pt>
                <c:pt idx="19436">
                  <c:v>16.582000000000001</c:v>
                </c:pt>
                <c:pt idx="19437">
                  <c:v>16.677</c:v>
                </c:pt>
                <c:pt idx="19438">
                  <c:v>16.677</c:v>
                </c:pt>
                <c:pt idx="19439">
                  <c:v>16.654</c:v>
                </c:pt>
                <c:pt idx="19440">
                  <c:v>16.63</c:v>
                </c:pt>
                <c:pt idx="19441">
                  <c:v>16.606000000000002</c:v>
                </c:pt>
                <c:pt idx="19442">
                  <c:v>16.582000000000001</c:v>
                </c:pt>
                <c:pt idx="19443">
                  <c:v>16.510999999999999</c:v>
                </c:pt>
                <c:pt idx="19444">
                  <c:v>16.439</c:v>
                </c:pt>
                <c:pt idx="19445">
                  <c:v>16.391999999999999</c:v>
                </c:pt>
                <c:pt idx="19446">
                  <c:v>16.391999999999999</c:v>
                </c:pt>
                <c:pt idx="19447">
                  <c:v>16.414999999999999</c:v>
                </c:pt>
                <c:pt idx="19448">
                  <c:v>16.414999999999999</c:v>
                </c:pt>
                <c:pt idx="19449">
                  <c:v>16.367999999999999</c:v>
                </c:pt>
                <c:pt idx="19450">
                  <c:v>16.32</c:v>
                </c:pt>
                <c:pt idx="19451">
                  <c:v>16.271999999999998</c:v>
                </c:pt>
                <c:pt idx="19452">
                  <c:v>16.344000000000001</c:v>
                </c:pt>
                <c:pt idx="19453">
                  <c:v>16.414999999999999</c:v>
                </c:pt>
                <c:pt idx="19454">
                  <c:v>16.510999999999999</c:v>
                </c:pt>
                <c:pt idx="19455">
                  <c:v>16.606000000000002</c:v>
                </c:pt>
                <c:pt idx="19456">
                  <c:v>16.701000000000001</c:v>
                </c:pt>
                <c:pt idx="19457">
                  <c:v>16.773</c:v>
                </c:pt>
                <c:pt idx="19458">
                  <c:v>16.844000000000001</c:v>
                </c:pt>
                <c:pt idx="19459">
                  <c:v>16.844000000000001</c:v>
                </c:pt>
                <c:pt idx="19460">
                  <c:v>16.844000000000001</c:v>
                </c:pt>
                <c:pt idx="19461">
                  <c:v>16.867999999999999</c:v>
                </c:pt>
                <c:pt idx="19462">
                  <c:v>16.82</c:v>
                </c:pt>
                <c:pt idx="19463">
                  <c:v>16.773</c:v>
                </c:pt>
                <c:pt idx="19464">
                  <c:v>16.677</c:v>
                </c:pt>
                <c:pt idx="19465">
                  <c:v>16.582000000000001</c:v>
                </c:pt>
                <c:pt idx="19466">
                  <c:v>16.486999999999998</c:v>
                </c:pt>
                <c:pt idx="19467">
                  <c:v>16.414999999999999</c:v>
                </c:pt>
                <c:pt idx="19468">
                  <c:v>16.32</c:v>
                </c:pt>
                <c:pt idx="19469">
                  <c:v>16.225000000000001</c:v>
                </c:pt>
                <c:pt idx="19470">
                  <c:v>16.152999999999999</c:v>
                </c:pt>
                <c:pt idx="19471">
                  <c:v>16.058</c:v>
                </c:pt>
                <c:pt idx="19472">
                  <c:v>15.962999999999999</c:v>
                </c:pt>
                <c:pt idx="19473">
                  <c:v>15.867000000000001</c:v>
                </c:pt>
                <c:pt idx="19474">
                  <c:v>15.795999999999999</c:v>
                </c:pt>
                <c:pt idx="19475">
                  <c:v>15.724</c:v>
                </c:pt>
                <c:pt idx="19476">
                  <c:v>15.651999999999999</c:v>
                </c:pt>
                <c:pt idx="19477">
                  <c:v>15.581</c:v>
                </c:pt>
                <c:pt idx="19478">
                  <c:v>15.509</c:v>
                </c:pt>
                <c:pt idx="19479">
                  <c:v>15.461</c:v>
                </c:pt>
                <c:pt idx="19480">
                  <c:v>15.414</c:v>
                </c:pt>
                <c:pt idx="19481">
                  <c:v>15.366</c:v>
                </c:pt>
                <c:pt idx="19482">
                  <c:v>15.318</c:v>
                </c:pt>
                <c:pt idx="19483">
                  <c:v>15.294</c:v>
                </c:pt>
                <c:pt idx="19484">
                  <c:v>15.247</c:v>
                </c:pt>
                <c:pt idx="19485">
                  <c:v>15.199</c:v>
                </c:pt>
                <c:pt idx="19486">
                  <c:v>15.151</c:v>
                </c:pt>
                <c:pt idx="19487">
                  <c:v>15.127000000000001</c:v>
                </c:pt>
                <c:pt idx="19488">
                  <c:v>15.079000000000001</c:v>
                </c:pt>
                <c:pt idx="19489">
                  <c:v>15.055</c:v>
                </c:pt>
                <c:pt idx="19490">
                  <c:v>15.007999999999999</c:v>
                </c:pt>
                <c:pt idx="19491">
                  <c:v>14.96</c:v>
                </c:pt>
                <c:pt idx="19492">
                  <c:v>14.936</c:v>
                </c:pt>
                <c:pt idx="19493">
                  <c:v>14.888</c:v>
                </c:pt>
                <c:pt idx="19494">
                  <c:v>14.864000000000001</c:v>
                </c:pt>
                <c:pt idx="19495">
                  <c:v>14.84</c:v>
                </c:pt>
                <c:pt idx="19496">
                  <c:v>14.816000000000001</c:v>
                </c:pt>
                <c:pt idx="19497">
                  <c:v>14.792</c:v>
                </c:pt>
                <c:pt idx="19498">
                  <c:v>14.768000000000001</c:v>
                </c:pt>
                <c:pt idx="19499">
                  <c:v>14.768000000000001</c:v>
                </c:pt>
                <c:pt idx="19500">
                  <c:v>14.768000000000001</c:v>
                </c:pt>
                <c:pt idx="19501">
                  <c:v>14.744999999999999</c:v>
                </c:pt>
                <c:pt idx="19502">
                  <c:v>14.721</c:v>
                </c:pt>
                <c:pt idx="19503">
                  <c:v>14.721</c:v>
                </c:pt>
                <c:pt idx="19504">
                  <c:v>14.696999999999999</c:v>
                </c:pt>
                <c:pt idx="19505">
                  <c:v>14.673</c:v>
                </c:pt>
                <c:pt idx="19506">
                  <c:v>14.648999999999999</c:v>
                </c:pt>
                <c:pt idx="19507">
                  <c:v>14.625</c:v>
                </c:pt>
                <c:pt idx="19508">
                  <c:v>14.577</c:v>
                </c:pt>
                <c:pt idx="19509">
                  <c:v>14.577</c:v>
                </c:pt>
                <c:pt idx="19510">
                  <c:v>14.553000000000001</c:v>
                </c:pt>
                <c:pt idx="19511">
                  <c:v>14.529</c:v>
                </c:pt>
                <c:pt idx="19512">
                  <c:v>14.529</c:v>
                </c:pt>
                <c:pt idx="19513">
                  <c:v>14.529</c:v>
                </c:pt>
                <c:pt idx="19514">
                  <c:v>14.505000000000001</c:v>
                </c:pt>
                <c:pt idx="19515">
                  <c:v>14.505000000000001</c:v>
                </c:pt>
                <c:pt idx="19516">
                  <c:v>14.505000000000001</c:v>
                </c:pt>
                <c:pt idx="19517">
                  <c:v>14.529</c:v>
                </c:pt>
                <c:pt idx="19518">
                  <c:v>14.577</c:v>
                </c:pt>
                <c:pt idx="19519">
                  <c:v>14.648999999999999</c:v>
                </c:pt>
                <c:pt idx="19520">
                  <c:v>14.721</c:v>
                </c:pt>
                <c:pt idx="19521">
                  <c:v>14.721</c:v>
                </c:pt>
                <c:pt idx="19522">
                  <c:v>14.744999999999999</c:v>
                </c:pt>
                <c:pt idx="19523">
                  <c:v>14.768000000000001</c:v>
                </c:pt>
                <c:pt idx="19524">
                  <c:v>14.792</c:v>
                </c:pt>
                <c:pt idx="19525">
                  <c:v>14.84</c:v>
                </c:pt>
                <c:pt idx="19526">
                  <c:v>14.864000000000001</c:v>
                </c:pt>
                <c:pt idx="19527">
                  <c:v>14.888</c:v>
                </c:pt>
                <c:pt idx="19528">
                  <c:v>14.912000000000001</c:v>
                </c:pt>
                <c:pt idx="19529">
                  <c:v>14.96</c:v>
                </c:pt>
                <c:pt idx="19530">
                  <c:v>15.007999999999999</c:v>
                </c:pt>
                <c:pt idx="19531">
                  <c:v>15.055</c:v>
                </c:pt>
                <c:pt idx="19532">
                  <c:v>15.079000000000001</c:v>
                </c:pt>
                <c:pt idx="19533">
                  <c:v>15.103</c:v>
                </c:pt>
                <c:pt idx="19534">
                  <c:v>15.199</c:v>
                </c:pt>
                <c:pt idx="19535">
                  <c:v>15.247</c:v>
                </c:pt>
                <c:pt idx="19536">
                  <c:v>15.294</c:v>
                </c:pt>
                <c:pt idx="19537">
                  <c:v>15.39</c:v>
                </c:pt>
                <c:pt idx="19538">
                  <c:v>15.629</c:v>
                </c:pt>
                <c:pt idx="19539">
                  <c:v>15.747999999999999</c:v>
                </c:pt>
                <c:pt idx="19540">
                  <c:v>15.747999999999999</c:v>
                </c:pt>
                <c:pt idx="19541">
                  <c:v>15.747999999999999</c:v>
                </c:pt>
                <c:pt idx="19542">
                  <c:v>15.747999999999999</c:v>
                </c:pt>
                <c:pt idx="19543">
                  <c:v>15.772</c:v>
                </c:pt>
                <c:pt idx="19544">
                  <c:v>15.772</c:v>
                </c:pt>
                <c:pt idx="19545">
                  <c:v>15.819000000000001</c:v>
                </c:pt>
                <c:pt idx="19546">
                  <c:v>15.843</c:v>
                </c:pt>
                <c:pt idx="19547">
                  <c:v>15.843</c:v>
                </c:pt>
                <c:pt idx="19548">
                  <c:v>15.819000000000001</c:v>
                </c:pt>
                <c:pt idx="19549">
                  <c:v>15.772</c:v>
                </c:pt>
                <c:pt idx="19550">
                  <c:v>15.819000000000001</c:v>
                </c:pt>
                <c:pt idx="19551">
                  <c:v>15.891</c:v>
                </c:pt>
                <c:pt idx="19552">
                  <c:v>15.962999999999999</c:v>
                </c:pt>
                <c:pt idx="19553">
                  <c:v>16.033999999999999</c:v>
                </c:pt>
                <c:pt idx="19554">
                  <c:v>16.033999999999999</c:v>
                </c:pt>
                <c:pt idx="19555">
                  <c:v>16.058</c:v>
                </c:pt>
                <c:pt idx="19556">
                  <c:v>16.058</c:v>
                </c:pt>
                <c:pt idx="19557">
                  <c:v>16.082000000000001</c:v>
                </c:pt>
                <c:pt idx="19558">
                  <c:v>16.082000000000001</c:v>
                </c:pt>
                <c:pt idx="19559">
                  <c:v>16.106000000000002</c:v>
                </c:pt>
                <c:pt idx="19560">
                  <c:v>16.106000000000002</c:v>
                </c:pt>
                <c:pt idx="19561">
                  <c:v>16.058</c:v>
                </c:pt>
                <c:pt idx="19562">
                  <c:v>16.010000000000002</c:v>
                </c:pt>
                <c:pt idx="19563">
                  <c:v>15.962999999999999</c:v>
                </c:pt>
                <c:pt idx="19564">
                  <c:v>15.867000000000001</c:v>
                </c:pt>
                <c:pt idx="19565">
                  <c:v>15.819000000000001</c:v>
                </c:pt>
                <c:pt idx="19566">
                  <c:v>15.724</c:v>
                </c:pt>
                <c:pt idx="19567">
                  <c:v>15.651999999999999</c:v>
                </c:pt>
                <c:pt idx="19568">
                  <c:v>15.581</c:v>
                </c:pt>
                <c:pt idx="19569">
                  <c:v>15.509</c:v>
                </c:pt>
                <c:pt idx="19570">
                  <c:v>15.438000000000001</c:v>
                </c:pt>
                <c:pt idx="19571">
                  <c:v>15.39</c:v>
                </c:pt>
                <c:pt idx="19572">
                  <c:v>15.342000000000001</c:v>
                </c:pt>
                <c:pt idx="19573">
                  <c:v>15.27</c:v>
                </c:pt>
                <c:pt idx="19574">
                  <c:v>15.223000000000001</c:v>
                </c:pt>
                <c:pt idx="19575">
                  <c:v>15.151</c:v>
                </c:pt>
                <c:pt idx="19576">
                  <c:v>15.079000000000001</c:v>
                </c:pt>
                <c:pt idx="19577">
                  <c:v>15.007999999999999</c:v>
                </c:pt>
                <c:pt idx="19578">
                  <c:v>14.96</c:v>
                </c:pt>
                <c:pt idx="19579">
                  <c:v>14.888</c:v>
                </c:pt>
                <c:pt idx="19580">
                  <c:v>14.816000000000001</c:v>
                </c:pt>
                <c:pt idx="19581">
                  <c:v>14.768000000000001</c:v>
                </c:pt>
                <c:pt idx="19582">
                  <c:v>14.721</c:v>
                </c:pt>
                <c:pt idx="19583">
                  <c:v>14.673</c:v>
                </c:pt>
                <c:pt idx="19584">
                  <c:v>14.648999999999999</c:v>
                </c:pt>
                <c:pt idx="19585">
                  <c:v>14.601000000000001</c:v>
                </c:pt>
                <c:pt idx="19586">
                  <c:v>14.577</c:v>
                </c:pt>
                <c:pt idx="19587">
                  <c:v>14.553000000000001</c:v>
                </c:pt>
                <c:pt idx="19588">
                  <c:v>14.529</c:v>
                </c:pt>
                <c:pt idx="19589">
                  <c:v>14.529</c:v>
                </c:pt>
                <c:pt idx="19590">
                  <c:v>14.505000000000001</c:v>
                </c:pt>
                <c:pt idx="19591">
                  <c:v>14.505000000000001</c:v>
                </c:pt>
                <c:pt idx="19592">
                  <c:v>14.481</c:v>
                </c:pt>
                <c:pt idx="19593">
                  <c:v>14.481</c:v>
                </c:pt>
                <c:pt idx="19594">
                  <c:v>14.481</c:v>
                </c:pt>
                <c:pt idx="19595">
                  <c:v>14.481</c:v>
                </c:pt>
                <c:pt idx="19596">
                  <c:v>14.457000000000001</c:v>
                </c:pt>
                <c:pt idx="19597">
                  <c:v>14.433</c:v>
                </c:pt>
                <c:pt idx="19598">
                  <c:v>14.433</c:v>
                </c:pt>
                <c:pt idx="19599">
                  <c:v>14.433</c:v>
                </c:pt>
                <c:pt idx="19600">
                  <c:v>14.433</c:v>
                </c:pt>
                <c:pt idx="19601">
                  <c:v>14.433</c:v>
                </c:pt>
                <c:pt idx="19602">
                  <c:v>14.457000000000001</c:v>
                </c:pt>
                <c:pt idx="19603">
                  <c:v>14.481</c:v>
                </c:pt>
                <c:pt idx="19604">
                  <c:v>14.481</c:v>
                </c:pt>
                <c:pt idx="19605">
                  <c:v>14.481</c:v>
                </c:pt>
                <c:pt idx="19606">
                  <c:v>14.481</c:v>
                </c:pt>
                <c:pt idx="19607">
                  <c:v>14.481</c:v>
                </c:pt>
                <c:pt idx="19608">
                  <c:v>14.481</c:v>
                </c:pt>
                <c:pt idx="19609">
                  <c:v>14.481</c:v>
                </c:pt>
                <c:pt idx="19610">
                  <c:v>14.505000000000001</c:v>
                </c:pt>
                <c:pt idx="19611">
                  <c:v>14.529</c:v>
                </c:pt>
                <c:pt idx="19612">
                  <c:v>14.577</c:v>
                </c:pt>
                <c:pt idx="19613">
                  <c:v>14.601000000000001</c:v>
                </c:pt>
                <c:pt idx="19614">
                  <c:v>14.648999999999999</c:v>
                </c:pt>
                <c:pt idx="19615">
                  <c:v>14.673</c:v>
                </c:pt>
                <c:pt idx="19616">
                  <c:v>14.721</c:v>
                </c:pt>
                <c:pt idx="19617">
                  <c:v>14.816000000000001</c:v>
                </c:pt>
                <c:pt idx="19618">
                  <c:v>14.984</c:v>
                </c:pt>
                <c:pt idx="19619">
                  <c:v>15.103</c:v>
                </c:pt>
                <c:pt idx="19620">
                  <c:v>15.223000000000001</c:v>
                </c:pt>
                <c:pt idx="19621">
                  <c:v>15.342000000000001</c:v>
                </c:pt>
                <c:pt idx="19622">
                  <c:v>15.461</c:v>
                </c:pt>
                <c:pt idx="19623">
                  <c:v>15.676</c:v>
                </c:pt>
                <c:pt idx="19624">
                  <c:v>15.867000000000001</c:v>
                </c:pt>
                <c:pt idx="19625">
                  <c:v>16.010000000000002</c:v>
                </c:pt>
                <c:pt idx="19626">
                  <c:v>16.201000000000001</c:v>
                </c:pt>
                <c:pt idx="19627">
                  <c:v>16.414999999999999</c:v>
                </c:pt>
                <c:pt idx="19628">
                  <c:v>16.606000000000002</c:v>
                </c:pt>
                <c:pt idx="19629">
                  <c:v>16.795999999999999</c:v>
                </c:pt>
                <c:pt idx="19630">
                  <c:v>17.010999999999999</c:v>
                </c:pt>
                <c:pt idx="19631">
                  <c:v>17.201000000000001</c:v>
                </c:pt>
                <c:pt idx="19632">
                  <c:v>17.271999999999998</c:v>
                </c:pt>
                <c:pt idx="19633">
                  <c:v>17.367999999999999</c:v>
                </c:pt>
                <c:pt idx="19634">
                  <c:v>17.533999999999999</c:v>
                </c:pt>
                <c:pt idx="19635">
                  <c:v>17.701000000000001</c:v>
                </c:pt>
                <c:pt idx="19636">
                  <c:v>17.867000000000001</c:v>
                </c:pt>
                <c:pt idx="19637">
                  <c:v>18.033000000000001</c:v>
                </c:pt>
                <c:pt idx="19638">
                  <c:v>18.175999999999998</c:v>
                </c:pt>
                <c:pt idx="19639">
                  <c:v>18.318999999999999</c:v>
                </c:pt>
                <c:pt idx="19640">
                  <c:v>18.437999999999999</c:v>
                </c:pt>
                <c:pt idx="19641">
                  <c:v>18.556999999999999</c:v>
                </c:pt>
                <c:pt idx="19642">
                  <c:v>18.652000000000001</c:v>
                </c:pt>
                <c:pt idx="19643">
                  <c:v>18.722999999999999</c:v>
                </c:pt>
                <c:pt idx="19644">
                  <c:v>18.818000000000001</c:v>
                </c:pt>
                <c:pt idx="19645">
                  <c:v>18.866</c:v>
                </c:pt>
                <c:pt idx="19646">
                  <c:v>18.866</c:v>
                </c:pt>
                <c:pt idx="19647">
                  <c:v>18.818000000000001</c:v>
                </c:pt>
                <c:pt idx="19648">
                  <c:v>18.722999999999999</c:v>
                </c:pt>
                <c:pt idx="19649">
                  <c:v>18.603999999999999</c:v>
                </c:pt>
                <c:pt idx="19650">
                  <c:v>18.484999999999999</c:v>
                </c:pt>
                <c:pt idx="19651">
                  <c:v>18.366</c:v>
                </c:pt>
                <c:pt idx="19652">
                  <c:v>18.247</c:v>
                </c:pt>
                <c:pt idx="19653">
                  <c:v>18.129000000000001</c:v>
                </c:pt>
                <c:pt idx="19654">
                  <c:v>18.010000000000002</c:v>
                </c:pt>
                <c:pt idx="19655">
                  <c:v>17.867000000000001</c:v>
                </c:pt>
                <c:pt idx="19656">
                  <c:v>17.748000000000001</c:v>
                </c:pt>
                <c:pt idx="19657">
                  <c:v>17.558</c:v>
                </c:pt>
                <c:pt idx="19658">
                  <c:v>17.390999999999998</c:v>
                </c:pt>
                <c:pt idx="19659">
                  <c:v>17.248999999999999</c:v>
                </c:pt>
                <c:pt idx="19660">
                  <c:v>17.082000000000001</c:v>
                </c:pt>
                <c:pt idx="19661">
                  <c:v>16.939</c:v>
                </c:pt>
                <c:pt idx="19662">
                  <c:v>16.773</c:v>
                </c:pt>
                <c:pt idx="19663">
                  <c:v>16.63</c:v>
                </c:pt>
                <c:pt idx="19664">
                  <c:v>16.486999999999998</c:v>
                </c:pt>
                <c:pt idx="19665">
                  <c:v>16.367999999999999</c:v>
                </c:pt>
                <c:pt idx="19666">
                  <c:v>16.248999999999999</c:v>
                </c:pt>
                <c:pt idx="19667">
                  <c:v>16.152999999999999</c:v>
                </c:pt>
                <c:pt idx="19668">
                  <c:v>16.058</c:v>
                </c:pt>
                <c:pt idx="19669">
                  <c:v>15.962999999999999</c:v>
                </c:pt>
                <c:pt idx="19670">
                  <c:v>15.891</c:v>
                </c:pt>
                <c:pt idx="19671">
                  <c:v>15.819000000000001</c:v>
                </c:pt>
                <c:pt idx="19672">
                  <c:v>15.747999999999999</c:v>
                </c:pt>
                <c:pt idx="19673">
                  <c:v>15.7</c:v>
                </c:pt>
                <c:pt idx="19674">
                  <c:v>15.651999999999999</c:v>
                </c:pt>
                <c:pt idx="19675">
                  <c:v>15.605</c:v>
                </c:pt>
                <c:pt idx="19676">
                  <c:v>15.557</c:v>
                </c:pt>
                <c:pt idx="19677">
                  <c:v>15.532999999999999</c:v>
                </c:pt>
                <c:pt idx="19678">
                  <c:v>15.532999999999999</c:v>
                </c:pt>
                <c:pt idx="19679">
                  <c:v>15.509</c:v>
                </c:pt>
                <c:pt idx="19680">
                  <c:v>15.484999999999999</c:v>
                </c:pt>
                <c:pt idx="19681">
                  <c:v>15.484999999999999</c:v>
                </c:pt>
                <c:pt idx="19682">
                  <c:v>15.461</c:v>
                </c:pt>
                <c:pt idx="19683">
                  <c:v>15.461</c:v>
                </c:pt>
                <c:pt idx="19684">
                  <c:v>15.461</c:v>
                </c:pt>
                <c:pt idx="19685">
                  <c:v>15.438000000000001</c:v>
                </c:pt>
                <c:pt idx="19686">
                  <c:v>15.438000000000001</c:v>
                </c:pt>
                <c:pt idx="19687">
                  <c:v>15.438000000000001</c:v>
                </c:pt>
                <c:pt idx="19688">
                  <c:v>15.438000000000001</c:v>
                </c:pt>
                <c:pt idx="19689">
                  <c:v>15.438000000000001</c:v>
                </c:pt>
                <c:pt idx="19690">
                  <c:v>15.438000000000001</c:v>
                </c:pt>
                <c:pt idx="19691">
                  <c:v>15.438000000000001</c:v>
                </c:pt>
                <c:pt idx="19692">
                  <c:v>15.438000000000001</c:v>
                </c:pt>
                <c:pt idx="19693">
                  <c:v>15.414</c:v>
                </c:pt>
                <c:pt idx="19694">
                  <c:v>15.39</c:v>
                </c:pt>
                <c:pt idx="19695">
                  <c:v>15.366</c:v>
                </c:pt>
                <c:pt idx="19696">
                  <c:v>15.342000000000001</c:v>
                </c:pt>
                <c:pt idx="19697">
                  <c:v>15.318</c:v>
                </c:pt>
                <c:pt idx="19698">
                  <c:v>15.27</c:v>
                </c:pt>
                <c:pt idx="19699">
                  <c:v>15.247</c:v>
                </c:pt>
                <c:pt idx="19700">
                  <c:v>15.199</c:v>
                </c:pt>
                <c:pt idx="19701">
                  <c:v>15.175000000000001</c:v>
                </c:pt>
                <c:pt idx="19702">
                  <c:v>15.151</c:v>
                </c:pt>
                <c:pt idx="19703">
                  <c:v>15.127000000000001</c:v>
                </c:pt>
                <c:pt idx="19704">
                  <c:v>15.103</c:v>
                </c:pt>
                <c:pt idx="19705">
                  <c:v>15.103</c:v>
                </c:pt>
                <c:pt idx="19706">
                  <c:v>15.103</c:v>
                </c:pt>
                <c:pt idx="19707">
                  <c:v>15.127000000000001</c:v>
                </c:pt>
                <c:pt idx="19708">
                  <c:v>15.151</c:v>
                </c:pt>
                <c:pt idx="19709">
                  <c:v>15.199</c:v>
                </c:pt>
                <c:pt idx="19710">
                  <c:v>15.27</c:v>
                </c:pt>
                <c:pt idx="19711">
                  <c:v>15.342000000000001</c:v>
                </c:pt>
                <c:pt idx="19712">
                  <c:v>15.438000000000001</c:v>
                </c:pt>
                <c:pt idx="19713">
                  <c:v>15.509</c:v>
                </c:pt>
                <c:pt idx="19714">
                  <c:v>15.605</c:v>
                </c:pt>
                <c:pt idx="19715">
                  <c:v>15.7</c:v>
                </c:pt>
                <c:pt idx="19716">
                  <c:v>15.819000000000001</c:v>
                </c:pt>
                <c:pt idx="19717">
                  <c:v>15.939</c:v>
                </c:pt>
                <c:pt idx="19718">
                  <c:v>16.058</c:v>
                </c:pt>
                <c:pt idx="19719">
                  <c:v>16.225000000000001</c:v>
                </c:pt>
                <c:pt idx="19720">
                  <c:v>16.391999999999999</c:v>
                </c:pt>
                <c:pt idx="19721">
                  <c:v>16.533999999999999</c:v>
                </c:pt>
                <c:pt idx="19722">
                  <c:v>16.725000000000001</c:v>
                </c:pt>
                <c:pt idx="19723">
                  <c:v>16.914999999999999</c:v>
                </c:pt>
                <c:pt idx="19724">
                  <c:v>17.106000000000002</c:v>
                </c:pt>
                <c:pt idx="19725">
                  <c:v>17.295999999999999</c:v>
                </c:pt>
                <c:pt idx="19726">
                  <c:v>17.414999999999999</c:v>
                </c:pt>
                <c:pt idx="19727">
                  <c:v>17.558</c:v>
                </c:pt>
                <c:pt idx="19728">
                  <c:v>17.629000000000001</c:v>
                </c:pt>
                <c:pt idx="19729">
                  <c:v>17.748000000000001</c:v>
                </c:pt>
                <c:pt idx="19730">
                  <c:v>17.890999999999998</c:v>
                </c:pt>
                <c:pt idx="19731">
                  <c:v>18.056999999999999</c:v>
                </c:pt>
                <c:pt idx="19732">
                  <c:v>18.2</c:v>
                </c:pt>
                <c:pt idx="19733">
                  <c:v>18.318999999999999</c:v>
                </c:pt>
                <c:pt idx="19734">
                  <c:v>18.343</c:v>
                </c:pt>
                <c:pt idx="19735">
                  <c:v>18.318999999999999</c:v>
                </c:pt>
                <c:pt idx="19736">
                  <c:v>18.247</c:v>
                </c:pt>
                <c:pt idx="19737">
                  <c:v>18.224</c:v>
                </c:pt>
                <c:pt idx="19738">
                  <c:v>18.129000000000001</c:v>
                </c:pt>
                <c:pt idx="19739">
                  <c:v>18.056999999999999</c:v>
                </c:pt>
                <c:pt idx="19740">
                  <c:v>18.010000000000002</c:v>
                </c:pt>
                <c:pt idx="19741">
                  <c:v>17.914999999999999</c:v>
                </c:pt>
                <c:pt idx="19742">
                  <c:v>17.843</c:v>
                </c:pt>
                <c:pt idx="19743">
                  <c:v>17.771999999999998</c:v>
                </c:pt>
                <c:pt idx="19744">
                  <c:v>17.724</c:v>
                </c:pt>
                <c:pt idx="19745">
                  <c:v>17.724</c:v>
                </c:pt>
                <c:pt idx="19746">
                  <c:v>17.724</c:v>
                </c:pt>
                <c:pt idx="19747">
                  <c:v>17.724</c:v>
                </c:pt>
                <c:pt idx="19748">
                  <c:v>17.701000000000001</c:v>
                </c:pt>
                <c:pt idx="19749">
                  <c:v>17.677</c:v>
                </c:pt>
                <c:pt idx="19750">
                  <c:v>17.629000000000001</c:v>
                </c:pt>
                <c:pt idx="19751">
                  <c:v>17.582000000000001</c:v>
                </c:pt>
                <c:pt idx="19752">
                  <c:v>17.533999999999999</c:v>
                </c:pt>
                <c:pt idx="19753">
                  <c:v>17.439</c:v>
                </c:pt>
                <c:pt idx="19754">
                  <c:v>17.32</c:v>
                </c:pt>
                <c:pt idx="19755">
                  <c:v>17.201000000000001</c:v>
                </c:pt>
                <c:pt idx="19756">
                  <c:v>17.106000000000002</c:v>
                </c:pt>
                <c:pt idx="19757">
                  <c:v>16.986999999999998</c:v>
                </c:pt>
                <c:pt idx="19758">
                  <c:v>16.891999999999999</c:v>
                </c:pt>
                <c:pt idx="19759">
                  <c:v>16.795999999999999</c:v>
                </c:pt>
                <c:pt idx="19760">
                  <c:v>16.701000000000001</c:v>
                </c:pt>
                <c:pt idx="19761">
                  <c:v>16.606000000000002</c:v>
                </c:pt>
                <c:pt idx="19762">
                  <c:v>16.533999999999999</c:v>
                </c:pt>
                <c:pt idx="19763">
                  <c:v>16.486999999999998</c:v>
                </c:pt>
                <c:pt idx="19764">
                  <c:v>16.414999999999999</c:v>
                </c:pt>
                <c:pt idx="19765">
                  <c:v>16.367999999999999</c:v>
                </c:pt>
                <c:pt idx="19766">
                  <c:v>16.295999999999999</c:v>
                </c:pt>
                <c:pt idx="19767">
                  <c:v>16.248999999999999</c:v>
                </c:pt>
                <c:pt idx="19768">
                  <c:v>16.201000000000001</c:v>
                </c:pt>
                <c:pt idx="19769">
                  <c:v>16.152999999999999</c:v>
                </c:pt>
                <c:pt idx="19770">
                  <c:v>16.106000000000002</c:v>
                </c:pt>
                <c:pt idx="19771">
                  <c:v>16.058</c:v>
                </c:pt>
                <c:pt idx="19772">
                  <c:v>16.010000000000002</c:v>
                </c:pt>
                <c:pt idx="19773">
                  <c:v>15.962999999999999</c:v>
                </c:pt>
                <c:pt idx="19774">
                  <c:v>15.939</c:v>
                </c:pt>
                <c:pt idx="19775">
                  <c:v>15.914999999999999</c:v>
                </c:pt>
                <c:pt idx="19776">
                  <c:v>15.891</c:v>
                </c:pt>
                <c:pt idx="19777">
                  <c:v>15.867000000000001</c:v>
                </c:pt>
                <c:pt idx="19778">
                  <c:v>15.843</c:v>
                </c:pt>
                <c:pt idx="19779">
                  <c:v>15.843</c:v>
                </c:pt>
                <c:pt idx="19780">
                  <c:v>15.843</c:v>
                </c:pt>
                <c:pt idx="19781">
                  <c:v>15.843</c:v>
                </c:pt>
                <c:pt idx="19782">
                  <c:v>15.867000000000001</c:v>
                </c:pt>
                <c:pt idx="19783">
                  <c:v>15.867000000000001</c:v>
                </c:pt>
                <c:pt idx="19784">
                  <c:v>15.867000000000001</c:v>
                </c:pt>
                <c:pt idx="19785">
                  <c:v>15.867000000000001</c:v>
                </c:pt>
                <c:pt idx="19786">
                  <c:v>15.867000000000001</c:v>
                </c:pt>
                <c:pt idx="19787">
                  <c:v>15.867000000000001</c:v>
                </c:pt>
                <c:pt idx="19788">
                  <c:v>15.867000000000001</c:v>
                </c:pt>
                <c:pt idx="19789">
                  <c:v>15.867000000000001</c:v>
                </c:pt>
                <c:pt idx="19790">
                  <c:v>15.843</c:v>
                </c:pt>
                <c:pt idx="19791">
                  <c:v>15.819000000000001</c:v>
                </c:pt>
                <c:pt idx="19792">
                  <c:v>15.795999999999999</c:v>
                </c:pt>
                <c:pt idx="19793">
                  <c:v>15.772</c:v>
                </c:pt>
                <c:pt idx="19794">
                  <c:v>15.772</c:v>
                </c:pt>
                <c:pt idx="19795">
                  <c:v>15.747999999999999</c:v>
                </c:pt>
                <c:pt idx="19796">
                  <c:v>15.747999999999999</c:v>
                </c:pt>
                <c:pt idx="19797">
                  <c:v>15.724</c:v>
                </c:pt>
                <c:pt idx="19798">
                  <c:v>15.724</c:v>
                </c:pt>
                <c:pt idx="19799">
                  <c:v>15.724</c:v>
                </c:pt>
                <c:pt idx="19800">
                  <c:v>15.7</c:v>
                </c:pt>
                <c:pt idx="19801">
                  <c:v>15.7</c:v>
                </c:pt>
                <c:pt idx="19802">
                  <c:v>15.7</c:v>
                </c:pt>
                <c:pt idx="19803">
                  <c:v>15.724</c:v>
                </c:pt>
                <c:pt idx="19804">
                  <c:v>15.747999999999999</c:v>
                </c:pt>
                <c:pt idx="19805">
                  <c:v>15.772</c:v>
                </c:pt>
                <c:pt idx="19806">
                  <c:v>15.843</c:v>
                </c:pt>
                <c:pt idx="19807">
                  <c:v>15.914999999999999</c:v>
                </c:pt>
                <c:pt idx="19808">
                  <c:v>15.962999999999999</c:v>
                </c:pt>
                <c:pt idx="19809">
                  <c:v>16.058</c:v>
                </c:pt>
                <c:pt idx="19810">
                  <c:v>16.152999999999999</c:v>
                </c:pt>
                <c:pt idx="19811">
                  <c:v>16.225000000000001</c:v>
                </c:pt>
                <c:pt idx="19812">
                  <c:v>16.344000000000001</c:v>
                </c:pt>
                <c:pt idx="19813">
                  <c:v>16.439</c:v>
                </c:pt>
                <c:pt idx="19814">
                  <c:v>16.582000000000001</c:v>
                </c:pt>
                <c:pt idx="19815">
                  <c:v>16.725000000000001</c:v>
                </c:pt>
                <c:pt idx="19816">
                  <c:v>16.867999999999999</c:v>
                </c:pt>
                <c:pt idx="19817">
                  <c:v>17.033999999999999</c:v>
                </c:pt>
                <c:pt idx="19818">
                  <c:v>17.201000000000001</c:v>
                </c:pt>
                <c:pt idx="19819">
                  <c:v>17.390999999999998</c:v>
                </c:pt>
                <c:pt idx="19820">
                  <c:v>17.582000000000001</c:v>
                </c:pt>
                <c:pt idx="19821">
                  <c:v>17.771999999999998</c:v>
                </c:pt>
                <c:pt idx="19822">
                  <c:v>17.962</c:v>
                </c:pt>
                <c:pt idx="19823">
                  <c:v>18.152000000000001</c:v>
                </c:pt>
                <c:pt idx="19824">
                  <c:v>18.247</c:v>
                </c:pt>
                <c:pt idx="19825">
                  <c:v>18.39</c:v>
                </c:pt>
                <c:pt idx="19826">
                  <c:v>18.533000000000001</c:v>
                </c:pt>
                <c:pt idx="19827">
                  <c:v>18.675000000000001</c:v>
                </c:pt>
                <c:pt idx="19828">
                  <c:v>18.794</c:v>
                </c:pt>
                <c:pt idx="19829">
                  <c:v>18.913</c:v>
                </c:pt>
                <c:pt idx="19830">
                  <c:v>19.032</c:v>
                </c:pt>
                <c:pt idx="19831">
                  <c:v>19.151</c:v>
                </c:pt>
                <c:pt idx="19832">
                  <c:v>19.199000000000002</c:v>
                </c:pt>
                <c:pt idx="19833">
                  <c:v>19.245999999999999</c:v>
                </c:pt>
                <c:pt idx="19834">
                  <c:v>19.318000000000001</c:v>
                </c:pt>
                <c:pt idx="19835">
                  <c:v>19.364999999999998</c:v>
                </c:pt>
                <c:pt idx="19836">
                  <c:v>19.436</c:v>
                </c:pt>
                <c:pt idx="19837">
                  <c:v>19.484000000000002</c:v>
                </c:pt>
                <c:pt idx="19838">
                  <c:v>19.555</c:v>
                </c:pt>
                <c:pt idx="19839">
                  <c:v>19.603000000000002</c:v>
                </c:pt>
                <c:pt idx="19840">
                  <c:v>19.579000000000001</c:v>
                </c:pt>
                <c:pt idx="19841">
                  <c:v>19.507999999999999</c:v>
                </c:pt>
                <c:pt idx="19842">
                  <c:v>19.388999999999999</c:v>
                </c:pt>
                <c:pt idx="19843">
                  <c:v>19.27</c:v>
                </c:pt>
                <c:pt idx="19844">
                  <c:v>19.151</c:v>
                </c:pt>
                <c:pt idx="19845">
                  <c:v>19.079999999999998</c:v>
                </c:pt>
                <c:pt idx="19846">
                  <c:v>19.007999999999999</c:v>
                </c:pt>
                <c:pt idx="19847">
                  <c:v>18.913</c:v>
                </c:pt>
                <c:pt idx="19848">
                  <c:v>18.794</c:v>
                </c:pt>
                <c:pt idx="19849">
                  <c:v>18.675000000000001</c:v>
                </c:pt>
                <c:pt idx="19850">
                  <c:v>18.509</c:v>
                </c:pt>
                <c:pt idx="19851">
                  <c:v>18.366</c:v>
                </c:pt>
                <c:pt idx="19852">
                  <c:v>18.224</c:v>
                </c:pt>
                <c:pt idx="19853">
                  <c:v>18.081</c:v>
                </c:pt>
                <c:pt idx="19854">
                  <c:v>17.937999999999999</c:v>
                </c:pt>
                <c:pt idx="19855">
                  <c:v>17.818999999999999</c:v>
                </c:pt>
                <c:pt idx="19856">
                  <c:v>17.677</c:v>
                </c:pt>
                <c:pt idx="19857">
                  <c:v>17.558</c:v>
                </c:pt>
                <c:pt idx="19858">
                  <c:v>17.439</c:v>
                </c:pt>
                <c:pt idx="19859">
                  <c:v>17.32</c:v>
                </c:pt>
                <c:pt idx="19860">
                  <c:v>17.201000000000001</c:v>
                </c:pt>
                <c:pt idx="19861">
                  <c:v>17.106000000000002</c:v>
                </c:pt>
                <c:pt idx="19862">
                  <c:v>17.010999999999999</c:v>
                </c:pt>
                <c:pt idx="19863">
                  <c:v>16.939</c:v>
                </c:pt>
                <c:pt idx="19864">
                  <c:v>16.867999999999999</c:v>
                </c:pt>
                <c:pt idx="19865">
                  <c:v>16.773</c:v>
                </c:pt>
                <c:pt idx="19866">
                  <c:v>16.701000000000001</c:v>
                </c:pt>
                <c:pt idx="19867">
                  <c:v>16.654</c:v>
                </c:pt>
                <c:pt idx="19868">
                  <c:v>16.582000000000001</c:v>
                </c:pt>
                <c:pt idx="19869">
                  <c:v>16.533999999999999</c:v>
                </c:pt>
                <c:pt idx="19870">
                  <c:v>16.486999999999998</c:v>
                </c:pt>
                <c:pt idx="19871">
                  <c:v>16.439</c:v>
                </c:pt>
                <c:pt idx="19872">
                  <c:v>16.391999999999999</c:v>
                </c:pt>
                <c:pt idx="19873">
                  <c:v>16.344000000000001</c:v>
                </c:pt>
                <c:pt idx="19874">
                  <c:v>16.295999999999999</c:v>
                </c:pt>
                <c:pt idx="19875">
                  <c:v>16.248999999999999</c:v>
                </c:pt>
                <c:pt idx="19876">
                  <c:v>16.225000000000001</c:v>
                </c:pt>
                <c:pt idx="19877">
                  <c:v>16.201000000000001</c:v>
                </c:pt>
                <c:pt idx="19878">
                  <c:v>16.152999999999999</c:v>
                </c:pt>
                <c:pt idx="19879">
                  <c:v>16.106000000000002</c:v>
                </c:pt>
                <c:pt idx="19880">
                  <c:v>16.082000000000001</c:v>
                </c:pt>
                <c:pt idx="19881">
                  <c:v>16.033999999999999</c:v>
                </c:pt>
                <c:pt idx="19882">
                  <c:v>16.010000000000002</c:v>
                </c:pt>
                <c:pt idx="19883">
                  <c:v>15.962999999999999</c:v>
                </c:pt>
                <c:pt idx="19884">
                  <c:v>15.914999999999999</c:v>
                </c:pt>
                <c:pt idx="19885">
                  <c:v>15.891</c:v>
                </c:pt>
                <c:pt idx="19886">
                  <c:v>15.867000000000001</c:v>
                </c:pt>
                <c:pt idx="19887">
                  <c:v>15.819000000000001</c:v>
                </c:pt>
                <c:pt idx="19888">
                  <c:v>15.795999999999999</c:v>
                </c:pt>
                <c:pt idx="19889">
                  <c:v>15.747999999999999</c:v>
                </c:pt>
                <c:pt idx="19890">
                  <c:v>15.724</c:v>
                </c:pt>
                <c:pt idx="19891">
                  <c:v>15.7</c:v>
                </c:pt>
                <c:pt idx="19892">
                  <c:v>15.676</c:v>
                </c:pt>
                <c:pt idx="19893">
                  <c:v>15.676</c:v>
                </c:pt>
                <c:pt idx="19894">
                  <c:v>15.651999999999999</c:v>
                </c:pt>
                <c:pt idx="19895">
                  <c:v>15.629</c:v>
                </c:pt>
                <c:pt idx="19896">
                  <c:v>15.629</c:v>
                </c:pt>
                <c:pt idx="19897">
                  <c:v>15.629</c:v>
                </c:pt>
                <c:pt idx="19898">
                  <c:v>15.629</c:v>
                </c:pt>
                <c:pt idx="19899">
                  <c:v>15.651999999999999</c:v>
                </c:pt>
                <c:pt idx="19900">
                  <c:v>15.676</c:v>
                </c:pt>
                <c:pt idx="19901">
                  <c:v>15.724</c:v>
                </c:pt>
                <c:pt idx="19902">
                  <c:v>15.795999999999999</c:v>
                </c:pt>
                <c:pt idx="19903">
                  <c:v>15.867000000000001</c:v>
                </c:pt>
                <c:pt idx="19904">
                  <c:v>15.962999999999999</c:v>
                </c:pt>
                <c:pt idx="19905">
                  <c:v>16.058</c:v>
                </c:pt>
                <c:pt idx="19906">
                  <c:v>16.152999999999999</c:v>
                </c:pt>
                <c:pt idx="19907">
                  <c:v>16.248999999999999</c:v>
                </c:pt>
                <c:pt idx="19908">
                  <c:v>16.391999999999999</c:v>
                </c:pt>
                <c:pt idx="19909">
                  <c:v>16.510999999999999</c:v>
                </c:pt>
                <c:pt idx="19910">
                  <c:v>16.654</c:v>
                </c:pt>
                <c:pt idx="19911">
                  <c:v>16.82</c:v>
                </c:pt>
                <c:pt idx="19912">
                  <c:v>16.963000000000001</c:v>
                </c:pt>
                <c:pt idx="19913">
                  <c:v>17.13</c:v>
                </c:pt>
                <c:pt idx="19914">
                  <c:v>17.295999999999999</c:v>
                </c:pt>
                <c:pt idx="19915">
                  <c:v>17.463000000000001</c:v>
                </c:pt>
                <c:pt idx="19916">
                  <c:v>17.652999999999999</c:v>
                </c:pt>
                <c:pt idx="19917">
                  <c:v>17.843</c:v>
                </c:pt>
                <c:pt idx="19918">
                  <c:v>18.033000000000001</c:v>
                </c:pt>
                <c:pt idx="19919">
                  <c:v>18.224</c:v>
                </c:pt>
                <c:pt idx="19920">
                  <c:v>18.414000000000001</c:v>
                </c:pt>
                <c:pt idx="19921">
                  <c:v>18.603999999999999</c:v>
                </c:pt>
                <c:pt idx="19922">
                  <c:v>18.771000000000001</c:v>
                </c:pt>
                <c:pt idx="19923">
                  <c:v>18.937000000000001</c:v>
                </c:pt>
                <c:pt idx="19924">
                  <c:v>19.079999999999998</c:v>
                </c:pt>
                <c:pt idx="19925">
                  <c:v>19.222000000000001</c:v>
                </c:pt>
                <c:pt idx="19926">
                  <c:v>19.364999999999998</c:v>
                </c:pt>
                <c:pt idx="19927">
                  <c:v>19.46</c:v>
                </c:pt>
                <c:pt idx="19928">
                  <c:v>19.532</c:v>
                </c:pt>
                <c:pt idx="19929">
                  <c:v>19.626999999999999</c:v>
                </c:pt>
                <c:pt idx="19930">
                  <c:v>19.698</c:v>
                </c:pt>
                <c:pt idx="19931">
                  <c:v>19.745999999999999</c:v>
                </c:pt>
                <c:pt idx="19932">
                  <c:v>19.77</c:v>
                </c:pt>
                <c:pt idx="19933">
                  <c:v>19.722000000000001</c:v>
                </c:pt>
                <c:pt idx="19934">
                  <c:v>19.626999999999999</c:v>
                </c:pt>
                <c:pt idx="19935">
                  <c:v>19.532</c:v>
                </c:pt>
                <c:pt idx="19936">
                  <c:v>19.484000000000002</c:v>
                </c:pt>
                <c:pt idx="19937">
                  <c:v>19.413</c:v>
                </c:pt>
                <c:pt idx="19938">
                  <c:v>19.341000000000001</c:v>
                </c:pt>
                <c:pt idx="19939">
                  <c:v>19.245999999999999</c:v>
                </c:pt>
                <c:pt idx="19940">
                  <c:v>19.103000000000002</c:v>
                </c:pt>
                <c:pt idx="19941">
                  <c:v>19.007999999999999</c:v>
                </c:pt>
                <c:pt idx="19942">
                  <c:v>18.888999999999999</c:v>
                </c:pt>
                <c:pt idx="19943">
                  <c:v>18.771000000000001</c:v>
                </c:pt>
                <c:pt idx="19944">
                  <c:v>18.628</c:v>
                </c:pt>
                <c:pt idx="19945">
                  <c:v>18.484999999999999</c:v>
                </c:pt>
                <c:pt idx="19946">
                  <c:v>18.318999999999999</c:v>
                </c:pt>
                <c:pt idx="19947">
                  <c:v>18.152000000000001</c:v>
                </c:pt>
                <c:pt idx="19948">
                  <c:v>18.033000000000001</c:v>
                </c:pt>
                <c:pt idx="19949">
                  <c:v>17.890999999999998</c:v>
                </c:pt>
                <c:pt idx="19950">
                  <c:v>17.748000000000001</c:v>
                </c:pt>
                <c:pt idx="19951">
                  <c:v>17.629000000000001</c:v>
                </c:pt>
                <c:pt idx="19952">
                  <c:v>17.510000000000002</c:v>
                </c:pt>
                <c:pt idx="19953">
                  <c:v>17.390999999999998</c:v>
                </c:pt>
                <c:pt idx="19954">
                  <c:v>17.295999999999999</c:v>
                </c:pt>
                <c:pt idx="19955">
                  <c:v>17.201000000000001</c:v>
                </c:pt>
                <c:pt idx="19956">
                  <c:v>17.106000000000002</c:v>
                </c:pt>
                <c:pt idx="19957">
                  <c:v>17.033999999999999</c:v>
                </c:pt>
                <c:pt idx="19958">
                  <c:v>16.939</c:v>
                </c:pt>
                <c:pt idx="19959">
                  <c:v>16.867999999999999</c:v>
                </c:pt>
                <c:pt idx="19960">
                  <c:v>16.773</c:v>
                </c:pt>
                <c:pt idx="19961">
                  <c:v>16.725000000000001</c:v>
                </c:pt>
                <c:pt idx="19962">
                  <c:v>16.654</c:v>
                </c:pt>
                <c:pt idx="19963">
                  <c:v>16.606000000000002</c:v>
                </c:pt>
                <c:pt idx="19964">
                  <c:v>16.558</c:v>
                </c:pt>
                <c:pt idx="19965">
                  <c:v>16.510999999999999</c:v>
                </c:pt>
                <c:pt idx="19966">
                  <c:v>16.486999999999998</c:v>
                </c:pt>
                <c:pt idx="19967">
                  <c:v>16.439</c:v>
                </c:pt>
                <c:pt idx="19968">
                  <c:v>16.439</c:v>
                </c:pt>
                <c:pt idx="19969">
                  <c:v>16.414999999999999</c:v>
                </c:pt>
                <c:pt idx="19970">
                  <c:v>16.391999999999999</c:v>
                </c:pt>
                <c:pt idx="19971">
                  <c:v>16.367999999999999</c:v>
                </c:pt>
                <c:pt idx="19972">
                  <c:v>16.344000000000001</c:v>
                </c:pt>
                <c:pt idx="19973">
                  <c:v>16.344000000000001</c:v>
                </c:pt>
                <c:pt idx="19974">
                  <c:v>16.32</c:v>
                </c:pt>
                <c:pt idx="19975">
                  <c:v>16.295999999999999</c:v>
                </c:pt>
                <c:pt idx="19976">
                  <c:v>16.295999999999999</c:v>
                </c:pt>
                <c:pt idx="19977">
                  <c:v>16.271999999999998</c:v>
                </c:pt>
                <c:pt idx="19978">
                  <c:v>16.271999999999998</c:v>
                </c:pt>
                <c:pt idx="19979">
                  <c:v>16.248999999999999</c:v>
                </c:pt>
                <c:pt idx="19980">
                  <c:v>16.248999999999999</c:v>
                </c:pt>
                <c:pt idx="19981">
                  <c:v>16.248999999999999</c:v>
                </c:pt>
                <c:pt idx="19982">
                  <c:v>16.248999999999999</c:v>
                </c:pt>
                <c:pt idx="19983">
                  <c:v>16.248999999999999</c:v>
                </c:pt>
                <c:pt idx="19984">
                  <c:v>16.248999999999999</c:v>
                </c:pt>
                <c:pt idx="19985">
                  <c:v>16.248999999999999</c:v>
                </c:pt>
                <c:pt idx="19986">
                  <c:v>16.248999999999999</c:v>
                </c:pt>
                <c:pt idx="19987">
                  <c:v>16.248999999999999</c:v>
                </c:pt>
                <c:pt idx="19988">
                  <c:v>16.225000000000001</c:v>
                </c:pt>
                <c:pt idx="19989">
                  <c:v>16.225000000000001</c:v>
                </c:pt>
                <c:pt idx="19990">
                  <c:v>16.201000000000001</c:v>
                </c:pt>
                <c:pt idx="19991">
                  <c:v>16.201000000000001</c:v>
                </c:pt>
                <c:pt idx="19992">
                  <c:v>16.177</c:v>
                </c:pt>
                <c:pt idx="19993">
                  <c:v>16.152999999999999</c:v>
                </c:pt>
                <c:pt idx="19994">
                  <c:v>16.152999999999999</c:v>
                </c:pt>
                <c:pt idx="19995">
                  <c:v>16.152999999999999</c:v>
                </c:pt>
                <c:pt idx="19996">
                  <c:v>16.152999999999999</c:v>
                </c:pt>
                <c:pt idx="19997">
                  <c:v>16.152999999999999</c:v>
                </c:pt>
                <c:pt idx="19998">
                  <c:v>16.152999999999999</c:v>
                </c:pt>
                <c:pt idx="19999">
                  <c:v>16.177</c:v>
                </c:pt>
                <c:pt idx="20000">
                  <c:v>16.201000000000001</c:v>
                </c:pt>
                <c:pt idx="20001">
                  <c:v>16.225000000000001</c:v>
                </c:pt>
                <c:pt idx="20002">
                  <c:v>16.271999999999998</c:v>
                </c:pt>
                <c:pt idx="20003">
                  <c:v>16.344000000000001</c:v>
                </c:pt>
                <c:pt idx="20004">
                  <c:v>16.463000000000001</c:v>
                </c:pt>
                <c:pt idx="20005">
                  <c:v>16.582000000000001</c:v>
                </c:pt>
                <c:pt idx="20006">
                  <c:v>16.677</c:v>
                </c:pt>
                <c:pt idx="20007">
                  <c:v>16.82</c:v>
                </c:pt>
                <c:pt idx="20008">
                  <c:v>16.963000000000001</c:v>
                </c:pt>
                <c:pt idx="20009">
                  <c:v>17.13</c:v>
                </c:pt>
                <c:pt idx="20010">
                  <c:v>17.271999999999998</c:v>
                </c:pt>
                <c:pt idx="20011">
                  <c:v>17.390999999999998</c:v>
                </c:pt>
                <c:pt idx="20012">
                  <c:v>17.486000000000001</c:v>
                </c:pt>
                <c:pt idx="20013">
                  <c:v>17.629000000000001</c:v>
                </c:pt>
                <c:pt idx="20014">
                  <c:v>17.701000000000001</c:v>
                </c:pt>
                <c:pt idx="20015">
                  <c:v>17.748000000000001</c:v>
                </c:pt>
                <c:pt idx="20016">
                  <c:v>17.748000000000001</c:v>
                </c:pt>
                <c:pt idx="20017">
                  <c:v>17.724</c:v>
                </c:pt>
                <c:pt idx="20018">
                  <c:v>17.701000000000001</c:v>
                </c:pt>
                <c:pt idx="20019">
                  <c:v>17.724</c:v>
                </c:pt>
                <c:pt idx="20020">
                  <c:v>17.748000000000001</c:v>
                </c:pt>
                <c:pt idx="20021">
                  <c:v>17.914999999999999</c:v>
                </c:pt>
                <c:pt idx="20022">
                  <c:v>18.081</c:v>
                </c:pt>
                <c:pt idx="20023">
                  <c:v>18.247</c:v>
                </c:pt>
                <c:pt idx="20024">
                  <c:v>18.414000000000001</c:v>
                </c:pt>
                <c:pt idx="20025">
                  <c:v>18.579999999999998</c:v>
                </c:pt>
                <c:pt idx="20026">
                  <c:v>18.747</c:v>
                </c:pt>
                <c:pt idx="20027">
                  <c:v>18.771000000000001</c:v>
                </c:pt>
                <c:pt idx="20028">
                  <c:v>18.747</c:v>
                </c:pt>
                <c:pt idx="20029">
                  <c:v>18.794</c:v>
                </c:pt>
                <c:pt idx="20030">
                  <c:v>18.699000000000002</c:v>
                </c:pt>
                <c:pt idx="20031">
                  <c:v>18.603999999999999</c:v>
                </c:pt>
                <c:pt idx="20032">
                  <c:v>18.509</c:v>
                </c:pt>
                <c:pt idx="20033">
                  <c:v>18.484999999999999</c:v>
                </c:pt>
                <c:pt idx="20034">
                  <c:v>18.460999999999999</c:v>
                </c:pt>
                <c:pt idx="20035">
                  <c:v>18.437999999999999</c:v>
                </c:pt>
                <c:pt idx="20036">
                  <c:v>18.343</c:v>
                </c:pt>
                <c:pt idx="20037">
                  <c:v>18.224</c:v>
                </c:pt>
                <c:pt idx="20038">
                  <c:v>18.105</c:v>
                </c:pt>
                <c:pt idx="20039">
                  <c:v>18.010000000000002</c:v>
                </c:pt>
                <c:pt idx="20040">
                  <c:v>17.914999999999999</c:v>
                </c:pt>
                <c:pt idx="20041">
                  <c:v>17.748000000000001</c:v>
                </c:pt>
                <c:pt idx="20042">
                  <c:v>17.605</c:v>
                </c:pt>
                <c:pt idx="20043">
                  <c:v>17.486000000000001</c:v>
                </c:pt>
                <c:pt idx="20044">
                  <c:v>17.344000000000001</c:v>
                </c:pt>
                <c:pt idx="20045">
                  <c:v>17.177</c:v>
                </c:pt>
                <c:pt idx="20046">
                  <c:v>17.010999999999999</c:v>
                </c:pt>
                <c:pt idx="20047">
                  <c:v>16.867999999999999</c:v>
                </c:pt>
                <c:pt idx="20048">
                  <c:v>16.748999999999999</c:v>
                </c:pt>
                <c:pt idx="20049">
                  <c:v>16.654</c:v>
                </c:pt>
                <c:pt idx="20050">
                  <c:v>16.582000000000001</c:v>
                </c:pt>
                <c:pt idx="20051">
                  <c:v>16.558</c:v>
                </c:pt>
                <c:pt idx="20052">
                  <c:v>16.533999999999999</c:v>
                </c:pt>
                <c:pt idx="20053">
                  <c:v>16.486999999999998</c:v>
                </c:pt>
                <c:pt idx="20054">
                  <c:v>16.486999999999998</c:v>
                </c:pt>
                <c:pt idx="20055">
                  <c:v>16.439</c:v>
                </c:pt>
                <c:pt idx="20056">
                  <c:v>16.414999999999999</c:v>
                </c:pt>
                <c:pt idx="20057">
                  <c:v>16.367999999999999</c:v>
                </c:pt>
                <c:pt idx="20058">
                  <c:v>16.295999999999999</c:v>
                </c:pt>
                <c:pt idx="20059">
                  <c:v>16.225000000000001</c:v>
                </c:pt>
                <c:pt idx="20060">
                  <c:v>16.152999999999999</c:v>
                </c:pt>
                <c:pt idx="20061">
                  <c:v>16.082000000000001</c:v>
                </c:pt>
                <c:pt idx="20062">
                  <c:v>16.010000000000002</c:v>
                </c:pt>
                <c:pt idx="20063">
                  <c:v>15.962999999999999</c:v>
                </c:pt>
                <c:pt idx="20064">
                  <c:v>15.914999999999999</c:v>
                </c:pt>
                <c:pt idx="20065">
                  <c:v>15.891</c:v>
                </c:pt>
                <c:pt idx="20066">
                  <c:v>15.867000000000001</c:v>
                </c:pt>
                <c:pt idx="20067">
                  <c:v>15.843</c:v>
                </c:pt>
                <c:pt idx="20068">
                  <c:v>15.843</c:v>
                </c:pt>
                <c:pt idx="20069">
                  <c:v>15.819000000000001</c:v>
                </c:pt>
                <c:pt idx="20070">
                  <c:v>15.772</c:v>
                </c:pt>
                <c:pt idx="20071">
                  <c:v>15.747999999999999</c:v>
                </c:pt>
                <c:pt idx="20072">
                  <c:v>15.724</c:v>
                </c:pt>
                <c:pt idx="20073">
                  <c:v>15.7</c:v>
                </c:pt>
                <c:pt idx="20074">
                  <c:v>15.676</c:v>
                </c:pt>
                <c:pt idx="20075">
                  <c:v>15.629</c:v>
                </c:pt>
                <c:pt idx="20076">
                  <c:v>15.605</c:v>
                </c:pt>
                <c:pt idx="20077">
                  <c:v>15.581</c:v>
                </c:pt>
                <c:pt idx="20078">
                  <c:v>15.557</c:v>
                </c:pt>
                <c:pt idx="20079">
                  <c:v>15.532999999999999</c:v>
                </c:pt>
                <c:pt idx="20080">
                  <c:v>15.484999999999999</c:v>
                </c:pt>
                <c:pt idx="20081">
                  <c:v>15.461</c:v>
                </c:pt>
                <c:pt idx="20082">
                  <c:v>15.438000000000001</c:v>
                </c:pt>
                <c:pt idx="20083">
                  <c:v>15.39</c:v>
                </c:pt>
                <c:pt idx="20084">
                  <c:v>15.366</c:v>
                </c:pt>
                <c:pt idx="20085">
                  <c:v>15.342000000000001</c:v>
                </c:pt>
                <c:pt idx="20086">
                  <c:v>15.318</c:v>
                </c:pt>
                <c:pt idx="20087">
                  <c:v>15.294</c:v>
                </c:pt>
                <c:pt idx="20088">
                  <c:v>15.27</c:v>
                </c:pt>
                <c:pt idx="20089">
                  <c:v>15.247</c:v>
                </c:pt>
                <c:pt idx="20090">
                  <c:v>15.247</c:v>
                </c:pt>
                <c:pt idx="20091">
                  <c:v>15.247</c:v>
                </c:pt>
                <c:pt idx="20092">
                  <c:v>15.27</c:v>
                </c:pt>
                <c:pt idx="20093">
                  <c:v>15.318</c:v>
                </c:pt>
                <c:pt idx="20094">
                  <c:v>15.39</c:v>
                </c:pt>
                <c:pt idx="20095">
                  <c:v>15.438000000000001</c:v>
                </c:pt>
                <c:pt idx="20096">
                  <c:v>15.532999999999999</c:v>
                </c:pt>
                <c:pt idx="20097">
                  <c:v>15.605</c:v>
                </c:pt>
                <c:pt idx="20098">
                  <c:v>15.7</c:v>
                </c:pt>
                <c:pt idx="20099">
                  <c:v>15.795999999999999</c:v>
                </c:pt>
                <c:pt idx="20100">
                  <c:v>15.914999999999999</c:v>
                </c:pt>
                <c:pt idx="20101">
                  <c:v>16.033999999999999</c:v>
                </c:pt>
                <c:pt idx="20102">
                  <c:v>16.177</c:v>
                </c:pt>
                <c:pt idx="20103">
                  <c:v>16.344000000000001</c:v>
                </c:pt>
                <c:pt idx="20104">
                  <c:v>16.510999999999999</c:v>
                </c:pt>
                <c:pt idx="20105">
                  <c:v>16.677</c:v>
                </c:pt>
                <c:pt idx="20106">
                  <c:v>16.867999999999999</c:v>
                </c:pt>
                <c:pt idx="20107">
                  <c:v>17.058</c:v>
                </c:pt>
                <c:pt idx="20108">
                  <c:v>17.271999999999998</c:v>
                </c:pt>
                <c:pt idx="20109">
                  <c:v>17.463000000000001</c:v>
                </c:pt>
                <c:pt idx="20110">
                  <c:v>17.677</c:v>
                </c:pt>
                <c:pt idx="20111">
                  <c:v>17.890999999999998</c:v>
                </c:pt>
                <c:pt idx="20112">
                  <c:v>18.105</c:v>
                </c:pt>
                <c:pt idx="20113">
                  <c:v>18.295000000000002</c:v>
                </c:pt>
                <c:pt idx="20114">
                  <c:v>18.460999999999999</c:v>
                </c:pt>
                <c:pt idx="20115">
                  <c:v>18.628</c:v>
                </c:pt>
                <c:pt idx="20116">
                  <c:v>18.794</c:v>
                </c:pt>
                <c:pt idx="20117">
                  <c:v>18.937000000000001</c:v>
                </c:pt>
                <c:pt idx="20118">
                  <c:v>19.056000000000001</c:v>
                </c:pt>
                <c:pt idx="20119">
                  <c:v>19.175000000000001</c:v>
                </c:pt>
                <c:pt idx="20120">
                  <c:v>19.27</c:v>
                </c:pt>
                <c:pt idx="20121">
                  <c:v>19.341000000000001</c:v>
                </c:pt>
                <c:pt idx="20122">
                  <c:v>19.413</c:v>
                </c:pt>
                <c:pt idx="20123">
                  <c:v>19.436</c:v>
                </c:pt>
                <c:pt idx="20124">
                  <c:v>19.484000000000002</c:v>
                </c:pt>
                <c:pt idx="20125">
                  <c:v>19.484000000000002</c:v>
                </c:pt>
                <c:pt idx="20126">
                  <c:v>19.484000000000002</c:v>
                </c:pt>
                <c:pt idx="20127">
                  <c:v>19.46</c:v>
                </c:pt>
                <c:pt idx="20128">
                  <c:v>19.413</c:v>
                </c:pt>
                <c:pt idx="20129">
                  <c:v>19.364999999999998</c:v>
                </c:pt>
                <c:pt idx="20130">
                  <c:v>19.294</c:v>
                </c:pt>
                <c:pt idx="20131">
                  <c:v>19.222000000000001</c:v>
                </c:pt>
                <c:pt idx="20132">
                  <c:v>19.126999999999999</c:v>
                </c:pt>
                <c:pt idx="20133">
                  <c:v>19.007999999999999</c:v>
                </c:pt>
                <c:pt idx="20134">
                  <c:v>18.913</c:v>
                </c:pt>
                <c:pt idx="20135">
                  <c:v>18.771000000000001</c:v>
                </c:pt>
                <c:pt idx="20136">
                  <c:v>18.628</c:v>
                </c:pt>
                <c:pt idx="20137">
                  <c:v>18.484999999999999</c:v>
                </c:pt>
                <c:pt idx="20138">
                  <c:v>18.295000000000002</c:v>
                </c:pt>
                <c:pt idx="20139">
                  <c:v>18.105</c:v>
                </c:pt>
                <c:pt idx="20140">
                  <c:v>17.937999999999999</c:v>
                </c:pt>
                <c:pt idx="20141">
                  <c:v>17.771999999999998</c:v>
                </c:pt>
                <c:pt idx="20142">
                  <c:v>17.582000000000001</c:v>
                </c:pt>
                <c:pt idx="20143">
                  <c:v>17.414999999999999</c:v>
                </c:pt>
                <c:pt idx="20144">
                  <c:v>17.271999999999998</c:v>
                </c:pt>
                <c:pt idx="20145">
                  <c:v>17.13</c:v>
                </c:pt>
                <c:pt idx="20146">
                  <c:v>17.010999999999999</c:v>
                </c:pt>
                <c:pt idx="20147">
                  <c:v>16.891999999999999</c:v>
                </c:pt>
                <c:pt idx="20148">
                  <c:v>16.773</c:v>
                </c:pt>
                <c:pt idx="20149">
                  <c:v>16.701000000000001</c:v>
                </c:pt>
                <c:pt idx="20150">
                  <c:v>16.606000000000002</c:v>
                </c:pt>
                <c:pt idx="20151">
                  <c:v>16.510999999999999</c:v>
                </c:pt>
                <c:pt idx="20152">
                  <c:v>16.439</c:v>
                </c:pt>
                <c:pt idx="20153">
                  <c:v>16.367999999999999</c:v>
                </c:pt>
                <c:pt idx="20154">
                  <c:v>16.295999999999999</c:v>
                </c:pt>
                <c:pt idx="20155">
                  <c:v>16.248999999999999</c:v>
                </c:pt>
                <c:pt idx="20156">
                  <c:v>16.201000000000001</c:v>
                </c:pt>
                <c:pt idx="20157">
                  <c:v>16.129000000000001</c:v>
                </c:pt>
                <c:pt idx="20158">
                  <c:v>16.106000000000002</c:v>
                </c:pt>
                <c:pt idx="20159">
                  <c:v>16.082000000000001</c:v>
                </c:pt>
                <c:pt idx="20160">
                  <c:v>16.058</c:v>
                </c:pt>
                <c:pt idx="20161">
                  <c:v>16.033999999999999</c:v>
                </c:pt>
                <c:pt idx="20162">
                  <c:v>16.010000000000002</c:v>
                </c:pt>
                <c:pt idx="20163">
                  <c:v>16.010000000000002</c:v>
                </c:pt>
                <c:pt idx="20164">
                  <c:v>16.010000000000002</c:v>
                </c:pt>
                <c:pt idx="20165">
                  <c:v>16.010000000000002</c:v>
                </c:pt>
                <c:pt idx="20166">
                  <c:v>16.010000000000002</c:v>
                </c:pt>
                <c:pt idx="20167">
                  <c:v>16.010000000000002</c:v>
                </c:pt>
                <c:pt idx="20168">
                  <c:v>16.010000000000002</c:v>
                </c:pt>
                <c:pt idx="20169">
                  <c:v>16.010000000000002</c:v>
                </c:pt>
                <c:pt idx="20170">
                  <c:v>16.010000000000002</c:v>
                </c:pt>
                <c:pt idx="20171">
                  <c:v>15.986000000000001</c:v>
                </c:pt>
                <c:pt idx="20172">
                  <c:v>15.986000000000001</c:v>
                </c:pt>
                <c:pt idx="20173">
                  <c:v>15.962999999999999</c:v>
                </c:pt>
                <c:pt idx="20174">
                  <c:v>15.962999999999999</c:v>
                </c:pt>
                <c:pt idx="20175">
                  <c:v>15.939</c:v>
                </c:pt>
                <c:pt idx="20176">
                  <c:v>15.914999999999999</c:v>
                </c:pt>
                <c:pt idx="20177">
                  <c:v>15.914999999999999</c:v>
                </c:pt>
                <c:pt idx="20178">
                  <c:v>15.891</c:v>
                </c:pt>
                <c:pt idx="20179">
                  <c:v>15.867000000000001</c:v>
                </c:pt>
                <c:pt idx="20180">
                  <c:v>15.843</c:v>
                </c:pt>
                <c:pt idx="20181">
                  <c:v>15.819000000000001</c:v>
                </c:pt>
                <c:pt idx="20182">
                  <c:v>15.819000000000001</c:v>
                </c:pt>
                <c:pt idx="20183">
                  <c:v>15.819000000000001</c:v>
                </c:pt>
                <c:pt idx="20184">
                  <c:v>15.795999999999999</c:v>
                </c:pt>
                <c:pt idx="20185">
                  <c:v>15.795999999999999</c:v>
                </c:pt>
                <c:pt idx="20186">
                  <c:v>15.819000000000001</c:v>
                </c:pt>
                <c:pt idx="20187">
                  <c:v>15.843</c:v>
                </c:pt>
                <c:pt idx="20188">
                  <c:v>15.867000000000001</c:v>
                </c:pt>
                <c:pt idx="20189">
                  <c:v>15.939</c:v>
                </c:pt>
                <c:pt idx="20190">
                  <c:v>15.986000000000001</c:v>
                </c:pt>
                <c:pt idx="20191">
                  <c:v>15.986000000000001</c:v>
                </c:pt>
                <c:pt idx="20192">
                  <c:v>16.010000000000002</c:v>
                </c:pt>
                <c:pt idx="20193">
                  <c:v>16.058</c:v>
                </c:pt>
                <c:pt idx="20194">
                  <c:v>16.177</c:v>
                </c:pt>
                <c:pt idx="20195">
                  <c:v>16.248999999999999</c:v>
                </c:pt>
                <c:pt idx="20196">
                  <c:v>16.391999999999999</c:v>
                </c:pt>
                <c:pt idx="20197">
                  <c:v>16.439</c:v>
                </c:pt>
                <c:pt idx="20198">
                  <c:v>16.533999999999999</c:v>
                </c:pt>
                <c:pt idx="20199">
                  <c:v>16.63</c:v>
                </c:pt>
                <c:pt idx="20200">
                  <c:v>16.701000000000001</c:v>
                </c:pt>
                <c:pt idx="20201">
                  <c:v>16.82</c:v>
                </c:pt>
                <c:pt idx="20202">
                  <c:v>16.939</c:v>
                </c:pt>
                <c:pt idx="20203">
                  <c:v>17.106000000000002</c:v>
                </c:pt>
                <c:pt idx="20204">
                  <c:v>17.32</c:v>
                </c:pt>
                <c:pt idx="20205">
                  <c:v>17.510000000000002</c:v>
                </c:pt>
                <c:pt idx="20206">
                  <c:v>17.701000000000001</c:v>
                </c:pt>
                <c:pt idx="20207">
                  <c:v>17.867000000000001</c:v>
                </c:pt>
                <c:pt idx="20208">
                  <c:v>18.033000000000001</c:v>
                </c:pt>
                <c:pt idx="20209">
                  <c:v>18.2</c:v>
                </c:pt>
                <c:pt idx="20210">
                  <c:v>18.366</c:v>
                </c:pt>
                <c:pt idx="20211">
                  <c:v>18.509</c:v>
                </c:pt>
                <c:pt idx="20212">
                  <c:v>18.628</c:v>
                </c:pt>
                <c:pt idx="20213">
                  <c:v>18.747</c:v>
                </c:pt>
                <c:pt idx="20214">
                  <c:v>18.888999999999999</c:v>
                </c:pt>
                <c:pt idx="20215">
                  <c:v>18.960999999999999</c:v>
                </c:pt>
                <c:pt idx="20216">
                  <c:v>18.960999999999999</c:v>
                </c:pt>
                <c:pt idx="20217">
                  <c:v>18.960999999999999</c:v>
                </c:pt>
                <c:pt idx="20218">
                  <c:v>18.960999999999999</c:v>
                </c:pt>
                <c:pt idx="20219">
                  <c:v>19.007999999999999</c:v>
                </c:pt>
                <c:pt idx="20220">
                  <c:v>19.007999999999999</c:v>
                </c:pt>
                <c:pt idx="20221">
                  <c:v>18.960999999999999</c:v>
                </c:pt>
                <c:pt idx="20222">
                  <c:v>18.960999999999999</c:v>
                </c:pt>
                <c:pt idx="20223">
                  <c:v>18.960999999999999</c:v>
                </c:pt>
                <c:pt idx="20224">
                  <c:v>18.960999999999999</c:v>
                </c:pt>
                <c:pt idx="20225">
                  <c:v>18.960999999999999</c:v>
                </c:pt>
                <c:pt idx="20226">
                  <c:v>18.888999999999999</c:v>
                </c:pt>
                <c:pt idx="20227">
                  <c:v>18.747</c:v>
                </c:pt>
                <c:pt idx="20228">
                  <c:v>18.603999999999999</c:v>
                </c:pt>
                <c:pt idx="20229">
                  <c:v>18.437999999999999</c:v>
                </c:pt>
                <c:pt idx="20230">
                  <c:v>18.343</c:v>
                </c:pt>
                <c:pt idx="20231">
                  <c:v>18.247</c:v>
                </c:pt>
                <c:pt idx="20232">
                  <c:v>18.105</c:v>
                </c:pt>
                <c:pt idx="20233">
                  <c:v>17.937999999999999</c:v>
                </c:pt>
                <c:pt idx="20234">
                  <c:v>17.748000000000001</c:v>
                </c:pt>
                <c:pt idx="20235">
                  <c:v>17.558</c:v>
                </c:pt>
                <c:pt idx="20236">
                  <c:v>17.367999999999999</c:v>
                </c:pt>
                <c:pt idx="20237">
                  <c:v>17.201000000000001</c:v>
                </c:pt>
                <c:pt idx="20238">
                  <c:v>17.058</c:v>
                </c:pt>
                <c:pt idx="20239">
                  <c:v>16.914999999999999</c:v>
                </c:pt>
                <c:pt idx="20240">
                  <c:v>16.773</c:v>
                </c:pt>
                <c:pt idx="20241">
                  <c:v>16.63</c:v>
                </c:pt>
                <c:pt idx="20242">
                  <c:v>16.486999999999998</c:v>
                </c:pt>
                <c:pt idx="20243">
                  <c:v>16.367999999999999</c:v>
                </c:pt>
                <c:pt idx="20244">
                  <c:v>16.248999999999999</c:v>
                </c:pt>
                <c:pt idx="20245">
                  <c:v>16.152999999999999</c:v>
                </c:pt>
                <c:pt idx="20246">
                  <c:v>16.058</c:v>
                </c:pt>
                <c:pt idx="20247">
                  <c:v>16.010000000000002</c:v>
                </c:pt>
                <c:pt idx="20248">
                  <c:v>15.939</c:v>
                </c:pt>
                <c:pt idx="20249">
                  <c:v>15.867000000000001</c:v>
                </c:pt>
                <c:pt idx="20250">
                  <c:v>15.819000000000001</c:v>
                </c:pt>
                <c:pt idx="20251">
                  <c:v>15.772</c:v>
                </c:pt>
                <c:pt idx="20252">
                  <c:v>15.747999999999999</c:v>
                </c:pt>
                <c:pt idx="20253">
                  <c:v>15.7</c:v>
                </c:pt>
                <c:pt idx="20254">
                  <c:v>15.676</c:v>
                </c:pt>
                <c:pt idx="20255">
                  <c:v>15.676</c:v>
                </c:pt>
                <c:pt idx="20256">
                  <c:v>15.676</c:v>
                </c:pt>
                <c:pt idx="20257">
                  <c:v>15.676</c:v>
                </c:pt>
                <c:pt idx="20258">
                  <c:v>15.7</c:v>
                </c:pt>
                <c:pt idx="20259">
                  <c:v>15.724</c:v>
                </c:pt>
                <c:pt idx="20260">
                  <c:v>15.724</c:v>
                </c:pt>
                <c:pt idx="20261">
                  <c:v>15.747999999999999</c:v>
                </c:pt>
                <c:pt idx="20262">
                  <c:v>15.747999999999999</c:v>
                </c:pt>
                <c:pt idx="20263">
                  <c:v>15.772</c:v>
                </c:pt>
                <c:pt idx="20264">
                  <c:v>15.772</c:v>
                </c:pt>
                <c:pt idx="20265">
                  <c:v>15.772</c:v>
                </c:pt>
                <c:pt idx="20266">
                  <c:v>15.772</c:v>
                </c:pt>
                <c:pt idx="20267">
                  <c:v>15.772</c:v>
                </c:pt>
                <c:pt idx="20268">
                  <c:v>15.772</c:v>
                </c:pt>
                <c:pt idx="20269">
                  <c:v>15.747999999999999</c:v>
                </c:pt>
                <c:pt idx="20270">
                  <c:v>15.747999999999999</c:v>
                </c:pt>
                <c:pt idx="20271">
                  <c:v>15.724</c:v>
                </c:pt>
                <c:pt idx="20272">
                  <c:v>15.724</c:v>
                </c:pt>
                <c:pt idx="20273">
                  <c:v>15.7</c:v>
                </c:pt>
                <c:pt idx="20274">
                  <c:v>15.7</c:v>
                </c:pt>
                <c:pt idx="20275">
                  <c:v>15.676</c:v>
                </c:pt>
                <c:pt idx="20276">
                  <c:v>15.676</c:v>
                </c:pt>
                <c:pt idx="20277">
                  <c:v>15.651999999999999</c:v>
                </c:pt>
                <c:pt idx="20278">
                  <c:v>15.629</c:v>
                </c:pt>
                <c:pt idx="20279">
                  <c:v>15.629</c:v>
                </c:pt>
                <c:pt idx="20280">
                  <c:v>15.629</c:v>
                </c:pt>
                <c:pt idx="20281">
                  <c:v>15.629</c:v>
                </c:pt>
                <c:pt idx="20282">
                  <c:v>15.629</c:v>
                </c:pt>
                <c:pt idx="20283">
                  <c:v>15.629</c:v>
                </c:pt>
                <c:pt idx="20284">
                  <c:v>15.651999999999999</c:v>
                </c:pt>
                <c:pt idx="20285">
                  <c:v>15.676</c:v>
                </c:pt>
                <c:pt idx="20286">
                  <c:v>15.724</c:v>
                </c:pt>
                <c:pt idx="20287">
                  <c:v>15.772</c:v>
                </c:pt>
                <c:pt idx="20288">
                  <c:v>15.843</c:v>
                </c:pt>
                <c:pt idx="20289">
                  <c:v>15.914999999999999</c:v>
                </c:pt>
                <c:pt idx="20290">
                  <c:v>16.010000000000002</c:v>
                </c:pt>
                <c:pt idx="20291">
                  <c:v>16.106000000000002</c:v>
                </c:pt>
                <c:pt idx="20292">
                  <c:v>16.201000000000001</c:v>
                </c:pt>
                <c:pt idx="20293">
                  <c:v>16.295999999999999</c:v>
                </c:pt>
                <c:pt idx="20294">
                  <c:v>16.439</c:v>
                </c:pt>
                <c:pt idx="20295">
                  <c:v>16.582000000000001</c:v>
                </c:pt>
                <c:pt idx="20296">
                  <c:v>16.748999999999999</c:v>
                </c:pt>
                <c:pt idx="20297">
                  <c:v>16.914999999999999</c:v>
                </c:pt>
                <c:pt idx="20298">
                  <c:v>17.058</c:v>
                </c:pt>
                <c:pt idx="20299">
                  <c:v>17.248999999999999</c:v>
                </c:pt>
                <c:pt idx="20300">
                  <c:v>17.414999999999999</c:v>
                </c:pt>
                <c:pt idx="20301">
                  <c:v>17.582000000000001</c:v>
                </c:pt>
                <c:pt idx="20302">
                  <c:v>17.771999999999998</c:v>
                </c:pt>
                <c:pt idx="20303">
                  <c:v>17.914999999999999</c:v>
                </c:pt>
                <c:pt idx="20304">
                  <c:v>18.105</c:v>
                </c:pt>
                <c:pt idx="20305">
                  <c:v>18.224</c:v>
                </c:pt>
                <c:pt idx="20306">
                  <c:v>18.343</c:v>
                </c:pt>
                <c:pt idx="20307">
                  <c:v>18.460999999999999</c:v>
                </c:pt>
                <c:pt idx="20308">
                  <c:v>18.556999999999999</c:v>
                </c:pt>
                <c:pt idx="20309">
                  <c:v>18.675000000000001</c:v>
                </c:pt>
                <c:pt idx="20310">
                  <c:v>18.771000000000001</c:v>
                </c:pt>
                <c:pt idx="20311">
                  <c:v>18.866</c:v>
                </c:pt>
                <c:pt idx="20312">
                  <c:v>18.937000000000001</c:v>
                </c:pt>
                <c:pt idx="20313">
                  <c:v>19.007999999999999</c:v>
                </c:pt>
                <c:pt idx="20314">
                  <c:v>19.056000000000001</c:v>
                </c:pt>
                <c:pt idx="20315">
                  <c:v>19.126999999999999</c:v>
                </c:pt>
                <c:pt idx="20316">
                  <c:v>19.175000000000001</c:v>
                </c:pt>
                <c:pt idx="20317">
                  <c:v>19.199000000000002</c:v>
                </c:pt>
                <c:pt idx="20318">
                  <c:v>19.199000000000002</c:v>
                </c:pt>
                <c:pt idx="20319">
                  <c:v>19.175000000000001</c:v>
                </c:pt>
                <c:pt idx="20320">
                  <c:v>19.151</c:v>
                </c:pt>
                <c:pt idx="20321">
                  <c:v>19.103000000000002</c:v>
                </c:pt>
                <c:pt idx="20322">
                  <c:v>19.056000000000001</c:v>
                </c:pt>
                <c:pt idx="20323">
                  <c:v>18.960999999999999</c:v>
                </c:pt>
                <c:pt idx="20324">
                  <c:v>18.866</c:v>
                </c:pt>
                <c:pt idx="20325">
                  <c:v>18.747</c:v>
                </c:pt>
                <c:pt idx="20326">
                  <c:v>18.628</c:v>
                </c:pt>
                <c:pt idx="20327">
                  <c:v>18.484999999999999</c:v>
                </c:pt>
                <c:pt idx="20328">
                  <c:v>18.343</c:v>
                </c:pt>
                <c:pt idx="20329">
                  <c:v>18.175999999999998</c:v>
                </c:pt>
                <c:pt idx="20330">
                  <c:v>17.962</c:v>
                </c:pt>
                <c:pt idx="20331">
                  <c:v>17.795999999999999</c:v>
                </c:pt>
                <c:pt idx="20332">
                  <c:v>17.629000000000001</c:v>
                </c:pt>
                <c:pt idx="20333">
                  <c:v>17.463000000000001</c:v>
                </c:pt>
                <c:pt idx="20334">
                  <c:v>17.295999999999999</c:v>
                </c:pt>
                <c:pt idx="20335">
                  <c:v>17.152999999999999</c:v>
                </c:pt>
                <c:pt idx="20336">
                  <c:v>17.010999999999999</c:v>
                </c:pt>
                <c:pt idx="20337">
                  <c:v>16.891999999999999</c:v>
                </c:pt>
                <c:pt idx="20338">
                  <c:v>16.773</c:v>
                </c:pt>
                <c:pt idx="20339">
                  <c:v>16.677</c:v>
                </c:pt>
                <c:pt idx="20340">
                  <c:v>16.582000000000001</c:v>
                </c:pt>
                <c:pt idx="20341">
                  <c:v>16.486999999999998</c:v>
                </c:pt>
                <c:pt idx="20342">
                  <c:v>16.391999999999999</c:v>
                </c:pt>
                <c:pt idx="20343">
                  <c:v>16.32</c:v>
                </c:pt>
                <c:pt idx="20344">
                  <c:v>16.248999999999999</c:v>
                </c:pt>
                <c:pt idx="20345">
                  <c:v>16.177</c:v>
                </c:pt>
                <c:pt idx="20346">
                  <c:v>16.106000000000002</c:v>
                </c:pt>
                <c:pt idx="20347">
                  <c:v>16.058</c:v>
                </c:pt>
                <c:pt idx="20348">
                  <c:v>16.010000000000002</c:v>
                </c:pt>
                <c:pt idx="20349">
                  <c:v>15.962999999999999</c:v>
                </c:pt>
                <c:pt idx="20350">
                  <c:v>15.914999999999999</c:v>
                </c:pt>
                <c:pt idx="20351">
                  <c:v>15.891</c:v>
                </c:pt>
                <c:pt idx="20352">
                  <c:v>15.867000000000001</c:v>
                </c:pt>
                <c:pt idx="20353">
                  <c:v>15.843</c:v>
                </c:pt>
                <c:pt idx="20354">
                  <c:v>15.819000000000001</c:v>
                </c:pt>
                <c:pt idx="20355">
                  <c:v>15.819000000000001</c:v>
                </c:pt>
                <c:pt idx="20356">
                  <c:v>15.819000000000001</c:v>
                </c:pt>
                <c:pt idx="20357">
                  <c:v>15.819000000000001</c:v>
                </c:pt>
                <c:pt idx="20358">
                  <c:v>15.819000000000001</c:v>
                </c:pt>
                <c:pt idx="20359">
                  <c:v>15.795999999999999</c:v>
                </c:pt>
                <c:pt idx="20360">
                  <c:v>15.772</c:v>
                </c:pt>
                <c:pt idx="20361">
                  <c:v>15.772</c:v>
                </c:pt>
                <c:pt idx="20362">
                  <c:v>15.772</c:v>
                </c:pt>
                <c:pt idx="20363">
                  <c:v>15.747999999999999</c:v>
                </c:pt>
                <c:pt idx="20364">
                  <c:v>15.747999999999999</c:v>
                </c:pt>
                <c:pt idx="20365">
                  <c:v>15.724</c:v>
                </c:pt>
                <c:pt idx="20366">
                  <c:v>15.7</c:v>
                </c:pt>
                <c:pt idx="20367">
                  <c:v>15.676</c:v>
                </c:pt>
                <c:pt idx="20368">
                  <c:v>15.651999999999999</c:v>
                </c:pt>
                <c:pt idx="20369">
                  <c:v>15.629</c:v>
                </c:pt>
                <c:pt idx="20370">
                  <c:v>15.605</c:v>
                </c:pt>
                <c:pt idx="20371">
                  <c:v>15.581</c:v>
                </c:pt>
                <c:pt idx="20372">
                  <c:v>15.557</c:v>
                </c:pt>
                <c:pt idx="20373">
                  <c:v>15.532999999999999</c:v>
                </c:pt>
                <c:pt idx="20374">
                  <c:v>15.484999999999999</c:v>
                </c:pt>
                <c:pt idx="20375">
                  <c:v>15.461</c:v>
                </c:pt>
                <c:pt idx="20376">
                  <c:v>15.438000000000001</c:v>
                </c:pt>
                <c:pt idx="20377">
                  <c:v>15.414</c:v>
                </c:pt>
                <c:pt idx="20378">
                  <c:v>15.39</c:v>
                </c:pt>
                <c:pt idx="20379">
                  <c:v>15.414</c:v>
                </c:pt>
                <c:pt idx="20380">
                  <c:v>15.438000000000001</c:v>
                </c:pt>
                <c:pt idx="20381">
                  <c:v>15.461</c:v>
                </c:pt>
                <c:pt idx="20382">
                  <c:v>15.509</c:v>
                </c:pt>
                <c:pt idx="20383">
                  <c:v>15.581</c:v>
                </c:pt>
                <c:pt idx="20384">
                  <c:v>15.651999999999999</c:v>
                </c:pt>
                <c:pt idx="20385">
                  <c:v>15.724</c:v>
                </c:pt>
                <c:pt idx="20386">
                  <c:v>15.819000000000001</c:v>
                </c:pt>
                <c:pt idx="20387">
                  <c:v>15.914999999999999</c:v>
                </c:pt>
                <c:pt idx="20388">
                  <c:v>16.033999999999999</c:v>
                </c:pt>
                <c:pt idx="20389">
                  <c:v>16.152999999999999</c:v>
                </c:pt>
                <c:pt idx="20390">
                  <c:v>16.295999999999999</c:v>
                </c:pt>
                <c:pt idx="20391">
                  <c:v>16.463000000000001</c:v>
                </c:pt>
                <c:pt idx="20392">
                  <c:v>16.63</c:v>
                </c:pt>
                <c:pt idx="20393">
                  <c:v>16.82</c:v>
                </c:pt>
                <c:pt idx="20394">
                  <c:v>16.986999999999998</c:v>
                </c:pt>
                <c:pt idx="20395">
                  <c:v>17.177</c:v>
                </c:pt>
                <c:pt idx="20396">
                  <c:v>17.390999999999998</c:v>
                </c:pt>
                <c:pt idx="20397">
                  <c:v>17.582000000000001</c:v>
                </c:pt>
                <c:pt idx="20398">
                  <c:v>17.795999999999999</c:v>
                </c:pt>
                <c:pt idx="20399">
                  <c:v>17.986000000000001</c:v>
                </c:pt>
                <c:pt idx="20400">
                  <c:v>18.175999999999998</c:v>
                </c:pt>
                <c:pt idx="20401">
                  <c:v>18.343</c:v>
                </c:pt>
                <c:pt idx="20402">
                  <c:v>18.484999999999999</c:v>
                </c:pt>
                <c:pt idx="20403">
                  <c:v>18.628</c:v>
                </c:pt>
                <c:pt idx="20404">
                  <c:v>18.771000000000001</c:v>
                </c:pt>
                <c:pt idx="20405">
                  <c:v>18.866</c:v>
                </c:pt>
                <c:pt idx="20406">
                  <c:v>18.984999999999999</c:v>
                </c:pt>
                <c:pt idx="20407">
                  <c:v>19.056000000000001</c:v>
                </c:pt>
                <c:pt idx="20408">
                  <c:v>19.151</c:v>
                </c:pt>
                <c:pt idx="20409">
                  <c:v>19.222000000000001</c:v>
                </c:pt>
                <c:pt idx="20410">
                  <c:v>19.27</c:v>
                </c:pt>
                <c:pt idx="20411">
                  <c:v>19.294</c:v>
                </c:pt>
                <c:pt idx="20412">
                  <c:v>19.318000000000001</c:v>
                </c:pt>
                <c:pt idx="20413">
                  <c:v>19.318000000000001</c:v>
                </c:pt>
                <c:pt idx="20414">
                  <c:v>19.318000000000001</c:v>
                </c:pt>
                <c:pt idx="20415">
                  <c:v>19.294</c:v>
                </c:pt>
                <c:pt idx="20416">
                  <c:v>19.245999999999999</c:v>
                </c:pt>
                <c:pt idx="20417">
                  <c:v>19.199000000000002</c:v>
                </c:pt>
                <c:pt idx="20418">
                  <c:v>19.126999999999999</c:v>
                </c:pt>
                <c:pt idx="20419">
                  <c:v>19.032</c:v>
                </c:pt>
                <c:pt idx="20420">
                  <c:v>18.913</c:v>
                </c:pt>
                <c:pt idx="20421">
                  <c:v>18.771000000000001</c:v>
                </c:pt>
                <c:pt idx="20422">
                  <c:v>18.652000000000001</c:v>
                </c:pt>
                <c:pt idx="20423">
                  <c:v>18.484999999999999</c:v>
                </c:pt>
                <c:pt idx="20424">
                  <c:v>18.343</c:v>
                </c:pt>
                <c:pt idx="20425">
                  <c:v>18.152000000000001</c:v>
                </c:pt>
                <c:pt idx="20426">
                  <c:v>17.937999999999999</c:v>
                </c:pt>
                <c:pt idx="20427">
                  <c:v>17.771999999999998</c:v>
                </c:pt>
                <c:pt idx="20428">
                  <c:v>17.605</c:v>
                </c:pt>
                <c:pt idx="20429">
                  <c:v>17.439</c:v>
                </c:pt>
                <c:pt idx="20430">
                  <c:v>17.271999999999998</c:v>
                </c:pt>
                <c:pt idx="20431">
                  <c:v>17.13</c:v>
                </c:pt>
                <c:pt idx="20432">
                  <c:v>16.986999999999998</c:v>
                </c:pt>
                <c:pt idx="20433">
                  <c:v>16.867999999999999</c:v>
                </c:pt>
                <c:pt idx="20434">
                  <c:v>16.773</c:v>
                </c:pt>
                <c:pt idx="20435">
                  <c:v>16.677</c:v>
                </c:pt>
                <c:pt idx="20436">
                  <c:v>16.582000000000001</c:v>
                </c:pt>
                <c:pt idx="20437">
                  <c:v>16.486999999999998</c:v>
                </c:pt>
                <c:pt idx="20438">
                  <c:v>16.414999999999999</c:v>
                </c:pt>
                <c:pt idx="20439">
                  <c:v>16.344000000000001</c:v>
                </c:pt>
                <c:pt idx="20440">
                  <c:v>16.295999999999999</c:v>
                </c:pt>
                <c:pt idx="20441">
                  <c:v>16.225000000000001</c:v>
                </c:pt>
                <c:pt idx="20442">
                  <c:v>16.177</c:v>
                </c:pt>
                <c:pt idx="20443">
                  <c:v>16.106000000000002</c:v>
                </c:pt>
                <c:pt idx="20444">
                  <c:v>16.058</c:v>
                </c:pt>
                <c:pt idx="20445">
                  <c:v>16.010000000000002</c:v>
                </c:pt>
                <c:pt idx="20446">
                  <c:v>15.962999999999999</c:v>
                </c:pt>
                <c:pt idx="20447">
                  <c:v>15.914999999999999</c:v>
                </c:pt>
                <c:pt idx="20448">
                  <c:v>15.891</c:v>
                </c:pt>
                <c:pt idx="20449">
                  <c:v>15.867000000000001</c:v>
                </c:pt>
                <c:pt idx="20450">
                  <c:v>15.819000000000001</c:v>
                </c:pt>
                <c:pt idx="20451">
                  <c:v>15.819000000000001</c:v>
                </c:pt>
                <c:pt idx="20452">
                  <c:v>15.795999999999999</c:v>
                </c:pt>
                <c:pt idx="20453">
                  <c:v>15.772</c:v>
                </c:pt>
                <c:pt idx="20454">
                  <c:v>15.772</c:v>
                </c:pt>
                <c:pt idx="20455">
                  <c:v>15.772</c:v>
                </c:pt>
                <c:pt idx="20456">
                  <c:v>15.747999999999999</c:v>
                </c:pt>
                <c:pt idx="20457">
                  <c:v>15.747999999999999</c:v>
                </c:pt>
                <c:pt idx="20458">
                  <c:v>15.747999999999999</c:v>
                </c:pt>
                <c:pt idx="20459">
                  <c:v>15.724</c:v>
                </c:pt>
                <c:pt idx="20460">
                  <c:v>15.724</c:v>
                </c:pt>
                <c:pt idx="20461">
                  <c:v>15.724</c:v>
                </c:pt>
                <c:pt idx="20462">
                  <c:v>15.7</c:v>
                </c:pt>
                <c:pt idx="20463">
                  <c:v>15.676</c:v>
                </c:pt>
                <c:pt idx="20464">
                  <c:v>15.676</c:v>
                </c:pt>
                <c:pt idx="20465">
                  <c:v>15.651999999999999</c:v>
                </c:pt>
                <c:pt idx="20466">
                  <c:v>15.629</c:v>
                </c:pt>
                <c:pt idx="20467">
                  <c:v>15.629</c:v>
                </c:pt>
                <c:pt idx="20468">
                  <c:v>15.605</c:v>
                </c:pt>
                <c:pt idx="20469">
                  <c:v>15.581</c:v>
                </c:pt>
                <c:pt idx="20470">
                  <c:v>15.557</c:v>
                </c:pt>
                <c:pt idx="20471">
                  <c:v>15.532999999999999</c:v>
                </c:pt>
                <c:pt idx="20472">
                  <c:v>15.532999999999999</c:v>
                </c:pt>
                <c:pt idx="20473">
                  <c:v>15.532999999999999</c:v>
                </c:pt>
                <c:pt idx="20474">
                  <c:v>15.532999999999999</c:v>
                </c:pt>
                <c:pt idx="20475">
                  <c:v>15.532999999999999</c:v>
                </c:pt>
                <c:pt idx="20476">
                  <c:v>15.557</c:v>
                </c:pt>
                <c:pt idx="20477">
                  <c:v>15.605</c:v>
                </c:pt>
                <c:pt idx="20478">
                  <c:v>15.629</c:v>
                </c:pt>
                <c:pt idx="20479">
                  <c:v>15.7</c:v>
                </c:pt>
                <c:pt idx="20480">
                  <c:v>15.747999999999999</c:v>
                </c:pt>
                <c:pt idx="20481">
                  <c:v>15.819000000000001</c:v>
                </c:pt>
                <c:pt idx="20482">
                  <c:v>15.914999999999999</c:v>
                </c:pt>
                <c:pt idx="20483">
                  <c:v>16.010000000000002</c:v>
                </c:pt>
                <c:pt idx="20484">
                  <c:v>16.106000000000002</c:v>
                </c:pt>
                <c:pt idx="20485">
                  <c:v>16.248999999999999</c:v>
                </c:pt>
                <c:pt idx="20486">
                  <c:v>16.391999999999999</c:v>
                </c:pt>
                <c:pt idx="20487">
                  <c:v>16.533999999999999</c:v>
                </c:pt>
                <c:pt idx="20488">
                  <c:v>16.701000000000001</c:v>
                </c:pt>
                <c:pt idx="20489">
                  <c:v>16.867999999999999</c:v>
                </c:pt>
                <c:pt idx="20490">
                  <c:v>17.033999999999999</c:v>
                </c:pt>
                <c:pt idx="20491">
                  <c:v>17.225000000000001</c:v>
                </c:pt>
                <c:pt idx="20492">
                  <c:v>17.414999999999999</c:v>
                </c:pt>
                <c:pt idx="20493">
                  <c:v>17.605</c:v>
                </c:pt>
                <c:pt idx="20494">
                  <c:v>17.818999999999999</c:v>
                </c:pt>
                <c:pt idx="20495">
                  <c:v>18.010000000000002</c:v>
                </c:pt>
                <c:pt idx="20496">
                  <c:v>18.175999999999998</c:v>
                </c:pt>
                <c:pt idx="20497">
                  <c:v>18.366</c:v>
                </c:pt>
                <c:pt idx="20498">
                  <c:v>18.533000000000001</c:v>
                </c:pt>
                <c:pt idx="20499">
                  <c:v>18.675000000000001</c:v>
                </c:pt>
                <c:pt idx="20500">
                  <c:v>18.818000000000001</c:v>
                </c:pt>
                <c:pt idx="20501">
                  <c:v>18.937000000000001</c:v>
                </c:pt>
                <c:pt idx="20502">
                  <c:v>19.056000000000001</c:v>
                </c:pt>
                <c:pt idx="20503">
                  <c:v>19.151</c:v>
                </c:pt>
                <c:pt idx="20504">
                  <c:v>19.222000000000001</c:v>
                </c:pt>
                <c:pt idx="20505">
                  <c:v>19.294</c:v>
                </c:pt>
                <c:pt idx="20506">
                  <c:v>19.341000000000001</c:v>
                </c:pt>
                <c:pt idx="20507">
                  <c:v>19.388999999999999</c:v>
                </c:pt>
                <c:pt idx="20508">
                  <c:v>19.413</c:v>
                </c:pt>
                <c:pt idx="20509">
                  <c:v>19.436</c:v>
                </c:pt>
                <c:pt idx="20510">
                  <c:v>19.413</c:v>
                </c:pt>
                <c:pt idx="20511">
                  <c:v>19.388999999999999</c:v>
                </c:pt>
                <c:pt idx="20512">
                  <c:v>19.341000000000001</c:v>
                </c:pt>
                <c:pt idx="20513">
                  <c:v>19.294</c:v>
                </c:pt>
                <c:pt idx="20514">
                  <c:v>19.245999999999999</c:v>
                </c:pt>
                <c:pt idx="20515">
                  <c:v>19.151</c:v>
                </c:pt>
                <c:pt idx="20516">
                  <c:v>19.079999999999998</c:v>
                </c:pt>
                <c:pt idx="20517">
                  <c:v>18.984999999999999</c:v>
                </c:pt>
                <c:pt idx="20518">
                  <c:v>18.866</c:v>
                </c:pt>
                <c:pt idx="20519">
                  <c:v>18.747</c:v>
                </c:pt>
                <c:pt idx="20520">
                  <c:v>18.628</c:v>
                </c:pt>
                <c:pt idx="20521">
                  <c:v>18.460999999999999</c:v>
                </c:pt>
                <c:pt idx="20522">
                  <c:v>18.271000000000001</c:v>
                </c:pt>
                <c:pt idx="20523">
                  <c:v>18.105</c:v>
                </c:pt>
                <c:pt idx="20524">
                  <c:v>17.937999999999999</c:v>
                </c:pt>
                <c:pt idx="20525">
                  <c:v>17.771999999999998</c:v>
                </c:pt>
                <c:pt idx="20526">
                  <c:v>17.605</c:v>
                </c:pt>
                <c:pt idx="20527">
                  <c:v>17.439</c:v>
                </c:pt>
                <c:pt idx="20528">
                  <c:v>17.271999999999998</c:v>
                </c:pt>
                <c:pt idx="20529">
                  <c:v>17.106000000000002</c:v>
                </c:pt>
                <c:pt idx="20530">
                  <c:v>16.963000000000001</c:v>
                </c:pt>
                <c:pt idx="20531">
                  <c:v>16.844000000000001</c:v>
                </c:pt>
                <c:pt idx="20532">
                  <c:v>16.725000000000001</c:v>
                </c:pt>
                <c:pt idx="20533">
                  <c:v>16.63</c:v>
                </c:pt>
                <c:pt idx="20534">
                  <c:v>16.533999999999999</c:v>
                </c:pt>
                <c:pt idx="20535">
                  <c:v>16.463000000000001</c:v>
                </c:pt>
                <c:pt idx="20536">
                  <c:v>16.391999999999999</c:v>
                </c:pt>
                <c:pt idx="20537">
                  <c:v>16.32</c:v>
                </c:pt>
                <c:pt idx="20538">
                  <c:v>16.271999999999998</c:v>
                </c:pt>
                <c:pt idx="20539">
                  <c:v>16.225000000000001</c:v>
                </c:pt>
                <c:pt idx="20540">
                  <c:v>16.201000000000001</c:v>
                </c:pt>
                <c:pt idx="20541">
                  <c:v>16.152999999999999</c:v>
                </c:pt>
                <c:pt idx="20542">
                  <c:v>16.129000000000001</c:v>
                </c:pt>
                <c:pt idx="20543">
                  <c:v>16.106000000000002</c:v>
                </c:pt>
                <c:pt idx="20544">
                  <c:v>16.082000000000001</c:v>
                </c:pt>
                <c:pt idx="20545">
                  <c:v>16.082000000000001</c:v>
                </c:pt>
                <c:pt idx="20546">
                  <c:v>16.106000000000002</c:v>
                </c:pt>
                <c:pt idx="20547">
                  <c:v>16.106000000000002</c:v>
                </c:pt>
                <c:pt idx="20548">
                  <c:v>16.106000000000002</c:v>
                </c:pt>
                <c:pt idx="20549">
                  <c:v>16.129000000000001</c:v>
                </c:pt>
                <c:pt idx="20550">
                  <c:v>16.129000000000001</c:v>
                </c:pt>
                <c:pt idx="20551">
                  <c:v>16.152999999999999</c:v>
                </c:pt>
                <c:pt idx="20552">
                  <c:v>16.152999999999999</c:v>
                </c:pt>
                <c:pt idx="20553">
                  <c:v>16.177</c:v>
                </c:pt>
                <c:pt idx="20554">
                  <c:v>16.201000000000001</c:v>
                </c:pt>
                <c:pt idx="20555">
                  <c:v>16.201000000000001</c:v>
                </c:pt>
                <c:pt idx="20556">
                  <c:v>16.225000000000001</c:v>
                </c:pt>
                <c:pt idx="20557">
                  <c:v>16.248999999999999</c:v>
                </c:pt>
                <c:pt idx="20558">
                  <c:v>16.248999999999999</c:v>
                </c:pt>
                <c:pt idx="20559">
                  <c:v>16.271999999999998</c:v>
                </c:pt>
                <c:pt idx="20560">
                  <c:v>16.271999999999998</c:v>
                </c:pt>
                <c:pt idx="20561">
                  <c:v>16.295999999999999</c:v>
                </c:pt>
                <c:pt idx="20562">
                  <c:v>16.295999999999999</c:v>
                </c:pt>
                <c:pt idx="20563">
                  <c:v>16.295999999999999</c:v>
                </c:pt>
                <c:pt idx="20564">
                  <c:v>16.295999999999999</c:v>
                </c:pt>
                <c:pt idx="20565">
                  <c:v>16.295999999999999</c:v>
                </c:pt>
                <c:pt idx="20566">
                  <c:v>16.295999999999999</c:v>
                </c:pt>
                <c:pt idx="20567">
                  <c:v>16.295999999999999</c:v>
                </c:pt>
                <c:pt idx="20568">
                  <c:v>16.271999999999998</c:v>
                </c:pt>
                <c:pt idx="20569">
                  <c:v>16.271999999999998</c:v>
                </c:pt>
                <c:pt idx="20570">
                  <c:v>16.248999999999999</c:v>
                </c:pt>
                <c:pt idx="20571">
                  <c:v>16.271999999999998</c:v>
                </c:pt>
                <c:pt idx="20572">
                  <c:v>16.271999999999998</c:v>
                </c:pt>
                <c:pt idx="20573">
                  <c:v>16.32</c:v>
                </c:pt>
                <c:pt idx="20574">
                  <c:v>16.367999999999999</c:v>
                </c:pt>
                <c:pt idx="20575">
                  <c:v>16.414999999999999</c:v>
                </c:pt>
                <c:pt idx="20576">
                  <c:v>16.486999999999998</c:v>
                </c:pt>
                <c:pt idx="20577">
                  <c:v>16.533999999999999</c:v>
                </c:pt>
                <c:pt idx="20578">
                  <c:v>16.606000000000002</c:v>
                </c:pt>
                <c:pt idx="20579">
                  <c:v>16.701000000000001</c:v>
                </c:pt>
                <c:pt idx="20580">
                  <c:v>16.795999999999999</c:v>
                </c:pt>
                <c:pt idx="20581">
                  <c:v>16.891999999999999</c:v>
                </c:pt>
                <c:pt idx="20582">
                  <c:v>17.010999999999999</c:v>
                </c:pt>
                <c:pt idx="20583">
                  <c:v>17.152999999999999</c:v>
                </c:pt>
                <c:pt idx="20584">
                  <c:v>17.295999999999999</c:v>
                </c:pt>
                <c:pt idx="20585">
                  <c:v>17.414999999999999</c:v>
                </c:pt>
                <c:pt idx="20586">
                  <c:v>17.558</c:v>
                </c:pt>
                <c:pt idx="20587">
                  <c:v>17.701000000000001</c:v>
                </c:pt>
                <c:pt idx="20588">
                  <c:v>17.843</c:v>
                </c:pt>
                <c:pt idx="20589">
                  <c:v>17.962</c:v>
                </c:pt>
                <c:pt idx="20590">
                  <c:v>18.129000000000001</c:v>
                </c:pt>
                <c:pt idx="20591">
                  <c:v>18.271000000000001</c:v>
                </c:pt>
                <c:pt idx="20592">
                  <c:v>18.437999999999999</c:v>
                </c:pt>
                <c:pt idx="20593">
                  <c:v>18.579999999999998</c:v>
                </c:pt>
                <c:pt idx="20594">
                  <c:v>18.699000000000002</c:v>
                </c:pt>
                <c:pt idx="20595">
                  <c:v>18.699000000000002</c:v>
                </c:pt>
                <c:pt idx="20596">
                  <c:v>18.628</c:v>
                </c:pt>
                <c:pt idx="20597">
                  <c:v>18.509</c:v>
                </c:pt>
                <c:pt idx="20598">
                  <c:v>18.414000000000001</c:v>
                </c:pt>
                <c:pt idx="20599">
                  <c:v>18.366</c:v>
                </c:pt>
                <c:pt idx="20600">
                  <c:v>18.437999999999999</c:v>
                </c:pt>
                <c:pt idx="20601">
                  <c:v>18.509</c:v>
                </c:pt>
                <c:pt idx="20602">
                  <c:v>18.603999999999999</c:v>
                </c:pt>
                <c:pt idx="20603">
                  <c:v>18.675000000000001</c:v>
                </c:pt>
                <c:pt idx="20604">
                  <c:v>18.722999999999999</c:v>
                </c:pt>
                <c:pt idx="20605">
                  <c:v>18.771000000000001</c:v>
                </c:pt>
                <c:pt idx="20606">
                  <c:v>18.794</c:v>
                </c:pt>
                <c:pt idx="20607">
                  <c:v>18.794</c:v>
                </c:pt>
                <c:pt idx="20608">
                  <c:v>18.818000000000001</c:v>
                </c:pt>
                <c:pt idx="20609">
                  <c:v>18.818000000000001</c:v>
                </c:pt>
                <c:pt idx="20610">
                  <c:v>18.794</c:v>
                </c:pt>
                <c:pt idx="20611">
                  <c:v>18.771000000000001</c:v>
                </c:pt>
                <c:pt idx="20612">
                  <c:v>18.722999999999999</c:v>
                </c:pt>
                <c:pt idx="20613">
                  <c:v>18.628</c:v>
                </c:pt>
                <c:pt idx="20614">
                  <c:v>18.533000000000001</c:v>
                </c:pt>
                <c:pt idx="20615">
                  <c:v>18.414000000000001</c:v>
                </c:pt>
                <c:pt idx="20616">
                  <c:v>18.295000000000002</c:v>
                </c:pt>
                <c:pt idx="20617">
                  <c:v>18.129000000000001</c:v>
                </c:pt>
                <c:pt idx="20618">
                  <c:v>17.962</c:v>
                </c:pt>
                <c:pt idx="20619">
                  <c:v>17.795999999999999</c:v>
                </c:pt>
                <c:pt idx="20620">
                  <c:v>17.677</c:v>
                </c:pt>
                <c:pt idx="20621">
                  <c:v>17.533999999999999</c:v>
                </c:pt>
                <c:pt idx="20622">
                  <c:v>17.439</c:v>
                </c:pt>
                <c:pt idx="20623">
                  <c:v>17.344000000000001</c:v>
                </c:pt>
                <c:pt idx="20624">
                  <c:v>17.248999999999999</c:v>
                </c:pt>
                <c:pt idx="20625">
                  <c:v>17.201000000000001</c:v>
                </c:pt>
                <c:pt idx="20626">
                  <c:v>17.152999999999999</c:v>
                </c:pt>
                <c:pt idx="20627">
                  <c:v>17.106000000000002</c:v>
                </c:pt>
                <c:pt idx="20628">
                  <c:v>17.082000000000001</c:v>
                </c:pt>
                <c:pt idx="20629">
                  <c:v>17.033999999999999</c:v>
                </c:pt>
                <c:pt idx="20630">
                  <c:v>17.010999999999999</c:v>
                </c:pt>
                <c:pt idx="20631">
                  <c:v>16.963000000000001</c:v>
                </c:pt>
                <c:pt idx="20632">
                  <c:v>16.891999999999999</c:v>
                </c:pt>
                <c:pt idx="20633">
                  <c:v>16.82</c:v>
                </c:pt>
                <c:pt idx="20634">
                  <c:v>16.773</c:v>
                </c:pt>
                <c:pt idx="20635">
                  <c:v>16.701000000000001</c:v>
                </c:pt>
                <c:pt idx="20636">
                  <c:v>16.63</c:v>
                </c:pt>
                <c:pt idx="20637">
                  <c:v>16.582000000000001</c:v>
                </c:pt>
                <c:pt idx="20638">
                  <c:v>16.510999999999999</c:v>
                </c:pt>
                <c:pt idx="20639">
                  <c:v>16.463000000000001</c:v>
                </c:pt>
                <c:pt idx="20640">
                  <c:v>16.414999999999999</c:v>
                </c:pt>
                <c:pt idx="20641">
                  <c:v>16.367999999999999</c:v>
                </c:pt>
                <c:pt idx="20642">
                  <c:v>16.344000000000001</c:v>
                </c:pt>
                <c:pt idx="20643">
                  <c:v>16.32</c:v>
                </c:pt>
                <c:pt idx="20644">
                  <c:v>16.295999999999999</c:v>
                </c:pt>
                <c:pt idx="20645">
                  <c:v>16.295999999999999</c:v>
                </c:pt>
                <c:pt idx="20646">
                  <c:v>16.271999999999998</c:v>
                </c:pt>
                <c:pt idx="20647">
                  <c:v>16.248999999999999</c:v>
                </c:pt>
                <c:pt idx="20648">
                  <c:v>16.248999999999999</c:v>
                </c:pt>
                <c:pt idx="20649">
                  <c:v>16.225000000000001</c:v>
                </c:pt>
                <c:pt idx="20650">
                  <c:v>16.225000000000001</c:v>
                </c:pt>
                <c:pt idx="20651">
                  <c:v>16.201000000000001</c:v>
                </c:pt>
                <c:pt idx="20652">
                  <c:v>16.201000000000001</c:v>
                </c:pt>
                <c:pt idx="20653">
                  <c:v>16.201000000000001</c:v>
                </c:pt>
                <c:pt idx="20654">
                  <c:v>16.177</c:v>
                </c:pt>
                <c:pt idx="20655">
                  <c:v>16.177</c:v>
                </c:pt>
                <c:pt idx="20656">
                  <c:v>16.152999999999999</c:v>
                </c:pt>
                <c:pt idx="20657">
                  <c:v>16.152999999999999</c:v>
                </c:pt>
                <c:pt idx="20658">
                  <c:v>16.152999999999999</c:v>
                </c:pt>
                <c:pt idx="20659">
                  <c:v>16.152999999999999</c:v>
                </c:pt>
                <c:pt idx="20660">
                  <c:v>16.152999999999999</c:v>
                </c:pt>
                <c:pt idx="20661">
                  <c:v>16.129000000000001</c:v>
                </c:pt>
                <c:pt idx="20662">
                  <c:v>16.129000000000001</c:v>
                </c:pt>
                <c:pt idx="20663">
                  <c:v>16.106000000000002</c:v>
                </c:pt>
                <c:pt idx="20664">
                  <c:v>16.106000000000002</c:v>
                </c:pt>
                <c:pt idx="20665">
                  <c:v>16.106000000000002</c:v>
                </c:pt>
                <c:pt idx="20666">
                  <c:v>16.106000000000002</c:v>
                </c:pt>
                <c:pt idx="20667">
                  <c:v>16.106000000000002</c:v>
                </c:pt>
                <c:pt idx="20668">
                  <c:v>16.129000000000001</c:v>
                </c:pt>
                <c:pt idx="20669">
                  <c:v>16.152999999999999</c:v>
                </c:pt>
                <c:pt idx="20670">
                  <c:v>16.177</c:v>
                </c:pt>
                <c:pt idx="20671">
                  <c:v>16.225000000000001</c:v>
                </c:pt>
                <c:pt idx="20672">
                  <c:v>16.271999999999998</c:v>
                </c:pt>
                <c:pt idx="20673">
                  <c:v>16.344000000000001</c:v>
                </c:pt>
                <c:pt idx="20674">
                  <c:v>16.439</c:v>
                </c:pt>
                <c:pt idx="20675">
                  <c:v>16.533999999999999</c:v>
                </c:pt>
                <c:pt idx="20676">
                  <c:v>16.63</c:v>
                </c:pt>
                <c:pt idx="20677">
                  <c:v>16.748999999999999</c:v>
                </c:pt>
                <c:pt idx="20678">
                  <c:v>16.867999999999999</c:v>
                </c:pt>
                <c:pt idx="20679">
                  <c:v>17.033999999999999</c:v>
                </c:pt>
                <c:pt idx="20680">
                  <c:v>17.177</c:v>
                </c:pt>
                <c:pt idx="20681">
                  <c:v>17.344000000000001</c:v>
                </c:pt>
                <c:pt idx="20682">
                  <c:v>17.533999999999999</c:v>
                </c:pt>
                <c:pt idx="20683">
                  <c:v>17.724</c:v>
                </c:pt>
                <c:pt idx="20684">
                  <c:v>17.914999999999999</c:v>
                </c:pt>
                <c:pt idx="20685">
                  <c:v>18.105</c:v>
                </c:pt>
                <c:pt idx="20686">
                  <c:v>18.295000000000002</c:v>
                </c:pt>
                <c:pt idx="20687">
                  <c:v>18.460999999999999</c:v>
                </c:pt>
                <c:pt idx="20688">
                  <c:v>18.652000000000001</c:v>
                </c:pt>
                <c:pt idx="20689">
                  <c:v>18.818000000000001</c:v>
                </c:pt>
                <c:pt idx="20690">
                  <c:v>18.960999999999999</c:v>
                </c:pt>
                <c:pt idx="20691">
                  <c:v>19.126999999999999</c:v>
                </c:pt>
                <c:pt idx="20692">
                  <c:v>19.27</c:v>
                </c:pt>
                <c:pt idx="20693">
                  <c:v>19.436</c:v>
                </c:pt>
                <c:pt idx="20694">
                  <c:v>19.579000000000001</c:v>
                </c:pt>
                <c:pt idx="20695">
                  <c:v>19.722000000000001</c:v>
                </c:pt>
                <c:pt idx="20696">
                  <c:v>19.841000000000001</c:v>
                </c:pt>
                <c:pt idx="20697">
                  <c:v>19.936</c:v>
                </c:pt>
                <c:pt idx="20698">
                  <c:v>20.007000000000001</c:v>
                </c:pt>
                <c:pt idx="20699">
                  <c:v>20.079000000000001</c:v>
                </c:pt>
                <c:pt idx="20700">
                  <c:v>20.126000000000001</c:v>
                </c:pt>
                <c:pt idx="20701">
                  <c:v>20.126000000000001</c:v>
                </c:pt>
                <c:pt idx="20702">
                  <c:v>20.126000000000001</c:v>
                </c:pt>
                <c:pt idx="20703">
                  <c:v>20.079000000000001</c:v>
                </c:pt>
                <c:pt idx="20704">
                  <c:v>20.007000000000001</c:v>
                </c:pt>
                <c:pt idx="20705">
                  <c:v>19.936</c:v>
                </c:pt>
                <c:pt idx="20706">
                  <c:v>19.841000000000001</c:v>
                </c:pt>
                <c:pt idx="20707">
                  <c:v>19.722000000000001</c:v>
                </c:pt>
                <c:pt idx="20708">
                  <c:v>19.626999999999999</c:v>
                </c:pt>
                <c:pt idx="20709">
                  <c:v>19.484000000000002</c:v>
                </c:pt>
                <c:pt idx="20710">
                  <c:v>19.341000000000001</c:v>
                </c:pt>
                <c:pt idx="20711">
                  <c:v>19.175000000000001</c:v>
                </c:pt>
                <c:pt idx="20712">
                  <c:v>19.007999999999999</c:v>
                </c:pt>
                <c:pt idx="20713">
                  <c:v>18.841999999999999</c:v>
                </c:pt>
                <c:pt idx="20714">
                  <c:v>18.628</c:v>
                </c:pt>
                <c:pt idx="20715">
                  <c:v>18.437999999999999</c:v>
                </c:pt>
                <c:pt idx="20716">
                  <c:v>18.247</c:v>
                </c:pt>
                <c:pt idx="20717">
                  <c:v>18.056999999999999</c:v>
                </c:pt>
                <c:pt idx="20718">
                  <c:v>17.890999999999998</c:v>
                </c:pt>
                <c:pt idx="20719">
                  <c:v>17.724</c:v>
                </c:pt>
                <c:pt idx="20720">
                  <c:v>17.582000000000001</c:v>
                </c:pt>
                <c:pt idx="20721">
                  <c:v>17.439</c:v>
                </c:pt>
                <c:pt idx="20722">
                  <c:v>17.344000000000001</c:v>
                </c:pt>
                <c:pt idx="20723">
                  <c:v>17.225000000000001</c:v>
                </c:pt>
                <c:pt idx="20724">
                  <c:v>17.13</c:v>
                </c:pt>
                <c:pt idx="20725">
                  <c:v>17.033999999999999</c:v>
                </c:pt>
                <c:pt idx="20726">
                  <c:v>16.939</c:v>
                </c:pt>
                <c:pt idx="20727">
                  <c:v>16.867999999999999</c:v>
                </c:pt>
                <c:pt idx="20728">
                  <c:v>16.773</c:v>
                </c:pt>
                <c:pt idx="20729">
                  <c:v>16.725000000000001</c:v>
                </c:pt>
                <c:pt idx="20730">
                  <c:v>16.654</c:v>
                </c:pt>
                <c:pt idx="20731">
                  <c:v>16.606000000000002</c:v>
                </c:pt>
                <c:pt idx="20732">
                  <c:v>16.558</c:v>
                </c:pt>
                <c:pt idx="20733">
                  <c:v>16.510999999999999</c:v>
                </c:pt>
                <c:pt idx="20734">
                  <c:v>16.486999999999998</c:v>
                </c:pt>
                <c:pt idx="20735">
                  <c:v>16.439</c:v>
                </c:pt>
                <c:pt idx="20736">
                  <c:v>16.414999999999999</c:v>
                </c:pt>
                <c:pt idx="20737">
                  <c:v>16.391999999999999</c:v>
                </c:pt>
                <c:pt idx="20738">
                  <c:v>16.391999999999999</c:v>
                </c:pt>
                <c:pt idx="20739">
                  <c:v>16.367999999999999</c:v>
                </c:pt>
                <c:pt idx="20740">
                  <c:v>16.367999999999999</c:v>
                </c:pt>
                <c:pt idx="20741">
                  <c:v>16.367999999999999</c:v>
                </c:pt>
                <c:pt idx="20742">
                  <c:v>16.367999999999999</c:v>
                </c:pt>
                <c:pt idx="20743">
                  <c:v>16.391999999999999</c:v>
                </c:pt>
                <c:pt idx="20744">
                  <c:v>16.391999999999999</c:v>
                </c:pt>
                <c:pt idx="20745">
                  <c:v>16.391999999999999</c:v>
                </c:pt>
                <c:pt idx="20746">
                  <c:v>16.414999999999999</c:v>
                </c:pt>
                <c:pt idx="20747">
                  <c:v>16.414999999999999</c:v>
                </c:pt>
                <c:pt idx="20748">
                  <c:v>16.414999999999999</c:v>
                </c:pt>
                <c:pt idx="20749">
                  <c:v>16.414999999999999</c:v>
                </c:pt>
                <c:pt idx="20750">
                  <c:v>16.414999999999999</c:v>
                </c:pt>
                <c:pt idx="20751">
                  <c:v>16.391999999999999</c:v>
                </c:pt>
                <c:pt idx="20752">
                  <c:v>16.391999999999999</c:v>
                </c:pt>
                <c:pt idx="20753">
                  <c:v>16.344000000000001</c:v>
                </c:pt>
                <c:pt idx="20754">
                  <c:v>16.32</c:v>
                </c:pt>
                <c:pt idx="20755">
                  <c:v>16.295999999999999</c:v>
                </c:pt>
                <c:pt idx="20756">
                  <c:v>16.271999999999998</c:v>
                </c:pt>
                <c:pt idx="20757">
                  <c:v>16.225000000000001</c:v>
                </c:pt>
                <c:pt idx="20758">
                  <c:v>16.201000000000001</c:v>
                </c:pt>
                <c:pt idx="20759">
                  <c:v>16.152999999999999</c:v>
                </c:pt>
                <c:pt idx="20760">
                  <c:v>16.129000000000001</c:v>
                </c:pt>
                <c:pt idx="20761">
                  <c:v>16.106000000000002</c:v>
                </c:pt>
                <c:pt idx="20762">
                  <c:v>16.106000000000002</c:v>
                </c:pt>
                <c:pt idx="20763">
                  <c:v>16.106000000000002</c:v>
                </c:pt>
                <c:pt idx="20764">
                  <c:v>16.129000000000001</c:v>
                </c:pt>
                <c:pt idx="20765">
                  <c:v>16.152999999999999</c:v>
                </c:pt>
                <c:pt idx="20766">
                  <c:v>16.201000000000001</c:v>
                </c:pt>
                <c:pt idx="20767">
                  <c:v>16.271999999999998</c:v>
                </c:pt>
                <c:pt idx="20768">
                  <c:v>16.32</c:v>
                </c:pt>
                <c:pt idx="20769">
                  <c:v>16.391999999999999</c:v>
                </c:pt>
                <c:pt idx="20770">
                  <c:v>16.486999999999998</c:v>
                </c:pt>
                <c:pt idx="20771">
                  <c:v>16.558</c:v>
                </c:pt>
                <c:pt idx="20772">
                  <c:v>16.677</c:v>
                </c:pt>
                <c:pt idx="20773">
                  <c:v>16.773</c:v>
                </c:pt>
                <c:pt idx="20774">
                  <c:v>16.914999999999999</c:v>
                </c:pt>
                <c:pt idx="20775">
                  <c:v>17.082000000000001</c:v>
                </c:pt>
                <c:pt idx="20776">
                  <c:v>17.225000000000001</c:v>
                </c:pt>
                <c:pt idx="20777">
                  <c:v>17.390999999999998</c:v>
                </c:pt>
                <c:pt idx="20778">
                  <c:v>17.558</c:v>
                </c:pt>
                <c:pt idx="20779">
                  <c:v>17.724</c:v>
                </c:pt>
                <c:pt idx="20780">
                  <c:v>17.914999999999999</c:v>
                </c:pt>
                <c:pt idx="20781">
                  <c:v>18.081</c:v>
                </c:pt>
                <c:pt idx="20782">
                  <c:v>18.247</c:v>
                </c:pt>
                <c:pt idx="20783">
                  <c:v>18.414000000000001</c:v>
                </c:pt>
                <c:pt idx="20784">
                  <c:v>18.579999999999998</c:v>
                </c:pt>
                <c:pt idx="20785">
                  <c:v>18.722999999999999</c:v>
                </c:pt>
                <c:pt idx="20786">
                  <c:v>18.866</c:v>
                </c:pt>
                <c:pt idx="20787">
                  <c:v>19.007999999999999</c:v>
                </c:pt>
                <c:pt idx="20788">
                  <c:v>19.126999999999999</c:v>
                </c:pt>
                <c:pt idx="20789">
                  <c:v>19.245999999999999</c:v>
                </c:pt>
                <c:pt idx="20790">
                  <c:v>19.364999999999998</c:v>
                </c:pt>
                <c:pt idx="20791">
                  <c:v>19.46</c:v>
                </c:pt>
                <c:pt idx="20792">
                  <c:v>19.555</c:v>
                </c:pt>
                <c:pt idx="20793">
                  <c:v>19.651</c:v>
                </c:pt>
                <c:pt idx="20794">
                  <c:v>19.722000000000001</c:v>
                </c:pt>
                <c:pt idx="20795">
                  <c:v>19.77</c:v>
                </c:pt>
                <c:pt idx="20796">
                  <c:v>19.792999999999999</c:v>
                </c:pt>
                <c:pt idx="20797">
                  <c:v>19.817</c:v>
                </c:pt>
                <c:pt idx="20798">
                  <c:v>19.77</c:v>
                </c:pt>
                <c:pt idx="20799">
                  <c:v>19.745999999999999</c:v>
                </c:pt>
                <c:pt idx="20800">
                  <c:v>19.698</c:v>
                </c:pt>
                <c:pt idx="20801">
                  <c:v>19.626999999999999</c:v>
                </c:pt>
                <c:pt idx="20802">
                  <c:v>19.555</c:v>
                </c:pt>
                <c:pt idx="20803">
                  <c:v>19.484000000000002</c:v>
                </c:pt>
                <c:pt idx="20804">
                  <c:v>19.388999999999999</c:v>
                </c:pt>
                <c:pt idx="20805">
                  <c:v>19.222000000000001</c:v>
                </c:pt>
                <c:pt idx="20806">
                  <c:v>19.056000000000001</c:v>
                </c:pt>
                <c:pt idx="20807">
                  <c:v>18.937000000000001</c:v>
                </c:pt>
                <c:pt idx="20808">
                  <c:v>18.818000000000001</c:v>
                </c:pt>
                <c:pt idx="20809">
                  <c:v>18.652000000000001</c:v>
                </c:pt>
                <c:pt idx="20810">
                  <c:v>18.460999999999999</c:v>
                </c:pt>
                <c:pt idx="20811">
                  <c:v>18.271000000000001</c:v>
                </c:pt>
                <c:pt idx="20812">
                  <c:v>18.105</c:v>
                </c:pt>
                <c:pt idx="20813">
                  <c:v>17.914999999999999</c:v>
                </c:pt>
                <c:pt idx="20814">
                  <c:v>17.724</c:v>
                </c:pt>
                <c:pt idx="20815">
                  <c:v>17.533999999999999</c:v>
                </c:pt>
                <c:pt idx="20816">
                  <c:v>17.390999999999998</c:v>
                </c:pt>
                <c:pt idx="20817">
                  <c:v>17.248999999999999</c:v>
                </c:pt>
                <c:pt idx="20818">
                  <c:v>17.106000000000002</c:v>
                </c:pt>
                <c:pt idx="20819">
                  <c:v>16.963000000000001</c:v>
                </c:pt>
                <c:pt idx="20820">
                  <c:v>16.82</c:v>
                </c:pt>
                <c:pt idx="20821">
                  <c:v>16.725000000000001</c:v>
                </c:pt>
                <c:pt idx="20822">
                  <c:v>16.606000000000002</c:v>
                </c:pt>
                <c:pt idx="20823">
                  <c:v>16.510999999999999</c:v>
                </c:pt>
                <c:pt idx="20824">
                  <c:v>16.439</c:v>
                </c:pt>
                <c:pt idx="20825">
                  <c:v>16.344000000000001</c:v>
                </c:pt>
                <c:pt idx="20826">
                  <c:v>16.295999999999999</c:v>
                </c:pt>
                <c:pt idx="20827">
                  <c:v>16.248999999999999</c:v>
                </c:pt>
                <c:pt idx="20828">
                  <c:v>16.201000000000001</c:v>
                </c:pt>
                <c:pt idx="20829">
                  <c:v>16.152999999999999</c:v>
                </c:pt>
                <c:pt idx="20830">
                  <c:v>16.129000000000001</c:v>
                </c:pt>
                <c:pt idx="20831">
                  <c:v>16.106000000000002</c:v>
                </c:pt>
                <c:pt idx="20832">
                  <c:v>16.106000000000002</c:v>
                </c:pt>
                <c:pt idx="20833">
                  <c:v>16.106000000000002</c:v>
                </c:pt>
                <c:pt idx="20834">
                  <c:v>16.106000000000002</c:v>
                </c:pt>
                <c:pt idx="20835">
                  <c:v>16.082000000000001</c:v>
                </c:pt>
                <c:pt idx="20836">
                  <c:v>16.082000000000001</c:v>
                </c:pt>
                <c:pt idx="20837">
                  <c:v>16.058</c:v>
                </c:pt>
                <c:pt idx="20838">
                  <c:v>16.058</c:v>
                </c:pt>
                <c:pt idx="20839">
                  <c:v>16.058</c:v>
                </c:pt>
                <c:pt idx="20840">
                  <c:v>16.033999999999999</c:v>
                </c:pt>
                <c:pt idx="20841">
                  <c:v>16.033999999999999</c:v>
                </c:pt>
                <c:pt idx="20842">
                  <c:v>16.010000000000002</c:v>
                </c:pt>
                <c:pt idx="20843">
                  <c:v>16.010000000000002</c:v>
                </c:pt>
                <c:pt idx="20844">
                  <c:v>15.986000000000001</c:v>
                </c:pt>
                <c:pt idx="20845">
                  <c:v>15.962999999999999</c:v>
                </c:pt>
                <c:pt idx="20846">
                  <c:v>15.962999999999999</c:v>
                </c:pt>
                <c:pt idx="20847">
                  <c:v>15.939</c:v>
                </c:pt>
                <c:pt idx="20848">
                  <c:v>15.939</c:v>
                </c:pt>
                <c:pt idx="20849">
                  <c:v>15.914999999999999</c:v>
                </c:pt>
                <c:pt idx="20850">
                  <c:v>15.891</c:v>
                </c:pt>
                <c:pt idx="20851">
                  <c:v>15.867000000000001</c:v>
                </c:pt>
                <c:pt idx="20852">
                  <c:v>15.843</c:v>
                </c:pt>
                <c:pt idx="20853">
                  <c:v>15.819000000000001</c:v>
                </c:pt>
                <c:pt idx="20854">
                  <c:v>15.772</c:v>
                </c:pt>
                <c:pt idx="20855">
                  <c:v>15.747999999999999</c:v>
                </c:pt>
                <c:pt idx="20856">
                  <c:v>15.724</c:v>
                </c:pt>
                <c:pt idx="20857">
                  <c:v>15.724</c:v>
                </c:pt>
                <c:pt idx="20858">
                  <c:v>15.7</c:v>
                </c:pt>
                <c:pt idx="20859">
                  <c:v>15.7</c:v>
                </c:pt>
                <c:pt idx="20860">
                  <c:v>15.724</c:v>
                </c:pt>
                <c:pt idx="20861">
                  <c:v>15.747999999999999</c:v>
                </c:pt>
                <c:pt idx="20862">
                  <c:v>15.795999999999999</c:v>
                </c:pt>
                <c:pt idx="20863">
                  <c:v>15.867000000000001</c:v>
                </c:pt>
                <c:pt idx="20864">
                  <c:v>15.914999999999999</c:v>
                </c:pt>
                <c:pt idx="20865">
                  <c:v>16.010000000000002</c:v>
                </c:pt>
                <c:pt idx="20866">
                  <c:v>16.106000000000002</c:v>
                </c:pt>
                <c:pt idx="20867">
                  <c:v>16.225000000000001</c:v>
                </c:pt>
                <c:pt idx="20868">
                  <c:v>16.344000000000001</c:v>
                </c:pt>
                <c:pt idx="20869">
                  <c:v>16.463000000000001</c:v>
                </c:pt>
                <c:pt idx="20870">
                  <c:v>16.63</c:v>
                </c:pt>
                <c:pt idx="20871">
                  <c:v>16.773</c:v>
                </c:pt>
                <c:pt idx="20872">
                  <c:v>16.963000000000001</c:v>
                </c:pt>
                <c:pt idx="20873">
                  <c:v>17.106000000000002</c:v>
                </c:pt>
                <c:pt idx="20874">
                  <c:v>17.295999999999999</c:v>
                </c:pt>
                <c:pt idx="20875">
                  <c:v>17.486000000000001</c:v>
                </c:pt>
                <c:pt idx="20876">
                  <c:v>17.677</c:v>
                </c:pt>
                <c:pt idx="20877">
                  <c:v>17.843</c:v>
                </c:pt>
                <c:pt idx="20878">
                  <c:v>18.033000000000001</c:v>
                </c:pt>
                <c:pt idx="20879">
                  <c:v>18.224</c:v>
                </c:pt>
                <c:pt idx="20880">
                  <c:v>18.39</c:v>
                </c:pt>
                <c:pt idx="20881">
                  <c:v>18.556999999999999</c:v>
                </c:pt>
                <c:pt idx="20882">
                  <c:v>18.722999999999999</c:v>
                </c:pt>
                <c:pt idx="20883">
                  <c:v>18.866</c:v>
                </c:pt>
                <c:pt idx="20884">
                  <c:v>18.984999999999999</c:v>
                </c:pt>
                <c:pt idx="20885">
                  <c:v>19.103000000000002</c:v>
                </c:pt>
                <c:pt idx="20886">
                  <c:v>19.199000000000002</c:v>
                </c:pt>
                <c:pt idx="20887">
                  <c:v>19.27</c:v>
                </c:pt>
                <c:pt idx="20888">
                  <c:v>19.364999999999998</c:v>
                </c:pt>
                <c:pt idx="20889">
                  <c:v>19.413</c:v>
                </c:pt>
                <c:pt idx="20890">
                  <c:v>19.46</c:v>
                </c:pt>
                <c:pt idx="20891">
                  <c:v>19.484000000000002</c:v>
                </c:pt>
                <c:pt idx="20892">
                  <c:v>19.507999999999999</c:v>
                </c:pt>
                <c:pt idx="20893">
                  <c:v>19.484000000000002</c:v>
                </c:pt>
                <c:pt idx="20894">
                  <c:v>19.46</c:v>
                </c:pt>
                <c:pt idx="20895">
                  <c:v>19.388999999999999</c:v>
                </c:pt>
                <c:pt idx="20896">
                  <c:v>19.341000000000001</c:v>
                </c:pt>
                <c:pt idx="20897">
                  <c:v>19.245999999999999</c:v>
                </c:pt>
                <c:pt idx="20898">
                  <c:v>19.151</c:v>
                </c:pt>
                <c:pt idx="20899">
                  <c:v>19.056000000000001</c:v>
                </c:pt>
                <c:pt idx="20900">
                  <c:v>18.984999999999999</c:v>
                </c:pt>
                <c:pt idx="20901">
                  <c:v>18.888999999999999</c:v>
                </c:pt>
                <c:pt idx="20902">
                  <c:v>18.794</c:v>
                </c:pt>
                <c:pt idx="20903">
                  <c:v>18.699000000000002</c:v>
                </c:pt>
                <c:pt idx="20904">
                  <c:v>18.579999999999998</c:v>
                </c:pt>
                <c:pt idx="20905">
                  <c:v>18.437999999999999</c:v>
                </c:pt>
                <c:pt idx="20906">
                  <c:v>18.271000000000001</c:v>
                </c:pt>
                <c:pt idx="20907">
                  <c:v>18.105</c:v>
                </c:pt>
                <c:pt idx="20908">
                  <c:v>17.962</c:v>
                </c:pt>
                <c:pt idx="20909">
                  <c:v>17.818999999999999</c:v>
                </c:pt>
                <c:pt idx="20910">
                  <c:v>17.677</c:v>
                </c:pt>
                <c:pt idx="20911">
                  <c:v>17.533999999999999</c:v>
                </c:pt>
                <c:pt idx="20912">
                  <c:v>17.390999999999998</c:v>
                </c:pt>
                <c:pt idx="20913">
                  <c:v>17.248999999999999</c:v>
                </c:pt>
                <c:pt idx="20914">
                  <c:v>17.13</c:v>
                </c:pt>
                <c:pt idx="20915">
                  <c:v>17.010999999999999</c:v>
                </c:pt>
                <c:pt idx="20916">
                  <c:v>16.891999999999999</c:v>
                </c:pt>
                <c:pt idx="20917">
                  <c:v>16.795999999999999</c:v>
                </c:pt>
                <c:pt idx="20918">
                  <c:v>16.701000000000001</c:v>
                </c:pt>
                <c:pt idx="20919">
                  <c:v>16.63</c:v>
                </c:pt>
                <c:pt idx="20920">
                  <c:v>16.558</c:v>
                </c:pt>
                <c:pt idx="20921">
                  <c:v>16.486999999999998</c:v>
                </c:pt>
                <c:pt idx="20922">
                  <c:v>16.439</c:v>
                </c:pt>
                <c:pt idx="20923">
                  <c:v>16.391999999999999</c:v>
                </c:pt>
                <c:pt idx="20924">
                  <c:v>16.344000000000001</c:v>
                </c:pt>
                <c:pt idx="20925">
                  <c:v>16.32</c:v>
                </c:pt>
                <c:pt idx="20926">
                  <c:v>16.295999999999999</c:v>
                </c:pt>
                <c:pt idx="20927">
                  <c:v>16.271999999999998</c:v>
                </c:pt>
                <c:pt idx="20928">
                  <c:v>16.248999999999999</c:v>
                </c:pt>
                <c:pt idx="20929">
                  <c:v>16.225000000000001</c:v>
                </c:pt>
                <c:pt idx="20930">
                  <c:v>16.201000000000001</c:v>
                </c:pt>
                <c:pt idx="20931">
                  <c:v>16.201000000000001</c:v>
                </c:pt>
                <c:pt idx="20932">
                  <c:v>16.201000000000001</c:v>
                </c:pt>
                <c:pt idx="20933">
                  <c:v>16.201000000000001</c:v>
                </c:pt>
                <c:pt idx="20934">
                  <c:v>16.201000000000001</c:v>
                </c:pt>
                <c:pt idx="20935">
                  <c:v>16.201000000000001</c:v>
                </c:pt>
                <c:pt idx="20936">
                  <c:v>16.201000000000001</c:v>
                </c:pt>
                <c:pt idx="20937">
                  <c:v>16.225000000000001</c:v>
                </c:pt>
                <c:pt idx="20938">
                  <c:v>16.225000000000001</c:v>
                </c:pt>
                <c:pt idx="20939">
                  <c:v>16.225000000000001</c:v>
                </c:pt>
                <c:pt idx="20940">
                  <c:v>16.225000000000001</c:v>
                </c:pt>
                <c:pt idx="20941">
                  <c:v>16.225000000000001</c:v>
                </c:pt>
                <c:pt idx="20942">
                  <c:v>16.225000000000001</c:v>
                </c:pt>
                <c:pt idx="20943">
                  <c:v>16.225000000000001</c:v>
                </c:pt>
                <c:pt idx="20944">
                  <c:v>16.201000000000001</c:v>
                </c:pt>
                <c:pt idx="20945">
                  <c:v>16.201000000000001</c:v>
                </c:pt>
                <c:pt idx="20946">
                  <c:v>16.201000000000001</c:v>
                </c:pt>
                <c:pt idx="20947">
                  <c:v>16.201000000000001</c:v>
                </c:pt>
                <c:pt idx="20948">
                  <c:v>16.201000000000001</c:v>
                </c:pt>
                <c:pt idx="20949">
                  <c:v>16.177</c:v>
                </c:pt>
                <c:pt idx="20950">
                  <c:v>16.177</c:v>
                </c:pt>
                <c:pt idx="20951">
                  <c:v>16.152999999999999</c:v>
                </c:pt>
                <c:pt idx="20952">
                  <c:v>16.152999999999999</c:v>
                </c:pt>
                <c:pt idx="20953">
                  <c:v>16.129000000000001</c:v>
                </c:pt>
                <c:pt idx="20954">
                  <c:v>16.129000000000001</c:v>
                </c:pt>
                <c:pt idx="20955">
                  <c:v>16.129000000000001</c:v>
                </c:pt>
                <c:pt idx="20956">
                  <c:v>16.152999999999999</c:v>
                </c:pt>
                <c:pt idx="20957">
                  <c:v>16.177</c:v>
                </c:pt>
                <c:pt idx="20958">
                  <c:v>16.201000000000001</c:v>
                </c:pt>
                <c:pt idx="20959">
                  <c:v>16.271999999999998</c:v>
                </c:pt>
                <c:pt idx="20960">
                  <c:v>16.32</c:v>
                </c:pt>
                <c:pt idx="20961">
                  <c:v>16.391999999999999</c:v>
                </c:pt>
                <c:pt idx="20962">
                  <c:v>16.486999999999998</c:v>
                </c:pt>
                <c:pt idx="20963">
                  <c:v>16.582000000000001</c:v>
                </c:pt>
                <c:pt idx="20964">
                  <c:v>16.677</c:v>
                </c:pt>
                <c:pt idx="20965">
                  <c:v>16.773</c:v>
                </c:pt>
                <c:pt idx="20966">
                  <c:v>16.914999999999999</c:v>
                </c:pt>
                <c:pt idx="20967">
                  <c:v>17.058</c:v>
                </c:pt>
                <c:pt idx="20968">
                  <c:v>17.201000000000001</c:v>
                </c:pt>
                <c:pt idx="20969">
                  <c:v>17.367999999999999</c:v>
                </c:pt>
                <c:pt idx="20970">
                  <c:v>17.533999999999999</c:v>
                </c:pt>
              </c:numCache>
            </c:numRef>
          </c:yVal>
          <c:smooth val="1"/>
          <c:extLst>
            <c:ext xmlns:c16="http://schemas.microsoft.com/office/drawing/2014/chart" uri="{C3380CC4-5D6E-409C-BE32-E72D297353CC}">
              <c16:uniqueId val="{00000002-3C0B-4FE2-8D12-B2A99310744A}"/>
            </c:ext>
          </c:extLst>
        </c:ser>
        <c:ser>
          <c:idx val="3"/>
          <c:order val="3"/>
          <c:tx>
            <c:strRef>
              <c:f>'Données brutes'!$W$1</c:f>
              <c:strCache>
                <c:ptCount val="1"/>
                <c:pt idx="0">
                  <c:v>bras secondaire 2023</c:v>
                </c:pt>
              </c:strCache>
            </c:strRef>
          </c:tx>
          <c:spPr>
            <a:ln w="3175" cap="rnd">
              <a:solidFill>
                <a:schemeClr val="accent4"/>
              </a:solidFill>
              <a:round/>
            </a:ln>
            <a:effectLst/>
          </c:spPr>
          <c:marker>
            <c:symbol val="circle"/>
            <c:size val="2"/>
            <c:spPr>
              <a:solidFill>
                <a:schemeClr val="accent4"/>
              </a:solidFill>
              <a:ln w="3175">
                <a:solidFill>
                  <a:schemeClr val="accent4"/>
                </a:solidFill>
              </a:ln>
              <a:effectLst/>
            </c:spPr>
          </c:marker>
          <c:xVal>
            <c:numRef>
              <c:f>'Données brutes'!$A$2:$A$35233</c:f>
              <c:numCache>
                <c:formatCode>dd/mm\ hh:mm</c:formatCode>
                <c:ptCount val="35232"/>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brutes'!$W$2:$W$35233</c:f>
              <c:numCache>
                <c:formatCode>General</c:formatCode>
                <c:ptCount val="35232"/>
                <c:pt idx="7728">
                  <c:v>11.151</c:v>
                </c:pt>
                <c:pt idx="7729">
                  <c:v>11.346</c:v>
                </c:pt>
                <c:pt idx="7730">
                  <c:v>11.54</c:v>
                </c:pt>
                <c:pt idx="7731">
                  <c:v>11.734</c:v>
                </c:pt>
                <c:pt idx="7732">
                  <c:v>11.929</c:v>
                </c:pt>
                <c:pt idx="7733">
                  <c:v>12.098000000000001</c:v>
                </c:pt>
                <c:pt idx="7734">
                  <c:v>12.243</c:v>
                </c:pt>
                <c:pt idx="7735">
                  <c:v>12.388999999999999</c:v>
                </c:pt>
                <c:pt idx="7736">
                  <c:v>12.509</c:v>
                </c:pt>
                <c:pt idx="7737">
                  <c:v>12.63</c:v>
                </c:pt>
                <c:pt idx="7738">
                  <c:v>12.750999999999999</c:v>
                </c:pt>
                <c:pt idx="7739">
                  <c:v>12.823</c:v>
                </c:pt>
                <c:pt idx="7740">
                  <c:v>12.896000000000001</c:v>
                </c:pt>
                <c:pt idx="7741">
                  <c:v>12.944000000000001</c:v>
                </c:pt>
                <c:pt idx="7742">
                  <c:v>12.968</c:v>
                </c:pt>
                <c:pt idx="7743">
                  <c:v>12.968</c:v>
                </c:pt>
                <c:pt idx="7744">
                  <c:v>12.944000000000001</c:v>
                </c:pt>
                <c:pt idx="7745">
                  <c:v>12.896000000000001</c:v>
                </c:pt>
                <c:pt idx="7746">
                  <c:v>12.847</c:v>
                </c:pt>
                <c:pt idx="7747">
                  <c:v>12.775</c:v>
                </c:pt>
                <c:pt idx="7748">
                  <c:v>12.678000000000001</c:v>
                </c:pt>
                <c:pt idx="7749">
                  <c:v>12.558</c:v>
                </c:pt>
                <c:pt idx="7750">
                  <c:v>12.413</c:v>
                </c:pt>
                <c:pt idx="7751">
                  <c:v>12.243</c:v>
                </c:pt>
                <c:pt idx="7752">
                  <c:v>12.074</c:v>
                </c:pt>
                <c:pt idx="7753">
                  <c:v>11.904</c:v>
                </c:pt>
                <c:pt idx="7754">
                  <c:v>11.734</c:v>
                </c:pt>
                <c:pt idx="7755">
                  <c:v>11.565</c:v>
                </c:pt>
                <c:pt idx="7756">
                  <c:v>11.394</c:v>
                </c:pt>
                <c:pt idx="7757">
                  <c:v>11.224</c:v>
                </c:pt>
                <c:pt idx="7758">
                  <c:v>11.077999999999999</c:v>
                </c:pt>
                <c:pt idx="7759">
                  <c:v>10.932</c:v>
                </c:pt>
                <c:pt idx="7760">
                  <c:v>10.81</c:v>
                </c:pt>
                <c:pt idx="7761">
                  <c:v>10.663</c:v>
                </c:pt>
                <c:pt idx="7762">
                  <c:v>10.565</c:v>
                </c:pt>
                <c:pt idx="7763">
                  <c:v>10.467000000000001</c:v>
                </c:pt>
                <c:pt idx="7764">
                  <c:v>10.394</c:v>
                </c:pt>
                <c:pt idx="7765">
                  <c:v>10.32</c:v>
                </c:pt>
                <c:pt idx="7766">
                  <c:v>10.222</c:v>
                </c:pt>
                <c:pt idx="7767">
                  <c:v>10.173</c:v>
                </c:pt>
                <c:pt idx="7768">
                  <c:v>10.1</c:v>
                </c:pt>
                <c:pt idx="7769">
                  <c:v>10.051</c:v>
                </c:pt>
                <c:pt idx="7770">
                  <c:v>10.000999999999999</c:v>
                </c:pt>
                <c:pt idx="7771">
                  <c:v>9.952</c:v>
                </c:pt>
                <c:pt idx="7772">
                  <c:v>9.9280000000000008</c:v>
                </c:pt>
                <c:pt idx="7773">
                  <c:v>9.9030000000000005</c:v>
                </c:pt>
                <c:pt idx="7774">
                  <c:v>9.8789999999999996</c:v>
                </c:pt>
                <c:pt idx="7775">
                  <c:v>9.8789999999999996</c:v>
                </c:pt>
                <c:pt idx="7776">
                  <c:v>9.8789999999999996</c:v>
                </c:pt>
                <c:pt idx="7777">
                  <c:v>9.8789999999999996</c:v>
                </c:pt>
                <c:pt idx="7778">
                  <c:v>9.9280000000000008</c:v>
                </c:pt>
                <c:pt idx="7779">
                  <c:v>9.952</c:v>
                </c:pt>
                <c:pt idx="7780">
                  <c:v>10.000999999999999</c:v>
                </c:pt>
                <c:pt idx="7781">
                  <c:v>10.051</c:v>
                </c:pt>
                <c:pt idx="7782">
                  <c:v>10.074999999999999</c:v>
                </c:pt>
                <c:pt idx="7783">
                  <c:v>10.124000000000001</c:v>
                </c:pt>
                <c:pt idx="7784">
                  <c:v>10.198</c:v>
                </c:pt>
                <c:pt idx="7785">
                  <c:v>10.222</c:v>
                </c:pt>
                <c:pt idx="7786">
                  <c:v>10.271000000000001</c:v>
                </c:pt>
                <c:pt idx="7787">
                  <c:v>10.32</c:v>
                </c:pt>
                <c:pt idx="7788">
                  <c:v>10.369</c:v>
                </c:pt>
                <c:pt idx="7789">
                  <c:v>10.417999999999999</c:v>
                </c:pt>
                <c:pt idx="7790">
                  <c:v>10.417999999999999</c:v>
                </c:pt>
                <c:pt idx="7791">
                  <c:v>10.467000000000001</c:v>
                </c:pt>
                <c:pt idx="7792">
                  <c:v>10.467000000000001</c:v>
                </c:pt>
                <c:pt idx="7793">
                  <c:v>10.492000000000001</c:v>
                </c:pt>
                <c:pt idx="7794">
                  <c:v>10.492000000000001</c:v>
                </c:pt>
                <c:pt idx="7795">
                  <c:v>10.516</c:v>
                </c:pt>
                <c:pt idx="7796">
                  <c:v>10.516</c:v>
                </c:pt>
                <c:pt idx="7797">
                  <c:v>10.516</c:v>
                </c:pt>
                <c:pt idx="7798">
                  <c:v>10.516</c:v>
                </c:pt>
                <c:pt idx="7799">
                  <c:v>10.516</c:v>
                </c:pt>
                <c:pt idx="7800">
                  <c:v>10.516</c:v>
                </c:pt>
                <c:pt idx="7801">
                  <c:v>10.516</c:v>
                </c:pt>
                <c:pt idx="7802">
                  <c:v>10.492000000000001</c:v>
                </c:pt>
                <c:pt idx="7803">
                  <c:v>10.467000000000001</c:v>
                </c:pt>
                <c:pt idx="7804">
                  <c:v>10.417999999999999</c:v>
                </c:pt>
                <c:pt idx="7805">
                  <c:v>10.417999999999999</c:v>
                </c:pt>
                <c:pt idx="7806">
                  <c:v>10.394</c:v>
                </c:pt>
                <c:pt idx="7807">
                  <c:v>10.369</c:v>
                </c:pt>
                <c:pt idx="7808">
                  <c:v>10.369</c:v>
                </c:pt>
                <c:pt idx="7809">
                  <c:v>10.369</c:v>
                </c:pt>
                <c:pt idx="7810">
                  <c:v>10.417999999999999</c:v>
                </c:pt>
                <c:pt idx="7811">
                  <c:v>10.417999999999999</c:v>
                </c:pt>
                <c:pt idx="7812">
                  <c:v>10.443</c:v>
                </c:pt>
                <c:pt idx="7813">
                  <c:v>10.443</c:v>
                </c:pt>
                <c:pt idx="7814">
                  <c:v>10.516</c:v>
                </c:pt>
                <c:pt idx="7815">
                  <c:v>10.59</c:v>
                </c:pt>
                <c:pt idx="7816">
                  <c:v>10.663</c:v>
                </c:pt>
                <c:pt idx="7817">
                  <c:v>10.760999999999999</c:v>
                </c:pt>
                <c:pt idx="7818">
                  <c:v>10.882999999999999</c:v>
                </c:pt>
                <c:pt idx="7819">
                  <c:v>11.029</c:v>
                </c:pt>
                <c:pt idx="7820">
                  <c:v>11.2</c:v>
                </c:pt>
                <c:pt idx="7821">
                  <c:v>11.346</c:v>
                </c:pt>
                <c:pt idx="7822">
                  <c:v>11.516</c:v>
                </c:pt>
                <c:pt idx="7823">
                  <c:v>11.686</c:v>
                </c:pt>
                <c:pt idx="7824">
                  <c:v>11.88</c:v>
                </c:pt>
                <c:pt idx="7825">
                  <c:v>12.05</c:v>
                </c:pt>
                <c:pt idx="7826">
                  <c:v>12.218999999999999</c:v>
                </c:pt>
                <c:pt idx="7827">
                  <c:v>12.413</c:v>
                </c:pt>
                <c:pt idx="7828">
                  <c:v>12.582000000000001</c:v>
                </c:pt>
                <c:pt idx="7829">
                  <c:v>12.727</c:v>
                </c:pt>
                <c:pt idx="7830">
                  <c:v>12.847</c:v>
                </c:pt>
                <c:pt idx="7831">
                  <c:v>12.968</c:v>
                </c:pt>
                <c:pt idx="7832">
                  <c:v>13.087999999999999</c:v>
                </c:pt>
                <c:pt idx="7833">
                  <c:v>13.209</c:v>
                </c:pt>
                <c:pt idx="7834">
                  <c:v>13.281000000000001</c:v>
                </c:pt>
                <c:pt idx="7835">
                  <c:v>13.353</c:v>
                </c:pt>
                <c:pt idx="7836">
                  <c:v>13.425000000000001</c:v>
                </c:pt>
                <c:pt idx="7837">
                  <c:v>13.473000000000001</c:v>
                </c:pt>
                <c:pt idx="7838">
                  <c:v>13.497</c:v>
                </c:pt>
                <c:pt idx="7839">
                  <c:v>13.497</c:v>
                </c:pt>
                <c:pt idx="7840">
                  <c:v>13.473000000000001</c:v>
                </c:pt>
                <c:pt idx="7841">
                  <c:v>13.425000000000001</c:v>
                </c:pt>
                <c:pt idx="7842">
                  <c:v>13.377000000000001</c:v>
                </c:pt>
                <c:pt idx="7843">
                  <c:v>13.281000000000001</c:v>
                </c:pt>
                <c:pt idx="7844">
                  <c:v>13.185</c:v>
                </c:pt>
                <c:pt idx="7845">
                  <c:v>13.04</c:v>
                </c:pt>
                <c:pt idx="7846">
                  <c:v>12.896000000000001</c:v>
                </c:pt>
                <c:pt idx="7847">
                  <c:v>12.750999999999999</c:v>
                </c:pt>
                <c:pt idx="7848">
                  <c:v>12.606</c:v>
                </c:pt>
                <c:pt idx="7849">
                  <c:v>12.413</c:v>
                </c:pt>
                <c:pt idx="7850">
                  <c:v>12.243</c:v>
                </c:pt>
                <c:pt idx="7851">
                  <c:v>12.074</c:v>
                </c:pt>
                <c:pt idx="7852">
                  <c:v>11.929</c:v>
                </c:pt>
                <c:pt idx="7853">
                  <c:v>11.759</c:v>
                </c:pt>
                <c:pt idx="7854">
                  <c:v>11.589</c:v>
                </c:pt>
                <c:pt idx="7855">
                  <c:v>11.443</c:v>
                </c:pt>
                <c:pt idx="7856">
                  <c:v>11.297000000000001</c:v>
                </c:pt>
                <c:pt idx="7857">
                  <c:v>11.151</c:v>
                </c:pt>
                <c:pt idx="7858">
                  <c:v>11.029</c:v>
                </c:pt>
                <c:pt idx="7859">
                  <c:v>10.932</c:v>
                </c:pt>
                <c:pt idx="7860">
                  <c:v>10.834</c:v>
                </c:pt>
                <c:pt idx="7861">
                  <c:v>10.760999999999999</c:v>
                </c:pt>
                <c:pt idx="7862">
                  <c:v>10.686999999999999</c:v>
                </c:pt>
                <c:pt idx="7863">
                  <c:v>10.638</c:v>
                </c:pt>
                <c:pt idx="7864">
                  <c:v>10.59</c:v>
                </c:pt>
                <c:pt idx="7865">
                  <c:v>10.541</c:v>
                </c:pt>
                <c:pt idx="7866">
                  <c:v>10.516</c:v>
                </c:pt>
                <c:pt idx="7867">
                  <c:v>10.492000000000001</c:v>
                </c:pt>
                <c:pt idx="7868">
                  <c:v>10.467000000000001</c:v>
                </c:pt>
                <c:pt idx="7869">
                  <c:v>10.443</c:v>
                </c:pt>
                <c:pt idx="7870">
                  <c:v>10.443</c:v>
                </c:pt>
                <c:pt idx="7871">
                  <c:v>10.467000000000001</c:v>
                </c:pt>
                <c:pt idx="7872">
                  <c:v>10.467000000000001</c:v>
                </c:pt>
                <c:pt idx="7873">
                  <c:v>10.516</c:v>
                </c:pt>
                <c:pt idx="7874">
                  <c:v>10.541</c:v>
                </c:pt>
                <c:pt idx="7875">
                  <c:v>10.59</c:v>
                </c:pt>
                <c:pt idx="7876">
                  <c:v>10.638</c:v>
                </c:pt>
                <c:pt idx="7877">
                  <c:v>10.686999999999999</c:v>
                </c:pt>
                <c:pt idx="7878">
                  <c:v>10.736000000000001</c:v>
                </c:pt>
                <c:pt idx="7879">
                  <c:v>10.760999999999999</c:v>
                </c:pt>
                <c:pt idx="7880">
                  <c:v>10.81</c:v>
                </c:pt>
                <c:pt idx="7881">
                  <c:v>10.81</c:v>
                </c:pt>
                <c:pt idx="7882">
                  <c:v>10.834</c:v>
                </c:pt>
                <c:pt idx="7883">
                  <c:v>10.858000000000001</c:v>
                </c:pt>
                <c:pt idx="7884">
                  <c:v>10.882999999999999</c:v>
                </c:pt>
                <c:pt idx="7885">
                  <c:v>10.882999999999999</c:v>
                </c:pt>
                <c:pt idx="7886">
                  <c:v>10.882999999999999</c:v>
                </c:pt>
                <c:pt idx="7887">
                  <c:v>10.882999999999999</c:v>
                </c:pt>
                <c:pt idx="7888">
                  <c:v>10.882999999999999</c:v>
                </c:pt>
                <c:pt idx="7889">
                  <c:v>10.882999999999999</c:v>
                </c:pt>
                <c:pt idx="7890">
                  <c:v>10.858000000000001</c:v>
                </c:pt>
                <c:pt idx="7891">
                  <c:v>10.834</c:v>
                </c:pt>
                <c:pt idx="7892">
                  <c:v>10.81</c:v>
                </c:pt>
                <c:pt idx="7893">
                  <c:v>10.785</c:v>
                </c:pt>
                <c:pt idx="7894">
                  <c:v>10.760999999999999</c:v>
                </c:pt>
                <c:pt idx="7895">
                  <c:v>10.712</c:v>
                </c:pt>
                <c:pt idx="7896">
                  <c:v>10.686999999999999</c:v>
                </c:pt>
                <c:pt idx="7897">
                  <c:v>10.663</c:v>
                </c:pt>
                <c:pt idx="7898">
                  <c:v>10.614000000000001</c:v>
                </c:pt>
                <c:pt idx="7899">
                  <c:v>10.59</c:v>
                </c:pt>
                <c:pt idx="7900">
                  <c:v>10.565</c:v>
                </c:pt>
                <c:pt idx="7901">
                  <c:v>10.541</c:v>
                </c:pt>
                <c:pt idx="7902">
                  <c:v>10.516</c:v>
                </c:pt>
                <c:pt idx="7903">
                  <c:v>10.492000000000001</c:v>
                </c:pt>
                <c:pt idx="7904">
                  <c:v>10.492000000000001</c:v>
                </c:pt>
                <c:pt idx="7905">
                  <c:v>10.516</c:v>
                </c:pt>
                <c:pt idx="7906">
                  <c:v>10.516</c:v>
                </c:pt>
                <c:pt idx="7907">
                  <c:v>10.59</c:v>
                </c:pt>
                <c:pt idx="7908">
                  <c:v>10.638</c:v>
                </c:pt>
                <c:pt idx="7909">
                  <c:v>10.736000000000001</c:v>
                </c:pt>
                <c:pt idx="7910">
                  <c:v>10.858000000000001</c:v>
                </c:pt>
                <c:pt idx="7911">
                  <c:v>10.956</c:v>
                </c:pt>
                <c:pt idx="7912">
                  <c:v>11.053000000000001</c:v>
                </c:pt>
                <c:pt idx="7913">
                  <c:v>11.2</c:v>
                </c:pt>
                <c:pt idx="7914">
                  <c:v>11.321</c:v>
                </c:pt>
                <c:pt idx="7915">
                  <c:v>11.419</c:v>
                </c:pt>
                <c:pt idx="7916">
                  <c:v>11.516</c:v>
                </c:pt>
                <c:pt idx="7917">
                  <c:v>11.662000000000001</c:v>
                </c:pt>
                <c:pt idx="7918">
                  <c:v>11.782999999999999</c:v>
                </c:pt>
                <c:pt idx="7919">
                  <c:v>11.88</c:v>
                </c:pt>
                <c:pt idx="7920">
                  <c:v>12.000999999999999</c:v>
                </c:pt>
                <c:pt idx="7921">
                  <c:v>12.098000000000001</c:v>
                </c:pt>
                <c:pt idx="7922">
                  <c:v>12.195</c:v>
                </c:pt>
                <c:pt idx="7923">
                  <c:v>12.268000000000001</c:v>
                </c:pt>
                <c:pt idx="7924">
                  <c:v>12.34</c:v>
                </c:pt>
                <c:pt idx="7925">
                  <c:v>12.388999999999999</c:v>
                </c:pt>
                <c:pt idx="7926">
                  <c:v>12.436999999999999</c:v>
                </c:pt>
                <c:pt idx="7927">
                  <c:v>12.436999999999999</c:v>
                </c:pt>
                <c:pt idx="7928">
                  <c:v>12.413</c:v>
                </c:pt>
                <c:pt idx="7929">
                  <c:v>12.388999999999999</c:v>
                </c:pt>
                <c:pt idx="7930">
                  <c:v>12.413</c:v>
                </c:pt>
                <c:pt idx="7931">
                  <c:v>12.364000000000001</c:v>
                </c:pt>
                <c:pt idx="7932">
                  <c:v>12.364000000000001</c:v>
                </c:pt>
                <c:pt idx="7933">
                  <c:v>12.316000000000001</c:v>
                </c:pt>
                <c:pt idx="7934">
                  <c:v>12.243</c:v>
                </c:pt>
                <c:pt idx="7935">
                  <c:v>12.195</c:v>
                </c:pt>
                <c:pt idx="7936">
                  <c:v>12.122</c:v>
                </c:pt>
                <c:pt idx="7937">
                  <c:v>12.074</c:v>
                </c:pt>
                <c:pt idx="7938">
                  <c:v>11.977</c:v>
                </c:pt>
                <c:pt idx="7939">
                  <c:v>11.929</c:v>
                </c:pt>
                <c:pt idx="7940">
                  <c:v>11.88</c:v>
                </c:pt>
                <c:pt idx="7941">
                  <c:v>11.856</c:v>
                </c:pt>
                <c:pt idx="7942">
                  <c:v>11.807</c:v>
                </c:pt>
                <c:pt idx="7943">
                  <c:v>11.734</c:v>
                </c:pt>
                <c:pt idx="7944">
                  <c:v>11.637</c:v>
                </c:pt>
                <c:pt idx="7945">
                  <c:v>11.54</c:v>
                </c:pt>
                <c:pt idx="7946">
                  <c:v>11.443</c:v>
                </c:pt>
                <c:pt idx="7947">
                  <c:v>11.346</c:v>
                </c:pt>
                <c:pt idx="7948">
                  <c:v>11.247999999999999</c:v>
                </c:pt>
                <c:pt idx="7949">
                  <c:v>11.151</c:v>
                </c:pt>
                <c:pt idx="7950">
                  <c:v>11.077999999999999</c:v>
                </c:pt>
                <c:pt idx="7951">
                  <c:v>11.005000000000001</c:v>
                </c:pt>
                <c:pt idx="7952">
                  <c:v>10.907</c:v>
                </c:pt>
                <c:pt idx="7953">
                  <c:v>10.858000000000001</c:v>
                </c:pt>
                <c:pt idx="7954">
                  <c:v>10.81</c:v>
                </c:pt>
                <c:pt idx="7955">
                  <c:v>10.760999999999999</c:v>
                </c:pt>
                <c:pt idx="7956">
                  <c:v>10.712</c:v>
                </c:pt>
                <c:pt idx="7957">
                  <c:v>10.663</c:v>
                </c:pt>
                <c:pt idx="7958">
                  <c:v>10.638</c:v>
                </c:pt>
                <c:pt idx="7959">
                  <c:v>10.614000000000001</c:v>
                </c:pt>
                <c:pt idx="7960">
                  <c:v>10.565</c:v>
                </c:pt>
                <c:pt idx="7961">
                  <c:v>10.565</c:v>
                </c:pt>
                <c:pt idx="7962">
                  <c:v>10.541</c:v>
                </c:pt>
                <c:pt idx="7963">
                  <c:v>10.541</c:v>
                </c:pt>
                <c:pt idx="7964">
                  <c:v>10.516</c:v>
                </c:pt>
                <c:pt idx="7965">
                  <c:v>10.492000000000001</c:v>
                </c:pt>
                <c:pt idx="7966">
                  <c:v>10.467000000000001</c:v>
                </c:pt>
                <c:pt idx="7967">
                  <c:v>10.443</c:v>
                </c:pt>
                <c:pt idx="7968">
                  <c:v>10.417999999999999</c:v>
                </c:pt>
                <c:pt idx="7969">
                  <c:v>10.417999999999999</c:v>
                </c:pt>
                <c:pt idx="7970">
                  <c:v>10.369</c:v>
                </c:pt>
                <c:pt idx="7971">
                  <c:v>10.369</c:v>
                </c:pt>
                <c:pt idx="7972">
                  <c:v>10.345000000000001</c:v>
                </c:pt>
                <c:pt idx="7973">
                  <c:v>10.32</c:v>
                </c:pt>
                <c:pt idx="7974">
                  <c:v>10.295999999999999</c:v>
                </c:pt>
                <c:pt idx="7975">
                  <c:v>10.271000000000001</c:v>
                </c:pt>
                <c:pt idx="7976">
                  <c:v>10.247</c:v>
                </c:pt>
                <c:pt idx="7977">
                  <c:v>10.222</c:v>
                </c:pt>
                <c:pt idx="7978">
                  <c:v>10.173</c:v>
                </c:pt>
                <c:pt idx="7979">
                  <c:v>10.148999999999999</c:v>
                </c:pt>
                <c:pt idx="7980">
                  <c:v>10.124000000000001</c:v>
                </c:pt>
                <c:pt idx="7981">
                  <c:v>10.074999999999999</c:v>
                </c:pt>
                <c:pt idx="7982">
                  <c:v>10.026</c:v>
                </c:pt>
                <c:pt idx="7983">
                  <c:v>10.000999999999999</c:v>
                </c:pt>
                <c:pt idx="7984">
                  <c:v>9.9770000000000003</c:v>
                </c:pt>
                <c:pt idx="7985">
                  <c:v>9.952</c:v>
                </c:pt>
                <c:pt idx="7986">
                  <c:v>9.9280000000000008</c:v>
                </c:pt>
                <c:pt idx="7987">
                  <c:v>9.8789999999999996</c:v>
                </c:pt>
                <c:pt idx="7988">
                  <c:v>9.8539999999999992</c:v>
                </c:pt>
                <c:pt idx="7989">
                  <c:v>9.8290000000000006</c:v>
                </c:pt>
                <c:pt idx="7990">
                  <c:v>9.8049999999999997</c:v>
                </c:pt>
                <c:pt idx="7991">
                  <c:v>9.7799999999999994</c:v>
                </c:pt>
                <c:pt idx="7992">
                  <c:v>9.7309999999999999</c:v>
                </c:pt>
                <c:pt idx="7993">
                  <c:v>9.7059999999999995</c:v>
                </c:pt>
                <c:pt idx="7994">
                  <c:v>9.6820000000000004</c:v>
                </c:pt>
                <c:pt idx="7995">
                  <c:v>9.6319999999999997</c:v>
                </c:pt>
                <c:pt idx="7996">
                  <c:v>9.6319999999999997</c:v>
                </c:pt>
                <c:pt idx="7997">
                  <c:v>9.6080000000000005</c:v>
                </c:pt>
                <c:pt idx="7998">
                  <c:v>9.5830000000000002</c:v>
                </c:pt>
                <c:pt idx="7999">
                  <c:v>9.5830000000000002</c:v>
                </c:pt>
                <c:pt idx="8000">
                  <c:v>9.5830000000000002</c:v>
                </c:pt>
                <c:pt idx="8001">
                  <c:v>9.5830000000000002</c:v>
                </c:pt>
                <c:pt idx="8002">
                  <c:v>9.6319999999999997</c:v>
                </c:pt>
                <c:pt idx="8003">
                  <c:v>9.6319999999999997</c:v>
                </c:pt>
                <c:pt idx="8004">
                  <c:v>9.7059999999999995</c:v>
                </c:pt>
                <c:pt idx="8005">
                  <c:v>9.7560000000000002</c:v>
                </c:pt>
                <c:pt idx="8006">
                  <c:v>9.8539999999999992</c:v>
                </c:pt>
                <c:pt idx="8007">
                  <c:v>9.952</c:v>
                </c:pt>
                <c:pt idx="8008">
                  <c:v>10.074999999999999</c:v>
                </c:pt>
                <c:pt idx="8009">
                  <c:v>10.198</c:v>
                </c:pt>
                <c:pt idx="8010">
                  <c:v>10.369</c:v>
                </c:pt>
                <c:pt idx="8011">
                  <c:v>10.516</c:v>
                </c:pt>
                <c:pt idx="8012">
                  <c:v>10.686999999999999</c:v>
                </c:pt>
                <c:pt idx="8013">
                  <c:v>10.858000000000001</c:v>
                </c:pt>
                <c:pt idx="8014">
                  <c:v>11.053000000000001</c:v>
                </c:pt>
                <c:pt idx="8015">
                  <c:v>11.224</c:v>
                </c:pt>
                <c:pt idx="8016">
                  <c:v>11.394</c:v>
                </c:pt>
                <c:pt idx="8017">
                  <c:v>11.565</c:v>
                </c:pt>
                <c:pt idx="8018">
                  <c:v>11.759</c:v>
                </c:pt>
                <c:pt idx="8019">
                  <c:v>11.904</c:v>
                </c:pt>
                <c:pt idx="8020">
                  <c:v>12.000999999999999</c:v>
                </c:pt>
                <c:pt idx="8021">
                  <c:v>12.098000000000001</c:v>
                </c:pt>
                <c:pt idx="8022">
                  <c:v>12.195</c:v>
                </c:pt>
                <c:pt idx="8023">
                  <c:v>12.268000000000001</c:v>
                </c:pt>
                <c:pt idx="8024">
                  <c:v>12.316000000000001</c:v>
                </c:pt>
                <c:pt idx="8025">
                  <c:v>12.388999999999999</c:v>
                </c:pt>
                <c:pt idx="8026">
                  <c:v>12.436999999999999</c:v>
                </c:pt>
                <c:pt idx="8027">
                  <c:v>12.484999999999999</c:v>
                </c:pt>
                <c:pt idx="8028">
                  <c:v>12.509</c:v>
                </c:pt>
                <c:pt idx="8029">
                  <c:v>12.558</c:v>
                </c:pt>
                <c:pt idx="8030">
                  <c:v>12.606</c:v>
                </c:pt>
                <c:pt idx="8031">
                  <c:v>12.606</c:v>
                </c:pt>
                <c:pt idx="8032">
                  <c:v>12.606</c:v>
                </c:pt>
                <c:pt idx="8033">
                  <c:v>12.582000000000001</c:v>
                </c:pt>
                <c:pt idx="8034">
                  <c:v>12.558</c:v>
                </c:pt>
                <c:pt idx="8035">
                  <c:v>12.484999999999999</c:v>
                </c:pt>
                <c:pt idx="8036">
                  <c:v>12.413</c:v>
                </c:pt>
                <c:pt idx="8037">
                  <c:v>12.316000000000001</c:v>
                </c:pt>
                <c:pt idx="8038">
                  <c:v>12.218999999999999</c:v>
                </c:pt>
                <c:pt idx="8039">
                  <c:v>12.122</c:v>
                </c:pt>
                <c:pt idx="8040">
                  <c:v>12.000999999999999</c:v>
                </c:pt>
                <c:pt idx="8041">
                  <c:v>11.832000000000001</c:v>
                </c:pt>
                <c:pt idx="8042">
                  <c:v>11.686</c:v>
                </c:pt>
                <c:pt idx="8043">
                  <c:v>11.54</c:v>
                </c:pt>
                <c:pt idx="8044">
                  <c:v>11.37</c:v>
                </c:pt>
                <c:pt idx="8045">
                  <c:v>11.224</c:v>
                </c:pt>
                <c:pt idx="8046">
                  <c:v>11.102</c:v>
                </c:pt>
                <c:pt idx="8047">
                  <c:v>10.956</c:v>
                </c:pt>
                <c:pt idx="8048">
                  <c:v>10.834</c:v>
                </c:pt>
                <c:pt idx="8049">
                  <c:v>10.712</c:v>
                </c:pt>
                <c:pt idx="8050">
                  <c:v>10.614000000000001</c:v>
                </c:pt>
                <c:pt idx="8051">
                  <c:v>10.492000000000001</c:v>
                </c:pt>
                <c:pt idx="8052">
                  <c:v>10.394</c:v>
                </c:pt>
                <c:pt idx="8053">
                  <c:v>10.295999999999999</c:v>
                </c:pt>
                <c:pt idx="8054">
                  <c:v>10.222</c:v>
                </c:pt>
                <c:pt idx="8055">
                  <c:v>10.124000000000001</c:v>
                </c:pt>
                <c:pt idx="8056">
                  <c:v>10.074999999999999</c:v>
                </c:pt>
                <c:pt idx="8057">
                  <c:v>10.000999999999999</c:v>
                </c:pt>
                <c:pt idx="8058">
                  <c:v>9.952</c:v>
                </c:pt>
                <c:pt idx="8059">
                  <c:v>9.9280000000000008</c:v>
                </c:pt>
                <c:pt idx="8060">
                  <c:v>9.8789999999999996</c:v>
                </c:pt>
                <c:pt idx="8061">
                  <c:v>9.8290000000000006</c:v>
                </c:pt>
                <c:pt idx="8062">
                  <c:v>9.8290000000000006</c:v>
                </c:pt>
                <c:pt idx="8063">
                  <c:v>9.8290000000000006</c:v>
                </c:pt>
                <c:pt idx="8064">
                  <c:v>9.8290000000000006</c:v>
                </c:pt>
                <c:pt idx="8065">
                  <c:v>9.8290000000000006</c:v>
                </c:pt>
                <c:pt idx="8066">
                  <c:v>9.8290000000000006</c:v>
                </c:pt>
                <c:pt idx="8067">
                  <c:v>9.8539999999999992</c:v>
                </c:pt>
                <c:pt idx="8068">
                  <c:v>9.8789999999999996</c:v>
                </c:pt>
                <c:pt idx="8069">
                  <c:v>9.8789999999999996</c:v>
                </c:pt>
                <c:pt idx="8070">
                  <c:v>9.9280000000000008</c:v>
                </c:pt>
                <c:pt idx="8071">
                  <c:v>9.952</c:v>
                </c:pt>
                <c:pt idx="8072">
                  <c:v>9.9770000000000003</c:v>
                </c:pt>
                <c:pt idx="8073">
                  <c:v>10.026</c:v>
                </c:pt>
                <c:pt idx="8074">
                  <c:v>10.074999999999999</c:v>
                </c:pt>
                <c:pt idx="8075">
                  <c:v>10.1</c:v>
                </c:pt>
                <c:pt idx="8076">
                  <c:v>10.148999999999999</c:v>
                </c:pt>
                <c:pt idx="8077">
                  <c:v>10.198</c:v>
                </c:pt>
                <c:pt idx="8078">
                  <c:v>10.222</c:v>
                </c:pt>
                <c:pt idx="8079">
                  <c:v>10.247</c:v>
                </c:pt>
                <c:pt idx="8080">
                  <c:v>10.295999999999999</c:v>
                </c:pt>
                <c:pt idx="8081">
                  <c:v>10.32</c:v>
                </c:pt>
                <c:pt idx="8082">
                  <c:v>10.345000000000001</c:v>
                </c:pt>
                <c:pt idx="8083">
                  <c:v>10.345000000000001</c:v>
                </c:pt>
                <c:pt idx="8084">
                  <c:v>10.345000000000001</c:v>
                </c:pt>
                <c:pt idx="8085">
                  <c:v>10.345000000000001</c:v>
                </c:pt>
                <c:pt idx="8086">
                  <c:v>10.345000000000001</c:v>
                </c:pt>
                <c:pt idx="8087">
                  <c:v>10.345000000000001</c:v>
                </c:pt>
                <c:pt idx="8088">
                  <c:v>10.345000000000001</c:v>
                </c:pt>
                <c:pt idx="8089">
                  <c:v>10.345000000000001</c:v>
                </c:pt>
                <c:pt idx="8090">
                  <c:v>10.32</c:v>
                </c:pt>
                <c:pt idx="8091">
                  <c:v>10.32</c:v>
                </c:pt>
                <c:pt idx="8092">
                  <c:v>10.32</c:v>
                </c:pt>
                <c:pt idx="8093">
                  <c:v>10.32</c:v>
                </c:pt>
                <c:pt idx="8094">
                  <c:v>10.32</c:v>
                </c:pt>
                <c:pt idx="8095">
                  <c:v>10.32</c:v>
                </c:pt>
                <c:pt idx="8096">
                  <c:v>10.345000000000001</c:v>
                </c:pt>
                <c:pt idx="8097">
                  <c:v>10.345000000000001</c:v>
                </c:pt>
                <c:pt idx="8098">
                  <c:v>10.369</c:v>
                </c:pt>
                <c:pt idx="8099">
                  <c:v>10.417999999999999</c:v>
                </c:pt>
                <c:pt idx="8100">
                  <c:v>10.443</c:v>
                </c:pt>
                <c:pt idx="8101">
                  <c:v>10.467000000000001</c:v>
                </c:pt>
                <c:pt idx="8102">
                  <c:v>10.516</c:v>
                </c:pt>
                <c:pt idx="8103">
                  <c:v>10.565</c:v>
                </c:pt>
                <c:pt idx="8104">
                  <c:v>10.614000000000001</c:v>
                </c:pt>
                <c:pt idx="8105">
                  <c:v>10.663</c:v>
                </c:pt>
                <c:pt idx="8106">
                  <c:v>10.712</c:v>
                </c:pt>
                <c:pt idx="8107">
                  <c:v>10.858000000000001</c:v>
                </c:pt>
                <c:pt idx="8108">
                  <c:v>11.005000000000001</c:v>
                </c:pt>
                <c:pt idx="8109">
                  <c:v>11.175000000000001</c:v>
                </c:pt>
                <c:pt idx="8110">
                  <c:v>11.273</c:v>
                </c:pt>
                <c:pt idx="8111">
                  <c:v>11.346</c:v>
                </c:pt>
                <c:pt idx="8112">
                  <c:v>11.443</c:v>
                </c:pt>
                <c:pt idx="8113">
                  <c:v>11.516</c:v>
                </c:pt>
                <c:pt idx="8114">
                  <c:v>11.54</c:v>
                </c:pt>
                <c:pt idx="8115">
                  <c:v>11.565</c:v>
                </c:pt>
                <c:pt idx="8116">
                  <c:v>11.54</c:v>
                </c:pt>
                <c:pt idx="8117">
                  <c:v>11.492000000000001</c:v>
                </c:pt>
                <c:pt idx="8118">
                  <c:v>11.419</c:v>
                </c:pt>
                <c:pt idx="8119">
                  <c:v>11.321</c:v>
                </c:pt>
                <c:pt idx="8120">
                  <c:v>11.247999999999999</c:v>
                </c:pt>
                <c:pt idx="8121">
                  <c:v>11.175000000000001</c:v>
                </c:pt>
                <c:pt idx="8122">
                  <c:v>11.102</c:v>
                </c:pt>
                <c:pt idx="8123">
                  <c:v>11.005000000000001</c:v>
                </c:pt>
                <c:pt idx="8124">
                  <c:v>10.932</c:v>
                </c:pt>
                <c:pt idx="8125">
                  <c:v>10.907</c:v>
                </c:pt>
                <c:pt idx="8126">
                  <c:v>10.907</c:v>
                </c:pt>
                <c:pt idx="8127">
                  <c:v>10.932</c:v>
                </c:pt>
                <c:pt idx="8128">
                  <c:v>10.956</c:v>
                </c:pt>
                <c:pt idx="8129">
                  <c:v>10.98</c:v>
                </c:pt>
                <c:pt idx="8130">
                  <c:v>10.956</c:v>
                </c:pt>
                <c:pt idx="8131">
                  <c:v>10.932</c:v>
                </c:pt>
                <c:pt idx="8132">
                  <c:v>10.932</c:v>
                </c:pt>
                <c:pt idx="8133">
                  <c:v>10.907</c:v>
                </c:pt>
                <c:pt idx="8134">
                  <c:v>10.858000000000001</c:v>
                </c:pt>
                <c:pt idx="8135">
                  <c:v>10.785</c:v>
                </c:pt>
                <c:pt idx="8136">
                  <c:v>10.712</c:v>
                </c:pt>
                <c:pt idx="8137">
                  <c:v>10.614000000000001</c:v>
                </c:pt>
                <c:pt idx="8138">
                  <c:v>10.516</c:v>
                </c:pt>
                <c:pt idx="8139">
                  <c:v>10.417999999999999</c:v>
                </c:pt>
                <c:pt idx="8140">
                  <c:v>10.32</c:v>
                </c:pt>
                <c:pt idx="8141">
                  <c:v>10.222</c:v>
                </c:pt>
                <c:pt idx="8142">
                  <c:v>10.124000000000001</c:v>
                </c:pt>
                <c:pt idx="8143">
                  <c:v>10.051</c:v>
                </c:pt>
                <c:pt idx="8144">
                  <c:v>9.9770000000000003</c:v>
                </c:pt>
                <c:pt idx="8145">
                  <c:v>9.9030000000000005</c:v>
                </c:pt>
                <c:pt idx="8146">
                  <c:v>9.8539999999999992</c:v>
                </c:pt>
                <c:pt idx="8147">
                  <c:v>9.7799999999999994</c:v>
                </c:pt>
                <c:pt idx="8148">
                  <c:v>9.7309999999999999</c:v>
                </c:pt>
                <c:pt idx="8149">
                  <c:v>9.6820000000000004</c:v>
                </c:pt>
                <c:pt idx="8150">
                  <c:v>9.657</c:v>
                </c:pt>
                <c:pt idx="8151">
                  <c:v>9.6080000000000005</c:v>
                </c:pt>
                <c:pt idx="8152">
                  <c:v>9.5579999999999998</c:v>
                </c:pt>
                <c:pt idx="8153">
                  <c:v>9.5340000000000007</c:v>
                </c:pt>
                <c:pt idx="8154">
                  <c:v>9.5090000000000003</c:v>
                </c:pt>
                <c:pt idx="8155">
                  <c:v>9.5090000000000003</c:v>
                </c:pt>
                <c:pt idx="8156">
                  <c:v>9.4849999999999994</c:v>
                </c:pt>
                <c:pt idx="8157">
                  <c:v>9.4600000000000009</c:v>
                </c:pt>
                <c:pt idx="8158">
                  <c:v>9.4350000000000005</c:v>
                </c:pt>
                <c:pt idx="8159">
                  <c:v>9.4350000000000005</c:v>
                </c:pt>
                <c:pt idx="8160">
                  <c:v>9.4350000000000005</c:v>
                </c:pt>
                <c:pt idx="8161">
                  <c:v>9.4350000000000005</c:v>
                </c:pt>
                <c:pt idx="8162">
                  <c:v>9.4350000000000005</c:v>
                </c:pt>
                <c:pt idx="8163">
                  <c:v>9.4350000000000005</c:v>
                </c:pt>
                <c:pt idx="8164">
                  <c:v>9.4350000000000005</c:v>
                </c:pt>
                <c:pt idx="8165">
                  <c:v>9.4350000000000005</c:v>
                </c:pt>
                <c:pt idx="8166">
                  <c:v>9.4350000000000005</c:v>
                </c:pt>
                <c:pt idx="8167">
                  <c:v>9.4600000000000009</c:v>
                </c:pt>
                <c:pt idx="8168">
                  <c:v>9.4600000000000009</c:v>
                </c:pt>
                <c:pt idx="8169">
                  <c:v>9.4849999999999994</c:v>
                </c:pt>
                <c:pt idx="8170">
                  <c:v>9.4849999999999994</c:v>
                </c:pt>
                <c:pt idx="8171">
                  <c:v>9.5090000000000003</c:v>
                </c:pt>
                <c:pt idx="8172">
                  <c:v>9.5090000000000003</c:v>
                </c:pt>
                <c:pt idx="8173">
                  <c:v>9.4849999999999994</c:v>
                </c:pt>
                <c:pt idx="8174">
                  <c:v>9.4600000000000009</c:v>
                </c:pt>
                <c:pt idx="8175">
                  <c:v>9.4600000000000009</c:v>
                </c:pt>
                <c:pt idx="8176">
                  <c:v>9.4350000000000005</c:v>
                </c:pt>
                <c:pt idx="8177">
                  <c:v>9.41</c:v>
                </c:pt>
                <c:pt idx="8178">
                  <c:v>9.3859999999999992</c:v>
                </c:pt>
                <c:pt idx="8179">
                  <c:v>9.3360000000000003</c:v>
                </c:pt>
                <c:pt idx="8180">
                  <c:v>9.3119999999999994</c:v>
                </c:pt>
                <c:pt idx="8181">
                  <c:v>9.2870000000000008</c:v>
                </c:pt>
                <c:pt idx="8182">
                  <c:v>9.2620000000000005</c:v>
                </c:pt>
                <c:pt idx="8183">
                  <c:v>9.2379999999999995</c:v>
                </c:pt>
                <c:pt idx="8184">
                  <c:v>9.1880000000000006</c:v>
                </c:pt>
                <c:pt idx="8185">
                  <c:v>9.1630000000000003</c:v>
                </c:pt>
                <c:pt idx="8186">
                  <c:v>9.1389999999999993</c:v>
                </c:pt>
                <c:pt idx="8187">
                  <c:v>9.0890000000000004</c:v>
                </c:pt>
                <c:pt idx="8188">
                  <c:v>9.0890000000000004</c:v>
                </c:pt>
                <c:pt idx="8189">
                  <c:v>9.0640000000000001</c:v>
                </c:pt>
                <c:pt idx="8190">
                  <c:v>9.0640000000000001</c:v>
                </c:pt>
                <c:pt idx="8191">
                  <c:v>9.0640000000000001</c:v>
                </c:pt>
                <c:pt idx="8192">
                  <c:v>9.0640000000000001</c:v>
                </c:pt>
                <c:pt idx="8193">
                  <c:v>9.0890000000000004</c:v>
                </c:pt>
                <c:pt idx="8194">
                  <c:v>9.1389999999999993</c:v>
                </c:pt>
                <c:pt idx="8195">
                  <c:v>9.1880000000000006</c:v>
                </c:pt>
                <c:pt idx="8196">
                  <c:v>9.2620000000000005</c:v>
                </c:pt>
                <c:pt idx="8197">
                  <c:v>9.3360000000000003</c:v>
                </c:pt>
                <c:pt idx="8198">
                  <c:v>9.4350000000000005</c:v>
                </c:pt>
                <c:pt idx="8199">
                  <c:v>9.5830000000000002</c:v>
                </c:pt>
                <c:pt idx="8200">
                  <c:v>9.7309999999999999</c:v>
                </c:pt>
                <c:pt idx="8201">
                  <c:v>9.8789999999999996</c:v>
                </c:pt>
                <c:pt idx="8202">
                  <c:v>10.026</c:v>
                </c:pt>
                <c:pt idx="8203">
                  <c:v>10.198</c:v>
                </c:pt>
                <c:pt idx="8204">
                  <c:v>10.369</c:v>
                </c:pt>
                <c:pt idx="8205">
                  <c:v>10.565</c:v>
                </c:pt>
                <c:pt idx="8206">
                  <c:v>10.760999999999999</c:v>
                </c:pt>
                <c:pt idx="8207">
                  <c:v>10.98</c:v>
                </c:pt>
                <c:pt idx="8208">
                  <c:v>11.175000000000001</c:v>
                </c:pt>
                <c:pt idx="8209">
                  <c:v>11.37</c:v>
                </c:pt>
                <c:pt idx="8210">
                  <c:v>11.54</c:v>
                </c:pt>
                <c:pt idx="8211">
                  <c:v>11.734</c:v>
                </c:pt>
                <c:pt idx="8212">
                  <c:v>11.904</c:v>
                </c:pt>
                <c:pt idx="8213">
                  <c:v>12.074</c:v>
                </c:pt>
                <c:pt idx="8214">
                  <c:v>12.218999999999999</c:v>
                </c:pt>
                <c:pt idx="8215">
                  <c:v>12.364000000000001</c:v>
                </c:pt>
                <c:pt idx="8216">
                  <c:v>12.484999999999999</c:v>
                </c:pt>
                <c:pt idx="8217">
                  <c:v>12.582000000000001</c:v>
                </c:pt>
                <c:pt idx="8218">
                  <c:v>12.654</c:v>
                </c:pt>
                <c:pt idx="8219">
                  <c:v>12.750999999999999</c:v>
                </c:pt>
                <c:pt idx="8220">
                  <c:v>12.775</c:v>
                </c:pt>
                <c:pt idx="8221">
                  <c:v>12.823</c:v>
                </c:pt>
                <c:pt idx="8222">
                  <c:v>12.823</c:v>
                </c:pt>
                <c:pt idx="8223">
                  <c:v>12.798999999999999</c:v>
                </c:pt>
                <c:pt idx="8224">
                  <c:v>12.750999999999999</c:v>
                </c:pt>
                <c:pt idx="8225">
                  <c:v>12.702999999999999</c:v>
                </c:pt>
                <c:pt idx="8226">
                  <c:v>12.606</c:v>
                </c:pt>
                <c:pt idx="8227">
                  <c:v>12.509</c:v>
                </c:pt>
                <c:pt idx="8228">
                  <c:v>12.388999999999999</c:v>
                </c:pt>
                <c:pt idx="8229">
                  <c:v>12.243</c:v>
                </c:pt>
                <c:pt idx="8230">
                  <c:v>12.098000000000001</c:v>
                </c:pt>
                <c:pt idx="8231">
                  <c:v>11.929</c:v>
                </c:pt>
                <c:pt idx="8232">
                  <c:v>11.734</c:v>
                </c:pt>
                <c:pt idx="8233">
                  <c:v>11.54</c:v>
                </c:pt>
                <c:pt idx="8234">
                  <c:v>11.321</c:v>
                </c:pt>
                <c:pt idx="8235">
                  <c:v>11.102</c:v>
                </c:pt>
                <c:pt idx="8236">
                  <c:v>10.907</c:v>
                </c:pt>
                <c:pt idx="8237">
                  <c:v>10.712</c:v>
                </c:pt>
                <c:pt idx="8238">
                  <c:v>10.516</c:v>
                </c:pt>
                <c:pt idx="8239">
                  <c:v>10.369</c:v>
                </c:pt>
                <c:pt idx="8240">
                  <c:v>10.173</c:v>
                </c:pt>
                <c:pt idx="8241">
                  <c:v>10.026</c:v>
                </c:pt>
                <c:pt idx="8242">
                  <c:v>9.8789999999999996</c:v>
                </c:pt>
                <c:pt idx="8243">
                  <c:v>9.7560000000000002</c:v>
                </c:pt>
                <c:pt idx="8244">
                  <c:v>9.6319999999999997</c:v>
                </c:pt>
                <c:pt idx="8245">
                  <c:v>9.5090000000000003</c:v>
                </c:pt>
                <c:pt idx="8246">
                  <c:v>9.41</c:v>
                </c:pt>
                <c:pt idx="8247">
                  <c:v>9.3119999999999994</c:v>
                </c:pt>
                <c:pt idx="8248">
                  <c:v>9.2379999999999995</c:v>
                </c:pt>
                <c:pt idx="8249">
                  <c:v>9.1630000000000003</c:v>
                </c:pt>
                <c:pt idx="8250">
                  <c:v>9.1140000000000008</c:v>
                </c:pt>
                <c:pt idx="8251">
                  <c:v>9.0890000000000004</c:v>
                </c:pt>
                <c:pt idx="8252">
                  <c:v>9.0399999999999991</c:v>
                </c:pt>
                <c:pt idx="8253">
                  <c:v>9.0150000000000006</c:v>
                </c:pt>
                <c:pt idx="8254">
                  <c:v>8.99</c:v>
                </c:pt>
                <c:pt idx="8255">
                  <c:v>8.9649999999999999</c:v>
                </c:pt>
                <c:pt idx="8256">
                  <c:v>8.9410000000000007</c:v>
                </c:pt>
                <c:pt idx="8257">
                  <c:v>8.9160000000000004</c:v>
                </c:pt>
                <c:pt idx="8258">
                  <c:v>8.9160000000000004</c:v>
                </c:pt>
                <c:pt idx="8259">
                  <c:v>8.9160000000000004</c:v>
                </c:pt>
                <c:pt idx="8260">
                  <c:v>8.9160000000000004</c:v>
                </c:pt>
                <c:pt idx="8261">
                  <c:v>8.9410000000000007</c:v>
                </c:pt>
                <c:pt idx="8262">
                  <c:v>8.9410000000000007</c:v>
                </c:pt>
                <c:pt idx="8263">
                  <c:v>8.9649999999999999</c:v>
                </c:pt>
                <c:pt idx="8264">
                  <c:v>8.99</c:v>
                </c:pt>
                <c:pt idx="8265">
                  <c:v>9.0150000000000006</c:v>
                </c:pt>
                <c:pt idx="8266">
                  <c:v>9.0399999999999991</c:v>
                </c:pt>
                <c:pt idx="8267">
                  <c:v>9.0640000000000001</c:v>
                </c:pt>
                <c:pt idx="8268">
                  <c:v>9.0890000000000004</c:v>
                </c:pt>
                <c:pt idx="8269">
                  <c:v>9.0890000000000004</c:v>
                </c:pt>
                <c:pt idx="8270">
                  <c:v>9.0890000000000004</c:v>
                </c:pt>
                <c:pt idx="8271">
                  <c:v>9.0890000000000004</c:v>
                </c:pt>
                <c:pt idx="8272">
                  <c:v>9.0890000000000004</c:v>
                </c:pt>
                <c:pt idx="8273">
                  <c:v>9.0890000000000004</c:v>
                </c:pt>
                <c:pt idx="8274">
                  <c:v>9.0890000000000004</c:v>
                </c:pt>
                <c:pt idx="8275">
                  <c:v>9.0640000000000001</c:v>
                </c:pt>
                <c:pt idx="8276">
                  <c:v>9.0640000000000001</c:v>
                </c:pt>
                <c:pt idx="8277">
                  <c:v>9.0640000000000001</c:v>
                </c:pt>
                <c:pt idx="8278">
                  <c:v>9.0399999999999991</c:v>
                </c:pt>
                <c:pt idx="8279">
                  <c:v>9.0150000000000006</c:v>
                </c:pt>
                <c:pt idx="8280">
                  <c:v>8.99</c:v>
                </c:pt>
                <c:pt idx="8281">
                  <c:v>8.9410000000000007</c:v>
                </c:pt>
                <c:pt idx="8282">
                  <c:v>8.9160000000000004</c:v>
                </c:pt>
                <c:pt idx="8283">
                  <c:v>8.891</c:v>
                </c:pt>
                <c:pt idx="8284">
                  <c:v>8.8659999999999997</c:v>
                </c:pt>
                <c:pt idx="8285">
                  <c:v>8.8659999999999997</c:v>
                </c:pt>
                <c:pt idx="8286">
                  <c:v>8.8659999999999997</c:v>
                </c:pt>
                <c:pt idx="8287">
                  <c:v>8.8659999999999997</c:v>
                </c:pt>
                <c:pt idx="8288">
                  <c:v>8.8659999999999997</c:v>
                </c:pt>
                <c:pt idx="8289">
                  <c:v>8.891</c:v>
                </c:pt>
                <c:pt idx="8290">
                  <c:v>8.9410000000000007</c:v>
                </c:pt>
                <c:pt idx="8291">
                  <c:v>8.99</c:v>
                </c:pt>
                <c:pt idx="8292">
                  <c:v>9.0399999999999991</c:v>
                </c:pt>
                <c:pt idx="8293">
                  <c:v>9.1389999999999993</c:v>
                </c:pt>
                <c:pt idx="8294">
                  <c:v>9.2379999999999995</c:v>
                </c:pt>
                <c:pt idx="8295">
                  <c:v>9.3610000000000007</c:v>
                </c:pt>
                <c:pt idx="8296">
                  <c:v>9.5090000000000003</c:v>
                </c:pt>
                <c:pt idx="8297">
                  <c:v>9.6820000000000004</c:v>
                </c:pt>
                <c:pt idx="8298">
                  <c:v>9.8290000000000006</c:v>
                </c:pt>
                <c:pt idx="8299">
                  <c:v>10.026</c:v>
                </c:pt>
                <c:pt idx="8300">
                  <c:v>10.173</c:v>
                </c:pt>
                <c:pt idx="8301">
                  <c:v>10.32</c:v>
                </c:pt>
                <c:pt idx="8302">
                  <c:v>10.516</c:v>
                </c:pt>
                <c:pt idx="8303">
                  <c:v>10.712</c:v>
                </c:pt>
                <c:pt idx="8304">
                  <c:v>10.907</c:v>
                </c:pt>
                <c:pt idx="8305">
                  <c:v>11.102</c:v>
                </c:pt>
                <c:pt idx="8306">
                  <c:v>11.297000000000001</c:v>
                </c:pt>
                <c:pt idx="8307">
                  <c:v>11.492000000000001</c:v>
                </c:pt>
                <c:pt idx="8308">
                  <c:v>11.637</c:v>
                </c:pt>
                <c:pt idx="8309">
                  <c:v>11.782999999999999</c:v>
                </c:pt>
                <c:pt idx="8310">
                  <c:v>11.929</c:v>
                </c:pt>
                <c:pt idx="8311">
                  <c:v>12.074</c:v>
                </c:pt>
                <c:pt idx="8312">
                  <c:v>12.195</c:v>
                </c:pt>
                <c:pt idx="8313">
                  <c:v>12.292</c:v>
                </c:pt>
                <c:pt idx="8314">
                  <c:v>12.388999999999999</c:v>
                </c:pt>
                <c:pt idx="8315">
                  <c:v>12.461</c:v>
                </c:pt>
                <c:pt idx="8316">
                  <c:v>12.509</c:v>
                </c:pt>
                <c:pt idx="8317">
                  <c:v>12.534000000000001</c:v>
                </c:pt>
                <c:pt idx="8318">
                  <c:v>12.534000000000001</c:v>
                </c:pt>
                <c:pt idx="8319">
                  <c:v>12.484999999999999</c:v>
                </c:pt>
                <c:pt idx="8320">
                  <c:v>12.461</c:v>
                </c:pt>
                <c:pt idx="8321">
                  <c:v>12.388999999999999</c:v>
                </c:pt>
                <c:pt idx="8322">
                  <c:v>12.316000000000001</c:v>
                </c:pt>
                <c:pt idx="8323">
                  <c:v>12.243</c:v>
                </c:pt>
                <c:pt idx="8324">
                  <c:v>12.122</c:v>
                </c:pt>
                <c:pt idx="8325">
                  <c:v>11.977</c:v>
                </c:pt>
                <c:pt idx="8326">
                  <c:v>11.832000000000001</c:v>
                </c:pt>
                <c:pt idx="8327">
                  <c:v>11.662000000000001</c:v>
                </c:pt>
                <c:pt idx="8328">
                  <c:v>11.467000000000001</c:v>
                </c:pt>
                <c:pt idx="8329">
                  <c:v>11.273</c:v>
                </c:pt>
                <c:pt idx="8330">
                  <c:v>11.077999999999999</c:v>
                </c:pt>
                <c:pt idx="8331">
                  <c:v>10.882999999999999</c:v>
                </c:pt>
                <c:pt idx="8332">
                  <c:v>10.712</c:v>
                </c:pt>
                <c:pt idx="8333">
                  <c:v>10.516</c:v>
                </c:pt>
                <c:pt idx="8334">
                  <c:v>10.369</c:v>
                </c:pt>
                <c:pt idx="8335">
                  <c:v>10.222</c:v>
                </c:pt>
                <c:pt idx="8336">
                  <c:v>10.074999999999999</c:v>
                </c:pt>
                <c:pt idx="8337">
                  <c:v>9.952</c:v>
                </c:pt>
                <c:pt idx="8338">
                  <c:v>9.8290000000000006</c:v>
                </c:pt>
                <c:pt idx="8339">
                  <c:v>9.7309999999999999</c:v>
                </c:pt>
                <c:pt idx="8340">
                  <c:v>9.6319999999999997</c:v>
                </c:pt>
                <c:pt idx="8341">
                  <c:v>9.5579999999999998</c:v>
                </c:pt>
                <c:pt idx="8342">
                  <c:v>9.4849999999999994</c:v>
                </c:pt>
                <c:pt idx="8343">
                  <c:v>9.41</c:v>
                </c:pt>
                <c:pt idx="8344">
                  <c:v>9.3360000000000003</c:v>
                </c:pt>
                <c:pt idx="8345">
                  <c:v>9.2870000000000008</c:v>
                </c:pt>
                <c:pt idx="8346">
                  <c:v>9.2379999999999995</c:v>
                </c:pt>
                <c:pt idx="8347">
                  <c:v>9.1880000000000006</c:v>
                </c:pt>
                <c:pt idx="8348">
                  <c:v>9.1630000000000003</c:v>
                </c:pt>
                <c:pt idx="8349">
                  <c:v>9.1389999999999993</c:v>
                </c:pt>
                <c:pt idx="8350">
                  <c:v>9.1140000000000008</c:v>
                </c:pt>
                <c:pt idx="8351">
                  <c:v>9.1140000000000008</c:v>
                </c:pt>
                <c:pt idx="8352">
                  <c:v>9.1389999999999993</c:v>
                </c:pt>
                <c:pt idx="8353">
                  <c:v>9.1630000000000003</c:v>
                </c:pt>
                <c:pt idx="8354">
                  <c:v>9.1880000000000006</c:v>
                </c:pt>
                <c:pt idx="8355">
                  <c:v>9.2379999999999995</c:v>
                </c:pt>
                <c:pt idx="8356">
                  <c:v>9.2870000000000008</c:v>
                </c:pt>
                <c:pt idx="8357">
                  <c:v>9.3360000000000003</c:v>
                </c:pt>
                <c:pt idx="8358">
                  <c:v>9.3859999999999992</c:v>
                </c:pt>
                <c:pt idx="8359">
                  <c:v>9.4350000000000005</c:v>
                </c:pt>
                <c:pt idx="8360">
                  <c:v>9.4849999999999994</c:v>
                </c:pt>
                <c:pt idx="8361">
                  <c:v>9.5090000000000003</c:v>
                </c:pt>
                <c:pt idx="8362">
                  <c:v>9.5340000000000007</c:v>
                </c:pt>
                <c:pt idx="8363">
                  <c:v>9.5340000000000007</c:v>
                </c:pt>
                <c:pt idx="8364">
                  <c:v>9.5579999999999998</c:v>
                </c:pt>
                <c:pt idx="8365">
                  <c:v>9.5579999999999998</c:v>
                </c:pt>
                <c:pt idx="8366">
                  <c:v>9.5579999999999998</c:v>
                </c:pt>
                <c:pt idx="8367">
                  <c:v>9.5579999999999998</c:v>
                </c:pt>
                <c:pt idx="8368">
                  <c:v>9.5579999999999998</c:v>
                </c:pt>
                <c:pt idx="8369">
                  <c:v>9.5579999999999998</c:v>
                </c:pt>
                <c:pt idx="8370">
                  <c:v>9.5579999999999998</c:v>
                </c:pt>
                <c:pt idx="8371">
                  <c:v>9.5340000000000007</c:v>
                </c:pt>
                <c:pt idx="8372">
                  <c:v>9.5340000000000007</c:v>
                </c:pt>
                <c:pt idx="8373">
                  <c:v>9.5090000000000003</c:v>
                </c:pt>
                <c:pt idx="8374">
                  <c:v>9.4849999999999994</c:v>
                </c:pt>
                <c:pt idx="8375">
                  <c:v>9.4350000000000005</c:v>
                </c:pt>
                <c:pt idx="8376">
                  <c:v>9.4350000000000005</c:v>
                </c:pt>
                <c:pt idx="8377">
                  <c:v>9.3859999999999992</c:v>
                </c:pt>
                <c:pt idx="8378">
                  <c:v>9.3610000000000007</c:v>
                </c:pt>
                <c:pt idx="8379">
                  <c:v>9.3360000000000003</c:v>
                </c:pt>
                <c:pt idx="8380">
                  <c:v>9.2870000000000008</c:v>
                </c:pt>
                <c:pt idx="8381">
                  <c:v>9.2870000000000008</c:v>
                </c:pt>
                <c:pt idx="8382">
                  <c:v>9.2620000000000005</c:v>
                </c:pt>
                <c:pt idx="8383">
                  <c:v>9.2620000000000005</c:v>
                </c:pt>
                <c:pt idx="8384">
                  <c:v>9.2620000000000005</c:v>
                </c:pt>
                <c:pt idx="8385">
                  <c:v>9.2870000000000008</c:v>
                </c:pt>
                <c:pt idx="8386">
                  <c:v>9.3119999999999994</c:v>
                </c:pt>
                <c:pt idx="8387">
                  <c:v>9.3610000000000007</c:v>
                </c:pt>
                <c:pt idx="8388">
                  <c:v>9.4350000000000005</c:v>
                </c:pt>
                <c:pt idx="8389">
                  <c:v>9.4849999999999994</c:v>
                </c:pt>
                <c:pt idx="8390">
                  <c:v>9.5830000000000002</c:v>
                </c:pt>
                <c:pt idx="8391">
                  <c:v>9.6820000000000004</c:v>
                </c:pt>
                <c:pt idx="8392">
                  <c:v>9.7799999999999994</c:v>
                </c:pt>
                <c:pt idx="8393">
                  <c:v>9.9280000000000008</c:v>
                </c:pt>
                <c:pt idx="8394">
                  <c:v>10.051</c:v>
                </c:pt>
                <c:pt idx="8395">
                  <c:v>10.222</c:v>
                </c:pt>
                <c:pt idx="8396">
                  <c:v>10.417999999999999</c:v>
                </c:pt>
                <c:pt idx="8397">
                  <c:v>10.565</c:v>
                </c:pt>
                <c:pt idx="8398">
                  <c:v>10.760999999999999</c:v>
                </c:pt>
                <c:pt idx="8399">
                  <c:v>10.956</c:v>
                </c:pt>
                <c:pt idx="8400">
                  <c:v>11.151</c:v>
                </c:pt>
                <c:pt idx="8401">
                  <c:v>11.321</c:v>
                </c:pt>
                <c:pt idx="8402">
                  <c:v>11.492000000000001</c:v>
                </c:pt>
                <c:pt idx="8403">
                  <c:v>11.686</c:v>
                </c:pt>
                <c:pt idx="8404">
                  <c:v>11.88</c:v>
                </c:pt>
                <c:pt idx="8405">
                  <c:v>12.025</c:v>
                </c:pt>
                <c:pt idx="8406">
                  <c:v>12.170999999999999</c:v>
                </c:pt>
                <c:pt idx="8407">
                  <c:v>12.316000000000001</c:v>
                </c:pt>
                <c:pt idx="8408">
                  <c:v>12.461</c:v>
                </c:pt>
                <c:pt idx="8409">
                  <c:v>12.606</c:v>
                </c:pt>
                <c:pt idx="8410">
                  <c:v>12.702999999999999</c:v>
                </c:pt>
                <c:pt idx="8411">
                  <c:v>12.798999999999999</c:v>
                </c:pt>
                <c:pt idx="8412">
                  <c:v>12.871</c:v>
                </c:pt>
                <c:pt idx="8413">
                  <c:v>12.944000000000001</c:v>
                </c:pt>
                <c:pt idx="8414">
                  <c:v>12.944000000000001</c:v>
                </c:pt>
                <c:pt idx="8415">
                  <c:v>12.968</c:v>
                </c:pt>
                <c:pt idx="8416">
                  <c:v>12.944000000000001</c:v>
                </c:pt>
                <c:pt idx="8417">
                  <c:v>12.92</c:v>
                </c:pt>
                <c:pt idx="8418">
                  <c:v>12.847</c:v>
                </c:pt>
                <c:pt idx="8419">
                  <c:v>12.775</c:v>
                </c:pt>
                <c:pt idx="8420">
                  <c:v>12.750999999999999</c:v>
                </c:pt>
                <c:pt idx="8421">
                  <c:v>12.63</c:v>
                </c:pt>
                <c:pt idx="8422">
                  <c:v>12.509</c:v>
                </c:pt>
                <c:pt idx="8423">
                  <c:v>12.364000000000001</c:v>
                </c:pt>
                <c:pt idx="8424">
                  <c:v>12.195</c:v>
                </c:pt>
                <c:pt idx="8425">
                  <c:v>12.025</c:v>
                </c:pt>
                <c:pt idx="8426">
                  <c:v>11.856</c:v>
                </c:pt>
                <c:pt idx="8427">
                  <c:v>11.686</c:v>
                </c:pt>
                <c:pt idx="8428">
                  <c:v>11.492000000000001</c:v>
                </c:pt>
                <c:pt idx="8429">
                  <c:v>11.321</c:v>
                </c:pt>
                <c:pt idx="8430">
                  <c:v>11.151</c:v>
                </c:pt>
                <c:pt idx="8431">
                  <c:v>11.005000000000001</c:v>
                </c:pt>
                <c:pt idx="8432">
                  <c:v>10.81</c:v>
                </c:pt>
                <c:pt idx="8433">
                  <c:v>10.663</c:v>
                </c:pt>
                <c:pt idx="8434">
                  <c:v>10.516</c:v>
                </c:pt>
                <c:pt idx="8435">
                  <c:v>10.394</c:v>
                </c:pt>
                <c:pt idx="8436">
                  <c:v>10.271000000000001</c:v>
                </c:pt>
                <c:pt idx="8437">
                  <c:v>10.198</c:v>
                </c:pt>
                <c:pt idx="8438">
                  <c:v>10.124000000000001</c:v>
                </c:pt>
                <c:pt idx="8439">
                  <c:v>10.051</c:v>
                </c:pt>
                <c:pt idx="8440">
                  <c:v>10.000999999999999</c:v>
                </c:pt>
                <c:pt idx="8441">
                  <c:v>9.952</c:v>
                </c:pt>
                <c:pt idx="8442">
                  <c:v>9.9280000000000008</c:v>
                </c:pt>
                <c:pt idx="8443">
                  <c:v>9.8789999999999996</c:v>
                </c:pt>
                <c:pt idx="8444">
                  <c:v>9.8789999999999996</c:v>
                </c:pt>
                <c:pt idx="8445">
                  <c:v>9.8539999999999992</c:v>
                </c:pt>
                <c:pt idx="8446">
                  <c:v>9.8789999999999996</c:v>
                </c:pt>
                <c:pt idx="8447">
                  <c:v>9.8789999999999996</c:v>
                </c:pt>
                <c:pt idx="8448">
                  <c:v>9.8789999999999996</c:v>
                </c:pt>
                <c:pt idx="8449">
                  <c:v>9.9280000000000008</c:v>
                </c:pt>
                <c:pt idx="8450">
                  <c:v>9.952</c:v>
                </c:pt>
                <c:pt idx="8451">
                  <c:v>9.9770000000000003</c:v>
                </c:pt>
                <c:pt idx="8452">
                  <c:v>10.026</c:v>
                </c:pt>
                <c:pt idx="8453">
                  <c:v>10.074999999999999</c:v>
                </c:pt>
                <c:pt idx="8454">
                  <c:v>10.124000000000001</c:v>
                </c:pt>
                <c:pt idx="8455">
                  <c:v>10.173</c:v>
                </c:pt>
                <c:pt idx="8456">
                  <c:v>10.222</c:v>
                </c:pt>
                <c:pt idx="8457">
                  <c:v>10.247</c:v>
                </c:pt>
                <c:pt idx="8458">
                  <c:v>10.271000000000001</c:v>
                </c:pt>
                <c:pt idx="8459">
                  <c:v>10.295999999999999</c:v>
                </c:pt>
                <c:pt idx="8460">
                  <c:v>10.295999999999999</c:v>
                </c:pt>
                <c:pt idx="8461">
                  <c:v>10.32</c:v>
                </c:pt>
                <c:pt idx="8462">
                  <c:v>10.32</c:v>
                </c:pt>
                <c:pt idx="8463">
                  <c:v>10.345000000000001</c:v>
                </c:pt>
                <c:pt idx="8464">
                  <c:v>10.345000000000001</c:v>
                </c:pt>
                <c:pt idx="8465">
                  <c:v>10.369</c:v>
                </c:pt>
                <c:pt idx="8466">
                  <c:v>10.369</c:v>
                </c:pt>
                <c:pt idx="8467">
                  <c:v>10.369</c:v>
                </c:pt>
                <c:pt idx="8468">
                  <c:v>10.345000000000001</c:v>
                </c:pt>
                <c:pt idx="8469">
                  <c:v>10.32</c:v>
                </c:pt>
                <c:pt idx="8470">
                  <c:v>10.295999999999999</c:v>
                </c:pt>
                <c:pt idx="8471">
                  <c:v>10.271000000000001</c:v>
                </c:pt>
                <c:pt idx="8472">
                  <c:v>10.247</c:v>
                </c:pt>
                <c:pt idx="8473">
                  <c:v>10.222</c:v>
                </c:pt>
                <c:pt idx="8474">
                  <c:v>10.198</c:v>
                </c:pt>
                <c:pt idx="8475">
                  <c:v>10.173</c:v>
                </c:pt>
                <c:pt idx="8476">
                  <c:v>10.173</c:v>
                </c:pt>
                <c:pt idx="8477">
                  <c:v>10.148999999999999</c:v>
                </c:pt>
                <c:pt idx="8478">
                  <c:v>10.148999999999999</c:v>
                </c:pt>
                <c:pt idx="8479">
                  <c:v>10.148999999999999</c:v>
                </c:pt>
                <c:pt idx="8480">
                  <c:v>10.148999999999999</c:v>
                </c:pt>
                <c:pt idx="8481">
                  <c:v>10.173</c:v>
                </c:pt>
                <c:pt idx="8482">
                  <c:v>10.198</c:v>
                </c:pt>
                <c:pt idx="8483">
                  <c:v>10.222</c:v>
                </c:pt>
                <c:pt idx="8484">
                  <c:v>10.295999999999999</c:v>
                </c:pt>
                <c:pt idx="8485">
                  <c:v>10.32</c:v>
                </c:pt>
                <c:pt idx="8486">
                  <c:v>10.417999999999999</c:v>
                </c:pt>
                <c:pt idx="8487">
                  <c:v>10.541</c:v>
                </c:pt>
                <c:pt idx="8488">
                  <c:v>10.686999999999999</c:v>
                </c:pt>
                <c:pt idx="8489">
                  <c:v>10.81</c:v>
                </c:pt>
                <c:pt idx="8490">
                  <c:v>10.907</c:v>
                </c:pt>
                <c:pt idx="8491">
                  <c:v>11.077999999999999</c:v>
                </c:pt>
                <c:pt idx="8492">
                  <c:v>11.247999999999999</c:v>
                </c:pt>
                <c:pt idx="8493">
                  <c:v>11.443</c:v>
                </c:pt>
                <c:pt idx="8494">
                  <c:v>11.613</c:v>
                </c:pt>
                <c:pt idx="8495">
                  <c:v>11.807</c:v>
                </c:pt>
                <c:pt idx="8496">
                  <c:v>12.000999999999999</c:v>
                </c:pt>
                <c:pt idx="8497">
                  <c:v>12.195</c:v>
                </c:pt>
                <c:pt idx="8498">
                  <c:v>12.364000000000001</c:v>
                </c:pt>
                <c:pt idx="8499">
                  <c:v>12.558</c:v>
                </c:pt>
                <c:pt idx="8500">
                  <c:v>12.702999999999999</c:v>
                </c:pt>
                <c:pt idx="8501">
                  <c:v>12.847</c:v>
                </c:pt>
                <c:pt idx="8502">
                  <c:v>12.944000000000001</c:v>
                </c:pt>
                <c:pt idx="8503">
                  <c:v>12.968</c:v>
                </c:pt>
                <c:pt idx="8504">
                  <c:v>13.087999999999999</c:v>
                </c:pt>
                <c:pt idx="8505">
                  <c:v>13.209</c:v>
                </c:pt>
                <c:pt idx="8506">
                  <c:v>13.281000000000001</c:v>
                </c:pt>
                <c:pt idx="8507">
                  <c:v>13.377000000000001</c:v>
                </c:pt>
                <c:pt idx="8508">
                  <c:v>13.425000000000001</c:v>
                </c:pt>
                <c:pt idx="8509">
                  <c:v>13.449</c:v>
                </c:pt>
                <c:pt idx="8510">
                  <c:v>13.473000000000001</c:v>
                </c:pt>
                <c:pt idx="8511">
                  <c:v>13.449</c:v>
                </c:pt>
                <c:pt idx="8512">
                  <c:v>13.425000000000001</c:v>
                </c:pt>
                <c:pt idx="8513">
                  <c:v>13.377000000000001</c:v>
                </c:pt>
                <c:pt idx="8514">
                  <c:v>13.329000000000001</c:v>
                </c:pt>
                <c:pt idx="8515">
                  <c:v>13.257</c:v>
                </c:pt>
                <c:pt idx="8516">
                  <c:v>13.161</c:v>
                </c:pt>
                <c:pt idx="8517">
                  <c:v>13.04</c:v>
                </c:pt>
                <c:pt idx="8518">
                  <c:v>12.92</c:v>
                </c:pt>
                <c:pt idx="8519">
                  <c:v>12.775</c:v>
                </c:pt>
                <c:pt idx="8520">
                  <c:v>12.606</c:v>
                </c:pt>
                <c:pt idx="8521">
                  <c:v>12.413</c:v>
                </c:pt>
                <c:pt idx="8522">
                  <c:v>12.218999999999999</c:v>
                </c:pt>
                <c:pt idx="8523">
                  <c:v>12.074</c:v>
                </c:pt>
                <c:pt idx="8524">
                  <c:v>11.904</c:v>
                </c:pt>
                <c:pt idx="8525">
                  <c:v>11.734</c:v>
                </c:pt>
                <c:pt idx="8526">
                  <c:v>11.589</c:v>
                </c:pt>
                <c:pt idx="8527">
                  <c:v>11.443</c:v>
                </c:pt>
                <c:pt idx="8528">
                  <c:v>11.321</c:v>
                </c:pt>
                <c:pt idx="8529">
                  <c:v>11.224</c:v>
                </c:pt>
                <c:pt idx="8530">
                  <c:v>11.127000000000001</c:v>
                </c:pt>
                <c:pt idx="8531">
                  <c:v>11.029</c:v>
                </c:pt>
                <c:pt idx="8532">
                  <c:v>10.932</c:v>
                </c:pt>
                <c:pt idx="8533">
                  <c:v>10.858000000000001</c:v>
                </c:pt>
                <c:pt idx="8534">
                  <c:v>10.81</c:v>
                </c:pt>
                <c:pt idx="8535">
                  <c:v>10.736000000000001</c:v>
                </c:pt>
                <c:pt idx="8536">
                  <c:v>10.663</c:v>
                </c:pt>
                <c:pt idx="8537">
                  <c:v>10.638</c:v>
                </c:pt>
                <c:pt idx="8538">
                  <c:v>10.614000000000001</c:v>
                </c:pt>
                <c:pt idx="8539">
                  <c:v>10.565</c:v>
                </c:pt>
                <c:pt idx="8540">
                  <c:v>10.565</c:v>
                </c:pt>
                <c:pt idx="8541">
                  <c:v>10.565</c:v>
                </c:pt>
                <c:pt idx="8542">
                  <c:v>10.565</c:v>
                </c:pt>
                <c:pt idx="8543">
                  <c:v>10.59</c:v>
                </c:pt>
                <c:pt idx="8544">
                  <c:v>10.614000000000001</c:v>
                </c:pt>
                <c:pt idx="8545">
                  <c:v>10.663</c:v>
                </c:pt>
                <c:pt idx="8546">
                  <c:v>10.686999999999999</c:v>
                </c:pt>
                <c:pt idx="8547">
                  <c:v>10.712</c:v>
                </c:pt>
                <c:pt idx="8548">
                  <c:v>10.760999999999999</c:v>
                </c:pt>
                <c:pt idx="8549">
                  <c:v>10.81</c:v>
                </c:pt>
                <c:pt idx="8550">
                  <c:v>10.81</c:v>
                </c:pt>
                <c:pt idx="8551">
                  <c:v>10.858000000000001</c:v>
                </c:pt>
                <c:pt idx="8552">
                  <c:v>10.858000000000001</c:v>
                </c:pt>
                <c:pt idx="8553">
                  <c:v>10.882999999999999</c:v>
                </c:pt>
                <c:pt idx="8554">
                  <c:v>10.907</c:v>
                </c:pt>
                <c:pt idx="8555">
                  <c:v>10.907</c:v>
                </c:pt>
                <c:pt idx="8556">
                  <c:v>10.907</c:v>
                </c:pt>
                <c:pt idx="8557">
                  <c:v>10.907</c:v>
                </c:pt>
                <c:pt idx="8558">
                  <c:v>10.932</c:v>
                </c:pt>
                <c:pt idx="8559">
                  <c:v>10.932</c:v>
                </c:pt>
                <c:pt idx="8560">
                  <c:v>10.956</c:v>
                </c:pt>
                <c:pt idx="8561">
                  <c:v>10.956</c:v>
                </c:pt>
                <c:pt idx="8562">
                  <c:v>10.98</c:v>
                </c:pt>
                <c:pt idx="8563">
                  <c:v>11.005000000000001</c:v>
                </c:pt>
                <c:pt idx="8564">
                  <c:v>11.005000000000001</c:v>
                </c:pt>
                <c:pt idx="8565">
                  <c:v>11.005000000000001</c:v>
                </c:pt>
                <c:pt idx="8566">
                  <c:v>11.005000000000001</c:v>
                </c:pt>
                <c:pt idx="8567">
                  <c:v>11.005000000000001</c:v>
                </c:pt>
                <c:pt idx="8568">
                  <c:v>11.005000000000001</c:v>
                </c:pt>
                <c:pt idx="8569">
                  <c:v>10.98</c:v>
                </c:pt>
                <c:pt idx="8570">
                  <c:v>10.956</c:v>
                </c:pt>
                <c:pt idx="8571">
                  <c:v>10.956</c:v>
                </c:pt>
                <c:pt idx="8572">
                  <c:v>10.932</c:v>
                </c:pt>
                <c:pt idx="8573">
                  <c:v>10.907</c:v>
                </c:pt>
                <c:pt idx="8574">
                  <c:v>10.907</c:v>
                </c:pt>
                <c:pt idx="8575">
                  <c:v>10.907</c:v>
                </c:pt>
                <c:pt idx="8576">
                  <c:v>10.882999999999999</c:v>
                </c:pt>
                <c:pt idx="8577">
                  <c:v>10.882999999999999</c:v>
                </c:pt>
                <c:pt idx="8578">
                  <c:v>10.907</c:v>
                </c:pt>
                <c:pt idx="8579">
                  <c:v>10.907</c:v>
                </c:pt>
                <c:pt idx="8580">
                  <c:v>10.956</c:v>
                </c:pt>
                <c:pt idx="8581">
                  <c:v>10.98</c:v>
                </c:pt>
                <c:pt idx="8582">
                  <c:v>11.005000000000001</c:v>
                </c:pt>
                <c:pt idx="8583">
                  <c:v>11.053000000000001</c:v>
                </c:pt>
                <c:pt idx="8584">
                  <c:v>11.127000000000001</c:v>
                </c:pt>
                <c:pt idx="8585">
                  <c:v>11.224</c:v>
                </c:pt>
                <c:pt idx="8586">
                  <c:v>11.346</c:v>
                </c:pt>
                <c:pt idx="8587">
                  <c:v>11.492000000000001</c:v>
                </c:pt>
                <c:pt idx="8588">
                  <c:v>11.589</c:v>
                </c:pt>
                <c:pt idx="8589">
                  <c:v>11.637</c:v>
                </c:pt>
                <c:pt idx="8590">
                  <c:v>11.71</c:v>
                </c:pt>
                <c:pt idx="8591">
                  <c:v>11.759</c:v>
                </c:pt>
                <c:pt idx="8592">
                  <c:v>11.782999999999999</c:v>
                </c:pt>
                <c:pt idx="8593">
                  <c:v>11.832000000000001</c:v>
                </c:pt>
                <c:pt idx="8594">
                  <c:v>11.952999999999999</c:v>
                </c:pt>
                <c:pt idx="8595">
                  <c:v>12.074</c:v>
                </c:pt>
                <c:pt idx="8596">
                  <c:v>12.170999999999999</c:v>
                </c:pt>
                <c:pt idx="8597">
                  <c:v>12.268000000000001</c:v>
                </c:pt>
                <c:pt idx="8598">
                  <c:v>12.364000000000001</c:v>
                </c:pt>
                <c:pt idx="8599">
                  <c:v>12.461</c:v>
                </c:pt>
                <c:pt idx="8600">
                  <c:v>12.558</c:v>
                </c:pt>
                <c:pt idx="8601">
                  <c:v>12.654</c:v>
                </c:pt>
                <c:pt idx="8602">
                  <c:v>12.678000000000001</c:v>
                </c:pt>
                <c:pt idx="8603">
                  <c:v>12.750999999999999</c:v>
                </c:pt>
                <c:pt idx="8604">
                  <c:v>12.798999999999999</c:v>
                </c:pt>
                <c:pt idx="8605">
                  <c:v>12.798999999999999</c:v>
                </c:pt>
                <c:pt idx="8606">
                  <c:v>12.847</c:v>
                </c:pt>
                <c:pt idx="8607">
                  <c:v>12.798999999999999</c:v>
                </c:pt>
                <c:pt idx="8608">
                  <c:v>12.750999999999999</c:v>
                </c:pt>
                <c:pt idx="8609">
                  <c:v>12.654</c:v>
                </c:pt>
                <c:pt idx="8610">
                  <c:v>12.582000000000001</c:v>
                </c:pt>
                <c:pt idx="8611">
                  <c:v>12.534000000000001</c:v>
                </c:pt>
                <c:pt idx="8612">
                  <c:v>12.509</c:v>
                </c:pt>
                <c:pt idx="8613">
                  <c:v>12.413</c:v>
                </c:pt>
                <c:pt idx="8614">
                  <c:v>12.316000000000001</c:v>
                </c:pt>
                <c:pt idx="8615">
                  <c:v>12.195</c:v>
                </c:pt>
                <c:pt idx="8616">
                  <c:v>12.074</c:v>
                </c:pt>
                <c:pt idx="8617">
                  <c:v>11.929</c:v>
                </c:pt>
                <c:pt idx="8618">
                  <c:v>11.782999999999999</c:v>
                </c:pt>
                <c:pt idx="8619">
                  <c:v>11.637</c:v>
                </c:pt>
                <c:pt idx="8620">
                  <c:v>11.492000000000001</c:v>
                </c:pt>
                <c:pt idx="8621">
                  <c:v>11.394</c:v>
                </c:pt>
                <c:pt idx="8622">
                  <c:v>11.247999999999999</c:v>
                </c:pt>
                <c:pt idx="8623">
                  <c:v>11.127000000000001</c:v>
                </c:pt>
                <c:pt idx="8624">
                  <c:v>11.029</c:v>
                </c:pt>
                <c:pt idx="8625">
                  <c:v>10.932</c:v>
                </c:pt>
                <c:pt idx="8626">
                  <c:v>10.834</c:v>
                </c:pt>
                <c:pt idx="8627">
                  <c:v>10.736000000000001</c:v>
                </c:pt>
                <c:pt idx="8628">
                  <c:v>10.663</c:v>
                </c:pt>
                <c:pt idx="8629">
                  <c:v>10.59</c:v>
                </c:pt>
                <c:pt idx="8630">
                  <c:v>10.516</c:v>
                </c:pt>
                <c:pt idx="8631">
                  <c:v>10.467000000000001</c:v>
                </c:pt>
                <c:pt idx="8632">
                  <c:v>10.417999999999999</c:v>
                </c:pt>
                <c:pt idx="8633">
                  <c:v>10.369</c:v>
                </c:pt>
                <c:pt idx="8634">
                  <c:v>10.295999999999999</c:v>
                </c:pt>
                <c:pt idx="8635">
                  <c:v>10.247</c:v>
                </c:pt>
                <c:pt idx="8636">
                  <c:v>10.222</c:v>
                </c:pt>
                <c:pt idx="8637">
                  <c:v>10.173</c:v>
                </c:pt>
                <c:pt idx="8638">
                  <c:v>10.148999999999999</c:v>
                </c:pt>
                <c:pt idx="8639">
                  <c:v>10.124000000000001</c:v>
                </c:pt>
                <c:pt idx="8640">
                  <c:v>10.1</c:v>
                </c:pt>
                <c:pt idx="8641">
                  <c:v>10.074999999999999</c:v>
                </c:pt>
                <c:pt idx="8642">
                  <c:v>10.051</c:v>
                </c:pt>
                <c:pt idx="8643">
                  <c:v>10.026</c:v>
                </c:pt>
                <c:pt idx="8644">
                  <c:v>10.026</c:v>
                </c:pt>
                <c:pt idx="8645">
                  <c:v>10.026</c:v>
                </c:pt>
                <c:pt idx="8646">
                  <c:v>10.000999999999999</c:v>
                </c:pt>
                <c:pt idx="8647">
                  <c:v>10.000999999999999</c:v>
                </c:pt>
                <c:pt idx="8648">
                  <c:v>10.000999999999999</c:v>
                </c:pt>
                <c:pt idx="8649">
                  <c:v>10.026</c:v>
                </c:pt>
                <c:pt idx="8650">
                  <c:v>10.051</c:v>
                </c:pt>
                <c:pt idx="8651">
                  <c:v>10.074999999999999</c:v>
                </c:pt>
                <c:pt idx="8652">
                  <c:v>10.074999999999999</c:v>
                </c:pt>
                <c:pt idx="8653">
                  <c:v>10.1</c:v>
                </c:pt>
                <c:pt idx="8654">
                  <c:v>10.124000000000001</c:v>
                </c:pt>
                <c:pt idx="8655">
                  <c:v>10.124000000000001</c:v>
                </c:pt>
                <c:pt idx="8656">
                  <c:v>10.148999999999999</c:v>
                </c:pt>
                <c:pt idx="8657">
                  <c:v>10.148999999999999</c:v>
                </c:pt>
                <c:pt idx="8658">
                  <c:v>10.148999999999999</c:v>
                </c:pt>
                <c:pt idx="8659">
                  <c:v>10.148999999999999</c:v>
                </c:pt>
                <c:pt idx="8660">
                  <c:v>10.148999999999999</c:v>
                </c:pt>
                <c:pt idx="8661">
                  <c:v>10.124000000000001</c:v>
                </c:pt>
                <c:pt idx="8662">
                  <c:v>10.124000000000001</c:v>
                </c:pt>
                <c:pt idx="8663">
                  <c:v>10.124000000000001</c:v>
                </c:pt>
                <c:pt idx="8664">
                  <c:v>10.124000000000001</c:v>
                </c:pt>
                <c:pt idx="8665">
                  <c:v>10.1</c:v>
                </c:pt>
                <c:pt idx="8666">
                  <c:v>10.074999999999999</c:v>
                </c:pt>
                <c:pt idx="8667">
                  <c:v>10.074999999999999</c:v>
                </c:pt>
                <c:pt idx="8668">
                  <c:v>10.074999999999999</c:v>
                </c:pt>
                <c:pt idx="8669">
                  <c:v>10.051</c:v>
                </c:pt>
                <c:pt idx="8670">
                  <c:v>10.051</c:v>
                </c:pt>
                <c:pt idx="8671">
                  <c:v>10.074999999999999</c:v>
                </c:pt>
                <c:pt idx="8672">
                  <c:v>10.1</c:v>
                </c:pt>
                <c:pt idx="8673">
                  <c:v>10.148999999999999</c:v>
                </c:pt>
                <c:pt idx="8674">
                  <c:v>10.173</c:v>
                </c:pt>
                <c:pt idx="8675">
                  <c:v>10.222</c:v>
                </c:pt>
                <c:pt idx="8676">
                  <c:v>10.32</c:v>
                </c:pt>
                <c:pt idx="8677">
                  <c:v>10.417999999999999</c:v>
                </c:pt>
                <c:pt idx="8678">
                  <c:v>10.516</c:v>
                </c:pt>
                <c:pt idx="8679">
                  <c:v>10.614000000000001</c:v>
                </c:pt>
                <c:pt idx="8680">
                  <c:v>10.760999999999999</c:v>
                </c:pt>
                <c:pt idx="8681">
                  <c:v>10.907</c:v>
                </c:pt>
                <c:pt idx="8682">
                  <c:v>11.029</c:v>
                </c:pt>
                <c:pt idx="8683">
                  <c:v>11.2</c:v>
                </c:pt>
                <c:pt idx="8684">
                  <c:v>11.321</c:v>
                </c:pt>
                <c:pt idx="8685">
                  <c:v>11.467000000000001</c:v>
                </c:pt>
                <c:pt idx="8686">
                  <c:v>11.613</c:v>
                </c:pt>
                <c:pt idx="8687">
                  <c:v>11.759</c:v>
                </c:pt>
                <c:pt idx="8688">
                  <c:v>11.929</c:v>
                </c:pt>
                <c:pt idx="8689">
                  <c:v>12.122</c:v>
                </c:pt>
                <c:pt idx="8690">
                  <c:v>12.268000000000001</c:v>
                </c:pt>
                <c:pt idx="8691">
                  <c:v>12.413</c:v>
                </c:pt>
                <c:pt idx="8692">
                  <c:v>12.558</c:v>
                </c:pt>
                <c:pt idx="8693">
                  <c:v>12.702999999999999</c:v>
                </c:pt>
                <c:pt idx="8694">
                  <c:v>12.847</c:v>
                </c:pt>
                <c:pt idx="8695">
                  <c:v>12.944000000000001</c:v>
                </c:pt>
                <c:pt idx="8696">
                  <c:v>13.064</c:v>
                </c:pt>
                <c:pt idx="8697">
                  <c:v>13.161</c:v>
                </c:pt>
                <c:pt idx="8698">
                  <c:v>13.233000000000001</c:v>
                </c:pt>
                <c:pt idx="8699">
                  <c:v>13.329000000000001</c:v>
                </c:pt>
                <c:pt idx="8700">
                  <c:v>13.377000000000001</c:v>
                </c:pt>
                <c:pt idx="8701">
                  <c:v>13.425000000000001</c:v>
                </c:pt>
                <c:pt idx="8702">
                  <c:v>13.449</c:v>
                </c:pt>
                <c:pt idx="8703">
                  <c:v>13.425000000000001</c:v>
                </c:pt>
                <c:pt idx="8704">
                  <c:v>13.401</c:v>
                </c:pt>
                <c:pt idx="8705">
                  <c:v>13.377000000000001</c:v>
                </c:pt>
                <c:pt idx="8706">
                  <c:v>13.329000000000001</c:v>
                </c:pt>
                <c:pt idx="8707">
                  <c:v>13.281000000000001</c:v>
                </c:pt>
                <c:pt idx="8708">
                  <c:v>13.185</c:v>
                </c:pt>
                <c:pt idx="8709">
                  <c:v>13.016</c:v>
                </c:pt>
                <c:pt idx="8710">
                  <c:v>12.871</c:v>
                </c:pt>
                <c:pt idx="8711">
                  <c:v>12.678000000000001</c:v>
                </c:pt>
                <c:pt idx="8712">
                  <c:v>12.509</c:v>
                </c:pt>
                <c:pt idx="8713">
                  <c:v>12.316000000000001</c:v>
                </c:pt>
                <c:pt idx="8714">
                  <c:v>12.122</c:v>
                </c:pt>
                <c:pt idx="8715">
                  <c:v>11.929</c:v>
                </c:pt>
                <c:pt idx="8716">
                  <c:v>11.734</c:v>
                </c:pt>
                <c:pt idx="8717">
                  <c:v>11.565</c:v>
                </c:pt>
                <c:pt idx="8718">
                  <c:v>11.419</c:v>
                </c:pt>
                <c:pt idx="8719">
                  <c:v>11.297000000000001</c:v>
                </c:pt>
                <c:pt idx="8720">
                  <c:v>11.175000000000001</c:v>
                </c:pt>
                <c:pt idx="8721">
                  <c:v>11.053000000000001</c:v>
                </c:pt>
                <c:pt idx="8722">
                  <c:v>10.932</c:v>
                </c:pt>
                <c:pt idx="8723">
                  <c:v>10.834</c:v>
                </c:pt>
                <c:pt idx="8724">
                  <c:v>10.712</c:v>
                </c:pt>
                <c:pt idx="8725">
                  <c:v>10.614000000000001</c:v>
                </c:pt>
                <c:pt idx="8726">
                  <c:v>10.516</c:v>
                </c:pt>
                <c:pt idx="8727">
                  <c:v>10.443</c:v>
                </c:pt>
                <c:pt idx="8728">
                  <c:v>10.369</c:v>
                </c:pt>
                <c:pt idx="8729">
                  <c:v>10.295999999999999</c:v>
                </c:pt>
                <c:pt idx="8730">
                  <c:v>10.222</c:v>
                </c:pt>
                <c:pt idx="8731">
                  <c:v>10.173</c:v>
                </c:pt>
                <c:pt idx="8732">
                  <c:v>10.124000000000001</c:v>
                </c:pt>
                <c:pt idx="8733">
                  <c:v>10.074999999999999</c:v>
                </c:pt>
                <c:pt idx="8734">
                  <c:v>10.026</c:v>
                </c:pt>
                <c:pt idx="8735">
                  <c:v>10.000999999999999</c:v>
                </c:pt>
                <c:pt idx="8736">
                  <c:v>9.9770000000000003</c:v>
                </c:pt>
                <c:pt idx="8737">
                  <c:v>9.9770000000000003</c:v>
                </c:pt>
                <c:pt idx="8738">
                  <c:v>9.9770000000000003</c:v>
                </c:pt>
                <c:pt idx="8739">
                  <c:v>9.9770000000000003</c:v>
                </c:pt>
                <c:pt idx="8740">
                  <c:v>10.026</c:v>
                </c:pt>
                <c:pt idx="8741">
                  <c:v>10.026</c:v>
                </c:pt>
                <c:pt idx="8742">
                  <c:v>10.074999999999999</c:v>
                </c:pt>
                <c:pt idx="8743">
                  <c:v>10.124000000000001</c:v>
                </c:pt>
                <c:pt idx="8744">
                  <c:v>10.148999999999999</c:v>
                </c:pt>
                <c:pt idx="8745">
                  <c:v>10.198</c:v>
                </c:pt>
                <c:pt idx="8746">
                  <c:v>10.222</c:v>
                </c:pt>
                <c:pt idx="8747">
                  <c:v>10.271000000000001</c:v>
                </c:pt>
                <c:pt idx="8748">
                  <c:v>10.271000000000001</c:v>
                </c:pt>
                <c:pt idx="8749">
                  <c:v>10.295999999999999</c:v>
                </c:pt>
                <c:pt idx="8750">
                  <c:v>10.295999999999999</c:v>
                </c:pt>
                <c:pt idx="8751">
                  <c:v>10.32</c:v>
                </c:pt>
                <c:pt idx="8752">
                  <c:v>10.32</c:v>
                </c:pt>
                <c:pt idx="8753">
                  <c:v>10.345000000000001</c:v>
                </c:pt>
                <c:pt idx="8754">
                  <c:v>10.369</c:v>
                </c:pt>
                <c:pt idx="8755">
                  <c:v>10.369</c:v>
                </c:pt>
                <c:pt idx="8756">
                  <c:v>10.369</c:v>
                </c:pt>
                <c:pt idx="8757">
                  <c:v>10.369</c:v>
                </c:pt>
                <c:pt idx="8758">
                  <c:v>10.345000000000001</c:v>
                </c:pt>
                <c:pt idx="8759">
                  <c:v>10.345000000000001</c:v>
                </c:pt>
                <c:pt idx="8760">
                  <c:v>10.32</c:v>
                </c:pt>
                <c:pt idx="8761">
                  <c:v>10.32</c:v>
                </c:pt>
                <c:pt idx="8762">
                  <c:v>10.295999999999999</c:v>
                </c:pt>
                <c:pt idx="8763">
                  <c:v>10.271000000000001</c:v>
                </c:pt>
                <c:pt idx="8764">
                  <c:v>10.271000000000001</c:v>
                </c:pt>
                <c:pt idx="8765">
                  <c:v>10.247</c:v>
                </c:pt>
                <c:pt idx="8766">
                  <c:v>10.247</c:v>
                </c:pt>
                <c:pt idx="8767">
                  <c:v>10.247</c:v>
                </c:pt>
                <c:pt idx="8768">
                  <c:v>10.271000000000001</c:v>
                </c:pt>
                <c:pt idx="8769">
                  <c:v>10.295999999999999</c:v>
                </c:pt>
                <c:pt idx="8770">
                  <c:v>10.345000000000001</c:v>
                </c:pt>
                <c:pt idx="8771">
                  <c:v>10.394</c:v>
                </c:pt>
                <c:pt idx="8772">
                  <c:v>10.467000000000001</c:v>
                </c:pt>
                <c:pt idx="8773">
                  <c:v>10.565</c:v>
                </c:pt>
                <c:pt idx="8774">
                  <c:v>10.686999999999999</c:v>
                </c:pt>
                <c:pt idx="8775">
                  <c:v>10.81</c:v>
                </c:pt>
                <c:pt idx="8776">
                  <c:v>10.956</c:v>
                </c:pt>
                <c:pt idx="8777">
                  <c:v>11.127000000000001</c:v>
                </c:pt>
                <c:pt idx="8778">
                  <c:v>11.297000000000001</c:v>
                </c:pt>
                <c:pt idx="8779">
                  <c:v>11.443</c:v>
                </c:pt>
                <c:pt idx="8780">
                  <c:v>11.613</c:v>
                </c:pt>
                <c:pt idx="8781">
                  <c:v>11.782999999999999</c:v>
                </c:pt>
                <c:pt idx="8782">
                  <c:v>11.952999999999999</c:v>
                </c:pt>
                <c:pt idx="8783">
                  <c:v>12.122</c:v>
                </c:pt>
                <c:pt idx="8784">
                  <c:v>12.292</c:v>
                </c:pt>
                <c:pt idx="8785">
                  <c:v>12.484999999999999</c:v>
                </c:pt>
                <c:pt idx="8786">
                  <c:v>12.654</c:v>
                </c:pt>
                <c:pt idx="8787">
                  <c:v>12.823</c:v>
                </c:pt>
                <c:pt idx="8788">
                  <c:v>12.992000000000001</c:v>
                </c:pt>
                <c:pt idx="8789">
                  <c:v>13.112</c:v>
                </c:pt>
                <c:pt idx="8790">
                  <c:v>13.233000000000001</c:v>
                </c:pt>
                <c:pt idx="8791">
                  <c:v>13.377000000000001</c:v>
                </c:pt>
                <c:pt idx="8792">
                  <c:v>13.473000000000001</c:v>
                </c:pt>
                <c:pt idx="8793">
                  <c:v>13.545999999999999</c:v>
                </c:pt>
                <c:pt idx="8794">
                  <c:v>13.666</c:v>
                </c:pt>
                <c:pt idx="8795">
                  <c:v>13.762</c:v>
                </c:pt>
                <c:pt idx="8796">
                  <c:v>13.81</c:v>
                </c:pt>
                <c:pt idx="8797">
                  <c:v>13.858000000000001</c:v>
                </c:pt>
                <c:pt idx="8798">
                  <c:v>13.81</c:v>
                </c:pt>
                <c:pt idx="8799">
                  <c:v>13.762</c:v>
                </c:pt>
                <c:pt idx="8800">
                  <c:v>13.762</c:v>
                </c:pt>
                <c:pt idx="8801">
                  <c:v>13.738</c:v>
                </c:pt>
                <c:pt idx="8802">
                  <c:v>13.714</c:v>
                </c:pt>
                <c:pt idx="8803">
                  <c:v>13.666</c:v>
                </c:pt>
                <c:pt idx="8804">
                  <c:v>13.618</c:v>
                </c:pt>
                <c:pt idx="8805">
                  <c:v>13.545999999999999</c:v>
                </c:pt>
                <c:pt idx="8806">
                  <c:v>13.449</c:v>
                </c:pt>
                <c:pt idx="8807">
                  <c:v>13.329000000000001</c:v>
                </c:pt>
                <c:pt idx="8808">
                  <c:v>13.161</c:v>
                </c:pt>
                <c:pt idx="8809">
                  <c:v>13.016</c:v>
                </c:pt>
                <c:pt idx="8810">
                  <c:v>12.823</c:v>
                </c:pt>
                <c:pt idx="8811">
                  <c:v>12.654</c:v>
                </c:pt>
                <c:pt idx="8812">
                  <c:v>12.484999999999999</c:v>
                </c:pt>
                <c:pt idx="8813">
                  <c:v>12.316000000000001</c:v>
                </c:pt>
                <c:pt idx="8814">
                  <c:v>12.147</c:v>
                </c:pt>
                <c:pt idx="8815">
                  <c:v>11.977</c:v>
                </c:pt>
                <c:pt idx="8816">
                  <c:v>11.832000000000001</c:v>
                </c:pt>
                <c:pt idx="8817">
                  <c:v>11.662000000000001</c:v>
                </c:pt>
                <c:pt idx="8818">
                  <c:v>11.516</c:v>
                </c:pt>
                <c:pt idx="8819">
                  <c:v>11.37</c:v>
                </c:pt>
                <c:pt idx="8820">
                  <c:v>11.224</c:v>
                </c:pt>
                <c:pt idx="8821">
                  <c:v>11.102</c:v>
                </c:pt>
                <c:pt idx="8822">
                  <c:v>10.98</c:v>
                </c:pt>
                <c:pt idx="8823">
                  <c:v>10.858000000000001</c:v>
                </c:pt>
                <c:pt idx="8824">
                  <c:v>10.785</c:v>
                </c:pt>
                <c:pt idx="8825">
                  <c:v>10.712</c:v>
                </c:pt>
                <c:pt idx="8826">
                  <c:v>10.663</c:v>
                </c:pt>
                <c:pt idx="8827">
                  <c:v>10.614000000000001</c:v>
                </c:pt>
                <c:pt idx="8828">
                  <c:v>10.614000000000001</c:v>
                </c:pt>
                <c:pt idx="8829">
                  <c:v>10.59</c:v>
                </c:pt>
                <c:pt idx="8830">
                  <c:v>10.565</c:v>
                </c:pt>
                <c:pt idx="8831">
                  <c:v>10.565</c:v>
                </c:pt>
                <c:pt idx="8832">
                  <c:v>10.541</c:v>
                </c:pt>
                <c:pt idx="8833">
                  <c:v>10.516</c:v>
                </c:pt>
                <c:pt idx="8834">
                  <c:v>10.516</c:v>
                </c:pt>
                <c:pt idx="8835">
                  <c:v>10.492000000000001</c:v>
                </c:pt>
                <c:pt idx="8836">
                  <c:v>10.467000000000001</c:v>
                </c:pt>
                <c:pt idx="8837">
                  <c:v>10.467000000000001</c:v>
                </c:pt>
                <c:pt idx="8838">
                  <c:v>10.467000000000001</c:v>
                </c:pt>
                <c:pt idx="8839">
                  <c:v>10.467000000000001</c:v>
                </c:pt>
                <c:pt idx="8840">
                  <c:v>10.443</c:v>
                </c:pt>
                <c:pt idx="8841">
                  <c:v>10.417999999999999</c:v>
                </c:pt>
                <c:pt idx="8842">
                  <c:v>10.417999999999999</c:v>
                </c:pt>
                <c:pt idx="8843">
                  <c:v>10.394</c:v>
                </c:pt>
                <c:pt idx="8844">
                  <c:v>10.369</c:v>
                </c:pt>
                <c:pt idx="8845">
                  <c:v>10.345000000000001</c:v>
                </c:pt>
                <c:pt idx="8846">
                  <c:v>10.32</c:v>
                </c:pt>
                <c:pt idx="8847">
                  <c:v>10.32</c:v>
                </c:pt>
                <c:pt idx="8848">
                  <c:v>10.271000000000001</c:v>
                </c:pt>
                <c:pt idx="8849">
                  <c:v>10.247</c:v>
                </c:pt>
                <c:pt idx="8850">
                  <c:v>10.222</c:v>
                </c:pt>
                <c:pt idx="8851">
                  <c:v>10.198</c:v>
                </c:pt>
                <c:pt idx="8852">
                  <c:v>10.173</c:v>
                </c:pt>
                <c:pt idx="8853">
                  <c:v>10.148999999999999</c:v>
                </c:pt>
                <c:pt idx="8854">
                  <c:v>10.124000000000001</c:v>
                </c:pt>
                <c:pt idx="8855">
                  <c:v>10.1</c:v>
                </c:pt>
                <c:pt idx="8856">
                  <c:v>10.074999999999999</c:v>
                </c:pt>
                <c:pt idx="8857">
                  <c:v>10.026</c:v>
                </c:pt>
                <c:pt idx="8858">
                  <c:v>9.9770000000000003</c:v>
                </c:pt>
                <c:pt idx="8859">
                  <c:v>9.952</c:v>
                </c:pt>
                <c:pt idx="8860">
                  <c:v>9.9280000000000008</c:v>
                </c:pt>
                <c:pt idx="8861">
                  <c:v>9.8789999999999996</c:v>
                </c:pt>
                <c:pt idx="8862">
                  <c:v>9.8539999999999992</c:v>
                </c:pt>
                <c:pt idx="8863">
                  <c:v>9.8539999999999992</c:v>
                </c:pt>
                <c:pt idx="8864">
                  <c:v>9.8789999999999996</c:v>
                </c:pt>
                <c:pt idx="8865">
                  <c:v>9.9030000000000005</c:v>
                </c:pt>
                <c:pt idx="8866">
                  <c:v>9.952</c:v>
                </c:pt>
                <c:pt idx="8867">
                  <c:v>10.026</c:v>
                </c:pt>
                <c:pt idx="8868">
                  <c:v>10.1</c:v>
                </c:pt>
                <c:pt idx="8869">
                  <c:v>10.222</c:v>
                </c:pt>
                <c:pt idx="8870">
                  <c:v>10.32</c:v>
                </c:pt>
                <c:pt idx="8871">
                  <c:v>10.467000000000001</c:v>
                </c:pt>
                <c:pt idx="8872">
                  <c:v>10.638</c:v>
                </c:pt>
                <c:pt idx="8873">
                  <c:v>10.81</c:v>
                </c:pt>
                <c:pt idx="8874">
                  <c:v>11.005000000000001</c:v>
                </c:pt>
                <c:pt idx="8875">
                  <c:v>11.175000000000001</c:v>
                </c:pt>
                <c:pt idx="8876">
                  <c:v>11.37</c:v>
                </c:pt>
                <c:pt idx="8877">
                  <c:v>11.589</c:v>
                </c:pt>
                <c:pt idx="8878">
                  <c:v>11.782999999999999</c:v>
                </c:pt>
                <c:pt idx="8879">
                  <c:v>11.977</c:v>
                </c:pt>
                <c:pt idx="8880">
                  <c:v>12.195</c:v>
                </c:pt>
                <c:pt idx="8881">
                  <c:v>12.388999999999999</c:v>
                </c:pt>
                <c:pt idx="8882">
                  <c:v>12.582000000000001</c:v>
                </c:pt>
                <c:pt idx="8883">
                  <c:v>12.775</c:v>
                </c:pt>
                <c:pt idx="8884">
                  <c:v>12.944000000000001</c:v>
                </c:pt>
                <c:pt idx="8885">
                  <c:v>13.112</c:v>
                </c:pt>
                <c:pt idx="8886">
                  <c:v>13.233000000000001</c:v>
                </c:pt>
                <c:pt idx="8887">
                  <c:v>13.353</c:v>
                </c:pt>
                <c:pt idx="8888">
                  <c:v>13.449</c:v>
                </c:pt>
                <c:pt idx="8889">
                  <c:v>13.545999999999999</c:v>
                </c:pt>
                <c:pt idx="8890">
                  <c:v>13.618</c:v>
                </c:pt>
                <c:pt idx="8891">
                  <c:v>13.666</c:v>
                </c:pt>
                <c:pt idx="8892">
                  <c:v>13.714</c:v>
                </c:pt>
                <c:pt idx="8893">
                  <c:v>13.762</c:v>
                </c:pt>
                <c:pt idx="8894">
                  <c:v>13.762</c:v>
                </c:pt>
                <c:pt idx="8895">
                  <c:v>13.738</c:v>
                </c:pt>
                <c:pt idx="8896">
                  <c:v>13.69</c:v>
                </c:pt>
                <c:pt idx="8897">
                  <c:v>13.593999999999999</c:v>
                </c:pt>
                <c:pt idx="8898">
                  <c:v>13.522</c:v>
                </c:pt>
                <c:pt idx="8899">
                  <c:v>13.377000000000001</c:v>
                </c:pt>
                <c:pt idx="8900">
                  <c:v>13.257</c:v>
                </c:pt>
                <c:pt idx="8901">
                  <c:v>13.112</c:v>
                </c:pt>
                <c:pt idx="8902">
                  <c:v>12.944000000000001</c:v>
                </c:pt>
                <c:pt idx="8903">
                  <c:v>12.775</c:v>
                </c:pt>
                <c:pt idx="8904">
                  <c:v>12.582000000000001</c:v>
                </c:pt>
                <c:pt idx="8905">
                  <c:v>12.388999999999999</c:v>
                </c:pt>
                <c:pt idx="8906">
                  <c:v>12.170999999999999</c:v>
                </c:pt>
                <c:pt idx="8907">
                  <c:v>11.977</c:v>
                </c:pt>
                <c:pt idx="8908">
                  <c:v>11.782999999999999</c:v>
                </c:pt>
                <c:pt idx="8909">
                  <c:v>11.589</c:v>
                </c:pt>
                <c:pt idx="8910">
                  <c:v>11.394</c:v>
                </c:pt>
                <c:pt idx="8911">
                  <c:v>11.247999999999999</c:v>
                </c:pt>
                <c:pt idx="8912">
                  <c:v>11.102</c:v>
                </c:pt>
                <c:pt idx="8913">
                  <c:v>10.98</c:v>
                </c:pt>
                <c:pt idx="8914">
                  <c:v>10.858000000000001</c:v>
                </c:pt>
                <c:pt idx="8915">
                  <c:v>10.785</c:v>
                </c:pt>
                <c:pt idx="8916">
                  <c:v>10.686999999999999</c:v>
                </c:pt>
                <c:pt idx="8917">
                  <c:v>10.614000000000001</c:v>
                </c:pt>
                <c:pt idx="8918">
                  <c:v>10.516</c:v>
                </c:pt>
                <c:pt idx="8919">
                  <c:v>10.467000000000001</c:v>
                </c:pt>
                <c:pt idx="8920">
                  <c:v>10.417999999999999</c:v>
                </c:pt>
                <c:pt idx="8921">
                  <c:v>10.369</c:v>
                </c:pt>
                <c:pt idx="8922">
                  <c:v>10.32</c:v>
                </c:pt>
                <c:pt idx="8923">
                  <c:v>10.271000000000001</c:v>
                </c:pt>
                <c:pt idx="8924">
                  <c:v>10.247</c:v>
                </c:pt>
                <c:pt idx="8925">
                  <c:v>10.247</c:v>
                </c:pt>
                <c:pt idx="8926">
                  <c:v>10.222</c:v>
                </c:pt>
                <c:pt idx="8927">
                  <c:v>10.247</c:v>
                </c:pt>
                <c:pt idx="8928">
                  <c:v>10.247</c:v>
                </c:pt>
                <c:pt idx="8929">
                  <c:v>10.271000000000001</c:v>
                </c:pt>
                <c:pt idx="8930">
                  <c:v>10.32</c:v>
                </c:pt>
                <c:pt idx="8931">
                  <c:v>10.345000000000001</c:v>
                </c:pt>
                <c:pt idx="8932">
                  <c:v>10.369</c:v>
                </c:pt>
                <c:pt idx="8933">
                  <c:v>10.417999999999999</c:v>
                </c:pt>
                <c:pt idx="8934">
                  <c:v>10.443</c:v>
                </c:pt>
                <c:pt idx="8935">
                  <c:v>10.467000000000001</c:v>
                </c:pt>
                <c:pt idx="8936">
                  <c:v>10.467000000000001</c:v>
                </c:pt>
                <c:pt idx="8937">
                  <c:v>10.492000000000001</c:v>
                </c:pt>
                <c:pt idx="8938">
                  <c:v>10.516</c:v>
                </c:pt>
                <c:pt idx="8939">
                  <c:v>10.516</c:v>
                </c:pt>
                <c:pt idx="8940">
                  <c:v>10.516</c:v>
                </c:pt>
                <c:pt idx="8941">
                  <c:v>10.516</c:v>
                </c:pt>
                <c:pt idx="8942">
                  <c:v>10.492000000000001</c:v>
                </c:pt>
                <c:pt idx="8943">
                  <c:v>10.492000000000001</c:v>
                </c:pt>
                <c:pt idx="8944">
                  <c:v>10.492000000000001</c:v>
                </c:pt>
                <c:pt idx="8945">
                  <c:v>10.467000000000001</c:v>
                </c:pt>
                <c:pt idx="8946">
                  <c:v>10.443</c:v>
                </c:pt>
                <c:pt idx="8947">
                  <c:v>10.417999999999999</c:v>
                </c:pt>
                <c:pt idx="8948">
                  <c:v>10.394</c:v>
                </c:pt>
                <c:pt idx="8949">
                  <c:v>10.369</c:v>
                </c:pt>
                <c:pt idx="8950">
                  <c:v>10.32</c:v>
                </c:pt>
                <c:pt idx="8951">
                  <c:v>10.295999999999999</c:v>
                </c:pt>
                <c:pt idx="8952">
                  <c:v>10.247</c:v>
                </c:pt>
                <c:pt idx="8953">
                  <c:v>10.222</c:v>
                </c:pt>
                <c:pt idx="8954">
                  <c:v>10.173</c:v>
                </c:pt>
                <c:pt idx="8955">
                  <c:v>10.148999999999999</c:v>
                </c:pt>
                <c:pt idx="8956">
                  <c:v>10.148999999999999</c:v>
                </c:pt>
                <c:pt idx="8957">
                  <c:v>10.148999999999999</c:v>
                </c:pt>
                <c:pt idx="8958">
                  <c:v>10.173</c:v>
                </c:pt>
                <c:pt idx="8959">
                  <c:v>10.173</c:v>
                </c:pt>
                <c:pt idx="8960">
                  <c:v>10.222</c:v>
                </c:pt>
                <c:pt idx="8961">
                  <c:v>10.222</c:v>
                </c:pt>
                <c:pt idx="8962">
                  <c:v>10.247</c:v>
                </c:pt>
                <c:pt idx="8963">
                  <c:v>10.271000000000001</c:v>
                </c:pt>
                <c:pt idx="8964">
                  <c:v>10.32</c:v>
                </c:pt>
                <c:pt idx="8965">
                  <c:v>10.417999999999999</c:v>
                </c:pt>
                <c:pt idx="8966">
                  <c:v>10.443</c:v>
                </c:pt>
                <c:pt idx="8967">
                  <c:v>10.492000000000001</c:v>
                </c:pt>
                <c:pt idx="8968">
                  <c:v>10.565</c:v>
                </c:pt>
                <c:pt idx="8969">
                  <c:v>10.663</c:v>
                </c:pt>
                <c:pt idx="8970">
                  <c:v>10.760999999999999</c:v>
                </c:pt>
                <c:pt idx="8971">
                  <c:v>10.932</c:v>
                </c:pt>
                <c:pt idx="8972">
                  <c:v>11.005000000000001</c:v>
                </c:pt>
                <c:pt idx="8973">
                  <c:v>11.053000000000001</c:v>
                </c:pt>
                <c:pt idx="8974">
                  <c:v>11.127000000000001</c:v>
                </c:pt>
                <c:pt idx="8975">
                  <c:v>11.247999999999999</c:v>
                </c:pt>
                <c:pt idx="8976">
                  <c:v>11.297000000000001</c:v>
                </c:pt>
                <c:pt idx="8977">
                  <c:v>11.37</c:v>
                </c:pt>
                <c:pt idx="8978">
                  <c:v>11.419</c:v>
                </c:pt>
                <c:pt idx="8979">
                  <c:v>11.492000000000001</c:v>
                </c:pt>
                <c:pt idx="8980">
                  <c:v>11.613</c:v>
                </c:pt>
                <c:pt idx="8981">
                  <c:v>11.662000000000001</c:v>
                </c:pt>
                <c:pt idx="8982">
                  <c:v>11.662000000000001</c:v>
                </c:pt>
                <c:pt idx="8983">
                  <c:v>11.662000000000001</c:v>
                </c:pt>
                <c:pt idx="8984">
                  <c:v>11.613</c:v>
                </c:pt>
                <c:pt idx="8985">
                  <c:v>11.54</c:v>
                </c:pt>
                <c:pt idx="8986">
                  <c:v>11.492000000000001</c:v>
                </c:pt>
                <c:pt idx="8987">
                  <c:v>11.443</c:v>
                </c:pt>
                <c:pt idx="8988">
                  <c:v>11.419</c:v>
                </c:pt>
                <c:pt idx="8989">
                  <c:v>11.492000000000001</c:v>
                </c:pt>
                <c:pt idx="8990">
                  <c:v>11.516</c:v>
                </c:pt>
                <c:pt idx="8991">
                  <c:v>11.516</c:v>
                </c:pt>
                <c:pt idx="8992">
                  <c:v>11.516</c:v>
                </c:pt>
                <c:pt idx="8993">
                  <c:v>11.516</c:v>
                </c:pt>
                <c:pt idx="8994">
                  <c:v>11.492000000000001</c:v>
                </c:pt>
                <c:pt idx="8995">
                  <c:v>11.467000000000001</c:v>
                </c:pt>
                <c:pt idx="8996">
                  <c:v>11.394</c:v>
                </c:pt>
                <c:pt idx="8997">
                  <c:v>11.247999999999999</c:v>
                </c:pt>
                <c:pt idx="8998">
                  <c:v>11.102</c:v>
                </c:pt>
                <c:pt idx="8999">
                  <c:v>11.005000000000001</c:v>
                </c:pt>
                <c:pt idx="9000">
                  <c:v>10.882999999999999</c:v>
                </c:pt>
                <c:pt idx="9001">
                  <c:v>10.81</c:v>
                </c:pt>
                <c:pt idx="9002">
                  <c:v>10.736000000000001</c:v>
                </c:pt>
                <c:pt idx="9003">
                  <c:v>10.663</c:v>
                </c:pt>
                <c:pt idx="9004">
                  <c:v>10.59</c:v>
                </c:pt>
                <c:pt idx="9005">
                  <c:v>10.541</c:v>
                </c:pt>
                <c:pt idx="9006">
                  <c:v>10.467000000000001</c:v>
                </c:pt>
                <c:pt idx="9007">
                  <c:v>10.417999999999999</c:v>
                </c:pt>
                <c:pt idx="9008">
                  <c:v>10.369</c:v>
                </c:pt>
                <c:pt idx="9009">
                  <c:v>10.32</c:v>
                </c:pt>
                <c:pt idx="9010">
                  <c:v>10.271000000000001</c:v>
                </c:pt>
                <c:pt idx="9011">
                  <c:v>10.222</c:v>
                </c:pt>
                <c:pt idx="9012">
                  <c:v>10.173</c:v>
                </c:pt>
                <c:pt idx="9013">
                  <c:v>10.124000000000001</c:v>
                </c:pt>
                <c:pt idx="9014">
                  <c:v>10.1</c:v>
                </c:pt>
                <c:pt idx="9015">
                  <c:v>10.074999999999999</c:v>
                </c:pt>
                <c:pt idx="9016">
                  <c:v>10.051</c:v>
                </c:pt>
                <c:pt idx="9017">
                  <c:v>10.026</c:v>
                </c:pt>
                <c:pt idx="9018">
                  <c:v>10.026</c:v>
                </c:pt>
                <c:pt idx="9019">
                  <c:v>10.026</c:v>
                </c:pt>
                <c:pt idx="9020">
                  <c:v>10.000999999999999</c:v>
                </c:pt>
                <c:pt idx="9021">
                  <c:v>9.9770000000000003</c:v>
                </c:pt>
                <c:pt idx="9022">
                  <c:v>9.952</c:v>
                </c:pt>
                <c:pt idx="9023">
                  <c:v>9.9280000000000008</c:v>
                </c:pt>
                <c:pt idx="9024">
                  <c:v>9.9030000000000005</c:v>
                </c:pt>
                <c:pt idx="9025">
                  <c:v>9.8789999999999996</c:v>
                </c:pt>
                <c:pt idx="9026">
                  <c:v>9.8539999999999992</c:v>
                </c:pt>
                <c:pt idx="9027">
                  <c:v>9.8290000000000006</c:v>
                </c:pt>
                <c:pt idx="9028">
                  <c:v>9.8049999999999997</c:v>
                </c:pt>
                <c:pt idx="9029">
                  <c:v>9.7799999999999994</c:v>
                </c:pt>
                <c:pt idx="9030">
                  <c:v>9.7309999999999999</c:v>
                </c:pt>
                <c:pt idx="9031">
                  <c:v>9.7059999999999995</c:v>
                </c:pt>
                <c:pt idx="9032">
                  <c:v>9.657</c:v>
                </c:pt>
                <c:pt idx="9033">
                  <c:v>9.6319999999999997</c:v>
                </c:pt>
                <c:pt idx="9034">
                  <c:v>9.5830000000000002</c:v>
                </c:pt>
                <c:pt idx="9035">
                  <c:v>9.5340000000000007</c:v>
                </c:pt>
                <c:pt idx="9036">
                  <c:v>9.5090000000000003</c:v>
                </c:pt>
                <c:pt idx="9037">
                  <c:v>9.4849999999999994</c:v>
                </c:pt>
                <c:pt idx="9038">
                  <c:v>9.4350000000000005</c:v>
                </c:pt>
                <c:pt idx="9039">
                  <c:v>9.41</c:v>
                </c:pt>
                <c:pt idx="9040">
                  <c:v>9.3610000000000007</c:v>
                </c:pt>
                <c:pt idx="9041">
                  <c:v>9.3119999999999994</c:v>
                </c:pt>
                <c:pt idx="9042">
                  <c:v>9.2620000000000005</c:v>
                </c:pt>
                <c:pt idx="9043">
                  <c:v>9.2379999999999995</c:v>
                </c:pt>
                <c:pt idx="9044">
                  <c:v>9.1880000000000006</c:v>
                </c:pt>
                <c:pt idx="9045">
                  <c:v>9.1630000000000003</c:v>
                </c:pt>
                <c:pt idx="9046">
                  <c:v>9.1389999999999993</c:v>
                </c:pt>
                <c:pt idx="9047">
                  <c:v>9.0890000000000004</c:v>
                </c:pt>
                <c:pt idx="9048">
                  <c:v>9.0640000000000001</c:v>
                </c:pt>
                <c:pt idx="9049">
                  <c:v>9.0399999999999991</c:v>
                </c:pt>
                <c:pt idx="9050">
                  <c:v>9.0399999999999991</c:v>
                </c:pt>
                <c:pt idx="9051">
                  <c:v>9.0150000000000006</c:v>
                </c:pt>
                <c:pt idx="9052">
                  <c:v>8.99</c:v>
                </c:pt>
                <c:pt idx="9053">
                  <c:v>8.9649999999999999</c:v>
                </c:pt>
                <c:pt idx="9054">
                  <c:v>8.9649999999999999</c:v>
                </c:pt>
                <c:pt idx="9055">
                  <c:v>8.9649999999999999</c:v>
                </c:pt>
                <c:pt idx="9056">
                  <c:v>8.99</c:v>
                </c:pt>
                <c:pt idx="9057">
                  <c:v>9.0150000000000006</c:v>
                </c:pt>
                <c:pt idx="9058">
                  <c:v>9.0640000000000001</c:v>
                </c:pt>
                <c:pt idx="9059">
                  <c:v>9.1630000000000003</c:v>
                </c:pt>
                <c:pt idx="9060">
                  <c:v>9.2620000000000005</c:v>
                </c:pt>
                <c:pt idx="9061">
                  <c:v>9.3859999999999992</c:v>
                </c:pt>
                <c:pt idx="9062">
                  <c:v>9.4849999999999994</c:v>
                </c:pt>
                <c:pt idx="9063">
                  <c:v>9.6319999999999997</c:v>
                </c:pt>
                <c:pt idx="9064">
                  <c:v>9.8049999999999997</c:v>
                </c:pt>
                <c:pt idx="9065">
                  <c:v>9.9770000000000003</c:v>
                </c:pt>
                <c:pt idx="9066">
                  <c:v>10.173</c:v>
                </c:pt>
                <c:pt idx="9067">
                  <c:v>10.369</c:v>
                </c:pt>
                <c:pt idx="9068">
                  <c:v>10.59</c:v>
                </c:pt>
                <c:pt idx="9069">
                  <c:v>10.712</c:v>
                </c:pt>
                <c:pt idx="9070">
                  <c:v>10.907</c:v>
                </c:pt>
                <c:pt idx="9071">
                  <c:v>11.175000000000001</c:v>
                </c:pt>
                <c:pt idx="9072">
                  <c:v>11.419</c:v>
                </c:pt>
                <c:pt idx="9073">
                  <c:v>11.613</c:v>
                </c:pt>
                <c:pt idx="9074">
                  <c:v>11.782999999999999</c:v>
                </c:pt>
                <c:pt idx="9075">
                  <c:v>11.832000000000001</c:v>
                </c:pt>
                <c:pt idx="9076">
                  <c:v>12.05</c:v>
                </c:pt>
                <c:pt idx="9077">
                  <c:v>12.147</c:v>
                </c:pt>
                <c:pt idx="9078">
                  <c:v>12.025</c:v>
                </c:pt>
                <c:pt idx="9079">
                  <c:v>12.074</c:v>
                </c:pt>
                <c:pt idx="9080">
                  <c:v>12.218999999999999</c:v>
                </c:pt>
                <c:pt idx="9081">
                  <c:v>12.364000000000001</c:v>
                </c:pt>
                <c:pt idx="9082">
                  <c:v>12.534000000000001</c:v>
                </c:pt>
                <c:pt idx="9083">
                  <c:v>12.727</c:v>
                </c:pt>
                <c:pt idx="9084">
                  <c:v>12.896000000000001</c:v>
                </c:pt>
                <c:pt idx="9085">
                  <c:v>13.016</c:v>
                </c:pt>
                <c:pt idx="9086">
                  <c:v>13.04</c:v>
                </c:pt>
                <c:pt idx="9087">
                  <c:v>12.992000000000001</c:v>
                </c:pt>
                <c:pt idx="9088">
                  <c:v>12.896000000000001</c:v>
                </c:pt>
                <c:pt idx="9089">
                  <c:v>12.798999999999999</c:v>
                </c:pt>
                <c:pt idx="9090">
                  <c:v>12.678000000000001</c:v>
                </c:pt>
                <c:pt idx="9091">
                  <c:v>12.558</c:v>
                </c:pt>
                <c:pt idx="9092">
                  <c:v>12.436999999999999</c:v>
                </c:pt>
                <c:pt idx="9093">
                  <c:v>12.316000000000001</c:v>
                </c:pt>
                <c:pt idx="9094">
                  <c:v>12.147</c:v>
                </c:pt>
                <c:pt idx="9095">
                  <c:v>11.977</c:v>
                </c:pt>
                <c:pt idx="9096">
                  <c:v>11.782999999999999</c:v>
                </c:pt>
                <c:pt idx="9097">
                  <c:v>11.589</c:v>
                </c:pt>
                <c:pt idx="9098">
                  <c:v>11.394</c:v>
                </c:pt>
                <c:pt idx="9099">
                  <c:v>11.2</c:v>
                </c:pt>
                <c:pt idx="9100">
                  <c:v>11.029</c:v>
                </c:pt>
                <c:pt idx="9101">
                  <c:v>10.858000000000001</c:v>
                </c:pt>
                <c:pt idx="9102">
                  <c:v>10.686999999999999</c:v>
                </c:pt>
                <c:pt idx="9103">
                  <c:v>10.541</c:v>
                </c:pt>
                <c:pt idx="9104">
                  <c:v>10.394</c:v>
                </c:pt>
                <c:pt idx="9105">
                  <c:v>10.247</c:v>
                </c:pt>
                <c:pt idx="9106">
                  <c:v>10.124000000000001</c:v>
                </c:pt>
                <c:pt idx="9107">
                  <c:v>10.026</c:v>
                </c:pt>
                <c:pt idx="9108">
                  <c:v>9.9280000000000008</c:v>
                </c:pt>
                <c:pt idx="9109">
                  <c:v>9.8539999999999992</c:v>
                </c:pt>
                <c:pt idx="9110">
                  <c:v>9.7799999999999994</c:v>
                </c:pt>
                <c:pt idx="9111">
                  <c:v>9.7059999999999995</c:v>
                </c:pt>
                <c:pt idx="9112">
                  <c:v>9.657</c:v>
                </c:pt>
                <c:pt idx="9113">
                  <c:v>9.6080000000000005</c:v>
                </c:pt>
                <c:pt idx="9114">
                  <c:v>9.5579999999999998</c:v>
                </c:pt>
                <c:pt idx="9115">
                  <c:v>9.5340000000000007</c:v>
                </c:pt>
                <c:pt idx="9116">
                  <c:v>9.5340000000000007</c:v>
                </c:pt>
                <c:pt idx="9117">
                  <c:v>9.5340000000000007</c:v>
                </c:pt>
                <c:pt idx="9118">
                  <c:v>9.5340000000000007</c:v>
                </c:pt>
                <c:pt idx="9119">
                  <c:v>9.5579999999999998</c:v>
                </c:pt>
                <c:pt idx="9120">
                  <c:v>9.5830000000000002</c:v>
                </c:pt>
                <c:pt idx="9121">
                  <c:v>9.6319999999999997</c:v>
                </c:pt>
                <c:pt idx="9122">
                  <c:v>9.657</c:v>
                </c:pt>
                <c:pt idx="9123">
                  <c:v>9.7059999999999995</c:v>
                </c:pt>
                <c:pt idx="9124">
                  <c:v>9.7309999999999999</c:v>
                </c:pt>
                <c:pt idx="9125">
                  <c:v>9.7799999999999994</c:v>
                </c:pt>
                <c:pt idx="9126">
                  <c:v>9.8290000000000006</c:v>
                </c:pt>
                <c:pt idx="9127">
                  <c:v>9.8539999999999992</c:v>
                </c:pt>
                <c:pt idx="9128">
                  <c:v>9.8789999999999996</c:v>
                </c:pt>
                <c:pt idx="9129">
                  <c:v>9.8789999999999996</c:v>
                </c:pt>
                <c:pt idx="9130">
                  <c:v>9.8789999999999996</c:v>
                </c:pt>
                <c:pt idx="9131">
                  <c:v>9.8789999999999996</c:v>
                </c:pt>
                <c:pt idx="9132">
                  <c:v>9.8789999999999996</c:v>
                </c:pt>
                <c:pt idx="9133">
                  <c:v>9.8539999999999992</c:v>
                </c:pt>
                <c:pt idx="9134">
                  <c:v>9.8290000000000006</c:v>
                </c:pt>
                <c:pt idx="9135">
                  <c:v>9.8290000000000006</c:v>
                </c:pt>
                <c:pt idx="9136">
                  <c:v>9.7799999999999994</c:v>
                </c:pt>
                <c:pt idx="9137">
                  <c:v>9.7560000000000002</c:v>
                </c:pt>
                <c:pt idx="9138">
                  <c:v>9.7309999999999999</c:v>
                </c:pt>
                <c:pt idx="9139">
                  <c:v>9.6820000000000004</c:v>
                </c:pt>
                <c:pt idx="9140">
                  <c:v>9.657</c:v>
                </c:pt>
                <c:pt idx="9141">
                  <c:v>9.6319999999999997</c:v>
                </c:pt>
                <c:pt idx="9142">
                  <c:v>9.5830000000000002</c:v>
                </c:pt>
                <c:pt idx="9143">
                  <c:v>9.5579999999999998</c:v>
                </c:pt>
                <c:pt idx="9144">
                  <c:v>9.5090000000000003</c:v>
                </c:pt>
                <c:pt idx="9145">
                  <c:v>9.4849999999999994</c:v>
                </c:pt>
                <c:pt idx="9146">
                  <c:v>9.4350000000000005</c:v>
                </c:pt>
                <c:pt idx="9147">
                  <c:v>9.41</c:v>
                </c:pt>
                <c:pt idx="9148">
                  <c:v>9.3859999999999992</c:v>
                </c:pt>
                <c:pt idx="9149">
                  <c:v>9.3859999999999992</c:v>
                </c:pt>
                <c:pt idx="9150">
                  <c:v>9.3859999999999992</c:v>
                </c:pt>
                <c:pt idx="9151">
                  <c:v>9.41</c:v>
                </c:pt>
                <c:pt idx="9152">
                  <c:v>9.4350000000000005</c:v>
                </c:pt>
                <c:pt idx="9153">
                  <c:v>9.4350000000000005</c:v>
                </c:pt>
                <c:pt idx="9154">
                  <c:v>9.4849999999999994</c:v>
                </c:pt>
                <c:pt idx="9155">
                  <c:v>9.5340000000000007</c:v>
                </c:pt>
                <c:pt idx="9156">
                  <c:v>9.6319999999999997</c:v>
                </c:pt>
                <c:pt idx="9157">
                  <c:v>9.7059999999999995</c:v>
                </c:pt>
                <c:pt idx="9158">
                  <c:v>9.8290000000000006</c:v>
                </c:pt>
                <c:pt idx="9159">
                  <c:v>9.952</c:v>
                </c:pt>
                <c:pt idx="9160">
                  <c:v>10.124000000000001</c:v>
                </c:pt>
                <c:pt idx="9161">
                  <c:v>10.295999999999999</c:v>
                </c:pt>
                <c:pt idx="9162">
                  <c:v>10.492000000000001</c:v>
                </c:pt>
                <c:pt idx="9163">
                  <c:v>10.686999999999999</c:v>
                </c:pt>
                <c:pt idx="9164">
                  <c:v>10.907</c:v>
                </c:pt>
                <c:pt idx="9165">
                  <c:v>11.102</c:v>
                </c:pt>
                <c:pt idx="9166">
                  <c:v>11.297000000000001</c:v>
                </c:pt>
                <c:pt idx="9167">
                  <c:v>11.516</c:v>
                </c:pt>
                <c:pt idx="9168">
                  <c:v>11.71</c:v>
                </c:pt>
                <c:pt idx="9169">
                  <c:v>11.929</c:v>
                </c:pt>
                <c:pt idx="9170">
                  <c:v>12.122</c:v>
                </c:pt>
                <c:pt idx="9171">
                  <c:v>12.34</c:v>
                </c:pt>
                <c:pt idx="9172">
                  <c:v>12.558</c:v>
                </c:pt>
                <c:pt idx="9173">
                  <c:v>12.798999999999999</c:v>
                </c:pt>
                <c:pt idx="9174">
                  <c:v>12.944000000000001</c:v>
                </c:pt>
                <c:pt idx="9175">
                  <c:v>13.112</c:v>
                </c:pt>
                <c:pt idx="9176">
                  <c:v>13.233000000000001</c:v>
                </c:pt>
                <c:pt idx="9177">
                  <c:v>13.185</c:v>
                </c:pt>
                <c:pt idx="9178">
                  <c:v>13.209</c:v>
                </c:pt>
                <c:pt idx="9179">
                  <c:v>13.209</c:v>
                </c:pt>
                <c:pt idx="9180">
                  <c:v>13.185</c:v>
                </c:pt>
                <c:pt idx="9181">
                  <c:v>13.137</c:v>
                </c:pt>
                <c:pt idx="9182">
                  <c:v>13.087999999999999</c:v>
                </c:pt>
                <c:pt idx="9183">
                  <c:v>12.992000000000001</c:v>
                </c:pt>
                <c:pt idx="9184">
                  <c:v>12.92</c:v>
                </c:pt>
                <c:pt idx="9185">
                  <c:v>12.823</c:v>
                </c:pt>
                <c:pt idx="9186">
                  <c:v>12.727</c:v>
                </c:pt>
                <c:pt idx="9187">
                  <c:v>12.606</c:v>
                </c:pt>
                <c:pt idx="9188">
                  <c:v>12.509</c:v>
                </c:pt>
                <c:pt idx="9189">
                  <c:v>12.364000000000001</c:v>
                </c:pt>
                <c:pt idx="9190">
                  <c:v>12.218999999999999</c:v>
                </c:pt>
                <c:pt idx="9191">
                  <c:v>12.025</c:v>
                </c:pt>
                <c:pt idx="9192">
                  <c:v>11.832000000000001</c:v>
                </c:pt>
                <c:pt idx="9193">
                  <c:v>11.637</c:v>
                </c:pt>
                <c:pt idx="9194">
                  <c:v>11.443</c:v>
                </c:pt>
                <c:pt idx="9195">
                  <c:v>11.247999999999999</c:v>
                </c:pt>
                <c:pt idx="9196">
                  <c:v>11.053000000000001</c:v>
                </c:pt>
                <c:pt idx="9197">
                  <c:v>10.882999999999999</c:v>
                </c:pt>
                <c:pt idx="9198">
                  <c:v>10.712</c:v>
                </c:pt>
                <c:pt idx="9199">
                  <c:v>10.565</c:v>
                </c:pt>
                <c:pt idx="9200">
                  <c:v>10.417999999999999</c:v>
                </c:pt>
                <c:pt idx="9201">
                  <c:v>10.295999999999999</c:v>
                </c:pt>
                <c:pt idx="9202">
                  <c:v>10.173</c:v>
                </c:pt>
                <c:pt idx="9203">
                  <c:v>10.074999999999999</c:v>
                </c:pt>
                <c:pt idx="9204">
                  <c:v>10.000999999999999</c:v>
                </c:pt>
                <c:pt idx="9205">
                  <c:v>9.9280000000000008</c:v>
                </c:pt>
                <c:pt idx="9206">
                  <c:v>9.8789999999999996</c:v>
                </c:pt>
                <c:pt idx="9207">
                  <c:v>9.8290000000000006</c:v>
                </c:pt>
                <c:pt idx="9208">
                  <c:v>9.7799999999999994</c:v>
                </c:pt>
                <c:pt idx="9209">
                  <c:v>9.7560000000000002</c:v>
                </c:pt>
                <c:pt idx="9210">
                  <c:v>9.7059999999999995</c:v>
                </c:pt>
                <c:pt idx="9211">
                  <c:v>9.6820000000000004</c:v>
                </c:pt>
                <c:pt idx="9212">
                  <c:v>9.6820000000000004</c:v>
                </c:pt>
                <c:pt idx="9213">
                  <c:v>9.657</c:v>
                </c:pt>
                <c:pt idx="9214">
                  <c:v>9.657</c:v>
                </c:pt>
                <c:pt idx="9215">
                  <c:v>9.657</c:v>
                </c:pt>
                <c:pt idx="9216">
                  <c:v>9.657</c:v>
                </c:pt>
                <c:pt idx="9217">
                  <c:v>9.6820000000000004</c:v>
                </c:pt>
                <c:pt idx="9218">
                  <c:v>9.6820000000000004</c:v>
                </c:pt>
                <c:pt idx="9219">
                  <c:v>9.7059999999999995</c:v>
                </c:pt>
                <c:pt idx="9220">
                  <c:v>9.7309999999999999</c:v>
                </c:pt>
                <c:pt idx="9221">
                  <c:v>9.7560000000000002</c:v>
                </c:pt>
                <c:pt idx="9222">
                  <c:v>9.7799999999999994</c:v>
                </c:pt>
                <c:pt idx="9223">
                  <c:v>9.8049999999999997</c:v>
                </c:pt>
                <c:pt idx="9224">
                  <c:v>9.8290000000000006</c:v>
                </c:pt>
                <c:pt idx="9225">
                  <c:v>9.8290000000000006</c:v>
                </c:pt>
                <c:pt idx="9226">
                  <c:v>9.8290000000000006</c:v>
                </c:pt>
                <c:pt idx="9227">
                  <c:v>9.8539999999999992</c:v>
                </c:pt>
                <c:pt idx="9228">
                  <c:v>9.8539999999999992</c:v>
                </c:pt>
                <c:pt idx="9229">
                  <c:v>9.8539999999999992</c:v>
                </c:pt>
                <c:pt idx="9230">
                  <c:v>9.8539999999999992</c:v>
                </c:pt>
                <c:pt idx="9231">
                  <c:v>9.8290000000000006</c:v>
                </c:pt>
                <c:pt idx="9232">
                  <c:v>9.8290000000000006</c:v>
                </c:pt>
                <c:pt idx="9233">
                  <c:v>9.8049999999999997</c:v>
                </c:pt>
                <c:pt idx="9234">
                  <c:v>9.7799999999999994</c:v>
                </c:pt>
                <c:pt idx="9235">
                  <c:v>9.7560000000000002</c:v>
                </c:pt>
                <c:pt idx="9236">
                  <c:v>9.7309999999999999</c:v>
                </c:pt>
                <c:pt idx="9237">
                  <c:v>9.7059999999999995</c:v>
                </c:pt>
                <c:pt idx="9238">
                  <c:v>9.6820000000000004</c:v>
                </c:pt>
                <c:pt idx="9239">
                  <c:v>9.657</c:v>
                </c:pt>
                <c:pt idx="9240">
                  <c:v>9.6319999999999997</c:v>
                </c:pt>
                <c:pt idx="9241">
                  <c:v>9.5830000000000002</c:v>
                </c:pt>
                <c:pt idx="9242">
                  <c:v>9.5340000000000007</c:v>
                </c:pt>
                <c:pt idx="9243">
                  <c:v>9.5090000000000003</c:v>
                </c:pt>
                <c:pt idx="9244">
                  <c:v>9.4849999999999994</c:v>
                </c:pt>
                <c:pt idx="9245">
                  <c:v>9.4849999999999994</c:v>
                </c:pt>
                <c:pt idx="9246">
                  <c:v>9.4600000000000009</c:v>
                </c:pt>
                <c:pt idx="9247">
                  <c:v>9.4600000000000009</c:v>
                </c:pt>
                <c:pt idx="9248">
                  <c:v>9.4849999999999994</c:v>
                </c:pt>
                <c:pt idx="9249">
                  <c:v>9.5090000000000003</c:v>
                </c:pt>
                <c:pt idx="9250">
                  <c:v>9.5579999999999998</c:v>
                </c:pt>
                <c:pt idx="9251">
                  <c:v>9.6319999999999997</c:v>
                </c:pt>
                <c:pt idx="9252">
                  <c:v>9.7059999999999995</c:v>
                </c:pt>
                <c:pt idx="9253">
                  <c:v>9.8049999999999997</c:v>
                </c:pt>
                <c:pt idx="9254">
                  <c:v>9.9280000000000008</c:v>
                </c:pt>
                <c:pt idx="9255">
                  <c:v>10.051</c:v>
                </c:pt>
                <c:pt idx="9256">
                  <c:v>10.198</c:v>
                </c:pt>
                <c:pt idx="9257">
                  <c:v>10.369</c:v>
                </c:pt>
                <c:pt idx="9258">
                  <c:v>10.565</c:v>
                </c:pt>
                <c:pt idx="9259">
                  <c:v>10.760999999999999</c:v>
                </c:pt>
                <c:pt idx="9260">
                  <c:v>10.956</c:v>
                </c:pt>
                <c:pt idx="9261">
                  <c:v>11.175000000000001</c:v>
                </c:pt>
                <c:pt idx="9262">
                  <c:v>11.394</c:v>
                </c:pt>
                <c:pt idx="9263">
                  <c:v>11.54</c:v>
                </c:pt>
                <c:pt idx="9264">
                  <c:v>11.686</c:v>
                </c:pt>
                <c:pt idx="9265">
                  <c:v>11.856</c:v>
                </c:pt>
                <c:pt idx="9266">
                  <c:v>12.05</c:v>
                </c:pt>
                <c:pt idx="9267">
                  <c:v>12.243</c:v>
                </c:pt>
                <c:pt idx="9268">
                  <c:v>12.436999999999999</c:v>
                </c:pt>
                <c:pt idx="9269">
                  <c:v>12.654</c:v>
                </c:pt>
                <c:pt idx="9270">
                  <c:v>12.847</c:v>
                </c:pt>
                <c:pt idx="9271">
                  <c:v>12.992000000000001</c:v>
                </c:pt>
                <c:pt idx="9272">
                  <c:v>13.137</c:v>
                </c:pt>
                <c:pt idx="9273">
                  <c:v>13.257</c:v>
                </c:pt>
                <c:pt idx="9274">
                  <c:v>13.329000000000001</c:v>
                </c:pt>
                <c:pt idx="9275">
                  <c:v>13.401</c:v>
                </c:pt>
                <c:pt idx="9276">
                  <c:v>13.449</c:v>
                </c:pt>
                <c:pt idx="9277">
                  <c:v>13.473000000000001</c:v>
                </c:pt>
                <c:pt idx="9278">
                  <c:v>13.425000000000001</c:v>
                </c:pt>
                <c:pt idx="9279">
                  <c:v>13.353</c:v>
                </c:pt>
                <c:pt idx="9280">
                  <c:v>13.281000000000001</c:v>
                </c:pt>
                <c:pt idx="9281">
                  <c:v>13.185</c:v>
                </c:pt>
                <c:pt idx="9282">
                  <c:v>13.064</c:v>
                </c:pt>
                <c:pt idx="9283">
                  <c:v>12.92</c:v>
                </c:pt>
                <c:pt idx="9284">
                  <c:v>12.798999999999999</c:v>
                </c:pt>
                <c:pt idx="9285">
                  <c:v>12.63</c:v>
                </c:pt>
                <c:pt idx="9286">
                  <c:v>12.484999999999999</c:v>
                </c:pt>
                <c:pt idx="9287">
                  <c:v>12.34</c:v>
                </c:pt>
                <c:pt idx="9288">
                  <c:v>12.147</c:v>
                </c:pt>
                <c:pt idx="9289">
                  <c:v>11.952999999999999</c:v>
                </c:pt>
                <c:pt idx="9290">
                  <c:v>11.734</c:v>
                </c:pt>
                <c:pt idx="9291">
                  <c:v>11.54</c:v>
                </c:pt>
                <c:pt idx="9292">
                  <c:v>11.346</c:v>
                </c:pt>
                <c:pt idx="9293">
                  <c:v>11.151</c:v>
                </c:pt>
                <c:pt idx="9294">
                  <c:v>10.956</c:v>
                </c:pt>
                <c:pt idx="9295">
                  <c:v>10.81</c:v>
                </c:pt>
                <c:pt idx="9296">
                  <c:v>10.663</c:v>
                </c:pt>
                <c:pt idx="9297">
                  <c:v>10.516</c:v>
                </c:pt>
                <c:pt idx="9298">
                  <c:v>10.417999999999999</c:v>
                </c:pt>
                <c:pt idx="9299">
                  <c:v>10.295999999999999</c:v>
                </c:pt>
                <c:pt idx="9300">
                  <c:v>10.198</c:v>
                </c:pt>
                <c:pt idx="9301">
                  <c:v>10.1</c:v>
                </c:pt>
                <c:pt idx="9302">
                  <c:v>10.026</c:v>
                </c:pt>
                <c:pt idx="9303">
                  <c:v>9.9280000000000008</c:v>
                </c:pt>
                <c:pt idx="9304">
                  <c:v>9.8789999999999996</c:v>
                </c:pt>
                <c:pt idx="9305">
                  <c:v>9.8049999999999997</c:v>
                </c:pt>
                <c:pt idx="9306">
                  <c:v>9.7799999999999994</c:v>
                </c:pt>
                <c:pt idx="9307">
                  <c:v>9.7560000000000002</c:v>
                </c:pt>
                <c:pt idx="9308">
                  <c:v>9.7309999999999999</c:v>
                </c:pt>
                <c:pt idx="9309">
                  <c:v>9.7309999999999999</c:v>
                </c:pt>
                <c:pt idx="9310">
                  <c:v>9.7799999999999994</c:v>
                </c:pt>
                <c:pt idx="9311">
                  <c:v>9.7799999999999994</c:v>
                </c:pt>
                <c:pt idx="9312">
                  <c:v>9.8290000000000006</c:v>
                </c:pt>
                <c:pt idx="9313">
                  <c:v>9.8539999999999992</c:v>
                </c:pt>
                <c:pt idx="9314">
                  <c:v>9.8789999999999996</c:v>
                </c:pt>
                <c:pt idx="9315">
                  <c:v>9.9030000000000005</c:v>
                </c:pt>
                <c:pt idx="9316">
                  <c:v>9.9280000000000008</c:v>
                </c:pt>
                <c:pt idx="9317">
                  <c:v>9.9770000000000003</c:v>
                </c:pt>
                <c:pt idx="9318">
                  <c:v>9.9770000000000003</c:v>
                </c:pt>
                <c:pt idx="9319">
                  <c:v>10.000999999999999</c:v>
                </c:pt>
                <c:pt idx="9320">
                  <c:v>10.000999999999999</c:v>
                </c:pt>
                <c:pt idx="9321">
                  <c:v>10.000999999999999</c:v>
                </c:pt>
                <c:pt idx="9322">
                  <c:v>10.000999999999999</c:v>
                </c:pt>
                <c:pt idx="9323">
                  <c:v>9.9770000000000003</c:v>
                </c:pt>
                <c:pt idx="9324">
                  <c:v>9.9770000000000003</c:v>
                </c:pt>
                <c:pt idx="9325">
                  <c:v>9.952</c:v>
                </c:pt>
                <c:pt idx="9326">
                  <c:v>9.9280000000000008</c:v>
                </c:pt>
                <c:pt idx="9327">
                  <c:v>9.9280000000000008</c:v>
                </c:pt>
                <c:pt idx="9328">
                  <c:v>9.8789999999999996</c:v>
                </c:pt>
                <c:pt idx="9329">
                  <c:v>9.8789999999999996</c:v>
                </c:pt>
                <c:pt idx="9330">
                  <c:v>9.8539999999999992</c:v>
                </c:pt>
                <c:pt idx="9331">
                  <c:v>9.8290000000000006</c:v>
                </c:pt>
                <c:pt idx="9332">
                  <c:v>9.8049999999999997</c:v>
                </c:pt>
                <c:pt idx="9333">
                  <c:v>9.7799999999999994</c:v>
                </c:pt>
                <c:pt idx="9334">
                  <c:v>9.7309999999999999</c:v>
                </c:pt>
                <c:pt idx="9335">
                  <c:v>9.7059999999999995</c:v>
                </c:pt>
                <c:pt idx="9336">
                  <c:v>9.657</c:v>
                </c:pt>
                <c:pt idx="9337">
                  <c:v>9.6319999999999997</c:v>
                </c:pt>
                <c:pt idx="9338">
                  <c:v>9.5830000000000002</c:v>
                </c:pt>
                <c:pt idx="9339">
                  <c:v>9.5579999999999998</c:v>
                </c:pt>
                <c:pt idx="9340">
                  <c:v>9.5340000000000007</c:v>
                </c:pt>
                <c:pt idx="9341">
                  <c:v>9.5340000000000007</c:v>
                </c:pt>
                <c:pt idx="9342">
                  <c:v>9.5340000000000007</c:v>
                </c:pt>
                <c:pt idx="9343">
                  <c:v>9.5340000000000007</c:v>
                </c:pt>
                <c:pt idx="9344">
                  <c:v>9.5340000000000007</c:v>
                </c:pt>
                <c:pt idx="9345">
                  <c:v>9.5579999999999998</c:v>
                </c:pt>
                <c:pt idx="9346">
                  <c:v>9.6319999999999997</c:v>
                </c:pt>
                <c:pt idx="9347">
                  <c:v>9.6820000000000004</c:v>
                </c:pt>
                <c:pt idx="9348">
                  <c:v>9.7799999999999994</c:v>
                </c:pt>
                <c:pt idx="9349">
                  <c:v>9.8789999999999996</c:v>
                </c:pt>
                <c:pt idx="9350">
                  <c:v>10.026</c:v>
                </c:pt>
                <c:pt idx="9351">
                  <c:v>10.148999999999999</c:v>
                </c:pt>
                <c:pt idx="9352">
                  <c:v>10.32</c:v>
                </c:pt>
                <c:pt idx="9353">
                  <c:v>10.492000000000001</c:v>
                </c:pt>
                <c:pt idx="9354">
                  <c:v>10.663</c:v>
                </c:pt>
                <c:pt idx="9355">
                  <c:v>10.882999999999999</c:v>
                </c:pt>
                <c:pt idx="9356">
                  <c:v>11.077999999999999</c:v>
                </c:pt>
                <c:pt idx="9357">
                  <c:v>11.297000000000001</c:v>
                </c:pt>
                <c:pt idx="9358">
                  <c:v>11.492000000000001</c:v>
                </c:pt>
                <c:pt idx="9359">
                  <c:v>11.686</c:v>
                </c:pt>
                <c:pt idx="9360">
                  <c:v>11.904</c:v>
                </c:pt>
                <c:pt idx="9361">
                  <c:v>12.098000000000001</c:v>
                </c:pt>
                <c:pt idx="9362">
                  <c:v>12.292</c:v>
                </c:pt>
                <c:pt idx="9363">
                  <c:v>12.484999999999999</c:v>
                </c:pt>
                <c:pt idx="9364">
                  <c:v>12.654</c:v>
                </c:pt>
                <c:pt idx="9365">
                  <c:v>12.798999999999999</c:v>
                </c:pt>
                <c:pt idx="9366">
                  <c:v>12.944000000000001</c:v>
                </c:pt>
                <c:pt idx="9367">
                  <c:v>13.087999999999999</c:v>
                </c:pt>
                <c:pt idx="9368">
                  <c:v>13.185</c:v>
                </c:pt>
                <c:pt idx="9369">
                  <c:v>13.281000000000001</c:v>
                </c:pt>
                <c:pt idx="9370">
                  <c:v>13.353</c:v>
                </c:pt>
                <c:pt idx="9371">
                  <c:v>13.401</c:v>
                </c:pt>
                <c:pt idx="9372">
                  <c:v>13.425000000000001</c:v>
                </c:pt>
                <c:pt idx="9373">
                  <c:v>13.425000000000001</c:v>
                </c:pt>
                <c:pt idx="9374">
                  <c:v>13.401</c:v>
                </c:pt>
                <c:pt idx="9375">
                  <c:v>13.377000000000001</c:v>
                </c:pt>
                <c:pt idx="9376">
                  <c:v>13.329000000000001</c:v>
                </c:pt>
                <c:pt idx="9377">
                  <c:v>13.257</c:v>
                </c:pt>
                <c:pt idx="9378">
                  <c:v>13.185</c:v>
                </c:pt>
                <c:pt idx="9379">
                  <c:v>13.064</c:v>
                </c:pt>
                <c:pt idx="9380">
                  <c:v>12.944000000000001</c:v>
                </c:pt>
                <c:pt idx="9381">
                  <c:v>12.798999999999999</c:v>
                </c:pt>
                <c:pt idx="9382">
                  <c:v>12.606</c:v>
                </c:pt>
                <c:pt idx="9383">
                  <c:v>12.413</c:v>
                </c:pt>
                <c:pt idx="9384">
                  <c:v>12.218999999999999</c:v>
                </c:pt>
                <c:pt idx="9385">
                  <c:v>12.025</c:v>
                </c:pt>
                <c:pt idx="9386">
                  <c:v>11.807</c:v>
                </c:pt>
                <c:pt idx="9387">
                  <c:v>11.613</c:v>
                </c:pt>
                <c:pt idx="9388">
                  <c:v>11.419</c:v>
                </c:pt>
                <c:pt idx="9389">
                  <c:v>11.224</c:v>
                </c:pt>
                <c:pt idx="9390">
                  <c:v>11.053000000000001</c:v>
                </c:pt>
                <c:pt idx="9391">
                  <c:v>10.907</c:v>
                </c:pt>
                <c:pt idx="9392">
                  <c:v>10.785</c:v>
                </c:pt>
                <c:pt idx="9393">
                  <c:v>10.638</c:v>
                </c:pt>
                <c:pt idx="9394">
                  <c:v>10.541</c:v>
                </c:pt>
                <c:pt idx="9395">
                  <c:v>10.417999999999999</c:v>
                </c:pt>
                <c:pt idx="9396">
                  <c:v>10.345000000000001</c:v>
                </c:pt>
                <c:pt idx="9397">
                  <c:v>10.271000000000001</c:v>
                </c:pt>
                <c:pt idx="9398">
                  <c:v>10.198</c:v>
                </c:pt>
                <c:pt idx="9399">
                  <c:v>10.148999999999999</c:v>
                </c:pt>
                <c:pt idx="9400">
                  <c:v>10.1</c:v>
                </c:pt>
                <c:pt idx="9401">
                  <c:v>10.051</c:v>
                </c:pt>
                <c:pt idx="9402">
                  <c:v>10.026</c:v>
                </c:pt>
                <c:pt idx="9403">
                  <c:v>9.9770000000000003</c:v>
                </c:pt>
                <c:pt idx="9404">
                  <c:v>9.952</c:v>
                </c:pt>
                <c:pt idx="9405">
                  <c:v>9.9280000000000008</c:v>
                </c:pt>
                <c:pt idx="9406">
                  <c:v>9.9030000000000005</c:v>
                </c:pt>
                <c:pt idx="9407">
                  <c:v>9.9030000000000005</c:v>
                </c:pt>
                <c:pt idx="9408">
                  <c:v>9.9280000000000008</c:v>
                </c:pt>
                <c:pt idx="9409">
                  <c:v>9.9280000000000008</c:v>
                </c:pt>
                <c:pt idx="9410">
                  <c:v>9.9770000000000003</c:v>
                </c:pt>
                <c:pt idx="9411">
                  <c:v>10.026</c:v>
                </c:pt>
                <c:pt idx="9412">
                  <c:v>10.051</c:v>
                </c:pt>
                <c:pt idx="9413">
                  <c:v>10.1</c:v>
                </c:pt>
                <c:pt idx="9414">
                  <c:v>10.124000000000001</c:v>
                </c:pt>
                <c:pt idx="9415">
                  <c:v>10.173</c:v>
                </c:pt>
                <c:pt idx="9416">
                  <c:v>10.222</c:v>
                </c:pt>
                <c:pt idx="9417">
                  <c:v>10.222</c:v>
                </c:pt>
                <c:pt idx="9418">
                  <c:v>10.247</c:v>
                </c:pt>
                <c:pt idx="9419">
                  <c:v>10.271000000000001</c:v>
                </c:pt>
                <c:pt idx="9420">
                  <c:v>10.295999999999999</c:v>
                </c:pt>
                <c:pt idx="9421">
                  <c:v>10.295999999999999</c:v>
                </c:pt>
                <c:pt idx="9422">
                  <c:v>10.32</c:v>
                </c:pt>
                <c:pt idx="9423">
                  <c:v>10.32</c:v>
                </c:pt>
                <c:pt idx="9424">
                  <c:v>10.32</c:v>
                </c:pt>
                <c:pt idx="9425">
                  <c:v>10.271000000000001</c:v>
                </c:pt>
                <c:pt idx="9426">
                  <c:v>10.271000000000001</c:v>
                </c:pt>
                <c:pt idx="9427">
                  <c:v>10.247</c:v>
                </c:pt>
                <c:pt idx="9428">
                  <c:v>10.222</c:v>
                </c:pt>
                <c:pt idx="9429">
                  <c:v>10.173</c:v>
                </c:pt>
                <c:pt idx="9430">
                  <c:v>10.148999999999999</c:v>
                </c:pt>
                <c:pt idx="9431">
                  <c:v>10.124000000000001</c:v>
                </c:pt>
                <c:pt idx="9432">
                  <c:v>10.074999999999999</c:v>
                </c:pt>
                <c:pt idx="9433">
                  <c:v>10.051</c:v>
                </c:pt>
                <c:pt idx="9434">
                  <c:v>10.026</c:v>
                </c:pt>
                <c:pt idx="9435">
                  <c:v>9.9770000000000003</c:v>
                </c:pt>
                <c:pt idx="9436">
                  <c:v>9.9770000000000003</c:v>
                </c:pt>
                <c:pt idx="9437">
                  <c:v>9.952</c:v>
                </c:pt>
                <c:pt idx="9438">
                  <c:v>9.952</c:v>
                </c:pt>
                <c:pt idx="9439">
                  <c:v>9.9770000000000003</c:v>
                </c:pt>
                <c:pt idx="9440">
                  <c:v>9.9770000000000003</c:v>
                </c:pt>
                <c:pt idx="9441">
                  <c:v>10.026</c:v>
                </c:pt>
                <c:pt idx="9442">
                  <c:v>10.074999999999999</c:v>
                </c:pt>
                <c:pt idx="9443">
                  <c:v>10.148999999999999</c:v>
                </c:pt>
                <c:pt idx="9444">
                  <c:v>10.222</c:v>
                </c:pt>
                <c:pt idx="9445">
                  <c:v>10.32</c:v>
                </c:pt>
                <c:pt idx="9446">
                  <c:v>10.467000000000001</c:v>
                </c:pt>
                <c:pt idx="9447">
                  <c:v>10.614000000000001</c:v>
                </c:pt>
                <c:pt idx="9448">
                  <c:v>10.760999999999999</c:v>
                </c:pt>
                <c:pt idx="9449">
                  <c:v>10.956</c:v>
                </c:pt>
                <c:pt idx="9450">
                  <c:v>11.151</c:v>
                </c:pt>
                <c:pt idx="9451">
                  <c:v>11.346</c:v>
                </c:pt>
                <c:pt idx="9452">
                  <c:v>11.54</c:v>
                </c:pt>
                <c:pt idx="9453">
                  <c:v>11.71</c:v>
                </c:pt>
                <c:pt idx="9454">
                  <c:v>11.88</c:v>
                </c:pt>
                <c:pt idx="9455">
                  <c:v>12.05</c:v>
                </c:pt>
                <c:pt idx="9456">
                  <c:v>12.218999999999999</c:v>
                </c:pt>
                <c:pt idx="9457">
                  <c:v>12.413</c:v>
                </c:pt>
                <c:pt idx="9458">
                  <c:v>12.606</c:v>
                </c:pt>
                <c:pt idx="9459">
                  <c:v>12.823</c:v>
                </c:pt>
                <c:pt idx="9460">
                  <c:v>12.992000000000001</c:v>
                </c:pt>
                <c:pt idx="9461">
                  <c:v>13.161</c:v>
                </c:pt>
                <c:pt idx="9462">
                  <c:v>13.281000000000001</c:v>
                </c:pt>
                <c:pt idx="9463">
                  <c:v>13.377000000000001</c:v>
                </c:pt>
                <c:pt idx="9464">
                  <c:v>13.497</c:v>
                </c:pt>
                <c:pt idx="9465">
                  <c:v>13.522</c:v>
                </c:pt>
                <c:pt idx="9466">
                  <c:v>13.522</c:v>
                </c:pt>
                <c:pt idx="9467">
                  <c:v>13.522</c:v>
                </c:pt>
                <c:pt idx="9468">
                  <c:v>13.545999999999999</c:v>
                </c:pt>
                <c:pt idx="9469">
                  <c:v>13.57</c:v>
                </c:pt>
                <c:pt idx="9470">
                  <c:v>13.57</c:v>
                </c:pt>
                <c:pt idx="9471">
                  <c:v>13.545999999999999</c:v>
                </c:pt>
                <c:pt idx="9472">
                  <c:v>13.497</c:v>
                </c:pt>
                <c:pt idx="9473">
                  <c:v>13.473000000000001</c:v>
                </c:pt>
                <c:pt idx="9474">
                  <c:v>13.401</c:v>
                </c:pt>
                <c:pt idx="9475">
                  <c:v>13.305</c:v>
                </c:pt>
                <c:pt idx="9476">
                  <c:v>13.185</c:v>
                </c:pt>
                <c:pt idx="9477">
                  <c:v>13.064</c:v>
                </c:pt>
                <c:pt idx="9478">
                  <c:v>12.896000000000001</c:v>
                </c:pt>
                <c:pt idx="9479">
                  <c:v>12.727</c:v>
                </c:pt>
                <c:pt idx="9480">
                  <c:v>12.558</c:v>
                </c:pt>
                <c:pt idx="9481">
                  <c:v>12.364000000000001</c:v>
                </c:pt>
                <c:pt idx="9482">
                  <c:v>12.170999999999999</c:v>
                </c:pt>
                <c:pt idx="9483">
                  <c:v>11.977</c:v>
                </c:pt>
                <c:pt idx="9484">
                  <c:v>11.807</c:v>
                </c:pt>
                <c:pt idx="9485">
                  <c:v>11.637</c:v>
                </c:pt>
                <c:pt idx="9486">
                  <c:v>11.467000000000001</c:v>
                </c:pt>
                <c:pt idx="9487">
                  <c:v>11.321</c:v>
                </c:pt>
                <c:pt idx="9488">
                  <c:v>11.2</c:v>
                </c:pt>
                <c:pt idx="9489">
                  <c:v>11.077999999999999</c:v>
                </c:pt>
                <c:pt idx="9490">
                  <c:v>10.98</c:v>
                </c:pt>
                <c:pt idx="9491">
                  <c:v>10.907</c:v>
                </c:pt>
                <c:pt idx="9492">
                  <c:v>10.834</c:v>
                </c:pt>
                <c:pt idx="9493">
                  <c:v>10.785</c:v>
                </c:pt>
                <c:pt idx="9494">
                  <c:v>10.736000000000001</c:v>
                </c:pt>
                <c:pt idx="9495">
                  <c:v>10.663</c:v>
                </c:pt>
                <c:pt idx="9496">
                  <c:v>10.614000000000001</c:v>
                </c:pt>
                <c:pt idx="9497">
                  <c:v>10.565</c:v>
                </c:pt>
                <c:pt idx="9498">
                  <c:v>10.516</c:v>
                </c:pt>
                <c:pt idx="9499">
                  <c:v>10.467000000000001</c:v>
                </c:pt>
                <c:pt idx="9500">
                  <c:v>10.417999999999999</c:v>
                </c:pt>
                <c:pt idx="9501">
                  <c:v>10.369</c:v>
                </c:pt>
                <c:pt idx="9502">
                  <c:v>10.32</c:v>
                </c:pt>
                <c:pt idx="9503">
                  <c:v>10.295999999999999</c:v>
                </c:pt>
                <c:pt idx="9504">
                  <c:v>10.295999999999999</c:v>
                </c:pt>
                <c:pt idx="9505">
                  <c:v>10.32</c:v>
                </c:pt>
                <c:pt idx="9506">
                  <c:v>10.32</c:v>
                </c:pt>
                <c:pt idx="9507">
                  <c:v>10.345000000000001</c:v>
                </c:pt>
                <c:pt idx="9508">
                  <c:v>10.369</c:v>
                </c:pt>
                <c:pt idx="9509">
                  <c:v>10.417999999999999</c:v>
                </c:pt>
                <c:pt idx="9510">
                  <c:v>10.417999999999999</c:v>
                </c:pt>
                <c:pt idx="9511">
                  <c:v>10.443</c:v>
                </c:pt>
                <c:pt idx="9512">
                  <c:v>10.467000000000001</c:v>
                </c:pt>
                <c:pt idx="9513">
                  <c:v>10.492000000000001</c:v>
                </c:pt>
                <c:pt idx="9514">
                  <c:v>10.492000000000001</c:v>
                </c:pt>
                <c:pt idx="9515">
                  <c:v>10.516</c:v>
                </c:pt>
                <c:pt idx="9516">
                  <c:v>10.492000000000001</c:v>
                </c:pt>
                <c:pt idx="9517">
                  <c:v>10.492000000000001</c:v>
                </c:pt>
                <c:pt idx="9518">
                  <c:v>10.467000000000001</c:v>
                </c:pt>
                <c:pt idx="9519">
                  <c:v>10.467000000000001</c:v>
                </c:pt>
                <c:pt idx="9520">
                  <c:v>10.443</c:v>
                </c:pt>
                <c:pt idx="9521">
                  <c:v>10.417999999999999</c:v>
                </c:pt>
                <c:pt idx="9522">
                  <c:v>10.417999999999999</c:v>
                </c:pt>
                <c:pt idx="9523">
                  <c:v>10.369</c:v>
                </c:pt>
                <c:pt idx="9524">
                  <c:v>10.345000000000001</c:v>
                </c:pt>
                <c:pt idx="9525">
                  <c:v>10.32</c:v>
                </c:pt>
                <c:pt idx="9526">
                  <c:v>10.295999999999999</c:v>
                </c:pt>
                <c:pt idx="9527">
                  <c:v>10.271000000000001</c:v>
                </c:pt>
                <c:pt idx="9528">
                  <c:v>10.222</c:v>
                </c:pt>
                <c:pt idx="9529">
                  <c:v>10.198</c:v>
                </c:pt>
                <c:pt idx="9530">
                  <c:v>10.173</c:v>
                </c:pt>
                <c:pt idx="9531">
                  <c:v>10.148999999999999</c:v>
                </c:pt>
                <c:pt idx="9532">
                  <c:v>10.148999999999999</c:v>
                </c:pt>
                <c:pt idx="9533">
                  <c:v>10.173</c:v>
                </c:pt>
                <c:pt idx="9534">
                  <c:v>10.173</c:v>
                </c:pt>
                <c:pt idx="9535">
                  <c:v>10.173</c:v>
                </c:pt>
                <c:pt idx="9536">
                  <c:v>10.198</c:v>
                </c:pt>
                <c:pt idx="9537">
                  <c:v>10.247</c:v>
                </c:pt>
                <c:pt idx="9538">
                  <c:v>10.295999999999999</c:v>
                </c:pt>
                <c:pt idx="9539">
                  <c:v>10.394</c:v>
                </c:pt>
                <c:pt idx="9540">
                  <c:v>10.492000000000001</c:v>
                </c:pt>
                <c:pt idx="9541">
                  <c:v>10.59</c:v>
                </c:pt>
                <c:pt idx="9542">
                  <c:v>10.712</c:v>
                </c:pt>
                <c:pt idx="9543">
                  <c:v>10.858000000000001</c:v>
                </c:pt>
                <c:pt idx="9544">
                  <c:v>11.005000000000001</c:v>
                </c:pt>
                <c:pt idx="9545">
                  <c:v>11.2</c:v>
                </c:pt>
                <c:pt idx="9546">
                  <c:v>11.394</c:v>
                </c:pt>
                <c:pt idx="9547">
                  <c:v>11.589</c:v>
                </c:pt>
                <c:pt idx="9548">
                  <c:v>11.782999999999999</c:v>
                </c:pt>
                <c:pt idx="9549">
                  <c:v>12.000999999999999</c:v>
                </c:pt>
                <c:pt idx="9550">
                  <c:v>12.218999999999999</c:v>
                </c:pt>
                <c:pt idx="9551">
                  <c:v>12.436999999999999</c:v>
                </c:pt>
                <c:pt idx="9552">
                  <c:v>12.654</c:v>
                </c:pt>
                <c:pt idx="9553">
                  <c:v>12.847</c:v>
                </c:pt>
                <c:pt idx="9554">
                  <c:v>13.04</c:v>
                </c:pt>
                <c:pt idx="9555">
                  <c:v>13.233000000000001</c:v>
                </c:pt>
                <c:pt idx="9556">
                  <c:v>13.377000000000001</c:v>
                </c:pt>
                <c:pt idx="9557">
                  <c:v>13.497</c:v>
                </c:pt>
                <c:pt idx="9558">
                  <c:v>13.57</c:v>
                </c:pt>
                <c:pt idx="9559">
                  <c:v>13.618</c:v>
                </c:pt>
                <c:pt idx="9560">
                  <c:v>13.714</c:v>
                </c:pt>
                <c:pt idx="9561">
                  <c:v>13.762</c:v>
                </c:pt>
                <c:pt idx="9562">
                  <c:v>13.858000000000001</c:v>
                </c:pt>
                <c:pt idx="9563">
                  <c:v>13.906000000000001</c:v>
                </c:pt>
                <c:pt idx="9564">
                  <c:v>13.93</c:v>
                </c:pt>
                <c:pt idx="9565">
                  <c:v>13.93</c:v>
                </c:pt>
                <c:pt idx="9566">
                  <c:v>13.906000000000001</c:v>
                </c:pt>
                <c:pt idx="9567">
                  <c:v>13.858000000000001</c:v>
                </c:pt>
                <c:pt idx="9568">
                  <c:v>13.786</c:v>
                </c:pt>
                <c:pt idx="9569">
                  <c:v>13.69</c:v>
                </c:pt>
                <c:pt idx="9570">
                  <c:v>13.57</c:v>
                </c:pt>
                <c:pt idx="9571">
                  <c:v>13.449</c:v>
                </c:pt>
                <c:pt idx="9572">
                  <c:v>13.329000000000001</c:v>
                </c:pt>
                <c:pt idx="9573">
                  <c:v>13.185</c:v>
                </c:pt>
                <c:pt idx="9574">
                  <c:v>13.04</c:v>
                </c:pt>
                <c:pt idx="9575">
                  <c:v>12.871</c:v>
                </c:pt>
                <c:pt idx="9576">
                  <c:v>12.702999999999999</c:v>
                </c:pt>
                <c:pt idx="9577">
                  <c:v>12.558</c:v>
                </c:pt>
                <c:pt idx="9578">
                  <c:v>12.388999999999999</c:v>
                </c:pt>
                <c:pt idx="9579">
                  <c:v>12.243</c:v>
                </c:pt>
                <c:pt idx="9580">
                  <c:v>12.098000000000001</c:v>
                </c:pt>
                <c:pt idx="9581">
                  <c:v>11.977</c:v>
                </c:pt>
                <c:pt idx="9582">
                  <c:v>11.856</c:v>
                </c:pt>
                <c:pt idx="9583">
                  <c:v>11.759</c:v>
                </c:pt>
                <c:pt idx="9584">
                  <c:v>11.662000000000001</c:v>
                </c:pt>
                <c:pt idx="9585">
                  <c:v>11.565</c:v>
                </c:pt>
                <c:pt idx="9586">
                  <c:v>11.467000000000001</c:v>
                </c:pt>
                <c:pt idx="9587">
                  <c:v>11.394</c:v>
                </c:pt>
                <c:pt idx="9588">
                  <c:v>11.297000000000001</c:v>
                </c:pt>
                <c:pt idx="9589">
                  <c:v>11.2</c:v>
                </c:pt>
                <c:pt idx="9590">
                  <c:v>11.127000000000001</c:v>
                </c:pt>
                <c:pt idx="9591">
                  <c:v>11.053000000000001</c:v>
                </c:pt>
                <c:pt idx="9592">
                  <c:v>11.005000000000001</c:v>
                </c:pt>
                <c:pt idx="9593">
                  <c:v>10.956</c:v>
                </c:pt>
                <c:pt idx="9594">
                  <c:v>10.932</c:v>
                </c:pt>
                <c:pt idx="9595">
                  <c:v>10.932</c:v>
                </c:pt>
                <c:pt idx="9596">
                  <c:v>10.956</c:v>
                </c:pt>
                <c:pt idx="9597">
                  <c:v>10.98</c:v>
                </c:pt>
                <c:pt idx="9598">
                  <c:v>11.029</c:v>
                </c:pt>
                <c:pt idx="9599">
                  <c:v>11.053000000000001</c:v>
                </c:pt>
                <c:pt idx="9600">
                  <c:v>11.102</c:v>
                </c:pt>
                <c:pt idx="9601">
                  <c:v>11.151</c:v>
                </c:pt>
                <c:pt idx="9602">
                  <c:v>11.151</c:v>
                </c:pt>
                <c:pt idx="9603">
                  <c:v>11.175000000000001</c:v>
                </c:pt>
                <c:pt idx="9604">
                  <c:v>11.175000000000001</c:v>
                </c:pt>
                <c:pt idx="9605">
                  <c:v>11.175000000000001</c:v>
                </c:pt>
                <c:pt idx="9606">
                  <c:v>11.175000000000001</c:v>
                </c:pt>
                <c:pt idx="9607">
                  <c:v>11.151</c:v>
                </c:pt>
                <c:pt idx="9608">
                  <c:v>11.151</c:v>
                </c:pt>
                <c:pt idx="9609">
                  <c:v>11.151</c:v>
                </c:pt>
                <c:pt idx="9610">
                  <c:v>11.151</c:v>
                </c:pt>
                <c:pt idx="9611">
                  <c:v>11.151</c:v>
                </c:pt>
                <c:pt idx="9612">
                  <c:v>11.151</c:v>
                </c:pt>
                <c:pt idx="9613">
                  <c:v>11.127000000000001</c:v>
                </c:pt>
                <c:pt idx="9614">
                  <c:v>11.102</c:v>
                </c:pt>
                <c:pt idx="9615">
                  <c:v>11.102</c:v>
                </c:pt>
                <c:pt idx="9616">
                  <c:v>11.053000000000001</c:v>
                </c:pt>
                <c:pt idx="9617">
                  <c:v>11.053000000000001</c:v>
                </c:pt>
                <c:pt idx="9618">
                  <c:v>11.005000000000001</c:v>
                </c:pt>
                <c:pt idx="9619">
                  <c:v>11.005000000000001</c:v>
                </c:pt>
                <c:pt idx="9620">
                  <c:v>10.956</c:v>
                </c:pt>
                <c:pt idx="9621">
                  <c:v>10.932</c:v>
                </c:pt>
                <c:pt idx="9622">
                  <c:v>10.907</c:v>
                </c:pt>
                <c:pt idx="9623">
                  <c:v>10.882999999999999</c:v>
                </c:pt>
                <c:pt idx="9624">
                  <c:v>10.858000000000001</c:v>
                </c:pt>
                <c:pt idx="9625">
                  <c:v>10.834</c:v>
                </c:pt>
                <c:pt idx="9626">
                  <c:v>10.834</c:v>
                </c:pt>
                <c:pt idx="9627">
                  <c:v>10.834</c:v>
                </c:pt>
                <c:pt idx="9628">
                  <c:v>10.81</c:v>
                </c:pt>
                <c:pt idx="9629">
                  <c:v>10.81</c:v>
                </c:pt>
                <c:pt idx="9630">
                  <c:v>10.81</c:v>
                </c:pt>
                <c:pt idx="9631">
                  <c:v>10.834</c:v>
                </c:pt>
                <c:pt idx="9632">
                  <c:v>10.858000000000001</c:v>
                </c:pt>
                <c:pt idx="9633">
                  <c:v>10.907</c:v>
                </c:pt>
                <c:pt idx="9634">
                  <c:v>10.932</c:v>
                </c:pt>
                <c:pt idx="9635">
                  <c:v>11.005000000000001</c:v>
                </c:pt>
                <c:pt idx="9636">
                  <c:v>11.053000000000001</c:v>
                </c:pt>
                <c:pt idx="9637">
                  <c:v>11.175000000000001</c:v>
                </c:pt>
                <c:pt idx="9638">
                  <c:v>11.297000000000001</c:v>
                </c:pt>
                <c:pt idx="9639">
                  <c:v>11.443</c:v>
                </c:pt>
                <c:pt idx="9640">
                  <c:v>11.589</c:v>
                </c:pt>
                <c:pt idx="9641">
                  <c:v>11.734</c:v>
                </c:pt>
                <c:pt idx="9642">
                  <c:v>11.929</c:v>
                </c:pt>
                <c:pt idx="9643">
                  <c:v>12.074</c:v>
                </c:pt>
                <c:pt idx="9644">
                  <c:v>12.268000000000001</c:v>
                </c:pt>
                <c:pt idx="9645">
                  <c:v>12.461</c:v>
                </c:pt>
                <c:pt idx="9646">
                  <c:v>12.678000000000001</c:v>
                </c:pt>
                <c:pt idx="9647">
                  <c:v>12.871</c:v>
                </c:pt>
                <c:pt idx="9648">
                  <c:v>13.087999999999999</c:v>
                </c:pt>
                <c:pt idx="9649">
                  <c:v>13.281000000000001</c:v>
                </c:pt>
                <c:pt idx="9650">
                  <c:v>13.449</c:v>
                </c:pt>
                <c:pt idx="9651">
                  <c:v>13.618</c:v>
                </c:pt>
                <c:pt idx="9652">
                  <c:v>13.762</c:v>
                </c:pt>
                <c:pt idx="9653">
                  <c:v>13.93</c:v>
                </c:pt>
                <c:pt idx="9654">
                  <c:v>14.074</c:v>
                </c:pt>
                <c:pt idx="9655">
                  <c:v>14.194000000000001</c:v>
                </c:pt>
                <c:pt idx="9656">
                  <c:v>14.314</c:v>
                </c:pt>
                <c:pt idx="9657">
                  <c:v>14.385</c:v>
                </c:pt>
                <c:pt idx="9658">
                  <c:v>14.481</c:v>
                </c:pt>
                <c:pt idx="9659">
                  <c:v>14.529</c:v>
                </c:pt>
                <c:pt idx="9660">
                  <c:v>14.553000000000001</c:v>
                </c:pt>
                <c:pt idx="9661">
                  <c:v>14.577</c:v>
                </c:pt>
                <c:pt idx="9662">
                  <c:v>14.577</c:v>
                </c:pt>
                <c:pt idx="9663">
                  <c:v>14.529</c:v>
                </c:pt>
                <c:pt idx="9664">
                  <c:v>14.481</c:v>
                </c:pt>
                <c:pt idx="9665">
                  <c:v>14.433</c:v>
                </c:pt>
                <c:pt idx="9666">
                  <c:v>14.361000000000001</c:v>
                </c:pt>
                <c:pt idx="9667">
                  <c:v>14.266</c:v>
                </c:pt>
                <c:pt idx="9668">
                  <c:v>14.146000000000001</c:v>
                </c:pt>
                <c:pt idx="9669">
                  <c:v>14.026</c:v>
                </c:pt>
                <c:pt idx="9670">
                  <c:v>13.906000000000001</c:v>
                </c:pt>
                <c:pt idx="9671">
                  <c:v>13.738</c:v>
                </c:pt>
                <c:pt idx="9672">
                  <c:v>13.593999999999999</c:v>
                </c:pt>
                <c:pt idx="9673">
                  <c:v>13.425000000000001</c:v>
                </c:pt>
                <c:pt idx="9674">
                  <c:v>13.233000000000001</c:v>
                </c:pt>
                <c:pt idx="9675">
                  <c:v>13.04</c:v>
                </c:pt>
                <c:pt idx="9676">
                  <c:v>12.847</c:v>
                </c:pt>
                <c:pt idx="9677">
                  <c:v>12.654</c:v>
                </c:pt>
                <c:pt idx="9678">
                  <c:v>12.461</c:v>
                </c:pt>
                <c:pt idx="9679">
                  <c:v>12.292</c:v>
                </c:pt>
                <c:pt idx="9680">
                  <c:v>12.147</c:v>
                </c:pt>
                <c:pt idx="9681">
                  <c:v>12.000999999999999</c:v>
                </c:pt>
                <c:pt idx="9682">
                  <c:v>11.88</c:v>
                </c:pt>
                <c:pt idx="9683">
                  <c:v>11.759</c:v>
                </c:pt>
                <c:pt idx="9684">
                  <c:v>11.662000000000001</c:v>
                </c:pt>
                <c:pt idx="9685">
                  <c:v>11.589</c:v>
                </c:pt>
                <c:pt idx="9686">
                  <c:v>11.516</c:v>
                </c:pt>
                <c:pt idx="9687">
                  <c:v>11.443</c:v>
                </c:pt>
                <c:pt idx="9688">
                  <c:v>11.394</c:v>
                </c:pt>
                <c:pt idx="9689">
                  <c:v>11.346</c:v>
                </c:pt>
                <c:pt idx="9690">
                  <c:v>11.321</c:v>
                </c:pt>
                <c:pt idx="9691">
                  <c:v>11.273</c:v>
                </c:pt>
                <c:pt idx="9692">
                  <c:v>11.247999999999999</c:v>
                </c:pt>
                <c:pt idx="9693">
                  <c:v>11.247999999999999</c:v>
                </c:pt>
                <c:pt idx="9694">
                  <c:v>11.247999999999999</c:v>
                </c:pt>
                <c:pt idx="9695">
                  <c:v>11.247999999999999</c:v>
                </c:pt>
                <c:pt idx="9696">
                  <c:v>11.247999999999999</c:v>
                </c:pt>
                <c:pt idx="9697">
                  <c:v>11.273</c:v>
                </c:pt>
                <c:pt idx="9698">
                  <c:v>11.297000000000001</c:v>
                </c:pt>
                <c:pt idx="9699">
                  <c:v>11.321</c:v>
                </c:pt>
                <c:pt idx="9700">
                  <c:v>11.346</c:v>
                </c:pt>
                <c:pt idx="9701">
                  <c:v>11.394</c:v>
                </c:pt>
                <c:pt idx="9702">
                  <c:v>11.419</c:v>
                </c:pt>
                <c:pt idx="9703">
                  <c:v>11.443</c:v>
                </c:pt>
                <c:pt idx="9704">
                  <c:v>11.492000000000001</c:v>
                </c:pt>
                <c:pt idx="9705">
                  <c:v>11.516</c:v>
                </c:pt>
                <c:pt idx="9706">
                  <c:v>11.54</c:v>
                </c:pt>
                <c:pt idx="9707">
                  <c:v>11.565</c:v>
                </c:pt>
                <c:pt idx="9708">
                  <c:v>11.589</c:v>
                </c:pt>
                <c:pt idx="9709">
                  <c:v>11.589</c:v>
                </c:pt>
                <c:pt idx="9710">
                  <c:v>11.613</c:v>
                </c:pt>
                <c:pt idx="9711">
                  <c:v>11.613</c:v>
                </c:pt>
                <c:pt idx="9712">
                  <c:v>11.613</c:v>
                </c:pt>
                <c:pt idx="9713">
                  <c:v>11.589</c:v>
                </c:pt>
                <c:pt idx="9714">
                  <c:v>11.565</c:v>
                </c:pt>
                <c:pt idx="9715">
                  <c:v>11.54</c:v>
                </c:pt>
                <c:pt idx="9716">
                  <c:v>11.492000000000001</c:v>
                </c:pt>
                <c:pt idx="9717">
                  <c:v>11.443</c:v>
                </c:pt>
                <c:pt idx="9718">
                  <c:v>11.394</c:v>
                </c:pt>
                <c:pt idx="9719">
                  <c:v>11.346</c:v>
                </c:pt>
                <c:pt idx="9720">
                  <c:v>11.297000000000001</c:v>
                </c:pt>
                <c:pt idx="9721">
                  <c:v>11.247999999999999</c:v>
                </c:pt>
                <c:pt idx="9722">
                  <c:v>11.2</c:v>
                </c:pt>
                <c:pt idx="9723">
                  <c:v>11.151</c:v>
                </c:pt>
                <c:pt idx="9724">
                  <c:v>11.127000000000001</c:v>
                </c:pt>
                <c:pt idx="9725">
                  <c:v>11.127000000000001</c:v>
                </c:pt>
                <c:pt idx="9726">
                  <c:v>11.151</c:v>
                </c:pt>
                <c:pt idx="9727">
                  <c:v>11.175000000000001</c:v>
                </c:pt>
                <c:pt idx="9728">
                  <c:v>11.224</c:v>
                </c:pt>
                <c:pt idx="9729">
                  <c:v>11.297000000000001</c:v>
                </c:pt>
                <c:pt idx="9730">
                  <c:v>11.394</c:v>
                </c:pt>
                <c:pt idx="9731">
                  <c:v>11.492000000000001</c:v>
                </c:pt>
                <c:pt idx="9732">
                  <c:v>11.613</c:v>
                </c:pt>
                <c:pt idx="9733">
                  <c:v>11.759</c:v>
                </c:pt>
                <c:pt idx="9734">
                  <c:v>11.929</c:v>
                </c:pt>
                <c:pt idx="9735">
                  <c:v>12.074</c:v>
                </c:pt>
                <c:pt idx="9736">
                  <c:v>12.218999999999999</c:v>
                </c:pt>
                <c:pt idx="9737">
                  <c:v>12.34</c:v>
                </c:pt>
                <c:pt idx="9738">
                  <c:v>12.484999999999999</c:v>
                </c:pt>
                <c:pt idx="9739">
                  <c:v>12.63</c:v>
                </c:pt>
                <c:pt idx="9740">
                  <c:v>12.798999999999999</c:v>
                </c:pt>
                <c:pt idx="9741">
                  <c:v>12.944000000000001</c:v>
                </c:pt>
                <c:pt idx="9742">
                  <c:v>13.04</c:v>
                </c:pt>
                <c:pt idx="9743">
                  <c:v>13.161</c:v>
                </c:pt>
                <c:pt idx="9744">
                  <c:v>13.281000000000001</c:v>
                </c:pt>
                <c:pt idx="9745">
                  <c:v>13.377000000000001</c:v>
                </c:pt>
                <c:pt idx="9746">
                  <c:v>13.449</c:v>
                </c:pt>
                <c:pt idx="9747">
                  <c:v>13.522</c:v>
                </c:pt>
                <c:pt idx="9748">
                  <c:v>13.545999999999999</c:v>
                </c:pt>
                <c:pt idx="9749">
                  <c:v>13.618</c:v>
                </c:pt>
                <c:pt idx="9750">
                  <c:v>13.666</c:v>
                </c:pt>
                <c:pt idx="9751">
                  <c:v>13.69</c:v>
                </c:pt>
                <c:pt idx="9752">
                  <c:v>13.641999999999999</c:v>
                </c:pt>
                <c:pt idx="9753">
                  <c:v>13.618</c:v>
                </c:pt>
                <c:pt idx="9754">
                  <c:v>13.545999999999999</c:v>
                </c:pt>
                <c:pt idx="9755">
                  <c:v>13.473000000000001</c:v>
                </c:pt>
                <c:pt idx="9756">
                  <c:v>13.377000000000001</c:v>
                </c:pt>
                <c:pt idx="9757">
                  <c:v>13.257</c:v>
                </c:pt>
                <c:pt idx="9758">
                  <c:v>13.161</c:v>
                </c:pt>
                <c:pt idx="9759">
                  <c:v>13.04</c:v>
                </c:pt>
                <c:pt idx="9760">
                  <c:v>12.92</c:v>
                </c:pt>
                <c:pt idx="9761">
                  <c:v>12.798999999999999</c:v>
                </c:pt>
                <c:pt idx="9762">
                  <c:v>12.654</c:v>
                </c:pt>
                <c:pt idx="9763">
                  <c:v>12.509</c:v>
                </c:pt>
                <c:pt idx="9764">
                  <c:v>12.388999999999999</c:v>
                </c:pt>
                <c:pt idx="9765">
                  <c:v>12.268000000000001</c:v>
                </c:pt>
                <c:pt idx="9766">
                  <c:v>12.122</c:v>
                </c:pt>
                <c:pt idx="9767">
                  <c:v>12.000999999999999</c:v>
                </c:pt>
                <c:pt idx="9768">
                  <c:v>11.904</c:v>
                </c:pt>
                <c:pt idx="9769">
                  <c:v>11.807</c:v>
                </c:pt>
                <c:pt idx="9770">
                  <c:v>11.71</c:v>
                </c:pt>
                <c:pt idx="9771">
                  <c:v>11.613</c:v>
                </c:pt>
                <c:pt idx="9772">
                  <c:v>11.54</c:v>
                </c:pt>
                <c:pt idx="9773">
                  <c:v>11.467000000000001</c:v>
                </c:pt>
                <c:pt idx="9774">
                  <c:v>11.419</c:v>
                </c:pt>
                <c:pt idx="9775">
                  <c:v>11.37</c:v>
                </c:pt>
                <c:pt idx="9776">
                  <c:v>11.346</c:v>
                </c:pt>
                <c:pt idx="9777">
                  <c:v>11.297000000000001</c:v>
                </c:pt>
                <c:pt idx="9778">
                  <c:v>11.297000000000001</c:v>
                </c:pt>
                <c:pt idx="9779">
                  <c:v>11.273</c:v>
                </c:pt>
                <c:pt idx="9780">
                  <c:v>11.247999999999999</c:v>
                </c:pt>
                <c:pt idx="9781">
                  <c:v>11.247999999999999</c:v>
                </c:pt>
                <c:pt idx="9782">
                  <c:v>11.247999999999999</c:v>
                </c:pt>
                <c:pt idx="9783">
                  <c:v>11.247999999999999</c:v>
                </c:pt>
                <c:pt idx="9784">
                  <c:v>11.224</c:v>
                </c:pt>
                <c:pt idx="9785">
                  <c:v>11.224</c:v>
                </c:pt>
                <c:pt idx="9786">
                  <c:v>11.224</c:v>
                </c:pt>
                <c:pt idx="9787">
                  <c:v>11.224</c:v>
                </c:pt>
                <c:pt idx="9788">
                  <c:v>11.2</c:v>
                </c:pt>
                <c:pt idx="9789">
                  <c:v>11.2</c:v>
                </c:pt>
                <c:pt idx="9790">
                  <c:v>11.175000000000001</c:v>
                </c:pt>
                <c:pt idx="9791">
                  <c:v>11.151</c:v>
                </c:pt>
                <c:pt idx="9792">
                  <c:v>11.127000000000001</c:v>
                </c:pt>
                <c:pt idx="9793">
                  <c:v>11.102</c:v>
                </c:pt>
                <c:pt idx="9794">
                  <c:v>11.102</c:v>
                </c:pt>
                <c:pt idx="9795">
                  <c:v>11.053000000000001</c:v>
                </c:pt>
                <c:pt idx="9796">
                  <c:v>11.029</c:v>
                </c:pt>
                <c:pt idx="9797">
                  <c:v>11.005000000000001</c:v>
                </c:pt>
                <c:pt idx="9798">
                  <c:v>10.956</c:v>
                </c:pt>
                <c:pt idx="9799">
                  <c:v>10.932</c:v>
                </c:pt>
                <c:pt idx="9800">
                  <c:v>10.907</c:v>
                </c:pt>
                <c:pt idx="9801">
                  <c:v>10.882999999999999</c:v>
                </c:pt>
                <c:pt idx="9802">
                  <c:v>10.858000000000001</c:v>
                </c:pt>
                <c:pt idx="9803">
                  <c:v>10.81</c:v>
                </c:pt>
                <c:pt idx="9804">
                  <c:v>10.785</c:v>
                </c:pt>
                <c:pt idx="9805">
                  <c:v>10.736000000000001</c:v>
                </c:pt>
                <c:pt idx="9806">
                  <c:v>10.712</c:v>
                </c:pt>
                <c:pt idx="9807">
                  <c:v>10.638</c:v>
                </c:pt>
                <c:pt idx="9808">
                  <c:v>10.614000000000001</c:v>
                </c:pt>
                <c:pt idx="9809">
                  <c:v>10.565</c:v>
                </c:pt>
                <c:pt idx="9810">
                  <c:v>10.516</c:v>
                </c:pt>
                <c:pt idx="9811">
                  <c:v>10.492000000000001</c:v>
                </c:pt>
                <c:pt idx="9812">
                  <c:v>10.443</c:v>
                </c:pt>
                <c:pt idx="9813">
                  <c:v>10.394</c:v>
                </c:pt>
                <c:pt idx="9814">
                  <c:v>10.345000000000001</c:v>
                </c:pt>
                <c:pt idx="9815">
                  <c:v>10.295999999999999</c:v>
                </c:pt>
                <c:pt idx="9816">
                  <c:v>10.247</c:v>
                </c:pt>
                <c:pt idx="9817">
                  <c:v>10.198</c:v>
                </c:pt>
                <c:pt idx="9818">
                  <c:v>10.148999999999999</c:v>
                </c:pt>
                <c:pt idx="9819">
                  <c:v>10.124000000000001</c:v>
                </c:pt>
                <c:pt idx="9820">
                  <c:v>10.074999999999999</c:v>
                </c:pt>
                <c:pt idx="9821">
                  <c:v>10.026</c:v>
                </c:pt>
                <c:pt idx="9822">
                  <c:v>10.026</c:v>
                </c:pt>
                <c:pt idx="9823">
                  <c:v>10.026</c:v>
                </c:pt>
                <c:pt idx="9824">
                  <c:v>10.026</c:v>
                </c:pt>
                <c:pt idx="9825">
                  <c:v>10.051</c:v>
                </c:pt>
                <c:pt idx="9826">
                  <c:v>10.1</c:v>
                </c:pt>
                <c:pt idx="9827">
                  <c:v>10.173</c:v>
                </c:pt>
                <c:pt idx="9828">
                  <c:v>10.295999999999999</c:v>
                </c:pt>
                <c:pt idx="9829">
                  <c:v>10.417999999999999</c:v>
                </c:pt>
                <c:pt idx="9830">
                  <c:v>10.516</c:v>
                </c:pt>
                <c:pt idx="9831">
                  <c:v>10.663</c:v>
                </c:pt>
                <c:pt idx="9832">
                  <c:v>10.81</c:v>
                </c:pt>
                <c:pt idx="9833">
                  <c:v>10.956</c:v>
                </c:pt>
                <c:pt idx="9834">
                  <c:v>11.151</c:v>
                </c:pt>
                <c:pt idx="9835">
                  <c:v>11.346</c:v>
                </c:pt>
                <c:pt idx="9836">
                  <c:v>11.54</c:v>
                </c:pt>
                <c:pt idx="9837">
                  <c:v>11.734</c:v>
                </c:pt>
                <c:pt idx="9838">
                  <c:v>11.952999999999999</c:v>
                </c:pt>
                <c:pt idx="9839">
                  <c:v>12.147</c:v>
                </c:pt>
                <c:pt idx="9840">
                  <c:v>12.34</c:v>
                </c:pt>
                <c:pt idx="9841">
                  <c:v>12.509</c:v>
                </c:pt>
                <c:pt idx="9842">
                  <c:v>12.654</c:v>
                </c:pt>
                <c:pt idx="9843">
                  <c:v>12.750999999999999</c:v>
                </c:pt>
                <c:pt idx="9844">
                  <c:v>12.871</c:v>
                </c:pt>
                <c:pt idx="9845">
                  <c:v>12.871</c:v>
                </c:pt>
                <c:pt idx="9846">
                  <c:v>12.871</c:v>
                </c:pt>
                <c:pt idx="9847">
                  <c:v>12.871</c:v>
                </c:pt>
                <c:pt idx="9848">
                  <c:v>12.871</c:v>
                </c:pt>
                <c:pt idx="9849">
                  <c:v>12.944000000000001</c:v>
                </c:pt>
                <c:pt idx="9850">
                  <c:v>12.992000000000001</c:v>
                </c:pt>
                <c:pt idx="9851">
                  <c:v>13.064</c:v>
                </c:pt>
                <c:pt idx="9852">
                  <c:v>13.137</c:v>
                </c:pt>
                <c:pt idx="9853">
                  <c:v>13.209</c:v>
                </c:pt>
                <c:pt idx="9854">
                  <c:v>13.305</c:v>
                </c:pt>
                <c:pt idx="9855">
                  <c:v>13.353</c:v>
                </c:pt>
                <c:pt idx="9856">
                  <c:v>13.377000000000001</c:v>
                </c:pt>
                <c:pt idx="9857">
                  <c:v>13.353</c:v>
                </c:pt>
                <c:pt idx="9858">
                  <c:v>13.305</c:v>
                </c:pt>
                <c:pt idx="9859">
                  <c:v>13.281000000000001</c:v>
                </c:pt>
                <c:pt idx="9860">
                  <c:v>13.185</c:v>
                </c:pt>
                <c:pt idx="9861">
                  <c:v>13.087999999999999</c:v>
                </c:pt>
                <c:pt idx="9862">
                  <c:v>12.944000000000001</c:v>
                </c:pt>
                <c:pt idx="9863">
                  <c:v>12.775</c:v>
                </c:pt>
                <c:pt idx="9864">
                  <c:v>12.582000000000001</c:v>
                </c:pt>
                <c:pt idx="9865">
                  <c:v>12.388999999999999</c:v>
                </c:pt>
                <c:pt idx="9866">
                  <c:v>12.195</c:v>
                </c:pt>
                <c:pt idx="9867">
                  <c:v>11.977</c:v>
                </c:pt>
                <c:pt idx="9868">
                  <c:v>11.782999999999999</c:v>
                </c:pt>
                <c:pt idx="9869">
                  <c:v>11.589</c:v>
                </c:pt>
                <c:pt idx="9870">
                  <c:v>11.419</c:v>
                </c:pt>
                <c:pt idx="9871">
                  <c:v>11.247999999999999</c:v>
                </c:pt>
                <c:pt idx="9872">
                  <c:v>11.102</c:v>
                </c:pt>
                <c:pt idx="9873">
                  <c:v>10.956</c:v>
                </c:pt>
                <c:pt idx="9874">
                  <c:v>10.834</c:v>
                </c:pt>
                <c:pt idx="9875">
                  <c:v>10.712</c:v>
                </c:pt>
                <c:pt idx="9876">
                  <c:v>10.614000000000001</c:v>
                </c:pt>
                <c:pt idx="9877">
                  <c:v>10.516</c:v>
                </c:pt>
                <c:pt idx="9878">
                  <c:v>10.417999999999999</c:v>
                </c:pt>
                <c:pt idx="9879">
                  <c:v>10.369</c:v>
                </c:pt>
                <c:pt idx="9880">
                  <c:v>10.295999999999999</c:v>
                </c:pt>
                <c:pt idx="9881">
                  <c:v>10.222</c:v>
                </c:pt>
                <c:pt idx="9882">
                  <c:v>10.173</c:v>
                </c:pt>
                <c:pt idx="9883">
                  <c:v>10.124000000000001</c:v>
                </c:pt>
                <c:pt idx="9884">
                  <c:v>10.074999999999999</c:v>
                </c:pt>
                <c:pt idx="9885">
                  <c:v>10.026</c:v>
                </c:pt>
                <c:pt idx="9886">
                  <c:v>10.026</c:v>
                </c:pt>
                <c:pt idx="9887">
                  <c:v>10.000999999999999</c:v>
                </c:pt>
                <c:pt idx="9888">
                  <c:v>10.000999999999999</c:v>
                </c:pt>
                <c:pt idx="9889">
                  <c:v>10.000999999999999</c:v>
                </c:pt>
                <c:pt idx="9890">
                  <c:v>10.026</c:v>
                </c:pt>
                <c:pt idx="9891">
                  <c:v>10.051</c:v>
                </c:pt>
                <c:pt idx="9892">
                  <c:v>10.074999999999999</c:v>
                </c:pt>
                <c:pt idx="9893">
                  <c:v>10.074999999999999</c:v>
                </c:pt>
                <c:pt idx="9894">
                  <c:v>10.124000000000001</c:v>
                </c:pt>
                <c:pt idx="9895">
                  <c:v>10.124000000000001</c:v>
                </c:pt>
                <c:pt idx="9896">
                  <c:v>10.173</c:v>
                </c:pt>
                <c:pt idx="9897">
                  <c:v>10.198</c:v>
                </c:pt>
                <c:pt idx="9898">
                  <c:v>10.222</c:v>
                </c:pt>
                <c:pt idx="9899">
                  <c:v>10.222</c:v>
                </c:pt>
                <c:pt idx="9900">
                  <c:v>10.222</c:v>
                </c:pt>
                <c:pt idx="9901">
                  <c:v>10.222</c:v>
                </c:pt>
                <c:pt idx="9902">
                  <c:v>10.222</c:v>
                </c:pt>
                <c:pt idx="9903">
                  <c:v>10.222</c:v>
                </c:pt>
                <c:pt idx="9904">
                  <c:v>10.222</c:v>
                </c:pt>
                <c:pt idx="9905">
                  <c:v>10.222</c:v>
                </c:pt>
                <c:pt idx="9906">
                  <c:v>10.198</c:v>
                </c:pt>
                <c:pt idx="9907">
                  <c:v>10.173</c:v>
                </c:pt>
                <c:pt idx="9908">
                  <c:v>10.173</c:v>
                </c:pt>
                <c:pt idx="9909">
                  <c:v>10.173</c:v>
                </c:pt>
                <c:pt idx="9910">
                  <c:v>10.148999999999999</c:v>
                </c:pt>
                <c:pt idx="9911">
                  <c:v>10.124000000000001</c:v>
                </c:pt>
                <c:pt idx="9912">
                  <c:v>10.124000000000001</c:v>
                </c:pt>
                <c:pt idx="9913">
                  <c:v>10.074999999999999</c:v>
                </c:pt>
                <c:pt idx="9914">
                  <c:v>10.051</c:v>
                </c:pt>
                <c:pt idx="9915">
                  <c:v>10.026</c:v>
                </c:pt>
                <c:pt idx="9916">
                  <c:v>10.026</c:v>
                </c:pt>
                <c:pt idx="9917">
                  <c:v>10.051</c:v>
                </c:pt>
                <c:pt idx="9918">
                  <c:v>10.026</c:v>
                </c:pt>
                <c:pt idx="9919">
                  <c:v>10.051</c:v>
                </c:pt>
                <c:pt idx="9920">
                  <c:v>10.1</c:v>
                </c:pt>
                <c:pt idx="9921">
                  <c:v>10.148999999999999</c:v>
                </c:pt>
                <c:pt idx="9922">
                  <c:v>10.198</c:v>
                </c:pt>
                <c:pt idx="9923">
                  <c:v>10.271000000000001</c:v>
                </c:pt>
                <c:pt idx="9924">
                  <c:v>10.369</c:v>
                </c:pt>
                <c:pt idx="9925">
                  <c:v>10.467000000000001</c:v>
                </c:pt>
                <c:pt idx="9926">
                  <c:v>10.59</c:v>
                </c:pt>
                <c:pt idx="9927">
                  <c:v>10.736000000000001</c:v>
                </c:pt>
                <c:pt idx="9928">
                  <c:v>10.882999999999999</c:v>
                </c:pt>
                <c:pt idx="9929">
                  <c:v>11.029</c:v>
                </c:pt>
                <c:pt idx="9930">
                  <c:v>11.224</c:v>
                </c:pt>
                <c:pt idx="9931">
                  <c:v>11.394</c:v>
                </c:pt>
                <c:pt idx="9932">
                  <c:v>11.589</c:v>
                </c:pt>
                <c:pt idx="9933">
                  <c:v>11.782999999999999</c:v>
                </c:pt>
                <c:pt idx="9934">
                  <c:v>11.977</c:v>
                </c:pt>
                <c:pt idx="9935">
                  <c:v>12.195</c:v>
                </c:pt>
                <c:pt idx="9936">
                  <c:v>12.388999999999999</c:v>
                </c:pt>
                <c:pt idx="9937">
                  <c:v>12.606</c:v>
                </c:pt>
                <c:pt idx="9938">
                  <c:v>12.823</c:v>
                </c:pt>
                <c:pt idx="9939">
                  <c:v>12.992000000000001</c:v>
                </c:pt>
                <c:pt idx="9940">
                  <c:v>13.137</c:v>
                </c:pt>
                <c:pt idx="9941">
                  <c:v>13.137</c:v>
                </c:pt>
                <c:pt idx="9942">
                  <c:v>13.137</c:v>
                </c:pt>
                <c:pt idx="9943">
                  <c:v>13.185</c:v>
                </c:pt>
                <c:pt idx="9944">
                  <c:v>13.161</c:v>
                </c:pt>
                <c:pt idx="9945">
                  <c:v>13.137</c:v>
                </c:pt>
                <c:pt idx="9946">
                  <c:v>13.161</c:v>
                </c:pt>
                <c:pt idx="9947">
                  <c:v>13.161</c:v>
                </c:pt>
                <c:pt idx="9948">
                  <c:v>13.233000000000001</c:v>
                </c:pt>
                <c:pt idx="9949">
                  <c:v>13.257</c:v>
                </c:pt>
                <c:pt idx="9950">
                  <c:v>13.185</c:v>
                </c:pt>
                <c:pt idx="9951">
                  <c:v>13.087999999999999</c:v>
                </c:pt>
                <c:pt idx="9952">
                  <c:v>12.944000000000001</c:v>
                </c:pt>
                <c:pt idx="9953">
                  <c:v>12.798999999999999</c:v>
                </c:pt>
                <c:pt idx="9954">
                  <c:v>12.654</c:v>
                </c:pt>
                <c:pt idx="9955">
                  <c:v>12.509</c:v>
                </c:pt>
                <c:pt idx="9956">
                  <c:v>12.364000000000001</c:v>
                </c:pt>
                <c:pt idx="9957">
                  <c:v>12.195</c:v>
                </c:pt>
                <c:pt idx="9958">
                  <c:v>12.05</c:v>
                </c:pt>
                <c:pt idx="9959">
                  <c:v>11.929</c:v>
                </c:pt>
                <c:pt idx="9960">
                  <c:v>11.782999999999999</c:v>
                </c:pt>
                <c:pt idx="9961">
                  <c:v>11.637</c:v>
                </c:pt>
                <c:pt idx="9962">
                  <c:v>11.492000000000001</c:v>
                </c:pt>
                <c:pt idx="9963">
                  <c:v>11.394</c:v>
                </c:pt>
                <c:pt idx="9964">
                  <c:v>11.273</c:v>
                </c:pt>
                <c:pt idx="9965">
                  <c:v>11.175000000000001</c:v>
                </c:pt>
                <c:pt idx="9966">
                  <c:v>11.077999999999999</c:v>
                </c:pt>
                <c:pt idx="9967">
                  <c:v>11.005000000000001</c:v>
                </c:pt>
                <c:pt idx="9968">
                  <c:v>10.907</c:v>
                </c:pt>
                <c:pt idx="9969">
                  <c:v>10.834</c:v>
                </c:pt>
                <c:pt idx="9970">
                  <c:v>10.785</c:v>
                </c:pt>
                <c:pt idx="9971">
                  <c:v>10.736000000000001</c:v>
                </c:pt>
                <c:pt idx="9972">
                  <c:v>10.686999999999999</c:v>
                </c:pt>
                <c:pt idx="9973">
                  <c:v>10.663</c:v>
                </c:pt>
                <c:pt idx="9974">
                  <c:v>10.614000000000001</c:v>
                </c:pt>
                <c:pt idx="9975">
                  <c:v>10.614000000000001</c:v>
                </c:pt>
                <c:pt idx="9976">
                  <c:v>10.59</c:v>
                </c:pt>
                <c:pt idx="9977">
                  <c:v>10.59</c:v>
                </c:pt>
                <c:pt idx="9978">
                  <c:v>10.59</c:v>
                </c:pt>
                <c:pt idx="9979">
                  <c:v>10.59</c:v>
                </c:pt>
                <c:pt idx="9980">
                  <c:v>10.614000000000001</c:v>
                </c:pt>
                <c:pt idx="9981">
                  <c:v>10.614000000000001</c:v>
                </c:pt>
                <c:pt idx="9982">
                  <c:v>10.638</c:v>
                </c:pt>
                <c:pt idx="9983">
                  <c:v>10.663</c:v>
                </c:pt>
                <c:pt idx="9984">
                  <c:v>10.686999999999999</c:v>
                </c:pt>
                <c:pt idx="9985">
                  <c:v>10.712</c:v>
                </c:pt>
                <c:pt idx="9986">
                  <c:v>10.760999999999999</c:v>
                </c:pt>
                <c:pt idx="9987">
                  <c:v>10.785</c:v>
                </c:pt>
                <c:pt idx="9988">
                  <c:v>10.81</c:v>
                </c:pt>
                <c:pt idx="9989">
                  <c:v>10.834</c:v>
                </c:pt>
                <c:pt idx="9990">
                  <c:v>10.834</c:v>
                </c:pt>
                <c:pt idx="9991">
                  <c:v>10.858000000000001</c:v>
                </c:pt>
                <c:pt idx="9992">
                  <c:v>10.858000000000001</c:v>
                </c:pt>
                <c:pt idx="9993">
                  <c:v>10.858000000000001</c:v>
                </c:pt>
                <c:pt idx="9994">
                  <c:v>10.858000000000001</c:v>
                </c:pt>
                <c:pt idx="9995">
                  <c:v>10.858000000000001</c:v>
                </c:pt>
                <c:pt idx="9996">
                  <c:v>10.858000000000001</c:v>
                </c:pt>
                <c:pt idx="9997">
                  <c:v>10.858000000000001</c:v>
                </c:pt>
                <c:pt idx="9998">
                  <c:v>10.834</c:v>
                </c:pt>
                <c:pt idx="9999">
                  <c:v>10.834</c:v>
                </c:pt>
                <c:pt idx="10000">
                  <c:v>10.81</c:v>
                </c:pt>
                <c:pt idx="10001">
                  <c:v>10.81</c:v>
                </c:pt>
                <c:pt idx="10002">
                  <c:v>10.81</c:v>
                </c:pt>
                <c:pt idx="10003">
                  <c:v>10.760999999999999</c:v>
                </c:pt>
                <c:pt idx="10004">
                  <c:v>10.760999999999999</c:v>
                </c:pt>
                <c:pt idx="10005">
                  <c:v>10.736000000000001</c:v>
                </c:pt>
                <c:pt idx="10006">
                  <c:v>10.712</c:v>
                </c:pt>
                <c:pt idx="10007">
                  <c:v>10.663</c:v>
                </c:pt>
                <c:pt idx="10008">
                  <c:v>10.614000000000001</c:v>
                </c:pt>
                <c:pt idx="10009">
                  <c:v>10.565</c:v>
                </c:pt>
                <c:pt idx="10010">
                  <c:v>10.541</c:v>
                </c:pt>
                <c:pt idx="10011">
                  <c:v>10.516</c:v>
                </c:pt>
                <c:pt idx="10012">
                  <c:v>10.516</c:v>
                </c:pt>
                <c:pt idx="10013">
                  <c:v>10.492000000000001</c:v>
                </c:pt>
                <c:pt idx="10014">
                  <c:v>10.492000000000001</c:v>
                </c:pt>
                <c:pt idx="10015">
                  <c:v>10.516</c:v>
                </c:pt>
                <c:pt idx="10016">
                  <c:v>10.541</c:v>
                </c:pt>
                <c:pt idx="10017">
                  <c:v>10.565</c:v>
                </c:pt>
                <c:pt idx="10018">
                  <c:v>10.638</c:v>
                </c:pt>
                <c:pt idx="10019">
                  <c:v>10.736000000000001</c:v>
                </c:pt>
                <c:pt idx="10020">
                  <c:v>10.858000000000001</c:v>
                </c:pt>
                <c:pt idx="10021">
                  <c:v>11.005000000000001</c:v>
                </c:pt>
                <c:pt idx="10022">
                  <c:v>11.151</c:v>
                </c:pt>
                <c:pt idx="10023">
                  <c:v>11.297000000000001</c:v>
                </c:pt>
                <c:pt idx="10024">
                  <c:v>11.419</c:v>
                </c:pt>
                <c:pt idx="10025">
                  <c:v>11.613</c:v>
                </c:pt>
                <c:pt idx="10026">
                  <c:v>11.782999999999999</c:v>
                </c:pt>
                <c:pt idx="10027">
                  <c:v>12.000999999999999</c:v>
                </c:pt>
                <c:pt idx="10028">
                  <c:v>12.218999999999999</c:v>
                </c:pt>
                <c:pt idx="10029">
                  <c:v>12.316000000000001</c:v>
                </c:pt>
                <c:pt idx="10030">
                  <c:v>12.388999999999999</c:v>
                </c:pt>
                <c:pt idx="10031">
                  <c:v>12.461</c:v>
                </c:pt>
                <c:pt idx="10032">
                  <c:v>12.606</c:v>
                </c:pt>
                <c:pt idx="10033">
                  <c:v>12.702999999999999</c:v>
                </c:pt>
                <c:pt idx="10034">
                  <c:v>12.823</c:v>
                </c:pt>
                <c:pt idx="10035">
                  <c:v>12.944000000000001</c:v>
                </c:pt>
                <c:pt idx="10036">
                  <c:v>12.944000000000001</c:v>
                </c:pt>
                <c:pt idx="10037">
                  <c:v>12.871</c:v>
                </c:pt>
                <c:pt idx="10038">
                  <c:v>12.896000000000001</c:v>
                </c:pt>
                <c:pt idx="10039">
                  <c:v>12.847</c:v>
                </c:pt>
                <c:pt idx="10040">
                  <c:v>12.944000000000001</c:v>
                </c:pt>
                <c:pt idx="10041">
                  <c:v>12.968</c:v>
                </c:pt>
                <c:pt idx="10042">
                  <c:v>13.016</c:v>
                </c:pt>
                <c:pt idx="10043">
                  <c:v>12.992000000000001</c:v>
                </c:pt>
                <c:pt idx="10044">
                  <c:v>13.064</c:v>
                </c:pt>
                <c:pt idx="10045">
                  <c:v>13.112</c:v>
                </c:pt>
                <c:pt idx="10046">
                  <c:v>13.137</c:v>
                </c:pt>
                <c:pt idx="10047">
                  <c:v>13.137</c:v>
                </c:pt>
                <c:pt idx="10048">
                  <c:v>13.137</c:v>
                </c:pt>
                <c:pt idx="10049">
                  <c:v>13.161</c:v>
                </c:pt>
                <c:pt idx="10050">
                  <c:v>13.112</c:v>
                </c:pt>
                <c:pt idx="10051">
                  <c:v>13.04</c:v>
                </c:pt>
                <c:pt idx="10052">
                  <c:v>12.92</c:v>
                </c:pt>
                <c:pt idx="10053">
                  <c:v>12.798999999999999</c:v>
                </c:pt>
                <c:pt idx="10054">
                  <c:v>12.654</c:v>
                </c:pt>
                <c:pt idx="10055">
                  <c:v>12.509</c:v>
                </c:pt>
                <c:pt idx="10056">
                  <c:v>12.364000000000001</c:v>
                </c:pt>
                <c:pt idx="10057">
                  <c:v>12.195</c:v>
                </c:pt>
                <c:pt idx="10058">
                  <c:v>12.025</c:v>
                </c:pt>
                <c:pt idx="10059">
                  <c:v>11.856</c:v>
                </c:pt>
                <c:pt idx="10060">
                  <c:v>11.686</c:v>
                </c:pt>
                <c:pt idx="10061">
                  <c:v>11.54</c:v>
                </c:pt>
                <c:pt idx="10062">
                  <c:v>11.394</c:v>
                </c:pt>
                <c:pt idx="10063">
                  <c:v>11.224</c:v>
                </c:pt>
                <c:pt idx="10064">
                  <c:v>11.102</c:v>
                </c:pt>
                <c:pt idx="10065">
                  <c:v>10.956</c:v>
                </c:pt>
                <c:pt idx="10066">
                  <c:v>10.81</c:v>
                </c:pt>
                <c:pt idx="10067">
                  <c:v>10.712</c:v>
                </c:pt>
                <c:pt idx="10068">
                  <c:v>10.614000000000001</c:v>
                </c:pt>
                <c:pt idx="10069">
                  <c:v>10.516</c:v>
                </c:pt>
                <c:pt idx="10070">
                  <c:v>10.417999999999999</c:v>
                </c:pt>
                <c:pt idx="10071">
                  <c:v>10.345000000000001</c:v>
                </c:pt>
                <c:pt idx="10072">
                  <c:v>10.271000000000001</c:v>
                </c:pt>
                <c:pt idx="10073">
                  <c:v>10.198</c:v>
                </c:pt>
                <c:pt idx="10074">
                  <c:v>10.124000000000001</c:v>
                </c:pt>
                <c:pt idx="10075">
                  <c:v>10.074999999999999</c:v>
                </c:pt>
                <c:pt idx="10076">
                  <c:v>10.051</c:v>
                </c:pt>
                <c:pt idx="10077">
                  <c:v>10.026</c:v>
                </c:pt>
                <c:pt idx="10078">
                  <c:v>10.000999999999999</c:v>
                </c:pt>
                <c:pt idx="10079">
                  <c:v>9.9770000000000003</c:v>
                </c:pt>
                <c:pt idx="10080">
                  <c:v>9.9770000000000003</c:v>
                </c:pt>
                <c:pt idx="10081">
                  <c:v>9.9770000000000003</c:v>
                </c:pt>
                <c:pt idx="10082">
                  <c:v>9.9770000000000003</c:v>
                </c:pt>
                <c:pt idx="10083">
                  <c:v>9.9770000000000003</c:v>
                </c:pt>
                <c:pt idx="10084">
                  <c:v>9.9770000000000003</c:v>
                </c:pt>
                <c:pt idx="10085">
                  <c:v>9.9770000000000003</c:v>
                </c:pt>
                <c:pt idx="10086">
                  <c:v>9.9770000000000003</c:v>
                </c:pt>
                <c:pt idx="10087">
                  <c:v>9.9770000000000003</c:v>
                </c:pt>
                <c:pt idx="10088">
                  <c:v>9.9770000000000003</c:v>
                </c:pt>
                <c:pt idx="10089">
                  <c:v>10.000999999999999</c:v>
                </c:pt>
                <c:pt idx="10090">
                  <c:v>10.000999999999999</c:v>
                </c:pt>
                <c:pt idx="10091">
                  <c:v>10.026</c:v>
                </c:pt>
                <c:pt idx="10092">
                  <c:v>10.026</c:v>
                </c:pt>
                <c:pt idx="10093">
                  <c:v>10.026</c:v>
                </c:pt>
                <c:pt idx="10094">
                  <c:v>10.026</c:v>
                </c:pt>
                <c:pt idx="10095">
                  <c:v>10.026</c:v>
                </c:pt>
                <c:pt idx="10096">
                  <c:v>10.026</c:v>
                </c:pt>
                <c:pt idx="10097">
                  <c:v>10.026</c:v>
                </c:pt>
                <c:pt idx="10098">
                  <c:v>10.026</c:v>
                </c:pt>
                <c:pt idx="10099">
                  <c:v>9.9770000000000003</c:v>
                </c:pt>
                <c:pt idx="10100">
                  <c:v>9.9770000000000003</c:v>
                </c:pt>
                <c:pt idx="10101">
                  <c:v>9.952</c:v>
                </c:pt>
                <c:pt idx="10102">
                  <c:v>9.9280000000000008</c:v>
                </c:pt>
                <c:pt idx="10103">
                  <c:v>9.9030000000000005</c:v>
                </c:pt>
                <c:pt idx="10104">
                  <c:v>9.8789999999999996</c:v>
                </c:pt>
                <c:pt idx="10105">
                  <c:v>9.8539999999999992</c:v>
                </c:pt>
                <c:pt idx="10106">
                  <c:v>9.8290000000000006</c:v>
                </c:pt>
                <c:pt idx="10107">
                  <c:v>9.8290000000000006</c:v>
                </c:pt>
                <c:pt idx="10108">
                  <c:v>9.8290000000000006</c:v>
                </c:pt>
                <c:pt idx="10109">
                  <c:v>9.8290000000000006</c:v>
                </c:pt>
                <c:pt idx="10110">
                  <c:v>9.8539999999999992</c:v>
                </c:pt>
                <c:pt idx="10111">
                  <c:v>9.9030000000000005</c:v>
                </c:pt>
                <c:pt idx="10112">
                  <c:v>9.952</c:v>
                </c:pt>
                <c:pt idx="10113">
                  <c:v>10.000999999999999</c:v>
                </c:pt>
                <c:pt idx="10114">
                  <c:v>10.074999999999999</c:v>
                </c:pt>
                <c:pt idx="10115">
                  <c:v>10.198</c:v>
                </c:pt>
                <c:pt idx="10116">
                  <c:v>10.32</c:v>
                </c:pt>
                <c:pt idx="10117">
                  <c:v>10.467000000000001</c:v>
                </c:pt>
                <c:pt idx="10118">
                  <c:v>10.638</c:v>
                </c:pt>
                <c:pt idx="10119">
                  <c:v>10.81</c:v>
                </c:pt>
                <c:pt idx="10120">
                  <c:v>11.005000000000001</c:v>
                </c:pt>
                <c:pt idx="10121">
                  <c:v>11.2</c:v>
                </c:pt>
                <c:pt idx="10122">
                  <c:v>11.394</c:v>
                </c:pt>
                <c:pt idx="10123">
                  <c:v>11.589</c:v>
                </c:pt>
                <c:pt idx="10124">
                  <c:v>11.807</c:v>
                </c:pt>
                <c:pt idx="10125">
                  <c:v>12.025</c:v>
                </c:pt>
                <c:pt idx="10126">
                  <c:v>12.243</c:v>
                </c:pt>
                <c:pt idx="10127">
                  <c:v>12.461</c:v>
                </c:pt>
                <c:pt idx="10128">
                  <c:v>12.654</c:v>
                </c:pt>
                <c:pt idx="10129">
                  <c:v>12.847</c:v>
                </c:pt>
                <c:pt idx="10130">
                  <c:v>13.04</c:v>
                </c:pt>
                <c:pt idx="10131">
                  <c:v>13.233000000000001</c:v>
                </c:pt>
                <c:pt idx="10132">
                  <c:v>13.401</c:v>
                </c:pt>
                <c:pt idx="10133">
                  <c:v>13.522</c:v>
                </c:pt>
                <c:pt idx="10134">
                  <c:v>13.57</c:v>
                </c:pt>
                <c:pt idx="10135">
                  <c:v>13.641999999999999</c:v>
                </c:pt>
                <c:pt idx="10136">
                  <c:v>13.666</c:v>
                </c:pt>
                <c:pt idx="10137">
                  <c:v>13.69</c:v>
                </c:pt>
                <c:pt idx="10138">
                  <c:v>13.69</c:v>
                </c:pt>
                <c:pt idx="10139">
                  <c:v>13.666</c:v>
                </c:pt>
                <c:pt idx="10140">
                  <c:v>13.666</c:v>
                </c:pt>
                <c:pt idx="10141">
                  <c:v>13.666</c:v>
                </c:pt>
                <c:pt idx="10142">
                  <c:v>13.641999999999999</c:v>
                </c:pt>
                <c:pt idx="10143">
                  <c:v>13.641999999999999</c:v>
                </c:pt>
                <c:pt idx="10144">
                  <c:v>13.618</c:v>
                </c:pt>
                <c:pt idx="10145">
                  <c:v>13.618</c:v>
                </c:pt>
                <c:pt idx="10146">
                  <c:v>13.57</c:v>
                </c:pt>
                <c:pt idx="10147">
                  <c:v>13.522</c:v>
                </c:pt>
                <c:pt idx="10148">
                  <c:v>13.473000000000001</c:v>
                </c:pt>
                <c:pt idx="10149">
                  <c:v>13.377000000000001</c:v>
                </c:pt>
                <c:pt idx="10150">
                  <c:v>13.281000000000001</c:v>
                </c:pt>
                <c:pt idx="10151">
                  <c:v>13.161</c:v>
                </c:pt>
                <c:pt idx="10152">
                  <c:v>12.992000000000001</c:v>
                </c:pt>
                <c:pt idx="10153">
                  <c:v>12.823</c:v>
                </c:pt>
                <c:pt idx="10154">
                  <c:v>12.63</c:v>
                </c:pt>
                <c:pt idx="10155">
                  <c:v>12.413</c:v>
                </c:pt>
                <c:pt idx="10156">
                  <c:v>12.218999999999999</c:v>
                </c:pt>
                <c:pt idx="10157">
                  <c:v>12.025</c:v>
                </c:pt>
                <c:pt idx="10158">
                  <c:v>11.856</c:v>
                </c:pt>
                <c:pt idx="10159">
                  <c:v>11.686</c:v>
                </c:pt>
                <c:pt idx="10160">
                  <c:v>11.54</c:v>
                </c:pt>
                <c:pt idx="10161">
                  <c:v>11.419</c:v>
                </c:pt>
                <c:pt idx="10162">
                  <c:v>11.297000000000001</c:v>
                </c:pt>
                <c:pt idx="10163">
                  <c:v>11.2</c:v>
                </c:pt>
                <c:pt idx="10164">
                  <c:v>11.127000000000001</c:v>
                </c:pt>
                <c:pt idx="10165">
                  <c:v>11.053000000000001</c:v>
                </c:pt>
                <c:pt idx="10166">
                  <c:v>10.98</c:v>
                </c:pt>
                <c:pt idx="10167">
                  <c:v>10.932</c:v>
                </c:pt>
                <c:pt idx="10168">
                  <c:v>10.882999999999999</c:v>
                </c:pt>
                <c:pt idx="10169">
                  <c:v>10.834</c:v>
                </c:pt>
                <c:pt idx="10170">
                  <c:v>10.81</c:v>
                </c:pt>
                <c:pt idx="10171">
                  <c:v>10.760999999999999</c:v>
                </c:pt>
                <c:pt idx="10172">
                  <c:v>10.760999999999999</c:v>
                </c:pt>
                <c:pt idx="10173">
                  <c:v>10.736000000000001</c:v>
                </c:pt>
                <c:pt idx="10174">
                  <c:v>10.736000000000001</c:v>
                </c:pt>
                <c:pt idx="10175">
                  <c:v>10.760999999999999</c:v>
                </c:pt>
                <c:pt idx="10176">
                  <c:v>10.785</c:v>
                </c:pt>
                <c:pt idx="10177">
                  <c:v>10.81</c:v>
                </c:pt>
                <c:pt idx="10178">
                  <c:v>10.882999999999999</c:v>
                </c:pt>
                <c:pt idx="10179">
                  <c:v>10.932</c:v>
                </c:pt>
                <c:pt idx="10180">
                  <c:v>11.005000000000001</c:v>
                </c:pt>
                <c:pt idx="10181">
                  <c:v>11.053000000000001</c:v>
                </c:pt>
                <c:pt idx="10182">
                  <c:v>11.102</c:v>
                </c:pt>
                <c:pt idx="10183">
                  <c:v>11.151</c:v>
                </c:pt>
                <c:pt idx="10184">
                  <c:v>11.175000000000001</c:v>
                </c:pt>
                <c:pt idx="10185">
                  <c:v>11.2</c:v>
                </c:pt>
                <c:pt idx="10186">
                  <c:v>11.2</c:v>
                </c:pt>
                <c:pt idx="10187">
                  <c:v>11.2</c:v>
                </c:pt>
                <c:pt idx="10188">
                  <c:v>11.2</c:v>
                </c:pt>
                <c:pt idx="10189">
                  <c:v>11.2</c:v>
                </c:pt>
                <c:pt idx="10190">
                  <c:v>11.2</c:v>
                </c:pt>
                <c:pt idx="10191">
                  <c:v>11.2</c:v>
                </c:pt>
                <c:pt idx="10192">
                  <c:v>11.151</c:v>
                </c:pt>
                <c:pt idx="10193">
                  <c:v>11.151</c:v>
                </c:pt>
                <c:pt idx="10194">
                  <c:v>11.102</c:v>
                </c:pt>
                <c:pt idx="10195">
                  <c:v>11.077999999999999</c:v>
                </c:pt>
                <c:pt idx="10196">
                  <c:v>11.053000000000001</c:v>
                </c:pt>
                <c:pt idx="10197">
                  <c:v>11.029</c:v>
                </c:pt>
                <c:pt idx="10198">
                  <c:v>11.005000000000001</c:v>
                </c:pt>
                <c:pt idx="10199">
                  <c:v>10.956</c:v>
                </c:pt>
                <c:pt idx="10200">
                  <c:v>10.932</c:v>
                </c:pt>
                <c:pt idx="10201">
                  <c:v>10.907</c:v>
                </c:pt>
                <c:pt idx="10202">
                  <c:v>10.858000000000001</c:v>
                </c:pt>
                <c:pt idx="10203">
                  <c:v>10.81</c:v>
                </c:pt>
                <c:pt idx="10204">
                  <c:v>10.81</c:v>
                </c:pt>
                <c:pt idx="10205">
                  <c:v>10.785</c:v>
                </c:pt>
                <c:pt idx="10206">
                  <c:v>10.785</c:v>
                </c:pt>
                <c:pt idx="10207">
                  <c:v>10.81</c:v>
                </c:pt>
                <c:pt idx="10208">
                  <c:v>10.834</c:v>
                </c:pt>
                <c:pt idx="10209">
                  <c:v>10.858000000000001</c:v>
                </c:pt>
                <c:pt idx="10210">
                  <c:v>10.956</c:v>
                </c:pt>
                <c:pt idx="10211">
                  <c:v>11.029</c:v>
                </c:pt>
                <c:pt idx="10212">
                  <c:v>11.151</c:v>
                </c:pt>
                <c:pt idx="10213">
                  <c:v>11.297000000000001</c:v>
                </c:pt>
                <c:pt idx="10214">
                  <c:v>11.419</c:v>
                </c:pt>
                <c:pt idx="10215">
                  <c:v>11.589</c:v>
                </c:pt>
                <c:pt idx="10216">
                  <c:v>11.782999999999999</c:v>
                </c:pt>
                <c:pt idx="10217">
                  <c:v>11.977</c:v>
                </c:pt>
                <c:pt idx="10218">
                  <c:v>12.170999999999999</c:v>
                </c:pt>
                <c:pt idx="10219">
                  <c:v>12.364000000000001</c:v>
                </c:pt>
                <c:pt idx="10220">
                  <c:v>12.558</c:v>
                </c:pt>
                <c:pt idx="10221">
                  <c:v>12.750999999999999</c:v>
                </c:pt>
                <c:pt idx="10222">
                  <c:v>12.944000000000001</c:v>
                </c:pt>
                <c:pt idx="10223">
                  <c:v>13.161</c:v>
                </c:pt>
                <c:pt idx="10224">
                  <c:v>13.353</c:v>
                </c:pt>
                <c:pt idx="10225">
                  <c:v>13.57</c:v>
                </c:pt>
                <c:pt idx="10226">
                  <c:v>13.762</c:v>
                </c:pt>
                <c:pt idx="10227">
                  <c:v>13.81</c:v>
                </c:pt>
                <c:pt idx="10228">
                  <c:v>13.93</c:v>
                </c:pt>
                <c:pt idx="10229">
                  <c:v>14.002000000000001</c:v>
                </c:pt>
                <c:pt idx="10230">
                  <c:v>14.002000000000001</c:v>
                </c:pt>
                <c:pt idx="10231">
                  <c:v>13.954000000000001</c:v>
                </c:pt>
                <c:pt idx="10232">
                  <c:v>13.954000000000001</c:v>
                </c:pt>
                <c:pt idx="10233">
                  <c:v>14.098000000000001</c:v>
                </c:pt>
                <c:pt idx="10234">
                  <c:v>14.146000000000001</c:v>
                </c:pt>
                <c:pt idx="10235">
                  <c:v>14.098000000000001</c:v>
                </c:pt>
                <c:pt idx="10236">
                  <c:v>14.002000000000001</c:v>
                </c:pt>
                <c:pt idx="10237">
                  <c:v>13.93</c:v>
                </c:pt>
                <c:pt idx="10238">
                  <c:v>13.786</c:v>
                </c:pt>
                <c:pt idx="10239">
                  <c:v>13.593999999999999</c:v>
                </c:pt>
                <c:pt idx="10240">
                  <c:v>13.377000000000001</c:v>
                </c:pt>
                <c:pt idx="10241">
                  <c:v>13.161</c:v>
                </c:pt>
                <c:pt idx="10242">
                  <c:v>12.944000000000001</c:v>
                </c:pt>
                <c:pt idx="10243">
                  <c:v>12.702999999999999</c:v>
                </c:pt>
                <c:pt idx="10244">
                  <c:v>12.484999999999999</c:v>
                </c:pt>
                <c:pt idx="10245">
                  <c:v>12.268000000000001</c:v>
                </c:pt>
                <c:pt idx="10246">
                  <c:v>12.074</c:v>
                </c:pt>
                <c:pt idx="10247">
                  <c:v>11.88</c:v>
                </c:pt>
                <c:pt idx="10248">
                  <c:v>11.734</c:v>
                </c:pt>
                <c:pt idx="10249">
                  <c:v>11.613</c:v>
                </c:pt>
                <c:pt idx="10250">
                  <c:v>11.492000000000001</c:v>
                </c:pt>
                <c:pt idx="10251">
                  <c:v>11.419</c:v>
                </c:pt>
                <c:pt idx="10252">
                  <c:v>11.37</c:v>
                </c:pt>
                <c:pt idx="10253">
                  <c:v>11.346</c:v>
                </c:pt>
                <c:pt idx="10254">
                  <c:v>11.321</c:v>
                </c:pt>
                <c:pt idx="10255">
                  <c:v>11.346</c:v>
                </c:pt>
                <c:pt idx="10256">
                  <c:v>11.346</c:v>
                </c:pt>
                <c:pt idx="10257">
                  <c:v>11.394</c:v>
                </c:pt>
                <c:pt idx="10258">
                  <c:v>11.443</c:v>
                </c:pt>
                <c:pt idx="10259">
                  <c:v>11.467000000000001</c:v>
                </c:pt>
                <c:pt idx="10260">
                  <c:v>11.492000000000001</c:v>
                </c:pt>
                <c:pt idx="10261">
                  <c:v>11.54</c:v>
                </c:pt>
                <c:pt idx="10262">
                  <c:v>11.589</c:v>
                </c:pt>
                <c:pt idx="10263">
                  <c:v>11.613</c:v>
                </c:pt>
                <c:pt idx="10264">
                  <c:v>11.662000000000001</c:v>
                </c:pt>
                <c:pt idx="10265">
                  <c:v>11.686</c:v>
                </c:pt>
                <c:pt idx="10266">
                  <c:v>11.71</c:v>
                </c:pt>
                <c:pt idx="10267">
                  <c:v>11.734</c:v>
                </c:pt>
                <c:pt idx="10268">
                  <c:v>11.734</c:v>
                </c:pt>
                <c:pt idx="10269">
                  <c:v>11.759</c:v>
                </c:pt>
                <c:pt idx="10270">
                  <c:v>11.759</c:v>
                </c:pt>
                <c:pt idx="10271">
                  <c:v>11.759</c:v>
                </c:pt>
                <c:pt idx="10272">
                  <c:v>11.734</c:v>
                </c:pt>
                <c:pt idx="10273">
                  <c:v>11.734</c:v>
                </c:pt>
                <c:pt idx="10274">
                  <c:v>11.71</c:v>
                </c:pt>
                <c:pt idx="10275">
                  <c:v>11.686</c:v>
                </c:pt>
                <c:pt idx="10276">
                  <c:v>11.662000000000001</c:v>
                </c:pt>
                <c:pt idx="10277">
                  <c:v>11.637</c:v>
                </c:pt>
                <c:pt idx="10278">
                  <c:v>11.613</c:v>
                </c:pt>
                <c:pt idx="10279">
                  <c:v>11.589</c:v>
                </c:pt>
                <c:pt idx="10280">
                  <c:v>11.565</c:v>
                </c:pt>
                <c:pt idx="10281">
                  <c:v>11.54</c:v>
                </c:pt>
                <c:pt idx="10282">
                  <c:v>11.492000000000001</c:v>
                </c:pt>
                <c:pt idx="10283">
                  <c:v>11.467000000000001</c:v>
                </c:pt>
                <c:pt idx="10284">
                  <c:v>11.394</c:v>
                </c:pt>
                <c:pt idx="10285">
                  <c:v>11.37</c:v>
                </c:pt>
                <c:pt idx="10286">
                  <c:v>11.321</c:v>
                </c:pt>
                <c:pt idx="10287">
                  <c:v>11.273</c:v>
                </c:pt>
                <c:pt idx="10288">
                  <c:v>11.224</c:v>
                </c:pt>
                <c:pt idx="10289">
                  <c:v>11.2</c:v>
                </c:pt>
                <c:pt idx="10290">
                  <c:v>11.127000000000001</c:v>
                </c:pt>
                <c:pt idx="10291">
                  <c:v>11.053000000000001</c:v>
                </c:pt>
                <c:pt idx="10292">
                  <c:v>11.005000000000001</c:v>
                </c:pt>
                <c:pt idx="10293">
                  <c:v>10.956</c:v>
                </c:pt>
                <c:pt idx="10294">
                  <c:v>10.907</c:v>
                </c:pt>
                <c:pt idx="10295">
                  <c:v>10.858000000000001</c:v>
                </c:pt>
                <c:pt idx="10296">
                  <c:v>10.81</c:v>
                </c:pt>
                <c:pt idx="10297">
                  <c:v>10.760999999999999</c:v>
                </c:pt>
                <c:pt idx="10298">
                  <c:v>10.712</c:v>
                </c:pt>
                <c:pt idx="10299">
                  <c:v>10.686999999999999</c:v>
                </c:pt>
                <c:pt idx="10300">
                  <c:v>10.686999999999999</c:v>
                </c:pt>
                <c:pt idx="10301">
                  <c:v>10.686999999999999</c:v>
                </c:pt>
                <c:pt idx="10302">
                  <c:v>10.736000000000001</c:v>
                </c:pt>
                <c:pt idx="10303">
                  <c:v>10.81</c:v>
                </c:pt>
                <c:pt idx="10304">
                  <c:v>10.81</c:v>
                </c:pt>
                <c:pt idx="10305">
                  <c:v>10.834</c:v>
                </c:pt>
                <c:pt idx="10306">
                  <c:v>10.882999999999999</c:v>
                </c:pt>
                <c:pt idx="10307">
                  <c:v>10.932</c:v>
                </c:pt>
                <c:pt idx="10308">
                  <c:v>11.005000000000001</c:v>
                </c:pt>
                <c:pt idx="10309">
                  <c:v>11.077999999999999</c:v>
                </c:pt>
                <c:pt idx="10310">
                  <c:v>11.151</c:v>
                </c:pt>
                <c:pt idx="10311">
                  <c:v>11.247999999999999</c:v>
                </c:pt>
                <c:pt idx="10312">
                  <c:v>11.346</c:v>
                </c:pt>
                <c:pt idx="10313">
                  <c:v>11.467000000000001</c:v>
                </c:pt>
                <c:pt idx="10314">
                  <c:v>11.589</c:v>
                </c:pt>
                <c:pt idx="10315">
                  <c:v>11.759</c:v>
                </c:pt>
                <c:pt idx="10316">
                  <c:v>11.929</c:v>
                </c:pt>
                <c:pt idx="10317">
                  <c:v>12.074</c:v>
                </c:pt>
                <c:pt idx="10318">
                  <c:v>12.243</c:v>
                </c:pt>
                <c:pt idx="10319">
                  <c:v>12.484999999999999</c:v>
                </c:pt>
                <c:pt idx="10320">
                  <c:v>12.750999999999999</c:v>
                </c:pt>
                <c:pt idx="10321">
                  <c:v>12.992000000000001</c:v>
                </c:pt>
                <c:pt idx="10322">
                  <c:v>13.209</c:v>
                </c:pt>
                <c:pt idx="10323">
                  <c:v>13.377000000000001</c:v>
                </c:pt>
                <c:pt idx="10324">
                  <c:v>13.618</c:v>
                </c:pt>
                <c:pt idx="10325">
                  <c:v>13.858000000000001</c:v>
                </c:pt>
                <c:pt idx="10326">
                  <c:v>14.002000000000001</c:v>
                </c:pt>
                <c:pt idx="10327">
                  <c:v>14.146000000000001</c:v>
                </c:pt>
                <c:pt idx="10328">
                  <c:v>14.17</c:v>
                </c:pt>
                <c:pt idx="10329">
                  <c:v>14.074</c:v>
                </c:pt>
                <c:pt idx="10330">
                  <c:v>13.906000000000001</c:v>
                </c:pt>
                <c:pt idx="10331">
                  <c:v>13.714</c:v>
                </c:pt>
                <c:pt idx="10332">
                  <c:v>13.522</c:v>
                </c:pt>
                <c:pt idx="10333">
                  <c:v>13.329000000000001</c:v>
                </c:pt>
                <c:pt idx="10334">
                  <c:v>13.185</c:v>
                </c:pt>
                <c:pt idx="10335">
                  <c:v>13.137</c:v>
                </c:pt>
                <c:pt idx="10336">
                  <c:v>13.087999999999999</c:v>
                </c:pt>
                <c:pt idx="10337">
                  <c:v>13.04</c:v>
                </c:pt>
                <c:pt idx="10338">
                  <c:v>13.04</c:v>
                </c:pt>
                <c:pt idx="10339">
                  <c:v>13.04</c:v>
                </c:pt>
                <c:pt idx="10340">
                  <c:v>12.944000000000001</c:v>
                </c:pt>
                <c:pt idx="10341">
                  <c:v>12.798999999999999</c:v>
                </c:pt>
                <c:pt idx="10342">
                  <c:v>12.63</c:v>
                </c:pt>
                <c:pt idx="10343">
                  <c:v>12.436999999999999</c:v>
                </c:pt>
                <c:pt idx="10344">
                  <c:v>12.268000000000001</c:v>
                </c:pt>
                <c:pt idx="10345">
                  <c:v>12.122</c:v>
                </c:pt>
                <c:pt idx="10346">
                  <c:v>12.000999999999999</c:v>
                </c:pt>
                <c:pt idx="10347">
                  <c:v>11.929</c:v>
                </c:pt>
                <c:pt idx="10348">
                  <c:v>11.832000000000001</c:v>
                </c:pt>
                <c:pt idx="10349">
                  <c:v>11.782999999999999</c:v>
                </c:pt>
                <c:pt idx="10350">
                  <c:v>11.734</c:v>
                </c:pt>
                <c:pt idx="10351">
                  <c:v>11.686</c:v>
                </c:pt>
                <c:pt idx="10352">
                  <c:v>11.637</c:v>
                </c:pt>
                <c:pt idx="10353">
                  <c:v>11.589</c:v>
                </c:pt>
                <c:pt idx="10354">
                  <c:v>11.565</c:v>
                </c:pt>
                <c:pt idx="10355">
                  <c:v>11.54</c:v>
                </c:pt>
                <c:pt idx="10356">
                  <c:v>11.516</c:v>
                </c:pt>
                <c:pt idx="10357">
                  <c:v>11.492000000000001</c:v>
                </c:pt>
                <c:pt idx="10358">
                  <c:v>11.467000000000001</c:v>
                </c:pt>
                <c:pt idx="10359">
                  <c:v>11.443</c:v>
                </c:pt>
                <c:pt idx="10360">
                  <c:v>11.419</c:v>
                </c:pt>
                <c:pt idx="10361">
                  <c:v>11.394</c:v>
                </c:pt>
                <c:pt idx="10362">
                  <c:v>11.37</c:v>
                </c:pt>
                <c:pt idx="10363">
                  <c:v>11.346</c:v>
                </c:pt>
                <c:pt idx="10364">
                  <c:v>11.297000000000001</c:v>
                </c:pt>
                <c:pt idx="10365">
                  <c:v>11.273</c:v>
                </c:pt>
                <c:pt idx="10366">
                  <c:v>11.247999999999999</c:v>
                </c:pt>
                <c:pt idx="10367">
                  <c:v>11.2</c:v>
                </c:pt>
                <c:pt idx="10368">
                  <c:v>11.151</c:v>
                </c:pt>
                <c:pt idx="10369">
                  <c:v>11.102</c:v>
                </c:pt>
                <c:pt idx="10370">
                  <c:v>11.053000000000001</c:v>
                </c:pt>
                <c:pt idx="10371">
                  <c:v>11.005000000000001</c:v>
                </c:pt>
                <c:pt idx="10372">
                  <c:v>10.956</c:v>
                </c:pt>
                <c:pt idx="10373">
                  <c:v>10.907</c:v>
                </c:pt>
                <c:pt idx="10374">
                  <c:v>10.858000000000001</c:v>
                </c:pt>
                <c:pt idx="10375">
                  <c:v>10.81</c:v>
                </c:pt>
                <c:pt idx="10376">
                  <c:v>10.760999999999999</c:v>
                </c:pt>
                <c:pt idx="10377">
                  <c:v>10.712</c:v>
                </c:pt>
                <c:pt idx="10378">
                  <c:v>10.663</c:v>
                </c:pt>
                <c:pt idx="10379">
                  <c:v>10.614000000000001</c:v>
                </c:pt>
                <c:pt idx="10380">
                  <c:v>10.565</c:v>
                </c:pt>
                <c:pt idx="10381">
                  <c:v>10.516</c:v>
                </c:pt>
                <c:pt idx="10382">
                  <c:v>10.492000000000001</c:v>
                </c:pt>
                <c:pt idx="10383">
                  <c:v>10.443</c:v>
                </c:pt>
                <c:pt idx="10384">
                  <c:v>10.417999999999999</c:v>
                </c:pt>
                <c:pt idx="10385">
                  <c:v>10.369</c:v>
                </c:pt>
                <c:pt idx="10386">
                  <c:v>10.32</c:v>
                </c:pt>
                <c:pt idx="10387">
                  <c:v>10.271000000000001</c:v>
                </c:pt>
                <c:pt idx="10388">
                  <c:v>10.222</c:v>
                </c:pt>
                <c:pt idx="10389">
                  <c:v>10.198</c:v>
                </c:pt>
                <c:pt idx="10390">
                  <c:v>10.148999999999999</c:v>
                </c:pt>
                <c:pt idx="10391">
                  <c:v>10.1</c:v>
                </c:pt>
                <c:pt idx="10392">
                  <c:v>10.074999999999999</c:v>
                </c:pt>
                <c:pt idx="10393">
                  <c:v>10.026</c:v>
                </c:pt>
                <c:pt idx="10394">
                  <c:v>10.026</c:v>
                </c:pt>
                <c:pt idx="10395">
                  <c:v>10.000999999999999</c:v>
                </c:pt>
                <c:pt idx="10396">
                  <c:v>10.026</c:v>
                </c:pt>
                <c:pt idx="10397">
                  <c:v>10.026</c:v>
                </c:pt>
                <c:pt idx="10398">
                  <c:v>10.051</c:v>
                </c:pt>
                <c:pt idx="10399">
                  <c:v>10.1</c:v>
                </c:pt>
                <c:pt idx="10400">
                  <c:v>10.148999999999999</c:v>
                </c:pt>
                <c:pt idx="10401">
                  <c:v>10.222</c:v>
                </c:pt>
                <c:pt idx="10402">
                  <c:v>10.32</c:v>
                </c:pt>
                <c:pt idx="10403">
                  <c:v>10.443</c:v>
                </c:pt>
                <c:pt idx="10404">
                  <c:v>10.59</c:v>
                </c:pt>
                <c:pt idx="10405">
                  <c:v>10.736000000000001</c:v>
                </c:pt>
                <c:pt idx="10406">
                  <c:v>10.882999999999999</c:v>
                </c:pt>
                <c:pt idx="10407">
                  <c:v>11.077999999999999</c:v>
                </c:pt>
                <c:pt idx="10408">
                  <c:v>11.273</c:v>
                </c:pt>
                <c:pt idx="10409">
                  <c:v>11.492000000000001</c:v>
                </c:pt>
                <c:pt idx="10410">
                  <c:v>11.71</c:v>
                </c:pt>
                <c:pt idx="10411">
                  <c:v>11.929</c:v>
                </c:pt>
                <c:pt idx="10412">
                  <c:v>12.170999999999999</c:v>
                </c:pt>
                <c:pt idx="10413">
                  <c:v>12.413</c:v>
                </c:pt>
                <c:pt idx="10414">
                  <c:v>12.654</c:v>
                </c:pt>
                <c:pt idx="10415">
                  <c:v>12.896000000000001</c:v>
                </c:pt>
                <c:pt idx="10416">
                  <c:v>13.112</c:v>
                </c:pt>
                <c:pt idx="10417">
                  <c:v>13.281000000000001</c:v>
                </c:pt>
                <c:pt idx="10418">
                  <c:v>13.401</c:v>
                </c:pt>
                <c:pt idx="10419">
                  <c:v>13.353</c:v>
                </c:pt>
                <c:pt idx="10420">
                  <c:v>13.233000000000001</c:v>
                </c:pt>
                <c:pt idx="10421">
                  <c:v>13.137</c:v>
                </c:pt>
                <c:pt idx="10422">
                  <c:v>12.92</c:v>
                </c:pt>
                <c:pt idx="10423">
                  <c:v>12.750999999999999</c:v>
                </c:pt>
                <c:pt idx="10424">
                  <c:v>12.702999999999999</c:v>
                </c:pt>
                <c:pt idx="10425">
                  <c:v>12.847</c:v>
                </c:pt>
                <c:pt idx="10426">
                  <c:v>12.944000000000001</c:v>
                </c:pt>
                <c:pt idx="10427">
                  <c:v>13.04</c:v>
                </c:pt>
                <c:pt idx="10428">
                  <c:v>13.209</c:v>
                </c:pt>
                <c:pt idx="10429">
                  <c:v>13.353</c:v>
                </c:pt>
                <c:pt idx="10430">
                  <c:v>13.522</c:v>
                </c:pt>
                <c:pt idx="10431">
                  <c:v>13.618</c:v>
                </c:pt>
                <c:pt idx="10432">
                  <c:v>13.666</c:v>
                </c:pt>
                <c:pt idx="10433">
                  <c:v>13.714</c:v>
                </c:pt>
                <c:pt idx="10434">
                  <c:v>13.81</c:v>
                </c:pt>
                <c:pt idx="10435">
                  <c:v>13.858000000000001</c:v>
                </c:pt>
                <c:pt idx="10436">
                  <c:v>13.834</c:v>
                </c:pt>
                <c:pt idx="10437">
                  <c:v>13.762</c:v>
                </c:pt>
                <c:pt idx="10438">
                  <c:v>13.69</c:v>
                </c:pt>
                <c:pt idx="10439">
                  <c:v>13.618</c:v>
                </c:pt>
                <c:pt idx="10440">
                  <c:v>13.545999999999999</c:v>
                </c:pt>
                <c:pt idx="10441">
                  <c:v>13.425000000000001</c:v>
                </c:pt>
                <c:pt idx="10442">
                  <c:v>13.257</c:v>
                </c:pt>
                <c:pt idx="10443">
                  <c:v>13.087999999999999</c:v>
                </c:pt>
                <c:pt idx="10444">
                  <c:v>12.92</c:v>
                </c:pt>
                <c:pt idx="10445">
                  <c:v>12.750999999999999</c:v>
                </c:pt>
                <c:pt idx="10446">
                  <c:v>12.582000000000001</c:v>
                </c:pt>
                <c:pt idx="10447">
                  <c:v>12.461</c:v>
                </c:pt>
                <c:pt idx="10448">
                  <c:v>12.316000000000001</c:v>
                </c:pt>
                <c:pt idx="10449">
                  <c:v>12.170999999999999</c:v>
                </c:pt>
                <c:pt idx="10450">
                  <c:v>12.074</c:v>
                </c:pt>
                <c:pt idx="10451">
                  <c:v>11.977</c:v>
                </c:pt>
                <c:pt idx="10452">
                  <c:v>11.88</c:v>
                </c:pt>
                <c:pt idx="10453">
                  <c:v>11.807</c:v>
                </c:pt>
                <c:pt idx="10454">
                  <c:v>11.734</c:v>
                </c:pt>
                <c:pt idx="10455">
                  <c:v>11.686</c:v>
                </c:pt>
                <c:pt idx="10456">
                  <c:v>11.637</c:v>
                </c:pt>
                <c:pt idx="10457">
                  <c:v>11.589</c:v>
                </c:pt>
                <c:pt idx="10458">
                  <c:v>11.565</c:v>
                </c:pt>
                <c:pt idx="10459">
                  <c:v>11.54</c:v>
                </c:pt>
                <c:pt idx="10460">
                  <c:v>11.516</c:v>
                </c:pt>
                <c:pt idx="10461">
                  <c:v>11.516</c:v>
                </c:pt>
                <c:pt idx="10462">
                  <c:v>11.492000000000001</c:v>
                </c:pt>
                <c:pt idx="10463">
                  <c:v>11.492000000000001</c:v>
                </c:pt>
                <c:pt idx="10464">
                  <c:v>11.492000000000001</c:v>
                </c:pt>
                <c:pt idx="10465">
                  <c:v>11.492000000000001</c:v>
                </c:pt>
                <c:pt idx="10466">
                  <c:v>11.516</c:v>
                </c:pt>
                <c:pt idx="10467">
                  <c:v>11.516</c:v>
                </c:pt>
                <c:pt idx="10468">
                  <c:v>11.54</c:v>
                </c:pt>
                <c:pt idx="10469">
                  <c:v>11.54</c:v>
                </c:pt>
                <c:pt idx="10470">
                  <c:v>11.565</c:v>
                </c:pt>
                <c:pt idx="10471">
                  <c:v>11.589</c:v>
                </c:pt>
                <c:pt idx="10472">
                  <c:v>11.589</c:v>
                </c:pt>
                <c:pt idx="10473">
                  <c:v>11.589</c:v>
                </c:pt>
                <c:pt idx="10474">
                  <c:v>11.565</c:v>
                </c:pt>
                <c:pt idx="10475">
                  <c:v>11.54</c:v>
                </c:pt>
                <c:pt idx="10476">
                  <c:v>11.54</c:v>
                </c:pt>
                <c:pt idx="10477">
                  <c:v>11.516</c:v>
                </c:pt>
                <c:pt idx="10478">
                  <c:v>11.492000000000001</c:v>
                </c:pt>
                <c:pt idx="10479">
                  <c:v>11.492000000000001</c:v>
                </c:pt>
                <c:pt idx="10480">
                  <c:v>11.443</c:v>
                </c:pt>
                <c:pt idx="10481">
                  <c:v>11.419</c:v>
                </c:pt>
                <c:pt idx="10482">
                  <c:v>11.394</c:v>
                </c:pt>
                <c:pt idx="10483">
                  <c:v>11.346</c:v>
                </c:pt>
                <c:pt idx="10484">
                  <c:v>11.297000000000001</c:v>
                </c:pt>
                <c:pt idx="10485">
                  <c:v>11.247999999999999</c:v>
                </c:pt>
                <c:pt idx="10486">
                  <c:v>11.224</c:v>
                </c:pt>
                <c:pt idx="10487">
                  <c:v>11.175000000000001</c:v>
                </c:pt>
                <c:pt idx="10488">
                  <c:v>11.127000000000001</c:v>
                </c:pt>
                <c:pt idx="10489">
                  <c:v>11.102</c:v>
                </c:pt>
                <c:pt idx="10490">
                  <c:v>11.053000000000001</c:v>
                </c:pt>
                <c:pt idx="10491">
                  <c:v>11.029</c:v>
                </c:pt>
                <c:pt idx="10492">
                  <c:v>11.029</c:v>
                </c:pt>
                <c:pt idx="10493">
                  <c:v>11.029</c:v>
                </c:pt>
                <c:pt idx="10494">
                  <c:v>11.029</c:v>
                </c:pt>
                <c:pt idx="10495">
                  <c:v>11.053000000000001</c:v>
                </c:pt>
                <c:pt idx="10496">
                  <c:v>11.102</c:v>
                </c:pt>
                <c:pt idx="10497">
                  <c:v>11.151</c:v>
                </c:pt>
                <c:pt idx="10498">
                  <c:v>11.2</c:v>
                </c:pt>
                <c:pt idx="10499">
                  <c:v>11.297000000000001</c:v>
                </c:pt>
                <c:pt idx="10500">
                  <c:v>11.419</c:v>
                </c:pt>
                <c:pt idx="10501">
                  <c:v>11.565</c:v>
                </c:pt>
                <c:pt idx="10502">
                  <c:v>11.734</c:v>
                </c:pt>
                <c:pt idx="10503">
                  <c:v>11.904</c:v>
                </c:pt>
                <c:pt idx="10504">
                  <c:v>12.074</c:v>
                </c:pt>
                <c:pt idx="10505">
                  <c:v>12.268000000000001</c:v>
                </c:pt>
                <c:pt idx="10506">
                  <c:v>12.388999999999999</c:v>
                </c:pt>
                <c:pt idx="10507">
                  <c:v>12.558</c:v>
                </c:pt>
                <c:pt idx="10508">
                  <c:v>12.775</c:v>
                </c:pt>
                <c:pt idx="10509">
                  <c:v>12.968</c:v>
                </c:pt>
                <c:pt idx="10510">
                  <c:v>13.185</c:v>
                </c:pt>
                <c:pt idx="10511">
                  <c:v>13.377000000000001</c:v>
                </c:pt>
                <c:pt idx="10512">
                  <c:v>13.593999999999999</c:v>
                </c:pt>
                <c:pt idx="10513">
                  <c:v>13.786</c:v>
                </c:pt>
                <c:pt idx="10514">
                  <c:v>13.978</c:v>
                </c:pt>
                <c:pt idx="10515">
                  <c:v>14.17</c:v>
                </c:pt>
                <c:pt idx="10516">
                  <c:v>14.337</c:v>
                </c:pt>
                <c:pt idx="10517">
                  <c:v>14.481</c:v>
                </c:pt>
                <c:pt idx="10518">
                  <c:v>14.481</c:v>
                </c:pt>
                <c:pt idx="10519">
                  <c:v>14.529</c:v>
                </c:pt>
                <c:pt idx="10520">
                  <c:v>14.457000000000001</c:v>
                </c:pt>
                <c:pt idx="10521">
                  <c:v>14.385</c:v>
                </c:pt>
                <c:pt idx="10522">
                  <c:v>14.314</c:v>
                </c:pt>
                <c:pt idx="10523">
                  <c:v>14.266</c:v>
                </c:pt>
                <c:pt idx="10524">
                  <c:v>14.266</c:v>
                </c:pt>
                <c:pt idx="10525">
                  <c:v>14.242000000000001</c:v>
                </c:pt>
                <c:pt idx="10526">
                  <c:v>14.194000000000001</c:v>
                </c:pt>
                <c:pt idx="10527">
                  <c:v>14.122</c:v>
                </c:pt>
                <c:pt idx="10528">
                  <c:v>14.026</c:v>
                </c:pt>
                <c:pt idx="10529">
                  <c:v>13.906000000000001</c:v>
                </c:pt>
                <c:pt idx="10530">
                  <c:v>13.714</c:v>
                </c:pt>
                <c:pt idx="10531">
                  <c:v>13.545999999999999</c:v>
                </c:pt>
                <c:pt idx="10532">
                  <c:v>13.377000000000001</c:v>
                </c:pt>
                <c:pt idx="10533">
                  <c:v>13.209</c:v>
                </c:pt>
                <c:pt idx="10534">
                  <c:v>13.016</c:v>
                </c:pt>
                <c:pt idx="10535">
                  <c:v>12.847</c:v>
                </c:pt>
                <c:pt idx="10536">
                  <c:v>12.702999999999999</c:v>
                </c:pt>
                <c:pt idx="10537">
                  <c:v>12.558</c:v>
                </c:pt>
                <c:pt idx="10538">
                  <c:v>12.413</c:v>
                </c:pt>
                <c:pt idx="10539">
                  <c:v>12.316000000000001</c:v>
                </c:pt>
                <c:pt idx="10540">
                  <c:v>12.195</c:v>
                </c:pt>
                <c:pt idx="10541">
                  <c:v>12.122</c:v>
                </c:pt>
                <c:pt idx="10542">
                  <c:v>12.025</c:v>
                </c:pt>
                <c:pt idx="10543">
                  <c:v>11.952999999999999</c:v>
                </c:pt>
                <c:pt idx="10544">
                  <c:v>11.88</c:v>
                </c:pt>
                <c:pt idx="10545">
                  <c:v>11.832000000000001</c:v>
                </c:pt>
                <c:pt idx="10546">
                  <c:v>11.759</c:v>
                </c:pt>
                <c:pt idx="10547">
                  <c:v>11.71</c:v>
                </c:pt>
                <c:pt idx="10548">
                  <c:v>11.662000000000001</c:v>
                </c:pt>
                <c:pt idx="10549">
                  <c:v>11.589</c:v>
                </c:pt>
                <c:pt idx="10550">
                  <c:v>11.54</c:v>
                </c:pt>
                <c:pt idx="10551">
                  <c:v>11.516</c:v>
                </c:pt>
                <c:pt idx="10552">
                  <c:v>11.492000000000001</c:v>
                </c:pt>
                <c:pt idx="10553">
                  <c:v>11.467000000000001</c:v>
                </c:pt>
                <c:pt idx="10554">
                  <c:v>11.443</c:v>
                </c:pt>
                <c:pt idx="10555">
                  <c:v>11.443</c:v>
                </c:pt>
                <c:pt idx="10556">
                  <c:v>11.443</c:v>
                </c:pt>
                <c:pt idx="10557">
                  <c:v>11.443</c:v>
                </c:pt>
                <c:pt idx="10558">
                  <c:v>11.443</c:v>
                </c:pt>
                <c:pt idx="10559">
                  <c:v>11.443</c:v>
                </c:pt>
                <c:pt idx="10560">
                  <c:v>11.467000000000001</c:v>
                </c:pt>
                <c:pt idx="10561">
                  <c:v>11.492000000000001</c:v>
                </c:pt>
                <c:pt idx="10562">
                  <c:v>11.492000000000001</c:v>
                </c:pt>
                <c:pt idx="10563">
                  <c:v>11.516</c:v>
                </c:pt>
                <c:pt idx="10564">
                  <c:v>11.54</c:v>
                </c:pt>
                <c:pt idx="10565">
                  <c:v>11.565</c:v>
                </c:pt>
                <c:pt idx="10566">
                  <c:v>11.565</c:v>
                </c:pt>
                <c:pt idx="10567">
                  <c:v>11.589</c:v>
                </c:pt>
                <c:pt idx="10568">
                  <c:v>11.565</c:v>
                </c:pt>
                <c:pt idx="10569">
                  <c:v>11.565</c:v>
                </c:pt>
                <c:pt idx="10570">
                  <c:v>11.565</c:v>
                </c:pt>
                <c:pt idx="10571">
                  <c:v>11.565</c:v>
                </c:pt>
                <c:pt idx="10572">
                  <c:v>11.54</c:v>
                </c:pt>
                <c:pt idx="10573">
                  <c:v>11.54</c:v>
                </c:pt>
                <c:pt idx="10574">
                  <c:v>11.516</c:v>
                </c:pt>
                <c:pt idx="10575">
                  <c:v>11.492000000000001</c:v>
                </c:pt>
                <c:pt idx="10576">
                  <c:v>11.467000000000001</c:v>
                </c:pt>
                <c:pt idx="10577">
                  <c:v>11.443</c:v>
                </c:pt>
                <c:pt idx="10578">
                  <c:v>11.419</c:v>
                </c:pt>
                <c:pt idx="10579">
                  <c:v>11.37</c:v>
                </c:pt>
                <c:pt idx="10580">
                  <c:v>11.346</c:v>
                </c:pt>
                <c:pt idx="10581">
                  <c:v>11.321</c:v>
                </c:pt>
                <c:pt idx="10582">
                  <c:v>11.297000000000001</c:v>
                </c:pt>
                <c:pt idx="10583">
                  <c:v>11.247999999999999</c:v>
                </c:pt>
                <c:pt idx="10584">
                  <c:v>11.247999999999999</c:v>
                </c:pt>
                <c:pt idx="10585">
                  <c:v>11.224</c:v>
                </c:pt>
                <c:pt idx="10586">
                  <c:v>11.2</c:v>
                </c:pt>
                <c:pt idx="10587">
                  <c:v>11.2</c:v>
                </c:pt>
                <c:pt idx="10588">
                  <c:v>11.2</c:v>
                </c:pt>
                <c:pt idx="10589">
                  <c:v>11.2</c:v>
                </c:pt>
                <c:pt idx="10590">
                  <c:v>11.224</c:v>
                </c:pt>
                <c:pt idx="10591">
                  <c:v>11.247999999999999</c:v>
                </c:pt>
                <c:pt idx="10592">
                  <c:v>11.273</c:v>
                </c:pt>
                <c:pt idx="10593">
                  <c:v>11.37</c:v>
                </c:pt>
                <c:pt idx="10594">
                  <c:v>11.394</c:v>
                </c:pt>
                <c:pt idx="10595">
                  <c:v>11.492000000000001</c:v>
                </c:pt>
                <c:pt idx="10596">
                  <c:v>11.54</c:v>
                </c:pt>
                <c:pt idx="10597">
                  <c:v>11.637</c:v>
                </c:pt>
                <c:pt idx="10598">
                  <c:v>11.759</c:v>
                </c:pt>
                <c:pt idx="10599">
                  <c:v>11.904</c:v>
                </c:pt>
                <c:pt idx="10600">
                  <c:v>12.074</c:v>
                </c:pt>
                <c:pt idx="10601">
                  <c:v>12.268000000000001</c:v>
                </c:pt>
                <c:pt idx="10602">
                  <c:v>12.436999999999999</c:v>
                </c:pt>
                <c:pt idx="10603">
                  <c:v>12.63</c:v>
                </c:pt>
                <c:pt idx="10604">
                  <c:v>12.847</c:v>
                </c:pt>
                <c:pt idx="10605">
                  <c:v>13.04</c:v>
                </c:pt>
                <c:pt idx="10606">
                  <c:v>13.233000000000001</c:v>
                </c:pt>
                <c:pt idx="10607">
                  <c:v>13.401</c:v>
                </c:pt>
                <c:pt idx="10608">
                  <c:v>13.618</c:v>
                </c:pt>
                <c:pt idx="10609">
                  <c:v>13.762</c:v>
                </c:pt>
                <c:pt idx="10610">
                  <c:v>13.93</c:v>
                </c:pt>
                <c:pt idx="10611">
                  <c:v>14.05</c:v>
                </c:pt>
                <c:pt idx="10612">
                  <c:v>14.146000000000001</c:v>
                </c:pt>
                <c:pt idx="10613">
                  <c:v>14.218</c:v>
                </c:pt>
                <c:pt idx="10614">
                  <c:v>14.242000000000001</c:v>
                </c:pt>
                <c:pt idx="10615">
                  <c:v>14.29</c:v>
                </c:pt>
                <c:pt idx="10616">
                  <c:v>14.361000000000001</c:v>
                </c:pt>
                <c:pt idx="10617">
                  <c:v>14.457000000000001</c:v>
                </c:pt>
                <c:pt idx="10618">
                  <c:v>14.481</c:v>
                </c:pt>
                <c:pt idx="10619">
                  <c:v>14.481</c:v>
                </c:pt>
                <c:pt idx="10620">
                  <c:v>14.529</c:v>
                </c:pt>
                <c:pt idx="10621">
                  <c:v>14.553000000000001</c:v>
                </c:pt>
                <c:pt idx="10622">
                  <c:v>14.505000000000001</c:v>
                </c:pt>
                <c:pt idx="10623">
                  <c:v>14.481</c:v>
                </c:pt>
                <c:pt idx="10624">
                  <c:v>14.433</c:v>
                </c:pt>
                <c:pt idx="10625">
                  <c:v>14.385</c:v>
                </c:pt>
                <c:pt idx="10626">
                  <c:v>14.337</c:v>
                </c:pt>
                <c:pt idx="10627">
                  <c:v>14.314</c:v>
                </c:pt>
                <c:pt idx="10628">
                  <c:v>14.266</c:v>
                </c:pt>
                <c:pt idx="10629">
                  <c:v>14.194000000000001</c:v>
                </c:pt>
                <c:pt idx="10630">
                  <c:v>14.074</c:v>
                </c:pt>
                <c:pt idx="10631">
                  <c:v>13.954000000000001</c:v>
                </c:pt>
                <c:pt idx="10632">
                  <c:v>13.81</c:v>
                </c:pt>
                <c:pt idx="10633">
                  <c:v>13.641999999999999</c:v>
                </c:pt>
                <c:pt idx="10634">
                  <c:v>13.497</c:v>
                </c:pt>
                <c:pt idx="10635">
                  <c:v>13.329000000000001</c:v>
                </c:pt>
                <c:pt idx="10636">
                  <c:v>13.161</c:v>
                </c:pt>
                <c:pt idx="10637">
                  <c:v>13.016</c:v>
                </c:pt>
                <c:pt idx="10638">
                  <c:v>12.896000000000001</c:v>
                </c:pt>
                <c:pt idx="10639">
                  <c:v>12.775</c:v>
                </c:pt>
                <c:pt idx="10640">
                  <c:v>12.654</c:v>
                </c:pt>
                <c:pt idx="10641">
                  <c:v>12.558</c:v>
                </c:pt>
                <c:pt idx="10642">
                  <c:v>12.484999999999999</c:v>
                </c:pt>
                <c:pt idx="10643">
                  <c:v>12.413</c:v>
                </c:pt>
                <c:pt idx="10644">
                  <c:v>12.34</c:v>
                </c:pt>
                <c:pt idx="10645">
                  <c:v>12.292</c:v>
                </c:pt>
                <c:pt idx="10646">
                  <c:v>12.243</c:v>
                </c:pt>
                <c:pt idx="10647">
                  <c:v>12.195</c:v>
                </c:pt>
                <c:pt idx="10648">
                  <c:v>12.147</c:v>
                </c:pt>
                <c:pt idx="10649">
                  <c:v>12.098000000000001</c:v>
                </c:pt>
                <c:pt idx="10650">
                  <c:v>12.074</c:v>
                </c:pt>
                <c:pt idx="10651">
                  <c:v>12.025</c:v>
                </c:pt>
                <c:pt idx="10652">
                  <c:v>12.000999999999999</c:v>
                </c:pt>
                <c:pt idx="10653">
                  <c:v>11.977</c:v>
                </c:pt>
                <c:pt idx="10654">
                  <c:v>11.952999999999999</c:v>
                </c:pt>
                <c:pt idx="10655">
                  <c:v>11.929</c:v>
                </c:pt>
                <c:pt idx="10656">
                  <c:v>11.904</c:v>
                </c:pt>
                <c:pt idx="10657">
                  <c:v>11.88</c:v>
                </c:pt>
                <c:pt idx="10658">
                  <c:v>11.856</c:v>
                </c:pt>
                <c:pt idx="10659">
                  <c:v>11.832000000000001</c:v>
                </c:pt>
                <c:pt idx="10660">
                  <c:v>11.782999999999999</c:v>
                </c:pt>
                <c:pt idx="10661">
                  <c:v>11.759</c:v>
                </c:pt>
                <c:pt idx="10662">
                  <c:v>11.734</c:v>
                </c:pt>
                <c:pt idx="10663">
                  <c:v>11.71</c:v>
                </c:pt>
                <c:pt idx="10664">
                  <c:v>11.686</c:v>
                </c:pt>
                <c:pt idx="10665">
                  <c:v>11.637</c:v>
                </c:pt>
                <c:pt idx="10666">
                  <c:v>11.637</c:v>
                </c:pt>
                <c:pt idx="10667">
                  <c:v>11.613</c:v>
                </c:pt>
                <c:pt idx="10668">
                  <c:v>11.589</c:v>
                </c:pt>
                <c:pt idx="10669">
                  <c:v>11.565</c:v>
                </c:pt>
                <c:pt idx="10670">
                  <c:v>11.54</c:v>
                </c:pt>
                <c:pt idx="10671">
                  <c:v>11.516</c:v>
                </c:pt>
                <c:pt idx="10672">
                  <c:v>11.516</c:v>
                </c:pt>
                <c:pt idx="10673">
                  <c:v>11.492000000000001</c:v>
                </c:pt>
                <c:pt idx="10674">
                  <c:v>11.492000000000001</c:v>
                </c:pt>
                <c:pt idx="10675">
                  <c:v>11.492000000000001</c:v>
                </c:pt>
                <c:pt idx="10676">
                  <c:v>11.467000000000001</c:v>
                </c:pt>
                <c:pt idx="10677">
                  <c:v>11.467000000000001</c:v>
                </c:pt>
                <c:pt idx="10678">
                  <c:v>11.467000000000001</c:v>
                </c:pt>
                <c:pt idx="10679">
                  <c:v>11.443</c:v>
                </c:pt>
                <c:pt idx="10680">
                  <c:v>11.443</c:v>
                </c:pt>
                <c:pt idx="10681">
                  <c:v>11.443</c:v>
                </c:pt>
                <c:pt idx="10682">
                  <c:v>11.443</c:v>
                </c:pt>
                <c:pt idx="10683">
                  <c:v>11.443</c:v>
                </c:pt>
                <c:pt idx="10684">
                  <c:v>11.443</c:v>
                </c:pt>
                <c:pt idx="10685">
                  <c:v>11.467000000000001</c:v>
                </c:pt>
                <c:pt idx="10686">
                  <c:v>11.516</c:v>
                </c:pt>
                <c:pt idx="10687">
                  <c:v>11.54</c:v>
                </c:pt>
                <c:pt idx="10688">
                  <c:v>11.565</c:v>
                </c:pt>
                <c:pt idx="10689">
                  <c:v>11.613</c:v>
                </c:pt>
                <c:pt idx="10690">
                  <c:v>11.662000000000001</c:v>
                </c:pt>
                <c:pt idx="10691">
                  <c:v>11.734</c:v>
                </c:pt>
                <c:pt idx="10692">
                  <c:v>11.832000000000001</c:v>
                </c:pt>
                <c:pt idx="10693">
                  <c:v>11.929</c:v>
                </c:pt>
                <c:pt idx="10694">
                  <c:v>12.025</c:v>
                </c:pt>
                <c:pt idx="10695">
                  <c:v>12.122</c:v>
                </c:pt>
                <c:pt idx="10696">
                  <c:v>12.218999999999999</c:v>
                </c:pt>
                <c:pt idx="10697">
                  <c:v>12.292</c:v>
                </c:pt>
                <c:pt idx="10698">
                  <c:v>12.364000000000001</c:v>
                </c:pt>
                <c:pt idx="10699">
                  <c:v>12.484999999999999</c:v>
                </c:pt>
                <c:pt idx="10700">
                  <c:v>12.678000000000001</c:v>
                </c:pt>
                <c:pt idx="10701">
                  <c:v>12.823</c:v>
                </c:pt>
                <c:pt idx="10702">
                  <c:v>12.944000000000001</c:v>
                </c:pt>
                <c:pt idx="10703">
                  <c:v>13.137</c:v>
                </c:pt>
                <c:pt idx="10704">
                  <c:v>13.329000000000001</c:v>
                </c:pt>
                <c:pt idx="10705">
                  <c:v>13.449</c:v>
                </c:pt>
                <c:pt idx="10706">
                  <c:v>13.522</c:v>
                </c:pt>
                <c:pt idx="10707">
                  <c:v>13.641999999999999</c:v>
                </c:pt>
                <c:pt idx="10708">
                  <c:v>13.738</c:v>
                </c:pt>
                <c:pt idx="10709">
                  <c:v>13.834</c:v>
                </c:pt>
                <c:pt idx="10710">
                  <c:v>13.906000000000001</c:v>
                </c:pt>
                <c:pt idx="10711">
                  <c:v>13.978</c:v>
                </c:pt>
                <c:pt idx="10712">
                  <c:v>14.05</c:v>
                </c:pt>
                <c:pt idx="10713">
                  <c:v>14.098000000000001</c:v>
                </c:pt>
                <c:pt idx="10714">
                  <c:v>14.17</c:v>
                </c:pt>
                <c:pt idx="10715">
                  <c:v>14.194000000000001</c:v>
                </c:pt>
                <c:pt idx="10716">
                  <c:v>14.17</c:v>
                </c:pt>
                <c:pt idx="10717">
                  <c:v>14.146000000000001</c:v>
                </c:pt>
                <c:pt idx="10718">
                  <c:v>14.098000000000001</c:v>
                </c:pt>
                <c:pt idx="10719">
                  <c:v>14.002000000000001</c:v>
                </c:pt>
                <c:pt idx="10720">
                  <c:v>13.906000000000001</c:v>
                </c:pt>
                <c:pt idx="10721">
                  <c:v>13.834</c:v>
                </c:pt>
                <c:pt idx="10722">
                  <c:v>13.738</c:v>
                </c:pt>
                <c:pt idx="10723">
                  <c:v>13.641999999999999</c:v>
                </c:pt>
                <c:pt idx="10724">
                  <c:v>13.57</c:v>
                </c:pt>
                <c:pt idx="10725">
                  <c:v>13.473000000000001</c:v>
                </c:pt>
                <c:pt idx="10726">
                  <c:v>13.353</c:v>
                </c:pt>
                <c:pt idx="10727">
                  <c:v>13.233000000000001</c:v>
                </c:pt>
                <c:pt idx="10728">
                  <c:v>13.137</c:v>
                </c:pt>
                <c:pt idx="10729">
                  <c:v>13.016</c:v>
                </c:pt>
                <c:pt idx="10730">
                  <c:v>12.896000000000001</c:v>
                </c:pt>
                <c:pt idx="10731">
                  <c:v>12.798999999999999</c:v>
                </c:pt>
                <c:pt idx="10732">
                  <c:v>12.702999999999999</c:v>
                </c:pt>
                <c:pt idx="10733">
                  <c:v>12.606</c:v>
                </c:pt>
                <c:pt idx="10734">
                  <c:v>12.509</c:v>
                </c:pt>
                <c:pt idx="10735">
                  <c:v>12.436999999999999</c:v>
                </c:pt>
                <c:pt idx="10736">
                  <c:v>12.364000000000001</c:v>
                </c:pt>
                <c:pt idx="10737">
                  <c:v>12.316000000000001</c:v>
                </c:pt>
                <c:pt idx="10738">
                  <c:v>12.268000000000001</c:v>
                </c:pt>
                <c:pt idx="10739">
                  <c:v>12.218999999999999</c:v>
                </c:pt>
                <c:pt idx="10740">
                  <c:v>12.170999999999999</c:v>
                </c:pt>
                <c:pt idx="10741">
                  <c:v>12.122</c:v>
                </c:pt>
                <c:pt idx="10742">
                  <c:v>12.122</c:v>
                </c:pt>
                <c:pt idx="10743">
                  <c:v>12.098000000000001</c:v>
                </c:pt>
                <c:pt idx="10744">
                  <c:v>12.098000000000001</c:v>
                </c:pt>
                <c:pt idx="10745">
                  <c:v>12.098000000000001</c:v>
                </c:pt>
                <c:pt idx="10746">
                  <c:v>12.074</c:v>
                </c:pt>
                <c:pt idx="10747">
                  <c:v>12.074</c:v>
                </c:pt>
                <c:pt idx="10748">
                  <c:v>12.05</c:v>
                </c:pt>
                <c:pt idx="10749">
                  <c:v>12.025</c:v>
                </c:pt>
                <c:pt idx="10750">
                  <c:v>12.000999999999999</c:v>
                </c:pt>
                <c:pt idx="10751">
                  <c:v>12.000999999999999</c:v>
                </c:pt>
                <c:pt idx="10752">
                  <c:v>12.000999999999999</c:v>
                </c:pt>
                <c:pt idx="10753">
                  <c:v>11.977</c:v>
                </c:pt>
                <c:pt idx="10754">
                  <c:v>11.977</c:v>
                </c:pt>
                <c:pt idx="10755">
                  <c:v>11.977</c:v>
                </c:pt>
                <c:pt idx="10756">
                  <c:v>11.952999999999999</c:v>
                </c:pt>
                <c:pt idx="10757">
                  <c:v>11.952999999999999</c:v>
                </c:pt>
                <c:pt idx="10758">
                  <c:v>11.929</c:v>
                </c:pt>
                <c:pt idx="10759">
                  <c:v>11.929</c:v>
                </c:pt>
                <c:pt idx="10760">
                  <c:v>11.904</c:v>
                </c:pt>
                <c:pt idx="10761">
                  <c:v>11.88</c:v>
                </c:pt>
                <c:pt idx="10762">
                  <c:v>11.88</c:v>
                </c:pt>
                <c:pt idx="10763">
                  <c:v>11.856</c:v>
                </c:pt>
                <c:pt idx="10764">
                  <c:v>11.856</c:v>
                </c:pt>
                <c:pt idx="10765">
                  <c:v>11.832000000000001</c:v>
                </c:pt>
                <c:pt idx="10766">
                  <c:v>11.807</c:v>
                </c:pt>
                <c:pt idx="10767">
                  <c:v>11.782999999999999</c:v>
                </c:pt>
                <c:pt idx="10768">
                  <c:v>11.782999999999999</c:v>
                </c:pt>
                <c:pt idx="10769">
                  <c:v>11.759</c:v>
                </c:pt>
                <c:pt idx="10770">
                  <c:v>11.734</c:v>
                </c:pt>
                <c:pt idx="10771">
                  <c:v>11.734</c:v>
                </c:pt>
                <c:pt idx="10772">
                  <c:v>11.71</c:v>
                </c:pt>
                <c:pt idx="10773">
                  <c:v>11.686</c:v>
                </c:pt>
                <c:pt idx="10774">
                  <c:v>11.686</c:v>
                </c:pt>
                <c:pt idx="10775">
                  <c:v>11.662000000000001</c:v>
                </c:pt>
                <c:pt idx="10776">
                  <c:v>11.637</c:v>
                </c:pt>
                <c:pt idx="10777">
                  <c:v>11.637</c:v>
                </c:pt>
                <c:pt idx="10778">
                  <c:v>11.613</c:v>
                </c:pt>
                <c:pt idx="10779">
                  <c:v>11.613</c:v>
                </c:pt>
                <c:pt idx="10780">
                  <c:v>11.637</c:v>
                </c:pt>
                <c:pt idx="10781">
                  <c:v>11.637</c:v>
                </c:pt>
                <c:pt idx="10782">
                  <c:v>11.637</c:v>
                </c:pt>
                <c:pt idx="10783">
                  <c:v>11.686</c:v>
                </c:pt>
                <c:pt idx="10784">
                  <c:v>11.734</c:v>
                </c:pt>
                <c:pt idx="10785">
                  <c:v>11.807</c:v>
                </c:pt>
                <c:pt idx="10786">
                  <c:v>11.88</c:v>
                </c:pt>
                <c:pt idx="10787">
                  <c:v>11.952999999999999</c:v>
                </c:pt>
                <c:pt idx="10788">
                  <c:v>12.000999999999999</c:v>
                </c:pt>
                <c:pt idx="10789">
                  <c:v>12.098000000000001</c:v>
                </c:pt>
                <c:pt idx="10790">
                  <c:v>12.218999999999999</c:v>
                </c:pt>
                <c:pt idx="10791">
                  <c:v>12.364000000000001</c:v>
                </c:pt>
                <c:pt idx="10792">
                  <c:v>12.509</c:v>
                </c:pt>
                <c:pt idx="10793">
                  <c:v>12.702999999999999</c:v>
                </c:pt>
                <c:pt idx="10794">
                  <c:v>12.847</c:v>
                </c:pt>
                <c:pt idx="10795">
                  <c:v>12.968</c:v>
                </c:pt>
                <c:pt idx="10796">
                  <c:v>13.161</c:v>
                </c:pt>
                <c:pt idx="10797">
                  <c:v>13.329000000000001</c:v>
                </c:pt>
                <c:pt idx="10798">
                  <c:v>13.545999999999999</c:v>
                </c:pt>
                <c:pt idx="10799">
                  <c:v>13.762</c:v>
                </c:pt>
                <c:pt idx="10800">
                  <c:v>13.906000000000001</c:v>
                </c:pt>
                <c:pt idx="10801">
                  <c:v>14.05</c:v>
                </c:pt>
                <c:pt idx="10802">
                  <c:v>14.17</c:v>
                </c:pt>
                <c:pt idx="10803">
                  <c:v>14.266</c:v>
                </c:pt>
                <c:pt idx="10804">
                  <c:v>14.337</c:v>
                </c:pt>
                <c:pt idx="10805">
                  <c:v>14.481</c:v>
                </c:pt>
                <c:pt idx="10806">
                  <c:v>14.577</c:v>
                </c:pt>
                <c:pt idx="10807">
                  <c:v>14.625</c:v>
                </c:pt>
                <c:pt idx="10808">
                  <c:v>14.673</c:v>
                </c:pt>
                <c:pt idx="10809">
                  <c:v>14.625</c:v>
                </c:pt>
                <c:pt idx="10810">
                  <c:v>14.577</c:v>
                </c:pt>
                <c:pt idx="10811">
                  <c:v>14.481</c:v>
                </c:pt>
                <c:pt idx="10812">
                  <c:v>14.409000000000001</c:v>
                </c:pt>
                <c:pt idx="10813">
                  <c:v>14.29</c:v>
                </c:pt>
                <c:pt idx="10814">
                  <c:v>14.266</c:v>
                </c:pt>
                <c:pt idx="10815">
                  <c:v>14.218</c:v>
                </c:pt>
                <c:pt idx="10816">
                  <c:v>14.17</c:v>
                </c:pt>
                <c:pt idx="10817">
                  <c:v>14.194000000000001</c:v>
                </c:pt>
                <c:pt idx="10818">
                  <c:v>14.17</c:v>
                </c:pt>
                <c:pt idx="10819">
                  <c:v>14.122</c:v>
                </c:pt>
                <c:pt idx="10820">
                  <c:v>14.026</c:v>
                </c:pt>
                <c:pt idx="10821">
                  <c:v>13.906000000000001</c:v>
                </c:pt>
                <c:pt idx="10822">
                  <c:v>13.81</c:v>
                </c:pt>
                <c:pt idx="10823">
                  <c:v>13.714</c:v>
                </c:pt>
                <c:pt idx="10824">
                  <c:v>13.593999999999999</c:v>
                </c:pt>
                <c:pt idx="10825">
                  <c:v>13.473000000000001</c:v>
                </c:pt>
                <c:pt idx="10826">
                  <c:v>13.377000000000001</c:v>
                </c:pt>
                <c:pt idx="10827">
                  <c:v>13.233000000000001</c:v>
                </c:pt>
                <c:pt idx="10828">
                  <c:v>13.112</c:v>
                </c:pt>
                <c:pt idx="10829">
                  <c:v>12.992000000000001</c:v>
                </c:pt>
                <c:pt idx="10830">
                  <c:v>12.896000000000001</c:v>
                </c:pt>
                <c:pt idx="10831">
                  <c:v>12.798999999999999</c:v>
                </c:pt>
                <c:pt idx="10832">
                  <c:v>12.702999999999999</c:v>
                </c:pt>
                <c:pt idx="10833">
                  <c:v>12.654</c:v>
                </c:pt>
                <c:pt idx="10834">
                  <c:v>12.558</c:v>
                </c:pt>
                <c:pt idx="10835">
                  <c:v>12.509</c:v>
                </c:pt>
                <c:pt idx="10836">
                  <c:v>12.436999999999999</c:v>
                </c:pt>
                <c:pt idx="10837">
                  <c:v>12.364000000000001</c:v>
                </c:pt>
                <c:pt idx="10838">
                  <c:v>12.292</c:v>
                </c:pt>
                <c:pt idx="10839">
                  <c:v>12.195</c:v>
                </c:pt>
                <c:pt idx="10840">
                  <c:v>12.098000000000001</c:v>
                </c:pt>
                <c:pt idx="10841">
                  <c:v>12.000999999999999</c:v>
                </c:pt>
                <c:pt idx="10842">
                  <c:v>11.88</c:v>
                </c:pt>
                <c:pt idx="10843">
                  <c:v>11.807</c:v>
                </c:pt>
                <c:pt idx="10844">
                  <c:v>11.734</c:v>
                </c:pt>
                <c:pt idx="10845">
                  <c:v>11.686</c:v>
                </c:pt>
                <c:pt idx="10846">
                  <c:v>11.686</c:v>
                </c:pt>
                <c:pt idx="10847">
                  <c:v>11.662000000000001</c:v>
                </c:pt>
                <c:pt idx="10848">
                  <c:v>11.662000000000001</c:v>
                </c:pt>
                <c:pt idx="10849">
                  <c:v>11.686</c:v>
                </c:pt>
                <c:pt idx="10850">
                  <c:v>11.71</c:v>
                </c:pt>
                <c:pt idx="10851">
                  <c:v>11.734</c:v>
                </c:pt>
                <c:pt idx="10852">
                  <c:v>11.759</c:v>
                </c:pt>
                <c:pt idx="10853">
                  <c:v>11.782999999999999</c:v>
                </c:pt>
                <c:pt idx="10854">
                  <c:v>11.832000000000001</c:v>
                </c:pt>
                <c:pt idx="10855">
                  <c:v>11.856</c:v>
                </c:pt>
                <c:pt idx="10856">
                  <c:v>11.88</c:v>
                </c:pt>
                <c:pt idx="10857">
                  <c:v>11.904</c:v>
                </c:pt>
                <c:pt idx="10858">
                  <c:v>11.929</c:v>
                </c:pt>
                <c:pt idx="10859">
                  <c:v>11.929</c:v>
                </c:pt>
                <c:pt idx="10860">
                  <c:v>11.952999999999999</c:v>
                </c:pt>
                <c:pt idx="10861">
                  <c:v>11.952999999999999</c:v>
                </c:pt>
                <c:pt idx="10862">
                  <c:v>11.952999999999999</c:v>
                </c:pt>
                <c:pt idx="10863">
                  <c:v>11.952999999999999</c:v>
                </c:pt>
                <c:pt idx="10864">
                  <c:v>11.929</c:v>
                </c:pt>
                <c:pt idx="10865">
                  <c:v>11.929</c:v>
                </c:pt>
                <c:pt idx="10866">
                  <c:v>11.904</c:v>
                </c:pt>
                <c:pt idx="10867">
                  <c:v>11.88</c:v>
                </c:pt>
                <c:pt idx="10868">
                  <c:v>11.832000000000001</c:v>
                </c:pt>
                <c:pt idx="10869">
                  <c:v>11.782999999999999</c:v>
                </c:pt>
                <c:pt idx="10870">
                  <c:v>11.734</c:v>
                </c:pt>
                <c:pt idx="10871">
                  <c:v>11.71</c:v>
                </c:pt>
                <c:pt idx="10872">
                  <c:v>11.662000000000001</c:v>
                </c:pt>
                <c:pt idx="10873">
                  <c:v>11.637</c:v>
                </c:pt>
                <c:pt idx="10874">
                  <c:v>11.589</c:v>
                </c:pt>
                <c:pt idx="10875">
                  <c:v>11.565</c:v>
                </c:pt>
                <c:pt idx="10876">
                  <c:v>11.54</c:v>
                </c:pt>
                <c:pt idx="10877">
                  <c:v>11.54</c:v>
                </c:pt>
                <c:pt idx="10878">
                  <c:v>11.54</c:v>
                </c:pt>
                <c:pt idx="10879">
                  <c:v>11.54</c:v>
                </c:pt>
                <c:pt idx="10880">
                  <c:v>11.589</c:v>
                </c:pt>
                <c:pt idx="10881">
                  <c:v>11.637</c:v>
                </c:pt>
                <c:pt idx="10882">
                  <c:v>11.71</c:v>
                </c:pt>
                <c:pt idx="10883">
                  <c:v>11.807</c:v>
                </c:pt>
                <c:pt idx="10884">
                  <c:v>11.929</c:v>
                </c:pt>
                <c:pt idx="10885">
                  <c:v>12.074</c:v>
                </c:pt>
                <c:pt idx="10886">
                  <c:v>12.195</c:v>
                </c:pt>
                <c:pt idx="10887">
                  <c:v>12.364000000000001</c:v>
                </c:pt>
                <c:pt idx="10888">
                  <c:v>12.484999999999999</c:v>
                </c:pt>
                <c:pt idx="10889">
                  <c:v>12.582000000000001</c:v>
                </c:pt>
                <c:pt idx="10890">
                  <c:v>12.727</c:v>
                </c:pt>
                <c:pt idx="10891">
                  <c:v>12.871</c:v>
                </c:pt>
                <c:pt idx="10892">
                  <c:v>13.137</c:v>
                </c:pt>
                <c:pt idx="10893">
                  <c:v>13.425000000000001</c:v>
                </c:pt>
                <c:pt idx="10894">
                  <c:v>13.69</c:v>
                </c:pt>
                <c:pt idx="10895">
                  <c:v>13.954000000000001</c:v>
                </c:pt>
                <c:pt idx="10896">
                  <c:v>14.17</c:v>
                </c:pt>
                <c:pt idx="10897">
                  <c:v>14.266</c:v>
                </c:pt>
                <c:pt idx="10898">
                  <c:v>14.337</c:v>
                </c:pt>
                <c:pt idx="10899">
                  <c:v>14.314</c:v>
                </c:pt>
                <c:pt idx="10900">
                  <c:v>14.194000000000001</c:v>
                </c:pt>
                <c:pt idx="10901">
                  <c:v>14.026</c:v>
                </c:pt>
                <c:pt idx="10902">
                  <c:v>13.834</c:v>
                </c:pt>
                <c:pt idx="10903">
                  <c:v>13.762</c:v>
                </c:pt>
                <c:pt idx="10904">
                  <c:v>13.786</c:v>
                </c:pt>
                <c:pt idx="10905">
                  <c:v>13.762</c:v>
                </c:pt>
                <c:pt idx="10906">
                  <c:v>13.714</c:v>
                </c:pt>
                <c:pt idx="10907">
                  <c:v>13.714</c:v>
                </c:pt>
                <c:pt idx="10908">
                  <c:v>13.714</c:v>
                </c:pt>
                <c:pt idx="10909">
                  <c:v>13.666</c:v>
                </c:pt>
                <c:pt idx="10910">
                  <c:v>13.618</c:v>
                </c:pt>
                <c:pt idx="10911">
                  <c:v>13.593999999999999</c:v>
                </c:pt>
                <c:pt idx="10912">
                  <c:v>13.57</c:v>
                </c:pt>
                <c:pt idx="10913">
                  <c:v>13.522</c:v>
                </c:pt>
                <c:pt idx="10914">
                  <c:v>13.425000000000001</c:v>
                </c:pt>
                <c:pt idx="10915">
                  <c:v>13.305</c:v>
                </c:pt>
                <c:pt idx="10916">
                  <c:v>13.185</c:v>
                </c:pt>
                <c:pt idx="10917">
                  <c:v>13.087999999999999</c:v>
                </c:pt>
                <c:pt idx="10918">
                  <c:v>13.016</c:v>
                </c:pt>
                <c:pt idx="10919">
                  <c:v>12.944000000000001</c:v>
                </c:pt>
                <c:pt idx="10920">
                  <c:v>12.847</c:v>
                </c:pt>
                <c:pt idx="10921">
                  <c:v>12.798999999999999</c:v>
                </c:pt>
                <c:pt idx="10922">
                  <c:v>12.750999999999999</c:v>
                </c:pt>
                <c:pt idx="10923">
                  <c:v>12.702999999999999</c:v>
                </c:pt>
                <c:pt idx="10924">
                  <c:v>12.654</c:v>
                </c:pt>
                <c:pt idx="10925">
                  <c:v>12.63</c:v>
                </c:pt>
                <c:pt idx="10926">
                  <c:v>12.63</c:v>
                </c:pt>
                <c:pt idx="10927">
                  <c:v>12.654</c:v>
                </c:pt>
                <c:pt idx="10928">
                  <c:v>12.702999999999999</c:v>
                </c:pt>
                <c:pt idx="10929">
                  <c:v>12.750999999999999</c:v>
                </c:pt>
                <c:pt idx="10930">
                  <c:v>12.798999999999999</c:v>
                </c:pt>
                <c:pt idx="10931">
                  <c:v>12.847</c:v>
                </c:pt>
                <c:pt idx="10932">
                  <c:v>12.871</c:v>
                </c:pt>
                <c:pt idx="10933">
                  <c:v>12.92</c:v>
                </c:pt>
                <c:pt idx="10934">
                  <c:v>12.944000000000001</c:v>
                </c:pt>
                <c:pt idx="10935">
                  <c:v>12.992000000000001</c:v>
                </c:pt>
                <c:pt idx="10936">
                  <c:v>12.992000000000001</c:v>
                </c:pt>
                <c:pt idx="10937">
                  <c:v>13.016</c:v>
                </c:pt>
                <c:pt idx="10938">
                  <c:v>13.016</c:v>
                </c:pt>
                <c:pt idx="10939">
                  <c:v>13.016</c:v>
                </c:pt>
                <c:pt idx="10940">
                  <c:v>13.016</c:v>
                </c:pt>
                <c:pt idx="10941">
                  <c:v>12.992000000000001</c:v>
                </c:pt>
                <c:pt idx="10942">
                  <c:v>12.968</c:v>
                </c:pt>
                <c:pt idx="10943">
                  <c:v>12.92</c:v>
                </c:pt>
                <c:pt idx="10944">
                  <c:v>12.871</c:v>
                </c:pt>
                <c:pt idx="10945">
                  <c:v>12.847</c:v>
                </c:pt>
                <c:pt idx="10946">
                  <c:v>12.798999999999999</c:v>
                </c:pt>
                <c:pt idx="10947">
                  <c:v>12.750999999999999</c:v>
                </c:pt>
                <c:pt idx="10948">
                  <c:v>12.702999999999999</c:v>
                </c:pt>
                <c:pt idx="10949">
                  <c:v>12.654</c:v>
                </c:pt>
                <c:pt idx="10950">
                  <c:v>12.606</c:v>
                </c:pt>
                <c:pt idx="10951">
                  <c:v>12.558</c:v>
                </c:pt>
                <c:pt idx="10952">
                  <c:v>12.484999999999999</c:v>
                </c:pt>
                <c:pt idx="10953">
                  <c:v>12.413</c:v>
                </c:pt>
                <c:pt idx="10954">
                  <c:v>12.364000000000001</c:v>
                </c:pt>
                <c:pt idx="10955">
                  <c:v>12.292</c:v>
                </c:pt>
                <c:pt idx="10956">
                  <c:v>12.218999999999999</c:v>
                </c:pt>
                <c:pt idx="10957">
                  <c:v>12.147</c:v>
                </c:pt>
                <c:pt idx="10958">
                  <c:v>12.074</c:v>
                </c:pt>
                <c:pt idx="10959">
                  <c:v>12.000999999999999</c:v>
                </c:pt>
                <c:pt idx="10960">
                  <c:v>11.929</c:v>
                </c:pt>
                <c:pt idx="10961">
                  <c:v>11.88</c:v>
                </c:pt>
                <c:pt idx="10962">
                  <c:v>11.807</c:v>
                </c:pt>
                <c:pt idx="10963">
                  <c:v>11.759</c:v>
                </c:pt>
                <c:pt idx="10964">
                  <c:v>11.686</c:v>
                </c:pt>
                <c:pt idx="10965">
                  <c:v>11.637</c:v>
                </c:pt>
                <c:pt idx="10966">
                  <c:v>11.589</c:v>
                </c:pt>
                <c:pt idx="10967">
                  <c:v>11.54</c:v>
                </c:pt>
                <c:pt idx="10968">
                  <c:v>11.516</c:v>
                </c:pt>
                <c:pt idx="10969">
                  <c:v>11.467000000000001</c:v>
                </c:pt>
                <c:pt idx="10970">
                  <c:v>11.443</c:v>
                </c:pt>
                <c:pt idx="10971">
                  <c:v>11.419</c:v>
                </c:pt>
                <c:pt idx="10972">
                  <c:v>11.419</c:v>
                </c:pt>
                <c:pt idx="10973">
                  <c:v>11.443</c:v>
                </c:pt>
                <c:pt idx="10974">
                  <c:v>11.492000000000001</c:v>
                </c:pt>
                <c:pt idx="10975">
                  <c:v>11.516</c:v>
                </c:pt>
                <c:pt idx="10976">
                  <c:v>11.565</c:v>
                </c:pt>
                <c:pt idx="10977">
                  <c:v>11.613</c:v>
                </c:pt>
                <c:pt idx="10978">
                  <c:v>11.71</c:v>
                </c:pt>
                <c:pt idx="10979">
                  <c:v>11.782999999999999</c:v>
                </c:pt>
                <c:pt idx="10980">
                  <c:v>11.856</c:v>
                </c:pt>
                <c:pt idx="10981">
                  <c:v>11.952999999999999</c:v>
                </c:pt>
                <c:pt idx="10982">
                  <c:v>12.05</c:v>
                </c:pt>
                <c:pt idx="10983">
                  <c:v>12.170999999999999</c:v>
                </c:pt>
                <c:pt idx="10984">
                  <c:v>12.292</c:v>
                </c:pt>
                <c:pt idx="10985">
                  <c:v>12.436999999999999</c:v>
                </c:pt>
                <c:pt idx="10986">
                  <c:v>12.582000000000001</c:v>
                </c:pt>
                <c:pt idx="10987">
                  <c:v>12.750999999999999</c:v>
                </c:pt>
                <c:pt idx="10988">
                  <c:v>12.92</c:v>
                </c:pt>
                <c:pt idx="10989">
                  <c:v>13.064</c:v>
                </c:pt>
                <c:pt idx="10990">
                  <c:v>13.233000000000001</c:v>
                </c:pt>
                <c:pt idx="10991">
                  <c:v>13.401</c:v>
                </c:pt>
                <c:pt idx="10992">
                  <c:v>13.545999999999999</c:v>
                </c:pt>
                <c:pt idx="10993">
                  <c:v>13.69</c:v>
                </c:pt>
                <c:pt idx="10994">
                  <c:v>13.858000000000001</c:v>
                </c:pt>
                <c:pt idx="10995">
                  <c:v>13.906000000000001</c:v>
                </c:pt>
                <c:pt idx="10996">
                  <c:v>13.954000000000001</c:v>
                </c:pt>
                <c:pt idx="10997">
                  <c:v>14.002000000000001</c:v>
                </c:pt>
                <c:pt idx="10998">
                  <c:v>13.93</c:v>
                </c:pt>
                <c:pt idx="10999">
                  <c:v>13.978</c:v>
                </c:pt>
                <c:pt idx="11000">
                  <c:v>13.954000000000001</c:v>
                </c:pt>
                <c:pt idx="11001">
                  <c:v>13.954000000000001</c:v>
                </c:pt>
                <c:pt idx="11002">
                  <c:v>13.906000000000001</c:v>
                </c:pt>
                <c:pt idx="11003">
                  <c:v>13.834</c:v>
                </c:pt>
                <c:pt idx="11004">
                  <c:v>13.858000000000001</c:v>
                </c:pt>
                <c:pt idx="11005">
                  <c:v>13.906000000000001</c:v>
                </c:pt>
                <c:pt idx="11006">
                  <c:v>14.002000000000001</c:v>
                </c:pt>
                <c:pt idx="11007">
                  <c:v>14.098000000000001</c:v>
                </c:pt>
                <c:pt idx="11008">
                  <c:v>14.194000000000001</c:v>
                </c:pt>
                <c:pt idx="11009">
                  <c:v>14.29</c:v>
                </c:pt>
                <c:pt idx="11010">
                  <c:v>14.314</c:v>
                </c:pt>
                <c:pt idx="11011">
                  <c:v>14.314</c:v>
                </c:pt>
                <c:pt idx="11012">
                  <c:v>14.29</c:v>
                </c:pt>
                <c:pt idx="11013">
                  <c:v>14.218</c:v>
                </c:pt>
                <c:pt idx="11014">
                  <c:v>14.17</c:v>
                </c:pt>
                <c:pt idx="11015">
                  <c:v>14.098000000000001</c:v>
                </c:pt>
                <c:pt idx="11016">
                  <c:v>14.026</c:v>
                </c:pt>
                <c:pt idx="11017">
                  <c:v>13.978</c:v>
                </c:pt>
                <c:pt idx="11018">
                  <c:v>13.906000000000001</c:v>
                </c:pt>
                <c:pt idx="11019">
                  <c:v>13.834</c:v>
                </c:pt>
                <c:pt idx="11020">
                  <c:v>13.786</c:v>
                </c:pt>
                <c:pt idx="11021">
                  <c:v>13.762</c:v>
                </c:pt>
                <c:pt idx="11022">
                  <c:v>13.714</c:v>
                </c:pt>
                <c:pt idx="11023">
                  <c:v>13.69</c:v>
                </c:pt>
                <c:pt idx="11024">
                  <c:v>13.666</c:v>
                </c:pt>
                <c:pt idx="11025">
                  <c:v>13.666</c:v>
                </c:pt>
                <c:pt idx="11026">
                  <c:v>13.618</c:v>
                </c:pt>
                <c:pt idx="11027">
                  <c:v>13.618</c:v>
                </c:pt>
                <c:pt idx="11028">
                  <c:v>13.57</c:v>
                </c:pt>
                <c:pt idx="11029">
                  <c:v>13.545999999999999</c:v>
                </c:pt>
                <c:pt idx="11030">
                  <c:v>13.522</c:v>
                </c:pt>
                <c:pt idx="11031">
                  <c:v>13.473000000000001</c:v>
                </c:pt>
                <c:pt idx="11032">
                  <c:v>13.473000000000001</c:v>
                </c:pt>
                <c:pt idx="11033">
                  <c:v>13.449</c:v>
                </c:pt>
                <c:pt idx="11034">
                  <c:v>13.425000000000001</c:v>
                </c:pt>
                <c:pt idx="11035">
                  <c:v>13.425000000000001</c:v>
                </c:pt>
                <c:pt idx="11036">
                  <c:v>13.401</c:v>
                </c:pt>
                <c:pt idx="11037">
                  <c:v>13.353</c:v>
                </c:pt>
                <c:pt idx="11038">
                  <c:v>13.329000000000001</c:v>
                </c:pt>
                <c:pt idx="11039">
                  <c:v>13.281000000000001</c:v>
                </c:pt>
                <c:pt idx="11040">
                  <c:v>13.233000000000001</c:v>
                </c:pt>
                <c:pt idx="11041">
                  <c:v>13.161</c:v>
                </c:pt>
                <c:pt idx="11042">
                  <c:v>13.087999999999999</c:v>
                </c:pt>
                <c:pt idx="11043">
                  <c:v>13.016</c:v>
                </c:pt>
                <c:pt idx="11044">
                  <c:v>12.92</c:v>
                </c:pt>
                <c:pt idx="11045">
                  <c:v>12.823</c:v>
                </c:pt>
                <c:pt idx="11046">
                  <c:v>12.750999999999999</c:v>
                </c:pt>
                <c:pt idx="11047">
                  <c:v>12.63</c:v>
                </c:pt>
                <c:pt idx="11048">
                  <c:v>12.509</c:v>
                </c:pt>
                <c:pt idx="11049">
                  <c:v>12.413</c:v>
                </c:pt>
                <c:pt idx="11050">
                  <c:v>12.316000000000001</c:v>
                </c:pt>
                <c:pt idx="11051">
                  <c:v>12.218999999999999</c:v>
                </c:pt>
                <c:pt idx="11052">
                  <c:v>12.098000000000001</c:v>
                </c:pt>
                <c:pt idx="11053">
                  <c:v>11.977</c:v>
                </c:pt>
                <c:pt idx="11054">
                  <c:v>11.88</c:v>
                </c:pt>
                <c:pt idx="11055">
                  <c:v>11.734</c:v>
                </c:pt>
                <c:pt idx="11056">
                  <c:v>11.637</c:v>
                </c:pt>
                <c:pt idx="11057">
                  <c:v>11.516</c:v>
                </c:pt>
                <c:pt idx="11058">
                  <c:v>11.419</c:v>
                </c:pt>
                <c:pt idx="11059">
                  <c:v>11.321</c:v>
                </c:pt>
                <c:pt idx="11060">
                  <c:v>11.224</c:v>
                </c:pt>
                <c:pt idx="11061">
                  <c:v>11.127000000000001</c:v>
                </c:pt>
                <c:pt idx="11062">
                  <c:v>11.053000000000001</c:v>
                </c:pt>
                <c:pt idx="11063">
                  <c:v>10.98</c:v>
                </c:pt>
                <c:pt idx="11064">
                  <c:v>10.907</c:v>
                </c:pt>
                <c:pt idx="11065">
                  <c:v>10.858000000000001</c:v>
                </c:pt>
                <c:pt idx="11066">
                  <c:v>10.81</c:v>
                </c:pt>
                <c:pt idx="11067">
                  <c:v>10.760999999999999</c:v>
                </c:pt>
                <c:pt idx="11068">
                  <c:v>10.760999999999999</c:v>
                </c:pt>
                <c:pt idx="11069">
                  <c:v>10.760999999999999</c:v>
                </c:pt>
                <c:pt idx="11070">
                  <c:v>10.760999999999999</c:v>
                </c:pt>
                <c:pt idx="11071">
                  <c:v>10.81</c:v>
                </c:pt>
                <c:pt idx="11072">
                  <c:v>10.834</c:v>
                </c:pt>
                <c:pt idx="11073">
                  <c:v>10.907</c:v>
                </c:pt>
                <c:pt idx="11074">
                  <c:v>10.956</c:v>
                </c:pt>
                <c:pt idx="11075">
                  <c:v>11.053000000000001</c:v>
                </c:pt>
                <c:pt idx="11076">
                  <c:v>11.175000000000001</c:v>
                </c:pt>
                <c:pt idx="11077">
                  <c:v>11.297000000000001</c:v>
                </c:pt>
                <c:pt idx="11078">
                  <c:v>11.419</c:v>
                </c:pt>
                <c:pt idx="11079">
                  <c:v>11.565</c:v>
                </c:pt>
                <c:pt idx="11080">
                  <c:v>11.734</c:v>
                </c:pt>
                <c:pt idx="11081">
                  <c:v>11.88</c:v>
                </c:pt>
                <c:pt idx="11082">
                  <c:v>12.074</c:v>
                </c:pt>
                <c:pt idx="11083">
                  <c:v>12.243</c:v>
                </c:pt>
                <c:pt idx="11084">
                  <c:v>12.413</c:v>
                </c:pt>
                <c:pt idx="11085">
                  <c:v>12.606</c:v>
                </c:pt>
                <c:pt idx="11086">
                  <c:v>12.775</c:v>
                </c:pt>
                <c:pt idx="11087">
                  <c:v>12.944000000000001</c:v>
                </c:pt>
                <c:pt idx="11088">
                  <c:v>13.087999999999999</c:v>
                </c:pt>
                <c:pt idx="11089">
                  <c:v>13.233000000000001</c:v>
                </c:pt>
                <c:pt idx="11090">
                  <c:v>13.377000000000001</c:v>
                </c:pt>
                <c:pt idx="11091">
                  <c:v>13.497</c:v>
                </c:pt>
                <c:pt idx="11092">
                  <c:v>13.618</c:v>
                </c:pt>
                <c:pt idx="11093">
                  <c:v>13.714</c:v>
                </c:pt>
                <c:pt idx="11094">
                  <c:v>13.834</c:v>
                </c:pt>
                <c:pt idx="11095">
                  <c:v>13.882</c:v>
                </c:pt>
                <c:pt idx="11096">
                  <c:v>13.954000000000001</c:v>
                </c:pt>
                <c:pt idx="11097">
                  <c:v>14.074</c:v>
                </c:pt>
                <c:pt idx="11098">
                  <c:v>14.194000000000001</c:v>
                </c:pt>
                <c:pt idx="11099">
                  <c:v>14.337</c:v>
                </c:pt>
                <c:pt idx="11100">
                  <c:v>14.481</c:v>
                </c:pt>
                <c:pt idx="11101">
                  <c:v>14.625</c:v>
                </c:pt>
                <c:pt idx="11102">
                  <c:v>14.744999999999999</c:v>
                </c:pt>
                <c:pt idx="11103">
                  <c:v>14.84</c:v>
                </c:pt>
                <c:pt idx="11104">
                  <c:v>14.888</c:v>
                </c:pt>
                <c:pt idx="11105">
                  <c:v>14.912000000000001</c:v>
                </c:pt>
                <c:pt idx="11106">
                  <c:v>14.912000000000001</c:v>
                </c:pt>
                <c:pt idx="11107">
                  <c:v>14.888</c:v>
                </c:pt>
                <c:pt idx="11108">
                  <c:v>14.864000000000001</c:v>
                </c:pt>
                <c:pt idx="11109">
                  <c:v>14.864000000000001</c:v>
                </c:pt>
                <c:pt idx="11110">
                  <c:v>14.84</c:v>
                </c:pt>
                <c:pt idx="11111">
                  <c:v>14.792</c:v>
                </c:pt>
                <c:pt idx="11112">
                  <c:v>14.721</c:v>
                </c:pt>
                <c:pt idx="11113">
                  <c:v>14.673</c:v>
                </c:pt>
                <c:pt idx="11114">
                  <c:v>14.601000000000001</c:v>
                </c:pt>
                <c:pt idx="11115">
                  <c:v>14.577</c:v>
                </c:pt>
                <c:pt idx="11116">
                  <c:v>14.529</c:v>
                </c:pt>
                <c:pt idx="11117">
                  <c:v>14.505000000000001</c:v>
                </c:pt>
                <c:pt idx="11118">
                  <c:v>14.481</c:v>
                </c:pt>
                <c:pt idx="11119">
                  <c:v>14.481</c:v>
                </c:pt>
                <c:pt idx="11120">
                  <c:v>14.457000000000001</c:v>
                </c:pt>
                <c:pt idx="11121">
                  <c:v>14.433</c:v>
                </c:pt>
                <c:pt idx="11122">
                  <c:v>14.433</c:v>
                </c:pt>
                <c:pt idx="11123">
                  <c:v>14.433</c:v>
                </c:pt>
                <c:pt idx="11124">
                  <c:v>14.409000000000001</c:v>
                </c:pt>
                <c:pt idx="11125">
                  <c:v>14.433</c:v>
                </c:pt>
                <c:pt idx="11126">
                  <c:v>14.433</c:v>
                </c:pt>
                <c:pt idx="11127">
                  <c:v>14.457000000000001</c:v>
                </c:pt>
                <c:pt idx="11128">
                  <c:v>14.457000000000001</c:v>
                </c:pt>
                <c:pt idx="11129">
                  <c:v>14.433</c:v>
                </c:pt>
                <c:pt idx="11130">
                  <c:v>14.433</c:v>
                </c:pt>
                <c:pt idx="11131">
                  <c:v>14.409000000000001</c:v>
                </c:pt>
                <c:pt idx="11132">
                  <c:v>14.385</c:v>
                </c:pt>
                <c:pt idx="11133">
                  <c:v>14.337</c:v>
                </c:pt>
                <c:pt idx="11134">
                  <c:v>14.29</c:v>
                </c:pt>
                <c:pt idx="11135">
                  <c:v>14.242000000000001</c:v>
                </c:pt>
                <c:pt idx="11136">
                  <c:v>14.17</c:v>
                </c:pt>
                <c:pt idx="11137">
                  <c:v>14.098000000000001</c:v>
                </c:pt>
                <c:pt idx="11138">
                  <c:v>14.002000000000001</c:v>
                </c:pt>
                <c:pt idx="11139">
                  <c:v>13.93</c:v>
                </c:pt>
                <c:pt idx="11140">
                  <c:v>13.858000000000001</c:v>
                </c:pt>
                <c:pt idx="11141">
                  <c:v>13.786</c:v>
                </c:pt>
                <c:pt idx="11142">
                  <c:v>13.714</c:v>
                </c:pt>
                <c:pt idx="11143">
                  <c:v>13.641999999999999</c:v>
                </c:pt>
                <c:pt idx="11144">
                  <c:v>13.545999999999999</c:v>
                </c:pt>
                <c:pt idx="11145">
                  <c:v>13.473000000000001</c:v>
                </c:pt>
                <c:pt idx="11146">
                  <c:v>13.401</c:v>
                </c:pt>
                <c:pt idx="11147">
                  <c:v>13.329000000000001</c:v>
                </c:pt>
                <c:pt idx="11148">
                  <c:v>13.257</c:v>
                </c:pt>
                <c:pt idx="11149">
                  <c:v>13.185</c:v>
                </c:pt>
                <c:pt idx="11150">
                  <c:v>13.137</c:v>
                </c:pt>
                <c:pt idx="11151">
                  <c:v>13.064</c:v>
                </c:pt>
                <c:pt idx="11152">
                  <c:v>12.992000000000001</c:v>
                </c:pt>
                <c:pt idx="11153">
                  <c:v>12.944000000000001</c:v>
                </c:pt>
                <c:pt idx="11154">
                  <c:v>12.871</c:v>
                </c:pt>
                <c:pt idx="11155">
                  <c:v>12.798999999999999</c:v>
                </c:pt>
                <c:pt idx="11156">
                  <c:v>12.702999999999999</c:v>
                </c:pt>
                <c:pt idx="11157">
                  <c:v>12.654</c:v>
                </c:pt>
                <c:pt idx="11158">
                  <c:v>12.558</c:v>
                </c:pt>
                <c:pt idx="11159">
                  <c:v>12.509</c:v>
                </c:pt>
                <c:pt idx="11160">
                  <c:v>12.436999999999999</c:v>
                </c:pt>
                <c:pt idx="11161">
                  <c:v>12.388999999999999</c:v>
                </c:pt>
                <c:pt idx="11162">
                  <c:v>12.34</c:v>
                </c:pt>
                <c:pt idx="11163">
                  <c:v>12.316000000000001</c:v>
                </c:pt>
                <c:pt idx="11164">
                  <c:v>12.316000000000001</c:v>
                </c:pt>
                <c:pt idx="11165">
                  <c:v>12.316000000000001</c:v>
                </c:pt>
                <c:pt idx="11166">
                  <c:v>12.316000000000001</c:v>
                </c:pt>
                <c:pt idx="11167">
                  <c:v>12.364000000000001</c:v>
                </c:pt>
                <c:pt idx="11168">
                  <c:v>12.388999999999999</c:v>
                </c:pt>
                <c:pt idx="11169">
                  <c:v>12.461</c:v>
                </c:pt>
                <c:pt idx="11170">
                  <c:v>12.534000000000001</c:v>
                </c:pt>
                <c:pt idx="11171">
                  <c:v>12.606</c:v>
                </c:pt>
                <c:pt idx="11172">
                  <c:v>12.727</c:v>
                </c:pt>
                <c:pt idx="11173">
                  <c:v>12.847</c:v>
                </c:pt>
                <c:pt idx="11174">
                  <c:v>12.968</c:v>
                </c:pt>
                <c:pt idx="11175">
                  <c:v>13.112</c:v>
                </c:pt>
                <c:pt idx="11176">
                  <c:v>13.257</c:v>
                </c:pt>
                <c:pt idx="11177">
                  <c:v>13.401</c:v>
                </c:pt>
                <c:pt idx="11178">
                  <c:v>13.57</c:v>
                </c:pt>
                <c:pt idx="11179">
                  <c:v>13.738</c:v>
                </c:pt>
                <c:pt idx="11180">
                  <c:v>13.906000000000001</c:v>
                </c:pt>
                <c:pt idx="11181">
                  <c:v>14.098000000000001</c:v>
                </c:pt>
                <c:pt idx="11182">
                  <c:v>14.242000000000001</c:v>
                </c:pt>
                <c:pt idx="11183">
                  <c:v>14.385</c:v>
                </c:pt>
                <c:pt idx="11184">
                  <c:v>14.553000000000001</c:v>
                </c:pt>
                <c:pt idx="11185">
                  <c:v>14.696999999999999</c:v>
                </c:pt>
                <c:pt idx="11186">
                  <c:v>14.816000000000001</c:v>
                </c:pt>
                <c:pt idx="11187">
                  <c:v>14.96</c:v>
                </c:pt>
                <c:pt idx="11188">
                  <c:v>15.055</c:v>
                </c:pt>
                <c:pt idx="11189">
                  <c:v>15.151</c:v>
                </c:pt>
                <c:pt idx="11190">
                  <c:v>15.199</c:v>
                </c:pt>
                <c:pt idx="11191">
                  <c:v>15.175000000000001</c:v>
                </c:pt>
                <c:pt idx="11192">
                  <c:v>15.127000000000001</c:v>
                </c:pt>
                <c:pt idx="11193">
                  <c:v>15.103</c:v>
                </c:pt>
                <c:pt idx="11194">
                  <c:v>15.103</c:v>
                </c:pt>
                <c:pt idx="11195">
                  <c:v>15.079000000000001</c:v>
                </c:pt>
                <c:pt idx="11196">
                  <c:v>15.079000000000001</c:v>
                </c:pt>
                <c:pt idx="11197">
                  <c:v>15.103</c:v>
                </c:pt>
                <c:pt idx="11198">
                  <c:v>15.103</c:v>
                </c:pt>
                <c:pt idx="11199">
                  <c:v>15.151</c:v>
                </c:pt>
                <c:pt idx="11200">
                  <c:v>15.151</c:v>
                </c:pt>
                <c:pt idx="11201">
                  <c:v>15.175000000000001</c:v>
                </c:pt>
                <c:pt idx="11202">
                  <c:v>15.199</c:v>
                </c:pt>
                <c:pt idx="11203">
                  <c:v>15.199</c:v>
                </c:pt>
                <c:pt idx="11204">
                  <c:v>15.199</c:v>
                </c:pt>
                <c:pt idx="11205">
                  <c:v>15.223000000000001</c:v>
                </c:pt>
                <c:pt idx="11206">
                  <c:v>15.247</c:v>
                </c:pt>
                <c:pt idx="11207">
                  <c:v>15.247</c:v>
                </c:pt>
                <c:pt idx="11208">
                  <c:v>15.27</c:v>
                </c:pt>
                <c:pt idx="11209">
                  <c:v>15.247</c:v>
                </c:pt>
                <c:pt idx="11210">
                  <c:v>15.199</c:v>
                </c:pt>
                <c:pt idx="11211">
                  <c:v>15.151</c:v>
                </c:pt>
                <c:pt idx="11212">
                  <c:v>15.103</c:v>
                </c:pt>
                <c:pt idx="11213">
                  <c:v>15.055</c:v>
                </c:pt>
                <c:pt idx="11214">
                  <c:v>14.984</c:v>
                </c:pt>
                <c:pt idx="11215">
                  <c:v>14.912000000000001</c:v>
                </c:pt>
                <c:pt idx="11216">
                  <c:v>14.864000000000001</c:v>
                </c:pt>
                <c:pt idx="11217">
                  <c:v>14.792</c:v>
                </c:pt>
                <c:pt idx="11218">
                  <c:v>14.721</c:v>
                </c:pt>
                <c:pt idx="11219">
                  <c:v>14.673</c:v>
                </c:pt>
                <c:pt idx="11220">
                  <c:v>14.625</c:v>
                </c:pt>
                <c:pt idx="11221">
                  <c:v>14.577</c:v>
                </c:pt>
                <c:pt idx="11222">
                  <c:v>14.553000000000001</c:v>
                </c:pt>
                <c:pt idx="11223">
                  <c:v>14.505000000000001</c:v>
                </c:pt>
                <c:pt idx="11224">
                  <c:v>14.481</c:v>
                </c:pt>
                <c:pt idx="11225">
                  <c:v>14.433</c:v>
                </c:pt>
                <c:pt idx="11226">
                  <c:v>14.385</c:v>
                </c:pt>
                <c:pt idx="11227">
                  <c:v>14.361000000000001</c:v>
                </c:pt>
                <c:pt idx="11228">
                  <c:v>14.314</c:v>
                </c:pt>
                <c:pt idx="11229">
                  <c:v>14.29</c:v>
                </c:pt>
                <c:pt idx="11230">
                  <c:v>14.242000000000001</c:v>
                </c:pt>
                <c:pt idx="11231">
                  <c:v>14.194000000000001</c:v>
                </c:pt>
                <c:pt idx="11232">
                  <c:v>14.17</c:v>
                </c:pt>
                <c:pt idx="11233">
                  <c:v>14.146000000000001</c:v>
                </c:pt>
                <c:pt idx="11234">
                  <c:v>14.098000000000001</c:v>
                </c:pt>
                <c:pt idx="11235">
                  <c:v>14.074</c:v>
                </c:pt>
                <c:pt idx="11236">
                  <c:v>14.05</c:v>
                </c:pt>
                <c:pt idx="11237">
                  <c:v>14.026</c:v>
                </c:pt>
                <c:pt idx="11238">
                  <c:v>14.002000000000001</c:v>
                </c:pt>
                <c:pt idx="11239">
                  <c:v>13.978</c:v>
                </c:pt>
                <c:pt idx="11240">
                  <c:v>13.954000000000001</c:v>
                </c:pt>
                <c:pt idx="11241">
                  <c:v>13.93</c:v>
                </c:pt>
                <c:pt idx="11242">
                  <c:v>13.906000000000001</c:v>
                </c:pt>
                <c:pt idx="11243">
                  <c:v>13.882</c:v>
                </c:pt>
                <c:pt idx="11244">
                  <c:v>13.858000000000001</c:v>
                </c:pt>
                <c:pt idx="11245">
                  <c:v>13.81</c:v>
                </c:pt>
                <c:pt idx="11246">
                  <c:v>13.786</c:v>
                </c:pt>
                <c:pt idx="11247">
                  <c:v>13.738</c:v>
                </c:pt>
                <c:pt idx="11248">
                  <c:v>13.714</c:v>
                </c:pt>
                <c:pt idx="11249">
                  <c:v>13.666</c:v>
                </c:pt>
                <c:pt idx="11250">
                  <c:v>13.641999999999999</c:v>
                </c:pt>
                <c:pt idx="11251">
                  <c:v>13.618</c:v>
                </c:pt>
                <c:pt idx="11252">
                  <c:v>13.57</c:v>
                </c:pt>
                <c:pt idx="11253">
                  <c:v>13.545999999999999</c:v>
                </c:pt>
                <c:pt idx="11254">
                  <c:v>13.522</c:v>
                </c:pt>
                <c:pt idx="11255">
                  <c:v>13.473000000000001</c:v>
                </c:pt>
                <c:pt idx="11256">
                  <c:v>13.473000000000001</c:v>
                </c:pt>
                <c:pt idx="11257">
                  <c:v>13.449</c:v>
                </c:pt>
                <c:pt idx="11258">
                  <c:v>13.425000000000001</c:v>
                </c:pt>
                <c:pt idx="11259">
                  <c:v>13.425000000000001</c:v>
                </c:pt>
                <c:pt idx="11260">
                  <c:v>13.449</c:v>
                </c:pt>
                <c:pt idx="11261">
                  <c:v>13.473000000000001</c:v>
                </c:pt>
                <c:pt idx="11262">
                  <c:v>13.473000000000001</c:v>
                </c:pt>
                <c:pt idx="11263">
                  <c:v>13.522</c:v>
                </c:pt>
                <c:pt idx="11264">
                  <c:v>13.57</c:v>
                </c:pt>
                <c:pt idx="11265">
                  <c:v>13.618</c:v>
                </c:pt>
                <c:pt idx="11266">
                  <c:v>13.714</c:v>
                </c:pt>
                <c:pt idx="11267">
                  <c:v>13.81</c:v>
                </c:pt>
                <c:pt idx="11268">
                  <c:v>13.906000000000001</c:v>
                </c:pt>
                <c:pt idx="11269">
                  <c:v>14.002000000000001</c:v>
                </c:pt>
                <c:pt idx="11270">
                  <c:v>14.122</c:v>
                </c:pt>
                <c:pt idx="11271">
                  <c:v>14.29</c:v>
                </c:pt>
                <c:pt idx="11272">
                  <c:v>14.433</c:v>
                </c:pt>
                <c:pt idx="11273">
                  <c:v>14.601000000000001</c:v>
                </c:pt>
                <c:pt idx="11274">
                  <c:v>14.768000000000001</c:v>
                </c:pt>
                <c:pt idx="11275">
                  <c:v>14.984</c:v>
                </c:pt>
                <c:pt idx="11276">
                  <c:v>15.175000000000001</c:v>
                </c:pt>
                <c:pt idx="11277">
                  <c:v>15.366</c:v>
                </c:pt>
                <c:pt idx="11278">
                  <c:v>15.581</c:v>
                </c:pt>
                <c:pt idx="11279">
                  <c:v>15.772</c:v>
                </c:pt>
                <c:pt idx="11280">
                  <c:v>15.962999999999999</c:v>
                </c:pt>
                <c:pt idx="11281">
                  <c:v>16.152999999999999</c:v>
                </c:pt>
                <c:pt idx="11282">
                  <c:v>16.32</c:v>
                </c:pt>
                <c:pt idx="11283">
                  <c:v>16.439</c:v>
                </c:pt>
                <c:pt idx="11284">
                  <c:v>16.510999999999999</c:v>
                </c:pt>
                <c:pt idx="11285">
                  <c:v>16.533999999999999</c:v>
                </c:pt>
                <c:pt idx="11286">
                  <c:v>16.606000000000002</c:v>
                </c:pt>
                <c:pt idx="11287">
                  <c:v>16.654</c:v>
                </c:pt>
                <c:pt idx="11288">
                  <c:v>16.677</c:v>
                </c:pt>
                <c:pt idx="11289">
                  <c:v>16.654</c:v>
                </c:pt>
                <c:pt idx="11290">
                  <c:v>16.63</c:v>
                </c:pt>
                <c:pt idx="11291">
                  <c:v>16.63</c:v>
                </c:pt>
                <c:pt idx="11292">
                  <c:v>16.606000000000002</c:v>
                </c:pt>
                <c:pt idx="11293">
                  <c:v>16.582000000000001</c:v>
                </c:pt>
                <c:pt idx="11294">
                  <c:v>16.558</c:v>
                </c:pt>
                <c:pt idx="11295">
                  <c:v>16.510999999999999</c:v>
                </c:pt>
                <c:pt idx="11296">
                  <c:v>16.463000000000001</c:v>
                </c:pt>
                <c:pt idx="11297">
                  <c:v>16.414999999999999</c:v>
                </c:pt>
                <c:pt idx="11298">
                  <c:v>16.32</c:v>
                </c:pt>
                <c:pt idx="11299">
                  <c:v>16.225000000000001</c:v>
                </c:pt>
                <c:pt idx="11300">
                  <c:v>16.106000000000002</c:v>
                </c:pt>
                <c:pt idx="11301">
                  <c:v>15.939</c:v>
                </c:pt>
                <c:pt idx="11302">
                  <c:v>15.772</c:v>
                </c:pt>
                <c:pt idx="11303">
                  <c:v>15.581</c:v>
                </c:pt>
                <c:pt idx="11304">
                  <c:v>15.414</c:v>
                </c:pt>
                <c:pt idx="11305">
                  <c:v>15.247</c:v>
                </c:pt>
                <c:pt idx="11306">
                  <c:v>15.103</c:v>
                </c:pt>
                <c:pt idx="11307">
                  <c:v>14.912000000000001</c:v>
                </c:pt>
                <c:pt idx="11308">
                  <c:v>14.768000000000001</c:v>
                </c:pt>
                <c:pt idx="11309">
                  <c:v>14.625</c:v>
                </c:pt>
                <c:pt idx="11310">
                  <c:v>14.505000000000001</c:v>
                </c:pt>
                <c:pt idx="11311">
                  <c:v>14.385</c:v>
                </c:pt>
                <c:pt idx="11312">
                  <c:v>14.29</c:v>
                </c:pt>
                <c:pt idx="11313">
                  <c:v>14.17</c:v>
                </c:pt>
                <c:pt idx="11314">
                  <c:v>14.098000000000001</c:v>
                </c:pt>
                <c:pt idx="11315">
                  <c:v>14.002000000000001</c:v>
                </c:pt>
                <c:pt idx="11316">
                  <c:v>13.906000000000001</c:v>
                </c:pt>
                <c:pt idx="11317">
                  <c:v>13.834</c:v>
                </c:pt>
                <c:pt idx="11318">
                  <c:v>13.762</c:v>
                </c:pt>
                <c:pt idx="11319">
                  <c:v>13.714</c:v>
                </c:pt>
                <c:pt idx="11320">
                  <c:v>13.666</c:v>
                </c:pt>
                <c:pt idx="11321">
                  <c:v>13.618</c:v>
                </c:pt>
                <c:pt idx="11322">
                  <c:v>13.593999999999999</c:v>
                </c:pt>
                <c:pt idx="11323">
                  <c:v>13.57</c:v>
                </c:pt>
                <c:pt idx="11324">
                  <c:v>13.545999999999999</c:v>
                </c:pt>
                <c:pt idx="11325">
                  <c:v>13.545999999999999</c:v>
                </c:pt>
                <c:pt idx="11326">
                  <c:v>13.545999999999999</c:v>
                </c:pt>
                <c:pt idx="11327">
                  <c:v>13.522</c:v>
                </c:pt>
                <c:pt idx="11328">
                  <c:v>13.545999999999999</c:v>
                </c:pt>
                <c:pt idx="11329">
                  <c:v>13.545999999999999</c:v>
                </c:pt>
                <c:pt idx="11330">
                  <c:v>13.545999999999999</c:v>
                </c:pt>
                <c:pt idx="11331">
                  <c:v>13.545999999999999</c:v>
                </c:pt>
                <c:pt idx="11332">
                  <c:v>13.545999999999999</c:v>
                </c:pt>
                <c:pt idx="11333">
                  <c:v>13.545999999999999</c:v>
                </c:pt>
                <c:pt idx="11334">
                  <c:v>13.57</c:v>
                </c:pt>
                <c:pt idx="11335">
                  <c:v>13.593999999999999</c:v>
                </c:pt>
                <c:pt idx="11336">
                  <c:v>13.593999999999999</c:v>
                </c:pt>
                <c:pt idx="11337">
                  <c:v>13.618</c:v>
                </c:pt>
                <c:pt idx="11338">
                  <c:v>13.641999999999999</c:v>
                </c:pt>
                <c:pt idx="11339">
                  <c:v>13.641999999999999</c:v>
                </c:pt>
                <c:pt idx="11340">
                  <c:v>13.666</c:v>
                </c:pt>
                <c:pt idx="11341">
                  <c:v>13.666</c:v>
                </c:pt>
                <c:pt idx="11342">
                  <c:v>13.666</c:v>
                </c:pt>
                <c:pt idx="11343">
                  <c:v>13.666</c:v>
                </c:pt>
                <c:pt idx="11344">
                  <c:v>13.666</c:v>
                </c:pt>
                <c:pt idx="11345">
                  <c:v>13.666</c:v>
                </c:pt>
                <c:pt idx="11346">
                  <c:v>13.666</c:v>
                </c:pt>
                <c:pt idx="11347">
                  <c:v>13.666</c:v>
                </c:pt>
                <c:pt idx="11348">
                  <c:v>13.666</c:v>
                </c:pt>
                <c:pt idx="11349">
                  <c:v>13.666</c:v>
                </c:pt>
                <c:pt idx="11350">
                  <c:v>13.641999999999999</c:v>
                </c:pt>
                <c:pt idx="11351">
                  <c:v>13.641999999999999</c:v>
                </c:pt>
                <c:pt idx="11352">
                  <c:v>13.618</c:v>
                </c:pt>
                <c:pt idx="11353">
                  <c:v>13.593999999999999</c:v>
                </c:pt>
                <c:pt idx="11354">
                  <c:v>13.57</c:v>
                </c:pt>
                <c:pt idx="11355">
                  <c:v>13.545999999999999</c:v>
                </c:pt>
                <c:pt idx="11356">
                  <c:v>13.522</c:v>
                </c:pt>
                <c:pt idx="11357">
                  <c:v>13.522</c:v>
                </c:pt>
                <c:pt idx="11358">
                  <c:v>13.497</c:v>
                </c:pt>
                <c:pt idx="11359">
                  <c:v>13.522</c:v>
                </c:pt>
                <c:pt idx="11360">
                  <c:v>13.522</c:v>
                </c:pt>
                <c:pt idx="11361">
                  <c:v>13.545999999999999</c:v>
                </c:pt>
                <c:pt idx="11362">
                  <c:v>13.593999999999999</c:v>
                </c:pt>
                <c:pt idx="11363">
                  <c:v>13.593999999999999</c:v>
                </c:pt>
                <c:pt idx="11364">
                  <c:v>13.593999999999999</c:v>
                </c:pt>
                <c:pt idx="11365">
                  <c:v>13.593999999999999</c:v>
                </c:pt>
                <c:pt idx="11366">
                  <c:v>13.641999999999999</c:v>
                </c:pt>
                <c:pt idx="11367">
                  <c:v>13.762</c:v>
                </c:pt>
                <c:pt idx="11368">
                  <c:v>13.858000000000001</c:v>
                </c:pt>
                <c:pt idx="11369">
                  <c:v>13.954000000000001</c:v>
                </c:pt>
                <c:pt idx="11370">
                  <c:v>14.05</c:v>
                </c:pt>
                <c:pt idx="11371">
                  <c:v>14.146000000000001</c:v>
                </c:pt>
                <c:pt idx="11372">
                  <c:v>14.194000000000001</c:v>
                </c:pt>
                <c:pt idx="11373">
                  <c:v>14.29</c:v>
                </c:pt>
                <c:pt idx="11374">
                  <c:v>14.457000000000001</c:v>
                </c:pt>
                <c:pt idx="11375">
                  <c:v>14.577</c:v>
                </c:pt>
                <c:pt idx="11376">
                  <c:v>14.864000000000001</c:v>
                </c:pt>
                <c:pt idx="11377">
                  <c:v>15.127000000000001</c:v>
                </c:pt>
                <c:pt idx="11378">
                  <c:v>15.318</c:v>
                </c:pt>
                <c:pt idx="11379">
                  <c:v>15.557</c:v>
                </c:pt>
                <c:pt idx="11380">
                  <c:v>15.772</c:v>
                </c:pt>
                <c:pt idx="11381">
                  <c:v>15.962999999999999</c:v>
                </c:pt>
                <c:pt idx="11382">
                  <c:v>16.058</c:v>
                </c:pt>
                <c:pt idx="11383">
                  <c:v>16.129000000000001</c:v>
                </c:pt>
                <c:pt idx="11384">
                  <c:v>16.106000000000002</c:v>
                </c:pt>
                <c:pt idx="11385">
                  <c:v>16.033999999999999</c:v>
                </c:pt>
                <c:pt idx="11386">
                  <c:v>15.914999999999999</c:v>
                </c:pt>
                <c:pt idx="11387">
                  <c:v>15.914999999999999</c:v>
                </c:pt>
                <c:pt idx="11388">
                  <c:v>15.939</c:v>
                </c:pt>
                <c:pt idx="11389">
                  <c:v>15.962999999999999</c:v>
                </c:pt>
                <c:pt idx="11390">
                  <c:v>15.962999999999999</c:v>
                </c:pt>
                <c:pt idx="11391">
                  <c:v>15.962999999999999</c:v>
                </c:pt>
                <c:pt idx="11392">
                  <c:v>15.914999999999999</c:v>
                </c:pt>
                <c:pt idx="11393">
                  <c:v>15.891</c:v>
                </c:pt>
                <c:pt idx="11394">
                  <c:v>15.867000000000001</c:v>
                </c:pt>
                <c:pt idx="11395">
                  <c:v>15.819000000000001</c:v>
                </c:pt>
                <c:pt idx="11396">
                  <c:v>15.747999999999999</c:v>
                </c:pt>
                <c:pt idx="11397">
                  <c:v>15.676</c:v>
                </c:pt>
                <c:pt idx="11398">
                  <c:v>15.581</c:v>
                </c:pt>
                <c:pt idx="11399">
                  <c:v>15.461</c:v>
                </c:pt>
                <c:pt idx="11400">
                  <c:v>15.318</c:v>
                </c:pt>
                <c:pt idx="11401">
                  <c:v>15.175000000000001</c:v>
                </c:pt>
                <c:pt idx="11402">
                  <c:v>15.031000000000001</c:v>
                </c:pt>
                <c:pt idx="11403">
                  <c:v>14.888</c:v>
                </c:pt>
                <c:pt idx="11404">
                  <c:v>14.768000000000001</c:v>
                </c:pt>
                <c:pt idx="11405">
                  <c:v>14.625</c:v>
                </c:pt>
                <c:pt idx="11406">
                  <c:v>14.529</c:v>
                </c:pt>
                <c:pt idx="11407">
                  <c:v>14.409000000000001</c:v>
                </c:pt>
                <c:pt idx="11408">
                  <c:v>14.29</c:v>
                </c:pt>
                <c:pt idx="11409">
                  <c:v>14.194000000000001</c:v>
                </c:pt>
                <c:pt idx="11410">
                  <c:v>14.098000000000001</c:v>
                </c:pt>
                <c:pt idx="11411">
                  <c:v>14.002000000000001</c:v>
                </c:pt>
                <c:pt idx="11412">
                  <c:v>13.93</c:v>
                </c:pt>
                <c:pt idx="11413">
                  <c:v>13.858000000000001</c:v>
                </c:pt>
                <c:pt idx="11414">
                  <c:v>13.786</c:v>
                </c:pt>
                <c:pt idx="11415">
                  <c:v>13.738</c:v>
                </c:pt>
                <c:pt idx="11416">
                  <c:v>13.714</c:v>
                </c:pt>
                <c:pt idx="11417">
                  <c:v>13.69</c:v>
                </c:pt>
                <c:pt idx="11418">
                  <c:v>13.666</c:v>
                </c:pt>
                <c:pt idx="11419">
                  <c:v>13.666</c:v>
                </c:pt>
                <c:pt idx="11420">
                  <c:v>13.641999999999999</c:v>
                </c:pt>
                <c:pt idx="11421">
                  <c:v>13.666</c:v>
                </c:pt>
                <c:pt idx="11422">
                  <c:v>13.666</c:v>
                </c:pt>
                <c:pt idx="11423">
                  <c:v>13.666</c:v>
                </c:pt>
                <c:pt idx="11424">
                  <c:v>13.69</c:v>
                </c:pt>
                <c:pt idx="11425">
                  <c:v>13.714</c:v>
                </c:pt>
                <c:pt idx="11426">
                  <c:v>13.738</c:v>
                </c:pt>
                <c:pt idx="11427">
                  <c:v>13.786</c:v>
                </c:pt>
                <c:pt idx="11428">
                  <c:v>13.81</c:v>
                </c:pt>
                <c:pt idx="11429">
                  <c:v>13.858000000000001</c:v>
                </c:pt>
                <c:pt idx="11430">
                  <c:v>13.882</c:v>
                </c:pt>
                <c:pt idx="11431">
                  <c:v>13.906000000000001</c:v>
                </c:pt>
                <c:pt idx="11432">
                  <c:v>13.93</c:v>
                </c:pt>
                <c:pt idx="11433">
                  <c:v>13.954000000000001</c:v>
                </c:pt>
                <c:pt idx="11434">
                  <c:v>13.954000000000001</c:v>
                </c:pt>
                <c:pt idx="11435">
                  <c:v>13.978</c:v>
                </c:pt>
                <c:pt idx="11436">
                  <c:v>13.978</c:v>
                </c:pt>
                <c:pt idx="11437">
                  <c:v>13.978</c:v>
                </c:pt>
                <c:pt idx="11438">
                  <c:v>13.978</c:v>
                </c:pt>
                <c:pt idx="11439">
                  <c:v>13.978</c:v>
                </c:pt>
                <c:pt idx="11440">
                  <c:v>13.954000000000001</c:v>
                </c:pt>
                <c:pt idx="11441">
                  <c:v>13.954000000000001</c:v>
                </c:pt>
                <c:pt idx="11442">
                  <c:v>13.954000000000001</c:v>
                </c:pt>
                <c:pt idx="11443">
                  <c:v>13.93</c:v>
                </c:pt>
                <c:pt idx="11444">
                  <c:v>13.906000000000001</c:v>
                </c:pt>
                <c:pt idx="11445">
                  <c:v>13.882</c:v>
                </c:pt>
                <c:pt idx="11446">
                  <c:v>13.834</c:v>
                </c:pt>
                <c:pt idx="11447">
                  <c:v>13.81</c:v>
                </c:pt>
                <c:pt idx="11448">
                  <c:v>13.762</c:v>
                </c:pt>
                <c:pt idx="11449">
                  <c:v>13.738</c:v>
                </c:pt>
                <c:pt idx="11450">
                  <c:v>13.69</c:v>
                </c:pt>
                <c:pt idx="11451">
                  <c:v>13.666</c:v>
                </c:pt>
                <c:pt idx="11452">
                  <c:v>13.618</c:v>
                </c:pt>
                <c:pt idx="11453">
                  <c:v>13.57</c:v>
                </c:pt>
                <c:pt idx="11454">
                  <c:v>13.545999999999999</c:v>
                </c:pt>
                <c:pt idx="11455">
                  <c:v>13.522</c:v>
                </c:pt>
                <c:pt idx="11456">
                  <c:v>13.497</c:v>
                </c:pt>
                <c:pt idx="11457">
                  <c:v>13.473000000000001</c:v>
                </c:pt>
                <c:pt idx="11458">
                  <c:v>13.473000000000001</c:v>
                </c:pt>
                <c:pt idx="11459">
                  <c:v>13.473000000000001</c:v>
                </c:pt>
                <c:pt idx="11460">
                  <c:v>13.473000000000001</c:v>
                </c:pt>
                <c:pt idx="11461">
                  <c:v>13.449</c:v>
                </c:pt>
                <c:pt idx="11462">
                  <c:v>13.425000000000001</c:v>
                </c:pt>
                <c:pt idx="11463">
                  <c:v>13.401</c:v>
                </c:pt>
                <c:pt idx="11464">
                  <c:v>13.377000000000001</c:v>
                </c:pt>
                <c:pt idx="11465">
                  <c:v>13.353</c:v>
                </c:pt>
                <c:pt idx="11466">
                  <c:v>13.329000000000001</c:v>
                </c:pt>
                <c:pt idx="11467">
                  <c:v>13.305</c:v>
                </c:pt>
                <c:pt idx="11468">
                  <c:v>13.281000000000001</c:v>
                </c:pt>
                <c:pt idx="11469">
                  <c:v>13.233000000000001</c:v>
                </c:pt>
                <c:pt idx="11470">
                  <c:v>13.209</c:v>
                </c:pt>
                <c:pt idx="11471">
                  <c:v>13.185</c:v>
                </c:pt>
                <c:pt idx="11472">
                  <c:v>13.161</c:v>
                </c:pt>
                <c:pt idx="11473">
                  <c:v>13.137</c:v>
                </c:pt>
                <c:pt idx="11474">
                  <c:v>13.137</c:v>
                </c:pt>
                <c:pt idx="11475">
                  <c:v>13.161</c:v>
                </c:pt>
                <c:pt idx="11476">
                  <c:v>13.185</c:v>
                </c:pt>
                <c:pt idx="11477">
                  <c:v>13.233000000000001</c:v>
                </c:pt>
                <c:pt idx="11478">
                  <c:v>13.233000000000001</c:v>
                </c:pt>
                <c:pt idx="11479">
                  <c:v>13.209</c:v>
                </c:pt>
                <c:pt idx="11480">
                  <c:v>13.233000000000001</c:v>
                </c:pt>
                <c:pt idx="11481">
                  <c:v>13.209</c:v>
                </c:pt>
                <c:pt idx="11482">
                  <c:v>13.209</c:v>
                </c:pt>
                <c:pt idx="11483">
                  <c:v>13.209</c:v>
                </c:pt>
                <c:pt idx="11484">
                  <c:v>13.161</c:v>
                </c:pt>
                <c:pt idx="11485">
                  <c:v>13.137</c:v>
                </c:pt>
                <c:pt idx="11486">
                  <c:v>13.087999999999999</c:v>
                </c:pt>
                <c:pt idx="11487">
                  <c:v>13.04</c:v>
                </c:pt>
                <c:pt idx="11488">
                  <c:v>12.992000000000001</c:v>
                </c:pt>
                <c:pt idx="11489">
                  <c:v>12.944000000000001</c:v>
                </c:pt>
                <c:pt idx="11490">
                  <c:v>12.896000000000001</c:v>
                </c:pt>
                <c:pt idx="11491">
                  <c:v>12.847</c:v>
                </c:pt>
                <c:pt idx="11492">
                  <c:v>12.847</c:v>
                </c:pt>
                <c:pt idx="11493">
                  <c:v>12.798999999999999</c:v>
                </c:pt>
                <c:pt idx="11494">
                  <c:v>12.798999999999999</c:v>
                </c:pt>
                <c:pt idx="11495">
                  <c:v>12.823</c:v>
                </c:pt>
                <c:pt idx="11496">
                  <c:v>12.847</c:v>
                </c:pt>
                <c:pt idx="11497">
                  <c:v>12.847</c:v>
                </c:pt>
                <c:pt idx="11498">
                  <c:v>12.847</c:v>
                </c:pt>
                <c:pt idx="11499">
                  <c:v>12.823</c:v>
                </c:pt>
                <c:pt idx="11500">
                  <c:v>12.775</c:v>
                </c:pt>
                <c:pt idx="11501">
                  <c:v>12.750999999999999</c:v>
                </c:pt>
                <c:pt idx="11502">
                  <c:v>12.702999999999999</c:v>
                </c:pt>
                <c:pt idx="11503">
                  <c:v>12.678000000000001</c:v>
                </c:pt>
                <c:pt idx="11504">
                  <c:v>12.606</c:v>
                </c:pt>
                <c:pt idx="11505">
                  <c:v>12.558</c:v>
                </c:pt>
                <c:pt idx="11506">
                  <c:v>12.484999999999999</c:v>
                </c:pt>
                <c:pt idx="11507">
                  <c:v>12.413</c:v>
                </c:pt>
                <c:pt idx="11508">
                  <c:v>12.364000000000001</c:v>
                </c:pt>
                <c:pt idx="11509">
                  <c:v>12.268000000000001</c:v>
                </c:pt>
                <c:pt idx="11510">
                  <c:v>12.195</c:v>
                </c:pt>
                <c:pt idx="11511">
                  <c:v>12.122</c:v>
                </c:pt>
                <c:pt idx="11512">
                  <c:v>12.025</c:v>
                </c:pt>
                <c:pt idx="11513">
                  <c:v>11.952999999999999</c:v>
                </c:pt>
                <c:pt idx="11514">
                  <c:v>11.88</c:v>
                </c:pt>
                <c:pt idx="11515">
                  <c:v>11.807</c:v>
                </c:pt>
                <c:pt idx="11516">
                  <c:v>11.734</c:v>
                </c:pt>
                <c:pt idx="11517">
                  <c:v>11.686</c:v>
                </c:pt>
                <c:pt idx="11518">
                  <c:v>11.637</c:v>
                </c:pt>
                <c:pt idx="11519">
                  <c:v>11.589</c:v>
                </c:pt>
                <c:pt idx="11520">
                  <c:v>11.54</c:v>
                </c:pt>
                <c:pt idx="11521">
                  <c:v>11.492000000000001</c:v>
                </c:pt>
                <c:pt idx="11522">
                  <c:v>11.467000000000001</c:v>
                </c:pt>
                <c:pt idx="11523">
                  <c:v>11.443</c:v>
                </c:pt>
                <c:pt idx="11524">
                  <c:v>11.394</c:v>
                </c:pt>
                <c:pt idx="11525">
                  <c:v>11.394</c:v>
                </c:pt>
                <c:pt idx="11526">
                  <c:v>11.394</c:v>
                </c:pt>
                <c:pt idx="11527">
                  <c:v>11.394</c:v>
                </c:pt>
                <c:pt idx="11528">
                  <c:v>11.394</c:v>
                </c:pt>
                <c:pt idx="11529">
                  <c:v>11.394</c:v>
                </c:pt>
                <c:pt idx="11530">
                  <c:v>11.394</c:v>
                </c:pt>
                <c:pt idx="11531">
                  <c:v>11.419</c:v>
                </c:pt>
                <c:pt idx="11532">
                  <c:v>11.419</c:v>
                </c:pt>
                <c:pt idx="11533">
                  <c:v>11.443</c:v>
                </c:pt>
                <c:pt idx="11534">
                  <c:v>11.419</c:v>
                </c:pt>
                <c:pt idx="11535">
                  <c:v>11.419</c:v>
                </c:pt>
                <c:pt idx="11536">
                  <c:v>11.394</c:v>
                </c:pt>
                <c:pt idx="11537">
                  <c:v>11.37</c:v>
                </c:pt>
                <c:pt idx="11538">
                  <c:v>11.346</c:v>
                </c:pt>
                <c:pt idx="11539">
                  <c:v>11.321</c:v>
                </c:pt>
                <c:pt idx="11540">
                  <c:v>11.297000000000001</c:v>
                </c:pt>
                <c:pt idx="11541">
                  <c:v>11.297000000000001</c:v>
                </c:pt>
                <c:pt idx="11542">
                  <c:v>11.297000000000001</c:v>
                </c:pt>
                <c:pt idx="11543">
                  <c:v>11.273</c:v>
                </c:pt>
                <c:pt idx="11544">
                  <c:v>11.247999999999999</c:v>
                </c:pt>
                <c:pt idx="11545">
                  <c:v>11.247999999999999</c:v>
                </c:pt>
                <c:pt idx="11546">
                  <c:v>11.224</c:v>
                </c:pt>
                <c:pt idx="11547">
                  <c:v>11.224</c:v>
                </c:pt>
                <c:pt idx="11548">
                  <c:v>11.224</c:v>
                </c:pt>
                <c:pt idx="11549">
                  <c:v>11.247999999999999</c:v>
                </c:pt>
                <c:pt idx="11550">
                  <c:v>11.273</c:v>
                </c:pt>
                <c:pt idx="11551">
                  <c:v>11.297000000000001</c:v>
                </c:pt>
                <c:pt idx="11552">
                  <c:v>11.321</c:v>
                </c:pt>
                <c:pt idx="11553">
                  <c:v>11.394</c:v>
                </c:pt>
                <c:pt idx="11554">
                  <c:v>11.516</c:v>
                </c:pt>
                <c:pt idx="11555">
                  <c:v>11.637</c:v>
                </c:pt>
                <c:pt idx="11556">
                  <c:v>11.734</c:v>
                </c:pt>
                <c:pt idx="11557">
                  <c:v>11.856</c:v>
                </c:pt>
                <c:pt idx="11558">
                  <c:v>11.952999999999999</c:v>
                </c:pt>
                <c:pt idx="11559">
                  <c:v>12.098000000000001</c:v>
                </c:pt>
                <c:pt idx="11560">
                  <c:v>12.292</c:v>
                </c:pt>
                <c:pt idx="11561">
                  <c:v>12.509</c:v>
                </c:pt>
                <c:pt idx="11562">
                  <c:v>12.702999999999999</c:v>
                </c:pt>
                <c:pt idx="11563">
                  <c:v>12.968</c:v>
                </c:pt>
                <c:pt idx="11564">
                  <c:v>13.185</c:v>
                </c:pt>
                <c:pt idx="11565">
                  <c:v>13.425000000000001</c:v>
                </c:pt>
                <c:pt idx="11566">
                  <c:v>13.666</c:v>
                </c:pt>
                <c:pt idx="11567">
                  <c:v>13.906000000000001</c:v>
                </c:pt>
                <c:pt idx="11568">
                  <c:v>14.146000000000001</c:v>
                </c:pt>
                <c:pt idx="11569">
                  <c:v>14.385</c:v>
                </c:pt>
                <c:pt idx="11570">
                  <c:v>14.481</c:v>
                </c:pt>
                <c:pt idx="11571">
                  <c:v>14.433</c:v>
                </c:pt>
                <c:pt idx="11572">
                  <c:v>14.337</c:v>
                </c:pt>
                <c:pt idx="11573">
                  <c:v>14.29</c:v>
                </c:pt>
                <c:pt idx="11574">
                  <c:v>14.29</c:v>
                </c:pt>
                <c:pt idx="11575">
                  <c:v>14.266</c:v>
                </c:pt>
                <c:pt idx="11576">
                  <c:v>14.242000000000001</c:v>
                </c:pt>
                <c:pt idx="11577">
                  <c:v>14.218</c:v>
                </c:pt>
                <c:pt idx="11578">
                  <c:v>14.146000000000001</c:v>
                </c:pt>
                <c:pt idx="11579">
                  <c:v>14.098000000000001</c:v>
                </c:pt>
                <c:pt idx="11580">
                  <c:v>14.05</c:v>
                </c:pt>
                <c:pt idx="11581">
                  <c:v>13.906000000000001</c:v>
                </c:pt>
                <c:pt idx="11582">
                  <c:v>13.762</c:v>
                </c:pt>
                <c:pt idx="11583">
                  <c:v>13.545999999999999</c:v>
                </c:pt>
                <c:pt idx="11584">
                  <c:v>13.305</c:v>
                </c:pt>
                <c:pt idx="11585">
                  <c:v>13.137</c:v>
                </c:pt>
                <c:pt idx="11586">
                  <c:v>12.944000000000001</c:v>
                </c:pt>
                <c:pt idx="11587">
                  <c:v>12.775</c:v>
                </c:pt>
                <c:pt idx="11588">
                  <c:v>12.654</c:v>
                </c:pt>
                <c:pt idx="11589">
                  <c:v>12.509</c:v>
                </c:pt>
                <c:pt idx="11590">
                  <c:v>12.413</c:v>
                </c:pt>
                <c:pt idx="11591">
                  <c:v>12.364000000000001</c:v>
                </c:pt>
                <c:pt idx="11592">
                  <c:v>12.316000000000001</c:v>
                </c:pt>
                <c:pt idx="11593">
                  <c:v>12.292</c:v>
                </c:pt>
                <c:pt idx="11594">
                  <c:v>12.268000000000001</c:v>
                </c:pt>
                <c:pt idx="11595">
                  <c:v>12.218999999999999</c:v>
                </c:pt>
                <c:pt idx="11596">
                  <c:v>12.170999999999999</c:v>
                </c:pt>
                <c:pt idx="11597">
                  <c:v>12.147</c:v>
                </c:pt>
                <c:pt idx="11598">
                  <c:v>12.122</c:v>
                </c:pt>
                <c:pt idx="11599">
                  <c:v>12.074</c:v>
                </c:pt>
                <c:pt idx="11600">
                  <c:v>12.05</c:v>
                </c:pt>
                <c:pt idx="11601">
                  <c:v>12.025</c:v>
                </c:pt>
                <c:pt idx="11602">
                  <c:v>12.000999999999999</c:v>
                </c:pt>
                <c:pt idx="11603">
                  <c:v>12.025</c:v>
                </c:pt>
                <c:pt idx="11604">
                  <c:v>12.025</c:v>
                </c:pt>
                <c:pt idx="11605">
                  <c:v>12.05</c:v>
                </c:pt>
                <c:pt idx="11606">
                  <c:v>12.074</c:v>
                </c:pt>
                <c:pt idx="11607">
                  <c:v>12.074</c:v>
                </c:pt>
                <c:pt idx="11608">
                  <c:v>12.098000000000001</c:v>
                </c:pt>
                <c:pt idx="11609">
                  <c:v>12.098000000000001</c:v>
                </c:pt>
                <c:pt idx="11610">
                  <c:v>12.098000000000001</c:v>
                </c:pt>
                <c:pt idx="11611">
                  <c:v>12.098000000000001</c:v>
                </c:pt>
                <c:pt idx="11612">
                  <c:v>12.074</c:v>
                </c:pt>
                <c:pt idx="11613">
                  <c:v>12.074</c:v>
                </c:pt>
                <c:pt idx="11614">
                  <c:v>12.025</c:v>
                </c:pt>
                <c:pt idx="11615">
                  <c:v>12.025</c:v>
                </c:pt>
                <c:pt idx="11616">
                  <c:v>12.000999999999999</c:v>
                </c:pt>
                <c:pt idx="11617">
                  <c:v>11.977</c:v>
                </c:pt>
                <c:pt idx="11618">
                  <c:v>11.977</c:v>
                </c:pt>
                <c:pt idx="11619">
                  <c:v>11.952999999999999</c:v>
                </c:pt>
                <c:pt idx="11620">
                  <c:v>11.929</c:v>
                </c:pt>
                <c:pt idx="11621">
                  <c:v>11.904</c:v>
                </c:pt>
                <c:pt idx="11622">
                  <c:v>11.88</c:v>
                </c:pt>
                <c:pt idx="11623">
                  <c:v>11.856</c:v>
                </c:pt>
                <c:pt idx="11624">
                  <c:v>11.832000000000001</c:v>
                </c:pt>
                <c:pt idx="11625">
                  <c:v>11.807</c:v>
                </c:pt>
                <c:pt idx="11626">
                  <c:v>11.782999999999999</c:v>
                </c:pt>
                <c:pt idx="11627">
                  <c:v>11.782999999999999</c:v>
                </c:pt>
                <c:pt idx="11628">
                  <c:v>11.734</c:v>
                </c:pt>
                <c:pt idx="11629">
                  <c:v>11.71</c:v>
                </c:pt>
                <c:pt idx="11630">
                  <c:v>11.686</c:v>
                </c:pt>
                <c:pt idx="11631">
                  <c:v>11.637</c:v>
                </c:pt>
                <c:pt idx="11632">
                  <c:v>11.613</c:v>
                </c:pt>
                <c:pt idx="11633">
                  <c:v>11.565</c:v>
                </c:pt>
                <c:pt idx="11634">
                  <c:v>11.516</c:v>
                </c:pt>
                <c:pt idx="11635">
                  <c:v>11.467000000000001</c:v>
                </c:pt>
                <c:pt idx="11636">
                  <c:v>11.419</c:v>
                </c:pt>
                <c:pt idx="11637">
                  <c:v>11.394</c:v>
                </c:pt>
                <c:pt idx="11638">
                  <c:v>11.346</c:v>
                </c:pt>
                <c:pt idx="11639">
                  <c:v>11.297000000000001</c:v>
                </c:pt>
                <c:pt idx="11640">
                  <c:v>11.247999999999999</c:v>
                </c:pt>
                <c:pt idx="11641">
                  <c:v>11.224</c:v>
                </c:pt>
                <c:pt idx="11642">
                  <c:v>11.2</c:v>
                </c:pt>
                <c:pt idx="11643">
                  <c:v>11.151</c:v>
                </c:pt>
                <c:pt idx="11644">
                  <c:v>11.175000000000001</c:v>
                </c:pt>
                <c:pt idx="11645">
                  <c:v>11.2</c:v>
                </c:pt>
                <c:pt idx="11646">
                  <c:v>11.247999999999999</c:v>
                </c:pt>
                <c:pt idx="11647">
                  <c:v>11.297000000000001</c:v>
                </c:pt>
                <c:pt idx="11648">
                  <c:v>11.37</c:v>
                </c:pt>
                <c:pt idx="11649">
                  <c:v>11.443</c:v>
                </c:pt>
                <c:pt idx="11650">
                  <c:v>11.54</c:v>
                </c:pt>
                <c:pt idx="11651">
                  <c:v>11.637</c:v>
                </c:pt>
                <c:pt idx="11652">
                  <c:v>11.782999999999999</c:v>
                </c:pt>
                <c:pt idx="11653">
                  <c:v>11.929</c:v>
                </c:pt>
                <c:pt idx="11654">
                  <c:v>12.074</c:v>
                </c:pt>
                <c:pt idx="11655">
                  <c:v>12.243</c:v>
                </c:pt>
                <c:pt idx="11656">
                  <c:v>12.436999999999999</c:v>
                </c:pt>
                <c:pt idx="11657">
                  <c:v>12.654</c:v>
                </c:pt>
                <c:pt idx="11658">
                  <c:v>12.847</c:v>
                </c:pt>
                <c:pt idx="11659">
                  <c:v>13.087999999999999</c:v>
                </c:pt>
                <c:pt idx="11660">
                  <c:v>13.305</c:v>
                </c:pt>
                <c:pt idx="11661">
                  <c:v>13.522</c:v>
                </c:pt>
                <c:pt idx="11662">
                  <c:v>13.762</c:v>
                </c:pt>
                <c:pt idx="11663">
                  <c:v>13.978</c:v>
                </c:pt>
                <c:pt idx="11664">
                  <c:v>14.194000000000001</c:v>
                </c:pt>
                <c:pt idx="11665">
                  <c:v>14.433</c:v>
                </c:pt>
                <c:pt idx="11666">
                  <c:v>14.625</c:v>
                </c:pt>
                <c:pt idx="11667">
                  <c:v>14.816000000000001</c:v>
                </c:pt>
                <c:pt idx="11668">
                  <c:v>15.007999999999999</c:v>
                </c:pt>
                <c:pt idx="11669">
                  <c:v>15.175000000000001</c:v>
                </c:pt>
                <c:pt idx="11670">
                  <c:v>15.318</c:v>
                </c:pt>
                <c:pt idx="11671">
                  <c:v>15.461</c:v>
                </c:pt>
                <c:pt idx="11672">
                  <c:v>15.581</c:v>
                </c:pt>
                <c:pt idx="11673">
                  <c:v>15.676</c:v>
                </c:pt>
                <c:pt idx="11674">
                  <c:v>15.747999999999999</c:v>
                </c:pt>
                <c:pt idx="11675">
                  <c:v>15.819000000000001</c:v>
                </c:pt>
                <c:pt idx="11676">
                  <c:v>15.867000000000001</c:v>
                </c:pt>
                <c:pt idx="11677">
                  <c:v>15.867000000000001</c:v>
                </c:pt>
                <c:pt idx="11678">
                  <c:v>15.867000000000001</c:v>
                </c:pt>
                <c:pt idx="11679">
                  <c:v>15.843</c:v>
                </c:pt>
                <c:pt idx="11680">
                  <c:v>15.819000000000001</c:v>
                </c:pt>
                <c:pt idx="11681">
                  <c:v>15.772</c:v>
                </c:pt>
                <c:pt idx="11682">
                  <c:v>15.676</c:v>
                </c:pt>
                <c:pt idx="11683">
                  <c:v>15.581</c:v>
                </c:pt>
                <c:pt idx="11684">
                  <c:v>15.484999999999999</c:v>
                </c:pt>
                <c:pt idx="11685">
                  <c:v>15.342000000000001</c:v>
                </c:pt>
                <c:pt idx="11686">
                  <c:v>15.199</c:v>
                </c:pt>
                <c:pt idx="11687">
                  <c:v>15.055</c:v>
                </c:pt>
                <c:pt idx="11688">
                  <c:v>14.888</c:v>
                </c:pt>
                <c:pt idx="11689">
                  <c:v>14.696999999999999</c:v>
                </c:pt>
                <c:pt idx="11690">
                  <c:v>14.505000000000001</c:v>
                </c:pt>
                <c:pt idx="11691">
                  <c:v>14.314</c:v>
                </c:pt>
                <c:pt idx="11692">
                  <c:v>14.122</c:v>
                </c:pt>
                <c:pt idx="11693">
                  <c:v>13.954000000000001</c:v>
                </c:pt>
                <c:pt idx="11694">
                  <c:v>13.786</c:v>
                </c:pt>
                <c:pt idx="11695">
                  <c:v>13.618</c:v>
                </c:pt>
                <c:pt idx="11696">
                  <c:v>13.473000000000001</c:v>
                </c:pt>
                <c:pt idx="11697">
                  <c:v>13.329000000000001</c:v>
                </c:pt>
                <c:pt idx="11698">
                  <c:v>13.233000000000001</c:v>
                </c:pt>
                <c:pt idx="11699">
                  <c:v>13.112</c:v>
                </c:pt>
                <c:pt idx="11700">
                  <c:v>13.016</c:v>
                </c:pt>
                <c:pt idx="11701">
                  <c:v>12.944000000000001</c:v>
                </c:pt>
                <c:pt idx="11702">
                  <c:v>12.871</c:v>
                </c:pt>
                <c:pt idx="11703">
                  <c:v>12.823</c:v>
                </c:pt>
                <c:pt idx="11704">
                  <c:v>12.775</c:v>
                </c:pt>
                <c:pt idx="11705">
                  <c:v>12.750999999999999</c:v>
                </c:pt>
                <c:pt idx="11706">
                  <c:v>12.702999999999999</c:v>
                </c:pt>
                <c:pt idx="11707">
                  <c:v>12.678000000000001</c:v>
                </c:pt>
                <c:pt idx="11708">
                  <c:v>12.654</c:v>
                </c:pt>
                <c:pt idx="11709">
                  <c:v>12.654</c:v>
                </c:pt>
                <c:pt idx="11710">
                  <c:v>12.654</c:v>
                </c:pt>
                <c:pt idx="11711">
                  <c:v>12.702999999999999</c:v>
                </c:pt>
                <c:pt idx="11712">
                  <c:v>12.750999999999999</c:v>
                </c:pt>
                <c:pt idx="11713">
                  <c:v>12.775</c:v>
                </c:pt>
                <c:pt idx="11714">
                  <c:v>12.823</c:v>
                </c:pt>
                <c:pt idx="11715">
                  <c:v>12.871</c:v>
                </c:pt>
                <c:pt idx="11716">
                  <c:v>12.92</c:v>
                </c:pt>
                <c:pt idx="11717">
                  <c:v>12.944000000000001</c:v>
                </c:pt>
                <c:pt idx="11718">
                  <c:v>12.992000000000001</c:v>
                </c:pt>
                <c:pt idx="11719">
                  <c:v>13.016</c:v>
                </c:pt>
                <c:pt idx="11720">
                  <c:v>13.04</c:v>
                </c:pt>
                <c:pt idx="11721">
                  <c:v>13.04</c:v>
                </c:pt>
                <c:pt idx="11722">
                  <c:v>13.04</c:v>
                </c:pt>
                <c:pt idx="11723">
                  <c:v>13.04</c:v>
                </c:pt>
                <c:pt idx="11724">
                  <c:v>13.016</c:v>
                </c:pt>
                <c:pt idx="11725">
                  <c:v>12.992000000000001</c:v>
                </c:pt>
                <c:pt idx="11726">
                  <c:v>12.992000000000001</c:v>
                </c:pt>
                <c:pt idx="11727">
                  <c:v>12.944000000000001</c:v>
                </c:pt>
                <c:pt idx="11728">
                  <c:v>12.92</c:v>
                </c:pt>
                <c:pt idx="11729">
                  <c:v>12.896000000000001</c:v>
                </c:pt>
                <c:pt idx="11730">
                  <c:v>12.847</c:v>
                </c:pt>
                <c:pt idx="11731">
                  <c:v>12.823</c:v>
                </c:pt>
                <c:pt idx="11732">
                  <c:v>12.798999999999999</c:v>
                </c:pt>
                <c:pt idx="11733">
                  <c:v>12.750999999999999</c:v>
                </c:pt>
                <c:pt idx="11734">
                  <c:v>12.750999999999999</c:v>
                </c:pt>
                <c:pt idx="11735">
                  <c:v>12.702999999999999</c:v>
                </c:pt>
                <c:pt idx="11736">
                  <c:v>12.678000000000001</c:v>
                </c:pt>
                <c:pt idx="11737">
                  <c:v>12.654</c:v>
                </c:pt>
                <c:pt idx="11738">
                  <c:v>12.654</c:v>
                </c:pt>
                <c:pt idx="11739">
                  <c:v>12.654</c:v>
                </c:pt>
                <c:pt idx="11740">
                  <c:v>12.654</c:v>
                </c:pt>
                <c:pt idx="11741">
                  <c:v>12.702999999999999</c:v>
                </c:pt>
                <c:pt idx="11742">
                  <c:v>12.750999999999999</c:v>
                </c:pt>
                <c:pt idx="11743">
                  <c:v>12.775</c:v>
                </c:pt>
                <c:pt idx="11744">
                  <c:v>12.823</c:v>
                </c:pt>
                <c:pt idx="11745">
                  <c:v>12.896000000000001</c:v>
                </c:pt>
                <c:pt idx="11746">
                  <c:v>12.968</c:v>
                </c:pt>
                <c:pt idx="11747">
                  <c:v>13.064</c:v>
                </c:pt>
                <c:pt idx="11748">
                  <c:v>13.185</c:v>
                </c:pt>
                <c:pt idx="11749">
                  <c:v>13.305</c:v>
                </c:pt>
                <c:pt idx="11750">
                  <c:v>13.425000000000001</c:v>
                </c:pt>
                <c:pt idx="11751">
                  <c:v>13.57</c:v>
                </c:pt>
                <c:pt idx="11752">
                  <c:v>13.762</c:v>
                </c:pt>
                <c:pt idx="11753">
                  <c:v>13.93</c:v>
                </c:pt>
                <c:pt idx="11754">
                  <c:v>14.122</c:v>
                </c:pt>
                <c:pt idx="11755">
                  <c:v>14.337</c:v>
                </c:pt>
                <c:pt idx="11756">
                  <c:v>14.529</c:v>
                </c:pt>
                <c:pt idx="11757">
                  <c:v>14.744999999999999</c:v>
                </c:pt>
                <c:pt idx="11758">
                  <c:v>14.96</c:v>
                </c:pt>
                <c:pt idx="11759">
                  <c:v>15.175000000000001</c:v>
                </c:pt>
                <c:pt idx="11760">
                  <c:v>15.39</c:v>
                </c:pt>
                <c:pt idx="11761">
                  <c:v>15.605</c:v>
                </c:pt>
                <c:pt idx="11762">
                  <c:v>15.772</c:v>
                </c:pt>
                <c:pt idx="11763">
                  <c:v>15.914999999999999</c:v>
                </c:pt>
                <c:pt idx="11764">
                  <c:v>16.058</c:v>
                </c:pt>
                <c:pt idx="11765">
                  <c:v>16.201000000000001</c:v>
                </c:pt>
                <c:pt idx="11766">
                  <c:v>16.32</c:v>
                </c:pt>
                <c:pt idx="11767">
                  <c:v>16.439</c:v>
                </c:pt>
                <c:pt idx="11768">
                  <c:v>16.510999999999999</c:v>
                </c:pt>
                <c:pt idx="11769">
                  <c:v>16.558</c:v>
                </c:pt>
                <c:pt idx="11770">
                  <c:v>16.582000000000001</c:v>
                </c:pt>
                <c:pt idx="11771">
                  <c:v>16.582000000000001</c:v>
                </c:pt>
                <c:pt idx="11772">
                  <c:v>16.558</c:v>
                </c:pt>
                <c:pt idx="11773">
                  <c:v>16.533999999999999</c:v>
                </c:pt>
                <c:pt idx="11774">
                  <c:v>16.510999999999999</c:v>
                </c:pt>
                <c:pt idx="11775">
                  <c:v>16.463000000000001</c:v>
                </c:pt>
                <c:pt idx="11776">
                  <c:v>16.391999999999999</c:v>
                </c:pt>
                <c:pt idx="11777">
                  <c:v>16.295999999999999</c:v>
                </c:pt>
                <c:pt idx="11778">
                  <c:v>16.152999999999999</c:v>
                </c:pt>
                <c:pt idx="11779">
                  <c:v>16.010000000000002</c:v>
                </c:pt>
                <c:pt idx="11780">
                  <c:v>15.843</c:v>
                </c:pt>
                <c:pt idx="11781">
                  <c:v>15.676</c:v>
                </c:pt>
                <c:pt idx="11782">
                  <c:v>15.509</c:v>
                </c:pt>
                <c:pt idx="11783">
                  <c:v>15.342000000000001</c:v>
                </c:pt>
                <c:pt idx="11784">
                  <c:v>15.175000000000001</c:v>
                </c:pt>
                <c:pt idx="11785">
                  <c:v>14.984</c:v>
                </c:pt>
                <c:pt idx="11786">
                  <c:v>14.792</c:v>
                </c:pt>
                <c:pt idx="11787">
                  <c:v>14.625</c:v>
                </c:pt>
                <c:pt idx="11788">
                  <c:v>14.433</c:v>
                </c:pt>
                <c:pt idx="11789">
                  <c:v>14.266</c:v>
                </c:pt>
                <c:pt idx="11790">
                  <c:v>14.122</c:v>
                </c:pt>
                <c:pt idx="11791">
                  <c:v>13.954000000000001</c:v>
                </c:pt>
                <c:pt idx="11792">
                  <c:v>13.81</c:v>
                </c:pt>
                <c:pt idx="11793">
                  <c:v>13.714</c:v>
                </c:pt>
                <c:pt idx="11794">
                  <c:v>13.593999999999999</c:v>
                </c:pt>
                <c:pt idx="11795">
                  <c:v>13.497</c:v>
                </c:pt>
                <c:pt idx="11796">
                  <c:v>13.425000000000001</c:v>
                </c:pt>
                <c:pt idx="11797">
                  <c:v>13.329000000000001</c:v>
                </c:pt>
                <c:pt idx="11798">
                  <c:v>13.281000000000001</c:v>
                </c:pt>
                <c:pt idx="11799">
                  <c:v>13.209</c:v>
                </c:pt>
                <c:pt idx="11800">
                  <c:v>13.161</c:v>
                </c:pt>
                <c:pt idx="11801">
                  <c:v>13.137</c:v>
                </c:pt>
                <c:pt idx="11802">
                  <c:v>13.087999999999999</c:v>
                </c:pt>
                <c:pt idx="11803">
                  <c:v>13.064</c:v>
                </c:pt>
                <c:pt idx="11804">
                  <c:v>13.04</c:v>
                </c:pt>
                <c:pt idx="11805">
                  <c:v>13.04</c:v>
                </c:pt>
                <c:pt idx="11806">
                  <c:v>13.04</c:v>
                </c:pt>
                <c:pt idx="11807">
                  <c:v>13.04</c:v>
                </c:pt>
                <c:pt idx="11808">
                  <c:v>13.04</c:v>
                </c:pt>
                <c:pt idx="11809">
                  <c:v>13.04</c:v>
                </c:pt>
                <c:pt idx="11810">
                  <c:v>13.064</c:v>
                </c:pt>
                <c:pt idx="11811">
                  <c:v>13.087999999999999</c:v>
                </c:pt>
                <c:pt idx="11812">
                  <c:v>13.112</c:v>
                </c:pt>
                <c:pt idx="11813">
                  <c:v>13.137</c:v>
                </c:pt>
                <c:pt idx="11814">
                  <c:v>13.161</c:v>
                </c:pt>
                <c:pt idx="11815">
                  <c:v>13.185</c:v>
                </c:pt>
                <c:pt idx="11816">
                  <c:v>13.209</c:v>
                </c:pt>
                <c:pt idx="11817">
                  <c:v>13.233000000000001</c:v>
                </c:pt>
                <c:pt idx="11818">
                  <c:v>13.233000000000001</c:v>
                </c:pt>
                <c:pt idx="11819">
                  <c:v>13.233000000000001</c:v>
                </c:pt>
                <c:pt idx="11820">
                  <c:v>13.233000000000001</c:v>
                </c:pt>
                <c:pt idx="11821">
                  <c:v>13.233000000000001</c:v>
                </c:pt>
                <c:pt idx="11822">
                  <c:v>13.233000000000001</c:v>
                </c:pt>
                <c:pt idx="11823">
                  <c:v>13.209</c:v>
                </c:pt>
                <c:pt idx="11824">
                  <c:v>13.185</c:v>
                </c:pt>
                <c:pt idx="11825">
                  <c:v>13.161</c:v>
                </c:pt>
                <c:pt idx="11826">
                  <c:v>13.137</c:v>
                </c:pt>
                <c:pt idx="11827">
                  <c:v>13.112</c:v>
                </c:pt>
                <c:pt idx="11828">
                  <c:v>13.087999999999999</c:v>
                </c:pt>
                <c:pt idx="11829">
                  <c:v>13.04</c:v>
                </c:pt>
                <c:pt idx="11830">
                  <c:v>13.016</c:v>
                </c:pt>
                <c:pt idx="11831">
                  <c:v>12.992000000000001</c:v>
                </c:pt>
                <c:pt idx="11832">
                  <c:v>12.968</c:v>
                </c:pt>
                <c:pt idx="11833">
                  <c:v>12.944000000000001</c:v>
                </c:pt>
                <c:pt idx="11834">
                  <c:v>12.92</c:v>
                </c:pt>
                <c:pt idx="11835">
                  <c:v>12.92</c:v>
                </c:pt>
                <c:pt idx="11836">
                  <c:v>12.944000000000001</c:v>
                </c:pt>
                <c:pt idx="11837">
                  <c:v>12.968</c:v>
                </c:pt>
                <c:pt idx="11838">
                  <c:v>13.016</c:v>
                </c:pt>
                <c:pt idx="11839">
                  <c:v>13.064</c:v>
                </c:pt>
                <c:pt idx="11840">
                  <c:v>13.137</c:v>
                </c:pt>
                <c:pt idx="11841">
                  <c:v>13.161</c:v>
                </c:pt>
                <c:pt idx="11842">
                  <c:v>13.257</c:v>
                </c:pt>
                <c:pt idx="11843">
                  <c:v>13.329000000000001</c:v>
                </c:pt>
                <c:pt idx="11844">
                  <c:v>13.425000000000001</c:v>
                </c:pt>
                <c:pt idx="11845">
                  <c:v>13.522</c:v>
                </c:pt>
                <c:pt idx="11846">
                  <c:v>13.641999999999999</c:v>
                </c:pt>
                <c:pt idx="11847">
                  <c:v>13.786</c:v>
                </c:pt>
                <c:pt idx="11848">
                  <c:v>13.93</c:v>
                </c:pt>
                <c:pt idx="11849">
                  <c:v>14.098000000000001</c:v>
                </c:pt>
                <c:pt idx="11850">
                  <c:v>14.266</c:v>
                </c:pt>
                <c:pt idx="11851">
                  <c:v>14.433</c:v>
                </c:pt>
                <c:pt idx="11852">
                  <c:v>14.625</c:v>
                </c:pt>
                <c:pt idx="11853">
                  <c:v>14.816000000000001</c:v>
                </c:pt>
                <c:pt idx="11854">
                  <c:v>14.984</c:v>
                </c:pt>
                <c:pt idx="11855">
                  <c:v>15.175000000000001</c:v>
                </c:pt>
                <c:pt idx="11856">
                  <c:v>15.342000000000001</c:v>
                </c:pt>
                <c:pt idx="11857">
                  <c:v>15.532999999999999</c:v>
                </c:pt>
                <c:pt idx="11858">
                  <c:v>15.676</c:v>
                </c:pt>
                <c:pt idx="11859">
                  <c:v>15.867000000000001</c:v>
                </c:pt>
                <c:pt idx="11860">
                  <c:v>15.962999999999999</c:v>
                </c:pt>
                <c:pt idx="11861">
                  <c:v>16.058</c:v>
                </c:pt>
                <c:pt idx="11862">
                  <c:v>16.058</c:v>
                </c:pt>
                <c:pt idx="11863">
                  <c:v>15.986000000000001</c:v>
                </c:pt>
                <c:pt idx="11864">
                  <c:v>15.939</c:v>
                </c:pt>
                <c:pt idx="11865">
                  <c:v>16.010000000000002</c:v>
                </c:pt>
                <c:pt idx="11866">
                  <c:v>16.152999999999999</c:v>
                </c:pt>
                <c:pt idx="11867">
                  <c:v>16.225000000000001</c:v>
                </c:pt>
                <c:pt idx="11868">
                  <c:v>16.32</c:v>
                </c:pt>
                <c:pt idx="11869">
                  <c:v>16.391999999999999</c:v>
                </c:pt>
                <c:pt idx="11870">
                  <c:v>16.439</c:v>
                </c:pt>
                <c:pt idx="11871">
                  <c:v>16.463000000000001</c:v>
                </c:pt>
                <c:pt idx="11872">
                  <c:v>16.439</c:v>
                </c:pt>
                <c:pt idx="11873">
                  <c:v>16.391999999999999</c:v>
                </c:pt>
                <c:pt idx="11874">
                  <c:v>16.295999999999999</c:v>
                </c:pt>
                <c:pt idx="11875">
                  <c:v>16.201000000000001</c:v>
                </c:pt>
                <c:pt idx="11876">
                  <c:v>16.058</c:v>
                </c:pt>
                <c:pt idx="11877">
                  <c:v>15.914999999999999</c:v>
                </c:pt>
                <c:pt idx="11878">
                  <c:v>15.747999999999999</c:v>
                </c:pt>
                <c:pt idx="11879">
                  <c:v>15.581</c:v>
                </c:pt>
                <c:pt idx="11880">
                  <c:v>15.366</c:v>
                </c:pt>
                <c:pt idx="11881">
                  <c:v>15.175000000000001</c:v>
                </c:pt>
                <c:pt idx="11882">
                  <c:v>14.984</c:v>
                </c:pt>
                <c:pt idx="11883">
                  <c:v>14.792</c:v>
                </c:pt>
                <c:pt idx="11884">
                  <c:v>14.601000000000001</c:v>
                </c:pt>
                <c:pt idx="11885">
                  <c:v>14.433</c:v>
                </c:pt>
                <c:pt idx="11886">
                  <c:v>14.242000000000001</c:v>
                </c:pt>
                <c:pt idx="11887">
                  <c:v>14.098000000000001</c:v>
                </c:pt>
                <c:pt idx="11888">
                  <c:v>13.978</c:v>
                </c:pt>
                <c:pt idx="11889">
                  <c:v>13.858000000000001</c:v>
                </c:pt>
                <c:pt idx="11890">
                  <c:v>13.762</c:v>
                </c:pt>
                <c:pt idx="11891">
                  <c:v>13.641999999999999</c:v>
                </c:pt>
                <c:pt idx="11892">
                  <c:v>13.545999999999999</c:v>
                </c:pt>
                <c:pt idx="11893">
                  <c:v>13.449</c:v>
                </c:pt>
                <c:pt idx="11894">
                  <c:v>13.377000000000001</c:v>
                </c:pt>
                <c:pt idx="11895">
                  <c:v>13.281000000000001</c:v>
                </c:pt>
                <c:pt idx="11896">
                  <c:v>13.233000000000001</c:v>
                </c:pt>
                <c:pt idx="11897">
                  <c:v>13.185</c:v>
                </c:pt>
                <c:pt idx="11898">
                  <c:v>13.185</c:v>
                </c:pt>
                <c:pt idx="11899">
                  <c:v>13.161</c:v>
                </c:pt>
                <c:pt idx="11900">
                  <c:v>13.161</c:v>
                </c:pt>
                <c:pt idx="11901">
                  <c:v>13.161</c:v>
                </c:pt>
                <c:pt idx="11902">
                  <c:v>13.161</c:v>
                </c:pt>
                <c:pt idx="11903">
                  <c:v>13.161</c:v>
                </c:pt>
                <c:pt idx="11904">
                  <c:v>13.161</c:v>
                </c:pt>
                <c:pt idx="11905">
                  <c:v>13.185</c:v>
                </c:pt>
                <c:pt idx="11906">
                  <c:v>13.185</c:v>
                </c:pt>
                <c:pt idx="11907">
                  <c:v>13.185</c:v>
                </c:pt>
                <c:pt idx="11908">
                  <c:v>13.209</c:v>
                </c:pt>
                <c:pt idx="11909">
                  <c:v>13.233000000000001</c:v>
                </c:pt>
                <c:pt idx="11910">
                  <c:v>13.233000000000001</c:v>
                </c:pt>
                <c:pt idx="11911">
                  <c:v>13.233000000000001</c:v>
                </c:pt>
                <c:pt idx="11912">
                  <c:v>13.257</c:v>
                </c:pt>
                <c:pt idx="11913">
                  <c:v>13.281000000000001</c:v>
                </c:pt>
                <c:pt idx="11914">
                  <c:v>13.257</c:v>
                </c:pt>
                <c:pt idx="11915">
                  <c:v>13.257</c:v>
                </c:pt>
                <c:pt idx="11916">
                  <c:v>13.257</c:v>
                </c:pt>
                <c:pt idx="11917">
                  <c:v>13.257</c:v>
                </c:pt>
                <c:pt idx="11918">
                  <c:v>13.233000000000001</c:v>
                </c:pt>
                <c:pt idx="11919">
                  <c:v>13.233000000000001</c:v>
                </c:pt>
                <c:pt idx="11920">
                  <c:v>13.185</c:v>
                </c:pt>
                <c:pt idx="11921">
                  <c:v>13.161</c:v>
                </c:pt>
                <c:pt idx="11922">
                  <c:v>13.137</c:v>
                </c:pt>
                <c:pt idx="11923">
                  <c:v>13.112</c:v>
                </c:pt>
                <c:pt idx="11924">
                  <c:v>13.087999999999999</c:v>
                </c:pt>
                <c:pt idx="11925">
                  <c:v>13.04</c:v>
                </c:pt>
                <c:pt idx="11926">
                  <c:v>12.992000000000001</c:v>
                </c:pt>
                <c:pt idx="11927">
                  <c:v>12.968</c:v>
                </c:pt>
                <c:pt idx="11928">
                  <c:v>12.944000000000001</c:v>
                </c:pt>
                <c:pt idx="11929">
                  <c:v>12.92</c:v>
                </c:pt>
                <c:pt idx="11930">
                  <c:v>12.896000000000001</c:v>
                </c:pt>
                <c:pt idx="11931">
                  <c:v>12.871</c:v>
                </c:pt>
                <c:pt idx="11932">
                  <c:v>12.871</c:v>
                </c:pt>
                <c:pt idx="11933">
                  <c:v>12.896000000000001</c:v>
                </c:pt>
                <c:pt idx="11934">
                  <c:v>12.92</c:v>
                </c:pt>
                <c:pt idx="11935">
                  <c:v>12.944000000000001</c:v>
                </c:pt>
                <c:pt idx="11936">
                  <c:v>12.992000000000001</c:v>
                </c:pt>
                <c:pt idx="11937">
                  <c:v>13.04</c:v>
                </c:pt>
                <c:pt idx="11938">
                  <c:v>13.112</c:v>
                </c:pt>
                <c:pt idx="11939">
                  <c:v>13.209</c:v>
                </c:pt>
                <c:pt idx="11940">
                  <c:v>13.281000000000001</c:v>
                </c:pt>
                <c:pt idx="11941">
                  <c:v>13.377000000000001</c:v>
                </c:pt>
                <c:pt idx="11942">
                  <c:v>13.522</c:v>
                </c:pt>
                <c:pt idx="11943">
                  <c:v>13.69</c:v>
                </c:pt>
                <c:pt idx="11944">
                  <c:v>13.81</c:v>
                </c:pt>
                <c:pt idx="11945">
                  <c:v>13.978</c:v>
                </c:pt>
                <c:pt idx="11946">
                  <c:v>14.194000000000001</c:v>
                </c:pt>
                <c:pt idx="11947">
                  <c:v>14.433</c:v>
                </c:pt>
                <c:pt idx="11948">
                  <c:v>14.648999999999999</c:v>
                </c:pt>
                <c:pt idx="11949">
                  <c:v>14.864000000000001</c:v>
                </c:pt>
                <c:pt idx="11950">
                  <c:v>15.055</c:v>
                </c:pt>
                <c:pt idx="11951">
                  <c:v>15.27</c:v>
                </c:pt>
                <c:pt idx="11952">
                  <c:v>15.509</c:v>
                </c:pt>
                <c:pt idx="11953">
                  <c:v>15.7</c:v>
                </c:pt>
                <c:pt idx="11954">
                  <c:v>15.891</c:v>
                </c:pt>
                <c:pt idx="11955">
                  <c:v>16.033999999999999</c:v>
                </c:pt>
                <c:pt idx="11956">
                  <c:v>16.177</c:v>
                </c:pt>
                <c:pt idx="11957">
                  <c:v>16.271999999999998</c:v>
                </c:pt>
                <c:pt idx="11958">
                  <c:v>16.367999999999999</c:v>
                </c:pt>
                <c:pt idx="11959">
                  <c:v>16.439</c:v>
                </c:pt>
                <c:pt idx="11960">
                  <c:v>16.486999999999998</c:v>
                </c:pt>
                <c:pt idx="11961">
                  <c:v>16.510999999999999</c:v>
                </c:pt>
                <c:pt idx="11962">
                  <c:v>16.486999999999998</c:v>
                </c:pt>
                <c:pt idx="11963">
                  <c:v>16.486999999999998</c:v>
                </c:pt>
                <c:pt idx="11964">
                  <c:v>16.463000000000001</c:v>
                </c:pt>
                <c:pt idx="11965">
                  <c:v>16.391999999999999</c:v>
                </c:pt>
                <c:pt idx="11966">
                  <c:v>16.295999999999999</c:v>
                </c:pt>
                <c:pt idx="11967">
                  <c:v>16.201000000000001</c:v>
                </c:pt>
                <c:pt idx="11968">
                  <c:v>16.082000000000001</c:v>
                </c:pt>
                <c:pt idx="11969">
                  <c:v>15.986000000000001</c:v>
                </c:pt>
                <c:pt idx="11970">
                  <c:v>15.891</c:v>
                </c:pt>
                <c:pt idx="11971">
                  <c:v>15.747999999999999</c:v>
                </c:pt>
                <c:pt idx="11972">
                  <c:v>15.629</c:v>
                </c:pt>
                <c:pt idx="11973">
                  <c:v>15.509</c:v>
                </c:pt>
                <c:pt idx="11974">
                  <c:v>15.39</c:v>
                </c:pt>
                <c:pt idx="11975">
                  <c:v>15.247</c:v>
                </c:pt>
                <c:pt idx="11976">
                  <c:v>15.079000000000001</c:v>
                </c:pt>
                <c:pt idx="11977">
                  <c:v>14.912000000000001</c:v>
                </c:pt>
                <c:pt idx="11978">
                  <c:v>14.768000000000001</c:v>
                </c:pt>
                <c:pt idx="11979">
                  <c:v>14.577</c:v>
                </c:pt>
                <c:pt idx="11980">
                  <c:v>14.433</c:v>
                </c:pt>
                <c:pt idx="11981">
                  <c:v>14.266</c:v>
                </c:pt>
                <c:pt idx="11982">
                  <c:v>14.098000000000001</c:v>
                </c:pt>
                <c:pt idx="11983">
                  <c:v>13.954000000000001</c:v>
                </c:pt>
                <c:pt idx="11984">
                  <c:v>13.834</c:v>
                </c:pt>
                <c:pt idx="11985">
                  <c:v>13.714</c:v>
                </c:pt>
                <c:pt idx="11986">
                  <c:v>13.593999999999999</c:v>
                </c:pt>
                <c:pt idx="11987">
                  <c:v>13.522</c:v>
                </c:pt>
                <c:pt idx="11988">
                  <c:v>13.425000000000001</c:v>
                </c:pt>
                <c:pt idx="11989">
                  <c:v>13.353</c:v>
                </c:pt>
                <c:pt idx="11990">
                  <c:v>13.305</c:v>
                </c:pt>
                <c:pt idx="11991">
                  <c:v>13.233000000000001</c:v>
                </c:pt>
                <c:pt idx="11992">
                  <c:v>13.185</c:v>
                </c:pt>
                <c:pt idx="11993">
                  <c:v>13.161</c:v>
                </c:pt>
                <c:pt idx="11994">
                  <c:v>13.137</c:v>
                </c:pt>
                <c:pt idx="11995">
                  <c:v>13.087999999999999</c:v>
                </c:pt>
                <c:pt idx="11996">
                  <c:v>13.064</c:v>
                </c:pt>
                <c:pt idx="11997">
                  <c:v>13.064</c:v>
                </c:pt>
                <c:pt idx="11998">
                  <c:v>13.04</c:v>
                </c:pt>
                <c:pt idx="11999">
                  <c:v>13.04</c:v>
                </c:pt>
                <c:pt idx="12000">
                  <c:v>13.04</c:v>
                </c:pt>
                <c:pt idx="12001">
                  <c:v>13.04</c:v>
                </c:pt>
                <c:pt idx="12002">
                  <c:v>13.064</c:v>
                </c:pt>
                <c:pt idx="12003">
                  <c:v>13.087999999999999</c:v>
                </c:pt>
                <c:pt idx="12004">
                  <c:v>13.087999999999999</c:v>
                </c:pt>
                <c:pt idx="12005">
                  <c:v>13.112</c:v>
                </c:pt>
                <c:pt idx="12006">
                  <c:v>13.137</c:v>
                </c:pt>
                <c:pt idx="12007">
                  <c:v>13.137</c:v>
                </c:pt>
                <c:pt idx="12008">
                  <c:v>13.161</c:v>
                </c:pt>
                <c:pt idx="12009">
                  <c:v>13.161</c:v>
                </c:pt>
                <c:pt idx="12010">
                  <c:v>13.161</c:v>
                </c:pt>
                <c:pt idx="12011">
                  <c:v>13.161</c:v>
                </c:pt>
                <c:pt idx="12012">
                  <c:v>13.161</c:v>
                </c:pt>
                <c:pt idx="12013">
                  <c:v>13.137</c:v>
                </c:pt>
                <c:pt idx="12014">
                  <c:v>13.137</c:v>
                </c:pt>
                <c:pt idx="12015">
                  <c:v>13.112</c:v>
                </c:pt>
                <c:pt idx="12016">
                  <c:v>13.087999999999999</c:v>
                </c:pt>
                <c:pt idx="12017">
                  <c:v>13.064</c:v>
                </c:pt>
                <c:pt idx="12018">
                  <c:v>13.04</c:v>
                </c:pt>
                <c:pt idx="12019">
                  <c:v>13.016</c:v>
                </c:pt>
                <c:pt idx="12020">
                  <c:v>12.992000000000001</c:v>
                </c:pt>
                <c:pt idx="12021">
                  <c:v>12.968</c:v>
                </c:pt>
                <c:pt idx="12022">
                  <c:v>12.944000000000001</c:v>
                </c:pt>
                <c:pt idx="12023">
                  <c:v>12.896000000000001</c:v>
                </c:pt>
                <c:pt idx="12024">
                  <c:v>12.871</c:v>
                </c:pt>
                <c:pt idx="12025">
                  <c:v>12.847</c:v>
                </c:pt>
                <c:pt idx="12026">
                  <c:v>12.798999999999999</c:v>
                </c:pt>
                <c:pt idx="12027">
                  <c:v>12.798999999999999</c:v>
                </c:pt>
                <c:pt idx="12028">
                  <c:v>12.798999999999999</c:v>
                </c:pt>
                <c:pt idx="12029">
                  <c:v>12.823</c:v>
                </c:pt>
                <c:pt idx="12030">
                  <c:v>12.847</c:v>
                </c:pt>
                <c:pt idx="12031">
                  <c:v>12.896000000000001</c:v>
                </c:pt>
                <c:pt idx="12032">
                  <c:v>12.944000000000001</c:v>
                </c:pt>
                <c:pt idx="12033">
                  <c:v>12.992000000000001</c:v>
                </c:pt>
                <c:pt idx="12034">
                  <c:v>13.087999999999999</c:v>
                </c:pt>
                <c:pt idx="12035">
                  <c:v>13.161</c:v>
                </c:pt>
                <c:pt idx="12036">
                  <c:v>13.257</c:v>
                </c:pt>
                <c:pt idx="12037">
                  <c:v>13.377000000000001</c:v>
                </c:pt>
                <c:pt idx="12038">
                  <c:v>13.497</c:v>
                </c:pt>
                <c:pt idx="12039">
                  <c:v>13.641999999999999</c:v>
                </c:pt>
                <c:pt idx="12040">
                  <c:v>13.81</c:v>
                </c:pt>
                <c:pt idx="12041">
                  <c:v>13.978</c:v>
                </c:pt>
                <c:pt idx="12042">
                  <c:v>14.17</c:v>
                </c:pt>
                <c:pt idx="12043">
                  <c:v>14.361000000000001</c:v>
                </c:pt>
                <c:pt idx="12044">
                  <c:v>14.553000000000001</c:v>
                </c:pt>
                <c:pt idx="12045">
                  <c:v>14.744999999999999</c:v>
                </c:pt>
                <c:pt idx="12046">
                  <c:v>14.936</c:v>
                </c:pt>
                <c:pt idx="12047">
                  <c:v>15.151</c:v>
                </c:pt>
                <c:pt idx="12048">
                  <c:v>15.366</c:v>
                </c:pt>
                <c:pt idx="12049">
                  <c:v>15.605</c:v>
                </c:pt>
                <c:pt idx="12050">
                  <c:v>15.819000000000001</c:v>
                </c:pt>
                <c:pt idx="12051">
                  <c:v>16.010000000000002</c:v>
                </c:pt>
                <c:pt idx="12052">
                  <c:v>16.201000000000001</c:v>
                </c:pt>
                <c:pt idx="12053">
                  <c:v>16.391999999999999</c:v>
                </c:pt>
                <c:pt idx="12054">
                  <c:v>16.533999999999999</c:v>
                </c:pt>
                <c:pt idx="12055">
                  <c:v>16.677</c:v>
                </c:pt>
                <c:pt idx="12056">
                  <c:v>16.795999999999999</c:v>
                </c:pt>
                <c:pt idx="12057">
                  <c:v>16.867999999999999</c:v>
                </c:pt>
                <c:pt idx="12058">
                  <c:v>16.914999999999999</c:v>
                </c:pt>
                <c:pt idx="12059">
                  <c:v>16.963000000000001</c:v>
                </c:pt>
                <c:pt idx="12060">
                  <c:v>16.963000000000001</c:v>
                </c:pt>
                <c:pt idx="12061">
                  <c:v>16.914999999999999</c:v>
                </c:pt>
                <c:pt idx="12062">
                  <c:v>16.867999999999999</c:v>
                </c:pt>
                <c:pt idx="12063">
                  <c:v>16.795999999999999</c:v>
                </c:pt>
                <c:pt idx="12064">
                  <c:v>16.725000000000001</c:v>
                </c:pt>
                <c:pt idx="12065">
                  <c:v>16.63</c:v>
                </c:pt>
                <c:pt idx="12066">
                  <c:v>16.533999999999999</c:v>
                </c:pt>
                <c:pt idx="12067">
                  <c:v>16.439</c:v>
                </c:pt>
                <c:pt idx="12068">
                  <c:v>16.295999999999999</c:v>
                </c:pt>
                <c:pt idx="12069">
                  <c:v>16.152999999999999</c:v>
                </c:pt>
                <c:pt idx="12070">
                  <c:v>15.986000000000001</c:v>
                </c:pt>
                <c:pt idx="12071">
                  <c:v>15.795999999999999</c:v>
                </c:pt>
                <c:pt idx="12072">
                  <c:v>15.605</c:v>
                </c:pt>
                <c:pt idx="12073">
                  <c:v>15.39</c:v>
                </c:pt>
                <c:pt idx="12074">
                  <c:v>15.199</c:v>
                </c:pt>
                <c:pt idx="12075">
                  <c:v>14.984</c:v>
                </c:pt>
                <c:pt idx="12076">
                  <c:v>14.792</c:v>
                </c:pt>
                <c:pt idx="12077">
                  <c:v>14.601000000000001</c:v>
                </c:pt>
                <c:pt idx="12078">
                  <c:v>14.433</c:v>
                </c:pt>
                <c:pt idx="12079">
                  <c:v>14.29</c:v>
                </c:pt>
                <c:pt idx="12080">
                  <c:v>14.146000000000001</c:v>
                </c:pt>
                <c:pt idx="12081">
                  <c:v>14.026</c:v>
                </c:pt>
                <c:pt idx="12082">
                  <c:v>13.906000000000001</c:v>
                </c:pt>
                <c:pt idx="12083">
                  <c:v>13.786</c:v>
                </c:pt>
                <c:pt idx="12084">
                  <c:v>13.69</c:v>
                </c:pt>
                <c:pt idx="12085">
                  <c:v>13.593999999999999</c:v>
                </c:pt>
                <c:pt idx="12086">
                  <c:v>13.522</c:v>
                </c:pt>
                <c:pt idx="12087">
                  <c:v>13.449</c:v>
                </c:pt>
                <c:pt idx="12088">
                  <c:v>13.377000000000001</c:v>
                </c:pt>
                <c:pt idx="12089">
                  <c:v>13.329000000000001</c:v>
                </c:pt>
                <c:pt idx="12090">
                  <c:v>13.281000000000001</c:v>
                </c:pt>
                <c:pt idx="12091">
                  <c:v>13.233000000000001</c:v>
                </c:pt>
                <c:pt idx="12092">
                  <c:v>13.233000000000001</c:v>
                </c:pt>
                <c:pt idx="12093">
                  <c:v>13.209</c:v>
                </c:pt>
                <c:pt idx="12094">
                  <c:v>13.209</c:v>
                </c:pt>
                <c:pt idx="12095">
                  <c:v>13.209</c:v>
                </c:pt>
                <c:pt idx="12096">
                  <c:v>13.233000000000001</c:v>
                </c:pt>
                <c:pt idx="12097">
                  <c:v>13.257</c:v>
                </c:pt>
                <c:pt idx="12098">
                  <c:v>13.281000000000001</c:v>
                </c:pt>
                <c:pt idx="12099">
                  <c:v>13.305</c:v>
                </c:pt>
                <c:pt idx="12100">
                  <c:v>13.329000000000001</c:v>
                </c:pt>
                <c:pt idx="12101">
                  <c:v>13.329000000000001</c:v>
                </c:pt>
                <c:pt idx="12102">
                  <c:v>13.353</c:v>
                </c:pt>
                <c:pt idx="12103">
                  <c:v>13.377000000000001</c:v>
                </c:pt>
                <c:pt idx="12104">
                  <c:v>13.377000000000001</c:v>
                </c:pt>
                <c:pt idx="12105">
                  <c:v>13.401</c:v>
                </c:pt>
                <c:pt idx="12106">
                  <c:v>13.401</c:v>
                </c:pt>
                <c:pt idx="12107">
                  <c:v>13.401</c:v>
                </c:pt>
                <c:pt idx="12108">
                  <c:v>13.401</c:v>
                </c:pt>
                <c:pt idx="12109">
                  <c:v>13.401</c:v>
                </c:pt>
                <c:pt idx="12110">
                  <c:v>13.377000000000001</c:v>
                </c:pt>
                <c:pt idx="12111">
                  <c:v>13.377000000000001</c:v>
                </c:pt>
                <c:pt idx="12112">
                  <c:v>13.353</c:v>
                </c:pt>
                <c:pt idx="12113">
                  <c:v>13.353</c:v>
                </c:pt>
                <c:pt idx="12114">
                  <c:v>13.329000000000001</c:v>
                </c:pt>
                <c:pt idx="12115">
                  <c:v>13.329000000000001</c:v>
                </c:pt>
                <c:pt idx="12116">
                  <c:v>13.305</c:v>
                </c:pt>
                <c:pt idx="12117">
                  <c:v>13.281000000000001</c:v>
                </c:pt>
                <c:pt idx="12118">
                  <c:v>13.257</c:v>
                </c:pt>
                <c:pt idx="12119">
                  <c:v>13.233000000000001</c:v>
                </c:pt>
                <c:pt idx="12120">
                  <c:v>13.233000000000001</c:v>
                </c:pt>
                <c:pt idx="12121">
                  <c:v>13.233000000000001</c:v>
                </c:pt>
                <c:pt idx="12122">
                  <c:v>13.209</c:v>
                </c:pt>
                <c:pt idx="12123">
                  <c:v>13.185</c:v>
                </c:pt>
                <c:pt idx="12124">
                  <c:v>13.161</c:v>
                </c:pt>
                <c:pt idx="12125">
                  <c:v>13.112</c:v>
                </c:pt>
                <c:pt idx="12126">
                  <c:v>13.087999999999999</c:v>
                </c:pt>
                <c:pt idx="12127">
                  <c:v>13.087999999999999</c:v>
                </c:pt>
                <c:pt idx="12128">
                  <c:v>13.112</c:v>
                </c:pt>
                <c:pt idx="12129">
                  <c:v>13.087999999999999</c:v>
                </c:pt>
                <c:pt idx="12130">
                  <c:v>13.112</c:v>
                </c:pt>
                <c:pt idx="12131">
                  <c:v>13.087999999999999</c:v>
                </c:pt>
                <c:pt idx="12132">
                  <c:v>13.185</c:v>
                </c:pt>
                <c:pt idx="12133">
                  <c:v>13.329000000000001</c:v>
                </c:pt>
                <c:pt idx="12134">
                  <c:v>13.425000000000001</c:v>
                </c:pt>
                <c:pt idx="12135">
                  <c:v>13.522</c:v>
                </c:pt>
                <c:pt idx="12136">
                  <c:v>13.666</c:v>
                </c:pt>
                <c:pt idx="12137">
                  <c:v>13.834</c:v>
                </c:pt>
                <c:pt idx="12138">
                  <c:v>14.002000000000001</c:v>
                </c:pt>
                <c:pt idx="12139">
                  <c:v>14.194000000000001</c:v>
                </c:pt>
                <c:pt idx="12140">
                  <c:v>14.361000000000001</c:v>
                </c:pt>
                <c:pt idx="12141">
                  <c:v>14.553000000000001</c:v>
                </c:pt>
                <c:pt idx="12142">
                  <c:v>14.744999999999999</c:v>
                </c:pt>
                <c:pt idx="12143">
                  <c:v>14.96</c:v>
                </c:pt>
                <c:pt idx="12144">
                  <c:v>15.151</c:v>
                </c:pt>
                <c:pt idx="12145">
                  <c:v>15.366</c:v>
                </c:pt>
                <c:pt idx="12146">
                  <c:v>15.532999999999999</c:v>
                </c:pt>
                <c:pt idx="12147">
                  <c:v>15.676</c:v>
                </c:pt>
                <c:pt idx="12148">
                  <c:v>15.843</c:v>
                </c:pt>
                <c:pt idx="12149">
                  <c:v>15.986000000000001</c:v>
                </c:pt>
                <c:pt idx="12150">
                  <c:v>16.152999999999999</c:v>
                </c:pt>
                <c:pt idx="12151">
                  <c:v>16.344000000000001</c:v>
                </c:pt>
                <c:pt idx="12152">
                  <c:v>16.439</c:v>
                </c:pt>
                <c:pt idx="12153">
                  <c:v>16.582000000000001</c:v>
                </c:pt>
                <c:pt idx="12154">
                  <c:v>16.654</c:v>
                </c:pt>
                <c:pt idx="12155">
                  <c:v>16.701000000000001</c:v>
                </c:pt>
                <c:pt idx="12156">
                  <c:v>16.725000000000001</c:v>
                </c:pt>
                <c:pt idx="12157">
                  <c:v>16.773</c:v>
                </c:pt>
                <c:pt idx="12158">
                  <c:v>16.701000000000001</c:v>
                </c:pt>
                <c:pt idx="12159">
                  <c:v>16.582000000000001</c:v>
                </c:pt>
                <c:pt idx="12160">
                  <c:v>16.463000000000001</c:v>
                </c:pt>
                <c:pt idx="12161">
                  <c:v>16.32</c:v>
                </c:pt>
                <c:pt idx="12162">
                  <c:v>16.177</c:v>
                </c:pt>
                <c:pt idx="12163">
                  <c:v>16.010000000000002</c:v>
                </c:pt>
                <c:pt idx="12164">
                  <c:v>15.843</c:v>
                </c:pt>
                <c:pt idx="12165">
                  <c:v>15.676</c:v>
                </c:pt>
                <c:pt idx="12166">
                  <c:v>15.557</c:v>
                </c:pt>
                <c:pt idx="12167">
                  <c:v>15.39</c:v>
                </c:pt>
                <c:pt idx="12168">
                  <c:v>15.247</c:v>
                </c:pt>
                <c:pt idx="12169">
                  <c:v>15.055</c:v>
                </c:pt>
                <c:pt idx="12170">
                  <c:v>14.84</c:v>
                </c:pt>
                <c:pt idx="12171">
                  <c:v>14.673</c:v>
                </c:pt>
                <c:pt idx="12172">
                  <c:v>14.481</c:v>
                </c:pt>
                <c:pt idx="12173">
                  <c:v>14.29</c:v>
                </c:pt>
                <c:pt idx="12174">
                  <c:v>14.146000000000001</c:v>
                </c:pt>
                <c:pt idx="12175">
                  <c:v>14.002000000000001</c:v>
                </c:pt>
                <c:pt idx="12176">
                  <c:v>13.858000000000001</c:v>
                </c:pt>
                <c:pt idx="12177">
                  <c:v>13.738</c:v>
                </c:pt>
                <c:pt idx="12178">
                  <c:v>13.641999999999999</c:v>
                </c:pt>
                <c:pt idx="12179">
                  <c:v>13.545999999999999</c:v>
                </c:pt>
                <c:pt idx="12180">
                  <c:v>13.473000000000001</c:v>
                </c:pt>
                <c:pt idx="12181">
                  <c:v>13.425000000000001</c:v>
                </c:pt>
                <c:pt idx="12182">
                  <c:v>13.377000000000001</c:v>
                </c:pt>
                <c:pt idx="12183">
                  <c:v>13.329000000000001</c:v>
                </c:pt>
                <c:pt idx="12184">
                  <c:v>13.281000000000001</c:v>
                </c:pt>
                <c:pt idx="12185">
                  <c:v>13.233000000000001</c:v>
                </c:pt>
                <c:pt idx="12186">
                  <c:v>13.209</c:v>
                </c:pt>
                <c:pt idx="12187">
                  <c:v>13.161</c:v>
                </c:pt>
                <c:pt idx="12188">
                  <c:v>13.137</c:v>
                </c:pt>
                <c:pt idx="12189">
                  <c:v>13.087999999999999</c:v>
                </c:pt>
                <c:pt idx="12190">
                  <c:v>13.064</c:v>
                </c:pt>
                <c:pt idx="12191">
                  <c:v>13.064</c:v>
                </c:pt>
                <c:pt idx="12192">
                  <c:v>13.04</c:v>
                </c:pt>
                <c:pt idx="12193">
                  <c:v>13.04</c:v>
                </c:pt>
                <c:pt idx="12194">
                  <c:v>13.04</c:v>
                </c:pt>
                <c:pt idx="12195">
                  <c:v>13.04</c:v>
                </c:pt>
                <c:pt idx="12196">
                  <c:v>13.064</c:v>
                </c:pt>
                <c:pt idx="12197">
                  <c:v>13.087999999999999</c:v>
                </c:pt>
                <c:pt idx="12198">
                  <c:v>13.087999999999999</c:v>
                </c:pt>
                <c:pt idx="12199">
                  <c:v>13.112</c:v>
                </c:pt>
                <c:pt idx="12200">
                  <c:v>13.112</c:v>
                </c:pt>
                <c:pt idx="12201">
                  <c:v>13.137</c:v>
                </c:pt>
                <c:pt idx="12202">
                  <c:v>13.137</c:v>
                </c:pt>
                <c:pt idx="12203">
                  <c:v>13.137</c:v>
                </c:pt>
                <c:pt idx="12204">
                  <c:v>13.137</c:v>
                </c:pt>
                <c:pt idx="12205">
                  <c:v>13.137</c:v>
                </c:pt>
                <c:pt idx="12206">
                  <c:v>13.137</c:v>
                </c:pt>
                <c:pt idx="12207">
                  <c:v>13.112</c:v>
                </c:pt>
                <c:pt idx="12208">
                  <c:v>13.087999999999999</c:v>
                </c:pt>
                <c:pt idx="12209">
                  <c:v>13.064</c:v>
                </c:pt>
                <c:pt idx="12210">
                  <c:v>13.064</c:v>
                </c:pt>
                <c:pt idx="12211">
                  <c:v>13.04</c:v>
                </c:pt>
                <c:pt idx="12212">
                  <c:v>13.016</c:v>
                </c:pt>
                <c:pt idx="12213">
                  <c:v>12.992000000000001</c:v>
                </c:pt>
                <c:pt idx="12214">
                  <c:v>12.944000000000001</c:v>
                </c:pt>
                <c:pt idx="12215">
                  <c:v>12.92</c:v>
                </c:pt>
                <c:pt idx="12216">
                  <c:v>12.896000000000001</c:v>
                </c:pt>
                <c:pt idx="12217">
                  <c:v>12.871</c:v>
                </c:pt>
                <c:pt idx="12218">
                  <c:v>12.847</c:v>
                </c:pt>
                <c:pt idx="12219">
                  <c:v>12.823</c:v>
                </c:pt>
                <c:pt idx="12220">
                  <c:v>12.847</c:v>
                </c:pt>
                <c:pt idx="12221">
                  <c:v>12.871</c:v>
                </c:pt>
                <c:pt idx="12222">
                  <c:v>12.896000000000001</c:v>
                </c:pt>
                <c:pt idx="12223">
                  <c:v>12.944000000000001</c:v>
                </c:pt>
                <c:pt idx="12224">
                  <c:v>13.016</c:v>
                </c:pt>
                <c:pt idx="12225">
                  <c:v>13.087999999999999</c:v>
                </c:pt>
                <c:pt idx="12226">
                  <c:v>13.161</c:v>
                </c:pt>
                <c:pt idx="12227">
                  <c:v>13.281000000000001</c:v>
                </c:pt>
                <c:pt idx="12228">
                  <c:v>13.401</c:v>
                </c:pt>
                <c:pt idx="12229">
                  <c:v>13.545999999999999</c:v>
                </c:pt>
                <c:pt idx="12230">
                  <c:v>13.69</c:v>
                </c:pt>
                <c:pt idx="12231">
                  <c:v>13.858000000000001</c:v>
                </c:pt>
                <c:pt idx="12232">
                  <c:v>14.05</c:v>
                </c:pt>
                <c:pt idx="12233">
                  <c:v>14.242000000000001</c:v>
                </c:pt>
                <c:pt idx="12234">
                  <c:v>14.457000000000001</c:v>
                </c:pt>
                <c:pt idx="12235">
                  <c:v>14.673</c:v>
                </c:pt>
                <c:pt idx="12236">
                  <c:v>14.888</c:v>
                </c:pt>
                <c:pt idx="12237">
                  <c:v>15.103</c:v>
                </c:pt>
                <c:pt idx="12238">
                  <c:v>15.342000000000001</c:v>
                </c:pt>
                <c:pt idx="12239">
                  <c:v>15.557</c:v>
                </c:pt>
                <c:pt idx="12240">
                  <c:v>15.819000000000001</c:v>
                </c:pt>
                <c:pt idx="12241">
                  <c:v>16.058</c:v>
                </c:pt>
                <c:pt idx="12242">
                  <c:v>16.248999999999999</c:v>
                </c:pt>
                <c:pt idx="12243">
                  <c:v>16.439</c:v>
                </c:pt>
                <c:pt idx="12244">
                  <c:v>16.582000000000001</c:v>
                </c:pt>
                <c:pt idx="12245">
                  <c:v>16.606000000000002</c:v>
                </c:pt>
                <c:pt idx="12246">
                  <c:v>16.795999999999999</c:v>
                </c:pt>
                <c:pt idx="12247">
                  <c:v>16.963000000000001</c:v>
                </c:pt>
                <c:pt idx="12248">
                  <c:v>16.963000000000001</c:v>
                </c:pt>
                <c:pt idx="12249">
                  <c:v>16.867999999999999</c:v>
                </c:pt>
                <c:pt idx="12250">
                  <c:v>16.748999999999999</c:v>
                </c:pt>
                <c:pt idx="12251">
                  <c:v>16.677</c:v>
                </c:pt>
                <c:pt idx="12252">
                  <c:v>16.677</c:v>
                </c:pt>
                <c:pt idx="12253">
                  <c:v>16.63</c:v>
                </c:pt>
                <c:pt idx="12254">
                  <c:v>16.582000000000001</c:v>
                </c:pt>
                <c:pt idx="12255">
                  <c:v>16.533999999999999</c:v>
                </c:pt>
                <c:pt idx="12256">
                  <c:v>16.510999999999999</c:v>
                </c:pt>
                <c:pt idx="12257">
                  <c:v>16.463000000000001</c:v>
                </c:pt>
                <c:pt idx="12258">
                  <c:v>16.391999999999999</c:v>
                </c:pt>
                <c:pt idx="12259">
                  <c:v>16.295999999999999</c:v>
                </c:pt>
                <c:pt idx="12260">
                  <c:v>16.201000000000001</c:v>
                </c:pt>
                <c:pt idx="12261">
                  <c:v>16.058</c:v>
                </c:pt>
                <c:pt idx="12262">
                  <c:v>15.914999999999999</c:v>
                </c:pt>
                <c:pt idx="12263">
                  <c:v>15.772</c:v>
                </c:pt>
                <c:pt idx="12264">
                  <c:v>15.605</c:v>
                </c:pt>
                <c:pt idx="12265">
                  <c:v>15.438000000000001</c:v>
                </c:pt>
                <c:pt idx="12266">
                  <c:v>15.27</c:v>
                </c:pt>
                <c:pt idx="12267">
                  <c:v>15.151</c:v>
                </c:pt>
                <c:pt idx="12268">
                  <c:v>15.055</c:v>
                </c:pt>
                <c:pt idx="12269">
                  <c:v>14.984</c:v>
                </c:pt>
                <c:pt idx="12270">
                  <c:v>14.96</c:v>
                </c:pt>
                <c:pt idx="12271">
                  <c:v>14.936</c:v>
                </c:pt>
                <c:pt idx="12272">
                  <c:v>14.912000000000001</c:v>
                </c:pt>
                <c:pt idx="12273">
                  <c:v>14.888</c:v>
                </c:pt>
                <c:pt idx="12274">
                  <c:v>14.864000000000001</c:v>
                </c:pt>
                <c:pt idx="12275">
                  <c:v>14.84</c:v>
                </c:pt>
                <c:pt idx="12276">
                  <c:v>14.816000000000001</c:v>
                </c:pt>
                <c:pt idx="12277">
                  <c:v>14.768000000000001</c:v>
                </c:pt>
                <c:pt idx="12278">
                  <c:v>14.721</c:v>
                </c:pt>
                <c:pt idx="12279">
                  <c:v>14.673</c:v>
                </c:pt>
                <c:pt idx="12280">
                  <c:v>14.625</c:v>
                </c:pt>
                <c:pt idx="12281">
                  <c:v>14.553000000000001</c:v>
                </c:pt>
                <c:pt idx="12282">
                  <c:v>14.481</c:v>
                </c:pt>
                <c:pt idx="12283">
                  <c:v>14.409000000000001</c:v>
                </c:pt>
                <c:pt idx="12284">
                  <c:v>14.337</c:v>
                </c:pt>
                <c:pt idx="12285">
                  <c:v>14.266</c:v>
                </c:pt>
                <c:pt idx="12286">
                  <c:v>14.194000000000001</c:v>
                </c:pt>
                <c:pt idx="12287">
                  <c:v>14.098000000000001</c:v>
                </c:pt>
                <c:pt idx="12288">
                  <c:v>14.026</c:v>
                </c:pt>
                <c:pt idx="12289">
                  <c:v>13.978</c:v>
                </c:pt>
                <c:pt idx="12290">
                  <c:v>13.93</c:v>
                </c:pt>
                <c:pt idx="12291">
                  <c:v>13.906000000000001</c:v>
                </c:pt>
                <c:pt idx="12292">
                  <c:v>13.906000000000001</c:v>
                </c:pt>
                <c:pt idx="12293">
                  <c:v>13.906000000000001</c:v>
                </c:pt>
                <c:pt idx="12294">
                  <c:v>13.906000000000001</c:v>
                </c:pt>
                <c:pt idx="12295">
                  <c:v>13.93</c:v>
                </c:pt>
                <c:pt idx="12296">
                  <c:v>13.93</c:v>
                </c:pt>
                <c:pt idx="12297">
                  <c:v>13.93</c:v>
                </c:pt>
                <c:pt idx="12298">
                  <c:v>13.906000000000001</c:v>
                </c:pt>
                <c:pt idx="12299">
                  <c:v>13.906000000000001</c:v>
                </c:pt>
                <c:pt idx="12300">
                  <c:v>13.882</c:v>
                </c:pt>
                <c:pt idx="12301">
                  <c:v>13.858000000000001</c:v>
                </c:pt>
                <c:pt idx="12302">
                  <c:v>13.834</c:v>
                </c:pt>
                <c:pt idx="12303">
                  <c:v>13.81</c:v>
                </c:pt>
                <c:pt idx="12304">
                  <c:v>13.81</c:v>
                </c:pt>
                <c:pt idx="12305">
                  <c:v>13.762</c:v>
                </c:pt>
                <c:pt idx="12306">
                  <c:v>13.738</c:v>
                </c:pt>
                <c:pt idx="12307">
                  <c:v>13.714</c:v>
                </c:pt>
                <c:pt idx="12308">
                  <c:v>13.666</c:v>
                </c:pt>
                <c:pt idx="12309">
                  <c:v>13.641999999999999</c:v>
                </c:pt>
                <c:pt idx="12310">
                  <c:v>13.618</c:v>
                </c:pt>
                <c:pt idx="12311">
                  <c:v>13.57</c:v>
                </c:pt>
                <c:pt idx="12312">
                  <c:v>13.57</c:v>
                </c:pt>
                <c:pt idx="12313">
                  <c:v>13.57</c:v>
                </c:pt>
                <c:pt idx="12314">
                  <c:v>13.545999999999999</c:v>
                </c:pt>
                <c:pt idx="12315">
                  <c:v>13.545999999999999</c:v>
                </c:pt>
                <c:pt idx="12316">
                  <c:v>13.545999999999999</c:v>
                </c:pt>
                <c:pt idx="12317">
                  <c:v>13.57</c:v>
                </c:pt>
                <c:pt idx="12318">
                  <c:v>13.593999999999999</c:v>
                </c:pt>
                <c:pt idx="12319">
                  <c:v>13.618</c:v>
                </c:pt>
                <c:pt idx="12320">
                  <c:v>13.641999999999999</c:v>
                </c:pt>
                <c:pt idx="12321">
                  <c:v>13.69</c:v>
                </c:pt>
                <c:pt idx="12322">
                  <c:v>13.738</c:v>
                </c:pt>
                <c:pt idx="12323">
                  <c:v>13.786</c:v>
                </c:pt>
                <c:pt idx="12324">
                  <c:v>13.834</c:v>
                </c:pt>
                <c:pt idx="12325">
                  <c:v>13.906000000000001</c:v>
                </c:pt>
                <c:pt idx="12326">
                  <c:v>14.002000000000001</c:v>
                </c:pt>
                <c:pt idx="12327">
                  <c:v>14.074</c:v>
                </c:pt>
                <c:pt idx="12328">
                  <c:v>14.146000000000001</c:v>
                </c:pt>
                <c:pt idx="12329">
                  <c:v>14.242000000000001</c:v>
                </c:pt>
                <c:pt idx="12330">
                  <c:v>14.337</c:v>
                </c:pt>
                <c:pt idx="12331">
                  <c:v>14.481</c:v>
                </c:pt>
                <c:pt idx="12332">
                  <c:v>14.601000000000001</c:v>
                </c:pt>
                <c:pt idx="12333">
                  <c:v>14.792</c:v>
                </c:pt>
                <c:pt idx="12334">
                  <c:v>14.96</c:v>
                </c:pt>
                <c:pt idx="12335">
                  <c:v>15.151</c:v>
                </c:pt>
                <c:pt idx="12336">
                  <c:v>15.342000000000001</c:v>
                </c:pt>
                <c:pt idx="12337">
                  <c:v>15.484999999999999</c:v>
                </c:pt>
                <c:pt idx="12338">
                  <c:v>15.629</c:v>
                </c:pt>
                <c:pt idx="12339">
                  <c:v>15.724</c:v>
                </c:pt>
                <c:pt idx="12340">
                  <c:v>15.795999999999999</c:v>
                </c:pt>
                <c:pt idx="12341">
                  <c:v>15.819000000000001</c:v>
                </c:pt>
                <c:pt idx="12342">
                  <c:v>15.867000000000001</c:v>
                </c:pt>
                <c:pt idx="12343">
                  <c:v>15.891</c:v>
                </c:pt>
                <c:pt idx="12344">
                  <c:v>15.819000000000001</c:v>
                </c:pt>
                <c:pt idx="12345">
                  <c:v>15.724</c:v>
                </c:pt>
                <c:pt idx="12346">
                  <c:v>15.629</c:v>
                </c:pt>
                <c:pt idx="12347">
                  <c:v>15.484999999999999</c:v>
                </c:pt>
                <c:pt idx="12348">
                  <c:v>15.342000000000001</c:v>
                </c:pt>
                <c:pt idx="12349">
                  <c:v>15.199</c:v>
                </c:pt>
                <c:pt idx="12350">
                  <c:v>15.055</c:v>
                </c:pt>
                <c:pt idx="12351">
                  <c:v>14.936</c:v>
                </c:pt>
                <c:pt idx="12352">
                  <c:v>14.816000000000001</c:v>
                </c:pt>
                <c:pt idx="12353">
                  <c:v>14.696999999999999</c:v>
                </c:pt>
                <c:pt idx="12354">
                  <c:v>14.577</c:v>
                </c:pt>
                <c:pt idx="12355">
                  <c:v>14.457000000000001</c:v>
                </c:pt>
                <c:pt idx="12356">
                  <c:v>14.337</c:v>
                </c:pt>
                <c:pt idx="12357">
                  <c:v>14.218</c:v>
                </c:pt>
                <c:pt idx="12358">
                  <c:v>14.098000000000001</c:v>
                </c:pt>
                <c:pt idx="12359">
                  <c:v>13.978</c:v>
                </c:pt>
                <c:pt idx="12360">
                  <c:v>13.858000000000001</c:v>
                </c:pt>
                <c:pt idx="12361">
                  <c:v>13.762</c:v>
                </c:pt>
                <c:pt idx="12362">
                  <c:v>13.666</c:v>
                </c:pt>
                <c:pt idx="12363">
                  <c:v>13.57</c:v>
                </c:pt>
                <c:pt idx="12364">
                  <c:v>13.473000000000001</c:v>
                </c:pt>
                <c:pt idx="12365">
                  <c:v>13.377000000000001</c:v>
                </c:pt>
                <c:pt idx="12366">
                  <c:v>13.305</c:v>
                </c:pt>
                <c:pt idx="12367">
                  <c:v>13.233000000000001</c:v>
                </c:pt>
                <c:pt idx="12368">
                  <c:v>13.161</c:v>
                </c:pt>
                <c:pt idx="12369">
                  <c:v>13.087999999999999</c:v>
                </c:pt>
                <c:pt idx="12370">
                  <c:v>13.016</c:v>
                </c:pt>
                <c:pt idx="12371">
                  <c:v>12.968</c:v>
                </c:pt>
                <c:pt idx="12372">
                  <c:v>12.896000000000001</c:v>
                </c:pt>
                <c:pt idx="12373">
                  <c:v>12.871</c:v>
                </c:pt>
                <c:pt idx="12374">
                  <c:v>12.847</c:v>
                </c:pt>
                <c:pt idx="12375">
                  <c:v>12.798999999999999</c:v>
                </c:pt>
                <c:pt idx="12376">
                  <c:v>12.775</c:v>
                </c:pt>
                <c:pt idx="12377">
                  <c:v>12.775</c:v>
                </c:pt>
                <c:pt idx="12378">
                  <c:v>12.750999999999999</c:v>
                </c:pt>
                <c:pt idx="12379">
                  <c:v>12.750999999999999</c:v>
                </c:pt>
                <c:pt idx="12380">
                  <c:v>12.750999999999999</c:v>
                </c:pt>
                <c:pt idx="12381">
                  <c:v>12.750999999999999</c:v>
                </c:pt>
                <c:pt idx="12382">
                  <c:v>12.775</c:v>
                </c:pt>
                <c:pt idx="12383">
                  <c:v>12.798999999999999</c:v>
                </c:pt>
                <c:pt idx="12384">
                  <c:v>12.798999999999999</c:v>
                </c:pt>
                <c:pt idx="12385">
                  <c:v>12.823</c:v>
                </c:pt>
                <c:pt idx="12386">
                  <c:v>12.847</c:v>
                </c:pt>
                <c:pt idx="12387">
                  <c:v>12.847</c:v>
                </c:pt>
                <c:pt idx="12388">
                  <c:v>12.847</c:v>
                </c:pt>
                <c:pt idx="12389">
                  <c:v>12.847</c:v>
                </c:pt>
                <c:pt idx="12390">
                  <c:v>12.847</c:v>
                </c:pt>
                <c:pt idx="12391">
                  <c:v>12.847</c:v>
                </c:pt>
                <c:pt idx="12392">
                  <c:v>12.847</c:v>
                </c:pt>
                <c:pt idx="12393">
                  <c:v>12.823</c:v>
                </c:pt>
                <c:pt idx="12394">
                  <c:v>12.798999999999999</c:v>
                </c:pt>
                <c:pt idx="12395">
                  <c:v>12.775</c:v>
                </c:pt>
                <c:pt idx="12396">
                  <c:v>12.750999999999999</c:v>
                </c:pt>
                <c:pt idx="12397">
                  <c:v>12.727</c:v>
                </c:pt>
                <c:pt idx="12398">
                  <c:v>12.678000000000001</c:v>
                </c:pt>
                <c:pt idx="12399">
                  <c:v>12.654</c:v>
                </c:pt>
                <c:pt idx="12400">
                  <c:v>12.606</c:v>
                </c:pt>
                <c:pt idx="12401">
                  <c:v>12.582000000000001</c:v>
                </c:pt>
                <c:pt idx="12402">
                  <c:v>12.534000000000001</c:v>
                </c:pt>
                <c:pt idx="12403">
                  <c:v>12.509</c:v>
                </c:pt>
                <c:pt idx="12404">
                  <c:v>12.461</c:v>
                </c:pt>
                <c:pt idx="12405">
                  <c:v>12.413</c:v>
                </c:pt>
                <c:pt idx="12406">
                  <c:v>12.364000000000001</c:v>
                </c:pt>
                <c:pt idx="12407">
                  <c:v>12.316000000000001</c:v>
                </c:pt>
                <c:pt idx="12408">
                  <c:v>12.268000000000001</c:v>
                </c:pt>
                <c:pt idx="12409">
                  <c:v>12.243</c:v>
                </c:pt>
                <c:pt idx="12410">
                  <c:v>12.218999999999999</c:v>
                </c:pt>
                <c:pt idx="12411">
                  <c:v>12.195</c:v>
                </c:pt>
                <c:pt idx="12412">
                  <c:v>12.195</c:v>
                </c:pt>
                <c:pt idx="12413">
                  <c:v>12.195</c:v>
                </c:pt>
                <c:pt idx="12414">
                  <c:v>12.218999999999999</c:v>
                </c:pt>
                <c:pt idx="12415">
                  <c:v>12.268000000000001</c:v>
                </c:pt>
                <c:pt idx="12416">
                  <c:v>12.316000000000001</c:v>
                </c:pt>
                <c:pt idx="12417">
                  <c:v>12.364000000000001</c:v>
                </c:pt>
                <c:pt idx="12418">
                  <c:v>12.461</c:v>
                </c:pt>
                <c:pt idx="12419">
                  <c:v>12.558</c:v>
                </c:pt>
                <c:pt idx="12420">
                  <c:v>12.678000000000001</c:v>
                </c:pt>
                <c:pt idx="12421">
                  <c:v>12.798999999999999</c:v>
                </c:pt>
                <c:pt idx="12422">
                  <c:v>12.944000000000001</c:v>
                </c:pt>
                <c:pt idx="12423">
                  <c:v>13.112</c:v>
                </c:pt>
                <c:pt idx="12424">
                  <c:v>13.281000000000001</c:v>
                </c:pt>
                <c:pt idx="12425">
                  <c:v>13.473000000000001</c:v>
                </c:pt>
                <c:pt idx="12426">
                  <c:v>13.69</c:v>
                </c:pt>
                <c:pt idx="12427">
                  <c:v>13.906000000000001</c:v>
                </c:pt>
                <c:pt idx="12428">
                  <c:v>14.122</c:v>
                </c:pt>
                <c:pt idx="12429">
                  <c:v>14.337</c:v>
                </c:pt>
                <c:pt idx="12430">
                  <c:v>14.577</c:v>
                </c:pt>
                <c:pt idx="12431">
                  <c:v>14.792</c:v>
                </c:pt>
                <c:pt idx="12432">
                  <c:v>15.031000000000001</c:v>
                </c:pt>
                <c:pt idx="12433">
                  <c:v>15.223000000000001</c:v>
                </c:pt>
                <c:pt idx="12434">
                  <c:v>15.39</c:v>
                </c:pt>
                <c:pt idx="12435">
                  <c:v>15.557</c:v>
                </c:pt>
                <c:pt idx="12436">
                  <c:v>15.724</c:v>
                </c:pt>
                <c:pt idx="12437">
                  <c:v>15.867000000000001</c:v>
                </c:pt>
                <c:pt idx="12438">
                  <c:v>16.010000000000002</c:v>
                </c:pt>
                <c:pt idx="12439">
                  <c:v>16.152999999999999</c:v>
                </c:pt>
                <c:pt idx="12440">
                  <c:v>16.271999999999998</c:v>
                </c:pt>
                <c:pt idx="12441">
                  <c:v>16.367999999999999</c:v>
                </c:pt>
                <c:pt idx="12442">
                  <c:v>16.439</c:v>
                </c:pt>
                <c:pt idx="12443">
                  <c:v>16.510999999999999</c:v>
                </c:pt>
                <c:pt idx="12444">
                  <c:v>16.582000000000001</c:v>
                </c:pt>
                <c:pt idx="12445">
                  <c:v>16.606000000000002</c:v>
                </c:pt>
                <c:pt idx="12446">
                  <c:v>16.606000000000002</c:v>
                </c:pt>
                <c:pt idx="12447">
                  <c:v>16.582000000000001</c:v>
                </c:pt>
                <c:pt idx="12448">
                  <c:v>16.558</c:v>
                </c:pt>
                <c:pt idx="12449">
                  <c:v>16.533999999999999</c:v>
                </c:pt>
                <c:pt idx="12450">
                  <c:v>16.439</c:v>
                </c:pt>
                <c:pt idx="12451">
                  <c:v>16.32</c:v>
                </c:pt>
                <c:pt idx="12452">
                  <c:v>16.201000000000001</c:v>
                </c:pt>
                <c:pt idx="12453">
                  <c:v>16.058</c:v>
                </c:pt>
                <c:pt idx="12454">
                  <c:v>15.914999999999999</c:v>
                </c:pt>
                <c:pt idx="12455">
                  <c:v>15.747999999999999</c:v>
                </c:pt>
                <c:pt idx="12456">
                  <c:v>15.557</c:v>
                </c:pt>
                <c:pt idx="12457">
                  <c:v>15.342000000000001</c:v>
                </c:pt>
                <c:pt idx="12458">
                  <c:v>15.127000000000001</c:v>
                </c:pt>
                <c:pt idx="12459">
                  <c:v>14.912000000000001</c:v>
                </c:pt>
                <c:pt idx="12460">
                  <c:v>14.721</c:v>
                </c:pt>
                <c:pt idx="12461">
                  <c:v>14.505000000000001</c:v>
                </c:pt>
                <c:pt idx="12462">
                  <c:v>14.314</c:v>
                </c:pt>
                <c:pt idx="12463">
                  <c:v>14.122</c:v>
                </c:pt>
                <c:pt idx="12464">
                  <c:v>13.954000000000001</c:v>
                </c:pt>
                <c:pt idx="12465">
                  <c:v>13.81</c:v>
                </c:pt>
                <c:pt idx="12466">
                  <c:v>13.666</c:v>
                </c:pt>
                <c:pt idx="12467">
                  <c:v>13.545999999999999</c:v>
                </c:pt>
                <c:pt idx="12468">
                  <c:v>13.425000000000001</c:v>
                </c:pt>
                <c:pt idx="12469">
                  <c:v>13.329000000000001</c:v>
                </c:pt>
                <c:pt idx="12470">
                  <c:v>13.233000000000001</c:v>
                </c:pt>
                <c:pt idx="12471">
                  <c:v>13.137</c:v>
                </c:pt>
                <c:pt idx="12472">
                  <c:v>13.064</c:v>
                </c:pt>
                <c:pt idx="12473">
                  <c:v>12.992000000000001</c:v>
                </c:pt>
                <c:pt idx="12474">
                  <c:v>12.944000000000001</c:v>
                </c:pt>
                <c:pt idx="12475">
                  <c:v>12.871</c:v>
                </c:pt>
                <c:pt idx="12476">
                  <c:v>12.823</c:v>
                </c:pt>
                <c:pt idx="12477">
                  <c:v>12.775</c:v>
                </c:pt>
                <c:pt idx="12478">
                  <c:v>12.750999999999999</c:v>
                </c:pt>
                <c:pt idx="12479">
                  <c:v>12.750999999999999</c:v>
                </c:pt>
                <c:pt idx="12480">
                  <c:v>12.727</c:v>
                </c:pt>
                <c:pt idx="12481">
                  <c:v>12.727</c:v>
                </c:pt>
                <c:pt idx="12482">
                  <c:v>12.727</c:v>
                </c:pt>
                <c:pt idx="12483">
                  <c:v>12.750999999999999</c:v>
                </c:pt>
                <c:pt idx="12484">
                  <c:v>12.750999999999999</c:v>
                </c:pt>
                <c:pt idx="12485">
                  <c:v>12.750999999999999</c:v>
                </c:pt>
                <c:pt idx="12486">
                  <c:v>12.775</c:v>
                </c:pt>
                <c:pt idx="12487">
                  <c:v>12.798999999999999</c:v>
                </c:pt>
                <c:pt idx="12488">
                  <c:v>12.823</c:v>
                </c:pt>
                <c:pt idx="12489">
                  <c:v>12.847</c:v>
                </c:pt>
                <c:pt idx="12490">
                  <c:v>12.847</c:v>
                </c:pt>
                <c:pt idx="12491">
                  <c:v>12.847</c:v>
                </c:pt>
                <c:pt idx="12492">
                  <c:v>12.847</c:v>
                </c:pt>
                <c:pt idx="12493">
                  <c:v>12.847</c:v>
                </c:pt>
                <c:pt idx="12494">
                  <c:v>12.847</c:v>
                </c:pt>
                <c:pt idx="12495">
                  <c:v>12.847</c:v>
                </c:pt>
                <c:pt idx="12496">
                  <c:v>12.823</c:v>
                </c:pt>
                <c:pt idx="12497">
                  <c:v>12.798999999999999</c:v>
                </c:pt>
                <c:pt idx="12498">
                  <c:v>12.775</c:v>
                </c:pt>
                <c:pt idx="12499">
                  <c:v>12.750999999999999</c:v>
                </c:pt>
                <c:pt idx="12500">
                  <c:v>12.750999999999999</c:v>
                </c:pt>
                <c:pt idx="12501">
                  <c:v>12.702999999999999</c:v>
                </c:pt>
                <c:pt idx="12502">
                  <c:v>12.654</c:v>
                </c:pt>
                <c:pt idx="12503">
                  <c:v>12.654</c:v>
                </c:pt>
                <c:pt idx="12504">
                  <c:v>12.63</c:v>
                </c:pt>
                <c:pt idx="12505">
                  <c:v>12.606</c:v>
                </c:pt>
                <c:pt idx="12506">
                  <c:v>12.582000000000001</c:v>
                </c:pt>
                <c:pt idx="12507">
                  <c:v>12.606</c:v>
                </c:pt>
                <c:pt idx="12508">
                  <c:v>12.606</c:v>
                </c:pt>
                <c:pt idx="12509">
                  <c:v>12.654</c:v>
                </c:pt>
                <c:pt idx="12510">
                  <c:v>12.702999999999999</c:v>
                </c:pt>
                <c:pt idx="12511">
                  <c:v>12.775</c:v>
                </c:pt>
                <c:pt idx="12512">
                  <c:v>12.871</c:v>
                </c:pt>
                <c:pt idx="12513">
                  <c:v>12.944000000000001</c:v>
                </c:pt>
                <c:pt idx="12514">
                  <c:v>13.04</c:v>
                </c:pt>
                <c:pt idx="12515">
                  <c:v>13.161</c:v>
                </c:pt>
                <c:pt idx="12516">
                  <c:v>13.281000000000001</c:v>
                </c:pt>
                <c:pt idx="12517">
                  <c:v>13.401</c:v>
                </c:pt>
                <c:pt idx="12518">
                  <c:v>13.545999999999999</c:v>
                </c:pt>
                <c:pt idx="12519">
                  <c:v>13.714</c:v>
                </c:pt>
                <c:pt idx="12520">
                  <c:v>13.882</c:v>
                </c:pt>
                <c:pt idx="12521">
                  <c:v>14.074</c:v>
                </c:pt>
                <c:pt idx="12522">
                  <c:v>14.242000000000001</c:v>
                </c:pt>
                <c:pt idx="12523">
                  <c:v>14.29</c:v>
                </c:pt>
                <c:pt idx="12524">
                  <c:v>14.409000000000001</c:v>
                </c:pt>
                <c:pt idx="12525">
                  <c:v>14.577</c:v>
                </c:pt>
                <c:pt idx="12526">
                  <c:v>14.721</c:v>
                </c:pt>
                <c:pt idx="12527">
                  <c:v>14.816000000000001</c:v>
                </c:pt>
                <c:pt idx="12528">
                  <c:v>14.936</c:v>
                </c:pt>
                <c:pt idx="12529">
                  <c:v>15.151</c:v>
                </c:pt>
                <c:pt idx="12530">
                  <c:v>15.39</c:v>
                </c:pt>
                <c:pt idx="12531">
                  <c:v>15.629</c:v>
                </c:pt>
                <c:pt idx="12532">
                  <c:v>15.724</c:v>
                </c:pt>
                <c:pt idx="12533">
                  <c:v>15.724</c:v>
                </c:pt>
                <c:pt idx="12534">
                  <c:v>15.795999999999999</c:v>
                </c:pt>
                <c:pt idx="12535">
                  <c:v>15.843</c:v>
                </c:pt>
                <c:pt idx="12536">
                  <c:v>15.843</c:v>
                </c:pt>
                <c:pt idx="12537">
                  <c:v>15.891</c:v>
                </c:pt>
                <c:pt idx="12538">
                  <c:v>15.867000000000001</c:v>
                </c:pt>
                <c:pt idx="12539">
                  <c:v>15.819000000000001</c:v>
                </c:pt>
                <c:pt idx="12540">
                  <c:v>15.843</c:v>
                </c:pt>
                <c:pt idx="12541">
                  <c:v>15.867000000000001</c:v>
                </c:pt>
                <c:pt idx="12542">
                  <c:v>15.843</c:v>
                </c:pt>
                <c:pt idx="12543">
                  <c:v>15.867000000000001</c:v>
                </c:pt>
                <c:pt idx="12544">
                  <c:v>15.867000000000001</c:v>
                </c:pt>
                <c:pt idx="12545">
                  <c:v>15.843</c:v>
                </c:pt>
                <c:pt idx="12546">
                  <c:v>15.772</c:v>
                </c:pt>
                <c:pt idx="12547">
                  <c:v>15.7</c:v>
                </c:pt>
                <c:pt idx="12548">
                  <c:v>15.581</c:v>
                </c:pt>
                <c:pt idx="12549">
                  <c:v>15.484999999999999</c:v>
                </c:pt>
                <c:pt idx="12550">
                  <c:v>15.342000000000001</c:v>
                </c:pt>
                <c:pt idx="12551">
                  <c:v>15.175000000000001</c:v>
                </c:pt>
                <c:pt idx="12552">
                  <c:v>14.984</c:v>
                </c:pt>
                <c:pt idx="12553">
                  <c:v>14.768000000000001</c:v>
                </c:pt>
                <c:pt idx="12554">
                  <c:v>14.529</c:v>
                </c:pt>
                <c:pt idx="12555">
                  <c:v>14.314</c:v>
                </c:pt>
                <c:pt idx="12556">
                  <c:v>14.122</c:v>
                </c:pt>
                <c:pt idx="12557">
                  <c:v>13.93</c:v>
                </c:pt>
                <c:pt idx="12558">
                  <c:v>13.762</c:v>
                </c:pt>
                <c:pt idx="12559">
                  <c:v>13.618</c:v>
                </c:pt>
                <c:pt idx="12560">
                  <c:v>13.497</c:v>
                </c:pt>
                <c:pt idx="12561">
                  <c:v>13.377000000000001</c:v>
                </c:pt>
                <c:pt idx="12562">
                  <c:v>13.257</c:v>
                </c:pt>
                <c:pt idx="12563">
                  <c:v>13.137</c:v>
                </c:pt>
                <c:pt idx="12564">
                  <c:v>13.04</c:v>
                </c:pt>
                <c:pt idx="12565">
                  <c:v>12.944000000000001</c:v>
                </c:pt>
                <c:pt idx="12566">
                  <c:v>12.871</c:v>
                </c:pt>
                <c:pt idx="12567">
                  <c:v>12.798999999999999</c:v>
                </c:pt>
                <c:pt idx="12568">
                  <c:v>12.750999999999999</c:v>
                </c:pt>
                <c:pt idx="12569">
                  <c:v>12.702999999999999</c:v>
                </c:pt>
                <c:pt idx="12570">
                  <c:v>12.654</c:v>
                </c:pt>
                <c:pt idx="12571">
                  <c:v>12.606</c:v>
                </c:pt>
                <c:pt idx="12572">
                  <c:v>12.582000000000001</c:v>
                </c:pt>
                <c:pt idx="12573">
                  <c:v>12.558</c:v>
                </c:pt>
                <c:pt idx="12574">
                  <c:v>12.534000000000001</c:v>
                </c:pt>
                <c:pt idx="12575">
                  <c:v>12.509</c:v>
                </c:pt>
                <c:pt idx="12576">
                  <c:v>12.509</c:v>
                </c:pt>
                <c:pt idx="12577">
                  <c:v>12.509</c:v>
                </c:pt>
                <c:pt idx="12578">
                  <c:v>12.509</c:v>
                </c:pt>
                <c:pt idx="12579">
                  <c:v>12.509</c:v>
                </c:pt>
                <c:pt idx="12580">
                  <c:v>12.534000000000001</c:v>
                </c:pt>
                <c:pt idx="12581">
                  <c:v>12.558</c:v>
                </c:pt>
                <c:pt idx="12582">
                  <c:v>12.558</c:v>
                </c:pt>
                <c:pt idx="12583">
                  <c:v>12.582000000000001</c:v>
                </c:pt>
                <c:pt idx="12584">
                  <c:v>12.582000000000001</c:v>
                </c:pt>
                <c:pt idx="12585">
                  <c:v>12.582000000000001</c:v>
                </c:pt>
                <c:pt idx="12586">
                  <c:v>12.606</c:v>
                </c:pt>
                <c:pt idx="12587">
                  <c:v>12.606</c:v>
                </c:pt>
                <c:pt idx="12588">
                  <c:v>12.606</c:v>
                </c:pt>
                <c:pt idx="12589">
                  <c:v>12.582000000000001</c:v>
                </c:pt>
                <c:pt idx="12590">
                  <c:v>12.582000000000001</c:v>
                </c:pt>
                <c:pt idx="12591">
                  <c:v>12.582000000000001</c:v>
                </c:pt>
                <c:pt idx="12592">
                  <c:v>12.582000000000001</c:v>
                </c:pt>
                <c:pt idx="12593">
                  <c:v>12.582000000000001</c:v>
                </c:pt>
                <c:pt idx="12594">
                  <c:v>12.606</c:v>
                </c:pt>
                <c:pt idx="12595">
                  <c:v>12.606</c:v>
                </c:pt>
                <c:pt idx="12596">
                  <c:v>12.63</c:v>
                </c:pt>
                <c:pt idx="12597">
                  <c:v>12.63</c:v>
                </c:pt>
                <c:pt idx="12598">
                  <c:v>12.63</c:v>
                </c:pt>
                <c:pt idx="12599">
                  <c:v>12.63</c:v>
                </c:pt>
                <c:pt idx="12600">
                  <c:v>12.63</c:v>
                </c:pt>
                <c:pt idx="12601">
                  <c:v>12.63</c:v>
                </c:pt>
                <c:pt idx="12602">
                  <c:v>12.63</c:v>
                </c:pt>
                <c:pt idx="12603">
                  <c:v>12.63</c:v>
                </c:pt>
                <c:pt idx="12604">
                  <c:v>12.654</c:v>
                </c:pt>
                <c:pt idx="12605">
                  <c:v>12.702999999999999</c:v>
                </c:pt>
                <c:pt idx="12606">
                  <c:v>12.750999999999999</c:v>
                </c:pt>
                <c:pt idx="12607">
                  <c:v>12.823</c:v>
                </c:pt>
                <c:pt idx="12608">
                  <c:v>12.871</c:v>
                </c:pt>
                <c:pt idx="12609">
                  <c:v>12.944000000000001</c:v>
                </c:pt>
                <c:pt idx="12610">
                  <c:v>13.016</c:v>
                </c:pt>
                <c:pt idx="12611">
                  <c:v>13.087999999999999</c:v>
                </c:pt>
                <c:pt idx="12612">
                  <c:v>13.185</c:v>
                </c:pt>
                <c:pt idx="12613">
                  <c:v>13.329000000000001</c:v>
                </c:pt>
                <c:pt idx="12614">
                  <c:v>13.473000000000001</c:v>
                </c:pt>
                <c:pt idx="12615">
                  <c:v>13.618</c:v>
                </c:pt>
                <c:pt idx="12616">
                  <c:v>13.786</c:v>
                </c:pt>
                <c:pt idx="12617">
                  <c:v>13.882</c:v>
                </c:pt>
                <c:pt idx="12618">
                  <c:v>13.906000000000001</c:v>
                </c:pt>
                <c:pt idx="12619">
                  <c:v>14.002000000000001</c:v>
                </c:pt>
                <c:pt idx="12620">
                  <c:v>14.122</c:v>
                </c:pt>
                <c:pt idx="12621">
                  <c:v>14.146000000000001</c:v>
                </c:pt>
                <c:pt idx="12622">
                  <c:v>14.098000000000001</c:v>
                </c:pt>
                <c:pt idx="12623">
                  <c:v>14.05</c:v>
                </c:pt>
                <c:pt idx="12624">
                  <c:v>13.978</c:v>
                </c:pt>
                <c:pt idx="12625">
                  <c:v>13.858000000000001</c:v>
                </c:pt>
                <c:pt idx="12626">
                  <c:v>13.666</c:v>
                </c:pt>
                <c:pt idx="12627">
                  <c:v>13.449</c:v>
                </c:pt>
                <c:pt idx="12628">
                  <c:v>13.281000000000001</c:v>
                </c:pt>
                <c:pt idx="12629">
                  <c:v>13.112</c:v>
                </c:pt>
                <c:pt idx="12630">
                  <c:v>12.944000000000001</c:v>
                </c:pt>
                <c:pt idx="12631">
                  <c:v>12.750999999999999</c:v>
                </c:pt>
                <c:pt idx="12632">
                  <c:v>12.582000000000001</c:v>
                </c:pt>
                <c:pt idx="12633">
                  <c:v>12.388999999999999</c:v>
                </c:pt>
                <c:pt idx="12634">
                  <c:v>12.195</c:v>
                </c:pt>
                <c:pt idx="12635">
                  <c:v>11.977</c:v>
                </c:pt>
                <c:pt idx="12636">
                  <c:v>11.782999999999999</c:v>
                </c:pt>
                <c:pt idx="12637">
                  <c:v>11.637</c:v>
                </c:pt>
                <c:pt idx="12638">
                  <c:v>11.54</c:v>
                </c:pt>
                <c:pt idx="12639">
                  <c:v>11.467000000000001</c:v>
                </c:pt>
                <c:pt idx="12640">
                  <c:v>11.443</c:v>
                </c:pt>
                <c:pt idx="12641">
                  <c:v>11.467000000000001</c:v>
                </c:pt>
                <c:pt idx="12642">
                  <c:v>11.492000000000001</c:v>
                </c:pt>
                <c:pt idx="12643">
                  <c:v>11.54</c:v>
                </c:pt>
                <c:pt idx="12644">
                  <c:v>11.565</c:v>
                </c:pt>
                <c:pt idx="12645">
                  <c:v>11.589</c:v>
                </c:pt>
                <c:pt idx="12646">
                  <c:v>11.613</c:v>
                </c:pt>
                <c:pt idx="12647">
                  <c:v>11.637</c:v>
                </c:pt>
                <c:pt idx="12648">
                  <c:v>11.637</c:v>
                </c:pt>
                <c:pt idx="12649">
                  <c:v>11.637</c:v>
                </c:pt>
                <c:pt idx="12650">
                  <c:v>11.662000000000001</c:v>
                </c:pt>
                <c:pt idx="12651">
                  <c:v>11.662000000000001</c:v>
                </c:pt>
                <c:pt idx="12652">
                  <c:v>11.662000000000001</c:v>
                </c:pt>
                <c:pt idx="12653">
                  <c:v>11.662000000000001</c:v>
                </c:pt>
                <c:pt idx="12654">
                  <c:v>11.662000000000001</c:v>
                </c:pt>
                <c:pt idx="12655">
                  <c:v>11.637</c:v>
                </c:pt>
                <c:pt idx="12656">
                  <c:v>11.613</c:v>
                </c:pt>
                <c:pt idx="12657">
                  <c:v>11.589</c:v>
                </c:pt>
                <c:pt idx="12658">
                  <c:v>11.589</c:v>
                </c:pt>
                <c:pt idx="12659">
                  <c:v>11.54</c:v>
                </c:pt>
                <c:pt idx="12660">
                  <c:v>11.492000000000001</c:v>
                </c:pt>
                <c:pt idx="12661">
                  <c:v>11.467000000000001</c:v>
                </c:pt>
                <c:pt idx="12662">
                  <c:v>11.443</c:v>
                </c:pt>
                <c:pt idx="12663">
                  <c:v>11.443</c:v>
                </c:pt>
                <c:pt idx="12664">
                  <c:v>11.443</c:v>
                </c:pt>
                <c:pt idx="12665">
                  <c:v>11.419</c:v>
                </c:pt>
                <c:pt idx="12666">
                  <c:v>11.394</c:v>
                </c:pt>
                <c:pt idx="12667">
                  <c:v>11.346</c:v>
                </c:pt>
                <c:pt idx="12668">
                  <c:v>11.321</c:v>
                </c:pt>
                <c:pt idx="12669">
                  <c:v>11.273</c:v>
                </c:pt>
                <c:pt idx="12670">
                  <c:v>11.224</c:v>
                </c:pt>
                <c:pt idx="12671">
                  <c:v>11.2</c:v>
                </c:pt>
                <c:pt idx="12672">
                  <c:v>11.127000000000001</c:v>
                </c:pt>
                <c:pt idx="12673">
                  <c:v>11.102</c:v>
                </c:pt>
                <c:pt idx="12674">
                  <c:v>11.053000000000001</c:v>
                </c:pt>
                <c:pt idx="12675">
                  <c:v>11.029</c:v>
                </c:pt>
                <c:pt idx="12676">
                  <c:v>11.005000000000001</c:v>
                </c:pt>
                <c:pt idx="12677">
                  <c:v>11.005000000000001</c:v>
                </c:pt>
                <c:pt idx="12678">
                  <c:v>10.956</c:v>
                </c:pt>
                <c:pt idx="12679">
                  <c:v>10.932</c:v>
                </c:pt>
                <c:pt idx="12680">
                  <c:v>10.907</c:v>
                </c:pt>
                <c:pt idx="12681">
                  <c:v>10.858000000000001</c:v>
                </c:pt>
                <c:pt idx="12682">
                  <c:v>10.834</c:v>
                </c:pt>
                <c:pt idx="12683">
                  <c:v>10.81</c:v>
                </c:pt>
                <c:pt idx="12684">
                  <c:v>10.81</c:v>
                </c:pt>
                <c:pt idx="12685">
                  <c:v>10.785</c:v>
                </c:pt>
                <c:pt idx="12686">
                  <c:v>10.760999999999999</c:v>
                </c:pt>
                <c:pt idx="12687">
                  <c:v>10.760999999999999</c:v>
                </c:pt>
                <c:pt idx="12688">
                  <c:v>10.712</c:v>
                </c:pt>
                <c:pt idx="12689">
                  <c:v>10.686999999999999</c:v>
                </c:pt>
                <c:pt idx="12690">
                  <c:v>10.663</c:v>
                </c:pt>
                <c:pt idx="12691">
                  <c:v>10.614000000000001</c:v>
                </c:pt>
                <c:pt idx="12692">
                  <c:v>10.59</c:v>
                </c:pt>
                <c:pt idx="12693">
                  <c:v>10.541</c:v>
                </c:pt>
                <c:pt idx="12694">
                  <c:v>10.492000000000001</c:v>
                </c:pt>
                <c:pt idx="12695">
                  <c:v>10.467000000000001</c:v>
                </c:pt>
                <c:pt idx="12696">
                  <c:v>10.467000000000001</c:v>
                </c:pt>
                <c:pt idx="12697">
                  <c:v>10.443</c:v>
                </c:pt>
                <c:pt idx="12698">
                  <c:v>10.417999999999999</c:v>
                </c:pt>
                <c:pt idx="12699">
                  <c:v>10.417999999999999</c:v>
                </c:pt>
                <c:pt idx="12700">
                  <c:v>10.467000000000001</c:v>
                </c:pt>
                <c:pt idx="12701">
                  <c:v>10.492000000000001</c:v>
                </c:pt>
                <c:pt idx="12702">
                  <c:v>10.565</c:v>
                </c:pt>
                <c:pt idx="12703">
                  <c:v>10.638</c:v>
                </c:pt>
                <c:pt idx="12704">
                  <c:v>10.712</c:v>
                </c:pt>
                <c:pt idx="12705">
                  <c:v>10.834</c:v>
                </c:pt>
                <c:pt idx="12706">
                  <c:v>10.956</c:v>
                </c:pt>
                <c:pt idx="12707">
                  <c:v>11.077999999999999</c:v>
                </c:pt>
                <c:pt idx="12708">
                  <c:v>11.224</c:v>
                </c:pt>
                <c:pt idx="12709">
                  <c:v>11.37</c:v>
                </c:pt>
                <c:pt idx="12710">
                  <c:v>11.54</c:v>
                </c:pt>
                <c:pt idx="12711">
                  <c:v>11.734</c:v>
                </c:pt>
                <c:pt idx="12712">
                  <c:v>11.952999999999999</c:v>
                </c:pt>
                <c:pt idx="12713">
                  <c:v>12.122</c:v>
                </c:pt>
                <c:pt idx="12714">
                  <c:v>12.218999999999999</c:v>
                </c:pt>
                <c:pt idx="12715">
                  <c:v>12.268000000000001</c:v>
                </c:pt>
                <c:pt idx="12716">
                  <c:v>12.413</c:v>
                </c:pt>
                <c:pt idx="12717">
                  <c:v>12.606</c:v>
                </c:pt>
                <c:pt idx="12718">
                  <c:v>12.775</c:v>
                </c:pt>
                <c:pt idx="12719">
                  <c:v>12.775</c:v>
                </c:pt>
                <c:pt idx="12720">
                  <c:v>12.654</c:v>
                </c:pt>
                <c:pt idx="12721">
                  <c:v>12.534000000000001</c:v>
                </c:pt>
                <c:pt idx="12722">
                  <c:v>12.484999999999999</c:v>
                </c:pt>
                <c:pt idx="12723">
                  <c:v>12.388999999999999</c:v>
                </c:pt>
                <c:pt idx="12724">
                  <c:v>12.268000000000001</c:v>
                </c:pt>
                <c:pt idx="12725">
                  <c:v>12.170999999999999</c:v>
                </c:pt>
                <c:pt idx="12726">
                  <c:v>12.05</c:v>
                </c:pt>
                <c:pt idx="12727">
                  <c:v>11.977</c:v>
                </c:pt>
                <c:pt idx="12728">
                  <c:v>12.05</c:v>
                </c:pt>
                <c:pt idx="12729">
                  <c:v>12.170999999999999</c:v>
                </c:pt>
                <c:pt idx="12730">
                  <c:v>12.388999999999999</c:v>
                </c:pt>
                <c:pt idx="12731">
                  <c:v>12.606</c:v>
                </c:pt>
                <c:pt idx="12732">
                  <c:v>12.798999999999999</c:v>
                </c:pt>
                <c:pt idx="12733">
                  <c:v>13.016</c:v>
                </c:pt>
                <c:pt idx="12734">
                  <c:v>13.185</c:v>
                </c:pt>
                <c:pt idx="12735">
                  <c:v>13.233000000000001</c:v>
                </c:pt>
                <c:pt idx="12736">
                  <c:v>13.281000000000001</c:v>
                </c:pt>
                <c:pt idx="12737">
                  <c:v>13.329000000000001</c:v>
                </c:pt>
                <c:pt idx="12738">
                  <c:v>13.329000000000001</c:v>
                </c:pt>
                <c:pt idx="12739">
                  <c:v>13.281000000000001</c:v>
                </c:pt>
                <c:pt idx="12740">
                  <c:v>13.233000000000001</c:v>
                </c:pt>
                <c:pt idx="12741">
                  <c:v>13.185</c:v>
                </c:pt>
                <c:pt idx="12742">
                  <c:v>13.112</c:v>
                </c:pt>
                <c:pt idx="12743">
                  <c:v>13.016</c:v>
                </c:pt>
                <c:pt idx="12744">
                  <c:v>12.944000000000001</c:v>
                </c:pt>
                <c:pt idx="12745">
                  <c:v>12.847</c:v>
                </c:pt>
                <c:pt idx="12746">
                  <c:v>12.775</c:v>
                </c:pt>
                <c:pt idx="12747">
                  <c:v>12.702999999999999</c:v>
                </c:pt>
                <c:pt idx="12748">
                  <c:v>12.654</c:v>
                </c:pt>
                <c:pt idx="12749">
                  <c:v>12.582000000000001</c:v>
                </c:pt>
                <c:pt idx="12750">
                  <c:v>12.509</c:v>
                </c:pt>
                <c:pt idx="12751">
                  <c:v>12.436999999999999</c:v>
                </c:pt>
                <c:pt idx="12752">
                  <c:v>12.316000000000001</c:v>
                </c:pt>
                <c:pt idx="12753">
                  <c:v>12.195</c:v>
                </c:pt>
                <c:pt idx="12754">
                  <c:v>12.05</c:v>
                </c:pt>
                <c:pt idx="12755">
                  <c:v>11.929</c:v>
                </c:pt>
                <c:pt idx="12756">
                  <c:v>11.832000000000001</c:v>
                </c:pt>
                <c:pt idx="12757">
                  <c:v>11.734</c:v>
                </c:pt>
                <c:pt idx="12758">
                  <c:v>11.686</c:v>
                </c:pt>
                <c:pt idx="12759">
                  <c:v>11.686</c:v>
                </c:pt>
                <c:pt idx="12760">
                  <c:v>11.686</c:v>
                </c:pt>
                <c:pt idx="12761">
                  <c:v>11.686</c:v>
                </c:pt>
                <c:pt idx="12762">
                  <c:v>11.686</c:v>
                </c:pt>
                <c:pt idx="12763">
                  <c:v>11.71</c:v>
                </c:pt>
                <c:pt idx="12764">
                  <c:v>11.71</c:v>
                </c:pt>
                <c:pt idx="12765">
                  <c:v>11.734</c:v>
                </c:pt>
                <c:pt idx="12766">
                  <c:v>11.734</c:v>
                </c:pt>
                <c:pt idx="12767">
                  <c:v>11.734</c:v>
                </c:pt>
                <c:pt idx="12768">
                  <c:v>11.734</c:v>
                </c:pt>
                <c:pt idx="12769">
                  <c:v>11.734</c:v>
                </c:pt>
                <c:pt idx="12770">
                  <c:v>11.734</c:v>
                </c:pt>
                <c:pt idx="12771">
                  <c:v>11.734</c:v>
                </c:pt>
                <c:pt idx="12772">
                  <c:v>11.734</c:v>
                </c:pt>
                <c:pt idx="12773">
                  <c:v>11.734</c:v>
                </c:pt>
                <c:pt idx="12774">
                  <c:v>11.734</c:v>
                </c:pt>
                <c:pt idx="12775">
                  <c:v>11.759</c:v>
                </c:pt>
                <c:pt idx="12776">
                  <c:v>11.782999999999999</c:v>
                </c:pt>
                <c:pt idx="12777">
                  <c:v>11.782999999999999</c:v>
                </c:pt>
                <c:pt idx="12778">
                  <c:v>11.782999999999999</c:v>
                </c:pt>
                <c:pt idx="12779">
                  <c:v>11.807</c:v>
                </c:pt>
                <c:pt idx="12780">
                  <c:v>11.807</c:v>
                </c:pt>
                <c:pt idx="12781">
                  <c:v>11.807</c:v>
                </c:pt>
                <c:pt idx="12782">
                  <c:v>11.807</c:v>
                </c:pt>
                <c:pt idx="12783">
                  <c:v>11.807</c:v>
                </c:pt>
                <c:pt idx="12784">
                  <c:v>11.807</c:v>
                </c:pt>
                <c:pt idx="12785">
                  <c:v>11.782999999999999</c:v>
                </c:pt>
                <c:pt idx="12786">
                  <c:v>11.782999999999999</c:v>
                </c:pt>
                <c:pt idx="12787">
                  <c:v>11.759</c:v>
                </c:pt>
                <c:pt idx="12788">
                  <c:v>11.71</c:v>
                </c:pt>
                <c:pt idx="12789">
                  <c:v>11.686</c:v>
                </c:pt>
                <c:pt idx="12790">
                  <c:v>11.662000000000001</c:v>
                </c:pt>
                <c:pt idx="12791">
                  <c:v>11.637</c:v>
                </c:pt>
                <c:pt idx="12792">
                  <c:v>11.589</c:v>
                </c:pt>
                <c:pt idx="12793">
                  <c:v>11.589</c:v>
                </c:pt>
                <c:pt idx="12794">
                  <c:v>11.54</c:v>
                </c:pt>
                <c:pt idx="12795">
                  <c:v>11.54</c:v>
                </c:pt>
                <c:pt idx="12796">
                  <c:v>11.54</c:v>
                </c:pt>
                <c:pt idx="12797">
                  <c:v>11.54</c:v>
                </c:pt>
                <c:pt idx="12798">
                  <c:v>11.54</c:v>
                </c:pt>
                <c:pt idx="12799">
                  <c:v>11.589</c:v>
                </c:pt>
                <c:pt idx="12800">
                  <c:v>11.613</c:v>
                </c:pt>
                <c:pt idx="12801">
                  <c:v>11.662000000000001</c:v>
                </c:pt>
                <c:pt idx="12802">
                  <c:v>11.759</c:v>
                </c:pt>
                <c:pt idx="12803">
                  <c:v>11.88</c:v>
                </c:pt>
                <c:pt idx="12804">
                  <c:v>11.977</c:v>
                </c:pt>
                <c:pt idx="12805">
                  <c:v>12.122</c:v>
                </c:pt>
                <c:pt idx="12806">
                  <c:v>12.268000000000001</c:v>
                </c:pt>
                <c:pt idx="12807">
                  <c:v>12.413</c:v>
                </c:pt>
                <c:pt idx="12808">
                  <c:v>12.582000000000001</c:v>
                </c:pt>
                <c:pt idx="12809">
                  <c:v>12.750999999999999</c:v>
                </c:pt>
                <c:pt idx="12810">
                  <c:v>12.944000000000001</c:v>
                </c:pt>
                <c:pt idx="12811">
                  <c:v>13.161</c:v>
                </c:pt>
                <c:pt idx="12812">
                  <c:v>13.401</c:v>
                </c:pt>
                <c:pt idx="12813">
                  <c:v>13.618</c:v>
                </c:pt>
                <c:pt idx="12814">
                  <c:v>13.858000000000001</c:v>
                </c:pt>
                <c:pt idx="12815">
                  <c:v>14.074</c:v>
                </c:pt>
                <c:pt idx="12816">
                  <c:v>14.314</c:v>
                </c:pt>
                <c:pt idx="12817">
                  <c:v>14.529</c:v>
                </c:pt>
                <c:pt idx="12818">
                  <c:v>14.721</c:v>
                </c:pt>
                <c:pt idx="12819">
                  <c:v>14.936</c:v>
                </c:pt>
                <c:pt idx="12820">
                  <c:v>15.127000000000001</c:v>
                </c:pt>
                <c:pt idx="12821">
                  <c:v>15.294</c:v>
                </c:pt>
                <c:pt idx="12822">
                  <c:v>15.414</c:v>
                </c:pt>
                <c:pt idx="12823">
                  <c:v>15.294</c:v>
                </c:pt>
                <c:pt idx="12824">
                  <c:v>15.151</c:v>
                </c:pt>
                <c:pt idx="12825">
                  <c:v>15.079000000000001</c:v>
                </c:pt>
                <c:pt idx="12826">
                  <c:v>15.079000000000001</c:v>
                </c:pt>
                <c:pt idx="12827">
                  <c:v>15.031000000000001</c:v>
                </c:pt>
                <c:pt idx="12828">
                  <c:v>15.055</c:v>
                </c:pt>
                <c:pt idx="12829">
                  <c:v>15.151</c:v>
                </c:pt>
                <c:pt idx="12830">
                  <c:v>15.175000000000001</c:v>
                </c:pt>
                <c:pt idx="12831">
                  <c:v>15.175000000000001</c:v>
                </c:pt>
                <c:pt idx="12832">
                  <c:v>15.151</c:v>
                </c:pt>
                <c:pt idx="12833">
                  <c:v>15.199</c:v>
                </c:pt>
                <c:pt idx="12834">
                  <c:v>15.247</c:v>
                </c:pt>
                <c:pt idx="12835">
                  <c:v>15.151</c:v>
                </c:pt>
                <c:pt idx="12836">
                  <c:v>15.007999999999999</c:v>
                </c:pt>
                <c:pt idx="12837">
                  <c:v>14.84</c:v>
                </c:pt>
                <c:pt idx="12838">
                  <c:v>14.648999999999999</c:v>
                </c:pt>
                <c:pt idx="12839">
                  <c:v>14.433</c:v>
                </c:pt>
                <c:pt idx="12840">
                  <c:v>14.242000000000001</c:v>
                </c:pt>
                <c:pt idx="12841">
                  <c:v>14.05</c:v>
                </c:pt>
                <c:pt idx="12842">
                  <c:v>13.858000000000001</c:v>
                </c:pt>
                <c:pt idx="12843">
                  <c:v>13.714</c:v>
                </c:pt>
                <c:pt idx="12844">
                  <c:v>13.545999999999999</c:v>
                </c:pt>
                <c:pt idx="12845">
                  <c:v>13.377000000000001</c:v>
                </c:pt>
                <c:pt idx="12846">
                  <c:v>13.233000000000001</c:v>
                </c:pt>
                <c:pt idx="12847">
                  <c:v>13.137</c:v>
                </c:pt>
                <c:pt idx="12848">
                  <c:v>13.016</c:v>
                </c:pt>
                <c:pt idx="12849">
                  <c:v>12.896000000000001</c:v>
                </c:pt>
                <c:pt idx="12850">
                  <c:v>12.823</c:v>
                </c:pt>
                <c:pt idx="12851">
                  <c:v>12.750999999999999</c:v>
                </c:pt>
                <c:pt idx="12852">
                  <c:v>12.702999999999999</c:v>
                </c:pt>
                <c:pt idx="12853">
                  <c:v>12.654</c:v>
                </c:pt>
                <c:pt idx="12854">
                  <c:v>12.654</c:v>
                </c:pt>
                <c:pt idx="12855">
                  <c:v>12.654</c:v>
                </c:pt>
                <c:pt idx="12856">
                  <c:v>12.678000000000001</c:v>
                </c:pt>
                <c:pt idx="12857">
                  <c:v>12.702999999999999</c:v>
                </c:pt>
                <c:pt idx="12858">
                  <c:v>12.750999999999999</c:v>
                </c:pt>
                <c:pt idx="12859">
                  <c:v>12.775</c:v>
                </c:pt>
                <c:pt idx="12860">
                  <c:v>12.798999999999999</c:v>
                </c:pt>
                <c:pt idx="12861">
                  <c:v>12.823</c:v>
                </c:pt>
                <c:pt idx="12862">
                  <c:v>12.847</c:v>
                </c:pt>
                <c:pt idx="12863">
                  <c:v>12.896000000000001</c:v>
                </c:pt>
                <c:pt idx="12864">
                  <c:v>12.92</c:v>
                </c:pt>
                <c:pt idx="12865">
                  <c:v>12.944000000000001</c:v>
                </c:pt>
                <c:pt idx="12866">
                  <c:v>12.992000000000001</c:v>
                </c:pt>
                <c:pt idx="12867">
                  <c:v>12.992000000000001</c:v>
                </c:pt>
                <c:pt idx="12868">
                  <c:v>13.016</c:v>
                </c:pt>
                <c:pt idx="12869">
                  <c:v>13.04</c:v>
                </c:pt>
                <c:pt idx="12870">
                  <c:v>13.04</c:v>
                </c:pt>
                <c:pt idx="12871">
                  <c:v>13.04</c:v>
                </c:pt>
                <c:pt idx="12872">
                  <c:v>13.04</c:v>
                </c:pt>
                <c:pt idx="12873">
                  <c:v>13.04</c:v>
                </c:pt>
                <c:pt idx="12874">
                  <c:v>13.04</c:v>
                </c:pt>
                <c:pt idx="12875">
                  <c:v>13.04</c:v>
                </c:pt>
                <c:pt idx="12876">
                  <c:v>13.04</c:v>
                </c:pt>
                <c:pt idx="12877">
                  <c:v>13.04</c:v>
                </c:pt>
                <c:pt idx="12878">
                  <c:v>13.04</c:v>
                </c:pt>
                <c:pt idx="12879">
                  <c:v>13.016</c:v>
                </c:pt>
                <c:pt idx="12880">
                  <c:v>12.992000000000001</c:v>
                </c:pt>
                <c:pt idx="12881">
                  <c:v>12.944000000000001</c:v>
                </c:pt>
                <c:pt idx="12882">
                  <c:v>12.896000000000001</c:v>
                </c:pt>
                <c:pt idx="12883">
                  <c:v>12.823</c:v>
                </c:pt>
                <c:pt idx="12884">
                  <c:v>12.775</c:v>
                </c:pt>
                <c:pt idx="12885">
                  <c:v>12.727</c:v>
                </c:pt>
                <c:pt idx="12886">
                  <c:v>12.654</c:v>
                </c:pt>
                <c:pt idx="12887">
                  <c:v>12.582000000000001</c:v>
                </c:pt>
                <c:pt idx="12888">
                  <c:v>12.509</c:v>
                </c:pt>
                <c:pt idx="12889">
                  <c:v>12.461</c:v>
                </c:pt>
                <c:pt idx="12890">
                  <c:v>12.413</c:v>
                </c:pt>
                <c:pt idx="12891">
                  <c:v>12.388999999999999</c:v>
                </c:pt>
                <c:pt idx="12892">
                  <c:v>12.388999999999999</c:v>
                </c:pt>
                <c:pt idx="12893">
                  <c:v>12.388999999999999</c:v>
                </c:pt>
                <c:pt idx="12894">
                  <c:v>12.413</c:v>
                </c:pt>
                <c:pt idx="12895">
                  <c:v>12.436999999999999</c:v>
                </c:pt>
                <c:pt idx="12896">
                  <c:v>12.461</c:v>
                </c:pt>
                <c:pt idx="12897">
                  <c:v>12.509</c:v>
                </c:pt>
                <c:pt idx="12898">
                  <c:v>12.606</c:v>
                </c:pt>
                <c:pt idx="12899">
                  <c:v>12.727</c:v>
                </c:pt>
                <c:pt idx="12900">
                  <c:v>12.847</c:v>
                </c:pt>
                <c:pt idx="12901">
                  <c:v>12.968</c:v>
                </c:pt>
                <c:pt idx="12902">
                  <c:v>13.112</c:v>
                </c:pt>
                <c:pt idx="12903">
                  <c:v>13.257</c:v>
                </c:pt>
                <c:pt idx="12904">
                  <c:v>13.425000000000001</c:v>
                </c:pt>
                <c:pt idx="12905">
                  <c:v>13.618</c:v>
                </c:pt>
                <c:pt idx="12906">
                  <c:v>13.81</c:v>
                </c:pt>
                <c:pt idx="12907">
                  <c:v>14.026</c:v>
                </c:pt>
                <c:pt idx="12908">
                  <c:v>14.242000000000001</c:v>
                </c:pt>
                <c:pt idx="12909">
                  <c:v>14.433</c:v>
                </c:pt>
                <c:pt idx="12910">
                  <c:v>14.673</c:v>
                </c:pt>
                <c:pt idx="12911">
                  <c:v>14.864000000000001</c:v>
                </c:pt>
                <c:pt idx="12912">
                  <c:v>15.055</c:v>
                </c:pt>
                <c:pt idx="12913">
                  <c:v>15.247</c:v>
                </c:pt>
                <c:pt idx="12914">
                  <c:v>15.39</c:v>
                </c:pt>
                <c:pt idx="12915">
                  <c:v>15.532999999999999</c:v>
                </c:pt>
                <c:pt idx="12916">
                  <c:v>15.676</c:v>
                </c:pt>
                <c:pt idx="12917">
                  <c:v>15.819000000000001</c:v>
                </c:pt>
                <c:pt idx="12918">
                  <c:v>15.939</c:v>
                </c:pt>
                <c:pt idx="12919">
                  <c:v>16.082000000000001</c:v>
                </c:pt>
                <c:pt idx="12920">
                  <c:v>16.129000000000001</c:v>
                </c:pt>
                <c:pt idx="12921">
                  <c:v>16.082000000000001</c:v>
                </c:pt>
                <c:pt idx="12922">
                  <c:v>16.225000000000001</c:v>
                </c:pt>
                <c:pt idx="12923">
                  <c:v>16.295999999999999</c:v>
                </c:pt>
                <c:pt idx="12924">
                  <c:v>16.344000000000001</c:v>
                </c:pt>
                <c:pt idx="12925">
                  <c:v>16.295999999999999</c:v>
                </c:pt>
                <c:pt idx="12926">
                  <c:v>16.248999999999999</c:v>
                </c:pt>
                <c:pt idx="12927">
                  <c:v>16.201000000000001</c:v>
                </c:pt>
                <c:pt idx="12928">
                  <c:v>16.152999999999999</c:v>
                </c:pt>
                <c:pt idx="12929">
                  <c:v>16.010000000000002</c:v>
                </c:pt>
                <c:pt idx="12930">
                  <c:v>15.772</c:v>
                </c:pt>
                <c:pt idx="12931">
                  <c:v>15.532999999999999</c:v>
                </c:pt>
                <c:pt idx="12932">
                  <c:v>15.294</c:v>
                </c:pt>
                <c:pt idx="12933">
                  <c:v>15.079000000000001</c:v>
                </c:pt>
                <c:pt idx="12934">
                  <c:v>14.888</c:v>
                </c:pt>
                <c:pt idx="12935">
                  <c:v>14.673</c:v>
                </c:pt>
                <c:pt idx="12936">
                  <c:v>14.505000000000001</c:v>
                </c:pt>
                <c:pt idx="12937">
                  <c:v>14.337</c:v>
                </c:pt>
                <c:pt idx="12938">
                  <c:v>14.194000000000001</c:v>
                </c:pt>
                <c:pt idx="12939">
                  <c:v>14.05</c:v>
                </c:pt>
                <c:pt idx="12940">
                  <c:v>13.93</c:v>
                </c:pt>
                <c:pt idx="12941">
                  <c:v>13.81</c:v>
                </c:pt>
                <c:pt idx="12942">
                  <c:v>13.714</c:v>
                </c:pt>
                <c:pt idx="12943">
                  <c:v>13.618</c:v>
                </c:pt>
                <c:pt idx="12944">
                  <c:v>13.522</c:v>
                </c:pt>
                <c:pt idx="12945">
                  <c:v>13.473000000000001</c:v>
                </c:pt>
                <c:pt idx="12946">
                  <c:v>13.425000000000001</c:v>
                </c:pt>
                <c:pt idx="12947">
                  <c:v>13.401</c:v>
                </c:pt>
                <c:pt idx="12948">
                  <c:v>13.377000000000001</c:v>
                </c:pt>
                <c:pt idx="12949">
                  <c:v>13.377000000000001</c:v>
                </c:pt>
                <c:pt idx="12950">
                  <c:v>13.377000000000001</c:v>
                </c:pt>
                <c:pt idx="12951">
                  <c:v>13.377000000000001</c:v>
                </c:pt>
                <c:pt idx="12952">
                  <c:v>13.401</c:v>
                </c:pt>
                <c:pt idx="12953">
                  <c:v>13.401</c:v>
                </c:pt>
                <c:pt idx="12954">
                  <c:v>13.401</c:v>
                </c:pt>
                <c:pt idx="12955">
                  <c:v>13.401</c:v>
                </c:pt>
                <c:pt idx="12956">
                  <c:v>13.377000000000001</c:v>
                </c:pt>
                <c:pt idx="12957">
                  <c:v>13.401</c:v>
                </c:pt>
                <c:pt idx="12958">
                  <c:v>13.401</c:v>
                </c:pt>
                <c:pt idx="12959">
                  <c:v>13.401</c:v>
                </c:pt>
                <c:pt idx="12960">
                  <c:v>13.401</c:v>
                </c:pt>
                <c:pt idx="12961">
                  <c:v>13.377000000000001</c:v>
                </c:pt>
                <c:pt idx="12962">
                  <c:v>13.377000000000001</c:v>
                </c:pt>
                <c:pt idx="12963">
                  <c:v>13.353</c:v>
                </c:pt>
                <c:pt idx="12964">
                  <c:v>13.329000000000001</c:v>
                </c:pt>
                <c:pt idx="12965">
                  <c:v>13.329000000000001</c:v>
                </c:pt>
                <c:pt idx="12966">
                  <c:v>13.305</c:v>
                </c:pt>
                <c:pt idx="12967">
                  <c:v>13.281000000000001</c:v>
                </c:pt>
                <c:pt idx="12968">
                  <c:v>13.233000000000001</c:v>
                </c:pt>
                <c:pt idx="12969">
                  <c:v>13.209</c:v>
                </c:pt>
                <c:pt idx="12970">
                  <c:v>13.161</c:v>
                </c:pt>
                <c:pt idx="12971">
                  <c:v>13.137</c:v>
                </c:pt>
                <c:pt idx="12972">
                  <c:v>13.087999999999999</c:v>
                </c:pt>
                <c:pt idx="12973">
                  <c:v>13.04</c:v>
                </c:pt>
                <c:pt idx="12974">
                  <c:v>12.992000000000001</c:v>
                </c:pt>
                <c:pt idx="12975">
                  <c:v>12.944000000000001</c:v>
                </c:pt>
                <c:pt idx="12976">
                  <c:v>12.896000000000001</c:v>
                </c:pt>
                <c:pt idx="12977">
                  <c:v>12.871</c:v>
                </c:pt>
                <c:pt idx="12978">
                  <c:v>12.847</c:v>
                </c:pt>
                <c:pt idx="12979">
                  <c:v>12.798999999999999</c:v>
                </c:pt>
                <c:pt idx="12980">
                  <c:v>12.750999999999999</c:v>
                </c:pt>
                <c:pt idx="12981">
                  <c:v>12.702999999999999</c:v>
                </c:pt>
                <c:pt idx="12982">
                  <c:v>12.654</c:v>
                </c:pt>
                <c:pt idx="12983">
                  <c:v>12.606</c:v>
                </c:pt>
                <c:pt idx="12984">
                  <c:v>12.558</c:v>
                </c:pt>
                <c:pt idx="12985">
                  <c:v>12.534000000000001</c:v>
                </c:pt>
                <c:pt idx="12986">
                  <c:v>12.509</c:v>
                </c:pt>
                <c:pt idx="12987">
                  <c:v>12.509</c:v>
                </c:pt>
                <c:pt idx="12988">
                  <c:v>12.509</c:v>
                </c:pt>
                <c:pt idx="12989">
                  <c:v>12.558</c:v>
                </c:pt>
                <c:pt idx="12990">
                  <c:v>12.582000000000001</c:v>
                </c:pt>
                <c:pt idx="12991">
                  <c:v>12.654</c:v>
                </c:pt>
                <c:pt idx="12992">
                  <c:v>12.750999999999999</c:v>
                </c:pt>
                <c:pt idx="12993">
                  <c:v>12.847</c:v>
                </c:pt>
                <c:pt idx="12994">
                  <c:v>12.944000000000001</c:v>
                </c:pt>
                <c:pt idx="12995">
                  <c:v>13.064</c:v>
                </c:pt>
                <c:pt idx="12996">
                  <c:v>13.209</c:v>
                </c:pt>
                <c:pt idx="12997">
                  <c:v>13.353</c:v>
                </c:pt>
                <c:pt idx="12998">
                  <c:v>13.522</c:v>
                </c:pt>
                <c:pt idx="12999">
                  <c:v>13.666</c:v>
                </c:pt>
                <c:pt idx="13000">
                  <c:v>13.834</c:v>
                </c:pt>
                <c:pt idx="13001">
                  <c:v>14.002000000000001</c:v>
                </c:pt>
                <c:pt idx="13002">
                  <c:v>14.194000000000001</c:v>
                </c:pt>
                <c:pt idx="13003">
                  <c:v>14.385</c:v>
                </c:pt>
                <c:pt idx="13004">
                  <c:v>14.577</c:v>
                </c:pt>
                <c:pt idx="13005">
                  <c:v>14.792</c:v>
                </c:pt>
                <c:pt idx="13006">
                  <c:v>14.984</c:v>
                </c:pt>
                <c:pt idx="13007">
                  <c:v>15.199</c:v>
                </c:pt>
                <c:pt idx="13008">
                  <c:v>15.39</c:v>
                </c:pt>
                <c:pt idx="13009">
                  <c:v>15.581</c:v>
                </c:pt>
                <c:pt idx="13010">
                  <c:v>15.747999999999999</c:v>
                </c:pt>
                <c:pt idx="13011">
                  <c:v>15.914999999999999</c:v>
                </c:pt>
                <c:pt idx="13012">
                  <c:v>16.106000000000002</c:v>
                </c:pt>
                <c:pt idx="13013">
                  <c:v>16.106000000000002</c:v>
                </c:pt>
                <c:pt idx="13014">
                  <c:v>16.248999999999999</c:v>
                </c:pt>
                <c:pt idx="13015">
                  <c:v>16.367999999999999</c:v>
                </c:pt>
                <c:pt idx="13016">
                  <c:v>16.414999999999999</c:v>
                </c:pt>
                <c:pt idx="13017">
                  <c:v>16.414999999999999</c:v>
                </c:pt>
                <c:pt idx="13018">
                  <c:v>16.439</c:v>
                </c:pt>
                <c:pt idx="13019">
                  <c:v>16.510999999999999</c:v>
                </c:pt>
                <c:pt idx="13020">
                  <c:v>16.582000000000001</c:v>
                </c:pt>
                <c:pt idx="13021">
                  <c:v>16.63</c:v>
                </c:pt>
                <c:pt idx="13022">
                  <c:v>16.654</c:v>
                </c:pt>
                <c:pt idx="13023">
                  <c:v>16.654</c:v>
                </c:pt>
                <c:pt idx="13024">
                  <c:v>16.582000000000001</c:v>
                </c:pt>
                <c:pt idx="13025">
                  <c:v>16.463000000000001</c:v>
                </c:pt>
                <c:pt idx="13026">
                  <c:v>16.248999999999999</c:v>
                </c:pt>
                <c:pt idx="13027">
                  <c:v>16.033999999999999</c:v>
                </c:pt>
                <c:pt idx="13028">
                  <c:v>15.819000000000001</c:v>
                </c:pt>
                <c:pt idx="13029">
                  <c:v>15.651999999999999</c:v>
                </c:pt>
                <c:pt idx="13030">
                  <c:v>15.532999999999999</c:v>
                </c:pt>
                <c:pt idx="13031">
                  <c:v>15.39</c:v>
                </c:pt>
                <c:pt idx="13032">
                  <c:v>15.27</c:v>
                </c:pt>
                <c:pt idx="13033">
                  <c:v>15.127000000000001</c:v>
                </c:pt>
                <c:pt idx="13034">
                  <c:v>14.984</c:v>
                </c:pt>
                <c:pt idx="13035">
                  <c:v>14.864000000000001</c:v>
                </c:pt>
                <c:pt idx="13036">
                  <c:v>14.721</c:v>
                </c:pt>
                <c:pt idx="13037">
                  <c:v>14.577</c:v>
                </c:pt>
                <c:pt idx="13038">
                  <c:v>14.409000000000001</c:v>
                </c:pt>
                <c:pt idx="13039">
                  <c:v>14.266</c:v>
                </c:pt>
                <c:pt idx="13040">
                  <c:v>14.146000000000001</c:v>
                </c:pt>
                <c:pt idx="13041">
                  <c:v>14.026</c:v>
                </c:pt>
                <c:pt idx="13042">
                  <c:v>13.954000000000001</c:v>
                </c:pt>
                <c:pt idx="13043">
                  <c:v>13.906000000000001</c:v>
                </c:pt>
                <c:pt idx="13044">
                  <c:v>13.858000000000001</c:v>
                </c:pt>
                <c:pt idx="13045">
                  <c:v>13.834</c:v>
                </c:pt>
                <c:pt idx="13046">
                  <c:v>13.81</c:v>
                </c:pt>
                <c:pt idx="13047">
                  <c:v>13.786</c:v>
                </c:pt>
                <c:pt idx="13048">
                  <c:v>13.762</c:v>
                </c:pt>
                <c:pt idx="13049">
                  <c:v>13.762</c:v>
                </c:pt>
                <c:pt idx="13050">
                  <c:v>13.738</c:v>
                </c:pt>
                <c:pt idx="13051">
                  <c:v>13.714</c:v>
                </c:pt>
                <c:pt idx="13052">
                  <c:v>13.666</c:v>
                </c:pt>
                <c:pt idx="13053">
                  <c:v>13.641999999999999</c:v>
                </c:pt>
                <c:pt idx="13054">
                  <c:v>13.618</c:v>
                </c:pt>
                <c:pt idx="13055">
                  <c:v>13.618</c:v>
                </c:pt>
                <c:pt idx="13056">
                  <c:v>13.593999999999999</c:v>
                </c:pt>
                <c:pt idx="13057">
                  <c:v>13.57</c:v>
                </c:pt>
                <c:pt idx="13058">
                  <c:v>13.545999999999999</c:v>
                </c:pt>
                <c:pt idx="13059">
                  <c:v>13.522</c:v>
                </c:pt>
                <c:pt idx="13060">
                  <c:v>13.473000000000001</c:v>
                </c:pt>
                <c:pt idx="13061">
                  <c:v>13.449</c:v>
                </c:pt>
                <c:pt idx="13062">
                  <c:v>13.377000000000001</c:v>
                </c:pt>
                <c:pt idx="13063">
                  <c:v>13.329000000000001</c:v>
                </c:pt>
                <c:pt idx="13064">
                  <c:v>13.281000000000001</c:v>
                </c:pt>
                <c:pt idx="13065">
                  <c:v>13.233000000000001</c:v>
                </c:pt>
                <c:pt idx="13066">
                  <c:v>13.185</c:v>
                </c:pt>
                <c:pt idx="13067">
                  <c:v>13.137</c:v>
                </c:pt>
                <c:pt idx="13068">
                  <c:v>13.112</c:v>
                </c:pt>
                <c:pt idx="13069">
                  <c:v>13.087999999999999</c:v>
                </c:pt>
                <c:pt idx="13070">
                  <c:v>13.04</c:v>
                </c:pt>
                <c:pt idx="13071">
                  <c:v>13.016</c:v>
                </c:pt>
                <c:pt idx="13072">
                  <c:v>12.992000000000001</c:v>
                </c:pt>
                <c:pt idx="13073">
                  <c:v>12.944000000000001</c:v>
                </c:pt>
                <c:pt idx="13074">
                  <c:v>12.92</c:v>
                </c:pt>
                <c:pt idx="13075">
                  <c:v>12.896000000000001</c:v>
                </c:pt>
                <c:pt idx="13076">
                  <c:v>12.871</c:v>
                </c:pt>
                <c:pt idx="13077">
                  <c:v>12.847</c:v>
                </c:pt>
                <c:pt idx="13078">
                  <c:v>12.823</c:v>
                </c:pt>
                <c:pt idx="13079">
                  <c:v>12.823</c:v>
                </c:pt>
                <c:pt idx="13080">
                  <c:v>12.798999999999999</c:v>
                </c:pt>
                <c:pt idx="13081">
                  <c:v>12.798999999999999</c:v>
                </c:pt>
                <c:pt idx="13082">
                  <c:v>12.798999999999999</c:v>
                </c:pt>
                <c:pt idx="13083">
                  <c:v>12.798999999999999</c:v>
                </c:pt>
                <c:pt idx="13084">
                  <c:v>12.798999999999999</c:v>
                </c:pt>
                <c:pt idx="13085">
                  <c:v>12.798999999999999</c:v>
                </c:pt>
                <c:pt idx="13086">
                  <c:v>12.847</c:v>
                </c:pt>
                <c:pt idx="13087">
                  <c:v>12.92</c:v>
                </c:pt>
                <c:pt idx="13088">
                  <c:v>12.992000000000001</c:v>
                </c:pt>
                <c:pt idx="13089">
                  <c:v>13.087999999999999</c:v>
                </c:pt>
                <c:pt idx="13090">
                  <c:v>13.233000000000001</c:v>
                </c:pt>
                <c:pt idx="13091">
                  <c:v>13.257</c:v>
                </c:pt>
                <c:pt idx="13092">
                  <c:v>13.305</c:v>
                </c:pt>
                <c:pt idx="13093">
                  <c:v>13.377000000000001</c:v>
                </c:pt>
                <c:pt idx="13094">
                  <c:v>13.473000000000001</c:v>
                </c:pt>
                <c:pt idx="13095">
                  <c:v>13.545999999999999</c:v>
                </c:pt>
                <c:pt idx="13096">
                  <c:v>13.593999999999999</c:v>
                </c:pt>
                <c:pt idx="13097">
                  <c:v>13.666</c:v>
                </c:pt>
                <c:pt idx="13098">
                  <c:v>13.762</c:v>
                </c:pt>
                <c:pt idx="13099">
                  <c:v>13.81</c:v>
                </c:pt>
                <c:pt idx="13100">
                  <c:v>13.882</c:v>
                </c:pt>
                <c:pt idx="13101">
                  <c:v>13.978</c:v>
                </c:pt>
                <c:pt idx="13102">
                  <c:v>14.098000000000001</c:v>
                </c:pt>
                <c:pt idx="13103">
                  <c:v>14.218</c:v>
                </c:pt>
                <c:pt idx="13104">
                  <c:v>14.361000000000001</c:v>
                </c:pt>
                <c:pt idx="13105">
                  <c:v>14.601000000000001</c:v>
                </c:pt>
                <c:pt idx="13106">
                  <c:v>14.84</c:v>
                </c:pt>
                <c:pt idx="13107">
                  <c:v>15.079000000000001</c:v>
                </c:pt>
                <c:pt idx="13108">
                  <c:v>15.294</c:v>
                </c:pt>
                <c:pt idx="13109">
                  <c:v>15.484999999999999</c:v>
                </c:pt>
                <c:pt idx="13110">
                  <c:v>15.676</c:v>
                </c:pt>
                <c:pt idx="13111">
                  <c:v>15.795999999999999</c:v>
                </c:pt>
                <c:pt idx="13112">
                  <c:v>15.819000000000001</c:v>
                </c:pt>
                <c:pt idx="13113">
                  <c:v>15.772</c:v>
                </c:pt>
                <c:pt idx="13114">
                  <c:v>15.7</c:v>
                </c:pt>
                <c:pt idx="13115">
                  <c:v>15.532999999999999</c:v>
                </c:pt>
                <c:pt idx="13116">
                  <c:v>15.342000000000001</c:v>
                </c:pt>
                <c:pt idx="13117">
                  <c:v>15.151</c:v>
                </c:pt>
                <c:pt idx="13118">
                  <c:v>14.96</c:v>
                </c:pt>
                <c:pt idx="13119">
                  <c:v>14.744999999999999</c:v>
                </c:pt>
                <c:pt idx="13120">
                  <c:v>14.529</c:v>
                </c:pt>
                <c:pt idx="13121">
                  <c:v>14.29</c:v>
                </c:pt>
                <c:pt idx="13122">
                  <c:v>14.098000000000001</c:v>
                </c:pt>
                <c:pt idx="13123">
                  <c:v>13.882</c:v>
                </c:pt>
                <c:pt idx="13124">
                  <c:v>13.666</c:v>
                </c:pt>
                <c:pt idx="13125">
                  <c:v>13.473000000000001</c:v>
                </c:pt>
                <c:pt idx="13126">
                  <c:v>13.305</c:v>
                </c:pt>
                <c:pt idx="13127">
                  <c:v>13.112</c:v>
                </c:pt>
                <c:pt idx="13128">
                  <c:v>12.968</c:v>
                </c:pt>
                <c:pt idx="13129">
                  <c:v>12.823</c:v>
                </c:pt>
                <c:pt idx="13130">
                  <c:v>12.702999999999999</c:v>
                </c:pt>
                <c:pt idx="13131">
                  <c:v>12.606</c:v>
                </c:pt>
                <c:pt idx="13132">
                  <c:v>12.509</c:v>
                </c:pt>
                <c:pt idx="13133">
                  <c:v>12.461</c:v>
                </c:pt>
                <c:pt idx="13134">
                  <c:v>12.413</c:v>
                </c:pt>
                <c:pt idx="13135">
                  <c:v>12.388999999999999</c:v>
                </c:pt>
                <c:pt idx="13136">
                  <c:v>12.388999999999999</c:v>
                </c:pt>
                <c:pt idx="13137">
                  <c:v>12.388999999999999</c:v>
                </c:pt>
                <c:pt idx="13138">
                  <c:v>12.413</c:v>
                </c:pt>
                <c:pt idx="13139">
                  <c:v>12.413</c:v>
                </c:pt>
                <c:pt idx="13140">
                  <c:v>12.436999999999999</c:v>
                </c:pt>
                <c:pt idx="13141">
                  <c:v>12.461</c:v>
                </c:pt>
                <c:pt idx="13142">
                  <c:v>12.484999999999999</c:v>
                </c:pt>
                <c:pt idx="13143">
                  <c:v>12.509</c:v>
                </c:pt>
                <c:pt idx="13144">
                  <c:v>12.558</c:v>
                </c:pt>
                <c:pt idx="13145">
                  <c:v>12.582000000000001</c:v>
                </c:pt>
                <c:pt idx="13146">
                  <c:v>12.606</c:v>
                </c:pt>
                <c:pt idx="13147">
                  <c:v>12.63</c:v>
                </c:pt>
                <c:pt idx="13148">
                  <c:v>12.654</c:v>
                </c:pt>
                <c:pt idx="13149">
                  <c:v>12.678000000000001</c:v>
                </c:pt>
                <c:pt idx="13150">
                  <c:v>12.678000000000001</c:v>
                </c:pt>
                <c:pt idx="13151">
                  <c:v>12.702999999999999</c:v>
                </c:pt>
                <c:pt idx="13152">
                  <c:v>12.702999999999999</c:v>
                </c:pt>
                <c:pt idx="13153">
                  <c:v>12.702999999999999</c:v>
                </c:pt>
                <c:pt idx="13154">
                  <c:v>12.702999999999999</c:v>
                </c:pt>
                <c:pt idx="13155">
                  <c:v>12.702999999999999</c:v>
                </c:pt>
                <c:pt idx="13156">
                  <c:v>12.702999999999999</c:v>
                </c:pt>
                <c:pt idx="13157">
                  <c:v>12.678000000000001</c:v>
                </c:pt>
                <c:pt idx="13158">
                  <c:v>12.654</c:v>
                </c:pt>
                <c:pt idx="13159">
                  <c:v>12.63</c:v>
                </c:pt>
                <c:pt idx="13160">
                  <c:v>12.582000000000001</c:v>
                </c:pt>
                <c:pt idx="13161">
                  <c:v>12.558</c:v>
                </c:pt>
                <c:pt idx="13162">
                  <c:v>12.509</c:v>
                </c:pt>
                <c:pt idx="13163">
                  <c:v>12.484999999999999</c:v>
                </c:pt>
                <c:pt idx="13164">
                  <c:v>12.461</c:v>
                </c:pt>
                <c:pt idx="13165">
                  <c:v>12.413</c:v>
                </c:pt>
                <c:pt idx="13166">
                  <c:v>12.413</c:v>
                </c:pt>
                <c:pt idx="13167">
                  <c:v>12.364000000000001</c:v>
                </c:pt>
                <c:pt idx="13168">
                  <c:v>12.364000000000001</c:v>
                </c:pt>
                <c:pt idx="13169">
                  <c:v>12.34</c:v>
                </c:pt>
                <c:pt idx="13170">
                  <c:v>12.316000000000001</c:v>
                </c:pt>
                <c:pt idx="13171">
                  <c:v>12.292</c:v>
                </c:pt>
                <c:pt idx="13172">
                  <c:v>12.268000000000001</c:v>
                </c:pt>
                <c:pt idx="13173">
                  <c:v>12.268000000000001</c:v>
                </c:pt>
                <c:pt idx="13174">
                  <c:v>12.218999999999999</c:v>
                </c:pt>
                <c:pt idx="13175">
                  <c:v>12.195</c:v>
                </c:pt>
                <c:pt idx="13176">
                  <c:v>12.170999999999999</c:v>
                </c:pt>
                <c:pt idx="13177">
                  <c:v>12.147</c:v>
                </c:pt>
                <c:pt idx="13178">
                  <c:v>12.122</c:v>
                </c:pt>
                <c:pt idx="13179">
                  <c:v>12.098000000000001</c:v>
                </c:pt>
                <c:pt idx="13180">
                  <c:v>12.098000000000001</c:v>
                </c:pt>
                <c:pt idx="13181">
                  <c:v>12.074</c:v>
                </c:pt>
                <c:pt idx="13182">
                  <c:v>12.074</c:v>
                </c:pt>
                <c:pt idx="13183">
                  <c:v>12.074</c:v>
                </c:pt>
                <c:pt idx="13184">
                  <c:v>12.074</c:v>
                </c:pt>
                <c:pt idx="13185">
                  <c:v>12.074</c:v>
                </c:pt>
                <c:pt idx="13186">
                  <c:v>12.074</c:v>
                </c:pt>
                <c:pt idx="13187">
                  <c:v>12.074</c:v>
                </c:pt>
                <c:pt idx="13188">
                  <c:v>12.074</c:v>
                </c:pt>
                <c:pt idx="13189">
                  <c:v>12.074</c:v>
                </c:pt>
                <c:pt idx="13190">
                  <c:v>12.074</c:v>
                </c:pt>
                <c:pt idx="13191">
                  <c:v>12.098000000000001</c:v>
                </c:pt>
                <c:pt idx="13192">
                  <c:v>12.122</c:v>
                </c:pt>
                <c:pt idx="13193">
                  <c:v>12.195</c:v>
                </c:pt>
                <c:pt idx="13194">
                  <c:v>12.243</c:v>
                </c:pt>
                <c:pt idx="13195">
                  <c:v>12.34</c:v>
                </c:pt>
                <c:pt idx="13196">
                  <c:v>12.461</c:v>
                </c:pt>
                <c:pt idx="13197">
                  <c:v>12.654</c:v>
                </c:pt>
                <c:pt idx="13198">
                  <c:v>12.798999999999999</c:v>
                </c:pt>
                <c:pt idx="13199">
                  <c:v>12.896000000000001</c:v>
                </c:pt>
                <c:pt idx="13200">
                  <c:v>13.064</c:v>
                </c:pt>
                <c:pt idx="13201">
                  <c:v>13.137</c:v>
                </c:pt>
                <c:pt idx="13202">
                  <c:v>13.257</c:v>
                </c:pt>
                <c:pt idx="13203">
                  <c:v>13.305</c:v>
                </c:pt>
                <c:pt idx="13204">
                  <c:v>13.329000000000001</c:v>
                </c:pt>
                <c:pt idx="13205">
                  <c:v>13.329000000000001</c:v>
                </c:pt>
                <c:pt idx="13206">
                  <c:v>13.281000000000001</c:v>
                </c:pt>
                <c:pt idx="13207">
                  <c:v>13.233000000000001</c:v>
                </c:pt>
                <c:pt idx="13208">
                  <c:v>13.233000000000001</c:v>
                </c:pt>
                <c:pt idx="13209">
                  <c:v>13.281000000000001</c:v>
                </c:pt>
                <c:pt idx="13210">
                  <c:v>13.329000000000001</c:v>
                </c:pt>
                <c:pt idx="13211">
                  <c:v>13.281000000000001</c:v>
                </c:pt>
                <c:pt idx="13212">
                  <c:v>13.209</c:v>
                </c:pt>
                <c:pt idx="13213">
                  <c:v>13.137</c:v>
                </c:pt>
                <c:pt idx="13214">
                  <c:v>13.04</c:v>
                </c:pt>
                <c:pt idx="13215">
                  <c:v>12.968</c:v>
                </c:pt>
                <c:pt idx="13216">
                  <c:v>12.871</c:v>
                </c:pt>
                <c:pt idx="13217">
                  <c:v>12.775</c:v>
                </c:pt>
                <c:pt idx="13218">
                  <c:v>12.702999999999999</c:v>
                </c:pt>
                <c:pt idx="13219">
                  <c:v>12.606</c:v>
                </c:pt>
                <c:pt idx="13220">
                  <c:v>12.509</c:v>
                </c:pt>
                <c:pt idx="13221">
                  <c:v>12.461</c:v>
                </c:pt>
                <c:pt idx="13222">
                  <c:v>12.388999999999999</c:v>
                </c:pt>
                <c:pt idx="13223">
                  <c:v>12.364000000000001</c:v>
                </c:pt>
                <c:pt idx="13224">
                  <c:v>12.292</c:v>
                </c:pt>
                <c:pt idx="13225">
                  <c:v>12.268000000000001</c:v>
                </c:pt>
                <c:pt idx="13226">
                  <c:v>12.218999999999999</c:v>
                </c:pt>
                <c:pt idx="13227">
                  <c:v>12.195</c:v>
                </c:pt>
                <c:pt idx="13228">
                  <c:v>12.170999999999999</c:v>
                </c:pt>
                <c:pt idx="13229">
                  <c:v>12.170999999999999</c:v>
                </c:pt>
                <c:pt idx="13230">
                  <c:v>12.122</c:v>
                </c:pt>
                <c:pt idx="13231">
                  <c:v>12.122</c:v>
                </c:pt>
                <c:pt idx="13232">
                  <c:v>12.098000000000001</c:v>
                </c:pt>
                <c:pt idx="13233">
                  <c:v>12.074</c:v>
                </c:pt>
                <c:pt idx="13234">
                  <c:v>12.074</c:v>
                </c:pt>
                <c:pt idx="13235">
                  <c:v>12.074</c:v>
                </c:pt>
                <c:pt idx="13236">
                  <c:v>12.074</c:v>
                </c:pt>
                <c:pt idx="13237">
                  <c:v>12.098000000000001</c:v>
                </c:pt>
                <c:pt idx="13238">
                  <c:v>12.098000000000001</c:v>
                </c:pt>
                <c:pt idx="13239">
                  <c:v>12.098000000000001</c:v>
                </c:pt>
                <c:pt idx="13240">
                  <c:v>12.098000000000001</c:v>
                </c:pt>
                <c:pt idx="13241">
                  <c:v>12.098000000000001</c:v>
                </c:pt>
                <c:pt idx="13242">
                  <c:v>12.122</c:v>
                </c:pt>
                <c:pt idx="13243">
                  <c:v>12.122</c:v>
                </c:pt>
                <c:pt idx="13244">
                  <c:v>12.122</c:v>
                </c:pt>
                <c:pt idx="13245">
                  <c:v>12.122</c:v>
                </c:pt>
                <c:pt idx="13246">
                  <c:v>12.122</c:v>
                </c:pt>
                <c:pt idx="13247">
                  <c:v>12.098000000000001</c:v>
                </c:pt>
                <c:pt idx="13248">
                  <c:v>12.098000000000001</c:v>
                </c:pt>
                <c:pt idx="13249">
                  <c:v>12.098000000000001</c:v>
                </c:pt>
                <c:pt idx="13250">
                  <c:v>12.074</c:v>
                </c:pt>
                <c:pt idx="13251">
                  <c:v>12.074</c:v>
                </c:pt>
                <c:pt idx="13252">
                  <c:v>12.05</c:v>
                </c:pt>
                <c:pt idx="13253">
                  <c:v>12.05</c:v>
                </c:pt>
                <c:pt idx="13254">
                  <c:v>12.025</c:v>
                </c:pt>
                <c:pt idx="13255">
                  <c:v>12.000999999999999</c:v>
                </c:pt>
                <c:pt idx="13256">
                  <c:v>11.977</c:v>
                </c:pt>
                <c:pt idx="13257">
                  <c:v>11.952999999999999</c:v>
                </c:pt>
                <c:pt idx="13258">
                  <c:v>11.929</c:v>
                </c:pt>
                <c:pt idx="13259">
                  <c:v>11.88</c:v>
                </c:pt>
                <c:pt idx="13260">
                  <c:v>11.88</c:v>
                </c:pt>
                <c:pt idx="13261">
                  <c:v>11.856</c:v>
                </c:pt>
                <c:pt idx="13262">
                  <c:v>11.832000000000001</c:v>
                </c:pt>
                <c:pt idx="13263">
                  <c:v>11.832000000000001</c:v>
                </c:pt>
                <c:pt idx="13264">
                  <c:v>11.807</c:v>
                </c:pt>
                <c:pt idx="13265">
                  <c:v>11.782999999999999</c:v>
                </c:pt>
                <c:pt idx="13266">
                  <c:v>11.782999999999999</c:v>
                </c:pt>
                <c:pt idx="13267">
                  <c:v>11.759</c:v>
                </c:pt>
                <c:pt idx="13268">
                  <c:v>11.734</c:v>
                </c:pt>
                <c:pt idx="13269">
                  <c:v>11.686</c:v>
                </c:pt>
                <c:pt idx="13270">
                  <c:v>11.686</c:v>
                </c:pt>
                <c:pt idx="13271">
                  <c:v>11.637</c:v>
                </c:pt>
                <c:pt idx="13272">
                  <c:v>11.637</c:v>
                </c:pt>
                <c:pt idx="13273">
                  <c:v>11.613</c:v>
                </c:pt>
                <c:pt idx="13274">
                  <c:v>11.613</c:v>
                </c:pt>
                <c:pt idx="13275">
                  <c:v>11.613</c:v>
                </c:pt>
                <c:pt idx="13276">
                  <c:v>11.613</c:v>
                </c:pt>
                <c:pt idx="13277">
                  <c:v>11.637</c:v>
                </c:pt>
                <c:pt idx="13278">
                  <c:v>11.637</c:v>
                </c:pt>
                <c:pt idx="13279">
                  <c:v>11.686</c:v>
                </c:pt>
                <c:pt idx="13280">
                  <c:v>11.71</c:v>
                </c:pt>
                <c:pt idx="13281">
                  <c:v>11.734</c:v>
                </c:pt>
                <c:pt idx="13282">
                  <c:v>11.782999999999999</c:v>
                </c:pt>
                <c:pt idx="13283">
                  <c:v>11.807</c:v>
                </c:pt>
                <c:pt idx="13284">
                  <c:v>11.832000000000001</c:v>
                </c:pt>
                <c:pt idx="13285">
                  <c:v>11.88</c:v>
                </c:pt>
                <c:pt idx="13286">
                  <c:v>11.88</c:v>
                </c:pt>
                <c:pt idx="13287">
                  <c:v>11.904</c:v>
                </c:pt>
                <c:pt idx="13288">
                  <c:v>11.929</c:v>
                </c:pt>
                <c:pt idx="13289">
                  <c:v>11.977</c:v>
                </c:pt>
                <c:pt idx="13290">
                  <c:v>12.074</c:v>
                </c:pt>
                <c:pt idx="13291">
                  <c:v>12.170999999999999</c:v>
                </c:pt>
                <c:pt idx="13292">
                  <c:v>12.292</c:v>
                </c:pt>
                <c:pt idx="13293">
                  <c:v>12.388999999999999</c:v>
                </c:pt>
                <c:pt idx="13294">
                  <c:v>12.509</c:v>
                </c:pt>
                <c:pt idx="13295">
                  <c:v>12.606</c:v>
                </c:pt>
                <c:pt idx="13296">
                  <c:v>12.678000000000001</c:v>
                </c:pt>
                <c:pt idx="13297">
                  <c:v>12.750999999999999</c:v>
                </c:pt>
                <c:pt idx="13298">
                  <c:v>12.847</c:v>
                </c:pt>
                <c:pt idx="13299">
                  <c:v>12.92</c:v>
                </c:pt>
                <c:pt idx="13300">
                  <c:v>12.968</c:v>
                </c:pt>
                <c:pt idx="13301">
                  <c:v>13.016</c:v>
                </c:pt>
                <c:pt idx="13302">
                  <c:v>13.04</c:v>
                </c:pt>
                <c:pt idx="13303">
                  <c:v>13.04</c:v>
                </c:pt>
                <c:pt idx="13304">
                  <c:v>13.04</c:v>
                </c:pt>
                <c:pt idx="13305">
                  <c:v>13.016</c:v>
                </c:pt>
                <c:pt idx="13306">
                  <c:v>13.016</c:v>
                </c:pt>
                <c:pt idx="13307">
                  <c:v>13.016</c:v>
                </c:pt>
                <c:pt idx="13308">
                  <c:v>13.016</c:v>
                </c:pt>
                <c:pt idx="13309">
                  <c:v>12.992000000000001</c:v>
                </c:pt>
                <c:pt idx="13310">
                  <c:v>13.016</c:v>
                </c:pt>
                <c:pt idx="13311">
                  <c:v>13.064</c:v>
                </c:pt>
                <c:pt idx="13312">
                  <c:v>13.04</c:v>
                </c:pt>
                <c:pt idx="13313">
                  <c:v>13.04</c:v>
                </c:pt>
                <c:pt idx="13314">
                  <c:v>12.992000000000001</c:v>
                </c:pt>
                <c:pt idx="13315">
                  <c:v>12.944000000000001</c:v>
                </c:pt>
                <c:pt idx="13316">
                  <c:v>12.896000000000001</c:v>
                </c:pt>
                <c:pt idx="13317">
                  <c:v>12.798999999999999</c:v>
                </c:pt>
                <c:pt idx="13318">
                  <c:v>12.702999999999999</c:v>
                </c:pt>
                <c:pt idx="13319">
                  <c:v>12.63</c:v>
                </c:pt>
                <c:pt idx="13320">
                  <c:v>12.558</c:v>
                </c:pt>
                <c:pt idx="13321">
                  <c:v>12.461</c:v>
                </c:pt>
                <c:pt idx="13322">
                  <c:v>12.413</c:v>
                </c:pt>
                <c:pt idx="13323">
                  <c:v>12.364000000000001</c:v>
                </c:pt>
                <c:pt idx="13324">
                  <c:v>12.316000000000001</c:v>
                </c:pt>
                <c:pt idx="13325">
                  <c:v>12.268000000000001</c:v>
                </c:pt>
                <c:pt idx="13326">
                  <c:v>12.243</c:v>
                </c:pt>
                <c:pt idx="13327">
                  <c:v>12.218999999999999</c:v>
                </c:pt>
                <c:pt idx="13328">
                  <c:v>12.195</c:v>
                </c:pt>
                <c:pt idx="13329">
                  <c:v>12.195</c:v>
                </c:pt>
                <c:pt idx="13330">
                  <c:v>12.170999999999999</c:v>
                </c:pt>
                <c:pt idx="13331">
                  <c:v>12.170999999999999</c:v>
                </c:pt>
                <c:pt idx="13332">
                  <c:v>12.147</c:v>
                </c:pt>
                <c:pt idx="13333">
                  <c:v>12.122</c:v>
                </c:pt>
                <c:pt idx="13334">
                  <c:v>12.098000000000001</c:v>
                </c:pt>
                <c:pt idx="13335">
                  <c:v>12.074</c:v>
                </c:pt>
                <c:pt idx="13336">
                  <c:v>12.025</c:v>
                </c:pt>
                <c:pt idx="13337">
                  <c:v>12.000999999999999</c:v>
                </c:pt>
                <c:pt idx="13338">
                  <c:v>11.977</c:v>
                </c:pt>
                <c:pt idx="13339">
                  <c:v>11.929</c:v>
                </c:pt>
                <c:pt idx="13340">
                  <c:v>11.904</c:v>
                </c:pt>
                <c:pt idx="13341">
                  <c:v>11.88</c:v>
                </c:pt>
                <c:pt idx="13342">
                  <c:v>11.856</c:v>
                </c:pt>
                <c:pt idx="13343">
                  <c:v>11.832000000000001</c:v>
                </c:pt>
                <c:pt idx="13344">
                  <c:v>11.832000000000001</c:v>
                </c:pt>
                <c:pt idx="13345">
                  <c:v>11.807</c:v>
                </c:pt>
                <c:pt idx="13346">
                  <c:v>11.807</c:v>
                </c:pt>
                <c:pt idx="13347">
                  <c:v>11.832000000000001</c:v>
                </c:pt>
                <c:pt idx="13348">
                  <c:v>11.832000000000001</c:v>
                </c:pt>
                <c:pt idx="13349">
                  <c:v>11.832000000000001</c:v>
                </c:pt>
                <c:pt idx="13350">
                  <c:v>11.832000000000001</c:v>
                </c:pt>
                <c:pt idx="13351">
                  <c:v>11.832000000000001</c:v>
                </c:pt>
                <c:pt idx="13352">
                  <c:v>11.856</c:v>
                </c:pt>
                <c:pt idx="13353">
                  <c:v>11.856</c:v>
                </c:pt>
                <c:pt idx="13354">
                  <c:v>11.88</c:v>
                </c:pt>
                <c:pt idx="13355">
                  <c:v>11.88</c:v>
                </c:pt>
                <c:pt idx="13356">
                  <c:v>11.88</c:v>
                </c:pt>
                <c:pt idx="13357">
                  <c:v>11.88</c:v>
                </c:pt>
                <c:pt idx="13358">
                  <c:v>11.88</c:v>
                </c:pt>
                <c:pt idx="13359">
                  <c:v>11.904</c:v>
                </c:pt>
                <c:pt idx="13360">
                  <c:v>11.88</c:v>
                </c:pt>
                <c:pt idx="13361">
                  <c:v>11.88</c:v>
                </c:pt>
                <c:pt idx="13362">
                  <c:v>11.88</c:v>
                </c:pt>
                <c:pt idx="13363">
                  <c:v>11.856</c:v>
                </c:pt>
                <c:pt idx="13364">
                  <c:v>11.832000000000001</c:v>
                </c:pt>
                <c:pt idx="13365">
                  <c:v>11.832000000000001</c:v>
                </c:pt>
                <c:pt idx="13366">
                  <c:v>11.807</c:v>
                </c:pt>
                <c:pt idx="13367">
                  <c:v>11.782999999999999</c:v>
                </c:pt>
                <c:pt idx="13368">
                  <c:v>11.759</c:v>
                </c:pt>
                <c:pt idx="13369">
                  <c:v>11.734</c:v>
                </c:pt>
                <c:pt idx="13370">
                  <c:v>11.734</c:v>
                </c:pt>
                <c:pt idx="13371">
                  <c:v>11.734</c:v>
                </c:pt>
                <c:pt idx="13372">
                  <c:v>11.734</c:v>
                </c:pt>
                <c:pt idx="13373">
                  <c:v>11.734</c:v>
                </c:pt>
                <c:pt idx="13374">
                  <c:v>11.734</c:v>
                </c:pt>
                <c:pt idx="13375">
                  <c:v>11.734</c:v>
                </c:pt>
                <c:pt idx="13376">
                  <c:v>11.759</c:v>
                </c:pt>
                <c:pt idx="13377">
                  <c:v>11.782999999999999</c:v>
                </c:pt>
                <c:pt idx="13378">
                  <c:v>11.832000000000001</c:v>
                </c:pt>
                <c:pt idx="13379">
                  <c:v>11.88</c:v>
                </c:pt>
                <c:pt idx="13380">
                  <c:v>11.904</c:v>
                </c:pt>
                <c:pt idx="13381">
                  <c:v>11.952999999999999</c:v>
                </c:pt>
                <c:pt idx="13382">
                  <c:v>12.000999999999999</c:v>
                </c:pt>
                <c:pt idx="13383">
                  <c:v>12.074</c:v>
                </c:pt>
                <c:pt idx="13384">
                  <c:v>12.170999999999999</c:v>
                </c:pt>
                <c:pt idx="13385">
                  <c:v>12.218999999999999</c:v>
                </c:pt>
                <c:pt idx="13386">
                  <c:v>12.292</c:v>
                </c:pt>
                <c:pt idx="13387">
                  <c:v>12.388999999999999</c:v>
                </c:pt>
                <c:pt idx="13388">
                  <c:v>12.484999999999999</c:v>
                </c:pt>
                <c:pt idx="13389">
                  <c:v>12.558</c:v>
                </c:pt>
                <c:pt idx="13390">
                  <c:v>12.654</c:v>
                </c:pt>
                <c:pt idx="13391">
                  <c:v>12.727</c:v>
                </c:pt>
                <c:pt idx="13392">
                  <c:v>12.775</c:v>
                </c:pt>
                <c:pt idx="13393">
                  <c:v>12.798999999999999</c:v>
                </c:pt>
                <c:pt idx="13394">
                  <c:v>12.798999999999999</c:v>
                </c:pt>
                <c:pt idx="13395">
                  <c:v>12.798999999999999</c:v>
                </c:pt>
                <c:pt idx="13396">
                  <c:v>12.775</c:v>
                </c:pt>
                <c:pt idx="13397">
                  <c:v>12.750999999999999</c:v>
                </c:pt>
                <c:pt idx="13398">
                  <c:v>12.750999999999999</c:v>
                </c:pt>
                <c:pt idx="13399">
                  <c:v>12.750999999999999</c:v>
                </c:pt>
                <c:pt idx="13400">
                  <c:v>12.727</c:v>
                </c:pt>
                <c:pt idx="13401">
                  <c:v>12.702999999999999</c:v>
                </c:pt>
                <c:pt idx="13402">
                  <c:v>12.702999999999999</c:v>
                </c:pt>
                <c:pt idx="13403">
                  <c:v>12.654</c:v>
                </c:pt>
                <c:pt idx="13404">
                  <c:v>12.63</c:v>
                </c:pt>
                <c:pt idx="13405">
                  <c:v>12.606</c:v>
                </c:pt>
                <c:pt idx="13406">
                  <c:v>12.606</c:v>
                </c:pt>
                <c:pt idx="13407">
                  <c:v>12.606</c:v>
                </c:pt>
                <c:pt idx="13408">
                  <c:v>12.558</c:v>
                </c:pt>
                <c:pt idx="13409">
                  <c:v>12.509</c:v>
                </c:pt>
                <c:pt idx="13410">
                  <c:v>12.484999999999999</c:v>
                </c:pt>
                <c:pt idx="13411">
                  <c:v>12.461</c:v>
                </c:pt>
                <c:pt idx="13412">
                  <c:v>12.436999999999999</c:v>
                </c:pt>
                <c:pt idx="13413">
                  <c:v>12.413</c:v>
                </c:pt>
                <c:pt idx="13414">
                  <c:v>12.388999999999999</c:v>
                </c:pt>
                <c:pt idx="13415">
                  <c:v>12.364000000000001</c:v>
                </c:pt>
                <c:pt idx="13416">
                  <c:v>12.34</c:v>
                </c:pt>
                <c:pt idx="13417">
                  <c:v>12.316000000000001</c:v>
                </c:pt>
                <c:pt idx="13418">
                  <c:v>12.268000000000001</c:v>
                </c:pt>
                <c:pt idx="13419">
                  <c:v>12.218999999999999</c:v>
                </c:pt>
                <c:pt idx="13420">
                  <c:v>12.195</c:v>
                </c:pt>
                <c:pt idx="13421">
                  <c:v>12.147</c:v>
                </c:pt>
                <c:pt idx="13422">
                  <c:v>12.122</c:v>
                </c:pt>
                <c:pt idx="13423">
                  <c:v>12.074</c:v>
                </c:pt>
                <c:pt idx="13424">
                  <c:v>12.05</c:v>
                </c:pt>
                <c:pt idx="13425">
                  <c:v>12.025</c:v>
                </c:pt>
                <c:pt idx="13426">
                  <c:v>12.000999999999999</c:v>
                </c:pt>
                <c:pt idx="13427">
                  <c:v>11.977</c:v>
                </c:pt>
                <c:pt idx="13428">
                  <c:v>11.977</c:v>
                </c:pt>
                <c:pt idx="13429">
                  <c:v>11.952999999999999</c:v>
                </c:pt>
                <c:pt idx="13430">
                  <c:v>11.929</c:v>
                </c:pt>
                <c:pt idx="13431">
                  <c:v>11.929</c:v>
                </c:pt>
                <c:pt idx="13432">
                  <c:v>11.929</c:v>
                </c:pt>
                <c:pt idx="13433">
                  <c:v>11.929</c:v>
                </c:pt>
                <c:pt idx="13434">
                  <c:v>11.929</c:v>
                </c:pt>
                <c:pt idx="13435">
                  <c:v>11.929</c:v>
                </c:pt>
                <c:pt idx="13436">
                  <c:v>11.929</c:v>
                </c:pt>
                <c:pt idx="13437">
                  <c:v>11.929</c:v>
                </c:pt>
                <c:pt idx="13438">
                  <c:v>11.952999999999999</c:v>
                </c:pt>
                <c:pt idx="13439">
                  <c:v>11.952999999999999</c:v>
                </c:pt>
                <c:pt idx="13440">
                  <c:v>11.977</c:v>
                </c:pt>
                <c:pt idx="13441">
                  <c:v>11.977</c:v>
                </c:pt>
                <c:pt idx="13442">
                  <c:v>11.977</c:v>
                </c:pt>
                <c:pt idx="13443">
                  <c:v>11.977</c:v>
                </c:pt>
                <c:pt idx="13444">
                  <c:v>11.977</c:v>
                </c:pt>
                <c:pt idx="13445">
                  <c:v>11.977</c:v>
                </c:pt>
                <c:pt idx="13446">
                  <c:v>11.977</c:v>
                </c:pt>
                <c:pt idx="13447">
                  <c:v>11.977</c:v>
                </c:pt>
                <c:pt idx="13448">
                  <c:v>11.977</c:v>
                </c:pt>
                <c:pt idx="13449">
                  <c:v>11.977</c:v>
                </c:pt>
                <c:pt idx="13450">
                  <c:v>11.977</c:v>
                </c:pt>
                <c:pt idx="13451">
                  <c:v>11.977</c:v>
                </c:pt>
                <c:pt idx="13452">
                  <c:v>11.977</c:v>
                </c:pt>
                <c:pt idx="13453">
                  <c:v>11.977</c:v>
                </c:pt>
                <c:pt idx="13454">
                  <c:v>11.977</c:v>
                </c:pt>
                <c:pt idx="13455">
                  <c:v>11.977</c:v>
                </c:pt>
                <c:pt idx="13456">
                  <c:v>11.977</c:v>
                </c:pt>
                <c:pt idx="13457">
                  <c:v>11.977</c:v>
                </c:pt>
                <c:pt idx="13458">
                  <c:v>11.977</c:v>
                </c:pt>
                <c:pt idx="13459">
                  <c:v>11.977</c:v>
                </c:pt>
                <c:pt idx="13460">
                  <c:v>11.952999999999999</c:v>
                </c:pt>
                <c:pt idx="13461">
                  <c:v>11.952999999999999</c:v>
                </c:pt>
                <c:pt idx="13462">
                  <c:v>11.929</c:v>
                </c:pt>
                <c:pt idx="13463">
                  <c:v>11.929</c:v>
                </c:pt>
                <c:pt idx="13464">
                  <c:v>11.929</c:v>
                </c:pt>
                <c:pt idx="13465">
                  <c:v>11.904</c:v>
                </c:pt>
                <c:pt idx="13466">
                  <c:v>11.904</c:v>
                </c:pt>
                <c:pt idx="13467">
                  <c:v>11.904</c:v>
                </c:pt>
                <c:pt idx="13468">
                  <c:v>11.904</c:v>
                </c:pt>
                <c:pt idx="13469">
                  <c:v>11.904</c:v>
                </c:pt>
                <c:pt idx="13470">
                  <c:v>11.929</c:v>
                </c:pt>
                <c:pt idx="13471">
                  <c:v>11.952999999999999</c:v>
                </c:pt>
                <c:pt idx="13472">
                  <c:v>11.977</c:v>
                </c:pt>
                <c:pt idx="13473">
                  <c:v>12.000999999999999</c:v>
                </c:pt>
                <c:pt idx="13474">
                  <c:v>12.025</c:v>
                </c:pt>
                <c:pt idx="13475">
                  <c:v>12.05</c:v>
                </c:pt>
                <c:pt idx="13476">
                  <c:v>12.098000000000001</c:v>
                </c:pt>
                <c:pt idx="13477">
                  <c:v>12.147</c:v>
                </c:pt>
                <c:pt idx="13478">
                  <c:v>12.170999999999999</c:v>
                </c:pt>
                <c:pt idx="13479">
                  <c:v>12.195</c:v>
                </c:pt>
                <c:pt idx="13480">
                  <c:v>12.218999999999999</c:v>
                </c:pt>
                <c:pt idx="13481">
                  <c:v>12.243</c:v>
                </c:pt>
                <c:pt idx="13482">
                  <c:v>12.292</c:v>
                </c:pt>
                <c:pt idx="13483">
                  <c:v>12.364000000000001</c:v>
                </c:pt>
                <c:pt idx="13484">
                  <c:v>12.461</c:v>
                </c:pt>
                <c:pt idx="13485">
                  <c:v>12.534000000000001</c:v>
                </c:pt>
                <c:pt idx="13486">
                  <c:v>12.558</c:v>
                </c:pt>
                <c:pt idx="13487">
                  <c:v>12.582000000000001</c:v>
                </c:pt>
                <c:pt idx="13488">
                  <c:v>12.654</c:v>
                </c:pt>
                <c:pt idx="13489">
                  <c:v>12.775</c:v>
                </c:pt>
                <c:pt idx="13490">
                  <c:v>12.896000000000001</c:v>
                </c:pt>
                <c:pt idx="13491">
                  <c:v>13.064</c:v>
                </c:pt>
                <c:pt idx="13492">
                  <c:v>13.137</c:v>
                </c:pt>
                <c:pt idx="13493">
                  <c:v>13.185</c:v>
                </c:pt>
                <c:pt idx="13494">
                  <c:v>13.209</c:v>
                </c:pt>
                <c:pt idx="13495">
                  <c:v>13.209</c:v>
                </c:pt>
                <c:pt idx="13496">
                  <c:v>13.209</c:v>
                </c:pt>
                <c:pt idx="13497">
                  <c:v>13.161</c:v>
                </c:pt>
                <c:pt idx="13498">
                  <c:v>13.137</c:v>
                </c:pt>
                <c:pt idx="13499">
                  <c:v>13.087999999999999</c:v>
                </c:pt>
                <c:pt idx="13500">
                  <c:v>13.064</c:v>
                </c:pt>
                <c:pt idx="13501">
                  <c:v>13.04</c:v>
                </c:pt>
                <c:pt idx="13502">
                  <c:v>13.04</c:v>
                </c:pt>
                <c:pt idx="13503">
                  <c:v>13.016</c:v>
                </c:pt>
                <c:pt idx="13504">
                  <c:v>13.016</c:v>
                </c:pt>
                <c:pt idx="13505">
                  <c:v>13.016</c:v>
                </c:pt>
                <c:pt idx="13506">
                  <c:v>12.992000000000001</c:v>
                </c:pt>
                <c:pt idx="13507">
                  <c:v>12.992000000000001</c:v>
                </c:pt>
                <c:pt idx="13508">
                  <c:v>12.992000000000001</c:v>
                </c:pt>
                <c:pt idx="13509">
                  <c:v>12.968</c:v>
                </c:pt>
                <c:pt idx="13510">
                  <c:v>12.944000000000001</c:v>
                </c:pt>
                <c:pt idx="13511">
                  <c:v>12.968</c:v>
                </c:pt>
                <c:pt idx="13512">
                  <c:v>12.968</c:v>
                </c:pt>
                <c:pt idx="13513">
                  <c:v>12.944000000000001</c:v>
                </c:pt>
                <c:pt idx="13514">
                  <c:v>12.92</c:v>
                </c:pt>
                <c:pt idx="13515">
                  <c:v>12.896000000000001</c:v>
                </c:pt>
                <c:pt idx="13516">
                  <c:v>12.847</c:v>
                </c:pt>
                <c:pt idx="13517">
                  <c:v>12.823</c:v>
                </c:pt>
                <c:pt idx="13518">
                  <c:v>12.750999999999999</c:v>
                </c:pt>
                <c:pt idx="13519">
                  <c:v>12.702999999999999</c:v>
                </c:pt>
                <c:pt idx="13520">
                  <c:v>12.63</c:v>
                </c:pt>
                <c:pt idx="13521">
                  <c:v>12.558</c:v>
                </c:pt>
                <c:pt idx="13522">
                  <c:v>12.484999999999999</c:v>
                </c:pt>
                <c:pt idx="13523">
                  <c:v>12.413</c:v>
                </c:pt>
                <c:pt idx="13524">
                  <c:v>12.364000000000001</c:v>
                </c:pt>
                <c:pt idx="13525">
                  <c:v>12.292</c:v>
                </c:pt>
                <c:pt idx="13526">
                  <c:v>12.243</c:v>
                </c:pt>
                <c:pt idx="13527">
                  <c:v>12.170999999999999</c:v>
                </c:pt>
                <c:pt idx="13528">
                  <c:v>12.147</c:v>
                </c:pt>
                <c:pt idx="13529">
                  <c:v>12.098000000000001</c:v>
                </c:pt>
                <c:pt idx="13530">
                  <c:v>12.074</c:v>
                </c:pt>
                <c:pt idx="13531">
                  <c:v>12.05</c:v>
                </c:pt>
                <c:pt idx="13532">
                  <c:v>12.025</c:v>
                </c:pt>
                <c:pt idx="13533">
                  <c:v>12.000999999999999</c:v>
                </c:pt>
                <c:pt idx="13534">
                  <c:v>11.977</c:v>
                </c:pt>
                <c:pt idx="13535">
                  <c:v>11.977</c:v>
                </c:pt>
                <c:pt idx="13536">
                  <c:v>11.977</c:v>
                </c:pt>
                <c:pt idx="13537">
                  <c:v>11.952999999999999</c:v>
                </c:pt>
                <c:pt idx="13538">
                  <c:v>11.929</c:v>
                </c:pt>
                <c:pt idx="13539">
                  <c:v>11.929</c:v>
                </c:pt>
                <c:pt idx="13540">
                  <c:v>11.929</c:v>
                </c:pt>
                <c:pt idx="13541">
                  <c:v>11.929</c:v>
                </c:pt>
                <c:pt idx="13542">
                  <c:v>11.929</c:v>
                </c:pt>
                <c:pt idx="13543">
                  <c:v>11.952999999999999</c:v>
                </c:pt>
                <c:pt idx="13544">
                  <c:v>11.977</c:v>
                </c:pt>
                <c:pt idx="13545">
                  <c:v>11.977</c:v>
                </c:pt>
                <c:pt idx="13546">
                  <c:v>11.977</c:v>
                </c:pt>
                <c:pt idx="13547">
                  <c:v>11.977</c:v>
                </c:pt>
                <c:pt idx="13548">
                  <c:v>11.952999999999999</c:v>
                </c:pt>
                <c:pt idx="13549">
                  <c:v>11.929</c:v>
                </c:pt>
                <c:pt idx="13550">
                  <c:v>11.904</c:v>
                </c:pt>
                <c:pt idx="13551">
                  <c:v>11.904</c:v>
                </c:pt>
                <c:pt idx="13552">
                  <c:v>11.88</c:v>
                </c:pt>
                <c:pt idx="13553">
                  <c:v>11.88</c:v>
                </c:pt>
                <c:pt idx="13554">
                  <c:v>11.88</c:v>
                </c:pt>
                <c:pt idx="13555">
                  <c:v>11.88</c:v>
                </c:pt>
                <c:pt idx="13556">
                  <c:v>11.88</c:v>
                </c:pt>
                <c:pt idx="13557">
                  <c:v>11.88</c:v>
                </c:pt>
                <c:pt idx="13558">
                  <c:v>11.88</c:v>
                </c:pt>
                <c:pt idx="13559">
                  <c:v>11.88</c:v>
                </c:pt>
                <c:pt idx="13560">
                  <c:v>11.88</c:v>
                </c:pt>
                <c:pt idx="13561">
                  <c:v>11.88</c:v>
                </c:pt>
                <c:pt idx="13562">
                  <c:v>11.88</c:v>
                </c:pt>
                <c:pt idx="13563">
                  <c:v>11.88</c:v>
                </c:pt>
                <c:pt idx="13564">
                  <c:v>11.904</c:v>
                </c:pt>
                <c:pt idx="13565">
                  <c:v>11.977</c:v>
                </c:pt>
                <c:pt idx="13566">
                  <c:v>12.025</c:v>
                </c:pt>
                <c:pt idx="13567">
                  <c:v>12.098000000000001</c:v>
                </c:pt>
                <c:pt idx="13568">
                  <c:v>12.170999999999999</c:v>
                </c:pt>
                <c:pt idx="13569">
                  <c:v>12.268000000000001</c:v>
                </c:pt>
                <c:pt idx="13570">
                  <c:v>12.388999999999999</c:v>
                </c:pt>
                <c:pt idx="13571">
                  <c:v>12.509</c:v>
                </c:pt>
                <c:pt idx="13572">
                  <c:v>12.678000000000001</c:v>
                </c:pt>
                <c:pt idx="13573">
                  <c:v>12.847</c:v>
                </c:pt>
                <c:pt idx="13574">
                  <c:v>13.016</c:v>
                </c:pt>
                <c:pt idx="13575">
                  <c:v>13.185</c:v>
                </c:pt>
                <c:pt idx="13576">
                  <c:v>13.377000000000001</c:v>
                </c:pt>
                <c:pt idx="13577">
                  <c:v>13.57</c:v>
                </c:pt>
                <c:pt idx="13578">
                  <c:v>13.786</c:v>
                </c:pt>
                <c:pt idx="13579">
                  <c:v>13.978</c:v>
                </c:pt>
                <c:pt idx="13580">
                  <c:v>14.194000000000001</c:v>
                </c:pt>
                <c:pt idx="13581">
                  <c:v>14.409000000000001</c:v>
                </c:pt>
                <c:pt idx="13582">
                  <c:v>14.601000000000001</c:v>
                </c:pt>
                <c:pt idx="13583">
                  <c:v>14.864000000000001</c:v>
                </c:pt>
                <c:pt idx="13584">
                  <c:v>15.031000000000001</c:v>
                </c:pt>
                <c:pt idx="13585">
                  <c:v>15.079000000000001</c:v>
                </c:pt>
                <c:pt idx="13586">
                  <c:v>15.055</c:v>
                </c:pt>
                <c:pt idx="13587">
                  <c:v>14.912000000000001</c:v>
                </c:pt>
                <c:pt idx="13588">
                  <c:v>14.792</c:v>
                </c:pt>
                <c:pt idx="13589">
                  <c:v>14.625</c:v>
                </c:pt>
                <c:pt idx="13590">
                  <c:v>14.433</c:v>
                </c:pt>
                <c:pt idx="13591">
                  <c:v>14.266</c:v>
                </c:pt>
                <c:pt idx="13592">
                  <c:v>14.098000000000001</c:v>
                </c:pt>
                <c:pt idx="13593">
                  <c:v>14.002000000000001</c:v>
                </c:pt>
                <c:pt idx="13594">
                  <c:v>13.954000000000001</c:v>
                </c:pt>
                <c:pt idx="13595">
                  <c:v>13.954000000000001</c:v>
                </c:pt>
                <c:pt idx="13596">
                  <c:v>14.026</c:v>
                </c:pt>
                <c:pt idx="13597">
                  <c:v>14.098000000000001</c:v>
                </c:pt>
                <c:pt idx="13598">
                  <c:v>14.194000000000001</c:v>
                </c:pt>
                <c:pt idx="13599">
                  <c:v>14.266</c:v>
                </c:pt>
                <c:pt idx="13600">
                  <c:v>14.266</c:v>
                </c:pt>
                <c:pt idx="13601">
                  <c:v>14.29</c:v>
                </c:pt>
                <c:pt idx="13602">
                  <c:v>14.337</c:v>
                </c:pt>
                <c:pt idx="13603">
                  <c:v>14.361000000000001</c:v>
                </c:pt>
                <c:pt idx="13604">
                  <c:v>14.385</c:v>
                </c:pt>
                <c:pt idx="13605">
                  <c:v>14.409000000000001</c:v>
                </c:pt>
                <c:pt idx="13606">
                  <c:v>14.481</c:v>
                </c:pt>
                <c:pt idx="13607">
                  <c:v>14.553000000000001</c:v>
                </c:pt>
                <c:pt idx="13608">
                  <c:v>14.625</c:v>
                </c:pt>
                <c:pt idx="13609">
                  <c:v>14.648999999999999</c:v>
                </c:pt>
                <c:pt idx="13610">
                  <c:v>14.625</c:v>
                </c:pt>
                <c:pt idx="13611">
                  <c:v>14.625</c:v>
                </c:pt>
                <c:pt idx="13612">
                  <c:v>14.601000000000001</c:v>
                </c:pt>
                <c:pt idx="13613">
                  <c:v>14.529</c:v>
                </c:pt>
                <c:pt idx="13614">
                  <c:v>14.457000000000001</c:v>
                </c:pt>
                <c:pt idx="13615">
                  <c:v>14.385</c:v>
                </c:pt>
                <c:pt idx="13616">
                  <c:v>14.314</c:v>
                </c:pt>
                <c:pt idx="13617">
                  <c:v>14.242000000000001</c:v>
                </c:pt>
                <c:pt idx="13618">
                  <c:v>14.194000000000001</c:v>
                </c:pt>
                <c:pt idx="13619">
                  <c:v>14.146000000000001</c:v>
                </c:pt>
                <c:pt idx="13620">
                  <c:v>14.098000000000001</c:v>
                </c:pt>
                <c:pt idx="13621">
                  <c:v>14.026</c:v>
                </c:pt>
                <c:pt idx="13622">
                  <c:v>13.954000000000001</c:v>
                </c:pt>
                <c:pt idx="13623">
                  <c:v>13.906000000000001</c:v>
                </c:pt>
                <c:pt idx="13624">
                  <c:v>13.786</c:v>
                </c:pt>
                <c:pt idx="13625">
                  <c:v>13.714</c:v>
                </c:pt>
                <c:pt idx="13626">
                  <c:v>13.641999999999999</c:v>
                </c:pt>
                <c:pt idx="13627">
                  <c:v>13.545999999999999</c:v>
                </c:pt>
                <c:pt idx="13628">
                  <c:v>13.473000000000001</c:v>
                </c:pt>
                <c:pt idx="13629">
                  <c:v>13.401</c:v>
                </c:pt>
                <c:pt idx="13630">
                  <c:v>13.353</c:v>
                </c:pt>
                <c:pt idx="13631">
                  <c:v>13.305</c:v>
                </c:pt>
                <c:pt idx="13632">
                  <c:v>13.281000000000001</c:v>
                </c:pt>
                <c:pt idx="13633">
                  <c:v>13.257</c:v>
                </c:pt>
                <c:pt idx="13634">
                  <c:v>13.233000000000001</c:v>
                </c:pt>
                <c:pt idx="13635">
                  <c:v>13.233000000000001</c:v>
                </c:pt>
                <c:pt idx="13636">
                  <c:v>13.209</c:v>
                </c:pt>
                <c:pt idx="13637">
                  <c:v>13.209</c:v>
                </c:pt>
                <c:pt idx="13638">
                  <c:v>13.185</c:v>
                </c:pt>
                <c:pt idx="13639">
                  <c:v>13.185</c:v>
                </c:pt>
                <c:pt idx="13640">
                  <c:v>13.161</c:v>
                </c:pt>
                <c:pt idx="13641">
                  <c:v>13.161</c:v>
                </c:pt>
                <c:pt idx="13642">
                  <c:v>13.137</c:v>
                </c:pt>
                <c:pt idx="13643">
                  <c:v>13.137</c:v>
                </c:pt>
                <c:pt idx="13644">
                  <c:v>13.112</c:v>
                </c:pt>
                <c:pt idx="13645">
                  <c:v>13.087999999999999</c:v>
                </c:pt>
                <c:pt idx="13646">
                  <c:v>13.064</c:v>
                </c:pt>
                <c:pt idx="13647">
                  <c:v>13.04</c:v>
                </c:pt>
                <c:pt idx="13648">
                  <c:v>12.992000000000001</c:v>
                </c:pt>
                <c:pt idx="13649">
                  <c:v>12.944000000000001</c:v>
                </c:pt>
                <c:pt idx="13650">
                  <c:v>12.92</c:v>
                </c:pt>
                <c:pt idx="13651">
                  <c:v>12.871</c:v>
                </c:pt>
                <c:pt idx="13652">
                  <c:v>12.847</c:v>
                </c:pt>
                <c:pt idx="13653">
                  <c:v>12.798999999999999</c:v>
                </c:pt>
                <c:pt idx="13654">
                  <c:v>12.775</c:v>
                </c:pt>
                <c:pt idx="13655">
                  <c:v>12.750999999999999</c:v>
                </c:pt>
                <c:pt idx="13656">
                  <c:v>12.702999999999999</c:v>
                </c:pt>
                <c:pt idx="13657">
                  <c:v>12.678000000000001</c:v>
                </c:pt>
                <c:pt idx="13658">
                  <c:v>12.678000000000001</c:v>
                </c:pt>
                <c:pt idx="13659">
                  <c:v>12.678000000000001</c:v>
                </c:pt>
                <c:pt idx="13660">
                  <c:v>12.702999999999999</c:v>
                </c:pt>
                <c:pt idx="13661">
                  <c:v>12.750999999999999</c:v>
                </c:pt>
                <c:pt idx="13662">
                  <c:v>12.775</c:v>
                </c:pt>
                <c:pt idx="13663">
                  <c:v>12.847</c:v>
                </c:pt>
                <c:pt idx="13664">
                  <c:v>12.896000000000001</c:v>
                </c:pt>
                <c:pt idx="13665">
                  <c:v>12.992000000000001</c:v>
                </c:pt>
                <c:pt idx="13666">
                  <c:v>13.087999999999999</c:v>
                </c:pt>
                <c:pt idx="13667">
                  <c:v>13.233000000000001</c:v>
                </c:pt>
                <c:pt idx="13668">
                  <c:v>13.377000000000001</c:v>
                </c:pt>
                <c:pt idx="13669">
                  <c:v>13.522</c:v>
                </c:pt>
                <c:pt idx="13670">
                  <c:v>13.69</c:v>
                </c:pt>
                <c:pt idx="13671">
                  <c:v>13.858000000000001</c:v>
                </c:pt>
                <c:pt idx="13672">
                  <c:v>14.05</c:v>
                </c:pt>
                <c:pt idx="13673">
                  <c:v>14.242000000000001</c:v>
                </c:pt>
                <c:pt idx="13674">
                  <c:v>14.433</c:v>
                </c:pt>
                <c:pt idx="13675">
                  <c:v>14.648999999999999</c:v>
                </c:pt>
                <c:pt idx="13676">
                  <c:v>14.864000000000001</c:v>
                </c:pt>
                <c:pt idx="13677">
                  <c:v>15.103</c:v>
                </c:pt>
                <c:pt idx="13678">
                  <c:v>15.294</c:v>
                </c:pt>
                <c:pt idx="13679">
                  <c:v>15.366</c:v>
                </c:pt>
                <c:pt idx="13680">
                  <c:v>15.39</c:v>
                </c:pt>
                <c:pt idx="13681">
                  <c:v>15.484999999999999</c:v>
                </c:pt>
                <c:pt idx="13682">
                  <c:v>15.581</c:v>
                </c:pt>
                <c:pt idx="13683">
                  <c:v>15.724</c:v>
                </c:pt>
                <c:pt idx="13684">
                  <c:v>15.914999999999999</c:v>
                </c:pt>
                <c:pt idx="13685">
                  <c:v>16.106000000000002</c:v>
                </c:pt>
                <c:pt idx="13686">
                  <c:v>16.295999999999999</c:v>
                </c:pt>
                <c:pt idx="13687">
                  <c:v>16.414999999999999</c:v>
                </c:pt>
                <c:pt idx="13688">
                  <c:v>16.582000000000001</c:v>
                </c:pt>
                <c:pt idx="13689">
                  <c:v>16.582000000000001</c:v>
                </c:pt>
                <c:pt idx="13690">
                  <c:v>16.533999999999999</c:v>
                </c:pt>
                <c:pt idx="13691">
                  <c:v>16.391999999999999</c:v>
                </c:pt>
                <c:pt idx="13692">
                  <c:v>16.201000000000001</c:v>
                </c:pt>
                <c:pt idx="13693">
                  <c:v>15.962999999999999</c:v>
                </c:pt>
                <c:pt idx="13694">
                  <c:v>15.724</c:v>
                </c:pt>
                <c:pt idx="13695">
                  <c:v>15.484999999999999</c:v>
                </c:pt>
                <c:pt idx="13696">
                  <c:v>15.27</c:v>
                </c:pt>
                <c:pt idx="13697">
                  <c:v>15.055</c:v>
                </c:pt>
                <c:pt idx="13698">
                  <c:v>14.936</c:v>
                </c:pt>
                <c:pt idx="13699">
                  <c:v>14.888</c:v>
                </c:pt>
                <c:pt idx="13700">
                  <c:v>14.864000000000001</c:v>
                </c:pt>
                <c:pt idx="13701">
                  <c:v>14.792</c:v>
                </c:pt>
                <c:pt idx="13702">
                  <c:v>14.721</c:v>
                </c:pt>
                <c:pt idx="13703">
                  <c:v>14.625</c:v>
                </c:pt>
                <c:pt idx="13704">
                  <c:v>14.529</c:v>
                </c:pt>
                <c:pt idx="13705">
                  <c:v>14.433</c:v>
                </c:pt>
                <c:pt idx="13706">
                  <c:v>14.337</c:v>
                </c:pt>
                <c:pt idx="13707">
                  <c:v>14.242000000000001</c:v>
                </c:pt>
                <c:pt idx="13708">
                  <c:v>14.146000000000001</c:v>
                </c:pt>
                <c:pt idx="13709">
                  <c:v>14.05</c:v>
                </c:pt>
                <c:pt idx="13710">
                  <c:v>13.954000000000001</c:v>
                </c:pt>
                <c:pt idx="13711">
                  <c:v>13.906000000000001</c:v>
                </c:pt>
                <c:pt idx="13712">
                  <c:v>13.858000000000001</c:v>
                </c:pt>
                <c:pt idx="13713">
                  <c:v>13.834</c:v>
                </c:pt>
                <c:pt idx="13714">
                  <c:v>13.81</c:v>
                </c:pt>
                <c:pt idx="13715">
                  <c:v>13.81</c:v>
                </c:pt>
                <c:pt idx="13716">
                  <c:v>13.834</c:v>
                </c:pt>
                <c:pt idx="13717">
                  <c:v>13.834</c:v>
                </c:pt>
                <c:pt idx="13718">
                  <c:v>13.858000000000001</c:v>
                </c:pt>
                <c:pt idx="13719">
                  <c:v>13.906000000000001</c:v>
                </c:pt>
                <c:pt idx="13720">
                  <c:v>13.906000000000001</c:v>
                </c:pt>
                <c:pt idx="13721">
                  <c:v>13.93</c:v>
                </c:pt>
                <c:pt idx="13722">
                  <c:v>13.93</c:v>
                </c:pt>
                <c:pt idx="13723">
                  <c:v>13.93</c:v>
                </c:pt>
                <c:pt idx="13724">
                  <c:v>13.93</c:v>
                </c:pt>
                <c:pt idx="13725">
                  <c:v>13.906000000000001</c:v>
                </c:pt>
                <c:pt idx="13726">
                  <c:v>13.882</c:v>
                </c:pt>
                <c:pt idx="13727">
                  <c:v>13.858000000000001</c:v>
                </c:pt>
                <c:pt idx="13728">
                  <c:v>13.834</c:v>
                </c:pt>
                <c:pt idx="13729">
                  <c:v>13.834</c:v>
                </c:pt>
                <c:pt idx="13730">
                  <c:v>13.81</c:v>
                </c:pt>
                <c:pt idx="13731">
                  <c:v>13.786</c:v>
                </c:pt>
                <c:pt idx="13732">
                  <c:v>13.762</c:v>
                </c:pt>
                <c:pt idx="13733">
                  <c:v>13.738</c:v>
                </c:pt>
                <c:pt idx="13734">
                  <c:v>13.714</c:v>
                </c:pt>
                <c:pt idx="13735">
                  <c:v>13.69</c:v>
                </c:pt>
                <c:pt idx="13736">
                  <c:v>13.641999999999999</c:v>
                </c:pt>
                <c:pt idx="13737">
                  <c:v>13.618</c:v>
                </c:pt>
                <c:pt idx="13738">
                  <c:v>13.57</c:v>
                </c:pt>
                <c:pt idx="13739">
                  <c:v>13.522</c:v>
                </c:pt>
                <c:pt idx="13740">
                  <c:v>13.497</c:v>
                </c:pt>
                <c:pt idx="13741">
                  <c:v>13.449</c:v>
                </c:pt>
                <c:pt idx="13742">
                  <c:v>13.425000000000001</c:v>
                </c:pt>
                <c:pt idx="13743">
                  <c:v>13.401</c:v>
                </c:pt>
                <c:pt idx="13744">
                  <c:v>13.353</c:v>
                </c:pt>
                <c:pt idx="13745">
                  <c:v>13.329000000000001</c:v>
                </c:pt>
                <c:pt idx="13746">
                  <c:v>13.305</c:v>
                </c:pt>
                <c:pt idx="13747">
                  <c:v>13.257</c:v>
                </c:pt>
                <c:pt idx="13748">
                  <c:v>13.233000000000001</c:v>
                </c:pt>
                <c:pt idx="13749">
                  <c:v>13.185</c:v>
                </c:pt>
                <c:pt idx="13750">
                  <c:v>13.137</c:v>
                </c:pt>
                <c:pt idx="13751">
                  <c:v>13.112</c:v>
                </c:pt>
                <c:pt idx="13752">
                  <c:v>13.087999999999999</c:v>
                </c:pt>
                <c:pt idx="13753">
                  <c:v>13.064</c:v>
                </c:pt>
                <c:pt idx="13754">
                  <c:v>13.04</c:v>
                </c:pt>
                <c:pt idx="13755">
                  <c:v>13.04</c:v>
                </c:pt>
                <c:pt idx="13756">
                  <c:v>13.064</c:v>
                </c:pt>
                <c:pt idx="13757">
                  <c:v>13.112</c:v>
                </c:pt>
                <c:pt idx="13758">
                  <c:v>13.161</c:v>
                </c:pt>
                <c:pt idx="13759">
                  <c:v>13.233000000000001</c:v>
                </c:pt>
                <c:pt idx="13760">
                  <c:v>13.329000000000001</c:v>
                </c:pt>
                <c:pt idx="13761">
                  <c:v>13.401</c:v>
                </c:pt>
                <c:pt idx="13762">
                  <c:v>13.522</c:v>
                </c:pt>
                <c:pt idx="13763">
                  <c:v>13.618</c:v>
                </c:pt>
                <c:pt idx="13764">
                  <c:v>13.738</c:v>
                </c:pt>
                <c:pt idx="13765">
                  <c:v>13.906000000000001</c:v>
                </c:pt>
                <c:pt idx="13766">
                  <c:v>14.05</c:v>
                </c:pt>
                <c:pt idx="13767">
                  <c:v>14.218</c:v>
                </c:pt>
                <c:pt idx="13768">
                  <c:v>14.385</c:v>
                </c:pt>
                <c:pt idx="13769">
                  <c:v>14.577</c:v>
                </c:pt>
                <c:pt idx="13770">
                  <c:v>14.768000000000001</c:v>
                </c:pt>
                <c:pt idx="13771">
                  <c:v>14.96</c:v>
                </c:pt>
                <c:pt idx="13772">
                  <c:v>15.175000000000001</c:v>
                </c:pt>
                <c:pt idx="13773">
                  <c:v>15.39</c:v>
                </c:pt>
                <c:pt idx="13774">
                  <c:v>15.605</c:v>
                </c:pt>
                <c:pt idx="13775">
                  <c:v>15.843</c:v>
                </c:pt>
                <c:pt idx="13776">
                  <c:v>16.058</c:v>
                </c:pt>
                <c:pt idx="13777">
                  <c:v>16.271999999999998</c:v>
                </c:pt>
                <c:pt idx="13778">
                  <c:v>16.463000000000001</c:v>
                </c:pt>
                <c:pt idx="13779">
                  <c:v>16.63</c:v>
                </c:pt>
                <c:pt idx="13780">
                  <c:v>16.773</c:v>
                </c:pt>
                <c:pt idx="13781">
                  <c:v>16.963000000000001</c:v>
                </c:pt>
                <c:pt idx="13782">
                  <c:v>17.010999999999999</c:v>
                </c:pt>
                <c:pt idx="13783">
                  <c:v>17.010999999999999</c:v>
                </c:pt>
                <c:pt idx="13784">
                  <c:v>16.963000000000001</c:v>
                </c:pt>
                <c:pt idx="13785">
                  <c:v>16.891999999999999</c:v>
                </c:pt>
                <c:pt idx="13786">
                  <c:v>16.654</c:v>
                </c:pt>
                <c:pt idx="13787">
                  <c:v>16.32</c:v>
                </c:pt>
                <c:pt idx="13788">
                  <c:v>16.152999999999999</c:v>
                </c:pt>
                <c:pt idx="13789">
                  <c:v>15.914999999999999</c:v>
                </c:pt>
                <c:pt idx="13790">
                  <c:v>15.651999999999999</c:v>
                </c:pt>
                <c:pt idx="13791">
                  <c:v>15.366</c:v>
                </c:pt>
                <c:pt idx="13792">
                  <c:v>15.007999999999999</c:v>
                </c:pt>
                <c:pt idx="13793">
                  <c:v>14.648999999999999</c:v>
                </c:pt>
                <c:pt idx="13794">
                  <c:v>14.29</c:v>
                </c:pt>
                <c:pt idx="13795">
                  <c:v>13.906000000000001</c:v>
                </c:pt>
                <c:pt idx="13796">
                  <c:v>13.401</c:v>
                </c:pt>
                <c:pt idx="13797">
                  <c:v>12.823</c:v>
                </c:pt>
                <c:pt idx="13798">
                  <c:v>12.63</c:v>
                </c:pt>
                <c:pt idx="13799">
                  <c:v>12.63</c:v>
                </c:pt>
                <c:pt idx="13800">
                  <c:v>12.750999999999999</c:v>
                </c:pt>
                <c:pt idx="13801">
                  <c:v>12.944000000000001</c:v>
                </c:pt>
                <c:pt idx="13802">
                  <c:v>13.137</c:v>
                </c:pt>
                <c:pt idx="13803">
                  <c:v>13.233000000000001</c:v>
                </c:pt>
                <c:pt idx="13804">
                  <c:v>13.377000000000001</c:v>
                </c:pt>
                <c:pt idx="13805">
                  <c:v>13.473000000000001</c:v>
                </c:pt>
                <c:pt idx="13806">
                  <c:v>13.57</c:v>
                </c:pt>
                <c:pt idx="13807">
                  <c:v>13.714</c:v>
                </c:pt>
                <c:pt idx="13808">
                  <c:v>13.81</c:v>
                </c:pt>
                <c:pt idx="13809">
                  <c:v>13.93</c:v>
                </c:pt>
                <c:pt idx="13810">
                  <c:v>14.05</c:v>
                </c:pt>
                <c:pt idx="13811">
                  <c:v>14.194000000000001</c:v>
                </c:pt>
                <c:pt idx="13812">
                  <c:v>14.29</c:v>
                </c:pt>
                <c:pt idx="13813">
                  <c:v>14.314</c:v>
                </c:pt>
                <c:pt idx="13814">
                  <c:v>14.29</c:v>
                </c:pt>
                <c:pt idx="13815">
                  <c:v>14.29</c:v>
                </c:pt>
                <c:pt idx="13816">
                  <c:v>14.29</c:v>
                </c:pt>
                <c:pt idx="13817">
                  <c:v>14.266</c:v>
                </c:pt>
                <c:pt idx="13818">
                  <c:v>14.242000000000001</c:v>
                </c:pt>
                <c:pt idx="13819">
                  <c:v>14.242000000000001</c:v>
                </c:pt>
                <c:pt idx="13820">
                  <c:v>14.242000000000001</c:v>
                </c:pt>
                <c:pt idx="13821">
                  <c:v>14.218</c:v>
                </c:pt>
                <c:pt idx="13822">
                  <c:v>14.194000000000001</c:v>
                </c:pt>
                <c:pt idx="13823">
                  <c:v>14.194000000000001</c:v>
                </c:pt>
                <c:pt idx="13824">
                  <c:v>14.17</c:v>
                </c:pt>
                <c:pt idx="13825">
                  <c:v>14.122</c:v>
                </c:pt>
                <c:pt idx="13826">
                  <c:v>14.098000000000001</c:v>
                </c:pt>
                <c:pt idx="13827">
                  <c:v>14.074</c:v>
                </c:pt>
                <c:pt idx="13828">
                  <c:v>14.05</c:v>
                </c:pt>
                <c:pt idx="13829">
                  <c:v>14.026</c:v>
                </c:pt>
                <c:pt idx="13830">
                  <c:v>14.002000000000001</c:v>
                </c:pt>
                <c:pt idx="13831">
                  <c:v>13.978</c:v>
                </c:pt>
                <c:pt idx="13832">
                  <c:v>13.954000000000001</c:v>
                </c:pt>
                <c:pt idx="13833">
                  <c:v>13.93</c:v>
                </c:pt>
                <c:pt idx="13834">
                  <c:v>13.978</c:v>
                </c:pt>
                <c:pt idx="13835">
                  <c:v>13.954000000000001</c:v>
                </c:pt>
                <c:pt idx="13836">
                  <c:v>13.906000000000001</c:v>
                </c:pt>
                <c:pt idx="13837">
                  <c:v>13.834</c:v>
                </c:pt>
                <c:pt idx="13838">
                  <c:v>13.81</c:v>
                </c:pt>
                <c:pt idx="13839">
                  <c:v>13.762</c:v>
                </c:pt>
                <c:pt idx="13840">
                  <c:v>13.738</c:v>
                </c:pt>
                <c:pt idx="13841">
                  <c:v>13.714</c:v>
                </c:pt>
                <c:pt idx="13842">
                  <c:v>13.666</c:v>
                </c:pt>
                <c:pt idx="13843">
                  <c:v>13.641999999999999</c:v>
                </c:pt>
                <c:pt idx="13844">
                  <c:v>13.618</c:v>
                </c:pt>
                <c:pt idx="13845">
                  <c:v>13.593999999999999</c:v>
                </c:pt>
                <c:pt idx="13846">
                  <c:v>13.57</c:v>
                </c:pt>
                <c:pt idx="13847">
                  <c:v>13.545999999999999</c:v>
                </c:pt>
                <c:pt idx="13848">
                  <c:v>13.545999999999999</c:v>
                </c:pt>
                <c:pt idx="13849">
                  <c:v>13.545999999999999</c:v>
                </c:pt>
                <c:pt idx="13850">
                  <c:v>13.545999999999999</c:v>
                </c:pt>
                <c:pt idx="13851">
                  <c:v>13.545999999999999</c:v>
                </c:pt>
                <c:pt idx="13852">
                  <c:v>13.545999999999999</c:v>
                </c:pt>
                <c:pt idx="13853">
                  <c:v>13.545999999999999</c:v>
                </c:pt>
                <c:pt idx="13854">
                  <c:v>13.57</c:v>
                </c:pt>
                <c:pt idx="13855">
                  <c:v>13.57</c:v>
                </c:pt>
                <c:pt idx="13856">
                  <c:v>13.57</c:v>
                </c:pt>
                <c:pt idx="13857">
                  <c:v>13.593999999999999</c:v>
                </c:pt>
                <c:pt idx="13858">
                  <c:v>13.593999999999999</c:v>
                </c:pt>
                <c:pt idx="13859">
                  <c:v>13.593999999999999</c:v>
                </c:pt>
                <c:pt idx="13860">
                  <c:v>13.593999999999999</c:v>
                </c:pt>
                <c:pt idx="13861">
                  <c:v>13.57</c:v>
                </c:pt>
                <c:pt idx="13862">
                  <c:v>13.593999999999999</c:v>
                </c:pt>
                <c:pt idx="13863">
                  <c:v>13.593999999999999</c:v>
                </c:pt>
                <c:pt idx="13864">
                  <c:v>13.641999999999999</c:v>
                </c:pt>
                <c:pt idx="13865">
                  <c:v>13.666</c:v>
                </c:pt>
                <c:pt idx="13866">
                  <c:v>13.69</c:v>
                </c:pt>
                <c:pt idx="13867">
                  <c:v>13.714</c:v>
                </c:pt>
                <c:pt idx="13868">
                  <c:v>13.714</c:v>
                </c:pt>
                <c:pt idx="13869">
                  <c:v>13.714</c:v>
                </c:pt>
                <c:pt idx="13870">
                  <c:v>13.69</c:v>
                </c:pt>
                <c:pt idx="13871">
                  <c:v>13.69</c:v>
                </c:pt>
                <c:pt idx="13872">
                  <c:v>13.666</c:v>
                </c:pt>
                <c:pt idx="13873">
                  <c:v>13.641999999999999</c:v>
                </c:pt>
                <c:pt idx="13874">
                  <c:v>13.641999999999999</c:v>
                </c:pt>
                <c:pt idx="13875">
                  <c:v>13.762</c:v>
                </c:pt>
                <c:pt idx="13876">
                  <c:v>13.954000000000001</c:v>
                </c:pt>
                <c:pt idx="13877">
                  <c:v>14.17</c:v>
                </c:pt>
                <c:pt idx="13878">
                  <c:v>14.409000000000001</c:v>
                </c:pt>
                <c:pt idx="13879">
                  <c:v>14.648999999999999</c:v>
                </c:pt>
                <c:pt idx="13880">
                  <c:v>14.864000000000001</c:v>
                </c:pt>
                <c:pt idx="13881">
                  <c:v>14.984</c:v>
                </c:pt>
                <c:pt idx="13882">
                  <c:v>15.151</c:v>
                </c:pt>
                <c:pt idx="13883">
                  <c:v>15.294</c:v>
                </c:pt>
                <c:pt idx="13884">
                  <c:v>15.438000000000001</c:v>
                </c:pt>
                <c:pt idx="13885">
                  <c:v>15.532999999999999</c:v>
                </c:pt>
                <c:pt idx="13886">
                  <c:v>15.651999999999999</c:v>
                </c:pt>
                <c:pt idx="13887">
                  <c:v>15.747999999999999</c:v>
                </c:pt>
                <c:pt idx="13888">
                  <c:v>15.819000000000001</c:v>
                </c:pt>
                <c:pt idx="13889">
                  <c:v>15.747999999999999</c:v>
                </c:pt>
                <c:pt idx="13890">
                  <c:v>15.7</c:v>
                </c:pt>
                <c:pt idx="13891">
                  <c:v>15.629</c:v>
                </c:pt>
                <c:pt idx="13892">
                  <c:v>15.509</c:v>
                </c:pt>
                <c:pt idx="13893">
                  <c:v>15.39</c:v>
                </c:pt>
                <c:pt idx="13894">
                  <c:v>15.294</c:v>
                </c:pt>
                <c:pt idx="13895">
                  <c:v>15.27</c:v>
                </c:pt>
                <c:pt idx="13896">
                  <c:v>15.247</c:v>
                </c:pt>
                <c:pt idx="13897">
                  <c:v>15.199</c:v>
                </c:pt>
                <c:pt idx="13898">
                  <c:v>15.103</c:v>
                </c:pt>
                <c:pt idx="13899">
                  <c:v>15.031000000000001</c:v>
                </c:pt>
                <c:pt idx="13900">
                  <c:v>14.936</c:v>
                </c:pt>
                <c:pt idx="13901">
                  <c:v>14.864000000000001</c:v>
                </c:pt>
                <c:pt idx="13902">
                  <c:v>14.792</c:v>
                </c:pt>
                <c:pt idx="13903">
                  <c:v>14.744999999999999</c:v>
                </c:pt>
                <c:pt idx="13904">
                  <c:v>14.721</c:v>
                </c:pt>
                <c:pt idx="13905">
                  <c:v>14.673</c:v>
                </c:pt>
                <c:pt idx="13906">
                  <c:v>14.625</c:v>
                </c:pt>
                <c:pt idx="13907">
                  <c:v>14.577</c:v>
                </c:pt>
                <c:pt idx="13908">
                  <c:v>14.529</c:v>
                </c:pt>
                <c:pt idx="13909">
                  <c:v>14.505000000000001</c:v>
                </c:pt>
                <c:pt idx="13910">
                  <c:v>14.481</c:v>
                </c:pt>
                <c:pt idx="13911">
                  <c:v>14.457000000000001</c:v>
                </c:pt>
                <c:pt idx="13912">
                  <c:v>14.457000000000001</c:v>
                </c:pt>
                <c:pt idx="13913">
                  <c:v>14.433</c:v>
                </c:pt>
                <c:pt idx="13914">
                  <c:v>14.433</c:v>
                </c:pt>
                <c:pt idx="13915">
                  <c:v>14.409000000000001</c:v>
                </c:pt>
                <c:pt idx="13916">
                  <c:v>14.409000000000001</c:v>
                </c:pt>
                <c:pt idx="13917">
                  <c:v>14.385</c:v>
                </c:pt>
                <c:pt idx="13918">
                  <c:v>14.385</c:v>
                </c:pt>
                <c:pt idx="13919">
                  <c:v>14.361000000000001</c:v>
                </c:pt>
                <c:pt idx="13920">
                  <c:v>14.337</c:v>
                </c:pt>
                <c:pt idx="13921">
                  <c:v>14.337</c:v>
                </c:pt>
                <c:pt idx="13922">
                  <c:v>14.314</c:v>
                </c:pt>
                <c:pt idx="13923">
                  <c:v>14.29</c:v>
                </c:pt>
                <c:pt idx="13924">
                  <c:v>14.29</c:v>
                </c:pt>
                <c:pt idx="13925">
                  <c:v>14.242000000000001</c:v>
                </c:pt>
                <c:pt idx="13926">
                  <c:v>14.218</c:v>
                </c:pt>
                <c:pt idx="13927">
                  <c:v>14.194000000000001</c:v>
                </c:pt>
                <c:pt idx="13928">
                  <c:v>14.146000000000001</c:v>
                </c:pt>
                <c:pt idx="13929">
                  <c:v>14.122</c:v>
                </c:pt>
                <c:pt idx="13930">
                  <c:v>14.098000000000001</c:v>
                </c:pt>
                <c:pt idx="13931">
                  <c:v>14.074</c:v>
                </c:pt>
                <c:pt idx="13932">
                  <c:v>14.026</c:v>
                </c:pt>
                <c:pt idx="13933">
                  <c:v>14.002000000000001</c:v>
                </c:pt>
                <c:pt idx="13934">
                  <c:v>13.978</c:v>
                </c:pt>
                <c:pt idx="13935">
                  <c:v>13.954000000000001</c:v>
                </c:pt>
                <c:pt idx="13936">
                  <c:v>13.906000000000001</c:v>
                </c:pt>
                <c:pt idx="13937">
                  <c:v>13.858000000000001</c:v>
                </c:pt>
                <c:pt idx="13938">
                  <c:v>13.834</c:v>
                </c:pt>
                <c:pt idx="13939">
                  <c:v>13.81</c:v>
                </c:pt>
                <c:pt idx="13940">
                  <c:v>13.762</c:v>
                </c:pt>
                <c:pt idx="13941">
                  <c:v>13.738</c:v>
                </c:pt>
                <c:pt idx="13942">
                  <c:v>13.714</c:v>
                </c:pt>
                <c:pt idx="13943">
                  <c:v>13.666</c:v>
                </c:pt>
                <c:pt idx="13944">
                  <c:v>13.641999999999999</c:v>
                </c:pt>
                <c:pt idx="13945">
                  <c:v>13.618</c:v>
                </c:pt>
                <c:pt idx="13946">
                  <c:v>13.57</c:v>
                </c:pt>
                <c:pt idx="13947">
                  <c:v>13.57</c:v>
                </c:pt>
                <c:pt idx="13948">
                  <c:v>13.545999999999999</c:v>
                </c:pt>
                <c:pt idx="13949">
                  <c:v>13.545999999999999</c:v>
                </c:pt>
                <c:pt idx="13950">
                  <c:v>13.57</c:v>
                </c:pt>
                <c:pt idx="13951">
                  <c:v>13.593999999999999</c:v>
                </c:pt>
                <c:pt idx="13952">
                  <c:v>13.641999999999999</c:v>
                </c:pt>
                <c:pt idx="13953">
                  <c:v>13.714</c:v>
                </c:pt>
                <c:pt idx="13954">
                  <c:v>13.81</c:v>
                </c:pt>
                <c:pt idx="13955">
                  <c:v>13.906000000000001</c:v>
                </c:pt>
                <c:pt idx="13956">
                  <c:v>14.026</c:v>
                </c:pt>
                <c:pt idx="13957">
                  <c:v>14.146000000000001</c:v>
                </c:pt>
                <c:pt idx="13958">
                  <c:v>14.29</c:v>
                </c:pt>
                <c:pt idx="13959">
                  <c:v>14.409000000000001</c:v>
                </c:pt>
                <c:pt idx="13960">
                  <c:v>14.529</c:v>
                </c:pt>
                <c:pt idx="13961">
                  <c:v>14.696999999999999</c:v>
                </c:pt>
                <c:pt idx="13962">
                  <c:v>14.84</c:v>
                </c:pt>
                <c:pt idx="13963">
                  <c:v>15.007999999999999</c:v>
                </c:pt>
                <c:pt idx="13964">
                  <c:v>15.151</c:v>
                </c:pt>
                <c:pt idx="13965">
                  <c:v>15.318</c:v>
                </c:pt>
                <c:pt idx="13966">
                  <c:v>15.461</c:v>
                </c:pt>
                <c:pt idx="13967">
                  <c:v>15.629</c:v>
                </c:pt>
                <c:pt idx="13968">
                  <c:v>15.772</c:v>
                </c:pt>
                <c:pt idx="13969">
                  <c:v>15.914999999999999</c:v>
                </c:pt>
                <c:pt idx="13970">
                  <c:v>16.033999999999999</c:v>
                </c:pt>
                <c:pt idx="13971">
                  <c:v>16.129000000000001</c:v>
                </c:pt>
                <c:pt idx="13972">
                  <c:v>16.225000000000001</c:v>
                </c:pt>
                <c:pt idx="13973">
                  <c:v>16.32</c:v>
                </c:pt>
                <c:pt idx="13974">
                  <c:v>16.391999999999999</c:v>
                </c:pt>
                <c:pt idx="13975">
                  <c:v>16.486999999999998</c:v>
                </c:pt>
                <c:pt idx="13976">
                  <c:v>16.558</c:v>
                </c:pt>
                <c:pt idx="13977">
                  <c:v>16.606000000000002</c:v>
                </c:pt>
                <c:pt idx="13978">
                  <c:v>16.63</c:v>
                </c:pt>
                <c:pt idx="13979">
                  <c:v>16.677</c:v>
                </c:pt>
                <c:pt idx="13980">
                  <c:v>16.677</c:v>
                </c:pt>
                <c:pt idx="13981">
                  <c:v>16.725000000000001</c:v>
                </c:pt>
                <c:pt idx="13982">
                  <c:v>16.701000000000001</c:v>
                </c:pt>
                <c:pt idx="13983">
                  <c:v>16.677</c:v>
                </c:pt>
                <c:pt idx="13984">
                  <c:v>16.654</c:v>
                </c:pt>
                <c:pt idx="13985">
                  <c:v>16.606000000000002</c:v>
                </c:pt>
                <c:pt idx="13986">
                  <c:v>16.558</c:v>
                </c:pt>
                <c:pt idx="13987">
                  <c:v>16.486999999999998</c:v>
                </c:pt>
                <c:pt idx="13988">
                  <c:v>16.391999999999999</c:v>
                </c:pt>
                <c:pt idx="13989">
                  <c:v>16.295999999999999</c:v>
                </c:pt>
                <c:pt idx="13990">
                  <c:v>16.225000000000001</c:v>
                </c:pt>
                <c:pt idx="13991">
                  <c:v>16.106000000000002</c:v>
                </c:pt>
                <c:pt idx="13992">
                  <c:v>16.010000000000002</c:v>
                </c:pt>
                <c:pt idx="13993">
                  <c:v>15.914999999999999</c:v>
                </c:pt>
                <c:pt idx="13994">
                  <c:v>15.819000000000001</c:v>
                </c:pt>
                <c:pt idx="13995">
                  <c:v>15.724</c:v>
                </c:pt>
                <c:pt idx="13996">
                  <c:v>15.629</c:v>
                </c:pt>
                <c:pt idx="13997">
                  <c:v>15.557</c:v>
                </c:pt>
                <c:pt idx="13998">
                  <c:v>15.509</c:v>
                </c:pt>
                <c:pt idx="13999">
                  <c:v>15.438000000000001</c:v>
                </c:pt>
                <c:pt idx="14000">
                  <c:v>15.366</c:v>
                </c:pt>
                <c:pt idx="14001">
                  <c:v>15.318</c:v>
                </c:pt>
                <c:pt idx="14002">
                  <c:v>15.247</c:v>
                </c:pt>
                <c:pt idx="14003">
                  <c:v>15.199</c:v>
                </c:pt>
                <c:pt idx="14004">
                  <c:v>15.151</c:v>
                </c:pt>
                <c:pt idx="14005">
                  <c:v>15.103</c:v>
                </c:pt>
                <c:pt idx="14006">
                  <c:v>15.079000000000001</c:v>
                </c:pt>
                <c:pt idx="14007">
                  <c:v>15.055</c:v>
                </c:pt>
                <c:pt idx="14008">
                  <c:v>15.007999999999999</c:v>
                </c:pt>
                <c:pt idx="14009">
                  <c:v>14.984</c:v>
                </c:pt>
                <c:pt idx="14010">
                  <c:v>14.936</c:v>
                </c:pt>
                <c:pt idx="14011">
                  <c:v>14.912000000000001</c:v>
                </c:pt>
                <c:pt idx="14012">
                  <c:v>14.864000000000001</c:v>
                </c:pt>
                <c:pt idx="14013">
                  <c:v>14.816000000000001</c:v>
                </c:pt>
                <c:pt idx="14014">
                  <c:v>14.792</c:v>
                </c:pt>
                <c:pt idx="14015">
                  <c:v>14.744999999999999</c:v>
                </c:pt>
                <c:pt idx="14016">
                  <c:v>14.721</c:v>
                </c:pt>
                <c:pt idx="14017">
                  <c:v>14.721</c:v>
                </c:pt>
                <c:pt idx="14018">
                  <c:v>14.721</c:v>
                </c:pt>
                <c:pt idx="14019">
                  <c:v>14.721</c:v>
                </c:pt>
                <c:pt idx="14020">
                  <c:v>14.744999999999999</c:v>
                </c:pt>
                <c:pt idx="14021">
                  <c:v>14.744999999999999</c:v>
                </c:pt>
                <c:pt idx="14022">
                  <c:v>14.744999999999999</c:v>
                </c:pt>
                <c:pt idx="14023">
                  <c:v>14.744999999999999</c:v>
                </c:pt>
                <c:pt idx="14024">
                  <c:v>14.721</c:v>
                </c:pt>
                <c:pt idx="14025">
                  <c:v>14.721</c:v>
                </c:pt>
                <c:pt idx="14026">
                  <c:v>14.696999999999999</c:v>
                </c:pt>
                <c:pt idx="14027">
                  <c:v>14.673</c:v>
                </c:pt>
                <c:pt idx="14028">
                  <c:v>14.673</c:v>
                </c:pt>
                <c:pt idx="14029">
                  <c:v>14.625</c:v>
                </c:pt>
                <c:pt idx="14030">
                  <c:v>14.601000000000001</c:v>
                </c:pt>
                <c:pt idx="14031">
                  <c:v>14.577</c:v>
                </c:pt>
                <c:pt idx="14032">
                  <c:v>14.553000000000001</c:v>
                </c:pt>
                <c:pt idx="14033">
                  <c:v>14.529</c:v>
                </c:pt>
                <c:pt idx="14034">
                  <c:v>14.505000000000001</c:v>
                </c:pt>
                <c:pt idx="14035">
                  <c:v>14.481</c:v>
                </c:pt>
                <c:pt idx="14036">
                  <c:v>14.433</c:v>
                </c:pt>
                <c:pt idx="14037">
                  <c:v>14.409000000000001</c:v>
                </c:pt>
                <c:pt idx="14038">
                  <c:v>14.385</c:v>
                </c:pt>
                <c:pt idx="14039">
                  <c:v>14.337</c:v>
                </c:pt>
                <c:pt idx="14040">
                  <c:v>14.337</c:v>
                </c:pt>
                <c:pt idx="14041">
                  <c:v>14.314</c:v>
                </c:pt>
                <c:pt idx="14042">
                  <c:v>14.29</c:v>
                </c:pt>
                <c:pt idx="14043">
                  <c:v>14.29</c:v>
                </c:pt>
                <c:pt idx="14044">
                  <c:v>14.29</c:v>
                </c:pt>
                <c:pt idx="14045">
                  <c:v>14.337</c:v>
                </c:pt>
                <c:pt idx="14046">
                  <c:v>14.361000000000001</c:v>
                </c:pt>
                <c:pt idx="14047">
                  <c:v>14.409000000000001</c:v>
                </c:pt>
                <c:pt idx="14048">
                  <c:v>14.481</c:v>
                </c:pt>
                <c:pt idx="14049">
                  <c:v>14.553000000000001</c:v>
                </c:pt>
                <c:pt idx="14050">
                  <c:v>14.625</c:v>
                </c:pt>
                <c:pt idx="14051">
                  <c:v>14.721</c:v>
                </c:pt>
                <c:pt idx="14052">
                  <c:v>14.84</c:v>
                </c:pt>
                <c:pt idx="14053">
                  <c:v>14.96</c:v>
                </c:pt>
                <c:pt idx="14054">
                  <c:v>15.079000000000001</c:v>
                </c:pt>
                <c:pt idx="14055">
                  <c:v>15.199</c:v>
                </c:pt>
                <c:pt idx="14056">
                  <c:v>15.342000000000001</c:v>
                </c:pt>
                <c:pt idx="14057">
                  <c:v>15.461</c:v>
                </c:pt>
                <c:pt idx="14058">
                  <c:v>15.581</c:v>
                </c:pt>
                <c:pt idx="14059">
                  <c:v>15.747999999999999</c:v>
                </c:pt>
                <c:pt idx="14060">
                  <c:v>15.914999999999999</c:v>
                </c:pt>
                <c:pt idx="14061">
                  <c:v>16.106000000000002</c:v>
                </c:pt>
                <c:pt idx="14062">
                  <c:v>16.271999999999998</c:v>
                </c:pt>
                <c:pt idx="14063">
                  <c:v>16.463000000000001</c:v>
                </c:pt>
                <c:pt idx="14064">
                  <c:v>16.63</c:v>
                </c:pt>
                <c:pt idx="14065">
                  <c:v>16.773</c:v>
                </c:pt>
                <c:pt idx="14066">
                  <c:v>16.891999999999999</c:v>
                </c:pt>
                <c:pt idx="14067">
                  <c:v>17.010999999999999</c:v>
                </c:pt>
                <c:pt idx="14068">
                  <c:v>17.082000000000001</c:v>
                </c:pt>
                <c:pt idx="14069">
                  <c:v>17.152999999999999</c:v>
                </c:pt>
                <c:pt idx="14070">
                  <c:v>17.248999999999999</c:v>
                </c:pt>
                <c:pt idx="14071">
                  <c:v>17.344000000000001</c:v>
                </c:pt>
                <c:pt idx="14072">
                  <c:v>17.295999999999999</c:v>
                </c:pt>
                <c:pt idx="14073">
                  <c:v>17.152999999999999</c:v>
                </c:pt>
                <c:pt idx="14074">
                  <c:v>16.986999999999998</c:v>
                </c:pt>
                <c:pt idx="14075">
                  <c:v>16.795999999999999</c:v>
                </c:pt>
                <c:pt idx="14076">
                  <c:v>16.606000000000002</c:v>
                </c:pt>
                <c:pt idx="14077">
                  <c:v>16.414999999999999</c:v>
                </c:pt>
                <c:pt idx="14078">
                  <c:v>16.248999999999999</c:v>
                </c:pt>
                <c:pt idx="14079">
                  <c:v>16.082000000000001</c:v>
                </c:pt>
                <c:pt idx="14080">
                  <c:v>15.939</c:v>
                </c:pt>
                <c:pt idx="14081">
                  <c:v>15.819000000000001</c:v>
                </c:pt>
                <c:pt idx="14082">
                  <c:v>15.676</c:v>
                </c:pt>
                <c:pt idx="14083">
                  <c:v>15.557</c:v>
                </c:pt>
                <c:pt idx="14084">
                  <c:v>15.484999999999999</c:v>
                </c:pt>
                <c:pt idx="14085">
                  <c:v>15.438000000000001</c:v>
                </c:pt>
                <c:pt idx="14086">
                  <c:v>15.39</c:v>
                </c:pt>
                <c:pt idx="14087">
                  <c:v>15.342000000000001</c:v>
                </c:pt>
                <c:pt idx="14088">
                  <c:v>15.294</c:v>
                </c:pt>
                <c:pt idx="14089">
                  <c:v>15.247</c:v>
                </c:pt>
                <c:pt idx="14090">
                  <c:v>15.199</c:v>
                </c:pt>
                <c:pt idx="14091">
                  <c:v>15.127000000000001</c:v>
                </c:pt>
                <c:pt idx="14092">
                  <c:v>15.055</c:v>
                </c:pt>
                <c:pt idx="14093">
                  <c:v>14.984</c:v>
                </c:pt>
                <c:pt idx="14094">
                  <c:v>14.912000000000001</c:v>
                </c:pt>
                <c:pt idx="14095">
                  <c:v>14.84</c:v>
                </c:pt>
                <c:pt idx="14096">
                  <c:v>14.792</c:v>
                </c:pt>
                <c:pt idx="14097">
                  <c:v>14.744999999999999</c:v>
                </c:pt>
                <c:pt idx="14098">
                  <c:v>14.696999999999999</c:v>
                </c:pt>
                <c:pt idx="14099">
                  <c:v>14.673</c:v>
                </c:pt>
                <c:pt idx="14100">
                  <c:v>14.673</c:v>
                </c:pt>
                <c:pt idx="14101">
                  <c:v>14.648999999999999</c:v>
                </c:pt>
                <c:pt idx="14102">
                  <c:v>14.648999999999999</c:v>
                </c:pt>
                <c:pt idx="14103">
                  <c:v>14.648999999999999</c:v>
                </c:pt>
                <c:pt idx="14104">
                  <c:v>14.648999999999999</c:v>
                </c:pt>
                <c:pt idx="14105">
                  <c:v>14.648999999999999</c:v>
                </c:pt>
                <c:pt idx="14106">
                  <c:v>14.625</c:v>
                </c:pt>
                <c:pt idx="14107">
                  <c:v>14.625</c:v>
                </c:pt>
                <c:pt idx="14108">
                  <c:v>14.625</c:v>
                </c:pt>
                <c:pt idx="14109">
                  <c:v>14.601000000000001</c:v>
                </c:pt>
                <c:pt idx="14110">
                  <c:v>14.601000000000001</c:v>
                </c:pt>
                <c:pt idx="14111">
                  <c:v>14.577</c:v>
                </c:pt>
                <c:pt idx="14112">
                  <c:v>14.553000000000001</c:v>
                </c:pt>
                <c:pt idx="14113">
                  <c:v>14.529</c:v>
                </c:pt>
                <c:pt idx="14114">
                  <c:v>14.505000000000001</c:v>
                </c:pt>
                <c:pt idx="14115">
                  <c:v>14.481</c:v>
                </c:pt>
                <c:pt idx="14116">
                  <c:v>14.457000000000001</c:v>
                </c:pt>
                <c:pt idx="14117">
                  <c:v>14.433</c:v>
                </c:pt>
                <c:pt idx="14118">
                  <c:v>14.409000000000001</c:v>
                </c:pt>
                <c:pt idx="14119">
                  <c:v>14.385</c:v>
                </c:pt>
                <c:pt idx="14120">
                  <c:v>14.385</c:v>
                </c:pt>
                <c:pt idx="14121">
                  <c:v>14.337</c:v>
                </c:pt>
                <c:pt idx="14122">
                  <c:v>14.337</c:v>
                </c:pt>
                <c:pt idx="14123">
                  <c:v>14.29</c:v>
                </c:pt>
                <c:pt idx="14124">
                  <c:v>14.266</c:v>
                </c:pt>
                <c:pt idx="14125">
                  <c:v>14.218</c:v>
                </c:pt>
                <c:pt idx="14126">
                  <c:v>14.194000000000001</c:v>
                </c:pt>
                <c:pt idx="14127">
                  <c:v>14.146000000000001</c:v>
                </c:pt>
                <c:pt idx="14128">
                  <c:v>14.098000000000001</c:v>
                </c:pt>
                <c:pt idx="14129">
                  <c:v>14.05</c:v>
                </c:pt>
                <c:pt idx="14130">
                  <c:v>14.002000000000001</c:v>
                </c:pt>
                <c:pt idx="14131">
                  <c:v>13.954000000000001</c:v>
                </c:pt>
                <c:pt idx="14132">
                  <c:v>13.906000000000001</c:v>
                </c:pt>
                <c:pt idx="14133">
                  <c:v>13.834</c:v>
                </c:pt>
                <c:pt idx="14134">
                  <c:v>13.786</c:v>
                </c:pt>
                <c:pt idx="14135">
                  <c:v>13.762</c:v>
                </c:pt>
                <c:pt idx="14136">
                  <c:v>13.714</c:v>
                </c:pt>
                <c:pt idx="14137">
                  <c:v>13.666</c:v>
                </c:pt>
                <c:pt idx="14138">
                  <c:v>13.641999999999999</c:v>
                </c:pt>
                <c:pt idx="14139">
                  <c:v>13.618</c:v>
                </c:pt>
                <c:pt idx="14140">
                  <c:v>13.618</c:v>
                </c:pt>
                <c:pt idx="14141">
                  <c:v>13.641999999999999</c:v>
                </c:pt>
                <c:pt idx="14142">
                  <c:v>13.69</c:v>
                </c:pt>
                <c:pt idx="14143">
                  <c:v>13.762</c:v>
                </c:pt>
                <c:pt idx="14144">
                  <c:v>13.834</c:v>
                </c:pt>
                <c:pt idx="14145">
                  <c:v>13.906000000000001</c:v>
                </c:pt>
                <c:pt idx="14146">
                  <c:v>14.002000000000001</c:v>
                </c:pt>
                <c:pt idx="14147">
                  <c:v>14.122</c:v>
                </c:pt>
                <c:pt idx="14148">
                  <c:v>14.242000000000001</c:v>
                </c:pt>
                <c:pt idx="14149">
                  <c:v>14.385</c:v>
                </c:pt>
                <c:pt idx="14150">
                  <c:v>14.529</c:v>
                </c:pt>
                <c:pt idx="14151">
                  <c:v>14.673</c:v>
                </c:pt>
                <c:pt idx="14152">
                  <c:v>14.816000000000001</c:v>
                </c:pt>
                <c:pt idx="14153">
                  <c:v>14.984</c:v>
                </c:pt>
                <c:pt idx="14154">
                  <c:v>15.127000000000001</c:v>
                </c:pt>
                <c:pt idx="14155">
                  <c:v>15.294</c:v>
                </c:pt>
                <c:pt idx="14156">
                  <c:v>15.461</c:v>
                </c:pt>
                <c:pt idx="14157">
                  <c:v>15.651999999999999</c:v>
                </c:pt>
                <c:pt idx="14158">
                  <c:v>15.843</c:v>
                </c:pt>
                <c:pt idx="14159">
                  <c:v>16.058</c:v>
                </c:pt>
                <c:pt idx="14160">
                  <c:v>16.248999999999999</c:v>
                </c:pt>
                <c:pt idx="14161">
                  <c:v>16.439</c:v>
                </c:pt>
                <c:pt idx="14162">
                  <c:v>16.63</c:v>
                </c:pt>
                <c:pt idx="14163">
                  <c:v>16.773</c:v>
                </c:pt>
                <c:pt idx="14164">
                  <c:v>16.914999999999999</c:v>
                </c:pt>
                <c:pt idx="14165">
                  <c:v>17.010999999999999</c:v>
                </c:pt>
                <c:pt idx="14166">
                  <c:v>17.13</c:v>
                </c:pt>
                <c:pt idx="14167">
                  <c:v>17.248999999999999</c:v>
                </c:pt>
                <c:pt idx="14168">
                  <c:v>17.271999999999998</c:v>
                </c:pt>
                <c:pt idx="14169">
                  <c:v>17.177</c:v>
                </c:pt>
                <c:pt idx="14170">
                  <c:v>17.201000000000001</c:v>
                </c:pt>
                <c:pt idx="14171">
                  <c:v>17.295999999999999</c:v>
                </c:pt>
                <c:pt idx="14172">
                  <c:v>17.295999999999999</c:v>
                </c:pt>
                <c:pt idx="14173">
                  <c:v>17.152999999999999</c:v>
                </c:pt>
                <c:pt idx="14174">
                  <c:v>17.033999999999999</c:v>
                </c:pt>
                <c:pt idx="14175">
                  <c:v>16.844000000000001</c:v>
                </c:pt>
                <c:pt idx="14176">
                  <c:v>16.606000000000002</c:v>
                </c:pt>
                <c:pt idx="14177">
                  <c:v>16.295999999999999</c:v>
                </c:pt>
                <c:pt idx="14178">
                  <c:v>16.058</c:v>
                </c:pt>
                <c:pt idx="14179">
                  <c:v>15.819000000000001</c:v>
                </c:pt>
                <c:pt idx="14180">
                  <c:v>15.557</c:v>
                </c:pt>
                <c:pt idx="14181">
                  <c:v>15.318</c:v>
                </c:pt>
                <c:pt idx="14182">
                  <c:v>15.103</c:v>
                </c:pt>
                <c:pt idx="14183">
                  <c:v>14.936</c:v>
                </c:pt>
                <c:pt idx="14184">
                  <c:v>14.792</c:v>
                </c:pt>
                <c:pt idx="14185">
                  <c:v>14.696999999999999</c:v>
                </c:pt>
                <c:pt idx="14186">
                  <c:v>14.696999999999999</c:v>
                </c:pt>
                <c:pt idx="14187">
                  <c:v>14.673</c:v>
                </c:pt>
                <c:pt idx="14188">
                  <c:v>14.648999999999999</c:v>
                </c:pt>
                <c:pt idx="14189">
                  <c:v>14.601000000000001</c:v>
                </c:pt>
                <c:pt idx="14190">
                  <c:v>14.577</c:v>
                </c:pt>
                <c:pt idx="14191">
                  <c:v>14.553000000000001</c:v>
                </c:pt>
                <c:pt idx="14192">
                  <c:v>14.529</c:v>
                </c:pt>
                <c:pt idx="14193">
                  <c:v>14.529</c:v>
                </c:pt>
                <c:pt idx="14194">
                  <c:v>14.577</c:v>
                </c:pt>
                <c:pt idx="14195">
                  <c:v>14.577</c:v>
                </c:pt>
                <c:pt idx="14196">
                  <c:v>14.553000000000001</c:v>
                </c:pt>
                <c:pt idx="14197">
                  <c:v>14.553000000000001</c:v>
                </c:pt>
                <c:pt idx="14198">
                  <c:v>14.601000000000001</c:v>
                </c:pt>
                <c:pt idx="14199">
                  <c:v>14.648999999999999</c:v>
                </c:pt>
                <c:pt idx="14200">
                  <c:v>14.696999999999999</c:v>
                </c:pt>
                <c:pt idx="14201">
                  <c:v>14.673</c:v>
                </c:pt>
                <c:pt idx="14202">
                  <c:v>14.601000000000001</c:v>
                </c:pt>
                <c:pt idx="14203">
                  <c:v>14.505000000000001</c:v>
                </c:pt>
                <c:pt idx="14204">
                  <c:v>14.433</c:v>
                </c:pt>
                <c:pt idx="14205">
                  <c:v>14.385</c:v>
                </c:pt>
                <c:pt idx="14206">
                  <c:v>14.361000000000001</c:v>
                </c:pt>
                <c:pt idx="14207">
                  <c:v>14.361000000000001</c:v>
                </c:pt>
                <c:pt idx="14208">
                  <c:v>14.361000000000001</c:v>
                </c:pt>
                <c:pt idx="14209">
                  <c:v>14.361000000000001</c:v>
                </c:pt>
                <c:pt idx="14210">
                  <c:v>14.337</c:v>
                </c:pt>
                <c:pt idx="14211">
                  <c:v>14.29</c:v>
                </c:pt>
                <c:pt idx="14212">
                  <c:v>14.242000000000001</c:v>
                </c:pt>
                <c:pt idx="14213">
                  <c:v>14.194000000000001</c:v>
                </c:pt>
                <c:pt idx="14214">
                  <c:v>14.122</c:v>
                </c:pt>
                <c:pt idx="14215">
                  <c:v>14.074</c:v>
                </c:pt>
                <c:pt idx="14216">
                  <c:v>14.002000000000001</c:v>
                </c:pt>
                <c:pt idx="14217">
                  <c:v>13.954000000000001</c:v>
                </c:pt>
                <c:pt idx="14218">
                  <c:v>13.906000000000001</c:v>
                </c:pt>
                <c:pt idx="14219">
                  <c:v>13.834</c:v>
                </c:pt>
                <c:pt idx="14220">
                  <c:v>13.786</c:v>
                </c:pt>
                <c:pt idx="14221">
                  <c:v>13.738</c:v>
                </c:pt>
                <c:pt idx="14222">
                  <c:v>13.666</c:v>
                </c:pt>
                <c:pt idx="14223">
                  <c:v>13.57</c:v>
                </c:pt>
                <c:pt idx="14224">
                  <c:v>13.522</c:v>
                </c:pt>
                <c:pt idx="14225">
                  <c:v>13.449</c:v>
                </c:pt>
                <c:pt idx="14226">
                  <c:v>13.401</c:v>
                </c:pt>
                <c:pt idx="14227">
                  <c:v>13.377000000000001</c:v>
                </c:pt>
                <c:pt idx="14228">
                  <c:v>13.377000000000001</c:v>
                </c:pt>
                <c:pt idx="14229">
                  <c:v>13.377000000000001</c:v>
                </c:pt>
                <c:pt idx="14230">
                  <c:v>13.401</c:v>
                </c:pt>
                <c:pt idx="14231">
                  <c:v>13.425000000000001</c:v>
                </c:pt>
                <c:pt idx="14232">
                  <c:v>13.425000000000001</c:v>
                </c:pt>
                <c:pt idx="14233">
                  <c:v>13.425000000000001</c:v>
                </c:pt>
                <c:pt idx="14234">
                  <c:v>13.449</c:v>
                </c:pt>
                <c:pt idx="14235">
                  <c:v>13.425000000000001</c:v>
                </c:pt>
                <c:pt idx="14236">
                  <c:v>13.425000000000001</c:v>
                </c:pt>
                <c:pt idx="14237">
                  <c:v>13.425000000000001</c:v>
                </c:pt>
                <c:pt idx="14238">
                  <c:v>13.425000000000001</c:v>
                </c:pt>
                <c:pt idx="14239">
                  <c:v>13.449</c:v>
                </c:pt>
                <c:pt idx="14240">
                  <c:v>13.473000000000001</c:v>
                </c:pt>
                <c:pt idx="14241">
                  <c:v>13.473000000000001</c:v>
                </c:pt>
                <c:pt idx="14242">
                  <c:v>13.522</c:v>
                </c:pt>
                <c:pt idx="14243">
                  <c:v>13.545999999999999</c:v>
                </c:pt>
                <c:pt idx="14244">
                  <c:v>13.666</c:v>
                </c:pt>
                <c:pt idx="14245">
                  <c:v>13.762</c:v>
                </c:pt>
                <c:pt idx="14246">
                  <c:v>13.93</c:v>
                </c:pt>
                <c:pt idx="14247">
                  <c:v>14.05</c:v>
                </c:pt>
                <c:pt idx="14248">
                  <c:v>14.098000000000001</c:v>
                </c:pt>
                <c:pt idx="14249">
                  <c:v>14.242000000000001</c:v>
                </c:pt>
                <c:pt idx="14250">
                  <c:v>14.385</c:v>
                </c:pt>
                <c:pt idx="14251">
                  <c:v>14.529</c:v>
                </c:pt>
                <c:pt idx="14252">
                  <c:v>14.744999999999999</c:v>
                </c:pt>
                <c:pt idx="14253">
                  <c:v>14.984</c:v>
                </c:pt>
                <c:pt idx="14254">
                  <c:v>15.175000000000001</c:v>
                </c:pt>
                <c:pt idx="14255">
                  <c:v>15.27</c:v>
                </c:pt>
                <c:pt idx="14256">
                  <c:v>15.414</c:v>
                </c:pt>
                <c:pt idx="14257">
                  <c:v>15.532999999999999</c:v>
                </c:pt>
                <c:pt idx="14258">
                  <c:v>15.724</c:v>
                </c:pt>
                <c:pt idx="14259">
                  <c:v>15.891</c:v>
                </c:pt>
                <c:pt idx="14260">
                  <c:v>15.939</c:v>
                </c:pt>
                <c:pt idx="14261">
                  <c:v>15.867000000000001</c:v>
                </c:pt>
                <c:pt idx="14262">
                  <c:v>15.676</c:v>
                </c:pt>
                <c:pt idx="14263">
                  <c:v>15.484999999999999</c:v>
                </c:pt>
                <c:pt idx="14264">
                  <c:v>15.294</c:v>
                </c:pt>
                <c:pt idx="14265">
                  <c:v>15.079000000000001</c:v>
                </c:pt>
                <c:pt idx="14266">
                  <c:v>14.888</c:v>
                </c:pt>
                <c:pt idx="14267">
                  <c:v>14.721</c:v>
                </c:pt>
                <c:pt idx="14268">
                  <c:v>14.577</c:v>
                </c:pt>
                <c:pt idx="14269">
                  <c:v>14.457000000000001</c:v>
                </c:pt>
                <c:pt idx="14270">
                  <c:v>14.361000000000001</c:v>
                </c:pt>
                <c:pt idx="14271">
                  <c:v>14.29</c:v>
                </c:pt>
                <c:pt idx="14272">
                  <c:v>14.242000000000001</c:v>
                </c:pt>
                <c:pt idx="14273">
                  <c:v>14.242000000000001</c:v>
                </c:pt>
                <c:pt idx="14274">
                  <c:v>14.242000000000001</c:v>
                </c:pt>
                <c:pt idx="14275">
                  <c:v>14.242000000000001</c:v>
                </c:pt>
                <c:pt idx="14276">
                  <c:v>14.242000000000001</c:v>
                </c:pt>
                <c:pt idx="14277">
                  <c:v>14.242000000000001</c:v>
                </c:pt>
                <c:pt idx="14278">
                  <c:v>14.218</c:v>
                </c:pt>
                <c:pt idx="14279">
                  <c:v>14.194000000000001</c:v>
                </c:pt>
                <c:pt idx="14280">
                  <c:v>14.17</c:v>
                </c:pt>
                <c:pt idx="14281">
                  <c:v>14.146000000000001</c:v>
                </c:pt>
                <c:pt idx="14282">
                  <c:v>14.146000000000001</c:v>
                </c:pt>
                <c:pt idx="14283">
                  <c:v>14.146000000000001</c:v>
                </c:pt>
                <c:pt idx="14284">
                  <c:v>14.146000000000001</c:v>
                </c:pt>
                <c:pt idx="14285">
                  <c:v>14.146000000000001</c:v>
                </c:pt>
                <c:pt idx="14286">
                  <c:v>14.146000000000001</c:v>
                </c:pt>
                <c:pt idx="14287">
                  <c:v>14.146000000000001</c:v>
                </c:pt>
                <c:pt idx="14288">
                  <c:v>14.146000000000001</c:v>
                </c:pt>
                <c:pt idx="14289">
                  <c:v>14.122</c:v>
                </c:pt>
                <c:pt idx="14290">
                  <c:v>14.098000000000001</c:v>
                </c:pt>
                <c:pt idx="14291">
                  <c:v>14.098000000000001</c:v>
                </c:pt>
                <c:pt idx="14292">
                  <c:v>14.074</c:v>
                </c:pt>
                <c:pt idx="14293">
                  <c:v>14.05</c:v>
                </c:pt>
                <c:pt idx="14294">
                  <c:v>14.026</c:v>
                </c:pt>
                <c:pt idx="14295">
                  <c:v>14.002000000000001</c:v>
                </c:pt>
                <c:pt idx="14296">
                  <c:v>13.978</c:v>
                </c:pt>
                <c:pt idx="14297">
                  <c:v>13.954000000000001</c:v>
                </c:pt>
                <c:pt idx="14298">
                  <c:v>13.93</c:v>
                </c:pt>
                <c:pt idx="14299">
                  <c:v>13.906000000000001</c:v>
                </c:pt>
                <c:pt idx="14300">
                  <c:v>13.882</c:v>
                </c:pt>
                <c:pt idx="14301">
                  <c:v>13.834</c:v>
                </c:pt>
                <c:pt idx="14302">
                  <c:v>13.786</c:v>
                </c:pt>
                <c:pt idx="14303">
                  <c:v>13.738</c:v>
                </c:pt>
                <c:pt idx="14304">
                  <c:v>13.69</c:v>
                </c:pt>
                <c:pt idx="14305">
                  <c:v>13.641999999999999</c:v>
                </c:pt>
                <c:pt idx="14306">
                  <c:v>13.641999999999999</c:v>
                </c:pt>
                <c:pt idx="14307">
                  <c:v>13.641999999999999</c:v>
                </c:pt>
                <c:pt idx="14308">
                  <c:v>13.618</c:v>
                </c:pt>
                <c:pt idx="14309">
                  <c:v>13.57</c:v>
                </c:pt>
                <c:pt idx="14310">
                  <c:v>13.57</c:v>
                </c:pt>
                <c:pt idx="14311">
                  <c:v>13.57</c:v>
                </c:pt>
                <c:pt idx="14312">
                  <c:v>13.545999999999999</c:v>
                </c:pt>
                <c:pt idx="14313">
                  <c:v>13.57</c:v>
                </c:pt>
                <c:pt idx="14314">
                  <c:v>13.641999999999999</c:v>
                </c:pt>
                <c:pt idx="14315">
                  <c:v>13.666</c:v>
                </c:pt>
                <c:pt idx="14316">
                  <c:v>13.69</c:v>
                </c:pt>
                <c:pt idx="14317">
                  <c:v>13.69</c:v>
                </c:pt>
                <c:pt idx="14318">
                  <c:v>13.69</c:v>
                </c:pt>
                <c:pt idx="14319">
                  <c:v>13.666</c:v>
                </c:pt>
                <c:pt idx="14320">
                  <c:v>13.641999999999999</c:v>
                </c:pt>
                <c:pt idx="14321">
                  <c:v>13.593999999999999</c:v>
                </c:pt>
                <c:pt idx="14322">
                  <c:v>13.545999999999999</c:v>
                </c:pt>
                <c:pt idx="14323">
                  <c:v>13.522</c:v>
                </c:pt>
                <c:pt idx="14324">
                  <c:v>13.473000000000001</c:v>
                </c:pt>
                <c:pt idx="14325">
                  <c:v>13.425000000000001</c:v>
                </c:pt>
                <c:pt idx="14326">
                  <c:v>13.377000000000001</c:v>
                </c:pt>
                <c:pt idx="14327">
                  <c:v>13.329000000000001</c:v>
                </c:pt>
                <c:pt idx="14328">
                  <c:v>13.305</c:v>
                </c:pt>
                <c:pt idx="14329">
                  <c:v>13.281000000000001</c:v>
                </c:pt>
                <c:pt idx="14330">
                  <c:v>13.257</c:v>
                </c:pt>
                <c:pt idx="14331">
                  <c:v>13.233000000000001</c:v>
                </c:pt>
                <c:pt idx="14332">
                  <c:v>13.233000000000001</c:v>
                </c:pt>
                <c:pt idx="14333">
                  <c:v>13.257</c:v>
                </c:pt>
                <c:pt idx="14334">
                  <c:v>13.305</c:v>
                </c:pt>
                <c:pt idx="14335">
                  <c:v>13.329000000000001</c:v>
                </c:pt>
                <c:pt idx="14336">
                  <c:v>13.401</c:v>
                </c:pt>
                <c:pt idx="14337">
                  <c:v>13.473000000000001</c:v>
                </c:pt>
                <c:pt idx="14338">
                  <c:v>13.545999999999999</c:v>
                </c:pt>
                <c:pt idx="14339">
                  <c:v>13.641999999999999</c:v>
                </c:pt>
                <c:pt idx="14340">
                  <c:v>13.738</c:v>
                </c:pt>
                <c:pt idx="14341">
                  <c:v>13.858000000000001</c:v>
                </c:pt>
                <c:pt idx="14342">
                  <c:v>13.978</c:v>
                </c:pt>
                <c:pt idx="14343">
                  <c:v>14.098000000000001</c:v>
                </c:pt>
                <c:pt idx="14344">
                  <c:v>14.242000000000001</c:v>
                </c:pt>
                <c:pt idx="14345">
                  <c:v>14.385</c:v>
                </c:pt>
                <c:pt idx="14346">
                  <c:v>14.553000000000001</c:v>
                </c:pt>
                <c:pt idx="14347">
                  <c:v>14.721</c:v>
                </c:pt>
                <c:pt idx="14348">
                  <c:v>14.888</c:v>
                </c:pt>
                <c:pt idx="14349">
                  <c:v>15.055</c:v>
                </c:pt>
                <c:pt idx="14350">
                  <c:v>15.199</c:v>
                </c:pt>
                <c:pt idx="14351">
                  <c:v>15.342000000000001</c:v>
                </c:pt>
                <c:pt idx="14352">
                  <c:v>15.509</c:v>
                </c:pt>
                <c:pt idx="14353">
                  <c:v>15.676</c:v>
                </c:pt>
                <c:pt idx="14354">
                  <c:v>15.867000000000001</c:v>
                </c:pt>
                <c:pt idx="14355">
                  <c:v>16.010000000000002</c:v>
                </c:pt>
                <c:pt idx="14356">
                  <c:v>16.152999999999999</c:v>
                </c:pt>
                <c:pt idx="14357">
                  <c:v>16.225000000000001</c:v>
                </c:pt>
                <c:pt idx="14358">
                  <c:v>16.344000000000001</c:v>
                </c:pt>
                <c:pt idx="14359">
                  <c:v>16.463000000000001</c:v>
                </c:pt>
                <c:pt idx="14360">
                  <c:v>16.533999999999999</c:v>
                </c:pt>
                <c:pt idx="14361">
                  <c:v>16.606000000000002</c:v>
                </c:pt>
                <c:pt idx="14362">
                  <c:v>16.654</c:v>
                </c:pt>
                <c:pt idx="14363">
                  <c:v>16.558</c:v>
                </c:pt>
                <c:pt idx="14364">
                  <c:v>16.414999999999999</c:v>
                </c:pt>
                <c:pt idx="14365">
                  <c:v>16.295999999999999</c:v>
                </c:pt>
                <c:pt idx="14366">
                  <c:v>16.152999999999999</c:v>
                </c:pt>
                <c:pt idx="14367">
                  <c:v>16.010000000000002</c:v>
                </c:pt>
                <c:pt idx="14368">
                  <c:v>15.843</c:v>
                </c:pt>
                <c:pt idx="14369">
                  <c:v>15.676</c:v>
                </c:pt>
                <c:pt idx="14370">
                  <c:v>15.532999999999999</c:v>
                </c:pt>
                <c:pt idx="14371">
                  <c:v>15.414</c:v>
                </c:pt>
                <c:pt idx="14372">
                  <c:v>15.294</c:v>
                </c:pt>
                <c:pt idx="14373">
                  <c:v>15.175000000000001</c:v>
                </c:pt>
                <c:pt idx="14374">
                  <c:v>15.079000000000001</c:v>
                </c:pt>
                <c:pt idx="14375">
                  <c:v>14.984</c:v>
                </c:pt>
                <c:pt idx="14376">
                  <c:v>14.888</c:v>
                </c:pt>
                <c:pt idx="14377">
                  <c:v>14.792</c:v>
                </c:pt>
                <c:pt idx="14378">
                  <c:v>14.696999999999999</c:v>
                </c:pt>
                <c:pt idx="14379">
                  <c:v>14.625</c:v>
                </c:pt>
                <c:pt idx="14380">
                  <c:v>14.553000000000001</c:v>
                </c:pt>
                <c:pt idx="14381">
                  <c:v>14.505000000000001</c:v>
                </c:pt>
                <c:pt idx="14382">
                  <c:v>14.481</c:v>
                </c:pt>
                <c:pt idx="14383">
                  <c:v>14.457000000000001</c:v>
                </c:pt>
                <c:pt idx="14384">
                  <c:v>14.457000000000001</c:v>
                </c:pt>
                <c:pt idx="14385">
                  <c:v>14.457000000000001</c:v>
                </c:pt>
                <c:pt idx="14386">
                  <c:v>14.457000000000001</c:v>
                </c:pt>
                <c:pt idx="14387">
                  <c:v>14.481</c:v>
                </c:pt>
                <c:pt idx="14388">
                  <c:v>14.481</c:v>
                </c:pt>
                <c:pt idx="14389">
                  <c:v>14.505000000000001</c:v>
                </c:pt>
                <c:pt idx="14390">
                  <c:v>14.529</c:v>
                </c:pt>
                <c:pt idx="14391">
                  <c:v>14.577</c:v>
                </c:pt>
                <c:pt idx="14392">
                  <c:v>14.577</c:v>
                </c:pt>
                <c:pt idx="14393">
                  <c:v>14.601000000000001</c:v>
                </c:pt>
                <c:pt idx="14394">
                  <c:v>14.625</c:v>
                </c:pt>
                <c:pt idx="14395">
                  <c:v>14.601000000000001</c:v>
                </c:pt>
                <c:pt idx="14396">
                  <c:v>14.601000000000001</c:v>
                </c:pt>
                <c:pt idx="14397">
                  <c:v>14.577</c:v>
                </c:pt>
                <c:pt idx="14398">
                  <c:v>14.553000000000001</c:v>
                </c:pt>
                <c:pt idx="14399">
                  <c:v>14.529</c:v>
                </c:pt>
                <c:pt idx="14400">
                  <c:v>14.505000000000001</c:v>
                </c:pt>
                <c:pt idx="14401">
                  <c:v>14.481</c:v>
                </c:pt>
                <c:pt idx="14402">
                  <c:v>14.481</c:v>
                </c:pt>
                <c:pt idx="14403">
                  <c:v>14.481</c:v>
                </c:pt>
                <c:pt idx="14404">
                  <c:v>14.457000000000001</c:v>
                </c:pt>
                <c:pt idx="14405">
                  <c:v>14.457000000000001</c:v>
                </c:pt>
                <c:pt idx="14406">
                  <c:v>14.457000000000001</c:v>
                </c:pt>
                <c:pt idx="14407">
                  <c:v>14.433</c:v>
                </c:pt>
                <c:pt idx="14408">
                  <c:v>14.409000000000001</c:v>
                </c:pt>
                <c:pt idx="14409">
                  <c:v>14.385</c:v>
                </c:pt>
                <c:pt idx="14410">
                  <c:v>14.361000000000001</c:v>
                </c:pt>
                <c:pt idx="14411">
                  <c:v>14.337</c:v>
                </c:pt>
                <c:pt idx="14412">
                  <c:v>14.29</c:v>
                </c:pt>
                <c:pt idx="14413">
                  <c:v>14.266</c:v>
                </c:pt>
                <c:pt idx="14414">
                  <c:v>14.218</c:v>
                </c:pt>
                <c:pt idx="14415">
                  <c:v>14.194000000000001</c:v>
                </c:pt>
                <c:pt idx="14416">
                  <c:v>14.146000000000001</c:v>
                </c:pt>
                <c:pt idx="14417">
                  <c:v>14.098000000000001</c:v>
                </c:pt>
                <c:pt idx="14418">
                  <c:v>14.05</c:v>
                </c:pt>
                <c:pt idx="14419">
                  <c:v>14.002000000000001</c:v>
                </c:pt>
                <c:pt idx="14420">
                  <c:v>13.978</c:v>
                </c:pt>
                <c:pt idx="14421">
                  <c:v>13.954000000000001</c:v>
                </c:pt>
                <c:pt idx="14422">
                  <c:v>13.906000000000001</c:v>
                </c:pt>
                <c:pt idx="14423">
                  <c:v>13.906000000000001</c:v>
                </c:pt>
                <c:pt idx="14424">
                  <c:v>13.906000000000001</c:v>
                </c:pt>
                <c:pt idx="14425">
                  <c:v>13.906000000000001</c:v>
                </c:pt>
                <c:pt idx="14426">
                  <c:v>13.906000000000001</c:v>
                </c:pt>
                <c:pt idx="14427">
                  <c:v>13.906000000000001</c:v>
                </c:pt>
                <c:pt idx="14428">
                  <c:v>13.882</c:v>
                </c:pt>
                <c:pt idx="14429">
                  <c:v>13.882</c:v>
                </c:pt>
                <c:pt idx="14430">
                  <c:v>13.882</c:v>
                </c:pt>
                <c:pt idx="14431">
                  <c:v>13.906000000000001</c:v>
                </c:pt>
                <c:pt idx="14432">
                  <c:v>13.93</c:v>
                </c:pt>
                <c:pt idx="14433">
                  <c:v>13.954000000000001</c:v>
                </c:pt>
                <c:pt idx="14434">
                  <c:v>13.978</c:v>
                </c:pt>
                <c:pt idx="14435">
                  <c:v>14.002000000000001</c:v>
                </c:pt>
                <c:pt idx="14436">
                  <c:v>14.05</c:v>
                </c:pt>
                <c:pt idx="14437">
                  <c:v>14.098000000000001</c:v>
                </c:pt>
                <c:pt idx="14438">
                  <c:v>14.17</c:v>
                </c:pt>
                <c:pt idx="14439">
                  <c:v>14.242000000000001</c:v>
                </c:pt>
                <c:pt idx="14440">
                  <c:v>14.337</c:v>
                </c:pt>
                <c:pt idx="14441">
                  <c:v>14.433</c:v>
                </c:pt>
                <c:pt idx="14442">
                  <c:v>14.481</c:v>
                </c:pt>
                <c:pt idx="14443">
                  <c:v>14.481</c:v>
                </c:pt>
                <c:pt idx="14444">
                  <c:v>14.457000000000001</c:v>
                </c:pt>
                <c:pt idx="14445">
                  <c:v>14.433</c:v>
                </c:pt>
                <c:pt idx="14446">
                  <c:v>14.433</c:v>
                </c:pt>
                <c:pt idx="14447">
                  <c:v>14.433</c:v>
                </c:pt>
                <c:pt idx="14448">
                  <c:v>14.481</c:v>
                </c:pt>
                <c:pt idx="14449">
                  <c:v>14.577</c:v>
                </c:pt>
                <c:pt idx="14450">
                  <c:v>14.648999999999999</c:v>
                </c:pt>
                <c:pt idx="14451">
                  <c:v>14.721</c:v>
                </c:pt>
                <c:pt idx="14452">
                  <c:v>14.721</c:v>
                </c:pt>
                <c:pt idx="14453">
                  <c:v>14.696999999999999</c:v>
                </c:pt>
                <c:pt idx="14454">
                  <c:v>14.648999999999999</c:v>
                </c:pt>
                <c:pt idx="14455">
                  <c:v>14.601000000000001</c:v>
                </c:pt>
                <c:pt idx="14456">
                  <c:v>14.577</c:v>
                </c:pt>
                <c:pt idx="14457">
                  <c:v>14.529</c:v>
                </c:pt>
                <c:pt idx="14458">
                  <c:v>14.529</c:v>
                </c:pt>
                <c:pt idx="14459">
                  <c:v>14.529</c:v>
                </c:pt>
                <c:pt idx="14460">
                  <c:v>14.529</c:v>
                </c:pt>
                <c:pt idx="14461">
                  <c:v>14.505000000000001</c:v>
                </c:pt>
                <c:pt idx="14462">
                  <c:v>14.505000000000001</c:v>
                </c:pt>
                <c:pt idx="14463">
                  <c:v>14.505000000000001</c:v>
                </c:pt>
                <c:pt idx="14464">
                  <c:v>14.505000000000001</c:v>
                </c:pt>
                <c:pt idx="14465">
                  <c:v>14.505000000000001</c:v>
                </c:pt>
                <c:pt idx="14466">
                  <c:v>14.505000000000001</c:v>
                </c:pt>
                <c:pt idx="14467">
                  <c:v>14.481</c:v>
                </c:pt>
                <c:pt idx="14468">
                  <c:v>14.457000000000001</c:v>
                </c:pt>
                <c:pt idx="14469">
                  <c:v>14.385</c:v>
                </c:pt>
                <c:pt idx="14470">
                  <c:v>14.314</c:v>
                </c:pt>
                <c:pt idx="14471">
                  <c:v>14.266</c:v>
                </c:pt>
                <c:pt idx="14472">
                  <c:v>14.218</c:v>
                </c:pt>
                <c:pt idx="14473">
                  <c:v>14.17</c:v>
                </c:pt>
                <c:pt idx="14474">
                  <c:v>14.122</c:v>
                </c:pt>
                <c:pt idx="14475">
                  <c:v>14.098000000000001</c:v>
                </c:pt>
                <c:pt idx="14476">
                  <c:v>14.05</c:v>
                </c:pt>
                <c:pt idx="14477">
                  <c:v>14.002000000000001</c:v>
                </c:pt>
                <c:pt idx="14478">
                  <c:v>13.954000000000001</c:v>
                </c:pt>
                <c:pt idx="14479">
                  <c:v>13.906000000000001</c:v>
                </c:pt>
                <c:pt idx="14480">
                  <c:v>13.834</c:v>
                </c:pt>
                <c:pt idx="14481">
                  <c:v>13.786</c:v>
                </c:pt>
                <c:pt idx="14482">
                  <c:v>13.738</c:v>
                </c:pt>
                <c:pt idx="14483">
                  <c:v>13.714</c:v>
                </c:pt>
                <c:pt idx="14484">
                  <c:v>13.69</c:v>
                </c:pt>
                <c:pt idx="14485">
                  <c:v>13.666</c:v>
                </c:pt>
                <c:pt idx="14486">
                  <c:v>13.618</c:v>
                </c:pt>
                <c:pt idx="14487">
                  <c:v>13.57</c:v>
                </c:pt>
                <c:pt idx="14488">
                  <c:v>13.545999999999999</c:v>
                </c:pt>
                <c:pt idx="14489">
                  <c:v>13.522</c:v>
                </c:pt>
                <c:pt idx="14490">
                  <c:v>13.473000000000001</c:v>
                </c:pt>
                <c:pt idx="14491">
                  <c:v>13.449</c:v>
                </c:pt>
                <c:pt idx="14492">
                  <c:v>13.425000000000001</c:v>
                </c:pt>
                <c:pt idx="14493">
                  <c:v>13.401</c:v>
                </c:pt>
                <c:pt idx="14494">
                  <c:v>13.377000000000001</c:v>
                </c:pt>
                <c:pt idx="14495">
                  <c:v>13.353</c:v>
                </c:pt>
                <c:pt idx="14496">
                  <c:v>13.329000000000001</c:v>
                </c:pt>
                <c:pt idx="14497">
                  <c:v>13.305</c:v>
                </c:pt>
                <c:pt idx="14498">
                  <c:v>13.281000000000001</c:v>
                </c:pt>
                <c:pt idx="14499">
                  <c:v>13.233000000000001</c:v>
                </c:pt>
                <c:pt idx="14500">
                  <c:v>13.209</c:v>
                </c:pt>
                <c:pt idx="14501">
                  <c:v>13.185</c:v>
                </c:pt>
                <c:pt idx="14502">
                  <c:v>13.137</c:v>
                </c:pt>
                <c:pt idx="14503">
                  <c:v>13.137</c:v>
                </c:pt>
                <c:pt idx="14504">
                  <c:v>13.087999999999999</c:v>
                </c:pt>
                <c:pt idx="14505">
                  <c:v>13.064</c:v>
                </c:pt>
                <c:pt idx="14506">
                  <c:v>13.04</c:v>
                </c:pt>
                <c:pt idx="14507">
                  <c:v>13.016</c:v>
                </c:pt>
                <c:pt idx="14508">
                  <c:v>12.992000000000001</c:v>
                </c:pt>
                <c:pt idx="14509">
                  <c:v>12.968</c:v>
                </c:pt>
                <c:pt idx="14510">
                  <c:v>12.944000000000001</c:v>
                </c:pt>
                <c:pt idx="14511">
                  <c:v>12.92</c:v>
                </c:pt>
                <c:pt idx="14512">
                  <c:v>12.896000000000001</c:v>
                </c:pt>
                <c:pt idx="14513">
                  <c:v>12.871</c:v>
                </c:pt>
                <c:pt idx="14514">
                  <c:v>12.847</c:v>
                </c:pt>
                <c:pt idx="14515">
                  <c:v>12.823</c:v>
                </c:pt>
                <c:pt idx="14516">
                  <c:v>12.798999999999999</c:v>
                </c:pt>
                <c:pt idx="14517">
                  <c:v>12.775</c:v>
                </c:pt>
                <c:pt idx="14518">
                  <c:v>12.750999999999999</c:v>
                </c:pt>
                <c:pt idx="14519">
                  <c:v>12.750999999999999</c:v>
                </c:pt>
                <c:pt idx="14520">
                  <c:v>12.702999999999999</c:v>
                </c:pt>
                <c:pt idx="14521">
                  <c:v>12.702999999999999</c:v>
                </c:pt>
                <c:pt idx="14522">
                  <c:v>12.702999999999999</c:v>
                </c:pt>
                <c:pt idx="14523">
                  <c:v>12.702999999999999</c:v>
                </c:pt>
                <c:pt idx="14524">
                  <c:v>12.750999999999999</c:v>
                </c:pt>
                <c:pt idx="14525">
                  <c:v>12.798999999999999</c:v>
                </c:pt>
                <c:pt idx="14526">
                  <c:v>12.847</c:v>
                </c:pt>
                <c:pt idx="14527">
                  <c:v>12.944000000000001</c:v>
                </c:pt>
                <c:pt idx="14528">
                  <c:v>13.016</c:v>
                </c:pt>
                <c:pt idx="14529">
                  <c:v>13.112</c:v>
                </c:pt>
                <c:pt idx="14530">
                  <c:v>13.233000000000001</c:v>
                </c:pt>
                <c:pt idx="14531">
                  <c:v>13.329000000000001</c:v>
                </c:pt>
                <c:pt idx="14532">
                  <c:v>13.473000000000001</c:v>
                </c:pt>
                <c:pt idx="14533">
                  <c:v>13.57</c:v>
                </c:pt>
                <c:pt idx="14534">
                  <c:v>13.714</c:v>
                </c:pt>
                <c:pt idx="14535">
                  <c:v>13.858000000000001</c:v>
                </c:pt>
                <c:pt idx="14536">
                  <c:v>14.026</c:v>
                </c:pt>
                <c:pt idx="14537">
                  <c:v>14.146000000000001</c:v>
                </c:pt>
                <c:pt idx="14538">
                  <c:v>14.29</c:v>
                </c:pt>
                <c:pt idx="14539">
                  <c:v>14.505000000000001</c:v>
                </c:pt>
                <c:pt idx="14540">
                  <c:v>14.648999999999999</c:v>
                </c:pt>
                <c:pt idx="14541">
                  <c:v>14.84</c:v>
                </c:pt>
                <c:pt idx="14542">
                  <c:v>15.079000000000001</c:v>
                </c:pt>
                <c:pt idx="14543">
                  <c:v>15.223000000000001</c:v>
                </c:pt>
                <c:pt idx="14544">
                  <c:v>15.27</c:v>
                </c:pt>
                <c:pt idx="14545">
                  <c:v>15.318</c:v>
                </c:pt>
                <c:pt idx="14546">
                  <c:v>15.247</c:v>
                </c:pt>
                <c:pt idx="14547">
                  <c:v>15.151</c:v>
                </c:pt>
                <c:pt idx="14548">
                  <c:v>15.055</c:v>
                </c:pt>
                <c:pt idx="14549">
                  <c:v>15.007999999999999</c:v>
                </c:pt>
                <c:pt idx="14550">
                  <c:v>14.96</c:v>
                </c:pt>
                <c:pt idx="14551">
                  <c:v>14.912000000000001</c:v>
                </c:pt>
                <c:pt idx="14552">
                  <c:v>14.888</c:v>
                </c:pt>
                <c:pt idx="14553">
                  <c:v>14.816000000000001</c:v>
                </c:pt>
                <c:pt idx="14554">
                  <c:v>14.696999999999999</c:v>
                </c:pt>
                <c:pt idx="14555">
                  <c:v>14.577</c:v>
                </c:pt>
                <c:pt idx="14556">
                  <c:v>14.409000000000001</c:v>
                </c:pt>
                <c:pt idx="14557">
                  <c:v>14.266</c:v>
                </c:pt>
                <c:pt idx="14558">
                  <c:v>14.146000000000001</c:v>
                </c:pt>
                <c:pt idx="14559">
                  <c:v>14.05</c:v>
                </c:pt>
                <c:pt idx="14560">
                  <c:v>14.002000000000001</c:v>
                </c:pt>
                <c:pt idx="14561">
                  <c:v>14.002000000000001</c:v>
                </c:pt>
                <c:pt idx="14562">
                  <c:v>14.002000000000001</c:v>
                </c:pt>
                <c:pt idx="14563">
                  <c:v>14.002000000000001</c:v>
                </c:pt>
                <c:pt idx="14564">
                  <c:v>13.978</c:v>
                </c:pt>
                <c:pt idx="14565">
                  <c:v>13.978</c:v>
                </c:pt>
                <c:pt idx="14566">
                  <c:v>14.002000000000001</c:v>
                </c:pt>
                <c:pt idx="14567">
                  <c:v>14.098000000000001</c:v>
                </c:pt>
                <c:pt idx="14568">
                  <c:v>14.194000000000001</c:v>
                </c:pt>
                <c:pt idx="14569">
                  <c:v>14.242000000000001</c:v>
                </c:pt>
                <c:pt idx="14570">
                  <c:v>14.29</c:v>
                </c:pt>
                <c:pt idx="14571">
                  <c:v>14.314</c:v>
                </c:pt>
                <c:pt idx="14572">
                  <c:v>14.337</c:v>
                </c:pt>
                <c:pt idx="14573">
                  <c:v>14.337</c:v>
                </c:pt>
                <c:pt idx="14574">
                  <c:v>14.361000000000001</c:v>
                </c:pt>
                <c:pt idx="14575">
                  <c:v>14.385</c:v>
                </c:pt>
                <c:pt idx="14576">
                  <c:v>14.385</c:v>
                </c:pt>
                <c:pt idx="14577">
                  <c:v>14.385</c:v>
                </c:pt>
                <c:pt idx="14578">
                  <c:v>14.385</c:v>
                </c:pt>
                <c:pt idx="14579">
                  <c:v>14.385</c:v>
                </c:pt>
                <c:pt idx="14580">
                  <c:v>14.361000000000001</c:v>
                </c:pt>
                <c:pt idx="14581">
                  <c:v>14.337</c:v>
                </c:pt>
                <c:pt idx="14582">
                  <c:v>14.314</c:v>
                </c:pt>
                <c:pt idx="14583">
                  <c:v>14.29</c:v>
                </c:pt>
                <c:pt idx="14584">
                  <c:v>14.242000000000001</c:v>
                </c:pt>
                <c:pt idx="14585">
                  <c:v>14.218</c:v>
                </c:pt>
                <c:pt idx="14586">
                  <c:v>14.194000000000001</c:v>
                </c:pt>
                <c:pt idx="14587">
                  <c:v>14.146000000000001</c:v>
                </c:pt>
                <c:pt idx="14588">
                  <c:v>14.098000000000001</c:v>
                </c:pt>
                <c:pt idx="14589">
                  <c:v>14.074</c:v>
                </c:pt>
                <c:pt idx="14590">
                  <c:v>14.026</c:v>
                </c:pt>
                <c:pt idx="14591">
                  <c:v>13.978</c:v>
                </c:pt>
                <c:pt idx="14592">
                  <c:v>13.954000000000001</c:v>
                </c:pt>
                <c:pt idx="14593">
                  <c:v>13.93</c:v>
                </c:pt>
                <c:pt idx="14594">
                  <c:v>13.906000000000001</c:v>
                </c:pt>
                <c:pt idx="14595">
                  <c:v>13.882</c:v>
                </c:pt>
                <c:pt idx="14596">
                  <c:v>13.858000000000001</c:v>
                </c:pt>
                <c:pt idx="14597">
                  <c:v>13.834</c:v>
                </c:pt>
                <c:pt idx="14598">
                  <c:v>13.81</c:v>
                </c:pt>
                <c:pt idx="14599">
                  <c:v>13.81</c:v>
                </c:pt>
                <c:pt idx="14600">
                  <c:v>13.786</c:v>
                </c:pt>
                <c:pt idx="14601">
                  <c:v>13.762</c:v>
                </c:pt>
                <c:pt idx="14602">
                  <c:v>13.738</c:v>
                </c:pt>
                <c:pt idx="14603">
                  <c:v>13.714</c:v>
                </c:pt>
                <c:pt idx="14604">
                  <c:v>13.714</c:v>
                </c:pt>
                <c:pt idx="14605">
                  <c:v>13.69</c:v>
                </c:pt>
                <c:pt idx="14606">
                  <c:v>13.666</c:v>
                </c:pt>
                <c:pt idx="14607">
                  <c:v>13.641999999999999</c:v>
                </c:pt>
                <c:pt idx="14608">
                  <c:v>13.618</c:v>
                </c:pt>
                <c:pt idx="14609">
                  <c:v>13.593999999999999</c:v>
                </c:pt>
                <c:pt idx="14610">
                  <c:v>13.57</c:v>
                </c:pt>
                <c:pt idx="14611">
                  <c:v>13.545999999999999</c:v>
                </c:pt>
                <c:pt idx="14612">
                  <c:v>13.522</c:v>
                </c:pt>
                <c:pt idx="14613">
                  <c:v>13.497</c:v>
                </c:pt>
                <c:pt idx="14614">
                  <c:v>13.473000000000001</c:v>
                </c:pt>
                <c:pt idx="14615">
                  <c:v>13.425000000000001</c:v>
                </c:pt>
                <c:pt idx="14616">
                  <c:v>13.425000000000001</c:v>
                </c:pt>
                <c:pt idx="14617">
                  <c:v>13.401</c:v>
                </c:pt>
                <c:pt idx="14618">
                  <c:v>13.401</c:v>
                </c:pt>
                <c:pt idx="14619">
                  <c:v>13.425000000000001</c:v>
                </c:pt>
                <c:pt idx="14620">
                  <c:v>13.425000000000001</c:v>
                </c:pt>
                <c:pt idx="14621">
                  <c:v>13.473000000000001</c:v>
                </c:pt>
                <c:pt idx="14622">
                  <c:v>13.522</c:v>
                </c:pt>
                <c:pt idx="14623">
                  <c:v>13.57</c:v>
                </c:pt>
                <c:pt idx="14624">
                  <c:v>13.666</c:v>
                </c:pt>
                <c:pt idx="14625">
                  <c:v>13.738</c:v>
                </c:pt>
                <c:pt idx="14626">
                  <c:v>13.834</c:v>
                </c:pt>
                <c:pt idx="14627">
                  <c:v>13.93</c:v>
                </c:pt>
                <c:pt idx="14628">
                  <c:v>14.026</c:v>
                </c:pt>
                <c:pt idx="14629">
                  <c:v>14.146000000000001</c:v>
                </c:pt>
                <c:pt idx="14630">
                  <c:v>14.29</c:v>
                </c:pt>
                <c:pt idx="14631">
                  <c:v>14.457000000000001</c:v>
                </c:pt>
                <c:pt idx="14632">
                  <c:v>14.625</c:v>
                </c:pt>
                <c:pt idx="14633">
                  <c:v>14.792</c:v>
                </c:pt>
                <c:pt idx="14634">
                  <c:v>14.96</c:v>
                </c:pt>
                <c:pt idx="14635">
                  <c:v>15.151</c:v>
                </c:pt>
                <c:pt idx="14636">
                  <c:v>15.342000000000001</c:v>
                </c:pt>
                <c:pt idx="14637">
                  <c:v>15.532999999999999</c:v>
                </c:pt>
                <c:pt idx="14638">
                  <c:v>15.724</c:v>
                </c:pt>
                <c:pt idx="14639">
                  <c:v>15.914999999999999</c:v>
                </c:pt>
                <c:pt idx="14640">
                  <c:v>16.129000000000001</c:v>
                </c:pt>
                <c:pt idx="14641">
                  <c:v>16.248999999999999</c:v>
                </c:pt>
                <c:pt idx="14642">
                  <c:v>16.201000000000001</c:v>
                </c:pt>
                <c:pt idx="14643">
                  <c:v>16.106000000000002</c:v>
                </c:pt>
                <c:pt idx="14644">
                  <c:v>16.058</c:v>
                </c:pt>
                <c:pt idx="14645">
                  <c:v>16.010000000000002</c:v>
                </c:pt>
                <c:pt idx="14646">
                  <c:v>15.914999999999999</c:v>
                </c:pt>
                <c:pt idx="14647">
                  <c:v>15.819000000000001</c:v>
                </c:pt>
                <c:pt idx="14648">
                  <c:v>15.7</c:v>
                </c:pt>
                <c:pt idx="14649">
                  <c:v>15.581</c:v>
                </c:pt>
                <c:pt idx="14650">
                  <c:v>15.438000000000001</c:v>
                </c:pt>
                <c:pt idx="14651">
                  <c:v>15.27</c:v>
                </c:pt>
                <c:pt idx="14652">
                  <c:v>15.127000000000001</c:v>
                </c:pt>
                <c:pt idx="14653">
                  <c:v>14.96</c:v>
                </c:pt>
                <c:pt idx="14654">
                  <c:v>14.768000000000001</c:v>
                </c:pt>
                <c:pt idx="14655">
                  <c:v>14.601000000000001</c:v>
                </c:pt>
                <c:pt idx="14656">
                  <c:v>14.433</c:v>
                </c:pt>
                <c:pt idx="14657">
                  <c:v>14.29</c:v>
                </c:pt>
                <c:pt idx="14658">
                  <c:v>14.194000000000001</c:v>
                </c:pt>
                <c:pt idx="14659">
                  <c:v>14.122</c:v>
                </c:pt>
                <c:pt idx="14660">
                  <c:v>14.074</c:v>
                </c:pt>
                <c:pt idx="14661">
                  <c:v>14.098000000000001</c:v>
                </c:pt>
                <c:pt idx="14662">
                  <c:v>14.17</c:v>
                </c:pt>
                <c:pt idx="14663">
                  <c:v>14.242000000000001</c:v>
                </c:pt>
                <c:pt idx="14664">
                  <c:v>14.314</c:v>
                </c:pt>
                <c:pt idx="14665">
                  <c:v>14.337</c:v>
                </c:pt>
                <c:pt idx="14666">
                  <c:v>14.361000000000001</c:v>
                </c:pt>
                <c:pt idx="14667">
                  <c:v>14.361000000000001</c:v>
                </c:pt>
                <c:pt idx="14668">
                  <c:v>14.361000000000001</c:v>
                </c:pt>
                <c:pt idx="14669">
                  <c:v>14.314</c:v>
                </c:pt>
                <c:pt idx="14670">
                  <c:v>14.29</c:v>
                </c:pt>
                <c:pt idx="14671">
                  <c:v>14.242000000000001</c:v>
                </c:pt>
                <c:pt idx="14672">
                  <c:v>14.194000000000001</c:v>
                </c:pt>
                <c:pt idx="14673">
                  <c:v>14.17</c:v>
                </c:pt>
                <c:pt idx="14674">
                  <c:v>14.17</c:v>
                </c:pt>
                <c:pt idx="14675">
                  <c:v>14.146000000000001</c:v>
                </c:pt>
                <c:pt idx="14676">
                  <c:v>14.146000000000001</c:v>
                </c:pt>
                <c:pt idx="14677">
                  <c:v>14.146000000000001</c:v>
                </c:pt>
                <c:pt idx="14678">
                  <c:v>14.146000000000001</c:v>
                </c:pt>
                <c:pt idx="14679">
                  <c:v>14.122</c:v>
                </c:pt>
                <c:pt idx="14680">
                  <c:v>14.098000000000001</c:v>
                </c:pt>
                <c:pt idx="14681">
                  <c:v>14.074</c:v>
                </c:pt>
                <c:pt idx="14682">
                  <c:v>14.05</c:v>
                </c:pt>
                <c:pt idx="14683">
                  <c:v>14.002000000000001</c:v>
                </c:pt>
                <c:pt idx="14684">
                  <c:v>13.954000000000001</c:v>
                </c:pt>
                <c:pt idx="14685">
                  <c:v>13.906000000000001</c:v>
                </c:pt>
                <c:pt idx="14686">
                  <c:v>13.858000000000001</c:v>
                </c:pt>
                <c:pt idx="14687">
                  <c:v>13.81</c:v>
                </c:pt>
                <c:pt idx="14688">
                  <c:v>13.762</c:v>
                </c:pt>
                <c:pt idx="14689">
                  <c:v>13.714</c:v>
                </c:pt>
                <c:pt idx="14690">
                  <c:v>13.69</c:v>
                </c:pt>
                <c:pt idx="14691">
                  <c:v>13.641999999999999</c:v>
                </c:pt>
                <c:pt idx="14692">
                  <c:v>13.618</c:v>
                </c:pt>
                <c:pt idx="14693">
                  <c:v>13.57</c:v>
                </c:pt>
                <c:pt idx="14694">
                  <c:v>13.545999999999999</c:v>
                </c:pt>
                <c:pt idx="14695">
                  <c:v>13.545999999999999</c:v>
                </c:pt>
                <c:pt idx="14696">
                  <c:v>13.522</c:v>
                </c:pt>
                <c:pt idx="14697">
                  <c:v>13.522</c:v>
                </c:pt>
                <c:pt idx="14698">
                  <c:v>13.497</c:v>
                </c:pt>
                <c:pt idx="14699">
                  <c:v>13.473000000000001</c:v>
                </c:pt>
                <c:pt idx="14700">
                  <c:v>13.425000000000001</c:v>
                </c:pt>
                <c:pt idx="14701">
                  <c:v>13.401</c:v>
                </c:pt>
                <c:pt idx="14702">
                  <c:v>13.377000000000001</c:v>
                </c:pt>
                <c:pt idx="14703">
                  <c:v>13.329000000000001</c:v>
                </c:pt>
                <c:pt idx="14704">
                  <c:v>13.329000000000001</c:v>
                </c:pt>
                <c:pt idx="14705">
                  <c:v>13.281000000000001</c:v>
                </c:pt>
                <c:pt idx="14706">
                  <c:v>13.257</c:v>
                </c:pt>
                <c:pt idx="14707">
                  <c:v>13.209</c:v>
                </c:pt>
                <c:pt idx="14708">
                  <c:v>13.161</c:v>
                </c:pt>
                <c:pt idx="14709">
                  <c:v>13.137</c:v>
                </c:pt>
                <c:pt idx="14710">
                  <c:v>13.087999999999999</c:v>
                </c:pt>
                <c:pt idx="14711">
                  <c:v>13.064</c:v>
                </c:pt>
                <c:pt idx="14712">
                  <c:v>13.04</c:v>
                </c:pt>
                <c:pt idx="14713">
                  <c:v>13.016</c:v>
                </c:pt>
                <c:pt idx="14714">
                  <c:v>12.992000000000001</c:v>
                </c:pt>
                <c:pt idx="14715">
                  <c:v>12.992000000000001</c:v>
                </c:pt>
                <c:pt idx="14716">
                  <c:v>13.016</c:v>
                </c:pt>
                <c:pt idx="14717">
                  <c:v>13.04</c:v>
                </c:pt>
                <c:pt idx="14718">
                  <c:v>13.112</c:v>
                </c:pt>
                <c:pt idx="14719">
                  <c:v>13.161</c:v>
                </c:pt>
                <c:pt idx="14720">
                  <c:v>13.257</c:v>
                </c:pt>
                <c:pt idx="14721">
                  <c:v>13.329000000000001</c:v>
                </c:pt>
                <c:pt idx="14722">
                  <c:v>13.449</c:v>
                </c:pt>
                <c:pt idx="14723">
                  <c:v>13.57</c:v>
                </c:pt>
                <c:pt idx="14724">
                  <c:v>13.69</c:v>
                </c:pt>
                <c:pt idx="14725">
                  <c:v>13.834</c:v>
                </c:pt>
                <c:pt idx="14726">
                  <c:v>14.002000000000001</c:v>
                </c:pt>
                <c:pt idx="14727">
                  <c:v>14.146000000000001</c:v>
                </c:pt>
                <c:pt idx="14728">
                  <c:v>14.314</c:v>
                </c:pt>
                <c:pt idx="14729">
                  <c:v>14.481</c:v>
                </c:pt>
                <c:pt idx="14730">
                  <c:v>14.648999999999999</c:v>
                </c:pt>
                <c:pt idx="14731">
                  <c:v>14.864000000000001</c:v>
                </c:pt>
                <c:pt idx="14732">
                  <c:v>15.055</c:v>
                </c:pt>
                <c:pt idx="14733">
                  <c:v>15.27</c:v>
                </c:pt>
                <c:pt idx="14734">
                  <c:v>15.461</c:v>
                </c:pt>
                <c:pt idx="14735">
                  <c:v>15.676</c:v>
                </c:pt>
                <c:pt idx="14736">
                  <c:v>15.867000000000001</c:v>
                </c:pt>
                <c:pt idx="14737">
                  <c:v>16.033999999999999</c:v>
                </c:pt>
                <c:pt idx="14738">
                  <c:v>16.201000000000001</c:v>
                </c:pt>
                <c:pt idx="14739">
                  <c:v>16.344000000000001</c:v>
                </c:pt>
                <c:pt idx="14740">
                  <c:v>16.486999999999998</c:v>
                </c:pt>
                <c:pt idx="14741">
                  <c:v>16.63</c:v>
                </c:pt>
                <c:pt idx="14742">
                  <c:v>16.725000000000001</c:v>
                </c:pt>
                <c:pt idx="14743">
                  <c:v>16.773</c:v>
                </c:pt>
                <c:pt idx="14744">
                  <c:v>16.63</c:v>
                </c:pt>
                <c:pt idx="14745">
                  <c:v>16.463000000000001</c:v>
                </c:pt>
                <c:pt idx="14746">
                  <c:v>16.32</c:v>
                </c:pt>
                <c:pt idx="14747">
                  <c:v>16.201000000000001</c:v>
                </c:pt>
                <c:pt idx="14748">
                  <c:v>16.106000000000002</c:v>
                </c:pt>
                <c:pt idx="14749">
                  <c:v>15.986000000000001</c:v>
                </c:pt>
                <c:pt idx="14750">
                  <c:v>15.867000000000001</c:v>
                </c:pt>
                <c:pt idx="14751">
                  <c:v>15.843</c:v>
                </c:pt>
                <c:pt idx="14752">
                  <c:v>15.819000000000001</c:v>
                </c:pt>
                <c:pt idx="14753">
                  <c:v>15.795999999999999</c:v>
                </c:pt>
                <c:pt idx="14754">
                  <c:v>15.724</c:v>
                </c:pt>
                <c:pt idx="14755">
                  <c:v>15.676</c:v>
                </c:pt>
                <c:pt idx="14756">
                  <c:v>15.581</c:v>
                </c:pt>
                <c:pt idx="14757">
                  <c:v>15.484999999999999</c:v>
                </c:pt>
                <c:pt idx="14758">
                  <c:v>15.366</c:v>
                </c:pt>
                <c:pt idx="14759">
                  <c:v>15.247</c:v>
                </c:pt>
                <c:pt idx="14760">
                  <c:v>15.199</c:v>
                </c:pt>
                <c:pt idx="14761">
                  <c:v>15.103</c:v>
                </c:pt>
                <c:pt idx="14762">
                  <c:v>15.007999999999999</c:v>
                </c:pt>
                <c:pt idx="14763">
                  <c:v>14.936</c:v>
                </c:pt>
                <c:pt idx="14764">
                  <c:v>14.864000000000001</c:v>
                </c:pt>
                <c:pt idx="14765">
                  <c:v>14.792</c:v>
                </c:pt>
                <c:pt idx="14766">
                  <c:v>14.721</c:v>
                </c:pt>
                <c:pt idx="14767">
                  <c:v>14.648999999999999</c:v>
                </c:pt>
                <c:pt idx="14768">
                  <c:v>14.601000000000001</c:v>
                </c:pt>
                <c:pt idx="14769">
                  <c:v>14.529</c:v>
                </c:pt>
                <c:pt idx="14770">
                  <c:v>14.481</c:v>
                </c:pt>
                <c:pt idx="14771">
                  <c:v>14.433</c:v>
                </c:pt>
                <c:pt idx="14772">
                  <c:v>14.409000000000001</c:v>
                </c:pt>
                <c:pt idx="14773">
                  <c:v>14.385</c:v>
                </c:pt>
                <c:pt idx="14774">
                  <c:v>14.361000000000001</c:v>
                </c:pt>
                <c:pt idx="14775">
                  <c:v>14.361000000000001</c:v>
                </c:pt>
                <c:pt idx="14776">
                  <c:v>14.361000000000001</c:v>
                </c:pt>
                <c:pt idx="14777">
                  <c:v>14.361000000000001</c:v>
                </c:pt>
                <c:pt idx="14778">
                  <c:v>14.385</c:v>
                </c:pt>
                <c:pt idx="14779">
                  <c:v>14.385</c:v>
                </c:pt>
                <c:pt idx="14780">
                  <c:v>14.433</c:v>
                </c:pt>
                <c:pt idx="14781">
                  <c:v>14.433</c:v>
                </c:pt>
                <c:pt idx="14782">
                  <c:v>14.457000000000001</c:v>
                </c:pt>
                <c:pt idx="14783">
                  <c:v>14.481</c:v>
                </c:pt>
                <c:pt idx="14784">
                  <c:v>14.481</c:v>
                </c:pt>
                <c:pt idx="14785">
                  <c:v>14.481</c:v>
                </c:pt>
                <c:pt idx="14786">
                  <c:v>14.481</c:v>
                </c:pt>
                <c:pt idx="14787">
                  <c:v>14.457000000000001</c:v>
                </c:pt>
                <c:pt idx="14788">
                  <c:v>14.433</c:v>
                </c:pt>
                <c:pt idx="14789">
                  <c:v>14.385</c:v>
                </c:pt>
                <c:pt idx="14790">
                  <c:v>14.361000000000001</c:v>
                </c:pt>
                <c:pt idx="14791">
                  <c:v>14.337</c:v>
                </c:pt>
                <c:pt idx="14792">
                  <c:v>14.29</c:v>
                </c:pt>
                <c:pt idx="14793">
                  <c:v>14.266</c:v>
                </c:pt>
                <c:pt idx="14794">
                  <c:v>14.242000000000001</c:v>
                </c:pt>
                <c:pt idx="14795">
                  <c:v>14.194000000000001</c:v>
                </c:pt>
                <c:pt idx="14796">
                  <c:v>14.17</c:v>
                </c:pt>
                <c:pt idx="14797">
                  <c:v>14.146000000000001</c:v>
                </c:pt>
                <c:pt idx="14798">
                  <c:v>14.122</c:v>
                </c:pt>
                <c:pt idx="14799">
                  <c:v>14.098000000000001</c:v>
                </c:pt>
                <c:pt idx="14800">
                  <c:v>14.098000000000001</c:v>
                </c:pt>
                <c:pt idx="14801">
                  <c:v>14.074</c:v>
                </c:pt>
                <c:pt idx="14802">
                  <c:v>14.05</c:v>
                </c:pt>
                <c:pt idx="14803">
                  <c:v>14.05</c:v>
                </c:pt>
                <c:pt idx="14804">
                  <c:v>14.002000000000001</c:v>
                </c:pt>
                <c:pt idx="14805">
                  <c:v>13.978</c:v>
                </c:pt>
                <c:pt idx="14806">
                  <c:v>13.954000000000001</c:v>
                </c:pt>
                <c:pt idx="14807">
                  <c:v>13.93</c:v>
                </c:pt>
                <c:pt idx="14808">
                  <c:v>13.906000000000001</c:v>
                </c:pt>
                <c:pt idx="14809">
                  <c:v>13.882</c:v>
                </c:pt>
                <c:pt idx="14810">
                  <c:v>13.858000000000001</c:v>
                </c:pt>
                <c:pt idx="14811">
                  <c:v>13.858000000000001</c:v>
                </c:pt>
                <c:pt idx="14812">
                  <c:v>13.834</c:v>
                </c:pt>
                <c:pt idx="14813">
                  <c:v>13.858000000000001</c:v>
                </c:pt>
                <c:pt idx="14814">
                  <c:v>13.882</c:v>
                </c:pt>
                <c:pt idx="14815">
                  <c:v>13.93</c:v>
                </c:pt>
                <c:pt idx="14816">
                  <c:v>14.002000000000001</c:v>
                </c:pt>
                <c:pt idx="14817">
                  <c:v>14.074</c:v>
                </c:pt>
                <c:pt idx="14818">
                  <c:v>14.146000000000001</c:v>
                </c:pt>
                <c:pt idx="14819">
                  <c:v>14.242000000000001</c:v>
                </c:pt>
                <c:pt idx="14820">
                  <c:v>14.337</c:v>
                </c:pt>
                <c:pt idx="14821">
                  <c:v>14.481</c:v>
                </c:pt>
                <c:pt idx="14822">
                  <c:v>14.625</c:v>
                </c:pt>
                <c:pt idx="14823">
                  <c:v>14.744999999999999</c:v>
                </c:pt>
                <c:pt idx="14824">
                  <c:v>14.912000000000001</c:v>
                </c:pt>
                <c:pt idx="14825">
                  <c:v>15.055</c:v>
                </c:pt>
                <c:pt idx="14826">
                  <c:v>15.175000000000001</c:v>
                </c:pt>
                <c:pt idx="14827">
                  <c:v>15.294</c:v>
                </c:pt>
                <c:pt idx="14828">
                  <c:v>15.366</c:v>
                </c:pt>
                <c:pt idx="14829">
                  <c:v>15.532999999999999</c:v>
                </c:pt>
                <c:pt idx="14830">
                  <c:v>15.7</c:v>
                </c:pt>
                <c:pt idx="14831">
                  <c:v>15.891</c:v>
                </c:pt>
                <c:pt idx="14832">
                  <c:v>16.082000000000001</c:v>
                </c:pt>
                <c:pt idx="14833">
                  <c:v>16.201000000000001</c:v>
                </c:pt>
                <c:pt idx="14834">
                  <c:v>16.295999999999999</c:v>
                </c:pt>
                <c:pt idx="14835">
                  <c:v>16.367999999999999</c:v>
                </c:pt>
                <c:pt idx="14836">
                  <c:v>16.391999999999999</c:v>
                </c:pt>
                <c:pt idx="14837">
                  <c:v>16.367999999999999</c:v>
                </c:pt>
                <c:pt idx="14838">
                  <c:v>16.32</c:v>
                </c:pt>
                <c:pt idx="14839">
                  <c:v>16.248999999999999</c:v>
                </c:pt>
                <c:pt idx="14840">
                  <c:v>16.177</c:v>
                </c:pt>
                <c:pt idx="14841">
                  <c:v>16.129000000000001</c:v>
                </c:pt>
                <c:pt idx="14842">
                  <c:v>16.058</c:v>
                </c:pt>
                <c:pt idx="14843">
                  <c:v>16.033999999999999</c:v>
                </c:pt>
                <c:pt idx="14844">
                  <c:v>15.962999999999999</c:v>
                </c:pt>
                <c:pt idx="14845">
                  <c:v>15.843</c:v>
                </c:pt>
                <c:pt idx="14846">
                  <c:v>15.772</c:v>
                </c:pt>
                <c:pt idx="14847">
                  <c:v>15.772</c:v>
                </c:pt>
                <c:pt idx="14848">
                  <c:v>15.676</c:v>
                </c:pt>
                <c:pt idx="14849">
                  <c:v>15.581</c:v>
                </c:pt>
                <c:pt idx="14850">
                  <c:v>15.532999999999999</c:v>
                </c:pt>
                <c:pt idx="14851">
                  <c:v>15.484999999999999</c:v>
                </c:pt>
                <c:pt idx="14852">
                  <c:v>15.438000000000001</c:v>
                </c:pt>
                <c:pt idx="14853">
                  <c:v>15.39</c:v>
                </c:pt>
                <c:pt idx="14854">
                  <c:v>15.294</c:v>
                </c:pt>
                <c:pt idx="14855">
                  <c:v>15.199</c:v>
                </c:pt>
                <c:pt idx="14856">
                  <c:v>15.103</c:v>
                </c:pt>
                <c:pt idx="14857">
                  <c:v>15.031000000000001</c:v>
                </c:pt>
                <c:pt idx="14858">
                  <c:v>14.96</c:v>
                </c:pt>
                <c:pt idx="14859">
                  <c:v>14.888</c:v>
                </c:pt>
                <c:pt idx="14860">
                  <c:v>14.84</c:v>
                </c:pt>
                <c:pt idx="14861">
                  <c:v>14.768000000000001</c:v>
                </c:pt>
                <c:pt idx="14862">
                  <c:v>14.721</c:v>
                </c:pt>
                <c:pt idx="14863">
                  <c:v>14.673</c:v>
                </c:pt>
                <c:pt idx="14864">
                  <c:v>14.625</c:v>
                </c:pt>
                <c:pt idx="14865">
                  <c:v>14.601000000000001</c:v>
                </c:pt>
                <c:pt idx="14866">
                  <c:v>14.577</c:v>
                </c:pt>
                <c:pt idx="14867">
                  <c:v>14.553000000000001</c:v>
                </c:pt>
                <c:pt idx="14868">
                  <c:v>14.529</c:v>
                </c:pt>
                <c:pt idx="14869">
                  <c:v>14.529</c:v>
                </c:pt>
                <c:pt idx="14870">
                  <c:v>14.505000000000001</c:v>
                </c:pt>
                <c:pt idx="14871">
                  <c:v>14.481</c:v>
                </c:pt>
                <c:pt idx="14872">
                  <c:v>14.481</c:v>
                </c:pt>
                <c:pt idx="14873">
                  <c:v>14.457000000000001</c:v>
                </c:pt>
                <c:pt idx="14874">
                  <c:v>14.433</c:v>
                </c:pt>
                <c:pt idx="14875">
                  <c:v>14.409000000000001</c:v>
                </c:pt>
                <c:pt idx="14876">
                  <c:v>14.361000000000001</c:v>
                </c:pt>
                <c:pt idx="14877">
                  <c:v>14.337</c:v>
                </c:pt>
                <c:pt idx="14878">
                  <c:v>14.29</c:v>
                </c:pt>
                <c:pt idx="14879">
                  <c:v>14.242000000000001</c:v>
                </c:pt>
                <c:pt idx="14880">
                  <c:v>14.17</c:v>
                </c:pt>
                <c:pt idx="14881">
                  <c:v>14.122</c:v>
                </c:pt>
                <c:pt idx="14882">
                  <c:v>14.05</c:v>
                </c:pt>
                <c:pt idx="14883">
                  <c:v>14.002000000000001</c:v>
                </c:pt>
                <c:pt idx="14884">
                  <c:v>13.954000000000001</c:v>
                </c:pt>
                <c:pt idx="14885">
                  <c:v>13.93</c:v>
                </c:pt>
                <c:pt idx="14886">
                  <c:v>13.906000000000001</c:v>
                </c:pt>
                <c:pt idx="14887">
                  <c:v>13.858000000000001</c:v>
                </c:pt>
                <c:pt idx="14888">
                  <c:v>13.81</c:v>
                </c:pt>
                <c:pt idx="14889">
                  <c:v>13.786</c:v>
                </c:pt>
                <c:pt idx="14890">
                  <c:v>13.762</c:v>
                </c:pt>
                <c:pt idx="14891">
                  <c:v>13.738</c:v>
                </c:pt>
                <c:pt idx="14892">
                  <c:v>13.714</c:v>
                </c:pt>
                <c:pt idx="14893">
                  <c:v>13.666</c:v>
                </c:pt>
                <c:pt idx="14894">
                  <c:v>13.641999999999999</c:v>
                </c:pt>
                <c:pt idx="14895">
                  <c:v>13.618</c:v>
                </c:pt>
                <c:pt idx="14896">
                  <c:v>13.593999999999999</c:v>
                </c:pt>
                <c:pt idx="14897">
                  <c:v>13.57</c:v>
                </c:pt>
                <c:pt idx="14898">
                  <c:v>13.522</c:v>
                </c:pt>
                <c:pt idx="14899">
                  <c:v>13.522</c:v>
                </c:pt>
                <c:pt idx="14900">
                  <c:v>13.473000000000001</c:v>
                </c:pt>
                <c:pt idx="14901">
                  <c:v>13.449</c:v>
                </c:pt>
                <c:pt idx="14902">
                  <c:v>13.401</c:v>
                </c:pt>
                <c:pt idx="14903">
                  <c:v>13.377000000000001</c:v>
                </c:pt>
                <c:pt idx="14904">
                  <c:v>13.353</c:v>
                </c:pt>
                <c:pt idx="14905">
                  <c:v>13.329000000000001</c:v>
                </c:pt>
                <c:pt idx="14906">
                  <c:v>13.329000000000001</c:v>
                </c:pt>
                <c:pt idx="14907">
                  <c:v>13.329000000000001</c:v>
                </c:pt>
                <c:pt idx="14908">
                  <c:v>13.329000000000001</c:v>
                </c:pt>
                <c:pt idx="14909">
                  <c:v>13.377000000000001</c:v>
                </c:pt>
                <c:pt idx="14910">
                  <c:v>13.425000000000001</c:v>
                </c:pt>
                <c:pt idx="14911">
                  <c:v>13.449</c:v>
                </c:pt>
                <c:pt idx="14912">
                  <c:v>13.473000000000001</c:v>
                </c:pt>
                <c:pt idx="14913">
                  <c:v>13.473000000000001</c:v>
                </c:pt>
                <c:pt idx="14914">
                  <c:v>13.522</c:v>
                </c:pt>
                <c:pt idx="14915">
                  <c:v>13.545999999999999</c:v>
                </c:pt>
                <c:pt idx="14916">
                  <c:v>13.593999999999999</c:v>
                </c:pt>
                <c:pt idx="14917">
                  <c:v>13.714</c:v>
                </c:pt>
                <c:pt idx="14918">
                  <c:v>13.858000000000001</c:v>
                </c:pt>
                <c:pt idx="14919">
                  <c:v>14.002000000000001</c:v>
                </c:pt>
                <c:pt idx="14920">
                  <c:v>14.122</c:v>
                </c:pt>
                <c:pt idx="14921">
                  <c:v>14.314</c:v>
                </c:pt>
                <c:pt idx="14922">
                  <c:v>14.529</c:v>
                </c:pt>
                <c:pt idx="14923">
                  <c:v>14.744999999999999</c:v>
                </c:pt>
                <c:pt idx="14924">
                  <c:v>14.96</c:v>
                </c:pt>
                <c:pt idx="14925">
                  <c:v>15.199</c:v>
                </c:pt>
                <c:pt idx="14926">
                  <c:v>15.39</c:v>
                </c:pt>
                <c:pt idx="14927">
                  <c:v>15.532999999999999</c:v>
                </c:pt>
                <c:pt idx="14928">
                  <c:v>15.651999999999999</c:v>
                </c:pt>
                <c:pt idx="14929">
                  <c:v>15.7</c:v>
                </c:pt>
                <c:pt idx="14930">
                  <c:v>15.867000000000001</c:v>
                </c:pt>
                <c:pt idx="14931">
                  <c:v>16.177</c:v>
                </c:pt>
                <c:pt idx="14932">
                  <c:v>16.344000000000001</c:v>
                </c:pt>
                <c:pt idx="14933">
                  <c:v>16.391999999999999</c:v>
                </c:pt>
                <c:pt idx="14934">
                  <c:v>16.32</c:v>
                </c:pt>
                <c:pt idx="14935">
                  <c:v>16.344000000000001</c:v>
                </c:pt>
                <c:pt idx="14936">
                  <c:v>16.486999999999998</c:v>
                </c:pt>
                <c:pt idx="14937">
                  <c:v>16.63</c:v>
                </c:pt>
                <c:pt idx="14938">
                  <c:v>16.82</c:v>
                </c:pt>
                <c:pt idx="14939">
                  <c:v>16.939</c:v>
                </c:pt>
                <c:pt idx="14940">
                  <c:v>17.082000000000001</c:v>
                </c:pt>
                <c:pt idx="14941">
                  <c:v>17.177</c:v>
                </c:pt>
                <c:pt idx="14942">
                  <c:v>17.152999999999999</c:v>
                </c:pt>
                <c:pt idx="14943">
                  <c:v>17.010999999999999</c:v>
                </c:pt>
                <c:pt idx="14944">
                  <c:v>16.795999999999999</c:v>
                </c:pt>
                <c:pt idx="14945">
                  <c:v>16.533999999999999</c:v>
                </c:pt>
                <c:pt idx="14946">
                  <c:v>16.271999999999998</c:v>
                </c:pt>
                <c:pt idx="14947">
                  <c:v>16.033999999999999</c:v>
                </c:pt>
                <c:pt idx="14948">
                  <c:v>15.795999999999999</c:v>
                </c:pt>
                <c:pt idx="14949">
                  <c:v>15.581</c:v>
                </c:pt>
                <c:pt idx="14950">
                  <c:v>15.39</c:v>
                </c:pt>
                <c:pt idx="14951">
                  <c:v>15.223000000000001</c:v>
                </c:pt>
                <c:pt idx="14952">
                  <c:v>15.079000000000001</c:v>
                </c:pt>
                <c:pt idx="14953">
                  <c:v>14.96</c:v>
                </c:pt>
                <c:pt idx="14954">
                  <c:v>14.84</c:v>
                </c:pt>
                <c:pt idx="14955">
                  <c:v>14.721</c:v>
                </c:pt>
                <c:pt idx="14956">
                  <c:v>14.625</c:v>
                </c:pt>
                <c:pt idx="14957">
                  <c:v>14.529</c:v>
                </c:pt>
                <c:pt idx="14958">
                  <c:v>14.481</c:v>
                </c:pt>
                <c:pt idx="14959">
                  <c:v>14.433</c:v>
                </c:pt>
                <c:pt idx="14960">
                  <c:v>14.433</c:v>
                </c:pt>
                <c:pt idx="14961">
                  <c:v>14.481</c:v>
                </c:pt>
                <c:pt idx="14962">
                  <c:v>14.529</c:v>
                </c:pt>
                <c:pt idx="14963">
                  <c:v>14.625</c:v>
                </c:pt>
                <c:pt idx="14964">
                  <c:v>14.721</c:v>
                </c:pt>
                <c:pt idx="14965">
                  <c:v>14.792</c:v>
                </c:pt>
                <c:pt idx="14966">
                  <c:v>14.864000000000001</c:v>
                </c:pt>
                <c:pt idx="14967">
                  <c:v>14.888</c:v>
                </c:pt>
                <c:pt idx="14968">
                  <c:v>14.888</c:v>
                </c:pt>
                <c:pt idx="14969">
                  <c:v>14.864000000000001</c:v>
                </c:pt>
                <c:pt idx="14970">
                  <c:v>14.816000000000001</c:v>
                </c:pt>
                <c:pt idx="14971">
                  <c:v>14.792</c:v>
                </c:pt>
                <c:pt idx="14972">
                  <c:v>14.744999999999999</c:v>
                </c:pt>
                <c:pt idx="14973">
                  <c:v>14.721</c:v>
                </c:pt>
                <c:pt idx="14974">
                  <c:v>14.673</c:v>
                </c:pt>
                <c:pt idx="14975">
                  <c:v>14.673</c:v>
                </c:pt>
                <c:pt idx="14976">
                  <c:v>14.648999999999999</c:v>
                </c:pt>
                <c:pt idx="14977">
                  <c:v>14.625</c:v>
                </c:pt>
                <c:pt idx="14978">
                  <c:v>14.601000000000001</c:v>
                </c:pt>
                <c:pt idx="14979">
                  <c:v>14.577</c:v>
                </c:pt>
                <c:pt idx="14980">
                  <c:v>14.577</c:v>
                </c:pt>
                <c:pt idx="14981">
                  <c:v>14.529</c:v>
                </c:pt>
                <c:pt idx="14982">
                  <c:v>14.529</c:v>
                </c:pt>
                <c:pt idx="14983">
                  <c:v>14.481</c:v>
                </c:pt>
                <c:pt idx="14984">
                  <c:v>14.457000000000001</c:v>
                </c:pt>
                <c:pt idx="14985">
                  <c:v>14.433</c:v>
                </c:pt>
                <c:pt idx="14986">
                  <c:v>14.409000000000001</c:v>
                </c:pt>
                <c:pt idx="14987">
                  <c:v>14.385</c:v>
                </c:pt>
                <c:pt idx="14988">
                  <c:v>14.337</c:v>
                </c:pt>
                <c:pt idx="14989">
                  <c:v>14.314</c:v>
                </c:pt>
                <c:pt idx="14990">
                  <c:v>14.29</c:v>
                </c:pt>
                <c:pt idx="14991">
                  <c:v>14.266</c:v>
                </c:pt>
                <c:pt idx="14992">
                  <c:v>14.218</c:v>
                </c:pt>
                <c:pt idx="14993">
                  <c:v>14.194000000000001</c:v>
                </c:pt>
                <c:pt idx="14994">
                  <c:v>14.17</c:v>
                </c:pt>
                <c:pt idx="14995">
                  <c:v>14.146000000000001</c:v>
                </c:pt>
                <c:pt idx="14996">
                  <c:v>14.146000000000001</c:v>
                </c:pt>
                <c:pt idx="14997">
                  <c:v>14.122</c:v>
                </c:pt>
                <c:pt idx="14998">
                  <c:v>14.098000000000001</c:v>
                </c:pt>
                <c:pt idx="14999">
                  <c:v>14.074</c:v>
                </c:pt>
                <c:pt idx="15000">
                  <c:v>14.05</c:v>
                </c:pt>
                <c:pt idx="15001">
                  <c:v>14.026</c:v>
                </c:pt>
                <c:pt idx="15002">
                  <c:v>14.002000000000001</c:v>
                </c:pt>
                <c:pt idx="15003">
                  <c:v>14.002000000000001</c:v>
                </c:pt>
                <c:pt idx="15004">
                  <c:v>14.026</c:v>
                </c:pt>
                <c:pt idx="15005">
                  <c:v>14.026</c:v>
                </c:pt>
                <c:pt idx="15006">
                  <c:v>14.05</c:v>
                </c:pt>
                <c:pt idx="15007">
                  <c:v>14.074</c:v>
                </c:pt>
                <c:pt idx="15008">
                  <c:v>14.146000000000001</c:v>
                </c:pt>
                <c:pt idx="15009">
                  <c:v>14.242000000000001</c:v>
                </c:pt>
                <c:pt idx="15010">
                  <c:v>14.337</c:v>
                </c:pt>
                <c:pt idx="15011">
                  <c:v>14.433</c:v>
                </c:pt>
                <c:pt idx="15012">
                  <c:v>14.553000000000001</c:v>
                </c:pt>
                <c:pt idx="15013">
                  <c:v>14.673</c:v>
                </c:pt>
                <c:pt idx="15014">
                  <c:v>14.816000000000001</c:v>
                </c:pt>
                <c:pt idx="15015">
                  <c:v>14.984</c:v>
                </c:pt>
                <c:pt idx="15016">
                  <c:v>15.127000000000001</c:v>
                </c:pt>
                <c:pt idx="15017">
                  <c:v>15.294</c:v>
                </c:pt>
                <c:pt idx="15018">
                  <c:v>15.484999999999999</c:v>
                </c:pt>
                <c:pt idx="15019">
                  <c:v>15.651999999999999</c:v>
                </c:pt>
                <c:pt idx="15020">
                  <c:v>15.843</c:v>
                </c:pt>
                <c:pt idx="15021">
                  <c:v>16.058</c:v>
                </c:pt>
                <c:pt idx="15022">
                  <c:v>16.248999999999999</c:v>
                </c:pt>
                <c:pt idx="15023">
                  <c:v>16.463000000000001</c:v>
                </c:pt>
                <c:pt idx="15024">
                  <c:v>16.63</c:v>
                </c:pt>
                <c:pt idx="15025">
                  <c:v>16.773</c:v>
                </c:pt>
                <c:pt idx="15026">
                  <c:v>16.891999999999999</c:v>
                </c:pt>
                <c:pt idx="15027">
                  <c:v>16.986999999999998</c:v>
                </c:pt>
                <c:pt idx="15028">
                  <c:v>17.106000000000002</c:v>
                </c:pt>
                <c:pt idx="15029">
                  <c:v>17.201000000000001</c:v>
                </c:pt>
                <c:pt idx="15030">
                  <c:v>17.295999999999999</c:v>
                </c:pt>
                <c:pt idx="15031">
                  <c:v>17.344000000000001</c:v>
                </c:pt>
                <c:pt idx="15032">
                  <c:v>17.463000000000001</c:v>
                </c:pt>
                <c:pt idx="15033">
                  <c:v>17.533999999999999</c:v>
                </c:pt>
                <c:pt idx="15034">
                  <c:v>17.582000000000001</c:v>
                </c:pt>
                <c:pt idx="15035">
                  <c:v>17.605</c:v>
                </c:pt>
                <c:pt idx="15036">
                  <c:v>17.629000000000001</c:v>
                </c:pt>
                <c:pt idx="15037">
                  <c:v>17.605</c:v>
                </c:pt>
                <c:pt idx="15038">
                  <c:v>17.582000000000001</c:v>
                </c:pt>
                <c:pt idx="15039">
                  <c:v>17.558</c:v>
                </c:pt>
                <c:pt idx="15040">
                  <c:v>17.533999999999999</c:v>
                </c:pt>
                <c:pt idx="15041">
                  <c:v>17.486000000000001</c:v>
                </c:pt>
                <c:pt idx="15042">
                  <c:v>17.439</c:v>
                </c:pt>
                <c:pt idx="15043">
                  <c:v>17.344000000000001</c:v>
                </c:pt>
                <c:pt idx="15044">
                  <c:v>17.271999999999998</c:v>
                </c:pt>
                <c:pt idx="15045">
                  <c:v>17.152999999999999</c:v>
                </c:pt>
                <c:pt idx="15046">
                  <c:v>17.058</c:v>
                </c:pt>
                <c:pt idx="15047">
                  <c:v>16.914999999999999</c:v>
                </c:pt>
                <c:pt idx="15048">
                  <c:v>16.773</c:v>
                </c:pt>
                <c:pt idx="15049">
                  <c:v>16.654</c:v>
                </c:pt>
                <c:pt idx="15050">
                  <c:v>16.510999999999999</c:v>
                </c:pt>
                <c:pt idx="15051">
                  <c:v>16.391999999999999</c:v>
                </c:pt>
                <c:pt idx="15052">
                  <c:v>16.295999999999999</c:v>
                </c:pt>
                <c:pt idx="15053">
                  <c:v>16.177</c:v>
                </c:pt>
                <c:pt idx="15054">
                  <c:v>16.058</c:v>
                </c:pt>
                <c:pt idx="15055">
                  <c:v>15.939</c:v>
                </c:pt>
                <c:pt idx="15056">
                  <c:v>15.843</c:v>
                </c:pt>
                <c:pt idx="15057">
                  <c:v>15.724</c:v>
                </c:pt>
                <c:pt idx="15058">
                  <c:v>15.629</c:v>
                </c:pt>
                <c:pt idx="15059">
                  <c:v>15.557</c:v>
                </c:pt>
                <c:pt idx="15060">
                  <c:v>15.461</c:v>
                </c:pt>
                <c:pt idx="15061">
                  <c:v>15.39</c:v>
                </c:pt>
                <c:pt idx="15062">
                  <c:v>15.342000000000001</c:v>
                </c:pt>
                <c:pt idx="15063">
                  <c:v>15.27</c:v>
                </c:pt>
                <c:pt idx="15064">
                  <c:v>15.223000000000001</c:v>
                </c:pt>
                <c:pt idx="15065">
                  <c:v>15.175000000000001</c:v>
                </c:pt>
                <c:pt idx="15066">
                  <c:v>15.151</c:v>
                </c:pt>
                <c:pt idx="15067">
                  <c:v>15.127000000000001</c:v>
                </c:pt>
                <c:pt idx="15068">
                  <c:v>15.127000000000001</c:v>
                </c:pt>
                <c:pt idx="15069">
                  <c:v>15.127000000000001</c:v>
                </c:pt>
                <c:pt idx="15070">
                  <c:v>15.151</c:v>
                </c:pt>
                <c:pt idx="15071">
                  <c:v>15.151</c:v>
                </c:pt>
                <c:pt idx="15072">
                  <c:v>15.151</c:v>
                </c:pt>
                <c:pt idx="15073">
                  <c:v>15.199</c:v>
                </c:pt>
                <c:pt idx="15074">
                  <c:v>15.223000000000001</c:v>
                </c:pt>
                <c:pt idx="15075">
                  <c:v>15.247</c:v>
                </c:pt>
                <c:pt idx="15076">
                  <c:v>15.294</c:v>
                </c:pt>
                <c:pt idx="15077">
                  <c:v>15.342000000000001</c:v>
                </c:pt>
                <c:pt idx="15078">
                  <c:v>15.39</c:v>
                </c:pt>
                <c:pt idx="15079">
                  <c:v>15.414</c:v>
                </c:pt>
                <c:pt idx="15080">
                  <c:v>15.438000000000001</c:v>
                </c:pt>
                <c:pt idx="15081">
                  <c:v>15.438000000000001</c:v>
                </c:pt>
                <c:pt idx="15082">
                  <c:v>15.461</c:v>
                </c:pt>
                <c:pt idx="15083">
                  <c:v>15.461</c:v>
                </c:pt>
                <c:pt idx="15084">
                  <c:v>15.461</c:v>
                </c:pt>
                <c:pt idx="15085">
                  <c:v>15.438000000000001</c:v>
                </c:pt>
                <c:pt idx="15086">
                  <c:v>15.438000000000001</c:v>
                </c:pt>
                <c:pt idx="15087">
                  <c:v>15.414</c:v>
                </c:pt>
                <c:pt idx="15088">
                  <c:v>15.39</c:v>
                </c:pt>
                <c:pt idx="15089">
                  <c:v>15.342000000000001</c:v>
                </c:pt>
                <c:pt idx="15090">
                  <c:v>15.318</c:v>
                </c:pt>
                <c:pt idx="15091">
                  <c:v>15.294</c:v>
                </c:pt>
                <c:pt idx="15092">
                  <c:v>15.247</c:v>
                </c:pt>
                <c:pt idx="15093">
                  <c:v>15.223000000000001</c:v>
                </c:pt>
                <c:pt idx="15094">
                  <c:v>15.199</c:v>
                </c:pt>
                <c:pt idx="15095">
                  <c:v>15.151</c:v>
                </c:pt>
                <c:pt idx="15096">
                  <c:v>15.127000000000001</c:v>
                </c:pt>
                <c:pt idx="15097">
                  <c:v>15.103</c:v>
                </c:pt>
                <c:pt idx="15098">
                  <c:v>15.055</c:v>
                </c:pt>
                <c:pt idx="15099">
                  <c:v>15.055</c:v>
                </c:pt>
                <c:pt idx="15100">
                  <c:v>15.031000000000001</c:v>
                </c:pt>
                <c:pt idx="15101">
                  <c:v>15.007999999999999</c:v>
                </c:pt>
                <c:pt idx="15102">
                  <c:v>15.007999999999999</c:v>
                </c:pt>
                <c:pt idx="15103">
                  <c:v>15.007999999999999</c:v>
                </c:pt>
                <c:pt idx="15104">
                  <c:v>15.031000000000001</c:v>
                </c:pt>
                <c:pt idx="15105">
                  <c:v>15.031000000000001</c:v>
                </c:pt>
                <c:pt idx="15106">
                  <c:v>15.055</c:v>
                </c:pt>
                <c:pt idx="15107">
                  <c:v>15.127000000000001</c:v>
                </c:pt>
                <c:pt idx="15108">
                  <c:v>15.247</c:v>
                </c:pt>
                <c:pt idx="15109">
                  <c:v>15.342000000000001</c:v>
                </c:pt>
                <c:pt idx="15110">
                  <c:v>15.484999999999999</c:v>
                </c:pt>
                <c:pt idx="15111">
                  <c:v>15.557</c:v>
                </c:pt>
                <c:pt idx="15112">
                  <c:v>15.581</c:v>
                </c:pt>
                <c:pt idx="15113">
                  <c:v>15.651999999999999</c:v>
                </c:pt>
                <c:pt idx="15114">
                  <c:v>15.819000000000001</c:v>
                </c:pt>
                <c:pt idx="15115">
                  <c:v>15.914999999999999</c:v>
                </c:pt>
                <c:pt idx="15116">
                  <c:v>15.962999999999999</c:v>
                </c:pt>
                <c:pt idx="15117">
                  <c:v>16.129000000000001</c:v>
                </c:pt>
                <c:pt idx="15118">
                  <c:v>16.295999999999999</c:v>
                </c:pt>
                <c:pt idx="15119">
                  <c:v>16.439</c:v>
                </c:pt>
                <c:pt idx="15120">
                  <c:v>16.533999999999999</c:v>
                </c:pt>
                <c:pt idx="15121">
                  <c:v>16.701000000000001</c:v>
                </c:pt>
                <c:pt idx="15122">
                  <c:v>16.867999999999999</c:v>
                </c:pt>
                <c:pt idx="15123">
                  <c:v>16.963000000000001</c:v>
                </c:pt>
                <c:pt idx="15124">
                  <c:v>16.891999999999999</c:v>
                </c:pt>
                <c:pt idx="15125">
                  <c:v>16.939</c:v>
                </c:pt>
                <c:pt idx="15126">
                  <c:v>16.963000000000001</c:v>
                </c:pt>
                <c:pt idx="15127">
                  <c:v>17.033999999999999</c:v>
                </c:pt>
                <c:pt idx="15128">
                  <c:v>17.13</c:v>
                </c:pt>
                <c:pt idx="15129">
                  <c:v>17.152999999999999</c:v>
                </c:pt>
                <c:pt idx="15130">
                  <c:v>17.152999999999999</c:v>
                </c:pt>
                <c:pt idx="15131">
                  <c:v>17.201000000000001</c:v>
                </c:pt>
                <c:pt idx="15132">
                  <c:v>17.248999999999999</c:v>
                </c:pt>
                <c:pt idx="15133">
                  <c:v>17.225000000000001</c:v>
                </c:pt>
                <c:pt idx="15134">
                  <c:v>17.201000000000001</c:v>
                </c:pt>
                <c:pt idx="15135">
                  <c:v>17.271999999999998</c:v>
                </c:pt>
                <c:pt idx="15136">
                  <c:v>17.344000000000001</c:v>
                </c:pt>
                <c:pt idx="15137">
                  <c:v>17.414999999999999</c:v>
                </c:pt>
                <c:pt idx="15138">
                  <c:v>17.367999999999999</c:v>
                </c:pt>
                <c:pt idx="15139">
                  <c:v>17.271999999999998</c:v>
                </c:pt>
                <c:pt idx="15140">
                  <c:v>17.152999999999999</c:v>
                </c:pt>
                <c:pt idx="15141">
                  <c:v>17.010999999999999</c:v>
                </c:pt>
                <c:pt idx="15142">
                  <c:v>16.795999999999999</c:v>
                </c:pt>
                <c:pt idx="15143">
                  <c:v>16.582000000000001</c:v>
                </c:pt>
                <c:pt idx="15144">
                  <c:v>16.391999999999999</c:v>
                </c:pt>
                <c:pt idx="15145">
                  <c:v>16.248999999999999</c:v>
                </c:pt>
                <c:pt idx="15146">
                  <c:v>16.129000000000001</c:v>
                </c:pt>
                <c:pt idx="15147">
                  <c:v>16.010000000000002</c:v>
                </c:pt>
                <c:pt idx="15148">
                  <c:v>15.891</c:v>
                </c:pt>
                <c:pt idx="15149">
                  <c:v>15.747999999999999</c:v>
                </c:pt>
                <c:pt idx="15150">
                  <c:v>15.629</c:v>
                </c:pt>
                <c:pt idx="15151">
                  <c:v>15.532999999999999</c:v>
                </c:pt>
                <c:pt idx="15152">
                  <c:v>15.532999999999999</c:v>
                </c:pt>
                <c:pt idx="15153">
                  <c:v>15.532999999999999</c:v>
                </c:pt>
                <c:pt idx="15154">
                  <c:v>15.461</c:v>
                </c:pt>
                <c:pt idx="15155">
                  <c:v>15.366</c:v>
                </c:pt>
                <c:pt idx="15156">
                  <c:v>15.318</c:v>
                </c:pt>
                <c:pt idx="15157">
                  <c:v>15.342000000000001</c:v>
                </c:pt>
                <c:pt idx="15158">
                  <c:v>15.39</c:v>
                </c:pt>
                <c:pt idx="15159">
                  <c:v>15.461</c:v>
                </c:pt>
                <c:pt idx="15160">
                  <c:v>15.509</c:v>
                </c:pt>
                <c:pt idx="15161">
                  <c:v>15.557</c:v>
                </c:pt>
                <c:pt idx="15162">
                  <c:v>15.605</c:v>
                </c:pt>
                <c:pt idx="15163">
                  <c:v>15.629</c:v>
                </c:pt>
                <c:pt idx="15164">
                  <c:v>15.629</c:v>
                </c:pt>
                <c:pt idx="15165">
                  <c:v>15.629</c:v>
                </c:pt>
                <c:pt idx="15166">
                  <c:v>15.629</c:v>
                </c:pt>
                <c:pt idx="15167">
                  <c:v>15.581</c:v>
                </c:pt>
                <c:pt idx="15168">
                  <c:v>15.532999999999999</c:v>
                </c:pt>
                <c:pt idx="15169">
                  <c:v>15.509</c:v>
                </c:pt>
                <c:pt idx="15170">
                  <c:v>15.461</c:v>
                </c:pt>
                <c:pt idx="15171">
                  <c:v>15.438000000000001</c:v>
                </c:pt>
                <c:pt idx="15172">
                  <c:v>15.39</c:v>
                </c:pt>
                <c:pt idx="15173">
                  <c:v>15.342000000000001</c:v>
                </c:pt>
                <c:pt idx="15174">
                  <c:v>15.294</c:v>
                </c:pt>
                <c:pt idx="15175">
                  <c:v>15.27</c:v>
                </c:pt>
                <c:pt idx="15176">
                  <c:v>15.247</c:v>
                </c:pt>
                <c:pt idx="15177">
                  <c:v>15.223000000000001</c:v>
                </c:pt>
                <c:pt idx="15178">
                  <c:v>15.199</c:v>
                </c:pt>
                <c:pt idx="15179">
                  <c:v>15.175000000000001</c:v>
                </c:pt>
                <c:pt idx="15180">
                  <c:v>15.175000000000001</c:v>
                </c:pt>
                <c:pt idx="15181">
                  <c:v>15.151</c:v>
                </c:pt>
                <c:pt idx="15182">
                  <c:v>15.151</c:v>
                </c:pt>
                <c:pt idx="15183">
                  <c:v>15.127000000000001</c:v>
                </c:pt>
                <c:pt idx="15184">
                  <c:v>15.103</c:v>
                </c:pt>
                <c:pt idx="15185">
                  <c:v>15.079000000000001</c:v>
                </c:pt>
                <c:pt idx="15186">
                  <c:v>15.055</c:v>
                </c:pt>
                <c:pt idx="15187">
                  <c:v>15.031000000000001</c:v>
                </c:pt>
                <c:pt idx="15188">
                  <c:v>15.007999999999999</c:v>
                </c:pt>
                <c:pt idx="15189">
                  <c:v>14.96</c:v>
                </c:pt>
                <c:pt idx="15190">
                  <c:v>14.936</c:v>
                </c:pt>
                <c:pt idx="15191">
                  <c:v>14.912000000000001</c:v>
                </c:pt>
                <c:pt idx="15192">
                  <c:v>14.864000000000001</c:v>
                </c:pt>
                <c:pt idx="15193">
                  <c:v>14.84</c:v>
                </c:pt>
                <c:pt idx="15194">
                  <c:v>14.816000000000001</c:v>
                </c:pt>
                <c:pt idx="15195">
                  <c:v>14.816000000000001</c:v>
                </c:pt>
                <c:pt idx="15196">
                  <c:v>14.792</c:v>
                </c:pt>
                <c:pt idx="15197">
                  <c:v>14.792</c:v>
                </c:pt>
                <c:pt idx="15198">
                  <c:v>14.792</c:v>
                </c:pt>
                <c:pt idx="15199">
                  <c:v>14.816000000000001</c:v>
                </c:pt>
                <c:pt idx="15200">
                  <c:v>14.864000000000001</c:v>
                </c:pt>
                <c:pt idx="15201">
                  <c:v>14.912000000000001</c:v>
                </c:pt>
                <c:pt idx="15202">
                  <c:v>14.984</c:v>
                </c:pt>
                <c:pt idx="15203">
                  <c:v>15.055</c:v>
                </c:pt>
                <c:pt idx="15204">
                  <c:v>15.175000000000001</c:v>
                </c:pt>
                <c:pt idx="15205">
                  <c:v>15.294</c:v>
                </c:pt>
                <c:pt idx="15206">
                  <c:v>15.39</c:v>
                </c:pt>
                <c:pt idx="15207">
                  <c:v>15.532999999999999</c:v>
                </c:pt>
                <c:pt idx="15208">
                  <c:v>15.676</c:v>
                </c:pt>
                <c:pt idx="15209">
                  <c:v>15.843</c:v>
                </c:pt>
                <c:pt idx="15210">
                  <c:v>16.010000000000002</c:v>
                </c:pt>
                <c:pt idx="15211">
                  <c:v>16.152999999999999</c:v>
                </c:pt>
                <c:pt idx="15212">
                  <c:v>16.32</c:v>
                </c:pt>
                <c:pt idx="15213">
                  <c:v>16.486999999999998</c:v>
                </c:pt>
                <c:pt idx="15214">
                  <c:v>16.654</c:v>
                </c:pt>
                <c:pt idx="15215">
                  <c:v>16.844000000000001</c:v>
                </c:pt>
                <c:pt idx="15216">
                  <c:v>17.010999999999999</c:v>
                </c:pt>
                <c:pt idx="15217">
                  <c:v>17.177</c:v>
                </c:pt>
                <c:pt idx="15218">
                  <c:v>17.344000000000001</c:v>
                </c:pt>
                <c:pt idx="15219">
                  <c:v>17.486000000000001</c:v>
                </c:pt>
                <c:pt idx="15220">
                  <c:v>17.605</c:v>
                </c:pt>
                <c:pt idx="15221">
                  <c:v>17.701000000000001</c:v>
                </c:pt>
                <c:pt idx="15222">
                  <c:v>17.771999999999998</c:v>
                </c:pt>
                <c:pt idx="15223">
                  <c:v>17.771999999999998</c:v>
                </c:pt>
                <c:pt idx="15224">
                  <c:v>17.795999999999999</c:v>
                </c:pt>
                <c:pt idx="15225">
                  <c:v>17.818999999999999</c:v>
                </c:pt>
                <c:pt idx="15226">
                  <c:v>17.795999999999999</c:v>
                </c:pt>
                <c:pt idx="15227">
                  <c:v>17.724</c:v>
                </c:pt>
                <c:pt idx="15228">
                  <c:v>17.724</c:v>
                </c:pt>
                <c:pt idx="15229">
                  <c:v>17.724</c:v>
                </c:pt>
                <c:pt idx="15230">
                  <c:v>17.724</c:v>
                </c:pt>
                <c:pt idx="15231">
                  <c:v>17.677</c:v>
                </c:pt>
                <c:pt idx="15232">
                  <c:v>17.605</c:v>
                </c:pt>
                <c:pt idx="15233">
                  <c:v>17.605</c:v>
                </c:pt>
                <c:pt idx="15234">
                  <c:v>17.605</c:v>
                </c:pt>
                <c:pt idx="15235">
                  <c:v>17.558</c:v>
                </c:pt>
                <c:pt idx="15236">
                  <c:v>17.510000000000002</c:v>
                </c:pt>
                <c:pt idx="15237">
                  <c:v>17.439</c:v>
                </c:pt>
                <c:pt idx="15238">
                  <c:v>17.344000000000001</c:v>
                </c:pt>
                <c:pt idx="15239">
                  <c:v>17.201000000000001</c:v>
                </c:pt>
                <c:pt idx="15240">
                  <c:v>17.106000000000002</c:v>
                </c:pt>
                <c:pt idx="15241">
                  <c:v>16.986999999999998</c:v>
                </c:pt>
                <c:pt idx="15242">
                  <c:v>16.891999999999999</c:v>
                </c:pt>
                <c:pt idx="15243">
                  <c:v>16.795999999999999</c:v>
                </c:pt>
                <c:pt idx="15244">
                  <c:v>16.701000000000001</c:v>
                </c:pt>
                <c:pt idx="15245">
                  <c:v>16.582000000000001</c:v>
                </c:pt>
                <c:pt idx="15246">
                  <c:v>16.439</c:v>
                </c:pt>
                <c:pt idx="15247">
                  <c:v>16.32</c:v>
                </c:pt>
                <c:pt idx="15248">
                  <c:v>16.177</c:v>
                </c:pt>
                <c:pt idx="15249">
                  <c:v>16.058</c:v>
                </c:pt>
                <c:pt idx="15250">
                  <c:v>15.939</c:v>
                </c:pt>
                <c:pt idx="15251">
                  <c:v>15.819000000000001</c:v>
                </c:pt>
                <c:pt idx="15252">
                  <c:v>15.724</c:v>
                </c:pt>
                <c:pt idx="15253">
                  <c:v>15.651999999999999</c:v>
                </c:pt>
                <c:pt idx="15254">
                  <c:v>15.581</c:v>
                </c:pt>
                <c:pt idx="15255">
                  <c:v>15.532999999999999</c:v>
                </c:pt>
                <c:pt idx="15256">
                  <c:v>15.484999999999999</c:v>
                </c:pt>
                <c:pt idx="15257">
                  <c:v>15.461</c:v>
                </c:pt>
                <c:pt idx="15258">
                  <c:v>15.438000000000001</c:v>
                </c:pt>
                <c:pt idx="15259">
                  <c:v>15.414</c:v>
                </c:pt>
                <c:pt idx="15260">
                  <c:v>15.414</c:v>
                </c:pt>
                <c:pt idx="15261">
                  <c:v>15.39</c:v>
                </c:pt>
                <c:pt idx="15262">
                  <c:v>15.39</c:v>
                </c:pt>
                <c:pt idx="15263">
                  <c:v>15.39</c:v>
                </c:pt>
                <c:pt idx="15264">
                  <c:v>15.39</c:v>
                </c:pt>
                <c:pt idx="15265">
                  <c:v>15.414</c:v>
                </c:pt>
                <c:pt idx="15266">
                  <c:v>15.438000000000001</c:v>
                </c:pt>
                <c:pt idx="15267">
                  <c:v>15.438000000000001</c:v>
                </c:pt>
                <c:pt idx="15268">
                  <c:v>15.461</c:v>
                </c:pt>
                <c:pt idx="15269">
                  <c:v>15.484999999999999</c:v>
                </c:pt>
                <c:pt idx="15270">
                  <c:v>15.484999999999999</c:v>
                </c:pt>
                <c:pt idx="15271">
                  <c:v>15.509</c:v>
                </c:pt>
                <c:pt idx="15272">
                  <c:v>15.509</c:v>
                </c:pt>
                <c:pt idx="15273">
                  <c:v>15.509</c:v>
                </c:pt>
                <c:pt idx="15274">
                  <c:v>15.509</c:v>
                </c:pt>
                <c:pt idx="15275">
                  <c:v>15.509</c:v>
                </c:pt>
                <c:pt idx="15276">
                  <c:v>15.484999999999999</c:v>
                </c:pt>
                <c:pt idx="15277">
                  <c:v>15.484999999999999</c:v>
                </c:pt>
                <c:pt idx="15278">
                  <c:v>15.461</c:v>
                </c:pt>
                <c:pt idx="15279">
                  <c:v>15.438000000000001</c:v>
                </c:pt>
                <c:pt idx="15280">
                  <c:v>15.438000000000001</c:v>
                </c:pt>
                <c:pt idx="15281">
                  <c:v>15.39</c:v>
                </c:pt>
                <c:pt idx="15282">
                  <c:v>15.39</c:v>
                </c:pt>
                <c:pt idx="15283">
                  <c:v>15.342000000000001</c:v>
                </c:pt>
                <c:pt idx="15284">
                  <c:v>15.318</c:v>
                </c:pt>
                <c:pt idx="15285">
                  <c:v>15.294</c:v>
                </c:pt>
                <c:pt idx="15286">
                  <c:v>15.27</c:v>
                </c:pt>
                <c:pt idx="15287">
                  <c:v>15.247</c:v>
                </c:pt>
                <c:pt idx="15288">
                  <c:v>15.223000000000001</c:v>
                </c:pt>
                <c:pt idx="15289">
                  <c:v>15.199</c:v>
                </c:pt>
                <c:pt idx="15290">
                  <c:v>15.175000000000001</c:v>
                </c:pt>
                <c:pt idx="15291">
                  <c:v>15.151</c:v>
                </c:pt>
                <c:pt idx="15292">
                  <c:v>15.175000000000001</c:v>
                </c:pt>
                <c:pt idx="15293">
                  <c:v>15.175000000000001</c:v>
                </c:pt>
                <c:pt idx="15294">
                  <c:v>15.199</c:v>
                </c:pt>
                <c:pt idx="15295">
                  <c:v>15.175000000000001</c:v>
                </c:pt>
                <c:pt idx="15296">
                  <c:v>15.175000000000001</c:v>
                </c:pt>
                <c:pt idx="15297">
                  <c:v>15.175000000000001</c:v>
                </c:pt>
                <c:pt idx="15298">
                  <c:v>15.151</c:v>
                </c:pt>
                <c:pt idx="15299">
                  <c:v>15.175000000000001</c:v>
                </c:pt>
                <c:pt idx="15300">
                  <c:v>15.175000000000001</c:v>
                </c:pt>
                <c:pt idx="15301">
                  <c:v>15.199</c:v>
                </c:pt>
                <c:pt idx="15302">
                  <c:v>15.199</c:v>
                </c:pt>
                <c:pt idx="15303">
                  <c:v>15.223000000000001</c:v>
                </c:pt>
                <c:pt idx="15304">
                  <c:v>15.247</c:v>
                </c:pt>
                <c:pt idx="15305">
                  <c:v>15.294</c:v>
                </c:pt>
                <c:pt idx="15306">
                  <c:v>15.342000000000001</c:v>
                </c:pt>
                <c:pt idx="15307">
                  <c:v>15.414</c:v>
                </c:pt>
                <c:pt idx="15308">
                  <c:v>15.532999999999999</c:v>
                </c:pt>
                <c:pt idx="15309">
                  <c:v>15.629</c:v>
                </c:pt>
                <c:pt idx="15310">
                  <c:v>15.7</c:v>
                </c:pt>
                <c:pt idx="15311">
                  <c:v>15.747999999999999</c:v>
                </c:pt>
                <c:pt idx="15312">
                  <c:v>15.819000000000001</c:v>
                </c:pt>
                <c:pt idx="15313">
                  <c:v>15.819000000000001</c:v>
                </c:pt>
                <c:pt idx="15314">
                  <c:v>15.819000000000001</c:v>
                </c:pt>
                <c:pt idx="15315">
                  <c:v>15.819000000000001</c:v>
                </c:pt>
                <c:pt idx="15316">
                  <c:v>15.867000000000001</c:v>
                </c:pt>
                <c:pt idx="15317">
                  <c:v>15.843</c:v>
                </c:pt>
                <c:pt idx="15318">
                  <c:v>15.819000000000001</c:v>
                </c:pt>
                <c:pt idx="15319">
                  <c:v>15.747999999999999</c:v>
                </c:pt>
                <c:pt idx="15320">
                  <c:v>15.676</c:v>
                </c:pt>
                <c:pt idx="15321">
                  <c:v>15.581</c:v>
                </c:pt>
                <c:pt idx="15322">
                  <c:v>15.509</c:v>
                </c:pt>
                <c:pt idx="15323">
                  <c:v>15.461</c:v>
                </c:pt>
                <c:pt idx="15324">
                  <c:v>15.414</c:v>
                </c:pt>
                <c:pt idx="15325">
                  <c:v>15.366</c:v>
                </c:pt>
                <c:pt idx="15326">
                  <c:v>15.414</c:v>
                </c:pt>
                <c:pt idx="15327">
                  <c:v>15.461</c:v>
                </c:pt>
                <c:pt idx="15328">
                  <c:v>15.605</c:v>
                </c:pt>
                <c:pt idx="15329">
                  <c:v>15.629</c:v>
                </c:pt>
                <c:pt idx="15330">
                  <c:v>15.7</c:v>
                </c:pt>
                <c:pt idx="15331">
                  <c:v>15.7</c:v>
                </c:pt>
                <c:pt idx="15332">
                  <c:v>15.724</c:v>
                </c:pt>
                <c:pt idx="15333">
                  <c:v>15.651999999999999</c:v>
                </c:pt>
                <c:pt idx="15334">
                  <c:v>15.581</c:v>
                </c:pt>
                <c:pt idx="15335">
                  <c:v>15.484999999999999</c:v>
                </c:pt>
                <c:pt idx="15336">
                  <c:v>15.39</c:v>
                </c:pt>
                <c:pt idx="15337">
                  <c:v>15.318</c:v>
                </c:pt>
                <c:pt idx="15338">
                  <c:v>15.247</c:v>
                </c:pt>
                <c:pt idx="15339">
                  <c:v>15.199</c:v>
                </c:pt>
                <c:pt idx="15340">
                  <c:v>15.151</c:v>
                </c:pt>
                <c:pt idx="15341">
                  <c:v>15.127000000000001</c:v>
                </c:pt>
                <c:pt idx="15342">
                  <c:v>15.103</c:v>
                </c:pt>
                <c:pt idx="15343">
                  <c:v>15.055</c:v>
                </c:pt>
                <c:pt idx="15344">
                  <c:v>15.007999999999999</c:v>
                </c:pt>
                <c:pt idx="15345">
                  <c:v>14.984</c:v>
                </c:pt>
                <c:pt idx="15346">
                  <c:v>14.936</c:v>
                </c:pt>
                <c:pt idx="15347">
                  <c:v>14.888</c:v>
                </c:pt>
                <c:pt idx="15348">
                  <c:v>14.816000000000001</c:v>
                </c:pt>
                <c:pt idx="15349">
                  <c:v>14.768000000000001</c:v>
                </c:pt>
                <c:pt idx="15350">
                  <c:v>14.721</c:v>
                </c:pt>
                <c:pt idx="15351">
                  <c:v>14.673</c:v>
                </c:pt>
                <c:pt idx="15352">
                  <c:v>14.625</c:v>
                </c:pt>
                <c:pt idx="15353">
                  <c:v>14.601000000000001</c:v>
                </c:pt>
                <c:pt idx="15354">
                  <c:v>14.553000000000001</c:v>
                </c:pt>
                <c:pt idx="15355">
                  <c:v>14.529</c:v>
                </c:pt>
                <c:pt idx="15356">
                  <c:v>14.481</c:v>
                </c:pt>
                <c:pt idx="15357">
                  <c:v>14.457000000000001</c:v>
                </c:pt>
                <c:pt idx="15358">
                  <c:v>14.433</c:v>
                </c:pt>
                <c:pt idx="15359">
                  <c:v>14.409000000000001</c:v>
                </c:pt>
                <c:pt idx="15360">
                  <c:v>14.385</c:v>
                </c:pt>
                <c:pt idx="15361">
                  <c:v>14.385</c:v>
                </c:pt>
                <c:pt idx="15362">
                  <c:v>14.361000000000001</c:v>
                </c:pt>
                <c:pt idx="15363">
                  <c:v>14.337</c:v>
                </c:pt>
                <c:pt idx="15364">
                  <c:v>14.314</c:v>
                </c:pt>
                <c:pt idx="15365">
                  <c:v>14.29</c:v>
                </c:pt>
                <c:pt idx="15366">
                  <c:v>14.29</c:v>
                </c:pt>
                <c:pt idx="15367">
                  <c:v>14.242000000000001</c:v>
                </c:pt>
                <c:pt idx="15368">
                  <c:v>14.218</c:v>
                </c:pt>
                <c:pt idx="15369">
                  <c:v>14.194000000000001</c:v>
                </c:pt>
                <c:pt idx="15370">
                  <c:v>14.194000000000001</c:v>
                </c:pt>
                <c:pt idx="15371">
                  <c:v>14.194000000000001</c:v>
                </c:pt>
                <c:pt idx="15372">
                  <c:v>14.17</c:v>
                </c:pt>
                <c:pt idx="15373">
                  <c:v>14.146000000000001</c:v>
                </c:pt>
                <c:pt idx="15374">
                  <c:v>14.146000000000001</c:v>
                </c:pt>
                <c:pt idx="15375">
                  <c:v>14.122</c:v>
                </c:pt>
                <c:pt idx="15376">
                  <c:v>14.122</c:v>
                </c:pt>
                <c:pt idx="15377">
                  <c:v>14.098000000000001</c:v>
                </c:pt>
                <c:pt idx="15378">
                  <c:v>14.098000000000001</c:v>
                </c:pt>
                <c:pt idx="15379">
                  <c:v>14.098000000000001</c:v>
                </c:pt>
                <c:pt idx="15380">
                  <c:v>14.074</c:v>
                </c:pt>
                <c:pt idx="15381">
                  <c:v>14.074</c:v>
                </c:pt>
                <c:pt idx="15382">
                  <c:v>14.074</c:v>
                </c:pt>
                <c:pt idx="15383">
                  <c:v>14.074</c:v>
                </c:pt>
                <c:pt idx="15384">
                  <c:v>14.05</c:v>
                </c:pt>
                <c:pt idx="15385">
                  <c:v>14.05</c:v>
                </c:pt>
                <c:pt idx="15386">
                  <c:v>14.074</c:v>
                </c:pt>
                <c:pt idx="15387">
                  <c:v>14.074</c:v>
                </c:pt>
                <c:pt idx="15388">
                  <c:v>14.098000000000001</c:v>
                </c:pt>
                <c:pt idx="15389">
                  <c:v>14.098000000000001</c:v>
                </c:pt>
                <c:pt idx="15390">
                  <c:v>14.146000000000001</c:v>
                </c:pt>
                <c:pt idx="15391">
                  <c:v>14.218</c:v>
                </c:pt>
                <c:pt idx="15392">
                  <c:v>14.314</c:v>
                </c:pt>
                <c:pt idx="15393">
                  <c:v>14.361000000000001</c:v>
                </c:pt>
                <c:pt idx="15394">
                  <c:v>14.433</c:v>
                </c:pt>
                <c:pt idx="15395">
                  <c:v>14.481</c:v>
                </c:pt>
                <c:pt idx="15396">
                  <c:v>14.553000000000001</c:v>
                </c:pt>
                <c:pt idx="15397">
                  <c:v>14.625</c:v>
                </c:pt>
                <c:pt idx="15398">
                  <c:v>14.792</c:v>
                </c:pt>
                <c:pt idx="15399">
                  <c:v>14.96</c:v>
                </c:pt>
                <c:pt idx="15400">
                  <c:v>15.151</c:v>
                </c:pt>
                <c:pt idx="15401">
                  <c:v>15.318</c:v>
                </c:pt>
                <c:pt idx="15402">
                  <c:v>15.461</c:v>
                </c:pt>
                <c:pt idx="15403">
                  <c:v>15.651999999999999</c:v>
                </c:pt>
                <c:pt idx="15404">
                  <c:v>15.843</c:v>
                </c:pt>
                <c:pt idx="15405">
                  <c:v>16.058</c:v>
                </c:pt>
                <c:pt idx="15406">
                  <c:v>16.295999999999999</c:v>
                </c:pt>
                <c:pt idx="15407">
                  <c:v>16.533999999999999</c:v>
                </c:pt>
                <c:pt idx="15408">
                  <c:v>16.748999999999999</c:v>
                </c:pt>
                <c:pt idx="15409">
                  <c:v>16.82</c:v>
                </c:pt>
                <c:pt idx="15410">
                  <c:v>16.914999999999999</c:v>
                </c:pt>
                <c:pt idx="15411">
                  <c:v>17.010999999999999</c:v>
                </c:pt>
                <c:pt idx="15412">
                  <c:v>17.152999999999999</c:v>
                </c:pt>
                <c:pt idx="15413">
                  <c:v>17.295999999999999</c:v>
                </c:pt>
                <c:pt idx="15414">
                  <c:v>17.390999999999998</c:v>
                </c:pt>
                <c:pt idx="15415">
                  <c:v>17.558</c:v>
                </c:pt>
                <c:pt idx="15416">
                  <c:v>17.701000000000001</c:v>
                </c:pt>
                <c:pt idx="15417">
                  <c:v>17.795999999999999</c:v>
                </c:pt>
                <c:pt idx="15418">
                  <c:v>17.890999999999998</c:v>
                </c:pt>
                <c:pt idx="15419">
                  <c:v>17.962</c:v>
                </c:pt>
                <c:pt idx="15420">
                  <c:v>18.056999999999999</c:v>
                </c:pt>
                <c:pt idx="15421">
                  <c:v>18.081</c:v>
                </c:pt>
                <c:pt idx="15422">
                  <c:v>18.105</c:v>
                </c:pt>
                <c:pt idx="15423">
                  <c:v>18.033000000000001</c:v>
                </c:pt>
                <c:pt idx="15424">
                  <c:v>17.962</c:v>
                </c:pt>
                <c:pt idx="15425">
                  <c:v>17.867000000000001</c:v>
                </c:pt>
                <c:pt idx="15426">
                  <c:v>17.795999999999999</c:v>
                </c:pt>
                <c:pt idx="15427">
                  <c:v>17.677</c:v>
                </c:pt>
                <c:pt idx="15428">
                  <c:v>17.533999999999999</c:v>
                </c:pt>
                <c:pt idx="15429">
                  <c:v>17.367999999999999</c:v>
                </c:pt>
                <c:pt idx="15430">
                  <c:v>17.152999999999999</c:v>
                </c:pt>
                <c:pt idx="15431">
                  <c:v>16.914999999999999</c:v>
                </c:pt>
                <c:pt idx="15432">
                  <c:v>16.701000000000001</c:v>
                </c:pt>
                <c:pt idx="15433">
                  <c:v>16.533999999999999</c:v>
                </c:pt>
                <c:pt idx="15434">
                  <c:v>16.367999999999999</c:v>
                </c:pt>
                <c:pt idx="15435">
                  <c:v>16.201000000000001</c:v>
                </c:pt>
                <c:pt idx="15436">
                  <c:v>16.082000000000001</c:v>
                </c:pt>
                <c:pt idx="15437">
                  <c:v>15.986000000000001</c:v>
                </c:pt>
                <c:pt idx="15438">
                  <c:v>15.914999999999999</c:v>
                </c:pt>
                <c:pt idx="15439">
                  <c:v>15.843</c:v>
                </c:pt>
                <c:pt idx="15440">
                  <c:v>15.747999999999999</c:v>
                </c:pt>
                <c:pt idx="15441">
                  <c:v>15.7</c:v>
                </c:pt>
                <c:pt idx="15442">
                  <c:v>15.676</c:v>
                </c:pt>
                <c:pt idx="15443">
                  <c:v>15.629</c:v>
                </c:pt>
                <c:pt idx="15444">
                  <c:v>15.605</c:v>
                </c:pt>
                <c:pt idx="15445">
                  <c:v>15.581</c:v>
                </c:pt>
                <c:pt idx="15446">
                  <c:v>15.605</c:v>
                </c:pt>
                <c:pt idx="15447">
                  <c:v>15.605</c:v>
                </c:pt>
                <c:pt idx="15448">
                  <c:v>15.629</c:v>
                </c:pt>
                <c:pt idx="15449">
                  <c:v>15.651999999999999</c:v>
                </c:pt>
                <c:pt idx="15450">
                  <c:v>15.651999999999999</c:v>
                </c:pt>
                <c:pt idx="15451">
                  <c:v>15.676</c:v>
                </c:pt>
                <c:pt idx="15452">
                  <c:v>15.676</c:v>
                </c:pt>
                <c:pt idx="15453">
                  <c:v>15.676</c:v>
                </c:pt>
                <c:pt idx="15454">
                  <c:v>15.676</c:v>
                </c:pt>
                <c:pt idx="15455">
                  <c:v>15.676</c:v>
                </c:pt>
                <c:pt idx="15456">
                  <c:v>15.676</c:v>
                </c:pt>
                <c:pt idx="15457">
                  <c:v>15.676</c:v>
                </c:pt>
                <c:pt idx="15458">
                  <c:v>15.676</c:v>
                </c:pt>
                <c:pt idx="15459">
                  <c:v>15.651999999999999</c:v>
                </c:pt>
                <c:pt idx="15460">
                  <c:v>15.629</c:v>
                </c:pt>
                <c:pt idx="15461">
                  <c:v>15.629</c:v>
                </c:pt>
                <c:pt idx="15462">
                  <c:v>15.581</c:v>
                </c:pt>
                <c:pt idx="15463">
                  <c:v>15.581</c:v>
                </c:pt>
                <c:pt idx="15464">
                  <c:v>15.581</c:v>
                </c:pt>
                <c:pt idx="15465">
                  <c:v>15.557</c:v>
                </c:pt>
                <c:pt idx="15466">
                  <c:v>15.557</c:v>
                </c:pt>
                <c:pt idx="15467">
                  <c:v>15.557</c:v>
                </c:pt>
                <c:pt idx="15468">
                  <c:v>15.532999999999999</c:v>
                </c:pt>
                <c:pt idx="15469">
                  <c:v>15.532999999999999</c:v>
                </c:pt>
                <c:pt idx="15470">
                  <c:v>15.532999999999999</c:v>
                </c:pt>
                <c:pt idx="15471">
                  <c:v>15.509</c:v>
                </c:pt>
                <c:pt idx="15472">
                  <c:v>15.484999999999999</c:v>
                </c:pt>
                <c:pt idx="15473">
                  <c:v>15.484999999999999</c:v>
                </c:pt>
                <c:pt idx="15474">
                  <c:v>15.438000000000001</c:v>
                </c:pt>
                <c:pt idx="15475">
                  <c:v>15.414</c:v>
                </c:pt>
                <c:pt idx="15476">
                  <c:v>15.366</c:v>
                </c:pt>
                <c:pt idx="15477">
                  <c:v>15.318</c:v>
                </c:pt>
                <c:pt idx="15478">
                  <c:v>15.27</c:v>
                </c:pt>
                <c:pt idx="15479">
                  <c:v>15.199</c:v>
                </c:pt>
                <c:pt idx="15480">
                  <c:v>15.175000000000001</c:v>
                </c:pt>
                <c:pt idx="15481">
                  <c:v>15.127000000000001</c:v>
                </c:pt>
                <c:pt idx="15482">
                  <c:v>15.103</c:v>
                </c:pt>
                <c:pt idx="15483">
                  <c:v>15.079000000000001</c:v>
                </c:pt>
                <c:pt idx="15484">
                  <c:v>15.103</c:v>
                </c:pt>
                <c:pt idx="15485">
                  <c:v>15.103</c:v>
                </c:pt>
                <c:pt idx="15486">
                  <c:v>15.127000000000001</c:v>
                </c:pt>
                <c:pt idx="15487">
                  <c:v>15.199</c:v>
                </c:pt>
                <c:pt idx="15488">
                  <c:v>15.294</c:v>
                </c:pt>
                <c:pt idx="15489">
                  <c:v>15.39</c:v>
                </c:pt>
                <c:pt idx="15490">
                  <c:v>15.484999999999999</c:v>
                </c:pt>
                <c:pt idx="15491">
                  <c:v>15.605</c:v>
                </c:pt>
                <c:pt idx="15492">
                  <c:v>15.724</c:v>
                </c:pt>
                <c:pt idx="15493">
                  <c:v>15.867000000000001</c:v>
                </c:pt>
                <c:pt idx="15494">
                  <c:v>16.010000000000002</c:v>
                </c:pt>
                <c:pt idx="15495">
                  <c:v>16.201000000000001</c:v>
                </c:pt>
                <c:pt idx="15496">
                  <c:v>16.344000000000001</c:v>
                </c:pt>
                <c:pt idx="15497">
                  <c:v>16.533999999999999</c:v>
                </c:pt>
                <c:pt idx="15498">
                  <c:v>16.701000000000001</c:v>
                </c:pt>
                <c:pt idx="15499">
                  <c:v>16.867999999999999</c:v>
                </c:pt>
                <c:pt idx="15500">
                  <c:v>17.033999999999999</c:v>
                </c:pt>
                <c:pt idx="15501">
                  <c:v>17.201000000000001</c:v>
                </c:pt>
                <c:pt idx="15502">
                  <c:v>17.390999999999998</c:v>
                </c:pt>
                <c:pt idx="15503">
                  <c:v>17.533999999999999</c:v>
                </c:pt>
                <c:pt idx="15504">
                  <c:v>17.677</c:v>
                </c:pt>
                <c:pt idx="15505">
                  <c:v>17.701000000000001</c:v>
                </c:pt>
                <c:pt idx="15506">
                  <c:v>17.771999999999998</c:v>
                </c:pt>
                <c:pt idx="15507">
                  <c:v>18.010000000000002</c:v>
                </c:pt>
                <c:pt idx="15508">
                  <c:v>18.105</c:v>
                </c:pt>
                <c:pt idx="15509">
                  <c:v>18.033000000000001</c:v>
                </c:pt>
                <c:pt idx="15510">
                  <c:v>17.818999999999999</c:v>
                </c:pt>
                <c:pt idx="15511">
                  <c:v>17.724</c:v>
                </c:pt>
                <c:pt idx="15512">
                  <c:v>17.748000000000001</c:v>
                </c:pt>
                <c:pt idx="15513">
                  <c:v>17.818999999999999</c:v>
                </c:pt>
                <c:pt idx="15514">
                  <c:v>17.867000000000001</c:v>
                </c:pt>
                <c:pt idx="15515">
                  <c:v>17.843</c:v>
                </c:pt>
                <c:pt idx="15516">
                  <c:v>17.724</c:v>
                </c:pt>
                <c:pt idx="15517">
                  <c:v>17.582000000000001</c:v>
                </c:pt>
                <c:pt idx="15518">
                  <c:v>17.582000000000001</c:v>
                </c:pt>
                <c:pt idx="15519">
                  <c:v>17.629000000000001</c:v>
                </c:pt>
                <c:pt idx="15520">
                  <c:v>17.582000000000001</c:v>
                </c:pt>
                <c:pt idx="15521">
                  <c:v>17.439</c:v>
                </c:pt>
                <c:pt idx="15522">
                  <c:v>17.367999999999999</c:v>
                </c:pt>
                <c:pt idx="15523">
                  <c:v>17.177</c:v>
                </c:pt>
                <c:pt idx="15524">
                  <c:v>16.986999999999998</c:v>
                </c:pt>
                <c:pt idx="15525">
                  <c:v>16.773</c:v>
                </c:pt>
                <c:pt idx="15526">
                  <c:v>16.582000000000001</c:v>
                </c:pt>
                <c:pt idx="15527">
                  <c:v>16.414999999999999</c:v>
                </c:pt>
                <c:pt idx="15528">
                  <c:v>16.248999999999999</c:v>
                </c:pt>
                <c:pt idx="15529">
                  <c:v>16.058</c:v>
                </c:pt>
                <c:pt idx="15530">
                  <c:v>15.939</c:v>
                </c:pt>
                <c:pt idx="15531">
                  <c:v>15.819000000000001</c:v>
                </c:pt>
                <c:pt idx="15532">
                  <c:v>15.724</c:v>
                </c:pt>
                <c:pt idx="15533">
                  <c:v>15.651999999999999</c:v>
                </c:pt>
                <c:pt idx="15534">
                  <c:v>15.605</c:v>
                </c:pt>
                <c:pt idx="15535">
                  <c:v>15.581</c:v>
                </c:pt>
                <c:pt idx="15536">
                  <c:v>15.581</c:v>
                </c:pt>
                <c:pt idx="15537">
                  <c:v>15.605</c:v>
                </c:pt>
                <c:pt idx="15538">
                  <c:v>15.651999999999999</c:v>
                </c:pt>
                <c:pt idx="15539">
                  <c:v>15.7</c:v>
                </c:pt>
                <c:pt idx="15540">
                  <c:v>15.747999999999999</c:v>
                </c:pt>
                <c:pt idx="15541">
                  <c:v>15.772</c:v>
                </c:pt>
                <c:pt idx="15542">
                  <c:v>15.819000000000001</c:v>
                </c:pt>
                <c:pt idx="15543">
                  <c:v>15.819000000000001</c:v>
                </c:pt>
                <c:pt idx="15544">
                  <c:v>15.772</c:v>
                </c:pt>
                <c:pt idx="15545">
                  <c:v>15.747999999999999</c:v>
                </c:pt>
                <c:pt idx="15546">
                  <c:v>15.724</c:v>
                </c:pt>
                <c:pt idx="15547">
                  <c:v>15.7</c:v>
                </c:pt>
                <c:pt idx="15548">
                  <c:v>15.676</c:v>
                </c:pt>
                <c:pt idx="15549">
                  <c:v>15.651999999999999</c:v>
                </c:pt>
                <c:pt idx="15550">
                  <c:v>15.605</c:v>
                </c:pt>
                <c:pt idx="15551">
                  <c:v>15.557</c:v>
                </c:pt>
                <c:pt idx="15552">
                  <c:v>15.509</c:v>
                </c:pt>
                <c:pt idx="15553">
                  <c:v>15.461</c:v>
                </c:pt>
                <c:pt idx="15554">
                  <c:v>15.414</c:v>
                </c:pt>
                <c:pt idx="15555">
                  <c:v>15.366</c:v>
                </c:pt>
                <c:pt idx="15556">
                  <c:v>15.318</c:v>
                </c:pt>
                <c:pt idx="15557">
                  <c:v>15.247</c:v>
                </c:pt>
                <c:pt idx="15558">
                  <c:v>15.199</c:v>
                </c:pt>
                <c:pt idx="15559">
                  <c:v>15.151</c:v>
                </c:pt>
                <c:pt idx="15560">
                  <c:v>15.127000000000001</c:v>
                </c:pt>
                <c:pt idx="15561">
                  <c:v>15.079000000000001</c:v>
                </c:pt>
                <c:pt idx="15562">
                  <c:v>15.055</c:v>
                </c:pt>
                <c:pt idx="15563">
                  <c:v>15.007999999999999</c:v>
                </c:pt>
                <c:pt idx="15564">
                  <c:v>14.96</c:v>
                </c:pt>
                <c:pt idx="15565">
                  <c:v>14.912000000000001</c:v>
                </c:pt>
                <c:pt idx="15566">
                  <c:v>14.864000000000001</c:v>
                </c:pt>
                <c:pt idx="15567">
                  <c:v>14.864000000000001</c:v>
                </c:pt>
                <c:pt idx="15568">
                  <c:v>14.84</c:v>
                </c:pt>
                <c:pt idx="15569">
                  <c:v>14.768000000000001</c:v>
                </c:pt>
                <c:pt idx="15570">
                  <c:v>14.696999999999999</c:v>
                </c:pt>
                <c:pt idx="15571">
                  <c:v>14.673</c:v>
                </c:pt>
                <c:pt idx="15572">
                  <c:v>14.673</c:v>
                </c:pt>
                <c:pt idx="15573">
                  <c:v>14.625</c:v>
                </c:pt>
                <c:pt idx="15574">
                  <c:v>14.625</c:v>
                </c:pt>
                <c:pt idx="15575">
                  <c:v>14.648999999999999</c:v>
                </c:pt>
                <c:pt idx="15576">
                  <c:v>14.673</c:v>
                </c:pt>
                <c:pt idx="15577">
                  <c:v>14.673</c:v>
                </c:pt>
                <c:pt idx="15578">
                  <c:v>14.673</c:v>
                </c:pt>
                <c:pt idx="15579">
                  <c:v>14.673</c:v>
                </c:pt>
                <c:pt idx="15580">
                  <c:v>14.673</c:v>
                </c:pt>
                <c:pt idx="15581">
                  <c:v>14.696999999999999</c:v>
                </c:pt>
                <c:pt idx="15582">
                  <c:v>14.696999999999999</c:v>
                </c:pt>
                <c:pt idx="15583">
                  <c:v>14.744999999999999</c:v>
                </c:pt>
                <c:pt idx="15584">
                  <c:v>14.768000000000001</c:v>
                </c:pt>
                <c:pt idx="15585">
                  <c:v>14.84</c:v>
                </c:pt>
                <c:pt idx="15586">
                  <c:v>14.912000000000001</c:v>
                </c:pt>
                <c:pt idx="15587">
                  <c:v>15.007999999999999</c:v>
                </c:pt>
                <c:pt idx="15588">
                  <c:v>15.103</c:v>
                </c:pt>
                <c:pt idx="15589">
                  <c:v>15.223000000000001</c:v>
                </c:pt>
                <c:pt idx="15590">
                  <c:v>15.366</c:v>
                </c:pt>
                <c:pt idx="15591">
                  <c:v>15.509</c:v>
                </c:pt>
                <c:pt idx="15592">
                  <c:v>15.651999999999999</c:v>
                </c:pt>
                <c:pt idx="15593">
                  <c:v>15.819000000000001</c:v>
                </c:pt>
                <c:pt idx="15594">
                  <c:v>15.986000000000001</c:v>
                </c:pt>
                <c:pt idx="15595">
                  <c:v>16.129000000000001</c:v>
                </c:pt>
                <c:pt idx="15596">
                  <c:v>16.32</c:v>
                </c:pt>
                <c:pt idx="15597">
                  <c:v>16.510999999999999</c:v>
                </c:pt>
                <c:pt idx="15598">
                  <c:v>16.677</c:v>
                </c:pt>
                <c:pt idx="15599">
                  <c:v>16.867999999999999</c:v>
                </c:pt>
                <c:pt idx="15600">
                  <c:v>17.033999999999999</c:v>
                </c:pt>
                <c:pt idx="15601">
                  <c:v>17.225000000000001</c:v>
                </c:pt>
                <c:pt idx="15602">
                  <c:v>17.271999999999998</c:v>
                </c:pt>
                <c:pt idx="15603">
                  <c:v>17.32</c:v>
                </c:pt>
                <c:pt idx="15604">
                  <c:v>17.248999999999999</c:v>
                </c:pt>
                <c:pt idx="15605">
                  <c:v>17.152999999999999</c:v>
                </c:pt>
                <c:pt idx="15606">
                  <c:v>17.106000000000002</c:v>
                </c:pt>
                <c:pt idx="15607">
                  <c:v>17.033999999999999</c:v>
                </c:pt>
                <c:pt idx="15608">
                  <c:v>16.963000000000001</c:v>
                </c:pt>
                <c:pt idx="15609">
                  <c:v>16.867999999999999</c:v>
                </c:pt>
                <c:pt idx="15610">
                  <c:v>16.773</c:v>
                </c:pt>
                <c:pt idx="15611">
                  <c:v>16.677</c:v>
                </c:pt>
                <c:pt idx="15612">
                  <c:v>16.558</c:v>
                </c:pt>
                <c:pt idx="15613">
                  <c:v>16.439</c:v>
                </c:pt>
                <c:pt idx="15614">
                  <c:v>16.344000000000001</c:v>
                </c:pt>
                <c:pt idx="15615">
                  <c:v>16.248999999999999</c:v>
                </c:pt>
                <c:pt idx="15616">
                  <c:v>16.201000000000001</c:v>
                </c:pt>
                <c:pt idx="15617">
                  <c:v>16.201000000000001</c:v>
                </c:pt>
                <c:pt idx="15618">
                  <c:v>16.201000000000001</c:v>
                </c:pt>
                <c:pt idx="15619">
                  <c:v>16.225000000000001</c:v>
                </c:pt>
                <c:pt idx="15620">
                  <c:v>16.248999999999999</c:v>
                </c:pt>
                <c:pt idx="15621">
                  <c:v>16.271999999999998</c:v>
                </c:pt>
                <c:pt idx="15622">
                  <c:v>16.271999999999998</c:v>
                </c:pt>
                <c:pt idx="15623">
                  <c:v>16.248999999999999</c:v>
                </c:pt>
                <c:pt idx="15624">
                  <c:v>16.152999999999999</c:v>
                </c:pt>
                <c:pt idx="15625">
                  <c:v>16.058</c:v>
                </c:pt>
                <c:pt idx="15626">
                  <c:v>15.986000000000001</c:v>
                </c:pt>
                <c:pt idx="15627">
                  <c:v>15.914999999999999</c:v>
                </c:pt>
                <c:pt idx="15628">
                  <c:v>15.843</c:v>
                </c:pt>
                <c:pt idx="15629">
                  <c:v>15.795999999999999</c:v>
                </c:pt>
                <c:pt idx="15630">
                  <c:v>15.747999999999999</c:v>
                </c:pt>
                <c:pt idx="15631">
                  <c:v>15.724</c:v>
                </c:pt>
                <c:pt idx="15632">
                  <c:v>15.676</c:v>
                </c:pt>
                <c:pt idx="15633">
                  <c:v>15.629</c:v>
                </c:pt>
                <c:pt idx="15634">
                  <c:v>15.605</c:v>
                </c:pt>
                <c:pt idx="15635">
                  <c:v>15.581</c:v>
                </c:pt>
                <c:pt idx="15636">
                  <c:v>15.532999999999999</c:v>
                </c:pt>
                <c:pt idx="15637">
                  <c:v>15.509</c:v>
                </c:pt>
                <c:pt idx="15638">
                  <c:v>15.484999999999999</c:v>
                </c:pt>
                <c:pt idx="15639">
                  <c:v>15.438000000000001</c:v>
                </c:pt>
                <c:pt idx="15640">
                  <c:v>15.438000000000001</c:v>
                </c:pt>
                <c:pt idx="15641">
                  <c:v>15.39</c:v>
                </c:pt>
                <c:pt idx="15642">
                  <c:v>15.366</c:v>
                </c:pt>
                <c:pt idx="15643">
                  <c:v>15.342000000000001</c:v>
                </c:pt>
                <c:pt idx="15644">
                  <c:v>15.342000000000001</c:v>
                </c:pt>
                <c:pt idx="15645">
                  <c:v>15.342000000000001</c:v>
                </c:pt>
                <c:pt idx="15646">
                  <c:v>15.366</c:v>
                </c:pt>
                <c:pt idx="15647">
                  <c:v>15.366</c:v>
                </c:pt>
                <c:pt idx="15648">
                  <c:v>15.39</c:v>
                </c:pt>
                <c:pt idx="15649">
                  <c:v>15.39</c:v>
                </c:pt>
                <c:pt idx="15650">
                  <c:v>15.366</c:v>
                </c:pt>
                <c:pt idx="15651">
                  <c:v>15.366</c:v>
                </c:pt>
                <c:pt idx="15652">
                  <c:v>15.342000000000001</c:v>
                </c:pt>
                <c:pt idx="15653">
                  <c:v>15.342000000000001</c:v>
                </c:pt>
                <c:pt idx="15654">
                  <c:v>15.294</c:v>
                </c:pt>
                <c:pt idx="15655">
                  <c:v>15.247</c:v>
                </c:pt>
                <c:pt idx="15656">
                  <c:v>15.199</c:v>
                </c:pt>
                <c:pt idx="15657">
                  <c:v>15.151</c:v>
                </c:pt>
                <c:pt idx="15658">
                  <c:v>15.055</c:v>
                </c:pt>
                <c:pt idx="15659">
                  <c:v>14.984</c:v>
                </c:pt>
                <c:pt idx="15660">
                  <c:v>14.912000000000001</c:v>
                </c:pt>
                <c:pt idx="15661">
                  <c:v>14.864000000000001</c:v>
                </c:pt>
                <c:pt idx="15662">
                  <c:v>14.792</c:v>
                </c:pt>
                <c:pt idx="15663">
                  <c:v>14.768000000000001</c:v>
                </c:pt>
                <c:pt idx="15664">
                  <c:v>14.721</c:v>
                </c:pt>
                <c:pt idx="15665">
                  <c:v>14.673</c:v>
                </c:pt>
                <c:pt idx="15666">
                  <c:v>14.625</c:v>
                </c:pt>
                <c:pt idx="15667">
                  <c:v>14.577</c:v>
                </c:pt>
                <c:pt idx="15668">
                  <c:v>14.505000000000001</c:v>
                </c:pt>
                <c:pt idx="15669">
                  <c:v>14.457000000000001</c:v>
                </c:pt>
                <c:pt idx="15670">
                  <c:v>14.409000000000001</c:v>
                </c:pt>
                <c:pt idx="15671">
                  <c:v>14.385</c:v>
                </c:pt>
                <c:pt idx="15672">
                  <c:v>14.361000000000001</c:v>
                </c:pt>
                <c:pt idx="15673">
                  <c:v>14.337</c:v>
                </c:pt>
                <c:pt idx="15674">
                  <c:v>14.29</c:v>
                </c:pt>
                <c:pt idx="15675">
                  <c:v>14.314</c:v>
                </c:pt>
                <c:pt idx="15676">
                  <c:v>14.29</c:v>
                </c:pt>
                <c:pt idx="15677">
                  <c:v>14.29</c:v>
                </c:pt>
                <c:pt idx="15678">
                  <c:v>14.29</c:v>
                </c:pt>
                <c:pt idx="15679">
                  <c:v>14.361000000000001</c:v>
                </c:pt>
                <c:pt idx="15680">
                  <c:v>14.385</c:v>
                </c:pt>
                <c:pt idx="15681">
                  <c:v>14.385</c:v>
                </c:pt>
                <c:pt idx="15682">
                  <c:v>14.361000000000001</c:v>
                </c:pt>
                <c:pt idx="15683">
                  <c:v>14.361000000000001</c:v>
                </c:pt>
                <c:pt idx="15684">
                  <c:v>14.361000000000001</c:v>
                </c:pt>
                <c:pt idx="15685">
                  <c:v>14.385</c:v>
                </c:pt>
                <c:pt idx="15686">
                  <c:v>14.361000000000001</c:v>
                </c:pt>
                <c:pt idx="15687">
                  <c:v>14.385</c:v>
                </c:pt>
                <c:pt idx="15688">
                  <c:v>14.433</c:v>
                </c:pt>
                <c:pt idx="15689">
                  <c:v>14.505000000000001</c:v>
                </c:pt>
                <c:pt idx="15690">
                  <c:v>14.601000000000001</c:v>
                </c:pt>
                <c:pt idx="15691">
                  <c:v>14.721</c:v>
                </c:pt>
                <c:pt idx="15692">
                  <c:v>14.888</c:v>
                </c:pt>
                <c:pt idx="15693">
                  <c:v>15.103</c:v>
                </c:pt>
                <c:pt idx="15694">
                  <c:v>15.199</c:v>
                </c:pt>
                <c:pt idx="15695">
                  <c:v>15.342000000000001</c:v>
                </c:pt>
                <c:pt idx="15696">
                  <c:v>15.557</c:v>
                </c:pt>
                <c:pt idx="15697">
                  <c:v>15.795999999999999</c:v>
                </c:pt>
                <c:pt idx="15698">
                  <c:v>16.033999999999999</c:v>
                </c:pt>
                <c:pt idx="15699">
                  <c:v>16.271999999999998</c:v>
                </c:pt>
                <c:pt idx="15700">
                  <c:v>16.439</c:v>
                </c:pt>
                <c:pt idx="15701">
                  <c:v>16.606000000000002</c:v>
                </c:pt>
                <c:pt idx="15702">
                  <c:v>16.725000000000001</c:v>
                </c:pt>
                <c:pt idx="15703">
                  <c:v>16.867999999999999</c:v>
                </c:pt>
                <c:pt idx="15704">
                  <c:v>16.914999999999999</c:v>
                </c:pt>
                <c:pt idx="15705">
                  <c:v>16.867999999999999</c:v>
                </c:pt>
                <c:pt idx="15706">
                  <c:v>16.795999999999999</c:v>
                </c:pt>
                <c:pt idx="15707">
                  <c:v>16.725000000000001</c:v>
                </c:pt>
                <c:pt idx="15708">
                  <c:v>16.63</c:v>
                </c:pt>
                <c:pt idx="15709">
                  <c:v>16.486999999999998</c:v>
                </c:pt>
                <c:pt idx="15710">
                  <c:v>16.32</c:v>
                </c:pt>
                <c:pt idx="15711">
                  <c:v>16.152999999999999</c:v>
                </c:pt>
                <c:pt idx="15712">
                  <c:v>15.962999999999999</c:v>
                </c:pt>
                <c:pt idx="15713">
                  <c:v>15.772</c:v>
                </c:pt>
                <c:pt idx="15714">
                  <c:v>15.581</c:v>
                </c:pt>
                <c:pt idx="15715">
                  <c:v>15.438000000000001</c:v>
                </c:pt>
                <c:pt idx="15716">
                  <c:v>15.27</c:v>
                </c:pt>
                <c:pt idx="15717">
                  <c:v>15.151</c:v>
                </c:pt>
                <c:pt idx="15718">
                  <c:v>15.007999999999999</c:v>
                </c:pt>
                <c:pt idx="15719">
                  <c:v>14.912000000000001</c:v>
                </c:pt>
                <c:pt idx="15720">
                  <c:v>14.864000000000001</c:v>
                </c:pt>
                <c:pt idx="15721">
                  <c:v>14.816000000000001</c:v>
                </c:pt>
                <c:pt idx="15722">
                  <c:v>14.816000000000001</c:v>
                </c:pt>
                <c:pt idx="15723">
                  <c:v>14.864000000000001</c:v>
                </c:pt>
                <c:pt idx="15724">
                  <c:v>14.912000000000001</c:v>
                </c:pt>
                <c:pt idx="15725">
                  <c:v>14.96</c:v>
                </c:pt>
                <c:pt idx="15726">
                  <c:v>15.055</c:v>
                </c:pt>
                <c:pt idx="15727">
                  <c:v>15.103</c:v>
                </c:pt>
                <c:pt idx="15728">
                  <c:v>15.175000000000001</c:v>
                </c:pt>
                <c:pt idx="15729">
                  <c:v>15.199</c:v>
                </c:pt>
                <c:pt idx="15730">
                  <c:v>15.199</c:v>
                </c:pt>
                <c:pt idx="15731">
                  <c:v>15.199</c:v>
                </c:pt>
                <c:pt idx="15732">
                  <c:v>15.199</c:v>
                </c:pt>
                <c:pt idx="15733">
                  <c:v>15.199</c:v>
                </c:pt>
                <c:pt idx="15734">
                  <c:v>15.151</c:v>
                </c:pt>
                <c:pt idx="15735">
                  <c:v>15.151</c:v>
                </c:pt>
                <c:pt idx="15736">
                  <c:v>15.103</c:v>
                </c:pt>
                <c:pt idx="15737">
                  <c:v>15.079000000000001</c:v>
                </c:pt>
                <c:pt idx="15738">
                  <c:v>15.055</c:v>
                </c:pt>
                <c:pt idx="15739">
                  <c:v>15.055</c:v>
                </c:pt>
                <c:pt idx="15740">
                  <c:v>15.031000000000001</c:v>
                </c:pt>
                <c:pt idx="15741">
                  <c:v>15.007999999999999</c:v>
                </c:pt>
                <c:pt idx="15742">
                  <c:v>14.984</c:v>
                </c:pt>
                <c:pt idx="15743">
                  <c:v>14.96</c:v>
                </c:pt>
                <c:pt idx="15744">
                  <c:v>14.936</c:v>
                </c:pt>
                <c:pt idx="15745">
                  <c:v>14.912000000000001</c:v>
                </c:pt>
                <c:pt idx="15746">
                  <c:v>14.888</c:v>
                </c:pt>
                <c:pt idx="15747">
                  <c:v>14.864000000000001</c:v>
                </c:pt>
                <c:pt idx="15748">
                  <c:v>14.84</c:v>
                </c:pt>
                <c:pt idx="15749">
                  <c:v>14.792</c:v>
                </c:pt>
                <c:pt idx="15750">
                  <c:v>14.768000000000001</c:v>
                </c:pt>
                <c:pt idx="15751">
                  <c:v>14.744999999999999</c:v>
                </c:pt>
                <c:pt idx="15752">
                  <c:v>14.696999999999999</c:v>
                </c:pt>
                <c:pt idx="15753">
                  <c:v>14.673</c:v>
                </c:pt>
                <c:pt idx="15754">
                  <c:v>14.625</c:v>
                </c:pt>
                <c:pt idx="15755">
                  <c:v>14.577</c:v>
                </c:pt>
                <c:pt idx="15756">
                  <c:v>14.553000000000001</c:v>
                </c:pt>
                <c:pt idx="15757">
                  <c:v>14.529</c:v>
                </c:pt>
                <c:pt idx="15758">
                  <c:v>14.505000000000001</c:v>
                </c:pt>
                <c:pt idx="15759">
                  <c:v>14.481</c:v>
                </c:pt>
                <c:pt idx="15760">
                  <c:v>14.457000000000001</c:v>
                </c:pt>
                <c:pt idx="15761">
                  <c:v>14.433</c:v>
                </c:pt>
                <c:pt idx="15762">
                  <c:v>14.409000000000001</c:v>
                </c:pt>
                <c:pt idx="15763">
                  <c:v>14.385</c:v>
                </c:pt>
                <c:pt idx="15764">
                  <c:v>14.361000000000001</c:v>
                </c:pt>
                <c:pt idx="15765">
                  <c:v>14.337</c:v>
                </c:pt>
                <c:pt idx="15766">
                  <c:v>14.337</c:v>
                </c:pt>
                <c:pt idx="15767">
                  <c:v>14.314</c:v>
                </c:pt>
                <c:pt idx="15768">
                  <c:v>14.29</c:v>
                </c:pt>
                <c:pt idx="15769">
                  <c:v>14.29</c:v>
                </c:pt>
                <c:pt idx="15770">
                  <c:v>14.242000000000001</c:v>
                </c:pt>
                <c:pt idx="15771">
                  <c:v>14.242000000000001</c:v>
                </c:pt>
                <c:pt idx="15772">
                  <c:v>14.218</c:v>
                </c:pt>
                <c:pt idx="15773">
                  <c:v>14.242000000000001</c:v>
                </c:pt>
                <c:pt idx="15774">
                  <c:v>14.242000000000001</c:v>
                </c:pt>
                <c:pt idx="15775">
                  <c:v>14.29</c:v>
                </c:pt>
                <c:pt idx="15776">
                  <c:v>14.337</c:v>
                </c:pt>
                <c:pt idx="15777">
                  <c:v>14.409000000000001</c:v>
                </c:pt>
                <c:pt idx="15778">
                  <c:v>14.529</c:v>
                </c:pt>
                <c:pt idx="15779">
                  <c:v>14.673</c:v>
                </c:pt>
                <c:pt idx="15780">
                  <c:v>14.768000000000001</c:v>
                </c:pt>
                <c:pt idx="15781">
                  <c:v>14.888</c:v>
                </c:pt>
                <c:pt idx="15782">
                  <c:v>15.055</c:v>
                </c:pt>
                <c:pt idx="15783">
                  <c:v>15.079000000000001</c:v>
                </c:pt>
                <c:pt idx="15784">
                  <c:v>15.103</c:v>
                </c:pt>
                <c:pt idx="15785">
                  <c:v>15.127000000000001</c:v>
                </c:pt>
                <c:pt idx="15786">
                  <c:v>15.247</c:v>
                </c:pt>
                <c:pt idx="15787">
                  <c:v>15.366</c:v>
                </c:pt>
                <c:pt idx="15788">
                  <c:v>15.509</c:v>
                </c:pt>
                <c:pt idx="15789">
                  <c:v>15.676</c:v>
                </c:pt>
                <c:pt idx="15790">
                  <c:v>15.819000000000001</c:v>
                </c:pt>
                <c:pt idx="15791">
                  <c:v>15.962999999999999</c:v>
                </c:pt>
                <c:pt idx="15792">
                  <c:v>16.106000000000002</c:v>
                </c:pt>
                <c:pt idx="15793">
                  <c:v>16.295999999999999</c:v>
                </c:pt>
                <c:pt idx="15794">
                  <c:v>16.486999999999998</c:v>
                </c:pt>
                <c:pt idx="15795">
                  <c:v>16.677</c:v>
                </c:pt>
                <c:pt idx="15796">
                  <c:v>16.867999999999999</c:v>
                </c:pt>
                <c:pt idx="15797">
                  <c:v>17.010999999999999</c:v>
                </c:pt>
                <c:pt idx="15798">
                  <c:v>17.152999999999999</c:v>
                </c:pt>
                <c:pt idx="15799">
                  <c:v>17.152999999999999</c:v>
                </c:pt>
                <c:pt idx="15800">
                  <c:v>17.248999999999999</c:v>
                </c:pt>
                <c:pt idx="15801">
                  <c:v>17.225000000000001</c:v>
                </c:pt>
                <c:pt idx="15802">
                  <c:v>17.295999999999999</c:v>
                </c:pt>
                <c:pt idx="15803">
                  <c:v>17.152999999999999</c:v>
                </c:pt>
                <c:pt idx="15804">
                  <c:v>16.891999999999999</c:v>
                </c:pt>
                <c:pt idx="15805">
                  <c:v>16.654</c:v>
                </c:pt>
                <c:pt idx="15806">
                  <c:v>16.414999999999999</c:v>
                </c:pt>
                <c:pt idx="15807">
                  <c:v>16.201000000000001</c:v>
                </c:pt>
                <c:pt idx="15808">
                  <c:v>15.986000000000001</c:v>
                </c:pt>
                <c:pt idx="15809">
                  <c:v>15.819000000000001</c:v>
                </c:pt>
                <c:pt idx="15810">
                  <c:v>15.676</c:v>
                </c:pt>
                <c:pt idx="15811">
                  <c:v>15.532999999999999</c:v>
                </c:pt>
                <c:pt idx="15812">
                  <c:v>15.414</c:v>
                </c:pt>
                <c:pt idx="15813">
                  <c:v>15.318</c:v>
                </c:pt>
                <c:pt idx="15814">
                  <c:v>15.223000000000001</c:v>
                </c:pt>
                <c:pt idx="15815">
                  <c:v>15.127000000000001</c:v>
                </c:pt>
                <c:pt idx="15816">
                  <c:v>15.055</c:v>
                </c:pt>
                <c:pt idx="15817">
                  <c:v>15.007999999999999</c:v>
                </c:pt>
                <c:pt idx="15818">
                  <c:v>15.055</c:v>
                </c:pt>
                <c:pt idx="15819">
                  <c:v>15.103</c:v>
                </c:pt>
                <c:pt idx="15820">
                  <c:v>15.199</c:v>
                </c:pt>
                <c:pt idx="15821">
                  <c:v>15.294</c:v>
                </c:pt>
                <c:pt idx="15822">
                  <c:v>15.39</c:v>
                </c:pt>
                <c:pt idx="15823">
                  <c:v>15.438000000000001</c:v>
                </c:pt>
                <c:pt idx="15824">
                  <c:v>15.484999999999999</c:v>
                </c:pt>
                <c:pt idx="15825">
                  <c:v>15.509</c:v>
                </c:pt>
                <c:pt idx="15826">
                  <c:v>15.509</c:v>
                </c:pt>
                <c:pt idx="15827">
                  <c:v>15.484999999999999</c:v>
                </c:pt>
                <c:pt idx="15828">
                  <c:v>15.461</c:v>
                </c:pt>
                <c:pt idx="15829">
                  <c:v>15.438000000000001</c:v>
                </c:pt>
                <c:pt idx="15830">
                  <c:v>15.438000000000001</c:v>
                </c:pt>
                <c:pt idx="15831">
                  <c:v>15.414</c:v>
                </c:pt>
                <c:pt idx="15832">
                  <c:v>15.39</c:v>
                </c:pt>
                <c:pt idx="15833">
                  <c:v>15.366</c:v>
                </c:pt>
                <c:pt idx="15834">
                  <c:v>15.342000000000001</c:v>
                </c:pt>
                <c:pt idx="15835">
                  <c:v>15.318</c:v>
                </c:pt>
                <c:pt idx="15836">
                  <c:v>15.294</c:v>
                </c:pt>
                <c:pt idx="15837">
                  <c:v>15.27</c:v>
                </c:pt>
                <c:pt idx="15838">
                  <c:v>15.27</c:v>
                </c:pt>
                <c:pt idx="15839">
                  <c:v>15.247</c:v>
                </c:pt>
                <c:pt idx="15840">
                  <c:v>15.247</c:v>
                </c:pt>
                <c:pt idx="15841">
                  <c:v>15.247</c:v>
                </c:pt>
                <c:pt idx="15842">
                  <c:v>15.199</c:v>
                </c:pt>
                <c:pt idx="15843">
                  <c:v>15.175000000000001</c:v>
                </c:pt>
                <c:pt idx="15844">
                  <c:v>15.127000000000001</c:v>
                </c:pt>
                <c:pt idx="15845">
                  <c:v>15.079000000000001</c:v>
                </c:pt>
                <c:pt idx="15846">
                  <c:v>15.031000000000001</c:v>
                </c:pt>
                <c:pt idx="15847">
                  <c:v>14.984</c:v>
                </c:pt>
                <c:pt idx="15848">
                  <c:v>14.936</c:v>
                </c:pt>
                <c:pt idx="15849">
                  <c:v>14.888</c:v>
                </c:pt>
                <c:pt idx="15850">
                  <c:v>14.816000000000001</c:v>
                </c:pt>
                <c:pt idx="15851">
                  <c:v>14.768000000000001</c:v>
                </c:pt>
                <c:pt idx="15852">
                  <c:v>14.721</c:v>
                </c:pt>
                <c:pt idx="15853">
                  <c:v>14.673</c:v>
                </c:pt>
                <c:pt idx="15854">
                  <c:v>14.625</c:v>
                </c:pt>
                <c:pt idx="15855">
                  <c:v>14.601000000000001</c:v>
                </c:pt>
                <c:pt idx="15856">
                  <c:v>14.577</c:v>
                </c:pt>
                <c:pt idx="15857">
                  <c:v>14.529</c:v>
                </c:pt>
                <c:pt idx="15858">
                  <c:v>14.505000000000001</c:v>
                </c:pt>
                <c:pt idx="15859">
                  <c:v>14.481</c:v>
                </c:pt>
                <c:pt idx="15860">
                  <c:v>14.433</c:v>
                </c:pt>
                <c:pt idx="15861">
                  <c:v>14.385</c:v>
                </c:pt>
                <c:pt idx="15862">
                  <c:v>14.337</c:v>
                </c:pt>
                <c:pt idx="15863">
                  <c:v>14.29</c:v>
                </c:pt>
                <c:pt idx="15864">
                  <c:v>14.242000000000001</c:v>
                </c:pt>
                <c:pt idx="15865">
                  <c:v>14.194000000000001</c:v>
                </c:pt>
                <c:pt idx="15866">
                  <c:v>14.146000000000001</c:v>
                </c:pt>
                <c:pt idx="15867">
                  <c:v>14.146000000000001</c:v>
                </c:pt>
                <c:pt idx="15868">
                  <c:v>14.122</c:v>
                </c:pt>
                <c:pt idx="15869">
                  <c:v>14.098000000000001</c:v>
                </c:pt>
                <c:pt idx="15870">
                  <c:v>14.122</c:v>
                </c:pt>
                <c:pt idx="15871">
                  <c:v>14.194000000000001</c:v>
                </c:pt>
                <c:pt idx="15872">
                  <c:v>14.242000000000001</c:v>
                </c:pt>
                <c:pt idx="15873">
                  <c:v>14.337</c:v>
                </c:pt>
                <c:pt idx="15874">
                  <c:v>14.409000000000001</c:v>
                </c:pt>
                <c:pt idx="15875">
                  <c:v>14.529</c:v>
                </c:pt>
                <c:pt idx="15876">
                  <c:v>14.648999999999999</c:v>
                </c:pt>
                <c:pt idx="15877">
                  <c:v>14.792</c:v>
                </c:pt>
                <c:pt idx="15878">
                  <c:v>14.912000000000001</c:v>
                </c:pt>
                <c:pt idx="15879">
                  <c:v>15.079000000000001</c:v>
                </c:pt>
                <c:pt idx="15880">
                  <c:v>15.247</c:v>
                </c:pt>
                <c:pt idx="15881">
                  <c:v>15.318</c:v>
                </c:pt>
                <c:pt idx="15882">
                  <c:v>15.414</c:v>
                </c:pt>
                <c:pt idx="15883">
                  <c:v>15.581</c:v>
                </c:pt>
                <c:pt idx="15884">
                  <c:v>15.724</c:v>
                </c:pt>
                <c:pt idx="15885">
                  <c:v>15.891</c:v>
                </c:pt>
                <c:pt idx="15886">
                  <c:v>16.082000000000001</c:v>
                </c:pt>
                <c:pt idx="15887">
                  <c:v>16.271999999999998</c:v>
                </c:pt>
                <c:pt idx="15888">
                  <c:v>16.439</c:v>
                </c:pt>
                <c:pt idx="15889">
                  <c:v>16.606000000000002</c:v>
                </c:pt>
                <c:pt idx="15890">
                  <c:v>16.748999999999999</c:v>
                </c:pt>
                <c:pt idx="15891">
                  <c:v>16.867999999999999</c:v>
                </c:pt>
                <c:pt idx="15892">
                  <c:v>17.010999999999999</c:v>
                </c:pt>
                <c:pt idx="15893">
                  <c:v>17.152999999999999</c:v>
                </c:pt>
                <c:pt idx="15894">
                  <c:v>17.271999999999998</c:v>
                </c:pt>
                <c:pt idx="15895">
                  <c:v>17.367999999999999</c:v>
                </c:pt>
                <c:pt idx="15896">
                  <c:v>17.439</c:v>
                </c:pt>
                <c:pt idx="15897">
                  <c:v>17.533999999999999</c:v>
                </c:pt>
                <c:pt idx="15898">
                  <c:v>17.582000000000001</c:v>
                </c:pt>
                <c:pt idx="15899">
                  <c:v>17.652999999999999</c:v>
                </c:pt>
                <c:pt idx="15900">
                  <c:v>17.701000000000001</c:v>
                </c:pt>
                <c:pt idx="15901">
                  <c:v>17.748000000000001</c:v>
                </c:pt>
                <c:pt idx="15902">
                  <c:v>17.771999999999998</c:v>
                </c:pt>
                <c:pt idx="15903">
                  <c:v>17.771999999999998</c:v>
                </c:pt>
                <c:pt idx="15904">
                  <c:v>17.771999999999998</c:v>
                </c:pt>
                <c:pt idx="15905">
                  <c:v>17.748000000000001</c:v>
                </c:pt>
                <c:pt idx="15906">
                  <c:v>17.701000000000001</c:v>
                </c:pt>
                <c:pt idx="15907">
                  <c:v>17.652999999999999</c:v>
                </c:pt>
                <c:pt idx="15908">
                  <c:v>17.605</c:v>
                </c:pt>
                <c:pt idx="15909">
                  <c:v>17.558</c:v>
                </c:pt>
                <c:pt idx="15910">
                  <c:v>17.510000000000002</c:v>
                </c:pt>
                <c:pt idx="15911">
                  <c:v>17.439</c:v>
                </c:pt>
                <c:pt idx="15912">
                  <c:v>17.367999999999999</c:v>
                </c:pt>
                <c:pt idx="15913">
                  <c:v>17.248999999999999</c:v>
                </c:pt>
                <c:pt idx="15914">
                  <c:v>17.13</c:v>
                </c:pt>
                <c:pt idx="15915">
                  <c:v>16.986999999999998</c:v>
                </c:pt>
                <c:pt idx="15916">
                  <c:v>16.844000000000001</c:v>
                </c:pt>
                <c:pt idx="15917">
                  <c:v>16.701000000000001</c:v>
                </c:pt>
                <c:pt idx="15918">
                  <c:v>16.533999999999999</c:v>
                </c:pt>
                <c:pt idx="15919">
                  <c:v>16.391999999999999</c:v>
                </c:pt>
                <c:pt idx="15920">
                  <c:v>16.248999999999999</c:v>
                </c:pt>
                <c:pt idx="15921">
                  <c:v>16.152999999999999</c:v>
                </c:pt>
                <c:pt idx="15922">
                  <c:v>16.058</c:v>
                </c:pt>
                <c:pt idx="15923">
                  <c:v>15.962999999999999</c:v>
                </c:pt>
                <c:pt idx="15924">
                  <c:v>15.914999999999999</c:v>
                </c:pt>
                <c:pt idx="15925">
                  <c:v>15.867000000000001</c:v>
                </c:pt>
                <c:pt idx="15926">
                  <c:v>15.819000000000001</c:v>
                </c:pt>
                <c:pt idx="15927">
                  <c:v>15.819000000000001</c:v>
                </c:pt>
                <c:pt idx="15928">
                  <c:v>15.819000000000001</c:v>
                </c:pt>
                <c:pt idx="15929">
                  <c:v>15.819000000000001</c:v>
                </c:pt>
                <c:pt idx="15930">
                  <c:v>15.819000000000001</c:v>
                </c:pt>
                <c:pt idx="15931">
                  <c:v>15.819000000000001</c:v>
                </c:pt>
                <c:pt idx="15932">
                  <c:v>15.843</c:v>
                </c:pt>
                <c:pt idx="15933">
                  <c:v>15.843</c:v>
                </c:pt>
                <c:pt idx="15934">
                  <c:v>15.867000000000001</c:v>
                </c:pt>
                <c:pt idx="15935">
                  <c:v>15.867000000000001</c:v>
                </c:pt>
                <c:pt idx="15936">
                  <c:v>15.867000000000001</c:v>
                </c:pt>
                <c:pt idx="15937">
                  <c:v>15.867000000000001</c:v>
                </c:pt>
                <c:pt idx="15938">
                  <c:v>15.867000000000001</c:v>
                </c:pt>
                <c:pt idx="15939">
                  <c:v>15.867000000000001</c:v>
                </c:pt>
                <c:pt idx="15940">
                  <c:v>15.867000000000001</c:v>
                </c:pt>
                <c:pt idx="15941">
                  <c:v>15.867000000000001</c:v>
                </c:pt>
                <c:pt idx="15942">
                  <c:v>15.843</c:v>
                </c:pt>
                <c:pt idx="15943">
                  <c:v>15.819000000000001</c:v>
                </c:pt>
                <c:pt idx="15944">
                  <c:v>15.795999999999999</c:v>
                </c:pt>
                <c:pt idx="15945">
                  <c:v>15.747999999999999</c:v>
                </c:pt>
                <c:pt idx="15946">
                  <c:v>15.7</c:v>
                </c:pt>
                <c:pt idx="15947">
                  <c:v>15.651999999999999</c:v>
                </c:pt>
                <c:pt idx="15948">
                  <c:v>15.605</c:v>
                </c:pt>
                <c:pt idx="15949">
                  <c:v>15.557</c:v>
                </c:pt>
                <c:pt idx="15950">
                  <c:v>15.509</c:v>
                </c:pt>
                <c:pt idx="15951">
                  <c:v>15.438000000000001</c:v>
                </c:pt>
                <c:pt idx="15952">
                  <c:v>15.39</c:v>
                </c:pt>
                <c:pt idx="15953">
                  <c:v>15.342000000000001</c:v>
                </c:pt>
                <c:pt idx="15954">
                  <c:v>15.294</c:v>
                </c:pt>
                <c:pt idx="15955">
                  <c:v>15.247</c:v>
                </c:pt>
                <c:pt idx="15956">
                  <c:v>15.199</c:v>
                </c:pt>
                <c:pt idx="15957">
                  <c:v>15.127000000000001</c:v>
                </c:pt>
                <c:pt idx="15958">
                  <c:v>15.079000000000001</c:v>
                </c:pt>
                <c:pt idx="15959">
                  <c:v>15.055</c:v>
                </c:pt>
                <c:pt idx="15960">
                  <c:v>14.984</c:v>
                </c:pt>
                <c:pt idx="15961">
                  <c:v>14.96</c:v>
                </c:pt>
                <c:pt idx="15962">
                  <c:v>14.912000000000001</c:v>
                </c:pt>
                <c:pt idx="15963">
                  <c:v>14.864000000000001</c:v>
                </c:pt>
                <c:pt idx="15964">
                  <c:v>14.864000000000001</c:v>
                </c:pt>
                <c:pt idx="15965">
                  <c:v>14.864000000000001</c:v>
                </c:pt>
                <c:pt idx="15966">
                  <c:v>14.888</c:v>
                </c:pt>
                <c:pt idx="15967">
                  <c:v>14.936</c:v>
                </c:pt>
                <c:pt idx="15968">
                  <c:v>14.984</c:v>
                </c:pt>
                <c:pt idx="15969">
                  <c:v>15.079000000000001</c:v>
                </c:pt>
                <c:pt idx="15970">
                  <c:v>15.175000000000001</c:v>
                </c:pt>
                <c:pt idx="15971">
                  <c:v>15.27</c:v>
                </c:pt>
                <c:pt idx="15972">
                  <c:v>15.39</c:v>
                </c:pt>
                <c:pt idx="15973">
                  <c:v>15.532999999999999</c:v>
                </c:pt>
                <c:pt idx="15974">
                  <c:v>15.651999999999999</c:v>
                </c:pt>
                <c:pt idx="15975">
                  <c:v>15.795999999999999</c:v>
                </c:pt>
                <c:pt idx="15976">
                  <c:v>15.939</c:v>
                </c:pt>
                <c:pt idx="15977">
                  <c:v>16.082000000000001</c:v>
                </c:pt>
                <c:pt idx="15978">
                  <c:v>16.225000000000001</c:v>
                </c:pt>
                <c:pt idx="15979">
                  <c:v>16.367999999999999</c:v>
                </c:pt>
                <c:pt idx="15980">
                  <c:v>16.510999999999999</c:v>
                </c:pt>
                <c:pt idx="15981">
                  <c:v>16.677</c:v>
                </c:pt>
                <c:pt idx="15982">
                  <c:v>16.82</c:v>
                </c:pt>
                <c:pt idx="15983">
                  <c:v>16.963000000000001</c:v>
                </c:pt>
                <c:pt idx="15984">
                  <c:v>17.106000000000002</c:v>
                </c:pt>
                <c:pt idx="15985">
                  <c:v>17.248999999999999</c:v>
                </c:pt>
                <c:pt idx="15986">
                  <c:v>17.367999999999999</c:v>
                </c:pt>
                <c:pt idx="15987">
                  <c:v>17.486000000000001</c:v>
                </c:pt>
                <c:pt idx="15988">
                  <c:v>17.582000000000001</c:v>
                </c:pt>
                <c:pt idx="15989">
                  <c:v>17.677</c:v>
                </c:pt>
                <c:pt idx="15990">
                  <c:v>17.748000000000001</c:v>
                </c:pt>
                <c:pt idx="15991">
                  <c:v>17.843</c:v>
                </c:pt>
                <c:pt idx="15992">
                  <c:v>17.914999999999999</c:v>
                </c:pt>
                <c:pt idx="15993">
                  <c:v>17.962</c:v>
                </c:pt>
                <c:pt idx="15994">
                  <c:v>18.010000000000002</c:v>
                </c:pt>
                <c:pt idx="15995">
                  <c:v>18.033000000000001</c:v>
                </c:pt>
                <c:pt idx="15996">
                  <c:v>18.033000000000001</c:v>
                </c:pt>
                <c:pt idx="15997">
                  <c:v>18.033000000000001</c:v>
                </c:pt>
                <c:pt idx="15998">
                  <c:v>18.010000000000002</c:v>
                </c:pt>
                <c:pt idx="15999">
                  <c:v>17.962</c:v>
                </c:pt>
                <c:pt idx="16000">
                  <c:v>17.914999999999999</c:v>
                </c:pt>
                <c:pt idx="16001">
                  <c:v>17.843</c:v>
                </c:pt>
                <c:pt idx="16002">
                  <c:v>17.771999999999998</c:v>
                </c:pt>
                <c:pt idx="16003">
                  <c:v>17.701000000000001</c:v>
                </c:pt>
                <c:pt idx="16004">
                  <c:v>17.629000000000001</c:v>
                </c:pt>
                <c:pt idx="16005">
                  <c:v>17.558</c:v>
                </c:pt>
                <c:pt idx="16006">
                  <c:v>17.463000000000001</c:v>
                </c:pt>
                <c:pt idx="16007">
                  <c:v>17.344000000000001</c:v>
                </c:pt>
                <c:pt idx="16008">
                  <c:v>17.248999999999999</c:v>
                </c:pt>
                <c:pt idx="16009">
                  <c:v>17.13</c:v>
                </c:pt>
                <c:pt idx="16010">
                  <c:v>17.010999999999999</c:v>
                </c:pt>
                <c:pt idx="16011">
                  <c:v>16.914999999999999</c:v>
                </c:pt>
                <c:pt idx="16012">
                  <c:v>16.82</c:v>
                </c:pt>
                <c:pt idx="16013">
                  <c:v>16.725000000000001</c:v>
                </c:pt>
                <c:pt idx="16014">
                  <c:v>16.63</c:v>
                </c:pt>
                <c:pt idx="16015">
                  <c:v>16.558</c:v>
                </c:pt>
                <c:pt idx="16016">
                  <c:v>16.486999999999998</c:v>
                </c:pt>
                <c:pt idx="16017">
                  <c:v>16.391999999999999</c:v>
                </c:pt>
                <c:pt idx="16018">
                  <c:v>16.32</c:v>
                </c:pt>
                <c:pt idx="16019">
                  <c:v>16.248999999999999</c:v>
                </c:pt>
                <c:pt idx="16020">
                  <c:v>16.201000000000001</c:v>
                </c:pt>
                <c:pt idx="16021">
                  <c:v>16.129000000000001</c:v>
                </c:pt>
                <c:pt idx="16022">
                  <c:v>16.058</c:v>
                </c:pt>
                <c:pt idx="16023">
                  <c:v>16.010000000000002</c:v>
                </c:pt>
                <c:pt idx="16024">
                  <c:v>15.962999999999999</c:v>
                </c:pt>
                <c:pt idx="16025">
                  <c:v>15.891</c:v>
                </c:pt>
                <c:pt idx="16026">
                  <c:v>15.843</c:v>
                </c:pt>
                <c:pt idx="16027">
                  <c:v>15.819000000000001</c:v>
                </c:pt>
                <c:pt idx="16028">
                  <c:v>15.795999999999999</c:v>
                </c:pt>
                <c:pt idx="16029">
                  <c:v>15.772</c:v>
                </c:pt>
                <c:pt idx="16030">
                  <c:v>15.772</c:v>
                </c:pt>
                <c:pt idx="16031">
                  <c:v>15.747999999999999</c:v>
                </c:pt>
                <c:pt idx="16032">
                  <c:v>15.747999999999999</c:v>
                </c:pt>
                <c:pt idx="16033">
                  <c:v>15.724</c:v>
                </c:pt>
                <c:pt idx="16034">
                  <c:v>15.724</c:v>
                </c:pt>
                <c:pt idx="16035">
                  <c:v>15.724</c:v>
                </c:pt>
                <c:pt idx="16036">
                  <c:v>15.7</c:v>
                </c:pt>
                <c:pt idx="16037">
                  <c:v>15.676</c:v>
                </c:pt>
                <c:pt idx="16038">
                  <c:v>15.676</c:v>
                </c:pt>
                <c:pt idx="16039">
                  <c:v>15.651999999999999</c:v>
                </c:pt>
                <c:pt idx="16040">
                  <c:v>15.629</c:v>
                </c:pt>
                <c:pt idx="16041">
                  <c:v>15.629</c:v>
                </c:pt>
                <c:pt idx="16042">
                  <c:v>15.605</c:v>
                </c:pt>
                <c:pt idx="16043">
                  <c:v>15.581</c:v>
                </c:pt>
                <c:pt idx="16044">
                  <c:v>15.557</c:v>
                </c:pt>
                <c:pt idx="16045">
                  <c:v>15.532999999999999</c:v>
                </c:pt>
                <c:pt idx="16046">
                  <c:v>15.509</c:v>
                </c:pt>
                <c:pt idx="16047">
                  <c:v>15.484999999999999</c:v>
                </c:pt>
                <c:pt idx="16048">
                  <c:v>15.438000000000001</c:v>
                </c:pt>
                <c:pt idx="16049">
                  <c:v>15.39</c:v>
                </c:pt>
                <c:pt idx="16050">
                  <c:v>15.342000000000001</c:v>
                </c:pt>
                <c:pt idx="16051">
                  <c:v>15.294</c:v>
                </c:pt>
                <c:pt idx="16052">
                  <c:v>15.247</c:v>
                </c:pt>
                <c:pt idx="16053">
                  <c:v>15.199</c:v>
                </c:pt>
                <c:pt idx="16054">
                  <c:v>15.151</c:v>
                </c:pt>
                <c:pt idx="16055">
                  <c:v>15.103</c:v>
                </c:pt>
                <c:pt idx="16056">
                  <c:v>15.079000000000001</c:v>
                </c:pt>
                <c:pt idx="16057">
                  <c:v>15.031000000000001</c:v>
                </c:pt>
                <c:pt idx="16058">
                  <c:v>15.007999999999999</c:v>
                </c:pt>
                <c:pt idx="16059">
                  <c:v>14.984</c:v>
                </c:pt>
                <c:pt idx="16060">
                  <c:v>14.984</c:v>
                </c:pt>
                <c:pt idx="16061">
                  <c:v>15.007999999999999</c:v>
                </c:pt>
                <c:pt idx="16062">
                  <c:v>15.007999999999999</c:v>
                </c:pt>
                <c:pt idx="16063">
                  <c:v>15.055</c:v>
                </c:pt>
                <c:pt idx="16064">
                  <c:v>15.103</c:v>
                </c:pt>
                <c:pt idx="16065">
                  <c:v>15.175000000000001</c:v>
                </c:pt>
                <c:pt idx="16066">
                  <c:v>15.247</c:v>
                </c:pt>
                <c:pt idx="16067">
                  <c:v>15.318</c:v>
                </c:pt>
                <c:pt idx="16068">
                  <c:v>15.438000000000001</c:v>
                </c:pt>
                <c:pt idx="16069">
                  <c:v>15.532999999999999</c:v>
                </c:pt>
                <c:pt idx="16070">
                  <c:v>15.651999999999999</c:v>
                </c:pt>
                <c:pt idx="16071">
                  <c:v>15.772</c:v>
                </c:pt>
                <c:pt idx="16072">
                  <c:v>15.891</c:v>
                </c:pt>
                <c:pt idx="16073">
                  <c:v>16.010000000000002</c:v>
                </c:pt>
                <c:pt idx="16074">
                  <c:v>16.152999999999999</c:v>
                </c:pt>
                <c:pt idx="16075">
                  <c:v>16.295999999999999</c:v>
                </c:pt>
                <c:pt idx="16076">
                  <c:v>16.463000000000001</c:v>
                </c:pt>
                <c:pt idx="16077">
                  <c:v>16.606000000000002</c:v>
                </c:pt>
                <c:pt idx="16078">
                  <c:v>16.773</c:v>
                </c:pt>
                <c:pt idx="16079">
                  <c:v>16.939</c:v>
                </c:pt>
                <c:pt idx="16080">
                  <c:v>17.082000000000001</c:v>
                </c:pt>
                <c:pt idx="16081">
                  <c:v>17.248999999999999</c:v>
                </c:pt>
                <c:pt idx="16082">
                  <c:v>17.390999999999998</c:v>
                </c:pt>
                <c:pt idx="16083">
                  <c:v>17.533999999999999</c:v>
                </c:pt>
                <c:pt idx="16084">
                  <c:v>17.677</c:v>
                </c:pt>
                <c:pt idx="16085">
                  <c:v>17.771999999999998</c:v>
                </c:pt>
                <c:pt idx="16086">
                  <c:v>17.867000000000001</c:v>
                </c:pt>
                <c:pt idx="16087">
                  <c:v>17.962</c:v>
                </c:pt>
                <c:pt idx="16088">
                  <c:v>18.033000000000001</c:v>
                </c:pt>
                <c:pt idx="16089">
                  <c:v>18.081</c:v>
                </c:pt>
                <c:pt idx="16090">
                  <c:v>18.105</c:v>
                </c:pt>
                <c:pt idx="16091">
                  <c:v>18.105</c:v>
                </c:pt>
                <c:pt idx="16092">
                  <c:v>18.105</c:v>
                </c:pt>
                <c:pt idx="16093">
                  <c:v>18.081</c:v>
                </c:pt>
                <c:pt idx="16094">
                  <c:v>18.033000000000001</c:v>
                </c:pt>
                <c:pt idx="16095">
                  <c:v>17.986000000000001</c:v>
                </c:pt>
                <c:pt idx="16096">
                  <c:v>17.937999999999999</c:v>
                </c:pt>
                <c:pt idx="16097">
                  <c:v>17.867000000000001</c:v>
                </c:pt>
                <c:pt idx="16098">
                  <c:v>17.795999999999999</c:v>
                </c:pt>
                <c:pt idx="16099">
                  <c:v>17.724</c:v>
                </c:pt>
                <c:pt idx="16100">
                  <c:v>17.629000000000001</c:v>
                </c:pt>
                <c:pt idx="16101">
                  <c:v>17.533999999999999</c:v>
                </c:pt>
                <c:pt idx="16102">
                  <c:v>17.439</c:v>
                </c:pt>
                <c:pt idx="16103">
                  <c:v>17.32</c:v>
                </c:pt>
                <c:pt idx="16104">
                  <c:v>17.201000000000001</c:v>
                </c:pt>
                <c:pt idx="16105">
                  <c:v>17.058</c:v>
                </c:pt>
                <c:pt idx="16106">
                  <c:v>16.914999999999999</c:v>
                </c:pt>
                <c:pt idx="16107">
                  <c:v>16.795999999999999</c:v>
                </c:pt>
                <c:pt idx="16108">
                  <c:v>16.677</c:v>
                </c:pt>
                <c:pt idx="16109">
                  <c:v>16.582000000000001</c:v>
                </c:pt>
                <c:pt idx="16110">
                  <c:v>16.510999999999999</c:v>
                </c:pt>
                <c:pt idx="16111">
                  <c:v>16.439</c:v>
                </c:pt>
                <c:pt idx="16112">
                  <c:v>16.391999999999999</c:v>
                </c:pt>
                <c:pt idx="16113">
                  <c:v>16.32</c:v>
                </c:pt>
                <c:pt idx="16114">
                  <c:v>16.271999999999998</c:v>
                </c:pt>
                <c:pt idx="16115">
                  <c:v>16.225000000000001</c:v>
                </c:pt>
                <c:pt idx="16116">
                  <c:v>16.177</c:v>
                </c:pt>
                <c:pt idx="16117">
                  <c:v>16.129000000000001</c:v>
                </c:pt>
                <c:pt idx="16118">
                  <c:v>16.106000000000002</c:v>
                </c:pt>
                <c:pt idx="16119">
                  <c:v>16.058</c:v>
                </c:pt>
                <c:pt idx="16120">
                  <c:v>16.010000000000002</c:v>
                </c:pt>
                <c:pt idx="16121">
                  <c:v>15.986000000000001</c:v>
                </c:pt>
                <c:pt idx="16122">
                  <c:v>15.939</c:v>
                </c:pt>
                <c:pt idx="16123">
                  <c:v>15.914999999999999</c:v>
                </c:pt>
                <c:pt idx="16124">
                  <c:v>15.867000000000001</c:v>
                </c:pt>
                <c:pt idx="16125">
                  <c:v>15.819000000000001</c:v>
                </c:pt>
                <c:pt idx="16126">
                  <c:v>15.772</c:v>
                </c:pt>
                <c:pt idx="16127">
                  <c:v>15.747999999999999</c:v>
                </c:pt>
                <c:pt idx="16128">
                  <c:v>15.724</c:v>
                </c:pt>
                <c:pt idx="16129">
                  <c:v>15.676</c:v>
                </c:pt>
                <c:pt idx="16130">
                  <c:v>15.676</c:v>
                </c:pt>
                <c:pt idx="16131">
                  <c:v>15.651999999999999</c:v>
                </c:pt>
                <c:pt idx="16132">
                  <c:v>15.651999999999999</c:v>
                </c:pt>
                <c:pt idx="16133">
                  <c:v>15.651999999999999</c:v>
                </c:pt>
                <c:pt idx="16134">
                  <c:v>15.651999999999999</c:v>
                </c:pt>
                <c:pt idx="16135">
                  <c:v>15.676</c:v>
                </c:pt>
                <c:pt idx="16136">
                  <c:v>15.676</c:v>
                </c:pt>
                <c:pt idx="16137">
                  <c:v>15.676</c:v>
                </c:pt>
                <c:pt idx="16138">
                  <c:v>15.7</c:v>
                </c:pt>
                <c:pt idx="16139">
                  <c:v>15.7</c:v>
                </c:pt>
                <c:pt idx="16140">
                  <c:v>15.7</c:v>
                </c:pt>
                <c:pt idx="16141">
                  <c:v>15.676</c:v>
                </c:pt>
                <c:pt idx="16142">
                  <c:v>15.651999999999999</c:v>
                </c:pt>
                <c:pt idx="16143">
                  <c:v>15.629</c:v>
                </c:pt>
                <c:pt idx="16144">
                  <c:v>15.605</c:v>
                </c:pt>
                <c:pt idx="16145">
                  <c:v>15.557</c:v>
                </c:pt>
                <c:pt idx="16146">
                  <c:v>15.532999999999999</c:v>
                </c:pt>
                <c:pt idx="16147">
                  <c:v>15.484999999999999</c:v>
                </c:pt>
                <c:pt idx="16148">
                  <c:v>15.438000000000001</c:v>
                </c:pt>
                <c:pt idx="16149">
                  <c:v>15.39</c:v>
                </c:pt>
                <c:pt idx="16150">
                  <c:v>15.342000000000001</c:v>
                </c:pt>
                <c:pt idx="16151">
                  <c:v>15.294</c:v>
                </c:pt>
                <c:pt idx="16152">
                  <c:v>15.27</c:v>
                </c:pt>
                <c:pt idx="16153">
                  <c:v>15.247</c:v>
                </c:pt>
                <c:pt idx="16154">
                  <c:v>15.247</c:v>
                </c:pt>
                <c:pt idx="16155">
                  <c:v>15.27</c:v>
                </c:pt>
                <c:pt idx="16156">
                  <c:v>15.294</c:v>
                </c:pt>
                <c:pt idx="16157">
                  <c:v>15.294</c:v>
                </c:pt>
                <c:pt idx="16158">
                  <c:v>15.39</c:v>
                </c:pt>
                <c:pt idx="16159">
                  <c:v>15.438000000000001</c:v>
                </c:pt>
                <c:pt idx="16160">
                  <c:v>15.438000000000001</c:v>
                </c:pt>
                <c:pt idx="16161">
                  <c:v>15.39</c:v>
                </c:pt>
                <c:pt idx="16162">
                  <c:v>15.366</c:v>
                </c:pt>
                <c:pt idx="16163">
                  <c:v>15.366</c:v>
                </c:pt>
                <c:pt idx="16164">
                  <c:v>15.366</c:v>
                </c:pt>
                <c:pt idx="16165">
                  <c:v>15.366</c:v>
                </c:pt>
                <c:pt idx="16166">
                  <c:v>15.39</c:v>
                </c:pt>
                <c:pt idx="16167">
                  <c:v>15.414</c:v>
                </c:pt>
                <c:pt idx="16168">
                  <c:v>15.484999999999999</c:v>
                </c:pt>
                <c:pt idx="16169">
                  <c:v>15.581</c:v>
                </c:pt>
                <c:pt idx="16170">
                  <c:v>15.724</c:v>
                </c:pt>
                <c:pt idx="16171">
                  <c:v>15.914999999999999</c:v>
                </c:pt>
                <c:pt idx="16172">
                  <c:v>16.106000000000002</c:v>
                </c:pt>
                <c:pt idx="16173">
                  <c:v>16.32</c:v>
                </c:pt>
                <c:pt idx="16174">
                  <c:v>16.486999999999998</c:v>
                </c:pt>
                <c:pt idx="16175">
                  <c:v>16.654</c:v>
                </c:pt>
                <c:pt idx="16176">
                  <c:v>16.844000000000001</c:v>
                </c:pt>
                <c:pt idx="16177">
                  <c:v>17.010999999999999</c:v>
                </c:pt>
                <c:pt idx="16178">
                  <c:v>17.106000000000002</c:v>
                </c:pt>
                <c:pt idx="16179">
                  <c:v>17.152999999999999</c:v>
                </c:pt>
                <c:pt idx="16180">
                  <c:v>17.225000000000001</c:v>
                </c:pt>
                <c:pt idx="16181">
                  <c:v>17.295999999999999</c:v>
                </c:pt>
                <c:pt idx="16182">
                  <c:v>17.344000000000001</c:v>
                </c:pt>
                <c:pt idx="16183">
                  <c:v>17.295999999999999</c:v>
                </c:pt>
                <c:pt idx="16184">
                  <c:v>17.271999999999998</c:v>
                </c:pt>
                <c:pt idx="16185">
                  <c:v>17.32</c:v>
                </c:pt>
                <c:pt idx="16186">
                  <c:v>17.295999999999999</c:v>
                </c:pt>
                <c:pt idx="16187">
                  <c:v>17.390999999999998</c:v>
                </c:pt>
                <c:pt idx="16188">
                  <c:v>17.463000000000001</c:v>
                </c:pt>
                <c:pt idx="16189">
                  <c:v>17.533999999999999</c:v>
                </c:pt>
                <c:pt idx="16190">
                  <c:v>17.558</c:v>
                </c:pt>
                <c:pt idx="16191">
                  <c:v>17.582000000000001</c:v>
                </c:pt>
                <c:pt idx="16192">
                  <c:v>17.629000000000001</c:v>
                </c:pt>
                <c:pt idx="16193">
                  <c:v>17.677</c:v>
                </c:pt>
                <c:pt idx="16194">
                  <c:v>17.701000000000001</c:v>
                </c:pt>
                <c:pt idx="16195">
                  <c:v>17.701000000000001</c:v>
                </c:pt>
                <c:pt idx="16196">
                  <c:v>17.629000000000001</c:v>
                </c:pt>
                <c:pt idx="16197">
                  <c:v>17.582000000000001</c:v>
                </c:pt>
                <c:pt idx="16198">
                  <c:v>17.533999999999999</c:v>
                </c:pt>
                <c:pt idx="16199">
                  <c:v>17.439</c:v>
                </c:pt>
                <c:pt idx="16200">
                  <c:v>17.367999999999999</c:v>
                </c:pt>
                <c:pt idx="16201">
                  <c:v>17.271999999999998</c:v>
                </c:pt>
                <c:pt idx="16202">
                  <c:v>17.177</c:v>
                </c:pt>
                <c:pt idx="16203">
                  <c:v>17.082000000000001</c:v>
                </c:pt>
                <c:pt idx="16204">
                  <c:v>16.986999999999998</c:v>
                </c:pt>
                <c:pt idx="16205">
                  <c:v>16.914999999999999</c:v>
                </c:pt>
                <c:pt idx="16206">
                  <c:v>16.82</c:v>
                </c:pt>
                <c:pt idx="16207">
                  <c:v>16.748999999999999</c:v>
                </c:pt>
                <c:pt idx="16208">
                  <c:v>16.677</c:v>
                </c:pt>
                <c:pt idx="16209">
                  <c:v>16.63</c:v>
                </c:pt>
                <c:pt idx="16210">
                  <c:v>16.558</c:v>
                </c:pt>
                <c:pt idx="16211">
                  <c:v>16.510999999999999</c:v>
                </c:pt>
                <c:pt idx="16212">
                  <c:v>16.439</c:v>
                </c:pt>
                <c:pt idx="16213">
                  <c:v>16.391999999999999</c:v>
                </c:pt>
                <c:pt idx="16214">
                  <c:v>16.344000000000001</c:v>
                </c:pt>
                <c:pt idx="16215">
                  <c:v>16.295999999999999</c:v>
                </c:pt>
                <c:pt idx="16216">
                  <c:v>16.248999999999999</c:v>
                </c:pt>
                <c:pt idx="16217">
                  <c:v>16.177</c:v>
                </c:pt>
                <c:pt idx="16218">
                  <c:v>16.106000000000002</c:v>
                </c:pt>
                <c:pt idx="16219">
                  <c:v>16.058</c:v>
                </c:pt>
                <c:pt idx="16220">
                  <c:v>16.010000000000002</c:v>
                </c:pt>
                <c:pt idx="16221">
                  <c:v>15.962999999999999</c:v>
                </c:pt>
                <c:pt idx="16222">
                  <c:v>15.939</c:v>
                </c:pt>
                <c:pt idx="16223">
                  <c:v>15.891</c:v>
                </c:pt>
                <c:pt idx="16224">
                  <c:v>15.867000000000001</c:v>
                </c:pt>
                <c:pt idx="16225">
                  <c:v>15.819000000000001</c:v>
                </c:pt>
                <c:pt idx="16226">
                  <c:v>15.772</c:v>
                </c:pt>
                <c:pt idx="16227">
                  <c:v>15.747999999999999</c:v>
                </c:pt>
                <c:pt idx="16228">
                  <c:v>15.7</c:v>
                </c:pt>
                <c:pt idx="16229">
                  <c:v>15.651999999999999</c:v>
                </c:pt>
                <c:pt idx="16230">
                  <c:v>15.629</c:v>
                </c:pt>
                <c:pt idx="16231">
                  <c:v>15.605</c:v>
                </c:pt>
                <c:pt idx="16232">
                  <c:v>15.581</c:v>
                </c:pt>
                <c:pt idx="16233">
                  <c:v>15.557</c:v>
                </c:pt>
                <c:pt idx="16234">
                  <c:v>15.532999999999999</c:v>
                </c:pt>
                <c:pt idx="16235">
                  <c:v>15.532999999999999</c:v>
                </c:pt>
                <c:pt idx="16236">
                  <c:v>15.532999999999999</c:v>
                </c:pt>
                <c:pt idx="16237">
                  <c:v>15.509</c:v>
                </c:pt>
                <c:pt idx="16238">
                  <c:v>15.484999999999999</c:v>
                </c:pt>
                <c:pt idx="16239">
                  <c:v>15.484999999999999</c:v>
                </c:pt>
                <c:pt idx="16240">
                  <c:v>15.461</c:v>
                </c:pt>
                <c:pt idx="16241">
                  <c:v>15.438000000000001</c:v>
                </c:pt>
                <c:pt idx="16242">
                  <c:v>15.39</c:v>
                </c:pt>
                <c:pt idx="16243">
                  <c:v>15.366</c:v>
                </c:pt>
                <c:pt idx="16244">
                  <c:v>15.318</c:v>
                </c:pt>
                <c:pt idx="16245">
                  <c:v>15.27</c:v>
                </c:pt>
                <c:pt idx="16246">
                  <c:v>15.223000000000001</c:v>
                </c:pt>
                <c:pt idx="16247">
                  <c:v>15.175000000000001</c:v>
                </c:pt>
                <c:pt idx="16248">
                  <c:v>15.127000000000001</c:v>
                </c:pt>
                <c:pt idx="16249">
                  <c:v>15.103</c:v>
                </c:pt>
                <c:pt idx="16250">
                  <c:v>15.079000000000001</c:v>
                </c:pt>
                <c:pt idx="16251">
                  <c:v>15.079000000000001</c:v>
                </c:pt>
                <c:pt idx="16252">
                  <c:v>15.103</c:v>
                </c:pt>
                <c:pt idx="16253">
                  <c:v>15.127000000000001</c:v>
                </c:pt>
                <c:pt idx="16254">
                  <c:v>15.175000000000001</c:v>
                </c:pt>
                <c:pt idx="16255">
                  <c:v>15.247</c:v>
                </c:pt>
                <c:pt idx="16256">
                  <c:v>15.318</c:v>
                </c:pt>
                <c:pt idx="16257">
                  <c:v>15.414</c:v>
                </c:pt>
                <c:pt idx="16258">
                  <c:v>15.509</c:v>
                </c:pt>
                <c:pt idx="16259">
                  <c:v>15.629</c:v>
                </c:pt>
                <c:pt idx="16260">
                  <c:v>15.747999999999999</c:v>
                </c:pt>
                <c:pt idx="16261">
                  <c:v>15.867000000000001</c:v>
                </c:pt>
                <c:pt idx="16262">
                  <c:v>16.033999999999999</c:v>
                </c:pt>
                <c:pt idx="16263">
                  <c:v>16.177</c:v>
                </c:pt>
                <c:pt idx="16264">
                  <c:v>16.344000000000001</c:v>
                </c:pt>
                <c:pt idx="16265">
                  <c:v>16.510999999999999</c:v>
                </c:pt>
                <c:pt idx="16266">
                  <c:v>16.677</c:v>
                </c:pt>
                <c:pt idx="16267">
                  <c:v>16.844000000000001</c:v>
                </c:pt>
                <c:pt idx="16268">
                  <c:v>17.033999999999999</c:v>
                </c:pt>
                <c:pt idx="16269">
                  <c:v>17.201000000000001</c:v>
                </c:pt>
                <c:pt idx="16270">
                  <c:v>17.390999999999998</c:v>
                </c:pt>
                <c:pt idx="16271">
                  <c:v>17.558</c:v>
                </c:pt>
                <c:pt idx="16272">
                  <c:v>17.748000000000001</c:v>
                </c:pt>
                <c:pt idx="16273">
                  <c:v>17.914999999999999</c:v>
                </c:pt>
                <c:pt idx="16274">
                  <c:v>18.081</c:v>
                </c:pt>
                <c:pt idx="16275">
                  <c:v>18.175999999999998</c:v>
                </c:pt>
                <c:pt idx="16276">
                  <c:v>18.295000000000002</c:v>
                </c:pt>
                <c:pt idx="16277">
                  <c:v>18.366</c:v>
                </c:pt>
                <c:pt idx="16278">
                  <c:v>18.39</c:v>
                </c:pt>
                <c:pt idx="16279">
                  <c:v>18.414000000000001</c:v>
                </c:pt>
                <c:pt idx="16280">
                  <c:v>18.437999999999999</c:v>
                </c:pt>
                <c:pt idx="16281">
                  <c:v>18.414000000000001</c:v>
                </c:pt>
                <c:pt idx="16282">
                  <c:v>18.366</c:v>
                </c:pt>
                <c:pt idx="16283">
                  <c:v>18.295000000000002</c:v>
                </c:pt>
                <c:pt idx="16284">
                  <c:v>18.2</c:v>
                </c:pt>
                <c:pt idx="16285">
                  <c:v>18.056999999999999</c:v>
                </c:pt>
                <c:pt idx="16286">
                  <c:v>17.914999999999999</c:v>
                </c:pt>
                <c:pt idx="16287">
                  <c:v>17.748000000000001</c:v>
                </c:pt>
                <c:pt idx="16288">
                  <c:v>17.582000000000001</c:v>
                </c:pt>
                <c:pt idx="16289">
                  <c:v>17.439</c:v>
                </c:pt>
                <c:pt idx="16290">
                  <c:v>17.295999999999999</c:v>
                </c:pt>
                <c:pt idx="16291">
                  <c:v>17.152999999999999</c:v>
                </c:pt>
                <c:pt idx="16292">
                  <c:v>17.010999999999999</c:v>
                </c:pt>
                <c:pt idx="16293">
                  <c:v>16.914999999999999</c:v>
                </c:pt>
                <c:pt idx="16294">
                  <c:v>16.891999999999999</c:v>
                </c:pt>
                <c:pt idx="16295">
                  <c:v>16.867999999999999</c:v>
                </c:pt>
                <c:pt idx="16296">
                  <c:v>16.82</c:v>
                </c:pt>
                <c:pt idx="16297">
                  <c:v>16.773</c:v>
                </c:pt>
                <c:pt idx="16298">
                  <c:v>16.725000000000001</c:v>
                </c:pt>
                <c:pt idx="16299">
                  <c:v>16.677</c:v>
                </c:pt>
                <c:pt idx="16300">
                  <c:v>16.654</c:v>
                </c:pt>
                <c:pt idx="16301">
                  <c:v>16.63</c:v>
                </c:pt>
                <c:pt idx="16302">
                  <c:v>16.606000000000002</c:v>
                </c:pt>
                <c:pt idx="16303">
                  <c:v>16.582000000000001</c:v>
                </c:pt>
                <c:pt idx="16304">
                  <c:v>16.582000000000001</c:v>
                </c:pt>
                <c:pt idx="16305">
                  <c:v>16.582000000000001</c:v>
                </c:pt>
                <c:pt idx="16306">
                  <c:v>16.558</c:v>
                </c:pt>
                <c:pt idx="16307">
                  <c:v>16.533999999999999</c:v>
                </c:pt>
                <c:pt idx="16308">
                  <c:v>16.510999999999999</c:v>
                </c:pt>
                <c:pt idx="16309">
                  <c:v>16.463000000000001</c:v>
                </c:pt>
                <c:pt idx="16310">
                  <c:v>16.414999999999999</c:v>
                </c:pt>
                <c:pt idx="16311">
                  <c:v>16.391999999999999</c:v>
                </c:pt>
                <c:pt idx="16312">
                  <c:v>16.344000000000001</c:v>
                </c:pt>
                <c:pt idx="16313">
                  <c:v>16.295999999999999</c:v>
                </c:pt>
                <c:pt idx="16314">
                  <c:v>16.248999999999999</c:v>
                </c:pt>
                <c:pt idx="16315">
                  <c:v>16.201000000000001</c:v>
                </c:pt>
                <c:pt idx="16316">
                  <c:v>16.177</c:v>
                </c:pt>
                <c:pt idx="16317">
                  <c:v>16.129000000000001</c:v>
                </c:pt>
                <c:pt idx="16318">
                  <c:v>16.106000000000002</c:v>
                </c:pt>
                <c:pt idx="16319">
                  <c:v>16.058</c:v>
                </c:pt>
                <c:pt idx="16320">
                  <c:v>16.010000000000002</c:v>
                </c:pt>
                <c:pt idx="16321">
                  <c:v>15.962999999999999</c:v>
                </c:pt>
                <c:pt idx="16322">
                  <c:v>15.914999999999999</c:v>
                </c:pt>
                <c:pt idx="16323">
                  <c:v>15.867000000000001</c:v>
                </c:pt>
                <c:pt idx="16324">
                  <c:v>15.819000000000001</c:v>
                </c:pt>
                <c:pt idx="16325">
                  <c:v>15.747999999999999</c:v>
                </c:pt>
                <c:pt idx="16326">
                  <c:v>15.7</c:v>
                </c:pt>
                <c:pt idx="16327">
                  <c:v>15.651999999999999</c:v>
                </c:pt>
                <c:pt idx="16328">
                  <c:v>15.629</c:v>
                </c:pt>
                <c:pt idx="16329">
                  <c:v>15.605</c:v>
                </c:pt>
                <c:pt idx="16330">
                  <c:v>15.581</c:v>
                </c:pt>
                <c:pt idx="16331">
                  <c:v>15.557</c:v>
                </c:pt>
                <c:pt idx="16332">
                  <c:v>15.532999999999999</c:v>
                </c:pt>
                <c:pt idx="16333">
                  <c:v>15.532999999999999</c:v>
                </c:pt>
                <c:pt idx="16334">
                  <c:v>15.509</c:v>
                </c:pt>
                <c:pt idx="16335">
                  <c:v>15.484999999999999</c:v>
                </c:pt>
                <c:pt idx="16336">
                  <c:v>15.461</c:v>
                </c:pt>
                <c:pt idx="16337">
                  <c:v>15.438000000000001</c:v>
                </c:pt>
                <c:pt idx="16338">
                  <c:v>15.438000000000001</c:v>
                </c:pt>
                <c:pt idx="16339">
                  <c:v>15.39</c:v>
                </c:pt>
                <c:pt idx="16340">
                  <c:v>15.39</c:v>
                </c:pt>
                <c:pt idx="16341">
                  <c:v>15.342000000000001</c:v>
                </c:pt>
                <c:pt idx="16342">
                  <c:v>15.342000000000001</c:v>
                </c:pt>
                <c:pt idx="16343">
                  <c:v>15.318</c:v>
                </c:pt>
                <c:pt idx="16344">
                  <c:v>15.294</c:v>
                </c:pt>
                <c:pt idx="16345">
                  <c:v>15.294</c:v>
                </c:pt>
                <c:pt idx="16346">
                  <c:v>15.294</c:v>
                </c:pt>
                <c:pt idx="16347">
                  <c:v>15.294</c:v>
                </c:pt>
                <c:pt idx="16348">
                  <c:v>15.294</c:v>
                </c:pt>
                <c:pt idx="16349">
                  <c:v>15.294</c:v>
                </c:pt>
                <c:pt idx="16350">
                  <c:v>15.342000000000001</c:v>
                </c:pt>
                <c:pt idx="16351">
                  <c:v>15.366</c:v>
                </c:pt>
                <c:pt idx="16352">
                  <c:v>15.39</c:v>
                </c:pt>
                <c:pt idx="16353">
                  <c:v>15.414</c:v>
                </c:pt>
                <c:pt idx="16354">
                  <c:v>15.484999999999999</c:v>
                </c:pt>
                <c:pt idx="16355">
                  <c:v>15.557</c:v>
                </c:pt>
                <c:pt idx="16356">
                  <c:v>15.651999999999999</c:v>
                </c:pt>
                <c:pt idx="16357">
                  <c:v>15.724</c:v>
                </c:pt>
                <c:pt idx="16358">
                  <c:v>15.819000000000001</c:v>
                </c:pt>
                <c:pt idx="16359">
                  <c:v>15.939</c:v>
                </c:pt>
                <c:pt idx="16360">
                  <c:v>16.010000000000002</c:v>
                </c:pt>
                <c:pt idx="16361">
                  <c:v>16.058</c:v>
                </c:pt>
                <c:pt idx="16362">
                  <c:v>16.106000000000002</c:v>
                </c:pt>
                <c:pt idx="16363">
                  <c:v>16.225000000000001</c:v>
                </c:pt>
                <c:pt idx="16364">
                  <c:v>16.391999999999999</c:v>
                </c:pt>
                <c:pt idx="16365">
                  <c:v>16.582000000000001</c:v>
                </c:pt>
                <c:pt idx="16366">
                  <c:v>16.725000000000001</c:v>
                </c:pt>
                <c:pt idx="16367">
                  <c:v>16.891999999999999</c:v>
                </c:pt>
                <c:pt idx="16368">
                  <c:v>17.058</c:v>
                </c:pt>
                <c:pt idx="16369">
                  <c:v>17.225000000000001</c:v>
                </c:pt>
                <c:pt idx="16370">
                  <c:v>17.271999999999998</c:v>
                </c:pt>
                <c:pt idx="16371">
                  <c:v>17.344000000000001</c:v>
                </c:pt>
                <c:pt idx="16372">
                  <c:v>17.414999999999999</c:v>
                </c:pt>
                <c:pt idx="16373">
                  <c:v>17.558</c:v>
                </c:pt>
                <c:pt idx="16374">
                  <c:v>17.701000000000001</c:v>
                </c:pt>
                <c:pt idx="16375">
                  <c:v>17.818999999999999</c:v>
                </c:pt>
                <c:pt idx="16376">
                  <c:v>17.962</c:v>
                </c:pt>
                <c:pt idx="16377">
                  <c:v>18.033000000000001</c:v>
                </c:pt>
                <c:pt idx="16378">
                  <c:v>18.105</c:v>
                </c:pt>
                <c:pt idx="16379">
                  <c:v>18.152000000000001</c:v>
                </c:pt>
                <c:pt idx="16380">
                  <c:v>18.152000000000001</c:v>
                </c:pt>
                <c:pt idx="16381">
                  <c:v>18.2</c:v>
                </c:pt>
                <c:pt idx="16382">
                  <c:v>18.2</c:v>
                </c:pt>
                <c:pt idx="16383">
                  <c:v>18.2</c:v>
                </c:pt>
                <c:pt idx="16384">
                  <c:v>18.129000000000001</c:v>
                </c:pt>
                <c:pt idx="16385">
                  <c:v>18.056999999999999</c:v>
                </c:pt>
                <c:pt idx="16386">
                  <c:v>17.986000000000001</c:v>
                </c:pt>
                <c:pt idx="16387">
                  <c:v>17.914999999999999</c:v>
                </c:pt>
                <c:pt idx="16388">
                  <c:v>17.795999999999999</c:v>
                </c:pt>
                <c:pt idx="16389">
                  <c:v>17.677</c:v>
                </c:pt>
                <c:pt idx="16390">
                  <c:v>17.533999999999999</c:v>
                </c:pt>
                <c:pt idx="16391">
                  <c:v>17.414999999999999</c:v>
                </c:pt>
                <c:pt idx="16392">
                  <c:v>17.271999999999998</c:v>
                </c:pt>
                <c:pt idx="16393">
                  <c:v>17.152999999999999</c:v>
                </c:pt>
                <c:pt idx="16394">
                  <c:v>17.010999999999999</c:v>
                </c:pt>
                <c:pt idx="16395">
                  <c:v>16.891999999999999</c:v>
                </c:pt>
                <c:pt idx="16396">
                  <c:v>16.773</c:v>
                </c:pt>
                <c:pt idx="16397">
                  <c:v>16.677</c:v>
                </c:pt>
                <c:pt idx="16398">
                  <c:v>16.582000000000001</c:v>
                </c:pt>
                <c:pt idx="16399">
                  <c:v>16.486999999999998</c:v>
                </c:pt>
                <c:pt idx="16400">
                  <c:v>16.414999999999999</c:v>
                </c:pt>
                <c:pt idx="16401">
                  <c:v>16.344000000000001</c:v>
                </c:pt>
                <c:pt idx="16402">
                  <c:v>16.295999999999999</c:v>
                </c:pt>
                <c:pt idx="16403">
                  <c:v>16.271999999999998</c:v>
                </c:pt>
                <c:pt idx="16404">
                  <c:v>16.248999999999999</c:v>
                </c:pt>
                <c:pt idx="16405">
                  <c:v>16.201000000000001</c:v>
                </c:pt>
                <c:pt idx="16406">
                  <c:v>16.177</c:v>
                </c:pt>
                <c:pt idx="16407">
                  <c:v>16.152999999999999</c:v>
                </c:pt>
                <c:pt idx="16408">
                  <c:v>16.106000000000002</c:v>
                </c:pt>
                <c:pt idx="16409">
                  <c:v>16.082000000000001</c:v>
                </c:pt>
                <c:pt idx="16410">
                  <c:v>16.058</c:v>
                </c:pt>
                <c:pt idx="16411">
                  <c:v>16.058</c:v>
                </c:pt>
                <c:pt idx="16412">
                  <c:v>16.010000000000002</c:v>
                </c:pt>
                <c:pt idx="16413">
                  <c:v>16.010000000000002</c:v>
                </c:pt>
                <c:pt idx="16414">
                  <c:v>15.962999999999999</c:v>
                </c:pt>
                <c:pt idx="16415">
                  <c:v>15.939</c:v>
                </c:pt>
                <c:pt idx="16416">
                  <c:v>15.914999999999999</c:v>
                </c:pt>
                <c:pt idx="16417">
                  <c:v>15.867000000000001</c:v>
                </c:pt>
                <c:pt idx="16418">
                  <c:v>15.819000000000001</c:v>
                </c:pt>
                <c:pt idx="16419">
                  <c:v>15.795999999999999</c:v>
                </c:pt>
                <c:pt idx="16420">
                  <c:v>15.772</c:v>
                </c:pt>
                <c:pt idx="16421">
                  <c:v>15.724</c:v>
                </c:pt>
                <c:pt idx="16422">
                  <c:v>15.7</c:v>
                </c:pt>
                <c:pt idx="16423">
                  <c:v>15.651999999999999</c:v>
                </c:pt>
                <c:pt idx="16424">
                  <c:v>15.629</c:v>
                </c:pt>
                <c:pt idx="16425">
                  <c:v>15.581</c:v>
                </c:pt>
                <c:pt idx="16426">
                  <c:v>15.557</c:v>
                </c:pt>
                <c:pt idx="16427">
                  <c:v>15.532999999999999</c:v>
                </c:pt>
                <c:pt idx="16428">
                  <c:v>15.484999999999999</c:v>
                </c:pt>
                <c:pt idx="16429">
                  <c:v>15.438000000000001</c:v>
                </c:pt>
                <c:pt idx="16430">
                  <c:v>15.414</c:v>
                </c:pt>
                <c:pt idx="16431">
                  <c:v>15.39</c:v>
                </c:pt>
                <c:pt idx="16432">
                  <c:v>15.366</c:v>
                </c:pt>
                <c:pt idx="16433">
                  <c:v>15.342000000000001</c:v>
                </c:pt>
                <c:pt idx="16434">
                  <c:v>15.294</c:v>
                </c:pt>
                <c:pt idx="16435">
                  <c:v>15.294</c:v>
                </c:pt>
                <c:pt idx="16436">
                  <c:v>15.27</c:v>
                </c:pt>
                <c:pt idx="16437">
                  <c:v>15.247</c:v>
                </c:pt>
                <c:pt idx="16438">
                  <c:v>15.223000000000001</c:v>
                </c:pt>
                <c:pt idx="16439">
                  <c:v>15.223000000000001</c:v>
                </c:pt>
                <c:pt idx="16440">
                  <c:v>15.223000000000001</c:v>
                </c:pt>
                <c:pt idx="16441">
                  <c:v>15.223000000000001</c:v>
                </c:pt>
                <c:pt idx="16442">
                  <c:v>15.223000000000001</c:v>
                </c:pt>
                <c:pt idx="16443">
                  <c:v>15.247</c:v>
                </c:pt>
                <c:pt idx="16444">
                  <c:v>15.247</c:v>
                </c:pt>
                <c:pt idx="16445">
                  <c:v>15.27</c:v>
                </c:pt>
                <c:pt idx="16446">
                  <c:v>15.294</c:v>
                </c:pt>
                <c:pt idx="16447">
                  <c:v>15.294</c:v>
                </c:pt>
                <c:pt idx="16448">
                  <c:v>15.318</c:v>
                </c:pt>
                <c:pt idx="16449">
                  <c:v>15.342000000000001</c:v>
                </c:pt>
                <c:pt idx="16450">
                  <c:v>15.366</c:v>
                </c:pt>
                <c:pt idx="16451">
                  <c:v>15.366</c:v>
                </c:pt>
                <c:pt idx="16452">
                  <c:v>15.39</c:v>
                </c:pt>
                <c:pt idx="16453">
                  <c:v>15.461</c:v>
                </c:pt>
                <c:pt idx="16454">
                  <c:v>15.581</c:v>
                </c:pt>
                <c:pt idx="16455">
                  <c:v>15.676</c:v>
                </c:pt>
                <c:pt idx="16456">
                  <c:v>15.819000000000001</c:v>
                </c:pt>
                <c:pt idx="16457">
                  <c:v>15.962999999999999</c:v>
                </c:pt>
                <c:pt idx="16458">
                  <c:v>16.082000000000001</c:v>
                </c:pt>
                <c:pt idx="16459">
                  <c:v>16.225000000000001</c:v>
                </c:pt>
                <c:pt idx="16460">
                  <c:v>16.32</c:v>
                </c:pt>
                <c:pt idx="16461">
                  <c:v>16.486999999999998</c:v>
                </c:pt>
                <c:pt idx="16462">
                  <c:v>16.606000000000002</c:v>
                </c:pt>
                <c:pt idx="16463">
                  <c:v>16.748999999999999</c:v>
                </c:pt>
                <c:pt idx="16464">
                  <c:v>16.867999999999999</c:v>
                </c:pt>
                <c:pt idx="16465">
                  <c:v>16.986999999999998</c:v>
                </c:pt>
                <c:pt idx="16466">
                  <c:v>17.106000000000002</c:v>
                </c:pt>
                <c:pt idx="16467">
                  <c:v>17.248999999999999</c:v>
                </c:pt>
                <c:pt idx="16468">
                  <c:v>17.344000000000001</c:v>
                </c:pt>
                <c:pt idx="16469">
                  <c:v>17.486000000000001</c:v>
                </c:pt>
                <c:pt idx="16470">
                  <c:v>17.582000000000001</c:v>
                </c:pt>
                <c:pt idx="16471">
                  <c:v>17.724</c:v>
                </c:pt>
                <c:pt idx="16472">
                  <c:v>17.771999999999998</c:v>
                </c:pt>
                <c:pt idx="16473">
                  <c:v>17.818999999999999</c:v>
                </c:pt>
                <c:pt idx="16474">
                  <c:v>17.867000000000001</c:v>
                </c:pt>
                <c:pt idx="16475">
                  <c:v>17.914999999999999</c:v>
                </c:pt>
                <c:pt idx="16476">
                  <c:v>17.914999999999999</c:v>
                </c:pt>
                <c:pt idx="16477">
                  <c:v>17.962</c:v>
                </c:pt>
                <c:pt idx="16478">
                  <c:v>18.010000000000002</c:v>
                </c:pt>
                <c:pt idx="16479">
                  <c:v>18.056999999999999</c:v>
                </c:pt>
                <c:pt idx="16480">
                  <c:v>18.081</c:v>
                </c:pt>
                <c:pt idx="16481">
                  <c:v>18.056999999999999</c:v>
                </c:pt>
                <c:pt idx="16482">
                  <c:v>18.056999999999999</c:v>
                </c:pt>
                <c:pt idx="16483">
                  <c:v>18.010000000000002</c:v>
                </c:pt>
                <c:pt idx="16484">
                  <c:v>17.914999999999999</c:v>
                </c:pt>
                <c:pt idx="16485">
                  <c:v>17.795999999999999</c:v>
                </c:pt>
                <c:pt idx="16486">
                  <c:v>17.677</c:v>
                </c:pt>
                <c:pt idx="16487">
                  <c:v>17.558</c:v>
                </c:pt>
                <c:pt idx="16488">
                  <c:v>17.439</c:v>
                </c:pt>
                <c:pt idx="16489">
                  <c:v>17.344000000000001</c:v>
                </c:pt>
                <c:pt idx="16490">
                  <c:v>17.248999999999999</c:v>
                </c:pt>
                <c:pt idx="16491">
                  <c:v>17.177</c:v>
                </c:pt>
                <c:pt idx="16492">
                  <c:v>17.082000000000001</c:v>
                </c:pt>
                <c:pt idx="16493">
                  <c:v>16.986999999999998</c:v>
                </c:pt>
                <c:pt idx="16494">
                  <c:v>16.891999999999999</c:v>
                </c:pt>
                <c:pt idx="16495">
                  <c:v>16.795999999999999</c:v>
                </c:pt>
                <c:pt idx="16496">
                  <c:v>16.701000000000001</c:v>
                </c:pt>
                <c:pt idx="16497">
                  <c:v>16.63</c:v>
                </c:pt>
                <c:pt idx="16498">
                  <c:v>16.582000000000001</c:v>
                </c:pt>
                <c:pt idx="16499">
                  <c:v>16.510999999999999</c:v>
                </c:pt>
                <c:pt idx="16500">
                  <c:v>16.486999999999998</c:v>
                </c:pt>
                <c:pt idx="16501">
                  <c:v>16.439</c:v>
                </c:pt>
                <c:pt idx="16502">
                  <c:v>16.414999999999999</c:v>
                </c:pt>
                <c:pt idx="16503">
                  <c:v>16.391999999999999</c:v>
                </c:pt>
                <c:pt idx="16504">
                  <c:v>16.344000000000001</c:v>
                </c:pt>
                <c:pt idx="16505">
                  <c:v>16.32</c:v>
                </c:pt>
                <c:pt idx="16506">
                  <c:v>16.271999999999998</c:v>
                </c:pt>
                <c:pt idx="16507">
                  <c:v>16.225000000000001</c:v>
                </c:pt>
                <c:pt idx="16508">
                  <c:v>16.201000000000001</c:v>
                </c:pt>
                <c:pt idx="16509">
                  <c:v>16.177</c:v>
                </c:pt>
                <c:pt idx="16510">
                  <c:v>16.152999999999999</c:v>
                </c:pt>
                <c:pt idx="16511">
                  <c:v>16.129000000000001</c:v>
                </c:pt>
                <c:pt idx="16512">
                  <c:v>16.106000000000002</c:v>
                </c:pt>
                <c:pt idx="16513">
                  <c:v>16.082000000000001</c:v>
                </c:pt>
                <c:pt idx="16514">
                  <c:v>16.058</c:v>
                </c:pt>
                <c:pt idx="16515">
                  <c:v>16.033999999999999</c:v>
                </c:pt>
                <c:pt idx="16516">
                  <c:v>16.010000000000002</c:v>
                </c:pt>
                <c:pt idx="16517">
                  <c:v>15.986000000000001</c:v>
                </c:pt>
                <c:pt idx="16518">
                  <c:v>15.962999999999999</c:v>
                </c:pt>
                <c:pt idx="16519">
                  <c:v>15.939</c:v>
                </c:pt>
                <c:pt idx="16520">
                  <c:v>15.914999999999999</c:v>
                </c:pt>
                <c:pt idx="16521">
                  <c:v>15.891</c:v>
                </c:pt>
                <c:pt idx="16522">
                  <c:v>15.867000000000001</c:v>
                </c:pt>
                <c:pt idx="16523">
                  <c:v>15.867000000000001</c:v>
                </c:pt>
                <c:pt idx="16524">
                  <c:v>15.867000000000001</c:v>
                </c:pt>
                <c:pt idx="16525">
                  <c:v>15.843</c:v>
                </c:pt>
                <c:pt idx="16526">
                  <c:v>15.843</c:v>
                </c:pt>
                <c:pt idx="16527">
                  <c:v>15.843</c:v>
                </c:pt>
                <c:pt idx="16528">
                  <c:v>15.819000000000001</c:v>
                </c:pt>
                <c:pt idx="16529">
                  <c:v>15.819000000000001</c:v>
                </c:pt>
                <c:pt idx="16530">
                  <c:v>15.772</c:v>
                </c:pt>
                <c:pt idx="16531">
                  <c:v>15.747999999999999</c:v>
                </c:pt>
                <c:pt idx="16532">
                  <c:v>15.7</c:v>
                </c:pt>
                <c:pt idx="16533">
                  <c:v>15.651999999999999</c:v>
                </c:pt>
                <c:pt idx="16534">
                  <c:v>15.629</c:v>
                </c:pt>
                <c:pt idx="16535">
                  <c:v>15.581</c:v>
                </c:pt>
                <c:pt idx="16536">
                  <c:v>15.532999999999999</c:v>
                </c:pt>
                <c:pt idx="16537">
                  <c:v>15.509</c:v>
                </c:pt>
                <c:pt idx="16538">
                  <c:v>15.461</c:v>
                </c:pt>
                <c:pt idx="16539">
                  <c:v>15.438000000000001</c:v>
                </c:pt>
                <c:pt idx="16540">
                  <c:v>15.438000000000001</c:v>
                </c:pt>
                <c:pt idx="16541">
                  <c:v>15.438000000000001</c:v>
                </c:pt>
                <c:pt idx="16542">
                  <c:v>15.438000000000001</c:v>
                </c:pt>
                <c:pt idx="16543">
                  <c:v>15.438000000000001</c:v>
                </c:pt>
                <c:pt idx="16544">
                  <c:v>15.438000000000001</c:v>
                </c:pt>
                <c:pt idx="16545">
                  <c:v>15.438000000000001</c:v>
                </c:pt>
                <c:pt idx="16546">
                  <c:v>15.438000000000001</c:v>
                </c:pt>
                <c:pt idx="16547">
                  <c:v>15.414</c:v>
                </c:pt>
                <c:pt idx="16548">
                  <c:v>15.39</c:v>
                </c:pt>
                <c:pt idx="16549">
                  <c:v>15.366</c:v>
                </c:pt>
                <c:pt idx="16550">
                  <c:v>15.342000000000001</c:v>
                </c:pt>
                <c:pt idx="16551">
                  <c:v>15.39</c:v>
                </c:pt>
                <c:pt idx="16552">
                  <c:v>15.414</c:v>
                </c:pt>
                <c:pt idx="16553">
                  <c:v>15.438000000000001</c:v>
                </c:pt>
                <c:pt idx="16554">
                  <c:v>15.484999999999999</c:v>
                </c:pt>
                <c:pt idx="16555">
                  <c:v>15.532999999999999</c:v>
                </c:pt>
                <c:pt idx="16556">
                  <c:v>15.557</c:v>
                </c:pt>
                <c:pt idx="16557">
                  <c:v>15.581</c:v>
                </c:pt>
                <c:pt idx="16558">
                  <c:v>15.581</c:v>
                </c:pt>
                <c:pt idx="16559">
                  <c:v>15.629</c:v>
                </c:pt>
                <c:pt idx="16560">
                  <c:v>15.651999999999999</c:v>
                </c:pt>
                <c:pt idx="16561">
                  <c:v>15.724</c:v>
                </c:pt>
                <c:pt idx="16562">
                  <c:v>15.772</c:v>
                </c:pt>
                <c:pt idx="16563">
                  <c:v>15.819000000000001</c:v>
                </c:pt>
                <c:pt idx="16564">
                  <c:v>15.914999999999999</c:v>
                </c:pt>
                <c:pt idx="16565">
                  <c:v>16.058</c:v>
                </c:pt>
                <c:pt idx="16566">
                  <c:v>16.225000000000001</c:v>
                </c:pt>
                <c:pt idx="16567">
                  <c:v>16.414999999999999</c:v>
                </c:pt>
                <c:pt idx="16568">
                  <c:v>16.63</c:v>
                </c:pt>
                <c:pt idx="16569">
                  <c:v>16.844000000000001</c:v>
                </c:pt>
                <c:pt idx="16570">
                  <c:v>17.010999999999999</c:v>
                </c:pt>
                <c:pt idx="16571">
                  <c:v>17.152999999999999</c:v>
                </c:pt>
                <c:pt idx="16572">
                  <c:v>17.32</c:v>
                </c:pt>
                <c:pt idx="16573">
                  <c:v>17.463000000000001</c:v>
                </c:pt>
                <c:pt idx="16574">
                  <c:v>17.558</c:v>
                </c:pt>
                <c:pt idx="16575">
                  <c:v>17.677</c:v>
                </c:pt>
                <c:pt idx="16576">
                  <c:v>17.748000000000001</c:v>
                </c:pt>
                <c:pt idx="16577">
                  <c:v>17.843</c:v>
                </c:pt>
                <c:pt idx="16578">
                  <c:v>17.843</c:v>
                </c:pt>
                <c:pt idx="16579">
                  <c:v>17.818999999999999</c:v>
                </c:pt>
                <c:pt idx="16580">
                  <c:v>17.795999999999999</c:v>
                </c:pt>
                <c:pt idx="16581">
                  <c:v>17.748000000000001</c:v>
                </c:pt>
                <c:pt idx="16582">
                  <c:v>17.724</c:v>
                </c:pt>
                <c:pt idx="16583">
                  <c:v>17.652999999999999</c:v>
                </c:pt>
                <c:pt idx="16584">
                  <c:v>17.533999999999999</c:v>
                </c:pt>
                <c:pt idx="16585">
                  <c:v>17.367999999999999</c:v>
                </c:pt>
                <c:pt idx="16586">
                  <c:v>17.201000000000001</c:v>
                </c:pt>
                <c:pt idx="16587">
                  <c:v>17.058</c:v>
                </c:pt>
                <c:pt idx="16588">
                  <c:v>16.891999999999999</c:v>
                </c:pt>
                <c:pt idx="16589">
                  <c:v>16.725000000000001</c:v>
                </c:pt>
                <c:pt idx="16590">
                  <c:v>16.558</c:v>
                </c:pt>
                <c:pt idx="16591">
                  <c:v>16.391999999999999</c:v>
                </c:pt>
                <c:pt idx="16592">
                  <c:v>16.248999999999999</c:v>
                </c:pt>
                <c:pt idx="16593">
                  <c:v>16.106000000000002</c:v>
                </c:pt>
                <c:pt idx="16594">
                  <c:v>15.962999999999999</c:v>
                </c:pt>
                <c:pt idx="16595">
                  <c:v>15.843</c:v>
                </c:pt>
                <c:pt idx="16596">
                  <c:v>15.747999999999999</c:v>
                </c:pt>
                <c:pt idx="16597">
                  <c:v>15.651999999999999</c:v>
                </c:pt>
                <c:pt idx="16598">
                  <c:v>15.581</c:v>
                </c:pt>
                <c:pt idx="16599">
                  <c:v>15.509</c:v>
                </c:pt>
                <c:pt idx="16600">
                  <c:v>15.438000000000001</c:v>
                </c:pt>
                <c:pt idx="16601">
                  <c:v>15.39</c:v>
                </c:pt>
                <c:pt idx="16602">
                  <c:v>15.342000000000001</c:v>
                </c:pt>
                <c:pt idx="16603">
                  <c:v>15.318</c:v>
                </c:pt>
                <c:pt idx="16604">
                  <c:v>15.294</c:v>
                </c:pt>
                <c:pt idx="16605">
                  <c:v>15.294</c:v>
                </c:pt>
                <c:pt idx="16606">
                  <c:v>15.27</c:v>
                </c:pt>
                <c:pt idx="16607">
                  <c:v>15.27</c:v>
                </c:pt>
                <c:pt idx="16608">
                  <c:v>15.27</c:v>
                </c:pt>
                <c:pt idx="16609">
                  <c:v>15.294</c:v>
                </c:pt>
                <c:pt idx="16610">
                  <c:v>15.294</c:v>
                </c:pt>
                <c:pt idx="16611">
                  <c:v>15.318</c:v>
                </c:pt>
                <c:pt idx="16612">
                  <c:v>15.342000000000001</c:v>
                </c:pt>
                <c:pt idx="16613">
                  <c:v>15.366</c:v>
                </c:pt>
                <c:pt idx="16614">
                  <c:v>15.366</c:v>
                </c:pt>
                <c:pt idx="16615">
                  <c:v>15.39</c:v>
                </c:pt>
                <c:pt idx="16616">
                  <c:v>15.39</c:v>
                </c:pt>
                <c:pt idx="16617">
                  <c:v>15.39</c:v>
                </c:pt>
                <c:pt idx="16618">
                  <c:v>15.414</c:v>
                </c:pt>
                <c:pt idx="16619">
                  <c:v>15.414</c:v>
                </c:pt>
                <c:pt idx="16620">
                  <c:v>15.414</c:v>
                </c:pt>
                <c:pt idx="16621">
                  <c:v>15.39</c:v>
                </c:pt>
                <c:pt idx="16622">
                  <c:v>15.39</c:v>
                </c:pt>
                <c:pt idx="16623">
                  <c:v>15.39</c:v>
                </c:pt>
                <c:pt idx="16624">
                  <c:v>15.366</c:v>
                </c:pt>
                <c:pt idx="16625">
                  <c:v>15.342000000000001</c:v>
                </c:pt>
                <c:pt idx="16626">
                  <c:v>15.342000000000001</c:v>
                </c:pt>
                <c:pt idx="16627">
                  <c:v>15.294</c:v>
                </c:pt>
                <c:pt idx="16628">
                  <c:v>15.294</c:v>
                </c:pt>
                <c:pt idx="16629">
                  <c:v>15.27</c:v>
                </c:pt>
                <c:pt idx="16630">
                  <c:v>15.247</c:v>
                </c:pt>
                <c:pt idx="16631">
                  <c:v>15.223000000000001</c:v>
                </c:pt>
                <c:pt idx="16632">
                  <c:v>15.199</c:v>
                </c:pt>
                <c:pt idx="16633">
                  <c:v>15.199</c:v>
                </c:pt>
                <c:pt idx="16634">
                  <c:v>15.199</c:v>
                </c:pt>
                <c:pt idx="16635">
                  <c:v>15.223000000000001</c:v>
                </c:pt>
                <c:pt idx="16636">
                  <c:v>15.247</c:v>
                </c:pt>
                <c:pt idx="16637">
                  <c:v>15.294</c:v>
                </c:pt>
                <c:pt idx="16638">
                  <c:v>15.366</c:v>
                </c:pt>
                <c:pt idx="16639">
                  <c:v>15.438000000000001</c:v>
                </c:pt>
                <c:pt idx="16640">
                  <c:v>15.532999999999999</c:v>
                </c:pt>
                <c:pt idx="16641">
                  <c:v>15.629</c:v>
                </c:pt>
                <c:pt idx="16642">
                  <c:v>15.747999999999999</c:v>
                </c:pt>
                <c:pt idx="16643">
                  <c:v>15.867000000000001</c:v>
                </c:pt>
                <c:pt idx="16644">
                  <c:v>16.010000000000002</c:v>
                </c:pt>
                <c:pt idx="16645">
                  <c:v>16.152999999999999</c:v>
                </c:pt>
                <c:pt idx="16646">
                  <c:v>16.295999999999999</c:v>
                </c:pt>
                <c:pt idx="16647">
                  <c:v>16.463000000000001</c:v>
                </c:pt>
                <c:pt idx="16648">
                  <c:v>16.63</c:v>
                </c:pt>
                <c:pt idx="16649">
                  <c:v>16.773</c:v>
                </c:pt>
                <c:pt idx="16650">
                  <c:v>16.939</c:v>
                </c:pt>
                <c:pt idx="16651">
                  <c:v>17.106000000000002</c:v>
                </c:pt>
                <c:pt idx="16652">
                  <c:v>17.271999999999998</c:v>
                </c:pt>
                <c:pt idx="16653">
                  <c:v>17.414999999999999</c:v>
                </c:pt>
                <c:pt idx="16654">
                  <c:v>17.463000000000001</c:v>
                </c:pt>
                <c:pt idx="16655">
                  <c:v>17.439</c:v>
                </c:pt>
                <c:pt idx="16656">
                  <c:v>17.344000000000001</c:v>
                </c:pt>
                <c:pt idx="16657">
                  <c:v>17.271999999999998</c:v>
                </c:pt>
                <c:pt idx="16658">
                  <c:v>17.201000000000001</c:v>
                </c:pt>
                <c:pt idx="16659">
                  <c:v>17.152999999999999</c:v>
                </c:pt>
                <c:pt idx="16660">
                  <c:v>17.152999999999999</c:v>
                </c:pt>
                <c:pt idx="16661">
                  <c:v>17.225000000000001</c:v>
                </c:pt>
                <c:pt idx="16662">
                  <c:v>17.32</c:v>
                </c:pt>
                <c:pt idx="16663">
                  <c:v>17.439</c:v>
                </c:pt>
                <c:pt idx="16664">
                  <c:v>17.582000000000001</c:v>
                </c:pt>
                <c:pt idx="16665">
                  <c:v>17.724</c:v>
                </c:pt>
                <c:pt idx="16666">
                  <c:v>17.867000000000001</c:v>
                </c:pt>
                <c:pt idx="16667">
                  <c:v>17.986000000000001</c:v>
                </c:pt>
                <c:pt idx="16668">
                  <c:v>18.105</c:v>
                </c:pt>
                <c:pt idx="16669">
                  <c:v>18.2</c:v>
                </c:pt>
                <c:pt idx="16670">
                  <c:v>18.295000000000002</c:v>
                </c:pt>
                <c:pt idx="16671">
                  <c:v>18.39</c:v>
                </c:pt>
                <c:pt idx="16672">
                  <c:v>18.437999999999999</c:v>
                </c:pt>
                <c:pt idx="16673">
                  <c:v>18.484999999999999</c:v>
                </c:pt>
                <c:pt idx="16674">
                  <c:v>18.484999999999999</c:v>
                </c:pt>
                <c:pt idx="16675">
                  <c:v>18.460999999999999</c:v>
                </c:pt>
                <c:pt idx="16676">
                  <c:v>18.437999999999999</c:v>
                </c:pt>
                <c:pt idx="16677">
                  <c:v>18.366</c:v>
                </c:pt>
                <c:pt idx="16678">
                  <c:v>18.295000000000002</c:v>
                </c:pt>
                <c:pt idx="16679">
                  <c:v>18.175999999999998</c:v>
                </c:pt>
                <c:pt idx="16680">
                  <c:v>18.081</c:v>
                </c:pt>
                <c:pt idx="16681">
                  <c:v>17.937999999999999</c:v>
                </c:pt>
                <c:pt idx="16682">
                  <c:v>17.818999999999999</c:v>
                </c:pt>
                <c:pt idx="16683">
                  <c:v>17.677</c:v>
                </c:pt>
                <c:pt idx="16684">
                  <c:v>17.558</c:v>
                </c:pt>
                <c:pt idx="16685">
                  <c:v>17.439</c:v>
                </c:pt>
                <c:pt idx="16686">
                  <c:v>17.344000000000001</c:v>
                </c:pt>
                <c:pt idx="16687">
                  <c:v>17.248999999999999</c:v>
                </c:pt>
                <c:pt idx="16688">
                  <c:v>17.201000000000001</c:v>
                </c:pt>
                <c:pt idx="16689">
                  <c:v>17.152999999999999</c:v>
                </c:pt>
                <c:pt idx="16690">
                  <c:v>17.106000000000002</c:v>
                </c:pt>
                <c:pt idx="16691">
                  <c:v>17.058</c:v>
                </c:pt>
                <c:pt idx="16692">
                  <c:v>17.010999999999999</c:v>
                </c:pt>
                <c:pt idx="16693">
                  <c:v>16.914999999999999</c:v>
                </c:pt>
                <c:pt idx="16694">
                  <c:v>16.844000000000001</c:v>
                </c:pt>
                <c:pt idx="16695">
                  <c:v>16.748999999999999</c:v>
                </c:pt>
                <c:pt idx="16696">
                  <c:v>16.677</c:v>
                </c:pt>
                <c:pt idx="16697">
                  <c:v>16.582000000000001</c:v>
                </c:pt>
                <c:pt idx="16698">
                  <c:v>16.533999999999999</c:v>
                </c:pt>
                <c:pt idx="16699">
                  <c:v>16.486999999999998</c:v>
                </c:pt>
                <c:pt idx="16700">
                  <c:v>16.486999999999998</c:v>
                </c:pt>
                <c:pt idx="16701">
                  <c:v>16.463000000000001</c:v>
                </c:pt>
                <c:pt idx="16702">
                  <c:v>16.463000000000001</c:v>
                </c:pt>
                <c:pt idx="16703">
                  <c:v>16.463000000000001</c:v>
                </c:pt>
                <c:pt idx="16704">
                  <c:v>16.463000000000001</c:v>
                </c:pt>
                <c:pt idx="16705">
                  <c:v>16.486999999999998</c:v>
                </c:pt>
                <c:pt idx="16706">
                  <c:v>16.486999999999998</c:v>
                </c:pt>
                <c:pt idx="16707">
                  <c:v>16.486999999999998</c:v>
                </c:pt>
                <c:pt idx="16708">
                  <c:v>16.486999999999998</c:v>
                </c:pt>
                <c:pt idx="16709">
                  <c:v>16.486999999999998</c:v>
                </c:pt>
                <c:pt idx="16710">
                  <c:v>16.486999999999998</c:v>
                </c:pt>
                <c:pt idx="16711">
                  <c:v>16.486999999999998</c:v>
                </c:pt>
                <c:pt idx="16712">
                  <c:v>16.486999999999998</c:v>
                </c:pt>
                <c:pt idx="16713">
                  <c:v>16.486999999999998</c:v>
                </c:pt>
                <c:pt idx="16714">
                  <c:v>16.486999999999998</c:v>
                </c:pt>
                <c:pt idx="16715">
                  <c:v>16.463000000000001</c:v>
                </c:pt>
                <c:pt idx="16716">
                  <c:v>16.463000000000001</c:v>
                </c:pt>
                <c:pt idx="16717">
                  <c:v>16.463000000000001</c:v>
                </c:pt>
                <c:pt idx="16718">
                  <c:v>16.439</c:v>
                </c:pt>
                <c:pt idx="16719">
                  <c:v>16.439</c:v>
                </c:pt>
                <c:pt idx="16720">
                  <c:v>16.414999999999999</c:v>
                </c:pt>
                <c:pt idx="16721">
                  <c:v>16.391999999999999</c:v>
                </c:pt>
                <c:pt idx="16722">
                  <c:v>16.344000000000001</c:v>
                </c:pt>
                <c:pt idx="16723">
                  <c:v>16.295999999999999</c:v>
                </c:pt>
                <c:pt idx="16724">
                  <c:v>16.248999999999999</c:v>
                </c:pt>
                <c:pt idx="16725">
                  <c:v>16.201000000000001</c:v>
                </c:pt>
                <c:pt idx="16726">
                  <c:v>16.152999999999999</c:v>
                </c:pt>
                <c:pt idx="16727">
                  <c:v>16.106000000000002</c:v>
                </c:pt>
                <c:pt idx="16728">
                  <c:v>16.082000000000001</c:v>
                </c:pt>
                <c:pt idx="16729">
                  <c:v>16.058</c:v>
                </c:pt>
                <c:pt idx="16730">
                  <c:v>16.033999999999999</c:v>
                </c:pt>
                <c:pt idx="16731">
                  <c:v>16.033999999999999</c:v>
                </c:pt>
                <c:pt idx="16732">
                  <c:v>16.058</c:v>
                </c:pt>
                <c:pt idx="16733">
                  <c:v>16.058</c:v>
                </c:pt>
                <c:pt idx="16734">
                  <c:v>16.106000000000002</c:v>
                </c:pt>
                <c:pt idx="16735">
                  <c:v>16.177</c:v>
                </c:pt>
                <c:pt idx="16736">
                  <c:v>16.248999999999999</c:v>
                </c:pt>
                <c:pt idx="16737">
                  <c:v>16.32</c:v>
                </c:pt>
                <c:pt idx="16738">
                  <c:v>16.439</c:v>
                </c:pt>
                <c:pt idx="16739">
                  <c:v>16.533999999999999</c:v>
                </c:pt>
                <c:pt idx="16740">
                  <c:v>16.677</c:v>
                </c:pt>
                <c:pt idx="16741">
                  <c:v>16.795999999999999</c:v>
                </c:pt>
                <c:pt idx="16742">
                  <c:v>16.963000000000001</c:v>
                </c:pt>
                <c:pt idx="16743">
                  <c:v>17.106000000000002</c:v>
                </c:pt>
                <c:pt idx="16744">
                  <c:v>17.248999999999999</c:v>
                </c:pt>
                <c:pt idx="16745">
                  <c:v>17.390999999999998</c:v>
                </c:pt>
                <c:pt idx="16746">
                  <c:v>17.533999999999999</c:v>
                </c:pt>
                <c:pt idx="16747">
                  <c:v>17.677</c:v>
                </c:pt>
                <c:pt idx="16748">
                  <c:v>17.843</c:v>
                </c:pt>
                <c:pt idx="16749">
                  <c:v>18.010000000000002</c:v>
                </c:pt>
                <c:pt idx="16750">
                  <c:v>18.175999999999998</c:v>
                </c:pt>
                <c:pt idx="16751">
                  <c:v>18.343</c:v>
                </c:pt>
                <c:pt idx="16752">
                  <c:v>18.533000000000001</c:v>
                </c:pt>
                <c:pt idx="16753">
                  <c:v>18.675000000000001</c:v>
                </c:pt>
                <c:pt idx="16754">
                  <c:v>18.841999999999999</c:v>
                </c:pt>
                <c:pt idx="16755">
                  <c:v>18.960999999999999</c:v>
                </c:pt>
                <c:pt idx="16756">
                  <c:v>19.103000000000002</c:v>
                </c:pt>
                <c:pt idx="16757">
                  <c:v>19.222000000000001</c:v>
                </c:pt>
                <c:pt idx="16758">
                  <c:v>19.318000000000001</c:v>
                </c:pt>
                <c:pt idx="16759">
                  <c:v>19.413</c:v>
                </c:pt>
                <c:pt idx="16760">
                  <c:v>19.484000000000002</c:v>
                </c:pt>
                <c:pt idx="16761">
                  <c:v>19.555</c:v>
                </c:pt>
                <c:pt idx="16762">
                  <c:v>19.603000000000002</c:v>
                </c:pt>
                <c:pt idx="16763">
                  <c:v>19.626999999999999</c:v>
                </c:pt>
                <c:pt idx="16764">
                  <c:v>19.626999999999999</c:v>
                </c:pt>
                <c:pt idx="16765">
                  <c:v>19.626999999999999</c:v>
                </c:pt>
                <c:pt idx="16766">
                  <c:v>19.626999999999999</c:v>
                </c:pt>
                <c:pt idx="16767">
                  <c:v>19.603000000000002</c:v>
                </c:pt>
                <c:pt idx="16768">
                  <c:v>19.555</c:v>
                </c:pt>
                <c:pt idx="16769">
                  <c:v>19.484000000000002</c:v>
                </c:pt>
                <c:pt idx="16770">
                  <c:v>19.364999999999998</c:v>
                </c:pt>
                <c:pt idx="16771">
                  <c:v>19.27</c:v>
                </c:pt>
                <c:pt idx="16772">
                  <c:v>19.151</c:v>
                </c:pt>
                <c:pt idx="16773">
                  <c:v>19.032</c:v>
                </c:pt>
                <c:pt idx="16774">
                  <c:v>18.913</c:v>
                </c:pt>
                <c:pt idx="16775">
                  <c:v>18.771000000000001</c:v>
                </c:pt>
                <c:pt idx="16776">
                  <c:v>18.628</c:v>
                </c:pt>
                <c:pt idx="16777">
                  <c:v>18.437999999999999</c:v>
                </c:pt>
                <c:pt idx="16778">
                  <c:v>18.295000000000002</c:v>
                </c:pt>
                <c:pt idx="16779">
                  <c:v>18.129000000000001</c:v>
                </c:pt>
                <c:pt idx="16780">
                  <c:v>17.937999999999999</c:v>
                </c:pt>
                <c:pt idx="16781">
                  <c:v>17.771999999999998</c:v>
                </c:pt>
                <c:pt idx="16782">
                  <c:v>17.582000000000001</c:v>
                </c:pt>
                <c:pt idx="16783">
                  <c:v>17.390999999999998</c:v>
                </c:pt>
                <c:pt idx="16784">
                  <c:v>17.225000000000001</c:v>
                </c:pt>
                <c:pt idx="16785">
                  <c:v>17.082000000000001</c:v>
                </c:pt>
                <c:pt idx="16786">
                  <c:v>16.963000000000001</c:v>
                </c:pt>
                <c:pt idx="16787">
                  <c:v>16.867999999999999</c:v>
                </c:pt>
                <c:pt idx="16788">
                  <c:v>16.773</c:v>
                </c:pt>
                <c:pt idx="16789">
                  <c:v>16.725000000000001</c:v>
                </c:pt>
                <c:pt idx="16790">
                  <c:v>16.677</c:v>
                </c:pt>
                <c:pt idx="16791">
                  <c:v>16.63</c:v>
                </c:pt>
                <c:pt idx="16792">
                  <c:v>16.582000000000001</c:v>
                </c:pt>
                <c:pt idx="16793">
                  <c:v>16.558</c:v>
                </c:pt>
                <c:pt idx="16794">
                  <c:v>16.533999999999999</c:v>
                </c:pt>
                <c:pt idx="16795">
                  <c:v>16.510999999999999</c:v>
                </c:pt>
                <c:pt idx="16796">
                  <c:v>16.486999999999998</c:v>
                </c:pt>
                <c:pt idx="16797">
                  <c:v>16.486999999999998</c:v>
                </c:pt>
                <c:pt idx="16798">
                  <c:v>16.463000000000001</c:v>
                </c:pt>
                <c:pt idx="16799">
                  <c:v>16.463000000000001</c:v>
                </c:pt>
                <c:pt idx="16800">
                  <c:v>16.463000000000001</c:v>
                </c:pt>
                <c:pt idx="16801">
                  <c:v>16.439</c:v>
                </c:pt>
                <c:pt idx="16802">
                  <c:v>16.439</c:v>
                </c:pt>
                <c:pt idx="16803">
                  <c:v>16.463000000000001</c:v>
                </c:pt>
                <c:pt idx="16804">
                  <c:v>16.463000000000001</c:v>
                </c:pt>
                <c:pt idx="16805">
                  <c:v>16.463000000000001</c:v>
                </c:pt>
                <c:pt idx="16806">
                  <c:v>16.463000000000001</c:v>
                </c:pt>
                <c:pt idx="16807">
                  <c:v>16.463000000000001</c:v>
                </c:pt>
                <c:pt idx="16808">
                  <c:v>16.439</c:v>
                </c:pt>
                <c:pt idx="16809">
                  <c:v>16.439</c:v>
                </c:pt>
                <c:pt idx="16810">
                  <c:v>16.439</c:v>
                </c:pt>
                <c:pt idx="16811">
                  <c:v>16.414999999999999</c:v>
                </c:pt>
                <c:pt idx="16812">
                  <c:v>16.414999999999999</c:v>
                </c:pt>
                <c:pt idx="16813">
                  <c:v>16.391999999999999</c:v>
                </c:pt>
                <c:pt idx="16814">
                  <c:v>16.391999999999999</c:v>
                </c:pt>
                <c:pt idx="16815">
                  <c:v>16.367999999999999</c:v>
                </c:pt>
                <c:pt idx="16816">
                  <c:v>16.344000000000001</c:v>
                </c:pt>
                <c:pt idx="16817">
                  <c:v>16.295999999999999</c:v>
                </c:pt>
                <c:pt idx="16818">
                  <c:v>16.271999999999998</c:v>
                </c:pt>
                <c:pt idx="16819">
                  <c:v>16.225000000000001</c:v>
                </c:pt>
                <c:pt idx="16820">
                  <c:v>16.201000000000001</c:v>
                </c:pt>
                <c:pt idx="16821">
                  <c:v>16.152999999999999</c:v>
                </c:pt>
                <c:pt idx="16822">
                  <c:v>16.106000000000002</c:v>
                </c:pt>
                <c:pt idx="16823">
                  <c:v>16.058</c:v>
                </c:pt>
                <c:pt idx="16824">
                  <c:v>16.010000000000002</c:v>
                </c:pt>
                <c:pt idx="16825">
                  <c:v>15.986000000000001</c:v>
                </c:pt>
                <c:pt idx="16826">
                  <c:v>15.962999999999999</c:v>
                </c:pt>
                <c:pt idx="16827">
                  <c:v>15.962999999999999</c:v>
                </c:pt>
                <c:pt idx="16828">
                  <c:v>15.962999999999999</c:v>
                </c:pt>
                <c:pt idx="16829">
                  <c:v>15.986000000000001</c:v>
                </c:pt>
                <c:pt idx="16830">
                  <c:v>16.033999999999999</c:v>
                </c:pt>
                <c:pt idx="16831">
                  <c:v>16.106000000000002</c:v>
                </c:pt>
                <c:pt idx="16832">
                  <c:v>16.152999999999999</c:v>
                </c:pt>
                <c:pt idx="16833">
                  <c:v>16.248999999999999</c:v>
                </c:pt>
                <c:pt idx="16834">
                  <c:v>16.344000000000001</c:v>
                </c:pt>
                <c:pt idx="16835">
                  <c:v>16.439</c:v>
                </c:pt>
                <c:pt idx="16836">
                  <c:v>16.533999999999999</c:v>
                </c:pt>
                <c:pt idx="16837">
                  <c:v>16.654</c:v>
                </c:pt>
                <c:pt idx="16838">
                  <c:v>16.795999999999999</c:v>
                </c:pt>
                <c:pt idx="16839">
                  <c:v>16.939</c:v>
                </c:pt>
                <c:pt idx="16840">
                  <c:v>17.082000000000001</c:v>
                </c:pt>
                <c:pt idx="16841">
                  <c:v>17.225000000000001</c:v>
                </c:pt>
                <c:pt idx="16842">
                  <c:v>17.390999999999998</c:v>
                </c:pt>
                <c:pt idx="16843">
                  <c:v>17.558</c:v>
                </c:pt>
                <c:pt idx="16844">
                  <c:v>17.724</c:v>
                </c:pt>
                <c:pt idx="16845">
                  <c:v>17.914999999999999</c:v>
                </c:pt>
                <c:pt idx="16846">
                  <c:v>18.081</c:v>
                </c:pt>
                <c:pt idx="16847">
                  <c:v>18.247</c:v>
                </c:pt>
                <c:pt idx="16848">
                  <c:v>18.437999999999999</c:v>
                </c:pt>
                <c:pt idx="16849">
                  <c:v>18.579999999999998</c:v>
                </c:pt>
                <c:pt idx="16850">
                  <c:v>18.722999999999999</c:v>
                </c:pt>
                <c:pt idx="16851">
                  <c:v>18.866</c:v>
                </c:pt>
                <c:pt idx="16852">
                  <c:v>18.984999999999999</c:v>
                </c:pt>
                <c:pt idx="16853">
                  <c:v>19.103000000000002</c:v>
                </c:pt>
                <c:pt idx="16854">
                  <c:v>19.199000000000002</c:v>
                </c:pt>
                <c:pt idx="16855">
                  <c:v>19.318000000000001</c:v>
                </c:pt>
                <c:pt idx="16856">
                  <c:v>19.388999999999999</c:v>
                </c:pt>
                <c:pt idx="16857">
                  <c:v>19.46</c:v>
                </c:pt>
                <c:pt idx="16858">
                  <c:v>19.507999999999999</c:v>
                </c:pt>
                <c:pt idx="16859">
                  <c:v>19.532</c:v>
                </c:pt>
                <c:pt idx="16860">
                  <c:v>19.532</c:v>
                </c:pt>
                <c:pt idx="16861">
                  <c:v>19.532</c:v>
                </c:pt>
                <c:pt idx="16862">
                  <c:v>19.484000000000002</c:v>
                </c:pt>
                <c:pt idx="16863">
                  <c:v>19.46</c:v>
                </c:pt>
                <c:pt idx="16864">
                  <c:v>19.413</c:v>
                </c:pt>
                <c:pt idx="16865">
                  <c:v>19.341000000000001</c:v>
                </c:pt>
                <c:pt idx="16866">
                  <c:v>19.245999999999999</c:v>
                </c:pt>
                <c:pt idx="16867">
                  <c:v>19.151</c:v>
                </c:pt>
                <c:pt idx="16868">
                  <c:v>19.032</c:v>
                </c:pt>
                <c:pt idx="16869">
                  <c:v>18.913</c:v>
                </c:pt>
                <c:pt idx="16870">
                  <c:v>18.794</c:v>
                </c:pt>
                <c:pt idx="16871">
                  <c:v>18.652000000000001</c:v>
                </c:pt>
                <c:pt idx="16872">
                  <c:v>18.509</c:v>
                </c:pt>
                <c:pt idx="16873">
                  <c:v>18.343</c:v>
                </c:pt>
                <c:pt idx="16874">
                  <c:v>18.2</c:v>
                </c:pt>
                <c:pt idx="16875">
                  <c:v>18.056999999999999</c:v>
                </c:pt>
                <c:pt idx="16876">
                  <c:v>17.914999999999999</c:v>
                </c:pt>
                <c:pt idx="16877">
                  <c:v>17.771999999999998</c:v>
                </c:pt>
                <c:pt idx="16878">
                  <c:v>17.652999999999999</c:v>
                </c:pt>
                <c:pt idx="16879">
                  <c:v>17.533999999999999</c:v>
                </c:pt>
                <c:pt idx="16880">
                  <c:v>17.414999999999999</c:v>
                </c:pt>
                <c:pt idx="16881">
                  <c:v>17.32</c:v>
                </c:pt>
                <c:pt idx="16882">
                  <c:v>17.201000000000001</c:v>
                </c:pt>
                <c:pt idx="16883">
                  <c:v>17.13</c:v>
                </c:pt>
                <c:pt idx="16884">
                  <c:v>17.058</c:v>
                </c:pt>
                <c:pt idx="16885">
                  <c:v>16.963000000000001</c:v>
                </c:pt>
                <c:pt idx="16886">
                  <c:v>16.914999999999999</c:v>
                </c:pt>
                <c:pt idx="16887">
                  <c:v>16.844000000000001</c:v>
                </c:pt>
                <c:pt idx="16888">
                  <c:v>16.795999999999999</c:v>
                </c:pt>
                <c:pt idx="16889">
                  <c:v>16.748999999999999</c:v>
                </c:pt>
                <c:pt idx="16890">
                  <c:v>16.701000000000001</c:v>
                </c:pt>
                <c:pt idx="16891">
                  <c:v>16.677</c:v>
                </c:pt>
                <c:pt idx="16892">
                  <c:v>16.654</c:v>
                </c:pt>
                <c:pt idx="16893">
                  <c:v>16.63</c:v>
                </c:pt>
                <c:pt idx="16894">
                  <c:v>16.63</c:v>
                </c:pt>
                <c:pt idx="16895">
                  <c:v>16.606000000000002</c:v>
                </c:pt>
                <c:pt idx="16896">
                  <c:v>16.606000000000002</c:v>
                </c:pt>
                <c:pt idx="16897">
                  <c:v>16.582000000000001</c:v>
                </c:pt>
                <c:pt idx="16898">
                  <c:v>16.582000000000001</c:v>
                </c:pt>
                <c:pt idx="16899">
                  <c:v>16.582000000000001</c:v>
                </c:pt>
                <c:pt idx="16900">
                  <c:v>16.582000000000001</c:v>
                </c:pt>
                <c:pt idx="16901">
                  <c:v>16.582000000000001</c:v>
                </c:pt>
                <c:pt idx="16902">
                  <c:v>16.582000000000001</c:v>
                </c:pt>
                <c:pt idx="16903">
                  <c:v>16.582000000000001</c:v>
                </c:pt>
                <c:pt idx="16904">
                  <c:v>16.582000000000001</c:v>
                </c:pt>
                <c:pt idx="16905">
                  <c:v>16.582000000000001</c:v>
                </c:pt>
                <c:pt idx="16906">
                  <c:v>16.558</c:v>
                </c:pt>
                <c:pt idx="16907">
                  <c:v>16.533999999999999</c:v>
                </c:pt>
                <c:pt idx="16908">
                  <c:v>16.510999999999999</c:v>
                </c:pt>
                <c:pt idx="16909">
                  <c:v>16.486999999999998</c:v>
                </c:pt>
                <c:pt idx="16910">
                  <c:v>16.486999999999998</c:v>
                </c:pt>
                <c:pt idx="16911">
                  <c:v>16.439</c:v>
                </c:pt>
                <c:pt idx="16912">
                  <c:v>16.414999999999999</c:v>
                </c:pt>
                <c:pt idx="16913">
                  <c:v>16.391999999999999</c:v>
                </c:pt>
                <c:pt idx="16914">
                  <c:v>16.344000000000001</c:v>
                </c:pt>
                <c:pt idx="16915">
                  <c:v>16.32</c:v>
                </c:pt>
                <c:pt idx="16916">
                  <c:v>16.295999999999999</c:v>
                </c:pt>
                <c:pt idx="16917">
                  <c:v>16.248999999999999</c:v>
                </c:pt>
                <c:pt idx="16918">
                  <c:v>16.225000000000001</c:v>
                </c:pt>
                <c:pt idx="16919">
                  <c:v>16.201000000000001</c:v>
                </c:pt>
                <c:pt idx="16920">
                  <c:v>16.152999999999999</c:v>
                </c:pt>
                <c:pt idx="16921">
                  <c:v>16.152999999999999</c:v>
                </c:pt>
                <c:pt idx="16922">
                  <c:v>16.129000000000001</c:v>
                </c:pt>
                <c:pt idx="16923">
                  <c:v>16.129000000000001</c:v>
                </c:pt>
                <c:pt idx="16924">
                  <c:v>16.152999999999999</c:v>
                </c:pt>
                <c:pt idx="16925">
                  <c:v>16.201000000000001</c:v>
                </c:pt>
                <c:pt idx="16926">
                  <c:v>16.225000000000001</c:v>
                </c:pt>
                <c:pt idx="16927">
                  <c:v>16.295999999999999</c:v>
                </c:pt>
                <c:pt idx="16928">
                  <c:v>16.367999999999999</c:v>
                </c:pt>
                <c:pt idx="16929">
                  <c:v>16.463000000000001</c:v>
                </c:pt>
                <c:pt idx="16930">
                  <c:v>16.558</c:v>
                </c:pt>
                <c:pt idx="16931">
                  <c:v>16.654</c:v>
                </c:pt>
                <c:pt idx="16932">
                  <c:v>16.773</c:v>
                </c:pt>
                <c:pt idx="16933">
                  <c:v>16.914999999999999</c:v>
                </c:pt>
                <c:pt idx="16934">
                  <c:v>17.058</c:v>
                </c:pt>
                <c:pt idx="16935">
                  <c:v>17.201000000000001</c:v>
                </c:pt>
                <c:pt idx="16936">
                  <c:v>17.367999999999999</c:v>
                </c:pt>
                <c:pt idx="16937">
                  <c:v>17.533999999999999</c:v>
                </c:pt>
                <c:pt idx="16938">
                  <c:v>17.701000000000001</c:v>
                </c:pt>
                <c:pt idx="16939">
                  <c:v>17.867000000000001</c:v>
                </c:pt>
                <c:pt idx="16940">
                  <c:v>18.056999999999999</c:v>
                </c:pt>
                <c:pt idx="16941">
                  <c:v>18.247</c:v>
                </c:pt>
                <c:pt idx="16942">
                  <c:v>18.437999999999999</c:v>
                </c:pt>
                <c:pt idx="16943">
                  <c:v>18.628</c:v>
                </c:pt>
                <c:pt idx="16944">
                  <c:v>18.794</c:v>
                </c:pt>
                <c:pt idx="16945">
                  <c:v>18.960999999999999</c:v>
                </c:pt>
                <c:pt idx="16946">
                  <c:v>19.103000000000002</c:v>
                </c:pt>
                <c:pt idx="16947">
                  <c:v>19.199000000000002</c:v>
                </c:pt>
                <c:pt idx="16948">
                  <c:v>19.318000000000001</c:v>
                </c:pt>
                <c:pt idx="16949">
                  <c:v>19.388999999999999</c:v>
                </c:pt>
                <c:pt idx="16950">
                  <c:v>19.484000000000002</c:v>
                </c:pt>
                <c:pt idx="16951">
                  <c:v>19.532</c:v>
                </c:pt>
                <c:pt idx="16952">
                  <c:v>19.579000000000001</c:v>
                </c:pt>
                <c:pt idx="16953">
                  <c:v>19.626999999999999</c:v>
                </c:pt>
                <c:pt idx="16954">
                  <c:v>19.673999999999999</c:v>
                </c:pt>
                <c:pt idx="16955">
                  <c:v>19.673999999999999</c:v>
                </c:pt>
                <c:pt idx="16956">
                  <c:v>19.673999999999999</c:v>
                </c:pt>
                <c:pt idx="16957">
                  <c:v>19.673999999999999</c:v>
                </c:pt>
                <c:pt idx="16958">
                  <c:v>19.651</c:v>
                </c:pt>
                <c:pt idx="16959">
                  <c:v>19.626999999999999</c:v>
                </c:pt>
                <c:pt idx="16960">
                  <c:v>19.579000000000001</c:v>
                </c:pt>
                <c:pt idx="16961">
                  <c:v>19.532</c:v>
                </c:pt>
                <c:pt idx="16962">
                  <c:v>19.484000000000002</c:v>
                </c:pt>
                <c:pt idx="16963">
                  <c:v>19.413</c:v>
                </c:pt>
                <c:pt idx="16964">
                  <c:v>19.341000000000001</c:v>
                </c:pt>
                <c:pt idx="16965">
                  <c:v>19.245999999999999</c:v>
                </c:pt>
                <c:pt idx="16966">
                  <c:v>19.126999999999999</c:v>
                </c:pt>
                <c:pt idx="16967">
                  <c:v>18.984999999999999</c:v>
                </c:pt>
                <c:pt idx="16968">
                  <c:v>18.841999999999999</c:v>
                </c:pt>
                <c:pt idx="16969">
                  <c:v>18.675000000000001</c:v>
                </c:pt>
                <c:pt idx="16970">
                  <c:v>18.509</c:v>
                </c:pt>
                <c:pt idx="16971">
                  <c:v>18.366</c:v>
                </c:pt>
                <c:pt idx="16972">
                  <c:v>18.224</c:v>
                </c:pt>
                <c:pt idx="16973">
                  <c:v>18.081</c:v>
                </c:pt>
                <c:pt idx="16974">
                  <c:v>17.937999999999999</c:v>
                </c:pt>
                <c:pt idx="16975">
                  <c:v>17.795999999999999</c:v>
                </c:pt>
                <c:pt idx="16976">
                  <c:v>17.652999999999999</c:v>
                </c:pt>
                <c:pt idx="16977">
                  <c:v>17.533999999999999</c:v>
                </c:pt>
                <c:pt idx="16978">
                  <c:v>17.414999999999999</c:v>
                </c:pt>
                <c:pt idx="16979">
                  <c:v>17.32</c:v>
                </c:pt>
                <c:pt idx="16980">
                  <c:v>17.201000000000001</c:v>
                </c:pt>
                <c:pt idx="16981">
                  <c:v>17.13</c:v>
                </c:pt>
                <c:pt idx="16982">
                  <c:v>17.033999999999999</c:v>
                </c:pt>
                <c:pt idx="16983">
                  <c:v>16.963000000000001</c:v>
                </c:pt>
                <c:pt idx="16984">
                  <c:v>16.914999999999999</c:v>
                </c:pt>
                <c:pt idx="16985">
                  <c:v>16.867999999999999</c:v>
                </c:pt>
                <c:pt idx="16986">
                  <c:v>16.82</c:v>
                </c:pt>
                <c:pt idx="16987">
                  <c:v>16.773</c:v>
                </c:pt>
                <c:pt idx="16988">
                  <c:v>16.748999999999999</c:v>
                </c:pt>
                <c:pt idx="16989">
                  <c:v>16.725000000000001</c:v>
                </c:pt>
                <c:pt idx="16990">
                  <c:v>16.701000000000001</c:v>
                </c:pt>
                <c:pt idx="16991">
                  <c:v>16.701000000000001</c:v>
                </c:pt>
                <c:pt idx="16992">
                  <c:v>16.677</c:v>
                </c:pt>
                <c:pt idx="16993">
                  <c:v>16.677</c:v>
                </c:pt>
                <c:pt idx="16994">
                  <c:v>16.677</c:v>
                </c:pt>
                <c:pt idx="16995">
                  <c:v>16.677</c:v>
                </c:pt>
                <c:pt idx="16996">
                  <c:v>16.677</c:v>
                </c:pt>
                <c:pt idx="16997">
                  <c:v>16.677</c:v>
                </c:pt>
                <c:pt idx="16998">
                  <c:v>16.677</c:v>
                </c:pt>
                <c:pt idx="16999">
                  <c:v>16.654</c:v>
                </c:pt>
                <c:pt idx="17000">
                  <c:v>16.654</c:v>
                </c:pt>
                <c:pt idx="17001">
                  <c:v>16.63</c:v>
                </c:pt>
                <c:pt idx="17002">
                  <c:v>16.63</c:v>
                </c:pt>
                <c:pt idx="17003">
                  <c:v>16.63</c:v>
                </c:pt>
                <c:pt idx="17004">
                  <c:v>16.63</c:v>
                </c:pt>
                <c:pt idx="17005">
                  <c:v>16.606000000000002</c:v>
                </c:pt>
                <c:pt idx="17006">
                  <c:v>16.606000000000002</c:v>
                </c:pt>
                <c:pt idx="17007">
                  <c:v>16.582000000000001</c:v>
                </c:pt>
                <c:pt idx="17008">
                  <c:v>16.582000000000001</c:v>
                </c:pt>
                <c:pt idx="17009">
                  <c:v>16.533999999999999</c:v>
                </c:pt>
                <c:pt idx="17010">
                  <c:v>16.510999999999999</c:v>
                </c:pt>
                <c:pt idx="17011">
                  <c:v>16.463000000000001</c:v>
                </c:pt>
                <c:pt idx="17012">
                  <c:v>16.414999999999999</c:v>
                </c:pt>
                <c:pt idx="17013">
                  <c:v>16.391999999999999</c:v>
                </c:pt>
                <c:pt idx="17014">
                  <c:v>16.344000000000001</c:v>
                </c:pt>
                <c:pt idx="17015">
                  <c:v>16.295999999999999</c:v>
                </c:pt>
                <c:pt idx="17016">
                  <c:v>16.248999999999999</c:v>
                </c:pt>
                <c:pt idx="17017">
                  <c:v>16.201000000000001</c:v>
                </c:pt>
                <c:pt idx="17018">
                  <c:v>16.201000000000001</c:v>
                </c:pt>
                <c:pt idx="17019">
                  <c:v>16.177</c:v>
                </c:pt>
                <c:pt idx="17020">
                  <c:v>16.177</c:v>
                </c:pt>
                <c:pt idx="17021">
                  <c:v>16.201000000000001</c:v>
                </c:pt>
                <c:pt idx="17022">
                  <c:v>16.225000000000001</c:v>
                </c:pt>
                <c:pt idx="17023">
                  <c:v>16.271999999999998</c:v>
                </c:pt>
                <c:pt idx="17024">
                  <c:v>16.32</c:v>
                </c:pt>
                <c:pt idx="17025">
                  <c:v>16.391999999999999</c:v>
                </c:pt>
                <c:pt idx="17026">
                  <c:v>16.486999999999998</c:v>
                </c:pt>
                <c:pt idx="17027">
                  <c:v>16.582000000000001</c:v>
                </c:pt>
                <c:pt idx="17028">
                  <c:v>16.677</c:v>
                </c:pt>
                <c:pt idx="17029">
                  <c:v>16.795999999999999</c:v>
                </c:pt>
                <c:pt idx="17030">
                  <c:v>16.914999999999999</c:v>
                </c:pt>
                <c:pt idx="17031">
                  <c:v>17.058</c:v>
                </c:pt>
                <c:pt idx="17032">
                  <c:v>17.201000000000001</c:v>
                </c:pt>
                <c:pt idx="17033">
                  <c:v>17.344000000000001</c:v>
                </c:pt>
                <c:pt idx="17034">
                  <c:v>17.510000000000002</c:v>
                </c:pt>
                <c:pt idx="17035">
                  <c:v>17.677</c:v>
                </c:pt>
                <c:pt idx="17036">
                  <c:v>17.843</c:v>
                </c:pt>
                <c:pt idx="17037">
                  <c:v>18.033000000000001</c:v>
                </c:pt>
                <c:pt idx="17038">
                  <c:v>18.2</c:v>
                </c:pt>
                <c:pt idx="17039">
                  <c:v>18.318999999999999</c:v>
                </c:pt>
                <c:pt idx="17040">
                  <c:v>18.509</c:v>
                </c:pt>
                <c:pt idx="17041">
                  <c:v>18.652000000000001</c:v>
                </c:pt>
                <c:pt idx="17042">
                  <c:v>18.818000000000001</c:v>
                </c:pt>
                <c:pt idx="17043">
                  <c:v>18.937000000000001</c:v>
                </c:pt>
                <c:pt idx="17044">
                  <c:v>19.079999999999998</c:v>
                </c:pt>
                <c:pt idx="17045">
                  <c:v>19.175000000000001</c:v>
                </c:pt>
                <c:pt idx="17046">
                  <c:v>19.245999999999999</c:v>
                </c:pt>
                <c:pt idx="17047">
                  <c:v>19.222000000000001</c:v>
                </c:pt>
                <c:pt idx="17048">
                  <c:v>19.151</c:v>
                </c:pt>
                <c:pt idx="17049">
                  <c:v>19.056000000000001</c:v>
                </c:pt>
                <c:pt idx="17050">
                  <c:v>19.032</c:v>
                </c:pt>
                <c:pt idx="17051">
                  <c:v>19.007999999999999</c:v>
                </c:pt>
                <c:pt idx="17052">
                  <c:v>18.913</c:v>
                </c:pt>
                <c:pt idx="17053">
                  <c:v>18.866</c:v>
                </c:pt>
                <c:pt idx="17054">
                  <c:v>18.794</c:v>
                </c:pt>
                <c:pt idx="17055">
                  <c:v>18.722999999999999</c:v>
                </c:pt>
                <c:pt idx="17056">
                  <c:v>18.628</c:v>
                </c:pt>
                <c:pt idx="17057">
                  <c:v>18.556999999999999</c:v>
                </c:pt>
                <c:pt idx="17058">
                  <c:v>18.437999999999999</c:v>
                </c:pt>
                <c:pt idx="17059">
                  <c:v>18.318999999999999</c:v>
                </c:pt>
                <c:pt idx="17060">
                  <c:v>18.2</c:v>
                </c:pt>
                <c:pt idx="17061">
                  <c:v>18.105</c:v>
                </c:pt>
                <c:pt idx="17062">
                  <c:v>17.962</c:v>
                </c:pt>
                <c:pt idx="17063">
                  <c:v>17.843</c:v>
                </c:pt>
                <c:pt idx="17064">
                  <c:v>17.724</c:v>
                </c:pt>
                <c:pt idx="17065">
                  <c:v>17.629000000000001</c:v>
                </c:pt>
                <c:pt idx="17066">
                  <c:v>17.533999999999999</c:v>
                </c:pt>
                <c:pt idx="17067">
                  <c:v>17.414999999999999</c:v>
                </c:pt>
                <c:pt idx="17068">
                  <c:v>17.344000000000001</c:v>
                </c:pt>
                <c:pt idx="17069">
                  <c:v>17.248999999999999</c:v>
                </c:pt>
                <c:pt idx="17070">
                  <c:v>17.152999999999999</c:v>
                </c:pt>
                <c:pt idx="17071">
                  <c:v>17.058</c:v>
                </c:pt>
                <c:pt idx="17072">
                  <c:v>16.986999999999998</c:v>
                </c:pt>
                <c:pt idx="17073">
                  <c:v>16.914999999999999</c:v>
                </c:pt>
                <c:pt idx="17074">
                  <c:v>16.844000000000001</c:v>
                </c:pt>
                <c:pt idx="17075">
                  <c:v>16.773</c:v>
                </c:pt>
                <c:pt idx="17076">
                  <c:v>16.701000000000001</c:v>
                </c:pt>
                <c:pt idx="17077">
                  <c:v>16.654</c:v>
                </c:pt>
                <c:pt idx="17078">
                  <c:v>16.606000000000002</c:v>
                </c:pt>
                <c:pt idx="17079">
                  <c:v>16.582000000000001</c:v>
                </c:pt>
                <c:pt idx="17080">
                  <c:v>16.533999999999999</c:v>
                </c:pt>
                <c:pt idx="17081">
                  <c:v>16.486999999999998</c:v>
                </c:pt>
                <c:pt idx="17082">
                  <c:v>16.463000000000001</c:v>
                </c:pt>
                <c:pt idx="17083">
                  <c:v>16.439</c:v>
                </c:pt>
                <c:pt idx="17084">
                  <c:v>16.414999999999999</c:v>
                </c:pt>
                <c:pt idx="17085">
                  <c:v>16.391999999999999</c:v>
                </c:pt>
                <c:pt idx="17086">
                  <c:v>16.367999999999999</c:v>
                </c:pt>
                <c:pt idx="17087">
                  <c:v>16.344000000000001</c:v>
                </c:pt>
                <c:pt idx="17088">
                  <c:v>16.32</c:v>
                </c:pt>
                <c:pt idx="17089">
                  <c:v>16.295999999999999</c:v>
                </c:pt>
                <c:pt idx="17090">
                  <c:v>16.271999999999998</c:v>
                </c:pt>
                <c:pt idx="17091">
                  <c:v>16.248999999999999</c:v>
                </c:pt>
                <c:pt idx="17092">
                  <c:v>16.248999999999999</c:v>
                </c:pt>
                <c:pt idx="17093">
                  <c:v>16.225000000000001</c:v>
                </c:pt>
                <c:pt idx="17094">
                  <c:v>16.201000000000001</c:v>
                </c:pt>
                <c:pt idx="17095">
                  <c:v>16.201000000000001</c:v>
                </c:pt>
                <c:pt idx="17096">
                  <c:v>16.177</c:v>
                </c:pt>
                <c:pt idx="17097">
                  <c:v>16.152999999999999</c:v>
                </c:pt>
                <c:pt idx="17098">
                  <c:v>16.152999999999999</c:v>
                </c:pt>
                <c:pt idx="17099">
                  <c:v>16.129000000000001</c:v>
                </c:pt>
                <c:pt idx="17100">
                  <c:v>16.129000000000001</c:v>
                </c:pt>
                <c:pt idx="17101">
                  <c:v>16.106000000000002</c:v>
                </c:pt>
                <c:pt idx="17102">
                  <c:v>16.082000000000001</c:v>
                </c:pt>
                <c:pt idx="17103">
                  <c:v>16.058</c:v>
                </c:pt>
                <c:pt idx="17104">
                  <c:v>16.033999999999999</c:v>
                </c:pt>
                <c:pt idx="17105">
                  <c:v>16.010000000000002</c:v>
                </c:pt>
                <c:pt idx="17106">
                  <c:v>15.986000000000001</c:v>
                </c:pt>
                <c:pt idx="17107">
                  <c:v>15.939</c:v>
                </c:pt>
                <c:pt idx="17108">
                  <c:v>15.914999999999999</c:v>
                </c:pt>
                <c:pt idx="17109">
                  <c:v>15.867000000000001</c:v>
                </c:pt>
                <c:pt idx="17110">
                  <c:v>15.819000000000001</c:v>
                </c:pt>
                <c:pt idx="17111">
                  <c:v>15.795999999999999</c:v>
                </c:pt>
                <c:pt idx="17112">
                  <c:v>15.772</c:v>
                </c:pt>
                <c:pt idx="17113">
                  <c:v>15.724</c:v>
                </c:pt>
                <c:pt idx="17114">
                  <c:v>15.724</c:v>
                </c:pt>
                <c:pt idx="17115">
                  <c:v>15.724</c:v>
                </c:pt>
                <c:pt idx="17116">
                  <c:v>15.724</c:v>
                </c:pt>
                <c:pt idx="17117">
                  <c:v>15.747999999999999</c:v>
                </c:pt>
                <c:pt idx="17118">
                  <c:v>15.795999999999999</c:v>
                </c:pt>
                <c:pt idx="17119">
                  <c:v>15.819000000000001</c:v>
                </c:pt>
                <c:pt idx="17120">
                  <c:v>15.867000000000001</c:v>
                </c:pt>
                <c:pt idx="17121">
                  <c:v>15.939</c:v>
                </c:pt>
                <c:pt idx="17122">
                  <c:v>16.033999999999999</c:v>
                </c:pt>
                <c:pt idx="17123">
                  <c:v>16.129000000000001</c:v>
                </c:pt>
                <c:pt idx="17124">
                  <c:v>16.248999999999999</c:v>
                </c:pt>
                <c:pt idx="17125">
                  <c:v>16.367999999999999</c:v>
                </c:pt>
                <c:pt idx="17126">
                  <c:v>16.510999999999999</c:v>
                </c:pt>
                <c:pt idx="17127">
                  <c:v>16.654</c:v>
                </c:pt>
                <c:pt idx="17128">
                  <c:v>16.795999999999999</c:v>
                </c:pt>
                <c:pt idx="17129">
                  <c:v>16.963000000000001</c:v>
                </c:pt>
                <c:pt idx="17130">
                  <c:v>17.13</c:v>
                </c:pt>
                <c:pt idx="17131">
                  <c:v>17.295999999999999</c:v>
                </c:pt>
                <c:pt idx="17132">
                  <c:v>17.463000000000001</c:v>
                </c:pt>
                <c:pt idx="17133">
                  <c:v>17.629000000000001</c:v>
                </c:pt>
                <c:pt idx="17134">
                  <c:v>17.795999999999999</c:v>
                </c:pt>
                <c:pt idx="17135">
                  <c:v>17.962</c:v>
                </c:pt>
                <c:pt idx="17136">
                  <c:v>18.152000000000001</c:v>
                </c:pt>
                <c:pt idx="17137">
                  <c:v>18.295000000000002</c:v>
                </c:pt>
                <c:pt idx="17138">
                  <c:v>18.39</c:v>
                </c:pt>
                <c:pt idx="17139">
                  <c:v>18.39</c:v>
                </c:pt>
                <c:pt idx="17140">
                  <c:v>18.437999999999999</c:v>
                </c:pt>
                <c:pt idx="17141">
                  <c:v>18.579999999999998</c:v>
                </c:pt>
                <c:pt idx="17142">
                  <c:v>18.628</c:v>
                </c:pt>
                <c:pt idx="17143">
                  <c:v>18.818000000000001</c:v>
                </c:pt>
                <c:pt idx="17144">
                  <c:v>19.032</c:v>
                </c:pt>
                <c:pt idx="17145">
                  <c:v>19.199000000000002</c:v>
                </c:pt>
                <c:pt idx="17146">
                  <c:v>19.294</c:v>
                </c:pt>
                <c:pt idx="17147">
                  <c:v>19.341000000000001</c:v>
                </c:pt>
                <c:pt idx="17148">
                  <c:v>19.364999999999998</c:v>
                </c:pt>
                <c:pt idx="17149">
                  <c:v>19.318000000000001</c:v>
                </c:pt>
                <c:pt idx="17150">
                  <c:v>19.245999999999999</c:v>
                </c:pt>
                <c:pt idx="17151">
                  <c:v>19.222000000000001</c:v>
                </c:pt>
                <c:pt idx="17152">
                  <c:v>19.151</c:v>
                </c:pt>
                <c:pt idx="17153">
                  <c:v>19.056000000000001</c:v>
                </c:pt>
                <c:pt idx="17154">
                  <c:v>18.960999999999999</c:v>
                </c:pt>
                <c:pt idx="17155">
                  <c:v>18.818000000000001</c:v>
                </c:pt>
                <c:pt idx="17156">
                  <c:v>18.652000000000001</c:v>
                </c:pt>
                <c:pt idx="17157">
                  <c:v>18.484999999999999</c:v>
                </c:pt>
                <c:pt idx="17158">
                  <c:v>18.295000000000002</c:v>
                </c:pt>
                <c:pt idx="17159">
                  <c:v>18.129000000000001</c:v>
                </c:pt>
                <c:pt idx="17160">
                  <c:v>17.986000000000001</c:v>
                </c:pt>
                <c:pt idx="17161">
                  <c:v>17.867000000000001</c:v>
                </c:pt>
                <c:pt idx="17162">
                  <c:v>17.724</c:v>
                </c:pt>
                <c:pt idx="17163">
                  <c:v>17.605</c:v>
                </c:pt>
                <c:pt idx="17164">
                  <c:v>17.486000000000001</c:v>
                </c:pt>
                <c:pt idx="17165">
                  <c:v>17.367999999999999</c:v>
                </c:pt>
                <c:pt idx="17166">
                  <c:v>17.248999999999999</c:v>
                </c:pt>
                <c:pt idx="17167">
                  <c:v>17.13</c:v>
                </c:pt>
                <c:pt idx="17168">
                  <c:v>17.033999999999999</c:v>
                </c:pt>
                <c:pt idx="17169">
                  <c:v>16.939</c:v>
                </c:pt>
                <c:pt idx="17170">
                  <c:v>16.844000000000001</c:v>
                </c:pt>
                <c:pt idx="17171">
                  <c:v>16.795999999999999</c:v>
                </c:pt>
                <c:pt idx="17172">
                  <c:v>16.748999999999999</c:v>
                </c:pt>
                <c:pt idx="17173">
                  <c:v>16.725000000000001</c:v>
                </c:pt>
                <c:pt idx="17174">
                  <c:v>16.725000000000001</c:v>
                </c:pt>
                <c:pt idx="17175">
                  <c:v>16.701000000000001</c:v>
                </c:pt>
                <c:pt idx="17176">
                  <c:v>16.725000000000001</c:v>
                </c:pt>
                <c:pt idx="17177">
                  <c:v>16.725000000000001</c:v>
                </c:pt>
                <c:pt idx="17178">
                  <c:v>16.725000000000001</c:v>
                </c:pt>
                <c:pt idx="17179">
                  <c:v>16.725000000000001</c:v>
                </c:pt>
                <c:pt idx="17180">
                  <c:v>16.701000000000001</c:v>
                </c:pt>
                <c:pt idx="17181">
                  <c:v>16.701000000000001</c:v>
                </c:pt>
                <c:pt idx="17182">
                  <c:v>16.701000000000001</c:v>
                </c:pt>
                <c:pt idx="17183">
                  <c:v>16.677</c:v>
                </c:pt>
                <c:pt idx="17184">
                  <c:v>16.654</c:v>
                </c:pt>
                <c:pt idx="17185">
                  <c:v>16.63</c:v>
                </c:pt>
                <c:pt idx="17186">
                  <c:v>16.606000000000002</c:v>
                </c:pt>
                <c:pt idx="17187">
                  <c:v>16.582000000000001</c:v>
                </c:pt>
                <c:pt idx="17188">
                  <c:v>16.533999999999999</c:v>
                </c:pt>
                <c:pt idx="17189">
                  <c:v>16.486999999999998</c:v>
                </c:pt>
                <c:pt idx="17190">
                  <c:v>16.463000000000001</c:v>
                </c:pt>
                <c:pt idx="17191">
                  <c:v>16.414999999999999</c:v>
                </c:pt>
                <c:pt idx="17192">
                  <c:v>16.391999999999999</c:v>
                </c:pt>
                <c:pt idx="17193">
                  <c:v>16.344000000000001</c:v>
                </c:pt>
                <c:pt idx="17194">
                  <c:v>16.32</c:v>
                </c:pt>
                <c:pt idx="17195">
                  <c:v>16.295999999999999</c:v>
                </c:pt>
                <c:pt idx="17196">
                  <c:v>16.248999999999999</c:v>
                </c:pt>
                <c:pt idx="17197">
                  <c:v>16.225000000000001</c:v>
                </c:pt>
                <c:pt idx="17198">
                  <c:v>16.201000000000001</c:v>
                </c:pt>
                <c:pt idx="17199">
                  <c:v>16.152999999999999</c:v>
                </c:pt>
                <c:pt idx="17200">
                  <c:v>16.129000000000001</c:v>
                </c:pt>
                <c:pt idx="17201">
                  <c:v>16.106000000000002</c:v>
                </c:pt>
                <c:pt idx="17202">
                  <c:v>16.082000000000001</c:v>
                </c:pt>
                <c:pt idx="17203">
                  <c:v>16.058</c:v>
                </c:pt>
                <c:pt idx="17204">
                  <c:v>16.033999999999999</c:v>
                </c:pt>
                <c:pt idx="17205">
                  <c:v>16.010000000000002</c:v>
                </c:pt>
                <c:pt idx="17206">
                  <c:v>16.010000000000002</c:v>
                </c:pt>
                <c:pt idx="17207">
                  <c:v>15.986000000000001</c:v>
                </c:pt>
                <c:pt idx="17208">
                  <c:v>15.962999999999999</c:v>
                </c:pt>
                <c:pt idx="17209">
                  <c:v>15.962999999999999</c:v>
                </c:pt>
                <c:pt idx="17210">
                  <c:v>15.962999999999999</c:v>
                </c:pt>
                <c:pt idx="17211">
                  <c:v>15.939</c:v>
                </c:pt>
                <c:pt idx="17212">
                  <c:v>15.962999999999999</c:v>
                </c:pt>
                <c:pt idx="17213">
                  <c:v>15.962999999999999</c:v>
                </c:pt>
                <c:pt idx="17214">
                  <c:v>15.962999999999999</c:v>
                </c:pt>
                <c:pt idx="17215">
                  <c:v>15.986000000000001</c:v>
                </c:pt>
                <c:pt idx="17216">
                  <c:v>16.058</c:v>
                </c:pt>
                <c:pt idx="17217">
                  <c:v>16.129000000000001</c:v>
                </c:pt>
                <c:pt idx="17218">
                  <c:v>16.201000000000001</c:v>
                </c:pt>
                <c:pt idx="17219">
                  <c:v>16.271999999999998</c:v>
                </c:pt>
                <c:pt idx="17220">
                  <c:v>16.391999999999999</c:v>
                </c:pt>
                <c:pt idx="17221">
                  <c:v>16.486999999999998</c:v>
                </c:pt>
                <c:pt idx="17222">
                  <c:v>16.606000000000002</c:v>
                </c:pt>
                <c:pt idx="17223">
                  <c:v>16.748999999999999</c:v>
                </c:pt>
                <c:pt idx="17224">
                  <c:v>16.867999999999999</c:v>
                </c:pt>
                <c:pt idx="17225">
                  <c:v>16.963000000000001</c:v>
                </c:pt>
                <c:pt idx="17226">
                  <c:v>17.106000000000002</c:v>
                </c:pt>
                <c:pt idx="17227">
                  <c:v>17.32</c:v>
                </c:pt>
                <c:pt idx="17228">
                  <c:v>17.510000000000002</c:v>
                </c:pt>
                <c:pt idx="17229">
                  <c:v>17.677</c:v>
                </c:pt>
                <c:pt idx="17230">
                  <c:v>17.843</c:v>
                </c:pt>
                <c:pt idx="17231">
                  <c:v>17.986000000000001</c:v>
                </c:pt>
                <c:pt idx="17232">
                  <c:v>18.2</c:v>
                </c:pt>
                <c:pt idx="17233">
                  <c:v>18.318999999999999</c:v>
                </c:pt>
                <c:pt idx="17234">
                  <c:v>18.460999999999999</c:v>
                </c:pt>
                <c:pt idx="17235">
                  <c:v>18.556999999999999</c:v>
                </c:pt>
                <c:pt idx="17236">
                  <c:v>18.603999999999999</c:v>
                </c:pt>
                <c:pt idx="17237">
                  <c:v>18.722999999999999</c:v>
                </c:pt>
                <c:pt idx="17238">
                  <c:v>18.866</c:v>
                </c:pt>
                <c:pt idx="17239">
                  <c:v>18.960999999999999</c:v>
                </c:pt>
                <c:pt idx="17240">
                  <c:v>18.913</c:v>
                </c:pt>
                <c:pt idx="17241">
                  <c:v>18.818000000000001</c:v>
                </c:pt>
                <c:pt idx="17242">
                  <c:v>18.722999999999999</c:v>
                </c:pt>
                <c:pt idx="17243">
                  <c:v>18.556999999999999</c:v>
                </c:pt>
                <c:pt idx="17244">
                  <c:v>18.39</c:v>
                </c:pt>
                <c:pt idx="17245">
                  <c:v>18.247</c:v>
                </c:pt>
                <c:pt idx="17246">
                  <c:v>18.105</c:v>
                </c:pt>
                <c:pt idx="17247">
                  <c:v>18.033000000000001</c:v>
                </c:pt>
                <c:pt idx="17248">
                  <c:v>17.914999999999999</c:v>
                </c:pt>
                <c:pt idx="17249">
                  <c:v>17.818999999999999</c:v>
                </c:pt>
                <c:pt idx="17250">
                  <c:v>17.724</c:v>
                </c:pt>
                <c:pt idx="17251">
                  <c:v>17.629000000000001</c:v>
                </c:pt>
                <c:pt idx="17252">
                  <c:v>17.486000000000001</c:v>
                </c:pt>
                <c:pt idx="17253">
                  <c:v>17.367999999999999</c:v>
                </c:pt>
                <c:pt idx="17254">
                  <c:v>17.248999999999999</c:v>
                </c:pt>
                <c:pt idx="17255">
                  <c:v>17.13</c:v>
                </c:pt>
                <c:pt idx="17256">
                  <c:v>17.058</c:v>
                </c:pt>
                <c:pt idx="17257">
                  <c:v>16.963000000000001</c:v>
                </c:pt>
                <c:pt idx="17258">
                  <c:v>16.891999999999999</c:v>
                </c:pt>
                <c:pt idx="17259">
                  <c:v>16.82</c:v>
                </c:pt>
                <c:pt idx="17260">
                  <c:v>16.725000000000001</c:v>
                </c:pt>
                <c:pt idx="17261">
                  <c:v>16.677</c:v>
                </c:pt>
                <c:pt idx="17262">
                  <c:v>16.606000000000002</c:v>
                </c:pt>
                <c:pt idx="17263">
                  <c:v>16.533999999999999</c:v>
                </c:pt>
                <c:pt idx="17264">
                  <c:v>16.486999999999998</c:v>
                </c:pt>
                <c:pt idx="17265">
                  <c:v>16.439</c:v>
                </c:pt>
                <c:pt idx="17266">
                  <c:v>16.391999999999999</c:v>
                </c:pt>
                <c:pt idx="17267">
                  <c:v>16.367999999999999</c:v>
                </c:pt>
                <c:pt idx="17268">
                  <c:v>16.344000000000001</c:v>
                </c:pt>
                <c:pt idx="17269">
                  <c:v>16.344000000000001</c:v>
                </c:pt>
                <c:pt idx="17270">
                  <c:v>16.344000000000001</c:v>
                </c:pt>
                <c:pt idx="17271">
                  <c:v>16.32</c:v>
                </c:pt>
                <c:pt idx="17272">
                  <c:v>16.32</c:v>
                </c:pt>
                <c:pt idx="17273">
                  <c:v>16.295999999999999</c:v>
                </c:pt>
                <c:pt idx="17274">
                  <c:v>16.295999999999999</c:v>
                </c:pt>
                <c:pt idx="17275">
                  <c:v>16.271999999999998</c:v>
                </c:pt>
                <c:pt idx="17276">
                  <c:v>16.248999999999999</c:v>
                </c:pt>
                <c:pt idx="17277">
                  <c:v>16.225000000000001</c:v>
                </c:pt>
                <c:pt idx="17278">
                  <c:v>16.225000000000001</c:v>
                </c:pt>
                <c:pt idx="17279">
                  <c:v>16.201000000000001</c:v>
                </c:pt>
                <c:pt idx="17280">
                  <c:v>16.177</c:v>
                </c:pt>
                <c:pt idx="17281">
                  <c:v>16.152999999999999</c:v>
                </c:pt>
                <c:pt idx="17282">
                  <c:v>16.129000000000001</c:v>
                </c:pt>
                <c:pt idx="17283">
                  <c:v>16.106000000000002</c:v>
                </c:pt>
                <c:pt idx="17284">
                  <c:v>16.082000000000001</c:v>
                </c:pt>
                <c:pt idx="17285">
                  <c:v>16.033999999999999</c:v>
                </c:pt>
                <c:pt idx="17286">
                  <c:v>16.010000000000002</c:v>
                </c:pt>
                <c:pt idx="17287">
                  <c:v>15.986000000000001</c:v>
                </c:pt>
                <c:pt idx="17288">
                  <c:v>15.962999999999999</c:v>
                </c:pt>
                <c:pt idx="17289">
                  <c:v>15.914999999999999</c:v>
                </c:pt>
                <c:pt idx="17290">
                  <c:v>15.891</c:v>
                </c:pt>
                <c:pt idx="17291">
                  <c:v>15.843</c:v>
                </c:pt>
                <c:pt idx="17292">
                  <c:v>15.819000000000001</c:v>
                </c:pt>
                <c:pt idx="17293">
                  <c:v>15.795999999999999</c:v>
                </c:pt>
                <c:pt idx="17294">
                  <c:v>15.772</c:v>
                </c:pt>
                <c:pt idx="17295">
                  <c:v>15.724</c:v>
                </c:pt>
                <c:pt idx="17296">
                  <c:v>15.724</c:v>
                </c:pt>
                <c:pt idx="17297">
                  <c:v>15.7</c:v>
                </c:pt>
                <c:pt idx="17298">
                  <c:v>15.676</c:v>
                </c:pt>
                <c:pt idx="17299">
                  <c:v>15.676</c:v>
                </c:pt>
                <c:pt idx="17300">
                  <c:v>15.651999999999999</c:v>
                </c:pt>
                <c:pt idx="17301">
                  <c:v>15.629</c:v>
                </c:pt>
                <c:pt idx="17302">
                  <c:v>15.581</c:v>
                </c:pt>
                <c:pt idx="17303">
                  <c:v>15.557</c:v>
                </c:pt>
                <c:pt idx="17304">
                  <c:v>15.532999999999999</c:v>
                </c:pt>
                <c:pt idx="17305">
                  <c:v>15.509</c:v>
                </c:pt>
                <c:pt idx="17306">
                  <c:v>15.484999999999999</c:v>
                </c:pt>
                <c:pt idx="17307">
                  <c:v>15.461</c:v>
                </c:pt>
                <c:pt idx="17308">
                  <c:v>15.461</c:v>
                </c:pt>
                <c:pt idx="17309">
                  <c:v>15.438000000000001</c:v>
                </c:pt>
                <c:pt idx="17310">
                  <c:v>15.438000000000001</c:v>
                </c:pt>
                <c:pt idx="17311">
                  <c:v>15.39</c:v>
                </c:pt>
                <c:pt idx="17312">
                  <c:v>15.39</c:v>
                </c:pt>
                <c:pt idx="17313">
                  <c:v>15.366</c:v>
                </c:pt>
                <c:pt idx="17314">
                  <c:v>15.366</c:v>
                </c:pt>
                <c:pt idx="17315">
                  <c:v>15.366</c:v>
                </c:pt>
                <c:pt idx="17316">
                  <c:v>15.39</c:v>
                </c:pt>
                <c:pt idx="17317">
                  <c:v>15.438000000000001</c:v>
                </c:pt>
                <c:pt idx="17318">
                  <c:v>15.581</c:v>
                </c:pt>
                <c:pt idx="17319">
                  <c:v>15.724</c:v>
                </c:pt>
                <c:pt idx="17320">
                  <c:v>15.867000000000001</c:v>
                </c:pt>
                <c:pt idx="17321">
                  <c:v>15.962999999999999</c:v>
                </c:pt>
                <c:pt idx="17322">
                  <c:v>16.010000000000002</c:v>
                </c:pt>
                <c:pt idx="17323">
                  <c:v>16.010000000000002</c:v>
                </c:pt>
                <c:pt idx="17324">
                  <c:v>15.986000000000001</c:v>
                </c:pt>
                <c:pt idx="17325">
                  <c:v>15.962999999999999</c:v>
                </c:pt>
                <c:pt idx="17326">
                  <c:v>15.962999999999999</c:v>
                </c:pt>
                <c:pt idx="17327">
                  <c:v>15.962999999999999</c:v>
                </c:pt>
                <c:pt idx="17328">
                  <c:v>15.962999999999999</c:v>
                </c:pt>
                <c:pt idx="17329">
                  <c:v>15.986000000000001</c:v>
                </c:pt>
                <c:pt idx="17330">
                  <c:v>16.010000000000002</c:v>
                </c:pt>
                <c:pt idx="17331">
                  <c:v>16.010000000000002</c:v>
                </c:pt>
                <c:pt idx="17332">
                  <c:v>15.962999999999999</c:v>
                </c:pt>
                <c:pt idx="17333">
                  <c:v>15.914999999999999</c:v>
                </c:pt>
                <c:pt idx="17334">
                  <c:v>15.843</c:v>
                </c:pt>
                <c:pt idx="17335">
                  <c:v>15.772</c:v>
                </c:pt>
                <c:pt idx="17336">
                  <c:v>15.724</c:v>
                </c:pt>
                <c:pt idx="17337">
                  <c:v>15.629</c:v>
                </c:pt>
                <c:pt idx="17338">
                  <c:v>15.509</c:v>
                </c:pt>
                <c:pt idx="17339">
                  <c:v>15.39</c:v>
                </c:pt>
                <c:pt idx="17340">
                  <c:v>15.342000000000001</c:v>
                </c:pt>
                <c:pt idx="17341">
                  <c:v>15.342000000000001</c:v>
                </c:pt>
                <c:pt idx="17342">
                  <c:v>15.342000000000001</c:v>
                </c:pt>
                <c:pt idx="17343">
                  <c:v>15.342000000000001</c:v>
                </c:pt>
                <c:pt idx="17344">
                  <c:v>15.366</c:v>
                </c:pt>
                <c:pt idx="17345">
                  <c:v>15.39</c:v>
                </c:pt>
                <c:pt idx="17346">
                  <c:v>15.414</c:v>
                </c:pt>
                <c:pt idx="17347">
                  <c:v>15.414</c:v>
                </c:pt>
                <c:pt idx="17348">
                  <c:v>15.438000000000001</c:v>
                </c:pt>
                <c:pt idx="17349">
                  <c:v>15.461</c:v>
                </c:pt>
                <c:pt idx="17350">
                  <c:v>15.509</c:v>
                </c:pt>
                <c:pt idx="17351">
                  <c:v>15.557</c:v>
                </c:pt>
                <c:pt idx="17352">
                  <c:v>15.557</c:v>
                </c:pt>
                <c:pt idx="17353">
                  <c:v>15.581</c:v>
                </c:pt>
                <c:pt idx="17354">
                  <c:v>15.605</c:v>
                </c:pt>
                <c:pt idx="17355">
                  <c:v>15.605</c:v>
                </c:pt>
                <c:pt idx="17356">
                  <c:v>15.581</c:v>
                </c:pt>
                <c:pt idx="17357">
                  <c:v>15.557</c:v>
                </c:pt>
                <c:pt idx="17358">
                  <c:v>15.509</c:v>
                </c:pt>
                <c:pt idx="17359">
                  <c:v>15.438000000000001</c:v>
                </c:pt>
                <c:pt idx="17360">
                  <c:v>15.366</c:v>
                </c:pt>
                <c:pt idx="17361">
                  <c:v>15.294</c:v>
                </c:pt>
                <c:pt idx="17362">
                  <c:v>15.199</c:v>
                </c:pt>
                <c:pt idx="17363">
                  <c:v>15.127000000000001</c:v>
                </c:pt>
                <c:pt idx="17364">
                  <c:v>15.055</c:v>
                </c:pt>
                <c:pt idx="17365">
                  <c:v>14.96</c:v>
                </c:pt>
                <c:pt idx="17366">
                  <c:v>14.888</c:v>
                </c:pt>
                <c:pt idx="17367">
                  <c:v>14.816000000000001</c:v>
                </c:pt>
                <c:pt idx="17368">
                  <c:v>14.768000000000001</c:v>
                </c:pt>
                <c:pt idx="17369">
                  <c:v>14.721</c:v>
                </c:pt>
                <c:pt idx="17370">
                  <c:v>14.673</c:v>
                </c:pt>
                <c:pt idx="17371">
                  <c:v>14.625</c:v>
                </c:pt>
                <c:pt idx="17372">
                  <c:v>14.601000000000001</c:v>
                </c:pt>
                <c:pt idx="17373">
                  <c:v>14.577</c:v>
                </c:pt>
                <c:pt idx="17374">
                  <c:v>14.577</c:v>
                </c:pt>
                <c:pt idx="17375">
                  <c:v>14.529</c:v>
                </c:pt>
                <c:pt idx="17376">
                  <c:v>14.529</c:v>
                </c:pt>
                <c:pt idx="17377">
                  <c:v>14.505000000000001</c:v>
                </c:pt>
                <c:pt idx="17378">
                  <c:v>14.481</c:v>
                </c:pt>
                <c:pt idx="17379">
                  <c:v>14.481</c:v>
                </c:pt>
                <c:pt idx="17380">
                  <c:v>14.481</c:v>
                </c:pt>
                <c:pt idx="17381">
                  <c:v>14.457000000000001</c:v>
                </c:pt>
                <c:pt idx="17382">
                  <c:v>14.433</c:v>
                </c:pt>
                <c:pt idx="17383">
                  <c:v>14.433</c:v>
                </c:pt>
                <c:pt idx="17384">
                  <c:v>14.409000000000001</c:v>
                </c:pt>
                <c:pt idx="17385">
                  <c:v>14.385</c:v>
                </c:pt>
                <c:pt idx="17386">
                  <c:v>14.361000000000001</c:v>
                </c:pt>
                <c:pt idx="17387">
                  <c:v>14.337</c:v>
                </c:pt>
                <c:pt idx="17388">
                  <c:v>14.314</c:v>
                </c:pt>
                <c:pt idx="17389">
                  <c:v>14.29</c:v>
                </c:pt>
                <c:pt idx="17390">
                  <c:v>14.266</c:v>
                </c:pt>
                <c:pt idx="17391">
                  <c:v>14.242000000000001</c:v>
                </c:pt>
                <c:pt idx="17392">
                  <c:v>14.194000000000001</c:v>
                </c:pt>
                <c:pt idx="17393">
                  <c:v>14.17</c:v>
                </c:pt>
                <c:pt idx="17394">
                  <c:v>14.146000000000001</c:v>
                </c:pt>
                <c:pt idx="17395">
                  <c:v>14.098000000000001</c:v>
                </c:pt>
                <c:pt idx="17396">
                  <c:v>14.05</c:v>
                </c:pt>
                <c:pt idx="17397">
                  <c:v>14.026</c:v>
                </c:pt>
                <c:pt idx="17398">
                  <c:v>14.002000000000001</c:v>
                </c:pt>
                <c:pt idx="17399">
                  <c:v>13.978</c:v>
                </c:pt>
                <c:pt idx="17400">
                  <c:v>13.954000000000001</c:v>
                </c:pt>
                <c:pt idx="17401">
                  <c:v>13.954000000000001</c:v>
                </c:pt>
                <c:pt idx="17402">
                  <c:v>13.954000000000001</c:v>
                </c:pt>
                <c:pt idx="17403">
                  <c:v>13.954000000000001</c:v>
                </c:pt>
                <c:pt idx="17404">
                  <c:v>14.002000000000001</c:v>
                </c:pt>
                <c:pt idx="17405">
                  <c:v>14.05</c:v>
                </c:pt>
                <c:pt idx="17406">
                  <c:v>14.122</c:v>
                </c:pt>
                <c:pt idx="17407">
                  <c:v>14.194000000000001</c:v>
                </c:pt>
                <c:pt idx="17408">
                  <c:v>14.29</c:v>
                </c:pt>
                <c:pt idx="17409">
                  <c:v>14.385</c:v>
                </c:pt>
                <c:pt idx="17410">
                  <c:v>14.529</c:v>
                </c:pt>
                <c:pt idx="17411">
                  <c:v>14.648999999999999</c:v>
                </c:pt>
                <c:pt idx="17412">
                  <c:v>14.792</c:v>
                </c:pt>
                <c:pt idx="17413">
                  <c:v>14.96</c:v>
                </c:pt>
                <c:pt idx="17414">
                  <c:v>15.103</c:v>
                </c:pt>
                <c:pt idx="17415">
                  <c:v>15.199</c:v>
                </c:pt>
                <c:pt idx="17416">
                  <c:v>15.318</c:v>
                </c:pt>
                <c:pt idx="17417">
                  <c:v>15.484999999999999</c:v>
                </c:pt>
                <c:pt idx="17418">
                  <c:v>15.676</c:v>
                </c:pt>
                <c:pt idx="17419">
                  <c:v>15.891</c:v>
                </c:pt>
                <c:pt idx="17420">
                  <c:v>16.058</c:v>
                </c:pt>
                <c:pt idx="17421">
                  <c:v>16.177</c:v>
                </c:pt>
                <c:pt idx="17422">
                  <c:v>16.248999999999999</c:v>
                </c:pt>
                <c:pt idx="17423">
                  <c:v>16.367999999999999</c:v>
                </c:pt>
                <c:pt idx="17424">
                  <c:v>16.486999999999998</c:v>
                </c:pt>
                <c:pt idx="17425">
                  <c:v>16.582000000000001</c:v>
                </c:pt>
                <c:pt idx="17426">
                  <c:v>16.701000000000001</c:v>
                </c:pt>
                <c:pt idx="17427">
                  <c:v>16.844000000000001</c:v>
                </c:pt>
                <c:pt idx="17428">
                  <c:v>17.033999999999999</c:v>
                </c:pt>
                <c:pt idx="17429">
                  <c:v>17.177</c:v>
                </c:pt>
                <c:pt idx="17430">
                  <c:v>17.367999999999999</c:v>
                </c:pt>
                <c:pt idx="17431">
                  <c:v>17.533999999999999</c:v>
                </c:pt>
                <c:pt idx="17432">
                  <c:v>17.724</c:v>
                </c:pt>
                <c:pt idx="17433">
                  <c:v>17.867000000000001</c:v>
                </c:pt>
                <c:pt idx="17434">
                  <c:v>17.962</c:v>
                </c:pt>
                <c:pt idx="17435">
                  <c:v>18.033000000000001</c:v>
                </c:pt>
                <c:pt idx="17436">
                  <c:v>18.105</c:v>
                </c:pt>
                <c:pt idx="17437">
                  <c:v>18.129000000000001</c:v>
                </c:pt>
                <c:pt idx="17438">
                  <c:v>18.152000000000001</c:v>
                </c:pt>
                <c:pt idx="17439">
                  <c:v>18.152000000000001</c:v>
                </c:pt>
                <c:pt idx="17440">
                  <c:v>18.152000000000001</c:v>
                </c:pt>
                <c:pt idx="17441">
                  <c:v>18.152000000000001</c:v>
                </c:pt>
                <c:pt idx="17442">
                  <c:v>18.152000000000001</c:v>
                </c:pt>
                <c:pt idx="17443">
                  <c:v>18.129000000000001</c:v>
                </c:pt>
                <c:pt idx="17444">
                  <c:v>18.105</c:v>
                </c:pt>
                <c:pt idx="17445">
                  <c:v>18.010000000000002</c:v>
                </c:pt>
                <c:pt idx="17446">
                  <c:v>17.914999999999999</c:v>
                </c:pt>
                <c:pt idx="17447">
                  <c:v>17.795999999999999</c:v>
                </c:pt>
                <c:pt idx="17448">
                  <c:v>17.652999999999999</c:v>
                </c:pt>
                <c:pt idx="17449">
                  <c:v>17.486000000000001</c:v>
                </c:pt>
                <c:pt idx="17450">
                  <c:v>17.295999999999999</c:v>
                </c:pt>
                <c:pt idx="17451">
                  <c:v>17.13</c:v>
                </c:pt>
                <c:pt idx="17452">
                  <c:v>16.939</c:v>
                </c:pt>
                <c:pt idx="17453">
                  <c:v>16.748999999999999</c:v>
                </c:pt>
                <c:pt idx="17454">
                  <c:v>16.582000000000001</c:v>
                </c:pt>
                <c:pt idx="17455">
                  <c:v>16.439</c:v>
                </c:pt>
                <c:pt idx="17456">
                  <c:v>16.295999999999999</c:v>
                </c:pt>
                <c:pt idx="17457">
                  <c:v>16.152999999999999</c:v>
                </c:pt>
                <c:pt idx="17458">
                  <c:v>16.033999999999999</c:v>
                </c:pt>
                <c:pt idx="17459">
                  <c:v>15.939</c:v>
                </c:pt>
                <c:pt idx="17460">
                  <c:v>15.867000000000001</c:v>
                </c:pt>
                <c:pt idx="17461">
                  <c:v>15.819000000000001</c:v>
                </c:pt>
                <c:pt idx="17462">
                  <c:v>15.747999999999999</c:v>
                </c:pt>
                <c:pt idx="17463">
                  <c:v>15.7</c:v>
                </c:pt>
                <c:pt idx="17464">
                  <c:v>15.651999999999999</c:v>
                </c:pt>
                <c:pt idx="17465">
                  <c:v>15.629</c:v>
                </c:pt>
                <c:pt idx="17466">
                  <c:v>15.581</c:v>
                </c:pt>
                <c:pt idx="17467">
                  <c:v>15.581</c:v>
                </c:pt>
                <c:pt idx="17468">
                  <c:v>15.557</c:v>
                </c:pt>
                <c:pt idx="17469">
                  <c:v>15.557</c:v>
                </c:pt>
                <c:pt idx="17470">
                  <c:v>15.557</c:v>
                </c:pt>
                <c:pt idx="17471">
                  <c:v>15.557</c:v>
                </c:pt>
                <c:pt idx="17472">
                  <c:v>15.581</c:v>
                </c:pt>
                <c:pt idx="17473">
                  <c:v>15.605</c:v>
                </c:pt>
                <c:pt idx="17474">
                  <c:v>15.605</c:v>
                </c:pt>
                <c:pt idx="17475">
                  <c:v>15.629</c:v>
                </c:pt>
                <c:pt idx="17476">
                  <c:v>15.651999999999999</c:v>
                </c:pt>
                <c:pt idx="17477">
                  <c:v>15.676</c:v>
                </c:pt>
                <c:pt idx="17478">
                  <c:v>15.7</c:v>
                </c:pt>
                <c:pt idx="17479">
                  <c:v>15.724</c:v>
                </c:pt>
                <c:pt idx="17480">
                  <c:v>15.747999999999999</c:v>
                </c:pt>
                <c:pt idx="17481">
                  <c:v>15.772</c:v>
                </c:pt>
                <c:pt idx="17482">
                  <c:v>15.819000000000001</c:v>
                </c:pt>
                <c:pt idx="17483">
                  <c:v>15.843</c:v>
                </c:pt>
                <c:pt idx="17484">
                  <c:v>15.867000000000001</c:v>
                </c:pt>
                <c:pt idx="17485">
                  <c:v>15.867000000000001</c:v>
                </c:pt>
                <c:pt idx="17486">
                  <c:v>15.891</c:v>
                </c:pt>
                <c:pt idx="17487">
                  <c:v>15.891</c:v>
                </c:pt>
                <c:pt idx="17488">
                  <c:v>15.891</c:v>
                </c:pt>
                <c:pt idx="17489">
                  <c:v>15.891</c:v>
                </c:pt>
                <c:pt idx="17490">
                  <c:v>15.867000000000001</c:v>
                </c:pt>
                <c:pt idx="17491">
                  <c:v>15.867000000000001</c:v>
                </c:pt>
                <c:pt idx="17492">
                  <c:v>15.867000000000001</c:v>
                </c:pt>
                <c:pt idx="17493">
                  <c:v>15.843</c:v>
                </c:pt>
                <c:pt idx="17494">
                  <c:v>15.819000000000001</c:v>
                </c:pt>
                <c:pt idx="17495">
                  <c:v>15.795999999999999</c:v>
                </c:pt>
                <c:pt idx="17496">
                  <c:v>15.772</c:v>
                </c:pt>
                <c:pt idx="17497">
                  <c:v>15.747999999999999</c:v>
                </c:pt>
                <c:pt idx="17498">
                  <c:v>15.724</c:v>
                </c:pt>
                <c:pt idx="17499">
                  <c:v>15.724</c:v>
                </c:pt>
                <c:pt idx="17500">
                  <c:v>15.724</c:v>
                </c:pt>
                <c:pt idx="17501">
                  <c:v>15.747999999999999</c:v>
                </c:pt>
                <c:pt idx="17502">
                  <c:v>15.795999999999999</c:v>
                </c:pt>
                <c:pt idx="17503">
                  <c:v>15.843</c:v>
                </c:pt>
                <c:pt idx="17504">
                  <c:v>15.914999999999999</c:v>
                </c:pt>
                <c:pt idx="17505">
                  <c:v>15.986000000000001</c:v>
                </c:pt>
                <c:pt idx="17506">
                  <c:v>16.058</c:v>
                </c:pt>
                <c:pt idx="17507">
                  <c:v>16.152999999999999</c:v>
                </c:pt>
                <c:pt idx="17508">
                  <c:v>16.271999999999998</c:v>
                </c:pt>
                <c:pt idx="17509">
                  <c:v>16.391999999999999</c:v>
                </c:pt>
                <c:pt idx="17510">
                  <c:v>16.533999999999999</c:v>
                </c:pt>
                <c:pt idx="17511">
                  <c:v>16.677</c:v>
                </c:pt>
                <c:pt idx="17512">
                  <c:v>16.82</c:v>
                </c:pt>
                <c:pt idx="17513">
                  <c:v>16.986999999999998</c:v>
                </c:pt>
                <c:pt idx="17514">
                  <c:v>17.152999999999999</c:v>
                </c:pt>
                <c:pt idx="17515">
                  <c:v>17.344000000000001</c:v>
                </c:pt>
                <c:pt idx="17516">
                  <c:v>17.533999999999999</c:v>
                </c:pt>
                <c:pt idx="17517">
                  <c:v>17.724</c:v>
                </c:pt>
                <c:pt idx="17518">
                  <c:v>17.914999999999999</c:v>
                </c:pt>
                <c:pt idx="17519">
                  <c:v>18.105</c:v>
                </c:pt>
                <c:pt idx="17520">
                  <c:v>18.295000000000002</c:v>
                </c:pt>
                <c:pt idx="17521">
                  <c:v>18.484999999999999</c:v>
                </c:pt>
                <c:pt idx="17522">
                  <c:v>18.652000000000001</c:v>
                </c:pt>
                <c:pt idx="17523">
                  <c:v>18.794</c:v>
                </c:pt>
                <c:pt idx="17524">
                  <c:v>18.960999999999999</c:v>
                </c:pt>
                <c:pt idx="17525">
                  <c:v>19.079999999999998</c:v>
                </c:pt>
                <c:pt idx="17526">
                  <c:v>19.199000000000002</c:v>
                </c:pt>
                <c:pt idx="17527">
                  <c:v>19.341000000000001</c:v>
                </c:pt>
                <c:pt idx="17528">
                  <c:v>19.436</c:v>
                </c:pt>
                <c:pt idx="17529">
                  <c:v>19.507999999999999</c:v>
                </c:pt>
                <c:pt idx="17530">
                  <c:v>19.555</c:v>
                </c:pt>
                <c:pt idx="17531">
                  <c:v>19.579000000000001</c:v>
                </c:pt>
                <c:pt idx="17532">
                  <c:v>19.626999999999999</c:v>
                </c:pt>
                <c:pt idx="17533">
                  <c:v>19.626999999999999</c:v>
                </c:pt>
                <c:pt idx="17534">
                  <c:v>19.603000000000002</c:v>
                </c:pt>
                <c:pt idx="17535">
                  <c:v>19.579000000000001</c:v>
                </c:pt>
                <c:pt idx="17536">
                  <c:v>19.555</c:v>
                </c:pt>
                <c:pt idx="17537">
                  <c:v>19.507999999999999</c:v>
                </c:pt>
                <c:pt idx="17538">
                  <c:v>19.436</c:v>
                </c:pt>
                <c:pt idx="17539">
                  <c:v>19.364999999999998</c:v>
                </c:pt>
                <c:pt idx="17540">
                  <c:v>19.27</c:v>
                </c:pt>
                <c:pt idx="17541">
                  <c:v>19.151</c:v>
                </c:pt>
                <c:pt idx="17542">
                  <c:v>19.007999999999999</c:v>
                </c:pt>
                <c:pt idx="17543">
                  <c:v>18.866</c:v>
                </c:pt>
                <c:pt idx="17544">
                  <c:v>18.699000000000002</c:v>
                </c:pt>
                <c:pt idx="17545">
                  <c:v>18.533000000000001</c:v>
                </c:pt>
                <c:pt idx="17546">
                  <c:v>18.343</c:v>
                </c:pt>
                <c:pt idx="17547">
                  <c:v>18.152000000000001</c:v>
                </c:pt>
                <c:pt idx="17548">
                  <c:v>18.010000000000002</c:v>
                </c:pt>
                <c:pt idx="17549">
                  <c:v>17.843</c:v>
                </c:pt>
                <c:pt idx="17550">
                  <c:v>17.677</c:v>
                </c:pt>
                <c:pt idx="17551">
                  <c:v>17.533999999999999</c:v>
                </c:pt>
                <c:pt idx="17552">
                  <c:v>17.390999999999998</c:v>
                </c:pt>
                <c:pt idx="17553">
                  <c:v>17.248999999999999</c:v>
                </c:pt>
                <c:pt idx="17554">
                  <c:v>17.13</c:v>
                </c:pt>
                <c:pt idx="17555">
                  <c:v>17.033999999999999</c:v>
                </c:pt>
                <c:pt idx="17556">
                  <c:v>16.939</c:v>
                </c:pt>
                <c:pt idx="17557">
                  <c:v>16.844000000000001</c:v>
                </c:pt>
                <c:pt idx="17558">
                  <c:v>16.773</c:v>
                </c:pt>
                <c:pt idx="17559">
                  <c:v>16.725000000000001</c:v>
                </c:pt>
                <c:pt idx="17560">
                  <c:v>16.654</c:v>
                </c:pt>
                <c:pt idx="17561">
                  <c:v>16.606000000000002</c:v>
                </c:pt>
                <c:pt idx="17562">
                  <c:v>16.582000000000001</c:v>
                </c:pt>
                <c:pt idx="17563">
                  <c:v>16.533999999999999</c:v>
                </c:pt>
                <c:pt idx="17564">
                  <c:v>16.486999999999998</c:v>
                </c:pt>
                <c:pt idx="17565">
                  <c:v>16.463000000000001</c:v>
                </c:pt>
                <c:pt idx="17566">
                  <c:v>16.439</c:v>
                </c:pt>
                <c:pt idx="17567">
                  <c:v>16.439</c:v>
                </c:pt>
                <c:pt idx="17568">
                  <c:v>16.439</c:v>
                </c:pt>
                <c:pt idx="17569">
                  <c:v>16.439</c:v>
                </c:pt>
                <c:pt idx="17570">
                  <c:v>16.439</c:v>
                </c:pt>
                <c:pt idx="17571">
                  <c:v>16.439</c:v>
                </c:pt>
                <c:pt idx="17572">
                  <c:v>16.463000000000001</c:v>
                </c:pt>
                <c:pt idx="17573">
                  <c:v>16.463000000000001</c:v>
                </c:pt>
                <c:pt idx="17574">
                  <c:v>16.463000000000001</c:v>
                </c:pt>
                <c:pt idx="17575">
                  <c:v>16.486999999999998</c:v>
                </c:pt>
                <c:pt idx="17576">
                  <c:v>16.486999999999998</c:v>
                </c:pt>
                <c:pt idx="17577">
                  <c:v>16.486999999999998</c:v>
                </c:pt>
                <c:pt idx="17578">
                  <c:v>16.486999999999998</c:v>
                </c:pt>
                <c:pt idx="17579">
                  <c:v>16.463000000000001</c:v>
                </c:pt>
                <c:pt idx="17580">
                  <c:v>16.463000000000001</c:v>
                </c:pt>
                <c:pt idx="17581">
                  <c:v>16.439</c:v>
                </c:pt>
                <c:pt idx="17582">
                  <c:v>16.414999999999999</c:v>
                </c:pt>
                <c:pt idx="17583">
                  <c:v>16.391999999999999</c:v>
                </c:pt>
                <c:pt idx="17584">
                  <c:v>16.367999999999999</c:v>
                </c:pt>
                <c:pt idx="17585">
                  <c:v>16.344000000000001</c:v>
                </c:pt>
                <c:pt idx="17586">
                  <c:v>16.295999999999999</c:v>
                </c:pt>
                <c:pt idx="17587">
                  <c:v>16.271999999999998</c:v>
                </c:pt>
                <c:pt idx="17588">
                  <c:v>16.248999999999999</c:v>
                </c:pt>
                <c:pt idx="17589">
                  <c:v>16.201000000000001</c:v>
                </c:pt>
                <c:pt idx="17590">
                  <c:v>16.177</c:v>
                </c:pt>
                <c:pt idx="17591">
                  <c:v>16.129000000000001</c:v>
                </c:pt>
                <c:pt idx="17592">
                  <c:v>16.106000000000002</c:v>
                </c:pt>
                <c:pt idx="17593">
                  <c:v>16.082000000000001</c:v>
                </c:pt>
                <c:pt idx="17594">
                  <c:v>16.058</c:v>
                </c:pt>
                <c:pt idx="17595">
                  <c:v>16.058</c:v>
                </c:pt>
                <c:pt idx="17596">
                  <c:v>16.082000000000001</c:v>
                </c:pt>
                <c:pt idx="17597">
                  <c:v>16.129000000000001</c:v>
                </c:pt>
                <c:pt idx="17598">
                  <c:v>16.177</c:v>
                </c:pt>
                <c:pt idx="17599">
                  <c:v>16.248999999999999</c:v>
                </c:pt>
                <c:pt idx="17600">
                  <c:v>16.32</c:v>
                </c:pt>
                <c:pt idx="17601">
                  <c:v>16.414999999999999</c:v>
                </c:pt>
                <c:pt idx="17602">
                  <c:v>16.533999999999999</c:v>
                </c:pt>
                <c:pt idx="17603">
                  <c:v>16.63</c:v>
                </c:pt>
                <c:pt idx="17604">
                  <c:v>16.773</c:v>
                </c:pt>
                <c:pt idx="17605">
                  <c:v>16.891999999999999</c:v>
                </c:pt>
                <c:pt idx="17606">
                  <c:v>17.033999999999999</c:v>
                </c:pt>
                <c:pt idx="17607">
                  <c:v>17.177</c:v>
                </c:pt>
                <c:pt idx="17608">
                  <c:v>17.344000000000001</c:v>
                </c:pt>
                <c:pt idx="17609">
                  <c:v>17.463000000000001</c:v>
                </c:pt>
                <c:pt idx="17610">
                  <c:v>17.629000000000001</c:v>
                </c:pt>
                <c:pt idx="17611">
                  <c:v>17.771999999999998</c:v>
                </c:pt>
                <c:pt idx="17612">
                  <c:v>17.962</c:v>
                </c:pt>
                <c:pt idx="17613">
                  <c:v>18.129000000000001</c:v>
                </c:pt>
                <c:pt idx="17614">
                  <c:v>18.295000000000002</c:v>
                </c:pt>
                <c:pt idx="17615">
                  <c:v>18.484999999999999</c:v>
                </c:pt>
                <c:pt idx="17616">
                  <c:v>18.652000000000001</c:v>
                </c:pt>
                <c:pt idx="17617">
                  <c:v>18.818000000000001</c:v>
                </c:pt>
                <c:pt idx="17618">
                  <c:v>18.960999999999999</c:v>
                </c:pt>
                <c:pt idx="17619">
                  <c:v>19.079999999999998</c:v>
                </c:pt>
                <c:pt idx="17620">
                  <c:v>19.199000000000002</c:v>
                </c:pt>
                <c:pt idx="17621">
                  <c:v>19.294</c:v>
                </c:pt>
                <c:pt idx="17622">
                  <c:v>19.388999999999999</c:v>
                </c:pt>
                <c:pt idx="17623">
                  <c:v>19.484000000000002</c:v>
                </c:pt>
                <c:pt idx="17624">
                  <c:v>19.532</c:v>
                </c:pt>
                <c:pt idx="17625">
                  <c:v>19.603000000000002</c:v>
                </c:pt>
                <c:pt idx="17626">
                  <c:v>19.626999999999999</c:v>
                </c:pt>
                <c:pt idx="17627">
                  <c:v>19.651</c:v>
                </c:pt>
                <c:pt idx="17628">
                  <c:v>19.673999999999999</c:v>
                </c:pt>
                <c:pt idx="17629">
                  <c:v>19.673999999999999</c:v>
                </c:pt>
                <c:pt idx="17630">
                  <c:v>19.651</c:v>
                </c:pt>
                <c:pt idx="17631">
                  <c:v>19.603000000000002</c:v>
                </c:pt>
                <c:pt idx="17632">
                  <c:v>19.555</c:v>
                </c:pt>
                <c:pt idx="17633">
                  <c:v>19.484000000000002</c:v>
                </c:pt>
                <c:pt idx="17634">
                  <c:v>19.413</c:v>
                </c:pt>
                <c:pt idx="17635">
                  <c:v>19.318000000000001</c:v>
                </c:pt>
                <c:pt idx="17636">
                  <c:v>19.199000000000002</c:v>
                </c:pt>
                <c:pt idx="17637">
                  <c:v>19.056000000000001</c:v>
                </c:pt>
                <c:pt idx="17638">
                  <c:v>18.913</c:v>
                </c:pt>
                <c:pt idx="17639">
                  <c:v>18.747</c:v>
                </c:pt>
                <c:pt idx="17640">
                  <c:v>18.579999999999998</c:v>
                </c:pt>
                <c:pt idx="17641">
                  <c:v>18.366</c:v>
                </c:pt>
                <c:pt idx="17642">
                  <c:v>18.152000000000001</c:v>
                </c:pt>
                <c:pt idx="17643">
                  <c:v>17.962</c:v>
                </c:pt>
                <c:pt idx="17644">
                  <c:v>17.771999999999998</c:v>
                </c:pt>
                <c:pt idx="17645">
                  <c:v>17.605</c:v>
                </c:pt>
                <c:pt idx="17646">
                  <c:v>17.439</c:v>
                </c:pt>
                <c:pt idx="17647">
                  <c:v>17.271999999999998</c:v>
                </c:pt>
                <c:pt idx="17648">
                  <c:v>17.13</c:v>
                </c:pt>
                <c:pt idx="17649">
                  <c:v>17.010999999999999</c:v>
                </c:pt>
                <c:pt idx="17650">
                  <c:v>16.891999999999999</c:v>
                </c:pt>
                <c:pt idx="17651">
                  <c:v>16.773</c:v>
                </c:pt>
                <c:pt idx="17652">
                  <c:v>16.677</c:v>
                </c:pt>
                <c:pt idx="17653">
                  <c:v>16.606000000000002</c:v>
                </c:pt>
                <c:pt idx="17654">
                  <c:v>16.533999999999999</c:v>
                </c:pt>
                <c:pt idx="17655">
                  <c:v>16.463000000000001</c:v>
                </c:pt>
                <c:pt idx="17656">
                  <c:v>16.414999999999999</c:v>
                </c:pt>
                <c:pt idx="17657">
                  <c:v>16.367999999999999</c:v>
                </c:pt>
                <c:pt idx="17658">
                  <c:v>16.32</c:v>
                </c:pt>
                <c:pt idx="17659">
                  <c:v>16.271999999999998</c:v>
                </c:pt>
                <c:pt idx="17660">
                  <c:v>16.248999999999999</c:v>
                </c:pt>
                <c:pt idx="17661">
                  <c:v>16.225000000000001</c:v>
                </c:pt>
                <c:pt idx="17662">
                  <c:v>16.201000000000001</c:v>
                </c:pt>
                <c:pt idx="17663">
                  <c:v>16.177</c:v>
                </c:pt>
                <c:pt idx="17664">
                  <c:v>16.152999999999999</c:v>
                </c:pt>
                <c:pt idx="17665">
                  <c:v>16.129000000000001</c:v>
                </c:pt>
                <c:pt idx="17666">
                  <c:v>16.129000000000001</c:v>
                </c:pt>
                <c:pt idx="17667">
                  <c:v>16.129000000000001</c:v>
                </c:pt>
                <c:pt idx="17668">
                  <c:v>16.129000000000001</c:v>
                </c:pt>
                <c:pt idx="17669">
                  <c:v>16.129000000000001</c:v>
                </c:pt>
                <c:pt idx="17670">
                  <c:v>16.129000000000001</c:v>
                </c:pt>
                <c:pt idx="17671">
                  <c:v>16.129000000000001</c:v>
                </c:pt>
                <c:pt idx="17672">
                  <c:v>16.152999999999999</c:v>
                </c:pt>
                <c:pt idx="17673">
                  <c:v>16.152999999999999</c:v>
                </c:pt>
                <c:pt idx="17674">
                  <c:v>16.152999999999999</c:v>
                </c:pt>
                <c:pt idx="17675">
                  <c:v>16.152999999999999</c:v>
                </c:pt>
                <c:pt idx="17676">
                  <c:v>16.129000000000001</c:v>
                </c:pt>
                <c:pt idx="17677">
                  <c:v>16.106000000000002</c:v>
                </c:pt>
                <c:pt idx="17678">
                  <c:v>16.106000000000002</c:v>
                </c:pt>
                <c:pt idx="17679">
                  <c:v>16.082000000000001</c:v>
                </c:pt>
                <c:pt idx="17680">
                  <c:v>16.058</c:v>
                </c:pt>
                <c:pt idx="17681">
                  <c:v>16.010000000000002</c:v>
                </c:pt>
                <c:pt idx="17682">
                  <c:v>15.986000000000001</c:v>
                </c:pt>
                <c:pt idx="17683">
                  <c:v>15.962999999999999</c:v>
                </c:pt>
                <c:pt idx="17684">
                  <c:v>15.914999999999999</c:v>
                </c:pt>
                <c:pt idx="17685">
                  <c:v>15.867000000000001</c:v>
                </c:pt>
                <c:pt idx="17686">
                  <c:v>15.843</c:v>
                </c:pt>
                <c:pt idx="17687">
                  <c:v>15.819000000000001</c:v>
                </c:pt>
                <c:pt idx="17688">
                  <c:v>15.772</c:v>
                </c:pt>
                <c:pt idx="17689">
                  <c:v>15.772</c:v>
                </c:pt>
                <c:pt idx="17690">
                  <c:v>15.747999999999999</c:v>
                </c:pt>
                <c:pt idx="17691">
                  <c:v>15.747999999999999</c:v>
                </c:pt>
                <c:pt idx="17692">
                  <c:v>15.772</c:v>
                </c:pt>
                <c:pt idx="17693">
                  <c:v>15.819000000000001</c:v>
                </c:pt>
                <c:pt idx="17694">
                  <c:v>15.867000000000001</c:v>
                </c:pt>
                <c:pt idx="17695">
                  <c:v>15.939</c:v>
                </c:pt>
                <c:pt idx="17696">
                  <c:v>16.033999999999999</c:v>
                </c:pt>
                <c:pt idx="17697">
                  <c:v>16.129000000000001</c:v>
                </c:pt>
                <c:pt idx="17698">
                  <c:v>16.225000000000001</c:v>
                </c:pt>
                <c:pt idx="17699">
                  <c:v>16.344000000000001</c:v>
                </c:pt>
                <c:pt idx="17700">
                  <c:v>16.463000000000001</c:v>
                </c:pt>
                <c:pt idx="17701">
                  <c:v>16.582000000000001</c:v>
                </c:pt>
                <c:pt idx="17702">
                  <c:v>16.748999999999999</c:v>
                </c:pt>
                <c:pt idx="17703">
                  <c:v>16.891999999999999</c:v>
                </c:pt>
                <c:pt idx="17704">
                  <c:v>17.058</c:v>
                </c:pt>
                <c:pt idx="17705">
                  <c:v>17.201000000000001</c:v>
                </c:pt>
                <c:pt idx="17706">
                  <c:v>17.367999999999999</c:v>
                </c:pt>
                <c:pt idx="17707">
                  <c:v>17.533999999999999</c:v>
                </c:pt>
                <c:pt idx="17708">
                  <c:v>17.724</c:v>
                </c:pt>
                <c:pt idx="17709">
                  <c:v>17.914999999999999</c:v>
                </c:pt>
                <c:pt idx="17710">
                  <c:v>18.105</c:v>
                </c:pt>
                <c:pt idx="17711">
                  <c:v>18.295000000000002</c:v>
                </c:pt>
                <c:pt idx="17712">
                  <c:v>18.460999999999999</c:v>
                </c:pt>
                <c:pt idx="17713">
                  <c:v>18.628</c:v>
                </c:pt>
                <c:pt idx="17714">
                  <c:v>18.794</c:v>
                </c:pt>
                <c:pt idx="17715">
                  <c:v>18.937000000000001</c:v>
                </c:pt>
                <c:pt idx="17716">
                  <c:v>19.056000000000001</c:v>
                </c:pt>
                <c:pt idx="17717">
                  <c:v>19.199000000000002</c:v>
                </c:pt>
                <c:pt idx="17718">
                  <c:v>19.294</c:v>
                </c:pt>
                <c:pt idx="17719">
                  <c:v>19.413</c:v>
                </c:pt>
                <c:pt idx="17720">
                  <c:v>19.507999999999999</c:v>
                </c:pt>
                <c:pt idx="17721">
                  <c:v>19.579000000000001</c:v>
                </c:pt>
                <c:pt idx="17722">
                  <c:v>19.603000000000002</c:v>
                </c:pt>
                <c:pt idx="17723">
                  <c:v>19.603000000000002</c:v>
                </c:pt>
                <c:pt idx="17724">
                  <c:v>19.603000000000002</c:v>
                </c:pt>
                <c:pt idx="17725">
                  <c:v>19.579000000000001</c:v>
                </c:pt>
                <c:pt idx="17726">
                  <c:v>19.46</c:v>
                </c:pt>
                <c:pt idx="17727">
                  <c:v>19.364999999999998</c:v>
                </c:pt>
                <c:pt idx="17728">
                  <c:v>19.27</c:v>
                </c:pt>
                <c:pt idx="17729">
                  <c:v>19.175000000000001</c:v>
                </c:pt>
                <c:pt idx="17730">
                  <c:v>19.079999999999998</c:v>
                </c:pt>
                <c:pt idx="17731">
                  <c:v>18.937000000000001</c:v>
                </c:pt>
                <c:pt idx="17732">
                  <c:v>18.818000000000001</c:v>
                </c:pt>
                <c:pt idx="17733">
                  <c:v>18.699000000000002</c:v>
                </c:pt>
                <c:pt idx="17734">
                  <c:v>18.579999999999998</c:v>
                </c:pt>
                <c:pt idx="17735">
                  <c:v>18.437999999999999</c:v>
                </c:pt>
                <c:pt idx="17736">
                  <c:v>18.247</c:v>
                </c:pt>
                <c:pt idx="17737">
                  <c:v>18.056999999999999</c:v>
                </c:pt>
                <c:pt idx="17738">
                  <c:v>17.867000000000001</c:v>
                </c:pt>
                <c:pt idx="17739">
                  <c:v>17.677</c:v>
                </c:pt>
                <c:pt idx="17740">
                  <c:v>17.510000000000002</c:v>
                </c:pt>
                <c:pt idx="17741">
                  <c:v>17.344000000000001</c:v>
                </c:pt>
                <c:pt idx="17742">
                  <c:v>17.177</c:v>
                </c:pt>
                <c:pt idx="17743">
                  <c:v>17.033999999999999</c:v>
                </c:pt>
                <c:pt idx="17744">
                  <c:v>16.891999999999999</c:v>
                </c:pt>
                <c:pt idx="17745">
                  <c:v>16.773</c:v>
                </c:pt>
                <c:pt idx="17746">
                  <c:v>16.677</c:v>
                </c:pt>
                <c:pt idx="17747">
                  <c:v>16.582000000000001</c:v>
                </c:pt>
                <c:pt idx="17748">
                  <c:v>16.510999999999999</c:v>
                </c:pt>
                <c:pt idx="17749">
                  <c:v>16.439</c:v>
                </c:pt>
                <c:pt idx="17750">
                  <c:v>16.391999999999999</c:v>
                </c:pt>
                <c:pt idx="17751">
                  <c:v>16.344000000000001</c:v>
                </c:pt>
                <c:pt idx="17752">
                  <c:v>16.295999999999999</c:v>
                </c:pt>
                <c:pt idx="17753">
                  <c:v>16.271999999999998</c:v>
                </c:pt>
                <c:pt idx="17754">
                  <c:v>16.225000000000001</c:v>
                </c:pt>
                <c:pt idx="17755">
                  <c:v>16.201000000000001</c:v>
                </c:pt>
                <c:pt idx="17756">
                  <c:v>16.177</c:v>
                </c:pt>
                <c:pt idx="17757">
                  <c:v>16.152999999999999</c:v>
                </c:pt>
                <c:pt idx="17758">
                  <c:v>16.152999999999999</c:v>
                </c:pt>
                <c:pt idx="17759">
                  <c:v>16.129000000000001</c:v>
                </c:pt>
                <c:pt idx="17760">
                  <c:v>16.129000000000001</c:v>
                </c:pt>
                <c:pt idx="17761">
                  <c:v>16.129000000000001</c:v>
                </c:pt>
                <c:pt idx="17762">
                  <c:v>16.106000000000002</c:v>
                </c:pt>
                <c:pt idx="17763">
                  <c:v>16.106000000000002</c:v>
                </c:pt>
                <c:pt idx="17764">
                  <c:v>16.106000000000002</c:v>
                </c:pt>
                <c:pt idx="17765">
                  <c:v>16.106000000000002</c:v>
                </c:pt>
                <c:pt idx="17766">
                  <c:v>16.106000000000002</c:v>
                </c:pt>
                <c:pt idx="17767">
                  <c:v>16.106000000000002</c:v>
                </c:pt>
                <c:pt idx="17768">
                  <c:v>16.129000000000001</c:v>
                </c:pt>
                <c:pt idx="17769">
                  <c:v>16.129000000000001</c:v>
                </c:pt>
                <c:pt idx="17770">
                  <c:v>16.129000000000001</c:v>
                </c:pt>
                <c:pt idx="17771">
                  <c:v>16.129000000000001</c:v>
                </c:pt>
                <c:pt idx="17772">
                  <c:v>16.129000000000001</c:v>
                </c:pt>
                <c:pt idx="17773">
                  <c:v>16.106000000000002</c:v>
                </c:pt>
                <c:pt idx="17774">
                  <c:v>16.106000000000002</c:v>
                </c:pt>
                <c:pt idx="17775">
                  <c:v>16.082000000000001</c:v>
                </c:pt>
                <c:pt idx="17776">
                  <c:v>16.058</c:v>
                </c:pt>
                <c:pt idx="17777">
                  <c:v>16.033999999999999</c:v>
                </c:pt>
                <c:pt idx="17778">
                  <c:v>16.010000000000002</c:v>
                </c:pt>
                <c:pt idx="17779">
                  <c:v>15.962999999999999</c:v>
                </c:pt>
                <c:pt idx="17780">
                  <c:v>15.939</c:v>
                </c:pt>
                <c:pt idx="17781">
                  <c:v>15.914999999999999</c:v>
                </c:pt>
                <c:pt idx="17782">
                  <c:v>15.867000000000001</c:v>
                </c:pt>
                <c:pt idx="17783">
                  <c:v>15.867000000000001</c:v>
                </c:pt>
                <c:pt idx="17784">
                  <c:v>15.819000000000001</c:v>
                </c:pt>
                <c:pt idx="17785">
                  <c:v>15.819000000000001</c:v>
                </c:pt>
                <c:pt idx="17786">
                  <c:v>15.795999999999999</c:v>
                </c:pt>
                <c:pt idx="17787">
                  <c:v>15.795999999999999</c:v>
                </c:pt>
                <c:pt idx="17788">
                  <c:v>15.819000000000001</c:v>
                </c:pt>
                <c:pt idx="17789">
                  <c:v>15.843</c:v>
                </c:pt>
                <c:pt idx="17790">
                  <c:v>15.891</c:v>
                </c:pt>
                <c:pt idx="17791">
                  <c:v>15.962999999999999</c:v>
                </c:pt>
                <c:pt idx="17792">
                  <c:v>16.033999999999999</c:v>
                </c:pt>
                <c:pt idx="17793">
                  <c:v>16.106000000000002</c:v>
                </c:pt>
                <c:pt idx="17794">
                  <c:v>16.201000000000001</c:v>
                </c:pt>
                <c:pt idx="17795">
                  <c:v>16.295999999999999</c:v>
                </c:pt>
                <c:pt idx="17796">
                  <c:v>16.414999999999999</c:v>
                </c:pt>
                <c:pt idx="17797">
                  <c:v>16.533999999999999</c:v>
                </c:pt>
                <c:pt idx="17798">
                  <c:v>16.677</c:v>
                </c:pt>
                <c:pt idx="17799">
                  <c:v>16.82</c:v>
                </c:pt>
                <c:pt idx="17800">
                  <c:v>16.986999999999998</c:v>
                </c:pt>
                <c:pt idx="17801">
                  <c:v>17.13</c:v>
                </c:pt>
                <c:pt idx="17802">
                  <c:v>17.295999999999999</c:v>
                </c:pt>
                <c:pt idx="17803">
                  <c:v>17.486000000000001</c:v>
                </c:pt>
                <c:pt idx="17804">
                  <c:v>17.677</c:v>
                </c:pt>
                <c:pt idx="17805">
                  <c:v>17.867000000000001</c:v>
                </c:pt>
                <c:pt idx="17806">
                  <c:v>18.033000000000001</c:v>
                </c:pt>
                <c:pt idx="17807">
                  <c:v>18.247</c:v>
                </c:pt>
                <c:pt idx="17808">
                  <c:v>18.437999999999999</c:v>
                </c:pt>
                <c:pt idx="17809">
                  <c:v>18.603999999999999</c:v>
                </c:pt>
                <c:pt idx="17810">
                  <c:v>18.699000000000002</c:v>
                </c:pt>
                <c:pt idx="17811">
                  <c:v>18.818000000000001</c:v>
                </c:pt>
                <c:pt idx="17812">
                  <c:v>18.888999999999999</c:v>
                </c:pt>
                <c:pt idx="17813">
                  <c:v>18.984999999999999</c:v>
                </c:pt>
                <c:pt idx="17814">
                  <c:v>19.079999999999998</c:v>
                </c:pt>
                <c:pt idx="17815">
                  <c:v>19.103000000000002</c:v>
                </c:pt>
                <c:pt idx="17816">
                  <c:v>19.151</c:v>
                </c:pt>
                <c:pt idx="17817">
                  <c:v>19.199000000000002</c:v>
                </c:pt>
                <c:pt idx="17818">
                  <c:v>19.151</c:v>
                </c:pt>
                <c:pt idx="17819">
                  <c:v>19.079999999999998</c:v>
                </c:pt>
                <c:pt idx="17820">
                  <c:v>19.007999999999999</c:v>
                </c:pt>
                <c:pt idx="17821">
                  <c:v>18.888999999999999</c:v>
                </c:pt>
                <c:pt idx="17822">
                  <c:v>18.722999999999999</c:v>
                </c:pt>
                <c:pt idx="17823">
                  <c:v>18.628</c:v>
                </c:pt>
                <c:pt idx="17824">
                  <c:v>18.484999999999999</c:v>
                </c:pt>
                <c:pt idx="17825">
                  <c:v>18.39</c:v>
                </c:pt>
                <c:pt idx="17826">
                  <c:v>18.224</c:v>
                </c:pt>
                <c:pt idx="17827">
                  <c:v>18.152000000000001</c:v>
                </c:pt>
                <c:pt idx="17828">
                  <c:v>18.056999999999999</c:v>
                </c:pt>
                <c:pt idx="17829">
                  <c:v>17.962</c:v>
                </c:pt>
                <c:pt idx="17830">
                  <c:v>17.867000000000001</c:v>
                </c:pt>
                <c:pt idx="17831">
                  <c:v>17.724</c:v>
                </c:pt>
                <c:pt idx="17832">
                  <c:v>17.605</c:v>
                </c:pt>
                <c:pt idx="17833">
                  <c:v>17.463000000000001</c:v>
                </c:pt>
                <c:pt idx="17834">
                  <c:v>17.32</c:v>
                </c:pt>
                <c:pt idx="17835">
                  <c:v>17.152999999999999</c:v>
                </c:pt>
                <c:pt idx="17836">
                  <c:v>17.010999999999999</c:v>
                </c:pt>
                <c:pt idx="17837">
                  <c:v>16.867999999999999</c:v>
                </c:pt>
                <c:pt idx="17838">
                  <c:v>16.773</c:v>
                </c:pt>
                <c:pt idx="17839">
                  <c:v>16.654</c:v>
                </c:pt>
                <c:pt idx="17840">
                  <c:v>16.558</c:v>
                </c:pt>
                <c:pt idx="17841">
                  <c:v>16.486999999999998</c:v>
                </c:pt>
                <c:pt idx="17842">
                  <c:v>16.391999999999999</c:v>
                </c:pt>
                <c:pt idx="17843">
                  <c:v>16.344000000000001</c:v>
                </c:pt>
                <c:pt idx="17844">
                  <c:v>16.271999999999998</c:v>
                </c:pt>
                <c:pt idx="17845">
                  <c:v>16.225000000000001</c:v>
                </c:pt>
                <c:pt idx="17846">
                  <c:v>16.177</c:v>
                </c:pt>
                <c:pt idx="17847">
                  <c:v>16.152999999999999</c:v>
                </c:pt>
                <c:pt idx="17848">
                  <c:v>16.106000000000002</c:v>
                </c:pt>
                <c:pt idx="17849">
                  <c:v>16.058</c:v>
                </c:pt>
                <c:pt idx="17850">
                  <c:v>16.033999999999999</c:v>
                </c:pt>
                <c:pt idx="17851">
                  <c:v>16.010000000000002</c:v>
                </c:pt>
                <c:pt idx="17852">
                  <c:v>16.010000000000002</c:v>
                </c:pt>
                <c:pt idx="17853">
                  <c:v>15.986000000000001</c:v>
                </c:pt>
                <c:pt idx="17854">
                  <c:v>15.986000000000001</c:v>
                </c:pt>
                <c:pt idx="17855">
                  <c:v>15.986000000000001</c:v>
                </c:pt>
                <c:pt idx="17856">
                  <c:v>16.010000000000002</c:v>
                </c:pt>
                <c:pt idx="17857">
                  <c:v>16.010000000000002</c:v>
                </c:pt>
                <c:pt idx="17858">
                  <c:v>16.010000000000002</c:v>
                </c:pt>
                <c:pt idx="17859">
                  <c:v>16.010000000000002</c:v>
                </c:pt>
                <c:pt idx="17860">
                  <c:v>15.986000000000001</c:v>
                </c:pt>
                <c:pt idx="17861">
                  <c:v>15.986000000000001</c:v>
                </c:pt>
                <c:pt idx="17862">
                  <c:v>15.986000000000001</c:v>
                </c:pt>
                <c:pt idx="17863">
                  <c:v>15.986000000000001</c:v>
                </c:pt>
                <c:pt idx="17864">
                  <c:v>15.962999999999999</c:v>
                </c:pt>
                <c:pt idx="17865">
                  <c:v>15.962999999999999</c:v>
                </c:pt>
                <c:pt idx="17866">
                  <c:v>15.962999999999999</c:v>
                </c:pt>
                <c:pt idx="17867">
                  <c:v>15.939</c:v>
                </c:pt>
                <c:pt idx="17868">
                  <c:v>15.939</c:v>
                </c:pt>
                <c:pt idx="17869">
                  <c:v>15.914999999999999</c:v>
                </c:pt>
                <c:pt idx="17870">
                  <c:v>15.914999999999999</c:v>
                </c:pt>
                <c:pt idx="17871">
                  <c:v>15.891</c:v>
                </c:pt>
                <c:pt idx="17872">
                  <c:v>15.891</c:v>
                </c:pt>
                <c:pt idx="17873">
                  <c:v>15.867000000000001</c:v>
                </c:pt>
                <c:pt idx="17874">
                  <c:v>15.843</c:v>
                </c:pt>
                <c:pt idx="17875">
                  <c:v>15.819000000000001</c:v>
                </c:pt>
                <c:pt idx="17876">
                  <c:v>15.819000000000001</c:v>
                </c:pt>
                <c:pt idx="17877">
                  <c:v>15.772</c:v>
                </c:pt>
                <c:pt idx="17878">
                  <c:v>15.772</c:v>
                </c:pt>
                <c:pt idx="17879">
                  <c:v>15.747999999999999</c:v>
                </c:pt>
                <c:pt idx="17880">
                  <c:v>15.724</c:v>
                </c:pt>
                <c:pt idx="17881">
                  <c:v>15.724</c:v>
                </c:pt>
                <c:pt idx="17882">
                  <c:v>15.724</c:v>
                </c:pt>
                <c:pt idx="17883">
                  <c:v>15.724</c:v>
                </c:pt>
                <c:pt idx="17884">
                  <c:v>15.724</c:v>
                </c:pt>
                <c:pt idx="17885">
                  <c:v>15.747999999999999</c:v>
                </c:pt>
                <c:pt idx="17886">
                  <c:v>15.772</c:v>
                </c:pt>
                <c:pt idx="17887">
                  <c:v>15.795999999999999</c:v>
                </c:pt>
                <c:pt idx="17888">
                  <c:v>15.867000000000001</c:v>
                </c:pt>
                <c:pt idx="17889">
                  <c:v>15.962999999999999</c:v>
                </c:pt>
                <c:pt idx="17890">
                  <c:v>16.010000000000002</c:v>
                </c:pt>
                <c:pt idx="17891">
                  <c:v>16.082000000000001</c:v>
                </c:pt>
                <c:pt idx="17892">
                  <c:v>16.177</c:v>
                </c:pt>
                <c:pt idx="17893">
                  <c:v>16.32</c:v>
                </c:pt>
                <c:pt idx="17894">
                  <c:v>16.510999999999999</c:v>
                </c:pt>
                <c:pt idx="17895">
                  <c:v>16.582000000000001</c:v>
                </c:pt>
                <c:pt idx="17896">
                  <c:v>16.725000000000001</c:v>
                </c:pt>
                <c:pt idx="17897">
                  <c:v>16.867999999999999</c:v>
                </c:pt>
                <c:pt idx="17898">
                  <c:v>17.033999999999999</c:v>
                </c:pt>
                <c:pt idx="17899">
                  <c:v>17.177</c:v>
                </c:pt>
                <c:pt idx="17900">
                  <c:v>17.344000000000001</c:v>
                </c:pt>
                <c:pt idx="17901">
                  <c:v>17.558</c:v>
                </c:pt>
                <c:pt idx="17902">
                  <c:v>17.724</c:v>
                </c:pt>
                <c:pt idx="17903">
                  <c:v>17.890999999999998</c:v>
                </c:pt>
                <c:pt idx="17904">
                  <c:v>18.056999999999999</c:v>
                </c:pt>
                <c:pt idx="17905">
                  <c:v>18.247</c:v>
                </c:pt>
                <c:pt idx="17906">
                  <c:v>18.437999999999999</c:v>
                </c:pt>
                <c:pt idx="17907">
                  <c:v>18.603999999999999</c:v>
                </c:pt>
                <c:pt idx="17908">
                  <c:v>18.771000000000001</c:v>
                </c:pt>
                <c:pt idx="17909">
                  <c:v>18.913</c:v>
                </c:pt>
                <c:pt idx="17910">
                  <c:v>19.007999999999999</c:v>
                </c:pt>
                <c:pt idx="17911">
                  <c:v>19.079999999999998</c:v>
                </c:pt>
                <c:pt idx="17912">
                  <c:v>19.175000000000001</c:v>
                </c:pt>
                <c:pt idx="17913">
                  <c:v>19.199000000000002</c:v>
                </c:pt>
                <c:pt idx="17914">
                  <c:v>19.245999999999999</c:v>
                </c:pt>
                <c:pt idx="17915">
                  <c:v>19.294</c:v>
                </c:pt>
                <c:pt idx="17916">
                  <c:v>19.294</c:v>
                </c:pt>
                <c:pt idx="17917">
                  <c:v>19.294</c:v>
                </c:pt>
                <c:pt idx="17918">
                  <c:v>19.294</c:v>
                </c:pt>
                <c:pt idx="17919">
                  <c:v>19.245999999999999</c:v>
                </c:pt>
                <c:pt idx="17920">
                  <c:v>19.222000000000001</c:v>
                </c:pt>
                <c:pt idx="17921">
                  <c:v>19.175000000000001</c:v>
                </c:pt>
                <c:pt idx="17922">
                  <c:v>19.103000000000002</c:v>
                </c:pt>
                <c:pt idx="17923">
                  <c:v>19.007999999999999</c:v>
                </c:pt>
                <c:pt idx="17924">
                  <c:v>18.888999999999999</c:v>
                </c:pt>
                <c:pt idx="17925">
                  <c:v>18.771000000000001</c:v>
                </c:pt>
                <c:pt idx="17926">
                  <c:v>18.628</c:v>
                </c:pt>
                <c:pt idx="17927">
                  <c:v>18.437999999999999</c:v>
                </c:pt>
                <c:pt idx="17928">
                  <c:v>18.247</c:v>
                </c:pt>
                <c:pt idx="17929">
                  <c:v>18.056999999999999</c:v>
                </c:pt>
                <c:pt idx="17930">
                  <c:v>17.867000000000001</c:v>
                </c:pt>
                <c:pt idx="17931">
                  <c:v>17.677</c:v>
                </c:pt>
                <c:pt idx="17932">
                  <c:v>17.510000000000002</c:v>
                </c:pt>
                <c:pt idx="17933">
                  <c:v>17.344000000000001</c:v>
                </c:pt>
                <c:pt idx="17934">
                  <c:v>17.201000000000001</c:v>
                </c:pt>
                <c:pt idx="17935">
                  <c:v>17.058</c:v>
                </c:pt>
                <c:pt idx="17936">
                  <c:v>16.963000000000001</c:v>
                </c:pt>
                <c:pt idx="17937">
                  <c:v>16.844000000000001</c:v>
                </c:pt>
                <c:pt idx="17938">
                  <c:v>16.725000000000001</c:v>
                </c:pt>
                <c:pt idx="17939">
                  <c:v>16.63</c:v>
                </c:pt>
                <c:pt idx="17940">
                  <c:v>16.533999999999999</c:v>
                </c:pt>
                <c:pt idx="17941">
                  <c:v>16.463000000000001</c:v>
                </c:pt>
                <c:pt idx="17942">
                  <c:v>16.391999999999999</c:v>
                </c:pt>
                <c:pt idx="17943">
                  <c:v>16.344000000000001</c:v>
                </c:pt>
                <c:pt idx="17944">
                  <c:v>16.32</c:v>
                </c:pt>
                <c:pt idx="17945">
                  <c:v>16.295999999999999</c:v>
                </c:pt>
                <c:pt idx="17946">
                  <c:v>16.295999999999999</c:v>
                </c:pt>
                <c:pt idx="17947">
                  <c:v>16.295999999999999</c:v>
                </c:pt>
                <c:pt idx="17948">
                  <c:v>16.295999999999999</c:v>
                </c:pt>
                <c:pt idx="17949">
                  <c:v>16.32</c:v>
                </c:pt>
                <c:pt idx="17950">
                  <c:v>16.344000000000001</c:v>
                </c:pt>
                <c:pt idx="17951">
                  <c:v>16.391999999999999</c:v>
                </c:pt>
                <c:pt idx="17952">
                  <c:v>16.414999999999999</c:v>
                </c:pt>
                <c:pt idx="17953">
                  <c:v>16.439</c:v>
                </c:pt>
                <c:pt idx="17954">
                  <c:v>16.486999999999998</c:v>
                </c:pt>
                <c:pt idx="17955">
                  <c:v>16.510999999999999</c:v>
                </c:pt>
                <c:pt idx="17956">
                  <c:v>16.533999999999999</c:v>
                </c:pt>
                <c:pt idx="17957">
                  <c:v>16.533999999999999</c:v>
                </c:pt>
                <c:pt idx="17958">
                  <c:v>16.533999999999999</c:v>
                </c:pt>
                <c:pt idx="17959">
                  <c:v>16.558</c:v>
                </c:pt>
                <c:pt idx="17960">
                  <c:v>16.582000000000001</c:v>
                </c:pt>
                <c:pt idx="17961">
                  <c:v>16.582000000000001</c:v>
                </c:pt>
                <c:pt idx="17962">
                  <c:v>16.582000000000001</c:v>
                </c:pt>
                <c:pt idx="17963">
                  <c:v>16.582000000000001</c:v>
                </c:pt>
                <c:pt idx="17964">
                  <c:v>16.582000000000001</c:v>
                </c:pt>
                <c:pt idx="17965">
                  <c:v>16.582000000000001</c:v>
                </c:pt>
                <c:pt idx="17966">
                  <c:v>16.533999999999999</c:v>
                </c:pt>
                <c:pt idx="17967">
                  <c:v>16.510999999999999</c:v>
                </c:pt>
                <c:pt idx="17968">
                  <c:v>16.486999999999998</c:v>
                </c:pt>
                <c:pt idx="17969">
                  <c:v>16.439</c:v>
                </c:pt>
                <c:pt idx="17970">
                  <c:v>16.391999999999999</c:v>
                </c:pt>
                <c:pt idx="17971">
                  <c:v>16.344000000000001</c:v>
                </c:pt>
                <c:pt idx="17972">
                  <c:v>16.295999999999999</c:v>
                </c:pt>
                <c:pt idx="17973">
                  <c:v>16.248999999999999</c:v>
                </c:pt>
                <c:pt idx="17974">
                  <c:v>16.201000000000001</c:v>
                </c:pt>
                <c:pt idx="17975">
                  <c:v>16.129000000000001</c:v>
                </c:pt>
                <c:pt idx="17976">
                  <c:v>16.082000000000001</c:v>
                </c:pt>
                <c:pt idx="17977">
                  <c:v>16.033999999999999</c:v>
                </c:pt>
                <c:pt idx="17978">
                  <c:v>16.010000000000002</c:v>
                </c:pt>
                <c:pt idx="17979">
                  <c:v>15.986000000000001</c:v>
                </c:pt>
                <c:pt idx="17980">
                  <c:v>16.010000000000002</c:v>
                </c:pt>
                <c:pt idx="17981">
                  <c:v>16.010000000000002</c:v>
                </c:pt>
                <c:pt idx="17982">
                  <c:v>16.058</c:v>
                </c:pt>
                <c:pt idx="17983">
                  <c:v>16.129000000000001</c:v>
                </c:pt>
                <c:pt idx="17984">
                  <c:v>16.201000000000001</c:v>
                </c:pt>
                <c:pt idx="17985">
                  <c:v>16.295999999999999</c:v>
                </c:pt>
                <c:pt idx="17986">
                  <c:v>16.391999999999999</c:v>
                </c:pt>
                <c:pt idx="17987">
                  <c:v>16.510999999999999</c:v>
                </c:pt>
                <c:pt idx="17988">
                  <c:v>16.63</c:v>
                </c:pt>
                <c:pt idx="17989">
                  <c:v>16.773</c:v>
                </c:pt>
                <c:pt idx="17990">
                  <c:v>16.914999999999999</c:v>
                </c:pt>
                <c:pt idx="17991">
                  <c:v>17.082000000000001</c:v>
                </c:pt>
                <c:pt idx="17992">
                  <c:v>17.248999999999999</c:v>
                </c:pt>
                <c:pt idx="17993">
                  <c:v>17.439</c:v>
                </c:pt>
                <c:pt idx="17994">
                  <c:v>17.605</c:v>
                </c:pt>
                <c:pt idx="17995">
                  <c:v>17.795999999999999</c:v>
                </c:pt>
                <c:pt idx="17996">
                  <c:v>17.986000000000001</c:v>
                </c:pt>
                <c:pt idx="17997">
                  <c:v>18.175999999999998</c:v>
                </c:pt>
                <c:pt idx="17998">
                  <c:v>18.39</c:v>
                </c:pt>
                <c:pt idx="17999">
                  <c:v>18.579999999999998</c:v>
                </c:pt>
                <c:pt idx="18000">
                  <c:v>18.771000000000001</c:v>
                </c:pt>
                <c:pt idx="18001">
                  <c:v>18.960999999999999</c:v>
                </c:pt>
                <c:pt idx="18002">
                  <c:v>19.151</c:v>
                </c:pt>
                <c:pt idx="18003">
                  <c:v>19.294</c:v>
                </c:pt>
                <c:pt idx="18004">
                  <c:v>19.436</c:v>
                </c:pt>
                <c:pt idx="18005">
                  <c:v>19.579000000000001</c:v>
                </c:pt>
                <c:pt idx="18006">
                  <c:v>19.698</c:v>
                </c:pt>
                <c:pt idx="18007">
                  <c:v>19.817</c:v>
                </c:pt>
                <c:pt idx="18008">
                  <c:v>19.911999999999999</c:v>
                </c:pt>
                <c:pt idx="18009">
                  <c:v>20.007000000000001</c:v>
                </c:pt>
                <c:pt idx="18010">
                  <c:v>20.079000000000001</c:v>
                </c:pt>
                <c:pt idx="18011">
                  <c:v>20.149999999999999</c:v>
                </c:pt>
                <c:pt idx="18012">
                  <c:v>20.173999999999999</c:v>
                </c:pt>
                <c:pt idx="18013">
                  <c:v>20.198</c:v>
                </c:pt>
                <c:pt idx="18014">
                  <c:v>20.198</c:v>
                </c:pt>
                <c:pt idx="18015">
                  <c:v>20.173999999999999</c:v>
                </c:pt>
                <c:pt idx="18016">
                  <c:v>20.149999999999999</c:v>
                </c:pt>
                <c:pt idx="18017">
                  <c:v>20.079000000000001</c:v>
                </c:pt>
                <c:pt idx="18018">
                  <c:v>20.007000000000001</c:v>
                </c:pt>
                <c:pt idx="18019">
                  <c:v>19.911999999999999</c:v>
                </c:pt>
                <c:pt idx="18020">
                  <c:v>19.817</c:v>
                </c:pt>
                <c:pt idx="18021">
                  <c:v>19.673999999999999</c:v>
                </c:pt>
                <c:pt idx="18022">
                  <c:v>19.507999999999999</c:v>
                </c:pt>
                <c:pt idx="18023">
                  <c:v>19.341000000000001</c:v>
                </c:pt>
                <c:pt idx="18024">
                  <c:v>19.175000000000001</c:v>
                </c:pt>
                <c:pt idx="18025">
                  <c:v>19.032</c:v>
                </c:pt>
                <c:pt idx="18026">
                  <c:v>18.888999999999999</c:v>
                </c:pt>
                <c:pt idx="18027">
                  <c:v>18.747</c:v>
                </c:pt>
                <c:pt idx="18028">
                  <c:v>18.603999999999999</c:v>
                </c:pt>
                <c:pt idx="18029">
                  <c:v>18.460999999999999</c:v>
                </c:pt>
                <c:pt idx="18030">
                  <c:v>18.343</c:v>
                </c:pt>
                <c:pt idx="18031">
                  <c:v>18.2</c:v>
                </c:pt>
                <c:pt idx="18032">
                  <c:v>18.056999999999999</c:v>
                </c:pt>
                <c:pt idx="18033">
                  <c:v>17.937999999999999</c:v>
                </c:pt>
                <c:pt idx="18034">
                  <c:v>17.818999999999999</c:v>
                </c:pt>
                <c:pt idx="18035">
                  <c:v>17.724</c:v>
                </c:pt>
                <c:pt idx="18036">
                  <c:v>17.605</c:v>
                </c:pt>
                <c:pt idx="18037">
                  <c:v>17.486000000000001</c:v>
                </c:pt>
                <c:pt idx="18038">
                  <c:v>17.390999999999998</c:v>
                </c:pt>
                <c:pt idx="18039">
                  <c:v>17.32</c:v>
                </c:pt>
                <c:pt idx="18040">
                  <c:v>17.248999999999999</c:v>
                </c:pt>
                <c:pt idx="18041">
                  <c:v>17.201000000000001</c:v>
                </c:pt>
                <c:pt idx="18042">
                  <c:v>17.152999999999999</c:v>
                </c:pt>
                <c:pt idx="18043">
                  <c:v>17.106000000000002</c:v>
                </c:pt>
                <c:pt idx="18044">
                  <c:v>17.082000000000001</c:v>
                </c:pt>
                <c:pt idx="18045">
                  <c:v>17.058</c:v>
                </c:pt>
                <c:pt idx="18046">
                  <c:v>17.010999999999999</c:v>
                </c:pt>
                <c:pt idx="18047">
                  <c:v>17.010999999999999</c:v>
                </c:pt>
                <c:pt idx="18048">
                  <c:v>16.963000000000001</c:v>
                </c:pt>
                <c:pt idx="18049">
                  <c:v>16.963000000000001</c:v>
                </c:pt>
                <c:pt idx="18050">
                  <c:v>16.939</c:v>
                </c:pt>
                <c:pt idx="18051">
                  <c:v>16.914999999999999</c:v>
                </c:pt>
                <c:pt idx="18052">
                  <c:v>16.891999999999999</c:v>
                </c:pt>
                <c:pt idx="18053">
                  <c:v>16.867999999999999</c:v>
                </c:pt>
                <c:pt idx="18054">
                  <c:v>16.844000000000001</c:v>
                </c:pt>
                <c:pt idx="18055">
                  <c:v>16.82</c:v>
                </c:pt>
                <c:pt idx="18056">
                  <c:v>16.795999999999999</c:v>
                </c:pt>
                <c:pt idx="18057">
                  <c:v>16.773</c:v>
                </c:pt>
                <c:pt idx="18058">
                  <c:v>16.748999999999999</c:v>
                </c:pt>
                <c:pt idx="18059">
                  <c:v>16.725000000000001</c:v>
                </c:pt>
                <c:pt idx="18060">
                  <c:v>16.677</c:v>
                </c:pt>
                <c:pt idx="18061">
                  <c:v>16.654</c:v>
                </c:pt>
                <c:pt idx="18062">
                  <c:v>16.63</c:v>
                </c:pt>
                <c:pt idx="18063">
                  <c:v>16.606000000000002</c:v>
                </c:pt>
                <c:pt idx="18064">
                  <c:v>16.582000000000001</c:v>
                </c:pt>
                <c:pt idx="18065">
                  <c:v>16.533999999999999</c:v>
                </c:pt>
                <c:pt idx="18066">
                  <c:v>16.510999999999999</c:v>
                </c:pt>
                <c:pt idx="18067">
                  <c:v>16.486999999999998</c:v>
                </c:pt>
                <c:pt idx="18068">
                  <c:v>16.439</c:v>
                </c:pt>
                <c:pt idx="18069">
                  <c:v>16.414999999999999</c:v>
                </c:pt>
                <c:pt idx="18070">
                  <c:v>16.391999999999999</c:v>
                </c:pt>
                <c:pt idx="18071">
                  <c:v>16.344000000000001</c:v>
                </c:pt>
                <c:pt idx="18072">
                  <c:v>16.32</c:v>
                </c:pt>
                <c:pt idx="18073">
                  <c:v>16.32</c:v>
                </c:pt>
                <c:pt idx="18074">
                  <c:v>16.295999999999999</c:v>
                </c:pt>
                <c:pt idx="18075">
                  <c:v>16.295999999999999</c:v>
                </c:pt>
                <c:pt idx="18076">
                  <c:v>16.295999999999999</c:v>
                </c:pt>
                <c:pt idx="18077">
                  <c:v>16.32</c:v>
                </c:pt>
                <c:pt idx="18078">
                  <c:v>16.344000000000001</c:v>
                </c:pt>
                <c:pt idx="18079">
                  <c:v>16.391999999999999</c:v>
                </c:pt>
                <c:pt idx="18080">
                  <c:v>16.439</c:v>
                </c:pt>
                <c:pt idx="18081">
                  <c:v>16.486999999999998</c:v>
                </c:pt>
                <c:pt idx="18082">
                  <c:v>16.582000000000001</c:v>
                </c:pt>
                <c:pt idx="18083">
                  <c:v>16.654</c:v>
                </c:pt>
                <c:pt idx="18084">
                  <c:v>16.773</c:v>
                </c:pt>
                <c:pt idx="18085">
                  <c:v>16.867999999999999</c:v>
                </c:pt>
                <c:pt idx="18086">
                  <c:v>17.033999999999999</c:v>
                </c:pt>
                <c:pt idx="18087">
                  <c:v>17.201000000000001</c:v>
                </c:pt>
                <c:pt idx="18088">
                  <c:v>17.344000000000001</c:v>
                </c:pt>
                <c:pt idx="18089">
                  <c:v>17.533999999999999</c:v>
                </c:pt>
                <c:pt idx="18090">
                  <c:v>17.701000000000001</c:v>
                </c:pt>
                <c:pt idx="18091">
                  <c:v>17.843</c:v>
                </c:pt>
                <c:pt idx="18092">
                  <c:v>18.033000000000001</c:v>
                </c:pt>
                <c:pt idx="18093">
                  <c:v>18.224</c:v>
                </c:pt>
                <c:pt idx="18094">
                  <c:v>18.414000000000001</c:v>
                </c:pt>
                <c:pt idx="18095">
                  <c:v>18.628</c:v>
                </c:pt>
                <c:pt idx="18096">
                  <c:v>18.818000000000001</c:v>
                </c:pt>
                <c:pt idx="18097">
                  <c:v>19.007999999999999</c:v>
                </c:pt>
                <c:pt idx="18098">
                  <c:v>19.199000000000002</c:v>
                </c:pt>
                <c:pt idx="18099">
                  <c:v>19.364999999999998</c:v>
                </c:pt>
                <c:pt idx="18100">
                  <c:v>19.532</c:v>
                </c:pt>
                <c:pt idx="18101">
                  <c:v>19.673999999999999</c:v>
                </c:pt>
                <c:pt idx="18102">
                  <c:v>19.817</c:v>
                </c:pt>
                <c:pt idx="18103">
                  <c:v>19.936</c:v>
                </c:pt>
                <c:pt idx="18104">
                  <c:v>20.055</c:v>
                </c:pt>
                <c:pt idx="18105">
                  <c:v>20.149999999999999</c:v>
                </c:pt>
                <c:pt idx="18106">
                  <c:v>20.222000000000001</c:v>
                </c:pt>
                <c:pt idx="18107">
                  <c:v>20.268999999999998</c:v>
                </c:pt>
                <c:pt idx="18108">
                  <c:v>20.292999999999999</c:v>
                </c:pt>
                <c:pt idx="18109">
                  <c:v>20.317</c:v>
                </c:pt>
                <c:pt idx="18110">
                  <c:v>20.292999999999999</c:v>
                </c:pt>
                <c:pt idx="18111">
                  <c:v>20.292999999999999</c:v>
                </c:pt>
                <c:pt idx="18112">
                  <c:v>20.292999999999999</c:v>
                </c:pt>
                <c:pt idx="18113">
                  <c:v>20.292999999999999</c:v>
                </c:pt>
                <c:pt idx="18114">
                  <c:v>20.245999999999999</c:v>
                </c:pt>
                <c:pt idx="18115">
                  <c:v>20.198</c:v>
                </c:pt>
                <c:pt idx="18116">
                  <c:v>20.126000000000001</c:v>
                </c:pt>
                <c:pt idx="18117">
                  <c:v>20.030999999999999</c:v>
                </c:pt>
                <c:pt idx="18118">
                  <c:v>19.911999999999999</c:v>
                </c:pt>
                <c:pt idx="18119">
                  <c:v>19.77</c:v>
                </c:pt>
                <c:pt idx="18120">
                  <c:v>19.579000000000001</c:v>
                </c:pt>
                <c:pt idx="18121">
                  <c:v>19.388999999999999</c:v>
                </c:pt>
                <c:pt idx="18122">
                  <c:v>19.175000000000001</c:v>
                </c:pt>
                <c:pt idx="18123">
                  <c:v>18.960999999999999</c:v>
                </c:pt>
                <c:pt idx="18124">
                  <c:v>18.771000000000001</c:v>
                </c:pt>
                <c:pt idx="18125">
                  <c:v>18.556999999999999</c:v>
                </c:pt>
                <c:pt idx="18126">
                  <c:v>18.343</c:v>
                </c:pt>
                <c:pt idx="18127">
                  <c:v>18.129000000000001</c:v>
                </c:pt>
                <c:pt idx="18128">
                  <c:v>17.937999999999999</c:v>
                </c:pt>
                <c:pt idx="18129">
                  <c:v>17.771999999999998</c:v>
                </c:pt>
                <c:pt idx="18130">
                  <c:v>17.629000000000001</c:v>
                </c:pt>
                <c:pt idx="18131">
                  <c:v>17.486000000000001</c:v>
                </c:pt>
                <c:pt idx="18132">
                  <c:v>17.390999999999998</c:v>
                </c:pt>
                <c:pt idx="18133">
                  <c:v>17.295999999999999</c:v>
                </c:pt>
                <c:pt idx="18134">
                  <c:v>17.225000000000001</c:v>
                </c:pt>
                <c:pt idx="18135">
                  <c:v>17.177</c:v>
                </c:pt>
                <c:pt idx="18136">
                  <c:v>17.152999999999999</c:v>
                </c:pt>
                <c:pt idx="18137">
                  <c:v>17.13</c:v>
                </c:pt>
                <c:pt idx="18138">
                  <c:v>17.106000000000002</c:v>
                </c:pt>
                <c:pt idx="18139">
                  <c:v>17.106000000000002</c:v>
                </c:pt>
                <c:pt idx="18140">
                  <c:v>17.106000000000002</c:v>
                </c:pt>
                <c:pt idx="18141">
                  <c:v>17.106000000000002</c:v>
                </c:pt>
                <c:pt idx="18142">
                  <c:v>17.106000000000002</c:v>
                </c:pt>
                <c:pt idx="18143">
                  <c:v>17.13</c:v>
                </c:pt>
                <c:pt idx="18144">
                  <c:v>17.152999999999999</c:v>
                </c:pt>
                <c:pt idx="18145">
                  <c:v>17.152999999999999</c:v>
                </c:pt>
                <c:pt idx="18146">
                  <c:v>17.152999999999999</c:v>
                </c:pt>
                <c:pt idx="18147">
                  <c:v>17.13</c:v>
                </c:pt>
                <c:pt idx="18148">
                  <c:v>17.106000000000002</c:v>
                </c:pt>
                <c:pt idx="18149">
                  <c:v>17.082000000000001</c:v>
                </c:pt>
                <c:pt idx="18150">
                  <c:v>17.058</c:v>
                </c:pt>
                <c:pt idx="18151">
                  <c:v>17.010999999999999</c:v>
                </c:pt>
                <c:pt idx="18152">
                  <c:v>16.986999999999998</c:v>
                </c:pt>
                <c:pt idx="18153">
                  <c:v>16.963000000000001</c:v>
                </c:pt>
                <c:pt idx="18154">
                  <c:v>16.914999999999999</c:v>
                </c:pt>
                <c:pt idx="18155">
                  <c:v>16.891999999999999</c:v>
                </c:pt>
                <c:pt idx="18156">
                  <c:v>16.867999999999999</c:v>
                </c:pt>
                <c:pt idx="18157">
                  <c:v>16.844000000000001</c:v>
                </c:pt>
                <c:pt idx="18158">
                  <c:v>16.82</c:v>
                </c:pt>
                <c:pt idx="18159">
                  <c:v>16.82</c:v>
                </c:pt>
                <c:pt idx="18160">
                  <c:v>16.773</c:v>
                </c:pt>
                <c:pt idx="18161">
                  <c:v>16.773</c:v>
                </c:pt>
                <c:pt idx="18162">
                  <c:v>16.748999999999999</c:v>
                </c:pt>
                <c:pt idx="18163">
                  <c:v>16.725000000000001</c:v>
                </c:pt>
                <c:pt idx="18164">
                  <c:v>16.701000000000001</c:v>
                </c:pt>
                <c:pt idx="18165">
                  <c:v>16.677</c:v>
                </c:pt>
                <c:pt idx="18166">
                  <c:v>16.63</c:v>
                </c:pt>
                <c:pt idx="18167">
                  <c:v>16.582000000000001</c:v>
                </c:pt>
                <c:pt idx="18168">
                  <c:v>16.582000000000001</c:v>
                </c:pt>
                <c:pt idx="18169">
                  <c:v>16.533999999999999</c:v>
                </c:pt>
                <c:pt idx="18170">
                  <c:v>16.510999999999999</c:v>
                </c:pt>
                <c:pt idx="18171">
                  <c:v>16.510999999999999</c:v>
                </c:pt>
                <c:pt idx="18172">
                  <c:v>16.533999999999999</c:v>
                </c:pt>
                <c:pt idx="18173">
                  <c:v>16.558</c:v>
                </c:pt>
                <c:pt idx="18174">
                  <c:v>16.606000000000002</c:v>
                </c:pt>
                <c:pt idx="18175">
                  <c:v>16.677</c:v>
                </c:pt>
                <c:pt idx="18176">
                  <c:v>16.748999999999999</c:v>
                </c:pt>
                <c:pt idx="18177">
                  <c:v>16.844000000000001</c:v>
                </c:pt>
                <c:pt idx="18178">
                  <c:v>16.939</c:v>
                </c:pt>
                <c:pt idx="18179">
                  <c:v>17.058</c:v>
                </c:pt>
                <c:pt idx="18180">
                  <c:v>17.177</c:v>
                </c:pt>
                <c:pt idx="18181">
                  <c:v>17.344000000000001</c:v>
                </c:pt>
                <c:pt idx="18182">
                  <c:v>17.486000000000001</c:v>
                </c:pt>
                <c:pt idx="18183">
                  <c:v>17.629000000000001</c:v>
                </c:pt>
                <c:pt idx="18184">
                  <c:v>17.795999999999999</c:v>
                </c:pt>
                <c:pt idx="18185">
                  <c:v>17.937999999999999</c:v>
                </c:pt>
                <c:pt idx="18186">
                  <c:v>18.105</c:v>
                </c:pt>
                <c:pt idx="18187">
                  <c:v>18.271000000000001</c:v>
                </c:pt>
                <c:pt idx="18188">
                  <c:v>18.460999999999999</c:v>
                </c:pt>
                <c:pt idx="18189">
                  <c:v>18.628</c:v>
                </c:pt>
                <c:pt idx="18190">
                  <c:v>18.841999999999999</c:v>
                </c:pt>
                <c:pt idx="18191">
                  <c:v>19.032</c:v>
                </c:pt>
                <c:pt idx="18192">
                  <c:v>19.222000000000001</c:v>
                </c:pt>
                <c:pt idx="18193">
                  <c:v>19.413</c:v>
                </c:pt>
                <c:pt idx="18194">
                  <c:v>19.579000000000001</c:v>
                </c:pt>
                <c:pt idx="18195">
                  <c:v>19.745999999999999</c:v>
                </c:pt>
                <c:pt idx="18196">
                  <c:v>19.888000000000002</c:v>
                </c:pt>
                <c:pt idx="18197">
                  <c:v>20.030999999999999</c:v>
                </c:pt>
                <c:pt idx="18198">
                  <c:v>20.149999999999999</c:v>
                </c:pt>
                <c:pt idx="18199">
                  <c:v>20.245999999999999</c:v>
                </c:pt>
                <c:pt idx="18200">
                  <c:v>20.364999999999998</c:v>
                </c:pt>
                <c:pt idx="18201">
                  <c:v>20.436</c:v>
                </c:pt>
                <c:pt idx="18202">
                  <c:v>20.507000000000001</c:v>
                </c:pt>
                <c:pt idx="18203">
                  <c:v>20.555</c:v>
                </c:pt>
                <c:pt idx="18204">
                  <c:v>20.555</c:v>
                </c:pt>
                <c:pt idx="18205">
                  <c:v>20.555</c:v>
                </c:pt>
                <c:pt idx="18206">
                  <c:v>20.530999999999999</c:v>
                </c:pt>
                <c:pt idx="18207">
                  <c:v>20.484000000000002</c:v>
                </c:pt>
                <c:pt idx="18208">
                  <c:v>20.436</c:v>
                </c:pt>
                <c:pt idx="18209">
                  <c:v>20.341000000000001</c:v>
                </c:pt>
                <c:pt idx="18210">
                  <c:v>20.245999999999999</c:v>
                </c:pt>
                <c:pt idx="18211">
                  <c:v>20.126000000000001</c:v>
                </c:pt>
                <c:pt idx="18212">
                  <c:v>20.007000000000001</c:v>
                </c:pt>
                <c:pt idx="18213">
                  <c:v>19.864999999999998</c:v>
                </c:pt>
                <c:pt idx="18214">
                  <c:v>19.698</c:v>
                </c:pt>
                <c:pt idx="18215">
                  <c:v>19.532</c:v>
                </c:pt>
                <c:pt idx="18216">
                  <c:v>19.341000000000001</c:v>
                </c:pt>
                <c:pt idx="18217">
                  <c:v>19.151</c:v>
                </c:pt>
                <c:pt idx="18218">
                  <c:v>18.960999999999999</c:v>
                </c:pt>
                <c:pt idx="18219">
                  <c:v>18.771000000000001</c:v>
                </c:pt>
                <c:pt idx="18220">
                  <c:v>18.628</c:v>
                </c:pt>
                <c:pt idx="18221">
                  <c:v>18.484999999999999</c:v>
                </c:pt>
                <c:pt idx="18222">
                  <c:v>18.343</c:v>
                </c:pt>
                <c:pt idx="18223">
                  <c:v>18.2</c:v>
                </c:pt>
                <c:pt idx="18224">
                  <c:v>18.105</c:v>
                </c:pt>
                <c:pt idx="18225">
                  <c:v>17.986000000000001</c:v>
                </c:pt>
                <c:pt idx="18226">
                  <c:v>17.890999999999998</c:v>
                </c:pt>
                <c:pt idx="18227">
                  <c:v>17.795999999999999</c:v>
                </c:pt>
                <c:pt idx="18228">
                  <c:v>17.724</c:v>
                </c:pt>
                <c:pt idx="18229">
                  <c:v>17.629000000000001</c:v>
                </c:pt>
                <c:pt idx="18230">
                  <c:v>17.582000000000001</c:v>
                </c:pt>
                <c:pt idx="18231">
                  <c:v>17.533999999999999</c:v>
                </c:pt>
                <c:pt idx="18232">
                  <c:v>17.510000000000002</c:v>
                </c:pt>
                <c:pt idx="18233">
                  <c:v>17.463000000000001</c:v>
                </c:pt>
                <c:pt idx="18234">
                  <c:v>17.439</c:v>
                </c:pt>
                <c:pt idx="18235">
                  <c:v>17.414999999999999</c:v>
                </c:pt>
                <c:pt idx="18236">
                  <c:v>17.390999999999998</c:v>
                </c:pt>
                <c:pt idx="18237">
                  <c:v>17.367999999999999</c:v>
                </c:pt>
                <c:pt idx="18238">
                  <c:v>17.344000000000001</c:v>
                </c:pt>
                <c:pt idx="18239">
                  <c:v>17.295999999999999</c:v>
                </c:pt>
                <c:pt idx="18240">
                  <c:v>17.271999999999998</c:v>
                </c:pt>
                <c:pt idx="18241">
                  <c:v>17.248999999999999</c:v>
                </c:pt>
                <c:pt idx="18242">
                  <c:v>17.201000000000001</c:v>
                </c:pt>
                <c:pt idx="18243">
                  <c:v>17.177</c:v>
                </c:pt>
                <c:pt idx="18244">
                  <c:v>17.152999999999999</c:v>
                </c:pt>
                <c:pt idx="18245">
                  <c:v>17.13</c:v>
                </c:pt>
                <c:pt idx="18246">
                  <c:v>17.13</c:v>
                </c:pt>
                <c:pt idx="18247">
                  <c:v>17.106000000000002</c:v>
                </c:pt>
                <c:pt idx="18248">
                  <c:v>17.106000000000002</c:v>
                </c:pt>
                <c:pt idx="18249">
                  <c:v>17.106000000000002</c:v>
                </c:pt>
                <c:pt idx="18250">
                  <c:v>17.106000000000002</c:v>
                </c:pt>
                <c:pt idx="18251">
                  <c:v>17.13</c:v>
                </c:pt>
                <c:pt idx="18252">
                  <c:v>17.13</c:v>
                </c:pt>
                <c:pt idx="18253">
                  <c:v>17.13</c:v>
                </c:pt>
                <c:pt idx="18254">
                  <c:v>17.13</c:v>
                </c:pt>
                <c:pt idx="18255">
                  <c:v>17.13</c:v>
                </c:pt>
                <c:pt idx="18256">
                  <c:v>17.13</c:v>
                </c:pt>
                <c:pt idx="18257">
                  <c:v>17.106000000000002</c:v>
                </c:pt>
                <c:pt idx="18258">
                  <c:v>17.082000000000001</c:v>
                </c:pt>
                <c:pt idx="18259">
                  <c:v>17.058</c:v>
                </c:pt>
                <c:pt idx="18260">
                  <c:v>17.033999999999999</c:v>
                </c:pt>
                <c:pt idx="18261">
                  <c:v>17.010999999999999</c:v>
                </c:pt>
                <c:pt idx="18262">
                  <c:v>16.986999999999998</c:v>
                </c:pt>
                <c:pt idx="18263">
                  <c:v>16.963000000000001</c:v>
                </c:pt>
                <c:pt idx="18264">
                  <c:v>16.914999999999999</c:v>
                </c:pt>
                <c:pt idx="18265">
                  <c:v>16.891999999999999</c:v>
                </c:pt>
                <c:pt idx="18266">
                  <c:v>16.867999999999999</c:v>
                </c:pt>
                <c:pt idx="18267">
                  <c:v>16.867999999999999</c:v>
                </c:pt>
                <c:pt idx="18268">
                  <c:v>16.867999999999999</c:v>
                </c:pt>
                <c:pt idx="18269">
                  <c:v>16.891999999999999</c:v>
                </c:pt>
                <c:pt idx="18270">
                  <c:v>16.939</c:v>
                </c:pt>
                <c:pt idx="18271">
                  <c:v>16.986999999999998</c:v>
                </c:pt>
                <c:pt idx="18272">
                  <c:v>17.033999999999999</c:v>
                </c:pt>
                <c:pt idx="18273">
                  <c:v>17.106000000000002</c:v>
                </c:pt>
                <c:pt idx="18274">
                  <c:v>17.177</c:v>
                </c:pt>
                <c:pt idx="18275">
                  <c:v>17.271999999999998</c:v>
                </c:pt>
                <c:pt idx="18276">
                  <c:v>17.390999999999998</c:v>
                </c:pt>
                <c:pt idx="18277">
                  <c:v>17.510000000000002</c:v>
                </c:pt>
                <c:pt idx="18278">
                  <c:v>17.629000000000001</c:v>
                </c:pt>
                <c:pt idx="18279">
                  <c:v>17.771999999999998</c:v>
                </c:pt>
                <c:pt idx="18280">
                  <c:v>17.914999999999999</c:v>
                </c:pt>
                <c:pt idx="18281">
                  <c:v>18.081</c:v>
                </c:pt>
                <c:pt idx="18282">
                  <c:v>18.247</c:v>
                </c:pt>
                <c:pt idx="18283">
                  <c:v>18.39</c:v>
                </c:pt>
                <c:pt idx="18284">
                  <c:v>18.579999999999998</c:v>
                </c:pt>
                <c:pt idx="18285">
                  <c:v>18.747</c:v>
                </c:pt>
                <c:pt idx="18286">
                  <c:v>18.937000000000001</c:v>
                </c:pt>
                <c:pt idx="18287">
                  <c:v>19.126999999999999</c:v>
                </c:pt>
                <c:pt idx="18288">
                  <c:v>19.318000000000001</c:v>
                </c:pt>
                <c:pt idx="18289">
                  <c:v>19.484000000000002</c:v>
                </c:pt>
                <c:pt idx="18290">
                  <c:v>19.673999999999999</c:v>
                </c:pt>
                <c:pt idx="18291">
                  <c:v>19.817</c:v>
                </c:pt>
                <c:pt idx="18292">
                  <c:v>19.96</c:v>
                </c:pt>
                <c:pt idx="18293">
                  <c:v>20.079000000000001</c:v>
                </c:pt>
                <c:pt idx="18294">
                  <c:v>20.173999999999999</c:v>
                </c:pt>
                <c:pt idx="18295">
                  <c:v>20.292999999999999</c:v>
                </c:pt>
                <c:pt idx="18296">
                  <c:v>20.388000000000002</c:v>
                </c:pt>
                <c:pt idx="18297">
                  <c:v>20.46</c:v>
                </c:pt>
                <c:pt idx="18298">
                  <c:v>20.507000000000001</c:v>
                </c:pt>
                <c:pt idx="18299">
                  <c:v>20.555</c:v>
                </c:pt>
                <c:pt idx="18300">
                  <c:v>20.579000000000001</c:v>
                </c:pt>
                <c:pt idx="18301">
                  <c:v>20.579000000000001</c:v>
                </c:pt>
                <c:pt idx="18302">
                  <c:v>20.579000000000001</c:v>
                </c:pt>
                <c:pt idx="18303">
                  <c:v>20.530999999999999</c:v>
                </c:pt>
                <c:pt idx="18304">
                  <c:v>20.484000000000002</c:v>
                </c:pt>
                <c:pt idx="18305">
                  <c:v>20.411999999999999</c:v>
                </c:pt>
                <c:pt idx="18306">
                  <c:v>20.341000000000001</c:v>
                </c:pt>
                <c:pt idx="18307">
                  <c:v>20.245999999999999</c:v>
                </c:pt>
                <c:pt idx="18308">
                  <c:v>20.149999999999999</c:v>
                </c:pt>
                <c:pt idx="18309">
                  <c:v>20.055</c:v>
                </c:pt>
                <c:pt idx="18310">
                  <c:v>19.96</c:v>
                </c:pt>
                <c:pt idx="18311">
                  <c:v>19.817</c:v>
                </c:pt>
                <c:pt idx="18312">
                  <c:v>19.673999999999999</c:v>
                </c:pt>
                <c:pt idx="18313">
                  <c:v>19.507999999999999</c:v>
                </c:pt>
                <c:pt idx="18314">
                  <c:v>19.341000000000001</c:v>
                </c:pt>
                <c:pt idx="18315">
                  <c:v>19.151</c:v>
                </c:pt>
                <c:pt idx="18316">
                  <c:v>18.984999999999999</c:v>
                </c:pt>
                <c:pt idx="18317">
                  <c:v>18.818000000000001</c:v>
                </c:pt>
                <c:pt idx="18318">
                  <c:v>18.628</c:v>
                </c:pt>
                <c:pt idx="18319">
                  <c:v>18.460999999999999</c:v>
                </c:pt>
                <c:pt idx="18320">
                  <c:v>18.295000000000002</c:v>
                </c:pt>
                <c:pt idx="18321">
                  <c:v>18.152000000000001</c:v>
                </c:pt>
                <c:pt idx="18322">
                  <c:v>17.986000000000001</c:v>
                </c:pt>
                <c:pt idx="18323">
                  <c:v>17.867000000000001</c:v>
                </c:pt>
                <c:pt idx="18324">
                  <c:v>17.748000000000001</c:v>
                </c:pt>
                <c:pt idx="18325">
                  <c:v>17.652999999999999</c:v>
                </c:pt>
                <c:pt idx="18326">
                  <c:v>17.558</c:v>
                </c:pt>
                <c:pt idx="18327">
                  <c:v>17.463000000000001</c:v>
                </c:pt>
                <c:pt idx="18328">
                  <c:v>17.390999999999998</c:v>
                </c:pt>
                <c:pt idx="18329">
                  <c:v>17.32</c:v>
                </c:pt>
                <c:pt idx="18330">
                  <c:v>17.248999999999999</c:v>
                </c:pt>
                <c:pt idx="18331">
                  <c:v>17.201000000000001</c:v>
                </c:pt>
                <c:pt idx="18332">
                  <c:v>17.152999999999999</c:v>
                </c:pt>
                <c:pt idx="18333">
                  <c:v>17.106000000000002</c:v>
                </c:pt>
                <c:pt idx="18334">
                  <c:v>17.058</c:v>
                </c:pt>
                <c:pt idx="18335">
                  <c:v>17.033999999999999</c:v>
                </c:pt>
                <c:pt idx="18336">
                  <c:v>17.010999999999999</c:v>
                </c:pt>
                <c:pt idx="18337">
                  <c:v>17.010999999999999</c:v>
                </c:pt>
                <c:pt idx="18338">
                  <c:v>17.010999999999999</c:v>
                </c:pt>
                <c:pt idx="18339">
                  <c:v>17.033999999999999</c:v>
                </c:pt>
                <c:pt idx="18340">
                  <c:v>17.033999999999999</c:v>
                </c:pt>
                <c:pt idx="18341">
                  <c:v>17.058</c:v>
                </c:pt>
                <c:pt idx="18342">
                  <c:v>17.058</c:v>
                </c:pt>
                <c:pt idx="18343">
                  <c:v>17.082000000000001</c:v>
                </c:pt>
                <c:pt idx="18344">
                  <c:v>17.106000000000002</c:v>
                </c:pt>
                <c:pt idx="18345">
                  <c:v>17.106000000000002</c:v>
                </c:pt>
                <c:pt idx="18346">
                  <c:v>17.13</c:v>
                </c:pt>
                <c:pt idx="18347">
                  <c:v>17.152999999999999</c:v>
                </c:pt>
                <c:pt idx="18348">
                  <c:v>17.152999999999999</c:v>
                </c:pt>
                <c:pt idx="18349">
                  <c:v>17.152999999999999</c:v>
                </c:pt>
                <c:pt idx="18350">
                  <c:v>17.177</c:v>
                </c:pt>
                <c:pt idx="18351">
                  <c:v>17.177</c:v>
                </c:pt>
                <c:pt idx="18352">
                  <c:v>17.177</c:v>
                </c:pt>
                <c:pt idx="18353">
                  <c:v>17.177</c:v>
                </c:pt>
                <c:pt idx="18354">
                  <c:v>17.152999999999999</c:v>
                </c:pt>
                <c:pt idx="18355">
                  <c:v>17.152999999999999</c:v>
                </c:pt>
                <c:pt idx="18356">
                  <c:v>17.13</c:v>
                </c:pt>
                <c:pt idx="18357">
                  <c:v>17.106000000000002</c:v>
                </c:pt>
                <c:pt idx="18358">
                  <c:v>17.058</c:v>
                </c:pt>
                <c:pt idx="18359">
                  <c:v>17.033999999999999</c:v>
                </c:pt>
                <c:pt idx="18360">
                  <c:v>17.010999999999999</c:v>
                </c:pt>
                <c:pt idx="18361">
                  <c:v>16.963000000000001</c:v>
                </c:pt>
                <c:pt idx="18362">
                  <c:v>16.963000000000001</c:v>
                </c:pt>
                <c:pt idx="18363">
                  <c:v>16.939</c:v>
                </c:pt>
                <c:pt idx="18364">
                  <c:v>16.914999999999999</c:v>
                </c:pt>
                <c:pt idx="18365">
                  <c:v>16.939</c:v>
                </c:pt>
                <c:pt idx="18366">
                  <c:v>16.963000000000001</c:v>
                </c:pt>
                <c:pt idx="18367">
                  <c:v>16.986999999999998</c:v>
                </c:pt>
                <c:pt idx="18368">
                  <c:v>17.033999999999999</c:v>
                </c:pt>
                <c:pt idx="18369">
                  <c:v>17.106000000000002</c:v>
                </c:pt>
                <c:pt idx="18370">
                  <c:v>17.177</c:v>
                </c:pt>
                <c:pt idx="18371">
                  <c:v>17.271999999999998</c:v>
                </c:pt>
                <c:pt idx="18372">
                  <c:v>17.390999999999998</c:v>
                </c:pt>
                <c:pt idx="18373">
                  <c:v>17.510000000000002</c:v>
                </c:pt>
                <c:pt idx="18374">
                  <c:v>17.629000000000001</c:v>
                </c:pt>
                <c:pt idx="18375">
                  <c:v>17.771999999999998</c:v>
                </c:pt>
                <c:pt idx="18376">
                  <c:v>17.914999999999999</c:v>
                </c:pt>
                <c:pt idx="18377">
                  <c:v>18.056999999999999</c:v>
                </c:pt>
                <c:pt idx="18378">
                  <c:v>18.224</c:v>
                </c:pt>
                <c:pt idx="18379">
                  <c:v>18.39</c:v>
                </c:pt>
                <c:pt idx="18380">
                  <c:v>18.579999999999998</c:v>
                </c:pt>
                <c:pt idx="18381">
                  <c:v>18.747</c:v>
                </c:pt>
                <c:pt idx="18382">
                  <c:v>18.960999999999999</c:v>
                </c:pt>
                <c:pt idx="18383">
                  <c:v>19.151</c:v>
                </c:pt>
                <c:pt idx="18384">
                  <c:v>19.341000000000001</c:v>
                </c:pt>
                <c:pt idx="18385">
                  <c:v>19.555</c:v>
                </c:pt>
                <c:pt idx="18386">
                  <c:v>19.722000000000001</c:v>
                </c:pt>
                <c:pt idx="18387">
                  <c:v>19.888000000000002</c:v>
                </c:pt>
                <c:pt idx="18388">
                  <c:v>20.030999999999999</c:v>
                </c:pt>
                <c:pt idx="18389">
                  <c:v>20.149999999999999</c:v>
                </c:pt>
                <c:pt idx="18390">
                  <c:v>20.245999999999999</c:v>
                </c:pt>
                <c:pt idx="18391">
                  <c:v>20.341000000000001</c:v>
                </c:pt>
                <c:pt idx="18392">
                  <c:v>20.436</c:v>
                </c:pt>
                <c:pt idx="18393">
                  <c:v>20.507000000000001</c:v>
                </c:pt>
                <c:pt idx="18394">
                  <c:v>20.579000000000001</c:v>
                </c:pt>
                <c:pt idx="18395">
                  <c:v>20.626999999999999</c:v>
                </c:pt>
                <c:pt idx="18396">
                  <c:v>20.65</c:v>
                </c:pt>
                <c:pt idx="18397">
                  <c:v>20.698</c:v>
                </c:pt>
                <c:pt idx="18398">
                  <c:v>20.745999999999999</c:v>
                </c:pt>
                <c:pt idx="18399">
                  <c:v>20.77</c:v>
                </c:pt>
                <c:pt idx="18400">
                  <c:v>20.792999999999999</c:v>
                </c:pt>
                <c:pt idx="18401">
                  <c:v>20.792999999999999</c:v>
                </c:pt>
                <c:pt idx="18402">
                  <c:v>20.745999999999999</c:v>
                </c:pt>
                <c:pt idx="18403">
                  <c:v>20.673999999999999</c:v>
                </c:pt>
                <c:pt idx="18404">
                  <c:v>20.579000000000001</c:v>
                </c:pt>
                <c:pt idx="18405">
                  <c:v>20.436</c:v>
                </c:pt>
                <c:pt idx="18406">
                  <c:v>20.317</c:v>
                </c:pt>
                <c:pt idx="18407">
                  <c:v>20.173999999999999</c:v>
                </c:pt>
                <c:pt idx="18408">
                  <c:v>19.96</c:v>
                </c:pt>
                <c:pt idx="18409">
                  <c:v>19.77</c:v>
                </c:pt>
                <c:pt idx="18410">
                  <c:v>19.603000000000002</c:v>
                </c:pt>
                <c:pt idx="18411">
                  <c:v>19.413</c:v>
                </c:pt>
                <c:pt idx="18412">
                  <c:v>19.27</c:v>
                </c:pt>
                <c:pt idx="18413">
                  <c:v>19.103000000000002</c:v>
                </c:pt>
                <c:pt idx="18414">
                  <c:v>18.937000000000001</c:v>
                </c:pt>
                <c:pt idx="18415">
                  <c:v>18.794</c:v>
                </c:pt>
                <c:pt idx="18416">
                  <c:v>18.628</c:v>
                </c:pt>
                <c:pt idx="18417">
                  <c:v>18.484999999999999</c:v>
                </c:pt>
                <c:pt idx="18418">
                  <c:v>18.366</c:v>
                </c:pt>
                <c:pt idx="18419">
                  <c:v>18.247</c:v>
                </c:pt>
                <c:pt idx="18420">
                  <c:v>18.152000000000001</c:v>
                </c:pt>
                <c:pt idx="18421">
                  <c:v>18.056999999999999</c:v>
                </c:pt>
                <c:pt idx="18422">
                  <c:v>17.962</c:v>
                </c:pt>
                <c:pt idx="18423">
                  <c:v>17.890999999999998</c:v>
                </c:pt>
                <c:pt idx="18424">
                  <c:v>17.843</c:v>
                </c:pt>
                <c:pt idx="18425">
                  <c:v>17.795999999999999</c:v>
                </c:pt>
                <c:pt idx="18426">
                  <c:v>17.748000000000001</c:v>
                </c:pt>
                <c:pt idx="18427">
                  <c:v>17.724</c:v>
                </c:pt>
                <c:pt idx="18428">
                  <c:v>17.677</c:v>
                </c:pt>
                <c:pt idx="18429">
                  <c:v>17.652999999999999</c:v>
                </c:pt>
                <c:pt idx="18430">
                  <c:v>17.605</c:v>
                </c:pt>
                <c:pt idx="18431">
                  <c:v>17.582000000000001</c:v>
                </c:pt>
                <c:pt idx="18432">
                  <c:v>17.558</c:v>
                </c:pt>
                <c:pt idx="18433">
                  <c:v>17.533999999999999</c:v>
                </c:pt>
                <c:pt idx="18434">
                  <c:v>17.486000000000001</c:v>
                </c:pt>
                <c:pt idx="18435">
                  <c:v>17.439</c:v>
                </c:pt>
                <c:pt idx="18436">
                  <c:v>17.390999999999998</c:v>
                </c:pt>
                <c:pt idx="18437">
                  <c:v>17.367999999999999</c:v>
                </c:pt>
                <c:pt idx="18438">
                  <c:v>17.32</c:v>
                </c:pt>
                <c:pt idx="18439">
                  <c:v>17.271999999999998</c:v>
                </c:pt>
                <c:pt idx="18440">
                  <c:v>17.248999999999999</c:v>
                </c:pt>
                <c:pt idx="18441">
                  <c:v>17.201000000000001</c:v>
                </c:pt>
                <c:pt idx="18442">
                  <c:v>17.152999999999999</c:v>
                </c:pt>
                <c:pt idx="18443">
                  <c:v>17.13</c:v>
                </c:pt>
                <c:pt idx="18444">
                  <c:v>17.106000000000002</c:v>
                </c:pt>
                <c:pt idx="18445">
                  <c:v>17.082000000000001</c:v>
                </c:pt>
                <c:pt idx="18446">
                  <c:v>17.058</c:v>
                </c:pt>
                <c:pt idx="18447">
                  <c:v>17.033999999999999</c:v>
                </c:pt>
                <c:pt idx="18448">
                  <c:v>17.010999999999999</c:v>
                </c:pt>
                <c:pt idx="18449">
                  <c:v>16.986999999999998</c:v>
                </c:pt>
                <c:pt idx="18450">
                  <c:v>16.963000000000001</c:v>
                </c:pt>
                <c:pt idx="18451">
                  <c:v>16.914999999999999</c:v>
                </c:pt>
                <c:pt idx="18452">
                  <c:v>16.891999999999999</c:v>
                </c:pt>
                <c:pt idx="18453">
                  <c:v>16.867999999999999</c:v>
                </c:pt>
                <c:pt idx="18454">
                  <c:v>16.82</c:v>
                </c:pt>
                <c:pt idx="18455">
                  <c:v>16.795999999999999</c:v>
                </c:pt>
                <c:pt idx="18456">
                  <c:v>16.773</c:v>
                </c:pt>
                <c:pt idx="18457">
                  <c:v>16.773</c:v>
                </c:pt>
                <c:pt idx="18458">
                  <c:v>16.773</c:v>
                </c:pt>
                <c:pt idx="18459">
                  <c:v>16.773</c:v>
                </c:pt>
                <c:pt idx="18460">
                  <c:v>16.773</c:v>
                </c:pt>
                <c:pt idx="18461">
                  <c:v>16.82</c:v>
                </c:pt>
                <c:pt idx="18462">
                  <c:v>16.867999999999999</c:v>
                </c:pt>
                <c:pt idx="18463">
                  <c:v>16.939</c:v>
                </c:pt>
                <c:pt idx="18464">
                  <c:v>17.010999999999999</c:v>
                </c:pt>
                <c:pt idx="18465">
                  <c:v>17.082000000000001</c:v>
                </c:pt>
                <c:pt idx="18466">
                  <c:v>17.152999999999999</c:v>
                </c:pt>
                <c:pt idx="18467">
                  <c:v>17.248999999999999</c:v>
                </c:pt>
                <c:pt idx="18468">
                  <c:v>17.367999999999999</c:v>
                </c:pt>
                <c:pt idx="18469">
                  <c:v>17.510000000000002</c:v>
                </c:pt>
                <c:pt idx="18470">
                  <c:v>17.629000000000001</c:v>
                </c:pt>
                <c:pt idx="18471">
                  <c:v>17.771999999999998</c:v>
                </c:pt>
                <c:pt idx="18472">
                  <c:v>17.937999999999999</c:v>
                </c:pt>
                <c:pt idx="18473">
                  <c:v>18.105</c:v>
                </c:pt>
                <c:pt idx="18474">
                  <c:v>18.247</c:v>
                </c:pt>
                <c:pt idx="18475">
                  <c:v>18.437999999999999</c:v>
                </c:pt>
                <c:pt idx="18476">
                  <c:v>18.628</c:v>
                </c:pt>
                <c:pt idx="18477">
                  <c:v>18.818000000000001</c:v>
                </c:pt>
                <c:pt idx="18478">
                  <c:v>19.007999999999999</c:v>
                </c:pt>
                <c:pt idx="18479">
                  <c:v>19.175000000000001</c:v>
                </c:pt>
                <c:pt idx="18480">
                  <c:v>19.341000000000001</c:v>
                </c:pt>
                <c:pt idx="18481">
                  <c:v>19.532</c:v>
                </c:pt>
                <c:pt idx="18482">
                  <c:v>19.673999999999999</c:v>
                </c:pt>
                <c:pt idx="18483">
                  <c:v>19.841000000000001</c:v>
                </c:pt>
                <c:pt idx="18484">
                  <c:v>19.984000000000002</c:v>
                </c:pt>
                <c:pt idx="18485">
                  <c:v>20.103000000000002</c:v>
                </c:pt>
                <c:pt idx="18486">
                  <c:v>20.222000000000001</c:v>
                </c:pt>
                <c:pt idx="18487">
                  <c:v>20.317</c:v>
                </c:pt>
                <c:pt idx="18488">
                  <c:v>20.436</c:v>
                </c:pt>
                <c:pt idx="18489">
                  <c:v>20.507000000000001</c:v>
                </c:pt>
                <c:pt idx="18490">
                  <c:v>20.484000000000002</c:v>
                </c:pt>
                <c:pt idx="18491">
                  <c:v>20.507000000000001</c:v>
                </c:pt>
                <c:pt idx="18492">
                  <c:v>20.507000000000001</c:v>
                </c:pt>
                <c:pt idx="18493">
                  <c:v>20.436</c:v>
                </c:pt>
                <c:pt idx="18494">
                  <c:v>20.341000000000001</c:v>
                </c:pt>
                <c:pt idx="18495">
                  <c:v>20.245999999999999</c:v>
                </c:pt>
                <c:pt idx="18496">
                  <c:v>20.126000000000001</c:v>
                </c:pt>
                <c:pt idx="18497">
                  <c:v>19.984000000000002</c:v>
                </c:pt>
                <c:pt idx="18498">
                  <c:v>19.817</c:v>
                </c:pt>
                <c:pt idx="18499">
                  <c:v>19.626999999999999</c:v>
                </c:pt>
                <c:pt idx="18500">
                  <c:v>19.436</c:v>
                </c:pt>
                <c:pt idx="18501">
                  <c:v>19.27</c:v>
                </c:pt>
                <c:pt idx="18502">
                  <c:v>19.103000000000002</c:v>
                </c:pt>
                <c:pt idx="18503">
                  <c:v>18.960999999999999</c:v>
                </c:pt>
                <c:pt idx="18504">
                  <c:v>18.818000000000001</c:v>
                </c:pt>
                <c:pt idx="18505">
                  <c:v>18.699000000000002</c:v>
                </c:pt>
                <c:pt idx="18506">
                  <c:v>18.603999999999999</c:v>
                </c:pt>
                <c:pt idx="18507">
                  <c:v>18.533000000000001</c:v>
                </c:pt>
                <c:pt idx="18508">
                  <c:v>18.460999999999999</c:v>
                </c:pt>
                <c:pt idx="18509">
                  <c:v>18.39</c:v>
                </c:pt>
                <c:pt idx="18510">
                  <c:v>18.343</c:v>
                </c:pt>
                <c:pt idx="18511">
                  <c:v>18.295000000000002</c:v>
                </c:pt>
                <c:pt idx="18512">
                  <c:v>18.247</c:v>
                </c:pt>
                <c:pt idx="18513">
                  <c:v>18.2</c:v>
                </c:pt>
                <c:pt idx="18514">
                  <c:v>18.152000000000001</c:v>
                </c:pt>
                <c:pt idx="18515">
                  <c:v>18.105</c:v>
                </c:pt>
                <c:pt idx="18516">
                  <c:v>18.056999999999999</c:v>
                </c:pt>
                <c:pt idx="18517">
                  <c:v>18.010000000000002</c:v>
                </c:pt>
                <c:pt idx="18518">
                  <c:v>18.010000000000002</c:v>
                </c:pt>
                <c:pt idx="18519">
                  <c:v>17.986000000000001</c:v>
                </c:pt>
                <c:pt idx="18520">
                  <c:v>17.962</c:v>
                </c:pt>
                <c:pt idx="18521">
                  <c:v>17.962</c:v>
                </c:pt>
                <c:pt idx="18522">
                  <c:v>17.937999999999999</c:v>
                </c:pt>
                <c:pt idx="18523">
                  <c:v>17.914999999999999</c:v>
                </c:pt>
                <c:pt idx="18524">
                  <c:v>17.867000000000001</c:v>
                </c:pt>
                <c:pt idx="18525">
                  <c:v>17.795999999999999</c:v>
                </c:pt>
                <c:pt idx="18526">
                  <c:v>17.748000000000001</c:v>
                </c:pt>
                <c:pt idx="18527">
                  <c:v>17.701000000000001</c:v>
                </c:pt>
                <c:pt idx="18528">
                  <c:v>17.629000000000001</c:v>
                </c:pt>
                <c:pt idx="18529">
                  <c:v>17.582000000000001</c:v>
                </c:pt>
                <c:pt idx="18530">
                  <c:v>17.533999999999999</c:v>
                </c:pt>
                <c:pt idx="18531">
                  <c:v>17.486000000000001</c:v>
                </c:pt>
                <c:pt idx="18532">
                  <c:v>17.463000000000001</c:v>
                </c:pt>
                <c:pt idx="18533">
                  <c:v>17.414999999999999</c:v>
                </c:pt>
                <c:pt idx="18534">
                  <c:v>17.367999999999999</c:v>
                </c:pt>
                <c:pt idx="18535">
                  <c:v>17.344000000000001</c:v>
                </c:pt>
                <c:pt idx="18536">
                  <c:v>17.32</c:v>
                </c:pt>
                <c:pt idx="18537">
                  <c:v>17.295999999999999</c:v>
                </c:pt>
                <c:pt idx="18538">
                  <c:v>17.271999999999998</c:v>
                </c:pt>
                <c:pt idx="18539">
                  <c:v>17.248999999999999</c:v>
                </c:pt>
                <c:pt idx="18540">
                  <c:v>17.201000000000001</c:v>
                </c:pt>
                <c:pt idx="18541">
                  <c:v>17.177</c:v>
                </c:pt>
                <c:pt idx="18542">
                  <c:v>17.152999999999999</c:v>
                </c:pt>
                <c:pt idx="18543">
                  <c:v>17.106000000000002</c:v>
                </c:pt>
                <c:pt idx="18544">
                  <c:v>17.082000000000001</c:v>
                </c:pt>
                <c:pt idx="18545">
                  <c:v>17.033999999999999</c:v>
                </c:pt>
                <c:pt idx="18546">
                  <c:v>16.986999999999998</c:v>
                </c:pt>
                <c:pt idx="18547">
                  <c:v>16.963000000000001</c:v>
                </c:pt>
                <c:pt idx="18548">
                  <c:v>16.914999999999999</c:v>
                </c:pt>
                <c:pt idx="18549">
                  <c:v>16.867999999999999</c:v>
                </c:pt>
                <c:pt idx="18550">
                  <c:v>16.795999999999999</c:v>
                </c:pt>
                <c:pt idx="18551">
                  <c:v>16.773</c:v>
                </c:pt>
                <c:pt idx="18552">
                  <c:v>16.725000000000001</c:v>
                </c:pt>
                <c:pt idx="18553">
                  <c:v>16.677</c:v>
                </c:pt>
                <c:pt idx="18554">
                  <c:v>16.654</c:v>
                </c:pt>
                <c:pt idx="18555">
                  <c:v>16.654</c:v>
                </c:pt>
                <c:pt idx="18556">
                  <c:v>16.654</c:v>
                </c:pt>
                <c:pt idx="18557">
                  <c:v>16.701000000000001</c:v>
                </c:pt>
                <c:pt idx="18558">
                  <c:v>16.748999999999999</c:v>
                </c:pt>
                <c:pt idx="18559">
                  <c:v>16.82</c:v>
                </c:pt>
                <c:pt idx="18560">
                  <c:v>16.914999999999999</c:v>
                </c:pt>
                <c:pt idx="18561">
                  <c:v>17.010999999999999</c:v>
                </c:pt>
                <c:pt idx="18562">
                  <c:v>17.13</c:v>
                </c:pt>
                <c:pt idx="18563">
                  <c:v>17.225000000000001</c:v>
                </c:pt>
                <c:pt idx="18564">
                  <c:v>17.367999999999999</c:v>
                </c:pt>
                <c:pt idx="18565">
                  <c:v>17.486000000000001</c:v>
                </c:pt>
                <c:pt idx="18566">
                  <c:v>17.629000000000001</c:v>
                </c:pt>
                <c:pt idx="18567">
                  <c:v>17.795999999999999</c:v>
                </c:pt>
                <c:pt idx="18568">
                  <c:v>17.962</c:v>
                </c:pt>
                <c:pt idx="18569">
                  <c:v>18.105</c:v>
                </c:pt>
                <c:pt idx="18570">
                  <c:v>18.295000000000002</c:v>
                </c:pt>
                <c:pt idx="18571">
                  <c:v>18.437999999999999</c:v>
                </c:pt>
                <c:pt idx="18572">
                  <c:v>18.628</c:v>
                </c:pt>
                <c:pt idx="18573">
                  <c:v>18.794</c:v>
                </c:pt>
                <c:pt idx="18574">
                  <c:v>18.984999999999999</c:v>
                </c:pt>
                <c:pt idx="18575">
                  <c:v>19.151</c:v>
                </c:pt>
                <c:pt idx="18576">
                  <c:v>19.341000000000001</c:v>
                </c:pt>
                <c:pt idx="18577">
                  <c:v>19.507999999999999</c:v>
                </c:pt>
                <c:pt idx="18578">
                  <c:v>19.651</c:v>
                </c:pt>
                <c:pt idx="18579">
                  <c:v>19.792999999999999</c:v>
                </c:pt>
                <c:pt idx="18580">
                  <c:v>19.911999999999999</c:v>
                </c:pt>
                <c:pt idx="18581">
                  <c:v>20.030999999999999</c:v>
                </c:pt>
                <c:pt idx="18582">
                  <c:v>20.126000000000001</c:v>
                </c:pt>
                <c:pt idx="18583">
                  <c:v>20.222000000000001</c:v>
                </c:pt>
                <c:pt idx="18584">
                  <c:v>20.317</c:v>
                </c:pt>
                <c:pt idx="18585">
                  <c:v>20.388000000000002</c:v>
                </c:pt>
                <c:pt idx="18586">
                  <c:v>20.46</c:v>
                </c:pt>
                <c:pt idx="18587">
                  <c:v>20.484000000000002</c:v>
                </c:pt>
                <c:pt idx="18588">
                  <c:v>20.484000000000002</c:v>
                </c:pt>
                <c:pt idx="18589">
                  <c:v>20.484000000000002</c:v>
                </c:pt>
                <c:pt idx="18590">
                  <c:v>20.436</c:v>
                </c:pt>
                <c:pt idx="18591">
                  <c:v>20.341000000000001</c:v>
                </c:pt>
                <c:pt idx="18592">
                  <c:v>20.268999999999998</c:v>
                </c:pt>
                <c:pt idx="18593">
                  <c:v>20.149999999999999</c:v>
                </c:pt>
                <c:pt idx="18594">
                  <c:v>19.96</c:v>
                </c:pt>
                <c:pt idx="18595">
                  <c:v>19.817</c:v>
                </c:pt>
                <c:pt idx="18596">
                  <c:v>19.651</c:v>
                </c:pt>
                <c:pt idx="18597">
                  <c:v>19.436</c:v>
                </c:pt>
                <c:pt idx="18598">
                  <c:v>19.222000000000001</c:v>
                </c:pt>
                <c:pt idx="18599">
                  <c:v>19.007999999999999</c:v>
                </c:pt>
                <c:pt idx="18600">
                  <c:v>18.818000000000001</c:v>
                </c:pt>
                <c:pt idx="18601">
                  <c:v>18.628</c:v>
                </c:pt>
                <c:pt idx="18602">
                  <c:v>18.437999999999999</c:v>
                </c:pt>
                <c:pt idx="18603">
                  <c:v>18.247</c:v>
                </c:pt>
                <c:pt idx="18604">
                  <c:v>18.105</c:v>
                </c:pt>
                <c:pt idx="18605">
                  <c:v>17.962</c:v>
                </c:pt>
                <c:pt idx="18606">
                  <c:v>17.818999999999999</c:v>
                </c:pt>
                <c:pt idx="18607">
                  <c:v>17.701000000000001</c:v>
                </c:pt>
                <c:pt idx="18608">
                  <c:v>17.582000000000001</c:v>
                </c:pt>
                <c:pt idx="18609">
                  <c:v>17.463000000000001</c:v>
                </c:pt>
                <c:pt idx="18610">
                  <c:v>17.367999999999999</c:v>
                </c:pt>
                <c:pt idx="18611">
                  <c:v>17.248999999999999</c:v>
                </c:pt>
                <c:pt idx="18612">
                  <c:v>17.152999999999999</c:v>
                </c:pt>
                <c:pt idx="18613">
                  <c:v>17.058</c:v>
                </c:pt>
                <c:pt idx="18614">
                  <c:v>16.986999999999998</c:v>
                </c:pt>
                <c:pt idx="18615">
                  <c:v>16.914999999999999</c:v>
                </c:pt>
                <c:pt idx="18616">
                  <c:v>16.867999999999999</c:v>
                </c:pt>
                <c:pt idx="18617">
                  <c:v>16.82</c:v>
                </c:pt>
                <c:pt idx="18618">
                  <c:v>16.773</c:v>
                </c:pt>
                <c:pt idx="18619">
                  <c:v>16.748999999999999</c:v>
                </c:pt>
                <c:pt idx="18620">
                  <c:v>16.725000000000001</c:v>
                </c:pt>
                <c:pt idx="18621">
                  <c:v>16.701000000000001</c:v>
                </c:pt>
                <c:pt idx="18622">
                  <c:v>16.677</c:v>
                </c:pt>
                <c:pt idx="18623">
                  <c:v>16.677</c:v>
                </c:pt>
                <c:pt idx="18624">
                  <c:v>16.654</c:v>
                </c:pt>
                <c:pt idx="18625">
                  <c:v>16.654</c:v>
                </c:pt>
                <c:pt idx="18626">
                  <c:v>16.654</c:v>
                </c:pt>
                <c:pt idx="18627">
                  <c:v>16.654</c:v>
                </c:pt>
                <c:pt idx="18628">
                  <c:v>16.654</c:v>
                </c:pt>
                <c:pt idx="18629">
                  <c:v>16.63</c:v>
                </c:pt>
                <c:pt idx="18630">
                  <c:v>16.63</c:v>
                </c:pt>
                <c:pt idx="18631">
                  <c:v>16.63</c:v>
                </c:pt>
                <c:pt idx="18632">
                  <c:v>16.63</c:v>
                </c:pt>
                <c:pt idx="18633">
                  <c:v>16.606000000000002</c:v>
                </c:pt>
                <c:pt idx="18634">
                  <c:v>16.582000000000001</c:v>
                </c:pt>
                <c:pt idx="18635">
                  <c:v>16.582000000000001</c:v>
                </c:pt>
                <c:pt idx="18636">
                  <c:v>16.558</c:v>
                </c:pt>
                <c:pt idx="18637">
                  <c:v>16.533999999999999</c:v>
                </c:pt>
                <c:pt idx="18638">
                  <c:v>16.510999999999999</c:v>
                </c:pt>
                <c:pt idx="18639">
                  <c:v>16.486999999999998</c:v>
                </c:pt>
                <c:pt idx="18640">
                  <c:v>16.463000000000001</c:v>
                </c:pt>
                <c:pt idx="18641">
                  <c:v>16.439</c:v>
                </c:pt>
                <c:pt idx="18642">
                  <c:v>16.414999999999999</c:v>
                </c:pt>
                <c:pt idx="18643">
                  <c:v>16.391999999999999</c:v>
                </c:pt>
                <c:pt idx="18644">
                  <c:v>16.344000000000001</c:v>
                </c:pt>
                <c:pt idx="18645">
                  <c:v>16.295999999999999</c:v>
                </c:pt>
                <c:pt idx="18646">
                  <c:v>16.271999999999998</c:v>
                </c:pt>
                <c:pt idx="18647">
                  <c:v>16.248999999999999</c:v>
                </c:pt>
                <c:pt idx="18648">
                  <c:v>16.201000000000001</c:v>
                </c:pt>
                <c:pt idx="18649">
                  <c:v>16.201000000000001</c:v>
                </c:pt>
                <c:pt idx="18650">
                  <c:v>16.177</c:v>
                </c:pt>
                <c:pt idx="18651">
                  <c:v>16.201000000000001</c:v>
                </c:pt>
                <c:pt idx="18652">
                  <c:v>16.225000000000001</c:v>
                </c:pt>
                <c:pt idx="18653">
                  <c:v>16.248999999999999</c:v>
                </c:pt>
                <c:pt idx="18654">
                  <c:v>16.295999999999999</c:v>
                </c:pt>
                <c:pt idx="18655">
                  <c:v>16.391999999999999</c:v>
                </c:pt>
                <c:pt idx="18656">
                  <c:v>16.486999999999998</c:v>
                </c:pt>
                <c:pt idx="18657">
                  <c:v>16.558</c:v>
                </c:pt>
                <c:pt idx="18658">
                  <c:v>16.654</c:v>
                </c:pt>
                <c:pt idx="18659">
                  <c:v>16.773</c:v>
                </c:pt>
                <c:pt idx="18660">
                  <c:v>16.891999999999999</c:v>
                </c:pt>
                <c:pt idx="18661">
                  <c:v>17.010999999999999</c:v>
                </c:pt>
                <c:pt idx="18662">
                  <c:v>17.177</c:v>
                </c:pt>
                <c:pt idx="18663">
                  <c:v>17.344000000000001</c:v>
                </c:pt>
                <c:pt idx="18664">
                  <c:v>17.486000000000001</c:v>
                </c:pt>
                <c:pt idx="18665">
                  <c:v>17.629000000000001</c:v>
                </c:pt>
                <c:pt idx="18666">
                  <c:v>17.818999999999999</c:v>
                </c:pt>
                <c:pt idx="18667">
                  <c:v>17.986000000000001</c:v>
                </c:pt>
                <c:pt idx="18668">
                  <c:v>18.175999999999998</c:v>
                </c:pt>
                <c:pt idx="18669">
                  <c:v>18.343</c:v>
                </c:pt>
                <c:pt idx="18670">
                  <c:v>18.556999999999999</c:v>
                </c:pt>
                <c:pt idx="18671">
                  <c:v>18.747</c:v>
                </c:pt>
                <c:pt idx="18672">
                  <c:v>18.913</c:v>
                </c:pt>
                <c:pt idx="18673">
                  <c:v>19.103000000000002</c:v>
                </c:pt>
                <c:pt idx="18674">
                  <c:v>19.27</c:v>
                </c:pt>
                <c:pt idx="18675">
                  <c:v>19.413</c:v>
                </c:pt>
                <c:pt idx="18676">
                  <c:v>19.555</c:v>
                </c:pt>
                <c:pt idx="18677">
                  <c:v>19.651</c:v>
                </c:pt>
                <c:pt idx="18678">
                  <c:v>19.745999999999999</c:v>
                </c:pt>
                <c:pt idx="18679">
                  <c:v>19.864999999999998</c:v>
                </c:pt>
                <c:pt idx="18680">
                  <c:v>19.936</c:v>
                </c:pt>
                <c:pt idx="18681">
                  <c:v>20.007000000000001</c:v>
                </c:pt>
                <c:pt idx="18682">
                  <c:v>20.055</c:v>
                </c:pt>
                <c:pt idx="18683">
                  <c:v>20.079000000000001</c:v>
                </c:pt>
                <c:pt idx="18684">
                  <c:v>20.079000000000001</c:v>
                </c:pt>
                <c:pt idx="18685">
                  <c:v>20.079000000000001</c:v>
                </c:pt>
                <c:pt idx="18686">
                  <c:v>20.055</c:v>
                </c:pt>
                <c:pt idx="18687">
                  <c:v>20.030999999999999</c:v>
                </c:pt>
                <c:pt idx="18688">
                  <c:v>19.984000000000002</c:v>
                </c:pt>
                <c:pt idx="18689">
                  <c:v>19.911999999999999</c:v>
                </c:pt>
                <c:pt idx="18690">
                  <c:v>19.817</c:v>
                </c:pt>
                <c:pt idx="18691">
                  <c:v>19.722000000000001</c:v>
                </c:pt>
                <c:pt idx="18692">
                  <c:v>19.603000000000002</c:v>
                </c:pt>
                <c:pt idx="18693">
                  <c:v>19.46</c:v>
                </c:pt>
                <c:pt idx="18694">
                  <c:v>19.318000000000001</c:v>
                </c:pt>
                <c:pt idx="18695">
                  <c:v>19.151</c:v>
                </c:pt>
                <c:pt idx="18696">
                  <c:v>18.984999999999999</c:v>
                </c:pt>
                <c:pt idx="18697">
                  <c:v>18.794</c:v>
                </c:pt>
                <c:pt idx="18698">
                  <c:v>18.603999999999999</c:v>
                </c:pt>
                <c:pt idx="18699">
                  <c:v>18.414000000000001</c:v>
                </c:pt>
                <c:pt idx="18700">
                  <c:v>18.247</c:v>
                </c:pt>
                <c:pt idx="18701">
                  <c:v>18.081</c:v>
                </c:pt>
                <c:pt idx="18702">
                  <c:v>17.914999999999999</c:v>
                </c:pt>
                <c:pt idx="18703">
                  <c:v>17.771999999999998</c:v>
                </c:pt>
                <c:pt idx="18704">
                  <c:v>17.629000000000001</c:v>
                </c:pt>
                <c:pt idx="18705">
                  <c:v>17.533999999999999</c:v>
                </c:pt>
                <c:pt idx="18706">
                  <c:v>17.414999999999999</c:v>
                </c:pt>
                <c:pt idx="18707">
                  <c:v>17.32</c:v>
                </c:pt>
                <c:pt idx="18708">
                  <c:v>17.225000000000001</c:v>
                </c:pt>
                <c:pt idx="18709">
                  <c:v>17.152999999999999</c:v>
                </c:pt>
                <c:pt idx="18710">
                  <c:v>17.058</c:v>
                </c:pt>
                <c:pt idx="18711">
                  <c:v>16.986999999999998</c:v>
                </c:pt>
                <c:pt idx="18712">
                  <c:v>16.914999999999999</c:v>
                </c:pt>
                <c:pt idx="18713">
                  <c:v>16.867999999999999</c:v>
                </c:pt>
                <c:pt idx="18714">
                  <c:v>16.773</c:v>
                </c:pt>
                <c:pt idx="18715">
                  <c:v>16.725000000000001</c:v>
                </c:pt>
                <c:pt idx="18716">
                  <c:v>16.677</c:v>
                </c:pt>
                <c:pt idx="18717">
                  <c:v>16.606000000000002</c:v>
                </c:pt>
                <c:pt idx="18718">
                  <c:v>16.582000000000001</c:v>
                </c:pt>
                <c:pt idx="18719">
                  <c:v>16.558</c:v>
                </c:pt>
                <c:pt idx="18720">
                  <c:v>16.533999999999999</c:v>
                </c:pt>
                <c:pt idx="18721">
                  <c:v>16.533999999999999</c:v>
                </c:pt>
                <c:pt idx="18722">
                  <c:v>16.533999999999999</c:v>
                </c:pt>
                <c:pt idx="18723">
                  <c:v>16.533999999999999</c:v>
                </c:pt>
                <c:pt idx="18724">
                  <c:v>16.558</c:v>
                </c:pt>
                <c:pt idx="18725">
                  <c:v>16.582000000000001</c:v>
                </c:pt>
                <c:pt idx="18726">
                  <c:v>16.582000000000001</c:v>
                </c:pt>
                <c:pt idx="18727">
                  <c:v>16.606000000000002</c:v>
                </c:pt>
                <c:pt idx="18728">
                  <c:v>16.63</c:v>
                </c:pt>
                <c:pt idx="18729">
                  <c:v>16.63</c:v>
                </c:pt>
                <c:pt idx="18730">
                  <c:v>16.654</c:v>
                </c:pt>
                <c:pt idx="18731">
                  <c:v>16.654</c:v>
                </c:pt>
                <c:pt idx="18732">
                  <c:v>16.654</c:v>
                </c:pt>
                <c:pt idx="18733">
                  <c:v>16.654</c:v>
                </c:pt>
                <c:pt idx="18734">
                  <c:v>16.654</c:v>
                </c:pt>
                <c:pt idx="18735">
                  <c:v>16.654</c:v>
                </c:pt>
                <c:pt idx="18736">
                  <c:v>16.63</c:v>
                </c:pt>
                <c:pt idx="18737">
                  <c:v>16.63</c:v>
                </c:pt>
                <c:pt idx="18738">
                  <c:v>16.606000000000002</c:v>
                </c:pt>
                <c:pt idx="18739">
                  <c:v>16.582000000000001</c:v>
                </c:pt>
                <c:pt idx="18740">
                  <c:v>16.558</c:v>
                </c:pt>
                <c:pt idx="18741">
                  <c:v>16.533999999999999</c:v>
                </c:pt>
                <c:pt idx="18742">
                  <c:v>16.510999999999999</c:v>
                </c:pt>
                <c:pt idx="18743">
                  <c:v>16.486999999999998</c:v>
                </c:pt>
                <c:pt idx="18744">
                  <c:v>16.463000000000001</c:v>
                </c:pt>
                <c:pt idx="18745">
                  <c:v>16.439</c:v>
                </c:pt>
                <c:pt idx="18746">
                  <c:v>16.414999999999999</c:v>
                </c:pt>
                <c:pt idx="18747">
                  <c:v>16.414999999999999</c:v>
                </c:pt>
                <c:pt idx="18748">
                  <c:v>16.439</c:v>
                </c:pt>
                <c:pt idx="18749">
                  <c:v>16.463000000000001</c:v>
                </c:pt>
                <c:pt idx="18750">
                  <c:v>16.510999999999999</c:v>
                </c:pt>
                <c:pt idx="18751">
                  <c:v>16.533999999999999</c:v>
                </c:pt>
                <c:pt idx="18752">
                  <c:v>16.582000000000001</c:v>
                </c:pt>
                <c:pt idx="18753">
                  <c:v>16.677</c:v>
                </c:pt>
                <c:pt idx="18754">
                  <c:v>16.773</c:v>
                </c:pt>
                <c:pt idx="18755">
                  <c:v>16.867999999999999</c:v>
                </c:pt>
                <c:pt idx="18756">
                  <c:v>16.986999999999998</c:v>
                </c:pt>
                <c:pt idx="18757">
                  <c:v>17.106000000000002</c:v>
                </c:pt>
                <c:pt idx="18758">
                  <c:v>17.271999999999998</c:v>
                </c:pt>
                <c:pt idx="18759">
                  <c:v>17.439</c:v>
                </c:pt>
                <c:pt idx="18760">
                  <c:v>17.605</c:v>
                </c:pt>
                <c:pt idx="18761">
                  <c:v>17.748000000000001</c:v>
                </c:pt>
                <c:pt idx="18762">
                  <c:v>17.937999999999999</c:v>
                </c:pt>
                <c:pt idx="18763">
                  <c:v>18.152000000000001</c:v>
                </c:pt>
                <c:pt idx="18764">
                  <c:v>18.343</c:v>
                </c:pt>
                <c:pt idx="18765">
                  <c:v>18.533000000000001</c:v>
                </c:pt>
                <c:pt idx="18766">
                  <c:v>18.771000000000001</c:v>
                </c:pt>
                <c:pt idx="18767">
                  <c:v>18.913</c:v>
                </c:pt>
                <c:pt idx="18768">
                  <c:v>18.984999999999999</c:v>
                </c:pt>
                <c:pt idx="18769">
                  <c:v>19.103000000000002</c:v>
                </c:pt>
                <c:pt idx="18770">
                  <c:v>19.151</c:v>
                </c:pt>
                <c:pt idx="18771">
                  <c:v>19.294</c:v>
                </c:pt>
                <c:pt idx="18772">
                  <c:v>19.436</c:v>
                </c:pt>
                <c:pt idx="18773">
                  <c:v>19.555</c:v>
                </c:pt>
                <c:pt idx="18774">
                  <c:v>19.673999999999999</c:v>
                </c:pt>
                <c:pt idx="18775">
                  <c:v>19.792999999999999</c:v>
                </c:pt>
                <c:pt idx="18776">
                  <c:v>19.888000000000002</c:v>
                </c:pt>
                <c:pt idx="18777">
                  <c:v>20.007000000000001</c:v>
                </c:pt>
                <c:pt idx="18778">
                  <c:v>20.055</c:v>
                </c:pt>
                <c:pt idx="18779">
                  <c:v>20.126000000000001</c:v>
                </c:pt>
                <c:pt idx="18780">
                  <c:v>20.198</c:v>
                </c:pt>
                <c:pt idx="18781">
                  <c:v>20.268999999999998</c:v>
                </c:pt>
                <c:pt idx="18782">
                  <c:v>20.317</c:v>
                </c:pt>
                <c:pt idx="18783">
                  <c:v>20.341000000000001</c:v>
                </c:pt>
                <c:pt idx="18784">
                  <c:v>20.388000000000002</c:v>
                </c:pt>
                <c:pt idx="18785">
                  <c:v>20.388000000000002</c:v>
                </c:pt>
                <c:pt idx="18786">
                  <c:v>20.341000000000001</c:v>
                </c:pt>
                <c:pt idx="18787">
                  <c:v>20.292999999999999</c:v>
                </c:pt>
                <c:pt idx="18788">
                  <c:v>20.222000000000001</c:v>
                </c:pt>
                <c:pt idx="18789">
                  <c:v>20.149999999999999</c:v>
                </c:pt>
                <c:pt idx="18790">
                  <c:v>20.055</c:v>
                </c:pt>
                <c:pt idx="18791">
                  <c:v>19.936</c:v>
                </c:pt>
                <c:pt idx="18792">
                  <c:v>19.792999999999999</c:v>
                </c:pt>
                <c:pt idx="18793">
                  <c:v>19.626999999999999</c:v>
                </c:pt>
                <c:pt idx="18794">
                  <c:v>19.46</c:v>
                </c:pt>
                <c:pt idx="18795">
                  <c:v>19.294</c:v>
                </c:pt>
                <c:pt idx="18796">
                  <c:v>19.126999999999999</c:v>
                </c:pt>
                <c:pt idx="18797">
                  <c:v>18.960999999999999</c:v>
                </c:pt>
                <c:pt idx="18798">
                  <c:v>18.794</c:v>
                </c:pt>
                <c:pt idx="18799">
                  <c:v>18.652000000000001</c:v>
                </c:pt>
                <c:pt idx="18800">
                  <c:v>18.509</c:v>
                </c:pt>
                <c:pt idx="18801">
                  <c:v>18.366</c:v>
                </c:pt>
                <c:pt idx="18802">
                  <c:v>18.247</c:v>
                </c:pt>
                <c:pt idx="18803">
                  <c:v>18.129000000000001</c:v>
                </c:pt>
                <c:pt idx="18804">
                  <c:v>18.033000000000001</c:v>
                </c:pt>
                <c:pt idx="18805">
                  <c:v>17.937999999999999</c:v>
                </c:pt>
                <c:pt idx="18806">
                  <c:v>17.867000000000001</c:v>
                </c:pt>
                <c:pt idx="18807">
                  <c:v>17.771999999999998</c:v>
                </c:pt>
                <c:pt idx="18808">
                  <c:v>17.724</c:v>
                </c:pt>
                <c:pt idx="18809">
                  <c:v>17.652999999999999</c:v>
                </c:pt>
                <c:pt idx="18810">
                  <c:v>17.582000000000001</c:v>
                </c:pt>
                <c:pt idx="18811">
                  <c:v>17.533999999999999</c:v>
                </c:pt>
                <c:pt idx="18812">
                  <c:v>17.463000000000001</c:v>
                </c:pt>
                <c:pt idx="18813">
                  <c:v>17.414999999999999</c:v>
                </c:pt>
                <c:pt idx="18814">
                  <c:v>17.367999999999999</c:v>
                </c:pt>
                <c:pt idx="18815">
                  <c:v>17.344000000000001</c:v>
                </c:pt>
                <c:pt idx="18816">
                  <c:v>17.295999999999999</c:v>
                </c:pt>
                <c:pt idx="18817">
                  <c:v>17.248999999999999</c:v>
                </c:pt>
                <c:pt idx="18818">
                  <c:v>17.225000000000001</c:v>
                </c:pt>
                <c:pt idx="18819">
                  <c:v>17.201000000000001</c:v>
                </c:pt>
                <c:pt idx="18820">
                  <c:v>17.177</c:v>
                </c:pt>
                <c:pt idx="18821">
                  <c:v>17.13</c:v>
                </c:pt>
                <c:pt idx="18822">
                  <c:v>17.106000000000002</c:v>
                </c:pt>
                <c:pt idx="18823">
                  <c:v>17.058</c:v>
                </c:pt>
                <c:pt idx="18824">
                  <c:v>17.033999999999999</c:v>
                </c:pt>
                <c:pt idx="18825">
                  <c:v>16.986999999999998</c:v>
                </c:pt>
                <c:pt idx="18826">
                  <c:v>16.963000000000001</c:v>
                </c:pt>
                <c:pt idx="18827">
                  <c:v>16.914999999999999</c:v>
                </c:pt>
                <c:pt idx="18828">
                  <c:v>16.891999999999999</c:v>
                </c:pt>
                <c:pt idx="18829">
                  <c:v>16.867999999999999</c:v>
                </c:pt>
                <c:pt idx="18830">
                  <c:v>16.844000000000001</c:v>
                </c:pt>
                <c:pt idx="18831">
                  <c:v>16.82</c:v>
                </c:pt>
                <c:pt idx="18832">
                  <c:v>16.795999999999999</c:v>
                </c:pt>
                <c:pt idx="18833">
                  <c:v>16.773</c:v>
                </c:pt>
                <c:pt idx="18834">
                  <c:v>16.773</c:v>
                </c:pt>
                <c:pt idx="18835">
                  <c:v>16.748999999999999</c:v>
                </c:pt>
                <c:pt idx="18836">
                  <c:v>16.725000000000001</c:v>
                </c:pt>
                <c:pt idx="18837">
                  <c:v>16.701000000000001</c:v>
                </c:pt>
                <c:pt idx="18838">
                  <c:v>16.677</c:v>
                </c:pt>
                <c:pt idx="18839">
                  <c:v>16.654</c:v>
                </c:pt>
                <c:pt idx="18840">
                  <c:v>16.63</c:v>
                </c:pt>
                <c:pt idx="18841">
                  <c:v>16.606000000000002</c:v>
                </c:pt>
                <c:pt idx="18842">
                  <c:v>16.606000000000002</c:v>
                </c:pt>
                <c:pt idx="18843">
                  <c:v>16.606000000000002</c:v>
                </c:pt>
                <c:pt idx="18844">
                  <c:v>16.606000000000002</c:v>
                </c:pt>
                <c:pt idx="18845">
                  <c:v>16.63</c:v>
                </c:pt>
                <c:pt idx="18846">
                  <c:v>16.677</c:v>
                </c:pt>
                <c:pt idx="18847">
                  <c:v>16.725000000000001</c:v>
                </c:pt>
                <c:pt idx="18848">
                  <c:v>16.795999999999999</c:v>
                </c:pt>
                <c:pt idx="18849">
                  <c:v>16.867999999999999</c:v>
                </c:pt>
                <c:pt idx="18850">
                  <c:v>16.963000000000001</c:v>
                </c:pt>
                <c:pt idx="18851">
                  <c:v>17.058</c:v>
                </c:pt>
                <c:pt idx="18852">
                  <c:v>17.177</c:v>
                </c:pt>
                <c:pt idx="18853">
                  <c:v>17.344000000000001</c:v>
                </c:pt>
                <c:pt idx="18854">
                  <c:v>17.463000000000001</c:v>
                </c:pt>
                <c:pt idx="18855">
                  <c:v>17.629000000000001</c:v>
                </c:pt>
                <c:pt idx="18856">
                  <c:v>17.771999999999998</c:v>
                </c:pt>
                <c:pt idx="18857">
                  <c:v>17.914999999999999</c:v>
                </c:pt>
                <c:pt idx="18858">
                  <c:v>18.081</c:v>
                </c:pt>
                <c:pt idx="18859">
                  <c:v>18.247</c:v>
                </c:pt>
                <c:pt idx="18860">
                  <c:v>18.437999999999999</c:v>
                </c:pt>
                <c:pt idx="18861">
                  <c:v>18.603999999999999</c:v>
                </c:pt>
                <c:pt idx="18862">
                  <c:v>18.794</c:v>
                </c:pt>
                <c:pt idx="18863">
                  <c:v>18.984999999999999</c:v>
                </c:pt>
                <c:pt idx="18864">
                  <c:v>19.175000000000001</c:v>
                </c:pt>
                <c:pt idx="18865">
                  <c:v>19.341000000000001</c:v>
                </c:pt>
                <c:pt idx="18866">
                  <c:v>19.532</c:v>
                </c:pt>
                <c:pt idx="18867">
                  <c:v>19.673999999999999</c:v>
                </c:pt>
                <c:pt idx="18868">
                  <c:v>19.817</c:v>
                </c:pt>
                <c:pt idx="18869">
                  <c:v>19.96</c:v>
                </c:pt>
                <c:pt idx="18870">
                  <c:v>20.055</c:v>
                </c:pt>
                <c:pt idx="18871">
                  <c:v>20.198</c:v>
                </c:pt>
                <c:pt idx="18872">
                  <c:v>20.292999999999999</c:v>
                </c:pt>
                <c:pt idx="18873">
                  <c:v>20.388000000000002</c:v>
                </c:pt>
                <c:pt idx="18874">
                  <c:v>20.46</c:v>
                </c:pt>
                <c:pt idx="18875">
                  <c:v>20.507000000000001</c:v>
                </c:pt>
                <c:pt idx="18876">
                  <c:v>20.530999999999999</c:v>
                </c:pt>
                <c:pt idx="18877">
                  <c:v>20.579000000000001</c:v>
                </c:pt>
                <c:pt idx="18878">
                  <c:v>20.579000000000001</c:v>
                </c:pt>
                <c:pt idx="18879">
                  <c:v>20.530999999999999</c:v>
                </c:pt>
                <c:pt idx="18880">
                  <c:v>20.530999999999999</c:v>
                </c:pt>
                <c:pt idx="18881">
                  <c:v>20.484000000000002</c:v>
                </c:pt>
                <c:pt idx="18882">
                  <c:v>20.411999999999999</c:v>
                </c:pt>
                <c:pt idx="18883">
                  <c:v>20.317</c:v>
                </c:pt>
                <c:pt idx="18884">
                  <c:v>20.198</c:v>
                </c:pt>
                <c:pt idx="18885">
                  <c:v>20.079000000000001</c:v>
                </c:pt>
                <c:pt idx="18886">
                  <c:v>19.96</c:v>
                </c:pt>
                <c:pt idx="18887">
                  <c:v>19.817</c:v>
                </c:pt>
                <c:pt idx="18888">
                  <c:v>19.673999999999999</c:v>
                </c:pt>
                <c:pt idx="18889">
                  <c:v>19.507999999999999</c:v>
                </c:pt>
                <c:pt idx="18890">
                  <c:v>19.341000000000001</c:v>
                </c:pt>
                <c:pt idx="18891">
                  <c:v>19.199000000000002</c:v>
                </c:pt>
                <c:pt idx="18892">
                  <c:v>19.032</c:v>
                </c:pt>
                <c:pt idx="18893">
                  <c:v>18.866</c:v>
                </c:pt>
                <c:pt idx="18894">
                  <c:v>18.722999999999999</c:v>
                </c:pt>
                <c:pt idx="18895">
                  <c:v>18.556999999999999</c:v>
                </c:pt>
                <c:pt idx="18896">
                  <c:v>18.414000000000001</c:v>
                </c:pt>
                <c:pt idx="18897">
                  <c:v>18.271000000000001</c:v>
                </c:pt>
                <c:pt idx="18898">
                  <c:v>18.129000000000001</c:v>
                </c:pt>
                <c:pt idx="18899">
                  <c:v>17.986000000000001</c:v>
                </c:pt>
                <c:pt idx="18900">
                  <c:v>17.867000000000001</c:v>
                </c:pt>
                <c:pt idx="18901">
                  <c:v>17.748000000000001</c:v>
                </c:pt>
                <c:pt idx="18902">
                  <c:v>17.652999999999999</c:v>
                </c:pt>
                <c:pt idx="18903">
                  <c:v>17.558</c:v>
                </c:pt>
                <c:pt idx="18904">
                  <c:v>17.486000000000001</c:v>
                </c:pt>
                <c:pt idx="18905">
                  <c:v>17.414999999999999</c:v>
                </c:pt>
                <c:pt idx="18906">
                  <c:v>17.367999999999999</c:v>
                </c:pt>
                <c:pt idx="18907">
                  <c:v>17.32</c:v>
                </c:pt>
                <c:pt idx="18908">
                  <c:v>17.295999999999999</c:v>
                </c:pt>
                <c:pt idx="18909">
                  <c:v>17.248999999999999</c:v>
                </c:pt>
                <c:pt idx="18910">
                  <c:v>17.248999999999999</c:v>
                </c:pt>
                <c:pt idx="18911">
                  <c:v>17.248999999999999</c:v>
                </c:pt>
                <c:pt idx="18912">
                  <c:v>17.248999999999999</c:v>
                </c:pt>
                <c:pt idx="18913">
                  <c:v>17.248999999999999</c:v>
                </c:pt>
                <c:pt idx="18914">
                  <c:v>17.271999999999998</c:v>
                </c:pt>
                <c:pt idx="18915">
                  <c:v>17.295999999999999</c:v>
                </c:pt>
                <c:pt idx="18916">
                  <c:v>17.295999999999999</c:v>
                </c:pt>
                <c:pt idx="18917">
                  <c:v>17.344000000000001</c:v>
                </c:pt>
                <c:pt idx="18918">
                  <c:v>17.344000000000001</c:v>
                </c:pt>
                <c:pt idx="18919">
                  <c:v>17.367999999999999</c:v>
                </c:pt>
                <c:pt idx="18920">
                  <c:v>17.390999999999998</c:v>
                </c:pt>
                <c:pt idx="18921">
                  <c:v>17.390999999999998</c:v>
                </c:pt>
                <c:pt idx="18922">
                  <c:v>17.390999999999998</c:v>
                </c:pt>
                <c:pt idx="18923">
                  <c:v>17.390999999999998</c:v>
                </c:pt>
                <c:pt idx="18924">
                  <c:v>17.367999999999999</c:v>
                </c:pt>
                <c:pt idx="18925">
                  <c:v>17.344000000000001</c:v>
                </c:pt>
                <c:pt idx="18926">
                  <c:v>17.344000000000001</c:v>
                </c:pt>
                <c:pt idx="18927">
                  <c:v>17.32</c:v>
                </c:pt>
                <c:pt idx="18928">
                  <c:v>17.295999999999999</c:v>
                </c:pt>
                <c:pt idx="18929">
                  <c:v>17.271999999999998</c:v>
                </c:pt>
                <c:pt idx="18930">
                  <c:v>17.248999999999999</c:v>
                </c:pt>
                <c:pt idx="18931">
                  <c:v>17.201000000000001</c:v>
                </c:pt>
                <c:pt idx="18932">
                  <c:v>17.177</c:v>
                </c:pt>
                <c:pt idx="18933">
                  <c:v>17.152999999999999</c:v>
                </c:pt>
                <c:pt idx="18934">
                  <c:v>17.13</c:v>
                </c:pt>
                <c:pt idx="18935">
                  <c:v>17.106000000000002</c:v>
                </c:pt>
                <c:pt idx="18936">
                  <c:v>17.106000000000002</c:v>
                </c:pt>
                <c:pt idx="18937">
                  <c:v>17.082000000000001</c:v>
                </c:pt>
                <c:pt idx="18938">
                  <c:v>17.082000000000001</c:v>
                </c:pt>
                <c:pt idx="18939">
                  <c:v>17.106000000000002</c:v>
                </c:pt>
                <c:pt idx="18940">
                  <c:v>17.106000000000002</c:v>
                </c:pt>
                <c:pt idx="18941">
                  <c:v>17.13</c:v>
                </c:pt>
                <c:pt idx="18942">
                  <c:v>17.177</c:v>
                </c:pt>
                <c:pt idx="18943">
                  <c:v>17.225000000000001</c:v>
                </c:pt>
                <c:pt idx="18944">
                  <c:v>17.295999999999999</c:v>
                </c:pt>
                <c:pt idx="18945">
                  <c:v>17.367999999999999</c:v>
                </c:pt>
                <c:pt idx="18946">
                  <c:v>17.439</c:v>
                </c:pt>
                <c:pt idx="18947">
                  <c:v>17.463000000000001</c:v>
                </c:pt>
                <c:pt idx="18948">
                  <c:v>17.510000000000002</c:v>
                </c:pt>
                <c:pt idx="18949">
                  <c:v>17.605</c:v>
                </c:pt>
                <c:pt idx="18950">
                  <c:v>17.677</c:v>
                </c:pt>
                <c:pt idx="18951">
                  <c:v>17.843</c:v>
                </c:pt>
                <c:pt idx="18952">
                  <c:v>17.986000000000001</c:v>
                </c:pt>
                <c:pt idx="18953">
                  <c:v>18.105</c:v>
                </c:pt>
                <c:pt idx="18954">
                  <c:v>18.175999999999998</c:v>
                </c:pt>
                <c:pt idx="18955">
                  <c:v>18.247</c:v>
                </c:pt>
                <c:pt idx="18956">
                  <c:v>18.39</c:v>
                </c:pt>
                <c:pt idx="18957">
                  <c:v>18.533000000000001</c:v>
                </c:pt>
                <c:pt idx="18958">
                  <c:v>18.722999999999999</c:v>
                </c:pt>
                <c:pt idx="18959">
                  <c:v>18.888999999999999</c:v>
                </c:pt>
                <c:pt idx="18960">
                  <c:v>19.079999999999998</c:v>
                </c:pt>
                <c:pt idx="18961">
                  <c:v>19.27</c:v>
                </c:pt>
                <c:pt idx="18962">
                  <c:v>19.46</c:v>
                </c:pt>
                <c:pt idx="18963">
                  <c:v>19.626999999999999</c:v>
                </c:pt>
                <c:pt idx="18964">
                  <c:v>19.77</c:v>
                </c:pt>
                <c:pt idx="18965">
                  <c:v>19.864999999999998</c:v>
                </c:pt>
                <c:pt idx="18966">
                  <c:v>20.007000000000001</c:v>
                </c:pt>
                <c:pt idx="18967">
                  <c:v>20.126000000000001</c:v>
                </c:pt>
                <c:pt idx="18968">
                  <c:v>20.245999999999999</c:v>
                </c:pt>
                <c:pt idx="18969">
                  <c:v>20.341000000000001</c:v>
                </c:pt>
                <c:pt idx="18970">
                  <c:v>20.411999999999999</c:v>
                </c:pt>
                <c:pt idx="18971">
                  <c:v>20.46</c:v>
                </c:pt>
                <c:pt idx="18972">
                  <c:v>20.484000000000002</c:v>
                </c:pt>
                <c:pt idx="18973">
                  <c:v>20.530999999999999</c:v>
                </c:pt>
                <c:pt idx="18974">
                  <c:v>20.530999999999999</c:v>
                </c:pt>
                <c:pt idx="18975">
                  <c:v>20.530999999999999</c:v>
                </c:pt>
                <c:pt idx="18976">
                  <c:v>20.507000000000001</c:v>
                </c:pt>
                <c:pt idx="18977">
                  <c:v>20.484000000000002</c:v>
                </c:pt>
                <c:pt idx="18978">
                  <c:v>20.411999999999999</c:v>
                </c:pt>
                <c:pt idx="18979">
                  <c:v>20.341000000000001</c:v>
                </c:pt>
                <c:pt idx="18980">
                  <c:v>20.222000000000001</c:v>
                </c:pt>
                <c:pt idx="18981">
                  <c:v>20.103000000000002</c:v>
                </c:pt>
                <c:pt idx="18982">
                  <c:v>20.007000000000001</c:v>
                </c:pt>
                <c:pt idx="18983">
                  <c:v>19.888000000000002</c:v>
                </c:pt>
                <c:pt idx="18984">
                  <c:v>19.722000000000001</c:v>
                </c:pt>
                <c:pt idx="18985">
                  <c:v>19.555</c:v>
                </c:pt>
                <c:pt idx="18986">
                  <c:v>19.388999999999999</c:v>
                </c:pt>
                <c:pt idx="18987">
                  <c:v>19.199000000000002</c:v>
                </c:pt>
                <c:pt idx="18988">
                  <c:v>19.056000000000001</c:v>
                </c:pt>
                <c:pt idx="18989">
                  <c:v>18.866</c:v>
                </c:pt>
                <c:pt idx="18990">
                  <c:v>18.699000000000002</c:v>
                </c:pt>
                <c:pt idx="18991">
                  <c:v>18.533000000000001</c:v>
                </c:pt>
                <c:pt idx="18992">
                  <c:v>18.39</c:v>
                </c:pt>
                <c:pt idx="18993">
                  <c:v>18.224</c:v>
                </c:pt>
                <c:pt idx="18994">
                  <c:v>18.081</c:v>
                </c:pt>
                <c:pt idx="18995">
                  <c:v>17.914999999999999</c:v>
                </c:pt>
                <c:pt idx="18996">
                  <c:v>17.771999999999998</c:v>
                </c:pt>
                <c:pt idx="18997">
                  <c:v>17.652999999999999</c:v>
                </c:pt>
                <c:pt idx="18998">
                  <c:v>17.533999999999999</c:v>
                </c:pt>
                <c:pt idx="18999">
                  <c:v>17.439</c:v>
                </c:pt>
                <c:pt idx="19000">
                  <c:v>17.344000000000001</c:v>
                </c:pt>
                <c:pt idx="19001">
                  <c:v>17.271999999999998</c:v>
                </c:pt>
                <c:pt idx="19002">
                  <c:v>17.225000000000001</c:v>
                </c:pt>
                <c:pt idx="19003">
                  <c:v>17.177</c:v>
                </c:pt>
                <c:pt idx="19004">
                  <c:v>17.152999999999999</c:v>
                </c:pt>
                <c:pt idx="19005">
                  <c:v>17.106000000000002</c:v>
                </c:pt>
                <c:pt idx="19006">
                  <c:v>17.106000000000002</c:v>
                </c:pt>
                <c:pt idx="19007">
                  <c:v>17.106000000000002</c:v>
                </c:pt>
                <c:pt idx="19008">
                  <c:v>17.106000000000002</c:v>
                </c:pt>
                <c:pt idx="19009">
                  <c:v>17.106000000000002</c:v>
                </c:pt>
                <c:pt idx="19010">
                  <c:v>17.13</c:v>
                </c:pt>
                <c:pt idx="19011">
                  <c:v>17.152999999999999</c:v>
                </c:pt>
                <c:pt idx="19012">
                  <c:v>17.177</c:v>
                </c:pt>
                <c:pt idx="19013">
                  <c:v>17.201000000000001</c:v>
                </c:pt>
                <c:pt idx="19014">
                  <c:v>17.201000000000001</c:v>
                </c:pt>
                <c:pt idx="19015">
                  <c:v>17.248999999999999</c:v>
                </c:pt>
                <c:pt idx="19016">
                  <c:v>17.248999999999999</c:v>
                </c:pt>
                <c:pt idx="19017">
                  <c:v>17.271999999999998</c:v>
                </c:pt>
                <c:pt idx="19018">
                  <c:v>17.295999999999999</c:v>
                </c:pt>
                <c:pt idx="19019">
                  <c:v>17.32</c:v>
                </c:pt>
                <c:pt idx="19020">
                  <c:v>17.344000000000001</c:v>
                </c:pt>
                <c:pt idx="19021">
                  <c:v>17.344000000000001</c:v>
                </c:pt>
                <c:pt idx="19022">
                  <c:v>17.367999999999999</c:v>
                </c:pt>
                <c:pt idx="19023">
                  <c:v>17.367999999999999</c:v>
                </c:pt>
                <c:pt idx="19024">
                  <c:v>17.390999999999998</c:v>
                </c:pt>
                <c:pt idx="19025">
                  <c:v>17.390999999999998</c:v>
                </c:pt>
                <c:pt idx="19026">
                  <c:v>17.390999999999998</c:v>
                </c:pt>
                <c:pt idx="19027">
                  <c:v>17.414999999999999</c:v>
                </c:pt>
                <c:pt idx="19028">
                  <c:v>17.414999999999999</c:v>
                </c:pt>
                <c:pt idx="19029">
                  <c:v>17.414999999999999</c:v>
                </c:pt>
                <c:pt idx="19030">
                  <c:v>17.414999999999999</c:v>
                </c:pt>
                <c:pt idx="19031">
                  <c:v>17.390999999999998</c:v>
                </c:pt>
                <c:pt idx="19032">
                  <c:v>17.367999999999999</c:v>
                </c:pt>
                <c:pt idx="19033">
                  <c:v>17.344000000000001</c:v>
                </c:pt>
                <c:pt idx="19034">
                  <c:v>17.344000000000001</c:v>
                </c:pt>
                <c:pt idx="19035">
                  <c:v>17.32</c:v>
                </c:pt>
                <c:pt idx="19036">
                  <c:v>17.295999999999999</c:v>
                </c:pt>
                <c:pt idx="19037">
                  <c:v>17.295999999999999</c:v>
                </c:pt>
                <c:pt idx="19038">
                  <c:v>17.295999999999999</c:v>
                </c:pt>
                <c:pt idx="19039">
                  <c:v>17.344000000000001</c:v>
                </c:pt>
                <c:pt idx="19040">
                  <c:v>17.344000000000001</c:v>
                </c:pt>
                <c:pt idx="19041">
                  <c:v>17.390999999999998</c:v>
                </c:pt>
                <c:pt idx="19042">
                  <c:v>17.510000000000002</c:v>
                </c:pt>
                <c:pt idx="19043">
                  <c:v>17.582000000000001</c:v>
                </c:pt>
                <c:pt idx="19044">
                  <c:v>17.629000000000001</c:v>
                </c:pt>
                <c:pt idx="19045">
                  <c:v>17.677</c:v>
                </c:pt>
                <c:pt idx="19046">
                  <c:v>17.724</c:v>
                </c:pt>
                <c:pt idx="19047">
                  <c:v>17.818999999999999</c:v>
                </c:pt>
                <c:pt idx="19048">
                  <c:v>17.890999999999998</c:v>
                </c:pt>
                <c:pt idx="19049">
                  <c:v>17.986000000000001</c:v>
                </c:pt>
                <c:pt idx="19050">
                  <c:v>18.129000000000001</c:v>
                </c:pt>
                <c:pt idx="19051">
                  <c:v>18.271000000000001</c:v>
                </c:pt>
                <c:pt idx="19052">
                  <c:v>18.460999999999999</c:v>
                </c:pt>
                <c:pt idx="19053">
                  <c:v>18.603999999999999</c:v>
                </c:pt>
                <c:pt idx="19054">
                  <c:v>18.675000000000001</c:v>
                </c:pt>
                <c:pt idx="19055">
                  <c:v>18.722999999999999</c:v>
                </c:pt>
                <c:pt idx="19056">
                  <c:v>18.818000000000001</c:v>
                </c:pt>
                <c:pt idx="19057">
                  <c:v>18.960999999999999</c:v>
                </c:pt>
                <c:pt idx="19058">
                  <c:v>19.079999999999998</c:v>
                </c:pt>
                <c:pt idx="19059">
                  <c:v>19.151</c:v>
                </c:pt>
                <c:pt idx="19060">
                  <c:v>19.294</c:v>
                </c:pt>
                <c:pt idx="19061">
                  <c:v>19.436</c:v>
                </c:pt>
                <c:pt idx="19062">
                  <c:v>19.555</c:v>
                </c:pt>
                <c:pt idx="19063">
                  <c:v>19.673999999999999</c:v>
                </c:pt>
                <c:pt idx="19064">
                  <c:v>19.77</c:v>
                </c:pt>
                <c:pt idx="19065">
                  <c:v>19.841000000000001</c:v>
                </c:pt>
                <c:pt idx="19066">
                  <c:v>19.911999999999999</c:v>
                </c:pt>
                <c:pt idx="19067">
                  <c:v>19.888000000000002</c:v>
                </c:pt>
                <c:pt idx="19068">
                  <c:v>19.841000000000001</c:v>
                </c:pt>
                <c:pt idx="19069">
                  <c:v>19.864999999999998</c:v>
                </c:pt>
                <c:pt idx="19070">
                  <c:v>19.864999999999998</c:v>
                </c:pt>
                <c:pt idx="19071">
                  <c:v>19.864999999999998</c:v>
                </c:pt>
                <c:pt idx="19072">
                  <c:v>19.792999999999999</c:v>
                </c:pt>
                <c:pt idx="19073">
                  <c:v>19.792999999999999</c:v>
                </c:pt>
                <c:pt idx="19074">
                  <c:v>19.745999999999999</c:v>
                </c:pt>
                <c:pt idx="19075">
                  <c:v>19.722000000000001</c:v>
                </c:pt>
                <c:pt idx="19076">
                  <c:v>19.651</c:v>
                </c:pt>
                <c:pt idx="19077">
                  <c:v>19.555</c:v>
                </c:pt>
                <c:pt idx="19078">
                  <c:v>19.46</c:v>
                </c:pt>
                <c:pt idx="19079">
                  <c:v>19.364999999999998</c:v>
                </c:pt>
                <c:pt idx="19080">
                  <c:v>19.245999999999999</c:v>
                </c:pt>
                <c:pt idx="19081">
                  <c:v>19.079999999999998</c:v>
                </c:pt>
                <c:pt idx="19082">
                  <c:v>18.937000000000001</c:v>
                </c:pt>
                <c:pt idx="19083">
                  <c:v>18.794</c:v>
                </c:pt>
                <c:pt idx="19084">
                  <c:v>18.675000000000001</c:v>
                </c:pt>
                <c:pt idx="19085">
                  <c:v>18.509</c:v>
                </c:pt>
                <c:pt idx="19086">
                  <c:v>18.343</c:v>
                </c:pt>
                <c:pt idx="19087">
                  <c:v>18.2</c:v>
                </c:pt>
                <c:pt idx="19088">
                  <c:v>18.056999999999999</c:v>
                </c:pt>
                <c:pt idx="19089">
                  <c:v>17.914999999999999</c:v>
                </c:pt>
                <c:pt idx="19090">
                  <c:v>17.748000000000001</c:v>
                </c:pt>
                <c:pt idx="19091">
                  <c:v>17.629000000000001</c:v>
                </c:pt>
                <c:pt idx="19092">
                  <c:v>17.486000000000001</c:v>
                </c:pt>
                <c:pt idx="19093">
                  <c:v>17.367999999999999</c:v>
                </c:pt>
                <c:pt idx="19094">
                  <c:v>17.248999999999999</c:v>
                </c:pt>
                <c:pt idx="19095">
                  <c:v>17.152999999999999</c:v>
                </c:pt>
                <c:pt idx="19096">
                  <c:v>17.058</c:v>
                </c:pt>
                <c:pt idx="19097">
                  <c:v>16.963000000000001</c:v>
                </c:pt>
                <c:pt idx="19098">
                  <c:v>16.891999999999999</c:v>
                </c:pt>
                <c:pt idx="19099">
                  <c:v>16.82</c:v>
                </c:pt>
                <c:pt idx="19100">
                  <c:v>16.773</c:v>
                </c:pt>
                <c:pt idx="19101">
                  <c:v>16.748999999999999</c:v>
                </c:pt>
                <c:pt idx="19102">
                  <c:v>16.725000000000001</c:v>
                </c:pt>
                <c:pt idx="19103">
                  <c:v>16.725000000000001</c:v>
                </c:pt>
                <c:pt idx="19104">
                  <c:v>16.748999999999999</c:v>
                </c:pt>
                <c:pt idx="19105">
                  <c:v>16.748999999999999</c:v>
                </c:pt>
                <c:pt idx="19106">
                  <c:v>16.773</c:v>
                </c:pt>
                <c:pt idx="19107">
                  <c:v>16.773</c:v>
                </c:pt>
                <c:pt idx="19108">
                  <c:v>16.773</c:v>
                </c:pt>
                <c:pt idx="19109">
                  <c:v>16.773</c:v>
                </c:pt>
                <c:pt idx="19110">
                  <c:v>16.795999999999999</c:v>
                </c:pt>
                <c:pt idx="19111">
                  <c:v>16.82</c:v>
                </c:pt>
                <c:pt idx="19112">
                  <c:v>16.82</c:v>
                </c:pt>
                <c:pt idx="19113">
                  <c:v>16.82</c:v>
                </c:pt>
                <c:pt idx="19114">
                  <c:v>16.844000000000001</c:v>
                </c:pt>
                <c:pt idx="19115">
                  <c:v>16.844000000000001</c:v>
                </c:pt>
                <c:pt idx="19116">
                  <c:v>16.844000000000001</c:v>
                </c:pt>
                <c:pt idx="19117">
                  <c:v>16.844000000000001</c:v>
                </c:pt>
                <c:pt idx="19118">
                  <c:v>16.844000000000001</c:v>
                </c:pt>
                <c:pt idx="19119">
                  <c:v>16.82</c:v>
                </c:pt>
                <c:pt idx="19120">
                  <c:v>16.82</c:v>
                </c:pt>
                <c:pt idx="19121">
                  <c:v>16.795999999999999</c:v>
                </c:pt>
                <c:pt idx="19122">
                  <c:v>16.773</c:v>
                </c:pt>
                <c:pt idx="19123">
                  <c:v>16.773</c:v>
                </c:pt>
                <c:pt idx="19124">
                  <c:v>16.725000000000001</c:v>
                </c:pt>
                <c:pt idx="19125">
                  <c:v>16.701000000000001</c:v>
                </c:pt>
                <c:pt idx="19126">
                  <c:v>16.677</c:v>
                </c:pt>
                <c:pt idx="19127">
                  <c:v>16.654</c:v>
                </c:pt>
                <c:pt idx="19128">
                  <c:v>16.63</c:v>
                </c:pt>
                <c:pt idx="19129">
                  <c:v>16.63</c:v>
                </c:pt>
                <c:pt idx="19130">
                  <c:v>16.606000000000002</c:v>
                </c:pt>
                <c:pt idx="19131">
                  <c:v>16.582000000000001</c:v>
                </c:pt>
                <c:pt idx="19132">
                  <c:v>16.582000000000001</c:v>
                </c:pt>
                <c:pt idx="19133">
                  <c:v>16.606000000000002</c:v>
                </c:pt>
                <c:pt idx="19134">
                  <c:v>16.63</c:v>
                </c:pt>
                <c:pt idx="19135">
                  <c:v>16.677</c:v>
                </c:pt>
                <c:pt idx="19136">
                  <c:v>16.677</c:v>
                </c:pt>
                <c:pt idx="19137">
                  <c:v>16.748999999999999</c:v>
                </c:pt>
                <c:pt idx="19138">
                  <c:v>16.82</c:v>
                </c:pt>
                <c:pt idx="19139">
                  <c:v>16.891999999999999</c:v>
                </c:pt>
                <c:pt idx="19140">
                  <c:v>16.963000000000001</c:v>
                </c:pt>
                <c:pt idx="19141">
                  <c:v>17.058</c:v>
                </c:pt>
                <c:pt idx="19142">
                  <c:v>17.201000000000001</c:v>
                </c:pt>
                <c:pt idx="19143">
                  <c:v>17.32</c:v>
                </c:pt>
                <c:pt idx="19144">
                  <c:v>17.463000000000001</c:v>
                </c:pt>
                <c:pt idx="19145">
                  <c:v>17.652999999999999</c:v>
                </c:pt>
                <c:pt idx="19146">
                  <c:v>17.818999999999999</c:v>
                </c:pt>
                <c:pt idx="19147">
                  <c:v>17.986000000000001</c:v>
                </c:pt>
                <c:pt idx="19148">
                  <c:v>18.152000000000001</c:v>
                </c:pt>
                <c:pt idx="19149">
                  <c:v>18.366</c:v>
                </c:pt>
                <c:pt idx="19150">
                  <c:v>18.579999999999998</c:v>
                </c:pt>
                <c:pt idx="19151">
                  <c:v>18.818000000000001</c:v>
                </c:pt>
                <c:pt idx="19152">
                  <c:v>18.913</c:v>
                </c:pt>
                <c:pt idx="19153">
                  <c:v>18.984999999999999</c:v>
                </c:pt>
                <c:pt idx="19154">
                  <c:v>18.960999999999999</c:v>
                </c:pt>
                <c:pt idx="19155">
                  <c:v>18.960999999999999</c:v>
                </c:pt>
                <c:pt idx="19156">
                  <c:v>19.032</c:v>
                </c:pt>
                <c:pt idx="19157">
                  <c:v>19.103000000000002</c:v>
                </c:pt>
                <c:pt idx="19158">
                  <c:v>19.151</c:v>
                </c:pt>
                <c:pt idx="19159">
                  <c:v>19.222000000000001</c:v>
                </c:pt>
                <c:pt idx="19160">
                  <c:v>19.199000000000002</c:v>
                </c:pt>
                <c:pt idx="19161">
                  <c:v>19.175000000000001</c:v>
                </c:pt>
                <c:pt idx="19162">
                  <c:v>19.199000000000002</c:v>
                </c:pt>
                <c:pt idx="19163">
                  <c:v>19.175000000000001</c:v>
                </c:pt>
                <c:pt idx="19164">
                  <c:v>19.199000000000002</c:v>
                </c:pt>
                <c:pt idx="19165">
                  <c:v>19.103000000000002</c:v>
                </c:pt>
                <c:pt idx="19166">
                  <c:v>19.056000000000001</c:v>
                </c:pt>
                <c:pt idx="19167">
                  <c:v>19.056000000000001</c:v>
                </c:pt>
                <c:pt idx="19168">
                  <c:v>19.079999999999998</c:v>
                </c:pt>
                <c:pt idx="19169">
                  <c:v>19.079999999999998</c:v>
                </c:pt>
                <c:pt idx="19170">
                  <c:v>19.056000000000001</c:v>
                </c:pt>
                <c:pt idx="19171">
                  <c:v>19.032</c:v>
                </c:pt>
                <c:pt idx="19172">
                  <c:v>19.007999999999999</c:v>
                </c:pt>
                <c:pt idx="19173">
                  <c:v>18.960999999999999</c:v>
                </c:pt>
                <c:pt idx="19174">
                  <c:v>18.913</c:v>
                </c:pt>
                <c:pt idx="19175">
                  <c:v>18.841999999999999</c:v>
                </c:pt>
                <c:pt idx="19176">
                  <c:v>18.722999999999999</c:v>
                </c:pt>
                <c:pt idx="19177">
                  <c:v>18.603999999999999</c:v>
                </c:pt>
                <c:pt idx="19178">
                  <c:v>18.437999999999999</c:v>
                </c:pt>
                <c:pt idx="19179">
                  <c:v>18.295000000000002</c:v>
                </c:pt>
                <c:pt idx="19180">
                  <c:v>18.152000000000001</c:v>
                </c:pt>
                <c:pt idx="19181">
                  <c:v>18.010000000000002</c:v>
                </c:pt>
                <c:pt idx="19182">
                  <c:v>17.867000000000001</c:v>
                </c:pt>
                <c:pt idx="19183">
                  <c:v>17.748000000000001</c:v>
                </c:pt>
                <c:pt idx="19184">
                  <c:v>17.629000000000001</c:v>
                </c:pt>
                <c:pt idx="19185">
                  <c:v>17.510000000000002</c:v>
                </c:pt>
                <c:pt idx="19186">
                  <c:v>17.414999999999999</c:v>
                </c:pt>
                <c:pt idx="19187">
                  <c:v>17.344000000000001</c:v>
                </c:pt>
                <c:pt idx="19188">
                  <c:v>17.248999999999999</c:v>
                </c:pt>
                <c:pt idx="19189">
                  <c:v>17.177</c:v>
                </c:pt>
                <c:pt idx="19190">
                  <c:v>17.13</c:v>
                </c:pt>
                <c:pt idx="19191">
                  <c:v>17.082000000000001</c:v>
                </c:pt>
                <c:pt idx="19192">
                  <c:v>17.058</c:v>
                </c:pt>
                <c:pt idx="19193">
                  <c:v>17.010999999999999</c:v>
                </c:pt>
                <c:pt idx="19194">
                  <c:v>16.963000000000001</c:v>
                </c:pt>
                <c:pt idx="19195">
                  <c:v>16.939</c:v>
                </c:pt>
                <c:pt idx="19196">
                  <c:v>16.891999999999999</c:v>
                </c:pt>
                <c:pt idx="19197">
                  <c:v>16.867999999999999</c:v>
                </c:pt>
                <c:pt idx="19198">
                  <c:v>16.844000000000001</c:v>
                </c:pt>
                <c:pt idx="19199">
                  <c:v>16.844000000000001</c:v>
                </c:pt>
                <c:pt idx="19200">
                  <c:v>16.82</c:v>
                </c:pt>
                <c:pt idx="19201">
                  <c:v>16.82</c:v>
                </c:pt>
                <c:pt idx="19202">
                  <c:v>16.82</c:v>
                </c:pt>
                <c:pt idx="19203">
                  <c:v>16.82</c:v>
                </c:pt>
                <c:pt idx="19204">
                  <c:v>16.82</c:v>
                </c:pt>
                <c:pt idx="19205">
                  <c:v>16.844000000000001</c:v>
                </c:pt>
                <c:pt idx="19206">
                  <c:v>16.844000000000001</c:v>
                </c:pt>
                <c:pt idx="19207">
                  <c:v>16.844000000000001</c:v>
                </c:pt>
                <c:pt idx="19208">
                  <c:v>16.82</c:v>
                </c:pt>
                <c:pt idx="19209">
                  <c:v>16.82</c:v>
                </c:pt>
                <c:pt idx="19210">
                  <c:v>16.82</c:v>
                </c:pt>
                <c:pt idx="19211">
                  <c:v>16.82</c:v>
                </c:pt>
                <c:pt idx="19212">
                  <c:v>16.795999999999999</c:v>
                </c:pt>
                <c:pt idx="19213">
                  <c:v>16.795999999999999</c:v>
                </c:pt>
                <c:pt idx="19214">
                  <c:v>16.773</c:v>
                </c:pt>
                <c:pt idx="19215">
                  <c:v>16.773</c:v>
                </c:pt>
                <c:pt idx="19216">
                  <c:v>16.748999999999999</c:v>
                </c:pt>
                <c:pt idx="19217">
                  <c:v>16.725000000000001</c:v>
                </c:pt>
                <c:pt idx="19218">
                  <c:v>16.701000000000001</c:v>
                </c:pt>
                <c:pt idx="19219">
                  <c:v>16.677</c:v>
                </c:pt>
                <c:pt idx="19220">
                  <c:v>16.654</c:v>
                </c:pt>
                <c:pt idx="19221">
                  <c:v>16.63</c:v>
                </c:pt>
                <c:pt idx="19222">
                  <c:v>16.606000000000002</c:v>
                </c:pt>
                <c:pt idx="19223">
                  <c:v>16.582000000000001</c:v>
                </c:pt>
                <c:pt idx="19224">
                  <c:v>16.582000000000001</c:v>
                </c:pt>
                <c:pt idx="19225">
                  <c:v>16.558</c:v>
                </c:pt>
                <c:pt idx="19226">
                  <c:v>16.533999999999999</c:v>
                </c:pt>
                <c:pt idx="19227">
                  <c:v>16.533999999999999</c:v>
                </c:pt>
                <c:pt idx="19228">
                  <c:v>16.558</c:v>
                </c:pt>
                <c:pt idx="19229">
                  <c:v>16.582000000000001</c:v>
                </c:pt>
                <c:pt idx="19230">
                  <c:v>16.63</c:v>
                </c:pt>
                <c:pt idx="19231">
                  <c:v>16.677</c:v>
                </c:pt>
                <c:pt idx="19232">
                  <c:v>16.748999999999999</c:v>
                </c:pt>
                <c:pt idx="19233">
                  <c:v>16.82</c:v>
                </c:pt>
                <c:pt idx="19234">
                  <c:v>16.914999999999999</c:v>
                </c:pt>
                <c:pt idx="19235">
                  <c:v>17.010999999999999</c:v>
                </c:pt>
                <c:pt idx="19236">
                  <c:v>17.13</c:v>
                </c:pt>
                <c:pt idx="19237">
                  <c:v>17.248999999999999</c:v>
                </c:pt>
                <c:pt idx="19238">
                  <c:v>17.390999999999998</c:v>
                </c:pt>
                <c:pt idx="19239">
                  <c:v>17.533999999999999</c:v>
                </c:pt>
                <c:pt idx="19240">
                  <c:v>17.677</c:v>
                </c:pt>
                <c:pt idx="19241">
                  <c:v>17.818999999999999</c:v>
                </c:pt>
                <c:pt idx="19242">
                  <c:v>17.986000000000001</c:v>
                </c:pt>
                <c:pt idx="19243">
                  <c:v>18.152000000000001</c:v>
                </c:pt>
                <c:pt idx="19244">
                  <c:v>18.343</c:v>
                </c:pt>
                <c:pt idx="19245">
                  <c:v>18.509</c:v>
                </c:pt>
                <c:pt idx="19246">
                  <c:v>18.699000000000002</c:v>
                </c:pt>
                <c:pt idx="19247">
                  <c:v>18.913</c:v>
                </c:pt>
                <c:pt idx="19248">
                  <c:v>19.103000000000002</c:v>
                </c:pt>
                <c:pt idx="19249">
                  <c:v>19.294</c:v>
                </c:pt>
                <c:pt idx="19250">
                  <c:v>19.46</c:v>
                </c:pt>
                <c:pt idx="19251">
                  <c:v>19.626999999999999</c:v>
                </c:pt>
                <c:pt idx="19252">
                  <c:v>19.745999999999999</c:v>
                </c:pt>
                <c:pt idx="19253">
                  <c:v>19.841000000000001</c:v>
                </c:pt>
                <c:pt idx="19254">
                  <c:v>19.936</c:v>
                </c:pt>
                <c:pt idx="19255">
                  <c:v>20.079000000000001</c:v>
                </c:pt>
                <c:pt idx="19256">
                  <c:v>20.198</c:v>
                </c:pt>
                <c:pt idx="19257">
                  <c:v>20.292999999999999</c:v>
                </c:pt>
                <c:pt idx="19258">
                  <c:v>20.341000000000001</c:v>
                </c:pt>
                <c:pt idx="19259">
                  <c:v>20.364999999999998</c:v>
                </c:pt>
                <c:pt idx="19260">
                  <c:v>20.388000000000002</c:v>
                </c:pt>
                <c:pt idx="19261">
                  <c:v>20.411999999999999</c:v>
                </c:pt>
                <c:pt idx="19262">
                  <c:v>20.388000000000002</c:v>
                </c:pt>
                <c:pt idx="19263">
                  <c:v>20.341000000000001</c:v>
                </c:pt>
                <c:pt idx="19264">
                  <c:v>20.317</c:v>
                </c:pt>
                <c:pt idx="19265">
                  <c:v>20.268999999999998</c:v>
                </c:pt>
                <c:pt idx="19266">
                  <c:v>20.173999999999999</c:v>
                </c:pt>
                <c:pt idx="19267">
                  <c:v>20.055</c:v>
                </c:pt>
                <c:pt idx="19268">
                  <c:v>19.936</c:v>
                </c:pt>
                <c:pt idx="19269">
                  <c:v>19.792999999999999</c:v>
                </c:pt>
                <c:pt idx="19270">
                  <c:v>19.651</c:v>
                </c:pt>
                <c:pt idx="19271">
                  <c:v>19.484000000000002</c:v>
                </c:pt>
                <c:pt idx="19272">
                  <c:v>19.27</c:v>
                </c:pt>
                <c:pt idx="19273">
                  <c:v>19.056000000000001</c:v>
                </c:pt>
                <c:pt idx="19274">
                  <c:v>18.818000000000001</c:v>
                </c:pt>
                <c:pt idx="19275">
                  <c:v>18.603999999999999</c:v>
                </c:pt>
                <c:pt idx="19276">
                  <c:v>18.39</c:v>
                </c:pt>
                <c:pt idx="19277">
                  <c:v>18.2</c:v>
                </c:pt>
                <c:pt idx="19278">
                  <c:v>18.010000000000002</c:v>
                </c:pt>
                <c:pt idx="19279">
                  <c:v>17.843</c:v>
                </c:pt>
                <c:pt idx="19280">
                  <c:v>17.677</c:v>
                </c:pt>
                <c:pt idx="19281">
                  <c:v>17.558</c:v>
                </c:pt>
                <c:pt idx="19282">
                  <c:v>17.439</c:v>
                </c:pt>
                <c:pt idx="19283">
                  <c:v>17.32</c:v>
                </c:pt>
                <c:pt idx="19284">
                  <c:v>17.225000000000001</c:v>
                </c:pt>
                <c:pt idx="19285">
                  <c:v>17.152999999999999</c:v>
                </c:pt>
                <c:pt idx="19286">
                  <c:v>17.082000000000001</c:v>
                </c:pt>
                <c:pt idx="19287">
                  <c:v>17.010999999999999</c:v>
                </c:pt>
                <c:pt idx="19288">
                  <c:v>16.963000000000001</c:v>
                </c:pt>
                <c:pt idx="19289">
                  <c:v>16.914999999999999</c:v>
                </c:pt>
                <c:pt idx="19290">
                  <c:v>16.891999999999999</c:v>
                </c:pt>
                <c:pt idx="19291">
                  <c:v>16.867999999999999</c:v>
                </c:pt>
                <c:pt idx="19292">
                  <c:v>16.867999999999999</c:v>
                </c:pt>
                <c:pt idx="19293">
                  <c:v>16.844000000000001</c:v>
                </c:pt>
                <c:pt idx="19294">
                  <c:v>16.844000000000001</c:v>
                </c:pt>
                <c:pt idx="19295">
                  <c:v>16.844000000000001</c:v>
                </c:pt>
                <c:pt idx="19296">
                  <c:v>16.844000000000001</c:v>
                </c:pt>
                <c:pt idx="19297">
                  <c:v>16.844000000000001</c:v>
                </c:pt>
                <c:pt idx="19298">
                  <c:v>16.867999999999999</c:v>
                </c:pt>
                <c:pt idx="19299">
                  <c:v>16.867999999999999</c:v>
                </c:pt>
                <c:pt idx="19300">
                  <c:v>16.867999999999999</c:v>
                </c:pt>
                <c:pt idx="19301">
                  <c:v>16.891999999999999</c:v>
                </c:pt>
                <c:pt idx="19302">
                  <c:v>16.891999999999999</c:v>
                </c:pt>
                <c:pt idx="19303">
                  <c:v>16.891999999999999</c:v>
                </c:pt>
                <c:pt idx="19304">
                  <c:v>16.914999999999999</c:v>
                </c:pt>
                <c:pt idx="19305">
                  <c:v>16.914999999999999</c:v>
                </c:pt>
                <c:pt idx="19306">
                  <c:v>16.891999999999999</c:v>
                </c:pt>
                <c:pt idx="19307">
                  <c:v>16.891999999999999</c:v>
                </c:pt>
                <c:pt idx="19308">
                  <c:v>16.867999999999999</c:v>
                </c:pt>
                <c:pt idx="19309">
                  <c:v>16.867999999999999</c:v>
                </c:pt>
                <c:pt idx="19310">
                  <c:v>16.844000000000001</c:v>
                </c:pt>
                <c:pt idx="19311">
                  <c:v>16.82</c:v>
                </c:pt>
                <c:pt idx="19312">
                  <c:v>16.795999999999999</c:v>
                </c:pt>
                <c:pt idx="19313">
                  <c:v>16.773</c:v>
                </c:pt>
                <c:pt idx="19314">
                  <c:v>16.748999999999999</c:v>
                </c:pt>
                <c:pt idx="19315">
                  <c:v>16.725000000000001</c:v>
                </c:pt>
                <c:pt idx="19316">
                  <c:v>16.701000000000001</c:v>
                </c:pt>
                <c:pt idx="19317">
                  <c:v>16.677</c:v>
                </c:pt>
                <c:pt idx="19318">
                  <c:v>16.654</c:v>
                </c:pt>
                <c:pt idx="19319">
                  <c:v>16.63</c:v>
                </c:pt>
                <c:pt idx="19320">
                  <c:v>16.606000000000002</c:v>
                </c:pt>
                <c:pt idx="19321">
                  <c:v>16.606000000000002</c:v>
                </c:pt>
                <c:pt idx="19322">
                  <c:v>16.606000000000002</c:v>
                </c:pt>
                <c:pt idx="19323">
                  <c:v>16.606000000000002</c:v>
                </c:pt>
                <c:pt idx="19324">
                  <c:v>16.606000000000002</c:v>
                </c:pt>
                <c:pt idx="19325">
                  <c:v>16.63</c:v>
                </c:pt>
                <c:pt idx="19326">
                  <c:v>16.654</c:v>
                </c:pt>
                <c:pt idx="19327">
                  <c:v>16.677</c:v>
                </c:pt>
                <c:pt idx="19328">
                  <c:v>16.725000000000001</c:v>
                </c:pt>
                <c:pt idx="19329">
                  <c:v>16.795999999999999</c:v>
                </c:pt>
                <c:pt idx="19330">
                  <c:v>16.844000000000001</c:v>
                </c:pt>
                <c:pt idx="19331">
                  <c:v>16.914999999999999</c:v>
                </c:pt>
                <c:pt idx="19332">
                  <c:v>17.010999999999999</c:v>
                </c:pt>
                <c:pt idx="19333">
                  <c:v>17.106000000000002</c:v>
                </c:pt>
                <c:pt idx="19334">
                  <c:v>17.225000000000001</c:v>
                </c:pt>
                <c:pt idx="19335">
                  <c:v>17.344000000000001</c:v>
                </c:pt>
                <c:pt idx="19336">
                  <c:v>17.486000000000001</c:v>
                </c:pt>
                <c:pt idx="19337">
                  <c:v>17.629000000000001</c:v>
                </c:pt>
                <c:pt idx="19338">
                  <c:v>17.771999999999998</c:v>
                </c:pt>
                <c:pt idx="19339">
                  <c:v>17.962</c:v>
                </c:pt>
                <c:pt idx="19340">
                  <c:v>18.129000000000001</c:v>
                </c:pt>
                <c:pt idx="19341">
                  <c:v>18.295000000000002</c:v>
                </c:pt>
                <c:pt idx="19342">
                  <c:v>18.484999999999999</c:v>
                </c:pt>
                <c:pt idx="19343">
                  <c:v>18.652000000000001</c:v>
                </c:pt>
                <c:pt idx="19344">
                  <c:v>18.841999999999999</c:v>
                </c:pt>
                <c:pt idx="19345">
                  <c:v>19.007999999999999</c:v>
                </c:pt>
                <c:pt idx="19346">
                  <c:v>19.175000000000001</c:v>
                </c:pt>
                <c:pt idx="19347">
                  <c:v>19.341000000000001</c:v>
                </c:pt>
                <c:pt idx="19348">
                  <c:v>19.46</c:v>
                </c:pt>
                <c:pt idx="19349">
                  <c:v>19.579000000000001</c:v>
                </c:pt>
                <c:pt idx="19350">
                  <c:v>19.673999999999999</c:v>
                </c:pt>
                <c:pt idx="19351">
                  <c:v>19.792999999999999</c:v>
                </c:pt>
                <c:pt idx="19352">
                  <c:v>19.911999999999999</c:v>
                </c:pt>
                <c:pt idx="19353">
                  <c:v>20.007000000000001</c:v>
                </c:pt>
                <c:pt idx="19354">
                  <c:v>20.055</c:v>
                </c:pt>
                <c:pt idx="19355">
                  <c:v>20.079000000000001</c:v>
                </c:pt>
                <c:pt idx="19356">
                  <c:v>20.103000000000002</c:v>
                </c:pt>
                <c:pt idx="19357">
                  <c:v>20.126000000000001</c:v>
                </c:pt>
                <c:pt idx="19358">
                  <c:v>20.126000000000001</c:v>
                </c:pt>
                <c:pt idx="19359">
                  <c:v>20.103000000000002</c:v>
                </c:pt>
                <c:pt idx="19360">
                  <c:v>20.055</c:v>
                </c:pt>
                <c:pt idx="19361">
                  <c:v>20.007000000000001</c:v>
                </c:pt>
                <c:pt idx="19362">
                  <c:v>19.888000000000002</c:v>
                </c:pt>
                <c:pt idx="19363">
                  <c:v>19.77</c:v>
                </c:pt>
                <c:pt idx="19364">
                  <c:v>19.626999999999999</c:v>
                </c:pt>
                <c:pt idx="19365">
                  <c:v>19.46</c:v>
                </c:pt>
                <c:pt idx="19366">
                  <c:v>19.318000000000001</c:v>
                </c:pt>
                <c:pt idx="19367">
                  <c:v>19.151</c:v>
                </c:pt>
                <c:pt idx="19368">
                  <c:v>18.960999999999999</c:v>
                </c:pt>
                <c:pt idx="19369">
                  <c:v>18.771000000000001</c:v>
                </c:pt>
                <c:pt idx="19370">
                  <c:v>18.579999999999998</c:v>
                </c:pt>
                <c:pt idx="19371">
                  <c:v>18.39</c:v>
                </c:pt>
                <c:pt idx="19372">
                  <c:v>18.2</c:v>
                </c:pt>
                <c:pt idx="19373">
                  <c:v>18.010000000000002</c:v>
                </c:pt>
                <c:pt idx="19374">
                  <c:v>17.843</c:v>
                </c:pt>
                <c:pt idx="19375">
                  <c:v>17.677</c:v>
                </c:pt>
                <c:pt idx="19376">
                  <c:v>17.533999999999999</c:v>
                </c:pt>
                <c:pt idx="19377">
                  <c:v>17.390999999999998</c:v>
                </c:pt>
                <c:pt idx="19378">
                  <c:v>17.271999999999998</c:v>
                </c:pt>
                <c:pt idx="19379">
                  <c:v>17.152999999999999</c:v>
                </c:pt>
                <c:pt idx="19380">
                  <c:v>17.058</c:v>
                </c:pt>
                <c:pt idx="19381">
                  <c:v>16.963000000000001</c:v>
                </c:pt>
                <c:pt idx="19382">
                  <c:v>16.867999999999999</c:v>
                </c:pt>
                <c:pt idx="19383">
                  <c:v>16.795999999999999</c:v>
                </c:pt>
                <c:pt idx="19384">
                  <c:v>16.748999999999999</c:v>
                </c:pt>
                <c:pt idx="19385">
                  <c:v>16.677</c:v>
                </c:pt>
                <c:pt idx="19386">
                  <c:v>16.63</c:v>
                </c:pt>
                <c:pt idx="19387">
                  <c:v>16.582000000000001</c:v>
                </c:pt>
                <c:pt idx="19388">
                  <c:v>16.558</c:v>
                </c:pt>
                <c:pt idx="19389">
                  <c:v>16.533999999999999</c:v>
                </c:pt>
                <c:pt idx="19390">
                  <c:v>16.486999999999998</c:v>
                </c:pt>
                <c:pt idx="19391">
                  <c:v>16.486999999999998</c:v>
                </c:pt>
                <c:pt idx="19392">
                  <c:v>16.463000000000001</c:v>
                </c:pt>
                <c:pt idx="19393">
                  <c:v>16.463000000000001</c:v>
                </c:pt>
                <c:pt idx="19394">
                  <c:v>16.463000000000001</c:v>
                </c:pt>
                <c:pt idx="19395">
                  <c:v>16.463000000000001</c:v>
                </c:pt>
                <c:pt idx="19396">
                  <c:v>16.486999999999998</c:v>
                </c:pt>
                <c:pt idx="19397">
                  <c:v>16.486999999999998</c:v>
                </c:pt>
                <c:pt idx="19398">
                  <c:v>16.510999999999999</c:v>
                </c:pt>
                <c:pt idx="19399">
                  <c:v>16.510999999999999</c:v>
                </c:pt>
                <c:pt idx="19400">
                  <c:v>16.533999999999999</c:v>
                </c:pt>
                <c:pt idx="19401">
                  <c:v>16.533999999999999</c:v>
                </c:pt>
                <c:pt idx="19402">
                  <c:v>16.558</c:v>
                </c:pt>
                <c:pt idx="19403">
                  <c:v>16.558</c:v>
                </c:pt>
                <c:pt idx="19404">
                  <c:v>16.558</c:v>
                </c:pt>
                <c:pt idx="19405">
                  <c:v>16.558</c:v>
                </c:pt>
                <c:pt idx="19406">
                  <c:v>16.533999999999999</c:v>
                </c:pt>
                <c:pt idx="19407">
                  <c:v>16.533999999999999</c:v>
                </c:pt>
                <c:pt idx="19408">
                  <c:v>16.510999999999999</c:v>
                </c:pt>
                <c:pt idx="19409">
                  <c:v>16.510999999999999</c:v>
                </c:pt>
                <c:pt idx="19410">
                  <c:v>16.486999999999998</c:v>
                </c:pt>
                <c:pt idx="19411">
                  <c:v>16.486999999999998</c:v>
                </c:pt>
                <c:pt idx="19412">
                  <c:v>16.463000000000001</c:v>
                </c:pt>
                <c:pt idx="19413">
                  <c:v>16.439</c:v>
                </c:pt>
                <c:pt idx="19414">
                  <c:v>16.439</c:v>
                </c:pt>
                <c:pt idx="19415">
                  <c:v>16.414999999999999</c:v>
                </c:pt>
                <c:pt idx="19416">
                  <c:v>16.414999999999999</c:v>
                </c:pt>
                <c:pt idx="19417">
                  <c:v>16.391999999999999</c:v>
                </c:pt>
                <c:pt idx="19418">
                  <c:v>16.391999999999999</c:v>
                </c:pt>
                <c:pt idx="19419">
                  <c:v>16.391999999999999</c:v>
                </c:pt>
                <c:pt idx="19420">
                  <c:v>16.414999999999999</c:v>
                </c:pt>
                <c:pt idx="19421">
                  <c:v>16.439</c:v>
                </c:pt>
                <c:pt idx="19422">
                  <c:v>16.463000000000001</c:v>
                </c:pt>
                <c:pt idx="19423">
                  <c:v>16.510999999999999</c:v>
                </c:pt>
                <c:pt idx="19424">
                  <c:v>16.582000000000001</c:v>
                </c:pt>
                <c:pt idx="19425">
                  <c:v>16.654</c:v>
                </c:pt>
                <c:pt idx="19426">
                  <c:v>16.725000000000001</c:v>
                </c:pt>
                <c:pt idx="19427">
                  <c:v>16.82</c:v>
                </c:pt>
                <c:pt idx="19428">
                  <c:v>16.914999999999999</c:v>
                </c:pt>
                <c:pt idx="19429">
                  <c:v>17.033999999999999</c:v>
                </c:pt>
                <c:pt idx="19430">
                  <c:v>17.177</c:v>
                </c:pt>
                <c:pt idx="19431">
                  <c:v>17.32</c:v>
                </c:pt>
                <c:pt idx="19432">
                  <c:v>17.439</c:v>
                </c:pt>
                <c:pt idx="19433">
                  <c:v>17.582000000000001</c:v>
                </c:pt>
                <c:pt idx="19434">
                  <c:v>17.724</c:v>
                </c:pt>
                <c:pt idx="19435">
                  <c:v>17.890999999999998</c:v>
                </c:pt>
                <c:pt idx="19436">
                  <c:v>18.033000000000001</c:v>
                </c:pt>
                <c:pt idx="19437">
                  <c:v>18.2</c:v>
                </c:pt>
                <c:pt idx="19438">
                  <c:v>18.366</c:v>
                </c:pt>
                <c:pt idx="19439">
                  <c:v>18.556999999999999</c:v>
                </c:pt>
                <c:pt idx="19440">
                  <c:v>18.722999999999999</c:v>
                </c:pt>
                <c:pt idx="19441">
                  <c:v>18.913</c:v>
                </c:pt>
                <c:pt idx="19442">
                  <c:v>19.079999999999998</c:v>
                </c:pt>
                <c:pt idx="19443">
                  <c:v>19.222000000000001</c:v>
                </c:pt>
                <c:pt idx="19444">
                  <c:v>19.341000000000001</c:v>
                </c:pt>
                <c:pt idx="19445">
                  <c:v>19.46</c:v>
                </c:pt>
                <c:pt idx="19446">
                  <c:v>19.555</c:v>
                </c:pt>
                <c:pt idx="19447">
                  <c:v>19.673999999999999</c:v>
                </c:pt>
                <c:pt idx="19448">
                  <c:v>19.77</c:v>
                </c:pt>
                <c:pt idx="19449">
                  <c:v>19.841000000000001</c:v>
                </c:pt>
                <c:pt idx="19450">
                  <c:v>19.888000000000002</c:v>
                </c:pt>
                <c:pt idx="19451">
                  <c:v>19.888000000000002</c:v>
                </c:pt>
                <c:pt idx="19452">
                  <c:v>19.911999999999999</c:v>
                </c:pt>
                <c:pt idx="19453">
                  <c:v>19.911999999999999</c:v>
                </c:pt>
                <c:pt idx="19454">
                  <c:v>19.911999999999999</c:v>
                </c:pt>
                <c:pt idx="19455">
                  <c:v>19.864999999999998</c:v>
                </c:pt>
                <c:pt idx="19456">
                  <c:v>19.817</c:v>
                </c:pt>
                <c:pt idx="19457">
                  <c:v>19.745999999999999</c:v>
                </c:pt>
                <c:pt idx="19458">
                  <c:v>19.673999999999999</c:v>
                </c:pt>
                <c:pt idx="19459">
                  <c:v>19.507999999999999</c:v>
                </c:pt>
                <c:pt idx="19460">
                  <c:v>19.364999999999998</c:v>
                </c:pt>
                <c:pt idx="19461">
                  <c:v>19.199000000000002</c:v>
                </c:pt>
                <c:pt idx="19462">
                  <c:v>19.007999999999999</c:v>
                </c:pt>
                <c:pt idx="19463">
                  <c:v>18.818000000000001</c:v>
                </c:pt>
                <c:pt idx="19464">
                  <c:v>18.603999999999999</c:v>
                </c:pt>
                <c:pt idx="19465">
                  <c:v>18.39</c:v>
                </c:pt>
                <c:pt idx="19466">
                  <c:v>18.2</c:v>
                </c:pt>
                <c:pt idx="19467">
                  <c:v>18.010000000000002</c:v>
                </c:pt>
                <c:pt idx="19468">
                  <c:v>17.818999999999999</c:v>
                </c:pt>
                <c:pt idx="19469">
                  <c:v>17.629000000000001</c:v>
                </c:pt>
                <c:pt idx="19470">
                  <c:v>17.463000000000001</c:v>
                </c:pt>
                <c:pt idx="19471">
                  <c:v>17.295999999999999</c:v>
                </c:pt>
                <c:pt idx="19472">
                  <c:v>17.152999999999999</c:v>
                </c:pt>
                <c:pt idx="19473">
                  <c:v>17.010999999999999</c:v>
                </c:pt>
                <c:pt idx="19474">
                  <c:v>16.867999999999999</c:v>
                </c:pt>
                <c:pt idx="19475">
                  <c:v>16.748999999999999</c:v>
                </c:pt>
                <c:pt idx="19476">
                  <c:v>16.654</c:v>
                </c:pt>
                <c:pt idx="19477">
                  <c:v>16.582000000000001</c:v>
                </c:pt>
                <c:pt idx="19478">
                  <c:v>16.486999999999998</c:v>
                </c:pt>
                <c:pt idx="19479">
                  <c:v>16.439</c:v>
                </c:pt>
                <c:pt idx="19480">
                  <c:v>16.391999999999999</c:v>
                </c:pt>
                <c:pt idx="19481">
                  <c:v>16.344000000000001</c:v>
                </c:pt>
                <c:pt idx="19482">
                  <c:v>16.32</c:v>
                </c:pt>
                <c:pt idx="19483">
                  <c:v>16.295999999999999</c:v>
                </c:pt>
                <c:pt idx="19484">
                  <c:v>16.295999999999999</c:v>
                </c:pt>
                <c:pt idx="19485">
                  <c:v>16.295999999999999</c:v>
                </c:pt>
                <c:pt idx="19486">
                  <c:v>16.295999999999999</c:v>
                </c:pt>
                <c:pt idx="19487">
                  <c:v>16.32</c:v>
                </c:pt>
                <c:pt idx="19488">
                  <c:v>16.32</c:v>
                </c:pt>
                <c:pt idx="19489">
                  <c:v>16.32</c:v>
                </c:pt>
                <c:pt idx="19490">
                  <c:v>16.344000000000001</c:v>
                </c:pt>
                <c:pt idx="19491">
                  <c:v>16.344000000000001</c:v>
                </c:pt>
                <c:pt idx="19492">
                  <c:v>16.344000000000001</c:v>
                </c:pt>
                <c:pt idx="19493">
                  <c:v>16.344000000000001</c:v>
                </c:pt>
                <c:pt idx="19494">
                  <c:v>16.344000000000001</c:v>
                </c:pt>
                <c:pt idx="19495">
                  <c:v>16.344000000000001</c:v>
                </c:pt>
                <c:pt idx="19496">
                  <c:v>16.367999999999999</c:v>
                </c:pt>
                <c:pt idx="19497">
                  <c:v>16.344000000000001</c:v>
                </c:pt>
                <c:pt idx="19498">
                  <c:v>16.344000000000001</c:v>
                </c:pt>
                <c:pt idx="19499">
                  <c:v>16.344000000000001</c:v>
                </c:pt>
                <c:pt idx="19500">
                  <c:v>16.344000000000001</c:v>
                </c:pt>
                <c:pt idx="19501">
                  <c:v>16.344000000000001</c:v>
                </c:pt>
                <c:pt idx="19502">
                  <c:v>16.32</c:v>
                </c:pt>
                <c:pt idx="19503">
                  <c:v>16.32</c:v>
                </c:pt>
                <c:pt idx="19504">
                  <c:v>16.295999999999999</c:v>
                </c:pt>
                <c:pt idx="19505">
                  <c:v>16.271999999999998</c:v>
                </c:pt>
                <c:pt idx="19506">
                  <c:v>16.248999999999999</c:v>
                </c:pt>
                <c:pt idx="19507">
                  <c:v>16.225000000000001</c:v>
                </c:pt>
                <c:pt idx="19508">
                  <c:v>16.201000000000001</c:v>
                </c:pt>
                <c:pt idx="19509">
                  <c:v>16.177</c:v>
                </c:pt>
                <c:pt idx="19510">
                  <c:v>16.152999999999999</c:v>
                </c:pt>
                <c:pt idx="19511">
                  <c:v>16.106000000000002</c:v>
                </c:pt>
                <c:pt idx="19512">
                  <c:v>16.106000000000002</c:v>
                </c:pt>
                <c:pt idx="19513">
                  <c:v>16.058</c:v>
                </c:pt>
                <c:pt idx="19514">
                  <c:v>16.058</c:v>
                </c:pt>
                <c:pt idx="19515">
                  <c:v>16.058</c:v>
                </c:pt>
                <c:pt idx="19516">
                  <c:v>16.058</c:v>
                </c:pt>
                <c:pt idx="19517">
                  <c:v>16.082000000000001</c:v>
                </c:pt>
                <c:pt idx="19518">
                  <c:v>16.106000000000002</c:v>
                </c:pt>
                <c:pt idx="19519">
                  <c:v>16.152999999999999</c:v>
                </c:pt>
                <c:pt idx="19520">
                  <c:v>16.225000000000001</c:v>
                </c:pt>
                <c:pt idx="19521">
                  <c:v>16.295999999999999</c:v>
                </c:pt>
                <c:pt idx="19522">
                  <c:v>16.367999999999999</c:v>
                </c:pt>
                <c:pt idx="19523">
                  <c:v>16.463000000000001</c:v>
                </c:pt>
                <c:pt idx="19524">
                  <c:v>16.582000000000001</c:v>
                </c:pt>
                <c:pt idx="19525">
                  <c:v>16.677</c:v>
                </c:pt>
                <c:pt idx="19526">
                  <c:v>16.82</c:v>
                </c:pt>
                <c:pt idx="19527">
                  <c:v>16.963000000000001</c:v>
                </c:pt>
                <c:pt idx="19528">
                  <c:v>17.082000000000001</c:v>
                </c:pt>
                <c:pt idx="19529">
                  <c:v>17.225000000000001</c:v>
                </c:pt>
                <c:pt idx="19530">
                  <c:v>17.367999999999999</c:v>
                </c:pt>
                <c:pt idx="19531">
                  <c:v>17.533999999999999</c:v>
                </c:pt>
                <c:pt idx="19532">
                  <c:v>17.724</c:v>
                </c:pt>
                <c:pt idx="19533">
                  <c:v>17.890999999999998</c:v>
                </c:pt>
                <c:pt idx="19534">
                  <c:v>18.105</c:v>
                </c:pt>
                <c:pt idx="19535">
                  <c:v>18.295000000000002</c:v>
                </c:pt>
                <c:pt idx="19536">
                  <c:v>18.484999999999999</c:v>
                </c:pt>
                <c:pt idx="19537">
                  <c:v>18.675000000000001</c:v>
                </c:pt>
                <c:pt idx="19538">
                  <c:v>18.841999999999999</c:v>
                </c:pt>
                <c:pt idx="19539">
                  <c:v>18.984999999999999</c:v>
                </c:pt>
                <c:pt idx="19540">
                  <c:v>19.126999999999999</c:v>
                </c:pt>
                <c:pt idx="19541">
                  <c:v>19.245999999999999</c:v>
                </c:pt>
                <c:pt idx="19542">
                  <c:v>19.341000000000001</c:v>
                </c:pt>
                <c:pt idx="19543">
                  <c:v>19.484000000000002</c:v>
                </c:pt>
                <c:pt idx="19544">
                  <c:v>19.626999999999999</c:v>
                </c:pt>
                <c:pt idx="19545">
                  <c:v>19.698</c:v>
                </c:pt>
                <c:pt idx="19546">
                  <c:v>19.77</c:v>
                </c:pt>
                <c:pt idx="19547">
                  <c:v>19.817</c:v>
                </c:pt>
                <c:pt idx="19548">
                  <c:v>19.841000000000001</c:v>
                </c:pt>
                <c:pt idx="19549">
                  <c:v>19.888000000000002</c:v>
                </c:pt>
                <c:pt idx="19550">
                  <c:v>19.888000000000002</c:v>
                </c:pt>
                <c:pt idx="19551">
                  <c:v>19.888000000000002</c:v>
                </c:pt>
                <c:pt idx="19552">
                  <c:v>19.888000000000002</c:v>
                </c:pt>
                <c:pt idx="19553">
                  <c:v>19.864999999999998</c:v>
                </c:pt>
                <c:pt idx="19554">
                  <c:v>19.792999999999999</c:v>
                </c:pt>
                <c:pt idx="19555">
                  <c:v>19.722000000000001</c:v>
                </c:pt>
                <c:pt idx="19556">
                  <c:v>19.603000000000002</c:v>
                </c:pt>
                <c:pt idx="19557">
                  <c:v>19.507999999999999</c:v>
                </c:pt>
                <c:pt idx="19558">
                  <c:v>19.388999999999999</c:v>
                </c:pt>
                <c:pt idx="19559">
                  <c:v>19.27</c:v>
                </c:pt>
                <c:pt idx="19560">
                  <c:v>19.103000000000002</c:v>
                </c:pt>
                <c:pt idx="19561">
                  <c:v>18.937000000000001</c:v>
                </c:pt>
                <c:pt idx="19562">
                  <c:v>18.747</c:v>
                </c:pt>
                <c:pt idx="19563">
                  <c:v>18.533000000000001</c:v>
                </c:pt>
                <c:pt idx="19564">
                  <c:v>18.343</c:v>
                </c:pt>
                <c:pt idx="19565">
                  <c:v>18.152000000000001</c:v>
                </c:pt>
                <c:pt idx="19566">
                  <c:v>17.937999999999999</c:v>
                </c:pt>
                <c:pt idx="19567">
                  <c:v>17.748000000000001</c:v>
                </c:pt>
                <c:pt idx="19568">
                  <c:v>17.558</c:v>
                </c:pt>
                <c:pt idx="19569">
                  <c:v>17.390999999999998</c:v>
                </c:pt>
                <c:pt idx="19570">
                  <c:v>17.225000000000001</c:v>
                </c:pt>
                <c:pt idx="19571">
                  <c:v>17.082000000000001</c:v>
                </c:pt>
                <c:pt idx="19572">
                  <c:v>16.963000000000001</c:v>
                </c:pt>
                <c:pt idx="19573">
                  <c:v>16.867999999999999</c:v>
                </c:pt>
                <c:pt idx="19574">
                  <c:v>16.773</c:v>
                </c:pt>
                <c:pt idx="19575">
                  <c:v>16.701000000000001</c:v>
                </c:pt>
                <c:pt idx="19576">
                  <c:v>16.63</c:v>
                </c:pt>
                <c:pt idx="19577">
                  <c:v>16.582000000000001</c:v>
                </c:pt>
                <c:pt idx="19578">
                  <c:v>16.533999999999999</c:v>
                </c:pt>
                <c:pt idx="19579">
                  <c:v>16.486999999999998</c:v>
                </c:pt>
                <c:pt idx="19580">
                  <c:v>16.463000000000001</c:v>
                </c:pt>
                <c:pt idx="19581">
                  <c:v>16.439</c:v>
                </c:pt>
                <c:pt idx="19582">
                  <c:v>16.439</c:v>
                </c:pt>
                <c:pt idx="19583">
                  <c:v>16.439</c:v>
                </c:pt>
                <c:pt idx="19584">
                  <c:v>16.463000000000001</c:v>
                </c:pt>
                <c:pt idx="19585">
                  <c:v>16.486999999999998</c:v>
                </c:pt>
                <c:pt idx="19586">
                  <c:v>16.510999999999999</c:v>
                </c:pt>
                <c:pt idx="19587">
                  <c:v>16.533999999999999</c:v>
                </c:pt>
                <c:pt idx="19588">
                  <c:v>16.582000000000001</c:v>
                </c:pt>
                <c:pt idx="19589">
                  <c:v>16.582000000000001</c:v>
                </c:pt>
                <c:pt idx="19590">
                  <c:v>16.63</c:v>
                </c:pt>
                <c:pt idx="19591">
                  <c:v>16.63</c:v>
                </c:pt>
                <c:pt idx="19592">
                  <c:v>16.677</c:v>
                </c:pt>
                <c:pt idx="19593">
                  <c:v>16.701000000000001</c:v>
                </c:pt>
                <c:pt idx="19594">
                  <c:v>16.725000000000001</c:v>
                </c:pt>
                <c:pt idx="19595">
                  <c:v>16.748999999999999</c:v>
                </c:pt>
                <c:pt idx="19596">
                  <c:v>16.773</c:v>
                </c:pt>
                <c:pt idx="19597">
                  <c:v>16.773</c:v>
                </c:pt>
                <c:pt idx="19598">
                  <c:v>16.773</c:v>
                </c:pt>
                <c:pt idx="19599">
                  <c:v>16.773</c:v>
                </c:pt>
                <c:pt idx="19600">
                  <c:v>16.773</c:v>
                </c:pt>
                <c:pt idx="19601">
                  <c:v>16.748999999999999</c:v>
                </c:pt>
                <c:pt idx="19602">
                  <c:v>16.725000000000001</c:v>
                </c:pt>
                <c:pt idx="19603">
                  <c:v>16.725000000000001</c:v>
                </c:pt>
                <c:pt idx="19604">
                  <c:v>16.701000000000001</c:v>
                </c:pt>
                <c:pt idx="19605">
                  <c:v>16.677</c:v>
                </c:pt>
                <c:pt idx="19606">
                  <c:v>16.654</c:v>
                </c:pt>
                <c:pt idx="19607">
                  <c:v>16.63</c:v>
                </c:pt>
                <c:pt idx="19608">
                  <c:v>16.63</c:v>
                </c:pt>
                <c:pt idx="19609">
                  <c:v>16.606000000000002</c:v>
                </c:pt>
                <c:pt idx="19610">
                  <c:v>16.582000000000001</c:v>
                </c:pt>
                <c:pt idx="19611">
                  <c:v>16.582000000000001</c:v>
                </c:pt>
                <c:pt idx="19612">
                  <c:v>16.582000000000001</c:v>
                </c:pt>
                <c:pt idx="19613">
                  <c:v>16.582000000000001</c:v>
                </c:pt>
                <c:pt idx="19614">
                  <c:v>16.63</c:v>
                </c:pt>
                <c:pt idx="19615">
                  <c:v>16.677</c:v>
                </c:pt>
                <c:pt idx="19616">
                  <c:v>16.654</c:v>
                </c:pt>
                <c:pt idx="19617">
                  <c:v>16.725000000000001</c:v>
                </c:pt>
                <c:pt idx="19618">
                  <c:v>16.773</c:v>
                </c:pt>
                <c:pt idx="19619">
                  <c:v>16.867999999999999</c:v>
                </c:pt>
                <c:pt idx="19620">
                  <c:v>16.963000000000001</c:v>
                </c:pt>
                <c:pt idx="19621">
                  <c:v>17.058</c:v>
                </c:pt>
                <c:pt idx="19622">
                  <c:v>17.152999999999999</c:v>
                </c:pt>
                <c:pt idx="19623">
                  <c:v>17.248999999999999</c:v>
                </c:pt>
                <c:pt idx="19624">
                  <c:v>17.367999999999999</c:v>
                </c:pt>
                <c:pt idx="19625">
                  <c:v>17.486000000000001</c:v>
                </c:pt>
                <c:pt idx="19626">
                  <c:v>17.582000000000001</c:v>
                </c:pt>
                <c:pt idx="19627">
                  <c:v>17.652999999999999</c:v>
                </c:pt>
                <c:pt idx="19628">
                  <c:v>17.771999999999998</c:v>
                </c:pt>
                <c:pt idx="19629">
                  <c:v>17.914999999999999</c:v>
                </c:pt>
                <c:pt idx="19630">
                  <c:v>18.033000000000001</c:v>
                </c:pt>
                <c:pt idx="19631">
                  <c:v>18.129000000000001</c:v>
                </c:pt>
                <c:pt idx="19632">
                  <c:v>18.247</c:v>
                </c:pt>
                <c:pt idx="19633">
                  <c:v>18.343</c:v>
                </c:pt>
                <c:pt idx="19634">
                  <c:v>18.484999999999999</c:v>
                </c:pt>
                <c:pt idx="19635">
                  <c:v>18.603999999999999</c:v>
                </c:pt>
                <c:pt idx="19636">
                  <c:v>18.771000000000001</c:v>
                </c:pt>
                <c:pt idx="19637">
                  <c:v>18.888999999999999</c:v>
                </c:pt>
                <c:pt idx="19638">
                  <c:v>19.007999999999999</c:v>
                </c:pt>
                <c:pt idx="19639">
                  <c:v>19.175000000000001</c:v>
                </c:pt>
                <c:pt idx="19640">
                  <c:v>19.294</c:v>
                </c:pt>
                <c:pt idx="19641">
                  <c:v>19.413</c:v>
                </c:pt>
                <c:pt idx="19642">
                  <c:v>19.507999999999999</c:v>
                </c:pt>
                <c:pt idx="19643">
                  <c:v>19.579000000000001</c:v>
                </c:pt>
                <c:pt idx="19644">
                  <c:v>19.651</c:v>
                </c:pt>
                <c:pt idx="19645">
                  <c:v>19.745999999999999</c:v>
                </c:pt>
                <c:pt idx="19646">
                  <c:v>19.792999999999999</c:v>
                </c:pt>
                <c:pt idx="19647">
                  <c:v>19.817</c:v>
                </c:pt>
                <c:pt idx="19648">
                  <c:v>19.864999999999998</c:v>
                </c:pt>
                <c:pt idx="19649">
                  <c:v>19.864999999999998</c:v>
                </c:pt>
                <c:pt idx="19650">
                  <c:v>19.841000000000001</c:v>
                </c:pt>
                <c:pt idx="19651">
                  <c:v>19.77</c:v>
                </c:pt>
                <c:pt idx="19652">
                  <c:v>19.722000000000001</c:v>
                </c:pt>
                <c:pt idx="19653">
                  <c:v>19.626999999999999</c:v>
                </c:pt>
                <c:pt idx="19654">
                  <c:v>19.532</c:v>
                </c:pt>
                <c:pt idx="19655">
                  <c:v>19.436</c:v>
                </c:pt>
                <c:pt idx="19656">
                  <c:v>19.294</c:v>
                </c:pt>
                <c:pt idx="19657">
                  <c:v>19.151</c:v>
                </c:pt>
                <c:pt idx="19658">
                  <c:v>19.007999999999999</c:v>
                </c:pt>
                <c:pt idx="19659">
                  <c:v>18.866</c:v>
                </c:pt>
                <c:pt idx="19660">
                  <c:v>18.722999999999999</c:v>
                </c:pt>
                <c:pt idx="19661">
                  <c:v>18.579999999999998</c:v>
                </c:pt>
                <c:pt idx="19662">
                  <c:v>18.437999999999999</c:v>
                </c:pt>
                <c:pt idx="19663">
                  <c:v>18.295000000000002</c:v>
                </c:pt>
                <c:pt idx="19664">
                  <c:v>18.129000000000001</c:v>
                </c:pt>
                <c:pt idx="19665">
                  <c:v>18.010000000000002</c:v>
                </c:pt>
                <c:pt idx="19666">
                  <c:v>17.867000000000001</c:v>
                </c:pt>
                <c:pt idx="19667">
                  <c:v>17.724</c:v>
                </c:pt>
                <c:pt idx="19668">
                  <c:v>17.605</c:v>
                </c:pt>
                <c:pt idx="19669">
                  <c:v>17.486000000000001</c:v>
                </c:pt>
                <c:pt idx="19670">
                  <c:v>17.367999999999999</c:v>
                </c:pt>
                <c:pt idx="19671">
                  <c:v>17.271999999999998</c:v>
                </c:pt>
                <c:pt idx="19672">
                  <c:v>17.177</c:v>
                </c:pt>
                <c:pt idx="19673">
                  <c:v>17.082000000000001</c:v>
                </c:pt>
                <c:pt idx="19674">
                  <c:v>17.010999999999999</c:v>
                </c:pt>
                <c:pt idx="19675">
                  <c:v>16.939</c:v>
                </c:pt>
                <c:pt idx="19676">
                  <c:v>16.891999999999999</c:v>
                </c:pt>
                <c:pt idx="19677">
                  <c:v>16.844000000000001</c:v>
                </c:pt>
                <c:pt idx="19678">
                  <c:v>16.795999999999999</c:v>
                </c:pt>
                <c:pt idx="19679">
                  <c:v>16.773</c:v>
                </c:pt>
                <c:pt idx="19680">
                  <c:v>16.773</c:v>
                </c:pt>
                <c:pt idx="19681">
                  <c:v>16.773</c:v>
                </c:pt>
                <c:pt idx="19682">
                  <c:v>16.773</c:v>
                </c:pt>
                <c:pt idx="19683">
                  <c:v>16.773</c:v>
                </c:pt>
                <c:pt idx="19684">
                  <c:v>16.773</c:v>
                </c:pt>
                <c:pt idx="19685">
                  <c:v>16.795999999999999</c:v>
                </c:pt>
                <c:pt idx="19686">
                  <c:v>16.82</c:v>
                </c:pt>
                <c:pt idx="19687">
                  <c:v>16.82</c:v>
                </c:pt>
                <c:pt idx="19688">
                  <c:v>16.844000000000001</c:v>
                </c:pt>
                <c:pt idx="19689">
                  <c:v>16.867999999999999</c:v>
                </c:pt>
                <c:pt idx="19690">
                  <c:v>16.867999999999999</c:v>
                </c:pt>
                <c:pt idx="19691">
                  <c:v>16.891999999999999</c:v>
                </c:pt>
                <c:pt idx="19692">
                  <c:v>16.914999999999999</c:v>
                </c:pt>
                <c:pt idx="19693">
                  <c:v>16.914999999999999</c:v>
                </c:pt>
                <c:pt idx="19694">
                  <c:v>16.914999999999999</c:v>
                </c:pt>
                <c:pt idx="19695">
                  <c:v>16.939</c:v>
                </c:pt>
                <c:pt idx="19696">
                  <c:v>16.939</c:v>
                </c:pt>
                <c:pt idx="19697">
                  <c:v>16.939</c:v>
                </c:pt>
                <c:pt idx="19698">
                  <c:v>16.939</c:v>
                </c:pt>
                <c:pt idx="19699">
                  <c:v>16.939</c:v>
                </c:pt>
                <c:pt idx="19700">
                  <c:v>16.939</c:v>
                </c:pt>
                <c:pt idx="19701">
                  <c:v>16.914999999999999</c:v>
                </c:pt>
                <c:pt idx="19702">
                  <c:v>16.891999999999999</c:v>
                </c:pt>
                <c:pt idx="19703">
                  <c:v>16.867999999999999</c:v>
                </c:pt>
                <c:pt idx="19704">
                  <c:v>16.82</c:v>
                </c:pt>
                <c:pt idx="19705">
                  <c:v>16.795999999999999</c:v>
                </c:pt>
                <c:pt idx="19706">
                  <c:v>16.773</c:v>
                </c:pt>
                <c:pt idx="19707">
                  <c:v>16.748999999999999</c:v>
                </c:pt>
                <c:pt idx="19708">
                  <c:v>16.725000000000001</c:v>
                </c:pt>
                <c:pt idx="19709">
                  <c:v>16.701000000000001</c:v>
                </c:pt>
                <c:pt idx="19710">
                  <c:v>16.701000000000001</c:v>
                </c:pt>
                <c:pt idx="19711">
                  <c:v>16.725000000000001</c:v>
                </c:pt>
                <c:pt idx="19712">
                  <c:v>16.748999999999999</c:v>
                </c:pt>
                <c:pt idx="19713">
                  <c:v>16.773</c:v>
                </c:pt>
                <c:pt idx="19714">
                  <c:v>16.82</c:v>
                </c:pt>
                <c:pt idx="19715">
                  <c:v>16.867999999999999</c:v>
                </c:pt>
                <c:pt idx="19716">
                  <c:v>16.914999999999999</c:v>
                </c:pt>
                <c:pt idx="19717">
                  <c:v>17.010999999999999</c:v>
                </c:pt>
                <c:pt idx="19718">
                  <c:v>17.058</c:v>
                </c:pt>
                <c:pt idx="19719">
                  <c:v>17.177</c:v>
                </c:pt>
                <c:pt idx="19720">
                  <c:v>17.295999999999999</c:v>
                </c:pt>
                <c:pt idx="19721">
                  <c:v>17.390999999999998</c:v>
                </c:pt>
                <c:pt idx="19722">
                  <c:v>17.533999999999999</c:v>
                </c:pt>
                <c:pt idx="19723">
                  <c:v>17.701000000000001</c:v>
                </c:pt>
                <c:pt idx="19724">
                  <c:v>17.795999999999999</c:v>
                </c:pt>
                <c:pt idx="19725">
                  <c:v>17.890999999999998</c:v>
                </c:pt>
                <c:pt idx="19726">
                  <c:v>18.033000000000001</c:v>
                </c:pt>
                <c:pt idx="19727">
                  <c:v>18.129000000000001</c:v>
                </c:pt>
                <c:pt idx="19728">
                  <c:v>18.2</c:v>
                </c:pt>
                <c:pt idx="19729">
                  <c:v>18.271000000000001</c:v>
                </c:pt>
                <c:pt idx="19730">
                  <c:v>18.318999999999999</c:v>
                </c:pt>
                <c:pt idx="19731">
                  <c:v>18.437999999999999</c:v>
                </c:pt>
                <c:pt idx="19732">
                  <c:v>18.579999999999998</c:v>
                </c:pt>
                <c:pt idx="19733">
                  <c:v>18.722999999999999</c:v>
                </c:pt>
                <c:pt idx="19734">
                  <c:v>18.818000000000001</c:v>
                </c:pt>
                <c:pt idx="19776">
                  <c:v>16.058</c:v>
                </c:pt>
                <c:pt idx="19777">
                  <c:v>16.010000000000002</c:v>
                </c:pt>
                <c:pt idx="19778">
                  <c:v>15.962999999999999</c:v>
                </c:pt>
                <c:pt idx="19779">
                  <c:v>15.914999999999999</c:v>
                </c:pt>
                <c:pt idx="19780">
                  <c:v>15.891</c:v>
                </c:pt>
                <c:pt idx="19781">
                  <c:v>15.867000000000001</c:v>
                </c:pt>
                <c:pt idx="19782">
                  <c:v>15.843</c:v>
                </c:pt>
                <c:pt idx="19783">
                  <c:v>15.819000000000001</c:v>
                </c:pt>
                <c:pt idx="19784">
                  <c:v>15.819000000000001</c:v>
                </c:pt>
                <c:pt idx="19785">
                  <c:v>15.772</c:v>
                </c:pt>
                <c:pt idx="19786">
                  <c:v>15.772</c:v>
                </c:pt>
                <c:pt idx="19787">
                  <c:v>15.772</c:v>
                </c:pt>
                <c:pt idx="19788">
                  <c:v>15.747999999999999</c:v>
                </c:pt>
                <c:pt idx="19789">
                  <c:v>15.747999999999999</c:v>
                </c:pt>
                <c:pt idx="19790">
                  <c:v>15.724</c:v>
                </c:pt>
                <c:pt idx="19791">
                  <c:v>15.724</c:v>
                </c:pt>
                <c:pt idx="19792">
                  <c:v>15.724</c:v>
                </c:pt>
                <c:pt idx="19793">
                  <c:v>15.7</c:v>
                </c:pt>
                <c:pt idx="19794">
                  <c:v>15.676</c:v>
                </c:pt>
                <c:pt idx="19795">
                  <c:v>15.676</c:v>
                </c:pt>
                <c:pt idx="19796">
                  <c:v>15.676</c:v>
                </c:pt>
                <c:pt idx="19797">
                  <c:v>15.651999999999999</c:v>
                </c:pt>
                <c:pt idx="19798">
                  <c:v>15.651999999999999</c:v>
                </c:pt>
                <c:pt idx="19799">
                  <c:v>15.629</c:v>
                </c:pt>
                <c:pt idx="19800">
                  <c:v>15.629</c:v>
                </c:pt>
                <c:pt idx="19801">
                  <c:v>15.651999999999999</c:v>
                </c:pt>
                <c:pt idx="19802">
                  <c:v>15.651999999999999</c:v>
                </c:pt>
                <c:pt idx="19803">
                  <c:v>15.651999999999999</c:v>
                </c:pt>
                <c:pt idx="19804">
                  <c:v>15.651999999999999</c:v>
                </c:pt>
                <c:pt idx="19805">
                  <c:v>15.676</c:v>
                </c:pt>
                <c:pt idx="19806">
                  <c:v>15.7</c:v>
                </c:pt>
                <c:pt idx="19807">
                  <c:v>15.724</c:v>
                </c:pt>
                <c:pt idx="19808">
                  <c:v>15.724</c:v>
                </c:pt>
                <c:pt idx="19809">
                  <c:v>15.772</c:v>
                </c:pt>
                <c:pt idx="19810">
                  <c:v>15.819000000000001</c:v>
                </c:pt>
                <c:pt idx="19811">
                  <c:v>15.867000000000001</c:v>
                </c:pt>
                <c:pt idx="19812">
                  <c:v>15.914999999999999</c:v>
                </c:pt>
                <c:pt idx="19813">
                  <c:v>15.986000000000001</c:v>
                </c:pt>
                <c:pt idx="19814">
                  <c:v>16.058</c:v>
                </c:pt>
                <c:pt idx="19815">
                  <c:v>16.152999999999999</c:v>
                </c:pt>
                <c:pt idx="19816">
                  <c:v>16.248999999999999</c:v>
                </c:pt>
                <c:pt idx="19817">
                  <c:v>16.367999999999999</c:v>
                </c:pt>
                <c:pt idx="19818">
                  <c:v>16.486999999999998</c:v>
                </c:pt>
                <c:pt idx="19819">
                  <c:v>16.63</c:v>
                </c:pt>
                <c:pt idx="19820">
                  <c:v>16.773</c:v>
                </c:pt>
                <c:pt idx="19821">
                  <c:v>16.914999999999999</c:v>
                </c:pt>
                <c:pt idx="19822">
                  <c:v>17.058</c:v>
                </c:pt>
                <c:pt idx="19823">
                  <c:v>17.225000000000001</c:v>
                </c:pt>
                <c:pt idx="19824">
                  <c:v>17.367999999999999</c:v>
                </c:pt>
                <c:pt idx="19825">
                  <c:v>17.533999999999999</c:v>
                </c:pt>
                <c:pt idx="19826">
                  <c:v>17.701000000000001</c:v>
                </c:pt>
                <c:pt idx="19827">
                  <c:v>17.867000000000001</c:v>
                </c:pt>
                <c:pt idx="19828">
                  <c:v>18.056999999999999</c:v>
                </c:pt>
                <c:pt idx="19829">
                  <c:v>18.224</c:v>
                </c:pt>
                <c:pt idx="19830">
                  <c:v>18.39</c:v>
                </c:pt>
                <c:pt idx="19831">
                  <c:v>18.509</c:v>
                </c:pt>
                <c:pt idx="19832">
                  <c:v>18.652000000000001</c:v>
                </c:pt>
                <c:pt idx="19833">
                  <c:v>18.771000000000001</c:v>
                </c:pt>
                <c:pt idx="19834">
                  <c:v>18.888999999999999</c:v>
                </c:pt>
                <c:pt idx="19835">
                  <c:v>19.032</c:v>
                </c:pt>
                <c:pt idx="19836">
                  <c:v>19.151</c:v>
                </c:pt>
                <c:pt idx="19837">
                  <c:v>19.245999999999999</c:v>
                </c:pt>
                <c:pt idx="19838">
                  <c:v>19.27</c:v>
                </c:pt>
                <c:pt idx="19839">
                  <c:v>19.318000000000001</c:v>
                </c:pt>
                <c:pt idx="19840">
                  <c:v>19.364999999999998</c:v>
                </c:pt>
                <c:pt idx="19841">
                  <c:v>19.364999999999998</c:v>
                </c:pt>
                <c:pt idx="19842">
                  <c:v>19.341000000000001</c:v>
                </c:pt>
                <c:pt idx="19843">
                  <c:v>19.341000000000001</c:v>
                </c:pt>
                <c:pt idx="19844">
                  <c:v>19.294</c:v>
                </c:pt>
                <c:pt idx="19845">
                  <c:v>19.245999999999999</c:v>
                </c:pt>
                <c:pt idx="19846">
                  <c:v>19.151</c:v>
                </c:pt>
                <c:pt idx="19847">
                  <c:v>19.032</c:v>
                </c:pt>
                <c:pt idx="19848">
                  <c:v>18.888999999999999</c:v>
                </c:pt>
                <c:pt idx="19849">
                  <c:v>18.771000000000001</c:v>
                </c:pt>
                <c:pt idx="19850">
                  <c:v>18.603999999999999</c:v>
                </c:pt>
                <c:pt idx="19851">
                  <c:v>18.460999999999999</c:v>
                </c:pt>
                <c:pt idx="19852">
                  <c:v>18.247</c:v>
                </c:pt>
                <c:pt idx="19853">
                  <c:v>18.033000000000001</c:v>
                </c:pt>
                <c:pt idx="19854">
                  <c:v>17.818999999999999</c:v>
                </c:pt>
                <c:pt idx="19855">
                  <c:v>17.605</c:v>
                </c:pt>
                <c:pt idx="19856">
                  <c:v>17.390999999999998</c:v>
                </c:pt>
                <c:pt idx="19857">
                  <c:v>17.201000000000001</c:v>
                </c:pt>
                <c:pt idx="19858">
                  <c:v>17.010999999999999</c:v>
                </c:pt>
                <c:pt idx="19859">
                  <c:v>16.844000000000001</c:v>
                </c:pt>
                <c:pt idx="19860">
                  <c:v>16.677</c:v>
                </c:pt>
                <c:pt idx="19861">
                  <c:v>16.533999999999999</c:v>
                </c:pt>
                <c:pt idx="19862">
                  <c:v>16.391999999999999</c:v>
                </c:pt>
                <c:pt idx="19863">
                  <c:v>16.271999999999998</c:v>
                </c:pt>
                <c:pt idx="19864">
                  <c:v>16.152999999999999</c:v>
                </c:pt>
                <c:pt idx="19865">
                  <c:v>16.058</c:v>
                </c:pt>
                <c:pt idx="19866">
                  <c:v>15.986000000000001</c:v>
                </c:pt>
                <c:pt idx="19867">
                  <c:v>15.914999999999999</c:v>
                </c:pt>
                <c:pt idx="19868">
                  <c:v>15.843</c:v>
                </c:pt>
                <c:pt idx="19869">
                  <c:v>15.795999999999999</c:v>
                </c:pt>
                <c:pt idx="19870">
                  <c:v>15.724</c:v>
                </c:pt>
                <c:pt idx="19871">
                  <c:v>15.676</c:v>
                </c:pt>
                <c:pt idx="19872">
                  <c:v>15.651999999999999</c:v>
                </c:pt>
                <c:pt idx="19873">
                  <c:v>15.605</c:v>
                </c:pt>
                <c:pt idx="19874">
                  <c:v>15.581</c:v>
                </c:pt>
                <c:pt idx="19875">
                  <c:v>15.557</c:v>
                </c:pt>
                <c:pt idx="19876">
                  <c:v>15.532999999999999</c:v>
                </c:pt>
                <c:pt idx="19877">
                  <c:v>15.532999999999999</c:v>
                </c:pt>
                <c:pt idx="19878">
                  <c:v>15.509</c:v>
                </c:pt>
                <c:pt idx="19879">
                  <c:v>15.484999999999999</c:v>
                </c:pt>
                <c:pt idx="19880">
                  <c:v>15.484999999999999</c:v>
                </c:pt>
                <c:pt idx="19881">
                  <c:v>15.484999999999999</c:v>
                </c:pt>
                <c:pt idx="19882">
                  <c:v>15.461</c:v>
                </c:pt>
                <c:pt idx="19883">
                  <c:v>15.484999999999999</c:v>
                </c:pt>
                <c:pt idx="19884">
                  <c:v>15.484999999999999</c:v>
                </c:pt>
                <c:pt idx="19885">
                  <c:v>15.484999999999999</c:v>
                </c:pt>
                <c:pt idx="19886">
                  <c:v>15.484999999999999</c:v>
                </c:pt>
                <c:pt idx="19887">
                  <c:v>15.484999999999999</c:v>
                </c:pt>
                <c:pt idx="19888">
                  <c:v>15.484999999999999</c:v>
                </c:pt>
                <c:pt idx="19889">
                  <c:v>15.484999999999999</c:v>
                </c:pt>
                <c:pt idx="19890">
                  <c:v>15.484999999999999</c:v>
                </c:pt>
                <c:pt idx="19891">
                  <c:v>15.461</c:v>
                </c:pt>
                <c:pt idx="19892">
                  <c:v>15.461</c:v>
                </c:pt>
                <c:pt idx="19893">
                  <c:v>15.438000000000001</c:v>
                </c:pt>
                <c:pt idx="19894">
                  <c:v>15.438000000000001</c:v>
                </c:pt>
                <c:pt idx="19895">
                  <c:v>15.414</c:v>
                </c:pt>
                <c:pt idx="19896">
                  <c:v>15.39</c:v>
                </c:pt>
                <c:pt idx="19897">
                  <c:v>15.366</c:v>
                </c:pt>
                <c:pt idx="19898">
                  <c:v>15.342000000000001</c:v>
                </c:pt>
                <c:pt idx="19899">
                  <c:v>15.318</c:v>
                </c:pt>
                <c:pt idx="19900">
                  <c:v>15.294</c:v>
                </c:pt>
                <c:pt idx="19901">
                  <c:v>15.27</c:v>
                </c:pt>
                <c:pt idx="19902">
                  <c:v>15.27</c:v>
                </c:pt>
                <c:pt idx="19903">
                  <c:v>15.27</c:v>
                </c:pt>
                <c:pt idx="19904">
                  <c:v>15.294</c:v>
                </c:pt>
                <c:pt idx="19905">
                  <c:v>15.342000000000001</c:v>
                </c:pt>
                <c:pt idx="19906">
                  <c:v>15.39</c:v>
                </c:pt>
                <c:pt idx="19907">
                  <c:v>15.461</c:v>
                </c:pt>
                <c:pt idx="19908">
                  <c:v>15.557</c:v>
                </c:pt>
                <c:pt idx="19909">
                  <c:v>15.651999999999999</c:v>
                </c:pt>
                <c:pt idx="19910">
                  <c:v>15.747999999999999</c:v>
                </c:pt>
                <c:pt idx="19911">
                  <c:v>15.867000000000001</c:v>
                </c:pt>
                <c:pt idx="19912">
                  <c:v>16.010000000000002</c:v>
                </c:pt>
                <c:pt idx="19913">
                  <c:v>16.152999999999999</c:v>
                </c:pt>
                <c:pt idx="19914">
                  <c:v>16.295999999999999</c:v>
                </c:pt>
                <c:pt idx="19915">
                  <c:v>16.463000000000001</c:v>
                </c:pt>
                <c:pt idx="19916">
                  <c:v>16.63</c:v>
                </c:pt>
                <c:pt idx="19917">
                  <c:v>16.773</c:v>
                </c:pt>
                <c:pt idx="19918">
                  <c:v>16.963000000000001</c:v>
                </c:pt>
                <c:pt idx="19919">
                  <c:v>17.152999999999999</c:v>
                </c:pt>
                <c:pt idx="19920">
                  <c:v>17.344000000000001</c:v>
                </c:pt>
                <c:pt idx="19921">
                  <c:v>17.558</c:v>
                </c:pt>
                <c:pt idx="19922">
                  <c:v>17.748000000000001</c:v>
                </c:pt>
                <c:pt idx="19923">
                  <c:v>17.962</c:v>
                </c:pt>
                <c:pt idx="19924">
                  <c:v>18.152000000000001</c:v>
                </c:pt>
                <c:pt idx="19925">
                  <c:v>18.343</c:v>
                </c:pt>
                <c:pt idx="19926">
                  <c:v>18.533000000000001</c:v>
                </c:pt>
                <c:pt idx="19927">
                  <c:v>18.675000000000001</c:v>
                </c:pt>
                <c:pt idx="19928">
                  <c:v>18.818000000000001</c:v>
                </c:pt>
                <c:pt idx="19929">
                  <c:v>18.937000000000001</c:v>
                </c:pt>
                <c:pt idx="19930">
                  <c:v>19.032</c:v>
                </c:pt>
                <c:pt idx="19931">
                  <c:v>19.175000000000001</c:v>
                </c:pt>
                <c:pt idx="19932">
                  <c:v>19.27</c:v>
                </c:pt>
                <c:pt idx="19933">
                  <c:v>19.341000000000001</c:v>
                </c:pt>
                <c:pt idx="19934">
                  <c:v>19.413</c:v>
                </c:pt>
                <c:pt idx="19935">
                  <c:v>19.436</c:v>
                </c:pt>
                <c:pt idx="19936">
                  <c:v>19.507999999999999</c:v>
                </c:pt>
                <c:pt idx="19937">
                  <c:v>19.532</c:v>
                </c:pt>
                <c:pt idx="19938">
                  <c:v>19.507999999999999</c:v>
                </c:pt>
                <c:pt idx="19939">
                  <c:v>19.484000000000002</c:v>
                </c:pt>
                <c:pt idx="19940">
                  <c:v>19.436</c:v>
                </c:pt>
                <c:pt idx="19941">
                  <c:v>19.364999999999998</c:v>
                </c:pt>
                <c:pt idx="19942">
                  <c:v>19.27</c:v>
                </c:pt>
                <c:pt idx="19943">
                  <c:v>19.151</c:v>
                </c:pt>
                <c:pt idx="19944">
                  <c:v>19.007999999999999</c:v>
                </c:pt>
                <c:pt idx="19945">
                  <c:v>18.866</c:v>
                </c:pt>
                <c:pt idx="19946">
                  <c:v>18.699000000000002</c:v>
                </c:pt>
                <c:pt idx="19947">
                  <c:v>18.533000000000001</c:v>
                </c:pt>
                <c:pt idx="19948">
                  <c:v>18.343</c:v>
                </c:pt>
                <c:pt idx="19949">
                  <c:v>18.129000000000001</c:v>
                </c:pt>
                <c:pt idx="19950">
                  <c:v>17.914999999999999</c:v>
                </c:pt>
                <c:pt idx="19951">
                  <c:v>17.701000000000001</c:v>
                </c:pt>
                <c:pt idx="19952">
                  <c:v>17.510000000000002</c:v>
                </c:pt>
                <c:pt idx="19953">
                  <c:v>17.32</c:v>
                </c:pt>
                <c:pt idx="19954">
                  <c:v>17.13</c:v>
                </c:pt>
                <c:pt idx="19955">
                  <c:v>16.963000000000001</c:v>
                </c:pt>
                <c:pt idx="19956">
                  <c:v>16.82</c:v>
                </c:pt>
                <c:pt idx="19957">
                  <c:v>16.701000000000001</c:v>
                </c:pt>
                <c:pt idx="19958">
                  <c:v>16.582000000000001</c:v>
                </c:pt>
                <c:pt idx="19959">
                  <c:v>16.486999999999998</c:v>
                </c:pt>
                <c:pt idx="19960">
                  <c:v>16.414999999999999</c:v>
                </c:pt>
                <c:pt idx="19961">
                  <c:v>16.344000000000001</c:v>
                </c:pt>
                <c:pt idx="19962">
                  <c:v>16.295999999999999</c:v>
                </c:pt>
                <c:pt idx="19963">
                  <c:v>16.271999999999998</c:v>
                </c:pt>
                <c:pt idx="19964">
                  <c:v>16.225000000000001</c:v>
                </c:pt>
                <c:pt idx="19965">
                  <c:v>16.201000000000001</c:v>
                </c:pt>
                <c:pt idx="19966">
                  <c:v>16.177</c:v>
                </c:pt>
                <c:pt idx="19967">
                  <c:v>16.152999999999999</c:v>
                </c:pt>
                <c:pt idx="19968">
                  <c:v>16.129000000000001</c:v>
                </c:pt>
                <c:pt idx="19969">
                  <c:v>16.106000000000002</c:v>
                </c:pt>
                <c:pt idx="19970">
                  <c:v>16.106000000000002</c:v>
                </c:pt>
                <c:pt idx="19971">
                  <c:v>16.106000000000002</c:v>
                </c:pt>
                <c:pt idx="19972">
                  <c:v>16.106000000000002</c:v>
                </c:pt>
                <c:pt idx="19973">
                  <c:v>16.129000000000001</c:v>
                </c:pt>
                <c:pt idx="19974">
                  <c:v>16.152999999999999</c:v>
                </c:pt>
                <c:pt idx="19975">
                  <c:v>16.152999999999999</c:v>
                </c:pt>
                <c:pt idx="19976">
                  <c:v>16.201000000000001</c:v>
                </c:pt>
                <c:pt idx="19977">
                  <c:v>16.225000000000001</c:v>
                </c:pt>
                <c:pt idx="19978">
                  <c:v>16.271999999999998</c:v>
                </c:pt>
                <c:pt idx="19979">
                  <c:v>16.295999999999999</c:v>
                </c:pt>
                <c:pt idx="19980">
                  <c:v>16.344000000000001</c:v>
                </c:pt>
                <c:pt idx="19981">
                  <c:v>16.391999999999999</c:v>
                </c:pt>
                <c:pt idx="19982">
                  <c:v>16.439</c:v>
                </c:pt>
                <c:pt idx="19983">
                  <c:v>16.486999999999998</c:v>
                </c:pt>
                <c:pt idx="19984">
                  <c:v>16.510999999999999</c:v>
                </c:pt>
                <c:pt idx="19985">
                  <c:v>16.533999999999999</c:v>
                </c:pt>
                <c:pt idx="19986">
                  <c:v>16.582000000000001</c:v>
                </c:pt>
                <c:pt idx="19987">
                  <c:v>16.606000000000002</c:v>
                </c:pt>
                <c:pt idx="19988">
                  <c:v>16.606000000000002</c:v>
                </c:pt>
                <c:pt idx="19989">
                  <c:v>16.63</c:v>
                </c:pt>
                <c:pt idx="19990">
                  <c:v>16.654</c:v>
                </c:pt>
                <c:pt idx="19991">
                  <c:v>16.654</c:v>
                </c:pt>
                <c:pt idx="19992">
                  <c:v>16.677</c:v>
                </c:pt>
                <c:pt idx="19993">
                  <c:v>16.677</c:v>
                </c:pt>
                <c:pt idx="19994">
                  <c:v>16.677</c:v>
                </c:pt>
                <c:pt idx="19995">
                  <c:v>16.654</c:v>
                </c:pt>
                <c:pt idx="19996">
                  <c:v>16.654</c:v>
                </c:pt>
                <c:pt idx="19997">
                  <c:v>16.63</c:v>
                </c:pt>
                <c:pt idx="19998">
                  <c:v>16.63</c:v>
                </c:pt>
                <c:pt idx="19999">
                  <c:v>16.63</c:v>
                </c:pt>
                <c:pt idx="20000">
                  <c:v>16.606000000000002</c:v>
                </c:pt>
                <c:pt idx="20001">
                  <c:v>16.606000000000002</c:v>
                </c:pt>
                <c:pt idx="20002">
                  <c:v>16.63</c:v>
                </c:pt>
                <c:pt idx="20003">
                  <c:v>16.701000000000001</c:v>
                </c:pt>
                <c:pt idx="20004">
                  <c:v>16.773</c:v>
                </c:pt>
                <c:pt idx="20005">
                  <c:v>16.82</c:v>
                </c:pt>
                <c:pt idx="20006">
                  <c:v>16.914999999999999</c:v>
                </c:pt>
                <c:pt idx="20007">
                  <c:v>16.963000000000001</c:v>
                </c:pt>
                <c:pt idx="20008">
                  <c:v>17.010999999999999</c:v>
                </c:pt>
                <c:pt idx="20009">
                  <c:v>17.058</c:v>
                </c:pt>
                <c:pt idx="20010">
                  <c:v>17.201000000000001</c:v>
                </c:pt>
                <c:pt idx="20011">
                  <c:v>17.32</c:v>
                </c:pt>
                <c:pt idx="20012">
                  <c:v>17.463000000000001</c:v>
                </c:pt>
                <c:pt idx="20013">
                  <c:v>17.582000000000001</c:v>
                </c:pt>
                <c:pt idx="20014">
                  <c:v>17.724</c:v>
                </c:pt>
                <c:pt idx="20015">
                  <c:v>17.890999999999998</c:v>
                </c:pt>
                <c:pt idx="20016">
                  <c:v>18.033000000000001</c:v>
                </c:pt>
                <c:pt idx="20017">
                  <c:v>18.2</c:v>
                </c:pt>
                <c:pt idx="20018">
                  <c:v>18.343</c:v>
                </c:pt>
                <c:pt idx="20019">
                  <c:v>18.533000000000001</c:v>
                </c:pt>
                <c:pt idx="20020">
                  <c:v>18.722999999999999</c:v>
                </c:pt>
                <c:pt idx="20021">
                  <c:v>18.913</c:v>
                </c:pt>
                <c:pt idx="20022">
                  <c:v>19.079999999999998</c:v>
                </c:pt>
                <c:pt idx="20023">
                  <c:v>19.222000000000001</c:v>
                </c:pt>
                <c:pt idx="20024">
                  <c:v>19.364999999999998</c:v>
                </c:pt>
                <c:pt idx="20025">
                  <c:v>19.507999999999999</c:v>
                </c:pt>
                <c:pt idx="20026">
                  <c:v>19.626999999999999</c:v>
                </c:pt>
                <c:pt idx="20027">
                  <c:v>19.77</c:v>
                </c:pt>
                <c:pt idx="20028">
                  <c:v>19.888000000000002</c:v>
                </c:pt>
                <c:pt idx="20029">
                  <c:v>19.96</c:v>
                </c:pt>
                <c:pt idx="20030">
                  <c:v>20.030999999999999</c:v>
                </c:pt>
                <c:pt idx="20031">
                  <c:v>20.103000000000002</c:v>
                </c:pt>
                <c:pt idx="20032">
                  <c:v>20.173999999999999</c:v>
                </c:pt>
                <c:pt idx="20033">
                  <c:v>20.198</c:v>
                </c:pt>
                <c:pt idx="20034">
                  <c:v>20.198</c:v>
                </c:pt>
                <c:pt idx="20035">
                  <c:v>20.149999999999999</c:v>
                </c:pt>
                <c:pt idx="20036">
                  <c:v>20.079000000000001</c:v>
                </c:pt>
                <c:pt idx="20037">
                  <c:v>20.007000000000001</c:v>
                </c:pt>
                <c:pt idx="20038">
                  <c:v>19.864999999999998</c:v>
                </c:pt>
                <c:pt idx="20039">
                  <c:v>19.626999999999999</c:v>
                </c:pt>
                <c:pt idx="20040">
                  <c:v>19.436</c:v>
                </c:pt>
                <c:pt idx="20041">
                  <c:v>19.245999999999999</c:v>
                </c:pt>
                <c:pt idx="20042">
                  <c:v>19.032</c:v>
                </c:pt>
                <c:pt idx="20043">
                  <c:v>18.866</c:v>
                </c:pt>
                <c:pt idx="20044">
                  <c:v>18.652000000000001</c:v>
                </c:pt>
                <c:pt idx="20045">
                  <c:v>18.460999999999999</c:v>
                </c:pt>
                <c:pt idx="20046">
                  <c:v>18.295000000000002</c:v>
                </c:pt>
                <c:pt idx="20047">
                  <c:v>18.105</c:v>
                </c:pt>
                <c:pt idx="20048">
                  <c:v>17.962</c:v>
                </c:pt>
                <c:pt idx="20049">
                  <c:v>17.818999999999999</c:v>
                </c:pt>
                <c:pt idx="20050">
                  <c:v>17.652999999999999</c:v>
                </c:pt>
                <c:pt idx="20051">
                  <c:v>17.510000000000002</c:v>
                </c:pt>
                <c:pt idx="20052">
                  <c:v>17.390999999999998</c:v>
                </c:pt>
                <c:pt idx="20053">
                  <c:v>17.248999999999999</c:v>
                </c:pt>
                <c:pt idx="20054">
                  <c:v>17.152999999999999</c:v>
                </c:pt>
                <c:pt idx="20055">
                  <c:v>17.058</c:v>
                </c:pt>
                <c:pt idx="20056">
                  <c:v>16.963000000000001</c:v>
                </c:pt>
                <c:pt idx="20057">
                  <c:v>16.891999999999999</c:v>
                </c:pt>
                <c:pt idx="20058">
                  <c:v>16.844000000000001</c:v>
                </c:pt>
                <c:pt idx="20059">
                  <c:v>16.82</c:v>
                </c:pt>
                <c:pt idx="20060">
                  <c:v>16.795999999999999</c:v>
                </c:pt>
                <c:pt idx="20061">
                  <c:v>16.773</c:v>
                </c:pt>
                <c:pt idx="20062">
                  <c:v>16.773</c:v>
                </c:pt>
                <c:pt idx="20063">
                  <c:v>16.773</c:v>
                </c:pt>
                <c:pt idx="20064">
                  <c:v>16.773</c:v>
                </c:pt>
                <c:pt idx="20065">
                  <c:v>16.773</c:v>
                </c:pt>
                <c:pt idx="20066">
                  <c:v>16.773</c:v>
                </c:pt>
                <c:pt idx="20067">
                  <c:v>16.773</c:v>
                </c:pt>
                <c:pt idx="20068">
                  <c:v>16.773</c:v>
                </c:pt>
                <c:pt idx="20069">
                  <c:v>16.773</c:v>
                </c:pt>
                <c:pt idx="20070">
                  <c:v>16.773</c:v>
                </c:pt>
                <c:pt idx="20071">
                  <c:v>16.773</c:v>
                </c:pt>
                <c:pt idx="20072">
                  <c:v>16.773</c:v>
                </c:pt>
                <c:pt idx="20073">
                  <c:v>16.795999999999999</c:v>
                </c:pt>
                <c:pt idx="20074">
                  <c:v>16.795999999999999</c:v>
                </c:pt>
                <c:pt idx="20075">
                  <c:v>16.795999999999999</c:v>
                </c:pt>
                <c:pt idx="20076">
                  <c:v>16.82</c:v>
                </c:pt>
                <c:pt idx="20077">
                  <c:v>16.82</c:v>
                </c:pt>
                <c:pt idx="20078">
                  <c:v>16.82</c:v>
                </c:pt>
                <c:pt idx="20079">
                  <c:v>16.795999999999999</c:v>
                </c:pt>
                <c:pt idx="20080">
                  <c:v>16.795999999999999</c:v>
                </c:pt>
                <c:pt idx="20081">
                  <c:v>16.795999999999999</c:v>
                </c:pt>
                <c:pt idx="20082">
                  <c:v>16.773</c:v>
                </c:pt>
                <c:pt idx="20083">
                  <c:v>16.748999999999999</c:v>
                </c:pt>
                <c:pt idx="20084">
                  <c:v>16.725000000000001</c:v>
                </c:pt>
                <c:pt idx="20085">
                  <c:v>16.701000000000001</c:v>
                </c:pt>
                <c:pt idx="20086">
                  <c:v>16.677</c:v>
                </c:pt>
                <c:pt idx="20087">
                  <c:v>16.654</c:v>
                </c:pt>
                <c:pt idx="20088">
                  <c:v>16.63</c:v>
                </c:pt>
                <c:pt idx="20089">
                  <c:v>16.582000000000001</c:v>
                </c:pt>
                <c:pt idx="20090">
                  <c:v>16.558</c:v>
                </c:pt>
                <c:pt idx="20091">
                  <c:v>16.533999999999999</c:v>
                </c:pt>
                <c:pt idx="20092">
                  <c:v>16.510999999999999</c:v>
                </c:pt>
                <c:pt idx="20093">
                  <c:v>16.486999999999998</c:v>
                </c:pt>
                <c:pt idx="20094">
                  <c:v>16.486999999999998</c:v>
                </c:pt>
                <c:pt idx="20095">
                  <c:v>16.486999999999998</c:v>
                </c:pt>
                <c:pt idx="20096">
                  <c:v>16.486999999999998</c:v>
                </c:pt>
                <c:pt idx="20097">
                  <c:v>16.533999999999999</c:v>
                </c:pt>
                <c:pt idx="20098">
                  <c:v>16.582000000000001</c:v>
                </c:pt>
                <c:pt idx="20099">
                  <c:v>16.63</c:v>
                </c:pt>
                <c:pt idx="20100">
                  <c:v>16.701000000000001</c:v>
                </c:pt>
                <c:pt idx="20101">
                  <c:v>16.773</c:v>
                </c:pt>
                <c:pt idx="20102">
                  <c:v>16.867999999999999</c:v>
                </c:pt>
                <c:pt idx="20103">
                  <c:v>16.963000000000001</c:v>
                </c:pt>
                <c:pt idx="20104">
                  <c:v>17.058</c:v>
                </c:pt>
                <c:pt idx="20105">
                  <c:v>17.177</c:v>
                </c:pt>
                <c:pt idx="20106">
                  <c:v>17.32</c:v>
                </c:pt>
                <c:pt idx="20107">
                  <c:v>17.439</c:v>
                </c:pt>
                <c:pt idx="20108">
                  <c:v>17.582000000000001</c:v>
                </c:pt>
                <c:pt idx="20109">
                  <c:v>17.748000000000001</c:v>
                </c:pt>
                <c:pt idx="20110">
                  <c:v>17.890999999999998</c:v>
                </c:pt>
                <c:pt idx="20111">
                  <c:v>18.056999999999999</c:v>
                </c:pt>
                <c:pt idx="20112">
                  <c:v>18.247</c:v>
                </c:pt>
                <c:pt idx="20113">
                  <c:v>18.437999999999999</c:v>
                </c:pt>
                <c:pt idx="20114">
                  <c:v>18.628</c:v>
                </c:pt>
                <c:pt idx="20115">
                  <c:v>18.818000000000001</c:v>
                </c:pt>
                <c:pt idx="20116">
                  <c:v>19.032</c:v>
                </c:pt>
                <c:pt idx="20117">
                  <c:v>19.222000000000001</c:v>
                </c:pt>
                <c:pt idx="20118">
                  <c:v>19.388999999999999</c:v>
                </c:pt>
                <c:pt idx="20119">
                  <c:v>19.532</c:v>
                </c:pt>
                <c:pt idx="20120">
                  <c:v>19.673999999999999</c:v>
                </c:pt>
                <c:pt idx="20121">
                  <c:v>19.817</c:v>
                </c:pt>
                <c:pt idx="20122">
                  <c:v>19.96</c:v>
                </c:pt>
                <c:pt idx="20123">
                  <c:v>20.126000000000001</c:v>
                </c:pt>
                <c:pt idx="20124">
                  <c:v>20.245999999999999</c:v>
                </c:pt>
                <c:pt idx="20125">
                  <c:v>20.341000000000001</c:v>
                </c:pt>
                <c:pt idx="20126">
                  <c:v>20.436</c:v>
                </c:pt>
                <c:pt idx="20127">
                  <c:v>20.484000000000002</c:v>
                </c:pt>
                <c:pt idx="20128">
                  <c:v>20.530999999999999</c:v>
                </c:pt>
                <c:pt idx="20129">
                  <c:v>20.530999999999999</c:v>
                </c:pt>
                <c:pt idx="20130">
                  <c:v>20.530999999999999</c:v>
                </c:pt>
                <c:pt idx="20131">
                  <c:v>20.507000000000001</c:v>
                </c:pt>
                <c:pt idx="20132">
                  <c:v>20.484000000000002</c:v>
                </c:pt>
                <c:pt idx="20133">
                  <c:v>20.411999999999999</c:v>
                </c:pt>
                <c:pt idx="20134">
                  <c:v>20.317</c:v>
                </c:pt>
                <c:pt idx="20135">
                  <c:v>20.222000000000001</c:v>
                </c:pt>
                <c:pt idx="20136">
                  <c:v>20.079000000000001</c:v>
                </c:pt>
                <c:pt idx="20137">
                  <c:v>19.96</c:v>
                </c:pt>
                <c:pt idx="20138">
                  <c:v>19.792999999999999</c:v>
                </c:pt>
                <c:pt idx="20139">
                  <c:v>19.651</c:v>
                </c:pt>
                <c:pt idx="20140">
                  <c:v>19.46</c:v>
                </c:pt>
                <c:pt idx="20141">
                  <c:v>19.245999999999999</c:v>
                </c:pt>
                <c:pt idx="20142">
                  <c:v>19.007999999999999</c:v>
                </c:pt>
                <c:pt idx="20143">
                  <c:v>18.794</c:v>
                </c:pt>
                <c:pt idx="20144">
                  <c:v>18.579999999999998</c:v>
                </c:pt>
                <c:pt idx="20145">
                  <c:v>18.366</c:v>
                </c:pt>
                <c:pt idx="20146">
                  <c:v>18.175999999999998</c:v>
                </c:pt>
                <c:pt idx="20147">
                  <c:v>17.986000000000001</c:v>
                </c:pt>
                <c:pt idx="20148">
                  <c:v>17.795999999999999</c:v>
                </c:pt>
                <c:pt idx="20149">
                  <c:v>17.629000000000001</c:v>
                </c:pt>
                <c:pt idx="20150">
                  <c:v>17.486000000000001</c:v>
                </c:pt>
                <c:pt idx="20151">
                  <c:v>17.367999999999999</c:v>
                </c:pt>
                <c:pt idx="20152">
                  <c:v>17.248999999999999</c:v>
                </c:pt>
                <c:pt idx="20153">
                  <c:v>17.152999999999999</c:v>
                </c:pt>
                <c:pt idx="20154">
                  <c:v>17.082000000000001</c:v>
                </c:pt>
                <c:pt idx="20155">
                  <c:v>17.033999999999999</c:v>
                </c:pt>
                <c:pt idx="20156">
                  <c:v>16.986999999999998</c:v>
                </c:pt>
                <c:pt idx="20157">
                  <c:v>16.963000000000001</c:v>
                </c:pt>
                <c:pt idx="20158">
                  <c:v>16.914999999999999</c:v>
                </c:pt>
                <c:pt idx="20159">
                  <c:v>16.914999999999999</c:v>
                </c:pt>
                <c:pt idx="20160">
                  <c:v>16.891999999999999</c:v>
                </c:pt>
                <c:pt idx="20161">
                  <c:v>16.891999999999999</c:v>
                </c:pt>
                <c:pt idx="20162">
                  <c:v>16.891999999999999</c:v>
                </c:pt>
                <c:pt idx="20163">
                  <c:v>16.914999999999999</c:v>
                </c:pt>
                <c:pt idx="20164">
                  <c:v>16.939</c:v>
                </c:pt>
                <c:pt idx="20165">
                  <c:v>16.963000000000001</c:v>
                </c:pt>
                <c:pt idx="20166">
                  <c:v>16.986999999999998</c:v>
                </c:pt>
                <c:pt idx="20167">
                  <c:v>17.010999999999999</c:v>
                </c:pt>
                <c:pt idx="20168">
                  <c:v>17.058</c:v>
                </c:pt>
                <c:pt idx="20169">
                  <c:v>17.082000000000001</c:v>
                </c:pt>
                <c:pt idx="20170">
                  <c:v>17.13</c:v>
                </c:pt>
                <c:pt idx="20171">
                  <c:v>17.152999999999999</c:v>
                </c:pt>
                <c:pt idx="20172">
                  <c:v>17.177</c:v>
                </c:pt>
                <c:pt idx="20173">
                  <c:v>17.225000000000001</c:v>
                </c:pt>
                <c:pt idx="20174">
                  <c:v>17.248999999999999</c:v>
                </c:pt>
                <c:pt idx="20175">
                  <c:v>17.271999999999998</c:v>
                </c:pt>
                <c:pt idx="20176">
                  <c:v>17.295999999999999</c:v>
                </c:pt>
                <c:pt idx="20177">
                  <c:v>17.295999999999999</c:v>
                </c:pt>
                <c:pt idx="20178">
                  <c:v>17.32</c:v>
                </c:pt>
                <c:pt idx="20179">
                  <c:v>17.32</c:v>
                </c:pt>
                <c:pt idx="20180">
                  <c:v>17.295999999999999</c:v>
                </c:pt>
                <c:pt idx="20181">
                  <c:v>17.295999999999999</c:v>
                </c:pt>
                <c:pt idx="20182">
                  <c:v>17.271999999999998</c:v>
                </c:pt>
                <c:pt idx="20183">
                  <c:v>17.271999999999998</c:v>
                </c:pt>
                <c:pt idx="20184">
                  <c:v>17.248999999999999</c:v>
                </c:pt>
                <c:pt idx="20185">
                  <c:v>17.225000000000001</c:v>
                </c:pt>
                <c:pt idx="20186">
                  <c:v>17.201000000000001</c:v>
                </c:pt>
                <c:pt idx="20187">
                  <c:v>17.177</c:v>
                </c:pt>
                <c:pt idx="20188">
                  <c:v>17.152999999999999</c:v>
                </c:pt>
                <c:pt idx="20189">
                  <c:v>17.13</c:v>
                </c:pt>
                <c:pt idx="20190">
                  <c:v>17.106000000000002</c:v>
                </c:pt>
                <c:pt idx="20191">
                  <c:v>17.106000000000002</c:v>
                </c:pt>
                <c:pt idx="20192">
                  <c:v>17.082000000000001</c:v>
                </c:pt>
                <c:pt idx="20193">
                  <c:v>17.082000000000001</c:v>
                </c:pt>
                <c:pt idx="20194">
                  <c:v>17.106000000000002</c:v>
                </c:pt>
                <c:pt idx="20195">
                  <c:v>17.13</c:v>
                </c:pt>
                <c:pt idx="20196">
                  <c:v>17.152999999999999</c:v>
                </c:pt>
                <c:pt idx="20197">
                  <c:v>17.201000000000001</c:v>
                </c:pt>
                <c:pt idx="20198">
                  <c:v>17.225000000000001</c:v>
                </c:pt>
                <c:pt idx="20199">
                  <c:v>17.248999999999999</c:v>
                </c:pt>
                <c:pt idx="20200">
                  <c:v>17.295999999999999</c:v>
                </c:pt>
                <c:pt idx="20201">
                  <c:v>17.390999999999998</c:v>
                </c:pt>
                <c:pt idx="20202">
                  <c:v>17.510000000000002</c:v>
                </c:pt>
                <c:pt idx="20203">
                  <c:v>17.629000000000001</c:v>
                </c:pt>
                <c:pt idx="20204">
                  <c:v>17.771999999999998</c:v>
                </c:pt>
                <c:pt idx="20205">
                  <c:v>17.890999999999998</c:v>
                </c:pt>
                <c:pt idx="20206">
                  <c:v>18.033000000000001</c:v>
                </c:pt>
                <c:pt idx="20207">
                  <c:v>18.175999999999998</c:v>
                </c:pt>
                <c:pt idx="20208">
                  <c:v>18.343</c:v>
                </c:pt>
                <c:pt idx="20209">
                  <c:v>18.509</c:v>
                </c:pt>
                <c:pt idx="20210">
                  <c:v>18.675000000000001</c:v>
                </c:pt>
                <c:pt idx="20211">
                  <c:v>18.888999999999999</c:v>
                </c:pt>
                <c:pt idx="20212">
                  <c:v>19.103000000000002</c:v>
                </c:pt>
                <c:pt idx="20213">
                  <c:v>19.294</c:v>
                </c:pt>
                <c:pt idx="20214">
                  <c:v>19.484000000000002</c:v>
                </c:pt>
                <c:pt idx="20215">
                  <c:v>19.626999999999999</c:v>
                </c:pt>
                <c:pt idx="20216">
                  <c:v>19.77</c:v>
                </c:pt>
                <c:pt idx="20217">
                  <c:v>19.888000000000002</c:v>
                </c:pt>
                <c:pt idx="20218">
                  <c:v>20.007000000000001</c:v>
                </c:pt>
                <c:pt idx="20219">
                  <c:v>20.126000000000001</c:v>
                </c:pt>
                <c:pt idx="20220">
                  <c:v>20.245999999999999</c:v>
                </c:pt>
                <c:pt idx="20221">
                  <c:v>20.292999999999999</c:v>
                </c:pt>
                <c:pt idx="20222">
                  <c:v>20.317</c:v>
                </c:pt>
                <c:pt idx="20223">
                  <c:v>20.341000000000001</c:v>
                </c:pt>
                <c:pt idx="20224">
                  <c:v>20.341000000000001</c:v>
                </c:pt>
                <c:pt idx="20225">
                  <c:v>20.317</c:v>
                </c:pt>
                <c:pt idx="20226">
                  <c:v>20.268999999999998</c:v>
                </c:pt>
                <c:pt idx="20227">
                  <c:v>20.222000000000001</c:v>
                </c:pt>
                <c:pt idx="20228">
                  <c:v>20.149999999999999</c:v>
                </c:pt>
                <c:pt idx="20229">
                  <c:v>20.055</c:v>
                </c:pt>
                <c:pt idx="20230">
                  <c:v>19.96</c:v>
                </c:pt>
                <c:pt idx="20231">
                  <c:v>19.817</c:v>
                </c:pt>
                <c:pt idx="20232">
                  <c:v>19.651</c:v>
                </c:pt>
                <c:pt idx="20233">
                  <c:v>19.484000000000002</c:v>
                </c:pt>
                <c:pt idx="20234">
                  <c:v>19.318000000000001</c:v>
                </c:pt>
                <c:pt idx="20235">
                  <c:v>19.151</c:v>
                </c:pt>
                <c:pt idx="20236">
                  <c:v>18.960999999999999</c:v>
                </c:pt>
                <c:pt idx="20237">
                  <c:v>18.722999999999999</c:v>
                </c:pt>
                <c:pt idx="20238">
                  <c:v>18.509</c:v>
                </c:pt>
                <c:pt idx="20239">
                  <c:v>18.295000000000002</c:v>
                </c:pt>
                <c:pt idx="20240">
                  <c:v>18.105</c:v>
                </c:pt>
                <c:pt idx="20241">
                  <c:v>17.914999999999999</c:v>
                </c:pt>
                <c:pt idx="20242">
                  <c:v>17.724</c:v>
                </c:pt>
                <c:pt idx="20243">
                  <c:v>17.558</c:v>
                </c:pt>
                <c:pt idx="20244">
                  <c:v>17.414999999999999</c:v>
                </c:pt>
                <c:pt idx="20245">
                  <c:v>17.271999999999998</c:v>
                </c:pt>
                <c:pt idx="20246">
                  <c:v>17.152999999999999</c:v>
                </c:pt>
                <c:pt idx="20247">
                  <c:v>17.010999999999999</c:v>
                </c:pt>
                <c:pt idx="20248">
                  <c:v>16.914999999999999</c:v>
                </c:pt>
                <c:pt idx="20249">
                  <c:v>16.82</c:v>
                </c:pt>
                <c:pt idx="20250">
                  <c:v>16.725000000000001</c:v>
                </c:pt>
                <c:pt idx="20251">
                  <c:v>16.63</c:v>
                </c:pt>
                <c:pt idx="20252">
                  <c:v>16.558</c:v>
                </c:pt>
                <c:pt idx="20253">
                  <c:v>16.486999999999998</c:v>
                </c:pt>
                <c:pt idx="20254">
                  <c:v>16.414999999999999</c:v>
                </c:pt>
                <c:pt idx="20255">
                  <c:v>16.344000000000001</c:v>
                </c:pt>
                <c:pt idx="20256">
                  <c:v>16.295999999999999</c:v>
                </c:pt>
                <c:pt idx="20257">
                  <c:v>16.271999999999998</c:v>
                </c:pt>
                <c:pt idx="20258">
                  <c:v>16.248999999999999</c:v>
                </c:pt>
                <c:pt idx="20259">
                  <c:v>16.225000000000001</c:v>
                </c:pt>
                <c:pt idx="20260">
                  <c:v>16.225000000000001</c:v>
                </c:pt>
                <c:pt idx="20261">
                  <c:v>16.225000000000001</c:v>
                </c:pt>
                <c:pt idx="20262">
                  <c:v>16.248999999999999</c:v>
                </c:pt>
                <c:pt idx="20263">
                  <c:v>16.248999999999999</c:v>
                </c:pt>
                <c:pt idx="20264">
                  <c:v>16.271999999999998</c:v>
                </c:pt>
                <c:pt idx="20265">
                  <c:v>16.295999999999999</c:v>
                </c:pt>
                <c:pt idx="20266">
                  <c:v>16.32</c:v>
                </c:pt>
                <c:pt idx="20267">
                  <c:v>16.344000000000001</c:v>
                </c:pt>
                <c:pt idx="20268">
                  <c:v>16.391999999999999</c:v>
                </c:pt>
                <c:pt idx="20269">
                  <c:v>16.391999999999999</c:v>
                </c:pt>
                <c:pt idx="20270">
                  <c:v>16.391999999999999</c:v>
                </c:pt>
                <c:pt idx="20271">
                  <c:v>16.414999999999999</c:v>
                </c:pt>
                <c:pt idx="20272">
                  <c:v>16.414999999999999</c:v>
                </c:pt>
                <c:pt idx="20273">
                  <c:v>16.391999999999999</c:v>
                </c:pt>
                <c:pt idx="20274">
                  <c:v>16.391999999999999</c:v>
                </c:pt>
                <c:pt idx="20275">
                  <c:v>16.367999999999999</c:v>
                </c:pt>
                <c:pt idx="20276">
                  <c:v>16.344000000000001</c:v>
                </c:pt>
                <c:pt idx="20277">
                  <c:v>16.344000000000001</c:v>
                </c:pt>
                <c:pt idx="20278">
                  <c:v>16.32</c:v>
                </c:pt>
                <c:pt idx="20279">
                  <c:v>16.271999999999998</c:v>
                </c:pt>
                <c:pt idx="20280">
                  <c:v>16.248999999999999</c:v>
                </c:pt>
                <c:pt idx="20281">
                  <c:v>16.201000000000001</c:v>
                </c:pt>
                <c:pt idx="20282">
                  <c:v>16.177</c:v>
                </c:pt>
                <c:pt idx="20283">
                  <c:v>16.152999999999999</c:v>
                </c:pt>
                <c:pt idx="20284">
                  <c:v>16.106000000000002</c:v>
                </c:pt>
                <c:pt idx="20285">
                  <c:v>16.082000000000001</c:v>
                </c:pt>
                <c:pt idx="20286">
                  <c:v>16.058</c:v>
                </c:pt>
                <c:pt idx="20287">
                  <c:v>16.058</c:v>
                </c:pt>
                <c:pt idx="20288">
                  <c:v>16.058</c:v>
                </c:pt>
                <c:pt idx="20289">
                  <c:v>16.106000000000002</c:v>
                </c:pt>
                <c:pt idx="20290">
                  <c:v>16.129000000000001</c:v>
                </c:pt>
                <c:pt idx="20291">
                  <c:v>16.201000000000001</c:v>
                </c:pt>
                <c:pt idx="20292">
                  <c:v>16.248999999999999</c:v>
                </c:pt>
                <c:pt idx="20293">
                  <c:v>16.344000000000001</c:v>
                </c:pt>
                <c:pt idx="20294">
                  <c:v>16.439</c:v>
                </c:pt>
                <c:pt idx="20295">
                  <c:v>16.533999999999999</c:v>
                </c:pt>
                <c:pt idx="20296">
                  <c:v>16.654</c:v>
                </c:pt>
                <c:pt idx="20297">
                  <c:v>16.773</c:v>
                </c:pt>
                <c:pt idx="20298">
                  <c:v>16.914999999999999</c:v>
                </c:pt>
                <c:pt idx="20299">
                  <c:v>17.033999999999999</c:v>
                </c:pt>
                <c:pt idx="20300">
                  <c:v>17.177</c:v>
                </c:pt>
                <c:pt idx="20301">
                  <c:v>17.344000000000001</c:v>
                </c:pt>
                <c:pt idx="20302">
                  <c:v>17.486000000000001</c:v>
                </c:pt>
                <c:pt idx="20303">
                  <c:v>17.677</c:v>
                </c:pt>
                <c:pt idx="20304">
                  <c:v>17.843</c:v>
                </c:pt>
                <c:pt idx="20305">
                  <c:v>18.033000000000001</c:v>
                </c:pt>
                <c:pt idx="20306">
                  <c:v>18.2</c:v>
                </c:pt>
                <c:pt idx="20307">
                  <c:v>18.39</c:v>
                </c:pt>
                <c:pt idx="20308">
                  <c:v>18.603999999999999</c:v>
                </c:pt>
                <c:pt idx="20309">
                  <c:v>18.818000000000001</c:v>
                </c:pt>
                <c:pt idx="20310">
                  <c:v>18.984999999999999</c:v>
                </c:pt>
                <c:pt idx="20311">
                  <c:v>19.103000000000002</c:v>
                </c:pt>
                <c:pt idx="20312">
                  <c:v>19.27</c:v>
                </c:pt>
                <c:pt idx="20313">
                  <c:v>19.388999999999999</c:v>
                </c:pt>
                <c:pt idx="20314">
                  <c:v>19.507999999999999</c:v>
                </c:pt>
                <c:pt idx="20315">
                  <c:v>19.651</c:v>
                </c:pt>
                <c:pt idx="20316">
                  <c:v>19.745999999999999</c:v>
                </c:pt>
                <c:pt idx="20317">
                  <c:v>19.792999999999999</c:v>
                </c:pt>
                <c:pt idx="20318">
                  <c:v>19.841000000000001</c:v>
                </c:pt>
                <c:pt idx="20319">
                  <c:v>19.864999999999998</c:v>
                </c:pt>
                <c:pt idx="20320">
                  <c:v>19.911999999999999</c:v>
                </c:pt>
                <c:pt idx="20321">
                  <c:v>19.888000000000002</c:v>
                </c:pt>
                <c:pt idx="20322">
                  <c:v>19.864999999999998</c:v>
                </c:pt>
                <c:pt idx="20323">
                  <c:v>19.841000000000001</c:v>
                </c:pt>
                <c:pt idx="20324">
                  <c:v>19.792999999999999</c:v>
                </c:pt>
                <c:pt idx="20325">
                  <c:v>19.698</c:v>
                </c:pt>
                <c:pt idx="20326">
                  <c:v>19.626999999999999</c:v>
                </c:pt>
                <c:pt idx="20327">
                  <c:v>19.46</c:v>
                </c:pt>
                <c:pt idx="20328">
                  <c:v>19.318000000000001</c:v>
                </c:pt>
                <c:pt idx="20329">
                  <c:v>19.175000000000001</c:v>
                </c:pt>
                <c:pt idx="20330">
                  <c:v>19.007999999999999</c:v>
                </c:pt>
                <c:pt idx="20331">
                  <c:v>18.866</c:v>
                </c:pt>
                <c:pt idx="20332">
                  <c:v>18.675000000000001</c:v>
                </c:pt>
                <c:pt idx="20333">
                  <c:v>18.460999999999999</c:v>
                </c:pt>
                <c:pt idx="20334">
                  <c:v>18.247</c:v>
                </c:pt>
                <c:pt idx="20335">
                  <c:v>18.056999999999999</c:v>
                </c:pt>
                <c:pt idx="20336">
                  <c:v>17.867000000000001</c:v>
                </c:pt>
                <c:pt idx="20337">
                  <c:v>17.701000000000001</c:v>
                </c:pt>
                <c:pt idx="20338">
                  <c:v>17.533999999999999</c:v>
                </c:pt>
                <c:pt idx="20339">
                  <c:v>17.367999999999999</c:v>
                </c:pt>
                <c:pt idx="20340">
                  <c:v>17.225000000000001</c:v>
                </c:pt>
                <c:pt idx="20341">
                  <c:v>17.082000000000001</c:v>
                </c:pt>
                <c:pt idx="20342">
                  <c:v>16.963000000000001</c:v>
                </c:pt>
                <c:pt idx="20343">
                  <c:v>16.844000000000001</c:v>
                </c:pt>
                <c:pt idx="20344">
                  <c:v>16.725000000000001</c:v>
                </c:pt>
                <c:pt idx="20345">
                  <c:v>16.63</c:v>
                </c:pt>
                <c:pt idx="20346">
                  <c:v>16.558</c:v>
                </c:pt>
                <c:pt idx="20347">
                  <c:v>16.486999999999998</c:v>
                </c:pt>
                <c:pt idx="20348">
                  <c:v>16.414999999999999</c:v>
                </c:pt>
                <c:pt idx="20349">
                  <c:v>16.344000000000001</c:v>
                </c:pt>
                <c:pt idx="20350">
                  <c:v>16.295999999999999</c:v>
                </c:pt>
                <c:pt idx="20351">
                  <c:v>16.248999999999999</c:v>
                </c:pt>
                <c:pt idx="20352">
                  <c:v>16.225000000000001</c:v>
                </c:pt>
                <c:pt idx="20353">
                  <c:v>16.201000000000001</c:v>
                </c:pt>
                <c:pt idx="20354">
                  <c:v>16.201000000000001</c:v>
                </c:pt>
                <c:pt idx="20355">
                  <c:v>16.201000000000001</c:v>
                </c:pt>
                <c:pt idx="20356">
                  <c:v>16.201000000000001</c:v>
                </c:pt>
                <c:pt idx="20357">
                  <c:v>16.201000000000001</c:v>
                </c:pt>
                <c:pt idx="20358">
                  <c:v>16.225000000000001</c:v>
                </c:pt>
                <c:pt idx="20359">
                  <c:v>16.248999999999999</c:v>
                </c:pt>
                <c:pt idx="20360">
                  <c:v>16.248999999999999</c:v>
                </c:pt>
                <c:pt idx="20361">
                  <c:v>16.271999999999998</c:v>
                </c:pt>
                <c:pt idx="20362">
                  <c:v>16.295999999999999</c:v>
                </c:pt>
                <c:pt idx="20363">
                  <c:v>16.295999999999999</c:v>
                </c:pt>
                <c:pt idx="20364">
                  <c:v>16.295999999999999</c:v>
                </c:pt>
                <c:pt idx="20365">
                  <c:v>16.295999999999999</c:v>
                </c:pt>
                <c:pt idx="20366">
                  <c:v>16.295999999999999</c:v>
                </c:pt>
                <c:pt idx="20367">
                  <c:v>16.295999999999999</c:v>
                </c:pt>
                <c:pt idx="20368">
                  <c:v>16.295999999999999</c:v>
                </c:pt>
                <c:pt idx="20369">
                  <c:v>16.295999999999999</c:v>
                </c:pt>
                <c:pt idx="20370">
                  <c:v>16.271999999999998</c:v>
                </c:pt>
                <c:pt idx="20371">
                  <c:v>16.248999999999999</c:v>
                </c:pt>
                <c:pt idx="20372">
                  <c:v>16.225000000000001</c:v>
                </c:pt>
                <c:pt idx="20373">
                  <c:v>16.201000000000001</c:v>
                </c:pt>
                <c:pt idx="20374">
                  <c:v>16.201000000000001</c:v>
                </c:pt>
                <c:pt idx="20375">
                  <c:v>16.152999999999999</c:v>
                </c:pt>
                <c:pt idx="20376">
                  <c:v>16.129000000000001</c:v>
                </c:pt>
                <c:pt idx="20377">
                  <c:v>16.106000000000002</c:v>
                </c:pt>
                <c:pt idx="20378">
                  <c:v>16.082000000000001</c:v>
                </c:pt>
                <c:pt idx="20379">
                  <c:v>16.058</c:v>
                </c:pt>
                <c:pt idx="20380">
                  <c:v>16.033999999999999</c:v>
                </c:pt>
                <c:pt idx="20381">
                  <c:v>16.010000000000002</c:v>
                </c:pt>
                <c:pt idx="20382">
                  <c:v>16.010000000000002</c:v>
                </c:pt>
                <c:pt idx="20383">
                  <c:v>15.986000000000001</c:v>
                </c:pt>
                <c:pt idx="20384">
                  <c:v>15.986000000000001</c:v>
                </c:pt>
                <c:pt idx="20385">
                  <c:v>16.010000000000002</c:v>
                </c:pt>
                <c:pt idx="20386">
                  <c:v>16.010000000000002</c:v>
                </c:pt>
                <c:pt idx="20387">
                  <c:v>16.058</c:v>
                </c:pt>
                <c:pt idx="20388">
                  <c:v>16.129000000000001</c:v>
                </c:pt>
                <c:pt idx="20389">
                  <c:v>16.201000000000001</c:v>
                </c:pt>
                <c:pt idx="20390">
                  <c:v>16.271999999999998</c:v>
                </c:pt>
                <c:pt idx="20391">
                  <c:v>16.367999999999999</c:v>
                </c:pt>
                <c:pt idx="20392">
                  <c:v>16.463000000000001</c:v>
                </c:pt>
                <c:pt idx="20393">
                  <c:v>16.582000000000001</c:v>
                </c:pt>
                <c:pt idx="20394">
                  <c:v>16.725000000000001</c:v>
                </c:pt>
                <c:pt idx="20395">
                  <c:v>16.82</c:v>
                </c:pt>
                <c:pt idx="20396">
                  <c:v>16.939</c:v>
                </c:pt>
                <c:pt idx="20397">
                  <c:v>17.010999999999999</c:v>
                </c:pt>
                <c:pt idx="20398">
                  <c:v>17.106000000000002</c:v>
                </c:pt>
                <c:pt idx="20399">
                  <c:v>17.225000000000001</c:v>
                </c:pt>
                <c:pt idx="20400">
                  <c:v>17.295999999999999</c:v>
                </c:pt>
                <c:pt idx="20401">
                  <c:v>17.390999999999998</c:v>
                </c:pt>
                <c:pt idx="20402">
                  <c:v>17.558</c:v>
                </c:pt>
                <c:pt idx="20403">
                  <c:v>17.748000000000001</c:v>
                </c:pt>
                <c:pt idx="20404">
                  <c:v>18.010000000000002</c:v>
                </c:pt>
                <c:pt idx="20405">
                  <c:v>18.175999999999998</c:v>
                </c:pt>
                <c:pt idx="20406">
                  <c:v>18.295000000000002</c:v>
                </c:pt>
                <c:pt idx="20407">
                  <c:v>18.39</c:v>
                </c:pt>
                <c:pt idx="20408">
                  <c:v>18.437999999999999</c:v>
                </c:pt>
                <c:pt idx="20409">
                  <c:v>18.509</c:v>
                </c:pt>
                <c:pt idx="20410">
                  <c:v>18.579999999999998</c:v>
                </c:pt>
                <c:pt idx="20411">
                  <c:v>18.699000000000002</c:v>
                </c:pt>
                <c:pt idx="20412">
                  <c:v>18.841999999999999</c:v>
                </c:pt>
                <c:pt idx="20413">
                  <c:v>18.866</c:v>
                </c:pt>
                <c:pt idx="20414">
                  <c:v>18.888999999999999</c:v>
                </c:pt>
                <c:pt idx="20415">
                  <c:v>18.937000000000001</c:v>
                </c:pt>
                <c:pt idx="20416">
                  <c:v>18.937000000000001</c:v>
                </c:pt>
                <c:pt idx="20417">
                  <c:v>18.866</c:v>
                </c:pt>
                <c:pt idx="20418">
                  <c:v>18.841999999999999</c:v>
                </c:pt>
                <c:pt idx="20419">
                  <c:v>18.841999999999999</c:v>
                </c:pt>
                <c:pt idx="20420">
                  <c:v>18.866</c:v>
                </c:pt>
                <c:pt idx="20421">
                  <c:v>18.841999999999999</c:v>
                </c:pt>
                <c:pt idx="20422">
                  <c:v>18.794</c:v>
                </c:pt>
                <c:pt idx="20423">
                  <c:v>18.722999999999999</c:v>
                </c:pt>
                <c:pt idx="20424">
                  <c:v>18.675000000000001</c:v>
                </c:pt>
                <c:pt idx="20425">
                  <c:v>18.603999999999999</c:v>
                </c:pt>
                <c:pt idx="20426">
                  <c:v>18.509</c:v>
                </c:pt>
                <c:pt idx="20427">
                  <c:v>18.414000000000001</c:v>
                </c:pt>
                <c:pt idx="20428">
                  <c:v>18.247</c:v>
                </c:pt>
                <c:pt idx="20429">
                  <c:v>18.081</c:v>
                </c:pt>
                <c:pt idx="20430">
                  <c:v>17.914999999999999</c:v>
                </c:pt>
                <c:pt idx="20431">
                  <c:v>17.724</c:v>
                </c:pt>
                <c:pt idx="20432">
                  <c:v>17.533999999999999</c:v>
                </c:pt>
                <c:pt idx="20433">
                  <c:v>17.367999999999999</c:v>
                </c:pt>
                <c:pt idx="20434">
                  <c:v>17.201000000000001</c:v>
                </c:pt>
                <c:pt idx="20435">
                  <c:v>17.058</c:v>
                </c:pt>
                <c:pt idx="20436">
                  <c:v>16.914999999999999</c:v>
                </c:pt>
                <c:pt idx="20437">
                  <c:v>16.795999999999999</c:v>
                </c:pt>
                <c:pt idx="20438">
                  <c:v>16.701000000000001</c:v>
                </c:pt>
                <c:pt idx="20439">
                  <c:v>16.606000000000002</c:v>
                </c:pt>
                <c:pt idx="20440">
                  <c:v>16.510999999999999</c:v>
                </c:pt>
                <c:pt idx="20441">
                  <c:v>16.414999999999999</c:v>
                </c:pt>
                <c:pt idx="20442">
                  <c:v>16.344000000000001</c:v>
                </c:pt>
                <c:pt idx="20443">
                  <c:v>16.271999999999998</c:v>
                </c:pt>
                <c:pt idx="20444">
                  <c:v>16.201000000000001</c:v>
                </c:pt>
                <c:pt idx="20445">
                  <c:v>16.152999999999999</c:v>
                </c:pt>
                <c:pt idx="20446">
                  <c:v>16.106000000000002</c:v>
                </c:pt>
                <c:pt idx="20447">
                  <c:v>16.058</c:v>
                </c:pt>
                <c:pt idx="20448">
                  <c:v>16.033999999999999</c:v>
                </c:pt>
                <c:pt idx="20449">
                  <c:v>16.010000000000002</c:v>
                </c:pt>
                <c:pt idx="20450">
                  <c:v>16.010000000000002</c:v>
                </c:pt>
                <c:pt idx="20451">
                  <c:v>16.010000000000002</c:v>
                </c:pt>
                <c:pt idx="20452">
                  <c:v>16.010000000000002</c:v>
                </c:pt>
                <c:pt idx="20453">
                  <c:v>16.010000000000002</c:v>
                </c:pt>
                <c:pt idx="20454">
                  <c:v>16.033999999999999</c:v>
                </c:pt>
                <c:pt idx="20455">
                  <c:v>16.058</c:v>
                </c:pt>
                <c:pt idx="20456">
                  <c:v>16.058</c:v>
                </c:pt>
                <c:pt idx="20457">
                  <c:v>16.082000000000001</c:v>
                </c:pt>
                <c:pt idx="20458">
                  <c:v>16.106000000000002</c:v>
                </c:pt>
                <c:pt idx="20459">
                  <c:v>16.129000000000001</c:v>
                </c:pt>
                <c:pt idx="20460">
                  <c:v>16.152999999999999</c:v>
                </c:pt>
                <c:pt idx="20461">
                  <c:v>16.177</c:v>
                </c:pt>
                <c:pt idx="20462">
                  <c:v>16.201000000000001</c:v>
                </c:pt>
                <c:pt idx="20463">
                  <c:v>16.201000000000001</c:v>
                </c:pt>
                <c:pt idx="20464">
                  <c:v>16.201000000000001</c:v>
                </c:pt>
                <c:pt idx="20465">
                  <c:v>16.225000000000001</c:v>
                </c:pt>
                <c:pt idx="20466">
                  <c:v>16.225000000000001</c:v>
                </c:pt>
                <c:pt idx="20467">
                  <c:v>16.225000000000001</c:v>
                </c:pt>
                <c:pt idx="20468">
                  <c:v>16.225000000000001</c:v>
                </c:pt>
                <c:pt idx="20469">
                  <c:v>16.225000000000001</c:v>
                </c:pt>
                <c:pt idx="20470">
                  <c:v>16.225000000000001</c:v>
                </c:pt>
                <c:pt idx="20471">
                  <c:v>16.225000000000001</c:v>
                </c:pt>
                <c:pt idx="20472">
                  <c:v>16.225000000000001</c:v>
                </c:pt>
                <c:pt idx="20473">
                  <c:v>16.201000000000001</c:v>
                </c:pt>
                <c:pt idx="20474">
                  <c:v>16.201000000000001</c:v>
                </c:pt>
                <c:pt idx="20475">
                  <c:v>16.201000000000001</c:v>
                </c:pt>
                <c:pt idx="20476">
                  <c:v>16.177</c:v>
                </c:pt>
                <c:pt idx="20477">
                  <c:v>16.152999999999999</c:v>
                </c:pt>
                <c:pt idx="20478">
                  <c:v>16.152999999999999</c:v>
                </c:pt>
                <c:pt idx="20479">
                  <c:v>16.152999999999999</c:v>
                </c:pt>
                <c:pt idx="20480">
                  <c:v>16.152999999999999</c:v>
                </c:pt>
                <c:pt idx="20481">
                  <c:v>16.201000000000001</c:v>
                </c:pt>
                <c:pt idx="20482">
                  <c:v>16.225000000000001</c:v>
                </c:pt>
                <c:pt idx="20483">
                  <c:v>16.295999999999999</c:v>
                </c:pt>
                <c:pt idx="20484">
                  <c:v>16.367999999999999</c:v>
                </c:pt>
                <c:pt idx="20485">
                  <c:v>16.439</c:v>
                </c:pt>
                <c:pt idx="20486">
                  <c:v>16.510999999999999</c:v>
                </c:pt>
                <c:pt idx="20487">
                  <c:v>16.606000000000002</c:v>
                </c:pt>
                <c:pt idx="20488">
                  <c:v>16.725000000000001</c:v>
                </c:pt>
                <c:pt idx="20489">
                  <c:v>16.844000000000001</c:v>
                </c:pt>
                <c:pt idx="20490">
                  <c:v>16.963000000000001</c:v>
                </c:pt>
                <c:pt idx="20491">
                  <c:v>17.082000000000001</c:v>
                </c:pt>
                <c:pt idx="20492">
                  <c:v>17.248999999999999</c:v>
                </c:pt>
                <c:pt idx="20493">
                  <c:v>17.390999999999998</c:v>
                </c:pt>
                <c:pt idx="20494">
                  <c:v>17.558</c:v>
                </c:pt>
                <c:pt idx="20495">
                  <c:v>17.748000000000001</c:v>
                </c:pt>
                <c:pt idx="20496">
                  <c:v>17.962</c:v>
                </c:pt>
                <c:pt idx="20497">
                  <c:v>18.129000000000001</c:v>
                </c:pt>
                <c:pt idx="20498">
                  <c:v>18.318999999999999</c:v>
                </c:pt>
                <c:pt idx="20499">
                  <c:v>18.509</c:v>
                </c:pt>
                <c:pt idx="20500">
                  <c:v>18.771000000000001</c:v>
                </c:pt>
                <c:pt idx="20501">
                  <c:v>18.984999999999999</c:v>
                </c:pt>
                <c:pt idx="20502">
                  <c:v>19.151</c:v>
                </c:pt>
                <c:pt idx="20503">
                  <c:v>19.245999999999999</c:v>
                </c:pt>
                <c:pt idx="20504">
                  <c:v>19.388999999999999</c:v>
                </c:pt>
                <c:pt idx="20505">
                  <c:v>19.532</c:v>
                </c:pt>
                <c:pt idx="20506">
                  <c:v>19.673999999999999</c:v>
                </c:pt>
                <c:pt idx="20507">
                  <c:v>19.841000000000001</c:v>
                </c:pt>
                <c:pt idx="20508">
                  <c:v>19.96</c:v>
                </c:pt>
                <c:pt idx="20509">
                  <c:v>20.030999999999999</c:v>
                </c:pt>
                <c:pt idx="20510">
                  <c:v>20.103000000000002</c:v>
                </c:pt>
                <c:pt idx="20511">
                  <c:v>20.126000000000001</c:v>
                </c:pt>
                <c:pt idx="20512">
                  <c:v>20.173999999999999</c:v>
                </c:pt>
                <c:pt idx="20513">
                  <c:v>20.198</c:v>
                </c:pt>
                <c:pt idx="20514">
                  <c:v>20.173999999999999</c:v>
                </c:pt>
                <c:pt idx="20515">
                  <c:v>20.149999999999999</c:v>
                </c:pt>
                <c:pt idx="20516">
                  <c:v>20.126000000000001</c:v>
                </c:pt>
                <c:pt idx="20517">
                  <c:v>20.055</c:v>
                </c:pt>
                <c:pt idx="20518">
                  <c:v>19.96</c:v>
                </c:pt>
                <c:pt idx="20519">
                  <c:v>19.817</c:v>
                </c:pt>
                <c:pt idx="20520">
                  <c:v>19.673999999999999</c:v>
                </c:pt>
                <c:pt idx="20521">
                  <c:v>19.532</c:v>
                </c:pt>
                <c:pt idx="20522">
                  <c:v>19.364999999999998</c:v>
                </c:pt>
                <c:pt idx="20523">
                  <c:v>19.222000000000001</c:v>
                </c:pt>
                <c:pt idx="20524">
                  <c:v>19.056000000000001</c:v>
                </c:pt>
                <c:pt idx="20525">
                  <c:v>18.866</c:v>
                </c:pt>
                <c:pt idx="20526">
                  <c:v>18.652000000000001</c:v>
                </c:pt>
                <c:pt idx="20527">
                  <c:v>18.484999999999999</c:v>
                </c:pt>
                <c:pt idx="20528">
                  <c:v>18.295000000000002</c:v>
                </c:pt>
                <c:pt idx="20529">
                  <c:v>18.105</c:v>
                </c:pt>
                <c:pt idx="20530">
                  <c:v>17.962</c:v>
                </c:pt>
                <c:pt idx="20531">
                  <c:v>17.795999999999999</c:v>
                </c:pt>
                <c:pt idx="20532">
                  <c:v>17.677</c:v>
                </c:pt>
                <c:pt idx="20533">
                  <c:v>17.533999999999999</c:v>
                </c:pt>
                <c:pt idx="20534">
                  <c:v>17.463000000000001</c:v>
                </c:pt>
                <c:pt idx="20535">
                  <c:v>17.367999999999999</c:v>
                </c:pt>
                <c:pt idx="20536">
                  <c:v>17.295999999999999</c:v>
                </c:pt>
                <c:pt idx="20537">
                  <c:v>17.248999999999999</c:v>
                </c:pt>
                <c:pt idx="20538">
                  <c:v>17.201000000000001</c:v>
                </c:pt>
                <c:pt idx="20539">
                  <c:v>17.152999999999999</c:v>
                </c:pt>
                <c:pt idx="20540">
                  <c:v>17.106000000000002</c:v>
                </c:pt>
                <c:pt idx="20541">
                  <c:v>17.082000000000001</c:v>
                </c:pt>
                <c:pt idx="20542">
                  <c:v>17.058</c:v>
                </c:pt>
                <c:pt idx="20543">
                  <c:v>17.033999999999999</c:v>
                </c:pt>
                <c:pt idx="20544">
                  <c:v>17.033999999999999</c:v>
                </c:pt>
                <c:pt idx="20545">
                  <c:v>17.033999999999999</c:v>
                </c:pt>
                <c:pt idx="20546">
                  <c:v>17.033999999999999</c:v>
                </c:pt>
                <c:pt idx="20547">
                  <c:v>17.058</c:v>
                </c:pt>
                <c:pt idx="20548">
                  <c:v>17.058</c:v>
                </c:pt>
                <c:pt idx="20549">
                  <c:v>17.082000000000001</c:v>
                </c:pt>
                <c:pt idx="20550">
                  <c:v>17.13</c:v>
                </c:pt>
                <c:pt idx="20551">
                  <c:v>17.152999999999999</c:v>
                </c:pt>
                <c:pt idx="20552">
                  <c:v>17.201000000000001</c:v>
                </c:pt>
                <c:pt idx="20553">
                  <c:v>17.271999999999998</c:v>
                </c:pt>
                <c:pt idx="20554">
                  <c:v>17.344000000000001</c:v>
                </c:pt>
                <c:pt idx="20555">
                  <c:v>17.367999999999999</c:v>
                </c:pt>
                <c:pt idx="20556">
                  <c:v>17.414999999999999</c:v>
                </c:pt>
                <c:pt idx="20557">
                  <c:v>17.439</c:v>
                </c:pt>
                <c:pt idx="20558">
                  <c:v>17.463000000000001</c:v>
                </c:pt>
                <c:pt idx="20559">
                  <c:v>17.486000000000001</c:v>
                </c:pt>
                <c:pt idx="20560">
                  <c:v>17.510000000000002</c:v>
                </c:pt>
                <c:pt idx="20561">
                  <c:v>17.533999999999999</c:v>
                </c:pt>
                <c:pt idx="20562">
                  <c:v>17.533999999999999</c:v>
                </c:pt>
                <c:pt idx="20563">
                  <c:v>17.533999999999999</c:v>
                </c:pt>
                <c:pt idx="20564">
                  <c:v>17.558</c:v>
                </c:pt>
                <c:pt idx="20565">
                  <c:v>17.558</c:v>
                </c:pt>
                <c:pt idx="20566">
                  <c:v>17.558</c:v>
                </c:pt>
                <c:pt idx="20567">
                  <c:v>17.533999999999999</c:v>
                </c:pt>
                <c:pt idx="20568">
                  <c:v>17.533999999999999</c:v>
                </c:pt>
                <c:pt idx="20569">
                  <c:v>17.510000000000002</c:v>
                </c:pt>
                <c:pt idx="20570">
                  <c:v>17.486000000000001</c:v>
                </c:pt>
                <c:pt idx="20571">
                  <c:v>17.463000000000001</c:v>
                </c:pt>
                <c:pt idx="20572">
                  <c:v>17.439</c:v>
                </c:pt>
                <c:pt idx="20573">
                  <c:v>17.414999999999999</c:v>
                </c:pt>
                <c:pt idx="20574">
                  <c:v>17.390999999999998</c:v>
                </c:pt>
                <c:pt idx="20575">
                  <c:v>17.344000000000001</c:v>
                </c:pt>
                <c:pt idx="20576">
                  <c:v>17.32</c:v>
                </c:pt>
                <c:pt idx="20577">
                  <c:v>17.295999999999999</c:v>
                </c:pt>
                <c:pt idx="20578">
                  <c:v>17.248999999999999</c:v>
                </c:pt>
                <c:pt idx="20579">
                  <c:v>17.248999999999999</c:v>
                </c:pt>
                <c:pt idx="20580">
                  <c:v>17.248999999999999</c:v>
                </c:pt>
                <c:pt idx="20581">
                  <c:v>17.271999999999998</c:v>
                </c:pt>
                <c:pt idx="20582">
                  <c:v>17.248999999999999</c:v>
                </c:pt>
                <c:pt idx="20583">
                  <c:v>17.248999999999999</c:v>
                </c:pt>
                <c:pt idx="20584">
                  <c:v>17.201000000000001</c:v>
                </c:pt>
                <c:pt idx="20585">
                  <c:v>17.177</c:v>
                </c:pt>
                <c:pt idx="20586">
                  <c:v>17.177</c:v>
                </c:pt>
                <c:pt idx="20587">
                  <c:v>17.177</c:v>
                </c:pt>
                <c:pt idx="20588">
                  <c:v>17.177</c:v>
                </c:pt>
                <c:pt idx="20589">
                  <c:v>17.201000000000001</c:v>
                </c:pt>
                <c:pt idx="20590">
                  <c:v>17.225000000000001</c:v>
                </c:pt>
                <c:pt idx="20591">
                  <c:v>17.248999999999999</c:v>
                </c:pt>
                <c:pt idx="20592">
                  <c:v>17.271999999999998</c:v>
                </c:pt>
                <c:pt idx="20593">
                  <c:v>17.32</c:v>
                </c:pt>
                <c:pt idx="20594">
                  <c:v>17.390999999999998</c:v>
                </c:pt>
                <c:pt idx="20595">
                  <c:v>17.486000000000001</c:v>
                </c:pt>
                <c:pt idx="20596">
                  <c:v>17.677</c:v>
                </c:pt>
                <c:pt idx="20597">
                  <c:v>17.914999999999999</c:v>
                </c:pt>
                <c:pt idx="20598">
                  <c:v>18.105</c:v>
                </c:pt>
                <c:pt idx="20599">
                  <c:v>18.247</c:v>
                </c:pt>
                <c:pt idx="20600">
                  <c:v>18.414000000000001</c:v>
                </c:pt>
                <c:pt idx="20601">
                  <c:v>18.579999999999998</c:v>
                </c:pt>
                <c:pt idx="20602">
                  <c:v>18.771000000000001</c:v>
                </c:pt>
                <c:pt idx="20603">
                  <c:v>18.960999999999999</c:v>
                </c:pt>
                <c:pt idx="20604">
                  <c:v>19.126999999999999</c:v>
                </c:pt>
                <c:pt idx="20605">
                  <c:v>19.245999999999999</c:v>
                </c:pt>
                <c:pt idx="20606">
                  <c:v>19.388999999999999</c:v>
                </c:pt>
                <c:pt idx="20607">
                  <c:v>19.484000000000002</c:v>
                </c:pt>
                <c:pt idx="20608">
                  <c:v>19.555</c:v>
                </c:pt>
                <c:pt idx="20609">
                  <c:v>19.626999999999999</c:v>
                </c:pt>
                <c:pt idx="20610">
                  <c:v>19.673999999999999</c:v>
                </c:pt>
                <c:pt idx="20611">
                  <c:v>19.722000000000001</c:v>
                </c:pt>
                <c:pt idx="20612">
                  <c:v>19.745999999999999</c:v>
                </c:pt>
                <c:pt idx="20613">
                  <c:v>19.745999999999999</c:v>
                </c:pt>
                <c:pt idx="20614">
                  <c:v>19.698</c:v>
                </c:pt>
                <c:pt idx="20615">
                  <c:v>19.579000000000001</c:v>
                </c:pt>
                <c:pt idx="20616">
                  <c:v>19.46</c:v>
                </c:pt>
                <c:pt idx="20617">
                  <c:v>19.341000000000001</c:v>
                </c:pt>
                <c:pt idx="20618">
                  <c:v>19.245999999999999</c:v>
                </c:pt>
                <c:pt idx="20619">
                  <c:v>19.151</c:v>
                </c:pt>
                <c:pt idx="20620">
                  <c:v>19.007999999999999</c:v>
                </c:pt>
                <c:pt idx="20621">
                  <c:v>18.841999999999999</c:v>
                </c:pt>
                <c:pt idx="20622">
                  <c:v>18.652000000000001</c:v>
                </c:pt>
                <c:pt idx="20623">
                  <c:v>18.437999999999999</c:v>
                </c:pt>
                <c:pt idx="20624">
                  <c:v>18.224</c:v>
                </c:pt>
                <c:pt idx="20625">
                  <c:v>18.010000000000002</c:v>
                </c:pt>
                <c:pt idx="20626">
                  <c:v>17.818999999999999</c:v>
                </c:pt>
                <c:pt idx="20627">
                  <c:v>17.629000000000001</c:v>
                </c:pt>
                <c:pt idx="20628">
                  <c:v>17.463000000000001</c:v>
                </c:pt>
                <c:pt idx="20629">
                  <c:v>17.295999999999999</c:v>
                </c:pt>
                <c:pt idx="20630">
                  <c:v>17.152999999999999</c:v>
                </c:pt>
                <c:pt idx="20631">
                  <c:v>17.010999999999999</c:v>
                </c:pt>
                <c:pt idx="20632">
                  <c:v>16.891999999999999</c:v>
                </c:pt>
                <c:pt idx="20633">
                  <c:v>16.773</c:v>
                </c:pt>
                <c:pt idx="20634">
                  <c:v>16.677</c:v>
                </c:pt>
                <c:pt idx="20635">
                  <c:v>16.606000000000002</c:v>
                </c:pt>
                <c:pt idx="20636">
                  <c:v>16.533999999999999</c:v>
                </c:pt>
                <c:pt idx="20637">
                  <c:v>16.463000000000001</c:v>
                </c:pt>
                <c:pt idx="20638">
                  <c:v>16.391999999999999</c:v>
                </c:pt>
                <c:pt idx="20639">
                  <c:v>16.32</c:v>
                </c:pt>
                <c:pt idx="20640">
                  <c:v>16.271999999999998</c:v>
                </c:pt>
                <c:pt idx="20641">
                  <c:v>16.225000000000001</c:v>
                </c:pt>
                <c:pt idx="20642">
                  <c:v>16.201000000000001</c:v>
                </c:pt>
                <c:pt idx="20643">
                  <c:v>16.152999999999999</c:v>
                </c:pt>
                <c:pt idx="20644">
                  <c:v>16.129000000000001</c:v>
                </c:pt>
                <c:pt idx="20645">
                  <c:v>16.106000000000002</c:v>
                </c:pt>
                <c:pt idx="20646">
                  <c:v>16.106000000000002</c:v>
                </c:pt>
                <c:pt idx="20647">
                  <c:v>16.082000000000001</c:v>
                </c:pt>
                <c:pt idx="20648">
                  <c:v>16.058</c:v>
                </c:pt>
                <c:pt idx="20649">
                  <c:v>16.058</c:v>
                </c:pt>
                <c:pt idx="20650">
                  <c:v>16.033999999999999</c:v>
                </c:pt>
                <c:pt idx="20651">
                  <c:v>16.033999999999999</c:v>
                </c:pt>
                <c:pt idx="20652">
                  <c:v>16.033999999999999</c:v>
                </c:pt>
                <c:pt idx="20653">
                  <c:v>16.033999999999999</c:v>
                </c:pt>
                <c:pt idx="20654">
                  <c:v>16.033999999999999</c:v>
                </c:pt>
                <c:pt idx="20655">
                  <c:v>16.033999999999999</c:v>
                </c:pt>
                <c:pt idx="20656">
                  <c:v>16.033999999999999</c:v>
                </c:pt>
                <c:pt idx="20657">
                  <c:v>16.033999999999999</c:v>
                </c:pt>
                <c:pt idx="20658">
                  <c:v>16.058</c:v>
                </c:pt>
                <c:pt idx="20659">
                  <c:v>16.058</c:v>
                </c:pt>
                <c:pt idx="20660">
                  <c:v>16.058</c:v>
                </c:pt>
                <c:pt idx="20661">
                  <c:v>16.058</c:v>
                </c:pt>
                <c:pt idx="20662">
                  <c:v>16.058</c:v>
                </c:pt>
                <c:pt idx="20663">
                  <c:v>16.033999999999999</c:v>
                </c:pt>
                <c:pt idx="20664">
                  <c:v>16.033999999999999</c:v>
                </c:pt>
                <c:pt idx="20665">
                  <c:v>16.033999999999999</c:v>
                </c:pt>
                <c:pt idx="20666">
                  <c:v>16.010000000000002</c:v>
                </c:pt>
                <c:pt idx="20667">
                  <c:v>15.986000000000001</c:v>
                </c:pt>
                <c:pt idx="20668">
                  <c:v>15.962999999999999</c:v>
                </c:pt>
                <c:pt idx="20669">
                  <c:v>15.962999999999999</c:v>
                </c:pt>
                <c:pt idx="20670">
                  <c:v>15.939</c:v>
                </c:pt>
                <c:pt idx="20671">
                  <c:v>15.914999999999999</c:v>
                </c:pt>
                <c:pt idx="20672">
                  <c:v>15.914999999999999</c:v>
                </c:pt>
                <c:pt idx="20673">
                  <c:v>15.939</c:v>
                </c:pt>
                <c:pt idx="20674">
                  <c:v>15.962999999999999</c:v>
                </c:pt>
                <c:pt idx="20675">
                  <c:v>16.010000000000002</c:v>
                </c:pt>
                <c:pt idx="20676">
                  <c:v>16.082000000000001</c:v>
                </c:pt>
                <c:pt idx="20677">
                  <c:v>16.129000000000001</c:v>
                </c:pt>
                <c:pt idx="20678">
                  <c:v>16.201000000000001</c:v>
                </c:pt>
                <c:pt idx="20679">
                  <c:v>16.295999999999999</c:v>
                </c:pt>
                <c:pt idx="20680">
                  <c:v>16.367999999999999</c:v>
                </c:pt>
                <c:pt idx="20681">
                  <c:v>16.463000000000001</c:v>
                </c:pt>
                <c:pt idx="20682">
                  <c:v>16.558</c:v>
                </c:pt>
                <c:pt idx="20683">
                  <c:v>16.63</c:v>
                </c:pt>
                <c:pt idx="20684">
                  <c:v>16.748999999999999</c:v>
                </c:pt>
                <c:pt idx="20685">
                  <c:v>16.867999999999999</c:v>
                </c:pt>
                <c:pt idx="20686">
                  <c:v>17.010999999999999</c:v>
                </c:pt>
                <c:pt idx="20687">
                  <c:v>17.152999999999999</c:v>
                </c:pt>
                <c:pt idx="20688">
                  <c:v>17.295999999999999</c:v>
                </c:pt>
                <c:pt idx="20689">
                  <c:v>17.486000000000001</c:v>
                </c:pt>
                <c:pt idx="20690">
                  <c:v>17.652999999999999</c:v>
                </c:pt>
                <c:pt idx="20691">
                  <c:v>17.843</c:v>
                </c:pt>
                <c:pt idx="20692">
                  <c:v>18.033000000000001</c:v>
                </c:pt>
                <c:pt idx="20693">
                  <c:v>18.247</c:v>
                </c:pt>
                <c:pt idx="20694">
                  <c:v>18.39</c:v>
                </c:pt>
                <c:pt idx="20695">
                  <c:v>18.509</c:v>
                </c:pt>
                <c:pt idx="20696">
                  <c:v>18.628</c:v>
                </c:pt>
                <c:pt idx="20697">
                  <c:v>18.747</c:v>
                </c:pt>
                <c:pt idx="20698">
                  <c:v>18.866</c:v>
                </c:pt>
                <c:pt idx="20699">
                  <c:v>19.007999999999999</c:v>
                </c:pt>
                <c:pt idx="20700">
                  <c:v>19.126999999999999</c:v>
                </c:pt>
                <c:pt idx="20701">
                  <c:v>19.199000000000002</c:v>
                </c:pt>
                <c:pt idx="20702">
                  <c:v>19.294</c:v>
                </c:pt>
                <c:pt idx="20703">
                  <c:v>19.364999999999998</c:v>
                </c:pt>
                <c:pt idx="20704">
                  <c:v>19.436</c:v>
                </c:pt>
                <c:pt idx="20705">
                  <c:v>19.436</c:v>
                </c:pt>
                <c:pt idx="20706">
                  <c:v>19.436</c:v>
                </c:pt>
                <c:pt idx="20707">
                  <c:v>19.436</c:v>
                </c:pt>
                <c:pt idx="20708">
                  <c:v>19.413</c:v>
                </c:pt>
                <c:pt idx="20709">
                  <c:v>19.364999999999998</c:v>
                </c:pt>
                <c:pt idx="20710">
                  <c:v>19.318000000000001</c:v>
                </c:pt>
                <c:pt idx="20711">
                  <c:v>19.199000000000002</c:v>
                </c:pt>
                <c:pt idx="20712">
                  <c:v>19.079999999999998</c:v>
                </c:pt>
                <c:pt idx="20713">
                  <c:v>18.960999999999999</c:v>
                </c:pt>
                <c:pt idx="20714">
                  <c:v>18.818000000000001</c:v>
                </c:pt>
                <c:pt idx="20715">
                  <c:v>18.652000000000001</c:v>
                </c:pt>
                <c:pt idx="20716">
                  <c:v>18.414000000000001</c:v>
                </c:pt>
                <c:pt idx="20717">
                  <c:v>18.247</c:v>
                </c:pt>
                <c:pt idx="20718">
                  <c:v>18.033000000000001</c:v>
                </c:pt>
                <c:pt idx="20719">
                  <c:v>17.818999999999999</c:v>
                </c:pt>
                <c:pt idx="20720">
                  <c:v>17.629000000000001</c:v>
                </c:pt>
                <c:pt idx="20721">
                  <c:v>17.414999999999999</c:v>
                </c:pt>
                <c:pt idx="20722">
                  <c:v>17.201000000000001</c:v>
                </c:pt>
                <c:pt idx="20723">
                  <c:v>17.010999999999999</c:v>
                </c:pt>
                <c:pt idx="20724">
                  <c:v>16.844000000000001</c:v>
                </c:pt>
                <c:pt idx="20725">
                  <c:v>16.677</c:v>
                </c:pt>
                <c:pt idx="20726">
                  <c:v>16.533999999999999</c:v>
                </c:pt>
                <c:pt idx="20727">
                  <c:v>16.414999999999999</c:v>
                </c:pt>
                <c:pt idx="20728">
                  <c:v>16.295999999999999</c:v>
                </c:pt>
                <c:pt idx="20729">
                  <c:v>16.201000000000001</c:v>
                </c:pt>
                <c:pt idx="20730">
                  <c:v>16.106000000000002</c:v>
                </c:pt>
                <c:pt idx="20731">
                  <c:v>16.033999999999999</c:v>
                </c:pt>
                <c:pt idx="20732">
                  <c:v>15.962999999999999</c:v>
                </c:pt>
                <c:pt idx="20733">
                  <c:v>15.914999999999999</c:v>
                </c:pt>
                <c:pt idx="20734">
                  <c:v>15.867000000000001</c:v>
                </c:pt>
                <c:pt idx="20735">
                  <c:v>15.819000000000001</c:v>
                </c:pt>
                <c:pt idx="20736">
                  <c:v>15.819000000000001</c:v>
                </c:pt>
                <c:pt idx="20737">
                  <c:v>15.772</c:v>
                </c:pt>
                <c:pt idx="20738">
                  <c:v>15.747999999999999</c:v>
                </c:pt>
                <c:pt idx="20739">
                  <c:v>15.724</c:v>
                </c:pt>
                <c:pt idx="20740">
                  <c:v>15.724</c:v>
                </c:pt>
                <c:pt idx="20741">
                  <c:v>15.724</c:v>
                </c:pt>
                <c:pt idx="20742">
                  <c:v>15.724</c:v>
                </c:pt>
                <c:pt idx="20743">
                  <c:v>15.724</c:v>
                </c:pt>
                <c:pt idx="20744">
                  <c:v>15.724</c:v>
                </c:pt>
                <c:pt idx="20745">
                  <c:v>15.724</c:v>
                </c:pt>
                <c:pt idx="20746">
                  <c:v>15.724</c:v>
                </c:pt>
                <c:pt idx="20747">
                  <c:v>15.747999999999999</c:v>
                </c:pt>
                <c:pt idx="20748">
                  <c:v>15.747999999999999</c:v>
                </c:pt>
                <c:pt idx="20749">
                  <c:v>15.772</c:v>
                </c:pt>
                <c:pt idx="20750">
                  <c:v>15.795999999999999</c:v>
                </c:pt>
                <c:pt idx="20751">
                  <c:v>15.819000000000001</c:v>
                </c:pt>
                <c:pt idx="20752">
                  <c:v>15.819000000000001</c:v>
                </c:pt>
                <c:pt idx="20753">
                  <c:v>15.843</c:v>
                </c:pt>
                <c:pt idx="20754">
                  <c:v>15.867000000000001</c:v>
                </c:pt>
                <c:pt idx="20755">
                  <c:v>15.867000000000001</c:v>
                </c:pt>
                <c:pt idx="20756">
                  <c:v>15.891</c:v>
                </c:pt>
                <c:pt idx="20757">
                  <c:v>15.891</c:v>
                </c:pt>
                <c:pt idx="20758">
                  <c:v>15.891</c:v>
                </c:pt>
                <c:pt idx="20759">
                  <c:v>15.867000000000001</c:v>
                </c:pt>
                <c:pt idx="20760">
                  <c:v>15.867000000000001</c:v>
                </c:pt>
                <c:pt idx="20761">
                  <c:v>15.843</c:v>
                </c:pt>
                <c:pt idx="20762">
                  <c:v>15.819000000000001</c:v>
                </c:pt>
                <c:pt idx="20763">
                  <c:v>15.772</c:v>
                </c:pt>
                <c:pt idx="20764">
                  <c:v>15.747999999999999</c:v>
                </c:pt>
                <c:pt idx="20765">
                  <c:v>15.724</c:v>
                </c:pt>
                <c:pt idx="20766">
                  <c:v>15.7</c:v>
                </c:pt>
                <c:pt idx="20767">
                  <c:v>15.676</c:v>
                </c:pt>
                <c:pt idx="20768">
                  <c:v>15.7</c:v>
                </c:pt>
                <c:pt idx="20769">
                  <c:v>15.724</c:v>
                </c:pt>
                <c:pt idx="20770">
                  <c:v>15.747999999999999</c:v>
                </c:pt>
                <c:pt idx="20771">
                  <c:v>15.795999999999999</c:v>
                </c:pt>
                <c:pt idx="20772">
                  <c:v>15.843</c:v>
                </c:pt>
                <c:pt idx="20773">
                  <c:v>15.914999999999999</c:v>
                </c:pt>
                <c:pt idx="20774">
                  <c:v>15.962999999999999</c:v>
                </c:pt>
                <c:pt idx="20775">
                  <c:v>16.058</c:v>
                </c:pt>
                <c:pt idx="20776">
                  <c:v>16.152999999999999</c:v>
                </c:pt>
                <c:pt idx="20777">
                  <c:v>16.248999999999999</c:v>
                </c:pt>
                <c:pt idx="20778">
                  <c:v>16.367999999999999</c:v>
                </c:pt>
                <c:pt idx="20779">
                  <c:v>16.486999999999998</c:v>
                </c:pt>
                <c:pt idx="20780">
                  <c:v>16.63</c:v>
                </c:pt>
                <c:pt idx="20781">
                  <c:v>16.773</c:v>
                </c:pt>
                <c:pt idx="20782">
                  <c:v>16.914999999999999</c:v>
                </c:pt>
                <c:pt idx="20783">
                  <c:v>17.106000000000002</c:v>
                </c:pt>
                <c:pt idx="20784">
                  <c:v>17.271999999999998</c:v>
                </c:pt>
                <c:pt idx="20785">
                  <c:v>17.463000000000001</c:v>
                </c:pt>
                <c:pt idx="20786">
                  <c:v>17.652999999999999</c:v>
                </c:pt>
                <c:pt idx="20787">
                  <c:v>17.843</c:v>
                </c:pt>
                <c:pt idx="20788">
                  <c:v>18.033000000000001</c:v>
                </c:pt>
                <c:pt idx="20789">
                  <c:v>18.247</c:v>
                </c:pt>
                <c:pt idx="20790">
                  <c:v>18.39</c:v>
                </c:pt>
                <c:pt idx="20791">
                  <c:v>18.533000000000001</c:v>
                </c:pt>
                <c:pt idx="20792">
                  <c:v>18.652000000000001</c:v>
                </c:pt>
                <c:pt idx="20793">
                  <c:v>18.771000000000001</c:v>
                </c:pt>
                <c:pt idx="20794">
                  <c:v>18.888999999999999</c:v>
                </c:pt>
                <c:pt idx="20795">
                  <c:v>19.007999999999999</c:v>
                </c:pt>
                <c:pt idx="20796">
                  <c:v>19.126999999999999</c:v>
                </c:pt>
                <c:pt idx="20797">
                  <c:v>19.199000000000002</c:v>
                </c:pt>
                <c:pt idx="20798">
                  <c:v>19.245999999999999</c:v>
                </c:pt>
                <c:pt idx="20799">
                  <c:v>19.294</c:v>
                </c:pt>
                <c:pt idx="20800">
                  <c:v>19.364999999999998</c:v>
                </c:pt>
                <c:pt idx="20801">
                  <c:v>19.388999999999999</c:v>
                </c:pt>
                <c:pt idx="20802">
                  <c:v>19.388999999999999</c:v>
                </c:pt>
                <c:pt idx="20803">
                  <c:v>19.388999999999999</c:v>
                </c:pt>
                <c:pt idx="20804">
                  <c:v>19.388999999999999</c:v>
                </c:pt>
                <c:pt idx="20805">
                  <c:v>19.341000000000001</c:v>
                </c:pt>
                <c:pt idx="20806">
                  <c:v>19.27</c:v>
                </c:pt>
                <c:pt idx="20807">
                  <c:v>19.151</c:v>
                </c:pt>
                <c:pt idx="20808">
                  <c:v>19.007999999999999</c:v>
                </c:pt>
                <c:pt idx="20809">
                  <c:v>18.866</c:v>
                </c:pt>
                <c:pt idx="20810">
                  <c:v>18.699000000000002</c:v>
                </c:pt>
                <c:pt idx="20811">
                  <c:v>18.533000000000001</c:v>
                </c:pt>
                <c:pt idx="20812">
                  <c:v>18.343</c:v>
                </c:pt>
                <c:pt idx="20813">
                  <c:v>18.129000000000001</c:v>
                </c:pt>
                <c:pt idx="20814">
                  <c:v>17.914999999999999</c:v>
                </c:pt>
                <c:pt idx="20815">
                  <c:v>17.677</c:v>
                </c:pt>
                <c:pt idx="20816">
                  <c:v>17.463000000000001</c:v>
                </c:pt>
                <c:pt idx="20817">
                  <c:v>17.248999999999999</c:v>
                </c:pt>
                <c:pt idx="20818">
                  <c:v>17.082000000000001</c:v>
                </c:pt>
                <c:pt idx="20819">
                  <c:v>16.891999999999999</c:v>
                </c:pt>
                <c:pt idx="20820">
                  <c:v>16.725000000000001</c:v>
                </c:pt>
                <c:pt idx="20821">
                  <c:v>16.582000000000001</c:v>
                </c:pt>
                <c:pt idx="20822">
                  <c:v>16.439</c:v>
                </c:pt>
                <c:pt idx="20823">
                  <c:v>16.32</c:v>
                </c:pt>
                <c:pt idx="20824">
                  <c:v>16.248999999999999</c:v>
                </c:pt>
                <c:pt idx="20825">
                  <c:v>16.152999999999999</c:v>
                </c:pt>
                <c:pt idx="20826">
                  <c:v>16.082000000000001</c:v>
                </c:pt>
                <c:pt idx="20827">
                  <c:v>16.010000000000002</c:v>
                </c:pt>
                <c:pt idx="20828">
                  <c:v>15.939</c:v>
                </c:pt>
                <c:pt idx="20829">
                  <c:v>15.891</c:v>
                </c:pt>
                <c:pt idx="20830">
                  <c:v>15.843</c:v>
                </c:pt>
                <c:pt idx="20831">
                  <c:v>15.819000000000001</c:v>
                </c:pt>
                <c:pt idx="20832">
                  <c:v>15.772</c:v>
                </c:pt>
                <c:pt idx="20833">
                  <c:v>15.724</c:v>
                </c:pt>
                <c:pt idx="20834">
                  <c:v>15.724</c:v>
                </c:pt>
                <c:pt idx="20835">
                  <c:v>15.676</c:v>
                </c:pt>
                <c:pt idx="20836">
                  <c:v>15.651999999999999</c:v>
                </c:pt>
                <c:pt idx="20837">
                  <c:v>15.651999999999999</c:v>
                </c:pt>
                <c:pt idx="20838">
                  <c:v>15.629</c:v>
                </c:pt>
                <c:pt idx="20839">
                  <c:v>15.629</c:v>
                </c:pt>
                <c:pt idx="20840">
                  <c:v>15.629</c:v>
                </c:pt>
                <c:pt idx="20841">
                  <c:v>15.605</c:v>
                </c:pt>
                <c:pt idx="20842">
                  <c:v>15.605</c:v>
                </c:pt>
                <c:pt idx="20843">
                  <c:v>15.605</c:v>
                </c:pt>
                <c:pt idx="20844">
                  <c:v>15.605</c:v>
                </c:pt>
                <c:pt idx="20845">
                  <c:v>15.605</c:v>
                </c:pt>
                <c:pt idx="20846">
                  <c:v>15.605</c:v>
                </c:pt>
                <c:pt idx="20847">
                  <c:v>15.605</c:v>
                </c:pt>
                <c:pt idx="20848">
                  <c:v>15.605</c:v>
                </c:pt>
                <c:pt idx="20849">
                  <c:v>15.629</c:v>
                </c:pt>
                <c:pt idx="20850">
                  <c:v>15.629</c:v>
                </c:pt>
                <c:pt idx="20851">
                  <c:v>15.629</c:v>
                </c:pt>
                <c:pt idx="20852">
                  <c:v>15.651999999999999</c:v>
                </c:pt>
                <c:pt idx="20853">
                  <c:v>15.651999999999999</c:v>
                </c:pt>
                <c:pt idx="20854">
                  <c:v>15.629</c:v>
                </c:pt>
                <c:pt idx="20855">
                  <c:v>15.629</c:v>
                </c:pt>
                <c:pt idx="20856">
                  <c:v>15.629</c:v>
                </c:pt>
                <c:pt idx="20857">
                  <c:v>15.629</c:v>
                </c:pt>
                <c:pt idx="20858">
                  <c:v>15.629</c:v>
                </c:pt>
                <c:pt idx="20859">
                  <c:v>15.629</c:v>
                </c:pt>
                <c:pt idx="20860">
                  <c:v>15.605</c:v>
                </c:pt>
                <c:pt idx="20861">
                  <c:v>15.581</c:v>
                </c:pt>
                <c:pt idx="20862">
                  <c:v>15.581</c:v>
                </c:pt>
                <c:pt idx="20863">
                  <c:v>15.581</c:v>
                </c:pt>
                <c:pt idx="20864">
                  <c:v>15.581</c:v>
                </c:pt>
                <c:pt idx="20865">
                  <c:v>15.581</c:v>
                </c:pt>
                <c:pt idx="20866">
                  <c:v>15.629</c:v>
                </c:pt>
                <c:pt idx="20867">
                  <c:v>15.651999999999999</c:v>
                </c:pt>
                <c:pt idx="20868">
                  <c:v>15.676</c:v>
                </c:pt>
                <c:pt idx="20869">
                  <c:v>15.724</c:v>
                </c:pt>
                <c:pt idx="20870">
                  <c:v>15.772</c:v>
                </c:pt>
                <c:pt idx="20871">
                  <c:v>15.843</c:v>
                </c:pt>
                <c:pt idx="20872">
                  <c:v>15.939</c:v>
                </c:pt>
                <c:pt idx="20873">
                  <c:v>16.033999999999999</c:v>
                </c:pt>
                <c:pt idx="20874">
                  <c:v>16.106000000000002</c:v>
                </c:pt>
                <c:pt idx="20875">
                  <c:v>16.225000000000001</c:v>
                </c:pt>
                <c:pt idx="20876">
                  <c:v>16.344000000000001</c:v>
                </c:pt>
                <c:pt idx="20877">
                  <c:v>16.463000000000001</c:v>
                </c:pt>
                <c:pt idx="20878">
                  <c:v>16.606000000000002</c:v>
                </c:pt>
                <c:pt idx="20879">
                  <c:v>16.773</c:v>
                </c:pt>
                <c:pt idx="20880">
                  <c:v>16.914999999999999</c:v>
                </c:pt>
                <c:pt idx="20881">
                  <c:v>17.082000000000001</c:v>
                </c:pt>
                <c:pt idx="20882">
                  <c:v>17.248999999999999</c:v>
                </c:pt>
                <c:pt idx="20883">
                  <c:v>17.414999999999999</c:v>
                </c:pt>
                <c:pt idx="20884">
                  <c:v>17.605</c:v>
                </c:pt>
                <c:pt idx="20885">
                  <c:v>17.771999999999998</c:v>
                </c:pt>
                <c:pt idx="20886">
                  <c:v>17.914999999999999</c:v>
                </c:pt>
                <c:pt idx="20887">
                  <c:v>18.033000000000001</c:v>
                </c:pt>
                <c:pt idx="20888">
                  <c:v>18.175999999999998</c:v>
                </c:pt>
                <c:pt idx="20889">
                  <c:v>18.295000000000002</c:v>
                </c:pt>
                <c:pt idx="20890">
                  <c:v>18.437999999999999</c:v>
                </c:pt>
                <c:pt idx="20891">
                  <c:v>18.556999999999999</c:v>
                </c:pt>
                <c:pt idx="20892">
                  <c:v>18.652000000000001</c:v>
                </c:pt>
                <c:pt idx="20893">
                  <c:v>18.722999999999999</c:v>
                </c:pt>
                <c:pt idx="20894">
                  <c:v>18.794</c:v>
                </c:pt>
                <c:pt idx="20895">
                  <c:v>18.841999999999999</c:v>
                </c:pt>
                <c:pt idx="20896">
                  <c:v>18.913</c:v>
                </c:pt>
                <c:pt idx="20897">
                  <c:v>18.960999999999999</c:v>
                </c:pt>
                <c:pt idx="20898">
                  <c:v>18.960999999999999</c:v>
                </c:pt>
                <c:pt idx="20899">
                  <c:v>18.960999999999999</c:v>
                </c:pt>
                <c:pt idx="20900">
                  <c:v>18.937000000000001</c:v>
                </c:pt>
                <c:pt idx="20901">
                  <c:v>18.913</c:v>
                </c:pt>
                <c:pt idx="20902">
                  <c:v>18.841999999999999</c:v>
                </c:pt>
                <c:pt idx="20903">
                  <c:v>18.722999999999999</c:v>
                </c:pt>
                <c:pt idx="20904">
                  <c:v>18.603999999999999</c:v>
                </c:pt>
                <c:pt idx="20905">
                  <c:v>18.484999999999999</c:v>
                </c:pt>
                <c:pt idx="20906">
                  <c:v>18.343</c:v>
                </c:pt>
                <c:pt idx="20907">
                  <c:v>18.175999999999998</c:v>
                </c:pt>
                <c:pt idx="20908">
                  <c:v>18.010000000000002</c:v>
                </c:pt>
                <c:pt idx="20909">
                  <c:v>17.795999999999999</c:v>
                </c:pt>
                <c:pt idx="20910">
                  <c:v>17.605</c:v>
                </c:pt>
                <c:pt idx="20911">
                  <c:v>17.367999999999999</c:v>
                </c:pt>
                <c:pt idx="20912">
                  <c:v>17.152999999999999</c:v>
                </c:pt>
                <c:pt idx="20913">
                  <c:v>16.963000000000001</c:v>
                </c:pt>
                <c:pt idx="20914">
                  <c:v>16.748999999999999</c:v>
                </c:pt>
                <c:pt idx="20915">
                  <c:v>16.582000000000001</c:v>
                </c:pt>
                <c:pt idx="20916">
                  <c:v>16.414999999999999</c:v>
                </c:pt>
                <c:pt idx="20917">
                  <c:v>16.271999999999998</c:v>
                </c:pt>
                <c:pt idx="20918">
                  <c:v>16.152999999999999</c:v>
                </c:pt>
                <c:pt idx="20919">
                  <c:v>16.010000000000002</c:v>
                </c:pt>
                <c:pt idx="20920">
                  <c:v>15.891</c:v>
                </c:pt>
                <c:pt idx="20921">
                  <c:v>15.772</c:v>
                </c:pt>
                <c:pt idx="20922">
                  <c:v>15.676</c:v>
                </c:pt>
                <c:pt idx="20923">
                  <c:v>15.581</c:v>
                </c:pt>
                <c:pt idx="20924">
                  <c:v>15.484999999999999</c:v>
                </c:pt>
                <c:pt idx="20925">
                  <c:v>15.414</c:v>
                </c:pt>
                <c:pt idx="20926">
                  <c:v>15.342000000000001</c:v>
                </c:pt>
                <c:pt idx="20927">
                  <c:v>15.247</c:v>
                </c:pt>
                <c:pt idx="20928">
                  <c:v>15.199</c:v>
                </c:pt>
                <c:pt idx="20929">
                  <c:v>15.151</c:v>
                </c:pt>
                <c:pt idx="20930">
                  <c:v>15.127000000000001</c:v>
                </c:pt>
                <c:pt idx="20931">
                  <c:v>15.103</c:v>
                </c:pt>
                <c:pt idx="20932">
                  <c:v>15.079000000000001</c:v>
                </c:pt>
                <c:pt idx="20933">
                  <c:v>15.079000000000001</c:v>
                </c:pt>
                <c:pt idx="20934">
                  <c:v>15.079000000000001</c:v>
                </c:pt>
                <c:pt idx="20935">
                  <c:v>15.079000000000001</c:v>
                </c:pt>
                <c:pt idx="20936">
                  <c:v>15.103</c:v>
                </c:pt>
                <c:pt idx="20937">
                  <c:v>15.103</c:v>
                </c:pt>
                <c:pt idx="20938">
                  <c:v>15.127000000000001</c:v>
                </c:pt>
                <c:pt idx="20939">
                  <c:v>15.151</c:v>
                </c:pt>
                <c:pt idx="20940">
                  <c:v>15.175000000000001</c:v>
                </c:pt>
                <c:pt idx="20941">
                  <c:v>15.175000000000001</c:v>
                </c:pt>
                <c:pt idx="20942">
                  <c:v>15.199</c:v>
                </c:pt>
                <c:pt idx="20943">
                  <c:v>15.199</c:v>
                </c:pt>
                <c:pt idx="20944">
                  <c:v>15.223000000000001</c:v>
                </c:pt>
                <c:pt idx="20945">
                  <c:v>15.223000000000001</c:v>
                </c:pt>
                <c:pt idx="20946">
                  <c:v>15.223000000000001</c:v>
                </c:pt>
                <c:pt idx="20947">
                  <c:v>15.247</c:v>
                </c:pt>
                <c:pt idx="20948">
                  <c:v>15.223000000000001</c:v>
                </c:pt>
                <c:pt idx="20949">
                  <c:v>15.223000000000001</c:v>
                </c:pt>
                <c:pt idx="20950">
                  <c:v>15.199</c:v>
                </c:pt>
                <c:pt idx="20951">
                  <c:v>15.175000000000001</c:v>
                </c:pt>
                <c:pt idx="20952">
                  <c:v>15.127000000000001</c:v>
                </c:pt>
                <c:pt idx="20953">
                  <c:v>15.103</c:v>
                </c:pt>
                <c:pt idx="20954">
                  <c:v>15.055</c:v>
                </c:pt>
                <c:pt idx="20955">
                  <c:v>15.031000000000001</c:v>
                </c:pt>
                <c:pt idx="20956">
                  <c:v>15.007999999999999</c:v>
                </c:pt>
                <c:pt idx="20957">
                  <c:v>14.96</c:v>
                </c:pt>
                <c:pt idx="20958">
                  <c:v>14.936</c:v>
                </c:pt>
                <c:pt idx="20959">
                  <c:v>14.936</c:v>
                </c:pt>
                <c:pt idx="20960">
                  <c:v>14.936</c:v>
                </c:pt>
                <c:pt idx="20961">
                  <c:v>14.96</c:v>
                </c:pt>
                <c:pt idx="20962">
                  <c:v>15.007999999999999</c:v>
                </c:pt>
                <c:pt idx="20963">
                  <c:v>15.079000000000001</c:v>
                </c:pt>
                <c:pt idx="20964">
                  <c:v>15.151</c:v>
                </c:pt>
                <c:pt idx="20965">
                  <c:v>15.247</c:v>
                </c:pt>
                <c:pt idx="20966">
                  <c:v>15.318</c:v>
                </c:pt>
                <c:pt idx="20967">
                  <c:v>15.39</c:v>
                </c:pt>
                <c:pt idx="20968">
                  <c:v>15.509</c:v>
                </c:pt>
                <c:pt idx="20969">
                  <c:v>15.629</c:v>
                </c:pt>
                <c:pt idx="20970">
                  <c:v>15.724</c:v>
                </c:pt>
                <c:pt idx="20971">
                  <c:v>15.867000000000001</c:v>
                </c:pt>
                <c:pt idx="20972">
                  <c:v>16.010000000000002</c:v>
                </c:pt>
                <c:pt idx="20973">
                  <c:v>16.152999999999999</c:v>
                </c:pt>
                <c:pt idx="20974">
                  <c:v>16.32</c:v>
                </c:pt>
                <c:pt idx="20975">
                  <c:v>16.486999999999998</c:v>
                </c:pt>
                <c:pt idx="20976">
                  <c:v>16.677</c:v>
                </c:pt>
                <c:pt idx="20977">
                  <c:v>16.867999999999999</c:v>
                </c:pt>
                <c:pt idx="20978">
                  <c:v>17.058</c:v>
                </c:pt>
                <c:pt idx="20979">
                  <c:v>17.248999999999999</c:v>
                </c:pt>
                <c:pt idx="20980">
                  <c:v>17.439</c:v>
                </c:pt>
                <c:pt idx="20981">
                  <c:v>17.652999999999999</c:v>
                </c:pt>
                <c:pt idx="20982">
                  <c:v>17.818999999999999</c:v>
                </c:pt>
                <c:pt idx="20983">
                  <c:v>17.937999999999999</c:v>
                </c:pt>
                <c:pt idx="20984">
                  <c:v>18.105</c:v>
                </c:pt>
                <c:pt idx="20985">
                  <c:v>18.2</c:v>
                </c:pt>
                <c:pt idx="20986">
                  <c:v>18.318999999999999</c:v>
                </c:pt>
                <c:pt idx="20987">
                  <c:v>18.460999999999999</c:v>
                </c:pt>
                <c:pt idx="20988">
                  <c:v>18.556999999999999</c:v>
                </c:pt>
                <c:pt idx="20989">
                  <c:v>18.603999999999999</c:v>
                </c:pt>
                <c:pt idx="20990">
                  <c:v>18.675000000000001</c:v>
                </c:pt>
                <c:pt idx="20991">
                  <c:v>18.699000000000002</c:v>
                </c:pt>
                <c:pt idx="20992">
                  <c:v>18.747</c:v>
                </c:pt>
                <c:pt idx="20993">
                  <c:v>18.771000000000001</c:v>
                </c:pt>
                <c:pt idx="20994">
                  <c:v>18.747</c:v>
                </c:pt>
                <c:pt idx="20995">
                  <c:v>18.722999999999999</c:v>
                </c:pt>
                <c:pt idx="20996">
                  <c:v>18.722999999999999</c:v>
                </c:pt>
                <c:pt idx="20997">
                  <c:v>18.675000000000001</c:v>
                </c:pt>
                <c:pt idx="20998">
                  <c:v>18.579999999999998</c:v>
                </c:pt>
                <c:pt idx="20999">
                  <c:v>18.460999999999999</c:v>
                </c:pt>
                <c:pt idx="21000">
                  <c:v>18.343</c:v>
                </c:pt>
                <c:pt idx="21001">
                  <c:v>18.247</c:v>
                </c:pt>
                <c:pt idx="21002">
                  <c:v>18.105</c:v>
                </c:pt>
                <c:pt idx="21003">
                  <c:v>17.962</c:v>
                </c:pt>
                <c:pt idx="21004">
                  <c:v>17.795999999999999</c:v>
                </c:pt>
                <c:pt idx="21005">
                  <c:v>17.605</c:v>
                </c:pt>
                <c:pt idx="21006">
                  <c:v>17.414999999999999</c:v>
                </c:pt>
                <c:pt idx="21007">
                  <c:v>17.225000000000001</c:v>
                </c:pt>
                <c:pt idx="21008">
                  <c:v>17.033999999999999</c:v>
                </c:pt>
                <c:pt idx="21009">
                  <c:v>16.844000000000001</c:v>
                </c:pt>
                <c:pt idx="21010">
                  <c:v>16.654</c:v>
                </c:pt>
                <c:pt idx="21011">
                  <c:v>16.463000000000001</c:v>
                </c:pt>
                <c:pt idx="21012">
                  <c:v>16.295999999999999</c:v>
                </c:pt>
                <c:pt idx="21013">
                  <c:v>16.106000000000002</c:v>
                </c:pt>
                <c:pt idx="21014">
                  <c:v>15.962999999999999</c:v>
                </c:pt>
                <c:pt idx="21015">
                  <c:v>15.819000000000001</c:v>
                </c:pt>
                <c:pt idx="21016">
                  <c:v>15.724</c:v>
                </c:pt>
                <c:pt idx="21017">
                  <c:v>15.629</c:v>
                </c:pt>
                <c:pt idx="21018">
                  <c:v>15.532999999999999</c:v>
                </c:pt>
                <c:pt idx="21019">
                  <c:v>15.461</c:v>
                </c:pt>
                <c:pt idx="21020">
                  <c:v>15.39</c:v>
                </c:pt>
                <c:pt idx="21021">
                  <c:v>15.342000000000001</c:v>
                </c:pt>
                <c:pt idx="21022">
                  <c:v>15.294</c:v>
                </c:pt>
                <c:pt idx="21023">
                  <c:v>15.27</c:v>
                </c:pt>
                <c:pt idx="21024">
                  <c:v>15.247</c:v>
                </c:pt>
                <c:pt idx="21025">
                  <c:v>15.223000000000001</c:v>
                </c:pt>
                <c:pt idx="21026">
                  <c:v>15.199</c:v>
                </c:pt>
                <c:pt idx="21027">
                  <c:v>15.199</c:v>
                </c:pt>
                <c:pt idx="21028">
                  <c:v>15.199</c:v>
                </c:pt>
                <c:pt idx="21029">
                  <c:v>15.199</c:v>
                </c:pt>
                <c:pt idx="21030">
                  <c:v>15.223000000000001</c:v>
                </c:pt>
                <c:pt idx="21031">
                  <c:v>15.223000000000001</c:v>
                </c:pt>
                <c:pt idx="21032">
                  <c:v>15.247</c:v>
                </c:pt>
                <c:pt idx="21033">
                  <c:v>15.247</c:v>
                </c:pt>
                <c:pt idx="21034">
                  <c:v>15.247</c:v>
                </c:pt>
                <c:pt idx="21035">
                  <c:v>15.247</c:v>
                </c:pt>
                <c:pt idx="21036">
                  <c:v>15.247</c:v>
                </c:pt>
                <c:pt idx="21037">
                  <c:v>15.247</c:v>
                </c:pt>
                <c:pt idx="21038">
                  <c:v>15.247</c:v>
                </c:pt>
                <c:pt idx="21039">
                  <c:v>15.247</c:v>
                </c:pt>
                <c:pt idx="21040">
                  <c:v>15.247</c:v>
                </c:pt>
                <c:pt idx="21041">
                  <c:v>15.247</c:v>
                </c:pt>
                <c:pt idx="21042">
                  <c:v>15.223000000000001</c:v>
                </c:pt>
                <c:pt idx="21043">
                  <c:v>15.199</c:v>
                </c:pt>
                <c:pt idx="21044">
                  <c:v>15.175000000000001</c:v>
                </c:pt>
                <c:pt idx="21045">
                  <c:v>15.151</c:v>
                </c:pt>
                <c:pt idx="21046">
                  <c:v>15.127000000000001</c:v>
                </c:pt>
                <c:pt idx="21047">
                  <c:v>15.103</c:v>
                </c:pt>
                <c:pt idx="21048">
                  <c:v>15.079000000000001</c:v>
                </c:pt>
                <c:pt idx="21049">
                  <c:v>15.055</c:v>
                </c:pt>
                <c:pt idx="21050">
                  <c:v>15.031000000000001</c:v>
                </c:pt>
                <c:pt idx="21051">
                  <c:v>14.984</c:v>
                </c:pt>
                <c:pt idx="21052">
                  <c:v>14.96</c:v>
                </c:pt>
                <c:pt idx="21053">
                  <c:v>14.936</c:v>
                </c:pt>
                <c:pt idx="21054">
                  <c:v>14.912000000000001</c:v>
                </c:pt>
                <c:pt idx="21055">
                  <c:v>14.912000000000001</c:v>
                </c:pt>
                <c:pt idx="21056">
                  <c:v>14.912000000000001</c:v>
                </c:pt>
                <c:pt idx="21057">
                  <c:v>14.912000000000001</c:v>
                </c:pt>
                <c:pt idx="21058">
                  <c:v>14.96</c:v>
                </c:pt>
                <c:pt idx="21059">
                  <c:v>15.007999999999999</c:v>
                </c:pt>
                <c:pt idx="21060">
                  <c:v>15.055</c:v>
                </c:pt>
                <c:pt idx="21061">
                  <c:v>15.127000000000001</c:v>
                </c:pt>
                <c:pt idx="21062">
                  <c:v>15.199</c:v>
                </c:pt>
                <c:pt idx="21063">
                  <c:v>15.27</c:v>
                </c:pt>
                <c:pt idx="21064">
                  <c:v>15.39</c:v>
                </c:pt>
                <c:pt idx="21065">
                  <c:v>15.509</c:v>
                </c:pt>
                <c:pt idx="21066">
                  <c:v>15.605</c:v>
                </c:pt>
                <c:pt idx="21067">
                  <c:v>15.724</c:v>
                </c:pt>
                <c:pt idx="21068">
                  <c:v>15.867000000000001</c:v>
                </c:pt>
                <c:pt idx="21069">
                  <c:v>16.033999999999999</c:v>
                </c:pt>
                <c:pt idx="21070">
                  <c:v>16.177</c:v>
                </c:pt>
                <c:pt idx="21071">
                  <c:v>16.367999999999999</c:v>
                </c:pt>
                <c:pt idx="21072">
                  <c:v>16.533999999999999</c:v>
                </c:pt>
                <c:pt idx="21073">
                  <c:v>16.725000000000001</c:v>
                </c:pt>
                <c:pt idx="21074">
                  <c:v>16.914999999999999</c:v>
                </c:pt>
                <c:pt idx="21075">
                  <c:v>17.106000000000002</c:v>
                </c:pt>
                <c:pt idx="21076">
                  <c:v>17.32</c:v>
                </c:pt>
                <c:pt idx="21077">
                  <c:v>17.533999999999999</c:v>
                </c:pt>
                <c:pt idx="21078">
                  <c:v>17.724</c:v>
                </c:pt>
                <c:pt idx="21079">
                  <c:v>17.843</c:v>
                </c:pt>
                <c:pt idx="21080">
                  <c:v>18.010000000000002</c:v>
                </c:pt>
                <c:pt idx="21081">
                  <c:v>18.152000000000001</c:v>
                </c:pt>
                <c:pt idx="21082">
                  <c:v>18.271000000000001</c:v>
                </c:pt>
                <c:pt idx="21083">
                  <c:v>18.414000000000001</c:v>
                </c:pt>
                <c:pt idx="21084">
                  <c:v>18.533000000000001</c:v>
                </c:pt>
                <c:pt idx="21085">
                  <c:v>18.628</c:v>
                </c:pt>
                <c:pt idx="21086">
                  <c:v>18.675000000000001</c:v>
                </c:pt>
                <c:pt idx="21087">
                  <c:v>18.722999999999999</c:v>
                </c:pt>
                <c:pt idx="21088">
                  <c:v>18.771000000000001</c:v>
                </c:pt>
                <c:pt idx="21089">
                  <c:v>18.818000000000001</c:v>
                </c:pt>
                <c:pt idx="21090">
                  <c:v>18.818000000000001</c:v>
                </c:pt>
                <c:pt idx="21091">
                  <c:v>18.818000000000001</c:v>
                </c:pt>
                <c:pt idx="21092">
                  <c:v>18.794</c:v>
                </c:pt>
                <c:pt idx="21093">
                  <c:v>18.747</c:v>
                </c:pt>
                <c:pt idx="21094">
                  <c:v>18.675000000000001</c:v>
                </c:pt>
                <c:pt idx="21095">
                  <c:v>18.533000000000001</c:v>
                </c:pt>
                <c:pt idx="21096">
                  <c:v>18.437999999999999</c:v>
                </c:pt>
                <c:pt idx="21097">
                  <c:v>18.295000000000002</c:v>
                </c:pt>
                <c:pt idx="21098">
                  <c:v>18.175999999999998</c:v>
                </c:pt>
                <c:pt idx="21099">
                  <c:v>18.010000000000002</c:v>
                </c:pt>
                <c:pt idx="21100">
                  <c:v>17.867000000000001</c:v>
                </c:pt>
                <c:pt idx="21101">
                  <c:v>17.701000000000001</c:v>
                </c:pt>
                <c:pt idx="21102">
                  <c:v>17.510000000000002</c:v>
                </c:pt>
                <c:pt idx="21103">
                  <c:v>17.295999999999999</c:v>
                </c:pt>
                <c:pt idx="21104">
                  <c:v>17.13</c:v>
                </c:pt>
                <c:pt idx="21105">
                  <c:v>16.963000000000001</c:v>
                </c:pt>
                <c:pt idx="21106">
                  <c:v>16.795999999999999</c:v>
                </c:pt>
                <c:pt idx="21107">
                  <c:v>16.63</c:v>
                </c:pt>
                <c:pt idx="21108">
                  <c:v>16.486999999999998</c:v>
                </c:pt>
                <c:pt idx="21109">
                  <c:v>16.367999999999999</c:v>
                </c:pt>
                <c:pt idx="21110">
                  <c:v>16.248999999999999</c:v>
                </c:pt>
                <c:pt idx="21111">
                  <c:v>16.152999999999999</c:v>
                </c:pt>
                <c:pt idx="21112">
                  <c:v>16.058</c:v>
                </c:pt>
                <c:pt idx="21113">
                  <c:v>15.962999999999999</c:v>
                </c:pt>
                <c:pt idx="21114">
                  <c:v>15.867000000000001</c:v>
                </c:pt>
                <c:pt idx="21115">
                  <c:v>15.819000000000001</c:v>
                </c:pt>
                <c:pt idx="21116">
                  <c:v>15.747999999999999</c:v>
                </c:pt>
                <c:pt idx="21117">
                  <c:v>15.7</c:v>
                </c:pt>
                <c:pt idx="21118">
                  <c:v>15.676</c:v>
                </c:pt>
                <c:pt idx="21119">
                  <c:v>15.629</c:v>
                </c:pt>
                <c:pt idx="21120">
                  <c:v>15.629</c:v>
                </c:pt>
                <c:pt idx="21121">
                  <c:v>15.605</c:v>
                </c:pt>
                <c:pt idx="21122">
                  <c:v>15.581</c:v>
                </c:pt>
                <c:pt idx="21123">
                  <c:v>15.581</c:v>
                </c:pt>
                <c:pt idx="21124">
                  <c:v>15.557</c:v>
                </c:pt>
                <c:pt idx="21125">
                  <c:v>15.557</c:v>
                </c:pt>
                <c:pt idx="21126">
                  <c:v>15.532999999999999</c:v>
                </c:pt>
                <c:pt idx="21127">
                  <c:v>15.532999999999999</c:v>
                </c:pt>
                <c:pt idx="21128">
                  <c:v>15.557</c:v>
                </c:pt>
                <c:pt idx="21129">
                  <c:v>15.557</c:v>
                </c:pt>
                <c:pt idx="21130">
                  <c:v>15.581</c:v>
                </c:pt>
                <c:pt idx="21131">
                  <c:v>15.605</c:v>
                </c:pt>
                <c:pt idx="21132">
                  <c:v>15.605</c:v>
                </c:pt>
                <c:pt idx="21133">
                  <c:v>15.605</c:v>
                </c:pt>
                <c:pt idx="21134">
                  <c:v>15.629</c:v>
                </c:pt>
                <c:pt idx="21135">
                  <c:v>15.605</c:v>
                </c:pt>
                <c:pt idx="21136">
                  <c:v>15.605</c:v>
                </c:pt>
                <c:pt idx="21137">
                  <c:v>15.581</c:v>
                </c:pt>
                <c:pt idx="21138">
                  <c:v>15.581</c:v>
                </c:pt>
                <c:pt idx="21139">
                  <c:v>15.557</c:v>
                </c:pt>
                <c:pt idx="21140">
                  <c:v>15.532999999999999</c:v>
                </c:pt>
                <c:pt idx="21141">
                  <c:v>15.509</c:v>
                </c:pt>
                <c:pt idx="21142">
                  <c:v>15.484999999999999</c:v>
                </c:pt>
                <c:pt idx="21143">
                  <c:v>15.461</c:v>
                </c:pt>
                <c:pt idx="21144">
                  <c:v>15.438000000000001</c:v>
                </c:pt>
                <c:pt idx="21145">
                  <c:v>15.39</c:v>
                </c:pt>
                <c:pt idx="21146">
                  <c:v>15.366</c:v>
                </c:pt>
                <c:pt idx="21147">
                  <c:v>15.342000000000001</c:v>
                </c:pt>
                <c:pt idx="21148">
                  <c:v>15.318</c:v>
                </c:pt>
                <c:pt idx="21149">
                  <c:v>15.294</c:v>
                </c:pt>
                <c:pt idx="21150">
                  <c:v>15.27</c:v>
                </c:pt>
                <c:pt idx="21151">
                  <c:v>15.27</c:v>
                </c:pt>
                <c:pt idx="21152">
                  <c:v>15.247</c:v>
                </c:pt>
                <c:pt idx="21153">
                  <c:v>15.247</c:v>
                </c:pt>
                <c:pt idx="21154">
                  <c:v>15.294</c:v>
                </c:pt>
                <c:pt idx="21155">
                  <c:v>15.318</c:v>
                </c:pt>
                <c:pt idx="21156">
                  <c:v>15.366</c:v>
                </c:pt>
                <c:pt idx="21157">
                  <c:v>15.414</c:v>
                </c:pt>
                <c:pt idx="21158">
                  <c:v>15.484999999999999</c:v>
                </c:pt>
                <c:pt idx="21159">
                  <c:v>15.532999999999999</c:v>
                </c:pt>
                <c:pt idx="21160">
                  <c:v>15.629</c:v>
                </c:pt>
                <c:pt idx="21161">
                  <c:v>15.724</c:v>
                </c:pt>
                <c:pt idx="21162">
                  <c:v>15.819000000000001</c:v>
                </c:pt>
                <c:pt idx="21163">
                  <c:v>15.939</c:v>
                </c:pt>
                <c:pt idx="21164">
                  <c:v>16.082000000000001</c:v>
                </c:pt>
                <c:pt idx="21165">
                  <c:v>16.225000000000001</c:v>
                </c:pt>
                <c:pt idx="21166">
                  <c:v>16.391999999999999</c:v>
                </c:pt>
                <c:pt idx="21167">
                  <c:v>16.533999999999999</c:v>
                </c:pt>
                <c:pt idx="21168">
                  <c:v>16.725000000000001</c:v>
                </c:pt>
                <c:pt idx="21169">
                  <c:v>16.914999999999999</c:v>
                </c:pt>
                <c:pt idx="21170">
                  <c:v>17.106000000000002</c:v>
                </c:pt>
                <c:pt idx="21171">
                  <c:v>17.295999999999999</c:v>
                </c:pt>
                <c:pt idx="21172">
                  <c:v>17.510000000000002</c:v>
                </c:pt>
                <c:pt idx="21173">
                  <c:v>17.724</c:v>
                </c:pt>
                <c:pt idx="21174">
                  <c:v>17.937999999999999</c:v>
                </c:pt>
                <c:pt idx="21175">
                  <c:v>18.105</c:v>
                </c:pt>
                <c:pt idx="21176">
                  <c:v>18.271000000000001</c:v>
                </c:pt>
                <c:pt idx="21177">
                  <c:v>18.437999999999999</c:v>
                </c:pt>
                <c:pt idx="21178">
                  <c:v>18.579999999999998</c:v>
                </c:pt>
                <c:pt idx="21179">
                  <c:v>18.747</c:v>
                </c:pt>
                <c:pt idx="21180">
                  <c:v>18.888999999999999</c:v>
                </c:pt>
                <c:pt idx="21181">
                  <c:v>18.960999999999999</c:v>
                </c:pt>
                <c:pt idx="21182">
                  <c:v>19.056000000000001</c:v>
                </c:pt>
                <c:pt idx="21183">
                  <c:v>19.103000000000002</c:v>
                </c:pt>
                <c:pt idx="21184">
                  <c:v>19.175000000000001</c:v>
                </c:pt>
                <c:pt idx="21185">
                  <c:v>19.175000000000001</c:v>
                </c:pt>
                <c:pt idx="21186">
                  <c:v>19.199000000000002</c:v>
                </c:pt>
                <c:pt idx="21187">
                  <c:v>19.199000000000002</c:v>
                </c:pt>
                <c:pt idx="21188">
                  <c:v>19.199000000000002</c:v>
                </c:pt>
                <c:pt idx="21189">
                  <c:v>19.151</c:v>
                </c:pt>
                <c:pt idx="21190">
                  <c:v>19.079999999999998</c:v>
                </c:pt>
                <c:pt idx="21191">
                  <c:v>18.984999999999999</c:v>
                </c:pt>
                <c:pt idx="21192">
                  <c:v>18.888999999999999</c:v>
                </c:pt>
                <c:pt idx="21193">
                  <c:v>18.771000000000001</c:v>
                </c:pt>
                <c:pt idx="21194">
                  <c:v>18.628</c:v>
                </c:pt>
                <c:pt idx="21195">
                  <c:v>18.484999999999999</c:v>
                </c:pt>
                <c:pt idx="21196">
                  <c:v>18.343</c:v>
                </c:pt>
                <c:pt idx="21197">
                  <c:v>18.152000000000001</c:v>
                </c:pt>
                <c:pt idx="21198">
                  <c:v>17.986000000000001</c:v>
                </c:pt>
                <c:pt idx="21199">
                  <c:v>17.795999999999999</c:v>
                </c:pt>
                <c:pt idx="21200">
                  <c:v>17.629000000000001</c:v>
                </c:pt>
                <c:pt idx="21201">
                  <c:v>17.463000000000001</c:v>
                </c:pt>
                <c:pt idx="21202">
                  <c:v>17.295999999999999</c:v>
                </c:pt>
                <c:pt idx="21203">
                  <c:v>17.13</c:v>
                </c:pt>
                <c:pt idx="21204">
                  <c:v>16.986999999999998</c:v>
                </c:pt>
                <c:pt idx="21205">
                  <c:v>16.867999999999999</c:v>
                </c:pt>
                <c:pt idx="21206">
                  <c:v>16.748999999999999</c:v>
                </c:pt>
                <c:pt idx="21207">
                  <c:v>16.63</c:v>
                </c:pt>
                <c:pt idx="21208">
                  <c:v>16.533999999999999</c:v>
                </c:pt>
                <c:pt idx="21209">
                  <c:v>16.463000000000001</c:v>
                </c:pt>
                <c:pt idx="21210">
                  <c:v>16.391999999999999</c:v>
                </c:pt>
                <c:pt idx="21211">
                  <c:v>16.32</c:v>
                </c:pt>
                <c:pt idx="21212">
                  <c:v>16.271999999999998</c:v>
                </c:pt>
                <c:pt idx="21213">
                  <c:v>16.225000000000001</c:v>
                </c:pt>
                <c:pt idx="21214">
                  <c:v>16.177</c:v>
                </c:pt>
                <c:pt idx="21215">
                  <c:v>16.129000000000001</c:v>
                </c:pt>
                <c:pt idx="21216">
                  <c:v>16.106000000000002</c:v>
                </c:pt>
                <c:pt idx="21217">
                  <c:v>16.082000000000001</c:v>
                </c:pt>
                <c:pt idx="21218">
                  <c:v>16.082000000000001</c:v>
                </c:pt>
                <c:pt idx="21219">
                  <c:v>16.058</c:v>
                </c:pt>
                <c:pt idx="21220">
                  <c:v>16.058</c:v>
                </c:pt>
                <c:pt idx="21221">
                  <c:v>16.058</c:v>
                </c:pt>
                <c:pt idx="21222">
                  <c:v>16.058</c:v>
                </c:pt>
                <c:pt idx="21223">
                  <c:v>16.058</c:v>
                </c:pt>
                <c:pt idx="21224">
                  <c:v>16.058</c:v>
                </c:pt>
                <c:pt idx="21225">
                  <c:v>16.082000000000001</c:v>
                </c:pt>
                <c:pt idx="21226">
                  <c:v>16.106000000000002</c:v>
                </c:pt>
                <c:pt idx="21227">
                  <c:v>16.129000000000001</c:v>
                </c:pt>
                <c:pt idx="21228">
                  <c:v>16.152999999999999</c:v>
                </c:pt>
                <c:pt idx="21229">
                  <c:v>16.152999999999999</c:v>
                </c:pt>
                <c:pt idx="21230">
                  <c:v>16.177</c:v>
                </c:pt>
                <c:pt idx="21231">
                  <c:v>16.201000000000001</c:v>
                </c:pt>
                <c:pt idx="21232">
                  <c:v>16.201000000000001</c:v>
                </c:pt>
                <c:pt idx="21233">
                  <c:v>16.201000000000001</c:v>
                </c:pt>
                <c:pt idx="21234">
                  <c:v>16.201000000000001</c:v>
                </c:pt>
                <c:pt idx="21235">
                  <c:v>16.201000000000001</c:v>
                </c:pt>
                <c:pt idx="21236">
                  <c:v>16.201000000000001</c:v>
                </c:pt>
                <c:pt idx="21237">
                  <c:v>16.177</c:v>
                </c:pt>
                <c:pt idx="21238">
                  <c:v>16.152999999999999</c:v>
                </c:pt>
                <c:pt idx="21239">
                  <c:v>16.152999999999999</c:v>
                </c:pt>
                <c:pt idx="21240">
                  <c:v>16.129000000000001</c:v>
                </c:pt>
                <c:pt idx="21241">
                  <c:v>16.106000000000002</c:v>
                </c:pt>
                <c:pt idx="21242">
                  <c:v>16.082000000000001</c:v>
                </c:pt>
                <c:pt idx="21243">
                  <c:v>16.058</c:v>
                </c:pt>
                <c:pt idx="21244">
                  <c:v>16.033999999999999</c:v>
                </c:pt>
                <c:pt idx="21245">
                  <c:v>16.033999999999999</c:v>
                </c:pt>
                <c:pt idx="21246">
                  <c:v>16.010000000000002</c:v>
                </c:pt>
                <c:pt idx="21247">
                  <c:v>16.010000000000002</c:v>
                </c:pt>
                <c:pt idx="21248">
                  <c:v>16.010000000000002</c:v>
                </c:pt>
                <c:pt idx="21249">
                  <c:v>16.010000000000002</c:v>
                </c:pt>
                <c:pt idx="21250">
                  <c:v>16.010000000000002</c:v>
                </c:pt>
                <c:pt idx="21251">
                  <c:v>16.058</c:v>
                </c:pt>
                <c:pt idx="21252">
                  <c:v>16.106000000000002</c:v>
                </c:pt>
                <c:pt idx="21253">
                  <c:v>16.152999999999999</c:v>
                </c:pt>
                <c:pt idx="21254">
                  <c:v>16.225000000000001</c:v>
                </c:pt>
                <c:pt idx="21255">
                  <c:v>16.295999999999999</c:v>
                </c:pt>
                <c:pt idx="21256">
                  <c:v>16.367999999999999</c:v>
                </c:pt>
                <c:pt idx="21257">
                  <c:v>16.463000000000001</c:v>
                </c:pt>
                <c:pt idx="21258">
                  <c:v>16.533999999999999</c:v>
                </c:pt>
                <c:pt idx="21259">
                  <c:v>16.63</c:v>
                </c:pt>
                <c:pt idx="21260">
                  <c:v>16.773</c:v>
                </c:pt>
                <c:pt idx="21261">
                  <c:v>16.963000000000001</c:v>
                </c:pt>
                <c:pt idx="21262">
                  <c:v>17.13</c:v>
                </c:pt>
                <c:pt idx="21263">
                  <c:v>17.344000000000001</c:v>
                </c:pt>
                <c:pt idx="21264">
                  <c:v>17.463000000000001</c:v>
                </c:pt>
                <c:pt idx="21265">
                  <c:v>17.629000000000001</c:v>
                </c:pt>
                <c:pt idx="21266">
                  <c:v>17.771999999999998</c:v>
                </c:pt>
                <c:pt idx="21267">
                  <c:v>17.937999999999999</c:v>
                </c:pt>
                <c:pt idx="21268">
                  <c:v>18.129000000000001</c:v>
                </c:pt>
                <c:pt idx="21269">
                  <c:v>18.318999999999999</c:v>
                </c:pt>
                <c:pt idx="21270">
                  <c:v>18.484999999999999</c:v>
                </c:pt>
                <c:pt idx="21271">
                  <c:v>18.652000000000001</c:v>
                </c:pt>
                <c:pt idx="21272">
                  <c:v>18.818000000000001</c:v>
                </c:pt>
                <c:pt idx="21273">
                  <c:v>18.960999999999999</c:v>
                </c:pt>
                <c:pt idx="21274">
                  <c:v>19.079999999999998</c:v>
                </c:pt>
                <c:pt idx="21275">
                  <c:v>19.245999999999999</c:v>
                </c:pt>
                <c:pt idx="21276">
                  <c:v>19.341000000000001</c:v>
                </c:pt>
                <c:pt idx="21277">
                  <c:v>19.341000000000001</c:v>
                </c:pt>
                <c:pt idx="21278">
                  <c:v>19.364999999999998</c:v>
                </c:pt>
                <c:pt idx="21279">
                  <c:v>19.413</c:v>
                </c:pt>
                <c:pt idx="21280">
                  <c:v>19.388999999999999</c:v>
                </c:pt>
                <c:pt idx="21281">
                  <c:v>19.364999999999998</c:v>
                </c:pt>
                <c:pt idx="21282">
                  <c:v>19.364999999999998</c:v>
                </c:pt>
                <c:pt idx="21283">
                  <c:v>19.341000000000001</c:v>
                </c:pt>
                <c:pt idx="21284">
                  <c:v>19.294</c:v>
                </c:pt>
                <c:pt idx="21285">
                  <c:v>19.245999999999999</c:v>
                </c:pt>
                <c:pt idx="21286">
                  <c:v>19.199000000000002</c:v>
                </c:pt>
                <c:pt idx="21287">
                  <c:v>19.103000000000002</c:v>
                </c:pt>
                <c:pt idx="21288">
                  <c:v>19.007999999999999</c:v>
                </c:pt>
                <c:pt idx="21289">
                  <c:v>18.913</c:v>
                </c:pt>
                <c:pt idx="21290">
                  <c:v>18.818000000000001</c:v>
                </c:pt>
                <c:pt idx="21291">
                  <c:v>18.699000000000002</c:v>
                </c:pt>
                <c:pt idx="21292">
                  <c:v>18.579999999999998</c:v>
                </c:pt>
                <c:pt idx="21293">
                  <c:v>18.437999999999999</c:v>
                </c:pt>
                <c:pt idx="21294">
                  <c:v>18.295000000000002</c:v>
                </c:pt>
                <c:pt idx="21295">
                  <c:v>18.129000000000001</c:v>
                </c:pt>
                <c:pt idx="21296">
                  <c:v>17.962</c:v>
                </c:pt>
                <c:pt idx="21297">
                  <c:v>17.818999999999999</c:v>
                </c:pt>
                <c:pt idx="21298">
                  <c:v>17.652999999999999</c:v>
                </c:pt>
                <c:pt idx="21299">
                  <c:v>17.486000000000001</c:v>
                </c:pt>
                <c:pt idx="21300">
                  <c:v>17.344000000000001</c:v>
                </c:pt>
                <c:pt idx="21301">
                  <c:v>17.201000000000001</c:v>
                </c:pt>
                <c:pt idx="21302">
                  <c:v>17.082000000000001</c:v>
                </c:pt>
                <c:pt idx="21303">
                  <c:v>16.963000000000001</c:v>
                </c:pt>
                <c:pt idx="21304">
                  <c:v>16.844000000000001</c:v>
                </c:pt>
                <c:pt idx="21305">
                  <c:v>16.748999999999999</c:v>
                </c:pt>
                <c:pt idx="21306">
                  <c:v>16.677</c:v>
                </c:pt>
                <c:pt idx="21307">
                  <c:v>16.582000000000001</c:v>
                </c:pt>
                <c:pt idx="21308">
                  <c:v>16.533999999999999</c:v>
                </c:pt>
                <c:pt idx="21309">
                  <c:v>16.486999999999998</c:v>
                </c:pt>
                <c:pt idx="21310">
                  <c:v>16.439</c:v>
                </c:pt>
                <c:pt idx="21311">
                  <c:v>16.391999999999999</c:v>
                </c:pt>
                <c:pt idx="21312">
                  <c:v>16.391999999999999</c:v>
                </c:pt>
                <c:pt idx="21313">
                  <c:v>16.367999999999999</c:v>
                </c:pt>
                <c:pt idx="21314">
                  <c:v>16.344000000000001</c:v>
                </c:pt>
                <c:pt idx="21315">
                  <c:v>16.344000000000001</c:v>
                </c:pt>
                <c:pt idx="21316">
                  <c:v>16.32</c:v>
                </c:pt>
                <c:pt idx="21317">
                  <c:v>16.32</c:v>
                </c:pt>
                <c:pt idx="21318">
                  <c:v>16.32</c:v>
                </c:pt>
                <c:pt idx="21319">
                  <c:v>16.32</c:v>
                </c:pt>
                <c:pt idx="21320">
                  <c:v>16.32</c:v>
                </c:pt>
                <c:pt idx="21321">
                  <c:v>16.32</c:v>
                </c:pt>
                <c:pt idx="21322">
                  <c:v>16.32</c:v>
                </c:pt>
                <c:pt idx="21323">
                  <c:v>16.32</c:v>
                </c:pt>
                <c:pt idx="21324">
                  <c:v>16.344000000000001</c:v>
                </c:pt>
                <c:pt idx="21325">
                  <c:v>16.344000000000001</c:v>
                </c:pt>
                <c:pt idx="21326">
                  <c:v>16.344000000000001</c:v>
                </c:pt>
                <c:pt idx="21327">
                  <c:v>16.344000000000001</c:v>
                </c:pt>
                <c:pt idx="21328">
                  <c:v>16.344000000000001</c:v>
                </c:pt>
                <c:pt idx="21329">
                  <c:v>16.344000000000001</c:v>
                </c:pt>
                <c:pt idx="21330">
                  <c:v>16.344000000000001</c:v>
                </c:pt>
                <c:pt idx="21331">
                  <c:v>16.32</c:v>
                </c:pt>
                <c:pt idx="21332">
                  <c:v>16.295999999999999</c:v>
                </c:pt>
                <c:pt idx="21333">
                  <c:v>16.295999999999999</c:v>
                </c:pt>
                <c:pt idx="21334">
                  <c:v>16.271999999999998</c:v>
                </c:pt>
                <c:pt idx="21335">
                  <c:v>16.248999999999999</c:v>
                </c:pt>
                <c:pt idx="21336">
                  <c:v>16.225000000000001</c:v>
                </c:pt>
                <c:pt idx="21337">
                  <c:v>16.201000000000001</c:v>
                </c:pt>
                <c:pt idx="21338">
                  <c:v>16.177</c:v>
                </c:pt>
                <c:pt idx="21339">
                  <c:v>16.152999999999999</c:v>
                </c:pt>
                <c:pt idx="21340">
                  <c:v>16.129000000000001</c:v>
                </c:pt>
                <c:pt idx="21341">
                  <c:v>16.106000000000002</c:v>
                </c:pt>
                <c:pt idx="21342">
                  <c:v>16.106000000000002</c:v>
                </c:pt>
                <c:pt idx="21343">
                  <c:v>16.082000000000001</c:v>
                </c:pt>
                <c:pt idx="21344">
                  <c:v>16.082000000000001</c:v>
                </c:pt>
                <c:pt idx="21345">
                  <c:v>16.106000000000002</c:v>
                </c:pt>
                <c:pt idx="21346">
                  <c:v>16.129000000000001</c:v>
                </c:pt>
                <c:pt idx="21347">
                  <c:v>16.152999999999999</c:v>
                </c:pt>
                <c:pt idx="21348">
                  <c:v>16.201000000000001</c:v>
                </c:pt>
                <c:pt idx="21349">
                  <c:v>16.248999999999999</c:v>
                </c:pt>
                <c:pt idx="21350">
                  <c:v>16.32</c:v>
                </c:pt>
                <c:pt idx="21351">
                  <c:v>16.391999999999999</c:v>
                </c:pt>
                <c:pt idx="21352">
                  <c:v>16.486999999999998</c:v>
                </c:pt>
                <c:pt idx="21353">
                  <c:v>16.606000000000002</c:v>
                </c:pt>
                <c:pt idx="21354">
                  <c:v>16.701000000000001</c:v>
                </c:pt>
                <c:pt idx="21355">
                  <c:v>16.82</c:v>
                </c:pt>
                <c:pt idx="21356">
                  <c:v>16.963000000000001</c:v>
                </c:pt>
                <c:pt idx="21357">
                  <c:v>17.106000000000002</c:v>
                </c:pt>
                <c:pt idx="21358">
                  <c:v>17.271999999999998</c:v>
                </c:pt>
                <c:pt idx="21359">
                  <c:v>17.439</c:v>
                </c:pt>
                <c:pt idx="21360">
                  <c:v>17.629000000000001</c:v>
                </c:pt>
                <c:pt idx="21361">
                  <c:v>17.795999999999999</c:v>
                </c:pt>
                <c:pt idx="21362">
                  <c:v>17.986000000000001</c:v>
                </c:pt>
                <c:pt idx="21363">
                  <c:v>18.152000000000001</c:v>
                </c:pt>
                <c:pt idx="21364">
                  <c:v>18.343</c:v>
                </c:pt>
                <c:pt idx="21365">
                  <c:v>18.533000000000001</c:v>
                </c:pt>
                <c:pt idx="21366">
                  <c:v>18.722999999999999</c:v>
                </c:pt>
                <c:pt idx="21367">
                  <c:v>18.841999999999999</c:v>
                </c:pt>
                <c:pt idx="21368">
                  <c:v>19.007999999999999</c:v>
                </c:pt>
                <c:pt idx="21369">
                  <c:v>19.151</c:v>
                </c:pt>
                <c:pt idx="21370">
                  <c:v>19.294</c:v>
                </c:pt>
                <c:pt idx="21371">
                  <c:v>19.436</c:v>
                </c:pt>
                <c:pt idx="21372">
                  <c:v>19.555</c:v>
                </c:pt>
                <c:pt idx="21373">
                  <c:v>19.651</c:v>
                </c:pt>
                <c:pt idx="21374">
                  <c:v>19.722000000000001</c:v>
                </c:pt>
                <c:pt idx="21375">
                  <c:v>19.77</c:v>
                </c:pt>
                <c:pt idx="21376">
                  <c:v>19.841000000000001</c:v>
                </c:pt>
                <c:pt idx="21377">
                  <c:v>19.864999999999998</c:v>
                </c:pt>
                <c:pt idx="21378">
                  <c:v>19.888000000000002</c:v>
                </c:pt>
                <c:pt idx="21379">
                  <c:v>19.864999999999998</c:v>
                </c:pt>
                <c:pt idx="21380">
                  <c:v>19.841000000000001</c:v>
                </c:pt>
                <c:pt idx="21381">
                  <c:v>19.817</c:v>
                </c:pt>
                <c:pt idx="21382">
                  <c:v>19.745999999999999</c:v>
                </c:pt>
                <c:pt idx="21383">
                  <c:v>19.651</c:v>
                </c:pt>
                <c:pt idx="21384">
                  <c:v>19.555</c:v>
                </c:pt>
                <c:pt idx="21385">
                  <c:v>19.436</c:v>
                </c:pt>
                <c:pt idx="21386">
                  <c:v>19.318000000000001</c:v>
                </c:pt>
                <c:pt idx="21387">
                  <c:v>19.175000000000001</c:v>
                </c:pt>
                <c:pt idx="21388">
                  <c:v>19.032</c:v>
                </c:pt>
                <c:pt idx="21389">
                  <c:v>18.866</c:v>
                </c:pt>
                <c:pt idx="21390">
                  <c:v>18.675000000000001</c:v>
                </c:pt>
                <c:pt idx="21391">
                  <c:v>18.509</c:v>
                </c:pt>
                <c:pt idx="21392">
                  <c:v>18.343</c:v>
                </c:pt>
                <c:pt idx="21393">
                  <c:v>18.175999999999998</c:v>
                </c:pt>
                <c:pt idx="21394">
                  <c:v>18.010000000000002</c:v>
                </c:pt>
                <c:pt idx="21395">
                  <c:v>17.867000000000001</c:v>
                </c:pt>
                <c:pt idx="21396">
                  <c:v>17.748000000000001</c:v>
                </c:pt>
                <c:pt idx="21397">
                  <c:v>17.629000000000001</c:v>
                </c:pt>
                <c:pt idx="21398">
                  <c:v>17.533999999999999</c:v>
                </c:pt>
                <c:pt idx="21399">
                  <c:v>17.439</c:v>
                </c:pt>
                <c:pt idx="21400">
                  <c:v>17.344000000000001</c:v>
                </c:pt>
                <c:pt idx="21401">
                  <c:v>17.271999999999998</c:v>
                </c:pt>
                <c:pt idx="21402">
                  <c:v>17.201000000000001</c:v>
                </c:pt>
                <c:pt idx="21403">
                  <c:v>17.152999999999999</c:v>
                </c:pt>
                <c:pt idx="21404">
                  <c:v>17.106000000000002</c:v>
                </c:pt>
                <c:pt idx="21405">
                  <c:v>17.082000000000001</c:v>
                </c:pt>
                <c:pt idx="21406">
                  <c:v>17.058</c:v>
                </c:pt>
                <c:pt idx="21407">
                  <c:v>17.010999999999999</c:v>
                </c:pt>
                <c:pt idx="21408">
                  <c:v>16.986999999999998</c:v>
                </c:pt>
                <c:pt idx="21409">
                  <c:v>16.963000000000001</c:v>
                </c:pt>
                <c:pt idx="21410">
                  <c:v>16.939</c:v>
                </c:pt>
                <c:pt idx="21411">
                  <c:v>16.914999999999999</c:v>
                </c:pt>
                <c:pt idx="21412">
                  <c:v>16.891999999999999</c:v>
                </c:pt>
                <c:pt idx="21413">
                  <c:v>16.867999999999999</c:v>
                </c:pt>
                <c:pt idx="21414">
                  <c:v>16.844000000000001</c:v>
                </c:pt>
                <c:pt idx="21415">
                  <c:v>16.82</c:v>
                </c:pt>
                <c:pt idx="21416">
                  <c:v>16.82</c:v>
                </c:pt>
                <c:pt idx="21417">
                  <c:v>16.795999999999999</c:v>
                </c:pt>
                <c:pt idx="21418">
                  <c:v>16.795999999999999</c:v>
                </c:pt>
                <c:pt idx="21419">
                  <c:v>16.795999999999999</c:v>
                </c:pt>
                <c:pt idx="21420">
                  <c:v>16.795999999999999</c:v>
                </c:pt>
                <c:pt idx="21421">
                  <c:v>16.795999999999999</c:v>
                </c:pt>
                <c:pt idx="21422">
                  <c:v>16.795999999999999</c:v>
                </c:pt>
                <c:pt idx="21423">
                  <c:v>16.795999999999999</c:v>
                </c:pt>
                <c:pt idx="21424">
                  <c:v>16.795999999999999</c:v>
                </c:pt>
                <c:pt idx="21425">
                  <c:v>16.795999999999999</c:v>
                </c:pt>
                <c:pt idx="21426">
                  <c:v>16.795999999999999</c:v>
                </c:pt>
                <c:pt idx="21427">
                  <c:v>16.795999999999999</c:v>
                </c:pt>
                <c:pt idx="21428">
                  <c:v>16.773</c:v>
                </c:pt>
                <c:pt idx="21429">
                  <c:v>16.773</c:v>
                </c:pt>
                <c:pt idx="21430">
                  <c:v>16.748999999999999</c:v>
                </c:pt>
                <c:pt idx="21431">
                  <c:v>16.725000000000001</c:v>
                </c:pt>
                <c:pt idx="21432">
                  <c:v>16.701000000000001</c:v>
                </c:pt>
                <c:pt idx="21433">
                  <c:v>16.677</c:v>
                </c:pt>
                <c:pt idx="21434">
                  <c:v>16.677</c:v>
                </c:pt>
                <c:pt idx="21435">
                  <c:v>16.654</c:v>
                </c:pt>
                <c:pt idx="21436">
                  <c:v>16.63</c:v>
                </c:pt>
                <c:pt idx="21437">
                  <c:v>16.606000000000002</c:v>
                </c:pt>
                <c:pt idx="21438">
                  <c:v>16.582000000000001</c:v>
                </c:pt>
                <c:pt idx="21439">
                  <c:v>16.582000000000001</c:v>
                </c:pt>
                <c:pt idx="21440">
                  <c:v>16.582000000000001</c:v>
                </c:pt>
                <c:pt idx="21441">
                  <c:v>16.582000000000001</c:v>
                </c:pt>
                <c:pt idx="21442">
                  <c:v>16.582000000000001</c:v>
                </c:pt>
                <c:pt idx="21443">
                  <c:v>16.63</c:v>
                </c:pt>
                <c:pt idx="21444">
                  <c:v>16.677</c:v>
                </c:pt>
                <c:pt idx="21445">
                  <c:v>16.725000000000001</c:v>
                </c:pt>
                <c:pt idx="21446">
                  <c:v>16.773</c:v>
                </c:pt>
                <c:pt idx="21447">
                  <c:v>16.844000000000001</c:v>
                </c:pt>
                <c:pt idx="21448">
                  <c:v>16.939</c:v>
                </c:pt>
                <c:pt idx="21449">
                  <c:v>17.033999999999999</c:v>
                </c:pt>
                <c:pt idx="21450">
                  <c:v>17.13</c:v>
                </c:pt>
                <c:pt idx="21451">
                  <c:v>17.248999999999999</c:v>
                </c:pt>
                <c:pt idx="21452">
                  <c:v>17.367999999999999</c:v>
                </c:pt>
                <c:pt idx="21453">
                  <c:v>17.510000000000002</c:v>
                </c:pt>
                <c:pt idx="21454">
                  <c:v>17.677</c:v>
                </c:pt>
                <c:pt idx="21455">
                  <c:v>17.843</c:v>
                </c:pt>
                <c:pt idx="21456">
                  <c:v>18.010000000000002</c:v>
                </c:pt>
                <c:pt idx="21457">
                  <c:v>18.175999999999998</c:v>
                </c:pt>
                <c:pt idx="21458">
                  <c:v>18.39</c:v>
                </c:pt>
                <c:pt idx="21459">
                  <c:v>18.556999999999999</c:v>
                </c:pt>
                <c:pt idx="21460">
                  <c:v>18.722999999999999</c:v>
                </c:pt>
                <c:pt idx="21461">
                  <c:v>18.937000000000001</c:v>
                </c:pt>
                <c:pt idx="21462">
                  <c:v>19.126999999999999</c:v>
                </c:pt>
                <c:pt idx="21463">
                  <c:v>19.27</c:v>
                </c:pt>
                <c:pt idx="21464">
                  <c:v>19.413</c:v>
                </c:pt>
                <c:pt idx="21465">
                  <c:v>19.579000000000001</c:v>
                </c:pt>
                <c:pt idx="21466">
                  <c:v>19.673999999999999</c:v>
                </c:pt>
                <c:pt idx="21467">
                  <c:v>19.841000000000001</c:v>
                </c:pt>
                <c:pt idx="21468">
                  <c:v>19.936</c:v>
                </c:pt>
                <c:pt idx="21469">
                  <c:v>20.007000000000001</c:v>
                </c:pt>
                <c:pt idx="21470">
                  <c:v>20.055</c:v>
                </c:pt>
                <c:pt idx="21471">
                  <c:v>20.079000000000001</c:v>
                </c:pt>
                <c:pt idx="21472">
                  <c:v>20.079000000000001</c:v>
                </c:pt>
                <c:pt idx="21473">
                  <c:v>20.055</c:v>
                </c:pt>
                <c:pt idx="21474">
                  <c:v>20.030999999999999</c:v>
                </c:pt>
                <c:pt idx="21475">
                  <c:v>20.007000000000001</c:v>
                </c:pt>
                <c:pt idx="21476">
                  <c:v>19.96</c:v>
                </c:pt>
                <c:pt idx="21477">
                  <c:v>19.864999999999998</c:v>
                </c:pt>
                <c:pt idx="21478">
                  <c:v>19.77</c:v>
                </c:pt>
                <c:pt idx="21479">
                  <c:v>19.673999999999999</c:v>
                </c:pt>
                <c:pt idx="21480">
                  <c:v>19.579000000000001</c:v>
                </c:pt>
                <c:pt idx="21481">
                  <c:v>19.484000000000002</c:v>
                </c:pt>
                <c:pt idx="21482">
                  <c:v>19.364999999999998</c:v>
                </c:pt>
                <c:pt idx="21483">
                  <c:v>19.245999999999999</c:v>
                </c:pt>
                <c:pt idx="21484">
                  <c:v>19.103000000000002</c:v>
                </c:pt>
                <c:pt idx="21485">
                  <c:v>18.960999999999999</c:v>
                </c:pt>
                <c:pt idx="21486">
                  <c:v>18.794</c:v>
                </c:pt>
                <c:pt idx="21487">
                  <c:v>18.628</c:v>
                </c:pt>
                <c:pt idx="21488">
                  <c:v>18.460999999999999</c:v>
                </c:pt>
                <c:pt idx="21489">
                  <c:v>18.318999999999999</c:v>
                </c:pt>
                <c:pt idx="21490">
                  <c:v>18.152000000000001</c:v>
                </c:pt>
                <c:pt idx="21491">
                  <c:v>18.010000000000002</c:v>
                </c:pt>
                <c:pt idx="21492">
                  <c:v>17.890999999999998</c:v>
                </c:pt>
                <c:pt idx="21493">
                  <c:v>17.771999999999998</c:v>
                </c:pt>
                <c:pt idx="21494">
                  <c:v>17.677</c:v>
                </c:pt>
                <c:pt idx="21495">
                  <c:v>17.558</c:v>
                </c:pt>
                <c:pt idx="21496">
                  <c:v>17.463000000000001</c:v>
                </c:pt>
                <c:pt idx="21497">
                  <c:v>17.390999999999998</c:v>
                </c:pt>
                <c:pt idx="21498">
                  <c:v>17.295999999999999</c:v>
                </c:pt>
                <c:pt idx="21499">
                  <c:v>17.225000000000001</c:v>
                </c:pt>
                <c:pt idx="21500">
                  <c:v>17.152999999999999</c:v>
                </c:pt>
                <c:pt idx="21501">
                  <c:v>17.082000000000001</c:v>
                </c:pt>
                <c:pt idx="21502">
                  <c:v>17.010999999999999</c:v>
                </c:pt>
                <c:pt idx="21503">
                  <c:v>16.963000000000001</c:v>
                </c:pt>
                <c:pt idx="21504">
                  <c:v>16.914999999999999</c:v>
                </c:pt>
                <c:pt idx="21505">
                  <c:v>16.891999999999999</c:v>
                </c:pt>
                <c:pt idx="21506">
                  <c:v>16.867999999999999</c:v>
                </c:pt>
                <c:pt idx="21507">
                  <c:v>16.867999999999999</c:v>
                </c:pt>
                <c:pt idx="21508">
                  <c:v>16.867999999999999</c:v>
                </c:pt>
                <c:pt idx="21509">
                  <c:v>16.867999999999999</c:v>
                </c:pt>
                <c:pt idx="21510">
                  <c:v>16.867999999999999</c:v>
                </c:pt>
                <c:pt idx="21511">
                  <c:v>16.867999999999999</c:v>
                </c:pt>
                <c:pt idx="21512">
                  <c:v>16.867999999999999</c:v>
                </c:pt>
                <c:pt idx="21513">
                  <c:v>16.867999999999999</c:v>
                </c:pt>
                <c:pt idx="21514">
                  <c:v>16.867999999999999</c:v>
                </c:pt>
                <c:pt idx="21515">
                  <c:v>16.891999999999999</c:v>
                </c:pt>
                <c:pt idx="21516">
                  <c:v>16.891999999999999</c:v>
                </c:pt>
                <c:pt idx="21517">
                  <c:v>16.914999999999999</c:v>
                </c:pt>
                <c:pt idx="21518">
                  <c:v>16.914999999999999</c:v>
                </c:pt>
                <c:pt idx="21519">
                  <c:v>16.914999999999999</c:v>
                </c:pt>
                <c:pt idx="21520">
                  <c:v>16.914999999999999</c:v>
                </c:pt>
                <c:pt idx="21521">
                  <c:v>16.914999999999999</c:v>
                </c:pt>
                <c:pt idx="21522">
                  <c:v>16.914999999999999</c:v>
                </c:pt>
                <c:pt idx="21523">
                  <c:v>16.914999999999999</c:v>
                </c:pt>
                <c:pt idx="21524">
                  <c:v>16.891999999999999</c:v>
                </c:pt>
                <c:pt idx="21525">
                  <c:v>16.891999999999999</c:v>
                </c:pt>
                <c:pt idx="21526">
                  <c:v>16.867999999999999</c:v>
                </c:pt>
                <c:pt idx="21527">
                  <c:v>16.867999999999999</c:v>
                </c:pt>
                <c:pt idx="21528">
                  <c:v>16.844000000000001</c:v>
                </c:pt>
                <c:pt idx="21529">
                  <c:v>16.82</c:v>
                </c:pt>
                <c:pt idx="21530">
                  <c:v>16.82</c:v>
                </c:pt>
                <c:pt idx="21531">
                  <c:v>16.795999999999999</c:v>
                </c:pt>
                <c:pt idx="21532">
                  <c:v>16.773</c:v>
                </c:pt>
                <c:pt idx="21533">
                  <c:v>16.773</c:v>
                </c:pt>
                <c:pt idx="21534">
                  <c:v>16.748999999999999</c:v>
                </c:pt>
                <c:pt idx="21535">
                  <c:v>16.748999999999999</c:v>
                </c:pt>
                <c:pt idx="21536">
                  <c:v>16.725000000000001</c:v>
                </c:pt>
                <c:pt idx="21537">
                  <c:v>16.748999999999999</c:v>
                </c:pt>
                <c:pt idx="21538">
                  <c:v>16.773</c:v>
                </c:pt>
                <c:pt idx="21539">
                  <c:v>16.795999999999999</c:v>
                </c:pt>
                <c:pt idx="21540">
                  <c:v>16.82</c:v>
                </c:pt>
                <c:pt idx="21541">
                  <c:v>16.867999999999999</c:v>
                </c:pt>
                <c:pt idx="21542">
                  <c:v>16.939</c:v>
                </c:pt>
                <c:pt idx="21543">
                  <c:v>17.010999999999999</c:v>
                </c:pt>
                <c:pt idx="21544">
                  <c:v>17.106000000000002</c:v>
                </c:pt>
                <c:pt idx="21545">
                  <c:v>17.177</c:v>
                </c:pt>
                <c:pt idx="21546">
                  <c:v>17.271999999999998</c:v>
                </c:pt>
                <c:pt idx="21547">
                  <c:v>17.367999999999999</c:v>
                </c:pt>
                <c:pt idx="21548">
                  <c:v>17.486000000000001</c:v>
                </c:pt>
                <c:pt idx="21549">
                  <c:v>17.629000000000001</c:v>
                </c:pt>
                <c:pt idx="21550">
                  <c:v>17.771999999999998</c:v>
                </c:pt>
                <c:pt idx="21551">
                  <c:v>17.937999999999999</c:v>
                </c:pt>
                <c:pt idx="21552">
                  <c:v>18.105</c:v>
                </c:pt>
                <c:pt idx="21553">
                  <c:v>18.271000000000001</c:v>
                </c:pt>
                <c:pt idx="21554">
                  <c:v>18.437999999999999</c:v>
                </c:pt>
                <c:pt idx="21555">
                  <c:v>18.603999999999999</c:v>
                </c:pt>
                <c:pt idx="21556">
                  <c:v>18.794</c:v>
                </c:pt>
                <c:pt idx="21557">
                  <c:v>18.984999999999999</c:v>
                </c:pt>
                <c:pt idx="21558">
                  <c:v>19.175000000000001</c:v>
                </c:pt>
                <c:pt idx="21559">
                  <c:v>19.318000000000001</c:v>
                </c:pt>
                <c:pt idx="21560">
                  <c:v>19.484000000000002</c:v>
                </c:pt>
                <c:pt idx="21561">
                  <c:v>19.626999999999999</c:v>
                </c:pt>
                <c:pt idx="21562">
                  <c:v>19.745999999999999</c:v>
                </c:pt>
                <c:pt idx="21563">
                  <c:v>19.864999999999998</c:v>
                </c:pt>
                <c:pt idx="21564">
                  <c:v>19.984000000000002</c:v>
                </c:pt>
                <c:pt idx="21565">
                  <c:v>20.055</c:v>
                </c:pt>
                <c:pt idx="21566">
                  <c:v>20.126000000000001</c:v>
                </c:pt>
                <c:pt idx="21567">
                  <c:v>20.173999999999999</c:v>
                </c:pt>
                <c:pt idx="21568">
                  <c:v>20.222000000000001</c:v>
                </c:pt>
                <c:pt idx="21569">
                  <c:v>20.245999999999999</c:v>
                </c:pt>
                <c:pt idx="21570">
                  <c:v>20.268999999999998</c:v>
                </c:pt>
                <c:pt idx="21571">
                  <c:v>20.245999999999999</c:v>
                </c:pt>
                <c:pt idx="21572">
                  <c:v>20.245999999999999</c:v>
                </c:pt>
                <c:pt idx="21573">
                  <c:v>20.222000000000001</c:v>
                </c:pt>
                <c:pt idx="21574">
                  <c:v>20.149999999999999</c:v>
                </c:pt>
                <c:pt idx="21575">
                  <c:v>20.055</c:v>
                </c:pt>
                <c:pt idx="21576">
                  <c:v>19.96</c:v>
                </c:pt>
                <c:pt idx="21577">
                  <c:v>19.841000000000001</c:v>
                </c:pt>
                <c:pt idx="21578">
                  <c:v>19.698</c:v>
                </c:pt>
                <c:pt idx="21579">
                  <c:v>19.555</c:v>
                </c:pt>
                <c:pt idx="21580">
                  <c:v>19.413</c:v>
                </c:pt>
                <c:pt idx="21581">
                  <c:v>19.245999999999999</c:v>
                </c:pt>
                <c:pt idx="21582">
                  <c:v>19.079999999999998</c:v>
                </c:pt>
                <c:pt idx="21583">
                  <c:v>18.888999999999999</c:v>
                </c:pt>
                <c:pt idx="21584">
                  <c:v>18.722999999999999</c:v>
                </c:pt>
                <c:pt idx="21585">
                  <c:v>18.556999999999999</c:v>
                </c:pt>
                <c:pt idx="21586">
                  <c:v>18.39</c:v>
                </c:pt>
                <c:pt idx="21587">
                  <c:v>18.224</c:v>
                </c:pt>
                <c:pt idx="21588">
                  <c:v>18.105</c:v>
                </c:pt>
                <c:pt idx="21589">
                  <c:v>17.962</c:v>
                </c:pt>
                <c:pt idx="21590">
                  <c:v>17.818999999999999</c:v>
                </c:pt>
                <c:pt idx="21591">
                  <c:v>17.701000000000001</c:v>
                </c:pt>
                <c:pt idx="21592">
                  <c:v>17.582000000000001</c:v>
                </c:pt>
                <c:pt idx="21593">
                  <c:v>17.463000000000001</c:v>
                </c:pt>
                <c:pt idx="21594">
                  <c:v>17.344000000000001</c:v>
                </c:pt>
                <c:pt idx="21595">
                  <c:v>17.248999999999999</c:v>
                </c:pt>
                <c:pt idx="21596">
                  <c:v>17.152999999999999</c:v>
                </c:pt>
                <c:pt idx="21597">
                  <c:v>17.082000000000001</c:v>
                </c:pt>
                <c:pt idx="21598">
                  <c:v>17.033999999999999</c:v>
                </c:pt>
                <c:pt idx="21599">
                  <c:v>16.986999999999998</c:v>
                </c:pt>
                <c:pt idx="21600">
                  <c:v>16.939</c:v>
                </c:pt>
                <c:pt idx="21601">
                  <c:v>16.914999999999999</c:v>
                </c:pt>
                <c:pt idx="21602">
                  <c:v>16.891999999999999</c:v>
                </c:pt>
                <c:pt idx="21603">
                  <c:v>16.891999999999999</c:v>
                </c:pt>
                <c:pt idx="21604">
                  <c:v>16.891999999999999</c:v>
                </c:pt>
                <c:pt idx="21605">
                  <c:v>16.867999999999999</c:v>
                </c:pt>
                <c:pt idx="21606">
                  <c:v>16.867999999999999</c:v>
                </c:pt>
                <c:pt idx="21607">
                  <c:v>16.867999999999999</c:v>
                </c:pt>
                <c:pt idx="21608">
                  <c:v>16.867999999999999</c:v>
                </c:pt>
                <c:pt idx="21609">
                  <c:v>16.867999999999999</c:v>
                </c:pt>
                <c:pt idx="21610">
                  <c:v>16.891999999999999</c:v>
                </c:pt>
                <c:pt idx="21611">
                  <c:v>16.891999999999999</c:v>
                </c:pt>
                <c:pt idx="21612">
                  <c:v>16.891999999999999</c:v>
                </c:pt>
                <c:pt idx="21613">
                  <c:v>16.914999999999999</c:v>
                </c:pt>
                <c:pt idx="21614">
                  <c:v>16.914999999999999</c:v>
                </c:pt>
                <c:pt idx="21615">
                  <c:v>16.914999999999999</c:v>
                </c:pt>
                <c:pt idx="21616">
                  <c:v>16.891999999999999</c:v>
                </c:pt>
                <c:pt idx="21617">
                  <c:v>16.891999999999999</c:v>
                </c:pt>
                <c:pt idx="21618">
                  <c:v>16.867999999999999</c:v>
                </c:pt>
                <c:pt idx="21619">
                  <c:v>16.867999999999999</c:v>
                </c:pt>
                <c:pt idx="21620">
                  <c:v>16.867999999999999</c:v>
                </c:pt>
                <c:pt idx="21621">
                  <c:v>16.844000000000001</c:v>
                </c:pt>
                <c:pt idx="21622">
                  <c:v>16.82</c:v>
                </c:pt>
                <c:pt idx="21623">
                  <c:v>16.82</c:v>
                </c:pt>
                <c:pt idx="21624">
                  <c:v>16.795999999999999</c:v>
                </c:pt>
                <c:pt idx="21625">
                  <c:v>16.773</c:v>
                </c:pt>
                <c:pt idx="21626">
                  <c:v>16.773</c:v>
                </c:pt>
                <c:pt idx="21627">
                  <c:v>16.748999999999999</c:v>
                </c:pt>
                <c:pt idx="21628">
                  <c:v>16.725000000000001</c:v>
                </c:pt>
                <c:pt idx="21629">
                  <c:v>16.725000000000001</c:v>
                </c:pt>
                <c:pt idx="21630">
                  <c:v>16.701000000000001</c:v>
                </c:pt>
                <c:pt idx="21631">
                  <c:v>16.677</c:v>
                </c:pt>
                <c:pt idx="21632">
                  <c:v>16.677</c:v>
                </c:pt>
                <c:pt idx="21633">
                  <c:v>16.701000000000001</c:v>
                </c:pt>
                <c:pt idx="21634">
                  <c:v>16.725000000000001</c:v>
                </c:pt>
                <c:pt idx="21635">
                  <c:v>16.748999999999999</c:v>
                </c:pt>
                <c:pt idx="21636">
                  <c:v>16.795999999999999</c:v>
                </c:pt>
                <c:pt idx="21637">
                  <c:v>16.82</c:v>
                </c:pt>
                <c:pt idx="21638">
                  <c:v>16.891999999999999</c:v>
                </c:pt>
                <c:pt idx="21639">
                  <c:v>16.963000000000001</c:v>
                </c:pt>
                <c:pt idx="21640">
                  <c:v>17.058</c:v>
                </c:pt>
                <c:pt idx="21641">
                  <c:v>17.152999999999999</c:v>
                </c:pt>
                <c:pt idx="21642">
                  <c:v>17.248999999999999</c:v>
                </c:pt>
                <c:pt idx="21643">
                  <c:v>17.344000000000001</c:v>
                </c:pt>
                <c:pt idx="21644">
                  <c:v>17.486000000000001</c:v>
                </c:pt>
                <c:pt idx="21645">
                  <c:v>17.629000000000001</c:v>
                </c:pt>
                <c:pt idx="21646">
                  <c:v>17.795999999999999</c:v>
                </c:pt>
                <c:pt idx="21647">
                  <c:v>17.962</c:v>
                </c:pt>
                <c:pt idx="21648">
                  <c:v>18.129000000000001</c:v>
                </c:pt>
                <c:pt idx="21649">
                  <c:v>18.295000000000002</c:v>
                </c:pt>
                <c:pt idx="21650">
                  <c:v>18.484999999999999</c:v>
                </c:pt>
                <c:pt idx="21651">
                  <c:v>18.699000000000002</c:v>
                </c:pt>
                <c:pt idx="21652">
                  <c:v>18.888999999999999</c:v>
                </c:pt>
                <c:pt idx="21653">
                  <c:v>19.056000000000001</c:v>
                </c:pt>
                <c:pt idx="21654">
                  <c:v>19.245999999999999</c:v>
                </c:pt>
                <c:pt idx="21655">
                  <c:v>19.388999999999999</c:v>
                </c:pt>
                <c:pt idx="21656">
                  <c:v>19.532</c:v>
                </c:pt>
                <c:pt idx="21657">
                  <c:v>19.651</c:v>
                </c:pt>
                <c:pt idx="21658">
                  <c:v>19.77</c:v>
                </c:pt>
                <c:pt idx="21659">
                  <c:v>19.888000000000002</c:v>
                </c:pt>
                <c:pt idx="21660">
                  <c:v>19.96</c:v>
                </c:pt>
                <c:pt idx="21661">
                  <c:v>20.055</c:v>
                </c:pt>
                <c:pt idx="21662">
                  <c:v>20.103000000000002</c:v>
                </c:pt>
                <c:pt idx="21663">
                  <c:v>20.173999999999999</c:v>
                </c:pt>
                <c:pt idx="21664">
                  <c:v>20.222000000000001</c:v>
                </c:pt>
                <c:pt idx="21665">
                  <c:v>20.245999999999999</c:v>
                </c:pt>
                <c:pt idx="21666">
                  <c:v>20.245999999999999</c:v>
                </c:pt>
                <c:pt idx="21667">
                  <c:v>20.222000000000001</c:v>
                </c:pt>
                <c:pt idx="21668">
                  <c:v>20.198</c:v>
                </c:pt>
                <c:pt idx="21669">
                  <c:v>20.173999999999999</c:v>
                </c:pt>
                <c:pt idx="21670">
                  <c:v>20.079000000000001</c:v>
                </c:pt>
                <c:pt idx="21671">
                  <c:v>19.96</c:v>
                </c:pt>
                <c:pt idx="21672">
                  <c:v>19.864999999999998</c:v>
                </c:pt>
                <c:pt idx="21673">
                  <c:v>19.745999999999999</c:v>
                </c:pt>
                <c:pt idx="21674">
                  <c:v>19.603000000000002</c:v>
                </c:pt>
                <c:pt idx="21675">
                  <c:v>19.46</c:v>
                </c:pt>
                <c:pt idx="21676">
                  <c:v>19.294</c:v>
                </c:pt>
                <c:pt idx="21677">
                  <c:v>19.126999999999999</c:v>
                </c:pt>
                <c:pt idx="21678">
                  <c:v>18.960999999999999</c:v>
                </c:pt>
                <c:pt idx="21679">
                  <c:v>18.771000000000001</c:v>
                </c:pt>
                <c:pt idx="21680">
                  <c:v>18.628</c:v>
                </c:pt>
                <c:pt idx="21681">
                  <c:v>18.460999999999999</c:v>
                </c:pt>
                <c:pt idx="21682">
                  <c:v>18.295000000000002</c:v>
                </c:pt>
                <c:pt idx="21683">
                  <c:v>18.152000000000001</c:v>
                </c:pt>
                <c:pt idx="21684">
                  <c:v>18.010000000000002</c:v>
                </c:pt>
                <c:pt idx="21685">
                  <c:v>17.867000000000001</c:v>
                </c:pt>
                <c:pt idx="21686">
                  <c:v>17.748000000000001</c:v>
                </c:pt>
                <c:pt idx="21687">
                  <c:v>17.629000000000001</c:v>
                </c:pt>
                <c:pt idx="21688">
                  <c:v>17.510000000000002</c:v>
                </c:pt>
                <c:pt idx="21689">
                  <c:v>17.390999999999998</c:v>
                </c:pt>
                <c:pt idx="21690">
                  <c:v>17.271999999999998</c:v>
                </c:pt>
                <c:pt idx="21691">
                  <c:v>17.177</c:v>
                </c:pt>
                <c:pt idx="21692">
                  <c:v>17.082000000000001</c:v>
                </c:pt>
                <c:pt idx="21693">
                  <c:v>17.010999999999999</c:v>
                </c:pt>
                <c:pt idx="21694">
                  <c:v>16.939</c:v>
                </c:pt>
                <c:pt idx="21695">
                  <c:v>16.867999999999999</c:v>
                </c:pt>
                <c:pt idx="21696">
                  <c:v>16.844000000000001</c:v>
                </c:pt>
                <c:pt idx="21697">
                  <c:v>16.795999999999999</c:v>
                </c:pt>
                <c:pt idx="21698">
                  <c:v>16.773</c:v>
                </c:pt>
                <c:pt idx="21699">
                  <c:v>16.773</c:v>
                </c:pt>
                <c:pt idx="21700">
                  <c:v>16.773</c:v>
                </c:pt>
                <c:pt idx="21701">
                  <c:v>16.773</c:v>
                </c:pt>
                <c:pt idx="21702">
                  <c:v>16.748999999999999</c:v>
                </c:pt>
                <c:pt idx="21703">
                  <c:v>16.773</c:v>
                </c:pt>
                <c:pt idx="21704">
                  <c:v>16.773</c:v>
                </c:pt>
                <c:pt idx="21705">
                  <c:v>16.773</c:v>
                </c:pt>
                <c:pt idx="21706">
                  <c:v>16.773</c:v>
                </c:pt>
                <c:pt idx="21707">
                  <c:v>16.773</c:v>
                </c:pt>
                <c:pt idx="21708">
                  <c:v>16.773</c:v>
                </c:pt>
                <c:pt idx="21709">
                  <c:v>16.773</c:v>
                </c:pt>
                <c:pt idx="21710">
                  <c:v>16.773</c:v>
                </c:pt>
                <c:pt idx="21711">
                  <c:v>16.773</c:v>
                </c:pt>
                <c:pt idx="21712">
                  <c:v>16.748999999999999</c:v>
                </c:pt>
                <c:pt idx="21713">
                  <c:v>16.748999999999999</c:v>
                </c:pt>
                <c:pt idx="21714">
                  <c:v>16.725000000000001</c:v>
                </c:pt>
                <c:pt idx="21715">
                  <c:v>16.725000000000001</c:v>
                </c:pt>
                <c:pt idx="21716">
                  <c:v>16.701000000000001</c:v>
                </c:pt>
                <c:pt idx="21717">
                  <c:v>16.677</c:v>
                </c:pt>
                <c:pt idx="21718">
                  <c:v>16.677</c:v>
                </c:pt>
                <c:pt idx="21719">
                  <c:v>16.654</c:v>
                </c:pt>
                <c:pt idx="21720">
                  <c:v>16.63</c:v>
                </c:pt>
                <c:pt idx="21721">
                  <c:v>16.606000000000002</c:v>
                </c:pt>
                <c:pt idx="21722">
                  <c:v>16.582000000000001</c:v>
                </c:pt>
                <c:pt idx="21723">
                  <c:v>16.533999999999999</c:v>
                </c:pt>
                <c:pt idx="21724">
                  <c:v>16.533999999999999</c:v>
                </c:pt>
                <c:pt idx="21725">
                  <c:v>16.510999999999999</c:v>
                </c:pt>
                <c:pt idx="21726">
                  <c:v>16.486999999999998</c:v>
                </c:pt>
                <c:pt idx="21727">
                  <c:v>16.486999999999998</c:v>
                </c:pt>
                <c:pt idx="21728">
                  <c:v>16.463000000000001</c:v>
                </c:pt>
                <c:pt idx="21729">
                  <c:v>16.486999999999998</c:v>
                </c:pt>
                <c:pt idx="21730">
                  <c:v>16.510999999999999</c:v>
                </c:pt>
                <c:pt idx="21731">
                  <c:v>16.533999999999999</c:v>
                </c:pt>
                <c:pt idx="21732">
                  <c:v>16.582000000000001</c:v>
                </c:pt>
                <c:pt idx="21733">
                  <c:v>16.63</c:v>
                </c:pt>
                <c:pt idx="21734">
                  <c:v>16.677</c:v>
                </c:pt>
                <c:pt idx="21735">
                  <c:v>16.748999999999999</c:v>
                </c:pt>
                <c:pt idx="21736">
                  <c:v>16.844000000000001</c:v>
                </c:pt>
                <c:pt idx="21737">
                  <c:v>16.914999999999999</c:v>
                </c:pt>
                <c:pt idx="21738">
                  <c:v>17.010999999999999</c:v>
                </c:pt>
                <c:pt idx="21739">
                  <c:v>17.106000000000002</c:v>
                </c:pt>
                <c:pt idx="21740">
                  <c:v>17.248999999999999</c:v>
                </c:pt>
                <c:pt idx="21741">
                  <c:v>17.367999999999999</c:v>
                </c:pt>
                <c:pt idx="21742">
                  <c:v>17.533999999999999</c:v>
                </c:pt>
                <c:pt idx="21743">
                  <c:v>17.677</c:v>
                </c:pt>
                <c:pt idx="21744">
                  <c:v>17.843</c:v>
                </c:pt>
                <c:pt idx="21745">
                  <c:v>18.010000000000002</c:v>
                </c:pt>
                <c:pt idx="21746">
                  <c:v>18.175999999999998</c:v>
                </c:pt>
                <c:pt idx="21747">
                  <c:v>18.343</c:v>
                </c:pt>
                <c:pt idx="21748">
                  <c:v>18.533000000000001</c:v>
                </c:pt>
                <c:pt idx="21749">
                  <c:v>18.722999999999999</c:v>
                </c:pt>
                <c:pt idx="21750">
                  <c:v>18.913</c:v>
                </c:pt>
                <c:pt idx="21751">
                  <c:v>19.056000000000001</c:v>
                </c:pt>
                <c:pt idx="21752">
                  <c:v>19.199000000000002</c:v>
                </c:pt>
                <c:pt idx="21753">
                  <c:v>19.341000000000001</c:v>
                </c:pt>
                <c:pt idx="21754">
                  <c:v>19.484000000000002</c:v>
                </c:pt>
                <c:pt idx="21755">
                  <c:v>19.626999999999999</c:v>
                </c:pt>
                <c:pt idx="21756">
                  <c:v>19.722000000000001</c:v>
                </c:pt>
                <c:pt idx="21757">
                  <c:v>19.817</c:v>
                </c:pt>
                <c:pt idx="21758">
                  <c:v>19.864999999999998</c:v>
                </c:pt>
                <c:pt idx="21759">
                  <c:v>19.936</c:v>
                </c:pt>
                <c:pt idx="21760">
                  <c:v>19.984000000000002</c:v>
                </c:pt>
                <c:pt idx="21761">
                  <c:v>20.007000000000001</c:v>
                </c:pt>
                <c:pt idx="21762">
                  <c:v>20.007000000000001</c:v>
                </c:pt>
                <c:pt idx="21763">
                  <c:v>19.96</c:v>
                </c:pt>
                <c:pt idx="21764">
                  <c:v>19.911999999999999</c:v>
                </c:pt>
                <c:pt idx="21765">
                  <c:v>19.864999999999998</c:v>
                </c:pt>
                <c:pt idx="21766">
                  <c:v>19.77</c:v>
                </c:pt>
                <c:pt idx="21767">
                  <c:v>19.651</c:v>
                </c:pt>
                <c:pt idx="21768">
                  <c:v>19.532</c:v>
                </c:pt>
                <c:pt idx="21769">
                  <c:v>19.413</c:v>
                </c:pt>
                <c:pt idx="21770">
                  <c:v>19.27</c:v>
                </c:pt>
                <c:pt idx="21771">
                  <c:v>19.126999999999999</c:v>
                </c:pt>
                <c:pt idx="21772">
                  <c:v>18.984999999999999</c:v>
                </c:pt>
                <c:pt idx="21773">
                  <c:v>18.818000000000001</c:v>
                </c:pt>
                <c:pt idx="21774">
                  <c:v>18.628</c:v>
                </c:pt>
                <c:pt idx="21775">
                  <c:v>18.460999999999999</c:v>
                </c:pt>
                <c:pt idx="21776">
                  <c:v>18.271000000000001</c:v>
                </c:pt>
                <c:pt idx="21777">
                  <c:v>18.105</c:v>
                </c:pt>
                <c:pt idx="21778">
                  <c:v>17.914999999999999</c:v>
                </c:pt>
                <c:pt idx="21779">
                  <c:v>17.724</c:v>
                </c:pt>
                <c:pt idx="21780">
                  <c:v>17.582000000000001</c:v>
                </c:pt>
                <c:pt idx="21781">
                  <c:v>17.439</c:v>
                </c:pt>
                <c:pt idx="21782">
                  <c:v>17.295999999999999</c:v>
                </c:pt>
                <c:pt idx="21783">
                  <c:v>17.177</c:v>
                </c:pt>
                <c:pt idx="21784">
                  <c:v>17.082000000000001</c:v>
                </c:pt>
                <c:pt idx="21785">
                  <c:v>16.986999999999998</c:v>
                </c:pt>
                <c:pt idx="21786">
                  <c:v>16.914999999999999</c:v>
                </c:pt>
                <c:pt idx="21787">
                  <c:v>16.82</c:v>
                </c:pt>
                <c:pt idx="21788">
                  <c:v>16.773</c:v>
                </c:pt>
                <c:pt idx="21789">
                  <c:v>16.701000000000001</c:v>
                </c:pt>
                <c:pt idx="21790">
                  <c:v>16.654</c:v>
                </c:pt>
                <c:pt idx="21791">
                  <c:v>16.63</c:v>
                </c:pt>
                <c:pt idx="21792">
                  <c:v>16.582000000000001</c:v>
                </c:pt>
                <c:pt idx="21793">
                  <c:v>16.582000000000001</c:v>
                </c:pt>
                <c:pt idx="21794">
                  <c:v>16.558</c:v>
                </c:pt>
                <c:pt idx="21795">
                  <c:v>16.558</c:v>
                </c:pt>
                <c:pt idx="21796">
                  <c:v>16.558</c:v>
                </c:pt>
                <c:pt idx="21797">
                  <c:v>16.582000000000001</c:v>
                </c:pt>
                <c:pt idx="21798">
                  <c:v>16.582000000000001</c:v>
                </c:pt>
                <c:pt idx="21799">
                  <c:v>16.606000000000002</c:v>
                </c:pt>
                <c:pt idx="21800">
                  <c:v>16.63</c:v>
                </c:pt>
                <c:pt idx="21801">
                  <c:v>16.63</c:v>
                </c:pt>
                <c:pt idx="21802">
                  <c:v>16.63</c:v>
                </c:pt>
                <c:pt idx="21803">
                  <c:v>16.654</c:v>
                </c:pt>
                <c:pt idx="21804">
                  <c:v>16.654</c:v>
                </c:pt>
                <c:pt idx="21805">
                  <c:v>16.654</c:v>
                </c:pt>
                <c:pt idx="21806">
                  <c:v>16.63</c:v>
                </c:pt>
                <c:pt idx="21807">
                  <c:v>16.63</c:v>
                </c:pt>
                <c:pt idx="21808">
                  <c:v>16.63</c:v>
                </c:pt>
                <c:pt idx="21809">
                  <c:v>16.606000000000002</c:v>
                </c:pt>
                <c:pt idx="21810">
                  <c:v>16.606000000000002</c:v>
                </c:pt>
                <c:pt idx="21811">
                  <c:v>16.582000000000001</c:v>
                </c:pt>
                <c:pt idx="21812">
                  <c:v>16.582000000000001</c:v>
                </c:pt>
                <c:pt idx="21813">
                  <c:v>16.582000000000001</c:v>
                </c:pt>
                <c:pt idx="21814">
                  <c:v>16.582000000000001</c:v>
                </c:pt>
                <c:pt idx="21815">
                  <c:v>16.558</c:v>
                </c:pt>
                <c:pt idx="21816">
                  <c:v>16.533999999999999</c:v>
                </c:pt>
                <c:pt idx="21817">
                  <c:v>16.533999999999999</c:v>
                </c:pt>
                <c:pt idx="21818">
                  <c:v>16.510999999999999</c:v>
                </c:pt>
                <c:pt idx="21819">
                  <c:v>16.486999999999998</c:v>
                </c:pt>
                <c:pt idx="21820">
                  <c:v>16.463000000000001</c:v>
                </c:pt>
                <c:pt idx="21821">
                  <c:v>16.439</c:v>
                </c:pt>
                <c:pt idx="21822">
                  <c:v>16.414999999999999</c:v>
                </c:pt>
                <c:pt idx="21823">
                  <c:v>16.391999999999999</c:v>
                </c:pt>
                <c:pt idx="21824">
                  <c:v>16.391999999999999</c:v>
                </c:pt>
                <c:pt idx="21825">
                  <c:v>16.414999999999999</c:v>
                </c:pt>
                <c:pt idx="21826">
                  <c:v>16.391999999999999</c:v>
                </c:pt>
                <c:pt idx="21827">
                  <c:v>16.391999999999999</c:v>
                </c:pt>
                <c:pt idx="21828">
                  <c:v>16.439</c:v>
                </c:pt>
                <c:pt idx="21829">
                  <c:v>16.439</c:v>
                </c:pt>
                <c:pt idx="21830">
                  <c:v>16.510999999999999</c:v>
                </c:pt>
                <c:pt idx="21831">
                  <c:v>16.582000000000001</c:v>
                </c:pt>
                <c:pt idx="21832">
                  <c:v>16.677</c:v>
                </c:pt>
                <c:pt idx="21833">
                  <c:v>16.725000000000001</c:v>
                </c:pt>
                <c:pt idx="21834">
                  <c:v>16.795999999999999</c:v>
                </c:pt>
                <c:pt idx="21835">
                  <c:v>16.914999999999999</c:v>
                </c:pt>
                <c:pt idx="21836">
                  <c:v>17.010999999999999</c:v>
                </c:pt>
                <c:pt idx="21837">
                  <c:v>17.152999999999999</c:v>
                </c:pt>
                <c:pt idx="21838">
                  <c:v>17.295999999999999</c:v>
                </c:pt>
                <c:pt idx="21839">
                  <c:v>17.439</c:v>
                </c:pt>
                <c:pt idx="21840">
                  <c:v>17.629000000000001</c:v>
                </c:pt>
                <c:pt idx="21841">
                  <c:v>17.795999999999999</c:v>
                </c:pt>
                <c:pt idx="21842">
                  <c:v>17.962</c:v>
                </c:pt>
                <c:pt idx="21843">
                  <c:v>18.152000000000001</c:v>
                </c:pt>
                <c:pt idx="21844">
                  <c:v>18.318999999999999</c:v>
                </c:pt>
                <c:pt idx="21845">
                  <c:v>18.484999999999999</c:v>
                </c:pt>
                <c:pt idx="21846">
                  <c:v>18.699000000000002</c:v>
                </c:pt>
                <c:pt idx="21847">
                  <c:v>18.841999999999999</c:v>
                </c:pt>
                <c:pt idx="21848">
                  <c:v>18.984999999999999</c:v>
                </c:pt>
                <c:pt idx="21849">
                  <c:v>19.126999999999999</c:v>
                </c:pt>
                <c:pt idx="21850">
                  <c:v>19.27</c:v>
                </c:pt>
                <c:pt idx="21851">
                  <c:v>19.413</c:v>
                </c:pt>
                <c:pt idx="21852">
                  <c:v>19.532</c:v>
                </c:pt>
                <c:pt idx="21853">
                  <c:v>19.626999999999999</c:v>
                </c:pt>
                <c:pt idx="21854">
                  <c:v>19.722000000000001</c:v>
                </c:pt>
                <c:pt idx="21855">
                  <c:v>19.792999999999999</c:v>
                </c:pt>
                <c:pt idx="21856">
                  <c:v>19.864999999999998</c:v>
                </c:pt>
                <c:pt idx="21857">
                  <c:v>19.888000000000002</c:v>
                </c:pt>
                <c:pt idx="21858">
                  <c:v>19.911999999999999</c:v>
                </c:pt>
                <c:pt idx="21859">
                  <c:v>19.888000000000002</c:v>
                </c:pt>
                <c:pt idx="21860">
                  <c:v>19.888000000000002</c:v>
                </c:pt>
                <c:pt idx="21861">
                  <c:v>19.864999999999998</c:v>
                </c:pt>
                <c:pt idx="21862">
                  <c:v>19.77</c:v>
                </c:pt>
                <c:pt idx="21863">
                  <c:v>19.673999999999999</c:v>
                </c:pt>
                <c:pt idx="21864">
                  <c:v>19.555</c:v>
                </c:pt>
                <c:pt idx="21865">
                  <c:v>19.436</c:v>
                </c:pt>
                <c:pt idx="21866">
                  <c:v>19.245999999999999</c:v>
                </c:pt>
                <c:pt idx="21867">
                  <c:v>19.056000000000001</c:v>
                </c:pt>
                <c:pt idx="21868">
                  <c:v>18.818000000000001</c:v>
                </c:pt>
                <c:pt idx="21869">
                  <c:v>18.628</c:v>
                </c:pt>
                <c:pt idx="21870">
                  <c:v>18.414000000000001</c:v>
                </c:pt>
                <c:pt idx="21871">
                  <c:v>18.224</c:v>
                </c:pt>
                <c:pt idx="21872">
                  <c:v>18.033000000000001</c:v>
                </c:pt>
                <c:pt idx="21873">
                  <c:v>17.867000000000001</c:v>
                </c:pt>
                <c:pt idx="21874">
                  <c:v>17.724</c:v>
                </c:pt>
                <c:pt idx="21875">
                  <c:v>17.582000000000001</c:v>
                </c:pt>
                <c:pt idx="21876">
                  <c:v>17.439</c:v>
                </c:pt>
                <c:pt idx="21877">
                  <c:v>17.32</c:v>
                </c:pt>
                <c:pt idx="21878">
                  <c:v>17.201000000000001</c:v>
                </c:pt>
                <c:pt idx="21879">
                  <c:v>17.082000000000001</c:v>
                </c:pt>
                <c:pt idx="21880">
                  <c:v>16.963000000000001</c:v>
                </c:pt>
                <c:pt idx="21881">
                  <c:v>16.867999999999999</c:v>
                </c:pt>
                <c:pt idx="21882">
                  <c:v>16.795999999999999</c:v>
                </c:pt>
                <c:pt idx="21883">
                  <c:v>16.725000000000001</c:v>
                </c:pt>
                <c:pt idx="21884">
                  <c:v>16.654</c:v>
                </c:pt>
                <c:pt idx="21885">
                  <c:v>16.63</c:v>
                </c:pt>
                <c:pt idx="21886">
                  <c:v>16.582000000000001</c:v>
                </c:pt>
                <c:pt idx="21887">
                  <c:v>16.582000000000001</c:v>
                </c:pt>
                <c:pt idx="21888">
                  <c:v>16.582000000000001</c:v>
                </c:pt>
                <c:pt idx="21889">
                  <c:v>16.582000000000001</c:v>
                </c:pt>
                <c:pt idx="21890">
                  <c:v>16.606000000000002</c:v>
                </c:pt>
                <c:pt idx="21891">
                  <c:v>16.63</c:v>
                </c:pt>
                <c:pt idx="21892">
                  <c:v>16.654</c:v>
                </c:pt>
                <c:pt idx="21893">
                  <c:v>16.677</c:v>
                </c:pt>
                <c:pt idx="21894">
                  <c:v>16.725000000000001</c:v>
                </c:pt>
                <c:pt idx="21895">
                  <c:v>16.748999999999999</c:v>
                </c:pt>
                <c:pt idx="21896">
                  <c:v>16.773</c:v>
                </c:pt>
                <c:pt idx="21897">
                  <c:v>16.82</c:v>
                </c:pt>
                <c:pt idx="21898">
                  <c:v>16.82</c:v>
                </c:pt>
                <c:pt idx="21899">
                  <c:v>16.867999999999999</c:v>
                </c:pt>
                <c:pt idx="21900">
                  <c:v>16.867999999999999</c:v>
                </c:pt>
                <c:pt idx="21901">
                  <c:v>16.891999999999999</c:v>
                </c:pt>
                <c:pt idx="21902">
                  <c:v>16.914999999999999</c:v>
                </c:pt>
                <c:pt idx="21903">
                  <c:v>16.914999999999999</c:v>
                </c:pt>
                <c:pt idx="21904">
                  <c:v>16.914999999999999</c:v>
                </c:pt>
                <c:pt idx="21905">
                  <c:v>16.891999999999999</c:v>
                </c:pt>
                <c:pt idx="21906">
                  <c:v>16.891999999999999</c:v>
                </c:pt>
                <c:pt idx="21907">
                  <c:v>16.867999999999999</c:v>
                </c:pt>
                <c:pt idx="21908">
                  <c:v>16.844000000000001</c:v>
                </c:pt>
                <c:pt idx="21909">
                  <c:v>16.82</c:v>
                </c:pt>
                <c:pt idx="21910">
                  <c:v>16.82</c:v>
                </c:pt>
                <c:pt idx="21911">
                  <c:v>16.795999999999999</c:v>
                </c:pt>
                <c:pt idx="21912">
                  <c:v>16.773</c:v>
                </c:pt>
                <c:pt idx="21913">
                  <c:v>16.773</c:v>
                </c:pt>
                <c:pt idx="21914">
                  <c:v>16.773</c:v>
                </c:pt>
                <c:pt idx="21915">
                  <c:v>16.748999999999999</c:v>
                </c:pt>
                <c:pt idx="21916">
                  <c:v>16.725000000000001</c:v>
                </c:pt>
                <c:pt idx="21917">
                  <c:v>16.701000000000001</c:v>
                </c:pt>
                <c:pt idx="21918">
                  <c:v>16.701000000000001</c:v>
                </c:pt>
                <c:pt idx="21919">
                  <c:v>16.677</c:v>
                </c:pt>
                <c:pt idx="21920">
                  <c:v>16.677</c:v>
                </c:pt>
                <c:pt idx="21921">
                  <c:v>16.677</c:v>
                </c:pt>
                <c:pt idx="21922">
                  <c:v>16.677</c:v>
                </c:pt>
                <c:pt idx="21923">
                  <c:v>16.725000000000001</c:v>
                </c:pt>
                <c:pt idx="21924">
                  <c:v>16.725000000000001</c:v>
                </c:pt>
                <c:pt idx="21925">
                  <c:v>16.725000000000001</c:v>
                </c:pt>
                <c:pt idx="21926">
                  <c:v>16.725000000000001</c:v>
                </c:pt>
                <c:pt idx="21927">
                  <c:v>16.725000000000001</c:v>
                </c:pt>
                <c:pt idx="21928">
                  <c:v>16.725000000000001</c:v>
                </c:pt>
                <c:pt idx="21929">
                  <c:v>16.725000000000001</c:v>
                </c:pt>
                <c:pt idx="21930">
                  <c:v>16.773</c:v>
                </c:pt>
                <c:pt idx="21931">
                  <c:v>16.844000000000001</c:v>
                </c:pt>
                <c:pt idx="21932">
                  <c:v>16.963000000000001</c:v>
                </c:pt>
                <c:pt idx="21933">
                  <c:v>17.082000000000001</c:v>
                </c:pt>
                <c:pt idx="21934">
                  <c:v>17.225000000000001</c:v>
                </c:pt>
                <c:pt idx="21935">
                  <c:v>17.390999999999998</c:v>
                </c:pt>
                <c:pt idx="21936">
                  <c:v>17.533999999999999</c:v>
                </c:pt>
                <c:pt idx="21937">
                  <c:v>17.605</c:v>
                </c:pt>
                <c:pt idx="21938">
                  <c:v>17.724</c:v>
                </c:pt>
                <c:pt idx="21939">
                  <c:v>17.818999999999999</c:v>
                </c:pt>
                <c:pt idx="21940">
                  <c:v>17.962</c:v>
                </c:pt>
                <c:pt idx="21941">
                  <c:v>18.152000000000001</c:v>
                </c:pt>
                <c:pt idx="21942">
                  <c:v>18.318999999999999</c:v>
                </c:pt>
                <c:pt idx="21943">
                  <c:v>18.437999999999999</c:v>
                </c:pt>
                <c:pt idx="21944">
                  <c:v>18.533000000000001</c:v>
                </c:pt>
                <c:pt idx="21945">
                  <c:v>18.628</c:v>
                </c:pt>
                <c:pt idx="21946">
                  <c:v>18.722999999999999</c:v>
                </c:pt>
                <c:pt idx="21947">
                  <c:v>18.888999999999999</c:v>
                </c:pt>
                <c:pt idx="21948">
                  <c:v>19.007999999999999</c:v>
                </c:pt>
                <c:pt idx="21949">
                  <c:v>19.151</c:v>
                </c:pt>
                <c:pt idx="21950">
                  <c:v>19.294</c:v>
                </c:pt>
                <c:pt idx="21951">
                  <c:v>19.436</c:v>
                </c:pt>
                <c:pt idx="21952">
                  <c:v>19.532</c:v>
                </c:pt>
                <c:pt idx="21953">
                  <c:v>19.651</c:v>
                </c:pt>
                <c:pt idx="21954">
                  <c:v>19.722000000000001</c:v>
                </c:pt>
                <c:pt idx="21955">
                  <c:v>19.722000000000001</c:v>
                </c:pt>
                <c:pt idx="21956">
                  <c:v>19.77</c:v>
                </c:pt>
                <c:pt idx="21957">
                  <c:v>19.745999999999999</c:v>
                </c:pt>
                <c:pt idx="21958">
                  <c:v>19.698</c:v>
                </c:pt>
                <c:pt idx="21959">
                  <c:v>19.626999999999999</c:v>
                </c:pt>
                <c:pt idx="21960">
                  <c:v>19.507999999999999</c:v>
                </c:pt>
                <c:pt idx="21961">
                  <c:v>19.388999999999999</c:v>
                </c:pt>
                <c:pt idx="21962">
                  <c:v>19.245999999999999</c:v>
                </c:pt>
                <c:pt idx="21963">
                  <c:v>19.079999999999998</c:v>
                </c:pt>
                <c:pt idx="21964">
                  <c:v>18.913</c:v>
                </c:pt>
                <c:pt idx="21965">
                  <c:v>18.722999999999999</c:v>
                </c:pt>
                <c:pt idx="21966">
                  <c:v>18.533000000000001</c:v>
                </c:pt>
                <c:pt idx="21967">
                  <c:v>18.366</c:v>
                </c:pt>
                <c:pt idx="21968">
                  <c:v>18.175999999999998</c:v>
                </c:pt>
                <c:pt idx="21969">
                  <c:v>18.010000000000002</c:v>
                </c:pt>
                <c:pt idx="21970">
                  <c:v>17.867000000000001</c:v>
                </c:pt>
                <c:pt idx="21971">
                  <c:v>17.724</c:v>
                </c:pt>
                <c:pt idx="21972">
                  <c:v>17.582000000000001</c:v>
                </c:pt>
                <c:pt idx="21973">
                  <c:v>17.463000000000001</c:v>
                </c:pt>
                <c:pt idx="21974">
                  <c:v>17.344000000000001</c:v>
                </c:pt>
                <c:pt idx="21975">
                  <c:v>17.248999999999999</c:v>
                </c:pt>
                <c:pt idx="21976">
                  <c:v>17.152999999999999</c:v>
                </c:pt>
                <c:pt idx="21977">
                  <c:v>17.058</c:v>
                </c:pt>
                <c:pt idx="21978">
                  <c:v>16.963000000000001</c:v>
                </c:pt>
                <c:pt idx="21979">
                  <c:v>16.867999999999999</c:v>
                </c:pt>
                <c:pt idx="21980">
                  <c:v>16.773</c:v>
                </c:pt>
                <c:pt idx="21981">
                  <c:v>16.677</c:v>
                </c:pt>
                <c:pt idx="21982">
                  <c:v>16.63</c:v>
                </c:pt>
                <c:pt idx="21983">
                  <c:v>16.582000000000001</c:v>
                </c:pt>
                <c:pt idx="21984">
                  <c:v>16.533999999999999</c:v>
                </c:pt>
                <c:pt idx="21985">
                  <c:v>16.510999999999999</c:v>
                </c:pt>
                <c:pt idx="21986">
                  <c:v>16.486999999999998</c:v>
                </c:pt>
                <c:pt idx="21987">
                  <c:v>16.486999999999998</c:v>
                </c:pt>
                <c:pt idx="21988">
                  <c:v>16.486999999999998</c:v>
                </c:pt>
                <c:pt idx="21989">
                  <c:v>16.486999999999998</c:v>
                </c:pt>
                <c:pt idx="21990">
                  <c:v>16.486999999999998</c:v>
                </c:pt>
                <c:pt idx="21991">
                  <c:v>16.486999999999998</c:v>
                </c:pt>
                <c:pt idx="21992">
                  <c:v>16.486999999999998</c:v>
                </c:pt>
                <c:pt idx="21993">
                  <c:v>16.486999999999998</c:v>
                </c:pt>
                <c:pt idx="21994">
                  <c:v>16.463000000000001</c:v>
                </c:pt>
                <c:pt idx="21995">
                  <c:v>16.463000000000001</c:v>
                </c:pt>
                <c:pt idx="21996">
                  <c:v>16.463000000000001</c:v>
                </c:pt>
                <c:pt idx="21997">
                  <c:v>16.463000000000001</c:v>
                </c:pt>
                <c:pt idx="21998">
                  <c:v>16.486999999999998</c:v>
                </c:pt>
                <c:pt idx="21999">
                  <c:v>16.486999999999998</c:v>
                </c:pt>
                <c:pt idx="22000">
                  <c:v>16.486999999999998</c:v>
                </c:pt>
                <c:pt idx="22001">
                  <c:v>16.486999999999998</c:v>
                </c:pt>
                <c:pt idx="22002">
                  <c:v>16.486999999999998</c:v>
                </c:pt>
                <c:pt idx="22003">
                  <c:v>16.486999999999998</c:v>
                </c:pt>
                <c:pt idx="22004">
                  <c:v>16.463000000000001</c:v>
                </c:pt>
                <c:pt idx="22005">
                  <c:v>16.439</c:v>
                </c:pt>
                <c:pt idx="22006">
                  <c:v>16.414999999999999</c:v>
                </c:pt>
                <c:pt idx="22007">
                  <c:v>16.391999999999999</c:v>
                </c:pt>
                <c:pt idx="22008">
                  <c:v>16.367999999999999</c:v>
                </c:pt>
                <c:pt idx="22009">
                  <c:v>16.344000000000001</c:v>
                </c:pt>
                <c:pt idx="22010">
                  <c:v>16.32</c:v>
                </c:pt>
                <c:pt idx="22011">
                  <c:v>16.295999999999999</c:v>
                </c:pt>
                <c:pt idx="22012">
                  <c:v>16.271999999999998</c:v>
                </c:pt>
                <c:pt idx="22013">
                  <c:v>16.248999999999999</c:v>
                </c:pt>
                <c:pt idx="22014">
                  <c:v>16.225000000000001</c:v>
                </c:pt>
                <c:pt idx="22015">
                  <c:v>16.225000000000001</c:v>
                </c:pt>
                <c:pt idx="22016">
                  <c:v>16.201000000000001</c:v>
                </c:pt>
                <c:pt idx="22017">
                  <c:v>16.225000000000001</c:v>
                </c:pt>
                <c:pt idx="22018">
                  <c:v>16.248999999999999</c:v>
                </c:pt>
                <c:pt idx="22019">
                  <c:v>16.295999999999999</c:v>
                </c:pt>
                <c:pt idx="22020">
                  <c:v>16.32</c:v>
                </c:pt>
                <c:pt idx="22021">
                  <c:v>16.344000000000001</c:v>
                </c:pt>
                <c:pt idx="22022">
                  <c:v>16.414999999999999</c:v>
                </c:pt>
                <c:pt idx="22023">
                  <c:v>16.486999999999998</c:v>
                </c:pt>
                <c:pt idx="22024">
                  <c:v>16.582000000000001</c:v>
                </c:pt>
                <c:pt idx="22025">
                  <c:v>16.677</c:v>
                </c:pt>
                <c:pt idx="22026">
                  <c:v>16.773</c:v>
                </c:pt>
                <c:pt idx="22027">
                  <c:v>16.891999999999999</c:v>
                </c:pt>
                <c:pt idx="22028">
                  <c:v>17.033999999999999</c:v>
                </c:pt>
                <c:pt idx="22029">
                  <c:v>17.177</c:v>
                </c:pt>
                <c:pt idx="22030">
                  <c:v>17.344000000000001</c:v>
                </c:pt>
                <c:pt idx="22031">
                  <c:v>17.510000000000002</c:v>
                </c:pt>
                <c:pt idx="22032">
                  <c:v>17.652999999999999</c:v>
                </c:pt>
                <c:pt idx="22033">
                  <c:v>17.818999999999999</c:v>
                </c:pt>
                <c:pt idx="22034">
                  <c:v>18.010000000000002</c:v>
                </c:pt>
                <c:pt idx="22035">
                  <c:v>18.2</c:v>
                </c:pt>
                <c:pt idx="22036">
                  <c:v>18.39</c:v>
                </c:pt>
                <c:pt idx="22037">
                  <c:v>18.556999999999999</c:v>
                </c:pt>
                <c:pt idx="22038">
                  <c:v>18.722999999999999</c:v>
                </c:pt>
                <c:pt idx="22039">
                  <c:v>18.866</c:v>
                </c:pt>
                <c:pt idx="22040">
                  <c:v>19.007999999999999</c:v>
                </c:pt>
                <c:pt idx="22041">
                  <c:v>19.126999999999999</c:v>
                </c:pt>
                <c:pt idx="22042">
                  <c:v>19.245999999999999</c:v>
                </c:pt>
                <c:pt idx="22043">
                  <c:v>19.388999999999999</c:v>
                </c:pt>
                <c:pt idx="22044">
                  <c:v>19.484000000000002</c:v>
                </c:pt>
                <c:pt idx="22045">
                  <c:v>19.579000000000001</c:v>
                </c:pt>
                <c:pt idx="22046">
                  <c:v>19.673999999999999</c:v>
                </c:pt>
                <c:pt idx="22047">
                  <c:v>19.745999999999999</c:v>
                </c:pt>
                <c:pt idx="22048">
                  <c:v>19.817</c:v>
                </c:pt>
                <c:pt idx="22049">
                  <c:v>19.864999999999998</c:v>
                </c:pt>
                <c:pt idx="22050">
                  <c:v>19.888000000000002</c:v>
                </c:pt>
                <c:pt idx="22051">
                  <c:v>19.864999999999998</c:v>
                </c:pt>
                <c:pt idx="22052">
                  <c:v>19.841000000000001</c:v>
                </c:pt>
                <c:pt idx="22053">
                  <c:v>19.792999999999999</c:v>
                </c:pt>
                <c:pt idx="22054">
                  <c:v>19.698</c:v>
                </c:pt>
                <c:pt idx="22055">
                  <c:v>19.626999999999999</c:v>
                </c:pt>
                <c:pt idx="22056">
                  <c:v>19.507999999999999</c:v>
                </c:pt>
                <c:pt idx="22057">
                  <c:v>19.388999999999999</c:v>
                </c:pt>
                <c:pt idx="22058">
                  <c:v>19.27</c:v>
                </c:pt>
                <c:pt idx="22059">
                  <c:v>19.151</c:v>
                </c:pt>
                <c:pt idx="22060">
                  <c:v>18.984999999999999</c:v>
                </c:pt>
                <c:pt idx="22061">
                  <c:v>18.794</c:v>
                </c:pt>
                <c:pt idx="22062">
                  <c:v>18.628</c:v>
                </c:pt>
                <c:pt idx="22063">
                  <c:v>18.460999999999999</c:v>
                </c:pt>
                <c:pt idx="22064">
                  <c:v>18.295000000000002</c:v>
                </c:pt>
                <c:pt idx="22065">
                  <c:v>18.129000000000001</c:v>
                </c:pt>
                <c:pt idx="22066">
                  <c:v>17.962</c:v>
                </c:pt>
                <c:pt idx="22067">
                  <c:v>17.818999999999999</c:v>
                </c:pt>
                <c:pt idx="22068">
                  <c:v>17.701000000000001</c:v>
                </c:pt>
                <c:pt idx="22069">
                  <c:v>17.582000000000001</c:v>
                </c:pt>
                <c:pt idx="22070">
                  <c:v>17.486000000000001</c:v>
                </c:pt>
                <c:pt idx="22071">
                  <c:v>17.414999999999999</c:v>
                </c:pt>
                <c:pt idx="22072">
                  <c:v>17.344000000000001</c:v>
                </c:pt>
                <c:pt idx="22073">
                  <c:v>17.271999999999998</c:v>
                </c:pt>
                <c:pt idx="22074">
                  <c:v>17.225000000000001</c:v>
                </c:pt>
                <c:pt idx="22075">
                  <c:v>17.152999999999999</c:v>
                </c:pt>
                <c:pt idx="22076">
                  <c:v>17.106000000000002</c:v>
                </c:pt>
                <c:pt idx="22077">
                  <c:v>17.058</c:v>
                </c:pt>
                <c:pt idx="22078">
                  <c:v>17.033999999999999</c:v>
                </c:pt>
                <c:pt idx="22079">
                  <c:v>16.986999999999998</c:v>
                </c:pt>
                <c:pt idx="22080">
                  <c:v>16.963000000000001</c:v>
                </c:pt>
                <c:pt idx="22081">
                  <c:v>16.914999999999999</c:v>
                </c:pt>
                <c:pt idx="22082">
                  <c:v>16.891999999999999</c:v>
                </c:pt>
                <c:pt idx="22083">
                  <c:v>16.867999999999999</c:v>
                </c:pt>
                <c:pt idx="22084">
                  <c:v>16.844000000000001</c:v>
                </c:pt>
                <c:pt idx="22085">
                  <c:v>16.82</c:v>
                </c:pt>
                <c:pt idx="22086">
                  <c:v>16.795999999999999</c:v>
                </c:pt>
                <c:pt idx="22087">
                  <c:v>16.795999999999999</c:v>
                </c:pt>
                <c:pt idx="22088">
                  <c:v>16.773</c:v>
                </c:pt>
                <c:pt idx="22089">
                  <c:v>16.773</c:v>
                </c:pt>
                <c:pt idx="22090">
                  <c:v>16.773</c:v>
                </c:pt>
                <c:pt idx="22091">
                  <c:v>16.773</c:v>
                </c:pt>
                <c:pt idx="22092">
                  <c:v>16.773</c:v>
                </c:pt>
                <c:pt idx="22093">
                  <c:v>16.773</c:v>
                </c:pt>
                <c:pt idx="22094">
                  <c:v>16.773</c:v>
                </c:pt>
                <c:pt idx="22095">
                  <c:v>16.773</c:v>
                </c:pt>
                <c:pt idx="22096">
                  <c:v>16.748999999999999</c:v>
                </c:pt>
                <c:pt idx="22097">
                  <c:v>16.748999999999999</c:v>
                </c:pt>
                <c:pt idx="22098">
                  <c:v>16.725000000000001</c:v>
                </c:pt>
                <c:pt idx="22099">
                  <c:v>16.701000000000001</c:v>
                </c:pt>
                <c:pt idx="22100">
                  <c:v>16.677</c:v>
                </c:pt>
                <c:pt idx="22101">
                  <c:v>16.677</c:v>
                </c:pt>
                <c:pt idx="22102">
                  <c:v>16.654</c:v>
                </c:pt>
                <c:pt idx="22103">
                  <c:v>16.63</c:v>
                </c:pt>
                <c:pt idx="22104">
                  <c:v>16.606000000000002</c:v>
                </c:pt>
                <c:pt idx="22105">
                  <c:v>16.582000000000001</c:v>
                </c:pt>
                <c:pt idx="22106">
                  <c:v>16.582000000000001</c:v>
                </c:pt>
                <c:pt idx="22107">
                  <c:v>16.533999999999999</c:v>
                </c:pt>
                <c:pt idx="22108">
                  <c:v>16.486999999999998</c:v>
                </c:pt>
                <c:pt idx="22109">
                  <c:v>16.463000000000001</c:v>
                </c:pt>
                <c:pt idx="22110">
                  <c:v>16.439</c:v>
                </c:pt>
                <c:pt idx="22111">
                  <c:v>16.414999999999999</c:v>
                </c:pt>
                <c:pt idx="22112">
                  <c:v>16.391999999999999</c:v>
                </c:pt>
                <c:pt idx="22113">
                  <c:v>16.414999999999999</c:v>
                </c:pt>
                <c:pt idx="22114">
                  <c:v>16.414999999999999</c:v>
                </c:pt>
                <c:pt idx="22115">
                  <c:v>16.439</c:v>
                </c:pt>
                <c:pt idx="22116">
                  <c:v>16.463000000000001</c:v>
                </c:pt>
                <c:pt idx="22117">
                  <c:v>16.486999999999998</c:v>
                </c:pt>
                <c:pt idx="22118">
                  <c:v>16.533999999999999</c:v>
                </c:pt>
                <c:pt idx="22119">
                  <c:v>16.606000000000002</c:v>
                </c:pt>
                <c:pt idx="22120">
                  <c:v>16.701000000000001</c:v>
                </c:pt>
                <c:pt idx="22121">
                  <c:v>16.773</c:v>
                </c:pt>
                <c:pt idx="22122">
                  <c:v>16.867999999999999</c:v>
                </c:pt>
                <c:pt idx="22123">
                  <c:v>16.963000000000001</c:v>
                </c:pt>
                <c:pt idx="22124">
                  <c:v>17.082000000000001</c:v>
                </c:pt>
                <c:pt idx="22125">
                  <c:v>17.248999999999999</c:v>
                </c:pt>
                <c:pt idx="22126">
                  <c:v>17.390999999999998</c:v>
                </c:pt>
                <c:pt idx="22127">
                  <c:v>17.558</c:v>
                </c:pt>
                <c:pt idx="22128">
                  <c:v>17.724</c:v>
                </c:pt>
                <c:pt idx="22129">
                  <c:v>17.890999999999998</c:v>
                </c:pt>
                <c:pt idx="22130">
                  <c:v>18.081</c:v>
                </c:pt>
                <c:pt idx="22131">
                  <c:v>18.247</c:v>
                </c:pt>
                <c:pt idx="22132">
                  <c:v>18.437999999999999</c:v>
                </c:pt>
                <c:pt idx="22133">
                  <c:v>18.603999999999999</c:v>
                </c:pt>
                <c:pt idx="22134">
                  <c:v>18.771000000000001</c:v>
                </c:pt>
                <c:pt idx="22135">
                  <c:v>18.913</c:v>
                </c:pt>
                <c:pt idx="22136">
                  <c:v>19.056000000000001</c:v>
                </c:pt>
                <c:pt idx="22137">
                  <c:v>19.199000000000002</c:v>
                </c:pt>
                <c:pt idx="22138">
                  <c:v>19.318000000000001</c:v>
                </c:pt>
                <c:pt idx="22139">
                  <c:v>19.436</c:v>
                </c:pt>
                <c:pt idx="22140">
                  <c:v>19.555</c:v>
                </c:pt>
                <c:pt idx="22141">
                  <c:v>19.651</c:v>
                </c:pt>
                <c:pt idx="22142">
                  <c:v>19.745999999999999</c:v>
                </c:pt>
                <c:pt idx="22143">
                  <c:v>19.817</c:v>
                </c:pt>
                <c:pt idx="22144">
                  <c:v>19.841000000000001</c:v>
                </c:pt>
                <c:pt idx="22145">
                  <c:v>19.888000000000002</c:v>
                </c:pt>
                <c:pt idx="22146">
                  <c:v>19.936</c:v>
                </c:pt>
                <c:pt idx="22147">
                  <c:v>19.888000000000002</c:v>
                </c:pt>
                <c:pt idx="22148">
                  <c:v>19.888000000000002</c:v>
                </c:pt>
                <c:pt idx="22149">
                  <c:v>19.841000000000001</c:v>
                </c:pt>
                <c:pt idx="22150">
                  <c:v>19.77</c:v>
                </c:pt>
                <c:pt idx="22151">
                  <c:v>19.673999999999999</c:v>
                </c:pt>
                <c:pt idx="22152">
                  <c:v>19.579000000000001</c:v>
                </c:pt>
                <c:pt idx="22153">
                  <c:v>19.484000000000002</c:v>
                </c:pt>
                <c:pt idx="22154">
                  <c:v>19.341000000000001</c:v>
                </c:pt>
                <c:pt idx="22155">
                  <c:v>19.199000000000002</c:v>
                </c:pt>
                <c:pt idx="22156">
                  <c:v>19.056000000000001</c:v>
                </c:pt>
                <c:pt idx="22157">
                  <c:v>18.888999999999999</c:v>
                </c:pt>
                <c:pt idx="22158">
                  <c:v>18.722999999999999</c:v>
                </c:pt>
                <c:pt idx="22159">
                  <c:v>18.579999999999998</c:v>
                </c:pt>
                <c:pt idx="22160">
                  <c:v>18.414000000000001</c:v>
                </c:pt>
                <c:pt idx="22161">
                  <c:v>18.247</c:v>
                </c:pt>
                <c:pt idx="22162">
                  <c:v>18.105</c:v>
                </c:pt>
                <c:pt idx="22163">
                  <c:v>17.962</c:v>
                </c:pt>
                <c:pt idx="22164">
                  <c:v>17.818999999999999</c:v>
                </c:pt>
                <c:pt idx="22165">
                  <c:v>17.677</c:v>
                </c:pt>
                <c:pt idx="22166">
                  <c:v>17.558</c:v>
                </c:pt>
                <c:pt idx="22167">
                  <c:v>17.439</c:v>
                </c:pt>
                <c:pt idx="22168">
                  <c:v>17.32</c:v>
                </c:pt>
                <c:pt idx="22169">
                  <c:v>17.201000000000001</c:v>
                </c:pt>
                <c:pt idx="22170">
                  <c:v>17.106000000000002</c:v>
                </c:pt>
                <c:pt idx="22171">
                  <c:v>17.010999999999999</c:v>
                </c:pt>
                <c:pt idx="22172">
                  <c:v>16.939</c:v>
                </c:pt>
                <c:pt idx="22173">
                  <c:v>16.867999999999999</c:v>
                </c:pt>
                <c:pt idx="22174">
                  <c:v>16.82</c:v>
                </c:pt>
                <c:pt idx="22175">
                  <c:v>16.773</c:v>
                </c:pt>
                <c:pt idx="22176">
                  <c:v>16.725000000000001</c:v>
                </c:pt>
                <c:pt idx="22177">
                  <c:v>16.725000000000001</c:v>
                </c:pt>
                <c:pt idx="22178">
                  <c:v>16.725000000000001</c:v>
                </c:pt>
                <c:pt idx="22179">
                  <c:v>16.725000000000001</c:v>
                </c:pt>
                <c:pt idx="22180">
                  <c:v>16.725000000000001</c:v>
                </c:pt>
                <c:pt idx="22181">
                  <c:v>16.748999999999999</c:v>
                </c:pt>
                <c:pt idx="22182">
                  <c:v>16.748999999999999</c:v>
                </c:pt>
                <c:pt idx="22183">
                  <c:v>16.773</c:v>
                </c:pt>
                <c:pt idx="22184">
                  <c:v>16.773</c:v>
                </c:pt>
                <c:pt idx="22185">
                  <c:v>16.773</c:v>
                </c:pt>
                <c:pt idx="22186">
                  <c:v>16.795999999999999</c:v>
                </c:pt>
                <c:pt idx="22187">
                  <c:v>16.82</c:v>
                </c:pt>
                <c:pt idx="22188">
                  <c:v>16.82</c:v>
                </c:pt>
                <c:pt idx="22189">
                  <c:v>16.844000000000001</c:v>
                </c:pt>
                <c:pt idx="22190">
                  <c:v>16.867999999999999</c:v>
                </c:pt>
                <c:pt idx="22191">
                  <c:v>16.867999999999999</c:v>
                </c:pt>
                <c:pt idx="22192">
                  <c:v>16.891999999999999</c:v>
                </c:pt>
                <c:pt idx="22193">
                  <c:v>16.891999999999999</c:v>
                </c:pt>
                <c:pt idx="22194">
                  <c:v>16.891999999999999</c:v>
                </c:pt>
                <c:pt idx="22195">
                  <c:v>16.891999999999999</c:v>
                </c:pt>
                <c:pt idx="22196">
                  <c:v>16.891999999999999</c:v>
                </c:pt>
                <c:pt idx="22197">
                  <c:v>16.867999999999999</c:v>
                </c:pt>
                <c:pt idx="22198">
                  <c:v>16.867999999999999</c:v>
                </c:pt>
                <c:pt idx="22199">
                  <c:v>16.844000000000001</c:v>
                </c:pt>
                <c:pt idx="22200">
                  <c:v>16.844000000000001</c:v>
                </c:pt>
                <c:pt idx="22201">
                  <c:v>16.82</c:v>
                </c:pt>
                <c:pt idx="22202">
                  <c:v>16.795999999999999</c:v>
                </c:pt>
                <c:pt idx="22203">
                  <c:v>16.795999999999999</c:v>
                </c:pt>
                <c:pt idx="22204">
                  <c:v>16.773</c:v>
                </c:pt>
                <c:pt idx="22205">
                  <c:v>16.773</c:v>
                </c:pt>
                <c:pt idx="22206">
                  <c:v>16.748999999999999</c:v>
                </c:pt>
                <c:pt idx="22207">
                  <c:v>16.725000000000001</c:v>
                </c:pt>
                <c:pt idx="22208">
                  <c:v>16.725000000000001</c:v>
                </c:pt>
                <c:pt idx="22209">
                  <c:v>16.748999999999999</c:v>
                </c:pt>
                <c:pt idx="22210">
                  <c:v>16.773</c:v>
                </c:pt>
                <c:pt idx="22211">
                  <c:v>16.773</c:v>
                </c:pt>
                <c:pt idx="22212">
                  <c:v>16.82</c:v>
                </c:pt>
                <c:pt idx="22213">
                  <c:v>16.844000000000001</c:v>
                </c:pt>
                <c:pt idx="22214">
                  <c:v>16.891999999999999</c:v>
                </c:pt>
                <c:pt idx="22215">
                  <c:v>16.963000000000001</c:v>
                </c:pt>
                <c:pt idx="22216">
                  <c:v>17.033999999999999</c:v>
                </c:pt>
                <c:pt idx="22217">
                  <c:v>17.106000000000002</c:v>
                </c:pt>
                <c:pt idx="22218">
                  <c:v>17.201000000000001</c:v>
                </c:pt>
                <c:pt idx="22219">
                  <c:v>17.32</c:v>
                </c:pt>
                <c:pt idx="22220">
                  <c:v>17.439</c:v>
                </c:pt>
                <c:pt idx="22221">
                  <c:v>17.582000000000001</c:v>
                </c:pt>
                <c:pt idx="22222">
                  <c:v>17.724</c:v>
                </c:pt>
                <c:pt idx="22223">
                  <c:v>17.890999999999998</c:v>
                </c:pt>
                <c:pt idx="22224">
                  <c:v>18.056999999999999</c:v>
                </c:pt>
                <c:pt idx="22225">
                  <c:v>18.224</c:v>
                </c:pt>
                <c:pt idx="22226">
                  <c:v>18.39</c:v>
                </c:pt>
                <c:pt idx="22227">
                  <c:v>18.556999999999999</c:v>
                </c:pt>
                <c:pt idx="22228">
                  <c:v>18.747</c:v>
                </c:pt>
                <c:pt idx="22229">
                  <c:v>18.913</c:v>
                </c:pt>
                <c:pt idx="22230">
                  <c:v>19.103000000000002</c:v>
                </c:pt>
                <c:pt idx="22231">
                  <c:v>19.245999999999999</c:v>
                </c:pt>
                <c:pt idx="22232">
                  <c:v>19.388999999999999</c:v>
                </c:pt>
                <c:pt idx="22233">
                  <c:v>19.532</c:v>
                </c:pt>
                <c:pt idx="22234">
                  <c:v>19.673999999999999</c:v>
                </c:pt>
                <c:pt idx="22235">
                  <c:v>19.792999999999999</c:v>
                </c:pt>
                <c:pt idx="22236">
                  <c:v>19.911999999999999</c:v>
                </c:pt>
                <c:pt idx="22237">
                  <c:v>20.030999999999999</c:v>
                </c:pt>
                <c:pt idx="22238">
                  <c:v>20.126000000000001</c:v>
                </c:pt>
                <c:pt idx="22239">
                  <c:v>20.198</c:v>
                </c:pt>
                <c:pt idx="22240">
                  <c:v>20.268999999999998</c:v>
                </c:pt>
                <c:pt idx="22241">
                  <c:v>20.317</c:v>
                </c:pt>
                <c:pt idx="22242">
                  <c:v>20.341000000000001</c:v>
                </c:pt>
                <c:pt idx="22243">
                  <c:v>20.317</c:v>
                </c:pt>
                <c:pt idx="22244">
                  <c:v>20.317</c:v>
                </c:pt>
                <c:pt idx="22245">
                  <c:v>20.268999999999998</c:v>
                </c:pt>
                <c:pt idx="22246">
                  <c:v>20.173999999999999</c:v>
                </c:pt>
                <c:pt idx="22247">
                  <c:v>20.079000000000001</c:v>
                </c:pt>
                <c:pt idx="22248">
                  <c:v>19.984000000000002</c:v>
                </c:pt>
                <c:pt idx="22249">
                  <c:v>19.864999999999998</c:v>
                </c:pt>
                <c:pt idx="22250">
                  <c:v>19.722000000000001</c:v>
                </c:pt>
                <c:pt idx="22251">
                  <c:v>19.579000000000001</c:v>
                </c:pt>
                <c:pt idx="22252">
                  <c:v>19.413</c:v>
                </c:pt>
                <c:pt idx="22253">
                  <c:v>19.245999999999999</c:v>
                </c:pt>
                <c:pt idx="22254">
                  <c:v>19.079999999999998</c:v>
                </c:pt>
                <c:pt idx="22255">
                  <c:v>18.888999999999999</c:v>
                </c:pt>
                <c:pt idx="22256">
                  <c:v>18.722999999999999</c:v>
                </c:pt>
                <c:pt idx="22257">
                  <c:v>18.556999999999999</c:v>
                </c:pt>
                <c:pt idx="22258">
                  <c:v>18.39</c:v>
                </c:pt>
                <c:pt idx="22259">
                  <c:v>18.247</c:v>
                </c:pt>
                <c:pt idx="22260">
                  <c:v>18.105</c:v>
                </c:pt>
                <c:pt idx="22261">
                  <c:v>17.962</c:v>
                </c:pt>
                <c:pt idx="22262">
                  <c:v>17.843</c:v>
                </c:pt>
                <c:pt idx="22263">
                  <c:v>17.724</c:v>
                </c:pt>
                <c:pt idx="22264">
                  <c:v>17.605</c:v>
                </c:pt>
                <c:pt idx="22265">
                  <c:v>17.510000000000002</c:v>
                </c:pt>
                <c:pt idx="22266">
                  <c:v>17.414999999999999</c:v>
                </c:pt>
                <c:pt idx="22267">
                  <c:v>17.344000000000001</c:v>
                </c:pt>
                <c:pt idx="22268">
                  <c:v>17.248999999999999</c:v>
                </c:pt>
                <c:pt idx="22269">
                  <c:v>17.177</c:v>
                </c:pt>
                <c:pt idx="22270">
                  <c:v>17.13</c:v>
                </c:pt>
                <c:pt idx="22271">
                  <c:v>17.106000000000002</c:v>
                </c:pt>
                <c:pt idx="22272">
                  <c:v>17.058</c:v>
                </c:pt>
                <c:pt idx="22273">
                  <c:v>17.058</c:v>
                </c:pt>
                <c:pt idx="22274">
                  <c:v>17.033999999999999</c:v>
                </c:pt>
                <c:pt idx="22275">
                  <c:v>17.033999999999999</c:v>
                </c:pt>
                <c:pt idx="22276">
                  <c:v>17.033999999999999</c:v>
                </c:pt>
                <c:pt idx="22277">
                  <c:v>17.033999999999999</c:v>
                </c:pt>
                <c:pt idx="22278">
                  <c:v>17.033999999999999</c:v>
                </c:pt>
                <c:pt idx="22279">
                  <c:v>17.058</c:v>
                </c:pt>
                <c:pt idx="22280">
                  <c:v>17.058</c:v>
                </c:pt>
                <c:pt idx="22281">
                  <c:v>17.058</c:v>
                </c:pt>
                <c:pt idx="22282">
                  <c:v>17.082000000000001</c:v>
                </c:pt>
                <c:pt idx="22283">
                  <c:v>17.082000000000001</c:v>
                </c:pt>
                <c:pt idx="22284">
                  <c:v>17.106000000000002</c:v>
                </c:pt>
                <c:pt idx="22285">
                  <c:v>17.13</c:v>
                </c:pt>
                <c:pt idx="22286">
                  <c:v>17.152999999999999</c:v>
                </c:pt>
                <c:pt idx="22287">
                  <c:v>17.152999999999999</c:v>
                </c:pt>
                <c:pt idx="22288">
                  <c:v>17.152999999999999</c:v>
                </c:pt>
                <c:pt idx="22289">
                  <c:v>17.152999999999999</c:v>
                </c:pt>
                <c:pt idx="22290">
                  <c:v>17.177</c:v>
                </c:pt>
                <c:pt idx="22291">
                  <c:v>17.177</c:v>
                </c:pt>
                <c:pt idx="22292">
                  <c:v>17.152999999999999</c:v>
                </c:pt>
                <c:pt idx="22293">
                  <c:v>17.152999999999999</c:v>
                </c:pt>
                <c:pt idx="22294">
                  <c:v>17.152999999999999</c:v>
                </c:pt>
                <c:pt idx="22295">
                  <c:v>17.152999999999999</c:v>
                </c:pt>
                <c:pt idx="22296">
                  <c:v>17.13</c:v>
                </c:pt>
                <c:pt idx="22297">
                  <c:v>17.106000000000002</c:v>
                </c:pt>
                <c:pt idx="22298">
                  <c:v>17.106000000000002</c:v>
                </c:pt>
                <c:pt idx="22299">
                  <c:v>17.082000000000001</c:v>
                </c:pt>
                <c:pt idx="22300">
                  <c:v>17.082000000000001</c:v>
                </c:pt>
                <c:pt idx="22301">
                  <c:v>17.058</c:v>
                </c:pt>
                <c:pt idx="22302">
                  <c:v>17.058</c:v>
                </c:pt>
                <c:pt idx="22303">
                  <c:v>17.033999999999999</c:v>
                </c:pt>
                <c:pt idx="22304">
                  <c:v>17.033999999999999</c:v>
                </c:pt>
                <c:pt idx="22305">
                  <c:v>17.058</c:v>
                </c:pt>
                <c:pt idx="22306">
                  <c:v>17.058</c:v>
                </c:pt>
                <c:pt idx="22307">
                  <c:v>17.082000000000001</c:v>
                </c:pt>
                <c:pt idx="22308">
                  <c:v>17.106000000000002</c:v>
                </c:pt>
                <c:pt idx="22309">
                  <c:v>17.152999999999999</c:v>
                </c:pt>
                <c:pt idx="22310">
                  <c:v>17.201000000000001</c:v>
                </c:pt>
                <c:pt idx="22311">
                  <c:v>17.271999999999998</c:v>
                </c:pt>
                <c:pt idx="22312">
                  <c:v>17.344000000000001</c:v>
                </c:pt>
                <c:pt idx="22313">
                  <c:v>17.439</c:v>
                </c:pt>
                <c:pt idx="22314">
                  <c:v>17.533999999999999</c:v>
                </c:pt>
                <c:pt idx="22315">
                  <c:v>17.652999999999999</c:v>
                </c:pt>
                <c:pt idx="22316">
                  <c:v>17.771999999999998</c:v>
                </c:pt>
                <c:pt idx="22317">
                  <c:v>17.914999999999999</c:v>
                </c:pt>
                <c:pt idx="22318">
                  <c:v>18.081</c:v>
                </c:pt>
                <c:pt idx="22319">
                  <c:v>18.247</c:v>
                </c:pt>
                <c:pt idx="22320">
                  <c:v>18.414000000000001</c:v>
                </c:pt>
                <c:pt idx="22321">
                  <c:v>18.579999999999998</c:v>
                </c:pt>
                <c:pt idx="22322">
                  <c:v>18.771000000000001</c:v>
                </c:pt>
                <c:pt idx="22323">
                  <c:v>18.960999999999999</c:v>
                </c:pt>
                <c:pt idx="22324">
                  <c:v>19.126999999999999</c:v>
                </c:pt>
                <c:pt idx="22325">
                  <c:v>19.294</c:v>
                </c:pt>
                <c:pt idx="22326">
                  <c:v>19.46</c:v>
                </c:pt>
                <c:pt idx="22327">
                  <c:v>19.626999999999999</c:v>
                </c:pt>
                <c:pt idx="22328">
                  <c:v>19.77</c:v>
                </c:pt>
                <c:pt idx="22329">
                  <c:v>19.911999999999999</c:v>
                </c:pt>
                <c:pt idx="22330">
                  <c:v>20.055</c:v>
                </c:pt>
                <c:pt idx="22331">
                  <c:v>20.173999999999999</c:v>
                </c:pt>
                <c:pt idx="22332">
                  <c:v>20.292999999999999</c:v>
                </c:pt>
                <c:pt idx="22333">
                  <c:v>20.388000000000002</c:v>
                </c:pt>
                <c:pt idx="22334">
                  <c:v>20.46</c:v>
                </c:pt>
                <c:pt idx="22335">
                  <c:v>20.530999999999999</c:v>
                </c:pt>
                <c:pt idx="22336">
                  <c:v>20.579000000000001</c:v>
                </c:pt>
                <c:pt idx="22337">
                  <c:v>20.626999999999999</c:v>
                </c:pt>
                <c:pt idx="22338">
                  <c:v>20.65</c:v>
                </c:pt>
                <c:pt idx="22339">
                  <c:v>20.626999999999999</c:v>
                </c:pt>
                <c:pt idx="22340">
                  <c:v>20.626999999999999</c:v>
                </c:pt>
                <c:pt idx="22341">
                  <c:v>20.603000000000002</c:v>
                </c:pt>
                <c:pt idx="22342">
                  <c:v>20.530999999999999</c:v>
                </c:pt>
                <c:pt idx="22343">
                  <c:v>20.46</c:v>
                </c:pt>
                <c:pt idx="22344">
                  <c:v>20.341000000000001</c:v>
                </c:pt>
                <c:pt idx="22345">
                  <c:v>20.245999999999999</c:v>
                </c:pt>
                <c:pt idx="22346">
                  <c:v>20.103000000000002</c:v>
                </c:pt>
                <c:pt idx="22347">
                  <c:v>19.984000000000002</c:v>
                </c:pt>
                <c:pt idx="22348">
                  <c:v>19.841000000000001</c:v>
                </c:pt>
                <c:pt idx="22349">
                  <c:v>19.698</c:v>
                </c:pt>
                <c:pt idx="22350">
                  <c:v>19.532</c:v>
                </c:pt>
                <c:pt idx="22351">
                  <c:v>19.388999999999999</c:v>
                </c:pt>
                <c:pt idx="22352">
                  <c:v>19.222000000000001</c:v>
                </c:pt>
                <c:pt idx="22353">
                  <c:v>19.032</c:v>
                </c:pt>
                <c:pt idx="22354">
                  <c:v>18.866</c:v>
                </c:pt>
                <c:pt idx="22355">
                  <c:v>18.675000000000001</c:v>
                </c:pt>
                <c:pt idx="22356">
                  <c:v>18.509</c:v>
                </c:pt>
                <c:pt idx="22357">
                  <c:v>18.366</c:v>
                </c:pt>
                <c:pt idx="22358">
                  <c:v>18.2</c:v>
                </c:pt>
                <c:pt idx="22359">
                  <c:v>18.056999999999999</c:v>
                </c:pt>
                <c:pt idx="22360">
                  <c:v>17.937999999999999</c:v>
                </c:pt>
                <c:pt idx="22361">
                  <c:v>17.818999999999999</c:v>
                </c:pt>
                <c:pt idx="22362">
                  <c:v>17.724</c:v>
                </c:pt>
                <c:pt idx="22363">
                  <c:v>17.629000000000001</c:v>
                </c:pt>
                <c:pt idx="22364">
                  <c:v>17.558</c:v>
                </c:pt>
                <c:pt idx="22365">
                  <c:v>17.486000000000001</c:v>
                </c:pt>
                <c:pt idx="22366">
                  <c:v>17.463000000000001</c:v>
                </c:pt>
                <c:pt idx="22367">
                  <c:v>17.439</c:v>
                </c:pt>
                <c:pt idx="22368">
                  <c:v>17.390999999999998</c:v>
                </c:pt>
                <c:pt idx="22369">
                  <c:v>17.390999999999998</c:v>
                </c:pt>
                <c:pt idx="22370">
                  <c:v>17.367999999999999</c:v>
                </c:pt>
                <c:pt idx="22371">
                  <c:v>17.367999999999999</c:v>
                </c:pt>
                <c:pt idx="22372">
                  <c:v>17.390999999999998</c:v>
                </c:pt>
                <c:pt idx="22373">
                  <c:v>17.390999999999998</c:v>
                </c:pt>
                <c:pt idx="22374">
                  <c:v>17.414999999999999</c:v>
                </c:pt>
                <c:pt idx="22375">
                  <c:v>17.439</c:v>
                </c:pt>
                <c:pt idx="22376">
                  <c:v>17.439</c:v>
                </c:pt>
                <c:pt idx="22377">
                  <c:v>17.463000000000001</c:v>
                </c:pt>
                <c:pt idx="22378">
                  <c:v>17.486000000000001</c:v>
                </c:pt>
                <c:pt idx="22379">
                  <c:v>17.533999999999999</c:v>
                </c:pt>
                <c:pt idx="22380">
                  <c:v>17.558</c:v>
                </c:pt>
                <c:pt idx="22381">
                  <c:v>17.582000000000001</c:v>
                </c:pt>
                <c:pt idx="22382">
                  <c:v>17.582000000000001</c:v>
                </c:pt>
                <c:pt idx="22383">
                  <c:v>17.605</c:v>
                </c:pt>
                <c:pt idx="22384">
                  <c:v>17.629000000000001</c:v>
                </c:pt>
                <c:pt idx="22385">
                  <c:v>17.629000000000001</c:v>
                </c:pt>
                <c:pt idx="22386">
                  <c:v>17.629000000000001</c:v>
                </c:pt>
                <c:pt idx="22387">
                  <c:v>17.629000000000001</c:v>
                </c:pt>
                <c:pt idx="22388">
                  <c:v>17.629000000000001</c:v>
                </c:pt>
                <c:pt idx="22389">
                  <c:v>17.629000000000001</c:v>
                </c:pt>
                <c:pt idx="22390">
                  <c:v>17.629000000000001</c:v>
                </c:pt>
                <c:pt idx="22391">
                  <c:v>17.629000000000001</c:v>
                </c:pt>
                <c:pt idx="22392">
                  <c:v>17.629000000000001</c:v>
                </c:pt>
                <c:pt idx="22393">
                  <c:v>17.629000000000001</c:v>
                </c:pt>
                <c:pt idx="22394">
                  <c:v>17.629000000000001</c:v>
                </c:pt>
                <c:pt idx="22395">
                  <c:v>17.605</c:v>
                </c:pt>
                <c:pt idx="22396">
                  <c:v>17.582000000000001</c:v>
                </c:pt>
                <c:pt idx="22397">
                  <c:v>17.558</c:v>
                </c:pt>
                <c:pt idx="22398">
                  <c:v>17.558</c:v>
                </c:pt>
                <c:pt idx="22399">
                  <c:v>17.533999999999999</c:v>
                </c:pt>
                <c:pt idx="22400">
                  <c:v>17.533999999999999</c:v>
                </c:pt>
                <c:pt idx="22401">
                  <c:v>17.533999999999999</c:v>
                </c:pt>
                <c:pt idx="22402">
                  <c:v>17.558</c:v>
                </c:pt>
                <c:pt idx="22403">
                  <c:v>17.558</c:v>
                </c:pt>
                <c:pt idx="22404">
                  <c:v>17.582000000000001</c:v>
                </c:pt>
                <c:pt idx="22405">
                  <c:v>17.605</c:v>
                </c:pt>
                <c:pt idx="22406">
                  <c:v>17.652999999999999</c:v>
                </c:pt>
                <c:pt idx="22407">
                  <c:v>17.724</c:v>
                </c:pt>
                <c:pt idx="22408">
                  <c:v>17.795999999999999</c:v>
                </c:pt>
                <c:pt idx="22409">
                  <c:v>17.867000000000001</c:v>
                </c:pt>
                <c:pt idx="22410">
                  <c:v>17.937999999999999</c:v>
                </c:pt>
                <c:pt idx="22411">
                  <c:v>18.033000000000001</c:v>
                </c:pt>
                <c:pt idx="22412">
                  <c:v>18.152000000000001</c:v>
                </c:pt>
                <c:pt idx="22413">
                  <c:v>18.271000000000001</c:v>
                </c:pt>
                <c:pt idx="22414">
                  <c:v>18.39</c:v>
                </c:pt>
                <c:pt idx="22415">
                  <c:v>18.533000000000001</c:v>
                </c:pt>
                <c:pt idx="22416">
                  <c:v>18.675000000000001</c:v>
                </c:pt>
                <c:pt idx="22417">
                  <c:v>18.866</c:v>
                </c:pt>
                <c:pt idx="22418">
                  <c:v>19.007999999999999</c:v>
                </c:pt>
                <c:pt idx="22419">
                  <c:v>19.175000000000001</c:v>
                </c:pt>
                <c:pt idx="22420">
                  <c:v>19.364999999999998</c:v>
                </c:pt>
                <c:pt idx="22421">
                  <c:v>19.507999999999999</c:v>
                </c:pt>
                <c:pt idx="22422">
                  <c:v>19.673999999999999</c:v>
                </c:pt>
                <c:pt idx="22423">
                  <c:v>19.792999999999999</c:v>
                </c:pt>
                <c:pt idx="22424">
                  <c:v>19.911999999999999</c:v>
                </c:pt>
                <c:pt idx="22425">
                  <c:v>20.055</c:v>
                </c:pt>
                <c:pt idx="22426">
                  <c:v>20.198</c:v>
                </c:pt>
                <c:pt idx="22427">
                  <c:v>20.292999999999999</c:v>
                </c:pt>
                <c:pt idx="22428">
                  <c:v>20.436</c:v>
                </c:pt>
                <c:pt idx="22429">
                  <c:v>20.555</c:v>
                </c:pt>
                <c:pt idx="22430">
                  <c:v>20.626999999999999</c:v>
                </c:pt>
                <c:pt idx="22431">
                  <c:v>20.722000000000001</c:v>
                </c:pt>
                <c:pt idx="22432">
                  <c:v>20.77</c:v>
                </c:pt>
                <c:pt idx="22433">
                  <c:v>20.817</c:v>
                </c:pt>
                <c:pt idx="22434">
                  <c:v>20.864999999999998</c:v>
                </c:pt>
                <c:pt idx="22435">
                  <c:v>20.841000000000001</c:v>
                </c:pt>
                <c:pt idx="22436">
                  <c:v>20.817</c:v>
                </c:pt>
                <c:pt idx="22437">
                  <c:v>20.792999999999999</c:v>
                </c:pt>
                <c:pt idx="22438">
                  <c:v>20.722000000000001</c:v>
                </c:pt>
                <c:pt idx="22439">
                  <c:v>20.626999999999999</c:v>
                </c:pt>
                <c:pt idx="22440">
                  <c:v>20.530999999999999</c:v>
                </c:pt>
                <c:pt idx="22441">
                  <c:v>20.388000000000002</c:v>
                </c:pt>
                <c:pt idx="22442">
                  <c:v>20.245999999999999</c:v>
                </c:pt>
                <c:pt idx="22443">
                  <c:v>20.079000000000001</c:v>
                </c:pt>
                <c:pt idx="22444">
                  <c:v>19.888000000000002</c:v>
                </c:pt>
                <c:pt idx="22445">
                  <c:v>19.673999999999999</c:v>
                </c:pt>
                <c:pt idx="22446">
                  <c:v>19.484000000000002</c:v>
                </c:pt>
                <c:pt idx="22447">
                  <c:v>19.27</c:v>
                </c:pt>
                <c:pt idx="22448">
                  <c:v>19.079999999999998</c:v>
                </c:pt>
                <c:pt idx="22449">
                  <c:v>18.913</c:v>
                </c:pt>
                <c:pt idx="22450">
                  <c:v>18.747</c:v>
                </c:pt>
                <c:pt idx="22451">
                  <c:v>18.603999999999999</c:v>
                </c:pt>
                <c:pt idx="22452">
                  <c:v>18.460999999999999</c:v>
                </c:pt>
                <c:pt idx="22453">
                  <c:v>18.343</c:v>
                </c:pt>
                <c:pt idx="22454">
                  <c:v>18.224</c:v>
                </c:pt>
                <c:pt idx="22455">
                  <c:v>18.105</c:v>
                </c:pt>
                <c:pt idx="22456">
                  <c:v>18.010000000000002</c:v>
                </c:pt>
                <c:pt idx="22457">
                  <c:v>17.914999999999999</c:v>
                </c:pt>
                <c:pt idx="22458">
                  <c:v>17.818999999999999</c:v>
                </c:pt>
                <c:pt idx="22459">
                  <c:v>17.724</c:v>
                </c:pt>
                <c:pt idx="22460">
                  <c:v>17.677</c:v>
                </c:pt>
                <c:pt idx="22461">
                  <c:v>17.605</c:v>
                </c:pt>
                <c:pt idx="22462">
                  <c:v>17.558</c:v>
                </c:pt>
                <c:pt idx="22463">
                  <c:v>17.533999999999999</c:v>
                </c:pt>
                <c:pt idx="22464">
                  <c:v>17.510000000000002</c:v>
                </c:pt>
                <c:pt idx="22465">
                  <c:v>17.510000000000002</c:v>
                </c:pt>
                <c:pt idx="22466">
                  <c:v>17.486000000000001</c:v>
                </c:pt>
                <c:pt idx="22467">
                  <c:v>17.486000000000001</c:v>
                </c:pt>
                <c:pt idx="22468">
                  <c:v>17.510000000000002</c:v>
                </c:pt>
                <c:pt idx="22469">
                  <c:v>17.510000000000002</c:v>
                </c:pt>
                <c:pt idx="22470">
                  <c:v>17.510000000000002</c:v>
                </c:pt>
                <c:pt idx="22471">
                  <c:v>17.533999999999999</c:v>
                </c:pt>
                <c:pt idx="22472">
                  <c:v>17.533999999999999</c:v>
                </c:pt>
                <c:pt idx="22473">
                  <c:v>17.533999999999999</c:v>
                </c:pt>
                <c:pt idx="22474">
                  <c:v>17.533999999999999</c:v>
                </c:pt>
                <c:pt idx="22475">
                  <c:v>17.558</c:v>
                </c:pt>
                <c:pt idx="22476">
                  <c:v>17.558</c:v>
                </c:pt>
                <c:pt idx="22477">
                  <c:v>17.558</c:v>
                </c:pt>
                <c:pt idx="22478">
                  <c:v>17.558</c:v>
                </c:pt>
                <c:pt idx="22479">
                  <c:v>17.582000000000001</c:v>
                </c:pt>
                <c:pt idx="22480">
                  <c:v>17.582000000000001</c:v>
                </c:pt>
                <c:pt idx="22481">
                  <c:v>17.582000000000001</c:v>
                </c:pt>
                <c:pt idx="22482">
                  <c:v>17.582000000000001</c:v>
                </c:pt>
                <c:pt idx="22483">
                  <c:v>17.582000000000001</c:v>
                </c:pt>
                <c:pt idx="22484">
                  <c:v>17.582000000000001</c:v>
                </c:pt>
                <c:pt idx="22485">
                  <c:v>17.582000000000001</c:v>
                </c:pt>
                <c:pt idx="22486">
                  <c:v>17.582000000000001</c:v>
                </c:pt>
                <c:pt idx="22487">
                  <c:v>17.582000000000001</c:v>
                </c:pt>
                <c:pt idx="22488">
                  <c:v>17.582000000000001</c:v>
                </c:pt>
                <c:pt idx="22489">
                  <c:v>17.558</c:v>
                </c:pt>
                <c:pt idx="22490">
                  <c:v>17.533999999999999</c:v>
                </c:pt>
                <c:pt idx="22491">
                  <c:v>17.533999999999999</c:v>
                </c:pt>
                <c:pt idx="22492">
                  <c:v>17.486000000000001</c:v>
                </c:pt>
                <c:pt idx="22493">
                  <c:v>17.486000000000001</c:v>
                </c:pt>
                <c:pt idx="22494">
                  <c:v>17.463000000000001</c:v>
                </c:pt>
                <c:pt idx="22495">
                  <c:v>17.439</c:v>
                </c:pt>
                <c:pt idx="22496">
                  <c:v>17.439</c:v>
                </c:pt>
                <c:pt idx="22497">
                  <c:v>17.439</c:v>
                </c:pt>
                <c:pt idx="22498">
                  <c:v>17.439</c:v>
                </c:pt>
                <c:pt idx="22499">
                  <c:v>17.439</c:v>
                </c:pt>
                <c:pt idx="22500">
                  <c:v>17.463000000000001</c:v>
                </c:pt>
                <c:pt idx="22501">
                  <c:v>17.486000000000001</c:v>
                </c:pt>
                <c:pt idx="22502">
                  <c:v>17.533999999999999</c:v>
                </c:pt>
                <c:pt idx="22503">
                  <c:v>17.582000000000001</c:v>
                </c:pt>
                <c:pt idx="22504">
                  <c:v>17.629000000000001</c:v>
                </c:pt>
                <c:pt idx="22505">
                  <c:v>17.724</c:v>
                </c:pt>
                <c:pt idx="22506">
                  <c:v>17.795999999999999</c:v>
                </c:pt>
                <c:pt idx="22507">
                  <c:v>17.914999999999999</c:v>
                </c:pt>
                <c:pt idx="22508">
                  <c:v>18.033000000000001</c:v>
                </c:pt>
                <c:pt idx="22509">
                  <c:v>18.152000000000001</c:v>
                </c:pt>
                <c:pt idx="22510">
                  <c:v>18.295000000000002</c:v>
                </c:pt>
                <c:pt idx="22511">
                  <c:v>18.460999999999999</c:v>
                </c:pt>
                <c:pt idx="22512">
                  <c:v>18.603999999999999</c:v>
                </c:pt>
                <c:pt idx="22513">
                  <c:v>18.771000000000001</c:v>
                </c:pt>
                <c:pt idx="22514">
                  <c:v>18.937000000000001</c:v>
                </c:pt>
                <c:pt idx="22515">
                  <c:v>19.103000000000002</c:v>
                </c:pt>
                <c:pt idx="22516">
                  <c:v>19.294</c:v>
                </c:pt>
                <c:pt idx="22517">
                  <c:v>19.436</c:v>
                </c:pt>
                <c:pt idx="22518">
                  <c:v>19.626999999999999</c:v>
                </c:pt>
                <c:pt idx="22519">
                  <c:v>19.77</c:v>
                </c:pt>
                <c:pt idx="22520">
                  <c:v>19.911999999999999</c:v>
                </c:pt>
                <c:pt idx="22521">
                  <c:v>20.055</c:v>
                </c:pt>
                <c:pt idx="22522">
                  <c:v>20.198</c:v>
                </c:pt>
                <c:pt idx="22523">
                  <c:v>20.317</c:v>
                </c:pt>
                <c:pt idx="22524">
                  <c:v>20.436</c:v>
                </c:pt>
                <c:pt idx="22525">
                  <c:v>20.530999999999999</c:v>
                </c:pt>
                <c:pt idx="22526">
                  <c:v>20.603000000000002</c:v>
                </c:pt>
                <c:pt idx="22527">
                  <c:v>20.673999999999999</c:v>
                </c:pt>
                <c:pt idx="22528">
                  <c:v>20.698</c:v>
                </c:pt>
                <c:pt idx="22529">
                  <c:v>20.745999999999999</c:v>
                </c:pt>
                <c:pt idx="22530">
                  <c:v>20.77</c:v>
                </c:pt>
                <c:pt idx="22531">
                  <c:v>20.745999999999999</c:v>
                </c:pt>
                <c:pt idx="22532">
                  <c:v>20.722000000000001</c:v>
                </c:pt>
                <c:pt idx="22533">
                  <c:v>20.722000000000001</c:v>
                </c:pt>
                <c:pt idx="22534">
                  <c:v>20.626999999999999</c:v>
                </c:pt>
                <c:pt idx="22535">
                  <c:v>20.555</c:v>
                </c:pt>
                <c:pt idx="22536">
                  <c:v>20.484000000000002</c:v>
                </c:pt>
                <c:pt idx="22537">
                  <c:v>20.341000000000001</c:v>
                </c:pt>
                <c:pt idx="22538">
                  <c:v>20.222000000000001</c:v>
                </c:pt>
                <c:pt idx="22539">
                  <c:v>20.079000000000001</c:v>
                </c:pt>
                <c:pt idx="22540">
                  <c:v>19.911999999999999</c:v>
                </c:pt>
                <c:pt idx="22541">
                  <c:v>19.745999999999999</c:v>
                </c:pt>
                <c:pt idx="22542">
                  <c:v>19.555</c:v>
                </c:pt>
                <c:pt idx="22543">
                  <c:v>19.364999999999998</c:v>
                </c:pt>
                <c:pt idx="22544">
                  <c:v>19.175000000000001</c:v>
                </c:pt>
                <c:pt idx="22545">
                  <c:v>18.984999999999999</c:v>
                </c:pt>
                <c:pt idx="22546">
                  <c:v>18.818000000000001</c:v>
                </c:pt>
                <c:pt idx="22547">
                  <c:v>18.652000000000001</c:v>
                </c:pt>
                <c:pt idx="22548">
                  <c:v>18.509</c:v>
                </c:pt>
                <c:pt idx="22549">
                  <c:v>18.39</c:v>
                </c:pt>
                <c:pt idx="22550">
                  <c:v>18.247</c:v>
                </c:pt>
                <c:pt idx="22551">
                  <c:v>18.129000000000001</c:v>
                </c:pt>
                <c:pt idx="22552">
                  <c:v>17.986000000000001</c:v>
                </c:pt>
                <c:pt idx="22553">
                  <c:v>17.867000000000001</c:v>
                </c:pt>
                <c:pt idx="22554">
                  <c:v>17.771999999999998</c:v>
                </c:pt>
                <c:pt idx="22555">
                  <c:v>17.677</c:v>
                </c:pt>
                <c:pt idx="22556">
                  <c:v>17.605</c:v>
                </c:pt>
                <c:pt idx="22557">
                  <c:v>17.533999999999999</c:v>
                </c:pt>
                <c:pt idx="22558">
                  <c:v>17.486000000000001</c:v>
                </c:pt>
                <c:pt idx="22559">
                  <c:v>17.439</c:v>
                </c:pt>
                <c:pt idx="22560">
                  <c:v>17.414999999999999</c:v>
                </c:pt>
                <c:pt idx="22561">
                  <c:v>17.414999999999999</c:v>
                </c:pt>
                <c:pt idx="22562">
                  <c:v>17.390999999999998</c:v>
                </c:pt>
                <c:pt idx="22563">
                  <c:v>17.414999999999999</c:v>
                </c:pt>
                <c:pt idx="22564">
                  <c:v>17.414999999999999</c:v>
                </c:pt>
                <c:pt idx="22565">
                  <c:v>17.439</c:v>
                </c:pt>
                <c:pt idx="22566">
                  <c:v>17.439</c:v>
                </c:pt>
                <c:pt idx="22567">
                  <c:v>17.463000000000001</c:v>
                </c:pt>
                <c:pt idx="22568">
                  <c:v>17.486000000000001</c:v>
                </c:pt>
                <c:pt idx="22569">
                  <c:v>17.510000000000002</c:v>
                </c:pt>
                <c:pt idx="22570">
                  <c:v>17.510000000000002</c:v>
                </c:pt>
                <c:pt idx="22571">
                  <c:v>17.533999999999999</c:v>
                </c:pt>
                <c:pt idx="22572">
                  <c:v>17.533999999999999</c:v>
                </c:pt>
                <c:pt idx="22573">
                  <c:v>17.558</c:v>
                </c:pt>
                <c:pt idx="22574">
                  <c:v>17.582000000000001</c:v>
                </c:pt>
                <c:pt idx="22575">
                  <c:v>17.582000000000001</c:v>
                </c:pt>
                <c:pt idx="22576">
                  <c:v>17.582000000000001</c:v>
                </c:pt>
                <c:pt idx="22577">
                  <c:v>17.582000000000001</c:v>
                </c:pt>
                <c:pt idx="22578">
                  <c:v>17.582000000000001</c:v>
                </c:pt>
                <c:pt idx="22579">
                  <c:v>17.582000000000001</c:v>
                </c:pt>
                <c:pt idx="22580">
                  <c:v>17.558</c:v>
                </c:pt>
                <c:pt idx="22581">
                  <c:v>17.558</c:v>
                </c:pt>
                <c:pt idx="22582">
                  <c:v>17.533999999999999</c:v>
                </c:pt>
                <c:pt idx="22583">
                  <c:v>17.533999999999999</c:v>
                </c:pt>
                <c:pt idx="22584">
                  <c:v>17.510000000000002</c:v>
                </c:pt>
                <c:pt idx="22585">
                  <c:v>17.486000000000001</c:v>
                </c:pt>
                <c:pt idx="22586">
                  <c:v>17.463000000000001</c:v>
                </c:pt>
                <c:pt idx="22587">
                  <c:v>17.439</c:v>
                </c:pt>
                <c:pt idx="22588">
                  <c:v>17.414999999999999</c:v>
                </c:pt>
                <c:pt idx="22589">
                  <c:v>17.390999999999998</c:v>
                </c:pt>
                <c:pt idx="22590">
                  <c:v>17.344000000000001</c:v>
                </c:pt>
                <c:pt idx="22591">
                  <c:v>17.344000000000001</c:v>
                </c:pt>
                <c:pt idx="22592">
                  <c:v>17.344000000000001</c:v>
                </c:pt>
                <c:pt idx="22593">
                  <c:v>17.344000000000001</c:v>
                </c:pt>
                <c:pt idx="22594">
                  <c:v>17.344000000000001</c:v>
                </c:pt>
                <c:pt idx="22595">
                  <c:v>17.344000000000001</c:v>
                </c:pt>
                <c:pt idx="22596">
                  <c:v>17.344000000000001</c:v>
                </c:pt>
                <c:pt idx="22597">
                  <c:v>17.367999999999999</c:v>
                </c:pt>
                <c:pt idx="22598">
                  <c:v>17.390999999999998</c:v>
                </c:pt>
                <c:pt idx="22599">
                  <c:v>17.463000000000001</c:v>
                </c:pt>
                <c:pt idx="22600">
                  <c:v>17.533999999999999</c:v>
                </c:pt>
                <c:pt idx="22601">
                  <c:v>17.582000000000001</c:v>
                </c:pt>
                <c:pt idx="22602">
                  <c:v>17.677</c:v>
                </c:pt>
                <c:pt idx="22603">
                  <c:v>17.771999999999998</c:v>
                </c:pt>
                <c:pt idx="22604">
                  <c:v>17.890999999999998</c:v>
                </c:pt>
                <c:pt idx="22605">
                  <c:v>18.033000000000001</c:v>
                </c:pt>
                <c:pt idx="22606">
                  <c:v>18.175999999999998</c:v>
                </c:pt>
                <c:pt idx="22607">
                  <c:v>18.318999999999999</c:v>
                </c:pt>
                <c:pt idx="22608">
                  <c:v>18.484999999999999</c:v>
                </c:pt>
                <c:pt idx="22609">
                  <c:v>18.675000000000001</c:v>
                </c:pt>
                <c:pt idx="22610">
                  <c:v>18.866</c:v>
                </c:pt>
                <c:pt idx="22611">
                  <c:v>18.984999999999999</c:v>
                </c:pt>
                <c:pt idx="22612">
                  <c:v>19.126999999999999</c:v>
                </c:pt>
                <c:pt idx="22613">
                  <c:v>19.294</c:v>
                </c:pt>
                <c:pt idx="22614">
                  <c:v>19.436</c:v>
                </c:pt>
                <c:pt idx="22615">
                  <c:v>19.579000000000001</c:v>
                </c:pt>
                <c:pt idx="22616">
                  <c:v>19.722000000000001</c:v>
                </c:pt>
                <c:pt idx="22617">
                  <c:v>19.864999999999998</c:v>
                </c:pt>
                <c:pt idx="22618">
                  <c:v>20.007000000000001</c:v>
                </c:pt>
                <c:pt idx="22619">
                  <c:v>20.126000000000001</c:v>
                </c:pt>
                <c:pt idx="22620">
                  <c:v>20.222000000000001</c:v>
                </c:pt>
                <c:pt idx="22621">
                  <c:v>20.317</c:v>
                </c:pt>
                <c:pt idx="22622">
                  <c:v>20.388000000000002</c:v>
                </c:pt>
                <c:pt idx="22623">
                  <c:v>20.46</c:v>
                </c:pt>
                <c:pt idx="22624">
                  <c:v>20.507000000000001</c:v>
                </c:pt>
                <c:pt idx="22625">
                  <c:v>20.484000000000002</c:v>
                </c:pt>
                <c:pt idx="22626">
                  <c:v>20.436</c:v>
                </c:pt>
                <c:pt idx="22627">
                  <c:v>20.388000000000002</c:v>
                </c:pt>
                <c:pt idx="22628">
                  <c:v>20.341000000000001</c:v>
                </c:pt>
                <c:pt idx="22629">
                  <c:v>20.317</c:v>
                </c:pt>
                <c:pt idx="22630">
                  <c:v>20.245999999999999</c:v>
                </c:pt>
                <c:pt idx="22631">
                  <c:v>20.173999999999999</c:v>
                </c:pt>
                <c:pt idx="22632">
                  <c:v>20.103000000000002</c:v>
                </c:pt>
                <c:pt idx="22633">
                  <c:v>20.007000000000001</c:v>
                </c:pt>
                <c:pt idx="22634">
                  <c:v>19.911999999999999</c:v>
                </c:pt>
                <c:pt idx="22635">
                  <c:v>19.77</c:v>
                </c:pt>
                <c:pt idx="22636">
                  <c:v>19.651</c:v>
                </c:pt>
                <c:pt idx="22637">
                  <c:v>19.507999999999999</c:v>
                </c:pt>
                <c:pt idx="22638">
                  <c:v>19.364999999999998</c:v>
                </c:pt>
                <c:pt idx="22639">
                  <c:v>19.199000000000002</c:v>
                </c:pt>
                <c:pt idx="22640">
                  <c:v>19.032</c:v>
                </c:pt>
                <c:pt idx="22641">
                  <c:v>18.866</c:v>
                </c:pt>
                <c:pt idx="22642">
                  <c:v>18.722999999999999</c:v>
                </c:pt>
                <c:pt idx="22643">
                  <c:v>18.579999999999998</c:v>
                </c:pt>
                <c:pt idx="22644">
                  <c:v>18.437999999999999</c:v>
                </c:pt>
                <c:pt idx="22645">
                  <c:v>18.295000000000002</c:v>
                </c:pt>
                <c:pt idx="22646">
                  <c:v>18.152000000000001</c:v>
                </c:pt>
                <c:pt idx="22647">
                  <c:v>18.010000000000002</c:v>
                </c:pt>
                <c:pt idx="22648">
                  <c:v>17.867000000000001</c:v>
                </c:pt>
                <c:pt idx="22649">
                  <c:v>17.724</c:v>
                </c:pt>
                <c:pt idx="22650">
                  <c:v>17.605</c:v>
                </c:pt>
                <c:pt idx="22651">
                  <c:v>17.510000000000002</c:v>
                </c:pt>
                <c:pt idx="22652">
                  <c:v>17.414999999999999</c:v>
                </c:pt>
                <c:pt idx="22653">
                  <c:v>17.344000000000001</c:v>
                </c:pt>
                <c:pt idx="22654">
                  <c:v>17.271999999999998</c:v>
                </c:pt>
                <c:pt idx="22655">
                  <c:v>17.225000000000001</c:v>
                </c:pt>
                <c:pt idx="22656">
                  <c:v>17.177</c:v>
                </c:pt>
                <c:pt idx="22657">
                  <c:v>17.152999999999999</c:v>
                </c:pt>
                <c:pt idx="22658">
                  <c:v>17.13</c:v>
                </c:pt>
                <c:pt idx="22659">
                  <c:v>17.106000000000002</c:v>
                </c:pt>
                <c:pt idx="22660">
                  <c:v>17.106000000000002</c:v>
                </c:pt>
                <c:pt idx="22661">
                  <c:v>17.106000000000002</c:v>
                </c:pt>
                <c:pt idx="22662">
                  <c:v>17.106000000000002</c:v>
                </c:pt>
                <c:pt idx="22663">
                  <c:v>17.106000000000002</c:v>
                </c:pt>
                <c:pt idx="22664">
                  <c:v>17.13</c:v>
                </c:pt>
                <c:pt idx="22665">
                  <c:v>17.152999999999999</c:v>
                </c:pt>
                <c:pt idx="22666">
                  <c:v>17.152999999999999</c:v>
                </c:pt>
                <c:pt idx="22667">
                  <c:v>17.177</c:v>
                </c:pt>
                <c:pt idx="22668">
                  <c:v>17.201000000000001</c:v>
                </c:pt>
                <c:pt idx="22669">
                  <c:v>17.201000000000001</c:v>
                </c:pt>
                <c:pt idx="22670">
                  <c:v>17.225000000000001</c:v>
                </c:pt>
                <c:pt idx="22671">
                  <c:v>17.225000000000001</c:v>
                </c:pt>
                <c:pt idx="22672">
                  <c:v>17.225000000000001</c:v>
                </c:pt>
                <c:pt idx="22673">
                  <c:v>17.201000000000001</c:v>
                </c:pt>
                <c:pt idx="22674">
                  <c:v>17.201000000000001</c:v>
                </c:pt>
                <c:pt idx="22675">
                  <c:v>17.201000000000001</c:v>
                </c:pt>
                <c:pt idx="22676">
                  <c:v>17.177</c:v>
                </c:pt>
                <c:pt idx="22677">
                  <c:v>17.152999999999999</c:v>
                </c:pt>
                <c:pt idx="22678">
                  <c:v>17.152999999999999</c:v>
                </c:pt>
                <c:pt idx="22679">
                  <c:v>17.106000000000002</c:v>
                </c:pt>
                <c:pt idx="22680">
                  <c:v>17.082000000000001</c:v>
                </c:pt>
                <c:pt idx="22681">
                  <c:v>17.058</c:v>
                </c:pt>
                <c:pt idx="22682">
                  <c:v>17.033999999999999</c:v>
                </c:pt>
                <c:pt idx="22683">
                  <c:v>17.010999999999999</c:v>
                </c:pt>
                <c:pt idx="22684">
                  <c:v>16.986999999999998</c:v>
                </c:pt>
                <c:pt idx="22685">
                  <c:v>16.963000000000001</c:v>
                </c:pt>
                <c:pt idx="22686">
                  <c:v>16.914999999999999</c:v>
                </c:pt>
                <c:pt idx="22687">
                  <c:v>16.891999999999999</c:v>
                </c:pt>
                <c:pt idx="22688">
                  <c:v>16.891999999999999</c:v>
                </c:pt>
                <c:pt idx="22689">
                  <c:v>16.891999999999999</c:v>
                </c:pt>
                <c:pt idx="22690">
                  <c:v>16.891999999999999</c:v>
                </c:pt>
                <c:pt idx="22691">
                  <c:v>16.914999999999999</c:v>
                </c:pt>
                <c:pt idx="22692">
                  <c:v>16.914999999999999</c:v>
                </c:pt>
                <c:pt idx="22693">
                  <c:v>16.939</c:v>
                </c:pt>
                <c:pt idx="22694">
                  <c:v>16.963000000000001</c:v>
                </c:pt>
                <c:pt idx="22695">
                  <c:v>17.033999999999999</c:v>
                </c:pt>
                <c:pt idx="22696">
                  <c:v>17.106000000000002</c:v>
                </c:pt>
                <c:pt idx="22697">
                  <c:v>17.177</c:v>
                </c:pt>
                <c:pt idx="22698">
                  <c:v>17.248999999999999</c:v>
                </c:pt>
                <c:pt idx="22699">
                  <c:v>17.367999999999999</c:v>
                </c:pt>
                <c:pt idx="22700">
                  <c:v>17.463000000000001</c:v>
                </c:pt>
                <c:pt idx="22701">
                  <c:v>17.605</c:v>
                </c:pt>
                <c:pt idx="22702">
                  <c:v>17.748000000000001</c:v>
                </c:pt>
                <c:pt idx="22703">
                  <c:v>17.890999999999998</c:v>
                </c:pt>
                <c:pt idx="22704">
                  <c:v>18.033000000000001</c:v>
                </c:pt>
                <c:pt idx="22705">
                  <c:v>18.2</c:v>
                </c:pt>
                <c:pt idx="22706">
                  <c:v>18.366</c:v>
                </c:pt>
                <c:pt idx="22707">
                  <c:v>18.533000000000001</c:v>
                </c:pt>
                <c:pt idx="22708">
                  <c:v>18.722999999999999</c:v>
                </c:pt>
                <c:pt idx="22709">
                  <c:v>18.888999999999999</c:v>
                </c:pt>
                <c:pt idx="22710">
                  <c:v>19.056000000000001</c:v>
                </c:pt>
                <c:pt idx="22711">
                  <c:v>19.222000000000001</c:v>
                </c:pt>
                <c:pt idx="22712">
                  <c:v>19.388999999999999</c:v>
                </c:pt>
                <c:pt idx="22713">
                  <c:v>19.532</c:v>
                </c:pt>
                <c:pt idx="22714">
                  <c:v>19.673999999999999</c:v>
                </c:pt>
                <c:pt idx="22715">
                  <c:v>19.792999999999999</c:v>
                </c:pt>
                <c:pt idx="22716">
                  <c:v>19.888000000000002</c:v>
                </c:pt>
                <c:pt idx="22717">
                  <c:v>19.984000000000002</c:v>
                </c:pt>
                <c:pt idx="22718">
                  <c:v>20.055</c:v>
                </c:pt>
                <c:pt idx="22719">
                  <c:v>20.126000000000001</c:v>
                </c:pt>
                <c:pt idx="22720">
                  <c:v>20.149999999999999</c:v>
                </c:pt>
                <c:pt idx="22721">
                  <c:v>20.198</c:v>
                </c:pt>
                <c:pt idx="22722">
                  <c:v>20.222000000000001</c:v>
                </c:pt>
                <c:pt idx="22723">
                  <c:v>20.198</c:v>
                </c:pt>
                <c:pt idx="22724">
                  <c:v>20.173999999999999</c:v>
                </c:pt>
                <c:pt idx="22725">
                  <c:v>20.126000000000001</c:v>
                </c:pt>
                <c:pt idx="22726">
                  <c:v>20.030999999999999</c:v>
                </c:pt>
                <c:pt idx="22727">
                  <c:v>19.911999999999999</c:v>
                </c:pt>
                <c:pt idx="22728">
                  <c:v>19.77</c:v>
                </c:pt>
                <c:pt idx="22729">
                  <c:v>19.651</c:v>
                </c:pt>
                <c:pt idx="22730">
                  <c:v>19.507999999999999</c:v>
                </c:pt>
                <c:pt idx="22731">
                  <c:v>19.364999999999998</c:v>
                </c:pt>
                <c:pt idx="22732">
                  <c:v>19.199000000000002</c:v>
                </c:pt>
                <c:pt idx="22733">
                  <c:v>19.032</c:v>
                </c:pt>
                <c:pt idx="22734">
                  <c:v>18.841999999999999</c:v>
                </c:pt>
                <c:pt idx="22735">
                  <c:v>18.652000000000001</c:v>
                </c:pt>
                <c:pt idx="22736">
                  <c:v>18.460999999999999</c:v>
                </c:pt>
                <c:pt idx="22737">
                  <c:v>18.295000000000002</c:v>
                </c:pt>
                <c:pt idx="22738">
                  <c:v>18.129000000000001</c:v>
                </c:pt>
                <c:pt idx="22739">
                  <c:v>17.962</c:v>
                </c:pt>
                <c:pt idx="22740">
                  <c:v>17.818999999999999</c:v>
                </c:pt>
                <c:pt idx="22741">
                  <c:v>17.724</c:v>
                </c:pt>
                <c:pt idx="22742">
                  <c:v>17.605</c:v>
                </c:pt>
                <c:pt idx="22743">
                  <c:v>17.486000000000001</c:v>
                </c:pt>
                <c:pt idx="22744">
                  <c:v>17.414999999999999</c:v>
                </c:pt>
                <c:pt idx="22745">
                  <c:v>17.344000000000001</c:v>
                </c:pt>
                <c:pt idx="22746">
                  <c:v>17.32</c:v>
                </c:pt>
                <c:pt idx="22747">
                  <c:v>17.295999999999999</c:v>
                </c:pt>
                <c:pt idx="22748">
                  <c:v>17.248999999999999</c:v>
                </c:pt>
                <c:pt idx="22749">
                  <c:v>17.248999999999999</c:v>
                </c:pt>
                <c:pt idx="22750">
                  <c:v>17.225000000000001</c:v>
                </c:pt>
                <c:pt idx="22751">
                  <c:v>17.201000000000001</c:v>
                </c:pt>
                <c:pt idx="22752">
                  <c:v>17.201000000000001</c:v>
                </c:pt>
                <c:pt idx="22753">
                  <c:v>17.177</c:v>
                </c:pt>
                <c:pt idx="22754">
                  <c:v>17.201000000000001</c:v>
                </c:pt>
                <c:pt idx="22755">
                  <c:v>17.201000000000001</c:v>
                </c:pt>
                <c:pt idx="22756">
                  <c:v>17.225000000000001</c:v>
                </c:pt>
                <c:pt idx="22757">
                  <c:v>17.248999999999999</c:v>
                </c:pt>
                <c:pt idx="22758">
                  <c:v>17.271999999999998</c:v>
                </c:pt>
                <c:pt idx="22759">
                  <c:v>17.295999999999999</c:v>
                </c:pt>
                <c:pt idx="22760">
                  <c:v>17.344000000000001</c:v>
                </c:pt>
                <c:pt idx="22761">
                  <c:v>17.344000000000001</c:v>
                </c:pt>
                <c:pt idx="22762">
                  <c:v>17.367999999999999</c:v>
                </c:pt>
                <c:pt idx="22763">
                  <c:v>17.390999999999998</c:v>
                </c:pt>
                <c:pt idx="22764">
                  <c:v>17.439</c:v>
                </c:pt>
                <c:pt idx="22765">
                  <c:v>17.463000000000001</c:v>
                </c:pt>
                <c:pt idx="22766">
                  <c:v>17.486000000000001</c:v>
                </c:pt>
                <c:pt idx="22767">
                  <c:v>17.486000000000001</c:v>
                </c:pt>
                <c:pt idx="22768">
                  <c:v>17.486000000000001</c:v>
                </c:pt>
                <c:pt idx="22769">
                  <c:v>17.486000000000001</c:v>
                </c:pt>
                <c:pt idx="22770">
                  <c:v>17.510000000000002</c:v>
                </c:pt>
                <c:pt idx="22771">
                  <c:v>17.510000000000002</c:v>
                </c:pt>
                <c:pt idx="22772">
                  <c:v>17.486000000000001</c:v>
                </c:pt>
                <c:pt idx="22773">
                  <c:v>17.486000000000001</c:v>
                </c:pt>
                <c:pt idx="22774">
                  <c:v>17.486000000000001</c:v>
                </c:pt>
                <c:pt idx="22775">
                  <c:v>17.486000000000001</c:v>
                </c:pt>
                <c:pt idx="22776">
                  <c:v>17.463000000000001</c:v>
                </c:pt>
                <c:pt idx="22777">
                  <c:v>17.439</c:v>
                </c:pt>
                <c:pt idx="22778">
                  <c:v>17.439</c:v>
                </c:pt>
                <c:pt idx="22779">
                  <c:v>17.414999999999999</c:v>
                </c:pt>
                <c:pt idx="22780">
                  <c:v>17.390999999999998</c:v>
                </c:pt>
                <c:pt idx="22781">
                  <c:v>17.390999999999998</c:v>
                </c:pt>
                <c:pt idx="22782">
                  <c:v>17.390999999999998</c:v>
                </c:pt>
                <c:pt idx="22783">
                  <c:v>17.367999999999999</c:v>
                </c:pt>
                <c:pt idx="22784">
                  <c:v>17.390999999999998</c:v>
                </c:pt>
                <c:pt idx="22785">
                  <c:v>17.390999999999998</c:v>
                </c:pt>
                <c:pt idx="22786">
                  <c:v>17.390999999999998</c:v>
                </c:pt>
                <c:pt idx="22787">
                  <c:v>17.414999999999999</c:v>
                </c:pt>
                <c:pt idx="22788">
                  <c:v>17.439</c:v>
                </c:pt>
                <c:pt idx="22789">
                  <c:v>17.463000000000001</c:v>
                </c:pt>
                <c:pt idx="22790">
                  <c:v>17.533999999999999</c:v>
                </c:pt>
                <c:pt idx="22791">
                  <c:v>17.582000000000001</c:v>
                </c:pt>
                <c:pt idx="22792">
                  <c:v>17.652999999999999</c:v>
                </c:pt>
                <c:pt idx="22793">
                  <c:v>17.701000000000001</c:v>
                </c:pt>
                <c:pt idx="22794">
                  <c:v>17.771999999999998</c:v>
                </c:pt>
                <c:pt idx="22795">
                  <c:v>17.843</c:v>
                </c:pt>
                <c:pt idx="22796">
                  <c:v>17.914999999999999</c:v>
                </c:pt>
                <c:pt idx="22797">
                  <c:v>17.986000000000001</c:v>
                </c:pt>
                <c:pt idx="22798">
                  <c:v>18.056999999999999</c:v>
                </c:pt>
                <c:pt idx="22799">
                  <c:v>18.129000000000001</c:v>
                </c:pt>
                <c:pt idx="22800">
                  <c:v>18.2</c:v>
                </c:pt>
                <c:pt idx="22801">
                  <c:v>18.271000000000001</c:v>
                </c:pt>
                <c:pt idx="22802">
                  <c:v>18.343</c:v>
                </c:pt>
                <c:pt idx="22803">
                  <c:v>18.343</c:v>
                </c:pt>
                <c:pt idx="22804">
                  <c:v>18.39</c:v>
                </c:pt>
                <c:pt idx="22805">
                  <c:v>18.39</c:v>
                </c:pt>
                <c:pt idx="22806">
                  <c:v>18.39</c:v>
                </c:pt>
                <c:pt idx="22807">
                  <c:v>18.437999999999999</c:v>
                </c:pt>
                <c:pt idx="22808">
                  <c:v>18.533000000000001</c:v>
                </c:pt>
                <c:pt idx="22809">
                  <c:v>18.533000000000001</c:v>
                </c:pt>
                <c:pt idx="22810">
                  <c:v>18.533000000000001</c:v>
                </c:pt>
                <c:pt idx="22811">
                  <c:v>18.533000000000001</c:v>
                </c:pt>
                <c:pt idx="22812">
                  <c:v>18.556999999999999</c:v>
                </c:pt>
                <c:pt idx="22813">
                  <c:v>18.579999999999998</c:v>
                </c:pt>
                <c:pt idx="22814">
                  <c:v>18.603999999999999</c:v>
                </c:pt>
                <c:pt idx="22815">
                  <c:v>18.579999999999998</c:v>
                </c:pt>
                <c:pt idx="22816">
                  <c:v>18.533000000000001</c:v>
                </c:pt>
                <c:pt idx="22817">
                  <c:v>18.509</c:v>
                </c:pt>
                <c:pt idx="22818">
                  <c:v>18.533000000000001</c:v>
                </c:pt>
                <c:pt idx="22819">
                  <c:v>18.556999999999999</c:v>
                </c:pt>
                <c:pt idx="22820">
                  <c:v>18.533000000000001</c:v>
                </c:pt>
                <c:pt idx="22821">
                  <c:v>18.509</c:v>
                </c:pt>
                <c:pt idx="22822">
                  <c:v>18.437999999999999</c:v>
                </c:pt>
                <c:pt idx="22823">
                  <c:v>18.39</c:v>
                </c:pt>
                <c:pt idx="22824">
                  <c:v>18.295000000000002</c:v>
                </c:pt>
                <c:pt idx="22825">
                  <c:v>18.2</c:v>
                </c:pt>
                <c:pt idx="22826">
                  <c:v>18.105</c:v>
                </c:pt>
                <c:pt idx="22827">
                  <c:v>18.010000000000002</c:v>
                </c:pt>
                <c:pt idx="22828">
                  <c:v>17.914999999999999</c:v>
                </c:pt>
                <c:pt idx="22829">
                  <c:v>17.795999999999999</c:v>
                </c:pt>
                <c:pt idx="22830">
                  <c:v>17.677</c:v>
                </c:pt>
                <c:pt idx="22831">
                  <c:v>17.558</c:v>
                </c:pt>
                <c:pt idx="22832">
                  <c:v>17.463000000000001</c:v>
                </c:pt>
                <c:pt idx="22833">
                  <c:v>17.367999999999999</c:v>
                </c:pt>
                <c:pt idx="22834">
                  <c:v>17.295999999999999</c:v>
                </c:pt>
                <c:pt idx="22835">
                  <c:v>17.225000000000001</c:v>
                </c:pt>
                <c:pt idx="22836">
                  <c:v>17.152999999999999</c:v>
                </c:pt>
                <c:pt idx="22837">
                  <c:v>17.106000000000002</c:v>
                </c:pt>
                <c:pt idx="22838">
                  <c:v>17.058</c:v>
                </c:pt>
                <c:pt idx="22839">
                  <c:v>17.010999999999999</c:v>
                </c:pt>
                <c:pt idx="22840">
                  <c:v>16.963000000000001</c:v>
                </c:pt>
                <c:pt idx="22841">
                  <c:v>16.914999999999999</c:v>
                </c:pt>
                <c:pt idx="22842">
                  <c:v>16.867999999999999</c:v>
                </c:pt>
                <c:pt idx="22843">
                  <c:v>16.844000000000001</c:v>
                </c:pt>
                <c:pt idx="22844">
                  <c:v>16.82</c:v>
                </c:pt>
                <c:pt idx="22845">
                  <c:v>16.795999999999999</c:v>
                </c:pt>
                <c:pt idx="22846">
                  <c:v>16.773</c:v>
                </c:pt>
                <c:pt idx="22847">
                  <c:v>16.748999999999999</c:v>
                </c:pt>
                <c:pt idx="22848">
                  <c:v>16.725000000000001</c:v>
                </c:pt>
                <c:pt idx="22849">
                  <c:v>16.725000000000001</c:v>
                </c:pt>
                <c:pt idx="22850">
                  <c:v>16.701000000000001</c:v>
                </c:pt>
                <c:pt idx="22851">
                  <c:v>16.701000000000001</c:v>
                </c:pt>
                <c:pt idx="22852">
                  <c:v>16.701000000000001</c:v>
                </c:pt>
                <c:pt idx="22853">
                  <c:v>16.701000000000001</c:v>
                </c:pt>
                <c:pt idx="22854">
                  <c:v>16.677</c:v>
                </c:pt>
                <c:pt idx="22855">
                  <c:v>16.677</c:v>
                </c:pt>
                <c:pt idx="22856">
                  <c:v>16.677</c:v>
                </c:pt>
                <c:pt idx="22857">
                  <c:v>16.677</c:v>
                </c:pt>
                <c:pt idx="22858">
                  <c:v>16.677</c:v>
                </c:pt>
                <c:pt idx="22859">
                  <c:v>16.654</c:v>
                </c:pt>
                <c:pt idx="22860">
                  <c:v>16.63</c:v>
                </c:pt>
                <c:pt idx="22861">
                  <c:v>16.63</c:v>
                </c:pt>
                <c:pt idx="22862">
                  <c:v>16.63</c:v>
                </c:pt>
                <c:pt idx="22863">
                  <c:v>16.63</c:v>
                </c:pt>
                <c:pt idx="22864">
                  <c:v>16.63</c:v>
                </c:pt>
                <c:pt idx="22865">
                  <c:v>16.63</c:v>
                </c:pt>
                <c:pt idx="22866">
                  <c:v>16.63</c:v>
                </c:pt>
                <c:pt idx="22867">
                  <c:v>16.63</c:v>
                </c:pt>
                <c:pt idx="22868">
                  <c:v>16.63</c:v>
                </c:pt>
                <c:pt idx="22869">
                  <c:v>16.654</c:v>
                </c:pt>
                <c:pt idx="22870">
                  <c:v>16.63</c:v>
                </c:pt>
                <c:pt idx="22871">
                  <c:v>16.63</c:v>
                </c:pt>
                <c:pt idx="22872">
                  <c:v>16.606000000000002</c:v>
                </c:pt>
                <c:pt idx="22873">
                  <c:v>16.606000000000002</c:v>
                </c:pt>
                <c:pt idx="22874">
                  <c:v>16.582000000000001</c:v>
                </c:pt>
                <c:pt idx="22875">
                  <c:v>16.582000000000001</c:v>
                </c:pt>
                <c:pt idx="22876">
                  <c:v>16.582000000000001</c:v>
                </c:pt>
                <c:pt idx="22877">
                  <c:v>16.558</c:v>
                </c:pt>
                <c:pt idx="22878">
                  <c:v>16.533999999999999</c:v>
                </c:pt>
                <c:pt idx="22879">
                  <c:v>16.533999999999999</c:v>
                </c:pt>
                <c:pt idx="22880">
                  <c:v>16.558</c:v>
                </c:pt>
                <c:pt idx="22881">
                  <c:v>16.533999999999999</c:v>
                </c:pt>
                <c:pt idx="22882">
                  <c:v>16.533999999999999</c:v>
                </c:pt>
                <c:pt idx="22883">
                  <c:v>16.510999999999999</c:v>
                </c:pt>
                <c:pt idx="22884">
                  <c:v>16.486999999999998</c:v>
                </c:pt>
                <c:pt idx="22885">
                  <c:v>16.486999999999998</c:v>
                </c:pt>
                <c:pt idx="22886">
                  <c:v>16.463000000000001</c:v>
                </c:pt>
                <c:pt idx="22887">
                  <c:v>16.463000000000001</c:v>
                </c:pt>
                <c:pt idx="22888">
                  <c:v>16.439</c:v>
                </c:pt>
                <c:pt idx="22889">
                  <c:v>16.439</c:v>
                </c:pt>
                <c:pt idx="22890">
                  <c:v>16.439</c:v>
                </c:pt>
                <c:pt idx="22891">
                  <c:v>16.439</c:v>
                </c:pt>
                <c:pt idx="22892">
                  <c:v>16.463000000000001</c:v>
                </c:pt>
                <c:pt idx="22893">
                  <c:v>16.486999999999998</c:v>
                </c:pt>
                <c:pt idx="22894">
                  <c:v>16.558</c:v>
                </c:pt>
                <c:pt idx="22895">
                  <c:v>16.606000000000002</c:v>
                </c:pt>
                <c:pt idx="22896">
                  <c:v>16.654</c:v>
                </c:pt>
                <c:pt idx="22897">
                  <c:v>16.701000000000001</c:v>
                </c:pt>
                <c:pt idx="22898">
                  <c:v>16.748999999999999</c:v>
                </c:pt>
                <c:pt idx="22899">
                  <c:v>16.773</c:v>
                </c:pt>
                <c:pt idx="22900">
                  <c:v>16.773</c:v>
                </c:pt>
                <c:pt idx="22901">
                  <c:v>16.773</c:v>
                </c:pt>
                <c:pt idx="22902">
                  <c:v>16.773</c:v>
                </c:pt>
                <c:pt idx="22903">
                  <c:v>16.725000000000001</c:v>
                </c:pt>
                <c:pt idx="22904">
                  <c:v>16.677</c:v>
                </c:pt>
                <c:pt idx="22905">
                  <c:v>16.63</c:v>
                </c:pt>
                <c:pt idx="22906">
                  <c:v>16.582000000000001</c:v>
                </c:pt>
                <c:pt idx="22907">
                  <c:v>16.533999999999999</c:v>
                </c:pt>
                <c:pt idx="22908">
                  <c:v>16.510999999999999</c:v>
                </c:pt>
                <c:pt idx="22909">
                  <c:v>16.463000000000001</c:v>
                </c:pt>
                <c:pt idx="22910">
                  <c:v>16.414999999999999</c:v>
                </c:pt>
                <c:pt idx="22911">
                  <c:v>16.391999999999999</c:v>
                </c:pt>
                <c:pt idx="22912">
                  <c:v>16.344000000000001</c:v>
                </c:pt>
                <c:pt idx="22913">
                  <c:v>16.32</c:v>
                </c:pt>
                <c:pt idx="22914">
                  <c:v>16.295999999999999</c:v>
                </c:pt>
                <c:pt idx="22915">
                  <c:v>16.248999999999999</c:v>
                </c:pt>
                <c:pt idx="22916">
                  <c:v>16.225000000000001</c:v>
                </c:pt>
                <c:pt idx="22917">
                  <c:v>16.201000000000001</c:v>
                </c:pt>
                <c:pt idx="22918">
                  <c:v>16.177</c:v>
                </c:pt>
                <c:pt idx="22919">
                  <c:v>16.152999999999999</c:v>
                </c:pt>
                <c:pt idx="22920">
                  <c:v>16.129000000000001</c:v>
                </c:pt>
                <c:pt idx="22921">
                  <c:v>16.129000000000001</c:v>
                </c:pt>
                <c:pt idx="22922">
                  <c:v>16.106000000000002</c:v>
                </c:pt>
                <c:pt idx="22923">
                  <c:v>16.106000000000002</c:v>
                </c:pt>
                <c:pt idx="22924">
                  <c:v>16.082000000000001</c:v>
                </c:pt>
                <c:pt idx="22925">
                  <c:v>16.058</c:v>
                </c:pt>
                <c:pt idx="22926">
                  <c:v>16.033999999999999</c:v>
                </c:pt>
                <c:pt idx="22927">
                  <c:v>16.010000000000002</c:v>
                </c:pt>
                <c:pt idx="22928">
                  <c:v>15.986000000000001</c:v>
                </c:pt>
                <c:pt idx="22929">
                  <c:v>15.962999999999999</c:v>
                </c:pt>
                <c:pt idx="22930">
                  <c:v>15.914999999999999</c:v>
                </c:pt>
                <c:pt idx="22931">
                  <c:v>15.891</c:v>
                </c:pt>
                <c:pt idx="22932">
                  <c:v>15.843</c:v>
                </c:pt>
                <c:pt idx="22933">
                  <c:v>15.819000000000001</c:v>
                </c:pt>
                <c:pt idx="22934">
                  <c:v>15.772</c:v>
                </c:pt>
                <c:pt idx="22935">
                  <c:v>15.724</c:v>
                </c:pt>
                <c:pt idx="22936">
                  <c:v>15.676</c:v>
                </c:pt>
                <c:pt idx="22937">
                  <c:v>15.651999999999999</c:v>
                </c:pt>
                <c:pt idx="22938">
                  <c:v>15.629</c:v>
                </c:pt>
                <c:pt idx="22939">
                  <c:v>15.581</c:v>
                </c:pt>
                <c:pt idx="22940">
                  <c:v>15.557</c:v>
                </c:pt>
                <c:pt idx="22941">
                  <c:v>15.532999999999999</c:v>
                </c:pt>
                <c:pt idx="22942">
                  <c:v>15.509</c:v>
                </c:pt>
                <c:pt idx="22943">
                  <c:v>15.484999999999999</c:v>
                </c:pt>
                <c:pt idx="22944">
                  <c:v>15.484999999999999</c:v>
                </c:pt>
                <c:pt idx="22945">
                  <c:v>15.461</c:v>
                </c:pt>
                <c:pt idx="22946">
                  <c:v>15.438000000000001</c:v>
                </c:pt>
                <c:pt idx="22947">
                  <c:v>15.438000000000001</c:v>
                </c:pt>
                <c:pt idx="22948">
                  <c:v>15.438000000000001</c:v>
                </c:pt>
                <c:pt idx="22949">
                  <c:v>15.414</c:v>
                </c:pt>
                <c:pt idx="22950">
                  <c:v>15.39</c:v>
                </c:pt>
                <c:pt idx="22951">
                  <c:v>15.366</c:v>
                </c:pt>
                <c:pt idx="22952">
                  <c:v>15.342000000000001</c:v>
                </c:pt>
                <c:pt idx="22953">
                  <c:v>15.294</c:v>
                </c:pt>
                <c:pt idx="22954">
                  <c:v>15.294</c:v>
                </c:pt>
                <c:pt idx="22955">
                  <c:v>15.27</c:v>
                </c:pt>
                <c:pt idx="22956">
                  <c:v>15.247</c:v>
                </c:pt>
                <c:pt idx="22957">
                  <c:v>15.247</c:v>
                </c:pt>
                <c:pt idx="22958">
                  <c:v>15.223000000000001</c:v>
                </c:pt>
                <c:pt idx="22959">
                  <c:v>15.223000000000001</c:v>
                </c:pt>
                <c:pt idx="22960">
                  <c:v>15.223000000000001</c:v>
                </c:pt>
                <c:pt idx="22961">
                  <c:v>15.223000000000001</c:v>
                </c:pt>
                <c:pt idx="22962">
                  <c:v>15.223000000000001</c:v>
                </c:pt>
                <c:pt idx="22963">
                  <c:v>15.199</c:v>
                </c:pt>
                <c:pt idx="22964">
                  <c:v>15.199</c:v>
                </c:pt>
                <c:pt idx="22965">
                  <c:v>15.175000000000001</c:v>
                </c:pt>
                <c:pt idx="22966">
                  <c:v>15.175000000000001</c:v>
                </c:pt>
                <c:pt idx="22967">
                  <c:v>15.151</c:v>
                </c:pt>
                <c:pt idx="22968">
                  <c:v>15.103</c:v>
                </c:pt>
                <c:pt idx="22969">
                  <c:v>15.079000000000001</c:v>
                </c:pt>
                <c:pt idx="22970">
                  <c:v>15.055</c:v>
                </c:pt>
                <c:pt idx="22971">
                  <c:v>15.031000000000001</c:v>
                </c:pt>
                <c:pt idx="22972">
                  <c:v>15.007999999999999</c:v>
                </c:pt>
                <c:pt idx="22973">
                  <c:v>14.984</c:v>
                </c:pt>
                <c:pt idx="22974">
                  <c:v>14.96</c:v>
                </c:pt>
                <c:pt idx="22975">
                  <c:v>14.912000000000001</c:v>
                </c:pt>
                <c:pt idx="22976">
                  <c:v>14.912000000000001</c:v>
                </c:pt>
                <c:pt idx="22977">
                  <c:v>14.888</c:v>
                </c:pt>
                <c:pt idx="22978">
                  <c:v>14.864000000000001</c:v>
                </c:pt>
                <c:pt idx="22979">
                  <c:v>14.864000000000001</c:v>
                </c:pt>
                <c:pt idx="22980">
                  <c:v>14.84</c:v>
                </c:pt>
                <c:pt idx="22981">
                  <c:v>14.816000000000001</c:v>
                </c:pt>
                <c:pt idx="22982">
                  <c:v>14.792</c:v>
                </c:pt>
                <c:pt idx="22983">
                  <c:v>14.768000000000001</c:v>
                </c:pt>
                <c:pt idx="22984">
                  <c:v>14.768000000000001</c:v>
                </c:pt>
                <c:pt idx="22985">
                  <c:v>14.768000000000001</c:v>
                </c:pt>
                <c:pt idx="22986">
                  <c:v>14.792</c:v>
                </c:pt>
                <c:pt idx="22987">
                  <c:v>14.816000000000001</c:v>
                </c:pt>
                <c:pt idx="22988">
                  <c:v>14.864000000000001</c:v>
                </c:pt>
                <c:pt idx="22989">
                  <c:v>14.912000000000001</c:v>
                </c:pt>
                <c:pt idx="22990">
                  <c:v>14.984</c:v>
                </c:pt>
                <c:pt idx="22991">
                  <c:v>15.055</c:v>
                </c:pt>
                <c:pt idx="22992">
                  <c:v>15.079000000000001</c:v>
                </c:pt>
                <c:pt idx="22993">
                  <c:v>15.127000000000001</c:v>
                </c:pt>
                <c:pt idx="22994">
                  <c:v>15.223000000000001</c:v>
                </c:pt>
                <c:pt idx="22995">
                  <c:v>15.414</c:v>
                </c:pt>
                <c:pt idx="22996">
                  <c:v>15.532999999999999</c:v>
                </c:pt>
                <c:pt idx="22997">
                  <c:v>15.605</c:v>
                </c:pt>
                <c:pt idx="22998">
                  <c:v>15.629</c:v>
                </c:pt>
                <c:pt idx="22999">
                  <c:v>15.651999999999999</c:v>
                </c:pt>
                <c:pt idx="23000">
                  <c:v>15.676</c:v>
                </c:pt>
                <c:pt idx="23001">
                  <c:v>15.7</c:v>
                </c:pt>
                <c:pt idx="23002">
                  <c:v>15.747999999999999</c:v>
                </c:pt>
                <c:pt idx="23003">
                  <c:v>15.867000000000001</c:v>
                </c:pt>
                <c:pt idx="23004">
                  <c:v>16.010000000000002</c:v>
                </c:pt>
                <c:pt idx="23005">
                  <c:v>16.177</c:v>
                </c:pt>
                <c:pt idx="23006">
                  <c:v>16.32</c:v>
                </c:pt>
                <c:pt idx="23007">
                  <c:v>16.463000000000001</c:v>
                </c:pt>
                <c:pt idx="23008">
                  <c:v>16.606000000000002</c:v>
                </c:pt>
                <c:pt idx="23009">
                  <c:v>16.725000000000001</c:v>
                </c:pt>
                <c:pt idx="23010">
                  <c:v>16.82</c:v>
                </c:pt>
                <c:pt idx="23011">
                  <c:v>16.891999999999999</c:v>
                </c:pt>
                <c:pt idx="23012">
                  <c:v>16.939</c:v>
                </c:pt>
                <c:pt idx="23013">
                  <c:v>16.963000000000001</c:v>
                </c:pt>
                <c:pt idx="23014">
                  <c:v>16.939</c:v>
                </c:pt>
                <c:pt idx="23015">
                  <c:v>16.914999999999999</c:v>
                </c:pt>
                <c:pt idx="23016">
                  <c:v>16.891999999999999</c:v>
                </c:pt>
                <c:pt idx="23017">
                  <c:v>16.82</c:v>
                </c:pt>
                <c:pt idx="23018">
                  <c:v>16.748999999999999</c:v>
                </c:pt>
                <c:pt idx="23019">
                  <c:v>16.654</c:v>
                </c:pt>
                <c:pt idx="23020">
                  <c:v>16.533999999999999</c:v>
                </c:pt>
                <c:pt idx="23021">
                  <c:v>16.414999999999999</c:v>
                </c:pt>
                <c:pt idx="23022">
                  <c:v>16.271999999999998</c:v>
                </c:pt>
                <c:pt idx="23023">
                  <c:v>16.106000000000002</c:v>
                </c:pt>
                <c:pt idx="23024">
                  <c:v>15.962999999999999</c:v>
                </c:pt>
                <c:pt idx="23025">
                  <c:v>15.819000000000001</c:v>
                </c:pt>
                <c:pt idx="23026">
                  <c:v>15.651999999999999</c:v>
                </c:pt>
                <c:pt idx="23027">
                  <c:v>15.532999999999999</c:v>
                </c:pt>
                <c:pt idx="23028">
                  <c:v>15.414</c:v>
                </c:pt>
                <c:pt idx="23029">
                  <c:v>15.294</c:v>
                </c:pt>
                <c:pt idx="23030">
                  <c:v>15.199</c:v>
                </c:pt>
                <c:pt idx="23031">
                  <c:v>15.103</c:v>
                </c:pt>
                <c:pt idx="23032">
                  <c:v>15.007999999999999</c:v>
                </c:pt>
                <c:pt idx="23033">
                  <c:v>14.912000000000001</c:v>
                </c:pt>
                <c:pt idx="23034">
                  <c:v>14.84</c:v>
                </c:pt>
                <c:pt idx="23035">
                  <c:v>14.768000000000001</c:v>
                </c:pt>
                <c:pt idx="23036">
                  <c:v>14.696999999999999</c:v>
                </c:pt>
                <c:pt idx="23037">
                  <c:v>14.648999999999999</c:v>
                </c:pt>
                <c:pt idx="23038">
                  <c:v>14.601000000000001</c:v>
                </c:pt>
                <c:pt idx="23039">
                  <c:v>14.553000000000001</c:v>
                </c:pt>
                <c:pt idx="23040">
                  <c:v>14.529</c:v>
                </c:pt>
                <c:pt idx="23041">
                  <c:v>14.481</c:v>
                </c:pt>
                <c:pt idx="23042">
                  <c:v>14.433</c:v>
                </c:pt>
                <c:pt idx="23043">
                  <c:v>14.409000000000001</c:v>
                </c:pt>
                <c:pt idx="23044">
                  <c:v>14.385</c:v>
                </c:pt>
                <c:pt idx="23045">
                  <c:v>14.361000000000001</c:v>
                </c:pt>
                <c:pt idx="23046">
                  <c:v>14.337</c:v>
                </c:pt>
                <c:pt idx="23047">
                  <c:v>14.337</c:v>
                </c:pt>
                <c:pt idx="23048">
                  <c:v>14.314</c:v>
                </c:pt>
                <c:pt idx="23049">
                  <c:v>14.29</c:v>
                </c:pt>
                <c:pt idx="23050">
                  <c:v>14.29</c:v>
                </c:pt>
                <c:pt idx="23051">
                  <c:v>14.266</c:v>
                </c:pt>
                <c:pt idx="23052">
                  <c:v>14.242000000000001</c:v>
                </c:pt>
                <c:pt idx="23053">
                  <c:v>14.242000000000001</c:v>
                </c:pt>
                <c:pt idx="23054">
                  <c:v>14.242000000000001</c:v>
                </c:pt>
                <c:pt idx="23055">
                  <c:v>14.242000000000001</c:v>
                </c:pt>
                <c:pt idx="23056">
                  <c:v>14.242000000000001</c:v>
                </c:pt>
                <c:pt idx="23057">
                  <c:v>14.242000000000001</c:v>
                </c:pt>
                <c:pt idx="23058">
                  <c:v>14.242000000000001</c:v>
                </c:pt>
                <c:pt idx="23059">
                  <c:v>14.242000000000001</c:v>
                </c:pt>
                <c:pt idx="23060">
                  <c:v>14.242000000000001</c:v>
                </c:pt>
                <c:pt idx="23061">
                  <c:v>14.242000000000001</c:v>
                </c:pt>
                <c:pt idx="23062">
                  <c:v>14.242000000000001</c:v>
                </c:pt>
                <c:pt idx="23063">
                  <c:v>14.218</c:v>
                </c:pt>
                <c:pt idx="23064">
                  <c:v>14.218</c:v>
                </c:pt>
                <c:pt idx="23065">
                  <c:v>14.218</c:v>
                </c:pt>
                <c:pt idx="23066">
                  <c:v>14.218</c:v>
                </c:pt>
                <c:pt idx="23067">
                  <c:v>14.194000000000001</c:v>
                </c:pt>
                <c:pt idx="23068">
                  <c:v>14.194000000000001</c:v>
                </c:pt>
                <c:pt idx="23069">
                  <c:v>14.194000000000001</c:v>
                </c:pt>
                <c:pt idx="23070">
                  <c:v>14.194000000000001</c:v>
                </c:pt>
                <c:pt idx="23071">
                  <c:v>14.194000000000001</c:v>
                </c:pt>
                <c:pt idx="23072">
                  <c:v>14.194000000000001</c:v>
                </c:pt>
                <c:pt idx="23073">
                  <c:v>14.218</c:v>
                </c:pt>
                <c:pt idx="23074">
                  <c:v>14.242000000000001</c:v>
                </c:pt>
                <c:pt idx="23075">
                  <c:v>14.29</c:v>
                </c:pt>
                <c:pt idx="23076">
                  <c:v>14.337</c:v>
                </c:pt>
                <c:pt idx="23077">
                  <c:v>14.385</c:v>
                </c:pt>
                <c:pt idx="23078">
                  <c:v>14.433</c:v>
                </c:pt>
                <c:pt idx="23079">
                  <c:v>14.505000000000001</c:v>
                </c:pt>
                <c:pt idx="23080">
                  <c:v>14.577</c:v>
                </c:pt>
                <c:pt idx="23081">
                  <c:v>14.673</c:v>
                </c:pt>
                <c:pt idx="23082">
                  <c:v>14.768000000000001</c:v>
                </c:pt>
                <c:pt idx="23083">
                  <c:v>14.888</c:v>
                </c:pt>
                <c:pt idx="23084">
                  <c:v>15.007999999999999</c:v>
                </c:pt>
                <c:pt idx="23085">
                  <c:v>15.151</c:v>
                </c:pt>
                <c:pt idx="23086">
                  <c:v>15.294</c:v>
                </c:pt>
                <c:pt idx="23087">
                  <c:v>15.438000000000001</c:v>
                </c:pt>
                <c:pt idx="23088">
                  <c:v>15.605</c:v>
                </c:pt>
                <c:pt idx="23089">
                  <c:v>15.772</c:v>
                </c:pt>
                <c:pt idx="23090">
                  <c:v>15.962999999999999</c:v>
                </c:pt>
                <c:pt idx="23091">
                  <c:v>16.152999999999999</c:v>
                </c:pt>
                <c:pt idx="23092">
                  <c:v>16.344000000000001</c:v>
                </c:pt>
                <c:pt idx="23093">
                  <c:v>16.510999999999999</c:v>
                </c:pt>
                <c:pt idx="23094">
                  <c:v>16.701000000000001</c:v>
                </c:pt>
                <c:pt idx="23095">
                  <c:v>16.867999999999999</c:v>
                </c:pt>
                <c:pt idx="23096">
                  <c:v>17.010999999999999</c:v>
                </c:pt>
                <c:pt idx="23097">
                  <c:v>17.152999999999999</c:v>
                </c:pt>
                <c:pt idx="23098">
                  <c:v>17.295999999999999</c:v>
                </c:pt>
                <c:pt idx="23099">
                  <c:v>17.414999999999999</c:v>
                </c:pt>
                <c:pt idx="23100">
                  <c:v>17.533999999999999</c:v>
                </c:pt>
                <c:pt idx="23101">
                  <c:v>17.629000000000001</c:v>
                </c:pt>
                <c:pt idx="23102">
                  <c:v>17.724</c:v>
                </c:pt>
                <c:pt idx="23103">
                  <c:v>17.795999999999999</c:v>
                </c:pt>
                <c:pt idx="23104">
                  <c:v>17.867000000000001</c:v>
                </c:pt>
                <c:pt idx="23105">
                  <c:v>17.914999999999999</c:v>
                </c:pt>
                <c:pt idx="23106">
                  <c:v>17.914999999999999</c:v>
                </c:pt>
                <c:pt idx="23107">
                  <c:v>17.914999999999999</c:v>
                </c:pt>
                <c:pt idx="23108">
                  <c:v>17.890999999999998</c:v>
                </c:pt>
                <c:pt idx="23109">
                  <c:v>17.843</c:v>
                </c:pt>
                <c:pt idx="23110">
                  <c:v>17.771999999999998</c:v>
                </c:pt>
                <c:pt idx="23111">
                  <c:v>17.677</c:v>
                </c:pt>
                <c:pt idx="23112">
                  <c:v>17.558</c:v>
                </c:pt>
                <c:pt idx="23113">
                  <c:v>17.390999999999998</c:v>
                </c:pt>
                <c:pt idx="23114">
                  <c:v>17.225000000000001</c:v>
                </c:pt>
                <c:pt idx="23115">
                  <c:v>17.058</c:v>
                </c:pt>
                <c:pt idx="23116">
                  <c:v>16.914999999999999</c:v>
                </c:pt>
                <c:pt idx="23117">
                  <c:v>16.748999999999999</c:v>
                </c:pt>
                <c:pt idx="23118">
                  <c:v>16.582000000000001</c:v>
                </c:pt>
                <c:pt idx="23119">
                  <c:v>16.414999999999999</c:v>
                </c:pt>
                <c:pt idx="23120">
                  <c:v>16.225000000000001</c:v>
                </c:pt>
                <c:pt idx="23121">
                  <c:v>16.058</c:v>
                </c:pt>
                <c:pt idx="23122">
                  <c:v>15.914999999999999</c:v>
                </c:pt>
                <c:pt idx="23123">
                  <c:v>15.747999999999999</c:v>
                </c:pt>
                <c:pt idx="23124">
                  <c:v>15.629</c:v>
                </c:pt>
                <c:pt idx="23125">
                  <c:v>15.484999999999999</c:v>
                </c:pt>
                <c:pt idx="23126">
                  <c:v>15.39</c:v>
                </c:pt>
                <c:pt idx="23127">
                  <c:v>15.294</c:v>
                </c:pt>
                <c:pt idx="23128">
                  <c:v>15.199</c:v>
                </c:pt>
                <c:pt idx="23129">
                  <c:v>15.127000000000001</c:v>
                </c:pt>
                <c:pt idx="23130">
                  <c:v>15.055</c:v>
                </c:pt>
                <c:pt idx="23131">
                  <c:v>15.007999999999999</c:v>
                </c:pt>
                <c:pt idx="23132">
                  <c:v>14.96</c:v>
                </c:pt>
                <c:pt idx="23133">
                  <c:v>14.912000000000001</c:v>
                </c:pt>
                <c:pt idx="23134">
                  <c:v>14.888</c:v>
                </c:pt>
                <c:pt idx="23135">
                  <c:v>14.864000000000001</c:v>
                </c:pt>
                <c:pt idx="23136">
                  <c:v>14.84</c:v>
                </c:pt>
                <c:pt idx="23137">
                  <c:v>14.84</c:v>
                </c:pt>
                <c:pt idx="23138">
                  <c:v>14.816000000000001</c:v>
                </c:pt>
                <c:pt idx="23139">
                  <c:v>14.816000000000001</c:v>
                </c:pt>
                <c:pt idx="23140">
                  <c:v>14.84</c:v>
                </c:pt>
                <c:pt idx="23141">
                  <c:v>14.84</c:v>
                </c:pt>
                <c:pt idx="23142">
                  <c:v>14.84</c:v>
                </c:pt>
                <c:pt idx="23143">
                  <c:v>14.864000000000001</c:v>
                </c:pt>
                <c:pt idx="23144">
                  <c:v>14.864000000000001</c:v>
                </c:pt>
                <c:pt idx="23145">
                  <c:v>14.864000000000001</c:v>
                </c:pt>
                <c:pt idx="23146">
                  <c:v>14.864000000000001</c:v>
                </c:pt>
                <c:pt idx="23147">
                  <c:v>14.864000000000001</c:v>
                </c:pt>
                <c:pt idx="23148">
                  <c:v>14.864000000000001</c:v>
                </c:pt>
                <c:pt idx="23149">
                  <c:v>14.888</c:v>
                </c:pt>
                <c:pt idx="23150">
                  <c:v>14.888</c:v>
                </c:pt>
                <c:pt idx="23151">
                  <c:v>14.888</c:v>
                </c:pt>
                <c:pt idx="23152">
                  <c:v>14.888</c:v>
                </c:pt>
                <c:pt idx="23153">
                  <c:v>14.864000000000001</c:v>
                </c:pt>
                <c:pt idx="23154">
                  <c:v>14.864000000000001</c:v>
                </c:pt>
                <c:pt idx="23155">
                  <c:v>14.864000000000001</c:v>
                </c:pt>
                <c:pt idx="23156">
                  <c:v>14.864000000000001</c:v>
                </c:pt>
                <c:pt idx="23157">
                  <c:v>14.84</c:v>
                </c:pt>
                <c:pt idx="23158">
                  <c:v>14.816000000000001</c:v>
                </c:pt>
                <c:pt idx="23159">
                  <c:v>14.816000000000001</c:v>
                </c:pt>
                <c:pt idx="23160">
                  <c:v>14.792</c:v>
                </c:pt>
                <c:pt idx="23161">
                  <c:v>14.768000000000001</c:v>
                </c:pt>
                <c:pt idx="23162">
                  <c:v>14.744999999999999</c:v>
                </c:pt>
                <c:pt idx="23163">
                  <c:v>14.721</c:v>
                </c:pt>
                <c:pt idx="23164">
                  <c:v>14.721</c:v>
                </c:pt>
                <c:pt idx="23165">
                  <c:v>14.696999999999999</c:v>
                </c:pt>
                <c:pt idx="23166">
                  <c:v>14.673</c:v>
                </c:pt>
                <c:pt idx="23167">
                  <c:v>14.673</c:v>
                </c:pt>
                <c:pt idx="23168">
                  <c:v>14.673</c:v>
                </c:pt>
                <c:pt idx="23169">
                  <c:v>14.673</c:v>
                </c:pt>
                <c:pt idx="23170">
                  <c:v>14.673</c:v>
                </c:pt>
                <c:pt idx="23171">
                  <c:v>14.696999999999999</c:v>
                </c:pt>
                <c:pt idx="23172">
                  <c:v>14.721</c:v>
                </c:pt>
                <c:pt idx="23173">
                  <c:v>14.744999999999999</c:v>
                </c:pt>
                <c:pt idx="23174">
                  <c:v>14.792</c:v>
                </c:pt>
                <c:pt idx="23175">
                  <c:v>14.864000000000001</c:v>
                </c:pt>
                <c:pt idx="23176">
                  <c:v>14.912000000000001</c:v>
                </c:pt>
                <c:pt idx="23177">
                  <c:v>14.96</c:v>
                </c:pt>
                <c:pt idx="23178">
                  <c:v>15.055</c:v>
                </c:pt>
                <c:pt idx="23179">
                  <c:v>15.127000000000001</c:v>
                </c:pt>
                <c:pt idx="23180">
                  <c:v>15.247</c:v>
                </c:pt>
                <c:pt idx="23181">
                  <c:v>15.342000000000001</c:v>
                </c:pt>
                <c:pt idx="23182">
                  <c:v>15.461</c:v>
                </c:pt>
                <c:pt idx="23183">
                  <c:v>15.581</c:v>
                </c:pt>
                <c:pt idx="23184">
                  <c:v>15.724</c:v>
                </c:pt>
                <c:pt idx="23185">
                  <c:v>15.843</c:v>
                </c:pt>
                <c:pt idx="23186">
                  <c:v>15.986000000000001</c:v>
                </c:pt>
                <c:pt idx="23187">
                  <c:v>16.129000000000001</c:v>
                </c:pt>
                <c:pt idx="23188">
                  <c:v>16.271999999999998</c:v>
                </c:pt>
                <c:pt idx="23189">
                  <c:v>16.414999999999999</c:v>
                </c:pt>
                <c:pt idx="23190">
                  <c:v>16.533999999999999</c:v>
                </c:pt>
                <c:pt idx="23191">
                  <c:v>16.677</c:v>
                </c:pt>
                <c:pt idx="23192">
                  <c:v>16.795999999999999</c:v>
                </c:pt>
                <c:pt idx="23193">
                  <c:v>16.914999999999999</c:v>
                </c:pt>
                <c:pt idx="23194">
                  <c:v>17.010999999999999</c:v>
                </c:pt>
                <c:pt idx="23195">
                  <c:v>17.13</c:v>
                </c:pt>
                <c:pt idx="23196">
                  <c:v>17.201000000000001</c:v>
                </c:pt>
                <c:pt idx="23197">
                  <c:v>17.295999999999999</c:v>
                </c:pt>
                <c:pt idx="23198">
                  <c:v>17.367999999999999</c:v>
                </c:pt>
                <c:pt idx="23199">
                  <c:v>17.414999999999999</c:v>
                </c:pt>
                <c:pt idx="23200">
                  <c:v>17.463000000000001</c:v>
                </c:pt>
                <c:pt idx="23201">
                  <c:v>17.486000000000001</c:v>
                </c:pt>
                <c:pt idx="23202">
                  <c:v>17.486000000000001</c:v>
                </c:pt>
                <c:pt idx="23203">
                  <c:v>17.486000000000001</c:v>
                </c:pt>
                <c:pt idx="23204">
                  <c:v>17.486000000000001</c:v>
                </c:pt>
                <c:pt idx="23205">
                  <c:v>17.439</c:v>
                </c:pt>
                <c:pt idx="23206">
                  <c:v>17.390999999999998</c:v>
                </c:pt>
                <c:pt idx="23207">
                  <c:v>17.344000000000001</c:v>
                </c:pt>
                <c:pt idx="23208">
                  <c:v>17.248999999999999</c:v>
                </c:pt>
                <c:pt idx="23209">
                  <c:v>17.152999999999999</c:v>
                </c:pt>
                <c:pt idx="23210">
                  <c:v>17.033999999999999</c:v>
                </c:pt>
                <c:pt idx="23211">
                  <c:v>16.914999999999999</c:v>
                </c:pt>
                <c:pt idx="23212">
                  <c:v>16.773</c:v>
                </c:pt>
                <c:pt idx="23213">
                  <c:v>16.63</c:v>
                </c:pt>
                <c:pt idx="23214">
                  <c:v>16.463000000000001</c:v>
                </c:pt>
                <c:pt idx="23215">
                  <c:v>16.295999999999999</c:v>
                </c:pt>
                <c:pt idx="23216">
                  <c:v>16.152999999999999</c:v>
                </c:pt>
                <c:pt idx="23217">
                  <c:v>15.986000000000001</c:v>
                </c:pt>
                <c:pt idx="23218">
                  <c:v>15.843</c:v>
                </c:pt>
                <c:pt idx="23219">
                  <c:v>15.7</c:v>
                </c:pt>
                <c:pt idx="23220">
                  <c:v>15.581</c:v>
                </c:pt>
                <c:pt idx="23221">
                  <c:v>15.461</c:v>
                </c:pt>
                <c:pt idx="23222">
                  <c:v>15.366</c:v>
                </c:pt>
                <c:pt idx="23223">
                  <c:v>15.294</c:v>
                </c:pt>
                <c:pt idx="23224">
                  <c:v>15.199</c:v>
                </c:pt>
                <c:pt idx="23225">
                  <c:v>15.127000000000001</c:v>
                </c:pt>
                <c:pt idx="23226">
                  <c:v>15.055</c:v>
                </c:pt>
                <c:pt idx="23227">
                  <c:v>15.007999999999999</c:v>
                </c:pt>
                <c:pt idx="23228">
                  <c:v>14.984</c:v>
                </c:pt>
                <c:pt idx="23229">
                  <c:v>14.96</c:v>
                </c:pt>
                <c:pt idx="23230">
                  <c:v>14.912000000000001</c:v>
                </c:pt>
                <c:pt idx="23231">
                  <c:v>14.912000000000001</c:v>
                </c:pt>
                <c:pt idx="23232">
                  <c:v>14.888</c:v>
                </c:pt>
                <c:pt idx="23233">
                  <c:v>14.864000000000001</c:v>
                </c:pt>
                <c:pt idx="23234">
                  <c:v>14.864000000000001</c:v>
                </c:pt>
                <c:pt idx="23235">
                  <c:v>14.864000000000001</c:v>
                </c:pt>
                <c:pt idx="23236">
                  <c:v>14.84</c:v>
                </c:pt>
                <c:pt idx="23237">
                  <c:v>14.84</c:v>
                </c:pt>
                <c:pt idx="23238">
                  <c:v>14.84</c:v>
                </c:pt>
                <c:pt idx="23239">
                  <c:v>14.84</c:v>
                </c:pt>
                <c:pt idx="23240">
                  <c:v>14.84</c:v>
                </c:pt>
                <c:pt idx="23241">
                  <c:v>14.864000000000001</c:v>
                </c:pt>
                <c:pt idx="23242">
                  <c:v>14.864000000000001</c:v>
                </c:pt>
                <c:pt idx="23243">
                  <c:v>14.864000000000001</c:v>
                </c:pt>
                <c:pt idx="23244">
                  <c:v>14.888</c:v>
                </c:pt>
                <c:pt idx="23245">
                  <c:v>14.912000000000001</c:v>
                </c:pt>
                <c:pt idx="23246">
                  <c:v>14.912000000000001</c:v>
                </c:pt>
                <c:pt idx="23247">
                  <c:v>14.936</c:v>
                </c:pt>
                <c:pt idx="23248">
                  <c:v>14.936</c:v>
                </c:pt>
                <c:pt idx="23249">
                  <c:v>14.936</c:v>
                </c:pt>
                <c:pt idx="23250">
                  <c:v>14.96</c:v>
                </c:pt>
                <c:pt idx="23251">
                  <c:v>14.96</c:v>
                </c:pt>
                <c:pt idx="23252">
                  <c:v>14.936</c:v>
                </c:pt>
                <c:pt idx="23253">
                  <c:v>14.936</c:v>
                </c:pt>
                <c:pt idx="23254">
                  <c:v>14.912000000000001</c:v>
                </c:pt>
                <c:pt idx="23255">
                  <c:v>14.912000000000001</c:v>
                </c:pt>
                <c:pt idx="23256">
                  <c:v>14.912000000000001</c:v>
                </c:pt>
                <c:pt idx="23257">
                  <c:v>14.888</c:v>
                </c:pt>
                <c:pt idx="23258">
                  <c:v>14.888</c:v>
                </c:pt>
                <c:pt idx="23259">
                  <c:v>14.864000000000001</c:v>
                </c:pt>
                <c:pt idx="23260">
                  <c:v>14.84</c:v>
                </c:pt>
                <c:pt idx="23261">
                  <c:v>14.816000000000001</c:v>
                </c:pt>
                <c:pt idx="23262">
                  <c:v>14.792</c:v>
                </c:pt>
                <c:pt idx="23263">
                  <c:v>14.768000000000001</c:v>
                </c:pt>
                <c:pt idx="23264">
                  <c:v>14.768000000000001</c:v>
                </c:pt>
                <c:pt idx="23265">
                  <c:v>14.768000000000001</c:v>
                </c:pt>
                <c:pt idx="23266">
                  <c:v>14.768000000000001</c:v>
                </c:pt>
                <c:pt idx="23267">
                  <c:v>14.768000000000001</c:v>
                </c:pt>
                <c:pt idx="23268">
                  <c:v>14.768000000000001</c:v>
                </c:pt>
                <c:pt idx="23269">
                  <c:v>14.816000000000001</c:v>
                </c:pt>
                <c:pt idx="23270">
                  <c:v>14.864000000000001</c:v>
                </c:pt>
                <c:pt idx="23271">
                  <c:v>14.912000000000001</c:v>
                </c:pt>
                <c:pt idx="23272">
                  <c:v>14.984</c:v>
                </c:pt>
                <c:pt idx="23273">
                  <c:v>15.079000000000001</c:v>
                </c:pt>
                <c:pt idx="23274">
                  <c:v>15.175000000000001</c:v>
                </c:pt>
                <c:pt idx="23275">
                  <c:v>15.27</c:v>
                </c:pt>
                <c:pt idx="23276">
                  <c:v>15.414</c:v>
                </c:pt>
                <c:pt idx="23277">
                  <c:v>15.557</c:v>
                </c:pt>
                <c:pt idx="23278">
                  <c:v>15.7</c:v>
                </c:pt>
                <c:pt idx="23279">
                  <c:v>15.867000000000001</c:v>
                </c:pt>
                <c:pt idx="23280">
                  <c:v>16.033999999999999</c:v>
                </c:pt>
                <c:pt idx="23281">
                  <c:v>16.201000000000001</c:v>
                </c:pt>
                <c:pt idx="23282">
                  <c:v>16.391999999999999</c:v>
                </c:pt>
                <c:pt idx="23283">
                  <c:v>16.558</c:v>
                </c:pt>
                <c:pt idx="23284">
                  <c:v>16.748999999999999</c:v>
                </c:pt>
                <c:pt idx="23285">
                  <c:v>16.914999999999999</c:v>
                </c:pt>
                <c:pt idx="23286">
                  <c:v>17.058</c:v>
                </c:pt>
                <c:pt idx="23287">
                  <c:v>17.177</c:v>
                </c:pt>
                <c:pt idx="23288">
                  <c:v>17.295999999999999</c:v>
                </c:pt>
                <c:pt idx="23289">
                  <c:v>17.414999999999999</c:v>
                </c:pt>
                <c:pt idx="23290">
                  <c:v>17.533999999999999</c:v>
                </c:pt>
                <c:pt idx="23291">
                  <c:v>17.605</c:v>
                </c:pt>
                <c:pt idx="23292">
                  <c:v>17.677</c:v>
                </c:pt>
                <c:pt idx="23293">
                  <c:v>17.748000000000001</c:v>
                </c:pt>
                <c:pt idx="23294">
                  <c:v>17.818999999999999</c:v>
                </c:pt>
                <c:pt idx="23295">
                  <c:v>17.867000000000001</c:v>
                </c:pt>
                <c:pt idx="23296">
                  <c:v>17.867000000000001</c:v>
                </c:pt>
                <c:pt idx="23297">
                  <c:v>17.890999999999998</c:v>
                </c:pt>
                <c:pt idx="23298">
                  <c:v>17.890999999999998</c:v>
                </c:pt>
                <c:pt idx="23299">
                  <c:v>17.867000000000001</c:v>
                </c:pt>
                <c:pt idx="23300">
                  <c:v>17.843</c:v>
                </c:pt>
                <c:pt idx="23301">
                  <c:v>17.818999999999999</c:v>
                </c:pt>
                <c:pt idx="23302">
                  <c:v>17.748000000000001</c:v>
                </c:pt>
                <c:pt idx="23303">
                  <c:v>17.677</c:v>
                </c:pt>
                <c:pt idx="23304">
                  <c:v>17.558</c:v>
                </c:pt>
                <c:pt idx="23305">
                  <c:v>17.463000000000001</c:v>
                </c:pt>
                <c:pt idx="23306">
                  <c:v>17.344000000000001</c:v>
                </c:pt>
                <c:pt idx="23307">
                  <c:v>17.201000000000001</c:v>
                </c:pt>
                <c:pt idx="23308">
                  <c:v>17.033999999999999</c:v>
                </c:pt>
                <c:pt idx="23309">
                  <c:v>16.891999999999999</c:v>
                </c:pt>
                <c:pt idx="23310">
                  <c:v>16.725000000000001</c:v>
                </c:pt>
                <c:pt idx="23311">
                  <c:v>16.582000000000001</c:v>
                </c:pt>
                <c:pt idx="23312">
                  <c:v>16.414999999999999</c:v>
                </c:pt>
                <c:pt idx="23313">
                  <c:v>16.271999999999998</c:v>
                </c:pt>
                <c:pt idx="23314">
                  <c:v>16.152999999999999</c:v>
                </c:pt>
                <c:pt idx="23315">
                  <c:v>16.010000000000002</c:v>
                </c:pt>
                <c:pt idx="23316">
                  <c:v>15.914999999999999</c:v>
                </c:pt>
                <c:pt idx="23317">
                  <c:v>15.795999999999999</c:v>
                </c:pt>
                <c:pt idx="23318">
                  <c:v>15.676</c:v>
                </c:pt>
                <c:pt idx="23319">
                  <c:v>15.605</c:v>
                </c:pt>
                <c:pt idx="23320">
                  <c:v>15.532999999999999</c:v>
                </c:pt>
                <c:pt idx="23321">
                  <c:v>15.461</c:v>
                </c:pt>
                <c:pt idx="23322">
                  <c:v>15.414</c:v>
                </c:pt>
                <c:pt idx="23323">
                  <c:v>15.366</c:v>
                </c:pt>
                <c:pt idx="23324">
                  <c:v>15.342000000000001</c:v>
                </c:pt>
                <c:pt idx="23325">
                  <c:v>15.294</c:v>
                </c:pt>
                <c:pt idx="23326">
                  <c:v>15.27</c:v>
                </c:pt>
                <c:pt idx="23327">
                  <c:v>15.247</c:v>
                </c:pt>
                <c:pt idx="23328">
                  <c:v>15.247</c:v>
                </c:pt>
                <c:pt idx="23329">
                  <c:v>15.223000000000001</c:v>
                </c:pt>
                <c:pt idx="23330">
                  <c:v>15.199</c:v>
                </c:pt>
                <c:pt idx="23331">
                  <c:v>15.199</c:v>
                </c:pt>
                <c:pt idx="23332">
                  <c:v>15.223000000000001</c:v>
                </c:pt>
                <c:pt idx="23333">
                  <c:v>15.223000000000001</c:v>
                </c:pt>
                <c:pt idx="23334">
                  <c:v>15.247</c:v>
                </c:pt>
                <c:pt idx="23335">
                  <c:v>15.247</c:v>
                </c:pt>
                <c:pt idx="23336">
                  <c:v>15.247</c:v>
                </c:pt>
                <c:pt idx="23337">
                  <c:v>15.27</c:v>
                </c:pt>
                <c:pt idx="23338">
                  <c:v>15.294</c:v>
                </c:pt>
                <c:pt idx="23339">
                  <c:v>15.294</c:v>
                </c:pt>
                <c:pt idx="23340">
                  <c:v>15.318</c:v>
                </c:pt>
                <c:pt idx="23341">
                  <c:v>15.318</c:v>
                </c:pt>
                <c:pt idx="23342">
                  <c:v>15.318</c:v>
                </c:pt>
                <c:pt idx="23343">
                  <c:v>15.342000000000001</c:v>
                </c:pt>
                <c:pt idx="23344">
                  <c:v>15.318</c:v>
                </c:pt>
                <c:pt idx="23345">
                  <c:v>15.318</c:v>
                </c:pt>
                <c:pt idx="23346">
                  <c:v>15.318</c:v>
                </c:pt>
                <c:pt idx="23347">
                  <c:v>15.294</c:v>
                </c:pt>
                <c:pt idx="23348">
                  <c:v>15.294</c:v>
                </c:pt>
                <c:pt idx="23349">
                  <c:v>15.27</c:v>
                </c:pt>
                <c:pt idx="23350">
                  <c:v>15.247</c:v>
                </c:pt>
                <c:pt idx="23351">
                  <c:v>15.247</c:v>
                </c:pt>
                <c:pt idx="23352">
                  <c:v>15.223000000000001</c:v>
                </c:pt>
                <c:pt idx="23353">
                  <c:v>15.199</c:v>
                </c:pt>
                <c:pt idx="23354">
                  <c:v>15.175000000000001</c:v>
                </c:pt>
                <c:pt idx="23355">
                  <c:v>15.151</c:v>
                </c:pt>
                <c:pt idx="23356">
                  <c:v>15.127000000000001</c:v>
                </c:pt>
                <c:pt idx="23357">
                  <c:v>15.103</c:v>
                </c:pt>
                <c:pt idx="23358">
                  <c:v>15.079000000000001</c:v>
                </c:pt>
                <c:pt idx="23359">
                  <c:v>15.079000000000001</c:v>
                </c:pt>
                <c:pt idx="23360">
                  <c:v>15.055</c:v>
                </c:pt>
                <c:pt idx="23361">
                  <c:v>15.055</c:v>
                </c:pt>
                <c:pt idx="23362">
                  <c:v>15.055</c:v>
                </c:pt>
                <c:pt idx="23363">
                  <c:v>15.079000000000001</c:v>
                </c:pt>
                <c:pt idx="23364">
                  <c:v>15.103</c:v>
                </c:pt>
                <c:pt idx="23365">
                  <c:v>15.127000000000001</c:v>
                </c:pt>
                <c:pt idx="23366">
                  <c:v>15.175000000000001</c:v>
                </c:pt>
                <c:pt idx="23367">
                  <c:v>15.247</c:v>
                </c:pt>
                <c:pt idx="23368">
                  <c:v>15.294</c:v>
                </c:pt>
                <c:pt idx="23369">
                  <c:v>15.39</c:v>
                </c:pt>
                <c:pt idx="23370">
                  <c:v>15.484999999999999</c:v>
                </c:pt>
                <c:pt idx="23371">
                  <c:v>15.605</c:v>
                </c:pt>
                <c:pt idx="23372">
                  <c:v>15.724</c:v>
                </c:pt>
                <c:pt idx="23373">
                  <c:v>15.867000000000001</c:v>
                </c:pt>
                <c:pt idx="23374">
                  <c:v>16.033999999999999</c:v>
                </c:pt>
                <c:pt idx="23375">
                  <c:v>16.201000000000001</c:v>
                </c:pt>
                <c:pt idx="23376">
                  <c:v>16.367999999999999</c:v>
                </c:pt>
                <c:pt idx="23377">
                  <c:v>16.533999999999999</c:v>
                </c:pt>
                <c:pt idx="23378">
                  <c:v>16.725000000000001</c:v>
                </c:pt>
                <c:pt idx="23379">
                  <c:v>16.914999999999999</c:v>
                </c:pt>
                <c:pt idx="23380">
                  <c:v>17.106000000000002</c:v>
                </c:pt>
                <c:pt idx="23381">
                  <c:v>17.271999999999998</c:v>
                </c:pt>
                <c:pt idx="23382">
                  <c:v>17.439</c:v>
                </c:pt>
                <c:pt idx="23383">
                  <c:v>17.605</c:v>
                </c:pt>
                <c:pt idx="23384">
                  <c:v>17.748000000000001</c:v>
                </c:pt>
                <c:pt idx="23385">
                  <c:v>17.867000000000001</c:v>
                </c:pt>
                <c:pt idx="23386">
                  <c:v>17.962</c:v>
                </c:pt>
                <c:pt idx="23387">
                  <c:v>18.033000000000001</c:v>
                </c:pt>
                <c:pt idx="23388">
                  <c:v>18.081</c:v>
                </c:pt>
                <c:pt idx="23389">
                  <c:v>18.129000000000001</c:v>
                </c:pt>
                <c:pt idx="23390">
                  <c:v>18.129000000000001</c:v>
                </c:pt>
                <c:pt idx="23391">
                  <c:v>18.2</c:v>
                </c:pt>
                <c:pt idx="23392">
                  <c:v>18.271000000000001</c:v>
                </c:pt>
                <c:pt idx="23393">
                  <c:v>18.318999999999999</c:v>
                </c:pt>
                <c:pt idx="23394">
                  <c:v>18.343</c:v>
                </c:pt>
                <c:pt idx="23395">
                  <c:v>18.343</c:v>
                </c:pt>
                <c:pt idx="23396">
                  <c:v>18.318999999999999</c:v>
                </c:pt>
                <c:pt idx="23397">
                  <c:v>18.271000000000001</c:v>
                </c:pt>
                <c:pt idx="23398">
                  <c:v>18.224</c:v>
                </c:pt>
                <c:pt idx="23399">
                  <c:v>18.152000000000001</c:v>
                </c:pt>
                <c:pt idx="23400">
                  <c:v>18.033000000000001</c:v>
                </c:pt>
                <c:pt idx="23401">
                  <c:v>17.914999999999999</c:v>
                </c:pt>
                <c:pt idx="23402">
                  <c:v>17.795999999999999</c:v>
                </c:pt>
                <c:pt idx="23403">
                  <c:v>17.652999999999999</c:v>
                </c:pt>
                <c:pt idx="23404">
                  <c:v>17.486000000000001</c:v>
                </c:pt>
                <c:pt idx="23405">
                  <c:v>17.344000000000001</c:v>
                </c:pt>
                <c:pt idx="23406">
                  <c:v>17.177</c:v>
                </c:pt>
                <c:pt idx="23407">
                  <c:v>17.010999999999999</c:v>
                </c:pt>
                <c:pt idx="23408">
                  <c:v>16.867999999999999</c:v>
                </c:pt>
                <c:pt idx="23409">
                  <c:v>16.725000000000001</c:v>
                </c:pt>
                <c:pt idx="23410">
                  <c:v>16.606000000000002</c:v>
                </c:pt>
                <c:pt idx="23411">
                  <c:v>16.486999999999998</c:v>
                </c:pt>
                <c:pt idx="23412">
                  <c:v>16.367999999999999</c:v>
                </c:pt>
                <c:pt idx="23413">
                  <c:v>16.271999999999998</c:v>
                </c:pt>
                <c:pt idx="23414">
                  <c:v>16.201000000000001</c:v>
                </c:pt>
                <c:pt idx="23415">
                  <c:v>16.106000000000002</c:v>
                </c:pt>
                <c:pt idx="23416">
                  <c:v>16.033999999999999</c:v>
                </c:pt>
                <c:pt idx="23417">
                  <c:v>15.962999999999999</c:v>
                </c:pt>
                <c:pt idx="23418">
                  <c:v>15.891</c:v>
                </c:pt>
                <c:pt idx="23419">
                  <c:v>15.843</c:v>
                </c:pt>
                <c:pt idx="23420">
                  <c:v>15.795999999999999</c:v>
                </c:pt>
                <c:pt idx="23421">
                  <c:v>15.772</c:v>
                </c:pt>
                <c:pt idx="23422">
                  <c:v>15.747999999999999</c:v>
                </c:pt>
                <c:pt idx="23423">
                  <c:v>15.724</c:v>
                </c:pt>
                <c:pt idx="23424">
                  <c:v>15.724</c:v>
                </c:pt>
                <c:pt idx="23425">
                  <c:v>15.724</c:v>
                </c:pt>
                <c:pt idx="23426">
                  <c:v>15.747999999999999</c:v>
                </c:pt>
                <c:pt idx="23427">
                  <c:v>15.772</c:v>
                </c:pt>
                <c:pt idx="23428">
                  <c:v>15.819000000000001</c:v>
                </c:pt>
                <c:pt idx="23429">
                  <c:v>15.843</c:v>
                </c:pt>
                <c:pt idx="23430">
                  <c:v>15.867000000000001</c:v>
                </c:pt>
                <c:pt idx="23431">
                  <c:v>15.891</c:v>
                </c:pt>
                <c:pt idx="23432">
                  <c:v>15.914999999999999</c:v>
                </c:pt>
                <c:pt idx="23433">
                  <c:v>15.962999999999999</c:v>
                </c:pt>
                <c:pt idx="23434">
                  <c:v>15.986000000000001</c:v>
                </c:pt>
                <c:pt idx="23435">
                  <c:v>15.986000000000001</c:v>
                </c:pt>
                <c:pt idx="23436">
                  <c:v>16.010000000000002</c:v>
                </c:pt>
                <c:pt idx="23437">
                  <c:v>16.033999999999999</c:v>
                </c:pt>
                <c:pt idx="23438">
                  <c:v>16.033999999999999</c:v>
                </c:pt>
                <c:pt idx="23439">
                  <c:v>16.033999999999999</c:v>
                </c:pt>
                <c:pt idx="23440">
                  <c:v>16.058</c:v>
                </c:pt>
                <c:pt idx="23441">
                  <c:v>16.058</c:v>
                </c:pt>
                <c:pt idx="23442">
                  <c:v>16.058</c:v>
                </c:pt>
                <c:pt idx="23443">
                  <c:v>16.058</c:v>
                </c:pt>
                <c:pt idx="23444">
                  <c:v>16.058</c:v>
                </c:pt>
                <c:pt idx="23445">
                  <c:v>16.033999999999999</c:v>
                </c:pt>
                <c:pt idx="23446">
                  <c:v>16.033999999999999</c:v>
                </c:pt>
                <c:pt idx="23447">
                  <c:v>16.033999999999999</c:v>
                </c:pt>
                <c:pt idx="23448">
                  <c:v>16.033999999999999</c:v>
                </c:pt>
                <c:pt idx="23449">
                  <c:v>16.010000000000002</c:v>
                </c:pt>
                <c:pt idx="23450">
                  <c:v>16.010000000000002</c:v>
                </c:pt>
                <c:pt idx="23451">
                  <c:v>15.986000000000001</c:v>
                </c:pt>
                <c:pt idx="23452">
                  <c:v>15.962999999999999</c:v>
                </c:pt>
                <c:pt idx="23453">
                  <c:v>15.962999999999999</c:v>
                </c:pt>
                <c:pt idx="23454">
                  <c:v>15.939</c:v>
                </c:pt>
                <c:pt idx="23455">
                  <c:v>15.914999999999999</c:v>
                </c:pt>
                <c:pt idx="23456">
                  <c:v>15.914999999999999</c:v>
                </c:pt>
                <c:pt idx="23457">
                  <c:v>15.939</c:v>
                </c:pt>
                <c:pt idx="23458">
                  <c:v>15.939</c:v>
                </c:pt>
                <c:pt idx="23459">
                  <c:v>15.962999999999999</c:v>
                </c:pt>
                <c:pt idx="23460">
                  <c:v>15.986000000000001</c:v>
                </c:pt>
                <c:pt idx="23461">
                  <c:v>16.010000000000002</c:v>
                </c:pt>
                <c:pt idx="23462">
                  <c:v>16.033999999999999</c:v>
                </c:pt>
                <c:pt idx="23463">
                  <c:v>16.106000000000002</c:v>
                </c:pt>
                <c:pt idx="23464">
                  <c:v>16.177</c:v>
                </c:pt>
                <c:pt idx="23465">
                  <c:v>16.248999999999999</c:v>
                </c:pt>
                <c:pt idx="23466">
                  <c:v>16.344000000000001</c:v>
                </c:pt>
                <c:pt idx="23467">
                  <c:v>16.463000000000001</c:v>
                </c:pt>
                <c:pt idx="23468">
                  <c:v>16.582000000000001</c:v>
                </c:pt>
                <c:pt idx="23469">
                  <c:v>16.677</c:v>
                </c:pt>
                <c:pt idx="23470">
                  <c:v>16.82</c:v>
                </c:pt>
                <c:pt idx="23471">
                  <c:v>16.939</c:v>
                </c:pt>
                <c:pt idx="23472">
                  <c:v>17.058</c:v>
                </c:pt>
                <c:pt idx="23473">
                  <c:v>17.201000000000001</c:v>
                </c:pt>
                <c:pt idx="23474">
                  <c:v>17.344000000000001</c:v>
                </c:pt>
                <c:pt idx="23475">
                  <c:v>17.486000000000001</c:v>
                </c:pt>
                <c:pt idx="23476">
                  <c:v>17.629000000000001</c:v>
                </c:pt>
                <c:pt idx="23477">
                  <c:v>17.724</c:v>
                </c:pt>
                <c:pt idx="23478">
                  <c:v>17.867000000000001</c:v>
                </c:pt>
                <c:pt idx="23479">
                  <c:v>17.986000000000001</c:v>
                </c:pt>
                <c:pt idx="23480">
                  <c:v>18.129000000000001</c:v>
                </c:pt>
                <c:pt idx="23481">
                  <c:v>18.271000000000001</c:v>
                </c:pt>
                <c:pt idx="23482">
                  <c:v>18.437999999999999</c:v>
                </c:pt>
                <c:pt idx="23483">
                  <c:v>18.556999999999999</c:v>
                </c:pt>
                <c:pt idx="23484">
                  <c:v>18.699000000000002</c:v>
                </c:pt>
                <c:pt idx="23485">
                  <c:v>18.818000000000001</c:v>
                </c:pt>
                <c:pt idx="23486">
                  <c:v>18.913</c:v>
                </c:pt>
                <c:pt idx="23487">
                  <c:v>18.960999999999999</c:v>
                </c:pt>
                <c:pt idx="23488">
                  <c:v>19.007999999999999</c:v>
                </c:pt>
                <c:pt idx="23489">
                  <c:v>18.984999999999999</c:v>
                </c:pt>
                <c:pt idx="23490">
                  <c:v>18.937000000000001</c:v>
                </c:pt>
                <c:pt idx="23491">
                  <c:v>18.866</c:v>
                </c:pt>
                <c:pt idx="23492">
                  <c:v>18.794</c:v>
                </c:pt>
                <c:pt idx="23493">
                  <c:v>18.722999999999999</c:v>
                </c:pt>
                <c:pt idx="23494">
                  <c:v>18.675000000000001</c:v>
                </c:pt>
                <c:pt idx="23495">
                  <c:v>18.603999999999999</c:v>
                </c:pt>
                <c:pt idx="23496">
                  <c:v>18.533000000000001</c:v>
                </c:pt>
                <c:pt idx="23497">
                  <c:v>18.437999999999999</c:v>
                </c:pt>
                <c:pt idx="23498">
                  <c:v>18.343</c:v>
                </c:pt>
                <c:pt idx="23499">
                  <c:v>18.224</c:v>
                </c:pt>
                <c:pt idx="23500">
                  <c:v>18.081</c:v>
                </c:pt>
                <c:pt idx="23501">
                  <c:v>17.914999999999999</c:v>
                </c:pt>
                <c:pt idx="23502">
                  <c:v>17.771999999999998</c:v>
                </c:pt>
                <c:pt idx="23503">
                  <c:v>17.605</c:v>
                </c:pt>
                <c:pt idx="23504">
                  <c:v>17.463000000000001</c:v>
                </c:pt>
                <c:pt idx="23505">
                  <c:v>17.295999999999999</c:v>
                </c:pt>
                <c:pt idx="23506">
                  <c:v>17.152999999999999</c:v>
                </c:pt>
                <c:pt idx="23507">
                  <c:v>17.033999999999999</c:v>
                </c:pt>
                <c:pt idx="23508">
                  <c:v>16.914999999999999</c:v>
                </c:pt>
                <c:pt idx="23509">
                  <c:v>16.82</c:v>
                </c:pt>
                <c:pt idx="23510">
                  <c:v>16.725000000000001</c:v>
                </c:pt>
                <c:pt idx="23511">
                  <c:v>16.654</c:v>
                </c:pt>
                <c:pt idx="23512">
                  <c:v>16.582000000000001</c:v>
                </c:pt>
                <c:pt idx="23513">
                  <c:v>16.510999999999999</c:v>
                </c:pt>
                <c:pt idx="23514">
                  <c:v>16.439</c:v>
                </c:pt>
                <c:pt idx="23515">
                  <c:v>16.391999999999999</c:v>
                </c:pt>
                <c:pt idx="23516">
                  <c:v>16.344000000000001</c:v>
                </c:pt>
                <c:pt idx="23517">
                  <c:v>16.295999999999999</c:v>
                </c:pt>
                <c:pt idx="23518">
                  <c:v>16.248999999999999</c:v>
                </c:pt>
                <c:pt idx="23519">
                  <c:v>16.225000000000001</c:v>
                </c:pt>
                <c:pt idx="23520">
                  <c:v>16.201000000000001</c:v>
                </c:pt>
                <c:pt idx="23521">
                  <c:v>16.177</c:v>
                </c:pt>
                <c:pt idx="23522">
                  <c:v>16.152999999999999</c:v>
                </c:pt>
                <c:pt idx="23523">
                  <c:v>16.152999999999999</c:v>
                </c:pt>
                <c:pt idx="23524">
                  <c:v>16.129000000000001</c:v>
                </c:pt>
                <c:pt idx="23525">
                  <c:v>16.129000000000001</c:v>
                </c:pt>
                <c:pt idx="23526">
                  <c:v>16.129000000000001</c:v>
                </c:pt>
                <c:pt idx="23527">
                  <c:v>16.129000000000001</c:v>
                </c:pt>
                <c:pt idx="23528">
                  <c:v>16.129000000000001</c:v>
                </c:pt>
                <c:pt idx="23529">
                  <c:v>16.129000000000001</c:v>
                </c:pt>
                <c:pt idx="23530">
                  <c:v>16.129000000000001</c:v>
                </c:pt>
                <c:pt idx="23531">
                  <c:v>16.106000000000002</c:v>
                </c:pt>
                <c:pt idx="23532">
                  <c:v>16.106000000000002</c:v>
                </c:pt>
                <c:pt idx="23533">
                  <c:v>16.106000000000002</c:v>
                </c:pt>
                <c:pt idx="23534">
                  <c:v>16.106000000000002</c:v>
                </c:pt>
                <c:pt idx="23535">
                  <c:v>16.106000000000002</c:v>
                </c:pt>
                <c:pt idx="23536">
                  <c:v>16.106000000000002</c:v>
                </c:pt>
                <c:pt idx="23537">
                  <c:v>16.106000000000002</c:v>
                </c:pt>
                <c:pt idx="23538">
                  <c:v>16.106000000000002</c:v>
                </c:pt>
                <c:pt idx="23539">
                  <c:v>16.082000000000001</c:v>
                </c:pt>
                <c:pt idx="23540">
                  <c:v>16.058</c:v>
                </c:pt>
                <c:pt idx="23541">
                  <c:v>16.058</c:v>
                </c:pt>
                <c:pt idx="23542">
                  <c:v>16.033999999999999</c:v>
                </c:pt>
                <c:pt idx="23543">
                  <c:v>16.010000000000002</c:v>
                </c:pt>
                <c:pt idx="23544">
                  <c:v>16.010000000000002</c:v>
                </c:pt>
                <c:pt idx="23545">
                  <c:v>15.962999999999999</c:v>
                </c:pt>
                <c:pt idx="23546">
                  <c:v>15.939</c:v>
                </c:pt>
                <c:pt idx="23547">
                  <c:v>15.914999999999999</c:v>
                </c:pt>
                <c:pt idx="23548">
                  <c:v>15.867000000000001</c:v>
                </c:pt>
                <c:pt idx="23549">
                  <c:v>15.843</c:v>
                </c:pt>
                <c:pt idx="23550">
                  <c:v>15.819000000000001</c:v>
                </c:pt>
                <c:pt idx="23551">
                  <c:v>15.795999999999999</c:v>
                </c:pt>
                <c:pt idx="23552">
                  <c:v>15.772</c:v>
                </c:pt>
                <c:pt idx="23553">
                  <c:v>15.772</c:v>
                </c:pt>
                <c:pt idx="23554">
                  <c:v>15.747999999999999</c:v>
                </c:pt>
                <c:pt idx="23555">
                  <c:v>15.772</c:v>
                </c:pt>
                <c:pt idx="23556">
                  <c:v>15.772</c:v>
                </c:pt>
                <c:pt idx="23557">
                  <c:v>15.819000000000001</c:v>
                </c:pt>
                <c:pt idx="23558">
                  <c:v>15.843</c:v>
                </c:pt>
                <c:pt idx="23559">
                  <c:v>15.891</c:v>
                </c:pt>
                <c:pt idx="23560">
                  <c:v>15.962999999999999</c:v>
                </c:pt>
                <c:pt idx="23561">
                  <c:v>16.033999999999999</c:v>
                </c:pt>
                <c:pt idx="23562">
                  <c:v>16.129000000000001</c:v>
                </c:pt>
                <c:pt idx="23563">
                  <c:v>16.248999999999999</c:v>
                </c:pt>
                <c:pt idx="23564">
                  <c:v>16.367999999999999</c:v>
                </c:pt>
                <c:pt idx="23565">
                  <c:v>16.510999999999999</c:v>
                </c:pt>
                <c:pt idx="23566">
                  <c:v>16.654</c:v>
                </c:pt>
                <c:pt idx="23567">
                  <c:v>16.82</c:v>
                </c:pt>
                <c:pt idx="23568">
                  <c:v>16.986999999999998</c:v>
                </c:pt>
                <c:pt idx="23569">
                  <c:v>17.152999999999999</c:v>
                </c:pt>
                <c:pt idx="23570">
                  <c:v>17.32</c:v>
                </c:pt>
                <c:pt idx="23571">
                  <c:v>17.486000000000001</c:v>
                </c:pt>
                <c:pt idx="23572">
                  <c:v>17.677</c:v>
                </c:pt>
                <c:pt idx="23573">
                  <c:v>17.843</c:v>
                </c:pt>
                <c:pt idx="23574">
                  <c:v>18.010000000000002</c:v>
                </c:pt>
                <c:pt idx="23575">
                  <c:v>18.175999999999998</c:v>
                </c:pt>
                <c:pt idx="23576">
                  <c:v>18.343</c:v>
                </c:pt>
                <c:pt idx="23577">
                  <c:v>18.484999999999999</c:v>
                </c:pt>
                <c:pt idx="23578">
                  <c:v>18.603999999999999</c:v>
                </c:pt>
                <c:pt idx="23579">
                  <c:v>18.699000000000002</c:v>
                </c:pt>
                <c:pt idx="23580">
                  <c:v>18.794</c:v>
                </c:pt>
                <c:pt idx="23581">
                  <c:v>18.866</c:v>
                </c:pt>
                <c:pt idx="23582">
                  <c:v>18.913</c:v>
                </c:pt>
                <c:pt idx="23583">
                  <c:v>18.984999999999999</c:v>
                </c:pt>
                <c:pt idx="23584">
                  <c:v>19.007999999999999</c:v>
                </c:pt>
                <c:pt idx="23585">
                  <c:v>19.032</c:v>
                </c:pt>
                <c:pt idx="23586">
                  <c:v>19.032</c:v>
                </c:pt>
                <c:pt idx="23587">
                  <c:v>19.007999999999999</c:v>
                </c:pt>
                <c:pt idx="23588">
                  <c:v>18.984999999999999</c:v>
                </c:pt>
                <c:pt idx="23589">
                  <c:v>18.937000000000001</c:v>
                </c:pt>
                <c:pt idx="23590">
                  <c:v>18.866</c:v>
                </c:pt>
                <c:pt idx="23591">
                  <c:v>18.794</c:v>
                </c:pt>
                <c:pt idx="23592">
                  <c:v>18.675000000000001</c:v>
                </c:pt>
                <c:pt idx="23593">
                  <c:v>18.556999999999999</c:v>
                </c:pt>
                <c:pt idx="23594">
                  <c:v>18.414000000000001</c:v>
                </c:pt>
                <c:pt idx="23595">
                  <c:v>18.271000000000001</c:v>
                </c:pt>
                <c:pt idx="23596">
                  <c:v>18.105</c:v>
                </c:pt>
                <c:pt idx="23597">
                  <c:v>17.937999999999999</c:v>
                </c:pt>
                <c:pt idx="23598">
                  <c:v>17.771999999999998</c:v>
                </c:pt>
                <c:pt idx="23599">
                  <c:v>17.605</c:v>
                </c:pt>
                <c:pt idx="23600">
                  <c:v>17.439</c:v>
                </c:pt>
                <c:pt idx="23601">
                  <c:v>17.295999999999999</c:v>
                </c:pt>
                <c:pt idx="23602">
                  <c:v>17.152999999999999</c:v>
                </c:pt>
                <c:pt idx="23603">
                  <c:v>17.010999999999999</c:v>
                </c:pt>
                <c:pt idx="23604">
                  <c:v>16.914999999999999</c:v>
                </c:pt>
                <c:pt idx="23605">
                  <c:v>16.795999999999999</c:v>
                </c:pt>
                <c:pt idx="23606">
                  <c:v>16.701000000000001</c:v>
                </c:pt>
                <c:pt idx="23607">
                  <c:v>16.63</c:v>
                </c:pt>
                <c:pt idx="23608">
                  <c:v>16.558</c:v>
                </c:pt>
                <c:pt idx="23609">
                  <c:v>16.486999999999998</c:v>
                </c:pt>
                <c:pt idx="23610">
                  <c:v>16.439</c:v>
                </c:pt>
                <c:pt idx="23611">
                  <c:v>16.391999999999999</c:v>
                </c:pt>
                <c:pt idx="23612">
                  <c:v>16.344000000000001</c:v>
                </c:pt>
                <c:pt idx="23613">
                  <c:v>16.295999999999999</c:v>
                </c:pt>
                <c:pt idx="23614">
                  <c:v>16.271999999999998</c:v>
                </c:pt>
                <c:pt idx="23615">
                  <c:v>16.248999999999999</c:v>
                </c:pt>
                <c:pt idx="23616">
                  <c:v>16.225000000000001</c:v>
                </c:pt>
                <c:pt idx="23617">
                  <c:v>16.201000000000001</c:v>
                </c:pt>
                <c:pt idx="23618">
                  <c:v>16.201000000000001</c:v>
                </c:pt>
                <c:pt idx="23619">
                  <c:v>16.201000000000001</c:v>
                </c:pt>
                <c:pt idx="23620">
                  <c:v>16.201000000000001</c:v>
                </c:pt>
                <c:pt idx="23621">
                  <c:v>16.201000000000001</c:v>
                </c:pt>
                <c:pt idx="23622">
                  <c:v>16.201000000000001</c:v>
                </c:pt>
                <c:pt idx="23623">
                  <c:v>16.201000000000001</c:v>
                </c:pt>
                <c:pt idx="23624">
                  <c:v>16.201000000000001</c:v>
                </c:pt>
                <c:pt idx="23625">
                  <c:v>16.201000000000001</c:v>
                </c:pt>
                <c:pt idx="23626">
                  <c:v>16.201000000000001</c:v>
                </c:pt>
                <c:pt idx="23627">
                  <c:v>16.201000000000001</c:v>
                </c:pt>
                <c:pt idx="23628">
                  <c:v>16.201000000000001</c:v>
                </c:pt>
                <c:pt idx="23629">
                  <c:v>16.201000000000001</c:v>
                </c:pt>
                <c:pt idx="23630">
                  <c:v>16.201000000000001</c:v>
                </c:pt>
                <c:pt idx="23631">
                  <c:v>16.201000000000001</c:v>
                </c:pt>
                <c:pt idx="23632">
                  <c:v>16.201000000000001</c:v>
                </c:pt>
                <c:pt idx="23633">
                  <c:v>16.201000000000001</c:v>
                </c:pt>
                <c:pt idx="23634">
                  <c:v>16.177</c:v>
                </c:pt>
                <c:pt idx="23635">
                  <c:v>16.177</c:v>
                </c:pt>
                <c:pt idx="23636">
                  <c:v>16.152999999999999</c:v>
                </c:pt>
                <c:pt idx="23637">
                  <c:v>16.152999999999999</c:v>
                </c:pt>
                <c:pt idx="23638">
                  <c:v>16.129000000000001</c:v>
                </c:pt>
                <c:pt idx="23639">
                  <c:v>16.106000000000002</c:v>
                </c:pt>
                <c:pt idx="23640">
                  <c:v>16.106000000000002</c:v>
                </c:pt>
                <c:pt idx="23641">
                  <c:v>16.082000000000001</c:v>
                </c:pt>
                <c:pt idx="23642">
                  <c:v>16.058</c:v>
                </c:pt>
                <c:pt idx="23643">
                  <c:v>16.033999999999999</c:v>
                </c:pt>
                <c:pt idx="23644">
                  <c:v>16.010000000000002</c:v>
                </c:pt>
                <c:pt idx="23645">
                  <c:v>15.986000000000001</c:v>
                </c:pt>
                <c:pt idx="23646">
                  <c:v>15.962999999999999</c:v>
                </c:pt>
                <c:pt idx="23647">
                  <c:v>15.939</c:v>
                </c:pt>
                <c:pt idx="23648">
                  <c:v>15.914999999999999</c:v>
                </c:pt>
                <c:pt idx="23649">
                  <c:v>15.914999999999999</c:v>
                </c:pt>
                <c:pt idx="23650">
                  <c:v>15.914999999999999</c:v>
                </c:pt>
                <c:pt idx="23651">
                  <c:v>15.939</c:v>
                </c:pt>
                <c:pt idx="23652">
                  <c:v>15.962999999999999</c:v>
                </c:pt>
                <c:pt idx="23653">
                  <c:v>16.010000000000002</c:v>
                </c:pt>
                <c:pt idx="23654">
                  <c:v>16.033999999999999</c:v>
                </c:pt>
                <c:pt idx="23655">
                  <c:v>16.082000000000001</c:v>
                </c:pt>
                <c:pt idx="23656">
                  <c:v>16.152999999999999</c:v>
                </c:pt>
                <c:pt idx="23657">
                  <c:v>16.201000000000001</c:v>
                </c:pt>
                <c:pt idx="23658">
                  <c:v>16.295999999999999</c:v>
                </c:pt>
                <c:pt idx="23659">
                  <c:v>16.367999999999999</c:v>
                </c:pt>
                <c:pt idx="23660">
                  <c:v>16.463000000000001</c:v>
                </c:pt>
                <c:pt idx="23661">
                  <c:v>16.582000000000001</c:v>
                </c:pt>
                <c:pt idx="23662">
                  <c:v>16.701000000000001</c:v>
                </c:pt>
                <c:pt idx="23663">
                  <c:v>16.82</c:v>
                </c:pt>
                <c:pt idx="23664">
                  <c:v>16.939</c:v>
                </c:pt>
                <c:pt idx="23665">
                  <c:v>17.033999999999999</c:v>
                </c:pt>
                <c:pt idx="23666">
                  <c:v>17.13</c:v>
                </c:pt>
                <c:pt idx="23667">
                  <c:v>17.225000000000001</c:v>
                </c:pt>
                <c:pt idx="23668">
                  <c:v>17.367999999999999</c:v>
                </c:pt>
                <c:pt idx="23669">
                  <c:v>17.510000000000002</c:v>
                </c:pt>
                <c:pt idx="23670">
                  <c:v>17.677</c:v>
                </c:pt>
                <c:pt idx="23671">
                  <c:v>17.890999999999998</c:v>
                </c:pt>
                <c:pt idx="23672">
                  <c:v>18.056999999999999</c:v>
                </c:pt>
                <c:pt idx="23673">
                  <c:v>18.247</c:v>
                </c:pt>
                <c:pt idx="23674">
                  <c:v>18.414000000000001</c:v>
                </c:pt>
                <c:pt idx="23675">
                  <c:v>18.556999999999999</c:v>
                </c:pt>
                <c:pt idx="23676">
                  <c:v>18.675000000000001</c:v>
                </c:pt>
                <c:pt idx="23677">
                  <c:v>18.794</c:v>
                </c:pt>
                <c:pt idx="23678">
                  <c:v>18.888999999999999</c:v>
                </c:pt>
                <c:pt idx="23679">
                  <c:v>18.960999999999999</c:v>
                </c:pt>
                <c:pt idx="23680">
                  <c:v>19.007999999999999</c:v>
                </c:pt>
                <c:pt idx="23681">
                  <c:v>19.032</c:v>
                </c:pt>
                <c:pt idx="23682">
                  <c:v>19.032</c:v>
                </c:pt>
                <c:pt idx="23683">
                  <c:v>19.007999999999999</c:v>
                </c:pt>
                <c:pt idx="23684">
                  <c:v>18.984999999999999</c:v>
                </c:pt>
                <c:pt idx="23685">
                  <c:v>18.960999999999999</c:v>
                </c:pt>
                <c:pt idx="23686">
                  <c:v>18.888999999999999</c:v>
                </c:pt>
                <c:pt idx="23687">
                  <c:v>18.818000000000001</c:v>
                </c:pt>
                <c:pt idx="23688">
                  <c:v>18.722999999999999</c:v>
                </c:pt>
                <c:pt idx="23689">
                  <c:v>18.628</c:v>
                </c:pt>
                <c:pt idx="23690">
                  <c:v>18.509</c:v>
                </c:pt>
                <c:pt idx="23691">
                  <c:v>18.39</c:v>
                </c:pt>
                <c:pt idx="23692">
                  <c:v>18.247</c:v>
                </c:pt>
                <c:pt idx="23693">
                  <c:v>18.105</c:v>
                </c:pt>
                <c:pt idx="23694">
                  <c:v>17.937999999999999</c:v>
                </c:pt>
                <c:pt idx="23695">
                  <c:v>17.771999999999998</c:v>
                </c:pt>
                <c:pt idx="23696">
                  <c:v>17.629000000000001</c:v>
                </c:pt>
                <c:pt idx="23697">
                  <c:v>17.486000000000001</c:v>
                </c:pt>
                <c:pt idx="23698">
                  <c:v>17.344000000000001</c:v>
                </c:pt>
                <c:pt idx="23699">
                  <c:v>17.201000000000001</c:v>
                </c:pt>
                <c:pt idx="23700">
                  <c:v>17.058</c:v>
                </c:pt>
                <c:pt idx="23701">
                  <c:v>16.963000000000001</c:v>
                </c:pt>
                <c:pt idx="23702">
                  <c:v>16.844000000000001</c:v>
                </c:pt>
                <c:pt idx="23703">
                  <c:v>16.748999999999999</c:v>
                </c:pt>
                <c:pt idx="23704">
                  <c:v>16.677</c:v>
                </c:pt>
                <c:pt idx="23705">
                  <c:v>16.582000000000001</c:v>
                </c:pt>
                <c:pt idx="23706">
                  <c:v>16.533999999999999</c:v>
                </c:pt>
                <c:pt idx="23707">
                  <c:v>16.463000000000001</c:v>
                </c:pt>
                <c:pt idx="23708">
                  <c:v>16.391999999999999</c:v>
                </c:pt>
                <c:pt idx="23709">
                  <c:v>16.367999999999999</c:v>
                </c:pt>
                <c:pt idx="23710">
                  <c:v>16.32</c:v>
                </c:pt>
                <c:pt idx="23711">
                  <c:v>16.295999999999999</c:v>
                </c:pt>
                <c:pt idx="23712">
                  <c:v>16.295999999999999</c:v>
                </c:pt>
                <c:pt idx="23713">
                  <c:v>16.295999999999999</c:v>
                </c:pt>
                <c:pt idx="23714">
                  <c:v>16.295999999999999</c:v>
                </c:pt>
                <c:pt idx="23715">
                  <c:v>16.295999999999999</c:v>
                </c:pt>
                <c:pt idx="23716">
                  <c:v>16.295999999999999</c:v>
                </c:pt>
                <c:pt idx="23717">
                  <c:v>16.295999999999999</c:v>
                </c:pt>
                <c:pt idx="23718">
                  <c:v>16.295999999999999</c:v>
                </c:pt>
                <c:pt idx="23719">
                  <c:v>16.295999999999999</c:v>
                </c:pt>
                <c:pt idx="23720">
                  <c:v>16.295999999999999</c:v>
                </c:pt>
                <c:pt idx="23721">
                  <c:v>16.295999999999999</c:v>
                </c:pt>
                <c:pt idx="23722">
                  <c:v>16.295999999999999</c:v>
                </c:pt>
                <c:pt idx="23723">
                  <c:v>16.295999999999999</c:v>
                </c:pt>
                <c:pt idx="23724">
                  <c:v>16.295999999999999</c:v>
                </c:pt>
                <c:pt idx="23725">
                  <c:v>16.295999999999999</c:v>
                </c:pt>
                <c:pt idx="23726">
                  <c:v>16.295999999999999</c:v>
                </c:pt>
                <c:pt idx="23727">
                  <c:v>16.295999999999999</c:v>
                </c:pt>
                <c:pt idx="23728">
                  <c:v>16.295999999999999</c:v>
                </c:pt>
                <c:pt idx="23729">
                  <c:v>16.295999999999999</c:v>
                </c:pt>
                <c:pt idx="23730">
                  <c:v>16.271999999999998</c:v>
                </c:pt>
                <c:pt idx="23731">
                  <c:v>16.271999999999998</c:v>
                </c:pt>
                <c:pt idx="23732">
                  <c:v>16.271999999999998</c:v>
                </c:pt>
                <c:pt idx="23733">
                  <c:v>16.248999999999999</c:v>
                </c:pt>
                <c:pt idx="23734">
                  <c:v>16.248999999999999</c:v>
                </c:pt>
                <c:pt idx="23735">
                  <c:v>16.225000000000001</c:v>
                </c:pt>
                <c:pt idx="23736">
                  <c:v>16.201000000000001</c:v>
                </c:pt>
                <c:pt idx="23737">
                  <c:v>16.201000000000001</c:v>
                </c:pt>
                <c:pt idx="23738">
                  <c:v>16.177</c:v>
                </c:pt>
                <c:pt idx="23739">
                  <c:v>16.152999999999999</c:v>
                </c:pt>
                <c:pt idx="23740">
                  <c:v>16.129000000000001</c:v>
                </c:pt>
                <c:pt idx="23741">
                  <c:v>16.106000000000002</c:v>
                </c:pt>
                <c:pt idx="23742">
                  <c:v>16.082000000000001</c:v>
                </c:pt>
                <c:pt idx="23743">
                  <c:v>16.058</c:v>
                </c:pt>
                <c:pt idx="23744">
                  <c:v>16.058</c:v>
                </c:pt>
                <c:pt idx="23745">
                  <c:v>16.058</c:v>
                </c:pt>
                <c:pt idx="23746">
                  <c:v>16.058</c:v>
                </c:pt>
                <c:pt idx="23747">
                  <c:v>16.058</c:v>
                </c:pt>
                <c:pt idx="23748">
                  <c:v>16.082000000000001</c:v>
                </c:pt>
                <c:pt idx="23749">
                  <c:v>16.106000000000002</c:v>
                </c:pt>
                <c:pt idx="23750">
                  <c:v>16.152999999999999</c:v>
                </c:pt>
                <c:pt idx="23751">
                  <c:v>16.201000000000001</c:v>
                </c:pt>
                <c:pt idx="23752">
                  <c:v>16.248999999999999</c:v>
                </c:pt>
                <c:pt idx="23753">
                  <c:v>16.295999999999999</c:v>
                </c:pt>
                <c:pt idx="23754">
                  <c:v>16.391999999999999</c:v>
                </c:pt>
                <c:pt idx="23755">
                  <c:v>16.486999999999998</c:v>
                </c:pt>
                <c:pt idx="23756">
                  <c:v>16.606000000000002</c:v>
                </c:pt>
                <c:pt idx="23757">
                  <c:v>16.725000000000001</c:v>
                </c:pt>
                <c:pt idx="23758">
                  <c:v>16.867999999999999</c:v>
                </c:pt>
                <c:pt idx="23759">
                  <c:v>17.010999999999999</c:v>
                </c:pt>
                <c:pt idx="23760">
                  <c:v>17.177</c:v>
                </c:pt>
                <c:pt idx="23761">
                  <c:v>17.344000000000001</c:v>
                </c:pt>
                <c:pt idx="23762">
                  <c:v>17.486000000000001</c:v>
                </c:pt>
                <c:pt idx="23763">
                  <c:v>17.652999999999999</c:v>
                </c:pt>
                <c:pt idx="23764">
                  <c:v>17.843</c:v>
                </c:pt>
                <c:pt idx="23765">
                  <c:v>18.010000000000002</c:v>
                </c:pt>
                <c:pt idx="23766">
                  <c:v>18.175999999999998</c:v>
                </c:pt>
                <c:pt idx="23767">
                  <c:v>18.318999999999999</c:v>
                </c:pt>
                <c:pt idx="23768">
                  <c:v>18.460999999999999</c:v>
                </c:pt>
                <c:pt idx="23769">
                  <c:v>18.603999999999999</c:v>
                </c:pt>
                <c:pt idx="23770">
                  <c:v>18.722999999999999</c:v>
                </c:pt>
                <c:pt idx="23771">
                  <c:v>18.841999999999999</c:v>
                </c:pt>
                <c:pt idx="23772">
                  <c:v>18.937000000000001</c:v>
                </c:pt>
                <c:pt idx="23773">
                  <c:v>19.032</c:v>
                </c:pt>
                <c:pt idx="23774">
                  <c:v>19.103000000000002</c:v>
                </c:pt>
                <c:pt idx="23775">
                  <c:v>19.151</c:v>
                </c:pt>
                <c:pt idx="23776">
                  <c:v>19.199000000000002</c:v>
                </c:pt>
                <c:pt idx="23777">
                  <c:v>19.245999999999999</c:v>
                </c:pt>
                <c:pt idx="23778">
                  <c:v>19.245999999999999</c:v>
                </c:pt>
                <c:pt idx="23779">
                  <c:v>19.199000000000002</c:v>
                </c:pt>
                <c:pt idx="23780">
                  <c:v>19.175000000000001</c:v>
                </c:pt>
                <c:pt idx="23781">
                  <c:v>19.126999999999999</c:v>
                </c:pt>
                <c:pt idx="23782">
                  <c:v>19.056000000000001</c:v>
                </c:pt>
                <c:pt idx="23783">
                  <c:v>18.960999999999999</c:v>
                </c:pt>
                <c:pt idx="23784">
                  <c:v>18.866</c:v>
                </c:pt>
                <c:pt idx="23785">
                  <c:v>18.747</c:v>
                </c:pt>
                <c:pt idx="23786">
                  <c:v>18.603999999999999</c:v>
                </c:pt>
                <c:pt idx="23787">
                  <c:v>18.484999999999999</c:v>
                </c:pt>
                <c:pt idx="23788">
                  <c:v>18.318999999999999</c:v>
                </c:pt>
                <c:pt idx="23789">
                  <c:v>18.152000000000001</c:v>
                </c:pt>
                <c:pt idx="23790">
                  <c:v>17.962</c:v>
                </c:pt>
                <c:pt idx="23791">
                  <c:v>17.795999999999999</c:v>
                </c:pt>
                <c:pt idx="23792">
                  <c:v>17.629000000000001</c:v>
                </c:pt>
                <c:pt idx="23793">
                  <c:v>17.439</c:v>
                </c:pt>
                <c:pt idx="23794">
                  <c:v>17.295999999999999</c:v>
                </c:pt>
                <c:pt idx="23795">
                  <c:v>17.152999999999999</c:v>
                </c:pt>
                <c:pt idx="23796">
                  <c:v>17.010999999999999</c:v>
                </c:pt>
                <c:pt idx="23797">
                  <c:v>16.914999999999999</c:v>
                </c:pt>
                <c:pt idx="23798">
                  <c:v>16.82</c:v>
                </c:pt>
                <c:pt idx="23799">
                  <c:v>16.725000000000001</c:v>
                </c:pt>
                <c:pt idx="23800">
                  <c:v>16.63</c:v>
                </c:pt>
                <c:pt idx="23801">
                  <c:v>16.582000000000001</c:v>
                </c:pt>
                <c:pt idx="23802">
                  <c:v>16.510999999999999</c:v>
                </c:pt>
                <c:pt idx="23803">
                  <c:v>16.439</c:v>
                </c:pt>
                <c:pt idx="23804">
                  <c:v>16.367999999999999</c:v>
                </c:pt>
                <c:pt idx="23805">
                  <c:v>16.32</c:v>
                </c:pt>
                <c:pt idx="23806">
                  <c:v>16.271999999999998</c:v>
                </c:pt>
                <c:pt idx="23807">
                  <c:v>16.248999999999999</c:v>
                </c:pt>
                <c:pt idx="23808">
                  <c:v>16.225000000000001</c:v>
                </c:pt>
                <c:pt idx="23809">
                  <c:v>16.201000000000001</c:v>
                </c:pt>
                <c:pt idx="23810">
                  <c:v>16.201000000000001</c:v>
                </c:pt>
                <c:pt idx="23811">
                  <c:v>16.201000000000001</c:v>
                </c:pt>
                <c:pt idx="23812">
                  <c:v>16.225000000000001</c:v>
                </c:pt>
                <c:pt idx="23813">
                  <c:v>16.248999999999999</c:v>
                </c:pt>
                <c:pt idx="23814">
                  <c:v>16.248999999999999</c:v>
                </c:pt>
                <c:pt idx="23815">
                  <c:v>16.271999999999998</c:v>
                </c:pt>
                <c:pt idx="23816">
                  <c:v>16.295999999999999</c:v>
                </c:pt>
                <c:pt idx="23817">
                  <c:v>16.32</c:v>
                </c:pt>
                <c:pt idx="23818">
                  <c:v>16.32</c:v>
                </c:pt>
                <c:pt idx="23819">
                  <c:v>16.344000000000001</c:v>
                </c:pt>
                <c:pt idx="23820">
                  <c:v>16.344000000000001</c:v>
                </c:pt>
                <c:pt idx="23821">
                  <c:v>16.367999999999999</c:v>
                </c:pt>
                <c:pt idx="23822">
                  <c:v>16.391999999999999</c:v>
                </c:pt>
                <c:pt idx="23823">
                  <c:v>16.391999999999999</c:v>
                </c:pt>
                <c:pt idx="23824">
                  <c:v>16.391999999999999</c:v>
                </c:pt>
                <c:pt idx="23825">
                  <c:v>16.391999999999999</c:v>
                </c:pt>
                <c:pt idx="23826">
                  <c:v>16.391999999999999</c:v>
                </c:pt>
                <c:pt idx="23827">
                  <c:v>16.367999999999999</c:v>
                </c:pt>
                <c:pt idx="23828">
                  <c:v>16.367999999999999</c:v>
                </c:pt>
                <c:pt idx="23829">
                  <c:v>16.344000000000001</c:v>
                </c:pt>
                <c:pt idx="23830">
                  <c:v>16.344000000000001</c:v>
                </c:pt>
                <c:pt idx="23831">
                  <c:v>16.32</c:v>
                </c:pt>
                <c:pt idx="23832">
                  <c:v>16.32</c:v>
                </c:pt>
                <c:pt idx="23833">
                  <c:v>16.295999999999999</c:v>
                </c:pt>
                <c:pt idx="23834">
                  <c:v>16.271999999999998</c:v>
                </c:pt>
                <c:pt idx="23835">
                  <c:v>16.248999999999999</c:v>
                </c:pt>
                <c:pt idx="23836">
                  <c:v>16.225000000000001</c:v>
                </c:pt>
                <c:pt idx="23837">
                  <c:v>16.201000000000001</c:v>
                </c:pt>
                <c:pt idx="23838">
                  <c:v>16.201000000000001</c:v>
                </c:pt>
                <c:pt idx="23839">
                  <c:v>16.177</c:v>
                </c:pt>
                <c:pt idx="23840">
                  <c:v>16.152999999999999</c:v>
                </c:pt>
                <c:pt idx="23841">
                  <c:v>16.152999999999999</c:v>
                </c:pt>
                <c:pt idx="23842">
                  <c:v>16.152999999999999</c:v>
                </c:pt>
                <c:pt idx="23843">
                  <c:v>16.152999999999999</c:v>
                </c:pt>
                <c:pt idx="23844">
                  <c:v>16.177</c:v>
                </c:pt>
                <c:pt idx="23845">
                  <c:v>16.201000000000001</c:v>
                </c:pt>
                <c:pt idx="23846">
                  <c:v>16.225000000000001</c:v>
                </c:pt>
                <c:pt idx="23847">
                  <c:v>16.295999999999999</c:v>
                </c:pt>
                <c:pt idx="23848">
                  <c:v>16.344000000000001</c:v>
                </c:pt>
                <c:pt idx="23849">
                  <c:v>16.414999999999999</c:v>
                </c:pt>
                <c:pt idx="23850">
                  <c:v>16.486999999999998</c:v>
                </c:pt>
                <c:pt idx="23851">
                  <c:v>16.606000000000002</c:v>
                </c:pt>
                <c:pt idx="23852">
                  <c:v>16.725000000000001</c:v>
                </c:pt>
                <c:pt idx="23853">
                  <c:v>16.844000000000001</c:v>
                </c:pt>
                <c:pt idx="23854">
                  <c:v>16.986999999999998</c:v>
                </c:pt>
                <c:pt idx="23855">
                  <c:v>17.13</c:v>
                </c:pt>
                <c:pt idx="23856">
                  <c:v>17.271999999999998</c:v>
                </c:pt>
                <c:pt idx="23857">
                  <c:v>17.439</c:v>
                </c:pt>
                <c:pt idx="23858">
                  <c:v>17.582000000000001</c:v>
                </c:pt>
                <c:pt idx="23859">
                  <c:v>17.748000000000001</c:v>
                </c:pt>
                <c:pt idx="23860">
                  <c:v>17.914999999999999</c:v>
                </c:pt>
                <c:pt idx="23861">
                  <c:v>18.056999999999999</c:v>
                </c:pt>
                <c:pt idx="23862">
                  <c:v>18.224</c:v>
                </c:pt>
                <c:pt idx="23863">
                  <c:v>18.366</c:v>
                </c:pt>
                <c:pt idx="23864">
                  <c:v>18.509</c:v>
                </c:pt>
                <c:pt idx="23865">
                  <c:v>18.652000000000001</c:v>
                </c:pt>
                <c:pt idx="23866">
                  <c:v>18.794</c:v>
                </c:pt>
                <c:pt idx="23867">
                  <c:v>18.913</c:v>
                </c:pt>
                <c:pt idx="23868">
                  <c:v>19.007999999999999</c:v>
                </c:pt>
                <c:pt idx="23869">
                  <c:v>19.103000000000002</c:v>
                </c:pt>
                <c:pt idx="23870">
                  <c:v>19.175000000000001</c:v>
                </c:pt>
                <c:pt idx="23871">
                  <c:v>19.222000000000001</c:v>
                </c:pt>
                <c:pt idx="23872">
                  <c:v>19.27</c:v>
                </c:pt>
                <c:pt idx="23873">
                  <c:v>19.294</c:v>
                </c:pt>
                <c:pt idx="23874">
                  <c:v>19.294</c:v>
                </c:pt>
                <c:pt idx="23875">
                  <c:v>19.294</c:v>
                </c:pt>
                <c:pt idx="23876">
                  <c:v>19.245999999999999</c:v>
                </c:pt>
                <c:pt idx="23877">
                  <c:v>19.199000000000002</c:v>
                </c:pt>
                <c:pt idx="23878">
                  <c:v>19.151</c:v>
                </c:pt>
                <c:pt idx="23879">
                  <c:v>19.056000000000001</c:v>
                </c:pt>
                <c:pt idx="23880">
                  <c:v>18.937000000000001</c:v>
                </c:pt>
                <c:pt idx="23881">
                  <c:v>18.818000000000001</c:v>
                </c:pt>
                <c:pt idx="23882">
                  <c:v>18.675000000000001</c:v>
                </c:pt>
                <c:pt idx="23883">
                  <c:v>18.509</c:v>
                </c:pt>
                <c:pt idx="23884">
                  <c:v>18.366</c:v>
                </c:pt>
                <c:pt idx="23885">
                  <c:v>18.175999999999998</c:v>
                </c:pt>
                <c:pt idx="23886">
                  <c:v>18.010000000000002</c:v>
                </c:pt>
                <c:pt idx="23887">
                  <c:v>17.818999999999999</c:v>
                </c:pt>
                <c:pt idx="23888">
                  <c:v>17.652999999999999</c:v>
                </c:pt>
                <c:pt idx="23889">
                  <c:v>17.486000000000001</c:v>
                </c:pt>
                <c:pt idx="23890">
                  <c:v>17.367999999999999</c:v>
                </c:pt>
                <c:pt idx="23891">
                  <c:v>17.225000000000001</c:v>
                </c:pt>
                <c:pt idx="23892">
                  <c:v>17.106000000000002</c:v>
                </c:pt>
                <c:pt idx="23893">
                  <c:v>17.010999999999999</c:v>
                </c:pt>
                <c:pt idx="23894">
                  <c:v>16.914999999999999</c:v>
                </c:pt>
                <c:pt idx="23895">
                  <c:v>16.82</c:v>
                </c:pt>
                <c:pt idx="23896">
                  <c:v>16.748999999999999</c:v>
                </c:pt>
                <c:pt idx="23897">
                  <c:v>16.677</c:v>
                </c:pt>
                <c:pt idx="23898">
                  <c:v>16.606000000000002</c:v>
                </c:pt>
                <c:pt idx="23899">
                  <c:v>16.533999999999999</c:v>
                </c:pt>
                <c:pt idx="23900">
                  <c:v>16.486999999999998</c:v>
                </c:pt>
                <c:pt idx="23901">
                  <c:v>16.439</c:v>
                </c:pt>
                <c:pt idx="23902">
                  <c:v>16.391999999999999</c:v>
                </c:pt>
                <c:pt idx="23903">
                  <c:v>16.367999999999999</c:v>
                </c:pt>
                <c:pt idx="23904">
                  <c:v>16.344000000000001</c:v>
                </c:pt>
                <c:pt idx="23905">
                  <c:v>16.32</c:v>
                </c:pt>
                <c:pt idx="23906">
                  <c:v>16.32</c:v>
                </c:pt>
                <c:pt idx="23907">
                  <c:v>16.295999999999999</c:v>
                </c:pt>
                <c:pt idx="23908">
                  <c:v>16.295999999999999</c:v>
                </c:pt>
                <c:pt idx="23909">
                  <c:v>16.295999999999999</c:v>
                </c:pt>
                <c:pt idx="23910">
                  <c:v>16.295999999999999</c:v>
                </c:pt>
                <c:pt idx="23911">
                  <c:v>16.295999999999999</c:v>
                </c:pt>
                <c:pt idx="23912">
                  <c:v>16.295999999999999</c:v>
                </c:pt>
                <c:pt idx="23913">
                  <c:v>16.295999999999999</c:v>
                </c:pt>
                <c:pt idx="23914">
                  <c:v>16.295999999999999</c:v>
                </c:pt>
                <c:pt idx="23915">
                  <c:v>16.295999999999999</c:v>
                </c:pt>
                <c:pt idx="23916">
                  <c:v>16.32</c:v>
                </c:pt>
                <c:pt idx="23917">
                  <c:v>16.32</c:v>
                </c:pt>
                <c:pt idx="23918">
                  <c:v>16.32</c:v>
                </c:pt>
                <c:pt idx="23919">
                  <c:v>16.32</c:v>
                </c:pt>
                <c:pt idx="23920">
                  <c:v>16.32</c:v>
                </c:pt>
                <c:pt idx="23921">
                  <c:v>16.32</c:v>
                </c:pt>
                <c:pt idx="23922">
                  <c:v>16.32</c:v>
                </c:pt>
                <c:pt idx="23923">
                  <c:v>16.295999999999999</c:v>
                </c:pt>
                <c:pt idx="23924">
                  <c:v>16.295999999999999</c:v>
                </c:pt>
                <c:pt idx="23925">
                  <c:v>16.271999999999998</c:v>
                </c:pt>
                <c:pt idx="23926">
                  <c:v>16.248999999999999</c:v>
                </c:pt>
                <c:pt idx="23927">
                  <c:v>16.225000000000001</c:v>
                </c:pt>
                <c:pt idx="23928">
                  <c:v>16.201000000000001</c:v>
                </c:pt>
                <c:pt idx="23929">
                  <c:v>16.201000000000001</c:v>
                </c:pt>
                <c:pt idx="23930">
                  <c:v>16.152999999999999</c:v>
                </c:pt>
                <c:pt idx="23931">
                  <c:v>16.129000000000001</c:v>
                </c:pt>
                <c:pt idx="23932">
                  <c:v>16.106000000000002</c:v>
                </c:pt>
                <c:pt idx="23933">
                  <c:v>16.082000000000001</c:v>
                </c:pt>
                <c:pt idx="23934">
                  <c:v>16.058</c:v>
                </c:pt>
                <c:pt idx="23935">
                  <c:v>16.033999999999999</c:v>
                </c:pt>
                <c:pt idx="23936">
                  <c:v>16.010000000000002</c:v>
                </c:pt>
                <c:pt idx="23937">
                  <c:v>16.010000000000002</c:v>
                </c:pt>
                <c:pt idx="23938">
                  <c:v>15.986000000000001</c:v>
                </c:pt>
                <c:pt idx="23939">
                  <c:v>15.986000000000001</c:v>
                </c:pt>
                <c:pt idx="23940">
                  <c:v>15.986000000000001</c:v>
                </c:pt>
                <c:pt idx="23941">
                  <c:v>16.010000000000002</c:v>
                </c:pt>
                <c:pt idx="23942">
                  <c:v>16.033999999999999</c:v>
                </c:pt>
                <c:pt idx="23943">
                  <c:v>16.082000000000001</c:v>
                </c:pt>
                <c:pt idx="23944">
                  <c:v>16.129000000000001</c:v>
                </c:pt>
                <c:pt idx="23945">
                  <c:v>16.201000000000001</c:v>
                </c:pt>
                <c:pt idx="23946">
                  <c:v>16.295999999999999</c:v>
                </c:pt>
                <c:pt idx="23947">
                  <c:v>16.391999999999999</c:v>
                </c:pt>
                <c:pt idx="23948">
                  <c:v>16.510999999999999</c:v>
                </c:pt>
                <c:pt idx="23949">
                  <c:v>16.63</c:v>
                </c:pt>
                <c:pt idx="23950">
                  <c:v>16.773</c:v>
                </c:pt>
                <c:pt idx="23951">
                  <c:v>16.939</c:v>
                </c:pt>
                <c:pt idx="23952">
                  <c:v>17.082000000000001</c:v>
                </c:pt>
                <c:pt idx="23953">
                  <c:v>17.248999999999999</c:v>
                </c:pt>
                <c:pt idx="23954">
                  <c:v>17.439</c:v>
                </c:pt>
                <c:pt idx="23955">
                  <c:v>17.582000000000001</c:v>
                </c:pt>
                <c:pt idx="23956">
                  <c:v>17.771999999999998</c:v>
                </c:pt>
                <c:pt idx="23957">
                  <c:v>17.937999999999999</c:v>
                </c:pt>
                <c:pt idx="23958">
                  <c:v>18.105</c:v>
                </c:pt>
                <c:pt idx="23959">
                  <c:v>18.247</c:v>
                </c:pt>
                <c:pt idx="23960">
                  <c:v>18.39</c:v>
                </c:pt>
                <c:pt idx="23961">
                  <c:v>18.533000000000001</c:v>
                </c:pt>
                <c:pt idx="23962">
                  <c:v>18.652000000000001</c:v>
                </c:pt>
                <c:pt idx="23963">
                  <c:v>18.747</c:v>
                </c:pt>
                <c:pt idx="23964">
                  <c:v>18.841999999999999</c:v>
                </c:pt>
                <c:pt idx="23965">
                  <c:v>18.913</c:v>
                </c:pt>
                <c:pt idx="23966">
                  <c:v>18.984999999999999</c:v>
                </c:pt>
                <c:pt idx="23967">
                  <c:v>19.056000000000001</c:v>
                </c:pt>
                <c:pt idx="23968">
                  <c:v>19.079999999999998</c:v>
                </c:pt>
                <c:pt idx="23969">
                  <c:v>19.103000000000002</c:v>
                </c:pt>
                <c:pt idx="23970">
                  <c:v>19.103000000000002</c:v>
                </c:pt>
                <c:pt idx="23971">
                  <c:v>19.079999999999998</c:v>
                </c:pt>
                <c:pt idx="23972">
                  <c:v>19.056000000000001</c:v>
                </c:pt>
                <c:pt idx="23973">
                  <c:v>19.007999999999999</c:v>
                </c:pt>
                <c:pt idx="23974">
                  <c:v>18.960999999999999</c:v>
                </c:pt>
                <c:pt idx="23975">
                  <c:v>18.866</c:v>
                </c:pt>
                <c:pt idx="23976">
                  <c:v>18.771000000000001</c:v>
                </c:pt>
                <c:pt idx="23977">
                  <c:v>18.675000000000001</c:v>
                </c:pt>
                <c:pt idx="23978">
                  <c:v>18.533000000000001</c:v>
                </c:pt>
                <c:pt idx="23979">
                  <c:v>18.39</c:v>
                </c:pt>
                <c:pt idx="23980">
                  <c:v>18.224</c:v>
                </c:pt>
                <c:pt idx="23981">
                  <c:v>18.033000000000001</c:v>
                </c:pt>
                <c:pt idx="23982">
                  <c:v>17.843</c:v>
                </c:pt>
                <c:pt idx="23983">
                  <c:v>17.677</c:v>
                </c:pt>
                <c:pt idx="23984">
                  <c:v>17.486000000000001</c:v>
                </c:pt>
                <c:pt idx="23985">
                  <c:v>17.344000000000001</c:v>
                </c:pt>
                <c:pt idx="23986">
                  <c:v>17.177</c:v>
                </c:pt>
                <c:pt idx="23987">
                  <c:v>17.033999999999999</c:v>
                </c:pt>
                <c:pt idx="23988">
                  <c:v>16.914999999999999</c:v>
                </c:pt>
                <c:pt idx="23989">
                  <c:v>16.795999999999999</c:v>
                </c:pt>
                <c:pt idx="23990">
                  <c:v>16.701000000000001</c:v>
                </c:pt>
                <c:pt idx="23991">
                  <c:v>16.63</c:v>
                </c:pt>
                <c:pt idx="23992">
                  <c:v>16.533999999999999</c:v>
                </c:pt>
                <c:pt idx="23993">
                  <c:v>16.486999999999998</c:v>
                </c:pt>
                <c:pt idx="23994">
                  <c:v>16.414999999999999</c:v>
                </c:pt>
                <c:pt idx="23995">
                  <c:v>16.367999999999999</c:v>
                </c:pt>
                <c:pt idx="23996">
                  <c:v>16.32</c:v>
                </c:pt>
                <c:pt idx="23997">
                  <c:v>16.295999999999999</c:v>
                </c:pt>
                <c:pt idx="23998">
                  <c:v>16.248999999999999</c:v>
                </c:pt>
                <c:pt idx="23999">
                  <c:v>16.225000000000001</c:v>
                </c:pt>
                <c:pt idx="24000">
                  <c:v>16.201000000000001</c:v>
                </c:pt>
                <c:pt idx="24001">
                  <c:v>16.177</c:v>
                </c:pt>
                <c:pt idx="24002">
                  <c:v>16.152999999999999</c:v>
                </c:pt>
                <c:pt idx="24003">
                  <c:v>16.152999999999999</c:v>
                </c:pt>
                <c:pt idx="24004">
                  <c:v>16.129000000000001</c:v>
                </c:pt>
                <c:pt idx="24005">
                  <c:v>16.129000000000001</c:v>
                </c:pt>
                <c:pt idx="24006">
                  <c:v>16.129000000000001</c:v>
                </c:pt>
                <c:pt idx="24007">
                  <c:v>16.129000000000001</c:v>
                </c:pt>
                <c:pt idx="24008">
                  <c:v>16.129000000000001</c:v>
                </c:pt>
                <c:pt idx="24009">
                  <c:v>16.129000000000001</c:v>
                </c:pt>
                <c:pt idx="24010">
                  <c:v>16.129000000000001</c:v>
                </c:pt>
                <c:pt idx="24011">
                  <c:v>16.129000000000001</c:v>
                </c:pt>
                <c:pt idx="24012">
                  <c:v>16.129000000000001</c:v>
                </c:pt>
                <c:pt idx="24013">
                  <c:v>16.129000000000001</c:v>
                </c:pt>
                <c:pt idx="24014">
                  <c:v>16.129000000000001</c:v>
                </c:pt>
                <c:pt idx="24015">
                  <c:v>16.106000000000002</c:v>
                </c:pt>
                <c:pt idx="24016">
                  <c:v>16.106000000000002</c:v>
                </c:pt>
                <c:pt idx="24017">
                  <c:v>16.106000000000002</c:v>
                </c:pt>
                <c:pt idx="24018">
                  <c:v>16.106000000000002</c:v>
                </c:pt>
                <c:pt idx="24019">
                  <c:v>16.082000000000001</c:v>
                </c:pt>
                <c:pt idx="24020">
                  <c:v>16.058</c:v>
                </c:pt>
                <c:pt idx="24021">
                  <c:v>16.033999999999999</c:v>
                </c:pt>
                <c:pt idx="24022">
                  <c:v>16.010000000000002</c:v>
                </c:pt>
                <c:pt idx="24023">
                  <c:v>15.986000000000001</c:v>
                </c:pt>
                <c:pt idx="24024">
                  <c:v>15.962999999999999</c:v>
                </c:pt>
                <c:pt idx="24025">
                  <c:v>15.939</c:v>
                </c:pt>
                <c:pt idx="24026">
                  <c:v>15.914999999999999</c:v>
                </c:pt>
                <c:pt idx="24027">
                  <c:v>15.891</c:v>
                </c:pt>
                <c:pt idx="24028">
                  <c:v>15.843</c:v>
                </c:pt>
                <c:pt idx="24029">
                  <c:v>15.819000000000001</c:v>
                </c:pt>
                <c:pt idx="24030">
                  <c:v>15.795999999999999</c:v>
                </c:pt>
                <c:pt idx="24031">
                  <c:v>15.747999999999999</c:v>
                </c:pt>
                <c:pt idx="24032">
                  <c:v>15.724</c:v>
                </c:pt>
                <c:pt idx="24033">
                  <c:v>15.724</c:v>
                </c:pt>
                <c:pt idx="24034">
                  <c:v>15.7</c:v>
                </c:pt>
                <c:pt idx="24035">
                  <c:v>15.7</c:v>
                </c:pt>
                <c:pt idx="24036">
                  <c:v>15.724</c:v>
                </c:pt>
                <c:pt idx="24037">
                  <c:v>15.724</c:v>
                </c:pt>
                <c:pt idx="24038">
                  <c:v>15.747999999999999</c:v>
                </c:pt>
                <c:pt idx="24039">
                  <c:v>15.795999999999999</c:v>
                </c:pt>
                <c:pt idx="24040">
                  <c:v>15.843</c:v>
                </c:pt>
                <c:pt idx="24041">
                  <c:v>15.914999999999999</c:v>
                </c:pt>
                <c:pt idx="24042">
                  <c:v>15.986000000000001</c:v>
                </c:pt>
                <c:pt idx="24043">
                  <c:v>16.082000000000001</c:v>
                </c:pt>
                <c:pt idx="24044">
                  <c:v>16.201000000000001</c:v>
                </c:pt>
                <c:pt idx="24045">
                  <c:v>16.32</c:v>
                </c:pt>
                <c:pt idx="24046">
                  <c:v>16.439</c:v>
                </c:pt>
                <c:pt idx="24047">
                  <c:v>16.606000000000002</c:v>
                </c:pt>
                <c:pt idx="24048">
                  <c:v>16.773</c:v>
                </c:pt>
                <c:pt idx="24049">
                  <c:v>16.939</c:v>
                </c:pt>
                <c:pt idx="24050">
                  <c:v>17.106000000000002</c:v>
                </c:pt>
                <c:pt idx="24051">
                  <c:v>17.295999999999999</c:v>
                </c:pt>
                <c:pt idx="24052">
                  <c:v>17.463000000000001</c:v>
                </c:pt>
                <c:pt idx="24053">
                  <c:v>18.010000000000002</c:v>
                </c:pt>
                <c:pt idx="24054">
                  <c:v>18.129000000000001</c:v>
                </c:pt>
                <c:pt idx="24055">
                  <c:v>18.295000000000002</c:v>
                </c:pt>
                <c:pt idx="24056">
                  <c:v>18.414000000000001</c:v>
                </c:pt>
                <c:pt idx="24057">
                  <c:v>18.556999999999999</c:v>
                </c:pt>
                <c:pt idx="24058">
                  <c:v>18.675000000000001</c:v>
                </c:pt>
                <c:pt idx="24059">
                  <c:v>18.771000000000001</c:v>
                </c:pt>
                <c:pt idx="24060">
                  <c:v>18.866</c:v>
                </c:pt>
                <c:pt idx="24061">
                  <c:v>18.937000000000001</c:v>
                </c:pt>
                <c:pt idx="24062">
                  <c:v>19.007999999999999</c:v>
                </c:pt>
                <c:pt idx="24063">
                  <c:v>19.056000000000001</c:v>
                </c:pt>
                <c:pt idx="24064">
                  <c:v>19.056000000000001</c:v>
                </c:pt>
                <c:pt idx="24065">
                  <c:v>19.056000000000001</c:v>
                </c:pt>
                <c:pt idx="24066">
                  <c:v>19.056000000000001</c:v>
                </c:pt>
                <c:pt idx="24067">
                  <c:v>19.032</c:v>
                </c:pt>
                <c:pt idx="24068">
                  <c:v>18.984999999999999</c:v>
                </c:pt>
                <c:pt idx="24069">
                  <c:v>18.913</c:v>
                </c:pt>
                <c:pt idx="24070">
                  <c:v>18.818000000000001</c:v>
                </c:pt>
                <c:pt idx="24071">
                  <c:v>18.699000000000002</c:v>
                </c:pt>
                <c:pt idx="24072">
                  <c:v>18.556999999999999</c:v>
                </c:pt>
                <c:pt idx="24073">
                  <c:v>18.39</c:v>
                </c:pt>
                <c:pt idx="24074">
                  <c:v>18.224</c:v>
                </c:pt>
                <c:pt idx="24075">
                  <c:v>18.033000000000001</c:v>
                </c:pt>
                <c:pt idx="24076">
                  <c:v>17.843</c:v>
                </c:pt>
                <c:pt idx="24077">
                  <c:v>17.652999999999999</c:v>
                </c:pt>
                <c:pt idx="24078">
                  <c:v>17.463000000000001</c:v>
                </c:pt>
                <c:pt idx="24079">
                  <c:v>17.295999999999999</c:v>
                </c:pt>
                <c:pt idx="24080">
                  <c:v>17.13</c:v>
                </c:pt>
                <c:pt idx="24081">
                  <c:v>16.963000000000001</c:v>
                </c:pt>
                <c:pt idx="24082">
                  <c:v>16.844000000000001</c:v>
                </c:pt>
                <c:pt idx="24083">
                  <c:v>16.701000000000001</c:v>
                </c:pt>
                <c:pt idx="24084">
                  <c:v>16.606000000000002</c:v>
                </c:pt>
                <c:pt idx="24085">
                  <c:v>16.510999999999999</c:v>
                </c:pt>
                <c:pt idx="24086">
                  <c:v>16.439</c:v>
                </c:pt>
                <c:pt idx="24087">
                  <c:v>16.367999999999999</c:v>
                </c:pt>
                <c:pt idx="24088">
                  <c:v>16.295999999999999</c:v>
                </c:pt>
                <c:pt idx="24089">
                  <c:v>16.248999999999999</c:v>
                </c:pt>
                <c:pt idx="24090">
                  <c:v>16.201000000000001</c:v>
                </c:pt>
                <c:pt idx="24091">
                  <c:v>16.177</c:v>
                </c:pt>
                <c:pt idx="24092">
                  <c:v>16.129000000000001</c:v>
                </c:pt>
                <c:pt idx="24093">
                  <c:v>16.106000000000002</c:v>
                </c:pt>
                <c:pt idx="24094">
                  <c:v>16.082000000000001</c:v>
                </c:pt>
                <c:pt idx="24095">
                  <c:v>16.058</c:v>
                </c:pt>
                <c:pt idx="24096">
                  <c:v>16.058</c:v>
                </c:pt>
                <c:pt idx="24097">
                  <c:v>16.058</c:v>
                </c:pt>
                <c:pt idx="24098">
                  <c:v>16.058</c:v>
                </c:pt>
                <c:pt idx="24099">
                  <c:v>16.082000000000001</c:v>
                </c:pt>
                <c:pt idx="24100">
                  <c:v>16.106000000000002</c:v>
                </c:pt>
                <c:pt idx="24101">
                  <c:v>16.106000000000002</c:v>
                </c:pt>
                <c:pt idx="24102">
                  <c:v>16.106000000000002</c:v>
                </c:pt>
                <c:pt idx="24103">
                  <c:v>16.129000000000001</c:v>
                </c:pt>
                <c:pt idx="24104">
                  <c:v>16.129000000000001</c:v>
                </c:pt>
                <c:pt idx="24105">
                  <c:v>16.152999999999999</c:v>
                </c:pt>
                <c:pt idx="24106">
                  <c:v>16.152999999999999</c:v>
                </c:pt>
                <c:pt idx="24107">
                  <c:v>16.152999999999999</c:v>
                </c:pt>
                <c:pt idx="24108">
                  <c:v>16.152999999999999</c:v>
                </c:pt>
                <c:pt idx="24109">
                  <c:v>16.152999999999999</c:v>
                </c:pt>
                <c:pt idx="24110">
                  <c:v>16.129000000000001</c:v>
                </c:pt>
                <c:pt idx="24111">
                  <c:v>16.129000000000001</c:v>
                </c:pt>
                <c:pt idx="24112">
                  <c:v>16.129000000000001</c:v>
                </c:pt>
                <c:pt idx="24113">
                  <c:v>16.106000000000002</c:v>
                </c:pt>
                <c:pt idx="24114">
                  <c:v>16.106000000000002</c:v>
                </c:pt>
                <c:pt idx="24115">
                  <c:v>16.082000000000001</c:v>
                </c:pt>
                <c:pt idx="24116">
                  <c:v>16.058</c:v>
                </c:pt>
                <c:pt idx="24117">
                  <c:v>16.058</c:v>
                </c:pt>
                <c:pt idx="24118">
                  <c:v>16.033999999999999</c:v>
                </c:pt>
                <c:pt idx="24119">
                  <c:v>16.010000000000002</c:v>
                </c:pt>
                <c:pt idx="24120">
                  <c:v>15.986000000000001</c:v>
                </c:pt>
                <c:pt idx="24121">
                  <c:v>15.962999999999999</c:v>
                </c:pt>
                <c:pt idx="24122">
                  <c:v>15.914999999999999</c:v>
                </c:pt>
                <c:pt idx="24123">
                  <c:v>15.891</c:v>
                </c:pt>
                <c:pt idx="24124">
                  <c:v>15.867000000000001</c:v>
                </c:pt>
                <c:pt idx="24125">
                  <c:v>15.819000000000001</c:v>
                </c:pt>
                <c:pt idx="24126">
                  <c:v>15.819000000000001</c:v>
                </c:pt>
                <c:pt idx="24127">
                  <c:v>15.772</c:v>
                </c:pt>
                <c:pt idx="24128">
                  <c:v>15.772</c:v>
                </c:pt>
                <c:pt idx="24129">
                  <c:v>15.772</c:v>
                </c:pt>
                <c:pt idx="24130">
                  <c:v>15.772</c:v>
                </c:pt>
                <c:pt idx="24131">
                  <c:v>15.772</c:v>
                </c:pt>
                <c:pt idx="24132">
                  <c:v>15.819000000000001</c:v>
                </c:pt>
                <c:pt idx="24133">
                  <c:v>15.843</c:v>
                </c:pt>
                <c:pt idx="24134">
                  <c:v>15.891</c:v>
                </c:pt>
                <c:pt idx="24135">
                  <c:v>15.962999999999999</c:v>
                </c:pt>
                <c:pt idx="24136">
                  <c:v>16.033999999999999</c:v>
                </c:pt>
                <c:pt idx="24137">
                  <c:v>16.129000000000001</c:v>
                </c:pt>
                <c:pt idx="24138">
                  <c:v>16.248999999999999</c:v>
                </c:pt>
                <c:pt idx="24139">
                  <c:v>16.367999999999999</c:v>
                </c:pt>
                <c:pt idx="24140">
                  <c:v>16.510999999999999</c:v>
                </c:pt>
                <c:pt idx="24141">
                  <c:v>16.677</c:v>
                </c:pt>
                <c:pt idx="24142">
                  <c:v>16.82</c:v>
                </c:pt>
                <c:pt idx="24143">
                  <c:v>16.986999999999998</c:v>
                </c:pt>
                <c:pt idx="24144">
                  <c:v>17.177</c:v>
                </c:pt>
                <c:pt idx="24145">
                  <c:v>17.344000000000001</c:v>
                </c:pt>
                <c:pt idx="24146">
                  <c:v>17.533999999999999</c:v>
                </c:pt>
                <c:pt idx="24147">
                  <c:v>17.724</c:v>
                </c:pt>
                <c:pt idx="24148">
                  <c:v>17.867000000000001</c:v>
                </c:pt>
                <c:pt idx="24149">
                  <c:v>18.033000000000001</c:v>
                </c:pt>
                <c:pt idx="24150">
                  <c:v>18.2</c:v>
                </c:pt>
                <c:pt idx="24151">
                  <c:v>18.343</c:v>
                </c:pt>
                <c:pt idx="24152">
                  <c:v>18.484999999999999</c:v>
                </c:pt>
                <c:pt idx="24153">
                  <c:v>18.628</c:v>
                </c:pt>
                <c:pt idx="24154">
                  <c:v>18.722999999999999</c:v>
                </c:pt>
                <c:pt idx="24155">
                  <c:v>18.841999999999999</c:v>
                </c:pt>
                <c:pt idx="24156">
                  <c:v>18.937000000000001</c:v>
                </c:pt>
                <c:pt idx="24157">
                  <c:v>19.007999999999999</c:v>
                </c:pt>
                <c:pt idx="24158">
                  <c:v>19.056000000000001</c:v>
                </c:pt>
                <c:pt idx="24159">
                  <c:v>19.103000000000002</c:v>
                </c:pt>
                <c:pt idx="24160">
                  <c:v>19.126999999999999</c:v>
                </c:pt>
                <c:pt idx="24161">
                  <c:v>19.103000000000002</c:v>
                </c:pt>
                <c:pt idx="24162">
                  <c:v>19.103000000000002</c:v>
                </c:pt>
                <c:pt idx="24163">
                  <c:v>19.056000000000001</c:v>
                </c:pt>
                <c:pt idx="24164">
                  <c:v>19.007999999999999</c:v>
                </c:pt>
                <c:pt idx="24165">
                  <c:v>18.937000000000001</c:v>
                </c:pt>
                <c:pt idx="24166">
                  <c:v>18.841999999999999</c:v>
                </c:pt>
                <c:pt idx="24167">
                  <c:v>18.722999999999999</c:v>
                </c:pt>
                <c:pt idx="24168">
                  <c:v>18.579999999999998</c:v>
                </c:pt>
                <c:pt idx="24169">
                  <c:v>18.414000000000001</c:v>
                </c:pt>
                <c:pt idx="24170">
                  <c:v>18.247</c:v>
                </c:pt>
                <c:pt idx="24171">
                  <c:v>18.056999999999999</c:v>
                </c:pt>
                <c:pt idx="24172">
                  <c:v>17.867000000000001</c:v>
                </c:pt>
                <c:pt idx="24173">
                  <c:v>17.677</c:v>
                </c:pt>
                <c:pt idx="24174">
                  <c:v>17.486000000000001</c:v>
                </c:pt>
                <c:pt idx="24175">
                  <c:v>17.32</c:v>
                </c:pt>
                <c:pt idx="24176">
                  <c:v>17.152999999999999</c:v>
                </c:pt>
                <c:pt idx="24177">
                  <c:v>17.010999999999999</c:v>
                </c:pt>
                <c:pt idx="24178">
                  <c:v>16.867999999999999</c:v>
                </c:pt>
                <c:pt idx="24179">
                  <c:v>16.748999999999999</c:v>
                </c:pt>
                <c:pt idx="24180">
                  <c:v>16.63</c:v>
                </c:pt>
                <c:pt idx="24181">
                  <c:v>16.533999999999999</c:v>
                </c:pt>
                <c:pt idx="24182">
                  <c:v>16.439</c:v>
                </c:pt>
                <c:pt idx="24183">
                  <c:v>16.344000000000001</c:v>
                </c:pt>
                <c:pt idx="24184">
                  <c:v>16.248999999999999</c:v>
                </c:pt>
                <c:pt idx="24185">
                  <c:v>16.201000000000001</c:v>
                </c:pt>
                <c:pt idx="24186">
                  <c:v>16.129000000000001</c:v>
                </c:pt>
                <c:pt idx="24187">
                  <c:v>16.058</c:v>
                </c:pt>
                <c:pt idx="24188">
                  <c:v>16.033999999999999</c:v>
                </c:pt>
                <c:pt idx="24189">
                  <c:v>16.010000000000002</c:v>
                </c:pt>
                <c:pt idx="24190">
                  <c:v>15.962999999999999</c:v>
                </c:pt>
                <c:pt idx="24191">
                  <c:v>15.962999999999999</c:v>
                </c:pt>
                <c:pt idx="24192">
                  <c:v>15.962999999999999</c:v>
                </c:pt>
                <c:pt idx="24193">
                  <c:v>15.962999999999999</c:v>
                </c:pt>
                <c:pt idx="24194">
                  <c:v>15.962999999999999</c:v>
                </c:pt>
                <c:pt idx="24195">
                  <c:v>15.962999999999999</c:v>
                </c:pt>
                <c:pt idx="24196">
                  <c:v>15.986000000000001</c:v>
                </c:pt>
                <c:pt idx="24197">
                  <c:v>16.010000000000002</c:v>
                </c:pt>
                <c:pt idx="24198">
                  <c:v>16.010000000000002</c:v>
                </c:pt>
                <c:pt idx="24199">
                  <c:v>16.033999999999999</c:v>
                </c:pt>
                <c:pt idx="24200">
                  <c:v>16.033999999999999</c:v>
                </c:pt>
                <c:pt idx="24201">
                  <c:v>16.033999999999999</c:v>
                </c:pt>
                <c:pt idx="24202">
                  <c:v>16.058</c:v>
                </c:pt>
                <c:pt idx="24203">
                  <c:v>16.058</c:v>
                </c:pt>
                <c:pt idx="24204">
                  <c:v>16.058</c:v>
                </c:pt>
                <c:pt idx="24205">
                  <c:v>16.058</c:v>
                </c:pt>
                <c:pt idx="24206">
                  <c:v>16.082000000000001</c:v>
                </c:pt>
                <c:pt idx="24207">
                  <c:v>16.082000000000001</c:v>
                </c:pt>
                <c:pt idx="24208">
                  <c:v>16.082000000000001</c:v>
                </c:pt>
                <c:pt idx="24209">
                  <c:v>16.082000000000001</c:v>
                </c:pt>
                <c:pt idx="24210">
                  <c:v>16.082000000000001</c:v>
                </c:pt>
                <c:pt idx="24211">
                  <c:v>16.058</c:v>
                </c:pt>
                <c:pt idx="24212">
                  <c:v>16.058</c:v>
                </c:pt>
                <c:pt idx="24213">
                  <c:v>16.058</c:v>
                </c:pt>
                <c:pt idx="24214">
                  <c:v>16.033999999999999</c:v>
                </c:pt>
                <c:pt idx="24215">
                  <c:v>16.010000000000002</c:v>
                </c:pt>
                <c:pt idx="24216">
                  <c:v>15.986000000000001</c:v>
                </c:pt>
                <c:pt idx="24217">
                  <c:v>15.962999999999999</c:v>
                </c:pt>
                <c:pt idx="24218">
                  <c:v>15.939</c:v>
                </c:pt>
                <c:pt idx="24219">
                  <c:v>15.914999999999999</c:v>
                </c:pt>
                <c:pt idx="24220">
                  <c:v>15.891</c:v>
                </c:pt>
                <c:pt idx="24221">
                  <c:v>15.867000000000001</c:v>
                </c:pt>
                <c:pt idx="24222">
                  <c:v>15.843</c:v>
                </c:pt>
                <c:pt idx="24223">
                  <c:v>15.843</c:v>
                </c:pt>
                <c:pt idx="24224">
                  <c:v>15.819000000000001</c:v>
                </c:pt>
                <c:pt idx="24225">
                  <c:v>15.819000000000001</c:v>
                </c:pt>
                <c:pt idx="24226">
                  <c:v>15.843</c:v>
                </c:pt>
                <c:pt idx="24227">
                  <c:v>15.867000000000001</c:v>
                </c:pt>
                <c:pt idx="24228">
                  <c:v>15.891</c:v>
                </c:pt>
                <c:pt idx="24229">
                  <c:v>15.939</c:v>
                </c:pt>
                <c:pt idx="24230">
                  <c:v>15.986000000000001</c:v>
                </c:pt>
                <c:pt idx="24231">
                  <c:v>16.033999999999999</c:v>
                </c:pt>
                <c:pt idx="24232">
                  <c:v>16.129000000000001</c:v>
                </c:pt>
                <c:pt idx="24233">
                  <c:v>16.201000000000001</c:v>
                </c:pt>
                <c:pt idx="24234">
                  <c:v>16.32</c:v>
                </c:pt>
                <c:pt idx="24235">
                  <c:v>16.439</c:v>
                </c:pt>
                <c:pt idx="24236">
                  <c:v>16.582000000000001</c:v>
                </c:pt>
                <c:pt idx="24237">
                  <c:v>16.725000000000001</c:v>
                </c:pt>
                <c:pt idx="24238">
                  <c:v>16.891999999999999</c:v>
                </c:pt>
                <c:pt idx="24239">
                  <c:v>17.058</c:v>
                </c:pt>
                <c:pt idx="24240">
                  <c:v>17.201000000000001</c:v>
                </c:pt>
                <c:pt idx="24241">
                  <c:v>17.390999999999998</c:v>
                </c:pt>
                <c:pt idx="24242">
                  <c:v>17.558</c:v>
                </c:pt>
                <c:pt idx="24243">
                  <c:v>17.724</c:v>
                </c:pt>
                <c:pt idx="24244">
                  <c:v>17.914999999999999</c:v>
                </c:pt>
                <c:pt idx="24245">
                  <c:v>18.056999999999999</c:v>
                </c:pt>
                <c:pt idx="24246">
                  <c:v>18.224</c:v>
                </c:pt>
                <c:pt idx="24247">
                  <c:v>18.39</c:v>
                </c:pt>
                <c:pt idx="24248">
                  <c:v>18.533000000000001</c:v>
                </c:pt>
                <c:pt idx="24249">
                  <c:v>18.652000000000001</c:v>
                </c:pt>
                <c:pt idx="24250">
                  <c:v>18.771000000000001</c:v>
                </c:pt>
                <c:pt idx="24251">
                  <c:v>18.866</c:v>
                </c:pt>
                <c:pt idx="24252">
                  <c:v>18.960999999999999</c:v>
                </c:pt>
                <c:pt idx="24253">
                  <c:v>19.007999999999999</c:v>
                </c:pt>
                <c:pt idx="24254">
                  <c:v>19.079999999999998</c:v>
                </c:pt>
                <c:pt idx="24255">
                  <c:v>19.103000000000002</c:v>
                </c:pt>
                <c:pt idx="24256">
                  <c:v>19.103000000000002</c:v>
                </c:pt>
                <c:pt idx="24257">
                  <c:v>19.079999999999998</c:v>
                </c:pt>
                <c:pt idx="24258">
                  <c:v>19.056000000000001</c:v>
                </c:pt>
                <c:pt idx="24259">
                  <c:v>19.007999999999999</c:v>
                </c:pt>
                <c:pt idx="24260">
                  <c:v>18.937000000000001</c:v>
                </c:pt>
                <c:pt idx="24261">
                  <c:v>18.866</c:v>
                </c:pt>
                <c:pt idx="24262">
                  <c:v>18.771000000000001</c:v>
                </c:pt>
                <c:pt idx="24263">
                  <c:v>18.652000000000001</c:v>
                </c:pt>
                <c:pt idx="24264">
                  <c:v>18.533000000000001</c:v>
                </c:pt>
                <c:pt idx="24265">
                  <c:v>18.39</c:v>
                </c:pt>
                <c:pt idx="24266">
                  <c:v>18.247</c:v>
                </c:pt>
                <c:pt idx="24267">
                  <c:v>18.081</c:v>
                </c:pt>
                <c:pt idx="24268">
                  <c:v>17.914999999999999</c:v>
                </c:pt>
                <c:pt idx="24269">
                  <c:v>17.724</c:v>
                </c:pt>
                <c:pt idx="24270">
                  <c:v>17.533999999999999</c:v>
                </c:pt>
                <c:pt idx="24271">
                  <c:v>17.367999999999999</c:v>
                </c:pt>
                <c:pt idx="24272">
                  <c:v>17.201000000000001</c:v>
                </c:pt>
                <c:pt idx="24273">
                  <c:v>17.058</c:v>
                </c:pt>
                <c:pt idx="24274">
                  <c:v>16.891999999999999</c:v>
                </c:pt>
                <c:pt idx="24275">
                  <c:v>16.773</c:v>
                </c:pt>
                <c:pt idx="24276">
                  <c:v>16.63</c:v>
                </c:pt>
                <c:pt idx="24277">
                  <c:v>16.533999999999999</c:v>
                </c:pt>
                <c:pt idx="24278">
                  <c:v>16.439</c:v>
                </c:pt>
                <c:pt idx="24279">
                  <c:v>16.344000000000001</c:v>
                </c:pt>
                <c:pt idx="24280">
                  <c:v>16.248999999999999</c:v>
                </c:pt>
                <c:pt idx="24281">
                  <c:v>16.177</c:v>
                </c:pt>
                <c:pt idx="24282">
                  <c:v>16.106000000000002</c:v>
                </c:pt>
                <c:pt idx="24283">
                  <c:v>16.033999999999999</c:v>
                </c:pt>
                <c:pt idx="24284">
                  <c:v>15.986000000000001</c:v>
                </c:pt>
                <c:pt idx="24285">
                  <c:v>15.939</c:v>
                </c:pt>
                <c:pt idx="24286">
                  <c:v>15.914999999999999</c:v>
                </c:pt>
                <c:pt idx="24287">
                  <c:v>15.891</c:v>
                </c:pt>
                <c:pt idx="24288">
                  <c:v>15.867000000000001</c:v>
                </c:pt>
                <c:pt idx="24289">
                  <c:v>15.843</c:v>
                </c:pt>
                <c:pt idx="24290">
                  <c:v>15.843</c:v>
                </c:pt>
                <c:pt idx="24291">
                  <c:v>15.843</c:v>
                </c:pt>
                <c:pt idx="24292">
                  <c:v>15.843</c:v>
                </c:pt>
                <c:pt idx="24293">
                  <c:v>15.867000000000001</c:v>
                </c:pt>
                <c:pt idx="24294">
                  <c:v>15.867000000000001</c:v>
                </c:pt>
                <c:pt idx="24295">
                  <c:v>15.891</c:v>
                </c:pt>
                <c:pt idx="24296">
                  <c:v>15.891</c:v>
                </c:pt>
                <c:pt idx="24297">
                  <c:v>15.914999999999999</c:v>
                </c:pt>
                <c:pt idx="24298">
                  <c:v>15.914999999999999</c:v>
                </c:pt>
                <c:pt idx="24299">
                  <c:v>15.914999999999999</c:v>
                </c:pt>
                <c:pt idx="24300">
                  <c:v>15.914999999999999</c:v>
                </c:pt>
                <c:pt idx="24301">
                  <c:v>15.914999999999999</c:v>
                </c:pt>
                <c:pt idx="24302">
                  <c:v>15.914999999999999</c:v>
                </c:pt>
                <c:pt idx="24303">
                  <c:v>15.914999999999999</c:v>
                </c:pt>
                <c:pt idx="24304">
                  <c:v>15.914999999999999</c:v>
                </c:pt>
                <c:pt idx="24305">
                  <c:v>15.914999999999999</c:v>
                </c:pt>
                <c:pt idx="24306">
                  <c:v>15.914999999999999</c:v>
                </c:pt>
                <c:pt idx="24307">
                  <c:v>15.914999999999999</c:v>
                </c:pt>
                <c:pt idx="24308">
                  <c:v>15.891</c:v>
                </c:pt>
                <c:pt idx="24309">
                  <c:v>15.867000000000001</c:v>
                </c:pt>
                <c:pt idx="24310">
                  <c:v>15.867000000000001</c:v>
                </c:pt>
                <c:pt idx="24311">
                  <c:v>15.843</c:v>
                </c:pt>
                <c:pt idx="24312">
                  <c:v>15.819000000000001</c:v>
                </c:pt>
                <c:pt idx="24313">
                  <c:v>15.819000000000001</c:v>
                </c:pt>
                <c:pt idx="24314">
                  <c:v>15.772</c:v>
                </c:pt>
                <c:pt idx="24315">
                  <c:v>15.747999999999999</c:v>
                </c:pt>
                <c:pt idx="24316">
                  <c:v>15.724</c:v>
                </c:pt>
                <c:pt idx="24317">
                  <c:v>15.7</c:v>
                </c:pt>
                <c:pt idx="24318">
                  <c:v>15.676</c:v>
                </c:pt>
                <c:pt idx="24319">
                  <c:v>15.676</c:v>
                </c:pt>
                <c:pt idx="24320">
                  <c:v>15.651999999999999</c:v>
                </c:pt>
                <c:pt idx="24321">
                  <c:v>15.651999999999999</c:v>
                </c:pt>
                <c:pt idx="24322">
                  <c:v>15.676</c:v>
                </c:pt>
                <c:pt idx="24323">
                  <c:v>15.7</c:v>
                </c:pt>
                <c:pt idx="24324">
                  <c:v>15.724</c:v>
                </c:pt>
                <c:pt idx="24325">
                  <c:v>15.772</c:v>
                </c:pt>
                <c:pt idx="24326">
                  <c:v>15.819000000000001</c:v>
                </c:pt>
                <c:pt idx="24327">
                  <c:v>15.891</c:v>
                </c:pt>
                <c:pt idx="24328">
                  <c:v>15.962999999999999</c:v>
                </c:pt>
                <c:pt idx="24329">
                  <c:v>16.058</c:v>
                </c:pt>
                <c:pt idx="24330">
                  <c:v>16.152999999999999</c:v>
                </c:pt>
                <c:pt idx="24331">
                  <c:v>16.271999999999998</c:v>
                </c:pt>
                <c:pt idx="24332">
                  <c:v>16.414999999999999</c:v>
                </c:pt>
                <c:pt idx="24333">
                  <c:v>16.558</c:v>
                </c:pt>
                <c:pt idx="24334">
                  <c:v>16.725000000000001</c:v>
                </c:pt>
                <c:pt idx="24335">
                  <c:v>16.867999999999999</c:v>
                </c:pt>
                <c:pt idx="24336">
                  <c:v>17.058</c:v>
                </c:pt>
                <c:pt idx="24337">
                  <c:v>17.201000000000001</c:v>
                </c:pt>
                <c:pt idx="24338">
                  <c:v>17.390999999999998</c:v>
                </c:pt>
                <c:pt idx="24339">
                  <c:v>17.558</c:v>
                </c:pt>
                <c:pt idx="24340">
                  <c:v>17.724</c:v>
                </c:pt>
                <c:pt idx="24341">
                  <c:v>17.890999999999998</c:v>
                </c:pt>
                <c:pt idx="24342">
                  <c:v>18.033000000000001</c:v>
                </c:pt>
                <c:pt idx="24343">
                  <c:v>18.2</c:v>
                </c:pt>
                <c:pt idx="24344">
                  <c:v>18.343</c:v>
                </c:pt>
                <c:pt idx="24345">
                  <c:v>18.484999999999999</c:v>
                </c:pt>
                <c:pt idx="24346">
                  <c:v>18.603999999999999</c:v>
                </c:pt>
                <c:pt idx="24347">
                  <c:v>18.699000000000002</c:v>
                </c:pt>
                <c:pt idx="24348">
                  <c:v>18.794</c:v>
                </c:pt>
                <c:pt idx="24349">
                  <c:v>18.866</c:v>
                </c:pt>
                <c:pt idx="24350">
                  <c:v>18.913</c:v>
                </c:pt>
                <c:pt idx="24351">
                  <c:v>18.960999999999999</c:v>
                </c:pt>
                <c:pt idx="24352">
                  <c:v>18.937000000000001</c:v>
                </c:pt>
                <c:pt idx="24353">
                  <c:v>18.888999999999999</c:v>
                </c:pt>
                <c:pt idx="24354">
                  <c:v>18.866</c:v>
                </c:pt>
                <c:pt idx="24355">
                  <c:v>18.794</c:v>
                </c:pt>
                <c:pt idx="24356">
                  <c:v>18.699000000000002</c:v>
                </c:pt>
                <c:pt idx="24357">
                  <c:v>18.603999999999999</c:v>
                </c:pt>
                <c:pt idx="24358">
                  <c:v>18.484999999999999</c:v>
                </c:pt>
                <c:pt idx="24359">
                  <c:v>18.366</c:v>
                </c:pt>
                <c:pt idx="24360">
                  <c:v>18.247</c:v>
                </c:pt>
                <c:pt idx="24361">
                  <c:v>18.105</c:v>
                </c:pt>
                <c:pt idx="24362">
                  <c:v>17.937999999999999</c:v>
                </c:pt>
                <c:pt idx="24363">
                  <c:v>17.771999999999998</c:v>
                </c:pt>
                <c:pt idx="24364">
                  <c:v>17.629000000000001</c:v>
                </c:pt>
                <c:pt idx="24365">
                  <c:v>17.463000000000001</c:v>
                </c:pt>
                <c:pt idx="24366">
                  <c:v>17.32</c:v>
                </c:pt>
                <c:pt idx="24367">
                  <c:v>17.152999999999999</c:v>
                </c:pt>
                <c:pt idx="24368">
                  <c:v>17.010999999999999</c:v>
                </c:pt>
                <c:pt idx="24369">
                  <c:v>16.891999999999999</c:v>
                </c:pt>
                <c:pt idx="24370">
                  <c:v>16.773</c:v>
                </c:pt>
                <c:pt idx="24371">
                  <c:v>16.63</c:v>
                </c:pt>
                <c:pt idx="24372">
                  <c:v>16.510999999999999</c:v>
                </c:pt>
                <c:pt idx="24373">
                  <c:v>16.391999999999999</c:v>
                </c:pt>
                <c:pt idx="24374">
                  <c:v>16.295999999999999</c:v>
                </c:pt>
                <c:pt idx="24375">
                  <c:v>16.201000000000001</c:v>
                </c:pt>
                <c:pt idx="24376">
                  <c:v>16.106000000000002</c:v>
                </c:pt>
                <c:pt idx="24377">
                  <c:v>16.033999999999999</c:v>
                </c:pt>
                <c:pt idx="24378">
                  <c:v>15.986000000000001</c:v>
                </c:pt>
                <c:pt idx="24379">
                  <c:v>15.939</c:v>
                </c:pt>
                <c:pt idx="24380">
                  <c:v>15.914999999999999</c:v>
                </c:pt>
                <c:pt idx="24381">
                  <c:v>15.891</c:v>
                </c:pt>
                <c:pt idx="24382">
                  <c:v>15.867000000000001</c:v>
                </c:pt>
                <c:pt idx="24383">
                  <c:v>15.867000000000001</c:v>
                </c:pt>
                <c:pt idx="24384">
                  <c:v>15.843</c:v>
                </c:pt>
                <c:pt idx="24385">
                  <c:v>15.843</c:v>
                </c:pt>
                <c:pt idx="24386">
                  <c:v>15.867000000000001</c:v>
                </c:pt>
                <c:pt idx="24387">
                  <c:v>15.867000000000001</c:v>
                </c:pt>
                <c:pt idx="24388">
                  <c:v>15.914999999999999</c:v>
                </c:pt>
                <c:pt idx="24389">
                  <c:v>15.939</c:v>
                </c:pt>
                <c:pt idx="24390">
                  <c:v>15.962999999999999</c:v>
                </c:pt>
                <c:pt idx="24391">
                  <c:v>16.010000000000002</c:v>
                </c:pt>
                <c:pt idx="24392">
                  <c:v>16.033999999999999</c:v>
                </c:pt>
                <c:pt idx="24393">
                  <c:v>16.058</c:v>
                </c:pt>
                <c:pt idx="24394">
                  <c:v>16.106000000000002</c:v>
                </c:pt>
                <c:pt idx="24395">
                  <c:v>16.129000000000001</c:v>
                </c:pt>
                <c:pt idx="24396">
                  <c:v>16.152999999999999</c:v>
                </c:pt>
                <c:pt idx="24397">
                  <c:v>16.201000000000001</c:v>
                </c:pt>
                <c:pt idx="24398">
                  <c:v>16.201000000000001</c:v>
                </c:pt>
                <c:pt idx="24399">
                  <c:v>16.225000000000001</c:v>
                </c:pt>
                <c:pt idx="24400">
                  <c:v>16.248999999999999</c:v>
                </c:pt>
                <c:pt idx="24401">
                  <c:v>16.248999999999999</c:v>
                </c:pt>
                <c:pt idx="24402">
                  <c:v>16.248999999999999</c:v>
                </c:pt>
                <c:pt idx="24403">
                  <c:v>16.248999999999999</c:v>
                </c:pt>
                <c:pt idx="24404">
                  <c:v>16.248999999999999</c:v>
                </c:pt>
                <c:pt idx="24405">
                  <c:v>16.225000000000001</c:v>
                </c:pt>
                <c:pt idx="24406">
                  <c:v>16.225000000000001</c:v>
                </c:pt>
                <c:pt idx="24407">
                  <c:v>16.201000000000001</c:v>
                </c:pt>
                <c:pt idx="24408">
                  <c:v>16.201000000000001</c:v>
                </c:pt>
                <c:pt idx="24409">
                  <c:v>16.177</c:v>
                </c:pt>
                <c:pt idx="24410">
                  <c:v>16.152999999999999</c:v>
                </c:pt>
                <c:pt idx="24411">
                  <c:v>16.106000000000002</c:v>
                </c:pt>
                <c:pt idx="24412">
                  <c:v>16.082000000000001</c:v>
                </c:pt>
                <c:pt idx="24413">
                  <c:v>16.058</c:v>
                </c:pt>
                <c:pt idx="24414">
                  <c:v>16.010000000000002</c:v>
                </c:pt>
                <c:pt idx="24415">
                  <c:v>15.986000000000001</c:v>
                </c:pt>
                <c:pt idx="24416">
                  <c:v>15.962999999999999</c:v>
                </c:pt>
                <c:pt idx="24417">
                  <c:v>15.962999999999999</c:v>
                </c:pt>
                <c:pt idx="24418">
                  <c:v>15.962999999999999</c:v>
                </c:pt>
                <c:pt idx="24419">
                  <c:v>15.986000000000001</c:v>
                </c:pt>
                <c:pt idx="24420">
                  <c:v>16.010000000000002</c:v>
                </c:pt>
                <c:pt idx="24421">
                  <c:v>16.010000000000002</c:v>
                </c:pt>
                <c:pt idx="24422">
                  <c:v>16.058</c:v>
                </c:pt>
                <c:pt idx="24423">
                  <c:v>16.129000000000001</c:v>
                </c:pt>
                <c:pt idx="24424">
                  <c:v>16.201000000000001</c:v>
                </c:pt>
                <c:pt idx="24425">
                  <c:v>16.271999999999998</c:v>
                </c:pt>
                <c:pt idx="24426">
                  <c:v>16.344000000000001</c:v>
                </c:pt>
                <c:pt idx="24427">
                  <c:v>16.414999999999999</c:v>
                </c:pt>
                <c:pt idx="24428">
                  <c:v>16.558</c:v>
                </c:pt>
                <c:pt idx="24429">
                  <c:v>16.701000000000001</c:v>
                </c:pt>
                <c:pt idx="24430">
                  <c:v>16.844000000000001</c:v>
                </c:pt>
                <c:pt idx="24431">
                  <c:v>16.963000000000001</c:v>
                </c:pt>
                <c:pt idx="24432">
                  <c:v>17.13</c:v>
                </c:pt>
                <c:pt idx="24433">
                  <c:v>17.295999999999999</c:v>
                </c:pt>
                <c:pt idx="24434">
                  <c:v>17.463000000000001</c:v>
                </c:pt>
                <c:pt idx="24435">
                  <c:v>17.629000000000001</c:v>
                </c:pt>
                <c:pt idx="24436">
                  <c:v>17.748000000000001</c:v>
                </c:pt>
                <c:pt idx="24437">
                  <c:v>17.867000000000001</c:v>
                </c:pt>
                <c:pt idx="24438">
                  <c:v>18.010000000000002</c:v>
                </c:pt>
                <c:pt idx="24439">
                  <c:v>18.129000000000001</c:v>
                </c:pt>
                <c:pt idx="24440">
                  <c:v>18.271000000000001</c:v>
                </c:pt>
                <c:pt idx="24441">
                  <c:v>18.366</c:v>
                </c:pt>
                <c:pt idx="24442">
                  <c:v>18.437999999999999</c:v>
                </c:pt>
                <c:pt idx="24443">
                  <c:v>18.533000000000001</c:v>
                </c:pt>
                <c:pt idx="24444">
                  <c:v>18.579999999999998</c:v>
                </c:pt>
                <c:pt idx="24445">
                  <c:v>18.652000000000001</c:v>
                </c:pt>
                <c:pt idx="24446">
                  <c:v>18.675000000000001</c:v>
                </c:pt>
                <c:pt idx="24447">
                  <c:v>18.603999999999999</c:v>
                </c:pt>
                <c:pt idx="24448">
                  <c:v>18.603999999999999</c:v>
                </c:pt>
                <c:pt idx="24449">
                  <c:v>18.603999999999999</c:v>
                </c:pt>
                <c:pt idx="24450">
                  <c:v>18.579999999999998</c:v>
                </c:pt>
                <c:pt idx="24451">
                  <c:v>18.533000000000001</c:v>
                </c:pt>
                <c:pt idx="24452">
                  <c:v>18.460999999999999</c:v>
                </c:pt>
                <c:pt idx="24453">
                  <c:v>18.343</c:v>
                </c:pt>
                <c:pt idx="24454">
                  <c:v>18.247</c:v>
                </c:pt>
                <c:pt idx="24455">
                  <c:v>18.152000000000001</c:v>
                </c:pt>
                <c:pt idx="24456">
                  <c:v>18.056999999999999</c:v>
                </c:pt>
                <c:pt idx="24457">
                  <c:v>17.914999999999999</c:v>
                </c:pt>
                <c:pt idx="24458">
                  <c:v>17.771999999999998</c:v>
                </c:pt>
                <c:pt idx="24459">
                  <c:v>17.629000000000001</c:v>
                </c:pt>
                <c:pt idx="24460">
                  <c:v>17.463000000000001</c:v>
                </c:pt>
                <c:pt idx="24461">
                  <c:v>17.271999999999998</c:v>
                </c:pt>
                <c:pt idx="24462">
                  <c:v>17.13</c:v>
                </c:pt>
                <c:pt idx="24463">
                  <c:v>16.986999999999998</c:v>
                </c:pt>
                <c:pt idx="24464">
                  <c:v>16.867999999999999</c:v>
                </c:pt>
                <c:pt idx="24465">
                  <c:v>16.748999999999999</c:v>
                </c:pt>
                <c:pt idx="24466">
                  <c:v>16.63</c:v>
                </c:pt>
                <c:pt idx="24467">
                  <c:v>16.533999999999999</c:v>
                </c:pt>
                <c:pt idx="24468">
                  <c:v>16.463000000000001</c:v>
                </c:pt>
                <c:pt idx="24469">
                  <c:v>16.367999999999999</c:v>
                </c:pt>
                <c:pt idx="24470">
                  <c:v>16.295999999999999</c:v>
                </c:pt>
                <c:pt idx="24471">
                  <c:v>16.225000000000001</c:v>
                </c:pt>
                <c:pt idx="24472">
                  <c:v>16.177</c:v>
                </c:pt>
                <c:pt idx="24473">
                  <c:v>16.129000000000001</c:v>
                </c:pt>
                <c:pt idx="24474">
                  <c:v>16.106000000000002</c:v>
                </c:pt>
                <c:pt idx="24475">
                  <c:v>16.058</c:v>
                </c:pt>
                <c:pt idx="24476">
                  <c:v>16.058</c:v>
                </c:pt>
                <c:pt idx="24477">
                  <c:v>16.033999999999999</c:v>
                </c:pt>
                <c:pt idx="24478">
                  <c:v>16.033999999999999</c:v>
                </c:pt>
                <c:pt idx="24479">
                  <c:v>16.033999999999999</c:v>
                </c:pt>
                <c:pt idx="24480">
                  <c:v>16.033999999999999</c:v>
                </c:pt>
                <c:pt idx="24481">
                  <c:v>16.058</c:v>
                </c:pt>
                <c:pt idx="24482">
                  <c:v>16.058</c:v>
                </c:pt>
                <c:pt idx="24483">
                  <c:v>16.082000000000001</c:v>
                </c:pt>
                <c:pt idx="24484">
                  <c:v>16.106000000000002</c:v>
                </c:pt>
                <c:pt idx="24485">
                  <c:v>16.129000000000001</c:v>
                </c:pt>
                <c:pt idx="24486">
                  <c:v>16.152999999999999</c:v>
                </c:pt>
                <c:pt idx="24487">
                  <c:v>16.177</c:v>
                </c:pt>
                <c:pt idx="24488">
                  <c:v>16.201000000000001</c:v>
                </c:pt>
                <c:pt idx="24489">
                  <c:v>16.225000000000001</c:v>
                </c:pt>
                <c:pt idx="24490">
                  <c:v>16.248999999999999</c:v>
                </c:pt>
                <c:pt idx="24491">
                  <c:v>16.271999999999998</c:v>
                </c:pt>
                <c:pt idx="24492">
                  <c:v>16.295999999999999</c:v>
                </c:pt>
                <c:pt idx="24493">
                  <c:v>16.32</c:v>
                </c:pt>
                <c:pt idx="24494">
                  <c:v>16.344000000000001</c:v>
                </c:pt>
                <c:pt idx="24495">
                  <c:v>16.367999999999999</c:v>
                </c:pt>
                <c:pt idx="24496">
                  <c:v>16.367999999999999</c:v>
                </c:pt>
                <c:pt idx="24497">
                  <c:v>16.367999999999999</c:v>
                </c:pt>
                <c:pt idx="24498">
                  <c:v>16.367999999999999</c:v>
                </c:pt>
                <c:pt idx="24499">
                  <c:v>16.344000000000001</c:v>
                </c:pt>
                <c:pt idx="24500">
                  <c:v>16.344000000000001</c:v>
                </c:pt>
                <c:pt idx="24501">
                  <c:v>16.32</c:v>
                </c:pt>
                <c:pt idx="24502">
                  <c:v>16.295999999999999</c:v>
                </c:pt>
                <c:pt idx="24503">
                  <c:v>16.295999999999999</c:v>
                </c:pt>
                <c:pt idx="24504">
                  <c:v>16.295999999999999</c:v>
                </c:pt>
                <c:pt idx="24505">
                  <c:v>16.271999999999998</c:v>
                </c:pt>
                <c:pt idx="24506">
                  <c:v>16.271999999999998</c:v>
                </c:pt>
                <c:pt idx="24507">
                  <c:v>16.248999999999999</c:v>
                </c:pt>
                <c:pt idx="24508">
                  <c:v>16.248999999999999</c:v>
                </c:pt>
                <c:pt idx="24509">
                  <c:v>16.248999999999999</c:v>
                </c:pt>
                <c:pt idx="24510">
                  <c:v>16.248999999999999</c:v>
                </c:pt>
                <c:pt idx="24511">
                  <c:v>16.248999999999999</c:v>
                </c:pt>
                <c:pt idx="24512">
                  <c:v>16.248999999999999</c:v>
                </c:pt>
                <c:pt idx="24513">
                  <c:v>16.248999999999999</c:v>
                </c:pt>
                <c:pt idx="24514">
                  <c:v>16.248999999999999</c:v>
                </c:pt>
                <c:pt idx="24515">
                  <c:v>16.271999999999998</c:v>
                </c:pt>
                <c:pt idx="24516">
                  <c:v>16.295999999999999</c:v>
                </c:pt>
                <c:pt idx="24517">
                  <c:v>16.344000000000001</c:v>
                </c:pt>
                <c:pt idx="24518">
                  <c:v>16.391999999999999</c:v>
                </c:pt>
                <c:pt idx="24519">
                  <c:v>16.439</c:v>
                </c:pt>
                <c:pt idx="24520">
                  <c:v>16.463000000000001</c:v>
                </c:pt>
                <c:pt idx="24521">
                  <c:v>16.510999999999999</c:v>
                </c:pt>
                <c:pt idx="24522">
                  <c:v>16.510999999999999</c:v>
                </c:pt>
                <c:pt idx="24523">
                  <c:v>16.582000000000001</c:v>
                </c:pt>
                <c:pt idx="24524">
                  <c:v>16.677</c:v>
                </c:pt>
                <c:pt idx="24525">
                  <c:v>16.82</c:v>
                </c:pt>
                <c:pt idx="24526">
                  <c:v>16.963000000000001</c:v>
                </c:pt>
                <c:pt idx="24527">
                  <c:v>17.106000000000002</c:v>
                </c:pt>
                <c:pt idx="24528">
                  <c:v>17.248999999999999</c:v>
                </c:pt>
                <c:pt idx="24529">
                  <c:v>17.390999999999998</c:v>
                </c:pt>
                <c:pt idx="24530">
                  <c:v>17.533999999999999</c:v>
                </c:pt>
                <c:pt idx="24531">
                  <c:v>17.701000000000001</c:v>
                </c:pt>
                <c:pt idx="24532">
                  <c:v>17.890999999999998</c:v>
                </c:pt>
                <c:pt idx="24533">
                  <c:v>17.962</c:v>
                </c:pt>
                <c:pt idx="24534">
                  <c:v>18.056999999999999</c:v>
                </c:pt>
                <c:pt idx="24535">
                  <c:v>18.2</c:v>
                </c:pt>
                <c:pt idx="24536">
                  <c:v>18.343</c:v>
                </c:pt>
                <c:pt idx="24537">
                  <c:v>18.484999999999999</c:v>
                </c:pt>
                <c:pt idx="24538">
                  <c:v>18.628</c:v>
                </c:pt>
                <c:pt idx="24539">
                  <c:v>18.747</c:v>
                </c:pt>
                <c:pt idx="24540">
                  <c:v>18.794</c:v>
                </c:pt>
                <c:pt idx="24541">
                  <c:v>18.771000000000001</c:v>
                </c:pt>
                <c:pt idx="24542">
                  <c:v>18.794</c:v>
                </c:pt>
                <c:pt idx="24543">
                  <c:v>18.794</c:v>
                </c:pt>
                <c:pt idx="24544">
                  <c:v>18.794</c:v>
                </c:pt>
                <c:pt idx="24545">
                  <c:v>18.794</c:v>
                </c:pt>
                <c:pt idx="24546">
                  <c:v>18.794</c:v>
                </c:pt>
                <c:pt idx="24547">
                  <c:v>18.771000000000001</c:v>
                </c:pt>
                <c:pt idx="24548">
                  <c:v>18.722999999999999</c:v>
                </c:pt>
                <c:pt idx="24549">
                  <c:v>18.675000000000001</c:v>
                </c:pt>
                <c:pt idx="24550">
                  <c:v>18.579999999999998</c:v>
                </c:pt>
                <c:pt idx="24551">
                  <c:v>18.484999999999999</c:v>
                </c:pt>
                <c:pt idx="24552">
                  <c:v>18.366</c:v>
                </c:pt>
                <c:pt idx="24553">
                  <c:v>18.247</c:v>
                </c:pt>
                <c:pt idx="24554">
                  <c:v>18.105</c:v>
                </c:pt>
                <c:pt idx="24555">
                  <c:v>17.962</c:v>
                </c:pt>
                <c:pt idx="24556">
                  <c:v>17.818999999999999</c:v>
                </c:pt>
                <c:pt idx="24557">
                  <c:v>17.652999999999999</c:v>
                </c:pt>
                <c:pt idx="24558">
                  <c:v>17.510000000000002</c:v>
                </c:pt>
                <c:pt idx="24559">
                  <c:v>17.344000000000001</c:v>
                </c:pt>
                <c:pt idx="24560">
                  <c:v>17.177</c:v>
                </c:pt>
                <c:pt idx="24561">
                  <c:v>17.033999999999999</c:v>
                </c:pt>
                <c:pt idx="24562">
                  <c:v>16.914999999999999</c:v>
                </c:pt>
                <c:pt idx="24563">
                  <c:v>16.773</c:v>
                </c:pt>
                <c:pt idx="24564">
                  <c:v>16.677</c:v>
                </c:pt>
                <c:pt idx="24565">
                  <c:v>16.582000000000001</c:v>
                </c:pt>
                <c:pt idx="24566">
                  <c:v>16.486999999999998</c:v>
                </c:pt>
                <c:pt idx="24567">
                  <c:v>16.391999999999999</c:v>
                </c:pt>
                <c:pt idx="24568">
                  <c:v>16.32</c:v>
                </c:pt>
                <c:pt idx="24569">
                  <c:v>16.248999999999999</c:v>
                </c:pt>
                <c:pt idx="24570">
                  <c:v>16.201000000000001</c:v>
                </c:pt>
                <c:pt idx="24571">
                  <c:v>16.152999999999999</c:v>
                </c:pt>
                <c:pt idx="24572">
                  <c:v>16.129000000000001</c:v>
                </c:pt>
                <c:pt idx="24573">
                  <c:v>16.106000000000002</c:v>
                </c:pt>
                <c:pt idx="24574">
                  <c:v>16.082000000000001</c:v>
                </c:pt>
                <c:pt idx="24575">
                  <c:v>16.058</c:v>
                </c:pt>
                <c:pt idx="24576">
                  <c:v>16.058</c:v>
                </c:pt>
                <c:pt idx="24577">
                  <c:v>16.033999999999999</c:v>
                </c:pt>
                <c:pt idx="24578">
                  <c:v>16.033999999999999</c:v>
                </c:pt>
                <c:pt idx="24579">
                  <c:v>16.033999999999999</c:v>
                </c:pt>
                <c:pt idx="24580">
                  <c:v>16.058</c:v>
                </c:pt>
                <c:pt idx="24581">
                  <c:v>16.058</c:v>
                </c:pt>
                <c:pt idx="24582">
                  <c:v>16.058</c:v>
                </c:pt>
                <c:pt idx="24583">
                  <c:v>16.082000000000001</c:v>
                </c:pt>
                <c:pt idx="24584">
                  <c:v>16.082000000000001</c:v>
                </c:pt>
                <c:pt idx="24585">
                  <c:v>16.106000000000002</c:v>
                </c:pt>
                <c:pt idx="24586">
                  <c:v>16.106000000000002</c:v>
                </c:pt>
                <c:pt idx="24587">
                  <c:v>16.106000000000002</c:v>
                </c:pt>
                <c:pt idx="24588">
                  <c:v>16.106000000000002</c:v>
                </c:pt>
                <c:pt idx="24589">
                  <c:v>16.106000000000002</c:v>
                </c:pt>
                <c:pt idx="24590">
                  <c:v>16.106000000000002</c:v>
                </c:pt>
                <c:pt idx="24591">
                  <c:v>16.106000000000002</c:v>
                </c:pt>
                <c:pt idx="24592">
                  <c:v>16.106000000000002</c:v>
                </c:pt>
                <c:pt idx="24593">
                  <c:v>16.082000000000001</c:v>
                </c:pt>
                <c:pt idx="24594">
                  <c:v>16.058</c:v>
                </c:pt>
                <c:pt idx="24595">
                  <c:v>16.058</c:v>
                </c:pt>
                <c:pt idx="24596">
                  <c:v>16.033999999999999</c:v>
                </c:pt>
                <c:pt idx="24597">
                  <c:v>16.033999999999999</c:v>
                </c:pt>
                <c:pt idx="24598">
                  <c:v>16.010000000000002</c:v>
                </c:pt>
                <c:pt idx="24599">
                  <c:v>15.986000000000001</c:v>
                </c:pt>
                <c:pt idx="24600">
                  <c:v>15.962999999999999</c:v>
                </c:pt>
                <c:pt idx="24601">
                  <c:v>15.939</c:v>
                </c:pt>
                <c:pt idx="24602">
                  <c:v>15.914999999999999</c:v>
                </c:pt>
                <c:pt idx="24603">
                  <c:v>15.914999999999999</c:v>
                </c:pt>
                <c:pt idx="24604">
                  <c:v>15.867000000000001</c:v>
                </c:pt>
                <c:pt idx="24605">
                  <c:v>15.843</c:v>
                </c:pt>
                <c:pt idx="24606">
                  <c:v>15.819000000000001</c:v>
                </c:pt>
                <c:pt idx="24607">
                  <c:v>15.819000000000001</c:v>
                </c:pt>
                <c:pt idx="24608">
                  <c:v>15.795999999999999</c:v>
                </c:pt>
                <c:pt idx="24609">
                  <c:v>15.819000000000001</c:v>
                </c:pt>
                <c:pt idx="24610">
                  <c:v>15.819000000000001</c:v>
                </c:pt>
                <c:pt idx="24611">
                  <c:v>15.867000000000001</c:v>
                </c:pt>
                <c:pt idx="24612">
                  <c:v>15.891</c:v>
                </c:pt>
                <c:pt idx="24613">
                  <c:v>15.939</c:v>
                </c:pt>
                <c:pt idx="24614">
                  <c:v>16.010000000000002</c:v>
                </c:pt>
                <c:pt idx="24615">
                  <c:v>16.058</c:v>
                </c:pt>
                <c:pt idx="24616">
                  <c:v>16.129000000000001</c:v>
                </c:pt>
                <c:pt idx="24617">
                  <c:v>16.201000000000001</c:v>
                </c:pt>
                <c:pt idx="24618">
                  <c:v>16.295999999999999</c:v>
                </c:pt>
                <c:pt idx="24619">
                  <c:v>16.414999999999999</c:v>
                </c:pt>
                <c:pt idx="24620">
                  <c:v>16.558</c:v>
                </c:pt>
                <c:pt idx="24621">
                  <c:v>16.701000000000001</c:v>
                </c:pt>
                <c:pt idx="24622">
                  <c:v>16.82</c:v>
                </c:pt>
                <c:pt idx="24623">
                  <c:v>16.986999999999998</c:v>
                </c:pt>
                <c:pt idx="24624">
                  <c:v>17.106000000000002</c:v>
                </c:pt>
                <c:pt idx="24625">
                  <c:v>17.271999999999998</c:v>
                </c:pt>
                <c:pt idx="24626">
                  <c:v>17.439</c:v>
                </c:pt>
                <c:pt idx="24627">
                  <c:v>17.629000000000001</c:v>
                </c:pt>
                <c:pt idx="24628">
                  <c:v>17.771999999999998</c:v>
                </c:pt>
                <c:pt idx="24629">
                  <c:v>17.914999999999999</c:v>
                </c:pt>
                <c:pt idx="24630">
                  <c:v>17.962</c:v>
                </c:pt>
                <c:pt idx="24631">
                  <c:v>18.081</c:v>
                </c:pt>
                <c:pt idx="24632">
                  <c:v>18.2</c:v>
                </c:pt>
                <c:pt idx="24633">
                  <c:v>18.318999999999999</c:v>
                </c:pt>
                <c:pt idx="24634">
                  <c:v>18.414000000000001</c:v>
                </c:pt>
                <c:pt idx="24635">
                  <c:v>18.509</c:v>
                </c:pt>
                <c:pt idx="24636">
                  <c:v>18.579999999999998</c:v>
                </c:pt>
                <c:pt idx="24637">
                  <c:v>18.556999999999999</c:v>
                </c:pt>
                <c:pt idx="24638">
                  <c:v>18.484999999999999</c:v>
                </c:pt>
                <c:pt idx="24639">
                  <c:v>18.414000000000001</c:v>
                </c:pt>
                <c:pt idx="24640">
                  <c:v>18.343</c:v>
                </c:pt>
                <c:pt idx="24641">
                  <c:v>18.2</c:v>
                </c:pt>
                <c:pt idx="24642">
                  <c:v>18.081</c:v>
                </c:pt>
                <c:pt idx="24643">
                  <c:v>17.962</c:v>
                </c:pt>
                <c:pt idx="24644">
                  <c:v>17.818999999999999</c:v>
                </c:pt>
                <c:pt idx="24645">
                  <c:v>17.677</c:v>
                </c:pt>
                <c:pt idx="24646">
                  <c:v>17.582000000000001</c:v>
                </c:pt>
                <c:pt idx="24647">
                  <c:v>17.510000000000002</c:v>
                </c:pt>
                <c:pt idx="24648">
                  <c:v>17.439</c:v>
                </c:pt>
                <c:pt idx="24649">
                  <c:v>17.344000000000001</c:v>
                </c:pt>
                <c:pt idx="24650">
                  <c:v>17.201000000000001</c:v>
                </c:pt>
                <c:pt idx="24651">
                  <c:v>17.058</c:v>
                </c:pt>
                <c:pt idx="24652">
                  <c:v>16.914999999999999</c:v>
                </c:pt>
                <c:pt idx="24653">
                  <c:v>16.795999999999999</c:v>
                </c:pt>
                <c:pt idx="24654">
                  <c:v>16.654</c:v>
                </c:pt>
                <c:pt idx="24655">
                  <c:v>16.533999999999999</c:v>
                </c:pt>
                <c:pt idx="24656">
                  <c:v>16.414999999999999</c:v>
                </c:pt>
                <c:pt idx="24657">
                  <c:v>16.295999999999999</c:v>
                </c:pt>
                <c:pt idx="24658">
                  <c:v>16.201000000000001</c:v>
                </c:pt>
                <c:pt idx="24659">
                  <c:v>16.106000000000002</c:v>
                </c:pt>
                <c:pt idx="24660">
                  <c:v>16.033999999999999</c:v>
                </c:pt>
                <c:pt idx="24661">
                  <c:v>15.962999999999999</c:v>
                </c:pt>
                <c:pt idx="24662">
                  <c:v>15.914999999999999</c:v>
                </c:pt>
                <c:pt idx="24663">
                  <c:v>15.867000000000001</c:v>
                </c:pt>
                <c:pt idx="24664">
                  <c:v>15.843</c:v>
                </c:pt>
                <c:pt idx="24665">
                  <c:v>15.795999999999999</c:v>
                </c:pt>
                <c:pt idx="24666">
                  <c:v>15.772</c:v>
                </c:pt>
                <c:pt idx="24667">
                  <c:v>15.747999999999999</c:v>
                </c:pt>
                <c:pt idx="24668">
                  <c:v>15.724</c:v>
                </c:pt>
                <c:pt idx="24669">
                  <c:v>15.724</c:v>
                </c:pt>
                <c:pt idx="24670">
                  <c:v>15.724</c:v>
                </c:pt>
                <c:pt idx="24671">
                  <c:v>15.747999999999999</c:v>
                </c:pt>
                <c:pt idx="24672">
                  <c:v>15.747999999999999</c:v>
                </c:pt>
                <c:pt idx="24673">
                  <c:v>15.772</c:v>
                </c:pt>
                <c:pt idx="24674">
                  <c:v>15.795999999999999</c:v>
                </c:pt>
                <c:pt idx="24675">
                  <c:v>15.819000000000001</c:v>
                </c:pt>
                <c:pt idx="24676">
                  <c:v>15.843</c:v>
                </c:pt>
                <c:pt idx="24677">
                  <c:v>15.867000000000001</c:v>
                </c:pt>
                <c:pt idx="24678">
                  <c:v>15.891</c:v>
                </c:pt>
                <c:pt idx="24679">
                  <c:v>15.914999999999999</c:v>
                </c:pt>
                <c:pt idx="24680">
                  <c:v>15.939</c:v>
                </c:pt>
                <c:pt idx="24681">
                  <c:v>15.962999999999999</c:v>
                </c:pt>
                <c:pt idx="24682">
                  <c:v>15.962999999999999</c:v>
                </c:pt>
                <c:pt idx="24683">
                  <c:v>15.962999999999999</c:v>
                </c:pt>
                <c:pt idx="24684">
                  <c:v>15.962999999999999</c:v>
                </c:pt>
                <c:pt idx="24685">
                  <c:v>15.962999999999999</c:v>
                </c:pt>
                <c:pt idx="24686">
                  <c:v>15.962999999999999</c:v>
                </c:pt>
                <c:pt idx="24687">
                  <c:v>15.962999999999999</c:v>
                </c:pt>
                <c:pt idx="24688">
                  <c:v>15.962999999999999</c:v>
                </c:pt>
                <c:pt idx="24689">
                  <c:v>15.962999999999999</c:v>
                </c:pt>
                <c:pt idx="24690">
                  <c:v>15.939</c:v>
                </c:pt>
                <c:pt idx="24691">
                  <c:v>15.939</c:v>
                </c:pt>
                <c:pt idx="24692">
                  <c:v>15.914999999999999</c:v>
                </c:pt>
                <c:pt idx="24693">
                  <c:v>15.914999999999999</c:v>
                </c:pt>
                <c:pt idx="24694">
                  <c:v>15.891</c:v>
                </c:pt>
                <c:pt idx="24695">
                  <c:v>15.891</c:v>
                </c:pt>
                <c:pt idx="24696">
                  <c:v>15.867000000000001</c:v>
                </c:pt>
                <c:pt idx="24697">
                  <c:v>15.843</c:v>
                </c:pt>
                <c:pt idx="24698">
                  <c:v>15.819000000000001</c:v>
                </c:pt>
                <c:pt idx="24699">
                  <c:v>15.819000000000001</c:v>
                </c:pt>
                <c:pt idx="24700">
                  <c:v>15.772</c:v>
                </c:pt>
                <c:pt idx="24701">
                  <c:v>15.772</c:v>
                </c:pt>
                <c:pt idx="24702">
                  <c:v>15.772</c:v>
                </c:pt>
                <c:pt idx="24703">
                  <c:v>15.772</c:v>
                </c:pt>
                <c:pt idx="24704">
                  <c:v>15.795999999999999</c:v>
                </c:pt>
                <c:pt idx="24705">
                  <c:v>15.819000000000001</c:v>
                </c:pt>
                <c:pt idx="24706">
                  <c:v>15.843</c:v>
                </c:pt>
                <c:pt idx="24707">
                  <c:v>15.867000000000001</c:v>
                </c:pt>
                <c:pt idx="24708">
                  <c:v>15.914999999999999</c:v>
                </c:pt>
                <c:pt idx="24709">
                  <c:v>15.939</c:v>
                </c:pt>
                <c:pt idx="24710">
                  <c:v>16.010000000000002</c:v>
                </c:pt>
                <c:pt idx="24711">
                  <c:v>16.058</c:v>
                </c:pt>
                <c:pt idx="24712">
                  <c:v>16.129000000000001</c:v>
                </c:pt>
                <c:pt idx="24713">
                  <c:v>16.201000000000001</c:v>
                </c:pt>
                <c:pt idx="24714">
                  <c:v>16.295999999999999</c:v>
                </c:pt>
                <c:pt idx="24715">
                  <c:v>16.391999999999999</c:v>
                </c:pt>
                <c:pt idx="24716">
                  <c:v>16.486999999999998</c:v>
                </c:pt>
                <c:pt idx="24717">
                  <c:v>16.63</c:v>
                </c:pt>
                <c:pt idx="24718">
                  <c:v>16.748999999999999</c:v>
                </c:pt>
                <c:pt idx="24719">
                  <c:v>16.891999999999999</c:v>
                </c:pt>
                <c:pt idx="24720">
                  <c:v>17.058</c:v>
                </c:pt>
                <c:pt idx="24721">
                  <c:v>17.248999999999999</c:v>
                </c:pt>
                <c:pt idx="24722">
                  <c:v>17.414999999999999</c:v>
                </c:pt>
                <c:pt idx="24723">
                  <c:v>17.582000000000001</c:v>
                </c:pt>
                <c:pt idx="24724">
                  <c:v>17.748000000000001</c:v>
                </c:pt>
                <c:pt idx="24725">
                  <c:v>17.890999999999998</c:v>
                </c:pt>
                <c:pt idx="24726">
                  <c:v>18.033000000000001</c:v>
                </c:pt>
                <c:pt idx="24727">
                  <c:v>18.152000000000001</c:v>
                </c:pt>
                <c:pt idx="24728">
                  <c:v>18.295000000000002</c:v>
                </c:pt>
                <c:pt idx="24729">
                  <c:v>18.39</c:v>
                </c:pt>
                <c:pt idx="24730">
                  <c:v>18.484999999999999</c:v>
                </c:pt>
                <c:pt idx="24731">
                  <c:v>18.556999999999999</c:v>
                </c:pt>
                <c:pt idx="24732">
                  <c:v>18.628</c:v>
                </c:pt>
                <c:pt idx="24733">
                  <c:v>18.699000000000002</c:v>
                </c:pt>
                <c:pt idx="24734">
                  <c:v>18.771000000000001</c:v>
                </c:pt>
                <c:pt idx="24735">
                  <c:v>18.818000000000001</c:v>
                </c:pt>
                <c:pt idx="24736">
                  <c:v>18.818000000000001</c:v>
                </c:pt>
                <c:pt idx="24737">
                  <c:v>18.841999999999999</c:v>
                </c:pt>
                <c:pt idx="24738">
                  <c:v>18.818000000000001</c:v>
                </c:pt>
                <c:pt idx="24739">
                  <c:v>18.818000000000001</c:v>
                </c:pt>
                <c:pt idx="24740">
                  <c:v>18.747</c:v>
                </c:pt>
                <c:pt idx="24741">
                  <c:v>18.652000000000001</c:v>
                </c:pt>
                <c:pt idx="24742">
                  <c:v>18.533000000000001</c:v>
                </c:pt>
                <c:pt idx="24743">
                  <c:v>18.39</c:v>
                </c:pt>
                <c:pt idx="24744">
                  <c:v>18.247</c:v>
                </c:pt>
                <c:pt idx="24745">
                  <c:v>18.081</c:v>
                </c:pt>
                <c:pt idx="24746">
                  <c:v>17.914999999999999</c:v>
                </c:pt>
                <c:pt idx="24747">
                  <c:v>17.748000000000001</c:v>
                </c:pt>
                <c:pt idx="24748">
                  <c:v>17.582000000000001</c:v>
                </c:pt>
                <c:pt idx="24749">
                  <c:v>17.439</c:v>
                </c:pt>
                <c:pt idx="24750">
                  <c:v>17.295999999999999</c:v>
                </c:pt>
                <c:pt idx="24751">
                  <c:v>17.177</c:v>
                </c:pt>
                <c:pt idx="24752">
                  <c:v>17.058</c:v>
                </c:pt>
                <c:pt idx="24753">
                  <c:v>16.963000000000001</c:v>
                </c:pt>
                <c:pt idx="24754">
                  <c:v>16.867999999999999</c:v>
                </c:pt>
                <c:pt idx="24755">
                  <c:v>16.773</c:v>
                </c:pt>
                <c:pt idx="24756">
                  <c:v>16.701000000000001</c:v>
                </c:pt>
                <c:pt idx="24757">
                  <c:v>16.63</c:v>
                </c:pt>
                <c:pt idx="24758">
                  <c:v>16.582000000000001</c:v>
                </c:pt>
                <c:pt idx="24759">
                  <c:v>16.533999999999999</c:v>
                </c:pt>
                <c:pt idx="24760">
                  <c:v>16.510999999999999</c:v>
                </c:pt>
                <c:pt idx="24761">
                  <c:v>16.486999999999998</c:v>
                </c:pt>
                <c:pt idx="24762">
                  <c:v>16.463000000000001</c:v>
                </c:pt>
                <c:pt idx="24763">
                  <c:v>16.463000000000001</c:v>
                </c:pt>
                <c:pt idx="24764">
                  <c:v>16.463000000000001</c:v>
                </c:pt>
                <c:pt idx="24765">
                  <c:v>16.463000000000001</c:v>
                </c:pt>
                <c:pt idx="24766">
                  <c:v>16.463000000000001</c:v>
                </c:pt>
                <c:pt idx="24767">
                  <c:v>16.486999999999998</c:v>
                </c:pt>
                <c:pt idx="24768">
                  <c:v>16.486999999999998</c:v>
                </c:pt>
                <c:pt idx="24769">
                  <c:v>16.510999999999999</c:v>
                </c:pt>
                <c:pt idx="24770">
                  <c:v>16.510999999999999</c:v>
                </c:pt>
                <c:pt idx="24771">
                  <c:v>16.533999999999999</c:v>
                </c:pt>
                <c:pt idx="24772">
                  <c:v>16.558</c:v>
                </c:pt>
                <c:pt idx="24773">
                  <c:v>16.558</c:v>
                </c:pt>
                <c:pt idx="24774">
                  <c:v>16.582000000000001</c:v>
                </c:pt>
                <c:pt idx="24775">
                  <c:v>16.582000000000001</c:v>
                </c:pt>
                <c:pt idx="24776">
                  <c:v>16.582000000000001</c:v>
                </c:pt>
                <c:pt idx="24777">
                  <c:v>16.582000000000001</c:v>
                </c:pt>
                <c:pt idx="24778">
                  <c:v>16.606000000000002</c:v>
                </c:pt>
                <c:pt idx="24779">
                  <c:v>16.606000000000002</c:v>
                </c:pt>
                <c:pt idx="24780">
                  <c:v>16.606000000000002</c:v>
                </c:pt>
                <c:pt idx="24781">
                  <c:v>16.63</c:v>
                </c:pt>
                <c:pt idx="24782">
                  <c:v>16.63</c:v>
                </c:pt>
                <c:pt idx="24783">
                  <c:v>16.63</c:v>
                </c:pt>
                <c:pt idx="24784">
                  <c:v>16.654</c:v>
                </c:pt>
                <c:pt idx="24785">
                  <c:v>16.654</c:v>
                </c:pt>
                <c:pt idx="24786">
                  <c:v>16.654</c:v>
                </c:pt>
                <c:pt idx="24787">
                  <c:v>16.654</c:v>
                </c:pt>
                <c:pt idx="24788">
                  <c:v>16.654</c:v>
                </c:pt>
                <c:pt idx="24789">
                  <c:v>16.654</c:v>
                </c:pt>
                <c:pt idx="24790">
                  <c:v>16.654</c:v>
                </c:pt>
                <c:pt idx="24791">
                  <c:v>16.654</c:v>
                </c:pt>
                <c:pt idx="24792">
                  <c:v>16.63</c:v>
                </c:pt>
                <c:pt idx="24793">
                  <c:v>16.63</c:v>
                </c:pt>
                <c:pt idx="24794">
                  <c:v>16.63</c:v>
                </c:pt>
                <c:pt idx="24795">
                  <c:v>16.606000000000002</c:v>
                </c:pt>
                <c:pt idx="24796">
                  <c:v>16.606000000000002</c:v>
                </c:pt>
                <c:pt idx="24797">
                  <c:v>16.606000000000002</c:v>
                </c:pt>
                <c:pt idx="24798">
                  <c:v>16.582000000000001</c:v>
                </c:pt>
                <c:pt idx="24799">
                  <c:v>16.582000000000001</c:v>
                </c:pt>
                <c:pt idx="24800">
                  <c:v>16.582000000000001</c:v>
                </c:pt>
                <c:pt idx="24801">
                  <c:v>16.558</c:v>
                </c:pt>
                <c:pt idx="24802">
                  <c:v>16.533999999999999</c:v>
                </c:pt>
                <c:pt idx="24803">
                  <c:v>16.510999999999999</c:v>
                </c:pt>
                <c:pt idx="24804">
                  <c:v>16.486999999999998</c:v>
                </c:pt>
                <c:pt idx="24805">
                  <c:v>16.486999999999998</c:v>
                </c:pt>
                <c:pt idx="24806">
                  <c:v>16.486999999999998</c:v>
                </c:pt>
                <c:pt idx="24807">
                  <c:v>16.486999999999998</c:v>
                </c:pt>
                <c:pt idx="24808">
                  <c:v>16.463000000000001</c:v>
                </c:pt>
                <c:pt idx="24809">
                  <c:v>16.439</c:v>
                </c:pt>
                <c:pt idx="24810">
                  <c:v>16.439</c:v>
                </c:pt>
                <c:pt idx="24811">
                  <c:v>16.414999999999999</c:v>
                </c:pt>
                <c:pt idx="24812">
                  <c:v>16.414999999999999</c:v>
                </c:pt>
                <c:pt idx="24813">
                  <c:v>16.391999999999999</c:v>
                </c:pt>
                <c:pt idx="24814">
                  <c:v>16.344000000000001</c:v>
                </c:pt>
                <c:pt idx="24815">
                  <c:v>16.344000000000001</c:v>
                </c:pt>
                <c:pt idx="24816">
                  <c:v>16.32</c:v>
                </c:pt>
                <c:pt idx="24817">
                  <c:v>16.295999999999999</c:v>
                </c:pt>
                <c:pt idx="24818">
                  <c:v>16.248999999999999</c:v>
                </c:pt>
                <c:pt idx="24819">
                  <c:v>16.201000000000001</c:v>
                </c:pt>
                <c:pt idx="24820">
                  <c:v>16.177</c:v>
                </c:pt>
                <c:pt idx="24821">
                  <c:v>16.129000000000001</c:v>
                </c:pt>
                <c:pt idx="24822">
                  <c:v>16.082000000000001</c:v>
                </c:pt>
                <c:pt idx="24823">
                  <c:v>16.033999999999999</c:v>
                </c:pt>
                <c:pt idx="24824">
                  <c:v>16.010000000000002</c:v>
                </c:pt>
                <c:pt idx="24825">
                  <c:v>15.962999999999999</c:v>
                </c:pt>
                <c:pt idx="24826">
                  <c:v>15.939</c:v>
                </c:pt>
                <c:pt idx="24827">
                  <c:v>16.010000000000002</c:v>
                </c:pt>
                <c:pt idx="24828">
                  <c:v>16.106000000000002</c:v>
                </c:pt>
                <c:pt idx="24829">
                  <c:v>16.201000000000001</c:v>
                </c:pt>
                <c:pt idx="24830">
                  <c:v>16.32</c:v>
                </c:pt>
                <c:pt idx="24831">
                  <c:v>16.414999999999999</c:v>
                </c:pt>
                <c:pt idx="24832">
                  <c:v>16.510999999999999</c:v>
                </c:pt>
                <c:pt idx="24833">
                  <c:v>16.606000000000002</c:v>
                </c:pt>
                <c:pt idx="24834">
                  <c:v>16.654</c:v>
                </c:pt>
                <c:pt idx="24835">
                  <c:v>16.654</c:v>
                </c:pt>
                <c:pt idx="24836">
                  <c:v>16.654</c:v>
                </c:pt>
                <c:pt idx="24837">
                  <c:v>16.606000000000002</c:v>
                </c:pt>
                <c:pt idx="24838">
                  <c:v>16.582000000000001</c:v>
                </c:pt>
                <c:pt idx="24839">
                  <c:v>16.533999999999999</c:v>
                </c:pt>
                <c:pt idx="24840">
                  <c:v>16.533999999999999</c:v>
                </c:pt>
                <c:pt idx="24841">
                  <c:v>16.510999999999999</c:v>
                </c:pt>
                <c:pt idx="24842">
                  <c:v>16.486999999999998</c:v>
                </c:pt>
                <c:pt idx="24843">
                  <c:v>16.439</c:v>
                </c:pt>
                <c:pt idx="24844">
                  <c:v>16.367999999999999</c:v>
                </c:pt>
                <c:pt idx="24845">
                  <c:v>16.295999999999999</c:v>
                </c:pt>
                <c:pt idx="24846">
                  <c:v>16.201000000000001</c:v>
                </c:pt>
                <c:pt idx="24847">
                  <c:v>16.106000000000002</c:v>
                </c:pt>
                <c:pt idx="24848">
                  <c:v>16.033999999999999</c:v>
                </c:pt>
                <c:pt idx="24849">
                  <c:v>15.962999999999999</c:v>
                </c:pt>
                <c:pt idx="24850">
                  <c:v>15.867000000000001</c:v>
                </c:pt>
                <c:pt idx="24851">
                  <c:v>15.819000000000001</c:v>
                </c:pt>
                <c:pt idx="24852">
                  <c:v>15.724</c:v>
                </c:pt>
                <c:pt idx="24853">
                  <c:v>15.676</c:v>
                </c:pt>
                <c:pt idx="24854">
                  <c:v>15.605</c:v>
                </c:pt>
                <c:pt idx="24855">
                  <c:v>15.557</c:v>
                </c:pt>
                <c:pt idx="24856">
                  <c:v>15.484999999999999</c:v>
                </c:pt>
                <c:pt idx="24857">
                  <c:v>15.438000000000001</c:v>
                </c:pt>
                <c:pt idx="24858">
                  <c:v>15.39</c:v>
                </c:pt>
                <c:pt idx="24859">
                  <c:v>15.342000000000001</c:v>
                </c:pt>
                <c:pt idx="24860">
                  <c:v>15.294</c:v>
                </c:pt>
                <c:pt idx="24861">
                  <c:v>15.27</c:v>
                </c:pt>
                <c:pt idx="24862">
                  <c:v>15.247</c:v>
                </c:pt>
                <c:pt idx="24863">
                  <c:v>15.223000000000001</c:v>
                </c:pt>
                <c:pt idx="24864">
                  <c:v>15.199</c:v>
                </c:pt>
                <c:pt idx="24865">
                  <c:v>15.199</c:v>
                </c:pt>
                <c:pt idx="24866">
                  <c:v>15.175000000000001</c:v>
                </c:pt>
                <c:pt idx="24867">
                  <c:v>15.175000000000001</c:v>
                </c:pt>
                <c:pt idx="24868">
                  <c:v>15.175000000000001</c:v>
                </c:pt>
                <c:pt idx="24869">
                  <c:v>15.175000000000001</c:v>
                </c:pt>
                <c:pt idx="24870">
                  <c:v>15.175000000000001</c:v>
                </c:pt>
                <c:pt idx="24871">
                  <c:v>15.175000000000001</c:v>
                </c:pt>
                <c:pt idx="24872">
                  <c:v>15.175000000000001</c:v>
                </c:pt>
                <c:pt idx="24873">
                  <c:v>15.175000000000001</c:v>
                </c:pt>
                <c:pt idx="24874">
                  <c:v>15.151</c:v>
                </c:pt>
                <c:pt idx="24875">
                  <c:v>15.151</c:v>
                </c:pt>
                <c:pt idx="24876">
                  <c:v>15.151</c:v>
                </c:pt>
                <c:pt idx="24877">
                  <c:v>15.151</c:v>
                </c:pt>
                <c:pt idx="24878">
                  <c:v>15.151</c:v>
                </c:pt>
                <c:pt idx="24879">
                  <c:v>15.127000000000001</c:v>
                </c:pt>
                <c:pt idx="24880">
                  <c:v>15.127000000000001</c:v>
                </c:pt>
                <c:pt idx="24881">
                  <c:v>15.103</c:v>
                </c:pt>
                <c:pt idx="24882">
                  <c:v>15.103</c:v>
                </c:pt>
                <c:pt idx="24883">
                  <c:v>15.103</c:v>
                </c:pt>
                <c:pt idx="24884">
                  <c:v>15.079000000000001</c:v>
                </c:pt>
                <c:pt idx="24885">
                  <c:v>15.079000000000001</c:v>
                </c:pt>
                <c:pt idx="24886">
                  <c:v>15.079000000000001</c:v>
                </c:pt>
                <c:pt idx="24887">
                  <c:v>15.055</c:v>
                </c:pt>
                <c:pt idx="24888">
                  <c:v>15.055</c:v>
                </c:pt>
                <c:pt idx="24889">
                  <c:v>15.055</c:v>
                </c:pt>
                <c:pt idx="24890">
                  <c:v>15.055</c:v>
                </c:pt>
                <c:pt idx="24891">
                  <c:v>15.031000000000001</c:v>
                </c:pt>
                <c:pt idx="24892">
                  <c:v>15.031000000000001</c:v>
                </c:pt>
                <c:pt idx="24893">
                  <c:v>15.007999999999999</c:v>
                </c:pt>
                <c:pt idx="24894">
                  <c:v>15.007999999999999</c:v>
                </c:pt>
                <c:pt idx="24895">
                  <c:v>14.984</c:v>
                </c:pt>
                <c:pt idx="24896">
                  <c:v>14.984</c:v>
                </c:pt>
                <c:pt idx="24897">
                  <c:v>15.007999999999999</c:v>
                </c:pt>
                <c:pt idx="24898">
                  <c:v>15.007999999999999</c:v>
                </c:pt>
                <c:pt idx="24899">
                  <c:v>15.055</c:v>
                </c:pt>
                <c:pt idx="24900">
                  <c:v>15.079000000000001</c:v>
                </c:pt>
                <c:pt idx="24901">
                  <c:v>15.103</c:v>
                </c:pt>
                <c:pt idx="24902">
                  <c:v>15.151</c:v>
                </c:pt>
                <c:pt idx="24903">
                  <c:v>15.223000000000001</c:v>
                </c:pt>
                <c:pt idx="24904">
                  <c:v>15.294</c:v>
                </c:pt>
                <c:pt idx="24905">
                  <c:v>15.39</c:v>
                </c:pt>
                <c:pt idx="24906">
                  <c:v>15.484999999999999</c:v>
                </c:pt>
                <c:pt idx="24907">
                  <c:v>15.581</c:v>
                </c:pt>
                <c:pt idx="24908">
                  <c:v>15.676</c:v>
                </c:pt>
                <c:pt idx="24909">
                  <c:v>15.819000000000001</c:v>
                </c:pt>
                <c:pt idx="24910">
                  <c:v>15.986000000000001</c:v>
                </c:pt>
                <c:pt idx="24911">
                  <c:v>16.129000000000001</c:v>
                </c:pt>
                <c:pt idx="24912">
                  <c:v>16.295999999999999</c:v>
                </c:pt>
                <c:pt idx="24913">
                  <c:v>16.439</c:v>
                </c:pt>
                <c:pt idx="24914">
                  <c:v>16.606000000000002</c:v>
                </c:pt>
                <c:pt idx="24915">
                  <c:v>16.795999999999999</c:v>
                </c:pt>
                <c:pt idx="24916">
                  <c:v>16.986999999999998</c:v>
                </c:pt>
                <c:pt idx="24917">
                  <c:v>17.177</c:v>
                </c:pt>
                <c:pt idx="24918">
                  <c:v>17.344000000000001</c:v>
                </c:pt>
                <c:pt idx="24919">
                  <c:v>17.510000000000002</c:v>
                </c:pt>
                <c:pt idx="24920">
                  <c:v>17.677</c:v>
                </c:pt>
                <c:pt idx="24921">
                  <c:v>17.818999999999999</c:v>
                </c:pt>
                <c:pt idx="24922">
                  <c:v>17.890999999999998</c:v>
                </c:pt>
                <c:pt idx="24923">
                  <c:v>17.937999999999999</c:v>
                </c:pt>
                <c:pt idx="24924">
                  <c:v>17.962</c:v>
                </c:pt>
                <c:pt idx="24925">
                  <c:v>17.937999999999999</c:v>
                </c:pt>
                <c:pt idx="24926">
                  <c:v>17.890999999999998</c:v>
                </c:pt>
                <c:pt idx="24927">
                  <c:v>17.867000000000001</c:v>
                </c:pt>
                <c:pt idx="24928">
                  <c:v>17.818999999999999</c:v>
                </c:pt>
                <c:pt idx="24929">
                  <c:v>17.795999999999999</c:v>
                </c:pt>
                <c:pt idx="24930">
                  <c:v>17.748000000000001</c:v>
                </c:pt>
                <c:pt idx="24931">
                  <c:v>17.677</c:v>
                </c:pt>
                <c:pt idx="24932">
                  <c:v>17.629000000000001</c:v>
                </c:pt>
                <c:pt idx="24933">
                  <c:v>17.582000000000001</c:v>
                </c:pt>
                <c:pt idx="24934">
                  <c:v>17.533999999999999</c:v>
                </c:pt>
                <c:pt idx="24935">
                  <c:v>17.463000000000001</c:v>
                </c:pt>
                <c:pt idx="24936">
                  <c:v>17.390999999999998</c:v>
                </c:pt>
                <c:pt idx="24937">
                  <c:v>17.344000000000001</c:v>
                </c:pt>
                <c:pt idx="24938">
                  <c:v>17.271999999999998</c:v>
                </c:pt>
                <c:pt idx="24939">
                  <c:v>17.177</c:v>
                </c:pt>
                <c:pt idx="24940">
                  <c:v>17.082000000000001</c:v>
                </c:pt>
                <c:pt idx="24941">
                  <c:v>16.986999999999998</c:v>
                </c:pt>
                <c:pt idx="24942">
                  <c:v>16.891999999999999</c:v>
                </c:pt>
                <c:pt idx="24943">
                  <c:v>16.795999999999999</c:v>
                </c:pt>
                <c:pt idx="24944">
                  <c:v>16.677</c:v>
                </c:pt>
                <c:pt idx="24945">
                  <c:v>16.582000000000001</c:v>
                </c:pt>
                <c:pt idx="24946">
                  <c:v>16.510999999999999</c:v>
                </c:pt>
                <c:pt idx="24947">
                  <c:v>16.439</c:v>
                </c:pt>
                <c:pt idx="24948">
                  <c:v>16.367999999999999</c:v>
                </c:pt>
                <c:pt idx="24949">
                  <c:v>16.32</c:v>
                </c:pt>
                <c:pt idx="24950">
                  <c:v>16.271999999999998</c:v>
                </c:pt>
                <c:pt idx="24951">
                  <c:v>16.248999999999999</c:v>
                </c:pt>
                <c:pt idx="24952">
                  <c:v>16.248999999999999</c:v>
                </c:pt>
                <c:pt idx="24953">
                  <c:v>16.225000000000001</c:v>
                </c:pt>
                <c:pt idx="24954">
                  <c:v>16.201000000000001</c:v>
                </c:pt>
                <c:pt idx="24955">
                  <c:v>16.225000000000001</c:v>
                </c:pt>
                <c:pt idx="24956">
                  <c:v>16.248999999999999</c:v>
                </c:pt>
                <c:pt idx="24957">
                  <c:v>16.248999999999999</c:v>
                </c:pt>
                <c:pt idx="24958">
                  <c:v>16.271999999999998</c:v>
                </c:pt>
                <c:pt idx="24959">
                  <c:v>16.271999999999998</c:v>
                </c:pt>
                <c:pt idx="24960">
                  <c:v>16.295999999999999</c:v>
                </c:pt>
                <c:pt idx="24961">
                  <c:v>16.32</c:v>
                </c:pt>
                <c:pt idx="24962">
                  <c:v>16.344000000000001</c:v>
                </c:pt>
                <c:pt idx="24963">
                  <c:v>16.344000000000001</c:v>
                </c:pt>
                <c:pt idx="24964">
                  <c:v>16.367999999999999</c:v>
                </c:pt>
                <c:pt idx="24965">
                  <c:v>16.391999999999999</c:v>
                </c:pt>
                <c:pt idx="24966">
                  <c:v>16.391999999999999</c:v>
                </c:pt>
                <c:pt idx="24967">
                  <c:v>16.414999999999999</c:v>
                </c:pt>
                <c:pt idx="24968">
                  <c:v>16.439</c:v>
                </c:pt>
                <c:pt idx="24969">
                  <c:v>16.463000000000001</c:v>
                </c:pt>
                <c:pt idx="24970">
                  <c:v>16.486999999999998</c:v>
                </c:pt>
                <c:pt idx="24971">
                  <c:v>16.486999999999998</c:v>
                </c:pt>
                <c:pt idx="24972">
                  <c:v>16.486999999999998</c:v>
                </c:pt>
                <c:pt idx="24973">
                  <c:v>16.510999999999999</c:v>
                </c:pt>
                <c:pt idx="24974">
                  <c:v>16.558</c:v>
                </c:pt>
                <c:pt idx="24975">
                  <c:v>16.558</c:v>
                </c:pt>
                <c:pt idx="24976">
                  <c:v>16.582000000000001</c:v>
                </c:pt>
                <c:pt idx="24977">
                  <c:v>16.582000000000001</c:v>
                </c:pt>
                <c:pt idx="24978">
                  <c:v>16.606000000000002</c:v>
                </c:pt>
                <c:pt idx="24979">
                  <c:v>16.606000000000002</c:v>
                </c:pt>
                <c:pt idx="24980">
                  <c:v>16.606000000000002</c:v>
                </c:pt>
                <c:pt idx="24981">
                  <c:v>16.606000000000002</c:v>
                </c:pt>
                <c:pt idx="24982">
                  <c:v>16.63</c:v>
                </c:pt>
                <c:pt idx="24983">
                  <c:v>16.63</c:v>
                </c:pt>
                <c:pt idx="24984">
                  <c:v>16.606000000000002</c:v>
                </c:pt>
                <c:pt idx="24985">
                  <c:v>16.606000000000002</c:v>
                </c:pt>
                <c:pt idx="24986">
                  <c:v>16.606000000000002</c:v>
                </c:pt>
                <c:pt idx="24987">
                  <c:v>16.606000000000002</c:v>
                </c:pt>
                <c:pt idx="24988">
                  <c:v>16.606000000000002</c:v>
                </c:pt>
                <c:pt idx="24989">
                  <c:v>16.606000000000002</c:v>
                </c:pt>
                <c:pt idx="24990">
                  <c:v>16.606000000000002</c:v>
                </c:pt>
                <c:pt idx="24991">
                  <c:v>16.606000000000002</c:v>
                </c:pt>
                <c:pt idx="24992">
                  <c:v>16.606000000000002</c:v>
                </c:pt>
                <c:pt idx="24993">
                  <c:v>16.606000000000002</c:v>
                </c:pt>
                <c:pt idx="24994">
                  <c:v>16.63</c:v>
                </c:pt>
                <c:pt idx="24995">
                  <c:v>16.63</c:v>
                </c:pt>
                <c:pt idx="24996">
                  <c:v>16.63</c:v>
                </c:pt>
                <c:pt idx="24997">
                  <c:v>16.677</c:v>
                </c:pt>
                <c:pt idx="24998">
                  <c:v>16.725000000000001</c:v>
                </c:pt>
                <c:pt idx="24999">
                  <c:v>16.773</c:v>
                </c:pt>
                <c:pt idx="25000">
                  <c:v>16.82</c:v>
                </c:pt>
                <c:pt idx="25001">
                  <c:v>16.844000000000001</c:v>
                </c:pt>
                <c:pt idx="25002">
                  <c:v>16.891999999999999</c:v>
                </c:pt>
                <c:pt idx="25003">
                  <c:v>16.986999999999998</c:v>
                </c:pt>
                <c:pt idx="25004">
                  <c:v>17.082000000000001</c:v>
                </c:pt>
                <c:pt idx="25005">
                  <c:v>17.152999999999999</c:v>
                </c:pt>
                <c:pt idx="25006">
                  <c:v>17.201000000000001</c:v>
                </c:pt>
                <c:pt idx="25007">
                  <c:v>17.248999999999999</c:v>
                </c:pt>
                <c:pt idx="25008">
                  <c:v>17.295999999999999</c:v>
                </c:pt>
                <c:pt idx="25009">
                  <c:v>17.344000000000001</c:v>
                </c:pt>
                <c:pt idx="25010">
                  <c:v>17.367999999999999</c:v>
                </c:pt>
                <c:pt idx="25011">
                  <c:v>17.439</c:v>
                </c:pt>
                <c:pt idx="25012">
                  <c:v>17.533999999999999</c:v>
                </c:pt>
                <c:pt idx="25013">
                  <c:v>17.677</c:v>
                </c:pt>
                <c:pt idx="25014">
                  <c:v>17.818999999999999</c:v>
                </c:pt>
                <c:pt idx="25015">
                  <c:v>17.986000000000001</c:v>
                </c:pt>
                <c:pt idx="25016">
                  <c:v>18.056999999999999</c:v>
                </c:pt>
                <c:pt idx="25017">
                  <c:v>18.224</c:v>
                </c:pt>
                <c:pt idx="25018">
                  <c:v>18.366</c:v>
                </c:pt>
                <c:pt idx="25019">
                  <c:v>18.437999999999999</c:v>
                </c:pt>
                <c:pt idx="25020">
                  <c:v>18.484999999999999</c:v>
                </c:pt>
                <c:pt idx="25021">
                  <c:v>18.579999999999998</c:v>
                </c:pt>
                <c:pt idx="25022">
                  <c:v>18.675000000000001</c:v>
                </c:pt>
                <c:pt idx="25023">
                  <c:v>18.771000000000001</c:v>
                </c:pt>
                <c:pt idx="25024">
                  <c:v>18.794</c:v>
                </c:pt>
                <c:pt idx="25025">
                  <c:v>18.794</c:v>
                </c:pt>
                <c:pt idx="25026">
                  <c:v>18.771000000000001</c:v>
                </c:pt>
                <c:pt idx="25027">
                  <c:v>18.747</c:v>
                </c:pt>
                <c:pt idx="25028">
                  <c:v>18.722999999999999</c:v>
                </c:pt>
                <c:pt idx="25029">
                  <c:v>18.675000000000001</c:v>
                </c:pt>
                <c:pt idx="25030">
                  <c:v>18.628</c:v>
                </c:pt>
                <c:pt idx="25031">
                  <c:v>18.533000000000001</c:v>
                </c:pt>
                <c:pt idx="25032">
                  <c:v>18.437999999999999</c:v>
                </c:pt>
                <c:pt idx="25033">
                  <c:v>18.343</c:v>
                </c:pt>
                <c:pt idx="25034">
                  <c:v>18.224</c:v>
                </c:pt>
                <c:pt idx="25035">
                  <c:v>18.105</c:v>
                </c:pt>
                <c:pt idx="25036">
                  <c:v>17.962</c:v>
                </c:pt>
                <c:pt idx="25037">
                  <c:v>17.843</c:v>
                </c:pt>
                <c:pt idx="25038">
                  <c:v>17.724</c:v>
                </c:pt>
                <c:pt idx="25039">
                  <c:v>17.582000000000001</c:v>
                </c:pt>
                <c:pt idx="25040">
                  <c:v>17.463000000000001</c:v>
                </c:pt>
                <c:pt idx="25041">
                  <c:v>17.344000000000001</c:v>
                </c:pt>
                <c:pt idx="25042">
                  <c:v>17.225000000000001</c:v>
                </c:pt>
                <c:pt idx="25043">
                  <c:v>17.13</c:v>
                </c:pt>
                <c:pt idx="25044">
                  <c:v>17.033999999999999</c:v>
                </c:pt>
                <c:pt idx="25045">
                  <c:v>16.939</c:v>
                </c:pt>
                <c:pt idx="25046">
                  <c:v>16.844000000000001</c:v>
                </c:pt>
                <c:pt idx="25047">
                  <c:v>16.773</c:v>
                </c:pt>
                <c:pt idx="25048">
                  <c:v>16.725000000000001</c:v>
                </c:pt>
                <c:pt idx="25049">
                  <c:v>16.677</c:v>
                </c:pt>
                <c:pt idx="25050">
                  <c:v>16.654</c:v>
                </c:pt>
                <c:pt idx="25051">
                  <c:v>16.606000000000002</c:v>
                </c:pt>
                <c:pt idx="25052">
                  <c:v>16.582000000000001</c:v>
                </c:pt>
                <c:pt idx="25053">
                  <c:v>16.533999999999999</c:v>
                </c:pt>
                <c:pt idx="25054">
                  <c:v>16.533999999999999</c:v>
                </c:pt>
                <c:pt idx="25055">
                  <c:v>16.486999999999998</c:v>
                </c:pt>
                <c:pt idx="25056">
                  <c:v>16.486999999999998</c:v>
                </c:pt>
                <c:pt idx="25057">
                  <c:v>16.463000000000001</c:v>
                </c:pt>
                <c:pt idx="25058">
                  <c:v>16.439</c:v>
                </c:pt>
                <c:pt idx="25059">
                  <c:v>16.439</c:v>
                </c:pt>
                <c:pt idx="25060">
                  <c:v>16.414999999999999</c:v>
                </c:pt>
                <c:pt idx="25061">
                  <c:v>16.414999999999999</c:v>
                </c:pt>
                <c:pt idx="25062">
                  <c:v>16.391999999999999</c:v>
                </c:pt>
                <c:pt idx="25063">
                  <c:v>16.391999999999999</c:v>
                </c:pt>
                <c:pt idx="25064">
                  <c:v>16.367999999999999</c:v>
                </c:pt>
                <c:pt idx="25065">
                  <c:v>16.367999999999999</c:v>
                </c:pt>
                <c:pt idx="25066">
                  <c:v>16.344000000000001</c:v>
                </c:pt>
                <c:pt idx="25067">
                  <c:v>16.32</c:v>
                </c:pt>
                <c:pt idx="25068">
                  <c:v>16.32</c:v>
                </c:pt>
                <c:pt idx="25069">
                  <c:v>16.295999999999999</c:v>
                </c:pt>
                <c:pt idx="25070">
                  <c:v>16.271999999999998</c:v>
                </c:pt>
                <c:pt idx="25071">
                  <c:v>16.248999999999999</c:v>
                </c:pt>
                <c:pt idx="25072">
                  <c:v>16.248999999999999</c:v>
                </c:pt>
                <c:pt idx="25073">
                  <c:v>16.225000000000001</c:v>
                </c:pt>
                <c:pt idx="25074">
                  <c:v>16.201000000000001</c:v>
                </c:pt>
                <c:pt idx="25075">
                  <c:v>16.177</c:v>
                </c:pt>
                <c:pt idx="25076">
                  <c:v>16.152999999999999</c:v>
                </c:pt>
                <c:pt idx="25077">
                  <c:v>16.106000000000002</c:v>
                </c:pt>
                <c:pt idx="25078">
                  <c:v>16.106000000000002</c:v>
                </c:pt>
                <c:pt idx="25079">
                  <c:v>16.058</c:v>
                </c:pt>
                <c:pt idx="25080">
                  <c:v>16.033999999999999</c:v>
                </c:pt>
                <c:pt idx="25081">
                  <c:v>16.010000000000002</c:v>
                </c:pt>
                <c:pt idx="25082">
                  <c:v>15.986000000000001</c:v>
                </c:pt>
                <c:pt idx="25083">
                  <c:v>15.962999999999999</c:v>
                </c:pt>
                <c:pt idx="25084">
                  <c:v>15.962999999999999</c:v>
                </c:pt>
                <c:pt idx="25085">
                  <c:v>15.939</c:v>
                </c:pt>
                <c:pt idx="25086">
                  <c:v>15.914999999999999</c:v>
                </c:pt>
                <c:pt idx="25087">
                  <c:v>15.891</c:v>
                </c:pt>
                <c:pt idx="25088">
                  <c:v>15.867000000000001</c:v>
                </c:pt>
                <c:pt idx="25089">
                  <c:v>15.843</c:v>
                </c:pt>
                <c:pt idx="25090">
                  <c:v>15.819000000000001</c:v>
                </c:pt>
                <c:pt idx="25091">
                  <c:v>15.819000000000001</c:v>
                </c:pt>
                <c:pt idx="25092">
                  <c:v>15.843</c:v>
                </c:pt>
                <c:pt idx="25093">
                  <c:v>15.867000000000001</c:v>
                </c:pt>
                <c:pt idx="25094">
                  <c:v>15.891</c:v>
                </c:pt>
                <c:pt idx="25095">
                  <c:v>15.939</c:v>
                </c:pt>
                <c:pt idx="25096">
                  <c:v>15.986000000000001</c:v>
                </c:pt>
                <c:pt idx="25097">
                  <c:v>16.058</c:v>
                </c:pt>
                <c:pt idx="25098">
                  <c:v>16.152999999999999</c:v>
                </c:pt>
                <c:pt idx="25099">
                  <c:v>16.248999999999999</c:v>
                </c:pt>
                <c:pt idx="25100">
                  <c:v>16.344000000000001</c:v>
                </c:pt>
                <c:pt idx="25101">
                  <c:v>16.486999999999998</c:v>
                </c:pt>
                <c:pt idx="25102">
                  <c:v>16.606000000000002</c:v>
                </c:pt>
                <c:pt idx="25103">
                  <c:v>16.748999999999999</c:v>
                </c:pt>
                <c:pt idx="25104">
                  <c:v>16.891999999999999</c:v>
                </c:pt>
                <c:pt idx="25105">
                  <c:v>17.058</c:v>
                </c:pt>
                <c:pt idx="25106">
                  <c:v>17.225000000000001</c:v>
                </c:pt>
                <c:pt idx="25107">
                  <c:v>17.390999999999998</c:v>
                </c:pt>
                <c:pt idx="25108">
                  <c:v>17.558</c:v>
                </c:pt>
                <c:pt idx="25109">
                  <c:v>17.724</c:v>
                </c:pt>
                <c:pt idx="25110">
                  <c:v>17.890999999999998</c:v>
                </c:pt>
                <c:pt idx="25111">
                  <c:v>18.033000000000001</c:v>
                </c:pt>
                <c:pt idx="25112">
                  <c:v>18.175999999999998</c:v>
                </c:pt>
                <c:pt idx="25113">
                  <c:v>18.295000000000002</c:v>
                </c:pt>
                <c:pt idx="25114">
                  <c:v>18.414000000000001</c:v>
                </c:pt>
                <c:pt idx="25115">
                  <c:v>18.509</c:v>
                </c:pt>
                <c:pt idx="25116">
                  <c:v>18.579999999999998</c:v>
                </c:pt>
                <c:pt idx="25117">
                  <c:v>18.628</c:v>
                </c:pt>
                <c:pt idx="25118">
                  <c:v>18.675000000000001</c:v>
                </c:pt>
                <c:pt idx="25119">
                  <c:v>18.699000000000002</c:v>
                </c:pt>
                <c:pt idx="25120">
                  <c:v>18.699000000000002</c:v>
                </c:pt>
                <c:pt idx="25121">
                  <c:v>18.675000000000001</c:v>
                </c:pt>
                <c:pt idx="25122">
                  <c:v>18.652000000000001</c:v>
                </c:pt>
                <c:pt idx="25123">
                  <c:v>18.579999999999998</c:v>
                </c:pt>
                <c:pt idx="25124">
                  <c:v>18.533000000000001</c:v>
                </c:pt>
                <c:pt idx="25125">
                  <c:v>18.437999999999999</c:v>
                </c:pt>
                <c:pt idx="25126">
                  <c:v>18.318999999999999</c:v>
                </c:pt>
                <c:pt idx="25127">
                  <c:v>18.2</c:v>
                </c:pt>
                <c:pt idx="25128">
                  <c:v>18.056999999999999</c:v>
                </c:pt>
                <c:pt idx="25129">
                  <c:v>17.914999999999999</c:v>
                </c:pt>
                <c:pt idx="25130">
                  <c:v>17.748000000000001</c:v>
                </c:pt>
                <c:pt idx="25131">
                  <c:v>17.582000000000001</c:v>
                </c:pt>
                <c:pt idx="25132">
                  <c:v>17.390999999999998</c:v>
                </c:pt>
                <c:pt idx="25133">
                  <c:v>17.201000000000001</c:v>
                </c:pt>
                <c:pt idx="25134">
                  <c:v>17.010999999999999</c:v>
                </c:pt>
                <c:pt idx="25135">
                  <c:v>16.844000000000001</c:v>
                </c:pt>
                <c:pt idx="25136">
                  <c:v>16.677</c:v>
                </c:pt>
                <c:pt idx="25137">
                  <c:v>16.510999999999999</c:v>
                </c:pt>
                <c:pt idx="25138">
                  <c:v>16.367999999999999</c:v>
                </c:pt>
                <c:pt idx="25139">
                  <c:v>16.248999999999999</c:v>
                </c:pt>
                <c:pt idx="25140">
                  <c:v>16.129000000000001</c:v>
                </c:pt>
                <c:pt idx="25141">
                  <c:v>16.033999999999999</c:v>
                </c:pt>
                <c:pt idx="25142">
                  <c:v>15.962999999999999</c:v>
                </c:pt>
                <c:pt idx="25143">
                  <c:v>15.891</c:v>
                </c:pt>
                <c:pt idx="25144">
                  <c:v>15.843</c:v>
                </c:pt>
                <c:pt idx="25145">
                  <c:v>15.795999999999999</c:v>
                </c:pt>
                <c:pt idx="25146">
                  <c:v>15.747999999999999</c:v>
                </c:pt>
                <c:pt idx="25147">
                  <c:v>15.724</c:v>
                </c:pt>
                <c:pt idx="25148">
                  <c:v>15.7</c:v>
                </c:pt>
                <c:pt idx="25149">
                  <c:v>15.676</c:v>
                </c:pt>
                <c:pt idx="25150">
                  <c:v>15.651999999999999</c:v>
                </c:pt>
                <c:pt idx="25151">
                  <c:v>15.629</c:v>
                </c:pt>
                <c:pt idx="25152">
                  <c:v>15.629</c:v>
                </c:pt>
                <c:pt idx="25153">
                  <c:v>15.629</c:v>
                </c:pt>
                <c:pt idx="25154">
                  <c:v>15.629</c:v>
                </c:pt>
                <c:pt idx="25155">
                  <c:v>15.651999999999999</c:v>
                </c:pt>
                <c:pt idx="25156">
                  <c:v>15.676</c:v>
                </c:pt>
                <c:pt idx="25157">
                  <c:v>15.7</c:v>
                </c:pt>
                <c:pt idx="25158">
                  <c:v>15.724</c:v>
                </c:pt>
                <c:pt idx="25159">
                  <c:v>15.724</c:v>
                </c:pt>
                <c:pt idx="25160">
                  <c:v>15.747999999999999</c:v>
                </c:pt>
                <c:pt idx="25161">
                  <c:v>15.772</c:v>
                </c:pt>
                <c:pt idx="25162">
                  <c:v>15.795999999999999</c:v>
                </c:pt>
                <c:pt idx="25163">
                  <c:v>15.819000000000001</c:v>
                </c:pt>
                <c:pt idx="25164">
                  <c:v>15.819000000000001</c:v>
                </c:pt>
                <c:pt idx="25165">
                  <c:v>15.843</c:v>
                </c:pt>
                <c:pt idx="25166">
                  <c:v>15.867000000000001</c:v>
                </c:pt>
                <c:pt idx="25167">
                  <c:v>15.867000000000001</c:v>
                </c:pt>
                <c:pt idx="25168">
                  <c:v>15.891</c:v>
                </c:pt>
                <c:pt idx="25169">
                  <c:v>15.914999999999999</c:v>
                </c:pt>
                <c:pt idx="25170">
                  <c:v>15.914999999999999</c:v>
                </c:pt>
                <c:pt idx="25171">
                  <c:v>15.939</c:v>
                </c:pt>
                <c:pt idx="25172">
                  <c:v>15.939</c:v>
                </c:pt>
                <c:pt idx="25173">
                  <c:v>15.939</c:v>
                </c:pt>
                <c:pt idx="25174">
                  <c:v>15.939</c:v>
                </c:pt>
                <c:pt idx="25175">
                  <c:v>15.939</c:v>
                </c:pt>
                <c:pt idx="25176">
                  <c:v>15.939</c:v>
                </c:pt>
                <c:pt idx="25177">
                  <c:v>15.939</c:v>
                </c:pt>
                <c:pt idx="25178">
                  <c:v>15.914999999999999</c:v>
                </c:pt>
                <c:pt idx="25179">
                  <c:v>15.914999999999999</c:v>
                </c:pt>
                <c:pt idx="25180">
                  <c:v>15.914999999999999</c:v>
                </c:pt>
                <c:pt idx="25181">
                  <c:v>15.914999999999999</c:v>
                </c:pt>
                <c:pt idx="25182">
                  <c:v>15.891</c:v>
                </c:pt>
                <c:pt idx="25183">
                  <c:v>15.891</c:v>
                </c:pt>
                <c:pt idx="25184">
                  <c:v>15.891</c:v>
                </c:pt>
                <c:pt idx="25185">
                  <c:v>15.867000000000001</c:v>
                </c:pt>
                <c:pt idx="25186">
                  <c:v>15.867000000000001</c:v>
                </c:pt>
                <c:pt idx="25187">
                  <c:v>15.891</c:v>
                </c:pt>
                <c:pt idx="25188">
                  <c:v>15.914999999999999</c:v>
                </c:pt>
                <c:pt idx="25189">
                  <c:v>15.914999999999999</c:v>
                </c:pt>
                <c:pt idx="25190">
                  <c:v>15.939</c:v>
                </c:pt>
                <c:pt idx="25191">
                  <c:v>15.962999999999999</c:v>
                </c:pt>
                <c:pt idx="25192">
                  <c:v>15.986000000000001</c:v>
                </c:pt>
                <c:pt idx="25193">
                  <c:v>16.010000000000002</c:v>
                </c:pt>
                <c:pt idx="25194">
                  <c:v>16.010000000000002</c:v>
                </c:pt>
                <c:pt idx="25195">
                  <c:v>16.033999999999999</c:v>
                </c:pt>
                <c:pt idx="25196">
                  <c:v>16.033999999999999</c:v>
                </c:pt>
                <c:pt idx="25197">
                  <c:v>16.058</c:v>
                </c:pt>
                <c:pt idx="25198">
                  <c:v>16.106000000000002</c:v>
                </c:pt>
                <c:pt idx="25199">
                  <c:v>16.152999999999999</c:v>
                </c:pt>
                <c:pt idx="25200">
                  <c:v>16.201000000000001</c:v>
                </c:pt>
                <c:pt idx="25201">
                  <c:v>16.248999999999999</c:v>
                </c:pt>
                <c:pt idx="25202">
                  <c:v>16.32</c:v>
                </c:pt>
                <c:pt idx="25203">
                  <c:v>16.367999999999999</c:v>
                </c:pt>
                <c:pt idx="25204">
                  <c:v>16.344000000000001</c:v>
                </c:pt>
                <c:pt idx="25205">
                  <c:v>16.344000000000001</c:v>
                </c:pt>
                <c:pt idx="25206">
                  <c:v>16.32</c:v>
                </c:pt>
                <c:pt idx="25207">
                  <c:v>16.32</c:v>
                </c:pt>
                <c:pt idx="25208">
                  <c:v>16.32</c:v>
                </c:pt>
                <c:pt idx="25209">
                  <c:v>16.295999999999999</c:v>
                </c:pt>
                <c:pt idx="25210">
                  <c:v>16.248999999999999</c:v>
                </c:pt>
                <c:pt idx="25211">
                  <c:v>16.201000000000001</c:v>
                </c:pt>
                <c:pt idx="25212">
                  <c:v>16.201000000000001</c:v>
                </c:pt>
                <c:pt idx="25213">
                  <c:v>16.152999999999999</c:v>
                </c:pt>
                <c:pt idx="25214">
                  <c:v>16.129000000000001</c:v>
                </c:pt>
                <c:pt idx="25215">
                  <c:v>16.106000000000002</c:v>
                </c:pt>
                <c:pt idx="25216">
                  <c:v>16.082000000000001</c:v>
                </c:pt>
                <c:pt idx="25217">
                  <c:v>16.058</c:v>
                </c:pt>
                <c:pt idx="25218">
                  <c:v>16.010000000000002</c:v>
                </c:pt>
                <c:pt idx="25219">
                  <c:v>15.962999999999999</c:v>
                </c:pt>
                <c:pt idx="25220">
                  <c:v>15.914999999999999</c:v>
                </c:pt>
                <c:pt idx="25221">
                  <c:v>15.891</c:v>
                </c:pt>
                <c:pt idx="25222">
                  <c:v>15.867000000000001</c:v>
                </c:pt>
                <c:pt idx="25223">
                  <c:v>15.819000000000001</c:v>
                </c:pt>
                <c:pt idx="25224">
                  <c:v>15.772</c:v>
                </c:pt>
                <c:pt idx="25225">
                  <c:v>15.724</c:v>
                </c:pt>
                <c:pt idx="25226">
                  <c:v>15.676</c:v>
                </c:pt>
                <c:pt idx="25227">
                  <c:v>15.629</c:v>
                </c:pt>
                <c:pt idx="25228">
                  <c:v>15.581</c:v>
                </c:pt>
                <c:pt idx="25229">
                  <c:v>15.532999999999999</c:v>
                </c:pt>
                <c:pt idx="25230">
                  <c:v>15.484999999999999</c:v>
                </c:pt>
                <c:pt idx="25231">
                  <c:v>15.438000000000001</c:v>
                </c:pt>
                <c:pt idx="25232">
                  <c:v>15.414</c:v>
                </c:pt>
                <c:pt idx="25233">
                  <c:v>15.366</c:v>
                </c:pt>
                <c:pt idx="25234">
                  <c:v>15.342000000000001</c:v>
                </c:pt>
                <c:pt idx="25235">
                  <c:v>15.318</c:v>
                </c:pt>
                <c:pt idx="25236">
                  <c:v>15.294</c:v>
                </c:pt>
                <c:pt idx="25237">
                  <c:v>15.247</c:v>
                </c:pt>
                <c:pt idx="25238">
                  <c:v>15.223000000000001</c:v>
                </c:pt>
                <c:pt idx="25239">
                  <c:v>15.199</c:v>
                </c:pt>
                <c:pt idx="25240">
                  <c:v>15.151</c:v>
                </c:pt>
                <c:pt idx="25241">
                  <c:v>15.103</c:v>
                </c:pt>
                <c:pt idx="25242">
                  <c:v>15.079000000000001</c:v>
                </c:pt>
                <c:pt idx="25243">
                  <c:v>15.055</c:v>
                </c:pt>
                <c:pt idx="25244">
                  <c:v>15.031000000000001</c:v>
                </c:pt>
                <c:pt idx="25245">
                  <c:v>15.007999999999999</c:v>
                </c:pt>
                <c:pt idx="25246">
                  <c:v>14.984</c:v>
                </c:pt>
                <c:pt idx="25247">
                  <c:v>14.96</c:v>
                </c:pt>
                <c:pt idx="25248">
                  <c:v>14.96</c:v>
                </c:pt>
                <c:pt idx="25249">
                  <c:v>14.936</c:v>
                </c:pt>
                <c:pt idx="25250">
                  <c:v>14.912000000000001</c:v>
                </c:pt>
                <c:pt idx="25251">
                  <c:v>14.912000000000001</c:v>
                </c:pt>
                <c:pt idx="25252">
                  <c:v>14.912000000000001</c:v>
                </c:pt>
                <c:pt idx="25253">
                  <c:v>14.888</c:v>
                </c:pt>
                <c:pt idx="25254">
                  <c:v>14.864000000000001</c:v>
                </c:pt>
                <c:pt idx="25255">
                  <c:v>14.864000000000001</c:v>
                </c:pt>
                <c:pt idx="25256">
                  <c:v>14.84</c:v>
                </c:pt>
                <c:pt idx="25257">
                  <c:v>14.84</c:v>
                </c:pt>
                <c:pt idx="25258">
                  <c:v>14.864000000000001</c:v>
                </c:pt>
                <c:pt idx="25259">
                  <c:v>14.864000000000001</c:v>
                </c:pt>
                <c:pt idx="25260">
                  <c:v>14.888</c:v>
                </c:pt>
                <c:pt idx="25261">
                  <c:v>14.912000000000001</c:v>
                </c:pt>
                <c:pt idx="25262">
                  <c:v>14.912000000000001</c:v>
                </c:pt>
                <c:pt idx="25263">
                  <c:v>14.936</c:v>
                </c:pt>
                <c:pt idx="25264">
                  <c:v>14.96</c:v>
                </c:pt>
                <c:pt idx="25265">
                  <c:v>14.96</c:v>
                </c:pt>
                <c:pt idx="25266">
                  <c:v>14.984</c:v>
                </c:pt>
                <c:pt idx="25267">
                  <c:v>14.984</c:v>
                </c:pt>
                <c:pt idx="25268">
                  <c:v>15.007999999999999</c:v>
                </c:pt>
                <c:pt idx="25269">
                  <c:v>15.007999999999999</c:v>
                </c:pt>
                <c:pt idx="25270">
                  <c:v>15.007999999999999</c:v>
                </c:pt>
                <c:pt idx="25271">
                  <c:v>15.031000000000001</c:v>
                </c:pt>
                <c:pt idx="25272">
                  <c:v>15.031000000000001</c:v>
                </c:pt>
                <c:pt idx="25273">
                  <c:v>15.055</c:v>
                </c:pt>
                <c:pt idx="25274">
                  <c:v>15.055</c:v>
                </c:pt>
                <c:pt idx="25275">
                  <c:v>15.055</c:v>
                </c:pt>
                <c:pt idx="25276">
                  <c:v>15.055</c:v>
                </c:pt>
                <c:pt idx="25277">
                  <c:v>15.055</c:v>
                </c:pt>
                <c:pt idx="25278">
                  <c:v>15.055</c:v>
                </c:pt>
                <c:pt idx="25279">
                  <c:v>15.055</c:v>
                </c:pt>
                <c:pt idx="25280">
                  <c:v>15.055</c:v>
                </c:pt>
                <c:pt idx="25281">
                  <c:v>15.055</c:v>
                </c:pt>
                <c:pt idx="25282">
                  <c:v>15.055</c:v>
                </c:pt>
                <c:pt idx="25283">
                  <c:v>15.055</c:v>
                </c:pt>
                <c:pt idx="25284">
                  <c:v>15.079000000000001</c:v>
                </c:pt>
                <c:pt idx="25285">
                  <c:v>15.127000000000001</c:v>
                </c:pt>
                <c:pt idx="25286">
                  <c:v>15.175000000000001</c:v>
                </c:pt>
                <c:pt idx="25287">
                  <c:v>15.247</c:v>
                </c:pt>
                <c:pt idx="25288">
                  <c:v>15.27</c:v>
                </c:pt>
                <c:pt idx="25289">
                  <c:v>15.318</c:v>
                </c:pt>
                <c:pt idx="25290">
                  <c:v>15.39</c:v>
                </c:pt>
                <c:pt idx="25291">
                  <c:v>15.438000000000001</c:v>
                </c:pt>
                <c:pt idx="25292">
                  <c:v>15.532999999999999</c:v>
                </c:pt>
                <c:pt idx="25293">
                  <c:v>15.676</c:v>
                </c:pt>
                <c:pt idx="25294">
                  <c:v>15.819000000000001</c:v>
                </c:pt>
                <c:pt idx="25295">
                  <c:v>15.986000000000001</c:v>
                </c:pt>
                <c:pt idx="25296">
                  <c:v>16.106000000000002</c:v>
                </c:pt>
                <c:pt idx="25297">
                  <c:v>16.152999999999999</c:v>
                </c:pt>
                <c:pt idx="25298">
                  <c:v>16.201000000000001</c:v>
                </c:pt>
                <c:pt idx="25299">
                  <c:v>16.271999999999998</c:v>
                </c:pt>
                <c:pt idx="25300">
                  <c:v>16.344000000000001</c:v>
                </c:pt>
                <c:pt idx="25301">
                  <c:v>16.439</c:v>
                </c:pt>
                <c:pt idx="25302">
                  <c:v>16.582000000000001</c:v>
                </c:pt>
                <c:pt idx="25303">
                  <c:v>16.795999999999999</c:v>
                </c:pt>
                <c:pt idx="25304">
                  <c:v>16.963000000000001</c:v>
                </c:pt>
                <c:pt idx="25305">
                  <c:v>17.058</c:v>
                </c:pt>
                <c:pt idx="25306">
                  <c:v>17.152999999999999</c:v>
                </c:pt>
                <c:pt idx="25307">
                  <c:v>17.201000000000001</c:v>
                </c:pt>
                <c:pt idx="25308">
                  <c:v>17.248999999999999</c:v>
                </c:pt>
                <c:pt idx="25309">
                  <c:v>17.344000000000001</c:v>
                </c:pt>
                <c:pt idx="25310">
                  <c:v>17.414999999999999</c:v>
                </c:pt>
                <c:pt idx="25311">
                  <c:v>17.414999999999999</c:v>
                </c:pt>
                <c:pt idx="25312">
                  <c:v>17.414999999999999</c:v>
                </c:pt>
                <c:pt idx="25313">
                  <c:v>17.414999999999999</c:v>
                </c:pt>
                <c:pt idx="25314">
                  <c:v>17.390999999999998</c:v>
                </c:pt>
                <c:pt idx="25315">
                  <c:v>17.344000000000001</c:v>
                </c:pt>
                <c:pt idx="25316">
                  <c:v>17.271999999999998</c:v>
                </c:pt>
                <c:pt idx="25317">
                  <c:v>17.225000000000001</c:v>
                </c:pt>
                <c:pt idx="25318">
                  <c:v>17.177</c:v>
                </c:pt>
                <c:pt idx="25319">
                  <c:v>17.106000000000002</c:v>
                </c:pt>
                <c:pt idx="25320">
                  <c:v>17.033999999999999</c:v>
                </c:pt>
                <c:pt idx="25321">
                  <c:v>16.939</c:v>
                </c:pt>
                <c:pt idx="25322">
                  <c:v>16.844000000000001</c:v>
                </c:pt>
                <c:pt idx="25323">
                  <c:v>16.773</c:v>
                </c:pt>
                <c:pt idx="25324">
                  <c:v>16.677</c:v>
                </c:pt>
                <c:pt idx="25325">
                  <c:v>16.582000000000001</c:v>
                </c:pt>
                <c:pt idx="25326">
                  <c:v>16.510999999999999</c:v>
                </c:pt>
                <c:pt idx="25327">
                  <c:v>16.414999999999999</c:v>
                </c:pt>
                <c:pt idx="25328">
                  <c:v>16.367999999999999</c:v>
                </c:pt>
                <c:pt idx="25329">
                  <c:v>16.32</c:v>
                </c:pt>
                <c:pt idx="25330">
                  <c:v>16.248999999999999</c:v>
                </c:pt>
                <c:pt idx="25331">
                  <c:v>16.201000000000001</c:v>
                </c:pt>
                <c:pt idx="25332">
                  <c:v>16.129000000000001</c:v>
                </c:pt>
                <c:pt idx="25333">
                  <c:v>16.106000000000002</c:v>
                </c:pt>
                <c:pt idx="25334">
                  <c:v>16.058</c:v>
                </c:pt>
                <c:pt idx="25335">
                  <c:v>16.033999999999999</c:v>
                </c:pt>
                <c:pt idx="25336">
                  <c:v>16.010000000000002</c:v>
                </c:pt>
                <c:pt idx="25337">
                  <c:v>15.986000000000001</c:v>
                </c:pt>
                <c:pt idx="25338">
                  <c:v>15.962999999999999</c:v>
                </c:pt>
                <c:pt idx="25339">
                  <c:v>15.962999999999999</c:v>
                </c:pt>
                <c:pt idx="25340">
                  <c:v>15.962999999999999</c:v>
                </c:pt>
                <c:pt idx="25341">
                  <c:v>15.962999999999999</c:v>
                </c:pt>
                <c:pt idx="25342">
                  <c:v>15.962999999999999</c:v>
                </c:pt>
                <c:pt idx="25343">
                  <c:v>15.962999999999999</c:v>
                </c:pt>
                <c:pt idx="25344">
                  <c:v>15.962999999999999</c:v>
                </c:pt>
                <c:pt idx="25345">
                  <c:v>15.986000000000001</c:v>
                </c:pt>
                <c:pt idx="25346">
                  <c:v>16.010000000000002</c:v>
                </c:pt>
                <c:pt idx="25347">
                  <c:v>16.010000000000002</c:v>
                </c:pt>
                <c:pt idx="25348">
                  <c:v>16.033999999999999</c:v>
                </c:pt>
                <c:pt idx="25349">
                  <c:v>16.058</c:v>
                </c:pt>
                <c:pt idx="25350">
                  <c:v>16.058</c:v>
                </c:pt>
                <c:pt idx="25351">
                  <c:v>16.082000000000001</c:v>
                </c:pt>
                <c:pt idx="25352">
                  <c:v>16.152999999999999</c:v>
                </c:pt>
                <c:pt idx="25353">
                  <c:v>16.152999999999999</c:v>
                </c:pt>
                <c:pt idx="25354">
                  <c:v>16.177</c:v>
                </c:pt>
                <c:pt idx="25355">
                  <c:v>16.177</c:v>
                </c:pt>
                <c:pt idx="25356">
                  <c:v>16.201000000000001</c:v>
                </c:pt>
                <c:pt idx="25357">
                  <c:v>16.201000000000001</c:v>
                </c:pt>
                <c:pt idx="25358">
                  <c:v>16.177</c:v>
                </c:pt>
                <c:pt idx="25359">
                  <c:v>16.177</c:v>
                </c:pt>
                <c:pt idx="25360">
                  <c:v>16.177</c:v>
                </c:pt>
                <c:pt idx="25361">
                  <c:v>16.152999999999999</c:v>
                </c:pt>
                <c:pt idx="25362">
                  <c:v>16.152999999999999</c:v>
                </c:pt>
                <c:pt idx="25363">
                  <c:v>16.129000000000001</c:v>
                </c:pt>
                <c:pt idx="25364">
                  <c:v>16.106000000000002</c:v>
                </c:pt>
                <c:pt idx="25365">
                  <c:v>16.082000000000001</c:v>
                </c:pt>
                <c:pt idx="25366">
                  <c:v>16.033999999999999</c:v>
                </c:pt>
                <c:pt idx="25367">
                  <c:v>16.010000000000002</c:v>
                </c:pt>
                <c:pt idx="25368">
                  <c:v>15.986000000000001</c:v>
                </c:pt>
                <c:pt idx="25369">
                  <c:v>15.986000000000001</c:v>
                </c:pt>
                <c:pt idx="25370">
                  <c:v>15.962999999999999</c:v>
                </c:pt>
                <c:pt idx="25371">
                  <c:v>15.962999999999999</c:v>
                </c:pt>
                <c:pt idx="25372">
                  <c:v>15.939</c:v>
                </c:pt>
                <c:pt idx="25373">
                  <c:v>15.914999999999999</c:v>
                </c:pt>
                <c:pt idx="25374">
                  <c:v>15.891</c:v>
                </c:pt>
                <c:pt idx="25375">
                  <c:v>15.843</c:v>
                </c:pt>
                <c:pt idx="25376">
                  <c:v>15.819000000000001</c:v>
                </c:pt>
                <c:pt idx="25377">
                  <c:v>15.795999999999999</c:v>
                </c:pt>
                <c:pt idx="25378">
                  <c:v>15.772</c:v>
                </c:pt>
                <c:pt idx="25379">
                  <c:v>15.772</c:v>
                </c:pt>
                <c:pt idx="25380">
                  <c:v>15.772</c:v>
                </c:pt>
                <c:pt idx="25381">
                  <c:v>15.772</c:v>
                </c:pt>
                <c:pt idx="25382">
                  <c:v>15.772</c:v>
                </c:pt>
                <c:pt idx="25383">
                  <c:v>15.772</c:v>
                </c:pt>
                <c:pt idx="25384">
                  <c:v>15.819000000000001</c:v>
                </c:pt>
                <c:pt idx="25385">
                  <c:v>15.891</c:v>
                </c:pt>
                <c:pt idx="25386">
                  <c:v>15.962999999999999</c:v>
                </c:pt>
                <c:pt idx="25387">
                  <c:v>16.058</c:v>
                </c:pt>
                <c:pt idx="25388">
                  <c:v>16.106000000000002</c:v>
                </c:pt>
                <c:pt idx="25389">
                  <c:v>16.152999999999999</c:v>
                </c:pt>
                <c:pt idx="25390">
                  <c:v>16.201000000000001</c:v>
                </c:pt>
                <c:pt idx="25391">
                  <c:v>16.295999999999999</c:v>
                </c:pt>
                <c:pt idx="25392">
                  <c:v>16.414999999999999</c:v>
                </c:pt>
                <c:pt idx="25393">
                  <c:v>16.558</c:v>
                </c:pt>
                <c:pt idx="25394">
                  <c:v>16.701000000000001</c:v>
                </c:pt>
                <c:pt idx="25395">
                  <c:v>16.844000000000001</c:v>
                </c:pt>
                <c:pt idx="25396">
                  <c:v>16.986999999999998</c:v>
                </c:pt>
                <c:pt idx="25397">
                  <c:v>17.152999999999999</c:v>
                </c:pt>
                <c:pt idx="25398">
                  <c:v>17.248999999999999</c:v>
                </c:pt>
                <c:pt idx="25399">
                  <c:v>17.344000000000001</c:v>
                </c:pt>
                <c:pt idx="25400">
                  <c:v>17.486000000000001</c:v>
                </c:pt>
                <c:pt idx="25401">
                  <c:v>17.582000000000001</c:v>
                </c:pt>
                <c:pt idx="25402">
                  <c:v>17.677</c:v>
                </c:pt>
                <c:pt idx="25403">
                  <c:v>17.795999999999999</c:v>
                </c:pt>
                <c:pt idx="25404">
                  <c:v>17.867000000000001</c:v>
                </c:pt>
                <c:pt idx="25405">
                  <c:v>17.914999999999999</c:v>
                </c:pt>
                <c:pt idx="25406">
                  <c:v>17.962</c:v>
                </c:pt>
                <c:pt idx="25407">
                  <c:v>17.986000000000001</c:v>
                </c:pt>
                <c:pt idx="25408">
                  <c:v>17.962</c:v>
                </c:pt>
                <c:pt idx="25409">
                  <c:v>17.986000000000001</c:v>
                </c:pt>
                <c:pt idx="25410">
                  <c:v>18.010000000000002</c:v>
                </c:pt>
                <c:pt idx="25411">
                  <c:v>18.010000000000002</c:v>
                </c:pt>
                <c:pt idx="25412">
                  <c:v>17.937999999999999</c:v>
                </c:pt>
                <c:pt idx="25413">
                  <c:v>17.818999999999999</c:v>
                </c:pt>
                <c:pt idx="25414">
                  <c:v>17.701000000000001</c:v>
                </c:pt>
                <c:pt idx="25415">
                  <c:v>17.533999999999999</c:v>
                </c:pt>
                <c:pt idx="25416">
                  <c:v>17.390999999999998</c:v>
                </c:pt>
                <c:pt idx="25417">
                  <c:v>17.201000000000001</c:v>
                </c:pt>
                <c:pt idx="25418">
                  <c:v>17.010999999999999</c:v>
                </c:pt>
                <c:pt idx="25419">
                  <c:v>16.844000000000001</c:v>
                </c:pt>
                <c:pt idx="25420">
                  <c:v>16.677</c:v>
                </c:pt>
                <c:pt idx="25421">
                  <c:v>16.533999999999999</c:v>
                </c:pt>
                <c:pt idx="25422">
                  <c:v>16.391999999999999</c:v>
                </c:pt>
                <c:pt idx="25423">
                  <c:v>16.248999999999999</c:v>
                </c:pt>
                <c:pt idx="25424">
                  <c:v>16.106000000000002</c:v>
                </c:pt>
                <c:pt idx="25425">
                  <c:v>15.962999999999999</c:v>
                </c:pt>
                <c:pt idx="25426">
                  <c:v>15.843</c:v>
                </c:pt>
                <c:pt idx="25427">
                  <c:v>15.747999999999999</c:v>
                </c:pt>
                <c:pt idx="25428">
                  <c:v>15.651999999999999</c:v>
                </c:pt>
                <c:pt idx="25429">
                  <c:v>15.581</c:v>
                </c:pt>
                <c:pt idx="25430">
                  <c:v>15.484999999999999</c:v>
                </c:pt>
                <c:pt idx="25431">
                  <c:v>15.438000000000001</c:v>
                </c:pt>
                <c:pt idx="25432">
                  <c:v>15.39</c:v>
                </c:pt>
                <c:pt idx="25433">
                  <c:v>15.342000000000001</c:v>
                </c:pt>
                <c:pt idx="25434">
                  <c:v>15.294</c:v>
                </c:pt>
                <c:pt idx="25435">
                  <c:v>15.247</c:v>
                </c:pt>
                <c:pt idx="25436">
                  <c:v>15.223000000000001</c:v>
                </c:pt>
                <c:pt idx="25437">
                  <c:v>15.199</c:v>
                </c:pt>
                <c:pt idx="25438">
                  <c:v>15.199</c:v>
                </c:pt>
                <c:pt idx="25439">
                  <c:v>15.175000000000001</c:v>
                </c:pt>
                <c:pt idx="25440">
                  <c:v>15.151</c:v>
                </c:pt>
                <c:pt idx="25441">
                  <c:v>15.151</c:v>
                </c:pt>
                <c:pt idx="25442">
                  <c:v>15.127000000000001</c:v>
                </c:pt>
                <c:pt idx="25443">
                  <c:v>15.127000000000001</c:v>
                </c:pt>
                <c:pt idx="25444">
                  <c:v>15.127000000000001</c:v>
                </c:pt>
                <c:pt idx="25445">
                  <c:v>15.103</c:v>
                </c:pt>
                <c:pt idx="25446">
                  <c:v>15.103</c:v>
                </c:pt>
                <c:pt idx="25447">
                  <c:v>15.103</c:v>
                </c:pt>
                <c:pt idx="25448">
                  <c:v>15.103</c:v>
                </c:pt>
                <c:pt idx="25449">
                  <c:v>15.103</c:v>
                </c:pt>
                <c:pt idx="25450">
                  <c:v>15.079000000000001</c:v>
                </c:pt>
                <c:pt idx="25451">
                  <c:v>15.079000000000001</c:v>
                </c:pt>
                <c:pt idx="25452">
                  <c:v>15.055</c:v>
                </c:pt>
                <c:pt idx="25453">
                  <c:v>15.055</c:v>
                </c:pt>
                <c:pt idx="25454">
                  <c:v>15.055</c:v>
                </c:pt>
                <c:pt idx="25455">
                  <c:v>15.007999999999999</c:v>
                </c:pt>
                <c:pt idx="25456">
                  <c:v>15.007999999999999</c:v>
                </c:pt>
                <c:pt idx="25457">
                  <c:v>15.007999999999999</c:v>
                </c:pt>
                <c:pt idx="25458">
                  <c:v>14.984</c:v>
                </c:pt>
                <c:pt idx="25459">
                  <c:v>14.96</c:v>
                </c:pt>
                <c:pt idx="25460">
                  <c:v>14.96</c:v>
                </c:pt>
                <c:pt idx="25461">
                  <c:v>14.96</c:v>
                </c:pt>
                <c:pt idx="25462">
                  <c:v>14.936</c:v>
                </c:pt>
                <c:pt idx="25463">
                  <c:v>14.912000000000001</c:v>
                </c:pt>
                <c:pt idx="25464">
                  <c:v>14.912000000000001</c:v>
                </c:pt>
                <c:pt idx="25465">
                  <c:v>14.888</c:v>
                </c:pt>
                <c:pt idx="25466">
                  <c:v>14.864000000000001</c:v>
                </c:pt>
                <c:pt idx="25467">
                  <c:v>14.816000000000001</c:v>
                </c:pt>
                <c:pt idx="25468">
                  <c:v>14.792</c:v>
                </c:pt>
                <c:pt idx="25469">
                  <c:v>14.768000000000001</c:v>
                </c:pt>
                <c:pt idx="25470">
                  <c:v>14.721</c:v>
                </c:pt>
                <c:pt idx="25471">
                  <c:v>14.696999999999999</c:v>
                </c:pt>
                <c:pt idx="25472">
                  <c:v>14.673</c:v>
                </c:pt>
                <c:pt idx="25473">
                  <c:v>14.673</c:v>
                </c:pt>
                <c:pt idx="25474">
                  <c:v>14.673</c:v>
                </c:pt>
                <c:pt idx="25475">
                  <c:v>14.673</c:v>
                </c:pt>
                <c:pt idx="25476">
                  <c:v>14.673</c:v>
                </c:pt>
                <c:pt idx="25477">
                  <c:v>14.696999999999999</c:v>
                </c:pt>
                <c:pt idx="25478">
                  <c:v>14.721</c:v>
                </c:pt>
                <c:pt idx="25479">
                  <c:v>14.768000000000001</c:v>
                </c:pt>
                <c:pt idx="25480">
                  <c:v>14.816000000000001</c:v>
                </c:pt>
                <c:pt idx="25481">
                  <c:v>14.864000000000001</c:v>
                </c:pt>
                <c:pt idx="25482">
                  <c:v>14.936</c:v>
                </c:pt>
                <c:pt idx="25483">
                  <c:v>15.007999999999999</c:v>
                </c:pt>
                <c:pt idx="25484">
                  <c:v>15.127000000000001</c:v>
                </c:pt>
                <c:pt idx="25485">
                  <c:v>15.223000000000001</c:v>
                </c:pt>
                <c:pt idx="25486">
                  <c:v>15.342000000000001</c:v>
                </c:pt>
                <c:pt idx="25487">
                  <c:v>15.461</c:v>
                </c:pt>
                <c:pt idx="25488">
                  <c:v>15.605</c:v>
                </c:pt>
                <c:pt idx="25489">
                  <c:v>15.724</c:v>
                </c:pt>
                <c:pt idx="25490">
                  <c:v>15.867000000000001</c:v>
                </c:pt>
                <c:pt idx="25491">
                  <c:v>16.010000000000002</c:v>
                </c:pt>
                <c:pt idx="25492">
                  <c:v>16.152999999999999</c:v>
                </c:pt>
                <c:pt idx="25493">
                  <c:v>16.271999999999998</c:v>
                </c:pt>
                <c:pt idx="25494">
                  <c:v>16.414999999999999</c:v>
                </c:pt>
                <c:pt idx="25495">
                  <c:v>16.533999999999999</c:v>
                </c:pt>
                <c:pt idx="25496">
                  <c:v>16.677</c:v>
                </c:pt>
                <c:pt idx="25497">
                  <c:v>16.773</c:v>
                </c:pt>
                <c:pt idx="25498">
                  <c:v>16.867999999999999</c:v>
                </c:pt>
                <c:pt idx="25499">
                  <c:v>16.963000000000001</c:v>
                </c:pt>
                <c:pt idx="25500">
                  <c:v>17.033999999999999</c:v>
                </c:pt>
                <c:pt idx="25501">
                  <c:v>17.082000000000001</c:v>
                </c:pt>
                <c:pt idx="25502">
                  <c:v>17.13</c:v>
                </c:pt>
                <c:pt idx="25503">
                  <c:v>17.152999999999999</c:v>
                </c:pt>
                <c:pt idx="25504">
                  <c:v>17.152999999999999</c:v>
                </c:pt>
                <c:pt idx="25505">
                  <c:v>17.13</c:v>
                </c:pt>
                <c:pt idx="25506">
                  <c:v>17.106000000000002</c:v>
                </c:pt>
                <c:pt idx="25507">
                  <c:v>17.058</c:v>
                </c:pt>
                <c:pt idx="25508">
                  <c:v>17.010999999999999</c:v>
                </c:pt>
                <c:pt idx="25509">
                  <c:v>16.914999999999999</c:v>
                </c:pt>
                <c:pt idx="25510">
                  <c:v>16.795999999999999</c:v>
                </c:pt>
                <c:pt idx="25511">
                  <c:v>16.677</c:v>
                </c:pt>
                <c:pt idx="25512">
                  <c:v>16.533999999999999</c:v>
                </c:pt>
                <c:pt idx="25513">
                  <c:v>16.391999999999999</c:v>
                </c:pt>
                <c:pt idx="25514">
                  <c:v>16.201000000000001</c:v>
                </c:pt>
                <c:pt idx="25515">
                  <c:v>16.033999999999999</c:v>
                </c:pt>
                <c:pt idx="25516">
                  <c:v>15.867000000000001</c:v>
                </c:pt>
                <c:pt idx="25517">
                  <c:v>15.676</c:v>
                </c:pt>
                <c:pt idx="25518">
                  <c:v>15.532999999999999</c:v>
                </c:pt>
                <c:pt idx="25519">
                  <c:v>15.366</c:v>
                </c:pt>
                <c:pt idx="25520">
                  <c:v>15.223000000000001</c:v>
                </c:pt>
                <c:pt idx="25521">
                  <c:v>15.079000000000001</c:v>
                </c:pt>
                <c:pt idx="25522">
                  <c:v>14.96</c:v>
                </c:pt>
                <c:pt idx="25523">
                  <c:v>14.84</c:v>
                </c:pt>
                <c:pt idx="25524">
                  <c:v>14.744999999999999</c:v>
                </c:pt>
                <c:pt idx="25525">
                  <c:v>14.673</c:v>
                </c:pt>
                <c:pt idx="25526">
                  <c:v>14.577</c:v>
                </c:pt>
                <c:pt idx="25527">
                  <c:v>14.481</c:v>
                </c:pt>
                <c:pt idx="25528">
                  <c:v>14.409000000000001</c:v>
                </c:pt>
                <c:pt idx="25529">
                  <c:v>14.361000000000001</c:v>
                </c:pt>
                <c:pt idx="25530">
                  <c:v>14.29</c:v>
                </c:pt>
                <c:pt idx="25531">
                  <c:v>14.266</c:v>
                </c:pt>
                <c:pt idx="25532">
                  <c:v>14.218</c:v>
                </c:pt>
                <c:pt idx="25533">
                  <c:v>14.194000000000001</c:v>
                </c:pt>
                <c:pt idx="25534">
                  <c:v>14.194000000000001</c:v>
                </c:pt>
                <c:pt idx="25535">
                  <c:v>14.17</c:v>
                </c:pt>
                <c:pt idx="25536">
                  <c:v>14.17</c:v>
                </c:pt>
                <c:pt idx="25537">
                  <c:v>14.146000000000001</c:v>
                </c:pt>
                <c:pt idx="25538">
                  <c:v>14.146000000000001</c:v>
                </c:pt>
                <c:pt idx="25539">
                  <c:v>14.146000000000001</c:v>
                </c:pt>
                <c:pt idx="25540">
                  <c:v>14.146000000000001</c:v>
                </c:pt>
                <c:pt idx="25541">
                  <c:v>14.146000000000001</c:v>
                </c:pt>
                <c:pt idx="25542">
                  <c:v>14.146000000000001</c:v>
                </c:pt>
                <c:pt idx="25543">
                  <c:v>14.122</c:v>
                </c:pt>
                <c:pt idx="25544">
                  <c:v>14.122</c:v>
                </c:pt>
                <c:pt idx="25545">
                  <c:v>14.122</c:v>
                </c:pt>
                <c:pt idx="25546">
                  <c:v>14.122</c:v>
                </c:pt>
                <c:pt idx="25547">
                  <c:v>14.122</c:v>
                </c:pt>
                <c:pt idx="25548">
                  <c:v>14.098000000000001</c:v>
                </c:pt>
                <c:pt idx="25549">
                  <c:v>14.098000000000001</c:v>
                </c:pt>
                <c:pt idx="25550">
                  <c:v>14.098000000000001</c:v>
                </c:pt>
                <c:pt idx="25551">
                  <c:v>14.098000000000001</c:v>
                </c:pt>
                <c:pt idx="25552">
                  <c:v>14.074</c:v>
                </c:pt>
                <c:pt idx="25553">
                  <c:v>14.074</c:v>
                </c:pt>
                <c:pt idx="25554">
                  <c:v>14.074</c:v>
                </c:pt>
                <c:pt idx="25555">
                  <c:v>14.05</c:v>
                </c:pt>
                <c:pt idx="25556">
                  <c:v>14.05</c:v>
                </c:pt>
                <c:pt idx="25557">
                  <c:v>14.026</c:v>
                </c:pt>
                <c:pt idx="25558">
                  <c:v>14.002000000000001</c:v>
                </c:pt>
                <c:pt idx="25559">
                  <c:v>14.002000000000001</c:v>
                </c:pt>
                <c:pt idx="25560">
                  <c:v>13.978</c:v>
                </c:pt>
                <c:pt idx="25561">
                  <c:v>13.954000000000001</c:v>
                </c:pt>
                <c:pt idx="25562">
                  <c:v>13.93</c:v>
                </c:pt>
                <c:pt idx="25563">
                  <c:v>13.906000000000001</c:v>
                </c:pt>
                <c:pt idx="25564">
                  <c:v>13.882</c:v>
                </c:pt>
                <c:pt idx="25565">
                  <c:v>13.858000000000001</c:v>
                </c:pt>
                <c:pt idx="25566">
                  <c:v>13.834</c:v>
                </c:pt>
                <c:pt idx="25567">
                  <c:v>13.81</c:v>
                </c:pt>
                <c:pt idx="25568">
                  <c:v>13.81</c:v>
                </c:pt>
                <c:pt idx="25569">
                  <c:v>13.81</c:v>
                </c:pt>
                <c:pt idx="25570">
                  <c:v>13.81</c:v>
                </c:pt>
                <c:pt idx="25571">
                  <c:v>13.81</c:v>
                </c:pt>
                <c:pt idx="25572">
                  <c:v>13.834</c:v>
                </c:pt>
                <c:pt idx="25573">
                  <c:v>13.858000000000001</c:v>
                </c:pt>
                <c:pt idx="25574">
                  <c:v>13.906000000000001</c:v>
                </c:pt>
                <c:pt idx="25575">
                  <c:v>13.954000000000001</c:v>
                </c:pt>
                <c:pt idx="25576">
                  <c:v>14.026</c:v>
                </c:pt>
                <c:pt idx="25577">
                  <c:v>14.122</c:v>
                </c:pt>
                <c:pt idx="25578">
                  <c:v>14.218</c:v>
                </c:pt>
                <c:pt idx="25579">
                  <c:v>14.337</c:v>
                </c:pt>
                <c:pt idx="25580">
                  <c:v>14.457000000000001</c:v>
                </c:pt>
                <c:pt idx="25581">
                  <c:v>14.601000000000001</c:v>
                </c:pt>
                <c:pt idx="25582">
                  <c:v>14.768000000000001</c:v>
                </c:pt>
                <c:pt idx="25583">
                  <c:v>14.912000000000001</c:v>
                </c:pt>
                <c:pt idx="25584">
                  <c:v>15.079000000000001</c:v>
                </c:pt>
                <c:pt idx="25585">
                  <c:v>15.247</c:v>
                </c:pt>
                <c:pt idx="25586">
                  <c:v>15.438000000000001</c:v>
                </c:pt>
                <c:pt idx="25587">
                  <c:v>15.581</c:v>
                </c:pt>
                <c:pt idx="25588">
                  <c:v>15.747999999999999</c:v>
                </c:pt>
                <c:pt idx="25589">
                  <c:v>15.914999999999999</c:v>
                </c:pt>
                <c:pt idx="25590">
                  <c:v>16.082000000000001</c:v>
                </c:pt>
                <c:pt idx="25591">
                  <c:v>16.225000000000001</c:v>
                </c:pt>
                <c:pt idx="25592">
                  <c:v>16.367999999999999</c:v>
                </c:pt>
                <c:pt idx="25593">
                  <c:v>16.486999999999998</c:v>
                </c:pt>
                <c:pt idx="25594">
                  <c:v>16.606000000000002</c:v>
                </c:pt>
                <c:pt idx="25595">
                  <c:v>16.701000000000001</c:v>
                </c:pt>
                <c:pt idx="25596">
                  <c:v>16.773</c:v>
                </c:pt>
                <c:pt idx="25597">
                  <c:v>16.844000000000001</c:v>
                </c:pt>
                <c:pt idx="25598">
                  <c:v>16.914999999999999</c:v>
                </c:pt>
                <c:pt idx="25599">
                  <c:v>16.939</c:v>
                </c:pt>
                <c:pt idx="25600">
                  <c:v>16.963000000000001</c:v>
                </c:pt>
                <c:pt idx="25601">
                  <c:v>16.963000000000001</c:v>
                </c:pt>
                <c:pt idx="25602">
                  <c:v>16.914999999999999</c:v>
                </c:pt>
                <c:pt idx="25603">
                  <c:v>16.891999999999999</c:v>
                </c:pt>
                <c:pt idx="25604">
                  <c:v>16.844000000000001</c:v>
                </c:pt>
                <c:pt idx="25605">
                  <c:v>16.773</c:v>
                </c:pt>
                <c:pt idx="25606">
                  <c:v>16.654</c:v>
                </c:pt>
                <c:pt idx="25607">
                  <c:v>16.533999999999999</c:v>
                </c:pt>
                <c:pt idx="25608">
                  <c:v>16.391999999999999</c:v>
                </c:pt>
                <c:pt idx="25609">
                  <c:v>16.248999999999999</c:v>
                </c:pt>
                <c:pt idx="25610">
                  <c:v>16.082000000000001</c:v>
                </c:pt>
                <c:pt idx="25611">
                  <c:v>15.914999999999999</c:v>
                </c:pt>
                <c:pt idx="25612">
                  <c:v>15.724</c:v>
                </c:pt>
                <c:pt idx="25613">
                  <c:v>15.581</c:v>
                </c:pt>
                <c:pt idx="25614">
                  <c:v>15.414</c:v>
                </c:pt>
                <c:pt idx="25615">
                  <c:v>15.247</c:v>
                </c:pt>
                <c:pt idx="25616">
                  <c:v>15.103</c:v>
                </c:pt>
                <c:pt idx="25617">
                  <c:v>14.984</c:v>
                </c:pt>
                <c:pt idx="25618">
                  <c:v>14.864000000000001</c:v>
                </c:pt>
                <c:pt idx="25619">
                  <c:v>14.768000000000001</c:v>
                </c:pt>
                <c:pt idx="25620">
                  <c:v>14.673</c:v>
                </c:pt>
                <c:pt idx="25621">
                  <c:v>14.577</c:v>
                </c:pt>
                <c:pt idx="25622">
                  <c:v>14.505000000000001</c:v>
                </c:pt>
                <c:pt idx="25623">
                  <c:v>14.433</c:v>
                </c:pt>
                <c:pt idx="25624">
                  <c:v>14.385</c:v>
                </c:pt>
                <c:pt idx="25625">
                  <c:v>14.337</c:v>
                </c:pt>
                <c:pt idx="25626">
                  <c:v>14.314</c:v>
                </c:pt>
                <c:pt idx="25627">
                  <c:v>14.29</c:v>
                </c:pt>
                <c:pt idx="25628">
                  <c:v>14.242000000000001</c:v>
                </c:pt>
                <c:pt idx="25629">
                  <c:v>14.218</c:v>
                </c:pt>
                <c:pt idx="25630">
                  <c:v>14.194000000000001</c:v>
                </c:pt>
                <c:pt idx="25631">
                  <c:v>14.194000000000001</c:v>
                </c:pt>
                <c:pt idx="25632">
                  <c:v>14.17</c:v>
                </c:pt>
                <c:pt idx="25633">
                  <c:v>14.17</c:v>
                </c:pt>
                <c:pt idx="25634">
                  <c:v>14.17</c:v>
                </c:pt>
                <c:pt idx="25635">
                  <c:v>14.17</c:v>
                </c:pt>
                <c:pt idx="25636">
                  <c:v>14.194000000000001</c:v>
                </c:pt>
                <c:pt idx="25637">
                  <c:v>14.194000000000001</c:v>
                </c:pt>
                <c:pt idx="25638">
                  <c:v>14.194000000000001</c:v>
                </c:pt>
                <c:pt idx="25639">
                  <c:v>14.194000000000001</c:v>
                </c:pt>
                <c:pt idx="25640">
                  <c:v>14.218</c:v>
                </c:pt>
                <c:pt idx="25641">
                  <c:v>14.218</c:v>
                </c:pt>
                <c:pt idx="25642">
                  <c:v>14.218</c:v>
                </c:pt>
                <c:pt idx="25643">
                  <c:v>14.218</c:v>
                </c:pt>
                <c:pt idx="25644">
                  <c:v>14.218</c:v>
                </c:pt>
                <c:pt idx="25645">
                  <c:v>14.218</c:v>
                </c:pt>
                <c:pt idx="25646">
                  <c:v>14.218</c:v>
                </c:pt>
                <c:pt idx="25647">
                  <c:v>14.218</c:v>
                </c:pt>
                <c:pt idx="25648">
                  <c:v>14.218</c:v>
                </c:pt>
                <c:pt idx="25649">
                  <c:v>14.194000000000001</c:v>
                </c:pt>
                <c:pt idx="25650">
                  <c:v>14.194000000000001</c:v>
                </c:pt>
                <c:pt idx="25651">
                  <c:v>14.194000000000001</c:v>
                </c:pt>
                <c:pt idx="25652">
                  <c:v>14.17</c:v>
                </c:pt>
                <c:pt idx="25653">
                  <c:v>14.17</c:v>
                </c:pt>
                <c:pt idx="25654">
                  <c:v>14.146000000000001</c:v>
                </c:pt>
                <c:pt idx="25655">
                  <c:v>14.122</c:v>
                </c:pt>
                <c:pt idx="25656">
                  <c:v>14.122</c:v>
                </c:pt>
                <c:pt idx="25657">
                  <c:v>14.098000000000001</c:v>
                </c:pt>
                <c:pt idx="25658">
                  <c:v>14.074</c:v>
                </c:pt>
                <c:pt idx="25659">
                  <c:v>14.05</c:v>
                </c:pt>
                <c:pt idx="25660">
                  <c:v>14.026</c:v>
                </c:pt>
                <c:pt idx="25661">
                  <c:v>14.002000000000001</c:v>
                </c:pt>
                <c:pt idx="25662">
                  <c:v>13.978</c:v>
                </c:pt>
                <c:pt idx="25663">
                  <c:v>13.954000000000001</c:v>
                </c:pt>
                <c:pt idx="25664">
                  <c:v>13.93</c:v>
                </c:pt>
                <c:pt idx="25665">
                  <c:v>13.906000000000001</c:v>
                </c:pt>
                <c:pt idx="25666">
                  <c:v>13.906000000000001</c:v>
                </c:pt>
                <c:pt idx="25667">
                  <c:v>13.906000000000001</c:v>
                </c:pt>
                <c:pt idx="25668">
                  <c:v>13.93</c:v>
                </c:pt>
                <c:pt idx="25669">
                  <c:v>13.954000000000001</c:v>
                </c:pt>
                <c:pt idx="25670">
                  <c:v>13.978</c:v>
                </c:pt>
                <c:pt idx="25671">
                  <c:v>14.026</c:v>
                </c:pt>
                <c:pt idx="25672">
                  <c:v>14.098000000000001</c:v>
                </c:pt>
                <c:pt idx="25673">
                  <c:v>14.17</c:v>
                </c:pt>
                <c:pt idx="25674">
                  <c:v>14.29</c:v>
                </c:pt>
                <c:pt idx="25675">
                  <c:v>14.385</c:v>
                </c:pt>
                <c:pt idx="25676">
                  <c:v>14.505000000000001</c:v>
                </c:pt>
                <c:pt idx="25677">
                  <c:v>14.625</c:v>
                </c:pt>
                <c:pt idx="25678">
                  <c:v>14.792</c:v>
                </c:pt>
                <c:pt idx="25679">
                  <c:v>14.936</c:v>
                </c:pt>
                <c:pt idx="25680">
                  <c:v>15.103</c:v>
                </c:pt>
                <c:pt idx="25681">
                  <c:v>15.27</c:v>
                </c:pt>
                <c:pt idx="25682">
                  <c:v>15.438000000000001</c:v>
                </c:pt>
                <c:pt idx="25683">
                  <c:v>15.581</c:v>
                </c:pt>
                <c:pt idx="25684">
                  <c:v>15.747999999999999</c:v>
                </c:pt>
                <c:pt idx="25685">
                  <c:v>15.914999999999999</c:v>
                </c:pt>
                <c:pt idx="25686">
                  <c:v>16.058</c:v>
                </c:pt>
                <c:pt idx="25687">
                  <c:v>16.201000000000001</c:v>
                </c:pt>
                <c:pt idx="25688">
                  <c:v>16.344000000000001</c:v>
                </c:pt>
                <c:pt idx="25689">
                  <c:v>16.486999999999998</c:v>
                </c:pt>
                <c:pt idx="25690">
                  <c:v>16.606000000000002</c:v>
                </c:pt>
                <c:pt idx="25691">
                  <c:v>16.701000000000001</c:v>
                </c:pt>
                <c:pt idx="25692">
                  <c:v>16.795999999999999</c:v>
                </c:pt>
                <c:pt idx="25693">
                  <c:v>16.867999999999999</c:v>
                </c:pt>
                <c:pt idx="25694">
                  <c:v>16.914999999999999</c:v>
                </c:pt>
                <c:pt idx="25695">
                  <c:v>16.963000000000001</c:v>
                </c:pt>
                <c:pt idx="25696">
                  <c:v>16.963000000000001</c:v>
                </c:pt>
                <c:pt idx="25697">
                  <c:v>16.963000000000001</c:v>
                </c:pt>
                <c:pt idx="25698">
                  <c:v>16.963000000000001</c:v>
                </c:pt>
                <c:pt idx="25699">
                  <c:v>16.914999999999999</c:v>
                </c:pt>
                <c:pt idx="25700">
                  <c:v>16.844000000000001</c:v>
                </c:pt>
                <c:pt idx="25701">
                  <c:v>16.773</c:v>
                </c:pt>
                <c:pt idx="25702">
                  <c:v>16.677</c:v>
                </c:pt>
                <c:pt idx="25703">
                  <c:v>16.582000000000001</c:v>
                </c:pt>
                <c:pt idx="25704">
                  <c:v>16.463000000000001</c:v>
                </c:pt>
                <c:pt idx="25705">
                  <c:v>16.32</c:v>
                </c:pt>
                <c:pt idx="25706">
                  <c:v>16.177</c:v>
                </c:pt>
                <c:pt idx="25707">
                  <c:v>16.010000000000002</c:v>
                </c:pt>
                <c:pt idx="25708">
                  <c:v>15.819000000000001</c:v>
                </c:pt>
                <c:pt idx="25709">
                  <c:v>15.651999999999999</c:v>
                </c:pt>
                <c:pt idx="25710">
                  <c:v>15.509</c:v>
                </c:pt>
                <c:pt idx="25711">
                  <c:v>15.342000000000001</c:v>
                </c:pt>
                <c:pt idx="25712">
                  <c:v>15.199</c:v>
                </c:pt>
                <c:pt idx="25713">
                  <c:v>15.079000000000001</c:v>
                </c:pt>
                <c:pt idx="25714">
                  <c:v>14.984</c:v>
                </c:pt>
                <c:pt idx="25715">
                  <c:v>14.888</c:v>
                </c:pt>
                <c:pt idx="25716">
                  <c:v>14.792</c:v>
                </c:pt>
                <c:pt idx="25717">
                  <c:v>14.721</c:v>
                </c:pt>
                <c:pt idx="25718">
                  <c:v>14.673</c:v>
                </c:pt>
                <c:pt idx="25719">
                  <c:v>14.601000000000001</c:v>
                </c:pt>
                <c:pt idx="25720">
                  <c:v>14.553000000000001</c:v>
                </c:pt>
                <c:pt idx="25721">
                  <c:v>14.529</c:v>
                </c:pt>
                <c:pt idx="25722">
                  <c:v>14.505000000000001</c:v>
                </c:pt>
                <c:pt idx="25723">
                  <c:v>14.481</c:v>
                </c:pt>
                <c:pt idx="25724">
                  <c:v>14.481</c:v>
                </c:pt>
                <c:pt idx="25725">
                  <c:v>14.481</c:v>
                </c:pt>
                <c:pt idx="25726">
                  <c:v>14.481</c:v>
                </c:pt>
                <c:pt idx="25727">
                  <c:v>14.481</c:v>
                </c:pt>
                <c:pt idx="25728">
                  <c:v>14.481</c:v>
                </c:pt>
                <c:pt idx="25729">
                  <c:v>14.481</c:v>
                </c:pt>
                <c:pt idx="25730">
                  <c:v>14.481</c:v>
                </c:pt>
                <c:pt idx="25731">
                  <c:v>14.481</c:v>
                </c:pt>
                <c:pt idx="25732">
                  <c:v>14.481</c:v>
                </c:pt>
                <c:pt idx="25733">
                  <c:v>14.481</c:v>
                </c:pt>
                <c:pt idx="25734">
                  <c:v>14.481</c:v>
                </c:pt>
                <c:pt idx="25735">
                  <c:v>14.481</c:v>
                </c:pt>
                <c:pt idx="25736">
                  <c:v>14.481</c:v>
                </c:pt>
                <c:pt idx="25737">
                  <c:v>14.481</c:v>
                </c:pt>
                <c:pt idx="25738">
                  <c:v>14.481</c:v>
                </c:pt>
                <c:pt idx="25739">
                  <c:v>14.481</c:v>
                </c:pt>
                <c:pt idx="25740">
                  <c:v>14.457000000000001</c:v>
                </c:pt>
                <c:pt idx="25741">
                  <c:v>14.457000000000001</c:v>
                </c:pt>
                <c:pt idx="25742">
                  <c:v>14.457000000000001</c:v>
                </c:pt>
                <c:pt idx="25743">
                  <c:v>14.433</c:v>
                </c:pt>
                <c:pt idx="25744">
                  <c:v>14.433</c:v>
                </c:pt>
                <c:pt idx="25745">
                  <c:v>14.433</c:v>
                </c:pt>
                <c:pt idx="25746">
                  <c:v>14.409000000000001</c:v>
                </c:pt>
                <c:pt idx="25747">
                  <c:v>14.385</c:v>
                </c:pt>
                <c:pt idx="25748">
                  <c:v>14.385</c:v>
                </c:pt>
                <c:pt idx="25749">
                  <c:v>14.361000000000001</c:v>
                </c:pt>
                <c:pt idx="25750">
                  <c:v>14.337</c:v>
                </c:pt>
                <c:pt idx="25751">
                  <c:v>14.314</c:v>
                </c:pt>
                <c:pt idx="25752">
                  <c:v>14.29</c:v>
                </c:pt>
                <c:pt idx="25753">
                  <c:v>14.29</c:v>
                </c:pt>
                <c:pt idx="25754">
                  <c:v>14.242000000000001</c:v>
                </c:pt>
                <c:pt idx="25755">
                  <c:v>14.218</c:v>
                </c:pt>
                <c:pt idx="25756">
                  <c:v>14.194000000000001</c:v>
                </c:pt>
                <c:pt idx="25757">
                  <c:v>14.17</c:v>
                </c:pt>
                <c:pt idx="25758">
                  <c:v>14.146000000000001</c:v>
                </c:pt>
                <c:pt idx="25759">
                  <c:v>14.098000000000001</c:v>
                </c:pt>
                <c:pt idx="25760">
                  <c:v>14.098000000000001</c:v>
                </c:pt>
                <c:pt idx="25761">
                  <c:v>14.05</c:v>
                </c:pt>
                <c:pt idx="25762">
                  <c:v>14.05</c:v>
                </c:pt>
                <c:pt idx="25763">
                  <c:v>14.05</c:v>
                </c:pt>
                <c:pt idx="25764">
                  <c:v>14.074</c:v>
                </c:pt>
                <c:pt idx="25765">
                  <c:v>14.098000000000001</c:v>
                </c:pt>
                <c:pt idx="25766">
                  <c:v>14.146000000000001</c:v>
                </c:pt>
                <c:pt idx="25767">
                  <c:v>14.194000000000001</c:v>
                </c:pt>
                <c:pt idx="25768">
                  <c:v>14.242000000000001</c:v>
                </c:pt>
                <c:pt idx="25769">
                  <c:v>14.314</c:v>
                </c:pt>
                <c:pt idx="25770">
                  <c:v>14.409000000000001</c:v>
                </c:pt>
                <c:pt idx="25771">
                  <c:v>14.505000000000001</c:v>
                </c:pt>
                <c:pt idx="25772">
                  <c:v>14.625</c:v>
                </c:pt>
                <c:pt idx="25773">
                  <c:v>14.768000000000001</c:v>
                </c:pt>
                <c:pt idx="25774">
                  <c:v>14.912000000000001</c:v>
                </c:pt>
                <c:pt idx="25775">
                  <c:v>15.079000000000001</c:v>
                </c:pt>
                <c:pt idx="25776">
                  <c:v>15.247</c:v>
                </c:pt>
                <c:pt idx="25777">
                  <c:v>15.414</c:v>
                </c:pt>
                <c:pt idx="25778">
                  <c:v>15.581</c:v>
                </c:pt>
                <c:pt idx="25779">
                  <c:v>15.747999999999999</c:v>
                </c:pt>
                <c:pt idx="25780">
                  <c:v>15.914999999999999</c:v>
                </c:pt>
                <c:pt idx="25781">
                  <c:v>16.082000000000001</c:v>
                </c:pt>
                <c:pt idx="25782">
                  <c:v>16.248999999999999</c:v>
                </c:pt>
                <c:pt idx="25783">
                  <c:v>16.414999999999999</c:v>
                </c:pt>
                <c:pt idx="25784">
                  <c:v>16.558</c:v>
                </c:pt>
                <c:pt idx="25785">
                  <c:v>16.677</c:v>
                </c:pt>
                <c:pt idx="25786">
                  <c:v>16.795999999999999</c:v>
                </c:pt>
                <c:pt idx="25787">
                  <c:v>16.914999999999999</c:v>
                </c:pt>
                <c:pt idx="25788">
                  <c:v>17.010999999999999</c:v>
                </c:pt>
                <c:pt idx="25789">
                  <c:v>17.082000000000001</c:v>
                </c:pt>
                <c:pt idx="25790">
                  <c:v>17.152999999999999</c:v>
                </c:pt>
                <c:pt idx="25791">
                  <c:v>17.201000000000001</c:v>
                </c:pt>
                <c:pt idx="25792">
                  <c:v>17.201000000000001</c:v>
                </c:pt>
                <c:pt idx="25793">
                  <c:v>17.201000000000001</c:v>
                </c:pt>
                <c:pt idx="25794">
                  <c:v>17.201000000000001</c:v>
                </c:pt>
                <c:pt idx="25795">
                  <c:v>17.152999999999999</c:v>
                </c:pt>
                <c:pt idx="25796">
                  <c:v>17.082000000000001</c:v>
                </c:pt>
                <c:pt idx="25797">
                  <c:v>17.010999999999999</c:v>
                </c:pt>
                <c:pt idx="25798">
                  <c:v>16.914999999999999</c:v>
                </c:pt>
                <c:pt idx="25799">
                  <c:v>16.773</c:v>
                </c:pt>
                <c:pt idx="25800">
                  <c:v>16.654</c:v>
                </c:pt>
                <c:pt idx="25801">
                  <c:v>16.510999999999999</c:v>
                </c:pt>
                <c:pt idx="25802">
                  <c:v>16.344000000000001</c:v>
                </c:pt>
                <c:pt idx="25803">
                  <c:v>16.201000000000001</c:v>
                </c:pt>
                <c:pt idx="25804">
                  <c:v>16.010000000000002</c:v>
                </c:pt>
                <c:pt idx="25805">
                  <c:v>15.867000000000001</c:v>
                </c:pt>
                <c:pt idx="25806">
                  <c:v>15.7</c:v>
                </c:pt>
                <c:pt idx="25807">
                  <c:v>15.532999999999999</c:v>
                </c:pt>
                <c:pt idx="25808">
                  <c:v>15.39</c:v>
                </c:pt>
                <c:pt idx="25809">
                  <c:v>15.27</c:v>
                </c:pt>
                <c:pt idx="25810">
                  <c:v>15.151</c:v>
                </c:pt>
                <c:pt idx="25811">
                  <c:v>15.055</c:v>
                </c:pt>
                <c:pt idx="25812">
                  <c:v>14.936</c:v>
                </c:pt>
                <c:pt idx="25813">
                  <c:v>14.864000000000001</c:v>
                </c:pt>
                <c:pt idx="25814">
                  <c:v>14.768000000000001</c:v>
                </c:pt>
                <c:pt idx="25815">
                  <c:v>14.721</c:v>
                </c:pt>
                <c:pt idx="25816">
                  <c:v>14.648999999999999</c:v>
                </c:pt>
                <c:pt idx="25817">
                  <c:v>14.601000000000001</c:v>
                </c:pt>
                <c:pt idx="25818">
                  <c:v>14.577</c:v>
                </c:pt>
                <c:pt idx="25819">
                  <c:v>14.529</c:v>
                </c:pt>
                <c:pt idx="25820">
                  <c:v>14.529</c:v>
                </c:pt>
                <c:pt idx="25821">
                  <c:v>14.505000000000001</c:v>
                </c:pt>
                <c:pt idx="25822">
                  <c:v>14.505000000000001</c:v>
                </c:pt>
                <c:pt idx="25823">
                  <c:v>14.505000000000001</c:v>
                </c:pt>
                <c:pt idx="25824">
                  <c:v>14.505000000000001</c:v>
                </c:pt>
                <c:pt idx="25825">
                  <c:v>14.529</c:v>
                </c:pt>
                <c:pt idx="25826">
                  <c:v>14.529</c:v>
                </c:pt>
                <c:pt idx="25827">
                  <c:v>14.529</c:v>
                </c:pt>
                <c:pt idx="25828">
                  <c:v>14.529</c:v>
                </c:pt>
                <c:pt idx="25829">
                  <c:v>14.529</c:v>
                </c:pt>
                <c:pt idx="25830">
                  <c:v>14.529</c:v>
                </c:pt>
                <c:pt idx="25831">
                  <c:v>14.529</c:v>
                </c:pt>
                <c:pt idx="25832">
                  <c:v>14.529</c:v>
                </c:pt>
                <c:pt idx="25833">
                  <c:v>14.553000000000001</c:v>
                </c:pt>
                <c:pt idx="25834">
                  <c:v>14.553000000000001</c:v>
                </c:pt>
                <c:pt idx="25835">
                  <c:v>14.577</c:v>
                </c:pt>
                <c:pt idx="25836">
                  <c:v>14.577</c:v>
                </c:pt>
                <c:pt idx="25837">
                  <c:v>14.577</c:v>
                </c:pt>
                <c:pt idx="25838">
                  <c:v>14.577</c:v>
                </c:pt>
                <c:pt idx="25839">
                  <c:v>14.577</c:v>
                </c:pt>
                <c:pt idx="25840">
                  <c:v>14.577</c:v>
                </c:pt>
                <c:pt idx="25841">
                  <c:v>14.577</c:v>
                </c:pt>
                <c:pt idx="25842">
                  <c:v>14.553000000000001</c:v>
                </c:pt>
                <c:pt idx="25843">
                  <c:v>14.553000000000001</c:v>
                </c:pt>
                <c:pt idx="25844">
                  <c:v>14.529</c:v>
                </c:pt>
                <c:pt idx="25845">
                  <c:v>14.505000000000001</c:v>
                </c:pt>
                <c:pt idx="25846">
                  <c:v>14.481</c:v>
                </c:pt>
                <c:pt idx="25847">
                  <c:v>14.481</c:v>
                </c:pt>
                <c:pt idx="25848">
                  <c:v>14.457000000000001</c:v>
                </c:pt>
                <c:pt idx="25849">
                  <c:v>14.433</c:v>
                </c:pt>
                <c:pt idx="25850">
                  <c:v>14.409000000000001</c:v>
                </c:pt>
                <c:pt idx="25851">
                  <c:v>14.385</c:v>
                </c:pt>
                <c:pt idx="25852">
                  <c:v>14.361000000000001</c:v>
                </c:pt>
                <c:pt idx="25853">
                  <c:v>14.337</c:v>
                </c:pt>
                <c:pt idx="25854">
                  <c:v>14.314</c:v>
                </c:pt>
                <c:pt idx="25855">
                  <c:v>14.29</c:v>
                </c:pt>
                <c:pt idx="25856">
                  <c:v>14.266</c:v>
                </c:pt>
                <c:pt idx="25857">
                  <c:v>14.242000000000001</c:v>
                </c:pt>
                <c:pt idx="25858">
                  <c:v>14.242000000000001</c:v>
                </c:pt>
                <c:pt idx="25859">
                  <c:v>14.242000000000001</c:v>
                </c:pt>
                <c:pt idx="25860">
                  <c:v>14.242000000000001</c:v>
                </c:pt>
                <c:pt idx="25861">
                  <c:v>14.266</c:v>
                </c:pt>
                <c:pt idx="25862">
                  <c:v>14.29</c:v>
                </c:pt>
                <c:pt idx="25863">
                  <c:v>14.337</c:v>
                </c:pt>
                <c:pt idx="25864">
                  <c:v>14.409000000000001</c:v>
                </c:pt>
                <c:pt idx="25865">
                  <c:v>14.481</c:v>
                </c:pt>
                <c:pt idx="25866">
                  <c:v>14.577</c:v>
                </c:pt>
                <c:pt idx="25867">
                  <c:v>14.673</c:v>
                </c:pt>
                <c:pt idx="25868">
                  <c:v>14.792</c:v>
                </c:pt>
                <c:pt idx="25869">
                  <c:v>14.912000000000001</c:v>
                </c:pt>
                <c:pt idx="25870">
                  <c:v>15.055</c:v>
                </c:pt>
                <c:pt idx="25871">
                  <c:v>15.199</c:v>
                </c:pt>
                <c:pt idx="25872">
                  <c:v>15.342000000000001</c:v>
                </c:pt>
                <c:pt idx="25873">
                  <c:v>15.509</c:v>
                </c:pt>
                <c:pt idx="25874">
                  <c:v>15.676</c:v>
                </c:pt>
                <c:pt idx="25875">
                  <c:v>15.843</c:v>
                </c:pt>
                <c:pt idx="25876">
                  <c:v>16.010000000000002</c:v>
                </c:pt>
                <c:pt idx="25877">
                  <c:v>16.152999999999999</c:v>
                </c:pt>
                <c:pt idx="25878">
                  <c:v>16.295999999999999</c:v>
                </c:pt>
                <c:pt idx="25879">
                  <c:v>16.439</c:v>
                </c:pt>
                <c:pt idx="25880">
                  <c:v>16.582000000000001</c:v>
                </c:pt>
                <c:pt idx="25881">
                  <c:v>16.701000000000001</c:v>
                </c:pt>
                <c:pt idx="25882">
                  <c:v>16.82</c:v>
                </c:pt>
                <c:pt idx="25883">
                  <c:v>16.939</c:v>
                </c:pt>
                <c:pt idx="25884">
                  <c:v>17.010999999999999</c:v>
                </c:pt>
                <c:pt idx="25885">
                  <c:v>17.082000000000001</c:v>
                </c:pt>
                <c:pt idx="25886">
                  <c:v>17.152999999999999</c:v>
                </c:pt>
                <c:pt idx="25887">
                  <c:v>17.201000000000001</c:v>
                </c:pt>
                <c:pt idx="25888">
                  <c:v>17.201000000000001</c:v>
                </c:pt>
                <c:pt idx="25889">
                  <c:v>17.201000000000001</c:v>
                </c:pt>
                <c:pt idx="25890">
                  <c:v>17.152999999999999</c:v>
                </c:pt>
                <c:pt idx="25891">
                  <c:v>17.106000000000002</c:v>
                </c:pt>
                <c:pt idx="25892">
                  <c:v>17.058</c:v>
                </c:pt>
                <c:pt idx="25893">
                  <c:v>16.986999999999998</c:v>
                </c:pt>
                <c:pt idx="25894">
                  <c:v>16.914999999999999</c:v>
                </c:pt>
                <c:pt idx="25895">
                  <c:v>16.82</c:v>
                </c:pt>
                <c:pt idx="25896">
                  <c:v>16.701000000000001</c:v>
                </c:pt>
                <c:pt idx="25897">
                  <c:v>16.582000000000001</c:v>
                </c:pt>
                <c:pt idx="25898">
                  <c:v>16.439</c:v>
                </c:pt>
                <c:pt idx="25899">
                  <c:v>16.295999999999999</c:v>
                </c:pt>
                <c:pt idx="25900">
                  <c:v>16.129000000000001</c:v>
                </c:pt>
                <c:pt idx="25901">
                  <c:v>15.962999999999999</c:v>
                </c:pt>
                <c:pt idx="25902">
                  <c:v>15.819000000000001</c:v>
                </c:pt>
                <c:pt idx="25903">
                  <c:v>15.629</c:v>
                </c:pt>
                <c:pt idx="25904">
                  <c:v>15.484999999999999</c:v>
                </c:pt>
                <c:pt idx="25905">
                  <c:v>15.342000000000001</c:v>
                </c:pt>
                <c:pt idx="25906">
                  <c:v>15.199</c:v>
                </c:pt>
                <c:pt idx="25907">
                  <c:v>15.079000000000001</c:v>
                </c:pt>
                <c:pt idx="25908">
                  <c:v>14.984</c:v>
                </c:pt>
                <c:pt idx="25909">
                  <c:v>14.888</c:v>
                </c:pt>
                <c:pt idx="25910">
                  <c:v>14.792</c:v>
                </c:pt>
                <c:pt idx="25911">
                  <c:v>14.721</c:v>
                </c:pt>
                <c:pt idx="25912">
                  <c:v>14.673</c:v>
                </c:pt>
                <c:pt idx="25913">
                  <c:v>14.601000000000001</c:v>
                </c:pt>
                <c:pt idx="25914">
                  <c:v>14.577</c:v>
                </c:pt>
                <c:pt idx="25915">
                  <c:v>14.529</c:v>
                </c:pt>
                <c:pt idx="25916">
                  <c:v>14.505000000000001</c:v>
                </c:pt>
                <c:pt idx="25917">
                  <c:v>14.505000000000001</c:v>
                </c:pt>
                <c:pt idx="25918">
                  <c:v>14.481</c:v>
                </c:pt>
                <c:pt idx="25919">
                  <c:v>14.481</c:v>
                </c:pt>
                <c:pt idx="25920">
                  <c:v>14.505000000000001</c:v>
                </c:pt>
                <c:pt idx="25921">
                  <c:v>14.505000000000001</c:v>
                </c:pt>
                <c:pt idx="25922">
                  <c:v>14.529</c:v>
                </c:pt>
                <c:pt idx="25923">
                  <c:v>14.529</c:v>
                </c:pt>
                <c:pt idx="25924">
                  <c:v>14.553000000000001</c:v>
                </c:pt>
                <c:pt idx="25925">
                  <c:v>14.577</c:v>
                </c:pt>
                <c:pt idx="25926">
                  <c:v>14.577</c:v>
                </c:pt>
                <c:pt idx="25927">
                  <c:v>14.601000000000001</c:v>
                </c:pt>
                <c:pt idx="25928">
                  <c:v>14.625</c:v>
                </c:pt>
                <c:pt idx="25929">
                  <c:v>14.648999999999999</c:v>
                </c:pt>
                <c:pt idx="25930">
                  <c:v>14.673</c:v>
                </c:pt>
                <c:pt idx="25931">
                  <c:v>14.673</c:v>
                </c:pt>
                <c:pt idx="25932">
                  <c:v>14.696999999999999</c:v>
                </c:pt>
                <c:pt idx="25933">
                  <c:v>14.721</c:v>
                </c:pt>
                <c:pt idx="25934">
                  <c:v>14.721</c:v>
                </c:pt>
                <c:pt idx="25935">
                  <c:v>14.721</c:v>
                </c:pt>
                <c:pt idx="25936">
                  <c:v>14.744999999999999</c:v>
                </c:pt>
                <c:pt idx="25937">
                  <c:v>14.744999999999999</c:v>
                </c:pt>
                <c:pt idx="25938">
                  <c:v>14.721</c:v>
                </c:pt>
                <c:pt idx="25939">
                  <c:v>14.721</c:v>
                </c:pt>
                <c:pt idx="25940">
                  <c:v>14.696999999999999</c:v>
                </c:pt>
                <c:pt idx="25941">
                  <c:v>14.696999999999999</c:v>
                </c:pt>
                <c:pt idx="25942">
                  <c:v>14.673</c:v>
                </c:pt>
                <c:pt idx="25943">
                  <c:v>14.673</c:v>
                </c:pt>
                <c:pt idx="25944">
                  <c:v>14.648999999999999</c:v>
                </c:pt>
                <c:pt idx="25945">
                  <c:v>14.625</c:v>
                </c:pt>
                <c:pt idx="25946">
                  <c:v>14.601000000000001</c:v>
                </c:pt>
                <c:pt idx="25947">
                  <c:v>14.577</c:v>
                </c:pt>
                <c:pt idx="25948">
                  <c:v>14.529</c:v>
                </c:pt>
                <c:pt idx="25949">
                  <c:v>14.505000000000001</c:v>
                </c:pt>
                <c:pt idx="25950">
                  <c:v>14.457000000000001</c:v>
                </c:pt>
                <c:pt idx="25951">
                  <c:v>14.433</c:v>
                </c:pt>
                <c:pt idx="25952">
                  <c:v>14.409000000000001</c:v>
                </c:pt>
                <c:pt idx="25953">
                  <c:v>14.385</c:v>
                </c:pt>
                <c:pt idx="25954">
                  <c:v>14.361000000000001</c:v>
                </c:pt>
                <c:pt idx="25955">
                  <c:v>14.361000000000001</c:v>
                </c:pt>
                <c:pt idx="25956">
                  <c:v>14.337</c:v>
                </c:pt>
                <c:pt idx="25957">
                  <c:v>14.361000000000001</c:v>
                </c:pt>
                <c:pt idx="25958">
                  <c:v>14.385</c:v>
                </c:pt>
                <c:pt idx="25959">
                  <c:v>14.433</c:v>
                </c:pt>
                <c:pt idx="25960">
                  <c:v>14.481</c:v>
                </c:pt>
                <c:pt idx="25961">
                  <c:v>14.553000000000001</c:v>
                </c:pt>
                <c:pt idx="25962">
                  <c:v>14.625</c:v>
                </c:pt>
                <c:pt idx="25963">
                  <c:v>14.721</c:v>
                </c:pt>
                <c:pt idx="25964">
                  <c:v>14.816000000000001</c:v>
                </c:pt>
                <c:pt idx="25965">
                  <c:v>14.912000000000001</c:v>
                </c:pt>
                <c:pt idx="25966">
                  <c:v>15.031000000000001</c:v>
                </c:pt>
                <c:pt idx="25967">
                  <c:v>15.151</c:v>
                </c:pt>
                <c:pt idx="25968">
                  <c:v>15.27</c:v>
                </c:pt>
                <c:pt idx="25969">
                  <c:v>15.414</c:v>
                </c:pt>
                <c:pt idx="25970">
                  <c:v>15.532999999999999</c:v>
                </c:pt>
                <c:pt idx="25971">
                  <c:v>15.7</c:v>
                </c:pt>
                <c:pt idx="25972">
                  <c:v>15.843</c:v>
                </c:pt>
                <c:pt idx="25973">
                  <c:v>15.962999999999999</c:v>
                </c:pt>
                <c:pt idx="25974">
                  <c:v>16.082000000000001</c:v>
                </c:pt>
                <c:pt idx="25975">
                  <c:v>16.201000000000001</c:v>
                </c:pt>
                <c:pt idx="25976">
                  <c:v>16.32</c:v>
                </c:pt>
                <c:pt idx="25977">
                  <c:v>16.414999999999999</c:v>
                </c:pt>
                <c:pt idx="25978">
                  <c:v>16.486999999999998</c:v>
                </c:pt>
                <c:pt idx="25979">
                  <c:v>16.582000000000001</c:v>
                </c:pt>
                <c:pt idx="25980">
                  <c:v>16.63</c:v>
                </c:pt>
                <c:pt idx="25981">
                  <c:v>16.725000000000001</c:v>
                </c:pt>
                <c:pt idx="25982">
                  <c:v>16.795999999999999</c:v>
                </c:pt>
                <c:pt idx="25983">
                  <c:v>16.844000000000001</c:v>
                </c:pt>
                <c:pt idx="25984">
                  <c:v>16.867999999999999</c:v>
                </c:pt>
                <c:pt idx="25985">
                  <c:v>16.867999999999999</c:v>
                </c:pt>
                <c:pt idx="25986">
                  <c:v>16.867999999999999</c:v>
                </c:pt>
                <c:pt idx="25987">
                  <c:v>16.867999999999999</c:v>
                </c:pt>
                <c:pt idx="25988">
                  <c:v>16.844000000000001</c:v>
                </c:pt>
                <c:pt idx="25989">
                  <c:v>16.795999999999999</c:v>
                </c:pt>
                <c:pt idx="25990">
                  <c:v>16.725000000000001</c:v>
                </c:pt>
                <c:pt idx="25991">
                  <c:v>16.654</c:v>
                </c:pt>
                <c:pt idx="25992">
                  <c:v>16.558</c:v>
                </c:pt>
                <c:pt idx="25993">
                  <c:v>16.439</c:v>
                </c:pt>
                <c:pt idx="25994">
                  <c:v>16.295999999999999</c:v>
                </c:pt>
                <c:pt idx="25995">
                  <c:v>16.129000000000001</c:v>
                </c:pt>
                <c:pt idx="25996">
                  <c:v>15.986000000000001</c:v>
                </c:pt>
                <c:pt idx="25997">
                  <c:v>15.819000000000001</c:v>
                </c:pt>
                <c:pt idx="25998">
                  <c:v>15.676</c:v>
                </c:pt>
                <c:pt idx="25999">
                  <c:v>15.532999999999999</c:v>
                </c:pt>
                <c:pt idx="26000">
                  <c:v>15.414</c:v>
                </c:pt>
                <c:pt idx="26001">
                  <c:v>15.294</c:v>
                </c:pt>
                <c:pt idx="26002">
                  <c:v>15.199</c:v>
                </c:pt>
                <c:pt idx="26003">
                  <c:v>15.103</c:v>
                </c:pt>
                <c:pt idx="26004">
                  <c:v>15.007999999999999</c:v>
                </c:pt>
                <c:pt idx="26005">
                  <c:v>14.936</c:v>
                </c:pt>
                <c:pt idx="26006">
                  <c:v>14.864000000000001</c:v>
                </c:pt>
                <c:pt idx="26007">
                  <c:v>14.816000000000001</c:v>
                </c:pt>
                <c:pt idx="26008">
                  <c:v>14.768000000000001</c:v>
                </c:pt>
                <c:pt idx="26009">
                  <c:v>14.744999999999999</c:v>
                </c:pt>
                <c:pt idx="26010">
                  <c:v>14.721</c:v>
                </c:pt>
                <c:pt idx="26011">
                  <c:v>14.696999999999999</c:v>
                </c:pt>
                <c:pt idx="26012">
                  <c:v>14.673</c:v>
                </c:pt>
                <c:pt idx="26013">
                  <c:v>14.673</c:v>
                </c:pt>
                <c:pt idx="26014">
                  <c:v>14.648999999999999</c:v>
                </c:pt>
                <c:pt idx="26015">
                  <c:v>14.648999999999999</c:v>
                </c:pt>
                <c:pt idx="26016">
                  <c:v>14.648999999999999</c:v>
                </c:pt>
                <c:pt idx="26017">
                  <c:v>14.648999999999999</c:v>
                </c:pt>
                <c:pt idx="26018">
                  <c:v>14.648999999999999</c:v>
                </c:pt>
                <c:pt idx="26019">
                  <c:v>14.648999999999999</c:v>
                </c:pt>
                <c:pt idx="26020">
                  <c:v>14.673</c:v>
                </c:pt>
                <c:pt idx="26021">
                  <c:v>14.673</c:v>
                </c:pt>
                <c:pt idx="26022">
                  <c:v>14.673</c:v>
                </c:pt>
                <c:pt idx="26023">
                  <c:v>14.673</c:v>
                </c:pt>
                <c:pt idx="26024">
                  <c:v>14.673</c:v>
                </c:pt>
                <c:pt idx="26025">
                  <c:v>14.673</c:v>
                </c:pt>
                <c:pt idx="26026">
                  <c:v>14.673</c:v>
                </c:pt>
                <c:pt idx="26027">
                  <c:v>14.673</c:v>
                </c:pt>
                <c:pt idx="26028">
                  <c:v>14.673</c:v>
                </c:pt>
                <c:pt idx="26029">
                  <c:v>14.673</c:v>
                </c:pt>
                <c:pt idx="26030">
                  <c:v>14.673</c:v>
                </c:pt>
                <c:pt idx="26031">
                  <c:v>14.648999999999999</c:v>
                </c:pt>
                <c:pt idx="26032">
                  <c:v>14.648999999999999</c:v>
                </c:pt>
                <c:pt idx="26033">
                  <c:v>14.625</c:v>
                </c:pt>
                <c:pt idx="26034">
                  <c:v>14.625</c:v>
                </c:pt>
                <c:pt idx="26035">
                  <c:v>14.625</c:v>
                </c:pt>
                <c:pt idx="26036">
                  <c:v>14.601000000000001</c:v>
                </c:pt>
                <c:pt idx="26037">
                  <c:v>14.577</c:v>
                </c:pt>
                <c:pt idx="26038">
                  <c:v>14.577</c:v>
                </c:pt>
                <c:pt idx="26039">
                  <c:v>14.577</c:v>
                </c:pt>
                <c:pt idx="26040">
                  <c:v>14.553000000000001</c:v>
                </c:pt>
                <c:pt idx="26041">
                  <c:v>14.529</c:v>
                </c:pt>
                <c:pt idx="26042">
                  <c:v>14.505000000000001</c:v>
                </c:pt>
                <c:pt idx="26043">
                  <c:v>14.505000000000001</c:v>
                </c:pt>
                <c:pt idx="26044">
                  <c:v>14.481</c:v>
                </c:pt>
                <c:pt idx="26045">
                  <c:v>14.457000000000001</c:v>
                </c:pt>
                <c:pt idx="26046">
                  <c:v>14.433</c:v>
                </c:pt>
                <c:pt idx="26047">
                  <c:v>14.409000000000001</c:v>
                </c:pt>
                <c:pt idx="26048">
                  <c:v>14.409000000000001</c:v>
                </c:pt>
                <c:pt idx="26049">
                  <c:v>14.385</c:v>
                </c:pt>
                <c:pt idx="26050">
                  <c:v>14.385</c:v>
                </c:pt>
                <c:pt idx="26051">
                  <c:v>14.385</c:v>
                </c:pt>
                <c:pt idx="26052">
                  <c:v>14.409000000000001</c:v>
                </c:pt>
                <c:pt idx="26053">
                  <c:v>14.433</c:v>
                </c:pt>
                <c:pt idx="26054">
                  <c:v>14.481</c:v>
                </c:pt>
                <c:pt idx="26055">
                  <c:v>14.505000000000001</c:v>
                </c:pt>
                <c:pt idx="26056">
                  <c:v>14.553000000000001</c:v>
                </c:pt>
                <c:pt idx="26057">
                  <c:v>14.625</c:v>
                </c:pt>
                <c:pt idx="26058">
                  <c:v>14.721</c:v>
                </c:pt>
                <c:pt idx="26059">
                  <c:v>14.816000000000001</c:v>
                </c:pt>
                <c:pt idx="26060">
                  <c:v>14.912000000000001</c:v>
                </c:pt>
                <c:pt idx="26061">
                  <c:v>15.055</c:v>
                </c:pt>
                <c:pt idx="26062">
                  <c:v>15.175000000000001</c:v>
                </c:pt>
                <c:pt idx="26063">
                  <c:v>15.342000000000001</c:v>
                </c:pt>
                <c:pt idx="26064">
                  <c:v>15.484999999999999</c:v>
                </c:pt>
                <c:pt idx="26065">
                  <c:v>15.651999999999999</c:v>
                </c:pt>
                <c:pt idx="26066">
                  <c:v>15.819000000000001</c:v>
                </c:pt>
                <c:pt idx="26067">
                  <c:v>15.962999999999999</c:v>
                </c:pt>
                <c:pt idx="26068">
                  <c:v>16.106000000000002</c:v>
                </c:pt>
                <c:pt idx="26069">
                  <c:v>16.248999999999999</c:v>
                </c:pt>
                <c:pt idx="26070">
                  <c:v>16.414999999999999</c:v>
                </c:pt>
                <c:pt idx="26071">
                  <c:v>16.558</c:v>
                </c:pt>
                <c:pt idx="26072">
                  <c:v>16.701000000000001</c:v>
                </c:pt>
                <c:pt idx="26073">
                  <c:v>16.82</c:v>
                </c:pt>
                <c:pt idx="26074">
                  <c:v>16.939</c:v>
                </c:pt>
                <c:pt idx="26075">
                  <c:v>17.058</c:v>
                </c:pt>
                <c:pt idx="26076">
                  <c:v>17.152999999999999</c:v>
                </c:pt>
                <c:pt idx="26077">
                  <c:v>17.248999999999999</c:v>
                </c:pt>
                <c:pt idx="26078">
                  <c:v>17.32</c:v>
                </c:pt>
                <c:pt idx="26079">
                  <c:v>17.367999999999999</c:v>
                </c:pt>
                <c:pt idx="26080">
                  <c:v>17.390999999999998</c:v>
                </c:pt>
                <c:pt idx="26081">
                  <c:v>17.414999999999999</c:v>
                </c:pt>
                <c:pt idx="26082">
                  <c:v>17.414999999999999</c:v>
                </c:pt>
                <c:pt idx="26083">
                  <c:v>17.390999999999998</c:v>
                </c:pt>
                <c:pt idx="26084">
                  <c:v>17.344000000000001</c:v>
                </c:pt>
                <c:pt idx="26085">
                  <c:v>17.271999999999998</c:v>
                </c:pt>
                <c:pt idx="26086">
                  <c:v>17.201000000000001</c:v>
                </c:pt>
                <c:pt idx="26087">
                  <c:v>17.082000000000001</c:v>
                </c:pt>
                <c:pt idx="26088">
                  <c:v>16.963000000000001</c:v>
                </c:pt>
                <c:pt idx="26089">
                  <c:v>16.82</c:v>
                </c:pt>
                <c:pt idx="26090">
                  <c:v>16.677</c:v>
                </c:pt>
                <c:pt idx="26091">
                  <c:v>16.533999999999999</c:v>
                </c:pt>
                <c:pt idx="26092">
                  <c:v>16.391999999999999</c:v>
                </c:pt>
                <c:pt idx="26093">
                  <c:v>16.248999999999999</c:v>
                </c:pt>
                <c:pt idx="26094">
                  <c:v>16.106000000000002</c:v>
                </c:pt>
                <c:pt idx="26095">
                  <c:v>15.962999999999999</c:v>
                </c:pt>
                <c:pt idx="26096">
                  <c:v>15.843</c:v>
                </c:pt>
                <c:pt idx="26097">
                  <c:v>15.724</c:v>
                </c:pt>
                <c:pt idx="26098">
                  <c:v>15.629</c:v>
                </c:pt>
                <c:pt idx="26099">
                  <c:v>15.532999999999999</c:v>
                </c:pt>
                <c:pt idx="26100">
                  <c:v>15.461</c:v>
                </c:pt>
                <c:pt idx="26101">
                  <c:v>15.39</c:v>
                </c:pt>
                <c:pt idx="26102">
                  <c:v>15.342000000000001</c:v>
                </c:pt>
                <c:pt idx="26103">
                  <c:v>15.27</c:v>
                </c:pt>
                <c:pt idx="26104">
                  <c:v>15.223000000000001</c:v>
                </c:pt>
                <c:pt idx="26105">
                  <c:v>15.199</c:v>
                </c:pt>
                <c:pt idx="26106">
                  <c:v>15.151</c:v>
                </c:pt>
                <c:pt idx="26107">
                  <c:v>15.151</c:v>
                </c:pt>
                <c:pt idx="26108">
                  <c:v>15.127000000000001</c:v>
                </c:pt>
                <c:pt idx="26109">
                  <c:v>15.127000000000001</c:v>
                </c:pt>
                <c:pt idx="26110">
                  <c:v>15.151</c:v>
                </c:pt>
                <c:pt idx="26111">
                  <c:v>15.151</c:v>
                </c:pt>
                <c:pt idx="26112">
                  <c:v>15.175000000000001</c:v>
                </c:pt>
                <c:pt idx="26113">
                  <c:v>15.175000000000001</c:v>
                </c:pt>
                <c:pt idx="26114">
                  <c:v>15.199</c:v>
                </c:pt>
                <c:pt idx="26115">
                  <c:v>15.199</c:v>
                </c:pt>
                <c:pt idx="26116">
                  <c:v>15.223000000000001</c:v>
                </c:pt>
                <c:pt idx="26117">
                  <c:v>15.223000000000001</c:v>
                </c:pt>
                <c:pt idx="26118">
                  <c:v>15.247</c:v>
                </c:pt>
                <c:pt idx="26119">
                  <c:v>15.247</c:v>
                </c:pt>
                <c:pt idx="26120">
                  <c:v>15.247</c:v>
                </c:pt>
                <c:pt idx="26121">
                  <c:v>15.247</c:v>
                </c:pt>
                <c:pt idx="26122">
                  <c:v>15.247</c:v>
                </c:pt>
                <c:pt idx="26123">
                  <c:v>15.247</c:v>
                </c:pt>
                <c:pt idx="26124">
                  <c:v>15.247</c:v>
                </c:pt>
                <c:pt idx="26125">
                  <c:v>15.247</c:v>
                </c:pt>
                <c:pt idx="26126">
                  <c:v>15.247</c:v>
                </c:pt>
                <c:pt idx="26127">
                  <c:v>15.247</c:v>
                </c:pt>
                <c:pt idx="26128">
                  <c:v>15.223000000000001</c:v>
                </c:pt>
                <c:pt idx="26129">
                  <c:v>15.223000000000001</c:v>
                </c:pt>
                <c:pt idx="26130">
                  <c:v>15.223000000000001</c:v>
                </c:pt>
                <c:pt idx="26131">
                  <c:v>15.199</c:v>
                </c:pt>
                <c:pt idx="26132">
                  <c:v>15.175000000000001</c:v>
                </c:pt>
                <c:pt idx="26133">
                  <c:v>15.175000000000001</c:v>
                </c:pt>
                <c:pt idx="26134">
                  <c:v>15.151</c:v>
                </c:pt>
                <c:pt idx="26135">
                  <c:v>15.151</c:v>
                </c:pt>
                <c:pt idx="26136">
                  <c:v>15.127000000000001</c:v>
                </c:pt>
                <c:pt idx="26137">
                  <c:v>15.103</c:v>
                </c:pt>
                <c:pt idx="26138">
                  <c:v>15.079000000000001</c:v>
                </c:pt>
                <c:pt idx="26139">
                  <c:v>15.055</c:v>
                </c:pt>
                <c:pt idx="26140">
                  <c:v>15.055</c:v>
                </c:pt>
                <c:pt idx="26141">
                  <c:v>15.031000000000001</c:v>
                </c:pt>
                <c:pt idx="26142">
                  <c:v>15.007999999999999</c:v>
                </c:pt>
                <c:pt idx="26143">
                  <c:v>15.007999999999999</c:v>
                </c:pt>
                <c:pt idx="26144">
                  <c:v>14.984</c:v>
                </c:pt>
                <c:pt idx="26145">
                  <c:v>14.96</c:v>
                </c:pt>
                <c:pt idx="26146">
                  <c:v>14.96</c:v>
                </c:pt>
                <c:pt idx="26147">
                  <c:v>14.96</c:v>
                </c:pt>
                <c:pt idx="26148">
                  <c:v>14.984</c:v>
                </c:pt>
                <c:pt idx="26149">
                  <c:v>15.007999999999999</c:v>
                </c:pt>
                <c:pt idx="26150">
                  <c:v>15.031000000000001</c:v>
                </c:pt>
                <c:pt idx="26151">
                  <c:v>15.055</c:v>
                </c:pt>
                <c:pt idx="26152">
                  <c:v>15.103</c:v>
                </c:pt>
                <c:pt idx="26153">
                  <c:v>15.175000000000001</c:v>
                </c:pt>
                <c:pt idx="26154">
                  <c:v>15.27</c:v>
                </c:pt>
                <c:pt idx="26155">
                  <c:v>15.366</c:v>
                </c:pt>
                <c:pt idx="26156">
                  <c:v>15.461</c:v>
                </c:pt>
                <c:pt idx="26157">
                  <c:v>15.605</c:v>
                </c:pt>
                <c:pt idx="26158">
                  <c:v>15.724</c:v>
                </c:pt>
                <c:pt idx="26159">
                  <c:v>15.867000000000001</c:v>
                </c:pt>
                <c:pt idx="26160">
                  <c:v>16.010000000000002</c:v>
                </c:pt>
                <c:pt idx="26161">
                  <c:v>16.106000000000002</c:v>
                </c:pt>
                <c:pt idx="26162">
                  <c:v>16.225000000000001</c:v>
                </c:pt>
                <c:pt idx="26163">
                  <c:v>16.391999999999999</c:v>
                </c:pt>
                <c:pt idx="26164">
                  <c:v>16.533999999999999</c:v>
                </c:pt>
                <c:pt idx="26165">
                  <c:v>16.677</c:v>
                </c:pt>
                <c:pt idx="26166">
                  <c:v>16.82</c:v>
                </c:pt>
                <c:pt idx="26167">
                  <c:v>16.963000000000001</c:v>
                </c:pt>
                <c:pt idx="26168">
                  <c:v>17.106000000000002</c:v>
                </c:pt>
                <c:pt idx="26169">
                  <c:v>17.201000000000001</c:v>
                </c:pt>
                <c:pt idx="26170">
                  <c:v>17.32</c:v>
                </c:pt>
                <c:pt idx="26171">
                  <c:v>17.414999999999999</c:v>
                </c:pt>
                <c:pt idx="26172">
                  <c:v>17.486000000000001</c:v>
                </c:pt>
                <c:pt idx="26173">
                  <c:v>17.558</c:v>
                </c:pt>
                <c:pt idx="26174">
                  <c:v>17.629000000000001</c:v>
                </c:pt>
                <c:pt idx="26175">
                  <c:v>17.652999999999999</c:v>
                </c:pt>
                <c:pt idx="26176">
                  <c:v>17.677</c:v>
                </c:pt>
                <c:pt idx="26177">
                  <c:v>17.677</c:v>
                </c:pt>
                <c:pt idx="26178">
                  <c:v>17.652999999999999</c:v>
                </c:pt>
                <c:pt idx="26179">
                  <c:v>17.629000000000001</c:v>
                </c:pt>
                <c:pt idx="26180">
                  <c:v>17.582000000000001</c:v>
                </c:pt>
                <c:pt idx="26181">
                  <c:v>17.533999999999999</c:v>
                </c:pt>
                <c:pt idx="26182">
                  <c:v>17.439</c:v>
                </c:pt>
                <c:pt idx="26183">
                  <c:v>17.344000000000001</c:v>
                </c:pt>
                <c:pt idx="26184">
                  <c:v>17.225000000000001</c:v>
                </c:pt>
                <c:pt idx="26185">
                  <c:v>17.082000000000001</c:v>
                </c:pt>
                <c:pt idx="26186">
                  <c:v>16.939</c:v>
                </c:pt>
                <c:pt idx="26187">
                  <c:v>16.795999999999999</c:v>
                </c:pt>
                <c:pt idx="26188">
                  <c:v>16.63</c:v>
                </c:pt>
                <c:pt idx="26189">
                  <c:v>16.486999999999998</c:v>
                </c:pt>
                <c:pt idx="26190">
                  <c:v>16.344000000000001</c:v>
                </c:pt>
                <c:pt idx="26191">
                  <c:v>16.225000000000001</c:v>
                </c:pt>
                <c:pt idx="26192">
                  <c:v>16.106000000000002</c:v>
                </c:pt>
                <c:pt idx="26193">
                  <c:v>15.986000000000001</c:v>
                </c:pt>
                <c:pt idx="26194">
                  <c:v>15.891</c:v>
                </c:pt>
                <c:pt idx="26195">
                  <c:v>15.795999999999999</c:v>
                </c:pt>
                <c:pt idx="26196">
                  <c:v>15.7</c:v>
                </c:pt>
                <c:pt idx="26197">
                  <c:v>15.629</c:v>
                </c:pt>
                <c:pt idx="26198">
                  <c:v>15.581</c:v>
                </c:pt>
                <c:pt idx="26199">
                  <c:v>15.509</c:v>
                </c:pt>
                <c:pt idx="26200">
                  <c:v>15.461</c:v>
                </c:pt>
                <c:pt idx="26201">
                  <c:v>15.438000000000001</c:v>
                </c:pt>
                <c:pt idx="26202">
                  <c:v>15.414</c:v>
                </c:pt>
                <c:pt idx="26203">
                  <c:v>15.39</c:v>
                </c:pt>
                <c:pt idx="26204">
                  <c:v>15.366</c:v>
                </c:pt>
                <c:pt idx="26205">
                  <c:v>15.366</c:v>
                </c:pt>
                <c:pt idx="26206">
                  <c:v>15.366</c:v>
                </c:pt>
                <c:pt idx="26207">
                  <c:v>15.366</c:v>
                </c:pt>
                <c:pt idx="26208">
                  <c:v>15.366</c:v>
                </c:pt>
                <c:pt idx="26209">
                  <c:v>15.366</c:v>
                </c:pt>
                <c:pt idx="26210">
                  <c:v>15.366</c:v>
                </c:pt>
                <c:pt idx="26211">
                  <c:v>15.366</c:v>
                </c:pt>
                <c:pt idx="26212">
                  <c:v>15.366</c:v>
                </c:pt>
                <c:pt idx="26213">
                  <c:v>15.366</c:v>
                </c:pt>
                <c:pt idx="26214">
                  <c:v>15.366</c:v>
                </c:pt>
                <c:pt idx="26215">
                  <c:v>15.366</c:v>
                </c:pt>
                <c:pt idx="26216">
                  <c:v>15.366</c:v>
                </c:pt>
                <c:pt idx="26217">
                  <c:v>15.342000000000001</c:v>
                </c:pt>
                <c:pt idx="26218">
                  <c:v>15.342000000000001</c:v>
                </c:pt>
                <c:pt idx="26219">
                  <c:v>15.342000000000001</c:v>
                </c:pt>
                <c:pt idx="26220">
                  <c:v>15.342000000000001</c:v>
                </c:pt>
                <c:pt idx="26221">
                  <c:v>15.342000000000001</c:v>
                </c:pt>
                <c:pt idx="26222">
                  <c:v>15.318</c:v>
                </c:pt>
                <c:pt idx="26223">
                  <c:v>15.294</c:v>
                </c:pt>
                <c:pt idx="26224">
                  <c:v>15.294</c:v>
                </c:pt>
                <c:pt idx="26225">
                  <c:v>15.27</c:v>
                </c:pt>
                <c:pt idx="26226">
                  <c:v>15.27</c:v>
                </c:pt>
                <c:pt idx="26227">
                  <c:v>15.247</c:v>
                </c:pt>
                <c:pt idx="26228">
                  <c:v>15.247</c:v>
                </c:pt>
                <c:pt idx="26229">
                  <c:v>15.223000000000001</c:v>
                </c:pt>
                <c:pt idx="26230">
                  <c:v>15.199</c:v>
                </c:pt>
                <c:pt idx="26231">
                  <c:v>15.175000000000001</c:v>
                </c:pt>
                <c:pt idx="26232">
                  <c:v>15.151</c:v>
                </c:pt>
                <c:pt idx="26233">
                  <c:v>15.151</c:v>
                </c:pt>
                <c:pt idx="26234">
                  <c:v>15.127000000000001</c:v>
                </c:pt>
                <c:pt idx="26235">
                  <c:v>15.103</c:v>
                </c:pt>
                <c:pt idx="26236">
                  <c:v>15.079000000000001</c:v>
                </c:pt>
                <c:pt idx="26237">
                  <c:v>15.055</c:v>
                </c:pt>
                <c:pt idx="26238">
                  <c:v>15.055</c:v>
                </c:pt>
                <c:pt idx="26239">
                  <c:v>15.007999999999999</c:v>
                </c:pt>
                <c:pt idx="26240">
                  <c:v>15.007999999999999</c:v>
                </c:pt>
                <c:pt idx="26241">
                  <c:v>14.984</c:v>
                </c:pt>
                <c:pt idx="26242">
                  <c:v>14.984</c:v>
                </c:pt>
                <c:pt idx="26243">
                  <c:v>14.984</c:v>
                </c:pt>
                <c:pt idx="26244">
                  <c:v>15.007999999999999</c:v>
                </c:pt>
                <c:pt idx="26245">
                  <c:v>15.007999999999999</c:v>
                </c:pt>
                <c:pt idx="26246">
                  <c:v>15.055</c:v>
                </c:pt>
                <c:pt idx="26247">
                  <c:v>15.079000000000001</c:v>
                </c:pt>
                <c:pt idx="26248">
                  <c:v>15.151</c:v>
                </c:pt>
                <c:pt idx="26249">
                  <c:v>15.199</c:v>
                </c:pt>
                <c:pt idx="26250">
                  <c:v>15.294</c:v>
                </c:pt>
                <c:pt idx="26251">
                  <c:v>15.39</c:v>
                </c:pt>
                <c:pt idx="26252">
                  <c:v>15.484999999999999</c:v>
                </c:pt>
                <c:pt idx="26253">
                  <c:v>15.605</c:v>
                </c:pt>
                <c:pt idx="26254">
                  <c:v>15.724</c:v>
                </c:pt>
                <c:pt idx="26255">
                  <c:v>15.867000000000001</c:v>
                </c:pt>
                <c:pt idx="26256">
                  <c:v>16.010000000000002</c:v>
                </c:pt>
                <c:pt idx="26257">
                  <c:v>16.177</c:v>
                </c:pt>
                <c:pt idx="26258">
                  <c:v>16.32</c:v>
                </c:pt>
                <c:pt idx="26259">
                  <c:v>16.463000000000001</c:v>
                </c:pt>
                <c:pt idx="26260">
                  <c:v>16.606000000000002</c:v>
                </c:pt>
                <c:pt idx="26261">
                  <c:v>16.773</c:v>
                </c:pt>
                <c:pt idx="26262">
                  <c:v>16.914999999999999</c:v>
                </c:pt>
                <c:pt idx="26263">
                  <c:v>17.058</c:v>
                </c:pt>
                <c:pt idx="26264">
                  <c:v>17.177</c:v>
                </c:pt>
                <c:pt idx="26265">
                  <c:v>17.295999999999999</c:v>
                </c:pt>
                <c:pt idx="26266">
                  <c:v>17.414999999999999</c:v>
                </c:pt>
                <c:pt idx="26267">
                  <c:v>17.533999999999999</c:v>
                </c:pt>
                <c:pt idx="26268">
                  <c:v>17.605</c:v>
                </c:pt>
                <c:pt idx="26269">
                  <c:v>17.677</c:v>
                </c:pt>
                <c:pt idx="26270">
                  <c:v>17.724</c:v>
                </c:pt>
                <c:pt idx="26271">
                  <c:v>17.748000000000001</c:v>
                </c:pt>
                <c:pt idx="26272">
                  <c:v>17.771999999999998</c:v>
                </c:pt>
                <c:pt idx="26273">
                  <c:v>17.748000000000001</c:v>
                </c:pt>
                <c:pt idx="26274">
                  <c:v>17.724</c:v>
                </c:pt>
                <c:pt idx="26275">
                  <c:v>17.677</c:v>
                </c:pt>
                <c:pt idx="26276">
                  <c:v>17.629000000000001</c:v>
                </c:pt>
                <c:pt idx="26277">
                  <c:v>17.558</c:v>
                </c:pt>
                <c:pt idx="26278">
                  <c:v>17.463000000000001</c:v>
                </c:pt>
                <c:pt idx="26279">
                  <c:v>17.344000000000001</c:v>
                </c:pt>
                <c:pt idx="26280">
                  <c:v>17.248999999999999</c:v>
                </c:pt>
                <c:pt idx="26281">
                  <c:v>17.106000000000002</c:v>
                </c:pt>
                <c:pt idx="26282">
                  <c:v>16.963000000000001</c:v>
                </c:pt>
                <c:pt idx="26283">
                  <c:v>16.795999999999999</c:v>
                </c:pt>
                <c:pt idx="26284">
                  <c:v>16.63</c:v>
                </c:pt>
                <c:pt idx="26285">
                  <c:v>16.486999999999998</c:v>
                </c:pt>
                <c:pt idx="26286">
                  <c:v>16.32</c:v>
                </c:pt>
                <c:pt idx="26287">
                  <c:v>16.177</c:v>
                </c:pt>
                <c:pt idx="26288">
                  <c:v>16.033999999999999</c:v>
                </c:pt>
                <c:pt idx="26289">
                  <c:v>15.914999999999999</c:v>
                </c:pt>
                <c:pt idx="26290">
                  <c:v>15.819000000000001</c:v>
                </c:pt>
                <c:pt idx="26291">
                  <c:v>15.724</c:v>
                </c:pt>
                <c:pt idx="26292">
                  <c:v>15.629</c:v>
                </c:pt>
                <c:pt idx="26293">
                  <c:v>15.581</c:v>
                </c:pt>
                <c:pt idx="26294">
                  <c:v>15.509</c:v>
                </c:pt>
                <c:pt idx="26295">
                  <c:v>15.461</c:v>
                </c:pt>
                <c:pt idx="26296">
                  <c:v>15.414</c:v>
                </c:pt>
                <c:pt idx="26297">
                  <c:v>15.366</c:v>
                </c:pt>
                <c:pt idx="26298">
                  <c:v>15.342000000000001</c:v>
                </c:pt>
                <c:pt idx="26299">
                  <c:v>15.294</c:v>
                </c:pt>
                <c:pt idx="26300">
                  <c:v>15.27</c:v>
                </c:pt>
                <c:pt idx="26301">
                  <c:v>15.247</c:v>
                </c:pt>
                <c:pt idx="26302">
                  <c:v>15.247</c:v>
                </c:pt>
                <c:pt idx="26303">
                  <c:v>15.247</c:v>
                </c:pt>
                <c:pt idx="26304">
                  <c:v>15.247</c:v>
                </c:pt>
                <c:pt idx="26305">
                  <c:v>15.247</c:v>
                </c:pt>
                <c:pt idx="26306">
                  <c:v>15.247</c:v>
                </c:pt>
                <c:pt idx="26307">
                  <c:v>15.247</c:v>
                </c:pt>
                <c:pt idx="26308">
                  <c:v>15.247</c:v>
                </c:pt>
                <c:pt idx="26309">
                  <c:v>15.247</c:v>
                </c:pt>
                <c:pt idx="26310">
                  <c:v>15.247</c:v>
                </c:pt>
                <c:pt idx="26311">
                  <c:v>15.247</c:v>
                </c:pt>
                <c:pt idx="26312">
                  <c:v>15.27</c:v>
                </c:pt>
                <c:pt idx="26313">
                  <c:v>15.27</c:v>
                </c:pt>
                <c:pt idx="26314">
                  <c:v>15.27</c:v>
                </c:pt>
                <c:pt idx="26315">
                  <c:v>15.27</c:v>
                </c:pt>
                <c:pt idx="26316">
                  <c:v>15.27</c:v>
                </c:pt>
                <c:pt idx="26317">
                  <c:v>15.247</c:v>
                </c:pt>
                <c:pt idx="26318">
                  <c:v>15.247</c:v>
                </c:pt>
                <c:pt idx="26319">
                  <c:v>15.247</c:v>
                </c:pt>
                <c:pt idx="26320">
                  <c:v>15.223000000000001</c:v>
                </c:pt>
                <c:pt idx="26321">
                  <c:v>15.223000000000001</c:v>
                </c:pt>
                <c:pt idx="26322">
                  <c:v>15.199</c:v>
                </c:pt>
                <c:pt idx="26323">
                  <c:v>15.175000000000001</c:v>
                </c:pt>
                <c:pt idx="26324">
                  <c:v>15.151</c:v>
                </c:pt>
                <c:pt idx="26325">
                  <c:v>15.151</c:v>
                </c:pt>
                <c:pt idx="26326">
                  <c:v>15.127000000000001</c:v>
                </c:pt>
                <c:pt idx="26327">
                  <c:v>15.103</c:v>
                </c:pt>
                <c:pt idx="26328">
                  <c:v>15.079000000000001</c:v>
                </c:pt>
                <c:pt idx="26329">
                  <c:v>15.055</c:v>
                </c:pt>
                <c:pt idx="26330">
                  <c:v>15.055</c:v>
                </c:pt>
                <c:pt idx="26331">
                  <c:v>15.007999999999999</c:v>
                </c:pt>
                <c:pt idx="26332">
                  <c:v>14.984</c:v>
                </c:pt>
                <c:pt idx="26333">
                  <c:v>14.96</c:v>
                </c:pt>
                <c:pt idx="26334">
                  <c:v>14.912000000000001</c:v>
                </c:pt>
                <c:pt idx="26335">
                  <c:v>14.888</c:v>
                </c:pt>
                <c:pt idx="26336">
                  <c:v>14.864000000000001</c:v>
                </c:pt>
                <c:pt idx="26337">
                  <c:v>14.864000000000001</c:v>
                </c:pt>
                <c:pt idx="26338">
                  <c:v>14.84</c:v>
                </c:pt>
                <c:pt idx="26339">
                  <c:v>14.84</c:v>
                </c:pt>
                <c:pt idx="26340">
                  <c:v>14.864000000000001</c:v>
                </c:pt>
                <c:pt idx="26341">
                  <c:v>14.864000000000001</c:v>
                </c:pt>
                <c:pt idx="26342">
                  <c:v>14.888</c:v>
                </c:pt>
                <c:pt idx="26343">
                  <c:v>14.936</c:v>
                </c:pt>
                <c:pt idx="26344">
                  <c:v>14.984</c:v>
                </c:pt>
                <c:pt idx="26345">
                  <c:v>15.055</c:v>
                </c:pt>
                <c:pt idx="26346">
                  <c:v>15.151</c:v>
                </c:pt>
                <c:pt idx="26347">
                  <c:v>15.247</c:v>
                </c:pt>
                <c:pt idx="26348">
                  <c:v>15.342000000000001</c:v>
                </c:pt>
                <c:pt idx="26349">
                  <c:v>15.461</c:v>
                </c:pt>
                <c:pt idx="26350">
                  <c:v>15.605</c:v>
                </c:pt>
                <c:pt idx="26351">
                  <c:v>15.747999999999999</c:v>
                </c:pt>
                <c:pt idx="26352">
                  <c:v>15.891</c:v>
                </c:pt>
                <c:pt idx="26353">
                  <c:v>16.058</c:v>
                </c:pt>
                <c:pt idx="26354">
                  <c:v>16.201000000000001</c:v>
                </c:pt>
                <c:pt idx="26355">
                  <c:v>16.344000000000001</c:v>
                </c:pt>
                <c:pt idx="26356">
                  <c:v>16.486999999999998</c:v>
                </c:pt>
                <c:pt idx="26357">
                  <c:v>16.63</c:v>
                </c:pt>
                <c:pt idx="26358">
                  <c:v>16.773</c:v>
                </c:pt>
                <c:pt idx="26359">
                  <c:v>16.891999999999999</c:v>
                </c:pt>
                <c:pt idx="26360">
                  <c:v>17.010999999999999</c:v>
                </c:pt>
                <c:pt idx="26361">
                  <c:v>17.152999999999999</c:v>
                </c:pt>
                <c:pt idx="26362">
                  <c:v>17.248999999999999</c:v>
                </c:pt>
                <c:pt idx="26363">
                  <c:v>17.344000000000001</c:v>
                </c:pt>
                <c:pt idx="26364">
                  <c:v>17.439</c:v>
                </c:pt>
                <c:pt idx="26365">
                  <c:v>17.486000000000001</c:v>
                </c:pt>
                <c:pt idx="26366">
                  <c:v>17.558</c:v>
                </c:pt>
                <c:pt idx="26367">
                  <c:v>17.582000000000001</c:v>
                </c:pt>
                <c:pt idx="26368">
                  <c:v>17.582000000000001</c:v>
                </c:pt>
                <c:pt idx="26369">
                  <c:v>17.582000000000001</c:v>
                </c:pt>
                <c:pt idx="26370">
                  <c:v>17.558</c:v>
                </c:pt>
                <c:pt idx="26371">
                  <c:v>17.533999999999999</c:v>
                </c:pt>
                <c:pt idx="26372">
                  <c:v>17.463000000000001</c:v>
                </c:pt>
                <c:pt idx="26373">
                  <c:v>17.390999999999998</c:v>
                </c:pt>
                <c:pt idx="26374">
                  <c:v>17.295999999999999</c:v>
                </c:pt>
                <c:pt idx="26375">
                  <c:v>17.201000000000001</c:v>
                </c:pt>
                <c:pt idx="26376">
                  <c:v>17.082000000000001</c:v>
                </c:pt>
                <c:pt idx="26377">
                  <c:v>16.963000000000001</c:v>
                </c:pt>
                <c:pt idx="26378">
                  <c:v>16.82</c:v>
                </c:pt>
                <c:pt idx="26379">
                  <c:v>16.654</c:v>
                </c:pt>
                <c:pt idx="26380">
                  <c:v>16.510999999999999</c:v>
                </c:pt>
                <c:pt idx="26381">
                  <c:v>16.344000000000001</c:v>
                </c:pt>
                <c:pt idx="26382">
                  <c:v>16.201000000000001</c:v>
                </c:pt>
                <c:pt idx="26383">
                  <c:v>16.058</c:v>
                </c:pt>
                <c:pt idx="26384">
                  <c:v>15.939</c:v>
                </c:pt>
                <c:pt idx="26385">
                  <c:v>15.819000000000001</c:v>
                </c:pt>
                <c:pt idx="26386">
                  <c:v>15.724</c:v>
                </c:pt>
                <c:pt idx="26387">
                  <c:v>15.629</c:v>
                </c:pt>
                <c:pt idx="26388">
                  <c:v>15.532999999999999</c:v>
                </c:pt>
                <c:pt idx="26389">
                  <c:v>15.484999999999999</c:v>
                </c:pt>
                <c:pt idx="26390">
                  <c:v>15.414</c:v>
                </c:pt>
                <c:pt idx="26391">
                  <c:v>15.342000000000001</c:v>
                </c:pt>
                <c:pt idx="26392">
                  <c:v>15.294</c:v>
                </c:pt>
                <c:pt idx="26393">
                  <c:v>15.247</c:v>
                </c:pt>
                <c:pt idx="26394">
                  <c:v>15.199</c:v>
                </c:pt>
                <c:pt idx="26395">
                  <c:v>15.175000000000001</c:v>
                </c:pt>
                <c:pt idx="26396">
                  <c:v>15.127000000000001</c:v>
                </c:pt>
                <c:pt idx="26397">
                  <c:v>15.103</c:v>
                </c:pt>
                <c:pt idx="26398">
                  <c:v>15.079000000000001</c:v>
                </c:pt>
                <c:pt idx="26399">
                  <c:v>15.079000000000001</c:v>
                </c:pt>
                <c:pt idx="26400">
                  <c:v>15.079000000000001</c:v>
                </c:pt>
                <c:pt idx="26401">
                  <c:v>15.079000000000001</c:v>
                </c:pt>
                <c:pt idx="26402">
                  <c:v>15.079000000000001</c:v>
                </c:pt>
                <c:pt idx="26403">
                  <c:v>15.103</c:v>
                </c:pt>
                <c:pt idx="26404">
                  <c:v>15.103</c:v>
                </c:pt>
                <c:pt idx="26405">
                  <c:v>15.103</c:v>
                </c:pt>
                <c:pt idx="26406">
                  <c:v>15.127000000000001</c:v>
                </c:pt>
                <c:pt idx="26407">
                  <c:v>15.127000000000001</c:v>
                </c:pt>
                <c:pt idx="26408">
                  <c:v>15.151</c:v>
                </c:pt>
                <c:pt idx="26409">
                  <c:v>15.151</c:v>
                </c:pt>
                <c:pt idx="26410">
                  <c:v>15.151</c:v>
                </c:pt>
                <c:pt idx="26411">
                  <c:v>15.151</c:v>
                </c:pt>
                <c:pt idx="26412">
                  <c:v>15.151</c:v>
                </c:pt>
                <c:pt idx="26413">
                  <c:v>15.151</c:v>
                </c:pt>
                <c:pt idx="26414">
                  <c:v>15.151</c:v>
                </c:pt>
                <c:pt idx="26415">
                  <c:v>15.151</c:v>
                </c:pt>
                <c:pt idx="26416">
                  <c:v>15.151</c:v>
                </c:pt>
                <c:pt idx="26417">
                  <c:v>15.127000000000001</c:v>
                </c:pt>
                <c:pt idx="26418">
                  <c:v>15.127000000000001</c:v>
                </c:pt>
                <c:pt idx="26419">
                  <c:v>15.127000000000001</c:v>
                </c:pt>
                <c:pt idx="26420">
                  <c:v>15.103</c:v>
                </c:pt>
                <c:pt idx="26421">
                  <c:v>15.103</c:v>
                </c:pt>
                <c:pt idx="26422">
                  <c:v>15.103</c:v>
                </c:pt>
                <c:pt idx="26423">
                  <c:v>15.079000000000001</c:v>
                </c:pt>
                <c:pt idx="26424">
                  <c:v>15.055</c:v>
                </c:pt>
                <c:pt idx="26425">
                  <c:v>15.055</c:v>
                </c:pt>
                <c:pt idx="26426">
                  <c:v>15.031000000000001</c:v>
                </c:pt>
                <c:pt idx="26427">
                  <c:v>15.007999999999999</c:v>
                </c:pt>
                <c:pt idx="26428">
                  <c:v>14.984</c:v>
                </c:pt>
                <c:pt idx="26429">
                  <c:v>14.96</c:v>
                </c:pt>
                <c:pt idx="26430">
                  <c:v>14.912000000000001</c:v>
                </c:pt>
                <c:pt idx="26431">
                  <c:v>14.888</c:v>
                </c:pt>
                <c:pt idx="26432">
                  <c:v>14.864000000000001</c:v>
                </c:pt>
                <c:pt idx="26433">
                  <c:v>14.864000000000001</c:v>
                </c:pt>
                <c:pt idx="26434">
                  <c:v>14.84</c:v>
                </c:pt>
                <c:pt idx="26435">
                  <c:v>14.816000000000001</c:v>
                </c:pt>
                <c:pt idx="26436">
                  <c:v>14.84</c:v>
                </c:pt>
                <c:pt idx="26437">
                  <c:v>14.864000000000001</c:v>
                </c:pt>
                <c:pt idx="26438">
                  <c:v>14.864000000000001</c:v>
                </c:pt>
                <c:pt idx="26439">
                  <c:v>14.912000000000001</c:v>
                </c:pt>
                <c:pt idx="26440">
                  <c:v>14.936</c:v>
                </c:pt>
                <c:pt idx="26441">
                  <c:v>15.007999999999999</c:v>
                </c:pt>
                <c:pt idx="26442">
                  <c:v>15.079000000000001</c:v>
                </c:pt>
                <c:pt idx="26443">
                  <c:v>15.151</c:v>
                </c:pt>
                <c:pt idx="26444">
                  <c:v>15.247</c:v>
                </c:pt>
                <c:pt idx="26445">
                  <c:v>15.366</c:v>
                </c:pt>
                <c:pt idx="26446">
                  <c:v>15.484999999999999</c:v>
                </c:pt>
                <c:pt idx="26447">
                  <c:v>15.605</c:v>
                </c:pt>
                <c:pt idx="26448">
                  <c:v>15.724</c:v>
                </c:pt>
                <c:pt idx="26449">
                  <c:v>15.891</c:v>
                </c:pt>
                <c:pt idx="26450">
                  <c:v>16.033999999999999</c:v>
                </c:pt>
                <c:pt idx="26451">
                  <c:v>16.177</c:v>
                </c:pt>
                <c:pt idx="26452">
                  <c:v>16.32</c:v>
                </c:pt>
                <c:pt idx="26453">
                  <c:v>16.439</c:v>
                </c:pt>
                <c:pt idx="26454">
                  <c:v>16.582000000000001</c:v>
                </c:pt>
                <c:pt idx="26455">
                  <c:v>16.725000000000001</c:v>
                </c:pt>
                <c:pt idx="26456">
                  <c:v>16.867999999999999</c:v>
                </c:pt>
                <c:pt idx="26457">
                  <c:v>16.963000000000001</c:v>
                </c:pt>
                <c:pt idx="26458">
                  <c:v>17.106000000000002</c:v>
                </c:pt>
                <c:pt idx="26459">
                  <c:v>17.201000000000001</c:v>
                </c:pt>
                <c:pt idx="26460">
                  <c:v>17.271999999999998</c:v>
                </c:pt>
                <c:pt idx="26461">
                  <c:v>17.367999999999999</c:v>
                </c:pt>
                <c:pt idx="26462">
                  <c:v>17.414999999999999</c:v>
                </c:pt>
                <c:pt idx="26463">
                  <c:v>17.439</c:v>
                </c:pt>
                <c:pt idx="26464">
                  <c:v>17.463000000000001</c:v>
                </c:pt>
                <c:pt idx="26465">
                  <c:v>17.439</c:v>
                </c:pt>
                <c:pt idx="26466">
                  <c:v>17.439</c:v>
                </c:pt>
                <c:pt idx="26467">
                  <c:v>17.390999999999998</c:v>
                </c:pt>
                <c:pt idx="26468">
                  <c:v>17.344000000000001</c:v>
                </c:pt>
                <c:pt idx="26469">
                  <c:v>17.295999999999999</c:v>
                </c:pt>
                <c:pt idx="26470">
                  <c:v>17.201000000000001</c:v>
                </c:pt>
                <c:pt idx="26471">
                  <c:v>17.13</c:v>
                </c:pt>
                <c:pt idx="26472">
                  <c:v>17.010999999999999</c:v>
                </c:pt>
                <c:pt idx="26473">
                  <c:v>16.891999999999999</c:v>
                </c:pt>
                <c:pt idx="26474">
                  <c:v>16.773</c:v>
                </c:pt>
                <c:pt idx="26475">
                  <c:v>16.63</c:v>
                </c:pt>
                <c:pt idx="26476">
                  <c:v>16.486999999999998</c:v>
                </c:pt>
                <c:pt idx="26477">
                  <c:v>16.344000000000001</c:v>
                </c:pt>
                <c:pt idx="26478">
                  <c:v>16.225000000000001</c:v>
                </c:pt>
                <c:pt idx="26479">
                  <c:v>16.106000000000002</c:v>
                </c:pt>
                <c:pt idx="26480">
                  <c:v>15.986000000000001</c:v>
                </c:pt>
                <c:pt idx="26481">
                  <c:v>15.867000000000001</c:v>
                </c:pt>
                <c:pt idx="26482">
                  <c:v>15.772</c:v>
                </c:pt>
                <c:pt idx="26483">
                  <c:v>15.676</c:v>
                </c:pt>
                <c:pt idx="26484">
                  <c:v>15.581</c:v>
                </c:pt>
                <c:pt idx="26485">
                  <c:v>15.509</c:v>
                </c:pt>
                <c:pt idx="26486">
                  <c:v>15.438000000000001</c:v>
                </c:pt>
                <c:pt idx="26487">
                  <c:v>15.39</c:v>
                </c:pt>
                <c:pt idx="26488">
                  <c:v>15.342000000000001</c:v>
                </c:pt>
                <c:pt idx="26489">
                  <c:v>15.294</c:v>
                </c:pt>
                <c:pt idx="26490">
                  <c:v>15.27</c:v>
                </c:pt>
                <c:pt idx="26491">
                  <c:v>15.247</c:v>
                </c:pt>
                <c:pt idx="26492">
                  <c:v>15.223000000000001</c:v>
                </c:pt>
                <c:pt idx="26493">
                  <c:v>15.199</c:v>
                </c:pt>
                <c:pt idx="26494">
                  <c:v>15.199</c:v>
                </c:pt>
                <c:pt idx="26495">
                  <c:v>15.199</c:v>
                </c:pt>
                <c:pt idx="26496">
                  <c:v>15.199</c:v>
                </c:pt>
                <c:pt idx="26497">
                  <c:v>15.223000000000001</c:v>
                </c:pt>
                <c:pt idx="26498">
                  <c:v>15.223000000000001</c:v>
                </c:pt>
                <c:pt idx="26499">
                  <c:v>15.247</c:v>
                </c:pt>
                <c:pt idx="26500">
                  <c:v>15.247</c:v>
                </c:pt>
                <c:pt idx="26501">
                  <c:v>15.247</c:v>
                </c:pt>
                <c:pt idx="26502">
                  <c:v>15.247</c:v>
                </c:pt>
                <c:pt idx="26503">
                  <c:v>15.247</c:v>
                </c:pt>
                <c:pt idx="26504">
                  <c:v>15.27</c:v>
                </c:pt>
                <c:pt idx="26505">
                  <c:v>15.27</c:v>
                </c:pt>
                <c:pt idx="26506">
                  <c:v>15.27</c:v>
                </c:pt>
                <c:pt idx="26507">
                  <c:v>15.27</c:v>
                </c:pt>
                <c:pt idx="26508">
                  <c:v>15.27</c:v>
                </c:pt>
                <c:pt idx="26509">
                  <c:v>15.27</c:v>
                </c:pt>
                <c:pt idx="26510">
                  <c:v>15.27</c:v>
                </c:pt>
                <c:pt idx="26511">
                  <c:v>15.294</c:v>
                </c:pt>
                <c:pt idx="26512">
                  <c:v>15.27</c:v>
                </c:pt>
                <c:pt idx="26513">
                  <c:v>15.27</c:v>
                </c:pt>
                <c:pt idx="26514">
                  <c:v>15.27</c:v>
                </c:pt>
                <c:pt idx="26515">
                  <c:v>15.247</c:v>
                </c:pt>
                <c:pt idx="26516">
                  <c:v>15.247</c:v>
                </c:pt>
                <c:pt idx="26517">
                  <c:v>15.247</c:v>
                </c:pt>
                <c:pt idx="26518">
                  <c:v>15.223000000000001</c:v>
                </c:pt>
                <c:pt idx="26519">
                  <c:v>15.199</c:v>
                </c:pt>
                <c:pt idx="26520">
                  <c:v>15.199</c:v>
                </c:pt>
                <c:pt idx="26521">
                  <c:v>15.175000000000001</c:v>
                </c:pt>
                <c:pt idx="26522">
                  <c:v>15.151</c:v>
                </c:pt>
                <c:pt idx="26523">
                  <c:v>15.127000000000001</c:v>
                </c:pt>
                <c:pt idx="26524">
                  <c:v>15.103</c:v>
                </c:pt>
                <c:pt idx="26525">
                  <c:v>15.079000000000001</c:v>
                </c:pt>
                <c:pt idx="26526">
                  <c:v>15.055</c:v>
                </c:pt>
                <c:pt idx="26527">
                  <c:v>15.055</c:v>
                </c:pt>
                <c:pt idx="26528">
                  <c:v>15.031000000000001</c:v>
                </c:pt>
                <c:pt idx="26529">
                  <c:v>15.031000000000001</c:v>
                </c:pt>
                <c:pt idx="26530">
                  <c:v>15.007999999999999</c:v>
                </c:pt>
                <c:pt idx="26531">
                  <c:v>15.007999999999999</c:v>
                </c:pt>
                <c:pt idx="26532">
                  <c:v>15.031000000000001</c:v>
                </c:pt>
                <c:pt idx="26533">
                  <c:v>15.055</c:v>
                </c:pt>
                <c:pt idx="26534">
                  <c:v>15.055</c:v>
                </c:pt>
                <c:pt idx="26535">
                  <c:v>15.103</c:v>
                </c:pt>
                <c:pt idx="26536">
                  <c:v>15.127000000000001</c:v>
                </c:pt>
                <c:pt idx="26537">
                  <c:v>15.199</c:v>
                </c:pt>
                <c:pt idx="26538">
                  <c:v>15.27</c:v>
                </c:pt>
                <c:pt idx="26539">
                  <c:v>15.342000000000001</c:v>
                </c:pt>
                <c:pt idx="26540">
                  <c:v>15.438000000000001</c:v>
                </c:pt>
                <c:pt idx="26541">
                  <c:v>15.532999999999999</c:v>
                </c:pt>
                <c:pt idx="26542">
                  <c:v>15.676</c:v>
                </c:pt>
                <c:pt idx="26543">
                  <c:v>15.819000000000001</c:v>
                </c:pt>
                <c:pt idx="26544">
                  <c:v>15.939</c:v>
                </c:pt>
                <c:pt idx="26545">
                  <c:v>16.082000000000001</c:v>
                </c:pt>
                <c:pt idx="26546">
                  <c:v>16.225000000000001</c:v>
                </c:pt>
                <c:pt idx="26547">
                  <c:v>16.367999999999999</c:v>
                </c:pt>
                <c:pt idx="26548">
                  <c:v>16.486999999999998</c:v>
                </c:pt>
                <c:pt idx="26549">
                  <c:v>16.63</c:v>
                </c:pt>
                <c:pt idx="26550">
                  <c:v>16.773</c:v>
                </c:pt>
                <c:pt idx="26551">
                  <c:v>16.914999999999999</c:v>
                </c:pt>
                <c:pt idx="26552">
                  <c:v>17.010999999999999</c:v>
                </c:pt>
                <c:pt idx="26553">
                  <c:v>17.106000000000002</c:v>
                </c:pt>
                <c:pt idx="26554">
                  <c:v>17.201000000000001</c:v>
                </c:pt>
                <c:pt idx="26555">
                  <c:v>17.295999999999999</c:v>
                </c:pt>
                <c:pt idx="26556">
                  <c:v>17.367999999999999</c:v>
                </c:pt>
                <c:pt idx="26557">
                  <c:v>17.439</c:v>
                </c:pt>
                <c:pt idx="26558">
                  <c:v>17.463000000000001</c:v>
                </c:pt>
                <c:pt idx="26559">
                  <c:v>17.463000000000001</c:v>
                </c:pt>
                <c:pt idx="26560">
                  <c:v>17.439</c:v>
                </c:pt>
                <c:pt idx="26561">
                  <c:v>17.439</c:v>
                </c:pt>
                <c:pt idx="26562">
                  <c:v>17.390999999999998</c:v>
                </c:pt>
                <c:pt idx="26563">
                  <c:v>17.344000000000001</c:v>
                </c:pt>
                <c:pt idx="26564">
                  <c:v>17.295999999999999</c:v>
                </c:pt>
                <c:pt idx="26565">
                  <c:v>17.201000000000001</c:v>
                </c:pt>
                <c:pt idx="26566">
                  <c:v>17.106000000000002</c:v>
                </c:pt>
                <c:pt idx="26567">
                  <c:v>17.010999999999999</c:v>
                </c:pt>
                <c:pt idx="26568">
                  <c:v>16.867999999999999</c:v>
                </c:pt>
                <c:pt idx="26569">
                  <c:v>16.725000000000001</c:v>
                </c:pt>
                <c:pt idx="26570">
                  <c:v>16.582000000000001</c:v>
                </c:pt>
                <c:pt idx="26571">
                  <c:v>16.439</c:v>
                </c:pt>
                <c:pt idx="26572">
                  <c:v>16.295999999999999</c:v>
                </c:pt>
                <c:pt idx="26573">
                  <c:v>16.152999999999999</c:v>
                </c:pt>
                <c:pt idx="26574">
                  <c:v>16.010000000000002</c:v>
                </c:pt>
                <c:pt idx="26575">
                  <c:v>15.867000000000001</c:v>
                </c:pt>
                <c:pt idx="26576">
                  <c:v>15.747999999999999</c:v>
                </c:pt>
                <c:pt idx="26577">
                  <c:v>15.629</c:v>
                </c:pt>
                <c:pt idx="26578">
                  <c:v>15.532999999999999</c:v>
                </c:pt>
                <c:pt idx="26579">
                  <c:v>15.438000000000001</c:v>
                </c:pt>
                <c:pt idx="26580">
                  <c:v>15.342000000000001</c:v>
                </c:pt>
                <c:pt idx="26581">
                  <c:v>15.27</c:v>
                </c:pt>
                <c:pt idx="26582">
                  <c:v>15.199</c:v>
                </c:pt>
                <c:pt idx="26583">
                  <c:v>15.151</c:v>
                </c:pt>
                <c:pt idx="26584">
                  <c:v>15.103</c:v>
                </c:pt>
                <c:pt idx="26585">
                  <c:v>15.055</c:v>
                </c:pt>
                <c:pt idx="26586">
                  <c:v>15.007999999999999</c:v>
                </c:pt>
                <c:pt idx="26587">
                  <c:v>14.984</c:v>
                </c:pt>
                <c:pt idx="26588">
                  <c:v>14.984</c:v>
                </c:pt>
                <c:pt idx="26589">
                  <c:v>14.96</c:v>
                </c:pt>
                <c:pt idx="26590">
                  <c:v>14.96</c:v>
                </c:pt>
                <c:pt idx="26591">
                  <c:v>14.936</c:v>
                </c:pt>
                <c:pt idx="26592">
                  <c:v>14.936</c:v>
                </c:pt>
                <c:pt idx="26593">
                  <c:v>14.936</c:v>
                </c:pt>
                <c:pt idx="26594">
                  <c:v>14.936</c:v>
                </c:pt>
                <c:pt idx="26595">
                  <c:v>14.936</c:v>
                </c:pt>
                <c:pt idx="26596">
                  <c:v>14.936</c:v>
                </c:pt>
                <c:pt idx="26597">
                  <c:v>14.936</c:v>
                </c:pt>
                <c:pt idx="26598">
                  <c:v>14.936</c:v>
                </c:pt>
                <c:pt idx="26599">
                  <c:v>14.936</c:v>
                </c:pt>
                <c:pt idx="26600">
                  <c:v>14.936</c:v>
                </c:pt>
                <c:pt idx="26601">
                  <c:v>14.936</c:v>
                </c:pt>
                <c:pt idx="26602">
                  <c:v>14.936</c:v>
                </c:pt>
                <c:pt idx="26603">
                  <c:v>14.936</c:v>
                </c:pt>
                <c:pt idx="26604">
                  <c:v>14.936</c:v>
                </c:pt>
                <c:pt idx="26605">
                  <c:v>14.936</c:v>
                </c:pt>
                <c:pt idx="26606">
                  <c:v>14.936</c:v>
                </c:pt>
                <c:pt idx="26607">
                  <c:v>14.936</c:v>
                </c:pt>
                <c:pt idx="26608">
                  <c:v>14.936</c:v>
                </c:pt>
                <c:pt idx="26609">
                  <c:v>14.936</c:v>
                </c:pt>
                <c:pt idx="26610">
                  <c:v>14.936</c:v>
                </c:pt>
                <c:pt idx="26611">
                  <c:v>14.936</c:v>
                </c:pt>
                <c:pt idx="26612">
                  <c:v>14.912000000000001</c:v>
                </c:pt>
                <c:pt idx="26613">
                  <c:v>14.912000000000001</c:v>
                </c:pt>
                <c:pt idx="26614">
                  <c:v>14.888</c:v>
                </c:pt>
                <c:pt idx="26615">
                  <c:v>14.888</c:v>
                </c:pt>
                <c:pt idx="26616">
                  <c:v>14.864000000000001</c:v>
                </c:pt>
                <c:pt idx="26617">
                  <c:v>14.864000000000001</c:v>
                </c:pt>
                <c:pt idx="26618">
                  <c:v>14.84</c:v>
                </c:pt>
                <c:pt idx="26619">
                  <c:v>14.816000000000001</c:v>
                </c:pt>
                <c:pt idx="26620">
                  <c:v>14.792</c:v>
                </c:pt>
                <c:pt idx="26621">
                  <c:v>14.768000000000001</c:v>
                </c:pt>
                <c:pt idx="26622">
                  <c:v>14.744999999999999</c:v>
                </c:pt>
                <c:pt idx="26623">
                  <c:v>14.721</c:v>
                </c:pt>
                <c:pt idx="26624">
                  <c:v>14.696999999999999</c:v>
                </c:pt>
                <c:pt idx="26625">
                  <c:v>14.673</c:v>
                </c:pt>
                <c:pt idx="26626">
                  <c:v>14.673</c:v>
                </c:pt>
                <c:pt idx="26627">
                  <c:v>14.673</c:v>
                </c:pt>
                <c:pt idx="26628">
                  <c:v>14.673</c:v>
                </c:pt>
                <c:pt idx="26629">
                  <c:v>14.696999999999999</c:v>
                </c:pt>
                <c:pt idx="26630">
                  <c:v>14.721</c:v>
                </c:pt>
                <c:pt idx="26631">
                  <c:v>14.768000000000001</c:v>
                </c:pt>
                <c:pt idx="26632">
                  <c:v>14.816000000000001</c:v>
                </c:pt>
                <c:pt idx="26633">
                  <c:v>14.888</c:v>
                </c:pt>
                <c:pt idx="26634">
                  <c:v>14.96</c:v>
                </c:pt>
                <c:pt idx="26635">
                  <c:v>15.055</c:v>
                </c:pt>
                <c:pt idx="26636">
                  <c:v>15.151</c:v>
                </c:pt>
                <c:pt idx="26637">
                  <c:v>15.247</c:v>
                </c:pt>
                <c:pt idx="26638">
                  <c:v>15.366</c:v>
                </c:pt>
                <c:pt idx="26639">
                  <c:v>15.509</c:v>
                </c:pt>
                <c:pt idx="26640">
                  <c:v>15.629</c:v>
                </c:pt>
                <c:pt idx="26641">
                  <c:v>15.772</c:v>
                </c:pt>
                <c:pt idx="26642">
                  <c:v>15.939</c:v>
                </c:pt>
                <c:pt idx="26643">
                  <c:v>16.058</c:v>
                </c:pt>
                <c:pt idx="26644">
                  <c:v>16.201000000000001</c:v>
                </c:pt>
                <c:pt idx="26645">
                  <c:v>16.344000000000001</c:v>
                </c:pt>
                <c:pt idx="26646">
                  <c:v>16.463000000000001</c:v>
                </c:pt>
                <c:pt idx="26647">
                  <c:v>16.606000000000002</c:v>
                </c:pt>
                <c:pt idx="26648">
                  <c:v>16.701000000000001</c:v>
                </c:pt>
                <c:pt idx="26649">
                  <c:v>16.795999999999999</c:v>
                </c:pt>
                <c:pt idx="26650">
                  <c:v>16.891999999999999</c:v>
                </c:pt>
                <c:pt idx="26651">
                  <c:v>16.963000000000001</c:v>
                </c:pt>
                <c:pt idx="26652">
                  <c:v>17.033999999999999</c:v>
                </c:pt>
                <c:pt idx="26653">
                  <c:v>17.106000000000002</c:v>
                </c:pt>
                <c:pt idx="26654">
                  <c:v>17.13</c:v>
                </c:pt>
                <c:pt idx="26655">
                  <c:v>17.152999999999999</c:v>
                </c:pt>
                <c:pt idx="26656">
                  <c:v>17.152999999999999</c:v>
                </c:pt>
                <c:pt idx="26657">
                  <c:v>17.13</c:v>
                </c:pt>
                <c:pt idx="26658">
                  <c:v>17.106000000000002</c:v>
                </c:pt>
                <c:pt idx="26659">
                  <c:v>17.082000000000001</c:v>
                </c:pt>
                <c:pt idx="26660">
                  <c:v>17.033999999999999</c:v>
                </c:pt>
                <c:pt idx="26661">
                  <c:v>16.963000000000001</c:v>
                </c:pt>
                <c:pt idx="26662">
                  <c:v>16.867999999999999</c:v>
                </c:pt>
                <c:pt idx="26663">
                  <c:v>16.773</c:v>
                </c:pt>
                <c:pt idx="26664">
                  <c:v>16.677</c:v>
                </c:pt>
                <c:pt idx="26665">
                  <c:v>16.533999999999999</c:v>
                </c:pt>
                <c:pt idx="26666">
                  <c:v>16.391999999999999</c:v>
                </c:pt>
                <c:pt idx="26667">
                  <c:v>16.248999999999999</c:v>
                </c:pt>
                <c:pt idx="26668">
                  <c:v>16.082000000000001</c:v>
                </c:pt>
                <c:pt idx="26669">
                  <c:v>15.939</c:v>
                </c:pt>
                <c:pt idx="26670">
                  <c:v>15.795999999999999</c:v>
                </c:pt>
                <c:pt idx="26671">
                  <c:v>15.651999999999999</c:v>
                </c:pt>
                <c:pt idx="26672">
                  <c:v>15.532999999999999</c:v>
                </c:pt>
                <c:pt idx="26673">
                  <c:v>15.414</c:v>
                </c:pt>
                <c:pt idx="26674">
                  <c:v>15.294</c:v>
                </c:pt>
                <c:pt idx="26675">
                  <c:v>15.199</c:v>
                </c:pt>
                <c:pt idx="26676">
                  <c:v>15.127000000000001</c:v>
                </c:pt>
                <c:pt idx="26677">
                  <c:v>15.055</c:v>
                </c:pt>
                <c:pt idx="26678">
                  <c:v>14.984</c:v>
                </c:pt>
                <c:pt idx="26679">
                  <c:v>14.936</c:v>
                </c:pt>
                <c:pt idx="26680">
                  <c:v>14.888</c:v>
                </c:pt>
                <c:pt idx="26681">
                  <c:v>14.84</c:v>
                </c:pt>
                <c:pt idx="26682">
                  <c:v>14.816000000000001</c:v>
                </c:pt>
                <c:pt idx="26683">
                  <c:v>14.792</c:v>
                </c:pt>
                <c:pt idx="26684">
                  <c:v>14.768000000000001</c:v>
                </c:pt>
                <c:pt idx="26685">
                  <c:v>14.768000000000001</c:v>
                </c:pt>
                <c:pt idx="26686">
                  <c:v>14.768000000000001</c:v>
                </c:pt>
                <c:pt idx="26687">
                  <c:v>14.768000000000001</c:v>
                </c:pt>
                <c:pt idx="26688">
                  <c:v>14.744999999999999</c:v>
                </c:pt>
                <c:pt idx="26689">
                  <c:v>14.744999999999999</c:v>
                </c:pt>
                <c:pt idx="26690">
                  <c:v>14.744999999999999</c:v>
                </c:pt>
                <c:pt idx="26691">
                  <c:v>14.721</c:v>
                </c:pt>
                <c:pt idx="26692">
                  <c:v>14.721</c:v>
                </c:pt>
                <c:pt idx="26693">
                  <c:v>14.721</c:v>
                </c:pt>
                <c:pt idx="26694">
                  <c:v>14.721</c:v>
                </c:pt>
                <c:pt idx="26695">
                  <c:v>14.721</c:v>
                </c:pt>
                <c:pt idx="26696">
                  <c:v>14.721</c:v>
                </c:pt>
                <c:pt idx="26697">
                  <c:v>14.721</c:v>
                </c:pt>
                <c:pt idx="26698">
                  <c:v>14.721</c:v>
                </c:pt>
                <c:pt idx="26699">
                  <c:v>14.721</c:v>
                </c:pt>
                <c:pt idx="26700">
                  <c:v>14.721</c:v>
                </c:pt>
                <c:pt idx="26701">
                  <c:v>14.721</c:v>
                </c:pt>
                <c:pt idx="26702">
                  <c:v>14.721</c:v>
                </c:pt>
                <c:pt idx="26703">
                  <c:v>14.721</c:v>
                </c:pt>
                <c:pt idx="26704">
                  <c:v>14.696999999999999</c:v>
                </c:pt>
                <c:pt idx="26705">
                  <c:v>14.696999999999999</c:v>
                </c:pt>
                <c:pt idx="26706">
                  <c:v>14.673</c:v>
                </c:pt>
                <c:pt idx="26707">
                  <c:v>14.673</c:v>
                </c:pt>
                <c:pt idx="26708">
                  <c:v>14.648999999999999</c:v>
                </c:pt>
                <c:pt idx="26709">
                  <c:v>14.625</c:v>
                </c:pt>
                <c:pt idx="26710">
                  <c:v>14.625</c:v>
                </c:pt>
                <c:pt idx="26711">
                  <c:v>14.577</c:v>
                </c:pt>
                <c:pt idx="26712">
                  <c:v>14.577</c:v>
                </c:pt>
                <c:pt idx="26713">
                  <c:v>14.553000000000001</c:v>
                </c:pt>
                <c:pt idx="26714">
                  <c:v>14.529</c:v>
                </c:pt>
                <c:pt idx="26715">
                  <c:v>14.481</c:v>
                </c:pt>
                <c:pt idx="26716">
                  <c:v>14.481</c:v>
                </c:pt>
                <c:pt idx="26717">
                  <c:v>14.433</c:v>
                </c:pt>
                <c:pt idx="26718">
                  <c:v>14.409000000000001</c:v>
                </c:pt>
                <c:pt idx="26719">
                  <c:v>14.385</c:v>
                </c:pt>
                <c:pt idx="26720">
                  <c:v>14.361000000000001</c:v>
                </c:pt>
                <c:pt idx="26721">
                  <c:v>14.337</c:v>
                </c:pt>
                <c:pt idx="26722">
                  <c:v>14.314</c:v>
                </c:pt>
                <c:pt idx="26723">
                  <c:v>14.314</c:v>
                </c:pt>
                <c:pt idx="26724">
                  <c:v>14.314</c:v>
                </c:pt>
                <c:pt idx="26725">
                  <c:v>14.337</c:v>
                </c:pt>
                <c:pt idx="26726">
                  <c:v>14.361000000000001</c:v>
                </c:pt>
                <c:pt idx="26727">
                  <c:v>14.385</c:v>
                </c:pt>
                <c:pt idx="26728">
                  <c:v>14.433</c:v>
                </c:pt>
                <c:pt idx="26729">
                  <c:v>14.505000000000001</c:v>
                </c:pt>
                <c:pt idx="26730">
                  <c:v>14.577</c:v>
                </c:pt>
                <c:pt idx="26731">
                  <c:v>14.673</c:v>
                </c:pt>
                <c:pt idx="26732">
                  <c:v>14.768000000000001</c:v>
                </c:pt>
                <c:pt idx="26733">
                  <c:v>14.864000000000001</c:v>
                </c:pt>
                <c:pt idx="26734">
                  <c:v>15.007999999999999</c:v>
                </c:pt>
                <c:pt idx="26735">
                  <c:v>15.151</c:v>
                </c:pt>
                <c:pt idx="26736">
                  <c:v>15.294</c:v>
                </c:pt>
                <c:pt idx="26737">
                  <c:v>15.438000000000001</c:v>
                </c:pt>
                <c:pt idx="26738">
                  <c:v>15.581</c:v>
                </c:pt>
                <c:pt idx="26739">
                  <c:v>15.724</c:v>
                </c:pt>
                <c:pt idx="26740">
                  <c:v>15.867000000000001</c:v>
                </c:pt>
                <c:pt idx="26741">
                  <c:v>16.010000000000002</c:v>
                </c:pt>
                <c:pt idx="26742">
                  <c:v>16.152999999999999</c:v>
                </c:pt>
                <c:pt idx="26743">
                  <c:v>16.295999999999999</c:v>
                </c:pt>
                <c:pt idx="26744">
                  <c:v>16.414999999999999</c:v>
                </c:pt>
                <c:pt idx="26745">
                  <c:v>16.533999999999999</c:v>
                </c:pt>
                <c:pt idx="26746">
                  <c:v>16.63</c:v>
                </c:pt>
                <c:pt idx="26747">
                  <c:v>16.725000000000001</c:v>
                </c:pt>
                <c:pt idx="26748">
                  <c:v>16.82</c:v>
                </c:pt>
                <c:pt idx="26749">
                  <c:v>16.867999999999999</c:v>
                </c:pt>
                <c:pt idx="26750">
                  <c:v>16.914999999999999</c:v>
                </c:pt>
                <c:pt idx="26751">
                  <c:v>16.963000000000001</c:v>
                </c:pt>
                <c:pt idx="26752">
                  <c:v>16.963000000000001</c:v>
                </c:pt>
                <c:pt idx="26753">
                  <c:v>16.963000000000001</c:v>
                </c:pt>
                <c:pt idx="26754">
                  <c:v>16.939</c:v>
                </c:pt>
                <c:pt idx="26755">
                  <c:v>16.891999999999999</c:v>
                </c:pt>
                <c:pt idx="26756">
                  <c:v>16.844000000000001</c:v>
                </c:pt>
                <c:pt idx="26757">
                  <c:v>16.773</c:v>
                </c:pt>
                <c:pt idx="26758">
                  <c:v>16.701000000000001</c:v>
                </c:pt>
                <c:pt idx="26759">
                  <c:v>16.63</c:v>
                </c:pt>
                <c:pt idx="26760">
                  <c:v>16.510999999999999</c:v>
                </c:pt>
                <c:pt idx="26761">
                  <c:v>16.391999999999999</c:v>
                </c:pt>
                <c:pt idx="26762">
                  <c:v>16.271999999999998</c:v>
                </c:pt>
                <c:pt idx="26763">
                  <c:v>16.129000000000001</c:v>
                </c:pt>
                <c:pt idx="26764">
                  <c:v>16.010000000000002</c:v>
                </c:pt>
                <c:pt idx="26765">
                  <c:v>15.867000000000001</c:v>
                </c:pt>
                <c:pt idx="26766">
                  <c:v>15.724</c:v>
                </c:pt>
                <c:pt idx="26767">
                  <c:v>15.581</c:v>
                </c:pt>
                <c:pt idx="26768">
                  <c:v>15.461</c:v>
                </c:pt>
                <c:pt idx="26769">
                  <c:v>15.366</c:v>
                </c:pt>
                <c:pt idx="26770">
                  <c:v>15.247</c:v>
                </c:pt>
                <c:pt idx="26771">
                  <c:v>15.151</c:v>
                </c:pt>
                <c:pt idx="26772">
                  <c:v>15.079000000000001</c:v>
                </c:pt>
                <c:pt idx="26773">
                  <c:v>15.007999999999999</c:v>
                </c:pt>
                <c:pt idx="26774">
                  <c:v>14.96</c:v>
                </c:pt>
                <c:pt idx="26775">
                  <c:v>14.912000000000001</c:v>
                </c:pt>
                <c:pt idx="26776">
                  <c:v>14.864000000000001</c:v>
                </c:pt>
                <c:pt idx="26777">
                  <c:v>14.816000000000001</c:v>
                </c:pt>
                <c:pt idx="26778">
                  <c:v>14.792</c:v>
                </c:pt>
                <c:pt idx="26779">
                  <c:v>14.768000000000001</c:v>
                </c:pt>
                <c:pt idx="26780">
                  <c:v>14.768000000000001</c:v>
                </c:pt>
                <c:pt idx="26781">
                  <c:v>14.744999999999999</c:v>
                </c:pt>
                <c:pt idx="26782">
                  <c:v>14.721</c:v>
                </c:pt>
                <c:pt idx="26783">
                  <c:v>14.721</c:v>
                </c:pt>
                <c:pt idx="26784">
                  <c:v>14.721</c:v>
                </c:pt>
                <c:pt idx="26785">
                  <c:v>14.696999999999999</c:v>
                </c:pt>
                <c:pt idx="26786">
                  <c:v>14.696999999999999</c:v>
                </c:pt>
                <c:pt idx="26787">
                  <c:v>14.696999999999999</c:v>
                </c:pt>
                <c:pt idx="26788">
                  <c:v>14.696999999999999</c:v>
                </c:pt>
                <c:pt idx="26789">
                  <c:v>14.673</c:v>
                </c:pt>
                <c:pt idx="26790">
                  <c:v>14.673</c:v>
                </c:pt>
                <c:pt idx="26791">
                  <c:v>14.673</c:v>
                </c:pt>
                <c:pt idx="26792">
                  <c:v>14.673</c:v>
                </c:pt>
                <c:pt idx="26793">
                  <c:v>14.673</c:v>
                </c:pt>
                <c:pt idx="26794">
                  <c:v>14.673</c:v>
                </c:pt>
                <c:pt idx="26795">
                  <c:v>14.673</c:v>
                </c:pt>
                <c:pt idx="26796">
                  <c:v>14.648999999999999</c:v>
                </c:pt>
                <c:pt idx="26797">
                  <c:v>14.648999999999999</c:v>
                </c:pt>
                <c:pt idx="26798">
                  <c:v>14.625</c:v>
                </c:pt>
                <c:pt idx="26799">
                  <c:v>14.625</c:v>
                </c:pt>
                <c:pt idx="26800">
                  <c:v>14.601000000000001</c:v>
                </c:pt>
                <c:pt idx="26801">
                  <c:v>14.601000000000001</c:v>
                </c:pt>
                <c:pt idx="26802">
                  <c:v>14.577</c:v>
                </c:pt>
                <c:pt idx="26803">
                  <c:v>14.577</c:v>
                </c:pt>
                <c:pt idx="26804">
                  <c:v>14.553000000000001</c:v>
                </c:pt>
                <c:pt idx="26805">
                  <c:v>14.529</c:v>
                </c:pt>
                <c:pt idx="26806">
                  <c:v>14.505000000000001</c:v>
                </c:pt>
                <c:pt idx="26807">
                  <c:v>14.481</c:v>
                </c:pt>
                <c:pt idx="26808">
                  <c:v>14.481</c:v>
                </c:pt>
                <c:pt idx="26809">
                  <c:v>14.457000000000001</c:v>
                </c:pt>
                <c:pt idx="26810">
                  <c:v>14.433</c:v>
                </c:pt>
                <c:pt idx="26811">
                  <c:v>14.409000000000001</c:v>
                </c:pt>
                <c:pt idx="26812">
                  <c:v>14.385</c:v>
                </c:pt>
                <c:pt idx="26813">
                  <c:v>14.337</c:v>
                </c:pt>
                <c:pt idx="26814">
                  <c:v>14.314</c:v>
                </c:pt>
                <c:pt idx="26815">
                  <c:v>14.29</c:v>
                </c:pt>
                <c:pt idx="26816">
                  <c:v>14.29</c:v>
                </c:pt>
                <c:pt idx="26817">
                  <c:v>14.242000000000001</c:v>
                </c:pt>
                <c:pt idx="26818">
                  <c:v>14.242000000000001</c:v>
                </c:pt>
                <c:pt idx="26819">
                  <c:v>14.242000000000001</c:v>
                </c:pt>
                <c:pt idx="26820">
                  <c:v>14.242000000000001</c:v>
                </c:pt>
                <c:pt idx="26821">
                  <c:v>14.242000000000001</c:v>
                </c:pt>
                <c:pt idx="26822">
                  <c:v>14.29</c:v>
                </c:pt>
                <c:pt idx="26823">
                  <c:v>14.314</c:v>
                </c:pt>
                <c:pt idx="26824">
                  <c:v>14.337</c:v>
                </c:pt>
                <c:pt idx="26825">
                  <c:v>14.409000000000001</c:v>
                </c:pt>
                <c:pt idx="26826">
                  <c:v>14.481</c:v>
                </c:pt>
                <c:pt idx="26827">
                  <c:v>14.577</c:v>
                </c:pt>
                <c:pt idx="26828">
                  <c:v>14.673</c:v>
                </c:pt>
                <c:pt idx="26829">
                  <c:v>14.768000000000001</c:v>
                </c:pt>
                <c:pt idx="26830">
                  <c:v>14.912000000000001</c:v>
                </c:pt>
                <c:pt idx="26831">
                  <c:v>15.055</c:v>
                </c:pt>
                <c:pt idx="26832">
                  <c:v>15.199</c:v>
                </c:pt>
                <c:pt idx="26833">
                  <c:v>15.342000000000001</c:v>
                </c:pt>
                <c:pt idx="26834">
                  <c:v>15.484999999999999</c:v>
                </c:pt>
                <c:pt idx="26835">
                  <c:v>15.651999999999999</c:v>
                </c:pt>
                <c:pt idx="26836">
                  <c:v>15.795999999999999</c:v>
                </c:pt>
                <c:pt idx="26837">
                  <c:v>15.939</c:v>
                </c:pt>
                <c:pt idx="26838">
                  <c:v>16.058</c:v>
                </c:pt>
                <c:pt idx="26839">
                  <c:v>16.201000000000001</c:v>
                </c:pt>
                <c:pt idx="26840">
                  <c:v>16.295999999999999</c:v>
                </c:pt>
                <c:pt idx="26841">
                  <c:v>16.414999999999999</c:v>
                </c:pt>
                <c:pt idx="26842">
                  <c:v>16.510999999999999</c:v>
                </c:pt>
                <c:pt idx="26843">
                  <c:v>16.606000000000002</c:v>
                </c:pt>
                <c:pt idx="26844">
                  <c:v>16.677</c:v>
                </c:pt>
                <c:pt idx="26845">
                  <c:v>16.773</c:v>
                </c:pt>
                <c:pt idx="26846">
                  <c:v>16.82</c:v>
                </c:pt>
                <c:pt idx="26847">
                  <c:v>16.844000000000001</c:v>
                </c:pt>
                <c:pt idx="26848">
                  <c:v>16.867999999999999</c:v>
                </c:pt>
                <c:pt idx="26849">
                  <c:v>16.867999999999999</c:v>
                </c:pt>
                <c:pt idx="26850">
                  <c:v>16.867999999999999</c:v>
                </c:pt>
                <c:pt idx="26851">
                  <c:v>16.82</c:v>
                </c:pt>
                <c:pt idx="26852">
                  <c:v>16.773</c:v>
                </c:pt>
                <c:pt idx="26853">
                  <c:v>16.725000000000001</c:v>
                </c:pt>
                <c:pt idx="26854">
                  <c:v>16.63</c:v>
                </c:pt>
                <c:pt idx="26855">
                  <c:v>16.533999999999999</c:v>
                </c:pt>
                <c:pt idx="26856">
                  <c:v>16.414999999999999</c:v>
                </c:pt>
                <c:pt idx="26857">
                  <c:v>16.271999999999998</c:v>
                </c:pt>
                <c:pt idx="26858">
                  <c:v>16.129000000000001</c:v>
                </c:pt>
                <c:pt idx="26859">
                  <c:v>15.962999999999999</c:v>
                </c:pt>
                <c:pt idx="26860">
                  <c:v>15.819000000000001</c:v>
                </c:pt>
                <c:pt idx="26861">
                  <c:v>15.676</c:v>
                </c:pt>
                <c:pt idx="26862">
                  <c:v>15.532999999999999</c:v>
                </c:pt>
                <c:pt idx="26863">
                  <c:v>15.414</c:v>
                </c:pt>
                <c:pt idx="26864">
                  <c:v>15.294</c:v>
                </c:pt>
                <c:pt idx="26865">
                  <c:v>15.199</c:v>
                </c:pt>
                <c:pt idx="26866">
                  <c:v>15.103</c:v>
                </c:pt>
                <c:pt idx="26867">
                  <c:v>15.055</c:v>
                </c:pt>
                <c:pt idx="26868">
                  <c:v>14.96</c:v>
                </c:pt>
                <c:pt idx="26869">
                  <c:v>14.912000000000001</c:v>
                </c:pt>
                <c:pt idx="26870">
                  <c:v>14.864000000000001</c:v>
                </c:pt>
                <c:pt idx="26871">
                  <c:v>14.816000000000001</c:v>
                </c:pt>
                <c:pt idx="26872">
                  <c:v>14.768000000000001</c:v>
                </c:pt>
                <c:pt idx="26873">
                  <c:v>14.721</c:v>
                </c:pt>
                <c:pt idx="26874">
                  <c:v>14.696999999999999</c:v>
                </c:pt>
                <c:pt idx="26875">
                  <c:v>14.673</c:v>
                </c:pt>
                <c:pt idx="26876">
                  <c:v>14.648999999999999</c:v>
                </c:pt>
                <c:pt idx="26877">
                  <c:v>14.625</c:v>
                </c:pt>
                <c:pt idx="26878">
                  <c:v>14.601000000000001</c:v>
                </c:pt>
                <c:pt idx="26879">
                  <c:v>14.601000000000001</c:v>
                </c:pt>
                <c:pt idx="26880">
                  <c:v>14.601000000000001</c:v>
                </c:pt>
                <c:pt idx="26881">
                  <c:v>14.601000000000001</c:v>
                </c:pt>
                <c:pt idx="26882">
                  <c:v>14.601000000000001</c:v>
                </c:pt>
                <c:pt idx="26883">
                  <c:v>14.601000000000001</c:v>
                </c:pt>
                <c:pt idx="26884">
                  <c:v>14.601000000000001</c:v>
                </c:pt>
                <c:pt idx="26885">
                  <c:v>14.601000000000001</c:v>
                </c:pt>
                <c:pt idx="26886">
                  <c:v>14.601000000000001</c:v>
                </c:pt>
                <c:pt idx="26887">
                  <c:v>14.577</c:v>
                </c:pt>
                <c:pt idx="26888">
                  <c:v>14.577</c:v>
                </c:pt>
                <c:pt idx="26889">
                  <c:v>14.577</c:v>
                </c:pt>
                <c:pt idx="26890">
                  <c:v>14.577</c:v>
                </c:pt>
                <c:pt idx="26891">
                  <c:v>14.577</c:v>
                </c:pt>
                <c:pt idx="26892">
                  <c:v>14.577</c:v>
                </c:pt>
                <c:pt idx="26893">
                  <c:v>14.553000000000001</c:v>
                </c:pt>
                <c:pt idx="26894">
                  <c:v>14.553000000000001</c:v>
                </c:pt>
                <c:pt idx="26895">
                  <c:v>14.529</c:v>
                </c:pt>
                <c:pt idx="26896">
                  <c:v>14.529</c:v>
                </c:pt>
                <c:pt idx="26897">
                  <c:v>14.529</c:v>
                </c:pt>
                <c:pt idx="26898">
                  <c:v>14.505000000000001</c:v>
                </c:pt>
                <c:pt idx="26899">
                  <c:v>14.505000000000001</c:v>
                </c:pt>
                <c:pt idx="26900">
                  <c:v>14.481</c:v>
                </c:pt>
                <c:pt idx="26901">
                  <c:v>14.481</c:v>
                </c:pt>
                <c:pt idx="26902">
                  <c:v>14.457000000000001</c:v>
                </c:pt>
                <c:pt idx="26903">
                  <c:v>14.457000000000001</c:v>
                </c:pt>
                <c:pt idx="26904">
                  <c:v>14.433</c:v>
                </c:pt>
                <c:pt idx="26905">
                  <c:v>14.409000000000001</c:v>
                </c:pt>
                <c:pt idx="26906">
                  <c:v>14.385</c:v>
                </c:pt>
                <c:pt idx="26907">
                  <c:v>14.385</c:v>
                </c:pt>
                <c:pt idx="26908">
                  <c:v>14.337</c:v>
                </c:pt>
                <c:pt idx="26909">
                  <c:v>14.337</c:v>
                </c:pt>
                <c:pt idx="26910">
                  <c:v>14.29</c:v>
                </c:pt>
                <c:pt idx="26911">
                  <c:v>14.29</c:v>
                </c:pt>
                <c:pt idx="26912">
                  <c:v>14.266</c:v>
                </c:pt>
                <c:pt idx="26913">
                  <c:v>14.242000000000001</c:v>
                </c:pt>
                <c:pt idx="26914">
                  <c:v>14.242000000000001</c:v>
                </c:pt>
                <c:pt idx="26915">
                  <c:v>14.242000000000001</c:v>
                </c:pt>
                <c:pt idx="26916">
                  <c:v>14.242000000000001</c:v>
                </c:pt>
                <c:pt idx="26917">
                  <c:v>14.266</c:v>
                </c:pt>
                <c:pt idx="26918">
                  <c:v>14.29</c:v>
                </c:pt>
                <c:pt idx="26919">
                  <c:v>14.314</c:v>
                </c:pt>
                <c:pt idx="26920">
                  <c:v>14.361000000000001</c:v>
                </c:pt>
                <c:pt idx="26921">
                  <c:v>14.409000000000001</c:v>
                </c:pt>
                <c:pt idx="26922">
                  <c:v>14.481</c:v>
                </c:pt>
                <c:pt idx="26923">
                  <c:v>14.577</c:v>
                </c:pt>
                <c:pt idx="26924">
                  <c:v>14.673</c:v>
                </c:pt>
                <c:pt idx="26925">
                  <c:v>14.768000000000001</c:v>
                </c:pt>
                <c:pt idx="26926">
                  <c:v>14.864000000000001</c:v>
                </c:pt>
                <c:pt idx="26927">
                  <c:v>15.007999999999999</c:v>
                </c:pt>
                <c:pt idx="26928">
                  <c:v>15.151</c:v>
                </c:pt>
                <c:pt idx="26929">
                  <c:v>15.27</c:v>
                </c:pt>
                <c:pt idx="26930">
                  <c:v>15.438000000000001</c:v>
                </c:pt>
                <c:pt idx="26931">
                  <c:v>15.581</c:v>
                </c:pt>
                <c:pt idx="26932">
                  <c:v>15.724</c:v>
                </c:pt>
                <c:pt idx="26933">
                  <c:v>15.867000000000001</c:v>
                </c:pt>
                <c:pt idx="26934">
                  <c:v>16.010000000000002</c:v>
                </c:pt>
                <c:pt idx="26935">
                  <c:v>16.152999999999999</c:v>
                </c:pt>
                <c:pt idx="26936">
                  <c:v>16.295999999999999</c:v>
                </c:pt>
                <c:pt idx="26937">
                  <c:v>16.414999999999999</c:v>
                </c:pt>
                <c:pt idx="26938">
                  <c:v>16.533999999999999</c:v>
                </c:pt>
                <c:pt idx="26939">
                  <c:v>16.63</c:v>
                </c:pt>
                <c:pt idx="26940">
                  <c:v>16.701000000000001</c:v>
                </c:pt>
                <c:pt idx="26941">
                  <c:v>16.773</c:v>
                </c:pt>
                <c:pt idx="26942">
                  <c:v>16.82</c:v>
                </c:pt>
                <c:pt idx="26943">
                  <c:v>16.867999999999999</c:v>
                </c:pt>
                <c:pt idx="26944">
                  <c:v>16.867999999999999</c:v>
                </c:pt>
                <c:pt idx="26945">
                  <c:v>16.867999999999999</c:v>
                </c:pt>
                <c:pt idx="26946">
                  <c:v>16.867999999999999</c:v>
                </c:pt>
                <c:pt idx="26947">
                  <c:v>16.82</c:v>
                </c:pt>
                <c:pt idx="26948">
                  <c:v>16.795999999999999</c:v>
                </c:pt>
                <c:pt idx="26949">
                  <c:v>16.725000000000001</c:v>
                </c:pt>
                <c:pt idx="26950">
                  <c:v>16.63</c:v>
                </c:pt>
                <c:pt idx="26951">
                  <c:v>16.558</c:v>
                </c:pt>
                <c:pt idx="26952">
                  <c:v>16.439</c:v>
                </c:pt>
                <c:pt idx="26953">
                  <c:v>16.295999999999999</c:v>
                </c:pt>
                <c:pt idx="26954">
                  <c:v>16.177</c:v>
                </c:pt>
                <c:pt idx="26955">
                  <c:v>16.033999999999999</c:v>
                </c:pt>
                <c:pt idx="26956">
                  <c:v>15.891</c:v>
                </c:pt>
                <c:pt idx="26957">
                  <c:v>15.747999999999999</c:v>
                </c:pt>
                <c:pt idx="26958">
                  <c:v>15.629</c:v>
                </c:pt>
                <c:pt idx="26959">
                  <c:v>15.484999999999999</c:v>
                </c:pt>
                <c:pt idx="26960">
                  <c:v>15.39</c:v>
                </c:pt>
                <c:pt idx="26961">
                  <c:v>15.27</c:v>
                </c:pt>
                <c:pt idx="26962">
                  <c:v>15.175000000000001</c:v>
                </c:pt>
                <c:pt idx="26963">
                  <c:v>15.103</c:v>
                </c:pt>
                <c:pt idx="26964">
                  <c:v>15.007999999999999</c:v>
                </c:pt>
                <c:pt idx="26965">
                  <c:v>14.96</c:v>
                </c:pt>
                <c:pt idx="26966">
                  <c:v>14.912000000000001</c:v>
                </c:pt>
                <c:pt idx="26967">
                  <c:v>14.864000000000001</c:v>
                </c:pt>
                <c:pt idx="26968">
                  <c:v>14.816000000000001</c:v>
                </c:pt>
                <c:pt idx="26969">
                  <c:v>14.768000000000001</c:v>
                </c:pt>
                <c:pt idx="26970">
                  <c:v>14.721</c:v>
                </c:pt>
                <c:pt idx="26971">
                  <c:v>14.696999999999999</c:v>
                </c:pt>
                <c:pt idx="26972">
                  <c:v>14.673</c:v>
                </c:pt>
                <c:pt idx="26973">
                  <c:v>14.648999999999999</c:v>
                </c:pt>
                <c:pt idx="26974">
                  <c:v>14.648999999999999</c:v>
                </c:pt>
                <c:pt idx="26975">
                  <c:v>14.625</c:v>
                </c:pt>
                <c:pt idx="26976">
                  <c:v>14.625</c:v>
                </c:pt>
                <c:pt idx="26977">
                  <c:v>14.625</c:v>
                </c:pt>
                <c:pt idx="26978">
                  <c:v>14.625</c:v>
                </c:pt>
                <c:pt idx="26979">
                  <c:v>14.625</c:v>
                </c:pt>
                <c:pt idx="26980">
                  <c:v>14.625</c:v>
                </c:pt>
                <c:pt idx="26981">
                  <c:v>14.625</c:v>
                </c:pt>
                <c:pt idx="26982">
                  <c:v>14.625</c:v>
                </c:pt>
                <c:pt idx="26983">
                  <c:v>14.625</c:v>
                </c:pt>
                <c:pt idx="26984">
                  <c:v>14.625</c:v>
                </c:pt>
                <c:pt idx="26985">
                  <c:v>14.625</c:v>
                </c:pt>
                <c:pt idx="26986">
                  <c:v>14.625</c:v>
                </c:pt>
                <c:pt idx="26987">
                  <c:v>14.625</c:v>
                </c:pt>
                <c:pt idx="26988">
                  <c:v>14.625</c:v>
                </c:pt>
                <c:pt idx="26989">
                  <c:v>14.625</c:v>
                </c:pt>
                <c:pt idx="26990">
                  <c:v>14.601000000000001</c:v>
                </c:pt>
                <c:pt idx="26991">
                  <c:v>14.601000000000001</c:v>
                </c:pt>
                <c:pt idx="26992">
                  <c:v>14.577</c:v>
                </c:pt>
                <c:pt idx="26993">
                  <c:v>14.577</c:v>
                </c:pt>
                <c:pt idx="26994">
                  <c:v>14.577</c:v>
                </c:pt>
                <c:pt idx="26995">
                  <c:v>14.553000000000001</c:v>
                </c:pt>
                <c:pt idx="26996">
                  <c:v>14.529</c:v>
                </c:pt>
                <c:pt idx="26997">
                  <c:v>14.529</c:v>
                </c:pt>
                <c:pt idx="26998">
                  <c:v>14.505000000000001</c:v>
                </c:pt>
                <c:pt idx="26999">
                  <c:v>14.481</c:v>
                </c:pt>
                <c:pt idx="27000">
                  <c:v>14.481</c:v>
                </c:pt>
                <c:pt idx="27001">
                  <c:v>14.457000000000001</c:v>
                </c:pt>
                <c:pt idx="27002">
                  <c:v>14.433</c:v>
                </c:pt>
                <c:pt idx="27003">
                  <c:v>14.409000000000001</c:v>
                </c:pt>
                <c:pt idx="27004">
                  <c:v>14.385</c:v>
                </c:pt>
                <c:pt idx="27005">
                  <c:v>14.361000000000001</c:v>
                </c:pt>
                <c:pt idx="27006">
                  <c:v>14.337</c:v>
                </c:pt>
                <c:pt idx="27007">
                  <c:v>14.314</c:v>
                </c:pt>
                <c:pt idx="27008">
                  <c:v>14.29</c:v>
                </c:pt>
                <c:pt idx="27009">
                  <c:v>14.29</c:v>
                </c:pt>
                <c:pt idx="27010">
                  <c:v>14.266</c:v>
                </c:pt>
                <c:pt idx="27011">
                  <c:v>14.266</c:v>
                </c:pt>
                <c:pt idx="27012">
                  <c:v>14.266</c:v>
                </c:pt>
                <c:pt idx="27013">
                  <c:v>14.29</c:v>
                </c:pt>
                <c:pt idx="27014">
                  <c:v>14.29</c:v>
                </c:pt>
                <c:pt idx="27015">
                  <c:v>14.337</c:v>
                </c:pt>
                <c:pt idx="27016">
                  <c:v>14.385</c:v>
                </c:pt>
                <c:pt idx="27017">
                  <c:v>14.433</c:v>
                </c:pt>
                <c:pt idx="27018">
                  <c:v>14.505000000000001</c:v>
                </c:pt>
                <c:pt idx="27019">
                  <c:v>14.601000000000001</c:v>
                </c:pt>
                <c:pt idx="27020">
                  <c:v>14.673</c:v>
                </c:pt>
                <c:pt idx="27021">
                  <c:v>14.792</c:v>
                </c:pt>
                <c:pt idx="27022">
                  <c:v>14.912000000000001</c:v>
                </c:pt>
                <c:pt idx="27023">
                  <c:v>15.055</c:v>
                </c:pt>
                <c:pt idx="27024">
                  <c:v>15.175000000000001</c:v>
                </c:pt>
                <c:pt idx="27025">
                  <c:v>15.318</c:v>
                </c:pt>
                <c:pt idx="27026">
                  <c:v>15.461</c:v>
                </c:pt>
                <c:pt idx="27027">
                  <c:v>15.605</c:v>
                </c:pt>
                <c:pt idx="27028">
                  <c:v>15.747999999999999</c:v>
                </c:pt>
                <c:pt idx="27029">
                  <c:v>15.867000000000001</c:v>
                </c:pt>
                <c:pt idx="27030">
                  <c:v>16.010000000000002</c:v>
                </c:pt>
                <c:pt idx="27031">
                  <c:v>16.129000000000001</c:v>
                </c:pt>
                <c:pt idx="27032">
                  <c:v>16.248999999999999</c:v>
                </c:pt>
                <c:pt idx="27033">
                  <c:v>16.391999999999999</c:v>
                </c:pt>
                <c:pt idx="27034">
                  <c:v>16.510999999999999</c:v>
                </c:pt>
                <c:pt idx="27035">
                  <c:v>16.606000000000002</c:v>
                </c:pt>
                <c:pt idx="27036">
                  <c:v>16.725000000000001</c:v>
                </c:pt>
                <c:pt idx="27037">
                  <c:v>16.795999999999999</c:v>
                </c:pt>
                <c:pt idx="27038">
                  <c:v>16.867999999999999</c:v>
                </c:pt>
                <c:pt idx="27039">
                  <c:v>16.914999999999999</c:v>
                </c:pt>
                <c:pt idx="27040">
                  <c:v>16.963000000000001</c:v>
                </c:pt>
                <c:pt idx="27041">
                  <c:v>16.963000000000001</c:v>
                </c:pt>
                <c:pt idx="27042">
                  <c:v>16.963000000000001</c:v>
                </c:pt>
                <c:pt idx="27043">
                  <c:v>16.963000000000001</c:v>
                </c:pt>
                <c:pt idx="27044">
                  <c:v>16.914999999999999</c:v>
                </c:pt>
                <c:pt idx="27045">
                  <c:v>16.844000000000001</c:v>
                </c:pt>
                <c:pt idx="27046">
                  <c:v>16.773</c:v>
                </c:pt>
                <c:pt idx="27047">
                  <c:v>16.677</c:v>
                </c:pt>
                <c:pt idx="27048">
                  <c:v>16.533999999999999</c:v>
                </c:pt>
                <c:pt idx="27049">
                  <c:v>16.414999999999999</c:v>
                </c:pt>
                <c:pt idx="27050">
                  <c:v>16.248999999999999</c:v>
                </c:pt>
                <c:pt idx="27051">
                  <c:v>16.106000000000002</c:v>
                </c:pt>
                <c:pt idx="27052">
                  <c:v>15.962999999999999</c:v>
                </c:pt>
                <c:pt idx="27053">
                  <c:v>15.819000000000001</c:v>
                </c:pt>
                <c:pt idx="27054">
                  <c:v>15.676</c:v>
                </c:pt>
                <c:pt idx="27055">
                  <c:v>15.557</c:v>
                </c:pt>
                <c:pt idx="27056">
                  <c:v>15.438000000000001</c:v>
                </c:pt>
                <c:pt idx="27057">
                  <c:v>15.342000000000001</c:v>
                </c:pt>
                <c:pt idx="27058">
                  <c:v>15.247</c:v>
                </c:pt>
                <c:pt idx="27059">
                  <c:v>15.151</c:v>
                </c:pt>
                <c:pt idx="27060">
                  <c:v>15.079000000000001</c:v>
                </c:pt>
                <c:pt idx="27061">
                  <c:v>15.007999999999999</c:v>
                </c:pt>
                <c:pt idx="27062">
                  <c:v>14.936</c:v>
                </c:pt>
                <c:pt idx="27063">
                  <c:v>14.864000000000001</c:v>
                </c:pt>
                <c:pt idx="27064">
                  <c:v>14.816000000000001</c:v>
                </c:pt>
                <c:pt idx="27065">
                  <c:v>14.768000000000001</c:v>
                </c:pt>
                <c:pt idx="27066">
                  <c:v>14.721</c:v>
                </c:pt>
                <c:pt idx="27067">
                  <c:v>14.696999999999999</c:v>
                </c:pt>
                <c:pt idx="27068">
                  <c:v>14.673</c:v>
                </c:pt>
                <c:pt idx="27069">
                  <c:v>14.648999999999999</c:v>
                </c:pt>
                <c:pt idx="27070">
                  <c:v>14.648999999999999</c:v>
                </c:pt>
                <c:pt idx="27071">
                  <c:v>14.648999999999999</c:v>
                </c:pt>
                <c:pt idx="27072">
                  <c:v>14.673</c:v>
                </c:pt>
                <c:pt idx="27073">
                  <c:v>14.673</c:v>
                </c:pt>
                <c:pt idx="27074">
                  <c:v>14.673</c:v>
                </c:pt>
                <c:pt idx="27075">
                  <c:v>14.673</c:v>
                </c:pt>
                <c:pt idx="27076">
                  <c:v>14.673</c:v>
                </c:pt>
                <c:pt idx="27077">
                  <c:v>14.673</c:v>
                </c:pt>
                <c:pt idx="27078">
                  <c:v>14.673</c:v>
                </c:pt>
                <c:pt idx="27079">
                  <c:v>14.673</c:v>
                </c:pt>
                <c:pt idx="27080">
                  <c:v>14.673</c:v>
                </c:pt>
                <c:pt idx="27081">
                  <c:v>14.673</c:v>
                </c:pt>
                <c:pt idx="27082">
                  <c:v>14.673</c:v>
                </c:pt>
                <c:pt idx="27083">
                  <c:v>14.673</c:v>
                </c:pt>
                <c:pt idx="27084">
                  <c:v>14.648999999999999</c:v>
                </c:pt>
                <c:pt idx="27085">
                  <c:v>14.648999999999999</c:v>
                </c:pt>
                <c:pt idx="27086">
                  <c:v>14.648999999999999</c:v>
                </c:pt>
                <c:pt idx="27087">
                  <c:v>14.648999999999999</c:v>
                </c:pt>
                <c:pt idx="27088">
                  <c:v>14.648999999999999</c:v>
                </c:pt>
                <c:pt idx="27089">
                  <c:v>14.625</c:v>
                </c:pt>
                <c:pt idx="27090">
                  <c:v>14.625</c:v>
                </c:pt>
                <c:pt idx="27091">
                  <c:v>14.625</c:v>
                </c:pt>
                <c:pt idx="27092">
                  <c:v>14.601000000000001</c:v>
                </c:pt>
                <c:pt idx="27093">
                  <c:v>14.601000000000001</c:v>
                </c:pt>
                <c:pt idx="27094">
                  <c:v>14.577</c:v>
                </c:pt>
                <c:pt idx="27095">
                  <c:v>14.553000000000001</c:v>
                </c:pt>
                <c:pt idx="27096">
                  <c:v>14.529</c:v>
                </c:pt>
                <c:pt idx="27097">
                  <c:v>14.529</c:v>
                </c:pt>
                <c:pt idx="27098">
                  <c:v>14.481</c:v>
                </c:pt>
                <c:pt idx="27099">
                  <c:v>14.481</c:v>
                </c:pt>
                <c:pt idx="27100">
                  <c:v>14.433</c:v>
                </c:pt>
                <c:pt idx="27101">
                  <c:v>14.409000000000001</c:v>
                </c:pt>
                <c:pt idx="27102">
                  <c:v>14.385</c:v>
                </c:pt>
                <c:pt idx="27103">
                  <c:v>14.361000000000001</c:v>
                </c:pt>
                <c:pt idx="27104">
                  <c:v>14.337</c:v>
                </c:pt>
                <c:pt idx="27105">
                  <c:v>14.337</c:v>
                </c:pt>
                <c:pt idx="27106">
                  <c:v>14.314</c:v>
                </c:pt>
                <c:pt idx="27107">
                  <c:v>14.29</c:v>
                </c:pt>
                <c:pt idx="27108">
                  <c:v>14.314</c:v>
                </c:pt>
                <c:pt idx="27109">
                  <c:v>14.314</c:v>
                </c:pt>
                <c:pt idx="27110">
                  <c:v>14.337</c:v>
                </c:pt>
                <c:pt idx="27111">
                  <c:v>14.361000000000001</c:v>
                </c:pt>
                <c:pt idx="27112">
                  <c:v>14.385</c:v>
                </c:pt>
                <c:pt idx="27113">
                  <c:v>14.433</c:v>
                </c:pt>
                <c:pt idx="27114">
                  <c:v>14.505000000000001</c:v>
                </c:pt>
                <c:pt idx="27115">
                  <c:v>14.577</c:v>
                </c:pt>
                <c:pt idx="27116">
                  <c:v>14.673</c:v>
                </c:pt>
                <c:pt idx="27117">
                  <c:v>14.768000000000001</c:v>
                </c:pt>
                <c:pt idx="27118">
                  <c:v>14.888</c:v>
                </c:pt>
                <c:pt idx="27119">
                  <c:v>15.007999999999999</c:v>
                </c:pt>
                <c:pt idx="27120">
                  <c:v>15.151</c:v>
                </c:pt>
                <c:pt idx="27121">
                  <c:v>15.294</c:v>
                </c:pt>
                <c:pt idx="27122">
                  <c:v>15.438000000000001</c:v>
                </c:pt>
                <c:pt idx="27123">
                  <c:v>15.581</c:v>
                </c:pt>
                <c:pt idx="27124">
                  <c:v>15.724</c:v>
                </c:pt>
                <c:pt idx="27125">
                  <c:v>15.867000000000001</c:v>
                </c:pt>
                <c:pt idx="27126">
                  <c:v>15.986000000000001</c:v>
                </c:pt>
                <c:pt idx="27127">
                  <c:v>16.106000000000002</c:v>
                </c:pt>
                <c:pt idx="27128">
                  <c:v>16.248999999999999</c:v>
                </c:pt>
                <c:pt idx="27129">
                  <c:v>16.367999999999999</c:v>
                </c:pt>
                <c:pt idx="27130">
                  <c:v>16.486999999999998</c:v>
                </c:pt>
                <c:pt idx="27131">
                  <c:v>16.582000000000001</c:v>
                </c:pt>
                <c:pt idx="27132">
                  <c:v>16.654</c:v>
                </c:pt>
                <c:pt idx="27133">
                  <c:v>16.725000000000001</c:v>
                </c:pt>
                <c:pt idx="27134">
                  <c:v>16.773</c:v>
                </c:pt>
                <c:pt idx="27135">
                  <c:v>16.82</c:v>
                </c:pt>
                <c:pt idx="27136">
                  <c:v>16.844000000000001</c:v>
                </c:pt>
                <c:pt idx="27137">
                  <c:v>16.844000000000001</c:v>
                </c:pt>
                <c:pt idx="27138">
                  <c:v>16.844000000000001</c:v>
                </c:pt>
                <c:pt idx="27139">
                  <c:v>16.82</c:v>
                </c:pt>
                <c:pt idx="27140">
                  <c:v>16.773</c:v>
                </c:pt>
                <c:pt idx="27141">
                  <c:v>16.677</c:v>
                </c:pt>
                <c:pt idx="27142">
                  <c:v>16.533999999999999</c:v>
                </c:pt>
                <c:pt idx="27143">
                  <c:v>16.344000000000001</c:v>
                </c:pt>
                <c:pt idx="27144">
                  <c:v>16.152999999999999</c:v>
                </c:pt>
                <c:pt idx="27145">
                  <c:v>15.962999999999999</c:v>
                </c:pt>
                <c:pt idx="27146">
                  <c:v>15.747999999999999</c:v>
                </c:pt>
                <c:pt idx="27147">
                  <c:v>15.557</c:v>
                </c:pt>
                <c:pt idx="27148">
                  <c:v>15.39</c:v>
                </c:pt>
                <c:pt idx="27149">
                  <c:v>15.247</c:v>
                </c:pt>
                <c:pt idx="27150">
                  <c:v>15.151</c:v>
                </c:pt>
                <c:pt idx="27151">
                  <c:v>15.055</c:v>
                </c:pt>
                <c:pt idx="27152">
                  <c:v>14.984</c:v>
                </c:pt>
                <c:pt idx="27153">
                  <c:v>14.936</c:v>
                </c:pt>
                <c:pt idx="27154">
                  <c:v>14.888</c:v>
                </c:pt>
                <c:pt idx="27155">
                  <c:v>14.864000000000001</c:v>
                </c:pt>
                <c:pt idx="27156">
                  <c:v>14.84</c:v>
                </c:pt>
                <c:pt idx="27157">
                  <c:v>14.816000000000001</c:v>
                </c:pt>
                <c:pt idx="27158">
                  <c:v>14.792</c:v>
                </c:pt>
                <c:pt idx="27159">
                  <c:v>14.768000000000001</c:v>
                </c:pt>
                <c:pt idx="27160">
                  <c:v>14.768000000000001</c:v>
                </c:pt>
                <c:pt idx="27161">
                  <c:v>14.768000000000001</c:v>
                </c:pt>
                <c:pt idx="27162">
                  <c:v>14.744999999999999</c:v>
                </c:pt>
                <c:pt idx="27163">
                  <c:v>14.721</c:v>
                </c:pt>
                <c:pt idx="27164">
                  <c:v>14.721</c:v>
                </c:pt>
                <c:pt idx="27165">
                  <c:v>14.696999999999999</c:v>
                </c:pt>
                <c:pt idx="27166">
                  <c:v>14.673</c:v>
                </c:pt>
                <c:pt idx="27167">
                  <c:v>14.673</c:v>
                </c:pt>
                <c:pt idx="27168">
                  <c:v>14.673</c:v>
                </c:pt>
                <c:pt idx="27169">
                  <c:v>14.648999999999999</c:v>
                </c:pt>
                <c:pt idx="27170">
                  <c:v>14.625</c:v>
                </c:pt>
                <c:pt idx="27171">
                  <c:v>14.625</c:v>
                </c:pt>
                <c:pt idx="27172">
                  <c:v>14.625</c:v>
                </c:pt>
                <c:pt idx="27173">
                  <c:v>14.601000000000001</c:v>
                </c:pt>
                <c:pt idx="27174">
                  <c:v>14.601000000000001</c:v>
                </c:pt>
                <c:pt idx="27175">
                  <c:v>14.577</c:v>
                </c:pt>
                <c:pt idx="27176">
                  <c:v>14.577</c:v>
                </c:pt>
                <c:pt idx="27177">
                  <c:v>14.553000000000001</c:v>
                </c:pt>
                <c:pt idx="27178">
                  <c:v>14.553000000000001</c:v>
                </c:pt>
                <c:pt idx="27179">
                  <c:v>14.529</c:v>
                </c:pt>
                <c:pt idx="27180">
                  <c:v>14.529</c:v>
                </c:pt>
                <c:pt idx="27181">
                  <c:v>14.505000000000001</c:v>
                </c:pt>
                <c:pt idx="27182">
                  <c:v>14.505000000000001</c:v>
                </c:pt>
                <c:pt idx="27183">
                  <c:v>14.481</c:v>
                </c:pt>
                <c:pt idx="27184">
                  <c:v>14.481</c:v>
                </c:pt>
                <c:pt idx="27185">
                  <c:v>14.457000000000001</c:v>
                </c:pt>
                <c:pt idx="27186">
                  <c:v>14.433</c:v>
                </c:pt>
                <c:pt idx="27187">
                  <c:v>14.433</c:v>
                </c:pt>
                <c:pt idx="27188">
                  <c:v>14.409000000000001</c:v>
                </c:pt>
                <c:pt idx="27189">
                  <c:v>14.385</c:v>
                </c:pt>
                <c:pt idx="27190">
                  <c:v>14.337</c:v>
                </c:pt>
                <c:pt idx="27191">
                  <c:v>14.337</c:v>
                </c:pt>
                <c:pt idx="27192">
                  <c:v>14.29</c:v>
                </c:pt>
                <c:pt idx="27193">
                  <c:v>14.29</c:v>
                </c:pt>
                <c:pt idx="27194">
                  <c:v>14.242000000000001</c:v>
                </c:pt>
                <c:pt idx="27195">
                  <c:v>14.218</c:v>
                </c:pt>
                <c:pt idx="27196">
                  <c:v>14.194000000000001</c:v>
                </c:pt>
                <c:pt idx="27197">
                  <c:v>14.17</c:v>
                </c:pt>
                <c:pt idx="27198">
                  <c:v>14.146000000000001</c:v>
                </c:pt>
                <c:pt idx="27199">
                  <c:v>14.122</c:v>
                </c:pt>
                <c:pt idx="27200">
                  <c:v>14.098000000000001</c:v>
                </c:pt>
                <c:pt idx="27201">
                  <c:v>14.098000000000001</c:v>
                </c:pt>
                <c:pt idx="27202">
                  <c:v>14.074</c:v>
                </c:pt>
                <c:pt idx="27203">
                  <c:v>14.074</c:v>
                </c:pt>
                <c:pt idx="27204">
                  <c:v>14.074</c:v>
                </c:pt>
                <c:pt idx="27205">
                  <c:v>14.098000000000001</c:v>
                </c:pt>
                <c:pt idx="27206">
                  <c:v>14.122</c:v>
                </c:pt>
                <c:pt idx="27207">
                  <c:v>14.17</c:v>
                </c:pt>
                <c:pt idx="27208">
                  <c:v>14.218</c:v>
                </c:pt>
                <c:pt idx="27209">
                  <c:v>14.29</c:v>
                </c:pt>
                <c:pt idx="27210">
                  <c:v>14.361000000000001</c:v>
                </c:pt>
                <c:pt idx="27211">
                  <c:v>14.457000000000001</c:v>
                </c:pt>
                <c:pt idx="27212">
                  <c:v>14.529</c:v>
                </c:pt>
                <c:pt idx="27213">
                  <c:v>14.648999999999999</c:v>
                </c:pt>
                <c:pt idx="27214">
                  <c:v>14.768000000000001</c:v>
                </c:pt>
                <c:pt idx="27215">
                  <c:v>14.912000000000001</c:v>
                </c:pt>
                <c:pt idx="27216">
                  <c:v>15.055</c:v>
                </c:pt>
                <c:pt idx="27217">
                  <c:v>15.199</c:v>
                </c:pt>
                <c:pt idx="27218">
                  <c:v>15.366</c:v>
                </c:pt>
                <c:pt idx="27219">
                  <c:v>15.532999999999999</c:v>
                </c:pt>
                <c:pt idx="27220">
                  <c:v>15.676</c:v>
                </c:pt>
                <c:pt idx="27221">
                  <c:v>15.819000000000001</c:v>
                </c:pt>
                <c:pt idx="27222">
                  <c:v>15.962999999999999</c:v>
                </c:pt>
                <c:pt idx="27223">
                  <c:v>16.106000000000002</c:v>
                </c:pt>
                <c:pt idx="27224">
                  <c:v>16.225000000000001</c:v>
                </c:pt>
                <c:pt idx="27225">
                  <c:v>16.344000000000001</c:v>
                </c:pt>
                <c:pt idx="27226">
                  <c:v>16.463000000000001</c:v>
                </c:pt>
                <c:pt idx="27227">
                  <c:v>16.582000000000001</c:v>
                </c:pt>
                <c:pt idx="27228">
                  <c:v>16.654</c:v>
                </c:pt>
                <c:pt idx="27229">
                  <c:v>16.725000000000001</c:v>
                </c:pt>
                <c:pt idx="27230">
                  <c:v>16.773</c:v>
                </c:pt>
                <c:pt idx="27231">
                  <c:v>16.82</c:v>
                </c:pt>
                <c:pt idx="27232">
                  <c:v>16.82</c:v>
                </c:pt>
                <c:pt idx="27233">
                  <c:v>16.82</c:v>
                </c:pt>
                <c:pt idx="27234">
                  <c:v>16.82</c:v>
                </c:pt>
                <c:pt idx="27235">
                  <c:v>16.773</c:v>
                </c:pt>
                <c:pt idx="27236">
                  <c:v>16.725000000000001</c:v>
                </c:pt>
                <c:pt idx="27237">
                  <c:v>16.677</c:v>
                </c:pt>
                <c:pt idx="27238">
                  <c:v>16.582000000000001</c:v>
                </c:pt>
                <c:pt idx="27239">
                  <c:v>16.486999999999998</c:v>
                </c:pt>
                <c:pt idx="27240">
                  <c:v>16.391999999999999</c:v>
                </c:pt>
                <c:pt idx="27241">
                  <c:v>16.248999999999999</c:v>
                </c:pt>
                <c:pt idx="27242">
                  <c:v>16.129000000000001</c:v>
                </c:pt>
                <c:pt idx="27243">
                  <c:v>15.986000000000001</c:v>
                </c:pt>
                <c:pt idx="27244">
                  <c:v>15.843</c:v>
                </c:pt>
                <c:pt idx="27245">
                  <c:v>15.7</c:v>
                </c:pt>
                <c:pt idx="27246">
                  <c:v>15.557</c:v>
                </c:pt>
                <c:pt idx="27247">
                  <c:v>15.438000000000001</c:v>
                </c:pt>
                <c:pt idx="27248">
                  <c:v>15.318</c:v>
                </c:pt>
                <c:pt idx="27249">
                  <c:v>15.199</c:v>
                </c:pt>
                <c:pt idx="27250">
                  <c:v>15.103</c:v>
                </c:pt>
                <c:pt idx="27251">
                  <c:v>15.007999999999999</c:v>
                </c:pt>
                <c:pt idx="27252">
                  <c:v>14.912000000000001</c:v>
                </c:pt>
                <c:pt idx="27253">
                  <c:v>14.864000000000001</c:v>
                </c:pt>
                <c:pt idx="27254">
                  <c:v>14.768000000000001</c:v>
                </c:pt>
                <c:pt idx="27255">
                  <c:v>14.721</c:v>
                </c:pt>
                <c:pt idx="27256">
                  <c:v>14.673</c:v>
                </c:pt>
                <c:pt idx="27257">
                  <c:v>14.625</c:v>
                </c:pt>
                <c:pt idx="27258">
                  <c:v>14.601000000000001</c:v>
                </c:pt>
                <c:pt idx="27259">
                  <c:v>14.577</c:v>
                </c:pt>
                <c:pt idx="27260">
                  <c:v>14.577</c:v>
                </c:pt>
                <c:pt idx="27261">
                  <c:v>14.577</c:v>
                </c:pt>
                <c:pt idx="27262">
                  <c:v>14.577</c:v>
                </c:pt>
                <c:pt idx="27263">
                  <c:v>14.577</c:v>
                </c:pt>
                <c:pt idx="27264">
                  <c:v>14.577</c:v>
                </c:pt>
                <c:pt idx="27265">
                  <c:v>14.601000000000001</c:v>
                </c:pt>
                <c:pt idx="27266">
                  <c:v>14.625</c:v>
                </c:pt>
                <c:pt idx="27267">
                  <c:v>14.625</c:v>
                </c:pt>
                <c:pt idx="27268">
                  <c:v>14.625</c:v>
                </c:pt>
                <c:pt idx="27269">
                  <c:v>14.648999999999999</c:v>
                </c:pt>
                <c:pt idx="27270">
                  <c:v>14.673</c:v>
                </c:pt>
                <c:pt idx="27271">
                  <c:v>14.673</c:v>
                </c:pt>
                <c:pt idx="27272">
                  <c:v>14.673</c:v>
                </c:pt>
                <c:pt idx="27273">
                  <c:v>14.673</c:v>
                </c:pt>
                <c:pt idx="27274">
                  <c:v>14.673</c:v>
                </c:pt>
                <c:pt idx="27275">
                  <c:v>14.696999999999999</c:v>
                </c:pt>
                <c:pt idx="27276">
                  <c:v>14.721</c:v>
                </c:pt>
                <c:pt idx="27277">
                  <c:v>14.721</c:v>
                </c:pt>
                <c:pt idx="27278">
                  <c:v>14.768000000000001</c:v>
                </c:pt>
                <c:pt idx="27279">
                  <c:v>14.768000000000001</c:v>
                </c:pt>
                <c:pt idx="27280">
                  <c:v>14.816000000000001</c:v>
                </c:pt>
                <c:pt idx="27281">
                  <c:v>14.84</c:v>
                </c:pt>
                <c:pt idx="27282">
                  <c:v>14.864000000000001</c:v>
                </c:pt>
                <c:pt idx="27283">
                  <c:v>14.888</c:v>
                </c:pt>
                <c:pt idx="27284">
                  <c:v>14.912000000000001</c:v>
                </c:pt>
                <c:pt idx="27285">
                  <c:v>14.936</c:v>
                </c:pt>
                <c:pt idx="27286">
                  <c:v>14.96</c:v>
                </c:pt>
                <c:pt idx="27287">
                  <c:v>14.96</c:v>
                </c:pt>
                <c:pt idx="27288">
                  <c:v>14.984</c:v>
                </c:pt>
                <c:pt idx="27289">
                  <c:v>15.007999999999999</c:v>
                </c:pt>
                <c:pt idx="27290">
                  <c:v>15.007999999999999</c:v>
                </c:pt>
                <c:pt idx="27291">
                  <c:v>15.007999999999999</c:v>
                </c:pt>
                <c:pt idx="27292">
                  <c:v>14.984</c:v>
                </c:pt>
                <c:pt idx="27293">
                  <c:v>14.984</c:v>
                </c:pt>
                <c:pt idx="27294">
                  <c:v>14.96</c:v>
                </c:pt>
                <c:pt idx="27295">
                  <c:v>14.912000000000001</c:v>
                </c:pt>
                <c:pt idx="27296">
                  <c:v>14.912000000000001</c:v>
                </c:pt>
                <c:pt idx="27297">
                  <c:v>14.912000000000001</c:v>
                </c:pt>
                <c:pt idx="27298">
                  <c:v>14.912000000000001</c:v>
                </c:pt>
                <c:pt idx="27299">
                  <c:v>14.912000000000001</c:v>
                </c:pt>
                <c:pt idx="27300">
                  <c:v>14.936</c:v>
                </c:pt>
                <c:pt idx="27301">
                  <c:v>14.96</c:v>
                </c:pt>
                <c:pt idx="27302">
                  <c:v>14.96</c:v>
                </c:pt>
                <c:pt idx="27303">
                  <c:v>14.936</c:v>
                </c:pt>
                <c:pt idx="27304">
                  <c:v>14.936</c:v>
                </c:pt>
                <c:pt idx="27305">
                  <c:v>14.912000000000001</c:v>
                </c:pt>
                <c:pt idx="27306">
                  <c:v>14.912000000000001</c:v>
                </c:pt>
                <c:pt idx="27307">
                  <c:v>14.96</c:v>
                </c:pt>
                <c:pt idx="27308">
                  <c:v>14.984</c:v>
                </c:pt>
                <c:pt idx="27309">
                  <c:v>15.055</c:v>
                </c:pt>
                <c:pt idx="27310">
                  <c:v>15.103</c:v>
                </c:pt>
                <c:pt idx="27311">
                  <c:v>15.223000000000001</c:v>
                </c:pt>
                <c:pt idx="27312">
                  <c:v>15.318</c:v>
                </c:pt>
                <c:pt idx="27313">
                  <c:v>15.438000000000001</c:v>
                </c:pt>
                <c:pt idx="27314">
                  <c:v>15.581</c:v>
                </c:pt>
                <c:pt idx="27315">
                  <c:v>15.7</c:v>
                </c:pt>
                <c:pt idx="27316">
                  <c:v>15.843</c:v>
                </c:pt>
                <c:pt idx="27317">
                  <c:v>15.962999999999999</c:v>
                </c:pt>
                <c:pt idx="27318">
                  <c:v>16.082000000000001</c:v>
                </c:pt>
                <c:pt idx="27319">
                  <c:v>16.201000000000001</c:v>
                </c:pt>
                <c:pt idx="27320">
                  <c:v>16.32</c:v>
                </c:pt>
                <c:pt idx="27321">
                  <c:v>16.439</c:v>
                </c:pt>
                <c:pt idx="27322">
                  <c:v>16.533999999999999</c:v>
                </c:pt>
                <c:pt idx="27323">
                  <c:v>16.63</c:v>
                </c:pt>
                <c:pt idx="27324">
                  <c:v>16.725000000000001</c:v>
                </c:pt>
                <c:pt idx="27325">
                  <c:v>16.773</c:v>
                </c:pt>
                <c:pt idx="27326">
                  <c:v>16.82</c:v>
                </c:pt>
                <c:pt idx="27327">
                  <c:v>16.844000000000001</c:v>
                </c:pt>
                <c:pt idx="27328">
                  <c:v>16.867999999999999</c:v>
                </c:pt>
                <c:pt idx="27329">
                  <c:v>16.867999999999999</c:v>
                </c:pt>
                <c:pt idx="27330">
                  <c:v>16.844000000000001</c:v>
                </c:pt>
                <c:pt idx="27331">
                  <c:v>16.82</c:v>
                </c:pt>
                <c:pt idx="27332">
                  <c:v>16.795999999999999</c:v>
                </c:pt>
                <c:pt idx="27333">
                  <c:v>16.748999999999999</c:v>
                </c:pt>
                <c:pt idx="27334">
                  <c:v>16.677</c:v>
                </c:pt>
                <c:pt idx="27335">
                  <c:v>16.606000000000002</c:v>
                </c:pt>
                <c:pt idx="27336">
                  <c:v>16.510999999999999</c:v>
                </c:pt>
                <c:pt idx="27337">
                  <c:v>16.391999999999999</c:v>
                </c:pt>
                <c:pt idx="27338">
                  <c:v>16.271999999999998</c:v>
                </c:pt>
                <c:pt idx="27339">
                  <c:v>16.129000000000001</c:v>
                </c:pt>
                <c:pt idx="27340">
                  <c:v>16.010000000000002</c:v>
                </c:pt>
                <c:pt idx="27341">
                  <c:v>15.867000000000001</c:v>
                </c:pt>
                <c:pt idx="27342">
                  <c:v>15.747999999999999</c:v>
                </c:pt>
                <c:pt idx="27343">
                  <c:v>15.629</c:v>
                </c:pt>
                <c:pt idx="27344">
                  <c:v>15.532999999999999</c:v>
                </c:pt>
                <c:pt idx="27345">
                  <c:v>15.438000000000001</c:v>
                </c:pt>
                <c:pt idx="27346">
                  <c:v>15.318</c:v>
                </c:pt>
                <c:pt idx="27347">
                  <c:v>15.247</c:v>
                </c:pt>
                <c:pt idx="27348">
                  <c:v>15.175000000000001</c:v>
                </c:pt>
                <c:pt idx="27349">
                  <c:v>15.103</c:v>
                </c:pt>
                <c:pt idx="27350">
                  <c:v>15.055</c:v>
                </c:pt>
                <c:pt idx="27351">
                  <c:v>15.007999999999999</c:v>
                </c:pt>
                <c:pt idx="27352">
                  <c:v>14.96</c:v>
                </c:pt>
                <c:pt idx="27353">
                  <c:v>14.912000000000001</c:v>
                </c:pt>
                <c:pt idx="27354">
                  <c:v>14.888</c:v>
                </c:pt>
                <c:pt idx="27355">
                  <c:v>14.864000000000001</c:v>
                </c:pt>
                <c:pt idx="27356">
                  <c:v>14.84</c:v>
                </c:pt>
                <c:pt idx="27357">
                  <c:v>14.84</c:v>
                </c:pt>
                <c:pt idx="27358">
                  <c:v>14.816000000000001</c:v>
                </c:pt>
                <c:pt idx="27359">
                  <c:v>14.816000000000001</c:v>
                </c:pt>
                <c:pt idx="27360">
                  <c:v>14.816000000000001</c:v>
                </c:pt>
                <c:pt idx="27361">
                  <c:v>14.84</c:v>
                </c:pt>
                <c:pt idx="27362">
                  <c:v>14.864000000000001</c:v>
                </c:pt>
                <c:pt idx="27363">
                  <c:v>14.888</c:v>
                </c:pt>
                <c:pt idx="27364">
                  <c:v>14.936</c:v>
                </c:pt>
                <c:pt idx="27365">
                  <c:v>14.984</c:v>
                </c:pt>
                <c:pt idx="27366">
                  <c:v>15.055</c:v>
                </c:pt>
                <c:pt idx="27367">
                  <c:v>15.079000000000001</c:v>
                </c:pt>
                <c:pt idx="27368">
                  <c:v>15.127000000000001</c:v>
                </c:pt>
                <c:pt idx="27369">
                  <c:v>15.151</c:v>
                </c:pt>
                <c:pt idx="27370">
                  <c:v>15.199</c:v>
                </c:pt>
                <c:pt idx="27371">
                  <c:v>15.247</c:v>
                </c:pt>
                <c:pt idx="27372">
                  <c:v>15.27</c:v>
                </c:pt>
                <c:pt idx="27373">
                  <c:v>15.294</c:v>
                </c:pt>
                <c:pt idx="27374">
                  <c:v>15.318</c:v>
                </c:pt>
                <c:pt idx="27375">
                  <c:v>15.342000000000001</c:v>
                </c:pt>
                <c:pt idx="27376">
                  <c:v>15.366</c:v>
                </c:pt>
                <c:pt idx="27377">
                  <c:v>15.39</c:v>
                </c:pt>
                <c:pt idx="27378">
                  <c:v>15.414</c:v>
                </c:pt>
                <c:pt idx="27379">
                  <c:v>15.438000000000001</c:v>
                </c:pt>
                <c:pt idx="27380">
                  <c:v>15.438000000000001</c:v>
                </c:pt>
                <c:pt idx="27381">
                  <c:v>15.438000000000001</c:v>
                </c:pt>
                <c:pt idx="27382">
                  <c:v>15.461</c:v>
                </c:pt>
                <c:pt idx="27383">
                  <c:v>15.461</c:v>
                </c:pt>
                <c:pt idx="27384">
                  <c:v>15.484999999999999</c:v>
                </c:pt>
                <c:pt idx="27385">
                  <c:v>15.484999999999999</c:v>
                </c:pt>
                <c:pt idx="27386">
                  <c:v>15.484999999999999</c:v>
                </c:pt>
                <c:pt idx="27387">
                  <c:v>15.484999999999999</c:v>
                </c:pt>
                <c:pt idx="27388">
                  <c:v>15.484999999999999</c:v>
                </c:pt>
                <c:pt idx="27389">
                  <c:v>15.484999999999999</c:v>
                </c:pt>
                <c:pt idx="27390">
                  <c:v>15.484999999999999</c:v>
                </c:pt>
                <c:pt idx="27391">
                  <c:v>15.484999999999999</c:v>
                </c:pt>
                <c:pt idx="27392">
                  <c:v>15.484999999999999</c:v>
                </c:pt>
                <c:pt idx="27393">
                  <c:v>15.461</c:v>
                </c:pt>
                <c:pt idx="27394">
                  <c:v>15.461</c:v>
                </c:pt>
                <c:pt idx="27395">
                  <c:v>15.461</c:v>
                </c:pt>
                <c:pt idx="27396">
                  <c:v>15.461</c:v>
                </c:pt>
                <c:pt idx="27397">
                  <c:v>15.461</c:v>
                </c:pt>
                <c:pt idx="27398">
                  <c:v>15.461</c:v>
                </c:pt>
                <c:pt idx="27399">
                  <c:v>15.461</c:v>
                </c:pt>
                <c:pt idx="27400">
                  <c:v>15.438000000000001</c:v>
                </c:pt>
                <c:pt idx="27401">
                  <c:v>15.461</c:v>
                </c:pt>
                <c:pt idx="27402">
                  <c:v>15.461</c:v>
                </c:pt>
                <c:pt idx="27403">
                  <c:v>15.509</c:v>
                </c:pt>
                <c:pt idx="27404">
                  <c:v>15.557</c:v>
                </c:pt>
                <c:pt idx="27405">
                  <c:v>15.605</c:v>
                </c:pt>
                <c:pt idx="27406">
                  <c:v>15.629</c:v>
                </c:pt>
                <c:pt idx="27407">
                  <c:v>15.676</c:v>
                </c:pt>
                <c:pt idx="27408">
                  <c:v>15.795999999999999</c:v>
                </c:pt>
                <c:pt idx="27409">
                  <c:v>15.891</c:v>
                </c:pt>
                <c:pt idx="27410">
                  <c:v>16.010000000000002</c:v>
                </c:pt>
                <c:pt idx="27411">
                  <c:v>16.106000000000002</c:v>
                </c:pt>
                <c:pt idx="27412">
                  <c:v>16.201000000000001</c:v>
                </c:pt>
                <c:pt idx="27413">
                  <c:v>16.295999999999999</c:v>
                </c:pt>
                <c:pt idx="27414">
                  <c:v>16.414999999999999</c:v>
                </c:pt>
                <c:pt idx="27415">
                  <c:v>16.533999999999999</c:v>
                </c:pt>
                <c:pt idx="27416">
                  <c:v>16.63</c:v>
                </c:pt>
                <c:pt idx="27417">
                  <c:v>16.725000000000001</c:v>
                </c:pt>
                <c:pt idx="27418">
                  <c:v>16.795999999999999</c:v>
                </c:pt>
                <c:pt idx="27419">
                  <c:v>16.867999999999999</c:v>
                </c:pt>
                <c:pt idx="27420">
                  <c:v>16.963000000000001</c:v>
                </c:pt>
                <c:pt idx="27421">
                  <c:v>17.010999999999999</c:v>
                </c:pt>
                <c:pt idx="27422">
                  <c:v>17.058</c:v>
                </c:pt>
                <c:pt idx="27423">
                  <c:v>17.058</c:v>
                </c:pt>
                <c:pt idx="27424">
                  <c:v>17.082000000000001</c:v>
                </c:pt>
                <c:pt idx="27425">
                  <c:v>17.058</c:v>
                </c:pt>
                <c:pt idx="27426">
                  <c:v>17.058</c:v>
                </c:pt>
                <c:pt idx="27427">
                  <c:v>17.010999999999999</c:v>
                </c:pt>
                <c:pt idx="27428">
                  <c:v>16.963000000000001</c:v>
                </c:pt>
                <c:pt idx="27429">
                  <c:v>16.891999999999999</c:v>
                </c:pt>
                <c:pt idx="27430">
                  <c:v>16.82</c:v>
                </c:pt>
                <c:pt idx="27431">
                  <c:v>16.748999999999999</c:v>
                </c:pt>
                <c:pt idx="27432">
                  <c:v>16.654</c:v>
                </c:pt>
                <c:pt idx="27433">
                  <c:v>16.533999999999999</c:v>
                </c:pt>
                <c:pt idx="27434">
                  <c:v>16.439</c:v>
                </c:pt>
                <c:pt idx="27435">
                  <c:v>16.32</c:v>
                </c:pt>
                <c:pt idx="27436">
                  <c:v>16.225000000000001</c:v>
                </c:pt>
                <c:pt idx="27437">
                  <c:v>16.106000000000002</c:v>
                </c:pt>
                <c:pt idx="27438">
                  <c:v>16.010000000000002</c:v>
                </c:pt>
                <c:pt idx="27439">
                  <c:v>15.914999999999999</c:v>
                </c:pt>
                <c:pt idx="27440">
                  <c:v>15.843</c:v>
                </c:pt>
                <c:pt idx="27441">
                  <c:v>15.772</c:v>
                </c:pt>
                <c:pt idx="27442">
                  <c:v>15.676</c:v>
                </c:pt>
                <c:pt idx="27443">
                  <c:v>15.629</c:v>
                </c:pt>
                <c:pt idx="27444">
                  <c:v>15.557</c:v>
                </c:pt>
                <c:pt idx="27445">
                  <c:v>15.484999999999999</c:v>
                </c:pt>
                <c:pt idx="27446">
                  <c:v>15.438000000000001</c:v>
                </c:pt>
                <c:pt idx="27447">
                  <c:v>15.39</c:v>
                </c:pt>
                <c:pt idx="27448">
                  <c:v>15.342000000000001</c:v>
                </c:pt>
                <c:pt idx="27449">
                  <c:v>15.294</c:v>
                </c:pt>
                <c:pt idx="27450">
                  <c:v>15.27</c:v>
                </c:pt>
                <c:pt idx="27451">
                  <c:v>15.247</c:v>
                </c:pt>
                <c:pt idx="27452">
                  <c:v>15.223000000000001</c:v>
                </c:pt>
                <c:pt idx="27453">
                  <c:v>15.199</c:v>
                </c:pt>
                <c:pt idx="27454">
                  <c:v>15.175000000000001</c:v>
                </c:pt>
                <c:pt idx="27455">
                  <c:v>15.175000000000001</c:v>
                </c:pt>
                <c:pt idx="27456">
                  <c:v>15.151</c:v>
                </c:pt>
                <c:pt idx="27457">
                  <c:v>15.151</c:v>
                </c:pt>
                <c:pt idx="27458">
                  <c:v>15.127000000000001</c:v>
                </c:pt>
                <c:pt idx="27459">
                  <c:v>15.127000000000001</c:v>
                </c:pt>
                <c:pt idx="27460">
                  <c:v>15.127000000000001</c:v>
                </c:pt>
                <c:pt idx="27461">
                  <c:v>15.103</c:v>
                </c:pt>
                <c:pt idx="27462">
                  <c:v>15.103</c:v>
                </c:pt>
                <c:pt idx="27463">
                  <c:v>15.103</c:v>
                </c:pt>
                <c:pt idx="27464">
                  <c:v>15.103</c:v>
                </c:pt>
                <c:pt idx="27465">
                  <c:v>15.103</c:v>
                </c:pt>
                <c:pt idx="27466">
                  <c:v>15.103</c:v>
                </c:pt>
                <c:pt idx="27467">
                  <c:v>15.103</c:v>
                </c:pt>
                <c:pt idx="27468">
                  <c:v>15.103</c:v>
                </c:pt>
                <c:pt idx="27469">
                  <c:v>15.079000000000001</c:v>
                </c:pt>
                <c:pt idx="27470">
                  <c:v>15.079000000000001</c:v>
                </c:pt>
                <c:pt idx="27471">
                  <c:v>15.079000000000001</c:v>
                </c:pt>
                <c:pt idx="27472">
                  <c:v>15.055</c:v>
                </c:pt>
                <c:pt idx="27473">
                  <c:v>15.055</c:v>
                </c:pt>
                <c:pt idx="27474">
                  <c:v>15.055</c:v>
                </c:pt>
                <c:pt idx="27475">
                  <c:v>15.031000000000001</c:v>
                </c:pt>
                <c:pt idx="27476">
                  <c:v>15.007999999999999</c:v>
                </c:pt>
                <c:pt idx="27477">
                  <c:v>15.007999999999999</c:v>
                </c:pt>
                <c:pt idx="27478">
                  <c:v>14.984</c:v>
                </c:pt>
                <c:pt idx="27479">
                  <c:v>14.96</c:v>
                </c:pt>
                <c:pt idx="27480">
                  <c:v>14.96</c:v>
                </c:pt>
                <c:pt idx="27481">
                  <c:v>14.912000000000001</c:v>
                </c:pt>
                <c:pt idx="27482">
                  <c:v>14.912000000000001</c:v>
                </c:pt>
                <c:pt idx="27483">
                  <c:v>14.864000000000001</c:v>
                </c:pt>
                <c:pt idx="27484">
                  <c:v>14.864000000000001</c:v>
                </c:pt>
                <c:pt idx="27485">
                  <c:v>14.816000000000001</c:v>
                </c:pt>
                <c:pt idx="27486">
                  <c:v>14.792</c:v>
                </c:pt>
                <c:pt idx="27487">
                  <c:v>14.768000000000001</c:v>
                </c:pt>
                <c:pt idx="27488">
                  <c:v>14.768000000000001</c:v>
                </c:pt>
                <c:pt idx="27489">
                  <c:v>14.768000000000001</c:v>
                </c:pt>
                <c:pt idx="27490">
                  <c:v>14.744999999999999</c:v>
                </c:pt>
                <c:pt idx="27491">
                  <c:v>14.744999999999999</c:v>
                </c:pt>
                <c:pt idx="27492">
                  <c:v>14.768000000000001</c:v>
                </c:pt>
                <c:pt idx="27493">
                  <c:v>14.768000000000001</c:v>
                </c:pt>
                <c:pt idx="27494">
                  <c:v>14.768000000000001</c:v>
                </c:pt>
                <c:pt idx="27495">
                  <c:v>14.816000000000001</c:v>
                </c:pt>
                <c:pt idx="27496">
                  <c:v>14.864000000000001</c:v>
                </c:pt>
                <c:pt idx="27497">
                  <c:v>14.912000000000001</c:v>
                </c:pt>
                <c:pt idx="27498">
                  <c:v>14.96</c:v>
                </c:pt>
                <c:pt idx="27499">
                  <c:v>15.031000000000001</c:v>
                </c:pt>
                <c:pt idx="27500">
                  <c:v>15.127000000000001</c:v>
                </c:pt>
                <c:pt idx="27501">
                  <c:v>15.223000000000001</c:v>
                </c:pt>
                <c:pt idx="27502">
                  <c:v>15.294</c:v>
                </c:pt>
                <c:pt idx="27503">
                  <c:v>15.39</c:v>
                </c:pt>
                <c:pt idx="27504">
                  <c:v>15.509</c:v>
                </c:pt>
                <c:pt idx="27505">
                  <c:v>15.651999999999999</c:v>
                </c:pt>
                <c:pt idx="27506">
                  <c:v>15.819000000000001</c:v>
                </c:pt>
                <c:pt idx="27507">
                  <c:v>15.962999999999999</c:v>
                </c:pt>
                <c:pt idx="27508">
                  <c:v>16.106000000000002</c:v>
                </c:pt>
                <c:pt idx="27509">
                  <c:v>16.201000000000001</c:v>
                </c:pt>
                <c:pt idx="27510">
                  <c:v>16.32</c:v>
                </c:pt>
                <c:pt idx="27511">
                  <c:v>16.486999999999998</c:v>
                </c:pt>
                <c:pt idx="27512">
                  <c:v>16.558</c:v>
                </c:pt>
                <c:pt idx="27513">
                  <c:v>16.63</c:v>
                </c:pt>
                <c:pt idx="27514">
                  <c:v>16.701000000000001</c:v>
                </c:pt>
                <c:pt idx="27515">
                  <c:v>16.773</c:v>
                </c:pt>
                <c:pt idx="27516">
                  <c:v>16.82</c:v>
                </c:pt>
                <c:pt idx="27517">
                  <c:v>16.891999999999999</c:v>
                </c:pt>
                <c:pt idx="27518">
                  <c:v>16.914999999999999</c:v>
                </c:pt>
                <c:pt idx="27519">
                  <c:v>16.939</c:v>
                </c:pt>
                <c:pt idx="27520">
                  <c:v>16.939</c:v>
                </c:pt>
                <c:pt idx="27521">
                  <c:v>16.963000000000001</c:v>
                </c:pt>
                <c:pt idx="27522">
                  <c:v>16.939</c:v>
                </c:pt>
                <c:pt idx="27523">
                  <c:v>16.914999999999999</c:v>
                </c:pt>
                <c:pt idx="27524">
                  <c:v>16.867999999999999</c:v>
                </c:pt>
                <c:pt idx="27525">
                  <c:v>16.795999999999999</c:v>
                </c:pt>
                <c:pt idx="27526">
                  <c:v>16.701000000000001</c:v>
                </c:pt>
                <c:pt idx="27527">
                  <c:v>16.606000000000002</c:v>
                </c:pt>
                <c:pt idx="27528">
                  <c:v>16.486999999999998</c:v>
                </c:pt>
                <c:pt idx="27529">
                  <c:v>16.367999999999999</c:v>
                </c:pt>
                <c:pt idx="27530">
                  <c:v>16.225000000000001</c:v>
                </c:pt>
                <c:pt idx="27531">
                  <c:v>16.106000000000002</c:v>
                </c:pt>
                <c:pt idx="27532">
                  <c:v>15.962999999999999</c:v>
                </c:pt>
                <c:pt idx="27533">
                  <c:v>15.819000000000001</c:v>
                </c:pt>
                <c:pt idx="27534">
                  <c:v>15.7</c:v>
                </c:pt>
                <c:pt idx="27535">
                  <c:v>15.581</c:v>
                </c:pt>
                <c:pt idx="27536">
                  <c:v>15.461</c:v>
                </c:pt>
                <c:pt idx="27537">
                  <c:v>15.366</c:v>
                </c:pt>
                <c:pt idx="27538">
                  <c:v>15.27</c:v>
                </c:pt>
                <c:pt idx="27539">
                  <c:v>15.199</c:v>
                </c:pt>
                <c:pt idx="27540">
                  <c:v>15.127000000000001</c:v>
                </c:pt>
                <c:pt idx="27541">
                  <c:v>15.055</c:v>
                </c:pt>
                <c:pt idx="27542">
                  <c:v>15.007999999999999</c:v>
                </c:pt>
                <c:pt idx="27543">
                  <c:v>14.96</c:v>
                </c:pt>
                <c:pt idx="27544">
                  <c:v>14.912000000000001</c:v>
                </c:pt>
                <c:pt idx="27545">
                  <c:v>14.864000000000001</c:v>
                </c:pt>
                <c:pt idx="27546">
                  <c:v>14.84</c:v>
                </c:pt>
                <c:pt idx="27547">
                  <c:v>14.816000000000001</c:v>
                </c:pt>
                <c:pt idx="27548">
                  <c:v>14.816000000000001</c:v>
                </c:pt>
                <c:pt idx="27549">
                  <c:v>14.792</c:v>
                </c:pt>
                <c:pt idx="27550">
                  <c:v>14.792</c:v>
                </c:pt>
                <c:pt idx="27551">
                  <c:v>14.792</c:v>
                </c:pt>
                <c:pt idx="27552">
                  <c:v>14.792</c:v>
                </c:pt>
                <c:pt idx="27553">
                  <c:v>14.792</c:v>
                </c:pt>
                <c:pt idx="27554">
                  <c:v>14.792</c:v>
                </c:pt>
                <c:pt idx="27555">
                  <c:v>14.816000000000001</c:v>
                </c:pt>
                <c:pt idx="27556">
                  <c:v>14.816000000000001</c:v>
                </c:pt>
                <c:pt idx="27557">
                  <c:v>14.816000000000001</c:v>
                </c:pt>
                <c:pt idx="27558">
                  <c:v>14.816000000000001</c:v>
                </c:pt>
                <c:pt idx="27559">
                  <c:v>14.816000000000001</c:v>
                </c:pt>
                <c:pt idx="27560">
                  <c:v>14.816000000000001</c:v>
                </c:pt>
                <c:pt idx="27561">
                  <c:v>14.816000000000001</c:v>
                </c:pt>
                <c:pt idx="27562">
                  <c:v>14.816000000000001</c:v>
                </c:pt>
                <c:pt idx="27563">
                  <c:v>14.792</c:v>
                </c:pt>
                <c:pt idx="27564">
                  <c:v>14.768000000000001</c:v>
                </c:pt>
                <c:pt idx="27565">
                  <c:v>14.768000000000001</c:v>
                </c:pt>
                <c:pt idx="27566">
                  <c:v>14.744999999999999</c:v>
                </c:pt>
                <c:pt idx="27567">
                  <c:v>14.721</c:v>
                </c:pt>
                <c:pt idx="27568">
                  <c:v>14.721</c:v>
                </c:pt>
                <c:pt idx="27569">
                  <c:v>14.696999999999999</c:v>
                </c:pt>
                <c:pt idx="27570">
                  <c:v>14.673</c:v>
                </c:pt>
                <c:pt idx="27571">
                  <c:v>14.648999999999999</c:v>
                </c:pt>
                <c:pt idx="27572">
                  <c:v>14.625</c:v>
                </c:pt>
                <c:pt idx="27573">
                  <c:v>14.601000000000001</c:v>
                </c:pt>
                <c:pt idx="27574">
                  <c:v>14.577</c:v>
                </c:pt>
                <c:pt idx="27575">
                  <c:v>14.553000000000001</c:v>
                </c:pt>
                <c:pt idx="27576">
                  <c:v>14.529</c:v>
                </c:pt>
                <c:pt idx="27577">
                  <c:v>14.505000000000001</c:v>
                </c:pt>
                <c:pt idx="27578">
                  <c:v>14.481</c:v>
                </c:pt>
                <c:pt idx="27579">
                  <c:v>14.457000000000001</c:v>
                </c:pt>
                <c:pt idx="27580">
                  <c:v>14.433</c:v>
                </c:pt>
                <c:pt idx="27581">
                  <c:v>14.385</c:v>
                </c:pt>
                <c:pt idx="27582">
                  <c:v>14.385</c:v>
                </c:pt>
                <c:pt idx="27583">
                  <c:v>14.337</c:v>
                </c:pt>
                <c:pt idx="27584">
                  <c:v>14.314</c:v>
                </c:pt>
                <c:pt idx="27585">
                  <c:v>14.29</c:v>
                </c:pt>
                <c:pt idx="27586">
                  <c:v>14.29</c:v>
                </c:pt>
                <c:pt idx="27587">
                  <c:v>14.266</c:v>
                </c:pt>
                <c:pt idx="27588">
                  <c:v>14.29</c:v>
                </c:pt>
                <c:pt idx="27589">
                  <c:v>14.29</c:v>
                </c:pt>
                <c:pt idx="27590">
                  <c:v>14.29</c:v>
                </c:pt>
                <c:pt idx="27591">
                  <c:v>14.314</c:v>
                </c:pt>
                <c:pt idx="27592">
                  <c:v>14.337</c:v>
                </c:pt>
                <c:pt idx="27593">
                  <c:v>14.361000000000001</c:v>
                </c:pt>
                <c:pt idx="27594">
                  <c:v>14.409000000000001</c:v>
                </c:pt>
                <c:pt idx="27595">
                  <c:v>14.481</c:v>
                </c:pt>
                <c:pt idx="27596">
                  <c:v>14.529</c:v>
                </c:pt>
                <c:pt idx="27597">
                  <c:v>14.601000000000001</c:v>
                </c:pt>
                <c:pt idx="27598">
                  <c:v>14.673</c:v>
                </c:pt>
                <c:pt idx="27599">
                  <c:v>14.768000000000001</c:v>
                </c:pt>
                <c:pt idx="27600">
                  <c:v>14.864000000000001</c:v>
                </c:pt>
                <c:pt idx="27601">
                  <c:v>14.984</c:v>
                </c:pt>
                <c:pt idx="27602">
                  <c:v>15.103</c:v>
                </c:pt>
                <c:pt idx="27603">
                  <c:v>15.199</c:v>
                </c:pt>
                <c:pt idx="27604">
                  <c:v>15.318</c:v>
                </c:pt>
                <c:pt idx="27605">
                  <c:v>15.39</c:v>
                </c:pt>
                <c:pt idx="27606">
                  <c:v>15.461</c:v>
                </c:pt>
                <c:pt idx="27607">
                  <c:v>15.557</c:v>
                </c:pt>
                <c:pt idx="27608">
                  <c:v>15.605</c:v>
                </c:pt>
                <c:pt idx="27609">
                  <c:v>15.676</c:v>
                </c:pt>
                <c:pt idx="27610">
                  <c:v>15.747999999999999</c:v>
                </c:pt>
                <c:pt idx="27611">
                  <c:v>15.795999999999999</c:v>
                </c:pt>
                <c:pt idx="27612">
                  <c:v>15.843</c:v>
                </c:pt>
                <c:pt idx="27613">
                  <c:v>15.843</c:v>
                </c:pt>
                <c:pt idx="27614">
                  <c:v>15.819000000000001</c:v>
                </c:pt>
                <c:pt idx="27615">
                  <c:v>15.819000000000001</c:v>
                </c:pt>
                <c:pt idx="27616">
                  <c:v>15.819000000000001</c:v>
                </c:pt>
                <c:pt idx="27617">
                  <c:v>15.772</c:v>
                </c:pt>
                <c:pt idx="27618">
                  <c:v>15.724</c:v>
                </c:pt>
                <c:pt idx="27619">
                  <c:v>15.7</c:v>
                </c:pt>
                <c:pt idx="27620">
                  <c:v>15.651999999999999</c:v>
                </c:pt>
                <c:pt idx="27621">
                  <c:v>15.605</c:v>
                </c:pt>
                <c:pt idx="27622">
                  <c:v>15.532999999999999</c:v>
                </c:pt>
                <c:pt idx="27623">
                  <c:v>15.438000000000001</c:v>
                </c:pt>
                <c:pt idx="27624">
                  <c:v>15.366</c:v>
                </c:pt>
                <c:pt idx="27625">
                  <c:v>15.27</c:v>
                </c:pt>
                <c:pt idx="27626">
                  <c:v>15.175000000000001</c:v>
                </c:pt>
                <c:pt idx="27627">
                  <c:v>15.055</c:v>
                </c:pt>
                <c:pt idx="27628">
                  <c:v>14.912000000000001</c:v>
                </c:pt>
                <c:pt idx="27629">
                  <c:v>14.792</c:v>
                </c:pt>
                <c:pt idx="27630">
                  <c:v>14.673</c:v>
                </c:pt>
                <c:pt idx="27631">
                  <c:v>14.553000000000001</c:v>
                </c:pt>
                <c:pt idx="27632">
                  <c:v>14.433</c:v>
                </c:pt>
                <c:pt idx="27633">
                  <c:v>14.314</c:v>
                </c:pt>
                <c:pt idx="27634">
                  <c:v>14.218</c:v>
                </c:pt>
                <c:pt idx="27635">
                  <c:v>14.122</c:v>
                </c:pt>
                <c:pt idx="27636">
                  <c:v>14.026</c:v>
                </c:pt>
                <c:pt idx="27637">
                  <c:v>13.954000000000001</c:v>
                </c:pt>
                <c:pt idx="27638">
                  <c:v>13.906000000000001</c:v>
                </c:pt>
                <c:pt idx="27639">
                  <c:v>13.834</c:v>
                </c:pt>
                <c:pt idx="27640">
                  <c:v>13.762</c:v>
                </c:pt>
                <c:pt idx="27641">
                  <c:v>13.714</c:v>
                </c:pt>
                <c:pt idx="27642">
                  <c:v>13.666</c:v>
                </c:pt>
                <c:pt idx="27643">
                  <c:v>13.641999999999999</c:v>
                </c:pt>
                <c:pt idx="27644">
                  <c:v>13.618</c:v>
                </c:pt>
                <c:pt idx="27645">
                  <c:v>13.593999999999999</c:v>
                </c:pt>
                <c:pt idx="27646">
                  <c:v>13.57</c:v>
                </c:pt>
                <c:pt idx="27647">
                  <c:v>13.57</c:v>
                </c:pt>
                <c:pt idx="27648">
                  <c:v>13.545999999999999</c:v>
                </c:pt>
                <c:pt idx="27649">
                  <c:v>13.545999999999999</c:v>
                </c:pt>
                <c:pt idx="27650">
                  <c:v>13.545999999999999</c:v>
                </c:pt>
                <c:pt idx="27651">
                  <c:v>13.57</c:v>
                </c:pt>
                <c:pt idx="27652">
                  <c:v>13.593999999999999</c:v>
                </c:pt>
                <c:pt idx="27653">
                  <c:v>13.593999999999999</c:v>
                </c:pt>
                <c:pt idx="27654">
                  <c:v>13.618</c:v>
                </c:pt>
                <c:pt idx="27655">
                  <c:v>13.618</c:v>
                </c:pt>
                <c:pt idx="27656">
                  <c:v>13.593999999999999</c:v>
                </c:pt>
                <c:pt idx="27657">
                  <c:v>13.593999999999999</c:v>
                </c:pt>
                <c:pt idx="27658">
                  <c:v>13.593999999999999</c:v>
                </c:pt>
                <c:pt idx="27659">
                  <c:v>13.57</c:v>
                </c:pt>
                <c:pt idx="27660">
                  <c:v>13.57</c:v>
                </c:pt>
                <c:pt idx="27661">
                  <c:v>13.57</c:v>
                </c:pt>
                <c:pt idx="27662">
                  <c:v>13.545999999999999</c:v>
                </c:pt>
                <c:pt idx="27663">
                  <c:v>13.545999999999999</c:v>
                </c:pt>
                <c:pt idx="27664">
                  <c:v>13.545999999999999</c:v>
                </c:pt>
                <c:pt idx="27665">
                  <c:v>13.545999999999999</c:v>
                </c:pt>
                <c:pt idx="27666">
                  <c:v>13.545999999999999</c:v>
                </c:pt>
                <c:pt idx="27667">
                  <c:v>13.545999999999999</c:v>
                </c:pt>
                <c:pt idx="27668">
                  <c:v>13.57</c:v>
                </c:pt>
                <c:pt idx="27669">
                  <c:v>13.57</c:v>
                </c:pt>
                <c:pt idx="27670">
                  <c:v>13.57</c:v>
                </c:pt>
                <c:pt idx="27671">
                  <c:v>13.593999999999999</c:v>
                </c:pt>
                <c:pt idx="27672">
                  <c:v>13.593999999999999</c:v>
                </c:pt>
                <c:pt idx="27673">
                  <c:v>13.618</c:v>
                </c:pt>
                <c:pt idx="27674">
                  <c:v>13.618</c:v>
                </c:pt>
                <c:pt idx="27675">
                  <c:v>13.593999999999999</c:v>
                </c:pt>
                <c:pt idx="27676">
                  <c:v>13.593999999999999</c:v>
                </c:pt>
                <c:pt idx="27677">
                  <c:v>13.593999999999999</c:v>
                </c:pt>
                <c:pt idx="27678">
                  <c:v>13.57</c:v>
                </c:pt>
                <c:pt idx="27679">
                  <c:v>13.57</c:v>
                </c:pt>
                <c:pt idx="27680">
                  <c:v>13.545999999999999</c:v>
                </c:pt>
                <c:pt idx="27681">
                  <c:v>13.522</c:v>
                </c:pt>
                <c:pt idx="27682">
                  <c:v>13.522</c:v>
                </c:pt>
                <c:pt idx="27683">
                  <c:v>13.522</c:v>
                </c:pt>
                <c:pt idx="27684">
                  <c:v>13.522</c:v>
                </c:pt>
                <c:pt idx="27685">
                  <c:v>13.522</c:v>
                </c:pt>
                <c:pt idx="27686">
                  <c:v>13.57</c:v>
                </c:pt>
                <c:pt idx="27687">
                  <c:v>13.593999999999999</c:v>
                </c:pt>
                <c:pt idx="27688">
                  <c:v>13.641999999999999</c:v>
                </c:pt>
                <c:pt idx="27689">
                  <c:v>13.69</c:v>
                </c:pt>
                <c:pt idx="27690">
                  <c:v>13.738</c:v>
                </c:pt>
                <c:pt idx="27691">
                  <c:v>13.834</c:v>
                </c:pt>
                <c:pt idx="27692">
                  <c:v>13.906000000000001</c:v>
                </c:pt>
                <c:pt idx="27693">
                  <c:v>14.002000000000001</c:v>
                </c:pt>
                <c:pt idx="27694">
                  <c:v>14.098000000000001</c:v>
                </c:pt>
                <c:pt idx="27695">
                  <c:v>14.194000000000001</c:v>
                </c:pt>
                <c:pt idx="27696">
                  <c:v>14.314</c:v>
                </c:pt>
                <c:pt idx="27697">
                  <c:v>14.409000000000001</c:v>
                </c:pt>
                <c:pt idx="27698">
                  <c:v>14.505000000000001</c:v>
                </c:pt>
                <c:pt idx="27699">
                  <c:v>14.601000000000001</c:v>
                </c:pt>
                <c:pt idx="27700">
                  <c:v>14.721</c:v>
                </c:pt>
                <c:pt idx="27701">
                  <c:v>14.816000000000001</c:v>
                </c:pt>
                <c:pt idx="27702">
                  <c:v>14.912000000000001</c:v>
                </c:pt>
                <c:pt idx="27703">
                  <c:v>14.96</c:v>
                </c:pt>
                <c:pt idx="27704">
                  <c:v>15.031000000000001</c:v>
                </c:pt>
                <c:pt idx="27705">
                  <c:v>15.103</c:v>
                </c:pt>
                <c:pt idx="27706">
                  <c:v>15.151</c:v>
                </c:pt>
                <c:pt idx="27707">
                  <c:v>15.151</c:v>
                </c:pt>
                <c:pt idx="27708">
                  <c:v>15.151</c:v>
                </c:pt>
                <c:pt idx="27709">
                  <c:v>15.151</c:v>
                </c:pt>
                <c:pt idx="27710">
                  <c:v>15.151</c:v>
                </c:pt>
                <c:pt idx="27711">
                  <c:v>15.127000000000001</c:v>
                </c:pt>
                <c:pt idx="27712">
                  <c:v>15.103</c:v>
                </c:pt>
                <c:pt idx="27713">
                  <c:v>15.103</c:v>
                </c:pt>
                <c:pt idx="27714">
                  <c:v>15.103</c:v>
                </c:pt>
                <c:pt idx="27715">
                  <c:v>15.103</c:v>
                </c:pt>
                <c:pt idx="27716">
                  <c:v>15.079000000000001</c:v>
                </c:pt>
                <c:pt idx="27717">
                  <c:v>15.031000000000001</c:v>
                </c:pt>
                <c:pt idx="27718">
                  <c:v>14.96</c:v>
                </c:pt>
                <c:pt idx="27719">
                  <c:v>14.912000000000001</c:v>
                </c:pt>
                <c:pt idx="27720">
                  <c:v>14.84</c:v>
                </c:pt>
                <c:pt idx="27721">
                  <c:v>14.768000000000001</c:v>
                </c:pt>
                <c:pt idx="27722">
                  <c:v>14.696999999999999</c:v>
                </c:pt>
                <c:pt idx="27723">
                  <c:v>14.625</c:v>
                </c:pt>
                <c:pt idx="27724">
                  <c:v>14.553000000000001</c:v>
                </c:pt>
                <c:pt idx="27725">
                  <c:v>14.481</c:v>
                </c:pt>
                <c:pt idx="27726">
                  <c:v>14.433</c:v>
                </c:pt>
                <c:pt idx="27727">
                  <c:v>14.361000000000001</c:v>
                </c:pt>
                <c:pt idx="27728">
                  <c:v>14.29</c:v>
                </c:pt>
                <c:pt idx="27729">
                  <c:v>14.242000000000001</c:v>
                </c:pt>
                <c:pt idx="27730">
                  <c:v>14.218</c:v>
                </c:pt>
                <c:pt idx="27731">
                  <c:v>14.17</c:v>
                </c:pt>
                <c:pt idx="27732">
                  <c:v>14.146000000000001</c:v>
                </c:pt>
                <c:pt idx="27733">
                  <c:v>14.122</c:v>
                </c:pt>
                <c:pt idx="27734">
                  <c:v>14.098000000000001</c:v>
                </c:pt>
                <c:pt idx="27735">
                  <c:v>14.098000000000001</c:v>
                </c:pt>
                <c:pt idx="27736">
                  <c:v>14.074</c:v>
                </c:pt>
                <c:pt idx="27737">
                  <c:v>14.074</c:v>
                </c:pt>
                <c:pt idx="27738">
                  <c:v>14.074</c:v>
                </c:pt>
                <c:pt idx="27739">
                  <c:v>14.05</c:v>
                </c:pt>
                <c:pt idx="27740">
                  <c:v>14.05</c:v>
                </c:pt>
                <c:pt idx="27741">
                  <c:v>14.05</c:v>
                </c:pt>
                <c:pt idx="27742">
                  <c:v>14.05</c:v>
                </c:pt>
                <c:pt idx="27743">
                  <c:v>14.05</c:v>
                </c:pt>
                <c:pt idx="27744">
                  <c:v>14.05</c:v>
                </c:pt>
                <c:pt idx="27745">
                  <c:v>14.074</c:v>
                </c:pt>
                <c:pt idx="27746">
                  <c:v>14.074</c:v>
                </c:pt>
                <c:pt idx="27747">
                  <c:v>14.098000000000001</c:v>
                </c:pt>
                <c:pt idx="27748">
                  <c:v>14.098000000000001</c:v>
                </c:pt>
                <c:pt idx="27749">
                  <c:v>14.098000000000001</c:v>
                </c:pt>
                <c:pt idx="27750">
                  <c:v>14.098000000000001</c:v>
                </c:pt>
                <c:pt idx="27751">
                  <c:v>14.098000000000001</c:v>
                </c:pt>
                <c:pt idx="27752">
                  <c:v>14.098000000000001</c:v>
                </c:pt>
                <c:pt idx="27753">
                  <c:v>14.074</c:v>
                </c:pt>
                <c:pt idx="27754">
                  <c:v>14.074</c:v>
                </c:pt>
                <c:pt idx="27755">
                  <c:v>14.05</c:v>
                </c:pt>
                <c:pt idx="27756">
                  <c:v>14.026</c:v>
                </c:pt>
                <c:pt idx="27757">
                  <c:v>14.026</c:v>
                </c:pt>
                <c:pt idx="27758">
                  <c:v>14.002000000000001</c:v>
                </c:pt>
                <c:pt idx="27759">
                  <c:v>13.978</c:v>
                </c:pt>
                <c:pt idx="27760">
                  <c:v>13.954000000000001</c:v>
                </c:pt>
                <c:pt idx="27761">
                  <c:v>13.93</c:v>
                </c:pt>
                <c:pt idx="27762">
                  <c:v>13.93</c:v>
                </c:pt>
                <c:pt idx="27763">
                  <c:v>13.906000000000001</c:v>
                </c:pt>
                <c:pt idx="27764">
                  <c:v>13.906000000000001</c:v>
                </c:pt>
                <c:pt idx="27765">
                  <c:v>13.882</c:v>
                </c:pt>
                <c:pt idx="27766">
                  <c:v>13.858000000000001</c:v>
                </c:pt>
                <c:pt idx="27767">
                  <c:v>13.858000000000001</c:v>
                </c:pt>
                <c:pt idx="27768">
                  <c:v>13.858000000000001</c:v>
                </c:pt>
                <c:pt idx="27769">
                  <c:v>13.858000000000001</c:v>
                </c:pt>
                <c:pt idx="27770">
                  <c:v>13.858000000000001</c:v>
                </c:pt>
                <c:pt idx="27771">
                  <c:v>13.858000000000001</c:v>
                </c:pt>
                <c:pt idx="27772">
                  <c:v>13.858000000000001</c:v>
                </c:pt>
                <c:pt idx="27773">
                  <c:v>13.858000000000001</c:v>
                </c:pt>
                <c:pt idx="27774">
                  <c:v>13.858000000000001</c:v>
                </c:pt>
                <c:pt idx="27775">
                  <c:v>13.858000000000001</c:v>
                </c:pt>
                <c:pt idx="27776">
                  <c:v>13.858000000000001</c:v>
                </c:pt>
                <c:pt idx="27777">
                  <c:v>13.858000000000001</c:v>
                </c:pt>
                <c:pt idx="27778">
                  <c:v>13.858000000000001</c:v>
                </c:pt>
                <c:pt idx="27779">
                  <c:v>13.906000000000001</c:v>
                </c:pt>
                <c:pt idx="27780">
                  <c:v>13.906000000000001</c:v>
                </c:pt>
                <c:pt idx="27781">
                  <c:v>13.93</c:v>
                </c:pt>
                <c:pt idx="27782">
                  <c:v>13.954000000000001</c:v>
                </c:pt>
                <c:pt idx="27783">
                  <c:v>13.978</c:v>
                </c:pt>
                <c:pt idx="27784">
                  <c:v>14.002000000000001</c:v>
                </c:pt>
                <c:pt idx="27785">
                  <c:v>14.074</c:v>
                </c:pt>
                <c:pt idx="27786">
                  <c:v>14.122</c:v>
                </c:pt>
                <c:pt idx="27787">
                  <c:v>14.194000000000001</c:v>
                </c:pt>
                <c:pt idx="27788">
                  <c:v>14.242000000000001</c:v>
                </c:pt>
                <c:pt idx="27789">
                  <c:v>14.29</c:v>
                </c:pt>
                <c:pt idx="27790">
                  <c:v>14.314</c:v>
                </c:pt>
                <c:pt idx="27791">
                  <c:v>14.337</c:v>
                </c:pt>
                <c:pt idx="27792">
                  <c:v>14.361000000000001</c:v>
                </c:pt>
                <c:pt idx="27793">
                  <c:v>14.385</c:v>
                </c:pt>
                <c:pt idx="27794">
                  <c:v>14.409000000000001</c:v>
                </c:pt>
                <c:pt idx="27795">
                  <c:v>14.433</c:v>
                </c:pt>
                <c:pt idx="27796">
                  <c:v>14.433</c:v>
                </c:pt>
                <c:pt idx="27797">
                  <c:v>14.457000000000001</c:v>
                </c:pt>
                <c:pt idx="27798">
                  <c:v>14.481</c:v>
                </c:pt>
                <c:pt idx="27799">
                  <c:v>14.481</c:v>
                </c:pt>
                <c:pt idx="27800">
                  <c:v>14.481</c:v>
                </c:pt>
                <c:pt idx="27801">
                  <c:v>14.457000000000001</c:v>
                </c:pt>
                <c:pt idx="27802">
                  <c:v>14.457000000000001</c:v>
                </c:pt>
                <c:pt idx="27803">
                  <c:v>14.433</c:v>
                </c:pt>
                <c:pt idx="27804">
                  <c:v>14.433</c:v>
                </c:pt>
                <c:pt idx="27805">
                  <c:v>14.409000000000001</c:v>
                </c:pt>
                <c:pt idx="27806">
                  <c:v>14.385</c:v>
                </c:pt>
                <c:pt idx="27807">
                  <c:v>14.361000000000001</c:v>
                </c:pt>
                <c:pt idx="27808">
                  <c:v>14.337</c:v>
                </c:pt>
                <c:pt idx="27809">
                  <c:v>14.314</c:v>
                </c:pt>
                <c:pt idx="27810">
                  <c:v>14.29</c:v>
                </c:pt>
                <c:pt idx="27811">
                  <c:v>14.29</c:v>
                </c:pt>
                <c:pt idx="27812">
                  <c:v>14.266</c:v>
                </c:pt>
                <c:pt idx="27813">
                  <c:v>14.242000000000001</c:v>
                </c:pt>
                <c:pt idx="27814">
                  <c:v>14.242000000000001</c:v>
                </c:pt>
                <c:pt idx="27815">
                  <c:v>14.218</c:v>
                </c:pt>
                <c:pt idx="27816">
                  <c:v>14.194000000000001</c:v>
                </c:pt>
                <c:pt idx="27817">
                  <c:v>14.194000000000001</c:v>
                </c:pt>
                <c:pt idx="27818">
                  <c:v>14.146000000000001</c:v>
                </c:pt>
                <c:pt idx="27819">
                  <c:v>14.122</c:v>
                </c:pt>
                <c:pt idx="27820">
                  <c:v>14.098000000000001</c:v>
                </c:pt>
                <c:pt idx="27821">
                  <c:v>14.05</c:v>
                </c:pt>
                <c:pt idx="27822">
                  <c:v>14.05</c:v>
                </c:pt>
                <c:pt idx="27823">
                  <c:v>14.026</c:v>
                </c:pt>
                <c:pt idx="27824">
                  <c:v>14.002000000000001</c:v>
                </c:pt>
                <c:pt idx="27825">
                  <c:v>14.002000000000001</c:v>
                </c:pt>
                <c:pt idx="27826">
                  <c:v>14.002000000000001</c:v>
                </c:pt>
                <c:pt idx="27827">
                  <c:v>13.978</c:v>
                </c:pt>
                <c:pt idx="27828">
                  <c:v>13.954000000000001</c:v>
                </c:pt>
                <c:pt idx="27829">
                  <c:v>13.954000000000001</c:v>
                </c:pt>
                <c:pt idx="27830">
                  <c:v>13.93</c:v>
                </c:pt>
                <c:pt idx="27831">
                  <c:v>13.93</c:v>
                </c:pt>
                <c:pt idx="27832">
                  <c:v>13.93</c:v>
                </c:pt>
                <c:pt idx="27833">
                  <c:v>13.93</c:v>
                </c:pt>
                <c:pt idx="27834">
                  <c:v>13.906000000000001</c:v>
                </c:pt>
                <c:pt idx="27835">
                  <c:v>13.906000000000001</c:v>
                </c:pt>
                <c:pt idx="27836">
                  <c:v>13.906000000000001</c:v>
                </c:pt>
                <c:pt idx="27837">
                  <c:v>13.93</c:v>
                </c:pt>
                <c:pt idx="27838">
                  <c:v>13.93</c:v>
                </c:pt>
                <c:pt idx="27839">
                  <c:v>13.93</c:v>
                </c:pt>
                <c:pt idx="27840">
                  <c:v>13.93</c:v>
                </c:pt>
                <c:pt idx="27841">
                  <c:v>13.954000000000001</c:v>
                </c:pt>
                <c:pt idx="27842">
                  <c:v>13.954000000000001</c:v>
                </c:pt>
                <c:pt idx="27843">
                  <c:v>13.954000000000001</c:v>
                </c:pt>
                <c:pt idx="27844">
                  <c:v>13.954000000000001</c:v>
                </c:pt>
                <c:pt idx="27845">
                  <c:v>13.978</c:v>
                </c:pt>
                <c:pt idx="27846">
                  <c:v>13.978</c:v>
                </c:pt>
                <c:pt idx="27847">
                  <c:v>14.002000000000001</c:v>
                </c:pt>
                <c:pt idx="27848">
                  <c:v>14.002000000000001</c:v>
                </c:pt>
                <c:pt idx="27849">
                  <c:v>14.002000000000001</c:v>
                </c:pt>
                <c:pt idx="27850">
                  <c:v>14.002000000000001</c:v>
                </c:pt>
                <c:pt idx="27851">
                  <c:v>14.002000000000001</c:v>
                </c:pt>
                <c:pt idx="27852">
                  <c:v>14.002000000000001</c:v>
                </c:pt>
                <c:pt idx="27853">
                  <c:v>14.026</c:v>
                </c:pt>
                <c:pt idx="27854">
                  <c:v>14.026</c:v>
                </c:pt>
                <c:pt idx="27855">
                  <c:v>14.026</c:v>
                </c:pt>
                <c:pt idx="27856">
                  <c:v>14.026</c:v>
                </c:pt>
                <c:pt idx="27857">
                  <c:v>14.05</c:v>
                </c:pt>
                <c:pt idx="27858">
                  <c:v>14.05</c:v>
                </c:pt>
                <c:pt idx="27859">
                  <c:v>14.05</c:v>
                </c:pt>
                <c:pt idx="27860">
                  <c:v>14.05</c:v>
                </c:pt>
                <c:pt idx="27861">
                  <c:v>14.05</c:v>
                </c:pt>
                <c:pt idx="27862">
                  <c:v>14.05</c:v>
                </c:pt>
                <c:pt idx="27863">
                  <c:v>14.074</c:v>
                </c:pt>
                <c:pt idx="27864">
                  <c:v>14.074</c:v>
                </c:pt>
                <c:pt idx="27865">
                  <c:v>14.05</c:v>
                </c:pt>
                <c:pt idx="27866">
                  <c:v>14.05</c:v>
                </c:pt>
                <c:pt idx="27867">
                  <c:v>14.05</c:v>
                </c:pt>
                <c:pt idx="27868">
                  <c:v>14.05</c:v>
                </c:pt>
                <c:pt idx="27869">
                  <c:v>14.026</c:v>
                </c:pt>
                <c:pt idx="27870">
                  <c:v>14.002000000000001</c:v>
                </c:pt>
                <c:pt idx="27871">
                  <c:v>14.002000000000001</c:v>
                </c:pt>
                <c:pt idx="27872">
                  <c:v>14.002000000000001</c:v>
                </c:pt>
                <c:pt idx="27873">
                  <c:v>14.002000000000001</c:v>
                </c:pt>
                <c:pt idx="27874">
                  <c:v>14.002000000000001</c:v>
                </c:pt>
                <c:pt idx="27875">
                  <c:v>14.026</c:v>
                </c:pt>
                <c:pt idx="27876">
                  <c:v>14.05</c:v>
                </c:pt>
                <c:pt idx="27877">
                  <c:v>14.05</c:v>
                </c:pt>
                <c:pt idx="27878">
                  <c:v>14.098000000000001</c:v>
                </c:pt>
                <c:pt idx="27879">
                  <c:v>14.098000000000001</c:v>
                </c:pt>
                <c:pt idx="27880">
                  <c:v>14.122</c:v>
                </c:pt>
                <c:pt idx="27881">
                  <c:v>14.17</c:v>
                </c:pt>
                <c:pt idx="27882">
                  <c:v>14.218</c:v>
                </c:pt>
                <c:pt idx="27883">
                  <c:v>14.29</c:v>
                </c:pt>
                <c:pt idx="27884">
                  <c:v>14.337</c:v>
                </c:pt>
                <c:pt idx="27885">
                  <c:v>14.409000000000001</c:v>
                </c:pt>
                <c:pt idx="27886">
                  <c:v>14.457000000000001</c:v>
                </c:pt>
                <c:pt idx="27887">
                  <c:v>14.505000000000001</c:v>
                </c:pt>
                <c:pt idx="27888">
                  <c:v>14.553000000000001</c:v>
                </c:pt>
                <c:pt idx="27889">
                  <c:v>14.625</c:v>
                </c:pt>
                <c:pt idx="27890">
                  <c:v>14.696999999999999</c:v>
                </c:pt>
                <c:pt idx="27891">
                  <c:v>14.768000000000001</c:v>
                </c:pt>
                <c:pt idx="27892">
                  <c:v>14.864000000000001</c:v>
                </c:pt>
                <c:pt idx="27893">
                  <c:v>15.007999999999999</c:v>
                </c:pt>
                <c:pt idx="27894">
                  <c:v>15.127000000000001</c:v>
                </c:pt>
                <c:pt idx="27895">
                  <c:v>15.247</c:v>
                </c:pt>
                <c:pt idx="27896">
                  <c:v>15.342000000000001</c:v>
                </c:pt>
                <c:pt idx="27897">
                  <c:v>15.414</c:v>
                </c:pt>
                <c:pt idx="27898">
                  <c:v>15.532999999999999</c:v>
                </c:pt>
                <c:pt idx="27899">
                  <c:v>15.676</c:v>
                </c:pt>
                <c:pt idx="27900">
                  <c:v>15.843</c:v>
                </c:pt>
                <c:pt idx="27901">
                  <c:v>16.033999999999999</c:v>
                </c:pt>
                <c:pt idx="27902">
                  <c:v>16.201000000000001</c:v>
                </c:pt>
                <c:pt idx="27903">
                  <c:v>16.271999999999998</c:v>
                </c:pt>
                <c:pt idx="27904">
                  <c:v>16.248999999999999</c:v>
                </c:pt>
                <c:pt idx="27905">
                  <c:v>16.201000000000001</c:v>
                </c:pt>
                <c:pt idx="27906">
                  <c:v>16.152999999999999</c:v>
                </c:pt>
                <c:pt idx="27907">
                  <c:v>16.106000000000002</c:v>
                </c:pt>
                <c:pt idx="27908">
                  <c:v>16.033999999999999</c:v>
                </c:pt>
                <c:pt idx="27909">
                  <c:v>15.962999999999999</c:v>
                </c:pt>
                <c:pt idx="27910">
                  <c:v>15.891</c:v>
                </c:pt>
                <c:pt idx="27911">
                  <c:v>15.819000000000001</c:v>
                </c:pt>
                <c:pt idx="27912">
                  <c:v>15.724</c:v>
                </c:pt>
                <c:pt idx="27913">
                  <c:v>15.651999999999999</c:v>
                </c:pt>
                <c:pt idx="27914">
                  <c:v>15.581</c:v>
                </c:pt>
                <c:pt idx="27915">
                  <c:v>15.509</c:v>
                </c:pt>
                <c:pt idx="27916">
                  <c:v>15.438000000000001</c:v>
                </c:pt>
                <c:pt idx="27917">
                  <c:v>15.366</c:v>
                </c:pt>
                <c:pt idx="27918">
                  <c:v>15.318</c:v>
                </c:pt>
                <c:pt idx="27919">
                  <c:v>15.247</c:v>
                </c:pt>
                <c:pt idx="27920">
                  <c:v>15.199</c:v>
                </c:pt>
                <c:pt idx="27921">
                  <c:v>15.151</c:v>
                </c:pt>
                <c:pt idx="27922">
                  <c:v>15.127000000000001</c:v>
                </c:pt>
                <c:pt idx="27923">
                  <c:v>15.079000000000001</c:v>
                </c:pt>
                <c:pt idx="27924">
                  <c:v>15.055</c:v>
                </c:pt>
                <c:pt idx="27925">
                  <c:v>15.055</c:v>
                </c:pt>
                <c:pt idx="27926">
                  <c:v>15.031000000000001</c:v>
                </c:pt>
                <c:pt idx="27927">
                  <c:v>15.007999999999999</c:v>
                </c:pt>
                <c:pt idx="27928">
                  <c:v>15.007999999999999</c:v>
                </c:pt>
                <c:pt idx="27929">
                  <c:v>15.007999999999999</c:v>
                </c:pt>
                <c:pt idx="27930">
                  <c:v>15.007999999999999</c:v>
                </c:pt>
                <c:pt idx="27931">
                  <c:v>15.007999999999999</c:v>
                </c:pt>
                <c:pt idx="27932">
                  <c:v>15.031000000000001</c:v>
                </c:pt>
                <c:pt idx="27933">
                  <c:v>15.031000000000001</c:v>
                </c:pt>
                <c:pt idx="27934">
                  <c:v>15.055</c:v>
                </c:pt>
                <c:pt idx="27935">
                  <c:v>15.055</c:v>
                </c:pt>
                <c:pt idx="27936">
                  <c:v>15.055</c:v>
                </c:pt>
                <c:pt idx="27937">
                  <c:v>15.079000000000001</c:v>
                </c:pt>
                <c:pt idx="27938">
                  <c:v>15.103</c:v>
                </c:pt>
                <c:pt idx="27939">
                  <c:v>15.127000000000001</c:v>
                </c:pt>
                <c:pt idx="27940">
                  <c:v>15.151</c:v>
                </c:pt>
                <c:pt idx="27941">
                  <c:v>15.151</c:v>
                </c:pt>
                <c:pt idx="27942">
                  <c:v>15.175000000000001</c:v>
                </c:pt>
                <c:pt idx="27943">
                  <c:v>15.199</c:v>
                </c:pt>
                <c:pt idx="27944">
                  <c:v>15.199</c:v>
                </c:pt>
                <c:pt idx="27945">
                  <c:v>15.223000000000001</c:v>
                </c:pt>
                <c:pt idx="27946">
                  <c:v>15.247</c:v>
                </c:pt>
                <c:pt idx="27947">
                  <c:v>15.247</c:v>
                </c:pt>
                <c:pt idx="27948">
                  <c:v>15.27</c:v>
                </c:pt>
                <c:pt idx="27949">
                  <c:v>15.27</c:v>
                </c:pt>
                <c:pt idx="27950">
                  <c:v>15.27</c:v>
                </c:pt>
                <c:pt idx="27951">
                  <c:v>15.27</c:v>
                </c:pt>
                <c:pt idx="27952">
                  <c:v>15.27</c:v>
                </c:pt>
                <c:pt idx="27953">
                  <c:v>15.247</c:v>
                </c:pt>
                <c:pt idx="27954">
                  <c:v>15.247</c:v>
                </c:pt>
                <c:pt idx="27955">
                  <c:v>15.223000000000001</c:v>
                </c:pt>
                <c:pt idx="27956">
                  <c:v>15.199</c:v>
                </c:pt>
                <c:pt idx="27957">
                  <c:v>15.199</c:v>
                </c:pt>
                <c:pt idx="27958">
                  <c:v>15.175000000000001</c:v>
                </c:pt>
                <c:pt idx="27959">
                  <c:v>15.175000000000001</c:v>
                </c:pt>
                <c:pt idx="27960">
                  <c:v>15.151</c:v>
                </c:pt>
                <c:pt idx="27961">
                  <c:v>15.151</c:v>
                </c:pt>
                <c:pt idx="27962">
                  <c:v>15.127000000000001</c:v>
                </c:pt>
                <c:pt idx="27963">
                  <c:v>15.127000000000001</c:v>
                </c:pt>
                <c:pt idx="27964">
                  <c:v>15.127000000000001</c:v>
                </c:pt>
                <c:pt idx="27965">
                  <c:v>15.127000000000001</c:v>
                </c:pt>
                <c:pt idx="27966">
                  <c:v>15.127000000000001</c:v>
                </c:pt>
                <c:pt idx="27967">
                  <c:v>15.127000000000001</c:v>
                </c:pt>
                <c:pt idx="27968">
                  <c:v>15.127000000000001</c:v>
                </c:pt>
                <c:pt idx="27969">
                  <c:v>15.127000000000001</c:v>
                </c:pt>
                <c:pt idx="27970">
                  <c:v>15.127000000000001</c:v>
                </c:pt>
                <c:pt idx="27971">
                  <c:v>15.151</c:v>
                </c:pt>
                <c:pt idx="27972">
                  <c:v>15.151</c:v>
                </c:pt>
                <c:pt idx="27973">
                  <c:v>15.199</c:v>
                </c:pt>
                <c:pt idx="27974">
                  <c:v>15.247</c:v>
                </c:pt>
                <c:pt idx="27975">
                  <c:v>15.27</c:v>
                </c:pt>
                <c:pt idx="27976">
                  <c:v>15.342000000000001</c:v>
                </c:pt>
                <c:pt idx="27977">
                  <c:v>15.366</c:v>
                </c:pt>
                <c:pt idx="27978">
                  <c:v>15.438000000000001</c:v>
                </c:pt>
                <c:pt idx="27979">
                  <c:v>15.484999999999999</c:v>
                </c:pt>
                <c:pt idx="27980">
                  <c:v>15.532999999999999</c:v>
                </c:pt>
                <c:pt idx="27981">
                  <c:v>15.605</c:v>
                </c:pt>
                <c:pt idx="27982">
                  <c:v>15.724</c:v>
                </c:pt>
                <c:pt idx="27983">
                  <c:v>15.819000000000001</c:v>
                </c:pt>
                <c:pt idx="27984">
                  <c:v>15.843</c:v>
                </c:pt>
                <c:pt idx="27985">
                  <c:v>15.867000000000001</c:v>
                </c:pt>
                <c:pt idx="27986">
                  <c:v>15.891</c:v>
                </c:pt>
                <c:pt idx="27987">
                  <c:v>15.939</c:v>
                </c:pt>
                <c:pt idx="27988">
                  <c:v>16.033999999999999</c:v>
                </c:pt>
                <c:pt idx="27989">
                  <c:v>16.106000000000002</c:v>
                </c:pt>
                <c:pt idx="27990">
                  <c:v>16.177</c:v>
                </c:pt>
                <c:pt idx="27991">
                  <c:v>16.201000000000001</c:v>
                </c:pt>
                <c:pt idx="27992">
                  <c:v>16.271999999999998</c:v>
                </c:pt>
                <c:pt idx="27993">
                  <c:v>16.32</c:v>
                </c:pt>
                <c:pt idx="27994">
                  <c:v>16.295999999999999</c:v>
                </c:pt>
                <c:pt idx="27995">
                  <c:v>16.295999999999999</c:v>
                </c:pt>
                <c:pt idx="27996">
                  <c:v>16.271999999999998</c:v>
                </c:pt>
                <c:pt idx="27997">
                  <c:v>16.248999999999999</c:v>
                </c:pt>
                <c:pt idx="27998">
                  <c:v>16.225000000000001</c:v>
                </c:pt>
                <c:pt idx="27999">
                  <c:v>16.225000000000001</c:v>
                </c:pt>
                <c:pt idx="28000">
                  <c:v>16.201000000000001</c:v>
                </c:pt>
                <c:pt idx="28001">
                  <c:v>16.201000000000001</c:v>
                </c:pt>
                <c:pt idx="28002">
                  <c:v>16.177</c:v>
                </c:pt>
                <c:pt idx="28003">
                  <c:v>16.152999999999999</c:v>
                </c:pt>
                <c:pt idx="28004">
                  <c:v>16.106000000000002</c:v>
                </c:pt>
                <c:pt idx="28005">
                  <c:v>16.058</c:v>
                </c:pt>
                <c:pt idx="28006">
                  <c:v>16.010000000000002</c:v>
                </c:pt>
                <c:pt idx="28007">
                  <c:v>15.962999999999999</c:v>
                </c:pt>
                <c:pt idx="28008">
                  <c:v>15.914999999999999</c:v>
                </c:pt>
                <c:pt idx="28009">
                  <c:v>15.867000000000001</c:v>
                </c:pt>
                <c:pt idx="28010">
                  <c:v>15.819000000000001</c:v>
                </c:pt>
                <c:pt idx="28011">
                  <c:v>15.747999999999999</c:v>
                </c:pt>
                <c:pt idx="28012">
                  <c:v>15.676</c:v>
                </c:pt>
                <c:pt idx="28013">
                  <c:v>15.629</c:v>
                </c:pt>
                <c:pt idx="28014">
                  <c:v>15.605</c:v>
                </c:pt>
                <c:pt idx="28015">
                  <c:v>15.557</c:v>
                </c:pt>
                <c:pt idx="28016">
                  <c:v>15.532999999999999</c:v>
                </c:pt>
                <c:pt idx="28017">
                  <c:v>15.484999999999999</c:v>
                </c:pt>
                <c:pt idx="28018">
                  <c:v>15.461</c:v>
                </c:pt>
                <c:pt idx="28019">
                  <c:v>15.438000000000001</c:v>
                </c:pt>
                <c:pt idx="28020">
                  <c:v>15.414</c:v>
                </c:pt>
                <c:pt idx="28021">
                  <c:v>15.39</c:v>
                </c:pt>
                <c:pt idx="28022">
                  <c:v>15.39</c:v>
                </c:pt>
                <c:pt idx="28023">
                  <c:v>15.39</c:v>
                </c:pt>
                <c:pt idx="28024">
                  <c:v>15.366</c:v>
                </c:pt>
                <c:pt idx="28025">
                  <c:v>15.366</c:v>
                </c:pt>
                <c:pt idx="28026">
                  <c:v>15.366</c:v>
                </c:pt>
                <c:pt idx="28027">
                  <c:v>15.366</c:v>
                </c:pt>
                <c:pt idx="28028">
                  <c:v>15.39</c:v>
                </c:pt>
                <c:pt idx="28029">
                  <c:v>15.39</c:v>
                </c:pt>
                <c:pt idx="28030">
                  <c:v>15.39</c:v>
                </c:pt>
                <c:pt idx="28031">
                  <c:v>15.414</c:v>
                </c:pt>
                <c:pt idx="28032">
                  <c:v>15.438000000000001</c:v>
                </c:pt>
                <c:pt idx="28033">
                  <c:v>15.438000000000001</c:v>
                </c:pt>
                <c:pt idx="28034">
                  <c:v>15.461</c:v>
                </c:pt>
                <c:pt idx="28035">
                  <c:v>15.484999999999999</c:v>
                </c:pt>
                <c:pt idx="28036">
                  <c:v>15.484999999999999</c:v>
                </c:pt>
                <c:pt idx="28037">
                  <c:v>15.509</c:v>
                </c:pt>
                <c:pt idx="28038">
                  <c:v>15.532999999999999</c:v>
                </c:pt>
                <c:pt idx="28039">
                  <c:v>15.532999999999999</c:v>
                </c:pt>
                <c:pt idx="28040">
                  <c:v>15.557</c:v>
                </c:pt>
                <c:pt idx="28041">
                  <c:v>15.581</c:v>
                </c:pt>
                <c:pt idx="28042">
                  <c:v>15.581</c:v>
                </c:pt>
                <c:pt idx="28043">
                  <c:v>15.605</c:v>
                </c:pt>
                <c:pt idx="28044">
                  <c:v>15.629</c:v>
                </c:pt>
                <c:pt idx="28045">
                  <c:v>15.629</c:v>
                </c:pt>
                <c:pt idx="28046">
                  <c:v>15.629</c:v>
                </c:pt>
                <c:pt idx="28047">
                  <c:v>15.629</c:v>
                </c:pt>
                <c:pt idx="28048">
                  <c:v>15.651999999999999</c:v>
                </c:pt>
                <c:pt idx="28049">
                  <c:v>15.651999999999999</c:v>
                </c:pt>
                <c:pt idx="28050">
                  <c:v>15.651999999999999</c:v>
                </c:pt>
                <c:pt idx="28051">
                  <c:v>15.651999999999999</c:v>
                </c:pt>
                <c:pt idx="28052">
                  <c:v>15.676</c:v>
                </c:pt>
                <c:pt idx="28053">
                  <c:v>15.676</c:v>
                </c:pt>
                <c:pt idx="28054">
                  <c:v>15.7</c:v>
                </c:pt>
                <c:pt idx="28055">
                  <c:v>15.724</c:v>
                </c:pt>
                <c:pt idx="28056">
                  <c:v>15.724</c:v>
                </c:pt>
                <c:pt idx="28057">
                  <c:v>15.724</c:v>
                </c:pt>
                <c:pt idx="28058">
                  <c:v>15.724</c:v>
                </c:pt>
                <c:pt idx="28059">
                  <c:v>15.724</c:v>
                </c:pt>
                <c:pt idx="28060">
                  <c:v>15.7</c:v>
                </c:pt>
                <c:pt idx="28061">
                  <c:v>15.7</c:v>
                </c:pt>
                <c:pt idx="28062">
                  <c:v>15.676</c:v>
                </c:pt>
                <c:pt idx="28063">
                  <c:v>15.651999999999999</c:v>
                </c:pt>
                <c:pt idx="28064">
                  <c:v>15.629</c:v>
                </c:pt>
                <c:pt idx="28065">
                  <c:v>15.605</c:v>
                </c:pt>
                <c:pt idx="28066">
                  <c:v>15.581</c:v>
                </c:pt>
                <c:pt idx="28067">
                  <c:v>15.557</c:v>
                </c:pt>
                <c:pt idx="28068">
                  <c:v>15.532999999999999</c:v>
                </c:pt>
                <c:pt idx="28069">
                  <c:v>15.509</c:v>
                </c:pt>
                <c:pt idx="28070">
                  <c:v>15.484999999999999</c:v>
                </c:pt>
                <c:pt idx="28071">
                  <c:v>15.484999999999999</c:v>
                </c:pt>
                <c:pt idx="28072">
                  <c:v>15.461</c:v>
                </c:pt>
                <c:pt idx="28073">
                  <c:v>15.461</c:v>
                </c:pt>
                <c:pt idx="28074">
                  <c:v>15.438000000000001</c:v>
                </c:pt>
                <c:pt idx="28075">
                  <c:v>15.414</c:v>
                </c:pt>
                <c:pt idx="28076">
                  <c:v>15.414</c:v>
                </c:pt>
                <c:pt idx="28077">
                  <c:v>15.414</c:v>
                </c:pt>
                <c:pt idx="28078">
                  <c:v>15.414</c:v>
                </c:pt>
                <c:pt idx="28079">
                  <c:v>15.438000000000001</c:v>
                </c:pt>
                <c:pt idx="28080">
                  <c:v>15.484999999999999</c:v>
                </c:pt>
                <c:pt idx="28081">
                  <c:v>15.532999999999999</c:v>
                </c:pt>
                <c:pt idx="28082">
                  <c:v>15.581</c:v>
                </c:pt>
                <c:pt idx="28083">
                  <c:v>15.676</c:v>
                </c:pt>
                <c:pt idx="28084">
                  <c:v>15.772</c:v>
                </c:pt>
                <c:pt idx="28085">
                  <c:v>15.891</c:v>
                </c:pt>
                <c:pt idx="28086">
                  <c:v>16.033999999999999</c:v>
                </c:pt>
                <c:pt idx="28087">
                  <c:v>16.129000000000001</c:v>
                </c:pt>
                <c:pt idx="28088">
                  <c:v>16.129000000000001</c:v>
                </c:pt>
                <c:pt idx="28089">
                  <c:v>16.152999999999999</c:v>
                </c:pt>
                <c:pt idx="28090">
                  <c:v>16.152999999999999</c:v>
                </c:pt>
                <c:pt idx="28091">
                  <c:v>16.201000000000001</c:v>
                </c:pt>
                <c:pt idx="28092">
                  <c:v>16.201000000000001</c:v>
                </c:pt>
                <c:pt idx="28093">
                  <c:v>16.201000000000001</c:v>
                </c:pt>
                <c:pt idx="28094">
                  <c:v>16.295999999999999</c:v>
                </c:pt>
                <c:pt idx="28095">
                  <c:v>16.295999999999999</c:v>
                </c:pt>
                <c:pt idx="28096">
                  <c:v>16.344000000000001</c:v>
                </c:pt>
                <c:pt idx="28097">
                  <c:v>16.391999999999999</c:v>
                </c:pt>
                <c:pt idx="28098">
                  <c:v>16.391999999999999</c:v>
                </c:pt>
                <c:pt idx="28099">
                  <c:v>16.391999999999999</c:v>
                </c:pt>
                <c:pt idx="28100">
                  <c:v>16.344000000000001</c:v>
                </c:pt>
                <c:pt idx="28101">
                  <c:v>16.32</c:v>
                </c:pt>
                <c:pt idx="28102">
                  <c:v>16.248999999999999</c:v>
                </c:pt>
                <c:pt idx="28103">
                  <c:v>16.201000000000001</c:v>
                </c:pt>
                <c:pt idx="28104">
                  <c:v>16.129000000000001</c:v>
                </c:pt>
                <c:pt idx="28105">
                  <c:v>16.033999999999999</c:v>
                </c:pt>
                <c:pt idx="28106">
                  <c:v>15.962999999999999</c:v>
                </c:pt>
                <c:pt idx="28107">
                  <c:v>15.891</c:v>
                </c:pt>
                <c:pt idx="28108">
                  <c:v>15.819000000000001</c:v>
                </c:pt>
                <c:pt idx="28109">
                  <c:v>15.747999999999999</c:v>
                </c:pt>
                <c:pt idx="28110">
                  <c:v>15.7</c:v>
                </c:pt>
                <c:pt idx="28111">
                  <c:v>15.629</c:v>
                </c:pt>
                <c:pt idx="28112">
                  <c:v>15.581</c:v>
                </c:pt>
                <c:pt idx="28113">
                  <c:v>15.532999999999999</c:v>
                </c:pt>
                <c:pt idx="28114">
                  <c:v>15.484999999999999</c:v>
                </c:pt>
                <c:pt idx="28115">
                  <c:v>15.461</c:v>
                </c:pt>
                <c:pt idx="28116">
                  <c:v>15.414</c:v>
                </c:pt>
                <c:pt idx="28117">
                  <c:v>15.366</c:v>
                </c:pt>
                <c:pt idx="28118">
                  <c:v>15.342000000000001</c:v>
                </c:pt>
                <c:pt idx="28119">
                  <c:v>15.294</c:v>
                </c:pt>
                <c:pt idx="28120">
                  <c:v>15.247</c:v>
                </c:pt>
                <c:pt idx="28121">
                  <c:v>15.199</c:v>
                </c:pt>
                <c:pt idx="28122">
                  <c:v>15.151</c:v>
                </c:pt>
                <c:pt idx="28123">
                  <c:v>15.127000000000001</c:v>
                </c:pt>
                <c:pt idx="28124">
                  <c:v>15.079000000000001</c:v>
                </c:pt>
                <c:pt idx="28125">
                  <c:v>15.055</c:v>
                </c:pt>
                <c:pt idx="28126">
                  <c:v>15.007999999999999</c:v>
                </c:pt>
                <c:pt idx="28127">
                  <c:v>14.984</c:v>
                </c:pt>
                <c:pt idx="28128">
                  <c:v>14.96</c:v>
                </c:pt>
                <c:pt idx="28129">
                  <c:v>14.912000000000001</c:v>
                </c:pt>
                <c:pt idx="28130">
                  <c:v>14.888</c:v>
                </c:pt>
                <c:pt idx="28131">
                  <c:v>14.864000000000001</c:v>
                </c:pt>
                <c:pt idx="28132">
                  <c:v>14.84</c:v>
                </c:pt>
                <c:pt idx="28133">
                  <c:v>14.816000000000001</c:v>
                </c:pt>
                <c:pt idx="28134">
                  <c:v>14.768000000000001</c:v>
                </c:pt>
                <c:pt idx="28135">
                  <c:v>14.744999999999999</c:v>
                </c:pt>
                <c:pt idx="28136">
                  <c:v>14.721</c:v>
                </c:pt>
                <c:pt idx="28137">
                  <c:v>14.696999999999999</c:v>
                </c:pt>
                <c:pt idx="28138">
                  <c:v>14.673</c:v>
                </c:pt>
                <c:pt idx="28139">
                  <c:v>14.648999999999999</c:v>
                </c:pt>
                <c:pt idx="28140">
                  <c:v>14.625</c:v>
                </c:pt>
                <c:pt idx="28141">
                  <c:v>14.601000000000001</c:v>
                </c:pt>
                <c:pt idx="28142">
                  <c:v>14.577</c:v>
                </c:pt>
                <c:pt idx="28143">
                  <c:v>14.553000000000001</c:v>
                </c:pt>
                <c:pt idx="28144">
                  <c:v>14.529</c:v>
                </c:pt>
                <c:pt idx="28145">
                  <c:v>14.529</c:v>
                </c:pt>
                <c:pt idx="28146">
                  <c:v>14.529</c:v>
                </c:pt>
                <c:pt idx="28147">
                  <c:v>14.505000000000001</c:v>
                </c:pt>
                <c:pt idx="28148">
                  <c:v>14.505000000000001</c:v>
                </c:pt>
                <c:pt idx="28149">
                  <c:v>14.481</c:v>
                </c:pt>
                <c:pt idx="28150">
                  <c:v>14.481</c:v>
                </c:pt>
                <c:pt idx="28151">
                  <c:v>14.481</c:v>
                </c:pt>
                <c:pt idx="28152">
                  <c:v>14.481</c:v>
                </c:pt>
                <c:pt idx="28153">
                  <c:v>14.457000000000001</c:v>
                </c:pt>
                <c:pt idx="28154">
                  <c:v>14.457000000000001</c:v>
                </c:pt>
                <c:pt idx="28155">
                  <c:v>14.433</c:v>
                </c:pt>
                <c:pt idx="28156">
                  <c:v>14.433</c:v>
                </c:pt>
                <c:pt idx="28157">
                  <c:v>14.433</c:v>
                </c:pt>
                <c:pt idx="28158">
                  <c:v>14.409000000000001</c:v>
                </c:pt>
                <c:pt idx="28159">
                  <c:v>14.385</c:v>
                </c:pt>
                <c:pt idx="28160">
                  <c:v>14.385</c:v>
                </c:pt>
                <c:pt idx="28161">
                  <c:v>14.361000000000001</c:v>
                </c:pt>
                <c:pt idx="28162">
                  <c:v>14.361000000000001</c:v>
                </c:pt>
                <c:pt idx="28163">
                  <c:v>14.337</c:v>
                </c:pt>
                <c:pt idx="28164">
                  <c:v>14.337</c:v>
                </c:pt>
                <c:pt idx="28165">
                  <c:v>14.337</c:v>
                </c:pt>
                <c:pt idx="28166">
                  <c:v>14.385</c:v>
                </c:pt>
                <c:pt idx="28167">
                  <c:v>14.409000000000001</c:v>
                </c:pt>
                <c:pt idx="28168">
                  <c:v>14.409000000000001</c:v>
                </c:pt>
                <c:pt idx="28169">
                  <c:v>14.457000000000001</c:v>
                </c:pt>
                <c:pt idx="28170">
                  <c:v>14.481</c:v>
                </c:pt>
                <c:pt idx="28171">
                  <c:v>14.553000000000001</c:v>
                </c:pt>
                <c:pt idx="28172">
                  <c:v>14.601000000000001</c:v>
                </c:pt>
                <c:pt idx="28173">
                  <c:v>14.673</c:v>
                </c:pt>
                <c:pt idx="28174">
                  <c:v>14.792</c:v>
                </c:pt>
                <c:pt idx="28175">
                  <c:v>14.864000000000001</c:v>
                </c:pt>
                <c:pt idx="28176">
                  <c:v>14.96</c:v>
                </c:pt>
                <c:pt idx="28177">
                  <c:v>15.055</c:v>
                </c:pt>
                <c:pt idx="28178">
                  <c:v>15.151</c:v>
                </c:pt>
                <c:pt idx="28179">
                  <c:v>15.247</c:v>
                </c:pt>
                <c:pt idx="28180">
                  <c:v>15.318</c:v>
                </c:pt>
                <c:pt idx="28181">
                  <c:v>15.39</c:v>
                </c:pt>
                <c:pt idx="28182">
                  <c:v>15.484999999999999</c:v>
                </c:pt>
                <c:pt idx="28183">
                  <c:v>15.557</c:v>
                </c:pt>
                <c:pt idx="28184">
                  <c:v>15.629</c:v>
                </c:pt>
                <c:pt idx="28185">
                  <c:v>15.676</c:v>
                </c:pt>
                <c:pt idx="28186">
                  <c:v>15.724</c:v>
                </c:pt>
                <c:pt idx="28187">
                  <c:v>15.772</c:v>
                </c:pt>
                <c:pt idx="28188">
                  <c:v>15.819000000000001</c:v>
                </c:pt>
                <c:pt idx="28189">
                  <c:v>15.867000000000001</c:v>
                </c:pt>
                <c:pt idx="28190">
                  <c:v>15.867000000000001</c:v>
                </c:pt>
                <c:pt idx="28191">
                  <c:v>15.867000000000001</c:v>
                </c:pt>
                <c:pt idx="28192">
                  <c:v>15.843</c:v>
                </c:pt>
                <c:pt idx="28193">
                  <c:v>15.819000000000001</c:v>
                </c:pt>
                <c:pt idx="28194">
                  <c:v>15.747999999999999</c:v>
                </c:pt>
                <c:pt idx="28195">
                  <c:v>15.7</c:v>
                </c:pt>
                <c:pt idx="28196">
                  <c:v>15.629</c:v>
                </c:pt>
                <c:pt idx="28197">
                  <c:v>15.557</c:v>
                </c:pt>
                <c:pt idx="28198">
                  <c:v>15.484999999999999</c:v>
                </c:pt>
                <c:pt idx="28199">
                  <c:v>15.39</c:v>
                </c:pt>
                <c:pt idx="28200">
                  <c:v>15.27</c:v>
                </c:pt>
                <c:pt idx="28201">
                  <c:v>15.151</c:v>
                </c:pt>
                <c:pt idx="28202">
                  <c:v>15.055</c:v>
                </c:pt>
                <c:pt idx="28203">
                  <c:v>14.912000000000001</c:v>
                </c:pt>
                <c:pt idx="28204">
                  <c:v>14.792</c:v>
                </c:pt>
                <c:pt idx="28205">
                  <c:v>14.673</c:v>
                </c:pt>
                <c:pt idx="28206">
                  <c:v>14.577</c:v>
                </c:pt>
                <c:pt idx="28207">
                  <c:v>14.457000000000001</c:v>
                </c:pt>
                <c:pt idx="28208">
                  <c:v>14.361000000000001</c:v>
                </c:pt>
                <c:pt idx="28209">
                  <c:v>14.29</c:v>
                </c:pt>
                <c:pt idx="28210">
                  <c:v>14.194000000000001</c:v>
                </c:pt>
                <c:pt idx="28211">
                  <c:v>14.098000000000001</c:v>
                </c:pt>
                <c:pt idx="28212">
                  <c:v>14.026</c:v>
                </c:pt>
                <c:pt idx="28213">
                  <c:v>13.954000000000001</c:v>
                </c:pt>
                <c:pt idx="28214">
                  <c:v>13.906000000000001</c:v>
                </c:pt>
                <c:pt idx="28215">
                  <c:v>13.858000000000001</c:v>
                </c:pt>
                <c:pt idx="28216">
                  <c:v>13.81</c:v>
                </c:pt>
                <c:pt idx="28217">
                  <c:v>13.762</c:v>
                </c:pt>
                <c:pt idx="28218">
                  <c:v>13.738</c:v>
                </c:pt>
                <c:pt idx="28219">
                  <c:v>13.714</c:v>
                </c:pt>
                <c:pt idx="28220">
                  <c:v>13.666</c:v>
                </c:pt>
                <c:pt idx="28221">
                  <c:v>13.666</c:v>
                </c:pt>
                <c:pt idx="28222">
                  <c:v>13.618</c:v>
                </c:pt>
                <c:pt idx="28223">
                  <c:v>13.618</c:v>
                </c:pt>
                <c:pt idx="28224">
                  <c:v>13.593999999999999</c:v>
                </c:pt>
                <c:pt idx="28225">
                  <c:v>13.57</c:v>
                </c:pt>
                <c:pt idx="28226">
                  <c:v>13.57</c:v>
                </c:pt>
                <c:pt idx="28227">
                  <c:v>13.545999999999999</c:v>
                </c:pt>
                <c:pt idx="28228">
                  <c:v>13.545999999999999</c:v>
                </c:pt>
                <c:pt idx="28229">
                  <c:v>13.545999999999999</c:v>
                </c:pt>
                <c:pt idx="28230">
                  <c:v>13.522</c:v>
                </c:pt>
                <c:pt idx="28231">
                  <c:v>13.522</c:v>
                </c:pt>
                <c:pt idx="28232">
                  <c:v>13.522</c:v>
                </c:pt>
                <c:pt idx="28233">
                  <c:v>13.522</c:v>
                </c:pt>
                <c:pt idx="28234">
                  <c:v>13.497</c:v>
                </c:pt>
                <c:pt idx="28235">
                  <c:v>13.473000000000001</c:v>
                </c:pt>
                <c:pt idx="28236">
                  <c:v>13.449</c:v>
                </c:pt>
                <c:pt idx="28237">
                  <c:v>13.425000000000001</c:v>
                </c:pt>
                <c:pt idx="28238">
                  <c:v>13.425000000000001</c:v>
                </c:pt>
                <c:pt idx="28239">
                  <c:v>13.401</c:v>
                </c:pt>
                <c:pt idx="28240">
                  <c:v>13.377000000000001</c:v>
                </c:pt>
                <c:pt idx="28241">
                  <c:v>13.353</c:v>
                </c:pt>
                <c:pt idx="28242">
                  <c:v>13.329000000000001</c:v>
                </c:pt>
                <c:pt idx="28243">
                  <c:v>13.305</c:v>
                </c:pt>
                <c:pt idx="28244">
                  <c:v>13.281000000000001</c:v>
                </c:pt>
                <c:pt idx="28245">
                  <c:v>13.257</c:v>
                </c:pt>
                <c:pt idx="28246">
                  <c:v>13.233000000000001</c:v>
                </c:pt>
                <c:pt idx="28247">
                  <c:v>13.209</c:v>
                </c:pt>
                <c:pt idx="28248">
                  <c:v>13.185</c:v>
                </c:pt>
                <c:pt idx="28249">
                  <c:v>13.137</c:v>
                </c:pt>
                <c:pt idx="28250">
                  <c:v>13.112</c:v>
                </c:pt>
                <c:pt idx="28251">
                  <c:v>13.087999999999999</c:v>
                </c:pt>
                <c:pt idx="28252">
                  <c:v>13.064</c:v>
                </c:pt>
                <c:pt idx="28253">
                  <c:v>13.04</c:v>
                </c:pt>
                <c:pt idx="28254">
                  <c:v>12.992000000000001</c:v>
                </c:pt>
                <c:pt idx="28255">
                  <c:v>12.968</c:v>
                </c:pt>
                <c:pt idx="28256">
                  <c:v>12.92</c:v>
                </c:pt>
                <c:pt idx="28257">
                  <c:v>12.896000000000001</c:v>
                </c:pt>
                <c:pt idx="28258">
                  <c:v>12.871</c:v>
                </c:pt>
                <c:pt idx="28259">
                  <c:v>12.847</c:v>
                </c:pt>
                <c:pt idx="28260">
                  <c:v>12.847</c:v>
                </c:pt>
                <c:pt idx="28261">
                  <c:v>12.847</c:v>
                </c:pt>
                <c:pt idx="28262">
                  <c:v>12.871</c:v>
                </c:pt>
                <c:pt idx="28263">
                  <c:v>12.896000000000001</c:v>
                </c:pt>
                <c:pt idx="28264">
                  <c:v>12.896000000000001</c:v>
                </c:pt>
                <c:pt idx="28265">
                  <c:v>12.944000000000001</c:v>
                </c:pt>
                <c:pt idx="28266">
                  <c:v>12.992000000000001</c:v>
                </c:pt>
                <c:pt idx="28267">
                  <c:v>13.04</c:v>
                </c:pt>
                <c:pt idx="28268">
                  <c:v>13.087999999999999</c:v>
                </c:pt>
                <c:pt idx="28269">
                  <c:v>13.185</c:v>
                </c:pt>
                <c:pt idx="28270">
                  <c:v>13.233000000000001</c:v>
                </c:pt>
                <c:pt idx="28271">
                  <c:v>13.305</c:v>
                </c:pt>
                <c:pt idx="28272">
                  <c:v>13.377000000000001</c:v>
                </c:pt>
                <c:pt idx="28273">
                  <c:v>13.497</c:v>
                </c:pt>
                <c:pt idx="28274">
                  <c:v>13.593999999999999</c:v>
                </c:pt>
                <c:pt idx="28275">
                  <c:v>13.69</c:v>
                </c:pt>
                <c:pt idx="28276">
                  <c:v>13.81</c:v>
                </c:pt>
                <c:pt idx="28277">
                  <c:v>13.906000000000001</c:v>
                </c:pt>
                <c:pt idx="28278">
                  <c:v>14.002000000000001</c:v>
                </c:pt>
                <c:pt idx="28279">
                  <c:v>14.098000000000001</c:v>
                </c:pt>
                <c:pt idx="28280">
                  <c:v>14.17</c:v>
                </c:pt>
                <c:pt idx="28281">
                  <c:v>14.218</c:v>
                </c:pt>
                <c:pt idx="28282">
                  <c:v>14.29</c:v>
                </c:pt>
                <c:pt idx="28283">
                  <c:v>14.337</c:v>
                </c:pt>
                <c:pt idx="28284">
                  <c:v>14.385</c:v>
                </c:pt>
                <c:pt idx="28285">
                  <c:v>14.433</c:v>
                </c:pt>
                <c:pt idx="28286">
                  <c:v>14.457000000000001</c:v>
                </c:pt>
                <c:pt idx="28287">
                  <c:v>14.481</c:v>
                </c:pt>
                <c:pt idx="28288">
                  <c:v>14.457000000000001</c:v>
                </c:pt>
                <c:pt idx="28289">
                  <c:v>14.433</c:v>
                </c:pt>
                <c:pt idx="28290">
                  <c:v>14.433</c:v>
                </c:pt>
                <c:pt idx="28291">
                  <c:v>14.409000000000001</c:v>
                </c:pt>
                <c:pt idx="28292">
                  <c:v>14.385</c:v>
                </c:pt>
                <c:pt idx="28293">
                  <c:v>14.361000000000001</c:v>
                </c:pt>
                <c:pt idx="28294">
                  <c:v>14.314</c:v>
                </c:pt>
                <c:pt idx="28295">
                  <c:v>14.242000000000001</c:v>
                </c:pt>
                <c:pt idx="28296">
                  <c:v>14.17</c:v>
                </c:pt>
                <c:pt idx="28297">
                  <c:v>14.074</c:v>
                </c:pt>
                <c:pt idx="28298">
                  <c:v>14.002000000000001</c:v>
                </c:pt>
                <c:pt idx="28299">
                  <c:v>13.906000000000001</c:v>
                </c:pt>
                <c:pt idx="28300">
                  <c:v>13.858000000000001</c:v>
                </c:pt>
                <c:pt idx="28301">
                  <c:v>13.762</c:v>
                </c:pt>
                <c:pt idx="28302">
                  <c:v>13.69</c:v>
                </c:pt>
                <c:pt idx="28303">
                  <c:v>13.618</c:v>
                </c:pt>
                <c:pt idx="28304">
                  <c:v>13.545999999999999</c:v>
                </c:pt>
                <c:pt idx="28305">
                  <c:v>13.473000000000001</c:v>
                </c:pt>
                <c:pt idx="28306">
                  <c:v>13.425000000000001</c:v>
                </c:pt>
                <c:pt idx="28307">
                  <c:v>13.353</c:v>
                </c:pt>
                <c:pt idx="28308">
                  <c:v>13.305</c:v>
                </c:pt>
                <c:pt idx="28309">
                  <c:v>13.257</c:v>
                </c:pt>
                <c:pt idx="28310">
                  <c:v>13.209</c:v>
                </c:pt>
                <c:pt idx="28311">
                  <c:v>13.185</c:v>
                </c:pt>
                <c:pt idx="28312">
                  <c:v>13.161</c:v>
                </c:pt>
                <c:pt idx="28313">
                  <c:v>13.137</c:v>
                </c:pt>
                <c:pt idx="28314">
                  <c:v>13.087999999999999</c:v>
                </c:pt>
                <c:pt idx="28315">
                  <c:v>13.064</c:v>
                </c:pt>
                <c:pt idx="28316">
                  <c:v>13.04</c:v>
                </c:pt>
                <c:pt idx="28317">
                  <c:v>13.04</c:v>
                </c:pt>
                <c:pt idx="28318">
                  <c:v>13.04</c:v>
                </c:pt>
                <c:pt idx="28319">
                  <c:v>13.04</c:v>
                </c:pt>
                <c:pt idx="28320">
                  <c:v>13.04</c:v>
                </c:pt>
                <c:pt idx="28321">
                  <c:v>13.064</c:v>
                </c:pt>
                <c:pt idx="28322">
                  <c:v>13.087999999999999</c:v>
                </c:pt>
                <c:pt idx="28323">
                  <c:v>13.112</c:v>
                </c:pt>
                <c:pt idx="28324">
                  <c:v>13.137</c:v>
                </c:pt>
                <c:pt idx="28325">
                  <c:v>13.137</c:v>
                </c:pt>
                <c:pt idx="28326">
                  <c:v>13.161</c:v>
                </c:pt>
                <c:pt idx="28327">
                  <c:v>13.185</c:v>
                </c:pt>
                <c:pt idx="28328">
                  <c:v>13.209</c:v>
                </c:pt>
                <c:pt idx="28329">
                  <c:v>13.233000000000001</c:v>
                </c:pt>
                <c:pt idx="28330">
                  <c:v>13.257</c:v>
                </c:pt>
                <c:pt idx="28331">
                  <c:v>13.281000000000001</c:v>
                </c:pt>
                <c:pt idx="28332">
                  <c:v>13.305</c:v>
                </c:pt>
                <c:pt idx="28333">
                  <c:v>13.329000000000001</c:v>
                </c:pt>
                <c:pt idx="28334">
                  <c:v>13.329000000000001</c:v>
                </c:pt>
                <c:pt idx="28335">
                  <c:v>13.353</c:v>
                </c:pt>
                <c:pt idx="28336">
                  <c:v>13.353</c:v>
                </c:pt>
                <c:pt idx="28337">
                  <c:v>13.377000000000001</c:v>
                </c:pt>
                <c:pt idx="28338">
                  <c:v>13.401</c:v>
                </c:pt>
                <c:pt idx="28339">
                  <c:v>13.401</c:v>
                </c:pt>
                <c:pt idx="28340">
                  <c:v>13.425000000000001</c:v>
                </c:pt>
                <c:pt idx="28341">
                  <c:v>13.425000000000001</c:v>
                </c:pt>
                <c:pt idx="28342">
                  <c:v>13.449</c:v>
                </c:pt>
                <c:pt idx="28343">
                  <c:v>13.449</c:v>
                </c:pt>
                <c:pt idx="28344">
                  <c:v>13.473000000000001</c:v>
                </c:pt>
                <c:pt idx="28345">
                  <c:v>13.473000000000001</c:v>
                </c:pt>
                <c:pt idx="28346">
                  <c:v>13.497</c:v>
                </c:pt>
                <c:pt idx="28347">
                  <c:v>13.497</c:v>
                </c:pt>
                <c:pt idx="28348">
                  <c:v>13.497</c:v>
                </c:pt>
                <c:pt idx="28349">
                  <c:v>13.497</c:v>
                </c:pt>
                <c:pt idx="28350">
                  <c:v>13.497</c:v>
                </c:pt>
                <c:pt idx="28351">
                  <c:v>13.522</c:v>
                </c:pt>
                <c:pt idx="28352">
                  <c:v>13.522</c:v>
                </c:pt>
                <c:pt idx="28353">
                  <c:v>13.522</c:v>
                </c:pt>
                <c:pt idx="28354">
                  <c:v>13.522</c:v>
                </c:pt>
                <c:pt idx="28355">
                  <c:v>13.545999999999999</c:v>
                </c:pt>
                <c:pt idx="28356">
                  <c:v>13.57</c:v>
                </c:pt>
                <c:pt idx="28357">
                  <c:v>13.618</c:v>
                </c:pt>
                <c:pt idx="28358">
                  <c:v>13.666</c:v>
                </c:pt>
                <c:pt idx="28359">
                  <c:v>13.714</c:v>
                </c:pt>
                <c:pt idx="28360">
                  <c:v>13.738</c:v>
                </c:pt>
                <c:pt idx="28361">
                  <c:v>13.81</c:v>
                </c:pt>
                <c:pt idx="28362">
                  <c:v>13.858000000000001</c:v>
                </c:pt>
                <c:pt idx="28363">
                  <c:v>13.93</c:v>
                </c:pt>
                <c:pt idx="28364">
                  <c:v>14.002000000000001</c:v>
                </c:pt>
                <c:pt idx="28365">
                  <c:v>14.05</c:v>
                </c:pt>
                <c:pt idx="28366">
                  <c:v>14.122</c:v>
                </c:pt>
                <c:pt idx="28367">
                  <c:v>14.194000000000001</c:v>
                </c:pt>
                <c:pt idx="28368">
                  <c:v>14.242000000000001</c:v>
                </c:pt>
                <c:pt idx="28369">
                  <c:v>14.29</c:v>
                </c:pt>
                <c:pt idx="28370">
                  <c:v>14.337</c:v>
                </c:pt>
                <c:pt idx="28371">
                  <c:v>14.433</c:v>
                </c:pt>
                <c:pt idx="28372">
                  <c:v>14.505000000000001</c:v>
                </c:pt>
                <c:pt idx="28373">
                  <c:v>14.577</c:v>
                </c:pt>
                <c:pt idx="28374">
                  <c:v>14.625</c:v>
                </c:pt>
                <c:pt idx="28375">
                  <c:v>14.673</c:v>
                </c:pt>
                <c:pt idx="28376">
                  <c:v>14.721</c:v>
                </c:pt>
                <c:pt idx="28377">
                  <c:v>14.768000000000001</c:v>
                </c:pt>
                <c:pt idx="28378">
                  <c:v>14.84</c:v>
                </c:pt>
                <c:pt idx="28379">
                  <c:v>14.912000000000001</c:v>
                </c:pt>
                <c:pt idx="28380">
                  <c:v>14.96</c:v>
                </c:pt>
                <c:pt idx="28381">
                  <c:v>15.007999999999999</c:v>
                </c:pt>
                <c:pt idx="28382">
                  <c:v>15.079000000000001</c:v>
                </c:pt>
                <c:pt idx="28383">
                  <c:v>15.103</c:v>
                </c:pt>
                <c:pt idx="28384">
                  <c:v>15.127000000000001</c:v>
                </c:pt>
                <c:pt idx="28385">
                  <c:v>15.151</c:v>
                </c:pt>
                <c:pt idx="28386">
                  <c:v>15.127000000000001</c:v>
                </c:pt>
                <c:pt idx="28387">
                  <c:v>15.127000000000001</c:v>
                </c:pt>
                <c:pt idx="28388">
                  <c:v>15.103</c:v>
                </c:pt>
                <c:pt idx="28389">
                  <c:v>15.055</c:v>
                </c:pt>
                <c:pt idx="28390">
                  <c:v>15.007999999999999</c:v>
                </c:pt>
                <c:pt idx="28391">
                  <c:v>14.96</c:v>
                </c:pt>
                <c:pt idx="28392">
                  <c:v>14.912000000000001</c:v>
                </c:pt>
                <c:pt idx="28393">
                  <c:v>14.864000000000001</c:v>
                </c:pt>
                <c:pt idx="28394">
                  <c:v>14.816000000000001</c:v>
                </c:pt>
                <c:pt idx="28395">
                  <c:v>14.744999999999999</c:v>
                </c:pt>
                <c:pt idx="28396">
                  <c:v>14.696999999999999</c:v>
                </c:pt>
                <c:pt idx="28397">
                  <c:v>14.648999999999999</c:v>
                </c:pt>
                <c:pt idx="28398">
                  <c:v>14.601000000000001</c:v>
                </c:pt>
                <c:pt idx="28399">
                  <c:v>14.553000000000001</c:v>
                </c:pt>
                <c:pt idx="28400">
                  <c:v>14.529</c:v>
                </c:pt>
                <c:pt idx="28401">
                  <c:v>14.481</c:v>
                </c:pt>
                <c:pt idx="28402">
                  <c:v>14.457000000000001</c:v>
                </c:pt>
                <c:pt idx="28403">
                  <c:v>14.433</c:v>
                </c:pt>
                <c:pt idx="28404">
                  <c:v>14.409000000000001</c:v>
                </c:pt>
                <c:pt idx="28405">
                  <c:v>14.385</c:v>
                </c:pt>
                <c:pt idx="28406">
                  <c:v>14.385</c:v>
                </c:pt>
                <c:pt idx="28407">
                  <c:v>14.361000000000001</c:v>
                </c:pt>
                <c:pt idx="28408">
                  <c:v>14.361000000000001</c:v>
                </c:pt>
                <c:pt idx="28409">
                  <c:v>14.361000000000001</c:v>
                </c:pt>
                <c:pt idx="28410">
                  <c:v>14.361000000000001</c:v>
                </c:pt>
                <c:pt idx="28411">
                  <c:v>14.385</c:v>
                </c:pt>
                <c:pt idx="28412">
                  <c:v>14.385</c:v>
                </c:pt>
                <c:pt idx="28413">
                  <c:v>14.433</c:v>
                </c:pt>
                <c:pt idx="28414">
                  <c:v>14.433</c:v>
                </c:pt>
                <c:pt idx="28415">
                  <c:v>14.457000000000001</c:v>
                </c:pt>
                <c:pt idx="28416">
                  <c:v>14.481</c:v>
                </c:pt>
                <c:pt idx="28417">
                  <c:v>14.505000000000001</c:v>
                </c:pt>
                <c:pt idx="28418">
                  <c:v>14.529</c:v>
                </c:pt>
                <c:pt idx="28419">
                  <c:v>14.553000000000001</c:v>
                </c:pt>
                <c:pt idx="28420">
                  <c:v>14.577</c:v>
                </c:pt>
                <c:pt idx="28421">
                  <c:v>14.601000000000001</c:v>
                </c:pt>
                <c:pt idx="28422">
                  <c:v>14.601000000000001</c:v>
                </c:pt>
                <c:pt idx="28423">
                  <c:v>14.625</c:v>
                </c:pt>
                <c:pt idx="28424">
                  <c:v>14.625</c:v>
                </c:pt>
                <c:pt idx="28425">
                  <c:v>14.648999999999999</c:v>
                </c:pt>
                <c:pt idx="28426">
                  <c:v>14.673</c:v>
                </c:pt>
                <c:pt idx="28427">
                  <c:v>14.673</c:v>
                </c:pt>
                <c:pt idx="28428">
                  <c:v>14.696999999999999</c:v>
                </c:pt>
                <c:pt idx="28429">
                  <c:v>14.721</c:v>
                </c:pt>
                <c:pt idx="28430">
                  <c:v>14.721</c:v>
                </c:pt>
                <c:pt idx="28431">
                  <c:v>14.744999999999999</c:v>
                </c:pt>
                <c:pt idx="28432">
                  <c:v>14.768000000000001</c:v>
                </c:pt>
                <c:pt idx="28433">
                  <c:v>14.816000000000001</c:v>
                </c:pt>
                <c:pt idx="28434">
                  <c:v>14.816000000000001</c:v>
                </c:pt>
                <c:pt idx="28435">
                  <c:v>14.864000000000001</c:v>
                </c:pt>
                <c:pt idx="28436">
                  <c:v>14.864000000000001</c:v>
                </c:pt>
                <c:pt idx="28437">
                  <c:v>14.864000000000001</c:v>
                </c:pt>
                <c:pt idx="28438">
                  <c:v>14.888</c:v>
                </c:pt>
                <c:pt idx="28439">
                  <c:v>14.888</c:v>
                </c:pt>
                <c:pt idx="28440">
                  <c:v>14.888</c:v>
                </c:pt>
                <c:pt idx="28441">
                  <c:v>14.864000000000001</c:v>
                </c:pt>
                <c:pt idx="28442">
                  <c:v>14.864000000000001</c:v>
                </c:pt>
                <c:pt idx="28443">
                  <c:v>14.864000000000001</c:v>
                </c:pt>
                <c:pt idx="28444">
                  <c:v>14.864000000000001</c:v>
                </c:pt>
                <c:pt idx="28445">
                  <c:v>14.864000000000001</c:v>
                </c:pt>
                <c:pt idx="28446">
                  <c:v>14.864000000000001</c:v>
                </c:pt>
                <c:pt idx="28447">
                  <c:v>14.864000000000001</c:v>
                </c:pt>
                <c:pt idx="28448">
                  <c:v>14.84</c:v>
                </c:pt>
                <c:pt idx="28449">
                  <c:v>14.84</c:v>
                </c:pt>
                <c:pt idx="28450">
                  <c:v>14.84</c:v>
                </c:pt>
                <c:pt idx="28451">
                  <c:v>14.84</c:v>
                </c:pt>
                <c:pt idx="28452">
                  <c:v>14.84</c:v>
                </c:pt>
                <c:pt idx="28453">
                  <c:v>14.816000000000001</c:v>
                </c:pt>
                <c:pt idx="28454">
                  <c:v>14.816000000000001</c:v>
                </c:pt>
                <c:pt idx="28455">
                  <c:v>14.792</c:v>
                </c:pt>
                <c:pt idx="28456">
                  <c:v>14.768000000000001</c:v>
                </c:pt>
                <c:pt idx="28457">
                  <c:v>14.696999999999999</c:v>
                </c:pt>
                <c:pt idx="28458">
                  <c:v>14.577</c:v>
                </c:pt>
                <c:pt idx="28459">
                  <c:v>14.505000000000001</c:v>
                </c:pt>
                <c:pt idx="28460">
                  <c:v>14.433</c:v>
                </c:pt>
                <c:pt idx="28461">
                  <c:v>14.409000000000001</c:v>
                </c:pt>
                <c:pt idx="28462">
                  <c:v>14.433</c:v>
                </c:pt>
                <c:pt idx="28463">
                  <c:v>14.457000000000001</c:v>
                </c:pt>
                <c:pt idx="28464">
                  <c:v>14.481</c:v>
                </c:pt>
                <c:pt idx="28465">
                  <c:v>14.505000000000001</c:v>
                </c:pt>
                <c:pt idx="28466">
                  <c:v>14.553000000000001</c:v>
                </c:pt>
                <c:pt idx="28467">
                  <c:v>14.625</c:v>
                </c:pt>
                <c:pt idx="28468">
                  <c:v>14.696999999999999</c:v>
                </c:pt>
                <c:pt idx="28469">
                  <c:v>14.744999999999999</c:v>
                </c:pt>
                <c:pt idx="28470">
                  <c:v>14.792</c:v>
                </c:pt>
                <c:pt idx="28471">
                  <c:v>14.888</c:v>
                </c:pt>
                <c:pt idx="28472">
                  <c:v>14.984</c:v>
                </c:pt>
                <c:pt idx="28473">
                  <c:v>15.031000000000001</c:v>
                </c:pt>
                <c:pt idx="28474">
                  <c:v>15.079000000000001</c:v>
                </c:pt>
                <c:pt idx="28475">
                  <c:v>15.079000000000001</c:v>
                </c:pt>
                <c:pt idx="28476">
                  <c:v>15.055</c:v>
                </c:pt>
                <c:pt idx="28477">
                  <c:v>15.055</c:v>
                </c:pt>
                <c:pt idx="28478">
                  <c:v>15.079000000000001</c:v>
                </c:pt>
                <c:pt idx="28479">
                  <c:v>15.127000000000001</c:v>
                </c:pt>
                <c:pt idx="28480">
                  <c:v>15.175000000000001</c:v>
                </c:pt>
                <c:pt idx="28481">
                  <c:v>15.199</c:v>
                </c:pt>
                <c:pt idx="28482">
                  <c:v>15.27</c:v>
                </c:pt>
                <c:pt idx="28483">
                  <c:v>15.294</c:v>
                </c:pt>
                <c:pt idx="28484">
                  <c:v>15.294</c:v>
                </c:pt>
                <c:pt idx="28485">
                  <c:v>15.294</c:v>
                </c:pt>
                <c:pt idx="28486">
                  <c:v>15.27</c:v>
                </c:pt>
                <c:pt idx="28487">
                  <c:v>15.247</c:v>
                </c:pt>
                <c:pt idx="28488">
                  <c:v>15.199</c:v>
                </c:pt>
                <c:pt idx="28489">
                  <c:v>15.127000000000001</c:v>
                </c:pt>
                <c:pt idx="28490">
                  <c:v>15.055</c:v>
                </c:pt>
                <c:pt idx="28491">
                  <c:v>14.984</c:v>
                </c:pt>
                <c:pt idx="28492">
                  <c:v>14.912000000000001</c:v>
                </c:pt>
                <c:pt idx="28493">
                  <c:v>14.864000000000001</c:v>
                </c:pt>
                <c:pt idx="28494">
                  <c:v>14.792</c:v>
                </c:pt>
                <c:pt idx="28495">
                  <c:v>14.721</c:v>
                </c:pt>
                <c:pt idx="28496">
                  <c:v>14.673</c:v>
                </c:pt>
                <c:pt idx="28497">
                  <c:v>14.648999999999999</c:v>
                </c:pt>
                <c:pt idx="28498">
                  <c:v>14.601000000000001</c:v>
                </c:pt>
                <c:pt idx="28499">
                  <c:v>14.577</c:v>
                </c:pt>
                <c:pt idx="28500">
                  <c:v>14.529</c:v>
                </c:pt>
                <c:pt idx="28501">
                  <c:v>14.505000000000001</c:v>
                </c:pt>
                <c:pt idx="28502">
                  <c:v>14.457000000000001</c:v>
                </c:pt>
                <c:pt idx="28503">
                  <c:v>14.433</c:v>
                </c:pt>
                <c:pt idx="28504">
                  <c:v>14.385</c:v>
                </c:pt>
                <c:pt idx="28505">
                  <c:v>14.361000000000001</c:v>
                </c:pt>
                <c:pt idx="28506">
                  <c:v>14.337</c:v>
                </c:pt>
                <c:pt idx="28507">
                  <c:v>14.29</c:v>
                </c:pt>
                <c:pt idx="28508">
                  <c:v>14.242000000000001</c:v>
                </c:pt>
                <c:pt idx="28509">
                  <c:v>14.194000000000001</c:v>
                </c:pt>
                <c:pt idx="28510">
                  <c:v>14.17</c:v>
                </c:pt>
                <c:pt idx="28511">
                  <c:v>14.122</c:v>
                </c:pt>
                <c:pt idx="28512">
                  <c:v>14.074</c:v>
                </c:pt>
                <c:pt idx="28513">
                  <c:v>14.026</c:v>
                </c:pt>
                <c:pt idx="28514">
                  <c:v>13.978</c:v>
                </c:pt>
                <c:pt idx="28515">
                  <c:v>13.93</c:v>
                </c:pt>
                <c:pt idx="28516">
                  <c:v>13.882</c:v>
                </c:pt>
                <c:pt idx="28517">
                  <c:v>13.81</c:v>
                </c:pt>
                <c:pt idx="28518">
                  <c:v>13.762</c:v>
                </c:pt>
                <c:pt idx="28519">
                  <c:v>13.714</c:v>
                </c:pt>
                <c:pt idx="28520">
                  <c:v>13.641999999999999</c:v>
                </c:pt>
                <c:pt idx="28521">
                  <c:v>13.593999999999999</c:v>
                </c:pt>
                <c:pt idx="28522">
                  <c:v>13.522</c:v>
                </c:pt>
                <c:pt idx="28523">
                  <c:v>13.473000000000001</c:v>
                </c:pt>
                <c:pt idx="28524">
                  <c:v>13.401</c:v>
                </c:pt>
                <c:pt idx="28525">
                  <c:v>13.329000000000001</c:v>
                </c:pt>
                <c:pt idx="28526">
                  <c:v>13.281000000000001</c:v>
                </c:pt>
                <c:pt idx="28527">
                  <c:v>13.233000000000001</c:v>
                </c:pt>
                <c:pt idx="28528">
                  <c:v>13.161</c:v>
                </c:pt>
                <c:pt idx="28529">
                  <c:v>13.112</c:v>
                </c:pt>
                <c:pt idx="28530">
                  <c:v>13.064</c:v>
                </c:pt>
                <c:pt idx="28531">
                  <c:v>13.016</c:v>
                </c:pt>
                <c:pt idx="28532">
                  <c:v>12.968</c:v>
                </c:pt>
                <c:pt idx="28533">
                  <c:v>12.92</c:v>
                </c:pt>
                <c:pt idx="28534">
                  <c:v>12.896000000000001</c:v>
                </c:pt>
                <c:pt idx="28535">
                  <c:v>12.847</c:v>
                </c:pt>
                <c:pt idx="28536">
                  <c:v>12.823</c:v>
                </c:pt>
                <c:pt idx="28537">
                  <c:v>12.798999999999999</c:v>
                </c:pt>
                <c:pt idx="28538">
                  <c:v>12.750999999999999</c:v>
                </c:pt>
                <c:pt idx="28539">
                  <c:v>12.750999999999999</c:v>
                </c:pt>
                <c:pt idx="28540">
                  <c:v>12.702999999999999</c:v>
                </c:pt>
                <c:pt idx="28541">
                  <c:v>12.654</c:v>
                </c:pt>
                <c:pt idx="28542">
                  <c:v>12.63</c:v>
                </c:pt>
                <c:pt idx="28543">
                  <c:v>12.606</c:v>
                </c:pt>
                <c:pt idx="28544">
                  <c:v>12.582000000000001</c:v>
                </c:pt>
                <c:pt idx="28545">
                  <c:v>12.558</c:v>
                </c:pt>
                <c:pt idx="28546">
                  <c:v>12.509</c:v>
                </c:pt>
                <c:pt idx="28547">
                  <c:v>12.509</c:v>
                </c:pt>
                <c:pt idx="28548">
                  <c:v>12.484999999999999</c:v>
                </c:pt>
                <c:pt idx="28549">
                  <c:v>12.484999999999999</c:v>
                </c:pt>
                <c:pt idx="28550">
                  <c:v>12.484999999999999</c:v>
                </c:pt>
                <c:pt idx="28551">
                  <c:v>12.484999999999999</c:v>
                </c:pt>
                <c:pt idx="28552">
                  <c:v>12.509</c:v>
                </c:pt>
                <c:pt idx="28553">
                  <c:v>12.582000000000001</c:v>
                </c:pt>
                <c:pt idx="28554">
                  <c:v>12.678000000000001</c:v>
                </c:pt>
                <c:pt idx="28555">
                  <c:v>12.750999999999999</c:v>
                </c:pt>
                <c:pt idx="28556">
                  <c:v>12.823</c:v>
                </c:pt>
                <c:pt idx="28557">
                  <c:v>12.896000000000001</c:v>
                </c:pt>
                <c:pt idx="28558">
                  <c:v>12.968</c:v>
                </c:pt>
                <c:pt idx="28559">
                  <c:v>13.064</c:v>
                </c:pt>
                <c:pt idx="28560">
                  <c:v>13.185</c:v>
                </c:pt>
                <c:pt idx="28561">
                  <c:v>13.281000000000001</c:v>
                </c:pt>
                <c:pt idx="28562">
                  <c:v>13.425000000000001</c:v>
                </c:pt>
                <c:pt idx="28563">
                  <c:v>13.522</c:v>
                </c:pt>
                <c:pt idx="28564">
                  <c:v>13.641999999999999</c:v>
                </c:pt>
                <c:pt idx="28565">
                  <c:v>13.762</c:v>
                </c:pt>
                <c:pt idx="28566">
                  <c:v>13.906000000000001</c:v>
                </c:pt>
                <c:pt idx="28567">
                  <c:v>14.002000000000001</c:v>
                </c:pt>
                <c:pt idx="28568">
                  <c:v>14.122</c:v>
                </c:pt>
                <c:pt idx="28569">
                  <c:v>14.194000000000001</c:v>
                </c:pt>
                <c:pt idx="28570">
                  <c:v>14.29</c:v>
                </c:pt>
                <c:pt idx="28571">
                  <c:v>14.385</c:v>
                </c:pt>
                <c:pt idx="28572">
                  <c:v>14.457000000000001</c:v>
                </c:pt>
                <c:pt idx="28573">
                  <c:v>14.481</c:v>
                </c:pt>
                <c:pt idx="28574">
                  <c:v>14.529</c:v>
                </c:pt>
                <c:pt idx="28575">
                  <c:v>14.577</c:v>
                </c:pt>
                <c:pt idx="28576">
                  <c:v>14.625</c:v>
                </c:pt>
                <c:pt idx="28577">
                  <c:v>14.673</c:v>
                </c:pt>
                <c:pt idx="28578">
                  <c:v>14.696999999999999</c:v>
                </c:pt>
                <c:pt idx="28579">
                  <c:v>14.696999999999999</c:v>
                </c:pt>
                <c:pt idx="28580">
                  <c:v>14.673</c:v>
                </c:pt>
                <c:pt idx="28581">
                  <c:v>14.673</c:v>
                </c:pt>
                <c:pt idx="28582">
                  <c:v>14.625</c:v>
                </c:pt>
                <c:pt idx="28583">
                  <c:v>14.577</c:v>
                </c:pt>
                <c:pt idx="28584">
                  <c:v>14.553000000000001</c:v>
                </c:pt>
                <c:pt idx="28585">
                  <c:v>14.505000000000001</c:v>
                </c:pt>
                <c:pt idx="28586">
                  <c:v>14.481</c:v>
                </c:pt>
                <c:pt idx="28587">
                  <c:v>14.433</c:v>
                </c:pt>
                <c:pt idx="28588">
                  <c:v>14.409000000000001</c:v>
                </c:pt>
                <c:pt idx="28589">
                  <c:v>14.385</c:v>
                </c:pt>
                <c:pt idx="28590">
                  <c:v>14.385</c:v>
                </c:pt>
                <c:pt idx="28591">
                  <c:v>14.361000000000001</c:v>
                </c:pt>
                <c:pt idx="28592">
                  <c:v>14.361000000000001</c:v>
                </c:pt>
                <c:pt idx="28593">
                  <c:v>14.361000000000001</c:v>
                </c:pt>
                <c:pt idx="28594">
                  <c:v>14.361000000000001</c:v>
                </c:pt>
                <c:pt idx="28595">
                  <c:v>14.361000000000001</c:v>
                </c:pt>
                <c:pt idx="28596">
                  <c:v>14.361000000000001</c:v>
                </c:pt>
                <c:pt idx="28597">
                  <c:v>14.385</c:v>
                </c:pt>
                <c:pt idx="28598">
                  <c:v>14.385</c:v>
                </c:pt>
                <c:pt idx="28599">
                  <c:v>14.385</c:v>
                </c:pt>
                <c:pt idx="28600">
                  <c:v>14.385</c:v>
                </c:pt>
                <c:pt idx="28601">
                  <c:v>14.385</c:v>
                </c:pt>
                <c:pt idx="28602">
                  <c:v>14.361000000000001</c:v>
                </c:pt>
                <c:pt idx="28603">
                  <c:v>14.337</c:v>
                </c:pt>
                <c:pt idx="28604">
                  <c:v>14.337</c:v>
                </c:pt>
                <c:pt idx="28605">
                  <c:v>14.314</c:v>
                </c:pt>
                <c:pt idx="28606">
                  <c:v>14.29</c:v>
                </c:pt>
                <c:pt idx="28607">
                  <c:v>14.242000000000001</c:v>
                </c:pt>
                <c:pt idx="28608">
                  <c:v>14.194000000000001</c:v>
                </c:pt>
                <c:pt idx="28609">
                  <c:v>14.146000000000001</c:v>
                </c:pt>
                <c:pt idx="28610">
                  <c:v>14.122</c:v>
                </c:pt>
                <c:pt idx="28611">
                  <c:v>14.074</c:v>
                </c:pt>
                <c:pt idx="28612">
                  <c:v>14.026</c:v>
                </c:pt>
                <c:pt idx="28613">
                  <c:v>14.002000000000001</c:v>
                </c:pt>
                <c:pt idx="28614">
                  <c:v>13.954000000000001</c:v>
                </c:pt>
                <c:pt idx="28615">
                  <c:v>13.93</c:v>
                </c:pt>
                <c:pt idx="28616">
                  <c:v>13.906000000000001</c:v>
                </c:pt>
                <c:pt idx="28617">
                  <c:v>13.882</c:v>
                </c:pt>
                <c:pt idx="28618">
                  <c:v>13.858000000000001</c:v>
                </c:pt>
                <c:pt idx="28619">
                  <c:v>13.81</c:v>
                </c:pt>
                <c:pt idx="28620">
                  <c:v>13.786</c:v>
                </c:pt>
                <c:pt idx="28621">
                  <c:v>13.762</c:v>
                </c:pt>
                <c:pt idx="28622">
                  <c:v>13.738</c:v>
                </c:pt>
                <c:pt idx="28623">
                  <c:v>13.714</c:v>
                </c:pt>
                <c:pt idx="28624">
                  <c:v>13.69</c:v>
                </c:pt>
                <c:pt idx="28625">
                  <c:v>13.641999999999999</c:v>
                </c:pt>
                <c:pt idx="28626">
                  <c:v>13.618</c:v>
                </c:pt>
                <c:pt idx="28627">
                  <c:v>13.593999999999999</c:v>
                </c:pt>
                <c:pt idx="28628">
                  <c:v>13.57</c:v>
                </c:pt>
                <c:pt idx="28629">
                  <c:v>13.545999999999999</c:v>
                </c:pt>
                <c:pt idx="28630">
                  <c:v>13.522</c:v>
                </c:pt>
                <c:pt idx="28631">
                  <c:v>13.522</c:v>
                </c:pt>
                <c:pt idx="28632">
                  <c:v>13.473000000000001</c:v>
                </c:pt>
                <c:pt idx="28633">
                  <c:v>13.449</c:v>
                </c:pt>
                <c:pt idx="28634">
                  <c:v>13.425000000000001</c:v>
                </c:pt>
                <c:pt idx="28635">
                  <c:v>13.377000000000001</c:v>
                </c:pt>
                <c:pt idx="28636">
                  <c:v>13.353</c:v>
                </c:pt>
                <c:pt idx="28637">
                  <c:v>13.329000000000001</c:v>
                </c:pt>
                <c:pt idx="28638">
                  <c:v>13.329000000000001</c:v>
                </c:pt>
                <c:pt idx="28639">
                  <c:v>13.305</c:v>
                </c:pt>
                <c:pt idx="28640">
                  <c:v>13.305</c:v>
                </c:pt>
                <c:pt idx="28641">
                  <c:v>13.281000000000001</c:v>
                </c:pt>
                <c:pt idx="28642">
                  <c:v>13.305</c:v>
                </c:pt>
                <c:pt idx="28643">
                  <c:v>13.305</c:v>
                </c:pt>
                <c:pt idx="28644">
                  <c:v>13.329000000000001</c:v>
                </c:pt>
                <c:pt idx="28645">
                  <c:v>13.329000000000001</c:v>
                </c:pt>
                <c:pt idx="28646">
                  <c:v>13.377000000000001</c:v>
                </c:pt>
                <c:pt idx="28647">
                  <c:v>13.401</c:v>
                </c:pt>
                <c:pt idx="28648">
                  <c:v>13.449</c:v>
                </c:pt>
                <c:pt idx="28649">
                  <c:v>13.522</c:v>
                </c:pt>
                <c:pt idx="28650">
                  <c:v>13.57</c:v>
                </c:pt>
                <c:pt idx="28651">
                  <c:v>13.641999999999999</c:v>
                </c:pt>
                <c:pt idx="28652">
                  <c:v>13.714</c:v>
                </c:pt>
                <c:pt idx="28653">
                  <c:v>13.81</c:v>
                </c:pt>
                <c:pt idx="28654">
                  <c:v>13.882</c:v>
                </c:pt>
                <c:pt idx="28655">
                  <c:v>13.954000000000001</c:v>
                </c:pt>
                <c:pt idx="28656">
                  <c:v>14.026</c:v>
                </c:pt>
                <c:pt idx="28657">
                  <c:v>14.122</c:v>
                </c:pt>
                <c:pt idx="28658">
                  <c:v>14.242000000000001</c:v>
                </c:pt>
                <c:pt idx="28659">
                  <c:v>14.337</c:v>
                </c:pt>
                <c:pt idx="28660">
                  <c:v>14.409000000000001</c:v>
                </c:pt>
                <c:pt idx="28661">
                  <c:v>14.529</c:v>
                </c:pt>
                <c:pt idx="28662">
                  <c:v>14.577</c:v>
                </c:pt>
                <c:pt idx="28663">
                  <c:v>14.625</c:v>
                </c:pt>
                <c:pt idx="28664">
                  <c:v>14.673</c:v>
                </c:pt>
                <c:pt idx="28665">
                  <c:v>14.721</c:v>
                </c:pt>
                <c:pt idx="28666">
                  <c:v>14.768000000000001</c:v>
                </c:pt>
                <c:pt idx="28667">
                  <c:v>14.84</c:v>
                </c:pt>
                <c:pt idx="28668">
                  <c:v>14.888</c:v>
                </c:pt>
                <c:pt idx="28669">
                  <c:v>14.912000000000001</c:v>
                </c:pt>
                <c:pt idx="28670">
                  <c:v>14.912000000000001</c:v>
                </c:pt>
                <c:pt idx="28671">
                  <c:v>14.912000000000001</c:v>
                </c:pt>
                <c:pt idx="28672">
                  <c:v>14.912000000000001</c:v>
                </c:pt>
                <c:pt idx="28673">
                  <c:v>14.888</c:v>
                </c:pt>
                <c:pt idx="28674">
                  <c:v>14.888</c:v>
                </c:pt>
                <c:pt idx="28675">
                  <c:v>14.864000000000001</c:v>
                </c:pt>
                <c:pt idx="28676">
                  <c:v>14.864000000000001</c:v>
                </c:pt>
                <c:pt idx="28677">
                  <c:v>14.864000000000001</c:v>
                </c:pt>
                <c:pt idx="28678">
                  <c:v>14.84</c:v>
                </c:pt>
                <c:pt idx="28679">
                  <c:v>14.816000000000001</c:v>
                </c:pt>
                <c:pt idx="28680">
                  <c:v>14.816000000000001</c:v>
                </c:pt>
                <c:pt idx="28681">
                  <c:v>14.792</c:v>
                </c:pt>
                <c:pt idx="28682">
                  <c:v>14.792</c:v>
                </c:pt>
                <c:pt idx="28683">
                  <c:v>14.792</c:v>
                </c:pt>
                <c:pt idx="28684">
                  <c:v>14.792</c:v>
                </c:pt>
                <c:pt idx="28685">
                  <c:v>14.792</c:v>
                </c:pt>
                <c:pt idx="28686">
                  <c:v>14.792</c:v>
                </c:pt>
                <c:pt idx="28687">
                  <c:v>14.792</c:v>
                </c:pt>
                <c:pt idx="28688">
                  <c:v>14.816000000000001</c:v>
                </c:pt>
                <c:pt idx="28689">
                  <c:v>14.816000000000001</c:v>
                </c:pt>
                <c:pt idx="28690">
                  <c:v>14.816000000000001</c:v>
                </c:pt>
                <c:pt idx="28691">
                  <c:v>14.816000000000001</c:v>
                </c:pt>
                <c:pt idx="28692">
                  <c:v>14.84</c:v>
                </c:pt>
                <c:pt idx="28693">
                  <c:v>14.84</c:v>
                </c:pt>
                <c:pt idx="28694">
                  <c:v>14.864000000000001</c:v>
                </c:pt>
                <c:pt idx="28695">
                  <c:v>14.864000000000001</c:v>
                </c:pt>
                <c:pt idx="28696">
                  <c:v>14.864000000000001</c:v>
                </c:pt>
                <c:pt idx="28697">
                  <c:v>14.888</c:v>
                </c:pt>
                <c:pt idx="28698">
                  <c:v>14.888</c:v>
                </c:pt>
                <c:pt idx="28699">
                  <c:v>14.888</c:v>
                </c:pt>
                <c:pt idx="28700">
                  <c:v>14.864000000000001</c:v>
                </c:pt>
                <c:pt idx="28701">
                  <c:v>14.864000000000001</c:v>
                </c:pt>
                <c:pt idx="28702">
                  <c:v>14.864000000000001</c:v>
                </c:pt>
                <c:pt idx="28703">
                  <c:v>14.864000000000001</c:v>
                </c:pt>
                <c:pt idx="28704">
                  <c:v>14.84</c:v>
                </c:pt>
                <c:pt idx="28705">
                  <c:v>14.816000000000001</c:v>
                </c:pt>
                <c:pt idx="28706">
                  <c:v>14.816000000000001</c:v>
                </c:pt>
                <c:pt idx="28707">
                  <c:v>14.792</c:v>
                </c:pt>
                <c:pt idx="28708">
                  <c:v>14.768000000000001</c:v>
                </c:pt>
                <c:pt idx="28709">
                  <c:v>14.721</c:v>
                </c:pt>
                <c:pt idx="28710">
                  <c:v>14.673</c:v>
                </c:pt>
                <c:pt idx="28711">
                  <c:v>14.625</c:v>
                </c:pt>
                <c:pt idx="28712">
                  <c:v>14.577</c:v>
                </c:pt>
                <c:pt idx="28713">
                  <c:v>14.529</c:v>
                </c:pt>
                <c:pt idx="28714">
                  <c:v>14.481</c:v>
                </c:pt>
                <c:pt idx="28715">
                  <c:v>14.433</c:v>
                </c:pt>
                <c:pt idx="28716">
                  <c:v>14.385</c:v>
                </c:pt>
                <c:pt idx="28717">
                  <c:v>14.337</c:v>
                </c:pt>
                <c:pt idx="28718">
                  <c:v>14.29</c:v>
                </c:pt>
                <c:pt idx="28719">
                  <c:v>14.242000000000001</c:v>
                </c:pt>
                <c:pt idx="28720">
                  <c:v>14.194000000000001</c:v>
                </c:pt>
                <c:pt idx="28721">
                  <c:v>14.122</c:v>
                </c:pt>
                <c:pt idx="28722">
                  <c:v>14.098000000000001</c:v>
                </c:pt>
                <c:pt idx="28723">
                  <c:v>14.026</c:v>
                </c:pt>
                <c:pt idx="28724">
                  <c:v>14.002000000000001</c:v>
                </c:pt>
                <c:pt idx="28725">
                  <c:v>13.954000000000001</c:v>
                </c:pt>
                <c:pt idx="28726">
                  <c:v>13.906000000000001</c:v>
                </c:pt>
                <c:pt idx="28727">
                  <c:v>13.858000000000001</c:v>
                </c:pt>
                <c:pt idx="28728">
                  <c:v>13.81</c:v>
                </c:pt>
                <c:pt idx="28729">
                  <c:v>13.786</c:v>
                </c:pt>
                <c:pt idx="28730">
                  <c:v>13.738</c:v>
                </c:pt>
                <c:pt idx="28731">
                  <c:v>13.69</c:v>
                </c:pt>
                <c:pt idx="28732">
                  <c:v>13.666</c:v>
                </c:pt>
                <c:pt idx="28733">
                  <c:v>13.618</c:v>
                </c:pt>
                <c:pt idx="28734">
                  <c:v>13.593999999999999</c:v>
                </c:pt>
                <c:pt idx="28735">
                  <c:v>13.545999999999999</c:v>
                </c:pt>
                <c:pt idx="28736">
                  <c:v>13.522</c:v>
                </c:pt>
                <c:pt idx="28737">
                  <c:v>13.497</c:v>
                </c:pt>
                <c:pt idx="28738">
                  <c:v>13.473000000000001</c:v>
                </c:pt>
                <c:pt idx="28739">
                  <c:v>13.449</c:v>
                </c:pt>
                <c:pt idx="28740">
                  <c:v>13.425000000000001</c:v>
                </c:pt>
                <c:pt idx="28741">
                  <c:v>13.425000000000001</c:v>
                </c:pt>
                <c:pt idx="28742">
                  <c:v>13.401</c:v>
                </c:pt>
                <c:pt idx="28743">
                  <c:v>13.401</c:v>
                </c:pt>
                <c:pt idx="28744">
                  <c:v>13.401</c:v>
                </c:pt>
                <c:pt idx="28745">
                  <c:v>13.425000000000001</c:v>
                </c:pt>
                <c:pt idx="28746">
                  <c:v>13.449</c:v>
                </c:pt>
                <c:pt idx="28747">
                  <c:v>13.473000000000001</c:v>
                </c:pt>
                <c:pt idx="28748">
                  <c:v>13.522</c:v>
                </c:pt>
                <c:pt idx="28749">
                  <c:v>13.57</c:v>
                </c:pt>
                <c:pt idx="28750">
                  <c:v>13.618</c:v>
                </c:pt>
                <c:pt idx="28751">
                  <c:v>13.714</c:v>
                </c:pt>
                <c:pt idx="28752">
                  <c:v>13.786</c:v>
                </c:pt>
                <c:pt idx="28753">
                  <c:v>13.858000000000001</c:v>
                </c:pt>
                <c:pt idx="28754">
                  <c:v>13.978</c:v>
                </c:pt>
                <c:pt idx="28755">
                  <c:v>14.074</c:v>
                </c:pt>
                <c:pt idx="28756">
                  <c:v>14.17</c:v>
                </c:pt>
                <c:pt idx="28757">
                  <c:v>14.29</c:v>
                </c:pt>
                <c:pt idx="28758">
                  <c:v>14.361000000000001</c:v>
                </c:pt>
                <c:pt idx="28759">
                  <c:v>14.457000000000001</c:v>
                </c:pt>
                <c:pt idx="28760">
                  <c:v>14.529</c:v>
                </c:pt>
                <c:pt idx="28761">
                  <c:v>14.577</c:v>
                </c:pt>
                <c:pt idx="28762">
                  <c:v>14.648999999999999</c:v>
                </c:pt>
                <c:pt idx="28763">
                  <c:v>14.696999999999999</c:v>
                </c:pt>
                <c:pt idx="28764">
                  <c:v>14.768000000000001</c:v>
                </c:pt>
                <c:pt idx="28765">
                  <c:v>14.816000000000001</c:v>
                </c:pt>
                <c:pt idx="28766">
                  <c:v>14.864000000000001</c:v>
                </c:pt>
                <c:pt idx="28767">
                  <c:v>14.864000000000001</c:v>
                </c:pt>
                <c:pt idx="28768">
                  <c:v>14.888</c:v>
                </c:pt>
                <c:pt idx="28769">
                  <c:v>14.888</c:v>
                </c:pt>
                <c:pt idx="28770">
                  <c:v>14.864000000000001</c:v>
                </c:pt>
                <c:pt idx="28771">
                  <c:v>14.84</c:v>
                </c:pt>
                <c:pt idx="28772">
                  <c:v>14.816000000000001</c:v>
                </c:pt>
                <c:pt idx="28773">
                  <c:v>14.768000000000001</c:v>
                </c:pt>
                <c:pt idx="28774">
                  <c:v>14.721</c:v>
                </c:pt>
                <c:pt idx="28775">
                  <c:v>14.673</c:v>
                </c:pt>
                <c:pt idx="28776">
                  <c:v>14.577</c:v>
                </c:pt>
                <c:pt idx="28777">
                  <c:v>14.505000000000001</c:v>
                </c:pt>
                <c:pt idx="28778">
                  <c:v>14.433</c:v>
                </c:pt>
                <c:pt idx="28779">
                  <c:v>14.385</c:v>
                </c:pt>
                <c:pt idx="28780">
                  <c:v>14.361000000000001</c:v>
                </c:pt>
                <c:pt idx="28781">
                  <c:v>14.314</c:v>
                </c:pt>
                <c:pt idx="28782">
                  <c:v>14.29</c:v>
                </c:pt>
                <c:pt idx="28783">
                  <c:v>14.242000000000001</c:v>
                </c:pt>
                <c:pt idx="28784">
                  <c:v>14.218</c:v>
                </c:pt>
                <c:pt idx="28785">
                  <c:v>14.194000000000001</c:v>
                </c:pt>
                <c:pt idx="28786">
                  <c:v>14.194000000000001</c:v>
                </c:pt>
                <c:pt idx="28787">
                  <c:v>14.17</c:v>
                </c:pt>
                <c:pt idx="28788">
                  <c:v>14.146000000000001</c:v>
                </c:pt>
                <c:pt idx="28789">
                  <c:v>14.122</c:v>
                </c:pt>
                <c:pt idx="28790">
                  <c:v>14.098000000000001</c:v>
                </c:pt>
                <c:pt idx="28791">
                  <c:v>14.074</c:v>
                </c:pt>
                <c:pt idx="28792">
                  <c:v>14.05</c:v>
                </c:pt>
                <c:pt idx="28793">
                  <c:v>14.026</c:v>
                </c:pt>
                <c:pt idx="28794">
                  <c:v>14.002000000000001</c:v>
                </c:pt>
                <c:pt idx="28795">
                  <c:v>13.954000000000001</c:v>
                </c:pt>
                <c:pt idx="28796">
                  <c:v>13.93</c:v>
                </c:pt>
                <c:pt idx="28797">
                  <c:v>13.906000000000001</c:v>
                </c:pt>
                <c:pt idx="28798">
                  <c:v>13.882</c:v>
                </c:pt>
                <c:pt idx="28799">
                  <c:v>13.834</c:v>
                </c:pt>
                <c:pt idx="28800">
                  <c:v>13.81</c:v>
                </c:pt>
                <c:pt idx="28801">
                  <c:v>13.762</c:v>
                </c:pt>
                <c:pt idx="28802">
                  <c:v>13.714</c:v>
                </c:pt>
                <c:pt idx="28803">
                  <c:v>13.666</c:v>
                </c:pt>
                <c:pt idx="28804">
                  <c:v>13.593999999999999</c:v>
                </c:pt>
                <c:pt idx="28805">
                  <c:v>13.522</c:v>
                </c:pt>
                <c:pt idx="28806">
                  <c:v>13.473000000000001</c:v>
                </c:pt>
                <c:pt idx="28807">
                  <c:v>13.401</c:v>
                </c:pt>
                <c:pt idx="28808">
                  <c:v>13.329000000000001</c:v>
                </c:pt>
                <c:pt idx="28809">
                  <c:v>13.257</c:v>
                </c:pt>
                <c:pt idx="28810">
                  <c:v>13.185</c:v>
                </c:pt>
                <c:pt idx="28811">
                  <c:v>13.112</c:v>
                </c:pt>
                <c:pt idx="28812">
                  <c:v>13.04</c:v>
                </c:pt>
                <c:pt idx="28813">
                  <c:v>12.968</c:v>
                </c:pt>
                <c:pt idx="28814">
                  <c:v>12.896000000000001</c:v>
                </c:pt>
                <c:pt idx="28815">
                  <c:v>12.847</c:v>
                </c:pt>
                <c:pt idx="28816">
                  <c:v>12.798999999999999</c:v>
                </c:pt>
                <c:pt idx="28817">
                  <c:v>12.750999999999999</c:v>
                </c:pt>
                <c:pt idx="28818">
                  <c:v>12.678000000000001</c:v>
                </c:pt>
                <c:pt idx="28819">
                  <c:v>12.63</c:v>
                </c:pt>
                <c:pt idx="28820">
                  <c:v>12.582000000000001</c:v>
                </c:pt>
                <c:pt idx="28821">
                  <c:v>12.534000000000001</c:v>
                </c:pt>
                <c:pt idx="28822">
                  <c:v>12.484999999999999</c:v>
                </c:pt>
                <c:pt idx="28823">
                  <c:v>12.436999999999999</c:v>
                </c:pt>
                <c:pt idx="28824">
                  <c:v>12.388999999999999</c:v>
                </c:pt>
                <c:pt idx="28825">
                  <c:v>12.34</c:v>
                </c:pt>
                <c:pt idx="28826">
                  <c:v>12.292</c:v>
                </c:pt>
                <c:pt idx="28827">
                  <c:v>12.243</c:v>
                </c:pt>
                <c:pt idx="28828">
                  <c:v>12.218999999999999</c:v>
                </c:pt>
                <c:pt idx="28829">
                  <c:v>12.170999999999999</c:v>
                </c:pt>
                <c:pt idx="28830">
                  <c:v>12.122</c:v>
                </c:pt>
                <c:pt idx="28831">
                  <c:v>12.098000000000001</c:v>
                </c:pt>
                <c:pt idx="28832">
                  <c:v>12.05</c:v>
                </c:pt>
                <c:pt idx="28833">
                  <c:v>12.025</c:v>
                </c:pt>
                <c:pt idx="28834">
                  <c:v>12.000999999999999</c:v>
                </c:pt>
                <c:pt idx="28835">
                  <c:v>12.000999999999999</c:v>
                </c:pt>
                <c:pt idx="28836">
                  <c:v>11.977</c:v>
                </c:pt>
                <c:pt idx="28837">
                  <c:v>11.977</c:v>
                </c:pt>
                <c:pt idx="28838">
                  <c:v>11.977</c:v>
                </c:pt>
                <c:pt idx="28839">
                  <c:v>11.977</c:v>
                </c:pt>
                <c:pt idx="28840">
                  <c:v>12.025</c:v>
                </c:pt>
                <c:pt idx="28841">
                  <c:v>12.074</c:v>
                </c:pt>
                <c:pt idx="28842">
                  <c:v>12.122</c:v>
                </c:pt>
                <c:pt idx="28843">
                  <c:v>12.170999999999999</c:v>
                </c:pt>
                <c:pt idx="28844">
                  <c:v>12.218999999999999</c:v>
                </c:pt>
                <c:pt idx="28845">
                  <c:v>12.292</c:v>
                </c:pt>
                <c:pt idx="28846">
                  <c:v>12.364000000000001</c:v>
                </c:pt>
                <c:pt idx="28847">
                  <c:v>12.461</c:v>
                </c:pt>
                <c:pt idx="28848">
                  <c:v>12.582000000000001</c:v>
                </c:pt>
                <c:pt idx="28849">
                  <c:v>12.702999999999999</c:v>
                </c:pt>
                <c:pt idx="28850">
                  <c:v>12.823</c:v>
                </c:pt>
                <c:pt idx="28851">
                  <c:v>12.944000000000001</c:v>
                </c:pt>
                <c:pt idx="28852">
                  <c:v>13.087999999999999</c:v>
                </c:pt>
                <c:pt idx="28853">
                  <c:v>13.209</c:v>
                </c:pt>
                <c:pt idx="28854">
                  <c:v>13.329000000000001</c:v>
                </c:pt>
                <c:pt idx="28855">
                  <c:v>13.449</c:v>
                </c:pt>
                <c:pt idx="28856">
                  <c:v>13.545999999999999</c:v>
                </c:pt>
                <c:pt idx="28857">
                  <c:v>13.666</c:v>
                </c:pt>
                <c:pt idx="28858">
                  <c:v>13.738</c:v>
                </c:pt>
                <c:pt idx="28859">
                  <c:v>13.834</c:v>
                </c:pt>
                <c:pt idx="28860">
                  <c:v>13.93</c:v>
                </c:pt>
                <c:pt idx="28861">
                  <c:v>14.002000000000001</c:v>
                </c:pt>
                <c:pt idx="28862">
                  <c:v>14.05</c:v>
                </c:pt>
                <c:pt idx="28863">
                  <c:v>14.122</c:v>
                </c:pt>
                <c:pt idx="28864">
                  <c:v>14.146000000000001</c:v>
                </c:pt>
                <c:pt idx="28865">
                  <c:v>14.17</c:v>
                </c:pt>
                <c:pt idx="28866">
                  <c:v>14.194000000000001</c:v>
                </c:pt>
                <c:pt idx="28867">
                  <c:v>14.194000000000001</c:v>
                </c:pt>
                <c:pt idx="28868">
                  <c:v>14.194000000000001</c:v>
                </c:pt>
                <c:pt idx="28869">
                  <c:v>14.17</c:v>
                </c:pt>
                <c:pt idx="28870">
                  <c:v>14.146000000000001</c:v>
                </c:pt>
                <c:pt idx="28871">
                  <c:v>14.098000000000001</c:v>
                </c:pt>
                <c:pt idx="28872">
                  <c:v>14.05</c:v>
                </c:pt>
                <c:pt idx="28873">
                  <c:v>14.002000000000001</c:v>
                </c:pt>
                <c:pt idx="28874">
                  <c:v>13.954000000000001</c:v>
                </c:pt>
                <c:pt idx="28875">
                  <c:v>13.906000000000001</c:v>
                </c:pt>
                <c:pt idx="28876">
                  <c:v>13.882</c:v>
                </c:pt>
                <c:pt idx="28877">
                  <c:v>13.858000000000001</c:v>
                </c:pt>
                <c:pt idx="28878">
                  <c:v>13.81</c:v>
                </c:pt>
                <c:pt idx="28879">
                  <c:v>13.786</c:v>
                </c:pt>
                <c:pt idx="28880">
                  <c:v>13.762</c:v>
                </c:pt>
                <c:pt idx="28881">
                  <c:v>13.762</c:v>
                </c:pt>
                <c:pt idx="28882">
                  <c:v>13.738</c:v>
                </c:pt>
                <c:pt idx="28883">
                  <c:v>13.738</c:v>
                </c:pt>
                <c:pt idx="28884">
                  <c:v>13.738</c:v>
                </c:pt>
                <c:pt idx="28885">
                  <c:v>13.714</c:v>
                </c:pt>
                <c:pt idx="28886">
                  <c:v>13.714</c:v>
                </c:pt>
                <c:pt idx="28887">
                  <c:v>13.714</c:v>
                </c:pt>
                <c:pt idx="28888">
                  <c:v>13.714</c:v>
                </c:pt>
                <c:pt idx="28889">
                  <c:v>13.738</c:v>
                </c:pt>
                <c:pt idx="28890">
                  <c:v>13.762</c:v>
                </c:pt>
                <c:pt idx="28891">
                  <c:v>13.762</c:v>
                </c:pt>
                <c:pt idx="28892">
                  <c:v>13.786</c:v>
                </c:pt>
                <c:pt idx="28893">
                  <c:v>13.81</c:v>
                </c:pt>
                <c:pt idx="28894">
                  <c:v>13.834</c:v>
                </c:pt>
                <c:pt idx="28895">
                  <c:v>13.834</c:v>
                </c:pt>
                <c:pt idx="28896">
                  <c:v>13.858000000000001</c:v>
                </c:pt>
                <c:pt idx="28897">
                  <c:v>13.834</c:v>
                </c:pt>
                <c:pt idx="28898">
                  <c:v>13.834</c:v>
                </c:pt>
                <c:pt idx="28899">
                  <c:v>13.81</c:v>
                </c:pt>
                <c:pt idx="28900">
                  <c:v>13.81</c:v>
                </c:pt>
                <c:pt idx="28901">
                  <c:v>13.786</c:v>
                </c:pt>
                <c:pt idx="28902">
                  <c:v>13.762</c:v>
                </c:pt>
                <c:pt idx="28903">
                  <c:v>13.714</c:v>
                </c:pt>
                <c:pt idx="28904">
                  <c:v>13.69</c:v>
                </c:pt>
                <c:pt idx="28905">
                  <c:v>13.666</c:v>
                </c:pt>
                <c:pt idx="28906">
                  <c:v>13.618</c:v>
                </c:pt>
                <c:pt idx="28907">
                  <c:v>13.57</c:v>
                </c:pt>
                <c:pt idx="28908">
                  <c:v>13.545999999999999</c:v>
                </c:pt>
                <c:pt idx="28909">
                  <c:v>13.497</c:v>
                </c:pt>
                <c:pt idx="28910">
                  <c:v>13.449</c:v>
                </c:pt>
                <c:pt idx="28911">
                  <c:v>13.425000000000001</c:v>
                </c:pt>
                <c:pt idx="28912">
                  <c:v>13.377000000000001</c:v>
                </c:pt>
                <c:pt idx="28913">
                  <c:v>13.329000000000001</c:v>
                </c:pt>
                <c:pt idx="28914">
                  <c:v>13.305</c:v>
                </c:pt>
                <c:pt idx="28915">
                  <c:v>13.281000000000001</c:v>
                </c:pt>
                <c:pt idx="28916">
                  <c:v>13.257</c:v>
                </c:pt>
                <c:pt idx="28917">
                  <c:v>13.233000000000001</c:v>
                </c:pt>
                <c:pt idx="28918">
                  <c:v>13.209</c:v>
                </c:pt>
                <c:pt idx="28919">
                  <c:v>13.185</c:v>
                </c:pt>
                <c:pt idx="28920">
                  <c:v>13.185</c:v>
                </c:pt>
                <c:pt idx="28921">
                  <c:v>13.185</c:v>
                </c:pt>
                <c:pt idx="28922">
                  <c:v>13.185</c:v>
                </c:pt>
                <c:pt idx="28923">
                  <c:v>13.185</c:v>
                </c:pt>
                <c:pt idx="28924">
                  <c:v>13.185</c:v>
                </c:pt>
                <c:pt idx="28925">
                  <c:v>13.185</c:v>
                </c:pt>
                <c:pt idx="28926">
                  <c:v>13.185</c:v>
                </c:pt>
                <c:pt idx="28927">
                  <c:v>13.185</c:v>
                </c:pt>
                <c:pt idx="28928">
                  <c:v>13.209</c:v>
                </c:pt>
                <c:pt idx="28929">
                  <c:v>13.209</c:v>
                </c:pt>
                <c:pt idx="28930">
                  <c:v>13.233000000000001</c:v>
                </c:pt>
                <c:pt idx="28931">
                  <c:v>13.233000000000001</c:v>
                </c:pt>
                <c:pt idx="28932">
                  <c:v>13.257</c:v>
                </c:pt>
                <c:pt idx="28933">
                  <c:v>13.281000000000001</c:v>
                </c:pt>
                <c:pt idx="28934">
                  <c:v>13.281000000000001</c:v>
                </c:pt>
                <c:pt idx="28935">
                  <c:v>13.329000000000001</c:v>
                </c:pt>
                <c:pt idx="28936">
                  <c:v>13.377000000000001</c:v>
                </c:pt>
                <c:pt idx="28937">
                  <c:v>13.449</c:v>
                </c:pt>
                <c:pt idx="28938">
                  <c:v>13.522</c:v>
                </c:pt>
                <c:pt idx="28939">
                  <c:v>13.545999999999999</c:v>
                </c:pt>
                <c:pt idx="28940">
                  <c:v>13.618</c:v>
                </c:pt>
                <c:pt idx="28941">
                  <c:v>13.762</c:v>
                </c:pt>
                <c:pt idx="28942">
                  <c:v>13.858000000000001</c:v>
                </c:pt>
                <c:pt idx="28943">
                  <c:v>14.002000000000001</c:v>
                </c:pt>
                <c:pt idx="28944">
                  <c:v>14.122</c:v>
                </c:pt>
                <c:pt idx="28945">
                  <c:v>14.29</c:v>
                </c:pt>
                <c:pt idx="28946">
                  <c:v>14.409000000000001</c:v>
                </c:pt>
                <c:pt idx="28947">
                  <c:v>14.529</c:v>
                </c:pt>
                <c:pt idx="28948">
                  <c:v>14.577</c:v>
                </c:pt>
                <c:pt idx="28949">
                  <c:v>14.625</c:v>
                </c:pt>
                <c:pt idx="28950">
                  <c:v>14.696999999999999</c:v>
                </c:pt>
                <c:pt idx="28951">
                  <c:v>14.721</c:v>
                </c:pt>
                <c:pt idx="28952">
                  <c:v>14.744999999999999</c:v>
                </c:pt>
                <c:pt idx="28953">
                  <c:v>14.816000000000001</c:v>
                </c:pt>
                <c:pt idx="28954">
                  <c:v>14.816000000000001</c:v>
                </c:pt>
                <c:pt idx="28955">
                  <c:v>14.84</c:v>
                </c:pt>
                <c:pt idx="28956">
                  <c:v>14.864000000000001</c:v>
                </c:pt>
                <c:pt idx="28957">
                  <c:v>14.864000000000001</c:v>
                </c:pt>
                <c:pt idx="28958">
                  <c:v>14.84</c:v>
                </c:pt>
                <c:pt idx="28959">
                  <c:v>14.792</c:v>
                </c:pt>
                <c:pt idx="28960">
                  <c:v>14.768000000000001</c:v>
                </c:pt>
                <c:pt idx="28961">
                  <c:v>14.768000000000001</c:v>
                </c:pt>
                <c:pt idx="28962">
                  <c:v>14.721</c:v>
                </c:pt>
                <c:pt idx="28963">
                  <c:v>14.696999999999999</c:v>
                </c:pt>
                <c:pt idx="28964">
                  <c:v>14.673</c:v>
                </c:pt>
                <c:pt idx="28965">
                  <c:v>14.625</c:v>
                </c:pt>
                <c:pt idx="28966">
                  <c:v>14.601000000000001</c:v>
                </c:pt>
                <c:pt idx="28967">
                  <c:v>14.577</c:v>
                </c:pt>
                <c:pt idx="28968">
                  <c:v>14.529</c:v>
                </c:pt>
                <c:pt idx="28969">
                  <c:v>14.505000000000001</c:v>
                </c:pt>
                <c:pt idx="28970">
                  <c:v>14.505000000000001</c:v>
                </c:pt>
                <c:pt idx="28971">
                  <c:v>14.481</c:v>
                </c:pt>
                <c:pt idx="28972">
                  <c:v>14.481</c:v>
                </c:pt>
                <c:pt idx="28973">
                  <c:v>14.481</c:v>
                </c:pt>
                <c:pt idx="28974">
                  <c:v>14.481</c:v>
                </c:pt>
                <c:pt idx="28975">
                  <c:v>14.481</c:v>
                </c:pt>
                <c:pt idx="28976">
                  <c:v>14.481</c:v>
                </c:pt>
                <c:pt idx="28977">
                  <c:v>14.481</c:v>
                </c:pt>
                <c:pt idx="28978">
                  <c:v>14.481</c:v>
                </c:pt>
                <c:pt idx="28979">
                  <c:v>14.481</c:v>
                </c:pt>
                <c:pt idx="28980">
                  <c:v>14.481</c:v>
                </c:pt>
                <c:pt idx="28981">
                  <c:v>14.457000000000001</c:v>
                </c:pt>
                <c:pt idx="28982">
                  <c:v>14.457000000000001</c:v>
                </c:pt>
                <c:pt idx="28983">
                  <c:v>14.433</c:v>
                </c:pt>
                <c:pt idx="28984">
                  <c:v>14.433</c:v>
                </c:pt>
                <c:pt idx="28985">
                  <c:v>14.433</c:v>
                </c:pt>
                <c:pt idx="28986">
                  <c:v>14.409000000000001</c:v>
                </c:pt>
                <c:pt idx="28987">
                  <c:v>14.385</c:v>
                </c:pt>
                <c:pt idx="28988">
                  <c:v>14.385</c:v>
                </c:pt>
                <c:pt idx="28989">
                  <c:v>14.361000000000001</c:v>
                </c:pt>
                <c:pt idx="28990">
                  <c:v>14.337</c:v>
                </c:pt>
                <c:pt idx="28991">
                  <c:v>14.337</c:v>
                </c:pt>
                <c:pt idx="28992">
                  <c:v>14.314</c:v>
                </c:pt>
                <c:pt idx="28993">
                  <c:v>14.314</c:v>
                </c:pt>
                <c:pt idx="28994">
                  <c:v>14.29</c:v>
                </c:pt>
                <c:pt idx="28995">
                  <c:v>14.29</c:v>
                </c:pt>
                <c:pt idx="28996">
                  <c:v>14.242000000000001</c:v>
                </c:pt>
                <c:pt idx="28997">
                  <c:v>14.218</c:v>
                </c:pt>
                <c:pt idx="28998">
                  <c:v>14.194000000000001</c:v>
                </c:pt>
                <c:pt idx="28999">
                  <c:v>14.17</c:v>
                </c:pt>
                <c:pt idx="29000">
                  <c:v>14.146000000000001</c:v>
                </c:pt>
                <c:pt idx="29001">
                  <c:v>14.122</c:v>
                </c:pt>
                <c:pt idx="29002">
                  <c:v>14.074</c:v>
                </c:pt>
                <c:pt idx="29003">
                  <c:v>14.05</c:v>
                </c:pt>
                <c:pt idx="29004">
                  <c:v>14.002000000000001</c:v>
                </c:pt>
                <c:pt idx="29005">
                  <c:v>13.978</c:v>
                </c:pt>
                <c:pt idx="29006">
                  <c:v>13.954000000000001</c:v>
                </c:pt>
                <c:pt idx="29007">
                  <c:v>13.906000000000001</c:v>
                </c:pt>
                <c:pt idx="29008">
                  <c:v>13.882</c:v>
                </c:pt>
                <c:pt idx="29009">
                  <c:v>13.858000000000001</c:v>
                </c:pt>
                <c:pt idx="29010">
                  <c:v>13.834</c:v>
                </c:pt>
                <c:pt idx="29011">
                  <c:v>13.81</c:v>
                </c:pt>
                <c:pt idx="29012">
                  <c:v>13.762</c:v>
                </c:pt>
                <c:pt idx="29013">
                  <c:v>13.762</c:v>
                </c:pt>
                <c:pt idx="29014">
                  <c:v>13.714</c:v>
                </c:pt>
                <c:pt idx="29015">
                  <c:v>13.714</c:v>
                </c:pt>
                <c:pt idx="29016">
                  <c:v>13.69</c:v>
                </c:pt>
                <c:pt idx="29017">
                  <c:v>13.666</c:v>
                </c:pt>
                <c:pt idx="29018">
                  <c:v>13.666</c:v>
                </c:pt>
                <c:pt idx="29019">
                  <c:v>13.666</c:v>
                </c:pt>
                <c:pt idx="29020">
                  <c:v>13.666</c:v>
                </c:pt>
                <c:pt idx="29021">
                  <c:v>13.666</c:v>
                </c:pt>
                <c:pt idx="29022">
                  <c:v>13.666</c:v>
                </c:pt>
                <c:pt idx="29023">
                  <c:v>13.666</c:v>
                </c:pt>
                <c:pt idx="29024">
                  <c:v>13.666</c:v>
                </c:pt>
                <c:pt idx="29025">
                  <c:v>13.666</c:v>
                </c:pt>
                <c:pt idx="29026">
                  <c:v>13.666</c:v>
                </c:pt>
                <c:pt idx="29027">
                  <c:v>13.666</c:v>
                </c:pt>
                <c:pt idx="29028">
                  <c:v>13.666</c:v>
                </c:pt>
                <c:pt idx="29029">
                  <c:v>13.666</c:v>
                </c:pt>
                <c:pt idx="29030">
                  <c:v>13.666</c:v>
                </c:pt>
                <c:pt idx="29031">
                  <c:v>13.69</c:v>
                </c:pt>
                <c:pt idx="29032">
                  <c:v>13.738</c:v>
                </c:pt>
                <c:pt idx="29033">
                  <c:v>13.762</c:v>
                </c:pt>
                <c:pt idx="29034">
                  <c:v>13.762</c:v>
                </c:pt>
                <c:pt idx="29035">
                  <c:v>13.714</c:v>
                </c:pt>
                <c:pt idx="29036">
                  <c:v>13.714</c:v>
                </c:pt>
                <c:pt idx="29037">
                  <c:v>13.69</c:v>
                </c:pt>
                <c:pt idx="29038">
                  <c:v>13.666</c:v>
                </c:pt>
                <c:pt idx="29039">
                  <c:v>13.666</c:v>
                </c:pt>
                <c:pt idx="29040">
                  <c:v>13.69</c:v>
                </c:pt>
                <c:pt idx="29041">
                  <c:v>13.738</c:v>
                </c:pt>
                <c:pt idx="29042">
                  <c:v>13.834</c:v>
                </c:pt>
                <c:pt idx="29043">
                  <c:v>13.93</c:v>
                </c:pt>
                <c:pt idx="29044">
                  <c:v>14.026</c:v>
                </c:pt>
                <c:pt idx="29045">
                  <c:v>14.122</c:v>
                </c:pt>
                <c:pt idx="29046">
                  <c:v>14.218</c:v>
                </c:pt>
                <c:pt idx="29047">
                  <c:v>14.314</c:v>
                </c:pt>
                <c:pt idx="29048">
                  <c:v>14.385</c:v>
                </c:pt>
                <c:pt idx="29049">
                  <c:v>14.433</c:v>
                </c:pt>
                <c:pt idx="29050">
                  <c:v>14.505000000000001</c:v>
                </c:pt>
                <c:pt idx="29051">
                  <c:v>14.505000000000001</c:v>
                </c:pt>
                <c:pt idx="29052">
                  <c:v>14.529</c:v>
                </c:pt>
                <c:pt idx="29053">
                  <c:v>14.529</c:v>
                </c:pt>
                <c:pt idx="29054">
                  <c:v>14.577</c:v>
                </c:pt>
                <c:pt idx="29055">
                  <c:v>14.577</c:v>
                </c:pt>
                <c:pt idx="29056">
                  <c:v>14.625</c:v>
                </c:pt>
                <c:pt idx="29057">
                  <c:v>14.648999999999999</c:v>
                </c:pt>
                <c:pt idx="29058">
                  <c:v>14.673</c:v>
                </c:pt>
                <c:pt idx="29059">
                  <c:v>14.696999999999999</c:v>
                </c:pt>
                <c:pt idx="29060">
                  <c:v>14.696999999999999</c:v>
                </c:pt>
                <c:pt idx="29061">
                  <c:v>14.696999999999999</c:v>
                </c:pt>
                <c:pt idx="29062">
                  <c:v>14.696999999999999</c:v>
                </c:pt>
                <c:pt idx="29063">
                  <c:v>14.673</c:v>
                </c:pt>
                <c:pt idx="29064">
                  <c:v>14.673</c:v>
                </c:pt>
                <c:pt idx="29065">
                  <c:v>14.648999999999999</c:v>
                </c:pt>
                <c:pt idx="29066">
                  <c:v>14.625</c:v>
                </c:pt>
                <c:pt idx="29067">
                  <c:v>14.625</c:v>
                </c:pt>
                <c:pt idx="29068">
                  <c:v>14.625</c:v>
                </c:pt>
                <c:pt idx="29069">
                  <c:v>14.601000000000001</c:v>
                </c:pt>
                <c:pt idx="29070">
                  <c:v>14.577</c:v>
                </c:pt>
                <c:pt idx="29071">
                  <c:v>14.577</c:v>
                </c:pt>
                <c:pt idx="29072">
                  <c:v>14.577</c:v>
                </c:pt>
                <c:pt idx="29073">
                  <c:v>14.577</c:v>
                </c:pt>
                <c:pt idx="29074">
                  <c:v>14.577</c:v>
                </c:pt>
                <c:pt idx="29075">
                  <c:v>14.577</c:v>
                </c:pt>
                <c:pt idx="29076">
                  <c:v>14.577</c:v>
                </c:pt>
                <c:pt idx="29077">
                  <c:v>14.553000000000001</c:v>
                </c:pt>
                <c:pt idx="29078">
                  <c:v>14.553000000000001</c:v>
                </c:pt>
                <c:pt idx="29079">
                  <c:v>14.529</c:v>
                </c:pt>
                <c:pt idx="29080">
                  <c:v>14.505000000000001</c:v>
                </c:pt>
                <c:pt idx="29081">
                  <c:v>14.481</c:v>
                </c:pt>
                <c:pt idx="29082">
                  <c:v>14.481</c:v>
                </c:pt>
                <c:pt idx="29083">
                  <c:v>14.457000000000001</c:v>
                </c:pt>
                <c:pt idx="29084">
                  <c:v>14.457000000000001</c:v>
                </c:pt>
                <c:pt idx="29085">
                  <c:v>14.433</c:v>
                </c:pt>
                <c:pt idx="29086">
                  <c:v>14.409000000000001</c:v>
                </c:pt>
                <c:pt idx="29087">
                  <c:v>14.385</c:v>
                </c:pt>
                <c:pt idx="29088">
                  <c:v>14.385</c:v>
                </c:pt>
                <c:pt idx="29089">
                  <c:v>14.385</c:v>
                </c:pt>
                <c:pt idx="29090">
                  <c:v>14.361000000000001</c:v>
                </c:pt>
                <c:pt idx="29091">
                  <c:v>14.337</c:v>
                </c:pt>
                <c:pt idx="29092">
                  <c:v>14.337</c:v>
                </c:pt>
                <c:pt idx="29093">
                  <c:v>14.314</c:v>
                </c:pt>
                <c:pt idx="29094">
                  <c:v>14.29</c:v>
                </c:pt>
                <c:pt idx="29095">
                  <c:v>14.266</c:v>
                </c:pt>
                <c:pt idx="29096">
                  <c:v>14.242000000000001</c:v>
                </c:pt>
                <c:pt idx="29097">
                  <c:v>14.218</c:v>
                </c:pt>
                <c:pt idx="29098">
                  <c:v>14.194000000000001</c:v>
                </c:pt>
                <c:pt idx="29099">
                  <c:v>14.194000000000001</c:v>
                </c:pt>
                <c:pt idx="29100">
                  <c:v>14.17</c:v>
                </c:pt>
                <c:pt idx="29101">
                  <c:v>14.122</c:v>
                </c:pt>
                <c:pt idx="29102">
                  <c:v>14.098000000000001</c:v>
                </c:pt>
                <c:pt idx="29103">
                  <c:v>14.05</c:v>
                </c:pt>
                <c:pt idx="29104">
                  <c:v>14.002000000000001</c:v>
                </c:pt>
                <c:pt idx="29105">
                  <c:v>13.978</c:v>
                </c:pt>
                <c:pt idx="29106">
                  <c:v>13.93</c:v>
                </c:pt>
                <c:pt idx="29107">
                  <c:v>13.906000000000001</c:v>
                </c:pt>
                <c:pt idx="29108">
                  <c:v>13.882</c:v>
                </c:pt>
                <c:pt idx="29109">
                  <c:v>13.834</c:v>
                </c:pt>
                <c:pt idx="29110">
                  <c:v>13.81</c:v>
                </c:pt>
                <c:pt idx="29111">
                  <c:v>13.786</c:v>
                </c:pt>
                <c:pt idx="29112">
                  <c:v>13.762</c:v>
                </c:pt>
                <c:pt idx="29113">
                  <c:v>13.714</c:v>
                </c:pt>
                <c:pt idx="29114">
                  <c:v>13.69</c:v>
                </c:pt>
                <c:pt idx="29115">
                  <c:v>13.666</c:v>
                </c:pt>
                <c:pt idx="29116">
                  <c:v>13.641999999999999</c:v>
                </c:pt>
                <c:pt idx="29117">
                  <c:v>13.618</c:v>
                </c:pt>
                <c:pt idx="29118">
                  <c:v>13.593999999999999</c:v>
                </c:pt>
                <c:pt idx="29119">
                  <c:v>13.57</c:v>
                </c:pt>
                <c:pt idx="29120">
                  <c:v>13.57</c:v>
                </c:pt>
                <c:pt idx="29121">
                  <c:v>13.545999999999999</c:v>
                </c:pt>
                <c:pt idx="29122">
                  <c:v>13.545999999999999</c:v>
                </c:pt>
                <c:pt idx="29123">
                  <c:v>13.522</c:v>
                </c:pt>
                <c:pt idx="29124">
                  <c:v>13.522</c:v>
                </c:pt>
                <c:pt idx="29125">
                  <c:v>13.522</c:v>
                </c:pt>
                <c:pt idx="29126">
                  <c:v>13.522</c:v>
                </c:pt>
                <c:pt idx="29127">
                  <c:v>13.522</c:v>
                </c:pt>
                <c:pt idx="29128">
                  <c:v>13.522</c:v>
                </c:pt>
                <c:pt idx="29129">
                  <c:v>13.545999999999999</c:v>
                </c:pt>
                <c:pt idx="29130">
                  <c:v>13.57</c:v>
                </c:pt>
                <c:pt idx="29131">
                  <c:v>13.593999999999999</c:v>
                </c:pt>
                <c:pt idx="29132">
                  <c:v>13.618</c:v>
                </c:pt>
                <c:pt idx="29133">
                  <c:v>13.666</c:v>
                </c:pt>
                <c:pt idx="29134">
                  <c:v>13.714</c:v>
                </c:pt>
                <c:pt idx="29135">
                  <c:v>13.762</c:v>
                </c:pt>
                <c:pt idx="29136">
                  <c:v>13.834</c:v>
                </c:pt>
                <c:pt idx="29137">
                  <c:v>13.906000000000001</c:v>
                </c:pt>
                <c:pt idx="29138">
                  <c:v>14.002000000000001</c:v>
                </c:pt>
                <c:pt idx="29139">
                  <c:v>14.05</c:v>
                </c:pt>
                <c:pt idx="29140">
                  <c:v>14.122</c:v>
                </c:pt>
                <c:pt idx="29141">
                  <c:v>14.218</c:v>
                </c:pt>
                <c:pt idx="29142">
                  <c:v>14.29</c:v>
                </c:pt>
                <c:pt idx="29143">
                  <c:v>14.361000000000001</c:v>
                </c:pt>
                <c:pt idx="29144">
                  <c:v>14.433</c:v>
                </c:pt>
                <c:pt idx="29145">
                  <c:v>14.529</c:v>
                </c:pt>
                <c:pt idx="29146">
                  <c:v>14.601000000000001</c:v>
                </c:pt>
                <c:pt idx="29147">
                  <c:v>14.625</c:v>
                </c:pt>
                <c:pt idx="29148">
                  <c:v>14.648999999999999</c:v>
                </c:pt>
                <c:pt idx="29149">
                  <c:v>14.673</c:v>
                </c:pt>
                <c:pt idx="29150">
                  <c:v>14.721</c:v>
                </c:pt>
                <c:pt idx="29151">
                  <c:v>14.768000000000001</c:v>
                </c:pt>
                <c:pt idx="29152">
                  <c:v>14.816000000000001</c:v>
                </c:pt>
                <c:pt idx="29153">
                  <c:v>14.84</c:v>
                </c:pt>
                <c:pt idx="29154">
                  <c:v>14.864000000000001</c:v>
                </c:pt>
                <c:pt idx="29155">
                  <c:v>14.864000000000001</c:v>
                </c:pt>
                <c:pt idx="29156">
                  <c:v>14.84</c:v>
                </c:pt>
                <c:pt idx="29157">
                  <c:v>14.792</c:v>
                </c:pt>
                <c:pt idx="29158">
                  <c:v>14.744999999999999</c:v>
                </c:pt>
                <c:pt idx="29159">
                  <c:v>14.696999999999999</c:v>
                </c:pt>
                <c:pt idx="29160">
                  <c:v>14.625</c:v>
                </c:pt>
                <c:pt idx="29161">
                  <c:v>14.577</c:v>
                </c:pt>
                <c:pt idx="29162">
                  <c:v>14.505000000000001</c:v>
                </c:pt>
                <c:pt idx="29163">
                  <c:v>14.433</c:v>
                </c:pt>
                <c:pt idx="29164">
                  <c:v>14.385</c:v>
                </c:pt>
                <c:pt idx="29165">
                  <c:v>14.314</c:v>
                </c:pt>
                <c:pt idx="29166">
                  <c:v>14.242000000000001</c:v>
                </c:pt>
                <c:pt idx="29167">
                  <c:v>14.17</c:v>
                </c:pt>
                <c:pt idx="29168">
                  <c:v>14.098000000000001</c:v>
                </c:pt>
                <c:pt idx="29169">
                  <c:v>14.026</c:v>
                </c:pt>
                <c:pt idx="29170">
                  <c:v>13.954000000000001</c:v>
                </c:pt>
                <c:pt idx="29171">
                  <c:v>13.882</c:v>
                </c:pt>
                <c:pt idx="29172">
                  <c:v>13.81</c:v>
                </c:pt>
                <c:pt idx="29173">
                  <c:v>13.762</c:v>
                </c:pt>
                <c:pt idx="29174">
                  <c:v>13.714</c:v>
                </c:pt>
                <c:pt idx="29175">
                  <c:v>13.666</c:v>
                </c:pt>
                <c:pt idx="29176">
                  <c:v>13.618</c:v>
                </c:pt>
                <c:pt idx="29177">
                  <c:v>13.57</c:v>
                </c:pt>
                <c:pt idx="29178">
                  <c:v>13.545999999999999</c:v>
                </c:pt>
                <c:pt idx="29179">
                  <c:v>13.522</c:v>
                </c:pt>
                <c:pt idx="29180">
                  <c:v>13.473000000000001</c:v>
                </c:pt>
                <c:pt idx="29181">
                  <c:v>13.449</c:v>
                </c:pt>
                <c:pt idx="29182">
                  <c:v>13.425000000000001</c:v>
                </c:pt>
                <c:pt idx="29183">
                  <c:v>13.425000000000001</c:v>
                </c:pt>
                <c:pt idx="29184">
                  <c:v>13.377000000000001</c:v>
                </c:pt>
                <c:pt idx="29185">
                  <c:v>13.353</c:v>
                </c:pt>
                <c:pt idx="29186">
                  <c:v>13.329000000000001</c:v>
                </c:pt>
                <c:pt idx="29187">
                  <c:v>13.305</c:v>
                </c:pt>
                <c:pt idx="29188">
                  <c:v>13.281000000000001</c:v>
                </c:pt>
                <c:pt idx="29189">
                  <c:v>13.257</c:v>
                </c:pt>
                <c:pt idx="29190">
                  <c:v>13.233000000000001</c:v>
                </c:pt>
                <c:pt idx="29191">
                  <c:v>13.233000000000001</c:v>
                </c:pt>
                <c:pt idx="29192">
                  <c:v>13.209</c:v>
                </c:pt>
                <c:pt idx="29193">
                  <c:v>13.185</c:v>
                </c:pt>
                <c:pt idx="29194">
                  <c:v>13.161</c:v>
                </c:pt>
                <c:pt idx="29195">
                  <c:v>13.161</c:v>
                </c:pt>
                <c:pt idx="29196">
                  <c:v>13.137</c:v>
                </c:pt>
                <c:pt idx="29197">
                  <c:v>13.137</c:v>
                </c:pt>
                <c:pt idx="29198">
                  <c:v>13.137</c:v>
                </c:pt>
                <c:pt idx="29199">
                  <c:v>13.112</c:v>
                </c:pt>
                <c:pt idx="29200">
                  <c:v>13.112</c:v>
                </c:pt>
                <c:pt idx="29201">
                  <c:v>13.087999999999999</c:v>
                </c:pt>
                <c:pt idx="29202">
                  <c:v>13.087999999999999</c:v>
                </c:pt>
                <c:pt idx="29203">
                  <c:v>13.087999999999999</c:v>
                </c:pt>
                <c:pt idx="29204">
                  <c:v>13.087999999999999</c:v>
                </c:pt>
                <c:pt idx="29205">
                  <c:v>13.087999999999999</c:v>
                </c:pt>
                <c:pt idx="29206">
                  <c:v>13.064</c:v>
                </c:pt>
                <c:pt idx="29207">
                  <c:v>13.064</c:v>
                </c:pt>
                <c:pt idx="29208">
                  <c:v>13.064</c:v>
                </c:pt>
                <c:pt idx="29209">
                  <c:v>13.064</c:v>
                </c:pt>
                <c:pt idx="29210">
                  <c:v>13.064</c:v>
                </c:pt>
                <c:pt idx="29211">
                  <c:v>13.064</c:v>
                </c:pt>
                <c:pt idx="29212">
                  <c:v>13.064</c:v>
                </c:pt>
                <c:pt idx="29213">
                  <c:v>13.064</c:v>
                </c:pt>
                <c:pt idx="29214">
                  <c:v>13.064</c:v>
                </c:pt>
                <c:pt idx="29215">
                  <c:v>13.087999999999999</c:v>
                </c:pt>
                <c:pt idx="29216">
                  <c:v>13.087999999999999</c:v>
                </c:pt>
                <c:pt idx="29217">
                  <c:v>13.087999999999999</c:v>
                </c:pt>
                <c:pt idx="29218">
                  <c:v>13.112</c:v>
                </c:pt>
                <c:pt idx="29219">
                  <c:v>13.112</c:v>
                </c:pt>
                <c:pt idx="29220">
                  <c:v>13.137</c:v>
                </c:pt>
                <c:pt idx="29221">
                  <c:v>13.137</c:v>
                </c:pt>
                <c:pt idx="29222">
                  <c:v>13.161</c:v>
                </c:pt>
                <c:pt idx="29223">
                  <c:v>13.185</c:v>
                </c:pt>
                <c:pt idx="29224">
                  <c:v>13.233000000000001</c:v>
                </c:pt>
                <c:pt idx="29225">
                  <c:v>13.257</c:v>
                </c:pt>
                <c:pt idx="29226">
                  <c:v>13.281000000000001</c:v>
                </c:pt>
                <c:pt idx="29227">
                  <c:v>13.329000000000001</c:v>
                </c:pt>
                <c:pt idx="29228">
                  <c:v>13.353</c:v>
                </c:pt>
                <c:pt idx="29229">
                  <c:v>13.377000000000001</c:v>
                </c:pt>
                <c:pt idx="29230">
                  <c:v>13.425000000000001</c:v>
                </c:pt>
                <c:pt idx="29231">
                  <c:v>13.473000000000001</c:v>
                </c:pt>
                <c:pt idx="29232">
                  <c:v>13.522</c:v>
                </c:pt>
                <c:pt idx="29233">
                  <c:v>13.593999999999999</c:v>
                </c:pt>
                <c:pt idx="29234">
                  <c:v>13.69</c:v>
                </c:pt>
                <c:pt idx="29235">
                  <c:v>13.762</c:v>
                </c:pt>
                <c:pt idx="29236">
                  <c:v>13.858000000000001</c:v>
                </c:pt>
                <c:pt idx="29237">
                  <c:v>13.93</c:v>
                </c:pt>
                <c:pt idx="29238">
                  <c:v>14.05</c:v>
                </c:pt>
                <c:pt idx="29239">
                  <c:v>14.122</c:v>
                </c:pt>
                <c:pt idx="29240">
                  <c:v>14.17</c:v>
                </c:pt>
                <c:pt idx="29241">
                  <c:v>14.242000000000001</c:v>
                </c:pt>
                <c:pt idx="29242">
                  <c:v>14.29</c:v>
                </c:pt>
                <c:pt idx="29243">
                  <c:v>14.337</c:v>
                </c:pt>
                <c:pt idx="29244">
                  <c:v>14.385</c:v>
                </c:pt>
                <c:pt idx="29245">
                  <c:v>14.433</c:v>
                </c:pt>
                <c:pt idx="29246">
                  <c:v>14.481</c:v>
                </c:pt>
                <c:pt idx="29247">
                  <c:v>14.529</c:v>
                </c:pt>
                <c:pt idx="29248">
                  <c:v>14.553000000000001</c:v>
                </c:pt>
                <c:pt idx="29249">
                  <c:v>14.577</c:v>
                </c:pt>
                <c:pt idx="29250">
                  <c:v>14.601000000000001</c:v>
                </c:pt>
                <c:pt idx="29251">
                  <c:v>14.625</c:v>
                </c:pt>
                <c:pt idx="29252">
                  <c:v>14.625</c:v>
                </c:pt>
                <c:pt idx="29253">
                  <c:v>14.601000000000001</c:v>
                </c:pt>
                <c:pt idx="29254">
                  <c:v>14.577</c:v>
                </c:pt>
                <c:pt idx="29255">
                  <c:v>14.577</c:v>
                </c:pt>
                <c:pt idx="29256">
                  <c:v>14.529</c:v>
                </c:pt>
                <c:pt idx="29257">
                  <c:v>14.505000000000001</c:v>
                </c:pt>
                <c:pt idx="29258">
                  <c:v>14.457000000000001</c:v>
                </c:pt>
                <c:pt idx="29259">
                  <c:v>14.409000000000001</c:v>
                </c:pt>
                <c:pt idx="29260">
                  <c:v>14.385</c:v>
                </c:pt>
                <c:pt idx="29261">
                  <c:v>14.337</c:v>
                </c:pt>
                <c:pt idx="29262">
                  <c:v>14.29</c:v>
                </c:pt>
                <c:pt idx="29263">
                  <c:v>14.266</c:v>
                </c:pt>
                <c:pt idx="29264">
                  <c:v>14.242000000000001</c:v>
                </c:pt>
                <c:pt idx="29265">
                  <c:v>14.194000000000001</c:v>
                </c:pt>
                <c:pt idx="29266">
                  <c:v>14.146000000000001</c:v>
                </c:pt>
                <c:pt idx="29267">
                  <c:v>14.122</c:v>
                </c:pt>
                <c:pt idx="29268">
                  <c:v>14.098000000000001</c:v>
                </c:pt>
                <c:pt idx="29269">
                  <c:v>14.05</c:v>
                </c:pt>
                <c:pt idx="29270">
                  <c:v>14.002000000000001</c:v>
                </c:pt>
                <c:pt idx="29271">
                  <c:v>14.002000000000001</c:v>
                </c:pt>
                <c:pt idx="29272">
                  <c:v>13.954000000000001</c:v>
                </c:pt>
                <c:pt idx="29273">
                  <c:v>13.93</c:v>
                </c:pt>
                <c:pt idx="29274">
                  <c:v>13.906000000000001</c:v>
                </c:pt>
                <c:pt idx="29275">
                  <c:v>13.882</c:v>
                </c:pt>
                <c:pt idx="29276">
                  <c:v>13.858000000000001</c:v>
                </c:pt>
                <c:pt idx="29277">
                  <c:v>13.834</c:v>
                </c:pt>
                <c:pt idx="29278">
                  <c:v>13.834</c:v>
                </c:pt>
                <c:pt idx="29279">
                  <c:v>13.81</c:v>
                </c:pt>
                <c:pt idx="29280">
                  <c:v>13.81</c:v>
                </c:pt>
                <c:pt idx="29281">
                  <c:v>13.786</c:v>
                </c:pt>
                <c:pt idx="29282">
                  <c:v>13.762</c:v>
                </c:pt>
                <c:pt idx="29283">
                  <c:v>13.762</c:v>
                </c:pt>
                <c:pt idx="29284">
                  <c:v>13.738</c:v>
                </c:pt>
                <c:pt idx="29285">
                  <c:v>13.714</c:v>
                </c:pt>
                <c:pt idx="29286">
                  <c:v>13.714</c:v>
                </c:pt>
                <c:pt idx="29287">
                  <c:v>13.714</c:v>
                </c:pt>
                <c:pt idx="29288">
                  <c:v>13.714</c:v>
                </c:pt>
                <c:pt idx="29289">
                  <c:v>13.69</c:v>
                </c:pt>
                <c:pt idx="29290">
                  <c:v>13.69</c:v>
                </c:pt>
                <c:pt idx="29291">
                  <c:v>13.69</c:v>
                </c:pt>
                <c:pt idx="29292">
                  <c:v>13.69</c:v>
                </c:pt>
                <c:pt idx="29293">
                  <c:v>13.69</c:v>
                </c:pt>
                <c:pt idx="29294">
                  <c:v>13.69</c:v>
                </c:pt>
                <c:pt idx="29295">
                  <c:v>13.69</c:v>
                </c:pt>
                <c:pt idx="29296">
                  <c:v>13.69</c:v>
                </c:pt>
                <c:pt idx="29297">
                  <c:v>13.714</c:v>
                </c:pt>
                <c:pt idx="29298">
                  <c:v>13.714</c:v>
                </c:pt>
                <c:pt idx="29299">
                  <c:v>13.738</c:v>
                </c:pt>
                <c:pt idx="29300">
                  <c:v>13.738</c:v>
                </c:pt>
                <c:pt idx="29301">
                  <c:v>13.762</c:v>
                </c:pt>
                <c:pt idx="29302">
                  <c:v>13.786</c:v>
                </c:pt>
                <c:pt idx="29303">
                  <c:v>13.786</c:v>
                </c:pt>
                <c:pt idx="29304">
                  <c:v>13.81</c:v>
                </c:pt>
                <c:pt idx="29305">
                  <c:v>13.81</c:v>
                </c:pt>
                <c:pt idx="29306">
                  <c:v>13.834</c:v>
                </c:pt>
                <c:pt idx="29307">
                  <c:v>13.858000000000001</c:v>
                </c:pt>
                <c:pt idx="29308">
                  <c:v>13.858000000000001</c:v>
                </c:pt>
                <c:pt idx="29309">
                  <c:v>13.882</c:v>
                </c:pt>
                <c:pt idx="29310">
                  <c:v>13.882</c:v>
                </c:pt>
                <c:pt idx="29311">
                  <c:v>13.906000000000001</c:v>
                </c:pt>
                <c:pt idx="29312">
                  <c:v>13.906000000000001</c:v>
                </c:pt>
                <c:pt idx="29313">
                  <c:v>13.906000000000001</c:v>
                </c:pt>
                <c:pt idx="29314">
                  <c:v>13.93</c:v>
                </c:pt>
                <c:pt idx="29315">
                  <c:v>13.954000000000001</c:v>
                </c:pt>
                <c:pt idx="29316">
                  <c:v>13.954000000000001</c:v>
                </c:pt>
                <c:pt idx="29317">
                  <c:v>13.978</c:v>
                </c:pt>
                <c:pt idx="29318">
                  <c:v>14.002000000000001</c:v>
                </c:pt>
                <c:pt idx="29319">
                  <c:v>14.002000000000001</c:v>
                </c:pt>
                <c:pt idx="29320">
                  <c:v>14.026</c:v>
                </c:pt>
                <c:pt idx="29321">
                  <c:v>14.05</c:v>
                </c:pt>
                <c:pt idx="29322">
                  <c:v>14.05</c:v>
                </c:pt>
                <c:pt idx="29323">
                  <c:v>14.098000000000001</c:v>
                </c:pt>
                <c:pt idx="29324">
                  <c:v>14.098000000000001</c:v>
                </c:pt>
                <c:pt idx="29325">
                  <c:v>14.146000000000001</c:v>
                </c:pt>
                <c:pt idx="29326">
                  <c:v>14.17</c:v>
                </c:pt>
                <c:pt idx="29327">
                  <c:v>14.194000000000001</c:v>
                </c:pt>
                <c:pt idx="29328">
                  <c:v>14.218</c:v>
                </c:pt>
                <c:pt idx="29329">
                  <c:v>14.242000000000001</c:v>
                </c:pt>
                <c:pt idx="29330">
                  <c:v>14.29</c:v>
                </c:pt>
                <c:pt idx="29331">
                  <c:v>14.314</c:v>
                </c:pt>
                <c:pt idx="29332">
                  <c:v>14.314</c:v>
                </c:pt>
                <c:pt idx="29333">
                  <c:v>14.337</c:v>
                </c:pt>
                <c:pt idx="29334">
                  <c:v>14.337</c:v>
                </c:pt>
                <c:pt idx="29335">
                  <c:v>14.337</c:v>
                </c:pt>
                <c:pt idx="29336">
                  <c:v>14.361000000000001</c:v>
                </c:pt>
                <c:pt idx="29337">
                  <c:v>14.361000000000001</c:v>
                </c:pt>
                <c:pt idx="29338">
                  <c:v>14.361000000000001</c:v>
                </c:pt>
                <c:pt idx="29339">
                  <c:v>14.385</c:v>
                </c:pt>
                <c:pt idx="29340">
                  <c:v>14.385</c:v>
                </c:pt>
                <c:pt idx="29341">
                  <c:v>14.385</c:v>
                </c:pt>
                <c:pt idx="29342">
                  <c:v>14.385</c:v>
                </c:pt>
                <c:pt idx="29343">
                  <c:v>14.385</c:v>
                </c:pt>
                <c:pt idx="29344">
                  <c:v>14.361000000000001</c:v>
                </c:pt>
                <c:pt idx="29345">
                  <c:v>14.337</c:v>
                </c:pt>
                <c:pt idx="29346">
                  <c:v>14.337</c:v>
                </c:pt>
                <c:pt idx="29347">
                  <c:v>14.314</c:v>
                </c:pt>
                <c:pt idx="29348">
                  <c:v>14.314</c:v>
                </c:pt>
                <c:pt idx="29349">
                  <c:v>14.29</c:v>
                </c:pt>
                <c:pt idx="29350">
                  <c:v>14.29</c:v>
                </c:pt>
                <c:pt idx="29351">
                  <c:v>14.29</c:v>
                </c:pt>
                <c:pt idx="29352">
                  <c:v>14.242000000000001</c:v>
                </c:pt>
                <c:pt idx="29353">
                  <c:v>14.218</c:v>
                </c:pt>
                <c:pt idx="29354">
                  <c:v>14.194000000000001</c:v>
                </c:pt>
                <c:pt idx="29355">
                  <c:v>14.146000000000001</c:v>
                </c:pt>
                <c:pt idx="29356">
                  <c:v>14.122</c:v>
                </c:pt>
                <c:pt idx="29357">
                  <c:v>14.098000000000001</c:v>
                </c:pt>
                <c:pt idx="29358">
                  <c:v>14.074</c:v>
                </c:pt>
                <c:pt idx="29359">
                  <c:v>14.05</c:v>
                </c:pt>
                <c:pt idx="29360">
                  <c:v>14.026</c:v>
                </c:pt>
                <c:pt idx="29361">
                  <c:v>14.002000000000001</c:v>
                </c:pt>
                <c:pt idx="29362">
                  <c:v>13.978</c:v>
                </c:pt>
                <c:pt idx="29363">
                  <c:v>13.954000000000001</c:v>
                </c:pt>
                <c:pt idx="29364">
                  <c:v>13.93</c:v>
                </c:pt>
                <c:pt idx="29365">
                  <c:v>13.906000000000001</c:v>
                </c:pt>
                <c:pt idx="29366">
                  <c:v>13.882</c:v>
                </c:pt>
                <c:pt idx="29367">
                  <c:v>13.858000000000001</c:v>
                </c:pt>
                <c:pt idx="29368">
                  <c:v>13.858000000000001</c:v>
                </c:pt>
                <c:pt idx="29369">
                  <c:v>13.834</c:v>
                </c:pt>
                <c:pt idx="29370">
                  <c:v>13.81</c:v>
                </c:pt>
                <c:pt idx="29371">
                  <c:v>13.81</c:v>
                </c:pt>
                <c:pt idx="29372">
                  <c:v>13.786</c:v>
                </c:pt>
                <c:pt idx="29373">
                  <c:v>13.762</c:v>
                </c:pt>
                <c:pt idx="29374">
                  <c:v>13.738</c:v>
                </c:pt>
                <c:pt idx="29375">
                  <c:v>13.714</c:v>
                </c:pt>
                <c:pt idx="29376">
                  <c:v>13.714</c:v>
                </c:pt>
                <c:pt idx="29377">
                  <c:v>13.69</c:v>
                </c:pt>
                <c:pt idx="29378">
                  <c:v>13.666</c:v>
                </c:pt>
                <c:pt idx="29379">
                  <c:v>13.641999999999999</c:v>
                </c:pt>
                <c:pt idx="29380">
                  <c:v>13.618</c:v>
                </c:pt>
                <c:pt idx="29381">
                  <c:v>13.57</c:v>
                </c:pt>
                <c:pt idx="29382">
                  <c:v>13.545999999999999</c:v>
                </c:pt>
                <c:pt idx="29383">
                  <c:v>13.545999999999999</c:v>
                </c:pt>
                <c:pt idx="29384">
                  <c:v>13.522</c:v>
                </c:pt>
                <c:pt idx="29385">
                  <c:v>13.473000000000001</c:v>
                </c:pt>
                <c:pt idx="29386">
                  <c:v>13.449</c:v>
                </c:pt>
                <c:pt idx="29387">
                  <c:v>13.401</c:v>
                </c:pt>
                <c:pt idx="29388">
                  <c:v>13.353</c:v>
                </c:pt>
                <c:pt idx="29389">
                  <c:v>13.305</c:v>
                </c:pt>
                <c:pt idx="29390">
                  <c:v>13.257</c:v>
                </c:pt>
                <c:pt idx="29391">
                  <c:v>13.185</c:v>
                </c:pt>
                <c:pt idx="29392">
                  <c:v>13.161</c:v>
                </c:pt>
                <c:pt idx="29393">
                  <c:v>13.137</c:v>
                </c:pt>
                <c:pt idx="29394">
                  <c:v>13.112</c:v>
                </c:pt>
                <c:pt idx="29395">
                  <c:v>13.087999999999999</c:v>
                </c:pt>
                <c:pt idx="29396">
                  <c:v>13.04</c:v>
                </c:pt>
                <c:pt idx="29397">
                  <c:v>13.016</c:v>
                </c:pt>
                <c:pt idx="29398">
                  <c:v>12.992000000000001</c:v>
                </c:pt>
                <c:pt idx="29399">
                  <c:v>12.968</c:v>
                </c:pt>
                <c:pt idx="29400">
                  <c:v>12.944000000000001</c:v>
                </c:pt>
                <c:pt idx="29401">
                  <c:v>12.896000000000001</c:v>
                </c:pt>
                <c:pt idx="29402">
                  <c:v>12.871</c:v>
                </c:pt>
                <c:pt idx="29403">
                  <c:v>12.847</c:v>
                </c:pt>
                <c:pt idx="29404">
                  <c:v>12.847</c:v>
                </c:pt>
                <c:pt idx="29405">
                  <c:v>12.798999999999999</c:v>
                </c:pt>
                <c:pt idx="29406">
                  <c:v>12.775</c:v>
                </c:pt>
                <c:pt idx="29407">
                  <c:v>12.750999999999999</c:v>
                </c:pt>
                <c:pt idx="29408">
                  <c:v>12.750999999999999</c:v>
                </c:pt>
                <c:pt idx="29409">
                  <c:v>12.702999999999999</c:v>
                </c:pt>
                <c:pt idx="29410">
                  <c:v>12.702999999999999</c:v>
                </c:pt>
                <c:pt idx="29411">
                  <c:v>12.702999999999999</c:v>
                </c:pt>
                <c:pt idx="29412">
                  <c:v>12.702999999999999</c:v>
                </c:pt>
                <c:pt idx="29413">
                  <c:v>12.702999999999999</c:v>
                </c:pt>
                <c:pt idx="29414">
                  <c:v>12.750999999999999</c:v>
                </c:pt>
                <c:pt idx="29415">
                  <c:v>12.750999999999999</c:v>
                </c:pt>
                <c:pt idx="29416">
                  <c:v>12.750999999999999</c:v>
                </c:pt>
                <c:pt idx="29417">
                  <c:v>12.775</c:v>
                </c:pt>
                <c:pt idx="29418">
                  <c:v>12.798999999999999</c:v>
                </c:pt>
                <c:pt idx="29419">
                  <c:v>12.847</c:v>
                </c:pt>
                <c:pt idx="29420">
                  <c:v>12.92</c:v>
                </c:pt>
                <c:pt idx="29421">
                  <c:v>12.992000000000001</c:v>
                </c:pt>
                <c:pt idx="29422">
                  <c:v>13.04</c:v>
                </c:pt>
                <c:pt idx="29423">
                  <c:v>13.087999999999999</c:v>
                </c:pt>
                <c:pt idx="29424">
                  <c:v>13.137</c:v>
                </c:pt>
                <c:pt idx="29425">
                  <c:v>13.185</c:v>
                </c:pt>
                <c:pt idx="29426">
                  <c:v>13.233000000000001</c:v>
                </c:pt>
                <c:pt idx="29427">
                  <c:v>13.281000000000001</c:v>
                </c:pt>
                <c:pt idx="29428">
                  <c:v>13.329000000000001</c:v>
                </c:pt>
                <c:pt idx="29429">
                  <c:v>13.401</c:v>
                </c:pt>
                <c:pt idx="29430">
                  <c:v>13.449</c:v>
                </c:pt>
                <c:pt idx="29431">
                  <c:v>13.522</c:v>
                </c:pt>
                <c:pt idx="29432">
                  <c:v>13.545999999999999</c:v>
                </c:pt>
                <c:pt idx="29433">
                  <c:v>13.618</c:v>
                </c:pt>
                <c:pt idx="29434">
                  <c:v>13.641999999999999</c:v>
                </c:pt>
                <c:pt idx="29435">
                  <c:v>13.714</c:v>
                </c:pt>
                <c:pt idx="29436">
                  <c:v>13.762</c:v>
                </c:pt>
                <c:pt idx="29437">
                  <c:v>13.834</c:v>
                </c:pt>
                <c:pt idx="29438">
                  <c:v>13.858000000000001</c:v>
                </c:pt>
                <c:pt idx="29439">
                  <c:v>13.882</c:v>
                </c:pt>
                <c:pt idx="29440">
                  <c:v>13.882</c:v>
                </c:pt>
                <c:pt idx="29441">
                  <c:v>13.906000000000001</c:v>
                </c:pt>
                <c:pt idx="29442">
                  <c:v>13.906000000000001</c:v>
                </c:pt>
                <c:pt idx="29443">
                  <c:v>13.882</c:v>
                </c:pt>
                <c:pt idx="29444">
                  <c:v>13.834</c:v>
                </c:pt>
                <c:pt idx="29445">
                  <c:v>13.81</c:v>
                </c:pt>
                <c:pt idx="29446">
                  <c:v>13.762</c:v>
                </c:pt>
                <c:pt idx="29447">
                  <c:v>13.714</c:v>
                </c:pt>
                <c:pt idx="29448">
                  <c:v>13.666</c:v>
                </c:pt>
                <c:pt idx="29449">
                  <c:v>13.593999999999999</c:v>
                </c:pt>
                <c:pt idx="29450">
                  <c:v>13.545999999999999</c:v>
                </c:pt>
                <c:pt idx="29451">
                  <c:v>13.473000000000001</c:v>
                </c:pt>
                <c:pt idx="29452">
                  <c:v>13.425000000000001</c:v>
                </c:pt>
                <c:pt idx="29453">
                  <c:v>13.377000000000001</c:v>
                </c:pt>
                <c:pt idx="29454">
                  <c:v>13.329000000000001</c:v>
                </c:pt>
                <c:pt idx="29455">
                  <c:v>13.281000000000001</c:v>
                </c:pt>
                <c:pt idx="29456">
                  <c:v>13.233000000000001</c:v>
                </c:pt>
                <c:pt idx="29457">
                  <c:v>13.185</c:v>
                </c:pt>
                <c:pt idx="29458">
                  <c:v>13.137</c:v>
                </c:pt>
                <c:pt idx="29459">
                  <c:v>13.087999999999999</c:v>
                </c:pt>
                <c:pt idx="29460">
                  <c:v>13.064</c:v>
                </c:pt>
                <c:pt idx="29461">
                  <c:v>13.016</c:v>
                </c:pt>
                <c:pt idx="29462">
                  <c:v>12.992000000000001</c:v>
                </c:pt>
                <c:pt idx="29463">
                  <c:v>12.968</c:v>
                </c:pt>
                <c:pt idx="29464">
                  <c:v>12.944000000000001</c:v>
                </c:pt>
                <c:pt idx="29465">
                  <c:v>12.896000000000001</c:v>
                </c:pt>
                <c:pt idx="29466">
                  <c:v>12.871</c:v>
                </c:pt>
                <c:pt idx="29467">
                  <c:v>12.847</c:v>
                </c:pt>
                <c:pt idx="29468">
                  <c:v>12.823</c:v>
                </c:pt>
                <c:pt idx="29469">
                  <c:v>12.798999999999999</c:v>
                </c:pt>
                <c:pt idx="29470">
                  <c:v>12.775</c:v>
                </c:pt>
                <c:pt idx="29471">
                  <c:v>12.750999999999999</c:v>
                </c:pt>
                <c:pt idx="29472">
                  <c:v>12.727</c:v>
                </c:pt>
                <c:pt idx="29473">
                  <c:v>12.702999999999999</c:v>
                </c:pt>
                <c:pt idx="29474">
                  <c:v>12.678000000000001</c:v>
                </c:pt>
                <c:pt idx="29475">
                  <c:v>12.654</c:v>
                </c:pt>
                <c:pt idx="29476">
                  <c:v>12.63</c:v>
                </c:pt>
                <c:pt idx="29477">
                  <c:v>12.606</c:v>
                </c:pt>
                <c:pt idx="29478">
                  <c:v>12.582000000000001</c:v>
                </c:pt>
                <c:pt idx="29479">
                  <c:v>12.558</c:v>
                </c:pt>
                <c:pt idx="29480">
                  <c:v>12.558</c:v>
                </c:pt>
                <c:pt idx="29481">
                  <c:v>12.558</c:v>
                </c:pt>
                <c:pt idx="29482">
                  <c:v>12.558</c:v>
                </c:pt>
                <c:pt idx="29483">
                  <c:v>12.558</c:v>
                </c:pt>
                <c:pt idx="29484">
                  <c:v>12.534000000000001</c:v>
                </c:pt>
                <c:pt idx="29485">
                  <c:v>12.534000000000001</c:v>
                </c:pt>
                <c:pt idx="29486">
                  <c:v>12.534000000000001</c:v>
                </c:pt>
                <c:pt idx="29487">
                  <c:v>12.534000000000001</c:v>
                </c:pt>
                <c:pt idx="29488">
                  <c:v>12.534000000000001</c:v>
                </c:pt>
                <c:pt idx="29489">
                  <c:v>12.534000000000001</c:v>
                </c:pt>
                <c:pt idx="29490">
                  <c:v>12.509</c:v>
                </c:pt>
                <c:pt idx="29491">
                  <c:v>12.509</c:v>
                </c:pt>
                <c:pt idx="29492">
                  <c:v>12.484999999999999</c:v>
                </c:pt>
                <c:pt idx="29493">
                  <c:v>12.461</c:v>
                </c:pt>
                <c:pt idx="29494">
                  <c:v>12.436999999999999</c:v>
                </c:pt>
                <c:pt idx="29495">
                  <c:v>12.413</c:v>
                </c:pt>
                <c:pt idx="29496">
                  <c:v>12.413</c:v>
                </c:pt>
                <c:pt idx="29497">
                  <c:v>12.388999999999999</c:v>
                </c:pt>
                <c:pt idx="29498">
                  <c:v>12.388999999999999</c:v>
                </c:pt>
                <c:pt idx="29499">
                  <c:v>12.364000000000001</c:v>
                </c:pt>
                <c:pt idx="29500">
                  <c:v>12.364000000000001</c:v>
                </c:pt>
                <c:pt idx="29501">
                  <c:v>12.364000000000001</c:v>
                </c:pt>
                <c:pt idx="29502">
                  <c:v>12.364000000000001</c:v>
                </c:pt>
                <c:pt idx="29503">
                  <c:v>12.364000000000001</c:v>
                </c:pt>
                <c:pt idx="29504">
                  <c:v>12.364000000000001</c:v>
                </c:pt>
                <c:pt idx="29505">
                  <c:v>12.364000000000001</c:v>
                </c:pt>
                <c:pt idx="29506">
                  <c:v>12.364000000000001</c:v>
                </c:pt>
                <c:pt idx="29507">
                  <c:v>12.364000000000001</c:v>
                </c:pt>
                <c:pt idx="29508">
                  <c:v>12.364000000000001</c:v>
                </c:pt>
                <c:pt idx="29509">
                  <c:v>12.388999999999999</c:v>
                </c:pt>
                <c:pt idx="29510">
                  <c:v>12.388999999999999</c:v>
                </c:pt>
                <c:pt idx="29511">
                  <c:v>12.413</c:v>
                </c:pt>
                <c:pt idx="29512">
                  <c:v>12.436999999999999</c:v>
                </c:pt>
                <c:pt idx="29513">
                  <c:v>12.461</c:v>
                </c:pt>
                <c:pt idx="29514">
                  <c:v>12.461</c:v>
                </c:pt>
                <c:pt idx="29515">
                  <c:v>12.509</c:v>
                </c:pt>
                <c:pt idx="29516">
                  <c:v>12.558</c:v>
                </c:pt>
                <c:pt idx="29517">
                  <c:v>12.582000000000001</c:v>
                </c:pt>
                <c:pt idx="29518">
                  <c:v>12.606</c:v>
                </c:pt>
                <c:pt idx="29519">
                  <c:v>12.606</c:v>
                </c:pt>
                <c:pt idx="29520">
                  <c:v>12.654</c:v>
                </c:pt>
                <c:pt idx="29521">
                  <c:v>12.654</c:v>
                </c:pt>
                <c:pt idx="29522">
                  <c:v>12.678000000000001</c:v>
                </c:pt>
                <c:pt idx="29523">
                  <c:v>12.702999999999999</c:v>
                </c:pt>
                <c:pt idx="29524">
                  <c:v>12.750999999999999</c:v>
                </c:pt>
                <c:pt idx="29525">
                  <c:v>12.798999999999999</c:v>
                </c:pt>
                <c:pt idx="29526">
                  <c:v>12.847</c:v>
                </c:pt>
                <c:pt idx="29527">
                  <c:v>12.871</c:v>
                </c:pt>
                <c:pt idx="29528">
                  <c:v>12.896000000000001</c:v>
                </c:pt>
                <c:pt idx="29529">
                  <c:v>12.92</c:v>
                </c:pt>
                <c:pt idx="29530">
                  <c:v>12.944000000000001</c:v>
                </c:pt>
                <c:pt idx="29531">
                  <c:v>12.968</c:v>
                </c:pt>
                <c:pt idx="29532">
                  <c:v>12.992000000000001</c:v>
                </c:pt>
                <c:pt idx="29533">
                  <c:v>13.016</c:v>
                </c:pt>
                <c:pt idx="29534">
                  <c:v>13.04</c:v>
                </c:pt>
                <c:pt idx="29535">
                  <c:v>13.04</c:v>
                </c:pt>
                <c:pt idx="29536">
                  <c:v>13.064</c:v>
                </c:pt>
                <c:pt idx="29537">
                  <c:v>13.112</c:v>
                </c:pt>
                <c:pt idx="29538">
                  <c:v>13.137</c:v>
                </c:pt>
                <c:pt idx="29539">
                  <c:v>13.161</c:v>
                </c:pt>
                <c:pt idx="29540">
                  <c:v>13.161</c:v>
                </c:pt>
                <c:pt idx="29541">
                  <c:v>13.185</c:v>
                </c:pt>
                <c:pt idx="29542">
                  <c:v>13.209</c:v>
                </c:pt>
                <c:pt idx="29543">
                  <c:v>13.209</c:v>
                </c:pt>
                <c:pt idx="29544">
                  <c:v>13.233000000000001</c:v>
                </c:pt>
                <c:pt idx="29545">
                  <c:v>13.233000000000001</c:v>
                </c:pt>
                <c:pt idx="29546">
                  <c:v>13.233000000000001</c:v>
                </c:pt>
                <c:pt idx="29547">
                  <c:v>13.257</c:v>
                </c:pt>
                <c:pt idx="29548">
                  <c:v>13.281000000000001</c:v>
                </c:pt>
                <c:pt idx="29549">
                  <c:v>13.281000000000001</c:v>
                </c:pt>
                <c:pt idx="29550">
                  <c:v>13.305</c:v>
                </c:pt>
                <c:pt idx="29551">
                  <c:v>13.329000000000001</c:v>
                </c:pt>
                <c:pt idx="29552">
                  <c:v>13.329000000000001</c:v>
                </c:pt>
                <c:pt idx="29553">
                  <c:v>13.329000000000001</c:v>
                </c:pt>
                <c:pt idx="29554">
                  <c:v>13.353</c:v>
                </c:pt>
                <c:pt idx="29555">
                  <c:v>13.353</c:v>
                </c:pt>
                <c:pt idx="29556">
                  <c:v>13.377000000000001</c:v>
                </c:pt>
                <c:pt idx="29557">
                  <c:v>13.377000000000001</c:v>
                </c:pt>
                <c:pt idx="29558">
                  <c:v>13.377000000000001</c:v>
                </c:pt>
                <c:pt idx="29559">
                  <c:v>13.377000000000001</c:v>
                </c:pt>
                <c:pt idx="29560">
                  <c:v>13.377000000000001</c:v>
                </c:pt>
                <c:pt idx="29561">
                  <c:v>13.377000000000001</c:v>
                </c:pt>
                <c:pt idx="29562">
                  <c:v>13.377000000000001</c:v>
                </c:pt>
                <c:pt idx="29563">
                  <c:v>13.377000000000001</c:v>
                </c:pt>
                <c:pt idx="29564">
                  <c:v>13.377000000000001</c:v>
                </c:pt>
                <c:pt idx="29565">
                  <c:v>13.377000000000001</c:v>
                </c:pt>
                <c:pt idx="29566">
                  <c:v>13.377000000000001</c:v>
                </c:pt>
                <c:pt idx="29567">
                  <c:v>13.401</c:v>
                </c:pt>
                <c:pt idx="29568">
                  <c:v>13.425000000000001</c:v>
                </c:pt>
                <c:pt idx="29569">
                  <c:v>13.425000000000001</c:v>
                </c:pt>
                <c:pt idx="29570">
                  <c:v>13.425000000000001</c:v>
                </c:pt>
                <c:pt idx="29571">
                  <c:v>13.425000000000001</c:v>
                </c:pt>
                <c:pt idx="29572">
                  <c:v>13.425000000000001</c:v>
                </c:pt>
                <c:pt idx="29573">
                  <c:v>13.425000000000001</c:v>
                </c:pt>
                <c:pt idx="29574">
                  <c:v>13.425000000000001</c:v>
                </c:pt>
                <c:pt idx="29575">
                  <c:v>13.425000000000001</c:v>
                </c:pt>
                <c:pt idx="29576">
                  <c:v>13.401</c:v>
                </c:pt>
                <c:pt idx="29577">
                  <c:v>13.377000000000001</c:v>
                </c:pt>
                <c:pt idx="29578">
                  <c:v>13.377000000000001</c:v>
                </c:pt>
                <c:pt idx="29579">
                  <c:v>13.353</c:v>
                </c:pt>
                <c:pt idx="29580">
                  <c:v>13.329000000000001</c:v>
                </c:pt>
                <c:pt idx="29581">
                  <c:v>13.305</c:v>
                </c:pt>
                <c:pt idx="29582">
                  <c:v>13.281000000000001</c:v>
                </c:pt>
                <c:pt idx="29583">
                  <c:v>13.233000000000001</c:v>
                </c:pt>
                <c:pt idx="29584">
                  <c:v>13.233000000000001</c:v>
                </c:pt>
                <c:pt idx="29585">
                  <c:v>13.209</c:v>
                </c:pt>
                <c:pt idx="29586">
                  <c:v>13.185</c:v>
                </c:pt>
                <c:pt idx="29587">
                  <c:v>13.161</c:v>
                </c:pt>
                <c:pt idx="29588">
                  <c:v>13.137</c:v>
                </c:pt>
                <c:pt idx="29589">
                  <c:v>13.087999999999999</c:v>
                </c:pt>
                <c:pt idx="29590">
                  <c:v>13.087999999999999</c:v>
                </c:pt>
                <c:pt idx="29591">
                  <c:v>13.064</c:v>
                </c:pt>
                <c:pt idx="29592">
                  <c:v>13.04</c:v>
                </c:pt>
                <c:pt idx="29593">
                  <c:v>13.016</c:v>
                </c:pt>
                <c:pt idx="29594">
                  <c:v>12.992000000000001</c:v>
                </c:pt>
                <c:pt idx="29595">
                  <c:v>12.992000000000001</c:v>
                </c:pt>
                <c:pt idx="29596">
                  <c:v>12.944000000000001</c:v>
                </c:pt>
                <c:pt idx="29597">
                  <c:v>12.944000000000001</c:v>
                </c:pt>
                <c:pt idx="29598">
                  <c:v>12.944000000000001</c:v>
                </c:pt>
                <c:pt idx="29599">
                  <c:v>12.92</c:v>
                </c:pt>
                <c:pt idx="29600">
                  <c:v>12.896000000000001</c:v>
                </c:pt>
                <c:pt idx="29601">
                  <c:v>12.896000000000001</c:v>
                </c:pt>
                <c:pt idx="29602">
                  <c:v>12.871</c:v>
                </c:pt>
                <c:pt idx="29603">
                  <c:v>12.847</c:v>
                </c:pt>
                <c:pt idx="29604">
                  <c:v>12.871</c:v>
                </c:pt>
                <c:pt idx="29605">
                  <c:v>12.871</c:v>
                </c:pt>
                <c:pt idx="29606">
                  <c:v>12.871</c:v>
                </c:pt>
                <c:pt idx="29607">
                  <c:v>12.871</c:v>
                </c:pt>
                <c:pt idx="29608">
                  <c:v>12.871</c:v>
                </c:pt>
                <c:pt idx="29609">
                  <c:v>12.896000000000001</c:v>
                </c:pt>
                <c:pt idx="29610">
                  <c:v>12.92</c:v>
                </c:pt>
                <c:pt idx="29611">
                  <c:v>12.944000000000001</c:v>
                </c:pt>
                <c:pt idx="29612">
                  <c:v>12.992000000000001</c:v>
                </c:pt>
                <c:pt idx="29613">
                  <c:v>13.04</c:v>
                </c:pt>
                <c:pt idx="29614">
                  <c:v>13.087999999999999</c:v>
                </c:pt>
                <c:pt idx="29615">
                  <c:v>13.161</c:v>
                </c:pt>
                <c:pt idx="29616">
                  <c:v>13.209</c:v>
                </c:pt>
                <c:pt idx="29617">
                  <c:v>13.257</c:v>
                </c:pt>
                <c:pt idx="29618">
                  <c:v>13.305</c:v>
                </c:pt>
                <c:pt idx="29619">
                  <c:v>13.353</c:v>
                </c:pt>
                <c:pt idx="29620">
                  <c:v>13.425000000000001</c:v>
                </c:pt>
                <c:pt idx="29621">
                  <c:v>13.497</c:v>
                </c:pt>
                <c:pt idx="29622">
                  <c:v>13.57</c:v>
                </c:pt>
                <c:pt idx="29623">
                  <c:v>13.618</c:v>
                </c:pt>
                <c:pt idx="29624">
                  <c:v>13.714</c:v>
                </c:pt>
                <c:pt idx="29625">
                  <c:v>13.834</c:v>
                </c:pt>
                <c:pt idx="29626">
                  <c:v>13.93</c:v>
                </c:pt>
                <c:pt idx="29627">
                  <c:v>14.002000000000001</c:v>
                </c:pt>
                <c:pt idx="29628">
                  <c:v>14.002000000000001</c:v>
                </c:pt>
                <c:pt idx="29629">
                  <c:v>13.978</c:v>
                </c:pt>
                <c:pt idx="29630">
                  <c:v>13.954000000000001</c:v>
                </c:pt>
                <c:pt idx="29631">
                  <c:v>13.954000000000001</c:v>
                </c:pt>
                <c:pt idx="29632">
                  <c:v>13.93</c:v>
                </c:pt>
                <c:pt idx="29633">
                  <c:v>13.93</c:v>
                </c:pt>
                <c:pt idx="29634">
                  <c:v>13.93</c:v>
                </c:pt>
                <c:pt idx="29635">
                  <c:v>13.93</c:v>
                </c:pt>
                <c:pt idx="29636">
                  <c:v>13.906000000000001</c:v>
                </c:pt>
                <c:pt idx="29637">
                  <c:v>13.906000000000001</c:v>
                </c:pt>
                <c:pt idx="29638">
                  <c:v>13.858000000000001</c:v>
                </c:pt>
                <c:pt idx="29639">
                  <c:v>13.81</c:v>
                </c:pt>
                <c:pt idx="29640">
                  <c:v>13.762</c:v>
                </c:pt>
                <c:pt idx="29641">
                  <c:v>13.69</c:v>
                </c:pt>
                <c:pt idx="29642">
                  <c:v>13.641999999999999</c:v>
                </c:pt>
                <c:pt idx="29643">
                  <c:v>13.593999999999999</c:v>
                </c:pt>
                <c:pt idx="29644">
                  <c:v>13.545999999999999</c:v>
                </c:pt>
                <c:pt idx="29645">
                  <c:v>13.522</c:v>
                </c:pt>
                <c:pt idx="29646">
                  <c:v>13.473000000000001</c:v>
                </c:pt>
                <c:pt idx="29647">
                  <c:v>13.425000000000001</c:v>
                </c:pt>
                <c:pt idx="29648">
                  <c:v>13.425000000000001</c:v>
                </c:pt>
                <c:pt idx="29649">
                  <c:v>13.377000000000001</c:v>
                </c:pt>
                <c:pt idx="29650">
                  <c:v>13.353</c:v>
                </c:pt>
                <c:pt idx="29651">
                  <c:v>13.353</c:v>
                </c:pt>
                <c:pt idx="29652">
                  <c:v>13.329000000000001</c:v>
                </c:pt>
                <c:pt idx="29653">
                  <c:v>13.305</c:v>
                </c:pt>
                <c:pt idx="29654">
                  <c:v>13.281000000000001</c:v>
                </c:pt>
                <c:pt idx="29655">
                  <c:v>13.281000000000001</c:v>
                </c:pt>
                <c:pt idx="29656">
                  <c:v>13.257</c:v>
                </c:pt>
                <c:pt idx="29657">
                  <c:v>13.233000000000001</c:v>
                </c:pt>
                <c:pt idx="29658">
                  <c:v>13.233000000000001</c:v>
                </c:pt>
                <c:pt idx="29659">
                  <c:v>13.209</c:v>
                </c:pt>
                <c:pt idx="29660">
                  <c:v>13.185</c:v>
                </c:pt>
                <c:pt idx="29661">
                  <c:v>13.161</c:v>
                </c:pt>
                <c:pt idx="29662">
                  <c:v>13.137</c:v>
                </c:pt>
                <c:pt idx="29663">
                  <c:v>13.137</c:v>
                </c:pt>
                <c:pt idx="29664">
                  <c:v>13.112</c:v>
                </c:pt>
                <c:pt idx="29665">
                  <c:v>13.087999999999999</c:v>
                </c:pt>
                <c:pt idx="29666">
                  <c:v>13.087999999999999</c:v>
                </c:pt>
                <c:pt idx="29667">
                  <c:v>13.087999999999999</c:v>
                </c:pt>
                <c:pt idx="29668">
                  <c:v>13.064</c:v>
                </c:pt>
                <c:pt idx="29669">
                  <c:v>13.04</c:v>
                </c:pt>
                <c:pt idx="29670">
                  <c:v>13.04</c:v>
                </c:pt>
                <c:pt idx="29671">
                  <c:v>13.016</c:v>
                </c:pt>
                <c:pt idx="29672">
                  <c:v>13.016</c:v>
                </c:pt>
                <c:pt idx="29673">
                  <c:v>12.992000000000001</c:v>
                </c:pt>
                <c:pt idx="29674">
                  <c:v>12.992000000000001</c:v>
                </c:pt>
                <c:pt idx="29675">
                  <c:v>12.968</c:v>
                </c:pt>
                <c:pt idx="29676">
                  <c:v>12.968</c:v>
                </c:pt>
                <c:pt idx="29677">
                  <c:v>12.944000000000001</c:v>
                </c:pt>
                <c:pt idx="29678">
                  <c:v>12.944000000000001</c:v>
                </c:pt>
                <c:pt idx="29679">
                  <c:v>12.944000000000001</c:v>
                </c:pt>
                <c:pt idx="29680">
                  <c:v>12.92</c:v>
                </c:pt>
                <c:pt idx="29681">
                  <c:v>12.92</c:v>
                </c:pt>
                <c:pt idx="29682">
                  <c:v>12.92</c:v>
                </c:pt>
                <c:pt idx="29683">
                  <c:v>12.92</c:v>
                </c:pt>
                <c:pt idx="29684">
                  <c:v>12.92</c:v>
                </c:pt>
                <c:pt idx="29685">
                  <c:v>12.896000000000001</c:v>
                </c:pt>
                <c:pt idx="29686">
                  <c:v>12.896000000000001</c:v>
                </c:pt>
                <c:pt idx="29687">
                  <c:v>12.871</c:v>
                </c:pt>
                <c:pt idx="29688">
                  <c:v>12.871</c:v>
                </c:pt>
                <c:pt idx="29689">
                  <c:v>12.871</c:v>
                </c:pt>
                <c:pt idx="29690">
                  <c:v>12.871</c:v>
                </c:pt>
                <c:pt idx="29691">
                  <c:v>12.871</c:v>
                </c:pt>
                <c:pt idx="29692">
                  <c:v>12.847</c:v>
                </c:pt>
                <c:pt idx="29693">
                  <c:v>12.847</c:v>
                </c:pt>
                <c:pt idx="29694">
                  <c:v>12.823</c:v>
                </c:pt>
                <c:pt idx="29695">
                  <c:v>12.798999999999999</c:v>
                </c:pt>
                <c:pt idx="29696">
                  <c:v>12.798999999999999</c:v>
                </c:pt>
                <c:pt idx="29697">
                  <c:v>12.798999999999999</c:v>
                </c:pt>
                <c:pt idx="29698">
                  <c:v>12.798999999999999</c:v>
                </c:pt>
                <c:pt idx="29699">
                  <c:v>12.798999999999999</c:v>
                </c:pt>
                <c:pt idx="29700">
                  <c:v>12.798999999999999</c:v>
                </c:pt>
                <c:pt idx="29701">
                  <c:v>12.823</c:v>
                </c:pt>
                <c:pt idx="29702">
                  <c:v>12.847</c:v>
                </c:pt>
                <c:pt idx="29703">
                  <c:v>12.847</c:v>
                </c:pt>
                <c:pt idx="29704">
                  <c:v>12.871</c:v>
                </c:pt>
                <c:pt idx="29705">
                  <c:v>12.92</c:v>
                </c:pt>
                <c:pt idx="29706">
                  <c:v>12.944000000000001</c:v>
                </c:pt>
                <c:pt idx="29707">
                  <c:v>12.992000000000001</c:v>
                </c:pt>
                <c:pt idx="29708">
                  <c:v>13.04</c:v>
                </c:pt>
                <c:pt idx="29709">
                  <c:v>13.087999999999999</c:v>
                </c:pt>
                <c:pt idx="29710">
                  <c:v>13.137</c:v>
                </c:pt>
                <c:pt idx="29711">
                  <c:v>13.209</c:v>
                </c:pt>
                <c:pt idx="29712">
                  <c:v>13.257</c:v>
                </c:pt>
                <c:pt idx="29713">
                  <c:v>13.305</c:v>
                </c:pt>
                <c:pt idx="29714">
                  <c:v>13.353</c:v>
                </c:pt>
                <c:pt idx="29715">
                  <c:v>13.425000000000001</c:v>
                </c:pt>
                <c:pt idx="29716">
                  <c:v>13.497</c:v>
                </c:pt>
                <c:pt idx="29717">
                  <c:v>13.57</c:v>
                </c:pt>
                <c:pt idx="29718">
                  <c:v>13.618</c:v>
                </c:pt>
                <c:pt idx="29719">
                  <c:v>13.666</c:v>
                </c:pt>
                <c:pt idx="29720">
                  <c:v>13.714</c:v>
                </c:pt>
                <c:pt idx="29721">
                  <c:v>13.738</c:v>
                </c:pt>
                <c:pt idx="29722">
                  <c:v>13.786</c:v>
                </c:pt>
                <c:pt idx="29723">
                  <c:v>13.81</c:v>
                </c:pt>
                <c:pt idx="29724">
                  <c:v>13.834</c:v>
                </c:pt>
                <c:pt idx="29725">
                  <c:v>13.858000000000001</c:v>
                </c:pt>
                <c:pt idx="29726">
                  <c:v>13.858000000000001</c:v>
                </c:pt>
                <c:pt idx="29727">
                  <c:v>13.858000000000001</c:v>
                </c:pt>
                <c:pt idx="29728">
                  <c:v>13.858000000000001</c:v>
                </c:pt>
                <c:pt idx="29729">
                  <c:v>13.858000000000001</c:v>
                </c:pt>
                <c:pt idx="29730">
                  <c:v>13.834</c:v>
                </c:pt>
                <c:pt idx="29731">
                  <c:v>13.834</c:v>
                </c:pt>
                <c:pt idx="29732">
                  <c:v>13.81</c:v>
                </c:pt>
                <c:pt idx="29733">
                  <c:v>13.762</c:v>
                </c:pt>
                <c:pt idx="29734">
                  <c:v>13.738</c:v>
                </c:pt>
                <c:pt idx="29735">
                  <c:v>13.714</c:v>
                </c:pt>
                <c:pt idx="29736">
                  <c:v>13.666</c:v>
                </c:pt>
                <c:pt idx="29737">
                  <c:v>13.618</c:v>
                </c:pt>
                <c:pt idx="29738">
                  <c:v>13.57</c:v>
                </c:pt>
                <c:pt idx="29739">
                  <c:v>13.522</c:v>
                </c:pt>
                <c:pt idx="29740">
                  <c:v>13.473000000000001</c:v>
                </c:pt>
                <c:pt idx="29741">
                  <c:v>13.425000000000001</c:v>
                </c:pt>
                <c:pt idx="29742">
                  <c:v>13.377000000000001</c:v>
                </c:pt>
                <c:pt idx="29743">
                  <c:v>13.353</c:v>
                </c:pt>
                <c:pt idx="29744">
                  <c:v>13.305</c:v>
                </c:pt>
                <c:pt idx="29745">
                  <c:v>13.257</c:v>
                </c:pt>
                <c:pt idx="29746">
                  <c:v>13.233000000000001</c:v>
                </c:pt>
                <c:pt idx="29747">
                  <c:v>13.185</c:v>
                </c:pt>
                <c:pt idx="29748">
                  <c:v>13.161</c:v>
                </c:pt>
                <c:pt idx="29749">
                  <c:v>13.137</c:v>
                </c:pt>
                <c:pt idx="29750">
                  <c:v>13.112</c:v>
                </c:pt>
                <c:pt idx="29751">
                  <c:v>13.087999999999999</c:v>
                </c:pt>
                <c:pt idx="29752">
                  <c:v>13.04</c:v>
                </c:pt>
                <c:pt idx="29753">
                  <c:v>13.04</c:v>
                </c:pt>
                <c:pt idx="29754">
                  <c:v>13.016</c:v>
                </c:pt>
                <c:pt idx="29755">
                  <c:v>12.992000000000001</c:v>
                </c:pt>
                <c:pt idx="29756">
                  <c:v>12.968</c:v>
                </c:pt>
                <c:pt idx="29757">
                  <c:v>12.944000000000001</c:v>
                </c:pt>
                <c:pt idx="29758">
                  <c:v>12.944000000000001</c:v>
                </c:pt>
                <c:pt idx="29759">
                  <c:v>12.92</c:v>
                </c:pt>
                <c:pt idx="29760">
                  <c:v>12.896000000000001</c:v>
                </c:pt>
                <c:pt idx="29761">
                  <c:v>12.896000000000001</c:v>
                </c:pt>
                <c:pt idx="29762">
                  <c:v>12.871</c:v>
                </c:pt>
                <c:pt idx="29763">
                  <c:v>12.847</c:v>
                </c:pt>
                <c:pt idx="29764">
                  <c:v>12.847</c:v>
                </c:pt>
                <c:pt idx="29765">
                  <c:v>12.823</c:v>
                </c:pt>
                <c:pt idx="29766">
                  <c:v>12.798999999999999</c:v>
                </c:pt>
                <c:pt idx="29767">
                  <c:v>12.798999999999999</c:v>
                </c:pt>
                <c:pt idx="29768">
                  <c:v>12.775</c:v>
                </c:pt>
                <c:pt idx="29769">
                  <c:v>12.775</c:v>
                </c:pt>
                <c:pt idx="29770">
                  <c:v>12.775</c:v>
                </c:pt>
                <c:pt idx="29771">
                  <c:v>12.775</c:v>
                </c:pt>
                <c:pt idx="29772">
                  <c:v>12.775</c:v>
                </c:pt>
                <c:pt idx="29773">
                  <c:v>12.750999999999999</c:v>
                </c:pt>
                <c:pt idx="29774">
                  <c:v>12.750999999999999</c:v>
                </c:pt>
                <c:pt idx="29775">
                  <c:v>12.750999999999999</c:v>
                </c:pt>
                <c:pt idx="29776">
                  <c:v>12.750999999999999</c:v>
                </c:pt>
                <c:pt idx="29777">
                  <c:v>12.750999999999999</c:v>
                </c:pt>
                <c:pt idx="29778">
                  <c:v>12.750999999999999</c:v>
                </c:pt>
                <c:pt idx="29779">
                  <c:v>12.750999999999999</c:v>
                </c:pt>
                <c:pt idx="29780">
                  <c:v>12.750999999999999</c:v>
                </c:pt>
                <c:pt idx="29781">
                  <c:v>12.750999999999999</c:v>
                </c:pt>
                <c:pt idx="29782">
                  <c:v>12.750999999999999</c:v>
                </c:pt>
                <c:pt idx="29783">
                  <c:v>12.750999999999999</c:v>
                </c:pt>
                <c:pt idx="29784">
                  <c:v>12.750999999999999</c:v>
                </c:pt>
                <c:pt idx="29785">
                  <c:v>12.750999999999999</c:v>
                </c:pt>
                <c:pt idx="29786">
                  <c:v>12.750999999999999</c:v>
                </c:pt>
                <c:pt idx="29787">
                  <c:v>12.702999999999999</c:v>
                </c:pt>
                <c:pt idx="29788">
                  <c:v>12.702999999999999</c:v>
                </c:pt>
                <c:pt idx="29789">
                  <c:v>12.678000000000001</c:v>
                </c:pt>
                <c:pt idx="29790">
                  <c:v>12.678000000000001</c:v>
                </c:pt>
                <c:pt idx="29791">
                  <c:v>12.654</c:v>
                </c:pt>
                <c:pt idx="29792">
                  <c:v>12.654</c:v>
                </c:pt>
                <c:pt idx="29793">
                  <c:v>12.654</c:v>
                </c:pt>
                <c:pt idx="29794">
                  <c:v>12.654</c:v>
                </c:pt>
                <c:pt idx="29795">
                  <c:v>12.63</c:v>
                </c:pt>
                <c:pt idx="29796">
                  <c:v>12.606</c:v>
                </c:pt>
                <c:pt idx="29797">
                  <c:v>12.63</c:v>
                </c:pt>
                <c:pt idx="29798">
                  <c:v>12.63</c:v>
                </c:pt>
                <c:pt idx="29799">
                  <c:v>12.654</c:v>
                </c:pt>
                <c:pt idx="29800">
                  <c:v>12.654</c:v>
                </c:pt>
                <c:pt idx="29801">
                  <c:v>12.678000000000001</c:v>
                </c:pt>
                <c:pt idx="29802">
                  <c:v>12.750999999999999</c:v>
                </c:pt>
                <c:pt idx="29803">
                  <c:v>12.750999999999999</c:v>
                </c:pt>
                <c:pt idx="29804">
                  <c:v>12.798999999999999</c:v>
                </c:pt>
                <c:pt idx="29805">
                  <c:v>12.847</c:v>
                </c:pt>
                <c:pt idx="29806">
                  <c:v>12.871</c:v>
                </c:pt>
                <c:pt idx="29807">
                  <c:v>12.896000000000001</c:v>
                </c:pt>
                <c:pt idx="29808">
                  <c:v>12.944000000000001</c:v>
                </c:pt>
                <c:pt idx="29809">
                  <c:v>12.992000000000001</c:v>
                </c:pt>
                <c:pt idx="29810">
                  <c:v>13.04</c:v>
                </c:pt>
                <c:pt idx="29811">
                  <c:v>13.087999999999999</c:v>
                </c:pt>
                <c:pt idx="29812">
                  <c:v>13.161</c:v>
                </c:pt>
                <c:pt idx="29813">
                  <c:v>13.233000000000001</c:v>
                </c:pt>
                <c:pt idx="29814">
                  <c:v>13.305</c:v>
                </c:pt>
                <c:pt idx="29815">
                  <c:v>13.377000000000001</c:v>
                </c:pt>
                <c:pt idx="29816">
                  <c:v>13.449</c:v>
                </c:pt>
                <c:pt idx="29817">
                  <c:v>13.522</c:v>
                </c:pt>
                <c:pt idx="29818">
                  <c:v>13.593999999999999</c:v>
                </c:pt>
                <c:pt idx="29819">
                  <c:v>13.641999999999999</c:v>
                </c:pt>
                <c:pt idx="29820">
                  <c:v>13.666</c:v>
                </c:pt>
                <c:pt idx="29821">
                  <c:v>13.714</c:v>
                </c:pt>
                <c:pt idx="29822">
                  <c:v>13.714</c:v>
                </c:pt>
                <c:pt idx="29823">
                  <c:v>13.714</c:v>
                </c:pt>
                <c:pt idx="29824">
                  <c:v>13.714</c:v>
                </c:pt>
                <c:pt idx="29825">
                  <c:v>13.666</c:v>
                </c:pt>
                <c:pt idx="29826">
                  <c:v>13.666</c:v>
                </c:pt>
                <c:pt idx="29827">
                  <c:v>13.618</c:v>
                </c:pt>
                <c:pt idx="29828">
                  <c:v>13.593999999999999</c:v>
                </c:pt>
                <c:pt idx="29829">
                  <c:v>13.545999999999999</c:v>
                </c:pt>
                <c:pt idx="29830">
                  <c:v>13.497</c:v>
                </c:pt>
                <c:pt idx="29831">
                  <c:v>13.449</c:v>
                </c:pt>
                <c:pt idx="29832">
                  <c:v>13.377000000000001</c:v>
                </c:pt>
                <c:pt idx="29833">
                  <c:v>13.329000000000001</c:v>
                </c:pt>
                <c:pt idx="29834">
                  <c:v>13.281000000000001</c:v>
                </c:pt>
                <c:pt idx="29835">
                  <c:v>13.233000000000001</c:v>
                </c:pt>
                <c:pt idx="29836">
                  <c:v>13.185</c:v>
                </c:pt>
                <c:pt idx="29837">
                  <c:v>13.137</c:v>
                </c:pt>
                <c:pt idx="29838">
                  <c:v>13.087999999999999</c:v>
                </c:pt>
                <c:pt idx="29839">
                  <c:v>13.04</c:v>
                </c:pt>
                <c:pt idx="29840">
                  <c:v>12.992000000000001</c:v>
                </c:pt>
                <c:pt idx="29841">
                  <c:v>12.968</c:v>
                </c:pt>
                <c:pt idx="29842">
                  <c:v>12.944000000000001</c:v>
                </c:pt>
                <c:pt idx="29843">
                  <c:v>12.92</c:v>
                </c:pt>
                <c:pt idx="29844">
                  <c:v>12.896000000000001</c:v>
                </c:pt>
                <c:pt idx="29845">
                  <c:v>12.871</c:v>
                </c:pt>
                <c:pt idx="29846">
                  <c:v>12.847</c:v>
                </c:pt>
                <c:pt idx="29847">
                  <c:v>12.847</c:v>
                </c:pt>
                <c:pt idx="29848">
                  <c:v>12.823</c:v>
                </c:pt>
                <c:pt idx="29849">
                  <c:v>12.798999999999999</c:v>
                </c:pt>
                <c:pt idx="29850">
                  <c:v>12.775</c:v>
                </c:pt>
                <c:pt idx="29851">
                  <c:v>12.750999999999999</c:v>
                </c:pt>
                <c:pt idx="29852">
                  <c:v>12.750999999999999</c:v>
                </c:pt>
                <c:pt idx="29853">
                  <c:v>12.727</c:v>
                </c:pt>
                <c:pt idx="29854">
                  <c:v>12.702999999999999</c:v>
                </c:pt>
                <c:pt idx="29855">
                  <c:v>12.678000000000001</c:v>
                </c:pt>
                <c:pt idx="29856">
                  <c:v>12.654</c:v>
                </c:pt>
                <c:pt idx="29857">
                  <c:v>12.654</c:v>
                </c:pt>
                <c:pt idx="29858">
                  <c:v>12.63</c:v>
                </c:pt>
                <c:pt idx="29859">
                  <c:v>12.606</c:v>
                </c:pt>
                <c:pt idx="29860">
                  <c:v>12.582000000000001</c:v>
                </c:pt>
                <c:pt idx="29861">
                  <c:v>12.558</c:v>
                </c:pt>
                <c:pt idx="29862">
                  <c:v>12.558</c:v>
                </c:pt>
                <c:pt idx="29863">
                  <c:v>12.534000000000001</c:v>
                </c:pt>
                <c:pt idx="29864">
                  <c:v>12.509</c:v>
                </c:pt>
                <c:pt idx="29865">
                  <c:v>12.509</c:v>
                </c:pt>
                <c:pt idx="29866">
                  <c:v>12.484999999999999</c:v>
                </c:pt>
                <c:pt idx="29867">
                  <c:v>12.461</c:v>
                </c:pt>
                <c:pt idx="29868">
                  <c:v>12.461</c:v>
                </c:pt>
                <c:pt idx="29869">
                  <c:v>12.436999999999999</c:v>
                </c:pt>
                <c:pt idx="29870">
                  <c:v>12.436999999999999</c:v>
                </c:pt>
                <c:pt idx="29871">
                  <c:v>12.413</c:v>
                </c:pt>
                <c:pt idx="29872">
                  <c:v>12.413</c:v>
                </c:pt>
                <c:pt idx="29873">
                  <c:v>12.413</c:v>
                </c:pt>
                <c:pt idx="29874">
                  <c:v>12.413</c:v>
                </c:pt>
                <c:pt idx="29875">
                  <c:v>12.388999999999999</c:v>
                </c:pt>
                <c:pt idx="29876">
                  <c:v>12.413</c:v>
                </c:pt>
                <c:pt idx="29877">
                  <c:v>12.413</c:v>
                </c:pt>
                <c:pt idx="29878">
                  <c:v>12.413</c:v>
                </c:pt>
                <c:pt idx="29879">
                  <c:v>12.413</c:v>
                </c:pt>
                <c:pt idx="29880">
                  <c:v>12.413</c:v>
                </c:pt>
                <c:pt idx="29881">
                  <c:v>12.413</c:v>
                </c:pt>
                <c:pt idx="29882">
                  <c:v>12.388999999999999</c:v>
                </c:pt>
                <c:pt idx="29883">
                  <c:v>12.413</c:v>
                </c:pt>
                <c:pt idx="29884">
                  <c:v>12.413</c:v>
                </c:pt>
                <c:pt idx="29885">
                  <c:v>12.388999999999999</c:v>
                </c:pt>
                <c:pt idx="29886">
                  <c:v>12.388999999999999</c:v>
                </c:pt>
                <c:pt idx="29887">
                  <c:v>12.388999999999999</c:v>
                </c:pt>
                <c:pt idx="29888">
                  <c:v>12.388999999999999</c:v>
                </c:pt>
                <c:pt idx="29889">
                  <c:v>12.388999999999999</c:v>
                </c:pt>
                <c:pt idx="29890">
                  <c:v>12.388999999999999</c:v>
                </c:pt>
                <c:pt idx="29891">
                  <c:v>12.388999999999999</c:v>
                </c:pt>
                <c:pt idx="29892">
                  <c:v>12.388999999999999</c:v>
                </c:pt>
                <c:pt idx="29893">
                  <c:v>12.388999999999999</c:v>
                </c:pt>
                <c:pt idx="29894">
                  <c:v>12.413</c:v>
                </c:pt>
                <c:pt idx="29895">
                  <c:v>12.413</c:v>
                </c:pt>
                <c:pt idx="29896">
                  <c:v>12.436999999999999</c:v>
                </c:pt>
                <c:pt idx="29897">
                  <c:v>12.461</c:v>
                </c:pt>
                <c:pt idx="29898">
                  <c:v>12.484999999999999</c:v>
                </c:pt>
                <c:pt idx="29899">
                  <c:v>12.509</c:v>
                </c:pt>
                <c:pt idx="29900">
                  <c:v>12.558</c:v>
                </c:pt>
                <c:pt idx="29901">
                  <c:v>12.582000000000001</c:v>
                </c:pt>
                <c:pt idx="29902">
                  <c:v>12.63</c:v>
                </c:pt>
                <c:pt idx="29903">
                  <c:v>12.654</c:v>
                </c:pt>
                <c:pt idx="29904">
                  <c:v>12.727</c:v>
                </c:pt>
                <c:pt idx="29905">
                  <c:v>12.798999999999999</c:v>
                </c:pt>
                <c:pt idx="29906">
                  <c:v>12.847</c:v>
                </c:pt>
                <c:pt idx="29907">
                  <c:v>12.92</c:v>
                </c:pt>
                <c:pt idx="29908">
                  <c:v>12.992000000000001</c:v>
                </c:pt>
                <c:pt idx="29909">
                  <c:v>13.064</c:v>
                </c:pt>
                <c:pt idx="29910">
                  <c:v>13.137</c:v>
                </c:pt>
                <c:pt idx="29911">
                  <c:v>13.209</c:v>
                </c:pt>
                <c:pt idx="29912">
                  <c:v>13.281000000000001</c:v>
                </c:pt>
                <c:pt idx="29913">
                  <c:v>13.353</c:v>
                </c:pt>
                <c:pt idx="29914">
                  <c:v>13.401</c:v>
                </c:pt>
                <c:pt idx="29915">
                  <c:v>13.449</c:v>
                </c:pt>
                <c:pt idx="29916">
                  <c:v>13.497</c:v>
                </c:pt>
                <c:pt idx="29917">
                  <c:v>13.522</c:v>
                </c:pt>
                <c:pt idx="29918">
                  <c:v>13.545999999999999</c:v>
                </c:pt>
                <c:pt idx="29919">
                  <c:v>13.545999999999999</c:v>
                </c:pt>
                <c:pt idx="29920">
                  <c:v>13.545999999999999</c:v>
                </c:pt>
                <c:pt idx="29921">
                  <c:v>13.545999999999999</c:v>
                </c:pt>
                <c:pt idx="29922">
                  <c:v>13.522</c:v>
                </c:pt>
                <c:pt idx="29923">
                  <c:v>13.497</c:v>
                </c:pt>
                <c:pt idx="29924">
                  <c:v>13.473000000000001</c:v>
                </c:pt>
                <c:pt idx="29925">
                  <c:v>13.425000000000001</c:v>
                </c:pt>
                <c:pt idx="29926">
                  <c:v>13.377000000000001</c:v>
                </c:pt>
                <c:pt idx="29927">
                  <c:v>13.329000000000001</c:v>
                </c:pt>
                <c:pt idx="29928">
                  <c:v>13.281000000000001</c:v>
                </c:pt>
                <c:pt idx="29929">
                  <c:v>13.233000000000001</c:v>
                </c:pt>
                <c:pt idx="29930">
                  <c:v>13.185</c:v>
                </c:pt>
                <c:pt idx="29931">
                  <c:v>13.137</c:v>
                </c:pt>
                <c:pt idx="29932">
                  <c:v>13.064</c:v>
                </c:pt>
                <c:pt idx="29933">
                  <c:v>13.016</c:v>
                </c:pt>
                <c:pt idx="29934">
                  <c:v>12.968</c:v>
                </c:pt>
                <c:pt idx="29935">
                  <c:v>12.896000000000001</c:v>
                </c:pt>
                <c:pt idx="29936">
                  <c:v>12.847</c:v>
                </c:pt>
                <c:pt idx="29937">
                  <c:v>12.775</c:v>
                </c:pt>
                <c:pt idx="29938">
                  <c:v>12.750999999999999</c:v>
                </c:pt>
                <c:pt idx="29939">
                  <c:v>12.678000000000001</c:v>
                </c:pt>
                <c:pt idx="29940">
                  <c:v>12.63</c:v>
                </c:pt>
                <c:pt idx="29941">
                  <c:v>12.582000000000001</c:v>
                </c:pt>
                <c:pt idx="29942">
                  <c:v>12.534000000000001</c:v>
                </c:pt>
                <c:pt idx="29943">
                  <c:v>12.484999999999999</c:v>
                </c:pt>
                <c:pt idx="29944">
                  <c:v>12.461</c:v>
                </c:pt>
                <c:pt idx="29945">
                  <c:v>12.413</c:v>
                </c:pt>
                <c:pt idx="29946">
                  <c:v>12.388999999999999</c:v>
                </c:pt>
                <c:pt idx="29947">
                  <c:v>12.364000000000001</c:v>
                </c:pt>
                <c:pt idx="29948">
                  <c:v>12.34</c:v>
                </c:pt>
                <c:pt idx="29949">
                  <c:v>12.316000000000001</c:v>
                </c:pt>
                <c:pt idx="29950">
                  <c:v>12.292</c:v>
                </c:pt>
                <c:pt idx="29951">
                  <c:v>12.268000000000001</c:v>
                </c:pt>
                <c:pt idx="29952">
                  <c:v>12.243</c:v>
                </c:pt>
                <c:pt idx="29953">
                  <c:v>12.218999999999999</c:v>
                </c:pt>
                <c:pt idx="29954">
                  <c:v>12.218999999999999</c:v>
                </c:pt>
                <c:pt idx="29955">
                  <c:v>12.218999999999999</c:v>
                </c:pt>
                <c:pt idx="29956">
                  <c:v>12.195</c:v>
                </c:pt>
                <c:pt idx="29957">
                  <c:v>12.170999999999999</c:v>
                </c:pt>
                <c:pt idx="29958">
                  <c:v>12.147</c:v>
                </c:pt>
                <c:pt idx="29959">
                  <c:v>12.122</c:v>
                </c:pt>
                <c:pt idx="29960">
                  <c:v>12.122</c:v>
                </c:pt>
                <c:pt idx="29961">
                  <c:v>12.098000000000001</c:v>
                </c:pt>
                <c:pt idx="29962">
                  <c:v>12.074</c:v>
                </c:pt>
                <c:pt idx="29963">
                  <c:v>12.074</c:v>
                </c:pt>
                <c:pt idx="29964">
                  <c:v>12.074</c:v>
                </c:pt>
                <c:pt idx="29965">
                  <c:v>12.074</c:v>
                </c:pt>
                <c:pt idx="29966">
                  <c:v>12.074</c:v>
                </c:pt>
                <c:pt idx="29967">
                  <c:v>12.05</c:v>
                </c:pt>
                <c:pt idx="29968">
                  <c:v>12.025</c:v>
                </c:pt>
                <c:pt idx="29969">
                  <c:v>12.025</c:v>
                </c:pt>
                <c:pt idx="29970">
                  <c:v>12.000999999999999</c:v>
                </c:pt>
                <c:pt idx="29971">
                  <c:v>12.000999999999999</c:v>
                </c:pt>
                <c:pt idx="29972">
                  <c:v>11.977</c:v>
                </c:pt>
                <c:pt idx="29973">
                  <c:v>11.977</c:v>
                </c:pt>
                <c:pt idx="29974">
                  <c:v>12.000999999999999</c:v>
                </c:pt>
                <c:pt idx="29975">
                  <c:v>12.000999999999999</c:v>
                </c:pt>
                <c:pt idx="29976">
                  <c:v>12.025</c:v>
                </c:pt>
                <c:pt idx="29977">
                  <c:v>12.025</c:v>
                </c:pt>
                <c:pt idx="29978">
                  <c:v>12.05</c:v>
                </c:pt>
                <c:pt idx="29979">
                  <c:v>12.074</c:v>
                </c:pt>
                <c:pt idx="29980">
                  <c:v>12.074</c:v>
                </c:pt>
                <c:pt idx="29981">
                  <c:v>12.074</c:v>
                </c:pt>
                <c:pt idx="29982">
                  <c:v>12.098000000000001</c:v>
                </c:pt>
                <c:pt idx="29983">
                  <c:v>12.098000000000001</c:v>
                </c:pt>
                <c:pt idx="29984">
                  <c:v>12.122</c:v>
                </c:pt>
                <c:pt idx="29985">
                  <c:v>12.147</c:v>
                </c:pt>
                <c:pt idx="29986">
                  <c:v>12.170999999999999</c:v>
                </c:pt>
                <c:pt idx="29987">
                  <c:v>12.170999999999999</c:v>
                </c:pt>
                <c:pt idx="29988">
                  <c:v>12.195</c:v>
                </c:pt>
                <c:pt idx="29989">
                  <c:v>12.218999999999999</c:v>
                </c:pt>
                <c:pt idx="29990">
                  <c:v>12.243</c:v>
                </c:pt>
                <c:pt idx="29991">
                  <c:v>12.268000000000001</c:v>
                </c:pt>
                <c:pt idx="29992">
                  <c:v>12.292</c:v>
                </c:pt>
                <c:pt idx="29993">
                  <c:v>12.316000000000001</c:v>
                </c:pt>
                <c:pt idx="29994">
                  <c:v>12.34</c:v>
                </c:pt>
                <c:pt idx="29995">
                  <c:v>12.364000000000001</c:v>
                </c:pt>
                <c:pt idx="29996">
                  <c:v>12.388999999999999</c:v>
                </c:pt>
                <c:pt idx="29997">
                  <c:v>12.413</c:v>
                </c:pt>
                <c:pt idx="29998">
                  <c:v>12.413</c:v>
                </c:pt>
                <c:pt idx="29999">
                  <c:v>12.461</c:v>
                </c:pt>
                <c:pt idx="30000">
                  <c:v>12.484999999999999</c:v>
                </c:pt>
                <c:pt idx="30001">
                  <c:v>12.509</c:v>
                </c:pt>
                <c:pt idx="30002">
                  <c:v>12.509</c:v>
                </c:pt>
                <c:pt idx="30003">
                  <c:v>12.534000000000001</c:v>
                </c:pt>
                <c:pt idx="30004">
                  <c:v>12.558</c:v>
                </c:pt>
                <c:pt idx="30005">
                  <c:v>12.582000000000001</c:v>
                </c:pt>
                <c:pt idx="30006">
                  <c:v>12.606</c:v>
                </c:pt>
                <c:pt idx="30007">
                  <c:v>12.606</c:v>
                </c:pt>
                <c:pt idx="30008">
                  <c:v>12.654</c:v>
                </c:pt>
                <c:pt idx="30009">
                  <c:v>12.678000000000001</c:v>
                </c:pt>
                <c:pt idx="30010">
                  <c:v>12.727</c:v>
                </c:pt>
                <c:pt idx="30011">
                  <c:v>12.750999999999999</c:v>
                </c:pt>
                <c:pt idx="30012">
                  <c:v>12.775</c:v>
                </c:pt>
                <c:pt idx="30013">
                  <c:v>12.798999999999999</c:v>
                </c:pt>
                <c:pt idx="30014">
                  <c:v>12.823</c:v>
                </c:pt>
                <c:pt idx="30015">
                  <c:v>12.847</c:v>
                </c:pt>
                <c:pt idx="30016">
                  <c:v>12.871</c:v>
                </c:pt>
                <c:pt idx="30017">
                  <c:v>12.896000000000001</c:v>
                </c:pt>
                <c:pt idx="30018">
                  <c:v>12.896000000000001</c:v>
                </c:pt>
                <c:pt idx="30019">
                  <c:v>12.896000000000001</c:v>
                </c:pt>
                <c:pt idx="30020">
                  <c:v>12.896000000000001</c:v>
                </c:pt>
                <c:pt idx="30021">
                  <c:v>12.92</c:v>
                </c:pt>
                <c:pt idx="30022">
                  <c:v>12.92</c:v>
                </c:pt>
                <c:pt idx="30023">
                  <c:v>12.92</c:v>
                </c:pt>
                <c:pt idx="30024">
                  <c:v>12.92</c:v>
                </c:pt>
                <c:pt idx="30025">
                  <c:v>12.92</c:v>
                </c:pt>
                <c:pt idx="30026">
                  <c:v>12.896000000000001</c:v>
                </c:pt>
                <c:pt idx="30027">
                  <c:v>12.896000000000001</c:v>
                </c:pt>
                <c:pt idx="30028">
                  <c:v>12.871</c:v>
                </c:pt>
                <c:pt idx="30029">
                  <c:v>12.847</c:v>
                </c:pt>
                <c:pt idx="30030">
                  <c:v>12.847</c:v>
                </c:pt>
                <c:pt idx="30031">
                  <c:v>12.823</c:v>
                </c:pt>
                <c:pt idx="30032">
                  <c:v>12.798999999999999</c:v>
                </c:pt>
                <c:pt idx="30033">
                  <c:v>12.775</c:v>
                </c:pt>
                <c:pt idx="30034">
                  <c:v>12.750999999999999</c:v>
                </c:pt>
                <c:pt idx="30035">
                  <c:v>12.727</c:v>
                </c:pt>
                <c:pt idx="30036">
                  <c:v>12.702999999999999</c:v>
                </c:pt>
                <c:pt idx="30037">
                  <c:v>12.678000000000001</c:v>
                </c:pt>
                <c:pt idx="30038">
                  <c:v>12.654</c:v>
                </c:pt>
                <c:pt idx="30039">
                  <c:v>12.606</c:v>
                </c:pt>
                <c:pt idx="30040">
                  <c:v>12.582000000000001</c:v>
                </c:pt>
                <c:pt idx="30041">
                  <c:v>12.558</c:v>
                </c:pt>
                <c:pt idx="30042">
                  <c:v>12.534000000000001</c:v>
                </c:pt>
                <c:pt idx="30043">
                  <c:v>12.509</c:v>
                </c:pt>
                <c:pt idx="30044">
                  <c:v>12.484999999999999</c:v>
                </c:pt>
                <c:pt idx="30045">
                  <c:v>12.461</c:v>
                </c:pt>
                <c:pt idx="30046">
                  <c:v>12.436999999999999</c:v>
                </c:pt>
                <c:pt idx="30047">
                  <c:v>12.413</c:v>
                </c:pt>
                <c:pt idx="30048">
                  <c:v>12.388999999999999</c:v>
                </c:pt>
                <c:pt idx="30049">
                  <c:v>12.364000000000001</c:v>
                </c:pt>
                <c:pt idx="30050">
                  <c:v>12.364000000000001</c:v>
                </c:pt>
                <c:pt idx="30051">
                  <c:v>12.316000000000001</c:v>
                </c:pt>
                <c:pt idx="30052">
                  <c:v>12.316000000000001</c:v>
                </c:pt>
                <c:pt idx="30053">
                  <c:v>12.292</c:v>
                </c:pt>
                <c:pt idx="30054">
                  <c:v>12.268000000000001</c:v>
                </c:pt>
                <c:pt idx="30055">
                  <c:v>12.268000000000001</c:v>
                </c:pt>
                <c:pt idx="30056">
                  <c:v>12.243</c:v>
                </c:pt>
                <c:pt idx="30057">
                  <c:v>12.243</c:v>
                </c:pt>
                <c:pt idx="30058">
                  <c:v>12.243</c:v>
                </c:pt>
                <c:pt idx="30059">
                  <c:v>12.218999999999999</c:v>
                </c:pt>
                <c:pt idx="30060">
                  <c:v>12.218999999999999</c:v>
                </c:pt>
                <c:pt idx="30061">
                  <c:v>12.218999999999999</c:v>
                </c:pt>
                <c:pt idx="30062">
                  <c:v>12.218999999999999</c:v>
                </c:pt>
                <c:pt idx="30063">
                  <c:v>12.218999999999999</c:v>
                </c:pt>
                <c:pt idx="30064">
                  <c:v>12.218999999999999</c:v>
                </c:pt>
                <c:pt idx="30065">
                  <c:v>12.218999999999999</c:v>
                </c:pt>
                <c:pt idx="30066">
                  <c:v>12.218999999999999</c:v>
                </c:pt>
                <c:pt idx="30067">
                  <c:v>12.218999999999999</c:v>
                </c:pt>
                <c:pt idx="30068">
                  <c:v>12.218999999999999</c:v>
                </c:pt>
                <c:pt idx="30069">
                  <c:v>12.243</c:v>
                </c:pt>
                <c:pt idx="30070">
                  <c:v>12.243</c:v>
                </c:pt>
                <c:pt idx="30071">
                  <c:v>12.243</c:v>
                </c:pt>
                <c:pt idx="30072">
                  <c:v>12.243</c:v>
                </c:pt>
                <c:pt idx="30073">
                  <c:v>12.243</c:v>
                </c:pt>
                <c:pt idx="30074">
                  <c:v>12.243</c:v>
                </c:pt>
                <c:pt idx="30075">
                  <c:v>12.243</c:v>
                </c:pt>
                <c:pt idx="30076">
                  <c:v>12.243</c:v>
                </c:pt>
                <c:pt idx="30077">
                  <c:v>12.243</c:v>
                </c:pt>
                <c:pt idx="30078">
                  <c:v>12.243</c:v>
                </c:pt>
                <c:pt idx="30079">
                  <c:v>12.243</c:v>
                </c:pt>
                <c:pt idx="30080">
                  <c:v>12.243</c:v>
                </c:pt>
                <c:pt idx="30081">
                  <c:v>12.268000000000001</c:v>
                </c:pt>
                <c:pt idx="30082">
                  <c:v>12.268000000000001</c:v>
                </c:pt>
                <c:pt idx="30083">
                  <c:v>12.268000000000001</c:v>
                </c:pt>
                <c:pt idx="30084">
                  <c:v>12.268000000000001</c:v>
                </c:pt>
                <c:pt idx="30085">
                  <c:v>12.292</c:v>
                </c:pt>
                <c:pt idx="30086">
                  <c:v>12.316000000000001</c:v>
                </c:pt>
                <c:pt idx="30087">
                  <c:v>12.34</c:v>
                </c:pt>
                <c:pt idx="30088">
                  <c:v>12.364000000000001</c:v>
                </c:pt>
                <c:pt idx="30089">
                  <c:v>12.364000000000001</c:v>
                </c:pt>
                <c:pt idx="30090">
                  <c:v>12.413</c:v>
                </c:pt>
                <c:pt idx="30091">
                  <c:v>12.436999999999999</c:v>
                </c:pt>
                <c:pt idx="30092">
                  <c:v>12.461</c:v>
                </c:pt>
                <c:pt idx="30093">
                  <c:v>12.509</c:v>
                </c:pt>
                <c:pt idx="30094">
                  <c:v>12.558</c:v>
                </c:pt>
                <c:pt idx="30112">
                  <c:v>13.353</c:v>
                </c:pt>
                <c:pt idx="30113">
                  <c:v>13.353</c:v>
                </c:pt>
                <c:pt idx="30114">
                  <c:v>13.353</c:v>
                </c:pt>
                <c:pt idx="30115">
                  <c:v>13.329000000000001</c:v>
                </c:pt>
                <c:pt idx="30116">
                  <c:v>13.329000000000001</c:v>
                </c:pt>
                <c:pt idx="30117">
                  <c:v>13.281000000000001</c:v>
                </c:pt>
                <c:pt idx="30118">
                  <c:v>13.233000000000001</c:v>
                </c:pt>
                <c:pt idx="30119">
                  <c:v>13.161</c:v>
                </c:pt>
                <c:pt idx="30120">
                  <c:v>13.112</c:v>
                </c:pt>
                <c:pt idx="30121">
                  <c:v>13.04</c:v>
                </c:pt>
                <c:pt idx="30122">
                  <c:v>12.992000000000001</c:v>
                </c:pt>
                <c:pt idx="30123">
                  <c:v>12.944000000000001</c:v>
                </c:pt>
                <c:pt idx="30124">
                  <c:v>12.871</c:v>
                </c:pt>
                <c:pt idx="30125">
                  <c:v>12.798999999999999</c:v>
                </c:pt>
                <c:pt idx="30126">
                  <c:v>12.750999999999999</c:v>
                </c:pt>
                <c:pt idx="30127">
                  <c:v>12.678000000000001</c:v>
                </c:pt>
                <c:pt idx="30128">
                  <c:v>12.63</c:v>
                </c:pt>
                <c:pt idx="30129">
                  <c:v>12.582000000000001</c:v>
                </c:pt>
                <c:pt idx="30130">
                  <c:v>12.534000000000001</c:v>
                </c:pt>
                <c:pt idx="30131">
                  <c:v>12.484999999999999</c:v>
                </c:pt>
                <c:pt idx="30132">
                  <c:v>12.436999999999999</c:v>
                </c:pt>
                <c:pt idx="30133">
                  <c:v>12.413</c:v>
                </c:pt>
                <c:pt idx="30134">
                  <c:v>12.364000000000001</c:v>
                </c:pt>
                <c:pt idx="30135">
                  <c:v>12.316000000000001</c:v>
                </c:pt>
                <c:pt idx="30136">
                  <c:v>12.292</c:v>
                </c:pt>
                <c:pt idx="30137">
                  <c:v>12.268000000000001</c:v>
                </c:pt>
                <c:pt idx="30138">
                  <c:v>12.218999999999999</c:v>
                </c:pt>
                <c:pt idx="30139">
                  <c:v>12.195</c:v>
                </c:pt>
                <c:pt idx="30140">
                  <c:v>12.170999999999999</c:v>
                </c:pt>
                <c:pt idx="30141">
                  <c:v>12.122</c:v>
                </c:pt>
                <c:pt idx="30142">
                  <c:v>12.098000000000001</c:v>
                </c:pt>
                <c:pt idx="30143">
                  <c:v>12.074</c:v>
                </c:pt>
                <c:pt idx="30144">
                  <c:v>12.05</c:v>
                </c:pt>
                <c:pt idx="30145">
                  <c:v>12.025</c:v>
                </c:pt>
                <c:pt idx="30146">
                  <c:v>11.977</c:v>
                </c:pt>
                <c:pt idx="30147">
                  <c:v>11.952999999999999</c:v>
                </c:pt>
                <c:pt idx="30148">
                  <c:v>11.929</c:v>
                </c:pt>
                <c:pt idx="30149">
                  <c:v>11.904</c:v>
                </c:pt>
                <c:pt idx="30150">
                  <c:v>11.88</c:v>
                </c:pt>
                <c:pt idx="30151">
                  <c:v>11.88</c:v>
                </c:pt>
                <c:pt idx="30152">
                  <c:v>11.856</c:v>
                </c:pt>
                <c:pt idx="30153">
                  <c:v>11.832000000000001</c:v>
                </c:pt>
                <c:pt idx="30154">
                  <c:v>11.832000000000001</c:v>
                </c:pt>
                <c:pt idx="30155">
                  <c:v>11.807</c:v>
                </c:pt>
                <c:pt idx="30156">
                  <c:v>11.782999999999999</c:v>
                </c:pt>
                <c:pt idx="30157">
                  <c:v>11.782999999999999</c:v>
                </c:pt>
                <c:pt idx="30158">
                  <c:v>11.782999999999999</c:v>
                </c:pt>
                <c:pt idx="30159">
                  <c:v>11.782999999999999</c:v>
                </c:pt>
                <c:pt idx="30160">
                  <c:v>11.782999999999999</c:v>
                </c:pt>
                <c:pt idx="30161">
                  <c:v>11.782999999999999</c:v>
                </c:pt>
                <c:pt idx="30162">
                  <c:v>11.759</c:v>
                </c:pt>
                <c:pt idx="30163">
                  <c:v>11.759</c:v>
                </c:pt>
                <c:pt idx="30164">
                  <c:v>11.759</c:v>
                </c:pt>
                <c:pt idx="30165">
                  <c:v>11.759</c:v>
                </c:pt>
                <c:pt idx="30166">
                  <c:v>11.734</c:v>
                </c:pt>
                <c:pt idx="30167">
                  <c:v>11.734</c:v>
                </c:pt>
                <c:pt idx="30168">
                  <c:v>11.71</c:v>
                </c:pt>
                <c:pt idx="30169">
                  <c:v>11.71</c:v>
                </c:pt>
                <c:pt idx="30170">
                  <c:v>11.71</c:v>
                </c:pt>
                <c:pt idx="30171">
                  <c:v>11.686</c:v>
                </c:pt>
                <c:pt idx="30172">
                  <c:v>11.686</c:v>
                </c:pt>
                <c:pt idx="30173">
                  <c:v>11.662000000000001</c:v>
                </c:pt>
                <c:pt idx="30174">
                  <c:v>11.637</c:v>
                </c:pt>
                <c:pt idx="30175">
                  <c:v>11.637</c:v>
                </c:pt>
                <c:pt idx="30176">
                  <c:v>11.613</c:v>
                </c:pt>
                <c:pt idx="30177">
                  <c:v>11.589</c:v>
                </c:pt>
                <c:pt idx="30178">
                  <c:v>11.589</c:v>
                </c:pt>
                <c:pt idx="30179">
                  <c:v>11.589</c:v>
                </c:pt>
                <c:pt idx="30180">
                  <c:v>11.589</c:v>
                </c:pt>
                <c:pt idx="30181">
                  <c:v>11.589</c:v>
                </c:pt>
                <c:pt idx="30182">
                  <c:v>11.613</c:v>
                </c:pt>
                <c:pt idx="30183">
                  <c:v>11.637</c:v>
                </c:pt>
                <c:pt idx="30184">
                  <c:v>11.637</c:v>
                </c:pt>
                <c:pt idx="30185">
                  <c:v>11.686</c:v>
                </c:pt>
                <c:pt idx="30186">
                  <c:v>11.734</c:v>
                </c:pt>
                <c:pt idx="30187">
                  <c:v>11.782999999999999</c:v>
                </c:pt>
                <c:pt idx="30188">
                  <c:v>11.856</c:v>
                </c:pt>
                <c:pt idx="30189">
                  <c:v>11.929</c:v>
                </c:pt>
                <c:pt idx="30190">
                  <c:v>12.025</c:v>
                </c:pt>
                <c:pt idx="30191">
                  <c:v>12.098000000000001</c:v>
                </c:pt>
                <c:pt idx="30192">
                  <c:v>12.170999999999999</c:v>
                </c:pt>
                <c:pt idx="30193">
                  <c:v>12.268000000000001</c:v>
                </c:pt>
                <c:pt idx="30194">
                  <c:v>12.364000000000001</c:v>
                </c:pt>
                <c:pt idx="30195">
                  <c:v>12.436999999999999</c:v>
                </c:pt>
                <c:pt idx="30196">
                  <c:v>12.509</c:v>
                </c:pt>
                <c:pt idx="30197">
                  <c:v>12.606</c:v>
                </c:pt>
                <c:pt idx="30198">
                  <c:v>12.678000000000001</c:v>
                </c:pt>
                <c:pt idx="30199">
                  <c:v>12.750999999999999</c:v>
                </c:pt>
                <c:pt idx="30200">
                  <c:v>12.823</c:v>
                </c:pt>
                <c:pt idx="30201">
                  <c:v>12.871</c:v>
                </c:pt>
                <c:pt idx="30202">
                  <c:v>12.944000000000001</c:v>
                </c:pt>
                <c:pt idx="30203">
                  <c:v>12.968</c:v>
                </c:pt>
                <c:pt idx="30204">
                  <c:v>12.992000000000001</c:v>
                </c:pt>
                <c:pt idx="30205">
                  <c:v>13.04</c:v>
                </c:pt>
                <c:pt idx="30206">
                  <c:v>13.016</c:v>
                </c:pt>
                <c:pt idx="30207">
                  <c:v>13.016</c:v>
                </c:pt>
                <c:pt idx="30208">
                  <c:v>13.016</c:v>
                </c:pt>
                <c:pt idx="30209">
                  <c:v>12.992000000000001</c:v>
                </c:pt>
                <c:pt idx="30210">
                  <c:v>12.968</c:v>
                </c:pt>
                <c:pt idx="30211">
                  <c:v>12.944000000000001</c:v>
                </c:pt>
                <c:pt idx="30212">
                  <c:v>12.896000000000001</c:v>
                </c:pt>
                <c:pt idx="30213">
                  <c:v>12.847</c:v>
                </c:pt>
                <c:pt idx="30214">
                  <c:v>12.823</c:v>
                </c:pt>
                <c:pt idx="30215">
                  <c:v>12.775</c:v>
                </c:pt>
                <c:pt idx="30216">
                  <c:v>12.727</c:v>
                </c:pt>
                <c:pt idx="30217">
                  <c:v>12.678000000000001</c:v>
                </c:pt>
                <c:pt idx="30218">
                  <c:v>12.63</c:v>
                </c:pt>
                <c:pt idx="30219">
                  <c:v>12.558</c:v>
                </c:pt>
                <c:pt idx="30220">
                  <c:v>12.509</c:v>
                </c:pt>
                <c:pt idx="30221">
                  <c:v>12.461</c:v>
                </c:pt>
                <c:pt idx="30222">
                  <c:v>12.413</c:v>
                </c:pt>
                <c:pt idx="30223">
                  <c:v>12.364000000000001</c:v>
                </c:pt>
                <c:pt idx="30224">
                  <c:v>12.316000000000001</c:v>
                </c:pt>
                <c:pt idx="30225">
                  <c:v>12.268000000000001</c:v>
                </c:pt>
                <c:pt idx="30226">
                  <c:v>12.218999999999999</c:v>
                </c:pt>
                <c:pt idx="30227">
                  <c:v>12.170999999999999</c:v>
                </c:pt>
                <c:pt idx="30228">
                  <c:v>12.122</c:v>
                </c:pt>
                <c:pt idx="30229">
                  <c:v>12.098000000000001</c:v>
                </c:pt>
                <c:pt idx="30230">
                  <c:v>12.074</c:v>
                </c:pt>
                <c:pt idx="30231">
                  <c:v>12.05</c:v>
                </c:pt>
                <c:pt idx="30232">
                  <c:v>12.025</c:v>
                </c:pt>
                <c:pt idx="30233">
                  <c:v>12.000999999999999</c:v>
                </c:pt>
                <c:pt idx="30234">
                  <c:v>11.977</c:v>
                </c:pt>
                <c:pt idx="30235">
                  <c:v>11.977</c:v>
                </c:pt>
                <c:pt idx="30236">
                  <c:v>11.977</c:v>
                </c:pt>
                <c:pt idx="30237">
                  <c:v>11.977</c:v>
                </c:pt>
                <c:pt idx="30238">
                  <c:v>11.977</c:v>
                </c:pt>
                <c:pt idx="30239">
                  <c:v>11.977</c:v>
                </c:pt>
                <c:pt idx="30240">
                  <c:v>11.977</c:v>
                </c:pt>
                <c:pt idx="30241">
                  <c:v>11.952999999999999</c:v>
                </c:pt>
                <c:pt idx="30242">
                  <c:v>11.952999999999999</c:v>
                </c:pt>
                <c:pt idx="30243">
                  <c:v>11.952999999999999</c:v>
                </c:pt>
                <c:pt idx="30244">
                  <c:v>11.952999999999999</c:v>
                </c:pt>
                <c:pt idx="30245">
                  <c:v>11.952999999999999</c:v>
                </c:pt>
                <c:pt idx="30246">
                  <c:v>11.929</c:v>
                </c:pt>
                <c:pt idx="30247">
                  <c:v>11.929</c:v>
                </c:pt>
                <c:pt idx="30248">
                  <c:v>11.952999999999999</c:v>
                </c:pt>
                <c:pt idx="30249">
                  <c:v>11.952999999999999</c:v>
                </c:pt>
                <c:pt idx="30250">
                  <c:v>11.952999999999999</c:v>
                </c:pt>
                <c:pt idx="30251">
                  <c:v>11.952999999999999</c:v>
                </c:pt>
                <c:pt idx="30252">
                  <c:v>11.952999999999999</c:v>
                </c:pt>
                <c:pt idx="30253">
                  <c:v>11.952999999999999</c:v>
                </c:pt>
                <c:pt idx="30254">
                  <c:v>11.952999999999999</c:v>
                </c:pt>
                <c:pt idx="30255">
                  <c:v>11.952999999999999</c:v>
                </c:pt>
                <c:pt idx="30256">
                  <c:v>11.977</c:v>
                </c:pt>
                <c:pt idx="30257">
                  <c:v>11.977</c:v>
                </c:pt>
                <c:pt idx="30258">
                  <c:v>11.977</c:v>
                </c:pt>
                <c:pt idx="30259">
                  <c:v>11.977</c:v>
                </c:pt>
                <c:pt idx="30260">
                  <c:v>11.977</c:v>
                </c:pt>
                <c:pt idx="30261">
                  <c:v>11.977</c:v>
                </c:pt>
                <c:pt idx="30262">
                  <c:v>12.000999999999999</c:v>
                </c:pt>
                <c:pt idx="30263">
                  <c:v>12.000999999999999</c:v>
                </c:pt>
                <c:pt idx="30264">
                  <c:v>12.000999999999999</c:v>
                </c:pt>
                <c:pt idx="30265">
                  <c:v>12.000999999999999</c:v>
                </c:pt>
                <c:pt idx="30266">
                  <c:v>12.025</c:v>
                </c:pt>
                <c:pt idx="30267">
                  <c:v>12.025</c:v>
                </c:pt>
                <c:pt idx="30268">
                  <c:v>12.025</c:v>
                </c:pt>
                <c:pt idx="30269">
                  <c:v>12.025</c:v>
                </c:pt>
                <c:pt idx="30270">
                  <c:v>12.025</c:v>
                </c:pt>
                <c:pt idx="30271">
                  <c:v>12.025</c:v>
                </c:pt>
                <c:pt idx="30272">
                  <c:v>12.025</c:v>
                </c:pt>
                <c:pt idx="30273">
                  <c:v>12.05</c:v>
                </c:pt>
                <c:pt idx="30274">
                  <c:v>12.05</c:v>
                </c:pt>
                <c:pt idx="30275">
                  <c:v>12.074</c:v>
                </c:pt>
                <c:pt idx="30276">
                  <c:v>12.074</c:v>
                </c:pt>
                <c:pt idx="30277">
                  <c:v>12.074</c:v>
                </c:pt>
                <c:pt idx="30278">
                  <c:v>12.098000000000001</c:v>
                </c:pt>
                <c:pt idx="30279">
                  <c:v>12.098000000000001</c:v>
                </c:pt>
                <c:pt idx="30280">
                  <c:v>12.122</c:v>
                </c:pt>
                <c:pt idx="30281">
                  <c:v>12.122</c:v>
                </c:pt>
                <c:pt idx="30282">
                  <c:v>12.122</c:v>
                </c:pt>
                <c:pt idx="30283">
                  <c:v>12.170999999999999</c:v>
                </c:pt>
                <c:pt idx="30284">
                  <c:v>12.218999999999999</c:v>
                </c:pt>
                <c:pt idx="30285">
                  <c:v>12.268000000000001</c:v>
                </c:pt>
                <c:pt idx="30286">
                  <c:v>12.316000000000001</c:v>
                </c:pt>
                <c:pt idx="30287">
                  <c:v>12.413</c:v>
                </c:pt>
                <c:pt idx="30288">
                  <c:v>12.461</c:v>
                </c:pt>
                <c:pt idx="30289">
                  <c:v>12.558</c:v>
                </c:pt>
                <c:pt idx="30290">
                  <c:v>12.606</c:v>
                </c:pt>
                <c:pt idx="30291">
                  <c:v>12.702999999999999</c:v>
                </c:pt>
                <c:pt idx="30292">
                  <c:v>12.750999999999999</c:v>
                </c:pt>
                <c:pt idx="30293">
                  <c:v>12.847</c:v>
                </c:pt>
                <c:pt idx="30294">
                  <c:v>12.871</c:v>
                </c:pt>
                <c:pt idx="30295">
                  <c:v>12.944000000000001</c:v>
                </c:pt>
                <c:pt idx="30296">
                  <c:v>13.016</c:v>
                </c:pt>
                <c:pt idx="30297">
                  <c:v>13.087999999999999</c:v>
                </c:pt>
                <c:pt idx="30298">
                  <c:v>13.137</c:v>
                </c:pt>
                <c:pt idx="30299">
                  <c:v>13.185</c:v>
                </c:pt>
                <c:pt idx="30300">
                  <c:v>13.209</c:v>
                </c:pt>
                <c:pt idx="30301">
                  <c:v>13.233000000000001</c:v>
                </c:pt>
                <c:pt idx="30302">
                  <c:v>13.257</c:v>
                </c:pt>
                <c:pt idx="30303">
                  <c:v>13.257</c:v>
                </c:pt>
                <c:pt idx="30304">
                  <c:v>13.257</c:v>
                </c:pt>
                <c:pt idx="30305">
                  <c:v>13.233000000000001</c:v>
                </c:pt>
                <c:pt idx="30306">
                  <c:v>13.209</c:v>
                </c:pt>
                <c:pt idx="30307">
                  <c:v>13.185</c:v>
                </c:pt>
                <c:pt idx="30308">
                  <c:v>13.137</c:v>
                </c:pt>
                <c:pt idx="30309">
                  <c:v>13.112</c:v>
                </c:pt>
                <c:pt idx="30310">
                  <c:v>13.087999999999999</c:v>
                </c:pt>
                <c:pt idx="30311">
                  <c:v>13.04</c:v>
                </c:pt>
                <c:pt idx="30312">
                  <c:v>12.992000000000001</c:v>
                </c:pt>
                <c:pt idx="30313">
                  <c:v>12.944000000000001</c:v>
                </c:pt>
                <c:pt idx="30314">
                  <c:v>12.92</c:v>
                </c:pt>
                <c:pt idx="30315">
                  <c:v>12.871</c:v>
                </c:pt>
                <c:pt idx="30316">
                  <c:v>12.847</c:v>
                </c:pt>
                <c:pt idx="30317">
                  <c:v>12.798999999999999</c:v>
                </c:pt>
                <c:pt idx="30318">
                  <c:v>12.750999999999999</c:v>
                </c:pt>
                <c:pt idx="30319">
                  <c:v>12.702999999999999</c:v>
                </c:pt>
                <c:pt idx="30320">
                  <c:v>12.654</c:v>
                </c:pt>
                <c:pt idx="30321">
                  <c:v>12.63</c:v>
                </c:pt>
                <c:pt idx="30322">
                  <c:v>12.582000000000001</c:v>
                </c:pt>
                <c:pt idx="30323">
                  <c:v>12.558</c:v>
                </c:pt>
                <c:pt idx="30324">
                  <c:v>12.509</c:v>
                </c:pt>
                <c:pt idx="30325">
                  <c:v>12.461</c:v>
                </c:pt>
                <c:pt idx="30326">
                  <c:v>12.436999999999999</c:v>
                </c:pt>
                <c:pt idx="30327">
                  <c:v>12.413</c:v>
                </c:pt>
                <c:pt idx="30328">
                  <c:v>12.388999999999999</c:v>
                </c:pt>
                <c:pt idx="30329">
                  <c:v>12.388999999999999</c:v>
                </c:pt>
                <c:pt idx="30330">
                  <c:v>12.364000000000001</c:v>
                </c:pt>
                <c:pt idx="30331">
                  <c:v>12.364000000000001</c:v>
                </c:pt>
                <c:pt idx="30332">
                  <c:v>12.34</c:v>
                </c:pt>
                <c:pt idx="30333">
                  <c:v>12.316000000000001</c:v>
                </c:pt>
                <c:pt idx="30334">
                  <c:v>12.316000000000001</c:v>
                </c:pt>
                <c:pt idx="30335">
                  <c:v>12.292</c:v>
                </c:pt>
                <c:pt idx="30336">
                  <c:v>12.292</c:v>
                </c:pt>
                <c:pt idx="30337">
                  <c:v>12.268000000000001</c:v>
                </c:pt>
                <c:pt idx="30338">
                  <c:v>12.268000000000001</c:v>
                </c:pt>
                <c:pt idx="30339">
                  <c:v>12.243</c:v>
                </c:pt>
                <c:pt idx="30340">
                  <c:v>12.243</c:v>
                </c:pt>
                <c:pt idx="30341">
                  <c:v>12.243</c:v>
                </c:pt>
                <c:pt idx="30342">
                  <c:v>12.218999999999999</c:v>
                </c:pt>
                <c:pt idx="30343">
                  <c:v>12.218999999999999</c:v>
                </c:pt>
                <c:pt idx="30344">
                  <c:v>12.218999999999999</c:v>
                </c:pt>
                <c:pt idx="30345">
                  <c:v>12.218999999999999</c:v>
                </c:pt>
                <c:pt idx="30346">
                  <c:v>12.218999999999999</c:v>
                </c:pt>
                <c:pt idx="30347">
                  <c:v>12.218999999999999</c:v>
                </c:pt>
                <c:pt idx="30348">
                  <c:v>12.218999999999999</c:v>
                </c:pt>
                <c:pt idx="30349">
                  <c:v>12.218999999999999</c:v>
                </c:pt>
                <c:pt idx="30350">
                  <c:v>12.195</c:v>
                </c:pt>
                <c:pt idx="30351">
                  <c:v>12.195</c:v>
                </c:pt>
                <c:pt idx="30352">
                  <c:v>12.195</c:v>
                </c:pt>
                <c:pt idx="30353">
                  <c:v>12.170999999999999</c:v>
                </c:pt>
                <c:pt idx="30354">
                  <c:v>12.195</c:v>
                </c:pt>
                <c:pt idx="30355">
                  <c:v>12.195</c:v>
                </c:pt>
                <c:pt idx="30356">
                  <c:v>12.195</c:v>
                </c:pt>
                <c:pt idx="30357">
                  <c:v>12.195</c:v>
                </c:pt>
                <c:pt idx="30358">
                  <c:v>12.170999999999999</c:v>
                </c:pt>
                <c:pt idx="30359">
                  <c:v>12.170999999999999</c:v>
                </c:pt>
                <c:pt idx="30360">
                  <c:v>12.170999999999999</c:v>
                </c:pt>
                <c:pt idx="30361">
                  <c:v>12.170999999999999</c:v>
                </c:pt>
                <c:pt idx="30362">
                  <c:v>12.147</c:v>
                </c:pt>
                <c:pt idx="30363">
                  <c:v>12.147</c:v>
                </c:pt>
                <c:pt idx="30364">
                  <c:v>12.122</c:v>
                </c:pt>
                <c:pt idx="30365">
                  <c:v>12.122</c:v>
                </c:pt>
                <c:pt idx="30366">
                  <c:v>12.122</c:v>
                </c:pt>
                <c:pt idx="30367">
                  <c:v>12.098000000000001</c:v>
                </c:pt>
                <c:pt idx="30368">
                  <c:v>12.074</c:v>
                </c:pt>
                <c:pt idx="30369">
                  <c:v>12.074</c:v>
                </c:pt>
                <c:pt idx="30370">
                  <c:v>12.074</c:v>
                </c:pt>
                <c:pt idx="30371">
                  <c:v>12.05</c:v>
                </c:pt>
                <c:pt idx="30372">
                  <c:v>12.05</c:v>
                </c:pt>
                <c:pt idx="30373">
                  <c:v>12.05</c:v>
                </c:pt>
                <c:pt idx="30374">
                  <c:v>12.074</c:v>
                </c:pt>
                <c:pt idx="30375">
                  <c:v>12.074</c:v>
                </c:pt>
                <c:pt idx="30376">
                  <c:v>12.122</c:v>
                </c:pt>
                <c:pt idx="30377">
                  <c:v>12.147</c:v>
                </c:pt>
                <c:pt idx="30378">
                  <c:v>12.195</c:v>
                </c:pt>
                <c:pt idx="30379">
                  <c:v>12.243</c:v>
                </c:pt>
                <c:pt idx="30380">
                  <c:v>12.316000000000001</c:v>
                </c:pt>
                <c:pt idx="30381">
                  <c:v>12.388999999999999</c:v>
                </c:pt>
                <c:pt idx="30382">
                  <c:v>12.461</c:v>
                </c:pt>
                <c:pt idx="30383">
                  <c:v>12.558</c:v>
                </c:pt>
                <c:pt idx="30384">
                  <c:v>12.63</c:v>
                </c:pt>
                <c:pt idx="30385">
                  <c:v>12.727</c:v>
                </c:pt>
                <c:pt idx="30386">
                  <c:v>12.823</c:v>
                </c:pt>
                <c:pt idx="30387">
                  <c:v>12.92</c:v>
                </c:pt>
                <c:pt idx="30388">
                  <c:v>13.016</c:v>
                </c:pt>
                <c:pt idx="30389">
                  <c:v>13.087999999999999</c:v>
                </c:pt>
                <c:pt idx="30390">
                  <c:v>13.185</c:v>
                </c:pt>
                <c:pt idx="30391">
                  <c:v>13.281000000000001</c:v>
                </c:pt>
                <c:pt idx="30392">
                  <c:v>13.353</c:v>
                </c:pt>
                <c:pt idx="30393">
                  <c:v>13.425000000000001</c:v>
                </c:pt>
                <c:pt idx="30394">
                  <c:v>13.522</c:v>
                </c:pt>
                <c:pt idx="30395">
                  <c:v>13.57</c:v>
                </c:pt>
                <c:pt idx="30396">
                  <c:v>13.618</c:v>
                </c:pt>
                <c:pt idx="30397">
                  <c:v>13.641999999999999</c:v>
                </c:pt>
                <c:pt idx="30398">
                  <c:v>13.666</c:v>
                </c:pt>
                <c:pt idx="30399">
                  <c:v>13.666</c:v>
                </c:pt>
                <c:pt idx="30400">
                  <c:v>13.69</c:v>
                </c:pt>
                <c:pt idx="30401">
                  <c:v>13.69</c:v>
                </c:pt>
                <c:pt idx="30402">
                  <c:v>13.666</c:v>
                </c:pt>
                <c:pt idx="30403">
                  <c:v>13.666</c:v>
                </c:pt>
                <c:pt idx="30404">
                  <c:v>13.641999999999999</c:v>
                </c:pt>
                <c:pt idx="30405">
                  <c:v>13.618</c:v>
                </c:pt>
                <c:pt idx="30406">
                  <c:v>13.57</c:v>
                </c:pt>
                <c:pt idx="30407">
                  <c:v>13.522</c:v>
                </c:pt>
                <c:pt idx="30408">
                  <c:v>13.497</c:v>
                </c:pt>
                <c:pt idx="30409">
                  <c:v>13.449</c:v>
                </c:pt>
                <c:pt idx="30410">
                  <c:v>13.425000000000001</c:v>
                </c:pt>
                <c:pt idx="30411">
                  <c:v>13.377000000000001</c:v>
                </c:pt>
                <c:pt idx="30412">
                  <c:v>13.329000000000001</c:v>
                </c:pt>
                <c:pt idx="30413">
                  <c:v>13.281000000000001</c:v>
                </c:pt>
                <c:pt idx="30414">
                  <c:v>13.257</c:v>
                </c:pt>
                <c:pt idx="30415">
                  <c:v>13.209</c:v>
                </c:pt>
                <c:pt idx="30416">
                  <c:v>13.161</c:v>
                </c:pt>
                <c:pt idx="30417">
                  <c:v>13.137</c:v>
                </c:pt>
                <c:pt idx="30418">
                  <c:v>13.087999999999999</c:v>
                </c:pt>
                <c:pt idx="30419">
                  <c:v>13.04</c:v>
                </c:pt>
                <c:pt idx="30420">
                  <c:v>12.992000000000001</c:v>
                </c:pt>
                <c:pt idx="30421">
                  <c:v>12.968</c:v>
                </c:pt>
                <c:pt idx="30422">
                  <c:v>12.944000000000001</c:v>
                </c:pt>
                <c:pt idx="30423">
                  <c:v>12.92</c:v>
                </c:pt>
                <c:pt idx="30424">
                  <c:v>12.896000000000001</c:v>
                </c:pt>
                <c:pt idx="30425">
                  <c:v>12.871</c:v>
                </c:pt>
                <c:pt idx="30426">
                  <c:v>12.847</c:v>
                </c:pt>
                <c:pt idx="30427">
                  <c:v>12.847</c:v>
                </c:pt>
                <c:pt idx="30428">
                  <c:v>12.823</c:v>
                </c:pt>
                <c:pt idx="30429">
                  <c:v>12.798999999999999</c:v>
                </c:pt>
                <c:pt idx="30430">
                  <c:v>12.798999999999999</c:v>
                </c:pt>
                <c:pt idx="30431">
                  <c:v>12.775</c:v>
                </c:pt>
                <c:pt idx="30432">
                  <c:v>12.750999999999999</c:v>
                </c:pt>
                <c:pt idx="30433">
                  <c:v>12.750999999999999</c:v>
                </c:pt>
                <c:pt idx="30434">
                  <c:v>12.750999999999999</c:v>
                </c:pt>
                <c:pt idx="30435">
                  <c:v>12.727</c:v>
                </c:pt>
                <c:pt idx="30436">
                  <c:v>12.702999999999999</c:v>
                </c:pt>
                <c:pt idx="30437">
                  <c:v>12.702999999999999</c:v>
                </c:pt>
                <c:pt idx="30438">
                  <c:v>12.678000000000001</c:v>
                </c:pt>
                <c:pt idx="30439">
                  <c:v>12.678000000000001</c:v>
                </c:pt>
                <c:pt idx="30440">
                  <c:v>12.654</c:v>
                </c:pt>
                <c:pt idx="30441">
                  <c:v>12.63</c:v>
                </c:pt>
                <c:pt idx="30442">
                  <c:v>12.606</c:v>
                </c:pt>
                <c:pt idx="30443">
                  <c:v>12.606</c:v>
                </c:pt>
                <c:pt idx="30444">
                  <c:v>12.582000000000001</c:v>
                </c:pt>
                <c:pt idx="30445">
                  <c:v>12.558</c:v>
                </c:pt>
                <c:pt idx="30446">
                  <c:v>12.558</c:v>
                </c:pt>
                <c:pt idx="30447">
                  <c:v>12.534000000000001</c:v>
                </c:pt>
                <c:pt idx="30448">
                  <c:v>12.509</c:v>
                </c:pt>
                <c:pt idx="30449">
                  <c:v>12.509</c:v>
                </c:pt>
                <c:pt idx="30450">
                  <c:v>12.484999999999999</c:v>
                </c:pt>
                <c:pt idx="30451">
                  <c:v>12.461</c:v>
                </c:pt>
                <c:pt idx="30452">
                  <c:v>12.436999999999999</c:v>
                </c:pt>
                <c:pt idx="30453">
                  <c:v>12.436999999999999</c:v>
                </c:pt>
                <c:pt idx="30454">
                  <c:v>12.436999999999999</c:v>
                </c:pt>
                <c:pt idx="30455">
                  <c:v>12.413</c:v>
                </c:pt>
                <c:pt idx="30456">
                  <c:v>12.413</c:v>
                </c:pt>
                <c:pt idx="30457">
                  <c:v>12.413</c:v>
                </c:pt>
                <c:pt idx="30458">
                  <c:v>12.413</c:v>
                </c:pt>
                <c:pt idx="30459">
                  <c:v>12.413</c:v>
                </c:pt>
                <c:pt idx="30460">
                  <c:v>12.388999999999999</c:v>
                </c:pt>
                <c:pt idx="30461">
                  <c:v>12.388999999999999</c:v>
                </c:pt>
                <c:pt idx="30462">
                  <c:v>12.364000000000001</c:v>
                </c:pt>
                <c:pt idx="30463">
                  <c:v>12.364000000000001</c:v>
                </c:pt>
                <c:pt idx="30464">
                  <c:v>12.364000000000001</c:v>
                </c:pt>
                <c:pt idx="30465">
                  <c:v>12.364000000000001</c:v>
                </c:pt>
                <c:pt idx="30466">
                  <c:v>12.364000000000001</c:v>
                </c:pt>
                <c:pt idx="30467">
                  <c:v>12.364000000000001</c:v>
                </c:pt>
                <c:pt idx="30468">
                  <c:v>12.364000000000001</c:v>
                </c:pt>
                <c:pt idx="30469">
                  <c:v>12.413</c:v>
                </c:pt>
                <c:pt idx="30470">
                  <c:v>12.461</c:v>
                </c:pt>
                <c:pt idx="30471">
                  <c:v>12.509</c:v>
                </c:pt>
                <c:pt idx="30472">
                  <c:v>12.558</c:v>
                </c:pt>
                <c:pt idx="30473">
                  <c:v>12.582000000000001</c:v>
                </c:pt>
                <c:pt idx="30474">
                  <c:v>12.654</c:v>
                </c:pt>
                <c:pt idx="30475">
                  <c:v>12.702999999999999</c:v>
                </c:pt>
                <c:pt idx="30476">
                  <c:v>12.775</c:v>
                </c:pt>
                <c:pt idx="30477">
                  <c:v>12.847</c:v>
                </c:pt>
                <c:pt idx="30478">
                  <c:v>12.896000000000001</c:v>
                </c:pt>
                <c:pt idx="30479">
                  <c:v>12.992000000000001</c:v>
                </c:pt>
                <c:pt idx="30480">
                  <c:v>13.087999999999999</c:v>
                </c:pt>
                <c:pt idx="30481">
                  <c:v>13.161</c:v>
                </c:pt>
                <c:pt idx="30482">
                  <c:v>13.257</c:v>
                </c:pt>
                <c:pt idx="30483">
                  <c:v>13.353</c:v>
                </c:pt>
                <c:pt idx="30484">
                  <c:v>13.449</c:v>
                </c:pt>
                <c:pt idx="30485">
                  <c:v>13.545999999999999</c:v>
                </c:pt>
                <c:pt idx="30486">
                  <c:v>13.641999999999999</c:v>
                </c:pt>
                <c:pt idx="30487">
                  <c:v>13.738</c:v>
                </c:pt>
                <c:pt idx="30488">
                  <c:v>13.81</c:v>
                </c:pt>
                <c:pt idx="30489">
                  <c:v>13.882</c:v>
                </c:pt>
                <c:pt idx="30490">
                  <c:v>13.93</c:v>
                </c:pt>
                <c:pt idx="30491">
                  <c:v>14.002000000000001</c:v>
                </c:pt>
                <c:pt idx="30492">
                  <c:v>14.026</c:v>
                </c:pt>
                <c:pt idx="30493">
                  <c:v>14.074</c:v>
                </c:pt>
                <c:pt idx="30494">
                  <c:v>14.098000000000001</c:v>
                </c:pt>
                <c:pt idx="30495">
                  <c:v>14.122</c:v>
                </c:pt>
                <c:pt idx="30496">
                  <c:v>14.122</c:v>
                </c:pt>
                <c:pt idx="30497">
                  <c:v>14.122</c:v>
                </c:pt>
                <c:pt idx="30498">
                  <c:v>14.122</c:v>
                </c:pt>
                <c:pt idx="30499">
                  <c:v>14.098000000000001</c:v>
                </c:pt>
                <c:pt idx="30500">
                  <c:v>14.074</c:v>
                </c:pt>
                <c:pt idx="30501">
                  <c:v>14.026</c:v>
                </c:pt>
                <c:pt idx="30502">
                  <c:v>13.978</c:v>
                </c:pt>
                <c:pt idx="30503">
                  <c:v>13.882</c:v>
                </c:pt>
                <c:pt idx="30504">
                  <c:v>13.762</c:v>
                </c:pt>
                <c:pt idx="30505">
                  <c:v>13.666</c:v>
                </c:pt>
                <c:pt idx="30506">
                  <c:v>13.545999999999999</c:v>
                </c:pt>
                <c:pt idx="30507">
                  <c:v>13.449</c:v>
                </c:pt>
                <c:pt idx="30508">
                  <c:v>13.377000000000001</c:v>
                </c:pt>
                <c:pt idx="30509">
                  <c:v>13.305</c:v>
                </c:pt>
                <c:pt idx="30510">
                  <c:v>13.257</c:v>
                </c:pt>
                <c:pt idx="30511">
                  <c:v>13.209</c:v>
                </c:pt>
                <c:pt idx="30512">
                  <c:v>13.161</c:v>
                </c:pt>
                <c:pt idx="30513">
                  <c:v>13.137</c:v>
                </c:pt>
                <c:pt idx="30514">
                  <c:v>13.087999999999999</c:v>
                </c:pt>
                <c:pt idx="30515">
                  <c:v>13.064</c:v>
                </c:pt>
                <c:pt idx="30516">
                  <c:v>13.064</c:v>
                </c:pt>
                <c:pt idx="30517">
                  <c:v>13.04</c:v>
                </c:pt>
                <c:pt idx="30518">
                  <c:v>13.016</c:v>
                </c:pt>
                <c:pt idx="30519">
                  <c:v>12.992000000000001</c:v>
                </c:pt>
                <c:pt idx="30520">
                  <c:v>12.992000000000001</c:v>
                </c:pt>
                <c:pt idx="30521">
                  <c:v>12.992000000000001</c:v>
                </c:pt>
                <c:pt idx="30522">
                  <c:v>12.992000000000001</c:v>
                </c:pt>
                <c:pt idx="30523">
                  <c:v>12.992000000000001</c:v>
                </c:pt>
                <c:pt idx="30524">
                  <c:v>12.992000000000001</c:v>
                </c:pt>
                <c:pt idx="30525">
                  <c:v>13.016</c:v>
                </c:pt>
                <c:pt idx="30526">
                  <c:v>13.016</c:v>
                </c:pt>
                <c:pt idx="30527">
                  <c:v>13.016</c:v>
                </c:pt>
                <c:pt idx="30528">
                  <c:v>13.016</c:v>
                </c:pt>
                <c:pt idx="30529">
                  <c:v>13.016</c:v>
                </c:pt>
                <c:pt idx="30530">
                  <c:v>13.016</c:v>
                </c:pt>
                <c:pt idx="30531">
                  <c:v>13.016</c:v>
                </c:pt>
                <c:pt idx="30532">
                  <c:v>13.016</c:v>
                </c:pt>
                <c:pt idx="30533">
                  <c:v>12.992000000000001</c:v>
                </c:pt>
                <c:pt idx="30534">
                  <c:v>12.992000000000001</c:v>
                </c:pt>
                <c:pt idx="30535">
                  <c:v>12.968</c:v>
                </c:pt>
                <c:pt idx="30536">
                  <c:v>12.944000000000001</c:v>
                </c:pt>
                <c:pt idx="30537">
                  <c:v>12.944000000000001</c:v>
                </c:pt>
                <c:pt idx="30538">
                  <c:v>12.896000000000001</c:v>
                </c:pt>
                <c:pt idx="30539">
                  <c:v>12.896000000000001</c:v>
                </c:pt>
                <c:pt idx="30540">
                  <c:v>12.847</c:v>
                </c:pt>
                <c:pt idx="30541">
                  <c:v>12.823</c:v>
                </c:pt>
                <c:pt idx="30542">
                  <c:v>12.798999999999999</c:v>
                </c:pt>
                <c:pt idx="30543">
                  <c:v>12.775</c:v>
                </c:pt>
                <c:pt idx="30544">
                  <c:v>12.750999999999999</c:v>
                </c:pt>
                <c:pt idx="30545">
                  <c:v>12.702999999999999</c:v>
                </c:pt>
                <c:pt idx="30546">
                  <c:v>12.678000000000001</c:v>
                </c:pt>
                <c:pt idx="30547">
                  <c:v>12.654</c:v>
                </c:pt>
                <c:pt idx="30548">
                  <c:v>12.606</c:v>
                </c:pt>
                <c:pt idx="30549">
                  <c:v>12.582000000000001</c:v>
                </c:pt>
                <c:pt idx="30550">
                  <c:v>12.558</c:v>
                </c:pt>
                <c:pt idx="30551">
                  <c:v>12.558</c:v>
                </c:pt>
                <c:pt idx="30552">
                  <c:v>12.509</c:v>
                </c:pt>
                <c:pt idx="30553">
                  <c:v>12.509</c:v>
                </c:pt>
                <c:pt idx="30554">
                  <c:v>12.461</c:v>
                </c:pt>
                <c:pt idx="30555">
                  <c:v>12.461</c:v>
                </c:pt>
                <c:pt idx="30556">
                  <c:v>12.436999999999999</c:v>
                </c:pt>
                <c:pt idx="30557">
                  <c:v>12.436999999999999</c:v>
                </c:pt>
                <c:pt idx="30558">
                  <c:v>12.413</c:v>
                </c:pt>
                <c:pt idx="30559">
                  <c:v>12.388999999999999</c:v>
                </c:pt>
                <c:pt idx="30560">
                  <c:v>12.388999999999999</c:v>
                </c:pt>
                <c:pt idx="30561">
                  <c:v>12.388999999999999</c:v>
                </c:pt>
                <c:pt idx="30562">
                  <c:v>12.364000000000001</c:v>
                </c:pt>
                <c:pt idx="30563">
                  <c:v>12.364000000000001</c:v>
                </c:pt>
                <c:pt idx="30564">
                  <c:v>12.388999999999999</c:v>
                </c:pt>
                <c:pt idx="30565">
                  <c:v>12.388999999999999</c:v>
                </c:pt>
                <c:pt idx="30566">
                  <c:v>12.388999999999999</c:v>
                </c:pt>
                <c:pt idx="30567">
                  <c:v>12.388999999999999</c:v>
                </c:pt>
                <c:pt idx="30568">
                  <c:v>12.388999999999999</c:v>
                </c:pt>
                <c:pt idx="30569">
                  <c:v>12.413</c:v>
                </c:pt>
                <c:pt idx="30570">
                  <c:v>12.436999999999999</c:v>
                </c:pt>
                <c:pt idx="30571">
                  <c:v>12.461</c:v>
                </c:pt>
                <c:pt idx="30572">
                  <c:v>12.509</c:v>
                </c:pt>
                <c:pt idx="30573">
                  <c:v>12.558</c:v>
                </c:pt>
                <c:pt idx="30574">
                  <c:v>12.606</c:v>
                </c:pt>
                <c:pt idx="30575">
                  <c:v>12.654</c:v>
                </c:pt>
                <c:pt idx="30576">
                  <c:v>12.702999999999999</c:v>
                </c:pt>
                <c:pt idx="30577">
                  <c:v>12.775</c:v>
                </c:pt>
                <c:pt idx="30578">
                  <c:v>12.823</c:v>
                </c:pt>
                <c:pt idx="30579">
                  <c:v>12.896000000000001</c:v>
                </c:pt>
                <c:pt idx="30580">
                  <c:v>12.944000000000001</c:v>
                </c:pt>
                <c:pt idx="30581">
                  <c:v>12.992000000000001</c:v>
                </c:pt>
                <c:pt idx="30582">
                  <c:v>13.04</c:v>
                </c:pt>
                <c:pt idx="30583">
                  <c:v>13.087999999999999</c:v>
                </c:pt>
                <c:pt idx="30584">
                  <c:v>13.137</c:v>
                </c:pt>
                <c:pt idx="30585">
                  <c:v>13.185</c:v>
                </c:pt>
                <c:pt idx="30586">
                  <c:v>13.185</c:v>
                </c:pt>
                <c:pt idx="30587">
                  <c:v>13.209</c:v>
                </c:pt>
                <c:pt idx="30588">
                  <c:v>13.209</c:v>
                </c:pt>
                <c:pt idx="30589">
                  <c:v>13.209</c:v>
                </c:pt>
                <c:pt idx="30590">
                  <c:v>13.185</c:v>
                </c:pt>
                <c:pt idx="30591">
                  <c:v>13.161</c:v>
                </c:pt>
                <c:pt idx="30592">
                  <c:v>13.137</c:v>
                </c:pt>
                <c:pt idx="30593">
                  <c:v>13.087999999999999</c:v>
                </c:pt>
                <c:pt idx="30594">
                  <c:v>13.04</c:v>
                </c:pt>
                <c:pt idx="30595">
                  <c:v>12.992000000000001</c:v>
                </c:pt>
                <c:pt idx="30596">
                  <c:v>12.944000000000001</c:v>
                </c:pt>
                <c:pt idx="30597">
                  <c:v>12.871</c:v>
                </c:pt>
                <c:pt idx="30598">
                  <c:v>12.823</c:v>
                </c:pt>
                <c:pt idx="30599">
                  <c:v>12.750999999999999</c:v>
                </c:pt>
                <c:pt idx="30600">
                  <c:v>12.678000000000001</c:v>
                </c:pt>
                <c:pt idx="30601">
                  <c:v>12.63</c:v>
                </c:pt>
                <c:pt idx="30602">
                  <c:v>12.582000000000001</c:v>
                </c:pt>
                <c:pt idx="30603">
                  <c:v>12.534000000000001</c:v>
                </c:pt>
                <c:pt idx="30604">
                  <c:v>12.484999999999999</c:v>
                </c:pt>
                <c:pt idx="30605">
                  <c:v>12.436999999999999</c:v>
                </c:pt>
                <c:pt idx="30606">
                  <c:v>12.388999999999999</c:v>
                </c:pt>
                <c:pt idx="30607">
                  <c:v>12.364000000000001</c:v>
                </c:pt>
                <c:pt idx="30608">
                  <c:v>12.316000000000001</c:v>
                </c:pt>
                <c:pt idx="30609">
                  <c:v>12.292</c:v>
                </c:pt>
                <c:pt idx="30610">
                  <c:v>12.268000000000001</c:v>
                </c:pt>
                <c:pt idx="30611">
                  <c:v>12.243</c:v>
                </c:pt>
                <c:pt idx="30612">
                  <c:v>12.218999999999999</c:v>
                </c:pt>
                <c:pt idx="30613">
                  <c:v>12.195</c:v>
                </c:pt>
                <c:pt idx="30614">
                  <c:v>12.170999999999999</c:v>
                </c:pt>
                <c:pt idx="30615">
                  <c:v>12.147</c:v>
                </c:pt>
                <c:pt idx="30616">
                  <c:v>12.122</c:v>
                </c:pt>
                <c:pt idx="30617">
                  <c:v>12.098000000000001</c:v>
                </c:pt>
                <c:pt idx="30618">
                  <c:v>12.074</c:v>
                </c:pt>
                <c:pt idx="30619">
                  <c:v>12.05</c:v>
                </c:pt>
                <c:pt idx="30620">
                  <c:v>12.025</c:v>
                </c:pt>
                <c:pt idx="30621">
                  <c:v>12.000999999999999</c:v>
                </c:pt>
                <c:pt idx="30622">
                  <c:v>11.977</c:v>
                </c:pt>
                <c:pt idx="30623">
                  <c:v>11.952999999999999</c:v>
                </c:pt>
                <c:pt idx="30624">
                  <c:v>11.929</c:v>
                </c:pt>
                <c:pt idx="30625">
                  <c:v>11.904</c:v>
                </c:pt>
                <c:pt idx="30626">
                  <c:v>11.88</c:v>
                </c:pt>
                <c:pt idx="30627">
                  <c:v>11.88</c:v>
                </c:pt>
                <c:pt idx="30628">
                  <c:v>11.856</c:v>
                </c:pt>
                <c:pt idx="30629">
                  <c:v>11.832000000000001</c:v>
                </c:pt>
                <c:pt idx="30630">
                  <c:v>11.832000000000001</c:v>
                </c:pt>
                <c:pt idx="30631">
                  <c:v>11.807</c:v>
                </c:pt>
                <c:pt idx="30632">
                  <c:v>11.782999999999999</c:v>
                </c:pt>
                <c:pt idx="30633">
                  <c:v>11.782999999999999</c:v>
                </c:pt>
                <c:pt idx="30634">
                  <c:v>11.782999999999999</c:v>
                </c:pt>
                <c:pt idx="30635">
                  <c:v>11.782999999999999</c:v>
                </c:pt>
                <c:pt idx="30636">
                  <c:v>11.759</c:v>
                </c:pt>
                <c:pt idx="30637">
                  <c:v>11.759</c:v>
                </c:pt>
                <c:pt idx="30638">
                  <c:v>11.759</c:v>
                </c:pt>
                <c:pt idx="30639">
                  <c:v>11.759</c:v>
                </c:pt>
                <c:pt idx="30640">
                  <c:v>11.782999999999999</c:v>
                </c:pt>
                <c:pt idx="30641">
                  <c:v>11.782999999999999</c:v>
                </c:pt>
                <c:pt idx="30642">
                  <c:v>11.782999999999999</c:v>
                </c:pt>
                <c:pt idx="30643">
                  <c:v>11.782999999999999</c:v>
                </c:pt>
                <c:pt idx="30644">
                  <c:v>11.782999999999999</c:v>
                </c:pt>
                <c:pt idx="30645">
                  <c:v>11.807</c:v>
                </c:pt>
                <c:pt idx="30646">
                  <c:v>11.832000000000001</c:v>
                </c:pt>
                <c:pt idx="30647">
                  <c:v>11.832000000000001</c:v>
                </c:pt>
                <c:pt idx="30648">
                  <c:v>11.856</c:v>
                </c:pt>
                <c:pt idx="30649">
                  <c:v>11.856</c:v>
                </c:pt>
                <c:pt idx="30650">
                  <c:v>11.88</c:v>
                </c:pt>
                <c:pt idx="30651">
                  <c:v>11.88</c:v>
                </c:pt>
                <c:pt idx="30652">
                  <c:v>11.88</c:v>
                </c:pt>
                <c:pt idx="30653">
                  <c:v>11.904</c:v>
                </c:pt>
                <c:pt idx="30654">
                  <c:v>11.904</c:v>
                </c:pt>
                <c:pt idx="30655">
                  <c:v>11.904</c:v>
                </c:pt>
                <c:pt idx="30656">
                  <c:v>11.929</c:v>
                </c:pt>
                <c:pt idx="30657">
                  <c:v>11.929</c:v>
                </c:pt>
                <c:pt idx="30658">
                  <c:v>11.952999999999999</c:v>
                </c:pt>
                <c:pt idx="30659">
                  <c:v>11.977</c:v>
                </c:pt>
                <c:pt idx="30660">
                  <c:v>11.977</c:v>
                </c:pt>
                <c:pt idx="30661">
                  <c:v>12.000999999999999</c:v>
                </c:pt>
                <c:pt idx="30662">
                  <c:v>12.025</c:v>
                </c:pt>
                <c:pt idx="30663">
                  <c:v>12.025</c:v>
                </c:pt>
                <c:pt idx="30664">
                  <c:v>12.05</c:v>
                </c:pt>
                <c:pt idx="30665">
                  <c:v>12.074</c:v>
                </c:pt>
                <c:pt idx="30666">
                  <c:v>12.098000000000001</c:v>
                </c:pt>
                <c:pt idx="30667">
                  <c:v>12.122</c:v>
                </c:pt>
                <c:pt idx="30668">
                  <c:v>12.147</c:v>
                </c:pt>
                <c:pt idx="30669">
                  <c:v>12.170999999999999</c:v>
                </c:pt>
                <c:pt idx="30670">
                  <c:v>12.195</c:v>
                </c:pt>
                <c:pt idx="30671">
                  <c:v>12.243</c:v>
                </c:pt>
                <c:pt idx="30672">
                  <c:v>12.268000000000001</c:v>
                </c:pt>
                <c:pt idx="30673">
                  <c:v>12.316000000000001</c:v>
                </c:pt>
                <c:pt idx="30674">
                  <c:v>12.364000000000001</c:v>
                </c:pt>
                <c:pt idx="30675">
                  <c:v>12.436999999999999</c:v>
                </c:pt>
                <c:pt idx="30676">
                  <c:v>12.484999999999999</c:v>
                </c:pt>
                <c:pt idx="30677">
                  <c:v>12.509</c:v>
                </c:pt>
                <c:pt idx="30678">
                  <c:v>12.509</c:v>
                </c:pt>
                <c:pt idx="30679">
                  <c:v>12.558</c:v>
                </c:pt>
                <c:pt idx="30680">
                  <c:v>12.558</c:v>
                </c:pt>
                <c:pt idx="30681">
                  <c:v>12.582000000000001</c:v>
                </c:pt>
                <c:pt idx="30682">
                  <c:v>12.606</c:v>
                </c:pt>
                <c:pt idx="30683">
                  <c:v>12.63</c:v>
                </c:pt>
                <c:pt idx="30684">
                  <c:v>12.654</c:v>
                </c:pt>
                <c:pt idx="30685">
                  <c:v>12.678000000000001</c:v>
                </c:pt>
                <c:pt idx="30686">
                  <c:v>12.702999999999999</c:v>
                </c:pt>
                <c:pt idx="30687">
                  <c:v>12.702999999999999</c:v>
                </c:pt>
                <c:pt idx="30688">
                  <c:v>12.702999999999999</c:v>
                </c:pt>
                <c:pt idx="30689">
                  <c:v>12.702999999999999</c:v>
                </c:pt>
                <c:pt idx="30690">
                  <c:v>12.702999999999999</c:v>
                </c:pt>
                <c:pt idx="30691">
                  <c:v>12.678000000000001</c:v>
                </c:pt>
                <c:pt idx="30692">
                  <c:v>12.654</c:v>
                </c:pt>
                <c:pt idx="30693">
                  <c:v>12.654</c:v>
                </c:pt>
                <c:pt idx="30694">
                  <c:v>12.654</c:v>
                </c:pt>
                <c:pt idx="30695">
                  <c:v>12.63</c:v>
                </c:pt>
                <c:pt idx="30696">
                  <c:v>12.606</c:v>
                </c:pt>
                <c:pt idx="30697">
                  <c:v>12.582000000000001</c:v>
                </c:pt>
                <c:pt idx="30698">
                  <c:v>12.558</c:v>
                </c:pt>
                <c:pt idx="30699">
                  <c:v>12.509</c:v>
                </c:pt>
                <c:pt idx="30700">
                  <c:v>12.484999999999999</c:v>
                </c:pt>
                <c:pt idx="30701">
                  <c:v>12.436999999999999</c:v>
                </c:pt>
                <c:pt idx="30702">
                  <c:v>12.413</c:v>
                </c:pt>
                <c:pt idx="30703">
                  <c:v>12.364000000000001</c:v>
                </c:pt>
                <c:pt idx="30704">
                  <c:v>12.34</c:v>
                </c:pt>
                <c:pt idx="30705">
                  <c:v>12.292</c:v>
                </c:pt>
                <c:pt idx="30706">
                  <c:v>12.268000000000001</c:v>
                </c:pt>
                <c:pt idx="30707">
                  <c:v>12.218999999999999</c:v>
                </c:pt>
                <c:pt idx="30708">
                  <c:v>12.195</c:v>
                </c:pt>
                <c:pt idx="30709">
                  <c:v>12.170999999999999</c:v>
                </c:pt>
                <c:pt idx="30710">
                  <c:v>12.147</c:v>
                </c:pt>
                <c:pt idx="30711">
                  <c:v>12.122</c:v>
                </c:pt>
                <c:pt idx="30712">
                  <c:v>12.098000000000001</c:v>
                </c:pt>
                <c:pt idx="30713">
                  <c:v>12.074</c:v>
                </c:pt>
                <c:pt idx="30714">
                  <c:v>12.05</c:v>
                </c:pt>
                <c:pt idx="30715">
                  <c:v>12.025</c:v>
                </c:pt>
                <c:pt idx="30716">
                  <c:v>12.025</c:v>
                </c:pt>
                <c:pt idx="30717">
                  <c:v>12.000999999999999</c:v>
                </c:pt>
                <c:pt idx="30718">
                  <c:v>11.977</c:v>
                </c:pt>
                <c:pt idx="30719">
                  <c:v>11.977</c:v>
                </c:pt>
                <c:pt idx="30720">
                  <c:v>11.952999999999999</c:v>
                </c:pt>
                <c:pt idx="30721">
                  <c:v>11.929</c:v>
                </c:pt>
                <c:pt idx="30722">
                  <c:v>11.929</c:v>
                </c:pt>
                <c:pt idx="30723">
                  <c:v>11.929</c:v>
                </c:pt>
                <c:pt idx="30724">
                  <c:v>11.929</c:v>
                </c:pt>
                <c:pt idx="30725">
                  <c:v>11.929</c:v>
                </c:pt>
                <c:pt idx="30726">
                  <c:v>11.929</c:v>
                </c:pt>
                <c:pt idx="30727">
                  <c:v>11.929</c:v>
                </c:pt>
                <c:pt idx="30728">
                  <c:v>11.929</c:v>
                </c:pt>
                <c:pt idx="30729">
                  <c:v>11.929</c:v>
                </c:pt>
                <c:pt idx="30730">
                  <c:v>11.952999999999999</c:v>
                </c:pt>
                <c:pt idx="30731">
                  <c:v>11.952999999999999</c:v>
                </c:pt>
                <c:pt idx="30732">
                  <c:v>11.977</c:v>
                </c:pt>
                <c:pt idx="30733">
                  <c:v>11.977</c:v>
                </c:pt>
                <c:pt idx="30734">
                  <c:v>11.977</c:v>
                </c:pt>
                <c:pt idx="30735">
                  <c:v>11.977</c:v>
                </c:pt>
                <c:pt idx="30736">
                  <c:v>12.000999999999999</c:v>
                </c:pt>
                <c:pt idx="30737">
                  <c:v>11.977</c:v>
                </c:pt>
                <c:pt idx="30738">
                  <c:v>11.977</c:v>
                </c:pt>
                <c:pt idx="30739">
                  <c:v>11.977</c:v>
                </c:pt>
                <c:pt idx="30740">
                  <c:v>11.977</c:v>
                </c:pt>
                <c:pt idx="30741">
                  <c:v>11.977</c:v>
                </c:pt>
                <c:pt idx="30742">
                  <c:v>11.952999999999999</c:v>
                </c:pt>
                <c:pt idx="30743">
                  <c:v>11.952999999999999</c:v>
                </c:pt>
                <c:pt idx="30744">
                  <c:v>11.929</c:v>
                </c:pt>
                <c:pt idx="30745">
                  <c:v>11.929</c:v>
                </c:pt>
                <c:pt idx="30746">
                  <c:v>11.929</c:v>
                </c:pt>
                <c:pt idx="30747">
                  <c:v>11.904</c:v>
                </c:pt>
                <c:pt idx="30748">
                  <c:v>11.904</c:v>
                </c:pt>
                <c:pt idx="30749">
                  <c:v>11.88</c:v>
                </c:pt>
                <c:pt idx="30750">
                  <c:v>11.88</c:v>
                </c:pt>
                <c:pt idx="30751">
                  <c:v>11.88</c:v>
                </c:pt>
                <c:pt idx="30752">
                  <c:v>11.856</c:v>
                </c:pt>
                <c:pt idx="30753">
                  <c:v>11.856</c:v>
                </c:pt>
                <c:pt idx="30754">
                  <c:v>11.856</c:v>
                </c:pt>
                <c:pt idx="30755">
                  <c:v>11.856</c:v>
                </c:pt>
                <c:pt idx="30756">
                  <c:v>11.856</c:v>
                </c:pt>
                <c:pt idx="30757">
                  <c:v>11.856</c:v>
                </c:pt>
                <c:pt idx="30758">
                  <c:v>11.88</c:v>
                </c:pt>
                <c:pt idx="30759">
                  <c:v>11.88</c:v>
                </c:pt>
                <c:pt idx="30760">
                  <c:v>11.929</c:v>
                </c:pt>
                <c:pt idx="30761">
                  <c:v>11.929</c:v>
                </c:pt>
                <c:pt idx="30762">
                  <c:v>11.977</c:v>
                </c:pt>
                <c:pt idx="30763">
                  <c:v>12.025</c:v>
                </c:pt>
                <c:pt idx="30764">
                  <c:v>12.05</c:v>
                </c:pt>
                <c:pt idx="30765">
                  <c:v>12.098000000000001</c:v>
                </c:pt>
                <c:pt idx="30766">
                  <c:v>12.147</c:v>
                </c:pt>
                <c:pt idx="30767">
                  <c:v>12.170999999999999</c:v>
                </c:pt>
                <c:pt idx="30768">
                  <c:v>12.218999999999999</c:v>
                </c:pt>
                <c:pt idx="30769">
                  <c:v>12.268000000000001</c:v>
                </c:pt>
                <c:pt idx="30770">
                  <c:v>12.316000000000001</c:v>
                </c:pt>
                <c:pt idx="30771">
                  <c:v>12.364000000000001</c:v>
                </c:pt>
                <c:pt idx="30772">
                  <c:v>12.388999999999999</c:v>
                </c:pt>
                <c:pt idx="30773">
                  <c:v>12.436999999999999</c:v>
                </c:pt>
                <c:pt idx="30774">
                  <c:v>12.461</c:v>
                </c:pt>
                <c:pt idx="30775">
                  <c:v>12.484999999999999</c:v>
                </c:pt>
                <c:pt idx="30776">
                  <c:v>12.534000000000001</c:v>
                </c:pt>
                <c:pt idx="30777">
                  <c:v>12.558</c:v>
                </c:pt>
                <c:pt idx="30778">
                  <c:v>12.558</c:v>
                </c:pt>
                <c:pt idx="30779">
                  <c:v>12.582000000000001</c:v>
                </c:pt>
                <c:pt idx="30780">
                  <c:v>12.582000000000001</c:v>
                </c:pt>
                <c:pt idx="30781">
                  <c:v>12.582000000000001</c:v>
                </c:pt>
                <c:pt idx="30782">
                  <c:v>12.558</c:v>
                </c:pt>
                <c:pt idx="30783">
                  <c:v>12.534000000000001</c:v>
                </c:pt>
                <c:pt idx="30784">
                  <c:v>12.484999999999999</c:v>
                </c:pt>
                <c:pt idx="30785">
                  <c:v>12.461</c:v>
                </c:pt>
                <c:pt idx="30786">
                  <c:v>12.413</c:v>
                </c:pt>
                <c:pt idx="30787">
                  <c:v>12.364000000000001</c:v>
                </c:pt>
                <c:pt idx="30788">
                  <c:v>12.292</c:v>
                </c:pt>
                <c:pt idx="30789">
                  <c:v>12.243</c:v>
                </c:pt>
                <c:pt idx="30790">
                  <c:v>12.170999999999999</c:v>
                </c:pt>
                <c:pt idx="30791">
                  <c:v>12.122</c:v>
                </c:pt>
                <c:pt idx="30792">
                  <c:v>12.05</c:v>
                </c:pt>
                <c:pt idx="30793">
                  <c:v>12.000999999999999</c:v>
                </c:pt>
                <c:pt idx="30794">
                  <c:v>11.952999999999999</c:v>
                </c:pt>
                <c:pt idx="30795">
                  <c:v>11.88</c:v>
                </c:pt>
                <c:pt idx="30796">
                  <c:v>11.832000000000001</c:v>
                </c:pt>
                <c:pt idx="30797">
                  <c:v>11.782999999999999</c:v>
                </c:pt>
                <c:pt idx="30798">
                  <c:v>11.734</c:v>
                </c:pt>
                <c:pt idx="30799">
                  <c:v>11.686</c:v>
                </c:pt>
                <c:pt idx="30800">
                  <c:v>11.637</c:v>
                </c:pt>
                <c:pt idx="30801">
                  <c:v>11.589</c:v>
                </c:pt>
                <c:pt idx="30802">
                  <c:v>11.589</c:v>
                </c:pt>
                <c:pt idx="30803">
                  <c:v>11.54</c:v>
                </c:pt>
                <c:pt idx="30804">
                  <c:v>11.492000000000001</c:v>
                </c:pt>
                <c:pt idx="30805">
                  <c:v>11.467000000000001</c:v>
                </c:pt>
                <c:pt idx="30806">
                  <c:v>11.443</c:v>
                </c:pt>
                <c:pt idx="30807">
                  <c:v>11.394</c:v>
                </c:pt>
                <c:pt idx="30808">
                  <c:v>11.394</c:v>
                </c:pt>
                <c:pt idx="30809">
                  <c:v>11.37</c:v>
                </c:pt>
                <c:pt idx="30810">
                  <c:v>11.346</c:v>
                </c:pt>
                <c:pt idx="30811">
                  <c:v>11.346</c:v>
                </c:pt>
                <c:pt idx="30812">
                  <c:v>11.321</c:v>
                </c:pt>
                <c:pt idx="30813">
                  <c:v>11.321</c:v>
                </c:pt>
                <c:pt idx="30814">
                  <c:v>11.321</c:v>
                </c:pt>
                <c:pt idx="30815">
                  <c:v>11.321</c:v>
                </c:pt>
                <c:pt idx="30816">
                  <c:v>11.297000000000001</c:v>
                </c:pt>
                <c:pt idx="30817">
                  <c:v>11.297000000000001</c:v>
                </c:pt>
                <c:pt idx="30818">
                  <c:v>11.273</c:v>
                </c:pt>
                <c:pt idx="30819">
                  <c:v>11.273</c:v>
                </c:pt>
                <c:pt idx="30820">
                  <c:v>11.247999999999999</c:v>
                </c:pt>
                <c:pt idx="30821">
                  <c:v>11.224</c:v>
                </c:pt>
                <c:pt idx="30822">
                  <c:v>11.2</c:v>
                </c:pt>
                <c:pt idx="30823">
                  <c:v>11.2</c:v>
                </c:pt>
                <c:pt idx="30824">
                  <c:v>11.151</c:v>
                </c:pt>
                <c:pt idx="30825">
                  <c:v>11.127000000000001</c:v>
                </c:pt>
                <c:pt idx="30826">
                  <c:v>11.102</c:v>
                </c:pt>
                <c:pt idx="30827">
                  <c:v>11.102</c:v>
                </c:pt>
                <c:pt idx="30828">
                  <c:v>11.053000000000001</c:v>
                </c:pt>
                <c:pt idx="30829">
                  <c:v>11.053000000000001</c:v>
                </c:pt>
                <c:pt idx="30830">
                  <c:v>11.029</c:v>
                </c:pt>
                <c:pt idx="30831">
                  <c:v>11.005000000000001</c:v>
                </c:pt>
                <c:pt idx="30832">
                  <c:v>10.98</c:v>
                </c:pt>
                <c:pt idx="30833">
                  <c:v>10.956</c:v>
                </c:pt>
                <c:pt idx="30834">
                  <c:v>10.956</c:v>
                </c:pt>
                <c:pt idx="30835">
                  <c:v>10.932</c:v>
                </c:pt>
                <c:pt idx="30836">
                  <c:v>10.907</c:v>
                </c:pt>
                <c:pt idx="30837">
                  <c:v>10.882999999999999</c:v>
                </c:pt>
                <c:pt idx="30838">
                  <c:v>10.882999999999999</c:v>
                </c:pt>
                <c:pt idx="30839">
                  <c:v>10.858000000000001</c:v>
                </c:pt>
                <c:pt idx="30840">
                  <c:v>10.858000000000001</c:v>
                </c:pt>
                <c:pt idx="30841">
                  <c:v>10.834</c:v>
                </c:pt>
                <c:pt idx="30842">
                  <c:v>10.81</c:v>
                </c:pt>
                <c:pt idx="30843">
                  <c:v>10.81</c:v>
                </c:pt>
                <c:pt idx="30844">
                  <c:v>10.81</c:v>
                </c:pt>
                <c:pt idx="30845">
                  <c:v>10.81</c:v>
                </c:pt>
                <c:pt idx="30846">
                  <c:v>10.785</c:v>
                </c:pt>
                <c:pt idx="30847">
                  <c:v>10.785</c:v>
                </c:pt>
                <c:pt idx="30848">
                  <c:v>10.760999999999999</c:v>
                </c:pt>
                <c:pt idx="30849">
                  <c:v>10.760999999999999</c:v>
                </c:pt>
                <c:pt idx="30850">
                  <c:v>10.760999999999999</c:v>
                </c:pt>
                <c:pt idx="30851">
                  <c:v>10.785</c:v>
                </c:pt>
                <c:pt idx="30852">
                  <c:v>10.81</c:v>
                </c:pt>
                <c:pt idx="30853">
                  <c:v>10.81</c:v>
                </c:pt>
                <c:pt idx="30854">
                  <c:v>10.834</c:v>
                </c:pt>
                <c:pt idx="30855">
                  <c:v>10.858000000000001</c:v>
                </c:pt>
                <c:pt idx="30856">
                  <c:v>10.907</c:v>
                </c:pt>
                <c:pt idx="30857">
                  <c:v>10.956</c:v>
                </c:pt>
                <c:pt idx="30858">
                  <c:v>11.005000000000001</c:v>
                </c:pt>
                <c:pt idx="30859">
                  <c:v>11.053000000000001</c:v>
                </c:pt>
                <c:pt idx="30860">
                  <c:v>11.102</c:v>
                </c:pt>
                <c:pt idx="30861">
                  <c:v>11.2</c:v>
                </c:pt>
                <c:pt idx="30862">
                  <c:v>11.273</c:v>
                </c:pt>
                <c:pt idx="30863">
                  <c:v>11.346</c:v>
                </c:pt>
                <c:pt idx="30864">
                  <c:v>11.443</c:v>
                </c:pt>
                <c:pt idx="30865">
                  <c:v>11.516</c:v>
                </c:pt>
                <c:pt idx="30866">
                  <c:v>11.613</c:v>
                </c:pt>
                <c:pt idx="30867">
                  <c:v>11.686</c:v>
                </c:pt>
                <c:pt idx="30868">
                  <c:v>11.782999999999999</c:v>
                </c:pt>
                <c:pt idx="30869">
                  <c:v>11.88</c:v>
                </c:pt>
                <c:pt idx="30870">
                  <c:v>11.977</c:v>
                </c:pt>
                <c:pt idx="30871">
                  <c:v>12.025</c:v>
                </c:pt>
                <c:pt idx="30872">
                  <c:v>12.098000000000001</c:v>
                </c:pt>
                <c:pt idx="30873">
                  <c:v>12.147</c:v>
                </c:pt>
                <c:pt idx="30874">
                  <c:v>12.218999999999999</c:v>
                </c:pt>
                <c:pt idx="30875">
                  <c:v>12.268000000000001</c:v>
                </c:pt>
                <c:pt idx="30876">
                  <c:v>12.292</c:v>
                </c:pt>
                <c:pt idx="30877">
                  <c:v>12.316000000000001</c:v>
                </c:pt>
                <c:pt idx="30878">
                  <c:v>12.34</c:v>
                </c:pt>
                <c:pt idx="30879">
                  <c:v>12.364000000000001</c:v>
                </c:pt>
                <c:pt idx="30880">
                  <c:v>12.364000000000001</c:v>
                </c:pt>
                <c:pt idx="30881">
                  <c:v>12.364000000000001</c:v>
                </c:pt>
                <c:pt idx="30882">
                  <c:v>12.364000000000001</c:v>
                </c:pt>
                <c:pt idx="30883">
                  <c:v>12.364000000000001</c:v>
                </c:pt>
                <c:pt idx="30884">
                  <c:v>12.364000000000001</c:v>
                </c:pt>
                <c:pt idx="30885">
                  <c:v>12.364000000000001</c:v>
                </c:pt>
                <c:pt idx="30886">
                  <c:v>12.316000000000001</c:v>
                </c:pt>
                <c:pt idx="30887">
                  <c:v>12.316000000000001</c:v>
                </c:pt>
                <c:pt idx="30888">
                  <c:v>12.268000000000001</c:v>
                </c:pt>
                <c:pt idx="30889">
                  <c:v>12.268000000000001</c:v>
                </c:pt>
                <c:pt idx="30890">
                  <c:v>12.218999999999999</c:v>
                </c:pt>
                <c:pt idx="30891">
                  <c:v>12.195</c:v>
                </c:pt>
                <c:pt idx="30892">
                  <c:v>12.170999999999999</c:v>
                </c:pt>
                <c:pt idx="30893">
                  <c:v>12.122</c:v>
                </c:pt>
                <c:pt idx="30894">
                  <c:v>12.074</c:v>
                </c:pt>
                <c:pt idx="30895">
                  <c:v>12.025</c:v>
                </c:pt>
                <c:pt idx="30896">
                  <c:v>11.977</c:v>
                </c:pt>
                <c:pt idx="30897">
                  <c:v>11.929</c:v>
                </c:pt>
                <c:pt idx="30898">
                  <c:v>11.904</c:v>
                </c:pt>
                <c:pt idx="30899">
                  <c:v>11.856</c:v>
                </c:pt>
                <c:pt idx="30900">
                  <c:v>11.807</c:v>
                </c:pt>
                <c:pt idx="30901">
                  <c:v>11.759</c:v>
                </c:pt>
                <c:pt idx="30902">
                  <c:v>11.71</c:v>
                </c:pt>
                <c:pt idx="30903">
                  <c:v>11.662000000000001</c:v>
                </c:pt>
                <c:pt idx="30904">
                  <c:v>11.589</c:v>
                </c:pt>
                <c:pt idx="30905">
                  <c:v>11.54</c:v>
                </c:pt>
                <c:pt idx="30906">
                  <c:v>11.492000000000001</c:v>
                </c:pt>
                <c:pt idx="30907">
                  <c:v>11.443</c:v>
                </c:pt>
                <c:pt idx="30908">
                  <c:v>11.394</c:v>
                </c:pt>
                <c:pt idx="30909">
                  <c:v>11.346</c:v>
                </c:pt>
                <c:pt idx="30910">
                  <c:v>11.297000000000001</c:v>
                </c:pt>
                <c:pt idx="30911">
                  <c:v>11.247999999999999</c:v>
                </c:pt>
                <c:pt idx="30912">
                  <c:v>11.224</c:v>
                </c:pt>
                <c:pt idx="30913">
                  <c:v>11.2</c:v>
                </c:pt>
                <c:pt idx="30914">
                  <c:v>11.151</c:v>
                </c:pt>
                <c:pt idx="30915">
                  <c:v>11.127000000000001</c:v>
                </c:pt>
                <c:pt idx="30916">
                  <c:v>11.102</c:v>
                </c:pt>
                <c:pt idx="30917">
                  <c:v>11.053000000000001</c:v>
                </c:pt>
                <c:pt idx="30918">
                  <c:v>11.029</c:v>
                </c:pt>
                <c:pt idx="30919">
                  <c:v>11.005000000000001</c:v>
                </c:pt>
                <c:pt idx="30920">
                  <c:v>11.005000000000001</c:v>
                </c:pt>
                <c:pt idx="30921">
                  <c:v>10.956</c:v>
                </c:pt>
                <c:pt idx="30922">
                  <c:v>10.956</c:v>
                </c:pt>
                <c:pt idx="30923">
                  <c:v>10.932</c:v>
                </c:pt>
                <c:pt idx="30924">
                  <c:v>10.907</c:v>
                </c:pt>
                <c:pt idx="30925">
                  <c:v>10.882999999999999</c:v>
                </c:pt>
                <c:pt idx="30926">
                  <c:v>10.858000000000001</c:v>
                </c:pt>
                <c:pt idx="30927">
                  <c:v>10.834</c:v>
                </c:pt>
                <c:pt idx="30928">
                  <c:v>10.81</c:v>
                </c:pt>
                <c:pt idx="30929">
                  <c:v>10.81</c:v>
                </c:pt>
                <c:pt idx="30930">
                  <c:v>10.785</c:v>
                </c:pt>
                <c:pt idx="30931">
                  <c:v>10.760999999999999</c:v>
                </c:pt>
                <c:pt idx="30932">
                  <c:v>10.760999999999999</c:v>
                </c:pt>
                <c:pt idx="30933">
                  <c:v>10.736000000000001</c:v>
                </c:pt>
                <c:pt idx="30934">
                  <c:v>10.712</c:v>
                </c:pt>
                <c:pt idx="30935">
                  <c:v>10.712</c:v>
                </c:pt>
                <c:pt idx="30936">
                  <c:v>10.686999999999999</c:v>
                </c:pt>
                <c:pt idx="30937">
                  <c:v>10.663</c:v>
                </c:pt>
                <c:pt idx="30938">
                  <c:v>10.663</c:v>
                </c:pt>
                <c:pt idx="30939">
                  <c:v>10.638</c:v>
                </c:pt>
                <c:pt idx="30940">
                  <c:v>10.614000000000001</c:v>
                </c:pt>
                <c:pt idx="30941">
                  <c:v>10.614000000000001</c:v>
                </c:pt>
                <c:pt idx="30942">
                  <c:v>10.59</c:v>
                </c:pt>
                <c:pt idx="30943">
                  <c:v>10.565</c:v>
                </c:pt>
                <c:pt idx="30944">
                  <c:v>10.565</c:v>
                </c:pt>
                <c:pt idx="30945">
                  <c:v>10.565</c:v>
                </c:pt>
                <c:pt idx="30946">
                  <c:v>10.541</c:v>
                </c:pt>
                <c:pt idx="30947">
                  <c:v>10.541</c:v>
                </c:pt>
                <c:pt idx="30948">
                  <c:v>10.565</c:v>
                </c:pt>
                <c:pt idx="30949">
                  <c:v>10.565</c:v>
                </c:pt>
                <c:pt idx="30950">
                  <c:v>10.59</c:v>
                </c:pt>
                <c:pt idx="30951">
                  <c:v>10.614000000000001</c:v>
                </c:pt>
                <c:pt idx="30952">
                  <c:v>10.663</c:v>
                </c:pt>
                <c:pt idx="30953">
                  <c:v>10.686999999999999</c:v>
                </c:pt>
                <c:pt idx="30954">
                  <c:v>10.760999999999999</c:v>
                </c:pt>
                <c:pt idx="30955">
                  <c:v>10.81</c:v>
                </c:pt>
                <c:pt idx="30956">
                  <c:v>10.882999999999999</c:v>
                </c:pt>
                <c:pt idx="30957">
                  <c:v>10.956</c:v>
                </c:pt>
                <c:pt idx="30958">
                  <c:v>11.053000000000001</c:v>
                </c:pt>
                <c:pt idx="30959">
                  <c:v>11.127000000000001</c:v>
                </c:pt>
                <c:pt idx="30960">
                  <c:v>11.224</c:v>
                </c:pt>
                <c:pt idx="30961">
                  <c:v>11.321</c:v>
                </c:pt>
                <c:pt idx="30962">
                  <c:v>11.443</c:v>
                </c:pt>
                <c:pt idx="30963">
                  <c:v>11.54</c:v>
                </c:pt>
                <c:pt idx="30964">
                  <c:v>11.637</c:v>
                </c:pt>
                <c:pt idx="30965">
                  <c:v>11.734</c:v>
                </c:pt>
                <c:pt idx="30966">
                  <c:v>11.856</c:v>
                </c:pt>
                <c:pt idx="30967">
                  <c:v>11.952999999999999</c:v>
                </c:pt>
                <c:pt idx="30968">
                  <c:v>12.025</c:v>
                </c:pt>
                <c:pt idx="30969">
                  <c:v>12.122</c:v>
                </c:pt>
                <c:pt idx="30970">
                  <c:v>12.195</c:v>
                </c:pt>
                <c:pt idx="30971">
                  <c:v>12.268000000000001</c:v>
                </c:pt>
                <c:pt idx="30972">
                  <c:v>12.34</c:v>
                </c:pt>
                <c:pt idx="30973">
                  <c:v>12.388999999999999</c:v>
                </c:pt>
                <c:pt idx="30974">
                  <c:v>12.436999999999999</c:v>
                </c:pt>
                <c:pt idx="30975">
                  <c:v>12.461</c:v>
                </c:pt>
                <c:pt idx="30976">
                  <c:v>12.484999999999999</c:v>
                </c:pt>
                <c:pt idx="30977">
                  <c:v>12.484999999999999</c:v>
                </c:pt>
                <c:pt idx="30978">
                  <c:v>12.484999999999999</c:v>
                </c:pt>
                <c:pt idx="30979">
                  <c:v>12.484999999999999</c:v>
                </c:pt>
                <c:pt idx="30980">
                  <c:v>12.461</c:v>
                </c:pt>
                <c:pt idx="30981">
                  <c:v>12.436999999999999</c:v>
                </c:pt>
                <c:pt idx="30982">
                  <c:v>12.413</c:v>
                </c:pt>
                <c:pt idx="30983">
                  <c:v>12.364000000000001</c:v>
                </c:pt>
                <c:pt idx="30984">
                  <c:v>12.34</c:v>
                </c:pt>
                <c:pt idx="30985">
                  <c:v>12.292</c:v>
                </c:pt>
                <c:pt idx="30986">
                  <c:v>12.268000000000001</c:v>
                </c:pt>
                <c:pt idx="30987">
                  <c:v>12.243</c:v>
                </c:pt>
                <c:pt idx="30988">
                  <c:v>12.218999999999999</c:v>
                </c:pt>
                <c:pt idx="30989">
                  <c:v>12.170999999999999</c:v>
                </c:pt>
                <c:pt idx="30990">
                  <c:v>12.170999999999999</c:v>
                </c:pt>
                <c:pt idx="30991">
                  <c:v>12.147</c:v>
                </c:pt>
                <c:pt idx="30992">
                  <c:v>12.122</c:v>
                </c:pt>
                <c:pt idx="30993">
                  <c:v>12.098000000000001</c:v>
                </c:pt>
                <c:pt idx="30994">
                  <c:v>12.074</c:v>
                </c:pt>
                <c:pt idx="30995">
                  <c:v>12.074</c:v>
                </c:pt>
                <c:pt idx="30996">
                  <c:v>12.05</c:v>
                </c:pt>
                <c:pt idx="30997">
                  <c:v>12.025</c:v>
                </c:pt>
                <c:pt idx="30998">
                  <c:v>12.025</c:v>
                </c:pt>
                <c:pt idx="30999">
                  <c:v>12.000999999999999</c:v>
                </c:pt>
                <c:pt idx="31000">
                  <c:v>11.977</c:v>
                </c:pt>
                <c:pt idx="31001">
                  <c:v>11.929</c:v>
                </c:pt>
                <c:pt idx="31002">
                  <c:v>11.904</c:v>
                </c:pt>
                <c:pt idx="31003">
                  <c:v>11.88</c:v>
                </c:pt>
                <c:pt idx="31004">
                  <c:v>11.832000000000001</c:v>
                </c:pt>
                <c:pt idx="31005">
                  <c:v>11.807</c:v>
                </c:pt>
                <c:pt idx="31006">
                  <c:v>11.782999999999999</c:v>
                </c:pt>
                <c:pt idx="31007">
                  <c:v>11.734</c:v>
                </c:pt>
                <c:pt idx="31008">
                  <c:v>11.686</c:v>
                </c:pt>
                <c:pt idx="31009">
                  <c:v>11.662000000000001</c:v>
                </c:pt>
                <c:pt idx="31010">
                  <c:v>11.637</c:v>
                </c:pt>
                <c:pt idx="31011">
                  <c:v>11.589</c:v>
                </c:pt>
                <c:pt idx="31012">
                  <c:v>11.54</c:v>
                </c:pt>
                <c:pt idx="31013">
                  <c:v>11.516</c:v>
                </c:pt>
                <c:pt idx="31014">
                  <c:v>11.467000000000001</c:v>
                </c:pt>
                <c:pt idx="31015">
                  <c:v>11.419</c:v>
                </c:pt>
                <c:pt idx="31016">
                  <c:v>11.394</c:v>
                </c:pt>
                <c:pt idx="31017">
                  <c:v>11.346</c:v>
                </c:pt>
                <c:pt idx="31018">
                  <c:v>11.297000000000001</c:v>
                </c:pt>
                <c:pt idx="31019">
                  <c:v>11.247999999999999</c:v>
                </c:pt>
                <c:pt idx="31020">
                  <c:v>11.2</c:v>
                </c:pt>
                <c:pt idx="31021">
                  <c:v>11.151</c:v>
                </c:pt>
                <c:pt idx="31022">
                  <c:v>11.127000000000001</c:v>
                </c:pt>
                <c:pt idx="31023">
                  <c:v>11.077999999999999</c:v>
                </c:pt>
                <c:pt idx="31024">
                  <c:v>11.053000000000001</c:v>
                </c:pt>
                <c:pt idx="31025">
                  <c:v>11.005000000000001</c:v>
                </c:pt>
                <c:pt idx="31026">
                  <c:v>10.956</c:v>
                </c:pt>
                <c:pt idx="31027">
                  <c:v>10.932</c:v>
                </c:pt>
                <c:pt idx="31028">
                  <c:v>10.882999999999999</c:v>
                </c:pt>
                <c:pt idx="31029">
                  <c:v>10.834</c:v>
                </c:pt>
                <c:pt idx="31030">
                  <c:v>10.81</c:v>
                </c:pt>
                <c:pt idx="31031">
                  <c:v>10.760999999999999</c:v>
                </c:pt>
                <c:pt idx="31032">
                  <c:v>10.712</c:v>
                </c:pt>
                <c:pt idx="31033">
                  <c:v>10.686999999999999</c:v>
                </c:pt>
                <c:pt idx="31034">
                  <c:v>10.663</c:v>
                </c:pt>
                <c:pt idx="31035">
                  <c:v>10.614000000000001</c:v>
                </c:pt>
                <c:pt idx="31036">
                  <c:v>10.614000000000001</c:v>
                </c:pt>
                <c:pt idx="31037">
                  <c:v>10.59</c:v>
                </c:pt>
                <c:pt idx="31038">
                  <c:v>10.59</c:v>
                </c:pt>
                <c:pt idx="31039">
                  <c:v>10.565</c:v>
                </c:pt>
                <c:pt idx="31040">
                  <c:v>10.565</c:v>
                </c:pt>
                <c:pt idx="31041">
                  <c:v>10.565</c:v>
                </c:pt>
                <c:pt idx="31042">
                  <c:v>10.565</c:v>
                </c:pt>
                <c:pt idx="31043">
                  <c:v>10.565</c:v>
                </c:pt>
                <c:pt idx="31044">
                  <c:v>10.59</c:v>
                </c:pt>
                <c:pt idx="31045">
                  <c:v>10.614000000000001</c:v>
                </c:pt>
                <c:pt idx="31046">
                  <c:v>10.614000000000001</c:v>
                </c:pt>
                <c:pt idx="31047">
                  <c:v>10.663</c:v>
                </c:pt>
                <c:pt idx="31048">
                  <c:v>10.712</c:v>
                </c:pt>
                <c:pt idx="31049">
                  <c:v>10.736000000000001</c:v>
                </c:pt>
                <c:pt idx="31050">
                  <c:v>10.81</c:v>
                </c:pt>
                <c:pt idx="31051">
                  <c:v>10.834</c:v>
                </c:pt>
                <c:pt idx="31052">
                  <c:v>10.907</c:v>
                </c:pt>
                <c:pt idx="31053">
                  <c:v>10.98</c:v>
                </c:pt>
                <c:pt idx="31054">
                  <c:v>11.053000000000001</c:v>
                </c:pt>
                <c:pt idx="31055">
                  <c:v>11.151</c:v>
                </c:pt>
                <c:pt idx="31056">
                  <c:v>11.247999999999999</c:v>
                </c:pt>
                <c:pt idx="31057">
                  <c:v>11.37</c:v>
                </c:pt>
                <c:pt idx="31058">
                  <c:v>11.467000000000001</c:v>
                </c:pt>
                <c:pt idx="31059">
                  <c:v>11.565</c:v>
                </c:pt>
                <c:pt idx="31060">
                  <c:v>11.637</c:v>
                </c:pt>
                <c:pt idx="31061">
                  <c:v>11.734</c:v>
                </c:pt>
                <c:pt idx="31062">
                  <c:v>11.807</c:v>
                </c:pt>
                <c:pt idx="31063">
                  <c:v>11.88</c:v>
                </c:pt>
                <c:pt idx="31064">
                  <c:v>11.952999999999999</c:v>
                </c:pt>
                <c:pt idx="31065">
                  <c:v>12.025</c:v>
                </c:pt>
                <c:pt idx="31066">
                  <c:v>12.074</c:v>
                </c:pt>
                <c:pt idx="31067">
                  <c:v>12.122</c:v>
                </c:pt>
                <c:pt idx="31068">
                  <c:v>12.170999999999999</c:v>
                </c:pt>
                <c:pt idx="31069">
                  <c:v>12.218999999999999</c:v>
                </c:pt>
                <c:pt idx="31070">
                  <c:v>12.218999999999999</c:v>
                </c:pt>
                <c:pt idx="31071">
                  <c:v>12.243</c:v>
                </c:pt>
                <c:pt idx="31072">
                  <c:v>12.243</c:v>
                </c:pt>
                <c:pt idx="31073">
                  <c:v>12.218999999999999</c:v>
                </c:pt>
                <c:pt idx="31074">
                  <c:v>12.218999999999999</c:v>
                </c:pt>
                <c:pt idx="31075">
                  <c:v>12.195</c:v>
                </c:pt>
                <c:pt idx="31076">
                  <c:v>12.170999999999999</c:v>
                </c:pt>
                <c:pt idx="31077">
                  <c:v>12.122</c:v>
                </c:pt>
                <c:pt idx="31078">
                  <c:v>12.098000000000001</c:v>
                </c:pt>
                <c:pt idx="31079">
                  <c:v>12.074</c:v>
                </c:pt>
                <c:pt idx="31080">
                  <c:v>12.025</c:v>
                </c:pt>
                <c:pt idx="31081">
                  <c:v>12.000999999999999</c:v>
                </c:pt>
                <c:pt idx="31082">
                  <c:v>11.977</c:v>
                </c:pt>
                <c:pt idx="31083">
                  <c:v>11.929</c:v>
                </c:pt>
                <c:pt idx="31084">
                  <c:v>11.904</c:v>
                </c:pt>
                <c:pt idx="31085">
                  <c:v>11.88</c:v>
                </c:pt>
                <c:pt idx="31086">
                  <c:v>11.856</c:v>
                </c:pt>
                <c:pt idx="31087">
                  <c:v>11.856</c:v>
                </c:pt>
                <c:pt idx="31088">
                  <c:v>11.832000000000001</c:v>
                </c:pt>
                <c:pt idx="31089">
                  <c:v>11.832000000000001</c:v>
                </c:pt>
                <c:pt idx="31090">
                  <c:v>11.832000000000001</c:v>
                </c:pt>
                <c:pt idx="31091">
                  <c:v>11.832000000000001</c:v>
                </c:pt>
                <c:pt idx="31092">
                  <c:v>11.832000000000001</c:v>
                </c:pt>
                <c:pt idx="31093">
                  <c:v>11.832000000000001</c:v>
                </c:pt>
                <c:pt idx="31094">
                  <c:v>11.832000000000001</c:v>
                </c:pt>
                <c:pt idx="31095">
                  <c:v>11.832000000000001</c:v>
                </c:pt>
                <c:pt idx="31096">
                  <c:v>11.832000000000001</c:v>
                </c:pt>
                <c:pt idx="31097">
                  <c:v>11.832000000000001</c:v>
                </c:pt>
                <c:pt idx="31098">
                  <c:v>11.832000000000001</c:v>
                </c:pt>
                <c:pt idx="31099">
                  <c:v>11.832000000000001</c:v>
                </c:pt>
                <c:pt idx="31100">
                  <c:v>11.832000000000001</c:v>
                </c:pt>
                <c:pt idx="31101">
                  <c:v>11.832000000000001</c:v>
                </c:pt>
                <c:pt idx="31102">
                  <c:v>11.807</c:v>
                </c:pt>
                <c:pt idx="31103">
                  <c:v>11.782999999999999</c:v>
                </c:pt>
                <c:pt idx="31104">
                  <c:v>11.759</c:v>
                </c:pt>
                <c:pt idx="31105">
                  <c:v>11.734</c:v>
                </c:pt>
                <c:pt idx="31106">
                  <c:v>11.71</c:v>
                </c:pt>
                <c:pt idx="31107">
                  <c:v>11.686</c:v>
                </c:pt>
                <c:pt idx="31108">
                  <c:v>11.637</c:v>
                </c:pt>
                <c:pt idx="31109">
                  <c:v>11.589</c:v>
                </c:pt>
                <c:pt idx="31110">
                  <c:v>11.565</c:v>
                </c:pt>
                <c:pt idx="31111">
                  <c:v>11.516</c:v>
                </c:pt>
                <c:pt idx="31112">
                  <c:v>11.467000000000001</c:v>
                </c:pt>
                <c:pt idx="31113">
                  <c:v>11.419</c:v>
                </c:pt>
                <c:pt idx="31114">
                  <c:v>11.37</c:v>
                </c:pt>
                <c:pt idx="31115">
                  <c:v>11.297000000000001</c:v>
                </c:pt>
                <c:pt idx="31116">
                  <c:v>11.247999999999999</c:v>
                </c:pt>
                <c:pt idx="31117">
                  <c:v>11.2</c:v>
                </c:pt>
                <c:pt idx="31118">
                  <c:v>11.151</c:v>
                </c:pt>
                <c:pt idx="31119">
                  <c:v>11.102</c:v>
                </c:pt>
                <c:pt idx="31120">
                  <c:v>11.077999999999999</c:v>
                </c:pt>
                <c:pt idx="31121">
                  <c:v>11.053000000000001</c:v>
                </c:pt>
                <c:pt idx="31122">
                  <c:v>11.029</c:v>
                </c:pt>
                <c:pt idx="31123">
                  <c:v>11.005000000000001</c:v>
                </c:pt>
                <c:pt idx="31124">
                  <c:v>10.98</c:v>
                </c:pt>
                <c:pt idx="31125">
                  <c:v>10.956</c:v>
                </c:pt>
                <c:pt idx="31126">
                  <c:v>10.932</c:v>
                </c:pt>
                <c:pt idx="31127">
                  <c:v>10.907</c:v>
                </c:pt>
                <c:pt idx="31128">
                  <c:v>10.882999999999999</c:v>
                </c:pt>
                <c:pt idx="31129">
                  <c:v>10.858000000000001</c:v>
                </c:pt>
                <c:pt idx="31130">
                  <c:v>10.834</c:v>
                </c:pt>
                <c:pt idx="31131">
                  <c:v>10.81</c:v>
                </c:pt>
                <c:pt idx="31132">
                  <c:v>10.81</c:v>
                </c:pt>
                <c:pt idx="31133">
                  <c:v>10.760999999999999</c:v>
                </c:pt>
                <c:pt idx="31134">
                  <c:v>10.760999999999999</c:v>
                </c:pt>
                <c:pt idx="31135">
                  <c:v>10.736000000000001</c:v>
                </c:pt>
                <c:pt idx="31136">
                  <c:v>10.712</c:v>
                </c:pt>
                <c:pt idx="31137">
                  <c:v>10.712</c:v>
                </c:pt>
                <c:pt idx="31138">
                  <c:v>10.712</c:v>
                </c:pt>
                <c:pt idx="31139">
                  <c:v>10.686999999999999</c:v>
                </c:pt>
                <c:pt idx="31140">
                  <c:v>10.686999999999999</c:v>
                </c:pt>
                <c:pt idx="31141">
                  <c:v>10.663</c:v>
                </c:pt>
                <c:pt idx="31142">
                  <c:v>10.663</c:v>
                </c:pt>
                <c:pt idx="31143">
                  <c:v>10.663</c:v>
                </c:pt>
                <c:pt idx="31144">
                  <c:v>10.686999999999999</c:v>
                </c:pt>
                <c:pt idx="31145">
                  <c:v>10.712</c:v>
                </c:pt>
                <c:pt idx="31146">
                  <c:v>10.736000000000001</c:v>
                </c:pt>
                <c:pt idx="31147">
                  <c:v>10.81</c:v>
                </c:pt>
                <c:pt idx="31148">
                  <c:v>10.858000000000001</c:v>
                </c:pt>
                <c:pt idx="31149">
                  <c:v>10.907</c:v>
                </c:pt>
                <c:pt idx="31150">
                  <c:v>11.005000000000001</c:v>
                </c:pt>
                <c:pt idx="31151">
                  <c:v>11.077999999999999</c:v>
                </c:pt>
                <c:pt idx="31152">
                  <c:v>11.175000000000001</c:v>
                </c:pt>
                <c:pt idx="31153">
                  <c:v>11.247999999999999</c:v>
                </c:pt>
                <c:pt idx="31154">
                  <c:v>11.346</c:v>
                </c:pt>
                <c:pt idx="31155">
                  <c:v>11.443</c:v>
                </c:pt>
                <c:pt idx="31156">
                  <c:v>11.54</c:v>
                </c:pt>
                <c:pt idx="31157">
                  <c:v>11.613</c:v>
                </c:pt>
                <c:pt idx="31158">
                  <c:v>11.686</c:v>
                </c:pt>
                <c:pt idx="31159">
                  <c:v>11.734</c:v>
                </c:pt>
                <c:pt idx="31160">
                  <c:v>11.807</c:v>
                </c:pt>
                <c:pt idx="31161">
                  <c:v>11.856</c:v>
                </c:pt>
                <c:pt idx="31162">
                  <c:v>11.904</c:v>
                </c:pt>
                <c:pt idx="31163">
                  <c:v>11.929</c:v>
                </c:pt>
                <c:pt idx="31164">
                  <c:v>11.977</c:v>
                </c:pt>
                <c:pt idx="31165">
                  <c:v>11.977</c:v>
                </c:pt>
                <c:pt idx="31166">
                  <c:v>11.977</c:v>
                </c:pt>
                <c:pt idx="31167">
                  <c:v>11.952999999999999</c:v>
                </c:pt>
                <c:pt idx="31168">
                  <c:v>11.929</c:v>
                </c:pt>
                <c:pt idx="31169">
                  <c:v>11.904</c:v>
                </c:pt>
                <c:pt idx="31170">
                  <c:v>11.88</c:v>
                </c:pt>
                <c:pt idx="31171">
                  <c:v>11.832000000000001</c:v>
                </c:pt>
                <c:pt idx="31172">
                  <c:v>11.782999999999999</c:v>
                </c:pt>
                <c:pt idx="31173">
                  <c:v>11.759</c:v>
                </c:pt>
                <c:pt idx="31174">
                  <c:v>11.71</c:v>
                </c:pt>
                <c:pt idx="31175">
                  <c:v>11.686</c:v>
                </c:pt>
                <c:pt idx="31176">
                  <c:v>11.637</c:v>
                </c:pt>
                <c:pt idx="31177">
                  <c:v>11.613</c:v>
                </c:pt>
                <c:pt idx="31178">
                  <c:v>11.589</c:v>
                </c:pt>
                <c:pt idx="31179">
                  <c:v>11.54</c:v>
                </c:pt>
                <c:pt idx="31180">
                  <c:v>11.516</c:v>
                </c:pt>
                <c:pt idx="31181">
                  <c:v>11.492000000000001</c:v>
                </c:pt>
                <c:pt idx="31182">
                  <c:v>11.443</c:v>
                </c:pt>
                <c:pt idx="31183">
                  <c:v>11.419</c:v>
                </c:pt>
                <c:pt idx="31184">
                  <c:v>11.394</c:v>
                </c:pt>
                <c:pt idx="31185">
                  <c:v>11.37</c:v>
                </c:pt>
                <c:pt idx="31186">
                  <c:v>11.346</c:v>
                </c:pt>
                <c:pt idx="31187">
                  <c:v>11.321</c:v>
                </c:pt>
                <c:pt idx="31188">
                  <c:v>11.297000000000001</c:v>
                </c:pt>
                <c:pt idx="31189">
                  <c:v>11.297000000000001</c:v>
                </c:pt>
                <c:pt idx="31190">
                  <c:v>11.247999999999999</c:v>
                </c:pt>
                <c:pt idx="31191">
                  <c:v>11.247999999999999</c:v>
                </c:pt>
                <c:pt idx="31192">
                  <c:v>11.2</c:v>
                </c:pt>
                <c:pt idx="31193">
                  <c:v>11.2</c:v>
                </c:pt>
                <c:pt idx="31194">
                  <c:v>11.151</c:v>
                </c:pt>
                <c:pt idx="31195">
                  <c:v>11.102</c:v>
                </c:pt>
                <c:pt idx="31196">
                  <c:v>11.053000000000001</c:v>
                </c:pt>
                <c:pt idx="31197">
                  <c:v>11.005000000000001</c:v>
                </c:pt>
                <c:pt idx="31198">
                  <c:v>10.98</c:v>
                </c:pt>
                <c:pt idx="31199">
                  <c:v>10.932</c:v>
                </c:pt>
                <c:pt idx="31200">
                  <c:v>10.882999999999999</c:v>
                </c:pt>
                <c:pt idx="31201">
                  <c:v>10.834</c:v>
                </c:pt>
                <c:pt idx="31202">
                  <c:v>10.785</c:v>
                </c:pt>
                <c:pt idx="31203">
                  <c:v>10.712</c:v>
                </c:pt>
                <c:pt idx="31204">
                  <c:v>10.663</c:v>
                </c:pt>
                <c:pt idx="31205">
                  <c:v>10.614000000000001</c:v>
                </c:pt>
                <c:pt idx="31206">
                  <c:v>10.565</c:v>
                </c:pt>
                <c:pt idx="31207">
                  <c:v>10.492000000000001</c:v>
                </c:pt>
                <c:pt idx="31208">
                  <c:v>10.443</c:v>
                </c:pt>
                <c:pt idx="31209">
                  <c:v>10.369</c:v>
                </c:pt>
                <c:pt idx="31210">
                  <c:v>10.32</c:v>
                </c:pt>
                <c:pt idx="31211">
                  <c:v>10.271000000000001</c:v>
                </c:pt>
                <c:pt idx="31212">
                  <c:v>10.222</c:v>
                </c:pt>
                <c:pt idx="31213">
                  <c:v>10.173</c:v>
                </c:pt>
                <c:pt idx="31214">
                  <c:v>10.124000000000001</c:v>
                </c:pt>
                <c:pt idx="31215">
                  <c:v>10.074999999999999</c:v>
                </c:pt>
                <c:pt idx="31216">
                  <c:v>10.026</c:v>
                </c:pt>
                <c:pt idx="31217">
                  <c:v>9.9770000000000003</c:v>
                </c:pt>
                <c:pt idx="31218">
                  <c:v>9.952</c:v>
                </c:pt>
                <c:pt idx="31219">
                  <c:v>9.9030000000000005</c:v>
                </c:pt>
                <c:pt idx="31220">
                  <c:v>9.8789999999999996</c:v>
                </c:pt>
                <c:pt idx="31221">
                  <c:v>9.8290000000000006</c:v>
                </c:pt>
                <c:pt idx="31222">
                  <c:v>9.7799999999999994</c:v>
                </c:pt>
                <c:pt idx="31223">
                  <c:v>9.7560000000000002</c:v>
                </c:pt>
                <c:pt idx="31224">
                  <c:v>9.7309999999999999</c:v>
                </c:pt>
                <c:pt idx="31225">
                  <c:v>9.6820000000000004</c:v>
                </c:pt>
                <c:pt idx="31226">
                  <c:v>9.657</c:v>
                </c:pt>
                <c:pt idx="31227">
                  <c:v>9.6319999999999997</c:v>
                </c:pt>
                <c:pt idx="31228">
                  <c:v>9.5830000000000002</c:v>
                </c:pt>
                <c:pt idx="31229">
                  <c:v>9.5579999999999998</c:v>
                </c:pt>
                <c:pt idx="31230">
                  <c:v>9.5340000000000007</c:v>
                </c:pt>
                <c:pt idx="31231">
                  <c:v>9.5090000000000003</c:v>
                </c:pt>
                <c:pt idx="31232">
                  <c:v>9.4849999999999994</c:v>
                </c:pt>
                <c:pt idx="31233">
                  <c:v>9.4600000000000009</c:v>
                </c:pt>
                <c:pt idx="31234">
                  <c:v>9.4350000000000005</c:v>
                </c:pt>
                <c:pt idx="31235">
                  <c:v>9.4350000000000005</c:v>
                </c:pt>
                <c:pt idx="31236">
                  <c:v>9.4350000000000005</c:v>
                </c:pt>
                <c:pt idx="31237">
                  <c:v>9.4350000000000005</c:v>
                </c:pt>
                <c:pt idx="31238">
                  <c:v>9.4350000000000005</c:v>
                </c:pt>
                <c:pt idx="31239">
                  <c:v>9.4600000000000009</c:v>
                </c:pt>
                <c:pt idx="31240">
                  <c:v>9.4849999999999994</c:v>
                </c:pt>
                <c:pt idx="31241">
                  <c:v>9.5340000000000007</c:v>
                </c:pt>
                <c:pt idx="31242">
                  <c:v>9.5090000000000003</c:v>
                </c:pt>
                <c:pt idx="31243">
                  <c:v>9.6319999999999997</c:v>
                </c:pt>
                <c:pt idx="31244">
                  <c:v>9.7799999999999994</c:v>
                </c:pt>
                <c:pt idx="31245">
                  <c:v>9.8789999999999996</c:v>
                </c:pt>
                <c:pt idx="31246">
                  <c:v>9.9770000000000003</c:v>
                </c:pt>
                <c:pt idx="31247">
                  <c:v>10.1</c:v>
                </c:pt>
                <c:pt idx="31248">
                  <c:v>10.247</c:v>
                </c:pt>
                <c:pt idx="31249">
                  <c:v>10.417999999999999</c:v>
                </c:pt>
                <c:pt idx="31250">
                  <c:v>10.59</c:v>
                </c:pt>
                <c:pt idx="31251">
                  <c:v>10.760999999999999</c:v>
                </c:pt>
                <c:pt idx="31252">
                  <c:v>10.932</c:v>
                </c:pt>
                <c:pt idx="31253">
                  <c:v>11.077999999999999</c:v>
                </c:pt>
                <c:pt idx="31254">
                  <c:v>11.224</c:v>
                </c:pt>
                <c:pt idx="31255">
                  <c:v>11.346</c:v>
                </c:pt>
                <c:pt idx="31256">
                  <c:v>11.467000000000001</c:v>
                </c:pt>
                <c:pt idx="31257">
                  <c:v>11.589</c:v>
                </c:pt>
                <c:pt idx="31258">
                  <c:v>11.686</c:v>
                </c:pt>
                <c:pt idx="31259">
                  <c:v>11.759</c:v>
                </c:pt>
                <c:pt idx="31260">
                  <c:v>11.832000000000001</c:v>
                </c:pt>
                <c:pt idx="31261">
                  <c:v>11.88</c:v>
                </c:pt>
                <c:pt idx="31262">
                  <c:v>11.929</c:v>
                </c:pt>
                <c:pt idx="31263">
                  <c:v>11.977</c:v>
                </c:pt>
                <c:pt idx="31264">
                  <c:v>12.000999999999999</c:v>
                </c:pt>
                <c:pt idx="31265">
                  <c:v>12.000999999999999</c:v>
                </c:pt>
                <c:pt idx="31266">
                  <c:v>12.000999999999999</c:v>
                </c:pt>
                <c:pt idx="31267">
                  <c:v>12.000999999999999</c:v>
                </c:pt>
                <c:pt idx="31268">
                  <c:v>11.977</c:v>
                </c:pt>
                <c:pt idx="31269">
                  <c:v>11.977</c:v>
                </c:pt>
                <c:pt idx="31270">
                  <c:v>11.929</c:v>
                </c:pt>
                <c:pt idx="31271">
                  <c:v>11.904</c:v>
                </c:pt>
                <c:pt idx="31272">
                  <c:v>11.856</c:v>
                </c:pt>
                <c:pt idx="31273">
                  <c:v>11.807</c:v>
                </c:pt>
                <c:pt idx="31274">
                  <c:v>11.759</c:v>
                </c:pt>
                <c:pt idx="31275">
                  <c:v>11.71</c:v>
                </c:pt>
                <c:pt idx="31276">
                  <c:v>11.637</c:v>
                </c:pt>
                <c:pt idx="31277">
                  <c:v>11.589</c:v>
                </c:pt>
                <c:pt idx="31278">
                  <c:v>11.54</c:v>
                </c:pt>
                <c:pt idx="31279">
                  <c:v>11.492000000000001</c:v>
                </c:pt>
                <c:pt idx="31280">
                  <c:v>11.419</c:v>
                </c:pt>
                <c:pt idx="31281">
                  <c:v>11.37</c:v>
                </c:pt>
                <c:pt idx="31282">
                  <c:v>11.321</c:v>
                </c:pt>
                <c:pt idx="31283">
                  <c:v>11.273</c:v>
                </c:pt>
                <c:pt idx="31284">
                  <c:v>11.224</c:v>
                </c:pt>
                <c:pt idx="31285">
                  <c:v>11.2</c:v>
                </c:pt>
                <c:pt idx="31286">
                  <c:v>11.151</c:v>
                </c:pt>
                <c:pt idx="31287">
                  <c:v>11.127000000000001</c:v>
                </c:pt>
                <c:pt idx="31288">
                  <c:v>11.102</c:v>
                </c:pt>
                <c:pt idx="31289">
                  <c:v>11.053000000000001</c:v>
                </c:pt>
                <c:pt idx="31290">
                  <c:v>11.053000000000001</c:v>
                </c:pt>
                <c:pt idx="31291">
                  <c:v>11.005000000000001</c:v>
                </c:pt>
                <c:pt idx="31292">
                  <c:v>11.005000000000001</c:v>
                </c:pt>
                <c:pt idx="31293">
                  <c:v>10.956</c:v>
                </c:pt>
                <c:pt idx="31294">
                  <c:v>10.956</c:v>
                </c:pt>
                <c:pt idx="31295">
                  <c:v>10.932</c:v>
                </c:pt>
                <c:pt idx="31296">
                  <c:v>10.907</c:v>
                </c:pt>
                <c:pt idx="31297">
                  <c:v>10.882999999999999</c:v>
                </c:pt>
                <c:pt idx="31298">
                  <c:v>10.858000000000001</c:v>
                </c:pt>
                <c:pt idx="31299">
                  <c:v>10.834</c:v>
                </c:pt>
                <c:pt idx="31300">
                  <c:v>10.81</c:v>
                </c:pt>
                <c:pt idx="31301">
                  <c:v>10.81</c:v>
                </c:pt>
                <c:pt idx="31302">
                  <c:v>10.785</c:v>
                </c:pt>
                <c:pt idx="31303">
                  <c:v>10.760999999999999</c:v>
                </c:pt>
                <c:pt idx="31304">
                  <c:v>10.760999999999999</c:v>
                </c:pt>
                <c:pt idx="31305">
                  <c:v>10.736000000000001</c:v>
                </c:pt>
                <c:pt idx="31306">
                  <c:v>10.712</c:v>
                </c:pt>
                <c:pt idx="31307">
                  <c:v>10.712</c:v>
                </c:pt>
                <c:pt idx="31308">
                  <c:v>10.686999999999999</c:v>
                </c:pt>
                <c:pt idx="31309">
                  <c:v>10.663</c:v>
                </c:pt>
                <c:pt idx="31310">
                  <c:v>10.663</c:v>
                </c:pt>
                <c:pt idx="31311">
                  <c:v>10.638</c:v>
                </c:pt>
                <c:pt idx="31312">
                  <c:v>10.638</c:v>
                </c:pt>
                <c:pt idx="31313">
                  <c:v>10.614000000000001</c:v>
                </c:pt>
                <c:pt idx="31314">
                  <c:v>10.614000000000001</c:v>
                </c:pt>
                <c:pt idx="31315">
                  <c:v>10.59</c:v>
                </c:pt>
                <c:pt idx="31316">
                  <c:v>10.59</c:v>
                </c:pt>
                <c:pt idx="31317">
                  <c:v>10.565</c:v>
                </c:pt>
                <c:pt idx="31318">
                  <c:v>10.565</c:v>
                </c:pt>
                <c:pt idx="31319">
                  <c:v>10.541</c:v>
                </c:pt>
                <c:pt idx="31320">
                  <c:v>10.516</c:v>
                </c:pt>
                <c:pt idx="31321">
                  <c:v>10.516</c:v>
                </c:pt>
                <c:pt idx="31322">
                  <c:v>10.516</c:v>
                </c:pt>
                <c:pt idx="31323">
                  <c:v>10.492000000000001</c:v>
                </c:pt>
                <c:pt idx="31324">
                  <c:v>10.492000000000001</c:v>
                </c:pt>
                <c:pt idx="31325">
                  <c:v>10.467000000000001</c:v>
                </c:pt>
                <c:pt idx="31326">
                  <c:v>10.467000000000001</c:v>
                </c:pt>
                <c:pt idx="31327">
                  <c:v>10.443</c:v>
                </c:pt>
                <c:pt idx="31328">
                  <c:v>10.417999999999999</c:v>
                </c:pt>
                <c:pt idx="31329">
                  <c:v>10.417999999999999</c:v>
                </c:pt>
                <c:pt idx="31330">
                  <c:v>10.417999999999999</c:v>
                </c:pt>
                <c:pt idx="31331">
                  <c:v>10.417999999999999</c:v>
                </c:pt>
                <c:pt idx="31332">
                  <c:v>10.443</c:v>
                </c:pt>
                <c:pt idx="31333">
                  <c:v>10.443</c:v>
                </c:pt>
                <c:pt idx="31334">
                  <c:v>10.467000000000001</c:v>
                </c:pt>
                <c:pt idx="31335">
                  <c:v>10.492000000000001</c:v>
                </c:pt>
                <c:pt idx="31336">
                  <c:v>10.516</c:v>
                </c:pt>
                <c:pt idx="31337">
                  <c:v>10.565</c:v>
                </c:pt>
                <c:pt idx="31338">
                  <c:v>10.614000000000001</c:v>
                </c:pt>
                <c:pt idx="31339">
                  <c:v>10.663</c:v>
                </c:pt>
                <c:pt idx="31340">
                  <c:v>10.736000000000001</c:v>
                </c:pt>
                <c:pt idx="31341">
                  <c:v>10.81</c:v>
                </c:pt>
                <c:pt idx="31342">
                  <c:v>10.882999999999999</c:v>
                </c:pt>
                <c:pt idx="31343">
                  <c:v>10.956</c:v>
                </c:pt>
                <c:pt idx="31344">
                  <c:v>11.053000000000001</c:v>
                </c:pt>
                <c:pt idx="31345">
                  <c:v>11.127000000000001</c:v>
                </c:pt>
                <c:pt idx="31346">
                  <c:v>11.224</c:v>
                </c:pt>
                <c:pt idx="31347">
                  <c:v>11.321</c:v>
                </c:pt>
                <c:pt idx="31348">
                  <c:v>11.394</c:v>
                </c:pt>
                <c:pt idx="31349">
                  <c:v>11.492000000000001</c:v>
                </c:pt>
                <c:pt idx="31350">
                  <c:v>11.589</c:v>
                </c:pt>
                <c:pt idx="31351">
                  <c:v>11.662000000000001</c:v>
                </c:pt>
                <c:pt idx="31352">
                  <c:v>11.734</c:v>
                </c:pt>
                <c:pt idx="31353">
                  <c:v>11.807</c:v>
                </c:pt>
                <c:pt idx="31354">
                  <c:v>11.88</c:v>
                </c:pt>
                <c:pt idx="31355">
                  <c:v>11.952999999999999</c:v>
                </c:pt>
                <c:pt idx="31356">
                  <c:v>12.000999999999999</c:v>
                </c:pt>
                <c:pt idx="31357">
                  <c:v>12.025</c:v>
                </c:pt>
                <c:pt idx="31358">
                  <c:v>12.074</c:v>
                </c:pt>
                <c:pt idx="31359">
                  <c:v>12.074</c:v>
                </c:pt>
                <c:pt idx="31360">
                  <c:v>12.098000000000001</c:v>
                </c:pt>
                <c:pt idx="31361">
                  <c:v>12.074</c:v>
                </c:pt>
                <c:pt idx="31362">
                  <c:v>12.074</c:v>
                </c:pt>
                <c:pt idx="31363">
                  <c:v>12.05</c:v>
                </c:pt>
                <c:pt idx="31364">
                  <c:v>12.025</c:v>
                </c:pt>
                <c:pt idx="31365">
                  <c:v>11.977</c:v>
                </c:pt>
                <c:pt idx="31366">
                  <c:v>11.929</c:v>
                </c:pt>
                <c:pt idx="31367">
                  <c:v>11.88</c:v>
                </c:pt>
                <c:pt idx="31368">
                  <c:v>11.832000000000001</c:v>
                </c:pt>
                <c:pt idx="31369">
                  <c:v>11.782999999999999</c:v>
                </c:pt>
                <c:pt idx="31370">
                  <c:v>11.734</c:v>
                </c:pt>
                <c:pt idx="31371">
                  <c:v>11.662000000000001</c:v>
                </c:pt>
                <c:pt idx="31372">
                  <c:v>11.613</c:v>
                </c:pt>
                <c:pt idx="31373">
                  <c:v>11.54</c:v>
                </c:pt>
                <c:pt idx="31374">
                  <c:v>11.492000000000001</c:v>
                </c:pt>
                <c:pt idx="31375">
                  <c:v>11.419</c:v>
                </c:pt>
                <c:pt idx="31376">
                  <c:v>11.37</c:v>
                </c:pt>
                <c:pt idx="31377">
                  <c:v>11.321</c:v>
                </c:pt>
                <c:pt idx="31378">
                  <c:v>11.273</c:v>
                </c:pt>
                <c:pt idx="31379">
                  <c:v>11.224</c:v>
                </c:pt>
                <c:pt idx="31380">
                  <c:v>11.2</c:v>
                </c:pt>
                <c:pt idx="31381">
                  <c:v>11.151</c:v>
                </c:pt>
                <c:pt idx="31382">
                  <c:v>11.102</c:v>
                </c:pt>
                <c:pt idx="31383">
                  <c:v>11.077999999999999</c:v>
                </c:pt>
                <c:pt idx="31384">
                  <c:v>11.029</c:v>
                </c:pt>
                <c:pt idx="31385">
                  <c:v>11.005000000000001</c:v>
                </c:pt>
                <c:pt idx="31386">
                  <c:v>10.98</c:v>
                </c:pt>
                <c:pt idx="31387">
                  <c:v>10.932</c:v>
                </c:pt>
                <c:pt idx="31388">
                  <c:v>10.907</c:v>
                </c:pt>
                <c:pt idx="31389">
                  <c:v>10.882999999999999</c:v>
                </c:pt>
                <c:pt idx="31390">
                  <c:v>10.858000000000001</c:v>
                </c:pt>
                <c:pt idx="31391">
                  <c:v>10.834</c:v>
                </c:pt>
                <c:pt idx="31392">
                  <c:v>10.81</c:v>
                </c:pt>
                <c:pt idx="31393">
                  <c:v>10.785</c:v>
                </c:pt>
                <c:pt idx="31394">
                  <c:v>10.760999999999999</c:v>
                </c:pt>
                <c:pt idx="31395">
                  <c:v>10.736000000000001</c:v>
                </c:pt>
                <c:pt idx="31396">
                  <c:v>10.712</c:v>
                </c:pt>
                <c:pt idx="31397">
                  <c:v>10.686999999999999</c:v>
                </c:pt>
                <c:pt idx="31398">
                  <c:v>10.663</c:v>
                </c:pt>
                <c:pt idx="31399">
                  <c:v>10.638</c:v>
                </c:pt>
                <c:pt idx="31400">
                  <c:v>10.638</c:v>
                </c:pt>
                <c:pt idx="31401">
                  <c:v>10.614000000000001</c:v>
                </c:pt>
                <c:pt idx="31402">
                  <c:v>10.614000000000001</c:v>
                </c:pt>
                <c:pt idx="31403">
                  <c:v>10.59</c:v>
                </c:pt>
                <c:pt idx="31404">
                  <c:v>10.565</c:v>
                </c:pt>
                <c:pt idx="31405">
                  <c:v>10.565</c:v>
                </c:pt>
                <c:pt idx="31406">
                  <c:v>10.541</c:v>
                </c:pt>
                <c:pt idx="31407">
                  <c:v>10.541</c:v>
                </c:pt>
                <c:pt idx="31408">
                  <c:v>10.516</c:v>
                </c:pt>
                <c:pt idx="31409">
                  <c:v>10.516</c:v>
                </c:pt>
                <c:pt idx="31410">
                  <c:v>10.516</c:v>
                </c:pt>
                <c:pt idx="31411">
                  <c:v>10.492000000000001</c:v>
                </c:pt>
                <c:pt idx="31412">
                  <c:v>10.467000000000001</c:v>
                </c:pt>
                <c:pt idx="31413">
                  <c:v>10.467000000000001</c:v>
                </c:pt>
                <c:pt idx="31414">
                  <c:v>10.467000000000001</c:v>
                </c:pt>
                <c:pt idx="31415">
                  <c:v>10.443</c:v>
                </c:pt>
                <c:pt idx="31416">
                  <c:v>10.417999999999999</c:v>
                </c:pt>
                <c:pt idx="31417">
                  <c:v>10.417999999999999</c:v>
                </c:pt>
                <c:pt idx="31418">
                  <c:v>10.417999999999999</c:v>
                </c:pt>
                <c:pt idx="31419">
                  <c:v>10.394</c:v>
                </c:pt>
                <c:pt idx="31420">
                  <c:v>10.369</c:v>
                </c:pt>
                <c:pt idx="31421">
                  <c:v>10.369</c:v>
                </c:pt>
                <c:pt idx="31422">
                  <c:v>10.369</c:v>
                </c:pt>
                <c:pt idx="31423">
                  <c:v>10.369</c:v>
                </c:pt>
                <c:pt idx="31424">
                  <c:v>10.369</c:v>
                </c:pt>
                <c:pt idx="31425">
                  <c:v>10.394</c:v>
                </c:pt>
                <c:pt idx="31426">
                  <c:v>10.417999999999999</c:v>
                </c:pt>
                <c:pt idx="31427">
                  <c:v>10.417999999999999</c:v>
                </c:pt>
                <c:pt idx="31428">
                  <c:v>10.417999999999999</c:v>
                </c:pt>
                <c:pt idx="31429">
                  <c:v>10.443</c:v>
                </c:pt>
                <c:pt idx="31430">
                  <c:v>10.443</c:v>
                </c:pt>
                <c:pt idx="31431">
                  <c:v>10.467000000000001</c:v>
                </c:pt>
                <c:pt idx="31432">
                  <c:v>10.516</c:v>
                </c:pt>
                <c:pt idx="31433">
                  <c:v>10.541</c:v>
                </c:pt>
                <c:pt idx="31434">
                  <c:v>10.59</c:v>
                </c:pt>
                <c:pt idx="31435">
                  <c:v>10.638</c:v>
                </c:pt>
                <c:pt idx="31436">
                  <c:v>10.712</c:v>
                </c:pt>
                <c:pt idx="31437">
                  <c:v>10.785</c:v>
                </c:pt>
                <c:pt idx="31438">
                  <c:v>10.858000000000001</c:v>
                </c:pt>
                <c:pt idx="31439">
                  <c:v>10.956</c:v>
                </c:pt>
                <c:pt idx="31440">
                  <c:v>11.029</c:v>
                </c:pt>
                <c:pt idx="31441">
                  <c:v>11.127000000000001</c:v>
                </c:pt>
                <c:pt idx="31442">
                  <c:v>11.224</c:v>
                </c:pt>
                <c:pt idx="31443">
                  <c:v>11.321</c:v>
                </c:pt>
                <c:pt idx="31444">
                  <c:v>11.394</c:v>
                </c:pt>
                <c:pt idx="31445">
                  <c:v>11.492000000000001</c:v>
                </c:pt>
                <c:pt idx="31446">
                  <c:v>11.589</c:v>
                </c:pt>
                <c:pt idx="31447">
                  <c:v>11.686</c:v>
                </c:pt>
                <c:pt idx="31448">
                  <c:v>11.759</c:v>
                </c:pt>
                <c:pt idx="31449">
                  <c:v>11.832000000000001</c:v>
                </c:pt>
                <c:pt idx="31450">
                  <c:v>11.88</c:v>
                </c:pt>
                <c:pt idx="31451">
                  <c:v>11.929</c:v>
                </c:pt>
                <c:pt idx="31452">
                  <c:v>11.977</c:v>
                </c:pt>
                <c:pt idx="31453">
                  <c:v>12.025</c:v>
                </c:pt>
                <c:pt idx="31454">
                  <c:v>12.05</c:v>
                </c:pt>
                <c:pt idx="31455">
                  <c:v>12.05</c:v>
                </c:pt>
                <c:pt idx="31456">
                  <c:v>12.05</c:v>
                </c:pt>
                <c:pt idx="31457">
                  <c:v>12.05</c:v>
                </c:pt>
                <c:pt idx="31458">
                  <c:v>12.025</c:v>
                </c:pt>
                <c:pt idx="31459">
                  <c:v>12.000999999999999</c:v>
                </c:pt>
                <c:pt idx="31460">
                  <c:v>11.977</c:v>
                </c:pt>
                <c:pt idx="31461">
                  <c:v>11.904</c:v>
                </c:pt>
                <c:pt idx="31462">
                  <c:v>11.856</c:v>
                </c:pt>
                <c:pt idx="31463">
                  <c:v>11.807</c:v>
                </c:pt>
                <c:pt idx="31464">
                  <c:v>11.734</c:v>
                </c:pt>
                <c:pt idx="31465">
                  <c:v>11.686</c:v>
                </c:pt>
                <c:pt idx="31466">
                  <c:v>11.613</c:v>
                </c:pt>
                <c:pt idx="31467">
                  <c:v>11.54</c:v>
                </c:pt>
                <c:pt idx="31468">
                  <c:v>11.492000000000001</c:v>
                </c:pt>
                <c:pt idx="31469">
                  <c:v>11.419</c:v>
                </c:pt>
                <c:pt idx="31470">
                  <c:v>11.37</c:v>
                </c:pt>
                <c:pt idx="31471">
                  <c:v>11.297000000000001</c:v>
                </c:pt>
                <c:pt idx="31472">
                  <c:v>11.247999999999999</c:v>
                </c:pt>
                <c:pt idx="31473">
                  <c:v>11.224</c:v>
                </c:pt>
                <c:pt idx="31474">
                  <c:v>11.2</c:v>
                </c:pt>
                <c:pt idx="31475">
                  <c:v>11.151</c:v>
                </c:pt>
                <c:pt idx="31476">
                  <c:v>11.127000000000001</c:v>
                </c:pt>
                <c:pt idx="31477">
                  <c:v>11.102</c:v>
                </c:pt>
                <c:pt idx="31478">
                  <c:v>11.077999999999999</c:v>
                </c:pt>
                <c:pt idx="31479">
                  <c:v>11.053000000000001</c:v>
                </c:pt>
                <c:pt idx="31480">
                  <c:v>11.053000000000001</c:v>
                </c:pt>
                <c:pt idx="31481">
                  <c:v>11.029</c:v>
                </c:pt>
                <c:pt idx="31482">
                  <c:v>11.005000000000001</c:v>
                </c:pt>
                <c:pt idx="31483">
                  <c:v>11.005000000000001</c:v>
                </c:pt>
                <c:pt idx="31484">
                  <c:v>10.956</c:v>
                </c:pt>
                <c:pt idx="31485">
                  <c:v>10.956</c:v>
                </c:pt>
                <c:pt idx="31486">
                  <c:v>10.932</c:v>
                </c:pt>
                <c:pt idx="31487">
                  <c:v>10.907</c:v>
                </c:pt>
                <c:pt idx="31488">
                  <c:v>10.907</c:v>
                </c:pt>
                <c:pt idx="31489">
                  <c:v>10.882999999999999</c:v>
                </c:pt>
                <c:pt idx="31490">
                  <c:v>10.834</c:v>
                </c:pt>
                <c:pt idx="31491">
                  <c:v>10.81</c:v>
                </c:pt>
                <c:pt idx="31492">
                  <c:v>10.785</c:v>
                </c:pt>
                <c:pt idx="31493">
                  <c:v>10.760999999999999</c:v>
                </c:pt>
                <c:pt idx="31494">
                  <c:v>10.736000000000001</c:v>
                </c:pt>
                <c:pt idx="31495">
                  <c:v>10.736000000000001</c:v>
                </c:pt>
                <c:pt idx="31496">
                  <c:v>10.712</c:v>
                </c:pt>
                <c:pt idx="31497">
                  <c:v>10.712</c:v>
                </c:pt>
                <c:pt idx="31498">
                  <c:v>10.712</c:v>
                </c:pt>
                <c:pt idx="31499">
                  <c:v>10.712</c:v>
                </c:pt>
                <c:pt idx="31500">
                  <c:v>10.686999999999999</c:v>
                </c:pt>
                <c:pt idx="31501">
                  <c:v>10.663</c:v>
                </c:pt>
                <c:pt idx="31502">
                  <c:v>10.663</c:v>
                </c:pt>
                <c:pt idx="31503">
                  <c:v>10.663</c:v>
                </c:pt>
                <c:pt idx="31504">
                  <c:v>10.638</c:v>
                </c:pt>
                <c:pt idx="31505">
                  <c:v>10.614000000000001</c:v>
                </c:pt>
                <c:pt idx="31506">
                  <c:v>10.59</c:v>
                </c:pt>
                <c:pt idx="31507">
                  <c:v>10.565</c:v>
                </c:pt>
                <c:pt idx="31508">
                  <c:v>10.541</c:v>
                </c:pt>
                <c:pt idx="31509">
                  <c:v>10.516</c:v>
                </c:pt>
                <c:pt idx="31510">
                  <c:v>10.492000000000001</c:v>
                </c:pt>
                <c:pt idx="31511">
                  <c:v>10.467000000000001</c:v>
                </c:pt>
                <c:pt idx="31512">
                  <c:v>10.467000000000001</c:v>
                </c:pt>
                <c:pt idx="31513">
                  <c:v>10.443</c:v>
                </c:pt>
                <c:pt idx="31514">
                  <c:v>10.443</c:v>
                </c:pt>
                <c:pt idx="31515">
                  <c:v>10.443</c:v>
                </c:pt>
                <c:pt idx="31516">
                  <c:v>10.443</c:v>
                </c:pt>
                <c:pt idx="31517">
                  <c:v>10.443</c:v>
                </c:pt>
                <c:pt idx="31518">
                  <c:v>10.443</c:v>
                </c:pt>
                <c:pt idx="31519">
                  <c:v>10.443</c:v>
                </c:pt>
                <c:pt idx="31520">
                  <c:v>10.443</c:v>
                </c:pt>
                <c:pt idx="31521">
                  <c:v>10.443</c:v>
                </c:pt>
                <c:pt idx="31522">
                  <c:v>10.417999999999999</c:v>
                </c:pt>
                <c:pt idx="31523">
                  <c:v>10.443</c:v>
                </c:pt>
                <c:pt idx="31524">
                  <c:v>10.443</c:v>
                </c:pt>
                <c:pt idx="31525">
                  <c:v>10.467000000000001</c:v>
                </c:pt>
                <c:pt idx="31526">
                  <c:v>10.467000000000001</c:v>
                </c:pt>
                <c:pt idx="31527">
                  <c:v>10.492000000000001</c:v>
                </c:pt>
                <c:pt idx="31528">
                  <c:v>10.516</c:v>
                </c:pt>
                <c:pt idx="31529">
                  <c:v>10.541</c:v>
                </c:pt>
                <c:pt idx="31530">
                  <c:v>10.565</c:v>
                </c:pt>
                <c:pt idx="31531">
                  <c:v>10.59</c:v>
                </c:pt>
                <c:pt idx="31532">
                  <c:v>10.638</c:v>
                </c:pt>
                <c:pt idx="31533">
                  <c:v>10.663</c:v>
                </c:pt>
                <c:pt idx="31534">
                  <c:v>10.736000000000001</c:v>
                </c:pt>
                <c:pt idx="31535">
                  <c:v>10.785</c:v>
                </c:pt>
                <c:pt idx="31536">
                  <c:v>10.858000000000001</c:v>
                </c:pt>
                <c:pt idx="31537">
                  <c:v>10.907</c:v>
                </c:pt>
                <c:pt idx="31538">
                  <c:v>11.005000000000001</c:v>
                </c:pt>
                <c:pt idx="31539">
                  <c:v>11.053000000000001</c:v>
                </c:pt>
                <c:pt idx="31540">
                  <c:v>11.127000000000001</c:v>
                </c:pt>
                <c:pt idx="31541">
                  <c:v>11.2</c:v>
                </c:pt>
                <c:pt idx="31542">
                  <c:v>11.247999999999999</c:v>
                </c:pt>
                <c:pt idx="31543">
                  <c:v>11.297000000000001</c:v>
                </c:pt>
                <c:pt idx="31544">
                  <c:v>11.346</c:v>
                </c:pt>
                <c:pt idx="31545">
                  <c:v>11.37</c:v>
                </c:pt>
                <c:pt idx="31546">
                  <c:v>11.394</c:v>
                </c:pt>
                <c:pt idx="31547">
                  <c:v>11.419</c:v>
                </c:pt>
                <c:pt idx="31548">
                  <c:v>11.419</c:v>
                </c:pt>
                <c:pt idx="31549">
                  <c:v>11.419</c:v>
                </c:pt>
                <c:pt idx="31550">
                  <c:v>11.419</c:v>
                </c:pt>
                <c:pt idx="31551">
                  <c:v>11.394</c:v>
                </c:pt>
                <c:pt idx="31552">
                  <c:v>11.37</c:v>
                </c:pt>
                <c:pt idx="31553">
                  <c:v>11.346</c:v>
                </c:pt>
                <c:pt idx="31554">
                  <c:v>11.297000000000001</c:v>
                </c:pt>
                <c:pt idx="31555">
                  <c:v>11.247999999999999</c:v>
                </c:pt>
                <c:pt idx="31556">
                  <c:v>11.2</c:v>
                </c:pt>
                <c:pt idx="31557">
                  <c:v>11.127000000000001</c:v>
                </c:pt>
                <c:pt idx="31558">
                  <c:v>11.077999999999999</c:v>
                </c:pt>
                <c:pt idx="31559">
                  <c:v>11.029</c:v>
                </c:pt>
                <c:pt idx="31560">
                  <c:v>10.956</c:v>
                </c:pt>
                <c:pt idx="31561">
                  <c:v>10.907</c:v>
                </c:pt>
                <c:pt idx="31562">
                  <c:v>10.834</c:v>
                </c:pt>
                <c:pt idx="31563">
                  <c:v>10.785</c:v>
                </c:pt>
                <c:pt idx="31564">
                  <c:v>10.736000000000001</c:v>
                </c:pt>
                <c:pt idx="31565">
                  <c:v>10.686999999999999</c:v>
                </c:pt>
                <c:pt idx="31566">
                  <c:v>10.638</c:v>
                </c:pt>
                <c:pt idx="31567">
                  <c:v>10.59</c:v>
                </c:pt>
                <c:pt idx="31568">
                  <c:v>10.541</c:v>
                </c:pt>
                <c:pt idx="31569">
                  <c:v>10.516</c:v>
                </c:pt>
                <c:pt idx="31570">
                  <c:v>10.467000000000001</c:v>
                </c:pt>
                <c:pt idx="31571">
                  <c:v>10.443</c:v>
                </c:pt>
                <c:pt idx="31572">
                  <c:v>10.417999999999999</c:v>
                </c:pt>
                <c:pt idx="31573">
                  <c:v>10.394</c:v>
                </c:pt>
                <c:pt idx="31574">
                  <c:v>10.369</c:v>
                </c:pt>
                <c:pt idx="31575">
                  <c:v>10.345000000000001</c:v>
                </c:pt>
                <c:pt idx="31576">
                  <c:v>10.32</c:v>
                </c:pt>
                <c:pt idx="31577">
                  <c:v>10.295999999999999</c:v>
                </c:pt>
                <c:pt idx="31578">
                  <c:v>10.271000000000001</c:v>
                </c:pt>
                <c:pt idx="31579">
                  <c:v>10.247</c:v>
                </c:pt>
                <c:pt idx="31580">
                  <c:v>10.222</c:v>
                </c:pt>
                <c:pt idx="31581">
                  <c:v>10.198</c:v>
                </c:pt>
                <c:pt idx="31582">
                  <c:v>10.173</c:v>
                </c:pt>
                <c:pt idx="31583">
                  <c:v>10.148999999999999</c:v>
                </c:pt>
                <c:pt idx="31584">
                  <c:v>10.124000000000001</c:v>
                </c:pt>
                <c:pt idx="31585">
                  <c:v>10.1</c:v>
                </c:pt>
                <c:pt idx="31586">
                  <c:v>10.074999999999999</c:v>
                </c:pt>
                <c:pt idx="31587">
                  <c:v>10.051</c:v>
                </c:pt>
                <c:pt idx="31588">
                  <c:v>10.026</c:v>
                </c:pt>
                <c:pt idx="31589">
                  <c:v>9.9770000000000003</c:v>
                </c:pt>
                <c:pt idx="31590">
                  <c:v>9.952</c:v>
                </c:pt>
                <c:pt idx="31591">
                  <c:v>9.9030000000000005</c:v>
                </c:pt>
                <c:pt idx="31592">
                  <c:v>9.8539999999999992</c:v>
                </c:pt>
                <c:pt idx="31593">
                  <c:v>9.8290000000000006</c:v>
                </c:pt>
                <c:pt idx="31594">
                  <c:v>9.7799999999999994</c:v>
                </c:pt>
                <c:pt idx="31595">
                  <c:v>9.7560000000000002</c:v>
                </c:pt>
                <c:pt idx="31596">
                  <c:v>9.7560000000000002</c:v>
                </c:pt>
                <c:pt idx="31597">
                  <c:v>9.7309999999999999</c:v>
                </c:pt>
                <c:pt idx="31598">
                  <c:v>9.7309999999999999</c:v>
                </c:pt>
                <c:pt idx="31599">
                  <c:v>9.7309999999999999</c:v>
                </c:pt>
                <c:pt idx="31600">
                  <c:v>9.7309999999999999</c:v>
                </c:pt>
                <c:pt idx="31601">
                  <c:v>9.7560000000000002</c:v>
                </c:pt>
                <c:pt idx="31602">
                  <c:v>9.7560000000000002</c:v>
                </c:pt>
                <c:pt idx="31603">
                  <c:v>9.7309999999999999</c:v>
                </c:pt>
                <c:pt idx="31604">
                  <c:v>9.7309999999999999</c:v>
                </c:pt>
                <c:pt idx="31605">
                  <c:v>9.7309999999999999</c:v>
                </c:pt>
                <c:pt idx="31606">
                  <c:v>9.7309999999999999</c:v>
                </c:pt>
                <c:pt idx="31607">
                  <c:v>9.7309999999999999</c:v>
                </c:pt>
                <c:pt idx="31608">
                  <c:v>9.7059999999999995</c:v>
                </c:pt>
                <c:pt idx="31609">
                  <c:v>9.7059999999999995</c:v>
                </c:pt>
                <c:pt idx="31610">
                  <c:v>9.6820000000000004</c:v>
                </c:pt>
                <c:pt idx="31611">
                  <c:v>9.6820000000000004</c:v>
                </c:pt>
                <c:pt idx="31612">
                  <c:v>9.6820000000000004</c:v>
                </c:pt>
                <c:pt idx="31613">
                  <c:v>9.6820000000000004</c:v>
                </c:pt>
                <c:pt idx="31614">
                  <c:v>9.6820000000000004</c:v>
                </c:pt>
                <c:pt idx="31615">
                  <c:v>9.657</c:v>
                </c:pt>
                <c:pt idx="31616">
                  <c:v>9.657</c:v>
                </c:pt>
                <c:pt idx="31617">
                  <c:v>9.657</c:v>
                </c:pt>
                <c:pt idx="31618">
                  <c:v>9.6820000000000004</c:v>
                </c:pt>
                <c:pt idx="31619">
                  <c:v>9.6820000000000004</c:v>
                </c:pt>
                <c:pt idx="31620">
                  <c:v>9.6820000000000004</c:v>
                </c:pt>
                <c:pt idx="31621">
                  <c:v>9.7309999999999999</c:v>
                </c:pt>
                <c:pt idx="31622">
                  <c:v>9.7309999999999999</c:v>
                </c:pt>
                <c:pt idx="31623">
                  <c:v>9.7560000000000002</c:v>
                </c:pt>
                <c:pt idx="31624">
                  <c:v>9.7799999999999994</c:v>
                </c:pt>
                <c:pt idx="31625">
                  <c:v>9.8290000000000006</c:v>
                </c:pt>
                <c:pt idx="31626">
                  <c:v>9.8789999999999996</c:v>
                </c:pt>
                <c:pt idx="31627">
                  <c:v>9.9280000000000008</c:v>
                </c:pt>
                <c:pt idx="31628">
                  <c:v>9.9770000000000003</c:v>
                </c:pt>
                <c:pt idx="31629">
                  <c:v>10.051</c:v>
                </c:pt>
                <c:pt idx="31630">
                  <c:v>10.124000000000001</c:v>
                </c:pt>
                <c:pt idx="31631">
                  <c:v>10.222</c:v>
                </c:pt>
                <c:pt idx="31632">
                  <c:v>10.295999999999999</c:v>
                </c:pt>
                <c:pt idx="31633">
                  <c:v>10.394</c:v>
                </c:pt>
                <c:pt idx="31634">
                  <c:v>10.492000000000001</c:v>
                </c:pt>
                <c:pt idx="31635">
                  <c:v>10.565</c:v>
                </c:pt>
                <c:pt idx="31636">
                  <c:v>10.663</c:v>
                </c:pt>
                <c:pt idx="31637">
                  <c:v>10.736000000000001</c:v>
                </c:pt>
                <c:pt idx="31638">
                  <c:v>10.81</c:v>
                </c:pt>
                <c:pt idx="31639">
                  <c:v>10.907</c:v>
                </c:pt>
                <c:pt idx="31640">
                  <c:v>10.956</c:v>
                </c:pt>
                <c:pt idx="31641">
                  <c:v>11.029</c:v>
                </c:pt>
                <c:pt idx="31642">
                  <c:v>11.102</c:v>
                </c:pt>
                <c:pt idx="31643">
                  <c:v>11.151</c:v>
                </c:pt>
                <c:pt idx="31644">
                  <c:v>11.2</c:v>
                </c:pt>
                <c:pt idx="31645">
                  <c:v>11.2</c:v>
                </c:pt>
                <c:pt idx="31646">
                  <c:v>11.247999999999999</c:v>
                </c:pt>
                <c:pt idx="31647">
                  <c:v>11.247999999999999</c:v>
                </c:pt>
                <c:pt idx="31648">
                  <c:v>11.247999999999999</c:v>
                </c:pt>
                <c:pt idx="31649">
                  <c:v>11.247999999999999</c:v>
                </c:pt>
                <c:pt idx="31650">
                  <c:v>11.224</c:v>
                </c:pt>
                <c:pt idx="31651">
                  <c:v>11.2</c:v>
                </c:pt>
                <c:pt idx="31652">
                  <c:v>11.2</c:v>
                </c:pt>
                <c:pt idx="31653">
                  <c:v>11.151</c:v>
                </c:pt>
                <c:pt idx="31654">
                  <c:v>11.102</c:v>
                </c:pt>
                <c:pt idx="31655">
                  <c:v>11.053000000000001</c:v>
                </c:pt>
                <c:pt idx="31656">
                  <c:v>10.98</c:v>
                </c:pt>
                <c:pt idx="31657">
                  <c:v>10.932</c:v>
                </c:pt>
                <c:pt idx="31658">
                  <c:v>10.858000000000001</c:v>
                </c:pt>
                <c:pt idx="31659">
                  <c:v>10.81</c:v>
                </c:pt>
                <c:pt idx="31660">
                  <c:v>10.760999999999999</c:v>
                </c:pt>
                <c:pt idx="31661">
                  <c:v>10.712</c:v>
                </c:pt>
                <c:pt idx="31662">
                  <c:v>10.663</c:v>
                </c:pt>
                <c:pt idx="31663">
                  <c:v>10.614000000000001</c:v>
                </c:pt>
                <c:pt idx="31664">
                  <c:v>10.565</c:v>
                </c:pt>
                <c:pt idx="31665">
                  <c:v>10.516</c:v>
                </c:pt>
                <c:pt idx="31666">
                  <c:v>10.492000000000001</c:v>
                </c:pt>
                <c:pt idx="31667">
                  <c:v>10.443</c:v>
                </c:pt>
                <c:pt idx="31668">
                  <c:v>10.417999999999999</c:v>
                </c:pt>
                <c:pt idx="31669">
                  <c:v>10.369</c:v>
                </c:pt>
                <c:pt idx="31670">
                  <c:v>10.345000000000001</c:v>
                </c:pt>
                <c:pt idx="31671">
                  <c:v>10.32</c:v>
                </c:pt>
                <c:pt idx="31672">
                  <c:v>10.271000000000001</c:v>
                </c:pt>
                <c:pt idx="31673">
                  <c:v>10.247</c:v>
                </c:pt>
                <c:pt idx="31674">
                  <c:v>10.222</c:v>
                </c:pt>
                <c:pt idx="31675">
                  <c:v>10.198</c:v>
                </c:pt>
                <c:pt idx="31676">
                  <c:v>10.173</c:v>
                </c:pt>
                <c:pt idx="31677">
                  <c:v>10.173</c:v>
                </c:pt>
                <c:pt idx="31678">
                  <c:v>10.148999999999999</c:v>
                </c:pt>
                <c:pt idx="31679">
                  <c:v>10.124000000000001</c:v>
                </c:pt>
                <c:pt idx="31680">
                  <c:v>10.1</c:v>
                </c:pt>
                <c:pt idx="31681">
                  <c:v>10.074999999999999</c:v>
                </c:pt>
                <c:pt idx="31682">
                  <c:v>10.074999999999999</c:v>
                </c:pt>
                <c:pt idx="31683">
                  <c:v>10.051</c:v>
                </c:pt>
                <c:pt idx="31684">
                  <c:v>10.026</c:v>
                </c:pt>
                <c:pt idx="31685">
                  <c:v>10.026</c:v>
                </c:pt>
                <c:pt idx="31686">
                  <c:v>10.026</c:v>
                </c:pt>
                <c:pt idx="31687">
                  <c:v>10.000999999999999</c:v>
                </c:pt>
                <c:pt idx="31688">
                  <c:v>10.000999999999999</c:v>
                </c:pt>
                <c:pt idx="31689">
                  <c:v>9.9770000000000003</c:v>
                </c:pt>
                <c:pt idx="31690">
                  <c:v>9.9770000000000003</c:v>
                </c:pt>
                <c:pt idx="31691">
                  <c:v>9.9770000000000003</c:v>
                </c:pt>
                <c:pt idx="31692">
                  <c:v>9.9770000000000003</c:v>
                </c:pt>
                <c:pt idx="31693">
                  <c:v>9.9770000000000003</c:v>
                </c:pt>
                <c:pt idx="31694">
                  <c:v>10.000999999999999</c:v>
                </c:pt>
                <c:pt idx="31695">
                  <c:v>10.000999999999999</c:v>
                </c:pt>
                <c:pt idx="31696">
                  <c:v>10.000999999999999</c:v>
                </c:pt>
                <c:pt idx="31697">
                  <c:v>10.026</c:v>
                </c:pt>
                <c:pt idx="31698">
                  <c:v>10.026</c:v>
                </c:pt>
                <c:pt idx="31699">
                  <c:v>10.026</c:v>
                </c:pt>
                <c:pt idx="31700">
                  <c:v>10.026</c:v>
                </c:pt>
                <c:pt idx="31701">
                  <c:v>10.051</c:v>
                </c:pt>
                <c:pt idx="31702">
                  <c:v>10.051</c:v>
                </c:pt>
                <c:pt idx="31703">
                  <c:v>10.074999999999999</c:v>
                </c:pt>
                <c:pt idx="31704">
                  <c:v>10.074999999999999</c:v>
                </c:pt>
                <c:pt idx="31705">
                  <c:v>10.074999999999999</c:v>
                </c:pt>
                <c:pt idx="31706">
                  <c:v>10.1</c:v>
                </c:pt>
                <c:pt idx="31707">
                  <c:v>10.1</c:v>
                </c:pt>
                <c:pt idx="31708">
                  <c:v>10.1</c:v>
                </c:pt>
                <c:pt idx="31709">
                  <c:v>10.124000000000001</c:v>
                </c:pt>
                <c:pt idx="31710">
                  <c:v>10.124000000000001</c:v>
                </c:pt>
                <c:pt idx="31711">
                  <c:v>10.124000000000001</c:v>
                </c:pt>
                <c:pt idx="31712">
                  <c:v>10.124000000000001</c:v>
                </c:pt>
                <c:pt idx="31713">
                  <c:v>10.148999999999999</c:v>
                </c:pt>
                <c:pt idx="31714">
                  <c:v>10.173</c:v>
                </c:pt>
                <c:pt idx="31715">
                  <c:v>10.173</c:v>
                </c:pt>
                <c:pt idx="31716">
                  <c:v>10.222</c:v>
                </c:pt>
                <c:pt idx="31717">
                  <c:v>10.247</c:v>
                </c:pt>
                <c:pt idx="31718">
                  <c:v>10.271000000000001</c:v>
                </c:pt>
                <c:pt idx="31719">
                  <c:v>10.295999999999999</c:v>
                </c:pt>
                <c:pt idx="31720">
                  <c:v>10.32</c:v>
                </c:pt>
                <c:pt idx="31721">
                  <c:v>10.369</c:v>
                </c:pt>
                <c:pt idx="31722">
                  <c:v>10.417999999999999</c:v>
                </c:pt>
                <c:pt idx="31723">
                  <c:v>10.443</c:v>
                </c:pt>
                <c:pt idx="31724">
                  <c:v>10.492000000000001</c:v>
                </c:pt>
                <c:pt idx="31725">
                  <c:v>10.541</c:v>
                </c:pt>
                <c:pt idx="31726">
                  <c:v>10.614000000000001</c:v>
                </c:pt>
                <c:pt idx="31727">
                  <c:v>10.663</c:v>
                </c:pt>
                <c:pt idx="31728">
                  <c:v>10.712</c:v>
                </c:pt>
                <c:pt idx="31729">
                  <c:v>10.760999999999999</c:v>
                </c:pt>
                <c:pt idx="31730">
                  <c:v>10.81</c:v>
                </c:pt>
                <c:pt idx="31731">
                  <c:v>10.858000000000001</c:v>
                </c:pt>
                <c:pt idx="31732">
                  <c:v>10.907</c:v>
                </c:pt>
                <c:pt idx="31733">
                  <c:v>10.956</c:v>
                </c:pt>
                <c:pt idx="31734">
                  <c:v>10.98</c:v>
                </c:pt>
                <c:pt idx="31735">
                  <c:v>11.029</c:v>
                </c:pt>
                <c:pt idx="31736">
                  <c:v>11.077999999999999</c:v>
                </c:pt>
                <c:pt idx="31737">
                  <c:v>11.102</c:v>
                </c:pt>
                <c:pt idx="31738">
                  <c:v>11.151</c:v>
                </c:pt>
                <c:pt idx="31739">
                  <c:v>11.2</c:v>
                </c:pt>
                <c:pt idx="31740">
                  <c:v>11.2</c:v>
                </c:pt>
                <c:pt idx="31741">
                  <c:v>11.224</c:v>
                </c:pt>
                <c:pt idx="31742">
                  <c:v>11.224</c:v>
                </c:pt>
                <c:pt idx="31743">
                  <c:v>11.224</c:v>
                </c:pt>
                <c:pt idx="31744">
                  <c:v>11.224</c:v>
                </c:pt>
                <c:pt idx="31745">
                  <c:v>11.224</c:v>
                </c:pt>
                <c:pt idx="31746">
                  <c:v>11.2</c:v>
                </c:pt>
                <c:pt idx="31747">
                  <c:v>11.2</c:v>
                </c:pt>
                <c:pt idx="31748">
                  <c:v>11.2</c:v>
                </c:pt>
                <c:pt idx="31749">
                  <c:v>11.2</c:v>
                </c:pt>
                <c:pt idx="31750">
                  <c:v>11.2</c:v>
                </c:pt>
                <c:pt idx="31751">
                  <c:v>11.175000000000001</c:v>
                </c:pt>
                <c:pt idx="31752">
                  <c:v>11.151</c:v>
                </c:pt>
                <c:pt idx="31753">
                  <c:v>11.127000000000001</c:v>
                </c:pt>
                <c:pt idx="31754">
                  <c:v>11.102</c:v>
                </c:pt>
                <c:pt idx="31755">
                  <c:v>11.077999999999999</c:v>
                </c:pt>
                <c:pt idx="31756">
                  <c:v>11.053000000000001</c:v>
                </c:pt>
                <c:pt idx="31757">
                  <c:v>11.029</c:v>
                </c:pt>
                <c:pt idx="31758">
                  <c:v>11.005000000000001</c:v>
                </c:pt>
                <c:pt idx="31759">
                  <c:v>10.98</c:v>
                </c:pt>
                <c:pt idx="31760">
                  <c:v>10.956</c:v>
                </c:pt>
                <c:pt idx="31761">
                  <c:v>10.932</c:v>
                </c:pt>
                <c:pt idx="31762">
                  <c:v>10.907</c:v>
                </c:pt>
                <c:pt idx="31763">
                  <c:v>10.907</c:v>
                </c:pt>
                <c:pt idx="31764">
                  <c:v>10.882999999999999</c:v>
                </c:pt>
                <c:pt idx="31765">
                  <c:v>10.882999999999999</c:v>
                </c:pt>
                <c:pt idx="31766">
                  <c:v>10.858000000000001</c:v>
                </c:pt>
                <c:pt idx="31767">
                  <c:v>10.858000000000001</c:v>
                </c:pt>
                <c:pt idx="31768">
                  <c:v>10.834</c:v>
                </c:pt>
                <c:pt idx="31769">
                  <c:v>10.834</c:v>
                </c:pt>
                <c:pt idx="31770">
                  <c:v>10.81</c:v>
                </c:pt>
                <c:pt idx="31771">
                  <c:v>10.81</c:v>
                </c:pt>
                <c:pt idx="31772">
                  <c:v>10.81</c:v>
                </c:pt>
                <c:pt idx="31773">
                  <c:v>10.81</c:v>
                </c:pt>
                <c:pt idx="31774">
                  <c:v>10.785</c:v>
                </c:pt>
                <c:pt idx="31775">
                  <c:v>10.785</c:v>
                </c:pt>
                <c:pt idx="31776">
                  <c:v>10.760999999999999</c:v>
                </c:pt>
                <c:pt idx="31777">
                  <c:v>10.760999999999999</c:v>
                </c:pt>
                <c:pt idx="31778">
                  <c:v>10.760999999999999</c:v>
                </c:pt>
                <c:pt idx="31779">
                  <c:v>10.736000000000001</c:v>
                </c:pt>
                <c:pt idx="31780">
                  <c:v>10.736000000000001</c:v>
                </c:pt>
                <c:pt idx="31781">
                  <c:v>10.736000000000001</c:v>
                </c:pt>
                <c:pt idx="31782">
                  <c:v>10.736000000000001</c:v>
                </c:pt>
                <c:pt idx="31783">
                  <c:v>10.736000000000001</c:v>
                </c:pt>
                <c:pt idx="31784">
                  <c:v>10.736000000000001</c:v>
                </c:pt>
                <c:pt idx="31785">
                  <c:v>10.736000000000001</c:v>
                </c:pt>
                <c:pt idx="31786">
                  <c:v>10.736000000000001</c:v>
                </c:pt>
                <c:pt idx="31787">
                  <c:v>10.712</c:v>
                </c:pt>
                <c:pt idx="31788">
                  <c:v>10.712</c:v>
                </c:pt>
                <c:pt idx="31789">
                  <c:v>10.686999999999999</c:v>
                </c:pt>
                <c:pt idx="31790">
                  <c:v>10.663</c:v>
                </c:pt>
                <c:pt idx="31791">
                  <c:v>10.638</c:v>
                </c:pt>
                <c:pt idx="31792">
                  <c:v>10.614000000000001</c:v>
                </c:pt>
                <c:pt idx="31793">
                  <c:v>10.59</c:v>
                </c:pt>
                <c:pt idx="31794">
                  <c:v>10.565</c:v>
                </c:pt>
                <c:pt idx="31795">
                  <c:v>10.565</c:v>
                </c:pt>
                <c:pt idx="31796">
                  <c:v>10.565</c:v>
                </c:pt>
                <c:pt idx="31797">
                  <c:v>10.541</c:v>
                </c:pt>
                <c:pt idx="31798">
                  <c:v>10.516</c:v>
                </c:pt>
                <c:pt idx="31799">
                  <c:v>10.516</c:v>
                </c:pt>
                <c:pt idx="31800">
                  <c:v>10.492000000000001</c:v>
                </c:pt>
                <c:pt idx="31801">
                  <c:v>10.467000000000001</c:v>
                </c:pt>
                <c:pt idx="31802">
                  <c:v>10.443</c:v>
                </c:pt>
                <c:pt idx="31803">
                  <c:v>10.417999999999999</c:v>
                </c:pt>
                <c:pt idx="31804">
                  <c:v>10.394</c:v>
                </c:pt>
                <c:pt idx="31805">
                  <c:v>10.369</c:v>
                </c:pt>
                <c:pt idx="31806">
                  <c:v>10.369</c:v>
                </c:pt>
                <c:pt idx="31807">
                  <c:v>10.345000000000001</c:v>
                </c:pt>
                <c:pt idx="31808">
                  <c:v>10.345000000000001</c:v>
                </c:pt>
                <c:pt idx="31809">
                  <c:v>10.345000000000001</c:v>
                </c:pt>
                <c:pt idx="31810">
                  <c:v>10.369</c:v>
                </c:pt>
                <c:pt idx="31811">
                  <c:v>10.369</c:v>
                </c:pt>
                <c:pt idx="31812">
                  <c:v>10.369</c:v>
                </c:pt>
                <c:pt idx="31813">
                  <c:v>10.394</c:v>
                </c:pt>
                <c:pt idx="31814">
                  <c:v>10.417999999999999</c:v>
                </c:pt>
                <c:pt idx="31815">
                  <c:v>10.417999999999999</c:v>
                </c:pt>
                <c:pt idx="31816">
                  <c:v>10.443</c:v>
                </c:pt>
                <c:pt idx="31817">
                  <c:v>10.467000000000001</c:v>
                </c:pt>
                <c:pt idx="31818">
                  <c:v>10.492000000000001</c:v>
                </c:pt>
                <c:pt idx="31819">
                  <c:v>10.541</c:v>
                </c:pt>
                <c:pt idx="31820">
                  <c:v>10.565</c:v>
                </c:pt>
                <c:pt idx="31821">
                  <c:v>10.614000000000001</c:v>
                </c:pt>
                <c:pt idx="31822">
                  <c:v>10.663</c:v>
                </c:pt>
                <c:pt idx="31823">
                  <c:v>10.712</c:v>
                </c:pt>
                <c:pt idx="31824">
                  <c:v>10.760999999999999</c:v>
                </c:pt>
                <c:pt idx="31825">
                  <c:v>10.81</c:v>
                </c:pt>
                <c:pt idx="31826">
                  <c:v>10.858000000000001</c:v>
                </c:pt>
                <c:pt idx="31827">
                  <c:v>10.932</c:v>
                </c:pt>
                <c:pt idx="31828">
                  <c:v>10.98</c:v>
                </c:pt>
                <c:pt idx="31829">
                  <c:v>11.005000000000001</c:v>
                </c:pt>
                <c:pt idx="31830">
                  <c:v>11.029</c:v>
                </c:pt>
                <c:pt idx="31831">
                  <c:v>11.053000000000001</c:v>
                </c:pt>
                <c:pt idx="31832">
                  <c:v>11.053000000000001</c:v>
                </c:pt>
                <c:pt idx="31833">
                  <c:v>11.077999999999999</c:v>
                </c:pt>
                <c:pt idx="31834">
                  <c:v>11.102</c:v>
                </c:pt>
                <c:pt idx="31835">
                  <c:v>11.151</c:v>
                </c:pt>
                <c:pt idx="31836">
                  <c:v>11.2</c:v>
                </c:pt>
                <c:pt idx="31837">
                  <c:v>11.224</c:v>
                </c:pt>
                <c:pt idx="31838">
                  <c:v>11.224</c:v>
                </c:pt>
                <c:pt idx="31839">
                  <c:v>11.2</c:v>
                </c:pt>
                <c:pt idx="31840">
                  <c:v>11.2</c:v>
                </c:pt>
                <c:pt idx="31841">
                  <c:v>11.2</c:v>
                </c:pt>
                <c:pt idx="31842">
                  <c:v>11.151</c:v>
                </c:pt>
                <c:pt idx="31843">
                  <c:v>11.102</c:v>
                </c:pt>
                <c:pt idx="31844">
                  <c:v>11.053000000000001</c:v>
                </c:pt>
                <c:pt idx="31845">
                  <c:v>11.005000000000001</c:v>
                </c:pt>
                <c:pt idx="31846">
                  <c:v>10.932</c:v>
                </c:pt>
                <c:pt idx="31847">
                  <c:v>10.858000000000001</c:v>
                </c:pt>
                <c:pt idx="31848">
                  <c:v>10.785</c:v>
                </c:pt>
                <c:pt idx="31849">
                  <c:v>10.712</c:v>
                </c:pt>
                <c:pt idx="31850">
                  <c:v>10.638</c:v>
                </c:pt>
                <c:pt idx="31851">
                  <c:v>10.565</c:v>
                </c:pt>
                <c:pt idx="31852">
                  <c:v>10.516</c:v>
                </c:pt>
                <c:pt idx="31853">
                  <c:v>10.443</c:v>
                </c:pt>
                <c:pt idx="31854">
                  <c:v>10.394</c:v>
                </c:pt>
                <c:pt idx="31855">
                  <c:v>10.32</c:v>
                </c:pt>
                <c:pt idx="31856">
                  <c:v>10.295999999999999</c:v>
                </c:pt>
                <c:pt idx="31857">
                  <c:v>10.271000000000001</c:v>
                </c:pt>
                <c:pt idx="31858">
                  <c:v>10.222</c:v>
                </c:pt>
                <c:pt idx="31859">
                  <c:v>10.198</c:v>
                </c:pt>
                <c:pt idx="31860">
                  <c:v>10.173</c:v>
                </c:pt>
                <c:pt idx="31861">
                  <c:v>10.173</c:v>
                </c:pt>
                <c:pt idx="31862">
                  <c:v>10.173</c:v>
                </c:pt>
                <c:pt idx="31863">
                  <c:v>10.173</c:v>
                </c:pt>
                <c:pt idx="31864">
                  <c:v>10.173</c:v>
                </c:pt>
                <c:pt idx="31865">
                  <c:v>10.173</c:v>
                </c:pt>
                <c:pt idx="31866">
                  <c:v>10.173</c:v>
                </c:pt>
                <c:pt idx="31867">
                  <c:v>10.173</c:v>
                </c:pt>
                <c:pt idx="31868">
                  <c:v>10.173</c:v>
                </c:pt>
                <c:pt idx="31869">
                  <c:v>10.173</c:v>
                </c:pt>
                <c:pt idx="31870">
                  <c:v>10.173</c:v>
                </c:pt>
                <c:pt idx="31871">
                  <c:v>10.173</c:v>
                </c:pt>
                <c:pt idx="31872">
                  <c:v>10.148999999999999</c:v>
                </c:pt>
                <c:pt idx="31873">
                  <c:v>10.148999999999999</c:v>
                </c:pt>
                <c:pt idx="31874">
                  <c:v>10.124000000000001</c:v>
                </c:pt>
                <c:pt idx="31875">
                  <c:v>10.124000000000001</c:v>
                </c:pt>
                <c:pt idx="31876">
                  <c:v>10.1</c:v>
                </c:pt>
                <c:pt idx="31877">
                  <c:v>10.074999999999999</c:v>
                </c:pt>
                <c:pt idx="31878">
                  <c:v>10.074999999999999</c:v>
                </c:pt>
                <c:pt idx="31879">
                  <c:v>10.051</c:v>
                </c:pt>
                <c:pt idx="31880">
                  <c:v>10.051</c:v>
                </c:pt>
                <c:pt idx="31881">
                  <c:v>10.026</c:v>
                </c:pt>
                <c:pt idx="31882">
                  <c:v>10.000999999999999</c:v>
                </c:pt>
                <c:pt idx="31883">
                  <c:v>9.9770000000000003</c:v>
                </c:pt>
                <c:pt idx="31884">
                  <c:v>9.952</c:v>
                </c:pt>
                <c:pt idx="31885">
                  <c:v>9.9280000000000008</c:v>
                </c:pt>
                <c:pt idx="31886">
                  <c:v>9.9030000000000005</c:v>
                </c:pt>
                <c:pt idx="31887">
                  <c:v>9.8789999999999996</c:v>
                </c:pt>
                <c:pt idx="31888">
                  <c:v>9.8539999999999992</c:v>
                </c:pt>
                <c:pt idx="31889">
                  <c:v>9.8290000000000006</c:v>
                </c:pt>
                <c:pt idx="31890">
                  <c:v>9.8049999999999997</c:v>
                </c:pt>
                <c:pt idx="31891">
                  <c:v>9.7799999999999994</c:v>
                </c:pt>
                <c:pt idx="31892">
                  <c:v>9.7560000000000002</c:v>
                </c:pt>
                <c:pt idx="31893">
                  <c:v>9.7309999999999999</c:v>
                </c:pt>
                <c:pt idx="31894">
                  <c:v>9.7309999999999999</c:v>
                </c:pt>
                <c:pt idx="31895">
                  <c:v>9.7059999999999995</c:v>
                </c:pt>
                <c:pt idx="31896">
                  <c:v>9.6820000000000004</c:v>
                </c:pt>
                <c:pt idx="31897">
                  <c:v>9.6820000000000004</c:v>
                </c:pt>
                <c:pt idx="31898">
                  <c:v>9.657</c:v>
                </c:pt>
                <c:pt idx="31899">
                  <c:v>9.6319999999999997</c:v>
                </c:pt>
                <c:pt idx="31900">
                  <c:v>9.6319999999999997</c:v>
                </c:pt>
                <c:pt idx="31901">
                  <c:v>9.5830000000000002</c:v>
                </c:pt>
                <c:pt idx="31902">
                  <c:v>9.5830000000000002</c:v>
                </c:pt>
                <c:pt idx="31903">
                  <c:v>9.5579999999999998</c:v>
                </c:pt>
                <c:pt idx="31904">
                  <c:v>9.5579999999999998</c:v>
                </c:pt>
                <c:pt idx="31905">
                  <c:v>9.5340000000000007</c:v>
                </c:pt>
                <c:pt idx="31906">
                  <c:v>9.5340000000000007</c:v>
                </c:pt>
                <c:pt idx="31907">
                  <c:v>9.5340000000000007</c:v>
                </c:pt>
                <c:pt idx="31908">
                  <c:v>9.5340000000000007</c:v>
                </c:pt>
                <c:pt idx="31909">
                  <c:v>9.5340000000000007</c:v>
                </c:pt>
                <c:pt idx="31910">
                  <c:v>9.5340000000000007</c:v>
                </c:pt>
                <c:pt idx="31911">
                  <c:v>9.5579999999999998</c:v>
                </c:pt>
                <c:pt idx="31912">
                  <c:v>9.5830000000000002</c:v>
                </c:pt>
                <c:pt idx="31913">
                  <c:v>9.6080000000000005</c:v>
                </c:pt>
                <c:pt idx="31914">
                  <c:v>9.6319999999999997</c:v>
                </c:pt>
                <c:pt idx="31915">
                  <c:v>9.6820000000000004</c:v>
                </c:pt>
                <c:pt idx="31916">
                  <c:v>9.7309999999999999</c:v>
                </c:pt>
                <c:pt idx="31917">
                  <c:v>9.8290000000000006</c:v>
                </c:pt>
                <c:pt idx="31918">
                  <c:v>9.8789999999999996</c:v>
                </c:pt>
                <c:pt idx="31919">
                  <c:v>10.000999999999999</c:v>
                </c:pt>
                <c:pt idx="31920">
                  <c:v>10.124000000000001</c:v>
                </c:pt>
                <c:pt idx="31921">
                  <c:v>10.247</c:v>
                </c:pt>
                <c:pt idx="31922">
                  <c:v>10.417999999999999</c:v>
                </c:pt>
                <c:pt idx="31923">
                  <c:v>10.516</c:v>
                </c:pt>
                <c:pt idx="31924">
                  <c:v>10.663</c:v>
                </c:pt>
                <c:pt idx="31925">
                  <c:v>10.760999999999999</c:v>
                </c:pt>
                <c:pt idx="31926">
                  <c:v>10.834</c:v>
                </c:pt>
                <c:pt idx="31927">
                  <c:v>10.907</c:v>
                </c:pt>
                <c:pt idx="31928">
                  <c:v>11.005000000000001</c:v>
                </c:pt>
                <c:pt idx="31929">
                  <c:v>11.053000000000001</c:v>
                </c:pt>
                <c:pt idx="31930">
                  <c:v>11.102</c:v>
                </c:pt>
                <c:pt idx="31931">
                  <c:v>11.127000000000001</c:v>
                </c:pt>
                <c:pt idx="31932">
                  <c:v>11.151</c:v>
                </c:pt>
                <c:pt idx="31933">
                  <c:v>11.151</c:v>
                </c:pt>
                <c:pt idx="31934">
                  <c:v>11.151</c:v>
                </c:pt>
                <c:pt idx="31935">
                  <c:v>11.127000000000001</c:v>
                </c:pt>
                <c:pt idx="31936">
                  <c:v>11.127000000000001</c:v>
                </c:pt>
                <c:pt idx="31937">
                  <c:v>11.102</c:v>
                </c:pt>
                <c:pt idx="31938">
                  <c:v>11.077999999999999</c:v>
                </c:pt>
                <c:pt idx="31939">
                  <c:v>11.053000000000001</c:v>
                </c:pt>
                <c:pt idx="31940">
                  <c:v>11.005000000000001</c:v>
                </c:pt>
                <c:pt idx="31941">
                  <c:v>10.98</c:v>
                </c:pt>
                <c:pt idx="31942">
                  <c:v>10.932</c:v>
                </c:pt>
                <c:pt idx="31943">
                  <c:v>10.907</c:v>
                </c:pt>
                <c:pt idx="31944">
                  <c:v>10.882999999999999</c:v>
                </c:pt>
                <c:pt idx="31945">
                  <c:v>10.882999999999999</c:v>
                </c:pt>
                <c:pt idx="31946">
                  <c:v>10.858000000000001</c:v>
                </c:pt>
                <c:pt idx="31947">
                  <c:v>10.858000000000001</c:v>
                </c:pt>
                <c:pt idx="31948">
                  <c:v>10.858000000000001</c:v>
                </c:pt>
                <c:pt idx="31949">
                  <c:v>10.858000000000001</c:v>
                </c:pt>
                <c:pt idx="31950">
                  <c:v>10.834</c:v>
                </c:pt>
                <c:pt idx="31951">
                  <c:v>10.834</c:v>
                </c:pt>
                <c:pt idx="31952">
                  <c:v>10.834</c:v>
                </c:pt>
                <c:pt idx="31953">
                  <c:v>10.834</c:v>
                </c:pt>
                <c:pt idx="31954">
                  <c:v>10.834</c:v>
                </c:pt>
                <c:pt idx="31955">
                  <c:v>10.858000000000001</c:v>
                </c:pt>
                <c:pt idx="31956">
                  <c:v>10.858000000000001</c:v>
                </c:pt>
                <c:pt idx="31957">
                  <c:v>10.858000000000001</c:v>
                </c:pt>
                <c:pt idx="31958">
                  <c:v>10.858000000000001</c:v>
                </c:pt>
                <c:pt idx="31959">
                  <c:v>10.858000000000001</c:v>
                </c:pt>
                <c:pt idx="31960">
                  <c:v>10.858000000000001</c:v>
                </c:pt>
                <c:pt idx="31961">
                  <c:v>10.858000000000001</c:v>
                </c:pt>
                <c:pt idx="31962">
                  <c:v>10.858000000000001</c:v>
                </c:pt>
                <c:pt idx="31963">
                  <c:v>10.858000000000001</c:v>
                </c:pt>
                <c:pt idx="31964">
                  <c:v>10.882999999999999</c:v>
                </c:pt>
                <c:pt idx="31965">
                  <c:v>10.882999999999999</c:v>
                </c:pt>
                <c:pt idx="31966">
                  <c:v>10.882999999999999</c:v>
                </c:pt>
                <c:pt idx="31967">
                  <c:v>10.907</c:v>
                </c:pt>
                <c:pt idx="31968">
                  <c:v>10.907</c:v>
                </c:pt>
                <c:pt idx="31969">
                  <c:v>10.907</c:v>
                </c:pt>
                <c:pt idx="31970">
                  <c:v>10.907</c:v>
                </c:pt>
                <c:pt idx="31971">
                  <c:v>10.907</c:v>
                </c:pt>
                <c:pt idx="31972">
                  <c:v>10.907</c:v>
                </c:pt>
                <c:pt idx="31973">
                  <c:v>10.907</c:v>
                </c:pt>
                <c:pt idx="31974">
                  <c:v>10.907</c:v>
                </c:pt>
                <c:pt idx="31975">
                  <c:v>10.907</c:v>
                </c:pt>
                <c:pt idx="31976">
                  <c:v>10.907</c:v>
                </c:pt>
                <c:pt idx="31977">
                  <c:v>10.932</c:v>
                </c:pt>
                <c:pt idx="31978">
                  <c:v>10.932</c:v>
                </c:pt>
                <c:pt idx="31979">
                  <c:v>10.932</c:v>
                </c:pt>
                <c:pt idx="31980">
                  <c:v>10.932</c:v>
                </c:pt>
                <c:pt idx="31981">
                  <c:v>10.956</c:v>
                </c:pt>
                <c:pt idx="31982">
                  <c:v>10.956</c:v>
                </c:pt>
                <c:pt idx="31983">
                  <c:v>10.956</c:v>
                </c:pt>
                <c:pt idx="31984">
                  <c:v>10.956</c:v>
                </c:pt>
                <c:pt idx="31985">
                  <c:v>10.956</c:v>
                </c:pt>
                <c:pt idx="31986">
                  <c:v>10.956</c:v>
                </c:pt>
                <c:pt idx="31987">
                  <c:v>10.956</c:v>
                </c:pt>
                <c:pt idx="31988">
                  <c:v>10.956</c:v>
                </c:pt>
                <c:pt idx="31989">
                  <c:v>10.956</c:v>
                </c:pt>
                <c:pt idx="31990">
                  <c:v>10.956</c:v>
                </c:pt>
                <c:pt idx="31991">
                  <c:v>10.956</c:v>
                </c:pt>
                <c:pt idx="31992">
                  <c:v>10.956</c:v>
                </c:pt>
                <c:pt idx="31993">
                  <c:v>10.956</c:v>
                </c:pt>
                <c:pt idx="31994">
                  <c:v>10.956</c:v>
                </c:pt>
                <c:pt idx="31995">
                  <c:v>10.956</c:v>
                </c:pt>
                <c:pt idx="31996">
                  <c:v>10.956</c:v>
                </c:pt>
                <c:pt idx="31997">
                  <c:v>10.98</c:v>
                </c:pt>
                <c:pt idx="31998">
                  <c:v>10.98</c:v>
                </c:pt>
                <c:pt idx="31999">
                  <c:v>10.98</c:v>
                </c:pt>
                <c:pt idx="32000">
                  <c:v>10.98</c:v>
                </c:pt>
                <c:pt idx="32001">
                  <c:v>10.98</c:v>
                </c:pt>
                <c:pt idx="32002">
                  <c:v>10.98</c:v>
                </c:pt>
                <c:pt idx="32003">
                  <c:v>11.005000000000001</c:v>
                </c:pt>
                <c:pt idx="32004">
                  <c:v>11.005000000000001</c:v>
                </c:pt>
                <c:pt idx="32005">
                  <c:v>11.005000000000001</c:v>
                </c:pt>
                <c:pt idx="32006">
                  <c:v>11.005000000000001</c:v>
                </c:pt>
                <c:pt idx="32007">
                  <c:v>11.005000000000001</c:v>
                </c:pt>
                <c:pt idx="32008">
                  <c:v>11.029</c:v>
                </c:pt>
                <c:pt idx="32009">
                  <c:v>11.029</c:v>
                </c:pt>
                <c:pt idx="32010">
                  <c:v>11.029</c:v>
                </c:pt>
                <c:pt idx="32011">
                  <c:v>11.053000000000001</c:v>
                </c:pt>
                <c:pt idx="32012">
                  <c:v>11.077999999999999</c:v>
                </c:pt>
                <c:pt idx="32013">
                  <c:v>11.077999999999999</c:v>
                </c:pt>
                <c:pt idx="32014">
                  <c:v>11.102</c:v>
                </c:pt>
                <c:pt idx="32015">
                  <c:v>11.102</c:v>
                </c:pt>
                <c:pt idx="32016">
                  <c:v>11.102</c:v>
                </c:pt>
                <c:pt idx="32017">
                  <c:v>11.127000000000001</c:v>
                </c:pt>
                <c:pt idx="32018">
                  <c:v>11.151</c:v>
                </c:pt>
                <c:pt idx="32019">
                  <c:v>11.151</c:v>
                </c:pt>
                <c:pt idx="32020">
                  <c:v>11.151</c:v>
                </c:pt>
                <c:pt idx="32021">
                  <c:v>11.175000000000001</c:v>
                </c:pt>
                <c:pt idx="32022">
                  <c:v>11.2</c:v>
                </c:pt>
                <c:pt idx="32023">
                  <c:v>11.2</c:v>
                </c:pt>
                <c:pt idx="32024">
                  <c:v>11.2</c:v>
                </c:pt>
                <c:pt idx="32025">
                  <c:v>11.2</c:v>
                </c:pt>
                <c:pt idx="32026">
                  <c:v>11.2</c:v>
                </c:pt>
                <c:pt idx="32027">
                  <c:v>11.224</c:v>
                </c:pt>
                <c:pt idx="32028">
                  <c:v>11.224</c:v>
                </c:pt>
                <c:pt idx="32029">
                  <c:v>11.224</c:v>
                </c:pt>
                <c:pt idx="32030">
                  <c:v>11.224</c:v>
                </c:pt>
                <c:pt idx="32031">
                  <c:v>11.224</c:v>
                </c:pt>
                <c:pt idx="32032">
                  <c:v>11.224</c:v>
                </c:pt>
                <c:pt idx="32033">
                  <c:v>11.224</c:v>
                </c:pt>
                <c:pt idx="32034">
                  <c:v>11.224</c:v>
                </c:pt>
                <c:pt idx="32035">
                  <c:v>11.224</c:v>
                </c:pt>
                <c:pt idx="32036">
                  <c:v>11.2</c:v>
                </c:pt>
                <c:pt idx="32037">
                  <c:v>11.2</c:v>
                </c:pt>
                <c:pt idx="32038">
                  <c:v>11.2</c:v>
                </c:pt>
                <c:pt idx="32039">
                  <c:v>11.2</c:v>
                </c:pt>
                <c:pt idx="32040">
                  <c:v>11.2</c:v>
                </c:pt>
                <c:pt idx="32041">
                  <c:v>11.2</c:v>
                </c:pt>
                <c:pt idx="32042">
                  <c:v>11.2</c:v>
                </c:pt>
                <c:pt idx="32043">
                  <c:v>11.2</c:v>
                </c:pt>
                <c:pt idx="32044">
                  <c:v>11.2</c:v>
                </c:pt>
                <c:pt idx="32045">
                  <c:v>11.2</c:v>
                </c:pt>
                <c:pt idx="32046">
                  <c:v>11.2</c:v>
                </c:pt>
                <c:pt idx="32047">
                  <c:v>11.2</c:v>
                </c:pt>
                <c:pt idx="32048">
                  <c:v>11.2</c:v>
                </c:pt>
                <c:pt idx="32049">
                  <c:v>11.2</c:v>
                </c:pt>
                <c:pt idx="32050">
                  <c:v>11.2</c:v>
                </c:pt>
                <c:pt idx="32051">
                  <c:v>11.2</c:v>
                </c:pt>
                <c:pt idx="32052">
                  <c:v>11.2</c:v>
                </c:pt>
                <c:pt idx="32053">
                  <c:v>11.224</c:v>
                </c:pt>
                <c:pt idx="32054">
                  <c:v>11.224</c:v>
                </c:pt>
                <c:pt idx="32055">
                  <c:v>11.224</c:v>
                </c:pt>
                <c:pt idx="32056">
                  <c:v>11.247999999999999</c:v>
                </c:pt>
                <c:pt idx="32057">
                  <c:v>11.247999999999999</c:v>
                </c:pt>
                <c:pt idx="32058">
                  <c:v>11.273</c:v>
                </c:pt>
                <c:pt idx="32059">
                  <c:v>11.273</c:v>
                </c:pt>
                <c:pt idx="32060">
                  <c:v>11.273</c:v>
                </c:pt>
                <c:pt idx="32061">
                  <c:v>11.297000000000001</c:v>
                </c:pt>
                <c:pt idx="32062">
                  <c:v>11.297000000000001</c:v>
                </c:pt>
                <c:pt idx="32063">
                  <c:v>11.297000000000001</c:v>
                </c:pt>
                <c:pt idx="32064">
                  <c:v>11.297000000000001</c:v>
                </c:pt>
                <c:pt idx="32065">
                  <c:v>11.297000000000001</c:v>
                </c:pt>
                <c:pt idx="32066">
                  <c:v>11.297000000000001</c:v>
                </c:pt>
                <c:pt idx="32067">
                  <c:v>11.297000000000001</c:v>
                </c:pt>
                <c:pt idx="32068">
                  <c:v>11.321</c:v>
                </c:pt>
                <c:pt idx="32069">
                  <c:v>11.321</c:v>
                </c:pt>
                <c:pt idx="32070">
                  <c:v>11.321</c:v>
                </c:pt>
                <c:pt idx="32071">
                  <c:v>11.321</c:v>
                </c:pt>
                <c:pt idx="32072">
                  <c:v>11.321</c:v>
                </c:pt>
                <c:pt idx="32073">
                  <c:v>11.321</c:v>
                </c:pt>
                <c:pt idx="32074">
                  <c:v>11.346</c:v>
                </c:pt>
                <c:pt idx="32075">
                  <c:v>11.346</c:v>
                </c:pt>
                <c:pt idx="32076">
                  <c:v>11.346</c:v>
                </c:pt>
                <c:pt idx="32077">
                  <c:v>11.346</c:v>
                </c:pt>
                <c:pt idx="32078">
                  <c:v>11.346</c:v>
                </c:pt>
                <c:pt idx="32079">
                  <c:v>11.346</c:v>
                </c:pt>
                <c:pt idx="32080">
                  <c:v>11.346</c:v>
                </c:pt>
                <c:pt idx="32081">
                  <c:v>11.37</c:v>
                </c:pt>
                <c:pt idx="32082">
                  <c:v>11.37</c:v>
                </c:pt>
                <c:pt idx="32083">
                  <c:v>11.37</c:v>
                </c:pt>
                <c:pt idx="32084">
                  <c:v>11.37</c:v>
                </c:pt>
                <c:pt idx="32085">
                  <c:v>11.37</c:v>
                </c:pt>
                <c:pt idx="32086">
                  <c:v>11.37</c:v>
                </c:pt>
                <c:pt idx="32087">
                  <c:v>11.37</c:v>
                </c:pt>
                <c:pt idx="32088">
                  <c:v>11.37</c:v>
                </c:pt>
                <c:pt idx="32089">
                  <c:v>11.37</c:v>
                </c:pt>
                <c:pt idx="32090">
                  <c:v>11.394</c:v>
                </c:pt>
                <c:pt idx="32091">
                  <c:v>11.394</c:v>
                </c:pt>
                <c:pt idx="32092">
                  <c:v>11.37</c:v>
                </c:pt>
                <c:pt idx="32093">
                  <c:v>11.37</c:v>
                </c:pt>
                <c:pt idx="32094">
                  <c:v>11.37</c:v>
                </c:pt>
                <c:pt idx="32095">
                  <c:v>11.37</c:v>
                </c:pt>
                <c:pt idx="32096">
                  <c:v>11.37</c:v>
                </c:pt>
                <c:pt idx="32097">
                  <c:v>11.37</c:v>
                </c:pt>
                <c:pt idx="32098">
                  <c:v>11.37</c:v>
                </c:pt>
                <c:pt idx="32099">
                  <c:v>11.37</c:v>
                </c:pt>
                <c:pt idx="32100">
                  <c:v>11.394</c:v>
                </c:pt>
                <c:pt idx="32101">
                  <c:v>11.394</c:v>
                </c:pt>
                <c:pt idx="32102">
                  <c:v>11.394</c:v>
                </c:pt>
                <c:pt idx="32103">
                  <c:v>11.394</c:v>
                </c:pt>
                <c:pt idx="32104">
                  <c:v>11.419</c:v>
                </c:pt>
                <c:pt idx="32105">
                  <c:v>11.419</c:v>
                </c:pt>
                <c:pt idx="32106">
                  <c:v>11.443</c:v>
                </c:pt>
                <c:pt idx="32107">
                  <c:v>11.443</c:v>
                </c:pt>
                <c:pt idx="32108">
                  <c:v>11.467000000000001</c:v>
                </c:pt>
                <c:pt idx="32109">
                  <c:v>11.492000000000001</c:v>
                </c:pt>
                <c:pt idx="32110">
                  <c:v>11.492000000000001</c:v>
                </c:pt>
                <c:pt idx="32111">
                  <c:v>11.54</c:v>
                </c:pt>
                <c:pt idx="32112">
                  <c:v>11.589</c:v>
                </c:pt>
                <c:pt idx="32113">
                  <c:v>11.589</c:v>
                </c:pt>
                <c:pt idx="32114">
                  <c:v>11.589</c:v>
                </c:pt>
                <c:pt idx="32115">
                  <c:v>11.589</c:v>
                </c:pt>
                <c:pt idx="32116">
                  <c:v>11.589</c:v>
                </c:pt>
                <c:pt idx="32117">
                  <c:v>11.589</c:v>
                </c:pt>
                <c:pt idx="32118">
                  <c:v>11.589</c:v>
                </c:pt>
                <c:pt idx="32119">
                  <c:v>11.589</c:v>
                </c:pt>
                <c:pt idx="32120">
                  <c:v>11.589</c:v>
                </c:pt>
                <c:pt idx="32121">
                  <c:v>11.589</c:v>
                </c:pt>
                <c:pt idx="32122">
                  <c:v>11.565</c:v>
                </c:pt>
                <c:pt idx="32123">
                  <c:v>11.565</c:v>
                </c:pt>
                <c:pt idx="32124">
                  <c:v>11.589</c:v>
                </c:pt>
                <c:pt idx="32125">
                  <c:v>11.565</c:v>
                </c:pt>
                <c:pt idx="32126">
                  <c:v>11.565</c:v>
                </c:pt>
                <c:pt idx="32127">
                  <c:v>11.565</c:v>
                </c:pt>
                <c:pt idx="32128">
                  <c:v>11.565</c:v>
                </c:pt>
                <c:pt idx="32129">
                  <c:v>11.54</c:v>
                </c:pt>
                <c:pt idx="32130">
                  <c:v>11.54</c:v>
                </c:pt>
                <c:pt idx="32131">
                  <c:v>11.54</c:v>
                </c:pt>
                <c:pt idx="32132">
                  <c:v>11.54</c:v>
                </c:pt>
                <c:pt idx="32133">
                  <c:v>11.516</c:v>
                </c:pt>
                <c:pt idx="32134">
                  <c:v>11.516</c:v>
                </c:pt>
                <c:pt idx="32135">
                  <c:v>11.516</c:v>
                </c:pt>
                <c:pt idx="32136">
                  <c:v>11.492000000000001</c:v>
                </c:pt>
                <c:pt idx="32137">
                  <c:v>11.492000000000001</c:v>
                </c:pt>
                <c:pt idx="32138">
                  <c:v>11.492000000000001</c:v>
                </c:pt>
                <c:pt idx="32139">
                  <c:v>11.492000000000001</c:v>
                </c:pt>
                <c:pt idx="32140">
                  <c:v>11.492000000000001</c:v>
                </c:pt>
                <c:pt idx="32141">
                  <c:v>11.492000000000001</c:v>
                </c:pt>
                <c:pt idx="32142">
                  <c:v>11.492000000000001</c:v>
                </c:pt>
                <c:pt idx="32143">
                  <c:v>11.467000000000001</c:v>
                </c:pt>
                <c:pt idx="32144">
                  <c:v>11.467000000000001</c:v>
                </c:pt>
                <c:pt idx="32145">
                  <c:v>11.443</c:v>
                </c:pt>
                <c:pt idx="32146">
                  <c:v>11.443</c:v>
                </c:pt>
                <c:pt idx="32147">
                  <c:v>11.443</c:v>
                </c:pt>
                <c:pt idx="32148">
                  <c:v>11.419</c:v>
                </c:pt>
                <c:pt idx="32149">
                  <c:v>11.394</c:v>
                </c:pt>
                <c:pt idx="32150">
                  <c:v>11.394</c:v>
                </c:pt>
                <c:pt idx="32151">
                  <c:v>11.394</c:v>
                </c:pt>
                <c:pt idx="32152">
                  <c:v>11.37</c:v>
                </c:pt>
                <c:pt idx="32153">
                  <c:v>11.346</c:v>
                </c:pt>
                <c:pt idx="32154">
                  <c:v>11.321</c:v>
                </c:pt>
                <c:pt idx="32155">
                  <c:v>11.297000000000001</c:v>
                </c:pt>
                <c:pt idx="32156">
                  <c:v>11.297000000000001</c:v>
                </c:pt>
                <c:pt idx="32157">
                  <c:v>11.273</c:v>
                </c:pt>
                <c:pt idx="32158">
                  <c:v>11.247999999999999</c:v>
                </c:pt>
                <c:pt idx="32159">
                  <c:v>11.224</c:v>
                </c:pt>
                <c:pt idx="32160">
                  <c:v>11.2</c:v>
                </c:pt>
                <c:pt idx="32161">
                  <c:v>11.2</c:v>
                </c:pt>
                <c:pt idx="32162">
                  <c:v>11.151</c:v>
                </c:pt>
                <c:pt idx="32163">
                  <c:v>11.127000000000001</c:v>
                </c:pt>
                <c:pt idx="32164">
                  <c:v>11.102</c:v>
                </c:pt>
                <c:pt idx="32165">
                  <c:v>11.077999999999999</c:v>
                </c:pt>
                <c:pt idx="32166">
                  <c:v>11.053000000000001</c:v>
                </c:pt>
                <c:pt idx="32167">
                  <c:v>11.053000000000001</c:v>
                </c:pt>
                <c:pt idx="32168">
                  <c:v>11.029</c:v>
                </c:pt>
                <c:pt idx="32169">
                  <c:v>11.005000000000001</c:v>
                </c:pt>
                <c:pt idx="32170">
                  <c:v>11.005000000000001</c:v>
                </c:pt>
                <c:pt idx="32171">
                  <c:v>10.98</c:v>
                </c:pt>
                <c:pt idx="32172">
                  <c:v>10.956</c:v>
                </c:pt>
                <c:pt idx="32173">
                  <c:v>10.956</c:v>
                </c:pt>
                <c:pt idx="32174">
                  <c:v>10.956</c:v>
                </c:pt>
                <c:pt idx="32175">
                  <c:v>10.932</c:v>
                </c:pt>
                <c:pt idx="32176">
                  <c:v>10.907</c:v>
                </c:pt>
                <c:pt idx="32177">
                  <c:v>10.882999999999999</c:v>
                </c:pt>
                <c:pt idx="32178">
                  <c:v>10.882999999999999</c:v>
                </c:pt>
                <c:pt idx="32179">
                  <c:v>10.882999999999999</c:v>
                </c:pt>
                <c:pt idx="32180">
                  <c:v>10.882999999999999</c:v>
                </c:pt>
                <c:pt idx="32181">
                  <c:v>10.882999999999999</c:v>
                </c:pt>
                <c:pt idx="32182">
                  <c:v>10.858000000000001</c:v>
                </c:pt>
                <c:pt idx="32183">
                  <c:v>10.858000000000001</c:v>
                </c:pt>
                <c:pt idx="32184">
                  <c:v>10.834</c:v>
                </c:pt>
                <c:pt idx="32185">
                  <c:v>10.81</c:v>
                </c:pt>
                <c:pt idx="32186">
                  <c:v>10.81</c:v>
                </c:pt>
                <c:pt idx="32187">
                  <c:v>10.785</c:v>
                </c:pt>
                <c:pt idx="32188">
                  <c:v>10.760999999999999</c:v>
                </c:pt>
                <c:pt idx="32189">
                  <c:v>10.736000000000001</c:v>
                </c:pt>
                <c:pt idx="32190">
                  <c:v>10.712</c:v>
                </c:pt>
                <c:pt idx="32191">
                  <c:v>10.712</c:v>
                </c:pt>
                <c:pt idx="32192">
                  <c:v>10.686999999999999</c:v>
                </c:pt>
                <c:pt idx="32193">
                  <c:v>10.663</c:v>
                </c:pt>
                <c:pt idx="32194">
                  <c:v>10.638</c:v>
                </c:pt>
                <c:pt idx="32195">
                  <c:v>10.638</c:v>
                </c:pt>
                <c:pt idx="32196">
                  <c:v>10.614000000000001</c:v>
                </c:pt>
                <c:pt idx="32197">
                  <c:v>10.614000000000001</c:v>
                </c:pt>
                <c:pt idx="32198">
                  <c:v>10.614000000000001</c:v>
                </c:pt>
                <c:pt idx="32199">
                  <c:v>10.614000000000001</c:v>
                </c:pt>
                <c:pt idx="32200">
                  <c:v>10.614000000000001</c:v>
                </c:pt>
                <c:pt idx="32201">
                  <c:v>10.614000000000001</c:v>
                </c:pt>
                <c:pt idx="32202">
                  <c:v>10.614000000000001</c:v>
                </c:pt>
                <c:pt idx="32203">
                  <c:v>10.59</c:v>
                </c:pt>
                <c:pt idx="32204">
                  <c:v>10.59</c:v>
                </c:pt>
                <c:pt idx="32205">
                  <c:v>10.59</c:v>
                </c:pt>
                <c:pt idx="32206">
                  <c:v>10.59</c:v>
                </c:pt>
                <c:pt idx="32207">
                  <c:v>10.59</c:v>
                </c:pt>
                <c:pt idx="32208">
                  <c:v>10.59</c:v>
                </c:pt>
                <c:pt idx="32209">
                  <c:v>10.565</c:v>
                </c:pt>
                <c:pt idx="32210">
                  <c:v>10.565</c:v>
                </c:pt>
                <c:pt idx="32211">
                  <c:v>10.565</c:v>
                </c:pt>
                <c:pt idx="32212">
                  <c:v>10.565</c:v>
                </c:pt>
                <c:pt idx="32213">
                  <c:v>10.565</c:v>
                </c:pt>
                <c:pt idx="32214">
                  <c:v>10.565</c:v>
                </c:pt>
                <c:pt idx="32215">
                  <c:v>10.565</c:v>
                </c:pt>
                <c:pt idx="32216">
                  <c:v>10.541</c:v>
                </c:pt>
                <c:pt idx="32217">
                  <c:v>10.516</c:v>
                </c:pt>
                <c:pt idx="32218">
                  <c:v>10.516</c:v>
                </c:pt>
                <c:pt idx="32219">
                  <c:v>10.516</c:v>
                </c:pt>
                <c:pt idx="32220">
                  <c:v>10.492000000000001</c:v>
                </c:pt>
                <c:pt idx="32221">
                  <c:v>10.467000000000001</c:v>
                </c:pt>
                <c:pt idx="32222">
                  <c:v>10.443</c:v>
                </c:pt>
                <c:pt idx="32223">
                  <c:v>10.417999999999999</c:v>
                </c:pt>
                <c:pt idx="32224">
                  <c:v>10.417999999999999</c:v>
                </c:pt>
                <c:pt idx="32225">
                  <c:v>10.369</c:v>
                </c:pt>
                <c:pt idx="32226">
                  <c:v>10.32</c:v>
                </c:pt>
                <c:pt idx="32227">
                  <c:v>10.271000000000001</c:v>
                </c:pt>
                <c:pt idx="32228">
                  <c:v>10.247</c:v>
                </c:pt>
                <c:pt idx="32229">
                  <c:v>10.198</c:v>
                </c:pt>
                <c:pt idx="32230">
                  <c:v>10.148999999999999</c:v>
                </c:pt>
                <c:pt idx="32231">
                  <c:v>10.124000000000001</c:v>
                </c:pt>
                <c:pt idx="32232">
                  <c:v>10.124000000000001</c:v>
                </c:pt>
                <c:pt idx="32233">
                  <c:v>10.1</c:v>
                </c:pt>
                <c:pt idx="32234">
                  <c:v>10.074999999999999</c:v>
                </c:pt>
                <c:pt idx="32235">
                  <c:v>10.074999999999999</c:v>
                </c:pt>
                <c:pt idx="32236">
                  <c:v>10.074999999999999</c:v>
                </c:pt>
                <c:pt idx="32237">
                  <c:v>10.051</c:v>
                </c:pt>
                <c:pt idx="32238">
                  <c:v>10.051</c:v>
                </c:pt>
                <c:pt idx="32239">
                  <c:v>10.051</c:v>
                </c:pt>
                <c:pt idx="32240">
                  <c:v>10.051</c:v>
                </c:pt>
                <c:pt idx="32241">
                  <c:v>10.026</c:v>
                </c:pt>
                <c:pt idx="32242">
                  <c:v>10.026</c:v>
                </c:pt>
                <c:pt idx="32243">
                  <c:v>10.026</c:v>
                </c:pt>
                <c:pt idx="32244">
                  <c:v>10.026</c:v>
                </c:pt>
                <c:pt idx="32245">
                  <c:v>10.051</c:v>
                </c:pt>
                <c:pt idx="32246">
                  <c:v>10.051</c:v>
                </c:pt>
                <c:pt idx="32247">
                  <c:v>10.051</c:v>
                </c:pt>
                <c:pt idx="32248">
                  <c:v>10.074999999999999</c:v>
                </c:pt>
                <c:pt idx="32249">
                  <c:v>10.074999999999999</c:v>
                </c:pt>
                <c:pt idx="32250">
                  <c:v>10.074999999999999</c:v>
                </c:pt>
                <c:pt idx="32251">
                  <c:v>10.074999999999999</c:v>
                </c:pt>
                <c:pt idx="32252">
                  <c:v>10.074999999999999</c:v>
                </c:pt>
                <c:pt idx="32253">
                  <c:v>10.074999999999999</c:v>
                </c:pt>
                <c:pt idx="32254">
                  <c:v>10.074999999999999</c:v>
                </c:pt>
                <c:pt idx="32255">
                  <c:v>10.074999999999999</c:v>
                </c:pt>
                <c:pt idx="32256">
                  <c:v>10.074999999999999</c:v>
                </c:pt>
                <c:pt idx="32257">
                  <c:v>10.074999999999999</c:v>
                </c:pt>
                <c:pt idx="32258">
                  <c:v>10.051</c:v>
                </c:pt>
                <c:pt idx="32259">
                  <c:v>10.051</c:v>
                </c:pt>
                <c:pt idx="32260">
                  <c:v>10.051</c:v>
                </c:pt>
                <c:pt idx="32261">
                  <c:v>10.051</c:v>
                </c:pt>
                <c:pt idx="32262">
                  <c:v>10.026</c:v>
                </c:pt>
                <c:pt idx="32263">
                  <c:v>10.026</c:v>
                </c:pt>
                <c:pt idx="32264">
                  <c:v>10.026</c:v>
                </c:pt>
                <c:pt idx="32265">
                  <c:v>10.026</c:v>
                </c:pt>
                <c:pt idx="32266">
                  <c:v>10.051</c:v>
                </c:pt>
                <c:pt idx="32267">
                  <c:v>10.026</c:v>
                </c:pt>
                <c:pt idx="32268">
                  <c:v>10.051</c:v>
                </c:pt>
                <c:pt idx="32269">
                  <c:v>10.051</c:v>
                </c:pt>
                <c:pt idx="32270">
                  <c:v>10.026</c:v>
                </c:pt>
                <c:pt idx="32271">
                  <c:v>10.026</c:v>
                </c:pt>
                <c:pt idx="32272">
                  <c:v>10.026</c:v>
                </c:pt>
                <c:pt idx="32273">
                  <c:v>10.026</c:v>
                </c:pt>
                <c:pt idx="32274">
                  <c:v>10.026</c:v>
                </c:pt>
                <c:pt idx="32275">
                  <c:v>10.026</c:v>
                </c:pt>
                <c:pt idx="32276">
                  <c:v>10.026</c:v>
                </c:pt>
                <c:pt idx="32277">
                  <c:v>10.026</c:v>
                </c:pt>
                <c:pt idx="32278">
                  <c:v>10.000999999999999</c:v>
                </c:pt>
                <c:pt idx="32279">
                  <c:v>10.000999999999999</c:v>
                </c:pt>
                <c:pt idx="32280">
                  <c:v>10.000999999999999</c:v>
                </c:pt>
                <c:pt idx="32281">
                  <c:v>9.9770000000000003</c:v>
                </c:pt>
                <c:pt idx="32282">
                  <c:v>9.9770000000000003</c:v>
                </c:pt>
                <c:pt idx="32283">
                  <c:v>9.9770000000000003</c:v>
                </c:pt>
                <c:pt idx="32284">
                  <c:v>9.9770000000000003</c:v>
                </c:pt>
                <c:pt idx="32285">
                  <c:v>9.9770000000000003</c:v>
                </c:pt>
                <c:pt idx="32286">
                  <c:v>9.9770000000000003</c:v>
                </c:pt>
                <c:pt idx="32287">
                  <c:v>9.9770000000000003</c:v>
                </c:pt>
                <c:pt idx="32288">
                  <c:v>9.9770000000000003</c:v>
                </c:pt>
                <c:pt idx="32289">
                  <c:v>9.9770000000000003</c:v>
                </c:pt>
                <c:pt idx="32290">
                  <c:v>9.9770000000000003</c:v>
                </c:pt>
                <c:pt idx="32291">
                  <c:v>9.9770000000000003</c:v>
                </c:pt>
                <c:pt idx="32292">
                  <c:v>9.9770000000000003</c:v>
                </c:pt>
                <c:pt idx="32293">
                  <c:v>10.000999999999999</c:v>
                </c:pt>
                <c:pt idx="32294">
                  <c:v>10.026</c:v>
                </c:pt>
                <c:pt idx="32295">
                  <c:v>10.026</c:v>
                </c:pt>
                <c:pt idx="32296">
                  <c:v>10.051</c:v>
                </c:pt>
                <c:pt idx="32297">
                  <c:v>10.074999999999999</c:v>
                </c:pt>
                <c:pt idx="32298">
                  <c:v>10.074999999999999</c:v>
                </c:pt>
                <c:pt idx="32299">
                  <c:v>10.124000000000001</c:v>
                </c:pt>
                <c:pt idx="32300">
                  <c:v>10.148999999999999</c:v>
                </c:pt>
                <c:pt idx="32301">
                  <c:v>10.198</c:v>
                </c:pt>
                <c:pt idx="32302">
                  <c:v>10.222</c:v>
                </c:pt>
                <c:pt idx="32303">
                  <c:v>10.271000000000001</c:v>
                </c:pt>
                <c:pt idx="32304">
                  <c:v>10.295999999999999</c:v>
                </c:pt>
                <c:pt idx="32305">
                  <c:v>10.369</c:v>
                </c:pt>
                <c:pt idx="32306">
                  <c:v>10.417999999999999</c:v>
                </c:pt>
                <c:pt idx="32307">
                  <c:v>10.467000000000001</c:v>
                </c:pt>
                <c:pt idx="32308">
                  <c:v>10.492000000000001</c:v>
                </c:pt>
                <c:pt idx="32309">
                  <c:v>10.516</c:v>
                </c:pt>
                <c:pt idx="32310">
                  <c:v>10.565</c:v>
                </c:pt>
                <c:pt idx="32311">
                  <c:v>10.614000000000001</c:v>
                </c:pt>
                <c:pt idx="32312">
                  <c:v>10.638</c:v>
                </c:pt>
                <c:pt idx="32313">
                  <c:v>10.663</c:v>
                </c:pt>
                <c:pt idx="32314">
                  <c:v>10.663</c:v>
                </c:pt>
                <c:pt idx="32315">
                  <c:v>10.686999999999999</c:v>
                </c:pt>
                <c:pt idx="32316">
                  <c:v>10.686999999999999</c:v>
                </c:pt>
                <c:pt idx="32317">
                  <c:v>10.686999999999999</c:v>
                </c:pt>
                <c:pt idx="32318">
                  <c:v>10.686999999999999</c:v>
                </c:pt>
                <c:pt idx="32319">
                  <c:v>10.663</c:v>
                </c:pt>
                <c:pt idx="32320">
                  <c:v>10.638</c:v>
                </c:pt>
                <c:pt idx="32321">
                  <c:v>10.614000000000001</c:v>
                </c:pt>
                <c:pt idx="32322">
                  <c:v>10.59</c:v>
                </c:pt>
                <c:pt idx="32323">
                  <c:v>10.565</c:v>
                </c:pt>
                <c:pt idx="32324">
                  <c:v>10.516</c:v>
                </c:pt>
                <c:pt idx="32325">
                  <c:v>10.492000000000001</c:v>
                </c:pt>
                <c:pt idx="32326">
                  <c:v>10.467000000000001</c:v>
                </c:pt>
                <c:pt idx="32327">
                  <c:v>10.443</c:v>
                </c:pt>
                <c:pt idx="32328">
                  <c:v>10.417999999999999</c:v>
                </c:pt>
                <c:pt idx="32329">
                  <c:v>10.394</c:v>
                </c:pt>
                <c:pt idx="32330">
                  <c:v>10.369</c:v>
                </c:pt>
                <c:pt idx="32331">
                  <c:v>10.345000000000001</c:v>
                </c:pt>
                <c:pt idx="32332">
                  <c:v>10.32</c:v>
                </c:pt>
                <c:pt idx="32333">
                  <c:v>10.32</c:v>
                </c:pt>
                <c:pt idx="32334">
                  <c:v>10.295999999999999</c:v>
                </c:pt>
                <c:pt idx="32335">
                  <c:v>10.295999999999999</c:v>
                </c:pt>
                <c:pt idx="32336">
                  <c:v>10.271000000000001</c:v>
                </c:pt>
                <c:pt idx="32337">
                  <c:v>10.271000000000001</c:v>
                </c:pt>
                <c:pt idx="32338">
                  <c:v>10.247</c:v>
                </c:pt>
                <c:pt idx="32339">
                  <c:v>10.247</c:v>
                </c:pt>
                <c:pt idx="32340">
                  <c:v>10.222</c:v>
                </c:pt>
                <c:pt idx="32341">
                  <c:v>10.222</c:v>
                </c:pt>
                <c:pt idx="32342">
                  <c:v>10.222</c:v>
                </c:pt>
                <c:pt idx="32343">
                  <c:v>10.222</c:v>
                </c:pt>
                <c:pt idx="32344">
                  <c:v>10.198</c:v>
                </c:pt>
                <c:pt idx="32345">
                  <c:v>10.198</c:v>
                </c:pt>
                <c:pt idx="32346">
                  <c:v>10.198</c:v>
                </c:pt>
                <c:pt idx="32347">
                  <c:v>10.173</c:v>
                </c:pt>
                <c:pt idx="32348">
                  <c:v>10.173</c:v>
                </c:pt>
                <c:pt idx="32349">
                  <c:v>10.173</c:v>
                </c:pt>
                <c:pt idx="32350">
                  <c:v>10.173</c:v>
                </c:pt>
                <c:pt idx="32351">
                  <c:v>10.173</c:v>
                </c:pt>
                <c:pt idx="32352">
                  <c:v>10.148999999999999</c:v>
                </c:pt>
                <c:pt idx="32353">
                  <c:v>10.148999999999999</c:v>
                </c:pt>
                <c:pt idx="32354">
                  <c:v>10.148999999999999</c:v>
                </c:pt>
                <c:pt idx="32355">
                  <c:v>10.148999999999999</c:v>
                </c:pt>
                <c:pt idx="32356">
                  <c:v>10.148999999999999</c:v>
                </c:pt>
                <c:pt idx="32357">
                  <c:v>10.148999999999999</c:v>
                </c:pt>
                <c:pt idx="32358">
                  <c:v>10.124000000000001</c:v>
                </c:pt>
                <c:pt idx="32359">
                  <c:v>10.148999999999999</c:v>
                </c:pt>
                <c:pt idx="32360">
                  <c:v>10.148999999999999</c:v>
                </c:pt>
                <c:pt idx="32361">
                  <c:v>10.148999999999999</c:v>
                </c:pt>
                <c:pt idx="32362">
                  <c:v>10.148999999999999</c:v>
                </c:pt>
                <c:pt idx="32363">
                  <c:v>10.148999999999999</c:v>
                </c:pt>
                <c:pt idx="32364">
                  <c:v>10.148999999999999</c:v>
                </c:pt>
                <c:pt idx="32365">
                  <c:v>10.173</c:v>
                </c:pt>
                <c:pt idx="32366">
                  <c:v>10.173</c:v>
                </c:pt>
                <c:pt idx="32367">
                  <c:v>10.173</c:v>
                </c:pt>
                <c:pt idx="32368">
                  <c:v>10.173</c:v>
                </c:pt>
                <c:pt idx="32369">
                  <c:v>10.173</c:v>
                </c:pt>
                <c:pt idx="32370">
                  <c:v>10.198</c:v>
                </c:pt>
                <c:pt idx="32371">
                  <c:v>10.198</c:v>
                </c:pt>
                <c:pt idx="32372">
                  <c:v>10.198</c:v>
                </c:pt>
                <c:pt idx="32373">
                  <c:v>10.222</c:v>
                </c:pt>
                <c:pt idx="32374">
                  <c:v>10.222</c:v>
                </c:pt>
                <c:pt idx="32375">
                  <c:v>10.222</c:v>
                </c:pt>
                <c:pt idx="32376">
                  <c:v>10.222</c:v>
                </c:pt>
                <c:pt idx="32377">
                  <c:v>10.222</c:v>
                </c:pt>
                <c:pt idx="32378">
                  <c:v>10.222</c:v>
                </c:pt>
                <c:pt idx="32379">
                  <c:v>10.222</c:v>
                </c:pt>
                <c:pt idx="32380">
                  <c:v>10.247</c:v>
                </c:pt>
                <c:pt idx="32381">
                  <c:v>10.247</c:v>
                </c:pt>
                <c:pt idx="32382">
                  <c:v>10.247</c:v>
                </c:pt>
                <c:pt idx="32383">
                  <c:v>10.271000000000001</c:v>
                </c:pt>
                <c:pt idx="32384">
                  <c:v>10.271000000000001</c:v>
                </c:pt>
                <c:pt idx="32385">
                  <c:v>10.271000000000001</c:v>
                </c:pt>
                <c:pt idx="32386">
                  <c:v>10.295999999999999</c:v>
                </c:pt>
                <c:pt idx="32387">
                  <c:v>10.295999999999999</c:v>
                </c:pt>
                <c:pt idx="32388">
                  <c:v>10.32</c:v>
                </c:pt>
                <c:pt idx="32389">
                  <c:v>10.32</c:v>
                </c:pt>
                <c:pt idx="32390">
                  <c:v>10.32</c:v>
                </c:pt>
                <c:pt idx="32391">
                  <c:v>10.345000000000001</c:v>
                </c:pt>
                <c:pt idx="32392">
                  <c:v>10.345000000000001</c:v>
                </c:pt>
                <c:pt idx="32393">
                  <c:v>10.345000000000001</c:v>
                </c:pt>
                <c:pt idx="32394">
                  <c:v>10.369</c:v>
                </c:pt>
                <c:pt idx="32395">
                  <c:v>10.369</c:v>
                </c:pt>
                <c:pt idx="32396">
                  <c:v>10.394</c:v>
                </c:pt>
                <c:pt idx="32397">
                  <c:v>10.394</c:v>
                </c:pt>
                <c:pt idx="32398">
                  <c:v>10.417999999999999</c:v>
                </c:pt>
                <c:pt idx="32399">
                  <c:v>10.417999999999999</c:v>
                </c:pt>
                <c:pt idx="32400">
                  <c:v>10.417999999999999</c:v>
                </c:pt>
                <c:pt idx="32401">
                  <c:v>10.443</c:v>
                </c:pt>
                <c:pt idx="32402">
                  <c:v>10.467000000000001</c:v>
                </c:pt>
                <c:pt idx="32403">
                  <c:v>10.467000000000001</c:v>
                </c:pt>
                <c:pt idx="32404">
                  <c:v>10.467000000000001</c:v>
                </c:pt>
                <c:pt idx="32405">
                  <c:v>10.467000000000001</c:v>
                </c:pt>
                <c:pt idx="32406">
                  <c:v>10.467000000000001</c:v>
                </c:pt>
                <c:pt idx="32407">
                  <c:v>10.467000000000001</c:v>
                </c:pt>
                <c:pt idx="32408">
                  <c:v>10.467000000000001</c:v>
                </c:pt>
                <c:pt idx="32409">
                  <c:v>10.467000000000001</c:v>
                </c:pt>
                <c:pt idx="32410">
                  <c:v>10.467000000000001</c:v>
                </c:pt>
                <c:pt idx="32411">
                  <c:v>10.467000000000001</c:v>
                </c:pt>
                <c:pt idx="32412">
                  <c:v>10.467000000000001</c:v>
                </c:pt>
                <c:pt idx="32413">
                  <c:v>10.467000000000001</c:v>
                </c:pt>
                <c:pt idx="32414">
                  <c:v>10.467000000000001</c:v>
                </c:pt>
                <c:pt idx="32415">
                  <c:v>10.467000000000001</c:v>
                </c:pt>
                <c:pt idx="32416">
                  <c:v>10.467000000000001</c:v>
                </c:pt>
                <c:pt idx="32417">
                  <c:v>10.467000000000001</c:v>
                </c:pt>
                <c:pt idx="32418">
                  <c:v>10.467000000000001</c:v>
                </c:pt>
                <c:pt idx="32419">
                  <c:v>10.467000000000001</c:v>
                </c:pt>
                <c:pt idx="32420">
                  <c:v>10.467000000000001</c:v>
                </c:pt>
                <c:pt idx="32421">
                  <c:v>10.443</c:v>
                </c:pt>
                <c:pt idx="32422">
                  <c:v>10.443</c:v>
                </c:pt>
                <c:pt idx="32423">
                  <c:v>10.443</c:v>
                </c:pt>
                <c:pt idx="32424">
                  <c:v>10.443</c:v>
                </c:pt>
                <c:pt idx="32425">
                  <c:v>10.443</c:v>
                </c:pt>
                <c:pt idx="32426">
                  <c:v>10.443</c:v>
                </c:pt>
                <c:pt idx="32427">
                  <c:v>10.443</c:v>
                </c:pt>
                <c:pt idx="32428">
                  <c:v>10.443</c:v>
                </c:pt>
                <c:pt idx="32429">
                  <c:v>10.443</c:v>
                </c:pt>
                <c:pt idx="32430">
                  <c:v>10.443</c:v>
                </c:pt>
                <c:pt idx="32431">
                  <c:v>10.443</c:v>
                </c:pt>
                <c:pt idx="32432">
                  <c:v>10.443</c:v>
                </c:pt>
                <c:pt idx="32433">
                  <c:v>10.443</c:v>
                </c:pt>
                <c:pt idx="32434">
                  <c:v>10.443</c:v>
                </c:pt>
                <c:pt idx="32435">
                  <c:v>10.443</c:v>
                </c:pt>
                <c:pt idx="32436">
                  <c:v>10.443</c:v>
                </c:pt>
                <c:pt idx="32437">
                  <c:v>10.443</c:v>
                </c:pt>
                <c:pt idx="32438">
                  <c:v>10.443</c:v>
                </c:pt>
                <c:pt idx="32439">
                  <c:v>10.443</c:v>
                </c:pt>
                <c:pt idx="32440">
                  <c:v>10.443</c:v>
                </c:pt>
                <c:pt idx="32441">
                  <c:v>10.443</c:v>
                </c:pt>
                <c:pt idx="32442">
                  <c:v>10.443</c:v>
                </c:pt>
                <c:pt idx="32443">
                  <c:v>10.443</c:v>
                </c:pt>
                <c:pt idx="32444">
                  <c:v>10.443</c:v>
                </c:pt>
                <c:pt idx="32445">
                  <c:v>10.443</c:v>
                </c:pt>
                <c:pt idx="32446">
                  <c:v>10.443</c:v>
                </c:pt>
                <c:pt idx="32447">
                  <c:v>10.443</c:v>
                </c:pt>
                <c:pt idx="32448">
                  <c:v>10.443</c:v>
                </c:pt>
                <c:pt idx="32449">
                  <c:v>10.417999999999999</c:v>
                </c:pt>
                <c:pt idx="32450">
                  <c:v>10.443</c:v>
                </c:pt>
                <c:pt idx="32451">
                  <c:v>10.417999999999999</c:v>
                </c:pt>
                <c:pt idx="32452">
                  <c:v>10.417999999999999</c:v>
                </c:pt>
                <c:pt idx="32453">
                  <c:v>10.417999999999999</c:v>
                </c:pt>
                <c:pt idx="32454">
                  <c:v>10.417999999999999</c:v>
                </c:pt>
                <c:pt idx="32455">
                  <c:v>10.417999999999999</c:v>
                </c:pt>
                <c:pt idx="32456">
                  <c:v>10.417999999999999</c:v>
                </c:pt>
                <c:pt idx="32457">
                  <c:v>10.417999999999999</c:v>
                </c:pt>
                <c:pt idx="32458">
                  <c:v>10.417999999999999</c:v>
                </c:pt>
                <c:pt idx="32459">
                  <c:v>10.417999999999999</c:v>
                </c:pt>
                <c:pt idx="32460">
                  <c:v>10.417999999999999</c:v>
                </c:pt>
                <c:pt idx="32461">
                  <c:v>10.417999999999999</c:v>
                </c:pt>
                <c:pt idx="32462">
                  <c:v>10.417999999999999</c:v>
                </c:pt>
                <c:pt idx="32463">
                  <c:v>10.417999999999999</c:v>
                </c:pt>
                <c:pt idx="32464">
                  <c:v>10.417999999999999</c:v>
                </c:pt>
                <c:pt idx="32465">
                  <c:v>10.417999999999999</c:v>
                </c:pt>
                <c:pt idx="32466">
                  <c:v>10.417999999999999</c:v>
                </c:pt>
                <c:pt idx="32467">
                  <c:v>10.417999999999999</c:v>
                </c:pt>
                <c:pt idx="32468">
                  <c:v>10.417999999999999</c:v>
                </c:pt>
                <c:pt idx="32469">
                  <c:v>10.417999999999999</c:v>
                </c:pt>
                <c:pt idx="32470">
                  <c:v>10.417999999999999</c:v>
                </c:pt>
                <c:pt idx="32471">
                  <c:v>10.417999999999999</c:v>
                </c:pt>
                <c:pt idx="32472">
                  <c:v>10.417999999999999</c:v>
                </c:pt>
                <c:pt idx="32473">
                  <c:v>10.417999999999999</c:v>
                </c:pt>
                <c:pt idx="32474">
                  <c:v>10.417999999999999</c:v>
                </c:pt>
                <c:pt idx="32475">
                  <c:v>10.394</c:v>
                </c:pt>
                <c:pt idx="32476">
                  <c:v>10.394</c:v>
                </c:pt>
                <c:pt idx="32477">
                  <c:v>10.369</c:v>
                </c:pt>
                <c:pt idx="32478">
                  <c:v>10.345000000000001</c:v>
                </c:pt>
                <c:pt idx="32479">
                  <c:v>10.345000000000001</c:v>
                </c:pt>
                <c:pt idx="32480">
                  <c:v>10.345000000000001</c:v>
                </c:pt>
                <c:pt idx="32481">
                  <c:v>10.32</c:v>
                </c:pt>
                <c:pt idx="32482">
                  <c:v>10.32</c:v>
                </c:pt>
                <c:pt idx="32483">
                  <c:v>10.32</c:v>
                </c:pt>
                <c:pt idx="32484">
                  <c:v>10.295999999999999</c:v>
                </c:pt>
                <c:pt idx="32485">
                  <c:v>10.295999999999999</c:v>
                </c:pt>
                <c:pt idx="32486">
                  <c:v>10.295999999999999</c:v>
                </c:pt>
                <c:pt idx="32487">
                  <c:v>10.295999999999999</c:v>
                </c:pt>
                <c:pt idx="32488">
                  <c:v>10.32</c:v>
                </c:pt>
                <c:pt idx="32489">
                  <c:v>10.32</c:v>
                </c:pt>
                <c:pt idx="32490">
                  <c:v>10.345000000000001</c:v>
                </c:pt>
                <c:pt idx="32491">
                  <c:v>10.369</c:v>
                </c:pt>
                <c:pt idx="32492">
                  <c:v>10.369</c:v>
                </c:pt>
                <c:pt idx="32493">
                  <c:v>10.417999999999999</c:v>
                </c:pt>
                <c:pt idx="32494">
                  <c:v>10.417999999999999</c:v>
                </c:pt>
                <c:pt idx="32495">
                  <c:v>10.443</c:v>
                </c:pt>
                <c:pt idx="32496">
                  <c:v>10.467000000000001</c:v>
                </c:pt>
                <c:pt idx="32497">
                  <c:v>10.492000000000001</c:v>
                </c:pt>
                <c:pt idx="32498">
                  <c:v>10.516</c:v>
                </c:pt>
                <c:pt idx="32499">
                  <c:v>10.541</c:v>
                </c:pt>
                <c:pt idx="32500">
                  <c:v>10.565</c:v>
                </c:pt>
                <c:pt idx="32501">
                  <c:v>10.565</c:v>
                </c:pt>
                <c:pt idx="32502">
                  <c:v>10.565</c:v>
                </c:pt>
                <c:pt idx="32503">
                  <c:v>10.565</c:v>
                </c:pt>
                <c:pt idx="32504">
                  <c:v>10.565</c:v>
                </c:pt>
                <c:pt idx="32505">
                  <c:v>10.59</c:v>
                </c:pt>
                <c:pt idx="32506">
                  <c:v>10.614000000000001</c:v>
                </c:pt>
                <c:pt idx="32507">
                  <c:v>10.614000000000001</c:v>
                </c:pt>
                <c:pt idx="32508">
                  <c:v>10.614000000000001</c:v>
                </c:pt>
                <c:pt idx="32509">
                  <c:v>10.565</c:v>
                </c:pt>
                <c:pt idx="32510">
                  <c:v>10.541</c:v>
                </c:pt>
                <c:pt idx="32511">
                  <c:v>10.516</c:v>
                </c:pt>
                <c:pt idx="32512">
                  <c:v>10.492000000000001</c:v>
                </c:pt>
                <c:pt idx="32513">
                  <c:v>10.443</c:v>
                </c:pt>
                <c:pt idx="32514">
                  <c:v>10.417999999999999</c:v>
                </c:pt>
                <c:pt idx="32515">
                  <c:v>10.345000000000001</c:v>
                </c:pt>
                <c:pt idx="32516">
                  <c:v>10.295999999999999</c:v>
                </c:pt>
                <c:pt idx="32517">
                  <c:v>10.247</c:v>
                </c:pt>
                <c:pt idx="32518">
                  <c:v>10.198</c:v>
                </c:pt>
                <c:pt idx="32519">
                  <c:v>10.173</c:v>
                </c:pt>
                <c:pt idx="32520">
                  <c:v>10.124000000000001</c:v>
                </c:pt>
                <c:pt idx="32521">
                  <c:v>10.1</c:v>
                </c:pt>
                <c:pt idx="32522">
                  <c:v>10.074999999999999</c:v>
                </c:pt>
                <c:pt idx="32523">
                  <c:v>10.026</c:v>
                </c:pt>
                <c:pt idx="32524">
                  <c:v>10.026</c:v>
                </c:pt>
                <c:pt idx="32525">
                  <c:v>10.000999999999999</c:v>
                </c:pt>
                <c:pt idx="32526">
                  <c:v>10.000999999999999</c:v>
                </c:pt>
                <c:pt idx="32527">
                  <c:v>9.9770000000000003</c:v>
                </c:pt>
                <c:pt idx="32528">
                  <c:v>9.9770000000000003</c:v>
                </c:pt>
                <c:pt idx="32529">
                  <c:v>9.9770000000000003</c:v>
                </c:pt>
                <c:pt idx="32530">
                  <c:v>9.9770000000000003</c:v>
                </c:pt>
                <c:pt idx="32531">
                  <c:v>9.9770000000000003</c:v>
                </c:pt>
                <c:pt idx="32532">
                  <c:v>9.952</c:v>
                </c:pt>
                <c:pt idx="32533">
                  <c:v>9.952</c:v>
                </c:pt>
                <c:pt idx="32534">
                  <c:v>9.952</c:v>
                </c:pt>
                <c:pt idx="32535">
                  <c:v>9.952</c:v>
                </c:pt>
                <c:pt idx="32536">
                  <c:v>9.9280000000000008</c:v>
                </c:pt>
                <c:pt idx="32537">
                  <c:v>9.9280000000000008</c:v>
                </c:pt>
                <c:pt idx="32538">
                  <c:v>9.9030000000000005</c:v>
                </c:pt>
                <c:pt idx="32539">
                  <c:v>9.9030000000000005</c:v>
                </c:pt>
                <c:pt idx="32540">
                  <c:v>9.8789999999999996</c:v>
                </c:pt>
                <c:pt idx="32541">
                  <c:v>9.8789999999999996</c:v>
                </c:pt>
                <c:pt idx="32542">
                  <c:v>9.8789999999999996</c:v>
                </c:pt>
                <c:pt idx="32543">
                  <c:v>9.8539999999999992</c:v>
                </c:pt>
                <c:pt idx="32544">
                  <c:v>9.8539999999999992</c:v>
                </c:pt>
                <c:pt idx="32545">
                  <c:v>9.8290000000000006</c:v>
                </c:pt>
                <c:pt idx="32546">
                  <c:v>9.8290000000000006</c:v>
                </c:pt>
                <c:pt idx="32547">
                  <c:v>9.8290000000000006</c:v>
                </c:pt>
                <c:pt idx="32548">
                  <c:v>9.8049999999999997</c:v>
                </c:pt>
                <c:pt idx="32549">
                  <c:v>9.7799999999999994</c:v>
                </c:pt>
                <c:pt idx="32550">
                  <c:v>9.7799999999999994</c:v>
                </c:pt>
                <c:pt idx="32551">
                  <c:v>9.7799999999999994</c:v>
                </c:pt>
                <c:pt idx="32552">
                  <c:v>9.7799999999999994</c:v>
                </c:pt>
                <c:pt idx="32553">
                  <c:v>9.7799999999999994</c:v>
                </c:pt>
                <c:pt idx="32554">
                  <c:v>9.7799999999999994</c:v>
                </c:pt>
                <c:pt idx="32555">
                  <c:v>9.7799999999999994</c:v>
                </c:pt>
                <c:pt idx="32556">
                  <c:v>9.7799999999999994</c:v>
                </c:pt>
                <c:pt idx="32557">
                  <c:v>9.7799999999999994</c:v>
                </c:pt>
                <c:pt idx="32558">
                  <c:v>9.7799999999999994</c:v>
                </c:pt>
                <c:pt idx="32559">
                  <c:v>9.7799999999999994</c:v>
                </c:pt>
                <c:pt idx="32560">
                  <c:v>9.7799999999999994</c:v>
                </c:pt>
                <c:pt idx="32561">
                  <c:v>9.7560000000000002</c:v>
                </c:pt>
                <c:pt idx="32562">
                  <c:v>9.7560000000000002</c:v>
                </c:pt>
                <c:pt idx="32563">
                  <c:v>9.7560000000000002</c:v>
                </c:pt>
                <c:pt idx="32564">
                  <c:v>9.7799999999999994</c:v>
                </c:pt>
                <c:pt idx="32565">
                  <c:v>9.7799999999999994</c:v>
                </c:pt>
                <c:pt idx="32566">
                  <c:v>9.7799999999999994</c:v>
                </c:pt>
                <c:pt idx="32567">
                  <c:v>9.7799999999999994</c:v>
                </c:pt>
                <c:pt idx="32568">
                  <c:v>9.7799999999999994</c:v>
                </c:pt>
                <c:pt idx="32569">
                  <c:v>9.7799999999999994</c:v>
                </c:pt>
                <c:pt idx="32570">
                  <c:v>9.7799999999999994</c:v>
                </c:pt>
                <c:pt idx="32571">
                  <c:v>9.7799999999999994</c:v>
                </c:pt>
                <c:pt idx="32572">
                  <c:v>9.7799999999999994</c:v>
                </c:pt>
                <c:pt idx="32573">
                  <c:v>9.7560000000000002</c:v>
                </c:pt>
                <c:pt idx="32574">
                  <c:v>9.7560000000000002</c:v>
                </c:pt>
                <c:pt idx="32575">
                  <c:v>9.7560000000000002</c:v>
                </c:pt>
                <c:pt idx="32576">
                  <c:v>9.7560000000000002</c:v>
                </c:pt>
                <c:pt idx="32577">
                  <c:v>9.7560000000000002</c:v>
                </c:pt>
                <c:pt idx="32578">
                  <c:v>9.7560000000000002</c:v>
                </c:pt>
                <c:pt idx="32579">
                  <c:v>9.7560000000000002</c:v>
                </c:pt>
                <c:pt idx="32580">
                  <c:v>9.7560000000000002</c:v>
                </c:pt>
                <c:pt idx="32581">
                  <c:v>9.7799999999999994</c:v>
                </c:pt>
                <c:pt idx="32582">
                  <c:v>9.7799999999999994</c:v>
                </c:pt>
                <c:pt idx="32583">
                  <c:v>9.7799999999999994</c:v>
                </c:pt>
                <c:pt idx="32584">
                  <c:v>9.8049999999999997</c:v>
                </c:pt>
                <c:pt idx="32585">
                  <c:v>9.8290000000000006</c:v>
                </c:pt>
                <c:pt idx="32586">
                  <c:v>9.8290000000000006</c:v>
                </c:pt>
                <c:pt idx="32587">
                  <c:v>9.8539999999999992</c:v>
                </c:pt>
                <c:pt idx="32588">
                  <c:v>9.8789999999999996</c:v>
                </c:pt>
                <c:pt idx="32589">
                  <c:v>9.9030000000000005</c:v>
                </c:pt>
                <c:pt idx="32590">
                  <c:v>9.9280000000000008</c:v>
                </c:pt>
                <c:pt idx="32591">
                  <c:v>9.9770000000000003</c:v>
                </c:pt>
                <c:pt idx="32592">
                  <c:v>10.026</c:v>
                </c:pt>
                <c:pt idx="32593">
                  <c:v>10.051</c:v>
                </c:pt>
                <c:pt idx="32594">
                  <c:v>10.1</c:v>
                </c:pt>
                <c:pt idx="32595">
                  <c:v>10.124000000000001</c:v>
                </c:pt>
                <c:pt idx="32596">
                  <c:v>10.173</c:v>
                </c:pt>
                <c:pt idx="32597">
                  <c:v>10.222</c:v>
                </c:pt>
                <c:pt idx="32598">
                  <c:v>10.247</c:v>
                </c:pt>
                <c:pt idx="32599">
                  <c:v>10.271000000000001</c:v>
                </c:pt>
                <c:pt idx="32600">
                  <c:v>10.295999999999999</c:v>
                </c:pt>
                <c:pt idx="32601">
                  <c:v>10.32</c:v>
                </c:pt>
                <c:pt idx="32602">
                  <c:v>10.32</c:v>
                </c:pt>
                <c:pt idx="32603">
                  <c:v>10.32</c:v>
                </c:pt>
                <c:pt idx="32604">
                  <c:v>10.32</c:v>
                </c:pt>
                <c:pt idx="32605">
                  <c:v>10.295999999999999</c:v>
                </c:pt>
                <c:pt idx="32606">
                  <c:v>10.295999999999999</c:v>
                </c:pt>
                <c:pt idx="32607">
                  <c:v>10.271000000000001</c:v>
                </c:pt>
                <c:pt idx="32608">
                  <c:v>10.247</c:v>
                </c:pt>
                <c:pt idx="32609">
                  <c:v>10.222</c:v>
                </c:pt>
                <c:pt idx="32610">
                  <c:v>10.198</c:v>
                </c:pt>
                <c:pt idx="32611">
                  <c:v>10.173</c:v>
                </c:pt>
                <c:pt idx="32612">
                  <c:v>10.124000000000001</c:v>
                </c:pt>
                <c:pt idx="32613">
                  <c:v>10.1</c:v>
                </c:pt>
                <c:pt idx="32614">
                  <c:v>10.074999999999999</c:v>
                </c:pt>
                <c:pt idx="32615">
                  <c:v>10.051</c:v>
                </c:pt>
                <c:pt idx="32616">
                  <c:v>10.026</c:v>
                </c:pt>
                <c:pt idx="32617">
                  <c:v>10.026</c:v>
                </c:pt>
                <c:pt idx="32618">
                  <c:v>10.000999999999999</c:v>
                </c:pt>
                <c:pt idx="32619">
                  <c:v>9.9770000000000003</c:v>
                </c:pt>
                <c:pt idx="32620">
                  <c:v>9.952</c:v>
                </c:pt>
                <c:pt idx="32621">
                  <c:v>9.9280000000000008</c:v>
                </c:pt>
                <c:pt idx="32622">
                  <c:v>9.9280000000000008</c:v>
                </c:pt>
                <c:pt idx="32623">
                  <c:v>9.9280000000000008</c:v>
                </c:pt>
                <c:pt idx="32624">
                  <c:v>9.9030000000000005</c:v>
                </c:pt>
                <c:pt idx="32625">
                  <c:v>9.8789999999999996</c:v>
                </c:pt>
                <c:pt idx="32626">
                  <c:v>9.8789999999999996</c:v>
                </c:pt>
                <c:pt idx="32627">
                  <c:v>9.8539999999999992</c:v>
                </c:pt>
                <c:pt idx="32628">
                  <c:v>9.8539999999999992</c:v>
                </c:pt>
                <c:pt idx="32629">
                  <c:v>9.8290000000000006</c:v>
                </c:pt>
                <c:pt idx="32630">
                  <c:v>9.8290000000000006</c:v>
                </c:pt>
                <c:pt idx="32631">
                  <c:v>9.8290000000000006</c:v>
                </c:pt>
                <c:pt idx="32632">
                  <c:v>9.8049999999999997</c:v>
                </c:pt>
                <c:pt idx="32633">
                  <c:v>9.8049999999999997</c:v>
                </c:pt>
                <c:pt idx="32634">
                  <c:v>9.7799999999999994</c:v>
                </c:pt>
                <c:pt idx="32635">
                  <c:v>9.7799999999999994</c:v>
                </c:pt>
                <c:pt idx="32636">
                  <c:v>9.7799999999999994</c:v>
                </c:pt>
                <c:pt idx="32637">
                  <c:v>9.7799999999999994</c:v>
                </c:pt>
                <c:pt idx="32638">
                  <c:v>9.7799999999999994</c:v>
                </c:pt>
                <c:pt idx="32639">
                  <c:v>9.7560000000000002</c:v>
                </c:pt>
                <c:pt idx="32640">
                  <c:v>9.7560000000000002</c:v>
                </c:pt>
                <c:pt idx="32641">
                  <c:v>9.7560000000000002</c:v>
                </c:pt>
                <c:pt idx="32642">
                  <c:v>9.7560000000000002</c:v>
                </c:pt>
                <c:pt idx="32643">
                  <c:v>9.7560000000000002</c:v>
                </c:pt>
                <c:pt idx="32644">
                  <c:v>9.7309999999999999</c:v>
                </c:pt>
                <c:pt idx="32645">
                  <c:v>9.7309999999999999</c:v>
                </c:pt>
                <c:pt idx="32646">
                  <c:v>9.7309999999999999</c:v>
                </c:pt>
                <c:pt idx="32647">
                  <c:v>9.7309999999999999</c:v>
                </c:pt>
                <c:pt idx="32648">
                  <c:v>9.7309999999999999</c:v>
                </c:pt>
                <c:pt idx="32649">
                  <c:v>9.7309999999999999</c:v>
                </c:pt>
                <c:pt idx="32650">
                  <c:v>9.7059999999999995</c:v>
                </c:pt>
                <c:pt idx="32651">
                  <c:v>9.7059999999999995</c:v>
                </c:pt>
                <c:pt idx="32652">
                  <c:v>9.7059999999999995</c:v>
                </c:pt>
                <c:pt idx="32653">
                  <c:v>9.7059999999999995</c:v>
                </c:pt>
                <c:pt idx="32654">
                  <c:v>9.7059999999999995</c:v>
                </c:pt>
                <c:pt idx="32655">
                  <c:v>9.6820000000000004</c:v>
                </c:pt>
                <c:pt idx="32656">
                  <c:v>9.6820000000000004</c:v>
                </c:pt>
                <c:pt idx="32657">
                  <c:v>9.6820000000000004</c:v>
                </c:pt>
                <c:pt idx="32658">
                  <c:v>9.6820000000000004</c:v>
                </c:pt>
                <c:pt idx="32659">
                  <c:v>9.6820000000000004</c:v>
                </c:pt>
                <c:pt idx="32660">
                  <c:v>9.657</c:v>
                </c:pt>
                <c:pt idx="32661">
                  <c:v>9.657</c:v>
                </c:pt>
                <c:pt idx="32662">
                  <c:v>9.657</c:v>
                </c:pt>
                <c:pt idx="32663">
                  <c:v>9.657</c:v>
                </c:pt>
                <c:pt idx="32664">
                  <c:v>9.6319999999999997</c:v>
                </c:pt>
                <c:pt idx="32665">
                  <c:v>9.6319999999999997</c:v>
                </c:pt>
                <c:pt idx="32666">
                  <c:v>9.6319999999999997</c:v>
                </c:pt>
                <c:pt idx="32667">
                  <c:v>9.6319999999999997</c:v>
                </c:pt>
                <c:pt idx="32668">
                  <c:v>9.6319999999999997</c:v>
                </c:pt>
                <c:pt idx="32669">
                  <c:v>9.6319999999999997</c:v>
                </c:pt>
                <c:pt idx="32670">
                  <c:v>9.6319999999999997</c:v>
                </c:pt>
                <c:pt idx="32671">
                  <c:v>9.6319999999999997</c:v>
                </c:pt>
                <c:pt idx="32672">
                  <c:v>9.6319999999999997</c:v>
                </c:pt>
                <c:pt idx="32673">
                  <c:v>9.6080000000000005</c:v>
                </c:pt>
                <c:pt idx="32674">
                  <c:v>9.6080000000000005</c:v>
                </c:pt>
                <c:pt idx="32675">
                  <c:v>9.6080000000000005</c:v>
                </c:pt>
                <c:pt idx="32676">
                  <c:v>9.6080000000000005</c:v>
                </c:pt>
                <c:pt idx="32677">
                  <c:v>9.6319999999999997</c:v>
                </c:pt>
                <c:pt idx="32678">
                  <c:v>9.6319999999999997</c:v>
                </c:pt>
                <c:pt idx="32679">
                  <c:v>9.6319999999999997</c:v>
                </c:pt>
                <c:pt idx="32680">
                  <c:v>9.657</c:v>
                </c:pt>
                <c:pt idx="32681">
                  <c:v>9.6820000000000004</c:v>
                </c:pt>
                <c:pt idx="32682">
                  <c:v>9.7059999999999995</c:v>
                </c:pt>
                <c:pt idx="32683">
                  <c:v>9.7309999999999999</c:v>
                </c:pt>
                <c:pt idx="32684">
                  <c:v>9.7560000000000002</c:v>
                </c:pt>
                <c:pt idx="32685">
                  <c:v>9.8049999999999997</c:v>
                </c:pt>
                <c:pt idx="32686">
                  <c:v>9.8539999999999992</c:v>
                </c:pt>
                <c:pt idx="32687">
                  <c:v>9.9030000000000005</c:v>
                </c:pt>
                <c:pt idx="32688">
                  <c:v>9.952</c:v>
                </c:pt>
                <c:pt idx="32689">
                  <c:v>10.000999999999999</c:v>
                </c:pt>
                <c:pt idx="32690">
                  <c:v>10.051</c:v>
                </c:pt>
                <c:pt idx="32691">
                  <c:v>10.074999999999999</c:v>
                </c:pt>
                <c:pt idx="32692">
                  <c:v>10.124000000000001</c:v>
                </c:pt>
                <c:pt idx="32693">
                  <c:v>10.173</c:v>
                </c:pt>
                <c:pt idx="32694">
                  <c:v>10.198</c:v>
                </c:pt>
                <c:pt idx="32695">
                  <c:v>10.222</c:v>
                </c:pt>
                <c:pt idx="32696">
                  <c:v>10.222</c:v>
                </c:pt>
                <c:pt idx="32697">
                  <c:v>10.271000000000001</c:v>
                </c:pt>
                <c:pt idx="32698">
                  <c:v>10.271000000000001</c:v>
                </c:pt>
                <c:pt idx="32699">
                  <c:v>10.271000000000001</c:v>
                </c:pt>
                <c:pt idx="32700">
                  <c:v>10.271000000000001</c:v>
                </c:pt>
                <c:pt idx="32701">
                  <c:v>10.271000000000001</c:v>
                </c:pt>
                <c:pt idx="32702">
                  <c:v>10.247</c:v>
                </c:pt>
                <c:pt idx="32703">
                  <c:v>10.247</c:v>
                </c:pt>
                <c:pt idx="32704">
                  <c:v>10.222</c:v>
                </c:pt>
                <c:pt idx="32705">
                  <c:v>10.222</c:v>
                </c:pt>
                <c:pt idx="32706">
                  <c:v>10.173</c:v>
                </c:pt>
                <c:pt idx="32707">
                  <c:v>10.148999999999999</c:v>
                </c:pt>
                <c:pt idx="32708">
                  <c:v>10.148999999999999</c:v>
                </c:pt>
                <c:pt idx="32709">
                  <c:v>10.124000000000001</c:v>
                </c:pt>
                <c:pt idx="32710">
                  <c:v>10.1</c:v>
                </c:pt>
                <c:pt idx="32711">
                  <c:v>10.074999999999999</c:v>
                </c:pt>
                <c:pt idx="32712">
                  <c:v>10.074999999999999</c:v>
                </c:pt>
                <c:pt idx="32713">
                  <c:v>10.051</c:v>
                </c:pt>
                <c:pt idx="32714">
                  <c:v>10.051</c:v>
                </c:pt>
                <c:pt idx="32715">
                  <c:v>10.051</c:v>
                </c:pt>
                <c:pt idx="32716">
                  <c:v>10.026</c:v>
                </c:pt>
                <c:pt idx="32717">
                  <c:v>10.026</c:v>
                </c:pt>
                <c:pt idx="32718">
                  <c:v>10.026</c:v>
                </c:pt>
                <c:pt idx="32719">
                  <c:v>10.026</c:v>
                </c:pt>
                <c:pt idx="32720">
                  <c:v>10.026</c:v>
                </c:pt>
                <c:pt idx="32721">
                  <c:v>10.026</c:v>
                </c:pt>
                <c:pt idx="32722">
                  <c:v>10.026</c:v>
                </c:pt>
                <c:pt idx="32723">
                  <c:v>10.026</c:v>
                </c:pt>
                <c:pt idx="32724">
                  <c:v>10.000999999999999</c:v>
                </c:pt>
                <c:pt idx="32725">
                  <c:v>10.000999999999999</c:v>
                </c:pt>
                <c:pt idx="32726">
                  <c:v>10.000999999999999</c:v>
                </c:pt>
                <c:pt idx="32727">
                  <c:v>10.026</c:v>
                </c:pt>
                <c:pt idx="32728">
                  <c:v>10.026</c:v>
                </c:pt>
                <c:pt idx="32729">
                  <c:v>10.026</c:v>
                </c:pt>
                <c:pt idx="32730">
                  <c:v>10.026</c:v>
                </c:pt>
                <c:pt idx="32731">
                  <c:v>10.051</c:v>
                </c:pt>
                <c:pt idx="32732">
                  <c:v>10.051</c:v>
                </c:pt>
                <c:pt idx="32733">
                  <c:v>10.051</c:v>
                </c:pt>
                <c:pt idx="32734">
                  <c:v>10.074999999999999</c:v>
                </c:pt>
                <c:pt idx="32735">
                  <c:v>10.074999999999999</c:v>
                </c:pt>
                <c:pt idx="32736">
                  <c:v>10.074999999999999</c:v>
                </c:pt>
                <c:pt idx="32737">
                  <c:v>10.074999999999999</c:v>
                </c:pt>
                <c:pt idx="32738">
                  <c:v>10.1</c:v>
                </c:pt>
                <c:pt idx="32739">
                  <c:v>10.1</c:v>
                </c:pt>
                <c:pt idx="32740">
                  <c:v>10.1</c:v>
                </c:pt>
                <c:pt idx="32741">
                  <c:v>10.124000000000001</c:v>
                </c:pt>
                <c:pt idx="32742">
                  <c:v>10.1</c:v>
                </c:pt>
                <c:pt idx="32743">
                  <c:v>10.1</c:v>
                </c:pt>
                <c:pt idx="32744">
                  <c:v>10.1</c:v>
                </c:pt>
                <c:pt idx="32745">
                  <c:v>10.1</c:v>
                </c:pt>
                <c:pt idx="32746">
                  <c:v>10.1</c:v>
                </c:pt>
                <c:pt idx="32747">
                  <c:v>10.1</c:v>
                </c:pt>
                <c:pt idx="32748">
                  <c:v>10.074999999999999</c:v>
                </c:pt>
                <c:pt idx="32749">
                  <c:v>10.074999999999999</c:v>
                </c:pt>
                <c:pt idx="32750">
                  <c:v>10.074999999999999</c:v>
                </c:pt>
                <c:pt idx="32751">
                  <c:v>10.074999999999999</c:v>
                </c:pt>
                <c:pt idx="32752">
                  <c:v>10.074999999999999</c:v>
                </c:pt>
                <c:pt idx="32753">
                  <c:v>10.074999999999999</c:v>
                </c:pt>
                <c:pt idx="32754">
                  <c:v>10.074999999999999</c:v>
                </c:pt>
                <c:pt idx="32755">
                  <c:v>10.074999999999999</c:v>
                </c:pt>
                <c:pt idx="32756">
                  <c:v>10.074999999999999</c:v>
                </c:pt>
                <c:pt idx="32757">
                  <c:v>10.074999999999999</c:v>
                </c:pt>
                <c:pt idx="32758">
                  <c:v>10.051</c:v>
                </c:pt>
                <c:pt idx="32759">
                  <c:v>10.051</c:v>
                </c:pt>
                <c:pt idx="32760">
                  <c:v>10.051</c:v>
                </c:pt>
                <c:pt idx="32761">
                  <c:v>10.051</c:v>
                </c:pt>
                <c:pt idx="32762">
                  <c:v>10.051</c:v>
                </c:pt>
                <c:pt idx="32763">
                  <c:v>10.051</c:v>
                </c:pt>
                <c:pt idx="32764">
                  <c:v>10.051</c:v>
                </c:pt>
                <c:pt idx="32765">
                  <c:v>10.051</c:v>
                </c:pt>
                <c:pt idx="32766">
                  <c:v>10.051</c:v>
                </c:pt>
                <c:pt idx="32767">
                  <c:v>10.051</c:v>
                </c:pt>
                <c:pt idx="32768">
                  <c:v>10.051</c:v>
                </c:pt>
                <c:pt idx="32769">
                  <c:v>10.051</c:v>
                </c:pt>
                <c:pt idx="32770">
                  <c:v>10.051</c:v>
                </c:pt>
                <c:pt idx="32771">
                  <c:v>10.051</c:v>
                </c:pt>
                <c:pt idx="32772">
                  <c:v>10.051</c:v>
                </c:pt>
                <c:pt idx="32773">
                  <c:v>10.051</c:v>
                </c:pt>
                <c:pt idx="32774">
                  <c:v>10.051</c:v>
                </c:pt>
                <c:pt idx="32775">
                  <c:v>10.074999999999999</c:v>
                </c:pt>
                <c:pt idx="32776">
                  <c:v>10.074999999999999</c:v>
                </c:pt>
                <c:pt idx="32777">
                  <c:v>10.074999999999999</c:v>
                </c:pt>
                <c:pt idx="32778">
                  <c:v>10.074999999999999</c:v>
                </c:pt>
                <c:pt idx="32779">
                  <c:v>10.074999999999999</c:v>
                </c:pt>
                <c:pt idx="32780">
                  <c:v>10.1</c:v>
                </c:pt>
                <c:pt idx="32781">
                  <c:v>10.1</c:v>
                </c:pt>
                <c:pt idx="32782">
                  <c:v>10.124000000000001</c:v>
                </c:pt>
                <c:pt idx="32783">
                  <c:v>10.124000000000001</c:v>
                </c:pt>
                <c:pt idx="32784">
                  <c:v>10.124000000000001</c:v>
                </c:pt>
                <c:pt idx="32785">
                  <c:v>10.124000000000001</c:v>
                </c:pt>
                <c:pt idx="32786">
                  <c:v>10.124000000000001</c:v>
                </c:pt>
                <c:pt idx="32787">
                  <c:v>10.124000000000001</c:v>
                </c:pt>
                <c:pt idx="32788">
                  <c:v>10.124000000000001</c:v>
                </c:pt>
                <c:pt idx="32789">
                  <c:v>10.124000000000001</c:v>
                </c:pt>
                <c:pt idx="32790">
                  <c:v>10.124000000000001</c:v>
                </c:pt>
                <c:pt idx="32791">
                  <c:v>10.124000000000001</c:v>
                </c:pt>
                <c:pt idx="32792">
                  <c:v>10.124000000000001</c:v>
                </c:pt>
                <c:pt idx="32793">
                  <c:v>10.124000000000001</c:v>
                </c:pt>
                <c:pt idx="32794">
                  <c:v>10.124000000000001</c:v>
                </c:pt>
                <c:pt idx="32795">
                  <c:v>10.124000000000001</c:v>
                </c:pt>
                <c:pt idx="32796">
                  <c:v>10.148999999999999</c:v>
                </c:pt>
                <c:pt idx="32797">
                  <c:v>10.148999999999999</c:v>
                </c:pt>
                <c:pt idx="32798">
                  <c:v>10.148999999999999</c:v>
                </c:pt>
                <c:pt idx="32799">
                  <c:v>10.148999999999999</c:v>
                </c:pt>
                <c:pt idx="32800">
                  <c:v>10.173</c:v>
                </c:pt>
                <c:pt idx="32801">
                  <c:v>10.173</c:v>
                </c:pt>
                <c:pt idx="32802">
                  <c:v>10.173</c:v>
                </c:pt>
                <c:pt idx="32803">
                  <c:v>10.173</c:v>
                </c:pt>
                <c:pt idx="32804">
                  <c:v>10.173</c:v>
                </c:pt>
                <c:pt idx="32805">
                  <c:v>10.173</c:v>
                </c:pt>
                <c:pt idx="32806">
                  <c:v>10.148999999999999</c:v>
                </c:pt>
                <c:pt idx="32807">
                  <c:v>10.148999999999999</c:v>
                </c:pt>
                <c:pt idx="32808">
                  <c:v>10.148999999999999</c:v>
                </c:pt>
                <c:pt idx="32809">
                  <c:v>10.148999999999999</c:v>
                </c:pt>
                <c:pt idx="32810">
                  <c:v>10.124000000000001</c:v>
                </c:pt>
                <c:pt idx="32811">
                  <c:v>10.124000000000001</c:v>
                </c:pt>
                <c:pt idx="32812">
                  <c:v>10.124000000000001</c:v>
                </c:pt>
                <c:pt idx="32813">
                  <c:v>10.1</c:v>
                </c:pt>
                <c:pt idx="32814">
                  <c:v>10.1</c:v>
                </c:pt>
                <c:pt idx="32815">
                  <c:v>10.074999999999999</c:v>
                </c:pt>
                <c:pt idx="32816">
                  <c:v>10.074999999999999</c:v>
                </c:pt>
                <c:pt idx="32817">
                  <c:v>10.074999999999999</c:v>
                </c:pt>
                <c:pt idx="32818">
                  <c:v>10.051</c:v>
                </c:pt>
                <c:pt idx="32819">
                  <c:v>10.051</c:v>
                </c:pt>
                <c:pt idx="32820">
                  <c:v>10.051</c:v>
                </c:pt>
                <c:pt idx="32821">
                  <c:v>10.051</c:v>
                </c:pt>
                <c:pt idx="32822">
                  <c:v>10.051</c:v>
                </c:pt>
                <c:pt idx="32823">
                  <c:v>10.051</c:v>
                </c:pt>
                <c:pt idx="32824">
                  <c:v>10.026</c:v>
                </c:pt>
                <c:pt idx="32825">
                  <c:v>10.026</c:v>
                </c:pt>
                <c:pt idx="32826">
                  <c:v>10.026</c:v>
                </c:pt>
                <c:pt idx="32827">
                  <c:v>10.026</c:v>
                </c:pt>
                <c:pt idx="32828">
                  <c:v>10.026</c:v>
                </c:pt>
                <c:pt idx="32829">
                  <c:v>10.026</c:v>
                </c:pt>
                <c:pt idx="32830">
                  <c:v>10.026</c:v>
                </c:pt>
                <c:pt idx="32831">
                  <c:v>10.000999999999999</c:v>
                </c:pt>
                <c:pt idx="32832">
                  <c:v>10.000999999999999</c:v>
                </c:pt>
                <c:pt idx="32833">
                  <c:v>9.9770000000000003</c:v>
                </c:pt>
                <c:pt idx="32834">
                  <c:v>9.9770000000000003</c:v>
                </c:pt>
                <c:pt idx="32835">
                  <c:v>9.9770000000000003</c:v>
                </c:pt>
                <c:pt idx="32836">
                  <c:v>9.9770000000000003</c:v>
                </c:pt>
                <c:pt idx="32837">
                  <c:v>9.9770000000000003</c:v>
                </c:pt>
                <c:pt idx="32838">
                  <c:v>9.952</c:v>
                </c:pt>
                <c:pt idx="32839">
                  <c:v>9.952</c:v>
                </c:pt>
                <c:pt idx="32840">
                  <c:v>9.952</c:v>
                </c:pt>
                <c:pt idx="32841">
                  <c:v>9.952</c:v>
                </c:pt>
                <c:pt idx="32842">
                  <c:v>9.952</c:v>
                </c:pt>
                <c:pt idx="32843">
                  <c:v>9.952</c:v>
                </c:pt>
                <c:pt idx="32844">
                  <c:v>9.952</c:v>
                </c:pt>
                <c:pt idx="32845">
                  <c:v>9.9280000000000008</c:v>
                </c:pt>
                <c:pt idx="32846">
                  <c:v>9.9280000000000008</c:v>
                </c:pt>
                <c:pt idx="32847">
                  <c:v>9.9280000000000008</c:v>
                </c:pt>
                <c:pt idx="32848">
                  <c:v>9.9280000000000008</c:v>
                </c:pt>
                <c:pt idx="32849">
                  <c:v>9.9030000000000005</c:v>
                </c:pt>
                <c:pt idx="32850">
                  <c:v>9.9030000000000005</c:v>
                </c:pt>
                <c:pt idx="32851">
                  <c:v>9.9030000000000005</c:v>
                </c:pt>
                <c:pt idx="32852">
                  <c:v>9.9030000000000005</c:v>
                </c:pt>
                <c:pt idx="32853">
                  <c:v>9.8789999999999996</c:v>
                </c:pt>
                <c:pt idx="32854">
                  <c:v>9.8789999999999996</c:v>
                </c:pt>
                <c:pt idx="32855">
                  <c:v>9.8789999999999996</c:v>
                </c:pt>
                <c:pt idx="32856">
                  <c:v>9.8789999999999996</c:v>
                </c:pt>
                <c:pt idx="32857">
                  <c:v>9.8789999999999996</c:v>
                </c:pt>
                <c:pt idx="32858">
                  <c:v>9.8789999999999996</c:v>
                </c:pt>
                <c:pt idx="32859">
                  <c:v>9.8789999999999996</c:v>
                </c:pt>
                <c:pt idx="32860">
                  <c:v>9.8539999999999992</c:v>
                </c:pt>
                <c:pt idx="32861">
                  <c:v>9.8539999999999992</c:v>
                </c:pt>
                <c:pt idx="32862">
                  <c:v>9.8290000000000006</c:v>
                </c:pt>
                <c:pt idx="32863">
                  <c:v>9.8290000000000006</c:v>
                </c:pt>
                <c:pt idx="32864">
                  <c:v>9.8290000000000006</c:v>
                </c:pt>
                <c:pt idx="32865">
                  <c:v>9.8290000000000006</c:v>
                </c:pt>
                <c:pt idx="32866">
                  <c:v>9.8290000000000006</c:v>
                </c:pt>
                <c:pt idx="32867">
                  <c:v>9.8049999999999997</c:v>
                </c:pt>
                <c:pt idx="32868">
                  <c:v>9.8290000000000006</c:v>
                </c:pt>
                <c:pt idx="32869">
                  <c:v>9.8290000000000006</c:v>
                </c:pt>
                <c:pt idx="32870">
                  <c:v>9.8290000000000006</c:v>
                </c:pt>
                <c:pt idx="32871">
                  <c:v>9.8539999999999992</c:v>
                </c:pt>
                <c:pt idx="32872">
                  <c:v>9.8789999999999996</c:v>
                </c:pt>
                <c:pt idx="32873">
                  <c:v>9.8789999999999996</c:v>
                </c:pt>
                <c:pt idx="32874">
                  <c:v>9.9030000000000005</c:v>
                </c:pt>
                <c:pt idx="32875">
                  <c:v>9.9280000000000008</c:v>
                </c:pt>
                <c:pt idx="32876">
                  <c:v>9.9280000000000008</c:v>
                </c:pt>
                <c:pt idx="32877">
                  <c:v>9.952</c:v>
                </c:pt>
                <c:pt idx="32878">
                  <c:v>9.9770000000000003</c:v>
                </c:pt>
                <c:pt idx="32879">
                  <c:v>9.9770000000000003</c:v>
                </c:pt>
                <c:pt idx="32880">
                  <c:v>10.000999999999999</c:v>
                </c:pt>
                <c:pt idx="32881">
                  <c:v>10.026</c:v>
                </c:pt>
                <c:pt idx="32882">
                  <c:v>10.026</c:v>
                </c:pt>
                <c:pt idx="32883">
                  <c:v>10.051</c:v>
                </c:pt>
                <c:pt idx="32884">
                  <c:v>10.051</c:v>
                </c:pt>
                <c:pt idx="32885">
                  <c:v>10.074999999999999</c:v>
                </c:pt>
                <c:pt idx="32886">
                  <c:v>10.074999999999999</c:v>
                </c:pt>
                <c:pt idx="32887">
                  <c:v>10.1</c:v>
                </c:pt>
                <c:pt idx="32888">
                  <c:v>10.124000000000001</c:v>
                </c:pt>
                <c:pt idx="32889">
                  <c:v>10.124000000000001</c:v>
                </c:pt>
                <c:pt idx="32890">
                  <c:v>10.124000000000001</c:v>
                </c:pt>
                <c:pt idx="32891">
                  <c:v>10.124000000000001</c:v>
                </c:pt>
                <c:pt idx="32892">
                  <c:v>10.148999999999999</c:v>
                </c:pt>
                <c:pt idx="32893">
                  <c:v>10.148999999999999</c:v>
                </c:pt>
                <c:pt idx="32894">
                  <c:v>10.148999999999999</c:v>
                </c:pt>
                <c:pt idx="32895">
                  <c:v>10.173</c:v>
                </c:pt>
                <c:pt idx="32896">
                  <c:v>10.173</c:v>
                </c:pt>
                <c:pt idx="32897">
                  <c:v>10.148999999999999</c:v>
                </c:pt>
                <c:pt idx="32898">
                  <c:v>10.148999999999999</c:v>
                </c:pt>
                <c:pt idx="32899">
                  <c:v>10.148999999999999</c:v>
                </c:pt>
                <c:pt idx="32900">
                  <c:v>10.148999999999999</c:v>
                </c:pt>
                <c:pt idx="32901">
                  <c:v>10.124000000000001</c:v>
                </c:pt>
                <c:pt idx="32902">
                  <c:v>10.124000000000001</c:v>
                </c:pt>
                <c:pt idx="32903">
                  <c:v>10.124000000000001</c:v>
                </c:pt>
                <c:pt idx="32904">
                  <c:v>10.124000000000001</c:v>
                </c:pt>
                <c:pt idx="32905">
                  <c:v>10.1</c:v>
                </c:pt>
                <c:pt idx="32906">
                  <c:v>10.1</c:v>
                </c:pt>
                <c:pt idx="32907">
                  <c:v>10.1</c:v>
                </c:pt>
                <c:pt idx="32908">
                  <c:v>10.1</c:v>
                </c:pt>
                <c:pt idx="32909">
                  <c:v>10.1</c:v>
                </c:pt>
                <c:pt idx="32910">
                  <c:v>10.1</c:v>
                </c:pt>
                <c:pt idx="32911">
                  <c:v>10.1</c:v>
                </c:pt>
                <c:pt idx="32912">
                  <c:v>10.1</c:v>
                </c:pt>
                <c:pt idx="32913">
                  <c:v>10.1</c:v>
                </c:pt>
                <c:pt idx="32914">
                  <c:v>10.1</c:v>
                </c:pt>
                <c:pt idx="32915">
                  <c:v>10.1</c:v>
                </c:pt>
                <c:pt idx="32916">
                  <c:v>10.1</c:v>
                </c:pt>
                <c:pt idx="32917">
                  <c:v>10.1</c:v>
                </c:pt>
                <c:pt idx="32918">
                  <c:v>10.1</c:v>
                </c:pt>
                <c:pt idx="32919">
                  <c:v>10.1</c:v>
                </c:pt>
                <c:pt idx="32920">
                  <c:v>10.1</c:v>
                </c:pt>
                <c:pt idx="32921">
                  <c:v>10.1</c:v>
                </c:pt>
                <c:pt idx="32922">
                  <c:v>10.1</c:v>
                </c:pt>
                <c:pt idx="32923">
                  <c:v>10.1</c:v>
                </c:pt>
                <c:pt idx="32924">
                  <c:v>10.1</c:v>
                </c:pt>
                <c:pt idx="32925">
                  <c:v>10.1</c:v>
                </c:pt>
                <c:pt idx="32926">
                  <c:v>10.1</c:v>
                </c:pt>
                <c:pt idx="32927">
                  <c:v>10.1</c:v>
                </c:pt>
                <c:pt idx="32928">
                  <c:v>10.1</c:v>
                </c:pt>
                <c:pt idx="32929">
                  <c:v>10.1</c:v>
                </c:pt>
                <c:pt idx="32930">
                  <c:v>10.1</c:v>
                </c:pt>
                <c:pt idx="32931">
                  <c:v>10.1</c:v>
                </c:pt>
                <c:pt idx="32932">
                  <c:v>10.1</c:v>
                </c:pt>
                <c:pt idx="32933">
                  <c:v>10.1</c:v>
                </c:pt>
                <c:pt idx="32934">
                  <c:v>10.1</c:v>
                </c:pt>
                <c:pt idx="32935">
                  <c:v>10.074999999999999</c:v>
                </c:pt>
                <c:pt idx="32936">
                  <c:v>10.074999999999999</c:v>
                </c:pt>
                <c:pt idx="32937">
                  <c:v>10.074999999999999</c:v>
                </c:pt>
                <c:pt idx="32938">
                  <c:v>10.051</c:v>
                </c:pt>
                <c:pt idx="32939">
                  <c:v>10.026</c:v>
                </c:pt>
                <c:pt idx="32940">
                  <c:v>10.026</c:v>
                </c:pt>
                <c:pt idx="32941">
                  <c:v>10.000999999999999</c:v>
                </c:pt>
                <c:pt idx="32942">
                  <c:v>9.9770000000000003</c:v>
                </c:pt>
                <c:pt idx="32943">
                  <c:v>9.952</c:v>
                </c:pt>
                <c:pt idx="32944">
                  <c:v>9.952</c:v>
                </c:pt>
                <c:pt idx="32945">
                  <c:v>9.952</c:v>
                </c:pt>
                <c:pt idx="32946">
                  <c:v>9.952</c:v>
                </c:pt>
                <c:pt idx="32947">
                  <c:v>9.952</c:v>
                </c:pt>
                <c:pt idx="32948">
                  <c:v>9.952</c:v>
                </c:pt>
                <c:pt idx="32949">
                  <c:v>9.952</c:v>
                </c:pt>
                <c:pt idx="32950">
                  <c:v>9.952</c:v>
                </c:pt>
                <c:pt idx="32951">
                  <c:v>9.952</c:v>
                </c:pt>
                <c:pt idx="32952">
                  <c:v>9.9280000000000008</c:v>
                </c:pt>
                <c:pt idx="32953">
                  <c:v>9.9280000000000008</c:v>
                </c:pt>
                <c:pt idx="32954">
                  <c:v>9.9280000000000008</c:v>
                </c:pt>
                <c:pt idx="32955">
                  <c:v>9.9280000000000008</c:v>
                </c:pt>
                <c:pt idx="32956">
                  <c:v>9.9280000000000008</c:v>
                </c:pt>
                <c:pt idx="32957">
                  <c:v>9.9280000000000008</c:v>
                </c:pt>
                <c:pt idx="32958">
                  <c:v>9.9030000000000005</c:v>
                </c:pt>
                <c:pt idx="32959">
                  <c:v>9.9030000000000005</c:v>
                </c:pt>
                <c:pt idx="32960">
                  <c:v>9.9030000000000005</c:v>
                </c:pt>
                <c:pt idx="32961">
                  <c:v>9.9030000000000005</c:v>
                </c:pt>
                <c:pt idx="32962">
                  <c:v>9.8789999999999996</c:v>
                </c:pt>
                <c:pt idx="32963">
                  <c:v>9.8789999999999996</c:v>
                </c:pt>
                <c:pt idx="32964">
                  <c:v>9.8789999999999996</c:v>
                </c:pt>
                <c:pt idx="32965">
                  <c:v>9.8789999999999996</c:v>
                </c:pt>
                <c:pt idx="32966">
                  <c:v>9.8789999999999996</c:v>
                </c:pt>
                <c:pt idx="32967">
                  <c:v>9.8789999999999996</c:v>
                </c:pt>
                <c:pt idx="32968">
                  <c:v>9.8789999999999996</c:v>
                </c:pt>
                <c:pt idx="32969">
                  <c:v>9.8789999999999996</c:v>
                </c:pt>
                <c:pt idx="32970">
                  <c:v>9.9030000000000005</c:v>
                </c:pt>
                <c:pt idx="32971">
                  <c:v>9.9280000000000008</c:v>
                </c:pt>
                <c:pt idx="32972">
                  <c:v>9.952</c:v>
                </c:pt>
                <c:pt idx="32973">
                  <c:v>9.9770000000000003</c:v>
                </c:pt>
                <c:pt idx="32974">
                  <c:v>10.026</c:v>
                </c:pt>
                <c:pt idx="32975">
                  <c:v>10.051</c:v>
                </c:pt>
                <c:pt idx="32976">
                  <c:v>10.1</c:v>
                </c:pt>
                <c:pt idx="32977">
                  <c:v>10.148999999999999</c:v>
                </c:pt>
                <c:pt idx="32978">
                  <c:v>10.173</c:v>
                </c:pt>
                <c:pt idx="32979">
                  <c:v>10.222</c:v>
                </c:pt>
                <c:pt idx="32980">
                  <c:v>10.271000000000001</c:v>
                </c:pt>
                <c:pt idx="32981">
                  <c:v>10.295999999999999</c:v>
                </c:pt>
                <c:pt idx="32982">
                  <c:v>10.345000000000001</c:v>
                </c:pt>
                <c:pt idx="32983">
                  <c:v>10.369</c:v>
                </c:pt>
                <c:pt idx="32984">
                  <c:v>10.369</c:v>
                </c:pt>
                <c:pt idx="32985">
                  <c:v>10.369</c:v>
                </c:pt>
                <c:pt idx="32986">
                  <c:v>10.369</c:v>
                </c:pt>
                <c:pt idx="32987">
                  <c:v>10.369</c:v>
                </c:pt>
                <c:pt idx="32988">
                  <c:v>10.369</c:v>
                </c:pt>
                <c:pt idx="32989">
                  <c:v>10.369</c:v>
                </c:pt>
                <c:pt idx="32990">
                  <c:v>10.345000000000001</c:v>
                </c:pt>
                <c:pt idx="32991">
                  <c:v>10.345000000000001</c:v>
                </c:pt>
                <c:pt idx="32992">
                  <c:v>10.32</c:v>
                </c:pt>
                <c:pt idx="32993">
                  <c:v>10.295999999999999</c:v>
                </c:pt>
                <c:pt idx="32994">
                  <c:v>10.271000000000001</c:v>
                </c:pt>
                <c:pt idx="32995">
                  <c:v>10.247</c:v>
                </c:pt>
                <c:pt idx="32996">
                  <c:v>10.222</c:v>
                </c:pt>
                <c:pt idx="32997">
                  <c:v>10.198</c:v>
                </c:pt>
                <c:pt idx="32998">
                  <c:v>10.173</c:v>
                </c:pt>
                <c:pt idx="32999">
                  <c:v>10.148999999999999</c:v>
                </c:pt>
                <c:pt idx="33000">
                  <c:v>10.124000000000001</c:v>
                </c:pt>
                <c:pt idx="33001">
                  <c:v>10.1</c:v>
                </c:pt>
                <c:pt idx="33002">
                  <c:v>10.074999999999999</c:v>
                </c:pt>
                <c:pt idx="33003">
                  <c:v>10.051</c:v>
                </c:pt>
                <c:pt idx="33004">
                  <c:v>10.026</c:v>
                </c:pt>
                <c:pt idx="33005">
                  <c:v>10.026</c:v>
                </c:pt>
                <c:pt idx="33006">
                  <c:v>10.026</c:v>
                </c:pt>
                <c:pt idx="33007">
                  <c:v>10.026</c:v>
                </c:pt>
                <c:pt idx="33008">
                  <c:v>10.026</c:v>
                </c:pt>
                <c:pt idx="33009">
                  <c:v>10.000999999999999</c:v>
                </c:pt>
                <c:pt idx="33010">
                  <c:v>10.000999999999999</c:v>
                </c:pt>
                <c:pt idx="33011">
                  <c:v>10.000999999999999</c:v>
                </c:pt>
                <c:pt idx="33012">
                  <c:v>9.9770000000000003</c:v>
                </c:pt>
                <c:pt idx="33013">
                  <c:v>10.000999999999999</c:v>
                </c:pt>
                <c:pt idx="33014">
                  <c:v>10.000999999999999</c:v>
                </c:pt>
                <c:pt idx="33015">
                  <c:v>10.000999999999999</c:v>
                </c:pt>
                <c:pt idx="33016">
                  <c:v>10.000999999999999</c:v>
                </c:pt>
                <c:pt idx="33017">
                  <c:v>10.000999999999999</c:v>
                </c:pt>
                <c:pt idx="33018">
                  <c:v>10.000999999999999</c:v>
                </c:pt>
                <c:pt idx="33019">
                  <c:v>10.000999999999999</c:v>
                </c:pt>
                <c:pt idx="33020">
                  <c:v>10.000999999999999</c:v>
                </c:pt>
                <c:pt idx="33021">
                  <c:v>10.000999999999999</c:v>
                </c:pt>
                <c:pt idx="33022">
                  <c:v>10.000999999999999</c:v>
                </c:pt>
                <c:pt idx="33023">
                  <c:v>10.000999999999999</c:v>
                </c:pt>
                <c:pt idx="33024">
                  <c:v>10.000999999999999</c:v>
                </c:pt>
                <c:pt idx="33025">
                  <c:v>10.000999999999999</c:v>
                </c:pt>
                <c:pt idx="33026">
                  <c:v>10.000999999999999</c:v>
                </c:pt>
                <c:pt idx="33027">
                  <c:v>10.000999999999999</c:v>
                </c:pt>
                <c:pt idx="33028">
                  <c:v>10.000999999999999</c:v>
                </c:pt>
                <c:pt idx="33029">
                  <c:v>10.026</c:v>
                </c:pt>
                <c:pt idx="33030">
                  <c:v>10.026</c:v>
                </c:pt>
                <c:pt idx="33031">
                  <c:v>10.026</c:v>
                </c:pt>
                <c:pt idx="33032">
                  <c:v>10.026</c:v>
                </c:pt>
                <c:pt idx="33033">
                  <c:v>10.026</c:v>
                </c:pt>
                <c:pt idx="33034">
                  <c:v>10.026</c:v>
                </c:pt>
                <c:pt idx="33035">
                  <c:v>10.026</c:v>
                </c:pt>
                <c:pt idx="33036">
                  <c:v>10.026</c:v>
                </c:pt>
                <c:pt idx="33037">
                  <c:v>10.026</c:v>
                </c:pt>
                <c:pt idx="33038">
                  <c:v>10.026</c:v>
                </c:pt>
                <c:pt idx="33039">
                  <c:v>10.026</c:v>
                </c:pt>
                <c:pt idx="33040">
                  <c:v>10.026</c:v>
                </c:pt>
                <c:pt idx="33041">
                  <c:v>10.026</c:v>
                </c:pt>
                <c:pt idx="33042">
                  <c:v>10.026</c:v>
                </c:pt>
                <c:pt idx="33043">
                  <c:v>10.026</c:v>
                </c:pt>
                <c:pt idx="33044">
                  <c:v>10.051</c:v>
                </c:pt>
                <c:pt idx="33045">
                  <c:v>10.051</c:v>
                </c:pt>
                <c:pt idx="33046">
                  <c:v>10.051</c:v>
                </c:pt>
                <c:pt idx="33047">
                  <c:v>10.051</c:v>
                </c:pt>
                <c:pt idx="33048">
                  <c:v>10.051</c:v>
                </c:pt>
                <c:pt idx="33049">
                  <c:v>10.074999999999999</c:v>
                </c:pt>
                <c:pt idx="33050">
                  <c:v>10.074999999999999</c:v>
                </c:pt>
                <c:pt idx="33051">
                  <c:v>10.074999999999999</c:v>
                </c:pt>
                <c:pt idx="33052">
                  <c:v>10.074999999999999</c:v>
                </c:pt>
                <c:pt idx="33053">
                  <c:v>10.074999999999999</c:v>
                </c:pt>
                <c:pt idx="33054">
                  <c:v>10.074999999999999</c:v>
                </c:pt>
                <c:pt idx="33055">
                  <c:v>10.074999999999999</c:v>
                </c:pt>
                <c:pt idx="33056">
                  <c:v>10.051</c:v>
                </c:pt>
                <c:pt idx="33057">
                  <c:v>10.051</c:v>
                </c:pt>
                <c:pt idx="33058">
                  <c:v>10.051</c:v>
                </c:pt>
                <c:pt idx="33059">
                  <c:v>10.051</c:v>
                </c:pt>
                <c:pt idx="33060">
                  <c:v>10.051</c:v>
                </c:pt>
                <c:pt idx="33061">
                  <c:v>10.051</c:v>
                </c:pt>
                <c:pt idx="33062">
                  <c:v>10.074999999999999</c:v>
                </c:pt>
                <c:pt idx="33063">
                  <c:v>10.074999999999999</c:v>
                </c:pt>
                <c:pt idx="33064">
                  <c:v>10.074999999999999</c:v>
                </c:pt>
                <c:pt idx="33065">
                  <c:v>10.074999999999999</c:v>
                </c:pt>
                <c:pt idx="33066">
                  <c:v>10.1</c:v>
                </c:pt>
                <c:pt idx="33067">
                  <c:v>10.1</c:v>
                </c:pt>
                <c:pt idx="33068">
                  <c:v>10.124000000000001</c:v>
                </c:pt>
                <c:pt idx="33069">
                  <c:v>10.124000000000001</c:v>
                </c:pt>
                <c:pt idx="33070">
                  <c:v>10.148999999999999</c:v>
                </c:pt>
                <c:pt idx="33071">
                  <c:v>10.173</c:v>
                </c:pt>
                <c:pt idx="33072">
                  <c:v>10.173</c:v>
                </c:pt>
                <c:pt idx="33073">
                  <c:v>10.198</c:v>
                </c:pt>
                <c:pt idx="33074">
                  <c:v>10.198</c:v>
                </c:pt>
                <c:pt idx="33075">
                  <c:v>10.222</c:v>
                </c:pt>
                <c:pt idx="33076">
                  <c:v>10.222</c:v>
                </c:pt>
                <c:pt idx="33077">
                  <c:v>10.247</c:v>
                </c:pt>
                <c:pt idx="33078">
                  <c:v>10.247</c:v>
                </c:pt>
                <c:pt idx="33079">
                  <c:v>10.271000000000001</c:v>
                </c:pt>
                <c:pt idx="33080">
                  <c:v>10.271000000000001</c:v>
                </c:pt>
                <c:pt idx="33081">
                  <c:v>10.271000000000001</c:v>
                </c:pt>
                <c:pt idx="33082">
                  <c:v>10.271000000000001</c:v>
                </c:pt>
                <c:pt idx="33083">
                  <c:v>10.271000000000001</c:v>
                </c:pt>
                <c:pt idx="33084">
                  <c:v>10.295999999999999</c:v>
                </c:pt>
                <c:pt idx="33085">
                  <c:v>10.295999999999999</c:v>
                </c:pt>
                <c:pt idx="33086">
                  <c:v>10.295999999999999</c:v>
                </c:pt>
                <c:pt idx="33087">
                  <c:v>10.295999999999999</c:v>
                </c:pt>
                <c:pt idx="33088">
                  <c:v>10.295999999999999</c:v>
                </c:pt>
                <c:pt idx="33089">
                  <c:v>10.271000000000001</c:v>
                </c:pt>
                <c:pt idx="33090">
                  <c:v>10.271000000000001</c:v>
                </c:pt>
                <c:pt idx="33091">
                  <c:v>10.271000000000001</c:v>
                </c:pt>
                <c:pt idx="33092">
                  <c:v>10.247</c:v>
                </c:pt>
                <c:pt idx="33093">
                  <c:v>10.247</c:v>
                </c:pt>
                <c:pt idx="33094">
                  <c:v>10.222</c:v>
                </c:pt>
                <c:pt idx="33095">
                  <c:v>10.222</c:v>
                </c:pt>
                <c:pt idx="33096">
                  <c:v>10.198</c:v>
                </c:pt>
                <c:pt idx="33097">
                  <c:v>10.198</c:v>
                </c:pt>
                <c:pt idx="33098">
                  <c:v>10.173</c:v>
                </c:pt>
                <c:pt idx="33099">
                  <c:v>10.173</c:v>
                </c:pt>
                <c:pt idx="33100">
                  <c:v>10.173</c:v>
                </c:pt>
                <c:pt idx="33101">
                  <c:v>10.173</c:v>
                </c:pt>
                <c:pt idx="33102">
                  <c:v>10.173</c:v>
                </c:pt>
                <c:pt idx="33103">
                  <c:v>10.148999999999999</c:v>
                </c:pt>
                <c:pt idx="33104">
                  <c:v>10.148999999999999</c:v>
                </c:pt>
                <c:pt idx="33105">
                  <c:v>10.124000000000001</c:v>
                </c:pt>
                <c:pt idx="33106">
                  <c:v>10.124000000000001</c:v>
                </c:pt>
                <c:pt idx="33107">
                  <c:v>10.124000000000001</c:v>
                </c:pt>
                <c:pt idx="33108">
                  <c:v>10.1</c:v>
                </c:pt>
                <c:pt idx="33109">
                  <c:v>10.1</c:v>
                </c:pt>
                <c:pt idx="33110">
                  <c:v>10.074999999999999</c:v>
                </c:pt>
                <c:pt idx="33111">
                  <c:v>10.074999999999999</c:v>
                </c:pt>
                <c:pt idx="33112">
                  <c:v>10.074999999999999</c:v>
                </c:pt>
                <c:pt idx="33113">
                  <c:v>10.074999999999999</c:v>
                </c:pt>
                <c:pt idx="33114">
                  <c:v>10.074999999999999</c:v>
                </c:pt>
                <c:pt idx="33115">
                  <c:v>10.074999999999999</c:v>
                </c:pt>
                <c:pt idx="33116">
                  <c:v>10.074999999999999</c:v>
                </c:pt>
                <c:pt idx="33117">
                  <c:v>10.051</c:v>
                </c:pt>
                <c:pt idx="33118">
                  <c:v>10.051</c:v>
                </c:pt>
                <c:pt idx="33119">
                  <c:v>10.051</c:v>
                </c:pt>
                <c:pt idx="33120">
                  <c:v>10.051</c:v>
                </c:pt>
                <c:pt idx="33121">
                  <c:v>10.026</c:v>
                </c:pt>
                <c:pt idx="33122">
                  <c:v>10.026</c:v>
                </c:pt>
                <c:pt idx="33123">
                  <c:v>10.026</c:v>
                </c:pt>
                <c:pt idx="33124">
                  <c:v>10.026</c:v>
                </c:pt>
                <c:pt idx="33125">
                  <c:v>10.000999999999999</c:v>
                </c:pt>
                <c:pt idx="33126">
                  <c:v>10.000999999999999</c:v>
                </c:pt>
                <c:pt idx="33127">
                  <c:v>9.9770000000000003</c:v>
                </c:pt>
                <c:pt idx="33128">
                  <c:v>9.9770000000000003</c:v>
                </c:pt>
                <c:pt idx="33129">
                  <c:v>9.9770000000000003</c:v>
                </c:pt>
                <c:pt idx="33130">
                  <c:v>9.9770000000000003</c:v>
                </c:pt>
                <c:pt idx="33131">
                  <c:v>9.9770000000000003</c:v>
                </c:pt>
                <c:pt idx="33132">
                  <c:v>9.9770000000000003</c:v>
                </c:pt>
                <c:pt idx="33133">
                  <c:v>9.9770000000000003</c:v>
                </c:pt>
                <c:pt idx="33134">
                  <c:v>9.952</c:v>
                </c:pt>
                <c:pt idx="33135">
                  <c:v>9.952</c:v>
                </c:pt>
                <c:pt idx="33136">
                  <c:v>9.952</c:v>
                </c:pt>
                <c:pt idx="33137">
                  <c:v>9.952</c:v>
                </c:pt>
                <c:pt idx="33138">
                  <c:v>9.9770000000000003</c:v>
                </c:pt>
                <c:pt idx="33139">
                  <c:v>9.9770000000000003</c:v>
                </c:pt>
                <c:pt idx="33140">
                  <c:v>9.9770000000000003</c:v>
                </c:pt>
                <c:pt idx="33141">
                  <c:v>9.9770000000000003</c:v>
                </c:pt>
                <c:pt idx="33142">
                  <c:v>9.9770000000000003</c:v>
                </c:pt>
                <c:pt idx="33143">
                  <c:v>9.9770000000000003</c:v>
                </c:pt>
                <c:pt idx="33144">
                  <c:v>9.9770000000000003</c:v>
                </c:pt>
                <c:pt idx="33145">
                  <c:v>10.000999999999999</c:v>
                </c:pt>
                <c:pt idx="33146">
                  <c:v>10.000999999999999</c:v>
                </c:pt>
                <c:pt idx="33147">
                  <c:v>10.000999999999999</c:v>
                </c:pt>
                <c:pt idx="33148">
                  <c:v>10.000999999999999</c:v>
                </c:pt>
                <c:pt idx="33149">
                  <c:v>9.9770000000000003</c:v>
                </c:pt>
                <c:pt idx="33150">
                  <c:v>9.9770000000000003</c:v>
                </c:pt>
                <c:pt idx="33151">
                  <c:v>9.9770000000000003</c:v>
                </c:pt>
                <c:pt idx="33152">
                  <c:v>9.9770000000000003</c:v>
                </c:pt>
                <c:pt idx="33153">
                  <c:v>9.9770000000000003</c:v>
                </c:pt>
                <c:pt idx="33154">
                  <c:v>9.9770000000000003</c:v>
                </c:pt>
                <c:pt idx="33155">
                  <c:v>10.000999999999999</c:v>
                </c:pt>
                <c:pt idx="33156">
                  <c:v>10.000999999999999</c:v>
                </c:pt>
                <c:pt idx="33157">
                  <c:v>10.000999999999999</c:v>
                </c:pt>
                <c:pt idx="33158">
                  <c:v>10.000999999999999</c:v>
                </c:pt>
                <c:pt idx="33159">
                  <c:v>10.026</c:v>
                </c:pt>
                <c:pt idx="33160">
                  <c:v>10.026</c:v>
                </c:pt>
                <c:pt idx="33161">
                  <c:v>10.026</c:v>
                </c:pt>
                <c:pt idx="33162">
                  <c:v>10.026</c:v>
                </c:pt>
                <c:pt idx="33163">
                  <c:v>10.051</c:v>
                </c:pt>
                <c:pt idx="33164">
                  <c:v>10.074999999999999</c:v>
                </c:pt>
                <c:pt idx="33165">
                  <c:v>10.124000000000001</c:v>
                </c:pt>
                <c:pt idx="33166">
                  <c:v>10.124000000000001</c:v>
                </c:pt>
                <c:pt idx="33167">
                  <c:v>10.173</c:v>
                </c:pt>
                <c:pt idx="33168">
                  <c:v>10.173</c:v>
                </c:pt>
                <c:pt idx="33169">
                  <c:v>10.222</c:v>
                </c:pt>
                <c:pt idx="33170">
                  <c:v>10.247</c:v>
                </c:pt>
                <c:pt idx="33171">
                  <c:v>10.271000000000001</c:v>
                </c:pt>
                <c:pt idx="33172">
                  <c:v>10.295999999999999</c:v>
                </c:pt>
                <c:pt idx="33173">
                  <c:v>10.32</c:v>
                </c:pt>
                <c:pt idx="33174">
                  <c:v>10.345000000000001</c:v>
                </c:pt>
                <c:pt idx="33175">
                  <c:v>10.369</c:v>
                </c:pt>
                <c:pt idx="33176">
                  <c:v>10.369</c:v>
                </c:pt>
                <c:pt idx="33177">
                  <c:v>10.394</c:v>
                </c:pt>
                <c:pt idx="33178">
                  <c:v>10.417999999999999</c:v>
                </c:pt>
                <c:pt idx="33179">
                  <c:v>10.417999999999999</c:v>
                </c:pt>
                <c:pt idx="33180">
                  <c:v>10.417999999999999</c:v>
                </c:pt>
                <c:pt idx="33181">
                  <c:v>10.417999999999999</c:v>
                </c:pt>
                <c:pt idx="33182">
                  <c:v>10.417999999999999</c:v>
                </c:pt>
                <c:pt idx="33183">
                  <c:v>10.417999999999999</c:v>
                </c:pt>
                <c:pt idx="33184">
                  <c:v>10.417999999999999</c:v>
                </c:pt>
                <c:pt idx="33185">
                  <c:v>10.394</c:v>
                </c:pt>
                <c:pt idx="33186">
                  <c:v>10.369</c:v>
                </c:pt>
                <c:pt idx="33187">
                  <c:v>10.369</c:v>
                </c:pt>
                <c:pt idx="33188">
                  <c:v>10.345000000000001</c:v>
                </c:pt>
                <c:pt idx="33189">
                  <c:v>10.345000000000001</c:v>
                </c:pt>
                <c:pt idx="33190">
                  <c:v>10.32</c:v>
                </c:pt>
                <c:pt idx="33191">
                  <c:v>10.32</c:v>
                </c:pt>
                <c:pt idx="33192">
                  <c:v>10.295999999999999</c:v>
                </c:pt>
                <c:pt idx="33193">
                  <c:v>10.271000000000001</c:v>
                </c:pt>
                <c:pt idx="33194">
                  <c:v>10.271000000000001</c:v>
                </c:pt>
                <c:pt idx="33195">
                  <c:v>10.271000000000001</c:v>
                </c:pt>
                <c:pt idx="33196">
                  <c:v>10.247</c:v>
                </c:pt>
                <c:pt idx="33197">
                  <c:v>10.247</c:v>
                </c:pt>
                <c:pt idx="33198">
                  <c:v>10.222</c:v>
                </c:pt>
                <c:pt idx="33199">
                  <c:v>10.222</c:v>
                </c:pt>
                <c:pt idx="33200">
                  <c:v>10.222</c:v>
                </c:pt>
                <c:pt idx="33201">
                  <c:v>10.222</c:v>
                </c:pt>
                <c:pt idx="33202">
                  <c:v>10.222</c:v>
                </c:pt>
                <c:pt idx="33203">
                  <c:v>10.222</c:v>
                </c:pt>
                <c:pt idx="33204">
                  <c:v>10.222</c:v>
                </c:pt>
                <c:pt idx="33205">
                  <c:v>10.222</c:v>
                </c:pt>
                <c:pt idx="33206">
                  <c:v>10.222</c:v>
                </c:pt>
                <c:pt idx="33207">
                  <c:v>10.222</c:v>
                </c:pt>
                <c:pt idx="33208">
                  <c:v>10.222</c:v>
                </c:pt>
                <c:pt idx="33209">
                  <c:v>10.222</c:v>
                </c:pt>
                <c:pt idx="33210">
                  <c:v>10.222</c:v>
                </c:pt>
                <c:pt idx="33211">
                  <c:v>10.247</c:v>
                </c:pt>
                <c:pt idx="33212">
                  <c:v>10.247</c:v>
                </c:pt>
                <c:pt idx="33213">
                  <c:v>10.247</c:v>
                </c:pt>
                <c:pt idx="33214">
                  <c:v>10.222</c:v>
                </c:pt>
                <c:pt idx="33215">
                  <c:v>10.222</c:v>
                </c:pt>
                <c:pt idx="33216">
                  <c:v>10.222</c:v>
                </c:pt>
                <c:pt idx="33217">
                  <c:v>10.222</c:v>
                </c:pt>
                <c:pt idx="33218">
                  <c:v>10.222</c:v>
                </c:pt>
                <c:pt idx="33219">
                  <c:v>10.222</c:v>
                </c:pt>
                <c:pt idx="33220">
                  <c:v>10.222</c:v>
                </c:pt>
                <c:pt idx="33221">
                  <c:v>10.222</c:v>
                </c:pt>
                <c:pt idx="33222">
                  <c:v>10.222</c:v>
                </c:pt>
                <c:pt idx="33223">
                  <c:v>10.222</c:v>
                </c:pt>
                <c:pt idx="33224">
                  <c:v>10.222</c:v>
                </c:pt>
                <c:pt idx="33225">
                  <c:v>10.222</c:v>
                </c:pt>
                <c:pt idx="33226">
                  <c:v>10.222</c:v>
                </c:pt>
                <c:pt idx="33227">
                  <c:v>10.222</c:v>
                </c:pt>
                <c:pt idx="33228">
                  <c:v>10.222</c:v>
                </c:pt>
                <c:pt idx="33229">
                  <c:v>10.222</c:v>
                </c:pt>
                <c:pt idx="33230">
                  <c:v>10.222</c:v>
                </c:pt>
                <c:pt idx="33231">
                  <c:v>10.222</c:v>
                </c:pt>
                <c:pt idx="33232">
                  <c:v>10.222</c:v>
                </c:pt>
                <c:pt idx="33233">
                  <c:v>10.222</c:v>
                </c:pt>
                <c:pt idx="33234">
                  <c:v>10.222</c:v>
                </c:pt>
                <c:pt idx="33235">
                  <c:v>10.222</c:v>
                </c:pt>
                <c:pt idx="33236">
                  <c:v>10.247</c:v>
                </c:pt>
                <c:pt idx="33237">
                  <c:v>10.247</c:v>
                </c:pt>
                <c:pt idx="33238">
                  <c:v>10.222</c:v>
                </c:pt>
                <c:pt idx="33239">
                  <c:v>10.222</c:v>
                </c:pt>
                <c:pt idx="33240">
                  <c:v>10.222</c:v>
                </c:pt>
                <c:pt idx="33241">
                  <c:v>10.222</c:v>
                </c:pt>
                <c:pt idx="33242">
                  <c:v>10.222</c:v>
                </c:pt>
                <c:pt idx="33243">
                  <c:v>10.222</c:v>
                </c:pt>
                <c:pt idx="33244">
                  <c:v>10.222</c:v>
                </c:pt>
                <c:pt idx="33245">
                  <c:v>10.247</c:v>
                </c:pt>
                <c:pt idx="33246">
                  <c:v>10.222</c:v>
                </c:pt>
                <c:pt idx="33247">
                  <c:v>10.247</c:v>
                </c:pt>
                <c:pt idx="33248">
                  <c:v>10.247</c:v>
                </c:pt>
                <c:pt idx="33249">
                  <c:v>10.247</c:v>
                </c:pt>
                <c:pt idx="33250">
                  <c:v>10.247</c:v>
                </c:pt>
                <c:pt idx="33251">
                  <c:v>10.247</c:v>
                </c:pt>
                <c:pt idx="33252">
                  <c:v>10.247</c:v>
                </c:pt>
                <c:pt idx="33253">
                  <c:v>10.247</c:v>
                </c:pt>
                <c:pt idx="33254">
                  <c:v>10.247</c:v>
                </c:pt>
                <c:pt idx="33255">
                  <c:v>10.247</c:v>
                </c:pt>
                <c:pt idx="33256">
                  <c:v>10.247</c:v>
                </c:pt>
                <c:pt idx="33257">
                  <c:v>10.271000000000001</c:v>
                </c:pt>
                <c:pt idx="33258">
                  <c:v>10.271000000000001</c:v>
                </c:pt>
                <c:pt idx="33259">
                  <c:v>10.271000000000001</c:v>
                </c:pt>
                <c:pt idx="33260">
                  <c:v>10.295999999999999</c:v>
                </c:pt>
                <c:pt idx="33261">
                  <c:v>10.295999999999999</c:v>
                </c:pt>
                <c:pt idx="33262">
                  <c:v>10.32</c:v>
                </c:pt>
                <c:pt idx="33263">
                  <c:v>10.32</c:v>
                </c:pt>
                <c:pt idx="33264">
                  <c:v>10.345000000000001</c:v>
                </c:pt>
                <c:pt idx="33265">
                  <c:v>10.369</c:v>
                </c:pt>
                <c:pt idx="33266">
                  <c:v>10.369</c:v>
                </c:pt>
                <c:pt idx="33267">
                  <c:v>10.369</c:v>
                </c:pt>
                <c:pt idx="33268">
                  <c:v>10.394</c:v>
                </c:pt>
                <c:pt idx="33269">
                  <c:v>10.394</c:v>
                </c:pt>
                <c:pt idx="33270">
                  <c:v>10.417999999999999</c:v>
                </c:pt>
                <c:pt idx="33271">
                  <c:v>10.417999999999999</c:v>
                </c:pt>
                <c:pt idx="33272">
                  <c:v>10.417999999999999</c:v>
                </c:pt>
                <c:pt idx="33273">
                  <c:v>10.417999999999999</c:v>
                </c:pt>
                <c:pt idx="33274">
                  <c:v>10.417999999999999</c:v>
                </c:pt>
                <c:pt idx="33275">
                  <c:v>10.394</c:v>
                </c:pt>
                <c:pt idx="33276">
                  <c:v>10.394</c:v>
                </c:pt>
                <c:pt idx="33277">
                  <c:v>10.394</c:v>
                </c:pt>
                <c:pt idx="33278">
                  <c:v>10.394</c:v>
                </c:pt>
                <c:pt idx="33279">
                  <c:v>10.369</c:v>
                </c:pt>
                <c:pt idx="33280">
                  <c:v>10.369</c:v>
                </c:pt>
                <c:pt idx="33281">
                  <c:v>10.345000000000001</c:v>
                </c:pt>
                <c:pt idx="33282">
                  <c:v>10.32</c:v>
                </c:pt>
                <c:pt idx="33283">
                  <c:v>10.295999999999999</c:v>
                </c:pt>
                <c:pt idx="33284">
                  <c:v>10.271000000000001</c:v>
                </c:pt>
                <c:pt idx="33285">
                  <c:v>10.271000000000001</c:v>
                </c:pt>
                <c:pt idx="33286">
                  <c:v>10.247</c:v>
                </c:pt>
                <c:pt idx="33287">
                  <c:v>10.247</c:v>
                </c:pt>
                <c:pt idx="33288">
                  <c:v>10.222</c:v>
                </c:pt>
                <c:pt idx="33289">
                  <c:v>10.222</c:v>
                </c:pt>
                <c:pt idx="33290">
                  <c:v>10.222</c:v>
                </c:pt>
                <c:pt idx="33291">
                  <c:v>10.198</c:v>
                </c:pt>
                <c:pt idx="33292">
                  <c:v>10.173</c:v>
                </c:pt>
                <c:pt idx="33293">
                  <c:v>10.173</c:v>
                </c:pt>
                <c:pt idx="33294">
                  <c:v>10.173</c:v>
                </c:pt>
                <c:pt idx="33295">
                  <c:v>10.148999999999999</c:v>
                </c:pt>
                <c:pt idx="33296">
                  <c:v>10.124000000000001</c:v>
                </c:pt>
                <c:pt idx="33297">
                  <c:v>10.124000000000001</c:v>
                </c:pt>
                <c:pt idx="33298">
                  <c:v>10.124000000000001</c:v>
                </c:pt>
                <c:pt idx="33299">
                  <c:v>10.124000000000001</c:v>
                </c:pt>
                <c:pt idx="33300">
                  <c:v>10.1</c:v>
                </c:pt>
                <c:pt idx="33301">
                  <c:v>10.1</c:v>
                </c:pt>
                <c:pt idx="33302">
                  <c:v>10.074999999999999</c:v>
                </c:pt>
                <c:pt idx="33303">
                  <c:v>10.074999999999999</c:v>
                </c:pt>
                <c:pt idx="33304">
                  <c:v>10.074999999999999</c:v>
                </c:pt>
                <c:pt idx="33305">
                  <c:v>10.074999999999999</c:v>
                </c:pt>
                <c:pt idx="33306">
                  <c:v>10.074999999999999</c:v>
                </c:pt>
                <c:pt idx="33307">
                  <c:v>10.074999999999999</c:v>
                </c:pt>
                <c:pt idx="33308">
                  <c:v>10.074999999999999</c:v>
                </c:pt>
                <c:pt idx="33309">
                  <c:v>10.074999999999999</c:v>
                </c:pt>
                <c:pt idx="33310">
                  <c:v>10.074999999999999</c:v>
                </c:pt>
                <c:pt idx="33311">
                  <c:v>10.051</c:v>
                </c:pt>
                <c:pt idx="33312">
                  <c:v>10.051</c:v>
                </c:pt>
                <c:pt idx="33313">
                  <c:v>10.026</c:v>
                </c:pt>
                <c:pt idx="33314">
                  <c:v>10.026</c:v>
                </c:pt>
                <c:pt idx="33315">
                  <c:v>10.026</c:v>
                </c:pt>
                <c:pt idx="33316">
                  <c:v>10.026</c:v>
                </c:pt>
                <c:pt idx="33317">
                  <c:v>10.000999999999999</c:v>
                </c:pt>
                <c:pt idx="33318">
                  <c:v>10.000999999999999</c:v>
                </c:pt>
                <c:pt idx="33319">
                  <c:v>9.9770000000000003</c:v>
                </c:pt>
                <c:pt idx="33320">
                  <c:v>9.9770000000000003</c:v>
                </c:pt>
                <c:pt idx="33321">
                  <c:v>9.9770000000000003</c:v>
                </c:pt>
                <c:pt idx="33322">
                  <c:v>9.9770000000000003</c:v>
                </c:pt>
                <c:pt idx="33323">
                  <c:v>9.9770000000000003</c:v>
                </c:pt>
                <c:pt idx="33324">
                  <c:v>9.9770000000000003</c:v>
                </c:pt>
                <c:pt idx="33325">
                  <c:v>9.952</c:v>
                </c:pt>
                <c:pt idx="33326">
                  <c:v>9.952</c:v>
                </c:pt>
                <c:pt idx="33327">
                  <c:v>9.952</c:v>
                </c:pt>
                <c:pt idx="33328">
                  <c:v>9.9280000000000008</c:v>
                </c:pt>
                <c:pt idx="33329">
                  <c:v>9.9280000000000008</c:v>
                </c:pt>
                <c:pt idx="33330">
                  <c:v>9.9280000000000008</c:v>
                </c:pt>
                <c:pt idx="33331">
                  <c:v>9.9030000000000005</c:v>
                </c:pt>
                <c:pt idx="33332">
                  <c:v>9.8789999999999996</c:v>
                </c:pt>
                <c:pt idx="33333">
                  <c:v>9.8539999999999992</c:v>
                </c:pt>
                <c:pt idx="33334">
                  <c:v>9.8539999999999992</c:v>
                </c:pt>
                <c:pt idx="33335">
                  <c:v>9.8290000000000006</c:v>
                </c:pt>
                <c:pt idx="33336">
                  <c:v>9.8290000000000006</c:v>
                </c:pt>
                <c:pt idx="33337">
                  <c:v>9.8049999999999997</c:v>
                </c:pt>
                <c:pt idx="33338">
                  <c:v>9.7799999999999994</c:v>
                </c:pt>
                <c:pt idx="33339">
                  <c:v>9.7799999999999994</c:v>
                </c:pt>
                <c:pt idx="33340">
                  <c:v>9.7799999999999994</c:v>
                </c:pt>
                <c:pt idx="33341">
                  <c:v>9.7560000000000002</c:v>
                </c:pt>
                <c:pt idx="33342">
                  <c:v>9.7560000000000002</c:v>
                </c:pt>
                <c:pt idx="33343">
                  <c:v>9.7560000000000002</c:v>
                </c:pt>
                <c:pt idx="33344">
                  <c:v>9.7309999999999999</c:v>
                </c:pt>
                <c:pt idx="33345">
                  <c:v>9.7309999999999999</c:v>
                </c:pt>
                <c:pt idx="33346">
                  <c:v>9.7309999999999999</c:v>
                </c:pt>
                <c:pt idx="33347">
                  <c:v>9.7309999999999999</c:v>
                </c:pt>
                <c:pt idx="33348">
                  <c:v>9.7309999999999999</c:v>
                </c:pt>
                <c:pt idx="33349">
                  <c:v>9.7309999999999999</c:v>
                </c:pt>
                <c:pt idx="33350">
                  <c:v>9.7560000000000002</c:v>
                </c:pt>
                <c:pt idx="33351">
                  <c:v>9.7799999999999994</c:v>
                </c:pt>
                <c:pt idx="33352">
                  <c:v>9.7799999999999994</c:v>
                </c:pt>
                <c:pt idx="33353">
                  <c:v>9.8290000000000006</c:v>
                </c:pt>
                <c:pt idx="33354">
                  <c:v>9.8290000000000006</c:v>
                </c:pt>
                <c:pt idx="33355">
                  <c:v>9.8789999999999996</c:v>
                </c:pt>
                <c:pt idx="33356">
                  <c:v>9.9030000000000005</c:v>
                </c:pt>
                <c:pt idx="33357">
                  <c:v>9.9280000000000008</c:v>
                </c:pt>
                <c:pt idx="33358">
                  <c:v>9.9770000000000003</c:v>
                </c:pt>
                <c:pt idx="33359">
                  <c:v>10.000999999999999</c:v>
                </c:pt>
                <c:pt idx="33360">
                  <c:v>10.026</c:v>
                </c:pt>
                <c:pt idx="33361">
                  <c:v>10.074999999999999</c:v>
                </c:pt>
                <c:pt idx="33362">
                  <c:v>10.124000000000001</c:v>
                </c:pt>
                <c:pt idx="33363">
                  <c:v>10.173</c:v>
                </c:pt>
                <c:pt idx="33364">
                  <c:v>10.222</c:v>
                </c:pt>
                <c:pt idx="33365">
                  <c:v>10.247</c:v>
                </c:pt>
                <c:pt idx="33366">
                  <c:v>10.271000000000001</c:v>
                </c:pt>
                <c:pt idx="33367">
                  <c:v>10.295999999999999</c:v>
                </c:pt>
                <c:pt idx="33368">
                  <c:v>10.295999999999999</c:v>
                </c:pt>
                <c:pt idx="33369">
                  <c:v>10.32</c:v>
                </c:pt>
                <c:pt idx="33370">
                  <c:v>10.32</c:v>
                </c:pt>
                <c:pt idx="33371">
                  <c:v>10.295999999999999</c:v>
                </c:pt>
                <c:pt idx="33372">
                  <c:v>10.295999999999999</c:v>
                </c:pt>
                <c:pt idx="33373">
                  <c:v>10.271000000000001</c:v>
                </c:pt>
                <c:pt idx="33374">
                  <c:v>10.271000000000001</c:v>
                </c:pt>
                <c:pt idx="33375">
                  <c:v>10.247</c:v>
                </c:pt>
                <c:pt idx="33376">
                  <c:v>10.222</c:v>
                </c:pt>
                <c:pt idx="33377">
                  <c:v>10.173</c:v>
                </c:pt>
                <c:pt idx="33378">
                  <c:v>10.148999999999999</c:v>
                </c:pt>
                <c:pt idx="33379">
                  <c:v>10.124000000000001</c:v>
                </c:pt>
                <c:pt idx="33380">
                  <c:v>10.074999999999999</c:v>
                </c:pt>
                <c:pt idx="33381">
                  <c:v>10.051</c:v>
                </c:pt>
                <c:pt idx="33382">
                  <c:v>10.026</c:v>
                </c:pt>
                <c:pt idx="33383">
                  <c:v>9.9770000000000003</c:v>
                </c:pt>
                <c:pt idx="33384">
                  <c:v>9.9770000000000003</c:v>
                </c:pt>
                <c:pt idx="33385">
                  <c:v>9.952</c:v>
                </c:pt>
                <c:pt idx="33386">
                  <c:v>9.952</c:v>
                </c:pt>
                <c:pt idx="33387">
                  <c:v>9.9280000000000008</c:v>
                </c:pt>
                <c:pt idx="33388">
                  <c:v>9.9280000000000008</c:v>
                </c:pt>
                <c:pt idx="33389">
                  <c:v>9.9030000000000005</c:v>
                </c:pt>
                <c:pt idx="33390">
                  <c:v>9.9030000000000005</c:v>
                </c:pt>
                <c:pt idx="33391">
                  <c:v>9.8789999999999996</c:v>
                </c:pt>
                <c:pt idx="33392">
                  <c:v>9.8789999999999996</c:v>
                </c:pt>
                <c:pt idx="33393">
                  <c:v>9.8789999999999996</c:v>
                </c:pt>
                <c:pt idx="33394">
                  <c:v>9.8539999999999992</c:v>
                </c:pt>
                <c:pt idx="33395">
                  <c:v>9.8539999999999992</c:v>
                </c:pt>
                <c:pt idx="33396">
                  <c:v>9.8539999999999992</c:v>
                </c:pt>
                <c:pt idx="33397">
                  <c:v>9.8290000000000006</c:v>
                </c:pt>
                <c:pt idx="33398">
                  <c:v>9.8290000000000006</c:v>
                </c:pt>
                <c:pt idx="33399">
                  <c:v>9.8290000000000006</c:v>
                </c:pt>
                <c:pt idx="33400">
                  <c:v>9.8049999999999997</c:v>
                </c:pt>
                <c:pt idx="33401">
                  <c:v>9.8049999999999997</c:v>
                </c:pt>
                <c:pt idx="33402">
                  <c:v>9.7799999999999994</c:v>
                </c:pt>
                <c:pt idx="33403">
                  <c:v>9.7799999999999994</c:v>
                </c:pt>
                <c:pt idx="33404">
                  <c:v>9.7799999999999994</c:v>
                </c:pt>
                <c:pt idx="33405">
                  <c:v>9.7560000000000002</c:v>
                </c:pt>
                <c:pt idx="33406">
                  <c:v>9.7560000000000002</c:v>
                </c:pt>
                <c:pt idx="33407">
                  <c:v>9.7309999999999999</c:v>
                </c:pt>
                <c:pt idx="33408">
                  <c:v>9.7309999999999999</c:v>
                </c:pt>
                <c:pt idx="33409">
                  <c:v>9.7309999999999999</c:v>
                </c:pt>
                <c:pt idx="33410">
                  <c:v>9.7309999999999999</c:v>
                </c:pt>
                <c:pt idx="33411">
                  <c:v>9.7309999999999999</c:v>
                </c:pt>
                <c:pt idx="33412">
                  <c:v>9.7059999999999995</c:v>
                </c:pt>
                <c:pt idx="33413">
                  <c:v>9.7059999999999995</c:v>
                </c:pt>
                <c:pt idx="33414">
                  <c:v>9.7059999999999995</c:v>
                </c:pt>
                <c:pt idx="33415">
                  <c:v>9.7059999999999995</c:v>
                </c:pt>
                <c:pt idx="33416">
                  <c:v>9.6820000000000004</c:v>
                </c:pt>
                <c:pt idx="33417">
                  <c:v>9.6820000000000004</c:v>
                </c:pt>
                <c:pt idx="33418">
                  <c:v>9.6820000000000004</c:v>
                </c:pt>
                <c:pt idx="33419">
                  <c:v>9.6820000000000004</c:v>
                </c:pt>
                <c:pt idx="33420">
                  <c:v>9.6820000000000004</c:v>
                </c:pt>
                <c:pt idx="33421">
                  <c:v>9.657</c:v>
                </c:pt>
                <c:pt idx="33422">
                  <c:v>9.657</c:v>
                </c:pt>
                <c:pt idx="33423">
                  <c:v>9.657</c:v>
                </c:pt>
                <c:pt idx="33424">
                  <c:v>9.657</c:v>
                </c:pt>
                <c:pt idx="33425">
                  <c:v>9.6319999999999997</c:v>
                </c:pt>
                <c:pt idx="33426">
                  <c:v>9.6319999999999997</c:v>
                </c:pt>
                <c:pt idx="33427">
                  <c:v>9.6319999999999997</c:v>
                </c:pt>
                <c:pt idx="33428">
                  <c:v>9.6319999999999997</c:v>
                </c:pt>
                <c:pt idx="33429">
                  <c:v>9.6319999999999997</c:v>
                </c:pt>
                <c:pt idx="33430">
                  <c:v>9.6319999999999997</c:v>
                </c:pt>
                <c:pt idx="33431">
                  <c:v>9.6319999999999997</c:v>
                </c:pt>
                <c:pt idx="33432">
                  <c:v>9.6319999999999997</c:v>
                </c:pt>
                <c:pt idx="33433">
                  <c:v>9.6319999999999997</c:v>
                </c:pt>
                <c:pt idx="33434">
                  <c:v>9.6080000000000005</c:v>
                </c:pt>
                <c:pt idx="33435">
                  <c:v>9.6080000000000005</c:v>
                </c:pt>
                <c:pt idx="33436">
                  <c:v>9.5830000000000002</c:v>
                </c:pt>
                <c:pt idx="33437">
                  <c:v>9.5830000000000002</c:v>
                </c:pt>
                <c:pt idx="33438">
                  <c:v>9.5830000000000002</c:v>
                </c:pt>
                <c:pt idx="33439">
                  <c:v>9.5830000000000002</c:v>
                </c:pt>
                <c:pt idx="33440">
                  <c:v>9.5830000000000002</c:v>
                </c:pt>
                <c:pt idx="33441">
                  <c:v>9.5830000000000002</c:v>
                </c:pt>
                <c:pt idx="33442">
                  <c:v>9.5830000000000002</c:v>
                </c:pt>
                <c:pt idx="33443">
                  <c:v>9.5830000000000002</c:v>
                </c:pt>
                <c:pt idx="33444">
                  <c:v>9.5830000000000002</c:v>
                </c:pt>
                <c:pt idx="33445">
                  <c:v>9.5830000000000002</c:v>
                </c:pt>
                <c:pt idx="33446">
                  <c:v>9.5830000000000002</c:v>
                </c:pt>
                <c:pt idx="33447">
                  <c:v>9.5830000000000002</c:v>
                </c:pt>
                <c:pt idx="33448">
                  <c:v>9.6080000000000005</c:v>
                </c:pt>
                <c:pt idx="33449">
                  <c:v>9.6319999999999997</c:v>
                </c:pt>
                <c:pt idx="33450">
                  <c:v>9.6319999999999997</c:v>
                </c:pt>
                <c:pt idx="33451">
                  <c:v>9.657</c:v>
                </c:pt>
                <c:pt idx="33452">
                  <c:v>9.6820000000000004</c:v>
                </c:pt>
                <c:pt idx="33453">
                  <c:v>9.7059999999999995</c:v>
                </c:pt>
                <c:pt idx="33454">
                  <c:v>9.7309999999999999</c:v>
                </c:pt>
                <c:pt idx="33455">
                  <c:v>9.7799999999999994</c:v>
                </c:pt>
                <c:pt idx="33456">
                  <c:v>9.8290000000000006</c:v>
                </c:pt>
                <c:pt idx="33457">
                  <c:v>9.8789999999999996</c:v>
                </c:pt>
                <c:pt idx="33458">
                  <c:v>9.952</c:v>
                </c:pt>
                <c:pt idx="33459">
                  <c:v>10.000999999999999</c:v>
                </c:pt>
                <c:pt idx="33460">
                  <c:v>10.051</c:v>
                </c:pt>
                <c:pt idx="33461">
                  <c:v>10.1</c:v>
                </c:pt>
                <c:pt idx="33462">
                  <c:v>10.124000000000001</c:v>
                </c:pt>
                <c:pt idx="33463">
                  <c:v>10.173</c:v>
                </c:pt>
                <c:pt idx="33464">
                  <c:v>10.198</c:v>
                </c:pt>
                <c:pt idx="33465">
                  <c:v>10.222</c:v>
                </c:pt>
                <c:pt idx="33466">
                  <c:v>10.222</c:v>
                </c:pt>
                <c:pt idx="33467">
                  <c:v>10.222</c:v>
                </c:pt>
                <c:pt idx="33468">
                  <c:v>10.222</c:v>
                </c:pt>
                <c:pt idx="33469">
                  <c:v>10.222</c:v>
                </c:pt>
                <c:pt idx="33470">
                  <c:v>10.198</c:v>
                </c:pt>
                <c:pt idx="33471">
                  <c:v>10.173</c:v>
                </c:pt>
                <c:pt idx="33472">
                  <c:v>10.148999999999999</c:v>
                </c:pt>
                <c:pt idx="33473">
                  <c:v>10.124000000000001</c:v>
                </c:pt>
                <c:pt idx="33474">
                  <c:v>10.074999999999999</c:v>
                </c:pt>
                <c:pt idx="33475">
                  <c:v>10.051</c:v>
                </c:pt>
                <c:pt idx="33476">
                  <c:v>10.026</c:v>
                </c:pt>
                <c:pt idx="33477">
                  <c:v>10.000999999999999</c:v>
                </c:pt>
                <c:pt idx="33478">
                  <c:v>9.9770000000000003</c:v>
                </c:pt>
                <c:pt idx="33479">
                  <c:v>9.9280000000000008</c:v>
                </c:pt>
                <c:pt idx="33480">
                  <c:v>9.9280000000000008</c:v>
                </c:pt>
                <c:pt idx="33481">
                  <c:v>9.8789999999999996</c:v>
                </c:pt>
                <c:pt idx="33482">
                  <c:v>9.8789999999999996</c:v>
                </c:pt>
                <c:pt idx="33483">
                  <c:v>9.8539999999999992</c:v>
                </c:pt>
                <c:pt idx="33484">
                  <c:v>9.8290000000000006</c:v>
                </c:pt>
                <c:pt idx="33485">
                  <c:v>9.8049999999999997</c:v>
                </c:pt>
                <c:pt idx="33486">
                  <c:v>9.7799999999999994</c:v>
                </c:pt>
                <c:pt idx="33487">
                  <c:v>9.7560000000000002</c:v>
                </c:pt>
                <c:pt idx="33488">
                  <c:v>9.7309999999999999</c:v>
                </c:pt>
                <c:pt idx="33489">
                  <c:v>9.7309999999999999</c:v>
                </c:pt>
                <c:pt idx="33490">
                  <c:v>9.7059999999999995</c:v>
                </c:pt>
                <c:pt idx="33491">
                  <c:v>9.7059999999999995</c:v>
                </c:pt>
                <c:pt idx="33492">
                  <c:v>9.6820000000000004</c:v>
                </c:pt>
                <c:pt idx="33493">
                  <c:v>9.6820000000000004</c:v>
                </c:pt>
                <c:pt idx="33494">
                  <c:v>9.6820000000000004</c:v>
                </c:pt>
                <c:pt idx="33495">
                  <c:v>9.657</c:v>
                </c:pt>
                <c:pt idx="33496">
                  <c:v>9.657</c:v>
                </c:pt>
                <c:pt idx="33497">
                  <c:v>9.6319999999999997</c:v>
                </c:pt>
                <c:pt idx="33498">
                  <c:v>9.6319999999999997</c:v>
                </c:pt>
                <c:pt idx="33499">
                  <c:v>9.6319999999999997</c:v>
                </c:pt>
                <c:pt idx="33500">
                  <c:v>9.6319999999999997</c:v>
                </c:pt>
                <c:pt idx="33501">
                  <c:v>9.6319999999999997</c:v>
                </c:pt>
                <c:pt idx="33502">
                  <c:v>9.6319999999999997</c:v>
                </c:pt>
                <c:pt idx="33503">
                  <c:v>9.6080000000000005</c:v>
                </c:pt>
                <c:pt idx="33504">
                  <c:v>9.5830000000000002</c:v>
                </c:pt>
                <c:pt idx="33505">
                  <c:v>9.5830000000000002</c:v>
                </c:pt>
                <c:pt idx="33506">
                  <c:v>9.5830000000000002</c:v>
                </c:pt>
                <c:pt idx="33507">
                  <c:v>9.5830000000000002</c:v>
                </c:pt>
                <c:pt idx="33508">
                  <c:v>9.5830000000000002</c:v>
                </c:pt>
                <c:pt idx="33509">
                  <c:v>9.5579999999999998</c:v>
                </c:pt>
                <c:pt idx="33510">
                  <c:v>9.5579999999999998</c:v>
                </c:pt>
                <c:pt idx="33511">
                  <c:v>9.5579999999999998</c:v>
                </c:pt>
                <c:pt idx="33512">
                  <c:v>9.5579999999999998</c:v>
                </c:pt>
                <c:pt idx="33513">
                  <c:v>9.5579999999999998</c:v>
                </c:pt>
                <c:pt idx="33514">
                  <c:v>9.5579999999999998</c:v>
                </c:pt>
                <c:pt idx="33515">
                  <c:v>9.5579999999999998</c:v>
                </c:pt>
                <c:pt idx="33516">
                  <c:v>9.5340000000000007</c:v>
                </c:pt>
                <c:pt idx="33517">
                  <c:v>9.5340000000000007</c:v>
                </c:pt>
                <c:pt idx="33518">
                  <c:v>9.5340000000000007</c:v>
                </c:pt>
                <c:pt idx="33519">
                  <c:v>9.5340000000000007</c:v>
                </c:pt>
                <c:pt idx="33520">
                  <c:v>9.5340000000000007</c:v>
                </c:pt>
                <c:pt idx="33521">
                  <c:v>9.5340000000000007</c:v>
                </c:pt>
                <c:pt idx="33522">
                  <c:v>9.5340000000000007</c:v>
                </c:pt>
                <c:pt idx="33523">
                  <c:v>9.5090000000000003</c:v>
                </c:pt>
                <c:pt idx="33524">
                  <c:v>9.5090000000000003</c:v>
                </c:pt>
                <c:pt idx="33525">
                  <c:v>9.4849999999999994</c:v>
                </c:pt>
                <c:pt idx="33526">
                  <c:v>9.4849999999999994</c:v>
                </c:pt>
                <c:pt idx="33527">
                  <c:v>9.4849999999999994</c:v>
                </c:pt>
                <c:pt idx="33528">
                  <c:v>9.4849999999999994</c:v>
                </c:pt>
                <c:pt idx="33529">
                  <c:v>9.4849999999999994</c:v>
                </c:pt>
                <c:pt idx="33530">
                  <c:v>9.4849999999999994</c:v>
                </c:pt>
                <c:pt idx="33531">
                  <c:v>9.4600000000000009</c:v>
                </c:pt>
                <c:pt idx="33532">
                  <c:v>9.4600000000000009</c:v>
                </c:pt>
                <c:pt idx="33533">
                  <c:v>9.4600000000000009</c:v>
                </c:pt>
                <c:pt idx="33534">
                  <c:v>9.4600000000000009</c:v>
                </c:pt>
                <c:pt idx="33535">
                  <c:v>9.4600000000000009</c:v>
                </c:pt>
                <c:pt idx="33536">
                  <c:v>9.4350000000000005</c:v>
                </c:pt>
                <c:pt idx="33537">
                  <c:v>9.4350000000000005</c:v>
                </c:pt>
                <c:pt idx="33538">
                  <c:v>9.4350000000000005</c:v>
                </c:pt>
                <c:pt idx="33539">
                  <c:v>9.4350000000000005</c:v>
                </c:pt>
                <c:pt idx="33540">
                  <c:v>9.4350000000000005</c:v>
                </c:pt>
                <c:pt idx="33541">
                  <c:v>9.4350000000000005</c:v>
                </c:pt>
                <c:pt idx="33542">
                  <c:v>9.4600000000000009</c:v>
                </c:pt>
                <c:pt idx="33543">
                  <c:v>9.4600000000000009</c:v>
                </c:pt>
                <c:pt idx="33544">
                  <c:v>9.4849999999999994</c:v>
                </c:pt>
                <c:pt idx="33545">
                  <c:v>9.4849999999999994</c:v>
                </c:pt>
                <c:pt idx="33546">
                  <c:v>9.5090000000000003</c:v>
                </c:pt>
                <c:pt idx="33547">
                  <c:v>9.5340000000000007</c:v>
                </c:pt>
                <c:pt idx="33548">
                  <c:v>9.5579999999999998</c:v>
                </c:pt>
                <c:pt idx="33549">
                  <c:v>9.6080000000000005</c:v>
                </c:pt>
                <c:pt idx="33550">
                  <c:v>9.6319999999999997</c:v>
                </c:pt>
                <c:pt idx="33551">
                  <c:v>9.6820000000000004</c:v>
                </c:pt>
                <c:pt idx="33552">
                  <c:v>9.7309999999999999</c:v>
                </c:pt>
                <c:pt idx="33553">
                  <c:v>9.7799999999999994</c:v>
                </c:pt>
                <c:pt idx="33554">
                  <c:v>9.8290000000000006</c:v>
                </c:pt>
                <c:pt idx="33555">
                  <c:v>9.8789999999999996</c:v>
                </c:pt>
                <c:pt idx="33556">
                  <c:v>9.9280000000000008</c:v>
                </c:pt>
                <c:pt idx="33557">
                  <c:v>9.9770000000000003</c:v>
                </c:pt>
                <c:pt idx="33558">
                  <c:v>10.026</c:v>
                </c:pt>
                <c:pt idx="33559">
                  <c:v>10.051</c:v>
                </c:pt>
                <c:pt idx="33560">
                  <c:v>10.1</c:v>
                </c:pt>
                <c:pt idx="33561">
                  <c:v>10.124000000000001</c:v>
                </c:pt>
                <c:pt idx="33562">
                  <c:v>10.124000000000001</c:v>
                </c:pt>
                <c:pt idx="33563">
                  <c:v>10.148999999999999</c:v>
                </c:pt>
                <c:pt idx="33564">
                  <c:v>10.148999999999999</c:v>
                </c:pt>
                <c:pt idx="33565">
                  <c:v>10.148999999999999</c:v>
                </c:pt>
                <c:pt idx="33566">
                  <c:v>10.124000000000001</c:v>
                </c:pt>
                <c:pt idx="33567">
                  <c:v>10.124000000000001</c:v>
                </c:pt>
                <c:pt idx="33568">
                  <c:v>10.124000000000001</c:v>
                </c:pt>
                <c:pt idx="33569">
                  <c:v>10.1</c:v>
                </c:pt>
                <c:pt idx="33570">
                  <c:v>10.074999999999999</c:v>
                </c:pt>
                <c:pt idx="33571">
                  <c:v>10.026</c:v>
                </c:pt>
                <c:pt idx="33572">
                  <c:v>10.000999999999999</c:v>
                </c:pt>
                <c:pt idx="33573">
                  <c:v>9.9770000000000003</c:v>
                </c:pt>
                <c:pt idx="33574">
                  <c:v>9.9280000000000008</c:v>
                </c:pt>
                <c:pt idx="33575">
                  <c:v>9.9030000000000005</c:v>
                </c:pt>
                <c:pt idx="33576">
                  <c:v>9.8539999999999992</c:v>
                </c:pt>
                <c:pt idx="33577">
                  <c:v>9.8290000000000006</c:v>
                </c:pt>
                <c:pt idx="33578">
                  <c:v>9.8049999999999997</c:v>
                </c:pt>
                <c:pt idx="33579">
                  <c:v>9.7799999999999994</c:v>
                </c:pt>
                <c:pt idx="33580">
                  <c:v>9.7560000000000002</c:v>
                </c:pt>
                <c:pt idx="33581">
                  <c:v>9.7309999999999999</c:v>
                </c:pt>
                <c:pt idx="33582">
                  <c:v>9.7309999999999999</c:v>
                </c:pt>
                <c:pt idx="33583">
                  <c:v>9.7059999999999995</c:v>
                </c:pt>
                <c:pt idx="33584">
                  <c:v>9.6820000000000004</c:v>
                </c:pt>
                <c:pt idx="33585">
                  <c:v>9.6820000000000004</c:v>
                </c:pt>
                <c:pt idx="33586">
                  <c:v>9.657</c:v>
                </c:pt>
                <c:pt idx="33587">
                  <c:v>9.6319999999999997</c:v>
                </c:pt>
                <c:pt idx="33588">
                  <c:v>9.6319999999999997</c:v>
                </c:pt>
                <c:pt idx="33589">
                  <c:v>9.6319999999999997</c:v>
                </c:pt>
                <c:pt idx="33590">
                  <c:v>9.6319999999999997</c:v>
                </c:pt>
                <c:pt idx="33591">
                  <c:v>9.6080000000000005</c:v>
                </c:pt>
                <c:pt idx="33592">
                  <c:v>9.5830000000000002</c:v>
                </c:pt>
                <c:pt idx="33593">
                  <c:v>9.5830000000000002</c:v>
                </c:pt>
                <c:pt idx="33594">
                  <c:v>9.5830000000000002</c:v>
                </c:pt>
                <c:pt idx="33595">
                  <c:v>9.5830000000000002</c:v>
                </c:pt>
                <c:pt idx="33596">
                  <c:v>9.5579999999999998</c:v>
                </c:pt>
                <c:pt idx="33597">
                  <c:v>9.5579999999999998</c:v>
                </c:pt>
                <c:pt idx="33598">
                  <c:v>9.5579999999999998</c:v>
                </c:pt>
                <c:pt idx="33599">
                  <c:v>9.5340000000000007</c:v>
                </c:pt>
                <c:pt idx="33600">
                  <c:v>9.5340000000000007</c:v>
                </c:pt>
                <c:pt idx="33601">
                  <c:v>9.5340000000000007</c:v>
                </c:pt>
                <c:pt idx="33602">
                  <c:v>9.5340000000000007</c:v>
                </c:pt>
                <c:pt idx="33603">
                  <c:v>9.5340000000000007</c:v>
                </c:pt>
                <c:pt idx="33604">
                  <c:v>9.5090000000000003</c:v>
                </c:pt>
                <c:pt idx="33605">
                  <c:v>9.5090000000000003</c:v>
                </c:pt>
                <c:pt idx="33606">
                  <c:v>9.5090000000000003</c:v>
                </c:pt>
                <c:pt idx="33607">
                  <c:v>9.4849999999999994</c:v>
                </c:pt>
                <c:pt idx="33608">
                  <c:v>9.4849999999999994</c:v>
                </c:pt>
                <c:pt idx="33609">
                  <c:v>9.4849999999999994</c:v>
                </c:pt>
                <c:pt idx="33610">
                  <c:v>9.4849999999999994</c:v>
                </c:pt>
                <c:pt idx="33611">
                  <c:v>9.4849999999999994</c:v>
                </c:pt>
                <c:pt idx="33612">
                  <c:v>9.4849999999999994</c:v>
                </c:pt>
                <c:pt idx="33613">
                  <c:v>9.4849999999999994</c:v>
                </c:pt>
                <c:pt idx="33614">
                  <c:v>9.4600000000000009</c:v>
                </c:pt>
                <c:pt idx="33615">
                  <c:v>9.4600000000000009</c:v>
                </c:pt>
                <c:pt idx="33616">
                  <c:v>9.4600000000000009</c:v>
                </c:pt>
                <c:pt idx="33617">
                  <c:v>9.4350000000000005</c:v>
                </c:pt>
                <c:pt idx="33618">
                  <c:v>9.4350000000000005</c:v>
                </c:pt>
                <c:pt idx="33619">
                  <c:v>9.4350000000000005</c:v>
                </c:pt>
                <c:pt idx="33620">
                  <c:v>9.4350000000000005</c:v>
                </c:pt>
                <c:pt idx="33621">
                  <c:v>9.4350000000000005</c:v>
                </c:pt>
                <c:pt idx="33622">
                  <c:v>9.4350000000000005</c:v>
                </c:pt>
                <c:pt idx="33623">
                  <c:v>9.4350000000000005</c:v>
                </c:pt>
                <c:pt idx="33624">
                  <c:v>9.4350000000000005</c:v>
                </c:pt>
                <c:pt idx="33625">
                  <c:v>9.41</c:v>
                </c:pt>
                <c:pt idx="33626">
                  <c:v>9.41</c:v>
                </c:pt>
                <c:pt idx="33627">
                  <c:v>9.41</c:v>
                </c:pt>
                <c:pt idx="33628">
                  <c:v>9.3859999999999992</c:v>
                </c:pt>
                <c:pt idx="33629">
                  <c:v>9.3859999999999992</c:v>
                </c:pt>
                <c:pt idx="33630">
                  <c:v>9.3859999999999992</c:v>
                </c:pt>
                <c:pt idx="33631">
                  <c:v>9.3859999999999992</c:v>
                </c:pt>
                <c:pt idx="33632">
                  <c:v>9.3859999999999992</c:v>
                </c:pt>
                <c:pt idx="33633">
                  <c:v>9.3859999999999992</c:v>
                </c:pt>
                <c:pt idx="33634">
                  <c:v>9.3859999999999992</c:v>
                </c:pt>
                <c:pt idx="33635">
                  <c:v>9.3859999999999992</c:v>
                </c:pt>
                <c:pt idx="33636">
                  <c:v>9.3859999999999992</c:v>
                </c:pt>
                <c:pt idx="33637">
                  <c:v>9.3859999999999992</c:v>
                </c:pt>
                <c:pt idx="33638">
                  <c:v>9.3859999999999992</c:v>
                </c:pt>
                <c:pt idx="33639">
                  <c:v>9.3859999999999992</c:v>
                </c:pt>
                <c:pt idx="33640">
                  <c:v>9.3859999999999992</c:v>
                </c:pt>
                <c:pt idx="33641">
                  <c:v>9.41</c:v>
                </c:pt>
                <c:pt idx="33642">
                  <c:v>9.4350000000000005</c:v>
                </c:pt>
                <c:pt idx="33643">
                  <c:v>9.4600000000000009</c:v>
                </c:pt>
                <c:pt idx="33644">
                  <c:v>9.4849999999999994</c:v>
                </c:pt>
                <c:pt idx="33645">
                  <c:v>9.5340000000000007</c:v>
                </c:pt>
                <c:pt idx="33646">
                  <c:v>9.5579999999999998</c:v>
                </c:pt>
                <c:pt idx="33647">
                  <c:v>9.6080000000000005</c:v>
                </c:pt>
                <c:pt idx="33648">
                  <c:v>9.657</c:v>
                </c:pt>
                <c:pt idx="33649">
                  <c:v>9.7059999999999995</c:v>
                </c:pt>
                <c:pt idx="33650">
                  <c:v>9.7560000000000002</c:v>
                </c:pt>
                <c:pt idx="33651">
                  <c:v>9.8049999999999997</c:v>
                </c:pt>
                <c:pt idx="33652">
                  <c:v>9.8539999999999992</c:v>
                </c:pt>
                <c:pt idx="33653">
                  <c:v>9.9030000000000005</c:v>
                </c:pt>
                <c:pt idx="33654">
                  <c:v>9.952</c:v>
                </c:pt>
                <c:pt idx="33655">
                  <c:v>9.9770000000000003</c:v>
                </c:pt>
                <c:pt idx="33656">
                  <c:v>10.026</c:v>
                </c:pt>
                <c:pt idx="33657">
                  <c:v>10.026</c:v>
                </c:pt>
                <c:pt idx="33658">
                  <c:v>10.074999999999999</c:v>
                </c:pt>
                <c:pt idx="33659">
                  <c:v>10.074999999999999</c:v>
                </c:pt>
                <c:pt idx="33660">
                  <c:v>10.074999999999999</c:v>
                </c:pt>
                <c:pt idx="33661">
                  <c:v>10.074999999999999</c:v>
                </c:pt>
                <c:pt idx="33662">
                  <c:v>10.074999999999999</c:v>
                </c:pt>
                <c:pt idx="33663">
                  <c:v>10.074999999999999</c:v>
                </c:pt>
                <c:pt idx="33664">
                  <c:v>10.051</c:v>
                </c:pt>
                <c:pt idx="33665">
                  <c:v>10.026</c:v>
                </c:pt>
                <c:pt idx="33666">
                  <c:v>10.000999999999999</c:v>
                </c:pt>
                <c:pt idx="33667">
                  <c:v>9.952</c:v>
                </c:pt>
                <c:pt idx="33668">
                  <c:v>9.9280000000000008</c:v>
                </c:pt>
                <c:pt idx="33669">
                  <c:v>9.8789999999999996</c:v>
                </c:pt>
                <c:pt idx="33670">
                  <c:v>9.8290000000000006</c:v>
                </c:pt>
                <c:pt idx="33671">
                  <c:v>9.8049999999999997</c:v>
                </c:pt>
                <c:pt idx="33672">
                  <c:v>9.7799999999999994</c:v>
                </c:pt>
                <c:pt idx="33673">
                  <c:v>9.7309999999999999</c:v>
                </c:pt>
                <c:pt idx="33674">
                  <c:v>9.7309999999999999</c:v>
                </c:pt>
                <c:pt idx="33675">
                  <c:v>9.6820000000000004</c:v>
                </c:pt>
                <c:pt idx="33676">
                  <c:v>9.657</c:v>
                </c:pt>
                <c:pt idx="33677">
                  <c:v>9.6319999999999997</c:v>
                </c:pt>
                <c:pt idx="33678">
                  <c:v>9.6319999999999997</c:v>
                </c:pt>
                <c:pt idx="33679">
                  <c:v>9.6080000000000005</c:v>
                </c:pt>
                <c:pt idx="33680">
                  <c:v>9.5830000000000002</c:v>
                </c:pt>
                <c:pt idx="33681">
                  <c:v>9.5830000000000002</c:v>
                </c:pt>
                <c:pt idx="33682">
                  <c:v>9.5830000000000002</c:v>
                </c:pt>
                <c:pt idx="33683">
                  <c:v>9.5579999999999998</c:v>
                </c:pt>
                <c:pt idx="33684">
                  <c:v>9.5579999999999998</c:v>
                </c:pt>
                <c:pt idx="33685">
                  <c:v>9.5340000000000007</c:v>
                </c:pt>
                <c:pt idx="33686">
                  <c:v>9.5340000000000007</c:v>
                </c:pt>
                <c:pt idx="33687">
                  <c:v>9.5340000000000007</c:v>
                </c:pt>
                <c:pt idx="33688">
                  <c:v>9.5090000000000003</c:v>
                </c:pt>
                <c:pt idx="33689">
                  <c:v>9.5090000000000003</c:v>
                </c:pt>
                <c:pt idx="33690">
                  <c:v>9.5090000000000003</c:v>
                </c:pt>
                <c:pt idx="33691">
                  <c:v>9.4849999999999994</c:v>
                </c:pt>
                <c:pt idx="33692">
                  <c:v>9.4849999999999994</c:v>
                </c:pt>
                <c:pt idx="33693">
                  <c:v>9.4849999999999994</c:v>
                </c:pt>
                <c:pt idx="33694">
                  <c:v>9.4849999999999994</c:v>
                </c:pt>
                <c:pt idx="33695">
                  <c:v>9.4600000000000009</c:v>
                </c:pt>
                <c:pt idx="33696">
                  <c:v>9.4600000000000009</c:v>
                </c:pt>
                <c:pt idx="33697">
                  <c:v>9.4600000000000009</c:v>
                </c:pt>
                <c:pt idx="33698">
                  <c:v>9.4350000000000005</c:v>
                </c:pt>
                <c:pt idx="33699">
                  <c:v>9.4350000000000005</c:v>
                </c:pt>
                <c:pt idx="33700">
                  <c:v>9.4350000000000005</c:v>
                </c:pt>
                <c:pt idx="33701">
                  <c:v>9.4350000000000005</c:v>
                </c:pt>
                <c:pt idx="33702">
                  <c:v>9.4350000000000005</c:v>
                </c:pt>
                <c:pt idx="33703">
                  <c:v>9.41</c:v>
                </c:pt>
                <c:pt idx="33704">
                  <c:v>9.41</c:v>
                </c:pt>
                <c:pt idx="33705">
                  <c:v>9.41</c:v>
                </c:pt>
                <c:pt idx="33706">
                  <c:v>9.3859999999999992</c:v>
                </c:pt>
                <c:pt idx="33707">
                  <c:v>9.3859999999999992</c:v>
                </c:pt>
                <c:pt idx="33708">
                  <c:v>9.3859999999999992</c:v>
                </c:pt>
                <c:pt idx="33709">
                  <c:v>9.3859999999999992</c:v>
                </c:pt>
                <c:pt idx="33710">
                  <c:v>9.3859999999999992</c:v>
                </c:pt>
                <c:pt idx="33711">
                  <c:v>9.3859999999999992</c:v>
                </c:pt>
                <c:pt idx="33712">
                  <c:v>9.3859999999999992</c:v>
                </c:pt>
                <c:pt idx="33713">
                  <c:v>9.3610000000000007</c:v>
                </c:pt>
                <c:pt idx="33714">
                  <c:v>9.3610000000000007</c:v>
                </c:pt>
                <c:pt idx="33715">
                  <c:v>9.3610000000000007</c:v>
                </c:pt>
                <c:pt idx="33716">
                  <c:v>9.3360000000000003</c:v>
                </c:pt>
                <c:pt idx="33717">
                  <c:v>9.3360000000000003</c:v>
                </c:pt>
                <c:pt idx="33718">
                  <c:v>9.3360000000000003</c:v>
                </c:pt>
                <c:pt idx="33719">
                  <c:v>9.3360000000000003</c:v>
                </c:pt>
                <c:pt idx="33720">
                  <c:v>9.3360000000000003</c:v>
                </c:pt>
                <c:pt idx="33721">
                  <c:v>9.3360000000000003</c:v>
                </c:pt>
                <c:pt idx="33722">
                  <c:v>9.3360000000000003</c:v>
                </c:pt>
                <c:pt idx="33723">
                  <c:v>9.3360000000000003</c:v>
                </c:pt>
                <c:pt idx="33724">
                  <c:v>9.3360000000000003</c:v>
                </c:pt>
                <c:pt idx="33725">
                  <c:v>9.3119999999999994</c:v>
                </c:pt>
                <c:pt idx="33726">
                  <c:v>9.3119999999999994</c:v>
                </c:pt>
                <c:pt idx="33727">
                  <c:v>9.3119999999999994</c:v>
                </c:pt>
                <c:pt idx="33728">
                  <c:v>9.3119999999999994</c:v>
                </c:pt>
                <c:pt idx="33729">
                  <c:v>9.2870000000000008</c:v>
                </c:pt>
                <c:pt idx="33730">
                  <c:v>9.2870000000000008</c:v>
                </c:pt>
                <c:pt idx="33731">
                  <c:v>9.2870000000000008</c:v>
                </c:pt>
                <c:pt idx="33732">
                  <c:v>9.2870000000000008</c:v>
                </c:pt>
                <c:pt idx="33733">
                  <c:v>9.3119999999999994</c:v>
                </c:pt>
                <c:pt idx="33734">
                  <c:v>9.3119999999999994</c:v>
                </c:pt>
                <c:pt idx="33735">
                  <c:v>9.3360000000000003</c:v>
                </c:pt>
                <c:pt idx="33736">
                  <c:v>9.3360000000000003</c:v>
                </c:pt>
                <c:pt idx="33737">
                  <c:v>9.3610000000000007</c:v>
                </c:pt>
                <c:pt idx="33738">
                  <c:v>9.3859999999999992</c:v>
                </c:pt>
                <c:pt idx="33739">
                  <c:v>9.41</c:v>
                </c:pt>
                <c:pt idx="33740">
                  <c:v>9.4350000000000005</c:v>
                </c:pt>
                <c:pt idx="33741">
                  <c:v>9.4849999999999994</c:v>
                </c:pt>
                <c:pt idx="33742">
                  <c:v>9.5090000000000003</c:v>
                </c:pt>
                <c:pt idx="33743">
                  <c:v>9.5579999999999998</c:v>
                </c:pt>
                <c:pt idx="33744">
                  <c:v>9.6080000000000005</c:v>
                </c:pt>
                <c:pt idx="33745">
                  <c:v>9.657</c:v>
                </c:pt>
                <c:pt idx="33746">
                  <c:v>9.7059999999999995</c:v>
                </c:pt>
                <c:pt idx="33747">
                  <c:v>9.7799999999999994</c:v>
                </c:pt>
                <c:pt idx="33748">
                  <c:v>9.8290000000000006</c:v>
                </c:pt>
                <c:pt idx="33749">
                  <c:v>9.8789999999999996</c:v>
                </c:pt>
                <c:pt idx="33750">
                  <c:v>9.9280000000000008</c:v>
                </c:pt>
                <c:pt idx="33751">
                  <c:v>9.9770000000000003</c:v>
                </c:pt>
                <c:pt idx="33752">
                  <c:v>10.000999999999999</c:v>
                </c:pt>
                <c:pt idx="33753">
                  <c:v>10.026</c:v>
                </c:pt>
                <c:pt idx="33754">
                  <c:v>10.051</c:v>
                </c:pt>
                <c:pt idx="33755">
                  <c:v>10.074999999999999</c:v>
                </c:pt>
                <c:pt idx="33756">
                  <c:v>10.074999999999999</c:v>
                </c:pt>
                <c:pt idx="33757">
                  <c:v>10.074999999999999</c:v>
                </c:pt>
                <c:pt idx="33758">
                  <c:v>10.074999999999999</c:v>
                </c:pt>
                <c:pt idx="33759">
                  <c:v>10.074999999999999</c:v>
                </c:pt>
                <c:pt idx="33760">
                  <c:v>10.051</c:v>
                </c:pt>
                <c:pt idx="33761">
                  <c:v>10.026</c:v>
                </c:pt>
                <c:pt idx="33762">
                  <c:v>10.000999999999999</c:v>
                </c:pt>
                <c:pt idx="33763">
                  <c:v>9.952</c:v>
                </c:pt>
                <c:pt idx="33764">
                  <c:v>9.9280000000000008</c:v>
                </c:pt>
                <c:pt idx="33765">
                  <c:v>9.8789999999999996</c:v>
                </c:pt>
                <c:pt idx="33766">
                  <c:v>9.8539999999999992</c:v>
                </c:pt>
                <c:pt idx="33767">
                  <c:v>9.8290000000000006</c:v>
                </c:pt>
                <c:pt idx="33768">
                  <c:v>9.7799999999999994</c:v>
                </c:pt>
                <c:pt idx="33769">
                  <c:v>9.7560000000000002</c:v>
                </c:pt>
                <c:pt idx="33770">
                  <c:v>9.7309999999999999</c:v>
                </c:pt>
                <c:pt idx="33771">
                  <c:v>9.7309999999999999</c:v>
                </c:pt>
                <c:pt idx="33772">
                  <c:v>9.6820000000000004</c:v>
                </c:pt>
                <c:pt idx="33773">
                  <c:v>9.6820000000000004</c:v>
                </c:pt>
                <c:pt idx="33774">
                  <c:v>9.657</c:v>
                </c:pt>
                <c:pt idx="33775">
                  <c:v>9.657</c:v>
                </c:pt>
                <c:pt idx="33776">
                  <c:v>9.6319999999999997</c:v>
                </c:pt>
                <c:pt idx="33777">
                  <c:v>9.6319999999999997</c:v>
                </c:pt>
                <c:pt idx="33778">
                  <c:v>9.6080000000000005</c:v>
                </c:pt>
                <c:pt idx="33779">
                  <c:v>9.5830000000000002</c:v>
                </c:pt>
                <c:pt idx="33780">
                  <c:v>9.5830000000000002</c:v>
                </c:pt>
                <c:pt idx="33781">
                  <c:v>9.5830000000000002</c:v>
                </c:pt>
                <c:pt idx="33782">
                  <c:v>9.5579999999999998</c:v>
                </c:pt>
                <c:pt idx="33783">
                  <c:v>9.5579999999999998</c:v>
                </c:pt>
                <c:pt idx="33784">
                  <c:v>9.5340000000000007</c:v>
                </c:pt>
                <c:pt idx="33785">
                  <c:v>9.5340000000000007</c:v>
                </c:pt>
                <c:pt idx="33786">
                  <c:v>9.5340000000000007</c:v>
                </c:pt>
                <c:pt idx="33787">
                  <c:v>9.5090000000000003</c:v>
                </c:pt>
                <c:pt idx="33788">
                  <c:v>9.5090000000000003</c:v>
                </c:pt>
                <c:pt idx="33789">
                  <c:v>9.4849999999999994</c:v>
                </c:pt>
                <c:pt idx="33790">
                  <c:v>9.4849999999999994</c:v>
                </c:pt>
                <c:pt idx="33791">
                  <c:v>9.4600000000000009</c:v>
                </c:pt>
                <c:pt idx="33792">
                  <c:v>9.4600000000000009</c:v>
                </c:pt>
                <c:pt idx="33793">
                  <c:v>9.4600000000000009</c:v>
                </c:pt>
                <c:pt idx="33794">
                  <c:v>9.4350000000000005</c:v>
                </c:pt>
                <c:pt idx="33795">
                  <c:v>9.4350000000000005</c:v>
                </c:pt>
                <c:pt idx="33796">
                  <c:v>9.4350000000000005</c:v>
                </c:pt>
                <c:pt idx="33797">
                  <c:v>9.4350000000000005</c:v>
                </c:pt>
                <c:pt idx="33798">
                  <c:v>9.4350000000000005</c:v>
                </c:pt>
                <c:pt idx="33799">
                  <c:v>9.41</c:v>
                </c:pt>
                <c:pt idx="33800">
                  <c:v>9.41</c:v>
                </c:pt>
                <c:pt idx="33801">
                  <c:v>9.3859999999999992</c:v>
                </c:pt>
                <c:pt idx="33802">
                  <c:v>9.3859999999999992</c:v>
                </c:pt>
                <c:pt idx="33803">
                  <c:v>9.3859999999999992</c:v>
                </c:pt>
                <c:pt idx="33804">
                  <c:v>9.3859999999999992</c:v>
                </c:pt>
                <c:pt idx="33805">
                  <c:v>9.3859999999999992</c:v>
                </c:pt>
                <c:pt idx="33806">
                  <c:v>9.3610000000000007</c:v>
                </c:pt>
                <c:pt idx="33807">
                  <c:v>9.3610000000000007</c:v>
                </c:pt>
                <c:pt idx="33808">
                  <c:v>9.3610000000000007</c:v>
                </c:pt>
                <c:pt idx="33809">
                  <c:v>9.3360000000000003</c:v>
                </c:pt>
                <c:pt idx="33810">
                  <c:v>9.3360000000000003</c:v>
                </c:pt>
                <c:pt idx="33811">
                  <c:v>9.3360000000000003</c:v>
                </c:pt>
                <c:pt idx="33812">
                  <c:v>9.3360000000000003</c:v>
                </c:pt>
                <c:pt idx="33813">
                  <c:v>9.3360000000000003</c:v>
                </c:pt>
                <c:pt idx="33814">
                  <c:v>9.3360000000000003</c:v>
                </c:pt>
                <c:pt idx="33815">
                  <c:v>9.3119999999999994</c:v>
                </c:pt>
                <c:pt idx="33816">
                  <c:v>9.3119999999999994</c:v>
                </c:pt>
                <c:pt idx="33817">
                  <c:v>9.3119999999999994</c:v>
                </c:pt>
                <c:pt idx="33818">
                  <c:v>9.3119999999999994</c:v>
                </c:pt>
                <c:pt idx="33819">
                  <c:v>9.3119999999999994</c:v>
                </c:pt>
                <c:pt idx="33820">
                  <c:v>9.2870000000000008</c:v>
                </c:pt>
                <c:pt idx="33821">
                  <c:v>9.2870000000000008</c:v>
                </c:pt>
                <c:pt idx="33822">
                  <c:v>9.2870000000000008</c:v>
                </c:pt>
                <c:pt idx="33823">
                  <c:v>9.2870000000000008</c:v>
                </c:pt>
                <c:pt idx="33824">
                  <c:v>9.2870000000000008</c:v>
                </c:pt>
                <c:pt idx="33825">
                  <c:v>9.2870000000000008</c:v>
                </c:pt>
                <c:pt idx="33826">
                  <c:v>9.2870000000000008</c:v>
                </c:pt>
                <c:pt idx="33827">
                  <c:v>9.2870000000000008</c:v>
                </c:pt>
                <c:pt idx="33828">
                  <c:v>9.2870000000000008</c:v>
                </c:pt>
                <c:pt idx="33829">
                  <c:v>9.2870000000000008</c:v>
                </c:pt>
                <c:pt idx="33830">
                  <c:v>9.2870000000000008</c:v>
                </c:pt>
                <c:pt idx="33831">
                  <c:v>9.2870000000000008</c:v>
                </c:pt>
                <c:pt idx="33832">
                  <c:v>9.3119999999999994</c:v>
                </c:pt>
                <c:pt idx="33833">
                  <c:v>9.3360000000000003</c:v>
                </c:pt>
                <c:pt idx="33834">
                  <c:v>9.3360000000000003</c:v>
                </c:pt>
                <c:pt idx="33835">
                  <c:v>9.3859999999999992</c:v>
                </c:pt>
                <c:pt idx="33836">
                  <c:v>9.41</c:v>
                </c:pt>
                <c:pt idx="33837">
                  <c:v>9.4350000000000005</c:v>
                </c:pt>
                <c:pt idx="33838">
                  <c:v>9.4849999999999994</c:v>
                </c:pt>
                <c:pt idx="33839">
                  <c:v>9.5340000000000007</c:v>
                </c:pt>
                <c:pt idx="33840">
                  <c:v>9.5830000000000002</c:v>
                </c:pt>
                <c:pt idx="33841">
                  <c:v>9.6319999999999997</c:v>
                </c:pt>
                <c:pt idx="33842">
                  <c:v>9.6820000000000004</c:v>
                </c:pt>
                <c:pt idx="33843">
                  <c:v>9.7309999999999999</c:v>
                </c:pt>
                <c:pt idx="33844">
                  <c:v>9.7799999999999994</c:v>
                </c:pt>
                <c:pt idx="33845">
                  <c:v>9.8290000000000006</c:v>
                </c:pt>
                <c:pt idx="33846">
                  <c:v>9.8789999999999996</c:v>
                </c:pt>
                <c:pt idx="33847">
                  <c:v>9.9280000000000008</c:v>
                </c:pt>
                <c:pt idx="33848">
                  <c:v>9.9770000000000003</c:v>
                </c:pt>
                <c:pt idx="33849">
                  <c:v>9.9770000000000003</c:v>
                </c:pt>
                <c:pt idx="33850">
                  <c:v>10.026</c:v>
                </c:pt>
                <c:pt idx="33851">
                  <c:v>10.026</c:v>
                </c:pt>
                <c:pt idx="33852">
                  <c:v>10.026</c:v>
                </c:pt>
                <c:pt idx="33853">
                  <c:v>10.026</c:v>
                </c:pt>
                <c:pt idx="33854">
                  <c:v>10.026</c:v>
                </c:pt>
                <c:pt idx="33855">
                  <c:v>10.026</c:v>
                </c:pt>
                <c:pt idx="33856">
                  <c:v>10.000999999999999</c:v>
                </c:pt>
                <c:pt idx="33857">
                  <c:v>9.9770000000000003</c:v>
                </c:pt>
                <c:pt idx="33858">
                  <c:v>9.952</c:v>
                </c:pt>
                <c:pt idx="33859">
                  <c:v>9.9030000000000005</c:v>
                </c:pt>
                <c:pt idx="33860">
                  <c:v>9.8789999999999996</c:v>
                </c:pt>
                <c:pt idx="33861">
                  <c:v>9.8290000000000006</c:v>
                </c:pt>
                <c:pt idx="33862">
                  <c:v>9.8049999999999997</c:v>
                </c:pt>
                <c:pt idx="33863">
                  <c:v>9.7560000000000002</c:v>
                </c:pt>
                <c:pt idx="33864">
                  <c:v>9.7309999999999999</c:v>
                </c:pt>
                <c:pt idx="33865">
                  <c:v>9.7059999999999995</c:v>
                </c:pt>
                <c:pt idx="33866">
                  <c:v>9.6820000000000004</c:v>
                </c:pt>
                <c:pt idx="33867">
                  <c:v>9.6319999999999997</c:v>
                </c:pt>
                <c:pt idx="33868">
                  <c:v>9.6319999999999997</c:v>
                </c:pt>
                <c:pt idx="33869">
                  <c:v>9.6080000000000005</c:v>
                </c:pt>
                <c:pt idx="33870">
                  <c:v>9.5830000000000002</c:v>
                </c:pt>
                <c:pt idx="33871">
                  <c:v>9.5579999999999998</c:v>
                </c:pt>
                <c:pt idx="33872">
                  <c:v>9.5340000000000007</c:v>
                </c:pt>
                <c:pt idx="33873">
                  <c:v>9.5340000000000007</c:v>
                </c:pt>
                <c:pt idx="33874">
                  <c:v>9.5340000000000007</c:v>
                </c:pt>
                <c:pt idx="33875">
                  <c:v>9.5090000000000003</c:v>
                </c:pt>
                <c:pt idx="33876">
                  <c:v>9.4849999999999994</c:v>
                </c:pt>
                <c:pt idx="33877">
                  <c:v>9.4849999999999994</c:v>
                </c:pt>
                <c:pt idx="33878">
                  <c:v>9.4600000000000009</c:v>
                </c:pt>
                <c:pt idx="33879">
                  <c:v>9.4600000000000009</c:v>
                </c:pt>
                <c:pt idx="33880">
                  <c:v>9.4350000000000005</c:v>
                </c:pt>
                <c:pt idx="33881">
                  <c:v>9.4350000000000005</c:v>
                </c:pt>
                <c:pt idx="33882">
                  <c:v>9.4350000000000005</c:v>
                </c:pt>
                <c:pt idx="33883">
                  <c:v>9.4350000000000005</c:v>
                </c:pt>
                <c:pt idx="33884">
                  <c:v>9.41</c:v>
                </c:pt>
                <c:pt idx="33885">
                  <c:v>9.41</c:v>
                </c:pt>
                <c:pt idx="33886">
                  <c:v>9.3859999999999992</c:v>
                </c:pt>
                <c:pt idx="33887">
                  <c:v>9.3859999999999992</c:v>
                </c:pt>
                <c:pt idx="33888">
                  <c:v>9.3859999999999992</c:v>
                </c:pt>
                <c:pt idx="33889">
                  <c:v>9.3859999999999992</c:v>
                </c:pt>
                <c:pt idx="33890">
                  <c:v>9.3859999999999992</c:v>
                </c:pt>
                <c:pt idx="33891">
                  <c:v>9.3859999999999992</c:v>
                </c:pt>
                <c:pt idx="33892">
                  <c:v>9.3859999999999992</c:v>
                </c:pt>
                <c:pt idx="33893">
                  <c:v>9.3859999999999992</c:v>
                </c:pt>
                <c:pt idx="33894">
                  <c:v>9.3859999999999992</c:v>
                </c:pt>
                <c:pt idx="33895">
                  <c:v>9.3859999999999992</c:v>
                </c:pt>
                <c:pt idx="33896">
                  <c:v>9.3610000000000007</c:v>
                </c:pt>
                <c:pt idx="33897">
                  <c:v>9.3859999999999992</c:v>
                </c:pt>
                <c:pt idx="33898">
                  <c:v>9.3859999999999992</c:v>
                </c:pt>
                <c:pt idx="33899">
                  <c:v>9.3859999999999992</c:v>
                </c:pt>
                <c:pt idx="33900">
                  <c:v>9.3859999999999992</c:v>
                </c:pt>
                <c:pt idx="33901">
                  <c:v>9.3610000000000007</c:v>
                </c:pt>
                <c:pt idx="33902">
                  <c:v>9.3610000000000007</c:v>
                </c:pt>
                <c:pt idx="33903">
                  <c:v>9.3610000000000007</c:v>
                </c:pt>
                <c:pt idx="33904">
                  <c:v>9.3360000000000003</c:v>
                </c:pt>
                <c:pt idx="33905">
                  <c:v>9.3360000000000003</c:v>
                </c:pt>
                <c:pt idx="33906">
                  <c:v>9.3360000000000003</c:v>
                </c:pt>
                <c:pt idx="33907">
                  <c:v>9.3360000000000003</c:v>
                </c:pt>
                <c:pt idx="33908">
                  <c:v>9.3360000000000003</c:v>
                </c:pt>
                <c:pt idx="33909">
                  <c:v>9.3360000000000003</c:v>
                </c:pt>
                <c:pt idx="33910">
                  <c:v>9.3360000000000003</c:v>
                </c:pt>
                <c:pt idx="33911">
                  <c:v>9.3360000000000003</c:v>
                </c:pt>
                <c:pt idx="33912">
                  <c:v>9.3360000000000003</c:v>
                </c:pt>
                <c:pt idx="33913">
                  <c:v>9.3360000000000003</c:v>
                </c:pt>
                <c:pt idx="33914">
                  <c:v>9.3360000000000003</c:v>
                </c:pt>
                <c:pt idx="33915">
                  <c:v>9.3360000000000003</c:v>
                </c:pt>
                <c:pt idx="33916">
                  <c:v>9.3360000000000003</c:v>
                </c:pt>
                <c:pt idx="33917">
                  <c:v>9.3360000000000003</c:v>
                </c:pt>
                <c:pt idx="33918">
                  <c:v>9.3360000000000003</c:v>
                </c:pt>
                <c:pt idx="33919">
                  <c:v>9.3360000000000003</c:v>
                </c:pt>
                <c:pt idx="33920">
                  <c:v>9.3360000000000003</c:v>
                </c:pt>
                <c:pt idx="33921">
                  <c:v>9.3360000000000003</c:v>
                </c:pt>
                <c:pt idx="33922">
                  <c:v>9.3610000000000007</c:v>
                </c:pt>
                <c:pt idx="33923">
                  <c:v>9.3610000000000007</c:v>
                </c:pt>
                <c:pt idx="33924">
                  <c:v>9.3610000000000007</c:v>
                </c:pt>
                <c:pt idx="33925">
                  <c:v>9.3610000000000007</c:v>
                </c:pt>
                <c:pt idx="33926">
                  <c:v>9.3610000000000007</c:v>
                </c:pt>
                <c:pt idx="33927">
                  <c:v>9.3859999999999992</c:v>
                </c:pt>
                <c:pt idx="33928">
                  <c:v>9.41</c:v>
                </c:pt>
                <c:pt idx="33929">
                  <c:v>9.41</c:v>
                </c:pt>
                <c:pt idx="33930">
                  <c:v>9.4350000000000005</c:v>
                </c:pt>
                <c:pt idx="33931">
                  <c:v>9.4600000000000009</c:v>
                </c:pt>
                <c:pt idx="33932">
                  <c:v>9.4849999999999994</c:v>
                </c:pt>
                <c:pt idx="33933">
                  <c:v>9.4849999999999994</c:v>
                </c:pt>
                <c:pt idx="33934">
                  <c:v>9.5090000000000003</c:v>
                </c:pt>
                <c:pt idx="33935">
                  <c:v>9.5340000000000007</c:v>
                </c:pt>
                <c:pt idx="33936">
                  <c:v>9.5579999999999998</c:v>
                </c:pt>
                <c:pt idx="33937">
                  <c:v>9.5830000000000002</c:v>
                </c:pt>
                <c:pt idx="33938">
                  <c:v>9.6319999999999997</c:v>
                </c:pt>
                <c:pt idx="33939">
                  <c:v>9.657</c:v>
                </c:pt>
                <c:pt idx="33940">
                  <c:v>9.6820000000000004</c:v>
                </c:pt>
                <c:pt idx="33941">
                  <c:v>9.7059999999999995</c:v>
                </c:pt>
                <c:pt idx="33942">
                  <c:v>9.7309999999999999</c:v>
                </c:pt>
                <c:pt idx="33943">
                  <c:v>9.7560000000000002</c:v>
                </c:pt>
                <c:pt idx="33944">
                  <c:v>9.7799999999999994</c:v>
                </c:pt>
                <c:pt idx="33945">
                  <c:v>9.8290000000000006</c:v>
                </c:pt>
                <c:pt idx="33946">
                  <c:v>9.8539999999999992</c:v>
                </c:pt>
                <c:pt idx="33947">
                  <c:v>9.8789999999999996</c:v>
                </c:pt>
                <c:pt idx="33948">
                  <c:v>9.9030000000000005</c:v>
                </c:pt>
                <c:pt idx="33949">
                  <c:v>9.9280000000000008</c:v>
                </c:pt>
                <c:pt idx="33950">
                  <c:v>9.9280000000000008</c:v>
                </c:pt>
                <c:pt idx="33951">
                  <c:v>9.9030000000000005</c:v>
                </c:pt>
                <c:pt idx="33952">
                  <c:v>9.9030000000000005</c:v>
                </c:pt>
                <c:pt idx="33953">
                  <c:v>9.8789999999999996</c:v>
                </c:pt>
                <c:pt idx="33954">
                  <c:v>9.8539999999999992</c:v>
                </c:pt>
                <c:pt idx="33955">
                  <c:v>9.8290000000000006</c:v>
                </c:pt>
                <c:pt idx="33956">
                  <c:v>9.7799999999999994</c:v>
                </c:pt>
                <c:pt idx="33957">
                  <c:v>9.7560000000000002</c:v>
                </c:pt>
                <c:pt idx="33958">
                  <c:v>9.7309999999999999</c:v>
                </c:pt>
                <c:pt idx="33959">
                  <c:v>9.6820000000000004</c:v>
                </c:pt>
                <c:pt idx="33960">
                  <c:v>9.6820000000000004</c:v>
                </c:pt>
                <c:pt idx="33961">
                  <c:v>9.6319999999999997</c:v>
                </c:pt>
                <c:pt idx="33962">
                  <c:v>9.6319999999999997</c:v>
                </c:pt>
                <c:pt idx="33963">
                  <c:v>9.6080000000000005</c:v>
                </c:pt>
                <c:pt idx="33964">
                  <c:v>9.5830000000000002</c:v>
                </c:pt>
                <c:pt idx="33965">
                  <c:v>9.5579999999999998</c:v>
                </c:pt>
                <c:pt idx="33966">
                  <c:v>9.5340000000000007</c:v>
                </c:pt>
                <c:pt idx="33967">
                  <c:v>9.5340000000000007</c:v>
                </c:pt>
                <c:pt idx="33968">
                  <c:v>9.5090000000000003</c:v>
                </c:pt>
                <c:pt idx="33969">
                  <c:v>9.4849999999999994</c:v>
                </c:pt>
                <c:pt idx="33970">
                  <c:v>9.4849999999999994</c:v>
                </c:pt>
                <c:pt idx="33971">
                  <c:v>9.4600000000000009</c:v>
                </c:pt>
                <c:pt idx="33972">
                  <c:v>9.4600000000000009</c:v>
                </c:pt>
                <c:pt idx="33973">
                  <c:v>9.4350000000000005</c:v>
                </c:pt>
                <c:pt idx="33974">
                  <c:v>9.4350000000000005</c:v>
                </c:pt>
                <c:pt idx="33975">
                  <c:v>9.41</c:v>
                </c:pt>
                <c:pt idx="33976">
                  <c:v>9.41</c:v>
                </c:pt>
                <c:pt idx="33977">
                  <c:v>9.3859999999999992</c:v>
                </c:pt>
                <c:pt idx="33978">
                  <c:v>9.3610000000000007</c:v>
                </c:pt>
                <c:pt idx="33979">
                  <c:v>9.3360000000000003</c:v>
                </c:pt>
                <c:pt idx="33980">
                  <c:v>9.3360000000000003</c:v>
                </c:pt>
                <c:pt idx="33981">
                  <c:v>9.3360000000000003</c:v>
                </c:pt>
                <c:pt idx="33982">
                  <c:v>9.3119999999999994</c:v>
                </c:pt>
                <c:pt idx="33983">
                  <c:v>9.3119999999999994</c:v>
                </c:pt>
                <c:pt idx="33984">
                  <c:v>9.2870000000000008</c:v>
                </c:pt>
                <c:pt idx="33985">
                  <c:v>9.2870000000000008</c:v>
                </c:pt>
                <c:pt idx="33986">
                  <c:v>9.2870000000000008</c:v>
                </c:pt>
                <c:pt idx="33987">
                  <c:v>9.2870000000000008</c:v>
                </c:pt>
                <c:pt idx="33988">
                  <c:v>9.2620000000000005</c:v>
                </c:pt>
                <c:pt idx="33989">
                  <c:v>9.2620000000000005</c:v>
                </c:pt>
                <c:pt idx="33990">
                  <c:v>9.2620000000000005</c:v>
                </c:pt>
                <c:pt idx="33991">
                  <c:v>9.2620000000000005</c:v>
                </c:pt>
                <c:pt idx="33992">
                  <c:v>9.2620000000000005</c:v>
                </c:pt>
                <c:pt idx="33993">
                  <c:v>9.2379999999999995</c:v>
                </c:pt>
                <c:pt idx="33994">
                  <c:v>9.2379999999999995</c:v>
                </c:pt>
                <c:pt idx="33995">
                  <c:v>9.2379999999999995</c:v>
                </c:pt>
                <c:pt idx="33996">
                  <c:v>9.2379999999999995</c:v>
                </c:pt>
                <c:pt idx="33997">
                  <c:v>9.2379999999999995</c:v>
                </c:pt>
                <c:pt idx="33998">
                  <c:v>9.2379999999999995</c:v>
                </c:pt>
                <c:pt idx="33999">
                  <c:v>9.2379999999999995</c:v>
                </c:pt>
                <c:pt idx="34000">
                  <c:v>9.2379999999999995</c:v>
                </c:pt>
                <c:pt idx="34001">
                  <c:v>9.2379999999999995</c:v>
                </c:pt>
                <c:pt idx="34002">
                  <c:v>9.2379999999999995</c:v>
                </c:pt>
                <c:pt idx="34003">
                  <c:v>9.2129999999999992</c:v>
                </c:pt>
                <c:pt idx="34004">
                  <c:v>9.2129999999999992</c:v>
                </c:pt>
                <c:pt idx="34005">
                  <c:v>9.2129999999999992</c:v>
                </c:pt>
                <c:pt idx="34006">
                  <c:v>9.2129999999999992</c:v>
                </c:pt>
                <c:pt idx="34007">
                  <c:v>9.2129999999999992</c:v>
                </c:pt>
                <c:pt idx="34008">
                  <c:v>9.2129999999999992</c:v>
                </c:pt>
                <c:pt idx="34009">
                  <c:v>9.2129999999999992</c:v>
                </c:pt>
                <c:pt idx="34010">
                  <c:v>9.2129999999999992</c:v>
                </c:pt>
                <c:pt idx="34011">
                  <c:v>9.1880000000000006</c:v>
                </c:pt>
                <c:pt idx="34012">
                  <c:v>9.1880000000000006</c:v>
                </c:pt>
                <c:pt idx="34013">
                  <c:v>9.1880000000000006</c:v>
                </c:pt>
                <c:pt idx="34014">
                  <c:v>9.1880000000000006</c:v>
                </c:pt>
                <c:pt idx="34015">
                  <c:v>9.1880000000000006</c:v>
                </c:pt>
                <c:pt idx="34016">
                  <c:v>9.1880000000000006</c:v>
                </c:pt>
                <c:pt idx="34017">
                  <c:v>9.1880000000000006</c:v>
                </c:pt>
                <c:pt idx="34018">
                  <c:v>9.2129999999999992</c:v>
                </c:pt>
                <c:pt idx="34019">
                  <c:v>9.2129999999999992</c:v>
                </c:pt>
                <c:pt idx="34020">
                  <c:v>9.2379999999999995</c:v>
                </c:pt>
                <c:pt idx="34021">
                  <c:v>9.2379999999999995</c:v>
                </c:pt>
                <c:pt idx="34022">
                  <c:v>9.2870000000000008</c:v>
                </c:pt>
                <c:pt idx="34023">
                  <c:v>9.3119999999999994</c:v>
                </c:pt>
                <c:pt idx="34024">
                  <c:v>9.3360000000000003</c:v>
                </c:pt>
                <c:pt idx="34025">
                  <c:v>9.3859999999999992</c:v>
                </c:pt>
                <c:pt idx="34026">
                  <c:v>9.4350000000000005</c:v>
                </c:pt>
                <c:pt idx="34027">
                  <c:v>9.4849999999999994</c:v>
                </c:pt>
                <c:pt idx="34028">
                  <c:v>9.5340000000000007</c:v>
                </c:pt>
                <c:pt idx="34029">
                  <c:v>9.5579999999999998</c:v>
                </c:pt>
                <c:pt idx="34030">
                  <c:v>9.6080000000000005</c:v>
                </c:pt>
                <c:pt idx="34031">
                  <c:v>9.657</c:v>
                </c:pt>
                <c:pt idx="34032">
                  <c:v>9.6820000000000004</c:v>
                </c:pt>
                <c:pt idx="34033">
                  <c:v>9.7309999999999999</c:v>
                </c:pt>
                <c:pt idx="34034">
                  <c:v>9.7799999999999994</c:v>
                </c:pt>
                <c:pt idx="34035">
                  <c:v>9.8290000000000006</c:v>
                </c:pt>
                <c:pt idx="34036">
                  <c:v>9.8789999999999996</c:v>
                </c:pt>
                <c:pt idx="34037">
                  <c:v>9.9030000000000005</c:v>
                </c:pt>
                <c:pt idx="34038">
                  <c:v>9.9280000000000008</c:v>
                </c:pt>
                <c:pt idx="34039">
                  <c:v>9.952</c:v>
                </c:pt>
                <c:pt idx="34040">
                  <c:v>9.952</c:v>
                </c:pt>
                <c:pt idx="34041">
                  <c:v>9.952</c:v>
                </c:pt>
                <c:pt idx="34042">
                  <c:v>9.952</c:v>
                </c:pt>
                <c:pt idx="34043">
                  <c:v>9.9770000000000003</c:v>
                </c:pt>
                <c:pt idx="34044">
                  <c:v>9.9770000000000003</c:v>
                </c:pt>
                <c:pt idx="34045">
                  <c:v>9.9770000000000003</c:v>
                </c:pt>
                <c:pt idx="34046">
                  <c:v>9.952</c:v>
                </c:pt>
                <c:pt idx="34047">
                  <c:v>9.952</c:v>
                </c:pt>
                <c:pt idx="34048">
                  <c:v>9.9280000000000008</c:v>
                </c:pt>
                <c:pt idx="34049">
                  <c:v>9.9280000000000008</c:v>
                </c:pt>
                <c:pt idx="34050">
                  <c:v>9.9030000000000005</c:v>
                </c:pt>
                <c:pt idx="34051">
                  <c:v>9.8789999999999996</c:v>
                </c:pt>
                <c:pt idx="34052">
                  <c:v>9.8539999999999992</c:v>
                </c:pt>
                <c:pt idx="34053">
                  <c:v>9.8290000000000006</c:v>
                </c:pt>
                <c:pt idx="34054">
                  <c:v>9.8049999999999997</c:v>
                </c:pt>
                <c:pt idx="34055">
                  <c:v>9.7799999999999994</c:v>
                </c:pt>
                <c:pt idx="34056">
                  <c:v>9.7560000000000002</c:v>
                </c:pt>
                <c:pt idx="34057">
                  <c:v>9.7309999999999999</c:v>
                </c:pt>
                <c:pt idx="34058">
                  <c:v>9.7059999999999995</c:v>
                </c:pt>
                <c:pt idx="34059">
                  <c:v>9.6820000000000004</c:v>
                </c:pt>
                <c:pt idx="34060">
                  <c:v>9.6820000000000004</c:v>
                </c:pt>
                <c:pt idx="34061">
                  <c:v>9.6820000000000004</c:v>
                </c:pt>
                <c:pt idx="34062">
                  <c:v>9.6820000000000004</c:v>
                </c:pt>
                <c:pt idx="34063">
                  <c:v>9.657</c:v>
                </c:pt>
                <c:pt idx="34064">
                  <c:v>9.657</c:v>
                </c:pt>
                <c:pt idx="34065">
                  <c:v>9.657</c:v>
                </c:pt>
                <c:pt idx="34066">
                  <c:v>9.657</c:v>
                </c:pt>
                <c:pt idx="34067">
                  <c:v>9.657</c:v>
                </c:pt>
                <c:pt idx="34068">
                  <c:v>9.657</c:v>
                </c:pt>
                <c:pt idx="34069">
                  <c:v>9.657</c:v>
                </c:pt>
                <c:pt idx="34070">
                  <c:v>9.657</c:v>
                </c:pt>
                <c:pt idx="34071">
                  <c:v>9.657</c:v>
                </c:pt>
                <c:pt idx="34072">
                  <c:v>9.657</c:v>
                </c:pt>
                <c:pt idx="34073">
                  <c:v>9.657</c:v>
                </c:pt>
                <c:pt idx="34074">
                  <c:v>9.657</c:v>
                </c:pt>
                <c:pt idx="34075">
                  <c:v>9.657</c:v>
                </c:pt>
                <c:pt idx="34076">
                  <c:v>9.657</c:v>
                </c:pt>
                <c:pt idx="34077">
                  <c:v>9.657</c:v>
                </c:pt>
                <c:pt idx="34078">
                  <c:v>9.657</c:v>
                </c:pt>
                <c:pt idx="34079">
                  <c:v>9.657</c:v>
                </c:pt>
                <c:pt idx="34080">
                  <c:v>9.657</c:v>
                </c:pt>
                <c:pt idx="34081">
                  <c:v>9.657</c:v>
                </c:pt>
                <c:pt idx="34082">
                  <c:v>9.657</c:v>
                </c:pt>
                <c:pt idx="34083">
                  <c:v>9.657</c:v>
                </c:pt>
                <c:pt idx="34084">
                  <c:v>9.657</c:v>
                </c:pt>
                <c:pt idx="34085">
                  <c:v>9.657</c:v>
                </c:pt>
                <c:pt idx="34086">
                  <c:v>9.657</c:v>
                </c:pt>
                <c:pt idx="34087">
                  <c:v>9.657</c:v>
                </c:pt>
                <c:pt idx="34088">
                  <c:v>9.657</c:v>
                </c:pt>
                <c:pt idx="34089">
                  <c:v>9.657</c:v>
                </c:pt>
                <c:pt idx="34090">
                  <c:v>9.657</c:v>
                </c:pt>
                <c:pt idx="34091">
                  <c:v>9.6319999999999997</c:v>
                </c:pt>
                <c:pt idx="34092">
                  <c:v>9.6319999999999997</c:v>
                </c:pt>
                <c:pt idx="34093">
                  <c:v>9.6319999999999997</c:v>
                </c:pt>
                <c:pt idx="34094">
                  <c:v>9.6319999999999997</c:v>
                </c:pt>
                <c:pt idx="34095">
                  <c:v>9.6319999999999997</c:v>
                </c:pt>
                <c:pt idx="34096">
                  <c:v>9.6080000000000005</c:v>
                </c:pt>
                <c:pt idx="34097">
                  <c:v>9.5830000000000002</c:v>
                </c:pt>
                <c:pt idx="34098">
                  <c:v>9.5830000000000002</c:v>
                </c:pt>
                <c:pt idx="34099">
                  <c:v>9.5830000000000002</c:v>
                </c:pt>
                <c:pt idx="34100">
                  <c:v>9.5830000000000002</c:v>
                </c:pt>
                <c:pt idx="34101">
                  <c:v>9.5579999999999998</c:v>
                </c:pt>
                <c:pt idx="34102">
                  <c:v>9.5579999999999998</c:v>
                </c:pt>
                <c:pt idx="34103">
                  <c:v>9.5579999999999998</c:v>
                </c:pt>
                <c:pt idx="34104">
                  <c:v>9.5579999999999998</c:v>
                </c:pt>
                <c:pt idx="34105">
                  <c:v>9.5340000000000007</c:v>
                </c:pt>
                <c:pt idx="34106">
                  <c:v>9.5340000000000007</c:v>
                </c:pt>
                <c:pt idx="34107">
                  <c:v>9.5340000000000007</c:v>
                </c:pt>
                <c:pt idx="34108">
                  <c:v>9.5340000000000007</c:v>
                </c:pt>
                <c:pt idx="34109">
                  <c:v>9.5340000000000007</c:v>
                </c:pt>
                <c:pt idx="34110">
                  <c:v>9.5340000000000007</c:v>
                </c:pt>
                <c:pt idx="34111">
                  <c:v>9.5340000000000007</c:v>
                </c:pt>
                <c:pt idx="34112">
                  <c:v>9.5340000000000007</c:v>
                </c:pt>
                <c:pt idx="34113">
                  <c:v>9.5340000000000007</c:v>
                </c:pt>
                <c:pt idx="34114">
                  <c:v>9.5340000000000007</c:v>
                </c:pt>
                <c:pt idx="34115">
                  <c:v>9.5340000000000007</c:v>
                </c:pt>
                <c:pt idx="34116">
                  <c:v>9.5340000000000007</c:v>
                </c:pt>
                <c:pt idx="34117">
                  <c:v>9.5340000000000007</c:v>
                </c:pt>
                <c:pt idx="34118">
                  <c:v>9.5340000000000007</c:v>
                </c:pt>
                <c:pt idx="34119">
                  <c:v>9.5340000000000007</c:v>
                </c:pt>
                <c:pt idx="34120">
                  <c:v>9.5579999999999998</c:v>
                </c:pt>
                <c:pt idx="34121">
                  <c:v>9.5830000000000002</c:v>
                </c:pt>
                <c:pt idx="34122">
                  <c:v>9.5830000000000002</c:v>
                </c:pt>
                <c:pt idx="34123">
                  <c:v>9.6319999999999997</c:v>
                </c:pt>
                <c:pt idx="34124">
                  <c:v>9.6319999999999997</c:v>
                </c:pt>
                <c:pt idx="34125">
                  <c:v>9.657</c:v>
                </c:pt>
                <c:pt idx="34126">
                  <c:v>9.7059999999999995</c:v>
                </c:pt>
                <c:pt idx="34127">
                  <c:v>9.7309999999999999</c:v>
                </c:pt>
                <c:pt idx="34128">
                  <c:v>9.7799999999999994</c:v>
                </c:pt>
                <c:pt idx="34129">
                  <c:v>9.8049999999999997</c:v>
                </c:pt>
                <c:pt idx="34130">
                  <c:v>9.8539999999999992</c:v>
                </c:pt>
                <c:pt idx="34131">
                  <c:v>9.8789999999999996</c:v>
                </c:pt>
                <c:pt idx="34132">
                  <c:v>9.9280000000000008</c:v>
                </c:pt>
                <c:pt idx="34133">
                  <c:v>9.952</c:v>
                </c:pt>
                <c:pt idx="34134">
                  <c:v>9.9770000000000003</c:v>
                </c:pt>
                <c:pt idx="34135">
                  <c:v>10.000999999999999</c:v>
                </c:pt>
                <c:pt idx="34136">
                  <c:v>10.026</c:v>
                </c:pt>
                <c:pt idx="34137">
                  <c:v>10.026</c:v>
                </c:pt>
                <c:pt idx="34138">
                  <c:v>10.026</c:v>
                </c:pt>
                <c:pt idx="34139">
                  <c:v>10.026</c:v>
                </c:pt>
                <c:pt idx="34140">
                  <c:v>10.026</c:v>
                </c:pt>
                <c:pt idx="34141">
                  <c:v>10.000999999999999</c:v>
                </c:pt>
                <c:pt idx="34142">
                  <c:v>9.9770000000000003</c:v>
                </c:pt>
                <c:pt idx="34143">
                  <c:v>9.952</c:v>
                </c:pt>
                <c:pt idx="34144">
                  <c:v>9.9280000000000008</c:v>
                </c:pt>
                <c:pt idx="34145">
                  <c:v>9.8789999999999996</c:v>
                </c:pt>
                <c:pt idx="34146">
                  <c:v>9.8539999999999992</c:v>
                </c:pt>
                <c:pt idx="34147">
                  <c:v>9.8290000000000006</c:v>
                </c:pt>
                <c:pt idx="34148">
                  <c:v>9.7799999999999994</c:v>
                </c:pt>
                <c:pt idx="34149">
                  <c:v>9.7309999999999999</c:v>
                </c:pt>
                <c:pt idx="34150">
                  <c:v>9.7059999999999995</c:v>
                </c:pt>
                <c:pt idx="34151">
                  <c:v>9.6820000000000004</c:v>
                </c:pt>
                <c:pt idx="34152">
                  <c:v>9.6319999999999997</c:v>
                </c:pt>
                <c:pt idx="34153">
                  <c:v>9.6319999999999997</c:v>
                </c:pt>
                <c:pt idx="34154">
                  <c:v>9.6080000000000005</c:v>
                </c:pt>
                <c:pt idx="34155">
                  <c:v>9.5830000000000002</c:v>
                </c:pt>
                <c:pt idx="34156">
                  <c:v>9.5830000000000002</c:v>
                </c:pt>
                <c:pt idx="34157">
                  <c:v>9.5579999999999998</c:v>
                </c:pt>
                <c:pt idx="34158">
                  <c:v>9.5579999999999998</c:v>
                </c:pt>
                <c:pt idx="34159">
                  <c:v>9.5340000000000007</c:v>
                </c:pt>
                <c:pt idx="34160">
                  <c:v>9.5340000000000007</c:v>
                </c:pt>
                <c:pt idx="34161">
                  <c:v>9.5340000000000007</c:v>
                </c:pt>
                <c:pt idx="34162">
                  <c:v>9.5340000000000007</c:v>
                </c:pt>
                <c:pt idx="34163">
                  <c:v>9.5340000000000007</c:v>
                </c:pt>
                <c:pt idx="34164">
                  <c:v>9.5090000000000003</c:v>
                </c:pt>
                <c:pt idx="34165">
                  <c:v>9.5090000000000003</c:v>
                </c:pt>
                <c:pt idx="34166">
                  <c:v>9.5090000000000003</c:v>
                </c:pt>
                <c:pt idx="34167">
                  <c:v>9.5090000000000003</c:v>
                </c:pt>
                <c:pt idx="34168">
                  <c:v>9.4849999999999994</c:v>
                </c:pt>
                <c:pt idx="34169">
                  <c:v>9.4849999999999994</c:v>
                </c:pt>
                <c:pt idx="34170">
                  <c:v>9.4849999999999994</c:v>
                </c:pt>
                <c:pt idx="34171">
                  <c:v>9.4849999999999994</c:v>
                </c:pt>
                <c:pt idx="34172">
                  <c:v>9.4849999999999994</c:v>
                </c:pt>
                <c:pt idx="34173">
                  <c:v>9.4849999999999994</c:v>
                </c:pt>
                <c:pt idx="34174">
                  <c:v>9.4600000000000009</c:v>
                </c:pt>
                <c:pt idx="34175">
                  <c:v>9.4600000000000009</c:v>
                </c:pt>
                <c:pt idx="34176">
                  <c:v>9.4600000000000009</c:v>
                </c:pt>
                <c:pt idx="34177">
                  <c:v>9.4600000000000009</c:v>
                </c:pt>
                <c:pt idx="34178">
                  <c:v>9.4600000000000009</c:v>
                </c:pt>
                <c:pt idx="34179">
                  <c:v>9.4600000000000009</c:v>
                </c:pt>
                <c:pt idx="34180">
                  <c:v>9.4600000000000009</c:v>
                </c:pt>
                <c:pt idx="34181">
                  <c:v>9.4600000000000009</c:v>
                </c:pt>
                <c:pt idx="34182">
                  <c:v>9.4350000000000005</c:v>
                </c:pt>
                <c:pt idx="34183">
                  <c:v>9.4350000000000005</c:v>
                </c:pt>
                <c:pt idx="34184">
                  <c:v>9.4350000000000005</c:v>
                </c:pt>
                <c:pt idx="34185">
                  <c:v>9.4350000000000005</c:v>
                </c:pt>
                <c:pt idx="34186">
                  <c:v>9.4350000000000005</c:v>
                </c:pt>
                <c:pt idx="34187">
                  <c:v>9.4350000000000005</c:v>
                </c:pt>
                <c:pt idx="34188">
                  <c:v>9.4350000000000005</c:v>
                </c:pt>
                <c:pt idx="34189">
                  <c:v>9.4350000000000005</c:v>
                </c:pt>
                <c:pt idx="34190">
                  <c:v>9.4350000000000005</c:v>
                </c:pt>
                <c:pt idx="34191">
                  <c:v>9.4350000000000005</c:v>
                </c:pt>
                <c:pt idx="34192">
                  <c:v>9.4350000000000005</c:v>
                </c:pt>
                <c:pt idx="34193">
                  <c:v>9.4350000000000005</c:v>
                </c:pt>
                <c:pt idx="34194">
                  <c:v>9.4350000000000005</c:v>
                </c:pt>
                <c:pt idx="34195">
                  <c:v>9.4350000000000005</c:v>
                </c:pt>
                <c:pt idx="34196">
                  <c:v>9.4350000000000005</c:v>
                </c:pt>
                <c:pt idx="34197">
                  <c:v>9.4350000000000005</c:v>
                </c:pt>
                <c:pt idx="34198">
                  <c:v>9.4350000000000005</c:v>
                </c:pt>
                <c:pt idx="34199">
                  <c:v>9.4350000000000005</c:v>
                </c:pt>
                <c:pt idx="34200">
                  <c:v>9.4350000000000005</c:v>
                </c:pt>
                <c:pt idx="34201">
                  <c:v>9.4350000000000005</c:v>
                </c:pt>
                <c:pt idx="34202">
                  <c:v>9.4350000000000005</c:v>
                </c:pt>
                <c:pt idx="34203">
                  <c:v>9.4350000000000005</c:v>
                </c:pt>
                <c:pt idx="34204">
                  <c:v>9.4350000000000005</c:v>
                </c:pt>
                <c:pt idx="34205">
                  <c:v>9.4350000000000005</c:v>
                </c:pt>
                <c:pt idx="34206">
                  <c:v>9.4350000000000005</c:v>
                </c:pt>
                <c:pt idx="34207">
                  <c:v>9.41</c:v>
                </c:pt>
                <c:pt idx="34208">
                  <c:v>9.3859999999999992</c:v>
                </c:pt>
                <c:pt idx="34209">
                  <c:v>9.3859999999999992</c:v>
                </c:pt>
                <c:pt idx="34210">
                  <c:v>9.3610000000000007</c:v>
                </c:pt>
                <c:pt idx="34211">
                  <c:v>9.3360000000000003</c:v>
                </c:pt>
                <c:pt idx="34212">
                  <c:v>9.3360000000000003</c:v>
                </c:pt>
                <c:pt idx="34213">
                  <c:v>9.3360000000000003</c:v>
                </c:pt>
                <c:pt idx="34214">
                  <c:v>9.3360000000000003</c:v>
                </c:pt>
                <c:pt idx="34215">
                  <c:v>9.3360000000000003</c:v>
                </c:pt>
                <c:pt idx="34216">
                  <c:v>9.3610000000000007</c:v>
                </c:pt>
                <c:pt idx="34217">
                  <c:v>9.3610000000000007</c:v>
                </c:pt>
                <c:pt idx="34218">
                  <c:v>9.3859999999999992</c:v>
                </c:pt>
                <c:pt idx="34219">
                  <c:v>9.41</c:v>
                </c:pt>
                <c:pt idx="34220">
                  <c:v>9.4350000000000005</c:v>
                </c:pt>
                <c:pt idx="34221">
                  <c:v>9.4849999999999994</c:v>
                </c:pt>
                <c:pt idx="34222">
                  <c:v>9.5340000000000007</c:v>
                </c:pt>
                <c:pt idx="34223">
                  <c:v>9.5579999999999998</c:v>
                </c:pt>
                <c:pt idx="34224">
                  <c:v>9.6080000000000005</c:v>
                </c:pt>
                <c:pt idx="34225">
                  <c:v>9.657</c:v>
                </c:pt>
                <c:pt idx="34226">
                  <c:v>9.7059999999999995</c:v>
                </c:pt>
                <c:pt idx="34227">
                  <c:v>9.7309999999999999</c:v>
                </c:pt>
                <c:pt idx="34228">
                  <c:v>9.7799999999999994</c:v>
                </c:pt>
                <c:pt idx="34229">
                  <c:v>9.8290000000000006</c:v>
                </c:pt>
                <c:pt idx="34230">
                  <c:v>9.8539999999999992</c:v>
                </c:pt>
                <c:pt idx="34231">
                  <c:v>9.8789999999999996</c:v>
                </c:pt>
                <c:pt idx="34232">
                  <c:v>9.9030000000000005</c:v>
                </c:pt>
                <c:pt idx="34233">
                  <c:v>9.9030000000000005</c:v>
                </c:pt>
                <c:pt idx="34234">
                  <c:v>9.9280000000000008</c:v>
                </c:pt>
                <c:pt idx="34235">
                  <c:v>9.9280000000000008</c:v>
                </c:pt>
                <c:pt idx="34236">
                  <c:v>9.9280000000000008</c:v>
                </c:pt>
                <c:pt idx="34237">
                  <c:v>9.9030000000000005</c:v>
                </c:pt>
                <c:pt idx="34238">
                  <c:v>9.8789999999999996</c:v>
                </c:pt>
                <c:pt idx="34239">
                  <c:v>9.8539999999999992</c:v>
                </c:pt>
                <c:pt idx="34240">
                  <c:v>9.8290000000000006</c:v>
                </c:pt>
                <c:pt idx="34241">
                  <c:v>9.8049999999999997</c:v>
                </c:pt>
                <c:pt idx="34242">
                  <c:v>9.7799999999999994</c:v>
                </c:pt>
                <c:pt idx="34243">
                  <c:v>9.7309999999999999</c:v>
                </c:pt>
                <c:pt idx="34244">
                  <c:v>9.6820000000000004</c:v>
                </c:pt>
                <c:pt idx="34245">
                  <c:v>9.657</c:v>
                </c:pt>
                <c:pt idx="34246">
                  <c:v>9.6080000000000005</c:v>
                </c:pt>
                <c:pt idx="34247">
                  <c:v>9.5830000000000002</c:v>
                </c:pt>
                <c:pt idx="34248">
                  <c:v>9.5340000000000007</c:v>
                </c:pt>
                <c:pt idx="34249">
                  <c:v>9.5090000000000003</c:v>
                </c:pt>
                <c:pt idx="34250">
                  <c:v>9.4849999999999994</c:v>
                </c:pt>
                <c:pt idx="34251">
                  <c:v>9.4849999999999994</c:v>
                </c:pt>
                <c:pt idx="34252">
                  <c:v>9.4600000000000009</c:v>
                </c:pt>
                <c:pt idx="34253">
                  <c:v>9.4600000000000009</c:v>
                </c:pt>
                <c:pt idx="34254">
                  <c:v>9.4350000000000005</c:v>
                </c:pt>
                <c:pt idx="34255">
                  <c:v>9.4350000000000005</c:v>
                </c:pt>
                <c:pt idx="34256">
                  <c:v>9.4350000000000005</c:v>
                </c:pt>
                <c:pt idx="34257">
                  <c:v>9.4350000000000005</c:v>
                </c:pt>
                <c:pt idx="34258">
                  <c:v>9.4350000000000005</c:v>
                </c:pt>
                <c:pt idx="34259">
                  <c:v>9.41</c:v>
                </c:pt>
                <c:pt idx="34260">
                  <c:v>9.3859999999999992</c:v>
                </c:pt>
                <c:pt idx="34261">
                  <c:v>9.3859999999999992</c:v>
                </c:pt>
                <c:pt idx="34262">
                  <c:v>9.3610000000000007</c:v>
                </c:pt>
                <c:pt idx="34263">
                  <c:v>9.3610000000000007</c:v>
                </c:pt>
                <c:pt idx="34264">
                  <c:v>9.3360000000000003</c:v>
                </c:pt>
                <c:pt idx="34265">
                  <c:v>9.3119999999999994</c:v>
                </c:pt>
                <c:pt idx="34266">
                  <c:v>9.3119999999999994</c:v>
                </c:pt>
                <c:pt idx="34267">
                  <c:v>9.2870000000000008</c:v>
                </c:pt>
                <c:pt idx="34268">
                  <c:v>9.2870000000000008</c:v>
                </c:pt>
                <c:pt idx="34269">
                  <c:v>9.2620000000000005</c:v>
                </c:pt>
                <c:pt idx="34270">
                  <c:v>9.2379999999999995</c:v>
                </c:pt>
                <c:pt idx="34271">
                  <c:v>9.2379999999999995</c:v>
                </c:pt>
                <c:pt idx="34272">
                  <c:v>9.2379999999999995</c:v>
                </c:pt>
                <c:pt idx="34273">
                  <c:v>9.2379999999999995</c:v>
                </c:pt>
                <c:pt idx="34274">
                  <c:v>9.2379999999999995</c:v>
                </c:pt>
                <c:pt idx="34275">
                  <c:v>9.2129999999999992</c:v>
                </c:pt>
                <c:pt idx="34276">
                  <c:v>9.2129999999999992</c:v>
                </c:pt>
                <c:pt idx="34277">
                  <c:v>9.2129999999999992</c:v>
                </c:pt>
                <c:pt idx="34278">
                  <c:v>9.2129999999999992</c:v>
                </c:pt>
                <c:pt idx="34279">
                  <c:v>9.1880000000000006</c:v>
                </c:pt>
                <c:pt idx="34280">
                  <c:v>9.1880000000000006</c:v>
                </c:pt>
                <c:pt idx="34281">
                  <c:v>9.1880000000000006</c:v>
                </c:pt>
                <c:pt idx="34282">
                  <c:v>9.1630000000000003</c:v>
                </c:pt>
                <c:pt idx="34283">
                  <c:v>9.1389999999999993</c:v>
                </c:pt>
                <c:pt idx="34284">
                  <c:v>9.1389999999999993</c:v>
                </c:pt>
                <c:pt idx="34285">
                  <c:v>9.1389999999999993</c:v>
                </c:pt>
                <c:pt idx="34286">
                  <c:v>9.1140000000000008</c:v>
                </c:pt>
                <c:pt idx="34287">
                  <c:v>9.1140000000000008</c:v>
                </c:pt>
                <c:pt idx="34288">
                  <c:v>9.0890000000000004</c:v>
                </c:pt>
                <c:pt idx="34289">
                  <c:v>9.0890000000000004</c:v>
                </c:pt>
                <c:pt idx="34290">
                  <c:v>9.0890000000000004</c:v>
                </c:pt>
                <c:pt idx="34291">
                  <c:v>9.0890000000000004</c:v>
                </c:pt>
                <c:pt idx="34292">
                  <c:v>9.0890000000000004</c:v>
                </c:pt>
                <c:pt idx="34293">
                  <c:v>9.0890000000000004</c:v>
                </c:pt>
                <c:pt idx="34294">
                  <c:v>9.0890000000000004</c:v>
                </c:pt>
                <c:pt idx="34295">
                  <c:v>9.0640000000000001</c:v>
                </c:pt>
                <c:pt idx="34296">
                  <c:v>9.0640000000000001</c:v>
                </c:pt>
                <c:pt idx="34297">
                  <c:v>9.0640000000000001</c:v>
                </c:pt>
                <c:pt idx="34298">
                  <c:v>9.0640000000000001</c:v>
                </c:pt>
                <c:pt idx="34299">
                  <c:v>9.0640000000000001</c:v>
                </c:pt>
                <c:pt idx="34300">
                  <c:v>9.0399999999999991</c:v>
                </c:pt>
                <c:pt idx="34301">
                  <c:v>9.0399999999999991</c:v>
                </c:pt>
                <c:pt idx="34302">
                  <c:v>9.0399999999999991</c:v>
                </c:pt>
                <c:pt idx="34303">
                  <c:v>9.0399999999999991</c:v>
                </c:pt>
                <c:pt idx="34304">
                  <c:v>9.0399999999999991</c:v>
                </c:pt>
                <c:pt idx="34305">
                  <c:v>9.0399999999999991</c:v>
                </c:pt>
                <c:pt idx="34306">
                  <c:v>9.0399999999999991</c:v>
                </c:pt>
                <c:pt idx="34307">
                  <c:v>9.0399999999999991</c:v>
                </c:pt>
                <c:pt idx="34308">
                  <c:v>9.0399999999999991</c:v>
                </c:pt>
                <c:pt idx="34309">
                  <c:v>9.0399999999999991</c:v>
                </c:pt>
                <c:pt idx="34310">
                  <c:v>9.0399999999999991</c:v>
                </c:pt>
                <c:pt idx="34311">
                  <c:v>9.0399999999999991</c:v>
                </c:pt>
                <c:pt idx="34312">
                  <c:v>9.0640000000000001</c:v>
                </c:pt>
                <c:pt idx="34313">
                  <c:v>9.0890000000000004</c:v>
                </c:pt>
                <c:pt idx="34314">
                  <c:v>9.1140000000000008</c:v>
                </c:pt>
                <c:pt idx="34315">
                  <c:v>9.1389999999999993</c:v>
                </c:pt>
                <c:pt idx="34316">
                  <c:v>9.1880000000000006</c:v>
                </c:pt>
                <c:pt idx="34317">
                  <c:v>9.2129999999999992</c:v>
                </c:pt>
                <c:pt idx="34318">
                  <c:v>9.2620000000000005</c:v>
                </c:pt>
                <c:pt idx="34319">
                  <c:v>9.2870000000000008</c:v>
                </c:pt>
                <c:pt idx="34320">
                  <c:v>9.3360000000000003</c:v>
                </c:pt>
                <c:pt idx="34321">
                  <c:v>9.3859999999999992</c:v>
                </c:pt>
                <c:pt idx="34322">
                  <c:v>9.4350000000000005</c:v>
                </c:pt>
                <c:pt idx="34323">
                  <c:v>9.5090000000000003</c:v>
                </c:pt>
                <c:pt idx="34324">
                  <c:v>9.5579999999999998</c:v>
                </c:pt>
                <c:pt idx="34325">
                  <c:v>9.6319999999999997</c:v>
                </c:pt>
                <c:pt idx="34326">
                  <c:v>9.657</c:v>
                </c:pt>
                <c:pt idx="34327">
                  <c:v>9.7059999999999995</c:v>
                </c:pt>
                <c:pt idx="34328">
                  <c:v>9.7309999999999999</c:v>
                </c:pt>
                <c:pt idx="34329">
                  <c:v>9.7799999999999994</c:v>
                </c:pt>
                <c:pt idx="34330">
                  <c:v>9.7799999999999994</c:v>
                </c:pt>
                <c:pt idx="34331">
                  <c:v>9.8049999999999997</c:v>
                </c:pt>
                <c:pt idx="34332">
                  <c:v>9.8290000000000006</c:v>
                </c:pt>
                <c:pt idx="34333">
                  <c:v>9.8290000000000006</c:v>
                </c:pt>
                <c:pt idx="34334">
                  <c:v>9.8290000000000006</c:v>
                </c:pt>
                <c:pt idx="34335">
                  <c:v>9.8049999999999997</c:v>
                </c:pt>
                <c:pt idx="34336">
                  <c:v>9.7799999999999994</c:v>
                </c:pt>
                <c:pt idx="34337">
                  <c:v>9.7560000000000002</c:v>
                </c:pt>
                <c:pt idx="34338">
                  <c:v>9.7309999999999999</c:v>
                </c:pt>
                <c:pt idx="34339">
                  <c:v>9.7059999999999995</c:v>
                </c:pt>
                <c:pt idx="34340">
                  <c:v>9.657</c:v>
                </c:pt>
                <c:pt idx="34341">
                  <c:v>9.6319999999999997</c:v>
                </c:pt>
                <c:pt idx="34342">
                  <c:v>9.5830000000000002</c:v>
                </c:pt>
                <c:pt idx="34343">
                  <c:v>9.5340000000000007</c:v>
                </c:pt>
                <c:pt idx="34344">
                  <c:v>9.5090000000000003</c:v>
                </c:pt>
                <c:pt idx="34345">
                  <c:v>9.4849999999999994</c:v>
                </c:pt>
                <c:pt idx="34346">
                  <c:v>9.4600000000000009</c:v>
                </c:pt>
                <c:pt idx="34347">
                  <c:v>9.4350000000000005</c:v>
                </c:pt>
                <c:pt idx="34348">
                  <c:v>9.41</c:v>
                </c:pt>
                <c:pt idx="34349">
                  <c:v>9.3859999999999992</c:v>
                </c:pt>
                <c:pt idx="34350">
                  <c:v>9.3859999999999992</c:v>
                </c:pt>
                <c:pt idx="34351">
                  <c:v>9.3610000000000007</c:v>
                </c:pt>
                <c:pt idx="34352">
                  <c:v>9.3360000000000003</c:v>
                </c:pt>
                <c:pt idx="34353">
                  <c:v>9.3360000000000003</c:v>
                </c:pt>
                <c:pt idx="34354">
                  <c:v>9.3119999999999994</c:v>
                </c:pt>
                <c:pt idx="34355">
                  <c:v>9.2870000000000008</c:v>
                </c:pt>
                <c:pt idx="34356">
                  <c:v>9.2870000000000008</c:v>
                </c:pt>
                <c:pt idx="34357">
                  <c:v>9.2620000000000005</c:v>
                </c:pt>
                <c:pt idx="34358">
                  <c:v>9.2620000000000005</c:v>
                </c:pt>
                <c:pt idx="34359">
                  <c:v>9.2379999999999995</c:v>
                </c:pt>
                <c:pt idx="34360">
                  <c:v>9.2379999999999995</c:v>
                </c:pt>
                <c:pt idx="34361">
                  <c:v>9.2379999999999995</c:v>
                </c:pt>
                <c:pt idx="34362">
                  <c:v>9.2379999999999995</c:v>
                </c:pt>
                <c:pt idx="34363">
                  <c:v>9.2129999999999992</c:v>
                </c:pt>
                <c:pt idx="34364">
                  <c:v>9.2129999999999992</c:v>
                </c:pt>
                <c:pt idx="34365">
                  <c:v>9.1880000000000006</c:v>
                </c:pt>
                <c:pt idx="34366">
                  <c:v>9.1880000000000006</c:v>
                </c:pt>
                <c:pt idx="34367">
                  <c:v>9.1630000000000003</c:v>
                </c:pt>
                <c:pt idx="34368">
                  <c:v>9.1630000000000003</c:v>
                </c:pt>
                <c:pt idx="34369">
                  <c:v>9.1630000000000003</c:v>
                </c:pt>
                <c:pt idx="34370">
                  <c:v>9.1389999999999993</c:v>
                </c:pt>
                <c:pt idx="34371">
                  <c:v>9.1389999999999993</c:v>
                </c:pt>
                <c:pt idx="34372">
                  <c:v>9.1389999999999993</c:v>
                </c:pt>
                <c:pt idx="34373">
                  <c:v>9.1389999999999993</c:v>
                </c:pt>
                <c:pt idx="34374">
                  <c:v>9.1140000000000008</c:v>
                </c:pt>
                <c:pt idx="34375">
                  <c:v>9.1140000000000008</c:v>
                </c:pt>
                <c:pt idx="34376">
                  <c:v>9.0890000000000004</c:v>
                </c:pt>
                <c:pt idx="34377">
                  <c:v>9.0890000000000004</c:v>
                </c:pt>
                <c:pt idx="34378">
                  <c:v>9.0890000000000004</c:v>
                </c:pt>
                <c:pt idx="34379">
                  <c:v>9.0640000000000001</c:v>
                </c:pt>
                <c:pt idx="34380">
                  <c:v>9.0640000000000001</c:v>
                </c:pt>
                <c:pt idx="34381">
                  <c:v>9.0640000000000001</c:v>
                </c:pt>
                <c:pt idx="34382">
                  <c:v>9.0399999999999991</c:v>
                </c:pt>
                <c:pt idx="34383">
                  <c:v>9.0399999999999991</c:v>
                </c:pt>
                <c:pt idx="34384">
                  <c:v>9.0399999999999991</c:v>
                </c:pt>
                <c:pt idx="34385">
                  <c:v>9.0399999999999991</c:v>
                </c:pt>
                <c:pt idx="34386">
                  <c:v>9.0399999999999991</c:v>
                </c:pt>
                <c:pt idx="34387">
                  <c:v>9.0150000000000006</c:v>
                </c:pt>
                <c:pt idx="34388">
                  <c:v>9.0150000000000006</c:v>
                </c:pt>
                <c:pt idx="34389">
                  <c:v>9.0150000000000006</c:v>
                </c:pt>
                <c:pt idx="34390">
                  <c:v>8.99</c:v>
                </c:pt>
                <c:pt idx="34391">
                  <c:v>8.99</c:v>
                </c:pt>
                <c:pt idx="34392">
                  <c:v>8.99</c:v>
                </c:pt>
                <c:pt idx="34393">
                  <c:v>8.99</c:v>
                </c:pt>
                <c:pt idx="34394">
                  <c:v>8.99</c:v>
                </c:pt>
                <c:pt idx="34395">
                  <c:v>8.9649999999999999</c:v>
                </c:pt>
                <c:pt idx="34396">
                  <c:v>8.9649999999999999</c:v>
                </c:pt>
                <c:pt idx="34397">
                  <c:v>8.9649999999999999</c:v>
                </c:pt>
                <c:pt idx="34398">
                  <c:v>8.9649999999999999</c:v>
                </c:pt>
                <c:pt idx="34399">
                  <c:v>8.9410000000000007</c:v>
                </c:pt>
                <c:pt idx="34400">
                  <c:v>8.9410000000000007</c:v>
                </c:pt>
                <c:pt idx="34401">
                  <c:v>8.9410000000000007</c:v>
                </c:pt>
                <c:pt idx="34402">
                  <c:v>8.9410000000000007</c:v>
                </c:pt>
                <c:pt idx="34403">
                  <c:v>8.9410000000000007</c:v>
                </c:pt>
                <c:pt idx="34404">
                  <c:v>8.9410000000000007</c:v>
                </c:pt>
                <c:pt idx="34405">
                  <c:v>8.9410000000000007</c:v>
                </c:pt>
                <c:pt idx="34406">
                  <c:v>8.9410000000000007</c:v>
                </c:pt>
                <c:pt idx="34407">
                  <c:v>8.9649999999999999</c:v>
                </c:pt>
                <c:pt idx="34408">
                  <c:v>8.9649999999999999</c:v>
                </c:pt>
                <c:pt idx="34409">
                  <c:v>8.99</c:v>
                </c:pt>
                <c:pt idx="34410">
                  <c:v>8.99</c:v>
                </c:pt>
                <c:pt idx="34411">
                  <c:v>9.0399999999999991</c:v>
                </c:pt>
                <c:pt idx="34412">
                  <c:v>9.0640000000000001</c:v>
                </c:pt>
                <c:pt idx="34413">
                  <c:v>9.0890000000000004</c:v>
                </c:pt>
                <c:pt idx="34414">
                  <c:v>9.1389999999999993</c:v>
                </c:pt>
                <c:pt idx="34415">
                  <c:v>9.1630000000000003</c:v>
                </c:pt>
                <c:pt idx="34416">
                  <c:v>9.2129999999999992</c:v>
                </c:pt>
                <c:pt idx="34417">
                  <c:v>9.2620000000000005</c:v>
                </c:pt>
                <c:pt idx="34418">
                  <c:v>9.3360000000000003</c:v>
                </c:pt>
                <c:pt idx="34419">
                  <c:v>9.3859999999999992</c:v>
                </c:pt>
                <c:pt idx="34420">
                  <c:v>9.4350000000000005</c:v>
                </c:pt>
                <c:pt idx="34421">
                  <c:v>9.4849999999999994</c:v>
                </c:pt>
                <c:pt idx="34422">
                  <c:v>9.5340000000000007</c:v>
                </c:pt>
                <c:pt idx="34423">
                  <c:v>9.5830000000000002</c:v>
                </c:pt>
                <c:pt idx="34424">
                  <c:v>9.6319999999999997</c:v>
                </c:pt>
                <c:pt idx="34425">
                  <c:v>9.6319999999999997</c:v>
                </c:pt>
                <c:pt idx="34426">
                  <c:v>9.6820000000000004</c:v>
                </c:pt>
                <c:pt idx="34427">
                  <c:v>9.6820000000000004</c:v>
                </c:pt>
                <c:pt idx="34428">
                  <c:v>9.7059999999999995</c:v>
                </c:pt>
                <c:pt idx="34429">
                  <c:v>9.7059999999999995</c:v>
                </c:pt>
                <c:pt idx="34430">
                  <c:v>9.7059999999999995</c:v>
                </c:pt>
                <c:pt idx="34431">
                  <c:v>9.6820000000000004</c:v>
                </c:pt>
                <c:pt idx="34432">
                  <c:v>9.6820000000000004</c:v>
                </c:pt>
                <c:pt idx="34433">
                  <c:v>9.657</c:v>
                </c:pt>
                <c:pt idx="34434">
                  <c:v>9.6319999999999997</c:v>
                </c:pt>
                <c:pt idx="34435">
                  <c:v>9.5830000000000002</c:v>
                </c:pt>
                <c:pt idx="34436">
                  <c:v>9.5579999999999998</c:v>
                </c:pt>
                <c:pt idx="34437">
                  <c:v>9.5340000000000007</c:v>
                </c:pt>
                <c:pt idx="34438">
                  <c:v>9.4849999999999994</c:v>
                </c:pt>
                <c:pt idx="34439">
                  <c:v>9.4350000000000005</c:v>
                </c:pt>
                <c:pt idx="34440">
                  <c:v>9.4350000000000005</c:v>
                </c:pt>
                <c:pt idx="34441">
                  <c:v>9.3859999999999992</c:v>
                </c:pt>
                <c:pt idx="34442">
                  <c:v>9.3610000000000007</c:v>
                </c:pt>
                <c:pt idx="34443">
                  <c:v>9.3360000000000003</c:v>
                </c:pt>
                <c:pt idx="34444">
                  <c:v>9.3119999999999994</c:v>
                </c:pt>
                <c:pt idx="34445">
                  <c:v>9.2870000000000008</c:v>
                </c:pt>
                <c:pt idx="34446">
                  <c:v>9.2620000000000005</c:v>
                </c:pt>
                <c:pt idx="34447">
                  <c:v>9.2379999999999995</c:v>
                </c:pt>
                <c:pt idx="34448">
                  <c:v>9.2379999999999995</c:v>
                </c:pt>
                <c:pt idx="34449">
                  <c:v>9.2129999999999992</c:v>
                </c:pt>
                <c:pt idx="34450">
                  <c:v>9.1880000000000006</c:v>
                </c:pt>
                <c:pt idx="34451">
                  <c:v>9.1880000000000006</c:v>
                </c:pt>
                <c:pt idx="34452">
                  <c:v>9.1630000000000003</c:v>
                </c:pt>
                <c:pt idx="34453">
                  <c:v>9.1630000000000003</c:v>
                </c:pt>
                <c:pt idx="34454">
                  <c:v>9.1630000000000003</c:v>
                </c:pt>
                <c:pt idx="34455">
                  <c:v>9.1389999999999993</c:v>
                </c:pt>
                <c:pt idx="34456">
                  <c:v>9.1389999999999993</c:v>
                </c:pt>
                <c:pt idx="34457">
                  <c:v>9.1389999999999993</c:v>
                </c:pt>
                <c:pt idx="34458">
                  <c:v>9.1140000000000008</c:v>
                </c:pt>
                <c:pt idx="34459">
                  <c:v>9.1140000000000008</c:v>
                </c:pt>
                <c:pt idx="34460">
                  <c:v>9.0890000000000004</c:v>
                </c:pt>
                <c:pt idx="34461">
                  <c:v>9.0890000000000004</c:v>
                </c:pt>
                <c:pt idx="34462">
                  <c:v>9.0890000000000004</c:v>
                </c:pt>
                <c:pt idx="34463">
                  <c:v>9.0890000000000004</c:v>
                </c:pt>
                <c:pt idx="34464">
                  <c:v>9.0640000000000001</c:v>
                </c:pt>
                <c:pt idx="34465">
                  <c:v>9.0640000000000001</c:v>
                </c:pt>
                <c:pt idx="34466">
                  <c:v>9.0640000000000001</c:v>
                </c:pt>
                <c:pt idx="34467">
                  <c:v>9.0399999999999991</c:v>
                </c:pt>
                <c:pt idx="34468">
                  <c:v>9.0399999999999991</c:v>
                </c:pt>
                <c:pt idx="34469">
                  <c:v>9.0399999999999991</c:v>
                </c:pt>
                <c:pt idx="34470">
                  <c:v>9.0399999999999991</c:v>
                </c:pt>
                <c:pt idx="34471">
                  <c:v>9.0399999999999991</c:v>
                </c:pt>
                <c:pt idx="34472">
                  <c:v>9.0399999999999991</c:v>
                </c:pt>
                <c:pt idx="34473">
                  <c:v>9.0399999999999991</c:v>
                </c:pt>
                <c:pt idx="34474">
                  <c:v>9.0399999999999991</c:v>
                </c:pt>
                <c:pt idx="34475">
                  <c:v>9.0399999999999991</c:v>
                </c:pt>
                <c:pt idx="34476">
                  <c:v>9.0399999999999991</c:v>
                </c:pt>
                <c:pt idx="34477">
                  <c:v>9.0640000000000001</c:v>
                </c:pt>
                <c:pt idx="34478">
                  <c:v>9.0640000000000001</c:v>
                </c:pt>
                <c:pt idx="34479">
                  <c:v>9.0890000000000004</c:v>
                </c:pt>
                <c:pt idx="34480">
                  <c:v>9.0890000000000004</c:v>
                </c:pt>
                <c:pt idx="34481">
                  <c:v>9.0890000000000004</c:v>
                </c:pt>
                <c:pt idx="34482">
                  <c:v>9.0890000000000004</c:v>
                </c:pt>
                <c:pt idx="34483">
                  <c:v>9.0890000000000004</c:v>
                </c:pt>
                <c:pt idx="34484">
                  <c:v>9.0890000000000004</c:v>
                </c:pt>
                <c:pt idx="34485">
                  <c:v>9.1140000000000008</c:v>
                </c:pt>
                <c:pt idx="34486">
                  <c:v>9.1140000000000008</c:v>
                </c:pt>
                <c:pt idx="34487">
                  <c:v>9.1140000000000008</c:v>
                </c:pt>
                <c:pt idx="34488">
                  <c:v>9.1140000000000008</c:v>
                </c:pt>
                <c:pt idx="34489">
                  <c:v>9.0890000000000004</c:v>
                </c:pt>
                <c:pt idx="34490">
                  <c:v>9.0890000000000004</c:v>
                </c:pt>
                <c:pt idx="34491">
                  <c:v>9.0890000000000004</c:v>
                </c:pt>
                <c:pt idx="34492">
                  <c:v>9.0890000000000004</c:v>
                </c:pt>
                <c:pt idx="34493">
                  <c:v>9.0890000000000004</c:v>
                </c:pt>
                <c:pt idx="34494">
                  <c:v>9.0890000000000004</c:v>
                </c:pt>
                <c:pt idx="34495">
                  <c:v>9.0890000000000004</c:v>
                </c:pt>
                <c:pt idx="34496">
                  <c:v>9.0640000000000001</c:v>
                </c:pt>
                <c:pt idx="34497">
                  <c:v>9.0640000000000001</c:v>
                </c:pt>
                <c:pt idx="34498">
                  <c:v>9.0640000000000001</c:v>
                </c:pt>
                <c:pt idx="34499">
                  <c:v>9.0640000000000001</c:v>
                </c:pt>
                <c:pt idx="34500">
                  <c:v>9.0399999999999991</c:v>
                </c:pt>
                <c:pt idx="34501">
                  <c:v>9.0399999999999991</c:v>
                </c:pt>
                <c:pt idx="34502">
                  <c:v>9.0399999999999991</c:v>
                </c:pt>
                <c:pt idx="34503">
                  <c:v>9.0399999999999991</c:v>
                </c:pt>
                <c:pt idx="34504">
                  <c:v>9.0399999999999991</c:v>
                </c:pt>
                <c:pt idx="34505">
                  <c:v>9.0399999999999991</c:v>
                </c:pt>
                <c:pt idx="34506">
                  <c:v>9.0640000000000001</c:v>
                </c:pt>
                <c:pt idx="34507">
                  <c:v>9.0640000000000001</c:v>
                </c:pt>
                <c:pt idx="34508">
                  <c:v>9.0890000000000004</c:v>
                </c:pt>
                <c:pt idx="34509">
                  <c:v>9.1140000000000008</c:v>
                </c:pt>
                <c:pt idx="34510">
                  <c:v>9.1389999999999993</c:v>
                </c:pt>
                <c:pt idx="34511">
                  <c:v>9.1880000000000006</c:v>
                </c:pt>
                <c:pt idx="34512">
                  <c:v>9.2129999999999992</c:v>
                </c:pt>
                <c:pt idx="34513">
                  <c:v>9.2620000000000005</c:v>
                </c:pt>
                <c:pt idx="34514">
                  <c:v>9.2870000000000008</c:v>
                </c:pt>
                <c:pt idx="34515">
                  <c:v>9.3360000000000003</c:v>
                </c:pt>
                <c:pt idx="34516">
                  <c:v>9.3859999999999992</c:v>
                </c:pt>
                <c:pt idx="34517">
                  <c:v>9.4350000000000005</c:v>
                </c:pt>
                <c:pt idx="34518">
                  <c:v>9.4849999999999994</c:v>
                </c:pt>
                <c:pt idx="34519">
                  <c:v>9.5340000000000007</c:v>
                </c:pt>
                <c:pt idx="34520">
                  <c:v>9.5830000000000002</c:v>
                </c:pt>
                <c:pt idx="34521">
                  <c:v>9.6319999999999997</c:v>
                </c:pt>
                <c:pt idx="34522">
                  <c:v>9.6820000000000004</c:v>
                </c:pt>
                <c:pt idx="34523">
                  <c:v>9.7059999999999995</c:v>
                </c:pt>
                <c:pt idx="34524">
                  <c:v>9.7309999999999999</c:v>
                </c:pt>
                <c:pt idx="34525">
                  <c:v>9.7560000000000002</c:v>
                </c:pt>
                <c:pt idx="34526">
                  <c:v>9.7560000000000002</c:v>
                </c:pt>
                <c:pt idx="34527">
                  <c:v>9.7309999999999999</c:v>
                </c:pt>
                <c:pt idx="34528">
                  <c:v>9.7309999999999999</c:v>
                </c:pt>
                <c:pt idx="34529">
                  <c:v>9.7059999999999995</c:v>
                </c:pt>
                <c:pt idx="34530">
                  <c:v>9.6820000000000004</c:v>
                </c:pt>
                <c:pt idx="34531">
                  <c:v>9.657</c:v>
                </c:pt>
                <c:pt idx="34532">
                  <c:v>9.6319999999999997</c:v>
                </c:pt>
                <c:pt idx="34533">
                  <c:v>9.5579999999999998</c:v>
                </c:pt>
                <c:pt idx="34534">
                  <c:v>9.5340000000000007</c:v>
                </c:pt>
                <c:pt idx="34535">
                  <c:v>9.4600000000000009</c:v>
                </c:pt>
                <c:pt idx="34536">
                  <c:v>9.4350000000000005</c:v>
                </c:pt>
                <c:pt idx="34537">
                  <c:v>9.3610000000000007</c:v>
                </c:pt>
                <c:pt idx="34538">
                  <c:v>9.3360000000000003</c:v>
                </c:pt>
                <c:pt idx="34539">
                  <c:v>9.2870000000000008</c:v>
                </c:pt>
                <c:pt idx="34540">
                  <c:v>9.2379999999999995</c:v>
                </c:pt>
                <c:pt idx="34541">
                  <c:v>9.1880000000000006</c:v>
                </c:pt>
                <c:pt idx="34542">
                  <c:v>9.1630000000000003</c:v>
                </c:pt>
                <c:pt idx="34543">
                  <c:v>9.1389999999999993</c:v>
                </c:pt>
                <c:pt idx="34544">
                  <c:v>9.0890000000000004</c:v>
                </c:pt>
                <c:pt idx="34545">
                  <c:v>9.0640000000000001</c:v>
                </c:pt>
                <c:pt idx="34546">
                  <c:v>9.0399999999999991</c:v>
                </c:pt>
                <c:pt idx="34547">
                  <c:v>9.0399999999999991</c:v>
                </c:pt>
                <c:pt idx="34548">
                  <c:v>8.99</c:v>
                </c:pt>
                <c:pt idx="34549">
                  <c:v>8.99</c:v>
                </c:pt>
                <c:pt idx="34550">
                  <c:v>8.9649999999999999</c:v>
                </c:pt>
                <c:pt idx="34551">
                  <c:v>8.9410000000000007</c:v>
                </c:pt>
                <c:pt idx="34552">
                  <c:v>8.9410000000000007</c:v>
                </c:pt>
                <c:pt idx="34553">
                  <c:v>8.9160000000000004</c:v>
                </c:pt>
                <c:pt idx="34554">
                  <c:v>8.9160000000000004</c:v>
                </c:pt>
                <c:pt idx="34555">
                  <c:v>8.891</c:v>
                </c:pt>
                <c:pt idx="34556">
                  <c:v>8.8659999999999997</c:v>
                </c:pt>
                <c:pt idx="34557">
                  <c:v>8.8659999999999997</c:v>
                </c:pt>
                <c:pt idx="34558">
                  <c:v>8.8409999999999993</c:v>
                </c:pt>
                <c:pt idx="34559">
                  <c:v>8.8409999999999993</c:v>
                </c:pt>
                <c:pt idx="34560">
                  <c:v>8.8409999999999993</c:v>
                </c:pt>
                <c:pt idx="34561">
                  <c:v>8.8170000000000002</c:v>
                </c:pt>
                <c:pt idx="34562">
                  <c:v>8.7919999999999998</c:v>
                </c:pt>
                <c:pt idx="34563">
                  <c:v>8.7919999999999998</c:v>
                </c:pt>
                <c:pt idx="34564">
                  <c:v>8.7919999999999998</c:v>
                </c:pt>
                <c:pt idx="34565">
                  <c:v>8.7669999999999995</c:v>
                </c:pt>
                <c:pt idx="34566">
                  <c:v>8.7669999999999995</c:v>
                </c:pt>
                <c:pt idx="34567">
                  <c:v>8.7669999999999995</c:v>
                </c:pt>
                <c:pt idx="34568">
                  <c:v>8.7420000000000009</c:v>
                </c:pt>
                <c:pt idx="34569">
                  <c:v>8.7420000000000009</c:v>
                </c:pt>
                <c:pt idx="34570">
                  <c:v>8.7420000000000009</c:v>
                </c:pt>
                <c:pt idx="34571">
                  <c:v>8.7420000000000009</c:v>
                </c:pt>
                <c:pt idx="34572">
                  <c:v>8.7420000000000009</c:v>
                </c:pt>
                <c:pt idx="34573">
                  <c:v>8.7420000000000009</c:v>
                </c:pt>
                <c:pt idx="34574">
                  <c:v>8.7420000000000009</c:v>
                </c:pt>
                <c:pt idx="34575">
                  <c:v>8.7420000000000009</c:v>
                </c:pt>
                <c:pt idx="34576">
                  <c:v>8.7420000000000009</c:v>
                </c:pt>
                <c:pt idx="34577">
                  <c:v>8.7170000000000005</c:v>
                </c:pt>
                <c:pt idx="34578">
                  <c:v>8.7170000000000005</c:v>
                </c:pt>
                <c:pt idx="34579">
                  <c:v>8.7170000000000005</c:v>
                </c:pt>
                <c:pt idx="34580">
                  <c:v>8.7170000000000005</c:v>
                </c:pt>
                <c:pt idx="34581">
                  <c:v>8.6929999999999996</c:v>
                </c:pt>
                <c:pt idx="34582">
                  <c:v>8.6929999999999996</c:v>
                </c:pt>
                <c:pt idx="34583">
                  <c:v>8.6929999999999996</c:v>
                </c:pt>
                <c:pt idx="34584">
                  <c:v>8.6929999999999996</c:v>
                </c:pt>
                <c:pt idx="34585">
                  <c:v>8.6929999999999996</c:v>
                </c:pt>
                <c:pt idx="34586">
                  <c:v>8.6679999999999993</c:v>
                </c:pt>
                <c:pt idx="34587">
                  <c:v>8.6679999999999993</c:v>
                </c:pt>
                <c:pt idx="34588">
                  <c:v>8.6929999999999996</c:v>
                </c:pt>
                <c:pt idx="34589">
                  <c:v>8.6929999999999996</c:v>
                </c:pt>
                <c:pt idx="34590">
                  <c:v>8.6929999999999996</c:v>
                </c:pt>
                <c:pt idx="34591">
                  <c:v>8.6929999999999996</c:v>
                </c:pt>
                <c:pt idx="34592">
                  <c:v>8.6929999999999996</c:v>
                </c:pt>
                <c:pt idx="34593">
                  <c:v>8.6929999999999996</c:v>
                </c:pt>
                <c:pt idx="34594">
                  <c:v>8.6929999999999996</c:v>
                </c:pt>
                <c:pt idx="34595">
                  <c:v>8.7170000000000005</c:v>
                </c:pt>
                <c:pt idx="34596">
                  <c:v>8.7170000000000005</c:v>
                </c:pt>
                <c:pt idx="34597">
                  <c:v>8.7170000000000005</c:v>
                </c:pt>
                <c:pt idx="34598">
                  <c:v>8.7170000000000005</c:v>
                </c:pt>
                <c:pt idx="34599">
                  <c:v>8.7420000000000009</c:v>
                </c:pt>
                <c:pt idx="34600">
                  <c:v>8.7420000000000009</c:v>
                </c:pt>
                <c:pt idx="34601">
                  <c:v>8.7919999999999998</c:v>
                </c:pt>
                <c:pt idx="34602">
                  <c:v>8.7919999999999998</c:v>
                </c:pt>
                <c:pt idx="34603">
                  <c:v>8.8409999999999993</c:v>
                </c:pt>
                <c:pt idx="34604">
                  <c:v>8.8659999999999997</c:v>
                </c:pt>
                <c:pt idx="34605">
                  <c:v>8.891</c:v>
                </c:pt>
                <c:pt idx="34606">
                  <c:v>8.9410000000000007</c:v>
                </c:pt>
                <c:pt idx="34607">
                  <c:v>8.99</c:v>
                </c:pt>
                <c:pt idx="34608">
                  <c:v>9.0640000000000001</c:v>
                </c:pt>
                <c:pt idx="34609">
                  <c:v>9.1140000000000008</c:v>
                </c:pt>
                <c:pt idx="34610">
                  <c:v>9.1880000000000006</c:v>
                </c:pt>
                <c:pt idx="34611">
                  <c:v>9.2379999999999995</c:v>
                </c:pt>
                <c:pt idx="34612">
                  <c:v>9.2870000000000008</c:v>
                </c:pt>
                <c:pt idx="34613">
                  <c:v>9.3610000000000007</c:v>
                </c:pt>
                <c:pt idx="34614">
                  <c:v>9.4350000000000005</c:v>
                </c:pt>
                <c:pt idx="34615">
                  <c:v>9.4849999999999994</c:v>
                </c:pt>
                <c:pt idx="34616">
                  <c:v>9.5340000000000007</c:v>
                </c:pt>
                <c:pt idx="34617">
                  <c:v>9.5830000000000002</c:v>
                </c:pt>
                <c:pt idx="34618">
                  <c:v>9.6319999999999997</c:v>
                </c:pt>
                <c:pt idx="34619">
                  <c:v>9.657</c:v>
                </c:pt>
                <c:pt idx="34620">
                  <c:v>9.6820000000000004</c:v>
                </c:pt>
                <c:pt idx="34621">
                  <c:v>9.7059999999999995</c:v>
                </c:pt>
                <c:pt idx="34622">
                  <c:v>9.7309999999999999</c:v>
                </c:pt>
                <c:pt idx="34623">
                  <c:v>9.7309999999999999</c:v>
                </c:pt>
                <c:pt idx="34624">
                  <c:v>9.7059999999999995</c:v>
                </c:pt>
                <c:pt idx="34625">
                  <c:v>9.7059999999999995</c:v>
                </c:pt>
                <c:pt idx="34626">
                  <c:v>9.6820000000000004</c:v>
                </c:pt>
                <c:pt idx="34627">
                  <c:v>9.657</c:v>
                </c:pt>
                <c:pt idx="34628">
                  <c:v>9.6319999999999997</c:v>
                </c:pt>
                <c:pt idx="34629">
                  <c:v>9.5830000000000002</c:v>
                </c:pt>
                <c:pt idx="34630">
                  <c:v>9.5340000000000007</c:v>
                </c:pt>
                <c:pt idx="34631">
                  <c:v>9.4849999999999994</c:v>
                </c:pt>
                <c:pt idx="34632">
                  <c:v>9.4350000000000005</c:v>
                </c:pt>
                <c:pt idx="34633">
                  <c:v>9.41</c:v>
                </c:pt>
                <c:pt idx="34634">
                  <c:v>9.3610000000000007</c:v>
                </c:pt>
                <c:pt idx="34635">
                  <c:v>9.3360000000000003</c:v>
                </c:pt>
                <c:pt idx="34636">
                  <c:v>9.2870000000000008</c:v>
                </c:pt>
                <c:pt idx="34637">
                  <c:v>9.2620000000000005</c:v>
                </c:pt>
                <c:pt idx="34638">
                  <c:v>9.2379999999999995</c:v>
                </c:pt>
                <c:pt idx="34639">
                  <c:v>9.2379999999999995</c:v>
                </c:pt>
                <c:pt idx="34640">
                  <c:v>9.1880000000000006</c:v>
                </c:pt>
                <c:pt idx="34641">
                  <c:v>9.1880000000000006</c:v>
                </c:pt>
                <c:pt idx="34642">
                  <c:v>9.1630000000000003</c:v>
                </c:pt>
                <c:pt idx="34643">
                  <c:v>9.1389999999999993</c:v>
                </c:pt>
                <c:pt idx="34644">
                  <c:v>9.1389999999999993</c:v>
                </c:pt>
                <c:pt idx="34645">
                  <c:v>9.1140000000000008</c:v>
                </c:pt>
                <c:pt idx="34646">
                  <c:v>9.1140000000000008</c:v>
                </c:pt>
                <c:pt idx="34647">
                  <c:v>9.1140000000000008</c:v>
                </c:pt>
                <c:pt idx="34648">
                  <c:v>9.1140000000000008</c:v>
                </c:pt>
                <c:pt idx="34649">
                  <c:v>9.1140000000000008</c:v>
                </c:pt>
                <c:pt idx="34650">
                  <c:v>9.1140000000000008</c:v>
                </c:pt>
                <c:pt idx="34651">
                  <c:v>9.1389999999999993</c:v>
                </c:pt>
                <c:pt idx="34652">
                  <c:v>9.1389999999999993</c:v>
                </c:pt>
                <c:pt idx="34653">
                  <c:v>9.1389999999999993</c:v>
                </c:pt>
                <c:pt idx="34654">
                  <c:v>9.1389999999999993</c:v>
                </c:pt>
                <c:pt idx="34655">
                  <c:v>9.1389999999999993</c:v>
                </c:pt>
                <c:pt idx="34656">
                  <c:v>9.1389999999999993</c:v>
                </c:pt>
                <c:pt idx="34657">
                  <c:v>9.1630000000000003</c:v>
                </c:pt>
                <c:pt idx="34658">
                  <c:v>9.1630000000000003</c:v>
                </c:pt>
                <c:pt idx="34659">
                  <c:v>9.1880000000000006</c:v>
                </c:pt>
                <c:pt idx="34660">
                  <c:v>9.1880000000000006</c:v>
                </c:pt>
                <c:pt idx="34661">
                  <c:v>9.2129999999999992</c:v>
                </c:pt>
                <c:pt idx="34662">
                  <c:v>9.2129999999999992</c:v>
                </c:pt>
                <c:pt idx="34663">
                  <c:v>9.2129999999999992</c:v>
                </c:pt>
                <c:pt idx="34664">
                  <c:v>9.2129999999999992</c:v>
                </c:pt>
                <c:pt idx="34665">
                  <c:v>9.2129999999999992</c:v>
                </c:pt>
                <c:pt idx="34666">
                  <c:v>9.2379999999999995</c:v>
                </c:pt>
                <c:pt idx="34667">
                  <c:v>9.2379999999999995</c:v>
                </c:pt>
                <c:pt idx="34668">
                  <c:v>9.2379999999999995</c:v>
                </c:pt>
                <c:pt idx="34669">
                  <c:v>9.2379999999999995</c:v>
                </c:pt>
                <c:pt idx="34670">
                  <c:v>9.2379999999999995</c:v>
                </c:pt>
                <c:pt idx="34671">
                  <c:v>9.2379999999999995</c:v>
                </c:pt>
                <c:pt idx="34672">
                  <c:v>9.2379999999999995</c:v>
                </c:pt>
                <c:pt idx="34673">
                  <c:v>9.2129999999999992</c:v>
                </c:pt>
                <c:pt idx="34674">
                  <c:v>9.1880000000000006</c:v>
                </c:pt>
                <c:pt idx="34675">
                  <c:v>9.1880000000000006</c:v>
                </c:pt>
                <c:pt idx="34676">
                  <c:v>9.1630000000000003</c:v>
                </c:pt>
                <c:pt idx="34677">
                  <c:v>9.1630000000000003</c:v>
                </c:pt>
                <c:pt idx="34678">
                  <c:v>9.1389999999999993</c:v>
                </c:pt>
                <c:pt idx="34679">
                  <c:v>9.1389999999999993</c:v>
                </c:pt>
                <c:pt idx="34680">
                  <c:v>9.1389999999999993</c:v>
                </c:pt>
                <c:pt idx="34681">
                  <c:v>9.1140000000000008</c:v>
                </c:pt>
                <c:pt idx="34682">
                  <c:v>9.0890000000000004</c:v>
                </c:pt>
                <c:pt idx="34683">
                  <c:v>9.0640000000000001</c:v>
                </c:pt>
                <c:pt idx="34684">
                  <c:v>9.0399999999999991</c:v>
                </c:pt>
                <c:pt idx="34685">
                  <c:v>9.0399999999999991</c:v>
                </c:pt>
                <c:pt idx="34686">
                  <c:v>9.0399999999999991</c:v>
                </c:pt>
                <c:pt idx="34687">
                  <c:v>9.0150000000000006</c:v>
                </c:pt>
                <c:pt idx="34688">
                  <c:v>9.0150000000000006</c:v>
                </c:pt>
                <c:pt idx="34689">
                  <c:v>9.0150000000000006</c:v>
                </c:pt>
                <c:pt idx="34690">
                  <c:v>9.0150000000000006</c:v>
                </c:pt>
                <c:pt idx="34691">
                  <c:v>9.0150000000000006</c:v>
                </c:pt>
                <c:pt idx="34692">
                  <c:v>9.0150000000000006</c:v>
                </c:pt>
                <c:pt idx="34693">
                  <c:v>9.0399999999999991</c:v>
                </c:pt>
                <c:pt idx="34694">
                  <c:v>9.0399999999999991</c:v>
                </c:pt>
                <c:pt idx="34695">
                  <c:v>9.0640000000000001</c:v>
                </c:pt>
                <c:pt idx="34696">
                  <c:v>9.0890000000000004</c:v>
                </c:pt>
                <c:pt idx="34697">
                  <c:v>9.1389999999999993</c:v>
                </c:pt>
                <c:pt idx="34698">
                  <c:v>9.1630000000000003</c:v>
                </c:pt>
                <c:pt idx="34699">
                  <c:v>9.1880000000000006</c:v>
                </c:pt>
                <c:pt idx="34700">
                  <c:v>9.2379999999999995</c:v>
                </c:pt>
                <c:pt idx="34701">
                  <c:v>9.2620000000000005</c:v>
                </c:pt>
                <c:pt idx="34702">
                  <c:v>9.3119999999999994</c:v>
                </c:pt>
                <c:pt idx="34703">
                  <c:v>9.3610000000000007</c:v>
                </c:pt>
                <c:pt idx="34704">
                  <c:v>9.3859999999999992</c:v>
                </c:pt>
                <c:pt idx="34705">
                  <c:v>9.4350000000000005</c:v>
                </c:pt>
                <c:pt idx="34706">
                  <c:v>9.4600000000000009</c:v>
                </c:pt>
                <c:pt idx="34707">
                  <c:v>9.5340000000000007</c:v>
                </c:pt>
                <c:pt idx="34708">
                  <c:v>9.5579999999999998</c:v>
                </c:pt>
                <c:pt idx="34709">
                  <c:v>9.6080000000000005</c:v>
                </c:pt>
                <c:pt idx="34710">
                  <c:v>9.657</c:v>
                </c:pt>
                <c:pt idx="34711">
                  <c:v>9.6820000000000004</c:v>
                </c:pt>
                <c:pt idx="34712">
                  <c:v>9.7059999999999995</c:v>
                </c:pt>
                <c:pt idx="34713">
                  <c:v>9.7309999999999999</c:v>
                </c:pt>
                <c:pt idx="34714">
                  <c:v>9.7309999999999999</c:v>
                </c:pt>
                <c:pt idx="34715">
                  <c:v>9.7560000000000002</c:v>
                </c:pt>
                <c:pt idx="34716">
                  <c:v>9.7799999999999994</c:v>
                </c:pt>
                <c:pt idx="34717">
                  <c:v>9.7799999999999994</c:v>
                </c:pt>
                <c:pt idx="34718">
                  <c:v>9.7560000000000002</c:v>
                </c:pt>
                <c:pt idx="34719">
                  <c:v>9.7560000000000002</c:v>
                </c:pt>
                <c:pt idx="34720">
                  <c:v>9.7309999999999999</c:v>
                </c:pt>
                <c:pt idx="34721">
                  <c:v>9.7309999999999999</c:v>
                </c:pt>
                <c:pt idx="34722">
                  <c:v>9.7059999999999995</c:v>
                </c:pt>
                <c:pt idx="34723">
                  <c:v>9.6820000000000004</c:v>
                </c:pt>
                <c:pt idx="34724">
                  <c:v>9.657</c:v>
                </c:pt>
                <c:pt idx="34725">
                  <c:v>9.6319999999999997</c:v>
                </c:pt>
                <c:pt idx="34726">
                  <c:v>9.6319999999999997</c:v>
                </c:pt>
                <c:pt idx="34727">
                  <c:v>9.6080000000000005</c:v>
                </c:pt>
                <c:pt idx="34728">
                  <c:v>9.5830000000000002</c:v>
                </c:pt>
                <c:pt idx="34729">
                  <c:v>9.5579999999999998</c:v>
                </c:pt>
                <c:pt idx="34730">
                  <c:v>9.5340000000000007</c:v>
                </c:pt>
                <c:pt idx="34731">
                  <c:v>9.5090000000000003</c:v>
                </c:pt>
                <c:pt idx="34732">
                  <c:v>9.4849999999999994</c:v>
                </c:pt>
                <c:pt idx="34733">
                  <c:v>9.4849999999999994</c:v>
                </c:pt>
                <c:pt idx="34734">
                  <c:v>9.4600000000000009</c:v>
                </c:pt>
                <c:pt idx="34735">
                  <c:v>9.4350000000000005</c:v>
                </c:pt>
                <c:pt idx="34736">
                  <c:v>9.41</c:v>
                </c:pt>
                <c:pt idx="34737">
                  <c:v>9.3859999999999992</c:v>
                </c:pt>
                <c:pt idx="34738">
                  <c:v>9.3859999999999992</c:v>
                </c:pt>
                <c:pt idx="34739">
                  <c:v>9.3859999999999992</c:v>
                </c:pt>
                <c:pt idx="34740">
                  <c:v>9.3859999999999992</c:v>
                </c:pt>
                <c:pt idx="34741">
                  <c:v>9.3610000000000007</c:v>
                </c:pt>
                <c:pt idx="34742">
                  <c:v>9.3610000000000007</c:v>
                </c:pt>
                <c:pt idx="34743">
                  <c:v>9.3610000000000007</c:v>
                </c:pt>
                <c:pt idx="34744">
                  <c:v>9.3610000000000007</c:v>
                </c:pt>
                <c:pt idx="34745">
                  <c:v>9.3610000000000007</c:v>
                </c:pt>
                <c:pt idx="34746">
                  <c:v>9.3610000000000007</c:v>
                </c:pt>
                <c:pt idx="34747">
                  <c:v>9.3610000000000007</c:v>
                </c:pt>
                <c:pt idx="34748">
                  <c:v>9.3610000000000007</c:v>
                </c:pt>
                <c:pt idx="34749">
                  <c:v>9.3610000000000007</c:v>
                </c:pt>
                <c:pt idx="34750">
                  <c:v>9.3610000000000007</c:v>
                </c:pt>
                <c:pt idx="34751">
                  <c:v>9.3610000000000007</c:v>
                </c:pt>
                <c:pt idx="34752">
                  <c:v>9.3610000000000007</c:v>
                </c:pt>
                <c:pt idx="34753">
                  <c:v>9.3610000000000007</c:v>
                </c:pt>
                <c:pt idx="34754">
                  <c:v>9.3610000000000007</c:v>
                </c:pt>
                <c:pt idx="34755">
                  <c:v>9.3610000000000007</c:v>
                </c:pt>
                <c:pt idx="34756">
                  <c:v>9.3610000000000007</c:v>
                </c:pt>
                <c:pt idx="34757">
                  <c:v>9.3610000000000007</c:v>
                </c:pt>
                <c:pt idx="34758">
                  <c:v>9.3610000000000007</c:v>
                </c:pt>
                <c:pt idx="34759">
                  <c:v>9.3610000000000007</c:v>
                </c:pt>
                <c:pt idx="34760">
                  <c:v>9.3610000000000007</c:v>
                </c:pt>
                <c:pt idx="34761">
                  <c:v>9.3610000000000007</c:v>
                </c:pt>
                <c:pt idx="34762">
                  <c:v>9.3610000000000007</c:v>
                </c:pt>
                <c:pt idx="34763">
                  <c:v>9.3610000000000007</c:v>
                </c:pt>
                <c:pt idx="34764">
                  <c:v>9.3610000000000007</c:v>
                </c:pt>
                <c:pt idx="34765">
                  <c:v>9.3610000000000007</c:v>
                </c:pt>
                <c:pt idx="34766">
                  <c:v>9.3610000000000007</c:v>
                </c:pt>
                <c:pt idx="34767">
                  <c:v>9.3610000000000007</c:v>
                </c:pt>
                <c:pt idx="34768">
                  <c:v>9.3610000000000007</c:v>
                </c:pt>
                <c:pt idx="34769">
                  <c:v>9.3610000000000007</c:v>
                </c:pt>
                <c:pt idx="34770">
                  <c:v>9.3360000000000003</c:v>
                </c:pt>
                <c:pt idx="34771">
                  <c:v>9.3360000000000003</c:v>
                </c:pt>
                <c:pt idx="34772">
                  <c:v>9.3119999999999994</c:v>
                </c:pt>
                <c:pt idx="34773">
                  <c:v>9.3119999999999994</c:v>
                </c:pt>
                <c:pt idx="34774">
                  <c:v>9.2870000000000008</c:v>
                </c:pt>
                <c:pt idx="34775">
                  <c:v>9.2620000000000005</c:v>
                </c:pt>
                <c:pt idx="34776">
                  <c:v>9.2379999999999995</c:v>
                </c:pt>
                <c:pt idx="34777">
                  <c:v>9.2379999999999995</c:v>
                </c:pt>
                <c:pt idx="34778">
                  <c:v>9.2129999999999992</c:v>
                </c:pt>
                <c:pt idx="34779">
                  <c:v>9.1880000000000006</c:v>
                </c:pt>
                <c:pt idx="34780">
                  <c:v>9.1880000000000006</c:v>
                </c:pt>
                <c:pt idx="34781">
                  <c:v>9.1880000000000006</c:v>
                </c:pt>
                <c:pt idx="34782">
                  <c:v>9.1630000000000003</c:v>
                </c:pt>
                <c:pt idx="34783">
                  <c:v>9.1630000000000003</c:v>
                </c:pt>
                <c:pt idx="34784">
                  <c:v>9.1630000000000003</c:v>
                </c:pt>
                <c:pt idx="34785">
                  <c:v>9.1389999999999993</c:v>
                </c:pt>
                <c:pt idx="34786">
                  <c:v>9.1630000000000003</c:v>
                </c:pt>
                <c:pt idx="34787">
                  <c:v>9.1630000000000003</c:v>
                </c:pt>
                <c:pt idx="34788">
                  <c:v>9.1630000000000003</c:v>
                </c:pt>
                <c:pt idx="34789">
                  <c:v>9.1630000000000003</c:v>
                </c:pt>
                <c:pt idx="34790">
                  <c:v>9.1880000000000006</c:v>
                </c:pt>
                <c:pt idx="34791">
                  <c:v>9.2129999999999992</c:v>
                </c:pt>
                <c:pt idx="34792">
                  <c:v>9.2379999999999995</c:v>
                </c:pt>
                <c:pt idx="34793">
                  <c:v>9.2620000000000005</c:v>
                </c:pt>
                <c:pt idx="34794">
                  <c:v>9.2870000000000008</c:v>
                </c:pt>
                <c:pt idx="34795">
                  <c:v>9.3119999999999994</c:v>
                </c:pt>
                <c:pt idx="34796">
                  <c:v>9.3360000000000003</c:v>
                </c:pt>
                <c:pt idx="34797">
                  <c:v>9.3610000000000007</c:v>
                </c:pt>
                <c:pt idx="34798">
                  <c:v>9.3859999999999992</c:v>
                </c:pt>
                <c:pt idx="34799">
                  <c:v>9.4350000000000005</c:v>
                </c:pt>
                <c:pt idx="34800">
                  <c:v>9.4849999999999994</c:v>
                </c:pt>
                <c:pt idx="34801">
                  <c:v>9.5090000000000003</c:v>
                </c:pt>
                <c:pt idx="34802">
                  <c:v>9.5340000000000007</c:v>
                </c:pt>
                <c:pt idx="34803">
                  <c:v>9.5579999999999998</c:v>
                </c:pt>
                <c:pt idx="34804">
                  <c:v>9.6319999999999997</c:v>
                </c:pt>
                <c:pt idx="34805">
                  <c:v>9.6319999999999997</c:v>
                </c:pt>
                <c:pt idx="34806">
                  <c:v>9.6820000000000004</c:v>
                </c:pt>
                <c:pt idx="34807">
                  <c:v>9.7309999999999999</c:v>
                </c:pt>
                <c:pt idx="34808">
                  <c:v>9.7799999999999994</c:v>
                </c:pt>
                <c:pt idx="34809">
                  <c:v>9.8290000000000006</c:v>
                </c:pt>
                <c:pt idx="34810">
                  <c:v>9.8290000000000006</c:v>
                </c:pt>
                <c:pt idx="34811">
                  <c:v>9.8290000000000006</c:v>
                </c:pt>
                <c:pt idx="34812">
                  <c:v>9.8290000000000006</c:v>
                </c:pt>
                <c:pt idx="34813">
                  <c:v>9.8539999999999992</c:v>
                </c:pt>
                <c:pt idx="34814">
                  <c:v>9.8539999999999992</c:v>
                </c:pt>
                <c:pt idx="34815">
                  <c:v>9.8290000000000006</c:v>
                </c:pt>
                <c:pt idx="34816">
                  <c:v>9.8290000000000006</c:v>
                </c:pt>
                <c:pt idx="34817">
                  <c:v>9.8049999999999997</c:v>
                </c:pt>
                <c:pt idx="34818">
                  <c:v>9.7799999999999994</c:v>
                </c:pt>
                <c:pt idx="34819">
                  <c:v>9.7560000000000002</c:v>
                </c:pt>
                <c:pt idx="34820">
                  <c:v>9.7059999999999995</c:v>
                </c:pt>
                <c:pt idx="34821">
                  <c:v>9.6820000000000004</c:v>
                </c:pt>
                <c:pt idx="34822">
                  <c:v>9.6319999999999997</c:v>
                </c:pt>
                <c:pt idx="34823">
                  <c:v>9.5830000000000002</c:v>
                </c:pt>
                <c:pt idx="34824">
                  <c:v>9.5579999999999998</c:v>
                </c:pt>
                <c:pt idx="34825">
                  <c:v>9.5340000000000007</c:v>
                </c:pt>
                <c:pt idx="34826">
                  <c:v>9.4849999999999994</c:v>
                </c:pt>
                <c:pt idx="34827">
                  <c:v>9.4849999999999994</c:v>
                </c:pt>
                <c:pt idx="34828">
                  <c:v>9.4600000000000009</c:v>
                </c:pt>
                <c:pt idx="34829">
                  <c:v>9.4350000000000005</c:v>
                </c:pt>
                <c:pt idx="34830">
                  <c:v>9.4350000000000005</c:v>
                </c:pt>
                <c:pt idx="34831">
                  <c:v>9.41</c:v>
                </c:pt>
                <c:pt idx="34832">
                  <c:v>9.41</c:v>
                </c:pt>
                <c:pt idx="34833">
                  <c:v>9.3859999999999992</c:v>
                </c:pt>
                <c:pt idx="34834">
                  <c:v>9.3859999999999992</c:v>
                </c:pt>
                <c:pt idx="34835">
                  <c:v>9.3859999999999992</c:v>
                </c:pt>
                <c:pt idx="34836">
                  <c:v>9.3610000000000007</c:v>
                </c:pt>
                <c:pt idx="34837">
                  <c:v>9.3360000000000003</c:v>
                </c:pt>
                <c:pt idx="34838">
                  <c:v>9.3360000000000003</c:v>
                </c:pt>
                <c:pt idx="34839">
                  <c:v>9.3119999999999994</c:v>
                </c:pt>
                <c:pt idx="34840">
                  <c:v>9.2870000000000008</c:v>
                </c:pt>
                <c:pt idx="34841">
                  <c:v>9.2870000000000008</c:v>
                </c:pt>
                <c:pt idx="34842">
                  <c:v>9.2620000000000005</c:v>
                </c:pt>
                <c:pt idx="34843">
                  <c:v>9.2379999999999995</c:v>
                </c:pt>
                <c:pt idx="34844">
                  <c:v>9.2379999999999995</c:v>
                </c:pt>
                <c:pt idx="34845">
                  <c:v>9.1880000000000006</c:v>
                </c:pt>
                <c:pt idx="34846">
                  <c:v>9.1630000000000003</c:v>
                </c:pt>
                <c:pt idx="34847">
                  <c:v>9.1389999999999993</c:v>
                </c:pt>
                <c:pt idx="34848">
                  <c:v>9.1389999999999993</c:v>
                </c:pt>
                <c:pt idx="34849">
                  <c:v>9.1140000000000008</c:v>
                </c:pt>
                <c:pt idx="34850">
                  <c:v>9.0890000000000004</c:v>
                </c:pt>
                <c:pt idx="34851">
                  <c:v>9.0640000000000001</c:v>
                </c:pt>
                <c:pt idx="34852">
                  <c:v>9.0640000000000001</c:v>
                </c:pt>
                <c:pt idx="34853">
                  <c:v>9.0399999999999991</c:v>
                </c:pt>
                <c:pt idx="34854">
                  <c:v>9.0399999999999991</c:v>
                </c:pt>
                <c:pt idx="34855">
                  <c:v>9.0150000000000006</c:v>
                </c:pt>
                <c:pt idx="34856">
                  <c:v>8.99</c:v>
                </c:pt>
                <c:pt idx="34857">
                  <c:v>8.99</c:v>
                </c:pt>
                <c:pt idx="34858">
                  <c:v>8.9649999999999999</c:v>
                </c:pt>
                <c:pt idx="34859">
                  <c:v>8.9410000000000007</c:v>
                </c:pt>
                <c:pt idx="34860">
                  <c:v>8.9410000000000007</c:v>
                </c:pt>
                <c:pt idx="34861">
                  <c:v>8.9410000000000007</c:v>
                </c:pt>
                <c:pt idx="34862">
                  <c:v>8.9160000000000004</c:v>
                </c:pt>
                <c:pt idx="34863">
                  <c:v>8.9160000000000004</c:v>
                </c:pt>
                <c:pt idx="34864">
                  <c:v>8.9160000000000004</c:v>
                </c:pt>
                <c:pt idx="34865">
                  <c:v>8.891</c:v>
                </c:pt>
                <c:pt idx="34866">
                  <c:v>8.891</c:v>
                </c:pt>
                <c:pt idx="34867">
                  <c:v>8.891</c:v>
                </c:pt>
                <c:pt idx="34868">
                  <c:v>8.891</c:v>
                </c:pt>
                <c:pt idx="34869">
                  <c:v>8.891</c:v>
                </c:pt>
                <c:pt idx="34870">
                  <c:v>8.891</c:v>
                </c:pt>
                <c:pt idx="34871">
                  <c:v>8.891</c:v>
                </c:pt>
                <c:pt idx="34872">
                  <c:v>8.8659999999999997</c:v>
                </c:pt>
                <c:pt idx="34873">
                  <c:v>8.8659999999999997</c:v>
                </c:pt>
                <c:pt idx="34874">
                  <c:v>8.8659999999999997</c:v>
                </c:pt>
                <c:pt idx="34875">
                  <c:v>8.891</c:v>
                </c:pt>
                <c:pt idx="34876">
                  <c:v>8.891</c:v>
                </c:pt>
                <c:pt idx="34877">
                  <c:v>8.891</c:v>
                </c:pt>
                <c:pt idx="34878">
                  <c:v>8.8659999999999997</c:v>
                </c:pt>
                <c:pt idx="34879">
                  <c:v>8.8659999999999997</c:v>
                </c:pt>
                <c:pt idx="34880">
                  <c:v>8.8659999999999997</c:v>
                </c:pt>
                <c:pt idx="34881">
                  <c:v>8.8659999999999997</c:v>
                </c:pt>
                <c:pt idx="34882">
                  <c:v>8.8409999999999993</c:v>
                </c:pt>
                <c:pt idx="34883">
                  <c:v>8.8409999999999993</c:v>
                </c:pt>
                <c:pt idx="34884">
                  <c:v>8.8409999999999993</c:v>
                </c:pt>
                <c:pt idx="34885">
                  <c:v>8.8409999999999993</c:v>
                </c:pt>
                <c:pt idx="34886">
                  <c:v>8.8409999999999993</c:v>
                </c:pt>
                <c:pt idx="34887">
                  <c:v>8.8409999999999993</c:v>
                </c:pt>
                <c:pt idx="34888">
                  <c:v>8.8409999999999993</c:v>
                </c:pt>
                <c:pt idx="34889">
                  <c:v>8.8659999999999997</c:v>
                </c:pt>
                <c:pt idx="34890">
                  <c:v>8.891</c:v>
                </c:pt>
                <c:pt idx="34891">
                  <c:v>8.9160000000000004</c:v>
                </c:pt>
                <c:pt idx="34892">
                  <c:v>8.9410000000000007</c:v>
                </c:pt>
                <c:pt idx="34893">
                  <c:v>8.99</c:v>
                </c:pt>
                <c:pt idx="34894">
                  <c:v>9.0150000000000006</c:v>
                </c:pt>
                <c:pt idx="34895">
                  <c:v>9.0640000000000001</c:v>
                </c:pt>
                <c:pt idx="34896">
                  <c:v>9.0890000000000004</c:v>
                </c:pt>
                <c:pt idx="34897">
                  <c:v>9.1389999999999993</c:v>
                </c:pt>
                <c:pt idx="34898">
                  <c:v>9.2129999999999992</c:v>
                </c:pt>
                <c:pt idx="34899">
                  <c:v>9.2620000000000005</c:v>
                </c:pt>
                <c:pt idx="34900">
                  <c:v>9.3360000000000003</c:v>
                </c:pt>
                <c:pt idx="34901">
                  <c:v>9.3859999999999992</c:v>
                </c:pt>
                <c:pt idx="34902">
                  <c:v>9.4600000000000009</c:v>
                </c:pt>
                <c:pt idx="34903">
                  <c:v>9.5340000000000007</c:v>
                </c:pt>
                <c:pt idx="34904">
                  <c:v>9.5830000000000002</c:v>
                </c:pt>
                <c:pt idx="34905">
                  <c:v>9.6319999999999997</c:v>
                </c:pt>
                <c:pt idx="34906">
                  <c:v>9.6820000000000004</c:v>
                </c:pt>
                <c:pt idx="34907">
                  <c:v>9.7309999999999999</c:v>
                </c:pt>
                <c:pt idx="34908">
                  <c:v>9.7309999999999999</c:v>
                </c:pt>
                <c:pt idx="34909">
                  <c:v>9.7560000000000002</c:v>
                </c:pt>
                <c:pt idx="34910">
                  <c:v>9.7799999999999994</c:v>
                </c:pt>
                <c:pt idx="34911">
                  <c:v>9.7799999999999994</c:v>
                </c:pt>
                <c:pt idx="34912">
                  <c:v>9.7560000000000002</c:v>
                </c:pt>
                <c:pt idx="34913">
                  <c:v>9.7309999999999999</c:v>
                </c:pt>
                <c:pt idx="34914">
                  <c:v>9.7309999999999999</c:v>
                </c:pt>
                <c:pt idx="34915">
                  <c:v>9.6820000000000004</c:v>
                </c:pt>
                <c:pt idx="34916">
                  <c:v>9.657</c:v>
                </c:pt>
                <c:pt idx="34917">
                  <c:v>9.6080000000000005</c:v>
                </c:pt>
                <c:pt idx="34918">
                  <c:v>9.5579999999999998</c:v>
                </c:pt>
                <c:pt idx="34919">
                  <c:v>9.5090000000000003</c:v>
                </c:pt>
                <c:pt idx="34920">
                  <c:v>9.4600000000000009</c:v>
                </c:pt>
                <c:pt idx="34921">
                  <c:v>9.4350000000000005</c:v>
                </c:pt>
                <c:pt idx="34922">
                  <c:v>9.3859999999999992</c:v>
                </c:pt>
                <c:pt idx="34923">
                  <c:v>9.3360000000000003</c:v>
                </c:pt>
                <c:pt idx="34924">
                  <c:v>9.3119999999999994</c:v>
                </c:pt>
                <c:pt idx="34925">
                  <c:v>9.2870000000000008</c:v>
                </c:pt>
                <c:pt idx="34926">
                  <c:v>9.2620000000000005</c:v>
                </c:pt>
                <c:pt idx="34927">
                  <c:v>9.2620000000000005</c:v>
                </c:pt>
                <c:pt idx="34928">
                  <c:v>9.2379999999999995</c:v>
                </c:pt>
                <c:pt idx="34929">
                  <c:v>9.2379999999999995</c:v>
                </c:pt>
                <c:pt idx="34930">
                  <c:v>9.2129999999999992</c:v>
                </c:pt>
                <c:pt idx="34931">
                  <c:v>9.1880000000000006</c:v>
                </c:pt>
                <c:pt idx="34932">
                  <c:v>9.1880000000000006</c:v>
                </c:pt>
                <c:pt idx="34933">
                  <c:v>9.1880000000000006</c:v>
                </c:pt>
                <c:pt idx="34934">
                  <c:v>9.1880000000000006</c:v>
                </c:pt>
                <c:pt idx="34935">
                  <c:v>9.1880000000000006</c:v>
                </c:pt>
                <c:pt idx="34936">
                  <c:v>9.1630000000000003</c:v>
                </c:pt>
                <c:pt idx="34937">
                  <c:v>9.1630000000000003</c:v>
                </c:pt>
                <c:pt idx="34938">
                  <c:v>9.1630000000000003</c:v>
                </c:pt>
                <c:pt idx="34939">
                  <c:v>9.1630000000000003</c:v>
                </c:pt>
                <c:pt idx="34940">
                  <c:v>9.1630000000000003</c:v>
                </c:pt>
                <c:pt idx="34941">
                  <c:v>9.1630000000000003</c:v>
                </c:pt>
                <c:pt idx="34942">
                  <c:v>9.1880000000000006</c:v>
                </c:pt>
                <c:pt idx="34943">
                  <c:v>9.1880000000000006</c:v>
                </c:pt>
                <c:pt idx="34944">
                  <c:v>9.1880000000000006</c:v>
                </c:pt>
                <c:pt idx="34945">
                  <c:v>9.1880000000000006</c:v>
                </c:pt>
                <c:pt idx="34946">
                  <c:v>9.1880000000000006</c:v>
                </c:pt>
                <c:pt idx="34947">
                  <c:v>9.1880000000000006</c:v>
                </c:pt>
                <c:pt idx="34948">
                  <c:v>9.1880000000000006</c:v>
                </c:pt>
                <c:pt idx="34949">
                  <c:v>9.1880000000000006</c:v>
                </c:pt>
                <c:pt idx="34950">
                  <c:v>9.1880000000000006</c:v>
                </c:pt>
                <c:pt idx="34951">
                  <c:v>9.1880000000000006</c:v>
                </c:pt>
                <c:pt idx="34952">
                  <c:v>9.1880000000000006</c:v>
                </c:pt>
                <c:pt idx="34953">
                  <c:v>9.1880000000000006</c:v>
                </c:pt>
                <c:pt idx="34954">
                  <c:v>9.1880000000000006</c:v>
                </c:pt>
                <c:pt idx="34955">
                  <c:v>9.1880000000000006</c:v>
                </c:pt>
                <c:pt idx="34956">
                  <c:v>9.1880000000000006</c:v>
                </c:pt>
                <c:pt idx="34957">
                  <c:v>9.1880000000000006</c:v>
                </c:pt>
                <c:pt idx="34958">
                  <c:v>9.1880000000000006</c:v>
                </c:pt>
                <c:pt idx="34959">
                  <c:v>9.1880000000000006</c:v>
                </c:pt>
                <c:pt idx="34960">
                  <c:v>9.1880000000000006</c:v>
                </c:pt>
                <c:pt idx="34961">
                  <c:v>9.1880000000000006</c:v>
                </c:pt>
                <c:pt idx="34962">
                  <c:v>9.1880000000000006</c:v>
                </c:pt>
                <c:pt idx="34963">
                  <c:v>9.1880000000000006</c:v>
                </c:pt>
                <c:pt idx="34964">
                  <c:v>9.1880000000000006</c:v>
                </c:pt>
                <c:pt idx="34965">
                  <c:v>9.1880000000000006</c:v>
                </c:pt>
                <c:pt idx="34966">
                  <c:v>9.1880000000000006</c:v>
                </c:pt>
                <c:pt idx="34967">
                  <c:v>9.1880000000000006</c:v>
                </c:pt>
                <c:pt idx="34968">
                  <c:v>9.1880000000000006</c:v>
                </c:pt>
                <c:pt idx="34969">
                  <c:v>9.2129999999999992</c:v>
                </c:pt>
                <c:pt idx="34970">
                  <c:v>9.2379999999999995</c:v>
                </c:pt>
                <c:pt idx="34971">
                  <c:v>9.2379999999999995</c:v>
                </c:pt>
                <c:pt idx="34972">
                  <c:v>9.2379999999999995</c:v>
                </c:pt>
                <c:pt idx="34973">
                  <c:v>9.2129999999999992</c:v>
                </c:pt>
                <c:pt idx="34974">
                  <c:v>9.2129999999999992</c:v>
                </c:pt>
                <c:pt idx="34975">
                  <c:v>9.2129999999999992</c:v>
                </c:pt>
                <c:pt idx="34976">
                  <c:v>9.1880000000000006</c:v>
                </c:pt>
                <c:pt idx="34977">
                  <c:v>9.2129999999999992</c:v>
                </c:pt>
                <c:pt idx="34978">
                  <c:v>9.2129999999999992</c:v>
                </c:pt>
                <c:pt idx="34979">
                  <c:v>9.2379999999999995</c:v>
                </c:pt>
                <c:pt idx="34980">
                  <c:v>9.2379999999999995</c:v>
                </c:pt>
                <c:pt idx="34981">
                  <c:v>9.2620000000000005</c:v>
                </c:pt>
                <c:pt idx="34982">
                  <c:v>9.2870000000000008</c:v>
                </c:pt>
                <c:pt idx="34983">
                  <c:v>9.2870000000000008</c:v>
                </c:pt>
                <c:pt idx="34984">
                  <c:v>9.3119999999999994</c:v>
                </c:pt>
                <c:pt idx="34985">
                  <c:v>9.3360000000000003</c:v>
                </c:pt>
                <c:pt idx="34986">
                  <c:v>9.3610000000000007</c:v>
                </c:pt>
                <c:pt idx="34987">
                  <c:v>9.3859999999999992</c:v>
                </c:pt>
                <c:pt idx="34988">
                  <c:v>9.4350000000000005</c:v>
                </c:pt>
                <c:pt idx="34989">
                  <c:v>9.4600000000000009</c:v>
                </c:pt>
                <c:pt idx="34990">
                  <c:v>9.4849999999999994</c:v>
                </c:pt>
                <c:pt idx="34991">
                  <c:v>9.5090000000000003</c:v>
                </c:pt>
                <c:pt idx="34992">
                  <c:v>9.5340000000000007</c:v>
                </c:pt>
                <c:pt idx="34993">
                  <c:v>9.5579999999999998</c:v>
                </c:pt>
                <c:pt idx="34994">
                  <c:v>9.5830000000000002</c:v>
                </c:pt>
                <c:pt idx="34995">
                  <c:v>9.6319999999999997</c:v>
                </c:pt>
                <c:pt idx="34996">
                  <c:v>9.657</c:v>
                </c:pt>
                <c:pt idx="34997">
                  <c:v>9.6820000000000004</c:v>
                </c:pt>
                <c:pt idx="34998">
                  <c:v>9.6820000000000004</c:v>
                </c:pt>
                <c:pt idx="34999">
                  <c:v>9.6820000000000004</c:v>
                </c:pt>
                <c:pt idx="35000">
                  <c:v>9.7059999999999995</c:v>
                </c:pt>
                <c:pt idx="35001">
                  <c:v>9.7059999999999995</c:v>
                </c:pt>
                <c:pt idx="35002">
                  <c:v>9.7309999999999999</c:v>
                </c:pt>
                <c:pt idx="35003">
                  <c:v>9.7309999999999999</c:v>
                </c:pt>
                <c:pt idx="35004">
                  <c:v>9.7309999999999999</c:v>
                </c:pt>
                <c:pt idx="35005">
                  <c:v>9.7309999999999999</c:v>
                </c:pt>
                <c:pt idx="35006">
                  <c:v>9.7309999999999999</c:v>
                </c:pt>
                <c:pt idx="35007">
                  <c:v>9.7309999999999999</c:v>
                </c:pt>
                <c:pt idx="35008">
                  <c:v>9.7309999999999999</c:v>
                </c:pt>
                <c:pt idx="35009">
                  <c:v>9.7309999999999999</c:v>
                </c:pt>
                <c:pt idx="35010">
                  <c:v>9.7059999999999995</c:v>
                </c:pt>
                <c:pt idx="35011">
                  <c:v>9.7059999999999995</c:v>
                </c:pt>
                <c:pt idx="35012">
                  <c:v>9.6820000000000004</c:v>
                </c:pt>
                <c:pt idx="35013">
                  <c:v>9.6820000000000004</c:v>
                </c:pt>
                <c:pt idx="35014">
                  <c:v>9.657</c:v>
                </c:pt>
                <c:pt idx="35015">
                  <c:v>9.6319999999999997</c:v>
                </c:pt>
                <c:pt idx="35016">
                  <c:v>9.6319999999999997</c:v>
                </c:pt>
                <c:pt idx="35017">
                  <c:v>9.5830000000000002</c:v>
                </c:pt>
                <c:pt idx="35018">
                  <c:v>9.5579999999999998</c:v>
                </c:pt>
                <c:pt idx="35019">
                  <c:v>9.5340000000000007</c:v>
                </c:pt>
                <c:pt idx="35020">
                  <c:v>9.4849999999999994</c:v>
                </c:pt>
                <c:pt idx="35021">
                  <c:v>9.4600000000000009</c:v>
                </c:pt>
                <c:pt idx="35022">
                  <c:v>9.4350000000000005</c:v>
                </c:pt>
                <c:pt idx="35023">
                  <c:v>9.4350000000000005</c:v>
                </c:pt>
                <c:pt idx="35024">
                  <c:v>9.3859999999999992</c:v>
                </c:pt>
                <c:pt idx="35025">
                  <c:v>9.3610000000000007</c:v>
                </c:pt>
                <c:pt idx="35026">
                  <c:v>9.3360000000000003</c:v>
                </c:pt>
                <c:pt idx="35027">
                  <c:v>9.3119999999999994</c:v>
                </c:pt>
                <c:pt idx="35028">
                  <c:v>9.2870000000000008</c:v>
                </c:pt>
                <c:pt idx="35029">
                  <c:v>9.2620000000000005</c:v>
                </c:pt>
                <c:pt idx="35030">
                  <c:v>9.2379999999999995</c:v>
                </c:pt>
                <c:pt idx="35031">
                  <c:v>9.2129999999999992</c:v>
                </c:pt>
                <c:pt idx="35032">
                  <c:v>9.1880000000000006</c:v>
                </c:pt>
                <c:pt idx="35033">
                  <c:v>9.1630000000000003</c:v>
                </c:pt>
                <c:pt idx="35034">
                  <c:v>9.1389999999999993</c:v>
                </c:pt>
                <c:pt idx="35035">
                  <c:v>9.1389999999999993</c:v>
                </c:pt>
                <c:pt idx="35036">
                  <c:v>9.1140000000000008</c:v>
                </c:pt>
                <c:pt idx="35037">
                  <c:v>9.0890000000000004</c:v>
                </c:pt>
                <c:pt idx="35038">
                  <c:v>9.0890000000000004</c:v>
                </c:pt>
                <c:pt idx="35039">
                  <c:v>9.0640000000000001</c:v>
                </c:pt>
              </c:numCache>
            </c:numRef>
          </c:yVal>
          <c:smooth val="1"/>
          <c:extLst>
            <c:ext xmlns:c16="http://schemas.microsoft.com/office/drawing/2014/chart" uri="{C3380CC4-5D6E-409C-BE32-E72D297353CC}">
              <c16:uniqueId val="{00000003-3C0B-4FE2-8D12-B2A99310744A}"/>
            </c:ext>
          </c:extLst>
        </c:ser>
        <c:ser>
          <c:idx val="4"/>
          <c:order val="4"/>
          <c:tx>
            <c:strRef>
              <c:f>'Données brutes'!$X$1</c:f>
              <c:strCache>
                <c:ptCount val="1"/>
                <c:pt idx="0">
                  <c:v>bras secondaire 2024</c:v>
                </c:pt>
              </c:strCache>
            </c:strRef>
          </c:tx>
          <c:spPr>
            <a:ln w="3175" cap="rnd">
              <a:solidFill>
                <a:schemeClr val="accent5"/>
              </a:solidFill>
              <a:round/>
            </a:ln>
            <a:effectLst/>
          </c:spPr>
          <c:marker>
            <c:symbol val="circle"/>
            <c:size val="2"/>
            <c:spPr>
              <a:solidFill>
                <a:schemeClr val="accent5"/>
              </a:solidFill>
              <a:ln w="3175">
                <a:solidFill>
                  <a:schemeClr val="accent5"/>
                </a:solidFill>
              </a:ln>
              <a:effectLst/>
            </c:spPr>
          </c:marker>
          <c:xVal>
            <c:numRef>
              <c:f>'Données brutes'!$A$2:$A$35233</c:f>
              <c:numCache>
                <c:formatCode>dd/mm\ hh:mm</c:formatCode>
                <c:ptCount val="35232"/>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brutes'!$X$2:$X$35233</c:f>
              <c:numCache>
                <c:formatCode>General</c:formatCode>
                <c:ptCount val="35232"/>
                <c:pt idx="0">
                  <c:v>9.0399999999999991</c:v>
                </c:pt>
                <c:pt idx="1">
                  <c:v>9.0399999999999991</c:v>
                </c:pt>
                <c:pt idx="2">
                  <c:v>9.0150000000000006</c:v>
                </c:pt>
                <c:pt idx="3">
                  <c:v>9.0150000000000006</c:v>
                </c:pt>
                <c:pt idx="4">
                  <c:v>8.99</c:v>
                </c:pt>
                <c:pt idx="5">
                  <c:v>8.99</c:v>
                </c:pt>
                <c:pt idx="6">
                  <c:v>8.9649999999999999</c:v>
                </c:pt>
                <c:pt idx="7">
                  <c:v>8.9410000000000007</c:v>
                </c:pt>
                <c:pt idx="8">
                  <c:v>8.9410000000000007</c:v>
                </c:pt>
                <c:pt idx="9">
                  <c:v>8.9410000000000007</c:v>
                </c:pt>
                <c:pt idx="10">
                  <c:v>8.9410000000000007</c:v>
                </c:pt>
                <c:pt idx="11">
                  <c:v>8.9410000000000007</c:v>
                </c:pt>
                <c:pt idx="12">
                  <c:v>8.9410000000000007</c:v>
                </c:pt>
                <c:pt idx="13">
                  <c:v>8.9410000000000007</c:v>
                </c:pt>
                <c:pt idx="14">
                  <c:v>8.9160000000000004</c:v>
                </c:pt>
                <c:pt idx="15">
                  <c:v>8.9160000000000004</c:v>
                </c:pt>
                <c:pt idx="16">
                  <c:v>8.891</c:v>
                </c:pt>
                <c:pt idx="17">
                  <c:v>8.891</c:v>
                </c:pt>
                <c:pt idx="18">
                  <c:v>8.891</c:v>
                </c:pt>
                <c:pt idx="19">
                  <c:v>8.8659999999999997</c:v>
                </c:pt>
                <c:pt idx="20">
                  <c:v>8.8659999999999997</c:v>
                </c:pt>
                <c:pt idx="21">
                  <c:v>8.8409999999999993</c:v>
                </c:pt>
                <c:pt idx="22">
                  <c:v>8.8409999999999993</c:v>
                </c:pt>
                <c:pt idx="23">
                  <c:v>8.8409999999999993</c:v>
                </c:pt>
                <c:pt idx="24">
                  <c:v>8.8170000000000002</c:v>
                </c:pt>
                <c:pt idx="25">
                  <c:v>8.8170000000000002</c:v>
                </c:pt>
                <c:pt idx="26">
                  <c:v>8.7919999999999998</c:v>
                </c:pt>
                <c:pt idx="27">
                  <c:v>8.7919999999999998</c:v>
                </c:pt>
                <c:pt idx="28">
                  <c:v>8.7669999999999995</c:v>
                </c:pt>
                <c:pt idx="29">
                  <c:v>8.7669999999999995</c:v>
                </c:pt>
                <c:pt idx="30">
                  <c:v>8.7420000000000009</c:v>
                </c:pt>
                <c:pt idx="31">
                  <c:v>8.7420000000000009</c:v>
                </c:pt>
                <c:pt idx="32">
                  <c:v>8.7420000000000009</c:v>
                </c:pt>
                <c:pt idx="33">
                  <c:v>8.7170000000000005</c:v>
                </c:pt>
                <c:pt idx="34">
                  <c:v>8.7170000000000005</c:v>
                </c:pt>
                <c:pt idx="35">
                  <c:v>8.6929999999999996</c:v>
                </c:pt>
                <c:pt idx="36">
                  <c:v>8.6929999999999996</c:v>
                </c:pt>
                <c:pt idx="37">
                  <c:v>8.6929999999999996</c:v>
                </c:pt>
                <c:pt idx="38">
                  <c:v>8.6929999999999996</c:v>
                </c:pt>
                <c:pt idx="39">
                  <c:v>8.6929999999999996</c:v>
                </c:pt>
                <c:pt idx="40">
                  <c:v>8.6929999999999996</c:v>
                </c:pt>
                <c:pt idx="41">
                  <c:v>8.7170000000000005</c:v>
                </c:pt>
                <c:pt idx="42">
                  <c:v>8.7420000000000009</c:v>
                </c:pt>
                <c:pt idx="43">
                  <c:v>8.7420000000000009</c:v>
                </c:pt>
                <c:pt idx="44">
                  <c:v>8.7669999999999995</c:v>
                </c:pt>
                <c:pt idx="45">
                  <c:v>8.7919999999999998</c:v>
                </c:pt>
                <c:pt idx="46">
                  <c:v>8.8409999999999993</c:v>
                </c:pt>
                <c:pt idx="47">
                  <c:v>8.8659999999999997</c:v>
                </c:pt>
                <c:pt idx="48">
                  <c:v>8.9160000000000004</c:v>
                </c:pt>
                <c:pt idx="49">
                  <c:v>8.9649999999999999</c:v>
                </c:pt>
                <c:pt idx="50">
                  <c:v>9.0150000000000006</c:v>
                </c:pt>
                <c:pt idx="51">
                  <c:v>9.0640000000000001</c:v>
                </c:pt>
                <c:pt idx="52">
                  <c:v>9.1389999999999993</c:v>
                </c:pt>
                <c:pt idx="53">
                  <c:v>9.2129999999999992</c:v>
                </c:pt>
                <c:pt idx="54">
                  <c:v>9.2620000000000005</c:v>
                </c:pt>
                <c:pt idx="55">
                  <c:v>9.3360000000000003</c:v>
                </c:pt>
                <c:pt idx="56">
                  <c:v>9.3859999999999992</c:v>
                </c:pt>
                <c:pt idx="57">
                  <c:v>9.4350000000000005</c:v>
                </c:pt>
                <c:pt idx="58">
                  <c:v>9.4600000000000009</c:v>
                </c:pt>
                <c:pt idx="59">
                  <c:v>9.5090000000000003</c:v>
                </c:pt>
                <c:pt idx="60">
                  <c:v>9.5340000000000007</c:v>
                </c:pt>
                <c:pt idx="61">
                  <c:v>9.5579999999999998</c:v>
                </c:pt>
                <c:pt idx="62">
                  <c:v>9.5579999999999998</c:v>
                </c:pt>
                <c:pt idx="63">
                  <c:v>9.5579999999999998</c:v>
                </c:pt>
                <c:pt idx="64">
                  <c:v>9.5340000000000007</c:v>
                </c:pt>
                <c:pt idx="65">
                  <c:v>9.5340000000000007</c:v>
                </c:pt>
                <c:pt idx="66">
                  <c:v>9.4849999999999994</c:v>
                </c:pt>
                <c:pt idx="67">
                  <c:v>9.4600000000000009</c:v>
                </c:pt>
                <c:pt idx="68">
                  <c:v>9.4350000000000005</c:v>
                </c:pt>
                <c:pt idx="69">
                  <c:v>9.3859999999999992</c:v>
                </c:pt>
                <c:pt idx="70">
                  <c:v>9.3360000000000003</c:v>
                </c:pt>
                <c:pt idx="71">
                  <c:v>9.3119999999999994</c:v>
                </c:pt>
                <c:pt idx="72">
                  <c:v>9.2620000000000005</c:v>
                </c:pt>
                <c:pt idx="73">
                  <c:v>9.2129999999999992</c:v>
                </c:pt>
                <c:pt idx="74">
                  <c:v>9.1630000000000003</c:v>
                </c:pt>
                <c:pt idx="75">
                  <c:v>9.1389999999999993</c:v>
                </c:pt>
                <c:pt idx="76">
                  <c:v>9.0890000000000004</c:v>
                </c:pt>
                <c:pt idx="77">
                  <c:v>9.0640000000000001</c:v>
                </c:pt>
                <c:pt idx="78">
                  <c:v>9.0399999999999991</c:v>
                </c:pt>
                <c:pt idx="79">
                  <c:v>9.0150000000000006</c:v>
                </c:pt>
                <c:pt idx="80">
                  <c:v>8.99</c:v>
                </c:pt>
                <c:pt idx="81">
                  <c:v>8.9649999999999999</c:v>
                </c:pt>
                <c:pt idx="82">
                  <c:v>8.9410000000000007</c:v>
                </c:pt>
                <c:pt idx="83">
                  <c:v>8.9160000000000004</c:v>
                </c:pt>
                <c:pt idx="84">
                  <c:v>8.891</c:v>
                </c:pt>
                <c:pt idx="85">
                  <c:v>8.891</c:v>
                </c:pt>
                <c:pt idx="86">
                  <c:v>8.8659999999999997</c:v>
                </c:pt>
                <c:pt idx="87">
                  <c:v>8.8659999999999997</c:v>
                </c:pt>
                <c:pt idx="88">
                  <c:v>8.8409999999999993</c:v>
                </c:pt>
                <c:pt idx="89">
                  <c:v>8.8409999999999993</c:v>
                </c:pt>
                <c:pt idx="90">
                  <c:v>8.8409999999999993</c:v>
                </c:pt>
                <c:pt idx="91">
                  <c:v>8.8170000000000002</c:v>
                </c:pt>
                <c:pt idx="92">
                  <c:v>8.7919999999999998</c:v>
                </c:pt>
                <c:pt idx="93">
                  <c:v>8.7919999999999998</c:v>
                </c:pt>
                <c:pt idx="94">
                  <c:v>8.7669999999999995</c:v>
                </c:pt>
                <c:pt idx="95">
                  <c:v>8.7420000000000009</c:v>
                </c:pt>
                <c:pt idx="96">
                  <c:v>8.7420000000000009</c:v>
                </c:pt>
                <c:pt idx="97">
                  <c:v>8.7170000000000005</c:v>
                </c:pt>
                <c:pt idx="98">
                  <c:v>8.7170000000000005</c:v>
                </c:pt>
                <c:pt idx="99">
                  <c:v>8.6929999999999996</c:v>
                </c:pt>
                <c:pt idx="100">
                  <c:v>8.6929999999999996</c:v>
                </c:pt>
                <c:pt idx="101">
                  <c:v>8.6679999999999993</c:v>
                </c:pt>
                <c:pt idx="102">
                  <c:v>8.6679999999999993</c:v>
                </c:pt>
                <c:pt idx="103">
                  <c:v>8.6430000000000007</c:v>
                </c:pt>
                <c:pt idx="104">
                  <c:v>8.6430000000000007</c:v>
                </c:pt>
                <c:pt idx="105">
                  <c:v>8.6430000000000007</c:v>
                </c:pt>
                <c:pt idx="106">
                  <c:v>8.6430000000000007</c:v>
                </c:pt>
                <c:pt idx="107">
                  <c:v>8.6180000000000003</c:v>
                </c:pt>
                <c:pt idx="108">
                  <c:v>8.6180000000000003</c:v>
                </c:pt>
                <c:pt idx="109">
                  <c:v>8.593</c:v>
                </c:pt>
                <c:pt idx="110">
                  <c:v>8.593</c:v>
                </c:pt>
                <c:pt idx="111">
                  <c:v>8.593</c:v>
                </c:pt>
                <c:pt idx="112">
                  <c:v>8.593</c:v>
                </c:pt>
                <c:pt idx="113">
                  <c:v>8.593</c:v>
                </c:pt>
                <c:pt idx="114">
                  <c:v>8.593</c:v>
                </c:pt>
                <c:pt idx="115">
                  <c:v>8.593</c:v>
                </c:pt>
                <c:pt idx="116">
                  <c:v>8.593</c:v>
                </c:pt>
                <c:pt idx="117">
                  <c:v>8.593</c:v>
                </c:pt>
                <c:pt idx="118">
                  <c:v>8.593</c:v>
                </c:pt>
                <c:pt idx="119">
                  <c:v>8.593</c:v>
                </c:pt>
                <c:pt idx="120">
                  <c:v>8.593</c:v>
                </c:pt>
                <c:pt idx="121">
                  <c:v>8.593</c:v>
                </c:pt>
                <c:pt idx="122">
                  <c:v>8.593</c:v>
                </c:pt>
                <c:pt idx="123">
                  <c:v>8.593</c:v>
                </c:pt>
                <c:pt idx="124">
                  <c:v>8.593</c:v>
                </c:pt>
                <c:pt idx="125">
                  <c:v>8.593</c:v>
                </c:pt>
                <c:pt idx="126">
                  <c:v>8.6180000000000003</c:v>
                </c:pt>
                <c:pt idx="127">
                  <c:v>8.6180000000000003</c:v>
                </c:pt>
                <c:pt idx="128">
                  <c:v>8.6430000000000007</c:v>
                </c:pt>
                <c:pt idx="129">
                  <c:v>8.6430000000000007</c:v>
                </c:pt>
                <c:pt idx="130">
                  <c:v>8.6430000000000007</c:v>
                </c:pt>
                <c:pt idx="131">
                  <c:v>8.6430000000000007</c:v>
                </c:pt>
                <c:pt idx="132">
                  <c:v>8.6679999999999993</c:v>
                </c:pt>
                <c:pt idx="133">
                  <c:v>8.6929999999999996</c:v>
                </c:pt>
                <c:pt idx="134">
                  <c:v>8.6929999999999996</c:v>
                </c:pt>
                <c:pt idx="135">
                  <c:v>8.7170000000000005</c:v>
                </c:pt>
                <c:pt idx="136">
                  <c:v>8.7420000000000009</c:v>
                </c:pt>
                <c:pt idx="137">
                  <c:v>8.7669999999999995</c:v>
                </c:pt>
                <c:pt idx="138">
                  <c:v>8.7919999999999998</c:v>
                </c:pt>
                <c:pt idx="139">
                  <c:v>8.8409999999999993</c:v>
                </c:pt>
                <c:pt idx="140">
                  <c:v>8.8659999999999997</c:v>
                </c:pt>
                <c:pt idx="141">
                  <c:v>8.891</c:v>
                </c:pt>
                <c:pt idx="142">
                  <c:v>8.9410000000000007</c:v>
                </c:pt>
                <c:pt idx="143">
                  <c:v>8.9649999999999999</c:v>
                </c:pt>
                <c:pt idx="144">
                  <c:v>9.0399999999999991</c:v>
                </c:pt>
                <c:pt idx="145">
                  <c:v>9.0890000000000004</c:v>
                </c:pt>
                <c:pt idx="146">
                  <c:v>9.1389999999999993</c:v>
                </c:pt>
                <c:pt idx="147">
                  <c:v>9.1630000000000003</c:v>
                </c:pt>
                <c:pt idx="148">
                  <c:v>9.1880000000000006</c:v>
                </c:pt>
                <c:pt idx="149">
                  <c:v>9.2379999999999995</c:v>
                </c:pt>
                <c:pt idx="150">
                  <c:v>9.2620000000000005</c:v>
                </c:pt>
                <c:pt idx="151">
                  <c:v>9.3119999999999994</c:v>
                </c:pt>
                <c:pt idx="152">
                  <c:v>9.3360000000000003</c:v>
                </c:pt>
                <c:pt idx="153">
                  <c:v>9.3859999999999992</c:v>
                </c:pt>
                <c:pt idx="154">
                  <c:v>9.3859999999999992</c:v>
                </c:pt>
                <c:pt idx="155">
                  <c:v>9.3859999999999992</c:v>
                </c:pt>
                <c:pt idx="156">
                  <c:v>9.41</c:v>
                </c:pt>
                <c:pt idx="157">
                  <c:v>9.41</c:v>
                </c:pt>
                <c:pt idx="158">
                  <c:v>9.41</c:v>
                </c:pt>
                <c:pt idx="159">
                  <c:v>9.41</c:v>
                </c:pt>
                <c:pt idx="160">
                  <c:v>9.3859999999999992</c:v>
                </c:pt>
                <c:pt idx="161">
                  <c:v>9.3859999999999992</c:v>
                </c:pt>
                <c:pt idx="162">
                  <c:v>9.3859999999999992</c:v>
                </c:pt>
                <c:pt idx="163">
                  <c:v>9.3610000000000007</c:v>
                </c:pt>
                <c:pt idx="164">
                  <c:v>9.3610000000000007</c:v>
                </c:pt>
                <c:pt idx="165">
                  <c:v>9.3360000000000003</c:v>
                </c:pt>
                <c:pt idx="166">
                  <c:v>9.3360000000000003</c:v>
                </c:pt>
                <c:pt idx="167">
                  <c:v>9.3119999999999994</c:v>
                </c:pt>
                <c:pt idx="168">
                  <c:v>9.2870000000000008</c:v>
                </c:pt>
                <c:pt idx="169">
                  <c:v>9.2870000000000008</c:v>
                </c:pt>
                <c:pt idx="170">
                  <c:v>9.2620000000000005</c:v>
                </c:pt>
                <c:pt idx="171">
                  <c:v>9.2620000000000005</c:v>
                </c:pt>
                <c:pt idx="172">
                  <c:v>9.2379999999999995</c:v>
                </c:pt>
                <c:pt idx="173">
                  <c:v>9.2379999999999995</c:v>
                </c:pt>
                <c:pt idx="174">
                  <c:v>9.2129999999999992</c:v>
                </c:pt>
                <c:pt idx="175">
                  <c:v>9.2129999999999992</c:v>
                </c:pt>
                <c:pt idx="176">
                  <c:v>9.1880000000000006</c:v>
                </c:pt>
                <c:pt idx="177">
                  <c:v>9.1880000000000006</c:v>
                </c:pt>
                <c:pt idx="178">
                  <c:v>9.1880000000000006</c:v>
                </c:pt>
                <c:pt idx="179">
                  <c:v>9.1630000000000003</c:v>
                </c:pt>
                <c:pt idx="180">
                  <c:v>9.1630000000000003</c:v>
                </c:pt>
                <c:pt idx="181">
                  <c:v>9.1630000000000003</c:v>
                </c:pt>
                <c:pt idx="182">
                  <c:v>9.1630000000000003</c:v>
                </c:pt>
                <c:pt idx="183">
                  <c:v>9.1389999999999993</c:v>
                </c:pt>
                <c:pt idx="184">
                  <c:v>9.1389999999999993</c:v>
                </c:pt>
                <c:pt idx="185">
                  <c:v>9.1389999999999993</c:v>
                </c:pt>
                <c:pt idx="186">
                  <c:v>9.1389999999999993</c:v>
                </c:pt>
                <c:pt idx="187">
                  <c:v>9.1389999999999993</c:v>
                </c:pt>
                <c:pt idx="188">
                  <c:v>9.1389999999999993</c:v>
                </c:pt>
                <c:pt idx="189">
                  <c:v>9.1389999999999993</c:v>
                </c:pt>
                <c:pt idx="190">
                  <c:v>9.1389999999999993</c:v>
                </c:pt>
                <c:pt idx="191">
                  <c:v>9.1389999999999993</c:v>
                </c:pt>
                <c:pt idx="192">
                  <c:v>9.1389999999999993</c:v>
                </c:pt>
                <c:pt idx="193">
                  <c:v>9.1389999999999993</c:v>
                </c:pt>
                <c:pt idx="194">
                  <c:v>9.1389999999999993</c:v>
                </c:pt>
                <c:pt idx="195">
                  <c:v>9.1389999999999993</c:v>
                </c:pt>
                <c:pt idx="196">
                  <c:v>9.1389999999999993</c:v>
                </c:pt>
                <c:pt idx="197">
                  <c:v>9.1389999999999993</c:v>
                </c:pt>
                <c:pt idx="198">
                  <c:v>9.1389999999999993</c:v>
                </c:pt>
                <c:pt idx="199">
                  <c:v>9.1389999999999993</c:v>
                </c:pt>
                <c:pt idx="200">
                  <c:v>9.1140000000000008</c:v>
                </c:pt>
                <c:pt idx="201">
                  <c:v>9.1140000000000008</c:v>
                </c:pt>
                <c:pt idx="202">
                  <c:v>9.0890000000000004</c:v>
                </c:pt>
                <c:pt idx="203">
                  <c:v>9.0890000000000004</c:v>
                </c:pt>
                <c:pt idx="204">
                  <c:v>9.0640000000000001</c:v>
                </c:pt>
                <c:pt idx="205">
                  <c:v>9.0399999999999991</c:v>
                </c:pt>
                <c:pt idx="206">
                  <c:v>9.0399999999999991</c:v>
                </c:pt>
                <c:pt idx="207">
                  <c:v>9.0399999999999991</c:v>
                </c:pt>
                <c:pt idx="208">
                  <c:v>9.0150000000000006</c:v>
                </c:pt>
                <c:pt idx="209">
                  <c:v>8.99</c:v>
                </c:pt>
                <c:pt idx="210">
                  <c:v>8.9649999999999999</c:v>
                </c:pt>
                <c:pt idx="211">
                  <c:v>8.9649999999999999</c:v>
                </c:pt>
                <c:pt idx="212">
                  <c:v>8.9410000000000007</c:v>
                </c:pt>
                <c:pt idx="213">
                  <c:v>8.9410000000000007</c:v>
                </c:pt>
                <c:pt idx="214">
                  <c:v>8.9160000000000004</c:v>
                </c:pt>
                <c:pt idx="215">
                  <c:v>8.9160000000000004</c:v>
                </c:pt>
                <c:pt idx="216">
                  <c:v>8.891</c:v>
                </c:pt>
                <c:pt idx="217">
                  <c:v>8.8659999999999997</c:v>
                </c:pt>
                <c:pt idx="218">
                  <c:v>8.8659999999999997</c:v>
                </c:pt>
                <c:pt idx="219">
                  <c:v>8.8659999999999997</c:v>
                </c:pt>
                <c:pt idx="220">
                  <c:v>8.8409999999999993</c:v>
                </c:pt>
                <c:pt idx="221">
                  <c:v>8.8409999999999993</c:v>
                </c:pt>
                <c:pt idx="222">
                  <c:v>8.8409999999999993</c:v>
                </c:pt>
                <c:pt idx="223">
                  <c:v>8.8409999999999993</c:v>
                </c:pt>
                <c:pt idx="224">
                  <c:v>8.8409999999999993</c:v>
                </c:pt>
                <c:pt idx="225">
                  <c:v>8.8409999999999993</c:v>
                </c:pt>
                <c:pt idx="226">
                  <c:v>8.8170000000000002</c:v>
                </c:pt>
                <c:pt idx="227">
                  <c:v>8.8170000000000002</c:v>
                </c:pt>
                <c:pt idx="228">
                  <c:v>8.8409999999999993</c:v>
                </c:pt>
                <c:pt idx="229">
                  <c:v>8.8409999999999993</c:v>
                </c:pt>
                <c:pt idx="230">
                  <c:v>8.8409999999999993</c:v>
                </c:pt>
                <c:pt idx="231">
                  <c:v>8.8659999999999997</c:v>
                </c:pt>
                <c:pt idx="232">
                  <c:v>8.8659999999999997</c:v>
                </c:pt>
                <c:pt idx="233">
                  <c:v>8.891</c:v>
                </c:pt>
                <c:pt idx="234">
                  <c:v>8.9160000000000004</c:v>
                </c:pt>
                <c:pt idx="235">
                  <c:v>8.9410000000000007</c:v>
                </c:pt>
                <c:pt idx="236">
                  <c:v>8.9649999999999999</c:v>
                </c:pt>
                <c:pt idx="237">
                  <c:v>8.99</c:v>
                </c:pt>
                <c:pt idx="238">
                  <c:v>9.0399999999999991</c:v>
                </c:pt>
                <c:pt idx="239">
                  <c:v>9.0640000000000001</c:v>
                </c:pt>
                <c:pt idx="240">
                  <c:v>9.0890000000000004</c:v>
                </c:pt>
                <c:pt idx="241">
                  <c:v>9.1140000000000008</c:v>
                </c:pt>
                <c:pt idx="242">
                  <c:v>9.1630000000000003</c:v>
                </c:pt>
                <c:pt idx="243">
                  <c:v>9.1880000000000006</c:v>
                </c:pt>
                <c:pt idx="244">
                  <c:v>9.2379999999999995</c:v>
                </c:pt>
                <c:pt idx="245">
                  <c:v>9.2620000000000005</c:v>
                </c:pt>
                <c:pt idx="246">
                  <c:v>9.3119999999999994</c:v>
                </c:pt>
                <c:pt idx="247">
                  <c:v>9.3360000000000003</c:v>
                </c:pt>
                <c:pt idx="248">
                  <c:v>9.3610000000000007</c:v>
                </c:pt>
                <c:pt idx="249">
                  <c:v>9.3859999999999992</c:v>
                </c:pt>
                <c:pt idx="250">
                  <c:v>9.4350000000000005</c:v>
                </c:pt>
                <c:pt idx="251">
                  <c:v>9.4350000000000005</c:v>
                </c:pt>
                <c:pt idx="252">
                  <c:v>9.4600000000000009</c:v>
                </c:pt>
                <c:pt idx="253">
                  <c:v>9.4849999999999994</c:v>
                </c:pt>
                <c:pt idx="254">
                  <c:v>9.4849999999999994</c:v>
                </c:pt>
                <c:pt idx="255">
                  <c:v>9.4849999999999994</c:v>
                </c:pt>
                <c:pt idx="256">
                  <c:v>9.4849999999999994</c:v>
                </c:pt>
                <c:pt idx="257">
                  <c:v>9.5090000000000003</c:v>
                </c:pt>
                <c:pt idx="258">
                  <c:v>9.4849999999999994</c:v>
                </c:pt>
                <c:pt idx="259">
                  <c:v>9.4849999999999994</c:v>
                </c:pt>
                <c:pt idx="260">
                  <c:v>9.4600000000000009</c:v>
                </c:pt>
                <c:pt idx="261">
                  <c:v>9.4350000000000005</c:v>
                </c:pt>
                <c:pt idx="262">
                  <c:v>9.41</c:v>
                </c:pt>
                <c:pt idx="263">
                  <c:v>9.3859999999999992</c:v>
                </c:pt>
                <c:pt idx="264">
                  <c:v>9.3360000000000003</c:v>
                </c:pt>
                <c:pt idx="265">
                  <c:v>9.3119999999999994</c:v>
                </c:pt>
                <c:pt idx="266">
                  <c:v>9.2870000000000008</c:v>
                </c:pt>
                <c:pt idx="267">
                  <c:v>9.2620000000000005</c:v>
                </c:pt>
                <c:pt idx="268">
                  <c:v>9.2379999999999995</c:v>
                </c:pt>
                <c:pt idx="269">
                  <c:v>9.2379999999999995</c:v>
                </c:pt>
                <c:pt idx="270">
                  <c:v>9.2129999999999992</c:v>
                </c:pt>
                <c:pt idx="271">
                  <c:v>9.1880000000000006</c:v>
                </c:pt>
                <c:pt idx="272">
                  <c:v>9.1630000000000003</c:v>
                </c:pt>
                <c:pt idx="273">
                  <c:v>9.1630000000000003</c:v>
                </c:pt>
                <c:pt idx="274">
                  <c:v>9.1389999999999993</c:v>
                </c:pt>
                <c:pt idx="275">
                  <c:v>9.1389999999999993</c:v>
                </c:pt>
                <c:pt idx="276">
                  <c:v>9.1140000000000008</c:v>
                </c:pt>
                <c:pt idx="277">
                  <c:v>9.0890000000000004</c:v>
                </c:pt>
                <c:pt idx="278">
                  <c:v>9.0890000000000004</c:v>
                </c:pt>
                <c:pt idx="279">
                  <c:v>9.0640000000000001</c:v>
                </c:pt>
                <c:pt idx="280">
                  <c:v>9.0640000000000001</c:v>
                </c:pt>
                <c:pt idx="281">
                  <c:v>9.0399999999999991</c:v>
                </c:pt>
                <c:pt idx="282">
                  <c:v>9.0399999999999991</c:v>
                </c:pt>
                <c:pt idx="283">
                  <c:v>9.0399999999999991</c:v>
                </c:pt>
                <c:pt idx="284">
                  <c:v>9.0399999999999991</c:v>
                </c:pt>
                <c:pt idx="285">
                  <c:v>9.0399999999999991</c:v>
                </c:pt>
                <c:pt idx="286">
                  <c:v>9.0399999999999991</c:v>
                </c:pt>
                <c:pt idx="287">
                  <c:v>9.0150000000000006</c:v>
                </c:pt>
                <c:pt idx="288">
                  <c:v>9.0150000000000006</c:v>
                </c:pt>
                <c:pt idx="289">
                  <c:v>8.99</c:v>
                </c:pt>
                <c:pt idx="290">
                  <c:v>8.99</c:v>
                </c:pt>
                <c:pt idx="291">
                  <c:v>8.99</c:v>
                </c:pt>
                <c:pt idx="292">
                  <c:v>8.9649999999999999</c:v>
                </c:pt>
                <c:pt idx="293">
                  <c:v>8.9410000000000007</c:v>
                </c:pt>
                <c:pt idx="294">
                  <c:v>8.9410000000000007</c:v>
                </c:pt>
                <c:pt idx="295">
                  <c:v>8.9410000000000007</c:v>
                </c:pt>
                <c:pt idx="296">
                  <c:v>8.9160000000000004</c:v>
                </c:pt>
                <c:pt idx="297">
                  <c:v>8.9160000000000004</c:v>
                </c:pt>
                <c:pt idx="298">
                  <c:v>8.891</c:v>
                </c:pt>
                <c:pt idx="299">
                  <c:v>8.891</c:v>
                </c:pt>
                <c:pt idx="300">
                  <c:v>8.891</c:v>
                </c:pt>
                <c:pt idx="301">
                  <c:v>8.8659999999999997</c:v>
                </c:pt>
                <c:pt idx="302">
                  <c:v>8.8659999999999997</c:v>
                </c:pt>
                <c:pt idx="303">
                  <c:v>8.8659999999999997</c:v>
                </c:pt>
                <c:pt idx="304">
                  <c:v>8.8659999999999997</c:v>
                </c:pt>
                <c:pt idx="305">
                  <c:v>8.8409999999999993</c:v>
                </c:pt>
                <c:pt idx="306">
                  <c:v>8.8409999999999993</c:v>
                </c:pt>
                <c:pt idx="307">
                  <c:v>8.8409999999999993</c:v>
                </c:pt>
                <c:pt idx="308">
                  <c:v>8.8409999999999993</c:v>
                </c:pt>
                <c:pt idx="309">
                  <c:v>8.8409999999999993</c:v>
                </c:pt>
                <c:pt idx="310">
                  <c:v>8.8409999999999993</c:v>
                </c:pt>
                <c:pt idx="311">
                  <c:v>8.8170000000000002</c:v>
                </c:pt>
                <c:pt idx="312">
                  <c:v>8.8170000000000002</c:v>
                </c:pt>
                <c:pt idx="313">
                  <c:v>8.7919999999999998</c:v>
                </c:pt>
                <c:pt idx="314">
                  <c:v>8.7919999999999998</c:v>
                </c:pt>
                <c:pt idx="315">
                  <c:v>8.7669999999999995</c:v>
                </c:pt>
                <c:pt idx="316">
                  <c:v>8.7669999999999995</c:v>
                </c:pt>
                <c:pt idx="317">
                  <c:v>8.7420000000000009</c:v>
                </c:pt>
                <c:pt idx="318">
                  <c:v>8.7420000000000009</c:v>
                </c:pt>
                <c:pt idx="319">
                  <c:v>8.7170000000000005</c:v>
                </c:pt>
                <c:pt idx="320">
                  <c:v>8.7170000000000005</c:v>
                </c:pt>
                <c:pt idx="321">
                  <c:v>8.6929999999999996</c:v>
                </c:pt>
                <c:pt idx="322">
                  <c:v>8.6929999999999996</c:v>
                </c:pt>
                <c:pt idx="323">
                  <c:v>8.6929999999999996</c:v>
                </c:pt>
                <c:pt idx="324">
                  <c:v>8.6679999999999993</c:v>
                </c:pt>
                <c:pt idx="325">
                  <c:v>8.6679999999999993</c:v>
                </c:pt>
                <c:pt idx="326">
                  <c:v>8.6679999999999993</c:v>
                </c:pt>
                <c:pt idx="327">
                  <c:v>8.6929999999999996</c:v>
                </c:pt>
                <c:pt idx="328">
                  <c:v>8.6929999999999996</c:v>
                </c:pt>
                <c:pt idx="329">
                  <c:v>8.6929999999999996</c:v>
                </c:pt>
                <c:pt idx="330">
                  <c:v>8.7170000000000005</c:v>
                </c:pt>
                <c:pt idx="331">
                  <c:v>8.7420000000000009</c:v>
                </c:pt>
                <c:pt idx="332">
                  <c:v>8.7919999999999998</c:v>
                </c:pt>
                <c:pt idx="333">
                  <c:v>8.8409999999999993</c:v>
                </c:pt>
                <c:pt idx="334">
                  <c:v>8.891</c:v>
                </c:pt>
                <c:pt idx="335">
                  <c:v>8.9410000000000007</c:v>
                </c:pt>
                <c:pt idx="336">
                  <c:v>8.99</c:v>
                </c:pt>
                <c:pt idx="337">
                  <c:v>9.0640000000000001</c:v>
                </c:pt>
                <c:pt idx="338">
                  <c:v>9.1140000000000008</c:v>
                </c:pt>
                <c:pt idx="339">
                  <c:v>9.1880000000000006</c:v>
                </c:pt>
                <c:pt idx="340">
                  <c:v>9.2379999999999995</c:v>
                </c:pt>
                <c:pt idx="341">
                  <c:v>9.3119999999999994</c:v>
                </c:pt>
                <c:pt idx="342">
                  <c:v>9.3859999999999992</c:v>
                </c:pt>
                <c:pt idx="343">
                  <c:v>9.4350000000000005</c:v>
                </c:pt>
                <c:pt idx="344">
                  <c:v>9.5090000000000003</c:v>
                </c:pt>
                <c:pt idx="345">
                  <c:v>9.5340000000000007</c:v>
                </c:pt>
                <c:pt idx="346">
                  <c:v>9.5830000000000002</c:v>
                </c:pt>
                <c:pt idx="347">
                  <c:v>9.6080000000000005</c:v>
                </c:pt>
                <c:pt idx="348">
                  <c:v>9.6319999999999997</c:v>
                </c:pt>
                <c:pt idx="349">
                  <c:v>9.6319999999999997</c:v>
                </c:pt>
                <c:pt idx="350">
                  <c:v>9.6319999999999997</c:v>
                </c:pt>
                <c:pt idx="351">
                  <c:v>9.6080000000000005</c:v>
                </c:pt>
                <c:pt idx="352">
                  <c:v>9.5830000000000002</c:v>
                </c:pt>
                <c:pt idx="353">
                  <c:v>9.5579999999999998</c:v>
                </c:pt>
                <c:pt idx="354">
                  <c:v>9.5340000000000007</c:v>
                </c:pt>
                <c:pt idx="355">
                  <c:v>9.4849999999999994</c:v>
                </c:pt>
                <c:pt idx="356">
                  <c:v>9.4350000000000005</c:v>
                </c:pt>
                <c:pt idx="357">
                  <c:v>9.3859999999999992</c:v>
                </c:pt>
                <c:pt idx="358">
                  <c:v>9.3360000000000003</c:v>
                </c:pt>
                <c:pt idx="359">
                  <c:v>9.2870000000000008</c:v>
                </c:pt>
                <c:pt idx="360">
                  <c:v>9.2379999999999995</c:v>
                </c:pt>
                <c:pt idx="361">
                  <c:v>9.1630000000000003</c:v>
                </c:pt>
                <c:pt idx="362">
                  <c:v>9.1389999999999993</c:v>
                </c:pt>
                <c:pt idx="363">
                  <c:v>9.0890000000000004</c:v>
                </c:pt>
                <c:pt idx="364">
                  <c:v>9.0640000000000001</c:v>
                </c:pt>
                <c:pt idx="365">
                  <c:v>9.0399999999999991</c:v>
                </c:pt>
                <c:pt idx="366">
                  <c:v>9.0399999999999991</c:v>
                </c:pt>
                <c:pt idx="367">
                  <c:v>8.99</c:v>
                </c:pt>
                <c:pt idx="368">
                  <c:v>8.99</c:v>
                </c:pt>
                <c:pt idx="369">
                  <c:v>8.9649999999999999</c:v>
                </c:pt>
                <c:pt idx="370">
                  <c:v>8.9410000000000007</c:v>
                </c:pt>
                <c:pt idx="371">
                  <c:v>8.9410000000000007</c:v>
                </c:pt>
                <c:pt idx="372">
                  <c:v>8.9410000000000007</c:v>
                </c:pt>
                <c:pt idx="373">
                  <c:v>8.9410000000000007</c:v>
                </c:pt>
                <c:pt idx="374">
                  <c:v>8.9410000000000007</c:v>
                </c:pt>
                <c:pt idx="375">
                  <c:v>8.9410000000000007</c:v>
                </c:pt>
                <c:pt idx="376">
                  <c:v>8.9410000000000007</c:v>
                </c:pt>
                <c:pt idx="377">
                  <c:v>8.9410000000000007</c:v>
                </c:pt>
                <c:pt idx="378">
                  <c:v>8.9649999999999999</c:v>
                </c:pt>
                <c:pt idx="379">
                  <c:v>8.9649999999999999</c:v>
                </c:pt>
                <c:pt idx="380">
                  <c:v>8.9649999999999999</c:v>
                </c:pt>
                <c:pt idx="381">
                  <c:v>8.9649999999999999</c:v>
                </c:pt>
                <c:pt idx="382">
                  <c:v>8.99</c:v>
                </c:pt>
                <c:pt idx="383">
                  <c:v>8.99</c:v>
                </c:pt>
                <c:pt idx="384">
                  <c:v>8.99</c:v>
                </c:pt>
                <c:pt idx="385">
                  <c:v>8.99</c:v>
                </c:pt>
                <c:pt idx="386">
                  <c:v>9.0150000000000006</c:v>
                </c:pt>
                <c:pt idx="387">
                  <c:v>9.0150000000000006</c:v>
                </c:pt>
                <c:pt idx="388">
                  <c:v>9.0399999999999991</c:v>
                </c:pt>
                <c:pt idx="389">
                  <c:v>9.0399999999999991</c:v>
                </c:pt>
                <c:pt idx="390">
                  <c:v>9.0399999999999991</c:v>
                </c:pt>
                <c:pt idx="391">
                  <c:v>9.0399999999999991</c:v>
                </c:pt>
                <c:pt idx="392">
                  <c:v>9.0399999999999991</c:v>
                </c:pt>
                <c:pt idx="393">
                  <c:v>9.0640000000000001</c:v>
                </c:pt>
                <c:pt idx="394">
                  <c:v>9.0640000000000001</c:v>
                </c:pt>
                <c:pt idx="395">
                  <c:v>9.0640000000000001</c:v>
                </c:pt>
                <c:pt idx="396">
                  <c:v>9.0890000000000004</c:v>
                </c:pt>
                <c:pt idx="397">
                  <c:v>9.0890000000000004</c:v>
                </c:pt>
                <c:pt idx="398">
                  <c:v>9.0890000000000004</c:v>
                </c:pt>
                <c:pt idx="399">
                  <c:v>9.0890000000000004</c:v>
                </c:pt>
                <c:pt idx="400">
                  <c:v>9.0890000000000004</c:v>
                </c:pt>
                <c:pt idx="401">
                  <c:v>9.0890000000000004</c:v>
                </c:pt>
                <c:pt idx="402">
                  <c:v>9.0890000000000004</c:v>
                </c:pt>
                <c:pt idx="403">
                  <c:v>9.1140000000000008</c:v>
                </c:pt>
                <c:pt idx="404">
                  <c:v>9.1140000000000008</c:v>
                </c:pt>
                <c:pt idx="405">
                  <c:v>9.1140000000000008</c:v>
                </c:pt>
                <c:pt idx="406">
                  <c:v>9.1140000000000008</c:v>
                </c:pt>
                <c:pt idx="407">
                  <c:v>9.1140000000000008</c:v>
                </c:pt>
                <c:pt idx="408">
                  <c:v>9.1140000000000008</c:v>
                </c:pt>
                <c:pt idx="409">
                  <c:v>9.1389999999999993</c:v>
                </c:pt>
                <c:pt idx="410">
                  <c:v>9.1389999999999993</c:v>
                </c:pt>
                <c:pt idx="411">
                  <c:v>9.1630000000000003</c:v>
                </c:pt>
                <c:pt idx="412">
                  <c:v>9.1880000000000006</c:v>
                </c:pt>
                <c:pt idx="413">
                  <c:v>9.1880000000000006</c:v>
                </c:pt>
                <c:pt idx="414">
                  <c:v>9.1880000000000006</c:v>
                </c:pt>
                <c:pt idx="415">
                  <c:v>9.2129999999999992</c:v>
                </c:pt>
                <c:pt idx="416">
                  <c:v>9.2129999999999992</c:v>
                </c:pt>
                <c:pt idx="417">
                  <c:v>9.2129999999999992</c:v>
                </c:pt>
                <c:pt idx="418">
                  <c:v>9.2379999999999995</c:v>
                </c:pt>
                <c:pt idx="419">
                  <c:v>9.2379999999999995</c:v>
                </c:pt>
                <c:pt idx="420">
                  <c:v>9.2379999999999995</c:v>
                </c:pt>
                <c:pt idx="421">
                  <c:v>9.2379999999999995</c:v>
                </c:pt>
                <c:pt idx="422">
                  <c:v>9.2379999999999995</c:v>
                </c:pt>
                <c:pt idx="423">
                  <c:v>9.2379999999999995</c:v>
                </c:pt>
                <c:pt idx="424">
                  <c:v>9.2379999999999995</c:v>
                </c:pt>
                <c:pt idx="425">
                  <c:v>9.2379999999999995</c:v>
                </c:pt>
                <c:pt idx="426">
                  <c:v>9.2620000000000005</c:v>
                </c:pt>
                <c:pt idx="427">
                  <c:v>9.2620000000000005</c:v>
                </c:pt>
                <c:pt idx="428">
                  <c:v>9.2870000000000008</c:v>
                </c:pt>
                <c:pt idx="429">
                  <c:v>9.2870000000000008</c:v>
                </c:pt>
                <c:pt idx="430">
                  <c:v>9.2870000000000008</c:v>
                </c:pt>
                <c:pt idx="431">
                  <c:v>9.2870000000000008</c:v>
                </c:pt>
                <c:pt idx="432">
                  <c:v>9.3119999999999994</c:v>
                </c:pt>
                <c:pt idx="433">
                  <c:v>9.3119999999999994</c:v>
                </c:pt>
                <c:pt idx="434">
                  <c:v>9.3360000000000003</c:v>
                </c:pt>
                <c:pt idx="435">
                  <c:v>9.3360000000000003</c:v>
                </c:pt>
                <c:pt idx="436">
                  <c:v>9.3610000000000007</c:v>
                </c:pt>
                <c:pt idx="437">
                  <c:v>9.3859999999999992</c:v>
                </c:pt>
                <c:pt idx="438">
                  <c:v>9.3859999999999992</c:v>
                </c:pt>
                <c:pt idx="439">
                  <c:v>9.3859999999999992</c:v>
                </c:pt>
                <c:pt idx="440">
                  <c:v>9.3859999999999992</c:v>
                </c:pt>
                <c:pt idx="441">
                  <c:v>9.3859999999999992</c:v>
                </c:pt>
                <c:pt idx="442">
                  <c:v>9.3859999999999992</c:v>
                </c:pt>
                <c:pt idx="443">
                  <c:v>9.3859999999999992</c:v>
                </c:pt>
                <c:pt idx="444">
                  <c:v>9.3859999999999992</c:v>
                </c:pt>
                <c:pt idx="445">
                  <c:v>9.3859999999999992</c:v>
                </c:pt>
                <c:pt idx="446">
                  <c:v>9.3859999999999992</c:v>
                </c:pt>
                <c:pt idx="447">
                  <c:v>9.3859999999999992</c:v>
                </c:pt>
                <c:pt idx="448">
                  <c:v>9.3859999999999992</c:v>
                </c:pt>
                <c:pt idx="449">
                  <c:v>9.3859999999999992</c:v>
                </c:pt>
                <c:pt idx="450">
                  <c:v>9.3610000000000007</c:v>
                </c:pt>
                <c:pt idx="451">
                  <c:v>9.3610000000000007</c:v>
                </c:pt>
                <c:pt idx="452">
                  <c:v>9.3610000000000007</c:v>
                </c:pt>
                <c:pt idx="453">
                  <c:v>9.3360000000000003</c:v>
                </c:pt>
                <c:pt idx="454">
                  <c:v>9.3360000000000003</c:v>
                </c:pt>
                <c:pt idx="455">
                  <c:v>9.3360000000000003</c:v>
                </c:pt>
                <c:pt idx="456">
                  <c:v>9.3360000000000003</c:v>
                </c:pt>
                <c:pt idx="457">
                  <c:v>9.3119999999999994</c:v>
                </c:pt>
                <c:pt idx="458">
                  <c:v>9.2870000000000008</c:v>
                </c:pt>
                <c:pt idx="459">
                  <c:v>9.2870000000000008</c:v>
                </c:pt>
                <c:pt idx="460">
                  <c:v>9.2620000000000005</c:v>
                </c:pt>
                <c:pt idx="461">
                  <c:v>9.2379999999999995</c:v>
                </c:pt>
                <c:pt idx="462">
                  <c:v>9.2379999999999995</c:v>
                </c:pt>
                <c:pt idx="463">
                  <c:v>9.1880000000000006</c:v>
                </c:pt>
                <c:pt idx="464">
                  <c:v>9.1630000000000003</c:v>
                </c:pt>
                <c:pt idx="465">
                  <c:v>9.1389999999999993</c:v>
                </c:pt>
                <c:pt idx="466">
                  <c:v>9.1140000000000008</c:v>
                </c:pt>
                <c:pt idx="467">
                  <c:v>9.0890000000000004</c:v>
                </c:pt>
                <c:pt idx="468">
                  <c:v>9.0640000000000001</c:v>
                </c:pt>
                <c:pt idx="469">
                  <c:v>9.0399999999999991</c:v>
                </c:pt>
                <c:pt idx="470">
                  <c:v>9.0150000000000006</c:v>
                </c:pt>
                <c:pt idx="471">
                  <c:v>9.0150000000000006</c:v>
                </c:pt>
                <c:pt idx="472">
                  <c:v>8.99</c:v>
                </c:pt>
                <c:pt idx="473">
                  <c:v>8.99</c:v>
                </c:pt>
                <c:pt idx="474">
                  <c:v>8.9649999999999999</c:v>
                </c:pt>
                <c:pt idx="475">
                  <c:v>8.9649999999999999</c:v>
                </c:pt>
                <c:pt idx="476">
                  <c:v>8.9649999999999999</c:v>
                </c:pt>
                <c:pt idx="477">
                  <c:v>8.9649999999999999</c:v>
                </c:pt>
                <c:pt idx="478">
                  <c:v>8.9649999999999999</c:v>
                </c:pt>
                <c:pt idx="479">
                  <c:v>8.9649999999999999</c:v>
                </c:pt>
                <c:pt idx="480">
                  <c:v>8.9649999999999999</c:v>
                </c:pt>
                <c:pt idx="481">
                  <c:v>8.9410000000000007</c:v>
                </c:pt>
                <c:pt idx="482">
                  <c:v>8.9410000000000007</c:v>
                </c:pt>
                <c:pt idx="483">
                  <c:v>8.9410000000000007</c:v>
                </c:pt>
                <c:pt idx="484">
                  <c:v>8.9410000000000007</c:v>
                </c:pt>
                <c:pt idx="485">
                  <c:v>8.9410000000000007</c:v>
                </c:pt>
                <c:pt idx="486">
                  <c:v>8.9410000000000007</c:v>
                </c:pt>
                <c:pt idx="487">
                  <c:v>8.9410000000000007</c:v>
                </c:pt>
                <c:pt idx="488">
                  <c:v>8.9160000000000004</c:v>
                </c:pt>
                <c:pt idx="489">
                  <c:v>8.891</c:v>
                </c:pt>
                <c:pt idx="490">
                  <c:v>8.891</c:v>
                </c:pt>
                <c:pt idx="491">
                  <c:v>8.8659999999999997</c:v>
                </c:pt>
                <c:pt idx="492">
                  <c:v>8.8659999999999997</c:v>
                </c:pt>
                <c:pt idx="493">
                  <c:v>8.8659999999999997</c:v>
                </c:pt>
                <c:pt idx="494">
                  <c:v>8.8409999999999993</c:v>
                </c:pt>
                <c:pt idx="495">
                  <c:v>8.8409999999999993</c:v>
                </c:pt>
                <c:pt idx="496">
                  <c:v>8.8409999999999993</c:v>
                </c:pt>
                <c:pt idx="497">
                  <c:v>8.8409999999999993</c:v>
                </c:pt>
                <c:pt idx="498">
                  <c:v>8.8409999999999993</c:v>
                </c:pt>
                <c:pt idx="499">
                  <c:v>8.8409999999999993</c:v>
                </c:pt>
                <c:pt idx="500">
                  <c:v>8.8409999999999993</c:v>
                </c:pt>
                <c:pt idx="501">
                  <c:v>8.8409999999999993</c:v>
                </c:pt>
                <c:pt idx="502">
                  <c:v>8.8659999999999997</c:v>
                </c:pt>
                <c:pt idx="503">
                  <c:v>8.8659999999999997</c:v>
                </c:pt>
                <c:pt idx="504">
                  <c:v>8.8659999999999997</c:v>
                </c:pt>
                <c:pt idx="505">
                  <c:v>8.8659999999999997</c:v>
                </c:pt>
                <c:pt idx="506">
                  <c:v>8.8659999999999997</c:v>
                </c:pt>
                <c:pt idx="507">
                  <c:v>8.8659999999999997</c:v>
                </c:pt>
                <c:pt idx="508">
                  <c:v>8.8659999999999997</c:v>
                </c:pt>
                <c:pt idx="509">
                  <c:v>8.8659999999999997</c:v>
                </c:pt>
                <c:pt idx="510">
                  <c:v>8.8659999999999997</c:v>
                </c:pt>
                <c:pt idx="511">
                  <c:v>8.8659999999999997</c:v>
                </c:pt>
                <c:pt idx="512">
                  <c:v>8.8659999999999997</c:v>
                </c:pt>
                <c:pt idx="513">
                  <c:v>8.8659999999999997</c:v>
                </c:pt>
                <c:pt idx="514">
                  <c:v>8.8659999999999997</c:v>
                </c:pt>
                <c:pt idx="515">
                  <c:v>8.8659999999999997</c:v>
                </c:pt>
                <c:pt idx="516">
                  <c:v>8.8659999999999997</c:v>
                </c:pt>
                <c:pt idx="517">
                  <c:v>8.8409999999999993</c:v>
                </c:pt>
                <c:pt idx="518">
                  <c:v>8.8409999999999993</c:v>
                </c:pt>
                <c:pt idx="519">
                  <c:v>8.8659999999999997</c:v>
                </c:pt>
                <c:pt idx="520">
                  <c:v>8.8659999999999997</c:v>
                </c:pt>
                <c:pt idx="521">
                  <c:v>8.8659999999999997</c:v>
                </c:pt>
                <c:pt idx="522">
                  <c:v>8.891</c:v>
                </c:pt>
                <c:pt idx="523">
                  <c:v>8.9160000000000004</c:v>
                </c:pt>
                <c:pt idx="524">
                  <c:v>8.9410000000000007</c:v>
                </c:pt>
                <c:pt idx="525">
                  <c:v>8.9649999999999999</c:v>
                </c:pt>
                <c:pt idx="526">
                  <c:v>8.99</c:v>
                </c:pt>
                <c:pt idx="527">
                  <c:v>9.0150000000000006</c:v>
                </c:pt>
                <c:pt idx="528">
                  <c:v>9.0399999999999991</c:v>
                </c:pt>
                <c:pt idx="529">
                  <c:v>9.0890000000000004</c:v>
                </c:pt>
                <c:pt idx="530">
                  <c:v>9.1389999999999993</c:v>
                </c:pt>
                <c:pt idx="531">
                  <c:v>9.1630000000000003</c:v>
                </c:pt>
                <c:pt idx="532">
                  <c:v>9.2129999999999992</c:v>
                </c:pt>
                <c:pt idx="533">
                  <c:v>9.2379999999999995</c:v>
                </c:pt>
                <c:pt idx="534">
                  <c:v>9.2620000000000005</c:v>
                </c:pt>
                <c:pt idx="535">
                  <c:v>9.2870000000000008</c:v>
                </c:pt>
                <c:pt idx="536">
                  <c:v>9.3119999999999994</c:v>
                </c:pt>
                <c:pt idx="537">
                  <c:v>9.3360000000000003</c:v>
                </c:pt>
                <c:pt idx="538">
                  <c:v>9.3610000000000007</c:v>
                </c:pt>
                <c:pt idx="539">
                  <c:v>9.3859999999999992</c:v>
                </c:pt>
                <c:pt idx="540">
                  <c:v>9.3859999999999992</c:v>
                </c:pt>
                <c:pt idx="541">
                  <c:v>9.3859999999999992</c:v>
                </c:pt>
                <c:pt idx="542">
                  <c:v>9.3859999999999992</c:v>
                </c:pt>
                <c:pt idx="543">
                  <c:v>9.3859999999999992</c:v>
                </c:pt>
                <c:pt idx="544">
                  <c:v>9.3859999999999992</c:v>
                </c:pt>
                <c:pt idx="545">
                  <c:v>9.3610000000000007</c:v>
                </c:pt>
                <c:pt idx="546">
                  <c:v>9.3360000000000003</c:v>
                </c:pt>
                <c:pt idx="547">
                  <c:v>9.2870000000000008</c:v>
                </c:pt>
                <c:pt idx="548">
                  <c:v>9.2379999999999995</c:v>
                </c:pt>
                <c:pt idx="549">
                  <c:v>9.2129999999999992</c:v>
                </c:pt>
                <c:pt idx="550">
                  <c:v>9.1630000000000003</c:v>
                </c:pt>
                <c:pt idx="551">
                  <c:v>9.1140000000000008</c:v>
                </c:pt>
                <c:pt idx="552">
                  <c:v>9.0640000000000001</c:v>
                </c:pt>
                <c:pt idx="553">
                  <c:v>9.0399999999999991</c:v>
                </c:pt>
                <c:pt idx="554">
                  <c:v>8.99</c:v>
                </c:pt>
                <c:pt idx="555">
                  <c:v>8.9410000000000007</c:v>
                </c:pt>
                <c:pt idx="556">
                  <c:v>8.9160000000000004</c:v>
                </c:pt>
                <c:pt idx="557">
                  <c:v>8.891</c:v>
                </c:pt>
                <c:pt idx="558">
                  <c:v>8.8409999999999993</c:v>
                </c:pt>
                <c:pt idx="559">
                  <c:v>8.8409999999999993</c:v>
                </c:pt>
                <c:pt idx="560">
                  <c:v>8.7919999999999998</c:v>
                </c:pt>
                <c:pt idx="561">
                  <c:v>8.7919999999999998</c:v>
                </c:pt>
                <c:pt idx="562">
                  <c:v>8.7669999999999995</c:v>
                </c:pt>
                <c:pt idx="563">
                  <c:v>8.7420000000000009</c:v>
                </c:pt>
                <c:pt idx="564">
                  <c:v>8.7170000000000005</c:v>
                </c:pt>
                <c:pt idx="565">
                  <c:v>8.6929999999999996</c:v>
                </c:pt>
                <c:pt idx="566">
                  <c:v>8.6929999999999996</c:v>
                </c:pt>
                <c:pt idx="567">
                  <c:v>8.6679999999999993</c:v>
                </c:pt>
                <c:pt idx="568">
                  <c:v>8.6679999999999993</c:v>
                </c:pt>
                <c:pt idx="569">
                  <c:v>8.6679999999999993</c:v>
                </c:pt>
                <c:pt idx="570">
                  <c:v>8.6430000000000007</c:v>
                </c:pt>
                <c:pt idx="571">
                  <c:v>8.6430000000000007</c:v>
                </c:pt>
                <c:pt idx="572">
                  <c:v>8.6430000000000007</c:v>
                </c:pt>
                <c:pt idx="573">
                  <c:v>8.6180000000000003</c:v>
                </c:pt>
                <c:pt idx="574">
                  <c:v>8.6180000000000003</c:v>
                </c:pt>
                <c:pt idx="575">
                  <c:v>8.6180000000000003</c:v>
                </c:pt>
                <c:pt idx="576">
                  <c:v>8.6180000000000003</c:v>
                </c:pt>
                <c:pt idx="577">
                  <c:v>8.593</c:v>
                </c:pt>
                <c:pt idx="578">
                  <c:v>8.593</c:v>
                </c:pt>
                <c:pt idx="579">
                  <c:v>8.593</c:v>
                </c:pt>
                <c:pt idx="580">
                  <c:v>8.593</c:v>
                </c:pt>
                <c:pt idx="581">
                  <c:v>8.593</c:v>
                </c:pt>
                <c:pt idx="582">
                  <c:v>8.593</c:v>
                </c:pt>
                <c:pt idx="583">
                  <c:v>8.5679999999999996</c:v>
                </c:pt>
                <c:pt idx="584">
                  <c:v>8.5679999999999996</c:v>
                </c:pt>
                <c:pt idx="585">
                  <c:v>8.5429999999999993</c:v>
                </c:pt>
                <c:pt idx="586">
                  <c:v>8.5429999999999993</c:v>
                </c:pt>
                <c:pt idx="587">
                  <c:v>8.5429999999999993</c:v>
                </c:pt>
                <c:pt idx="588">
                  <c:v>8.5190000000000001</c:v>
                </c:pt>
                <c:pt idx="589">
                  <c:v>8.5190000000000001</c:v>
                </c:pt>
                <c:pt idx="590">
                  <c:v>8.4939999999999998</c:v>
                </c:pt>
                <c:pt idx="591">
                  <c:v>8.4939999999999998</c:v>
                </c:pt>
                <c:pt idx="592">
                  <c:v>8.4939999999999998</c:v>
                </c:pt>
                <c:pt idx="593">
                  <c:v>8.4939999999999998</c:v>
                </c:pt>
                <c:pt idx="594">
                  <c:v>8.4939999999999998</c:v>
                </c:pt>
                <c:pt idx="595">
                  <c:v>8.4939999999999998</c:v>
                </c:pt>
                <c:pt idx="596">
                  <c:v>8.4689999999999994</c:v>
                </c:pt>
                <c:pt idx="597">
                  <c:v>8.4689999999999994</c:v>
                </c:pt>
                <c:pt idx="598">
                  <c:v>8.4689999999999994</c:v>
                </c:pt>
                <c:pt idx="599">
                  <c:v>8.4689999999999994</c:v>
                </c:pt>
                <c:pt idx="600">
                  <c:v>8.4440000000000008</c:v>
                </c:pt>
                <c:pt idx="601">
                  <c:v>8.4440000000000008</c:v>
                </c:pt>
                <c:pt idx="602">
                  <c:v>8.4440000000000008</c:v>
                </c:pt>
                <c:pt idx="603">
                  <c:v>8.4440000000000008</c:v>
                </c:pt>
                <c:pt idx="604">
                  <c:v>8.4440000000000008</c:v>
                </c:pt>
                <c:pt idx="605">
                  <c:v>8.4440000000000008</c:v>
                </c:pt>
                <c:pt idx="606">
                  <c:v>8.4440000000000008</c:v>
                </c:pt>
                <c:pt idx="607">
                  <c:v>8.4440000000000008</c:v>
                </c:pt>
                <c:pt idx="608">
                  <c:v>8.4440000000000008</c:v>
                </c:pt>
                <c:pt idx="609">
                  <c:v>8.4440000000000008</c:v>
                </c:pt>
                <c:pt idx="610">
                  <c:v>8.4689999999999994</c:v>
                </c:pt>
                <c:pt idx="611">
                  <c:v>8.4689999999999994</c:v>
                </c:pt>
                <c:pt idx="612">
                  <c:v>8.4689999999999994</c:v>
                </c:pt>
                <c:pt idx="613">
                  <c:v>8.4689999999999994</c:v>
                </c:pt>
                <c:pt idx="614">
                  <c:v>8.4939999999999998</c:v>
                </c:pt>
                <c:pt idx="615">
                  <c:v>8.4939999999999998</c:v>
                </c:pt>
                <c:pt idx="616">
                  <c:v>8.5190000000000001</c:v>
                </c:pt>
                <c:pt idx="617">
                  <c:v>8.5429999999999993</c:v>
                </c:pt>
                <c:pt idx="618">
                  <c:v>8.5429999999999993</c:v>
                </c:pt>
                <c:pt idx="619">
                  <c:v>8.593</c:v>
                </c:pt>
                <c:pt idx="620">
                  <c:v>8.6430000000000007</c:v>
                </c:pt>
                <c:pt idx="621">
                  <c:v>8.6929999999999996</c:v>
                </c:pt>
                <c:pt idx="622">
                  <c:v>8.7420000000000009</c:v>
                </c:pt>
                <c:pt idx="623">
                  <c:v>8.7669999999999995</c:v>
                </c:pt>
                <c:pt idx="624">
                  <c:v>8.8170000000000002</c:v>
                </c:pt>
                <c:pt idx="625">
                  <c:v>8.8659999999999997</c:v>
                </c:pt>
                <c:pt idx="626">
                  <c:v>8.9160000000000004</c:v>
                </c:pt>
                <c:pt idx="627">
                  <c:v>8.99</c:v>
                </c:pt>
                <c:pt idx="628">
                  <c:v>9.0640000000000001</c:v>
                </c:pt>
                <c:pt idx="629">
                  <c:v>9.1389999999999993</c:v>
                </c:pt>
                <c:pt idx="630">
                  <c:v>9.1880000000000006</c:v>
                </c:pt>
                <c:pt idx="631">
                  <c:v>9.2379999999999995</c:v>
                </c:pt>
                <c:pt idx="632">
                  <c:v>9.2379999999999995</c:v>
                </c:pt>
                <c:pt idx="633">
                  <c:v>9.2620000000000005</c:v>
                </c:pt>
                <c:pt idx="634">
                  <c:v>9.2620000000000005</c:v>
                </c:pt>
                <c:pt idx="635">
                  <c:v>9.2870000000000008</c:v>
                </c:pt>
                <c:pt idx="636">
                  <c:v>9.2870000000000008</c:v>
                </c:pt>
                <c:pt idx="637">
                  <c:v>9.3119999999999994</c:v>
                </c:pt>
                <c:pt idx="638">
                  <c:v>9.3119999999999994</c:v>
                </c:pt>
                <c:pt idx="639">
                  <c:v>9.2870000000000008</c:v>
                </c:pt>
                <c:pt idx="640">
                  <c:v>9.2620000000000005</c:v>
                </c:pt>
                <c:pt idx="641">
                  <c:v>9.2379999999999995</c:v>
                </c:pt>
                <c:pt idx="642">
                  <c:v>9.2129999999999992</c:v>
                </c:pt>
                <c:pt idx="643">
                  <c:v>9.1630000000000003</c:v>
                </c:pt>
                <c:pt idx="644">
                  <c:v>9.1389999999999993</c:v>
                </c:pt>
                <c:pt idx="645">
                  <c:v>9.1140000000000008</c:v>
                </c:pt>
                <c:pt idx="646">
                  <c:v>9.0890000000000004</c:v>
                </c:pt>
                <c:pt idx="647">
                  <c:v>9.0640000000000001</c:v>
                </c:pt>
                <c:pt idx="648">
                  <c:v>9.0399999999999991</c:v>
                </c:pt>
                <c:pt idx="649">
                  <c:v>8.99</c:v>
                </c:pt>
                <c:pt idx="650">
                  <c:v>8.9649999999999999</c:v>
                </c:pt>
                <c:pt idx="651">
                  <c:v>8.9410000000000007</c:v>
                </c:pt>
                <c:pt idx="652">
                  <c:v>8.9160000000000004</c:v>
                </c:pt>
                <c:pt idx="653">
                  <c:v>8.891</c:v>
                </c:pt>
                <c:pt idx="654">
                  <c:v>8.891</c:v>
                </c:pt>
                <c:pt idx="655">
                  <c:v>8.8659999999999997</c:v>
                </c:pt>
                <c:pt idx="656">
                  <c:v>8.8409999999999993</c:v>
                </c:pt>
                <c:pt idx="657">
                  <c:v>8.8409999999999993</c:v>
                </c:pt>
                <c:pt idx="658">
                  <c:v>8.7919999999999998</c:v>
                </c:pt>
                <c:pt idx="659">
                  <c:v>8.7919999999999998</c:v>
                </c:pt>
                <c:pt idx="660">
                  <c:v>8.7669999999999995</c:v>
                </c:pt>
                <c:pt idx="661">
                  <c:v>8.7420000000000009</c:v>
                </c:pt>
                <c:pt idx="662">
                  <c:v>8.7420000000000009</c:v>
                </c:pt>
                <c:pt idx="663">
                  <c:v>8.7420000000000009</c:v>
                </c:pt>
                <c:pt idx="664">
                  <c:v>8.7170000000000005</c:v>
                </c:pt>
                <c:pt idx="665">
                  <c:v>8.6929999999999996</c:v>
                </c:pt>
                <c:pt idx="666">
                  <c:v>8.6929999999999996</c:v>
                </c:pt>
                <c:pt idx="667">
                  <c:v>8.6679999999999993</c:v>
                </c:pt>
                <c:pt idx="668">
                  <c:v>8.6430000000000007</c:v>
                </c:pt>
                <c:pt idx="669">
                  <c:v>8.6430000000000007</c:v>
                </c:pt>
                <c:pt idx="670">
                  <c:v>8.6180000000000003</c:v>
                </c:pt>
                <c:pt idx="671">
                  <c:v>8.593</c:v>
                </c:pt>
                <c:pt idx="672">
                  <c:v>8.5679999999999996</c:v>
                </c:pt>
                <c:pt idx="673">
                  <c:v>8.5679999999999996</c:v>
                </c:pt>
                <c:pt idx="674">
                  <c:v>8.5429999999999993</c:v>
                </c:pt>
                <c:pt idx="675">
                  <c:v>8.5429999999999993</c:v>
                </c:pt>
                <c:pt idx="676">
                  <c:v>8.5190000000000001</c:v>
                </c:pt>
                <c:pt idx="677">
                  <c:v>8.4939999999999998</c:v>
                </c:pt>
                <c:pt idx="678">
                  <c:v>8.4939999999999998</c:v>
                </c:pt>
                <c:pt idx="679">
                  <c:v>8.4939999999999998</c:v>
                </c:pt>
                <c:pt idx="680">
                  <c:v>8.4689999999999994</c:v>
                </c:pt>
                <c:pt idx="681">
                  <c:v>8.4689999999999994</c:v>
                </c:pt>
                <c:pt idx="682">
                  <c:v>8.4440000000000008</c:v>
                </c:pt>
                <c:pt idx="683">
                  <c:v>8.4440000000000008</c:v>
                </c:pt>
                <c:pt idx="684">
                  <c:v>8.4440000000000008</c:v>
                </c:pt>
                <c:pt idx="685">
                  <c:v>8.4440000000000008</c:v>
                </c:pt>
                <c:pt idx="686">
                  <c:v>8.4440000000000008</c:v>
                </c:pt>
                <c:pt idx="687">
                  <c:v>8.4190000000000005</c:v>
                </c:pt>
                <c:pt idx="688">
                  <c:v>8.3940000000000001</c:v>
                </c:pt>
                <c:pt idx="689">
                  <c:v>8.3940000000000001</c:v>
                </c:pt>
                <c:pt idx="690">
                  <c:v>8.3940000000000001</c:v>
                </c:pt>
                <c:pt idx="691">
                  <c:v>8.3940000000000001</c:v>
                </c:pt>
                <c:pt idx="692">
                  <c:v>8.3689999999999998</c:v>
                </c:pt>
                <c:pt idx="693">
                  <c:v>8.3689999999999998</c:v>
                </c:pt>
                <c:pt idx="694">
                  <c:v>8.3689999999999998</c:v>
                </c:pt>
                <c:pt idx="695">
                  <c:v>8.3689999999999998</c:v>
                </c:pt>
                <c:pt idx="696">
                  <c:v>8.3689999999999998</c:v>
                </c:pt>
                <c:pt idx="697">
                  <c:v>8.3439999999999994</c:v>
                </c:pt>
                <c:pt idx="698">
                  <c:v>8.3439999999999994</c:v>
                </c:pt>
                <c:pt idx="699">
                  <c:v>8.3439999999999994</c:v>
                </c:pt>
                <c:pt idx="700">
                  <c:v>8.3439999999999994</c:v>
                </c:pt>
                <c:pt idx="701">
                  <c:v>8.3439999999999994</c:v>
                </c:pt>
                <c:pt idx="702">
                  <c:v>8.3439999999999994</c:v>
                </c:pt>
                <c:pt idx="703">
                  <c:v>8.3689999999999998</c:v>
                </c:pt>
                <c:pt idx="704">
                  <c:v>8.3689999999999998</c:v>
                </c:pt>
                <c:pt idx="705">
                  <c:v>8.3689999999999998</c:v>
                </c:pt>
                <c:pt idx="706">
                  <c:v>8.3940000000000001</c:v>
                </c:pt>
                <c:pt idx="707">
                  <c:v>8.3940000000000001</c:v>
                </c:pt>
                <c:pt idx="708">
                  <c:v>8.3940000000000001</c:v>
                </c:pt>
                <c:pt idx="709">
                  <c:v>8.4190000000000005</c:v>
                </c:pt>
                <c:pt idx="710">
                  <c:v>8.4440000000000008</c:v>
                </c:pt>
                <c:pt idx="711">
                  <c:v>8.4440000000000008</c:v>
                </c:pt>
                <c:pt idx="712">
                  <c:v>8.4689999999999994</c:v>
                </c:pt>
                <c:pt idx="713">
                  <c:v>8.4939999999999998</c:v>
                </c:pt>
                <c:pt idx="714">
                  <c:v>8.5429999999999993</c:v>
                </c:pt>
                <c:pt idx="715">
                  <c:v>8.5679999999999996</c:v>
                </c:pt>
                <c:pt idx="716">
                  <c:v>8.593</c:v>
                </c:pt>
                <c:pt idx="717">
                  <c:v>8.6430000000000007</c:v>
                </c:pt>
                <c:pt idx="718">
                  <c:v>8.6679999999999993</c:v>
                </c:pt>
                <c:pt idx="719">
                  <c:v>8.7170000000000005</c:v>
                </c:pt>
                <c:pt idx="720">
                  <c:v>8.7919999999999998</c:v>
                </c:pt>
                <c:pt idx="721">
                  <c:v>8.8409999999999993</c:v>
                </c:pt>
                <c:pt idx="722">
                  <c:v>8.8659999999999997</c:v>
                </c:pt>
                <c:pt idx="723">
                  <c:v>8.9160000000000004</c:v>
                </c:pt>
                <c:pt idx="724">
                  <c:v>8.9649999999999999</c:v>
                </c:pt>
                <c:pt idx="725">
                  <c:v>9.0150000000000006</c:v>
                </c:pt>
                <c:pt idx="726">
                  <c:v>9.0399999999999991</c:v>
                </c:pt>
                <c:pt idx="727">
                  <c:v>9.0890000000000004</c:v>
                </c:pt>
                <c:pt idx="728">
                  <c:v>9.0890000000000004</c:v>
                </c:pt>
                <c:pt idx="729">
                  <c:v>9.1140000000000008</c:v>
                </c:pt>
                <c:pt idx="730">
                  <c:v>9.1140000000000008</c:v>
                </c:pt>
                <c:pt idx="731">
                  <c:v>9.1140000000000008</c:v>
                </c:pt>
                <c:pt idx="732">
                  <c:v>9.1140000000000008</c:v>
                </c:pt>
                <c:pt idx="733">
                  <c:v>9.1140000000000008</c:v>
                </c:pt>
                <c:pt idx="734">
                  <c:v>9.1140000000000008</c:v>
                </c:pt>
                <c:pt idx="735">
                  <c:v>9.0890000000000004</c:v>
                </c:pt>
                <c:pt idx="736">
                  <c:v>9.0890000000000004</c:v>
                </c:pt>
                <c:pt idx="737">
                  <c:v>9.0640000000000001</c:v>
                </c:pt>
                <c:pt idx="738">
                  <c:v>9.0399999999999991</c:v>
                </c:pt>
                <c:pt idx="739">
                  <c:v>8.99</c:v>
                </c:pt>
                <c:pt idx="740">
                  <c:v>8.99</c:v>
                </c:pt>
                <c:pt idx="741">
                  <c:v>8.9410000000000007</c:v>
                </c:pt>
                <c:pt idx="742">
                  <c:v>8.9410000000000007</c:v>
                </c:pt>
                <c:pt idx="743">
                  <c:v>8.9160000000000004</c:v>
                </c:pt>
                <c:pt idx="744">
                  <c:v>8.891</c:v>
                </c:pt>
                <c:pt idx="745">
                  <c:v>8.8659999999999997</c:v>
                </c:pt>
                <c:pt idx="746">
                  <c:v>8.8409999999999993</c:v>
                </c:pt>
                <c:pt idx="747">
                  <c:v>8.8409999999999993</c:v>
                </c:pt>
                <c:pt idx="748">
                  <c:v>8.8170000000000002</c:v>
                </c:pt>
                <c:pt idx="749">
                  <c:v>8.7919999999999998</c:v>
                </c:pt>
                <c:pt idx="750">
                  <c:v>8.7919999999999998</c:v>
                </c:pt>
                <c:pt idx="751">
                  <c:v>8.7919999999999998</c:v>
                </c:pt>
                <c:pt idx="752">
                  <c:v>8.7669999999999995</c:v>
                </c:pt>
                <c:pt idx="753">
                  <c:v>8.7669999999999995</c:v>
                </c:pt>
                <c:pt idx="754">
                  <c:v>8.7669999999999995</c:v>
                </c:pt>
                <c:pt idx="755">
                  <c:v>8.7420000000000009</c:v>
                </c:pt>
                <c:pt idx="756">
                  <c:v>8.7420000000000009</c:v>
                </c:pt>
                <c:pt idx="757">
                  <c:v>8.7420000000000009</c:v>
                </c:pt>
                <c:pt idx="758">
                  <c:v>8.7420000000000009</c:v>
                </c:pt>
                <c:pt idx="759">
                  <c:v>8.7170000000000005</c:v>
                </c:pt>
                <c:pt idx="760">
                  <c:v>8.7170000000000005</c:v>
                </c:pt>
                <c:pt idx="761">
                  <c:v>8.7170000000000005</c:v>
                </c:pt>
                <c:pt idx="762">
                  <c:v>8.7170000000000005</c:v>
                </c:pt>
                <c:pt idx="763">
                  <c:v>8.6929999999999996</c:v>
                </c:pt>
                <c:pt idx="764">
                  <c:v>8.6929999999999996</c:v>
                </c:pt>
                <c:pt idx="765">
                  <c:v>8.6929999999999996</c:v>
                </c:pt>
                <c:pt idx="766">
                  <c:v>8.6929999999999996</c:v>
                </c:pt>
                <c:pt idx="767">
                  <c:v>8.6929999999999996</c:v>
                </c:pt>
                <c:pt idx="768">
                  <c:v>8.6929999999999996</c:v>
                </c:pt>
                <c:pt idx="769">
                  <c:v>8.6679999999999993</c:v>
                </c:pt>
                <c:pt idx="770">
                  <c:v>8.6679999999999993</c:v>
                </c:pt>
                <c:pt idx="771">
                  <c:v>8.6679999999999993</c:v>
                </c:pt>
                <c:pt idx="772">
                  <c:v>8.6679999999999993</c:v>
                </c:pt>
                <c:pt idx="773">
                  <c:v>8.6679999999999993</c:v>
                </c:pt>
                <c:pt idx="774">
                  <c:v>8.6679999999999993</c:v>
                </c:pt>
                <c:pt idx="775">
                  <c:v>8.6679999999999993</c:v>
                </c:pt>
                <c:pt idx="776">
                  <c:v>8.6679999999999993</c:v>
                </c:pt>
                <c:pt idx="777">
                  <c:v>8.6679999999999993</c:v>
                </c:pt>
                <c:pt idx="778">
                  <c:v>8.6679999999999993</c:v>
                </c:pt>
                <c:pt idx="779">
                  <c:v>8.6430000000000007</c:v>
                </c:pt>
                <c:pt idx="780">
                  <c:v>8.6430000000000007</c:v>
                </c:pt>
                <c:pt idx="781">
                  <c:v>8.6430000000000007</c:v>
                </c:pt>
                <c:pt idx="782">
                  <c:v>8.6430000000000007</c:v>
                </c:pt>
                <c:pt idx="783">
                  <c:v>8.6430000000000007</c:v>
                </c:pt>
                <c:pt idx="784">
                  <c:v>8.6430000000000007</c:v>
                </c:pt>
                <c:pt idx="785">
                  <c:v>8.6430000000000007</c:v>
                </c:pt>
                <c:pt idx="786">
                  <c:v>8.6679999999999993</c:v>
                </c:pt>
                <c:pt idx="787">
                  <c:v>8.6679999999999993</c:v>
                </c:pt>
                <c:pt idx="788">
                  <c:v>8.6679999999999993</c:v>
                </c:pt>
                <c:pt idx="789">
                  <c:v>8.6430000000000007</c:v>
                </c:pt>
                <c:pt idx="790">
                  <c:v>8.6430000000000007</c:v>
                </c:pt>
                <c:pt idx="791">
                  <c:v>8.6679999999999993</c:v>
                </c:pt>
                <c:pt idx="792">
                  <c:v>8.6679999999999993</c:v>
                </c:pt>
                <c:pt idx="793">
                  <c:v>8.6679999999999993</c:v>
                </c:pt>
                <c:pt idx="794">
                  <c:v>8.6679999999999993</c:v>
                </c:pt>
                <c:pt idx="795">
                  <c:v>8.6679999999999993</c:v>
                </c:pt>
                <c:pt idx="796">
                  <c:v>8.6679999999999993</c:v>
                </c:pt>
                <c:pt idx="797">
                  <c:v>8.6679999999999993</c:v>
                </c:pt>
                <c:pt idx="798">
                  <c:v>8.6679999999999993</c:v>
                </c:pt>
                <c:pt idx="799">
                  <c:v>8.6679999999999993</c:v>
                </c:pt>
                <c:pt idx="800">
                  <c:v>8.6679999999999993</c:v>
                </c:pt>
                <c:pt idx="801">
                  <c:v>8.6679999999999993</c:v>
                </c:pt>
                <c:pt idx="802">
                  <c:v>8.6679999999999993</c:v>
                </c:pt>
                <c:pt idx="803">
                  <c:v>8.6679999999999993</c:v>
                </c:pt>
                <c:pt idx="804">
                  <c:v>8.6929999999999996</c:v>
                </c:pt>
                <c:pt idx="805">
                  <c:v>8.6929999999999996</c:v>
                </c:pt>
                <c:pt idx="806">
                  <c:v>8.6929999999999996</c:v>
                </c:pt>
                <c:pt idx="807">
                  <c:v>8.6929999999999996</c:v>
                </c:pt>
                <c:pt idx="808">
                  <c:v>8.7170000000000005</c:v>
                </c:pt>
                <c:pt idx="809">
                  <c:v>8.7420000000000009</c:v>
                </c:pt>
                <c:pt idx="810">
                  <c:v>8.7420000000000009</c:v>
                </c:pt>
                <c:pt idx="811">
                  <c:v>8.7420000000000009</c:v>
                </c:pt>
                <c:pt idx="812">
                  <c:v>8.7669999999999995</c:v>
                </c:pt>
                <c:pt idx="813">
                  <c:v>8.7919999999999998</c:v>
                </c:pt>
                <c:pt idx="814">
                  <c:v>8.7919999999999998</c:v>
                </c:pt>
                <c:pt idx="815">
                  <c:v>8.8409999999999993</c:v>
                </c:pt>
                <c:pt idx="816">
                  <c:v>8.8659999999999997</c:v>
                </c:pt>
                <c:pt idx="817">
                  <c:v>8.891</c:v>
                </c:pt>
                <c:pt idx="818">
                  <c:v>8.9160000000000004</c:v>
                </c:pt>
                <c:pt idx="819">
                  <c:v>8.9649999999999999</c:v>
                </c:pt>
                <c:pt idx="820">
                  <c:v>8.99</c:v>
                </c:pt>
                <c:pt idx="821">
                  <c:v>9.0399999999999991</c:v>
                </c:pt>
                <c:pt idx="822">
                  <c:v>9.0890000000000004</c:v>
                </c:pt>
                <c:pt idx="823">
                  <c:v>9.1140000000000008</c:v>
                </c:pt>
                <c:pt idx="824">
                  <c:v>9.1630000000000003</c:v>
                </c:pt>
                <c:pt idx="825">
                  <c:v>9.1880000000000006</c:v>
                </c:pt>
                <c:pt idx="826">
                  <c:v>9.2129999999999992</c:v>
                </c:pt>
                <c:pt idx="827">
                  <c:v>9.2379999999999995</c:v>
                </c:pt>
                <c:pt idx="828">
                  <c:v>9.2379999999999995</c:v>
                </c:pt>
                <c:pt idx="829">
                  <c:v>9.2379999999999995</c:v>
                </c:pt>
                <c:pt idx="830">
                  <c:v>9.2379999999999995</c:v>
                </c:pt>
                <c:pt idx="831">
                  <c:v>9.2379999999999995</c:v>
                </c:pt>
                <c:pt idx="832">
                  <c:v>9.2379999999999995</c:v>
                </c:pt>
                <c:pt idx="833">
                  <c:v>9.2129999999999992</c:v>
                </c:pt>
                <c:pt idx="834">
                  <c:v>9.1880000000000006</c:v>
                </c:pt>
                <c:pt idx="835">
                  <c:v>9.1880000000000006</c:v>
                </c:pt>
                <c:pt idx="836">
                  <c:v>9.1630000000000003</c:v>
                </c:pt>
                <c:pt idx="837">
                  <c:v>9.1389999999999993</c:v>
                </c:pt>
                <c:pt idx="838">
                  <c:v>9.1140000000000008</c:v>
                </c:pt>
                <c:pt idx="839">
                  <c:v>9.0890000000000004</c:v>
                </c:pt>
                <c:pt idx="840">
                  <c:v>9.0640000000000001</c:v>
                </c:pt>
                <c:pt idx="841">
                  <c:v>9.0640000000000001</c:v>
                </c:pt>
                <c:pt idx="842">
                  <c:v>9.0399999999999991</c:v>
                </c:pt>
                <c:pt idx="843">
                  <c:v>9.0399999999999991</c:v>
                </c:pt>
                <c:pt idx="844">
                  <c:v>9.0399999999999991</c:v>
                </c:pt>
                <c:pt idx="845">
                  <c:v>9.0150000000000006</c:v>
                </c:pt>
                <c:pt idx="846">
                  <c:v>8.99</c:v>
                </c:pt>
                <c:pt idx="847">
                  <c:v>8.99</c:v>
                </c:pt>
                <c:pt idx="848">
                  <c:v>8.99</c:v>
                </c:pt>
                <c:pt idx="849">
                  <c:v>8.99</c:v>
                </c:pt>
                <c:pt idx="850">
                  <c:v>8.9649999999999999</c:v>
                </c:pt>
                <c:pt idx="851">
                  <c:v>8.9649999999999999</c:v>
                </c:pt>
                <c:pt idx="852">
                  <c:v>8.9649999999999999</c:v>
                </c:pt>
                <c:pt idx="853">
                  <c:v>8.9410000000000007</c:v>
                </c:pt>
                <c:pt idx="854">
                  <c:v>8.9410000000000007</c:v>
                </c:pt>
                <c:pt idx="855">
                  <c:v>8.9160000000000004</c:v>
                </c:pt>
                <c:pt idx="856">
                  <c:v>8.9160000000000004</c:v>
                </c:pt>
                <c:pt idx="857">
                  <c:v>8.891</c:v>
                </c:pt>
                <c:pt idx="858">
                  <c:v>8.891</c:v>
                </c:pt>
                <c:pt idx="859">
                  <c:v>8.891</c:v>
                </c:pt>
                <c:pt idx="860">
                  <c:v>8.891</c:v>
                </c:pt>
                <c:pt idx="861">
                  <c:v>8.891</c:v>
                </c:pt>
                <c:pt idx="862">
                  <c:v>8.891</c:v>
                </c:pt>
                <c:pt idx="863">
                  <c:v>8.891</c:v>
                </c:pt>
                <c:pt idx="864">
                  <c:v>8.8659999999999997</c:v>
                </c:pt>
                <c:pt idx="865">
                  <c:v>8.8659999999999997</c:v>
                </c:pt>
                <c:pt idx="866">
                  <c:v>8.891</c:v>
                </c:pt>
                <c:pt idx="867">
                  <c:v>8.891</c:v>
                </c:pt>
                <c:pt idx="868">
                  <c:v>8.891</c:v>
                </c:pt>
                <c:pt idx="869">
                  <c:v>8.891</c:v>
                </c:pt>
                <c:pt idx="870">
                  <c:v>8.891</c:v>
                </c:pt>
                <c:pt idx="871">
                  <c:v>8.891</c:v>
                </c:pt>
                <c:pt idx="872">
                  <c:v>8.891</c:v>
                </c:pt>
                <c:pt idx="873">
                  <c:v>8.891</c:v>
                </c:pt>
                <c:pt idx="874">
                  <c:v>8.891</c:v>
                </c:pt>
                <c:pt idx="875">
                  <c:v>8.891</c:v>
                </c:pt>
                <c:pt idx="876">
                  <c:v>8.891</c:v>
                </c:pt>
                <c:pt idx="877">
                  <c:v>8.891</c:v>
                </c:pt>
                <c:pt idx="878">
                  <c:v>8.891</c:v>
                </c:pt>
                <c:pt idx="879">
                  <c:v>8.891</c:v>
                </c:pt>
                <c:pt idx="880">
                  <c:v>8.891</c:v>
                </c:pt>
                <c:pt idx="881">
                  <c:v>8.891</c:v>
                </c:pt>
                <c:pt idx="882">
                  <c:v>8.891</c:v>
                </c:pt>
                <c:pt idx="883">
                  <c:v>8.8659999999999997</c:v>
                </c:pt>
                <c:pt idx="884">
                  <c:v>8.8659999999999997</c:v>
                </c:pt>
                <c:pt idx="885">
                  <c:v>8.8409999999999993</c:v>
                </c:pt>
                <c:pt idx="886">
                  <c:v>8.8409999999999993</c:v>
                </c:pt>
                <c:pt idx="887">
                  <c:v>8.8409999999999993</c:v>
                </c:pt>
                <c:pt idx="888">
                  <c:v>8.8409999999999993</c:v>
                </c:pt>
                <c:pt idx="889">
                  <c:v>8.8170000000000002</c:v>
                </c:pt>
                <c:pt idx="890">
                  <c:v>8.8170000000000002</c:v>
                </c:pt>
                <c:pt idx="891">
                  <c:v>8.7919999999999998</c:v>
                </c:pt>
                <c:pt idx="892">
                  <c:v>8.7919999999999998</c:v>
                </c:pt>
                <c:pt idx="893">
                  <c:v>8.7919999999999998</c:v>
                </c:pt>
                <c:pt idx="894">
                  <c:v>8.7919999999999998</c:v>
                </c:pt>
                <c:pt idx="895">
                  <c:v>8.7919999999999998</c:v>
                </c:pt>
                <c:pt idx="896">
                  <c:v>8.7919999999999998</c:v>
                </c:pt>
                <c:pt idx="897">
                  <c:v>8.7919999999999998</c:v>
                </c:pt>
                <c:pt idx="898">
                  <c:v>8.7919999999999998</c:v>
                </c:pt>
                <c:pt idx="899">
                  <c:v>8.8170000000000002</c:v>
                </c:pt>
                <c:pt idx="900">
                  <c:v>8.8170000000000002</c:v>
                </c:pt>
                <c:pt idx="901">
                  <c:v>8.8409999999999993</c:v>
                </c:pt>
                <c:pt idx="902">
                  <c:v>8.8409999999999993</c:v>
                </c:pt>
                <c:pt idx="903">
                  <c:v>8.8409999999999993</c:v>
                </c:pt>
                <c:pt idx="904">
                  <c:v>8.8409999999999993</c:v>
                </c:pt>
                <c:pt idx="905">
                  <c:v>8.8409999999999993</c:v>
                </c:pt>
                <c:pt idx="906">
                  <c:v>8.8409999999999993</c:v>
                </c:pt>
                <c:pt idx="907">
                  <c:v>8.8659999999999997</c:v>
                </c:pt>
                <c:pt idx="908">
                  <c:v>8.891</c:v>
                </c:pt>
                <c:pt idx="909">
                  <c:v>8.891</c:v>
                </c:pt>
                <c:pt idx="910">
                  <c:v>8.9160000000000004</c:v>
                </c:pt>
                <c:pt idx="911">
                  <c:v>8.9410000000000007</c:v>
                </c:pt>
                <c:pt idx="912">
                  <c:v>8.9410000000000007</c:v>
                </c:pt>
                <c:pt idx="913">
                  <c:v>8.9649999999999999</c:v>
                </c:pt>
                <c:pt idx="914">
                  <c:v>8.99</c:v>
                </c:pt>
                <c:pt idx="915">
                  <c:v>8.99</c:v>
                </c:pt>
                <c:pt idx="916">
                  <c:v>9.0150000000000006</c:v>
                </c:pt>
                <c:pt idx="917">
                  <c:v>9.0150000000000006</c:v>
                </c:pt>
                <c:pt idx="918">
                  <c:v>9.0399999999999991</c:v>
                </c:pt>
                <c:pt idx="919">
                  <c:v>9.0399999999999991</c:v>
                </c:pt>
                <c:pt idx="920">
                  <c:v>9.0399999999999991</c:v>
                </c:pt>
                <c:pt idx="921">
                  <c:v>9.0399999999999991</c:v>
                </c:pt>
                <c:pt idx="922">
                  <c:v>9.0399999999999991</c:v>
                </c:pt>
                <c:pt idx="923">
                  <c:v>9.0399999999999991</c:v>
                </c:pt>
                <c:pt idx="924">
                  <c:v>9.0399999999999991</c:v>
                </c:pt>
                <c:pt idx="925">
                  <c:v>9.0399999999999991</c:v>
                </c:pt>
                <c:pt idx="926">
                  <c:v>9.0399999999999991</c:v>
                </c:pt>
                <c:pt idx="927">
                  <c:v>9.0150000000000006</c:v>
                </c:pt>
                <c:pt idx="928">
                  <c:v>8.99</c:v>
                </c:pt>
                <c:pt idx="929">
                  <c:v>8.99</c:v>
                </c:pt>
                <c:pt idx="930">
                  <c:v>8.9649999999999999</c:v>
                </c:pt>
                <c:pt idx="931">
                  <c:v>8.9649999999999999</c:v>
                </c:pt>
                <c:pt idx="932">
                  <c:v>8.9410000000000007</c:v>
                </c:pt>
                <c:pt idx="933">
                  <c:v>8.9160000000000004</c:v>
                </c:pt>
                <c:pt idx="934">
                  <c:v>8.891</c:v>
                </c:pt>
                <c:pt idx="935">
                  <c:v>8.891</c:v>
                </c:pt>
                <c:pt idx="936">
                  <c:v>8.8659999999999997</c:v>
                </c:pt>
                <c:pt idx="937">
                  <c:v>8.8409999999999993</c:v>
                </c:pt>
                <c:pt idx="938">
                  <c:v>8.8409999999999993</c:v>
                </c:pt>
                <c:pt idx="939">
                  <c:v>8.8170000000000002</c:v>
                </c:pt>
                <c:pt idx="940">
                  <c:v>8.7919999999999998</c:v>
                </c:pt>
                <c:pt idx="941">
                  <c:v>8.7919999999999998</c:v>
                </c:pt>
                <c:pt idx="942">
                  <c:v>8.7669999999999995</c:v>
                </c:pt>
                <c:pt idx="943">
                  <c:v>8.7669999999999995</c:v>
                </c:pt>
                <c:pt idx="944">
                  <c:v>8.7669999999999995</c:v>
                </c:pt>
                <c:pt idx="945">
                  <c:v>8.7669999999999995</c:v>
                </c:pt>
                <c:pt idx="946">
                  <c:v>8.7669999999999995</c:v>
                </c:pt>
                <c:pt idx="947">
                  <c:v>8.7669999999999995</c:v>
                </c:pt>
                <c:pt idx="948">
                  <c:v>8.7669999999999995</c:v>
                </c:pt>
                <c:pt idx="949">
                  <c:v>8.7919999999999998</c:v>
                </c:pt>
                <c:pt idx="950">
                  <c:v>8.7919999999999998</c:v>
                </c:pt>
                <c:pt idx="951">
                  <c:v>8.7919999999999998</c:v>
                </c:pt>
                <c:pt idx="952">
                  <c:v>8.7919999999999998</c:v>
                </c:pt>
                <c:pt idx="953">
                  <c:v>8.7919999999999998</c:v>
                </c:pt>
                <c:pt idx="954">
                  <c:v>8.7919999999999998</c:v>
                </c:pt>
                <c:pt idx="955">
                  <c:v>8.7919999999999998</c:v>
                </c:pt>
                <c:pt idx="956">
                  <c:v>8.7919999999999998</c:v>
                </c:pt>
                <c:pt idx="957">
                  <c:v>8.7919999999999998</c:v>
                </c:pt>
                <c:pt idx="958">
                  <c:v>8.7919999999999998</c:v>
                </c:pt>
                <c:pt idx="959">
                  <c:v>8.7919999999999998</c:v>
                </c:pt>
                <c:pt idx="960">
                  <c:v>8.7919999999999998</c:v>
                </c:pt>
                <c:pt idx="961">
                  <c:v>8.7919999999999998</c:v>
                </c:pt>
                <c:pt idx="962">
                  <c:v>8.7919999999999998</c:v>
                </c:pt>
                <c:pt idx="963">
                  <c:v>8.7919999999999998</c:v>
                </c:pt>
                <c:pt idx="964">
                  <c:v>8.7919999999999998</c:v>
                </c:pt>
                <c:pt idx="965">
                  <c:v>8.7919999999999998</c:v>
                </c:pt>
                <c:pt idx="966">
                  <c:v>8.7919999999999998</c:v>
                </c:pt>
                <c:pt idx="967">
                  <c:v>8.7919999999999998</c:v>
                </c:pt>
                <c:pt idx="968">
                  <c:v>8.7919999999999998</c:v>
                </c:pt>
                <c:pt idx="969">
                  <c:v>8.7919999999999998</c:v>
                </c:pt>
                <c:pt idx="970">
                  <c:v>8.7919999999999998</c:v>
                </c:pt>
                <c:pt idx="971">
                  <c:v>8.7919999999999998</c:v>
                </c:pt>
                <c:pt idx="972">
                  <c:v>8.7919999999999998</c:v>
                </c:pt>
                <c:pt idx="973">
                  <c:v>8.7669999999999995</c:v>
                </c:pt>
                <c:pt idx="974">
                  <c:v>8.7669999999999995</c:v>
                </c:pt>
                <c:pt idx="975">
                  <c:v>8.7669999999999995</c:v>
                </c:pt>
                <c:pt idx="976">
                  <c:v>8.7669999999999995</c:v>
                </c:pt>
                <c:pt idx="977">
                  <c:v>8.7669999999999995</c:v>
                </c:pt>
                <c:pt idx="978">
                  <c:v>8.7669999999999995</c:v>
                </c:pt>
                <c:pt idx="979">
                  <c:v>8.7669999999999995</c:v>
                </c:pt>
                <c:pt idx="980">
                  <c:v>8.7669999999999995</c:v>
                </c:pt>
                <c:pt idx="981">
                  <c:v>8.7669999999999995</c:v>
                </c:pt>
                <c:pt idx="982">
                  <c:v>8.7669999999999995</c:v>
                </c:pt>
                <c:pt idx="983">
                  <c:v>8.7669999999999995</c:v>
                </c:pt>
                <c:pt idx="984">
                  <c:v>8.7669999999999995</c:v>
                </c:pt>
                <c:pt idx="985">
                  <c:v>8.7669999999999995</c:v>
                </c:pt>
                <c:pt idx="986">
                  <c:v>8.7669999999999995</c:v>
                </c:pt>
                <c:pt idx="987">
                  <c:v>8.7669999999999995</c:v>
                </c:pt>
                <c:pt idx="988">
                  <c:v>8.7669999999999995</c:v>
                </c:pt>
                <c:pt idx="989">
                  <c:v>8.7420000000000009</c:v>
                </c:pt>
                <c:pt idx="990">
                  <c:v>8.7420000000000009</c:v>
                </c:pt>
                <c:pt idx="991">
                  <c:v>8.7420000000000009</c:v>
                </c:pt>
                <c:pt idx="992">
                  <c:v>8.7420000000000009</c:v>
                </c:pt>
                <c:pt idx="993">
                  <c:v>8.7420000000000009</c:v>
                </c:pt>
                <c:pt idx="994">
                  <c:v>8.7420000000000009</c:v>
                </c:pt>
                <c:pt idx="995">
                  <c:v>8.7420000000000009</c:v>
                </c:pt>
                <c:pt idx="996">
                  <c:v>8.7420000000000009</c:v>
                </c:pt>
                <c:pt idx="997">
                  <c:v>8.7420000000000009</c:v>
                </c:pt>
                <c:pt idx="998">
                  <c:v>8.7420000000000009</c:v>
                </c:pt>
                <c:pt idx="999">
                  <c:v>8.7420000000000009</c:v>
                </c:pt>
                <c:pt idx="1000">
                  <c:v>8.7669999999999995</c:v>
                </c:pt>
                <c:pt idx="1001">
                  <c:v>8.7919999999999998</c:v>
                </c:pt>
                <c:pt idx="1002">
                  <c:v>8.7919999999999998</c:v>
                </c:pt>
                <c:pt idx="1003">
                  <c:v>8.8170000000000002</c:v>
                </c:pt>
                <c:pt idx="1004">
                  <c:v>8.8409999999999993</c:v>
                </c:pt>
                <c:pt idx="1005">
                  <c:v>8.8409999999999993</c:v>
                </c:pt>
                <c:pt idx="1006">
                  <c:v>8.8409999999999993</c:v>
                </c:pt>
                <c:pt idx="1007">
                  <c:v>8.8659999999999997</c:v>
                </c:pt>
                <c:pt idx="1008">
                  <c:v>8.891</c:v>
                </c:pt>
                <c:pt idx="1009">
                  <c:v>8.891</c:v>
                </c:pt>
                <c:pt idx="1010">
                  <c:v>8.9160000000000004</c:v>
                </c:pt>
                <c:pt idx="1011">
                  <c:v>8.9410000000000007</c:v>
                </c:pt>
                <c:pt idx="1012">
                  <c:v>8.9649999999999999</c:v>
                </c:pt>
                <c:pt idx="1013">
                  <c:v>8.99</c:v>
                </c:pt>
                <c:pt idx="1014">
                  <c:v>9.0399999999999991</c:v>
                </c:pt>
                <c:pt idx="1015">
                  <c:v>9.0399999999999991</c:v>
                </c:pt>
                <c:pt idx="1016">
                  <c:v>9.0640000000000001</c:v>
                </c:pt>
                <c:pt idx="1017">
                  <c:v>9.0890000000000004</c:v>
                </c:pt>
                <c:pt idx="1018">
                  <c:v>9.0890000000000004</c:v>
                </c:pt>
                <c:pt idx="1019">
                  <c:v>9.1140000000000008</c:v>
                </c:pt>
                <c:pt idx="1020">
                  <c:v>9.1389999999999993</c:v>
                </c:pt>
                <c:pt idx="1021">
                  <c:v>9.1630000000000003</c:v>
                </c:pt>
                <c:pt idx="1022">
                  <c:v>9.1880000000000006</c:v>
                </c:pt>
                <c:pt idx="1023">
                  <c:v>9.2129999999999992</c:v>
                </c:pt>
                <c:pt idx="1024">
                  <c:v>9.2129999999999992</c:v>
                </c:pt>
                <c:pt idx="1025">
                  <c:v>9.2129999999999992</c:v>
                </c:pt>
                <c:pt idx="1026">
                  <c:v>9.1880000000000006</c:v>
                </c:pt>
                <c:pt idx="1027">
                  <c:v>9.1630000000000003</c:v>
                </c:pt>
                <c:pt idx="1028">
                  <c:v>9.1389999999999993</c:v>
                </c:pt>
                <c:pt idx="1029">
                  <c:v>9.0890000000000004</c:v>
                </c:pt>
                <c:pt idx="1030">
                  <c:v>9.0399999999999991</c:v>
                </c:pt>
                <c:pt idx="1031">
                  <c:v>9.0150000000000006</c:v>
                </c:pt>
                <c:pt idx="1032">
                  <c:v>8.9649999999999999</c:v>
                </c:pt>
                <c:pt idx="1033">
                  <c:v>8.9160000000000004</c:v>
                </c:pt>
                <c:pt idx="1034">
                  <c:v>8.8659999999999997</c:v>
                </c:pt>
                <c:pt idx="1035">
                  <c:v>8.8409999999999993</c:v>
                </c:pt>
                <c:pt idx="1036">
                  <c:v>8.7919999999999998</c:v>
                </c:pt>
                <c:pt idx="1037">
                  <c:v>8.7919999999999998</c:v>
                </c:pt>
                <c:pt idx="1038">
                  <c:v>8.7669999999999995</c:v>
                </c:pt>
                <c:pt idx="1039">
                  <c:v>8.7669999999999995</c:v>
                </c:pt>
                <c:pt idx="1040">
                  <c:v>8.7420000000000009</c:v>
                </c:pt>
                <c:pt idx="1041">
                  <c:v>8.7420000000000009</c:v>
                </c:pt>
                <c:pt idx="1042">
                  <c:v>8.7420000000000009</c:v>
                </c:pt>
                <c:pt idx="1043">
                  <c:v>8.7420000000000009</c:v>
                </c:pt>
                <c:pt idx="1044">
                  <c:v>8.7420000000000009</c:v>
                </c:pt>
                <c:pt idx="1045">
                  <c:v>8.7420000000000009</c:v>
                </c:pt>
                <c:pt idx="1046">
                  <c:v>8.7420000000000009</c:v>
                </c:pt>
                <c:pt idx="1047">
                  <c:v>8.7420000000000009</c:v>
                </c:pt>
                <c:pt idx="1048">
                  <c:v>8.7420000000000009</c:v>
                </c:pt>
                <c:pt idx="1049">
                  <c:v>8.7420000000000009</c:v>
                </c:pt>
                <c:pt idx="1050">
                  <c:v>8.7420000000000009</c:v>
                </c:pt>
                <c:pt idx="1051">
                  <c:v>8.7420000000000009</c:v>
                </c:pt>
                <c:pt idx="1052">
                  <c:v>8.7420000000000009</c:v>
                </c:pt>
                <c:pt idx="1053">
                  <c:v>8.7420000000000009</c:v>
                </c:pt>
                <c:pt idx="1054">
                  <c:v>8.7420000000000009</c:v>
                </c:pt>
                <c:pt idx="1055">
                  <c:v>8.7420000000000009</c:v>
                </c:pt>
                <c:pt idx="1056">
                  <c:v>8.7420000000000009</c:v>
                </c:pt>
                <c:pt idx="1057">
                  <c:v>8.7170000000000005</c:v>
                </c:pt>
                <c:pt idx="1058">
                  <c:v>8.6929999999999996</c:v>
                </c:pt>
                <c:pt idx="1059">
                  <c:v>8.6929999999999996</c:v>
                </c:pt>
                <c:pt idx="1060">
                  <c:v>8.6679999999999993</c:v>
                </c:pt>
                <c:pt idx="1061">
                  <c:v>8.6679999999999993</c:v>
                </c:pt>
                <c:pt idx="1062">
                  <c:v>8.6430000000000007</c:v>
                </c:pt>
                <c:pt idx="1063">
                  <c:v>8.6430000000000007</c:v>
                </c:pt>
                <c:pt idx="1064">
                  <c:v>8.6430000000000007</c:v>
                </c:pt>
                <c:pt idx="1065">
                  <c:v>8.6430000000000007</c:v>
                </c:pt>
                <c:pt idx="1066">
                  <c:v>8.593</c:v>
                </c:pt>
                <c:pt idx="1067">
                  <c:v>8.5679999999999996</c:v>
                </c:pt>
                <c:pt idx="1068">
                  <c:v>8.5429999999999993</c:v>
                </c:pt>
                <c:pt idx="1069">
                  <c:v>8.5190000000000001</c:v>
                </c:pt>
                <c:pt idx="1070">
                  <c:v>8.4939999999999998</c:v>
                </c:pt>
                <c:pt idx="1071">
                  <c:v>8.4689999999999994</c:v>
                </c:pt>
                <c:pt idx="1072">
                  <c:v>8.4440000000000008</c:v>
                </c:pt>
                <c:pt idx="1073">
                  <c:v>8.4440000000000008</c:v>
                </c:pt>
                <c:pt idx="1074">
                  <c:v>8.3940000000000001</c:v>
                </c:pt>
                <c:pt idx="1075">
                  <c:v>8.3940000000000001</c:v>
                </c:pt>
                <c:pt idx="1076">
                  <c:v>8.3689999999999998</c:v>
                </c:pt>
                <c:pt idx="1077">
                  <c:v>8.3689999999999998</c:v>
                </c:pt>
                <c:pt idx="1078">
                  <c:v>8.3689999999999998</c:v>
                </c:pt>
                <c:pt idx="1079">
                  <c:v>8.3439999999999994</c:v>
                </c:pt>
                <c:pt idx="1080">
                  <c:v>8.3439999999999994</c:v>
                </c:pt>
                <c:pt idx="1081">
                  <c:v>8.3190000000000008</c:v>
                </c:pt>
                <c:pt idx="1082">
                  <c:v>8.3190000000000008</c:v>
                </c:pt>
                <c:pt idx="1083">
                  <c:v>8.2949999999999999</c:v>
                </c:pt>
                <c:pt idx="1084">
                  <c:v>8.2949999999999999</c:v>
                </c:pt>
                <c:pt idx="1085">
                  <c:v>8.27</c:v>
                </c:pt>
                <c:pt idx="1086">
                  <c:v>8.2449999999999992</c:v>
                </c:pt>
                <c:pt idx="1087">
                  <c:v>8.2449999999999992</c:v>
                </c:pt>
                <c:pt idx="1088">
                  <c:v>8.2449999999999992</c:v>
                </c:pt>
                <c:pt idx="1089">
                  <c:v>8.2449999999999992</c:v>
                </c:pt>
                <c:pt idx="1090">
                  <c:v>8.2449999999999992</c:v>
                </c:pt>
                <c:pt idx="1091">
                  <c:v>8.2200000000000006</c:v>
                </c:pt>
                <c:pt idx="1092">
                  <c:v>8.2449999999999992</c:v>
                </c:pt>
                <c:pt idx="1093">
                  <c:v>8.2200000000000006</c:v>
                </c:pt>
                <c:pt idx="1094">
                  <c:v>8.2200000000000006</c:v>
                </c:pt>
                <c:pt idx="1095">
                  <c:v>8.2449999999999992</c:v>
                </c:pt>
                <c:pt idx="1096">
                  <c:v>8.2449999999999992</c:v>
                </c:pt>
                <c:pt idx="1097">
                  <c:v>8.2449999999999992</c:v>
                </c:pt>
                <c:pt idx="1098">
                  <c:v>8.2449999999999992</c:v>
                </c:pt>
                <c:pt idx="1099">
                  <c:v>8.27</c:v>
                </c:pt>
                <c:pt idx="1100">
                  <c:v>8.2949999999999999</c:v>
                </c:pt>
                <c:pt idx="1101">
                  <c:v>8.3439999999999994</c:v>
                </c:pt>
                <c:pt idx="1102">
                  <c:v>8.3940000000000001</c:v>
                </c:pt>
                <c:pt idx="1103">
                  <c:v>8.4440000000000008</c:v>
                </c:pt>
                <c:pt idx="1104">
                  <c:v>8.4939999999999998</c:v>
                </c:pt>
                <c:pt idx="1105">
                  <c:v>8.5679999999999996</c:v>
                </c:pt>
                <c:pt idx="1106">
                  <c:v>8.6430000000000007</c:v>
                </c:pt>
                <c:pt idx="1107">
                  <c:v>8.6929999999999996</c:v>
                </c:pt>
                <c:pt idx="1108">
                  <c:v>8.7420000000000009</c:v>
                </c:pt>
                <c:pt idx="1109">
                  <c:v>8.8409999999999993</c:v>
                </c:pt>
                <c:pt idx="1110">
                  <c:v>8.891</c:v>
                </c:pt>
                <c:pt idx="1111">
                  <c:v>8.9410000000000007</c:v>
                </c:pt>
                <c:pt idx="1112">
                  <c:v>8.99</c:v>
                </c:pt>
                <c:pt idx="1113">
                  <c:v>9.0399999999999991</c:v>
                </c:pt>
                <c:pt idx="1114">
                  <c:v>9.0890000000000004</c:v>
                </c:pt>
                <c:pt idx="1115">
                  <c:v>9.1140000000000008</c:v>
                </c:pt>
                <c:pt idx="1116">
                  <c:v>9.1389999999999993</c:v>
                </c:pt>
                <c:pt idx="1117">
                  <c:v>9.1630000000000003</c:v>
                </c:pt>
                <c:pt idx="1118">
                  <c:v>9.1630000000000003</c:v>
                </c:pt>
                <c:pt idx="1119">
                  <c:v>9.1630000000000003</c:v>
                </c:pt>
                <c:pt idx="1120">
                  <c:v>9.1630000000000003</c:v>
                </c:pt>
                <c:pt idx="1121">
                  <c:v>9.1389999999999993</c:v>
                </c:pt>
                <c:pt idx="1122">
                  <c:v>9.1140000000000008</c:v>
                </c:pt>
                <c:pt idx="1123">
                  <c:v>9.0890000000000004</c:v>
                </c:pt>
                <c:pt idx="1124">
                  <c:v>9.0399999999999991</c:v>
                </c:pt>
                <c:pt idx="1125">
                  <c:v>8.99</c:v>
                </c:pt>
                <c:pt idx="1126">
                  <c:v>8.9410000000000007</c:v>
                </c:pt>
                <c:pt idx="1127">
                  <c:v>8.891</c:v>
                </c:pt>
                <c:pt idx="1128">
                  <c:v>8.8409999999999993</c:v>
                </c:pt>
                <c:pt idx="1129">
                  <c:v>8.7919999999999998</c:v>
                </c:pt>
                <c:pt idx="1130">
                  <c:v>8.7420000000000009</c:v>
                </c:pt>
                <c:pt idx="1131">
                  <c:v>8.6929999999999996</c:v>
                </c:pt>
                <c:pt idx="1132">
                  <c:v>8.6430000000000007</c:v>
                </c:pt>
                <c:pt idx="1133">
                  <c:v>8.593</c:v>
                </c:pt>
                <c:pt idx="1134">
                  <c:v>8.5679999999999996</c:v>
                </c:pt>
                <c:pt idx="1135">
                  <c:v>8.5429999999999993</c:v>
                </c:pt>
                <c:pt idx="1136">
                  <c:v>8.5190000000000001</c:v>
                </c:pt>
                <c:pt idx="1137">
                  <c:v>8.4939999999999998</c:v>
                </c:pt>
                <c:pt idx="1138">
                  <c:v>8.4689999999999994</c:v>
                </c:pt>
                <c:pt idx="1139">
                  <c:v>8.4440000000000008</c:v>
                </c:pt>
                <c:pt idx="1140">
                  <c:v>8.4190000000000005</c:v>
                </c:pt>
                <c:pt idx="1141">
                  <c:v>8.3940000000000001</c:v>
                </c:pt>
                <c:pt idx="1142">
                  <c:v>8.3940000000000001</c:v>
                </c:pt>
                <c:pt idx="1143">
                  <c:v>8.3689999999999998</c:v>
                </c:pt>
                <c:pt idx="1144">
                  <c:v>8.3439999999999994</c:v>
                </c:pt>
                <c:pt idx="1145">
                  <c:v>8.3190000000000008</c:v>
                </c:pt>
                <c:pt idx="1146">
                  <c:v>8.3190000000000008</c:v>
                </c:pt>
                <c:pt idx="1147">
                  <c:v>8.2949999999999999</c:v>
                </c:pt>
                <c:pt idx="1148">
                  <c:v>8.27</c:v>
                </c:pt>
                <c:pt idx="1149">
                  <c:v>8.27</c:v>
                </c:pt>
                <c:pt idx="1150">
                  <c:v>8.2449999999999992</c:v>
                </c:pt>
                <c:pt idx="1151">
                  <c:v>8.2449999999999992</c:v>
                </c:pt>
                <c:pt idx="1152">
                  <c:v>8.2449999999999992</c:v>
                </c:pt>
                <c:pt idx="1153">
                  <c:v>8.2200000000000006</c:v>
                </c:pt>
                <c:pt idx="1154">
                  <c:v>8.2200000000000006</c:v>
                </c:pt>
                <c:pt idx="1155">
                  <c:v>8.2200000000000006</c:v>
                </c:pt>
                <c:pt idx="1156">
                  <c:v>8.1950000000000003</c:v>
                </c:pt>
                <c:pt idx="1157">
                  <c:v>8.1950000000000003</c:v>
                </c:pt>
                <c:pt idx="1158">
                  <c:v>8.1950000000000003</c:v>
                </c:pt>
                <c:pt idx="1159">
                  <c:v>8.1950000000000003</c:v>
                </c:pt>
                <c:pt idx="1160">
                  <c:v>8.17</c:v>
                </c:pt>
                <c:pt idx="1161">
                  <c:v>8.17</c:v>
                </c:pt>
                <c:pt idx="1162">
                  <c:v>8.17</c:v>
                </c:pt>
                <c:pt idx="1163">
                  <c:v>8.1449999999999996</c:v>
                </c:pt>
                <c:pt idx="1164">
                  <c:v>8.1449999999999996</c:v>
                </c:pt>
                <c:pt idx="1165">
                  <c:v>8.1449999999999996</c:v>
                </c:pt>
                <c:pt idx="1166">
                  <c:v>8.1449999999999996</c:v>
                </c:pt>
                <c:pt idx="1167">
                  <c:v>8.1449999999999996</c:v>
                </c:pt>
                <c:pt idx="1168">
                  <c:v>8.1199999999999992</c:v>
                </c:pt>
                <c:pt idx="1169">
                  <c:v>8.1199999999999992</c:v>
                </c:pt>
                <c:pt idx="1170">
                  <c:v>8.1199999999999992</c:v>
                </c:pt>
                <c:pt idx="1171">
                  <c:v>8.1199999999999992</c:v>
                </c:pt>
                <c:pt idx="1172">
                  <c:v>8.1199999999999992</c:v>
                </c:pt>
                <c:pt idx="1173">
                  <c:v>8.0950000000000006</c:v>
                </c:pt>
                <c:pt idx="1174">
                  <c:v>8.0950000000000006</c:v>
                </c:pt>
                <c:pt idx="1175">
                  <c:v>8.0950000000000006</c:v>
                </c:pt>
                <c:pt idx="1176">
                  <c:v>8.0950000000000006</c:v>
                </c:pt>
                <c:pt idx="1177">
                  <c:v>8.07</c:v>
                </c:pt>
                <c:pt idx="1178">
                  <c:v>8.07</c:v>
                </c:pt>
                <c:pt idx="1179">
                  <c:v>8.07</c:v>
                </c:pt>
                <c:pt idx="1180">
                  <c:v>8.0449999999999999</c:v>
                </c:pt>
                <c:pt idx="1181">
                  <c:v>8.0449999999999999</c:v>
                </c:pt>
                <c:pt idx="1182">
                  <c:v>8.0449999999999999</c:v>
                </c:pt>
                <c:pt idx="1183">
                  <c:v>8.0449999999999999</c:v>
                </c:pt>
                <c:pt idx="1184">
                  <c:v>8.0449999999999999</c:v>
                </c:pt>
                <c:pt idx="1185">
                  <c:v>8.0449999999999999</c:v>
                </c:pt>
                <c:pt idx="1186">
                  <c:v>8.0449999999999999</c:v>
                </c:pt>
                <c:pt idx="1187">
                  <c:v>8.0449999999999999</c:v>
                </c:pt>
                <c:pt idx="1188">
                  <c:v>8.0449999999999999</c:v>
                </c:pt>
                <c:pt idx="1189">
                  <c:v>8.0449999999999999</c:v>
                </c:pt>
                <c:pt idx="1190">
                  <c:v>8.0449999999999999</c:v>
                </c:pt>
                <c:pt idx="1191">
                  <c:v>8.0449999999999999</c:v>
                </c:pt>
                <c:pt idx="1192">
                  <c:v>8.07</c:v>
                </c:pt>
                <c:pt idx="1193">
                  <c:v>8.0950000000000006</c:v>
                </c:pt>
                <c:pt idx="1194">
                  <c:v>8.1199999999999992</c:v>
                </c:pt>
                <c:pt idx="1195">
                  <c:v>8.1449999999999996</c:v>
                </c:pt>
                <c:pt idx="1196">
                  <c:v>8.1950000000000003</c:v>
                </c:pt>
                <c:pt idx="1197">
                  <c:v>8.2200000000000006</c:v>
                </c:pt>
                <c:pt idx="1198">
                  <c:v>8.27</c:v>
                </c:pt>
                <c:pt idx="1199">
                  <c:v>8.3190000000000008</c:v>
                </c:pt>
                <c:pt idx="1200">
                  <c:v>8.3689999999999998</c:v>
                </c:pt>
                <c:pt idx="1201">
                  <c:v>8.4440000000000008</c:v>
                </c:pt>
                <c:pt idx="1202">
                  <c:v>8.4939999999999998</c:v>
                </c:pt>
                <c:pt idx="1203">
                  <c:v>8.5679999999999996</c:v>
                </c:pt>
                <c:pt idx="1204">
                  <c:v>8.6430000000000007</c:v>
                </c:pt>
                <c:pt idx="1205">
                  <c:v>8.6929999999999996</c:v>
                </c:pt>
                <c:pt idx="1206">
                  <c:v>8.7669999999999995</c:v>
                </c:pt>
                <c:pt idx="1207">
                  <c:v>8.8409999999999993</c:v>
                </c:pt>
                <c:pt idx="1208">
                  <c:v>8.8659999999999997</c:v>
                </c:pt>
                <c:pt idx="1209">
                  <c:v>8.9160000000000004</c:v>
                </c:pt>
                <c:pt idx="1210">
                  <c:v>8.9649999999999999</c:v>
                </c:pt>
                <c:pt idx="1211">
                  <c:v>8.99</c:v>
                </c:pt>
                <c:pt idx="1212">
                  <c:v>9.0399999999999991</c:v>
                </c:pt>
                <c:pt idx="1213">
                  <c:v>9.0399999999999991</c:v>
                </c:pt>
                <c:pt idx="1214">
                  <c:v>9.0640000000000001</c:v>
                </c:pt>
                <c:pt idx="1215">
                  <c:v>9.0640000000000001</c:v>
                </c:pt>
                <c:pt idx="1216">
                  <c:v>9.0399999999999991</c:v>
                </c:pt>
                <c:pt idx="1217">
                  <c:v>9.0399999999999991</c:v>
                </c:pt>
                <c:pt idx="1218">
                  <c:v>9.0150000000000006</c:v>
                </c:pt>
                <c:pt idx="1219">
                  <c:v>8.9649999999999999</c:v>
                </c:pt>
                <c:pt idx="1220">
                  <c:v>8.9410000000000007</c:v>
                </c:pt>
                <c:pt idx="1221">
                  <c:v>8.891</c:v>
                </c:pt>
                <c:pt idx="1222">
                  <c:v>8.8409999999999993</c:v>
                </c:pt>
                <c:pt idx="1223">
                  <c:v>8.7919999999999998</c:v>
                </c:pt>
                <c:pt idx="1224">
                  <c:v>8.7420000000000009</c:v>
                </c:pt>
                <c:pt idx="1225">
                  <c:v>8.6929999999999996</c:v>
                </c:pt>
                <c:pt idx="1226">
                  <c:v>8.6430000000000007</c:v>
                </c:pt>
                <c:pt idx="1227">
                  <c:v>8.593</c:v>
                </c:pt>
                <c:pt idx="1228">
                  <c:v>8.5429999999999993</c:v>
                </c:pt>
                <c:pt idx="1229">
                  <c:v>8.5190000000000001</c:v>
                </c:pt>
                <c:pt idx="1230">
                  <c:v>8.4689999999999994</c:v>
                </c:pt>
                <c:pt idx="1231">
                  <c:v>8.4440000000000008</c:v>
                </c:pt>
                <c:pt idx="1232">
                  <c:v>8.4190000000000005</c:v>
                </c:pt>
                <c:pt idx="1233">
                  <c:v>8.3940000000000001</c:v>
                </c:pt>
                <c:pt idx="1234">
                  <c:v>8.3689999999999998</c:v>
                </c:pt>
                <c:pt idx="1235">
                  <c:v>8.3439999999999994</c:v>
                </c:pt>
                <c:pt idx="1236">
                  <c:v>8.3190000000000008</c:v>
                </c:pt>
                <c:pt idx="1237">
                  <c:v>8.2949999999999999</c:v>
                </c:pt>
                <c:pt idx="1238">
                  <c:v>8.2949999999999999</c:v>
                </c:pt>
                <c:pt idx="1239">
                  <c:v>8.27</c:v>
                </c:pt>
                <c:pt idx="1240">
                  <c:v>8.2449999999999992</c:v>
                </c:pt>
                <c:pt idx="1241">
                  <c:v>8.2449999999999992</c:v>
                </c:pt>
                <c:pt idx="1242">
                  <c:v>8.2200000000000006</c:v>
                </c:pt>
                <c:pt idx="1243">
                  <c:v>8.1950000000000003</c:v>
                </c:pt>
                <c:pt idx="1244">
                  <c:v>8.17</c:v>
                </c:pt>
                <c:pt idx="1245">
                  <c:v>8.17</c:v>
                </c:pt>
                <c:pt idx="1246">
                  <c:v>8.17</c:v>
                </c:pt>
                <c:pt idx="1247">
                  <c:v>8.17</c:v>
                </c:pt>
                <c:pt idx="1248">
                  <c:v>8.1950000000000003</c:v>
                </c:pt>
                <c:pt idx="1249">
                  <c:v>8.17</c:v>
                </c:pt>
                <c:pt idx="1250">
                  <c:v>8.17</c:v>
                </c:pt>
                <c:pt idx="1251">
                  <c:v>8.17</c:v>
                </c:pt>
                <c:pt idx="1252">
                  <c:v>8.1950000000000003</c:v>
                </c:pt>
                <c:pt idx="1253">
                  <c:v>8.1950000000000003</c:v>
                </c:pt>
                <c:pt idx="1254">
                  <c:v>8.1950000000000003</c:v>
                </c:pt>
                <c:pt idx="1255">
                  <c:v>8.1950000000000003</c:v>
                </c:pt>
                <c:pt idx="1256">
                  <c:v>8.1950000000000003</c:v>
                </c:pt>
                <c:pt idx="1257">
                  <c:v>8.1950000000000003</c:v>
                </c:pt>
                <c:pt idx="1258">
                  <c:v>8.1950000000000003</c:v>
                </c:pt>
                <c:pt idx="1259">
                  <c:v>8.1950000000000003</c:v>
                </c:pt>
                <c:pt idx="1260">
                  <c:v>8.1950000000000003</c:v>
                </c:pt>
                <c:pt idx="1261">
                  <c:v>8.1950000000000003</c:v>
                </c:pt>
                <c:pt idx="1262">
                  <c:v>8.17</c:v>
                </c:pt>
                <c:pt idx="1263">
                  <c:v>8.17</c:v>
                </c:pt>
                <c:pt idx="1264">
                  <c:v>8.17</c:v>
                </c:pt>
                <c:pt idx="1265">
                  <c:v>8.17</c:v>
                </c:pt>
                <c:pt idx="1266">
                  <c:v>8.17</c:v>
                </c:pt>
                <c:pt idx="1267">
                  <c:v>8.17</c:v>
                </c:pt>
                <c:pt idx="1268">
                  <c:v>8.17</c:v>
                </c:pt>
                <c:pt idx="1269">
                  <c:v>8.17</c:v>
                </c:pt>
                <c:pt idx="1270">
                  <c:v>8.17</c:v>
                </c:pt>
                <c:pt idx="1271">
                  <c:v>8.1449999999999996</c:v>
                </c:pt>
                <c:pt idx="1272">
                  <c:v>8.1449999999999996</c:v>
                </c:pt>
                <c:pt idx="1273">
                  <c:v>8.0950000000000006</c:v>
                </c:pt>
                <c:pt idx="1274">
                  <c:v>8.0950000000000006</c:v>
                </c:pt>
                <c:pt idx="1275">
                  <c:v>8.07</c:v>
                </c:pt>
                <c:pt idx="1276">
                  <c:v>8.0449999999999999</c:v>
                </c:pt>
                <c:pt idx="1277">
                  <c:v>8.0449999999999999</c:v>
                </c:pt>
                <c:pt idx="1278">
                  <c:v>8.0449999999999999</c:v>
                </c:pt>
                <c:pt idx="1279">
                  <c:v>8.02</c:v>
                </c:pt>
                <c:pt idx="1280">
                  <c:v>7.9950000000000001</c:v>
                </c:pt>
                <c:pt idx="1281">
                  <c:v>7.9950000000000001</c:v>
                </c:pt>
                <c:pt idx="1282">
                  <c:v>7.9950000000000001</c:v>
                </c:pt>
                <c:pt idx="1283">
                  <c:v>7.9950000000000001</c:v>
                </c:pt>
                <c:pt idx="1284">
                  <c:v>8.0449999999999999</c:v>
                </c:pt>
                <c:pt idx="1285">
                  <c:v>8.0449999999999999</c:v>
                </c:pt>
                <c:pt idx="1286">
                  <c:v>8.0449999999999999</c:v>
                </c:pt>
                <c:pt idx="1287">
                  <c:v>8.07</c:v>
                </c:pt>
                <c:pt idx="1288">
                  <c:v>8.07</c:v>
                </c:pt>
                <c:pt idx="1289">
                  <c:v>8.0950000000000006</c:v>
                </c:pt>
                <c:pt idx="1290">
                  <c:v>8.0950000000000006</c:v>
                </c:pt>
                <c:pt idx="1291">
                  <c:v>8.1199999999999992</c:v>
                </c:pt>
                <c:pt idx="1292">
                  <c:v>8.17</c:v>
                </c:pt>
                <c:pt idx="1293">
                  <c:v>8.2200000000000006</c:v>
                </c:pt>
                <c:pt idx="1294">
                  <c:v>8.2949999999999999</c:v>
                </c:pt>
                <c:pt idx="1295">
                  <c:v>8.3439999999999994</c:v>
                </c:pt>
                <c:pt idx="1296">
                  <c:v>8.3940000000000001</c:v>
                </c:pt>
                <c:pt idx="1297">
                  <c:v>8.4190000000000005</c:v>
                </c:pt>
                <c:pt idx="1298">
                  <c:v>8.4440000000000008</c:v>
                </c:pt>
                <c:pt idx="1299">
                  <c:v>8.4939999999999998</c:v>
                </c:pt>
                <c:pt idx="1300">
                  <c:v>8.4939999999999998</c:v>
                </c:pt>
                <c:pt idx="1301">
                  <c:v>8.5429999999999993</c:v>
                </c:pt>
                <c:pt idx="1302">
                  <c:v>8.593</c:v>
                </c:pt>
                <c:pt idx="1303">
                  <c:v>8.6430000000000007</c:v>
                </c:pt>
                <c:pt idx="1304">
                  <c:v>8.6929999999999996</c:v>
                </c:pt>
                <c:pt idx="1305">
                  <c:v>8.7420000000000009</c:v>
                </c:pt>
                <c:pt idx="1306">
                  <c:v>8.7669999999999995</c:v>
                </c:pt>
                <c:pt idx="1307">
                  <c:v>8.7669999999999995</c:v>
                </c:pt>
                <c:pt idx="1308">
                  <c:v>8.7919999999999998</c:v>
                </c:pt>
                <c:pt idx="1309">
                  <c:v>8.7919999999999998</c:v>
                </c:pt>
                <c:pt idx="1310">
                  <c:v>8.7919999999999998</c:v>
                </c:pt>
                <c:pt idx="1311">
                  <c:v>8.8170000000000002</c:v>
                </c:pt>
                <c:pt idx="1312">
                  <c:v>8.7919999999999998</c:v>
                </c:pt>
                <c:pt idx="1313">
                  <c:v>8.7919999999999998</c:v>
                </c:pt>
                <c:pt idx="1314">
                  <c:v>8.7669999999999995</c:v>
                </c:pt>
                <c:pt idx="1315">
                  <c:v>8.7420000000000009</c:v>
                </c:pt>
                <c:pt idx="1316">
                  <c:v>8.7420000000000009</c:v>
                </c:pt>
                <c:pt idx="1317">
                  <c:v>8.6929999999999996</c:v>
                </c:pt>
                <c:pt idx="1318">
                  <c:v>8.6679999999999993</c:v>
                </c:pt>
                <c:pt idx="1319">
                  <c:v>8.6180000000000003</c:v>
                </c:pt>
                <c:pt idx="1320">
                  <c:v>8.593</c:v>
                </c:pt>
                <c:pt idx="1321">
                  <c:v>8.5429999999999993</c:v>
                </c:pt>
                <c:pt idx="1322">
                  <c:v>8.4939999999999998</c:v>
                </c:pt>
                <c:pt idx="1323">
                  <c:v>8.4689999999999994</c:v>
                </c:pt>
                <c:pt idx="1324">
                  <c:v>8.4440000000000008</c:v>
                </c:pt>
                <c:pt idx="1325">
                  <c:v>8.4440000000000008</c:v>
                </c:pt>
                <c:pt idx="1326">
                  <c:v>8.3940000000000001</c:v>
                </c:pt>
                <c:pt idx="1327">
                  <c:v>8.3940000000000001</c:v>
                </c:pt>
                <c:pt idx="1328">
                  <c:v>8.3689999999999998</c:v>
                </c:pt>
                <c:pt idx="1329">
                  <c:v>8.3439999999999994</c:v>
                </c:pt>
                <c:pt idx="1330">
                  <c:v>8.3439999999999994</c:v>
                </c:pt>
                <c:pt idx="1331">
                  <c:v>8.3190000000000008</c:v>
                </c:pt>
                <c:pt idx="1332">
                  <c:v>8.2949999999999999</c:v>
                </c:pt>
                <c:pt idx="1333">
                  <c:v>8.2949999999999999</c:v>
                </c:pt>
                <c:pt idx="1334">
                  <c:v>8.2949999999999999</c:v>
                </c:pt>
                <c:pt idx="1335">
                  <c:v>8.27</c:v>
                </c:pt>
                <c:pt idx="1336">
                  <c:v>8.27</c:v>
                </c:pt>
                <c:pt idx="1337">
                  <c:v>8.27</c:v>
                </c:pt>
                <c:pt idx="1338">
                  <c:v>8.27</c:v>
                </c:pt>
                <c:pt idx="1339">
                  <c:v>8.27</c:v>
                </c:pt>
                <c:pt idx="1340">
                  <c:v>8.27</c:v>
                </c:pt>
                <c:pt idx="1341">
                  <c:v>8.27</c:v>
                </c:pt>
                <c:pt idx="1342">
                  <c:v>8.27</c:v>
                </c:pt>
                <c:pt idx="1343">
                  <c:v>8.27</c:v>
                </c:pt>
                <c:pt idx="1344">
                  <c:v>8.2449999999999992</c:v>
                </c:pt>
                <c:pt idx="1345">
                  <c:v>8.2449999999999992</c:v>
                </c:pt>
                <c:pt idx="1346">
                  <c:v>8.2449999999999992</c:v>
                </c:pt>
                <c:pt idx="1347">
                  <c:v>8.2449999999999992</c:v>
                </c:pt>
                <c:pt idx="1348">
                  <c:v>8.2200000000000006</c:v>
                </c:pt>
                <c:pt idx="1349">
                  <c:v>8.2200000000000006</c:v>
                </c:pt>
                <c:pt idx="1350">
                  <c:v>8.1950000000000003</c:v>
                </c:pt>
                <c:pt idx="1351">
                  <c:v>8.1950000000000003</c:v>
                </c:pt>
                <c:pt idx="1352">
                  <c:v>8.17</c:v>
                </c:pt>
                <c:pt idx="1353">
                  <c:v>8.17</c:v>
                </c:pt>
                <c:pt idx="1354">
                  <c:v>8.1449999999999996</c:v>
                </c:pt>
                <c:pt idx="1355">
                  <c:v>8.1449999999999996</c:v>
                </c:pt>
                <c:pt idx="1356">
                  <c:v>8.1199999999999992</c:v>
                </c:pt>
                <c:pt idx="1357">
                  <c:v>8.1199999999999992</c:v>
                </c:pt>
                <c:pt idx="1358">
                  <c:v>8.1199999999999992</c:v>
                </c:pt>
                <c:pt idx="1359">
                  <c:v>8.0950000000000006</c:v>
                </c:pt>
                <c:pt idx="1360">
                  <c:v>8.0950000000000006</c:v>
                </c:pt>
                <c:pt idx="1361">
                  <c:v>8.0950000000000006</c:v>
                </c:pt>
                <c:pt idx="1362">
                  <c:v>8.0950000000000006</c:v>
                </c:pt>
                <c:pt idx="1363">
                  <c:v>8.07</c:v>
                </c:pt>
                <c:pt idx="1364">
                  <c:v>8.07</c:v>
                </c:pt>
                <c:pt idx="1365">
                  <c:v>8.07</c:v>
                </c:pt>
                <c:pt idx="1366">
                  <c:v>8.07</c:v>
                </c:pt>
                <c:pt idx="1367">
                  <c:v>8.0449999999999999</c:v>
                </c:pt>
                <c:pt idx="1368">
                  <c:v>8.0449999999999999</c:v>
                </c:pt>
                <c:pt idx="1369">
                  <c:v>8.0449999999999999</c:v>
                </c:pt>
                <c:pt idx="1370">
                  <c:v>8.0449999999999999</c:v>
                </c:pt>
                <c:pt idx="1371">
                  <c:v>8.0449999999999999</c:v>
                </c:pt>
                <c:pt idx="1372">
                  <c:v>8.0449999999999999</c:v>
                </c:pt>
                <c:pt idx="1373">
                  <c:v>8.0449999999999999</c:v>
                </c:pt>
                <c:pt idx="1374">
                  <c:v>8.0449999999999999</c:v>
                </c:pt>
                <c:pt idx="1375">
                  <c:v>8.0449999999999999</c:v>
                </c:pt>
                <c:pt idx="1376">
                  <c:v>8.0449999999999999</c:v>
                </c:pt>
                <c:pt idx="1377">
                  <c:v>8.0449999999999999</c:v>
                </c:pt>
                <c:pt idx="1378">
                  <c:v>8.0449999999999999</c:v>
                </c:pt>
                <c:pt idx="1379">
                  <c:v>8.0449999999999999</c:v>
                </c:pt>
                <c:pt idx="1380">
                  <c:v>8.0449999999999999</c:v>
                </c:pt>
                <c:pt idx="1381">
                  <c:v>8.0449999999999999</c:v>
                </c:pt>
                <c:pt idx="1382">
                  <c:v>8.0449999999999999</c:v>
                </c:pt>
                <c:pt idx="1383">
                  <c:v>8.07</c:v>
                </c:pt>
                <c:pt idx="1384">
                  <c:v>8.0950000000000006</c:v>
                </c:pt>
                <c:pt idx="1385">
                  <c:v>8.1199999999999992</c:v>
                </c:pt>
                <c:pt idx="1386">
                  <c:v>8.17</c:v>
                </c:pt>
                <c:pt idx="1387">
                  <c:v>8.2200000000000006</c:v>
                </c:pt>
                <c:pt idx="1388">
                  <c:v>8.27</c:v>
                </c:pt>
                <c:pt idx="1389">
                  <c:v>8.3439999999999994</c:v>
                </c:pt>
                <c:pt idx="1390">
                  <c:v>8.3940000000000001</c:v>
                </c:pt>
                <c:pt idx="1391">
                  <c:v>8.4689999999999994</c:v>
                </c:pt>
                <c:pt idx="1392">
                  <c:v>8.5429999999999993</c:v>
                </c:pt>
                <c:pt idx="1393">
                  <c:v>8.6180000000000003</c:v>
                </c:pt>
                <c:pt idx="1394">
                  <c:v>8.6929999999999996</c:v>
                </c:pt>
                <c:pt idx="1395">
                  <c:v>8.7420000000000009</c:v>
                </c:pt>
                <c:pt idx="1396">
                  <c:v>8.8409999999999993</c:v>
                </c:pt>
                <c:pt idx="1397">
                  <c:v>8.891</c:v>
                </c:pt>
                <c:pt idx="1398">
                  <c:v>8.9649999999999999</c:v>
                </c:pt>
                <c:pt idx="1399">
                  <c:v>9.0399999999999991</c:v>
                </c:pt>
                <c:pt idx="1400">
                  <c:v>9.0890000000000004</c:v>
                </c:pt>
                <c:pt idx="1401">
                  <c:v>9.1389999999999993</c:v>
                </c:pt>
                <c:pt idx="1402">
                  <c:v>9.1389999999999993</c:v>
                </c:pt>
                <c:pt idx="1403">
                  <c:v>9.1389999999999993</c:v>
                </c:pt>
                <c:pt idx="1404">
                  <c:v>9.1880000000000006</c:v>
                </c:pt>
                <c:pt idx="1405">
                  <c:v>9.1880000000000006</c:v>
                </c:pt>
                <c:pt idx="1406">
                  <c:v>9.2379999999999995</c:v>
                </c:pt>
                <c:pt idx="1407">
                  <c:v>9.2379999999999995</c:v>
                </c:pt>
                <c:pt idx="1408">
                  <c:v>9.2129999999999992</c:v>
                </c:pt>
                <c:pt idx="1409">
                  <c:v>9.1880000000000006</c:v>
                </c:pt>
                <c:pt idx="1410">
                  <c:v>9.1389999999999993</c:v>
                </c:pt>
                <c:pt idx="1411">
                  <c:v>9.0890000000000004</c:v>
                </c:pt>
                <c:pt idx="1412">
                  <c:v>9.0399999999999991</c:v>
                </c:pt>
                <c:pt idx="1413">
                  <c:v>8.99</c:v>
                </c:pt>
                <c:pt idx="1414">
                  <c:v>8.9410000000000007</c:v>
                </c:pt>
                <c:pt idx="1415">
                  <c:v>8.891</c:v>
                </c:pt>
                <c:pt idx="1416">
                  <c:v>8.8409999999999993</c:v>
                </c:pt>
                <c:pt idx="1417">
                  <c:v>8.7919999999999998</c:v>
                </c:pt>
                <c:pt idx="1418">
                  <c:v>8.7420000000000009</c:v>
                </c:pt>
                <c:pt idx="1419">
                  <c:v>8.6929999999999996</c:v>
                </c:pt>
                <c:pt idx="1420">
                  <c:v>8.6679999999999993</c:v>
                </c:pt>
                <c:pt idx="1421">
                  <c:v>8.6430000000000007</c:v>
                </c:pt>
                <c:pt idx="1422">
                  <c:v>8.6180000000000003</c:v>
                </c:pt>
                <c:pt idx="1423">
                  <c:v>8.593</c:v>
                </c:pt>
                <c:pt idx="1424">
                  <c:v>8.5679999999999996</c:v>
                </c:pt>
                <c:pt idx="1425">
                  <c:v>8.5429999999999993</c:v>
                </c:pt>
                <c:pt idx="1426">
                  <c:v>8.5429999999999993</c:v>
                </c:pt>
                <c:pt idx="1427">
                  <c:v>8.5190000000000001</c:v>
                </c:pt>
                <c:pt idx="1428">
                  <c:v>8.4939999999999998</c:v>
                </c:pt>
                <c:pt idx="1429">
                  <c:v>8.4939999999999998</c:v>
                </c:pt>
                <c:pt idx="1430">
                  <c:v>8.4939999999999998</c:v>
                </c:pt>
                <c:pt idx="1431">
                  <c:v>8.4689999999999994</c:v>
                </c:pt>
                <c:pt idx="1432">
                  <c:v>8.4440000000000008</c:v>
                </c:pt>
                <c:pt idx="1433">
                  <c:v>8.4440000000000008</c:v>
                </c:pt>
                <c:pt idx="1434">
                  <c:v>8.4440000000000008</c:v>
                </c:pt>
                <c:pt idx="1435">
                  <c:v>8.4440000000000008</c:v>
                </c:pt>
                <c:pt idx="1436">
                  <c:v>8.4440000000000008</c:v>
                </c:pt>
                <c:pt idx="1437">
                  <c:v>8.4440000000000008</c:v>
                </c:pt>
                <c:pt idx="1438">
                  <c:v>8.4190000000000005</c:v>
                </c:pt>
                <c:pt idx="1439">
                  <c:v>8.4190000000000005</c:v>
                </c:pt>
                <c:pt idx="1440">
                  <c:v>8.3940000000000001</c:v>
                </c:pt>
                <c:pt idx="1441">
                  <c:v>8.3940000000000001</c:v>
                </c:pt>
                <c:pt idx="1442">
                  <c:v>8.3940000000000001</c:v>
                </c:pt>
                <c:pt idx="1443">
                  <c:v>8.3940000000000001</c:v>
                </c:pt>
                <c:pt idx="1444">
                  <c:v>8.3940000000000001</c:v>
                </c:pt>
                <c:pt idx="1445">
                  <c:v>8.3689999999999998</c:v>
                </c:pt>
                <c:pt idx="1446">
                  <c:v>8.3689999999999998</c:v>
                </c:pt>
                <c:pt idx="1447">
                  <c:v>8.3439999999999994</c:v>
                </c:pt>
                <c:pt idx="1448">
                  <c:v>8.3439999999999994</c:v>
                </c:pt>
                <c:pt idx="1449">
                  <c:v>8.3439999999999994</c:v>
                </c:pt>
                <c:pt idx="1450">
                  <c:v>8.3190000000000008</c:v>
                </c:pt>
                <c:pt idx="1451">
                  <c:v>8.2949999999999999</c:v>
                </c:pt>
                <c:pt idx="1452">
                  <c:v>8.27</c:v>
                </c:pt>
                <c:pt idx="1453">
                  <c:v>8.2449999999999992</c:v>
                </c:pt>
                <c:pt idx="1454">
                  <c:v>8.2200000000000006</c:v>
                </c:pt>
                <c:pt idx="1455">
                  <c:v>8.1950000000000003</c:v>
                </c:pt>
                <c:pt idx="1456">
                  <c:v>8.1449999999999996</c:v>
                </c:pt>
                <c:pt idx="1457">
                  <c:v>8.1449999999999996</c:v>
                </c:pt>
                <c:pt idx="1458">
                  <c:v>8.0950000000000006</c:v>
                </c:pt>
                <c:pt idx="1459">
                  <c:v>8.0950000000000006</c:v>
                </c:pt>
                <c:pt idx="1460">
                  <c:v>8.07</c:v>
                </c:pt>
                <c:pt idx="1461">
                  <c:v>8.0449999999999999</c:v>
                </c:pt>
                <c:pt idx="1462">
                  <c:v>8.0449999999999999</c:v>
                </c:pt>
                <c:pt idx="1463">
                  <c:v>8.0449999999999999</c:v>
                </c:pt>
                <c:pt idx="1464">
                  <c:v>8.0449999999999999</c:v>
                </c:pt>
                <c:pt idx="1465">
                  <c:v>7.9950000000000001</c:v>
                </c:pt>
                <c:pt idx="1466">
                  <c:v>7.9950000000000001</c:v>
                </c:pt>
                <c:pt idx="1467">
                  <c:v>7.9950000000000001</c:v>
                </c:pt>
                <c:pt idx="1468">
                  <c:v>7.9950000000000001</c:v>
                </c:pt>
                <c:pt idx="1469">
                  <c:v>7.97</c:v>
                </c:pt>
                <c:pt idx="1470">
                  <c:v>7.97</c:v>
                </c:pt>
                <c:pt idx="1471">
                  <c:v>7.97</c:v>
                </c:pt>
                <c:pt idx="1472">
                  <c:v>7.97</c:v>
                </c:pt>
                <c:pt idx="1473">
                  <c:v>7.97</c:v>
                </c:pt>
                <c:pt idx="1474">
                  <c:v>7.97</c:v>
                </c:pt>
                <c:pt idx="1475">
                  <c:v>7.97</c:v>
                </c:pt>
                <c:pt idx="1476">
                  <c:v>7.9950000000000001</c:v>
                </c:pt>
                <c:pt idx="1477">
                  <c:v>8.02</c:v>
                </c:pt>
                <c:pt idx="1478">
                  <c:v>8.0449999999999999</c:v>
                </c:pt>
                <c:pt idx="1479">
                  <c:v>8.07</c:v>
                </c:pt>
                <c:pt idx="1480">
                  <c:v>8.0950000000000006</c:v>
                </c:pt>
                <c:pt idx="1481">
                  <c:v>8.1449999999999996</c:v>
                </c:pt>
                <c:pt idx="1482">
                  <c:v>8.1950000000000003</c:v>
                </c:pt>
                <c:pt idx="1483">
                  <c:v>8.2200000000000006</c:v>
                </c:pt>
                <c:pt idx="1484">
                  <c:v>8.27</c:v>
                </c:pt>
                <c:pt idx="1485">
                  <c:v>8.3190000000000008</c:v>
                </c:pt>
                <c:pt idx="1486">
                  <c:v>8.3689999999999998</c:v>
                </c:pt>
                <c:pt idx="1487">
                  <c:v>8.4190000000000005</c:v>
                </c:pt>
                <c:pt idx="1488">
                  <c:v>8.4689999999999994</c:v>
                </c:pt>
                <c:pt idx="1489">
                  <c:v>8.4939999999999998</c:v>
                </c:pt>
                <c:pt idx="1490">
                  <c:v>8.5429999999999993</c:v>
                </c:pt>
                <c:pt idx="1491">
                  <c:v>8.593</c:v>
                </c:pt>
                <c:pt idx="1492">
                  <c:v>8.6430000000000007</c:v>
                </c:pt>
                <c:pt idx="1493">
                  <c:v>8.6679999999999993</c:v>
                </c:pt>
                <c:pt idx="1494">
                  <c:v>8.7170000000000005</c:v>
                </c:pt>
                <c:pt idx="1495">
                  <c:v>8.7669999999999995</c:v>
                </c:pt>
                <c:pt idx="1496">
                  <c:v>8.7919999999999998</c:v>
                </c:pt>
                <c:pt idx="1497">
                  <c:v>8.8659999999999997</c:v>
                </c:pt>
                <c:pt idx="1498">
                  <c:v>8.891</c:v>
                </c:pt>
                <c:pt idx="1499">
                  <c:v>8.9160000000000004</c:v>
                </c:pt>
                <c:pt idx="1500">
                  <c:v>8.9410000000000007</c:v>
                </c:pt>
                <c:pt idx="1501">
                  <c:v>8.9410000000000007</c:v>
                </c:pt>
                <c:pt idx="1502">
                  <c:v>8.9410000000000007</c:v>
                </c:pt>
                <c:pt idx="1503">
                  <c:v>8.9410000000000007</c:v>
                </c:pt>
                <c:pt idx="1504">
                  <c:v>8.9410000000000007</c:v>
                </c:pt>
                <c:pt idx="1505">
                  <c:v>8.9410000000000007</c:v>
                </c:pt>
                <c:pt idx="1506">
                  <c:v>8.9160000000000004</c:v>
                </c:pt>
                <c:pt idx="1507">
                  <c:v>8.891</c:v>
                </c:pt>
                <c:pt idx="1508">
                  <c:v>8.8659999999999997</c:v>
                </c:pt>
                <c:pt idx="1509">
                  <c:v>8.8409999999999993</c:v>
                </c:pt>
                <c:pt idx="1510">
                  <c:v>8.8170000000000002</c:v>
                </c:pt>
                <c:pt idx="1511">
                  <c:v>8.7669999999999995</c:v>
                </c:pt>
                <c:pt idx="1512">
                  <c:v>8.7420000000000009</c:v>
                </c:pt>
                <c:pt idx="1513">
                  <c:v>8.7170000000000005</c:v>
                </c:pt>
                <c:pt idx="1514">
                  <c:v>8.6679999999999993</c:v>
                </c:pt>
                <c:pt idx="1515">
                  <c:v>8.6430000000000007</c:v>
                </c:pt>
                <c:pt idx="1516">
                  <c:v>8.6180000000000003</c:v>
                </c:pt>
                <c:pt idx="1517">
                  <c:v>8.5679999999999996</c:v>
                </c:pt>
                <c:pt idx="1518">
                  <c:v>8.5429999999999993</c:v>
                </c:pt>
                <c:pt idx="1519">
                  <c:v>8.5190000000000001</c:v>
                </c:pt>
                <c:pt idx="1520">
                  <c:v>8.4939999999999998</c:v>
                </c:pt>
                <c:pt idx="1521">
                  <c:v>8.4689999999999994</c:v>
                </c:pt>
                <c:pt idx="1522">
                  <c:v>8.4440000000000008</c:v>
                </c:pt>
                <c:pt idx="1523">
                  <c:v>8.3940000000000001</c:v>
                </c:pt>
                <c:pt idx="1524">
                  <c:v>8.3940000000000001</c:v>
                </c:pt>
                <c:pt idx="1525">
                  <c:v>8.3689999999999998</c:v>
                </c:pt>
                <c:pt idx="1526">
                  <c:v>8.3439999999999994</c:v>
                </c:pt>
                <c:pt idx="1527">
                  <c:v>8.3190000000000008</c:v>
                </c:pt>
                <c:pt idx="1528">
                  <c:v>8.3190000000000008</c:v>
                </c:pt>
                <c:pt idx="1529">
                  <c:v>8.2949999999999999</c:v>
                </c:pt>
                <c:pt idx="1530">
                  <c:v>8.2949999999999999</c:v>
                </c:pt>
                <c:pt idx="1531">
                  <c:v>8.3190000000000008</c:v>
                </c:pt>
                <c:pt idx="1532">
                  <c:v>8.3190000000000008</c:v>
                </c:pt>
                <c:pt idx="1533">
                  <c:v>8.3190000000000008</c:v>
                </c:pt>
                <c:pt idx="1534">
                  <c:v>8.2949999999999999</c:v>
                </c:pt>
                <c:pt idx="1535">
                  <c:v>8.2949999999999999</c:v>
                </c:pt>
                <c:pt idx="1536">
                  <c:v>8.3190000000000008</c:v>
                </c:pt>
                <c:pt idx="1537">
                  <c:v>8.3190000000000008</c:v>
                </c:pt>
                <c:pt idx="1538">
                  <c:v>8.3439999999999994</c:v>
                </c:pt>
                <c:pt idx="1539">
                  <c:v>8.3439999999999994</c:v>
                </c:pt>
                <c:pt idx="1540">
                  <c:v>8.3439999999999994</c:v>
                </c:pt>
                <c:pt idx="1541">
                  <c:v>8.3689999999999998</c:v>
                </c:pt>
                <c:pt idx="1542">
                  <c:v>8.3689999999999998</c:v>
                </c:pt>
                <c:pt idx="1543">
                  <c:v>8.3940000000000001</c:v>
                </c:pt>
                <c:pt idx="1544">
                  <c:v>8.3940000000000001</c:v>
                </c:pt>
                <c:pt idx="1545">
                  <c:v>8.4190000000000005</c:v>
                </c:pt>
                <c:pt idx="1546">
                  <c:v>8.4190000000000005</c:v>
                </c:pt>
                <c:pt idx="1547">
                  <c:v>8.4440000000000008</c:v>
                </c:pt>
                <c:pt idx="1548">
                  <c:v>8.4440000000000008</c:v>
                </c:pt>
                <c:pt idx="1549">
                  <c:v>8.4440000000000008</c:v>
                </c:pt>
                <c:pt idx="1550">
                  <c:v>8.4440000000000008</c:v>
                </c:pt>
                <c:pt idx="1551">
                  <c:v>8.4689999999999994</c:v>
                </c:pt>
                <c:pt idx="1552">
                  <c:v>8.4689999999999994</c:v>
                </c:pt>
                <c:pt idx="1553">
                  <c:v>8.4939999999999998</c:v>
                </c:pt>
                <c:pt idx="1554">
                  <c:v>8.4939999999999998</c:v>
                </c:pt>
                <c:pt idx="1555">
                  <c:v>8.4939999999999998</c:v>
                </c:pt>
                <c:pt idx="1556">
                  <c:v>8.4939999999999998</c:v>
                </c:pt>
                <c:pt idx="1557">
                  <c:v>8.5190000000000001</c:v>
                </c:pt>
                <c:pt idx="1558">
                  <c:v>8.5190000000000001</c:v>
                </c:pt>
                <c:pt idx="1559">
                  <c:v>8.5190000000000001</c:v>
                </c:pt>
                <c:pt idx="1560">
                  <c:v>8.5429999999999993</c:v>
                </c:pt>
                <c:pt idx="1561">
                  <c:v>8.5429999999999993</c:v>
                </c:pt>
                <c:pt idx="1562">
                  <c:v>8.5429999999999993</c:v>
                </c:pt>
                <c:pt idx="1563">
                  <c:v>8.5429999999999993</c:v>
                </c:pt>
                <c:pt idx="1564">
                  <c:v>8.5429999999999993</c:v>
                </c:pt>
                <c:pt idx="1565">
                  <c:v>8.5429999999999993</c:v>
                </c:pt>
                <c:pt idx="1566">
                  <c:v>8.5429999999999993</c:v>
                </c:pt>
                <c:pt idx="1567">
                  <c:v>8.5679999999999996</c:v>
                </c:pt>
                <c:pt idx="1568">
                  <c:v>8.5679999999999996</c:v>
                </c:pt>
                <c:pt idx="1569">
                  <c:v>8.5679999999999996</c:v>
                </c:pt>
                <c:pt idx="1570">
                  <c:v>8.5679999999999996</c:v>
                </c:pt>
                <c:pt idx="1571">
                  <c:v>8.593</c:v>
                </c:pt>
                <c:pt idx="1572">
                  <c:v>8.593</c:v>
                </c:pt>
                <c:pt idx="1573">
                  <c:v>8.6180000000000003</c:v>
                </c:pt>
                <c:pt idx="1574">
                  <c:v>8.6180000000000003</c:v>
                </c:pt>
                <c:pt idx="1575">
                  <c:v>8.6430000000000007</c:v>
                </c:pt>
                <c:pt idx="1576">
                  <c:v>8.6430000000000007</c:v>
                </c:pt>
                <c:pt idx="1577">
                  <c:v>8.6679999999999993</c:v>
                </c:pt>
                <c:pt idx="1578">
                  <c:v>8.6679999999999993</c:v>
                </c:pt>
                <c:pt idx="1579">
                  <c:v>8.6929999999999996</c:v>
                </c:pt>
                <c:pt idx="1580">
                  <c:v>8.6929999999999996</c:v>
                </c:pt>
                <c:pt idx="1581">
                  <c:v>8.7170000000000005</c:v>
                </c:pt>
                <c:pt idx="1582">
                  <c:v>8.7420000000000009</c:v>
                </c:pt>
                <c:pt idx="1583">
                  <c:v>8.7669999999999995</c:v>
                </c:pt>
                <c:pt idx="1584">
                  <c:v>8.7919999999999998</c:v>
                </c:pt>
                <c:pt idx="1585">
                  <c:v>8.8409999999999993</c:v>
                </c:pt>
                <c:pt idx="1586">
                  <c:v>8.8659999999999997</c:v>
                </c:pt>
                <c:pt idx="1587">
                  <c:v>8.9160000000000004</c:v>
                </c:pt>
                <c:pt idx="1588">
                  <c:v>8.9649999999999999</c:v>
                </c:pt>
                <c:pt idx="1589">
                  <c:v>9.0399999999999991</c:v>
                </c:pt>
                <c:pt idx="1590">
                  <c:v>9.1140000000000008</c:v>
                </c:pt>
                <c:pt idx="1591">
                  <c:v>9.1389999999999993</c:v>
                </c:pt>
                <c:pt idx="1592">
                  <c:v>9.1880000000000006</c:v>
                </c:pt>
                <c:pt idx="1593">
                  <c:v>9.2129999999999992</c:v>
                </c:pt>
                <c:pt idx="1594">
                  <c:v>9.2379999999999995</c:v>
                </c:pt>
                <c:pt idx="1595">
                  <c:v>9.2379999999999995</c:v>
                </c:pt>
                <c:pt idx="1596">
                  <c:v>9.2379999999999995</c:v>
                </c:pt>
                <c:pt idx="1597">
                  <c:v>9.2379999999999995</c:v>
                </c:pt>
                <c:pt idx="1598">
                  <c:v>9.2379999999999995</c:v>
                </c:pt>
                <c:pt idx="1599">
                  <c:v>9.1880000000000006</c:v>
                </c:pt>
                <c:pt idx="1600">
                  <c:v>9.1880000000000006</c:v>
                </c:pt>
                <c:pt idx="1601">
                  <c:v>9.1630000000000003</c:v>
                </c:pt>
                <c:pt idx="1602">
                  <c:v>9.1630000000000003</c:v>
                </c:pt>
                <c:pt idx="1603">
                  <c:v>9.1389999999999993</c:v>
                </c:pt>
                <c:pt idx="1604">
                  <c:v>9.1389999999999993</c:v>
                </c:pt>
                <c:pt idx="1605">
                  <c:v>9.1140000000000008</c:v>
                </c:pt>
                <c:pt idx="1606">
                  <c:v>9.0890000000000004</c:v>
                </c:pt>
                <c:pt idx="1607">
                  <c:v>9.0890000000000004</c:v>
                </c:pt>
                <c:pt idx="1608">
                  <c:v>9.0890000000000004</c:v>
                </c:pt>
                <c:pt idx="1609">
                  <c:v>9.0640000000000001</c:v>
                </c:pt>
                <c:pt idx="1610">
                  <c:v>9.0640000000000001</c:v>
                </c:pt>
                <c:pt idx="1611">
                  <c:v>9.0640000000000001</c:v>
                </c:pt>
                <c:pt idx="1612">
                  <c:v>9.0399999999999991</c:v>
                </c:pt>
                <c:pt idx="1613">
                  <c:v>9.0399999999999991</c:v>
                </c:pt>
                <c:pt idx="1614">
                  <c:v>9.0399999999999991</c:v>
                </c:pt>
                <c:pt idx="1615">
                  <c:v>9.0399999999999991</c:v>
                </c:pt>
                <c:pt idx="1616">
                  <c:v>9.0399999999999991</c:v>
                </c:pt>
                <c:pt idx="1617">
                  <c:v>9.0399999999999991</c:v>
                </c:pt>
                <c:pt idx="1618">
                  <c:v>9.0399999999999991</c:v>
                </c:pt>
                <c:pt idx="1619">
                  <c:v>9.0399999999999991</c:v>
                </c:pt>
                <c:pt idx="1620">
                  <c:v>9.0399999999999991</c:v>
                </c:pt>
                <c:pt idx="1621">
                  <c:v>9.0399999999999991</c:v>
                </c:pt>
                <c:pt idx="1622">
                  <c:v>9.0399999999999991</c:v>
                </c:pt>
                <c:pt idx="1623">
                  <c:v>9.0399999999999991</c:v>
                </c:pt>
                <c:pt idx="1624">
                  <c:v>9.0150000000000006</c:v>
                </c:pt>
                <c:pt idx="1625">
                  <c:v>8.99</c:v>
                </c:pt>
                <c:pt idx="1626">
                  <c:v>8.99</c:v>
                </c:pt>
                <c:pt idx="1627">
                  <c:v>8.9649999999999999</c:v>
                </c:pt>
                <c:pt idx="1628">
                  <c:v>8.9649999999999999</c:v>
                </c:pt>
                <c:pt idx="1629">
                  <c:v>8.9649999999999999</c:v>
                </c:pt>
                <c:pt idx="1630">
                  <c:v>8.9649999999999999</c:v>
                </c:pt>
                <c:pt idx="1631">
                  <c:v>8.9410000000000007</c:v>
                </c:pt>
                <c:pt idx="1632">
                  <c:v>8.9410000000000007</c:v>
                </c:pt>
                <c:pt idx="1633">
                  <c:v>8.9410000000000007</c:v>
                </c:pt>
                <c:pt idx="1634">
                  <c:v>8.9410000000000007</c:v>
                </c:pt>
                <c:pt idx="1635">
                  <c:v>8.9160000000000004</c:v>
                </c:pt>
                <c:pt idx="1636">
                  <c:v>8.9160000000000004</c:v>
                </c:pt>
                <c:pt idx="1637">
                  <c:v>8.9160000000000004</c:v>
                </c:pt>
                <c:pt idx="1638">
                  <c:v>8.9410000000000007</c:v>
                </c:pt>
                <c:pt idx="1639">
                  <c:v>8.9410000000000007</c:v>
                </c:pt>
                <c:pt idx="1640">
                  <c:v>8.9410000000000007</c:v>
                </c:pt>
                <c:pt idx="1641">
                  <c:v>8.9410000000000007</c:v>
                </c:pt>
                <c:pt idx="1642">
                  <c:v>8.9410000000000007</c:v>
                </c:pt>
                <c:pt idx="1643">
                  <c:v>8.9410000000000007</c:v>
                </c:pt>
                <c:pt idx="1644">
                  <c:v>8.9410000000000007</c:v>
                </c:pt>
                <c:pt idx="1645">
                  <c:v>8.9410000000000007</c:v>
                </c:pt>
                <c:pt idx="1646">
                  <c:v>8.9410000000000007</c:v>
                </c:pt>
                <c:pt idx="1647">
                  <c:v>8.9410000000000007</c:v>
                </c:pt>
                <c:pt idx="1648">
                  <c:v>8.9410000000000007</c:v>
                </c:pt>
                <c:pt idx="1649">
                  <c:v>8.9410000000000007</c:v>
                </c:pt>
                <c:pt idx="1650">
                  <c:v>8.9410000000000007</c:v>
                </c:pt>
                <c:pt idx="1651">
                  <c:v>8.9160000000000004</c:v>
                </c:pt>
                <c:pt idx="1652">
                  <c:v>8.9160000000000004</c:v>
                </c:pt>
                <c:pt idx="1653">
                  <c:v>8.891</c:v>
                </c:pt>
                <c:pt idx="1654">
                  <c:v>8.891</c:v>
                </c:pt>
                <c:pt idx="1655">
                  <c:v>8.891</c:v>
                </c:pt>
                <c:pt idx="1656">
                  <c:v>8.8659999999999997</c:v>
                </c:pt>
                <c:pt idx="1657">
                  <c:v>8.8409999999999993</c:v>
                </c:pt>
                <c:pt idx="1658">
                  <c:v>8.8409999999999993</c:v>
                </c:pt>
                <c:pt idx="1659">
                  <c:v>8.8170000000000002</c:v>
                </c:pt>
                <c:pt idx="1660">
                  <c:v>8.7919999999999998</c:v>
                </c:pt>
                <c:pt idx="1661">
                  <c:v>8.7669999999999995</c:v>
                </c:pt>
                <c:pt idx="1662">
                  <c:v>8.7420000000000009</c:v>
                </c:pt>
                <c:pt idx="1663">
                  <c:v>8.7420000000000009</c:v>
                </c:pt>
                <c:pt idx="1664">
                  <c:v>8.7420000000000009</c:v>
                </c:pt>
                <c:pt idx="1665">
                  <c:v>8.7420000000000009</c:v>
                </c:pt>
                <c:pt idx="1666">
                  <c:v>8.7420000000000009</c:v>
                </c:pt>
                <c:pt idx="1667">
                  <c:v>8.7420000000000009</c:v>
                </c:pt>
                <c:pt idx="1668">
                  <c:v>8.7420000000000009</c:v>
                </c:pt>
                <c:pt idx="1669">
                  <c:v>8.7170000000000005</c:v>
                </c:pt>
                <c:pt idx="1670">
                  <c:v>8.7170000000000005</c:v>
                </c:pt>
                <c:pt idx="1671">
                  <c:v>8.7420000000000009</c:v>
                </c:pt>
                <c:pt idx="1672">
                  <c:v>8.7420000000000009</c:v>
                </c:pt>
                <c:pt idx="1673">
                  <c:v>8.7919999999999998</c:v>
                </c:pt>
                <c:pt idx="1674">
                  <c:v>8.8409999999999993</c:v>
                </c:pt>
                <c:pt idx="1675">
                  <c:v>8.8659999999999997</c:v>
                </c:pt>
                <c:pt idx="1676">
                  <c:v>8.891</c:v>
                </c:pt>
                <c:pt idx="1677">
                  <c:v>8.9160000000000004</c:v>
                </c:pt>
                <c:pt idx="1678">
                  <c:v>8.9649999999999999</c:v>
                </c:pt>
                <c:pt idx="1679">
                  <c:v>8.99</c:v>
                </c:pt>
                <c:pt idx="1680">
                  <c:v>9.0399999999999991</c:v>
                </c:pt>
                <c:pt idx="1681">
                  <c:v>9.0890000000000004</c:v>
                </c:pt>
                <c:pt idx="1682">
                  <c:v>9.1389999999999993</c:v>
                </c:pt>
                <c:pt idx="1683">
                  <c:v>9.1880000000000006</c:v>
                </c:pt>
                <c:pt idx="1684">
                  <c:v>9.2379999999999995</c:v>
                </c:pt>
                <c:pt idx="1685">
                  <c:v>9.3119999999999994</c:v>
                </c:pt>
                <c:pt idx="1686">
                  <c:v>9.3360000000000003</c:v>
                </c:pt>
                <c:pt idx="1687">
                  <c:v>9.3859999999999992</c:v>
                </c:pt>
                <c:pt idx="1688">
                  <c:v>9.3859999999999992</c:v>
                </c:pt>
                <c:pt idx="1689">
                  <c:v>9.41</c:v>
                </c:pt>
                <c:pt idx="1690">
                  <c:v>9.4350000000000005</c:v>
                </c:pt>
                <c:pt idx="1691">
                  <c:v>9.4350000000000005</c:v>
                </c:pt>
                <c:pt idx="1692">
                  <c:v>9.4600000000000009</c:v>
                </c:pt>
                <c:pt idx="1693">
                  <c:v>9.4600000000000009</c:v>
                </c:pt>
                <c:pt idx="1694">
                  <c:v>9.4600000000000009</c:v>
                </c:pt>
                <c:pt idx="1695">
                  <c:v>9.4600000000000009</c:v>
                </c:pt>
                <c:pt idx="1696">
                  <c:v>9.4350000000000005</c:v>
                </c:pt>
                <c:pt idx="1697">
                  <c:v>9.4350000000000005</c:v>
                </c:pt>
                <c:pt idx="1698">
                  <c:v>9.41</c:v>
                </c:pt>
                <c:pt idx="1699">
                  <c:v>9.3859999999999992</c:v>
                </c:pt>
                <c:pt idx="1700">
                  <c:v>9.3360000000000003</c:v>
                </c:pt>
                <c:pt idx="1701">
                  <c:v>9.3119999999999994</c:v>
                </c:pt>
                <c:pt idx="1702">
                  <c:v>9.2870000000000008</c:v>
                </c:pt>
                <c:pt idx="1703">
                  <c:v>9.2620000000000005</c:v>
                </c:pt>
                <c:pt idx="1704">
                  <c:v>9.2379999999999995</c:v>
                </c:pt>
                <c:pt idx="1705">
                  <c:v>9.1880000000000006</c:v>
                </c:pt>
                <c:pt idx="1706">
                  <c:v>9.1630000000000003</c:v>
                </c:pt>
                <c:pt idx="1707">
                  <c:v>9.1389999999999993</c:v>
                </c:pt>
                <c:pt idx="1708">
                  <c:v>9.0890000000000004</c:v>
                </c:pt>
                <c:pt idx="1709">
                  <c:v>9.0640000000000001</c:v>
                </c:pt>
                <c:pt idx="1710">
                  <c:v>9.0399999999999991</c:v>
                </c:pt>
                <c:pt idx="1711">
                  <c:v>8.99</c:v>
                </c:pt>
                <c:pt idx="1712">
                  <c:v>8.99</c:v>
                </c:pt>
                <c:pt idx="1713">
                  <c:v>8.9649999999999999</c:v>
                </c:pt>
                <c:pt idx="1714">
                  <c:v>8.9649999999999999</c:v>
                </c:pt>
                <c:pt idx="1715">
                  <c:v>8.9410000000000007</c:v>
                </c:pt>
                <c:pt idx="1716">
                  <c:v>8.9410000000000007</c:v>
                </c:pt>
                <c:pt idx="1717">
                  <c:v>8.9410000000000007</c:v>
                </c:pt>
                <c:pt idx="1718">
                  <c:v>8.9160000000000004</c:v>
                </c:pt>
                <c:pt idx="1719">
                  <c:v>8.891</c:v>
                </c:pt>
                <c:pt idx="1720">
                  <c:v>8.891</c:v>
                </c:pt>
                <c:pt idx="1721">
                  <c:v>8.891</c:v>
                </c:pt>
                <c:pt idx="1722">
                  <c:v>8.891</c:v>
                </c:pt>
                <c:pt idx="1723">
                  <c:v>8.8659999999999997</c:v>
                </c:pt>
                <c:pt idx="1724">
                  <c:v>8.8659999999999997</c:v>
                </c:pt>
                <c:pt idx="1725">
                  <c:v>8.8659999999999997</c:v>
                </c:pt>
                <c:pt idx="1726">
                  <c:v>8.8659999999999997</c:v>
                </c:pt>
                <c:pt idx="1727">
                  <c:v>8.8659999999999997</c:v>
                </c:pt>
                <c:pt idx="1728">
                  <c:v>8.8409999999999993</c:v>
                </c:pt>
                <c:pt idx="1729">
                  <c:v>8.8409999999999993</c:v>
                </c:pt>
                <c:pt idx="1730">
                  <c:v>8.8409999999999993</c:v>
                </c:pt>
                <c:pt idx="1731">
                  <c:v>8.8409999999999993</c:v>
                </c:pt>
                <c:pt idx="1732">
                  <c:v>8.8409999999999993</c:v>
                </c:pt>
                <c:pt idx="1733">
                  <c:v>8.8409999999999993</c:v>
                </c:pt>
                <c:pt idx="1734">
                  <c:v>8.8170000000000002</c:v>
                </c:pt>
                <c:pt idx="1735">
                  <c:v>8.7919999999999998</c:v>
                </c:pt>
                <c:pt idx="1736">
                  <c:v>8.7919999999999998</c:v>
                </c:pt>
                <c:pt idx="1737">
                  <c:v>8.7669999999999995</c:v>
                </c:pt>
                <c:pt idx="1738">
                  <c:v>8.7669999999999995</c:v>
                </c:pt>
                <c:pt idx="1739">
                  <c:v>8.7420000000000009</c:v>
                </c:pt>
                <c:pt idx="1740">
                  <c:v>8.7420000000000009</c:v>
                </c:pt>
                <c:pt idx="1741">
                  <c:v>8.7170000000000005</c:v>
                </c:pt>
                <c:pt idx="1742">
                  <c:v>8.6929999999999996</c:v>
                </c:pt>
                <c:pt idx="1743">
                  <c:v>8.6679999999999993</c:v>
                </c:pt>
                <c:pt idx="1744">
                  <c:v>8.6430000000000007</c:v>
                </c:pt>
                <c:pt idx="1745">
                  <c:v>8.593</c:v>
                </c:pt>
                <c:pt idx="1746">
                  <c:v>8.5679999999999996</c:v>
                </c:pt>
                <c:pt idx="1747">
                  <c:v>8.5429999999999993</c:v>
                </c:pt>
                <c:pt idx="1748">
                  <c:v>8.5429999999999993</c:v>
                </c:pt>
                <c:pt idx="1749">
                  <c:v>8.4939999999999998</c:v>
                </c:pt>
                <c:pt idx="1750">
                  <c:v>8.4939999999999998</c:v>
                </c:pt>
                <c:pt idx="1751">
                  <c:v>8.4689999999999994</c:v>
                </c:pt>
                <c:pt idx="1752">
                  <c:v>8.4440000000000008</c:v>
                </c:pt>
                <c:pt idx="1753">
                  <c:v>8.4190000000000005</c:v>
                </c:pt>
                <c:pt idx="1754">
                  <c:v>8.3940000000000001</c:v>
                </c:pt>
                <c:pt idx="1755">
                  <c:v>8.3689999999999998</c:v>
                </c:pt>
                <c:pt idx="1756">
                  <c:v>8.3689999999999998</c:v>
                </c:pt>
                <c:pt idx="1757">
                  <c:v>8.3439999999999994</c:v>
                </c:pt>
                <c:pt idx="1758">
                  <c:v>8.3439999999999994</c:v>
                </c:pt>
                <c:pt idx="1759">
                  <c:v>8.3190000000000008</c:v>
                </c:pt>
                <c:pt idx="1760">
                  <c:v>8.2949999999999999</c:v>
                </c:pt>
                <c:pt idx="1761">
                  <c:v>8.2949999999999999</c:v>
                </c:pt>
                <c:pt idx="1762">
                  <c:v>8.2949999999999999</c:v>
                </c:pt>
                <c:pt idx="1763">
                  <c:v>8.27</c:v>
                </c:pt>
                <c:pt idx="1764">
                  <c:v>8.27</c:v>
                </c:pt>
                <c:pt idx="1765">
                  <c:v>8.2449999999999992</c:v>
                </c:pt>
                <c:pt idx="1766">
                  <c:v>8.27</c:v>
                </c:pt>
                <c:pt idx="1767">
                  <c:v>8.27</c:v>
                </c:pt>
                <c:pt idx="1768">
                  <c:v>8.27</c:v>
                </c:pt>
                <c:pt idx="1769">
                  <c:v>8.2949999999999999</c:v>
                </c:pt>
                <c:pt idx="1770">
                  <c:v>8.3190000000000008</c:v>
                </c:pt>
                <c:pt idx="1771">
                  <c:v>8.3439999999999994</c:v>
                </c:pt>
                <c:pt idx="1772">
                  <c:v>8.3689999999999998</c:v>
                </c:pt>
                <c:pt idx="1773">
                  <c:v>8.3940000000000001</c:v>
                </c:pt>
                <c:pt idx="1774">
                  <c:v>8.4190000000000005</c:v>
                </c:pt>
                <c:pt idx="1775">
                  <c:v>8.4440000000000008</c:v>
                </c:pt>
                <c:pt idx="1776">
                  <c:v>8.4939999999999998</c:v>
                </c:pt>
                <c:pt idx="1777">
                  <c:v>8.4939999999999998</c:v>
                </c:pt>
                <c:pt idx="1778">
                  <c:v>8.5429999999999993</c:v>
                </c:pt>
                <c:pt idx="1779">
                  <c:v>8.5429999999999993</c:v>
                </c:pt>
                <c:pt idx="1780">
                  <c:v>8.5679999999999996</c:v>
                </c:pt>
                <c:pt idx="1781">
                  <c:v>8.593</c:v>
                </c:pt>
                <c:pt idx="1782">
                  <c:v>8.6430000000000007</c:v>
                </c:pt>
                <c:pt idx="1783">
                  <c:v>8.6679999999999993</c:v>
                </c:pt>
                <c:pt idx="1784">
                  <c:v>8.6929999999999996</c:v>
                </c:pt>
                <c:pt idx="1785">
                  <c:v>8.6929999999999996</c:v>
                </c:pt>
                <c:pt idx="1786">
                  <c:v>8.7170000000000005</c:v>
                </c:pt>
                <c:pt idx="1787">
                  <c:v>8.7170000000000005</c:v>
                </c:pt>
                <c:pt idx="1788">
                  <c:v>8.7170000000000005</c:v>
                </c:pt>
                <c:pt idx="1789">
                  <c:v>8.7170000000000005</c:v>
                </c:pt>
                <c:pt idx="1790">
                  <c:v>8.7170000000000005</c:v>
                </c:pt>
                <c:pt idx="1791">
                  <c:v>8.6929999999999996</c:v>
                </c:pt>
                <c:pt idx="1792">
                  <c:v>8.6929999999999996</c:v>
                </c:pt>
                <c:pt idx="1793">
                  <c:v>8.6679999999999993</c:v>
                </c:pt>
                <c:pt idx="1794">
                  <c:v>8.6430000000000007</c:v>
                </c:pt>
                <c:pt idx="1795">
                  <c:v>8.6180000000000003</c:v>
                </c:pt>
                <c:pt idx="1796">
                  <c:v>8.593</c:v>
                </c:pt>
                <c:pt idx="1797">
                  <c:v>8.5679999999999996</c:v>
                </c:pt>
                <c:pt idx="1798">
                  <c:v>8.5429999999999993</c:v>
                </c:pt>
                <c:pt idx="1799">
                  <c:v>8.5190000000000001</c:v>
                </c:pt>
                <c:pt idx="1800">
                  <c:v>8.4939999999999998</c:v>
                </c:pt>
                <c:pt idx="1801">
                  <c:v>8.4939999999999998</c:v>
                </c:pt>
                <c:pt idx="1802">
                  <c:v>8.4689999999999994</c:v>
                </c:pt>
                <c:pt idx="1803">
                  <c:v>8.4440000000000008</c:v>
                </c:pt>
                <c:pt idx="1804">
                  <c:v>8.4440000000000008</c:v>
                </c:pt>
                <c:pt idx="1805">
                  <c:v>8.4190000000000005</c:v>
                </c:pt>
                <c:pt idx="1806">
                  <c:v>8.3940000000000001</c:v>
                </c:pt>
                <c:pt idx="1807">
                  <c:v>8.3689999999999998</c:v>
                </c:pt>
                <c:pt idx="1808">
                  <c:v>8.3689999999999998</c:v>
                </c:pt>
                <c:pt idx="1809">
                  <c:v>8.3439999999999994</c:v>
                </c:pt>
                <c:pt idx="1810">
                  <c:v>8.3439999999999994</c:v>
                </c:pt>
                <c:pt idx="1811">
                  <c:v>8.3190000000000008</c:v>
                </c:pt>
                <c:pt idx="1812">
                  <c:v>8.3190000000000008</c:v>
                </c:pt>
                <c:pt idx="1813">
                  <c:v>8.2949999999999999</c:v>
                </c:pt>
                <c:pt idx="1814">
                  <c:v>8.2949999999999999</c:v>
                </c:pt>
                <c:pt idx="1815">
                  <c:v>8.2949999999999999</c:v>
                </c:pt>
                <c:pt idx="1816">
                  <c:v>8.27</c:v>
                </c:pt>
                <c:pt idx="1817">
                  <c:v>8.27</c:v>
                </c:pt>
                <c:pt idx="1818">
                  <c:v>8.27</c:v>
                </c:pt>
                <c:pt idx="1819">
                  <c:v>8.2449999999999992</c:v>
                </c:pt>
                <c:pt idx="1820">
                  <c:v>8.2449999999999992</c:v>
                </c:pt>
                <c:pt idx="1821">
                  <c:v>8.2449999999999992</c:v>
                </c:pt>
                <c:pt idx="1822">
                  <c:v>8.2449999999999992</c:v>
                </c:pt>
                <c:pt idx="1823">
                  <c:v>8.2200000000000006</c:v>
                </c:pt>
                <c:pt idx="1824">
                  <c:v>8.2200000000000006</c:v>
                </c:pt>
                <c:pt idx="1825">
                  <c:v>8.1950000000000003</c:v>
                </c:pt>
                <c:pt idx="1826">
                  <c:v>8.1950000000000003</c:v>
                </c:pt>
                <c:pt idx="1827">
                  <c:v>8.1950000000000003</c:v>
                </c:pt>
                <c:pt idx="1828">
                  <c:v>8.17</c:v>
                </c:pt>
                <c:pt idx="1829">
                  <c:v>8.1449999999999996</c:v>
                </c:pt>
                <c:pt idx="1830">
                  <c:v>8.1449999999999996</c:v>
                </c:pt>
                <c:pt idx="1831">
                  <c:v>8.1449999999999996</c:v>
                </c:pt>
                <c:pt idx="1832">
                  <c:v>8.1199999999999992</c:v>
                </c:pt>
                <c:pt idx="1833">
                  <c:v>8.1199999999999992</c:v>
                </c:pt>
                <c:pt idx="1834">
                  <c:v>8.0950000000000006</c:v>
                </c:pt>
                <c:pt idx="1835">
                  <c:v>8.0950000000000006</c:v>
                </c:pt>
                <c:pt idx="1836">
                  <c:v>8.07</c:v>
                </c:pt>
                <c:pt idx="1837">
                  <c:v>8.0449999999999999</c:v>
                </c:pt>
                <c:pt idx="1838">
                  <c:v>8.0449999999999999</c:v>
                </c:pt>
                <c:pt idx="1839">
                  <c:v>8.0449999999999999</c:v>
                </c:pt>
                <c:pt idx="1840">
                  <c:v>8.02</c:v>
                </c:pt>
                <c:pt idx="1841">
                  <c:v>7.9950000000000001</c:v>
                </c:pt>
                <c:pt idx="1842">
                  <c:v>7.9950000000000001</c:v>
                </c:pt>
                <c:pt idx="1843">
                  <c:v>7.97</c:v>
                </c:pt>
                <c:pt idx="1844">
                  <c:v>7.97</c:v>
                </c:pt>
                <c:pt idx="1845">
                  <c:v>7.9450000000000003</c:v>
                </c:pt>
                <c:pt idx="1846">
                  <c:v>7.9450000000000003</c:v>
                </c:pt>
                <c:pt idx="1847">
                  <c:v>7.92</c:v>
                </c:pt>
                <c:pt idx="1848">
                  <c:v>7.92</c:v>
                </c:pt>
                <c:pt idx="1849">
                  <c:v>7.8949999999999996</c:v>
                </c:pt>
                <c:pt idx="1850">
                  <c:v>7.8949999999999996</c:v>
                </c:pt>
                <c:pt idx="1851">
                  <c:v>7.8949999999999996</c:v>
                </c:pt>
                <c:pt idx="1852">
                  <c:v>7.87</c:v>
                </c:pt>
                <c:pt idx="1853">
                  <c:v>7.87</c:v>
                </c:pt>
                <c:pt idx="1854">
                  <c:v>7.87</c:v>
                </c:pt>
                <c:pt idx="1855">
                  <c:v>7.87</c:v>
                </c:pt>
                <c:pt idx="1856">
                  <c:v>7.87</c:v>
                </c:pt>
                <c:pt idx="1857">
                  <c:v>7.87</c:v>
                </c:pt>
                <c:pt idx="1858">
                  <c:v>7.8949999999999996</c:v>
                </c:pt>
                <c:pt idx="1859">
                  <c:v>7.8949999999999996</c:v>
                </c:pt>
                <c:pt idx="1860">
                  <c:v>7.8949999999999996</c:v>
                </c:pt>
                <c:pt idx="1861">
                  <c:v>7.8949999999999996</c:v>
                </c:pt>
                <c:pt idx="1862">
                  <c:v>7.92</c:v>
                </c:pt>
                <c:pt idx="1863">
                  <c:v>7.92</c:v>
                </c:pt>
                <c:pt idx="1864">
                  <c:v>7.9450000000000003</c:v>
                </c:pt>
                <c:pt idx="1865">
                  <c:v>7.97</c:v>
                </c:pt>
                <c:pt idx="1866">
                  <c:v>7.9950000000000001</c:v>
                </c:pt>
                <c:pt idx="1867">
                  <c:v>8.0449999999999999</c:v>
                </c:pt>
                <c:pt idx="1868">
                  <c:v>8.07</c:v>
                </c:pt>
                <c:pt idx="1869">
                  <c:v>8.1199999999999992</c:v>
                </c:pt>
                <c:pt idx="1870">
                  <c:v>8.17</c:v>
                </c:pt>
                <c:pt idx="1871">
                  <c:v>8.2200000000000006</c:v>
                </c:pt>
                <c:pt idx="1872">
                  <c:v>8.27</c:v>
                </c:pt>
                <c:pt idx="1873">
                  <c:v>8.3190000000000008</c:v>
                </c:pt>
                <c:pt idx="1874">
                  <c:v>8.3689999999999998</c:v>
                </c:pt>
                <c:pt idx="1875">
                  <c:v>8.4190000000000005</c:v>
                </c:pt>
                <c:pt idx="1876">
                  <c:v>8.4939999999999998</c:v>
                </c:pt>
                <c:pt idx="1877">
                  <c:v>8.5429999999999993</c:v>
                </c:pt>
                <c:pt idx="1878">
                  <c:v>8.6430000000000007</c:v>
                </c:pt>
                <c:pt idx="1879">
                  <c:v>8.6929999999999996</c:v>
                </c:pt>
                <c:pt idx="1880">
                  <c:v>8.7669999999999995</c:v>
                </c:pt>
                <c:pt idx="1881">
                  <c:v>8.8170000000000002</c:v>
                </c:pt>
                <c:pt idx="1882">
                  <c:v>8.8409999999999993</c:v>
                </c:pt>
                <c:pt idx="1883">
                  <c:v>8.8659999999999997</c:v>
                </c:pt>
                <c:pt idx="1884">
                  <c:v>8.891</c:v>
                </c:pt>
                <c:pt idx="1885">
                  <c:v>8.891</c:v>
                </c:pt>
                <c:pt idx="1886">
                  <c:v>8.9160000000000004</c:v>
                </c:pt>
                <c:pt idx="1887">
                  <c:v>8.9160000000000004</c:v>
                </c:pt>
                <c:pt idx="1888">
                  <c:v>8.891</c:v>
                </c:pt>
                <c:pt idx="1889">
                  <c:v>8.8659999999999997</c:v>
                </c:pt>
                <c:pt idx="1890">
                  <c:v>8.8409999999999993</c:v>
                </c:pt>
                <c:pt idx="1891">
                  <c:v>8.8170000000000002</c:v>
                </c:pt>
                <c:pt idx="1892">
                  <c:v>8.7669999999999995</c:v>
                </c:pt>
                <c:pt idx="1893">
                  <c:v>8.7420000000000009</c:v>
                </c:pt>
                <c:pt idx="1894">
                  <c:v>8.6929999999999996</c:v>
                </c:pt>
                <c:pt idx="1895">
                  <c:v>8.6430000000000007</c:v>
                </c:pt>
                <c:pt idx="1896">
                  <c:v>8.5679999999999996</c:v>
                </c:pt>
                <c:pt idx="1897">
                  <c:v>8.5190000000000001</c:v>
                </c:pt>
                <c:pt idx="1898">
                  <c:v>8.4689999999999994</c:v>
                </c:pt>
                <c:pt idx="1899">
                  <c:v>8.4440000000000008</c:v>
                </c:pt>
                <c:pt idx="1900">
                  <c:v>8.3940000000000001</c:v>
                </c:pt>
                <c:pt idx="1901">
                  <c:v>8.3439999999999994</c:v>
                </c:pt>
                <c:pt idx="1902">
                  <c:v>8.3190000000000008</c:v>
                </c:pt>
                <c:pt idx="1903">
                  <c:v>8.2949999999999999</c:v>
                </c:pt>
                <c:pt idx="1904">
                  <c:v>8.27</c:v>
                </c:pt>
                <c:pt idx="1905">
                  <c:v>8.2449999999999992</c:v>
                </c:pt>
                <c:pt idx="1906">
                  <c:v>8.1950000000000003</c:v>
                </c:pt>
                <c:pt idx="1907">
                  <c:v>8.1950000000000003</c:v>
                </c:pt>
                <c:pt idx="1908">
                  <c:v>8.17</c:v>
                </c:pt>
                <c:pt idx="1909">
                  <c:v>8.1449999999999996</c:v>
                </c:pt>
                <c:pt idx="1910">
                  <c:v>8.1199999999999992</c:v>
                </c:pt>
                <c:pt idx="1911">
                  <c:v>8.0950000000000006</c:v>
                </c:pt>
                <c:pt idx="1912">
                  <c:v>8.0950000000000006</c:v>
                </c:pt>
                <c:pt idx="1913">
                  <c:v>8.07</c:v>
                </c:pt>
                <c:pt idx="1914">
                  <c:v>8.0449999999999999</c:v>
                </c:pt>
                <c:pt idx="1915">
                  <c:v>8.0449999999999999</c:v>
                </c:pt>
                <c:pt idx="1916">
                  <c:v>8.0449999999999999</c:v>
                </c:pt>
                <c:pt idx="1917">
                  <c:v>7.9950000000000001</c:v>
                </c:pt>
                <c:pt idx="1918">
                  <c:v>7.9950000000000001</c:v>
                </c:pt>
                <c:pt idx="1919">
                  <c:v>7.9950000000000001</c:v>
                </c:pt>
                <c:pt idx="1920">
                  <c:v>7.97</c:v>
                </c:pt>
                <c:pt idx="1921">
                  <c:v>7.97</c:v>
                </c:pt>
                <c:pt idx="1922">
                  <c:v>7.9450000000000003</c:v>
                </c:pt>
                <c:pt idx="1923">
                  <c:v>7.9450000000000003</c:v>
                </c:pt>
                <c:pt idx="1924">
                  <c:v>7.9450000000000003</c:v>
                </c:pt>
                <c:pt idx="1925">
                  <c:v>7.92</c:v>
                </c:pt>
                <c:pt idx="1926">
                  <c:v>7.92</c:v>
                </c:pt>
                <c:pt idx="1927">
                  <c:v>7.8949999999999996</c:v>
                </c:pt>
                <c:pt idx="1928">
                  <c:v>7.8949999999999996</c:v>
                </c:pt>
                <c:pt idx="1929">
                  <c:v>7.8949999999999996</c:v>
                </c:pt>
                <c:pt idx="1930">
                  <c:v>7.87</c:v>
                </c:pt>
                <c:pt idx="1931">
                  <c:v>7.87</c:v>
                </c:pt>
                <c:pt idx="1932">
                  <c:v>7.8449999999999998</c:v>
                </c:pt>
                <c:pt idx="1933">
                  <c:v>7.8449999999999998</c:v>
                </c:pt>
                <c:pt idx="1934">
                  <c:v>7.8449999999999998</c:v>
                </c:pt>
                <c:pt idx="1935">
                  <c:v>7.8449999999999998</c:v>
                </c:pt>
                <c:pt idx="1936">
                  <c:v>7.82</c:v>
                </c:pt>
                <c:pt idx="1937">
                  <c:v>7.82</c:v>
                </c:pt>
                <c:pt idx="1938">
                  <c:v>7.7949999999999999</c:v>
                </c:pt>
                <c:pt idx="1939">
                  <c:v>7.7949999999999999</c:v>
                </c:pt>
                <c:pt idx="1940">
                  <c:v>7.7949999999999999</c:v>
                </c:pt>
                <c:pt idx="1941">
                  <c:v>7.7949999999999999</c:v>
                </c:pt>
                <c:pt idx="1942">
                  <c:v>7.77</c:v>
                </c:pt>
                <c:pt idx="1943">
                  <c:v>7.77</c:v>
                </c:pt>
                <c:pt idx="1944">
                  <c:v>7.7450000000000001</c:v>
                </c:pt>
                <c:pt idx="1945">
                  <c:v>7.7450000000000001</c:v>
                </c:pt>
                <c:pt idx="1946">
                  <c:v>7.7450000000000001</c:v>
                </c:pt>
                <c:pt idx="1947">
                  <c:v>7.7450000000000001</c:v>
                </c:pt>
                <c:pt idx="1948">
                  <c:v>7.72</c:v>
                </c:pt>
                <c:pt idx="1949">
                  <c:v>7.72</c:v>
                </c:pt>
                <c:pt idx="1950">
                  <c:v>7.6950000000000003</c:v>
                </c:pt>
                <c:pt idx="1951">
                  <c:v>7.6950000000000003</c:v>
                </c:pt>
                <c:pt idx="1952">
                  <c:v>7.6950000000000003</c:v>
                </c:pt>
                <c:pt idx="1953">
                  <c:v>7.6950000000000003</c:v>
                </c:pt>
                <c:pt idx="1954">
                  <c:v>7.6950000000000003</c:v>
                </c:pt>
                <c:pt idx="1955">
                  <c:v>7.6950000000000003</c:v>
                </c:pt>
                <c:pt idx="1956">
                  <c:v>7.6950000000000003</c:v>
                </c:pt>
                <c:pt idx="1957">
                  <c:v>7.6950000000000003</c:v>
                </c:pt>
                <c:pt idx="1958">
                  <c:v>7.72</c:v>
                </c:pt>
                <c:pt idx="1959">
                  <c:v>7.7450000000000001</c:v>
                </c:pt>
                <c:pt idx="1960">
                  <c:v>7.7450000000000001</c:v>
                </c:pt>
                <c:pt idx="1961">
                  <c:v>7.7949999999999999</c:v>
                </c:pt>
                <c:pt idx="1962">
                  <c:v>7.7949999999999999</c:v>
                </c:pt>
                <c:pt idx="1963">
                  <c:v>7.8449999999999998</c:v>
                </c:pt>
                <c:pt idx="1964">
                  <c:v>7.8949999999999996</c:v>
                </c:pt>
                <c:pt idx="1965">
                  <c:v>7.9450000000000003</c:v>
                </c:pt>
                <c:pt idx="1966">
                  <c:v>7.9950000000000001</c:v>
                </c:pt>
                <c:pt idx="1967">
                  <c:v>8.07</c:v>
                </c:pt>
                <c:pt idx="1968">
                  <c:v>8.1199999999999992</c:v>
                </c:pt>
                <c:pt idx="1969">
                  <c:v>8.1950000000000003</c:v>
                </c:pt>
                <c:pt idx="1970">
                  <c:v>8.2449999999999992</c:v>
                </c:pt>
                <c:pt idx="1971">
                  <c:v>8.3190000000000008</c:v>
                </c:pt>
                <c:pt idx="1972">
                  <c:v>8.3689999999999998</c:v>
                </c:pt>
                <c:pt idx="1973">
                  <c:v>8.4440000000000008</c:v>
                </c:pt>
                <c:pt idx="1974">
                  <c:v>8.4939999999999998</c:v>
                </c:pt>
                <c:pt idx="1975">
                  <c:v>8.5429999999999993</c:v>
                </c:pt>
                <c:pt idx="1976">
                  <c:v>8.593</c:v>
                </c:pt>
                <c:pt idx="1977">
                  <c:v>8.6430000000000007</c:v>
                </c:pt>
                <c:pt idx="1978">
                  <c:v>8.6929999999999996</c:v>
                </c:pt>
                <c:pt idx="1979">
                  <c:v>8.7170000000000005</c:v>
                </c:pt>
                <c:pt idx="1980">
                  <c:v>8.7420000000000009</c:v>
                </c:pt>
                <c:pt idx="1981">
                  <c:v>8.7420000000000009</c:v>
                </c:pt>
                <c:pt idx="1982">
                  <c:v>8.7420000000000009</c:v>
                </c:pt>
                <c:pt idx="1983">
                  <c:v>8.7420000000000009</c:v>
                </c:pt>
                <c:pt idx="1984">
                  <c:v>8.7170000000000005</c:v>
                </c:pt>
                <c:pt idx="1985">
                  <c:v>8.7170000000000005</c:v>
                </c:pt>
                <c:pt idx="1986">
                  <c:v>8.6929999999999996</c:v>
                </c:pt>
                <c:pt idx="1987">
                  <c:v>8.6679999999999993</c:v>
                </c:pt>
                <c:pt idx="1988">
                  <c:v>8.6430000000000007</c:v>
                </c:pt>
                <c:pt idx="1989">
                  <c:v>8.593</c:v>
                </c:pt>
                <c:pt idx="1990">
                  <c:v>8.5429999999999993</c:v>
                </c:pt>
                <c:pt idx="1991">
                  <c:v>8.4939999999999998</c:v>
                </c:pt>
                <c:pt idx="1992">
                  <c:v>8.4440000000000008</c:v>
                </c:pt>
                <c:pt idx="1993">
                  <c:v>8.3940000000000001</c:v>
                </c:pt>
                <c:pt idx="1994">
                  <c:v>8.3439999999999994</c:v>
                </c:pt>
                <c:pt idx="1995">
                  <c:v>8.2949999999999999</c:v>
                </c:pt>
                <c:pt idx="1996">
                  <c:v>8.2449999999999992</c:v>
                </c:pt>
                <c:pt idx="1997">
                  <c:v>8.2200000000000006</c:v>
                </c:pt>
                <c:pt idx="1998">
                  <c:v>8.1950000000000003</c:v>
                </c:pt>
                <c:pt idx="1999">
                  <c:v>8.1449999999999996</c:v>
                </c:pt>
                <c:pt idx="2000">
                  <c:v>8.1199999999999992</c:v>
                </c:pt>
                <c:pt idx="2001">
                  <c:v>8.0950000000000006</c:v>
                </c:pt>
                <c:pt idx="2002">
                  <c:v>8.07</c:v>
                </c:pt>
                <c:pt idx="2003">
                  <c:v>8.0449999999999999</c:v>
                </c:pt>
                <c:pt idx="2004">
                  <c:v>8.02</c:v>
                </c:pt>
                <c:pt idx="2005">
                  <c:v>7.9950000000000001</c:v>
                </c:pt>
                <c:pt idx="2006">
                  <c:v>7.97</c:v>
                </c:pt>
                <c:pt idx="2007">
                  <c:v>7.97</c:v>
                </c:pt>
                <c:pt idx="2008">
                  <c:v>7.9450000000000003</c:v>
                </c:pt>
                <c:pt idx="2009">
                  <c:v>7.9450000000000003</c:v>
                </c:pt>
                <c:pt idx="2010">
                  <c:v>7.92</c:v>
                </c:pt>
                <c:pt idx="2011">
                  <c:v>7.8949999999999996</c:v>
                </c:pt>
                <c:pt idx="2012">
                  <c:v>7.8949999999999996</c:v>
                </c:pt>
                <c:pt idx="2013">
                  <c:v>7.8949999999999996</c:v>
                </c:pt>
                <c:pt idx="2014">
                  <c:v>7.87</c:v>
                </c:pt>
                <c:pt idx="2015">
                  <c:v>7.8449999999999998</c:v>
                </c:pt>
                <c:pt idx="2016">
                  <c:v>7.8449999999999998</c:v>
                </c:pt>
                <c:pt idx="2017">
                  <c:v>7.8449999999999998</c:v>
                </c:pt>
                <c:pt idx="2018">
                  <c:v>7.8449999999999998</c:v>
                </c:pt>
                <c:pt idx="2019">
                  <c:v>7.82</c:v>
                </c:pt>
                <c:pt idx="2020">
                  <c:v>7.82</c:v>
                </c:pt>
                <c:pt idx="2021">
                  <c:v>7.7949999999999999</c:v>
                </c:pt>
                <c:pt idx="2022">
                  <c:v>7.7949999999999999</c:v>
                </c:pt>
                <c:pt idx="2023">
                  <c:v>7.77</c:v>
                </c:pt>
                <c:pt idx="2024">
                  <c:v>7.77</c:v>
                </c:pt>
                <c:pt idx="2025">
                  <c:v>7.77</c:v>
                </c:pt>
                <c:pt idx="2026">
                  <c:v>7.77</c:v>
                </c:pt>
                <c:pt idx="2027">
                  <c:v>7.7450000000000001</c:v>
                </c:pt>
                <c:pt idx="2028">
                  <c:v>7.7450000000000001</c:v>
                </c:pt>
                <c:pt idx="2029">
                  <c:v>7.7450000000000001</c:v>
                </c:pt>
                <c:pt idx="2030">
                  <c:v>7.7450000000000001</c:v>
                </c:pt>
                <c:pt idx="2031">
                  <c:v>7.72</c:v>
                </c:pt>
                <c:pt idx="2032">
                  <c:v>7.72</c:v>
                </c:pt>
                <c:pt idx="2033">
                  <c:v>7.72</c:v>
                </c:pt>
                <c:pt idx="2034">
                  <c:v>7.72</c:v>
                </c:pt>
                <c:pt idx="2035">
                  <c:v>7.6950000000000003</c:v>
                </c:pt>
                <c:pt idx="2036">
                  <c:v>7.6950000000000003</c:v>
                </c:pt>
                <c:pt idx="2037">
                  <c:v>7.6950000000000003</c:v>
                </c:pt>
                <c:pt idx="2038">
                  <c:v>7.6950000000000003</c:v>
                </c:pt>
                <c:pt idx="2039">
                  <c:v>7.6950000000000003</c:v>
                </c:pt>
                <c:pt idx="2040">
                  <c:v>7.67</c:v>
                </c:pt>
                <c:pt idx="2041">
                  <c:v>7.67</c:v>
                </c:pt>
                <c:pt idx="2042">
                  <c:v>7.6449999999999996</c:v>
                </c:pt>
                <c:pt idx="2043">
                  <c:v>7.6449999999999996</c:v>
                </c:pt>
                <c:pt idx="2044">
                  <c:v>7.6449999999999996</c:v>
                </c:pt>
                <c:pt idx="2045">
                  <c:v>7.6449999999999996</c:v>
                </c:pt>
                <c:pt idx="2046">
                  <c:v>7.6449999999999996</c:v>
                </c:pt>
                <c:pt idx="2047">
                  <c:v>7.6449999999999996</c:v>
                </c:pt>
                <c:pt idx="2048">
                  <c:v>7.6449999999999996</c:v>
                </c:pt>
                <c:pt idx="2049">
                  <c:v>7.6449999999999996</c:v>
                </c:pt>
                <c:pt idx="2050">
                  <c:v>7.6449999999999996</c:v>
                </c:pt>
                <c:pt idx="2051">
                  <c:v>7.6449999999999996</c:v>
                </c:pt>
                <c:pt idx="2052">
                  <c:v>7.6449999999999996</c:v>
                </c:pt>
                <c:pt idx="2053">
                  <c:v>7.6449999999999996</c:v>
                </c:pt>
                <c:pt idx="2054">
                  <c:v>7.6449999999999996</c:v>
                </c:pt>
                <c:pt idx="2055">
                  <c:v>7.67</c:v>
                </c:pt>
                <c:pt idx="2056">
                  <c:v>7.67</c:v>
                </c:pt>
                <c:pt idx="2057">
                  <c:v>7.6950000000000003</c:v>
                </c:pt>
                <c:pt idx="2058">
                  <c:v>7.7450000000000001</c:v>
                </c:pt>
                <c:pt idx="2059">
                  <c:v>7.77</c:v>
                </c:pt>
                <c:pt idx="2060">
                  <c:v>7.82</c:v>
                </c:pt>
                <c:pt idx="2061">
                  <c:v>7.87</c:v>
                </c:pt>
                <c:pt idx="2062">
                  <c:v>7.92</c:v>
                </c:pt>
                <c:pt idx="2063">
                  <c:v>7.9950000000000001</c:v>
                </c:pt>
                <c:pt idx="2064">
                  <c:v>8.0449999999999999</c:v>
                </c:pt>
                <c:pt idx="2065">
                  <c:v>8.1199999999999992</c:v>
                </c:pt>
                <c:pt idx="2066">
                  <c:v>8.1950000000000003</c:v>
                </c:pt>
                <c:pt idx="2067">
                  <c:v>8.27</c:v>
                </c:pt>
                <c:pt idx="2068">
                  <c:v>8.3439999999999994</c:v>
                </c:pt>
                <c:pt idx="2069">
                  <c:v>8.3940000000000001</c:v>
                </c:pt>
                <c:pt idx="2070">
                  <c:v>8.4440000000000008</c:v>
                </c:pt>
                <c:pt idx="2071">
                  <c:v>8.5190000000000001</c:v>
                </c:pt>
                <c:pt idx="2072">
                  <c:v>8.5679999999999996</c:v>
                </c:pt>
                <c:pt idx="2073">
                  <c:v>8.6430000000000007</c:v>
                </c:pt>
                <c:pt idx="2074">
                  <c:v>8.6929999999999996</c:v>
                </c:pt>
                <c:pt idx="2075">
                  <c:v>8.7420000000000009</c:v>
                </c:pt>
                <c:pt idx="2076">
                  <c:v>8.7669999999999995</c:v>
                </c:pt>
                <c:pt idx="2077">
                  <c:v>8.7919999999999998</c:v>
                </c:pt>
                <c:pt idx="2078">
                  <c:v>8.8409999999999993</c:v>
                </c:pt>
                <c:pt idx="2079">
                  <c:v>8.8409999999999993</c:v>
                </c:pt>
                <c:pt idx="2080">
                  <c:v>8.8409999999999993</c:v>
                </c:pt>
                <c:pt idx="2081">
                  <c:v>8.8409999999999993</c:v>
                </c:pt>
                <c:pt idx="2082">
                  <c:v>8.8409999999999993</c:v>
                </c:pt>
                <c:pt idx="2083">
                  <c:v>8.8409999999999993</c:v>
                </c:pt>
                <c:pt idx="2084">
                  <c:v>8.7919999999999998</c:v>
                </c:pt>
                <c:pt idx="2085">
                  <c:v>8.7919999999999998</c:v>
                </c:pt>
                <c:pt idx="2086">
                  <c:v>8.7669999999999995</c:v>
                </c:pt>
                <c:pt idx="2087">
                  <c:v>8.7420000000000009</c:v>
                </c:pt>
                <c:pt idx="2088">
                  <c:v>8.7170000000000005</c:v>
                </c:pt>
                <c:pt idx="2089">
                  <c:v>8.6929999999999996</c:v>
                </c:pt>
                <c:pt idx="2090">
                  <c:v>8.6430000000000007</c:v>
                </c:pt>
                <c:pt idx="2091">
                  <c:v>8.6430000000000007</c:v>
                </c:pt>
                <c:pt idx="2092">
                  <c:v>8.593</c:v>
                </c:pt>
                <c:pt idx="2093">
                  <c:v>8.593</c:v>
                </c:pt>
                <c:pt idx="2094">
                  <c:v>8.5679999999999996</c:v>
                </c:pt>
                <c:pt idx="2095">
                  <c:v>8.5429999999999993</c:v>
                </c:pt>
                <c:pt idx="2096">
                  <c:v>8.5190000000000001</c:v>
                </c:pt>
                <c:pt idx="2097">
                  <c:v>8.4939999999999998</c:v>
                </c:pt>
                <c:pt idx="2098">
                  <c:v>8.4939999999999998</c:v>
                </c:pt>
                <c:pt idx="2099">
                  <c:v>8.4939999999999998</c:v>
                </c:pt>
                <c:pt idx="2100">
                  <c:v>8.4689999999999994</c:v>
                </c:pt>
                <c:pt idx="2101">
                  <c:v>8.4689999999999994</c:v>
                </c:pt>
                <c:pt idx="2102">
                  <c:v>8.4440000000000008</c:v>
                </c:pt>
                <c:pt idx="2103">
                  <c:v>8.4440000000000008</c:v>
                </c:pt>
                <c:pt idx="2104">
                  <c:v>8.4190000000000005</c:v>
                </c:pt>
                <c:pt idx="2105">
                  <c:v>8.3940000000000001</c:v>
                </c:pt>
                <c:pt idx="2106">
                  <c:v>8.3940000000000001</c:v>
                </c:pt>
                <c:pt idx="2107">
                  <c:v>8.3689999999999998</c:v>
                </c:pt>
                <c:pt idx="2108">
                  <c:v>8.3439999999999994</c:v>
                </c:pt>
                <c:pt idx="2109">
                  <c:v>8.3439999999999994</c:v>
                </c:pt>
                <c:pt idx="2110">
                  <c:v>8.3190000000000008</c:v>
                </c:pt>
                <c:pt idx="2111">
                  <c:v>8.2949999999999999</c:v>
                </c:pt>
                <c:pt idx="2112">
                  <c:v>8.27</c:v>
                </c:pt>
                <c:pt idx="2113">
                  <c:v>8.2449999999999992</c:v>
                </c:pt>
                <c:pt idx="2114">
                  <c:v>8.2449999999999992</c:v>
                </c:pt>
                <c:pt idx="2115">
                  <c:v>8.2200000000000006</c:v>
                </c:pt>
                <c:pt idx="2116">
                  <c:v>8.2200000000000006</c:v>
                </c:pt>
                <c:pt idx="2117">
                  <c:v>8.2200000000000006</c:v>
                </c:pt>
                <c:pt idx="2118">
                  <c:v>8.2200000000000006</c:v>
                </c:pt>
                <c:pt idx="2119">
                  <c:v>8.2200000000000006</c:v>
                </c:pt>
                <c:pt idx="2120">
                  <c:v>8.2200000000000006</c:v>
                </c:pt>
                <c:pt idx="2121">
                  <c:v>8.2200000000000006</c:v>
                </c:pt>
                <c:pt idx="2122">
                  <c:v>8.2200000000000006</c:v>
                </c:pt>
                <c:pt idx="2123">
                  <c:v>8.1950000000000003</c:v>
                </c:pt>
                <c:pt idx="2124">
                  <c:v>8.1950000000000003</c:v>
                </c:pt>
                <c:pt idx="2125">
                  <c:v>8.1950000000000003</c:v>
                </c:pt>
                <c:pt idx="2126">
                  <c:v>8.1950000000000003</c:v>
                </c:pt>
                <c:pt idx="2127">
                  <c:v>8.1950000000000003</c:v>
                </c:pt>
                <c:pt idx="2128">
                  <c:v>8.1950000000000003</c:v>
                </c:pt>
                <c:pt idx="2129">
                  <c:v>8.1950000000000003</c:v>
                </c:pt>
                <c:pt idx="2130">
                  <c:v>8.2200000000000006</c:v>
                </c:pt>
                <c:pt idx="2131">
                  <c:v>8.2200000000000006</c:v>
                </c:pt>
                <c:pt idx="2132">
                  <c:v>8.2200000000000006</c:v>
                </c:pt>
                <c:pt idx="2133">
                  <c:v>8.1950000000000003</c:v>
                </c:pt>
                <c:pt idx="2134">
                  <c:v>8.1950000000000003</c:v>
                </c:pt>
                <c:pt idx="2135">
                  <c:v>8.1950000000000003</c:v>
                </c:pt>
                <c:pt idx="2136">
                  <c:v>8.1950000000000003</c:v>
                </c:pt>
                <c:pt idx="2137">
                  <c:v>8.1950000000000003</c:v>
                </c:pt>
                <c:pt idx="2138">
                  <c:v>8.17</c:v>
                </c:pt>
                <c:pt idx="2139">
                  <c:v>8.17</c:v>
                </c:pt>
                <c:pt idx="2140">
                  <c:v>8.17</c:v>
                </c:pt>
                <c:pt idx="2141">
                  <c:v>8.1449999999999996</c:v>
                </c:pt>
                <c:pt idx="2142">
                  <c:v>8.1449999999999996</c:v>
                </c:pt>
                <c:pt idx="2143">
                  <c:v>8.1449999999999996</c:v>
                </c:pt>
                <c:pt idx="2144">
                  <c:v>8.1449999999999996</c:v>
                </c:pt>
                <c:pt idx="2145">
                  <c:v>8.1199999999999992</c:v>
                </c:pt>
                <c:pt idx="2146">
                  <c:v>8.1199999999999992</c:v>
                </c:pt>
                <c:pt idx="2147">
                  <c:v>8.1199999999999992</c:v>
                </c:pt>
                <c:pt idx="2148">
                  <c:v>8.1199999999999992</c:v>
                </c:pt>
                <c:pt idx="2149">
                  <c:v>8.1449999999999996</c:v>
                </c:pt>
                <c:pt idx="2150">
                  <c:v>8.1449999999999996</c:v>
                </c:pt>
                <c:pt idx="2151">
                  <c:v>8.1449999999999996</c:v>
                </c:pt>
                <c:pt idx="2152">
                  <c:v>8.17</c:v>
                </c:pt>
                <c:pt idx="2153">
                  <c:v>8.1950000000000003</c:v>
                </c:pt>
                <c:pt idx="2154">
                  <c:v>8.2200000000000006</c:v>
                </c:pt>
                <c:pt idx="2155">
                  <c:v>8.2449999999999992</c:v>
                </c:pt>
                <c:pt idx="2156">
                  <c:v>8.2949999999999999</c:v>
                </c:pt>
                <c:pt idx="2157">
                  <c:v>8.3190000000000008</c:v>
                </c:pt>
                <c:pt idx="2158">
                  <c:v>8.3689999999999998</c:v>
                </c:pt>
                <c:pt idx="2159">
                  <c:v>8.4440000000000008</c:v>
                </c:pt>
                <c:pt idx="2160">
                  <c:v>8.4939999999999998</c:v>
                </c:pt>
                <c:pt idx="2161">
                  <c:v>8.5429999999999993</c:v>
                </c:pt>
                <c:pt idx="2162">
                  <c:v>8.6180000000000003</c:v>
                </c:pt>
                <c:pt idx="2163">
                  <c:v>8.6929999999999996</c:v>
                </c:pt>
                <c:pt idx="2164">
                  <c:v>8.7420000000000009</c:v>
                </c:pt>
                <c:pt idx="2165">
                  <c:v>8.8170000000000002</c:v>
                </c:pt>
                <c:pt idx="2166">
                  <c:v>8.891</c:v>
                </c:pt>
                <c:pt idx="2167">
                  <c:v>8.9410000000000007</c:v>
                </c:pt>
                <c:pt idx="2168">
                  <c:v>8.99</c:v>
                </c:pt>
                <c:pt idx="2169">
                  <c:v>9.0399999999999991</c:v>
                </c:pt>
                <c:pt idx="2170">
                  <c:v>9.0640000000000001</c:v>
                </c:pt>
                <c:pt idx="2171">
                  <c:v>9.0890000000000004</c:v>
                </c:pt>
                <c:pt idx="2172">
                  <c:v>9.1140000000000008</c:v>
                </c:pt>
                <c:pt idx="2173">
                  <c:v>9.1140000000000008</c:v>
                </c:pt>
                <c:pt idx="2174">
                  <c:v>9.1140000000000008</c:v>
                </c:pt>
                <c:pt idx="2175">
                  <c:v>9.0890000000000004</c:v>
                </c:pt>
                <c:pt idx="2176">
                  <c:v>9.0890000000000004</c:v>
                </c:pt>
                <c:pt idx="2177">
                  <c:v>9.0640000000000001</c:v>
                </c:pt>
                <c:pt idx="2178">
                  <c:v>9.0399999999999991</c:v>
                </c:pt>
                <c:pt idx="2179">
                  <c:v>8.99</c:v>
                </c:pt>
                <c:pt idx="2180">
                  <c:v>8.9410000000000007</c:v>
                </c:pt>
                <c:pt idx="2181">
                  <c:v>8.891</c:v>
                </c:pt>
                <c:pt idx="2182">
                  <c:v>8.8409999999999993</c:v>
                </c:pt>
                <c:pt idx="2183">
                  <c:v>8.7919999999999998</c:v>
                </c:pt>
                <c:pt idx="2184">
                  <c:v>8.7420000000000009</c:v>
                </c:pt>
                <c:pt idx="2185">
                  <c:v>8.6679999999999993</c:v>
                </c:pt>
                <c:pt idx="2186">
                  <c:v>8.6180000000000003</c:v>
                </c:pt>
                <c:pt idx="2187">
                  <c:v>8.5679999999999996</c:v>
                </c:pt>
                <c:pt idx="2188">
                  <c:v>8.5429999999999993</c:v>
                </c:pt>
                <c:pt idx="2189">
                  <c:v>8.4939999999999998</c:v>
                </c:pt>
                <c:pt idx="2190">
                  <c:v>8.4689999999999994</c:v>
                </c:pt>
                <c:pt idx="2191">
                  <c:v>8.4440000000000008</c:v>
                </c:pt>
                <c:pt idx="2192">
                  <c:v>8.3940000000000001</c:v>
                </c:pt>
                <c:pt idx="2193">
                  <c:v>8.3940000000000001</c:v>
                </c:pt>
                <c:pt idx="2194">
                  <c:v>8.3689999999999998</c:v>
                </c:pt>
                <c:pt idx="2195">
                  <c:v>8.3689999999999998</c:v>
                </c:pt>
                <c:pt idx="2196">
                  <c:v>8.3439999999999994</c:v>
                </c:pt>
                <c:pt idx="2197">
                  <c:v>8.3439999999999994</c:v>
                </c:pt>
                <c:pt idx="2198">
                  <c:v>8.3190000000000008</c:v>
                </c:pt>
                <c:pt idx="2199">
                  <c:v>8.2949999999999999</c:v>
                </c:pt>
                <c:pt idx="2200">
                  <c:v>8.2949999999999999</c:v>
                </c:pt>
                <c:pt idx="2201">
                  <c:v>8.2949999999999999</c:v>
                </c:pt>
                <c:pt idx="2202">
                  <c:v>8.27</c:v>
                </c:pt>
                <c:pt idx="2203">
                  <c:v>8.27</c:v>
                </c:pt>
                <c:pt idx="2204">
                  <c:v>8.27</c:v>
                </c:pt>
                <c:pt idx="2205">
                  <c:v>8.2449999999999992</c:v>
                </c:pt>
                <c:pt idx="2206">
                  <c:v>8.2449999999999992</c:v>
                </c:pt>
                <c:pt idx="2207">
                  <c:v>8.2449999999999992</c:v>
                </c:pt>
                <c:pt idx="2208">
                  <c:v>8.2200000000000006</c:v>
                </c:pt>
                <c:pt idx="2209">
                  <c:v>8.1950000000000003</c:v>
                </c:pt>
                <c:pt idx="2210">
                  <c:v>8.1950000000000003</c:v>
                </c:pt>
                <c:pt idx="2211">
                  <c:v>8.1950000000000003</c:v>
                </c:pt>
                <c:pt idx="2212">
                  <c:v>8.17</c:v>
                </c:pt>
                <c:pt idx="2213">
                  <c:v>8.17</c:v>
                </c:pt>
                <c:pt idx="2214">
                  <c:v>8.1449999999999996</c:v>
                </c:pt>
                <c:pt idx="2215">
                  <c:v>8.1449999999999996</c:v>
                </c:pt>
                <c:pt idx="2216">
                  <c:v>8.1199999999999992</c:v>
                </c:pt>
                <c:pt idx="2217">
                  <c:v>8.1199999999999992</c:v>
                </c:pt>
                <c:pt idx="2218">
                  <c:v>8.0950000000000006</c:v>
                </c:pt>
                <c:pt idx="2219">
                  <c:v>8.0950000000000006</c:v>
                </c:pt>
                <c:pt idx="2220">
                  <c:v>8.0950000000000006</c:v>
                </c:pt>
                <c:pt idx="2221">
                  <c:v>8.0950000000000006</c:v>
                </c:pt>
                <c:pt idx="2222">
                  <c:v>8.07</c:v>
                </c:pt>
                <c:pt idx="2223">
                  <c:v>8.07</c:v>
                </c:pt>
                <c:pt idx="2224">
                  <c:v>8.07</c:v>
                </c:pt>
                <c:pt idx="2225">
                  <c:v>8.0449999999999999</c:v>
                </c:pt>
                <c:pt idx="2226">
                  <c:v>8.0449999999999999</c:v>
                </c:pt>
                <c:pt idx="2227">
                  <c:v>8.0449999999999999</c:v>
                </c:pt>
                <c:pt idx="2228">
                  <c:v>8.0449999999999999</c:v>
                </c:pt>
                <c:pt idx="2229">
                  <c:v>8.02</c:v>
                </c:pt>
                <c:pt idx="2230">
                  <c:v>8.02</c:v>
                </c:pt>
                <c:pt idx="2231">
                  <c:v>7.9950000000000001</c:v>
                </c:pt>
                <c:pt idx="2232">
                  <c:v>7.9950000000000001</c:v>
                </c:pt>
                <c:pt idx="2233">
                  <c:v>7.9950000000000001</c:v>
                </c:pt>
                <c:pt idx="2234">
                  <c:v>7.9950000000000001</c:v>
                </c:pt>
                <c:pt idx="2235">
                  <c:v>7.9950000000000001</c:v>
                </c:pt>
                <c:pt idx="2236">
                  <c:v>7.9950000000000001</c:v>
                </c:pt>
                <c:pt idx="2237">
                  <c:v>7.9950000000000001</c:v>
                </c:pt>
                <c:pt idx="2238">
                  <c:v>7.9950000000000001</c:v>
                </c:pt>
                <c:pt idx="2239">
                  <c:v>7.9950000000000001</c:v>
                </c:pt>
                <c:pt idx="2240">
                  <c:v>7.9950000000000001</c:v>
                </c:pt>
                <c:pt idx="2241">
                  <c:v>7.9950000000000001</c:v>
                </c:pt>
                <c:pt idx="2242">
                  <c:v>7.9950000000000001</c:v>
                </c:pt>
                <c:pt idx="2243">
                  <c:v>7.9950000000000001</c:v>
                </c:pt>
                <c:pt idx="2244">
                  <c:v>7.9950000000000001</c:v>
                </c:pt>
                <c:pt idx="2245">
                  <c:v>7.9950000000000001</c:v>
                </c:pt>
                <c:pt idx="2246">
                  <c:v>7.9950000000000001</c:v>
                </c:pt>
                <c:pt idx="2247">
                  <c:v>7.9950000000000001</c:v>
                </c:pt>
                <c:pt idx="2248">
                  <c:v>8.02</c:v>
                </c:pt>
                <c:pt idx="2249">
                  <c:v>8.02</c:v>
                </c:pt>
                <c:pt idx="2250">
                  <c:v>8.0449999999999999</c:v>
                </c:pt>
                <c:pt idx="2251">
                  <c:v>8.0449999999999999</c:v>
                </c:pt>
                <c:pt idx="2252">
                  <c:v>8.07</c:v>
                </c:pt>
                <c:pt idx="2253">
                  <c:v>8.1199999999999992</c:v>
                </c:pt>
                <c:pt idx="2254">
                  <c:v>8.17</c:v>
                </c:pt>
                <c:pt idx="2255">
                  <c:v>8.2449999999999992</c:v>
                </c:pt>
                <c:pt idx="2256">
                  <c:v>8.2949999999999999</c:v>
                </c:pt>
                <c:pt idx="2257">
                  <c:v>8.3439999999999994</c:v>
                </c:pt>
                <c:pt idx="2258">
                  <c:v>8.4440000000000008</c:v>
                </c:pt>
                <c:pt idx="2259">
                  <c:v>8.4939999999999998</c:v>
                </c:pt>
                <c:pt idx="2260">
                  <c:v>8.593</c:v>
                </c:pt>
                <c:pt idx="2261">
                  <c:v>8.6679999999999993</c:v>
                </c:pt>
                <c:pt idx="2262">
                  <c:v>8.7420000000000009</c:v>
                </c:pt>
                <c:pt idx="2263">
                  <c:v>8.8170000000000002</c:v>
                </c:pt>
                <c:pt idx="2264">
                  <c:v>8.891</c:v>
                </c:pt>
                <c:pt idx="2265">
                  <c:v>8.9649999999999999</c:v>
                </c:pt>
                <c:pt idx="2266">
                  <c:v>9.0399999999999991</c:v>
                </c:pt>
                <c:pt idx="2267">
                  <c:v>9.0890000000000004</c:v>
                </c:pt>
                <c:pt idx="2268">
                  <c:v>9.1389999999999993</c:v>
                </c:pt>
                <c:pt idx="2269">
                  <c:v>9.1630000000000003</c:v>
                </c:pt>
                <c:pt idx="2270">
                  <c:v>9.1880000000000006</c:v>
                </c:pt>
                <c:pt idx="2271">
                  <c:v>9.2129999999999992</c:v>
                </c:pt>
                <c:pt idx="2272">
                  <c:v>9.2129999999999992</c:v>
                </c:pt>
                <c:pt idx="2273">
                  <c:v>9.2129999999999992</c:v>
                </c:pt>
                <c:pt idx="2274">
                  <c:v>9.2129999999999992</c:v>
                </c:pt>
                <c:pt idx="2275">
                  <c:v>9.1880000000000006</c:v>
                </c:pt>
                <c:pt idx="2276">
                  <c:v>9.1630000000000003</c:v>
                </c:pt>
                <c:pt idx="2277">
                  <c:v>9.1389999999999993</c:v>
                </c:pt>
                <c:pt idx="2278">
                  <c:v>9.0890000000000004</c:v>
                </c:pt>
                <c:pt idx="2279">
                  <c:v>9.0399999999999991</c:v>
                </c:pt>
                <c:pt idx="2280">
                  <c:v>8.99</c:v>
                </c:pt>
                <c:pt idx="2281">
                  <c:v>8.9410000000000007</c:v>
                </c:pt>
                <c:pt idx="2282">
                  <c:v>8.891</c:v>
                </c:pt>
                <c:pt idx="2283">
                  <c:v>8.8409999999999993</c:v>
                </c:pt>
                <c:pt idx="2284">
                  <c:v>8.7919999999999998</c:v>
                </c:pt>
                <c:pt idx="2285">
                  <c:v>8.7669999999999995</c:v>
                </c:pt>
                <c:pt idx="2286">
                  <c:v>8.7170000000000005</c:v>
                </c:pt>
                <c:pt idx="2287">
                  <c:v>8.6929999999999996</c:v>
                </c:pt>
                <c:pt idx="2288">
                  <c:v>8.6430000000000007</c:v>
                </c:pt>
                <c:pt idx="2289">
                  <c:v>8.6180000000000003</c:v>
                </c:pt>
                <c:pt idx="2290">
                  <c:v>8.593</c:v>
                </c:pt>
                <c:pt idx="2291">
                  <c:v>8.5679999999999996</c:v>
                </c:pt>
                <c:pt idx="2292">
                  <c:v>8.5429999999999993</c:v>
                </c:pt>
                <c:pt idx="2293">
                  <c:v>8.5190000000000001</c:v>
                </c:pt>
                <c:pt idx="2294">
                  <c:v>8.4939999999999998</c:v>
                </c:pt>
                <c:pt idx="2295">
                  <c:v>8.4689999999999994</c:v>
                </c:pt>
                <c:pt idx="2296">
                  <c:v>8.4689999999999994</c:v>
                </c:pt>
                <c:pt idx="2297">
                  <c:v>8.4440000000000008</c:v>
                </c:pt>
                <c:pt idx="2298">
                  <c:v>8.4190000000000005</c:v>
                </c:pt>
                <c:pt idx="2299">
                  <c:v>8.3940000000000001</c:v>
                </c:pt>
                <c:pt idx="2300">
                  <c:v>8.3689999999999998</c:v>
                </c:pt>
                <c:pt idx="2301">
                  <c:v>8.3439999999999994</c:v>
                </c:pt>
                <c:pt idx="2302">
                  <c:v>8.3190000000000008</c:v>
                </c:pt>
                <c:pt idx="2303">
                  <c:v>8.2949999999999999</c:v>
                </c:pt>
                <c:pt idx="2304">
                  <c:v>8.2949999999999999</c:v>
                </c:pt>
                <c:pt idx="2305">
                  <c:v>8.2449999999999992</c:v>
                </c:pt>
                <c:pt idx="2306">
                  <c:v>8.2200000000000006</c:v>
                </c:pt>
                <c:pt idx="2307">
                  <c:v>8.1950000000000003</c:v>
                </c:pt>
                <c:pt idx="2308">
                  <c:v>8.17</c:v>
                </c:pt>
                <c:pt idx="2309">
                  <c:v>8.1449999999999996</c:v>
                </c:pt>
                <c:pt idx="2310">
                  <c:v>8.1449999999999996</c:v>
                </c:pt>
                <c:pt idx="2311">
                  <c:v>8.1199999999999992</c:v>
                </c:pt>
                <c:pt idx="2312">
                  <c:v>8.0950000000000006</c:v>
                </c:pt>
                <c:pt idx="2313">
                  <c:v>8.0950000000000006</c:v>
                </c:pt>
                <c:pt idx="2314">
                  <c:v>8.07</c:v>
                </c:pt>
                <c:pt idx="2315">
                  <c:v>8.0449999999999999</c:v>
                </c:pt>
                <c:pt idx="2316">
                  <c:v>8.0449999999999999</c:v>
                </c:pt>
                <c:pt idx="2317">
                  <c:v>8.02</c:v>
                </c:pt>
                <c:pt idx="2318">
                  <c:v>7.9950000000000001</c:v>
                </c:pt>
                <c:pt idx="2319">
                  <c:v>7.97</c:v>
                </c:pt>
                <c:pt idx="2320">
                  <c:v>7.97</c:v>
                </c:pt>
                <c:pt idx="2321">
                  <c:v>7.9450000000000003</c:v>
                </c:pt>
                <c:pt idx="2322">
                  <c:v>7.9450000000000003</c:v>
                </c:pt>
                <c:pt idx="2323">
                  <c:v>7.9450000000000003</c:v>
                </c:pt>
                <c:pt idx="2324">
                  <c:v>7.92</c:v>
                </c:pt>
                <c:pt idx="2325">
                  <c:v>7.92</c:v>
                </c:pt>
                <c:pt idx="2326">
                  <c:v>7.8949999999999996</c:v>
                </c:pt>
                <c:pt idx="2327">
                  <c:v>7.8949999999999996</c:v>
                </c:pt>
                <c:pt idx="2328">
                  <c:v>7.8949999999999996</c:v>
                </c:pt>
                <c:pt idx="2329">
                  <c:v>7.8949999999999996</c:v>
                </c:pt>
                <c:pt idx="2330">
                  <c:v>7.8949999999999996</c:v>
                </c:pt>
                <c:pt idx="2331">
                  <c:v>7.8949999999999996</c:v>
                </c:pt>
                <c:pt idx="2332">
                  <c:v>7.87</c:v>
                </c:pt>
                <c:pt idx="2333">
                  <c:v>7.87</c:v>
                </c:pt>
                <c:pt idx="2334">
                  <c:v>7.87</c:v>
                </c:pt>
                <c:pt idx="2335">
                  <c:v>7.8449999999999998</c:v>
                </c:pt>
                <c:pt idx="2336">
                  <c:v>7.8449999999999998</c:v>
                </c:pt>
                <c:pt idx="2337">
                  <c:v>7.8449999999999998</c:v>
                </c:pt>
                <c:pt idx="2338">
                  <c:v>7.8449999999999998</c:v>
                </c:pt>
                <c:pt idx="2339">
                  <c:v>7.8449999999999998</c:v>
                </c:pt>
                <c:pt idx="2340">
                  <c:v>7.8449999999999998</c:v>
                </c:pt>
                <c:pt idx="2341">
                  <c:v>7.8449999999999998</c:v>
                </c:pt>
                <c:pt idx="2342">
                  <c:v>7.8449999999999998</c:v>
                </c:pt>
                <c:pt idx="2343">
                  <c:v>7.87</c:v>
                </c:pt>
                <c:pt idx="2344">
                  <c:v>7.8949999999999996</c:v>
                </c:pt>
                <c:pt idx="2345">
                  <c:v>7.92</c:v>
                </c:pt>
                <c:pt idx="2346">
                  <c:v>7.97</c:v>
                </c:pt>
                <c:pt idx="2347">
                  <c:v>7.9950000000000001</c:v>
                </c:pt>
                <c:pt idx="2348">
                  <c:v>8.0449999999999999</c:v>
                </c:pt>
                <c:pt idx="2349">
                  <c:v>8.1199999999999992</c:v>
                </c:pt>
                <c:pt idx="2350">
                  <c:v>8.1950000000000003</c:v>
                </c:pt>
                <c:pt idx="2351">
                  <c:v>8.2449999999999992</c:v>
                </c:pt>
                <c:pt idx="2352">
                  <c:v>8.3439999999999994</c:v>
                </c:pt>
                <c:pt idx="2353">
                  <c:v>8.4190000000000005</c:v>
                </c:pt>
                <c:pt idx="2354">
                  <c:v>8.4939999999999998</c:v>
                </c:pt>
                <c:pt idx="2355">
                  <c:v>8.593</c:v>
                </c:pt>
                <c:pt idx="2356">
                  <c:v>8.6929999999999996</c:v>
                </c:pt>
                <c:pt idx="2357">
                  <c:v>8.7669999999999995</c:v>
                </c:pt>
                <c:pt idx="2358">
                  <c:v>8.8659999999999997</c:v>
                </c:pt>
                <c:pt idx="2359">
                  <c:v>8.9410000000000007</c:v>
                </c:pt>
                <c:pt idx="2360">
                  <c:v>9.0150000000000006</c:v>
                </c:pt>
                <c:pt idx="2361">
                  <c:v>9.0890000000000004</c:v>
                </c:pt>
                <c:pt idx="2362">
                  <c:v>9.1389999999999993</c:v>
                </c:pt>
                <c:pt idx="2363">
                  <c:v>9.1880000000000006</c:v>
                </c:pt>
                <c:pt idx="2364">
                  <c:v>9.2379999999999995</c:v>
                </c:pt>
                <c:pt idx="2365">
                  <c:v>9.2620000000000005</c:v>
                </c:pt>
                <c:pt idx="2366">
                  <c:v>9.2620000000000005</c:v>
                </c:pt>
                <c:pt idx="2367">
                  <c:v>9.2870000000000008</c:v>
                </c:pt>
                <c:pt idx="2368">
                  <c:v>9.2620000000000005</c:v>
                </c:pt>
                <c:pt idx="2369">
                  <c:v>9.2379999999999995</c:v>
                </c:pt>
                <c:pt idx="2370">
                  <c:v>9.2379999999999995</c:v>
                </c:pt>
                <c:pt idx="2371">
                  <c:v>9.1880000000000006</c:v>
                </c:pt>
                <c:pt idx="2372">
                  <c:v>9.1389999999999993</c:v>
                </c:pt>
                <c:pt idx="2373">
                  <c:v>9.0890000000000004</c:v>
                </c:pt>
                <c:pt idx="2374">
                  <c:v>9.0399999999999991</c:v>
                </c:pt>
                <c:pt idx="2375">
                  <c:v>8.99</c:v>
                </c:pt>
                <c:pt idx="2376">
                  <c:v>8.9160000000000004</c:v>
                </c:pt>
                <c:pt idx="2377">
                  <c:v>8.8659999999999997</c:v>
                </c:pt>
                <c:pt idx="2378">
                  <c:v>8.7919999999999998</c:v>
                </c:pt>
                <c:pt idx="2379">
                  <c:v>8.7420000000000009</c:v>
                </c:pt>
                <c:pt idx="2380">
                  <c:v>8.6929999999999996</c:v>
                </c:pt>
                <c:pt idx="2381">
                  <c:v>8.6430000000000007</c:v>
                </c:pt>
                <c:pt idx="2382">
                  <c:v>8.593</c:v>
                </c:pt>
                <c:pt idx="2383">
                  <c:v>8.5679999999999996</c:v>
                </c:pt>
                <c:pt idx="2384">
                  <c:v>8.5429999999999993</c:v>
                </c:pt>
                <c:pt idx="2385">
                  <c:v>8.4939999999999998</c:v>
                </c:pt>
                <c:pt idx="2386">
                  <c:v>8.4939999999999998</c:v>
                </c:pt>
                <c:pt idx="2387">
                  <c:v>8.4689999999999994</c:v>
                </c:pt>
                <c:pt idx="2388">
                  <c:v>8.4440000000000008</c:v>
                </c:pt>
                <c:pt idx="2389">
                  <c:v>8.4440000000000008</c:v>
                </c:pt>
                <c:pt idx="2390">
                  <c:v>8.4440000000000008</c:v>
                </c:pt>
                <c:pt idx="2391">
                  <c:v>8.4190000000000005</c:v>
                </c:pt>
                <c:pt idx="2392">
                  <c:v>8.4190000000000005</c:v>
                </c:pt>
                <c:pt idx="2393">
                  <c:v>8.3940000000000001</c:v>
                </c:pt>
                <c:pt idx="2394">
                  <c:v>8.3940000000000001</c:v>
                </c:pt>
                <c:pt idx="2395">
                  <c:v>8.3689999999999998</c:v>
                </c:pt>
                <c:pt idx="2396">
                  <c:v>8.3689999999999998</c:v>
                </c:pt>
                <c:pt idx="2397">
                  <c:v>8.3439999999999994</c:v>
                </c:pt>
                <c:pt idx="2398">
                  <c:v>8.3439999999999994</c:v>
                </c:pt>
                <c:pt idx="2399">
                  <c:v>8.3190000000000008</c:v>
                </c:pt>
                <c:pt idx="2400">
                  <c:v>8.3190000000000008</c:v>
                </c:pt>
                <c:pt idx="2401">
                  <c:v>8.2949999999999999</c:v>
                </c:pt>
                <c:pt idx="2402">
                  <c:v>8.27</c:v>
                </c:pt>
                <c:pt idx="2403">
                  <c:v>8.2449999999999992</c:v>
                </c:pt>
                <c:pt idx="2404">
                  <c:v>8.2200000000000006</c:v>
                </c:pt>
                <c:pt idx="2405">
                  <c:v>8.2200000000000006</c:v>
                </c:pt>
                <c:pt idx="2406">
                  <c:v>8.1950000000000003</c:v>
                </c:pt>
                <c:pt idx="2407">
                  <c:v>8.17</c:v>
                </c:pt>
                <c:pt idx="2408">
                  <c:v>8.1449999999999996</c:v>
                </c:pt>
                <c:pt idx="2409">
                  <c:v>8.1449999999999996</c:v>
                </c:pt>
                <c:pt idx="2410">
                  <c:v>8.1449999999999996</c:v>
                </c:pt>
                <c:pt idx="2411">
                  <c:v>8.1449999999999996</c:v>
                </c:pt>
                <c:pt idx="2412">
                  <c:v>8.1449999999999996</c:v>
                </c:pt>
                <c:pt idx="2413">
                  <c:v>8.1199999999999992</c:v>
                </c:pt>
                <c:pt idx="2414">
                  <c:v>8.1199999999999992</c:v>
                </c:pt>
                <c:pt idx="2415">
                  <c:v>8.0950000000000006</c:v>
                </c:pt>
                <c:pt idx="2416">
                  <c:v>8.0950000000000006</c:v>
                </c:pt>
                <c:pt idx="2417">
                  <c:v>8.0950000000000006</c:v>
                </c:pt>
                <c:pt idx="2418">
                  <c:v>8.07</c:v>
                </c:pt>
                <c:pt idx="2419">
                  <c:v>8.07</c:v>
                </c:pt>
                <c:pt idx="2420">
                  <c:v>8.07</c:v>
                </c:pt>
                <c:pt idx="2421">
                  <c:v>8.0449999999999999</c:v>
                </c:pt>
                <c:pt idx="2422">
                  <c:v>8.0449999999999999</c:v>
                </c:pt>
                <c:pt idx="2423">
                  <c:v>8.0449999999999999</c:v>
                </c:pt>
                <c:pt idx="2424">
                  <c:v>8.0449999999999999</c:v>
                </c:pt>
                <c:pt idx="2425">
                  <c:v>8.0449999999999999</c:v>
                </c:pt>
                <c:pt idx="2426">
                  <c:v>8.0449999999999999</c:v>
                </c:pt>
                <c:pt idx="2427">
                  <c:v>8.02</c:v>
                </c:pt>
                <c:pt idx="2428">
                  <c:v>7.9950000000000001</c:v>
                </c:pt>
                <c:pt idx="2429">
                  <c:v>7.9950000000000001</c:v>
                </c:pt>
                <c:pt idx="2430">
                  <c:v>7.9950000000000001</c:v>
                </c:pt>
                <c:pt idx="2431">
                  <c:v>7.9950000000000001</c:v>
                </c:pt>
                <c:pt idx="2432">
                  <c:v>7.97</c:v>
                </c:pt>
                <c:pt idx="2433">
                  <c:v>7.97</c:v>
                </c:pt>
                <c:pt idx="2434">
                  <c:v>7.97</c:v>
                </c:pt>
                <c:pt idx="2435">
                  <c:v>7.97</c:v>
                </c:pt>
                <c:pt idx="2436">
                  <c:v>7.97</c:v>
                </c:pt>
                <c:pt idx="2437">
                  <c:v>7.97</c:v>
                </c:pt>
                <c:pt idx="2438">
                  <c:v>7.97</c:v>
                </c:pt>
                <c:pt idx="2439">
                  <c:v>7.9950000000000001</c:v>
                </c:pt>
                <c:pt idx="2440">
                  <c:v>7.9950000000000001</c:v>
                </c:pt>
                <c:pt idx="2441">
                  <c:v>8.0449999999999999</c:v>
                </c:pt>
                <c:pt idx="2442">
                  <c:v>8.0449999999999999</c:v>
                </c:pt>
                <c:pt idx="2443">
                  <c:v>8.07</c:v>
                </c:pt>
                <c:pt idx="2444">
                  <c:v>8.0950000000000006</c:v>
                </c:pt>
                <c:pt idx="2445">
                  <c:v>8.1199999999999992</c:v>
                </c:pt>
                <c:pt idx="2446">
                  <c:v>8.1449999999999996</c:v>
                </c:pt>
                <c:pt idx="2447">
                  <c:v>8.17</c:v>
                </c:pt>
                <c:pt idx="2448">
                  <c:v>8.1950000000000003</c:v>
                </c:pt>
                <c:pt idx="2449">
                  <c:v>8.2449999999999992</c:v>
                </c:pt>
                <c:pt idx="2450">
                  <c:v>8.27</c:v>
                </c:pt>
                <c:pt idx="2451">
                  <c:v>8.2949999999999999</c:v>
                </c:pt>
                <c:pt idx="2452">
                  <c:v>8.3439999999999994</c:v>
                </c:pt>
                <c:pt idx="2453">
                  <c:v>8.4190000000000005</c:v>
                </c:pt>
                <c:pt idx="2454">
                  <c:v>8.4939999999999998</c:v>
                </c:pt>
                <c:pt idx="2455">
                  <c:v>8.5429999999999993</c:v>
                </c:pt>
                <c:pt idx="2456">
                  <c:v>8.593</c:v>
                </c:pt>
                <c:pt idx="2457">
                  <c:v>8.6430000000000007</c:v>
                </c:pt>
                <c:pt idx="2458">
                  <c:v>8.6929999999999996</c:v>
                </c:pt>
                <c:pt idx="2459">
                  <c:v>8.7669999999999995</c:v>
                </c:pt>
                <c:pt idx="2460">
                  <c:v>8.8170000000000002</c:v>
                </c:pt>
                <c:pt idx="2461">
                  <c:v>8.8409999999999993</c:v>
                </c:pt>
                <c:pt idx="2462">
                  <c:v>8.891</c:v>
                </c:pt>
                <c:pt idx="2463">
                  <c:v>8.9410000000000007</c:v>
                </c:pt>
                <c:pt idx="2464">
                  <c:v>8.9649999999999999</c:v>
                </c:pt>
                <c:pt idx="2465">
                  <c:v>8.99</c:v>
                </c:pt>
                <c:pt idx="2466">
                  <c:v>8.99</c:v>
                </c:pt>
                <c:pt idx="2467">
                  <c:v>8.99</c:v>
                </c:pt>
                <c:pt idx="2468">
                  <c:v>8.99</c:v>
                </c:pt>
                <c:pt idx="2469">
                  <c:v>8.9649999999999999</c:v>
                </c:pt>
                <c:pt idx="2470">
                  <c:v>8.9649999999999999</c:v>
                </c:pt>
                <c:pt idx="2471">
                  <c:v>8.9410000000000007</c:v>
                </c:pt>
                <c:pt idx="2472">
                  <c:v>8.9160000000000004</c:v>
                </c:pt>
                <c:pt idx="2473">
                  <c:v>8.891</c:v>
                </c:pt>
                <c:pt idx="2474">
                  <c:v>8.8659999999999997</c:v>
                </c:pt>
                <c:pt idx="2475">
                  <c:v>8.8409999999999993</c:v>
                </c:pt>
                <c:pt idx="2476">
                  <c:v>8.8170000000000002</c:v>
                </c:pt>
                <c:pt idx="2477">
                  <c:v>8.7919999999999998</c:v>
                </c:pt>
                <c:pt idx="2478">
                  <c:v>8.7919999999999998</c:v>
                </c:pt>
                <c:pt idx="2479">
                  <c:v>8.7919999999999998</c:v>
                </c:pt>
                <c:pt idx="2480">
                  <c:v>8.7669999999999995</c:v>
                </c:pt>
                <c:pt idx="2481">
                  <c:v>8.7420000000000009</c:v>
                </c:pt>
                <c:pt idx="2482">
                  <c:v>8.7420000000000009</c:v>
                </c:pt>
                <c:pt idx="2483">
                  <c:v>8.7170000000000005</c:v>
                </c:pt>
                <c:pt idx="2484">
                  <c:v>8.6929999999999996</c:v>
                </c:pt>
                <c:pt idx="2485">
                  <c:v>8.6679999999999993</c:v>
                </c:pt>
                <c:pt idx="2486">
                  <c:v>8.6430000000000007</c:v>
                </c:pt>
                <c:pt idx="2487">
                  <c:v>8.593</c:v>
                </c:pt>
                <c:pt idx="2488">
                  <c:v>8.5679999999999996</c:v>
                </c:pt>
                <c:pt idx="2489">
                  <c:v>8.5429999999999993</c:v>
                </c:pt>
                <c:pt idx="2490">
                  <c:v>8.4939999999999998</c:v>
                </c:pt>
                <c:pt idx="2491">
                  <c:v>8.4689999999999994</c:v>
                </c:pt>
                <c:pt idx="2492">
                  <c:v>8.4440000000000008</c:v>
                </c:pt>
                <c:pt idx="2493">
                  <c:v>8.4190000000000005</c:v>
                </c:pt>
                <c:pt idx="2494">
                  <c:v>8.3940000000000001</c:v>
                </c:pt>
                <c:pt idx="2495">
                  <c:v>8.3439999999999994</c:v>
                </c:pt>
                <c:pt idx="2496">
                  <c:v>8.3439999999999994</c:v>
                </c:pt>
                <c:pt idx="2497">
                  <c:v>8.3190000000000008</c:v>
                </c:pt>
                <c:pt idx="2498">
                  <c:v>8.2949999999999999</c:v>
                </c:pt>
                <c:pt idx="2499">
                  <c:v>8.2449999999999992</c:v>
                </c:pt>
                <c:pt idx="2500">
                  <c:v>8.2449999999999992</c:v>
                </c:pt>
                <c:pt idx="2501">
                  <c:v>8.1950000000000003</c:v>
                </c:pt>
                <c:pt idx="2502">
                  <c:v>8.17</c:v>
                </c:pt>
                <c:pt idx="2503">
                  <c:v>8.1449999999999996</c:v>
                </c:pt>
                <c:pt idx="2504">
                  <c:v>8.1199999999999992</c:v>
                </c:pt>
                <c:pt idx="2505">
                  <c:v>8.0950000000000006</c:v>
                </c:pt>
                <c:pt idx="2506">
                  <c:v>8.07</c:v>
                </c:pt>
                <c:pt idx="2507">
                  <c:v>8.0449999999999999</c:v>
                </c:pt>
                <c:pt idx="2508">
                  <c:v>8.0449999999999999</c:v>
                </c:pt>
                <c:pt idx="2509">
                  <c:v>7.9950000000000001</c:v>
                </c:pt>
                <c:pt idx="2510">
                  <c:v>7.97</c:v>
                </c:pt>
                <c:pt idx="2511">
                  <c:v>7.9450000000000003</c:v>
                </c:pt>
                <c:pt idx="2512">
                  <c:v>7.9450000000000003</c:v>
                </c:pt>
                <c:pt idx="2513">
                  <c:v>7.92</c:v>
                </c:pt>
                <c:pt idx="2514">
                  <c:v>7.8949999999999996</c:v>
                </c:pt>
                <c:pt idx="2515">
                  <c:v>7.87</c:v>
                </c:pt>
                <c:pt idx="2516">
                  <c:v>7.8449999999999998</c:v>
                </c:pt>
                <c:pt idx="2517">
                  <c:v>7.8449999999999998</c:v>
                </c:pt>
                <c:pt idx="2518">
                  <c:v>7.82</c:v>
                </c:pt>
                <c:pt idx="2519">
                  <c:v>7.7949999999999999</c:v>
                </c:pt>
                <c:pt idx="2520">
                  <c:v>7.77</c:v>
                </c:pt>
                <c:pt idx="2521">
                  <c:v>7.77</c:v>
                </c:pt>
                <c:pt idx="2522">
                  <c:v>7.7450000000000001</c:v>
                </c:pt>
                <c:pt idx="2523">
                  <c:v>7.7450000000000001</c:v>
                </c:pt>
                <c:pt idx="2524">
                  <c:v>7.72</c:v>
                </c:pt>
                <c:pt idx="2525">
                  <c:v>7.6950000000000003</c:v>
                </c:pt>
                <c:pt idx="2526">
                  <c:v>7.6950000000000003</c:v>
                </c:pt>
                <c:pt idx="2527">
                  <c:v>7.67</c:v>
                </c:pt>
                <c:pt idx="2528">
                  <c:v>7.67</c:v>
                </c:pt>
                <c:pt idx="2529">
                  <c:v>7.6449999999999996</c:v>
                </c:pt>
                <c:pt idx="2530">
                  <c:v>7.6449999999999996</c:v>
                </c:pt>
                <c:pt idx="2531">
                  <c:v>7.6449999999999996</c:v>
                </c:pt>
                <c:pt idx="2532">
                  <c:v>7.6449999999999996</c:v>
                </c:pt>
                <c:pt idx="2533">
                  <c:v>7.6449999999999996</c:v>
                </c:pt>
                <c:pt idx="2534">
                  <c:v>7.67</c:v>
                </c:pt>
                <c:pt idx="2535">
                  <c:v>7.67</c:v>
                </c:pt>
                <c:pt idx="2536">
                  <c:v>7.6950000000000003</c:v>
                </c:pt>
                <c:pt idx="2537">
                  <c:v>7.7450000000000001</c:v>
                </c:pt>
                <c:pt idx="2538">
                  <c:v>7.7949999999999999</c:v>
                </c:pt>
                <c:pt idx="2539">
                  <c:v>7.8449999999999998</c:v>
                </c:pt>
                <c:pt idx="2540">
                  <c:v>7.8949999999999996</c:v>
                </c:pt>
                <c:pt idx="2541">
                  <c:v>7.97</c:v>
                </c:pt>
                <c:pt idx="2542">
                  <c:v>8.0449999999999999</c:v>
                </c:pt>
                <c:pt idx="2543">
                  <c:v>8.1449999999999996</c:v>
                </c:pt>
                <c:pt idx="2544">
                  <c:v>8.2449999999999992</c:v>
                </c:pt>
                <c:pt idx="2545">
                  <c:v>8.3439999999999994</c:v>
                </c:pt>
                <c:pt idx="2546">
                  <c:v>8.4440000000000008</c:v>
                </c:pt>
                <c:pt idx="2547">
                  <c:v>8.5429999999999993</c:v>
                </c:pt>
                <c:pt idx="2548">
                  <c:v>8.6430000000000007</c:v>
                </c:pt>
                <c:pt idx="2549">
                  <c:v>8.7420000000000009</c:v>
                </c:pt>
                <c:pt idx="2550">
                  <c:v>8.8409999999999993</c:v>
                </c:pt>
                <c:pt idx="2551">
                  <c:v>8.9410000000000007</c:v>
                </c:pt>
                <c:pt idx="2552">
                  <c:v>9.0399999999999991</c:v>
                </c:pt>
                <c:pt idx="2553">
                  <c:v>9.1140000000000008</c:v>
                </c:pt>
                <c:pt idx="2554">
                  <c:v>9.1880000000000006</c:v>
                </c:pt>
                <c:pt idx="2555">
                  <c:v>9.2620000000000005</c:v>
                </c:pt>
                <c:pt idx="2556">
                  <c:v>9.3360000000000003</c:v>
                </c:pt>
                <c:pt idx="2557">
                  <c:v>9.3610000000000007</c:v>
                </c:pt>
                <c:pt idx="2558">
                  <c:v>9.41</c:v>
                </c:pt>
                <c:pt idx="2559">
                  <c:v>9.4350000000000005</c:v>
                </c:pt>
                <c:pt idx="2560">
                  <c:v>9.4600000000000009</c:v>
                </c:pt>
                <c:pt idx="2561">
                  <c:v>9.4600000000000009</c:v>
                </c:pt>
                <c:pt idx="2562">
                  <c:v>9.4350000000000005</c:v>
                </c:pt>
                <c:pt idx="2563">
                  <c:v>9.4350000000000005</c:v>
                </c:pt>
                <c:pt idx="2564">
                  <c:v>9.3859999999999992</c:v>
                </c:pt>
                <c:pt idx="2565">
                  <c:v>9.3360000000000003</c:v>
                </c:pt>
                <c:pt idx="2566">
                  <c:v>9.2870000000000008</c:v>
                </c:pt>
                <c:pt idx="2567">
                  <c:v>9.2379999999999995</c:v>
                </c:pt>
                <c:pt idx="2568">
                  <c:v>9.1880000000000006</c:v>
                </c:pt>
                <c:pt idx="2569">
                  <c:v>9.1140000000000008</c:v>
                </c:pt>
                <c:pt idx="2570">
                  <c:v>9.0399999999999991</c:v>
                </c:pt>
                <c:pt idx="2571">
                  <c:v>8.9649999999999999</c:v>
                </c:pt>
                <c:pt idx="2572">
                  <c:v>8.891</c:v>
                </c:pt>
                <c:pt idx="2573">
                  <c:v>8.8409999999999993</c:v>
                </c:pt>
                <c:pt idx="2574">
                  <c:v>8.7420000000000009</c:v>
                </c:pt>
                <c:pt idx="2575">
                  <c:v>8.6929999999999996</c:v>
                </c:pt>
                <c:pt idx="2576">
                  <c:v>8.6180000000000003</c:v>
                </c:pt>
                <c:pt idx="2577">
                  <c:v>8.5429999999999993</c:v>
                </c:pt>
                <c:pt idx="2578">
                  <c:v>8.4939999999999998</c:v>
                </c:pt>
                <c:pt idx="2579">
                  <c:v>8.4440000000000008</c:v>
                </c:pt>
                <c:pt idx="2580">
                  <c:v>8.3940000000000001</c:v>
                </c:pt>
                <c:pt idx="2581">
                  <c:v>8.3439999999999994</c:v>
                </c:pt>
                <c:pt idx="2582">
                  <c:v>8.2949999999999999</c:v>
                </c:pt>
                <c:pt idx="2583">
                  <c:v>8.2449999999999992</c:v>
                </c:pt>
                <c:pt idx="2584">
                  <c:v>8.2200000000000006</c:v>
                </c:pt>
                <c:pt idx="2585">
                  <c:v>8.1950000000000003</c:v>
                </c:pt>
                <c:pt idx="2586">
                  <c:v>8.17</c:v>
                </c:pt>
                <c:pt idx="2587">
                  <c:v>8.1449999999999996</c:v>
                </c:pt>
                <c:pt idx="2588">
                  <c:v>8.1199999999999992</c:v>
                </c:pt>
                <c:pt idx="2589">
                  <c:v>8.0950000000000006</c:v>
                </c:pt>
                <c:pt idx="2590">
                  <c:v>8.07</c:v>
                </c:pt>
                <c:pt idx="2591">
                  <c:v>8.0449999999999999</c:v>
                </c:pt>
                <c:pt idx="2592">
                  <c:v>8.0449999999999999</c:v>
                </c:pt>
                <c:pt idx="2593">
                  <c:v>7.9950000000000001</c:v>
                </c:pt>
                <c:pt idx="2594">
                  <c:v>7.9950000000000001</c:v>
                </c:pt>
                <c:pt idx="2595">
                  <c:v>7.97</c:v>
                </c:pt>
                <c:pt idx="2596">
                  <c:v>7.9450000000000003</c:v>
                </c:pt>
                <c:pt idx="2597">
                  <c:v>7.92</c:v>
                </c:pt>
                <c:pt idx="2598">
                  <c:v>7.8949999999999996</c:v>
                </c:pt>
                <c:pt idx="2599">
                  <c:v>7.87</c:v>
                </c:pt>
                <c:pt idx="2600">
                  <c:v>7.8449999999999998</c:v>
                </c:pt>
                <c:pt idx="2601">
                  <c:v>7.8449999999999998</c:v>
                </c:pt>
                <c:pt idx="2602">
                  <c:v>7.82</c:v>
                </c:pt>
                <c:pt idx="2603">
                  <c:v>7.7949999999999999</c:v>
                </c:pt>
                <c:pt idx="2604">
                  <c:v>7.7949999999999999</c:v>
                </c:pt>
                <c:pt idx="2605">
                  <c:v>7.77</c:v>
                </c:pt>
                <c:pt idx="2606">
                  <c:v>7.7450000000000001</c:v>
                </c:pt>
                <c:pt idx="2607">
                  <c:v>7.7450000000000001</c:v>
                </c:pt>
                <c:pt idx="2608">
                  <c:v>7.72</c:v>
                </c:pt>
                <c:pt idx="2609">
                  <c:v>7.6950000000000003</c:v>
                </c:pt>
                <c:pt idx="2610">
                  <c:v>7.6950000000000003</c:v>
                </c:pt>
                <c:pt idx="2611">
                  <c:v>7.67</c:v>
                </c:pt>
                <c:pt idx="2612">
                  <c:v>7.67</c:v>
                </c:pt>
                <c:pt idx="2613">
                  <c:v>7.6449999999999996</c:v>
                </c:pt>
                <c:pt idx="2614">
                  <c:v>7.6449999999999996</c:v>
                </c:pt>
                <c:pt idx="2615">
                  <c:v>7.6449999999999996</c:v>
                </c:pt>
                <c:pt idx="2616">
                  <c:v>7.6189999999999998</c:v>
                </c:pt>
                <c:pt idx="2617">
                  <c:v>7.5940000000000003</c:v>
                </c:pt>
                <c:pt idx="2618">
                  <c:v>7.5940000000000003</c:v>
                </c:pt>
                <c:pt idx="2619">
                  <c:v>7.569</c:v>
                </c:pt>
                <c:pt idx="2620">
                  <c:v>7.569</c:v>
                </c:pt>
                <c:pt idx="2621">
                  <c:v>7.5439999999999996</c:v>
                </c:pt>
                <c:pt idx="2622">
                  <c:v>7.5439999999999996</c:v>
                </c:pt>
                <c:pt idx="2623">
                  <c:v>7.5190000000000001</c:v>
                </c:pt>
                <c:pt idx="2624">
                  <c:v>7.5190000000000001</c:v>
                </c:pt>
                <c:pt idx="2625">
                  <c:v>7.4939999999999998</c:v>
                </c:pt>
                <c:pt idx="2626">
                  <c:v>7.4939999999999998</c:v>
                </c:pt>
                <c:pt idx="2627">
                  <c:v>7.4939999999999998</c:v>
                </c:pt>
                <c:pt idx="2628">
                  <c:v>7.4939999999999998</c:v>
                </c:pt>
                <c:pt idx="2629">
                  <c:v>7.5190000000000001</c:v>
                </c:pt>
                <c:pt idx="2630">
                  <c:v>7.5190000000000001</c:v>
                </c:pt>
                <c:pt idx="2631">
                  <c:v>7.5439999999999996</c:v>
                </c:pt>
                <c:pt idx="2632">
                  <c:v>7.569</c:v>
                </c:pt>
                <c:pt idx="2633">
                  <c:v>7.5940000000000003</c:v>
                </c:pt>
                <c:pt idx="2634">
                  <c:v>7.6449999999999996</c:v>
                </c:pt>
                <c:pt idx="2635">
                  <c:v>7.6950000000000003</c:v>
                </c:pt>
                <c:pt idx="2636">
                  <c:v>7.7450000000000001</c:v>
                </c:pt>
                <c:pt idx="2637">
                  <c:v>7.82</c:v>
                </c:pt>
                <c:pt idx="2638">
                  <c:v>7.8949999999999996</c:v>
                </c:pt>
                <c:pt idx="2639">
                  <c:v>7.97</c:v>
                </c:pt>
                <c:pt idx="2640">
                  <c:v>8.07</c:v>
                </c:pt>
                <c:pt idx="2641">
                  <c:v>8.17</c:v>
                </c:pt>
                <c:pt idx="2642">
                  <c:v>8.27</c:v>
                </c:pt>
                <c:pt idx="2643">
                  <c:v>8.3689999999999998</c:v>
                </c:pt>
                <c:pt idx="2644">
                  <c:v>8.4689999999999994</c:v>
                </c:pt>
                <c:pt idx="2645">
                  <c:v>8.5679999999999996</c:v>
                </c:pt>
                <c:pt idx="2646">
                  <c:v>8.6679999999999993</c:v>
                </c:pt>
                <c:pt idx="2647">
                  <c:v>8.7669999999999995</c:v>
                </c:pt>
                <c:pt idx="2648">
                  <c:v>8.8409999999999993</c:v>
                </c:pt>
                <c:pt idx="2649">
                  <c:v>8.9160000000000004</c:v>
                </c:pt>
                <c:pt idx="2650">
                  <c:v>8.99</c:v>
                </c:pt>
                <c:pt idx="2651">
                  <c:v>9.0640000000000001</c:v>
                </c:pt>
                <c:pt idx="2652">
                  <c:v>9.1140000000000008</c:v>
                </c:pt>
                <c:pt idx="2653">
                  <c:v>9.1880000000000006</c:v>
                </c:pt>
                <c:pt idx="2654">
                  <c:v>9.2129999999999992</c:v>
                </c:pt>
                <c:pt idx="2655">
                  <c:v>9.2379999999999995</c:v>
                </c:pt>
                <c:pt idx="2656">
                  <c:v>9.2620000000000005</c:v>
                </c:pt>
                <c:pt idx="2657">
                  <c:v>9.2620000000000005</c:v>
                </c:pt>
                <c:pt idx="2658">
                  <c:v>9.2620000000000005</c:v>
                </c:pt>
                <c:pt idx="2659">
                  <c:v>9.2379999999999995</c:v>
                </c:pt>
                <c:pt idx="2660">
                  <c:v>9.2379999999999995</c:v>
                </c:pt>
                <c:pt idx="2661">
                  <c:v>9.1880000000000006</c:v>
                </c:pt>
                <c:pt idx="2662">
                  <c:v>9.1630000000000003</c:v>
                </c:pt>
                <c:pt idx="2663">
                  <c:v>9.1140000000000008</c:v>
                </c:pt>
                <c:pt idx="2664">
                  <c:v>9.0640000000000001</c:v>
                </c:pt>
                <c:pt idx="2665">
                  <c:v>9.0150000000000006</c:v>
                </c:pt>
                <c:pt idx="2666">
                  <c:v>8.9410000000000007</c:v>
                </c:pt>
                <c:pt idx="2667">
                  <c:v>8.891</c:v>
                </c:pt>
                <c:pt idx="2668">
                  <c:v>8.8409999999999993</c:v>
                </c:pt>
                <c:pt idx="2669">
                  <c:v>8.7669999999999995</c:v>
                </c:pt>
                <c:pt idx="2670">
                  <c:v>8.6929999999999996</c:v>
                </c:pt>
                <c:pt idx="2671">
                  <c:v>8.6430000000000007</c:v>
                </c:pt>
                <c:pt idx="2672">
                  <c:v>8.593</c:v>
                </c:pt>
                <c:pt idx="2673">
                  <c:v>8.5190000000000001</c:v>
                </c:pt>
                <c:pt idx="2674">
                  <c:v>8.4689999999999994</c:v>
                </c:pt>
                <c:pt idx="2675">
                  <c:v>8.4190000000000005</c:v>
                </c:pt>
                <c:pt idx="2676">
                  <c:v>8.3689999999999998</c:v>
                </c:pt>
                <c:pt idx="2677">
                  <c:v>8.3439999999999994</c:v>
                </c:pt>
                <c:pt idx="2678">
                  <c:v>8.2949999999999999</c:v>
                </c:pt>
                <c:pt idx="2679">
                  <c:v>8.27</c:v>
                </c:pt>
                <c:pt idx="2680">
                  <c:v>8.2200000000000006</c:v>
                </c:pt>
                <c:pt idx="2681">
                  <c:v>8.1950000000000003</c:v>
                </c:pt>
                <c:pt idx="2682">
                  <c:v>8.1449999999999996</c:v>
                </c:pt>
                <c:pt idx="2683">
                  <c:v>8.1199999999999992</c:v>
                </c:pt>
                <c:pt idx="2684">
                  <c:v>8.0950000000000006</c:v>
                </c:pt>
                <c:pt idx="2685">
                  <c:v>8.07</c:v>
                </c:pt>
                <c:pt idx="2686">
                  <c:v>8.0449999999999999</c:v>
                </c:pt>
                <c:pt idx="2687">
                  <c:v>8.02</c:v>
                </c:pt>
                <c:pt idx="2688">
                  <c:v>7.9950000000000001</c:v>
                </c:pt>
                <c:pt idx="2689">
                  <c:v>7.97</c:v>
                </c:pt>
                <c:pt idx="2690">
                  <c:v>7.9450000000000003</c:v>
                </c:pt>
                <c:pt idx="2691">
                  <c:v>7.9450000000000003</c:v>
                </c:pt>
                <c:pt idx="2692">
                  <c:v>7.92</c:v>
                </c:pt>
                <c:pt idx="2693">
                  <c:v>7.8949999999999996</c:v>
                </c:pt>
                <c:pt idx="2694">
                  <c:v>7.8949999999999996</c:v>
                </c:pt>
                <c:pt idx="2695">
                  <c:v>7.87</c:v>
                </c:pt>
                <c:pt idx="2696">
                  <c:v>7.8449999999999998</c:v>
                </c:pt>
                <c:pt idx="2697">
                  <c:v>7.8449999999999998</c:v>
                </c:pt>
                <c:pt idx="2698">
                  <c:v>7.82</c:v>
                </c:pt>
                <c:pt idx="2699">
                  <c:v>7.7949999999999999</c:v>
                </c:pt>
                <c:pt idx="2700">
                  <c:v>7.77</c:v>
                </c:pt>
                <c:pt idx="2701">
                  <c:v>7.7450000000000001</c:v>
                </c:pt>
                <c:pt idx="2702">
                  <c:v>7.7450000000000001</c:v>
                </c:pt>
                <c:pt idx="2703">
                  <c:v>7.6950000000000003</c:v>
                </c:pt>
                <c:pt idx="2704">
                  <c:v>7.6950000000000003</c:v>
                </c:pt>
                <c:pt idx="2705">
                  <c:v>7.67</c:v>
                </c:pt>
                <c:pt idx="2706">
                  <c:v>7.6449999999999996</c:v>
                </c:pt>
                <c:pt idx="2707">
                  <c:v>7.6449999999999996</c:v>
                </c:pt>
                <c:pt idx="2708">
                  <c:v>7.6449999999999996</c:v>
                </c:pt>
                <c:pt idx="2709">
                  <c:v>7.6189999999999998</c:v>
                </c:pt>
                <c:pt idx="2710">
                  <c:v>7.5940000000000003</c:v>
                </c:pt>
                <c:pt idx="2711">
                  <c:v>7.5940000000000003</c:v>
                </c:pt>
                <c:pt idx="2712">
                  <c:v>7.569</c:v>
                </c:pt>
                <c:pt idx="2713">
                  <c:v>7.569</c:v>
                </c:pt>
                <c:pt idx="2714">
                  <c:v>7.5439999999999996</c:v>
                </c:pt>
                <c:pt idx="2715">
                  <c:v>7.5439999999999996</c:v>
                </c:pt>
                <c:pt idx="2716">
                  <c:v>7.5190000000000001</c:v>
                </c:pt>
                <c:pt idx="2717">
                  <c:v>7.5190000000000001</c:v>
                </c:pt>
                <c:pt idx="2718">
                  <c:v>7.4939999999999998</c:v>
                </c:pt>
                <c:pt idx="2719">
                  <c:v>7.4939999999999998</c:v>
                </c:pt>
                <c:pt idx="2720">
                  <c:v>7.4690000000000003</c:v>
                </c:pt>
                <c:pt idx="2721">
                  <c:v>7.444</c:v>
                </c:pt>
                <c:pt idx="2722">
                  <c:v>7.444</c:v>
                </c:pt>
                <c:pt idx="2723">
                  <c:v>7.444</c:v>
                </c:pt>
                <c:pt idx="2724">
                  <c:v>7.4690000000000003</c:v>
                </c:pt>
                <c:pt idx="2725">
                  <c:v>7.4690000000000003</c:v>
                </c:pt>
                <c:pt idx="2726">
                  <c:v>7.4939999999999998</c:v>
                </c:pt>
                <c:pt idx="2727">
                  <c:v>7.4939999999999998</c:v>
                </c:pt>
                <c:pt idx="2728">
                  <c:v>7.5439999999999996</c:v>
                </c:pt>
                <c:pt idx="2729">
                  <c:v>7.569</c:v>
                </c:pt>
                <c:pt idx="2730">
                  <c:v>7.6449999999999996</c:v>
                </c:pt>
                <c:pt idx="2731">
                  <c:v>7.6950000000000003</c:v>
                </c:pt>
                <c:pt idx="2732">
                  <c:v>7.7450000000000001</c:v>
                </c:pt>
                <c:pt idx="2733">
                  <c:v>7.82</c:v>
                </c:pt>
                <c:pt idx="2734">
                  <c:v>7.8949999999999996</c:v>
                </c:pt>
                <c:pt idx="2735">
                  <c:v>7.9450000000000003</c:v>
                </c:pt>
                <c:pt idx="2736">
                  <c:v>8.0449999999999999</c:v>
                </c:pt>
                <c:pt idx="2737">
                  <c:v>8.1199999999999992</c:v>
                </c:pt>
                <c:pt idx="2738">
                  <c:v>8.2449999999999992</c:v>
                </c:pt>
                <c:pt idx="2739">
                  <c:v>8.3439999999999994</c:v>
                </c:pt>
                <c:pt idx="2740">
                  <c:v>8.4440000000000008</c:v>
                </c:pt>
                <c:pt idx="2741">
                  <c:v>8.5429999999999993</c:v>
                </c:pt>
                <c:pt idx="2742">
                  <c:v>8.6430000000000007</c:v>
                </c:pt>
                <c:pt idx="2743">
                  <c:v>8.7420000000000009</c:v>
                </c:pt>
                <c:pt idx="2744">
                  <c:v>8.8409999999999993</c:v>
                </c:pt>
                <c:pt idx="2745">
                  <c:v>8.891</c:v>
                </c:pt>
                <c:pt idx="2746">
                  <c:v>8.9649999999999999</c:v>
                </c:pt>
                <c:pt idx="2747">
                  <c:v>9.0150000000000006</c:v>
                </c:pt>
                <c:pt idx="2748">
                  <c:v>9.0640000000000001</c:v>
                </c:pt>
                <c:pt idx="2749">
                  <c:v>9.1140000000000008</c:v>
                </c:pt>
                <c:pt idx="2750">
                  <c:v>9.1389999999999993</c:v>
                </c:pt>
                <c:pt idx="2751">
                  <c:v>9.1630000000000003</c:v>
                </c:pt>
                <c:pt idx="2752">
                  <c:v>9.1880000000000006</c:v>
                </c:pt>
                <c:pt idx="2753">
                  <c:v>9.1880000000000006</c:v>
                </c:pt>
                <c:pt idx="2754">
                  <c:v>9.1880000000000006</c:v>
                </c:pt>
                <c:pt idx="2755">
                  <c:v>9.1630000000000003</c:v>
                </c:pt>
                <c:pt idx="2756">
                  <c:v>9.1389999999999993</c:v>
                </c:pt>
                <c:pt idx="2757">
                  <c:v>9.1140000000000008</c:v>
                </c:pt>
                <c:pt idx="2758">
                  <c:v>9.0640000000000001</c:v>
                </c:pt>
                <c:pt idx="2759">
                  <c:v>9.0150000000000006</c:v>
                </c:pt>
                <c:pt idx="2760">
                  <c:v>8.9649999999999999</c:v>
                </c:pt>
                <c:pt idx="2761">
                  <c:v>8.891</c:v>
                </c:pt>
                <c:pt idx="2762">
                  <c:v>8.8409999999999993</c:v>
                </c:pt>
                <c:pt idx="2763">
                  <c:v>8.7669999999999995</c:v>
                </c:pt>
                <c:pt idx="2764">
                  <c:v>8.6929999999999996</c:v>
                </c:pt>
                <c:pt idx="2765">
                  <c:v>8.6430000000000007</c:v>
                </c:pt>
                <c:pt idx="2766">
                  <c:v>8.5679999999999996</c:v>
                </c:pt>
                <c:pt idx="2767">
                  <c:v>8.4939999999999998</c:v>
                </c:pt>
                <c:pt idx="2768">
                  <c:v>8.4440000000000008</c:v>
                </c:pt>
                <c:pt idx="2769">
                  <c:v>8.3940000000000001</c:v>
                </c:pt>
                <c:pt idx="2770">
                  <c:v>8.3439999999999994</c:v>
                </c:pt>
                <c:pt idx="2771">
                  <c:v>8.2949999999999999</c:v>
                </c:pt>
                <c:pt idx="2772">
                  <c:v>8.2449999999999992</c:v>
                </c:pt>
                <c:pt idx="2773">
                  <c:v>8.17</c:v>
                </c:pt>
                <c:pt idx="2774">
                  <c:v>8.1449999999999996</c:v>
                </c:pt>
                <c:pt idx="2775">
                  <c:v>8.0950000000000006</c:v>
                </c:pt>
                <c:pt idx="2776">
                  <c:v>8.0449999999999999</c:v>
                </c:pt>
                <c:pt idx="2777">
                  <c:v>8.02</c:v>
                </c:pt>
                <c:pt idx="2778">
                  <c:v>7.9950000000000001</c:v>
                </c:pt>
                <c:pt idx="2779">
                  <c:v>7.9450000000000003</c:v>
                </c:pt>
                <c:pt idx="2780">
                  <c:v>7.92</c:v>
                </c:pt>
                <c:pt idx="2781">
                  <c:v>7.8949999999999996</c:v>
                </c:pt>
                <c:pt idx="2782">
                  <c:v>7.87</c:v>
                </c:pt>
                <c:pt idx="2783">
                  <c:v>7.8449999999999998</c:v>
                </c:pt>
                <c:pt idx="2784">
                  <c:v>7.8449999999999998</c:v>
                </c:pt>
                <c:pt idx="2785">
                  <c:v>7.82</c:v>
                </c:pt>
                <c:pt idx="2786">
                  <c:v>7.7949999999999999</c:v>
                </c:pt>
                <c:pt idx="2787">
                  <c:v>7.77</c:v>
                </c:pt>
                <c:pt idx="2788">
                  <c:v>7.7450000000000001</c:v>
                </c:pt>
                <c:pt idx="2789">
                  <c:v>7.7450000000000001</c:v>
                </c:pt>
                <c:pt idx="2790">
                  <c:v>7.72</c:v>
                </c:pt>
                <c:pt idx="2791">
                  <c:v>7.6950000000000003</c:v>
                </c:pt>
                <c:pt idx="2792">
                  <c:v>7.6950000000000003</c:v>
                </c:pt>
                <c:pt idx="2793">
                  <c:v>7.67</c:v>
                </c:pt>
                <c:pt idx="2794">
                  <c:v>7.6449999999999996</c:v>
                </c:pt>
                <c:pt idx="2795">
                  <c:v>7.6449999999999996</c:v>
                </c:pt>
                <c:pt idx="2796">
                  <c:v>7.5940000000000003</c:v>
                </c:pt>
                <c:pt idx="2797">
                  <c:v>7.5940000000000003</c:v>
                </c:pt>
                <c:pt idx="2798">
                  <c:v>7.569</c:v>
                </c:pt>
                <c:pt idx="2799">
                  <c:v>7.569</c:v>
                </c:pt>
                <c:pt idx="2800">
                  <c:v>7.5439999999999996</c:v>
                </c:pt>
                <c:pt idx="2801">
                  <c:v>7.5439999999999996</c:v>
                </c:pt>
                <c:pt idx="2802">
                  <c:v>7.5190000000000001</c:v>
                </c:pt>
                <c:pt idx="2803">
                  <c:v>7.4939999999999998</c:v>
                </c:pt>
                <c:pt idx="2804">
                  <c:v>7.4939999999999998</c:v>
                </c:pt>
                <c:pt idx="2805">
                  <c:v>7.4690000000000003</c:v>
                </c:pt>
                <c:pt idx="2806">
                  <c:v>7.4690000000000003</c:v>
                </c:pt>
                <c:pt idx="2807">
                  <c:v>7.444</c:v>
                </c:pt>
                <c:pt idx="2808">
                  <c:v>7.444</c:v>
                </c:pt>
                <c:pt idx="2809">
                  <c:v>7.444</c:v>
                </c:pt>
                <c:pt idx="2810">
                  <c:v>7.444</c:v>
                </c:pt>
                <c:pt idx="2811">
                  <c:v>7.444</c:v>
                </c:pt>
                <c:pt idx="2812">
                  <c:v>7.444</c:v>
                </c:pt>
                <c:pt idx="2813">
                  <c:v>7.444</c:v>
                </c:pt>
                <c:pt idx="2814">
                  <c:v>7.444</c:v>
                </c:pt>
                <c:pt idx="2815">
                  <c:v>7.4189999999999996</c:v>
                </c:pt>
                <c:pt idx="2816">
                  <c:v>7.4189999999999996</c:v>
                </c:pt>
                <c:pt idx="2817">
                  <c:v>7.4189999999999996</c:v>
                </c:pt>
                <c:pt idx="2818">
                  <c:v>7.3929999999999998</c:v>
                </c:pt>
                <c:pt idx="2819">
                  <c:v>7.3929999999999998</c:v>
                </c:pt>
                <c:pt idx="2820">
                  <c:v>7.3929999999999998</c:v>
                </c:pt>
                <c:pt idx="2821">
                  <c:v>7.3929999999999998</c:v>
                </c:pt>
                <c:pt idx="2822">
                  <c:v>7.4189999999999996</c:v>
                </c:pt>
                <c:pt idx="2823">
                  <c:v>7.444</c:v>
                </c:pt>
                <c:pt idx="2824">
                  <c:v>7.4690000000000003</c:v>
                </c:pt>
                <c:pt idx="2825">
                  <c:v>7.4939999999999998</c:v>
                </c:pt>
                <c:pt idx="2826">
                  <c:v>7.5439999999999996</c:v>
                </c:pt>
                <c:pt idx="2827">
                  <c:v>7.569</c:v>
                </c:pt>
                <c:pt idx="2828">
                  <c:v>7.6449999999999996</c:v>
                </c:pt>
                <c:pt idx="2829">
                  <c:v>7.6950000000000003</c:v>
                </c:pt>
                <c:pt idx="2830">
                  <c:v>7.7949999999999999</c:v>
                </c:pt>
                <c:pt idx="2831">
                  <c:v>7.8449999999999998</c:v>
                </c:pt>
                <c:pt idx="2832">
                  <c:v>7.9450000000000003</c:v>
                </c:pt>
                <c:pt idx="2833">
                  <c:v>8.0449999999999999</c:v>
                </c:pt>
                <c:pt idx="2834">
                  <c:v>8.1449999999999996</c:v>
                </c:pt>
                <c:pt idx="2835">
                  <c:v>8.2449999999999992</c:v>
                </c:pt>
                <c:pt idx="2836">
                  <c:v>8.3190000000000008</c:v>
                </c:pt>
                <c:pt idx="2837">
                  <c:v>8.3940000000000001</c:v>
                </c:pt>
                <c:pt idx="2838">
                  <c:v>8.4689999999999994</c:v>
                </c:pt>
                <c:pt idx="2839">
                  <c:v>8.5429999999999993</c:v>
                </c:pt>
                <c:pt idx="2840">
                  <c:v>8.6430000000000007</c:v>
                </c:pt>
                <c:pt idx="2841">
                  <c:v>8.7170000000000005</c:v>
                </c:pt>
                <c:pt idx="2842">
                  <c:v>8.7919999999999998</c:v>
                </c:pt>
                <c:pt idx="2843">
                  <c:v>8.8659999999999997</c:v>
                </c:pt>
                <c:pt idx="2844">
                  <c:v>8.9410000000000007</c:v>
                </c:pt>
                <c:pt idx="2845">
                  <c:v>8.99</c:v>
                </c:pt>
                <c:pt idx="2846">
                  <c:v>9.0399999999999991</c:v>
                </c:pt>
                <c:pt idx="2847">
                  <c:v>9.0399999999999991</c:v>
                </c:pt>
                <c:pt idx="2848">
                  <c:v>9.0640000000000001</c:v>
                </c:pt>
                <c:pt idx="2849">
                  <c:v>9.0640000000000001</c:v>
                </c:pt>
                <c:pt idx="2850">
                  <c:v>9.0640000000000001</c:v>
                </c:pt>
                <c:pt idx="2851">
                  <c:v>9.0399999999999991</c:v>
                </c:pt>
                <c:pt idx="2852">
                  <c:v>9.0150000000000006</c:v>
                </c:pt>
                <c:pt idx="2853">
                  <c:v>8.99</c:v>
                </c:pt>
                <c:pt idx="2854">
                  <c:v>8.9410000000000007</c:v>
                </c:pt>
                <c:pt idx="2855">
                  <c:v>8.891</c:v>
                </c:pt>
                <c:pt idx="2856">
                  <c:v>8.8409999999999993</c:v>
                </c:pt>
                <c:pt idx="2857">
                  <c:v>8.7669999999999995</c:v>
                </c:pt>
                <c:pt idx="2858">
                  <c:v>8.6929999999999996</c:v>
                </c:pt>
                <c:pt idx="2859">
                  <c:v>8.6430000000000007</c:v>
                </c:pt>
                <c:pt idx="2860">
                  <c:v>8.593</c:v>
                </c:pt>
                <c:pt idx="2861">
                  <c:v>8.5190000000000001</c:v>
                </c:pt>
                <c:pt idx="2862">
                  <c:v>8.4689999999999994</c:v>
                </c:pt>
                <c:pt idx="2863">
                  <c:v>8.3940000000000001</c:v>
                </c:pt>
                <c:pt idx="2864">
                  <c:v>8.3439999999999994</c:v>
                </c:pt>
                <c:pt idx="2865">
                  <c:v>8.2949999999999999</c:v>
                </c:pt>
                <c:pt idx="2866">
                  <c:v>8.2200000000000006</c:v>
                </c:pt>
                <c:pt idx="2867">
                  <c:v>8.17</c:v>
                </c:pt>
                <c:pt idx="2868">
                  <c:v>8.1199999999999992</c:v>
                </c:pt>
                <c:pt idx="2869">
                  <c:v>8.07</c:v>
                </c:pt>
                <c:pt idx="2870">
                  <c:v>8.0449999999999999</c:v>
                </c:pt>
                <c:pt idx="2871">
                  <c:v>7.9950000000000001</c:v>
                </c:pt>
                <c:pt idx="2872">
                  <c:v>7.9450000000000003</c:v>
                </c:pt>
                <c:pt idx="2873">
                  <c:v>7.92</c:v>
                </c:pt>
                <c:pt idx="2874">
                  <c:v>7.8949999999999996</c:v>
                </c:pt>
                <c:pt idx="2875">
                  <c:v>7.87</c:v>
                </c:pt>
                <c:pt idx="2876">
                  <c:v>7.8449999999999998</c:v>
                </c:pt>
                <c:pt idx="2877">
                  <c:v>7.82</c:v>
                </c:pt>
                <c:pt idx="2878">
                  <c:v>7.7949999999999999</c:v>
                </c:pt>
                <c:pt idx="2879">
                  <c:v>7.77</c:v>
                </c:pt>
                <c:pt idx="2880">
                  <c:v>7.7450000000000001</c:v>
                </c:pt>
                <c:pt idx="2881">
                  <c:v>7.72</c:v>
                </c:pt>
                <c:pt idx="2882">
                  <c:v>7.6950000000000003</c:v>
                </c:pt>
                <c:pt idx="2883">
                  <c:v>7.6950000000000003</c:v>
                </c:pt>
                <c:pt idx="2884">
                  <c:v>7.67</c:v>
                </c:pt>
                <c:pt idx="2885">
                  <c:v>7.6449999999999996</c:v>
                </c:pt>
                <c:pt idx="2886">
                  <c:v>7.6449999999999996</c:v>
                </c:pt>
                <c:pt idx="2887">
                  <c:v>7.6189999999999998</c:v>
                </c:pt>
                <c:pt idx="2888">
                  <c:v>7.6189999999999998</c:v>
                </c:pt>
                <c:pt idx="2889">
                  <c:v>7.6189999999999998</c:v>
                </c:pt>
                <c:pt idx="2890">
                  <c:v>7.6189999999999998</c:v>
                </c:pt>
                <c:pt idx="2891">
                  <c:v>7.6189999999999998</c:v>
                </c:pt>
                <c:pt idx="2892">
                  <c:v>7.6189999999999998</c:v>
                </c:pt>
                <c:pt idx="2893">
                  <c:v>7.5940000000000003</c:v>
                </c:pt>
                <c:pt idx="2894">
                  <c:v>7.5940000000000003</c:v>
                </c:pt>
                <c:pt idx="2895">
                  <c:v>7.569</c:v>
                </c:pt>
                <c:pt idx="2896">
                  <c:v>7.5439999999999996</c:v>
                </c:pt>
                <c:pt idx="2897">
                  <c:v>7.5439999999999996</c:v>
                </c:pt>
                <c:pt idx="2898">
                  <c:v>7.5190000000000001</c:v>
                </c:pt>
                <c:pt idx="2899">
                  <c:v>7.4690000000000003</c:v>
                </c:pt>
                <c:pt idx="2900">
                  <c:v>7.4690000000000003</c:v>
                </c:pt>
                <c:pt idx="2901">
                  <c:v>7.4939999999999998</c:v>
                </c:pt>
                <c:pt idx="2902">
                  <c:v>7.4690000000000003</c:v>
                </c:pt>
                <c:pt idx="2903">
                  <c:v>7.444</c:v>
                </c:pt>
                <c:pt idx="2904">
                  <c:v>7.4189999999999996</c:v>
                </c:pt>
                <c:pt idx="2905">
                  <c:v>7.3929999999999998</c:v>
                </c:pt>
                <c:pt idx="2906">
                  <c:v>7.3680000000000003</c:v>
                </c:pt>
                <c:pt idx="2907">
                  <c:v>7.3680000000000003</c:v>
                </c:pt>
                <c:pt idx="2908">
                  <c:v>7.3680000000000003</c:v>
                </c:pt>
                <c:pt idx="2909">
                  <c:v>7.343</c:v>
                </c:pt>
                <c:pt idx="2910">
                  <c:v>7.343</c:v>
                </c:pt>
                <c:pt idx="2911">
                  <c:v>7.3179999999999996</c:v>
                </c:pt>
                <c:pt idx="2912">
                  <c:v>7.2930000000000001</c:v>
                </c:pt>
                <c:pt idx="2913">
                  <c:v>7.2930000000000001</c:v>
                </c:pt>
                <c:pt idx="2914">
                  <c:v>7.2930000000000001</c:v>
                </c:pt>
                <c:pt idx="2915">
                  <c:v>7.2930000000000001</c:v>
                </c:pt>
                <c:pt idx="2916">
                  <c:v>7.2930000000000001</c:v>
                </c:pt>
                <c:pt idx="2917">
                  <c:v>7.3179999999999996</c:v>
                </c:pt>
                <c:pt idx="2918">
                  <c:v>7.343</c:v>
                </c:pt>
                <c:pt idx="2919">
                  <c:v>7.343</c:v>
                </c:pt>
                <c:pt idx="2920">
                  <c:v>7.3929999999999998</c:v>
                </c:pt>
                <c:pt idx="2921">
                  <c:v>7.4189999999999996</c:v>
                </c:pt>
                <c:pt idx="2922">
                  <c:v>7.444</c:v>
                </c:pt>
                <c:pt idx="2923">
                  <c:v>7.4939999999999998</c:v>
                </c:pt>
                <c:pt idx="2924">
                  <c:v>7.5439999999999996</c:v>
                </c:pt>
                <c:pt idx="2925">
                  <c:v>7.6189999999999998</c:v>
                </c:pt>
                <c:pt idx="2926">
                  <c:v>7.6950000000000003</c:v>
                </c:pt>
                <c:pt idx="2927">
                  <c:v>7.77</c:v>
                </c:pt>
                <c:pt idx="2928">
                  <c:v>7.8449999999999998</c:v>
                </c:pt>
                <c:pt idx="2929">
                  <c:v>7.9450000000000003</c:v>
                </c:pt>
                <c:pt idx="2930">
                  <c:v>8.0449999999999999</c:v>
                </c:pt>
                <c:pt idx="2931">
                  <c:v>8.1449999999999996</c:v>
                </c:pt>
                <c:pt idx="2932">
                  <c:v>8.2449999999999992</c:v>
                </c:pt>
                <c:pt idx="2933">
                  <c:v>8.3439999999999994</c:v>
                </c:pt>
                <c:pt idx="2934">
                  <c:v>8.4440000000000008</c:v>
                </c:pt>
                <c:pt idx="2935">
                  <c:v>8.5429999999999993</c:v>
                </c:pt>
                <c:pt idx="2936">
                  <c:v>8.6430000000000007</c:v>
                </c:pt>
                <c:pt idx="2937">
                  <c:v>8.7170000000000005</c:v>
                </c:pt>
                <c:pt idx="2938">
                  <c:v>8.7919999999999998</c:v>
                </c:pt>
                <c:pt idx="2939">
                  <c:v>8.8659999999999997</c:v>
                </c:pt>
                <c:pt idx="2940">
                  <c:v>8.9410000000000007</c:v>
                </c:pt>
                <c:pt idx="2941">
                  <c:v>8.99</c:v>
                </c:pt>
                <c:pt idx="2942">
                  <c:v>9.0399999999999991</c:v>
                </c:pt>
                <c:pt idx="2943">
                  <c:v>9.0890000000000004</c:v>
                </c:pt>
                <c:pt idx="2944">
                  <c:v>9.1140000000000008</c:v>
                </c:pt>
                <c:pt idx="2945">
                  <c:v>9.1389999999999993</c:v>
                </c:pt>
                <c:pt idx="2946">
                  <c:v>9.1389999999999993</c:v>
                </c:pt>
                <c:pt idx="2947">
                  <c:v>9.1140000000000008</c:v>
                </c:pt>
                <c:pt idx="2948">
                  <c:v>9.0890000000000004</c:v>
                </c:pt>
                <c:pt idx="2949">
                  <c:v>9.0640000000000001</c:v>
                </c:pt>
                <c:pt idx="2950">
                  <c:v>9.0150000000000006</c:v>
                </c:pt>
                <c:pt idx="2951">
                  <c:v>8.9649999999999999</c:v>
                </c:pt>
                <c:pt idx="2952">
                  <c:v>8.9160000000000004</c:v>
                </c:pt>
                <c:pt idx="2953">
                  <c:v>8.8409999999999993</c:v>
                </c:pt>
                <c:pt idx="2954">
                  <c:v>8.7919999999999998</c:v>
                </c:pt>
                <c:pt idx="2955">
                  <c:v>8.7420000000000009</c:v>
                </c:pt>
                <c:pt idx="2956">
                  <c:v>8.6679999999999993</c:v>
                </c:pt>
                <c:pt idx="2957">
                  <c:v>8.593</c:v>
                </c:pt>
                <c:pt idx="2958">
                  <c:v>8.5429999999999993</c:v>
                </c:pt>
                <c:pt idx="2959">
                  <c:v>8.4440000000000008</c:v>
                </c:pt>
                <c:pt idx="2960">
                  <c:v>8.3940000000000001</c:v>
                </c:pt>
                <c:pt idx="2961">
                  <c:v>8.3439999999999994</c:v>
                </c:pt>
                <c:pt idx="2962">
                  <c:v>8.27</c:v>
                </c:pt>
                <c:pt idx="2963">
                  <c:v>8.2200000000000006</c:v>
                </c:pt>
                <c:pt idx="2964">
                  <c:v>8.17</c:v>
                </c:pt>
                <c:pt idx="2965">
                  <c:v>8.1449999999999996</c:v>
                </c:pt>
                <c:pt idx="2966">
                  <c:v>8.0950000000000006</c:v>
                </c:pt>
                <c:pt idx="2967">
                  <c:v>8.0449999999999999</c:v>
                </c:pt>
                <c:pt idx="2968">
                  <c:v>7.9950000000000001</c:v>
                </c:pt>
                <c:pt idx="2969">
                  <c:v>7.97</c:v>
                </c:pt>
                <c:pt idx="2970">
                  <c:v>7.9450000000000003</c:v>
                </c:pt>
                <c:pt idx="2971">
                  <c:v>7.92</c:v>
                </c:pt>
                <c:pt idx="2972">
                  <c:v>7.92</c:v>
                </c:pt>
                <c:pt idx="2973">
                  <c:v>7.8949999999999996</c:v>
                </c:pt>
                <c:pt idx="2974">
                  <c:v>7.8949999999999996</c:v>
                </c:pt>
                <c:pt idx="2975">
                  <c:v>7.8949999999999996</c:v>
                </c:pt>
                <c:pt idx="2976">
                  <c:v>7.8949999999999996</c:v>
                </c:pt>
                <c:pt idx="2977">
                  <c:v>7.8949999999999996</c:v>
                </c:pt>
                <c:pt idx="2978">
                  <c:v>7.8949999999999996</c:v>
                </c:pt>
                <c:pt idx="2979">
                  <c:v>7.8949999999999996</c:v>
                </c:pt>
                <c:pt idx="2980">
                  <c:v>7.8949999999999996</c:v>
                </c:pt>
                <c:pt idx="2981">
                  <c:v>7.8949999999999996</c:v>
                </c:pt>
                <c:pt idx="2982">
                  <c:v>7.8949999999999996</c:v>
                </c:pt>
                <c:pt idx="2983">
                  <c:v>7.8949999999999996</c:v>
                </c:pt>
                <c:pt idx="2984">
                  <c:v>7.8949999999999996</c:v>
                </c:pt>
                <c:pt idx="2985">
                  <c:v>7.8949999999999996</c:v>
                </c:pt>
                <c:pt idx="2986">
                  <c:v>7.8949999999999996</c:v>
                </c:pt>
                <c:pt idx="2987">
                  <c:v>7.8949999999999996</c:v>
                </c:pt>
                <c:pt idx="2988">
                  <c:v>7.8949999999999996</c:v>
                </c:pt>
                <c:pt idx="2989">
                  <c:v>7.8949999999999996</c:v>
                </c:pt>
                <c:pt idx="2990">
                  <c:v>7.8949999999999996</c:v>
                </c:pt>
                <c:pt idx="2991">
                  <c:v>7.8949999999999996</c:v>
                </c:pt>
                <c:pt idx="2992">
                  <c:v>7.8949999999999996</c:v>
                </c:pt>
                <c:pt idx="2993">
                  <c:v>7.8949999999999996</c:v>
                </c:pt>
                <c:pt idx="2994">
                  <c:v>7.8949999999999996</c:v>
                </c:pt>
                <c:pt idx="2995">
                  <c:v>7.87</c:v>
                </c:pt>
                <c:pt idx="2996">
                  <c:v>7.87</c:v>
                </c:pt>
                <c:pt idx="2997">
                  <c:v>7.8449999999999998</c:v>
                </c:pt>
                <c:pt idx="2998">
                  <c:v>7.8449999999999998</c:v>
                </c:pt>
                <c:pt idx="2999">
                  <c:v>7.82</c:v>
                </c:pt>
                <c:pt idx="3000">
                  <c:v>7.82</c:v>
                </c:pt>
                <c:pt idx="3001">
                  <c:v>7.7949999999999999</c:v>
                </c:pt>
                <c:pt idx="3002">
                  <c:v>7.7949999999999999</c:v>
                </c:pt>
                <c:pt idx="3003">
                  <c:v>7.77</c:v>
                </c:pt>
                <c:pt idx="3004">
                  <c:v>7.7450000000000001</c:v>
                </c:pt>
                <c:pt idx="3005">
                  <c:v>7.7450000000000001</c:v>
                </c:pt>
                <c:pt idx="3006">
                  <c:v>7.7450000000000001</c:v>
                </c:pt>
                <c:pt idx="3007">
                  <c:v>7.72</c:v>
                </c:pt>
                <c:pt idx="3008">
                  <c:v>7.6950000000000003</c:v>
                </c:pt>
                <c:pt idx="3009">
                  <c:v>7.6950000000000003</c:v>
                </c:pt>
                <c:pt idx="3010">
                  <c:v>7.6950000000000003</c:v>
                </c:pt>
                <c:pt idx="3011">
                  <c:v>7.6950000000000003</c:v>
                </c:pt>
                <c:pt idx="3012">
                  <c:v>7.6950000000000003</c:v>
                </c:pt>
                <c:pt idx="3013">
                  <c:v>7.6950000000000003</c:v>
                </c:pt>
                <c:pt idx="3014">
                  <c:v>7.6950000000000003</c:v>
                </c:pt>
                <c:pt idx="3015">
                  <c:v>7.72</c:v>
                </c:pt>
                <c:pt idx="3016">
                  <c:v>7.7450000000000001</c:v>
                </c:pt>
                <c:pt idx="3017">
                  <c:v>7.77</c:v>
                </c:pt>
                <c:pt idx="3018">
                  <c:v>7.7949999999999999</c:v>
                </c:pt>
                <c:pt idx="3019">
                  <c:v>7.7949999999999999</c:v>
                </c:pt>
                <c:pt idx="3020">
                  <c:v>7.82</c:v>
                </c:pt>
                <c:pt idx="3021">
                  <c:v>7.8449999999999998</c:v>
                </c:pt>
                <c:pt idx="3022">
                  <c:v>7.8949999999999996</c:v>
                </c:pt>
                <c:pt idx="3023">
                  <c:v>7.92</c:v>
                </c:pt>
                <c:pt idx="3024">
                  <c:v>7.9450000000000003</c:v>
                </c:pt>
                <c:pt idx="3025">
                  <c:v>7.97</c:v>
                </c:pt>
                <c:pt idx="3026">
                  <c:v>8.02</c:v>
                </c:pt>
                <c:pt idx="3027">
                  <c:v>8.07</c:v>
                </c:pt>
                <c:pt idx="3028">
                  <c:v>8.1199999999999992</c:v>
                </c:pt>
                <c:pt idx="3029">
                  <c:v>8.17</c:v>
                </c:pt>
                <c:pt idx="3030">
                  <c:v>8.2200000000000006</c:v>
                </c:pt>
                <c:pt idx="3031">
                  <c:v>8.27</c:v>
                </c:pt>
                <c:pt idx="3032">
                  <c:v>8.3439999999999994</c:v>
                </c:pt>
                <c:pt idx="3033">
                  <c:v>8.3940000000000001</c:v>
                </c:pt>
                <c:pt idx="3034">
                  <c:v>8.4440000000000008</c:v>
                </c:pt>
                <c:pt idx="3035">
                  <c:v>8.4939999999999998</c:v>
                </c:pt>
                <c:pt idx="3036">
                  <c:v>8.5429999999999993</c:v>
                </c:pt>
                <c:pt idx="3037">
                  <c:v>8.593</c:v>
                </c:pt>
                <c:pt idx="3038">
                  <c:v>8.6430000000000007</c:v>
                </c:pt>
                <c:pt idx="3039">
                  <c:v>8.6929999999999996</c:v>
                </c:pt>
                <c:pt idx="3040">
                  <c:v>8.6929999999999996</c:v>
                </c:pt>
                <c:pt idx="3041">
                  <c:v>8.7170000000000005</c:v>
                </c:pt>
                <c:pt idx="3042">
                  <c:v>8.7420000000000009</c:v>
                </c:pt>
                <c:pt idx="3043">
                  <c:v>8.7420000000000009</c:v>
                </c:pt>
                <c:pt idx="3044">
                  <c:v>8.7420000000000009</c:v>
                </c:pt>
                <c:pt idx="3045">
                  <c:v>8.7420000000000009</c:v>
                </c:pt>
                <c:pt idx="3046">
                  <c:v>8.7170000000000005</c:v>
                </c:pt>
                <c:pt idx="3047">
                  <c:v>8.6929999999999996</c:v>
                </c:pt>
                <c:pt idx="3048">
                  <c:v>8.6679999999999993</c:v>
                </c:pt>
                <c:pt idx="3049">
                  <c:v>8.6430000000000007</c:v>
                </c:pt>
                <c:pt idx="3050">
                  <c:v>8.6180000000000003</c:v>
                </c:pt>
                <c:pt idx="3051">
                  <c:v>8.593</c:v>
                </c:pt>
                <c:pt idx="3052">
                  <c:v>8.5429999999999993</c:v>
                </c:pt>
                <c:pt idx="3053">
                  <c:v>8.5190000000000001</c:v>
                </c:pt>
                <c:pt idx="3054">
                  <c:v>8.4689999999999994</c:v>
                </c:pt>
                <c:pt idx="3055">
                  <c:v>8.4440000000000008</c:v>
                </c:pt>
                <c:pt idx="3056">
                  <c:v>8.3940000000000001</c:v>
                </c:pt>
                <c:pt idx="3057">
                  <c:v>8.3689999999999998</c:v>
                </c:pt>
                <c:pt idx="3058">
                  <c:v>8.3439999999999994</c:v>
                </c:pt>
                <c:pt idx="3059">
                  <c:v>8.2949999999999999</c:v>
                </c:pt>
                <c:pt idx="3060">
                  <c:v>8.2449999999999992</c:v>
                </c:pt>
                <c:pt idx="3061">
                  <c:v>8.1950000000000003</c:v>
                </c:pt>
                <c:pt idx="3062">
                  <c:v>8.17</c:v>
                </c:pt>
                <c:pt idx="3063">
                  <c:v>8.1199999999999992</c:v>
                </c:pt>
                <c:pt idx="3064">
                  <c:v>8.07</c:v>
                </c:pt>
                <c:pt idx="3065">
                  <c:v>8.02</c:v>
                </c:pt>
                <c:pt idx="3066">
                  <c:v>7.97</c:v>
                </c:pt>
                <c:pt idx="3067">
                  <c:v>7.92</c:v>
                </c:pt>
                <c:pt idx="3068">
                  <c:v>7.87</c:v>
                </c:pt>
                <c:pt idx="3069">
                  <c:v>7.8449999999999998</c:v>
                </c:pt>
                <c:pt idx="3070">
                  <c:v>7.7949999999999999</c:v>
                </c:pt>
                <c:pt idx="3071">
                  <c:v>7.77</c:v>
                </c:pt>
                <c:pt idx="3072">
                  <c:v>7.7450000000000001</c:v>
                </c:pt>
                <c:pt idx="3073">
                  <c:v>7.72</c:v>
                </c:pt>
                <c:pt idx="3074">
                  <c:v>7.6950000000000003</c:v>
                </c:pt>
                <c:pt idx="3075">
                  <c:v>7.67</c:v>
                </c:pt>
                <c:pt idx="3076">
                  <c:v>7.6449999999999996</c:v>
                </c:pt>
                <c:pt idx="3077">
                  <c:v>7.6449999999999996</c:v>
                </c:pt>
                <c:pt idx="3078">
                  <c:v>7.5940000000000003</c:v>
                </c:pt>
                <c:pt idx="3079">
                  <c:v>7.569</c:v>
                </c:pt>
                <c:pt idx="3080">
                  <c:v>7.5439999999999996</c:v>
                </c:pt>
                <c:pt idx="3081">
                  <c:v>7.5190000000000001</c:v>
                </c:pt>
                <c:pt idx="3082">
                  <c:v>7.4939999999999998</c:v>
                </c:pt>
                <c:pt idx="3083">
                  <c:v>7.4690000000000003</c:v>
                </c:pt>
                <c:pt idx="3084">
                  <c:v>7.444</c:v>
                </c:pt>
                <c:pt idx="3085">
                  <c:v>7.444</c:v>
                </c:pt>
                <c:pt idx="3086">
                  <c:v>7.3929999999999998</c:v>
                </c:pt>
                <c:pt idx="3087">
                  <c:v>7.3929999999999998</c:v>
                </c:pt>
                <c:pt idx="3088">
                  <c:v>7.3680000000000003</c:v>
                </c:pt>
                <c:pt idx="3089">
                  <c:v>7.3680000000000003</c:v>
                </c:pt>
                <c:pt idx="3090">
                  <c:v>7.343</c:v>
                </c:pt>
                <c:pt idx="3091">
                  <c:v>7.343</c:v>
                </c:pt>
                <c:pt idx="3092">
                  <c:v>7.3179999999999996</c:v>
                </c:pt>
                <c:pt idx="3093">
                  <c:v>7.2930000000000001</c:v>
                </c:pt>
                <c:pt idx="3094">
                  <c:v>7.2679999999999998</c:v>
                </c:pt>
                <c:pt idx="3095">
                  <c:v>7.2679999999999998</c:v>
                </c:pt>
                <c:pt idx="3096">
                  <c:v>7.2679999999999998</c:v>
                </c:pt>
                <c:pt idx="3097">
                  <c:v>7.242</c:v>
                </c:pt>
                <c:pt idx="3098">
                  <c:v>7.242</c:v>
                </c:pt>
                <c:pt idx="3099">
                  <c:v>7.2169999999999996</c:v>
                </c:pt>
                <c:pt idx="3100">
                  <c:v>7.1920000000000002</c:v>
                </c:pt>
                <c:pt idx="3101">
                  <c:v>7.1920000000000002</c:v>
                </c:pt>
                <c:pt idx="3102">
                  <c:v>7.1669999999999998</c:v>
                </c:pt>
                <c:pt idx="3103">
                  <c:v>7.1669999999999998</c:v>
                </c:pt>
                <c:pt idx="3104">
                  <c:v>7.1420000000000003</c:v>
                </c:pt>
                <c:pt idx="3105">
                  <c:v>7.1420000000000003</c:v>
                </c:pt>
                <c:pt idx="3106">
                  <c:v>7.1159999999999997</c:v>
                </c:pt>
                <c:pt idx="3107">
                  <c:v>7.1159999999999997</c:v>
                </c:pt>
                <c:pt idx="3108">
                  <c:v>7.1159999999999997</c:v>
                </c:pt>
                <c:pt idx="3109">
                  <c:v>7.1420000000000003</c:v>
                </c:pt>
                <c:pt idx="3110">
                  <c:v>7.1420000000000003</c:v>
                </c:pt>
                <c:pt idx="3111">
                  <c:v>7.1669999999999998</c:v>
                </c:pt>
                <c:pt idx="3112">
                  <c:v>7.1920000000000002</c:v>
                </c:pt>
                <c:pt idx="3113">
                  <c:v>7.242</c:v>
                </c:pt>
                <c:pt idx="3114">
                  <c:v>7.2679999999999998</c:v>
                </c:pt>
                <c:pt idx="3115">
                  <c:v>7.3179999999999996</c:v>
                </c:pt>
                <c:pt idx="3116">
                  <c:v>7.3929999999999998</c:v>
                </c:pt>
                <c:pt idx="3117">
                  <c:v>7.4690000000000003</c:v>
                </c:pt>
                <c:pt idx="3118">
                  <c:v>7.569</c:v>
                </c:pt>
                <c:pt idx="3119">
                  <c:v>7.67</c:v>
                </c:pt>
                <c:pt idx="3120">
                  <c:v>7.7949999999999999</c:v>
                </c:pt>
                <c:pt idx="3121">
                  <c:v>7.92</c:v>
                </c:pt>
                <c:pt idx="3122">
                  <c:v>8.0449999999999999</c:v>
                </c:pt>
                <c:pt idx="3123">
                  <c:v>8.17</c:v>
                </c:pt>
                <c:pt idx="3124">
                  <c:v>8.2949999999999999</c:v>
                </c:pt>
                <c:pt idx="3125">
                  <c:v>8.4440000000000008</c:v>
                </c:pt>
                <c:pt idx="3126">
                  <c:v>8.5679999999999996</c:v>
                </c:pt>
                <c:pt idx="3127">
                  <c:v>8.6929999999999996</c:v>
                </c:pt>
                <c:pt idx="3128">
                  <c:v>8.8170000000000002</c:v>
                </c:pt>
                <c:pt idx="3129">
                  <c:v>8.9160000000000004</c:v>
                </c:pt>
                <c:pt idx="3130">
                  <c:v>9.0150000000000006</c:v>
                </c:pt>
                <c:pt idx="3131">
                  <c:v>9.1140000000000008</c:v>
                </c:pt>
                <c:pt idx="3132">
                  <c:v>9.1880000000000006</c:v>
                </c:pt>
                <c:pt idx="3133">
                  <c:v>9.2379999999999995</c:v>
                </c:pt>
                <c:pt idx="3134">
                  <c:v>9.2870000000000008</c:v>
                </c:pt>
                <c:pt idx="3135">
                  <c:v>9.3360000000000003</c:v>
                </c:pt>
                <c:pt idx="3136">
                  <c:v>9.3360000000000003</c:v>
                </c:pt>
                <c:pt idx="3137">
                  <c:v>9.3360000000000003</c:v>
                </c:pt>
                <c:pt idx="3138">
                  <c:v>9.3610000000000007</c:v>
                </c:pt>
                <c:pt idx="3139">
                  <c:v>9.3360000000000003</c:v>
                </c:pt>
                <c:pt idx="3140">
                  <c:v>9.3119999999999994</c:v>
                </c:pt>
                <c:pt idx="3141">
                  <c:v>9.2870000000000008</c:v>
                </c:pt>
                <c:pt idx="3142">
                  <c:v>9.2379999999999995</c:v>
                </c:pt>
                <c:pt idx="3143">
                  <c:v>9.1880000000000006</c:v>
                </c:pt>
                <c:pt idx="3144">
                  <c:v>9.1389999999999993</c:v>
                </c:pt>
                <c:pt idx="3145">
                  <c:v>9.0890000000000004</c:v>
                </c:pt>
                <c:pt idx="3146">
                  <c:v>9.0399999999999991</c:v>
                </c:pt>
                <c:pt idx="3147">
                  <c:v>8.99</c:v>
                </c:pt>
                <c:pt idx="3148">
                  <c:v>8.9410000000000007</c:v>
                </c:pt>
                <c:pt idx="3149">
                  <c:v>8.891</c:v>
                </c:pt>
                <c:pt idx="3150">
                  <c:v>8.8659999999999997</c:v>
                </c:pt>
                <c:pt idx="3151">
                  <c:v>8.8409999999999993</c:v>
                </c:pt>
                <c:pt idx="3152">
                  <c:v>8.7919999999999998</c:v>
                </c:pt>
                <c:pt idx="3153">
                  <c:v>8.7669999999999995</c:v>
                </c:pt>
                <c:pt idx="3154">
                  <c:v>8.7669999999999995</c:v>
                </c:pt>
                <c:pt idx="3155">
                  <c:v>8.7420000000000009</c:v>
                </c:pt>
                <c:pt idx="3156">
                  <c:v>8.7420000000000009</c:v>
                </c:pt>
                <c:pt idx="3157">
                  <c:v>8.7170000000000005</c:v>
                </c:pt>
                <c:pt idx="3158">
                  <c:v>8.6929999999999996</c:v>
                </c:pt>
                <c:pt idx="3159">
                  <c:v>8.6679999999999993</c:v>
                </c:pt>
                <c:pt idx="3160">
                  <c:v>8.6430000000000007</c:v>
                </c:pt>
                <c:pt idx="3161">
                  <c:v>8.6430000000000007</c:v>
                </c:pt>
                <c:pt idx="3162">
                  <c:v>8.593</c:v>
                </c:pt>
                <c:pt idx="3163">
                  <c:v>8.5679999999999996</c:v>
                </c:pt>
                <c:pt idx="3164">
                  <c:v>8.5429999999999993</c:v>
                </c:pt>
                <c:pt idx="3165">
                  <c:v>8.4939999999999998</c:v>
                </c:pt>
                <c:pt idx="3166">
                  <c:v>8.4689999999999994</c:v>
                </c:pt>
                <c:pt idx="3167">
                  <c:v>8.4440000000000008</c:v>
                </c:pt>
                <c:pt idx="3168">
                  <c:v>8.3940000000000001</c:v>
                </c:pt>
                <c:pt idx="3169">
                  <c:v>8.3439999999999994</c:v>
                </c:pt>
                <c:pt idx="3170">
                  <c:v>8.2949999999999999</c:v>
                </c:pt>
                <c:pt idx="3171">
                  <c:v>8.2449999999999992</c:v>
                </c:pt>
                <c:pt idx="3172">
                  <c:v>8.1950000000000003</c:v>
                </c:pt>
                <c:pt idx="3173">
                  <c:v>8.1449999999999996</c:v>
                </c:pt>
                <c:pt idx="3174">
                  <c:v>8.0950000000000006</c:v>
                </c:pt>
                <c:pt idx="3175">
                  <c:v>8.0449999999999999</c:v>
                </c:pt>
                <c:pt idx="3176">
                  <c:v>7.97</c:v>
                </c:pt>
                <c:pt idx="3177">
                  <c:v>7.92</c:v>
                </c:pt>
                <c:pt idx="3178">
                  <c:v>7.8449999999999998</c:v>
                </c:pt>
                <c:pt idx="3179">
                  <c:v>7.7949999999999999</c:v>
                </c:pt>
                <c:pt idx="3180">
                  <c:v>7.72</c:v>
                </c:pt>
                <c:pt idx="3181">
                  <c:v>7.6449999999999996</c:v>
                </c:pt>
                <c:pt idx="3182">
                  <c:v>7.5940000000000003</c:v>
                </c:pt>
                <c:pt idx="3183">
                  <c:v>7.5439999999999996</c:v>
                </c:pt>
                <c:pt idx="3184">
                  <c:v>7.4939999999999998</c:v>
                </c:pt>
                <c:pt idx="3185">
                  <c:v>7.4189999999999996</c:v>
                </c:pt>
                <c:pt idx="3186">
                  <c:v>7.3680000000000003</c:v>
                </c:pt>
                <c:pt idx="3187">
                  <c:v>7.343</c:v>
                </c:pt>
                <c:pt idx="3188">
                  <c:v>7.2930000000000001</c:v>
                </c:pt>
                <c:pt idx="3189">
                  <c:v>7.242</c:v>
                </c:pt>
                <c:pt idx="3190">
                  <c:v>7.1669999999999998</c:v>
                </c:pt>
                <c:pt idx="3191">
                  <c:v>7.1420000000000003</c:v>
                </c:pt>
                <c:pt idx="3192">
                  <c:v>7.0910000000000002</c:v>
                </c:pt>
                <c:pt idx="3193">
                  <c:v>7.0410000000000004</c:v>
                </c:pt>
                <c:pt idx="3194">
                  <c:v>7.0149999999999997</c:v>
                </c:pt>
                <c:pt idx="3195">
                  <c:v>6.9649999999999999</c:v>
                </c:pt>
                <c:pt idx="3196">
                  <c:v>6.94</c:v>
                </c:pt>
                <c:pt idx="3197">
                  <c:v>6.8890000000000002</c:v>
                </c:pt>
                <c:pt idx="3198">
                  <c:v>6.8639999999999999</c:v>
                </c:pt>
                <c:pt idx="3199">
                  <c:v>6.8390000000000004</c:v>
                </c:pt>
                <c:pt idx="3200">
                  <c:v>6.7880000000000003</c:v>
                </c:pt>
                <c:pt idx="3201">
                  <c:v>6.7880000000000003</c:v>
                </c:pt>
                <c:pt idx="3202">
                  <c:v>6.7629999999999999</c:v>
                </c:pt>
                <c:pt idx="3203">
                  <c:v>6.7370000000000001</c:v>
                </c:pt>
                <c:pt idx="3204">
                  <c:v>6.7370000000000001</c:v>
                </c:pt>
                <c:pt idx="3205">
                  <c:v>6.7629999999999999</c:v>
                </c:pt>
                <c:pt idx="3206">
                  <c:v>6.7629999999999999</c:v>
                </c:pt>
                <c:pt idx="3207">
                  <c:v>6.7880000000000003</c:v>
                </c:pt>
                <c:pt idx="3208">
                  <c:v>6.8390000000000004</c:v>
                </c:pt>
                <c:pt idx="3209">
                  <c:v>6.8890000000000002</c:v>
                </c:pt>
                <c:pt idx="3210">
                  <c:v>6.94</c:v>
                </c:pt>
                <c:pt idx="3211">
                  <c:v>6.99</c:v>
                </c:pt>
                <c:pt idx="3212">
                  <c:v>7.0910000000000002</c:v>
                </c:pt>
                <c:pt idx="3213">
                  <c:v>7.1920000000000002</c:v>
                </c:pt>
                <c:pt idx="3214">
                  <c:v>7.2930000000000001</c:v>
                </c:pt>
                <c:pt idx="3215">
                  <c:v>7.3929999999999998</c:v>
                </c:pt>
                <c:pt idx="3216">
                  <c:v>7.5439999999999996</c:v>
                </c:pt>
                <c:pt idx="3217">
                  <c:v>7.67</c:v>
                </c:pt>
                <c:pt idx="3218">
                  <c:v>7.7949999999999999</c:v>
                </c:pt>
                <c:pt idx="3219">
                  <c:v>7.9450000000000003</c:v>
                </c:pt>
                <c:pt idx="3220">
                  <c:v>8.0950000000000006</c:v>
                </c:pt>
                <c:pt idx="3221">
                  <c:v>8.2449999999999992</c:v>
                </c:pt>
                <c:pt idx="3222">
                  <c:v>8.3689999999999998</c:v>
                </c:pt>
                <c:pt idx="3223">
                  <c:v>8.4939999999999998</c:v>
                </c:pt>
                <c:pt idx="3224">
                  <c:v>8.593</c:v>
                </c:pt>
                <c:pt idx="3225">
                  <c:v>8.6929999999999996</c:v>
                </c:pt>
                <c:pt idx="3226">
                  <c:v>8.7919999999999998</c:v>
                </c:pt>
                <c:pt idx="3227">
                  <c:v>8.891</c:v>
                </c:pt>
                <c:pt idx="3228">
                  <c:v>8.99</c:v>
                </c:pt>
                <c:pt idx="3229">
                  <c:v>9.0399999999999991</c:v>
                </c:pt>
                <c:pt idx="3230">
                  <c:v>9.0890000000000004</c:v>
                </c:pt>
                <c:pt idx="3231">
                  <c:v>9.1389999999999993</c:v>
                </c:pt>
                <c:pt idx="3232">
                  <c:v>9.1630000000000003</c:v>
                </c:pt>
                <c:pt idx="3233">
                  <c:v>9.1630000000000003</c:v>
                </c:pt>
                <c:pt idx="3234">
                  <c:v>9.1389999999999993</c:v>
                </c:pt>
                <c:pt idx="3235">
                  <c:v>9.1389999999999993</c:v>
                </c:pt>
                <c:pt idx="3236">
                  <c:v>9.1140000000000008</c:v>
                </c:pt>
                <c:pt idx="3237">
                  <c:v>9.0890000000000004</c:v>
                </c:pt>
                <c:pt idx="3238">
                  <c:v>9.0399999999999991</c:v>
                </c:pt>
                <c:pt idx="3239">
                  <c:v>8.99</c:v>
                </c:pt>
                <c:pt idx="3240">
                  <c:v>8.9410000000000007</c:v>
                </c:pt>
                <c:pt idx="3241">
                  <c:v>8.891</c:v>
                </c:pt>
                <c:pt idx="3242">
                  <c:v>8.8409999999999993</c:v>
                </c:pt>
                <c:pt idx="3243">
                  <c:v>8.7919999999999998</c:v>
                </c:pt>
                <c:pt idx="3244">
                  <c:v>8.7420000000000009</c:v>
                </c:pt>
                <c:pt idx="3245">
                  <c:v>8.6929999999999996</c:v>
                </c:pt>
                <c:pt idx="3246">
                  <c:v>8.6679999999999993</c:v>
                </c:pt>
                <c:pt idx="3247">
                  <c:v>8.6430000000000007</c:v>
                </c:pt>
                <c:pt idx="3248">
                  <c:v>8.593</c:v>
                </c:pt>
                <c:pt idx="3249">
                  <c:v>8.593</c:v>
                </c:pt>
                <c:pt idx="3250">
                  <c:v>8.5679999999999996</c:v>
                </c:pt>
                <c:pt idx="3251">
                  <c:v>8.5429999999999993</c:v>
                </c:pt>
                <c:pt idx="3252">
                  <c:v>8.5429999999999993</c:v>
                </c:pt>
                <c:pt idx="3253">
                  <c:v>8.5429999999999993</c:v>
                </c:pt>
                <c:pt idx="3254">
                  <c:v>8.4939999999999998</c:v>
                </c:pt>
                <c:pt idx="3255">
                  <c:v>8.4939999999999998</c:v>
                </c:pt>
                <c:pt idx="3256">
                  <c:v>8.4939999999999998</c:v>
                </c:pt>
                <c:pt idx="3257">
                  <c:v>8.4689999999999994</c:v>
                </c:pt>
                <c:pt idx="3258">
                  <c:v>8.4440000000000008</c:v>
                </c:pt>
                <c:pt idx="3259">
                  <c:v>8.4190000000000005</c:v>
                </c:pt>
                <c:pt idx="3260">
                  <c:v>8.3940000000000001</c:v>
                </c:pt>
                <c:pt idx="3261">
                  <c:v>8.3689999999999998</c:v>
                </c:pt>
                <c:pt idx="3262">
                  <c:v>8.3439999999999994</c:v>
                </c:pt>
                <c:pt idx="3263">
                  <c:v>8.2949999999999999</c:v>
                </c:pt>
                <c:pt idx="3264">
                  <c:v>8.27</c:v>
                </c:pt>
                <c:pt idx="3265">
                  <c:v>8.2200000000000006</c:v>
                </c:pt>
                <c:pt idx="3266">
                  <c:v>8.17</c:v>
                </c:pt>
                <c:pt idx="3267">
                  <c:v>8.1199999999999992</c:v>
                </c:pt>
                <c:pt idx="3268">
                  <c:v>8.0950000000000006</c:v>
                </c:pt>
                <c:pt idx="3269">
                  <c:v>7.9950000000000001</c:v>
                </c:pt>
                <c:pt idx="3270">
                  <c:v>7.9450000000000003</c:v>
                </c:pt>
                <c:pt idx="3271">
                  <c:v>7.8949999999999996</c:v>
                </c:pt>
                <c:pt idx="3272">
                  <c:v>7.82</c:v>
                </c:pt>
                <c:pt idx="3273">
                  <c:v>7.77</c:v>
                </c:pt>
                <c:pt idx="3274">
                  <c:v>7.6950000000000003</c:v>
                </c:pt>
                <c:pt idx="3275">
                  <c:v>7.6449999999999996</c:v>
                </c:pt>
                <c:pt idx="3276">
                  <c:v>7.569</c:v>
                </c:pt>
                <c:pt idx="3277">
                  <c:v>7.4939999999999998</c:v>
                </c:pt>
                <c:pt idx="3278">
                  <c:v>7.444</c:v>
                </c:pt>
                <c:pt idx="3279">
                  <c:v>7.3929999999999998</c:v>
                </c:pt>
                <c:pt idx="3280">
                  <c:v>7.3179999999999996</c:v>
                </c:pt>
                <c:pt idx="3281">
                  <c:v>7.2679999999999998</c:v>
                </c:pt>
                <c:pt idx="3282">
                  <c:v>7.1920000000000002</c:v>
                </c:pt>
                <c:pt idx="3283">
                  <c:v>7.1420000000000003</c:v>
                </c:pt>
                <c:pt idx="3284">
                  <c:v>7.0910000000000002</c:v>
                </c:pt>
                <c:pt idx="3285">
                  <c:v>7.0410000000000004</c:v>
                </c:pt>
                <c:pt idx="3286">
                  <c:v>6.99</c:v>
                </c:pt>
                <c:pt idx="3287">
                  <c:v>6.9649999999999999</c:v>
                </c:pt>
                <c:pt idx="3288">
                  <c:v>6.9139999999999997</c:v>
                </c:pt>
                <c:pt idx="3289">
                  <c:v>6.8390000000000004</c:v>
                </c:pt>
                <c:pt idx="3290">
                  <c:v>6.8390000000000004</c:v>
                </c:pt>
                <c:pt idx="3291">
                  <c:v>6.7880000000000003</c:v>
                </c:pt>
                <c:pt idx="3292">
                  <c:v>6.7370000000000001</c:v>
                </c:pt>
                <c:pt idx="3293">
                  <c:v>6.7119999999999997</c:v>
                </c:pt>
                <c:pt idx="3294">
                  <c:v>6.6609999999999996</c:v>
                </c:pt>
                <c:pt idx="3295">
                  <c:v>6.6360000000000001</c:v>
                </c:pt>
                <c:pt idx="3296">
                  <c:v>6.585</c:v>
                </c:pt>
                <c:pt idx="3297">
                  <c:v>6.585</c:v>
                </c:pt>
                <c:pt idx="3298">
                  <c:v>6.56</c:v>
                </c:pt>
                <c:pt idx="3299">
                  <c:v>6.56</c:v>
                </c:pt>
                <c:pt idx="3300">
                  <c:v>6.5350000000000001</c:v>
                </c:pt>
                <c:pt idx="3301">
                  <c:v>6.56</c:v>
                </c:pt>
                <c:pt idx="3302">
                  <c:v>6.56</c:v>
                </c:pt>
                <c:pt idx="3303">
                  <c:v>6.585</c:v>
                </c:pt>
                <c:pt idx="3304">
                  <c:v>6.6360000000000001</c:v>
                </c:pt>
                <c:pt idx="3305">
                  <c:v>6.6609999999999996</c:v>
                </c:pt>
                <c:pt idx="3306">
                  <c:v>6.7119999999999997</c:v>
                </c:pt>
                <c:pt idx="3307">
                  <c:v>6.7880000000000003</c:v>
                </c:pt>
                <c:pt idx="3308">
                  <c:v>6.8390000000000004</c:v>
                </c:pt>
                <c:pt idx="3309">
                  <c:v>6.94</c:v>
                </c:pt>
                <c:pt idx="3310">
                  <c:v>7.0410000000000004</c:v>
                </c:pt>
                <c:pt idx="3311">
                  <c:v>7.1669999999999998</c:v>
                </c:pt>
                <c:pt idx="3312">
                  <c:v>7.2930000000000001</c:v>
                </c:pt>
                <c:pt idx="3313">
                  <c:v>7.444</c:v>
                </c:pt>
                <c:pt idx="3314">
                  <c:v>7.569</c:v>
                </c:pt>
                <c:pt idx="3315">
                  <c:v>7.72</c:v>
                </c:pt>
                <c:pt idx="3316">
                  <c:v>7.87</c:v>
                </c:pt>
                <c:pt idx="3317">
                  <c:v>8.02</c:v>
                </c:pt>
                <c:pt idx="3318">
                  <c:v>8.17</c:v>
                </c:pt>
                <c:pt idx="3319">
                  <c:v>8.2949999999999999</c:v>
                </c:pt>
                <c:pt idx="3320">
                  <c:v>8.4440000000000008</c:v>
                </c:pt>
                <c:pt idx="3321">
                  <c:v>8.5429999999999993</c:v>
                </c:pt>
                <c:pt idx="3322">
                  <c:v>8.6679999999999993</c:v>
                </c:pt>
                <c:pt idx="3323">
                  <c:v>8.7669999999999995</c:v>
                </c:pt>
                <c:pt idx="3324">
                  <c:v>8.8409999999999993</c:v>
                </c:pt>
                <c:pt idx="3325">
                  <c:v>8.9160000000000004</c:v>
                </c:pt>
                <c:pt idx="3326">
                  <c:v>8.99</c:v>
                </c:pt>
                <c:pt idx="3327">
                  <c:v>9.0150000000000006</c:v>
                </c:pt>
                <c:pt idx="3328">
                  <c:v>9.0399999999999991</c:v>
                </c:pt>
                <c:pt idx="3329">
                  <c:v>9.0399999999999991</c:v>
                </c:pt>
                <c:pt idx="3330">
                  <c:v>9.0399999999999991</c:v>
                </c:pt>
                <c:pt idx="3331">
                  <c:v>9.0150000000000006</c:v>
                </c:pt>
                <c:pt idx="3332">
                  <c:v>8.99</c:v>
                </c:pt>
                <c:pt idx="3333">
                  <c:v>8.9649999999999999</c:v>
                </c:pt>
                <c:pt idx="3334">
                  <c:v>8.9160000000000004</c:v>
                </c:pt>
                <c:pt idx="3335">
                  <c:v>8.8659999999999997</c:v>
                </c:pt>
                <c:pt idx="3336">
                  <c:v>8.8409999999999993</c:v>
                </c:pt>
                <c:pt idx="3337">
                  <c:v>8.7669999999999995</c:v>
                </c:pt>
                <c:pt idx="3338">
                  <c:v>8.7170000000000005</c:v>
                </c:pt>
                <c:pt idx="3339">
                  <c:v>8.6679999999999993</c:v>
                </c:pt>
                <c:pt idx="3340">
                  <c:v>8.6180000000000003</c:v>
                </c:pt>
                <c:pt idx="3341">
                  <c:v>8.593</c:v>
                </c:pt>
                <c:pt idx="3342">
                  <c:v>8.5429999999999993</c:v>
                </c:pt>
                <c:pt idx="3343">
                  <c:v>8.5190000000000001</c:v>
                </c:pt>
                <c:pt idx="3344">
                  <c:v>8.4939999999999998</c:v>
                </c:pt>
                <c:pt idx="3345">
                  <c:v>8.4689999999999994</c:v>
                </c:pt>
                <c:pt idx="3346">
                  <c:v>8.4440000000000008</c:v>
                </c:pt>
                <c:pt idx="3347">
                  <c:v>8.4440000000000008</c:v>
                </c:pt>
                <c:pt idx="3348">
                  <c:v>8.4440000000000008</c:v>
                </c:pt>
                <c:pt idx="3349">
                  <c:v>8.4190000000000005</c:v>
                </c:pt>
                <c:pt idx="3350">
                  <c:v>8.3940000000000001</c:v>
                </c:pt>
                <c:pt idx="3351">
                  <c:v>8.3940000000000001</c:v>
                </c:pt>
                <c:pt idx="3352">
                  <c:v>8.3689999999999998</c:v>
                </c:pt>
                <c:pt idx="3353">
                  <c:v>8.3439999999999994</c:v>
                </c:pt>
                <c:pt idx="3354">
                  <c:v>8.3439999999999994</c:v>
                </c:pt>
                <c:pt idx="3355">
                  <c:v>8.3190000000000008</c:v>
                </c:pt>
                <c:pt idx="3356">
                  <c:v>8.2949999999999999</c:v>
                </c:pt>
                <c:pt idx="3357">
                  <c:v>8.27</c:v>
                </c:pt>
                <c:pt idx="3358">
                  <c:v>8.2449999999999992</c:v>
                </c:pt>
                <c:pt idx="3359">
                  <c:v>8.1950000000000003</c:v>
                </c:pt>
                <c:pt idx="3360">
                  <c:v>8.17</c:v>
                </c:pt>
                <c:pt idx="3361">
                  <c:v>8.1199999999999992</c:v>
                </c:pt>
                <c:pt idx="3362">
                  <c:v>8.07</c:v>
                </c:pt>
                <c:pt idx="3363">
                  <c:v>8.02</c:v>
                </c:pt>
                <c:pt idx="3364">
                  <c:v>7.9450000000000003</c:v>
                </c:pt>
                <c:pt idx="3365">
                  <c:v>7.8949999999999996</c:v>
                </c:pt>
                <c:pt idx="3366">
                  <c:v>7.8449999999999998</c:v>
                </c:pt>
                <c:pt idx="3367">
                  <c:v>7.7949999999999999</c:v>
                </c:pt>
                <c:pt idx="3368">
                  <c:v>7.72</c:v>
                </c:pt>
                <c:pt idx="3369">
                  <c:v>7.67</c:v>
                </c:pt>
                <c:pt idx="3370">
                  <c:v>7.5940000000000003</c:v>
                </c:pt>
                <c:pt idx="3371">
                  <c:v>7.5439999999999996</c:v>
                </c:pt>
                <c:pt idx="3372">
                  <c:v>7.4690000000000003</c:v>
                </c:pt>
                <c:pt idx="3373">
                  <c:v>7.3929999999999998</c:v>
                </c:pt>
                <c:pt idx="3374">
                  <c:v>7.343</c:v>
                </c:pt>
                <c:pt idx="3375">
                  <c:v>7.2930000000000001</c:v>
                </c:pt>
                <c:pt idx="3376">
                  <c:v>7.242</c:v>
                </c:pt>
                <c:pt idx="3377">
                  <c:v>7.1669999999999998</c:v>
                </c:pt>
                <c:pt idx="3378">
                  <c:v>7.1159999999999997</c:v>
                </c:pt>
                <c:pt idx="3379">
                  <c:v>7.0659999999999998</c:v>
                </c:pt>
                <c:pt idx="3380">
                  <c:v>7.0149999999999997</c:v>
                </c:pt>
                <c:pt idx="3381">
                  <c:v>6.9649999999999999</c:v>
                </c:pt>
                <c:pt idx="3382">
                  <c:v>6.9139999999999997</c:v>
                </c:pt>
                <c:pt idx="3383">
                  <c:v>6.8639999999999999</c:v>
                </c:pt>
                <c:pt idx="3384">
                  <c:v>6.8390000000000004</c:v>
                </c:pt>
                <c:pt idx="3385">
                  <c:v>6.7880000000000003</c:v>
                </c:pt>
                <c:pt idx="3386">
                  <c:v>6.7370000000000001</c:v>
                </c:pt>
                <c:pt idx="3387">
                  <c:v>6.6870000000000003</c:v>
                </c:pt>
                <c:pt idx="3388">
                  <c:v>6.6360000000000001</c:v>
                </c:pt>
                <c:pt idx="3389">
                  <c:v>6.6109999999999998</c:v>
                </c:pt>
                <c:pt idx="3390">
                  <c:v>6.56</c:v>
                </c:pt>
                <c:pt idx="3391">
                  <c:v>6.5350000000000001</c:v>
                </c:pt>
                <c:pt idx="3392">
                  <c:v>6.5090000000000003</c:v>
                </c:pt>
                <c:pt idx="3393">
                  <c:v>6.4580000000000002</c:v>
                </c:pt>
                <c:pt idx="3394">
                  <c:v>6.4329999999999998</c:v>
                </c:pt>
                <c:pt idx="3395">
                  <c:v>6.4329999999999998</c:v>
                </c:pt>
                <c:pt idx="3396">
                  <c:v>6.4329999999999998</c:v>
                </c:pt>
                <c:pt idx="3397">
                  <c:v>6.4329999999999998</c:v>
                </c:pt>
                <c:pt idx="3398">
                  <c:v>6.4580000000000002</c:v>
                </c:pt>
                <c:pt idx="3399">
                  <c:v>6.484</c:v>
                </c:pt>
                <c:pt idx="3400">
                  <c:v>6.5090000000000003</c:v>
                </c:pt>
                <c:pt idx="3401">
                  <c:v>6.56</c:v>
                </c:pt>
                <c:pt idx="3402">
                  <c:v>6.6109999999999998</c:v>
                </c:pt>
                <c:pt idx="3403">
                  <c:v>6.6609999999999996</c:v>
                </c:pt>
                <c:pt idx="3404">
                  <c:v>6.7629999999999999</c:v>
                </c:pt>
                <c:pt idx="3405">
                  <c:v>6.8390000000000004</c:v>
                </c:pt>
                <c:pt idx="3406">
                  <c:v>6.9649999999999999</c:v>
                </c:pt>
                <c:pt idx="3407">
                  <c:v>7.0910000000000002</c:v>
                </c:pt>
                <c:pt idx="3408">
                  <c:v>7.1920000000000002</c:v>
                </c:pt>
                <c:pt idx="3409">
                  <c:v>7.343</c:v>
                </c:pt>
                <c:pt idx="3410">
                  <c:v>7.4939999999999998</c:v>
                </c:pt>
                <c:pt idx="3411">
                  <c:v>7.6449999999999996</c:v>
                </c:pt>
                <c:pt idx="3412">
                  <c:v>7.77</c:v>
                </c:pt>
                <c:pt idx="3413">
                  <c:v>7.92</c:v>
                </c:pt>
                <c:pt idx="3414">
                  <c:v>8.0449999999999999</c:v>
                </c:pt>
                <c:pt idx="3415">
                  <c:v>8.1950000000000003</c:v>
                </c:pt>
                <c:pt idx="3416">
                  <c:v>8.3190000000000008</c:v>
                </c:pt>
                <c:pt idx="3417">
                  <c:v>8.4440000000000008</c:v>
                </c:pt>
                <c:pt idx="3418">
                  <c:v>8.5429999999999993</c:v>
                </c:pt>
                <c:pt idx="3419">
                  <c:v>8.6430000000000007</c:v>
                </c:pt>
                <c:pt idx="3420">
                  <c:v>8.7420000000000009</c:v>
                </c:pt>
                <c:pt idx="3421">
                  <c:v>8.8170000000000002</c:v>
                </c:pt>
                <c:pt idx="3422">
                  <c:v>8.8659999999999997</c:v>
                </c:pt>
                <c:pt idx="3423">
                  <c:v>8.891</c:v>
                </c:pt>
                <c:pt idx="3424">
                  <c:v>8.9160000000000004</c:v>
                </c:pt>
                <c:pt idx="3425">
                  <c:v>8.9160000000000004</c:v>
                </c:pt>
                <c:pt idx="3426">
                  <c:v>8.9160000000000004</c:v>
                </c:pt>
                <c:pt idx="3427">
                  <c:v>8.891</c:v>
                </c:pt>
                <c:pt idx="3428">
                  <c:v>8.891</c:v>
                </c:pt>
                <c:pt idx="3429">
                  <c:v>8.8409999999999993</c:v>
                </c:pt>
                <c:pt idx="3430">
                  <c:v>8.8170000000000002</c:v>
                </c:pt>
                <c:pt idx="3431">
                  <c:v>8.7669999999999995</c:v>
                </c:pt>
                <c:pt idx="3432">
                  <c:v>8.7170000000000005</c:v>
                </c:pt>
                <c:pt idx="3433">
                  <c:v>8.6679999999999993</c:v>
                </c:pt>
                <c:pt idx="3434">
                  <c:v>8.593</c:v>
                </c:pt>
                <c:pt idx="3435">
                  <c:v>8.5429999999999993</c:v>
                </c:pt>
                <c:pt idx="3436">
                  <c:v>8.4939999999999998</c:v>
                </c:pt>
                <c:pt idx="3437">
                  <c:v>8.4440000000000008</c:v>
                </c:pt>
                <c:pt idx="3438">
                  <c:v>8.4190000000000005</c:v>
                </c:pt>
                <c:pt idx="3439">
                  <c:v>8.3940000000000001</c:v>
                </c:pt>
                <c:pt idx="3440">
                  <c:v>8.3689999999999998</c:v>
                </c:pt>
                <c:pt idx="3441">
                  <c:v>8.3439999999999994</c:v>
                </c:pt>
                <c:pt idx="3442">
                  <c:v>8.3190000000000008</c:v>
                </c:pt>
                <c:pt idx="3443">
                  <c:v>8.2949999999999999</c:v>
                </c:pt>
                <c:pt idx="3444">
                  <c:v>8.27</c:v>
                </c:pt>
                <c:pt idx="3445">
                  <c:v>8.2449999999999992</c:v>
                </c:pt>
                <c:pt idx="3446">
                  <c:v>8.2449999999999992</c:v>
                </c:pt>
                <c:pt idx="3447">
                  <c:v>8.2200000000000006</c:v>
                </c:pt>
                <c:pt idx="3448">
                  <c:v>8.2200000000000006</c:v>
                </c:pt>
                <c:pt idx="3449">
                  <c:v>8.1950000000000003</c:v>
                </c:pt>
                <c:pt idx="3450">
                  <c:v>8.17</c:v>
                </c:pt>
                <c:pt idx="3451">
                  <c:v>8.17</c:v>
                </c:pt>
                <c:pt idx="3452">
                  <c:v>8.1449999999999996</c:v>
                </c:pt>
                <c:pt idx="3453">
                  <c:v>8.0950000000000006</c:v>
                </c:pt>
                <c:pt idx="3454">
                  <c:v>8.0950000000000006</c:v>
                </c:pt>
                <c:pt idx="3455">
                  <c:v>8.0449999999999999</c:v>
                </c:pt>
                <c:pt idx="3456">
                  <c:v>8.0449999999999999</c:v>
                </c:pt>
                <c:pt idx="3457">
                  <c:v>7.97</c:v>
                </c:pt>
                <c:pt idx="3458">
                  <c:v>7.9450000000000003</c:v>
                </c:pt>
                <c:pt idx="3459">
                  <c:v>7.8949999999999996</c:v>
                </c:pt>
                <c:pt idx="3460">
                  <c:v>7.8449999999999998</c:v>
                </c:pt>
                <c:pt idx="3461">
                  <c:v>7.7949999999999999</c:v>
                </c:pt>
                <c:pt idx="3462">
                  <c:v>7.7450000000000001</c:v>
                </c:pt>
                <c:pt idx="3463">
                  <c:v>7.67</c:v>
                </c:pt>
                <c:pt idx="3464">
                  <c:v>7.6189999999999998</c:v>
                </c:pt>
                <c:pt idx="3465">
                  <c:v>7.5439999999999996</c:v>
                </c:pt>
                <c:pt idx="3466">
                  <c:v>7.4939999999999998</c:v>
                </c:pt>
                <c:pt idx="3467">
                  <c:v>7.444</c:v>
                </c:pt>
                <c:pt idx="3468">
                  <c:v>7.3929999999999998</c:v>
                </c:pt>
                <c:pt idx="3469">
                  <c:v>7.3179999999999996</c:v>
                </c:pt>
                <c:pt idx="3470">
                  <c:v>7.2679999999999998</c:v>
                </c:pt>
                <c:pt idx="3471">
                  <c:v>7.1920000000000002</c:v>
                </c:pt>
                <c:pt idx="3472">
                  <c:v>7.1420000000000003</c:v>
                </c:pt>
                <c:pt idx="3473">
                  <c:v>7.0910000000000002</c:v>
                </c:pt>
                <c:pt idx="3474">
                  <c:v>7.0410000000000004</c:v>
                </c:pt>
                <c:pt idx="3475">
                  <c:v>6.99</c:v>
                </c:pt>
                <c:pt idx="3476">
                  <c:v>6.9649999999999999</c:v>
                </c:pt>
                <c:pt idx="3477">
                  <c:v>6.9139999999999997</c:v>
                </c:pt>
                <c:pt idx="3478">
                  <c:v>6.8639999999999999</c:v>
                </c:pt>
                <c:pt idx="3479">
                  <c:v>6.8390000000000004</c:v>
                </c:pt>
                <c:pt idx="3480">
                  <c:v>6.7880000000000003</c:v>
                </c:pt>
                <c:pt idx="3481">
                  <c:v>6.7629999999999999</c:v>
                </c:pt>
                <c:pt idx="3482">
                  <c:v>6.7370000000000001</c:v>
                </c:pt>
                <c:pt idx="3483">
                  <c:v>6.6870000000000003</c:v>
                </c:pt>
                <c:pt idx="3484">
                  <c:v>6.6609999999999996</c:v>
                </c:pt>
                <c:pt idx="3485">
                  <c:v>6.6360000000000001</c:v>
                </c:pt>
                <c:pt idx="3486">
                  <c:v>6.585</c:v>
                </c:pt>
                <c:pt idx="3487">
                  <c:v>6.56</c:v>
                </c:pt>
                <c:pt idx="3488">
                  <c:v>6.5350000000000001</c:v>
                </c:pt>
                <c:pt idx="3489">
                  <c:v>6.5350000000000001</c:v>
                </c:pt>
                <c:pt idx="3490">
                  <c:v>6.5090000000000003</c:v>
                </c:pt>
                <c:pt idx="3491">
                  <c:v>6.5090000000000003</c:v>
                </c:pt>
                <c:pt idx="3492">
                  <c:v>6.5090000000000003</c:v>
                </c:pt>
                <c:pt idx="3493">
                  <c:v>6.5350000000000001</c:v>
                </c:pt>
                <c:pt idx="3494">
                  <c:v>6.56</c:v>
                </c:pt>
                <c:pt idx="3495">
                  <c:v>6.585</c:v>
                </c:pt>
                <c:pt idx="3496">
                  <c:v>6.6609999999999996</c:v>
                </c:pt>
                <c:pt idx="3497">
                  <c:v>6.7370000000000001</c:v>
                </c:pt>
                <c:pt idx="3498">
                  <c:v>6.8129999999999997</c:v>
                </c:pt>
                <c:pt idx="3499">
                  <c:v>6.8639999999999999</c:v>
                </c:pt>
                <c:pt idx="3500">
                  <c:v>6.9649999999999999</c:v>
                </c:pt>
                <c:pt idx="3501">
                  <c:v>7.0410000000000004</c:v>
                </c:pt>
                <c:pt idx="3502">
                  <c:v>7.1420000000000003</c:v>
                </c:pt>
                <c:pt idx="3503">
                  <c:v>7.242</c:v>
                </c:pt>
                <c:pt idx="3504">
                  <c:v>7.3680000000000003</c:v>
                </c:pt>
                <c:pt idx="3505">
                  <c:v>7.5190000000000001</c:v>
                </c:pt>
                <c:pt idx="3506">
                  <c:v>7.6449999999999996</c:v>
                </c:pt>
                <c:pt idx="3507">
                  <c:v>7.7949999999999999</c:v>
                </c:pt>
                <c:pt idx="3508">
                  <c:v>7.92</c:v>
                </c:pt>
                <c:pt idx="3509">
                  <c:v>8.07</c:v>
                </c:pt>
                <c:pt idx="3510">
                  <c:v>8.1950000000000003</c:v>
                </c:pt>
                <c:pt idx="3511">
                  <c:v>8.2949999999999999</c:v>
                </c:pt>
                <c:pt idx="3512">
                  <c:v>8.4440000000000008</c:v>
                </c:pt>
                <c:pt idx="3513">
                  <c:v>8.5429999999999993</c:v>
                </c:pt>
                <c:pt idx="3514">
                  <c:v>8.6430000000000007</c:v>
                </c:pt>
                <c:pt idx="3515">
                  <c:v>8.7420000000000009</c:v>
                </c:pt>
                <c:pt idx="3516">
                  <c:v>8.8409999999999993</c:v>
                </c:pt>
                <c:pt idx="3517">
                  <c:v>8.9410000000000007</c:v>
                </c:pt>
                <c:pt idx="3518">
                  <c:v>9.0399999999999991</c:v>
                </c:pt>
                <c:pt idx="3519">
                  <c:v>9.0890000000000004</c:v>
                </c:pt>
                <c:pt idx="3520">
                  <c:v>9.1140000000000008</c:v>
                </c:pt>
                <c:pt idx="3521">
                  <c:v>9.1389999999999993</c:v>
                </c:pt>
                <c:pt idx="3522">
                  <c:v>9.1389999999999993</c:v>
                </c:pt>
                <c:pt idx="3523">
                  <c:v>9.1389999999999993</c:v>
                </c:pt>
                <c:pt idx="3524">
                  <c:v>9.1389999999999993</c:v>
                </c:pt>
                <c:pt idx="3525">
                  <c:v>9.1140000000000008</c:v>
                </c:pt>
                <c:pt idx="3526">
                  <c:v>9.0890000000000004</c:v>
                </c:pt>
                <c:pt idx="3527">
                  <c:v>9.0399999999999991</c:v>
                </c:pt>
                <c:pt idx="3528">
                  <c:v>9.0150000000000006</c:v>
                </c:pt>
                <c:pt idx="3529">
                  <c:v>8.99</c:v>
                </c:pt>
                <c:pt idx="3530">
                  <c:v>8.9410000000000007</c:v>
                </c:pt>
                <c:pt idx="3531">
                  <c:v>8.891</c:v>
                </c:pt>
                <c:pt idx="3532">
                  <c:v>8.8409999999999993</c:v>
                </c:pt>
                <c:pt idx="3533">
                  <c:v>8.8409999999999993</c:v>
                </c:pt>
                <c:pt idx="3534">
                  <c:v>8.7919999999999998</c:v>
                </c:pt>
                <c:pt idx="3535">
                  <c:v>8.7669999999999995</c:v>
                </c:pt>
                <c:pt idx="3536">
                  <c:v>8.7420000000000009</c:v>
                </c:pt>
                <c:pt idx="3537">
                  <c:v>8.7420000000000009</c:v>
                </c:pt>
                <c:pt idx="3538">
                  <c:v>8.7420000000000009</c:v>
                </c:pt>
                <c:pt idx="3539">
                  <c:v>8.7170000000000005</c:v>
                </c:pt>
                <c:pt idx="3540">
                  <c:v>8.7170000000000005</c:v>
                </c:pt>
                <c:pt idx="3541">
                  <c:v>8.7170000000000005</c:v>
                </c:pt>
                <c:pt idx="3542">
                  <c:v>8.7170000000000005</c:v>
                </c:pt>
                <c:pt idx="3543">
                  <c:v>8.7170000000000005</c:v>
                </c:pt>
                <c:pt idx="3544">
                  <c:v>8.7170000000000005</c:v>
                </c:pt>
                <c:pt idx="3545">
                  <c:v>8.7420000000000009</c:v>
                </c:pt>
                <c:pt idx="3546">
                  <c:v>8.7420000000000009</c:v>
                </c:pt>
                <c:pt idx="3547">
                  <c:v>8.7420000000000009</c:v>
                </c:pt>
                <c:pt idx="3548">
                  <c:v>8.7420000000000009</c:v>
                </c:pt>
                <c:pt idx="3549">
                  <c:v>8.7170000000000005</c:v>
                </c:pt>
                <c:pt idx="3550">
                  <c:v>8.6929999999999996</c:v>
                </c:pt>
                <c:pt idx="3551">
                  <c:v>8.6929999999999996</c:v>
                </c:pt>
                <c:pt idx="3552">
                  <c:v>8.6679999999999993</c:v>
                </c:pt>
                <c:pt idx="3553">
                  <c:v>8.6430000000000007</c:v>
                </c:pt>
                <c:pt idx="3554">
                  <c:v>8.6180000000000003</c:v>
                </c:pt>
                <c:pt idx="3555">
                  <c:v>8.5679999999999996</c:v>
                </c:pt>
                <c:pt idx="3556">
                  <c:v>8.5429999999999993</c:v>
                </c:pt>
                <c:pt idx="3557">
                  <c:v>8.4939999999999998</c:v>
                </c:pt>
                <c:pt idx="3558">
                  <c:v>8.4440000000000008</c:v>
                </c:pt>
                <c:pt idx="3559">
                  <c:v>8.3940000000000001</c:v>
                </c:pt>
                <c:pt idx="3560">
                  <c:v>8.3439999999999994</c:v>
                </c:pt>
                <c:pt idx="3561">
                  <c:v>8.2949999999999999</c:v>
                </c:pt>
                <c:pt idx="3562">
                  <c:v>8.2449999999999992</c:v>
                </c:pt>
                <c:pt idx="3563">
                  <c:v>8.17</c:v>
                </c:pt>
                <c:pt idx="3564">
                  <c:v>8.1199999999999992</c:v>
                </c:pt>
                <c:pt idx="3565">
                  <c:v>8.07</c:v>
                </c:pt>
                <c:pt idx="3566">
                  <c:v>7.9950000000000001</c:v>
                </c:pt>
                <c:pt idx="3567">
                  <c:v>7.9450000000000003</c:v>
                </c:pt>
                <c:pt idx="3568">
                  <c:v>7.8949999999999996</c:v>
                </c:pt>
                <c:pt idx="3569">
                  <c:v>7.8449999999999998</c:v>
                </c:pt>
                <c:pt idx="3570">
                  <c:v>7.77</c:v>
                </c:pt>
                <c:pt idx="3571">
                  <c:v>7.6950000000000003</c:v>
                </c:pt>
                <c:pt idx="3572">
                  <c:v>7.6449999999999996</c:v>
                </c:pt>
                <c:pt idx="3573">
                  <c:v>7.5940000000000003</c:v>
                </c:pt>
                <c:pt idx="3574">
                  <c:v>7.5439999999999996</c:v>
                </c:pt>
                <c:pt idx="3575">
                  <c:v>7.4939999999999998</c:v>
                </c:pt>
                <c:pt idx="3576">
                  <c:v>7.4690000000000003</c:v>
                </c:pt>
                <c:pt idx="3577">
                  <c:v>7.444</c:v>
                </c:pt>
                <c:pt idx="3578">
                  <c:v>7.3929999999999998</c:v>
                </c:pt>
                <c:pt idx="3579">
                  <c:v>7.343</c:v>
                </c:pt>
                <c:pt idx="3580">
                  <c:v>7.3179999999999996</c:v>
                </c:pt>
                <c:pt idx="3581">
                  <c:v>7.2679999999999998</c:v>
                </c:pt>
                <c:pt idx="3582">
                  <c:v>7.242</c:v>
                </c:pt>
                <c:pt idx="3583">
                  <c:v>7.2169999999999996</c:v>
                </c:pt>
                <c:pt idx="3584">
                  <c:v>7.1920000000000002</c:v>
                </c:pt>
                <c:pt idx="3585">
                  <c:v>7.1920000000000002</c:v>
                </c:pt>
                <c:pt idx="3586">
                  <c:v>7.1669999999999998</c:v>
                </c:pt>
                <c:pt idx="3587">
                  <c:v>7.1920000000000002</c:v>
                </c:pt>
                <c:pt idx="3588">
                  <c:v>7.1920000000000002</c:v>
                </c:pt>
                <c:pt idx="3589">
                  <c:v>7.2169999999999996</c:v>
                </c:pt>
                <c:pt idx="3590">
                  <c:v>7.242</c:v>
                </c:pt>
                <c:pt idx="3591">
                  <c:v>7.242</c:v>
                </c:pt>
                <c:pt idx="3592">
                  <c:v>7.2679999999999998</c:v>
                </c:pt>
                <c:pt idx="3593">
                  <c:v>7.2930000000000001</c:v>
                </c:pt>
                <c:pt idx="3594">
                  <c:v>7.3179999999999996</c:v>
                </c:pt>
                <c:pt idx="3595">
                  <c:v>7.3929999999999998</c:v>
                </c:pt>
                <c:pt idx="3596">
                  <c:v>7.444</c:v>
                </c:pt>
                <c:pt idx="3597">
                  <c:v>7.5190000000000001</c:v>
                </c:pt>
                <c:pt idx="3598">
                  <c:v>7.6189999999999998</c:v>
                </c:pt>
                <c:pt idx="3599">
                  <c:v>7.72</c:v>
                </c:pt>
                <c:pt idx="3600">
                  <c:v>7.8449999999999998</c:v>
                </c:pt>
                <c:pt idx="3601">
                  <c:v>7.9450000000000003</c:v>
                </c:pt>
                <c:pt idx="3602">
                  <c:v>8.07</c:v>
                </c:pt>
                <c:pt idx="3603">
                  <c:v>8.1950000000000003</c:v>
                </c:pt>
                <c:pt idx="3604">
                  <c:v>8.3439999999999994</c:v>
                </c:pt>
                <c:pt idx="3605">
                  <c:v>8.4440000000000008</c:v>
                </c:pt>
                <c:pt idx="3606">
                  <c:v>8.4939999999999998</c:v>
                </c:pt>
                <c:pt idx="3607">
                  <c:v>8.593</c:v>
                </c:pt>
                <c:pt idx="3608">
                  <c:v>8.6430000000000007</c:v>
                </c:pt>
                <c:pt idx="3609">
                  <c:v>8.6679999999999993</c:v>
                </c:pt>
                <c:pt idx="3610">
                  <c:v>8.6929999999999996</c:v>
                </c:pt>
                <c:pt idx="3611">
                  <c:v>8.7420000000000009</c:v>
                </c:pt>
                <c:pt idx="3612">
                  <c:v>8.8409999999999993</c:v>
                </c:pt>
                <c:pt idx="3613">
                  <c:v>8.891</c:v>
                </c:pt>
                <c:pt idx="3614">
                  <c:v>8.9410000000000007</c:v>
                </c:pt>
                <c:pt idx="3615">
                  <c:v>8.99</c:v>
                </c:pt>
                <c:pt idx="3616">
                  <c:v>8.99</c:v>
                </c:pt>
                <c:pt idx="3617">
                  <c:v>9.0150000000000006</c:v>
                </c:pt>
                <c:pt idx="3618">
                  <c:v>9.0150000000000006</c:v>
                </c:pt>
                <c:pt idx="3619">
                  <c:v>8.99</c:v>
                </c:pt>
                <c:pt idx="3620">
                  <c:v>8.9649999999999999</c:v>
                </c:pt>
                <c:pt idx="3621">
                  <c:v>8.9410000000000007</c:v>
                </c:pt>
                <c:pt idx="3622">
                  <c:v>8.9160000000000004</c:v>
                </c:pt>
                <c:pt idx="3623">
                  <c:v>8.891</c:v>
                </c:pt>
                <c:pt idx="3624">
                  <c:v>8.8409999999999993</c:v>
                </c:pt>
                <c:pt idx="3625">
                  <c:v>8.7919999999999998</c:v>
                </c:pt>
                <c:pt idx="3626">
                  <c:v>8.7669999999999995</c:v>
                </c:pt>
                <c:pt idx="3627">
                  <c:v>8.7170000000000005</c:v>
                </c:pt>
                <c:pt idx="3628">
                  <c:v>8.6929999999999996</c:v>
                </c:pt>
                <c:pt idx="3629">
                  <c:v>8.6679999999999993</c:v>
                </c:pt>
                <c:pt idx="3630">
                  <c:v>8.6430000000000007</c:v>
                </c:pt>
                <c:pt idx="3631">
                  <c:v>8.6430000000000007</c:v>
                </c:pt>
                <c:pt idx="3632">
                  <c:v>8.6430000000000007</c:v>
                </c:pt>
                <c:pt idx="3633">
                  <c:v>8.6679999999999993</c:v>
                </c:pt>
                <c:pt idx="3634">
                  <c:v>8.6929999999999996</c:v>
                </c:pt>
                <c:pt idx="3635">
                  <c:v>8.6929999999999996</c:v>
                </c:pt>
                <c:pt idx="3636">
                  <c:v>8.6929999999999996</c:v>
                </c:pt>
                <c:pt idx="3637">
                  <c:v>8.6929999999999996</c:v>
                </c:pt>
                <c:pt idx="3638">
                  <c:v>8.6929999999999996</c:v>
                </c:pt>
                <c:pt idx="3639">
                  <c:v>8.6679999999999993</c:v>
                </c:pt>
                <c:pt idx="3640">
                  <c:v>8.6430000000000007</c:v>
                </c:pt>
                <c:pt idx="3641">
                  <c:v>8.6180000000000003</c:v>
                </c:pt>
                <c:pt idx="3642">
                  <c:v>8.593</c:v>
                </c:pt>
                <c:pt idx="3643">
                  <c:v>8.5429999999999993</c:v>
                </c:pt>
                <c:pt idx="3644">
                  <c:v>8.4939999999999998</c:v>
                </c:pt>
                <c:pt idx="3645">
                  <c:v>8.4440000000000008</c:v>
                </c:pt>
                <c:pt idx="3646">
                  <c:v>8.3940000000000001</c:v>
                </c:pt>
                <c:pt idx="3647">
                  <c:v>8.3689999999999998</c:v>
                </c:pt>
                <c:pt idx="3648">
                  <c:v>8.3190000000000008</c:v>
                </c:pt>
                <c:pt idx="3649">
                  <c:v>8.27</c:v>
                </c:pt>
                <c:pt idx="3650">
                  <c:v>8.2200000000000006</c:v>
                </c:pt>
                <c:pt idx="3651">
                  <c:v>8.17</c:v>
                </c:pt>
                <c:pt idx="3652">
                  <c:v>8.17</c:v>
                </c:pt>
                <c:pt idx="3653">
                  <c:v>8.1449999999999996</c:v>
                </c:pt>
                <c:pt idx="3654">
                  <c:v>8.0950000000000006</c:v>
                </c:pt>
                <c:pt idx="3655">
                  <c:v>8.07</c:v>
                </c:pt>
                <c:pt idx="3656">
                  <c:v>8.0449999999999999</c:v>
                </c:pt>
                <c:pt idx="3657">
                  <c:v>7.97</c:v>
                </c:pt>
                <c:pt idx="3658">
                  <c:v>7.9450000000000003</c:v>
                </c:pt>
                <c:pt idx="3659">
                  <c:v>7.8949999999999996</c:v>
                </c:pt>
                <c:pt idx="3660">
                  <c:v>7.87</c:v>
                </c:pt>
                <c:pt idx="3661">
                  <c:v>7.8449999999999998</c:v>
                </c:pt>
                <c:pt idx="3662">
                  <c:v>7.82</c:v>
                </c:pt>
                <c:pt idx="3663">
                  <c:v>7.7949999999999999</c:v>
                </c:pt>
                <c:pt idx="3664">
                  <c:v>7.7450000000000001</c:v>
                </c:pt>
                <c:pt idx="3665">
                  <c:v>7.7450000000000001</c:v>
                </c:pt>
                <c:pt idx="3666">
                  <c:v>7.72</c:v>
                </c:pt>
                <c:pt idx="3667">
                  <c:v>7.6950000000000003</c:v>
                </c:pt>
                <c:pt idx="3668">
                  <c:v>7.67</c:v>
                </c:pt>
                <c:pt idx="3669">
                  <c:v>7.6449999999999996</c:v>
                </c:pt>
                <c:pt idx="3670">
                  <c:v>7.6449999999999996</c:v>
                </c:pt>
                <c:pt idx="3671">
                  <c:v>7.5940000000000003</c:v>
                </c:pt>
                <c:pt idx="3672">
                  <c:v>7.5439999999999996</c:v>
                </c:pt>
                <c:pt idx="3673">
                  <c:v>7.4939999999999998</c:v>
                </c:pt>
                <c:pt idx="3674">
                  <c:v>7.4690000000000003</c:v>
                </c:pt>
                <c:pt idx="3675">
                  <c:v>7.4189999999999996</c:v>
                </c:pt>
                <c:pt idx="3676">
                  <c:v>7.3680000000000003</c:v>
                </c:pt>
                <c:pt idx="3677">
                  <c:v>7.343</c:v>
                </c:pt>
                <c:pt idx="3678">
                  <c:v>7.2930000000000001</c:v>
                </c:pt>
                <c:pt idx="3679">
                  <c:v>7.242</c:v>
                </c:pt>
                <c:pt idx="3680">
                  <c:v>7.2169999999999996</c:v>
                </c:pt>
                <c:pt idx="3681">
                  <c:v>7.1920000000000002</c:v>
                </c:pt>
                <c:pt idx="3682">
                  <c:v>7.1420000000000003</c:v>
                </c:pt>
                <c:pt idx="3683">
                  <c:v>7.1420000000000003</c:v>
                </c:pt>
                <c:pt idx="3684">
                  <c:v>7.1420000000000003</c:v>
                </c:pt>
                <c:pt idx="3685">
                  <c:v>7.1669999999999998</c:v>
                </c:pt>
                <c:pt idx="3686">
                  <c:v>7.1920000000000002</c:v>
                </c:pt>
                <c:pt idx="3687">
                  <c:v>7.2169999999999996</c:v>
                </c:pt>
                <c:pt idx="3688">
                  <c:v>7.2679999999999998</c:v>
                </c:pt>
                <c:pt idx="3689">
                  <c:v>7.3179999999999996</c:v>
                </c:pt>
                <c:pt idx="3690">
                  <c:v>7.3929999999999998</c:v>
                </c:pt>
                <c:pt idx="3691">
                  <c:v>7.4939999999999998</c:v>
                </c:pt>
                <c:pt idx="3692">
                  <c:v>7.5940000000000003</c:v>
                </c:pt>
                <c:pt idx="3693">
                  <c:v>7.67</c:v>
                </c:pt>
                <c:pt idx="3694">
                  <c:v>7.7450000000000001</c:v>
                </c:pt>
                <c:pt idx="3695">
                  <c:v>7.8449999999999998</c:v>
                </c:pt>
                <c:pt idx="3696">
                  <c:v>7.8949999999999996</c:v>
                </c:pt>
                <c:pt idx="3697">
                  <c:v>7.97</c:v>
                </c:pt>
                <c:pt idx="3698">
                  <c:v>8.0449999999999999</c:v>
                </c:pt>
                <c:pt idx="3699">
                  <c:v>8.1950000000000003</c:v>
                </c:pt>
                <c:pt idx="3700">
                  <c:v>8.3439999999999994</c:v>
                </c:pt>
                <c:pt idx="3701">
                  <c:v>8.4689999999999994</c:v>
                </c:pt>
              </c:numCache>
            </c:numRef>
          </c:yVal>
          <c:smooth val="1"/>
          <c:extLst>
            <c:ext xmlns:c16="http://schemas.microsoft.com/office/drawing/2014/chart" uri="{C3380CC4-5D6E-409C-BE32-E72D297353CC}">
              <c16:uniqueId val="{00000004-3C0B-4FE2-8D12-B2A99310744A}"/>
            </c:ext>
          </c:extLst>
        </c:ser>
        <c:dLbls>
          <c:showLegendKey val="0"/>
          <c:showVal val="0"/>
          <c:showCatName val="0"/>
          <c:showSerName val="0"/>
          <c:showPercent val="0"/>
          <c:showBubbleSize val="0"/>
        </c:dLbls>
        <c:axId val="716561471"/>
        <c:axId val="530145631"/>
      </c:scatterChart>
      <c:valAx>
        <c:axId val="716561471"/>
        <c:scaling>
          <c:orientation val="minMax"/>
        </c:scaling>
        <c:delete val="0"/>
        <c:axPos val="b"/>
        <c:majorGridlines>
          <c:spPr>
            <a:ln w="9525" cap="flat" cmpd="sng" algn="ctr">
              <a:solidFill>
                <a:schemeClr val="tx1">
                  <a:lumMod val="15000"/>
                  <a:lumOff val="85000"/>
                </a:schemeClr>
              </a:solidFill>
              <a:round/>
            </a:ln>
            <a:effectLst/>
          </c:spPr>
        </c:majorGridlines>
        <c:numFmt formatCode="dd/mm\ hh:m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530145631"/>
        <c:crosses val="autoZero"/>
        <c:crossBetween val="midCat"/>
      </c:valAx>
      <c:valAx>
        <c:axId val="53014563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716561471"/>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a:t>Aval Step - Vinon</a:t>
            </a:r>
            <a:r>
              <a:rPr lang="fr-FR" baseline="0"/>
              <a:t> sur Verdon - Var (83)</a:t>
            </a:r>
            <a:endParaRPr lang="fr-F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scatterChart>
        <c:scatterStyle val="smoothMarker"/>
        <c:varyColors val="0"/>
        <c:ser>
          <c:idx val="0"/>
          <c:order val="0"/>
          <c:tx>
            <c:strRef>
              <c:f>'Données brutes'!$AA$1</c:f>
              <c:strCache>
                <c:ptCount val="1"/>
                <c:pt idx="0">
                  <c:v>aval step Vinon 2020 ex bv3</c:v>
                </c:pt>
              </c:strCache>
            </c:strRef>
          </c:tx>
          <c:spPr>
            <a:ln w="3175" cap="rnd">
              <a:solidFill>
                <a:schemeClr val="accent1"/>
              </a:solidFill>
              <a:round/>
            </a:ln>
            <a:effectLst/>
          </c:spPr>
          <c:marker>
            <c:symbol val="circle"/>
            <c:size val="2"/>
            <c:spPr>
              <a:solidFill>
                <a:schemeClr val="accent1"/>
              </a:solidFill>
              <a:ln w="9525">
                <a:solidFill>
                  <a:schemeClr val="accent1"/>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brutes'!$AA$2:$AA$35042</c:f>
              <c:numCache>
                <c:formatCode>General</c:formatCode>
                <c:ptCount val="35041"/>
                <c:pt idx="17472">
                  <c:v>13.834</c:v>
                </c:pt>
                <c:pt idx="17473">
                  <c:v>13.93</c:v>
                </c:pt>
                <c:pt idx="17474">
                  <c:v>14.05</c:v>
                </c:pt>
                <c:pt idx="17475">
                  <c:v>14.146000000000001</c:v>
                </c:pt>
                <c:pt idx="17476">
                  <c:v>14.194000000000001</c:v>
                </c:pt>
                <c:pt idx="17477">
                  <c:v>14.242000000000001</c:v>
                </c:pt>
                <c:pt idx="17478">
                  <c:v>14.29</c:v>
                </c:pt>
                <c:pt idx="17479">
                  <c:v>14.29</c:v>
                </c:pt>
                <c:pt idx="17480">
                  <c:v>14.385</c:v>
                </c:pt>
                <c:pt idx="17481">
                  <c:v>14.481</c:v>
                </c:pt>
                <c:pt idx="17482">
                  <c:v>14.505000000000001</c:v>
                </c:pt>
                <c:pt idx="17483">
                  <c:v>14.505000000000001</c:v>
                </c:pt>
                <c:pt idx="17484">
                  <c:v>14.505000000000001</c:v>
                </c:pt>
                <c:pt idx="17485">
                  <c:v>14.481</c:v>
                </c:pt>
                <c:pt idx="17486">
                  <c:v>14.505000000000001</c:v>
                </c:pt>
                <c:pt idx="17487">
                  <c:v>14.481</c:v>
                </c:pt>
                <c:pt idx="17488">
                  <c:v>14.481</c:v>
                </c:pt>
                <c:pt idx="17489">
                  <c:v>14.481</c:v>
                </c:pt>
                <c:pt idx="17490">
                  <c:v>14.457000000000001</c:v>
                </c:pt>
                <c:pt idx="17491">
                  <c:v>14.433</c:v>
                </c:pt>
                <c:pt idx="17492">
                  <c:v>14.433</c:v>
                </c:pt>
                <c:pt idx="17493">
                  <c:v>14.433</c:v>
                </c:pt>
                <c:pt idx="17494">
                  <c:v>14.433</c:v>
                </c:pt>
                <c:pt idx="17495">
                  <c:v>14.433</c:v>
                </c:pt>
                <c:pt idx="17496">
                  <c:v>14.433</c:v>
                </c:pt>
                <c:pt idx="17497">
                  <c:v>14.385</c:v>
                </c:pt>
                <c:pt idx="17498">
                  <c:v>14.385</c:v>
                </c:pt>
                <c:pt idx="17499">
                  <c:v>14.361000000000001</c:v>
                </c:pt>
                <c:pt idx="17500">
                  <c:v>14.361000000000001</c:v>
                </c:pt>
                <c:pt idx="17501">
                  <c:v>14.337</c:v>
                </c:pt>
                <c:pt idx="17502">
                  <c:v>14.337</c:v>
                </c:pt>
                <c:pt idx="17503">
                  <c:v>14.361000000000001</c:v>
                </c:pt>
                <c:pt idx="17504">
                  <c:v>14.361000000000001</c:v>
                </c:pt>
                <c:pt idx="17505">
                  <c:v>14.361000000000001</c:v>
                </c:pt>
                <c:pt idx="17506">
                  <c:v>14.385</c:v>
                </c:pt>
                <c:pt idx="17507">
                  <c:v>14.409000000000001</c:v>
                </c:pt>
                <c:pt idx="17508">
                  <c:v>14.457000000000001</c:v>
                </c:pt>
                <c:pt idx="17509">
                  <c:v>14.529</c:v>
                </c:pt>
                <c:pt idx="17510">
                  <c:v>14.601000000000001</c:v>
                </c:pt>
                <c:pt idx="17511">
                  <c:v>14.673</c:v>
                </c:pt>
                <c:pt idx="17512">
                  <c:v>14.792</c:v>
                </c:pt>
                <c:pt idx="17513">
                  <c:v>14.888</c:v>
                </c:pt>
                <c:pt idx="17514">
                  <c:v>14.96</c:v>
                </c:pt>
                <c:pt idx="17515">
                  <c:v>15.055</c:v>
                </c:pt>
                <c:pt idx="17516">
                  <c:v>15.103</c:v>
                </c:pt>
                <c:pt idx="17517">
                  <c:v>15.127000000000001</c:v>
                </c:pt>
                <c:pt idx="17518">
                  <c:v>15.175000000000001</c:v>
                </c:pt>
                <c:pt idx="17519">
                  <c:v>15.199</c:v>
                </c:pt>
                <c:pt idx="17520">
                  <c:v>15.223000000000001</c:v>
                </c:pt>
                <c:pt idx="17521">
                  <c:v>15.175000000000001</c:v>
                </c:pt>
                <c:pt idx="17522">
                  <c:v>15.223000000000001</c:v>
                </c:pt>
                <c:pt idx="17523">
                  <c:v>15.223000000000001</c:v>
                </c:pt>
                <c:pt idx="17524">
                  <c:v>15.247</c:v>
                </c:pt>
                <c:pt idx="17525">
                  <c:v>15.247</c:v>
                </c:pt>
                <c:pt idx="17526">
                  <c:v>15.223000000000001</c:v>
                </c:pt>
                <c:pt idx="17527">
                  <c:v>15.175000000000001</c:v>
                </c:pt>
                <c:pt idx="17528">
                  <c:v>15.151</c:v>
                </c:pt>
                <c:pt idx="17529">
                  <c:v>15.127000000000001</c:v>
                </c:pt>
                <c:pt idx="17530">
                  <c:v>15.079000000000001</c:v>
                </c:pt>
                <c:pt idx="17531">
                  <c:v>15.031000000000001</c:v>
                </c:pt>
                <c:pt idx="17532">
                  <c:v>15.031000000000001</c:v>
                </c:pt>
                <c:pt idx="17533">
                  <c:v>15.079000000000001</c:v>
                </c:pt>
                <c:pt idx="17534">
                  <c:v>15.223000000000001</c:v>
                </c:pt>
                <c:pt idx="17535">
                  <c:v>15.318</c:v>
                </c:pt>
                <c:pt idx="17536">
                  <c:v>15.39</c:v>
                </c:pt>
                <c:pt idx="17537">
                  <c:v>15.414</c:v>
                </c:pt>
                <c:pt idx="17538">
                  <c:v>15.438000000000001</c:v>
                </c:pt>
                <c:pt idx="17539">
                  <c:v>15.461</c:v>
                </c:pt>
                <c:pt idx="17540">
                  <c:v>15.484999999999999</c:v>
                </c:pt>
                <c:pt idx="17541">
                  <c:v>15.438000000000001</c:v>
                </c:pt>
                <c:pt idx="17542">
                  <c:v>15.414</c:v>
                </c:pt>
                <c:pt idx="17543">
                  <c:v>15.438000000000001</c:v>
                </c:pt>
                <c:pt idx="17544">
                  <c:v>15.438000000000001</c:v>
                </c:pt>
                <c:pt idx="17545">
                  <c:v>15.461</c:v>
                </c:pt>
                <c:pt idx="17546">
                  <c:v>15.438000000000001</c:v>
                </c:pt>
                <c:pt idx="17547">
                  <c:v>15.438000000000001</c:v>
                </c:pt>
                <c:pt idx="17548">
                  <c:v>15.39</c:v>
                </c:pt>
                <c:pt idx="17549">
                  <c:v>15.318</c:v>
                </c:pt>
                <c:pt idx="17550">
                  <c:v>15.27</c:v>
                </c:pt>
                <c:pt idx="17551">
                  <c:v>15.199</c:v>
                </c:pt>
                <c:pt idx="17552">
                  <c:v>15.103</c:v>
                </c:pt>
                <c:pt idx="17553">
                  <c:v>15.031000000000001</c:v>
                </c:pt>
                <c:pt idx="17554">
                  <c:v>14.936</c:v>
                </c:pt>
                <c:pt idx="17555">
                  <c:v>14.864000000000001</c:v>
                </c:pt>
                <c:pt idx="17556">
                  <c:v>14.792</c:v>
                </c:pt>
                <c:pt idx="17557">
                  <c:v>14.744999999999999</c:v>
                </c:pt>
                <c:pt idx="17558">
                  <c:v>14.673</c:v>
                </c:pt>
                <c:pt idx="17559">
                  <c:v>14.648999999999999</c:v>
                </c:pt>
                <c:pt idx="17560">
                  <c:v>14.648999999999999</c:v>
                </c:pt>
                <c:pt idx="17561">
                  <c:v>14.625</c:v>
                </c:pt>
                <c:pt idx="17562">
                  <c:v>14.601000000000001</c:v>
                </c:pt>
                <c:pt idx="17563">
                  <c:v>14.553000000000001</c:v>
                </c:pt>
                <c:pt idx="17564">
                  <c:v>14.529</c:v>
                </c:pt>
                <c:pt idx="17565">
                  <c:v>14.481</c:v>
                </c:pt>
                <c:pt idx="17566">
                  <c:v>14.457000000000001</c:v>
                </c:pt>
                <c:pt idx="17567">
                  <c:v>14.457000000000001</c:v>
                </c:pt>
                <c:pt idx="17568">
                  <c:v>14.433</c:v>
                </c:pt>
                <c:pt idx="17569">
                  <c:v>14.433</c:v>
                </c:pt>
                <c:pt idx="17570">
                  <c:v>14.385</c:v>
                </c:pt>
                <c:pt idx="17571">
                  <c:v>14.29</c:v>
                </c:pt>
                <c:pt idx="17572">
                  <c:v>14.218</c:v>
                </c:pt>
                <c:pt idx="17573">
                  <c:v>14.146000000000001</c:v>
                </c:pt>
                <c:pt idx="17574">
                  <c:v>14.098000000000001</c:v>
                </c:pt>
                <c:pt idx="17575">
                  <c:v>14.074</c:v>
                </c:pt>
                <c:pt idx="17576">
                  <c:v>14.074</c:v>
                </c:pt>
                <c:pt idx="17577">
                  <c:v>14.026</c:v>
                </c:pt>
                <c:pt idx="17578">
                  <c:v>14.002000000000001</c:v>
                </c:pt>
                <c:pt idx="17579">
                  <c:v>14.05</c:v>
                </c:pt>
                <c:pt idx="17580">
                  <c:v>14.098000000000001</c:v>
                </c:pt>
                <c:pt idx="17581">
                  <c:v>14.146000000000001</c:v>
                </c:pt>
                <c:pt idx="17582">
                  <c:v>14.17</c:v>
                </c:pt>
                <c:pt idx="17583">
                  <c:v>14.194000000000001</c:v>
                </c:pt>
                <c:pt idx="17584">
                  <c:v>14.242000000000001</c:v>
                </c:pt>
                <c:pt idx="17585">
                  <c:v>14.29</c:v>
                </c:pt>
                <c:pt idx="17586">
                  <c:v>14.314</c:v>
                </c:pt>
                <c:pt idx="17587">
                  <c:v>14.337</c:v>
                </c:pt>
                <c:pt idx="17588">
                  <c:v>14.337</c:v>
                </c:pt>
                <c:pt idx="17589">
                  <c:v>14.337</c:v>
                </c:pt>
                <c:pt idx="17590">
                  <c:v>14.337</c:v>
                </c:pt>
                <c:pt idx="17591">
                  <c:v>14.337</c:v>
                </c:pt>
                <c:pt idx="17592">
                  <c:v>14.361000000000001</c:v>
                </c:pt>
                <c:pt idx="17593">
                  <c:v>14.385</c:v>
                </c:pt>
                <c:pt idx="17594">
                  <c:v>14.385</c:v>
                </c:pt>
                <c:pt idx="17595">
                  <c:v>14.385</c:v>
                </c:pt>
                <c:pt idx="17596">
                  <c:v>14.409000000000001</c:v>
                </c:pt>
                <c:pt idx="17597">
                  <c:v>14.409000000000001</c:v>
                </c:pt>
                <c:pt idx="17598">
                  <c:v>14.433</c:v>
                </c:pt>
                <c:pt idx="17599">
                  <c:v>14.433</c:v>
                </c:pt>
                <c:pt idx="17600">
                  <c:v>14.457000000000001</c:v>
                </c:pt>
                <c:pt idx="17601">
                  <c:v>14.457000000000001</c:v>
                </c:pt>
                <c:pt idx="17602">
                  <c:v>14.457000000000001</c:v>
                </c:pt>
                <c:pt idx="17603">
                  <c:v>14.481</c:v>
                </c:pt>
                <c:pt idx="17604">
                  <c:v>14.529</c:v>
                </c:pt>
                <c:pt idx="17605">
                  <c:v>14.553000000000001</c:v>
                </c:pt>
                <c:pt idx="17606">
                  <c:v>14.577</c:v>
                </c:pt>
                <c:pt idx="17607">
                  <c:v>14.601000000000001</c:v>
                </c:pt>
                <c:pt idx="17608">
                  <c:v>14.673</c:v>
                </c:pt>
                <c:pt idx="17609">
                  <c:v>14.721</c:v>
                </c:pt>
                <c:pt idx="17610">
                  <c:v>14.768000000000001</c:v>
                </c:pt>
                <c:pt idx="17611">
                  <c:v>14.816000000000001</c:v>
                </c:pt>
                <c:pt idx="17612">
                  <c:v>14.888</c:v>
                </c:pt>
                <c:pt idx="17613">
                  <c:v>14.96</c:v>
                </c:pt>
                <c:pt idx="17614">
                  <c:v>15.007999999999999</c:v>
                </c:pt>
                <c:pt idx="17615">
                  <c:v>15.079000000000001</c:v>
                </c:pt>
                <c:pt idx="17616">
                  <c:v>15.151</c:v>
                </c:pt>
                <c:pt idx="17617">
                  <c:v>15.247</c:v>
                </c:pt>
                <c:pt idx="17618">
                  <c:v>15.318</c:v>
                </c:pt>
                <c:pt idx="17619">
                  <c:v>15.366</c:v>
                </c:pt>
                <c:pt idx="17620">
                  <c:v>15.414</c:v>
                </c:pt>
                <c:pt idx="17621">
                  <c:v>15.438000000000001</c:v>
                </c:pt>
                <c:pt idx="17622">
                  <c:v>15.484999999999999</c:v>
                </c:pt>
                <c:pt idx="17623">
                  <c:v>15.509</c:v>
                </c:pt>
                <c:pt idx="17624">
                  <c:v>15.509</c:v>
                </c:pt>
                <c:pt idx="17625">
                  <c:v>15.557</c:v>
                </c:pt>
                <c:pt idx="17626">
                  <c:v>15.581</c:v>
                </c:pt>
                <c:pt idx="17627">
                  <c:v>15.629</c:v>
                </c:pt>
                <c:pt idx="17628">
                  <c:v>15.629</c:v>
                </c:pt>
                <c:pt idx="17629">
                  <c:v>15.629</c:v>
                </c:pt>
                <c:pt idx="17630">
                  <c:v>15.629</c:v>
                </c:pt>
                <c:pt idx="17631">
                  <c:v>15.651999999999999</c:v>
                </c:pt>
                <c:pt idx="17632">
                  <c:v>15.629</c:v>
                </c:pt>
                <c:pt idx="17633">
                  <c:v>15.629</c:v>
                </c:pt>
                <c:pt idx="17634">
                  <c:v>15.651999999999999</c:v>
                </c:pt>
                <c:pt idx="17635">
                  <c:v>15.629</c:v>
                </c:pt>
                <c:pt idx="17636">
                  <c:v>15.605</c:v>
                </c:pt>
                <c:pt idx="17637">
                  <c:v>15.557</c:v>
                </c:pt>
                <c:pt idx="17638">
                  <c:v>15.557</c:v>
                </c:pt>
                <c:pt idx="17639">
                  <c:v>15.532999999999999</c:v>
                </c:pt>
                <c:pt idx="17640">
                  <c:v>15.509</c:v>
                </c:pt>
                <c:pt idx="17641">
                  <c:v>15.438000000000001</c:v>
                </c:pt>
                <c:pt idx="17642">
                  <c:v>15.39</c:v>
                </c:pt>
                <c:pt idx="17643">
                  <c:v>15.294</c:v>
                </c:pt>
                <c:pt idx="17644">
                  <c:v>15.223000000000001</c:v>
                </c:pt>
                <c:pt idx="17645">
                  <c:v>15.151</c:v>
                </c:pt>
                <c:pt idx="17646">
                  <c:v>15.103</c:v>
                </c:pt>
                <c:pt idx="17647">
                  <c:v>15.055</c:v>
                </c:pt>
                <c:pt idx="17648">
                  <c:v>14.96</c:v>
                </c:pt>
                <c:pt idx="17649">
                  <c:v>14.888</c:v>
                </c:pt>
                <c:pt idx="17650">
                  <c:v>14.864000000000001</c:v>
                </c:pt>
                <c:pt idx="17651">
                  <c:v>14.888</c:v>
                </c:pt>
                <c:pt idx="17652">
                  <c:v>14.864000000000001</c:v>
                </c:pt>
                <c:pt idx="17653">
                  <c:v>14.792</c:v>
                </c:pt>
                <c:pt idx="17654">
                  <c:v>14.721</c:v>
                </c:pt>
                <c:pt idx="17655">
                  <c:v>14.673</c:v>
                </c:pt>
                <c:pt idx="17656">
                  <c:v>14.673</c:v>
                </c:pt>
                <c:pt idx="17657">
                  <c:v>14.673</c:v>
                </c:pt>
                <c:pt idx="17658">
                  <c:v>14.673</c:v>
                </c:pt>
                <c:pt idx="17659">
                  <c:v>14.648999999999999</c:v>
                </c:pt>
                <c:pt idx="17660">
                  <c:v>14.601000000000001</c:v>
                </c:pt>
                <c:pt idx="17661">
                  <c:v>14.577</c:v>
                </c:pt>
                <c:pt idx="17662">
                  <c:v>14.553000000000001</c:v>
                </c:pt>
                <c:pt idx="17663">
                  <c:v>14.553000000000001</c:v>
                </c:pt>
                <c:pt idx="17664">
                  <c:v>14.529</c:v>
                </c:pt>
                <c:pt idx="17665">
                  <c:v>14.481</c:v>
                </c:pt>
                <c:pt idx="17666">
                  <c:v>14.457000000000001</c:v>
                </c:pt>
                <c:pt idx="17667">
                  <c:v>14.457000000000001</c:v>
                </c:pt>
                <c:pt idx="17668">
                  <c:v>14.433</c:v>
                </c:pt>
                <c:pt idx="17669">
                  <c:v>14.433</c:v>
                </c:pt>
                <c:pt idx="17670">
                  <c:v>14.385</c:v>
                </c:pt>
                <c:pt idx="17671">
                  <c:v>14.385</c:v>
                </c:pt>
                <c:pt idx="17672">
                  <c:v>14.385</c:v>
                </c:pt>
                <c:pt idx="17673">
                  <c:v>14.385</c:v>
                </c:pt>
                <c:pt idx="17674">
                  <c:v>14.361000000000001</c:v>
                </c:pt>
                <c:pt idx="17675">
                  <c:v>14.361000000000001</c:v>
                </c:pt>
                <c:pt idx="17676">
                  <c:v>14.337</c:v>
                </c:pt>
                <c:pt idx="17677">
                  <c:v>14.314</c:v>
                </c:pt>
                <c:pt idx="17678">
                  <c:v>14.314</c:v>
                </c:pt>
                <c:pt idx="17679">
                  <c:v>14.314</c:v>
                </c:pt>
                <c:pt idx="17680">
                  <c:v>14.337</c:v>
                </c:pt>
                <c:pt idx="17681">
                  <c:v>14.337</c:v>
                </c:pt>
                <c:pt idx="17682">
                  <c:v>14.361000000000001</c:v>
                </c:pt>
                <c:pt idx="17683">
                  <c:v>14.361000000000001</c:v>
                </c:pt>
                <c:pt idx="17684">
                  <c:v>14.361000000000001</c:v>
                </c:pt>
                <c:pt idx="17685">
                  <c:v>14.385</c:v>
                </c:pt>
                <c:pt idx="17686">
                  <c:v>14.385</c:v>
                </c:pt>
                <c:pt idx="17687">
                  <c:v>14.385</c:v>
                </c:pt>
                <c:pt idx="17688">
                  <c:v>14.409000000000001</c:v>
                </c:pt>
                <c:pt idx="17689">
                  <c:v>14.385</c:v>
                </c:pt>
                <c:pt idx="17690">
                  <c:v>14.385</c:v>
                </c:pt>
                <c:pt idx="17691">
                  <c:v>14.409000000000001</c:v>
                </c:pt>
                <c:pt idx="17692">
                  <c:v>14.457000000000001</c:v>
                </c:pt>
                <c:pt idx="17693">
                  <c:v>14.481</c:v>
                </c:pt>
                <c:pt idx="17694">
                  <c:v>14.529</c:v>
                </c:pt>
                <c:pt idx="17695">
                  <c:v>14.577</c:v>
                </c:pt>
                <c:pt idx="17696">
                  <c:v>14.648999999999999</c:v>
                </c:pt>
                <c:pt idx="17697">
                  <c:v>14.696999999999999</c:v>
                </c:pt>
                <c:pt idx="17698">
                  <c:v>14.744999999999999</c:v>
                </c:pt>
                <c:pt idx="17699">
                  <c:v>14.816000000000001</c:v>
                </c:pt>
                <c:pt idx="17700">
                  <c:v>14.864000000000001</c:v>
                </c:pt>
                <c:pt idx="17701">
                  <c:v>14.888</c:v>
                </c:pt>
                <c:pt idx="17702">
                  <c:v>14.912000000000001</c:v>
                </c:pt>
                <c:pt idx="17703">
                  <c:v>14.96</c:v>
                </c:pt>
                <c:pt idx="17704">
                  <c:v>14.984</c:v>
                </c:pt>
                <c:pt idx="17705">
                  <c:v>15.031000000000001</c:v>
                </c:pt>
                <c:pt idx="17706">
                  <c:v>15.055</c:v>
                </c:pt>
                <c:pt idx="17707">
                  <c:v>15.103</c:v>
                </c:pt>
                <c:pt idx="17708">
                  <c:v>15.127000000000001</c:v>
                </c:pt>
                <c:pt idx="17709">
                  <c:v>15.199</c:v>
                </c:pt>
                <c:pt idx="17710">
                  <c:v>15.247</c:v>
                </c:pt>
                <c:pt idx="17711">
                  <c:v>15.294</c:v>
                </c:pt>
                <c:pt idx="17712">
                  <c:v>15.342000000000001</c:v>
                </c:pt>
                <c:pt idx="17713">
                  <c:v>15.39</c:v>
                </c:pt>
                <c:pt idx="17714">
                  <c:v>15.414</c:v>
                </c:pt>
                <c:pt idx="17715">
                  <c:v>15.484999999999999</c:v>
                </c:pt>
                <c:pt idx="17716">
                  <c:v>15.532999999999999</c:v>
                </c:pt>
                <c:pt idx="17717">
                  <c:v>15.629</c:v>
                </c:pt>
                <c:pt idx="17718">
                  <c:v>15.651999999999999</c:v>
                </c:pt>
                <c:pt idx="17719">
                  <c:v>15.7</c:v>
                </c:pt>
                <c:pt idx="17720">
                  <c:v>15.747999999999999</c:v>
                </c:pt>
                <c:pt idx="17721">
                  <c:v>15.772</c:v>
                </c:pt>
                <c:pt idx="17722">
                  <c:v>15.819000000000001</c:v>
                </c:pt>
                <c:pt idx="17723">
                  <c:v>15.867000000000001</c:v>
                </c:pt>
                <c:pt idx="17724">
                  <c:v>15.891</c:v>
                </c:pt>
                <c:pt idx="17725">
                  <c:v>15.891</c:v>
                </c:pt>
                <c:pt idx="17726">
                  <c:v>15.843</c:v>
                </c:pt>
                <c:pt idx="17727">
                  <c:v>15.772</c:v>
                </c:pt>
                <c:pt idx="17728">
                  <c:v>15.724</c:v>
                </c:pt>
                <c:pt idx="17729">
                  <c:v>15.676</c:v>
                </c:pt>
                <c:pt idx="17730">
                  <c:v>15.676</c:v>
                </c:pt>
                <c:pt idx="17731">
                  <c:v>15.7</c:v>
                </c:pt>
                <c:pt idx="17732">
                  <c:v>15.676</c:v>
                </c:pt>
                <c:pt idx="17733">
                  <c:v>15.605</c:v>
                </c:pt>
                <c:pt idx="17734">
                  <c:v>15.532999999999999</c:v>
                </c:pt>
                <c:pt idx="17735">
                  <c:v>15.532999999999999</c:v>
                </c:pt>
                <c:pt idx="17736">
                  <c:v>15.484999999999999</c:v>
                </c:pt>
                <c:pt idx="17737">
                  <c:v>15.484999999999999</c:v>
                </c:pt>
                <c:pt idx="17738">
                  <c:v>15.484999999999999</c:v>
                </c:pt>
                <c:pt idx="17739">
                  <c:v>15.438000000000001</c:v>
                </c:pt>
                <c:pt idx="17740">
                  <c:v>15.39</c:v>
                </c:pt>
                <c:pt idx="17741">
                  <c:v>15.342000000000001</c:v>
                </c:pt>
                <c:pt idx="17742">
                  <c:v>15.318</c:v>
                </c:pt>
                <c:pt idx="17743">
                  <c:v>15.27</c:v>
                </c:pt>
                <c:pt idx="17744">
                  <c:v>15.199</c:v>
                </c:pt>
                <c:pt idx="17745">
                  <c:v>15.127000000000001</c:v>
                </c:pt>
                <c:pt idx="17746">
                  <c:v>15.055</c:v>
                </c:pt>
                <c:pt idx="17747">
                  <c:v>14.984</c:v>
                </c:pt>
                <c:pt idx="17748">
                  <c:v>14.912000000000001</c:v>
                </c:pt>
                <c:pt idx="17749">
                  <c:v>14.84</c:v>
                </c:pt>
                <c:pt idx="17750">
                  <c:v>14.816000000000001</c:v>
                </c:pt>
                <c:pt idx="17751">
                  <c:v>14.768000000000001</c:v>
                </c:pt>
                <c:pt idx="17752">
                  <c:v>14.768000000000001</c:v>
                </c:pt>
                <c:pt idx="17753">
                  <c:v>14.744999999999999</c:v>
                </c:pt>
                <c:pt idx="17754">
                  <c:v>14.696999999999999</c:v>
                </c:pt>
                <c:pt idx="17755">
                  <c:v>14.673</c:v>
                </c:pt>
                <c:pt idx="17756">
                  <c:v>14.673</c:v>
                </c:pt>
                <c:pt idx="17757">
                  <c:v>14.673</c:v>
                </c:pt>
                <c:pt idx="17758">
                  <c:v>14.625</c:v>
                </c:pt>
                <c:pt idx="17759">
                  <c:v>14.648999999999999</c:v>
                </c:pt>
                <c:pt idx="17760">
                  <c:v>14.648999999999999</c:v>
                </c:pt>
                <c:pt idx="17761">
                  <c:v>14.648999999999999</c:v>
                </c:pt>
                <c:pt idx="17762">
                  <c:v>14.648999999999999</c:v>
                </c:pt>
                <c:pt idx="17763">
                  <c:v>14.625</c:v>
                </c:pt>
                <c:pt idx="17764">
                  <c:v>14.625</c:v>
                </c:pt>
                <c:pt idx="17765">
                  <c:v>14.625</c:v>
                </c:pt>
                <c:pt idx="17766">
                  <c:v>14.625</c:v>
                </c:pt>
                <c:pt idx="17767">
                  <c:v>14.601000000000001</c:v>
                </c:pt>
                <c:pt idx="17768">
                  <c:v>14.601000000000001</c:v>
                </c:pt>
                <c:pt idx="17769">
                  <c:v>14.577</c:v>
                </c:pt>
                <c:pt idx="17770">
                  <c:v>14.577</c:v>
                </c:pt>
                <c:pt idx="17771">
                  <c:v>14.553000000000001</c:v>
                </c:pt>
                <c:pt idx="17772">
                  <c:v>14.529</c:v>
                </c:pt>
                <c:pt idx="17773">
                  <c:v>14.505000000000001</c:v>
                </c:pt>
                <c:pt idx="17774">
                  <c:v>14.505000000000001</c:v>
                </c:pt>
                <c:pt idx="17775">
                  <c:v>14.505000000000001</c:v>
                </c:pt>
                <c:pt idx="17776">
                  <c:v>14.481</c:v>
                </c:pt>
                <c:pt idx="17777">
                  <c:v>14.481</c:v>
                </c:pt>
                <c:pt idx="17778">
                  <c:v>14.433</c:v>
                </c:pt>
                <c:pt idx="17779">
                  <c:v>14.433</c:v>
                </c:pt>
                <c:pt idx="17780">
                  <c:v>14.409000000000001</c:v>
                </c:pt>
                <c:pt idx="17781">
                  <c:v>14.385</c:v>
                </c:pt>
                <c:pt idx="17782">
                  <c:v>14.385</c:v>
                </c:pt>
                <c:pt idx="17783">
                  <c:v>14.385</c:v>
                </c:pt>
                <c:pt idx="17784">
                  <c:v>14.385</c:v>
                </c:pt>
                <c:pt idx="17785">
                  <c:v>14.385</c:v>
                </c:pt>
                <c:pt idx="17786">
                  <c:v>14.385</c:v>
                </c:pt>
                <c:pt idx="17787">
                  <c:v>14.385</c:v>
                </c:pt>
                <c:pt idx="17788">
                  <c:v>14.385</c:v>
                </c:pt>
                <c:pt idx="17789">
                  <c:v>14.409000000000001</c:v>
                </c:pt>
                <c:pt idx="17790">
                  <c:v>14.457000000000001</c:v>
                </c:pt>
                <c:pt idx="17791">
                  <c:v>14.505000000000001</c:v>
                </c:pt>
                <c:pt idx="17792">
                  <c:v>14.529</c:v>
                </c:pt>
                <c:pt idx="17793">
                  <c:v>14.577</c:v>
                </c:pt>
                <c:pt idx="17794">
                  <c:v>14.601000000000001</c:v>
                </c:pt>
                <c:pt idx="17795">
                  <c:v>14.648999999999999</c:v>
                </c:pt>
                <c:pt idx="17796">
                  <c:v>14.673</c:v>
                </c:pt>
                <c:pt idx="17797">
                  <c:v>14.721</c:v>
                </c:pt>
                <c:pt idx="17798">
                  <c:v>14.768000000000001</c:v>
                </c:pt>
                <c:pt idx="17799">
                  <c:v>14.816000000000001</c:v>
                </c:pt>
                <c:pt idx="17800">
                  <c:v>14.888</c:v>
                </c:pt>
                <c:pt idx="17801">
                  <c:v>14.936</c:v>
                </c:pt>
                <c:pt idx="17802">
                  <c:v>15.007999999999999</c:v>
                </c:pt>
                <c:pt idx="17803">
                  <c:v>15.055</c:v>
                </c:pt>
                <c:pt idx="17804">
                  <c:v>15.127000000000001</c:v>
                </c:pt>
                <c:pt idx="17805">
                  <c:v>15.199</c:v>
                </c:pt>
                <c:pt idx="17806">
                  <c:v>15.247</c:v>
                </c:pt>
                <c:pt idx="17807">
                  <c:v>15.342000000000001</c:v>
                </c:pt>
                <c:pt idx="17808">
                  <c:v>15.39</c:v>
                </c:pt>
                <c:pt idx="17809">
                  <c:v>15.461</c:v>
                </c:pt>
                <c:pt idx="17810">
                  <c:v>15.509</c:v>
                </c:pt>
                <c:pt idx="17811">
                  <c:v>15.557</c:v>
                </c:pt>
                <c:pt idx="17812">
                  <c:v>15.605</c:v>
                </c:pt>
                <c:pt idx="17813">
                  <c:v>15.651999999999999</c:v>
                </c:pt>
                <c:pt idx="17814">
                  <c:v>15.819000000000001</c:v>
                </c:pt>
                <c:pt idx="17815">
                  <c:v>16.033999999999999</c:v>
                </c:pt>
                <c:pt idx="17816">
                  <c:v>16.177</c:v>
                </c:pt>
                <c:pt idx="17817">
                  <c:v>16.295999999999999</c:v>
                </c:pt>
                <c:pt idx="17818">
                  <c:v>16.486999999999998</c:v>
                </c:pt>
                <c:pt idx="17819">
                  <c:v>16.606000000000002</c:v>
                </c:pt>
                <c:pt idx="17820">
                  <c:v>16.677</c:v>
                </c:pt>
                <c:pt idx="17821">
                  <c:v>16.748999999999999</c:v>
                </c:pt>
                <c:pt idx="17822">
                  <c:v>16.795999999999999</c:v>
                </c:pt>
                <c:pt idx="17823">
                  <c:v>16.82</c:v>
                </c:pt>
                <c:pt idx="17824">
                  <c:v>16.844000000000001</c:v>
                </c:pt>
                <c:pt idx="17825">
                  <c:v>16.867999999999999</c:v>
                </c:pt>
                <c:pt idx="17826">
                  <c:v>16.867999999999999</c:v>
                </c:pt>
                <c:pt idx="17827">
                  <c:v>16.867999999999999</c:v>
                </c:pt>
                <c:pt idx="17828">
                  <c:v>16.844000000000001</c:v>
                </c:pt>
                <c:pt idx="17829">
                  <c:v>16.82</c:v>
                </c:pt>
                <c:pt idx="17830">
                  <c:v>16.795999999999999</c:v>
                </c:pt>
                <c:pt idx="17831">
                  <c:v>16.773</c:v>
                </c:pt>
                <c:pt idx="17832">
                  <c:v>16.725000000000001</c:v>
                </c:pt>
                <c:pt idx="17833">
                  <c:v>16.701000000000001</c:v>
                </c:pt>
                <c:pt idx="17834">
                  <c:v>16.654</c:v>
                </c:pt>
                <c:pt idx="17835">
                  <c:v>16.63</c:v>
                </c:pt>
                <c:pt idx="17836">
                  <c:v>16.582000000000001</c:v>
                </c:pt>
                <c:pt idx="17837">
                  <c:v>16.533999999999999</c:v>
                </c:pt>
                <c:pt idx="17838">
                  <c:v>16.439</c:v>
                </c:pt>
                <c:pt idx="17839">
                  <c:v>16.344000000000001</c:v>
                </c:pt>
                <c:pt idx="17840">
                  <c:v>16.248999999999999</c:v>
                </c:pt>
                <c:pt idx="17841">
                  <c:v>16.152999999999999</c:v>
                </c:pt>
                <c:pt idx="17842">
                  <c:v>16.033999999999999</c:v>
                </c:pt>
                <c:pt idx="17843">
                  <c:v>15.914999999999999</c:v>
                </c:pt>
                <c:pt idx="17844">
                  <c:v>15.819000000000001</c:v>
                </c:pt>
                <c:pt idx="17845">
                  <c:v>15.7</c:v>
                </c:pt>
                <c:pt idx="17846">
                  <c:v>15.581</c:v>
                </c:pt>
                <c:pt idx="17847">
                  <c:v>15.484999999999999</c:v>
                </c:pt>
                <c:pt idx="17848">
                  <c:v>15.39</c:v>
                </c:pt>
                <c:pt idx="17849">
                  <c:v>15.294</c:v>
                </c:pt>
                <c:pt idx="17850">
                  <c:v>15.223000000000001</c:v>
                </c:pt>
                <c:pt idx="17851">
                  <c:v>15.151</c:v>
                </c:pt>
                <c:pt idx="17852">
                  <c:v>15.079000000000001</c:v>
                </c:pt>
                <c:pt idx="17853">
                  <c:v>15.007999999999999</c:v>
                </c:pt>
                <c:pt idx="17854">
                  <c:v>14.96</c:v>
                </c:pt>
                <c:pt idx="17855">
                  <c:v>14.936</c:v>
                </c:pt>
                <c:pt idx="17856">
                  <c:v>14.864000000000001</c:v>
                </c:pt>
                <c:pt idx="17857">
                  <c:v>14.84</c:v>
                </c:pt>
                <c:pt idx="17858">
                  <c:v>14.816000000000001</c:v>
                </c:pt>
                <c:pt idx="17859">
                  <c:v>14.816000000000001</c:v>
                </c:pt>
                <c:pt idx="17860">
                  <c:v>14.792</c:v>
                </c:pt>
                <c:pt idx="17861">
                  <c:v>14.768000000000001</c:v>
                </c:pt>
                <c:pt idx="17862">
                  <c:v>14.768000000000001</c:v>
                </c:pt>
                <c:pt idx="17863">
                  <c:v>14.744999999999999</c:v>
                </c:pt>
                <c:pt idx="17864">
                  <c:v>14.721</c:v>
                </c:pt>
                <c:pt idx="17865">
                  <c:v>14.696999999999999</c:v>
                </c:pt>
                <c:pt idx="17866">
                  <c:v>14.673</c:v>
                </c:pt>
                <c:pt idx="17867">
                  <c:v>14.648999999999999</c:v>
                </c:pt>
                <c:pt idx="17868">
                  <c:v>14.625</c:v>
                </c:pt>
                <c:pt idx="17869">
                  <c:v>14.625</c:v>
                </c:pt>
                <c:pt idx="17870">
                  <c:v>14.648999999999999</c:v>
                </c:pt>
                <c:pt idx="17871">
                  <c:v>14.625</c:v>
                </c:pt>
                <c:pt idx="17872">
                  <c:v>14.529</c:v>
                </c:pt>
                <c:pt idx="17873">
                  <c:v>14.409000000000001</c:v>
                </c:pt>
                <c:pt idx="17874">
                  <c:v>14.361000000000001</c:v>
                </c:pt>
                <c:pt idx="17875">
                  <c:v>14.314</c:v>
                </c:pt>
                <c:pt idx="17876">
                  <c:v>14.29</c:v>
                </c:pt>
                <c:pt idx="17877">
                  <c:v>14.266</c:v>
                </c:pt>
                <c:pt idx="17878">
                  <c:v>14.242000000000001</c:v>
                </c:pt>
                <c:pt idx="17879">
                  <c:v>14.242000000000001</c:v>
                </c:pt>
                <c:pt idx="17880">
                  <c:v>14.266</c:v>
                </c:pt>
                <c:pt idx="17881">
                  <c:v>14.29</c:v>
                </c:pt>
                <c:pt idx="17882">
                  <c:v>14.29</c:v>
                </c:pt>
                <c:pt idx="17883">
                  <c:v>14.337</c:v>
                </c:pt>
                <c:pt idx="17884">
                  <c:v>14.409000000000001</c:v>
                </c:pt>
                <c:pt idx="17885">
                  <c:v>14.481</c:v>
                </c:pt>
                <c:pt idx="17886">
                  <c:v>14.529</c:v>
                </c:pt>
                <c:pt idx="17887">
                  <c:v>14.625</c:v>
                </c:pt>
                <c:pt idx="17888">
                  <c:v>14.696999999999999</c:v>
                </c:pt>
                <c:pt idx="17889">
                  <c:v>14.768000000000001</c:v>
                </c:pt>
                <c:pt idx="17890">
                  <c:v>14.864000000000001</c:v>
                </c:pt>
                <c:pt idx="17891">
                  <c:v>14.96</c:v>
                </c:pt>
                <c:pt idx="17892">
                  <c:v>15.175000000000001</c:v>
                </c:pt>
                <c:pt idx="17893">
                  <c:v>15.484999999999999</c:v>
                </c:pt>
                <c:pt idx="17894">
                  <c:v>15.819000000000001</c:v>
                </c:pt>
                <c:pt idx="17895">
                  <c:v>16.201000000000001</c:v>
                </c:pt>
                <c:pt idx="17896">
                  <c:v>16.558</c:v>
                </c:pt>
                <c:pt idx="17897">
                  <c:v>16.844000000000001</c:v>
                </c:pt>
                <c:pt idx="17898">
                  <c:v>17.152999999999999</c:v>
                </c:pt>
                <c:pt idx="17899">
                  <c:v>17.414999999999999</c:v>
                </c:pt>
                <c:pt idx="17900">
                  <c:v>17.677</c:v>
                </c:pt>
                <c:pt idx="17901">
                  <c:v>17.937999999999999</c:v>
                </c:pt>
                <c:pt idx="17902">
                  <c:v>18.2</c:v>
                </c:pt>
                <c:pt idx="17903">
                  <c:v>18.437999999999999</c:v>
                </c:pt>
                <c:pt idx="17904">
                  <c:v>18.699000000000002</c:v>
                </c:pt>
                <c:pt idx="17905">
                  <c:v>18.937000000000001</c:v>
                </c:pt>
                <c:pt idx="17906">
                  <c:v>19.199000000000002</c:v>
                </c:pt>
                <c:pt idx="17907">
                  <c:v>19.436</c:v>
                </c:pt>
                <c:pt idx="17908">
                  <c:v>19.673999999999999</c:v>
                </c:pt>
                <c:pt idx="17909">
                  <c:v>19.888000000000002</c:v>
                </c:pt>
                <c:pt idx="17910">
                  <c:v>20.103000000000002</c:v>
                </c:pt>
                <c:pt idx="17911">
                  <c:v>20.341000000000001</c:v>
                </c:pt>
                <c:pt idx="17912">
                  <c:v>20.530999999999999</c:v>
                </c:pt>
                <c:pt idx="17913">
                  <c:v>20.722000000000001</c:v>
                </c:pt>
                <c:pt idx="17914">
                  <c:v>20.888999999999999</c:v>
                </c:pt>
                <c:pt idx="17915">
                  <c:v>21.056000000000001</c:v>
                </c:pt>
                <c:pt idx="17916">
                  <c:v>21.199000000000002</c:v>
                </c:pt>
                <c:pt idx="17917">
                  <c:v>21.341999999999999</c:v>
                </c:pt>
                <c:pt idx="17918">
                  <c:v>21.413</c:v>
                </c:pt>
                <c:pt idx="17919">
                  <c:v>21.460999999999999</c:v>
                </c:pt>
                <c:pt idx="17920">
                  <c:v>21.509</c:v>
                </c:pt>
                <c:pt idx="17921">
                  <c:v>21.484999999999999</c:v>
                </c:pt>
                <c:pt idx="17922">
                  <c:v>21.533000000000001</c:v>
                </c:pt>
                <c:pt idx="17923">
                  <c:v>21.533000000000001</c:v>
                </c:pt>
                <c:pt idx="17924">
                  <c:v>21.509</c:v>
                </c:pt>
                <c:pt idx="17925">
                  <c:v>21.460999999999999</c:v>
                </c:pt>
                <c:pt idx="17926">
                  <c:v>21.413</c:v>
                </c:pt>
                <c:pt idx="17927">
                  <c:v>21.366</c:v>
                </c:pt>
                <c:pt idx="17928">
                  <c:v>21.294</c:v>
                </c:pt>
                <c:pt idx="17929">
                  <c:v>21.175000000000001</c:v>
                </c:pt>
                <c:pt idx="17930">
                  <c:v>21.056000000000001</c:v>
                </c:pt>
                <c:pt idx="17931">
                  <c:v>20.936</c:v>
                </c:pt>
                <c:pt idx="17932">
                  <c:v>20.792999999999999</c:v>
                </c:pt>
                <c:pt idx="17933">
                  <c:v>20.603000000000002</c:v>
                </c:pt>
                <c:pt idx="17934">
                  <c:v>20.411999999999999</c:v>
                </c:pt>
                <c:pt idx="17935">
                  <c:v>20.198</c:v>
                </c:pt>
                <c:pt idx="17936">
                  <c:v>19.984000000000002</c:v>
                </c:pt>
                <c:pt idx="17937">
                  <c:v>19.722000000000001</c:v>
                </c:pt>
                <c:pt idx="17938">
                  <c:v>19.532</c:v>
                </c:pt>
                <c:pt idx="17939">
                  <c:v>19.294</c:v>
                </c:pt>
                <c:pt idx="17940">
                  <c:v>19.056000000000001</c:v>
                </c:pt>
                <c:pt idx="17941">
                  <c:v>18.866</c:v>
                </c:pt>
                <c:pt idx="17942">
                  <c:v>18.652000000000001</c:v>
                </c:pt>
                <c:pt idx="17943">
                  <c:v>18.437999999999999</c:v>
                </c:pt>
                <c:pt idx="17944">
                  <c:v>18.247</c:v>
                </c:pt>
                <c:pt idx="17945">
                  <c:v>18.056999999999999</c:v>
                </c:pt>
                <c:pt idx="17946">
                  <c:v>17.867000000000001</c:v>
                </c:pt>
                <c:pt idx="17947">
                  <c:v>17.701000000000001</c:v>
                </c:pt>
                <c:pt idx="17948">
                  <c:v>17.533999999999999</c:v>
                </c:pt>
                <c:pt idx="17949">
                  <c:v>17.367999999999999</c:v>
                </c:pt>
                <c:pt idx="17950">
                  <c:v>17.225000000000001</c:v>
                </c:pt>
                <c:pt idx="17951">
                  <c:v>17.082000000000001</c:v>
                </c:pt>
                <c:pt idx="17952">
                  <c:v>16.963000000000001</c:v>
                </c:pt>
                <c:pt idx="17953">
                  <c:v>16.82</c:v>
                </c:pt>
                <c:pt idx="17954">
                  <c:v>16.725000000000001</c:v>
                </c:pt>
                <c:pt idx="17955">
                  <c:v>16.63</c:v>
                </c:pt>
                <c:pt idx="17956">
                  <c:v>16.582000000000001</c:v>
                </c:pt>
                <c:pt idx="17957">
                  <c:v>16.486999999999998</c:v>
                </c:pt>
                <c:pt idx="17958">
                  <c:v>16.414999999999999</c:v>
                </c:pt>
                <c:pt idx="17959">
                  <c:v>16.367999999999999</c:v>
                </c:pt>
                <c:pt idx="17960">
                  <c:v>16.32</c:v>
                </c:pt>
                <c:pt idx="17961">
                  <c:v>16.271999999999998</c:v>
                </c:pt>
                <c:pt idx="17962">
                  <c:v>16.225000000000001</c:v>
                </c:pt>
                <c:pt idx="17963">
                  <c:v>16.152999999999999</c:v>
                </c:pt>
                <c:pt idx="17964">
                  <c:v>16.106000000000002</c:v>
                </c:pt>
                <c:pt idx="17965">
                  <c:v>16.082000000000001</c:v>
                </c:pt>
                <c:pt idx="17966">
                  <c:v>16.058</c:v>
                </c:pt>
                <c:pt idx="17967">
                  <c:v>16.058</c:v>
                </c:pt>
                <c:pt idx="17968">
                  <c:v>16.033999999999999</c:v>
                </c:pt>
                <c:pt idx="17969">
                  <c:v>16.010000000000002</c:v>
                </c:pt>
                <c:pt idx="17970">
                  <c:v>16.010000000000002</c:v>
                </c:pt>
                <c:pt idx="17971">
                  <c:v>15.986000000000001</c:v>
                </c:pt>
                <c:pt idx="17972">
                  <c:v>15.986000000000001</c:v>
                </c:pt>
                <c:pt idx="17973">
                  <c:v>15.962999999999999</c:v>
                </c:pt>
                <c:pt idx="17974">
                  <c:v>15.962999999999999</c:v>
                </c:pt>
                <c:pt idx="17975">
                  <c:v>15.962999999999999</c:v>
                </c:pt>
                <c:pt idx="17976">
                  <c:v>15.939</c:v>
                </c:pt>
                <c:pt idx="17977">
                  <c:v>15.914999999999999</c:v>
                </c:pt>
                <c:pt idx="17978">
                  <c:v>15.914999999999999</c:v>
                </c:pt>
                <c:pt idx="17979">
                  <c:v>15.891</c:v>
                </c:pt>
                <c:pt idx="17980">
                  <c:v>15.891</c:v>
                </c:pt>
                <c:pt idx="17981">
                  <c:v>15.914999999999999</c:v>
                </c:pt>
                <c:pt idx="17982">
                  <c:v>15.939</c:v>
                </c:pt>
                <c:pt idx="17983">
                  <c:v>15.986000000000001</c:v>
                </c:pt>
                <c:pt idx="17984">
                  <c:v>16.033999999999999</c:v>
                </c:pt>
                <c:pt idx="17985">
                  <c:v>16.106000000000002</c:v>
                </c:pt>
                <c:pt idx="17986">
                  <c:v>16.201000000000001</c:v>
                </c:pt>
                <c:pt idx="17987">
                  <c:v>16.32</c:v>
                </c:pt>
                <c:pt idx="17988">
                  <c:v>16.439</c:v>
                </c:pt>
                <c:pt idx="17989">
                  <c:v>16.582000000000001</c:v>
                </c:pt>
                <c:pt idx="17990">
                  <c:v>16.725000000000001</c:v>
                </c:pt>
                <c:pt idx="17991">
                  <c:v>16.891999999999999</c:v>
                </c:pt>
                <c:pt idx="17992">
                  <c:v>17.058</c:v>
                </c:pt>
                <c:pt idx="17993">
                  <c:v>17.248999999999999</c:v>
                </c:pt>
                <c:pt idx="17994">
                  <c:v>17.439</c:v>
                </c:pt>
                <c:pt idx="17995">
                  <c:v>17.629000000000001</c:v>
                </c:pt>
                <c:pt idx="17996">
                  <c:v>17.843</c:v>
                </c:pt>
                <c:pt idx="17997">
                  <c:v>18.033000000000001</c:v>
                </c:pt>
                <c:pt idx="17998">
                  <c:v>18.271000000000001</c:v>
                </c:pt>
                <c:pt idx="17999">
                  <c:v>18.484999999999999</c:v>
                </c:pt>
                <c:pt idx="18000">
                  <c:v>18.722999999999999</c:v>
                </c:pt>
                <c:pt idx="18001">
                  <c:v>18.960999999999999</c:v>
                </c:pt>
                <c:pt idx="18002">
                  <c:v>19.199000000000002</c:v>
                </c:pt>
                <c:pt idx="18003">
                  <c:v>19.436</c:v>
                </c:pt>
                <c:pt idx="18004">
                  <c:v>19.651</c:v>
                </c:pt>
                <c:pt idx="18005">
                  <c:v>19.888000000000002</c:v>
                </c:pt>
                <c:pt idx="18006">
                  <c:v>20.103000000000002</c:v>
                </c:pt>
                <c:pt idx="18007">
                  <c:v>20.292999999999999</c:v>
                </c:pt>
                <c:pt idx="18008">
                  <c:v>20.507000000000001</c:v>
                </c:pt>
                <c:pt idx="18009">
                  <c:v>20.698</c:v>
                </c:pt>
                <c:pt idx="18010">
                  <c:v>20.888999999999999</c:v>
                </c:pt>
                <c:pt idx="18011">
                  <c:v>21.007999999999999</c:v>
                </c:pt>
                <c:pt idx="18012">
                  <c:v>21.175000000000001</c:v>
                </c:pt>
                <c:pt idx="18013">
                  <c:v>21.294</c:v>
                </c:pt>
                <c:pt idx="18014">
                  <c:v>21.437000000000001</c:v>
                </c:pt>
                <c:pt idx="18015">
                  <c:v>21.533000000000001</c:v>
                </c:pt>
                <c:pt idx="18016">
                  <c:v>21.533000000000001</c:v>
                </c:pt>
                <c:pt idx="18017">
                  <c:v>21.533000000000001</c:v>
                </c:pt>
                <c:pt idx="18018">
                  <c:v>21.509</c:v>
                </c:pt>
                <c:pt idx="18019">
                  <c:v>21.484999999999999</c:v>
                </c:pt>
                <c:pt idx="18020">
                  <c:v>21.437000000000001</c:v>
                </c:pt>
                <c:pt idx="18021">
                  <c:v>21.39</c:v>
                </c:pt>
                <c:pt idx="18022">
                  <c:v>21.318000000000001</c:v>
                </c:pt>
                <c:pt idx="18023">
                  <c:v>21.222999999999999</c:v>
                </c:pt>
                <c:pt idx="18024">
                  <c:v>21.151</c:v>
                </c:pt>
                <c:pt idx="18025">
                  <c:v>21.032</c:v>
                </c:pt>
                <c:pt idx="18026">
                  <c:v>20.888999999999999</c:v>
                </c:pt>
                <c:pt idx="18027">
                  <c:v>20.745999999999999</c:v>
                </c:pt>
                <c:pt idx="18028">
                  <c:v>20.579000000000001</c:v>
                </c:pt>
                <c:pt idx="18029">
                  <c:v>20.411999999999999</c:v>
                </c:pt>
                <c:pt idx="18030">
                  <c:v>20.222000000000001</c:v>
                </c:pt>
                <c:pt idx="18031">
                  <c:v>20.030999999999999</c:v>
                </c:pt>
                <c:pt idx="18032">
                  <c:v>19.817</c:v>
                </c:pt>
                <c:pt idx="18033">
                  <c:v>19.603000000000002</c:v>
                </c:pt>
                <c:pt idx="18034">
                  <c:v>19.413</c:v>
                </c:pt>
                <c:pt idx="18035">
                  <c:v>19.222000000000001</c:v>
                </c:pt>
                <c:pt idx="18036">
                  <c:v>19.056000000000001</c:v>
                </c:pt>
                <c:pt idx="18037">
                  <c:v>18.866</c:v>
                </c:pt>
                <c:pt idx="18038">
                  <c:v>18.699000000000002</c:v>
                </c:pt>
                <c:pt idx="18039">
                  <c:v>18.509</c:v>
                </c:pt>
                <c:pt idx="18040">
                  <c:v>18.343</c:v>
                </c:pt>
                <c:pt idx="18041">
                  <c:v>18.2</c:v>
                </c:pt>
                <c:pt idx="18042">
                  <c:v>18.056999999999999</c:v>
                </c:pt>
                <c:pt idx="18043">
                  <c:v>17.914999999999999</c:v>
                </c:pt>
                <c:pt idx="18044">
                  <c:v>17.748000000000001</c:v>
                </c:pt>
                <c:pt idx="18045">
                  <c:v>17.629000000000001</c:v>
                </c:pt>
                <c:pt idx="18046">
                  <c:v>17.486000000000001</c:v>
                </c:pt>
                <c:pt idx="18047">
                  <c:v>17.344000000000001</c:v>
                </c:pt>
                <c:pt idx="18048">
                  <c:v>17.225000000000001</c:v>
                </c:pt>
                <c:pt idx="18049">
                  <c:v>17.106000000000002</c:v>
                </c:pt>
                <c:pt idx="18050">
                  <c:v>16.986999999999998</c:v>
                </c:pt>
                <c:pt idx="18051">
                  <c:v>16.867999999999999</c:v>
                </c:pt>
                <c:pt idx="18052">
                  <c:v>16.748999999999999</c:v>
                </c:pt>
                <c:pt idx="18053">
                  <c:v>16.654</c:v>
                </c:pt>
                <c:pt idx="18054">
                  <c:v>16.582000000000001</c:v>
                </c:pt>
                <c:pt idx="18055">
                  <c:v>16.486999999999998</c:v>
                </c:pt>
                <c:pt idx="18056">
                  <c:v>16.414999999999999</c:v>
                </c:pt>
                <c:pt idx="18057">
                  <c:v>16.344000000000001</c:v>
                </c:pt>
                <c:pt idx="18058">
                  <c:v>16.295999999999999</c:v>
                </c:pt>
                <c:pt idx="18059">
                  <c:v>16.225000000000001</c:v>
                </c:pt>
                <c:pt idx="18060">
                  <c:v>16.201000000000001</c:v>
                </c:pt>
                <c:pt idx="18061">
                  <c:v>16.129000000000001</c:v>
                </c:pt>
                <c:pt idx="18062">
                  <c:v>16.082000000000001</c:v>
                </c:pt>
                <c:pt idx="18063">
                  <c:v>16.058</c:v>
                </c:pt>
                <c:pt idx="18064">
                  <c:v>16.010000000000002</c:v>
                </c:pt>
                <c:pt idx="18065">
                  <c:v>15.986000000000001</c:v>
                </c:pt>
                <c:pt idx="18066">
                  <c:v>15.962999999999999</c:v>
                </c:pt>
                <c:pt idx="18067">
                  <c:v>15.914999999999999</c:v>
                </c:pt>
                <c:pt idx="18068">
                  <c:v>15.891</c:v>
                </c:pt>
                <c:pt idx="18069">
                  <c:v>15.843</c:v>
                </c:pt>
                <c:pt idx="18070">
                  <c:v>15.819000000000001</c:v>
                </c:pt>
                <c:pt idx="18071">
                  <c:v>15.772</c:v>
                </c:pt>
                <c:pt idx="18072">
                  <c:v>15.772</c:v>
                </c:pt>
                <c:pt idx="18073">
                  <c:v>15.724</c:v>
                </c:pt>
                <c:pt idx="18074">
                  <c:v>15.724</c:v>
                </c:pt>
                <c:pt idx="18075">
                  <c:v>15.7</c:v>
                </c:pt>
                <c:pt idx="18076">
                  <c:v>15.7</c:v>
                </c:pt>
                <c:pt idx="18077">
                  <c:v>15.7</c:v>
                </c:pt>
                <c:pt idx="18078">
                  <c:v>15.724</c:v>
                </c:pt>
                <c:pt idx="18079">
                  <c:v>15.772</c:v>
                </c:pt>
                <c:pt idx="18080">
                  <c:v>15.867000000000001</c:v>
                </c:pt>
                <c:pt idx="18081">
                  <c:v>16.010000000000002</c:v>
                </c:pt>
                <c:pt idx="18082">
                  <c:v>16.058</c:v>
                </c:pt>
                <c:pt idx="18083">
                  <c:v>16.058</c:v>
                </c:pt>
                <c:pt idx="18084">
                  <c:v>16.129000000000001</c:v>
                </c:pt>
                <c:pt idx="18085">
                  <c:v>16.225000000000001</c:v>
                </c:pt>
                <c:pt idx="18086">
                  <c:v>16.391999999999999</c:v>
                </c:pt>
                <c:pt idx="18087">
                  <c:v>16.582000000000001</c:v>
                </c:pt>
                <c:pt idx="18088">
                  <c:v>16.795999999999999</c:v>
                </c:pt>
                <c:pt idx="18089">
                  <c:v>17.010999999999999</c:v>
                </c:pt>
                <c:pt idx="18090">
                  <c:v>17.225000000000001</c:v>
                </c:pt>
                <c:pt idx="18091">
                  <c:v>17.463000000000001</c:v>
                </c:pt>
                <c:pt idx="18092">
                  <c:v>17.677</c:v>
                </c:pt>
                <c:pt idx="18093">
                  <c:v>17.914999999999999</c:v>
                </c:pt>
                <c:pt idx="18094">
                  <c:v>18.152000000000001</c:v>
                </c:pt>
                <c:pt idx="18095">
                  <c:v>18.39</c:v>
                </c:pt>
                <c:pt idx="18096">
                  <c:v>18.628</c:v>
                </c:pt>
                <c:pt idx="18097">
                  <c:v>18.866</c:v>
                </c:pt>
                <c:pt idx="18098">
                  <c:v>19.103000000000002</c:v>
                </c:pt>
                <c:pt idx="18099">
                  <c:v>19.341000000000001</c:v>
                </c:pt>
                <c:pt idx="18100">
                  <c:v>19.555</c:v>
                </c:pt>
                <c:pt idx="18101">
                  <c:v>19.77</c:v>
                </c:pt>
                <c:pt idx="18102">
                  <c:v>19.96</c:v>
                </c:pt>
                <c:pt idx="18103">
                  <c:v>20.149999999999999</c:v>
                </c:pt>
                <c:pt idx="18104">
                  <c:v>20.341000000000001</c:v>
                </c:pt>
                <c:pt idx="18105">
                  <c:v>20.555</c:v>
                </c:pt>
                <c:pt idx="18106">
                  <c:v>20.722000000000001</c:v>
                </c:pt>
                <c:pt idx="18107">
                  <c:v>20.888999999999999</c:v>
                </c:pt>
                <c:pt idx="18108">
                  <c:v>21.007999999999999</c:v>
                </c:pt>
                <c:pt idx="18109">
                  <c:v>21.151</c:v>
                </c:pt>
                <c:pt idx="18110">
                  <c:v>21.294</c:v>
                </c:pt>
                <c:pt idx="18111">
                  <c:v>21.341999999999999</c:v>
                </c:pt>
                <c:pt idx="18112">
                  <c:v>21.39</c:v>
                </c:pt>
                <c:pt idx="18113">
                  <c:v>21.437000000000001</c:v>
                </c:pt>
                <c:pt idx="18114">
                  <c:v>21.484999999999999</c:v>
                </c:pt>
                <c:pt idx="18115">
                  <c:v>21.460999999999999</c:v>
                </c:pt>
                <c:pt idx="18116">
                  <c:v>21.437000000000001</c:v>
                </c:pt>
                <c:pt idx="18117">
                  <c:v>21.413</c:v>
                </c:pt>
                <c:pt idx="18118">
                  <c:v>21.341999999999999</c:v>
                </c:pt>
                <c:pt idx="18119">
                  <c:v>21.27</c:v>
                </c:pt>
                <c:pt idx="18120">
                  <c:v>21.175000000000001</c:v>
                </c:pt>
                <c:pt idx="18121">
                  <c:v>21.056000000000001</c:v>
                </c:pt>
                <c:pt idx="18122">
                  <c:v>20.913</c:v>
                </c:pt>
                <c:pt idx="18123">
                  <c:v>20.77</c:v>
                </c:pt>
                <c:pt idx="18124">
                  <c:v>20.603000000000002</c:v>
                </c:pt>
                <c:pt idx="18125">
                  <c:v>20.436</c:v>
                </c:pt>
                <c:pt idx="18126">
                  <c:v>20.245999999999999</c:v>
                </c:pt>
                <c:pt idx="18127">
                  <c:v>20.030999999999999</c:v>
                </c:pt>
                <c:pt idx="18128">
                  <c:v>19.817</c:v>
                </c:pt>
                <c:pt idx="18129">
                  <c:v>19.603000000000002</c:v>
                </c:pt>
                <c:pt idx="18130">
                  <c:v>19.388999999999999</c:v>
                </c:pt>
                <c:pt idx="18131">
                  <c:v>19.175000000000001</c:v>
                </c:pt>
                <c:pt idx="18132">
                  <c:v>18.984999999999999</c:v>
                </c:pt>
                <c:pt idx="18133">
                  <c:v>18.794</c:v>
                </c:pt>
                <c:pt idx="18134">
                  <c:v>18.579999999999998</c:v>
                </c:pt>
                <c:pt idx="18135">
                  <c:v>18.39</c:v>
                </c:pt>
                <c:pt idx="18136">
                  <c:v>18.2</c:v>
                </c:pt>
                <c:pt idx="18137">
                  <c:v>18.033000000000001</c:v>
                </c:pt>
                <c:pt idx="18138">
                  <c:v>17.890999999999998</c:v>
                </c:pt>
                <c:pt idx="18139">
                  <c:v>17.724</c:v>
                </c:pt>
                <c:pt idx="18140">
                  <c:v>17.605</c:v>
                </c:pt>
                <c:pt idx="18141">
                  <c:v>17.463000000000001</c:v>
                </c:pt>
                <c:pt idx="18142">
                  <c:v>17.344000000000001</c:v>
                </c:pt>
                <c:pt idx="18143">
                  <c:v>17.225000000000001</c:v>
                </c:pt>
                <c:pt idx="18144">
                  <c:v>17.13</c:v>
                </c:pt>
                <c:pt idx="18145">
                  <c:v>17.033999999999999</c:v>
                </c:pt>
                <c:pt idx="18146">
                  <c:v>16.939</c:v>
                </c:pt>
                <c:pt idx="18147">
                  <c:v>16.844000000000001</c:v>
                </c:pt>
                <c:pt idx="18148">
                  <c:v>16.748999999999999</c:v>
                </c:pt>
                <c:pt idx="18149">
                  <c:v>16.677</c:v>
                </c:pt>
                <c:pt idx="18150">
                  <c:v>16.606000000000002</c:v>
                </c:pt>
                <c:pt idx="18151">
                  <c:v>16.533999999999999</c:v>
                </c:pt>
                <c:pt idx="18152">
                  <c:v>16.463000000000001</c:v>
                </c:pt>
                <c:pt idx="18153">
                  <c:v>16.391999999999999</c:v>
                </c:pt>
                <c:pt idx="18154">
                  <c:v>16.344000000000001</c:v>
                </c:pt>
                <c:pt idx="18155">
                  <c:v>16.271999999999998</c:v>
                </c:pt>
                <c:pt idx="18156">
                  <c:v>16.225000000000001</c:v>
                </c:pt>
                <c:pt idx="18157">
                  <c:v>16.177</c:v>
                </c:pt>
                <c:pt idx="18158">
                  <c:v>16.152999999999999</c:v>
                </c:pt>
                <c:pt idx="18159">
                  <c:v>16.106000000000002</c:v>
                </c:pt>
                <c:pt idx="18160">
                  <c:v>16.058</c:v>
                </c:pt>
                <c:pt idx="18161">
                  <c:v>16.033999999999999</c:v>
                </c:pt>
                <c:pt idx="18162">
                  <c:v>16.010000000000002</c:v>
                </c:pt>
                <c:pt idx="18163">
                  <c:v>15.962999999999999</c:v>
                </c:pt>
                <c:pt idx="18164">
                  <c:v>15.939</c:v>
                </c:pt>
                <c:pt idx="18165">
                  <c:v>15.914999999999999</c:v>
                </c:pt>
                <c:pt idx="18166">
                  <c:v>15.891</c:v>
                </c:pt>
                <c:pt idx="18167">
                  <c:v>15.867000000000001</c:v>
                </c:pt>
                <c:pt idx="18168">
                  <c:v>15.819000000000001</c:v>
                </c:pt>
                <c:pt idx="18169">
                  <c:v>15.819000000000001</c:v>
                </c:pt>
                <c:pt idx="18170">
                  <c:v>15.772</c:v>
                </c:pt>
                <c:pt idx="18171">
                  <c:v>15.772</c:v>
                </c:pt>
                <c:pt idx="18172">
                  <c:v>15.772</c:v>
                </c:pt>
                <c:pt idx="18173">
                  <c:v>15.772</c:v>
                </c:pt>
                <c:pt idx="18174">
                  <c:v>15.772</c:v>
                </c:pt>
                <c:pt idx="18175">
                  <c:v>15.819000000000001</c:v>
                </c:pt>
                <c:pt idx="18176">
                  <c:v>15.891</c:v>
                </c:pt>
                <c:pt idx="18177">
                  <c:v>15.962999999999999</c:v>
                </c:pt>
                <c:pt idx="18178">
                  <c:v>16.058</c:v>
                </c:pt>
                <c:pt idx="18179">
                  <c:v>16.177</c:v>
                </c:pt>
                <c:pt idx="18180">
                  <c:v>16.32</c:v>
                </c:pt>
                <c:pt idx="18181">
                  <c:v>16.463000000000001</c:v>
                </c:pt>
                <c:pt idx="18182">
                  <c:v>16.63</c:v>
                </c:pt>
                <c:pt idx="18183">
                  <c:v>16.82</c:v>
                </c:pt>
                <c:pt idx="18184">
                  <c:v>17.010999999999999</c:v>
                </c:pt>
                <c:pt idx="18185">
                  <c:v>17.201000000000001</c:v>
                </c:pt>
                <c:pt idx="18186">
                  <c:v>17.390999999999998</c:v>
                </c:pt>
                <c:pt idx="18187">
                  <c:v>17.629000000000001</c:v>
                </c:pt>
                <c:pt idx="18188">
                  <c:v>17.867000000000001</c:v>
                </c:pt>
                <c:pt idx="18189">
                  <c:v>18.105</c:v>
                </c:pt>
                <c:pt idx="18190">
                  <c:v>18.366</c:v>
                </c:pt>
                <c:pt idx="18191">
                  <c:v>18.603999999999999</c:v>
                </c:pt>
                <c:pt idx="18192">
                  <c:v>18.866</c:v>
                </c:pt>
                <c:pt idx="18193">
                  <c:v>19.103000000000002</c:v>
                </c:pt>
                <c:pt idx="18194">
                  <c:v>19.341000000000001</c:v>
                </c:pt>
                <c:pt idx="18195">
                  <c:v>19.579000000000001</c:v>
                </c:pt>
                <c:pt idx="18196">
                  <c:v>19.817</c:v>
                </c:pt>
                <c:pt idx="18197">
                  <c:v>20.030999999999999</c:v>
                </c:pt>
                <c:pt idx="18198">
                  <c:v>20.268999999999998</c:v>
                </c:pt>
                <c:pt idx="18199">
                  <c:v>20.46</c:v>
                </c:pt>
                <c:pt idx="18200">
                  <c:v>20.65</c:v>
                </c:pt>
                <c:pt idx="18201">
                  <c:v>20.841000000000001</c:v>
                </c:pt>
                <c:pt idx="18202">
                  <c:v>21.007999999999999</c:v>
                </c:pt>
                <c:pt idx="18203">
                  <c:v>21.151</c:v>
                </c:pt>
                <c:pt idx="18204">
                  <c:v>21.27</c:v>
                </c:pt>
                <c:pt idx="18205">
                  <c:v>21.39</c:v>
                </c:pt>
                <c:pt idx="18206">
                  <c:v>21.460999999999999</c:v>
                </c:pt>
                <c:pt idx="18207">
                  <c:v>21.581</c:v>
                </c:pt>
                <c:pt idx="18208">
                  <c:v>21.628</c:v>
                </c:pt>
                <c:pt idx="18209">
                  <c:v>21.652000000000001</c:v>
                </c:pt>
                <c:pt idx="18210">
                  <c:v>21.7</c:v>
                </c:pt>
                <c:pt idx="18211">
                  <c:v>21.675999999999998</c:v>
                </c:pt>
                <c:pt idx="18212">
                  <c:v>21.675999999999998</c:v>
                </c:pt>
                <c:pt idx="18213">
                  <c:v>21.628</c:v>
                </c:pt>
                <c:pt idx="18214">
                  <c:v>21.603999999999999</c:v>
                </c:pt>
                <c:pt idx="18215">
                  <c:v>21.533000000000001</c:v>
                </c:pt>
                <c:pt idx="18216">
                  <c:v>21.484999999999999</c:v>
                </c:pt>
                <c:pt idx="18217">
                  <c:v>21.366</c:v>
                </c:pt>
                <c:pt idx="18218">
                  <c:v>21.245999999999999</c:v>
                </c:pt>
                <c:pt idx="18219">
                  <c:v>21.126999999999999</c:v>
                </c:pt>
                <c:pt idx="18220">
                  <c:v>20.984000000000002</c:v>
                </c:pt>
                <c:pt idx="18221">
                  <c:v>20.817</c:v>
                </c:pt>
                <c:pt idx="18222">
                  <c:v>20.626999999999999</c:v>
                </c:pt>
                <c:pt idx="18223">
                  <c:v>20.436</c:v>
                </c:pt>
                <c:pt idx="18224">
                  <c:v>20.245999999999999</c:v>
                </c:pt>
                <c:pt idx="18225">
                  <c:v>20.030999999999999</c:v>
                </c:pt>
                <c:pt idx="18226">
                  <c:v>19.841000000000001</c:v>
                </c:pt>
                <c:pt idx="18227">
                  <c:v>19.651</c:v>
                </c:pt>
                <c:pt idx="18228">
                  <c:v>19.46</c:v>
                </c:pt>
                <c:pt idx="18229">
                  <c:v>19.27</c:v>
                </c:pt>
                <c:pt idx="18230">
                  <c:v>19.079999999999998</c:v>
                </c:pt>
                <c:pt idx="18231">
                  <c:v>18.913</c:v>
                </c:pt>
                <c:pt idx="18232">
                  <c:v>18.747</c:v>
                </c:pt>
                <c:pt idx="18233">
                  <c:v>18.579999999999998</c:v>
                </c:pt>
                <c:pt idx="18234">
                  <c:v>18.39</c:v>
                </c:pt>
                <c:pt idx="18235">
                  <c:v>18.247</c:v>
                </c:pt>
                <c:pt idx="18236">
                  <c:v>18.105</c:v>
                </c:pt>
                <c:pt idx="18237">
                  <c:v>17.962</c:v>
                </c:pt>
                <c:pt idx="18238">
                  <c:v>17.818999999999999</c:v>
                </c:pt>
                <c:pt idx="18239">
                  <c:v>17.701000000000001</c:v>
                </c:pt>
                <c:pt idx="18240">
                  <c:v>17.558</c:v>
                </c:pt>
                <c:pt idx="18241">
                  <c:v>17.463000000000001</c:v>
                </c:pt>
                <c:pt idx="18242">
                  <c:v>17.367999999999999</c:v>
                </c:pt>
                <c:pt idx="18243">
                  <c:v>17.248999999999999</c:v>
                </c:pt>
                <c:pt idx="18244">
                  <c:v>17.177</c:v>
                </c:pt>
                <c:pt idx="18245">
                  <c:v>17.082000000000001</c:v>
                </c:pt>
                <c:pt idx="18246">
                  <c:v>17.010999999999999</c:v>
                </c:pt>
                <c:pt idx="18247">
                  <c:v>16.939</c:v>
                </c:pt>
                <c:pt idx="18248">
                  <c:v>16.867999999999999</c:v>
                </c:pt>
                <c:pt idx="18249">
                  <c:v>16.82</c:v>
                </c:pt>
                <c:pt idx="18250">
                  <c:v>16.748999999999999</c:v>
                </c:pt>
                <c:pt idx="18251">
                  <c:v>16.701000000000001</c:v>
                </c:pt>
                <c:pt idx="18252">
                  <c:v>16.654</c:v>
                </c:pt>
                <c:pt idx="18253">
                  <c:v>16.582000000000001</c:v>
                </c:pt>
                <c:pt idx="18254">
                  <c:v>16.533999999999999</c:v>
                </c:pt>
                <c:pt idx="18255">
                  <c:v>16.510999999999999</c:v>
                </c:pt>
                <c:pt idx="18256">
                  <c:v>16.486999999999998</c:v>
                </c:pt>
                <c:pt idx="18257">
                  <c:v>16.463000000000001</c:v>
                </c:pt>
                <c:pt idx="18258">
                  <c:v>16.414999999999999</c:v>
                </c:pt>
                <c:pt idx="18259">
                  <c:v>16.391999999999999</c:v>
                </c:pt>
                <c:pt idx="18260">
                  <c:v>16.367999999999999</c:v>
                </c:pt>
                <c:pt idx="18261">
                  <c:v>16.344000000000001</c:v>
                </c:pt>
                <c:pt idx="18262">
                  <c:v>16.32</c:v>
                </c:pt>
                <c:pt idx="18263">
                  <c:v>16.295999999999999</c:v>
                </c:pt>
                <c:pt idx="18264">
                  <c:v>16.295999999999999</c:v>
                </c:pt>
                <c:pt idx="18265">
                  <c:v>16.271999999999998</c:v>
                </c:pt>
                <c:pt idx="18266">
                  <c:v>16.248999999999999</c:v>
                </c:pt>
                <c:pt idx="18267">
                  <c:v>16.248999999999999</c:v>
                </c:pt>
                <c:pt idx="18268">
                  <c:v>16.225000000000001</c:v>
                </c:pt>
                <c:pt idx="18269">
                  <c:v>16.225000000000001</c:v>
                </c:pt>
                <c:pt idx="18270">
                  <c:v>16.248999999999999</c:v>
                </c:pt>
                <c:pt idx="18271">
                  <c:v>16.295999999999999</c:v>
                </c:pt>
                <c:pt idx="18272">
                  <c:v>16.344000000000001</c:v>
                </c:pt>
                <c:pt idx="18273">
                  <c:v>16.391999999999999</c:v>
                </c:pt>
                <c:pt idx="18274">
                  <c:v>16.486999999999998</c:v>
                </c:pt>
                <c:pt idx="18275">
                  <c:v>16.582000000000001</c:v>
                </c:pt>
                <c:pt idx="18276">
                  <c:v>16.725000000000001</c:v>
                </c:pt>
                <c:pt idx="18277">
                  <c:v>16.844000000000001</c:v>
                </c:pt>
                <c:pt idx="18278">
                  <c:v>17.010999999999999</c:v>
                </c:pt>
                <c:pt idx="18279">
                  <c:v>17.177</c:v>
                </c:pt>
                <c:pt idx="18280">
                  <c:v>17.367999999999999</c:v>
                </c:pt>
                <c:pt idx="18281">
                  <c:v>17.533999999999999</c:v>
                </c:pt>
                <c:pt idx="18282">
                  <c:v>17.748000000000001</c:v>
                </c:pt>
                <c:pt idx="18283">
                  <c:v>17.937999999999999</c:v>
                </c:pt>
                <c:pt idx="18284">
                  <c:v>18.152000000000001</c:v>
                </c:pt>
                <c:pt idx="18285">
                  <c:v>18.366</c:v>
                </c:pt>
                <c:pt idx="18286">
                  <c:v>18.579999999999998</c:v>
                </c:pt>
                <c:pt idx="18287">
                  <c:v>18.794</c:v>
                </c:pt>
                <c:pt idx="18288">
                  <c:v>19.007999999999999</c:v>
                </c:pt>
                <c:pt idx="18289">
                  <c:v>19.222000000000001</c:v>
                </c:pt>
                <c:pt idx="18290">
                  <c:v>19.436</c:v>
                </c:pt>
                <c:pt idx="18291">
                  <c:v>19.651</c:v>
                </c:pt>
                <c:pt idx="18292">
                  <c:v>19.841000000000001</c:v>
                </c:pt>
                <c:pt idx="18293">
                  <c:v>20.007000000000001</c:v>
                </c:pt>
                <c:pt idx="18294">
                  <c:v>20.198</c:v>
                </c:pt>
                <c:pt idx="18295">
                  <c:v>20.317</c:v>
                </c:pt>
                <c:pt idx="18296">
                  <c:v>20.46</c:v>
                </c:pt>
                <c:pt idx="18297">
                  <c:v>20.626999999999999</c:v>
                </c:pt>
                <c:pt idx="18298">
                  <c:v>20.77</c:v>
                </c:pt>
                <c:pt idx="18299">
                  <c:v>20.913</c:v>
                </c:pt>
                <c:pt idx="18300">
                  <c:v>21.032</c:v>
                </c:pt>
                <c:pt idx="18301">
                  <c:v>21.151</c:v>
                </c:pt>
                <c:pt idx="18302">
                  <c:v>21.245999999999999</c:v>
                </c:pt>
                <c:pt idx="18303">
                  <c:v>21.341999999999999</c:v>
                </c:pt>
                <c:pt idx="18304">
                  <c:v>21.437000000000001</c:v>
                </c:pt>
                <c:pt idx="18305">
                  <c:v>21.484999999999999</c:v>
                </c:pt>
                <c:pt idx="18306">
                  <c:v>21.533000000000001</c:v>
                </c:pt>
                <c:pt idx="18307">
                  <c:v>21.556999999999999</c:v>
                </c:pt>
                <c:pt idx="18308">
                  <c:v>21.533000000000001</c:v>
                </c:pt>
                <c:pt idx="18309">
                  <c:v>21.509</c:v>
                </c:pt>
                <c:pt idx="18310">
                  <c:v>21.460999999999999</c:v>
                </c:pt>
                <c:pt idx="18311">
                  <c:v>21.413</c:v>
                </c:pt>
                <c:pt idx="18312">
                  <c:v>21.341999999999999</c:v>
                </c:pt>
                <c:pt idx="18313">
                  <c:v>21.245999999999999</c:v>
                </c:pt>
                <c:pt idx="18314">
                  <c:v>21.151</c:v>
                </c:pt>
                <c:pt idx="18315">
                  <c:v>21.007999999999999</c:v>
                </c:pt>
                <c:pt idx="18316">
                  <c:v>20.864999999999998</c:v>
                </c:pt>
                <c:pt idx="18317">
                  <c:v>20.698</c:v>
                </c:pt>
                <c:pt idx="18318">
                  <c:v>20.507000000000001</c:v>
                </c:pt>
                <c:pt idx="18319">
                  <c:v>20.317</c:v>
                </c:pt>
                <c:pt idx="18320">
                  <c:v>20.103000000000002</c:v>
                </c:pt>
                <c:pt idx="18321">
                  <c:v>19.911999999999999</c:v>
                </c:pt>
                <c:pt idx="18322">
                  <c:v>19.698</c:v>
                </c:pt>
                <c:pt idx="18323">
                  <c:v>19.507999999999999</c:v>
                </c:pt>
                <c:pt idx="18324">
                  <c:v>19.27</c:v>
                </c:pt>
                <c:pt idx="18325">
                  <c:v>18.652000000000001</c:v>
                </c:pt>
                <c:pt idx="18326">
                  <c:v>18.866</c:v>
                </c:pt>
                <c:pt idx="18327">
                  <c:v>17.13</c:v>
                </c:pt>
                <c:pt idx="18328">
                  <c:v>16.058</c:v>
                </c:pt>
                <c:pt idx="18329">
                  <c:v>15.819000000000001</c:v>
                </c:pt>
                <c:pt idx="18330">
                  <c:v>15.414</c:v>
                </c:pt>
                <c:pt idx="18331">
                  <c:v>15.079000000000001</c:v>
                </c:pt>
                <c:pt idx="18332">
                  <c:v>14.816000000000001</c:v>
                </c:pt>
                <c:pt idx="18333">
                  <c:v>14.673</c:v>
                </c:pt>
                <c:pt idx="18334">
                  <c:v>14.529</c:v>
                </c:pt>
                <c:pt idx="18335">
                  <c:v>14.481</c:v>
                </c:pt>
                <c:pt idx="18336">
                  <c:v>14.457000000000001</c:v>
                </c:pt>
                <c:pt idx="18337">
                  <c:v>14.457000000000001</c:v>
                </c:pt>
                <c:pt idx="18338">
                  <c:v>14.625</c:v>
                </c:pt>
                <c:pt idx="18339">
                  <c:v>14.792</c:v>
                </c:pt>
                <c:pt idx="18340">
                  <c:v>14.936</c:v>
                </c:pt>
                <c:pt idx="18341">
                  <c:v>14.984</c:v>
                </c:pt>
                <c:pt idx="18342">
                  <c:v>15.079000000000001</c:v>
                </c:pt>
                <c:pt idx="18343">
                  <c:v>15.127000000000001</c:v>
                </c:pt>
                <c:pt idx="18344">
                  <c:v>15.151</c:v>
                </c:pt>
                <c:pt idx="18345">
                  <c:v>15.175000000000001</c:v>
                </c:pt>
                <c:pt idx="18346">
                  <c:v>15.175000000000001</c:v>
                </c:pt>
                <c:pt idx="18347">
                  <c:v>15.175000000000001</c:v>
                </c:pt>
                <c:pt idx="18348">
                  <c:v>15.199</c:v>
                </c:pt>
                <c:pt idx="18349">
                  <c:v>15.175000000000001</c:v>
                </c:pt>
                <c:pt idx="18350">
                  <c:v>15.247</c:v>
                </c:pt>
                <c:pt idx="18351">
                  <c:v>15.39</c:v>
                </c:pt>
                <c:pt idx="18352">
                  <c:v>15.557</c:v>
                </c:pt>
                <c:pt idx="18353">
                  <c:v>15.724</c:v>
                </c:pt>
                <c:pt idx="18354">
                  <c:v>15.867000000000001</c:v>
                </c:pt>
                <c:pt idx="18355">
                  <c:v>15.986000000000001</c:v>
                </c:pt>
                <c:pt idx="18356">
                  <c:v>16.082000000000001</c:v>
                </c:pt>
                <c:pt idx="18357">
                  <c:v>16.129000000000001</c:v>
                </c:pt>
                <c:pt idx="18358">
                  <c:v>16.201000000000001</c:v>
                </c:pt>
                <c:pt idx="18359">
                  <c:v>16.225000000000001</c:v>
                </c:pt>
                <c:pt idx="18360">
                  <c:v>16.248999999999999</c:v>
                </c:pt>
                <c:pt idx="18361">
                  <c:v>16.271999999999998</c:v>
                </c:pt>
                <c:pt idx="18362">
                  <c:v>16.295999999999999</c:v>
                </c:pt>
                <c:pt idx="18363">
                  <c:v>16.295999999999999</c:v>
                </c:pt>
                <c:pt idx="18364">
                  <c:v>16.32</c:v>
                </c:pt>
                <c:pt idx="18365">
                  <c:v>16.344000000000001</c:v>
                </c:pt>
                <c:pt idx="18366">
                  <c:v>16.391999999999999</c:v>
                </c:pt>
                <c:pt idx="18367">
                  <c:v>16.439</c:v>
                </c:pt>
                <c:pt idx="18368">
                  <c:v>16.486999999999998</c:v>
                </c:pt>
                <c:pt idx="18369">
                  <c:v>16.558</c:v>
                </c:pt>
                <c:pt idx="18370">
                  <c:v>16.654</c:v>
                </c:pt>
                <c:pt idx="18371">
                  <c:v>16.748999999999999</c:v>
                </c:pt>
                <c:pt idx="18372">
                  <c:v>16.891999999999999</c:v>
                </c:pt>
                <c:pt idx="18373">
                  <c:v>17.033999999999999</c:v>
                </c:pt>
                <c:pt idx="18374">
                  <c:v>17.177</c:v>
                </c:pt>
                <c:pt idx="18375">
                  <c:v>17.344000000000001</c:v>
                </c:pt>
                <c:pt idx="18376">
                  <c:v>17.510000000000002</c:v>
                </c:pt>
                <c:pt idx="18377">
                  <c:v>17.701000000000001</c:v>
                </c:pt>
                <c:pt idx="18378">
                  <c:v>17.890999999999998</c:v>
                </c:pt>
                <c:pt idx="18379">
                  <c:v>18.105</c:v>
                </c:pt>
                <c:pt idx="18380">
                  <c:v>18.295000000000002</c:v>
                </c:pt>
                <c:pt idx="18381">
                  <c:v>18.509</c:v>
                </c:pt>
                <c:pt idx="18382">
                  <c:v>18.747</c:v>
                </c:pt>
                <c:pt idx="18383">
                  <c:v>18.984999999999999</c:v>
                </c:pt>
                <c:pt idx="18384">
                  <c:v>19.199000000000002</c:v>
                </c:pt>
                <c:pt idx="18385">
                  <c:v>19.436</c:v>
                </c:pt>
                <c:pt idx="18386">
                  <c:v>19.673999999999999</c:v>
                </c:pt>
                <c:pt idx="18387">
                  <c:v>19.911999999999999</c:v>
                </c:pt>
                <c:pt idx="18388">
                  <c:v>20.126000000000001</c:v>
                </c:pt>
                <c:pt idx="18389">
                  <c:v>20.341000000000001</c:v>
                </c:pt>
                <c:pt idx="18390">
                  <c:v>20.555</c:v>
                </c:pt>
                <c:pt idx="18391">
                  <c:v>20.77</c:v>
                </c:pt>
                <c:pt idx="18392">
                  <c:v>20.936</c:v>
                </c:pt>
                <c:pt idx="18393">
                  <c:v>21.151</c:v>
                </c:pt>
                <c:pt idx="18394">
                  <c:v>21.318000000000001</c:v>
                </c:pt>
                <c:pt idx="18395">
                  <c:v>21.460999999999999</c:v>
                </c:pt>
                <c:pt idx="18396">
                  <c:v>21.628</c:v>
                </c:pt>
                <c:pt idx="18397">
                  <c:v>21.771999999999998</c:v>
                </c:pt>
                <c:pt idx="18398">
                  <c:v>21.914999999999999</c:v>
                </c:pt>
                <c:pt idx="18399">
                  <c:v>22.010999999999999</c:v>
                </c:pt>
                <c:pt idx="18400">
                  <c:v>22.033999999999999</c:v>
                </c:pt>
                <c:pt idx="18401">
                  <c:v>22.082000000000001</c:v>
                </c:pt>
                <c:pt idx="18402">
                  <c:v>22.058</c:v>
                </c:pt>
                <c:pt idx="18403">
                  <c:v>22.010999999999999</c:v>
                </c:pt>
                <c:pt idx="18404">
                  <c:v>21.986999999999998</c:v>
                </c:pt>
                <c:pt idx="18405">
                  <c:v>21.963000000000001</c:v>
                </c:pt>
                <c:pt idx="18406">
                  <c:v>21.914999999999999</c:v>
                </c:pt>
                <c:pt idx="18407">
                  <c:v>21.867000000000001</c:v>
                </c:pt>
                <c:pt idx="18408">
                  <c:v>21.771999999999998</c:v>
                </c:pt>
                <c:pt idx="18409">
                  <c:v>21.675999999999998</c:v>
                </c:pt>
                <c:pt idx="18410">
                  <c:v>21.581</c:v>
                </c:pt>
                <c:pt idx="18411">
                  <c:v>21.437000000000001</c:v>
                </c:pt>
                <c:pt idx="18412">
                  <c:v>21.294</c:v>
                </c:pt>
                <c:pt idx="18413">
                  <c:v>21.126999999999999</c:v>
                </c:pt>
                <c:pt idx="18414">
                  <c:v>20.936</c:v>
                </c:pt>
                <c:pt idx="18415">
                  <c:v>20.745999999999999</c:v>
                </c:pt>
                <c:pt idx="18416">
                  <c:v>20.530999999999999</c:v>
                </c:pt>
                <c:pt idx="18417">
                  <c:v>20.317</c:v>
                </c:pt>
                <c:pt idx="18418">
                  <c:v>20.079000000000001</c:v>
                </c:pt>
                <c:pt idx="18419">
                  <c:v>19.864999999999998</c:v>
                </c:pt>
                <c:pt idx="18420">
                  <c:v>19.673999999999999</c:v>
                </c:pt>
                <c:pt idx="18421">
                  <c:v>19.484000000000002</c:v>
                </c:pt>
                <c:pt idx="18422">
                  <c:v>19.294</c:v>
                </c:pt>
                <c:pt idx="18423">
                  <c:v>19.103000000000002</c:v>
                </c:pt>
                <c:pt idx="18424">
                  <c:v>18.937000000000001</c:v>
                </c:pt>
                <c:pt idx="18425">
                  <c:v>18.747</c:v>
                </c:pt>
                <c:pt idx="18426">
                  <c:v>18.579999999999998</c:v>
                </c:pt>
                <c:pt idx="18427">
                  <c:v>18.437999999999999</c:v>
                </c:pt>
                <c:pt idx="18428">
                  <c:v>18.271000000000001</c:v>
                </c:pt>
                <c:pt idx="18429">
                  <c:v>18.129000000000001</c:v>
                </c:pt>
                <c:pt idx="18430">
                  <c:v>17.986000000000001</c:v>
                </c:pt>
                <c:pt idx="18431">
                  <c:v>17.867000000000001</c:v>
                </c:pt>
                <c:pt idx="18432">
                  <c:v>17.748000000000001</c:v>
                </c:pt>
                <c:pt idx="18433">
                  <c:v>17.629000000000001</c:v>
                </c:pt>
                <c:pt idx="18434">
                  <c:v>17.533999999999999</c:v>
                </c:pt>
                <c:pt idx="18435">
                  <c:v>17.414999999999999</c:v>
                </c:pt>
                <c:pt idx="18436">
                  <c:v>17.344000000000001</c:v>
                </c:pt>
                <c:pt idx="18437">
                  <c:v>17.248999999999999</c:v>
                </c:pt>
                <c:pt idx="18438">
                  <c:v>17.177</c:v>
                </c:pt>
                <c:pt idx="18439">
                  <c:v>17.106000000000002</c:v>
                </c:pt>
                <c:pt idx="18440">
                  <c:v>17.033999999999999</c:v>
                </c:pt>
                <c:pt idx="18441">
                  <c:v>16.939</c:v>
                </c:pt>
                <c:pt idx="18442">
                  <c:v>16.867999999999999</c:v>
                </c:pt>
                <c:pt idx="18443">
                  <c:v>16.795999999999999</c:v>
                </c:pt>
                <c:pt idx="18444">
                  <c:v>16.748999999999999</c:v>
                </c:pt>
                <c:pt idx="18445">
                  <c:v>16.701000000000001</c:v>
                </c:pt>
                <c:pt idx="18446">
                  <c:v>16.63</c:v>
                </c:pt>
                <c:pt idx="18447">
                  <c:v>16.606000000000002</c:v>
                </c:pt>
                <c:pt idx="18448">
                  <c:v>16.558</c:v>
                </c:pt>
                <c:pt idx="18449">
                  <c:v>16.533999999999999</c:v>
                </c:pt>
                <c:pt idx="18450">
                  <c:v>16.510999999999999</c:v>
                </c:pt>
                <c:pt idx="18451">
                  <c:v>16.486999999999998</c:v>
                </c:pt>
                <c:pt idx="18452">
                  <c:v>16.463000000000001</c:v>
                </c:pt>
                <c:pt idx="18453">
                  <c:v>16.439</c:v>
                </c:pt>
                <c:pt idx="18454">
                  <c:v>16.391999999999999</c:v>
                </c:pt>
                <c:pt idx="18455">
                  <c:v>16.391999999999999</c:v>
                </c:pt>
                <c:pt idx="18456">
                  <c:v>16.391999999999999</c:v>
                </c:pt>
                <c:pt idx="18457">
                  <c:v>16.391999999999999</c:v>
                </c:pt>
                <c:pt idx="18458">
                  <c:v>16.414999999999999</c:v>
                </c:pt>
                <c:pt idx="18459">
                  <c:v>16.439</c:v>
                </c:pt>
                <c:pt idx="18460">
                  <c:v>16.463000000000001</c:v>
                </c:pt>
                <c:pt idx="18461">
                  <c:v>16.463000000000001</c:v>
                </c:pt>
                <c:pt idx="18462">
                  <c:v>16.486999999999998</c:v>
                </c:pt>
                <c:pt idx="18463">
                  <c:v>16.533999999999999</c:v>
                </c:pt>
                <c:pt idx="18464">
                  <c:v>16.582000000000001</c:v>
                </c:pt>
                <c:pt idx="18465">
                  <c:v>16.654</c:v>
                </c:pt>
                <c:pt idx="18466">
                  <c:v>16.773</c:v>
                </c:pt>
                <c:pt idx="18467">
                  <c:v>16.867999999999999</c:v>
                </c:pt>
                <c:pt idx="18468">
                  <c:v>17.010999999999999</c:v>
                </c:pt>
                <c:pt idx="18469">
                  <c:v>17.152999999999999</c:v>
                </c:pt>
                <c:pt idx="18470">
                  <c:v>17.295999999999999</c:v>
                </c:pt>
                <c:pt idx="18471">
                  <c:v>17.463000000000001</c:v>
                </c:pt>
                <c:pt idx="18472">
                  <c:v>17.629000000000001</c:v>
                </c:pt>
                <c:pt idx="18473">
                  <c:v>17.818999999999999</c:v>
                </c:pt>
                <c:pt idx="18474">
                  <c:v>18.033000000000001</c:v>
                </c:pt>
                <c:pt idx="18475">
                  <c:v>18.247</c:v>
                </c:pt>
                <c:pt idx="18476">
                  <c:v>18.460999999999999</c:v>
                </c:pt>
                <c:pt idx="18477">
                  <c:v>18.675000000000001</c:v>
                </c:pt>
                <c:pt idx="18478">
                  <c:v>18.913</c:v>
                </c:pt>
                <c:pt idx="18479">
                  <c:v>19.151</c:v>
                </c:pt>
                <c:pt idx="18480">
                  <c:v>19.364999999999998</c:v>
                </c:pt>
                <c:pt idx="18481">
                  <c:v>19.603000000000002</c:v>
                </c:pt>
                <c:pt idx="18482">
                  <c:v>19.817</c:v>
                </c:pt>
                <c:pt idx="18483">
                  <c:v>20.079000000000001</c:v>
                </c:pt>
                <c:pt idx="18484">
                  <c:v>20.292999999999999</c:v>
                </c:pt>
                <c:pt idx="18485">
                  <c:v>20.484000000000002</c:v>
                </c:pt>
                <c:pt idx="18486">
                  <c:v>20.603000000000002</c:v>
                </c:pt>
                <c:pt idx="18487">
                  <c:v>20.792999999999999</c:v>
                </c:pt>
                <c:pt idx="18488">
                  <c:v>20.864999999999998</c:v>
                </c:pt>
                <c:pt idx="18489">
                  <c:v>21.007999999999999</c:v>
                </c:pt>
                <c:pt idx="18490">
                  <c:v>21.175000000000001</c:v>
                </c:pt>
                <c:pt idx="18491">
                  <c:v>21.341999999999999</c:v>
                </c:pt>
                <c:pt idx="18492">
                  <c:v>21.652000000000001</c:v>
                </c:pt>
                <c:pt idx="18493">
                  <c:v>21.652000000000001</c:v>
                </c:pt>
                <c:pt idx="18494">
                  <c:v>21.556999999999999</c:v>
                </c:pt>
                <c:pt idx="18495">
                  <c:v>21.39</c:v>
                </c:pt>
                <c:pt idx="18496">
                  <c:v>21.39</c:v>
                </c:pt>
                <c:pt idx="18497">
                  <c:v>21.413</c:v>
                </c:pt>
                <c:pt idx="18498">
                  <c:v>21.484999999999999</c:v>
                </c:pt>
                <c:pt idx="18499">
                  <c:v>21.484999999999999</c:v>
                </c:pt>
                <c:pt idx="18500">
                  <c:v>21.460999999999999</c:v>
                </c:pt>
                <c:pt idx="18501">
                  <c:v>21.294</c:v>
                </c:pt>
                <c:pt idx="18502">
                  <c:v>21.126999999999999</c:v>
                </c:pt>
                <c:pt idx="18503">
                  <c:v>21.079000000000001</c:v>
                </c:pt>
                <c:pt idx="18504">
                  <c:v>21.056000000000001</c:v>
                </c:pt>
                <c:pt idx="18505">
                  <c:v>20.96</c:v>
                </c:pt>
                <c:pt idx="18506">
                  <c:v>20.864999999999998</c:v>
                </c:pt>
                <c:pt idx="18507">
                  <c:v>20.77</c:v>
                </c:pt>
                <c:pt idx="18508">
                  <c:v>20.626999999999999</c:v>
                </c:pt>
                <c:pt idx="18509">
                  <c:v>20.46</c:v>
                </c:pt>
                <c:pt idx="18510">
                  <c:v>20.317</c:v>
                </c:pt>
                <c:pt idx="18511">
                  <c:v>20.173999999999999</c:v>
                </c:pt>
                <c:pt idx="18512">
                  <c:v>20.055</c:v>
                </c:pt>
                <c:pt idx="18513">
                  <c:v>19.911999999999999</c:v>
                </c:pt>
                <c:pt idx="18514">
                  <c:v>19.745999999999999</c:v>
                </c:pt>
                <c:pt idx="18515">
                  <c:v>19.603000000000002</c:v>
                </c:pt>
                <c:pt idx="18516">
                  <c:v>19.436</c:v>
                </c:pt>
                <c:pt idx="18517">
                  <c:v>19.294</c:v>
                </c:pt>
                <c:pt idx="18518">
                  <c:v>19.126999999999999</c:v>
                </c:pt>
                <c:pt idx="18519">
                  <c:v>18.960999999999999</c:v>
                </c:pt>
                <c:pt idx="18520">
                  <c:v>18.818000000000001</c:v>
                </c:pt>
                <c:pt idx="18521">
                  <c:v>18.675000000000001</c:v>
                </c:pt>
                <c:pt idx="18522">
                  <c:v>18.509</c:v>
                </c:pt>
                <c:pt idx="18523">
                  <c:v>18.39</c:v>
                </c:pt>
                <c:pt idx="18524">
                  <c:v>18.247</c:v>
                </c:pt>
                <c:pt idx="18525">
                  <c:v>18.129000000000001</c:v>
                </c:pt>
                <c:pt idx="18526">
                  <c:v>18.010000000000002</c:v>
                </c:pt>
                <c:pt idx="18527">
                  <c:v>17.890999999999998</c:v>
                </c:pt>
                <c:pt idx="18528">
                  <c:v>17.771999999999998</c:v>
                </c:pt>
                <c:pt idx="18529">
                  <c:v>17.677</c:v>
                </c:pt>
                <c:pt idx="18530">
                  <c:v>17.582000000000001</c:v>
                </c:pt>
                <c:pt idx="18531">
                  <c:v>17.510000000000002</c:v>
                </c:pt>
                <c:pt idx="18532">
                  <c:v>17.439</c:v>
                </c:pt>
                <c:pt idx="18533">
                  <c:v>17.367999999999999</c:v>
                </c:pt>
                <c:pt idx="18534">
                  <c:v>17.295999999999999</c:v>
                </c:pt>
                <c:pt idx="18535">
                  <c:v>17.201000000000001</c:v>
                </c:pt>
                <c:pt idx="18536">
                  <c:v>17.152999999999999</c:v>
                </c:pt>
                <c:pt idx="18537">
                  <c:v>17.082000000000001</c:v>
                </c:pt>
                <c:pt idx="18538">
                  <c:v>17.058</c:v>
                </c:pt>
                <c:pt idx="18539">
                  <c:v>17.010999999999999</c:v>
                </c:pt>
                <c:pt idx="18540">
                  <c:v>16.963000000000001</c:v>
                </c:pt>
                <c:pt idx="18541">
                  <c:v>16.914999999999999</c:v>
                </c:pt>
                <c:pt idx="18542">
                  <c:v>16.891999999999999</c:v>
                </c:pt>
                <c:pt idx="18543">
                  <c:v>16.867999999999999</c:v>
                </c:pt>
                <c:pt idx="18544">
                  <c:v>16.82</c:v>
                </c:pt>
                <c:pt idx="18545">
                  <c:v>16.795999999999999</c:v>
                </c:pt>
                <c:pt idx="18546">
                  <c:v>16.748999999999999</c:v>
                </c:pt>
                <c:pt idx="18547">
                  <c:v>16.725000000000001</c:v>
                </c:pt>
                <c:pt idx="18548">
                  <c:v>16.677</c:v>
                </c:pt>
                <c:pt idx="18549">
                  <c:v>16.654</c:v>
                </c:pt>
                <c:pt idx="18550">
                  <c:v>16.654</c:v>
                </c:pt>
                <c:pt idx="18551">
                  <c:v>16.63</c:v>
                </c:pt>
                <c:pt idx="18552">
                  <c:v>16.63</c:v>
                </c:pt>
                <c:pt idx="18553">
                  <c:v>16.63</c:v>
                </c:pt>
                <c:pt idx="18554">
                  <c:v>16.63</c:v>
                </c:pt>
                <c:pt idx="18555">
                  <c:v>16.63</c:v>
                </c:pt>
                <c:pt idx="18556">
                  <c:v>16.63</c:v>
                </c:pt>
                <c:pt idx="18557">
                  <c:v>16.63</c:v>
                </c:pt>
                <c:pt idx="18558">
                  <c:v>16.654</c:v>
                </c:pt>
                <c:pt idx="18559">
                  <c:v>16.677</c:v>
                </c:pt>
                <c:pt idx="18560">
                  <c:v>16.748999999999999</c:v>
                </c:pt>
                <c:pt idx="18561">
                  <c:v>16.82</c:v>
                </c:pt>
                <c:pt idx="18562">
                  <c:v>16.867999999999999</c:v>
                </c:pt>
                <c:pt idx="18563">
                  <c:v>16.914999999999999</c:v>
                </c:pt>
                <c:pt idx="18564">
                  <c:v>16.986999999999998</c:v>
                </c:pt>
                <c:pt idx="18565">
                  <c:v>17.082000000000001</c:v>
                </c:pt>
                <c:pt idx="18566">
                  <c:v>17.13</c:v>
                </c:pt>
                <c:pt idx="18567">
                  <c:v>17.152999999999999</c:v>
                </c:pt>
                <c:pt idx="18568">
                  <c:v>17.201000000000001</c:v>
                </c:pt>
                <c:pt idx="18569">
                  <c:v>17.295999999999999</c:v>
                </c:pt>
                <c:pt idx="18570">
                  <c:v>17.414999999999999</c:v>
                </c:pt>
                <c:pt idx="18571">
                  <c:v>17.533999999999999</c:v>
                </c:pt>
                <c:pt idx="18572">
                  <c:v>17.677</c:v>
                </c:pt>
                <c:pt idx="18573">
                  <c:v>17.890999999999998</c:v>
                </c:pt>
                <c:pt idx="18574">
                  <c:v>18.056999999999999</c:v>
                </c:pt>
                <c:pt idx="18575">
                  <c:v>18.295000000000002</c:v>
                </c:pt>
                <c:pt idx="18576">
                  <c:v>18.509</c:v>
                </c:pt>
                <c:pt idx="18577">
                  <c:v>18.818000000000001</c:v>
                </c:pt>
                <c:pt idx="18578">
                  <c:v>19.103000000000002</c:v>
                </c:pt>
                <c:pt idx="18579">
                  <c:v>19.245999999999999</c:v>
                </c:pt>
                <c:pt idx="18580">
                  <c:v>19.413</c:v>
                </c:pt>
                <c:pt idx="18581">
                  <c:v>19.626999999999999</c:v>
                </c:pt>
                <c:pt idx="18582">
                  <c:v>19.864999999999998</c:v>
                </c:pt>
                <c:pt idx="18583">
                  <c:v>20.126000000000001</c:v>
                </c:pt>
                <c:pt idx="18584">
                  <c:v>20.292999999999999</c:v>
                </c:pt>
                <c:pt idx="18585">
                  <c:v>20.46</c:v>
                </c:pt>
                <c:pt idx="18586">
                  <c:v>20.603000000000002</c:v>
                </c:pt>
                <c:pt idx="18587">
                  <c:v>20.698</c:v>
                </c:pt>
                <c:pt idx="18588">
                  <c:v>20.792999999999999</c:v>
                </c:pt>
                <c:pt idx="18589">
                  <c:v>20.817</c:v>
                </c:pt>
                <c:pt idx="18590">
                  <c:v>20.913</c:v>
                </c:pt>
                <c:pt idx="18591">
                  <c:v>20.96</c:v>
                </c:pt>
                <c:pt idx="18592">
                  <c:v>21.103000000000002</c:v>
                </c:pt>
                <c:pt idx="18593">
                  <c:v>21.175000000000001</c:v>
                </c:pt>
                <c:pt idx="18594">
                  <c:v>21.222999999999999</c:v>
                </c:pt>
                <c:pt idx="18595">
                  <c:v>21.245999999999999</c:v>
                </c:pt>
                <c:pt idx="18596">
                  <c:v>21.294</c:v>
                </c:pt>
                <c:pt idx="18597">
                  <c:v>21.318000000000001</c:v>
                </c:pt>
                <c:pt idx="18598">
                  <c:v>21.318000000000001</c:v>
                </c:pt>
                <c:pt idx="18599">
                  <c:v>21.318000000000001</c:v>
                </c:pt>
                <c:pt idx="18600">
                  <c:v>21.294</c:v>
                </c:pt>
                <c:pt idx="18601">
                  <c:v>21.222999999999999</c:v>
                </c:pt>
                <c:pt idx="18602">
                  <c:v>21.126999999999999</c:v>
                </c:pt>
                <c:pt idx="18603">
                  <c:v>21.007999999999999</c:v>
                </c:pt>
                <c:pt idx="18604">
                  <c:v>20.864999999999998</c:v>
                </c:pt>
                <c:pt idx="18605">
                  <c:v>20.673999999999999</c:v>
                </c:pt>
                <c:pt idx="18606">
                  <c:v>20.507000000000001</c:v>
                </c:pt>
                <c:pt idx="18607">
                  <c:v>20.317</c:v>
                </c:pt>
                <c:pt idx="18608">
                  <c:v>20.103000000000002</c:v>
                </c:pt>
                <c:pt idx="18609">
                  <c:v>19.888000000000002</c:v>
                </c:pt>
                <c:pt idx="18610">
                  <c:v>19.698</c:v>
                </c:pt>
                <c:pt idx="18611">
                  <c:v>19.507999999999999</c:v>
                </c:pt>
                <c:pt idx="18612">
                  <c:v>19.245999999999999</c:v>
                </c:pt>
                <c:pt idx="18613">
                  <c:v>18.747</c:v>
                </c:pt>
                <c:pt idx="18614">
                  <c:v>18.794</c:v>
                </c:pt>
                <c:pt idx="18615">
                  <c:v>17.010999999999999</c:v>
                </c:pt>
                <c:pt idx="18616">
                  <c:v>16.106000000000002</c:v>
                </c:pt>
                <c:pt idx="18617">
                  <c:v>15.843</c:v>
                </c:pt>
                <c:pt idx="18618">
                  <c:v>15.438000000000001</c:v>
                </c:pt>
                <c:pt idx="18619">
                  <c:v>15.103</c:v>
                </c:pt>
                <c:pt idx="18620">
                  <c:v>14.864000000000001</c:v>
                </c:pt>
                <c:pt idx="18621">
                  <c:v>14.696999999999999</c:v>
                </c:pt>
                <c:pt idx="18622">
                  <c:v>14.648999999999999</c:v>
                </c:pt>
                <c:pt idx="18623">
                  <c:v>14.625</c:v>
                </c:pt>
                <c:pt idx="18624">
                  <c:v>14.601000000000001</c:v>
                </c:pt>
                <c:pt idx="18625">
                  <c:v>14.625</c:v>
                </c:pt>
                <c:pt idx="18626">
                  <c:v>14.84</c:v>
                </c:pt>
                <c:pt idx="18627">
                  <c:v>15.055</c:v>
                </c:pt>
                <c:pt idx="18628">
                  <c:v>15.199</c:v>
                </c:pt>
                <c:pt idx="18629">
                  <c:v>15.27</c:v>
                </c:pt>
                <c:pt idx="18630">
                  <c:v>15.366</c:v>
                </c:pt>
                <c:pt idx="18631">
                  <c:v>15.366</c:v>
                </c:pt>
                <c:pt idx="18632">
                  <c:v>15.414</c:v>
                </c:pt>
                <c:pt idx="18633">
                  <c:v>15.532999999999999</c:v>
                </c:pt>
                <c:pt idx="18634">
                  <c:v>15.629</c:v>
                </c:pt>
                <c:pt idx="18635">
                  <c:v>15.747999999999999</c:v>
                </c:pt>
                <c:pt idx="18636">
                  <c:v>15.819000000000001</c:v>
                </c:pt>
                <c:pt idx="18637">
                  <c:v>15.891</c:v>
                </c:pt>
                <c:pt idx="18638">
                  <c:v>15.914999999999999</c:v>
                </c:pt>
                <c:pt idx="18639">
                  <c:v>15.939</c:v>
                </c:pt>
                <c:pt idx="18640">
                  <c:v>15.939</c:v>
                </c:pt>
                <c:pt idx="18641">
                  <c:v>15.939</c:v>
                </c:pt>
                <c:pt idx="18642">
                  <c:v>15.914999999999999</c:v>
                </c:pt>
                <c:pt idx="18643">
                  <c:v>15.914999999999999</c:v>
                </c:pt>
                <c:pt idx="18644">
                  <c:v>15.891</c:v>
                </c:pt>
                <c:pt idx="18645">
                  <c:v>15.867000000000001</c:v>
                </c:pt>
                <c:pt idx="18646">
                  <c:v>15.843</c:v>
                </c:pt>
                <c:pt idx="18647">
                  <c:v>15.819000000000001</c:v>
                </c:pt>
                <c:pt idx="18648">
                  <c:v>15.819000000000001</c:v>
                </c:pt>
                <c:pt idx="18649">
                  <c:v>15.819000000000001</c:v>
                </c:pt>
                <c:pt idx="18650">
                  <c:v>15.795999999999999</c:v>
                </c:pt>
                <c:pt idx="18651">
                  <c:v>15.772</c:v>
                </c:pt>
                <c:pt idx="18652">
                  <c:v>15.772</c:v>
                </c:pt>
                <c:pt idx="18653">
                  <c:v>15.795999999999999</c:v>
                </c:pt>
                <c:pt idx="18654">
                  <c:v>15.819000000000001</c:v>
                </c:pt>
                <c:pt idx="18655">
                  <c:v>15.867000000000001</c:v>
                </c:pt>
                <c:pt idx="18656">
                  <c:v>15.914999999999999</c:v>
                </c:pt>
                <c:pt idx="18657">
                  <c:v>15.986000000000001</c:v>
                </c:pt>
                <c:pt idx="18658">
                  <c:v>16.106000000000002</c:v>
                </c:pt>
                <c:pt idx="18659">
                  <c:v>16.201000000000001</c:v>
                </c:pt>
                <c:pt idx="18660">
                  <c:v>16.344000000000001</c:v>
                </c:pt>
                <c:pt idx="18661">
                  <c:v>16.486999999999998</c:v>
                </c:pt>
                <c:pt idx="18662">
                  <c:v>16.63</c:v>
                </c:pt>
                <c:pt idx="18663">
                  <c:v>16.748999999999999</c:v>
                </c:pt>
                <c:pt idx="18664">
                  <c:v>16.914999999999999</c:v>
                </c:pt>
                <c:pt idx="18665">
                  <c:v>17.13</c:v>
                </c:pt>
                <c:pt idx="18666">
                  <c:v>17.32</c:v>
                </c:pt>
                <c:pt idx="18667">
                  <c:v>17.533999999999999</c:v>
                </c:pt>
                <c:pt idx="18668">
                  <c:v>17.748000000000001</c:v>
                </c:pt>
                <c:pt idx="18669">
                  <c:v>17.937999999999999</c:v>
                </c:pt>
                <c:pt idx="18670">
                  <c:v>18.129000000000001</c:v>
                </c:pt>
                <c:pt idx="18671">
                  <c:v>18.366</c:v>
                </c:pt>
                <c:pt idx="18672">
                  <c:v>18.484999999999999</c:v>
                </c:pt>
                <c:pt idx="18673">
                  <c:v>18.556999999999999</c:v>
                </c:pt>
                <c:pt idx="18674">
                  <c:v>18.722999999999999</c:v>
                </c:pt>
                <c:pt idx="18675">
                  <c:v>18.913</c:v>
                </c:pt>
                <c:pt idx="18676">
                  <c:v>19.032</c:v>
                </c:pt>
                <c:pt idx="18677">
                  <c:v>19.007999999999999</c:v>
                </c:pt>
                <c:pt idx="18678">
                  <c:v>19.199000000000002</c:v>
                </c:pt>
                <c:pt idx="18679">
                  <c:v>19.341000000000001</c:v>
                </c:pt>
                <c:pt idx="18680">
                  <c:v>19.413</c:v>
                </c:pt>
                <c:pt idx="18681">
                  <c:v>19.436</c:v>
                </c:pt>
                <c:pt idx="18682">
                  <c:v>19.603000000000002</c:v>
                </c:pt>
                <c:pt idx="18683">
                  <c:v>19.603000000000002</c:v>
                </c:pt>
                <c:pt idx="18684">
                  <c:v>19.603000000000002</c:v>
                </c:pt>
                <c:pt idx="18685">
                  <c:v>19.626999999999999</c:v>
                </c:pt>
                <c:pt idx="18686">
                  <c:v>19.745999999999999</c:v>
                </c:pt>
                <c:pt idx="18687">
                  <c:v>19.911999999999999</c:v>
                </c:pt>
                <c:pt idx="18688">
                  <c:v>20.103000000000002</c:v>
                </c:pt>
                <c:pt idx="18689">
                  <c:v>20.198</c:v>
                </c:pt>
                <c:pt idx="18690">
                  <c:v>20.292999999999999</c:v>
                </c:pt>
                <c:pt idx="18691">
                  <c:v>20.341000000000001</c:v>
                </c:pt>
                <c:pt idx="18692">
                  <c:v>20.388000000000002</c:v>
                </c:pt>
                <c:pt idx="18693">
                  <c:v>20.388000000000002</c:v>
                </c:pt>
                <c:pt idx="18694">
                  <c:v>20.388000000000002</c:v>
                </c:pt>
                <c:pt idx="18695">
                  <c:v>20.364999999999998</c:v>
                </c:pt>
                <c:pt idx="18696">
                  <c:v>20.292999999999999</c:v>
                </c:pt>
                <c:pt idx="18697">
                  <c:v>20.149999999999999</c:v>
                </c:pt>
                <c:pt idx="18698">
                  <c:v>20.055</c:v>
                </c:pt>
                <c:pt idx="18699">
                  <c:v>19.936</c:v>
                </c:pt>
                <c:pt idx="18700">
                  <c:v>19.792999999999999</c:v>
                </c:pt>
                <c:pt idx="18701">
                  <c:v>19.673999999999999</c:v>
                </c:pt>
                <c:pt idx="18702">
                  <c:v>19.555</c:v>
                </c:pt>
                <c:pt idx="18703">
                  <c:v>19.388999999999999</c:v>
                </c:pt>
                <c:pt idx="18704">
                  <c:v>19.222000000000001</c:v>
                </c:pt>
                <c:pt idx="18705">
                  <c:v>19.007999999999999</c:v>
                </c:pt>
                <c:pt idx="18706">
                  <c:v>18.866</c:v>
                </c:pt>
                <c:pt idx="18707">
                  <c:v>18.675000000000001</c:v>
                </c:pt>
                <c:pt idx="18708">
                  <c:v>18.484999999999999</c:v>
                </c:pt>
                <c:pt idx="18709">
                  <c:v>18.343</c:v>
                </c:pt>
                <c:pt idx="18710">
                  <c:v>18.152000000000001</c:v>
                </c:pt>
                <c:pt idx="18711">
                  <c:v>17.986000000000001</c:v>
                </c:pt>
                <c:pt idx="18712">
                  <c:v>17.818999999999999</c:v>
                </c:pt>
                <c:pt idx="18713">
                  <c:v>17.677</c:v>
                </c:pt>
                <c:pt idx="18714">
                  <c:v>17.533999999999999</c:v>
                </c:pt>
                <c:pt idx="18715">
                  <c:v>17.414999999999999</c:v>
                </c:pt>
                <c:pt idx="18716">
                  <c:v>17.295999999999999</c:v>
                </c:pt>
                <c:pt idx="18717">
                  <c:v>17.177</c:v>
                </c:pt>
                <c:pt idx="18718">
                  <c:v>17.058</c:v>
                </c:pt>
                <c:pt idx="18719">
                  <c:v>16.963000000000001</c:v>
                </c:pt>
                <c:pt idx="18720">
                  <c:v>16.867999999999999</c:v>
                </c:pt>
                <c:pt idx="18721">
                  <c:v>16.773</c:v>
                </c:pt>
                <c:pt idx="18722">
                  <c:v>16.677</c:v>
                </c:pt>
                <c:pt idx="18723">
                  <c:v>16.582000000000001</c:v>
                </c:pt>
                <c:pt idx="18724">
                  <c:v>16.486999999999998</c:v>
                </c:pt>
                <c:pt idx="18725">
                  <c:v>16.391999999999999</c:v>
                </c:pt>
                <c:pt idx="18726">
                  <c:v>16.32</c:v>
                </c:pt>
                <c:pt idx="18727">
                  <c:v>16.248999999999999</c:v>
                </c:pt>
                <c:pt idx="18728">
                  <c:v>16.152999999999999</c:v>
                </c:pt>
                <c:pt idx="18729">
                  <c:v>16.106000000000002</c:v>
                </c:pt>
                <c:pt idx="18730">
                  <c:v>16.033999999999999</c:v>
                </c:pt>
                <c:pt idx="18731">
                  <c:v>16.010000000000002</c:v>
                </c:pt>
                <c:pt idx="18732">
                  <c:v>15.962999999999999</c:v>
                </c:pt>
                <c:pt idx="18733">
                  <c:v>15.914999999999999</c:v>
                </c:pt>
                <c:pt idx="18734">
                  <c:v>15.867000000000001</c:v>
                </c:pt>
                <c:pt idx="18735">
                  <c:v>15.843</c:v>
                </c:pt>
                <c:pt idx="18736">
                  <c:v>15.819000000000001</c:v>
                </c:pt>
                <c:pt idx="18737">
                  <c:v>15.772</c:v>
                </c:pt>
                <c:pt idx="18738">
                  <c:v>15.747999999999999</c:v>
                </c:pt>
                <c:pt idx="18739">
                  <c:v>15.7</c:v>
                </c:pt>
                <c:pt idx="18740">
                  <c:v>15.651999999999999</c:v>
                </c:pt>
                <c:pt idx="18741">
                  <c:v>15.629</c:v>
                </c:pt>
                <c:pt idx="18742">
                  <c:v>15.581</c:v>
                </c:pt>
                <c:pt idx="18743">
                  <c:v>15.532999999999999</c:v>
                </c:pt>
                <c:pt idx="18744">
                  <c:v>15.484999999999999</c:v>
                </c:pt>
                <c:pt idx="18745">
                  <c:v>15.438000000000001</c:v>
                </c:pt>
                <c:pt idx="18746">
                  <c:v>15.39</c:v>
                </c:pt>
                <c:pt idx="18747">
                  <c:v>15.366</c:v>
                </c:pt>
                <c:pt idx="18748">
                  <c:v>15.342000000000001</c:v>
                </c:pt>
                <c:pt idx="18749">
                  <c:v>15.342000000000001</c:v>
                </c:pt>
                <c:pt idx="18750">
                  <c:v>15.342000000000001</c:v>
                </c:pt>
                <c:pt idx="18751">
                  <c:v>15.366</c:v>
                </c:pt>
                <c:pt idx="18752">
                  <c:v>15.366</c:v>
                </c:pt>
                <c:pt idx="18753">
                  <c:v>15.438000000000001</c:v>
                </c:pt>
                <c:pt idx="18754">
                  <c:v>15.509</c:v>
                </c:pt>
                <c:pt idx="18755">
                  <c:v>15.605</c:v>
                </c:pt>
                <c:pt idx="18756">
                  <c:v>15.724</c:v>
                </c:pt>
                <c:pt idx="18757">
                  <c:v>15.867000000000001</c:v>
                </c:pt>
                <c:pt idx="18758">
                  <c:v>16.010000000000002</c:v>
                </c:pt>
                <c:pt idx="18759">
                  <c:v>16.177</c:v>
                </c:pt>
                <c:pt idx="18760">
                  <c:v>16.367999999999999</c:v>
                </c:pt>
                <c:pt idx="18761">
                  <c:v>16.533999999999999</c:v>
                </c:pt>
                <c:pt idx="18762">
                  <c:v>16.748999999999999</c:v>
                </c:pt>
                <c:pt idx="18763">
                  <c:v>16.963000000000001</c:v>
                </c:pt>
                <c:pt idx="18764">
                  <c:v>17.177</c:v>
                </c:pt>
                <c:pt idx="18765">
                  <c:v>17.414999999999999</c:v>
                </c:pt>
                <c:pt idx="18766">
                  <c:v>17.652999999999999</c:v>
                </c:pt>
                <c:pt idx="18767">
                  <c:v>17.890999999999998</c:v>
                </c:pt>
                <c:pt idx="18768">
                  <c:v>18.010000000000002</c:v>
                </c:pt>
                <c:pt idx="18769">
                  <c:v>18.056999999999999</c:v>
                </c:pt>
                <c:pt idx="18770">
                  <c:v>18.129000000000001</c:v>
                </c:pt>
                <c:pt idx="18771">
                  <c:v>18.224</c:v>
                </c:pt>
                <c:pt idx="18772">
                  <c:v>18.318999999999999</c:v>
                </c:pt>
                <c:pt idx="18773">
                  <c:v>18.39</c:v>
                </c:pt>
                <c:pt idx="18774">
                  <c:v>18.484999999999999</c:v>
                </c:pt>
                <c:pt idx="18775">
                  <c:v>18.603999999999999</c:v>
                </c:pt>
                <c:pt idx="18776">
                  <c:v>18.722999999999999</c:v>
                </c:pt>
                <c:pt idx="18777">
                  <c:v>18.841999999999999</c:v>
                </c:pt>
                <c:pt idx="18778">
                  <c:v>18.818000000000001</c:v>
                </c:pt>
                <c:pt idx="18779">
                  <c:v>18.841999999999999</c:v>
                </c:pt>
                <c:pt idx="18780">
                  <c:v>18.913</c:v>
                </c:pt>
                <c:pt idx="18781">
                  <c:v>19.007999999999999</c:v>
                </c:pt>
                <c:pt idx="18782">
                  <c:v>19.294</c:v>
                </c:pt>
                <c:pt idx="18783">
                  <c:v>19.46</c:v>
                </c:pt>
                <c:pt idx="18784">
                  <c:v>19.532</c:v>
                </c:pt>
                <c:pt idx="18785">
                  <c:v>19.745999999999999</c:v>
                </c:pt>
                <c:pt idx="18786">
                  <c:v>19.864999999999998</c:v>
                </c:pt>
                <c:pt idx="18787">
                  <c:v>19.936</c:v>
                </c:pt>
                <c:pt idx="18788">
                  <c:v>19.96</c:v>
                </c:pt>
                <c:pt idx="18789">
                  <c:v>19.96</c:v>
                </c:pt>
                <c:pt idx="18790">
                  <c:v>19.96</c:v>
                </c:pt>
                <c:pt idx="18791">
                  <c:v>19.911999999999999</c:v>
                </c:pt>
                <c:pt idx="18792">
                  <c:v>19.864999999999998</c:v>
                </c:pt>
                <c:pt idx="18793">
                  <c:v>19.722000000000001</c:v>
                </c:pt>
                <c:pt idx="18794">
                  <c:v>19.603000000000002</c:v>
                </c:pt>
                <c:pt idx="18795">
                  <c:v>19.46</c:v>
                </c:pt>
                <c:pt idx="18796">
                  <c:v>19.318000000000001</c:v>
                </c:pt>
                <c:pt idx="18797">
                  <c:v>19.175000000000001</c:v>
                </c:pt>
                <c:pt idx="18798">
                  <c:v>19.007999999999999</c:v>
                </c:pt>
                <c:pt idx="18799">
                  <c:v>18.818000000000001</c:v>
                </c:pt>
                <c:pt idx="18800">
                  <c:v>18.628</c:v>
                </c:pt>
                <c:pt idx="18801">
                  <c:v>18.437999999999999</c:v>
                </c:pt>
                <c:pt idx="18802">
                  <c:v>18.271000000000001</c:v>
                </c:pt>
                <c:pt idx="18803">
                  <c:v>18.105</c:v>
                </c:pt>
                <c:pt idx="18804">
                  <c:v>17.962</c:v>
                </c:pt>
                <c:pt idx="18805">
                  <c:v>17.795999999999999</c:v>
                </c:pt>
                <c:pt idx="18806">
                  <c:v>17.652999999999999</c:v>
                </c:pt>
                <c:pt idx="18807">
                  <c:v>17.510000000000002</c:v>
                </c:pt>
                <c:pt idx="18808">
                  <c:v>17.390999999999998</c:v>
                </c:pt>
                <c:pt idx="18809">
                  <c:v>17.248999999999999</c:v>
                </c:pt>
                <c:pt idx="18810">
                  <c:v>17.13</c:v>
                </c:pt>
                <c:pt idx="18811">
                  <c:v>17.106000000000002</c:v>
                </c:pt>
                <c:pt idx="18812">
                  <c:v>17.225000000000001</c:v>
                </c:pt>
                <c:pt idx="18813">
                  <c:v>16.082000000000001</c:v>
                </c:pt>
                <c:pt idx="18814">
                  <c:v>15.629</c:v>
                </c:pt>
                <c:pt idx="18815">
                  <c:v>15.39</c:v>
                </c:pt>
                <c:pt idx="18816">
                  <c:v>15.007999999999999</c:v>
                </c:pt>
                <c:pt idx="18817">
                  <c:v>14.744999999999999</c:v>
                </c:pt>
                <c:pt idx="18818">
                  <c:v>14.625</c:v>
                </c:pt>
                <c:pt idx="18819">
                  <c:v>14.529</c:v>
                </c:pt>
                <c:pt idx="18820">
                  <c:v>14.529</c:v>
                </c:pt>
                <c:pt idx="18821">
                  <c:v>14.505000000000001</c:v>
                </c:pt>
                <c:pt idx="18822">
                  <c:v>14.529</c:v>
                </c:pt>
                <c:pt idx="18823">
                  <c:v>14.529</c:v>
                </c:pt>
                <c:pt idx="18824">
                  <c:v>14.553000000000001</c:v>
                </c:pt>
                <c:pt idx="18825">
                  <c:v>14.648999999999999</c:v>
                </c:pt>
                <c:pt idx="18826">
                  <c:v>14.792</c:v>
                </c:pt>
                <c:pt idx="18827">
                  <c:v>14.888</c:v>
                </c:pt>
                <c:pt idx="18828">
                  <c:v>14.96</c:v>
                </c:pt>
                <c:pt idx="18829">
                  <c:v>15.007999999999999</c:v>
                </c:pt>
                <c:pt idx="18830">
                  <c:v>15.031000000000001</c:v>
                </c:pt>
                <c:pt idx="18831">
                  <c:v>15.031000000000001</c:v>
                </c:pt>
                <c:pt idx="18832">
                  <c:v>15.055</c:v>
                </c:pt>
                <c:pt idx="18833">
                  <c:v>15.055</c:v>
                </c:pt>
                <c:pt idx="18834">
                  <c:v>15.079000000000001</c:v>
                </c:pt>
                <c:pt idx="18835">
                  <c:v>15.055</c:v>
                </c:pt>
                <c:pt idx="18836">
                  <c:v>15.055</c:v>
                </c:pt>
                <c:pt idx="18837">
                  <c:v>15.055</c:v>
                </c:pt>
                <c:pt idx="18838">
                  <c:v>15.031000000000001</c:v>
                </c:pt>
                <c:pt idx="18839">
                  <c:v>15.007999999999999</c:v>
                </c:pt>
                <c:pt idx="18840">
                  <c:v>15.007999999999999</c:v>
                </c:pt>
                <c:pt idx="18841">
                  <c:v>15.031000000000001</c:v>
                </c:pt>
                <c:pt idx="18842">
                  <c:v>15.031000000000001</c:v>
                </c:pt>
                <c:pt idx="18843">
                  <c:v>15.007999999999999</c:v>
                </c:pt>
                <c:pt idx="18844">
                  <c:v>15.031000000000001</c:v>
                </c:pt>
                <c:pt idx="18845">
                  <c:v>15.055</c:v>
                </c:pt>
                <c:pt idx="18846">
                  <c:v>15.079000000000001</c:v>
                </c:pt>
                <c:pt idx="18847">
                  <c:v>15.103</c:v>
                </c:pt>
                <c:pt idx="18848">
                  <c:v>15.175000000000001</c:v>
                </c:pt>
                <c:pt idx="18849">
                  <c:v>15.223000000000001</c:v>
                </c:pt>
                <c:pt idx="18850">
                  <c:v>15.247</c:v>
                </c:pt>
                <c:pt idx="18851">
                  <c:v>15.318</c:v>
                </c:pt>
                <c:pt idx="18852">
                  <c:v>15.39</c:v>
                </c:pt>
                <c:pt idx="18853">
                  <c:v>15.461</c:v>
                </c:pt>
                <c:pt idx="18854">
                  <c:v>15.532999999999999</c:v>
                </c:pt>
                <c:pt idx="18855">
                  <c:v>15.629</c:v>
                </c:pt>
                <c:pt idx="18856">
                  <c:v>15.724</c:v>
                </c:pt>
                <c:pt idx="18857">
                  <c:v>15.819000000000001</c:v>
                </c:pt>
                <c:pt idx="18858">
                  <c:v>15.914999999999999</c:v>
                </c:pt>
                <c:pt idx="18859">
                  <c:v>16.033999999999999</c:v>
                </c:pt>
                <c:pt idx="18860">
                  <c:v>16.129000000000001</c:v>
                </c:pt>
                <c:pt idx="18861">
                  <c:v>16.225000000000001</c:v>
                </c:pt>
                <c:pt idx="18862">
                  <c:v>16.32</c:v>
                </c:pt>
                <c:pt idx="18863">
                  <c:v>16.439</c:v>
                </c:pt>
                <c:pt idx="18864">
                  <c:v>16.558</c:v>
                </c:pt>
                <c:pt idx="18865">
                  <c:v>16.654</c:v>
                </c:pt>
                <c:pt idx="18866">
                  <c:v>16.748999999999999</c:v>
                </c:pt>
                <c:pt idx="18867">
                  <c:v>16.844000000000001</c:v>
                </c:pt>
                <c:pt idx="18868">
                  <c:v>16.914999999999999</c:v>
                </c:pt>
                <c:pt idx="18869">
                  <c:v>16.986999999999998</c:v>
                </c:pt>
                <c:pt idx="18870">
                  <c:v>17.058</c:v>
                </c:pt>
                <c:pt idx="18871">
                  <c:v>17.152999999999999</c:v>
                </c:pt>
                <c:pt idx="18872">
                  <c:v>17.225000000000001</c:v>
                </c:pt>
                <c:pt idx="18873">
                  <c:v>17.295999999999999</c:v>
                </c:pt>
                <c:pt idx="18874">
                  <c:v>17.414999999999999</c:v>
                </c:pt>
                <c:pt idx="18875">
                  <c:v>17.652999999999999</c:v>
                </c:pt>
                <c:pt idx="18876">
                  <c:v>18.010000000000002</c:v>
                </c:pt>
                <c:pt idx="18877">
                  <c:v>18.509</c:v>
                </c:pt>
                <c:pt idx="18878">
                  <c:v>19.032</c:v>
                </c:pt>
                <c:pt idx="18879">
                  <c:v>19.46</c:v>
                </c:pt>
                <c:pt idx="18880">
                  <c:v>19.817</c:v>
                </c:pt>
                <c:pt idx="18881">
                  <c:v>20.103000000000002</c:v>
                </c:pt>
                <c:pt idx="18882">
                  <c:v>20.222000000000001</c:v>
                </c:pt>
                <c:pt idx="18883">
                  <c:v>20.341000000000001</c:v>
                </c:pt>
                <c:pt idx="18884">
                  <c:v>20.436</c:v>
                </c:pt>
                <c:pt idx="18885">
                  <c:v>20.484000000000002</c:v>
                </c:pt>
                <c:pt idx="18886">
                  <c:v>20.484000000000002</c:v>
                </c:pt>
                <c:pt idx="18887">
                  <c:v>20.484000000000002</c:v>
                </c:pt>
                <c:pt idx="18888">
                  <c:v>20.46</c:v>
                </c:pt>
                <c:pt idx="18889">
                  <c:v>20.388000000000002</c:v>
                </c:pt>
                <c:pt idx="18890">
                  <c:v>20.292999999999999</c:v>
                </c:pt>
                <c:pt idx="18891">
                  <c:v>20.173999999999999</c:v>
                </c:pt>
                <c:pt idx="18892">
                  <c:v>20.055</c:v>
                </c:pt>
                <c:pt idx="18893">
                  <c:v>19.911999999999999</c:v>
                </c:pt>
                <c:pt idx="18894">
                  <c:v>19.745999999999999</c:v>
                </c:pt>
                <c:pt idx="18895">
                  <c:v>19.579000000000001</c:v>
                </c:pt>
                <c:pt idx="18896">
                  <c:v>19.413</c:v>
                </c:pt>
                <c:pt idx="18897">
                  <c:v>19.222000000000001</c:v>
                </c:pt>
                <c:pt idx="18898">
                  <c:v>19.032</c:v>
                </c:pt>
                <c:pt idx="18899">
                  <c:v>18.866</c:v>
                </c:pt>
                <c:pt idx="18900">
                  <c:v>18.675000000000001</c:v>
                </c:pt>
                <c:pt idx="18901">
                  <c:v>18.509</c:v>
                </c:pt>
                <c:pt idx="18902">
                  <c:v>18.366</c:v>
                </c:pt>
                <c:pt idx="18903">
                  <c:v>18.2</c:v>
                </c:pt>
                <c:pt idx="18904">
                  <c:v>18.056999999999999</c:v>
                </c:pt>
                <c:pt idx="18905">
                  <c:v>17.914999999999999</c:v>
                </c:pt>
                <c:pt idx="18906">
                  <c:v>17.748000000000001</c:v>
                </c:pt>
                <c:pt idx="18907">
                  <c:v>17.629000000000001</c:v>
                </c:pt>
                <c:pt idx="18908">
                  <c:v>17.486000000000001</c:v>
                </c:pt>
                <c:pt idx="18909">
                  <c:v>17.344000000000001</c:v>
                </c:pt>
                <c:pt idx="18910">
                  <c:v>17.248999999999999</c:v>
                </c:pt>
                <c:pt idx="18911">
                  <c:v>17.13</c:v>
                </c:pt>
                <c:pt idx="18912">
                  <c:v>17.033999999999999</c:v>
                </c:pt>
                <c:pt idx="18913">
                  <c:v>16.939</c:v>
                </c:pt>
                <c:pt idx="18914">
                  <c:v>16.844000000000001</c:v>
                </c:pt>
                <c:pt idx="18915">
                  <c:v>16.773</c:v>
                </c:pt>
                <c:pt idx="18916">
                  <c:v>16.701000000000001</c:v>
                </c:pt>
                <c:pt idx="18917">
                  <c:v>16.63</c:v>
                </c:pt>
                <c:pt idx="18918">
                  <c:v>16.558</c:v>
                </c:pt>
                <c:pt idx="18919">
                  <c:v>16.486999999999998</c:v>
                </c:pt>
                <c:pt idx="18920">
                  <c:v>16.414999999999999</c:v>
                </c:pt>
                <c:pt idx="18921">
                  <c:v>16.367999999999999</c:v>
                </c:pt>
                <c:pt idx="18922">
                  <c:v>16.295999999999999</c:v>
                </c:pt>
                <c:pt idx="18923">
                  <c:v>16.248999999999999</c:v>
                </c:pt>
                <c:pt idx="18924">
                  <c:v>16.201000000000001</c:v>
                </c:pt>
                <c:pt idx="18925">
                  <c:v>16.152999999999999</c:v>
                </c:pt>
                <c:pt idx="18926">
                  <c:v>16.106000000000002</c:v>
                </c:pt>
                <c:pt idx="18927">
                  <c:v>16.058</c:v>
                </c:pt>
                <c:pt idx="18928">
                  <c:v>16.033999999999999</c:v>
                </c:pt>
                <c:pt idx="18929">
                  <c:v>16.010000000000002</c:v>
                </c:pt>
                <c:pt idx="18930">
                  <c:v>15.986000000000001</c:v>
                </c:pt>
                <c:pt idx="18931">
                  <c:v>15.962999999999999</c:v>
                </c:pt>
                <c:pt idx="18932">
                  <c:v>15.914999999999999</c:v>
                </c:pt>
                <c:pt idx="18933">
                  <c:v>15.891</c:v>
                </c:pt>
                <c:pt idx="18934">
                  <c:v>15.867000000000001</c:v>
                </c:pt>
                <c:pt idx="18935">
                  <c:v>15.843</c:v>
                </c:pt>
                <c:pt idx="18936">
                  <c:v>15.819000000000001</c:v>
                </c:pt>
                <c:pt idx="18937">
                  <c:v>15.795999999999999</c:v>
                </c:pt>
                <c:pt idx="18938">
                  <c:v>15.772</c:v>
                </c:pt>
                <c:pt idx="18939">
                  <c:v>15.962999999999999</c:v>
                </c:pt>
                <c:pt idx="18940">
                  <c:v>15.891</c:v>
                </c:pt>
                <c:pt idx="18941">
                  <c:v>15.676</c:v>
                </c:pt>
                <c:pt idx="18942">
                  <c:v>15.651999999999999</c:v>
                </c:pt>
                <c:pt idx="18943">
                  <c:v>15.414</c:v>
                </c:pt>
                <c:pt idx="18944">
                  <c:v>15.27</c:v>
                </c:pt>
                <c:pt idx="18945">
                  <c:v>15.151</c:v>
                </c:pt>
                <c:pt idx="18946">
                  <c:v>15.007999999999999</c:v>
                </c:pt>
                <c:pt idx="18947">
                  <c:v>14.96</c:v>
                </c:pt>
                <c:pt idx="18948">
                  <c:v>14.984</c:v>
                </c:pt>
                <c:pt idx="18949">
                  <c:v>15.055</c:v>
                </c:pt>
                <c:pt idx="18950">
                  <c:v>15.127000000000001</c:v>
                </c:pt>
                <c:pt idx="18951">
                  <c:v>15.199</c:v>
                </c:pt>
                <c:pt idx="18952">
                  <c:v>15.27</c:v>
                </c:pt>
                <c:pt idx="18953">
                  <c:v>15.366</c:v>
                </c:pt>
                <c:pt idx="18954">
                  <c:v>15.438000000000001</c:v>
                </c:pt>
                <c:pt idx="18955">
                  <c:v>15.509</c:v>
                </c:pt>
                <c:pt idx="18956">
                  <c:v>15.629</c:v>
                </c:pt>
                <c:pt idx="18957">
                  <c:v>15.724</c:v>
                </c:pt>
                <c:pt idx="18958">
                  <c:v>15.772</c:v>
                </c:pt>
                <c:pt idx="18959">
                  <c:v>15.795999999999999</c:v>
                </c:pt>
                <c:pt idx="18960">
                  <c:v>15.772</c:v>
                </c:pt>
                <c:pt idx="18961">
                  <c:v>15.891</c:v>
                </c:pt>
                <c:pt idx="18962">
                  <c:v>16.058</c:v>
                </c:pt>
                <c:pt idx="18963">
                  <c:v>16.152999999999999</c:v>
                </c:pt>
                <c:pt idx="18964">
                  <c:v>16.225000000000001</c:v>
                </c:pt>
                <c:pt idx="18965">
                  <c:v>16.271999999999998</c:v>
                </c:pt>
                <c:pt idx="18966">
                  <c:v>16.295999999999999</c:v>
                </c:pt>
                <c:pt idx="18967">
                  <c:v>16.295999999999999</c:v>
                </c:pt>
                <c:pt idx="18968">
                  <c:v>16.32</c:v>
                </c:pt>
                <c:pt idx="18969">
                  <c:v>16.344000000000001</c:v>
                </c:pt>
                <c:pt idx="18970">
                  <c:v>16.391999999999999</c:v>
                </c:pt>
                <c:pt idx="18971">
                  <c:v>16.439</c:v>
                </c:pt>
                <c:pt idx="18972">
                  <c:v>16.558</c:v>
                </c:pt>
                <c:pt idx="18973">
                  <c:v>16.654</c:v>
                </c:pt>
                <c:pt idx="18974">
                  <c:v>16.725000000000001</c:v>
                </c:pt>
                <c:pt idx="18975">
                  <c:v>16.773</c:v>
                </c:pt>
                <c:pt idx="18976">
                  <c:v>16.773</c:v>
                </c:pt>
                <c:pt idx="18977">
                  <c:v>16.795999999999999</c:v>
                </c:pt>
                <c:pt idx="18978">
                  <c:v>16.795999999999999</c:v>
                </c:pt>
                <c:pt idx="18979">
                  <c:v>16.773</c:v>
                </c:pt>
                <c:pt idx="18980">
                  <c:v>16.773</c:v>
                </c:pt>
                <c:pt idx="18981">
                  <c:v>16.748999999999999</c:v>
                </c:pt>
                <c:pt idx="18982">
                  <c:v>16.748999999999999</c:v>
                </c:pt>
                <c:pt idx="18983">
                  <c:v>16.725000000000001</c:v>
                </c:pt>
                <c:pt idx="18984">
                  <c:v>16.677</c:v>
                </c:pt>
                <c:pt idx="18985">
                  <c:v>16.582000000000001</c:v>
                </c:pt>
                <c:pt idx="18986">
                  <c:v>16.533999999999999</c:v>
                </c:pt>
                <c:pt idx="18987">
                  <c:v>16.486999999999998</c:v>
                </c:pt>
                <c:pt idx="18988">
                  <c:v>16.439</c:v>
                </c:pt>
                <c:pt idx="18989">
                  <c:v>16.391999999999999</c:v>
                </c:pt>
                <c:pt idx="18990">
                  <c:v>16.344000000000001</c:v>
                </c:pt>
                <c:pt idx="18991">
                  <c:v>16.248999999999999</c:v>
                </c:pt>
                <c:pt idx="18992">
                  <c:v>16.225000000000001</c:v>
                </c:pt>
                <c:pt idx="18993">
                  <c:v>16.177</c:v>
                </c:pt>
                <c:pt idx="18994">
                  <c:v>16.129000000000001</c:v>
                </c:pt>
                <c:pt idx="18995">
                  <c:v>16.106000000000002</c:v>
                </c:pt>
                <c:pt idx="18996">
                  <c:v>16.033999999999999</c:v>
                </c:pt>
                <c:pt idx="18997">
                  <c:v>15.986000000000001</c:v>
                </c:pt>
                <c:pt idx="18998">
                  <c:v>15.939</c:v>
                </c:pt>
                <c:pt idx="18999">
                  <c:v>15.891</c:v>
                </c:pt>
                <c:pt idx="19000">
                  <c:v>15.843</c:v>
                </c:pt>
                <c:pt idx="19001">
                  <c:v>15.772</c:v>
                </c:pt>
                <c:pt idx="19002">
                  <c:v>15.724</c:v>
                </c:pt>
                <c:pt idx="19003">
                  <c:v>15.7</c:v>
                </c:pt>
                <c:pt idx="19004">
                  <c:v>15.724</c:v>
                </c:pt>
                <c:pt idx="19005">
                  <c:v>15.772</c:v>
                </c:pt>
                <c:pt idx="19006">
                  <c:v>15.819000000000001</c:v>
                </c:pt>
                <c:pt idx="19007">
                  <c:v>15.819000000000001</c:v>
                </c:pt>
                <c:pt idx="19008">
                  <c:v>15.819000000000001</c:v>
                </c:pt>
                <c:pt idx="19009">
                  <c:v>15.819000000000001</c:v>
                </c:pt>
                <c:pt idx="19010">
                  <c:v>15.819000000000001</c:v>
                </c:pt>
                <c:pt idx="19011">
                  <c:v>15.819000000000001</c:v>
                </c:pt>
                <c:pt idx="19012">
                  <c:v>15.795999999999999</c:v>
                </c:pt>
                <c:pt idx="19013">
                  <c:v>15.772</c:v>
                </c:pt>
                <c:pt idx="19014">
                  <c:v>15.772</c:v>
                </c:pt>
                <c:pt idx="19015">
                  <c:v>15.772</c:v>
                </c:pt>
                <c:pt idx="19016">
                  <c:v>15.772</c:v>
                </c:pt>
                <c:pt idx="19017">
                  <c:v>15.772</c:v>
                </c:pt>
                <c:pt idx="19018">
                  <c:v>15.772</c:v>
                </c:pt>
                <c:pt idx="19019">
                  <c:v>15.772</c:v>
                </c:pt>
                <c:pt idx="19020">
                  <c:v>15.795999999999999</c:v>
                </c:pt>
                <c:pt idx="19021">
                  <c:v>15.819000000000001</c:v>
                </c:pt>
                <c:pt idx="19022">
                  <c:v>15.819000000000001</c:v>
                </c:pt>
                <c:pt idx="19023">
                  <c:v>15.795999999999999</c:v>
                </c:pt>
                <c:pt idx="19024">
                  <c:v>15.772</c:v>
                </c:pt>
                <c:pt idx="19025">
                  <c:v>15.772</c:v>
                </c:pt>
                <c:pt idx="19026">
                  <c:v>15.747999999999999</c:v>
                </c:pt>
                <c:pt idx="19027">
                  <c:v>15.747999999999999</c:v>
                </c:pt>
                <c:pt idx="19028">
                  <c:v>15.724</c:v>
                </c:pt>
                <c:pt idx="19029">
                  <c:v>15.7</c:v>
                </c:pt>
                <c:pt idx="19030">
                  <c:v>15.651999999999999</c:v>
                </c:pt>
                <c:pt idx="19031">
                  <c:v>15.629</c:v>
                </c:pt>
                <c:pt idx="19032">
                  <c:v>15.581</c:v>
                </c:pt>
                <c:pt idx="19033">
                  <c:v>15.557</c:v>
                </c:pt>
                <c:pt idx="19034">
                  <c:v>15.484999999999999</c:v>
                </c:pt>
                <c:pt idx="19035">
                  <c:v>15.438000000000001</c:v>
                </c:pt>
                <c:pt idx="19036">
                  <c:v>15.39</c:v>
                </c:pt>
                <c:pt idx="19037">
                  <c:v>15.342000000000001</c:v>
                </c:pt>
                <c:pt idx="19038">
                  <c:v>15.294</c:v>
                </c:pt>
                <c:pt idx="19039">
                  <c:v>15.294</c:v>
                </c:pt>
                <c:pt idx="19040">
                  <c:v>15.294</c:v>
                </c:pt>
                <c:pt idx="19041">
                  <c:v>15.318</c:v>
                </c:pt>
                <c:pt idx="19042">
                  <c:v>15.342000000000001</c:v>
                </c:pt>
                <c:pt idx="19043">
                  <c:v>15.39</c:v>
                </c:pt>
                <c:pt idx="19044">
                  <c:v>15.438000000000001</c:v>
                </c:pt>
                <c:pt idx="19045">
                  <c:v>15.484999999999999</c:v>
                </c:pt>
                <c:pt idx="19046">
                  <c:v>15.557</c:v>
                </c:pt>
                <c:pt idx="19047">
                  <c:v>15.629</c:v>
                </c:pt>
                <c:pt idx="19048">
                  <c:v>15.724</c:v>
                </c:pt>
                <c:pt idx="19049">
                  <c:v>15.891</c:v>
                </c:pt>
                <c:pt idx="19050">
                  <c:v>16.152999999999999</c:v>
                </c:pt>
                <c:pt idx="19051">
                  <c:v>16.486999999999998</c:v>
                </c:pt>
                <c:pt idx="19052">
                  <c:v>16.867999999999999</c:v>
                </c:pt>
                <c:pt idx="19053">
                  <c:v>17.225000000000001</c:v>
                </c:pt>
                <c:pt idx="19054">
                  <c:v>17.533999999999999</c:v>
                </c:pt>
                <c:pt idx="19055">
                  <c:v>17.843</c:v>
                </c:pt>
                <c:pt idx="19056">
                  <c:v>18.105</c:v>
                </c:pt>
                <c:pt idx="19057">
                  <c:v>18.295000000000002</c:v>
                </c:pt>
                <c:pt idx="19058">
                  <c:v>18.343</c:v>
                </c:pt>
                <c:pt idx="19059">
                  <c:v>18.556999999999999</c:v>
                </c:pt>
                <c:pt idx="19060">
                  <c:v>18.818000000000001</c:v>
                </c:pt>
                <c:pt idx="19061">
                  <c:v>19.151</c:v>
                </c:pt>
                <c:pt idx="19062">
                  <c:v>19.436</c:v>
                </c:pt>
                <c:pt idx="19063">
                  <c:v>19.507999999999999</c:v>
                </c:pt>
                <c:pt idx="19064">
                  <c:v>19.673999999999999</c:v>
                </c:pt>
                <c:pt idx="19065">
                  <c:v>19.96</c:v>
                </c:pt>
                <c:pt idx="19066">
                  <c:v>19.841000000000001</c:v>
                </c:pt>
                <c:pt idx="19067">
                  <c:v>19.817</c:v>
                </c:pt>
                <c:pt idx="19068">
                  <c:v>19.888000000000002</c:v>
                </c:pt>
                <c:pt idx="19069">
                  <c:v>20.173999999999999</c:v>
                </c:pt>
                <c:pt idx="19070">
                  <c:v>20.411999999999999</c:v>
                </c:pt>
                <c:pt idx="19071">
                  <c:v>20.555</c:v>
                </c:pt>
                <c:pt idx="19072">
                  <c:v>20.77</c:v>
                </c:pt>
                <c:pt idx="19073">
                  <c:v>20.96</c:v>
                </c:pt>
                <c:pt idx="19074">
                  <c:v>21.007999999999999</c:v>
                </c:pt>
                <c:pt idx="19075">
                  <c:v>21.103000000000002</c:v>
                </c:pt>
                <c:pt idx="19076">
                  <c:v>21.126999999999999</c:v>
                </c:pt>
                <c:pt idx="19077">
                  <c:v>21.103000000000002</c:v>
                </c:pt>
                <c:pt idx="19078">
                  <c:v>21.007999999999999</c:v>
                </c:pt>
                <c:pt idx="19079">
                  <c:v>20.77</c:v>
                </c:pt>
                <c:pt idx="19080">
                  <c:v>20.626999999999999</c:v>
                </c:pt>
                <c:pt idx="19081">
                  <c:v>20.436</c:v>
                </c:pt>
                <c:pt idx="19082">
                  <c:v>20.245999999999999</c:v>
                </c:pt>
                <c:pt idx="19083">
                  <c:v>20.055</c:v>
                </c:pt>
                <c:pt idx="19084">
                  <c:v>19.841000000000001</c:v>
                </c:pt>
                <c:pt idx="19085">
                  <c:v>19.698</c:v>
                </c:pt>
                <c:pt idx="19086">
                  <c:v>19.626999999999999</c:v>
                </c:pt>
                <c:pt idx="19087">
                  <c:v>19.507999999999999</c:v>
                </c:pt>
                <c:pt idx="19088">
                  <c:v>19.364999999999998</c:v>
                </c:pt>
                <c:pt idx="19089">
                  <c:v>19.199000000000002</c:v>
                </c:pt>
                <c:pt idx="19090">
                  <c:v>19.056000000000001</c:v>
                </c:pt>
                <c:pt idx="19091">
                  <c:v>18.888999999999999</c:v>
                </c:pt>
                <c:pt idx="19092">
                  <c:v>18.722999999999999</c:v>
                </c:pt>
                <c:pt idx="19093">
                  <c:v>18.579999999999998</c:v>
                </c:pt>
                <c:pt idx="19094">
                  <c:v>18.414000000000001</c:v>
                </c:pt>
                <c:pt idx="19095">
                  <c:v>18.295000000000002</c:v>
                </c:pt>
                <c:pt idx="19096">
                  <c:v>18.129000000000001</c:v>
                </c:pt>
                <c:pt idx="19097">
                  <c:v>17.986000000000001</c:v>
                </c:pt>
                <c:pt idx="19098">
                  <c:v>17.867000000000001</c:v>
                </c:pt>
                <c:pt idx="19099">
                  <c:v>17.724</c:v>
                </c:pt>
                <c:pt idx="19100">
                  <c:v>17.605</c:v>
                </c:pt>
                <c:pt idx="19101">
                  <c:v>17.486000000000001</c:v>
                </c:pt>
                <c:pt idx="19102">
                  <c:v>17.344000000000001</c:v>
                </c:pt>
                <c:pt idx="19103">
                  <c:v>17.248999999999999</c:v>
                </c:pt>
                <c:pt idx="19104">
                  <c:v>17.152999999999999</c:v>
                </c:pt>
                <c:pt idx="19105">
                  <c:v>17.082000000000001</c:v>
                </c:pt>
                <c:pt idx="19106">
                  <c:v>17.010999999999999</c:v>
                </c:pt>
                <c:pt idx="19107">
                  <c:v>16.939</c:v>
                </c:pt>
                <c:pt idx="19108">
                  <c:v>16.867999999999999</c:v>
                </c:pt>
                <c:pt idx="19109">
                  <c:v>16.82</c:v>
                </c:pt>
                <c:pt idx="19110">
                  <c:v>16.773</c:v>
                </c:pt>
                <c:pt idx="19111">
                  <c:v>16.748999999999999</c:v>
                </c:pt>
                <c:pt idx="19112">
                  <c:v>16.701000000000001</c:v>
                </c:pt>
                <c:pt idx="19113">
                  <c:v>16.677</c:v>
                </c:pt>
                <c:pt idx="19114">
                  <c:v>16.63</c:v>
                </c:pt>
                <c:pt idx="19115">
                  <c:v>16.606000000000002</c:v>
                </c:pt>
                <c:pt idx="19116">
                  <c:v>16.582000000000001</c:v>
                </c:pt>
                <c:pt idx="19117">
                  <c:v>16.533999999999999</c:v>
                </c:pt>
                <c:pt idx="19118">
                  <c:v>16.510999999999999</c:v>
                </c:pt>
                <c:pt idx="19119">
                  <c:v>16.486999999999998</c:v>
                </c:pt>
                <c:pt idx="19120">
                  <c:v>16.439</c:v>
                </c:pt>
                <c:pt idx="19121">
                  <c:v>16.414999999999999</c:v>
                </c:pt>
                <c:pt idx="19122">
                  <c:v>16.367999999999999</c:v>
                </c:pt>
                <c:pt idx="19123">
                  <c:v>16.344000000000001</c:v>
                </c:pt>
                <c:pt idx="19124">
                  <c:v>16.295999999999999</c:v>
                </c:pt>
                <c:pt idx="19125">
                  <c:v>16.271999999999998</c:v>
                </c:pt>
                <c:pt idx="19126">
                  <c:v>16.225000000000001</c:v>
                </c:pt>
                <c:pt idx="19127">
                  <c:v>16.177</c:v>
                </c:pt>
                <c:pt idx="19128">
                  <c:v>16.129000000000001</c:v>
                </c:pt>
                <c:pt idx="19129">
                  <c:v>16.106000000000002</c:v>
                </c:pt>
                <c:pt idx="19130">
                  <c:v>16.058</c:v>
                </c:pt>
                <c:pt idx="19131">
                  <c:v>16.033999999999999</c:v>
                </c:pt>
                <c:pt idx="19132">
                  <c:v>16.010000000000002</c:v>
                </c:pt>
                <c:pt idx="19133">
                  <c:v>15.986000000000001</c:v>
                </c:pt>
                <c:pt idx="19134">
                  <c:v>16.010000000000002</c:v>
                </c:pt>
                <c:pt idx="19135">
                  <c:v>16.010000000000002</c:v>
                </c:pt>
                <c:pt idx="19136">
                  <c:v>16.058</c:v>
                </c:pt>
                <c:pt idx="19137">
                  <c:v>16.129000000000001</c:v>
                </c:pt>
                <c:pt idx="19138">
                  <c:v>16.225000000000001</c:v>
                </c:pt>
                <c:pt idx="19139">
                  <c:v>16.32</c:v>
                </c:pt>
                <c:pt idx="19140">
                  <c:v>16.439</c:v>
                </c:pt>
                <c:pt idx="19141">
                  <c:v>16.582000000000001</c:v>
                </c:pt>
                <c:pt idx="19142">
                  <c:v>16.748999999999999</c:v>
                </c:pt>
                <c:pt idx="19143">
                  <c:v>16.914999999999999</c:v>
                </c:pt>
                <c:pt idx="19144">
                  <c:v>17.106000000000002</c:v>
                </c:pt>
                <c:pt idx="19145">
                  <c:v>17.295999999999999</c:v>
                </c:pt>
                <c:pt idx="19146">
                  <c:v>17.486000000000001</c:v>
                </c:pt>
                <c:pt idx="19147">
                  <c:v>17.724</c:v>
                </c:pt>
                <c:pt idx="19148">
                  <c:v>17.937999999999999</c:v>
                </c:pt>
                <c:pt idx="19149">
                  <c:v>18.081</c:v>
                </c:pt>
                <c:pt idx="19150">
                  <c:v>18.2</c:v>
                </c:pt>
                <c:pt idx="19151">
                  <c:v>18.295000000000002</c:v>
                </c:pt>
                <c:pt idx="19152">
                  <c:v>18.484999999999999</c:v>
                </c:pt>
                <c:pt idx="19153">
                  <c:v>18.628</c:v>
                </c:pt>
                <c:pt idx="19154">
                  <c:v>19.103000000000002</c:v>
                </c:pt>
                <c:pt idx="19155">
                  <c:v>19.294</c:v>
                </c:pt>
                <c:pt idx="19156">
                  <c:v>19.294</c:v>
                </c:pt>
                <c:pt idx="19157">
                  <c:v>19.603000000000002</c:v>
                </c:pt>
                <c:pt idx="19158">
                  <c:v>19.651</c:v>
                </c:pt>
                <c:pt idx="19159">
                  <c:v>19.911999999999999</c:v>
                </c:pt>
                <c:pt idx="19160">
                  <c:v>20.198</c:v>
                </c:pt>
                <c:pt idx="19161">
                  <c:v>20.245999999999999</c:v>
                </c:pt>
                <c:pt idx="19162">
                  <c:v>20.079000000000001</c:v>
                </c:pt>
                <c:pt idx="19163">
                  <c:v>20.079000000000001</c:v>
                </c:pt>
                <c:pt idx="19164">
                  <c:v>20.317</c:v>
                </c:pt>
                <c:pt idx="19165">
                  <c:v>20.626999999999999</c:v>
                </c:pt>
                <c:pt idx="19166">
                  <c:v>20.817</c:v>
                </c:pt>
                <c:pt idx="19167">
                  <c:v>20.96</c:v>
                </c:pt>
                <c:pt idx="19168">
                  <c:v>21.103000000000002</c:v>
                </c:pt>
                <c:pt idx="19169">
                  <c:v>21.079000000000001</c:v>
                </c:pt>
                <c:pt idx="19170">
                  <c:v>21.007999999999999</c:v>
                </c:pt>
                <c:pt idx="19171">
                  <c:v>21.032</c:v>
                </c:pt>
                <c:pt idx="19172">
                  <c:v>21.103000000000002</c:v>
                </c:pt>
                <c:pt idx="19173">
                  <c:v>20.936</c:v>
                </c:pt>
                <c:pt idx="19174">
                  <c:v>20.96</c:v>
                </c:pt>
                <c:pt idx="19175">
                  <c:v>21.032</c:v>
                </c:pt>
                <c:pt idx="19176">
                  <c:v>21.032</c:v>
                </c:pt>
                <c:pt idx="19177">
                  <c:v>20.96</c:v>
                </c:pt>
                <c:pt idx="19178">
                  <c:v>20.864999999999998</c:v>
                </c:pt>
                <c:pt idx="19179">
                  <c:v>20.77</c:v>
                </c:pt>
                <c:pt idx="19180">
                  <c:v>20.626999999999999</c:v>
                </c:pt>
                <c:pt idx="19181">
                  <c:v>20.484000000000002</c:v>
                </c:pt>
                <c:pt idx="19182">
                  <c:v>20.341000000000001</c:v>
                </c:pt>
                <c:pt idx="19183">
                  <c:v>20.149999999999999</c:v>
                </c:pt>
                <c:pt idx="19184">
                  <c:v>19.984000000000002</c:v>
                </c:pt>
                <c:pt idx="19185">
                  <c:v>19.792999999999999</c:v>
                </c:pt>
                <c:pt idx="19186">
                  <c:v>19.579000000000001</c:v>
                </c:pt>
                <c:pt idx="19187">
                  <c:v>19.413</c:v>
                </c:pt>
                <c:pt idx="19188">
                  <c:v>19.151</c:v>
                </c:pt>
                <c:pt idx="19189">
                  <c:v>18.414000000000001</c:v>
                </c:pt>
                <c:pt idx="19190">
                  <c:v>18.175999999999998</c:v>
                </c:pt>
                <c:pt idx="19191">
                  <c:v>17.177</c:v>
                </c:pt>
                <c:pt idx="19192">
                  <c:v>16.486999999999998</c:v>
                </c:pt>
                <c:pt idx="19193">
                  <c:v>16.32</c:v>
                </c:pt>
                <c:pt idx="19194">
                  <c:v>15.914999999999999</c:v>
                </c:pt>
                <c:pt idx="19195">
                  <c:v>15.605</c:v>
                </c:pt>
                <c:pt idx="19196">
                  <c:v>15.318</c:v>
                </c:pt>
                <c:pt idx="19197">
                  <c:v>15.151</c:v>
                </c:pt>
                <c:pt idx="19198">
                  <c:v>15.103</c:v>
                </c:pt>
                <c:pt idx="19199">
                  <c:v>15.055</c:v>
                </c:pt>
                <c:pt idx="19200">
                  <c:v>15.007999999999999</c:v>
                </c:pt>
                <c:pt idx="19201">
                  <c:v>15.103</c:v>
                </c:pt>
                <c:pt idx="19202">
                  <c:v>15.294</c:v>
                </c:pt>
                <c:pt idx="19203">
                  <c:v>15.438000000000001</c:v>
                </c:pt>
                <c:pt idx="19204">
                  <c:v>15.509</c:v>
                </c:pt>
                <c:pt idx="19205">
                  <c:v>15.557</c:v>
                </c:pt>
                <c:pt idx="19206">
                  <c:v>15.605</c:v>
                </c:pt>
                <c:pt idx="19207">
                  <c:v>15.605</c:v>
                </c:pt>
                <c:pt idx="19208">
                  <c:v>15.629</c:v>
                </c:pt>
                <c:pt idx="19209">
                  <c:v>15.629</c:v>
                </c:pt>
                <c:pt idx="19210">
                  <c:v>15.651999999999999</c:v>
                </c:pt>
                <c:pt idx="19211">
                  <c:v>15.629</c:v>
                </c:pt>
                <c:pt idx="19212">
                  <c:v>15.605</c:v>
                </c:pt>
                <c:pt idx="19213">
                  <c:v>15.581</c:v>
                </c:pt>
                <c:pt idx="19214">
                  <c:v>15.509</c:v>
                </c:pt>
                <c:pt idx="19215">
                  <c:v>15.484999999999999</c:v>
                </c:pt>
                <c:pt idx="19216">
                  <c:v>15.484999999999999</c:v>
                </c:pt>
                <c:pt idx="19217">
                  <c:v>15.484999999999999</c:v>
                </c:pt>
                <c:pt idx="19218">
                  <c:v>15.484999999999999</c:v>
                </c:pt>
                <c:pt idx="19219">
                  <c:v>15.484999999999999</c:v>
                </c:pt>
                <c:pt idx="19220">
                  <c:v>15.461</c:v>
                </c:pt>
                <c:pt idx="19221">
                  <c:v>15.484999999999999</c:v>
                </c:pt>
                <c:pt idx="19222">
                  <c:v>15.484999999999999</c:v>
                </c:pt>
                <c:pt idx="19223">
                  <c:v>15.484999999999999</c:v>
                </c:pt>
                <c:pt idx="19224">
                  <c:v>15.484999999999999</c:v>
                </c:pt>
                <c:pt idx="19225">
                  <c:v>15.484999999999999</c:v>
                </c:pt>
                <c:pt idx="19226">
                  <c:v>15.484999999999999</c:v>
                </c:pt>
                <c:pt idx="19227">
                  <c:v>15.484999999999999</c:v>
                </c:pt>
                <c:pt idx="19228">
                  <c:v>15.484999999999999</c:v>
                </c:pt>
                <c:pt idx="19229">
                  <c:v>15.484999999999999</c:v>
                </c:pt>
                <c:pt idx="19230">
                  <c:v>15.484999999999999</c:v>
                </c:pt>
                <c:pt idx="19231">
                  <c:v>15.509</c:v>
                </c:pt>
                <c:pt idx="19232">
                  <c:v>15.532999999999999</c:v>
                </c:pt>
                <c:pt idx="19233">
                  <c:v>15.557</c:v>
                </c:pt>
                <c:pt idx="19234">
                  <c:v>15.581</c:v>
                </c:pt>
                <c:pt idx="19235">
                  <c:v>15.651999999999999</c:v>
                </c:pt>
                <c:pt idx="19236">
                  <c:v>15.7</c:v>
                </c:pt>
                <c:pt idx="19237">
                  <c:v>15.747999999999999</c:v>
                </c:pt>
                <c:pt idx="19238">
                  <c:v>15.843</c:v>
                </c:pt>
                <c:pt idx="19239">
                  <c:v>15.914999999999999</c:v>
                </c:pt>
                <c:pt idx="19240">
                  <c:v>15.986000000000001</c:v>
                </c:pt>
                <c:pt idx="19241">
                  <c:v>16.033999999999999</c:v>
                </c:pt>
                <c:pt idx="19242">
                  <c:v>16.129000000000001</c:v>
                </c:pt>
                <c:pt idx="19243">
                  <c:v>16.201000000000001</c:v>
                </c:pt>
                <c:pt idx="19244">
                  <c:v>16.271999999999998</c:v>
                </c:pt>
                <c:pt idx="19245">
                  <c:v>16.344000000000001</c:v>
                </c:pt>
                <c:pt idx="19246">
                  <c:v>16.391999999999999</c:v>
                </c:pt>
                <c:pt idx="19247">
                  <c:v>16.463000000000001</c:v>
                </c:pt>
                <c:pt idx="19248">
                  <c:v>16.510999999999999</c:v>
                </c:pt>
                <c:pt idx="19249">
                  <c:v>16.533999999999999</c:v>
                </c:pt>
                <c:pt idx="19250">
                  <c:v>16.582000000000001</c:v>
                </c:pt>
                <c:pt idx="19251">
                  <c:v>16.63</c:v>
                </c:pt>
                <c:pt idx="19252">
                  <c:v>16.677</c:v>
                </c:pt>
                <c:pt idx="19253">
                  <c:v>16.725000000000001</c:v>
                </c:pt>
                <c:pt idx="19254">
                  <c:v>16.773</c:v>
                </c:pt>
                <c:pt idx="19255">
                  <c:v>16.795999999999999</c:v>
                </c:pt>
                <c:pt idx="19256">
                  <c:v>16.844000000000001</c:v>
                </c:pt>
                <c:pt idx="19257">
                  <c:v>16.914999999999999</c:v>
                </c:pt>
                <c:pt idx="19258">
                  <c:v>16.914999999999999</c:v>
                </c:pt>
                <c:pt idx="19259">
                  <c:v>16.914999999999999</c:v>
                </c:pt>
                <c:pt idx="19260">
                  <c:v>16.963000000000001</c:v>
                </c:pt>
                <c:pt idx="19261">
                  <c:v>16.963000000000001</c:v>
                </c:pt>
                <c:pt idx="19262">
                  <c:v>16.986999999999998</c:v>
                </c:pt>
                <c:pt idx="19263">
                  <c:v>17.033999999999999</c:v>
                </c:pt>
                <c:pt idx="19264">
                  <c:v>17.058</c:v>
                </c:pt>
                <c:pt idx="19265">
                  <c:v>17.010999999999999</c:v>
                </c:pt>
                <c:pt idx="19266">
                  <c:v>16.963000000000001</c:v>
                </c:pt>
                <c:pt idx="19267">
                  <c:v>16.939</c:v>
                </c:pt>
                <c:pt idx="19268">
                  <c:v>16.914999999999999</c:v>
                </c:pt>
                <c:pt idx="19269">
                  <c:v>16.891999999999999</c:v>
                </c:pt>
                <c:pt idx="19270">
                  <c:v>16.867999999999999</c:v>
                </c:pt>
                <c:pt idx="19271">
                  <c:v>16.867999999999999</c:v>
                </c:pt>
                <c:pt idx="19272">
                  <c:v>16.867999999999999</c:v>
                </c:pt>
                <c:pt idx="19273">
                  <c:v>16.844000000000001</c:v>
                </c:pt>
                <c:pt idx="19274">
                  <c:v>16.82</c:v>
                </c:pt>
                <c:pt idx="19275">
                  <c:v>16.748999999999999</c:v>
                </c:pt>
                <c:pt idx="19276">
                  <c:v>16.701000000000001</c:v>
                </c:pt>
                <c:pt idx="19277">
                  <c:v>16.654</c:v>
                </c:pt>
                <c:pt idx="19278">
                  <c:v>16.606000000000002</c:v>
                </c:pt>
                <c:pt idx="19279">
                  <c:v>16.558</c:v>
                </c:pt>
                <c:pt idx="19280">
                  <c:v>16.486999999999998</c:v>
                </c:pt>
                <c:pt idx="19281">
                  <c:v>16.439</c:v>
                </c:pt>
                <c:pt idx="19282">
                  <c:v>16.414999999999999</c:v>
                </c:pt>
                <c:pt idx="19283">
                  <c:v>16.367999999999999</c:v>
                </c:pt>
                <c:pt idx="19284">
                  <c:v>16.295999999999999</c:v>
                </c:pt>
                <c:pt idx="19285">
                  <c:v>16.225000000000001</c:v>
                </c:pt>
                <c:pt idx="19286">
                  <c:v>16.152999999999999</c:v>
                </c:pt>
                <c:pt idx="19287">
                  <c:v>16.106000000000002</c:v>
                </c:pt>
                <c:pt idx="19288">
                  <c:v>16.082000000000001</c:v>
                </c:pt>
                <c:pt idx="19289">
                  <c:v>16.082000000000001</c:v>
                </c:pt>
                <c:pt idx="19290">
                  <c:v>16.058</c:v>
                </c:pt>
                <c:pt idx="19291">
                  <c:v>16.010000000000002</c:v>
                </c:pt>
                <c:pt idx="19292">
                  <c:v>15.986000000000001</c:v>
                </c:pt>
                <c:pt idx="19293">
                  <c:v>15.962999999999999</c:v>
                </c:pt>
                <c:pt idx="19294">
                  <c:v>15.939</c:v>
                </c:pt>
                <c:pt idx="19295">
                  <c:v>15.914999999999999</c:v>
                </c:pt>
                <c:pt idx="19296">
                  <c:v>15.843</c:v>
                </c:pt>
                <c:pt idx="19297">
                  <c:v>15.772</c:v>
                </c:pt>
                <c:pt idx="19298">
                  <c:v>15.724</c:v>
                </c:pt>
                <c:pt idx="19299">
                  <c:v>15.7</c:v>
                </c:pt>
                <c:pt idx="19300">
                  <c:v>15.7</c:v>
                </c:pt>
                <c:pt idx="19301">
                  <c:v>15.724</c:v>
                </c:pt>
                <c:pt idx="19302">
                  <c:v>15.7</c:v>
                </c:pt>
                <c:pt idx="19303">
                  <c:v>15.676</c:v>
                </c:pt>
                <c:pt idx="19304">
                  <c:v>15.651999999999999</c:v>
                </c:pt>
                <c:pt idx="19305">
                  <c:v>15.629</c:v>
                </c:pt>
                <c:pt idx="19306">
                  <c:v>15.629</c:v>
                </c:pt>
                <c:pt idx="19307">
                  <c:v>15.676</c:v>
                </c:pt>
                <c:pt idx="19308">
                  <c:v>15.676</c:v>
                </c:pt>
                <c:pt idx="19309">
                  <c:v>15.651999999999999</c:v>
                </c:pt>
                <c:pt idx="19310">
                  <c:v>15.651999999999999</c:v>
                </c:pt>
                <c:pt idx="19311">
                  <c:v>15.651999999999999</c:v>
                </c:pt>
                <c:pt idx="19312">
                  <c:v>15.676</c:v>
                </c:pt>
                <c:pt idx="19313">
                  <c:v>15.676</c:v>
                </c:pt>
                <c:pt idx="19314">
                  <c:v>15.676</c:v>
                </c:pt>
                <c:pt idx="19315">
                  <c:v>15.676</c:v>
                </c:pt>
                <c:pt idx="19316">
                  <c:v>15.676</c:v>
                </c:pt>
                <c:pt idx="19317">
                  <c:v>15.676</c:v>
                </c:pt>
                <c:pt idx="19318">
                  <c:v>15.676</c:v>
                </c:pt>
                <c:pt idx="19319">
                  <c:v>15.7</c:v>
                </c:pt>
                <c:pt idx="19320">
                  <c:v>15.676</c:v>
                </c:pt>
                <c:pt idx="19321">
                  <c:v>15.676</c:v>
                </c:pt>
                <c:pt idx="19322">
                  <c:v>15.7</c:v>
                </c:pt>
                <c:pt idx="19323">
                  <c:v>15.747999999999999</c:v>
                </c:pt>
                <c:pt idx="19324">
                  <c:v>15.772</c:v>
                </c:pt>
                <c:pt idx="19325">
                  <c:v>15.772</c:v>
                </c:pt>
                <c:pt idx="19326">
                  <c:v>15.772</c:v>
                </c:pt>
                <c:pt idx="19327">
                  <c:v>15.819000000000001</c:v>
                </c:pt>
                <c:pt idx="19328">
                  <c:v>15.819000000000001</c:v>
                </c:pt>
                <c:pt idx="19329">
                  <c:v>15.867000000000001</c:v>
                </c:pt>
                <c:pt idx="19330">
                  <c:v>15.914999999999999</c:v>
                </c:pt>
                <c:pt idx="19331">
                  <c:v>15.962999999999999</c:v>
                </c:pt>
                <c:pt idx="19332">
                  <c:v>16.010000000000002</c:v>
                </c:pt>
                <c:pt idx="19333">
                  <c:v>16.033999999999999</c:v>
                </c:pt>
                <c:pt idx="19334">
                  <c:v>16.082000000000001</c:v>
                </c:pt>
                <c:pt idx="19335">
                  <c:v>16.129000000000001</c:v>
                </c:pt>
                <c:pt idx="19336">
                  <c:v>16.177</c:v>
                </c:pt>
                <c:pt idx="19337">
                  <c:v>16.225000000000001</c:v>
                </c:pt>
                <c:pt idx="19338">
                  <c:v>16.295999999999999</c:v>
                </c:pt>
                <c:pt idx="19339">
                  <c:v>16.344000000000001</c:v>
                </c:pt>
                <c:pt idx="19340">
                  <c:v>16.414999999999999</c:v>
                </c:pt>
                <c:pt idx="19341">
                  <c:v>16.486999999999998</c:v>
                </c:pt>
                <c:pt idx="19342">
                  <c:v>16.582000000000001</c:v>
                </c:pt>
                <c:pt idx="19343">
                  <c:v>16.725000000000001</c:v>
                </c:pt>
                <c:pt idx="19344">
                  <c:v>16.867999999999999</c:v>
                </c:pt>
                <c:pt idx="19345">
                  <c:v>16.986999999999998</c:v>
                </c:pt>
                <c:pt idx="19346">
                  <c:v>17.106000000000002</c:v>
                </c:pt>
                <c:pt idx="19347">
                  <c:v>17.177</c:v>
                </c:pt>
                <c:pt idx="19348">
                  <c:v>17.271999999999998</c:v>
                </c:pt>
                <c:pt idx="19349">
                  <c:v>17.367999999999999</c:v>
                </c:pt>
                <c:pt idx="19350">
                  <c:v>17.439</c:v>
                </c:pt>
                <c:pt idx="19351">
                  <c:v>17.510000000000002</c:v>
                </c:pt>
                <c:pt idx="19352">
                  <c:v>17.558</c:v>
                </c:pt>
                <c:pt idx="19353">
                  <c:v>17.629000000000001</c:v>
                </c:pt>
                <c:pt idx="19354">
                  <c:v>17.701000000000001</c:v>
                </c:pt>
                <c:pt idx="19355">
                  <c:v>17.771999999999998</c:v>
                </c:pt>
                <c:pt idx="19356">
                  <c:v>17.818999999999999</c:v>
                </c:pt>
                <c:pt idx="19357">
                  <c:v>17.890999999999998</c:v>
                </c:pt>
                <c:pt idx="19358">
                  <c:v>17.937999999999999</c:v>
                </c:pt>
                <c:pt idx="19359">
                  <c:v>17.986000000000001</c:v>
                </c:pt>
                <c:pt idx="19360">
                  <c:v>18.010000000000002</c:v>
                </c:pt>
                <c:pt idx="19361">
                  <c:v>17.986000000000001</c:v>
                </c:pt>
                <c:pt idx="19362">
                  <c:v>17.962</c:v>
                </c:pt>
                <c:pt idx="19363">
                  <c:v>17.937999999999999</c:v>
                </c:pt>
                <c:pt idx="19364">
                  <c:v>17.914999999999999</c:v>
                </c:pt>
                <c:pt idx="19365">
                  <c:v>17.867000000000001</c:v>
                </c:pt>
                <c:pt idx="19366">
                  <c:v>17.771999999999998</c:v>
                </c:pt>
                <c:pt idx="19367">
                  <c:v>17.724</c:v>
                </c:pt>
                <c:pt idx="19368">
                  <c:v>17.677</c:v>
                </c:pt>
                <c:pt idx="19369">
                  <c:v>17.605</c:v>
                </c:pt>
                <c:pt idx="19370">
                  <c:v>17.510000000000002</c:v>
                </c:pt>
                <c:pt idx="19371">
                  <c:v>17.439</c:v>
                </c:pt>
                <c:pt idx="19372">
                  <c:v>17.367999999999999</c:v>
                </c:pt>
                <c:pt idx="19373">
                  <c:v>17.271999999999998</c:v>
                </c:pt>
                <c:pt idx="19374">
                  <c:v>17.177</c:v>
                </c:pt>
                <c:pt idx="19375">
                  <c:v>17.082000000000001</c:v>
                </c:pt>
                <c:pt idx="19376">
                  <c:v>16.963000000000001</c:v>
                </c:pt>
                <c:pt idx="19377">
                  <c:v>16.963000000000001</c:v>
                </c:pt>
                <c:pt idx="19378">
                  <c:v>17.033999999999999</c:v>
                </c:pt>
                <c:pt idx="19379">
                  <c:v>17.225000000000001</c:v>
                </c:pt>
                <c:pt idx="19380">
                  <c:v>17.414999999999999</c:v>
                </c:pt>
                <c:pt idx="19381">
                  <c:v>17.582000000000001</c:v>
                </c:pt>
                <c:pt idx="19382">
                  <c:v>17.724</c:v>
                </c:pt>
                <c:pt idx="19383">
                  <c:v>17.795999999999999</c:v>
                </c:pt>
                <c:pt idx="19384">
                  <c:v>17.843</c:v>
                </c:pt>
                <c:pt idx="19385">
                  <c:v>17.818999999999999</c:v>
                </c:pt>
                <c:pt idx="19386">
                  <c:v>17.795999999999999</c:v>
                </c:pt>
                <c:pt idx="19387">
                  <c:v>17.225000000000001</c:v>
                </c:pt>
                <c:pt idx="19388">
                  <c:v>16.558</c:v>
                </c:pt>
                <c:pt idx="19389">
                  <c:v>16.271999999999998</c:v>
                </c:pt>
                <c:pt idx="19390">
                  <c:v>16.177</c:v>
                </c:pt>
                <c:pt idx="19391">
                  <c:v>16.152999999999999</c:v>
                </c:pt>
                <c:pt idx="19392">
                  <c:v>16.106000000000002</c:v>
                </c:pt>
                <c:pt idx="19393">
                  <c:v>16.010000000000002</c:v>
                </c:pt>
                <c:pt idx="19394">
                  <c:v>15.891</c:v>
                </c:pt>
                <c:pt idx="19395">
                  <c:v>15.819000000000001</c:v>
                </c:pt>
                <c:pt idx="19396">
                  <c:v>15.676</c:v>
                </c:pt>
                <c:pt idx="19397">
                  <c:v>15.581</c:v>
                </c:pt>
                <c:pt idx="19398">
                  <c:v>15.509</c:v>
                </c:pt>
                <c:pt idx="19399">
                  <c:v>15.484999999999999</c:v>
                </c:pt>
                <c:pt idx="19400">
                  <c:v>15.484999999999999</c:v>
                </c:pt>
                <c:pt idx="19401">
                  <c:v>15.39</c:v>
                </c:pt>
                <c:pt idx="19402">
                  <c:v>15.318</c:v>
                </c:pt>
                <c:pt idx="19403">
                  <c:v>15.27</c:v>
                </c:pt>
                <c:pt idx="19404">
                  <c:v>15.294</c:v>
                </c:pt>
                <c:pt idx="19405">
                  <c:v>15.366</c:v>
                </c:pt>
                <c:pt idx="19406">
                  <c:v>15.438000000000001</c:v>
                </c:pt>
                <c:pt idx="19407">
                  <c:v>15.438000000000001</c:v>
                </c:pt>
                <c:pt idx="19408">
                  <c:v>15.438000000000001</c:v>
                </c:pt>
                <c:pt idx="19409">
                  <c:v>15.461</c:v>
                </c:pt>
                <c:pt idx="19410">
                  <c:v>15.484999999999999</c:v>
                </c:pt>
                <c:pt idx="19411">
                  <c:v>15.509</c:v>
                </c:pt>
                <c:pt idx="19412">
                  <c:v>15.509</c:v>
                </c:pt>
                <c:pt idx="19413">
                  <c:v>15.532999999999999</c:v>
                </c:pt>
                <c:pt idx="19414">
                  <c:v>15.532999999999999</c:v>
                </c:pt>
                <c:pt idx="19415">
                  <c:v>15.532999999999999</c:v>
                </c:pt>
                <c:pt idx="19416">
                  <c:v>15.509</c:v>
                </c:pt>
                <c:pt idx="19417">
                  <c:v>15.509</c:v>
                </c:pt>
                <c:pt idx="19418">
                  <c:v>15.484999999999999</c:v>
                </c:pt>
                <c:pt idx="19419">
                  <c:v>15.484999999999999</c:v>
                </c:pt>
                <c:pt idx="19420">
                  <c:v>15.484999999999999</c:v>
                </c:pt>
                <c:pt idx="19421">
                  <c:v>15.484999999999999</c:v>
                </c:pt>
                <c:pt idx="19422">
                  <c:v>15.484999999999999</c:v>
                </c:pt>
                <c:pt idx="19423">
                  <c:v>15.532999999999999</c:v>
                </c:pt>
                <c:pt idx="19424">
                  <c:v>15.557</c:v>
                </c:pt>
                <c:pt idx="19425">
                  <c:v>15.605</c:v>
                </c:pt>
                <c:pt idx="19426">
                  <c:v>15.651999999999999</c:v>
                </c:pt>
                <c:pt idx="19427">
                  <c:v>15.7</c:v>
                </c:pt>
                <c:pt idx="19428">
                  <c:v>15.819000000000001</c:v>
                </c:pt>
                <c:pt idx="19429">
                  <c:v>16.058</c:v>
                </c:pt>
                <c:pt idx="19430">
                  <c:v>16.295999999999999</c:v>
                </c:pt>
                <c:pt idx="19431">
                  <c:v>16.582000000000001</c:v>
                </c:pt>
                <c:pt idx="19432">
                  <c:v>16.82</c:v>
                </c:pt>
                <c:pt idx="19433">
                  <c:v>17.033999999999999</c:v>
                </c:pt>
                <c:pt idx="19434">
                  <c:v>17.295999999999999</c:v>
                </c:pt>
                <c:pt idx="19435">
                  <c:v>17.533999999999999</c:v>
                </c:pt>
                <c:pt idx="19436">
                  <c:v>17.795999999999999</c:v>
                </c:pt>
                <c:pt idx="19437">
                  <c:v>18.056999999999999</c:v>
                </c:pt>
                <c:pt idx="19438">
                  <c:v>18.295000000000002</c:v>
                </c:pt>
                <c:pt idx="19439">
                  <c:v>18.556999999999999</c:v>
                </c:pt>
                <c:pt idx="19440">
                  <c:v>18.794</c:v>
                </c:pt>
                <c:pt idx="19441">
                  <c:v>19.056000000000001</c:v>
                </c:pt>
                <c:pt idx="19442">
                  <c:v>19.341000000000001</c:v>
                </c:pt>
                <c:pt idx="19443">
                  <c:v>19.626999999999999</c:v>
                </c:pt>
                <c:pt idx="19444">
                  <c:v>19.841000000000001</c:v>
                </c:pt>
                <c:pt idx="19445">
                  <c:v>20.055</c:v>
                </c:pt>
                <c:pt idx="19446">
                  <c:v>20.292999999999999</c:v>
                </c:pt>
                <c:pt idx="19447">
                  <c:v>20.530999999999999</c:v>
                </c:pt>
                <c:pt idx="19448">
                  <c:v>20.77</c:v>
                </c:pt>
                <c:pt idx="19449">
                  <c:v>20.984000000000002</c:v>
                </c:pt>
                <c:pt idx="19450">
                  <c:v>21.175000000000001</c:v>
                </c:pt>
                <c:pt idx="19451">
                  <c:v>21.341999999999999</c:v>
                </c:pt>
                <c:pt idx="19452">
                  <c:v>21.484999999999999</c:v>
                </c:pt>
                <c:pt idx="19453">
                  <c:v>21.581</c:v>
                </c:pt>
                <c:pt idx="19454">
                  <c:v>21.724</c:v>
                </c:pt>
                <c:pt idx="19455">
                  <c:v>21.748000000000001</c:v>
                </c:pt>
                <c:pt idx="19456">
                  <c:v>21.724</c:v>
                </c:pt>
                <c:pt idx="19457">
                  <c:v>21.581</c:v>
                </c:pt>
                <c:pt idx="19458">
                  <c:v>21.460999999999999</c:v>
                </c:pt>
                <c:pt idx="19459">
                  <c:v>21.484999999999999</c:v>
                </c:pt>
                <c:pt idx="19460">
                  <c:v>21.533000000000001</c:v>
                </c:pt>
                <c:pt idx="19461">
                  <c:v>21.581</c:v>
                </c:pt>
                <c:pt idx="19462">
                  <c:v>21.581</c:v>
                </c:pt>
                <c:pt idx="19463">
                  <c:v>21.533000000000001</c:v>
                </c:pt>
                <c:pt idx="19464">
                  <c:v>21.437000000000001</c:v>
                </c:pt>
                <c:pt idx="19465">
                  <c:v>21.294</c:v>
                </c:pt>
                <c:pt idx="19466">
                  <c:v>21.151</c:v>
                </c:pt>
                <c:pt idx="19467">
                  <c:v>21.032</c:v>
                </c:pt>
                <c:pt idx="19468">
                  <c:v>20.864999999999998</c:v>
                </c:pt>
                <c:pt idx="19469">
                  <c:v>20.673999999999999</c:v>
                </c:pt>
                <c:pt idx="19470">
                  <c:v>20.484000000000002</c:v>
                </c:pt>
                <c:pt idx="19471">
                  <c:v>20.317</c:v>
                </c:pt>
                <c:pt idx="19472">
                  <c:v>20.126000000000001</c:v>
                </c:pt>
                <c:pt idx="19473">
                  <c:v>19.936</c:v>
                </c:pt>
                <c:pt idx="19474">
                  <c:v>19.77</c:v>
                </c:pt>
                <c:pt idx="19475">
                  <c:v>19.555</c:v>
                </c:pt>
                <c:pt idx="19476">
                  <c:v>19.364999999999998</c:v>
                </c:pt>
                <c:pt idx="19477">
                  <c:v>18.509</c:v>
                </c:pt>
                <c:pt idx="19478">
                  <c:v>18.295000000000002</c:v>
                </c:pt>
                <c:pt idx="19479">
                  <c:v>17.152999999999999</c:v>
                </c:pt>
                <c:pt idx="19480">
                  <c:v>16.654</c:v>
                </c:pt>
                <c:pt idx="19481">
                  <c:v>16.533999999999999</c:v>
                </c:pt>
                <c:pt idx="19482">
                  <c:v>16.177</c:v>
                </c:pt>
                <c:pt idx="19483">
                  <c:v>15.867000000000001</c:v>
                </c:pt>
                <c:pt idx="19484">
                  <c:v>15.651999999999999</c:v>
                </c:pt>
                <c:pt idx="19485">
                  <c:v>15.484999999999999</c:v>
                </c:pt>
                <c:pt idx="19486">
                  <c:v>15.39</c:v>
                </c:pt>
                <c:pt idx="19487">
                  <c:v>15.342000000000001</c:v>
                </c:pt>
                <c:pt idx="19488">
                  <c:v>15.318</c:v>
                </c:pt>
                <c:pt idx="19489">
                  <c:v>15.294</c:v>
                </c:pt>
                <c:pt idx="19490">
                  <c:v>15.342000000000001</c:v>
                </c:pt>
                <c:pt idx="19491">
                  <c:v>15.342000000000001</c:v>
                </c:pt>
                <c:pt idx="19492">
                  <c:v>15.438000000000001</c:v>
                </c:pt>
                <c:pt idx="19493">
                  <c:v>15.509</c:v>
                </c:pt>
                <c:pt idx="19494">
                  <c:v>15.605</c:v>
                </c:pt>
                <c:pt idx="19495">
                  <c:v>15.676</c:v>
                </c:pt>
                <c:pt idx="19496">
                  <c:v>15.7</c:v>
                </c:pt>
                <c:pt idx="19497">
                  <c:v>15.7</c:v>
                </c:pt>
                <c:pt idx="19498">
                  <c:v>15.724</c:v>
                </c:pt>
                <c:pt idx="19499">
                  <c:v>15.724</c:v>
                </c:pt>
                <c:pt idx="19500">
                  <c:v>15.747999999999999</c:v>
                </c:pt>
                <c:pt idx="19501">
                  <c:v>15.843</c:v>
                </c:pt>
                <c:pt idx="19502">
                  <c:v>15.962999999999999</c:v>
                </c:pt>
                <c:pt idx="19503">
                  <c:v>16.082000000000001</c:v>
                </c:pt>
                <c:pt idx="19504">
                  <c:v>16.201000000000001</c:v>
                </c:pt>
                <c:pt idx="19505">
                  <c:v>16.271999999999998</c:v>
                </c:pt>
                <c:pt idx="19506">
                  <c:v>16.32</c:v>
                </c:pt>
                <c:pt idx="19507">
                  <c:v>16.344000000000001</c:v>
                </c:pt>
                <c:pt idx="19508">
                  <c:v>16.367999999999999</c:v>
                </c:pt>
                <c:pt idx="19509">
                  <c:v>16.391999999999999</c:v>
                </c:pt>
                <c:pt idx="19510">
                  <c:v>16.391999999999999</c:v>
                </c:pt>
                <c:pt idx="19511">
                  <c:v>16.367999999999999</c:v>
                </c:pt>
                <c:pt idx="19512">
                  <c:v>16.344000000000001</c:v>
                </c:pt>
                <c:pt idx="19513">
                  <c:v>16.344000000000001</c:v>
                </c:pt>
                <c:pt idx="19514">
                  <c:v>16.344000000000001</c:v>
                </c:pt>
                <c:pt idx="19515">
                  <c:v>16.344000000000001</c:v>
                </c:pt>
                <c:pt idx="19516">
                  <c:v>16.32</c:v>
                </c:pt>
                <c:pt idx="19517">
                  <c:v>16.32</c:v>
                </c:pt>
                <c:pt idx="19518">
                  <c:v>16.32</c:v>
                </c:pt>
                <c:pt idx="19519">
                  <c:v>16.344000000000001</c:v>
                </c:pt>
                <c:pt idx="19520">
                  <c:v>16.414999999999999</c:v>
                </c:pt>
                <c:pt idx="19521">
                  <c:v>16.486999999999998</c:v>
                </c:pt>
                <c:pt idx="19522">
                  <c:v>16.582000000000001</c:v>
                </c:pt>
                <c:pt idx="19523">
                  <c:v>16.654</c:v>
                </c:pt>
                <c:pt idx="19524">
                  <c:v>16.725000000000001</c:v>
                </c:pt>
                <c:pt idx="19525">
                  <c:v>16.844000000000001</c:v>
                </c:pt>
                <c:pt idx="19526">
                  <c:v>16.963000000000001</c:v>
                </c:pt>
                <c:pt idx="19527">
                  <c:v>17.033999999999999</c:v>
                </c:pt>
                <c:pt idx="19528">
                  <c:v>17.152999999999999</c:v>
                </c:pt>
                <c:pt idx="19529">
                  <c:v>17.344000000000001</c:v>
                </c:pt>
                <c:pt idx="19530">
                  <c:v>17.558</c:v>
                </c:pt>
                <c:pt idx="19531">
                  <c:v>17.795999999999999</c:v>
                </c:pt>
                <c:pt idx="19532">
                  <c:v>18.010000000000002</c:v>
                </c:pt>
                <c:pt idx="19533">
                  <c:v>18.271000000000001</c:v>
                </c:pt>
                <c:pt idx="19534">
                  <c:v>18.484999999999999</c:v>
                </c:pt>
                <c:pt idx="19535">
                  <c:v>18.771000000000001</c:v>
                </c:pt>
                <c:pt idx="19536">
                  <c:v>18.960999999999999</c:v>
                </c:pt>
                <c:pt idx="19537">
                  <c:v>19.103000000000002</c:v>
                </c:pt>
                <c:pt idx="19538">
                  <c:v>19.318000000000001</c:v>
                </c:pt>
                <c:pt idx="19539">
                  <c:v>19.579000000000001</c:v>
                </c:pt>
                <c:pt idx="19540">
                  <c:v>19.864999999999998</c:v>
                </c:pt>
                <c:pt idx="19541">
                  <c:v>20.103000000000002</c:v>
                </c:pt>
                <c:pt idx="19542">
                  <c:v>20.317</c:v>
                </c:pt>
                <c:pt idx="19543">
                  <c:v>20.530999999999999</c:v>
                </c:pt>
                <c:pt idx="19544">
                  <c:v>20.745999999999999</c:v>
                </c:pt>
                <c:pt idx="19545">
                  <c:v>20.96</c:v>
                </c:pt>
                <c:pt idx="19546">
                  <c:v>21.103000000000002</c:v>
                </c:pt>
                <c:pt idx="19547">
                  <c:v>21.294</c:v>
                </c:pt>
                <c:pt idx="19548">
                  <c:v>21.437000000000001</c:v>
                </c:pt>
                <c:pt idx="19549">
                  <c:v>21.581</c:v>
                </c:pt>
                <c:pt idx="19550">
                  <c:v>21.724</c:v>
                </c:pt>
                <c:pt idx="19551">
                  <c:v>21.795000000000002</c:v>
                </c:pt>
                <c:pt idx="19552">
                  <c:v>21.890999999999998</c:v>
                </c:pt>
                <c:pt idx="19553">
                  <c:v>21.939</c:v>
                </c:pt>
                <c:pt idx="19554">
                  <c:v>21.963000000000001</c:v>
                </c:pt>
                <c:pt idx="19555">
                  <c:v>21.914999999999999</c:v>
                </c:pt>
                <c:pt idx="19556">
                  <c:v>21.748000000000001</c:v>
                </c:pt>
                <c:pt idx="19557">
                  <c:v>21.533000000000001</c:v>
                </c:pt>
                <c:pt idx="19558">
                  <c:v>21.294</c:v>
                </c:pt>
                <c:pt idx="19559">
                  <c:v>21.103000000000002</c:v>
                </c:pt>
                <c:pt idx="19560">
                  <c:v>20.936</c:v>
                </c:pt>
                <c:pt idx="19561">
                  <c:v>20.841000000000001</c:v>
                </c:pt>
                <c:pt idx="19562">
                  <c:v>20.698</c:v>
                </c:pt>
                <c:pt idx="19563">
                  <c:v>20.530999999999999</c:v>
                </c:pt>
                <c:pt idx="19564">
                  <c:v>20.388000000000002</c:v>
                </c:pt>
                <c:pt idx="19565">
                  <c:v>20.222000000000001</c:v>
                </c:pt>
                <c:pt idx="19566">
                  <c:v>20.055</c:v>
                </c:pt>
                <c:pt idx="19567">
                  <c:v>19.911999999999999</c:v>
                </c:pt>
                <c:pt idx="19568">
                  <c:v>19.745999999999999</c:v>
                </c:pt>
                <c:pt idx="19569">
                  <c:v>19.579000000000001</c:v>
                </c:pt>
                <c:pt idx="19570">
                  <c:v>19.46</c:v>
                </c:pt>
                <c:pt idx="19571">
                  <c:v>19.318000000000001</c:v>
                </c:pt>
                <c:pt idx="19572">
                  <c:v>19.151</c:v>
                </c:pt>
                <c:pt idx="19573">
                  <c:v>18.533000000000001</c:v>
                </c:pt>
                <c:pt idx="19574">
                  <c:v>18.247</c:v>
                </c:pt>
                <c:pt idx="19575">
                  <c:v>17.652999999999999</c:v>
                </c:pt>
                <c:pt idx="19576">
                  <c:v>16.748999999999999</c:v>
                </c:pt>
                <c:pt idx="19577">
                  <c:v>16.533999999999999</c:v>
                </c:pt>
                <c:pt idx="19578">
                  <c:v>16.654</c:v>
                </c:pt>
                <c:pt idx="19579">
                  <c:v>16.533999999999999</c:v>
                </c:pt>
                <c:pt idx="19580">
                  <c:v>16.271999999999998</c:v>
                </c:pt>
                <c:pt idx="19581">
                  <c:v>16.058</c:v>
                </c:pt>
                <c:pt idx="19582">
                  <c:v>15.891</c:v>
                </c:pt>
                <c:pt idx="19583">
                  <c:v>15.772</c:v>
                </c:pt>
                <c:pt idx="19584">
                  <c:v>15.7</c:v>
                </c:pt>
                <c:pt idx="19585">
                  <c:v>15.629</c:v>
                </c:pt>
                <c:pt idx="19586">
                  <c:v>15.557</c:v>
                </c:pt>
                <c:pt idx="19587">
                  <c:v>15.484999999999999</c:v>
                </c:pt>
                <c:pt idx="19588">
                  <c:v>15.438000000000001</c:v>
                </c:pt>
                <c:pt idx="19589">
                  <c:v>15.438000000000001</c:v>
                </c:pt>
                <c:pt idx="19590">
                  <c:v>15.461</c:v>
                </c:pt>
                <c:pt idx="19591">
                  <c:v>15.461</c:v>
                </c:pt>
                <c:pt idx="19592">
                  <c:v>15.509</c:v>
                </c:pt>
                <c:pt idx="19593">
                  <c:v>15.676</c:v>
                </c:pt>
                <c:pt idx="19594">
                  <c:v>15.843</c:v>
                </c:pt>
                <c:pt idx="19595">
                  <c:v>16.058</c:v>
                </c:pt>
                <c:pt idx="19596">
                  <c:v>16.225000000000001</c:v>
                </c:pt>
                <c:pt idx="19597">
                  <c:v>16.391999999999999</c:v>
                </c:pt>
                <c:pt idx="19598">
                  <c:v>16.486999999999998</c:v>
                </c:pt>
                <c:pt idx="19599">
                  <c:v>16.558</c:v>
                </c:pt>
                <c:pt idx="19600">
                  <c:v>16.606000000000002</c:v>
                </c:pt>
                <c:pt idx="19601">
                  <c:v>16.63</c:v>
                </c:pt>
                <c:pt idx="19602">
                  <c:v>16.654</c:v>
                </c:pt>
                <c:pt idx="19603">
                  <c:v>16.677</c:v>
                </c:pt>
                <c:pt idx="19604">
                  <c:v>16.701000000000001</c:v>
                </c:pt>
                <c:pt idx="19605">
                  <c:v>16.677</c:v>
                </c:pt>
                <c:pt idx="19606">
                  <c:v>16.677</c:v>
                </c:pt>
                <c:pt idx="19607">
                  <c:v>16.677</c:v>
                </c:pt>
                <c:pt idx="19608">
                  <c:v>16.677</c:v>
                </c:pt>
                <c:pt idx="19609">
                  <c:v>16.654</c:v>
                </c:pt>
                <c:pt idx="19610">
                  <c:v>16.654</c:v>
                </c:pt>
                <c:pt idx="19611">
                  <c:v>16.654</c:v>
                </c:pt>
                <c:pt idx="19612">
                  <c:v>16.63</c:v>
                </c:pt>
                <c:pt idx="19613">
                  <c:v>16.63</c:v>
                </c:pt>
                <c:pt idx="19614">
                  <c:v>16.63</c:v>
                </c:pt>
                <c:pt idx="19615">
                  <c:v>16.654</c:v>
                </c:pt>
                <c:pt idx="19616">
                  <c:v>16.701000000000001</c:v>
                </c:pt>
                <c:pt idx="19617">
                  <c:v>16.773</c:v>
                </c:pt>
                <c:pt idx="19618">
                  <c:v>16.844000000000001</c:v>
                </c:pt>
                <c:pt idx="19619">
                  <c:v>16.939</c:v>
                </c:pt>
                <c:pt idx="19620">
                  <c:v>17.033999999999999</c:v>
                </c:pt>
                <c:pt idx="19621">
                  <c:v>17.177</c:v>
                </c:pt>
                <c:pt idx="19622">
                  <c:v>17.32</c:v>
                </c:pt>
                <c:pt idx="19623">
                  <c:v>17.486000000000001</c:v>
                </c:pt>
                <c:pt idx="19624">
                  <c:v>17.652999999999999</c:v>
                </c:pt>
                <c:pt idx="19625">
                  <c:v>17.843</c:v>
                </c:pt>
                <c:pt idx="19626">
                  <c:v>18.056999999999999</c:v>
                </c:pt>
                <c:pt idx="19627">
                  <c:v>18.271000000000001</c:v>
                </c:pt>
                <c:pt idx="19628">
                  <c:v>18.484999999999999</c:v>
                </c:pt>
                <c:pt idx="19629">
                  <c:v>18.699000000000002</c:v>
                </c:pt>
                <c:pt idx="19630">
                  <c:v>18.913</c:v>
                </c:pt>
                <c:pt idx="19631">
                  <c:v>19.151</c:v>
                </c:pt>
                <c:pt idx="19632">
                  <c:v>19.364999999999998</c:v>
                </c:pt>
                <c:pt idx="19633">
                  <c:v>19.579000000000001</c:v>
                </c:pt>
                <c:pt idx="19634">
                  <c:v>19.77</c:v>
                </c:pt>
                <c:pt idx="19635">
                  <c:v>19.96</c:v>
                </c:pt>
                <c:pt idx="19636">
                  <c:v>20.149999999999999</c:v>
                </c:pt>
                <c:pt idx="19637">
                  <c:v>20.364999999999998</c:v>
                </c:pt>
                <c:pt idx="19638">
                  <c:v>20.530999999999999</c:v>
                </c:pt>
                <c:pt idx="19639">
                  <c:v>20.722000000000001</c:v>
                </c:pt>
                <c:pt idx="19640">
                  <c:v>20.888999999999999</c:v>
                </c:pt>
                <c:pt idx="19641">
                  <c:v>21.032</c:v>
                </c:pt>
                <c:pt idx="19642">
                  <c:v>21.199000000000002</c:v>
                </c:pt>
                <c:pt idx="19643">
                  <c:v>21.341999999999999</c:v>
                </c:pt>
                <c:pt idx="19644">
                  <c:v>21.460999999999999</c:v>
                </c:pt>
                <c:pt idx="19645">
                  <c:v>21.556999999999999</c:v>
                </c:pt>
                <c:pt idx="19646">
                  <c:v>21.628</c:v>
                </c:pt>
                <c:pt idx="19647">
                  <c:v>21.724</c:v>
                </c:pt>
                <c:pt idx="19648">
                  <c:v>21.771999999999998</c:v>
                </c:pt>
                <c:pt idx="19649">
                  <c:v>21.843</c:v>
                </c:pt>
                <c:pt idx="19650">
                  <c:v>21.818999999999999</c:v>
                </c:pt>
                <c:pt idx="19651">
                  <c:v>21.795000000000002</c:v>
                </c:pt>
                <c:pt idx="19652">
                  <c:v>21.795000000000002</c:v>
                </c:pt>
                <c:pt idx="19653">
                  <c:v>21.724</c:v>
                </c:pt>
                <c:pt idx="19654">
                  <c:v>21.675999999999998</c:v>
                </c:pt>
                <c:pt idx="19655">
                  <c:v>21.581</c:v>
                </c:pt>
                <c:pt idx="19656">
                  <c:v>21.484999999999999</c:v>
                </c:pt>
                <c:pt idx="19657">
                  <c:v>21.366</c:v>
                </c:pt>
                <c:pt idx="19658">
                  <c:v>21.245999999999999</c:v>
                </c:pt>
                <c:pt idx="19659">
                  <c:v>21.126999999999999</c:v>
                </c:pt>
                <c:pt idx="19660">
                  <c:v>20.936</c:v>
                </c:pt>
                <c:pt idx="19661">
                  <c:v>20.77</c:v>
                </c:pt>
                <c:pt idx="19662">
                  <c:v>20.626999999999999</c:v>
                </c:pt>
                <c:pt idx="19663">
                  <c:v>20.436</c:v>
                </c:pt>
                <c:pt idx="19664">
                  <c:v>20.245999999999999</c:v>
                </c:pt>
                <c:pt idx="19665">
                  <c:v>20.055</c:v>
                </c:pt>
                <c:pt idx="19666">
                  <c:v>19.864999999999998</c:v>
                </c:pt>
                <c:pt idx="19667">
                  <c:v>19.698</c:v>
                </c:pt>
                <c:pt idx="19668">
                  <c:v>19.507999999999999</c:v>
                </c:pt>
                <c:pt idx="19669">
                  <c:v>19.318000000000001</c:v>
                </c:pt>
                <c:pt idx="19670">
                  <c:v>19.151</c:v>
                </c:pt>
                <c:pt idx="19671">
                  <c:v>18.984999999999999</c:v>
                </c:pt>
                <c:pt idx="19672">
                  <c:v>18.818000000000001</c:v>
                </c:pt>
                <c:pt idx="19673">
                  <c:v>18.675000000000001</c:v>
                </c:pt>
                <c:pt idx="19674">
                  <c:v>18.509</c:v>
                </c:pt>
                <c:pt idx="19675">
                  <c:v>18.39</c:v>
                </c:pt>
                <c:pt idx="19676">
                  <c:v>18.224</c:v>
                </c:pt>
                <c:pt idx="19677">
                  <c:v>18.105</c:v>
                </c:pt>
                <c:pt idx="19678">
                  <c:v>17.962</c:v>
                </c:pt>
                <c:pt idx="19679">
                  <c:v>17.843</c:v>
                </c:pt>
                <c:pt idx="19680">
                  <c:v>17.748000000000001</c:v>
                </c:pt>
                <c:pt idx="19681">
                  <c:v>17.629000000000001</c:v>
                </c:pt>
                <c:pt idx="19682">
                  <c:v>17.533999999999999</c:v>
                </c:pt>
                <c:pt idx="19683">
                  <c:v>17.439</c:v>
                </c:pt>
                <c:pt idx="19684">
                  <c:v>17.344000000000001</c:v>
                </c:pt>
                <c:pt idx="19685">
                  <c:v>17.271999999999998</c:v>
                </c:pt>
                <c:pt idx="19686">
                  <c:v>17.177</c:v>
                </c:pt>
                <c:pt idx="19687">
                  <c:v>17.106000000000002</c:v>
                </c:pt>
                <c:pt idx="19688">
                  <c:v>17.010999999999999</c:v>
                </c:pt>
                <c:pt idx="19689">
                  <c:v>16.963000000000001</c:v>
                </c:pt>
                <c:pt idx="19690">
                  <c:v>16.891999999999999</c:v>
                </c:pt>
                <c:pt idx="19691">
                  <c:v>16.844000000000001</c:v>
                </c:pt>
                <c:pt idx="19692">
                  <c:v>16.773</c:v>
                </c:pt>
                <c:pt idx="19693">
                  <c:v>16.725000000000001</c:v>
                </c:pt>
                <c:pt idx="19694">
                  <c:v>16.677</c:v>
                </c:pt>
                <c:pt idx="19695">
                  <c:v>16.63</c:v>
                </c:pt>
                <c:pt idx="19696">
                  <c:v>16.582000000000001</c:v>
                </c:pt>
                <c:pt idx="19697">
                  <c:v>16.558</c:v>
                </c:pt>
                <c:pt idx="19698">
                  <c:v>16.510999999999999</c:v>
                </c:pt>
                <c:pt idx="19699">
                  <c:v>16.486999999999998</c:v>
                </c:pt>
                <c:pt idx="19700">
                  <c:v>16.439</c:v>
                </c:pt>
                <c:pt idx="19701">
                  <c:v>16.414999999999999</c:v>
                </c:pt>
                <c:pt idx="19702">
                  <c:v>16.391999999999999</c:v>
                </c:pt>
                <c:pt idx="19703">
                  <c:v>16.367999999999999</c:v>
                </c:pt>
                <c:pt idx="19704">
                  <c:v>16.344000000000001</c:v>
                </c:pt>
                <c:pt idx="19705">
                  <c:v>16.344000000000001</c:v>
                </c:pt>
                <c:pt idx="19706">
                  <c:v>16.344000000000001</c:v>
                </c:pt>
                <c:pt idx="19707">
                  <c:v>16.344000000000001</c:v>
                </c:pt>
                <c:pt idx="19708">
                  <c:v>16.344000000000001</c:v>
                </c:pt>
                <c:pt idx="19709">
                  <c:v>16.367999999999999</c:v>
                </c:pt>
                <c:pt idx="19710">
                  <c:v>16.391999999999999</c:v>
                </c:pt>
                <c:pt idx="19711">
                  <c:v>16.439</c:v>
                </c:pt>
                <c:pt idx="19712">
                  <c:v>16.486999999999998</c:v>
                </c:pt>
                <c:pt idx="19713">
                  <c:v>16.558</c:v>
                </c:pt>
                <c:pt idx="19714">
                  <c:v>16.606000000000002</c:v>
                </c:pt>
                <c:pt idx="19715">
                  <c:v>16.725000000000001</c:v>
                </c:pt>
                <c:pt idx="19716">
                  <c:v>16.844000000000001</c:v>
                </c:pt>
                <c:pt idx="19717">
                  <c:v>16.963000000000001</c:v>
                </c:pt>
                <c:pt idx="19718">
                  <c:v>17.106000000000002</c:v>
                </c:pt>
                <c:pt idx="19719">
                  <c:v>17.271999999999998</c:v>
                </c:pt>
                <c:pt idx="19720">
                  <c:v>17.463000000000001</c:v>
                </c:pt>
                <c:pt idx="19721">
                  <c:v>17.652999999999999</c:v>
                </c:pt>
                <c:pt idx="19722">
                  <c:v>17.843</c:v>
                </c:pt>
                <c:pt idx="19723">
                  <c:v>18.056999999999999</c:v>
                </c:pt>
                <c:pt idx="19724">
                  <c:v>18.295000000000002</c:v>
                </c:pt>
                <c:pt idx="19725">
                  <c:v>18.509</c:v>
                </c:pt>
                <c:pt idx="19726">
                  <c:v>18.747</c:v>
                </c:pt>
                <c:pt idx="19727">
                  <c:v>18.960999999999999</c:v>
                </c:pt>
                <c:pt idx="19728">
                  <c:v>19.199000000000002</c:v>
                </c:pt>
                <c:pt idx="19729">
                  <c:v>19.436</c:v>
                </c:pt>
                <c:pt idx="19730">
                  <c:v>19.651</c:v>
                </c:pt>
                <c:pt idx="19731">
                  <c:v>19.864999999999998</c:v>
                </c:pt>
                <c:pt idx="19732">
                  <c:v>20.079000000000001</c:v>
                </c:pt>
                <c:pt idx="19733">
                  <c:v>20.292999999999999</c:v>
                </c:pt>
                <c:pt idx="19734">
                  <c:v>20.484000000000002</c:v>
                </c:pt>
                <c:pt idx="19735">
                  <c:v>20.673999999999999</c:v>
                </c:pt>
                <c:pt idx="19736">
                  <c:v>20.864999999999998</c:v>
                </c:pt>
                <c:pt idx="19737">
                  <c:v>21.056000000000001</c:v>
                </c:pt>
                <c:pt idx="19738">
                  <c:v>21.199000000000002</c:v>
                </c:pt>
                <c:pt idx="19739">
                  <c:v>21.366</c:v>
                </c:pt>
                <c:pt idx="19740">
                  <c:v>21.509</c:v>
                </c:pt>
                <c:pt idx="19741">
                  <c:v>21.603999999999999</c:v>
                </c:pt>
                <c:pt idx="19742">
                  <c:v>21.7</c:v>
                </c:pt>
                <c:pt idx="19743">
                  <c:v>21.818999999999999</c:v>
                </c:pt>
                <c:pt idx="19744">
                  <c:v>21.867000000000001</c:v>
                </c:pt>
                <c:pt idx="19745">
                  <c:v>21.914999999999999</c:v>
                </c:pt>
                <c:pt idx="19746">
                  <c:v>21.867000000000001</c:v>
                </c:pt>
                <c:pt idx="19747">
                  <c:v>21.843</c:v>
                </c:pt>
                <c:pt idx="19748">
                  <c:v>21.818999999999999</c:v>
                </c:pt>
                <c:pt idx="19749">
                  <c:v>21.771999999999998</c:v>
                </c:pt>
                <c:pt idx="19750">
                  <c:v>21.7</c:v>
                </c:pt>
                <c:pt idx="19751">
                  <c:v>21.603999999999999</c:v>
                </c:pt>
                <c:pt idx="19752">
                  <c:v>21.533000000000001</c:v>
                </c:pt>
                <c:pt idx="19753">
                  <c:v>21.39</c:v>
                </c:pt>
                <c:pt idx="19754">
                  <c:v>21.245999999999999</c:v>
                </c:pt>
                <c:pt idx="19755">
                  <c:v>21.056000000000001</c:v>
                </c:pt>
                <c:pt idx="19756">
                  <c:v>20.864999999999998</c:v>
                </c:pt>
                <c:pt idx="19757">
                  <c:v>20.698</c:v>
                </c:pt>
                <c:pt idx="19758">
                  <c:v>20.530999999999999</c:v>
                </c:pt>
                <c:pt idx="19759">
                  <c:v>20.341000000000001</c:v>
                </c:pt>
                <c:pt idx="19760">
                  <c:v>20.149999999999999</c:v>
                </c:pt>
                <c:pt idx="19761">
                  <c:v>19.936</c:v>
                </c:pt>
                <c:pt idx="19762">
                  <c:v>19.722000000000001</c:v>
                </c:pt>
                <c:pt idx="19763">
                  <c:v>19.532</c:v>
                </c:pt>
                <c:pt idx="19764">
                  <c:v>19.341000000000001</c:v>
                </c:pt>
                <c:pt idx="19765">
                  <c:v>19.151</c:v>
                </c:pt>
                <c:pt idx="19766">
                  <c:v>18.960999999999999</c:v>
                </c:pt>
                <c:pt idx="19767">
                  <c:v>18.794</c:v>
                </c:pt>
                <c:pt idx="19768">
                  <c:v>18.628</c:v>
                </c:pt>
                <c:pt idx="19769">
                  <c:v>18.484999999999999</c:v>
                </c:pt>
                <c:pt idx="19770">
                  <c:v>18.343</c:v>
                </c:pt>
                <c:pt idx="19771">
                  <c:v>18.2</c:v>
                </c:pt>
                <c:pt idx="19772">
                  <c:v>18.056999999999999</c:v>
                </c:pt>
                <c:pt idx="19773">
                  <c:v>17.914999999999999</c:v>
                </c:pt>
                <c:pt idx="19774">
                  <c:v>17.818999999999999</c:v>
                </c:pt>
                <c:pt idx="19775">
                  <c:v>17.701000000000001</c:v>
                </c:pt>
                <c:pt idx="19776">
                  <c:v>17.582000000000001</c:v>
                </c:pt>
                <c:pt idx="19777">
                  <c:v>17.486000000000001</c:v>
                </c:pt>
                <c:pt idx="19778">
                  <c:v>17.367999999999999</c:v>
                </c:pt>
                <c:pt idx="19779">
                  <c:v>17.414999999999999</c:v>
                </c:pt>
                <c:pt idx="19780">
                  <c:v>17.652999999999999</c:v>
                </c:pt>
                <c:pt idx="19781">
                  <c:v>17.106000000000002</c:v>
                </c:pt>
                <c:pt idx="19782">
                  <c:v>16.344000000000001</c:v>
                </c:pt>
                <c:pt idx="19783">
                  <c:v>16.201000000000001</c:v>
                </c:pt>
                <c:pt idx="19784">
                  <c:v>16.129000000000001</c:v>
                </c:pt>
                <c:pt idx="19785">
                  <c:v>15.867000000000001</c:v>
                </c:pt>
                <c:pt idx="19786">
                  <c:v>15.532999999999999</c:v>
                </c:pt>
                <c:pt idx="19787">
                  <c:v>15.39</c:v>
                </c:pt>
                <c:pt idx="19788">
                  <c:v>15.318</c:v>
                </c:pt>
                <c:pt idx="19789">
                  <c:v>15.27</c:v>
                </c:pt>
                <c:pt idx="19790">
                  <c:v>15.247</c:v>
                </c:pt>
                <c:pt idx="19791">
                  <c:v>15.199</c:v>
                </c:pt>
                <c:pt idx="19792">
                  <c:v>15.199</c:v>
                </c:pt>
                <c:pt idx="19793">
                  <c:v>15.199</c:v>
                </c:pt>
                <c:pt idx="19794">
                  <c:v>15.199</c:v>
                </c:pt>
                <c:pt idx="19795">
                  <c:v>15.223000000000001</c:v>
                </c:pt>
                <c:pt idx="19796">
                  <c:v>15.27</c:v>
                </c:pt>
                <c:pt idx="19797">
                  <c:v>15.247</c:v>
                </c:pt>
                <c:pt idx="19798">
                  <c:v>15.27</c:v>
                </c:pt>
                <c:pt idx="19799">
                  <c:v>15.342000000000001</c:v>
                </c:pt>
                <c:pt idx="19800">
                  <c:v>15.438000000000001</c:v>
                </c:pt>
                <c:pt idx="19801">
                  <c:v>15.532999999999999</c:v>
                </c:pt>
                <c:pt idx="19802">
                  <c:v>15.629</c:v>
                </c:pt>
                <c:pt idx="19803">
                  <c:v>15.676</c:v>
                </c:pt>
                <c:pt idx="19804">
                  <c:v>15.724</c:v>
                </c:pt>
                <c:pt idx="19805">
                  <c:v>15.772</c:v>
                </c:pt>
                <c:pt idx="19806">
                  <c:v>15.819000000000001</c:v>
                </c:pt>
                <c:pt idx="19807">
                  <c:v>15.867000000000001</c:v>
                </c:pt>
                <c:pt idx="19808">
                  <c:v>15.939</c:v>
                </c:pt>
                <c:pt idx="19809">
                  <c:v>16.010000000000002</c:v>
                </c:pt>
                <c:pt idx="19810">
                  <c:v>16.058</c:v>
                </c:pt>
                <c:pt idx="19811">
                  <c:v>16.152999999999999</c:v>
                </c:pt>
                <c:pt idx="19812">
                  <c:v>16.271999999999998</c:v>
                </c:pt>
                <c:pt idx="19813">
                  <c:v>16.439</c:v>
                </c:pt>
                <c:pt idx="19814">
                  <c:v>16.582000000000001</c:v>
                </c:pt>
                <c:pt idx="19815">
                  <c:v>16.748999999999999</c:v>
                </c:pt>
                <c:pt idx="19816">
                  <c:v>16.891999999999999</c:v>
                </c:pt>
                <c:pt idx="19817">
                  <c:v>17.058</c:v>
                </c:pt>
                <c:pt idx="19818">
                  <c:v>17.248999999999999</c:v>
                </c:pt>
                <c:pt idx="19819">
                  <c:v>17.439</c:v>
                </c:pt>
                <c:pt idx="19820">
                  <c:v>17.652999999999999</c:v>
                </c:pt>
                <c:pt idx="19821">
                  <c:v>17.843</c:v>
                </c:pt>
                <c:pt idx="19822">
                  <c:v>18.056999999999999</c:v>
                </c:pt>
                <c:pt idx="19823">
                  <c:v>18.318999999999999</c:v>
                </c:pt>
                <c:pt idx="19824">
                  <c:v>18.533000000000001</c:v>
                </c:pt>
                <c:pt idx="19825">
                  <c:v>18.747</c:v>
                </c:pt>
                <c:pt idx="19826">
                  <c:v>18.984999999999999</c:v>
                </c:pt>
                <c:pt idx="19827">
                  <c:v>19.222000000000001</c:v>
                </c:pt>
                <c:pt idx="19828">
                  <c:v>19.436</c:v>
                </c:pt>
                <c:pt idx="19829">
                  <c:v>19.698</c:v>
                </c:pt>
                <c:pt idx="19830">
                  <c:v>19.911999999999999</c:v>
                </c:pt>
                <c:pt idx="19831">
                  <c:v>20.126000000000001</c:v>
                </c:pt>
                <c:pt idx="19832">
                  <c:v>20.341000000000001</c:v>
                </c:pt>
                <c:pt idx="19833">
                  <c:v>20.530999999999999</c:v>
                </c:pt>
                <c:pt idx="19834">
                  <c:v>20.698</c:v>
                </c:pt>
                <c:pt idx="19835">
                  <c:v>20.864999999999998</c:v>
                </c:pt>
                <c:pt idx="19836">
                  <c:v>21.007999999999999</c:v>
                </c:pt>
                <c:pt idx="19837">
                  <c:v>21.126999999999999</c:v>
                </c:pt>
                <c:pt idx="19838">
                  <c:v>21.245999999999999</c:v>
                </c:pt>
                <c:pt idx="19839">
                  <c:v>21.341999999999999</c:v>
                </c:pt>
                <c:pt idx="19840">
                  <c:v>21.413</c:v>
                </c:pt>
                <c:pt idx="19841">
                  <c:v>21.460999999999999</c:v>
                </c:pt>
                <c:pt idx="19842">
                  <c:v>21.460999999999999</c:v>
                </c:pt>
                <c:pt idx="19843">
                  <c:v>21.460999999999999</c:v>
                </c:pt>
                <c:pt idx="19844">
                  <c:v>21.460999999999999</c:v>
                </c:pt>
                <c:pt idx="19845">
                  <c:v>21.437000000000001</c:v>
                </c:pt>
                <c:pt idx="19846">
                  <c:v>21.413</c:v>
                </c:pt>
                <c:pt idx="19847">
                  <c:v>21.366</c:v>
                </c:pt>
                <c:pt idx="19848">
                  <c:v>21.318000000000001</c:v>
                </c:pt>
                <c:pt idx="19849">
                  <c:v>21.199000000000002</c:v>
                </c:pt>
                <c:pt idx="19850">
                  <c:v>21.079000000000001</c:v>
                </c:pt>
                <c:pt idx="19851">
                  <c:v>20.96</c:v>
                </c:pt>
                <c:pt idx="19852">
                  <c:v>20.841000000000001</c:v>
                </c:pt>
                <c:pt idx="19853">
                  <c:v>20.698</c:v>
                </c:pt>
                <c:pt idx="19854">
                  <c:v>20.530999999999999</c:v>
                </c:pt>
                <c:pt idx="19855">
                  <c:v>20.364999999999998</c:v>
                </c:pt>
                <c:pt idx="19856">
                  <c:v>20.198</c:v>
                </c:pt>
                <c:pt idx="19857">
                  <c:v>20.007000000000001</c:v>
                </c:pt>
                <c:pt idx="19858">
                  <c:v>19.817</c:v>
                </c:pt>
                <c:pt idx="19859">
                  <c:v>19.626999999999999</c:v>
                </c:pt>
                <c:pt idx="19860">
                  <c:v>19.46</c:v>
                </c:pt>
                <c:pt idx="19861">
                  <c:v>19.294</c:v>
                </c:pt>
                <c:pt idx="19862">
                  <c:v>19.103000000000002</c:v>
                </c:pt>
                <c:pt idx="19863">
                  <c:v>18.960999999999999</c:v>
                </c:pt>
                <c:pt idx="19864">
                  <c:v>18.818000000000001</c:v>
                </c:pt>
                <c:pt idx="19865">
                  <c:v>18.628</c:v>
                </c:pt>
                <c:pt idx="19866">
                  <c:v>18.105</c:v>
                </c:pt>
                <c:pt idx="19867">
                  <c:v>17.937999999999999</c:v>
                </c:pt>
                <c:pt idx="19868">
                  <c:v>17.271999999999998</c:v>
                </c:pt>
                <c:pt idx="19869">
                  <c:v>16.391999999999999</c:v>
                </c:pt>
                <c:pt idx="19870">
                  <c:v>16.486999999999998</c:v>
                </c:pt>
                <c:pt idx="19871">
                  <c:v>16.248999999999999</c:v>
                </c:pt>
                <c:pt idx="19872">
                  <c:v>15.986000000000001</c:v>
                </c:pt>
                <c:pt idx="19873">
                  <c:v>15.843</c:v>
                </c:pt>
                <c:pt idx="19874">
                  <c:v>15.724</c:v>
                </c:pt>
                <c:pt idx="19875">
                  <c:v>15.676</c:v>
                </c:pt>
                <c:pt idx="19876">
                  <c:v>15.605</c:v>
                </c:pt>
                <c:pt idx="19877">
                  <c:v>15.557</c:v>
                </c:pt>
                <c:pt idx="19878">
                  <c:v>15.509</c:v>
                </c:pt>
                <c:pt idx="19879">
                  <c:v>15.484999999999999</c:v>
                </c:pt>
                <c:pt idx="19880">
                  <c:v>15.461</c:v>
                </c:pt>
                <c:pt idx="19881">
                  <c:v>15.461</c:v>
                </c:pt>
                <c:pt idx="19882">
                  <c:v>15.484999999999999</c:v>
                </c:pt>
                <c:pt idx="19883">
                  <c:v>15.461</c:v>
                </c:pt>
                <c:pt idx="19884">
                  <c:v>15.532999999999999</c:v>
                </c:pt>
                <c:pt idx="19885">
                  <c:v>15.651999999999999</c:v>
                </c:pt>
                <c:pt idx="19886">
                  <c:v>15.795999999999999</c:v>
                </c:pt>
                <c:pt idx="19887">
                  <c:v>15.914999999999999</c:v>
                </c:pt>
                <c:pt idx="19888">
                  <c:v>16.033999999999999</c:v>
                </c:pt>
                <c:pt idx="19889">
                  <c:v>16.129000000000001</c:v>
                </c:pt>
                <c:pt idx="19890">
                  <c:v>16.201000000000001</c:v>
                </c:pt>
                <c:pt idx="19891">
                  <c:v>16.248999999999999</c:v>
                </c:pt>
                <c:pt idx="19892">
                  <c:v>16.271999999999998</c:v>
                </c:pt>
                <c:pt idx="19893">
                  <c:v>16.295999999999999</c:v>
                </c:pt>
                <c:pt idx="19894">
                  <c:v>16.295999999999999</c:v>
                </c:pt>
                <c:pt idx="19895">
                  <c:v>16.32</c:v>
                </c:pt>
                <c:pt idx="19896">
                  <c:v>16.32</c:v>
                </c:pt>
                <c:pt idx="19897">
                  <c:v>16.32</c:v>
                </c:pt>
                <c:pt idx="19898">
                  <c:v>16.295999999999999</c:v>
                </c:pt>
                <c:pt idx="19899">
                  <c:v>16.295999999999999</c:v>
                </c:pt>
                <c:pt idx="19900">
                  <c:v>16.295999999999999</c:v>
                </c:pt>
                <c:pt idx="19901">
                  <c:v>16.295999999999999</c:v>
                </c:pt>
                <c:pt idx="19902">
                  <c:v>16.32</c:v>
                </c:pt>
                <c:pt idx="19903">
                  <c:v>16.344000000000001</c:v>
                </c:pt>
                <c:pt idx="19904">
                  <c:v>16.414999999999999</c:v>
                </c:pt>
                <c:pt idx="19905">
                  <c:v>16.486999999999998</c:v>
                </c:pt>
                <c:pt idx="19906">
                  <c:v>16.582000000000001</c:v>
                </c:pt>
                <c:pt idx="19907">
                  <c:v>16.677</c:v>
                </c:pt>
                <c:pt idx="19908">
                  <c:v>16.82</c:v>
                </c:pt>
                <c:pt idx="19909">
                  <c:v>16.963000000000001</c:v>
                </c:pt>
                <c:pt idx="19910">
                  <c:v>17.13</c:v>
                </c:pt>
                <c:pt idx="19911">
                  <c:v>17.32</c:v>
                </c:pt>
                <c:pt idx="19912">
                  <c:v>17.486000000000001</c:v>
                </c:pt>
                <c:pt idx="19913">
                  <c:v>17.701000000000001</c:v>
                </c:pt>
                <c:pt idx="19914">
                  <c:v>17.914999999999999</c:v>
                </c:pt>
                <c:pt idx="19915">
                  <c:v>18.129000000000001</c:v>
                </c:pt>
                <c:pt idx="19916">
                  <c:v>18.343</c:v>
                </c:pt>
                <c:pt idx="19917">
                  <c:v>18.579999999999998</c:v>
                </c:pt>
                <c:pt idx="19918">
                  <c:v>18.841999999999999</c:v>
                </c:pt>
                <c:pt idx="19919">
                  <c:v>19.079999999999998</c:v>
                </c:pt>
                <c:pt idx="19920">
                  <c:v>19.341000000000001</c:v>
                </c:pt>
                <c:pt idx="19921">
                  <c:v>19.579000000000001</c:v>
                </c:pt>
                <c:pt idx="19922">
                  <c:v>19.817</c:v>
                </c:pt>
                <c:pt idx="19923">
                  <c:v>20.055</c:v>
                </c:pt>
                <c:pt idx="19924">
                  <c:v>20.268999999999998</c:v>
                </c:pt>
                <c:pt idx="19925">
                  <c:v>20.46</c:v>
                </c:pt>
                <c:pt idx="19926">
                  <c:v>20.698</c:v>
                </c:pt>
                <c:pt idx="19927">
                  <c:v>20.864999999999998</c:v>
                </c:pt>
                <c:pt idx="19928">
                  <c:v>21.056000000000001</c:v>
                </c:pt>
                <c:pt idx="19929">
                  <c:v>21.245999999999999</c:v>
                </c:pt>
                <c:pt idx="19930">
                  <c:v>21.437000000000001</c:v>
                </c:pt>
                <c:pt idx="19931">
                  <c:v>21.603999999999999</c:v>
                </c:pt>
                <c:pt idx="19932">
                  <c:v>21.748000000000001</c:v>
                </c:pt>
                <c:pt idx="19933">
                  <c:v>21.867000000000001</c:v>
                </c:pt>
                <c:pt idx="19934">
                  <c:v>21.986999999999998</c:v>
                </c:pt>
                <c:pt idx="19935">
                  <c:v>22.106000000000002</c:v>
                </c:pt>
                <c:pt idx="19936">
                  <c:v>22.202000000000002</c:v>
                </c:pt>
                <c:pt idx="19937">
                  <c:v>22.274000000000001</c:v>
                </c:pt>
                <c:pt idx="19938">
                  <c:v>22.297999999999998</c:v>
                </c:pt>
                <c:pt idx="19939">
                  <c:v>22.297999999999998</c:v>
                </c:pt>
                <c:pt idx="19940">
                  <c:v>22.297999999999998</c:v>
                </c:pt>
                <c:pt idx="19941">
                  <c:v>22.297999999999998</c:v>
                </c:pt>
                <c:pt idx="19942">
                  <c:v>22.25</c:v>
                </c:pt>
                <c:pt idx="19943">
                  <c:v>22.202000000000002</c:v>
                </c:pt>
                <c:pt idx="19944">
                  <c:v>22.106000000000002</c:v>
                </c:pt>
                <c:pt idx="19945">
                  <c:v>21.986999999999998</c:v>
                </c:pt>
                <c:pt idx="19946">
                  <c:v>21.867000000000001</c:v>
                </c:pt>
                <c:pt idx="19947">
                  <c:v>21.724</c:v>
                </c:pt>
                <c:pt idx="19948">
                  <c:v>21.581</c:v>
                </c:pt>
                <c:pt idx="19949">
                  <c:v>21.413</c:v>
                </c:pt>
                <c:pt idx="19950">
                  <c:v>21.222999999999999</c:v>
                </c:pt>
                <c:pt idx="19951">
                  <c:v>21.032</c:v>
                </c:pt>
                <c:pt idx="19952">
                  <c:v>20.817</c:v>
                </c:pt>
                <c:pt idx="19953">
                  <c:v>20.603000000000002</c:v>
                </c:pt>
                <c:pt idx="19954">
                  <c:v>20.411999999999999</c:v>
                </c:pt>
                <c:pt idx="19955">
                  <c:v>20.198</c:v>
                </c:pt>
                <c:pt idx="19956">
                  <c:v>20.030999999999999</c:v>
                </c:pt>
                <c:pt idx="19957">
                  <c:v>19.841000000000001</c:v>
                </c:pt>
                <c:pt idx="19958">
                  <c:v>19.673999999999999</c:v>
                </c:pt>
                <c:pt idx="19959">
                  <c:v>19.484000000000002</c:v>
                </c:pt>
                <c:pt idx="19960">
                  <c:v>19.341000000000001</c:v>
                </c:pt>
                <c:pt idx="19961">
                  <c:v>19.175000000000001</c:v>
                </c:pt>
                <c:pt idx="19962">
                  <c:v>19.056000000000001</c:v>
                </c:pt>
                <c:pt idx="19963">
                  <c:v>18.888999999999999</c:v>
                </c:pt>
                <c:pt idx="19964">
                  <c:v>18.722999999999999</c:v>
                </c:pt>
                <c:pt idx="19965">
                  <c:v>18.628</c:v>
                </c:pt>
                <c:pt idx="19966">
                  <c:v>18.484999999999999</c:v>
                </c:pt>
                <c:pt idx="19967">
                  <c:v>18.366</c:v>
                </c:pt>
                <c:pt idx="19968">
                  <c:v>18.224</c:v>
                </c:pt>
                <c:pt idx="19969">
                  <c:v>18.129000000000001</c:v>
                </c:pt>
                <c:pt idx="19970">
                  <c:v>18.010000000000002</c:v>
                </c:pt>
                <c:pt idx="19971">
                  <c:v>17.914999999999999</c:v>
                </c:pt>
                <c:pt idx="19972">
                  <c:v>17.843</c:v>
                </c:pt>
                <c:pt idx="19973">
                  <c:v>17.771999999999998</c:v>
                </c:pt>
                <c:pt idx="19974">
                  <c:v>17.677</c:v>
                </c:pt>
                <c:pt idx="19975">
                  <c:v>17.605</c:v>
                </c:pt>
                <c:pt idx="19976">
                  <c:v>17.558</c:v>
                </c:pt>
                <c:pt idx="19977">
                  <c:v>17.486000000000001</c:v>
                </c:pt>
                <c:pt idx="19978">
                  <c:v>17.439</c:v>
                </c:pt>
                <c:pt idx="19979">
                  <c:v>17.390999999999998</c:v>
                </c:pt>
                <c:pt idx="19980">
                  <c:v>17.344000000000001</c:v>
                </c:pt>
                <c:pt idx="19981">
                  <c:v>17.295999999999999</c:v>
                </c:pt>
                <c:pt idx="19982">
                  <c:v>17.248999999999999</c:v>
                </c:pt>
                <c:pt idx="19983">
                  <c:v>17.225000000000001</c:v>
                </c:pt>
                <c:pt idx="19984">
                  <c:v>17.201000000000001</c:v>
                </c:pt>
                <c:pt idx="19985">
                  <c:v>17.152999999999999</c:v>
                </c:pt>
                <c:pt idx="19986">
                  <c:v>17.13</c:v>
                </c:pt>
                <c:pt idx="19987">
                  <c:v>17.106000000000002</c:v>
                </c:pt>
                <c:pt idx="19988">
                  <c:v>17.082000000000001</c:v>
                </c:pt>
                <c:pt idx="19989">
                  <c:v>17.058</c:v>
                </c:pt>
                <c:pt idx="19990">
                  <c:v>17.033999999999999</c:v>
                </c:pt>
                <c:pt idx="19991">
                  <c:v>17.010999999999999</c:v>
                </c:pt>
                <c:pt idx="19992">
                  <c:v>16.986999999999998</c:v>
                </c:pt>
                <c:pt idx="19993">
                  <c:v>16.963000000000001</c:v>
                </c:pt>
                <c:pt idx="19994">
                  <c:v>16.939</c:v>
                </c:pt>
                <c:pt idx="19995">
                  <c:v>16.914999999999999</c:v>
                </c:pt>
                <c:pt idx="19996">
                  <c:v>16.914999999999999</c:v>
                </c:pt>
                <c:pt idx="19997">
                  <c:v>16.914999999999999</c:v>
                </c:pt>
                <c:pt idx="19998">
                  <c:v>16.963000000000001</c:v>
                </c:pt>
                <c:pt idx="19999">
                  <c:v>17.13</c:v>
                </c:pt>
                <c:pt idx="20000">
                  <c:v>16.963000000000001</c:v>
                </c:pt>
                <c:pt idx="20001">
                  <c:v>16.439</c:v>
                </c:pt>
                <c:pt idx="20002">
                  <c:v>16.32</c:v>
                </c:pt>
                <c:pt idx="20003">
                  <c:v>16.177</c:v>
                </c:pt>
                <c:pt idx="20004">
                  <c:v>16.082000000000001</c:v>
                </c:pt>
                <c:pt idx="20005">
                  <c:v>15.939</c:v>
                </c:pt>
                <c:pt idx="20006">
                  <c:v>15.795999999999999</c:v>
                </c:pt>
                <c:pt idx="20007">
                  <c:v>15.772</c:v>
                </c:pt>
                <c:pt idx="20008">
                  <c:v>15.819000000000001</c:v>
                </c:pt>
                <c:pt idx="20009">
                  <c:v>15.891</c:v>
                </c:pt>
                <c:pt idx="20010">
                  <c:v>15.914999999999999</c:v>
                </c:pt>
                <c:pt idx="20011">
                  <c:v>16.010000000000002</c:v>
                </c:pt>
                <c:pt idx="20012">
                  <c:v>16.129000000000001</c:v>
                </c:pt>
                <c:pt idx="20013">
                  <c:v>16.177</c:v>
                </c:pt>
                <c:pt idx="20014">
                  <c:v>16.295999999999999</c:v>
                </c:pt>
                <c:pt idx="20015">
                  <c:v>16.367999999999999</c:v>
                </c:pt>
                <c:pt idx="20016">
                  <c:v>16.367999999999999</c:v>
                </c:pt>
                <c:pt idx="20017">
                  <c:v>16.32</c:v>
                </c:pt>
                <c:pt idx="20018">
                  <c:v>16.32</c:v>
                </c:pt>
                <c:pt idx="20019">
                  <c:v>16.344000000000001</c:v>
                </c:pt>
                <c:pt idx="20020">
                  <c:v>16.344000000000001</c:v>
                </c:pt>
                <c:pt idx="20021">
                  <c:v>16.367999999999999</c:v>
                </c:pt>
                <c:pt idx="20022">
                  <c:v>16.414999999999999</c:v>
                </c:pt>
                <c:pt idx="20023">
                  <c:v>16.510999999999999</c:v>
                </c:pt>
                <c:pt idx="20024">
                  <c:v>16.582000000000001</c:v>
                </c:pt>
                <c:pt idx="20025">
                  <c:v>16.654</c:v>
                </c:pt>
                <c:pt idx="20026">
                  <c:v>16.701000000000001</c:v>
                </c:pt>
                <c:pt idx="20027">
                  <c:v>16.773</c:v>
                </c:pt>
                <c:pt idx="20028">
                  <c:v>16.795999999999999</c:v>
                </c:pt>
                <c:pt idx="20029">
                  <c:v>16.795999999999999</c:v>
                </c:pt>
                <c:pt idx="20030">
                  <c:v>16.795999999999999</c:v>
                </c:pt>
                <c:pt idx="20031">
                  <c:v>16.748999999999999</c:v>
                </c:pt>
                <c:pt idx="20032">
                  <c:v>16.701000000000001</c:v>
                </c:pt>
                <c:pt idx="20033">
                  <c:v>16.725000000000001</c:v>
                </c:pt>
                <c:pt idx="20034">
                  <c:v>16.773</c:v>
                </c:pt>
                <c:pt idx="20035">
                  <c:v>16.867999999999999</c:v>
                </c:pt>
                <c:pt idx="20036">
                  <c:v>16.963000000000001</c:v>
                </c:pt>
                <c:pt idx="20037">
                  <c:v>17.010999999999999</c:v>
                </c:pt>
                <c:pt idx="20038">
                  <c:v>17.010999999999999</c:v>
                </c:pt>
                <c:pt idx="20039">
                  <c:v>16.986999999999998</c:v>
                </c:pt>
                <c:pt idx="20040">
                  <c:v>16.986999999999998</c:v>
                </c:pt>
                <c:pt idx="20041">
                  <c:v>16.963000000000001</c:v>
                </c:pt>
                <c:pt idx="20042">
                  <c:v>16.963000000000001</c:v>
                </c:pt>
                <c:pt idx="20043">
                  <c:v>16.963000000000001</c:v>
                </c:pt>
                <c:pt idx="20044">
                  <c:v>16.914999999999999</c:v>
                </c:pt>
                <c:pt idx="20045">
                  <c:v>16.844000000000001</c:v>
                </c:pt>
                <c:pt idx="20046">
                  <c:v>16.773</c:v>
                </c:pt>
                <c:pt idx="20047">
                  <c:v>16.701000000000001</c:v>
                </c:pt>
                <c:pt idx="20048">
                  <c:v>16.677</c:v>
                </c:pt>
                <c:pt idx="20049">
                  <c:v>16.63</c:v>
                </c:pt>
                <c:pt idx="20050">
                  <c:v>16.606000000000002</c:v>
                </c:pt>
                <c:pt idx="20051">
                  <c:v>16.558</c:v>
                </c:pt>
                <c:pt idx="20052">
                  <c:v>16.486999999999998</c:v>
                </c:pt>
                <c:pt idx="20053">
                  <c:v>16.439</c:v>
                </c:pt>
                <c:pt idx="20054">
                  <c:v>16.367999999999999</c:v>
                </c:pt>
                <c:pt idx="20055">
                  <c:v>16.295999999999999</c:v>
                </c:pt>
                <c:pt idx="20056">
                  <c:v>16.225000000000001</c:v>
                </c:pt>
                <c:pt idx="20057">
                  <c:v>16.177</c:v>
                </c:pt>
                <c:pt idx="20058">
                  <c:v>16.106000000000002</c:v>
                </c:pt>
                <c:pt idx="20059">
                  <c:v>16.082000000000001</c:v>
                </c:pt>
                <c:pt idx="20060">
                  <c:v>16.033999999999999</c:v>
                </c:pt>
                <c:pt idx="20061">
                  <c:v>16.010000000000002</c:v>
                </c:pt>
                <c:pt idx="20062">
                  <c:v>15.986000000000001</c:v>
                </c:pt>
                <c:pt idx="20063">
                  <c:v>15.939</c:v>
                </c:pt>
                <c:pt idx="20064">
                  <c:v>15.891</c:v>
                </c:pt>
                <c:pt idx="20065">
                  <c:v>15.867000000000001</c:v>
                </c:pt>
                <c:pt idx="20066">
                  <c:v>15.843</c:v>
                </c:pt>
                <c:pt idx="20067">
                  <c:v>15.843</c:v>
                </c:pt>
                <c:pt idx="20068">
                  <c:v>15.843</c:v>
                </c:pt>
                <c:pt idx="20069">
                  <c:v>15.914999999999999</c:v>
                </c:pt>
                <c:pt idx="20070">
                  <c:v>15.986000000000001</c:v>
                </c:pt>
                <c:pt idx="20071">
                  <c:v>16.058</c:v>
                </c:pt>
                <c:pt idx="20072">
                  <c:v>16.106000000000002</c:v>
                </c:pt>
                <c:pt idx="20073">
                  <c:v>16.129000000000001</c:v>
                </c:pt>
                <c:pt idx="20074">
                  <c:v>16.152999999999999</c:v>
                </c:pt>
                <c:pt idx="20075">
                  <c:v>16.152999999999999</c:v>
                </c:pt>
                <c:pt idx="20076">
                  <c:v>16.152999999999999</c:v>
                </c:pt>
                <c:pt idx="20077">
                  <c:v>16.129000000000001</c:v>
                </c:pt>
                <c:pt idx="20078">
                  <c:v>16.106000000000002</c:v>
                </c:pt>
                <c:pt idx="20079">
                  <c:v>16.106000000000002</c:v>
                </c:pt>
                <c:pt idx="20080">
                  <c:v>16.082000000000001</c:v>
                </c:pt>
                <c:pt idx="20081">
                  <c:v>16.058</c:v>
                </c:pt>
                <c:pt idx="20082">
                  <c:v>16.058</c:v>
                </c:pt>
                <c:pt idx="20083">
                  <c:v>16.033999999999999</c:v>
                </c:pt>
                <c:pt idx="20084">
                  <c:v>16.010000000000002</c:v>
                </c:pt>
                <c:pt idx="20085">
                  <c:v>16.010000000000002</c:v>
                </c:pt>
                <c:pt idx="20086">
                  <c:v>16.010000000000002</c:v>
                </c:pt>
                <c:pt idx="20087">
                  <c:v>16.010000000000002</c:v>
                </c:pt>
                <c:pt idx="20088">
                  <c:v>15.986000000000001</c:v>
                </c:pt>
                <c:pt idx="20089">
                  <c:v>15.986000000000001</c:v>
                </c:pt>
                <c:pt idx="20090">
                  <c:v>15.962999999999999</c:v>
                </c:pt>
                <c:pt idx="20091">
                  <c:v>15.962999999999999</c:v>
                </c:pt>
                <c:pt idx="20092">
                  <c:v>15.962999999999999</c:v>
                </c:pt>
                <c:pt idx="20093">
                  <c:v>15.962999999999999</c:v>
                </c:pt>
                <c:pt idx="20094">
                  <c:v>15.986000000000001</c:v>
                </c:pt>
                <c:pt idx="20095">
                  <c:v>15.867000000000001</c:v>
                </c:pt>
                <c:pt idx="20096">
                  <c:v>15.605</c:v>
                </c:pt>
                <c:pt idx="20097">
                  <c:v>15.461</c:v>
                </c:pt>
                <c:pt idx="20098">
                  <c:v>15.629</c:v>
                </c:pt>
                <c:pt idx="20099">
                  <c:v>15.724</c:v>
                </c:pt>
                <c:pt idx="20100">
                  <c:v>15.795999999999999</c:v>
                </c:pt>
                <c:pt idx="20101">
                  <c:v>15.843</c:v>
                </c:pt>
                <c:pt idx="20102">
                  <c:v>15.914999999999999</c:v>
                </c:pt>
                <c:pt idx="20103">
                  <c:v>15.962999999999999</c:v>
                </c:pt>
                <c:pt idx="20104">
                  <c:v>16.033999999999999</c:v>
                </c:pt>
                <c:pt idx="20105">
                  <c:v>16.082000000000001</c:v>
                </c:pt>
                <c:pt idx="20106">
                  <c:v>16.129000000000001</c:v>
                </c:pt>
                <c:pt idx="20107">
                  <c:v>16.152999999999999</c:v>
                </c:pt>
                <c:pt idx="20108">
                  <c:v>16.225000000000001</c:v>
                </c:pt>
                <c:pt idx="20109">
                  <c:v>16.295999999999999</c:v>
                </c:pt>
                <c:pt idx="20110">
                  <c:v>16.367999999999999</c:v>
                </c:pt>
                <c:pt idx="20111">
                  <c:v>16.463000000000001</c:v>
                </c:pt>
                <c:pt idx="20112">
                  <c:v>16.533999999999999</c:v>
                </c:pt>
                <c:pt idx="20113">
                  <c:v>16.654</c:v>
                </c:pt>
                <c:pt idx="20114">
                  <c:v>16.748999999999999</c:v>
                </c:pt>
                <c:pt idx="20115">
                  <c:v>16.844000000000001</c:v>
                </c:pt>
                <c:pt idx="20116">
                  <c:v>16.963000000000001</c:v>
                </c:pt>
                <c:pt idx="20117">
                  <c:v>17.082000000000001</c:v>
                </c:pt>
                <c:pt idx="20118">
                  <c:v>17.201000000000001</c:v>
                </c:pt>
                <c:pt idx="20119">
                  <c:v>17.344000000000001</c:v>
                </c:pt>
                <c:pt idx="20120">
                  <c:v>17.463000000000001</c:v>
                </c:pt>
                <c:pt idx="20121">
                  <c:v>17.582000000000001</c:v>
                </c:pt>
                <c:pt idx="20122">
                  <c:v>17.677</c:v>
                </c:pt>
                <c:pt idx="20123">
                  <c:v>17.748000000000001</c:v>
                </c:pt>
                <c:pt idx="20124">
                  <c:v>17.818999999999999</c:v>
                </c:pt>
                <c:pt idx="20125">
                  <c:v>17.843</c:v>
                </c:pt>
                <c:pt idx="20126">
                  <c:v>17.914999999999999</c:v>
                </c:pt>
                <c:pt idx="20127">
                  <c:v>17.986000000000001</c:v>
                </c:pt>
                <c:pt idx="20128">
                  <c:v>18.010000000000002</c:v>
                </c:pt>
                <c:pt idx="20129">
                  <c:v>18.056999999999999</c:v>
                </c:pt>
                <c:pt idx="20130">
                  <c:v>18.081</c:v>
                </c:pt>
                <c:pt idx="20131">
                  <c:v>18.105</c:v>
                </c:pt>
                <c:pt idx="20132">
                  <c:v>18.129000000000001</c:v>
                </c:pt>
                <c:pt idx="20133">
                  <c:v>18.105</c:v>
                </c:pt>
                <c:pt idx="20134">
                  <c:v>18.056999999999999</c:v>
                </c:pt>
                <c:pt idx="20135">
                  <c:v>18.010000000000002</c:v>
                </c:pt>
                <c:pt idx="20136">
                  <c:v>17.962</c:v>
                </c:pt>
                <c:pt idx="20137">
                  <c:v>17.914999999999999</c:v>
                </c:pt>
                <c:pt idx="20138">
                  <c:v>17.818999999999999</c:v>
                </c:pt>
                <c:pt idx="20139">
                  <c:v>17.748000000000001</c:v>
                </c:pt>
                <c:pt idx="20140">
                  <c:v>17.677</c:v>
                </c:pt>
                <c:pt idx="20141">
                  <c:v>17.605</c:v>
                </c:pt>
                <c:pt idx="20142">
                  <c:v>17.486000000000001</c:v>
                </c:pt>
                <c:pt idx="20143">
                  <c:v>17.414999999999999</c:v>
                </c:pt>
                <c:pt idx="20144">
                  <c:v>17.344000000000001</c:v>
                </c:pt>
                <c:pt idx="20145">
                  <c:v>17.248999999999999</c:v>
                </c:pt>
                <c:pt idx="20146">
                  <c:v>17.152999999999999</c:v>
                </c:pt>
                <c:pt idx="20147">
                  <c:v>17.033999999999999</c:v>
                </c:pt>
                <c:pt idx="20148">
                  <c:v>16.939</c:v>
                </c:pt>
                <c:pt idx="20149">
                  <c:v>16.867999999999999</c:v>
                </c:pt>
                <c:pt idx="20150">
                  <c:v>16.773</c:v>
                </c:pt>
                <c:pt idx="20151">
                  <c:v>16.677</c:v>
                </c:pt>
                <c:pt idx="20152">
                  <c:v>16.606000000000002</c:v>
                </c:pt>
                <c:pt idx="20153">
                  <c:v>16.533999999999999</c:v>
                </c:pt>
                <c:pt idx="20154">
                  <c:v>16.439</c:v>
                </c:pt>
                <c:pt idx="20155">
                  <c:v>16.391999999999999</c:v>
                </c:pt>
                <c:pt idx="20156">
                  <c:v>16.295999999999999</c:v>
                </c:pt>
                <c:pt idx="20157">
                  <c:v>16.248999999999999</c:v>
                </c:pt>
                <c:pt idx="20158">
                  <c:v>16.177</c:v>
                </c:pt>
                <c:pt idx="20159">
                  <c:v>16.129000000000001</c:v>
                </c:pt>
                <c:pt idx="20160">
                  <c:v>16.106000000000002</c:v>
                </c:pt>
                <c:pt idx="20161">
                  <c:v>16.058</c:v>
                </c:pt>
                <c:pt idx="20162">
                  <c:v>16.010000000000002</c:v>
                </c:pt>
                <c:pt idx="20163">
                  <c:v>16.010000000000002</c:v>
                </c:pt>
                <c:pt idx="20164">
                  <c:v>15.962999999999999</c:v>
                </c:pt>
                <c:pt idx="20165">
                  <c:v>15.962999999999999</c:v>
                </c:pt>
                <c:pt idx="20166">
                  <c:v>15.939</c:v>
                </c:pt>
                <c:pt idx="20167">
                  <c:v>15.939</c:v>
                </c:pt>
                <c:pt idx="20168">
                  <c:v>15.962999999999999</c:v>
                </c:pt>
                <c:pt idx="20169">
                  <c:v>15.939</c:v>
                </c:pt>
                <c:pt idx="20170">
                  <c:v>15.986000000000001</c:v>
                </c:pt>
                <c:pt idx="20171">
                  <c:v>16.106000000000002</c:v>
                </c:pt>
                <c:pt idx="20172">
                  <c:v>16.225000000000001</c:v>
                </c:pt>
                <c:pt idx="20173">
                  <c:v>16.391999999999999</c:v>
                </c:pt>
                <c:pt idx="20174">
                  <c:v>16.486999999999998</c:v>
                </c:pt>
                <c:pt idx="20175">
                  <c:v>16.606000000000002</c:v>
                </c:pt>
                <c:pt idx="20176">
                  <c:v>16.677</c:v>
                </c:pt>
                <c:pt idx="20177">
                  <c:v>16.725000000000001</c:v>
                </c:pt>
                <c:pt idx="20178">
                  <c:v>16.773</c:v>
                </c:pt>
                <c:pt idx="20179">
                  <c:v>16.795999999999999</c:v>
                </c:pt>
                <c:pt idx="20180">
                  <c:v>16.82</c:v>
                </c:pt>
                <c:pt idx="20181">
                  <c:v>16.844000000000001</c:v>
                </c:pt>
                <c:pt idx="20182">
                  <c:v>16.867999999999999</c:v>
                </c:pt>
                <c:pt idx="20183">
                  <c:v>16.867999999999999</c:v>
                </c:pt>
                <c:pt idx="20184">
                  <c:v>16.867999999999999</c:v>
                </c:pt>
                <c:pt idx="20185">
                  <c:v>16.867999999999999</c:v>
                </c:pt>
                <c:pt idx="20186">
                  <c:v>16.844000000000001</c:v>
                </c:pt>
                <c:pt idx="20187">
                  <c:v>16.844000000000001</c:v>
                </c:pt>
                <c:pt idx="20188">
                  <c:v>16.82</c:v>
                </c:pt>
                <c:pt idx="20189">
                  <c:v>16.844000000000001</c:v>
                </c:pt>
                <c:pt idx="20190">
                  <c:v>16.867999999999999</c:v>
                </c:pt>
                <c:pt idx="20191">
                  <c:v>16.510999999999999</c:v>
                </c:pt>
                <c:pt idx="20192">
                  <c:v>16.033999999999999</c:v>
                </c:pt>
                <c:pt idx="20193">
                  <c:v>15.867000000000001</c:v>
                </c:pt>
                <c:pt idx="20194">
                  <c:v>15.962999999999999</c:v>
                </c:pt>
                <c:pt idx="20195">
                  <c:v>16.033999999999999</c:v>
                </c:pt>
                <c:pt idx="20196">
                  <c:v>16.082000000000001</c:v>
                </c:pt>
                <c:pt idx="20197">
                  <c:v>16.129000000000001</c:v>
                </c:pt>
                <c:pt idx="20198">
                  <c:v>16.201000000000001</c:v>
                </c:pt>
                <c:pt idx="20199">
                  <c:v>16.271999999999998</c:v>
                </c:pt>
                <c:pt idx="20200">
                  <c:v>16.344000000000001</c:v>
                </c:pt>
                <c:pt idx="20201">
                  <c:v>16.439</c:v>
                </c:pt>
                <c:pt idx="20202">
                  <c:v>16.510999999999999</c:v>
                </c:pt>
                <c:pt idx="20203">
                  <c:v>16.606000000000002</c:v>
                </c:pt>
                <c:pt idx="20204">
                  <c:v>16.63</c:v>
                </c:pt>
                <c:pt idx="20205">
                  <c:v>16.677</c:v>
                </c:pt>
                <c:pt idx="20206">
                  <c:v>16.748999999999999</c:v>
                </c:pt>
                <c:pt idx="20207">
                  <c:v>16.82</c:v>
                </c:pt>
                <c:pt idx="20208">
                  <c:v>16.914999999999999</c:v>
                </c:pt>
                <c:pt idx="20209">
                  <c:v>17.010999999999999</c:v>
                </c:pt>
                <c:pt idx="20210">
                  <c:v>17.106000000000002</c:v>
                </c:pt>
                <c:pt idx="20211">
                  <c:v>17.177</c:v>
                </c:pt>
                <c:pt idx="20212">
                  <c:v>17.271999999999998</c:v>
                </c:pt>
                <c:pt idx="20213">
                  <c:v>17.367999999999999</c:v>
                </c:pt>
                <c:pt idx="20214">
                  <c:v>17.510000000000002</c:v>
                </c:pt>
                <c:pt idx="20215">
                  <c:v>17.629000000000001</c:v>
                </c:pt>
                <c:pt idx="20216">
                  <c:v>17.748000000000001</c:v>
                </c:pt>
                <c:pt idx="20217">
                  <c:v>17.843</c:v>
                </c:pt>
                <c:pt idx="20218">
                  <c:v>17.890999999999998</c:v>
                </c:pt>
                <c:pt idx="20219">
                  <c:v>17.818999999999999</c:v>
                </c:pt>
                <c:pt idx="20220">
                  <c:v>17.652999999999999</c:v>
                </c:pt>
                <c:pt idx="20221">
                  <c:v>17.486000000000001</c:v>
                </c:pt>
                <c:pt idx="20222">
                  <c:v>17.390999999999998</c:v>
                </c:pt>
                <c:pt idx="20223">
                  <c:v>17.344000000000001</c:v>
                </c:pt>
                <c:pt idx="20224">
                  <c:v>17.32</c:v>
                </c:pt>
                <c:pt idx="20225">
                  <c:v>17.225000000000001</c:v>
                </c:pt>
                <c:pt idx="20226">
                  <c:v>17.201000000000001</c:v>
                </c:pt>
                <c:pt idx="20227">
                  <c:v>17.082000000000001</c:v>
                </c:pt>
                <c:pt idx="20228">
                  <c:v>17.058</c:v>
                </c:pt>
                <c:pt idx="20229">
                  <c:v>17.033999999999999</c:v>
                </c:pt>
                <c:pt idx="20230">
                  <c:v>17.033999999999999</c:v>
                </c:pt>
                <c:pt idx="20231">
                  <c:v>16.963000000000001</c:v>
                </c:pt>
                <c:pt idx="20232">
                  <c:v>16.963000000000001</c:v>
                </c:pt>
                <c:pt idx="20233">
                  <c:v>16.986999999999998</c:v>
                </c:pt>
                <c:pt idx="20234">
                  <c:v>16.963000000000001</c:v>
                </c:pt>
                <c:pt idx="20235">
                  <c:v>16.963000000000001</c:v>
                </c:pt>
                <c:pt idx="20236">
                  <c:v>16.939</c:v>
                </c:pt>
                <c:pt idx="20237">
                  <c:v>16.914999999999999</c:v>
                </c:pt>
                <c:pt idx="20238">
                  <c:v>16.963000000000001</c:v>
                </c:pt>
                <c:pt idx="20239">
                  <c:v>17.058</c:v>
                </c:pt>
                <c:pt idx="20240">
                  <c:v>17.033999999999999</c:v>
                </c:pt>
                <c:pt idx="20241">
                  <c:v>16.986999999999998</c:v>
                </c:pt>
                <c:pt idx="20242">
                  <c:v>16.963000000000001</c:v>
                </c:pt>
                <c:pt idx="20243">
                  <c:v>16.914999999999999</c:v>
                </c:pt>
                <c:pt idx="20244">
                  <c:v>16.867999999999999</c:v>
                </c:pt>
                <c:pt idx="20245">
                  <c:v>16.82</c:v>
                </c:pt>
                <c:pt idx="20246">
                  <c:v>16.795999999999999</c:v>
                </c:pt>
                <c:pt idx="20247">
                  <c:v>16.748999999999999</c:v>
                </c:pt>
                <c:pt idx="20248">
                  <c:v>16.701000000000001</c:v>
                </c:pt>
                <c:pt idx="20249">
                  <c:v>16.63</c:v>
                </c:pt>
                <c:pt idx="20250">
                  <c:v>16.582000000000001</c:v>
                </c:pt>
                <c:pt idx="20251">
                  <c:v>16.533999999999999</c:v>
                </c:pt>
                <c:pt idx="20252">
                  <c:v>16.533999999999999</c:v>
                </c:pt>
                <c:pt idx="20253">
                  <c:v>16.533999999999999</c:v>
                </c:pt>
                <c:pt idx="20254">
                  <c:v>16.510999999999999</c:v>
                </c:pt>
                <c:pt idx="20255">
                  <c:v>16.510999999999999</c:v>
                </c:pt>
                <c:pt idx="20256">
                  <c:v>16.486999999999998</c:v>
                </c:pt>
                <c:pt idx="20257">
                  <c:v>16.439</c:v>
                </c:pt>
                <c:pt idx="20258">
                  <c:v>16.391999999999999</c:v>
                </c:pt>
                <c:pt idx="20259">
                  <c:v>16.367999999999999</c:v>
                </c:pt>
                <c:pt idx="20260">
                  <c:v>16.414999999999999</c:v>
                </c:pt>
                <c:pt idx="20261">
                  <c:v>16.486999999999998</c:v>
                </c:pt>
                <c:pt idx="20262">
                  <c:v>16.606000000000002</c:v>
                </c:pt>
                <c:pt idx="20263">
                  <c:v>16.701000000000001</c:v>
                </c:pt>
                <c:pt idx="20264">
                  <c:v>16.773</c:v>
                </c:pt>
                <c:pt idx="20265">
                  <c:v>16.844000000000001</c:v>
                </c:pt>
                <c:pt idx="20266">
                  <c:v>16.891999999999999</c:v>
                </c:pt>
                <c:pt idx="20267">
                  <c:v>16.914999999999999</c:v>
                </c:pt>
                <c:pt idx="20268">
                  <c:v>16.914999999999999</c:v>
                </c:pt>
                <c:pt idx="20269">
                  <c:v>16.939</c:v>
                </c:pt>
                <c:pt idx="20270">
                  <c:v>16.939</c:v>
                </c:pt>
                <c:pt idx="20271">
                  <c:v>16.939</c:v>
                </c:pt>
                <c:pt idx="20272">
                  <c:v>16.939</c:v>
                </c:pt>
                <c:pt idx="20273">
                  <c:v>16.939</c:v>
                </c:pt>
                <c:pt idx="20274">
                  <c:v>16.914999999999999</c:v>
                </c:pt>
                <c:pt idx="20275">
                  <c:v>16.914999999999999</c:v>
                </c:pt>
                <c:pt idx="20276">
                  <c:v>16.939</c:v>
                </c:pt>
                <c:pt idx="20277">
                  <c:v>16.914999999999999</c:v>
                </c:pt>
                <c:pt idx="20278">
                  <c:v>16.914999999999999</c:v>
                </c:pt>
                <c:pt idx="20279">
                  <c:v>16.914999999999999</c:v>
                </c:pt>
                <c:pt idx="20280">
                  <c:v>16.914999999999999</c:v>
                </c:pt>
                <c:pt idx="20281">
                  <c:v>16.891999999999999</c:v>
                </c:pt>
                <c:pt idx="20282">
                  <c:v>16.891999999999999</c:v>
                </c:pt>
                <c:pt idx="20283">
                  <c:v>16.891999999999999</c:v>
                </c:pt>
                <c:pt idx="20284">
                  <c:v>16.891999999999999</c:v>
                </c:pt>
                <c:pt idx="20285">
                  <c:v>16.891999999999999</c:v>
                </c:pt>
                <c:pt idx="20286">
                  <c:v>16.891999999999999</c:v>
                </c:pt>
                <c:pt idx="20287">
                  <c:v>16.914999999999999</c:v>
                </c:pt>
                <c:pt idx="20288">
                  <c:v>16.963000000000001</c:v>
                </c:pt>
                <c:pt idx="20289">
                  <c:v>17.010999999999999</c:v>
                </c:pt>
                <c:pt idx="20290">
                  <c:v>17.082000000000001</c:v>
                </c:pt>
                <c:pt idx="20291">
                  <c:v>17.152999999999999</c:v>
                </c:pt>
                <c:pt idx="20292">
                  <c:v>17.271999999999998</c:v>
                </c:pt>
                <c:pt idx="20293">
                  <c:v>17.390999999999998</c:v>
                </c:pt>
                <c:pt idx="20294">
                  <c:v>17.533999999999999</c:v>
                </c:pt>
                <c:pt idx="20295">
                  <c:v>17.677</c:v>
                </c:pt>
                <c:pt idx="20296">
                  <c:v>17.843</c:v>
                </c:pt>
                <c:pt idx="20297">
                  <c:v>18.010000000000002</c:v>
                </c:pt>
                <c:pt idx="20298">
                  <c:v>18.2</c:v>
                </c:pt>
                <c:pt idx="20299">
                  <c:v>18.414000000000001</c:v>
                </c:pt>
                <c:pt idx="20300">
                  <c:v>18.603999999999999</c:v>
                </c:pt>
                <c:pt idx="20301">
                  <c:v>18.818000000000001</c:v>
                </c:pt>
                <c:pt idx="20302">
                  <c:v>19.032</c:v>
                </c:pt>
                <c:pt idx="20303">
                  <c:v>19.245999999999999</c:v>
                </c:pt>
                <c:pt idx="20304">
                  <c:v>19.46</c:v>
                </c:pt>
                <c:pt idx="20305">
                  <c:v>19.698</c:v>
                </c:pt>
                <c:pt idx="20306">
                  <c:v>19.911999999999999</c:v>
                </c:pt>
                <c:pt idx="20307">
                  <c:v>20.126000000000001</c:v>
                </c:pt>
                <c:pt idx="20308">
                  <c:v>20.341000000000001</c:v>
                </c:pt>
                <c:pt idx="20309">
                  <c:v>20.530999999999999</c:v>
                </c:pt>
                <c:pt idx="20310">
                  <c:v>20.722000000000001</c:v>
                </c:pt>
                <c:pt idx="20311">
                  <c:v>20.936</c:v>
                </c:pt>
                <c:pt idx="20312">
                  <c:v>21.126999999999999</c:v>
                </c:pt>
                <c:pt idx="20313">
                  <c:v>21.294</c:v>
                </c:pt>
                <c:pt idx="20314">
                  <c:v>21.460999999999999</c:v>
                </c:pt>
                <c:pt idx="20315">
                  <c:v>21.556999999999999</c:v>
                </c:pt>
                <c:pt idx="20316">
                  <c:v>21.7</c:v>
                </c:pt>
                <c:pt idx="20317">
                  <c:v>21.818999999999999</c:v>
                </c:pt>
                <c:pt idx="20318">
                  <c:v>21.939</c:v>
                </c:pt>
                <c:pt idx="20319">
                  <c:v>22.033999999999999</c:v>
                </c:pt>
                <c:pt idx="20320">
                  <c:v>22.106000000000002</c:v>
                </c:pt>
                <c:pt idx="20321">
                  <c:v>22.154</c:v>
                </c:pt>
                <c:pt idx="20322">
                  <c:v>22.202000000000002</c:v>
                </c:pt>
                <c:pt idx="20323">
                  <c:v>22.225999999999999</c:v>
                </c:pt>
                <c:pt idx="20324">
                  <c:v>22.225999999999999</c:v>
                </c:pt>
                <c:pt idx="20325">
                  <c:v>22.202000000000002</c:v>
                </c:pt>
                <c:pt idx="20326">
                  <c:v>22.202000000000002</c:v>
                </c:pt>
                <c:pt idx="20327">
                  <c:v>22.13</c:v>
                </c:pt>
                <c:pt idx="20328">
                  <c:v>22.082000000000001</c:v>
                </c:pt>
                <c:pt idx="20329">
                  <c:v>21.986999999999998</c:v>
                </c:pt>
                <c:pt idx="20330">
                  <c:v>21.867000000000001</c:v>
                </c:pt>
                <c:pt idx="20331">
                  <c:v>21.724</c:v>
                </c:pt>
                <c:pt idx="20332">
                  <c:v>21.533000000000001</c:v>
                </c:pt>
                <c:pt idx="20333">
                  <c:v>21.366</c:v>
                </c:pt>
                <c:pt idx="20334">
                  <c:v>21.175000000000001</c:v>
                </c:pt>
                <c:pt idx="20335">
                  <c:v>20.96</c:v>
                </c:pt>
                <c:pt idx="20336">
                  <c:v>20.77</c:v>
                </c:pt>
                <c:pt idx="20337">
                  <c:v>20.579000000000001</c:v>
                </c:pt>
                <c:pt idx="20338">
                  <c:v>20.388000000000002</c:v>
                </c:pt>
                <c:pt idx="20339">
                  <c:v>20.173999999999999</c:v>
                </c:pt>
                <c:pt idx="20340">
                  <c:v>19.984000000000002</c:v>
                </c:pt>
                <c:pt idx="20341">
                  <c:v>19.792999999999999</c:v>
                </c:pt>
                <c:pt idx="20342">
                  <c:v>19.603000000000002</c:v>
                </c:pt>
                <c:pt idx="20343">
                  <c:v>19.436</c:v>
                </c:pt>
                <c:pt idx="20344">
                  <c:v>19.294</c:v>
                </c:pt>
                <c:pt idx="20345">
                  <c:v>19.126999999999999</c:v>
                </c:pt>
                <c:pt idx="20346">
                  <c:v>18.984999999999999</c:v>
                </c:pt>
                <c:pt idx="20347">
                  <c:v>18.818000000000001</c:v>
                </c:pt>
                <c:pt idx="20348">
                  <c:v>18.675000000000001</c:v>
                </c:pt>
                <c:pt idx="20349">
                  <c:v>18.533000000000001</c:v>
                </c:pt>
                <c:pt idx="20350">
                  <c:v>18.414000000000001</c:v>
                </c:pt>
                <c:pt idx="20351">
                  <c:v>18.295000000000002</c:v>
                </c:pt>
                <c:pt idx="20352">
                  <c:v>18.175999999999998</c:v>
                </c:pt>
                <c:pt idx="20353">
                  <c:v>18.056999999999999</c:v>
                </c:pt>
                <c:pt idx="20354">
                  <c:v>17.962</c:v>
                </c:pt>
                <c:pt idx="20355">
                  <c:v>17.890999999999998</c:v>
                </c:pt>
                <c:pt idx="20356">
                  <c:v>17.795999999999999</c:v>
                </c:pt>
                <c:pt idx="20357">
                  <c:v>17.701000000000001</c:v>
                </c:pt>
                <c:pt idx="20358">
                  <c:v>17.629000000000001</c:v>
                </c:pt>
                <c:pt idx="20359">
                  <c:v>17.558</c:v>
                </c:pt>
                <c:pt idx="20360">
                  <c:v>17.510000000000002</c:v>
                </c:pt>
                <c:pt idx="20361">
                  <c:v>17.439</c:v>
                </c:pt>
                <c:pt idx="20362">
                  <c:v>17.390999999999998</c:v>
                </c:pt>
                <c:pt idx="20363">
                  <c:v>17.344000000000001</c:v>
                </c:pt>
                <c:pt idx="20364">
                  <c:v>17.271999999999998</c:v>
                </c:pt>
                <c:pt idx="20365">
                  <c:v>17.225000000000001</c:v>
                </c:pt>
                <c:pt idx="20366">
                  <c:v>17.177</c:v>
                </c:pt>
                <c:pt idx="20367">
                  <c:v>17.13</c:v>
                </c:pt>
                <c:pt idx="20368">
                  <c:v>17.106000000000002</c:v>
                </c:pt>
                <c:pt idx="20369">
                  <c:v>17.058</c:v>
                </c:pt>
                <c:pt idx="20370">
                  <c:v>17.033999999999999</c:v>
                </c:pt>
                <c:pt idx="20371">
                  <c:v>17.010999999999999</c:v>
                </c:pt>
                <c:pt idx="20372">
                  <c:v>16.986999999999998</c:v>
                </c:pt>
                <c:pt idx="20373">
                  <c:v>16.963000000000001</c:v>
                </c:pt>
                <c:pt idx="20374">
                  <c:v>16.939</c:v>
                </c:pt>
                <c:pt idx="20375">
                  <c:v>16.891999999999999</c:v>
                </c:pt>
                <c:pt idx="20376">
                  <c:v>16.867999999999999</c:v>
                </c:pt>
                <c:pt idx="20377">
                  <c:v>16.844000000000001</c:v>
                </c:pt>
                <c:pt idx="20378">
                  <c:v>16.82</c:v>
                </c:pt>
                <c:pt idx="20379">
                  <c:v>16.795999999999999</c:v>
                </c:pt>
                <c:pt idx="20380">
                  <c:v>16.773</c:v>
                </c:pt>
                <c:pt idx="20381">
                  <c:v>16.773</c:v>
                </c:pt>
                <c:pt idx="20382">
                  <c:v>16.773</c:v>
                </c:pt>
                <c:pt idx="20383">
                  <c:v>16.795999999999999</c:v>
                </c:pt>
                <c:pt idx="20384">
                  <c:v>16.844000000000001</c:v>
                </c:pt>
                <c:pt idx="20385">
                  <c:v>16.891999999999999</c:v>
                </c:pt>
                <c:pt idx="20386">
                  <c:v>16.963000000000001</c:v>
                </c:pt>
                <c:pt idx="20387">
                  <c:v>17.058</c:v>
                </c:pt>
                <c:pt idx="20388">
                  <c:v>17.152999999999999</c:v>
                </c:pt>
                <c:pt idx="20389">
                  <c:v>17.295999999999999</c:v>
                </c:pt>
                <c:pt idx="20390">
                  <c:v>17.439</c:v>
                </c:pt>
                <c:pt idx="20391">
                  <c:v>17.582000000000001</c:v>
                </c:pt>
                <c:pt idx="20392">
                  <c:v>17.748000000000001</c:v>
                </c:pt>
                <c:pt idx="20393">
                  <c:v>17.937999999999999</c:v>
                </c:pt>
                <c:pt idx="20394">
                  <c:v>18.152000000000001</c:v>
                </c:pt>
                <c:pt idx="20395">
                  <c:v>18.343</c:v>
                </c:pt>
                <c:pt idx="20396">
                  <c:v>18.579999999999998</c:v>
                </c:pt>
                <c:pt idx="20397">
                  <c:v>18.794</c:v>
                </c:pt>
                <c:pt idx="20398">
                  <c:v>19.007999999999999</c:v>
                </c:pt>
                <c:pt idx="20399">
                  <c:v>19.245999999999999</c:v>
                </c:pt>
                <c:pt idx="20400">
                  <c:v>19.484000000000002</c:v>
                </c:pt>
                <c:pt idx="20401">
                  <c:v>19.722000000000001</c:v>
                </c:pt>
                <c:pt idx="20402">
                  <c:v>19.936</c:v>
                </c:pt>
                <c:pt idx="20403">
                  <c:v>20.149999999999999</c:v>
                </c:pt>
                <c:pt idx="20404">
                  <c:v>20.388000000000002</c:v>
                </c:pt>
                <c:pt idx="20405">
                  <c:v>20.603000000000002</c:v>
                </c:pt>
                <c:pt idx="20406">
                  <c:v>20.841000000000001</c:v>
                </c:pt>
                <c:pt idx="20407">
                  <c:v>21.032</c:v>
                </c:pt>
                <c:pt idx="20408">
                  <c:v>21.245999999999999</c:v>
                </c:pt>
                <c:pt idx="20409">
                  <c:v>21.460999999999999</c:v>
                </c:pt>
                <c:pt idx="20410">
                  <c:v>21.652000000000001</c:v>
                </c:pt>
                <c:pt idx="20411">
                  <c:v>21.818999999999999</c:v>
                </c:pt>
                <c:pt idx="20412">
                  <c:v>21.963000000000001</c:v>
                </c:pt>
                <c:pt idx="20413">
                  <c:v>22.106000000000002</c:v>
                </c:pt>
                <c:pt idx="20414">
                  <c:v>22.225999999999999</c:v>
                </c:pt>
                <c:pt idx="20415">
                  <c:v>22.297999999999998</c:v>
                </c:pt>
                <c:pt idx="20416">
                  <c:v>22.393000000000001</c:v>
                </c:pt>
                <c:pt idx="20417">
                  <c:v>22.440999999999999</c:v>
                </c:pt>
                <c:pt idx="20418">
                  <c:v>22.489000000000001</c:v>
                </c:pt>
                <c:pt idx="20419">
                  <c:v>22.489000000000001</c:v>
                </c:pt>
                <c:pt idx="20420">
                  <c:v>22.489000000000001</c:v>
                </c:pt>
                <c:pt idx="20421">
                  <c:v>22.465</c:v>
                </c:pt>
                <c:pt idx="20422">
                  <c:v>22.440999999999999</c:v>
                </c:pt>
                <c:pt idx="20423">
                  <c:v>22.393000000000001</c:v>
                </c:pt>
                <c:pt idx="20424">
                  <c:v>22.321000000000002</c:v>
                </c:pt>
                <c:pt idx="20425">
                  <c:v>22.202000000000002</c:v>
                </c:pt>
                <c:pt idx="20426">
                  <c:v>22.106000000000002</c:v>
                </c:pt>
                <c:pt idx="20427">
                  <c:v>21.963000000000001</c:v>
                </c:pt>
                <c:pt idx="20428">
                  <c:v>21.818999999999999</c:v>
                </c:pt>
                <c:pt idx="20429">
                  <c:v>21.675999999999998</c:v>
                </c:pt>
                <c:pt idx="20430">
                  <c:v>21.533000000000001</c:v>
                </c:pt>
                <c:pt idx="20431">
                  <c:v>21.341999999999999</c:v>
                </c:pt>
                <c:pt idx="20432">
                  <c:v>21.151</c:v>
                </c:pt>
                <c:pt idx="20433">
                  <c:v>20.96</c:v>
                </c:pt>
                <c:pt idx="20434">
                  <c:v>20.745999999999999</c:v>
                </c:pt>
                <c:pt idx="20435">
                  <c:v>20.530999999999999</c:v>
                </c:pt>
                <c:pt idx="20436">
                  <c:v>20.341000000000001</c:v>
                </c:pt>
                <c:pt idx="20437">
                  <c:v>20.103000000000002</c:v>
                </c:pt>
                <c:pt idx="20438">
                  <c:v>19.911999999999999</c:v>
                </c:pt>
                <c:pt idx="20439">
                  <c:v>19.745999999999999</c:v>
                </c:pt>
                <c:pt idx="20440">
                  <c:v>19.579000000000001</c:v>
                </c:pt>
                <c:pt idx="20441">
                  <c:v>19.413</c:v>
                </c:pt>
                <c:pt idx="20442">
                  <c:v>19.27</c:v>
                </c:pt>
                <c:pt idx="20443">
                  <c:v>19.151</c:v>
                </c:pt>
                <c:pt idx="20444">
                  <c:v>19.032</c:v>
                </c:pt>
                <c:pt idx="20445">
                  <c:v>18.888999999999999</c:v>
                </c:pt>
                <c:pt idx="20446">
                  <c:v>18.771000000000001</c:v>
                </c:pt>
                <c:pt idx="20447">
                  <c:v>18.652000000000001</c:v>
                </c:pt>
                <c:pt idx="20448">
                  <c:v>18.533000000000001</c:v>
                </c:pt>
                <c:pt idx="20449">
                  <c:v>18.437999999999999</c:v>
                </c:pt>
                <c:pt idx="20450">
                  <c:v>18.343</c:v>
                </c:pt>
                <c:pt idx="20451">
                  <c:v>18.247</c:v>
                </c:pt>
                <c:pt idx="20452">
                  <c:v>18.175999999999998</c:v>
                </c:pt>
                <c:pt idx="20453">
                  <c:v>18.105</c:v>
                </c:pt>
                <c:pt idx="20454">
                  <c:v>18.010000000000002</c:v>
                </c:pt>
                <c:pt idx="20455">
                  <c:v>17.937999999999999</c:v>
                </c:pt>
                <c:pt idx="20456">
                  <c:v>17.867000000000001</c:v>
                </c:pt>
                <c:pt idx="20457">
                  <c:v>17.818999999999999</c:v>
                </c:pt>
                <c:pt idx="20458">
                  <c:v>17.771999999999998</c:v>
                </c:pt>
                <c:pt idx="20459">
                  <c:v>17.724</c:v>
                </c:pt>
                <c:pt idx="20460">
                  <c:v>17.677</c:v>
                </c:pt>
                <c:pt idx="20461">
                  <c:v>17.629000000000001</c:v>
                </c:pt>
                <c:pt idx="20462">
                  <c:v>17.558</c:v>
                </c:pt>
                <c:pt idx="20463">
                  <c:v>17.533999999999999</c:v>
                </c:pt>
                <c:pt idx="20464">
                  <c:v>17.463000000000001</c:v>
                </c:pt>
                <c:pt idx="20465">
                  <c:v>17.414999999999999</c:v>
                </c:pt>
                <c:pt idx="20466">
                  <c:v>17.367999999999999</c:v>
                </c:pt>
                <c:pt idx="20467">
                  <c:v>17.344000000000001</c:v>
                </c:pt>
                <c:pt idx="20468">
                  <c:v>17.295999999999999</c:v>
                </c:pt>
                <c:pt idx="20469">
                  <c:v>17.271999999999998</c:v>
                </c:pt>
                <c:pt idx="20470">
                  <c:v>17.248999999999999</c:v>
                </c:pt>
                <c:pt idx="20471">
                  <c:v>17.225000000000001</c:v>
                </c:pt>
                <c:pt idx="20472">
                  <c:v>17.201000000000001</c:v>
                </c:pt>
                <c:pt idx="20473">
                  <c:v>17.152999999999999</c:v>
                </c:pt>
                <c:pt idx="20474">
                  <c:v>17.13</c:v>
                </c:pt>
                <c:pt idx="20475">
                  <c:v>17.106000000000002</c:v>
                </c:pt>
                <c:pt idx="20476">
                  <c:v>17.082000000000001</c:v>
                </c:pt>
                <c:pt idx="20477">
                  <c:v>17.082000000000001</c:v>
                </c:pt>
                <c:pt idx="20478">
                  <c:v>17.082000000000001</c:v>
                </c:pt>
                <c:pt idx="20479">
                  <c:v>17.082000000000001</c:v>
                </c:pt>
                <c:pt idx="20480">
                  <c:v>17.106000000000002</c:v>
                </c:pt>
                <c:pt idx="20481">
                  <c:v>17.152999999999999</c:v>
                </c:pt>
                <c:pt idx="20482">
                  <c:v>17.225000000000001</c:v>
                </c:pt>
                <c:pt idx="20483">
                  <c:v>17.32</c:v>
                </c:pt>
                <c:pt idx="20484">
                  <c:v>17.414999999999999</c:v>
                </c:pt>
                <c:pt idx="20485">
                  <c:v>17.558</c:v>
                </c:pt>
                <c:pt idx="20486">
                  <c:v>17.724</c:v>
                </c:pt>
                <c:pt idx="20487">
                  <c:v>17.867000000000001</c:v>
                </c:pt>
                <c:pt idx="20488">
                  <c:v>18.033000000000001</c:v>
                </c:pt>
                <c:pt idx="20489">
                  <c:v>18.105</c:v>
                </c:pt>
                <c:pt idx="20490">
                  <c:v>18.271000000000001</c:v>
                </c:pt>
                <c:pt idx="20491">
                  <c:v>18.484999999999999</c:v>
                </c:pt>
                <c:pt idx="20492">
                  <c:v>18.722999999999999</c:v>
                </c:pt>
                <c:pt idx="20493">
                  <c:v>18.937000000000001</c:v>
                </c:pt>
                <c:pt idx="20494">
                  <c:v>19.175000000000001</c:v>
                </c:pt>
                <c:pt idx="20495">
                  <c:v>19.388999999999999</c:v>
                </c:pt>
                <c:pt idx="20496">
                  <c:v>19.626999999999999</c:v>
                </c:pt>
                <c:pt idx="20497">
                  <c:v>19.864999999999998</c:v>
                </c:pt>
                <c:pt idx="20498">
                  <c:v>20.103000000000002</c:v>
                </c:pt>
                <c:pt idx="20499">
                  <c:v>20.341000000000001</c:v>
                </c:pt>
                <c:pt idx="20500">
                  <c:v>20.579000000000001</c:v>
                </c:pt>
                <c:pt idx="20501">
                  <c:v>20.792999999999999</c:v>
                </c:pt>
                <c:pt idx="20502">
                  <c:v>21.007999999999999</c:v>
                </c:pt>
                <c:pt idx="20503">
                  <c:v>21.199000000000002</c:v>
                </c:pt>
                <c:pt idx="20504">
                  <c:v>21.437000000000001</c:v>
                </c:pt>
                <c:pt idx="20505">
                  <c:v>21.652000000000001</c:v>
                </c:pt>
                <c:pt idx="20506">
                  <c:v>21.843</c:v>
                </c:pt>
                <c:pt idx="20507">
                  <c:v>21.986999999999998</c:v>
                </c:pt>
                <c:pt idx="20508">
                  <c:v>22.106000000000002</c:v>
                </c:pt>
                <c:pt idx="20509">
                  <c:v>22.25</c:v>
                </c:pt>
                <c:pt idx="20510">
                  <c:v>22.321000000000002</c:v>
                </c:pt>
                <c:pt idx="20511">
                  <c:v>22.417000000000002</c:v>
                </c:pt>
                <c:pt idx="20512">
                  <c:v>22.465</c:v>
                </c:pt>
                <c:pt idx="20513">
                  <c:v>22.536999999999999</c:v>
                </c:pt>
                <c:pt idx="20514">
                  <c:v>22.585000000000001</c:v>
                </c:pt>
                <c:pt idx="20515">
                  <c:v>22.609000000000002</c:v>
                </c:pt>
                <c:pt idx="20516">
                  <c:v>22.561</c:v>
                </c:pt>
                <c:pt idx="20517">
                  <c:v>22.536999999999999</c:v>
                </c:pt>
                <c:pt idx="20518">
                  <c:v>22.489000000000001</c:v>
                </c:pt>
                <c:pt idx="20519">
                  <c:v>22.440999999999999</c:v>
                </c:pt>
                <c:pt idx="20520">
                  <c:v>22.369</c:v>
                </c:pt>
                <c:pt idx="20521">
                  <c:v>22.344999999999999</c:v>
                </c:pt>
                <c:pt idx="20522">
                  <c:v>22.25</c:v>
                </c:pt>
                <c:pt idx="20523">
                  <c:v>22.13</c:v>
                </c:pt>
                <c:pt idx="20524">
                  <c:v>21.986999999999998</c:v>
                </c:pt>
                <c:pt idx="20525">
                  <c:v>21.795000000000002</c:v>
                </c:pt>
                <c:pt idx="20526">
                  <c:v>21.581</c:v>
                </c:pt>
                <c:pt idx="20527">
                  <c:v>21.39</c:v>
                </c:pt>
                <c:pt idx="20528">
                  <c:v>21.199000000000002</c:v>
                </c:pt>
                <c:pt idx="20529">
                  <c:v>21.032</c:v>
                </c:pt>
                <c:pt idx="20530">
                  <c:v>20.817</c:v>
                </c:pt>
                <c:pt idx="20531">
                  <c:v>20.65</c:v>
                </c:pt>
                <c:pt idx="20532">
                  <c:v>20.484000000000002</c:v>
                </c:pt>
                <c:pt idx="20533">
                  <c:v>20.268999999999998</c:v>
                </c:pt>
                <c:pt idx="20534">
                  <c:v>20.103000000000002</c:v>
                </c:pt>
                <c:pt idx="20535">
                  <c:v>19.936</c:v>
                </c:pt>
                <c:pt idx="20536">
                  <c:v>19.77</c:v>
                </c:pt>
                <c:pt idx="20537">
                  <c:v>19.603000000000002</c:v>
                </c:pt>
                <c:pt idx="20538">
                  <c:v>19.436</c:v>
                </c:pt>
                <c:pt idx="20539">
                  <c:v>19.27</c:v>
                </c:pt>
                <c:pt idx="20540">
                  <c:v>19.151</c:v>
                </c:pt>
                <c:pt idx="20541">
                  <c:v>19.007999999999999</c:v>
                </c:pt>
                <c:pt idx="20542">
                  <c:v>18.866</c:v>
                </c:pt>
                <c:pt idx="20543">
                  <c:v>18.722999999999999</c:v>
                </c:pt>
                <c:pt idx="20544">
                  <c:v>18.603999999999999</c:v>
                </c:pt>
                <c:pt idx="20545">
                  <c:v>18.509</c:v>
                </c:pt>
                <c:pt idx="20546">
                  <c:v>18.414000000000001</c:v>
                </c:pt>
                <c:pt idx="20547">
                  <c:v>18.318999999999999</c:v>
                </c:pt>
                <c:pt idx="20548">
                  <c:v>18.2</c:v>
                </c:pt>
                <c:pt idx="20549">
                  <c:v>18.129000000000001</c:v>
                </c:pt>
                <c:pt idx="20550">
                  <c:v>18.033000000000001</c:v>
                </c:pt>
                <c:pt idx="20551">
                  <c:v>17.962</c:v>
                </c:pt>
                <c:pt idx="20552">
                  <c:v>17.914999999999999</c:v>
                </c:pt>
                <c:pt idx="20553">
                  <c:v>17.843</c:v>
                </c:pt>
                <c:pt idx="20554">
                  <c:v>17.795999999999999</c:v>
                </c:pt>
                <c:pt idx="20555">
                  <c:v>17.748000000000001</c:v>
                </c:pt>
                <c:pt idx="20556">
                  <c:v>17.701000000000001</c:v>
                </c:pt>
                <c:pt idx="20557">
                  <c:v>17.652999999999999</c:v>
                </c:pt>
                <c:pt idx="20558">
                  <c:v>17.629000000000001</c:v>
                </c:pt>
                <c:pt idx="20559">
                  <c:v>17.582000000000001</c:v>
                </c:pt>
                <c:pt idx="20560">
                  <c:v>17.582000000000001</c:v>
                </c:pt>
                <c:pt idx="20561">
                  <c:v>17.558</c:v>
                </c:pt>
                <c:pt idx="20562">
                  <c:v>17.533999999999999</c:v>
                </c:pt>
                <c:pt idx="20563">
                  <c:v>17.533999999999999</c:v>
                </c:pt>
                <c:pt idx="20564">
                  <c:v>17.510000000000002</c:v>
                </c:pt>
                <c:pt idx="20565">
                  <c:v>17.486000000000001</c:v>
                </c:pt>
                <c:pt idx="20566">
                  <c:v>17.463000000000001</c:v>
                </c:pt>
                <c:pt idx="20567">
                  <c:v>17.439</c:v>
                </c:pt>
                <c:pt idx="20568">
                  <c:v>17.439</c:v>
                </c:pt>
                <c:pt idx="20569">
                  <c:v>17.414999999999999</c:v>
                </c:pt>
                <c:pt idx="20570">
                  <c:v>17.414999999999999</c:v>
                </c:pt>
                <c:pt idx="20571">
                  <c:v>17.390999999999998</c:v>
                </c:pt>
                <c:pt idx="20572">
                  <c:v>17.390999999999998</c:v>
                </c:pt>
                <c:pt idx="20573">
                  <c:v>17.390999999999998</c:v>
                </c:pt>
                <c:pt idx="20574">
                  <c:v>17.390999999999998</c:v>
                </c:pt>
                <c:pt idx="20575">
                  <c:v>17.390999999999998</c:v>
                </c:pt>
                <c:pt idx="20576">
                  <c:v>17.414999999999999</c:v>
                </c:pt>
                <c:pt idx="20577">
                  <c:v>17.439</c:v>
                </c:pt>
                <c:pt idx="20578">
                  <c:v>17.486000000000001</c:v>
                </c:pt>
                <c:pt idx="20579">
                  <c:v>17.486000000000001</c:v>
                </c:pt>
                <c:pt idx="20580">
                  <c:v>17.510000000000002</c:v>
                </c:pt>
                <c:pt idx="20581">
                  <c:v>17.533999999999999</c:v>
                </c:pt>
                <c:pt idx="20582">
                  <c:v>17.582000000000001</c:v>
                </c:pt>
                <c:pt idx="20583">
                  <c:v>17.629000000000001</c:v>
                </c:pt>
                <c:pt idx="20584">
                  <c:v>17.771999999999998</c:v>
                </c:pt>
                <c:pt idx="20585">
                  <c:v>17.843</c:v>
                </c:pt>
                <c:pt idx="20586">
                  <c:v>17.914999999999999</c:v>
                </c:pt>
                <c:pt idx="20587">
                  <c:v>17.962</c:v>
                </c:pt>
                <c:pt idx="20588">
                  <c:v>18.033000000000001</c:v>
                </c:pt>
                <c:pt idx="20589">
                  <c:v>18.152000000000001</c:v>
                </c:pt>
                <c:pt idx="20590">
                  <c:v>18.318999999999999</c:v>
                </c:pt>
                <c:pt idx="20591">
                  <c:v>18.579999999999998</c:v>
                </c:pt>
                <c:pt idx="20592">
                  <c:v>18.866</c:v>
                </c:pt>
                <c:pt idx="20593">
                  <c:v>19.151</c:v>
                </c:pt>
                <c:pt idx="20594">
                  <c:v>19.388999999999999</c:v>
                </c:pt>
                <c:pt idx="20595">
                  <c:v>19.626999999999999</c:v>
                </c:pt>
                <c:pt idx="20596">
                  <c:v>19.888000000000002</c:v>
                </c:pt>
                <c:pt idx="20597">
                  <c:v>20.103000000000002</c:v>
                </c:pt>
                <c:pt idx="20598">
                  <c:v>20.268999999999998</c:v>
                </c:pt>
                <c:pt idx="20599">
                  <c:v>20.46</c:v>
                </c:pt>
                <c:pt idx="20600">
                  <c:v>20.673999999999999</c:v>
                </c:pt>
                <c:pt idx="20601">
                  <c:v>20.864999999999998</c:v>
                </c:pt>
                <c:pt idx="20602">
                  <c:v>21.007999999999999</c:v>
                </c:pt>
                <c:pt idx="20603">
                  <c:v>21.151</c:v>
                </c:pt>
                <c:pt idx="20604">
                  <c:v>21.199000000000002</c:v>
                </c:pt>
                <c:pt idx="20605">
                  <c:v>21.341999999999999</c:v>
                </c:pt>
                <c:pt idx="20606">
                  <c:v>21.460999999999999</c:v>
                </c:pt>
                <c:pt idx="20607">
                  <c:v>21.484999999999999</c:v>
                </c:pt>
                <c:pt idx="20608">
                  <c:v>21.533000000000001</c:v>
                </c:pt>
                <c:pt idx="20609">
                  <c:v>21.581</c:v>
                </c:pt>
                <c:pt idx="20610">
                  <c:v>21.581</c:v>
                </c:pt>
                <c:pt idx="20611">
                  <c:v>21.556999999999999</c:v>
                </c:pt>
                <c:pt idx="20612">
                  <c:v>21.509</c:v>
                </c:pt>
                <c:pt idx="20613">
                  <c:v>21.460999999999999</c:v>
                </c:pt>
                <c:pt idx="20614">
                  <c:v>21.39</c:v>
                </c:pt>
                <c:pt idx="20615">
                  <c:v>21.294</c:v>
                </c:pt>
                <c:pt idx="20616">
                  <c:v>21.199000000000002</c:v>
                </c:pt>
                <c:pt idx="20617">
                  <c:v>21.079000000000001</c:v>
                </c:pt>
                <c:pt idx="20618">
                  <c:v>20.913</c:v>
                </c:pt>
                <c:pt idx="20619">
                  <c:v>20.77</c:v>
                </c:pt>
                <c:pt idx="20620">
                  <c:v>20.579000000000001</c:v>
                </c:pt>
                <c:pt idx="20621">
                  <c:v>20.364999999999998</c:v>
                </c:pt>
                <c:pt idx="20622">
                  <c:v>20.173999999999999</c:v>
                </c:pt>
                <c:pt idx="20623">
                  <c:v>19.96</c:v>
                </c:pt>
                <c:pt idx="20624">
                  <c:v>19.722000000000001</c:v>
                </c:pt>
                <c:pt idx="20625">
                  <c:v>19.507999999999999</c:v>
                </c:pt>
                <c:pt idx="20626">
                  <c:v>19.27</c:v>
                </c:pt>
                <c:pt idx="20627">
                  <c:v>19.079999999999998</c:v>
                </c:pt>
                <c:pt idx="20628">
                  <c:v>18.866</c:v>
                </c:pt>
                <c:pt idx="20629">
                  <c:v>18.675000000000001</c:v>
                </c:pt>
                <c:pt idx="20630">
                  <c:v>18.484999999999999</c:v>
                </c:pt>
                <c:pt idx="20631">
                  <c:v>18.295000000000002</c:v>
                </c:pt>
                <c:pt idx="20632">
                  <c:v>18.105</c:v>
                </c:pt>
                <c:pt idx="20633">
                  <c:v>17.937999999999999</c:v>
                </c:pt>
                <c:pt idx="20634">
                  <c:v>17.771999999999998</c:v>
                </c:pt>
                <c:pt idx="20635">
                  <c:v>17.629000000000001</c:v>
                </c:pt>
                <c:pt idx="20636">
                  <c:v>17.486000000000001</c:v>
                </c:pt>
                <c:pt idx="20637">
                  <c:v>17.344000000000001</c:v>
                </c:pt>
                <c:pt idx="20638">
                  <c:v>17.201000000000001</c:v>
                </c:pt>
                <c:pt idx="20639">
                  <c:v>17.082000000000001</c:v>
                </c:pt>
                <c:pt idx="20640">
                  <c:v>16.986999999999998</c:v>
                </c:pt>
                <c:pt idx="20641">
                  <c:v>16.891999999999999</c:v>
                </c:pt>
                <c:pt idx="20642">
                  <c:v>16.773</c:v>
                </c:pt>
                <c:pt idx="20643">
                  <c:v>16.677</c:v>
                </c:pt>
                <c:pt idx="20644">
                  <c:v>16.606000000000002</c:v>
                </c:pt>
                <c:pt idx="20645">
                  <c:v>16.533999999999999</c:v>
                </c:pt>
                <c:pt idx="20646">
                  <c:v>16.463000000000001</c:v>
                </c:pt>
                <c:pt idx="20647">
                  <c:v>16.414999999999999</c:v>
                </c:pt>
                <c:pt idx="20648">
                  <c:v>16.344000000000001</c:v>
                </c:pt>
                <c:pt idx="20649">
                  <c:v>16.295999999999999</c:v>
                </c:pt>
                <c:pt idx="20650">
                  <c:v>16.248999999999999</c:v>
                </c:pt>
                <c:pt idx="20651">
                  <c:v>16.201000000000001</c:v>
                </c:pt>
                <c:pt idx="20652">
                  <c:v>16.152999999999999</c:v>
                </c:pt>
                <c:pt idx="20653">
                  <c:v>16.106000000000002</c:v>
                </c:pt>
                <c:pt idx="20654">
                  <c:v>16.058</c:v>
                </c:pt>
                <c:pt idx="20655">
                  <c:v>16.010000000000002</c:v>
                </c:pt>
                <c:pt idx="20656">
                  <c:v>15.962999999999999</c:v>
                </c:pt>
                <c:pt idx="20657">
                  <c:v>15.891</c:v>
                </c:pt>
                <c:pt idx="20658">
                  <c:v>15.843</c:v>
                </c:pt>
                <c:pt idx="20659">
                  <c:v>15.795999999999999</c:v>
                </c:pt>
                <c:pt idx="20660">
                  <c:v>15.747999999999999</c:v>
                </c:pt>
                <c:pt idx="20661">
                  <c:v>15.724</c:v>
                </c:pt>
                <c:pt idx="20662">
                  <c:v>15.7</c:v>
                </c:pt>
                <c:pt idx="20663">
                  <c:v>15.676</c:v>
                </c:pt>
                <c:pt idx="20664">
                  <c:v>15.651999999999999</c:v>
                </c:pt>
                <c:pt idx="20665">
                  <c:v>15.629</c:v>
                </c:pt>
                <c:pt idx="20666">
                  <c:v>15.629</c:v>
                </c:pt>
                <c:pt idx="20667">
                  <c:v>15.605</c:v>
                </c:pt>
                <c:pt idx="20668">
                  <c:v>15.605</c:v>
                </c:pt>
                <c:pt idx="20669">
                  <c:v>15.605</c:v>
                </c:pt>
                <c:pt idx="20670">
                  <c:v>15.629</c:v>
                </c:pt>
                <c:pt idx="20671">
                  <c:v>15.651999999999999</c:v>
                </c:pt>
                <c:pt idx="20672">
                  <c:v>15.7</c:v>
                </c:pt>
                <c:pt idx="20673">
                  <c:v>15.747999999999999</c:v>
                </c:pt>
                <c:pt idx="20674">
                  <c:v>15.819000000000001</c:v>
                </c:pt>
                <c:pt idx="20675">
                  <c:v>15.914999999999999</c:v>
                </c:pt>
                <c:pt idx="20676">
                  <c:v>16.033999999999999</c:v>
                </c:pt>
                <c:pt idx="20677">
                  <c:v>16.152999999999999</c:v>
                </c:pt>
                <c:pt idx="20678">
                  <c:v>16.295999999999999</c:v>
                </c:pt>
                <c:pt idx="20679">
                  <c:v>16.439</c:v>
                </c:pt>
                <c:pt idx="20680">
                  <c:v>16.606000000000002</c:v>
                </c:pt>
                <c:pt idx="20681">
                  <c:v>16.773</c:v>
                </c:pt>
                <c:pt idx="20682">
                  <c:v>16.963000000000001</c:v>
                </c:pt>
                <c:pt idx="20683">
                  <c:v>17.152999999999999</c:v>
                </c:pt>
                <c:pt idx="20684">
                  <c:v>17.344000000000001</c:v>
                </c:pt>
                <c:pt idx="20685">
                  <c:v>17.558</c:v>
                </c:pt>
                <c:pt idx="20686">
                  <c:v>17.771999999999998</c:v>
                </c:pt>
                <c:pt idx="20687">
                  <c:v>17.962</c:v>
                </c:pt>
                <c:pt idx="20688">
                  <c:v>18.175999999999998</c:v>
                </c:pt>
                <c:pt idx="20689">
                  <c:v>18.39</c:v>
                </c:pt>
                <c:pt idx="20690">
                  <c:v>18.603999999999999</c:v>
                </c:pt>
                <c:pt idx="20691">
                  <c:v>18.818000000000001</c:v>
                </c:pt>
                <c:pt idx="20692">
                  <c:v>19.032</c:v>
                </c:pt>
                <c:pt idx="20693">
                  <c:v>19.245999999999999</c:v>
                </c:pt>
                <c:pt idx="20694">
                  <c:v>19.46</c:v>
                </c:pt>
                <c:pt idx="20695">
                  <c:v>19.626999999999999</c:v>
                </c:pt>
                <c:pt idx="20696">
                  <c:v>19.817</c:v>
                </c:pt>
                <c:pt idx="20697">
                  <c:v>20.055</c:v>
                </c:pt>
                <c:pt idx="20698">
                  <c:v>20.198</c:v>
                </c:pt>
                <c:pt idx="20699">
                  <c:v>20.317</c:v>
                </c:pt>
                <c:pt idx="20700">
                  <c:v>20.484000000000002</c:v>
                </c:pt>
                <c:pt idx="20701">
                  <c:v>20.579000000000001</c:v>
                </c:pt>
                <c:pt idx="20702">
                  <c:v>20.698</c:v>
                </c:pt>
                <c:pt idx="20703">
                  <c:v>20.77</c:v>
                </c:pt>
                <c:pt idx="20704">
                  <c:v>20.841000000000001</c:v>
                </c:pt>
                <c:pt idx="20705">
                  <c:v>20.888999999999999</c:v>
                </c:pt>
                <c:pt idx="20706">
                  <c:v>20.936</c:v>
                </c:pt>
                <c:pt idx="20707">
                  <c:v>20.96</c:v>
                </c:pt>
                <c:pt idx="20708">
                  <c:v>20.96</c:v>
                </c:pt>
                <c:pt idx="20709">
                  <c:v>20.936</c:v>
                </c:pt>
                <c:pt idx="20710">
                  <c:v>20.936</c:v>
                </c:pt>
                <c:pt idx="20711">
                  <c:v>20.888999999999999</c:v>
                </c:pt>
                <c:pt idx="20712">
                  <c:v>20.817</c:v>
                </c:pt>
                <c:pt idx="20713">
                  <c:v>20.722000000000001</c:v>
                </c:pt>
                <c:pt idx="20714">
                  <c:v>20.626999999999999</c:v>
                </c:pt>
                <c:pt idx="20715">
                  <c:v>20.484000000000002</c:v>
                </c:pt>
                <c:pt idx="20716">
                  <c:v>20.341000000000001</c:v>
                </c:pt>
                <c:pt idx="20717">
                  <c:v>20.198</c:v>
                </c:pt>
                <c:pt idx="20718">
                  <c:v>20.007000000000001</c:v>
                </c:pt>
                <c:pt idx="20719">
                  <c:v>19.841000000000001</c:v>
                </c:pt>
                <c:pt idx="20720">
                  <c:v>19.626999999999999</c:v>
                </c:pt>
                <c:pt idx="20721">
                  <c:v>19.436</c:v>
                </c:pt>
                <c:pt idx="20722">
                  <c:v>19.222000000000001</c:v>
                </c:pt>
                <c:pt idx="20723">
                  <c:v>19.056000000000001</c:v>
                </c:pt>
                <c:pt idx="20724">
                  <c:v>18.866</c:v>
                </c:pt>
                <c:pt idx="20725">
                  <c:v>18.722999999999999</c:v>
                </c:pt>
                <c:pt idx="20726">
                  <c:v>18.556999999999999</c:v>
                </c:pt>
                <c:pt idx="20727">
                  <c:v>18.414000000000001</c:v>
                </c:pt>
                <c:pt idx="20728">
                  <c:v>18.224</c:v>
                </c:pt>
                <c:pt idx="20729">
                  <c:v>18.105</c:v>
                </c:pt>
                <c:pt idx="20730">
                  <c:v>17.914999999999999</c:v>
                </c:pt>
                <c:pt idx="20731">
                  <c:v>17.771999999999998</c:v>
                </c:pt>
                <c:pt idx="20732">
                  <c:v>17.652999999999999</c:v>
                </c:pt>
                <c:pt idx="20733">
                  <c:v>17.533999999999999</c:v>
                </c:pt>
                <c:pt idx="20734">
                  <c:v>17.390999999999998</c:v>
                </c:pt>
                <c:pt idx="20735">
                  <c:v>17.271999999999998</c:v>
                </c:pt>
                <c:pt idx="20736">
                  <c:v>17.152999999999999</c:v>
                </c:pt>
                <c:pt idx="20737">
                  <c:v>17.058</c:v>
                </c:pt>
                <c:pt idx="20738">
                  <c:v>16.939</c:v>
                </c:pt>
                <c:pt idx="20739">
                  <c:v>16.82</c:v>
                </c:pt>
                <c:pt idx="20740">
                  <c:v>16.725000000000001</c:v>
                </c:pt>
                <c:pt idx="20741">
                  <c:v>16.63</c:v>
                </c:pt>
                <c:pt idx="20742">
                  <c:v>16.533999999999999</c:v>
                </c:pt>
                <c:pt idx="20743">
                  <c:v>16.463000000000001</c:v>
                </c:pt>
                <c:pt idx="20744">
                  <c:v>16.367999999999999</c:v>
                </c:pt>
                <c:pt idx="20745">
                  <c:v>16.295999999999999</c:v>
                </c:pt>
                <c:pt idx="20746">
                  <c:v>16.225000000000001</c:v>
                </c:pt>
                <c:pt idx="20747">
                  <c:v>16.152999999999999</c:v>
                </c:pt>
                <c:pt idx="20748">
                  <c:v>16.106000000000002</c:v>
                </c:pt>
                <c:pt idx="20749">
                  <c:v>16.058</c:v>
                </c:pt>
                <c:pt idx="20750">
                  <c:v>16.010000000000002</c:v>
                </c:pt>
                <c:pt idx="20751">
                  <c:v>15.962999999999999</c:v>
                </c:pt>
                <c:pt idx="20752">
                  <c:v>15.939</c:v>
                </c:pt>
                <c:pt idx="20753">
                  <c:v>15.914999999999999</c:v>
                </c:pt>
                <c:pt idx="20754">
                  <c:v>15.867000000000001</c:v>
                </c:pt>
                <c:pt idx="20755">
                  <c:v>15.843</c:v>
                </c:pt>
                <c:pt idx="20756">
                  <c:v>15.819000000000001</c:v>
                </c:pt>
                <c:pt idx="20757">
                  <c:v>15.772</c:v>
                </c:pt>
                <c:pt idx="20758">
                  <c:v>15.747999999999999</c:v>
                </c:pt>
                <c:pt idx="20759">
                  <c:v>15.724</c:v>
                </c:pt>
                <c:pt idx="20760">
                  <c:v>15.7</c:v>
                </c:pt>
                <c:pt idx="20761">
                  <c:v>15.676</c:v>
                </c:pt>
                <c:pt idx="20762">
                  <c:v>15.651999999999999</c:v>
                </c:pt>
                <c:pt idx="20763">
                  <c:v>15.629</c:v>
                </c:pt>
                <c:pt idx="20764">
                  <c:v>15.605</c:v>
                </c:pt>
                <c:pt idx="20765">
                  <c:v>15.581</c:v>
                </c:pt>
                <c:pt idx="20766">
                  <c:v>15.581</c:v>
                </c:pt>
                <c:pt idx="20767">
                  <c:v>15.605</c:v>
                </c:pt>
                <c:pt idx="20768">
                  <c:v>15.651999999999999</c:v>
                </c:pt>
                <c:pt idx="20769">
                  <c:v>15.7</c:v>
                </c:pt>
                <c:pt idx="20770">
                  <c:v>15.772</c:v>
                </c:pt>
                <c:pt idx="20771">
                  <c:v>15.891</c:v>
                </c:pt>
                <c:pt idx="20772">
                  <c:v>16.010000000000002</c:v>
                </c:pt>
                <c:pt idx="20773">
                  <c:v>16.152999999999999</c:v>
                </c:pt>
                <c:pt idx="20774">
                  <c:v>16.32</c:v>
                </c:pt>
                <c:pt idx="20775">
                  <c:v>16.486999999999998</c:v>
                </c:pt>
                <c:pt idx="20776">
                  <c:v>16.654</c:v>
                </c:pt>
                <c:pt idx="20777">
                  <c:v>16.844000000000001</c:v>
                </c:pt>
                <c:pt idx="20778">
                  <c:v>17.058</c:v>
                </c:pt>
                <c:pt idx="20779">
                  <c:v>17.248999999999999</c:v>
                </c:pt>
                <c:pt idx="20780">
                  <c:v>17.486000000000001</c:v>
                </c:pt>
                <c:pt idx="20781">
                  <c:v>17.724</c:v>
                </c:pt>
                <c:pt idx="20782">
                  <c:v>17.937999999999999</c:v>
                </c:pt>
                <c:pt idx="20783">
                  <c:v>18.175999999999998</c:v>
                </c:pt>
                <c:pt idx="20784">
                  <c:v>18.414000000000001</c:v>
                </c:pt>
                <c:pt idx="20785">
                  <c:v>18.628</c:v>
                </c:pt>
                <c:pt idx="20786">
                  <c:v>18.866</c:v>
                </c:pt>
                <c:pt idx="20787">
                  <c:v>19.079999999999998</c:v>
                </c:pt>
                <c:pt idx="20788">
                  <c:v>19.294</c:v>
                </c:pt>
                <c:pt idx="20789">
                  <c:v>19.507999999999999</c:v>
                </c:pt>
                <c:pt idx="20790">
                  <c:v>19.722000000000001</c:v>
                </c:pt>
                <c:pt idx="20791">
                  <c:v>19.911999999999999</c:v>
                </c:pt>
                <c:pt idx="20792">
                  <c:v>20.103000000000002</c:v>
                </c:pt>
                <c:pt idx="20793">
                  <c:v>20.268999999999998</c:v>
                </c:pt>
                <c:pt idx="20794">
                  <c:v>20.46</c:v>
                </c:pt>
                <c:pt idx="20795">
                  <c:v>20.626999999999999</c:v>
                </c:pt>
                <c:pt idx="20796">
                  <c:v>20.745999999999999</c:v>
                </c:pt>
                <c:pt idx="20797">
                  <c:v>20.841000000000001</c:v>
                </c:pt>
                <c:pt idx="20798">
                  <c:v>20.936</c:v>
                </c:pt>
                <c:pt idx="20799">
                  <c:v>21.007999999999999</c:v>
                </c:pt>
                <c:pt idx="20800">
                  <c:v>21.079000000000001</c:v>
                </c:pt>
                <c:pt idx="20801">
                  <c:v>21.126999999999999</c:v>
                </c:pt>
                <c:pt idx="20802">
                  <c:v>21.151</c:v>
                </c:pt>
                <c:pt idx="20803">
                  <c:v>21.175000000000001</c:v>
                </c:pt>
                <c:pt idx="20804">
                  <c:v>21.151</c:v>
                </c:pt>
                <c:pt idx="20805">
                  <c:v>21.103000000000002</c:v>
                </c:pt>
                <c:pt idx="20806">
                  <c:v>21.056000000000001</c:v>
                </c:pt>
                <c:pt idx="20807">
                  <c:v>20.984000000000002</c:v>
                </c:pt>
                <c:pt idx="20808">
                  <c:v>20.888999999999999</c:v>
                </c:pt>
                <c:pt idx="20809">
                  <c:v>20.817</c:v>
                </c:pt>
                <c:pt idx="20810">
                  <c:v>20.698</c:v>
                </c:pt>
                <c:pt idx="20811">
                  <c:v>20.555</c:v>
                </c:pt>
                <c:pt idx="20812">
                  <c:v>20.388000000000002</c:v>
                </c:pt>
                <c:pt idx="20813">
                  <c:v>20.222000000000001</c:v>
                </c:pt>
                <c:pt idx="20814">
                  <c:v>20.055</c:v>
                </c:pt>
                <c:pt idx="20815">
                  <c:v>19.841000000000001</c:v>
                </c:pt>
                <c:pt idx="20816">
                  <c:v>19.651</c:v>
                </c:pt>
                <c:pt idx="20817">
                  <c:v>19.46</c:v>
                </c:pt>
                <c:pt idx="20818">
                  <c:v>19.27</c:v>
                </c:pt>
                <c:pt idx="20819">
                  <c:v>19.103000000000002</c:v>
                </c:pt>
                <c:pt idx="20820">
                  <c:v>18.888999999999999</c:v>
                </c:pt>
                <c:pt idx="20821">
                  <c:v>18.722999999999999</c:v>
                </c:pt>
                <c:pt idx="20822">
                  <c:v>18.533000000000001</c:v>
                </c:pt>
                <c:pt idx="20823">
                  <c:v>18.343</c:v>
                </c:pt>
                <c:pt idx="20824">
                  <c:v>18.175999999999998</c:v>
                </c:pt>
                <c:pt idx="20825">
                  <c:v>18.010000000000002</c:v>
                </c:pt>
                <c:pt idx="20826">
                  <c:v>17.867000000000001</c:v>
                </c:pt>
                <c:pt idx="20827">
                  <c:v>17.724</c:v>
                </c:pt>
                <c:pt idx="20828">
                  <c:v>17.605</c:v>
                </c:pt>
                <c:pt idx="20829">
                  <c:v>17.463000000000001</c:v>
                </c:pt>
                <c:pt idx="20830">
                  <c:v>17.344000000000001</c:v>
                </c:pt>
                <c:pt idx="20831">
                  <c:v>17.225000000000001</c:v>
                </c:pt>
                <c:pt idx="20832">
                  <c:v>17.106000000000002</c:v>
                </c:pt>
                <c:pt idx="20833">
                  <c:v>16.986999999999998</c:v>
                </c:pt>
                <c:pt idx="20834">
                  <c:v>16.891999999999999</c:v>
                </c:pt>
                <c:pt idx="20835">
                  <c:v>16.82</c:v>
                </c:pt>
                <c:pt idx="20836">
                  <c:v>16.725000000000001</c:v>
                </c:pt>
                <c:pt idx="20837">
                  <c:v>16.63</c:v>
                </c:pt>
                <c:pt idx="20838">
                  <c:v>16.558</c:v>
                </c:pt>
                <c:pt idx="20839">
                  <c:v>16.486999999999998</c:v>
                </c:pt>
                <c:pt idx="20840">
                  <c:v>16.414999999999999</c:v>
                </c:pt>
                <c:pt idx="20841">
                  <c:v>16.367999999999999</c:v>
                </c:pt>
                <c:pt idx="20842">
                  <c:v>16.32</c:v>
                </c:pt>
                <c:pt idx="20843">
                  <c:v>16.248999999999999</c:v>
                </c:pt>
                <c:pt idx="20844">
                  <c:v>16.225000000000001</c:v>
                </c:pt>
                <c:pt idx="20845">
                  <c:v>16.177</c:v>
                </c:pt>
                <c:pt idx="20846">
                  <c:v>16.129000000000001</c:v>
                </c:pt>
                <c:pt idx="20847">
                  <c:v>16.106000000000002</c:v>
                </c:pt>
                <c:pt idx="20848">
                  <c:v>16.058</c:v>
                </c:pt>
                <c:pt idx="20849">
                  <c:v>16.033999999999999</c:v>
                </c:pt>
                <c:pt idx="20850">
                  <c:v>16.010000000000002</c:v>
                </c:pt>
                <c:pt idx="20851">
                  <c:v>15.986000000000001</c:v>
                </c:pt>
                <c:pt idx="20852">
                  <c:v>15.962999999999999</c:v>
                </c:pt>
                <c:pt idx="20853">
                  <c:v>15.939</c:v>
                </c:pt>
                <c:pt idx="20854">
                  <c:v>15.914999999999999</c:v>
                </c:pt>
                <c:pt idx="20855">
                  <c:v>15.891</c:v>
                </c:pt>
                <c:pt idx="20856">
                  <c:v>15.867000000000001</c:v>
                </c:pt>
                <c:pt idx="20857">
                  <c:v>15.843</c:v>
                </c:pt>
                <c:pt idx="20858">
                  <c:v>15.819000000000001</c:v>
                </c:pt>
                <c:pt idx="20859">
                  <c:v>15.795999999999999</c:v>
                </c:pt>
                <c:pt idx="20860">
                  <c:v>15.772</c:v>
                </c:pt>
                <c:pt idx="20861">
                  <c:v>15.747999999999999</c:v>
                </c:pt>
                <c:pt idx="20862">
                  <c:v>15.747999999999999</c:v>
                </c:pt>
                <c:pt idx="20863">
                  <c:v>15.772</c:v>
                </c:pt>
                <c:pt idx="20864">
                  <c:v>15.819000000000001</c:v>
                </c:pt>
                <c:pt idx="20865">
                  <c:v>15.867000000000001</c:v>
                </c:pt>
                <c:pt idx="20866">
                  <c:v>15.939</c:v>
                </c:pt>
                <c:pt idx="20867">
                  <c:v>16.033999999999999</c:v>
                </c:pt>
                <c:pt idx="20868">
                  <c:v>16.129000000000001</c:v>
                </c:pt>
                <c:pt idx="20869">
                  <c:v>16.271999999999998</c:v>
                </c:pt>
                <c:pt idx="20870">
                  <c:v>16.414999999999999</c:v>
                </c:pt>
                <c:pt idx="20871">
                  <c:v>16.582000000000001</c:v>
                </c:pt>
                <c:pt idx="20872">
                  <c:v>16.773</c:v>
                </c:pt>
                <c:pt idx="20873">
                  <c:v>16.963000000000001</c:v>
                </c:pt>
                <c:pt idx="20874">
                  <c:v>17.152999999999999</c:v>
                </c:pt>
                <c:pt idx="20875">
                  <c:v>17.390999999999998</c:v>
                </c:pt>
                <c:pt idx="20876">
                  <c:v>17.605</c:v>
                </c:pt>
                <c:pt idx="20877">
                  <c:v>17.843</c:v>
                </c:pt>
                <c:pt idx="20878">
                  <c:v>18.081</c:v>
                </c:pt>
                <c:pt idx="20879">
                  <c:v>18.318999999999999</c:v>
                </c:pt>
                <c:pt idx="20880">
                  <c:v>18.579999999999998</c:v>
                </c:pt>
                <c:pt idx="20881">
                  <c:v>18.818000000000001</c:v>
                </c:pt>
                <c:pt idx="20882">
                  <c:v>19.056000000000001</c:v>
                </c:pt>
                <c:pt idx="20883">
                  <c:v>19.294</c:v>
                </c:pt>
                <c:pt idx="20884">
                  <c:v>19.555</c:v>
                </c:pt>
                <c:pt idx="20885">
                  <c:v>19.77</c:v>
                </c:pt>
                <c:pt idx="20886">
                  <c:v>20.007000000000001</c:v>
                </c:pt>
                <c:pt idx="20887">
                  <c:v>20.222000000000001</c:v>
                </c:pt>
                <c:pt idx="20888">
                  <c:v>20.388000000000002</c:v>
                </c:pt>
                <c:pt idx="20889">
                  <c:v>20.603000000000002</c:v>
                </c:pt>
                <c:pt idx="20890">
                  <c:v>20.77</c:v>
                </c:pt>
                <c:pt idx="20891">
                  <c:v>20.96</c:v>
                </c:pt>
                <c:pt idx="20892">
                  <c:v>21.103000000000002</c:v>
                </c:pt>
                <c:pt idx="20893">
                  <c:v>21.245999999999999</c:v>
                </c:pt>
                <c:pt idx="20894">
                  <c:v>21.341999999999999</c:v>
                </c:pt>
                <c:pt idx="20895">
                  <c:v>21.484999999999999</c:v>
                </c:pt>
                <c:pt idx="20896">
                  <c:v>21.556999999999999</c:v>
                </c:pt>
                <c:pt idx="20897">
                  <c:v>21.628</c:v>
                </c:pt>
                <c:pt idx="20898">
                  <c:v>21.675999999999998</c:v>
                </c:pt>
                <c:pt idx="20899">
                  <c:v>21.675999999999998</c:v>
                </c:pt>
                <c:pt idx="20900">
                  <c:v>21.628</c:v>
                </c:pt>
                <c:pt idx="20901">
                  <c:v>21.603999999999999</c:v>
                </c:pt>
                <c:pt idx="20902">
                  <c:v>21.556999999999999</c:v>
                </c:pt>
                <c:pt idx="20903">
                  <c:v>21.484999999999999</c:v>
                </c:pt>
                <c:pt idx="20904">
                  <c:v>21.413</c:v>
                </c:pt>
                <c:pt idx="20905">
                  <c:v>21.294</c:v>
                </c:pt>
                <c:pt idx="20906">
                  <c:v>21.175000000000001</c:v>
                </c:pt>
                <c:pt idx="20907">
                  <c:v>21.007999999999999</c:v>
                </c:pt>
                <c:pt idx="20908">
                  <c:v>20.841000000000001</c:v>
                </c:pt>
                <c:pt idx="20909">
                  <c:v>20.673999999999999</c:v>
                </c:pt>
                <c:pt idx="20910">
                  <c:v>20.507000000000001</c:v>
                </c:pt>
                <c:pt idx="20911">
                  <c:v>20.292999999999999</c:v>
                </c:pt>
                <c:pt idx="20912">
                  <c:v>20.126000000000001</c:v>
                </c:pt>
                <c:pt idx="20913">
                  <c:v>19.936</c:v>
                </c:pt>
                <c:pt idx="20914">
                  <c:v>19.77</c:v>
                </c:pt>
                <c:pt idx="20915">
                  <c:v>19.579000000000001</c:v>
                </c:pt>
                <c:pt idx="20916">
                  <c:v>19.413</c:v>
                </c:pt>
                <c:pt idx="20917">
                  <c:v>19.222000000000001</c:v>
                </c:pt>
                <c:pt idx="20918">
                  <c:v>19.032</c:v>
                </c:pt>
                <c:pt idx="20919">
                  <c:v>18.866</c:v>
                </c:pt>
                <c:pt idx="20920">
                  <c:v>18.699000000000002</c:v>
                </c:pt>
                <c:pt idx="20921">
                  <c:v>18.533000000000001</c:v>
                </c:pt>
                <c:pt idx="20922">
                  <c:v>18.39</c:v>
                </c:pt>
                <c:pt idx="20923">
                  <c:v>18.247</c:v>
                </c:pt>
                <c:pt idx="20924">
                  <c:v>18.105</c:v>
                </c:pt>
                <c:pt idx="20925">
                  <c:v>17.962</c:v>
                </c:pt>
                <c:pt idx="20926">
                  <c:v>17.843</c:v>
                </c:pt>
                <c:pt idx="20927">
                  <c:v>17.724</c:v>
                </c:pt>
                <c:pt idx="20928">
                  <c:v>17.629000000000001</c:v>
                </c:pt>
                <c:pt idx="20929">
                  <c:v>17.533999999999999</c:v>
                </c:pt>
                <c:pt idx="20930">
                  <c:v>17.414999999999999</c:v>
                </c:pt>
                <c:pt idx="20931">
                  <c:v>17.32</c:v>
                </c:pt>
                <c:pt idx="20932">
                  <c:v>17.201000000000001</c:v>
                </c:pt>
                <c:pt idx="20933">
                  <c:v>17.106000000000002</c:v>
                </c:pt>
                <c:pt idx="20934">
                  <c:v>17.010999999999999</c:v>
                </c:pt>
                <c:pt idx="20935">
                  <c:v>16.914999999999999</c:v>
                </c:pt>
                <c:pt idx="20936">
                  <c:v>16.82</c:v>
                </c:pt>
                <c:pt idx="20937">
                  <c:v>16.748999999999999</c:v>
                </c:pt>
                <c:pt idx="20938">
                  <c:v>16.677</c:v>
                </c:pt>
                <c:pt idx="20939">
                  <c:v>16.606000000000002</c:v>
                </c:pt>
                <c:pt idx="20940">
                  <c:v>16.533999999999999</c:v>
                </c:pt>
                <c:pt idx="20941">
                  <c:v>16.486999999999998</c:v>
                </c:pt>
                <c:pt idx="20942">
                  <c:v>16.439</c:v>
                </c:pt>
                <c:pt idx="20943">
                  <c:v>16.414999999999999</c:v>
                </c:pt>
                <c:pt idx="20944">
                  <c:v>16.367999999999999</c:v>
                </c:pt>
                <c:pt idx="20945">
                  <c:v>16.344000000000001</c:v>
                </c:pt>
                <c:pt idx="20946">
                  <c:v>16.32</c:v>
                </c:pt>
                <c:pt idx="20947">
                  <c:v>16.295999999999999</c:v>
                </c:pt>
                <c:pt idx="20948">
                  <c:v>16.271999999999998</c:v>
                </c:pt>
                <c:pt idx="20949">
                  <c:v>16.248999999999999</c:v>
                </c:pt>
                <c:pt idx="20950">
                  <c:v>16.225000000000001</c:v>
                </c:pt>
                <c:pt idx="20951">
                  <c:v>16.201000000000001</c:v>
                </c:pt>
                <c:pt idx="20952">
                  <c:v>16.177</c:v>
                </c:pt>
                <c:pt idx="20953">
                  <c:v>16.129000000000001</c:v>
                </c:pt>
                <c:pt idx="20954">
                  <c:v>16.106000000000002</c:v>
                </c:pt>
                <c:pt idx="20955">
                  <c:v>16.082000000000001</c:v>
                </c:pt>
                <c:pt idx="20956">
                  <c:v>16.058</c:v>
                </c:pt>
                <c:pt idx="20957">
                  <c:v>16.058</c:v>
                </c:pt>
                <c:pt idx="20958">
                  <c:v>16.033999999999999</c:v>
                </c:pt>
                <c:pt idx="20959">
                  <c:v>16.058</c:v>
                </c:pt>
                <c:pt idx="20960">
                  <c:v>16.082000000000001</c:v>
                </c:pt>
                <c:pt idx="20961">
                  <c:v>16.129000000000001</c:v>
                </c:pt>
                <c:pt idx="20962">
                  <c:v>16.201000000000001</c:v>
                </c:pt>
                <c:pt idx="20963">
                  <c:v>16.295999999999999</c:v>
                </c:pt>
                <c:pt idx="20964">
                  <c:v>16.414999999999999</c:v>
                </c:pt>
                <c:pt idx="20965">
                  <c:v>16.533999999999999</c:v>
                </c:pt>
                <c:pt idx="20966">
                  <c:v>16.677</c:v>
                </c:pt>
                <c:pt idx="20967">
                  <c:v>16.844000000000001</c:v>
                </c:pt>
                <c:pt idx="20968">
                  <c:v>17.033999999999999</c:v>
                </c:pt>
                <c:pt idx="20969">
                  <c:v>17.201000000000001</c:v>
                </c:pt>
                <c:pt idx="20970">
                  <c:v>17.414999999999999</c:v>
                </c:pt>
                <c:pt idx="20971">
                  <c:v>17.629000000000001</c:v>
                </c:pt>
                <c:pt idx="20972">
                  <c:v>17.867000000000001</c:v>
                </c:pt>
                <c:pt idx="20973">
                  <c:v>18.105</c:v>
                </c:pt>
                <c:pt idx="20974">
                  <c:v>18.343</c:v>
                </c:pt>
                <c:pt idx="20975">
                  <c:v>18.579999999999998</c:v>
                </c:pt>
                <c:pt idx="20976">
                  <c:v>18.866</c:v>
                </c:pt>
                <c:pt idx="20977">
                  <c:v>19.079999999999998</c:v>
                </c:pt>
                <c:pt idx="20978">
                  <c:v>19.341000000000001</c:v>
                </c:pt>
                <c:pt idx="20979">
                  <c:v>19.579000000000001</c:v>
                </c:pt>
                <c:pt idx="20980">
                  <c:v>19.817</c:v>
                </c:pt>
                <c:pt idx="20981">
                  <c:v>20.055</c:v>
                </c:pt>
                <c:pt idx="20982">
                  <c:v>20.292999999999999</c:v>
                </c:pt>
                <c:pt idx="20983">
                  <c:v>20.484000000000002</c:v>
                </c:pt>
                <c:pt idx="20984">
                  <c:v>20.698</c:v>
                </c:pt>
                <c:pt idx="20985">
                  <c:v>20.864999999999998</c:v>
                </c:pt>
                <c:pt idx="20986">
                  <c:v>21.032</c:v>
                </c:pt>
                <c:pt idx="20987">
                  <c:v>21.199000000000002</c:v>
                </c:pt>
                <c:pt idx="20988">
                  <c:v>21.341999999999999</c:v>
                </c:pt>
                <c:pt idx="20989">
                  <c:v>21.437000000000001</c:v>
                </c:pt>
                <c:pt idx="20990">
                  <c:v>21.533000000000001</c:v>
                </c:pt>
                <c:pt idx="20991">
                  <c:v>21.603999999999999</c:v>
                </c:pt>
                <c:pt idx="20992">
                  <c:v>21.628</c:v>
                </c:pt>
                <c:pt idx="20993">
                  <c:v>21.7</c:v>
                </c:pt>
                <c:pt idx="20994">
                  <c:v>21.724</c:v>
                </c:pt>
                <c:pt idx="20995">
                  <c:v>21.724</c:v>
                </c:pt>
                <c:pt idx="20996">
                  <c:v>21.7</c:v>
                </c:pt>
                <c:pt idx="20997">
                  <c:v>21.652000000000001</c:v>
                </c:pt>
                <c:pt idx="20998">
                  <c:v>21.603999999999999</c:v>
                </c:pt>
                <c:pt idx="20999">
                  <c:v>21.556999999999999</c:v>
                </c:pt>
                <c:pt idx="21000">
                  <c:v>21.460999999999999</c:v>
                </c:pt>
                <c:pt idx="21001">
                  <c:v>21.366</c:v>
                </c:pt>
                <c:pt idx="21002">
                  <c:v>21.199000000000002</c:v>
                </c:pt>
                <c:pt idx="21003">
                  <c:v>21.056000000000001</c:v>
                </c:pt>
                <c:pt idx="21004">
                  <c:v>20.864999999999998</c:v>
                </c:pt>
                <c:pt idx="21005">
                  <c:v>20.698</c:v>
                </c:pt>
                <c:pt idx="21006">
                  <c:v>20.507000000000001</c:v>
                </c:pt>
                <c:pt idx="21007">
                  <c:v>20.292999999999999</c:v>
                </c:pt>
                <c:pt idx="21008">
                  <c:v>20.103000000000002</c:v>
                </c:pt>
                <c:pt idx="21009">
                  <c:v>19.911999999999999</c:v>
                </c:pt>
                <c:pt idx="21010">
                  <c:v>19.722000000000001</c:v>
                </c:pt>
                <c:pt idx="21011">
                  <c:v>19.532</c:v>
                </c:pt>
                <c:pt idx="21012">
                  <c:v>19.364999999999998</c:v>
                </c:pt>
                <c:pt idx="21013">
                  <c:v>19.175000000000001</c:v>
                </c:pt>
                <c:pt idx="21014">
                  <c:v>19.007999999999999</c:v>
                </c:pt>
                <c:pt idx="21015">
                  <c:v>18.818000000000001</c:v>
                </c:pt>
                <c:pt idx="21016">
                  <c:v>18.628</c:v>
                </c:pt>
                <c:pt idx="21017">
                  <c:v>18.484999999999999</c:v>
                </c:pt>
                <c:pt idx="21018">
                  <c:v>18.343</c:v>
                </c:pt>
                <c:pt idx="21019">
                  <c:v>18.2</c:v>
                </c:pt>
                <c:pt idx="21020">
                  <c:v>18.033000000000001</c:v>
                </c:pt>
                <c:pt idx="21021">
                  <c:v>17.890999999999998</c:v>
                </c:pt>
                <c:pt idx="21022">
                  <c:v>17.771999999999998</c:v>
                </c:pt>
                <c:pt idx="21023">
                  <c:v>17.629000000000001</c:v>
                </c:pt>
                <c:pt idx="21024">
                  <c:v>17.510000000000002</c:v>
                </c:pt>
                <c:pt idx="21025">
                  <c:v>17.390999999999998</c:v>
                </c:pt>
                <c:pt idx="21026">
                  <c:v>17.271999999999998</c:v>
                </c:pt>
                <c:pt idx="21027">
                  <c:v>17.152999999999999</c:v>
                </c:pt>
                <c:pt idx="21028">
                  <c:v>17.058</c:v>
                </c:pt>
                <c:pt idx="21029">
                  <c:v>16.963000000000001</c:v>
                </c:pt>
                <c:pt idx="21030">
                  <c:v>16.867999999999999</c:v>
                </c:pt>
                <c:pt idx="21031">
                  <c:v>16.795999999999999</c:v>
                </c:pt>
                <c:pt idx="21032">
                  <c:v>16.725000000000001</c:v>
                </c:pt>
                <c:pt idx="21033">
                  <c:v>16.677</c:v>
                </c:pt>
                <c:pt idx="21034">
                  <c:v>16.606000000000002</c:v>
                </c:pt>
                <c:pt idx="21035">
                  <c:v>16.533999999999999</c:v>
                </c:pt>
                <c:pt idx="21036">
                  <c:v>16.510999999999999</c:v>
                </c:pt>
                <c:pt idx="21037">
                  <c:v>16.463000000000001</c:v>
                </c:pt>
                <c:pt idx="21038">
                  <c:v>16.414999999999999</c:v>
                </c:pt>
                <c:pt idx="21039">
                  <c:v>16.391999999999999</c:v>
                </c:pt>
                <c:pt idx="21040">
                  <c:v>16.367999999999999</c:v>
                </c:pt>
                <c:pt idx="21041">
                  <c:v>16.32</c:v>
                </c:pt>
                <c:pt idx="21042">
                  <c:v>16.295999999999999</c:v>
                </c:pt>
                <c:pt idx="21043">
                  <c:v>16.295999999999999</c:v>
                </c:pt>
                <c:pt idx="21044">
                  <c:v>16.271999999999998</c:v>
                </c:pt>
                <c:pt idx="21045">
                  <c:v>16.248999999999999</c:v>
                </c:pt>
                <c:pt idx="21046">
                  <c:v>16.201000000000001</c:v>
                </c:pt>
                <c:pt idx="21047">
                  <c:v>16.201000000000001</c:v>
                </c:pt>
                <c:pt idx="21048">
                  <c:v>16.177</c:v>
                </c:pt>
                <c:pt idx="21049">
                  <c:v>16.129000000000001</c:v>
                </c:pt>
                <c:pt idx="21050">
                  <c:v>16.106000000000002</c:v>
                </c:pt>
                <c:pt idx="21051">
                  <c:v>16.082000000000001</c:v>
                </c:pt>
                <c:pt idx="21052">
                  <c:v>16.058</c:v>
                </c:pt>
                <c:pt idx="21053">
                  <c:v>16.033999999999999</c:v>
                </c:pt>
                <c:pt idx="21054">
                  <c:v>16.058</c:v>
                </c:pt>
                <c:pt idx="21055">
                  <c:v>16.058</c:v>
                </c:pt>
                <c:pt idx="21056">
                  <c:v>16.106000000000002</c:v>
                </c:pt>
                <c:pt idx="21057">
                  <c:v>16.152999999999999</c:v>
                </c:pt>
                <c:pt idx="21058">
                  <c:v>16.225000000000001</c:v>
                </c:pt>
                <c:pt idx="21059">
                  <c:v>16.344000000000001</c:v>
                </c:pt>
                <c:pt idx="21060">
                  <c:v>16.439</c:v>
                </c:pt>
                <c:pt idx="21061">
                  <c:v>16.582000000000001</c:v>
                </c:pt>
                <c:pt idx="21062">
                  <c:v>16.725000000000001</c:v>
                </c:pt>
                <c:pt idx="21063">
                  <c:v>16.867999999999999</c:v>
                </c:pt>
                <c:pt idx="21064">
                  <c:v>17.033999999999999</c:v>
                </c:pt>
                <c:pt idx="21065">
                  <c:v>17.225000000000001</c:v>
                </c:pt>
                <c:pt idx="21066">
                  <c:v>17.439</c:v>
                </c:pt>
                <c:pt idx="21067">
                  <c:v>17.629000000000001</c:v>
                </c:pt>
                <c:pt idx="21068">
                  <c:v>17.867000000000001</c:v>
                </c:pt>
                <c:pt idx="21069">
                  <c:v>18.105</c:v>
                </c:pt>
                <c:pt idx="21070">
                  <c:v>18.343</c:v>
                </c:pt>
                <c:pt idx="21071">
                  <c:v>18.603999999999999</c:v>
                </c:pt>
                <c:pt idx="21072">
                  <c:v>18.866</c:v>
                </c:pt>
                <c:pt idx="21073">
                  <c:v>19.103000000000002</c:v>
                </c:pt>
                <c:pt idx="21074">
                  <c:v>19.294</c:v>
                </c:pt>
                <c:pt idx="21075">
                  <c:v>19.507999999999999</c:v>
                </c:pt>
                <c:pt idx="21076">
                  <c:v>19.722000000000001</c:v>
                </c:pt>
                <c:pt idx="21077">
                  <c:v>19.96</c:v>
                </c:pt>
                <c:pt idx="21078">
                  <c:v>20.173999999999999</c:v>
                </c:pt>
                <c:pt idx="21079">
                  <c:v>20.388000000000002</c:v>
                </c:pt>
                <c:pt idx="21080">
                  <c:v>20.603000000000002</c:v>
                </c:pt>
                <c:pt idx="21081">
                  <c:v>20.817</c:v>
                </c:pt>
                <c:pt idx="21082">
                  <c:v>21.007999999999999</c:v>
                </c:pt>
                <c:pt idx="21083">
                  <c:v>21.175000000000001</c:v>
                </c:pt>
                <c:pt idx="21084">
                  <c:v>21.341999999999999</c:v>
                </c:pt>
                <c:pt idx="21085">
                  <c:v>21.484999999999999</c:v>
                </c:pt>
                <c:pt idx="21086">
                  <c:v>21.603999999999999</c:v>
                </c:pt>
                <c:pt idx="21087">
                  <c:v>21.7</c:v>
                </c:pt>
                <c:pt idx="21088">
                  <c:v>21.771999999999998</c:v>
                </c:pt>
                <c:pt idx="21089">
                  <c:v>21.843</c:v>
                </c:pt>
                <c:pt idx="21090">
                  <c:v>21.867000000000001</c:v>
                </c:pt>
                <c:pt idx="21091">
                  <c:v>21.867000000000001</c:v>
                </c:pt>
                <c:pt idx="21092">
                  <c:v>21.843</c:v>
                </c:pt>
                <c:pt idx="21093">
                  <c:v>21.818999999999999</c:v>
                </c:pt>
                <c:pt idx="21094">
                  <c:v>21.771999999999998</c:v>
                </c:pt>
                <c:pt idx="21095">
                  <c:v>21.724</c:v>
                </c:pt>
                <c:pt idx="21096">
                  <c:v>21.628</c:v>
                </c:pt>
                <c:pt idx="21097">
                  <c:v>21.533000000000001</c:v>
                </c:pt>
                <c:pt idx="21098">
                  <c:v>21.437000000000001</c:v>
                </c:pt>
                <c:pt idx="21099">
                  <c:v>21.341999999999999</c:v>
                </c:pt>
                <c:pt idx="21100">
                  <c:v>21.175000000000001</c:v>
                </c:pt>
                <c:pt idx="21101">
                  <c:v>21.032</c:v>
                </c:pt>
                <c:pt idx="21102">
                  <c:v>20.864999999999998</c:v>
                </c:pt>
                <c:pt idx="21103">
                  <c:v>20.65</c:v>
                </c:pt>
                <c:pt idx="21104">
                  <c:v>20.484000000000002</c:v>
                </c:pt>
                <c:pt idx="21105">
                  <c:v>20.292999999999999</c:v>
                </c:pt>
                <c:pt idx="21106">
                  <c:v>20.103000000000002</c:v>
                </c:pt>
                <c:pt idx="21107">
                  <c:v>19.936</c:v>
                </c:pt>
                <c:pt idx="21108">
                  <c:v>19.745999999999999</c:v>
                </c:pt>
                <c:pt idx="21109">
                  <c:v>19.555</c:v>
                </c:pt>
                <c:pt idx="21110">
                  <c:v>19.388999999999999</c:v>
                </c:pt>
                <c:pt idx="21111">
                  <c:v>19.222000000000001</c:v>
                </c:pt>
                <c:pt idx="21112">
                  <c:v>19.056000000000001</c:v>
                </c:pt>
                <c:pt idx="21113">
                  <c:v>18.913</c:v>
                </c:pt>
                <c:pt idx="21114">
                  <c:v>18.747</c:v>
                </c:pt>
                <c:pt idx="21115">
                  <c:v>18.603999999999999</c:v>
                </c:pt>
                <c:pt idx="21116">
                  <c:v>18.484999999999999</c:v>
                </c:pt>
                <c:pt idx="21117">
                  <c:v>18.343</c:v>
                </c:pt>
                <c:pt idx="21118">
                  <c:v>18.224</c:v>
                </c:pt>
                <c:pt idx="21119">
                  <c:v>18.105</c:v>
                </c:pt>
                <c:pt idx="21120">
                  <c:v>18.010000000000002</c:v>
                </c:pt>
                <c:pt idx="21121">
                  <c:v>17.890999999999998</c:v>
                </c:pt>
                <c:pt idx="21122">
                  <c:v>17.771999999999998</c:v>
                </c:pt>
                <c:pt idx="21123">
                  <c:v>17.677</c:v>
                </c:pt>
                <c:pt idx="21124">
                  <c:v>17.558</c:v>
                </c:pt>
                <c:pt idx="21125">
                  <c:v>17.463000000000001</c:v>
                </c:pt>
                <c:pt idx="21126">
                  <c:v>17.367999999999999</c:v>
                </c:pt>
                <c:pt idx="21127">
                  <c:v>17.295999999999999</c:v>
                </c:pt>
                <c:pt idx="21128">
                  <c:v>17.225000000000001</c:v>
                </c:pt>
                <c:pt idx="21129">
                  <c:v>17.152999999999999</c:v>
                </c:pt>
                <c:pt idx="21130">
                  <c:v>17.082000000000001</c:v>
                </c:pt>
                <c:pt idx="21131">
                  <c:v>17.033999999999999</c:v>
                </c:pt>
                <c:pt idx="21132">
                  <c:v>16.986999999999998</c:v>
                </c:pt>
                <c:pt idx="21133">
                  <c:v>16.939</c:v>
                </c:pt>
                <c:pt idx="21134">
                  <c:v>16.914999999999999</c:v>
                </c:pt>
                <c:pt idx="21135">
                  <c:v>16.891999999999999</c:v>
                </c:pt>
                <c:pt idx="21136">
                  <c:v>16.867999999999999</c:v>
                </c:pt>
                <c:pt idx="21137">
                  <c:v>16.844000000000001</c:v>
                </c:pt>
                <c:pt idx="21138">
                  <c:v>16.795999999999999</c:v>
                </c:pt>
                <c:pt idx="21139">
                  <c:v>16.773</c:v>
                </c:pt>
                <c:pt idx="21140">
                  <c:v>16.748999999999999</c:v>
                </c:pt>
                <c:pt idx="21141">
                  <c:v>16.725000000000001</c:v>
                </c:pt>
                <c:pt idx="21142">
                  <c:v>16.701000000000001</c:v>
                </c:pt>
                <c:pt idx="21143">
                  <c:v>16.677</c:v>
                </c:pt>
                <c:pt idx="21144">
                  <c:v>16.654</c:v>
                </c:pt>
                <c:pt idx="21145">
                  <c:v>16.63</c:v>
                </c:pt>
                <c:pt idx="21146">
                  <c:v>16.606000000000002</c:v>
                </c:pt>
                <c:pt idx="21147">
                  <c:v>16.582000000000001</c:v>
                </c:pt>
                <c:pt idx="21148">
                  <c:v>16.582000000000001</c:v>
                </c:pt>
                <c:pt idx="21149">
                  <c:v>16.582000000000001</c:v>
                </c:pt>
                <c:pt idx="21150">
                  <c:v>16.582000000000001</c:v>
                </c:pt>
                <c:pt idx="21151">
                  <c:v>16.582000000000001</c:v>
                </c:pt>
                <c:pt idx="21152">
                  <c:v>16.606000000000002</c:v>
                </c:pt>
                <c:pt idx="21153">
                  <c:v>16.654</c:v>
                </c:pt>
                <c:pt idx="21154">
                  <c:v>16.725000000000001</c:v>
                </c:pt>
                <c:pt idx="21155">
                  <c:v>16.795999999999999</c:v>
                </c:pt>
                <c:pt idx="21156">
                  <c:v>16.914999999999999</c:v>
                </c:pt>
                <c:pt idx="21157">
                  <c:v>17.033999999999999</c:v>
                </c:pt>
                <c:pt idx="21158">
                  <c:v>17.177</c:v>
                </c:pt>
                <c:pt idx="21159">
                  <c:v>17.32</c:v>
                </c:pt>
                <c:pt idx="21160">
                  <c:v>17.486000000000001</c:v>
                </c:pt>
                <c:pt idx="21161">
                  <c:v>17.677</c:v>
                </c:pt>
                <c:pt idx="21162">
                  <c:v>17.890999999999998</c:v>
                </c:pt>
                <c:pt idx="21163">
                  <c:v>18.105</c:v>
                </c:pt>
                <c:pt idx="21164">
                  <c:v>18.318999999999999</c:v>
                </c:pt>
                <c:pt idx="21165">
                  <c:v>18.533000000000001</c:v>
                </c:pt>
                <c:pt idx="21166">
                  <c:v>18.771000000000001</c:v>
                </c:pt>
                <c:pt idx="21167">
                  <c:v>19.007999999999999</c:v>
                </c:pt>
                <c:pt idx="21168">
                  <c:v>19.245999999999999</c:v>
                </c:pt>
                <c:pt idx="21169">
                  <c:v>19.484000000000002</c:v>
                </c:pt>
                <c:pt idx="21170">
                  <c:v>19.722000000000001</c:v>
                </c:pt>
                <c:pt idx="21171">
                  <c:v>19.96</c:v>
                </c:pt>
                <c:pt idx="21172">
                  <c:v>20.173999999999999</c:v>
                </c:pt>
                <c:pt idx="21173">
                  <c:v>20.388000000000002</c:v>
                </c:pt>
                <c:pt idx="21174">
                  <c:v>20.626999999999999</c:v>
                </c:pt>
                <c:pt idx="21175">
                  <c:v>20.841000000000001</c:v>
                </c:pt>
                <c:pt idx="21176">
                  <c:v>21.056000000000001</c:v>
                </c:pt>
                <c:pt idx="21177">
                  <c:v>21.222999999999999</c:v>
                </c:pt>
                <c:pt idx="21178">
                  <c:v>21.413</c:v>
                </c:pt>
                <c:pt idx="21179">
                  <c:v>21.581</c:v>
                </c:pt>
                <c:pt idx="21180">
                  <c:v>21.7</c:v>
                </c:pt>
                <c:pt idx="21181">
                  <c:v>21.843</c:v>
                </c:pt>
                <c:pt idx="21182">
                  <c:v>21.963000000000001</c:v>
                </c:pt>
                <c:pt idx="21183">
                  <c:v>22.033999999999999</c:v>
                </c:pt>
                <c:pt idx="21184">
                  <c:v>22.106000000000002</c:v>
                </c:pt>
                <c:pt idx="21185">
                  <c:v>22.13</c:v>
                </c:pt>
                <c:pt idx="21186">
                  <c:v>22.178000000000001</c:v>
                </c:pt>
                <c:pt idx="21187">
                  <c:v>22.178000000000001</c:v>
                </c:pt>
                <c:pt idx="21188">
                  <c:v>22.154</c:v>
                </c:pt>
                <c:pt idx="21189">
                  <c:v>22.13</c:v>
                </c:pt>
                <c:pt idx="21190">
                  <c:v>22.082000000000001</c:v>
                </c:pt>
                <c:pt idx="21191">
                  <c:v>22.010999999999999</c:v>
                </c:pt>
                <c:pt idx="21192">
                  <c:v>21.914999999999999</c:v>
                </c:pt>
                <c:pt idx="21193">
                  <c:v>21.818999999999999</c:v>
                </c:pt>
                <c:pt idx="21194">
                  <c:v>21.675999999999998</c:v>
                </c:pt>
                <c:pt idx="21195">
                  <c:v>21.484999999999999</c:v>
                </c:pt>
                <c:pt idx="21196">
                  <c:v>21.294</c:v>
                </c:pt>
                <c:pt idx="21197">
                  <c:v>21.103000000000002</c:v>
                </c:pt>
                <c:pt idx="21198">
                  <c:v>20.888999999999999</c:v>
                </c:pt>
                <c:pt idx="21199">
                  <c:v>20.673999999999999</c:v>
                </c:pt>
                <c:pt idx="21200">
                  <c:v>20.484000000000002</c:v>
                </c:pt>
                <c:pt idx="21201">
                  <c:v>20.292999999999999</c:v>
                </c:pt>
                <c:pt idx="21202">
                  <c:v>20.103000000000002</c:v>
                </c:pt>
                <c:pt idx="21203">
                  <c:v>19.911999999999999</c:v>
                </c:pt>
                <c:pt idx="21204">
                  <c:v>19.745999999999999</c:v>
                </c:pt>
                <c:pt idx="21205">
                  <c:v>19.555</c:v>
                </c:pt>
                <c:pt idx="21206">
                  <c:v>19.388999999999999</c:v>
                </c:pt>
                <c:pt idx="21207">
                  <c:v>19.245999999999999</c:v>
                </c:pt>
                <c:pt idx="21208">
                  <c:v>19.056000000000001</c:v>
                </c:pt>
                <c:pt idx="21209">
                  <c:v>18.937000000000001</c:v>
                </c:pt>
                <c:pt idx="21210">
                  <c:v>18.771000000000001</c:v>
                </c:pt>
                <c:pt idx="21211">
                  <c:v>18.652000000000001</c:v>
                </c:pt>
                <c:pt idx="21212">
                  <c:v>18.509</c:v>
                </c:pt>
                <c:pt idx="21213">
                  <c:v>18.366</c:v>
                </c:pt>
                <c:pt idx="21214">
                  <c:v>18.247</c:v>
                </c:pt>
                <c:pt idx="21215">
                  <c:v>18.129000000000001</c:v>
                </c:pt>
                <c:pt idx="21216">
                  <c:v>18.010000000000002</c:v>
                </c:pt>
                <c:pt idx="21217">
                  <c:v>17.890999999999998</c:v>
                </c:pt>
                <c:pt idx="21218">
                  <c:v>17.771999999999998</c:v>
                </c:pt>
                <c:pt idx="21219">
                  <c:v>17.677</c:v>
                </c:pt>
                <c:pt idx="21220">
                  <c:v>17.582000000000001</c:v>
                </c:pt>
                <c:pt idx="21221">
                  <c:v>17.486000000000001</c:v>
                </c:pt>
                <c:pt idx="21222">
                  <c:v>17.414999999999999</c:v>
                </c:pt>
                <c:pt idx="21223">
                  <c:v>17.344000000000001</c:v>
                </c:pt>
                <c:pt idx="21224">
                  <c:v>17.248999999999999</c:v>
                </c:pt>
                <c:pt idx="21225">
                  <c:v>17.177</c:v>
                </c:pt>
                <c:pt idx="21226">
                  <c:v>17.13</c:v>
                </c:pt>
                <c:pt idx="21227">
                  <c:v>17.082000000000001</c:v>
                </c:pt>
                <c:pt idx="21228">
                  <c:v>17.033999999999999</c:v>
                </c:pt>
                <c:pt idx="21229">
                  <c:v>16.986999999999998</c:v>
                </c:pt>
                <c:pt idx="21230">
                  <c:v>16.963000000000001</c:v>
                </c:pt>
                <c:pt idx="21231">
                  <c:v>16.914999999999999</c:v>
                </c:pt>
                <c:pt idx="21232">
                  <c:v>16.891999999999999</c:v>
                </c:pt>
                <c:pt idx="21233">
                  <c:v>16.867999999999999</c:v>
                </c:pt>
                <c:pt idx="21234">
                  <c:v>16.867999999999999</c:v>
                </c:pt>
                <c:pt idx="21235">
                  <c:v>16.844000000000001</c:v>
                </c:pt>
                <c:pt idx="21236">
                  <c:v>16.82</c:v>
                </c:pt>
                <c:pt idx="21237">
                  <c:v>16.795999999999999</c:v>
                </c:pt>
                <c:pt idx="21238">
                  <c:v>16.773</c:v>
                </c:pt>
                <c:pt idx="21239">
                  <c:v>16.773</c:v>
                </c:pt>
                <c:pt idx="21240">
                  <c:v>16.773</c:v>
                </c:pt>
                <c:pt idx="21241">
                  <c:v>17.201000000000001</c:v>
                </c:pt>
                <c:pt idx="21242">
                  <c:v>17.344000000000001</c:v>
                </c:pt>
                <c:pt idx="21243">
                  <c:v>16.773</c:v>
                </c:pt>
                <c:pt idx="21244">
                  <c:v>16.439</c:v>
                </c:pt>
                <c:pt idx="21245">
                  <c:v>16.248999999999999</c:v>
                </c:pt>
                <c:pt idx="21246">
                  <c:v>16.010000000000002</c:v>
                </c:pt>
                <c:pt idx="21247">
                  <c:v>15.819000000000001</c:v>
                </c:pt>
                <c:pt idx="21248">
                  <c:v>15.747999999999999</c:v>
                </c:pt>
                <c:pt idx="21249">
                  <c:v>15.747999999999999</c:v>
                </c:pt>
                <c:pt idx="21250">
                  <c:v>15.747999999999999</c:v>
                </c:pt>
                <c:pt idx="21251">
                  <c:v>15.795999999999999</c:v>
                </c:pt>
                <c:pt idx="21252">
                  <c:v>15.819000000000001</c:v>
                </c:pt>
                <c:pt idx="21253">
                  <c:v>15.819000000000001</c:v>
                </c:pt>
                <c:pt idx="21254">
                  <c:v>15.843</c:v>
                </c:pt>
                <c:pt idx="21255">
                  <c:v>15.914999999999999</c:v>
                </c:pt>
                <c:pt idx="21256">
                  <c:v>15.962999999999999</c:v>
                </c:pt>
                <c:pt idx="21257">
                  <c:v>16.010000000000002</c:v>
                </c:pt>
                <c:pt idx="21258">
                  <c:v>16.152999999999999</c:v>
                </c:pt>
                <c:pt idx="21259">
                  <c:v>16.344000000000001</c:v>
                </c:pt>
                <c:pt idx="21260">
                  <c:v>16.533999999999999</c:v>
                </c:pt>
                <c:pt idx="21261">
                  <c:v>16.725000000000001</c:v>
                </c:pt>
                <c:pt idx="21262">
                  <c:v>16.867999999999999</c:v>
                </c:pt>
                <c:pt idx="21263">
                  <c:v>16.963000000000001</c:v>
                </c:pt>
                <c:pt idx="21264">
                  <c:v>17.058</c:v>
                </c:pt>
                <c:pt idx="21265">
                  <c:v>17.152999999999999</c:v>
                </c:pt>
                <c:pt idx="21266">
                  <c:v>17.225000000000001</c:v>
                </c:pt>
                <c:pt idx="21267">
                  <c:v>17.271999999999998</c:v>
                </c:pt>
                <c:pt idx="21268">
                  <c:v>17.344000000000001</c:v>
                </c:pt>
                <c:pt idx="21269">
                  <c:v>17.344000000000001</c:v>
                </c:pt>
                <c:pt idx="21270">
                  <c:v>17.414999999999999</c:v>
                </c:pt>
                <c:pt idx="21271">
                  <c:v>17.486000000000001</c:v>
                </c:pt>
                <c:pt idx="21272">
                  <c:v>17.582000000000001</c:v>
                </c:pt>
                <c:pt idx="21273">
                  <c:v>17.677</c:v>
                </c:pt>
                <c:pt idx="21274">
                  <c:v>17.748000000000001</c:v>
                </c:pt>
                <c:pt idx="21275">
                  <c:v>17.818999999999999</c:v>
                </c:pt>
                <c:pt idx="21276">
                  <c:v>17.867000000000001</c:v>
                </c:pt>
                <c:pt idx="21277">
                  <c:v>17.890999999999998</c:v>
                </c:pt>
                <c:pt idx="21278">
                  <c:v>17.867000000000001</c:v>
                </c:pt>
                <c:pt idx="21279">
                  <c:v>17.867000000000001</c:v>
                </c:pt>
                <c:pt idx="21280">
                  <c:v>17.867000000000001</c:v>
                </c:pt>
                <c:pt idx="21281">
                  <c:v>17.867000000000001</c:v>
                </c:pt>
                <c:pt idx="21282">
                  <c:v>17.867000000000001</c:v>
                </c:pt>
                <c:pt idx="21283">
                  <c:v>17.867000000000001</c:v>
                </c:pt>
                <c:pt idx="21284">
                  <c:v>17.890999999999998</c:v>
                </c:pt>
                <c:pt idx="21285">
                  <c:v>17.914999999999999</c:v>
                </c:pt>
                <c:pt idx="21286">
                  <c:v>18.010000000000002</c:v>
                </c:pt>
                <c:pt idx="21287">
                  <c:v>18.081</c:v>
                </c:pt>
                <c:pt idx="21288">
                  <c:v>18.247</c:v>
                </c:pt>
                <c:pt idx="21289">
                  <c:v>18.484999999999999</c:v>
                </c:pt>
                <c:pt idx="21290">
                  <c:v>18.722999999999999</c:v>
                </c:pt>
                <c:pt idx="21291">
                  <c:v>19.007999999999999</c:v>
                </c:pt>
                <c:pt idx="21292">
                  <c:v>19.27</c:v>
                </c:pt>
                <c:pt idx="21293">
                  <c:v>19.388999999999999</c:v>
                </c:pt>
                <c:pt idx="21294">
                  <c:v>19.436</c:v>
                </c:pt>
                <c:pt idx="21295">
                  <c:v>19.436</c:v>
                </c:pt>
                <c:pt idx="21296">
                  <c:v>19.388999999999999</c:v>
                </c:pt>
                <c:pt idx="21297">
                  <c:v>19.318000000000001</c:v>
                </c:pt>
                <c:pt idx="21298">
                  <c:v>19.245999999999999</c:v>
                </c:pt>
                <c:pt idx="21299">
                  <c:v>19.151</c:v>
                </c:pt>
                <c:pt idx="21300">
                  <c:v>19.032</c:v>
                </c:pt>
                <c:pt idx="21301">
                  <c:v>18.937000000000001</c:v>
                </c:pt>
                <c:pt idx="21302">
                  <c:v>18.818000000000001</c:v>
                </c:pt>
                <c:pt idx="21303">
                  <c:v>18.699000000000002</c:v>
                </c:pt>
                <c:pt idx="21304">
                  <c:v>18.579999999999998</c:v>
                </c:pt>
                <c:pt idx="21305">
                  <c:v>18.460999999999999</c:v>
                </c:pt>
                <c:pt idx="21306">
                  <c:v>18.366</c:v>
                </c:pt>
                <c:pt idx="21307">
                  <c:v>18.247</c:v>
                </c:pt>
                <c:pt idx="21308">
                  <c:v>18.152000000000001</c:v>
                </c:pt>
                <c:pt idx="21309">
                  <c:v>18.033000000000001</c:v>
                </c:pt>
                <c:pt idx="21310">
                  <c:v>17.937999999999999</c:v>
                </c:pt>
                <c:pt idx="21311">
                  <c:v>17.843</c:v>
                </c:pt>
                <c:pt idx="21312">
                  <c:v>17.771999999999998</c:v>
                </c:pt>
                <c:pt idx="21313">
                  <c:v>17.677</c:v>
                </c:pt>
                <c:pt idx="21314">
                  <c:v>17.605</c:v>
                </c:pt>
                <c:pt idx="21315">
                  <c:v>17.510000000000002</c:v>
                </c:pt>
                <c:pt idx="21316">
                  <c:v>17.439</c:v>
                </c:pt>
                <c:pt idx="21317">
                  <c:v>17.367999999999999</c:v>
                </c:pt>
                <c:pt idx="21318">
                  <c:v>17.295999999999999</c:v>
                </c:pt>
                <c:pt idx="21319">
                  <c:v>17.225000000000001</c:v>
                </c:pt>
                <c:pt idx="21320">
                  <c:v>17.152999999999999</c:v>
                </c:pt>
                <c:pt idx="21321">
                  <c:v>17.082000000000001</c:v>
                </c:pt>
                <c:pt idx="21322">
                  <c:v>17.033999999999999</c:v>
                </c:pt>
                <c:pt idx="21323">
                  <c:v>16.986999999999998</c:v>
                </c:pt>
                <c:pt idx="21324">
                  <c:v>16.963000000000001</c:v>
                </c:pt>
                <c:pt idx="21325">
                  <c:v>16.914999999999999</c:v>
                </c:pt>
                <c:pt idx="21326">
                  <c:v>16.891999999999999</c:v>
                </c:pt>
                <c:pt idx="21327">
                  <c:v>16.867999999999999</c:v>
                </c:pt>
                <c:pt idx="21328">
                  <c:v>16.844000000000001</c:v>
                </c:pt>
                <c:pt idx="21329">
                  <c:v>16.82</c:v>
                </c:pt>
                <c:pt idx="21330">
                  <c:v>16.795999999999999</c:v>
                </c:pt>
                <c:pt idx="21331">
                  <c:v>16.82</c:v>
                </c:pt>
                <c:pt idx="21332">
                  <c:v>16.558</c:v>
                </c:pt>
                <c:pt idx="21333">
                  <c:v>16.344000000000001</c:v>
                </c:pt>
                <c:pt idx="21334">
                  <c:v>16.510999999999999</c:v>
                </c:pt>
                <c:pt idx="21335">
                  <c:v>16.582000000000001</c:v>
                </c:pt>
                <c:pt idx="21336">
                  <c:v>16.510999999999999</c:v>
                </c:pt>
                <c:pt idx="21337">
                  <c:v>16.271999999999998</c:v>
                </c:pt>
                <c:pt idx="21338">
                  <c:v>16.010000000000002</c:v>
                </c:pt>
                <c:pt idx="21339">
                  <c:v>15.867000000000001</c:v>
                </c:pt>
                <c:pt idx="21340">
                  <c:v>15.819000000000001</c:v>
                </c:pt>
                <c:pt idx="21341">
                  <c:v>15.819000000000001</c:v>
                </c:pt>
                <c:pt idx="21342">
                  <c:v>15.724</c:v>
                </c:pt>
                <c:pt idx="21343">
                  <c:v>15.605</c:v>
                </c:pt>
                <c:pt idx="21344">
                  <c:v>15.581</c:v>
                </c:pt>
                <c:pt idx="21345">
                  <c:v>15.629</c:v>
                </c:pt>
                <c:pt idx="21346">
                  <c:v>15.676</c:v>
                </c:pt>
                <c:pt idx="21347">
                  <c:v>15.867000000000001</c:v>
                </c:pt>
                <c:pt idx="21348">
                  <c:v>16.033999999999999</c:v>
                </c:pt>
                <c:pt idx="21349">
                  <c:v>16.152999999999999</c:v>
                </c:pt>
                <c:pt idx="21350">
                  <c:v>16.225000000000001</c:v>
                </c:pt>
                <c:pt idx="21351">
                  <c:v>16.271999999999998</c:v>
                </c:pt>
                <c:pt idx="21352">
                  <c:v>16.344000000000001</c:v>
                </c:pt>
                <c:pt idx="21353">
                  <c:v>16.439</c:v>
                </c:pt>
                <c:pt idx="21354">
                  <c:v>16.606000000000002</c:v>
                </c:pt>
                <c:pt idx="21355">
                  <c:v>16.773</c:v>
                </c:pt>
                <c:pt idx="21356">
                  <c:v>16.867999999999999</c:v>
                </c:pt>
                <c:pt idx="21357">
                  <c:v>16.939</c:v>
                </c:pt>
                <c:pt idx="21358">
                  <c:v>17.010999999999999</c:v>
                </c:pt>
                <c:pt idx="21359">
                  <c:v>17.082000000000001</c:v>
                </c:pt>
                <c:pt idx="21360">
                  <c:v>17.106000000000002</c:v>
                </c:pt>
                <c:pt idx="21361">
                  <c:v>17.177</c:v>
                </c:pt>
                <c:pt idx="21362">
                  <c:v>17.225000000000001</c:v>
                </c:pt>
                <c:pt idx="21363">
                  <c:v>17.295999999999999</c:v>
                </c:pt>
                <c:pt idx="21364">
                  <c:v>17.367999999999999</c:v>
                </c:pt>
                <c:pt idx="21365">
                  <c:v>17.414999999999999</c:v>
                </c:pt>
                <c:pt idx="21366">
                  <c:v>17.486000000000001</c:v>
                </c:pt>
                <c:pt idx="21367">
                  <c:v>17.533999999999999</c:v>
                </c:pt>
                <c:pt idx="21368">
                  <c:v>17.558</c:v>
                </c:pt>
                <c:pt idx="21369">
                  <c:v>17.605</c:v>
                </c:pt>
                <c:pt idx="21370">
                  <c:v>17.629000000000001</c:v>
                </c:pt>
                <c:pt idx="21371">
                  <c:v>17.652999999999999</c:v>
                </c:pt>
                <c:pt idx="21372">
                  <c:v>17.677</c:v>
                </c:pt>
                <c:pt idx="21373">
                  <c:v>17.701000000000001</c:v>
                </c:pt>
                <c:pt idx="21374">
                  <c:v>17.724</c:v>
                </c:pt>
                <c:pt idx="21375">
                  <c:v>17.748000000000001</c:v>
                </c:pt>
                <c:pt idx="21376">
                  <c:v>17.818999999999999</c:v>
                </c:pt>
                <c:pt idx="21377">
                  <c:v>17.962</c:v>
                </c:pt>
                <c:pt idx="21378">
                  <c:v>18.010000000000002</c:v>
                </c:pt>
                <c:pt idx="21379">
                  <c:v>18.056999999999999</c:v>
                </c:pt>
                <c:pt idx="21380">
                  <c:v>18.152000000000001</c:v>
                </c:pt>
                <c:pt idx="21381">
                  <c:v>18.271000000000001</c:v>
                </c:pt>
                <c:pt idx="21382">
                  <c:v>18.484999999999999</c:v>
                </c:pt>
                <c:pt idx="21383">
                  <c:v>18.841999999999999</c:v>
                </c:pt>
                <c:pt idx="21384">
                  <c:v>19.175000000000001</c:v>
                </c:pt>
                <c:pt idx="21385">
                  <c:v>19.507999999999999</c:v>
                </c:pt>
                <c:pt idx="21386">
                  <c:v>19.722000000000001</c:v>
                </c:pt>
                <c:pt idx="21387">
                  <c:v>19.864999999999998</c:v>
                </c:pt>
                <c:pt idx="21388">
                  <c:v>19.96</c:v>
                </c:pt>
                <c:pt idx="21389">
                  <c:v>19.96</c:v>
                </c:pt>
                <c:pt idx="21390">
                  <c:v>19.911999999999999</c:v>
                </c:pt>
                <c:pt idx="21391">
                  <c:v>19.864999999999998</c:v>
                </c:pt>
                <c:pt idx="21392">
                  <c:v>19.77</c:v>
                </c:pt>
                <c:pt idx="21393">
                  <c:v>19.651</c:v>
                </c:pt>
                <c:pt idx="21394">
                  <c:v>19.532</c:v>
                </c:pt>
                <c:pt idx="21395">
                  <c:v>19.413</c:v>
                </c:pt>
                <c:pt idx="21396">
                  <c:v>19.294</c:v>
                </c:pt>
                <c:pt idx="21397">
                  <c:v>19.151</c:v>
                </c:pt>
                <c:pt idx="21398">
                  <c:v>19.007999999999999</c:v>
                </c:pt>
                <c:pt idx="21399">
                  <c:v>18.888999999999999</c:v>
                </c:pt>
                <c:pt idx="21400">
                  <c:v>18.771000000000001</c:v>
                </c:pt>
                <c:pt idx="21401">
                  <c:v>18.628</c:v>
                </c:pt>
                <c:pt idx="21402">
                  <c:v>18.533000000000001</c:v>
                </c:pt>
                <c:pt idx="21403">
                  <c:v>18.39</c:v>
                </c:pt>
                <c:pt idx="21404">
                  <c:v>18.295000000000002</c:v>
                </c:pt>
                <c:pt idx="21405">
                  <c:v>18.2</c:v>
                </c:pt>
                <c:pt idx="21406">
                  <c:v>18.081</c:v>
                </c:pt>
                <c:pt idx="21407">
                  <c:v>17.986000000000001</c:v>
                </c:pt>
                <c:pt idx="21408">
                  <c:v>17.867000000000001</c:v>
                </c:pt>
                <c:pt idx="21409">
                  <c:v>17.771999999999998</c:v>
                </c:pt>
                <c:pt idx="21410">
                  <c:v>17.677</c:v>
                </c:pt>
                <c:pt idx="21411">
                  <c:v>17.582000000000001</c:v>
                </c:pt>
                <c:pt idx="21412">
                  <c:v>17.486000000000001</c:v>
                </c:pt>
                <c:pt idx="21413">
                  <c:v>17.414999999999999</c:v>
                </c:pt>
                <c:pt idx="21414">
                  <c:v>17.32</c:v>
                </c:pt>
                <c:pt idx="21415">
                  <c:v>17.248999999999999</c:v>
                </c:pt>
                <c:pt idx="21416">
                  <c:v>17.177</c:v>
                </c:pt>
                <c:pt idx="21417">
                  <c:v>17.106000000000002</c:v>
                </c:pt>
                <c:pt idx="21418">
                  <c:v>17.058</c:v>
                </c:pt>
                <c:pt idx="21419">
                  <c:v>17.010999999999999</c:v>
                </c:pt>
                <c:pt idx="21420">
                  <c:v>16.963000000000001</c:v>
                </c:pt>
                <c:pt idx="21421">
                  <c:v>16.986999999999998</c:v>
                </c:pt>
                <c:pt idx="21422">
                  <c:v>16.773</c:v>
                </c:pt>
                <c:pt idx="21423">
                  <c:v>16.510999999999999</c:v>
                </c:pt>
                <c:pt idx="21424">
                  <c:v>16.701000000000001</c:v>
                </c:pt>
                <c:pt idx="21425">
                  <c:v>16.82</c:v>
                </c:pt>
                <c:pt idx="21426">
                  <c:v>16.773</c:v>
                </c:pt>
                <c:pt idx="21427">
                  <c:v>16.439</c:v>
                </c:pt>
                <c:pt idx="21428">
                  <c:v>16.058</c:v>
                </c:pt>
                <c:pt idx="21429">
                  <c:v>15.843</c:v>
                </c:pt>
                <c:pt idx="21430">
                  <c:v>15.724</c:v>
                </c:pt>
                <c:pt idx="21431">
                  <c:v>15.651999999999999</c:v>
                </c:pt>
                <c:pt idx="21432">
                  <c:v>15.629</c:v>
                </c:pt>
                <c:pt idx="21433">
                  <c:v>15.629</c:v>
                </c:pt>
                <c:pt idx="21434">
                  <c:v>15.629</c:v>
                </c:pt>
                <c:pt idx="21435">
                  <c:v>15.629</c:v>
                </c:pt>
                <c:pt idx="21436">
                  <c:v>15.629</c:v>
                </c:pt>
                <c:pt idx="21437">
                  <c:v>15.629</c:v>
                </c:pt>
                <c:pt idx="21438">
                  <c:v>15.676</c:v>
                </c:pt>
                <c:pt idx="21439">
                  <c:v>15.819000000000001</c:v>
                </c:pt>
                <c:pt idx="21440">
                  <c:v>15.914999999999999</c:v>
                </c:pt>
                <c:pt idx="21441">
                  <c:v>15.962999999999999</c:v>
                </c:pt>
                <c:pt idx="21442">
                  <c:v>16.033999999999999</c:v>
                </c:pt>
                <c:pt idx="21443">
                  <c:v>16.106000000000002</c:v>
                </c:pt>
                <c:pt idx="21444">
                  <c:v>16.177</c:v>
                </c:pt>
                <c:pt idx="21445">
                  <c:v>16.271999999999998</c:v>
                </c:pt>
                <c:pt idx="21446">
                  <c:v>16.344000000000001</c:v>
                </c:pt>
                <c:pt idx="21447">
                  <c:v>16.439</c:v>
                </c:pt>
                <c:pt idx="21448">
                  <c:v>16.510999999999999</c:v>
                </c:pt>
                <c:pt idx="21449">
                  <c:v>16.582000000000001</c:v>
                </c:pt>
                <c:pt idx="21450">
                  <c:v>16.654</c:v>
                </c:pt>
                <c:pt idx="21451">
                  <c:v>16.725000000000001</c:v>
                </c:pt>
                <c:pt idx="21452">
                  <c:v>16.795999999999999</c:v>
                </c:pt>
                <c:pt idx="21453">
                  <c:v>16.891999999999999</c:v>
                </c:pt>
                <c:pt idx="21454">
                  <c:v>16.963000000000001</c:v>
                </c:pt>
                <c:pt idx="21455">
                  <c:v>17.058</c:v>
                </c:pt>
                <c:pt idx="21456">
                  <c:v>17.106000000000002</c:v>
                </c:pt>
                <c:pt idx="21457">
                  <c:v>17.13</c:v>
                </c:pt>
                <c:pt idx="21458">
                  <c:v>17.177</c:v>
                </c:pt>
                <c:pt idx="21459">
                  <c:v>17.201000000000001</c:v>
                </c:pt>
                <c:pt idx="21460">
                  <c:v>17.201000000000001</c:v>
                </c:pt>
                <c:pt idx="21461">
                  <c:v>17.248999999999999</c:v>
                </c:pt>
                <c:pt idx="21462">
                  <c:v>17.271999999999998</c:v>
                </c:pt>
                <c:pt idx="21463">
                  <c:v>17.248999999999999</c:v>
                </c:pt>
                <c:pt idx="21464">
                  <c:v>17.201000000000001</c:v>
                </c:pt>
                <c:pt idx="21465">
                  <c:v>17.177</c:v>
                </c:pt>
                <c:pt idx="21466">
                  <c:v>17.152999999999999</c:v>
                </c:pt>
                <c:pt idx="21467">
                  <c:v>17.152999999999999</c:v>
                </c:pt>
                <c:pt idx="21468">
                  <c:v>17.177</c:v>
                </c:pt>
                <c:pt idx="21469">
                  <c:v>17.248999999999999</c:v>
                </c:pt>
                <c:pt idx="21470">
                  <c:v>17.295999999999999</c:v>
                </c:pt>
                <c:pt idx="21471">
                  <c:v>17.248999999999999</c:v>
                </c:pt>
                <c:pt idx="21472">
                  <c:v>17.248999999999999</c:v>
                </c:pt>
                <c:pt idx="21473">
                  <c:v>17.225000000000001</c:v>
                </c:pt>
                <c:pt idx="21474">
                  <c:v>17.248999999999999</c:v>
                </c:pt>
                <c:pt idx="21475">
                  <c:v>17.248999999999999</c:v>
                </c:pt>
                <c:pt idx="21476">
                  <c:v>17.295999999999999</c:v>
                </c:pt>
                <c:pt idx="21477">
                  <c:v>17.344000000000001</c:v>
                </c:pt>
                <c:pt idx="21478">
                  <c:v>17.463000000000001</c:v>
                </c:pt>
                <c:pt idx="21479">
                  <c:v>17.677</c:v>
                </c:pt>
                <c:pt idx="21480">
                  <c:v>17.890999999999998</c:v>
                </c:pt>
                <c:pt idx="21481">
                  <c:v>18.152000000000001</c:v>
                </c:pt>
                <c:pt idx="21482">
                  <c:v>18.318999999999999</c:v>
                </c:pt>
                <c:pt idx="21483">
                  <c:v>18.437999999999999</c:v>
                </c:pt>
                <c:pt idx="21484">
                  <c:v>18.533000000000001</c:v>
                </c:pt>
                <c:pt idx="21485">
                  <c:v>18.579999999999998</c:v>
                </c:pt>
                <c:pt idx="21486">
                  <c:v>18.556999999999999</c:v>
                </c:pt>
                <c:pt idx="21487">
                  <c:v>18.509</c:v>
                </c:pt>
                <c:pt idx="21488">
                  <c:v>18.437999999999999</c:v>
                </c:pt>
                <c:pt idx="21489">
                  <c:v>18.343</c:v>
                </c:pt>
                <c:pt idx="21490">
                  <c:v>18.247</c:v>
                </c:pt>
                <c:pt idx="21491">
                  <c:v>18.152000000000001</c:v>
                </c:pt>
                <c:pt idx="21492">
                  <c:v>18.056999999999999</c:v>
                </c:pt>
                <c:pt idx="21493">
                  <c:v>17.962</c:v>
                </c:pt>
                <c:pt idx="21494">
                  <c:v>17.867000000000001</c:v>
                </c:pt>
                <c:pt idx="21495">
                  <c:v>17.795999999999999</c:v>
                </c:pt>
                <c:pt idx="21496">
                  <c:v>17.701000000000001</c:v>
                </c:pt>
                <c:pt idx="21497">
                  <c:v>17.629000000000001</c:v>
                </c:pt>
                <c:pt idx="21498">
                  <c:v>17.558</c:v>
                </c:pt>
                <c:pt idx="21499">
                  <c:v>17.486000000000001</c:v>
                </c:pt>
                <c:pt idx="21500">
                  <c:v>17.439</c:v>
                </c:pt>
                <c:pt idx="21501">
                  <c:v>17.390999999999998</c:v>
                </c:pt>
                <c:pt idx="21502">
                  <c:v>17.32</c:v>
                </c:pt>
                <c:pt idx="21503">
                  <c:v>17.271999999999998</c:v>
                </c:pt>
                <c:pt idx="21504">
                  <c:v>17.225000000000001</c:v>
                </c:pt>
                <c:pt idx="21505">
                  <c:v>17.177</c:v>
                </c:pt>
                <c:pt idx="21506">
                  <c:v>17.13</c:v>
                </c:pt>
                <c:pt idx="21507">
                  <c:v>17.082000000000001</c:v>
                </c:pt>
                <c:pt idx="21508">
                  <c:v>17.033999999999999</c:v>
                </c:pt>
                <c:pt idx="21509">
                  <c:v>16.986999999999998</c:v>
                </c:pt>
                <c:pt idx="21510">
                  <c:v>16.939</c:v>
                </c:pt>
                <c:pt idx="21511">
                  <c:v>16.891999999999999</c:v>
                </c:pt>
                <c:pt idx="21512">
                  <c:v>16.844000000000001</c:v>
                </c:pt>
                <c:pt idx="21513">
                  <c:v>16.82</c:v>
                </c:pt>
                <c:pt idx="21514">
                  <c:v>16.795999999999999</c:v>
                </c:pt>
                <c:pt idx="21515">
                  <c:v>16.773</c:v>
                </c:pt>
                <c:pt idx="21516">
                  <c:v>16.725000000000001</c:v>
                </c:pt>
                <c:pt idx="21517">
                  <c:v>16.701000000000001</c:v>
                </c:pt>
                <c:pt idx="21518">
                  <c:v>16.677</c:v>
                </c:pt>
                <c:pt idx="21519">
                  <c:v>16.606000000000002</c:v>
                </c:pt>
                <c:pt idx="21520">
                  <c:v>16.344000000000001</c:v>
                </c:pt>
                <c:pt idx="21521">
                  <c:v>16.177</c:v>
                </c:pt>
                <c:pt idx="21522">
                  <c:v>16.367999999999999</c:v>
                </c:pt>
                <c:pt idx="21523">
                  <c:v>16.486999999999998</c:v>
                </c:pt>
                <c:pt idx="21524">
                  <c:v>16.486999999999998</c:v>
                </c:pt>
                <c:pt idx="21525">
                  <c:v>16.248999999999999</c:v>
                </c:pt>
                <c:pt idx="21526">
                  <c:v>15.939</c:v>
                </c:pt>
                <c:pt idx="21527">
                  <c:v>15.772</c:v>
                </c:pt>
                <c:pt idx="21528">
                  <c:v>15.676</c:v>
                </c:pt>
                <c:pt idx="21529">
                  <c:v>15.651999999999999</c:v>
                </c:pt>
                <c:pt idx="21530">
                  <c:v>15.651999999999999</c:v>
                </c:pt>
                <c:pt idx="21531">
                  <c:v>15.629</c:v>
                </c:pt>
                <c:pt idx="21532">
                  <c:v>15.629</c:v>
                </c:pt>
                <c:pt idx="21533">
                  <c:v>15.605</c:v>
                </c:pt>
                <c:pt idx="21534">
                  <c:v>15.629</c:v>
                </c:pt>
                <c:pt idx="21535">
                  <c:v>15.629</c:v>
                </c:pt>
                <c:pt idx="21536">
                  <c:v>15.676</c:v>
                </c:pt>
                <c:pt idx="21537">
                  <c:v>15.795999999999999</c:v>
                </c:pt>
                <c:pt idx="21538">
                  <c:v>15.914999999999999</c:v>
                </c:pt>
                <c:pt idx="21539">
                  <c:v>16.010000000000002</c:v>
                </c:pt>
                <c:pt idx="21540">
                  <c:v>16.058</c:v>
                </c:pt>
                <c:pt idx="21541">
                  <c:v>16.082000000000001</c:v>
                </c:pt>
                <c:pt idx="21542">
                  <c:v>16.106000000000002</c:v>
                </c:pt>
                <c:pt idx="21543">
                  <c:v>16.177</c:v>
                </c:pt>
                <c:pt idx="21544">
                  <c:v>16.225000000000001</c:v>
                </c:pt>
                <c:pt idx="21545">
                  <c:v>16.248999999999999</c:v>
                </c:pt>
                <c:pt idx="21546">
                  <c:v>16.295999999999999</c:v>
                </c:pt>
                <c:pt idx="21547">
                  <c:v>16.344000000000001</c:v>
                </c:pt>
                <c:pt idx="21548">
                  <c:v>16.391999999999999</c:v>
                </c:pt>
                <c:pt idx="21549">
                  <c:v>16.439</c:v>
                </c:pt>
                <c:pt idx="21550">
                  <c:v>16.533999999999999</c:v>
                </c:pt>
                <c:pt idx="21551">
                  <c:v>16.606000000000002</c:v>
                </c:pt>
                <c:pt idx="21552">
                  <c:v>16.654</c:v>
                </c:pt>
                <c:pt idx="21553">
                  <c:v>16.795999999999999</c:v>
                </c:pt>
                <c:pt idx="21554">
                  <c:v>16.844000000000001</c:v>
                </c:pt>
                <c:pt idx="21555">
                  <c:v>16.939</c:v>
                </c:pt>
                <c:pt idx="21556">
                  <c:v>17.010999999999999</c:v>
                </c:pt>
                <c:pt idx="21557">
                  <c:v>16.939</c:v>
                </c:pt>
                <c:pt idx="21558">
                  <c:v>16.939</c:v>
                </c:pt>
                <c:pt idx="21559">
                  <c:v>16.939</c:v>
                </c:pt>
                <c:pt idx="21560">
                  <c:v>16.914999999999999</c:v>
                </c:pt>
                <c:pt idx="21561">
                  <c:v>16.914999999999999</c:v>
                </c:pt>
                <c:pt idx="21562">
                  <c:v>16.914999999999999</c:v>
                </c:pt>
                <c:pt idx="21563">
                  <c:v>16.963000000000001</c:v>
                </c:pt>
                <c:pt idx="21564">
                  <c:v>17.082000000000001</c:v>
                </c:pt>
                <c:pt idx="21565">
                  <c:v>17.152999999999999</c:v>
                </c:pt>
                <c:pt idx="21566">
                  <c:v>17.225000000000001</c:v>
                </c:pt>
                <c:pt idx="21567">
                  <c:v>17.271999999999998</c:v>
                </c:pt>
                <c:pt idx="21568">
                  <c:v>17.248999999999999</c:v>
                </c:pt>
                <c:pt idx="21569">
                  <c:v>17.271999999999998</c:v>
                </c:pt>
                <c:pt idx="21570">
                  <c:v>17.248999999999999</c:v>
                </c:pt>
                <c:pt idx="21571">
                  <c:v>17.177</c:v>
                </c:pt>
                <c:pt idx="21572">
                  <c:v>17.201000000000001</c:v>
                </c:pt>
                <c:pt idx="21573">
                  <c:v>17.248999999999999</c:v>
                </c:pt>
                <c:pt idx="21574">
                  <c:v>17.439</c:v>
                </c:pt>
                <c:pt idx="21575">
                  <c:v>17.748000000000001</c:v>
                </c:pt>
                <c:pt idx="21576">
                  <c:v>18.010000000000002</c:v>
                </c:pt>
                <c:pt idx="21577">
                  <c:v>18.247</c:v>
                </c:pt>
                <c:pt idx="21578">
                  <c:v>18.39</c:v>
                </c:pt>
                <c:pt idx="21579">
                  <c:v>18.484999999999999</c:v>
                </c:pt>
                <c:pt idx="21580">
                  <c:v>18.533000000000001</c:v>
                </c:pt>
                <c:pt idx="21581">
                  <c:v>18.579999999999998</c:v>
                </c:pt>
                <c:pt idx="21582">
                  <c:v>18.556999999999999</c:v>
                </c:pt>
                <c:pt idx="21583">
                  <c:v>18.509</c:v>
                </c:pt>
                <c:pt idx="21584">
                  <c:v>18.460999999999999</c:v>
                </c:pt>
                <c:pt idx="21585">
                  <c:v>18.39</c:v>
                </c:pt>
                <c:pt idx="21586">
                  <c:v>18.318999999999999</c:v>
                </c:pt>
                <c:pt idx="21587">
                  <c:v>18.224</c:v>
                </c:pt>
                <c:pt idx="21588">
                  <c:v>18.129000000000001</c:v>
                </c:pt>
                <c:pt idx="21589">
                  <c:v>18.056999999999999</c:v>
                </c:pt>
                <c:pt idx="21590">
                  <c:v>17.986000000000001</c:v>
                </c:pt>
                <c:pt idx="21591">
                  <c:v>17.914999999999999</c:v>
                </c:pt>
                <c:pt idx="21592">
                  <c:v>17.818999999999999</c:v>
                </c:pt>
                <c:pt idx="21593">
                  <c:v>17.748000000000001</c:v>
                </c:pt>
                <c:pt idx="21594">
                  <c:v>17.677</c:v>
                </c:pt>
                <c:pt idx="21595">
                  <c:v>17.605</c:v>
                </c:pt>
                <c:pt idx="21596">
                  <c:v>17.533999999999999</c:v>
                </c:pt>
                <c:pt idx="21597">
                  <c:v>17.486000000000001</c:v>
                </c:pt>
                <c:pt idx="21598">
                  <c:v>17.439</c:v>
                </c:pt>
                <c:pt idx="21599">
                  <c:v>17.390999999999998</c:v>
                </c:pt>
                <c:pt idx="21600">
                  <c:v>17.344000000000001</c:v>
                </c:pt>
                <c:pt idx="21601">
                  <c:v>17.295999999999999</c:v>
                </c:pt>
                <c:pt idx="21602">
                  <c:v>17.248999999999999</c:v>
                </c:pt>
                <c:pt idx="21603">
                  <c:v>17.201000000000001</c:v>
                </c:pt>
                <c:pt idx="21604">
                  <c:v>17.152999999999999</c:v>
                </c:pt>
                <c:pt idx="21605">
                  <c:v>17.106000000000002</c:v>
                </c:pt>
                <c:pt idx="21606">
                  <c:v>17.033999999999999</c:v>
                </c:pt>
                <c:pt idx="21607">
                  <c:v>16.986999999999998</c:v>
                </c:pt>
                <c:pt idx="21608">
                  <c:v>16.939</c:v>
                </c:pt>
                <c:pt idx="21609">
                  <c:v>16.891999999999999</c:v>
                </c:pt>
                <c:pt idx="21610">
                  <c:v>16.844000000000001</c:v>
                </c:pt>
                <c:pt idx="21611">
                  <c:v>16.795999999999999</c:v>
                </c:pt>
                <c:pt idx="21612">
                  <c:v>16.748999999999999</c:v>
                </c:pt>
                <c:pt idx="21613">
                  <c:v>16.701000000000001</c:v>
                </c:pt>
                <c:pt idx="21614">
                  <c:v>16.677</c:v>
                </c:pt>
                <c:pt idx="21615">
                  <c:v>16.63</c:v>
                </c:pt>
                <c:pt idx="21616">
                  <c:v>16.582000000000001</c:v>
                </c:pt>
                <c:pt idx="21617">
                  <c:v>16.533999999999999</c:v>
                </c:pt>
                <c:pt idx="21618">
                  <c:v>16.486999999999998</c:v>
                </c:pt>
                <c:pt idx="21619">
                  <c:v>16.463000000000001</c:v>
                </c:pt>
                <c:pt idx="21620">
                  <c:v>16.414999999999999</c:v>
                </c:pt>
                <c:pt idx="21621">
                  <c:v>16.367999999999999</c:v>
                </c:pt>
                <c:pt idx="21622">
                  <c:v>16.106000000000002</c:v>
                </c:pt>
                <c:pt idx="21623">
                  <c:v>15.914999999999999</c:v>
                </c:pt>
                <c:pt idx="21624">
                  <c:v>16.152999999999999</c:v>
                </c:pt>
                <c:pt idx="21625">
                  <c:v>16.225000000000001</c:v>
                </c:pt>
                <c:pt idx="21626">
                  <c:v>16.177</c:v>
                </c:pt>
                <c:pt idx="21627">
                  <c:v>15.962999999999999</c:v>
                </c:pt>
                <c:pt idx="21628">
                  <c:v>15.7</c:v>
                </c:pt>
                <c:pt idx="21629">
                  <c:v>15.557</c:v>
                </c:pt>
                <c:pt idx="21630">
                  <c:v>15.532999999999999</c:v>
                </c:pt>
                <c:pt idx="21631">
                  <c:v>15.484999999999999</c:v>
                </c:pt>
                <c:pt idx="21632">
                  <c:v>15.484999999999999</c:v>
                </c:pt>
                <c:pt idx="21633">
                  <c:v>15.484999999999999</c:v>
                </c:pt>
                <c:pt idx="21634">
                  <c:v>15.484999999999999</c:v>
                </c:pt>
                <c:pt idx="21635">
                  <c:v>15.509</c:v>
                </c:pt>
                <c:pt idx="21636">
                  <c:v>15.581</c:v>
                </c:pt>
                <c:pt idx="21637">
                  <c:v>15.747999999999999</c:v>
                </c:pt>
                <c:pt idx="21638">
                  <c:v>15.867000000000001</c:v>
                </c:pt>
                <c:pt idx="21639">
                  <c:v>15.962999999999999</c:v>
                </c:pt>
                <c:pt idx="21640">
                  <c:v>16.058</c:v>
                </c:pt>
                <c:pt idx="21641">
                  <c:v>16.152999999999999</c:v>
                </c:pt>
                <c:pt idx="21642">
                  <c:v>16.295999999999999</c:v>
                </c:pt>
                <c:pt idx="21643">
                  <c:v>16.414999999999999</c:v>
                </c:pt>
                <c:pt idx="21644">
                  <c:v>16.533999999999999</c:v>
                </c:pt>
                <c:pt idx="21645">
                  <c:v>16.63</c:v>
                </c:pt>
                <c:pt idx="21646">
                  <c:v>16.725000000000001</c:v>
                </c:pt>
                <c:pt idx="21647">
                  <c:v>16.795999999999999</c:v>
                </c:pt>
                <c:pt idx="21648">
                  <c:v>16.914999999999999</c:v>
                </c:pt>
                <c:pt idx="21649">
                  <c:v>17.033999999999999</c:v>
                </c:pt>
                <c:pt idx="21650">
                  <c:v>17.13</c:v>
                </c:pt>
                <c:pt idx="21651">
                  <c:v>17.201000000000001</c:v>
                </c:pt>
                <c:pt idx="21652">
                  <c:v>17.271999999999998</c:v>
                </c:pt>
                <c:pt idx="21653">
                  <c:v>17.344000000000001</c:v>
                </c:pt>
                <c:pt idx="21654">
                  <c:v>17.439</c:v>
                </c:pt>
                <c:pt idx="21655">
                  <c:v>17.510000000000002</c:v>
                </c:pt>
                <c:pt idx="21656">
                  <c:v>17.582000000000001</c:v>
                </c:pt>
                <c:pt idx="21657">
                  <c:v>17.629000000000001</c:v>
                </c:pt>
                <c:pt idx="21658">
                  <c:v>17.701000000000001</c:v>
                </c:pt>
                <c:pt idx="21659">
                  <c:v>17.724</c:v>
                </c:pt>
                <c:pt idx="21660">
                  <c:v>17.771999999999998</c:v>
                </c:pt>
                <c:pt idx="21661">
                  <c:v>17.795999999999999</c:v>
                </c:pt>
                <c:pt idx="21662">
                  <c:v>17.818999999999999</c:v>
                </c:pt>
                <c:pt idx="21663">
                  <c:v>17.843</c:v>
                </c:pt>
                <c:pt idx="21664">
                  <c:v>17.843</c:v>
                </c:pt>
                <c:pt idx="21665">
                  <c:v>17.843</c:v>
                </c:pt>
                <c:pt idx="21666">
                  <c:v>17.867000000000001</c:v>
                </c:pt>
                <c:pt idx="21667">
                  <c:v>17.914999999999999</c:v>
                </c:pt>
                <c:pt idx="21668">
                  <c:v>17.986000000000001</c:v>
                </c:pt>
                <c:pt idx="21669">
                  <c:v>18.105</c:v>
                </c:pt>
                <c:pt idx="21670">
                  <c:v>18.343</c:v>
                </c:pt>
                <c:pt idx="21671">
                  <c:v>18.675000000000001</c:v>
                </c:pt>
                <c:pt idx="21672">
                  <c:v>19.007999999999999</c:v>
                </c:pt>
                <c:pt idx="21673">
                  <c:v>19.318000000000001</c:v>
                </c:pt>
                <c:pt idx="21674">
                  <c:v>19.532</c:v>
                </c:pt>
                <c:pt idx="21675">
                  <c:v>19.651</c:v>
                </c:pt>
                <c:pt idx="21676">
                  <c:v>19.673999999999999</c:v>
                </c:pt>
                <c:pt idx="21677">
                  <c:v>19.651</c:v>
                </c:pt>
                <c:pt idx="21678">
                  <c:v>19.603000000000002</c:v>
                </c:pt>
                <c:pt idx="21679">
                  <c:v>19.507999999999999</c:v>
                </c:pt>
                <c:pt idx="21680">
                  <c:v>19.436</c:v>
                </c:pt>
                <c:pt idx="21681">
                  <c:v>19.318000000000001</c:v>
                </c:pt>
                <c:pt idx="21682">
                  <c:v>19.199000000000002</c:v>
                </c:pt>
                <c:pt idx="21683">
                  <c:v>19.056000000000001</c:v>
                </c:pt>
                <c:pt idx="21684">
                  <c:v>18.937000000000001</c:v>
                </c:pt>
                <c:pt idx="21685">
                  <c:v>18.794</c:v>
                </c:pt>
                <c:pt idx="21686">
                  <c:v>18.652000000000001</c:v>
                </c:pt>
                <c:pt idx="21687">
                  <c:v>18.533000000000001</c:v>
                </c:pt>
                <c:pt idx="21688">
                  <c:v>18.39</c:v>
                </c:pt>
                <c:pt idx="21689">
                  <c:v>18.271000000000001</c:v>
                </c:pt>
                <c:pt idx="21690">
                  <c:v>18.152000000000001</c:v>
                </c:pt>
                <c:pt idx="21691">
                  <c:v>18.033000000000001</c:v>
                </c:pt>
                <c:pt idx="21692">
                  <c:v>17.914999999999999</c:v>
                </c:pt>
                <c:pt idx="21693">
                  <c:v>17.795999999999999</c:v>
                </c:pt>
                <c:pt idx="21694">
                  <c:v>17.701000000000001</c:v>
                </c:pt>
                <c:pt idx="21695">
                  <c:v>17.582000000000001</c:v>
                </c:pt>
                <c:pt idx="21696">
                  <c:v>17.486000000000001</c:v>
                </c:pt>
                <c:pt idx="21697">
                  <c:v>17.390999999999998</c:v>
                </c:pt>
                <c:pt idx="21698">
                  <c:v>17.295999999999999</c:v>
                </c:pt>
                <c:pt idx="21699">
                  <c:v>17.106000000000002</c:v>
                </c:pt>
                <c:pt idx="21700">
                  <c:v>16.795999999999999</c:v>
                </c:pt>
                <c:pt idx="21701">
                  <c:v>16.654</c:v>
                </c:pt>
                <c:pt idx="21702">
                  <c:v>16.701000000000001</c:v>
                </c:pt>
                <c:pt idx="21703">
                  <c:v>16.533999999999999</c:v>
                </c:pt>
                <c:pt idx="21704">
                  <c:v>16.248999999999999</c:v>
                </c:pt>
                <c:pt idx="21705">
                  <c:v>16.033999999999999</c:v>
                </c:pt>
                <c:pt idx="21706">
                  <c:v>15.843</c:v>
                </c:pt>
                <c:pt idx="21707">
                  <c:v>15.7</c:v>
                </c:pt>
                <c:pt idx="21708">
                  <c:v>15.629</c:v>
                </c:pt>
                <c:pt idx="21709">
                  <c:v>15.581</c:v>
                </c:pt>
                <c:pt idx="21710">
                  <c:v>15.557</c:v>
                </c:pt>
                <c:pt idx="21711">
                  <c:v>15.557</c:v>
                </c:pt>
                <c:pt idx="21712">
                  <c:v>15.557</c:v>
                </c:pt>
                <c:pt idx="21713">
                  <c:v>15.557</c:v>
                </c:pt>
                <c:pt idx="21714">
                  <c:v>15.581</c:v>
                </c:pt>
                <c:pt idx="21715">
                  <c:v>15.651999999999999</c:v>
                </c:pt>
                <c:pt idx="21716">
                  <c:v>15.772</c:v>
                </c:pt>
                <c:pt idx="21717">
                  <c:v>15.867000000000001</c:v>
                </c:pt>
                <c:pt idx="21718">
                  <c:v>15.914999999999999</c:v>
                </c:pt>
                <c:pt idx="21719">
                  <c:v>15.939</c:v>
                </c:pt>
                <c:pt idx="21720">
                  <c:v>15.914999999999999</c:v>
                </c:pt>
                <c:pt idx="21721">
                  <c:v>15.914999999999999</c:v>
                </c:pt>
                <c:pt idx="21722">
                  <c:v>15.914999999999999</c:v>
                </c:pt>
                <c:pt idx="21723">
                  <c:v>15.914999999999999</c:v>
                </c:pt>
                <c:pt idx="21724">
                  <c:v>15.914999999999999</c:v>
                </c:pt>
                <c:pt idx="21725">
                  <c:v>15.891</c:v>
                </c:pt>
                <c:pt idx="21726">
                  <c:v>15.914999999999999</c:v>
                </c:pt>
                <c:pt idx="21727">
                  <c:v>15.939</c:v>
                </c:pt>
                <c:pt idx="21728">
                  <c:v>15.962999999999999</c:v>
                </c:pt>
                <c:pt idx="21729">
                  <c:v>15.986000000000001</c:v>
                </c:pt>
                <c:pt idx="21730">
                  <c:v>16.033999999999999</c:v>
                </c:pt>
                <c:pt idx="21731">
                  <c:v>16.058</c:v>
                </c:pt>
                <c:pt idx="21732">
                  <c:v>16.106000000000002</c:v>
                </c:pt>
                <c:pt idx="21733">
                  <c:v>16.152999999999999</c:v>
                </c:pt>
                <c:pt idx="21734">
                  <c:v>16.201000000000001</c:v>
                </c:pt>
                <c:pt idx="21735">
                  <c:v>16.248999999999999</c:v>
                </c:pt>
                <c:pt idx="21736">
                  <c:v>16.295999999999999</c:v>
                </c:pt>
                <c:pt idx="21737">
                  <c:v>16.367999999999999</c:v>
                </c:pt>
                <c:pt idx="21738">
                  <c:v>16.439</c:v>
                </c:pt>
                <c:pt idx="21739">
                  <c:v>16.533999999999999</c:v>
                </c:pt>
                <c:pt idx="21740">
                  <c:v>16.63</c:v>
                </c:pt>
                <c:pt idx="21741">
                  <c:v>16.701000000000001</c:v>
                </c:pt>
                <c:pt idx="21742">
                  <c:v>16.773</c:v>
                </c:pt>
                <c:pt idx="21743">
                  <c:v>16.844000000000001</c:v>
                </c:pt>
                <c:pt idx="21744">
                  <c:v>16.914999999999999</c:v>
                </c:pt>
                <c:pt idx="21745">
                  <c:v>16.986999999999998</c:v>
                </c:pt>
                <c:pt idx="21746">
                  <c:v>17.058</c:v>
                </c:pt>
                <c:pt idx="21747">
                  <c:v>17.13</c:v>
                </c:pt>
                <c:pt idx="21748">
                  <c:v>17.201000000000001</c:v>
                </c:pt>
                <c:pt idx="21749">
                  <c:v>17.248999999999999</c:v>
                </c:pt>
                <c:pt idx="21750">
                  <c:v>17.32</c:v>
                </c:pt>
                <c:pt idx="21751">
                  <c:v>17.390999999999998</c:v>
                </c:pt>
                <c:pt idx="21752">
                  <c:v>17.463000000000001</c:v>
                </c:pt>
                <c:pt idx="21753">
                  <c:v>17.533999999999999</c:v>
                </c:pt>
                <c:pt idx="21754">
                  <c:v>17.558</c:v>
                </c:pt>
                <c:pt idx="21755">
                  <c:v>17.582000000000001</c:v>
                </c:pt>
                <c:pt idx="21756">
                  <c:v>17.629000000000001</c:v>
                </c:pt>
                <c:pt idx="21757">
                  <c:v>17.629000000000001</c:v>
                </c:pt>
                <c:pt idx="21758">
                  <c:v>17.652999999999999</c:v>
                </c:pt>
                <c:pt idx="21759">
                  <c:v>17.701000000000001</c:v>
                </c:pt>
                <c:pt idx="21760">
                  <c:v>17.724</c:v>
                </c:pt>
                <c:pt idx="21761">
                  <c:v>17.748000000000001</c:v>
                </c:pt>
                <c:pt idx="21762">
                  <c:v>17.748000000000001</c:v>
                </c:pt>
                <c:pt idx="21763">
                  <c:v>17.748000000000001</c:v>
                </c:pt>
                <c:pt idx="21764">
                  <c:v>17.724</c:v>
                </c:pt>
                <c:pt idx="21765">
                  <c:v>17.677</c:v>
                </c:pt>
                <c:pt idx="21766">
                  <c:v>17.629000000000001</c:v>
                </c:pt>
                <c:pt idx="21767">
                  <c:v>17.582000000000001</c:v>
                </c:pt>
                <c:pt idx="21768">
                  <c:v>17.533999999999999</c:v>
                </c:pt>
                <c:pt idx="21769">
                  <c:v>17.486000000000001</c:v>
                </c:pt>
                <c:pt idx="21770">
                  <c:v>17.414999999999999</c:v>
                </c:pt>
                <c:pt idx="21771">
                  <c:v>17.367999999999999</c:v>
                </c:pt>
                <c:pt idx="21772">
                  <c:v>17.32</c:v>
                </c:pt>
                <c:pt idx="21773">
                  <c:v>17.271999999999998</c:v>
                </c:pt>
                <c:pt idx="21774">
                  <c:v>17.201000000000001</c:v>
                </c:pt>
                <c:pt idx="21775">
                  <c:v>17.13</c:v>
                </c:pt>
                <c:pt idx="21776">
                  <c:v>17.033999999999999</c:v>
                </c:pt>
                <c:pt idx="21777">
                  <c:v>16.963000000000001</c:v>
                </c:pt>
                <c:pt idx="21778">
                  <c:v>16.867999999999999</c:v>
                </c:pt>
                <c:pt idx="21779">
                  <c:v>16.795999999999999</c:v>
                </c:pt>
                <c:pt idx="21780">
                  <c:v>16.725000000000001</c:v>
                </c:pt>
                <c:pt idx="21781">
                  <c:v>16.654</c:v>
                </c:pt>
                <c:pt idx="21782">
                  <c:v>16.582000000000001</c:v>
                </c:pt>
                <c:pt idx="21783">
                  <c:v>16.510999999999999</c:v>
                </c:pt>
                <c:pt idx="21784">
                  <c:v>16.439</c:v>
                </c:pt>
                <c:pt idx="21785">
                  <c:v>16.391999999999999</c:v>
                </c:pt>
                <c:pt idx="21786">
                  <c:v>16.367999999999999</c:v>
                </c:pt>
                <c:pt idx="21787">
                  <c:v>16.32</c:v>
                </c:pt>
                <c:pt idx="21788">
                  <c:v>16.271999999999998</c:v>
                </c:pt>
                <c:pt idx="21789">
                  <c:v>16.248999999999999</c:v>
                </c:pt>
                <c:pt idx="21790">
                  <c:v>16.201000000000001</c:v>
                </c:pt>
                <c:pt idx="21791">
                  <c:v>16.177</c:v>
                </c:pt>
                <c:pt idx="21792">
                  <c:v>16.177</c:v>
                </c:pt>
                <c:pt idx="21793">
                  <c:v>16.201000000000001</c:v>
                </c:pt>
                <c:pt idx="21794">
                  <c:v>16.201000000000001</c:v>
                </c:pt>
                <c:pt idx="21795">
                  <c:v>16.177</c:v>
                </c:pt>
                <c:pt idx="21796">
                  <c:v>16.201000000000001</c:v>
                </c:pt>
                <c:pt idx="21797">
                  <c:v>16.177</c:v>
                </c:pt>
                <c:pt idx="21798">
                  <c:v>16.177</c:v>
                </c:pt>
                <c:pt idx="21799">
                  <c:v>16.225000000000001</c:v>
                </c:pt>
                <c:pt idx="21800">
                  <c:v>16.295999999999999</c:v>
                </c:pt>
                <c:pt idx="21801">
                  <c:v>16.367999999999999</c:v>
                </c:pt>
                <c:pt idx="21802">
                  <c:v>16.414999999999999</c:v>
                </c:pt>
                <c:pt idx="21803">
                  <c:v>16.439</c:v>
                </c:pt>
                <c:pt idx="21804">
                  <c:v>16.463000000000001</c:v>
                </c:pt>
                <c:pt idx="21805">
                  <c:v>16.463000000000001</c:v>
                </c:pt>
                <c:pt idx="21806">
                  <c:v>16.486999999999998</c:v>
                </c:pt>
                <c:pt idx="21807">
                  <c:v>16.486999999999998</c:v>
                </c:pt>
                <c:pt idx="21808">
                  <c:v>16.486999999999998</c:v>
                </c:pt>
                <c:pt idx="21809">
                  <c:v>16.463000000000001</c:v>
                </c:pt>
                <c:pt idx="21810">
                  <c:v>16.463000000000001</c:v>
                </c:pt>
                <c:pt idx="21811">
                  <c:v>16.439</c:v>
                </c:pt>
                <c:pt idx="21812">
                  <c:v>16.439</c:v>
                </c:pt>
                <c:pt idx="21813">
                  <c:v>16.414999999999999</c:v>
                </c:pt>
                <c:pt idx="21814">
                  <c:v>16.391999999999999</c:v>
                </c:pt>
                <c:pt idx="21815">
                  <c:v>16.391999999999999</c:v>
                </c:pt>
                <c:pt idx="21816">
                  <c:v>16.391999999999999</c:v>
                </c:pt>
                <c:pt idx="21817">
                  <c:v>16.367999999999999</c:v>
                </c:pt>
                <c:pt idx="21818">
                  <c:v>16.367999999999999</c:v>
                </c:pt>
                <c:pt idx="21819">
                  <c:v>16.344000000000001</c:v>
                </c:pt>
                <c:pt idx="21820">
                  <c:v>16.344000000000001</c:v>
                </c:pt>
                <c:pt idx="21821">
                  <c:v>16.177</c:v>
                </c:pt>
                <c:pt idx="21822">
                  <c:v>15.843</c:v>
                </c:pt>
                <c:pt idx="21823">
                  <c:v>15.867000000000001</c:v>
                </c:pt>
                <c:pt idx="21824">
                  <c:v>15.962999999999999</c:v>
                </c:pt>
                <c:pt idx="21825">
                  <c:v>15.986000000000001</c:v>
                </c:pt>
                <c:pt idx="21826">
                  <c:v>16.010000000000002</c:v>
                </c:pt>
                <c:pt idx="21827">
                  <c:v>16.010000000000002</c:v>
                </c:pt>
                <c:pt idx="21828">
                  <c:v>16.010000000000002</c:v>
                </c:pt>
                <c:pt idx="21829">
                  <c:v>16.010000000000002</c:v>
                </c:pt>
                <c:pt idx="21830">
                  <c:v>15.986000000000001</c:v>
                </c:pt>
                <c:pt idx="21831">
                  <c:v>15.939</c:v>
                </c:pt>
                <c:pt idx="21832">
                  <c:v>15.939</c:v>
                </c:pt>
                <c:pt idx="21833">
                  <c:v>15.962999999999999</c:v>
                </c:pt>
                <c:pt idx="21834">
                  <c:v>16.033999999999999</c:v>
                </c:pt>
                <c:pt idx="21835">
                  <c:v>16.129000000000001</c:v>
                </c:pt>
                <c:pt idx="21836">
                  <c:v>16.225000000000001</c:v>
                </c:pt>
                <c:pt idx="21837">
                  <c:v>16.344000000000001</c:v>
                </c:pt>
                <c:pt idx="21838">
                  <c:v>16.510999999999999</c:v>
                </c:pt>
                <c:pt idx="21839">
                  <c:v>16.654</c:v>
                </c:pt>
                <c:pt idx="21840">
                  <c:v>16.82</c:v>
                </c:pt>
                <c:pt idx="21841">
                  <c:v>16.914999999999999</c:v>
                </c:pt>
                <c:pt idx="21842">
                  <c:v>17.010999999999999</c:v>
                </c:pt>
                <c:pt idx="21843">
                  <c:v>17.106000000000002</c:v>
                </c:pt>
                <c:pt idx="21844">
                  <c:v>17.177</c:v>
                </c:pt>
                <c:pt idx="21845">
                  <c:v>17.248999999999999</c:v>
                </c:pt>
                <c:pt idx="21846">
                  <c:v>17.248999999999999</c:v>
                </c:pt>
                <c:pt idx="21847">
                  <c:v>17.248999999999999</c:v>
                </c:pt>
                <c:pt idx="21848">
                  <c:v>17.271999999999998</c:v>
                </c:pt>
                <c:pt idx="21849">
                  <c:v>17.295999999999999</c:v>
                </c:pt>
                <c:pt idx="21850">
                  <c:v>17.390999999999998</c:v>
                </c:pt>
                <c:pt idx="21851">
                  <c:v>17.344000000000001</c:v>
                </c:pt>
                <c:pt idx="21852">
                  <c:v>17.367999999999999</c:v>
                </c:pt>
                <c:pt idx="21853">
                  <c:v>17.414999999999999</c:v>
                </c:pt>
                <c:pt idx="21854">
                  <c:v>17.439</c:v>
                </c:pt>
                <c:pt idx="21855">
                  <c:v>17.486000000000001</c:v>
                </c:pt>
                <c:pt idx="21856">
                  <c:v>17.510000000000002</c:v>
                </c:pt>
                <c:pt idx="21857">
                  <c:v>17.533999999999999</c:v>
                </c:pt>
                <c:pt idx="21858">
                  <c:v>17.463000000000001</c:v>
                </c:pt>
                <c:pt idx="21859">
                  <c:v>17.414999999999999</c:v>
                </c:pt>
                <c:pt idx="21860">
                  <c:v>17.414999999999999</c:v>
                </c:pt>
                <c:pt idx="21861">
                  <c:v>17.439</c:v>
                </c:pt>
                <c:pt idx="21862">
                  <c:v>17.439</c:v>
                </c:pt>
                <c:pt idx="21863">
                  <c:v>17.463000000000001</c:v>
                </c:pt>
                <c:pt idx="21864">
                  <c:v>17.439</c:v>
                </c:pt>
                <c:pt idx="21865">
                  <c:v>17.344000000000001</c:v>
                </c:pt>
                <c:pt idx="21866">
                  <c:v>17.271999999999998</c:v>
                </c:pt>
                <c:pt idx="21867">
                  <c:v>17.225000000000001</c:v>
                </c:pt>
                <c:pt idx="21868">
                  <c:v>17.152999999999999</c:v>
                </c:pt>
                <c:pt idx="21869">
                  <c:v>17.082000000000001</c:v>
                </c:pt>
                <c:pt idx="21870">
                  <c:v>16.986999999999998</c:v>
                </c:pt>
                <c:pt idx="21871">
                  <c:v>16.867999999999999</c:v>
                </c:pt>
                <c:pt idx="21872">
                  <c:v>16.773</c:v>
                </c:pt>
                <c:pt idx="21873">
                  <c:v>16.725000000000001</c:v>
                </c:pt>
                <c:pt idx="21874">
                  <c:v>16.677</c:v>
                </c:pt>
                <c:pt idx="21875">
                  <c:v>16.63</c:v>
                </c:pt>
                <c:pt idx="21876">
                  <c:v>16.582000000000001</c:v>
                </c:pt>
                <c:pt idx="21877">
                  <c:v>16.533999999999999</c:v>
                </c:pt>
                <c:pt idx="21878">
                  <c:v>16.486999999999998</c:v>
                </c:pt>
                <c:pt idx="21879">
                  <c:v>16.439</c:v>
                </c:pt>
                <c:pt idx="21880">
                  <c:v>16.414999999999999</c:v>
                </c:pt>
                <c:pt idx="21881">
                  <c:v>16.391999999999999</c:v>
                </c:pt>
                <c:pt idx="21882">
                  <c:v>16.367999999999999</c:v>
                </c:pt>
                <c:pt idx="21883">
                  <c:v>16.344000000000001</c:v>
                </c:pt>
                <c:pt idx="21884">
                  <c:v>16.344000000000001</c:v>
                </c:pt>
                <c:pt idx="21885">
                  <c:v>16.32</c:v>
                </c:pt>
                <c:pt idx="21886">
                  <c:v>16.295999999999999</c:v>
                </c:pt>
                <c:pt idx="21887">
                  <c:v>16.295999999999999</c:v>
                </c:pt>
                <c:pt idx="21888">
                  <c:v>16.248999999999999</c:v>
                </c:pt>
                <c:pt idx="21889">
                  <c:v>16.201000000000001</c:v>
                </c:pt>
                <c:pt idx="21890">
                  <c:v>16.201000000000001</c:v>
                </c:pt>
                <c:pt idx="21891">
                  <c:v>16.201000000000001</c:v>
                </c:pt>
                <c:pt idx="21892">
                  <c:v>16.177</c:v>
                </c:pt>
                <c:pt idx="21893">
                  <c:v>16.152999999999999</c:v>
                </c:pt>
                <c:pt idx="21894">
                  <c:v>16.152999999999999</c:v>
                </c:pt>
                <c:pt idx="21895">
                  <c:v>16.129000000000001</c:v>
                </c:pt>
                <c:pt idx="21896">
                  <c:v>16.152999999999999</c:v>
                </c:pt>
                <c:pt idx="21897">
                  <c:v>16.152999999999999</c:v>
                </c:pt>
                <c:pt idx="21898">
                  <c:v>16.152999999999999</c:v>
                </c:pt>
                <c:pt idx="21899">
                  <c:v>16.129000000000001</c:v>
                </c:pt>
                <c:pt idx="21900">
                  <c:v>16.129000000000001</c:v>
                </c:pt>
                <c:pt idx="21901">
                  <c:v>16.129000000000001</c:v>
                </c:pt>
                <c:pt idx="21902">
                  <c:v>16.129000000000001</c:v>
                </c:pt>
                <c:pt idx="21903">
                  <c:v>16.152999999999999</c:v>
                </c:pt>
                <c:pt idx="21904">
                  <c:v>16.152999999999999</c:v>
                </c:pt>
                <c:pt idx="21905">
                  <c:v>16.152999999999999</c:v>
                </c:pt>
                <c:pt idx="21906">
                  <c:v>16.152999999999999</c:v>
                </c:pt>
                <c:pt idx="21907">
                  <c:v>16.177</c:v>
                </c:pt>
                <c:pt idx="21908">
                  <c:v>16.201000000000001</c:v>
                </c:pt>
                <c:pt idx="21909">
                  <c:v>16.201000000000001</c:v>
                </c:pt>
                <c:pt idx="21910">
                  <c:v>16.201000000000001</c:v>
                </c:pt>
                <c:pt idx="21911">
                  <c:v>16.177</c:v>
                </c:pt>
                <c:pt idx="21912">
                  <c:v>16.152999999999999</c:v>
                </c:pt>
                <c:pt idx="21913">
                  <c:v>16.129000000000001</c:v>
                </c:pt>
                <c:pt idx="21914">
                  <c:v>16.106000000000002</c:v>
                </c:pt>
                <c:pt idx="21915">
                  <c:v>16.082000000000001</c:v>
                </c:pt>
                <c:pt idx="21916">
                  <c:v>16.058</c:v>
                </c:pt>
                <c:pt idx="21917">
                  <c:v>16.033999999999999</c:v>
                </c:pt>
                <c:pt idx="21918">
                  <c:v>16.010000000000002</c:v>
                </c:pt>
                <c:pt idx="21919">
                  <c:v>16.010000000000002</c:v>
                </c:pt>
                <c:pt idx="21920">
                  <c:v>16.010000000000002</c:v>
                </c:pt>
                <c:pt idx="21921">
                  <c:v>16.033999999999999</c:v>
                </c:pt>
                <c:pt idx="21922">
                  <c:v>16.033999999999999</c:v>
                </c:pt>
                <c:pt idx="21923">
                  <c:v>16.058</c:v>
                </c:pt>
                <c:pt idx="21924">
                  <c:v>16.106000000000002</c:v>
                </c:pt>
                <c:pt idx="21925">
                  <c:v>16.152999999999999</c:v>
                </c:pt>
                <c:pt idx="21926">
                  <c:v>16.177</c:v>
                </c:pt>
                <c:pt idx="21927">
                  <c:v>16.248999999999999</c:v>
                </c:pt>
                <c:pt idx="21928">
                  <c:v>16.295999999999999</c:v>
                </c:pt>
                <c:pt idx="21929">
                  <c:v>16.367999999999999</c:v>
                </c:pt>
                <c:pt idx="21930">
                  <c:v>16.463000000000001</c:v>
                </c:pt>
                <c:pt idx="21931">
                  <c:v>16.533999999999999</c:v>
                </c:pt>
                <c:pt idx="21932">
                  <c:v>16.63</c:v>
                </c:pt>
                <c:pt idx="21933">
                  <c:v>16.701000000000001</c:v>
                </c:pt>
                <c:pt idx="21934">
                  <c:v>16.725000000000001</c:v>
                </c:pt>
                <c:pt idx="21935">
                  <c:v>16.795999999999999</c:v>
                </c:pt>
                <c:pt idx="21936">
                  <c:v>16.891999999999999</c:v>
                </c:pt>
                <c:pt idx="21937">
                  <c:v>17.010999999999999</c:v>
                </c:pt>
                <c:pt idx="21938">
                  <c:v>17.082000000000001</c:v>
                </c:pt>
                <c:pt idx="21939">
                  <c:v>17.13</c:v>
                </c:pt>
                <c:pt idx="21940">
                  <c:v>17.177</c:v>
                </c:pt>
                <c:pt idx="21941">
                  <c:v>17.225000000000001</c:v>
                </c:pt>
                <c:pt idx="21942">
                  <c:v>17.201000000000001</c:v>
                </c:pt>
                <c:pt idx="21943">
                  <c:v>17.201000000000001</c:v>
                </c:pt>
                <c:pt idx="21944">
                  <c:v>17.225000000000001</c:v>
                </c:pt>
                <c:pt idx="21945">
                  <c:v>17.248999999999999</c:v>
                </c:pt>
                <c:pt idx="21946">
                  <c:v>17.295999999999999</c:v>
                </c:pt>
                <c:pt idx="21947">
                  <c:v>17.32</c:v>
                </c:pt>
                <c:pt idx="21948">
                  <c:v>17.344000000000001</c:v>
                </c:pt>
                <c:pt idx="21949">
                  <c:v>17.295999999999999</c:v>
                </c:pt>
                <c:pt idx="21950">
                  <c:v>17.152999999999999</c:v>
                </c:pt>
                <c:pt idx="21951">
                  <c:v>17.058</c:v>
                </c:pt>
                <c:pt idx="21952">
                  <c:v>16.986999999999998</c:v>
                </c:pt>
                <c:pt idx="21953">
                  <c:v>16.939</c:v>
                </c:pt>
                <c:pt idx="21954">
                  <c:v>16.986999999999998</c:v>
                </c:pt>
                <c:pt idx="21955">
                  <c:v>16.986999999999998</c:v>
                </c:pt>
                <c:pt idx="21956">
                  <c:v>16.963000000000001</c:v>
                </c:pt>
                <c:pt idx="21957">
                  <c:v>16.914999999999999</c:v>
                </c:pt>
                <c:pt idx="21958">
                  <c:v>16.867999999999999</c:v>
                </c:pt>
                <c:pt idx="21959">
                  <c:v>16.82</c:v>
                </c:pt>
                <c:pt idx="21960">
                  <c:v>16.773</c:v>
                </c:pt>
                <c:pt idx="21961">
                  <c:v>16.701000000000001</c:v>
                </c:pt>
                <c:pt idx="21962">
                  <c:v>16.677</c:v>
                </c:pt>
                <c:pt idx="21963">
                  <c:v>16.654</c:v>
                </c:pt>
                <c:pt idx="21964">
                  <c:v>16.63</c:v>
                </c:pt>
                <c:pt idx="21965">
                  <c:v>16.606000000000002</c:v>
                </c:pt>
                <c:pt idx="21966">
                  <c:v>16.582000000000001</c:v>
                </c:pt>
                <c:pt idx="21967">
                  <c:v>16.558</c:v>
                </c:pt>
                <c:pt idx="21968">
                  <c:v>16.510999999999999</c:v>
                </c:pt>
                <c:pt idx="21969">
                  <c:v>16.439</c:v>
                </c:pt>
                <c:pt idx="21970">
                  <c:v>16.391999999999999</c:v>
                </c:pt>
                <c:pt idx="21971">
                  <c:v>16.344000000000001</c:v>
                </c:pt>
                <c:pt idx="21972">
                  <c:v>16.295999999999999</c:v>
                </c:pt>
                <c:pt idx="21973">
                  <c:v>16.271999999999998</c:v>
                </c:pt>
                <c:pt idx="21974">
                  <c:v>16.248999999999999</c:v>
                </c:pt>
                <c:pt idx="21975">
                  <c:v>16.225000000000001</c:v>
                </c:pt>
                <c:pt idx="21976">
                  <c:v>16.225000000000001</c:v>
                </c:pt>
                <c:pt idx="21977">
                  <c:v>16.201000000000001</c:v>
                </c:pt>
                <c:pt idx="21978">
                  <c:v>16.201000000000001</c:v>
                </c:pt>
                <c:pt idx="21979">
                  <c:v>16.248999999999999</c:v>
                </c:pt>
                <c:pt idx="21980">
                  <c:v>16.32</c:v>
                </c:pt>
                <c:pt idx="21981">
                  <c:v>16.391999999999999</c:v>
                </c:pt>
                <c:pt idx="21982">
                  <c:v>16.463000000000001</c:v>
                </c:pt>
                <c:pt idx="21983">
                  <c:v>16.510999999999999</c:v>
                </c:pt>
                <c:pt idx="21984">
                  <c:v>16.533999999999999</c:v>
                </c:pt>
                <c:pt idx="21985">
                  <c:v>16.558</c:v>
                </c:pt>
                <c:pt idx="21986">
                  <c:v>16.533999999999999</c:v>
                </c:pt>
                <c:pt idx="21987">
                  <c:v>16.533999999999999</c:v>
                </c:pt>
                <c:pt idx="21988">
                  <c:v>16.533999999999999</c:v>
                </c:pt>
                <c:pt idx="21989">
                  <c:v>16.510999999999999</c:v>
                </c:pt>
                <c:pt idx="21990">
                  <c:v>16.486999999999998</c:v>
                </c:pt>
                <c:pt idx="21991">
                  <c:v>16.486999999999998</c:v>
                </c:pt>
                <c:pt idx="21992">
                  <c:v>16.463000000000001</c:v>
                </c:pt>
                <c:pt idx="21993">
                  <c:v>16.463000000000001</c:v>
                </c:pt>
                <c:pt idx="21994">
                  <c:v>16.463000000000001</c:v>
                </c:pt>
                <c:pt idx="21995">
                  <c:v>16.439</c:v>
                </c:pt>
                <c:pt idx="21996">
                  <c:v>16.439</c:v>
                </c:pt>
                <c:pt idx="21997">
                  <c:v>16.439</c:v>
                </c:pt>
                <c:pt idx="21998">
                  <c:v>16.439</c:v>
                </c:pt>
                <c:pt idx="21999">
                  <c:v>16.439</c:v>
                </c:pt>
                <c:pt idx="22000">
                  <c:v>16.439</c:v>
                </c:pt>
                <c:pt idx="22001">
                  <c:v>16.439</c:v>
                </c:pt>
                <c:pt idx="22002">
                  <c:v>16.439</c:v>
                </c:pt>
                <c:pt idx="22003">
                  <c:v>16.439</c:v>
                </c:pt>
                <c:pt idx="22004">
                  <c:v>16.414999999999999</c:v>
                </c:pt>
                <c:pt idx="22005">
                  <c:v>16.439</c:v>
                </c:pt>
                <c:pt idx="22006">
                  <c:v>16.414999999999999</c:v>
                </c:pt>
                <c:pt idx="22007">
                  <c:v>16.414999999999999</c:v>
                </c:pt>
                <c:pt idx="22008">
                  <c:v>16.391999999999999</c:v>
                </c:pt>
                <c:pt idx="22009">
                  <c:v>16.391999999999999</c:v>
                </c:pt>
                <c:pt idx="22010">
                  <c:v>16.367999999999999</c:v>
                </c:pt>
                <c:pt idx="22011">
                  <c:v>16.344000000000001</c:v>
                </c:pt>
                <c:pt idx="22012">
                  <c:v>16.32</c:v>
                </c:pt>
                <c:pt idx="22013">
                  <c:v>16.295999999999999</c:v>
                </c:pt>
                <c:pt idx="22014">
                  <c:v>16.295999999999999</c:v>
                </c:pt>
                <c:pt idx="22015">
                  <c:v>16.32</c:v>
                </c:pt>
                <c:pt idx="22016">
                  <c:v>16.32</c:v>
                </c:pt>
                <c:pt idx="22017">
                  <c:v>16.367999999999999</c:v>
                </c:pt>
                <c:pt idx="22018">
                  <c:v>16.414999999999999</c:v>
                </c:pt>
                <c:pt idx="22019">
                  <c:v>16.486999999999998</c:v>
                </c:pt>
                <c:pt idx="22020">
                  <c:v>16.533999999999999</c:v>
                </c:pt>
                <c:pt idx="22021">
                  <c:v>16.606000000000002</c:v>
                </c:pt>
                <c:pt idx="22022">
                  <c:v>16.677</c:v>
                </c:pt>
                <c:pt idx="22023">
                  <c:v>16.795999999999999</c:v>
                </c:pt>
                <c:pt idx="22024">
                  <c:v>16.891999999999999</c:v>
                </c:pt>
                <c:pt idx="22025">
                  <c:v>17.033999999999999</c:v>
                </c:pt>
                <c:pt idx="22026">
                  <c:v>17.152999999999999</c:v>
                </c:pt>
                <c:pt idx="22027">
                  <c:v>17.295999999999999</c:v>
                </c:pt>
                <c:pt idx="22028">
                  <c:v>17.486000000000001</c:v>
                </c:pt>
                <c:pt idx="22029">
                  <c:v>17.629000000000001</c:v>
                </c:pt>
                <c:pt idx="22030">
                  <c:v>17.818999999999999</c:v>
                </c:pt>
                <c:pt idx="22031">
                  <c:v>18.033000000000001</c:v>
                </c:pt>
                <c:pt idx="22032">
                  <c:v>18.224</c:v>
                </c:pt>
                <c:pt idx="22033">
                  <c:v>18.437999999999999</c:v>
                </c:pt>
                <c:pt idx="22034">
                  <c:v>18.628</c:v>
                </c:pt>
                <c:pt idx="22035">
                  <c:v>18.866</c:v>
                </c:pt>
                <c:pt idx="22036">
                  <c:v>19.007999999999999</c:v>
                </c:pt>
                <c:pt idx="22037">
                  <c:v>19.151</c:v>
                </c:pt>
                <c:pt idx="22038">
                  <c:v>19.27</c:v>
                </c:pt>
                <c:pt idx="22039">
                  <c:v>19.413</c:v>
                </c:pt>
                <c:pt idx="22040">
                  <c:v>19.532</c:v>
                </c:pt>
                <c:pt idx="22041">
                  <c:v>19.698</c:v>
                </c:pt>
                <c:pt idx="22042">
                  <c:v>19.817</c:v>
                </c:pt>
                <c:pt idx="22043">
                  <c:v>19.936</c:v>
                </c:pt>
                <c:pt idx="22044">
                  <c:v>20.007000000000001</c:v>
                </c:pt>
                <c:pt idx="22045">
                  <c:v>20.126000000000001</c:v>
                </c:pt>
                <c:pt idx="22046">
                  <c:v>20.222000000000001</c:v>
                </c:pt>
                <c:pt idx="22047">
                  <c:v>20.317</c:v>
                </c:pt>
                <c:pt idx="22048">
                  <c:v>20.388000000000002</c:v>
                </c:pt>
                <c:pt idx="22049">
                  <c:v>20.436</c:v>
                </c:pt>
                <c:pt idx="22050">
                  <c:v>20.436</c:v>
                </c:pt>
                <c:pt idx="22051">
                  <c:v>20.388000000000002</c:v>
                </c:pt>
                <c:pt idx="22052">
                  <c:v>20.364999999999998</c:v>
                </c:pt>
                <c:pt idx="22053">
                  <c:v>20.388000000000002</c:v>
                </c:pt>
                <c:pt idx="22054">
                  <c:v>20.388000000000002</c:v>
                </c:pt>
                <c:pt idx="22055">
                  <c:v>20.364999999999998</c:v>
                </c:pt>
                <c:pt idx="22056">
                  <c:v>20.341000000000001</c:v>
                </c:pt>
                <c:pt idx="22057">
                  <c:v>20.222000000000001</c:v>
                </c:pt>
                <c:pt idx="22058">
                  <c:v>20.103000000000002</c:v>
                </c:pt>
                <c:pt idx="22059">
                  <c:v>20.007000000000001</c:v>
                </c:pt>
                <c:pt idx="22060">
                  <c:v>19.864999999999998</c:v>
                </c:pt>
                <c:pt idx="22061">
                  <c:v>19.745999999999999</c:v>
                </c:pt>
                <c:pt idx="22062">
                  <c:v>19.579000000000001</c:v>
                </c:pt>
                <c:pt idx="22063">
                  <c:v>19.436</c:v>
                </c:pt>
                <c:pt idx="22064">
                  <c:v>19.245999999999999</c:v>
                </c:pt>
                <c:pt idx="22065">
                  <c:v>19.103000000000002</c:v>
                </c:pt>
                <c:pt idx="22066">
                  <c:v>18.937000000000001</c:v>
                </c:pt>
                <c:pt idx="22067">
                  <c:v>18.652000000000001</c:v>
                </c:pt>
                <c:pt idx="22068">
                  <c:v>17.986000000000001</c:v>
                </c:pt>
                <c:pt idx="22069">
                  <c:v>17.795999999999999</c:v>
                </c:pt>
                <c:pt idx="22070">
                  <c:v>17.058</c:v>
                </c:pt>
                <c:pt idx="22071">
                  <c:v>16.677</c:v>
                </c:pt>
                <c:pt idx="22072">
                  <c:v>16.773</c:v>
                </c:pt>
                <c:pt idx="22073">
                  <c:v>16.654</c:v>
                </c:pt>
                <c:pt idx="22074">
                  <c:v>16.439</c:v>
                </c:pt>
                <c:pt idx="22075">
                  <c:v>16.248999999999999</c:v>
                </c:pt>
                <c:pt idx="22076">
                  <c:v>16.082000000000001</c:v>
                </c:pt>
                <c:pt idx="22077">
                  <c:v>15.914999999999999</c:v>
                </c:pt>
                <c:pt idx="22078">
                  <c:v>15.772</c:v>
                </c:pt>
                <c:pt idx="22079">
                  <c:v>15.676</c:v>
                </c:pt>
                <c:pt idx="22080">
                  <c:v>15.651999999999999</c:v>
                </c:pt>
                <c:pt idx="22081">
                  <c:v>15.651999999999999</c:v>
                </c:pt>
                <c:pt idx="22082">
                  <c:v>15.629</c:v>
                </c:pt>
                <c:pt idx="22083">
                  <c:v>15.605</c:v>
                </c:pt>
                <c:pt idx="22084">
                  <c:v>15.629</c:v>
                </c:pt>
                <c:pt idx="22085">
                  <c:v>15.724</c:v>
                </c:pt>
                <c:pt idx="22086">
                  <c:v>15.795999999999999</c:v>
                </c:pt>
                <c:pt idx="22087">
                  <c:v>15.867000000000001</c:v>
                </c:pt>
                <c:pt idx="22088">
                  <c:v>15.939</c:v>
                </c:pt>
                <c:pt idx="22089">
                  <c:v>15.939</c:v>
                </c:pt>
                <c:pt idx="22090">
                  <c:v>15.962999999999999</c:v>
                </c:pt>
                <c:pt idx="22091">
                  <c:v>15.962999999999999</c:v>
                </c:pt>
                <c:pt idx="22092">
                  <c:v>15.939</c:v>
                </c:pt>
                <c:pt idx="22093">
                  <c:v>15.939</c:v>
                </c:pt>
                <c:pt idx="22094">
                  <c:v>15.914999999999999</c:v>
                </c:pt>
                <c:pt idx="22095">
                  <c:v>15.914999999999999</c:v>
                </c:pt>
                <c:pt idx="22096">
                  <c:v>15.914999999999999</c:v>
                </c:pt>
                <c:pt idx="22097">
                  <c:v>15.891</c:v>
                </c:pt>
                <c:pt idx="22098">
                  <c:v>15.891</c:v>
                </c:pt>
                <c:pt idx="22099">
                  <c:v>15.867000000000001</c:v>
                </c:pt>
                <c:pt idx="22100">
                  <c:v>15.867000000000001</c:v>
                </c:pt>
                <c:pt idx="22101">
                  <c:v>15.867000000000001</c:v>
                </c:pt>
                <c:pt idx="22102">
                  <c:v>15.867000000000001</c:v>
                </c:pt>
                <c:pt idx="22103">
                  <c:v>15.843</c:v>
                </c:pt>
                <c:pt idx="22104">
                  <c:v>15.843</c:v>
                </c:pt>
                <c:pt idx="22105">
                  <c:v>15.819000000000001</c:v>
                </c:pt>
                <c:pt idx="22106">
                  <c:v>15.819000000000001</c:v>
                </c:pt>
                <c:pt idx="22107">
                  <c:v>15.819000000000001</c:v>
                </c:pt>
                <c:pt idx="22108">
                  <c:v>15.819000000000001</c:v>
                </c:pt>
                <c:pt idx="22109">
                  <c:v>15.819000000000001</c:v>
                </c:pt>
                <c:pt idx="22110">
                  <c:v>15.843</c:v>
                </c:pt>
                <c:pt idx="22111">
                  <c:v>15.843</c:v>
                </c:pt>
                <c:pt idx="22112">
                  <c:v>15.843</c:v>
                </c:pt>
                <c:pt idx="22113">
                  <c:v>15.914999999999999</c:v>
                </c:pt>
                <c:pt idx="22114">
                  <c:v>15.986000000000001</c:v>
                </c:pt>
                <c:pt idx="22115">
                  <c:v>16.082000000000001</c:v>
                </c:pt>
                <c:pt idx="22116">
                  <c:v>16.201000000000001</c:v>
                </c:pt>
                <c:pt idx="22117">
                  <c:v>16.344000000000001</c:v>
                </c:pt>
                <c:pt idx="22118">
                  <c:v>16.486999999999998</c:v>
                </c:pt>
                <c:pt idx="22119">
                  <c:v>16.654</c:v>
                </c:pt>
                <c:pt idx="22120">
                  <c:v>16.82</c:v>
                </c:pt>
                <c:pt idx="22121">
                  <c:v>17.010999999999999</c:v>
                </c:pt>
                <c:pt idx="22122">
                  <c:v>17.225000000000001</c:v>
                </c:pt>
                <c:pt idx="22123">
                  <c:v>17.439</c:v>
                </c:pt>
                <c:pt idx="22124">
                  <c:v>17.652999999999999</c:v>
                </c:pt>
                <c:pt idx="22125">
                  <c:v>17.867000000000001</c:v>
                </c:pt>
                <c:pt idx="22126">
                  <c:v>18.081</c:v>
                </c:pt>
                <c:pt idx="22127">
                  <c:v>18.318999999999999</c:v>
                </c:pt>
                <c:pt idx="22128">
                  <c:v>18.579999999999998</c:v>
                </c:pt>
                <c:pt idx="22129">
                  <c:v>18.818000000000001</c:v>
                </c:pt>
                <c:pt idx="22130">
                  <c:v>19.056000000000001</c:v>
                </c:pt>
                <c:pt idx="22131">
                  <c:v>19.294</c:v>
                </c:pt>
                <c:pt idx="22132">
                  <c:v>19.318000000000001</c:v>
                </c:pt>
                <c:pt idx="22133">
                  <c:v>19.603000000000002</c:v>
                </c:pt>
                <c:pt idx="22134">
                  <c:v>19.698</c:v>
                </c:pt>
                <c:pt idx="22135">
                  <c:v>19.888000000000002</c:v>
                </c:pt>
                <c:pt idx="22136">
                  <c:v>20.055</c:v>
                </c:pt>
                <c:pt idx="22137">
                  <c:v>20.173999999999999</c:v>
                </c:pt>
                <c:pt idx="22138">
                  <c:v>20.222000000000001</c:v>
                </c:pt>
                <c:pt idx="22139">
                  <c:v>20.46</c:v>
                </c:pt>
                <c:pt idx="22140">
                  <c:v>20.673999999999999</c:v>
                </c:pt>
                <c:pt idx="22141">
                  <c:v>20.841000000000001</c:v>
                </c:pt>
                <c:pt idx="22142">
                  <c:v>20.96</c:v>
                </c:pt>
                <c:pt idx="22143">
                  <c:v>21.056000000000001</c:v>
                </c:pt>
                <c:pt idx="22144">
                  <c:v>21.126999999999999</c:v>
                </c:pt>
                <c:pt idx="22145">
                  <c:v>21.151</c:v>
                </c:pt>
                <c:pt idx="22146">
                  <c:v>21.222999999999999</c:v>
                </c:pt>
                <c:pt idx="22147">
                  <c:v>21.245999999999999</c:v>
                </c:pt>
                <c:pt idx="22148">
                  <c:v>21.222999999999999</c:v>
                </c:pt>
                <c:pt idx="22149">
                  <c:v>21.175000000000001</c:v>
                </c:pt>
                <c:pt idx="22150">
                  <c:v>21.151</c:v>
                </c:pt>
                <c:pt idx="22151">
                  <c:v>21.079000000000001</c:v>
                </c:pt>
                <c:pt idx="22152">
                  <c:v>21.007999999999999</c:v>
                </c:pt>
                <c:pt idx="22153">
                  <c:v>20.888999999999999</c:v>
                </c:pt>
                <c:pt idx="22154">
                  <c:v>20.792999999999999</c:v>
                </c:pt>
                <c:pt idx="22155">
                  <c:v>20.65</c:v>
                </c:pt>
                <c:pt idx="22156">
                  <c:v>20.484000000000002</c:v>
                </c:pt>
                <c:pt idx="22157">
                  <c:v>20.317</c:v>
                </c:pt>
                <c:pt idx="22158">
                  <c:v>20.126000000000001</c:v>
                </c:pt>
                <c:pt idx="22159">
                  <c:v>19.96</c:v>
                </c:pt>
                <c:pt idx="22160">
                  <c:v>19.77</c:v>
                </c:pt>
                <c:pt idx="22161">
                  <c:v>19.603000000000002</c:v>
                </c:pt>
                <c:pt idx="22162">
                  <c:v>19.413</c:v>
                </c:pt>
                <c:pt idx="22163">
                  <c:v>19.245999999999999</c:v>
                </c:pt>
                <c:pt idx="22164">
                  <c:v>19.079999999999998</c:v>
                </c:pt>
                <c:pt idx="22165">
                  <c:v>18.913</c:v>
                </c:pt>
                <c:pt idx="22166">
                  <c:v>18.771000000000001</c:v>
                </c:pt>
                <c:pt idx="22167">
                  <c:v>18.628</c:v>
                </c:pt>
                <c:pt idx="22168">
                  <c:v>18.460999999999999</c:v>
                </c:pt>
                <c:pt idx="22169">
                  <c:v>18.343</c:v>
                </c:pt>
                <c:pt idx="22170">
                  <c:v>18.2</c:v>
                </c:pt>
                <c:pt idx="22171">
                  <c:v>18.081</c:v>
                </c:pt>
                <c:pt idx="22172">
                  <c:v>17.962</c:v>
                </c:pt>
                <c:pt idx="22173">
                  <c:v>17.843</c:v>
                </c:pt>
                <c:pt idx="22174">
                  <c:v>17.724</c:v>
                </c:pt>
                <c:pt idx="22175">
                  <c:v>17.629000000000001</c:v>
                </c:pt>
                <c:pt idx="22176">
                  <c:v>17.510000000000002</c:v>
                </c:pt>
                <c:pt idx="22177">
                  <c:v>17.390999999999998</c:v>
                </c:pt>
                <c:pt idx="22178">
                  <c:v>17.32</c:v>
                </c:pt>
                <c:pt idx="22179">
                  <c:v>17.225000000000001</c:v>
                </c:pt>
                <c:pt idx="22180">
                  <c:v>17.152999999999999</c:v>
                </c:pt>
                <c:pt idx="22181">
                  <c:v>17.058</c:v>
                </c:pt>
                <c:pt idx="22182">
                  <c:v>17.010999999999999</c:v>
                </c:pt>
                <c:pt idx="22183">
                  <c:v>16.939</c:v>
                </c:pt>
                <c:pt idx="22184">
                  <c:v>16.891999999999999</c:v>
                </c:pt>
                <c:pt idx="22185">
                  <c:v>16.82</c:v>
                </c:pt>
                <c:pt idx="22186">
                  <c:v>16.795999999999999</c:v>
                </c:pt>
                <c:pt idx="22187">
                  <c:v>16.748999999999999</c:v>
                </c:pt>
                <c:pt idx="22188">
                  <c:v>16.701000000000001</c:v>
                </c:pt>
                <c:pt idx="22189">
                  <c:v>16.677</c:v>
                </c:pt>
                <c:pt idx="22190">
                  <c:v>16.654</c:v>
                </c:pt>
                <c:pt idx="22191">
                  <c:v>16.63</c:v>
                </c:pt>
                <c:pt idx="22192">
                  <c:v>16.606000000000002</c:v>
                </c:pt>
                <c:pt idx="22193">
                  <c:v>16.582000000000001</c:v>
                </c:pt>
                <c:pt idx="22194">
                  <c:v>16.533999999999999</c:v>
                </c:pt>
                <c:pt idx="22195">
                  <c:v>16.510999999999999</c:v>
                </c:pt>
                <c:pt idx="22196">
                  <c:v>16.486999999999998</c:v>
                </c:pt>
                <c:pt idx="22197">
                  <c:v>16.463000000000001</c:v>
                </c:pt>
                <c:pt idx="22198">
                  <c:v>16.463000000000001</c:v>
                </c:pt>
                <c:pt idx="22199">
                  <c:v>16.439</c:v>
                </c:pt>
                <c:pt idx="22200">
                  <c:v>16.414999999999999</c:v>
                </c:pt>
                <c:pt idx="22201">
                  <c:v>16.391999999999999</c:v>
                </c:pt>
                <c:pt idx="22202">
                  <c:v>16.391999999999999</c:v>
                </c:pt>
                <c:pt idx="22203">
                  <c:v>16.367999999999999</c:v>
                </c:pt>
                <c:pt idx="22204">
                  <c:v>16.344000000000001</c:v>
                </c:pt>
                <c:pt idx="22205">
                  <c:v>16.32</c:v>
                </c:pt>
                <c:pt idx="22206">
                  <c:v>16.295999999999999</c:v>
                </c:pt>
                <c:pt idx="22207">
                  <c:v>16.295999999999999</c:v>
                </c:pt>
                <c:pt idx="22208">
                  <c:v>16.32</c:v>
                </c:pt>
                <c:pt idx="22209">
                  <c:v>16.367999999999999</c:v>
                </c:pt>
                <c:pt idx="22210">
                  <c:v>16.414999999999999</c:v>
                </c:pt>
                <c:pt idx="22211">
                  <c:v>16.486999999999998</c:v>
                </c:pt>
                <c:pt idx="22212">
                  <c:v>16.582000000000001</c:v>
                </c:pt>
                <c:pt idx="22213">
                  <c:v>16.677</c:v>
                </c:pt>
                <c:pt idx="22214">
                  <c:v>16.82</c:v>
                </c:pt>
                <c:pt idx="22215">
                  <c:v>16.963000000000001</c:v>
                </c:pt>
                <c:pt idx="22216">
                  <c:v>17.13</c:v>
                </c:pt>
                <c:pt idx="22217">
                  <c:v>17.295999999999999</c:v>
                </c:pt>
                <c:pt idx="22218">
                  <c:v>17.486000000000001</c:v>
                </c:pt>
                <c:pt idx="22219">
                  <c:v>17.701000000000001</c:v>
                </c:pt>
                <c:pt idx="22220">
                  <c:v>17.914999999999999</c:v>
                </c:pt>
                <c:pt idx="22221">
                  <c:v>18.129000000000001</c:v>
                </c:pt>
                <c:pt idx="22222">
                  <c:v>18.366</c:v>
                </c:pt>
                <c:pt idx="22223">
                  <c:v>18.603999999999999</c:v>
                </c:pt>
                <c:pt idx="22224">
                  <c:v>18.866</c:v>
                </c:pt>
                <c:pt idx="22225">
                  <c:v>19.079999999999998</c:v>
                </c:pt>
                <c:pt idx="22226">
                  <c:v>19.318000000000001</c:v>
                </c:pt>
                <c:pt idx="22227">
                  <c:v>19.532</c:v>
                </c:pt>
                <c:pt idx="22228">
                  <c:v>19.745999999999999</c:v>
                </c:pt>
                <c:pt idx="22229">
                  <c:v>19.96</c:v>
                </c:pt>
                <c:pt idx="22230">
                  <c:v>20.149999999999999</c:v>
                </c:pt>
                <c:pt idx="22231">
                  <c:v>20.341000000000001</c:v>
                </c:pt>
                <c:pt idx="22232">
                  <c:v>20.530999999999999</c:v>
                </c:pt>
                <c:pt idx="22233">
                  <c:v>20.722000000000001</c:v>
                </c:pt>
                <c:pt idx="22234">
                  <c:v>20.913</c:v>
                </c:pt>
                <c:pt idx="22235">
                  <c:v>21.079000000000001</c:v>
                </c:pt>
                <c:pt idx="22236">
                  <c:v>21.079000000000001</c:v>
                </c:pt>
                <c:pt idx="22237">
                  <c:v>21.199000000000002</c:v>
                </c:pt>
                <c:pt idx="22238">
                  <c:v>21.245999999999999</c:v>
                </c:pt>
                <c:pt idx="22239">
                  <c:v>21.366</c:v>
                </c:pt>
                <c:pt idx="22240">
                  <c:v>21.460999999999999</c:v>
                </c:pt>
                <c:pt idx="22241">
                  <c:v>21.603999999999999</c:v>
                </c:pt>
                <c:pt idx="22242">
                  <c:v>21.724</c:v>
                </c:pt>
                <c:pt idx="22243">
                  <c:v>21.818999999999999</c:v>
                </c:pt>
                <c:pt idx="22244">
                  <c:v>21.843</c:v>
                </c:pt>
                <c:pt idx="22245">
                  <c:v>21.867000000000001</c:v>
                </c:pt>
                <c:pt idx="22246">
                  <c:v>21.843</c:v>
                </c:pt>
                <c:pt idx="22247">
                  <c:v>21.818999999999999</c:v>
                </c:pt>
                <c:pt idx="22248">
                  <c:v>21.771999999999998</c:v>
                </c:pt>
                <c:pt idx="22249">
                  <c:v>21.675999999999998</c:v>
                </c:pt>
                <c:pt idx="22250">
                  <c:v>21.556999999999999</c:v>
                </c:pt>
                <c:pt idx="22251">
                  <c:v>21.39</c:v>
                </c:pt>
                <c:pt idx="22252">
                  <c:v>21.199000000000002</c:v>
                </c:pt>
                <c:pt idx="22253">
                  <c:v>21.007999999999999</c:v>
                </c:pt>
                <c:pt idx="22254">
                  <c:v>20.792999999999999</c:v>
                </c:pt>
                <c:pt idx="22255">
                  <c:v>20.603000000000002</c:v>
                </c:pt>
                <c:pt idx="22256">
                  <c:v>20.411999999999999</c:v>
                </c:pt>
                <c:pt idx="22257">
                  <c:v>20.222000000000001</c:v>
                </c:pt>
                <c:pt idx="22258">
                  <c:v>20.030999999999999</c:v>
                </c:pt>
                <c:pt idx="22259">
                  <c:v>19.817</c:v>
                </c:pt>
                <c:pt idx="22260">
                  <c:v>19.626999999999999</c:v>
                </c:pt>
                <c:pt idx="22261">
                  <c:v>19.46</c:v>
                </c:pt>
                <c:pt idx="22262">
                  <c:v>19.245999999999999</c:v>
                </c:pt>
                <c:pt idx="22263">
                  <c:v>18.866</c:v>
                </c:pt>
                <c:pt idx="22264">
                  <c:v>18.437999999999999</c:v>
                </c:pt>
                <c:pt idx="22265">
                  <c:v>17.177</c:v>
                </c:pt>
                <c:pt idx="22266">
                  <c:v>17.033999999999999</c:v>
                </c:pt>
                <c:pt idx="22267">
                  <c:v>16.963000000000001</c:v>
                </c:pt>
                <c:pt idx="22268">
                  <c:v>16.533999999999999</c:v>
                </c:pt>
                <c:pt idx="22269">
                  <c:v>16.225000000000001</c:v>
                </c:pt>
                <c:pt idx="22270">
                  <c:v>16.010000000000002</c:v>
                </c:pt>
                <c:pt idx="22271">
                  <c:v>15.891</c:v>
                </c:pt>
                <c:pt idx="22272">
                  <c:v>15.843</c:v>
                </c:pt>
                <c:pt idx="22273">
                  <c:v>15.819000000000001</c:v>
                </c:pt>
                <c:pt idx="22274">
                  <c:v>15.772</c:v>
                </c:pt>
                <c:pt idx="22275">
                  <c:v>15.772</c:v>
                </c:pt>
                <c:pt idx="22276">
                  <c:v>15.914999999999999</c:v>
                </c:pt>
                <c:pt idx="22277">
                  <c:v>16.082000000000001</c:v>
                </c:pt>
                <c:pt idx="22278">
                  <c:v>16.201000000000001</c:v>
                </c:pt>
                <c:pt idx="22279">
                  <c:v>16.295999999999999</c:v>
                </c:pt>
                <c:pt idx="22280">
                  <c:v>16.344000000000001</c:v>
                </c:pt>
                <c:pt idx="22281">
                  <c:v>16.344000000000001</c:v>
                </c:pt>
                <c:pt idx="22282">
                  <c:v>16.367999999999999</c:v>
                </c:pt>
                <c:pt idx="22283">
                  <c:v>16.367999999999999</c:v>
                </c:pt>
                <c:pt idx="22284">
                  <c:v>16.344000000000001</c:v>
                </c:pt>
                <c:pt idx="22285">
                  <c:v>16.367999999999999</c:v>
                </c:pt>
                <c:pt idx="22286">
                  <c:v>16.367999999999999</c:v>
                </c:pt>
                <c:pt idx="22287">
                  <c:v>16.367999999999999</c:v>
                </c:pt>
                <c:pt idx="22288">
                  <c:v>16.391999999999999</c:v>
                </c:pt>
                <c:pt idx="22289">
                  <c:v>16.391999999999999</c:v>
                </c:pt>
                <c:pt idx="22290">
                  <c:v>16.391999999999999</c:v>
                </c:pt>
                <c:pt idx="22291">
                  <c:v>16.367999999999999</c:v>
                </c:pt>
                <c:pt idx="22292">
                  <c:v>16.344000000000001</c:v>
                </c:pt>
                <c:pt idx="22293">
                  <c:v>16.295999999999999</c:v>
                </c:pt>
                <c:pt idx="22294">
                  <c:v>16.271999999999998</c:v>
                </c:pt>
                <c:pt idx="22295">
                  <c:v>16.271999999999998</c:v>
                </c:pt>
                <c:pt idx="22296">
                  <c:v>16.271999999999998</c:v>
                </c:pt>
                <c:pt idx="22297">
                  <c:v>16.271999999999998</c:v>
                </c:pt>
                <c:pt idx="22298">
                  <c:v>16.295999999999999</c:v>
                </c:pt>
                <c:pt idx="22299">
                  <c:v>16.295999999999999</c:v>
                </c:pt>
                <c:pt idx="22300">
                  <c:v>16.32</c:v>
                </c:pt>
                <c:pt idx="22301">
                  <c:v>16.295999999999999</c:v>
                </c:pt>
                <c:pt idx="22302">
                  <c:v>16.32</c:v>
                </c:pt>
                <c:pt idx="22303">
                  <c:v>16.32</c:v>
                </c:pt>
                <c:pt idx="22304">
                  <c:v>16.344000000000001</c:v>
                </c:pt>
                <c:pt idx="22305">
                  <c:v>16.414999999999999</c:v>
                </c:pt>
                <c:pt idx="22306">
                  <c:v>16.510999999999999</c:v>
                </c:pt>
                <c:pt idx="22307">
                  <c:v>16.63</c:v>
                </c:pt>
                <c:pt idx="22308">
                  <c:v>16.725000000000001</c:v>
                </c:pt>
                <c:pt idx="22309">
                  <c:v>16.867999999999999</c:v>
                </c:pt>
                <c:pt idx="22310">
                  <c:v>16.986999999999998</c:v>
                </c:pt>
                <c:pt idx="22311">
                  <c:v>17.152999999999999</c:v>
                </c:pt>
                <c:pt idx="22312">
                  <c:v>17.344000000000001</c:v>
                </c:pt>
                <c:pt idx="22313">
                  <c:v>17.510000000000002</c:v>
                </c:pt>
                <c:pt idx="22314">
                  <c:v>17.701000000000001</c:v>
                </c:pt>
                <c:pt idx="22315">
                  <c:v>17.914999999999999</c:v>
                </c:pt>
                <c:pt idx="22316">
                  <c:v>18.129000000000001</c:v>
                </c:pt>
                <c:pt idx="22317">
                  <c:v>18.343</c:v>
                </c:pt>
                <c:pt idx="22318">
                  <c:v>18.579999999999998</c:v>
                </c:pt>
                <c:pt idx="22319">
                  <c:v>18.794</c:v>
                </c:pt>
                <c:pt idx="22320">
                  <c:v>19.032</c:v>
                </c:pt>
                <c:pt idx="22321">
                  <c:v>19.245999999999999</c:v>
                </c:pt>
                <c:pt idx="22322">
                  <c:v>19.484000000000002</c:v>
                </c:pt>
                <c:pt idx="22323">
                  <c:v>19.698</c:v>
                </c:pt>
                <c:pt idx="22324">
                  <c:v>19.911999999999999</c:v>
                </c:pt>
                <c:pt idx="22325">
                  <c:v>20.030999999999999</c:v>
                </c:pt>
                <c:pt idx="22326">
                  <c:v>20.149999999999999</c:v>
                </c:pt>
                <c:pt idx="22327">
                  <c:v>20.268999999999998</c:v>
                </c:pt>
                <c:pt idx="22328">
                  <c:v>20.388000000000002</c:v>
                </c:pt>
                <c:pt idx="22329">
                  <c:v>20.46</c:v>
                </c:pt>
                <c:pt idx="22330">
                  <c:v>20.530999999999999</c:v>
                </c:pt>
                <c:pt idx="22331">
                  <c:v>20.579000000000001</c:v>
                </c:pt>
                <c:pt idx="22332">
                  <c:v>20.603000000000002</c:v>
                </c:pt>
                <c:pt idx="22333">
                  <c:v>20.603000000000002</c:v>
                </c:pt>
                <c:pt idx="22334">
                  <c:v>20.530999999999999</c:v>
                </c:pt>
                <c:pt idx="22335">
                  <c:v>20.507000000000001</c:v>
                </c:pt>
                <c:pt idx="22336">
                  <c:v>20.436</c:v>
                </c:pt>
                <c:pt idx="22337">
                  <c:v>20.364999999999998</c:v>
                </c:pt>
                <c:pt idx="22338">
                  <c:v>20.292999999999999</c:v>
                </c:pt>
                <c:pt idx="22339">
                  <c:v>20.222000000000001</c:v>
                </c:pt>
                <c:pt idx="22340">
                  <c:v>20.126000000000001</c:v>
                </c:pt>
                <c:pt idx="22341">
                  <c:v>20.055</c:v>
                </c:pt>
                <c:pt idx="22342">
                  <c:v>19.96</c:v>
                </c:pt>
                <c:pt idx="22343">
                  <c:v>19.888000000000002</c:v>
                </c:pt>
                <c:pt idx="22344">
                  <c:v>19.792999999999999</c:v>
                </c:pt>
                <c:pt idx="22345">
                  <c:v>19.698</c:v>
                </c:pt>
                <c:pt idx="22346">
                  <c:v>19.579000000000001</c:v>
                </c:pt>
                <c:pt idx="22347">
                  <c:v>19.46</c:v>
                </c:pt>
                <c:pt idx="22348">
                  <c:v>19.318000000000001</c:v>
                </c:pt>
                <c:pt idx="22349">
                  <c:v>19.175000000000001</c:v>
                </c:pt>
                <c:pt idx="22350">
                  <c:v>19.056000000000001</c:v>
                </c:pt>
                <c:pt idx="22351">
                  <c:v>18.913</c:v>
                </c:pt>
                <c:pt idx="22352">
                  <c:v>18.794</c:v>
                </c:pt>
                <c:pt idx="22353">
                  <c:v>18.675000000000001</c:v>
                </c:pt>
                <c:pt idx="22354">
                  <c:v>18.603999999999999</c:v>
                </c:pt>
                <c:pt idx="22355">
                  <c:v>18.509</c:v>
                </c:pt>
                <c:pt idx="22356">
                  <c:v>18.460999999999999</c:v>
                </c:pt>
                <c:pt idx="22357">
                  <c:v>18.414000000000001</c:v>
                </c:pt>
                <c:pt idx="22358">
                  <c:v>18.343</c:v>
                </c:pt>
                <c:pt idx="22359">
                  <c:v>18.533000000000001</c:v>
                </c:pt>
                <c:pt idx="22360">
                  <c:v>18.175999999999998</c:v>
                </c:pt>
                <c:pt idx="22361">
                  <c:v>17.533999999999999</c:v>
                </c:pt>
                <c:pt idx="22362">
                  <c:v>17.248999999999999</c:v>
                </c:pt>
                <c:pt idx="22363">
                  <c:v>17.486000000000001</c:v>
                </c:pt>
                <c:pt idx="22364">
                  <c:v>17.890999999999998</c:v>
                </c:pt>
                <c:pt idx="22365">
                  <c:v>17.724</c:v>
                </c:pt>
                <c:pt idx="22366">
                  <c:v>17.367999999999999</c:v>
                </c:pt>
                <c:pt idx="22367">
                  <c:v>17.152999999999999</c:v>
                </c:pt>
                <c:pt idx="22368">
                  <c:v>17.010999999999999</c:v>
                </c:pt>
                <c:pt idx="22369">
                  <c:v>16.891999999999999</c:v>
                </c:pt>
                <c:pt idx="22370">
                  <c:v>16.82</c:v>
                </c:pt>
                <c:pt idx="22371">
                  <c:v>16.63</c:v>
                </c:pt>
                <c:pt idx="22372">
                  <c:v>16.510999999999999</c:v>
                </c:pt>
                <c:pt idx="22373">
                  <c:v>16.486999999999998</c:v>
                </c:pt>
                <c:pt idx="22374">
                  <c:v>16.486999999999998</c:v>
                </c:pt>
                <c:pt idx="22375">
                  <c:v>16.439</c:v>
                </c:pt>
                <c:pt idx="22376">
                  <c:v>16.439</c:v>
                </c:pt>
                <c:pt idx="22377">
                  <c:v>16.439</c:v>
                </c:pt>
                <c:pt idx="22378">
                  <c:v>16.510999999999999</c:v>
                </c:pt>
                <c:pt idx="22379">
                  <c:v>16.582000000000001</c:v>
                </c:pt>
                <c:pt idx="22380">
                  <c:v>16.606000000000002</c:v>
                </c:pt>
                <c:pt idx="22381">
                  <c:v>16.606000000000002</c:v>
                </c:pt>
                <c:pt idx="22382">
                  <c:v>16.582000000000001</c:v>
                </c:pt>
                <c:pt idx="22383">
                  <c:v>16.558</c:v>
                </c:pt>
                <c:pt idx="22384">
                  <c:v>16.533999999999999</c:v>
                </c:pt>
                <c:pt idx="22385">
                  <c:v>16.510999999999999</c:v>
                </c:pt>
                <c:pt idx="22386">
                  <c:v>16.510999999999999</c:v>
                </c:pt>
                <c:pt idx="22387">
                  <c:v>16.558</c:v>
                </c:pt>
                <c:pt idx="22388">
                  <c:v>16.582000000000001</c:v>
                </c:pt>
                <c:pt idx="22389">
                  <c:v>16.582000000000001</c:v>
                </c:pt>
                <c:pt idx="22390">
                  <c:v>16.582000000000001</c:v>
                </c:pt>
                <c:pt idx="22391">
                  <c:v>16.558</c:v>
                </c:pt>
                <c:pt idx="22392">
                  <c:v>16.533999999999999</c:v>
                </c:pt>
                <c:pt idx="22393">
                  <c:v>16.533999999999999</c:v>
                </c:pt>
                <c:pt idx="22394">
                  <c:v>16.510999999999999</c:v>
                </c:pt>
                <c:pt idx="22395">
                  <c:v>16.486999999999998</c:v>
                </c:pt>
                <c:pt idx="22396">
                  <c:v>16.486999999999998</c:v>
                </c:pt>
                <c:pt idx="22397">
                  <c:v>16.439</c:v>
                </c:pt>
                <c:pt idx="22398">
                  <c:v>16.414999999999999</c:v>
                </c:pt>
                <c:pt idx="22399">
                  <c:v>16.414999999999999</c:v>
                </c:pt>
                <c:pt idx="22400">
                  <c:v>16.414999999999999</c:v>
                </c:pt>
                <c:pt idx="22401">
                  <c:v>16.439</c:v>
                </c:pt>
                <c:pt idx="22402">
                  <c:v>16.486999999999998</c:v>
                </c:pt>
                <c:pt idx="22403">
                  <c:v>16.510999999999999</c:v>
                </c:pt>
                <c:pt idx="22404">
                  <c:v>16.582000000000001</c:v>
                </c:pt>
                <c:pt idx="22405">
                  <c:v>16.63</c:v>
                </c:pt>
                <c:pt idx="22406">
                  <c:v>16.701000000000001</c:v>
                </c:pt>
                <c:pt idx="22407">
                  <c:v>16.748999999999999</c:v>
                </c:pt>
                <c:pt idx="22408">
                  <c:v>16.82</c:v>
                </c:pt>
                <c:pt idx="22409">
                  <c:v>16.891999999999999</c:v>
                </c:pt>
                <c:pt idx="22410">
                  <c:v>16.986999999999998</c:v>
                </c:pt>
                <c:pt idx="22411">
                  <c:v>17.058</c:v>
                </c:pt>
                <c:pt idx="22412">
                  <c:v>17.152999999999999</c:v>
                </c:pt>
                <c:pt idx="22413">
                  <c:v>17.248999999999999</c:v>
                </c:pt>
                <c:pt idx="22414">
                  <c:v>17.367999999999999</c:v>
                </c:pt>
                <c:pt idx="22415">
                  <c:v>17.463000000000001</c:v>
                </c:pt>
                <c:pt idx="22416">
                  <c:v>17.558</c:v>
                </c:pt>
                <c:pt idx="22417">
                  <c:v>17.677</c:v>
                </c:pt>
                <c:pt idx="22418">
                  <c:v>17.771999999999998</c:v>
                </c:pt>
                <c:pt idx="22419">
                  <c:v>17.867000000000001</c:v>
                </c:pt>
                <c:pt idx="22420">
                  <c:v>17.986000000000001</c:v>
                </c:pt>
                <c:pt idx="22421">
                  <c:v>18.081</c:v>
                </c:pt>
                <c:pt idx="22422">
                  <c:v>18.175999999999998</c:v>
                </c:pt>
                <c:pt idx="22423">
                  <c:v>18.271000000000001</c:v>
                </c:pt>
                <c:pt idx="22424">
                  <c:v>18.39</c:v>
                </c:pt>
                <c:pt idx="22425">
                  <c:v>18.484999999999999</c:v>
                </c:pt>
                <c:pt idx="22426">
                  <c:v>18.556999999999999</c:v>
                </c:pt>
                <c:pt idx="22427">
                  <c:v>18.603999999999999</c:v>
                </c:pt>
                <c:pt idx="22428">
                  <c:v>18.652000000000001</c:v>
                </c:pt>
                <c:pt idx="22429">
                  <c:v>18.675000000000001</c:v>
                </c:pt>
                <c:pt idx="22430">
                  <c:v>18.747</c:v>
                </c:pt>
                <c:pt idx="22431">
                  <c:v>18.747</c:v>
                </c:pt>
                <c:pt idx="22432">
                  <c:v>18.771000000000001</c:v>
                </c:pt>
                <c:pt idx="22433">
                  <c:v>18.771000000000001</c:v>
                </c:pt>
                <c:pt idx="22434">
                  <c:v>18.771000000000001</c:v>
                </c:pt>
                <c:pt idx="22435">
                  <c:v>18.771000000000001</c:v>
                </c:pt>
                <c:pt idx="22436">
                  <c:v>18.771000000000001</c:v>
                </c:pt>
                <c:pt idx="22437">
                  <c:v>18.747</c:v>
                </c:pt>
                <c:pt idx="22438">
                  <c:v>18.699000000000002</c:v>
                </c:pt>
                <c:pt idx="22439">
                  <c:v>18.675000000000001</c:v>
                </c:pt>
                <c:pt idx="22440">
                  <c:v>18.628</c:v>
                </c:pt>
                <c:pt idx="22441">
                  <c:v>18.556999999999999</c:v>
                </c:pt>
                <c:pt idx="22442">
                  <c:v>18.509</c:v>
                </c:pt>
                <c:pt idx="22443">
                  <c:v>18.460999999999999</c:v>
                </c:pt>
                <c:pt idx="22444">
                  <c:v>18.366</c:v>
                </c:pt>
                <c:pt idx="22445">
                  <c:v>18.271000000000001</c:v>
                </c:pt>
                <c:pt idx="22446">
                  <c:v>18.152000000000001</c:v>
                </c:pt>
                <c:pt idx="22447">
                  <c:v>18.056999999999999</c:v>
                </c:pt>
                <c:pt idx="22448">
                  <c:v>17.962</c:v>
                </c:pt>
                <c:pt idx="22449">
                  <c:v>17.867000000000001</c:v>
                </c:pt>
                <c:pt idx="22450">
                  <c:v>17.795999999999999</c:v>
                </c:pt>
                <c:pt idx="22451">
                  <c:v>17.748000000000001</c:v>
                </c:pt>
                <c:pt idx="22452">
                  <c:v>17.677</c:v>
                </c:pt>
                <c:pt idx="22453">
                  <c:v>17.605</c:v>
                </c:pt>
                <c:pt idx="22454">
                  <c:v>17.533999999999999</c:v>
                </c:pt>
                <c:pt idx="22455">
                  <c:v>17.486000000000001</c:v>
                </c:pt>
                <c:pt idx="22456">
                  <c:v>17.439</c:v>
                </c:pt>
                <c:pt idx="22457">
                  <c:v>17.414999999999999</c:v>
                </c:pt>
                <c:pt idx="22458">
                  <c:v>17.367999999999999</c:v>
                </c:pt>
                <c:pt idx="22459">
                  <c:v>17.295999999999999</c:v>
                </c:pt>
                <c:pt idx="22460">
                  <c:v>17.152999999999999</c:v>
                </c:pt>
                <c:pt idx="22461">
                  <c:v>17.058</c:v>
                </c:pt>
                <c:pt idx="22462">
                  <c:v>17.033999999999999</c:v>
                </c:pt>
                <c:pt idx="22463">
                  <c:v>16.986999999999998</c:v>
                </c:pt>
                <c:pt idx="22464">
                  <c:v>16.963000000000001</c:v>
                </c:pt>
                <c:pt idx="22465">
                  <c:v>16.963000000000001</c:v>
                </c:pt>
                <c:pt idx="22466">
                  <c:v>16.939</c:v>
                </c:pt>
                <c:pt idx="22467">
                  <c:v>16.914999999999999</c:v>
                </c:pt>
                <c:pt idx="22468">
                  <c:v>16.891999999999999</c:v>
                </c:pt>
                <c:pt idx="22469">
                  <c:v>16.891999999999999</c:v>
                </c:pt>
                <c:pt idx="22470">
                  <c:v>16.867999999999999</c:v>
                </c:pt>
                <c:pt idx="22471">
                  <c:v>16.867999999999999</c:v>
                </c:pt>
                <c:pt idx="22472">
                  <c:v>16.844000000000001</c:v>
                </c:pt>
                <c:pt idx="22473">
                  <c:v>16.844000000000001</c:v>
                </c:pt>
                <c:pt idx="22474">
                  <c:v>16.82</c:v>
                </c:pt>
                <c:pt idx="22475">
                  <c:v>16.795999999999999</c:v>
                </c:pt>
                <c:pt idx="22476">
                  <c:v>16.795999999999999</c:v>
                </c:pt>
                <c:pt idx="22477">
                  <c:v>16.795999999999999</c:v>
                </c:pt>
                <c:pt idx="22478">
                  <c:v>16.795999999999999</c:v>
                </c:pt>
                <c:pt idx="22479">
                  <c:v>16.773</c:v>
                </c:pt>
                <c:pt idx="22480">
                  <c:v>16.748999999999999</c:v>
                </c:pt>
                <c:pt idx="22481">
                  <c:v>16.773</c:v>
                </c:pt>
                <c:pt idx="22482">
                  <c:v>16.748999999999999</c:v>
                </c:pt>
                <c:pt idx="22483">
                  <c:v>16.748999999999999</c:v>
                </c:pt>
                <c:pt idx="22484">
                  <c:v>16.701000000000001</c:v>
                </c:pt>
                <c:pt idx="22485">
                  <c:v>16.654</c:v>
                </c:pt>
                <c:pt idx="22486">
                  <c:v>16.63</c:v>
                </c:pt>
                <c:pt idx="22487">
                  <c:v>16.606000000000002</c:v>
                </c:pt>
                <c:pt idx="22488">
                  <c:v>16.606000000000002</c:v>
                </c:pt>
                <c:pt idx="22489">
                  <c:v>16.582000000000001</c:v>
                </c:pt>
                <c:pt idx="22490">
                  <c:v>16.533999999999999</c:v>
                </c:pt>
                <c:pt idx="22491">
                  <c:v>16.533999999999999</c:v>
                </c:pt>
                <c:pt idx="22492">
                  <c:v>16.533999999999999</c:v>
                </c:pt>
                <c:pt idx="22493">
                  <c:v>16.510999999999999</c:v>
                </c:pt>
                <c:pt idx="22494">
                  <c:v>16.510999999999999</c:v>
                </c:pt>
                <c:pt idx="22495">
                  <c:v>16.486999999999998</c:v>
                </c:pt>
                <c:pt idx="22496">
                  <c:v>16.510999999999999</c:v>
                </c:pt>
                <c:pt idx="22497">
                  <c:v>16.510999999999999</c:v>
                </c:pt>
                <c:pt idx="22498">
                  <c:v>16.533999999999999</c:v>
                </c:pt>
                <c:pt idx="22499">
                  <c:v>16.533999999999999</c:v>
                </c:pt>
                <c:pt idx="22500">
                  <c:v>16.582000000000001</c:v>
                </c:pt>
                <c:pt idx="22501">
                  <c:v>16.606000000000002</c:v>
                </c:pt>
                <c:pt idx="22502">
                  <c:v>16.654</c:v>
                </c:pt>
                <c:pt idx="22503">
                  <c:v>16.725000000000001</c:v>
                </c:pt>
                <c:pt idx="22504">
                  <c:v>16.795999999999999</c:v>
                </c:pt>
                <c:pt idx="22505">
                  <c:v>16.844000000000001</c:v>
                </c:pt>
                <c:pt idx="22506">
                  <c:v>16.914999999999999</c:v>
                </c:pt>
                <c:pt idx="22507">
                  <c:v>16.963000000000001</c:v>
                </c:pt>
                <c:pt idx="22508">
                  <c:v>17.058</c:v>
                </c:pt>
                <c:pt idx="22509">
                  <c:v>17.152999999999999</c:v>
                </c:pt>
                <c:pt idx="22510">
                  <c:v>17.248999999999999</c:v>
                </c:pt>
                <c:pt idx="22511">
                  <c:v>17.32</c:v>
                </c:pt>
                <c:pt idx="22512">
                  <c:v>17.390999999999998</c:v>
                </c:pt>
                <c:pt idx="22513">
                  <c:v>17.463000000000001</c:v>
                </c:pt>
                <c:pt idx="22514">
                  <c:v>17.558</c:v>
                </c:pt>
                <c:pt idx="22515">
                  <c:v>17.652999999999999</c:v>
                </c:pt>
                <c:pt idx="22516">
                  <c:v>17.724</c:v>
                </c:pt>
                <c:pt idx="22517">
                  <c:v>17.795999999999999</c:v>
                </c:pt>
                <c:pt idx="22518">
                  <c:v>17.843</c:v>
                </c:pt>
                <c:pt idx="22519">
                  <c:v>17.914999999999999</c:v>
                </c:pt>
                <c:pt idx="22520">
                  <c:v>18.010000000000002</c:v>
                </c:pt>
                <c:pt idx="22521">
                  <c:v>18.056999999999999</c:v>
                </c:pt>
                <c:pt idx="22522">
                  <c:v>18.105</c:v>
                </c:pt>
                <c:pt idx="22523">
                  <c:v>18.152000000000001</c:v>
                </c:pt>
                <c:pt idx="22524">
                  <c:v>18.175999999999998</c:v>
                </c:pt>
                <c:pt idx="22525">
                  <c:v>18.2</c:v>
                </c:pt>
                <c:pt idx="22526">
                  <c:v>18.224</c:v>
                </c:pt>
                <c:pt idx="22527">
                  <c:v>18.247</c:v>
                </c:pt>
                <c:pt idx="22528">
                  <c:v>18.224</c:v>
                </c:pt>
                <c:pt idx="22529">
                  <c:v>18.224</c:v>
                </c:pt>
                <c:pt idx="22530">
                  <c:v>18.2</c:v>
                </c:pt>
                <c:pt idx="22531">
                  <c:v>18.152000000000001</c:v>
                </c:pt>
                <c:pt idx="22532">
                  <c:v>18.105</c:v>
                </c:pt>
                <c:pt idx="22533">
                  <c:v>18.056999999999999</c:v>
                </c:pt>
                <c:pt idx="22534">
                  <c:v>18.056999999999999</c:v>
                </c:pt>
                <c:pt idx="22535">
                  <c:v>18.010000000000002</c:v>
                </c:pt>
                <c:pt idx="22536">
                  <c:v>17.937999999999999</c:v>
                </c:pt>
                <c:pt idx="22537">
                  <c:v>17.867000000000001</c:v>
                </c:pt>
                <c:pt idx="22538">
                  <c:v>17.818999999999999</c:v>
                </c:pt>
                <c:pt idx="22539">
                  <c:v>17.795999999999999</c:v>
                </c:pt>
                <c:pt idx="22540">
                  <c:v>17.724</c:v>
                </c:pt>
                <c:pt idx="22541">
                  <c:v>17.652999999999999</c:v>
                </c:pt>
                <c:pt idx="22542">
                  <c:v>17.582000000000001</c:v>
                </c:pt>
                <c:pt idx="22543">
                  <c:v>17.533999999999999</c:v>
                </c:pt>
                <c:pt idx="22544">
                  <c:v>17.463000000000001</c:v>
                </c:pt>
                <c:pt idx="22545">
                  <c:v>17.390999999999998</c:v>
                </c:pt>
                <c:pt idx="22546">
                  <c:v>17.32</c:v>
                </c:pt>
                <c:pt idx="22547">
                  <c:v>17.248999999999999</c:v>
                </c:pt>
                <c:pt idx="22548">
                  <c:v>17.201000000000001</c:v>
                </c:pt>
                <c:pt idx="22549">
                  <c:v>17.152999999999999</c:v>
                </c:pt>
                <c:pt idx="22550">
                  <c:v>17.106000000000002</c:v>
                </c:pt>
                <c:pt idx="22551">
                  <c:v>17.058</c:v>
                </c:pt>
                <c:pt idx="22552">
                  <c:v>17.033999999999999</c:v>
                </c:pt>
                <c:pt idx="22553">
                  <c:v>17.010999999999999</c:v>
                </c:pt>
                <c:pt idx="22554">
                  <c:v>16.986999999999998</c:v>
                </c:pt>
                <c:pt idx="22555">
                  <c:v>16.963000000000001</c:v>
                </c:pt>
                <c:pt idx="22556">
                  <c:v>16.914999999999999</c:v>
                </c:pt>
                <c:pt idx="22557">
                  <c:v>16.867999999999999</c:v>
                </c:pt>
                <c:pt idx="22558">
                  <c:v>16.82</c:v>
                </c:pt>
                <c:pt idx="22559">
                  <c:v>16.795999999999999</c:v>
                </c:pt>
                <c:pt idx="22560">
                  <c:v>16.795999999999999</c:v>
                </c:pt>
                <c:pt idx="22561">
                  <c:v>16.795999999999999</c:v>
                </c:pt>
                <c:pt idx="22562">
                  <c:v>16.773</c:v>
                </c:pt>
                <c:pt idx="22563">
                  <c:v>16.773</c:v>
                </c:pt>
                <c:pt idx="22564">
                  <c:v>16.773</c:v>
                </c:pt>
                <c:pt idx="22565">
                  <c:v>16.773</c:v>
                </c:pt>
                <c:pt idx="22566">
                  <c:v>16.795999999999999</c:v>
                </c:pt>
                <c:pt idx="22567">
                  <c:v>16.773</c:v>
                </c:pt>
                <c:pt idx="22568">
                  <c:v>16.773</c:v>
                </c:pt>
                <c:pt idx="22569">
                  <c:v>16.677</c:v>
                </c:pt>
                <c:pt idx="22570">
                  <c:v>16.63</c:v>
                </c:pt>
                <c:pt idx="22571">
                  <c:v>16.582000000000001</c:v>
                </c:pt>
                <c:pt idx="22572">
                  <c:v>16.582000000000001</c:v>
                </c:pt>
                <c:pt idx="22573">
                  <c:v>16.558</c:v>
                </c:pt>
                <c:pt idx="22574">
                  <c:v>16.533999999999999</c:v>
                </c:pt>
                <c:pt idx="22575">
                  <c:v>16.486999999999998</c:v>
                </c:pt>
                <c:pt idx="22576">
                  <c:v>16.463000000000001</c:v>
                </c:pt>
                <c:pt idx="22577">
                  <c:v>16.439</c:v>
                </c:pt>
                <c:pt idx="22578">
                  <c:v>16.439</c:v>
                </c:pt>
                <c:pt idx="22579">
                  <c:v>16.391999999999999</c:v>
                </c:pt>
                <c:pt idx="22580">
                  <c:v>16.367999999999999</c:v>
                </c:pt>
                <c:pt idx="22581">
                  <c:v>16.344000000000001</c:v>
                </c:pt>
                <c:pt idx="22582">
                  <c:v>16.344000000000001</c:v>
                </c:pt>
                <c:pt idx="22583">
                  <c:v>16.32</c:v>
                </c:pt>
                <c:pt idx="22584">
                  <c:v>16.295999999999999</c:v>
                </c:pt>
                <c:pt idx="22585">
                  <c:v>16.295999999999999</c:v>
                </c:pt>
                <c:pt idx="22586">
                  <c:v>16.295999999999999</c:v>
                </c:pt>
                <c:pt idx="22587">
                  <c:v>16.271999999999998</c:v>
                </c:pt>
                <c:pt idx="22588">
                  <c:v>16.248999999999999</c:v>
                </c:pt>
                <c:pt idx="22589">
                  <c:v>16.225000000000001</c:v>
                </c:pt>
                <c:pt idx="22590">
                  <c:v>16.271999999999998</c:v>
                </c:pt>
                <c:pt idx="22591">
                  <c:v>16.344000000000001</c:v>
                </c:pt>
                <c:pt idx="22592">
                  <c:v>16.391999999999999</c:v>
                </c:pt>
                <c:pt idx="22593">
                  <c:v>16.414999999999999</c:v>
                </c:pt>
                <c:pt idx="22594">
                  <c:v>16.439</c:v>
                </c:pt>
                <c:pt idx="22595">
                  <c:v>16.486999999999998</c:v>
                </c:pt>
                <c:pt idx="22596">
                  <c:v>16.533999999999999</c:v>
                </c:pt>
                <c:pt idx="22597">
                  <c:v>16.606000000000002</c:v>
                </c:pt>
                <c:pt idx="22598">
                  <c:v>16.701000000000001</c:v>
                </c:pt>
                <c:pt idx="22599">
                  <c:v>16.795999999999999</c:v>
                </c:pt>
                <c:pt idx="22600">
                  <c:v>16.867999999999999</c:v>
                </c:pt>
                <c:pt idx="22601">
                  <c:v>17.010999999999999</c:v>
                </c:pt>
                <c:pt idx="22602">
                  <c:v>17.106000000000002</c:v>
                </c:pt>
                <c:pt idx="22603">
                  <c:v>17.271999999999998</c:v>
                </c:pt>
                <c:pt idx="22604">
                  <c:v>17.463000000000001</c:v>
                </c:pt>
                <c:pt idx="22605">
                  <c:v>17.605</c:v>
                </c:pt>
                <c:pt idx="22606">
                  <c:v>17.771999999999998</c:v>
                </c:pt>
                <c:pt idx="22607">
                  <c:v>17.986000000000001</c:v>
                </c:pt>
                <c:pt idx="22608">
                  <c:v>18.2</c:v>
                </c:pt>
                <c:pt idx="22609">
                  <c:v>18.343</c:v>
                </c:pt>
                <c:pt idx="22610">
                  <c:v>18.484999999999999</c:v>
                </c:pt>
                <c:pt idx="22611">
                  <c:v>18.579999999999998</c:v>
                </c:pt>
                <c:pt idx="22612">
                  <c:v>18.771000000000001</c:v>
                </c:pt>
                <c:pt idx="22613">
                  <c:v>18.984999999999999</c:v>
                </c:pt>
                <c:pt idx="22614">
                  <c:v>19.126999999999999</c:v>
                </c:pt>
                <c:pt idx="22615">
                  <c:v>19.27</c:v>
                </c:pt>
                <c:pt idx="22616">
                  <c:v>19.436</c:v>
                </c:pt>
                <c:pt idx="22617">
                  <c:v>19.555</c:v>
                </c:pt>
                <c:pt idx="22618">
                  <c:v>19.673999999999999</c:v>
                </c:pt>
                <c:pt idx="22619">
                  <c:v>19.792999999999999</c:v>
                </c:pt>
                <c:pt idx="22620">
                  <c:v>19.936</c:v>
                </c:pt>
                <c:pt idx="22621">
                  <c:v>20.055</c:v>
                </c:pt>
                <c:pt idx="22622">
                  <c:v>20.173999999999999</c:v>
                </c:pt>
                <c:pt idx="22623">
                  <c:v>20.292999999999999</c:v>
                </c:pt>
                <c:pt idx="22624">
                  <c:v>20.388000000000002</c:v>
                </c:pt>
                <c:pt idx="22625">
                  <c:v>20.436</c:v>
                </c:pt>
                <c:pt idx="22626">
                  <c:v>20.46</c:v>
                </c:pt>
                <c:pt idx="22627">
                  <c:v>20.507000000000001</c:v>
                </c:pt>
                <c:pt idx="22628">
                  <c:v>20.507000000000001</c:v>
                </c:pt>
                <c:pt idx="22629">
                  <c:v>20.507000000000001</c:v>
                </c:pt>
                <c:pt idx="22630">
                  <c:v>20.507000000000001</c:v>
                </c:pt>
                <c:pt idx="22631">
                  <c:v>20.46</c:v>
                </c:pt>
                <c:pt idx="22632">
                  <c:v>20.364999999999998</c:v>
                </c:pt>
                <c:pt idx="22633">
                  <c:v>20.245999999999999</c:v>
                </c:pt>
                <c:pt idx="22634">
                  <c:v>20.103000000000002</c:v>
                </c:pt>
                <c:pt idx="22635">
                  <c:v>19.984000000000002</c:v>
                </c:pt>
                <c:pt idx="22636">
                  <c:v>19.888000000000002</c:v>
                </c:pt>
                <c:pt idx="22637">
                  <c:v>19.792999999999999</c:v>
                </c:pt>
                <c:pt idx="22638">
                  <c:v>19.651</c:v>
                </c:pt>
                <c:pt idx="22639">
                  <c:v>19.555</c:v>
                </c:pt>
                <c:pt idx="22640">
                  <c:v>19.436</c:v>
                </c:pt>
                <c:pt idx="22641">
                  <c:v>19.318000000000001</c:v>
                </c:pt>
                <c:pt idx="22642">
                  <c:v>19.222000000000001</c:v>
                </c:pt>
                <c:pt idx="22643">
                  <c:v>19.103000000000002</c:v>
                </c:pt>
                <c:pt idx="22644">
                  <c:v>19.007999999999999</c:v>
                </c:pt>
                <c:pt idx="22645">
                  <c:v>18.913</c:v>
                </c:pt>
                <c:pt idx="22646">
                  <c:v>18.841999999999999</c:v>
                </c:pt>
                <c:pt idx="22647">
                  <c:v>18.747</c:v>
                </c:pt>
                <c:pt idx="22648">
                  <c:v>18.675000000000001</c:v>
                </c:pt>
                <c:pt idx="22649">
                  <c:v>18.628</c:v>
                </c:pt>
                <c:pt idx="22650">
                  <c:v>18.556999999999999</c:v>
                </c:pt>
                <c:pt idx="22651">
                  <c:v>18.509</c:v>
                </c:pt>
                <c:pt idx="22652">
                  <c:v>18.460999999999999</c:v>
                </c:pt>
                <c:pt idx="22653">
                  <c:v>18.414000000000001</c:v>
                </c:pt>
                <c:pt idx="22654">
                  <c:v>18.366</c:v>
                </c:pt>
                <c:pt idx="22655">
                  <c:v>18.318999999999999</c:v>
                </c:pt>
                <c:pt idx="22656">
                  <c:v>18.271000000000001</c:v>
                </c:pt>
                <c:pt idx="22657">
                  <c:v>18.2</c:v>
                </c:pt>
                <c:pt idx="22658">
                  <c:v>18.152000000000001</c:v>
                </c:pt>
                <c:pt idx="22659">
                  <c:v>18.105</c:v>
                </c:pt>
                <c:pt idx="22660">
                  <c:v>18.056999999999999</c:v>
                </c:pt>
                <c:pt idx="22661">
                  <c:v>18.033000000000001</c:v>
                </c:pt>
                <c:pt idx="22662">
                  <c:v>17.986000000000001</c:v>
                </c:pt>
                <c:pt idx="22663">
                  <c:v>17.937999999999999</c:v>
                </c:pt>
                <c:pt idx="22664">
                  <c:v>17.890999999999998</c:v>
                </c:pt>
                <c:pt idx="22665">
                  <c:v>17.843</c:v>
                </c:pt>
                <c:pt idx="22666">
                  <c:v>17.795999999999999</c:v>
                </c:pt>
                <c:pt idx="22667">
                  <c:v>17.748000000000001</c:v>
                </c:pt>
                <c:pt idx="22668">
                  <c:v>17.701000000000001</c:v>
                </c:pt>
                <c:pt idx="22669">
                  <c:v>17.629000000000001</c:v>
                </c:pt>
                <c:pt idx="22670">
                  <c:v>17.582000000000001</c:v>
                </c:pt>
                <c:pt idx="22671">
                  <c:v>17.533999999999999</c:v>
                </c:pt>
                <c:pt idx="22672">
                  <c:v>17.463000000000001</c:v>
                </c:pt>
                <c:pt idx="22673">
                  <c:v>17.390999999999998</c:v>
                </c:pt>
                <c:pt idx="22674">
                  <c:v>17.32</c:v>
                </c:pt>
                <c:pt idx="22675">
                  <c:v>17.248999999999999</c:v>
                </c:pt>
                <c:pt idx="22676">
                  <c:v>17.177</c:v>
                </c:pt>
                <c:pt idx="22677">
                  <c:v>17.106000000000002</c:v>
                </c:pt>
                <c:pt idx="22678">
                  <c:v>17.010999999999999</c:v>
                </c:pt>
                <c:pt idx="22679">
                  <c:v>16.963000000000001</c:v>
                </c:pt>
                <c:pt idx="22680">
                  <c:v>16.891999999999999</c:v>
                </c:pt>
                <c:pt idx="22681">
                  <c:v>16.82</c:v>
                </c:pt>
                <c:pt idx="22682">
                  <c:v>16.773</c:v>
                </c:pt>
                <c:pt idx="22683">
                  <c:v>16.701000000000001</c:v>
                </c:pt>
                <c:pt idx="22684">
                  <c:v>16.63</c:v>
                </c:pt>
                <c:pt idx="22685">
                  <c:v>16.558</c:v>
                </c:pt>
                <c:pt idx="22686">
                  <c:v>16.510999999999999</c:v>
                </c:pt>
                <c:pt idx="22687">
                  <c:v>16.463000000000001</c:v>
                </c:pt>
                <c:pt idx="22688">
                  <c:v>16.439</c:v>
                </c:pt>
                <c:pt idx="22689">
                  <c:v>16.414999999999999</c:v>
                </c:pt>
                <c:pt idx="22690">
                  <c:v>16.414999999999999</c:v>
                </c:pt>
                <c:pt idx="22691">
                  <c:v>16.439</c:v>
                </c:pt>
                <c:pt idx="22692">
                  <c:v>16.486999999999998</c:v>
                </c:pt>
                <c:pt idx="22693">
                  <c:v>16.533999999999999</c:v>
                </c:pt>
                <c:pt idx="22694">
                  <c:v>16.63</c:v>
                </c:pt>
                <c:pt idx="22695">
                  <c:v>16.725000000000001</c:v>
                </c:pt>
                <c:pt idx="22696">
                  <c:v>16.844000000000001</c:v>
                </c:pt>
                <c:pt idx="22697">
                  <c:v>16.963000000000001</c:v>
                </c:pt>
                <c:pt idx="22698">
                  <c:v>17.106000000000002</c:v>
                </c:pt>
                <c:pt idx="22699">
                  <c:v>17.248999999999999</c:v>
                </c:pt>
                <c:pt idx="22700">
                  <c:v>17.390999999999998</c:v>
                </c:pt>
                <c:pt idx="22701">
                  <c:v>17.558</c:v>
                </c:pt>
                <c:pt idx="22702">
                  <c:v>17.748000000000001</c:v>
                </c:pt>
                <c:pt idx="22703">
                  <c:v>17.937999999999999</c:v>
                </c:pt>
                <c:pt idx="22704">
                  <c:v>18.105</c:v>
                </c:pt>
                <c:pt idx="22705">
                  <c:v>18.295000000000002</c:v>
                </c:pt>
                <c:pt idx="22706">
                  <c:v>18.484999999999999</c:v>
                </c:pt>
                <c:pt idx="22707">
                  <c:v>18.675000000000001</c:v>
                </c:pt>
                <c:pt idx="22708">
                  <c:v>18.866</c:v>
                </c:pt>
                <c:pt idx="22709">
                  <c:v>19.032</c:v>
                </c:pt>
                <c:pt idx="22710">
                  <c:v>19.222000000000001</c:v>
                </c:pt>
                <c:pt idx="22711">
                  <c:v>19.388999999999999</c:v>
                </c:pt>
                <c:pt idx="22712">
                  <c:v>19.555</c:v>
                </c:pt>
                <c:pt idx="22713">
                  <c:v>19.722000000000001</c:v>
                </c:pt>
                <c:pt idx="22714">
                  <c:v>19.864999999999998</c:v>
                </c:pt>
                <c:pt idx="22715">
                  <c:v>19.984000000000002</c:v>
                </c:pt>
                <c:pt idx="22716">
                  <c:v>20.126000000000001</c:v>
                </c:pt>
                <c:pt idx="22717">
                  <c:v>20.222000000000001</c:v>
                </c:pt>
                <c:pt idx="22718">
                  <c:v>20.317</c:v>
                </c:pt>
                <c:pt idx="22719">
                  <c:v>20.388000000000002</c:v>
                </c:pt>
                <c:pt idx="22720">
                  <c:v>20.436</c:v>
                </c:pt>
                <c:pt idx="22721">
                  <c:v>20.484000000000002</c:v>
                </c:pt>
                <c:pt idx="22722">
                  <c:v>20.530999999999999</c:v>
                </c:pt>
                <c:pt idx="22723">
                  <c:v>20.555</c:v>
                </c:pt>
                <c:pt idx="22724">
                  <c:v>20.530999999999999</c:v>
                </c:pt>
                <c:pt idx="22725">
                  <c:v>20.507000000000001</c:v>
                </c:pt>
                <c:pt idx="22726">
                  <c:v>20.484000000000002</c:v>
                </c:pt>
                <c:pt idx="22727">
                  <c:v>20.411999999999999</c:v>
                </c:pt>
                <c:pt idx="22728">
                  <c:v>20.364999999999998</c:v>
                </c:pt>
                <c:pt idx="22729">
                  <c:v>20.292999999999999</c:v>
                </c:pt>
                <c:pt idx="22730">
                  <c:v>20.222000000000001</c:v>
                </c:pt>
                <c:pt idx="22731">
                  <c:v>20.126000000000001</c:v>
                </c:pt>
                <c:pt idx="22732">
                  <c:v>20.007000000000001</c:v>
                </c:pt>
                <c:pt idx="22733">
                  <c:v>19.864999999999998</c:v>
                </c:pt>
                <c:pt idx="22734">
                  <c:v>19.745999999999999</c:v>
                </c:pt>
                <c:pt idx="22735">
                  <c:v>19.626999999999999</c:v>
                </c:pt>
                <c:pt idx="22736">
                  <c:v>19.484000000000002</c:v>
                </c:pt>
                <c:pt idx="22737">
                  <c:v>19.388999999999999</c:v>
                </c:pt>
                <c:pt idx="22738">
                  <c:v>19.27</c:v>
                </c:pt>
                <c:pt idx="22739">
                  <c:v>19.151</c:v>
                </c:pt>
                <c:pt idx="22740">
                  <c:v>19.056000000000001</c:v>
                </c:pt>
                <c:pt idx="22741">
                  <c:v>18.937000000000001</c:v>
                </c:pt>
                <c:pt idx="22742">
                  <c:v>18.841999999999999</c:v>
                </c:pt>
                <c:pt idx="22743">
                  <c:v>18.747</c:v>
                </c:pt>
                <c:pt idx="22744">
                  <c:v>18.675000000000001</c:v>
                </c:pt>
                <c:pt idx="22745">
                  <c:v>18.603999999999999</c:v>
                </c:pt>
                <c:pt idx="22746">
                  <c:v>18.533000000000001</c:v>
                </c:pt>
                <c:pt idx="22747">
                  <c:v>18.484999999999999</c:v>
                </c:pt>
                <c:pt idx="22748">
                  <c:v>18.437999999999999</c:v>
                </c:pt>
                <c:pt idx="22749">
                  <c:v>18.39</c:v>
                </c:pt>
                <c:pt idx="22750">
                  <c:v>18.343</c:v>
                </c:pt>
                <c:pt idx="22751">
                  <c:v>18.295000000000002</c:v>
                </c:pt>
                <c:pt idx="22752">
                  <c:v>18.247</c:v>
                </c:pt>
                <c:pt idx="22753">
                  <c:v>18.224</c:v>
                </c:pt>
                <c:pt idx="22754">
                  <c:v>18.175999999999998</c:v>
                </c:pt>
                <c:pt idx="22755">
                  <c:v>18.129000000000001</c:v>
                </c:pt>
                <c:pt idx="22756">
                  <c:v>18.081</c:v>
                </c:pt>
                <c:pt idx="22757">
                  <c:v>18.033000000000001</c:v>
                </c:pt>
                <c:pt idx="22758">
                  <c:v>18.010000000000002</c:v>
                </c:pt>
                <c:pt idx="22759">
                  <c:v>17.986000000000001</c:v>
                </c:pt>
                <c:pt idx="22760">
                  <c:v>17.962</c:v>
                </c:pt>
                <c:pt idx="22761">
                  <c:v>17.914999999999999</c:v>
                </c:pt>
                <c:pt idx="22762">
                  <c:v>17.890999999999998</c:v>
                </c:pt>
                <c:pt idx="22763">
                  <c:v>17.843</c:v>
                </c:pt>
                <c:pt idx="22764">
                  <c:v>17.818999999999999</c:v>
                </c:pt>
                <c:pt idx="22765">
                  <c:v>17.771999999999998</c:v>
                </c:pt>
                <c:pt idx="22766">
                  <c:v>17.724</c:v>
                </c:pt>
                <c:pt idx="22767">
                  <c:v>17.677</c:v>
                </c:pt>
                <c:pt idx="22768">
                  <c:v>17.629000000000001</c:v>
                </c:pt>
                <c:pt idx="22769">
                  <c:v>17.582000000000001</c:v>
                </c:pt>
                <c:pt idx="22770">
                  <c:v>17.533999999999999</c:v>
                </c:pt>
                <c:pt idx="22771">
                  <c:v>17.463000000000001</c:v>
                </c:pt>
                <c:pt idx="22772">
                  <c:v>17.390999999999998</c:v>
                </c:pt>
                <c:pt idx="22773">
                  <c:v>17.344000000000001</c:v>
                </c:pt>
                <c:pt idx="22774">
                  <c:v>17.248999999999999</c:v>
                </c:pt>
                <c:pt idx="22775">
                  <c:v>17.177</c:v>
                </c:pt>
                <c:pt idx="22776">
                  <c:v>17.106000000000002</c:v>
                </c:pt>
                <c:pt idx="22777">
                  <c:v>17.010999999999999</c:v>
                </c:pt>
                <c:pt idx="22778">
                  <c:v>16.939</c:v>
                </c:pt>
                <c:pt idx="22779">
                  <c:v>16.867999999999999</c:v>
                </c:pt>
                <c:pt idx="22780">
                  <c:v>16.795999999999999</c:v>
                </c:pt>
                <c:pt idx="22781">
                  <c:v>16.701000000000001</c:v>
                </c:pt>
                <c:pt idx="22782">
                  <c:v>16.63</c:v>
                </c:pt>
                <c:pt idx="22783">
                  <c:v>16.582000000000001</c:v>
                </c:pt>
                <c:pt idx="22784">
                  <c:v>16.533999999999999</c:v>
                </c:pt>
                <c:pt idx="22785">
                  <c:v>16.486999999999998</c:v>
                </c:pt>
                <c:pt idx="22786">
                  <c:v>16.463000000000001</c:v>
                </c:pt>
                <c:pt idx="22787">
                  <c:v>16.486999999999998</c:v>
                </c:pt>
                <c:pt idx="22788">
                  <c:v>16.510999999999999</c:v>
                </c:pt>
                <c:pt idx="22789">
                  <c:v>16.558</c:v>
                </c:pt>
                <c:pt idx="22790">
                  <c:v>16.606000000000002</c:v>
                </c:pt>
                <c:pt idx="22791">
                  <c:v>16.701000000000001</c:v>
                </c:pt>
                <c:pt idx="22792">
                  <c:v>16.795999999999999</c:v>
                </c:pt>
                <c:pt idx="22793">
                  <c:v>16.914999999999999</c:v>
                </c:pt>
                <c:pt idx="22794">
                  <c:v>17.033999999999999</c:v>
                </c:pt>
                <c:pt idx="22795">
                  <c:v>17.177</c:v>
                </c:pt>
                <c:pt idx="22796">
                  <c:v>17.344000000000001</c:v>
                </c:pt>
                <c:pt idx="22797">
                  <c:v>17.510000000000002</c:v>
                </c:pt>
                <c:pt idx="22798">
                  <c:v>17.677</c:v>
                </c:pt>
                <c:pt idx="22799">
                  <c:v>17.818999999999999</c:v>
                </c:pt>
                <c:pt idx="22800">
                  <c:v>17.986000000000001</c:v>
                </c:pt>
                <c:pt idx="22801">
                  <c:v>18.2</c:v>
                </c:pt>
                <c:pt idx="22802">
                  <c:v>18.39</c:v>
                </c:pt>
                <c:pt idx="22803">
                  <c:v>18.603999999999999</c:v>
                </c:pt>
                <c:pt idx="22804">
                  <c:v>18.771000000000001</c:v>
                </c:pt>
                <c:pt idx="22805">
                  <c:v>18.960999999999999</c:v>
                </c:pt>
                <c:pt idx="22806">
                  <c:v>19.175000000000001</c:v>
                </c:pt>
                <c:pt idx="22807">
                  <c:v>19.294</c:v>
                </c:pt>
                <c:pt idx="22808">
                  <c:v>19.484000000000002</c:v>
                </c:pt>
                <c:pt idx="22809">
                  <c:v>19.626999999999999</c:v>
                </c:pt>
                <c:pt idx="22810">
                  <c:v>19.77</c:v>
                </c:pt>
                <c:pt idx="22811">
                  <c:v>19.888000000000002</c:v>
                </c:pt>
                <c:pt idx="22812">
                  <c:v>20.007000000000001</c:v>
                </c:pt>
                <c:pt idx="22813">
                  <c:v>20.079000000000001</c:v>
                </c:pt>
                <c:pt idx="22814">
                  <c:v>20.173999999999999</c:v>
                </c:pt>
                <c:pt idx="22815">
                  <c:v>20.268999999999998</c:v>
                </c:pt>
                <c:pt idx="22816">
                  <c:v>20.317</c:v>
                </c:pt>
                <c:pt idx="22817">
                  <c:v>20.364999999999998</c:v>
                </c:pt>
                <c:pt idx="22818">
                  <c:v>20.388000000000002</c:v>
                </c:pt>
                <c:pt idx="22819">
                  <c:v>20.411999999999999</c:v>
                </c:pt>
                <c:pt idx="22820">
                  <c:v>20.411999999999999</c:v>
                </c:pt>
                <c:pt idx="22821">
                  <c:v>20.388000000000002</c:v>
                </c:pt>
                <c:pt idx="22822">
                  <c:v>20.341000000000001</c:v>
                </c:pt>
                <c:pt idx="22823">
                  <c:v>20.317</c:v>
                </c:pt>
                <c:pt idx="22824">
                  <c:v>20.268999999999998</c:v>
                </c:pt>
                <c:pt idx="22825">
                  <c:v>20.198</c:v>
                </c:pt>
                <c:pt idx="22826">
                  <c:v>20.126000000000001</c:v>
                </c:pt>
                <c:pt idx="22827">
                  <c:v>20.055</c:v>
                </c:pt>
                <c:pt idx="22828">
                  <c:v>19.96</c:v>
                </c:pt>
                <c:pt idx="22829">
                  <c:v>19.864999999999998</c:v>
                </c:pt>
                <c:pt idx="22830">
                  <c:v>19.745999999999999</c:v>
                </c:pt>
                <c:pt idx="22831">
                  <c:v>19.651</c:v>
                </c:pt>
                <c:pt idx="22832">
                  <c:v>19.555</c:v>
                </c:pt>
                <c:pt idx="22833">
                  <c:v>19.436</c:v>
                </c:pt>
                <c:pt idx="22834">
                  <c:v>19.341000000000001</c:v>
                </c:pt>
                <c:pt idx="22835">
                  <c:v>19.294</c:v>
                </c:pt>
                <c:pt idx="22836">
                  <c:v>19.222000000000001</c:v>
                </c:pt>
                <c:pt idx="22837">
                  <c:v>19.151</c:v>
                </c:pt>
                <c:pt idx="22838">
                  <c:v>19.079999999999998</c:v>
                </c:pt>
                <c:pt idx="22839">
                  <c:v>19.032</c:v>
                </c:pt>
                <c:pt idx="22840">
                  <c:v>18.984999999999999</c:v>
                </c:pt>
                <c:pt idx="22841">
                  <c:v>18.960999999999999</c:v>
                </c:pt>
                <c:pt idx="22842">
                  <c:v>18.913</c:v>
                </c:pt>
                <c:pt idx="22843">
                  <c:v>18.888999999999999</c:v>
                </c:pt>
                <c:pt idx="22844">
                  <c:v>18.866</c:v>
                </c:pt>
                <c:pt idx="22845">
                  <c:v>18.841999999999999</c:v>
                </c:pt>
                <c:pt idx="22846">
                  <c:v>18.818000000000001</c:v>
                </c:pt>
                <c:pt idx="22847">
                  <c:v>18.818000000000001</c:v>
                </c:pt>
                <c:pt idx="22848">
                  <c:v>18.794</c:v>
                </c:pt>
                <c:pt idx="22849">
                  <c:v>18.794</c:v>
                </c:pt>
                <c:pt idx="22850">
                  <c:v>18.771000000000001</c:v>
                </c:pt>
                <c:pt idx="22851">
                  <c:v>18.747</c:v>
                </c:pt>
                <c:pt idx="22852">
                  <c:v>18.747</c:v>
                </c:pt>
                <c:pt idx="22853">
                  <c:v>18.722999999999999</c:v>
                </c:pt>
                <c:pt idx="22854">
                  <c:v>18.699000000000002</c:v>
                </c:pt>
                <c:pt idx="22855">
                  <c:v>18.675000000000001</c:v>
                </c:pt>
                <c:pt idx="22856">
                  <c:v>18.652000000000001</c:v>
                </c:pt>
                <c:pt idx="22857">
                  <c:v>18.628</c:v>
                </c:pt>
                <c:pt idx="22858">
                  <c:v>18.579999999999998</c:v>
                </c:pt>
                <c:pt idx="22859">
                  <c:v>18.533000000000001</c:v>
                </c:pt>
                <c:pt idx="22860">
                  <c:v>18.509</c:v>
                </c:pt>
                <c:pt idx="22861">
                  <c:v>18.460999999999999</c:v>
                </c:pt>
                <c:pt idx="22862">
                  <c:v>18.414000000000001</c:v>
                </c:pt>
                <c:pt idx="22863">
                  <c:v>18.343</c:v>
                </c:pt>
                <c:pt idx="22864">
                  <c:v>18.295000000000002</c:v>
                </c:pt>
                <c:pt idx="22865">
                  <c:v>18.224</c:v>
                </c:pt>
                <c:pt idx="22866">
                  <c:v>18.175999999999998</c:v>
                </c:pt>
                <c:pt idx="22867">
                  <c:v>18.105</c:v>
                </c:pt>
                <c:pt idx="22868">
                  <c:v>18.033000000000001</c:v>
                </c:pt>
                <c:pt idx="22869">
                  <c:v>17.962</c:v>
                </c:pt>
                <c:pt idx="22870">
                  <c:v>17.890999999999998</c:v>
                </c:pt>
                <c:pt idx="22871">
                  <c:v>17.818999999999999</c:v>
                </c:pt>
                <c:pt idx="22872">
                  <c:v>17.748000000000001</c:v>
                </c:pt>
                <c:pt idx="22873">
                  <c:v>17.701000000000001</c:v>
                </c:pt>
                <c:pt idx="22874">
                  <c:v>17.629000000000001</c:v>
                </c:pt>
                <c:pt idx="22875">
                  <c:v>17.582000000000001</c:v>
                </c:pt>
                <c:pt idx="22876">
                  <c:v>17.510000000000002</c:v>
                </c:pt>
                <c:pt idx="22877">
                  <c:v>17.439</c:v>
                </c:pt>
                <c:pt idx="22878">
                  <c:v>17.390999999999998</c:v>
                </c:pt>
                <c:pt idx="22879">
                  <c:v>17.344000000000001</c:v>
                </c:pt>
                <c:pt idx="22880">
                  <c:v>17.295999999999999</c:v>
                </c:pt>
                <c:pt idx="22881">
                  <c:v>17.271999999999998</c:v>
                </c:pt>
                <c:pt idx="22882">
                  <c:v>17.248999999999999</c:v>
                </c:pt>
                <c:pt idx="22883">
                  <c:v>17.271999999999998</c:v>
                </c:pt>
                <c:pt idx="22884">
                  <c:v>17.295999999999999</c:v>
                </c:pt>
                <c:pt idx="22885">
                  <c:v>17.344000000000001</c:v>
                </c:pt>
                <c:pt idx="22886">
                  <c:v>17.390999999999998</c:v>
                </c:pt>
                <c:pt idx="22887">
                  <c:v>17.486000000000001</c:v>
                </c:pt>
                <c:pt idx="22888">
                  <c:v>17.582000000000001</c:v>
                </c:pt>
                <c:pt idx="22889">
                  <c:v>17.701000000000001</c:v>
                </c:pt>
                <c:pt idx="22890">
                  <c:v>17.843</c:v>
                </c:pt>
                <c:pt idx="22891">
                  <c:v>17.986000000000001</c:v>
                </c:pt>
                <c:pt idx="22892">
                  <c:v>18.129000000000001</c:v>
                </c:pt>
                <c:pt idx="22893">
                  <c:v>18.295000000000002</c:v>
                </c:pt>
                <c:pt idx="22894">
                  <c:v>18.460999999999999</c:v>
                </c:pt>
                <c:pt idx="22895">
                  <c:v>18.628</c:v>
                </c:pt>
                <c:pt idx="22896">
                  <c:v>18.818000000000001</c:v>
                </c:pt>
                <c:pt idx="22897">
                  <c:v>18.984999999999999</c:v>
                </c:pt>
                <c:pt idx="22898">
                  <c:v>19.175000000000001</c:v>
                </c:pt>
                <c:pt idx="22899">
                  <c:v>19.341000000000001</c:v>
                </c:pt>
                <c:pt idx="22900">
                  <c:v>19.532</c:v>
                </c:pt>
                <c:pt idx="22901">
                  <c:v>19.722000000000001</c:v>
                </c:pt>
                <c:pt idx="22902">
                  <c:v>19.888000000000002</c:v>
                </c:pt>
                <c:pt idx="22903">
                  <c:v>20.030999999999999</c:v>
                </c:pt>
                <c:pt idx="22904">
                  <c:v>20.173999999999999</c:v>
                </c:pt>
                <c:pt idx="22905">
                  <c:v>20.317</c:v>
                </c:pt>
                <c:pt idx="22906">
                  <c:v>20.436</c:v>
                </c:pt>
                <c:pt idx="22907">
                  <c:v>20.579000000000001</c:v>
                </c:pt>
                <c:pt idx="22908">
                  <c:v>20.673999999999999</c:v>
                </c:pt>
                <c:pt idx="22909">
                  <c:v>20.77</c:v>
                </c:pt>
                <c:pt idx="22910">
                  <c:v>20.841000000000001</c:v>
                </c:pt>
                <c:pt idx="22911">
                  <c:v>20.888999999999999</c:v>
                </c:pt>
                <c:pt idx="22912">
                  <c:v>20.96</c:v>
                </c:pt>
                <c:pt idx="22913">
                  <c:v>20.984000000000002</c:v>
                </c:pt>
                <c:pt idx="22914">
                  <c:v>20.984000000000002</c:v>
                </c:pt>
                <c:pt idx="22915">
                  <c:v>21.007999999999999</c:v>
                </c:pt>
                <c:pt idx="22916">
                  <c:v>20.96</c:v>
                </c:pt>
                <c:pt idx="22917">
                  <c:v>20.936</c:v>
                </c:pt>
                <c:pt idx="22918">
                  <c:v>20.913</c:v>
                </c:pt>
                <c:pt idx="22919">
                  <c:v>20.841000000000001</c:v>
                </c:pt>
                <c:pt idx="22920">
                  <c:v>20.77</c:v>
                </c:pt>
                <c:pt idx="22921">
                  <c:v>20.673999999999999</c:v>
                </c:pt>
                <c:pt idx="22922">
                  <c:v>20.579000000000001</c:v>
                </c:pt>
                <c:pt idx="22923">
                  <c:v>20.507000000000001</c:v>
                </c:pt>
                <c:pt idx="22924">
                  <c:v>20.411999999999999</c:v>
                </c:pt>
                <c:pt idx="22925">
                  <c:v>20.292999999999999</c:v>
                </c:pt>
                <c:pt idx="22926">
                  <c:v>20.198</c:v>
                </c:pt>
                <c:pt idx="22927">
                  <c:v>20.079000000000001</c:v>
                </c:pt>
                <c:pt idx="22928">
                  <c:v>19.96</c:v>
                </c:pt>
                <c:pt idx="22929">
                  <c:v>19.864999999999998</c:v>
                </c:pt>
                <c:pt idx="22930">
                  <c:v>19.77</c:v>
                </c:pt>
                <c:pt idx="22931">
                  <c:v>19.673999999999999</c:v>
                </c:pt>
                <c:pt idx="22932">
                  <c:v>19.579000000000001</c:v>
                </c:pt>
                <c:pt idx="22933">
                  <c:v>19.126999999999999</c:v>
                </c:pt>
                <c:pt idx="22934">
                  <c:v>18.960999999999999</c:v>
                </c:pt>
                <c:pt idx="22935">
                  <c:v>17.795999999999999</c:v>
                </c:pt>
                <c:pt idx="22936">
                  <c:v>17.463000000000001</c:v>
                </c:pt>
                <c:pt idx="22937">
                  <c:v>17.367999999999999</c:v>
                </c:pt>
                <c:pt idx="22938">
                  <c:v>17.082000000000001</c:v>
                </c:pt>
                <c:pt idx="22939">
                  <c:v>16.795999999999999</c:v>
                </c:pt>
                <c:pt idx="22940">
                  <c:v>16.558</c:v>
                </c:pt>
                <c:pt idx="22941">
                  <c:v>16.414999999999999</c:v>
                </c:pt>
                <c:pt idx="22942">
                  <c:v>16.344000000000001</c:v>
                </c:pt>
                <c:pt idx="22943">
                  <c:v>16.344000000000001</c:v>
                </c:pt>
                <c:pt idx="22944">
                  <c:v>16.32</c:v>
                </c:pt>
                <c:pt idx="22945">
                  <c:v>16.344000000000001</c:v>
                </c:pt>
                <c:pt idx="22946">
                  <c:v>16.439</c:v>
                </c:pt>
                <c:pt idx="22947">
                  <c:v>16.582000000000001</c:v>
                </c:pt>
                <c:pt idx="22948">
                  <c:v>16.677</c:v>
                </c:pt>
                <c:pt idx="22949">
                  <c:v>16.725000000000001</c:v>
                </c:pt>
                <c:pt idx="22950">
                  <c:v>16.701000000000001</c:v>
                </c:pt>
                <c:pt idx="22951">
                  <c:v>16.677</c:v>
                </c:pt>
                <c:pt idx="22952">
                  <c:v>16.654</c:v>
                </c:pt>
                <c:pt idx="22953">
                  <c:v>16.654</c:v>
                </c:pt>
                <c:pt idx="22954">
                  <c:v>16.654</c:v>
                </c:pt>
                <c:pt idx="22955">
                  <c:v>16.654</c:v>
                </c:pt>
                <c:pt idx="22956">
                  <c:v>16.63</c:v>
                </c:pt>
                <c:pt idx="22957">
                  <c:v>16.606000000000002</c:v>
                </c:pt>
                <c:pt idx="22958">
                  <c:v>16.63</c:v>
                </c:pt>
                <c:pt idx="22959">
                  <c:v>16.63</c:v>
                </c:pt>
                <c:pt idx="22960">
                  <c:v>16.63</c:v>
                </c:pt>
                <c:pt idx="22961">
                  <c:v>16.654</c:v>
                </c:pt>
                <c:pt idx="22962">
                  <c:v>16.654</c:v>
                </c:pt>
                <c:pt idx="22963">
                  <c:v>16.606000000000002</c:v>
                </c:pt>
                <c:pt idx="22964">
                  <c:v>16.582000000000001</c:v>
                </c:pt>
                <c:pt idx="22965">
                  <c:v>16.533999999999999</c:v>
                </c:pt>
                <c:pt idx="22966">
                  <c:v>16.533999999999999</c:v>
                </c:pt>
                <c:pt idx="22967">
                  <c:v>16.510999999999999</c:v>
                </c:pt>
                <c:pt idx="22968">
                  <c:v>16.533999999999999</c:v>
                </c:pt>
                <c:pt idx="22969">
                  <c:v>16.533999999999999</c:v>
                </c:pt>
                <c:pt idx="22970">
                  <c:v>16.533999999999999</c:v>
                </c:pt>
                <c:pt idx="22971">
                  <c:v>16.533999999999999</c:v>
                </c:pt>
                <c:pt idx="22972">
                  <c:v>16.533999999999999</c:v>
                </c:pt>
                <c:pt idx="22973">
                  <c:v>16.558</c:v>
                </c:pt>
                <c:pt idx="22974">
                  <c:v>16.558</c:v>
                </c:pt>
                <c:pt idx="22975">
                  <c:v>16.533999999999999</c:v>
                </c:pt>
                <c:pt idx="22976">
                  <c:v>16.510999999999999</c:v>
                </c:pt>
                <c:pt idx="22977">
                  <c:v>16.486999999999998</c:v>
                </c:pt>
                <c:pt idx="22978">
                  <c:v>16.463000000000001</c:v>
                </c:pt>
                <c:pt idx="22979">
                  <c:v>16.439</c:v>
                </c:pt>
                <c:pt idx="22980">
                  <c:v>16.486999999999998</c:v>
                </c:pt>
                <c:pt idx="22981">
                  <c:v>16.533999999999999</c:v>
                </c:pt>
                <c:pt idx="22982">
                  <c:v>16.606000000000002</c:v>
                </c:pt>
                <c:pt idx="22983">
                  <c:v>16.654</c:v>
                </c:pt>
                <c:pt idx="22984">
                  <c:v>16.677</c:v>
                </c:pt>
                <c:pt idx="22985">
                  <c:v>16.725000000000001</c:v>
                </c:pt>
                <c:pt idx="22986">
                  <c:v>16.773</c:v>
                </c:pt>
                <c:pt idx="22987">
                  <c:v>16.844000000000001</c:v>
                </c:pt>
                <c:pt idx="22988">
                  <c:v>16.914999999999999</c:v>
                </c:pt>
                <c:pt idx="22989">
                  <c:v>16.986999999999998</c:v>
                </c:pt>
                <c:pt idx="22990">
                  <c:v>17.058</c:v>
                </c:pt>
                <c:pt idx="22991">
                  <c:v>17.152999999999999</c:v>
                </c:pt>
                <c:pt idx="22992">
                  <c:v>17.225000000000001</c:v>
                </c:pt>
                <c:pt idx="22993">
                  <c:v>17.295999999999999</c:v>
                </c:pt>
                <c:pt idx="22994">
                  <c:v>17.344000000000001</c:v>
                </c:pt>
                <c:pt idx="22995">
                  <c:v>17.367999999999999</c:v>
                </c:pt>
                <c:pt idx="22996">
                  <c:v>17.367999999999999</c:v>
                </c:pt>
                <c:pt idx="22997">
                  <c:v>17.367999999999999</c:v>
                </c:pt>
                <c:pt idx="22998">
                  <c:v>17.344000000000001</c:v>
                </c:pt>
                <c:pt idx="22999">
                  <c:v>17.367999999999999</c:v>
                </c:pt>
                <c:pt idx="23000">
                  <c:v>17.367999999999999</c:v>
                </c:pt>
                <c:pt idx="23001">
                  <c:v>17.390999999999998</c:v>
                </c:pt>
                <c:pt idx="23002">
                  <c:v>17.390999999999998</c:v>
                </c:pt>
                <c:pt idx="23003">
                  <c:v>17.439</c:v>
                </c:pt>
                <c:pt idx="23004">
                  <c:v>17.439</c:v>
                </c:pt>
                <c:pt idx="23005">
                  <c:v>17.439</c:v>
                </c:pt>
                <c:pt idx="23006">
                  <c:v>17.486000000000001</c:v>
                </c:pt>
                <c:pt idx="23007">
                  <c:v>17.510000000000002</c:v>
                </c:pt>
                <c:pt idx="23008">
                  <c:v>17.463000000000001</c:v>
                </c:pt>
                <c:pt idx="23009">
                  <c:v>17.414999999999999</c:v>
                </c:pt>
                <c:pt idx="23010">
                  <c:v>17.439</c:v>
                </c:pt>
                <c:pt idx="23011">
                  <c:v>17.414999999999999</c:v>
                </c:pt>
                <c:pt idx="23012">
                  <c:v>17.390999999999998</c:v>
                </c:pt>
                <c:pt idx="23013">
                  <c:v>17.344000000000001</c:v>
                </c:pt>
                <c:pt idx="23014">
                  <c:v>17.344000000000001</c:v>
                </c:pt>
                <c:pt idx="23015">
                  <c:v>17.344000000000001</c:v>
                </c:pt>
                <c:pt idx="23016">
                  <c:v>17.344000000000001</c:v>
                </c:pt>
                <c:pt idx="23017">
                  <c:v>17.32</c:v>
                </c:pt>
                <c:pt idx="23018">
                  <c:v>17.295999999999999</c:v>
                </c:pt>
                <c:pt idx="23019">
                  <c:v>17.248999999999999</c:v>
                </c:pt>
                <c:pt idx="23020">
                  <c:v>17.248999999999999</c:v>
                </c:pt>
                <c:pt idx="23021">
                  <c:v>17.248999999999999</c:v>
                </c:pt>
                <c:pt idx="23022">
                  <c:v>17.271999999999998</c:v>
                </c:pt>
                <c:pt idx="23023">
                  <c:v>17.248999999999999</c:v>
                </c:pt>
                <c:pt idx="23024">
                  <c:v>17.248999999999999</c:v>
                </c:pt>
                <c:pt idx="23025">
                  <c:v>17.225000000000001</c:v>
                </c:pt>
                <c:pt idx="23026">
                  <c:v>17.225000000000001</c:v>
                </c:pt>
                <c:pt idx="23027">
                  <c:v>17.201000000000001</c:v>
                </c:pt>
                <c:pt idx="23028">
                  <c:v>17.177</c:v>
                </c:pt>
                <c:pt idx="23029">
                  <c:v>17.177</c:v>
                </c:pt>
                <c:pt idx="23030">
                  <c:v>17.13</c:v>
                </c:pt>
                <c:pt idx="23031">
                  <c:v>17.106000000000002</c:v>
                </c:pt>
                <c:pt idx="23032">
                  <c:v>17.082000000000001</c:v>
                </c:pt>
                <c:pt idx="23033">
                  <c:v>17.058</c:v>
                </c:pt>
                <c:pt idx="23034">
                  <c:v>17.033999999999999</c:v>
                </c:pt>
                <c:pt idx="23035">
                  <c:v>17.010999999999999</c:v>
                </c:pt>
                <c:pt idx="23036">
                  <c:v>17.010999999999999</c:v>
                </c:pt>
                <c:pt idx="23037">
                  <c:v>16.963000000000001</c:v>
                </c:pt>
                <c:pt idx="23038">
                  <c:v>16.963000000000001</c:v>
                </c:pt>
                <c:pt idx="23039">
                  <c:v>16.963000000000001</c:v>
                </c:pt>
                <c:pt idx="23040">
                  <c:v>16.963000000000001</c:v>
                </c:pt>
                <c:pt idx="23041">
                  <c:v>16.963000000000001</c:v>
                </c:pt>
                <c:pt idx="23042">
                  <c:v>16.939</c:v>
                </c:pt>
                <c:pt idx="23043">
                  <c:v>16.939</c:v>
                </c:pt>
                <c:pt idx="23044">
                  <c:v>16.939</c:v>
                </c:pt>
                <c:pt idx="23045">
                  <c:v>16.939</c:v>
                </c:pt>
                <c:pt idx="23046">
                  <c:v>16.963000000000001</c:v>
                </c:pt>
                <c:pt idx="23047">
                  <c:v>16.963000000000001</c:v>
                </c:pt>
                <c:pt idx="23048">
                  <c:v>16.963000000000001</c:v>
                </c:pt>
                <c:pt idx="23049">
                  <c:v>16.986999999999998</c:v>
                </c:pt>
                <c:pt idx="23050">
                  <c:v>16.963000000000001</c:v>
                </c:pt>
                <c:pt idx="23051">
                  <c:v>16.914999999999999</c:v>
                </c:pt>
                <c:pt idx="23052">
                  <c:v>16.914999999999999</c:v>
                </c:pt>
                <c:pt idx="23053">
                  <c:v>16.891999999999999</c:v>
                </c:pt>
                <c:pt idx="23054">
                  <c:v>16.867999999999999</c:v>
                </c:pt>
                <c:pt idx="23055">
                  <c:v>16.867999999999999</c:v>
                </c:pt>
                <c:pt idx="23056">
                  <c:v>16.867999999999999</c:v>
                </c:pt>
                <c:pt idx="23057">
                  <c:v>16.82</c:v>
                </c:pt>
                <c:pt idx="23058">
                  <c:v>16.725000000000001</c:v>
                </c:pt>
                <c:pt idx="23059">
                  <c:v>16.677</c:v>
                </c:pt>
                <c:pt idx="23060">
                  <c:v>16.701000000000001</c:v>
                </c:pt>
                <c:pt idx="23061">
                  <c:v>16.701000000000001</c:v>
                </c:pt>
                <c:pt idx="23062">
                  <c:v>16.677</c:v>
                </c:pt>
                <c:pt idx="23063">
                  <c:v>16.677</c:v>
                </c:pt>
                <c:pt idx="23064">
                  <c:v>16.677</c:v>
                </c:pt>
                <c:pt idx="23065">
                  <c:v>16.725000000000001</c:v>
                </c:pt>
                <c:pt idx="23066">
                  <c:v>16.748999999999999</c:v>
                </c:pt>
                <c:pt idx="23067">
                  <c:v>16.773</c:v>
                </c:pt>
                <c:pt idx="23068">
                  <c:v>16.773</c:v>
                </c:pt>
                <c:pt idx="23069">
                  <c:v>16.795999999999999</c:v>
                </c:pt>
                <c:pt idx="23070">
                  <c:v>16.773</c:v>
                </c:pt>
                <c:pt idx="23071">
                  <c:v>16.748999999999999</c:v>
                </c:pt>
                <c:pt idx="23072">
                  <c:v>16.701000000000001</c:v>
                </c:pt>
                <c:pt idx="23073">
                  <c:v>16.677</c:v>
                </c:pt>
                <c:pt idx="23074">
                  <c:v>16.654</c:v>
                </c:pt>
                <c:pt idx="23075">
                  <c:v>16.654</c:v>
                </c:pt>
                <c:pt idx="23076">
                  <c:v>16.654</c:v>
                </c:pt>
                <c:pt idx="23077">
                  <c:v>16.677</c:v>
                </c:pt>
                <c:pt idx="23078">
                  <c:v>16.677</c:v>
                </c:pt>
                <c:pt idx="23079">
                  <c:v>16.677</c:v>
                </c:pt>
                <c:pt idx="23080">
                  <c:v>16.654</c:v>
                </c:pt>
                <c:pt idx="23081">
                  <c:v>16.606000000000002</c:v>
                </c:pt>
                <c:pt idx="23082">
                  <c:v>16.606000000000002</c:v>
                </c:pt>
                <c:pt idx="23083">
                  <c:v>16.63</c:v>
                </c:pt>
                <c:pt idx="23084">
                  <c:v>16.63</c:v>
                </c:pt>
                <c:pt idx="23085">
                  <c:v>16.654</c:v>
                </c:pt>
                <c:pt idx="23086">
                  <c:v>16.654</c:v>
                </c:pt>
                <c:pt idx="23087">
                  <c:v>16.654</c:v>
                </c:pt>
                <c:pt idx="23088">
                  <c:v>16.63</c:v>
                </c:pt>
                <c:pt idx="23089">
                  <c:v>16.63</c:v>
                </c:pt>
                <c:pt idx="23090">
                  <c:v>16.606000000000002</c:v>
                </c:pt>
                <c:pt idx="23091">
                  <c:v>16.606000000000002</c:v>
                </c:pt>
                <c:pt idx="23092">
                  <c:v>16.63</c:v>
                </c:pt>
                <c:pt idx="23093">
                  <c:v>16.654</c:v>
                </c:pt>
                <c:pt idx="23094">
                  <c:v>16.677</c:v>
                </c:pt>
                <c:pt idx="23095">
                  <c:v>16.701000000000001</c:v>
                </c:pt>
                <c:pt idx="23096">
                  <c:v>16.725000000000001</c:v>
                </c:pt>
                <c:pt idx="23097">
                  <c:v>16.773</c:v>
                </c:pt>
                <c:pt idx="23098">
                  <c:v>16.795999999999999</c:v>
                </c:pt>
                <c:pt idx="23099">
                  <c:v>16.773</c:v>
                </c:pt>
                <c:pt idx="23100">
                  <c:v>16.725000000000001</c:v>
                </c:pt>
                <c:pt idx="23101">
                  <c:v>16.606000000000002</c:v>
                </c:pt>
                <c:pt idx="23102">
                  <c:v>16.582000000000001</c:v>
                </c:pt>
                <c:pt idx="23103">
                  <c:v>16.582000000000001</c:v>
                </c:pt>
                <c:pt idx="23104">
                  <c:v>16.582000000000001</c:v>
                </c:pt>
                <c:pt idx="23105">
                  <c:v>16.582000000000001</c:v>
                </c:pt>
                <c:pt idx="23106">
                  <c:v>16.558</c:v>
                </c:pt>
                <c:pt idx="23107">
                  <c:v>16.533999999999999</c:v>
                </c:pt>
                <c:pt idx="23108">
                  <c:v>16.486999999999998</c:v>
                </c:pt>
                <c:pt idx="23109">
                  <c:v>16.486999999999998</c:v>
                </c:pt>
                <c:pt idx="23110">
                  <c:v>16.486999999999998</c:v>
                </c:pt>
                <c:pt idx="23111">
                  <c:v>16.486999999999998</c:v>
                </c:pt>
                <c:pt idx="23112">
                  <c:v>16.463000000000001</c:v>
                </c:pt>
                <c:pt idx="23113">
                  <c:v>16.486999999999998</c:v>
                </c:pt>
                <c:pt idx="23114">
                  <c:v>16.486999999999998</c:v>
                </c:pt>
                <c:pt idx="23115">
                  <c:v>16.486999999999998</c:v>
                </c:pt>
                <c:pt idx="23116">
                  <c:v>16.510999999999999</c:v>
                </c:pt>
                <c:pt idx="23117">
                  <c:v>16.533999999999999</c:v>
                </c:pt>
                <c:pt idx="23118">
                  <c:v>16.533999999999999</c:v>
                </c:pt>
                <c:pt idx="23119">
                  <c:v>16.510999999999999</c:v>
                </c:pt>
                <c:pt idx="23120">
                  <c:v>16.486999999999998</c:v>
                </c:pt>
                <c:pt idx="23121">
                  <c:v>16.486999999999998</c:v>
                </c:pt>
                <c:pt idx="23122">
                  <c:v>16.463000000000001</c:v>
                </c:pt>
                <c:pt idx="23123">
                  <c:v>16.463000000000001</c:v>
                </c:pt>
                <c:pt idx="23124">
                  <c:v>16.439</c:v>
                </c:pt>
                <c:pt idx="23125">
                  <c:v>16.439</c:v>
                </c:pt>
                <c:pt idx="23126">
                  <c:v>16.463000000000001</c:v>
                </c:pt>
                <c:pt idx="23127">
                  <c:v>16.510999999999999</c:v>
                </c:pt>
                <c:pt idx="23128">
                  <c:v>16.533999999999999</c:v>
                </c:pt>
                <c:pt idx="23129">
                  <c:v>16.558</c:v>
                </c:pt>
                <c:pt idx="23130">
                  <c:v>16.533999999999999</c:v>
                </c:pt>
                <c:pt idx="23131">
                  <c:v>16.533999999999999</c:v>
                </c:pt>
                <c:pt idx="23132">
                  <c:v>16.558</c:v>
                </c:pt>
                <c:pt idx="23133">
                  <c:v>16.558</c:v>
                </c:pt>
                <c:pt idx="23134">
                  <c:v>16.558</c:v>
                </c:pt>
                <c:pt idx="23135">
                  <c:v>16.558</c:v>
                </c:pt>
                <c:pt idx="23136">
                  <c:v>16.533999999999999</c:v>
                </c:pt>
                <c:pt idx="23137">
                  <c:v>16.533999999999999</c:v>
                </c:pt>
                <c:pt idx="23138">
                  <c:v>16.533999999999999</c:v>
                </c:pt>
                <c:pt idx="23139">
                  <c:v>16.439</c:v>
                </c:pt>
                <c:pt idx="23140">
                  <c:v>16.367999999999999</c:v>
                </c:pt>
                <c:pt idx="23141">
                  <c:v>16.32</c:v>
                </c:pt>
                <c:pt idx="23142">
                  <c:v>16.295999999999999</c:v>
                </c:pt>
                <c:pt idx="23143">
                  <c:v>16.248999999999999</c:v>
                </c:pt>
                <c:pt idx="23144">
                  <c:v>16.225000000000001</c:v>
                </c:pt>
                <c:pt idx="23145">
                  <c:v>16.201000000000001</c:v>
                </c:pt>
                <c:pt idx="23146">
                  <c:v>16.177</c:v>
                </c:pt>
                <c:pt idx="23147">
                  <c:v>16.152999999999999</c:v>
                </c:pt>
                <c:pt idx="23148">
                  <c:v>16.106000000000002</c:v>
                </c:pt>
                <c:pt idx="23149">
                  <c:v>16.082000000000001</c:v>
                </c:pt>
                <c:pt idx="23150">
                  <c:v>16.106000000000002</c:v>
                </c:pt>
                <c:pt idx="23151">
                  <c:v>16.129000000000001</c:v>
                </c:pt>
                <c:pt idx="23152">
                  <c:v>16.129000000000001</c:v>
                </c:pt>
                <c:pt idx="23153">
                  <c:v>16.152999999999999</c:v>
                </c:pt>
                <c:pt idx="23154">
                  <c:v>16.152999999999999</c:v>
                </c:pt>
                <c:pt idx="23155">
                  <c:v>16.152999999999999</c:v>
                </c:pt>
                <c:pt idx="23156">
                  <c:v>16.152999999999999</c:v>
                </c:pt>
                <c:pt idx="23157">
                  <c:v>16.129000000000001</c:v>
                </c:pt>
                <c:pt idx="23158">
                  <c:v>16.129000000000001</c:v>
                </c:pt>
                <c:pt idx="23159">
                  <c:v>16.129000000000001</c:v>
                </c:pt>
                <c:pt idx="23160">
                  <c:v>16.129000000000001</c:v>
                </c:pt>
                <c:pt idx="23161">
                  <c:v>16.129000000000001</c:v>
                </c:pt>
                <c:pt idx="23162">
                  <c:v>16.129000000000001</c:v>
                </c:pt>
                <c:pt idx="23163">
                  <c:v>16.177</c:v>
                </c:pt>
                <c:pt idx="23164">
                  <c:v>16.201000000000001</c:v>
                </c:pt>
                <c:pt idx="23165">
                  <c:v>16.201000000000001</c:v>
                </c:pt>
                <c:pt idx="23166">
                  <c:v>16.248999999999999</c:v>
                </c:pt>
                <c:pt idx="23167">
                  <c:v>16.248999999999999</c:v>
                </c:pt>
                <c:pt idx="23168">
                  <c:v>16.271999999999998</c:v>
                </c:pt>
                <c:pt idx="23169">
                  <c:v>16.295999999999999</c:v>
                </c:pt>
                <c:pt idx="23170">
                  <c:v>16.295999999999999</c:v>
                </c:pt>
                <c:pt idx="23171">
                  <c:v>16.295999999999999</c:v>
                </c:pt>
                <c:pt idx="23172">
                  <c:v>16.295999999999999</c:v>
                </c:pt>
                <c:pt idx="23173">
                  <c:v>16.295999999999999</c:v>
                </c:pt>
                <c:pt idx="23174">
                  <c:v>16.32</c:v>
                </c:pt>
                <c:pt idx="23175">
                  <c:v>16.367999999999999</c:v>
                </c:pt>
                <c:pt idx="23176">
                  <c:v>16.414999999999999</c:v>
                </c:pt>
                <c:pt idx="23177">
                  <c:v>16.486999999999998</c:v>
                </c:pt>
                <c:pt idx="23178">
                  <c:v>16.582000000000001</c:v>
                </c:pt>
                <c:pt idx="23179">
                  <c:v>16.654</c:v>
                </c:pt>
                <c:pt idx="23180">
                  <c:v>16.748999999999999</c:v>
                </c:pt>
                <c:pt idx="23181">
                  <c:v>16.795999999999999</c:v>
                </c:pt>
                <c:pt idx="23182">
                  <c:v>16.867999999999999</c:v>
                </c:pt>
                <c:pt idx="23183">
                  <c:v>16.963000000000001</c:v>
                </c:pt>
                <c:pt idx="23184">
                  <c:v>17.058</c:v>
                </c:pt>
                <c:pt idx="23185">
                  <c:v>17.177</c:v>
                </c:pt>
                <c:pt idx="23186">
                  <c:v>17.248999999999999</c:v>
                </c:pt>
                <c:pt idx="23187">
                  <c:v>17.344000000000001</c:v>
                </c:pt>
                <c:pt idx="23188">
                  <c:v>17.367999999999999</c:v>
                </c:pt>
                <c:pt idx="23189">
                  <c:v>17.463000000000001</c:v>
                </c:pt>
                <c:pt idx="23190">
                  <c:v>17.510000000000002</c:v>
                </c:pt>
                <c:pt idx="23191">
                  <c:v>17.558</c:v>
                </c:pt>
                <c:pt idx="23192">
                  <c:v>17.558</c:v>
                </c:pt>
                <c:pt idx="23193">
                  <c:v>17.629000000000001</c:v>
                </c:pt>
                <c:pt idx="23194">
                  <c:v>17.629000000000001</c:v>
                </c:pt>
                <c:pt idx="23195">
                  <c:v>17.701000000000001</c:v>
                </c:pt>
                <c:pt idx="23196">
                  <c:v>17.724</c:v>
                </c:pt>
                <c:pt idx="23197">
                  <c:v>17.724</c:v>
                </c:pt>
                <c:pt idx="23198">
                  <c:v>17.771999999999998</c:v>
                </c:pt>
                <c:pt idx="23199">
                  <c:v>17.818999999999999</c:v>
                </c:pt>
                <c:pt idx="23200">
                  <c:v>17.843</c:v>
                </c:pt>
                <c:pt idx="23201">
                  <c:v>17.890999999999998</c:v>
                </c:pt>
                <c:pt idx="23202">
                  <c:v>17.867000000000001</c:v>
                </c:pt>
                <c:pt idx="23203">
                  <c:v>17.867000000000001</c:v>
                </c:pt>
                <c:pt idx="23204">
                  <c:v>17.818999999999999</c:v>
                </c:pt>
                <c:pt idx="23205">
                  <c:v>17.795999999999999</c:v>
                </c:pt>
                <c:pt idx="23206">
                  <c:v>17.748000000000001</c:v>
                </c:pt>
                <c:pt idx="23207">
                  <c:v>17.701000000000001</c:v>
                </c:pt>
                <c:pt idx="23208">
                  <c:v>17.629000000000001</c:v>
                </c:pt>
                <c:pt idx="23209">
                  <c:v>17.533999999999999</c:v>
                </c:pt>
                <c:pt idx="23210">
                  <c:v>17.486000000000001</c:v>
                </c:pt>
                <c:pt idx="23211">
                  <c:v>17.414999999999999</c:v>
                </c:pt>
                <c:pt idx="23212">
                  <c:v>17.344000000000001</c:v>
                </c:pt>
                <c:pt idx="23213">
                  <c:v>17.248999999999999</c:v>
                </c:pt>
                <c:pt idx="23214">
                  <c:v>17.13</c:v>
                </c:pt>
                <c:pt idx="23215">
                  <c:v>17.058</c:v>
                </c:pt>
                <c:pt idx="23216">
                  <c:v>16.986999999999998</c:v>
                </c:pt>
                <c:pt idx="23217">
                  <c:v>16.891999999999999</c:v>
                </c:pt>
                <c:pt idx="23218">
                  <c:v>16.795999999999999</c:v>
                </c:pt>
                <c:pt idx="23219">
                  <c:v>16.725000000000001</c:v>
                </c:pt>
                <c:pt idx="23220">
                  <c:v>16.654</c:v>
                </c:pt>
                <c:pt idx="23221">
                  <c:v>16.582000000000001</c:v>
                </c:pt>
                <c:pt idx="23222">
                  <c:v>16.510999999999999</c:v>
                </c:pt>
                <c:pt idx="23223">
                  <c:v>16.486999999999998</c:v>
                </c:pt>
                <c:pt idx="23224">
                  <c:v>16.463000000000001</c:v>
                </c:pt>
                <c:pt idx="23225">
                  <c:v>16.344000000000001</c:v>
                </c:pt>
                <c:pt idx="23226">
                  <c:v>16.225000000000001</c:v>
                </c:pt>
                <c:pt idx="23227">
                  <c:v>16.082000000000001</c:v>
                </c:pt>
                <c:pt idx="23228">
                  <c:v>16.010000000000002</c:v>
                </c:pt>
                <c:pt idx="23229">
                  <c:v>15.962999999999999</c:v>
                </c:pt>
                <c:pt idx="23230">
                  <c:v>15.962999999999999</c:v>
                </c:pt>
                <c:pt idx="23231">
                  <c:v>16.010000000000002</c:v>
                </c:pt>
                <c:pt idx="23232">
                  <c:v>16.010000000000002</c:v>
                </c:pt>
                <c:pt idx="23233">
                  <c:v>16.010000000000002</c:v>
                </c:pt>
                <c:pt idx="23234">
                  <c:v>16.106000000000002</c:v>
                </c:pt>
                <c:pt idx="23235">
                  <c:v>16.106000000000002</c:v>
                </c:pt>
                <c:pt idx="23236">
                  <c:v>16.106000000000002</c:v>
                </c:pt>
                <c:pt idx="23237">
                  <c:v>16.082000000000001</c:v>
                </c:pt>
                <c:pt idx="23238">
                  <c:v>16.058</c:v>
                </c:pt>
                <c:pt idx="23239">
                  <c:v>16.033999999999999</c:v>
                </c:pt>
                <c:pt idx="23240">
                  <c:v>15.962999999999999</c:v>
                </c:pt>
                <c:pt idx="23241">
                  <c:v>15.986000000000001</c:v>
                </c:pt>
                <c:pt idx="23242">
                  <c:v>16.129000000000001</c:v>
                </c:pt>
                <c:pt idx="23243">
                  <c:v>16.32</c:v>
                </c:pt>
                <c:pt idx="23244">
                  <c:v>16.439</c:v>
                </c:pt>
                <c:pt idx="23245">
                  <c:v>16.486999999999998</c:v>
                </c:pt>
                <c:pt idx="23246">
                  <c:v>16.510999999999999</c:v>
                </c:pt>
                <c:pt idx="23247">
                  <c:v>16.510999999999999</c:v>
                </c:pt>
                <c:pt idx="23248">
                  <c:v>16.486999999999998</c:v>
                </c:pt>
                <c:pt idx="23249">
                  <c:v>16.439</c:v>
                </c:pt>
                <c:pt idx="23250">
                  <c:v>16.367999999999999</c:v>
                </c:pt>
                <c:pt idx="23251">
                  <c:v>16.295999999999999</c:v>
                </c:pt>
                <c:pt idx="23252">
                  <c:v>16.225000000000001</c:v>
                </c:pt>
                <c:pt idx="23253">
                  <c:v>16.152999999999999</c:v>
                </c:pt>
                <c:pt idx="23254">
                  <c:v>16.082000000000001</c:v>
                </c:pt>
                <c:pt idx="23255">
                  <c:v>16.010000000000002</c:v>
                </c:pt>
                <c:pt idx="23256">
                  <c:v>15.939</c:v>
                </c:pt>
                <c:pt idx="23257">
                  <c:v>15.867000000000001</c:v>
                </c:pt>
                <c:pt idx="23258">
                  <c:v>15.795999999999999</c:v>
                </c:pt>
                <c:pt idx="23259">
                  <c:v>15.724</c:v>
                </c:pt>
                <c:pt idx="23260">
                  <c:v>15.651999999999999</c:v>
                </c:pt>
                <c:pt idx="23261">
                  <c:v>15.581</c:v>
                </c:pt>
                <c:pt idx="23262">
                  <c:v>15.509</c:v>
                </c:pt>
                <c:pt idx="23263">
                  <c:v>15.438000000000001</c:v>
                </c:pt>
                <c:pt idx="23264">
                  <c:v>15.39</c:v>
                </c:pt>
                <c:pt idx="23265">
                  <c:v>15.366</c:v>
                </c:pt>
                <c:pt idx="23266">
                  <c:v>15.366</c:v>
                </c:pt>
                <c:pt idx="23267">
                  <c:v>15.39</c:v>
                </c:pt>
                <c:pt idx="23268">
                  <c:v>15.414</c:v>
                </c:pt>
                <c:pt idx="23269">
                  <c:v>15.461</c:v>
                </c:pt>
                <c:pt idx="23270">
                  <c:v>15.532999999999999</c:v>
                </c:pt>
                <c:pt idx="23271">
                  <c:v>15.651999999999999</c:v>
                </c:pt>
                <c:pt idx="23272">
                  <c:v>15.747999999999999</c:v>
                </c:pt>
                <c:pt idx="23273">
                  <c:v>15.867000000000001</c:v>
                </c:pt>
                <c:pt idx="23274">
                  <c:v>16.033999999999999</c:v>
                </c:pt>
                <c:pt idx="23275">
                  <c:v>16.177</c:v>
                </c:pt>
                <c:pt idx="23276">
                  <c:v>16.344000000000001</c:v>
                </c:pt>
                <c:pt idx="23277">
                  <c:v>16.510999999999999</c:v>
                </c:pt>
                <c:pt idx="23278">
                  <c:v>16.701000000000001</c:v>
                </c:pt>
                <c:pt idx="23279">
                  <c:v>16.867999999999999</c:v>
                </c:pt>
                <c:pt idx="23280">
                  <c:v>17.058</c:v>
                </c:pt>
                <c:pt idx="23281">
                  <c:v>17.248999999999999</c:v>
                </c:pt>
                <c:pt idx="23282">
                  <c:v>17.439</c:v>
                </c:pt>
                <c:pt idx="23283">
                  <c:v>17.629000000000001</c:v>
                </c:pt>
                <c:pt idx="23284">
                  <c:v>17.818999999999999</c:v>
                </c:pt>
                <c:pt idx="23285">
                  <c:v>18.010000000000002</c:v>
                </c:pt>
                <c:pt idx="23286">
                  <c:v>18.175999999999998</c:v>
                </c:pt>
                <c:pt idx="23287">
                  <c:v>18.366</c:v>
                </c:pt>
                <c:pt idx="23288">
                  <c:v>18.533000000000001</c:v>
                </c:pt>
                <c:pt idx="23289">
                  <c:v>18.675000000000001</c:v>
                </c:pt>
                <c:pt idx="23290">
                  <c:v>18.818000000000001</c:v>
                </c:pt>
                <c:pt idx="23291">
                  <c:v>18.960999999999999</c:v>
                </c:pt>
                <c:pt idx="23292">
                  <c:v>19.079999999999998</c:v>
                </c:pt>
                <c:pt idx="23293">
                  <c:v>19.199000000000002</c:v>
                </c:pt>
                <c:pt idx="23294">
                  <c:v>19.294</c:v>
                </c:pt>
                <c:pt idx="23295">
                  <c:v>19.388999999999999</c:v>
                </c:pt>
                <c:pt idx="23296">
                  <c:v>19.436</c:v>
                </c:pt>
                <c:pt idx="23297">
                  <c:v>19.507999999999999</c:v>
                </c:pt>
                <c:pt idx="23298">
                  <c:v>19.532</c:v>
                </c:pt>
                <c:pt idx="23299">
                  <c:v>19.555</c:v>
                </c:pt>
                <c:pt idx="23300">
                  <c:v>19.507999999999999</c:v>
                </c:pt>
                <c:pt idx="23301">
                  <c:v>19.484000000000002</c:v>
                </c:pt>
                <c:pt idx="23302">
                  <c:v>19.507999999999999</c:v>
                </c:pt>
                <c:pt idx="23303">
                  <c:v>19.484000000000002</c:v>
                </c:pt>
                <c:pt idx="23304">
                  <c:v>19.436</c:v>
                </c:pt>
                <c:pt idx="23305">
                  <c:v>19.388999999999999</c:v>
                </c:pt>
                <c:pt idx="23306">
                  <c:v>19.318000000000001</c:v>
                </c:pt>
                <c:pt idx="23307">
                  <c:v>19.222000000000001</c:v>
                </c:pt>
                <c:pt idx="23308">
                  <c:v>19.103000000000002</c:v>
                </c:pt>
                <c:pt idx="23309">
                  <c:v>18.984999999999999</c:v>
                </c:pt>
                <c:pt idx="23310">
                  <c:v>18.866</c:v>
                </c:pt>
                <c:pt idx="23311">
                  <c:v>18.771000000000001</c:v>
                </c:pt>
                <c:pt idx="23312">
                  <c:v>18.628</c:v>
                </c:pt>
                <c:pt idx="23313">
                  <c:v>18.533000000000001</c:v>
                </c:pt>
                <c:pt idx="23314">
                  <c:v>18.437999999999999</c:v>
                </c:pt>
                <c:pt idx="23315">
                  <c:v>18.343</c:v>
                </c:pt>
                <c:pt idx="23316">
                  <c:v>18.247</c:v>
                </c:pt>
                <c:pt idx="23317">
                  <c:v>17.652999999999999</c:v>
                </c:pt>
                <c:pt idx="23318">
                  <c:v>17.439</c:v>
                </c:pt>
                <c:pt idx="23319">
                  <c:v>16.986999999999998</c:v>
                </c:pt>
                <c:pt idx="23320">
                  <c:v>16.533999999999999</c:v>
                </c:pt>
                <c:pt idx="23321">
                  <c:v>16.533999999999999</c:v>
                </c:pt>
                <c:pt idx="23322">
                  <c:v>16.844000000000001</c:v>
                </c:pt>
                <c:pt idx="23323">
                  <c:v>16.891999999999999</c:v>
                </c:pt>
                <c:pt idx="23324">
                  <c:v>16.82</c:v>
                </c:pt>
                <c:pt idx="23325">
                  <c:v>16.725000000000001</c:v>
                </c:pt>
                <c:pt idx="23326">
                  <c:v>16.606000000000002</c:v>
                </c:pt>
                <c:pt idx="23327">
                  <c:v>16.439</c:v>
                </c:pt>
                <c:pt idx="23328">
                  <c:v>16.32</c:v>
                </c:pt>
                <c:pt idx="23329">
                  <c:v>16.201000000000001</c:v>
                </c:pt>
                <c:pt idx="23330">
                  <c:v>16.129000000000001</c:v>
                </c:pt>
                <c:pt idx="23331">
                  <c:v>15.962999999999999</c:v>
                </c:pt>
                <c:pt idx="23332">
                  <c:v>15.843</c:v>
                </c:pt>
                <c:pt idx="23333">
                  <c:v>15.843</c:v>
                </c:pt>
                <c:pt idx="23334">
                  <c:v>15.891</c:v>
                </c:pt>
                <c:pt idx="23335">
                  <c:v>15.914999999999999</c:v>
                </c:pt>
                <c:pt idx="23336">
                  <c:v>15.867000000000001</c:v>
                </c:pt>
                <c:pt idx="23337">
                  <c:v>15.867000000000001</c:v>
                </c:pt>
                <c:pt idx="23338">
                  <c:v>16.106000000000002</c:v>
                </c:pt>
                <c:pt idx="23339">
                  <c:v>16.152999999999999</c:v>
                </c:pt>
                <c:pt idx="23340">
                  <c:v>15.867000000000001</c:v>
                </c:pt>
                <c:pt idx="23341">
                  <c:v>15.772</c:v>
                </c:pt>
                <c:pt idx="23342">
                  <c:v>15.772</c:v>
                </c:pt>
                <c:pt idx="23343">
                  <c:v>15.772</c:v>
                </c:pt>
                <c:pt idx="23344">
                  <c:v>15.747999999999999</c:v>
                </c:pt>
                <c:pt idx="23345">
                  <c:v>15.747999999999999</c:v>
                </c:pt>
                <c:pt idx="23346">
                  <c:v>15.867000000000001</c:v>
                </c:pt>
                <c:pt idx="23347">
                  <c:v>16.010000000000002</c:v>
                </c:pt>
                <c:pt idx="23348">
                  <c:v>16.082000000000001</c:v>
                </c:pt>
                <c:pt idx="23349">
                  <c:v>16.106000000000002</c:v>
                </c:pt>
                <c:pt idx="23350">
                  <c:v>16.106000000000002</c:v>
                </c:pt>
                <c:pt idx="23351">
                  <c:v>16.082000000000001</c:v>
                </c:pt>
                <c:pt idx="23352">
                  <c:v>16.033999999999999</c:v>
                </c:pt>
                <c:pt idx="23353">
                  <c:v>16.010000000000002</c:v>
                </c:pt>
                <c:pt idx="23354">
                  <c:v>15.939</c:v>
                </c:pt>
                <c:pt idx="23355">
                  <c:v>15.867000000000001</c:v>
                </c:pt>
                <c:pt idx="23356">
                  <c:v>15.819000000000001</c:v>
                </c:pt>
                <c:pt idx="23357">
                  <c:v>15.772</c:v>
                </c:pt>
                <c:pt idx="23358">
                  <c:v>15.7</c:v>
                </c:pt>
                <c:pt idx="23359">
                  <c:v>15.651999999999999</c:v>
                </c:pt>
                <c:pt idx="23360">
                  <c:v>15.605</c:v>
                </c:pt>
                <c:pt idx="23361">
                  <c:v>15.581</c:v>
                </c:pt>
                <c:pt idx="23362">
                  <c:v>15.581</c:v>
                </c:pt>
                <c:pt idx="23363">
                  <c:v>15.581</c:v>
                </c:pt>
                <c:pt idx="23364">
                  <c:v>15.605</c:v>
                </c:pt>
                <c:pt idx="23365">
                  <c:v>15.629</c:v>
                </c:pt>
                <c:pt idx="23366">
                  <c:v>15.7</c:v>
                </c:pt>
                <c:pt idx="23367">
                  <c:v>15.772</c:v>
                </c:pt>
                <c:pt idx="23368">
                  <c:v>15.867000000000001</c:v>
                </c:pt>
                <c:pt idx="23369">
                  <c:v>15.962999999999999</c:v>
                </c:pt>
                <c:pt idx="23370">
                  <c:v>16.106000000000002</c:v>
                </c:pt>
                <c:pt idx="23371">
                  <c:v>16.248999999999999</c:v>
                </c:pt>
                <c:pt idx="23372">
                  <c:v>16.414999999999999</c:v>
                </c:pt>
                <c:pt idx="23373">
                  <c:v>16.582000000000001</c:v>
                </c:pt>
                <c:pt idx="23374">
                  <c:v>16.725000000000001</c:v>
                </c:pt>
                <c:pt idx="23375">
                  <c:v>16.914999999999999</c:v>
                </c:pt>
                <c:pt idx="23376">
                  <c:v>17.082000000000001</c:v>
                </c:pt>
                <c:pt idx="23377">
                  <c:v>17.248999999999999</c:v>
                </c:pt>
                <c:pt idx="23378">
                  <c:v>17.439</c:v>
                </c:pt>
                <c:pt idx="23379">
                  <c:v>17.605</c:v>
                </c:pt>
                <c:pt idx="23380">
                  <c:v>17.771999999999998</c:v>
                </c:pt>
                <c:pt idx="23381">
                  <c:v>17.937999999999999</c:v>
                </c:pt>
                <c:pt idx="23382">
                  <c:v>18.129000000000001</c:v>
                </c:pt>
                <c:pt idx="23383">
                  <c:v>18.295000000000002</c:v>
                </c:pt>
                <c:pt idx="23384">
                  <c:v>18.437999999999999</c:v>
                </c:pt>
                <c:pt idx="23385">
                  <c:v>18.603999999999999</c:v>
                </c:pt>
                <c:pt idx="23386">
                  <c:v>18.747</c:v>
                </c:pt>
                <c:pt idx="23387">
                  <c:v>18.866</c:v>
                </c:pt>
                <c:pt idx="23388">
                  <c:v>18.984999999999999</c:v>
                </c:pt>
                <c:pt idx="23389">
                  <c:v>19.103000000000002</c:v>
                </c:pt>
                <c:pt idx="23390">
                  <c:v>19.199000000000002</c:v>
                </c:pt>
                <c:pt idx="23391">
                  <c:v>19.27</c:v>
                </c:pt>
                <c:pt idx="23392">
                  <c:v>19.341000000000001</c:v>
                </c:pt>
                <c:pt idx="23393">
                  <c:v>19.388999999999999</c:v>
                </c:pt>
                <c:pt idx="23394">
                  <c:v>19.388999999999999</c:v>
                </c:pt>
                <c:pt idx="23395">
                  <c:v>19.388999999999999</c:v>
                </c:pt>
                <c:pt idx="23396">
                  <c:v>19.388999999999999</c:v>
                </c:pt>
                <c:pt idx="23397">
                  <c:v>19.294</c:v>
                </c:pt>
                <c:pt idx="23398">
                  <c:v>19.245999999999999</c:v>
                </c:pt>
                <c:pt idx="23399">
                  <c:v>19.245999999999999</c:v>
                </c:pt>
                <c:pt idx="23400">
                  <c:v>19.175000000000001</c:v>
                </c:pt>
                <c:pt idx="23401">
                  <c:v>19.126999999999999</c:v>
                </c:pt>
                <c:pt idx="23402">
                  <c:v>19.056000000000001</c:v>
                </c:pt>
                <c:pt idx="23403">
                  <c:v>18.960999999999999</c:v>
                </c:pt>
                <c:pt idx="23404">
                  <c:v>18.866</c:v>
                </c:pt>
                <c:pt idx="23405">
                  <c:v>18.771000000000001</c:v>
                </c:pt>
                <c:pt idx="23406">
                  <c:v>18.652000000000001</c:v>
                </c:pt>
                <c:pt idx="23407">
                  <c:v>18.556999999999999</c:v>
                </c:pt>
                <c:pt idx="23408">
                  <c:v>18.460999999999999</c:v>
                </c:pt>
                <c:pt idx="23409">
                  <c:v>18.366</c:v>
                </c:pt>
                <c:pt idx="23410">
                  <c:v>18.295000000000002</c:v>
                </c:pt>
                <c:pt idx="23411">
                  <c:v>18.2</c:v>
                </c:pt>
                <c:pt idx="23412">
                  <c:v>18.129000000000001</c:v>
                </c:pt>
                <c:pt idx="23413">
                  <c:v>18.056999999999999</c:v>
                </c:pt>
                <c:pt idx="23414">
                  <c:v>18.010000000000002</c:v>
                </c:pt>
                <c:pt idx="23415">
                  <c:v>17.962</c:v>
                </c:pt>
                <c:pt idx="23416">
                  <c:v>17.914999999999999</c:v>
                </c:pt>
                <c:pt idx="23417">
                  <c:v>17.867000000000001</c:v>
                </c:pt>
                <c:pt idx="23418">
                  <c:v>17.818999999999999</c:v>
                </c:pt>
                <c:pt idx="23419">
                  <c:v>17.771999999999998</c:v>
                </c:pt>
                <c:pt idx="23420">
                  <c:v>17.724</c:v>
                </c:pt>
                <c:pt idx="23421">
                  <c:v>17.677</c:v>
                </c:pt>
                <c:pt idx="23422">
                  <c:v>17.629000000000001</c:v>
                </c:pt>
                <c:pt idx="23423">
                  <c:v>17.605</c:v>
                </c:pt>
                <c:pt idx="23424">
                  <c:v>17.558</c:v>
                </c:pt>
                <c:pt idx="23425">
                  <c:v>17.510000000000002</c:v>
                </c:pt>
                <c:pt idx="23426">
                  <c:v>17.486000000000001</c:v>
                </c:pt>
                <c:pt idx="23427">
                  <c:v>17.439</c:v>
                </c:pt>
                <c:pt idx="23428">
                  <c:v>17.414999999999999</c:v>
                </c:pt>
                <c:pt idx="23429">
                  <c:v>17.367999999999999</c:v>
                </c:pt>
                <c:pt idx="23430">
                  <c:v>17.344000000000001</c:v>
                </c:pt>
                <c:pt idx="23431">
                  <c:v>17.295999999999999</c:v>
                </c:pt>
                <c:pt idx="23432">
                  <c:v>17.248999999999999</c:v>
                </c:pt>
                <c:pt idx="23433">
                  <c:v>17.225000000000001</c:v>
                </c:pt>
                <c:pt idx="23434">
                  <c:v>17.177</c:v>
                </c:pt>
                <c:pt idx="23435">
                  <c:v>17.13</c:v>
                </c:pt>
                <c:pt idx="23436">
                  <c:v>17.082000000000001</c:v>
                </c:pt>
                <c:pt idx="23437">
                  <c:v>17.033999999999999</c:v>
                </c:pt>
                <c:pt idx="23438">
                  <c:v>16.986999999999998</c:v>
                </c:pt>
                <c:pt idx="23439">
                  <c:v>16.914999999999999</c:v>
                </c:pt>
                <c:pt idx="23440">
                  <c:v>16.867999999999999</c:v>
                </c:pt>
                <c:pt idx="23441">
                  <c:v>16.795999999999999</c:v>
                </c:pt>
                <c:pt idx="23442">
                  <c:v>16.725000000000001</c:v>
                </c:pt>
                <c:pt idx="23443">
                  <c:v>16.677</c:v>
                </c:pt>
                <c:pt idx="23444">
                  <c:v>16.606000000000002</c:v>
                </c:pt>
                <c:pt idx="23445">
                  <c:v>16.533999999999999</c:v>
                </c:pt>
                <c:pt idx="23446">
                  <c:v>16.463000000000001</c:v>
                </c:pt>
                <c:pt idx="23447">
                  <c:v>16.414999999999999</c:v>
                </c:pt>
                <c:pt idx="23448">
                  <c:v>16.32</c:v>
                </c:pt>
                <c:pt idx="23449">
                  <c:v>16.271999999999998</c:v>
                </c:pt>
                <c:pt idx="23450">
                  <c:v>16.201000000000001</c:v>
                </c:pt>
                <c:pt idx="23451">
                  <c:v>16.129000000000001</c:v>
                </c:pt>
                <c:pt idx="23452">
                  <c:v>16.082000000000001</c:v>
                </c:pt>
                <c:pt idx="23453">
                  <c:v>16.010000000000002</c:v>
                </c:pt>
                <c:pt idx="23454">
                  <c:v>15.962999999999999</c:v>
                </c:pt>
                <c:pt idx="23455">
                  <c:v>15.891</c:v>
                </c:pt>
                <c:pt idx="23456">
                  <c:v>15.867000000000001</c:v>
                </c:pt>
                <c:pt idx="23457">
                  <c:v>15.843</c:v>
                </c:pt>
                <c:pt idx="23458">
                  <c:v>15.819000000000001</c:v>
                </c:pt>
                <c:pt idx="23459">
                  <c:v>15.843</c:v>
                </c:pt>
                <c:pt idx="23460">
                  <c:v>15.843</c:v>
                </c:pt>
                <c:pt idx="23461">
                  <c:v>15.891</c:v>
                </c:pt>
                <c:pt idx="23462">
                  <c:v>15.962999999999999</c:v>
                </c:pt>
                <c:pt idx="23463">
                  <c:v>16.033999999999999</c:v>
                </c:pt>
                <c:pt idx="23464">
                  <c:v>16.129000000000001</c:v>
                </c:pt>
                <c:pt idx="23465">
                  <c:v>16.248999999999999</c:v>
                </c:pt>
                <c:pt idx="23466">
                  <c:v>16.391999999999999</c:v>
                </c:pt>
                <c:pt idx="23467">
                  <c:v>16.533999999999999</c:v>
                </c:pt>
                <c:pt idx="23468">
                  <c:v>16.677</c:v>
                </c:pt>
                <c:pt idx="23469">
                  <c:v>16.844000000000001</c:v>
                </c:pt>
                <c:pt idx="23470">
                  <c:v>17.010999999999999</c:v>
                </c:pt>
                <c:pt idx="23471">
                  <c:v>17.201000000000001</c:v>
                </c:pt>
                <c:pt idx="23472">
                  <c:v>17.367999999999999</c:v>
                </c:pt>
                <c:pt idx="23473">
                  <c:v>17.558</c:v>
                </c:pt>
                <c:pt idx="23474">
                  <c:v>17.748000000000001</c:v>
                </c:pt>
                <c:pt idx="23475">
                  <c:v>17.914999999999999</c:v>
                </c:pt>
                <c:pt idx="23476">
                  <c:v>18.081</c:v>
                </c:pt>
                <c:pt idx="23477">
                  <c:v>18.247</c:v>
                </c:pt>
                <c:pt idx="23478">
                  <c:v>18.437999999999999</c:v>
                </c:pt>
                <c:pt idx="23479">
                  <c:v>18.603999999999999</c:v>
                </c:pt>
                <c:pt idx="23480">
                  <c:v>18.771000000000001</c:v>
                </c:pt>
                <c:pt idx="23481">
                  <c:v>18.866</c:v>
                </c:pt>
                <c:pt idx="23482">
                  <c:v>18.888999999999999</c:v>
                </c:pt>
                <c:pt idx="23483">
                  <c:v>18.960999999999999</c:v>
                </c:pt>
                <c:pt idx="23484">
                  <c:v>19.151</c:v>
                </c:pt>
                <c:pt idx="23485">
                  <c:v>19.294</c:v>
                </c:pt>
                <c:pt idx="23486">
                  <c:v>19.388999999999999</c:v>
                </c:pt>
                <c:pt idx="23487">
                  <c:v>19.413</c:v>
                </c:pt>
                <c:pt idx="23488">
                  <c:v>19.46</c:v>
                </c:pt>
                <c:pt idx="23489">
                  <c:v>19.46</c:v>
                </c:pt>
                <c:pt idx="23490">
                  <c:v>19.364999999999998</c:v>
                </c:pt>
                <c:pt idx="23491">
                  <c:v>19.199000000000002</c:v>
                </c:pt>
                <c:pt idx="23492">
                  <c:v>19.199000000000002</c:v>
                </c:pt>
                <c:pt idx="23493">
                  <c:v>19.175000000000001</c:v>
                </c:pt>
                <c:pt idx="23494">
                  <c:v>19.056000000000001</c:v>
                </c:pt>
                <c:pt idx="23495">
                  <c:v>19.007999999999999</c:v>
                </c:pt>
                <c:pt idx="23496">
                  <c:v>19.007999999999999</c:v>
                </c:pt>
                <c:pt idx="23497">
                  <c:v>19.007999999999999</c:v>
                </c:pt>
                <c:pt idx="23498">
                  <c:v>19.032</c:v>
                </c:pt>
                <c:pt idx="23499">
                  <c:v>19.056000000000001</c:v>
                </c:pt>
                <c:pt idx="23500">
                  <c:v>19.056000000000001</c:v>
                </c:pt>
                <c:pt idx="23501">
                  <c:v>19.007999999999999</c:v>
                </c:pt>
                <c:pt idx="23502">
                  <c:v>18.937000000000001</c:v>
                </c:pt>
                <c:pt idx="23503">
                  <c:v>18.866</c:v>
                </c:pt>
                <c:pt idx="23504">
                  <c:v>18.794</c:v>
                </c:pt>
                <c:pt idx="23505">
                  <c:v>18.722999999999999</c:v>
                </c:pt>
                <c:pt idx="23506">
                  <c:v>18.628</c:v>
                </c:pt>
                <c:pt idx="23507">
                  <c:v>18.533000000000001</c:v>
                </c:pt>
                <c:pt idx="23508">
                  <c:v>18.484999999999999</c:v>
                </c:pt>
                <c:pt idx="23509">
                  <c:v>18.39</c:v>
                </c:pt>
                <c:pt idx="23510">
                  <c:v>18.343</c:v>
                </c:pt>
                <c:pt idx="23511">
                  <c:v>18.271000000000001</c:v>
                </c:pt>
                <c:pt idx="23512">
                  <c:v>18.2</c:v>
                </c:pt>
                <c:pt idx="23513">
                  <c:v>18.152000000000001</c:v>
                </c:pt>
                <c:pt idx="23514">
                  <c:v>18.105</c:v>
                </c:pt>
                <c:pt idx="23515">
                  <c:v>18.033000000000001</c:v>
                </c:pt>
                <c:pt idx="23516">
                  <c:v>17.986000000000001</c:v>
                </c:pt>
                <c:pt idx="23517">
                  <c:v>17.962</c:v>
                </c:pt>
                <c:pt idx="23518">
                  <c:v>17.914999999999999</c:v>
                </c:pt>
                <c:pt idx="23519">
                  <c:v>17.867000000000001</c:v>
                </c:pt>
                <c:pt idx="23520">
                  <c:v>17.843</c:v>
                </c:pt>
                <c:pt idx="23521">
                  <c:v>17.818999999999999</c:v>
                </c:pt>
                <c:pt idx="23522">
                  <c:v>17.771999999999998</c:v>
                </c:pt>
                <c:pt idx="23523">
                  <c:v>17.748000000000001</c:v>
                </c:pt>
                <c:pt idx="23524">
                  <c:v>17.724</c:v>
                </c:pt>
                <c:pt idx="23525">
                  <c:v>17.677</c:v>
                </c:pt>
                <c:pt idx="23526">
                  <c:v>17.629000000000001</c:v>
                </c:pt>
                <c:pt idx="23527">
                  <c:v>17.582000000000001</c:v>
                </c:pt>
                <c:pt idx="23528">
                  <c:v>17.533999999999999</c:v>
                </c:pt>
                <c:pt idx="23529">
                  <c:v>17.486000000000001</c:v>
                </c:pt>
                <c:pt idx="23530">
                  <c:v>17.439</c:v>
                </c:pt>
                <c:pt idx="23531">
                  <c:v>17.390999999999998</c:v>
                </c:pt>
                <c:pt idx="23532">
                  <c:v>17.344000000000001</c:v>
                </c:pt>
                <c:pt idx="23533">
                  <c:v>17.271999999999998</c:v>
                </c:pt>
                <c:pt idx="23534">
                  <c:v>17.225000000000001</c:v>
                </c:pt>
                <c:pt idx="23535">
                  <c:v>17.152999999999999</c:v>
                </c:pt>
                <c:pt idx="23536">
                  <c:v>17.106000000000002</c:v>
                </c:pt>
                <c:pt idx="23537">
                  <c:v>17.033999999999999</c:v>
                </c:pt>
                <c:pt idx="23538">
                  <c:v>16.963000000000001</c:v>
                </c:pt>
                <c:pt idx="23539">
                  <c:v>16.891999999999999</c:v>
                </c:pt>
                <c:pt idx="23540">
                  <c:v>16.844000000000001</c:v>
                </c:pt>
                <c:pt idx="23541">
                  <c:v>16.773</c:v>
                </c:pt>
                <c:pt idx="23542">
                  <c:v>16.725000000000001</c:v>
                </c:pt>
                <c:pt idx="23543">
                  <c:v>16.654</c:v>
                </c:pt>
                <c:pt idx="23544">
                  <c:v>16.582000000000001</c:v>
                </c:pt>
                <c:pt idx="23545">
                  <c:v>16.510999999999999</c:v>
                </c:pt>
                <c:pt idx="23546">
                  <c:v>16.439</c:v>
                </c:pt>
                <c:pt idx="23547">
                  <c:v>16.367999999999999</c:v>
                </c:pt>
                <c:pt idx="23548">
                  <c:v>16.32</c:v>
                </c:pt>
                <c:pt idx="23549">
                  <c:v>16.248999999999999</c:v>
                </c:pt>
                <c:pt idx="23550">
                  <c:v>16.201000000000001</c:v>
                </c:pt>
                <c:pt idx="23551">
                  <c:v>16.152999999999999</c:v>
                </c:pt>
                <c:pt idx="23552">
                  <c:v>16.106000000000002</c:v>
                </c:pt>
                <c:pt idx="23553">
                  <c:v>16.106000000000002</c:v>
                </c:pt>
                <c:pt idx="23554">
                  <c:v>16.106000000000002</c:v>
                </c:pt>
                <c:pt idx="23555">
                  <c:v>16.129000000000001</c:v>
                </c:pt>
                <c:pt idx="23556">
                  <c:v>16.152999999999999</c:v>
                </c:pt>
                <c:pt idx="23557">
                  <c:v>16.225000000000001</c:v>
                </c:pt>
                <c:pt idx="23558">
                  <c:v>16.32</c:v>
                </c:pt>
                <c:pt idx="23559">
                  <c:v>16.414999999999999</c:v>
                </c:pt>
                <c:pt idx="23560">
                  <c:v>16.533999999999999</c:v>
                </c:pt>
                <c:pt idx="23561">
                  <c:v>16.677</c:v>
                </c:pt>
                <c:pt idx="23562">
                  <c:v>16.795999999999999</c:v>
                </c:pt>
                <c:pt idx="23563">
                  <c:v>16.963000000000001</c:v>
                </c:pt>
                <c:pt idx="23564">
                  <c:v>17.106000000000002</c:v>
                </c:pt>
                <c:pt idx="23565">
                  <c:v>17.271999999999998</c:v>
                </c:pt>
                <c:pt idx="23566">
                  <c:v>17.439</c:v>
                </c:pt>
                <c:pt idx="23567">
                  <c:v>17.605</c:v>
                </c:pt>
                <c:pt idx="23568">
                  <c:v>17.795999999999999</c:v>
                </c:pt>
                <c:pt idx="23569">
                  <c:v>17.962</c:v>
                </c:pt>
                <c:pt idx="23570">
                  <c:v>18.129000000000001</c:v>
                </c:pt>
                <c:pt idx="23571">
                  <c:v>18.295000000000002</c:v>
                </c:pt>
                <c:pt idx="23572">
                  <c:v>18.437999999999999</c:v>
                </c:pt>
                <c:pt idx="23573">
                  <c:v>18.628</c:v>
                </c:pt>
                <c:pt idx="23574">
                  <c:v>18.818000000000001</c:v>
                </c:pt>
                <c:pt idx="23575">
                  <c:v>18.984999999999999</c:v>
                </c:pt>
                <c:pt idx="23576">
                  <c:v>19.103000000000002</c:v>
                </c:pt>
                <c:pt idx="23577">
                  <c:v>19.245999999999999</c:v>
                </c:pt>
                <c:pt idx="23578">
                  <c:v>19.341000000000001</c:v>
                </c:pt>
                <c:pt idx="23579">
                  <c:v>19.364999999999998</c:v>
                </c:pt>
                <c:pt idx="23580">
                  <c:v>19.413</c:v>
                </c:pt>
                <c:pt idx="23581">
                  <c:v>19.436</c:v>
                </c:pt>
                <c:pt idx="23582">
                  <c:v>19.555</c:v>
                </c:pt>
                <c:pt idx="23583">
                  <c:v>19.673999999999999</c:v>
                </c:pt>
                <c:pt idx="23584">
                  <c:v>19.77</c:v>
                </c:pt>
                <c:pt idx="23585">
                  <c:v>19.817</c:v>
                </c:pt>
                <c:pt idx="23586">
                  <c:v>19.864999999999998</c:v>
                </c:pt>
                <c:pt idx="23587">
                  <c:v>19.864999999999998</c:v>
                </c:pt>
                <c:pt idx="23588">
                  <c:v>19.817</c:v>
                </c:pt>
                <c:pt idx="23589">
                  <c:v>19.817</c:v>
                </c:pt>
                <c:pt idx="23590">
                  <c:v>19.745999999999999</c:v>
                </c:pt>
                <c:pt idx="23591">
                  <c:v>19.698</c:v>
                </c:pt>
                <c:pt idx="23592">
                  <c:v>19.651</c:v>
                </c:pt>
                <c:pt idx="23593">
                  <c:v>19.603000000000002</c:v>
                </c:pt>
                <c:pt idx="23594">
                  <c:v>19.507999999999999</c:v>
                </c:pt>
                <c:pt idx="23595">
                  <c:v>19.388999999999999</c:v>
                </c:pt>
                <c:pt idx="23596">
                  <c:v>19.294</c:v>
                </c:pt>
                <c:pt idx="23597">
                  <c:v>19.175000000000001</c:v>
                </c:pt>
                <c:pt idx="23598">
                  <c:v>19.056000000000001</c:v>
                </c:pt>
                <c:pt idx="23599">
                  <c:v>18.937000000000001</c:v>
                </c:pt>
                <c:pt idx="23600">
                  <c:v>18.818000000000001</c:v>
                </c:pt>
                <c:pt idx="23601">
                  <c:v>18.675000000000001</c:v>
                </c:pt>
                <c:pt idx="23602">
                  <c:v>18.579999999999998</c:v>
                </c:pt>
                <c:pt idx="23603">
                  <c:v>18.484999999999999</c:v>
                </c:pt>
                <c:pt idx="23604">
                  <c:v>18.366</c:v>
                </c:pt>
                <c:pt idx="23605">
                  <c:v>17.890999999999998</c:v>
                </c:pt>
                <c:pt idx="23606">
                  <c:v>17.724</c:v>
                </c:pt>
                <c:pt idx="23607">
                  <c:v>16.844000000000001</c:v>
                </c:pt>
                <c:pt idx="23608">
                  <c:v>16.701000000000001</c:v>
                </c:pt>
                <c:pt idx="23609">
                  <c:v>16.725000000000001</c:v>
                </c:pt>
                <c:pt idx="23610">
                  <c:v>16.558</c:v>
                </c:pt>
                <c:pt idx="23611">
                  <c:v>16.32</c:v>
                </c:pt>
                <c:pt idx="23612">
                  <c:v>16.152999999999999</c:v>
                </c:pt>
                <c:pt idx="23613">
                  <c:v>16.010000000000002</c:v>
                </c:pt>
                <c:pt idx="23614">
                  <c:v>15.914999999999999</c:v>
                </c:pt>
                <c:pt idx="23615">
                  <c:v>15.891</c:v>
                </c:pt>
                <c:pt idx="23616">
                  <c:v>15.867000000000001</c:v>
                </c:pt>
                <c:pt idx="23617">
                  <c:v>15.867000000000001</c:v>
                </c:pt>
                <c:pt idx="23618">
                  <c:v>15.843</c:v>
                </c:pt>
                <c:pt idx="23619">
                  <c:v>15.867000000000001</c:v>
                </c:pt>
                <c:pt idx="23620">
                  <c:v>15.939</c:v>
                </c:pt>
                <c:pt idx="23621">
                  <c:v>16.033999999999999</c:v>
                </c:pt>
                <c:pt idx="23622">
                  <c:v>16.106000000000002</c:v>
                </c:pt>
                <c:pt idx="23623">
                  <c:v>16.152999999999999</c:v>
                </c:pt>
                <c:pt idx="23624">
                  <c:v>16.225000000000001</c:v>
                </c:pt>
                <c:pt idx="23625">
                  <c:v>16.248999999999999</c:v>
                </c:pt>
                <c:pt idx="23626">
                  <c:v>16.414999999999999</c:v>
                </c:pt>
                <c:pt idx="23627">
                  <c:v>16.63</c:v>
                </c:pt>
                <c:pt idx="23628">
                  <c:v>16.82</c:v>
                </c:pt>
                <c:pt idx="23629">
                  <c:v>16.914999999999999</c:v>
                </c:pt>
                <c:pt idx="23630">
                  <c:v>16.963000000000001</c:v>
                </c:pt>
                <c:pt idx="23631">
                  <c:v>16.986999999999998</c:v>
                </c:pt>
                <c:pt idx="23632">
                  <c:v>16.986999999999998</c:v>
                </c:pt>
                <c:pt idx="23633">
                  <c:v>16.963000000000001</c:v>
                </c:pt>
                <c:pt idx="23634">
                  <c:v>16.939</c:v>
                </c:pt>
                <c:pt idx="23635">
                  <c:v>16.891999999999999</c:v>
                </c:pt>
                <c:pt idx="23636">
                  <c:v>16.867999999999999</c:v>
                </c:pt>
                <c:pt idx="23637">
                  <c:v>16.82</c:v>
                </c:pt>
                <c:pt idx="23638">
                  <c:v>16.748999999999999</c:v>
                </c:pt>
                <c:pt idx="23639">
                  <c:v>16.701000000000001</c:v>
                </c:pt>
                <c:pt idx="23640">
                  <c:v>16.63</c:v>
                </c:pt>
                <c:pt idx="23641">
                  <c:v>16.582000000000001</c:v>
                </c:pt>
                <c:pt idx="23642">
                  <c:v>16.533999999999999</c:v>
                </c:pt>
                <c:pt idx="23643">
                  <c:v>16.463000000000001</c:v>
                </c:pt>
                <c:pt idx="23644">
                  <c:v>16.391999999999999</c:v>
                </c:pt>
                <c:pt idx="23645">
                  <c:v>16.344000000000001</c:v>
                </c:pt>
                <c:pt idx="23646">
                  <c:v>16.295999999999999</c:v>
                </c:pt>
                <c:pt idx="23647">
                  <c:v>16.248999999999999</c:v>
                </c:pt>
                <c:pt idx="23648">
                  <c:v>16.225000000000001</c:v>
                </c:pt>
                <c:pt idx="23649">
                  <c:v>16.201000000000001</c:v>
                </c:pt>
                <c:pt idx="23650">
                  <c:v>16.201000000000001</c:v>
                </c:pt>
                <c:pt idx="23651">
                  <c:v>16.201000000000001</c:v>
                </c:pt>
                <c:pt idx="23652">
                  <c:v>16.248999999999999</c:v>
                </c:pt>
                <c:pt idx="23653">
                  <c:v>16.295999999999999</c:v>
                </c:pt>
                <c:pt idx="23654">
                  <c:v>16.344000000000001</c:v>
                </c:pt>
                <c:pt idx="23655">
                  <c:v>16.439</c:v>
                </c:pt>
                <c:pt idx="23656">
                  <c:v>16.558</c:v>
                </c:pt>
                <c:pt idx="23657">
                  <c:v>16.677</c:v>
                </c:pt>
                <c:pt idx="23658">
                  <c:v>16.82</c:v>
                </c:pt>
                <c:pt idx="23659">
                  <c:v>16.963000000000001</c:v>
                </c:pt>
                <c:pt idx="23660">
                  <c:v>17.106000000000002</c:v>
                </c:pt>
                <c:pt idx="23661">
                  <c:v>17.295999999999999</c:v>
                </c:pt>
                <c:pt idx="23662">
                  <c:v>17.463000000000001</c:v>
                </c:pt>
                <c:pt idx="23663">
                  <c:v>17.629000000000001</c:v>
                </c:pt>
                <c:pt idx="23664">
                  <c:v>17.818999999999999</c:v>
                </c:pt>
                <c:pt idx="23665">
                  <c:v>17.986000000000001</c:v>
                </c:pt>
                <c:pt idx="23666">
                  <c:v>18.152000000000001</c:v>
                </c:pt>
                <c:pt idx="23667">
                  <c:v>18.295000000000002</c:v>
                </c:pt>
                <c:pt idx="23668">
                  <c:v>18.460999999999999</c:v>
                </c:pt>
                <c:pt idx="23669">
                  <c:v>18.628</c:v>
                </c:pt>
                <c:pt idx="23670">
                  <c:v>18.771000000000001</c:v>
                </c:pt>
                <c:pt idx="23671">
                  <c:v>18.937000000000001</c:v>
                </c:pt>
                <c:pt idx="23672">
                  <c:v>19.079999999999998</c:v>
                </c:pt>
                <c:pt idx="23673">
                  <c:v>19.199000000000002</c:v>
                </c:pt>
                <c:pt idx="23674">
                  <c:v>19.318000000000001</c:v>
                </c:pt>
                <c:pt idx="23675">
                  <c:v>19.436</c:v>
                </c:pt>
                <c:pt idx="23676">
                  <c:v>19.532</c:v>
                </c:pt>
                <c:pt idx="23677">
                  <c:v>19.626999999999999</c:v>
                </c:pt>
                <c:pt idx="23678">
                  <c:v>19.673999999999999</c:v>
                </c:pt>
                <c:pt idx="23679">
                  <c:v>19.722000000000001</c:v>
                </c:pt>
                <c:pt idx="23680">
                  <c:v>19.77</c:v>
                </c:pt>
                <c:pt idx="23681">
                  <c:v>19.817</c:v>
                </c:pt>
                <c:pt idx="23682">
                  <c:v>19.841000000000001</c:v>
                </c:pt>
                <c:pt idx="23683">
                  <c:v>19.864999999999998</c:v>
                </c:pt>
                <c:pt idx="23684">
                  <c:v>19.864999999999998</c:v>
                </c:pt>
                <c:pt idx="23685">
                  <c:v>19.841000000000001</c:v>
                </c:pt>
                <c:pt idx="23686">
                  <c:v>19.817</c:v>
                </c:pt>
                <c:pt idx="23687">
                  <c:v>19.77</c:v>
                </c:pt>
                <c:pt idx="23688">
                  <c:v>19.722000000000001</c:v>
                </c:pt>
                <c:pt idx="23689">
                  <c:v>19.626999999999999</c:v>
                </c:pt>
                <c:pt idx="23690">
                  <c:v>19.555</c:v>
                </c:pt>
                <c:pt idx="23691">
                  <c:v>19.436</c:v>
                </c:pt>
                <c:pt idx="23692">
                  <c:v>19.341000000000001</c:v>
                </c:pt>
                <c:pt idx="23693">
                  <c:v>19.222000000000001</c:v>
                </c:pt>
                <c:pt idx="23694">
                  <c:v>19.103000000000002</c:v>
                </c:pt>
                <c:pt idx="23695">
                  <c:v>18.984999999999999</c:v>
                </c:pt>
                <c:pt idx="23696">
                  <c:v>18.866</c:v>
                </c:pt>
                <c:pt idx="23697">
                  <c:v>18.771000000000001</c:v>
                </c:pt>
                <c:pt idx="23698">
                  <c:v>18.675000000000001</c:v>
                </c:pt>
                <c:pt idx="23699">
                  <c:v>18.556999999999999</c:v>
                </c:pt>
                <c:pt idx="23700">
                  <c:v>18.460999999999999</c:v>
                </c:pt>
                <c:pt idx="23701">
                  <c:v>17.771999999999998</c:v>
                </c:pt>
                <c:pt idx="23702">
                  <c:v>17.724</c:v>
                </c:pt>
                <c:pt idx="23703">
                  <c:v>17.367999999999999</c:v>
                </c:pt>
                <c:pt idx="23704">
                  <c:v>16.891999999999999</c:v>
                </c:pt>
                <c:pt idx="23705">
                  <c:v>16.891999999999999</c:v>
                </c:pt>
                <c:pt idx="23706">
                  <c:v>17.106000000000002</c:v>
                </c:pt>
                <c:pt idx="23707">
                  <c:v>17.13</c:v>
                </c:pt>
                <c:pt idx="23708">
                  <c:v>16.986999999999998</c:v>
                </c:pt>
                <c:pt idx="23709">
                  <c:v>16.867999999999999</c:v>
                </c:pt>
                <c:pt idx="23710">
                  <c:v>16.725000000000001</c:v>
                </c:pt>
                <c:pt idx="23711">
                  <c:v>16.63</c:v>
                </c:pt>
                <c:pt idx="23712">
                  <c:v>16.533999999999999</c:v>
                </c:pt>
                <c:pt idx="23713">
                  <c:v>16.439</c:v>
                </c:pt>
                <c:pt idx="23714">
                  <c:v>16.344000000000001</c:v>
                </c:pt>
                <c:pt idx="23715">
                  <c:v>16.225000000000001</c:v>
                </c:pt>
                <c:pt idx="23716">
                  <c:v>16.152999999999999</c:v>
                </c:pt>
                <c:pt idx="23717">
                  <c:v>16.129000000000001</c:v>
                </c:pt>
                <c:pt idx="23718">
                  <c:v>16.152999999999999</c:v>
                </c:pt>
                <c:pt idx="23719">
                  <c:v>16.152999999999999</c:v>
                </c:pt>
                <c:pt idx="23720">
                  <c:v>16.129000000000001</c:v>
                </c:pt>
                <c:pt idx="23721">
                  <c:v>16.106000000000002</c:v>
                </c:pt>
                <c:pt idx="23722">
                  <c:v>16.106000000000002</c:v>
                </c:pt>
                <c:pt idx="23723">
                  <c:v>16.058</c:v>
                </c:pt>
                <c:pt idx="23724">
                  <c:v>16.058</c:v>
                </c:pt>
                <c:pt idx="23725">
                  <c:v>16.106000000000002</c:v>
                </c:pt>
                <c:pt idx="23726">
                  <c:v>16.129000000000001</c:v>
                </c:pt>
                <c:pt idx="23727">
                  <c:v>16.152999999999999</c:v>
                </c:pt>
                <c:pt idx="23728">
                  <c:v>16.152999999999999</c:v>
                </c:pt>
                <c:pt idx="23729">
                  <c:v>16.129000000000001</c:v>
                </c:pt>
                <c:pt idx="23730">
                  <c:v>16.129000000000001</c:v>
                </c:pt>
                <c:pt idx="23731">
                  <c:v>16.082000000000001</c:v>
                </c:pt>
                <c:pt idx="23732">
                  <c:v>16.082000000000001</c:v>
                </c:pt>
                <c:pt idx="23733">
                  <c:v>15.986000000000001</c:v>
                </c:pt>
                <c:pt idx="23734">
                  <c:v>15.914999999999999</c:v>
                </c:pt>
                <c:pt idx="23735">
                  <c:v>15.819000000000001</c:v>
                </c:pt>
                <c:pt idx="23736">
                  <c:v>15.747999999999999</c:v>
                </c:pt>
                <c:pt idx="23737">
                  <c:v>15.676</c:v>
                </c:pt>
                <c:pt idx="23738">
                  <c:v>15.629</c:v>
                </c:pt>
                <c:pt idx="23739">
                  <c:v>15.605</c:v>
                </c:pt>
                <c:pt idx="23740">
                  <c:v>15.557</c:v>
                </c:pt>
                <c:pt idx="23741">
                  <c:v>15.532999999999999</c:v>
                </c:pt>
                <c:pt idx="23742">
                  <c:v>15.532999999999999</c:v>
                </c:pt>
                <c:pt idx="23743">
                  <c:v>15.532999999999999</c:v>
                </c:pt>
                <c:pt idx="23744">
                  <c:v>15.509</c:v>
                </c:pt>
                <c:pt idx="23745">
                  <c:v>15.509</c:v>
                </c:pt>
                <c:pt idx="23746">
                  <c:v>15.532999999999999</c:v>
                </c:pt>
                <c:pt idx="23747">
                  <c:v>15.605</c:v>
                </c:pt>
                <c:pt idx="23748">
                  <c:v>15.676</c:v>
                </c:pt>
                <c:pt idx="23749">
                  <c:v>15.724</c:v>
                </c:pt>
                <c:pt idx="23750">
                  <c:v>15.795999999999999</c:v>
                </c:pt>
                <c:pt idx="23751">
                  <c:v>15.867000000000001</c:v>
                </c:pt>
                <c:pt idx="23752">
                  <c:v>15.914999999999999</c:v>
                </c:pt>
                <c:pt idx="23753">
                  <c:v>15.986000000000001</c:v>
                </c:pt>
                <c:pt idx="23754">
                  <c:v>16.058</c:v>
                </c:pt>
                <c:pt idx="23755">
                  <c:v>16.129000000000001</c:v>
                </c:pt>
                <c:pt idx="23756">
                  <c:v>16.201000000000001</c:v>
                </c:pt>
                <c:pt idx="23757">
                  <c:v>16.271999999999998</c:v>
                </c:pt>
                <c:pt idx="23758">
                  <c:v>16.344000000000001</c:v>
                </c:pt>
                <c:pt idx="23759">
                  <c:v>16.463000000000001</c:v>
                </c:pt>
                <c:pt idx="23760">
                  <c:v>16.533999999999999</c:v>
                </c:pt>
                <c:pt idx="23761">
                  <c:v>16.606000000000002</c:v>
                </c:pt>
                <c:pt idx="23762">
                  <c:v>16.677</c:v>
                </c:pt>
                <c:pt idx="23763">
                  <c:v>16.725000000000001</c:v>
                </c:pt>
                <c:pt idx="23764">
                  <c:v>16.795999999999999</c:v>
                </c:pt>
                <c:pt idx="23765">
                  <c:v>16.844000000000001</c:v>
                </c:pt>
                <c:pt idx="23766">
                  <c:v>16.891999999999999</c:v>
                </c:pt>
                <c:pt idx="23767">
                  <c:v>16.939</c:v>
                </c:pt>
                <c:pt idx="23768">
                  <c:v>16.963000000000001</c:v>
                </c:pt>
                <c:pt idx="23769">
                  <c:v>17.010999999999999</c:v>
                </c:pt>
                <c:pt idx="23770">
                  <c:v>17.058</c:v>
                </c:pt>
                <c:pt idx="23771">
                  <c:v>17.082000000000001</c:v>
                </c:pt>
                <c:pt idx="23772">
                  <c:v>17.13</c:v>
                </c:pt>
                <c:pt idx="23773">
                  <c:v>17.152999999999999</c:v>
                </c:pt>
                <c:pt idx="23774">
                  <c:v>17.152999999999999</c:v>
                </c:pt>
                <c:pt idx="23775">
                  <c:v>17.152999999999999</c:v>
                </c:pt>
                <c:pt idx="23776">
                  <c:v>17.13</c:v>
                </c:pt>
                <c:pt idx="23777">
                  <c:v>17.106000000000002</c:v>
                </c:pt>
                <c:pt idx="23778">
                  <c:v>17.106000000000002</c:v>
                </c:pt>
                <c:pt idx="23779">
                  <c:v>17.082000000000001</c:v>
                </c:pt>
                <c:pt idx="23780">
                  <c:v>17.058</c:v>
                </c:pt>
                <c:pt idx="23781">
                  <c:v>17.033999999999999</c:v>
                </c:pt>
                <c:pt idx="23782">
                  <c:v>17.010999999999999</c:v>
                </c:pt>
                <c:pt idx="23783">
                  <c:v>16.963000000000001</c:v>
                </c:pt>
                <c:pt idx="23784">
                  <c:v>16.939</c:v>
                </c:pt>
                <c:pt idx="23785">
                  <c:v>16.891999999999999</c:v>
                </c:pt>
                <c:pt idx="23786">
                  <c:v>16.867999999999999</c:v>
                </c:pt>
                <c:pt idx="23787">
                  <c:v>16.795999999999999</c:v>
                </c:pt>
                <c:pt idx="23788">
                  <c:v>16.748999999999999</c:v>
                </c:pt>
                <c:pt idx="23789">
                  <c:v>16.677</c:v>
                </c:pt>
                <c:pt idx="23790">
                  <c:v>16.63</c:v>
                </c:pt>
                <c:pt idx="23791">
                  <c:v>16.582000000000001</c:v>
                </c:pt>
                <c:pt idx="23792">
                  <c:v>16.533999999999999</c:v>
                </c:pt>
                <c:pt idx="23793">
                  <c:v>16.486999999999998</c:v>
                </c:pt>
                <c:pt idx="23794">
                  <c:v>16.463000000000001</c:v>
                </c:pt>
                <c:pt idx="23795">
                  <c:v>16.439</c:v>
                </c:pt>
                <c:pt idx="23796">
                  <c:v>16.414999999999999</c:v>
                </c:pt>
                <c:pt idx="23797">
                  <c:v>16.367999999999999</c:v>
                </c:pt>
                <c:pt idx="23798">
                  <c:v>16.344000000000001</c:v>
                </c:pt>
                <c:pt idx="23799">
                  <c:v>16.344000000000001</c:v>
                </c:pt>
                <c:pt idx="23800">
                  <c:v>16.32</c:v>
                </c:pt>
                <c:pt idx="23801">
                  <c:v>16.32</c:v>
                </c:pt>
                <c:pt idx="23802">
                  <c:v>16.32</c:v>
                </c:pt>
                <c:pt idx="23803">
                  <c:v>16.295999999999999</c:v>
                </c:pt>
                <c:pt idx="23804">
                  <c:v>16.295999999999999</c:v>
                </c:pt>
                <c:pt idx="23805">
                  <c:v>16.271999999999998</c:v>
                </c:pt>
                <c:pt idx="23806">
                  <c:v>16.248999999999999</c:v>
                </c:pt>
                <c:pt idx="23807">
                  <c:v>16.248999999999999</c:v>
                </c:pt>
                <c:pt idx="23808">
                  <c:v>16.248999999999999</c:v>
                </c:pt>
                <c:pt idx="23809">
                  <c:v>16.248999999999999</c:v>
                </c:pt>
                <c:pt idx="23810">
                  <c:v>16.248999999999999</c:v>
                </c:pt>
                <c:pt idx="23811">
                  <c:v>16.271999999999998</c:v>
                </c:pt>
                <c:pt idx="23812">
                  <c:v>16.271999999999998</c:v>
                </c:pt>
                <c:pt idx="23813">
                  <c:v>16.271999999999998</c:v>
                </c:pt>
                <c:pt idx="23814">
                  <c:v>16.271999999999998</c:v>
                </c:pt>
                <c:pt idx="23815">
                  <c:v>16.271999999999998</c:v>
                </c:pt>
                <c:pt idx="23816">
                  <c:v>16.248999999999999</c:v>
                </c:pt>
                <c:pt idx="23817">
                  <c:v>16.248999999999999</c:v>
                </c:pt>
                <c:pt idx="23818">
                  <c:v>16.225000000000001</c:v>
                </c:pt>
                <c:pt idx="23819">
                  <c:v>16.201000000000001</c:v>
                </c:pt>
                <c:pt idx="23820">
                  <c:v>16.152999999999999</c:v>
                </c:pt>
                <c:pt idx="23821">
                  <c:v>16.129000000000001</c:v>
                </c:pt>
                <c:pt idx="23822">
                  <c:v>16.129000000000001</c:v>
                </c:pt>
                <c:pt idx="23823">
                  <c:v>16.106000000000002</c:v>
                </c:pt>
                <c:pt idx="23824">
                  <c:v>16.082000000000001</c:v>
                </c:pt>
                <c:pt idx="23825">
                  <c:v>16.082000000000001</c:v>
                </c:pt>
                <c:pt idx="23826">
                  <c:v>16.033999999999999</c:v>
                </c:pt>
                <c:pt idx="23827">
                  <c:v>16.010000000000002</c:v>
                </c:pt>
                <c:pt idx="23828">
                  <c:v>15.986000000000001</c:v>
                </c:pt>
                <c:pt idx="23829">
                  <c:v>15.962999999999999</c:v>
                </c:pt>
                <c:pt idx="23830">
                  <c:v>15.962999999999999</c:v>
                </c:pt>
                <c:pt idx="23831">
                  <c:v>15.939</c:v>
                </c:pt>
                <c:pt idx="23832">
                  <c:v>15.914999999999999</c:v>
                </c:pt>
                <c:pt idx="23833">
                  <c:v>15.914999999999999</c:v>
                </c:pt>
                <c:pt idx="23834">
                  <c:v>15.867000000000001</c:v>
                </c:pt>
                <c:pt idx="23835">
                  <c:v>15.843</c:v>
                </c:pt>
                <c:pt idx="23836">
                  <c:v>15.843</c:v>
                </c:pt>
                <c:pt idx="23837">
                  <c:v>15.843</c:v>
                </c:pt>
                <c:pt idx="23838">
                  <c:v>15.843</c:v>
                </c:pt>
                <c:pt idx="23839">
                  <c:v>15.819000000000001</c:v>
                </c:pt>
                <c:pt idx="23840">
                  <c:v>15.819000000000001</c:v>
                </c:pt>
                <c:pt idx="23841">
                  <c:v>15.819000000000001</c:v>
                </c:pt>
                <c:pt idx="23842">
                  <c:v>15.819000000000001</c:v>
                </c:pt>
                <c:pt idx="23843">
                  <c:v>15.843</c:v>
                </c:pt>
                <c:pt idx="23844">
                  <c:v>15.843</c:v>
                </c:pt>
                <c:pt idx="23845">
                  <c:v>15.891</c:v>
                </c:pt>
                <c:pt idx="23846">
                  <c:v>15.939</c:v>
                </c:pt>
                <c:pt idx="23847">
                  <c:v>15.962999999999999</c:v>
                </c:pt>
                <c:pt idx="23848">
                  <c:v>16.010000000000002</c:v>
                </c:pt>
                <c:pt idx="23849">
                  <c:v>16.082000000000001</c:v>
                </c:pt>
                <c:pt idx="23850">
                  <c:v>16.129000000000001</c:v>
                </c:pt>
                <c:pt idx="23851">
                  <c:v>16.225000000000001</c:v>
                </c:pt>
                <c:pt idx="23852">
                  <c:v>16.295999999999999</c:v>
                </c:pt>
                <c:pt idx="23853">
                  <c:v>16.391999999999999</c:v>
                </c:pt>
                <c:pt idx="23854">
                  <c:v>16.486999999999998</c:v>
                </c:pt>
                <c:pt idx="23855">
                  <c:v>16.558</c:v>
                </c:pt>
                <c:pt idx="23856">
                  <c:v>16.63</c:v>
                </c:pt>
                <c:pt idx="23857">
                  <c:v>16.701000000000001</c:v>
                </c:pt>
                <c:pt idx="23858">
                  <c:v>16.748999999999999</c:v>
                </c:pt>
                <c:pt idx="23859">
                  <c:v>16.82</c:v>
                </c:pt>
                <c:pt idx="23860">
                  <c:v>16.891999999999999</c:v>
                </c:pt>
                <c:pt idx="23861">
                  <c:v>16.963000000000001</c:v>
                </c:pt>
                <c:pt idx="23862">
                  <c:v>17.010999999999999</c:v>
                </c:pt>
                <c:pt idx="23863">
                  <c:v>17.058</c:v>
                </c:pt>
                <c:pt idx="23864">
                  <c:v>17.082000000000001</c:v>
                </c:pt>
                <c:pt idx="23865">
                  <c:v>17.13</c:v>
                </c:pt>
                <c:pt idx="23866">
                  <c:v>17.152999999999999</c:v>
                </c:pt>
                <c:pt idx="23867">
                  <c:v>17.177</c:v>
                </c:pt>
                <c:pt idx="23868">
                  <c:v>17.177</c:v>
                </c:pt>
                <c:pt idx="23869">
                  <c:v>17.201000000000001</c:v>
                </c:pt>
                <c:pt idx="23870">
                  <c:v>17.201000000000001</c:v>
                </c:pt>
                <c:pt idx="23871">
                  <c:v>17.201000000000001</c:v>
                </c:pt>
                <c:pt idx="23872">
                  <c:v>17.201000000000001</c:v>
                </c:pt>
                <c:pt idx="23873">
                  <c:v>17.201000000000001</c:v>
                </c:pt>
                <c:pt idx="23874">
                  <c:v>17.177</c:v>
                </c:pt>
                <c:pt idx="23875">
                  <c:v>17.13</c:v>
                </c:pt>
                <c:pt idx="23876">
                  <c:v>17.082000000000001</c:v>
                </c:pt>
                <c:pt idx="23877">
                  <c:v>17.033999999999999</c:v>
                </c:pt>
                <c:pt idx="23878">
                  <c:v>17.010999999999999</c:v>
                </c:pt>
                <c:pt idx="23879">
                  <c:v>16.963000000000001</c:v>
                </c:pt>
                <c:pt idx="23880">
                  <c:v>16.891999999999999</c:v>
                </c:pt>
                <c:pt idx="23881">
                  <c:v>16.867999999999999</c:v>
                </c:pt>
                <c:pt idx="23882">
                  <c:v>16.795999999999999</c:v>
                </c:pt>
                <c:pt idx="23883">
                  <c:v>16.725000000000001</c:v>
                </c:pt>
                <c:pt idx="23884">
                  <c:v>16.654</c:v>
                </c:pt>
                <c:pt idx="23885">
                  <c:v>16.533999999999999</c:v>
                </c:pt>
                <c:pt idx="23886">
                  <c:v>16.463000000000001</c:v>
                </c:pt>
                <c:pt idx="23887">
                  <c:v>16.391999999999999</c:v>
                </c:pt>
                <c:pt idx="23888">
                  <c:v>16.344000000000001</c:v>
                </c:pt>
                <c:pt idx="23889">
                  <c:v>16.271999999999998</c:v>
                </c:pt>
                <c:pt idx="23890">
                  <c:v>16.225000000000001</c:v>
                </c:pt>
                <c:pt idx="23891">
                  <c:v>16.177</c:v>
                </c:pt>
                <c:pt idx="23892">
                  <c:v>16.152999999999999</c:v>
                </c:pt>
                <c:pt idx="23893">
                  <c:v>16.106000000000002</c:v>
                </c:pt>
                <c:pt idx="23894">
                  <c:v>16.082000000000001</c:v>
                </c:pt>
                <c:pt idx="23895">
                  <c:v>16.058</c:v>
                </c:pt>
                <c:pt idx="23896">
                  <c:v>16.058</c:v>
                </c:pt>
                <c:pt idx="23897">
                  <c:v>16.058</c:v>
                </c:pt>
                <c:pt idx="23898">
                  <c:v>16.082000000000001</c:v>
                </c:pt>
                <c:pt idx="23899">
                  <c:v>16.082000000000001</c:v>
                </c:pt>
                <c:pt idx="23900">
                  <c:v>16.058</c:v>
                </c:pt>
                <c:pt idx="23901">
                  <c:v>16.033999999999999</c:v>
                </c:pt>
                <c:pt idx="23902">
                  <c:v>16.058</c:v>
                </c:pt>
                <c:pt idx="23903">
                  <c:v>16.058</c:v>
                </c:pt>
                <c:pt idx="23904">
                  <c:v>16.082000000000001</c:v>
                </c:pt>
                <c:pt idx="23905">
                  <c:v>16.106000000000002</c:v>
                </c:pt>
                <c:pt idx="23906">
                  <c:v>16.129000000000001</c:v>
                </c:pt>
                <c:pt idx="23907">
                  <c:v>16.152999999999999</c:v>
                </c:pt>
                <c:pt idx="23908">
                  <c:v>16.152999999999999</c:v>
                </c:pt>
                <c:pt idx="23909">
                  <c:v>16.152999999999999</c:v>
                </c:pt>
                <c:pt idx="23910">
                  <c:v>16.152999999999999</c:v>
                </c:pt>
                <c:pt idx="23911">
                  <c:v>16.152999999999999</c:v>
                </c:pt>
                <c:pt idx="23912">
                  <c:v>16.129000000000001</c:v>
                </c:pt>
                <c:pt idx="23913">
                  <c:v>16.106000000000002</c:v>
                </c:pt>
                <c:pt idx="23914">
                  <c:v>16.082000000000001</c:v>
                </c:pt>
                <c:pt idx="23915">
                  <c:v>16.058</c:v>
                </c:pt>
                <c:pt idx="23916">
                  <c:v>16.033999999999999</c:v>
                </c:pt>
                <c:pt idx="23917">
                  <c:v>16.010000000000002</c:v>
                </c:pt>
                <c:pt idx="23918">
                  <c:v>15.986000000000001</c:v>
                </c:pt>
                <c:pt idx="23919">
                  <c:v>15.939</c:v>
                </c:pt>
                <c:pt idx="23920">
                  <c:v>15.914999999999999</c:v>
                </c:pt>
                <c:pt idx="23921">
                  <c:v>15.867000000000001</c:v>
                </c:pt>
                <c:pt idx="23922">
                  <c:v>15.843</c:v>
                </c:pt>
                <c:pt idx="23923">
                  <c:v>15.819000000000001</c:v>
                </c:pt>
                <c:pt idx="23924">
                  <c:v>15.795999999999999</c:v>
                </c:pt>
                <c:pt idx="23925">
                  <c:v>15.843</c:v>
                </c:pt>
                <c:pt idx="23926">
                  <c:v>15.772</c:v>
                </c:pt>
                <c:pt idx="23927">
                  <c:v>15.724</c:v>
                </c:pt>
                <c:pt idx="23928">
                  <c:v>15.819000000000001</c:v>
                </c:pt>
                <c:pt idx="23929">
                  <c:v>15.914999999999999</c:v>
                </c:pt>
                <c:pt idx="23930">
                  <c:v>15.962999999999999</c:v>
                </c:pt>
                <c:pt idx="23931">
                  <c:v>15.986000000000001</c:v>
                </c:pt>
                <c:pt idx="23932">
                  <c:v>15.962999999999999</c:v>
                </c:pt>
                <c:pt idx="23933">
                  <c:v>15.939</c:v>
                </c:pt>
                <c:pt idx="23934">
                  <c:v>15.891</c:v>
                </c:pt>
                <c:pt idx="23935">
                  <c:v>15.843</c:v>
                </c:pt>
                <c:pt idx="23936">
                  <c:v>15.819000000000001</c:v>
                </c:pt>
                <c:pt idx="23937">
                  <c:v>15.772</c:v>
                </c:pt>
                <c:pt idx="23938">
                  <c:v>15.724</c:v>
                </c:pt>
                <c:pt idx="23939">
                  <c:v>15.676</c:v>
                </c:pt>
                <c:pt idx="23940">
                  <c:v>15.651999999999999</c:v>
                </c:pt>
                <c:pt idx="23941">
                  <c:v>15.651999999999999</c:v>
                </c:pt>
                <c:pt idx="23942">
                  <c:v>15.7</c:v>
                </c:pt>
                <c:pt idx="23943">
                  <c:v>15.724</c:v>
                </c:pt>
                <c:pt idx="23944">
                  <c:v>15.772</c:v>
                </c:pt>
                <c:pt idx="23945">
                  <c:v>15.843</c:v>
                </c:pt>
                <c:pt idx="23946">
                  <c:v>15.914999999999999</c:v>
                </c:pt>
                <c:pt idx="23947">
                  <c:v>15.986000000000001</c:v>
                </c:pt>
                <c:pt idx="23948">
                  <c:v>16.058</c:v>
                </c:pt>
                <c:pt idx="23949">
                  <c:v>16.129000000000001</c:v>
                </c:pt>
                <c:pt idx="23950">
                  <c:v>16.295999999999999</c:v>
                </c:pt>
                <c:pt idx="23951">
                  <c:v>16.463000000000001</c:v>
                </c:pt>
                <c:pt idx="23952">
                  <c:v>16.63</c:v>
                </c:pt>
                <c:pt idx="23953">
                  <c:v>16.82</c:v>
                </c:pt>
                <c:pt idx="23954">
                  <c:v>16.986999999999998</c:v>
                </c:pt>
                <c:pt idx="23955">
                  <c:v>17.152999999999999</c:v>
                </c:pt>
                <c:pt idx="23956">
                  <c:v>17.344000000000001</c:v>
                </c:pt>
                <c:pt idx="23957">
                  <c:v>17.533999999999999</c:v>
                </c:pt>
                <c:pt idx="23958">
                  <c:v>17.795999999999999</c:v>
                </c:pt>
                <c:pt idx="23959">
                  <c:v>17.914999999999999</c:v>
                </c:pt>
                <c:pt idx="23960">
                  <c:v>17.986000000000001</c:v>
                </c:pt>
                <c:pt idx="23961">
                  <c:v>18.105</c:v>
                </c:pt>
                <c:pt idx="23962">
                  <c:v>18.081</c:v>
                </c:pt>
                <c:pt idx="23963">
                  <c:v>17.962</c:v>
                </c:pt>
                <c:pt idx="23964">
                  <c:v>17.914999999999999</c:v>
                </c:pt>
                <c:pt idx="23965">
                  <c:v>17.843</c:v>
                </c:pt>
                <c:pt idx="23966">
                  <c:v>17.795999999999999</c:v>
                </c:pt>
                <c:pt idx="23967">
                  <c:v>17.795999999999999</c:v>
                </c:pt>
                <c:pt idx="23968">
                  <c:v>17.748000000000001</c:v>
                </c:pt>
                <c:pt idx="23969">
                  <c:v>17.724</c:v>
                </c:pt>
                <c:pt idx="23970">
                  <c:v>17.795999999999999</c:v>
                </c:pt>
                <c:pt idx="23971">
                  <c:v>17.818999999999999</c:v>
                </c:pt>
                <c:pt idx="23972">
                  <c:v>17.818999999999999</c:v>
                </c:pt>
                <c:pt idx="23973">
                  <c:v>17.867000000000001</c:v>
                </c:pt>
                <c:pt idx="23974">
                  <c:v>17.937999999999999</c:v>
                </c:pt>
                <c:pt idx="23975">
                  <c:v>17.914999999999999</c:v>
                </c:pt>
                <c:pt idx="23976">
                  <c:v>17.914999999999999</c:v>
                </c:pt>
                <c:pt idx="23977">
                  <c:v>17.890999999999998</c:v>
                </c:pt>
                <c:pt idx="23978">
                  <c:v>17.795999999999999</c:v>
                </c:pt>
                <c:pt idx="23979">
                  <c:v>17.748000000000001</c:v>
                </c:pt>
                <c:pt idx="23980">
                  <c:v>17.724</c:v>
                </c:pt>
                <c:pt idx="23981">
                  <c:v>17.677</c:v>
                </c:pt>
                <c:pt idx="23982">
                  <c:v>17.629000000000001</c:v>
                </c:pt>
                <c:pt idx="23983">
                  <c:v>17.582000000000001</c:v>
                </c:pt>
                <c:pt idx="23984">
                  <c:v>17.533999999999999</c:v>
                </c:pt>
                <c:pt idx="23985">
                  <c:v>17.463000000000001</c:v>
                </c:pt>
                <c:pt idx="23986">
                  <c:v>17.439</c:v>
                </c:pt>
                <c:pt idx="23987">
                  <c:v>17.390999999999998</c:v>
                </c:pt>
                <c:pt idx="23988">
                  <c:v>17.344000000000001</c:v>
                </c:pt>
                <c:pt idx="23989">
                  <c:v>16.867999999999999</c:v>
                </c:pt>
                <c:pt idx="23990">
                  <c:v>16.773</c:v>
                </c:pt>
                <c:pt idx="23991">
                  <c:v>16.225000000000001</c:v>
                </c:pt>
                <c:pt idx="23992">
                  <c:v>16.225000000000001</c:v>
                </c:pt>
                <c:pt idx="23993">
                  <c:v>16.225000000000001</c:v>
                </c:pt>
                <c:pt idx="23994">
                  <c:v>16.033999999999999</c:v>
                </c:pt>
                <c:pt idx="23995">
                  <c:v>15.891</c:v>
                </c:pt>
                <c:pt idx="23996">
                  <c:v>15.747999999999999</c:v>
                </c:pt>
                <c:pt idx="23997">
                  <c:v>15.581</c:v>
                </c:pt>
                <c:pt idx="23998">
                  <c:v>15.484999999999999</c:v>
                </c:pt>
                <c:pt idx="23999">
                  <c:v>15.438000000000001</c:v>
                </c:pt>
                <c:pt idx="24000">
                  <c:v>15.438000000000001</c:v>
                </c:pt>
                <c:pt idx="24001">
                  <c:v>15.39</c:v>
                </c:pt>
                <c:pt idx="24002">
                  <c:v>15.39</c:v>
                </c:pt>
                <c:pt idx="24003">
                  <c:v>15.39</c:v>
                </c:pt>
                <c:pt idx="24004">
                  <c:v>15.39</c:v>
                </c:pt>
                <c:pt idx="24005">
                  <c:v>15.461</c:v>
                </c:pt>
                <c:pt idx="24006">
                  <c:v>15.532999999999999</c:v>
                </c:pt>
                <c:pt idx="24007">
                  <c:v>15.605</c:v>
                </c:pt>
                <c:pt idx="24008">
                  <c:v>15.651999999999999</c:v>
                </c:pt>
                <c:pt idx="24009">
                  <c:v>15.676</c:v>
                </c:pt>
                <c:pt idx="24010">
                  <c:v>15.724</c:v>
                </c:pt>
                <c:pt idx="24011">
                  <c:v>15.724</c:v>
                </c:pt>
                <c:pt idx="24012">
                  <c:v>15.724</c:v>
                </c:pt>
                <c:pt idx="24013">
                  <c:v>15.724</c:v>
                </c:pt>
                <c:pt idx="24014">
                  <c:v>15.7</c:v>
                </c:pt>
                <c:pt idx="24015">
                  <c:v>15.7</c:v>
                </c:pt>
                <c:pt idx="24016">
                  <c:v>15.7</c:v>
                </c:pt>
                <c:pt idx="24017">
                  <c:v>15.7</c:v>
                </c:pt>
                <c:pt idx="24018">
                  <c:v>15.7</c:v>
                </c:pt>
                <c:pt idx="24019">
                  <c:v>15.676</c:v>
                </c:pt>
                <c:pt idx="24020">
                  <c:v>15.676</c:v>
                </c:pt>
                <c:pt idx="24021">
                  <c:v>15.651999999999999</c:v>
                </c:pt>
                <c:pt idx="24022">
                  <c:v>15.629</c:v>
                </c:pt>
                <c:pt idx="24023">
                  <c:v>15.629</c:v>
                </c:pt>
                <c:pt idx="24024">
                  <c:v>15.676</c:v>
                </c:pt>
                <c:pt idx="24025">
                  <c:v>15.747999999999999</c:v>
                </c:pt>
                <c:pt idx="24026">
                  <c:v>15.819000000000001</c:v>
                </c:pt>
                <c:pt idx="24027">
                  <c:v>15.843</c:v>
                </c:pt>
                <c:pt idx="24028">
                  <c:v>15.867000000000001</c:v>
                </c:pt>
                <c:pt idx="24029">
                  <c:v>15.891</c:v>
                </c:pt>
                <c:pt idx="24030">
                  <c:v>15.914999999999999</c:v>
                </c:pt>
                <c:pt idx="24031">
                  <c:v>15.939</c:v>
                </c:pt>
                <c:pt idx="24032">
                  <c:v>15.962999999999999</c:v>
                </c:pt>
                <c:pt idx="24033">
                  <c:v>15.962999999999999</c:v>
                </c:pt>
                <c:pt idx="24034">
                  <c:v>15.986000000000001</c:v>
                </c:pt>
                <c:pt idx="24035">
                  <c:v>16.010000000000002</c:v>
                </c:pt>
                <c:pt idx="24036">
                  <c:v>16.082000000000001</c:v>
                </c:pt>
                <c:pt idx="24037">
                  <c:v>16.129000000000001</c:v>
                </c:pt>
                <c:pt idx="24038">
                  <c:v>16.201000000000001</c:v>
                </c:pt>
                <c:pt idx="24039">
                  <c:v>16.295999999999999</c:v>
                </c:pt>
                <c:pt idx="24040">
                  <c:v>16.439</c:v>
                </c:pt>
                <c:pt idx="24041">
                  <c:v>16.582000000000001</c:v>
                </c:pt>
                <c:pt idx="24042">
                  <c:v>16.677</c:v>
                </c:pt>
                <c:pt idx="24043">
                  <c:v>16.795999999999999</c:v>
                </c:pt>
                <c:pt idx="24044">
                  <c:v>16.939</c:v>
                </c:pt>
                <c:pt idx="24045">
                  <c:v>17.082000000000001</c:v>
                </c:pt>
                <c:pt idx="24046">
                  <c:v>17.225000000000001</c:v>
                </c:pt>
                <c:pt idx="24047">
                  <c:v>17.390999999999998</c:v>
                </c:pt>
                <c:pt idx="24048">
                  <c:v>17.558</c:v>
                </c:pt>
                <c:pt idx="24049">
                  <c:v>17.748000000000001</c:v>
                </c:pt>
                <c:pt idx="24050">
                  <c:v>17.937999999999999</c:v>
                </c:pt>
                <c:pt idx="24051">
                  <c:v>18.105</c:v>
                </c:pt>
                <c:pt idx="24052">
                  <c:v>18.295000000000002</c:v>
                </c:pt>
                <c:pt idx="24053">
                  <c:v>18.437999999999999</c:v>
                </c:pt>
                <c:pt idx="24054">
                  <c:v>18.603999999999999</c:v>
                </c:pt>
                <c:pt idx="24055">
                  <c:v>18.747</c:v>
                </c:pt>
                <c:pt idx="24056">
                  <c:v>18.866</c:v>
                </c:pt>
                <c:pt idx="24057">
                  <c:v>18.937000000000001</c:v>
                </c:pt>
                <c:pt idx="24058">
                  <c:v>18.937000000000001</c:v>
                </c:pt>
                <c:pt idx="24059">
                  <c:v>18.960999999999999</c:v>
                </c:pt>
                <c:pt idx="24060">
                  <c:v>18.937000000000001</c:v>
                </c:pt>
                <c:pt idx="24061">
                  <c:v>18.866</c:v>
                </c:pt>
                <c:pt idx="24062">
                  <c:v>18.747</c:v>
                </c:pt>
                <c:pt idx="24063">
                  <c:v>18.675000000000001</c:v>
                </c:pt>
                <c:pt idx="24064">
                  <c:v>18.628</c:v>
                </c:pt>
                <c:pt idx="24065">
                  <c:v>18.603999999999999</c:v>
                </c:pt>
                <c:pt idx="24066">
                  <c:v>18.652000000000001</c:v>
                </c:pt>
                <c:pt idx="24067">
                  <c:v>18.652000000000001</c:v>
                </c:pt>
                <c:pt idx="24068">
                  <c:v>18.699000000000002</c:v>
                </c:pt>
                <c:pt idx="24069">
                  <c:v>18.722999999999999</c:v>
                </c:pt>
                <c:pt idx="24070">
                  <c:v>18.652000000000001</c:v>
                </c:pt>
                <c:pt idx="24071">
                  <c:v>18.509</c:v>
                </c:pt>
                <c:pt idx="24072">
                  <c:v>18.39</c:v>
                </c:pt>
                <c:pt idx="24073">
                  <c:v>18.271000000000001</c:v>
                </c:pt>
                <c:pt idx="24074">
                  <c:v>18.152000000000001</c:v>
                </c:pt>
                <c:pt idx="24075">
                  <c:v>18.056999999999999</c:v>
                </c:pt>
                <c:pt idx="24076">
                  <c:v>18.010000000000002</c:v>
                </c:pt>
                <c:pt idx="24077">
                  <c:v>17.937999999999999</c:v>
                </c:pt>
                <c:pt idx="24078">
                  <c:v>17.890999999999998</c:v>
                </c:pt>
                <c:pt idx="24079">
                  <c:v>17.843</c:v>
                </c:pt>
                <c:pt idx="24080">
                  <c:v>17.818999999999999</c:v>
                </c:pt>
                <c:pt idx="24081">
                  <c:v>17.771999999999998</c:v>
                </c:pt>
                <c:pt idx="24082">
                  <c:v>17.748000000000001</c:v>
                </c:pt>
                <c:pt idx="24083">
                  <c:v>17.724</c:v>
                </c:pt>
                <c:pt idx="24084">
                  <c:v>17.677</c:v>
                </c:pt>
                <c:pt idx="24085">
                  <c:v>17.295999999999999</c:v>
                </c:pt>
                <c:pt idx="24086">
                  <c:v>17.082000000000001</c:v>
                </c:pt>
                <c:pt idx="24087">
                  <c:v>16.463000000000001</c:v>
                </c:pt>
                <c:pt idx="24088">
                  <c:v>16.367999999999999</c:v>
                </c:pt>
                <c:pt idx="24089">
                  <c:v>16.582000000000001</c:v>
                </c:pt>
                <c:pt idx="24090">
                  <c:v>16.63</c:v>
                </c:pt>
                <c:pt idx="24091">
                  <c:v>16.533999999999999</c:v>
                </c:pt>
                <c:pt idx="24092">
                  <c:v>16.414999999999999</c:v>
                </c:pt>
                <c:pt idx="24093">
                  <c:v>16.271999999999998</c:v>
                </c:pt>
                <c:pt idx="24094">
                  <c:v>16.177</c:v>
                </c:pt>
                <c:pt idx="24095">
                  <c:v>16.106000000000002</c:v>
                </c:pt>
                <c:pt idx="24096">
                  <c:v>16.010000000000002</c:v>
                </c:pt>
                <c:pt idx="24097">
                  <c:v>15.939</c:v>
                </c:pt>
                <c:pt idx="24098">
                  <c:v>15.867000000000001</c:v>
                </c:pt>
                <c:pt idx="24099">
                  <c:v>15.891</c:v>
                </c:pt>
                <c:pt idx="24100">
                  <c:v>16.082000000000001</c:v>
                </c:pt>
                <c:pt idx="24101">
                  <c:v>16.32</c:v>
                </c:pt>
                <c:pt idx="24102">
                  <c:v>16.510999999999999</c:v>
                </c:pt>
                <c:pt idx="24103">
                  <c:v>16.654</c:v>
                </c:pt>
                <c:pt idx="24104">
                  <c:v>16.701000000000001</c:v>
                </c:pt>
                <c:pt idx="24105">
                  <c:v>16.748999999999999</c:v>
                </c:pt>
                <c:pt idx="24106">
                  <c:v>16.748999999999999</c:v>
                </c:pt>
                <c:pt idx="24107">
                  <c:v>16.748999999999999</c:v>
                </c:pt>
                <c:pt idx="24108">
                  <c:v>16.748999999999999</c:v>
                </c:pt>
                <c:pt idx="24109">
                  <c:v>16.725000000000001</c:v>
                </c:pt>
                <c:pt idx="24110">
                  <c:v>16.701000000000001</c:v>
                </c:pt>
                <c:pt idx="24111">
                  <c:v>16.677</c:v>
                </c:pt>
                <c:pt idx="24112">
                  <c:v>16.677</c:v>
                </c:pt>
                <c:pt idx="24113">
                  <c:v>16.654</c:v>
                </c:pt>
                <c:pt idx="24114">
                  <c:v>16.63</c:v>
                </c:pt>
                <c:pt idx="24115">
                  <c:v>16.606000000000002</c:v>
                </c:pt>
                <c:pt idx="24116">
                  <c:v>16.606000000000002</c:v>
                </c:pt>
                <c:pt idx="24117">
                  <c:v>16.582000000000001</c:v>
                </c:pt>
                <c:pt idx="24118">
                  <c:v>16.558</c:v>
                </c:pt>
                <c:pt idx="24119">
                  <c:v>16.533999999999999</c:v>
                </c:pt>
                <c:pt idx="24120">
                  <c:v>16.533999999999999</c:v>
                </c:pt>
                <c:pt idx="24121">
                  <c:v>16.510999999999999</c:v>
                </c:pt>
                <c:pt idx="24122">
                  <c:v>16.486999999999998</c:v>
                </c:pt>
                <c:pt idx="24123">
                  <c:v>16.486999999999998</c:v>
                </c:pt>
                <c:pt idx="24124">
                  <c:v>16.463000000000001</c:v>
                </c:pt>
                <c:pt idx="24125">
                  <c:v>16.439</c:v>
                </c:pt>
                <c:pt idx="24126">
                  <c:v>16.414999999999999</c:v>
                </c:pt>
                <c:pt idx="24127">
                  <c:v>16.414999999999999</c:v>
                </c:pt>
                <c:pt idx="24128">
                  <c:v>16.414999999999999</c:v>
                </c:pt>
                <c:pt idx="24129">
                  <c:v>16.414999999999999</c:v>
                </c:pt>
                <c:pt idx="24130">
                  <c:v>16.414999999999999</c:v>
                </c:pt>
                <c:pt idx="24131">
                  <c:v>16.439</c:v>
                </c:pt>
                <c:pt idx="24132">
                  <c:v>16.463000000000001</c:v>
                </c:pt>
                <c:pt idx="24133">
                  <c:v>16.486999999999998</c:v>
                </c:pt>
                <c:pt idx="24134">
                  <c:v>16.558</c:v>
                </c:pt>
                <c:pt idx="24135">
                  <c:v>16.606000000000002</c:v>
                </c:pt>
                <c:pt idx="24136">
                  <c:v>16.677</c:v>
                </c:pt>
                <c:pt idx="24137">
                  <c:v>16.773</c:v>
                </c:pt>
                <c:pt idx="24138">
                  <c:v>16.867999999999999</c:v>
                </c:pt>
                <c:pt idx="24139">
                  <c:v>16.986999999999998</c:v>
                </c:pt>
                <c:pt idx="24140">
                  <c:v>17.010999999999999</c:v>
                </c:pt>
                <c:pt idx="24141">
                  <c:v>17.13</c:v>
                </c:pt>
                <c:pt idx="24142">
                  <c:v>17.295999999999999</c:v>
                </c:pt>
                <c:pt idx="24143">
                  <c:v>17.486000000000001</c:v>
                </c:pt>
                <c:pt idx="24144">
                  <c:v>17.677</c:v>
                </c:pt>
                <c:pt idx="24145">
                  <c:v>17.771999999999998</c:v>
                </c:pt>
                <c:pt idx="24146">
                  <c:v>17.867000000000001</c:v>
                </c:pt>
                <c:pt idx="24147">
                  <c:v>17.962</c:v>
                </c:pt>
                <c:pt idx="24148">
                  <c:v>17.986000000000001</c:v>
                </c:pt>
                <c:pt idx="24149">
                  <c:v>17.962</c:v>
                </c:pt>
                <c:pt idx="24150">
                  <c:v>18.081</c:v>
                </c:pt>
                <c:pt idx="24151">
                  <c:v>18.295000000000002</c:v>
                </c:pt>
                <c:pt idx="24152">
                  <c:v>18.484999999999999</c:v>
                </c:pt>
                <c:pt idx="24153">
                  <c:v>18.628</c:v>
                </c:pt>
                <c:pt idx="24154">
                  <c:v>18.771000000000001</c:v>
                </c:pt>
                <c:pt idx="24155">
                  <c:v>18.913</c:v>
                </c:pt>
                <c:pt idx="24156">
                  <c:v>18.913</c:v>
                </c:pt>
                <c:pt idx="24157">
                  <c:v>19.079999999999998</c:v>
                </c:pt>
                <c:pt idx="24158">
                  <c:v>19.079999999999998</c:v>
                </c:pt>
                <c:pt idx="24159">
                  <c:v>18.984999999999999</c:v>
                </c:pt>
                <c:pt idx="24160">
                  <c:v>18.960999999999999</c:v>
                </c:pt>
                <c:pt idx="24161">
                  <c:v>18.888999999999999</c:v>
                </c:pt>
                <c:pt idx="24162">
                  <c:v>18.841999999999999</c:v>
                </c:pt>
                <c:pt idx="24163">
                  <c:v>18.794</c:v>
                </c:pt>
                <c:pt idx="24164">
                  <c:v>18.747</c:v>
                </c:pt>
                <c:pt idx="24165">
                  <c:v>18.747</c:v>
                </c:pt>
                <c:pt idx="24166">
                  <c:v>18.722999999999999</c:v>
                </c:pt>
                <c:pt idx="24167">
                  <c:v>18.722999999999999</c:v>
                </c:pt>
                <c:pt idx="24168">
                  <c:v>18.747</c:v>
                </c:pt>
                <c:pt idx="24169">
                  <c:v>18.699000000000002</c:v>
                </c:pt>
                <c:pt idx="24170">
                  <c:v>18.603999999999999</c:v>
                </c:pt>
                <c:pt idx="24171">
                  <c:v>18.509</c:v>
                </c:pt>
                <c:pt idx="24172">
                  <c:v>18.437999999999999</c:v>
                </c:pt>
                <c:pt idx="24173">
                  <c:v>18.366</c:v>
                </c:pt>
                <c:pt idx="24174">
                  <c:v>18.318999999999999</c:v>
                </c:pt>
                <c:pt idx="24175">
                  <c:v>18.247</c:v>
                </c:pt>
                <c:pt idx="24176">
                  <c:v>18.175999999999998</c:v>
                </c:pt>
                <c:pt idx="24177">
                  <c:v>18.129000000000001</c:v>
                </c:pt>
                <c:pt idx="24178">
                  <c:v>18.081</c:v>
                </c:pt>
                <c:pt idx="24179">
                  <c:v>18.033000000000001</c:v>
                </c:pt>
                <c:pt idx="24180">
                  <c:v>17.986000000000001</c:v>
                </c:pt>
                <c:pt idx="24181">
                  <c:v>17.414999999999999</c:v>
                </c:pt>
                <c:pt idx="24182">
                  <c:v>17.152999999999999</c:v>
                </c:pt>
                <c:pt idx="24183">
                  <c:v>16.414999999999999</c:v>
                </c:pt>
                <c:pt idx="24184">
                  <c:v>16.439</c:v>
                </c:pt>
                <c:pt idx="24185">
                  <c:v>16.582000000000001</c:v>
                </c:pt>
                <c:pt idx="24186">
                  <c:v>16.486999999999998</c:v>
                </c:pt>
                <c:pt idx="24187">
                  <c:v>16.271999999999998</c:v>
                </c:pt>
                <c:pt idx="24188">
                  <c:v>16.082000000000001</c:v>
                </c:pt>
                <c:pt idx="24189">
                  <c:v>15.939</c:v>
                </c:pt>
                <c:pt idx="24190">
                  <c:v>15.819000000000001</c:v>
                </c:pt>
                <c:pt idx="24191">
                  <c:v>15.747999999999999</c:v>
                </c:pt>
                <c:pt idx="24192">
                  <c:v>15.724</c:v>
                </c:pt>
                <c:pt idx="24193">
                  <c:v>15.724</c:v>
                </c:pt>
                <c:pt idx="24194">
                  <c:v>15.747999999999999</c:v>
                </c:pt>
                <c:pt idx="24195">
                  <c:v>15.819000000000001</c:v>
                </c:pt>
                <c:pt idx="24196">
                  <c:v>15.867000000000001</c:v>
                </c:pt>
                <c:pt idx="24197">
                  <c:v>15.914999999999999</c:v>
                </c:pt>
                <c:pt idx="24198">
                  <c:v>16.033999999999999</c:v>
                </c:pt>
                <c:pt idx="24199">
                  <c:v>16.129000000000001</c:v>
                </c:pt>
                <c:pt idx="24200">
                  <c:v>16.414999999999999</c:v>
                </c:pt>
                <c:pt idx="24201">
                  <c:v>16.773</c:v>
                </c:pt>
                <c:pt idx="24202">
                  <c:v>17.033999999999999</c:v>
                </c:pt>
                <c:pt idx="24203">
                  <c:v>17.201000000000001</c:v>
                </c:pt>
                <c:pt idx="24204">
                  <c:v>17.344000000000001</c:v>
                </c:pt>
                <c:pt idx="24205">
                  <c:v>17.414999999999999</c:v>
                </c:pt>
                <c:pt idx="24206">
                  <c:v>17.463000000000001</c:v>
                </c:pt>
                <c:pt idx="24207">
                  <c:v>17.510000000000002</c:v>
                </c:pt>
                <c:pt idx="24208">
                  <c:v>17.533999999999999</c:v>
                </c:pt>
                <c:pt idx="24209">
                  <c:v>17.558</c:v>
                </c:pt>
                <c:pt idx="24210">
                  <c:v>17.558</c:v>
                </c:pt>
                <c:pt idx="24211">
                  <c:v>17.558</c:v>
                </c:pt>
                <c:pt idx="24212">
                  <c:v>17.558</c:v>
                </c:pt>
                <c:pt idx="24213">
                  <c:v>17.558</c:v>
                </c:pt>
                <c:pt idx="24214">
                  <c:v>17.558</c:v>
                </c:pt>
                <c:pt idx="24215">
                  <c:v>17.558</c:v>
                </c:pt>
                <c:pt idx="24216">
                  <c:v>17.558</c:v>
                </c:pt>
                <c:pt idx="24217">
                  <c:v>17.558</c:v>
                </c:pt>
                <c:pt idx="24218">
                  <c:v>17.558</c:v>
                </c:pt>
                <c:pt idx="24219">
                  <c:v>17.558</c:v>
                </c:pt>
                <c:pt idx="24220">
                  <c:v>17.558</c:v>
                </c:pt>
                <c:pt idx="24221">
                  <c:v>17.558</c:v>
                </c:pt>
                <c:pt idx="24222">
                  <c:v>17.533999999999999</c:v>
                </c:pt>
                <c:pt idx="24223">
                  <c:v>17.533999999999999</c:v>
                </c:pt>
                <c:pt idx="24224">
                  <c:v>17.533999999999999</c:v>
                </c:pt>
                <c:pt idx="24225">
                  <c:v>17.510000000000002</c:v>
                </c:pt>
                <c:pt idx="24226">
                  <c:v>17.486000000000001</c:v>
                </c:pt>
                <c:pt idx="24227">
                  <c:v>17.486000000000001</c:v>
                </c:pt>
                <c:pt idx="24228">
                  <c:v>17.463000000000001</c:v>
                </c:pt>
                <c:pt idx="24229">
                  <c:v>17.463000000000001</c:v>
                </c:pt>
                <c:pt idx="24230">
                  <c:v>17.486000000000001</c:v>
                </c:pt>
                <c:pt idx="24231">
                  <c:v>17.486000000000001</c:v>
                </c:pt>
                <c:pt idx="24232">
                  <c:v>17.486000000000001</c:v>
                </c:pt>
                <c:pt idx="24233">
                  <c:v>17.510000000000002</c:v>
                </c:pt>
                <c:pt idx="24234">
                  <c:v>17.510000000000002</c:v>
                </c:pt>
                <c:pt idx="24235">
                  <c:v>17.533999999999999</c:v>
                </c:pt>
                <c:pt idx="24236">
                  <c:v>17.558</c:v>
                </c:pt>
                <c:pt idx="24237">
                  <c:v>17.582000000000001</c:v>
                </c:pt>
                <c:pt idx="24238">
                  <c:v>17.558</c:v>
                </c:pt>
                <c:pt idx="24239">
                  <c:v>17.558</c:v>
                </c:pt>
                <c:pt idx="24240">
                  <c:v>17.533999999999999</c:v>
                </c:pt>
                <c:pt idx="24241">
                  <c:v>17.510000000000002</c:v>
                </c:pt>
                <c:pt idx="24242">
                  <c:v>17.510000000000002</c:v>
                </c:pt>
                <c:pt idx="24243">
                  <c:v>17.486000000000001</c:v>
                </c:pt>
                <c:pt idx="24244">
                  <c:v>17.486000000000001</c:v>
                </c:pt>
                <c:pt idx="24245">
                  <c:v>17.486000000000001</c:v>
                </c:pt>
                <c:pt idx="24246">
                  <c:v>17.486000000000001</c:v>
                </c:pt>
                <c:pt idx="24247">
                  <c:v>17.486000000000001</c:v>
                </c:pt>
                <c:pt idx="24248">
                  <c:v>17.486000000000001</c:v>
                </c:pt>
                <c:pt idx="24249">
                  <c:v>17.486000000000001</c:v>
                </c:pt>
                <c:pt idx="24250">
                  <c:v>17.463000000000001</c:v>
                </c:pt>
                <c:pt idx="24251">
                  <c:v>17.439</c:v>
                </c:pt>
                <c:pt idx="24252">
                  <c:v>17.390999999999998</c:v>
                </c:pt>
                <c:pt idx="24253">
                  <c:v>17.367999999999999</c:v>
                </c:pt>
                <c:pt idx="24254">
                  <c:v>17.32</c:v>
                </c:pt>
                <c:pt idx="24255">
                  <c:v>17.295999999999999</c:v>
                </c:pt>
                <c:pt idx="24256">
                  <c:v>17.271999999999998</c:v>
                </c:pt>
                <c:pt idx="24257">
                  <c:v>17.248999999999999</c:v>
                </c:pt>
                <c:pt idx="24258">
                  <c:v>17.225000000000001</c:v>
                </c:pt>
                <c:pt idx="24259">
                  <c:v>17.201000000000001</c:v>
                </c:pt>
                <c:pt idx="24260">
                  <c:v>17.177</c:v>
                </c:pt>
                <c:pt idx="24261">
                  <c:v>17.152999999999999</c:v>
                </c:pt>
                <c:pt idx="24262">
                  <c:v>17.13</c:v>
                </c:pt>
                <c:pt idx="24263">
                  <c:v>17.106000000000002</c:v>
                </c:pt>
                <c:pt idx="24264">
                  <c:v>17.082000000000001</c:v>
                </c:pt>
                <c:pt idx="24265">
                  <c:v>17.058</c:v>
                </c:pt>
                <c:pt idx="24266">
                  <c:v>17.058</c:v>
                </c:pt>
                <c:pt idx="24267">
                  <c:v>17.033999999999999</c:v>
                </c:pt>
                <c:pt idx="24268">
                  <c:v>17.010999999999999</c:v>
                </c:pt>
                <c:pt idx="24269">
                  <c:v>16.986999999999998</c:v>
                </c:pt>
                <c:pt idx="24270">
                  <c:v>16.963000000000001</c:v>
                </c:pt>
                <c:pt idx="24271">
                  <c:v>16.963000000000001</c:v>
                </c:pt>
                <c:pt idx="24272">
                  <c:v>16.939</c:v>
                </c:pt>
                <c:pt idx="24273">
                  <c:v>16.939</c:v>
                </c:pt>
                <c:pt idx="24274">
                  <c:v>16.914999999999999</c:v>
                </c:pt>
                <c:pt idx="24275">
                  <c:v>16.914999999999999</c:v>
                </c:pt>
                <c:pt idx="24276">
                  <c:v>16.891999999999999</c:v>
                </c:pt>
                <c:pt idx="24277">
                  <c:v>16.344000000000001</c:v>
                </c:pt>
                <c:pt idx="24278">
                  <c:v>16.152999999999999</c:v>
                </c:pt>
                <c:pt idx="24279">
                  <c:v>16.082000000000001</c:v>
                </c:pt>
                <c:pt idx="24280">
                  <c:v>16.010000000000002</c:v>
                </c:pt>
                <c:pt idx="24281">
                  <c:v>15.986000000000001</c:v>
                </c:pt>
                <c:pt idx="24282">
                  <c:v>16.033999999999999</c:v>
                </c:pt>
                <c:pt idx="24283">
                  <c:v>16.082000000000001</c:v>
                </c:pt>
                <c:pt idx="24284">
                  <c:v>16.033999999999999</c:v>
                </c:pt>
                <c:pt idx="24285">
                  <c:v>15.986000000000001</c:v>
                </c:pt>
                <c:pt idx="24286">
                  <c:v>15.914999999999999</c:v>
                </c:pt>
                <c:pt idx="24287">
                  <c:v>15.867000000000001</c:v>
                </c:pt>
                <c:pt idx="24288">
                  <c:v>15.819000000000001</c:v>
                </c:pt>
                <c:pt idx="24289">
                  <c:v>15.747999999999999</c:v>
                </c:pt>
                <c:pt idx="24290">
                  <c:v>15.724</c:v>
                </c:pt>
                <c:pt idx="24291">
                  <c:v>15.724</c:v>
                </c:pt>
                <c:pt idx="24292">
                  <c:v>15.891</c:v>
                </c:pt>
                <c:pt idx="24293">
                  <c:v>16.082000000000001</c:v>
                </c:pt>
                <c:pt idx="24294">
                  <c:v>16.248999999999999</c:v>
                </c:pt>
                <c:pt idx="24295">
                  <c:v>16.344000000000001</c:v>
                </c:pt>
                <c:pt idx="24296">
                  <c:v>16.391999999999999</c:v>
                </c:pt>
                <c:pt idx="24297">
                  <c:v>16.414999999999999</c:v>
                </c:pt>
                <c:pt idx="24298">
                  <c:v>16.414999999999999</c:v>
                </c:pt>
                <c:pt idx="24299">
                  <c:v>16.414999999999999</c:v>
                </c:pt>
                <c:pt idx="24300">
                  <c:v>16.414999999999999</c:v>
                </c:pt>
                <c:pt idx="24301">
                  <c:v>16.391999999999999</c:v>
                </c:pt>
                <c:pt idx="24302">
                  <c:v>16.367999999999999</c:v>
                </c:pt>
                <c:pt idx="24303">
                  <c:v>16.344000000000001</c:v>
                </c:pt>
                <c:pt idx="24304">
                  <c:v>16.32</c:v>
                </c:pt>
                <c:pt idx="24305">
                  <c:v>16.32</c:v>
                </c:pt>
                <c:pt idx="24306">
                  <c:v>16.295999999999999</c:v>
                </c:pt>
                <c:pt idx="24307">
                  <c:v>16.295999999999999</c:v>
                </c:pt>
                <c:pt idx="24308">
                  <c:v>16.271999999999998</c:v>
                </c:pt>
                <c:pt idx="24309">
                  <c:v>16.248999999999999</c:v>
                </c:pt>
                <c:pt idx="24310">
                  <c:v>16.201000000000001</c:v>
                </c:pt>
                <c:pt idx="24311">
                  <c:v>16.177</c:v>
                </c:pt>
                <c:pt idx="24312">
                  <c:v>16.152999999999999</c:v>
                </c:pt>
                <c:pt idx="24313">
                  <c:v>16.129000000000001</c:v>
                </c:pt>
                <c:pt idx="24314">
                  <c:v>16.129000000000001</c:v>
                </c:pt>
                <c:pt idx="24315">
                  <c:v>16.106000000000002</c:v>
                </c:pt>
                <c:pt idx="24316">
                  <c:v>16.106000000000002</c:v>
                </c:pt>
                <c:pt idx="24317">
                  <c:v>16.058</c:v>
                </c:pt>
                <c:pt idx="24318">
                  <c:v>16.033999999999999</c:v>
                </c:pt>
                <c:pt idx="24319">
                  <c:v>16.010000000000002</c:v>
                </c:pt>
                <c:pt idx="24320">
                  <c:v>16.010000000000002</c:v>
                </c:pt>
                <c:pt idx="24321">
                  <c:v>16.010000000000002</c:v>
                </c:pt>
                <c:pt idx="24322">
                  <c:v>16.010000000000002</c:v>
                </c:pt>
                <c:pt idx="24323">
                  <c:v>16.033999999999999</c:v>
                </c:pt>
                <c:pt idx="24324">
                  <c:v>16.058</c:v>
                </c:pt>
                <c:pt idx="24325">
                  <c:v>16.058</c:v>
                </c:pt>
                <c:pt idx="24326">
                  <c:v>16.082000000000001</c:v>
                </c:pt>
                <c:pt idx="24327">
                  <c:v>16.152999999999999</c:v>
                </c:pt>
                <c:pt idx="24328">
                  <c:v>16.201000000000001</c:v>
                </c:pt>
                <c:pt idx="24329">
                  <c:v>16.271999999999998</c:v>
                </c:pt>
                <c:pt idx="24330">
                  <c:v>16.367999999999999</c:v>
                </c:pt>
                <c:pt idx="24331">
                  <c:v>16.510999999999999</c:v>
                </c:pt>
                <c:pt idx="24332">
                  <c:v>16.677</c:v>
                </c:pt>
                <c:pt idx="24333">
                  <c:v>16.773</c:v>
                </c:pt>
                <c:pt idx="24334">
                  <c:v>16.867999999999999</c:v>
                </c:pt>
                <c:pt idx="24335">
                  <c:v>16.939</c:v>
                </c:pt>
                <c:pt idx="24336">
                  <c:v>17.010999999999999</c:v>
                </c:pt>
                <c:pt idx="24337">
                  <c:v>17.082000000000001</c:v>
                </c:pt>
                <c:pt idx="24338">
                  <c:v>17.177</c:v>
                </c:pt>
                <c:pt idx="24339">
                  <c:v>17.248999999999999</c:v>
                </c:pt>
                <c:pt idx="24340">
                  <c:v>17.271999999999998</c:v>
                </c:pt>
                <c:pt idx="24341">
                  <c:v>17.344000000000001</c:v>
                </c:pt>
                <c:pt idx="24342">
                  <c:v>17.439</c:v>
                </c:pt>
                <c:pt idx="24343">
                  <c:v>17.510000000000002</c:v>
                </c:pt>
                <c:pt idx="24344">
                  <c:v>17.558</c:v>
                </c:pt>
                <c:pt idx="24345">
                  <c:v>17.605</c:v>
                </c:pt>
                <c:pt idx="24346">
                  <c:v>17.677</c:v>
                </c:pt>
                <c:pt idx="24347">
                  <c:v>17.724</c:v>
                </c:pt>
                <c:pt idx="24348">
                  <c:v>17.818999999999999</c:v>
                </c:pt>
                <c:pt idx="24349">
                  <c:v>17.914999999999999</c:v>
                </c:pt>
                <c:pt idx="24350">
                  <c:v>17.962</c:v>
                </c:pt>
                <c:pt idx="24351">
                  <c:v>18.033000000000001</c:v>
                </c:pt>
                <c:pt idx="24352">
                  <c:v>18.033000000000001</c:v>
                </c:pt>
                <c:pt idx="24353">
                  <c:v>17.986000000000001</c:v>
                </c:pt>
                <c:pt idx="24354">
                  <c:v>17.914999999999999</c:v>
                </c:pt>
                <c:pt idx="24355">
                  <c:v>17.867000000000001</c:v>
                </c:pt>
                <c:pt idx="24356">
                  <c:v>17.795999999999999</c:v>
                </c:pt>
                <c:pt idx="24357">
                  <c:v>17.748000000000001</c:v>
                </c:pt>
                <c:pt idx="24358">
                  <c:v>17.701000000000001</c:v>
                </c:pt>
                <c:pt idx="24359">
                  <c:v>17.677</c:v>
                </c:pt>
                <c:pt idx="24360">
                  <c:v>17.629000000000001</c:v>
                </c:pt>
                <c:pt idx="24361">
                  <c:v>17.629000000000001</c:v>
                </c:pt>
                <c:pt idx="24362">
                  <c:v>17.582000000000001</c:v>
                </c:pt>
                <c:pt idx="24363">
                  <c:v>17.558</c:v>
                </c:pt>
                <c:pt idx="24364">
                  <c:v>17.510000000000002</c:v>
                </c:pt>
                <c:pt idx="24365">
                  <c:v>17.486000000000001</c:v>
                </c:pt>
                <c:pt idx="24366">
                  <c:v>17.439</c:v>
                </c:pt>
                <c:pt idx="24367">
                  <c:v>17.390999999999998</c:v>
                </c:pt>
                <c:pt idx="24368">
                  <c:v>17.344000000000001</c:v>
                </c:pt>
                <c:pt idx="24369">
                  <c:v>17.32</c:v>
                </c:pt>
                <c:pt idx="24370">
                  <c:v>17.271999999999998</c:v>
                </c:pt>
                <c:pt idx="24371">
                  <c:v>17.248999999999999</c:v>
                </c:pt>
                <c:pt idx="24372">
                  <c:v>17.225000000000001</c:v>
                </c:pt>
                <c:pt idx="24373">
                  <c:v>16.677</c:v>
                </c:pt>
                <c:pt idx="24374">
                  <c:v>16.248999999999999</c:v>
                </c:pt>
                <c:pt idx="24375">
                  <c:v>15.986000000000001</c:v>
                </c:pt>
                <c:pt idx="24376">
                  <c:v>15.676</c:v>
                </c:pt>
                <c:pt idx="24377">
                  <c:v>15.605</c:v>
                </c:pt>
                <c:pt idx="24378">
                  <c:v>15.819000000000001</c:v>
                </c:pt>
                <c:pt idx="24379">
                  <c:v>15.962999999999999</c:v>
                </c:pt>
                <c:pt idx="24380">
                  <c:v>15.986000000000001</c:v>
                </c:pt>
                <c:pt idx="24381">
                  <c:v>15.962999999999999</c:v>
                </c:pt>
                <c:pt idx="24382">
                  <c:v>15.914999999999999</c:v>
                </c:pt>
                <c:pt idx="24383">
                  <c:v>15.843</c:v>
                </c:pt>
                <c:pt idx="24384">
                  <c:v>15.747999999999999</c:v>
                </c:pt>
                <c:pt idx="24385">
                  <c:v>15.651999999999999</c:v>
                </c:pt>
                <c:pt idx="24386">
                  <c:v>15.581</c:v>
                </c:pt>
                <c:pt idx="24387">
                  <c:v>15.532999999999999</c:v>
                </c:pt>
                <c:pt idx="24388">
                  <c:v>15.484999999999999</c:v>
                </c:pt>
                <c:pt idx="24389">
                  <c:v>15.438000000000001</c:v>
                </c:pt>
                <c:pt idx="24390">
                  <c:v>15.438000000000001</c:v>
                </c:pt>
                <c:pt idx="24391">
                  <c:v>15.414</c:v>
                </c:pt>
                <c:pt idx="24392">
                  <c:v>15.39</c:v>
                </c:pt>
                <c:pt idx="24393">
                  <c:v>15.39</c:v>
                </c:pt>
                <c:pt idx="24394">
                  <c:v>15.366</c:v>
                </c:pt>
                <c:pt idx="24395">
                  <c:v>15.366</c:v>
                </c:pt>
                <c:pt idx="24396">
                  <c:v>15.366</c:v>
                </c:pt>
                <c:pt idx="24397">
                  <c:v>15.318</c:v>
                </c:pt>
                <c:pt idx="24398">
                  <c:v>15.318</c:v>
                </c:pt>
                <c:pt idx="24399">
                  <c:v>15.294</c:v>
                </c:pt>
                <c:pt idx="24400">
                  <c:v>15.39</c:v>
                </c:pt>
                <c:pt idx="24401">
                  <c:v>15.557</c:v>
                </c:pt>
                <c:pt idx="24402">
                  <c:v>15.772</c:v>
                </c:pt>
                <c:pt idx="24403">
                  <c:v>15.962999999999999</c:v>
                </c:pt>
                <c:pt idx="24404">
                  <c:v>16.106000000000002</c:v>
                </c:pt>
                <c:pt idx="24405">
                  <c:v>16.201000000000001</c:v>
                </c:pt>
                <c:pt idx="24406">
                  <c:v>16.271999999999998</c:v>
                </c:pt>
                <c:pt idx="24407">
                  <c:v>16.32</c:v>
                </c:pt>
                <c:pt idx="24408">
                  <c:v>16.367999999999999</c:v>
                </c:pt>
                <c:pt idx="24409">
                  <c:v>16.391999999999999</c:v>
                </c:pt>
                <c:pt idx="24410">
                  <c:v>16.391999999999999</c:v>
                </c:pt>
                <c:pt idx="24411">
                  <c:v>16.391999999999999</c:v>
                </c:pt>
                <c:pt idx="24412">
                  <c:v>16.391999999999999</c:v>
                </c:pt>
                <c:pt idx="24413">
                  <c:v>16.367999999999999</c:v>
                </c:pt>
                <c:pt idx="24414">
                  <c:v>16.367999999999999</c:v>
                </c:pt>
                <c:pt idx="24415">
                  <c:v>15.819000000000001</c:v>
                </c:pt>
                <c:pt idx="24416">
                  <c:v>15.39</c:v>
                </c:pt>
                <c:pt idx="24417">
                  <c:v>15.318</c:v>
                </c:pt>
                <c:pt idx="24418">
                  <c:v>15.342000000000001</c:v>
                </c:pt>
                <c:pt idx="24419">
                  <c:v>15.342000000000001</c:v>
                </c:pt>
                <c:pt idx="24420">
                  <c:v>15.366</c:v>
                </c:pt>
                <c:pt idx="24421">
                  <c:v>15.39</c:v>
                </c:pt>
                <c:pt idx="24422">
                  <c:v>15.438000000000001</c:v>
                </c:pt>
                <c:pt idx="24423">
                  <c:v>15.484999999999999</c:v>
                </c:pt>
                <c:pt idx="24424">
                  <c:v>15.557</c:v>
                </c:pt>
                <c:pt idx="24425">
                  <c:v>15.629</c:v>
                </c:pt>
                <c:pt idx="24426">
                  <c:v>15.7</c:v>
                </c:pt>
                <c:pt idx="24427">
                  <c:v>15.772</c:v>
                </c:pt>
                <c:pt idx="24428">
                  <c:v>15.843</c:v>
                </c:pt>
                <c:pt idx="24429">
                  <c:v>15.867000000000001</c:v>
                </c:pt>
                <c:pt idx="24430">
                  <c:v>15.939</c:v>
                </c:pt>
                <c:pt idx="24431">
                  <c:v>16.033999999999999</c:v>
                </c:pt>
                <c:pt idx="24432">
                  <c:v>16.106000000000002</c:v>
                </c:pt>
                <c:pt idx="24433">
                  <c:v>16.201000000000001</c:v>
                </c:pt>
                <c:pt idx="24434">
                  <c:v>16.295999999999999</c:v>
                </c:pt>
                <c:pt idx="24435">
                  <c:v>16.391999999999999</c:v>
                </c:pt>
                <c:pt idx="24436">
                  <c:v>16.439</c:v>
                </c:pt>
                <c:pt idx="24437">
                  <c:v>16.533999999999999</c:v>
                </c:pt>
                <c:pt idx="24438">
                  <c:v>16.582000000000001</c:v>
                </c:pt>
                <c:pt idx="24439">
                  <c:v>16.582000000000001</c:v>
                </c:pt>
                <c:pt idx="24440">
                  <c:v>16.63</c:v>
                </c:pt>
                <c:pt idx="24441">
                  <c:v>16.82</c:v>
                </c:pt>
                <c:pt idx="24442">
                  <c:v>17.177</c:v>
                </c:pt>
                <c:pt idx="24443">
                  <c:v>17.629000000000001</c:v>
                </c:pt>
                <c:pt idx="24444">
                  <c:v>18.105</c:v>
                </c:pt>
                <c:pt idx="24445">
                  <c:v>18.579999999999998</c:v>
                </c:pt>
                <c:pt idx="24446">
                  <c:v>19.007999999999999</c:v>
                </c:pt>
                <c:pt idx="24447">
                  <c:v>19.318000000000001</c:v>
                </c:pt>
                <c:pt idx="24448">
                  <c:v>19.555</c:v>
                </c:pt>
                <c:pt idx="24449">
                  <c:v>19.722000000000001</c:v>
                </c:pt>
                <c:pt idx="24450">
                  <c:v>19.864999999999998</c:v>
                </c:pt>
                <c:pt idx="24451">
                  <c:v>19.984000000000002</c:v>
                </c:pt>
                <c:pt idx="24452">
                  <c:v>20.030999999999999</c:v>
                </c:pt>
                <c:pt idx="24453">
                  <c:v>20.055</c:v>
                </c:pt>
                <c:pt idx="24454">
                  <c:v>20.055</c:v>
                </c:pt>
                <c:pt idx="24455">
                  <c:v>20.007000000000001</c:v>
                </c:pt>
                <c:pt idx="24456">
                  <c:v>19.936</c:v>
                </c:pt>
                <c:pt idx="24457">
                  <c:v>19.864999999999998</c:v>
                </c:pt>
                <c:pt idx="24458">
                  <c:v>19.792999999999999</c:v>
                </c:pt>
                <c:pt idx="24459">
                  <c:v>19.673999999999999</c:v>
                </c:pt>
                <c:pt idx="24460">
                  <c:v>19.555</c:v>
                </c:pt>
                <c:pt idx="24461">
                  <c:v>19.436</c:v>
                </c:pt>
                <c:pt idx="24462">
                  <c:v>19.294</c:v>
                </c:pt>
                <c:pt idx="24463">
                  <c:v>19.151</c:v>
                </c:pt>
                <c:pt idx="24464">
                  <c:v>19.032</c:v>
                </c:pt>
                <c:pt idx="24465">
                  <c:v>18.888999999999999</c:v>
                </c:pt>
                <c:pt idx="24466">
                  <c:v>18.771000000000001</c:v>
                </c:pt>
                <c:pt idx="24467">
                  <c:v>18.628</c:v>
                </c:pt>
                <c:pt idx="24468">
                  <c:v>18.484999999999999</c:v>
                </c:pt>
                <c:pt idx="24469">
                  <c:v>17.677</c:v>
                </c:pt>
                <c:pt idx="24470">
                  <c:v>17.152999999999999</c:v>
                </c:pt>
                <c:pt idx="24471">
                  <c:v>16.795999999999999</c:v>
                </c:pt>
                <c:pt idx="24472">
                  <c:v>16.344000000000001</c:v>
                </c:pt>
                <c:pt idx="24473">
                  <c:v>16.201000000000001</c:v>
                </c:pt>
                <c:pt idx="24474">
                  <c:v>16.32</c:v>
                </c:pt>
                <c:pt idx="24475">
                  <c:v>16.367999999999999</c:v>
                </c:pt>
                <c:pt idx="24476">
                  <c:v>16.344000000000001</c:v>
                </c:pt>
                <c:pt idx="24477">
                  <c:v>16.344000000000001</c:v>
                </c:pt>
                <c:pt idx="24478">
                  <c:v>16.32</c:v>
                </c:pt>
                <c:pt idx="24479">
                  <c:v>16.295999999999999</c:v>
                </c:pt>
                <c:pt idx="24480">
                  <c:v>16.201000000000001</c:v>
                </c:pt>
                <c:pt idx="24481">
                  <c:v>16.058</c:v>
                </c:pt>
                <c:pt idx="24482">
                  <c:v>15.891</c:v>
                </c:pt>
                <c:pt idx="24483">
                  <c:v>15.724</c:v>
                </c:pt>
                <c:pt idx="24484">
                  <c:v>15.581</c:v>
                </c:pt>
                <c:pt idx="24485">
                  <c:v>15.509</c:v>
                </c:pt>
                <c:pt idx="24486">
                  <c:v>15.461</c:v>
                </c:pt>
                <c:pt idx="24487">
                  <c:v>15.438000000000001</c:v>
                </c:pt>
                <c:pt idx="24488">
                  <c:v>15.366</c:v>
                </c:pt>
                <c:pt idx="24489">
                  <c:v>15.318</c:v>
                </c:pt>
                <c:pt idx="24490">
                  <c:v>15.27</c:v>
                </c:pt>
                <c:pt idx="24491">
                  <c:v>15.223000000000001</c:v>
                </c:pt>
                <c:pt idx="24492">
                  <c:v>15.199</c:v>
                </c:pt>
                <c:pt idx="24493">
                  <c:v>15.175000000000001</c:v>
                </c:pt>
                <c:pt idx="24494">
                  <c:v>15.151</c:v>
                </c:pt>
                <c:pt idx="24495">
                  <c:v>15.175000000000001</c:v>
                </c:pt>
                <c:pt idx="24496">
                  <c:v>15.223000000000001</c:v>
                </c:pt>
                <c:pt idx="24497">
                  <c:v>15.294</c:v>
                </c:pt>
                <c:pt idx="24498">
                  <c:v>15.342000000000001</c:v>
                </c:pt>
                <c:pt idx="24499">
                  <c:v>15.342000000000001</c:v>
                </c:pt>
                <c:pt idx="24500">
                  <c:v>15.342000000000001</c:v>
                </c:pt>
                <c:pt idx="24501">
                  <c:v>15.342000000000001</c:v>
                </c:pt>
                <c:pt idx="24502">
                  <c:v>15.342000000000001</c:v>
                </c:pt>
                <c:pt idx="24503">
                  <c:v>15.318</c:v>
                </c:pt>
                <c:pt idx="24504">
                  <c:v>15.318</c:v>
                </c:pt>
                <c:pt idx="24505">
                  <c:v>15.294</c:v>
                </c:pt>
                <c:pt idx="24506">
                  <c:v>15.294</c:v>
                </c:pt>
                <c:pt idx="24507">
                  <c:v>15.294</c:v>
                </c:pt>
                <c:pt idx="24508">
                  <c:v>15.294</c:v>
                </c:pt>
                <c:pt idx="24509">
                  <c:v>15.294</c:v>
                </c:pt>
                <c:pt idx="24510">
                  <c:v>15.294</c:v>
                </c:pt>
                <c:pt idx="24511">
                  <c:v>15.27</c:v>
                </c:pt>
                <c:pt idx="24512">
                  <c:v>15.199</c:v>
                </c:pt>
                <c:pt idx="24513">
                  <c:v>15.175000000000001</c:v>
                </c:pt>
                <c:pt idx="24514">
                  <c:v>15.199</c:v>
                </c:pt>
                <c:pt idx="24515">
                  <c:v>15.199</c:v>
                </c:pt>
                <c:pt idx="24516">
                  <c:v>15.247</c:v>
                </c:pt>
                <c:pt idx="24517">
                  <c:v>15.27</c:v>
                </c:pt>
                <c:pt idx="24518">
                  <c:v>15.318</c:v>
                </c:pt>
                <c:pt idx="24519">
                  <c:v>15.366</c:v>
                </c:pt>
                <c:pt idx="24520">
                  <c:v>15.438000000000001</c:v>
                </c:pt>
                <c:pt idx="24521">
                  <c:v>15.484999999999999</c:v>
                </c:pt>
                <c:pt idx="24522">
                  <c:v>15.532999999999999</c:v>
                </c:pt>
                <c:pt idx="24523">
                  <c:v>15.605</c:v>
                </c:pt>
                <c:pt idx="24524">
                  <c:v>15.676</c:v>
                </c:pt>
                <c:pt idx="24525">
                  <c:v>15.772</c:v>
                </c:pt>
                <c:pt idx="24526">
                  <c:v>15.843</c:v>
                </c:pt>
                <c:pt idx="24527">
                  <c:v>15.914999999999999</c:v>
                </c:pt>
                <c:pt idx="24528">
                  <c:v>16.010000000000002</c:v>
                </c:pt>
                <c:pt idx="24529">
                  <c:v>16.106000000000002</c:v>
                </c:pt>
                <c:pt idx="24530">
                  <c:v>16.201000000000001</c:v>
                </c:pt>
                <c:pt idx="24531">
                  <c:v>16.295999999999999</c:v>
                </c:pt>
                <c:pt idx="24532">
                  <c:v>16.367999999999999</c:v>
                </c:pt>
                <c:pt idx="24533">
                  <c:v>16.414999999999999</c:v>
                </c:pt>
                <c:pt idx="24534">
                  <c:v>16.486999999999998</c:v>
                </c:pt>
                <c:pt idx="24535">
                  <c:v>16.558</c:v>
                </c:pt>
                <c:pt idx="24536">
                  <c:v>16.606000000000002</c:v>
                </c:pt>
                <c:pt idx="24537">
                  <c:v>16.654</c:v>
                </c:pt>
                <c:pt idx="24538">
                  <c:v>16.654</c:v>
                </c:pt>
                <c:pt idx="24539">
                  <c:v>16.701000000000001</c:v>
                </c:pt>
                <c:pt idx="24540">
                  <c:v>16.725000000000001</c:v>
                </c:pt>
                <c:pt idx="24541">
                  <c:v>16.748999999999999</c:v>
                </c:pt>
                <c:pt idx="24542">
                  <c:v>16.748999999999999</c:v>
                </c:pt>
                <c:pt idx="24543">
                  <c:v>16.773</c:v>
                </c:pt>
                <c:pt idx="24544">
                  <c:v>16.773</c:v>
                </c:pt>
                <c:pt idx="24545">
                  <c:v>16.773</c:v>
                </c:pt>
                <c:pt idx="24546">
                  <c:v>16.773</c:v>
                </c:pt>
                <c:pt idx="24547">
                  <c:v>16.773</c:v>
                </c:pt>
                <c:pt idx="24548">
                  <c:v>16.748999999999999</c:v>
                </c:pt>
                <c:pt idx="24549">
                  <c:v>16.701000000000001</c:v>
                </c:pt>
                <c:pt idx="24550">
                  <c:v>16.677</c:v>
                </c:pt>
                <c:pt idx="24551">
                  <c:v>16.63</c:v>
                </c:pt>
                <c:pt idx="24552">
                  <c:v>16.582000000000001</c:v>
                </c:pt>
                <c:pt idx="24553">
                  <c:v>16.510999999999999</c:v>
                </c:pt>
                <c:pt idx="24554">
                  <c:v>16.463000000000001</c:v>
                </c:pt>
                <c:pt idx="24555">
                  <c:v>16.414999999999999</c:v>
                </c:pt>
                <c:pt idx="24556">
                  <c:v>16.344000000000001</c:v>
                </c:pt>
                <c:pt idx="24557">
                  <c:v>16.271999999999998</c:v>
                </c:pt>
                <c:pt idx="24558">
                  <c:v>16.201000000000001</c:v>
                </c:pt>
                <c:pt idx="24559">
                  <c:v>16.129000000000001</c:v>
                </c:pt>
                <c:pt idx="24560">
                  <c:v>16.033999999999999</c:v>
                </c:pt>
                <c:pt idx="24561">
                  <c:v>15.939</c:v>
                </c:pt>
                <c:pt idx="24562">
                  <c:v>15.867000000000001</c:v>
                </c:pt>
                <c:pt idx="24563">
                  <c:v>15.819000000000001</c:v>
                </c:pt>
                <c:pt idx="24564">
                  <c:v>15.772</c:v>
                </c:pt>
                <c:pt idx="24565">
                  <c:v>15.724</c:v>
                </c:pt>
                <c:pt idx="24566">
                  <c:v>15.651999999999999</c:v>
                </c:pt>
                <c:pt idx="24567">
                  <c:v>15.629</c:v>
                </c:pt>
                <c:pt idx="24568">
                  <c:v>15.581</c:v>
                </c:pt>
                <c:pt idx="24569">
                  <c:v>15.532999999999999</c:v>
                </c:pt>
                <c:pt idx="24570">
                  <c:v>15.509</c:v>
                </c:pt>
                <c:pt idx="24571">
                  <c:v>15.509</c:v>
                </c:pt>
                <c:pt idx="24572">
                  <c:v>15.484999999999999</c:v>
                </c:pt>
                <c:pt idx="24573">
                  <c:v>15.484999999999999</c:v>
                </c:pt>
                <c:pt idx="24574">
                  <c:v>15.461</c:v>
                </c:pt>
                <c:pt idx="24575">
                  <c:v>15.461</c:v>
                </c:pt>
                <c:pt idx="24576">
                  <c:v>15.484999999999999</c:v>
                </c:pt>
                <c:pt idx="24577">
                  <c:v>15.484999999999999</c:v>
                </c:pt>
                <c:pt idx="24578">
                  <c:v>15.484999999999999</c:v>
                </c:pt>
                <c:pt idx="24579">
                  <c:v>15.509</c:v>
                </c:pt>
                <c:pt idx="24580">
                  <c:v>15.509</c:v>
                </c:pt>
                <c:pt idx="24581">
                  <c:v>15.509</c:v>
                </c:pt>
                <c:pt idx="24582">
                  <c:v>15.509</c:v>
                </c:pt>
                <c:pt idx="24583">
                  <c:v>15.509</c:v>
                </c:pt>
                <c:pt idx="24584">
                  <c:v>15.509</c:v>
                </c:pt>
                <c:pt idx="24585">
                  <c:v>15.509</c:v>
                </c:pt>
                <c:pt idx="24586">
                  <c:v>15.509</c:v>
                </c:pt>
                <c:pt idx="24587">
                  <c:v>15.509</c:v>
                </c:pt>
                <c:pt idx="24588">
                  <c:v>15.509</c:v>
                </c:pt>
                <c:pt idx="24589">
                  <c:v>15.509</c:v>
                </c:pt>
                <c:pt idx="24590">
                  <c:v>15.509</c:v>
                </c:pt>
                <c:pt idx="24591">
                  <c:v>15.509</c:v>
                </c:pt>
                <c:pt idx="24592">
                  <c:v>15.484999999999999</c:v>
                </c:pt>
                <c:pt idx="24593">
                  <c:v>15.461</c:v>
                </c:pt>
                <c:pt idx="24594">
                  <c:v>15.438000000000001</c:v>
                </c:pt>
                <c:pt idx="24595">
                  <c:v>15.438000000000001</c:v>
                </c:pt>
                <c:pt idx="24596">
                  <c:v>15.438000000000001</c:v>
                </c:pt>
                <c:pt idx="24597">
                  <c:v>15.438000000000001</c:v>
                </c:pt>
                <c:pt idx="24598">
                  <c:v>15.438000000000001</c:v>
                </c:pt>
                <c:pt idx="24599">
                  <c:v>15.414</c:v>
                </c:pt>
                <c:pt idx="24600">
                  <c:v>15.414</c:v>
                </c:pt>
                <c:pt idx="24601">
                  <c:v>15.414</c:v>
                </c:pt>
                <c:pt idx="24602">
                  <c:v>15.414</c:v>
                </c:pt>
                <c:pt idx="24603">
                  <c:v>15.414</c:v>
                </c:pt>
                <c:pt idx="24604">
                  <c:v>15.414</c:v>
                </c:pt>
                <c:pt idx="24605">
                  <c:v>15.39</c:v>
                </c:pt>
                <c:pt idx="24606">
                  <c:v>15.39</c:v>
                </c:pt>
                <c:pt idx="24607">
                  <c:v>15.366</c:v>
                </c:pt>
                <c:pt idx="24608">
                  <c:v>15.366</c:v>
                </c:pt>
                <c:pt idx="24609">
                  <c:v>15.366</c:v>
                </c:pt>
                <c:pt idx="24610">
                  <c:v>15.414</c:v>
                </c:pt>
                <c:pt idx="24611">
                  <c:v>15.414</c:v>
                </c:pt>
                <c:pt idx="24612">
                  <c:v>15.484999999999999</c:v>
                </c:pt>
                <c:pt idx="24613">
                  <c:v>15.605</c:v>
                </c:pt>
                <c:pt idx="24614">
                  <c:v>15.772</c:v>
                </c:pt>
                <c:pt idx="24615">
                  <c:v>15.939</c:v>
                </c:pt>
                <c:pt idx="24616">
                  <c:v>16.106000000000002</c:v>
                </c:pt>
                <c:pt idx="24617">
                  <c:v>16.271999999999998</c:v>
                </c:pt>
                <c:pt idx="24618">
                  <c:v>16.439</c:v>
                </c:pt>
                <c:pt idx="24619">
                  <c:v>16.63</c:v>
                </c:pt>
                <c:pt idx="24620">
                  <c:v>16.82</c:v>
                </c:pt>
                <c:pt idx="24621">
                  <c:v>17.010999999999999</c:v>
                </c:pt>
                <c:pt idx="24622">
                  <c:v>17.225000000000001</c:v>
                </c:pt>
                <c:pt idx="24623">
                  <c:v>17.414999999999999</c:v>
                </c:pt>
                <c:pt idx="24624">
                  <c:v>17.605</c:v>
                </c:pt>
                <c:pt idx="24625">
                  <c:v>17.818999999999999</c:v>
                </c:pt>
                <c:pt idx="24626">
                  <c:v>18.010000000000002</c:v>
                </c:pt>
                <c:pt idx="24627">
                  <c:v>18.2</c:v>
                </c:pt>
                <c:pt idx="24628">
                  <c:v>18.366</c:v>
                </c:pt>
                <c:pt idx="24629">
                  <c:v>18.579999999999998</c:v>
                </c:pt>
                <c:pt idx="24630">
                  <c:v>18.771000000000001</c:v>
                </c:pt>
                <c:pt idx="24631">
                  <c:v>18.937000000000001</c:v>
                </c:pt>
                <c:pt idx="24632">
                  <c:v>19.103000000000002</c:v>
                </c:pt>
                <c:pt idx="24633">
                  <c:v>19.245999999999999</c:v>
                </c:pt>
                <c:pt idx="24634">
                  <c:v>19.388999999999999</c:v>
                </c:pt>
                <c:pt idx="24635">
                  <c:v>19.532</c:v>
                </c:pt>
                <c:pt idx="24636">
                  <c:v>19.626999999999999</c:v>
                </c:pt>
                <c:pt idx="24637">
                  <c:v>19.745999999999999</c:v>
                </c:pt>
                <c:pt idx="24638">
                  <c:v>19.864999999999998</c:v>
                </c:pt>
                <c:pt idx="24639">
                  <c:v>19.936</c:v>
                </c:pt>
                <c:pt idx="24640">
                  <c:v>20.007000000000001</c:v>
                </c:pt>
                <c:pt idx="24641">
                  <c:v>19.984000000000002</c:v>
                </c:pt>
                <c:pt idx="24642">
                  <c:v>19.984000000000002</c:v>
                </c:pt>
                <c:pt idx="24643">
                  <c:v>19.984000000000002</c:v>
                </c:pt>
                <c:pt idx="24644">
                  <c:v>20.007000000000001</c:v>
                </c:pt>
                <c:pt idx="24645">
                  <c:v>19.984000000000002</c:v>
                </c:pt>
                <c:pt idx="24646">
                  <c:v>19.936</c:v>
                </c:pt>
                <c:pt idx="24647">
                  <c:v>19.817</c:v>
                </c:pt>
                <c:pt idx="24648">
                  <c:v>19.698</c:v>
                </c:pt>
                <c:pt idx="24649">
                  <c:v>19.555</c:v>
                </c:pt>
                <c:pt idx="24650">
                  <c:v>19.484000000000002</c:v>
                </c:pt>
                <c:pt idx="24651">
                  <c:v>19.388999999999999</c:v>
                </c:pt>
                <c:pt idx="24652">
                  <c:v>19.27</c:v>
                </c:pt>
                <c:pt idx="24653">
                  <c:v>19.151</c:v>
                </c:pt>
                <c:pt idx="24654">
                  <c:v>19.007999999999999</c:v>
                </c:pt>
                <c:pt idx="24655">
                  <c:v>18.888999999999999</c:v>
                </c:pt>
                <c:pt idx="24656">
                  <c:v>18.747</c:v>
                </c:pt>
                <c:pt idx="24657">
                  <c:v>18.628</c:v>
                </c:pt>
                <c:pt idx="24658">
                  <c:v>18.484999999999999</c:v>
                </c:pt>
                <c:pt idx="24659">
                  <c:v>18.366</c:v>
                </c:pt>
                <c:pt idx="24660">
                  <c:v>18.247</c:v>
                </c:pt>
                <c:pt idx="24661">
                  <c:v>18.129000000000001</c:v>
                </c:pt>
                <c:pt idx="24662">
                  <c:v>18.033000000000001</c:v>
                </c:pt>
                <c:pt idx="24663">
                  <c:v>17.937999999999999</c:v>
                </c:pt>
                <c:pt idx="24664">
                  <c:v>17.818999999999999</c:v>
                </c:pt>
                <c:pt idx="24665">
                  <c:v>17.724</c:v>
                </c:pt>
                <c:pt idx="24666">
                  <c:v>17.605</c:v>
                </c:pt>
                <c:pt idx="24667">
                  <c:v>17.510000000000002</c:v>
                </c:pt>
                <c:pt idx="24668">
                  <c:v>17.390999999999998</c:v>
                </c:pt>
                <c:pt idx="24669">
                  <c:v>17.295999999999999</c:v>
                </c:pt>
                <c:pt idx="24670">
                  <c:v>17.201000000000001</c:v>
                </c:pt>
                <c:pt idx="24671">
                  <c:v>17.106000000000002</c:v>
                </c:pt>
                <c:pt idx="24672">
                  <c:v>17.010999999999999</c:v>
                </c:pt>
                <c:pt idx="24673">
                  <c:v>16.939</c:v>
                </c:pt>
                <c:pt idx="24674">
                  <c:v>16.867999999999999</c:v>
                </c:pt>
                <c:pt idx="24675">
                  <c:v>16.82</c:v>
                </c:pt>
                <c:pt idx="24676">
                  <c:v>16.748999999999999</c:v>
                </c:pt>
                <c:pt idx="24677">
                  <c:v>16.701000000000001</c:v>
                </c:pt>
                <c:pt idx="24678">
                  <c:v>16.654</c:v>
                </c:pt>
                <c:pt idx="24679">
                  <c:v>16.606000000000002</c:v>
                </c:pt>
                <c:pt idx="24680">
                  <c:v>16.582000000000001</c:v>
                </c:pt>
                <c:pt idx="24681">
                  <c:v>16.533999999999999</c:v>
                </c:pt>
                <c:pt idx="24682">
                  <c:v>16.510999999999999</c:v>
                </c:pt>
                <c:pt idx="24683">
                  <c:v>16.486999999999998</c:v>
                </c:pt>
                <c:pt idx="24684">
                  <c:v>16.439</c:v>
                </c:pt>
                <c:pt idx="24685">
                  <c:v>16.414999999999999</c:v>
                </c:pt>
                <c:pt idx="24686">
                  <c:v>16.391999999999999</c:v>
                </c:pt>
                <c:pt idx="24687">
                  <c:v>16.367999999999999</c:v>
                </c:pt>
                <c:pt idx="24688">
                  <c:v>16.32</c:v>
                </c:pt>
                <c:pt idx="24689">
                  <c:v>16.295999999999999</c:v>
                </c:pt>
                <c:pt idx="24690">
                  <c:v>16.271999999999998</c:v>
                </c:pt>
                <c:pt idx="24691">
                  <c:v>16.248999999999999</c:v>
                </c:pt>
                <c:pt idx="24692">
                  <c:v>16.201000000000001</c:v>
                </c:pt>
                <c:pt idx="24693">
                  <c:v>16.177</c:v>
                </c:pt>
                <c:pt idx="24694">
                  <c:v>16.152999999999999</c:v>
                </c:pt>
                <c:pt idx="24695">
                  <c:v>16.129000000000001</c:v>
                </c:pt>
                <c:pt idx="24696">
                  <c:v>16.106000000000002</c:v>
                </c:pt>
                <c:pt idx="24697">
                  <c:v>16.082000000000001</c:v>
                </c:pt>
                <c:pt idx="24698">
                  <c:v>16.058</c:v>
                </c:pt>
                <c:pt idx="24699">
                  <c:v>16.010000000000002</c:v>
                </c:pt>
                <c:pt idx="24700">
                  <c:v>15.986000000000001</c:v>
                </c:pt>
                <c:pt idx="24701">
                  <c:v>15.962999999999999</c:v>
                </c:pt>
                <c:pt idx="24702">
                  <c:v>15.939</c:v>
                </c:pt>
                <c:pt idx="24703">
                  <c:v>15.914999999999999</c:v>
                </c:pt>
                <c:pt idx="24704">
                  <c:v>15.914999999999999</c:v>
                </c:pt>
                <c:pt idx="24705">
                  <c:v>15.914999999999999</c:v>
                </c:pt>
                <c:pt idx="24706">
                  <c:v>15.939</c:v>
                </c:pt>
                <c:pt idx="24707">
                  <c:v>15.962999999999999</c:v>
                </c:pt>
                <c:pt idx="24708">
                  <c:v>15.986000000000001</c:v>
                </c:pt>
                <c:pt idx="24709">
                  <c:v>16.033999999999999</c:v>
                </c:pt>
                <c:pt idx="24710">
                  <c:v>16.106000000000002</c:v>
                </c:pt>
                <c:pt idx="24711">
                  <c:v>16.201000000000001</c:v>
                </c:pt>
                <c:pt idx="24712">
                  <c:v>16.295999999999999</c:v>
                </c:pt>
                <c:pt idx="24713">
                  <c:v>16.414999999999999</c:v>
                </c:pt>
                <c:pt idx="24714">
                  <c:v>16.558</c:v>
                </c:pt>
                <c:pt idx="24715">
                  <c:v>16.701000000000001</c:v>
                </c:pt>
                <c:pt idx="24716">
                  <c:v>16.867999999999999</c:v>
                </c:pt>
                <c:pt idx="24717">
                  <c:v>17.033999999999999</c:v>
                </c:pt>
                <c:pt idx="24718">
                  <c:v>17.225000000000001</c:v>
                </c:pt>
                <c:pt idx="24719">
                  <c:v>17.414999999999999</c:v>
                </c:pt>
                <c:pt idx="24720">
                  <c:v>17.605</c:v>
                </c:pt>
                <c:pt idx="24721">
                  <c:v>17.818999999999999</c:v>
                </c:pt>
                <c:pt idx="24722">
                  <c:v>17.986000000000001</c:v>
                </c:pt>
                <c:pt idx="24723">
                  <c:v>18.2</c:v>
                </c:pt>
                <c:pt idx="24724">
                  <c:v>18.39</c:v>
                </c:pt>
                <c:pt idx="24725">
                  <c:v>18.579999999999998</c:v>
                </c:pt>
                <c:pt idx="24726">
                  <c:v>18.771000000000001</c:v>
                </c:pt>
                <c:pt idx="24727">
                  <c:v>18.937000000000001</c:v>
                </c:pt>
                <c:pt idx="24728">
                  <c:v>19.103000000000002</c:v>
                </c:pt>
                <c:pt idx="24729">
                  <c:v>19.245999999999999</c:v>
                </c:pt>
                <c:pt idx="24730">
                  <c:v>19.388999999999999</c:v>
                </c:pt>
                <c:pt idx="24731">
                  <c:v>19.484000000000002</c:v>
                </c:pt>
                <c:pt idx="24732">
                  <c:v>19.626999999999999</c:v>
                </c:pt>
                <c:pt idx="24733">
                  <c:v>19.698</c:v>
                </c:pt>
                <c:pt idx="24734">
                  <c:v>19.792999999999999</c:v>
                </c:pt>
                <c:pt idx="24735">
                  <c:v>19.864999999999998</c:v>
                </c:pt>
                <c:pt idx="24736">
                  <c:v>19.911999999999999</c:v>
                </c:pt>
                <c:pt idx="24737">
                  <c:v>19.96</c:v>
                </c:pt>
                <c:pt idx="24738">
                  <c:v>19.96</c:v>
                </c:pt>
                <c:pt idx="24739">
                  <c:v>19.911999999999999</c:v>
                </c:pt>
                <c:pt idx="24740">
                  <c:v>19.888000000000002</c:v>
                </c:pt>
                <c:pt idx="24741">
                  <c:v>19.864999999999998</c:v>
                </c:pt>
                <c:pt idx="24742">
                  <c:v>19.77</c:v>
                </c:pt>
                <c:pt idx="24743">
                  <c:v>19.673999999999999</c:v>
                </c:pt>
                <c:pt idx="24744">
                  <c:v>19.579000000000001</c:v>
                </c:pt>
                <c:pt idx="24745">
                  <c:v>19.46</c:v>
                </c:pt>
                <c:pt idx="24746">
                  <c:v>19.341000000000001</c:v>
                </c:pt>
                <c:pt idx="24747">
                  <c:v>19.222000000000001</c:v>
                </c:pt>
                <c:pt idx="24748">
                  <c:v>19.079999999999998</c:v>
                </c:pt>
                <c:pt idx="24749">
                  <c:v>18.960999999999999</c:v>
                </c:pt>
                <c:pt idx="24750">
                  <c:v>18.818000000000001</c:v>
                </c:pt>
                <c:pt idx="24751">
                  <c:v>18.675000000000001</c:v>
                </c:pt>
                <c:pt idx="24752">
                  <c:v>18.533000000000001</c:v>
                </c:pt>
                <c:pt idx="24753">
                  <c:v>18.414000000000001</c:v>
                </c:pt>
                <c:pt idx="24754">
                  <c:v>18.271000000000001</c:v>
                </c:pt>
                <c:pt idx="24755">
                  <c:v>18.152000000000001</c:v>
                </c:pt>
                <c:pt idx="24756">
                  <c:v>18.033000000000001</c:v>
                </c:pt>
                <c:pt idx="24757">
                  <c:v>17.914999999999999</c:v>
                </c:pt>
                <c:pt idx="24758">
                  <c:v>17.795999999999999</c:v>
                </c:pt>
                <c:pt idx="24759">
                  <c:v>17.677</c:v>
                </c:pt>
                <c:pt idx="24760">
                  <c:v>17.558</c:v>
                </c:pt>
                <c:pt idx="24761">
                  <c:v>17.463000000000001</c:v>
                </c:pt>
                <c:pt idx="24762">
                  <c:v>17.367999999999999</c:v>
                </c:pt>
                <c:pt idx="24763">
                  <c:v>17.271999999999998</c:v>
                </c:pt>
                <c:pt idx="24764">
                  <c:v>17.177</c:v>
                </c:pt>
                <c:pt idx="24765">
                  <c:v>17.082000000000001</c:v>
                </c:pt>
                <c:pt idx="24766">
                  <c:v>16.986999999999998</c:v>
                </c:pt>
                <c:pt idx="24767">
                  <c:v>16.891999999999999</c:v>
                </c:pt>
                <c:pt idx="24768">
                  <c:v>16.82</c:v>
                </c:pt>
                <c:pt idx="24769">
                  <c:v>16.725000000000001</c:v>
                </c:pt>
                <c:pt idx="24770">
                  <c:v>16.654</c:v>
                </c:pt>
                <c:pt idx="24771">
                  <c:v>16.558</c:v>
                </c:pt>
                <c:pt idx="24772">
                  <c:v>16.486999999999998</c:v>
                </c:pt>
                <c:pt idx="24773">
                  <c:v>16.414999999999999</c:v>
                </c:pt>
                <c:pt idx="24774">
                  <c:v>16.344000000000001</c:v>
                </c:pt>
                <c:pt idx="24775">
                  <c:v>16.271999999999998</c:v>
                </c:pt>
                <c:pt idx="24776">
                  <c:v>16.225000000000001</c:v>
                </c:pt>
                <c:pt idx="24777">
                  <c:v>16.177</c:v>
                </c:pt>
                <c:pt idx="24778">
                  <c:v>16.129000000000001</c:v>
                </c:pt>
                <c:pt idx="24779">
                  <c:v>16.082000000000001</c:v>
                </c:pt>
                <c:pt idx="24780">
                  <c:v>16.058</c:v>
                </c:pt>
                <c:pt idx="24781">
                  <c:v>16.033999999999999</c:v>
                </c:pt>
                <c:pt idx="24782">
                  <c:v>16.010000000000002</c:v>
                </c:pt>
                <c:pt idx="24783">
                  <c:v>16.010000000000002</c:v>
                </c:pt>
                <c:pt idx="24784">
                  <c:v>15.986000000000001</c:v>
                </c:pt>
                <c:pt idx="24785">
                  <c:v>15.962999999999999</c:v>
                </c:pt>
                <c:pt idx="24786">
                  <c:v>15.962999999999999</c:v>
                </c:pt>
                <c:pt idx="24787">
                  <c:v>15.962999999999999</c:v>
                </c:pt>
                <c:pt idx="24788">
                  <c:v>15.939</c:v>
                </c:pt>
                <c:pt idx="24789">
                  <c:v>15.939</c:v>
                </c:pt>
                <c:pt idx="24790">
                  <c:v>15.939</c:v>
                </c:pt>
                <c:pt idx="24791">
                  <c:v>15.939</c:v>
                </c:pt>
                <c:pt idx="24792">
                  <c:v>15.914999999999999</c:v>
                </c:pt>
                <c:pt idx="24793">
                  <c:v>15.914999999999999</c:v>
                </c:pt>
                <c:pt idx="24794">
                  <c:v>15.891</c:v>
                </c:pt>
                <c:pt idx="24795">
                  <c:v>15.867000000000001</c:v>
                </c:pt>
                <c:pt idx="24796">
                  <c:v>15.867000000000001</c:v>
                </c:pt>
                <c:pt idx="24797">
                  <c:v>15.843</c:v>
                </c:pt>
                <c:pt idx="24798">
                  <c:v>15.819000000000001</c:v>
                </c:pt>
                <c:pt idx="24799">
                  <c:v>15.819000000000001</c:v>
                </c:pt>
                <c:pt idx="24800">
                  <c:v>15.843</c:v>
                </c:pt>
                <c:pt idx="24801">
                  <c:v>15.843</c:v>
                </c:pt>
                <c:pt idx="24802">
                  <c:v>15.867000000000001</c:v>
                </c:pt>
                <c:pt idx="24803">
                  <c:v>15.891</c:v>
                </c:pt>
                <c:pt idx="24804">
                  <c:v>15.914999999999999</c:v>
                </c:pt>
                <c:pt idx="24805">
                  <c:v>15.962999999999999</c:v>
                </c:pt>
                <c:pt idx="24806">
                  <c:v>16.033999999999999</c:v>
                </c:pt>
                <c:pt idx="24807">
                  <c:v>16.129000000000001</c:v>
                </c:pt>
                <c:pt idx="24808">
                  <c:v>16.225000000000001</c:v>
                </c:pt>
                <c:pt idx="24809">
                  <c:v>16.344000000000001</c:v>
                </c:pt>
                <c:pt idx="24810">
                  <c:v>16.486999999999998</c:v>
                </c:pt>
                <c:pt idx="24811">
                  <c:v>16.63</c:v>
                </c:pt>
                <c:pt idx="24812">
                  <c:v>16.795999999999999</c:v>
                </c:pt>
                <c:pt idx="24813">
                  <c:v>16.986999999999998</c:v>
                </c:pt>
                <c:pt idx="24814">
                  <c:v>17.152999999999999</c:v>
                </c:pt>
                <c:pt idx="24815">
                  <c:v>17.344000000000001</c:v>
                </c:pt>
                <c:pt idx="24816">
                  <c:v>17.533999999999999</c:v>
                </c:pt>
                <c:pt idx="24817">
                  <c:v>17.724</c:v>
                </c:pt>
                <c:pt idx="24818">
                  <c:v>17.914999999999999</c:v>
                </c:pt>
                <c:pt idx="24819">
                  <c:v>18.105</c:v>
                </c:pt>
                <c:pt idx="24820">
                  <c:v>18.295000000000002</c:v>
                </c:pt>
                <c:pt idx="24821">
                  <c:v>18.484999999999999</c:v>
                </c:pt>
                <c:pt idx="24822">
                  <c:v>18.652000000000001</c:v>
                </c:pt>
                <c:pt idx="24823">
                  <c:v>18.818000000000001</c:v>
                </c:pt>
                <c:pt idx="24824">
                  <c:v>18.984999999999999</c:v>
                </c:pt>
                <c:pt idx="24825">
                  <c:v>19.126999999999999</c:v>
                </c:pt>
                <c:pt idx="24826">
                  <c:v>19.27</c:v>
                </c:pt>
                <c:pt idx="24827">
                  <c:v>19.388999999999999</c:v>
                </c:pt>
                <c:pt idx="24828">
                  <c:v>19.532</c:v>
                </c:pt>
                <c:pt idx="24829">
                  <c:v>19.626999999999999</c:v>
                </c:pt>
                <c:pt idx="24830">
                  <c:v>19.722000000000001</c:v>
                </c:pt>
                <c:pt idx="24831">
                  <c:v>19.841000000000001</c:v>
                </c:pt>
                <c:pt idx="24832">
                  <c:v>19.888000000000002</c:v>
                </c:pt>
                <c:pt idx="24833">
                  <c:v>19.936</c:v>
                </c:pt>
                <c:pt idx="24834">
                  <c:v>19.96</c:v>
                </c:pt>
                <c:pt idx="24835">
                  <c:v>19.96</c:v>
                </c:pt>
                <c:pt idx="24836">
                  <c:v>19.96</c:v>
                </c:pt>
                <c:pt idx="24837">
                  <c:v>19.936</c:v>
                </c:pt>
                <c:pt idx="24838">
                  <c:v>19.888000000000002</c:v>
                </c:pt>
                <c:pt idx="24839">
                  <c:v>19.817</c:v>
                </c:pt>
                <c:pt idx="24840">
                  <c:v>19.722000000000001</c:v>
                </c:pt>
                <c:pt idx="24841">
                  <c:v>19.626999999999999</c:v>
                </c:pt>
                <c:pt idx="24842">
                  <c:v>19.507999999999999</c:v>
                </c:pt>
                <c:pt idx="24843">
                  <c:v>19.388999999999999</c:v>
                </c:pt>
                <c:pt idx="24844">
                  <c:v>19.245999999999999</c:v>
                </c:pt>
                <c:pt idx="24845">
                  <c:v>19.103000000000002</c:v>
                </c:pt>
                <c:pt idx="24846">
                  <c:v>18.960999999999999</c:v>
                </c:pt>
                <c:pt idx="24847">
                  <c:v>18.818000000000001</c:v>
                </c:pt>
                <c:pt idx="24848">
                  <c:v>18.675000000000001</c:v>
                </c:pt>
                <c:pt idx="24849">
                  <c:v>18.533000000000001</c:v>
                </c:pt>
                <c:pt idx="24850">
                  <c:v>18.39</c:v>
                </c:pt>
                <c:pt idx="24851">
                  <c:v>18.271000000000001</c:v>
                </c:pt>
                <c:pt idx="24852">
                  <c:v>18.129000000000001</c:v>
                </c:pt>
                <c:pt idx="24853">
                  <c:v>18.010000000000002</c:v>
                </c:pt>
                <c:pt idx="24854">
                  <c:v>17.867000000000001</c:v>
                </c:pt>
                <c:pt idx="24855">
                  <c:v>17.771999999999998</c:v>
                </c:pt>
                <c:pt idx="24856">
                  <c:v>17.629000000000001</c:v>
                </c:pt>
                <c:pt idx="24857">
                  <c:v>17.533999999999999</c:v>
                </c:pt>
                <c:pt idx="24858">
                  <c:v>17.414999999999999</c:v>
                </c:pt>
                <c:pt idx="24859">
                  <c:v>17.32</c:v>
                </c:pt>
                <c:pt idx="24860">
                  <c:v>17.225000000000001</c:v>
                </c:pt>
                <c:pt idx="24861">
                  <c:v>17.13</c:v>
                </c:pt>
                <c:pt idx="24862">
                  <c:v>17.058</c:v>
                </c:pt>
                <c:pt idx="24863">
                  <c:v>16.963000000000001</c:v>
                </c:pt>
                <c:pt idx="24864">
                  <c:v>16.891999999999999</c:v>
                </c:pt>
                <c:pt idx="24865">
                  <c:v>16.844000000000001</c:v>
                </c:pt>
                <c:pt idx="24866">
                  <c:v>16.773</c:v>
                </c:pt>
                <c:pt idx="24867">
                  <c:v>16.677</c:v>
                </c:pt>
                <c:pt idx="24868">
                  <c:v>16.63</c:v>
                </c:pt>
                <c:pt idx="24869">
                  <c:v>16.558</c:v>
                </c:pt>
                <c:pt idx="24870">
                  <c:v>16.486999999999998</c:v>
                </c:pt>
                <c:pt idx="24871">
                  <c:v>16.439</c:v>
                </c:pt>
                <c:pt idx="24872">
                  <c:v>16.414999999999999</c:v>
                </c:pt>
                <c:pt idx="24873">
                  <c:v>16.344000000000001</c:v>
                </c:pt>
                <c:pt idx="24874">
                  <c:v>16.32</c:v>
                </c:pt>
                <c:pt idx="24875">
                  <c:v>16.295999999999999</c:v>
                </c:pt>
                <c:pt idx="24876">
                  <c:v>16.248999999999999</c:v>
                </c:pt>
                <c:pt idx="24877">
                  <c:v>16.225000000000001</c:v>
                </c:pt>
                <c:pt idx="24878">
                  <c:v>16.201000000000001</c:v>
                </c:pt>
                <c:pt idx="24879">
                  <c:v>16.177</c:v>
                </c:pt>
                <c:pt idx="24880">
                  <c:v>16.152999999999999</c:v>
                </c:pt>
                <c:pt idx="24881">
                  <c:v>16.152999999999999</c:v>
                </c:pt>
                <c:pt idx="24882">
                  <c:v>16.129000000000001</c:v>
                </c:pt>
                <c:pt idx="24883">
                  <c:v>16.106000000000002</c:v>
                </c:pt>
                <c:pt idx="24884">
                  <c:v>16.106000000000002</c:v>
                </c:pt>
                <c:pt idx="24885">
                  <c:v>16.082000000000001</c:v>
                </c:pt>
                <c:pt idx="24886">
                  <c:v>16.082000000000001</c:v>
                </c:pt>
                <c:pt idx="24887">
                  <c:v>16.058</c:v>
                </c:pt>
                <c:pt idx="24888">
                  <c:v>16.033999999999999</c:v>
                </c:pt>
                <c:pt idx="24889">
                  <c:v>16.010000000000002</c:v>
                </c:pt>
                <c:pt idx="24890">
                  <c:v>16.010000000000002</c:v>
                </c:pt>
                <c:pt idx="24891">
                  <c:v>15.986000000000001</c:v>
                </c:pt>
                <c:pt idx="24892">
                  <c:v>15.986000000000001</c:v>
                </c:pt>
                <c:pt idx="24893">
                  <c:v>15.962999999999999</c:v>
                </c:pt>
                <c:pt idx="24894">
                  <c:v>15.939</c:v>
                </c:pt>
                <c:pt idx="24895">
                  <c:v>15.939</c:v>
                </c:pt>
                <c:pt idx="24896">
                  <c:v>15.939</c:v>
                </c:pt>
                <c:pt idx="24897">
                  <c:v>15.939</c:v>
                </c:pt>
                <c:pt idx="24898">
                  <c:v>15.962999999999999</c:v>
                </c:pt>
                <c:pt idx="24899">
                  <c:v>16.010000000000002</c:v>
                </c:pt>
                <c:pt idx="24900">
                  <c:v>16.058</c:v>
                </c:pt>
                <c:pt idx="24901">
                  <c:v>16.106000000000002</c:v>
                </c:pt>
                <c:pt idx="24902">
                  <c:v>16.201000000000001</c:v>
                </c:pt>
                <c:pt idx="24903">
                  <c:v>16.271999999999998</c:v>
                </c:pt>
                <c:pt idx="24904">
                  <c:v>16.367999999999999</c:v>
                </c:pt>
                <c:pt idx="24905">
                  <c:v>16.486999999999998</c:v>
                </c:pt>
                <c:pt idx="24906">
                  <c:v>16.606000000000002</c:v>
                </c:pt>
                <c:pt idx="24907">
                  <c:v>16.748999999999999</c:v>
                </c:pt>
                <c:pt idx="24908">
                  <c:v>16.914999999999999</c:v>
                </c:pt>
                <c:pt idx="24909">
                  <c:v>17.082000000000001</c:v>
                </c:pt>
                <c:pt idx="24910">
                  <c:v>17.295999999999999</c:v>
                </c:pt>
                <c:pt idx="24911">
                  <c:v>17.463000000000001</c:v>
                </c:pt>
                <c:pt idx="24912">
                  <c:v>17.652999999999999</c:v>
                </c:pt>
                <c:pt idx="24913">
                  <c:v>17.867000000000001</c:v>
                </c:pt>
                <c:pt idx="24914">
                  <c:v>18.033000000000001</c:v>
                </c:pt>
                <c:pt idx="24915">
                  <c:v>18.247</c:v>
                </c:pt>
                <c:pt idx="24916">
                  <c:v>18.437999999999999</c:v>
                </c:pt>
                <c:pt idx="24917">
                  <c:v>18.628</c:v>
                </c:pt>
                <c:pt idx="24918">
                  <c:v>18.794</c:v>
                </c:pt>
                <c:pt idx="24919">
                  <c:v>18.984999999999999</c:v>
                </c:pt>
                <c:pt idx="24920">
                  <c:v>19.151</c:v>
                </c:pt>
                <c:pt idx="24921">
                  <c:v>19.294</c:v>
                </c:pt>
                <c:pt idx="24922">
                  <c:v>19.436</c:v>
                </c:pt>
                <c:pt idx="24923">
                  <c:v>19.579000000000001</c:v>
                </c:pt>
                <c:pt idx="24924">
                  <c:v>19.698</c:v>
                </c:pt>
                <c:pt idx="24925">
                  <c:v>19.745999999999999</c:v>
                </c:pt>
                <c:pt idx="24926">
                  <c:v>19.864999999999998</c:v>
                </c:pt>
                <c:pt idx="24927">
                  <c:v>19.911999999999999</c:v>
                </c:pt>
                <c:pt idx="24928">
                  <c:v>19.841000000000001</c:v>
                </c:pt>
                <c:pt idx="24929">
                  <c:v>19.698</c:v>
                </c:pt>
                <c:pt idx="24930">
                  <c:v>19.532</c:v>
                </c:pt>
                <c:pt idx="24931">
                  <c:v>19.436</c:v>
                </c:pt>
                <c:pt idx="24932">
                  <c:v>19.436</c:v>
                </c:pt>
                <c:pt idx="24933">
                  <c:v>19.484000000000002</c:v>
                </c:pt>
                <c:pt idx="24934">
                  <c:v>19.532</c:v>
                </c:pt>
                <c:pt idx="24935">
                  <c:v>19.555</c:v>
                </c:pt>
                <c:pt idx="24936">
                  <c:v>19.46</c:v>
                </c:pt>
                <c:pt idx="24937">
                  <c:v>19.294</c:v>
                </c:pt>
                <c:pt idx="24938">
                  <c:v>19.175000000000001</c:v>
                </c:pt>
                <c:pt idx="24939">
                  <c:v>19.079999999999998</c:v>
                </c:pt>
                <c:pt idx="24940">
                  <c:v>18.960999999999999</c:v>
                </c:pt>
                <c:pt idx="24941">
                  <c:v>18.841999999999999</c:v>
                </c:pt>
                <c:pt idx="24942">
                  <c:v>18.722999999999999</c:v>
                </c:pt>
                <c:pt idx="24943">
                  <c:v>18.603999999999999</c:v>
                </c:pt>
                <c:pt idx="24944">
                  <c:v>18.484999999999999</c:v>
                </c:pt>
                <c:pt idx="24945">
                  <c:v>18.343</c:v>
                </c:pt>
                <c:pt idx="24946">
                  <c:v>18.224</c:v>
                </c:pt>
                <c:pt idx="24947">
                  <c:v>18.105</c:v>
                </c:pt>
                <c:pt idx="24948">
                  <c:v>17.962</c:v>
                </c:pt>
                <c:pt idx="24949">
                  <c:v>17.843</c:v>
                </c:pt>
                <c:pt idx="24950">
                  <c:v>17.724</c:v>
                </c:pt>
                <c:pt idx="24951">
                  <c:v>17.582000000000001</c:v>
                </c:pt>
                <c:pt idx="24952">
                  <c:v>17.463000000000001</c:v>
                </c:pt>
                <c:pt idx="24953">
                  <c:v>17.344000000000001</c:v>
                </c:pt>
                <c:pt idx="24954">
                  <c:v>17.225000000000001</c:v>
                </c:pt>
                <c:pt idx="24955">
                  <c:v>17.106000000000002</c:v>
                </c:pt>
                <c:pt idx="24956">
                  <c:v>17.010999999999999</c:v>
                </c:pt>
                <c:pt idx="24957">
                  <c:v>16.914999999999999</c:v>
                </c:pt>
                <c:pt idx="24958">
                  <c:v>16.82</c:v>
                </c:pt>
                <c:pt idx="24959">
                  <c:v>16.748999999999999</c:v>
                </c:pt>
                <c:pt idx="24960">
                  <c:v>16.677</c:v>
                </c:pt>
                <c:pt idx="24961">
                  <c:v>16.606000000000002</c:v>
                </c:pt>
                <c:pt idx="24962">
                  <c:v>16.533999999999999</c:v>
                </c:pt>
                <c:pt idx="24963">
                  <c:v>16.486999999999998</c:v>
                </c:pt>
                <c:pt idx="24964">
                  <c:v>16.439</c:v>
                </c:pt>
                <c:pt idx="24965">
                  <c:v>16.391999999999999</c:v>
                </c:pt>
                <c:pt idx="24966">
                  <c:v>16.344000000000001</c:v>
                </c:pt>
                <c:pt idx="24967">
                  <c:v>16.295999999999999</c:v>
                </c:pt>
                <c:pt idx="24968">
                  <c:v>16.248999999999999</c:v>
                </c:pt>
                <c:pt idx="24969">
                  <c:v>16.248999999999999</c:v>
                </c:pt>
                <c:pt idx="24970">
                  <c:v>16.201000000000001</c:v>
                </c:pt>
                <c:pt idx="24971">
                  <c:v>16.177</c:v>
                </c:pt>
                <c:pt idx="24972">
                  <c:v>16.129000000000001</c:v>
                </c:pt>
                <c:pt idx="24973">
                  <c:v>16.106000000000002</c:v>
                </c:pt>
                <c:pt idx="24974">
                  <c:v>16.082000000000001</c:v>
                </c:pt>
                <c:pt idx="24975">
                  <c:v>16.058</c:v>
                </c:pt>
                <c:pt idx="24976">
                  <c:v>16.010000000000002</c:v>
                </c:pt>
                <c:pt idx="24977">
                  <c:v>15.986000000000001</c:v>
                </c:pt>
                <c:pt idx="24978">
                  <c:v>15.962999999999999</c:v>
                </c:pt>
                <c:pt idx="24979">
                  <c:v>15.939</c:v>
                </c:pt>
                <c:pt idx="24980">
                  <c:v>15.914999999999999</c:v>
                </c:pt>
                <c:pt idx="24981">
                  <c:v>15.891</c:v>
                </c:pt>
                <c:pt idx="24982">
                  <c:v>15.867000000000001</c:v>
                </c:pt>
                <c:pt idx="24983">
                  <c:v>15.843</c:v>
                </c:pt>
                <c:pt idx="24984">
                  <c:v>15.819000000000001</c:v>
                </c:pt>
                <c:pt idx="24985">
                  <c:v>15.772</c:v>
                </c:pt>
                <c:pt idx="24986">
                  <c:v>15.747999999999999</c:v>
                </c:pt>
                <c:pt idx="24987">
                  <c:v>15.724</c:v>
                </c:pt>
                <c:pt idx="24988">
                  <c:v>15.7</c:v>
                </c:pt>
                <c:pt idx="24989">
                  <c:v>15.676</c:v>
                </c:pt>
                <c:pt idx="24990">
                  <c:v>15.629</c:v>
                </c:pt>
                <c:pt idx="24991">
                  <c:v>15.629</c:v>
                </c:pt>
                <c:pt idx="24992">
                  <c:v>15.605</c:v>
                </c:pt>
                <c:pt idx="24993">
                  <c:v>15.605</c:v>
                </c:pt>
                <c:pt idx="24994">
                  <c:v>15.605</c:v>
                </c:pt>
                <c:pt idx="24995">
                  <c:v>15.629</c:v>
                </c:pt>
                <c:pt idx="24996">
                  <c:v>15.651999999999999</c:v>
                </c:pt>
                <c:pt idx="24997">
                  <c:v>15.7</c:v>
                </c:pt>
                <c:pt idx="24998">
                  <c:v>15.747999999999999</c:v>
                </c:pt>
                <c:pt idx="24999">
                  <c:v>15.843</c:v>
                </c:pt>
                <c:pt idx="25000">
                  <c:v>15.939</c:v>
                </c:pt>
                <c:pt idx="25001">
                  <c:v>16.058</c:v>
                </c:pt>
                <c:pt idx="25002">
                  <c:v>16.201000000000001</c:v>
                </c:pt>
                <c:pt idx="25003">
                  <c:v>16.344000000000001</c:v>
                </c:pt>
                <c:pt idx="25004">
                  <c:v>16.510999999999999</c:v>
                </c:pt>
                <c:pt idx="25005">
                  <c:v>16.701000000000001</c:v>
                </c:pt>
                <c:pt idx="25006">
                  <c:v>16.891999999999999</c:v>
                </c:pt>
                <c:pt idx="25007">
                  <c:v>17.082000000000001</c:v>
                </c:pt>
                <c:pt idx="25008">
                  <c:v>17.32</c:v>
                </c:pt>
                <c:pt idx="25009">
                  <c:v>17.558</c:v>
                </c:pt>
                <c:pt idx="25010">
                  <c:v>17.818999999999999</c:v>
                </c:pt>
                <c:pt idx="25011">
                  <c:v>18.056999999999999</c:v>
                </c:pt>
                <c:pt idx="25012">
                  <c:v>18.2</c:v>
                </c:pt>
                <c:pt idx="25013">
                  <c:v>18.343</c:v>
                </c:pt>
                <c:pt idx="25014">
                  <c:v>18.509</c:v>
                </c:pt>
                <c:pt idx="25015">
                  <c:v>18.675000000000001</c:v>
                </c:pt>
                <c:pt idx="25016">
                  <c:v>18.818000000000001</c:v>
                </c:pt>
                <c:pt idx="25017">
                  <c:v>19.056000000000001</c:v>
                </c:pt>
                <c:pt idx="25018">
                  <c:v>19.245999999999999</c:v>
                </c:pt>
                <c:pt idx="25019">
                  <c:v>19.364999999999998</c:v>
                </c:pt>
                <c:pt idx="25020">
                  <c:v>19.46</c:v>
                </c:pt>
                <c:pt idx="25021">
                  <c:v>19.532</c:v>
                </c:pt>
                <c:pt idx="25022">
                  <c:v>19.579000000000001</c:v>
                </c:pt>
                <c:pt idx="25023">
                  <c:v>19.532</c:v>
                </c:pt>
                <c:pt idx="25024">
                  <c:v>19.484000000000002</c:v>
                </c:pt>
                <c:pt idx="25025">
                  <c:v>19.364999999999998</c:v>
                </c:pt>
                <c:pt idx="25026">
                  <c:v>19.294</c:v>
                </c:pt>
                <c:pt idx="25027">
                  <c:v>19.364999999999998</c:v>
                </c:pt>
                <c:pt idx="25028">
                  <c:v>19.245999999999999</c:v>
                </c:pt>
                <c:pt idx="25029">
                  <c:v>19.056000000000001</c:v>
                </c:pt>
                <c:pt idx="25030">
                  <c:v>18.937000000000001</c:v>
                </c:pt>
                <c:pt idx="25031">
                  <c:v>18.866</c:v>
                </c:pt>
                <c:pt idx="25032">
                  <c:v>18.841999999999999</c:v>
                </c:pt>
                <c:pt idx="25033">
                  <c:v>18.794</c:v>
                </c:pt>
                <c:pt idx="25034">
                  <c:v>18.722999999999999</c:v>
                </c:pt>
                <c:pt idx="25035">
                  <c:v>18.603999999999999</c:v>
                </c:pt>
                <c:pt idx="25036">
                  <c:v>18.484999999999999</c:v>
                </c:pt>
                <c:pt idx="25037">
                  <c:v>18.39</c:v>
                </c:pt>
                <c:pt idx="25038">
                  <c:v>18.295000000000002</c:v>
                </c:pt>
                <c:pt idx="25039">
                  <c:v>18.2</c:v>
                </c:pt>
                <c:pt idx="25040">
                  <c:v>18.081</c:v>
                </c:pt>
                <c:pt idx="25041">
                  <c:v>17.986000000000001</c:v>
                </c:pt>
                <c:pt idx="25042">
                  <c:v>17.867000000000001</c:v>
                </c:pt>
                <c:pt idx="25043">
                  <c:v>17.771999999999998</c:v>
                </c:pt>
                <c:pt idx="25044">
                  <c:v>17.701000000000001</c:v>
                </c:pt>
                <c:pt idx="25045">
                  <c:v>17.605</c:v>
                </c:pt>
                <c:pt idx="25046">
                  <c:v>17.510000000000002</c:v>
                </c:pt>
                <c:pt idx="25047">
                  <c:v>17.439</c:v>
                </c:pt>
                <c:pt idx="25048">
                  <c:v>17.344000000000001</c:v>
                </c:pt>
                <c:pt idx="25049">
                  <c:v>17.271999999999998</c:v>
                </c:pt>
                <c:pt idx="25050">
                  <c:v>17.201000000000001</c:v>
                </c:pt>
                <c:pt idx="25051">
                  <c:v>17.13</c:v>
                </c:pt>
                <c:pt idx="25052">
                  <c:v>17.058</c:v>
                </c:pt>
                <c:pt idx="25053">
                  <c:v>16.986999999999998</c:v>
                </c:pt>
                <c:pt idx="25054">
                  <c:v>16.939</c:v>
                </c:pt>
                <c:pt idx="25055">
                  <c:v>16.867999999999999</c:v>
                </c:pt>
                <c:pt idx="25056">
                  <c:v>16.82</c:v>
                </c:pt>
                <c:pt idx="25057">
                  <c:v>16.773</c:v>
                </c:pt>
                <c:pt idx="25058">
                  <c:v>16.725000000000001</c:v>
                </c:pt>
                <c:pt idx="25059">
                  <c:v>16.677</c:v>
                </c:pt>
                <c:pt idx="25060">
                  <c:v>16.63</c:v>
                </c:pt>
                <c:pt idx="25061">
                  <c:v>16.606000000000002</c:v>
                </c:pt>
                <c:pt idx="25062">
                  <c:v>16.558</c:v>
                </c:pt>
                <c:pt idx="25063">
                  <c:v>16.533999999999999</c:v>
                </c:pt>
                <c:pt idx="25064">
                  <c:v>16.510999999999999</c:v>
                </c:pt>
                <c:pt idx="25065">
                  <c:v>16.486999999999998</c:v>
                </c:pt>
                <c:pt idx="25066">
                  <c:v>16.463000000000001</c:v>
                </c:pt>
                <c:pt idx="25067">
                  <c:v>16.439</c:v>
                </c:pt>
                <c:pt idx="25068">
                  <c:v>16.439</c:v>
                </c:pt>
                <c:pt idx="25069">
                  <c:v>16.439</c:v>
                </c:pt>
                <c:pt idx="25070">
                  <c:v>16.414999999999999</c:v>
                </c:pt>
                <c:pt idx="25071">
                  <c:v>16.414999999999999</c:v>
                </c:pt>
                <c:pt idx="25072">
                  <c:v>16.391999999999999</c:v>
                </c:pt>
                <c:pt idx="25073">
                  <c:v>16.391999999999999</c:v>
                </c:pt>
                <c:pt idx="25074">
                  <c:v>16.391999999999999</c:v>
                </c:pt>
                <c:pt idx="25075">
                  <c:v>16.391999999999999</c:v>
                </c:pt>
                <c:pt idx="25076">
                  <c:v>16.391999999999999</c:v>
                </c:pt>
                <c:pt idx="25077">
                  <c:v>16.391999999999999</c:v>
                </c:pt>
                <c:pt idx="25078">
                  <c:v>16.367999999999999</c:v>
                </c:pt>
                <c:pt idx="25079">
                  <c:v>16.344000000000001</c:v>
                </c:pt>
                <c:pt idx="25080">
                  <c:v>16.32</c:v>
                </c:pt>
                <c:pt idx="25081">
                  <c:v>16.295999999999999</c:v>
                </c:pt>
                <c:pt idx="25082">
                  <c:v>16.271999999999998</c:v>
                </c:pt>
                <c:pt idx="25083">
                  <c:v>16.248999999999999</c:v>
                </c:pt>
                <c:pt idx="25084">
                  <c:v>16.225000000000001</c:v>
                </c:pt>
                <c:pt idx="25085">
                  <c:v>16.177</c:v>
                </c:pt>
                <c:pt idx="25086">
                  <c:v>16.129000000000001</c:v>
                </c:pt>
                <c:pt idx="25087">
                  <c:v>16.106000000000002</c:v>
                </c:pt>
                <c:pt idx="25088">
                  <c:v>16.106000000000002</c:v>
                </c:pt>
                <c:pt idx="25089">
                  <c:v>16.129000000000001</c:v>
                </c:pt>
                <c:pt idx="25090">
                  <c:v>16.129000000000001</c:v>
                </c:pt>
                <c:pt idx="25091">
                  <c:v>16.129000000000001</c:v>
                </c:pt>
                <c:pt idx="25092">
                  <c:v>16.129000000000001</c:v>
                </c:pt>
                <c:pt idx="25093">
                  <c:v>16.129000000000001</c:v>
                </c:pt>
                <c:pt idx="25094">
                  <c:v>16.152999999999999</c:v>
                </c:pt>
                <c:pt idx="25095">
                  <c:v>16.177</c:v>
                </c:pt>
                <c:pt idx="25096">
                  <c:v>16.225000000000001</c:v>
                </c:pt>
                <c:pt idx="25097">
                  <c:v>16.295999999999999</c:v>
                </c:pt>
                <c:pt idx="25098">
                  <c:v>16.391999999999999</c:v>
                </c:pt>
                <c:pt idx="25099">
                  <c:v>16.533999999999999</c:v>
                </c:pt>
                <c:pt idx="25100">
                  <c:v>16.654</c:v>
                </c:pt>
                <c:pt idx="25101">
                  <c:v>16.701000000000001</c:v>
                </c:pt>
                <c:pt idx="25102">
                  <c:v>16.891999999999999</c:v>
                </c:pt>
                <c:pt idx="25103">
                  <c:v>16.914999999999999</c:v>
                </c:pt>
                <c:pt idx="25104">
                  <c:v>16.986999999999998</c:v>
                </c:pt>
                <c:pt idx="25105">
                  <c:v>17.082000000000001</c:v>
                </c:pt>
                <c:pt idx="25106">
                  <c:v>17.152999999999999</c:v>
                </c:pt>
                <c:pt idx="25107">
                  <c:v>17.201000000000001</c:v>
                </c:pt>
                <c:pt idx="25108">
                  <c:v>17.271999999999998</c:v>
                </c:pt>
                <c:pt idx="25109">
                  <c:v>17.295999999999999</c:v>
                </c:pt>
                <c:pt idx="25110">
                  <c:v>17.367999999999999</c:v>
                </c:pt>
                <c:pt idx="25111">
                  <c:v>17.463000000000001</c:v>
                </c:pt>
                <c:pt idx="25112">
                  <c:v>17.558</c:v>
                </c:pt>
                <c:pt idx="25113">
                  <c:v>17.795999999999999</c:v>
                </c:pt>
                <c:pt idx="25114">
                  <c:v>17.890999999999998</c:v>
                </c:pt>
                <c:pt idx="25115">
                  <c:v>18.056999999999999</c:v>
                </c:pt>
                <c:pt idx="25116">
                  <c:v>18.152000000000001</c:v>
                </c:pt>
                <c:pt idx="25117">
                  <c:v>18.224</c:v>
                </c:pt>
                <c:pt idx="25118">
                  <c:v>18.224</c:v>
                </c:pt>
                <c:pt idx="25119">
                  <c:v>18.152000000000001</c:v>
                </c:pt>
                <c:pt idx="25120">
                  <c:v>18.105</c:v>
                </c:pt>
                <c:pt idx="25121">
                  <c:v>18.056999999999999</c:v>
                </c:pt>
                <c:pt idx="25122">
                  <c:v>18.033000000000001</c:v>
                </c:pt>
                <c:pt idx="25123">
                  <c:v>17.701000000000001</c:v>
                </c:pt>
                <c:pt idx="25124">
                  <c:v>17.177</c:v>
                </c:pt>
                <c:pt idx="25125">
                  <c:v>16.725000000000001</c:v>
                </c:pt>
                <c:pt idx="25126">
                  <c:v>16.391999999999999</c:v>
                </c:pt>
                <c:pt idx="25127">
                  <c:v>16.533999999999999</c:v>
                </c:pt>
                <c:pt idx="25128">
                  <c:v>16.295999999999999</c:v>
                </c:pt>
                <c:pt idx="25129">
                  <c:v>16.152999999999999</c:v>
                </c:pt>
                <c:pt idx="25130">
                  <c:v>16.106000000000002</c:v>
                </c:pt>
                <c:pt idx="25131">
                  <c:v>15.986000000000001</c:v>
                </c:pt>
                <c:pt idx="25132">
                  <c:v>15.747999999999999</c:v>
                </c:pt>
                <c:pt idx="25133">
                  <c:v>15.509</c:v>
                </c:pt>
                <c:pt idx="25134">
                  <c:v>15.414</c:v>
                </c:pt>
                <c:pt idx="25135">
                  <c:v>15.342000000000001</c:v>
                </c:pt>
                <c:pt idx="25136">
                  <c:v>15.247</c:v>
                </c:pt>
                <c:pt idx="25137">
                  <c:v>15.342000000000001</c:v>
                </c:pt>
                <c:pt idx="25138">
                  <c:v>15.532999999999999</c:v>
                </c:pt>
                <c:pt idx="25139">
                  <c:v>15.651999999999999</c:v>
                </c:pt>
                <c:pt idx="25140">
                  <c:v>15.843</c:v>
                </c:pt>
                <c:pt idx="25141">
                  <c:v>15.962999999999999</c:v>
                </c:pt>
                <c:pt idx="25142">
                  <c:v>16.082000000000001</c:v>
                </c:pt>
                <c:pt idx="25143">
                  <c:v>16.152999999999999</c:v>
                </c:pt>
                <c:pt idx="25144">
                  <c:v>16.225000000000001</c:v>
                </c:pt>
                <c:pt idx="25145">
                  <c:v>16.295999999999999</c:v>
                </c:pt>
                <c:pt idx="25146">
                  <c:v>16.295999999999999</c:v>
                </c:pt>
                <c:pt idx="25147">
                  <c:v>16.295999999999999</c:v>
                </c:pt>
                <c:pt idx="25148">
                  <c:v>16.248999999999999</c:v>
                </c:pt>
                <c:pt idx="25149">
                  <c:v>16.201000000000001</c:v>
                </c:pt>
                <c:pt idx="25150">
                  <c:v>16.152999999999999</c:v>
                </c:pt>
                <c:pt idx="25151">
                  <c:v>16.152999999999999</c:v>
                </c:pt>
                <c:pt idx="25152">
                  <c:v>16.152999999999999</c:v>
                </c:pt>
                <c:pt idx="25153">
                  <c:v>16.152999999999999</c:v>
                </c:pt>
                <c:pt idx="25154">
                  <c:v>16.106000000000002</c:v>
                </c:pt>
                <c:pt idx="25155">
                  <c:v>16.082000000000001</c:v>
                </c:pt>
                <c:pt idx="25156">
                  <c:v>16.106000000000002</c:v>
                </c:pt>
                <c:pt idx="25157">
                  <c:v>16.106000000000002</c:v>
                </c:pt>
                <c:pt idx="25158">
                  <c:v>16.106000000000002</c:v>
                </c:pt>
                <c:pt idx="25159">
                  <c:v>16.129000000000001</c:v>
                </c:pt>
                <c:pt idx="25160">
                  <c:v>16.152999999999999</c:v>
                </c:pt>
                <c:pt idx="25161">
                  <c:v>16.152999999999999</c:v>
                </c:pt>
                <c:pt idx="25162">
                  <c:v>16.129000000000001</c:v>
                </c:pt>
                <c:pt idx="25163">
                  <c:v>16.106000000000002</c:v>
                </c:pt>
                <c:pt idx="25164">
                  <c:v>16.082000000000001</c:v>
                </c:pt>
                <c:pt idx="25165">
                  <c:v>16.082000000000001</c:v>
                </c:pt>
                <c:pt idx="25166">
                  <c:v>16.058</c:v>
                </c:pt>
                <c:pt idx="25167">
                  <c:v>16.082000000000001</c:v>
                </c:pt>
                <c:pt idx="25168">
                  <c:v>16.058</c:v>
                </c:pt>
                <c:pt idx="25169">
                  <c:v>16.033999999999999</c:v>
                </c:pt>
                <c:pt idx="25170">
                  <c:v>15.986000000000001</c:v>
                </c:pt>
                <c:pt idx="25171">
                  <c:v>15.914999999999999</c:v>
                </c:pt>
                <c:pt idx="25172">
                  <c:v>15.891</c:v>
                </c:pt>
                <c:pt idx="25173">
                  <c:v>15.867000000000001</c:v>
                </c:pt>
                <c:pt idx="25174">
                  <c:v>15.819000000000001</c:v>
                </c:pt>
                <c:pt idx="25175">
                  <c:v>15.772</c:v>
                </c:pt>
                <c:pt idx="25176">
                  <c:v>15.724</c:v>
                </c:pt>
                <c:pt idx="25177">
                  <c:v>15.676</c:v>
                </c:pt>
                <c:pt idx="25178">
                  <c:v>15.629</c:v>
                </c:pt>
                <c:pt idx="25179">
                  <c:v>15.605</c:v>
                </c:pt>
                <c:pt idx="25180">
                  <c:v>15.605</c:v>
                </c:pt>
                <c:pt idx="25181">
                  <c:v>15.605</c:v>
                </c:pt>
                <c:pt idx="25182">
                  <c:v>15.605</c:v>
                </c:pt>
                <c:pt idx="25183">
                  <c:v>15.605</c:v>
                </c:pt>
                <c:pt idx="25184">
                  <c:v>15.629</c:v>
                </c:pt>
                <c:pt idx="25185">
                  <c:v>15.651999999999999</c:v>
                </c:pt>
                <c:pt idx="25186">
                  <c:v>15.676</c:v>
                </c:pt>
                <c:pt idx="25187">
                  <c:v>15.7</c:v>
                </c:pt>
                <c:pt idx="25188">
                  <c:v>15.724</c:v>
                </c:pt>
                <c:pt idx="25189">
                  <c:v>15.772</c:v>
                </c:pt>
                <c:pt idx="25190">
                  <c:v>15.819000000000001</c:v>
                </c:pt>
                <c:pt idx="25191">
                  <c:v>15.867000000000001</c:v>
                </c:pt>
                <c:pt idx="25192">
                  <c:v>15.914999999999999</c:v>
                </c:pt>
                <c:pt idx="25193">
                  <c:v>15.962999999999999</c:v>
                </c:pt>
                <c:pt idx="25194">
                  <c:v>15.962999999999999</c:v>
                </c:pt>
                <c:pt idx="25195">
                  <c:v>15.939</c:v>
                </c:pt>
                <c:pt idx="25196">
                  <c:v>15.939</c:v>
                </c:pt>
                <c:pt idx="25197">
                  <c:v>15.962999999999999</c:v>
                </c:pt>
                <c:pt idx="25198">
                  <c:v>15.962999999999999</c:v>
                </c:pt>
                <c:pt idx="25199">
                  <c:v>15.986000000000001</c:v>
                </c:pt>
                <c:pt idx="25200">
                  <c:v>15.986000000000001</c:v>
                </c:pt>
                <c:pt idx="25201">
                  <c:v>15.962999999999999</c:v>
                </c:pt>
                <c:pt idx="25202">
                  <c:v>15.867000000000001</c:v>
                </c:pt>
                <c:pt idx="25203">
                  <c:v>15.724</c:v>
                </c:pt>
                <c:pt idx="25204">
                  <c:v>15.629</c:v>
                </c:pt>
                <c:pt idx="25205">
                  <c:v>15.581</c:v>
                </c:pt>
                <c:pt idx="25206">
                  <c:v>15.532999999999999</c:v>
                </c:pt>
                <c:pt idx="25207">
                  <c:v>15.509</c:v>
                </c:pt>
                <c:pt idx="25208">
                  <c:v>15.461</c:v>
                </c:pt>
                <c:pt idx="25209">
                  <c:v>15.461</c:v>
                </c:pt>
                <c:pt idx="25210">
                  <c:v>15.532999999999999</c:v>
                </c:pt>
                <c:pt idx="25211">
                  <c:v>15.676</c:v>
                </c:pt>
                <c:pt idx="25212">
                  <c:v>15.843</c:v>
                </c:pt>
                <c:pt idx="25213">
                  <c:v>15.962999999999999</c:v>
                </c:pt>
                <c:pt idx="25214">
                  <c:v>16.010000000000002</c:v>
                </c:pt>
                <c:pt idx="25215">
                  <c:v>16.033999999999999</c:v>
                </c:pt>
                <c:pt idx="25216">
                  <c:v>16.106000000000002</c:v>
                </c:pt>
                <c:pt idx="25217">
                  <c:v>16.058</c:v>
                </c:pt>
                <c:pt idx="25218">
                  <c:v>16.058</c:v>
                </c:pt>
                <c:pt idx="25219">
                  <c:v>16.058</c:v>
                </c:pt>
                <c:pt idx="25220">
                  <c:v>16.082000000000001</c:v>
                </c:pt>
                <c:pt idx="25221">
                  <c:v>16.082000000000001</c:v>
                </c:pt>
                <c:pt idx="25222">
                  <c:v>16.106000000000002</c:v>
                </c:pt>
                <c:pt idx="25223">
                  <c:v>16.106000000000002</c:v>
                </c:pt>
                <c:pt idx="25224">
                  <c:v>16.129000000000001</c:v>
                </c:pt>
                <c:pt idx="25225">
                  <c:v>16.129000000000001</c:v>
                </c:pt>
                <c:pt idx="25226">
                  <c:v>16.152999999999999</c:v>
                </c:pt>
                <c:pt idx="25227">
                  <c:v>16.152999999999999</c:v>
                </c:pt>
                <c:pt idx="25228">
                  <c:v>16.152999999999999</c:v>
                </c:pt>
                <c:pt idx="25229">
                  <c:v>16.152999999999999</c:v>
                </c:pt>
                <c:pt idx="25230">
                  <c:v>16.152999999999999</c:v>
                </c:pt>
                <c:pt idx="25231">
                  <c:v>16.106000000000002</c:v>
                </c:pt>
                <c:pt idx="25232">
                  <c:v>16.058</c:v>
                </c:pt>
                <c:pt idx="25233">
                  <c:v>15.986000000000001</c:v>
                </c:pt>
                <c:pt idx="25234">
                  <c:v>15.939</c:v>
                </c:pt>
                <c:pt idx="25235">
                  <c:v>15.867000000000001</c:v>
                </c:pt>
                <c:pt idx="25236">
                  <c:v>15.819000000000001</c:v>
                </c:pt>
                <c:pt idx="25237">
                  <c:v>15.724</c:v>
                </c:pt>
                <c:pt idx="25238">
                  <c:v>15.581</c:v>
                </c:pt>
                <c:pt idx="25239">
                  <c:v>15.509</c:v>
                </c:pt>
                <c:pt idx="25240">
                  <c:v>15.438000000000001</c:v>
                </c:pt>
                <c:pt idx="25241">
                  <c:v>15.414</c:v>
                </c:pt>
                <c:pt idx="25242">
                  <c:v>15.366</c:v>
                </c:pt>
                <c:pt idx="25243">
                  <c:v>15.366</c:v>
                </c:pt>
                <c:pt idx="25244">
                  <c:v>15.39</c:v>
                </c:pt>
                <c:pt idx="25245">
                  <c:v>15.438000000000001</c:v>
                </c:pt>
                <c:pt idx="25246">
                  <c:v>15.532999999999999</c:v>
                </c:pt>
                <c:pt idx="25247">
                  <c:v>15.581</c:v>
                </c:pt>
                <c:pt idx="25248">
                  <c:v>15.651999999999999</c:v>
                </c:pt>
                <c:pt idx="25249">
                  <c:v>15.651999999999999</c:v>
                </c:pt>
                <c:pt idx="25250">
                  <c:v>15.7</c:v>
                </c:pt>
                <c:pt idx="25251">
                  <c:v>15.676</c:v>
                </c:pt>
                <c:pt idx="25252">
                  <c:v>15.629</c:v>
                </c:pt>
                <c:pt idx="25253">
                  <c:v>15.629</c:v>
                </c:pt>
                <c:pt idx="25254">
                  <c:v>15.605</c:v>
                </c:pt>
                <c:pt idx="25255">
                  <c:v>15.581</c:v>
                </c:pt>
                <c:pt idx="25256">
                  <c:v>15.557</c:v>
                </c:pt>
                <c:pt idx="25257">
                  <c:v>15.532999999999999</c:v>
                </c:pt>
                <c:pt idx="25258">
                  <c:v>15.484999999999999</c:v>
                </c:pt>
                <c:pt idx="25259">
                  <c:v>15.438000000000001</c:v>
                </c:pt>
                <c:pt idx="25260">
                  <c:v>15.39</c:v>
                </c:pt>
                <c:pt idx="25261">
                  <c:v>15.366</c:v>
                </c:pt>
                <c:pt idx="25262">
                  <c:v>15.342000000000001</c:v>
                </c:pt>
                <c:pt idx="25263">
                  <c:v>15.294</c:v>
                </c:pt>
                <c:pt idx="25264">
                  <c:v>15.294</c:v>
                </c:pt>
                <c:pt idx="25265">
                  <c:v>15.294</c:v>
                </c:pt>
                <c:pt idx="25266">
                  <c:v>15.294</c:v>
                </c:pt>
                <c:pt idx="25267">
                  <c:v>15.294</c:v>
                </c:pt>
                <c:pt idx="25268">
                  <c:v>15.294</c:v>
                </c:pt>
                <c:pt idx="25269">
                  <c:v>15.294</c:v>
                </c:pt>
                <c:pt idx="25270">
                  <c:v>15.294</c:v>
                </c:pt>
                <c:pt idx="25271">
                  <c:v>15.294</c:v>
                </c:pt>
                <c:pt idx="25272">
                  <c:v>15.294</c:v>
                </c:pt>
                <c:pt idx="25273">
                  <c:v>15.294</c:v>
                </c:pt>
                <c:pt idx="25274">
                  <c:v>15.294</c:v>
                </c:pt>
                <c:pt idx="25275">
                  <c:v>15.294</c:v>
                </c:pt>
                <c:pt idx="25276">
                  <c:v>15.294</c:v>
                </c:pt>
                <c:pt idx="25277">
                  <c:v>15.294</c:v>
                </c:pt>
                <c:pt idx="25278">
                  <c:v>15.294</c:v>
                </c:pt>
                <c:pt idx="25279">
                  <c:v>15.294</c:v>
                </c:pt>
                <c:pt idx="25280">
                  <c:v>15.294</c:v>
                </c:pt>
                <c:pt idx="25281">
                  <c:v>15.294</c:v>
                </c:pt>
                <c:pt idx="25282">
                  <c:v>15.318</c:v>
                </c:pt>
                <c:pt idx="25283">
                  <c:v>15.342000000000001</c:v>
                </c:pt>
                <c:pt idx="25284">
                  <c:v>15.39</c:v>
                </c:pt>
                <c:pt idx="25285">
                  <c:v>15.39</c:v>
                </c:pt>
                <c:pt idx="25286">
                  <c:v>15.414</c:v>
                </c:pt>
                <c:pt idx="25287">
                  <c:v>15.438000000000001</c:v>
                </c:pt>
                <c:pt idx="25288">
                  <c:v>15.484999999999999</c:v>
                </c:pt>
                <c:pt idx="25289">
                  <c:v>15.581</c:v>
                </c:pt>
                <c:pt idx="25290">
                  <c:v>15.651999999999999</c:v>
                </c:pt>
                <c:pt idx="25291">
                  <c:v>15.724</c:v>
                </c:pt>
                <c:pt idx="25292">
                  <c:v>15.962999999999999</c:v>
                </c:pt>
                <c:pt idx="25293">
                  <c:v>16.106000000000002</c:v>
                </c:pt>
                <c:pt idx="25294">
                  <c:v>16.225000000000001</c:v>
                </c:pt>
                <c:pt idx="25295">
                  <c:v>16.414999999999999</c:v>
                </c:pt>
                <c:pt idx="25296">
                  <c:v>16.63</c:v>
                </c:pt>
                <c:pt idx="25297">
                  <c:v>16.82</c:v>
                </c:pt>
                <c:pt idx="25298">
                  <c:v>17.010999999999999</c:v>
                </c:pt>
                <c:pt idx="25299">
                  <c:v>17.225000000000001</c:v>
                </c:pt>
                <c:pt idx="25300">
                  <c:v>17.414999999999999</c:v>
                </c:pt>
                <c:pt idx="25301">
                  <c:v>17.605</c:v>
                </c:pt>
                <c:pt idx="25302">
                  <c:v>17.771999999999998</c:v>
                </c:pt>
                <c:pt idx="25303">
                  <c:v>17.937999999999999</c:v>
                </c:pt>
                <c:pt idx="25304">
                  <c:v>18.105</c:v>
                </c:pt>
                <c:pt idx="25305">
                  <c:v>18.271000000000001</c:v>
                </c:pt>
                <c:pt idx="25306">
                  <c:v>18.414000000000001</c:v>
                </c:pt>
                <c:pt idx="25307">
                  <c:v>18.509</c:v>
                </c:pt>
                <c:pt idx="25308">
                  <c:v>18.603999999999999</c:v>
                </c:pt>
                <c:pt idx="25309">
                  <c:v>18.747</c:v>
                </c:pt>
                <c:pt idx="25310">
                  <c:v>18.866</c:v>
                </c:pt>
                <c:pt idx="25311">
                  <c:v>18.913</c:v>
                </c:pt>
                <c:pt idx="25312">
                  <c:v>18.960999999999999</c:v>
                </c:pt>
                <c:pt idx="25313">
                  <c:v>18.937000000000001</c:v>
                </c:pt>
                <c:pt idx="25314">
                  <c:v>18.818000000000001</c:v>
                </c:pt>
                <c:pt idx="25315">
                  <c:v>18.747</c:v>
                </c:pt>
                <c:pt idx="25316">
                  <c:v>18.675000000000001</c:v>
                </c:pt>
                <c:pt idx="25317">
                  <c:v>18.628</c:v>
                </c:pt>
                <c:pt idx="25318">
                  <c:v>18.509</c:v>
                </c:pt>
                <c:pt idx="25319">
                  <c:v>18.414000000000001</c:v>
                </c:pt>
                <c:pt idx="25320">
                  <c:v>18.366</c:v>
                </c:pt>
                <c:pt idx="25321">
                  <c:v>18.366</c:v>
                </c:pt>
                <c:pt idx="25322">
                  <c:v>18.295000000000002</c:v>
                </c:pt>
                <c:pt idx="25323">
                  <c:v>18.247</c:v>
                </c:pt>
                <c:pt idx="25324">
                  <c:v>18.152000000000001</c:v>
                </c:pt>
                <c:pt idx="25325">
                  <c:v>18.081</c:v>
                </c:pt>
                <c:pt idx="25326">
                  <c:v>17.986000000000001</c:v>
                </c:pt>
                <c:pt idx="25327">
                  <c:v>17.890999999999998</c:v>
                </c:pt>
                <c:pt idx="25328">
                  <c:v>17.771999999999998</c:v>
                </c:pt>
                <c:pt idx="25329">
                  <c:v>17.677</c:v>
                </c:pt>
                <c:pt idx="25330">
                  <c:v>17.533999999999999</c:v>
                </c:pt>
                <c:pt idx="25331">
                  <c:v>17.390999999999998</c:v>
                </c:pt>
                <c:pt idx="25332">
                  <c:v>17.248999999999999</c:v>
                </c:pt>
                <c:pt idx="25333">
                  <c:v>17.082000000000001</c:v>
                </c:pt>
                <c:pt idx="25334">
                  <c:v>16.939</c:v>
                </c:pt>
                <c:pt idx="25335">
                  <c:v>16.82</c:v>
                </c:pt>
                <c:pt idx="25336">
                  <c:v>16.701000000000001</c:v>
                </c:pt>
                <c:pt idx="25337">
                  <c:v>16.63</c:v>
                </c:pt>
                <c:pt idx="25338">
                  <c:v>16.533999999999999</c:v>
                </c:pt>
                <c:pt idx="25339">
                  <c:v>16.439</c:v>
                </c:pt>
                <c:pt idx="25340">
                  <c:v>16.391999999999999</c:v>
                </c:pt>
                <c:pt idx="25341">
                  <c:v>16.32</c:v>
                </c:pt>
                <c:pt idx="25342">
                  <c:v>16.248999999999999</c:v>
                </c:pt>
                <c:pt idx="25343">
                  <c:v>16.177</c:v>
                </c:pt>
                <c:pt idx="25344">
                  <c:v>16.058</c:v>
                </c:pt>
                <c:pt idx="25345">
                  <c:v>16.010000000000002</c:v>
                </c:pt>
                <c:pt idx="25346">
                  <c:v>16.010000000000002</c:v>
                </c:pt>
                <c:pt idx="25347">
                  <c:v>16.010000000000002</c:v>
                </c:pt>
                <c:pt idx="25348">
                  <c:v>15.962999999999999</c:v>
                </c:pt>
                <c:pt idx="25349">
                  <c:v>15.891</c:v>
                </c:pt>
                <c:pt idx="25350">
                  <c:v>15.819000000000001</c:v>
                </c:pt>
                <c:pt idx="25351">
                  <c:v>15.724</c:v>
                </c:pt>
                <c:pt idx="25352">
                  <c:v>15.605</c:v>
                </c:pt>
                <c:pt idx="25353">
                  <c:v>15.461</c:v>
                </c:pt>
                <c:pt idx="25354">
                  <c:v>15.294</c:v>
                </c:pt>
                <c:pt idx="25355">
                  <c:v>15.151</c:v>
                </c:pt>
                <c:pt idx="25356">
                  <c:v>15.079000000000001</c:v>
                </c:pt>
                <c:pt idx="25357">
                  <c:v>15.055</c:v>
                </c:pt>
                <c:pt idx="25358">
                  <c:v>15.055</c:v>
                </c:pt>
                <c:pt idx="25359">
                  <c:v>15.079000000000001</c:v>
                </c:pt>
                <c:pt idx="25360">
                  <c:v>15.127000000000001</c:v>
                </c:pt>
                <c:pt idx="25361">
                  <c:v>15.199</c:v>
                </c:pt>
                <c:pt idx="25362">
                  <c:v>15.27</c:v>
                </c:pt>
                <c:pt idx="25363">
                  <c:v>15.366</c:v>
                </c:pt>
                <c:pt idx="25364">
                  <c:v>15.461</c:v>
                </c:pt>
                <c:pt idx="25365">
                  <c:v>15.557</c:v>
                </c:pt>
                <c:pt idx="25366">
                  <c:v>15.629</c:v>
                </c:pt>
                <c:pt idx="25367">
                  <c:v>15.7</c:v>
                </c:pt>
                <c:pt idx="25368">
                  <c:v>15.772</c:v>
                </c:pt>
                <c:pt idx="25369">
                  <c:v>15.819000000000001</c:v>
                </c:pt>
                <c:pt idx="25370">
                  <c:v>15.867000000000001</c:v>
                </c:pt>
                <c:pt idx="25371">
                  <c:v>15.914999999999999</c:v>
                </c:pt>
                <c:pt idx="25372">
                  <c:v>15.939</c:v>
                </c:pt>
                <c:pt idx="25373">
                  <c:v>15.962999999999999</c:v>
                </c:pt>
                <c:pt idx="25374">
                  <c:v>15.986000000000001</c:v>
                </c:pt>
                <c:pt idx="25375">
                  <c:v>15.986000000000001</c:v>
                </c:pt>
                <c:pt idx="25376">
                  <c:v>16.010000000000002</c:v>
                </c:pt>
                <c:pt idx="25377">
                  <c:v>16.033999999999999</c:v>
                </c:pt>
                <c:pt idx="25378">
                  <c:v>16.058</c:v>
                </c:pt>
                <c:pt idx="25379">
                  <c:v>16.082000000000001</c:v>
                </c:pt>
                <c:pt idx="25380">
                  <c:v>16.106000000000002</c:v>
                </c:pt>
                <c:pt idx="25381">
                  <c:v>16.152999999999999</c:v>
                </c:pt>
                <c:pt idx="25382">
                  <c:v>16.201000000000001</c:v>
                </c:pt>
                <c:pt idx="25383">
                  <c:v>16.271999999999998</c:v>
                </c:pt>
                <c:pt idx="25384">
                  <c:v>16.32</c:v>
                </c:pt>
                <c:pt idx="25385">
                  <c:v>16.367999999999999</c:v>
                </c:pt>
                <c:pt idx="25386">
                  <c:v>16.486999999999998</c:v>
                </c:pt>
                <c:pt idx="25387">
                  <c:v>16.63</c:v>
                </c:pt>
                <c:pt idx="25388">
                  <c:v>16.748999999999999</c:v>
                </c:pt>
                <c:pt idx="25389">
                  <c:v>16.82</c:v>
                </c:pt>
                <c:pt idx="25390">
                  <c:v>16.867999999999999</c:v>
                </c:pt>
                <c:pt idx="25391">
                  <c:v>16.891999999999999</c:v>
                </c:pt>
                <c:pt idx="25392">
                  <c:v>16.939</c:v>
                </c:pt>
                <c:pt idx="25393">
                  <c:v>16.986999999999998</c:v>
                </c:pt>
                <c:pt idx="25394">
                  <c:v>17.033999999999999</c:v>
                </c:pt>
                <c:pt idx="25395">
                  <c:v>17.058</c:v>
                </c:pt>
                <c:pt idx="25396">
                  <c:v>17.106000000000002</c:v>
                </c:pt>
                <c:pt idx="25397">
                  <c:v>17.106000000000002</c:v>
                </c:pt>
                <c:pt idx="25398">
                  <c:v>17.13</c:v>
                </c:pt>
                <c:pt idx="25399">
                  <c:v>17.152999999999999</c:v>
                </c:pt>
                <c:pt idx="25400">
                  <c:v>17.177</c:v>
                </c:pt>
                <c:pt idx="25401">
                  <c:v>17.201000000000001</c:v>
                </c:pt>
                <c:pt idx="25402">
                  <c:v>17.201000000000001</c:v>
                </c:pt>
                <c:pt idx="25403">
                  <c:v>17.225000000000001</c:v>
                </c:pt>
                <c:pt idx="25404">
                  <c:v>17.248999999999999</c:v>
                </c:pt>
                <c:pt idx="25405">
                  <c:v>17.248999999999999</c:v>
                </c:pt>
                <c:pt idx="25406">
                  <c:v>17.295999999999999</c:v>
                </c:pt>
                <c:pt idx="25407">
                  <c:v>17.344000000000001</c:v>
                </c:pt>
                <c:pt idx="25408">
                  <c:v>17.414999999999999</c:v>
                </c:pt>
                <c:pt idx="25409">
                  <c:v>17.463000000000001</c:v>
                </c:pt>
                <c:pt idx="25410">
                  <c:v>17.486000000000001</c:v>
                </c:pt>
                <c:pt idx="25411">
                  <c:v>17.510000000000002</c:v>
                </c:pt>
                <c:pt idx="25412">
                  <c:v>17.629000000000001</c:v>
                </c:pt>
                <c:pt idx="25413">
                  <c:v>17.677</c:v>
                </c:pt>
                <c:pt idx="25414">
                  <c:v>17.748000000000001</c:v>
                </c:pt>
                <c:pt idx="25415">
                  <c:v>17.795999999999999</c:v>
                </c:pt>
                <c:pt idx="25416">
                  <c:v>17.818999999999999</c:v>
                </c:pt>
                <c:pt idx="25417">
                  <c:v>17.818999999999999</c:v>
                </c:pt>
                <c:pt idx="25418">
                  <c:v>17.771999999999998</c:v>
                </c:pt>
                <c:pt idx="25419">
                  <c:v>17.724</c:v>
                </c:pt>
                <c:pt idx="25420">
                  <c:v>17.701000000000001</c:v>
                </c:pt>
                <c:pt idx="25421">
                  <c:v>17.652999999999999</c:v>
                </c:pt>
                <c:pt idx="25422">
                  <c:v>17.629000000000001</c:v>
                </c:pt>
                <c:pt idx="25423">
                  <c:v>17.582000000000001</c:v>
                </c:pt>
                <c:pt idx="25424">
                  <c:v>17.558</c:v>
                </c:pt>
                <c:pt idx="25425">
                  <c:v>17.510000000000002</c:v>
                </c:pt>
                <c:pt idx="25426">
                  <c:v>17.439</c:v>
                </c:pt>
                <c:pt idx="25427">
                  <c:v>17.390999999999998</c:v>
                </c:pt>
                <c:pt idx="25428">
                  <c:v>17.344000000000001</c:v>
                </c:pt>
                <c:pt idx="25429">
                  <c:v>17.295999999999999</c:v>
                </c:pt>
                <c:pt idx="25430">
                  <c:v>17.248999999999999</c:v>
                </c:pt>
                <c:pt idx="25431">
                  <c:v>17.177</c:v>
                </c:pt>
                <c:pt idx="25432">
                  <c:v>17.106000000000002</c:v>
                </c:pt>
                <c:pt idx="25433">
                  <c:v>17.033999999999999</c:v>
                </c:pt>
                <c:pt idx="25434">
                  <c:v>16.986999999999998</c:v>
                </c:pt>
                <c:pt idx="25435">
                  <c:v>16.939</c:v>
                </c:pt>
                <c:pt idx="25436">
                  <c:v>16.914999999999999</c:v>
                </c:pt>
                <c:pt idx="25437">
                  <c:v>16.867999999999999</c:v>
                </c:pt>
                <c:pt idx="25438">
                  <c:v>16.867999999999999</c:v>
                </c:pt>
                <c:pt idx="25439">
                  <c:v>16.844000000000001</c:v>
                </c:pt>
                <c:pt idx="25440">
                  <c:v>16.844000000000001</c:v>
                </c:pt>
                <c:pt idx="25441">
                  <c:v>16.82</c:v>
                </c:pt>
                <c:pt idx="25442">
                  <c:v>16.82</c:v>
                </c:pt>
                <c:pt idx="25443">
                  <c:v>16.82</c:v>
                </c:pt>
                <c:pt idx="25444">
                  <c:v>16.82</c:v>
                </c:pt>
                <c:pt idx="25445">
                  <c:v>16.795999999999999</c:v>
                </c:pt>
                <c:pt idx="25446">
                  <c:v>16.795999999999999</c:v>
                </c:pt>
                <c:pt idx="25447">
                  <c:v>16.773</c:v>
                </c:pt>
                <c:pt idx="25448">
                  <c:v>16.773</c:v>
                </c:pt>
                <c:pt idx="25449">
                  <c:v>16.748999999999999</c:v>
                </c:pt>
                <c:pt idx="25450">
                  <c:v>16.725000000000001</c:v>
                </c:pt>
                <c:pt idx="25451">
                  <c:v>16.725000000000001</c:v>
                </c:pt>
                <c:pt idx="25452">
                  <c:v>16.701000000000001</c:v>
                </c:pt>
                <c:pt idx="25453">
                  <c:v>16.701000000000001</c:v>
                </c:pt>
                <c:pt idx="25454">
                  <c:v>16.677</c:v>
                </c:pt>
                <c:pt idx="25455">
                  <c:v>16.677</c:v>
                </c:pt>
                <c:pt idx="25456">
                  <c:v>16.677</c:v>
                </c:pt>
                <c:pt idx="25457">
                  <c:v>16.677</c:v>
                </c:pt>
                <c:pt idx="25458">
                  <c:v>16.677</c:v>
                </c:pt>
                <c:pt idx="25459">
                  <c:v>16.677</c:v>
                </c:pt>
                <c:pt idx="25460">
                  <c:v>16.677</c:v>
                </c:pt>
                <c:pt idx="25461">
                  <c:v>16.654</c:v>
                </c:pt>
                <c:pt idx="25462">
                  <c:v>16.654</c:v>
                </c:pt>
                <c:pt idx="25463">
                  <c:v>16.654</c:v>
                </c:pt>
                <c:pt idx="25464">
                  <c:v>16.63</c:v>
                </c:pt>
                <c:pt idx="25465">
                  <c:v>16.63</c:v>
                </c:pt>
                <c:pt idx="25466">
                  <c:v>16.63</c:v>
                </c:pt>
                <c:pt idx="25467">
                  <c:v>16.63</c:v>
                </c:pt>
                <c:pt idx="25468">
                  <c:v>16.63</c:v>
                </c:pt>
                <c:pt idx="25469">
                  <c:v>16.63</c:v>
                </c:pt>
                <c:pt idx="25470">
                  <c:v>16.606000000000002</c:v>
                </c:pt>
                <c:pt idx="25471">
                  <c:v>16.606000000000002</c:v>
                </c:pt>
                <c:pt idx="25472">
                  <c:v>16.606000000000002</c:v>
                </c:pt>
                <c:pt idx="25473">
                  <c:v>16.606000000000002</c:v>
                </c:pt>
                <c:pt idx="25474">
                  <c:v>16.606000000000002</c:v>
                </c:pt>
                <c:pt idx="25475">
                  <c:v>16.606000000000002</c:v>
                </c:pt>
                <c:pt idx="25476">
                  <c:v>16.606000000000002</c:v>
                </c:pt>
                <c:pt idx="25477">
                  <c:v>16.63</c:v>
                </c:pt>
                <c:pt idx="25478">
                  <c:v>16.63</c:v>
                </c:pt>
                <c:pt idx="25479">
                  <c:v>16.63</c:v>
                </c:pt>
                <c:pt idx="25480">
                  <c:v>16.677</c:v>
                </c:pt>
                <c:pt idx="25481">
                  <c:v>16.725000000000001</c:v>
                </c:pt>
                <c:pt idx="25482">
                  <c:v>16.795999999999999</c:v>
                </c:pt>
                <c:pt idx="25483">
                  <c:v>16.867999999999999</c:v>
                </c:pt>
                <c:pt idx="25484">
                  <c:v>16.986999999999998</c:v>
                </c:pt>
                <c:pt idx="25485">
                  <c:v>17.106000000000002</c:v>
                </c:pt>
                <c:pt idx="25486">
                  <c:v>17.225000000000001</c:v>
                </c:pt>
                <c:pt idx="25487">
                  <c:v>17.344000000000001</c:v>
                </c:pt>
                <c:pt idx="25488">
                  <c:v>17.486000000000001</c:v>
                </c:pt>
                <c:pt idx="25489">
                  <c:v>17.629000000000001</c:v>
                </c:pt>
                <c:pt idx="25490">
                  <c:v>17.771999999999998</c:v>
                </c:pt>
                <c:pt idx="25491">
                  <c:v>17.914999999999999</c:v>
                </c:pt>
                <c:pt idx="25492">
                  <c:v>18.056999999999999</c:v>
                </c:pt>
                <c:pt idx="25493">
                  <c:v>18.152000000000001</c:v>
                </c:pt>
                <c:pt idx="25494">
                  <c:v>18.271000000000001</c:v>
                </c:pt>
                <c:pt idx="25495">
                  <c:v>18.39</c:v>
                </c:pt>
                <c:pt idx="25496">
                  <c:v>18.437999999999999</c:v>
                </c:pt>
                <c:pt idx="25497">
                  <c:v>18.509</c:v>
                </c:pt>
                <c:pt idx="25498">
                  <c:v>18.579999999999998</c:v>
                </c:pt>
                <c:pt idx="25499">
                  <c:v>18.675000000000001</c:v>
                </c:pt>
                <c:pt idx="25500">
                  <c:v>18.771000000000001</c:v>
                </c:pt>
                <c:pt idx="25501">
                  <c:v>18.818000000000001</c:v>
                </c:pt>
                <c:pt idx="25502">
                  <c:v>18.866</c:v>
                </c:pt>
                <c:pt idx="25503">
                  <c:v>18.866</c:v>
                </c:pt>
                <c:pt idx="25504">
                  <c:v>18.866</c:v>
                </c:pt>
                <c:pt idx="25505">
                  <c:v>18.866</c:v>
                </c:pt>
                <c:pt idx="25506">
                  <c:v>18.866</c:v>
                </c:pt>
                <c:pt idx="25507">
                  <c:v>18.866</c:v>
                </c:pt>
                <c:pt idx="25508">
                  <c:v>18.841999999999999</c:v>
                </c:pt>
                <c:pt idx="25509">
                  <c:v>18.818000000000001</c:v>
                </c:pt>
                <c:pt idx="25510">
                  <c:v>18.794</c:v>
                </c:pt>
                <c:pt idx="25511">
                  <c:v>18.747</c:v>
                </c:pt>
                <c:pt idx="25512">
                  <c:v>18.699000000000002</c:v>
                </c:pt>
                <c:pt idx="25513">
                  <c:v>18.652000000000001</c:v>
                </c:pt>
                <c:pt idx="25514">
                  <c:v>18.579999999999998</c:v>
                </c:pt>
                <c:pt idx="25515">
                  <c:v>18.509</c:v>
                </c:pt>
                <c:pt idx="25516">
                  <c:v>18.414000000000001</c:v>
                </c:pt>
                <c:pt idx="25517">
                  <c:v>18.318999999999999</c:v>
                </c:pt>
                <c:pt idx="25518">
                  <c:v>18.224</c:v>
                </c:pt>
                <c:pt idx="25519">
                  <c:v>18.152000000000001</c:v>
                </c:pt>
                <c:pt idx="25520">
                  <c:v>18.081</c:v>
                </c:pt>
                <c:pt idx="25521">
                  <c:v>18.010000000000002</c:v>
                </c:pt>
                <c:pt idx="25522">
                  <c:v>17.937999999999999</c:v>
                </c:pt>
                <c:pt idx="25523">
                  <c:v>17.890999999999998</c:v>
                </c:pt>
                <c:pt idx="25524">
                  <c:v>17.818999999999999</c:v>
                </c:pt>
                <c:pt idx="25525">
                  <c:v>17.771999999999998</c:v>
                </c:pt>
                <c:pt idx="25526">
                  <c:v>17.724</c:v>
                </c:pt>
                <c:pt idx="25527">
                  <c:v>17.629000000000001</c:v>
                </c:pt>
                <c:pt idx="25528">
                  <c:v>17.486000000000001</c:v>
                </c:pt>
                <c:pt idx="25529">
                  <c:v>17.439</c:v>
                </c:pt>
                <c:pt idx="25530">
                  <c:v>17.414999999999999</c:v>
                </c:pt>
                <c:pt idx="25531">
                  <c:v>17.344000000000001</c:v>
                </c:pt>
                <c:pt idx="25532">
                  <c:v>17.271999999999998</c:v>
                </c:pt>
                <c:pt idx="25533">
                  <c:v>17.201000000000001</c:v>
                </c:pt>
                <c:pt idx="25534">
                  <c:v>17.13</c:v>
                </c:pt>
                <c:pt idx="25535">
                  <c:v>17.058</c:v>
                </c:pt>
                <c:pt idx="25536">
                  <c:v>16.986999999999998</c:v>
                </c:pt>
                <c:pt idx="25537">
                  <c:v>16.914999999999999</c:v>
                </c:pt>
                <c:pt idx="25538">
                  <c:v>16.82</c:v>
                </c:pt>
                <c:pt idx="25539">
                  <c:v>16.773</c:v>
                </c:pt>
                <c:pt idx="25540">
                  <c:v>16.677</c:v>
                </c:pt>
                <c:pt idx="25541">
                  <c:v>16.606000000000002</c:v>
                </c:pt>
                <c:pt idx="25542">
                  <c:v>16.533999999999999</c:v>
                </c:pt>
                <c:pt idx="25543">
                  <c:v>16.463000000000001</c:v>
                </c:pt>
                <c:pt idx="25544">
                  <c:v>16.414999999999999</c:v>
                </c:pt>
                <c:pt idx="25545">
                  <c:v>16.344000000000001</c:v>
                </c:pt>
                <c:pt idx="25546">
                  <c:v>16.32</c:v>
                </c:pt>
                <c:pt idx="25547">
                  <c:v>16.271999999999998</c:v>
                </c:pt>
                <c:pt idx="25548">
                  <c:v>16.225000000000001</c:v>
                </c:pt>
                <c:pt idx="25549">
                  <c:v>16.201000000000001</c:v>
                </c:pt>
                <c:pt idx="25550">
                  <c:v>16.152999999999999</c:v>
                </c:pt>
                <c:pt idx="25551">
                  <c:v>16.129000000000001</c:v>
                </c:pt>
                <c:pt idx="25552">
                  <c:v>16.106000000000002</c:v>
                </c:pt>
                <c:pt idx="25553">
                  <c:v>16.058</c:v>
                </c:pt>
                <c:pt idx="25554">
                  <c:v>16.033999999999999</c:v>
                </c:pt>
                <c:pt idx="25555">
                  <c:v>16.010000000000002</c:v>
                </c:pt>
                <c:pt idx="25556">
                  <c:v>15.986000000000001</c:v>
                </c:pt>
                <c:pt idx="25557">
                  <c:v>15.962999999999999</c:v>
                </c:pt>
                <c:pt idx="25558">
                  <c:v>15.914999999999999</c:v>
                </c:pt>
                <c:pt idx="25559">
                  <c:v>15.914999999999999</c:v>
                </c:pt>
                <c:pt idx="25560">
                  <c:v>15.891</c:v>
                </c:pt>
                <c:pt idx="25561">
                  <c:v>15.867000000000001</c:v>
                </c:pt>
                <c:pt idx="25562">
                  <c:v>15.843</c:v>
                </c:pt>
                <c:pt idx="25563">
                  <c:v>15.843</c:v>
                </c:pt>
                <c:pt idx="25564">
                  <c:v>15.819000000000001</c:v>
                </c:pt>
                <c:pt idx="25565">
                  <c:v>15.819000000000001</c:v>
                </c:pt>
                <c:pt idx="25566">
                  <c:v>15.819000000000001</c:v>
                </c:pt>
                <c:pt idx="25567">
                  <c:v>15.819000000000001</c:v>
                </c:pt>
                <c:pt idx="25568">
                  <c:v>15.819000000000001</c:v>
                </c:pt>
                <c:pt idx="25569">
                  <c:v>15.819000000000001</c:v>
                </c:pt>
                <c:pt idx="25570">
                  <c:v>15.819000000000001</c:v>
                </c:pt>
                <c:pt idx="25571">
                  <c:v>15.843</c:v>
                </c:pt>
                <c:pt idx="25572">
                  <c:v>15.867000000000001</c:v>
                </c:pt>
                <c:pt idx="25573">
                  <c:v>15.891</c:v>
                </c:pt>
                <c:pt idx="25574">
                  <c:v>15.962999999999999</c:v>
                </c:pt>
                <c:pt idx="25575">
                  <c:v>16.033999999999999</c:v>
                </c:pt>
                <c:pt idx="25576">
                  <c:v>16.106000000000002</c:v>
                </c:pt>
                <c:pt idx="25577">
                  <c:v>16.177</c:v>
                </c:pt>
                <c:pt idx="25578">
                  <c:v>16.271999999999998</c:v>
                </c:pt>
                <c:pt idx="25579">
                  <c:v>16.367999999999999</c:v>
                </c:pt>
                <c:pt idx="25580">
                  <c:v>16.486999999999998</c:v>
                </c:pt>
                <c:pt idx="25581">
                  <c:v>16.582000000000001</c:v>
                </c:pt>
                <c:pt idx="25582">
                  <c:v>16.701000000000001</c:v>
                </c:pt>
                <c:pt idx="25583">
                  <c:v>16.795999999999999</c:v>
                </c:pt>
                <c:pt idx="25584">
                  <c:v>16.939</c:v>
                </c:pt>
                <c:pt idx="25585">
                  <c:v>17.082000000000001</c:v>
                </c:pt>
                <c:pt idx="25586">
                  <c:v>17.248999999999999</c:v>
                </c:pt>
                <c:pt idx="25587">
                  <c:v>17.439</c:v>
                </c:pt>
                <c:pt idx="25588">
                  <c:v>17.558</c:v>
                </c:pt>
                <c:pt idx="25589">
                  <c:v>17.701000000000001</c:v>
                </c:pt>
                <c:pt idx="25590">
                  <c:v>17.890999999999998</c:v>
                </c:pt>
                <c:pt idx="25591">
                  <c:v>17.914999999999999</c:v>
                </c:pt>
                <c:pt idx="25592">
                  <c:v>17.914999999999999</c:v>
                </c:pt>
                <c:pt idx="25593">
                  <c:v>17.986000000000001</c:v>
                </c:pt>
                <c:pt idx="25594">
                  <c:v>18.081</c:v>
                </c:pt>
                <c:pt idx="25595">
                  <c:v>18.224</c:v>
                </c:pt>
                <c:pt idx="25596">
                  <c:v>18.343</c:v>
                </c:pt>
                <c:pt idx="25597">
                  <c:v>18.414000000000001</c:v>
                </c:pt>
                <c:pt idx="25598">
                  <c:v>18.484999999999999</c:v>
                </c:pt>
                <c:pt idx="25599">
                  <c:v>18.484999999999999</c:v>
                </c:pt>
                <c:pt idx="25600">
                  <c:v>18.484999999999999</c:v>
                </c:pt>
                <c:pt idx="25601">
                  <c:v>18.509</c:v>
                </c:pt>
                <c:pt idx="25602">
                  <c:v>18.509</c:v>
                </c:pt>
                <c:pt idx="25603">
                  <c:v>18.460999999999999</c:v>
                </c:pt>
                <c:pt idx="25604">
                  <c:v>18.39</c:v>
                </c:pt>
                <c:pt idx="25605">
                  <c:v>18.295000000000002</c:v>
                </c:pt>
                <c:pt idx="25606">
                  <c:v>18.247</c:v>
                </c:pt>
                <c:pt idx="25607">
                  <c:v>18.224</c:v>
                </c:pt>
                <c:pt idx="25608">
                  <c:v>18.2</c:v>
                </c:pt>
                <c:pt idx="25609">
                  <c:v>18.175999999999998</c:v>
                </c:pt>
                <c:pt idx="25610">
                  <c:v>18.152000000000001</c:v>
                </c:pt>
                <c:pt idx="25611">
                  <c:v>18.129000000000001</c:v>
                </c:pt>
                <c:pt idx="25612">
                  <c:v>18.081</c:v>
                </c:pt>
                <c:pt idx="25613">
                  <c:v>18.033000000000001</c:v>
                </c:pt>
                <c:pt idx="25614">
                  <c:v>17.962</c:v>
                </c:pt>
                <c:pt idx="25615">
                  <c:v>17.914999999999999</c:v>
                </c:pt>
                <c:pt idx="25616">
                  <c:v>17.843</c:v>
                </c:pt>
                <c:pt idx="25617">
                  <c:v>17.795999999999999</c:v>
                </c:pt>
                <c:pt idx="25618">
                  <c:v>17.748000000000001</c:v>
                </c:pt>
                <c:pt idx="25619">
                  <c:v>17.701000000000001</c:v>
                </c:pt>
                <c:pt idx="25620">
                  <c:v>17.629000000000001</c:v>
                </c:pt>
                <c:pt idx="25621">
                  <c:v>17.582000000000001</c:v>
                </c:pt>
                <c:pt idx="25622">
                  <c:v>17.510000000000002</c:v>
                </c:pt>
                <c:pt idx="25623">
                  <c:v>17.439</c:v>
                </c:pt>
                <c:pt idx="25624">
                  <c:v>17.390999999999998</c:v>
                </c:pt>
                <c:pt idx="25625">
                  <c:v>17.344000000000001</c:v>
                </c:pt>
                <c:pt idx="25626">
                  <c:v>17.271999999999998</c:v>
                </c:pt>
                <c:pt idx="25627">
                  <c:v>17.225000000000001</c:v>
                </c:pt>
                <c:pt idx="25628">
                  <c:v>17.177</c:v>
                </c:pt>
                <c:pt idx="25629">
                  <c:v>17.13</c:v>
                </c:pt>
                <c:pt idx="25630">
                  <c:v>17.082000000000001</c:v>
                </c:pt>
                <c:pt idx="25631">
                  <c:v>17.058</c:v>
                </c:pt>
                <c:pt idx="25632">
                  <c:v>17.010999999999999</c:v>
                </c:pt>
                <c:pt idx="25633">
                  <c:v>16.986999999999998</c:v>
                </c:pt>
                <c:pt idx="25634">
                  <c:v>16.986999999999998</c:v>
                </c:pt>
                <c:pt idx="25635">
                  <c:v>16.963000000000001</c:v>
                </c:pt>
                <c:pt idx="25636">
                  <c:v>16.963000000000001</c:v>
                </c:pt>
                <c:pt idx="25637">
                  <c:v>16.939</c:v>
                </c:pt>
                <c:pt idx="25638">
                  <c:v>16.939</c:v>
                </c:pt>
                <c:pt idx="25639">
                  <c:v>16.939</c:v>
                </c:pt>
                <c:pt idx="25640">
                  <c:v>16.914999999999999</c:v>
                </c:pt>
                <c:pt idx="25641">
                  <c:v>16.914999999999999</c:v>
                </c:pt>
                <c:pt idx="25642">
                  <c:v>16.986999999999998</c:v>
                </c:pt>
                <c:pt idx="25643">
                  <c:v>16.844000000000001</c:v>
                </c:pt>
                <c:pt idx="25644">
                  <c:v>16.486999999999998</c:v>
                </c:pt>
                <c:pt idx="25645">
                  <c:v>16.177</c:v>
                </c:pt>
                <c:pt idx="25646">
                  <c:v>16.152999999999999</c:v>
                </c:pt>
                <c:pt idx="25647">
                  <c:v>15.962999999999999</c:v>
                </c:pt>
                <c:pt idx="25648">
                  <c:v>15.676</c:v>
                </c:pt>
                <c:pt idx="25649">
                  <c:v>15.366</c:v>
                </c:pt>
                <c:pt idx="25650">
                  <c:v>15.199</c:v>
                </c:pt>
                <c:pt idx="25651">
                  <c:v>15.127000000000001</c:v>
                </c:pt>
                <c:pt idx="25652">
                  <c:v>15.103</c:v>
                </c:pt>
                <c:pt idx="25653">
                  <c:v>15.103</c:v>
                </c:pt>
                <c:pt idx="25654">
                  <c:v>15.127000000000001</c:v>
                </c:pt>
                <c:pt idx="25655">
                  <c:v>15.127000000000001</c:v>
                </c:pt>
                <c:pt idx="25656">
                  <c:v>15.151</c:v>
                </c:pt>
                <c:pt idx="25657">
                  <c:v>15.127000000000001</c:v>
                </c:pt>
                <c:pt idx="25658">
                  <c:v>15.151</c:v>
                </c:pt>
                <c:pt idx="25659">
                  <c:v>15.151</c:v>
                </c:pt>
                <c:pt idx="25660">
                  <c:v>15.127000000000001</c:v>
                </c:pt>
                <c:pt idx="25661">
                  <c:v>15.103</c:v>
                </c:pt>
                <c:pt idx="25662">
                  <c:v>15.079000000000001</c:v>
                </c:pt>
                <c:pt idx="25663">
                  <c:v>15.079000000000001</c:v>
                </c:pt>
                <c:pt idx="25664">
                  <c:v>15.127000000000001</c:v>
                </c:pt>
                <c:pt idx="25665">
                  <c:v>15.151</c:v>
                </c:pt>
                <c:pt idx="25666">
                  <c:v>15.175000000000001</c:v>
                </c:pt>
                <c:pt idx="25667">
                  <c:v>15.199</c:v>
                </c:pt>
                <c:pt idx="25668">
                  <c:v>15.247</c:v>
                </c:pt>
                <c:pt idx="25669">
                  <c:v>15.223000000000001</c:v>
                </c:pt>
                <c:pt idx="25670">
                  <c:v>15.247</c:v>
                </c:pt>
                <c:pt idx="25671">
                  <c:v>15.342000000000001</c:v>
                </c:pt>
                <c:pt idx="25672">
                  <c:v>15.461</c:v>
                </c:pt>
                <c:pt idx="25673">
                  <c:v>15.605</c:v>
                </c:pt>
                <c:pt idx="25674">
                  <c:v>15.676</c:v>
                </c:pt>
                <c:pt idx="25675">
                  <c:v>15.819000000000001</c:v>
                </c:pt>
                <c:pt idx="25676">
                  <c:v>15.891</c:v>
                </c:pt>
                <c:pt idx="25677">
                  <c:v>16.010000000000002</c:v>
                </c:pt>
                <c:pt idx="25678">
                  <c:v>16.106000000000002</c:v>
                </c:pt>
                <c:pt idx="25679">
                  <c:v>16.248999999999999</c:v>
                </c:pt>
                <c:pt idx="25680">
                  <c:v>16.295999999999999</c:v>
                </c:pt>
                <c:pt idx="25681">
                  <c:v>16.367999999999999</c:v>
                </c:pt>
                <c:pt idx="25682">
                  <c:v>16.391999999999999</c:v>
                </c:pt>
                <c:pt idx="25683">
                  <c:v>16.558</c:v>
                </c:pt>
                <c:pt idx="25684">
                  <c:v>16.606000000000002</c:v>
                </c:pt>
                <c:pt idx="25685">
                  <c:v>16.773</c:v>
                </c:pt>
                <c:pt idx="25686">
                  <c:v>16.867999999999999</c:v>
                </c:pt>
                <c:pt idx="25687">
                  <c:v>16.867999999999999</c:v>
                </c:pt>
                <c:pt idx="25688">
                  <c:v>16.795999999999999</c:v>
                </c:pt>
                <c:pt idx="25689">
                  <c:v>16.63</c:v>
                </c:pt>
                <c:pt idx="25690">
                  <c:v>16.533999999999999</c:v>
                </c:pt>
                <c:pt idx="25691">
                  <c:v>16.463000000000001</c:v>
                </c:pt>
                <c:pt idx="25692">
                  <c:v>16.344000000000001</c:v>
                </c:pt>
                <c:pt idx="25693">
                  <c:v>16.295999999999999</c:v>
                </c:pt>
                <c:pt idx="25694">
                  <c:v>16.248999999999999</c:v>
                </c:pt>
                <c:pt idx="25695">
                  <c:v>16.177</c:v>
                </c:pt>
                <c:pt idx="25696">
                  <c:v>16.152999999999999</c:v>
                </c:pt>
                <c:pt idx="25697">
                  <c:v>16.248999999999999</c:v>
                </c:pt>
                <c:pt idx="25698">
                  <c:v>16.414999999999999</c:v>
                </c:pt>
                <c:pt idx="25699">
                  <c:v>16.533999999999999</c:v>
                </c:pt>
                <c:pt idx="25700">
                  <c:v>16.558</c:v>
                </c:pt>
                <c:pt idx="25701">
                  <c:v>16.533999999999999</c:v>
                </c:pt>
                <c:pt idx="25702">
                  <c:v>16.486999999999998</c:v>
                </c:pt>
                <c:pt idx="25703">
                  <c:v>16.439</c:v>
                </c:pt>
                <c:pt idx="25704">
                  <c:v>16.344000000000001</c:v>
                </c:pt>
                <c:pt idx="25705">
                  <c:v>16.248999999999999</c:v>
                </c:pt>
                <c:pt idx="25706">
                  <c:v>16.201000000000001</c:v>
                </c:pt>
                <c:pt idx="25707">
                  <c:v>16.058</c:v>
                </c:pt>
                <c:pt idx="25708">
                  <c:v>15.962999999999999</c:v>
                </c:pt>
                <c:pt idx="25709">
                  <c:v>15.867000000000001</c:v>
                </c:pt>
                <c:pt idx="25710">
                  <c:v>15.819000000000001</c:v>
                </c:pt>
                <c:pt idx="25711">
                  <c:v>15.724</c:v>
                </c:pt>
                <c:pt idx="25712">
                  <c:v>15.651999999999999</c:v>
                </c:pt>
                <c:pt idx="25713">
                  <c:v>15.581</c:v>
                </c:pt>
                <c:pt idx="25714">
                  <c:v>15.509</c:v>
                </c:pt>
                <c:pt idx="25715">
                  <c:v>15.438000000000001</c:v>
                </c:pt>
                <c:pt idx="25716">
                  <c:v>15.366</c:v>
                </c:pt>
                <c:pt idx="25717">
                  <c:v>15.27</c:v>
                </c:pt>
                <c:pt idx="25718">
                  <c:v>15.175000000000001</c:v>
                </c:pt>
                <c:pt idx="25719">
                  <c:v>15.055</c:v>
                </c:pt>
                <c:pt idx="25720">
                  <c:v>14.96</c:v>
                </c:pt>
                <c:pt idx="25721">
                  <c:v>14.864000000000001</c:v>
                </c:pt>
                <c:pt idx="25722">
                  <c:v>14.744999999999999</c:v>
                </c:pt>
                <c:pt idx="25723">
                  <c:v>14.648999999999999</c:v>
                </c:pt>
                <c:pt idx="25724">
                  <c:v>14.577</c:v>
                </c:pt>
                <c:pt idx="25725">
                  <c:v>14.457000000000001</c:v>
                </c:pt>
                <c:pt idx="25726">
                  <c:v>14.385</c:v>
                </c:pt>
                <c:pt idx="25727">
                  <c:v>14.314</c:v>
                </c:pt>
                <c:pt idx="25728">
                  <c:v>14.242000000000001</c:v>
                </c:pt>
                <c:pt idx="25729">
                  <c:v>14.17</c:v>
                </c:pt>
                <c:pt idx="25730">
                  <c:v>14.098000000000001</c:v>
                </c:pt>
                <c:pt idx="25731">
                  <c:v>14.05</c:v>
                </c:pt>
                <c:pt idx="25732">
                  <c:v>13.954000000000001</c:v>
                </c:pt>
                <c:pt idx="25733">
                  <c:v>13.882</c:v>
                </c:pt>
                <c:pt idx="25734">
                  <c:v>13.81</c:v>
                </c:pt>
                <c:pt idx="25735">
                  <c:v>13.762</c:v>
                </c:pt>
                <c:pt idx="25736">
                  <c:v>13.69</c:v>
                </c:pt>
                <c:pt idx="25737">
                  <c:v>13.641999999999999</c:v>
                </c:pt>
                <c:pt idx="25738">
                  <c:v>13.57</c:v>
                </c:pt>
                <c:pt idx="25739">
                  <c:v>13.522</c:v>
                </c:pt>
                <c:pt idx="25740">
                  <c:v>13.473000000000001</c:v>
                </c:pt>
                <c:pt idx="25741">
                  <c:v>13.425000000000001</c:v>
                </c:pt>
                <c:pt idx="25742">
                  <c:v>13.377000000000001</c:v>
                </c:pt>
                <c:pt idx="25743">
                  <c:v>13.329000000000001</c:v>
                </c:pt>
                <c:pt idx="25744">
                  <c:v>13.329000000000001</c:v>
                </c:pt>
                <c:pt idx="25745">
                  <c:v>13.329000000000001</c:v>
                </c:pt>
                <c:pt idx="25746">
                  <c:v>13.329000000000001</c:v>
                </c:pt>
                <c:pt idx="25747">
                  <c:v>13.329000000000001</c:v>
                </c:pt>
                <c:pt idx="25748">
                  <c:v>13.281000000000001</c:v>
                </c:pt>
                <c:pt idx="25749">
                  <c:v>13.257</c:v>
                </c:pt>
                <c:pt idx="25750">
                  <c:v>13.233000000000001</c:v>
                </c:pt>
                <c:pt idx="25751">
                  <c:v>13.209</c:v>
                </c:pt>
                <c:pt idx="25752">
                  <c:v>13.161</c:v>
                </c:pt>
                <c:pt idx="25753">
                  <c:v>13.137</c:v>
                </c:pt>
                <c:pt idx="25754">
                  <c:v>13.087999999999999</c:v>
                </c:pt>
                <c:pt idx="25755">
                  <c:v>13.04</c:v>
                </c:pt>
                <c:pt idx="25756">
                  <c:v>13.016</c:v>
                </c:pt>
                <c:pt idx="25757">
                  <c:v>12.944000000000001</c:v>
                </c:pt>
                <c:pt idx="25758">
                  <c:v>12.871</c:v>
                </c:pt>
                <c:pt idx="25759">
                  <c:v>12.823</c:v>
                </c:pt>
                <c:pt idx="25760">
                  <c:v>12.775</c:v>
                </c:pt>
                <c:pt idx="25761">
                  <c:v>12.750999999999999</c:v>
                </c:pt>
                <c:pt idx="25762">
                  <c:v>12.727</c:v>
                </c:pt>
                <c:pt idx="25763">
                  <c:v>12.702999999999999</c:v>
                </c:pt>
                <c:pt idx="25764">
                  <c:v>12.702999999999999</c:v>
                </c:pt>
                <c:pt idx="25765">
                  <c:v>12.727</c:v>
                </c:pt>
                <c:pt idx="25766">
                  <c:v>12.727</c:v>
                </c:pt>
                <c:pt idx="25767">
                  <c:v>12.775</c:v>
                </c:pt>
                <c:pt idx="25768">
                  <c:v>12.847</c:v>
                </c:pt>
                <c:pt idx="25769">
                  <c:v>12.92</c:v>
                </c:pt>
                <c:pt idx="25770">
                  <c:v>13.04</c:v>
                </c:pt>
                <c:pt idx="25771">
                  <c:v>13.161</c:v>
                </c:pt>
                <c:pt idx="25772">
                  <c:v>13.329000000000001</c:v>
                </c:pt>
                <c:pt idx="25773">
                  <c:v>13.497</c:v>
                </c:pt>
                <c:pt idx="25774">
                  <c:v>13.618</c:v>
                </c:pt>
                <c:pt idx="25775">
                  <c:v>13.786</c:v>
                </c:pt>
                <c:pt idx="25776">
                  <c:v>13.978</c:v>
                </c:pt>
                <c:pt idx="25777">
                  <c:v>14.098000000000001</c:v>
                </c:pt>
                <c:pt idx="25778">
                  <c:v>14.29</c:v>
                </c:pt>
                <c:pt idx="25779">
                  <c:v>14.457000000000001</c:v>
                </c:pt>
                <c:pt idx="25780">
                  <c:v>14.601000000000001</c:v>
                </c:pt>
                <c:pt idx="25781">
                  <c:v>14.744999999999999</c:v>
                </c:pt>
                <c:pt idx="25782">
                  <c:v>14.816000000000001</c:v>
                </c:pt>
                <c:pt idx="25783">
                  <c:v>14.864000000000001</c:v>
                </c:pt>
                <c:pt idx="25784">
                  <c:v>15.055</c:v>
                </c:pt>
                <c:pt idx="25785">
                  <c:v>15.127000000000001</c:v>
                </c:pt>
                <c:pt idx="25786">
                  <c:v>15.27</c:v>
                </c:pt>
                <c:pt idx="25787">
                  <c:v>15.294</c:v>
                </c:pt>
                <c:pt idx="25788">
                  <c:v>15.414</c:v>
                </c:pt>
                <c:pt idx="25789">
                  <c:v>15.461</c:v>
                </c:pt>
                <c:pt idx="25790">
                  <c:v>15.461</c:v>
                </c:pt>
                <c:pt idx="25791">
                  <c:v>15.342000000000001</c:v>
                </c:pt>
                <c:pt idx="25792">
                  <c:v>15.342000000000001</c:v>
                </c:pt>
                <c:pt idx="25793">
                  <c:v>15.342000000000001</c:v>
                </c:pt>
                <c:pt idx="25794">
                  <c:v>15.342000000000001</c:v>
                </c:pt>
                <c:pt idx="25795">
                  <c:v>15.294</c:v>
                </c:pt>
                <c:pt idx="25796">
                  <c:v>15.151</c:v>
                </c:pt>
                <c:pt idx="25797">
                  <c:v>15.055</c:v>
                </c:pt>
                <c:pt idx="25798">
                  <c:v>14.984</c:v>
                </c:pt>
                <c:pt idx="25799">
                  <c:v>14.96</c:v>
                </c:pt>
                <c:pt idx="25800">
                  <c:v>14.96</c:v>
                </c:pt>
                <c:pt idx="25801">
                  <c:v>14.96</c:v>
                </c:pt>
                <c:pt idx="25802">
                  <c:v>14.888</c:v>
                </c:pt>
                <c:pt idx="25803">
                  <c:v>14.816000000000001</c:v>
                </c:pt>
                <c:pt idx="25804">
                  <c:v>14.721</c:v>
                </c:pt>
                <c:pt idx="25805">
                  <c:v>14.577</c:v>
                </c:pt>
                <c:pt idx="25806">
                  <c:v>14.433</c:v>
                </c:pt>
                <c:pt idx="25807">
                  <c:v>14.314</c:v>
                </c:pt>
                <c:pt idx="25808">
                  <c:v>14.218</c:v>
                </c:pt>
                <c:pt idx="25809">
                  <c:v>14.098000000000001</c:v>
                </c:pt>
                <c:pt idx="25810">
                  <c:v>13.978</c:v>
                </c:pt>
                <c:pt idx="25811">
                  <c:v>13.906000000000001</c:v>
                </c:pt>
                <c:pt idx="25812">
                  <c:v>13.786</c:v>
                </c:pt>
                <c:pt idx="25813">
                  <c:v>13.69</c:v>
                </c:pt>
                <c:pt idx="25814">
                  <c:v>13.57</c:v>
                </c:pt>
                <c:pt idx="25815">
                  <c:v>13.449</c:v>
                </c:pt>
                <c:pt idx="25816">
                  <c:v>13.329000000000001</c:v>
                </c:pt>
                <c:pt idx="25817">
                  <c:v>13.209</c:v>
                </c:pt>
                <c:pt idx="25818">
                  <c:v>13.087999999999999</c:v>
                </c:pt>
                <c:pt idx="25819">
                  <c:v>13.04</c:v>
                </c:pt>
                <c:pt idx="25820">
                  <c:v>12.968</c:v>
                </c:pt>
                <c:pt idx="25821">
                  <c:v>12.896000000000001</c:v>
                </c:pt>
                <c:pt idx="25822">
                  <c:v>12.823</c:v>
                </c:pt>
                <c:pt idx="25823">
                  <c:v>12.750999999999999</c:v>
                </c:pt>
                <c:pt idx="25824">
                  <c:v>12.678000000000001</c:v>
                </c:pt>
                <c:pt idx="25825">
                  <c:v>12.63</c:v>
                </c:pt>
                <c:pt idx="25826">
                  <c:v>12.582000000000001</c:v>
                </c:pt>
                <c:pt idx="25827">
                  <c:v>12.534000000000001</c:v>
                </c:pt>
                <c:pt idx="25828">
                  <c:v>12.484999999999999</c:v>
                </c:pt>
                <c:pt idx="25829">
                  <c:v>12.461</c:v>
                </c:pt>
                <c:pt idx="25830">
                  <c:v>12.413</c:v>
                </c:pt>
                <c:pt idx="25831">
                  <c:v>12.364000000000001</c:v>
                </c:pt>
                <c:pt idx="25832">
                  <c:v>12.34</c:v>
                </c:pt>
                <c:pt idx="25833">
                  <c:v>12.292</c:v>
                </c:pt>
                <c:pt idx="25834">
                  <c:v>12.268000000000001</c:v>
                </c:pt>
                <c:pt idx="25835">
                  <c:v>12.243</c:v>
                </c:pt>
                <c:pt idx="25836">
                  <c:v>12.195</c:v>
                </c:pt>
                <c:pt idx="25837">
                  <c:v>12.170999999999999</c:v>
                </c:pt>
                <c:pt idx="25838">
                  <c:v>12.147</c:v>
                </c:pt>
                <c:pt idx="25839">
                  <c:v>12.122</c:v>
                </c:pt>
                <c:pt idx="25840">
                  <c:v>12.098000000000001</c:v>
                </c:pt>
                <c:pt idx="25841">
                  <c:v>12.074</c:v>
                </c:pt>
                <c:pt idx="25842">
                  <c:v>12.05</c:v>
                </c:pt>
                <c:pt idx="25843">
                  <c:v>12.05</c:v>
                </c:pt>
                <c:pt idx="25844">
                  <c:v>12.025</c:v>
                </c:pt>
                <c:pt idx="25845">
                  <c:v>12.000999999999999</c:v>
                </c:pt>
                <c:pt idx="25846">
                  <c:v>11.977</c:v>
                </c:pt>
                <c:pt idx="25847">
                  <c:v>11.977</c:v>
                </c:pt>
                <c:pt idx="25848">
                  <c:v>11.929</c:v>
                </c:pt>
                <c:pt idx="25849">
                  <c:v>11.929</c:v>
                </c:pt>
                <c:pt idx="25850">
                  <c:v>11.904</c:v>
                </c:pt>
                <c:pt idx="25851">
                  <c:v>11.88</c:v>
                </c:pt>
                <c:pt idx="25852">
                  <c:v>11.856</c:v>
                </c:pt>
                <c:pt idx="25853">
                  <c:v>11.832000000000001</c:v>
                </c:pt>
                <c:pt idx="25854">
                  <c:v>11.782999999999999</c:v>
                </c:pt>
                <c:pt idx="25855">
                  <c:v>11.782999999999999</c:v>
                </c:pt>
                <c:pt idx="25856">
                  <c:v>11.759</c:v>
                </c:pt>
                <c:pt idx="25857">
                  <c:v>11.759</c:v>
                </c:pt>
                <c:pt idx="25858">
                  <c:v>11.759</c:v>
                </c:pt>
                <c:pt idx="25859">
                  <c:v>11.782999999999999</c:v>
                </c:pt>
                <c:pt idx="25860">
                  <c:v>11.782999999999999</c:v>
                </c:pt>
                <c:pt idx="25861">
                  <c:v>11.832000000000001</c:v>
                </c:pt>
                <c:pt idx="25862">
                  <c:v>11.88</c:v>
                </c:pt>
                <c:pt idx="25863">
                  <c:v>11.952999999999999</c:v>
                </c:pt>
                <c:pt idx="25864">
                  <c:v>12.074</c:v>
                </c:pt>
                <c:pt idx="25865">
                  <c:v>12.195</c:v>
                </c:pt>
                <c:pt idx="25866">
                  <c:v>12.364000000000001</c:v>
                </c:pt>
                <c:pt idx="25867">
                  <c:v>12.509</c:v>
                </c:pt>
                <c:pt idx="25868">
                  <c:v>12.654</c:v>
                </c:pt>
                <c:pt idx="25869">
                  <c:v>12.775</c:v>
                </c:pt>
                <c:pt idx="25870">
                  <c:v>12.968</c:v>
                </c:pt>
                <c:pt idx="25871">
                  <c:v>13.137</c:v>
                </c:pt>
                <c:pt idx="25872">
                  <c:v>13.353</c:v>
                </c:pt>
                <c:pt idx="25873">
                  <c:v>13.522</c:v>
                </c:pt>
                <c:pt idx="25874">
                  <c:v>13.69</c:v>
                </c:pt>
                <c:pt idx="25875">
                  <c:v>13.786</c:v>
                </c:pt>
                <c:pt idx="25876">
                  <c:v>13.93</c:v>
                </c:pt>
                <c:pt idx="25877">
                  <c:v>13.93</c:v>
                </c:pt>
                <c:pt idx="25878">
                  <c:v>14.074</c:v>
                </c:pt>
                <c:pt idx="25879">
                  <c:v>14.337</c:v>
                </c:pt>
                <c:pt idx="25880">
                  <c:v>14.457000000000001</c:v>
                </c:pt>
                <c:pt idx="25881">
                  <c:v>14.577</c:v>
                </c:pt>
                <c:pt idx="25882">
                  <c:v>14.577</c:v>
                </c:pt>
                <c:pt idx="25883">
                  <c:v>14.673</c:v>
                </c:pt>
                <c:pt idx="25884">
                  <c:v>14.816000000000001</c:v>
                </c:pt>
                <c:pt idx="25885">
                  <c:v>14.96</c:v>
                </c:pt>
                <c:pt idx="25886">
                  <c:v>15.007999999999999</c:v>
                </c:pt>
                <c:pt idx="25887">
                  <c:v>15.031000000000001</c:v>
                </c:pt>
                <c:pt idx="25888">
                  <c:v>15.079000000000001</c:v>
                </c:pt>
                <c:pt idx="25889">
                  <c:v>15.199</c:v>
                </c:pt>
                <c:pt idx="25890">
                  <c:v>15.247</c:v>
                </c:pt>
                <c:pt idx="25891">
                  <c:v>15.151</c:v>
                </c:pt>
                <c:pt idx="25892">
                  <c:v>15.103</c:v>
                </c:pt>
                <c:pt idx="25893">
                  <c:v>15.079000000000001</c:v>
                </c:pt>
                <c:pt idx="25894">
                  <c:v>15.079000000000001</c:v>
                </c:pt>
                <c:pt idx="25895">
                  <c:v>15.007999999999999</c:v>
                </c:pt>
                <c:pt idx="25896">
                  <c:v>14.912000000000001</c:v>
                </c:pt>
                <c:pt idx="25897">
                  <c:v>14.792</c:v>
                </c:pt>
                <c:pt idx="25898">
                  <c:v>14.648999999999999</c:v>
                </c:pt>
                <c:pt idx="25899">
                  <c:v>14.481</c:v>
                </c:pt>
                <c:pt idx="25900">
                  <c:v>14.361000000000001</c:v>
                </c:pt>
                <c:pt idx="25901">
                  <c:v>14.242000000000001</c:v>
                </c:pt>
                <c:pt idx="25902">
                  <c:v>14.098000000000001</c:v>
                </c:pt>
                <c:pt idx="25903">
                  <c:v>14.002000000000001</c:v>
                </c:pt>
                <c:pt idx="25904">
                  <c:v>13.882</c:v>
                </c:pt>
                <c:pt idx="25905">
                  <c:v>13.978</c:v>
                </c:pt>
                <c:pt idx="25906">
                  <c:v>14.242000000000001</c:v>
                </c:pt>
                <c:pt idx="25907">
                  <c:v>14.385</c:v>
                </c:pt>
                <c:pt idx="25908">
                  <c:v>14.218</c:v>
                </c:pt>
                <c:pt idx="25909">
                  <c:v>14.17</c:v>
                </c:pt>
                <c:pt idx="25910">
                  <c:v>14.242000000000001</c:v>
                </c:pt>
                <c:pt idx="25911">
                  <c:v>14.361000000000001</c:v>
                </c:pt>
                <c:pt idx="25912">
                  <c:v>14.529</c:v>
                </c:pt>
                <c:pt idx="25913">
                  <c:v>14.625</c:v>
                </c:pt>
                <c:pt idx="25914">
                  <c:v>14.625</c:v>
                </c:pt>
                <c:pt idx="25915">
                  <c:v>14.577</c:v>
                </c:pt>
                <c:pt idx="25916">
                  <c:v>14.505000000000001</c:v>
                </c:pt>
                <c:pt idx="25917">
                  <c:v>14.433</c:v>
                </c:pt>
                <c:pt idx="25918">
                  <c:v>14.29</c:v>
                </c:pt>
                <c:pt idx="25919">
                  <c:v>14.17</c:v>
                </c:pt>
                <c:pt idx="25920">
                  <c:v>14.074</c:v>
                </c:pt>
                <c:pt idx="25921">
                  <c:v>14.002000000000001</c:v>
                </c:pt>
                <c:pt idx="25922">
                  <c:v>14.05</c:v>
                </c:pt>
                <c:pt idx="25923">
                  <c:v>14.002000000000001</c:v>
                </c:pt>
                <c:pt idx="25924">
                  <c:v>13.906000000000001</c:v>
                </c:pt>
                <c:pt idx="25925">
                  <c:v>13.714</c:v>
                </c:pt>
                <c:pt idx="25926">
                  <c:v>13.497</c:v>
                </c:pt>
                <c:pt idx="25927">
                  <c:v>13.257</c:v>
                </c:pt>
                <c:pt idx="25928">
                  <c:v>13.064</c:v>
                </c:pt>
                <c:pt idx="25929">
                  <c:v>12.896000000000001</c:v>
                </c:pt>
                <c:pt idx="25930">
                  <c:v>12.775</c:v>
                </c:pt>
                <c:pt idx="25931">
                  <c:v>12.678000000000001</c:v>
                </c:pt>
                <c:pt idx="25932">
                  <c:v>12.582000000000001</c:v>
                </c:pt>
                <c:pt idx="25933">
                  <c:v>12.509</c:v>
                </c:pt>
                <c:pt idx="25934">
                  <c:v>12.461</c:v>
                </c:pt>
                <c:pt idx="25935">
                  <c:v>12.413</c:v>
                </c:pt>
                <c:pt idx="25936">
                  <c:v>12.364000000000001</c:v>
                </c:pt>
                <c:pt idx="25937">
                  <c:v>12.364000000000001</c:v>
                </c:pt>
                <c:pt idx="25938">
                  <c:v>12.316000000000001</c:v>
                </c:pt>
                <c:pt idx="25939">
                  <c:v>12.316000000000001</c:v>
                </c:pt>
                <c:pt idx="25940">
                  <c:v>12.292</c:v>
                </c:pt>
                <c:pt idx="25941">
                  <c:v>12.292</c:v>
                </c:pt>
                <c:pt idx="25942">
                  <c:v>12.268000000000001</c:v>
                </c:pt>
                <c:pt idx="25943">
                  <c:v>12.243</c:v>
                </c:pt>
                <c:pt idx="25944">
                  <c:v>12.218999999999999</c:v>
                </c:pt>
                <c:pt idx="25945">
                  <c:v>12.218999999999999</c:v>
                </c:pt>
                <c:pt idx="25946">
                  <c:v>12.195</c:v>
                </c:pt>
                <c:pt idx="25947">
                  <c:v>12.170999999999999</c:v>
                </c:pt>
                <c:pt idx="25948">
                  <c:v>12.147</c:v>
                </c:pt>
                <c:pt idx="25949">
                  <c:v>12.147</c:v>
                </c:pt>
                <c:pt idx="25950">
                  <c:v>12.122</c:v>
                </c:pt>
                <c:pt idx="25951">
                  <c:v>12.122</c:v>
                </c:pt>
                <c:pt idx="25952">
                  <c:v>12.122</c:v>
                </c:pt>
                <c:pt idx="25953">
                  <c:v>12.122</c:v>
                </c:pt>
                <c:pt idx="25954">
                  <c:v>12.147</c:v>
                </c:pt>
                <c:pt idx="25955">
                  <c:v>12.147</c:v>
                </c:pt>
                <c:pt idx="25956">
                  <c:v>12.170999999999999</c:v>
                </c:pt>
                <c:pt idx="25957">
                  <c:v>12.195</c:v>
                </c:pt>
                <c:pt idx="25958">
                  <c:v>12.218999999999999</c:v>
                </c:pt>
                <c:pt idx="25959">
                  <c:v>12.268000000000001</c:v>
                </c:pt>
                <c:pt idx="25960">
                  <c:v>12.316000000000001</c:v>
                </c:pt>
                <c:pt idx="25961">
                  <c:v>12.364000000000001</c:v>
                </c:pt>
                <c:pt idx="25962">
                  <c:v>12.436999999999999</c:v>
                </c:pt>
                <c:pt idx="25963">
                  <c:v>12.509</c:v>
                </c:pt>
                <c:pt idx="25964">
                  <c:v>12.654</c:v>
                </c:pt>
                <c:pt idx="25965">
                  <c:v>12.896000000000001</c:v>
                </c:pt>
                <c:pt idx="25966">
                  <c:v>13.016</c:v>
                </c:pt>
                <c:pt idx="25967">
                  <c:v>13.161</c:v>
                </c:pt>
                <c:pt idx="25968">
                  <c:v>13.353</c:v>
                </c:pt>
                <c:pt idx="25969">
                  <c:v>13.545999999999999</c:v>
                </c:pt>
                <c:pt idx="25970">
                  <c:v>13.762</c:v>
                </c:pt>
                <c:pt idx="25971">
                  <c:v>14.002000000000001</c:v>
                </c:pt>
                <c:pt idx="25972">
                  <c:v>14.17</c:v>
                </c:pt>
                <c:pt idx="25973">
                  <c:v>14.361000000000001</c:v>
                </c:pt>
                <c:pt idx="25974">
                  <c:v>14.361000000000001</c:v>
                </c:pt>
                <c:pt idx="25975">
                  <c:v>14.433</c:v>
                </c:pt>
                <c:pt idx="25976">
                  <c:v>14.648999999999999</c:v>
                </c:pt>
                <c:pt idx="25977">
                  <c:v>14.912000000000001</c:v>
                </c:pt>
                <c:pt idx="25978">
                  <c:v>14.984</c:v>
                </c:pt>
                <c:pt idx="25979">
                  <c:v>15.055</c:v>
                </c:pt>
                <c:pt idx="25980">
                  <c:v>15.175000000000001</c:v>
                </c:pt>
                <c:pt idx="25981">
                  <c:v>15.318</c:v>
                </c:pt>
                <c:pt idx="25982">
                  <c:v>15.438000000000001</c:v>
                </c:pt>
                <c:pt idx="25983">
                  <c:v>15.557</c:v>
                </c:pt>
                <c:pt idx="25984">
                  <c:v>15.629</c:v>
                </c:pt>
                <c:pt idx="25985">
                  <c:v>15.629</c:v>
                </c:pt>
                <c:pt idx="25986">
                  <c:v>15.581</c:v>
                </c:pt>
                <c:pt idx="25987">
                  <c:v>15.509</c:v>
                </c:pt>
                <c:pt idx="25988">
                  <c:v>15.461</c:v>
                </c:pt>
                <c:pt idx="25989">
                  <c:v>15.39</c:v>
                </c:pt>
                <c:pt idx="25990">
                  <c:v>15.342000000000001</c:v>
                </c:pt>
                <c:pt idx="25991">
                  <c:v>15.27</c:v>
                </c:pt>
                <c:pt idx="25992">
                  <c:v>15.223000000000001</c:v>
                </c:pt>
                <c:pt idx="25993">
                  <c:v>15.175000000000001</c:v>
                </c:pt>
                <c:pt idx="25994">
                  <c:v>15.151</c:v>
                </c:pt>
                <c:pt idx="25995">
                  <c:v>15.103</c:v>
                </c:pt>
                <c:pt idx="25996">
                  <c:v>15.079000000000001</c:v>
                </c:pt>
                <c:pt idx="25997">
                  <c:v>15.031000000000001</c:v>
                </c:pt>
                <c:pt idx="25998">
                  <c:v>15.007999999999999</c:v>
                </c:pt>
                <c:pt idx="25999">
                  <c:v>15.007999999999999</c:v>
                </c:pt>
                <c:pt idx="26000">
                  <c:v>14.984</c:v>
                </c:pt>
                <c:pt idx="26001">
                  <c:v>14.984</c:v>
                </c:pt>
                <c:pt idx="26002">
                  <c:v>14.96</c:v>
                </c:pt>
                <c:pt idx="26003">
                  <c:v>14.96</c:v>
                </c:pt>
                <c:pt idx="26004">
                  <c:v>14.936</c:v>
                </c:pt>
                <c:pt idx="26005">
                  <c:v>14.912000000000001</c:v>
                </c:pt>
                <c:pt idx="26006">
                  <c:v>14.864000000000001</c:v>
                </c:pt>
                <c:pt idx="26007">
                  <c:v>14.84</c:v>
                </c:pt>
                <c:pt idx="26008">
                  <c:v>14.816000000000001</c:v>
                </c:pt>
                <c:pt idx="26009">
                  <c:v>14.768000000000001</c:v>
                </c:pt>
                <c:pt idx="26010">
                  <c:v>14.721</c:v>
                </c:pt>
                <c:pt idx="26011">
                  <c:v>14.696999999999999</c:v>
                </c:pt>
                <c:pt idx="26012">
                  <c:v>14.648999999999999</c:v>
                </c:pt>
                <c:pt idx="26013">
                  <c:v>14.601000000000001</c:v>
                </c:pt>
                <c:pt idx="26014">
                  <c:v>14.577</c:v>
                </c:pt>
                <c:pt idx="26015">
                  <c:v>14.553000000000001</c:v>
                </c:pt>
                <c:pt idx="26016">
                  <c:v>14.529</c:v>
                </c:pt>
                <c:pt idx="26017">
                  <c:v>14.505000000000001</c:v>
                </c:pt>
                <c:pt idx="26018">
                  <c:v>14.529</c:v>
                </c:pt>
                <c:pt idx="26019">
                  <c:v>14.457000000000001</c:v>
                </c:pt>
                <c:pt idx="26020">
                  <c:v>14.337</c:v>
                </c:pt>
                <c:pt idx="26021">
                  <c:v>14.17</c:v>
                </c:pt>
                <c:pt idx="26022">
                  <c:v>13.978</c:v>
                </c:pt>
                <c:pt idx="26023">
                  <c:v>13.786</c:v>
                </c:pt>
                <c:pt idx="26024">
                  <c:v>13.618</c:v>
                </c:pt>
                <c:pt idx="26025">
                  <c:v>13.473000000000001</c:v>
                </c:pt>
                <c:pt idx="26026">
                  <c:v>13.353</c:v>
                </c:pt>
                <c:pt idx="26027">
                  <c:v>13.281000000000001</c:v>
                </c:pt>
                <c:pt idx="26028">
                  <c:v>13.209</c:v>
                </c:pt>
                <c:pt idx="26029">
                  <c:v>13.161</c:v>
                </c:pt>
                <c:pt idx="26030">
                  <c:v>13.137</c:v>
                </c:pt>
                <c:pt idx="26031">
                  <c:v>13.137</c:v>
                </c:pt>
                <c:pt idx="26032">
                  <c:v>13.112</c:v>
                </c:pt>
                <c:pt idx="26033">
                  <c:v>13.087999999999999</c:v>
                </c:pt>
                <c:pt idx="26034">
                  <c:v>13.087999999999999</c:v>
                </c:pt>
                <c:pt idx="26035">
                  <c:v>13.064</c:v>
                </c:pt>
                <c:pt idx="26036">
                  <c:v>13.064</c:v>
                </c:pt>
                <c:pt idx="26037">
                  <c:v>13.04</c:v>
                </c:pt>
                <c:pt idx="26038">
                  <c:v>13.04</c:v>
                </c:pt>
                <c:pt idx="26039">
                  <c:v>13.04</c:v>
                </c:pt>
                <c:pt idx="26040">
                  <c:v>13.016</c:v>
                </c:pt>
                <c:pt idx="26041">
                  <c:v>12.992000000000001</c:v>
                </c:pt>
                <c:pt idx="26042">
                  <c:v>12.992000000000001</c:v>
                </c:pt>
                <c:pt idx="26043">
                  <c:v>12.968</c:v>
                </c:pt>
                <c:pt idx="26044">
                  <c:v>12.968</c:v>
                </c:pt>
                <c:pt idx="26045">
                  <c:v>12.944000000000001</c:v>
                </c:pt>
                <c:pt idx="26046">
                  <c:v>12.968</c:v>
                </c:pt>
                <c:pt idx="26047">
                  <c:v>13.497</c:v>
                </c:pt>
                <c:pt idx="26048">
                  <c:v>13.858000000000001</c:v>
                </c:pt>
                <c:pt idx="26049">
                  <c:v>14.218</c:v>
                </c:pt>
                <c:pt idx="26050">
                  <c:v>14.409000000000001</c:v>
                </c:pt>
                <c:pt idx="26051">
                  <c:v>14.529</c:v>
                </c:pt>
                <c:pt idx="26052">
                  <c:v>14.601000000000001</c:v>
                </c:pt>
                <c:pt idx="26053">
                  <c:v>14.625</c:v>
                </c:pt>
                <c:pt idx="26054">
                  <c:v>14.673</c:v>
                </c:pt>
                <c:pt idx="26055">
                  <c:v>14.721</c:v>
                </c:pt>
                <c:pt idx="26056">
                  <c:v>14.816000000000001</c:v>
                </c:pt>
                <c:pt idx="26057">
                  <c:v>14.912000000000001</c:v>
                </c:pt>
                <c:pt idx="26058">
                  <c:v>14.84</c:v>
                </c:pt>
                <c:pt idx="26059">
                  <c:v>14.768000000000001</c:v>
                </c:pt>
                <c:pt idx="26060">
                  <c:v>14.768000000000001</c:v>
                </c:pt>
                <c:pt idx="26061">
                  <c:v>14.864000000000001</c:v>
                </c:pt>
                <c:pt idx="26062">
                  <c:v>15.055</c:v>
                </c:pt>
                <c:pt idx="26063">
                  <c:v>15.199</c:v>
                </c:pt>
                <c:pt idx="26064">
                  <c:v>15.294</c:v>
                </c:pt>
                <c:pt idx="26065">
                  <c:v>15.318</c:v>
                </c:pt>
                <c:pt idx="26066">
                  <c:v>15.39</c:v>
                </c:pt>
                <c:pt idx="26067">
                  <c:v>15.39</c:v>
                </c:pt>
                <c:pt idx="26068">
                  <c:v>15.438000000000001</c:v>
                </c:pt>
                <c:pt idx="26069">
                  <c:v>15.484999999999999</c:v>
                </c:pt>
                <c:pt idx="26070">
                  <c:v>15.532999999999999</c:v>
                </c:pt>
                <c:pt idx="26071">
                  <c:v>15.676</c:v>
                </c:pt>
                <c:pt idx="26072">
                  <c:v>15.819000000000001</c:v>
                </c:pt>
                <c:pt idx="26073">
                  <c:v>15.914999999999999</c:v>
                </c:pt>
                <c:pt idx="26074">
                  <c:v>15.986000000000001</c:v>
                </c:pt>
                <c:pt idx="26075">
                  <c:v>16.033999999999999</c:v>
                </c:pt>
                <c:pt idx="26076">
                  <c:v>16.058</c:v>
                </c:pt>
                <c:pt idx="26077">
                  <c:v>16.106000000000002</c:v>
                </c:pt>
                <c:pt idx="26078">
                  <c:v>16.106000000000002</c:v>
                </c:pt>
                <c:pt idx="26079">
                  <c:v>16.177</c:v>
                </c:pt>
                <c:pt idx="26080">
                  <c:v>16.201000000000001</c:v>
                </c:pt>
                <c:pt idx="26081">
                  <c:v>16.225000000000001</c:v>
                </c:pt>
                <c:pt idx="26082">
                  <c:v>16.201000000000001</c:v>
                </c:pt>
                <c:pt idx="26083">
                  <c:v>16.152999999999999</c:v>
                </c:pt>
                <c:pt idx="26084">
                  <c:v>16.129000000000001</c:v>
                </c:pt>
                <c:pt idx="26085">
                  <c:v>16.082000000000001</c:v>
                </c:pt>
                <c:pt idx="26086">
                  <c:v>16.010000000000002</c:v>
                </c:pt>
                <c:pt idx="26087">
                  <c:v>15.914999999999999</c:v>
                </c:pt>
                <c:pt idx="26088">
                  <c:v>15.867000000000001</c:v>
                </c:pt>
                <c:pt idx="26089">
                  <c:v>15.819000000000001</c:v>
                </c:pt>
                <c:pt idx="26090">
                  <c:v>15.724</c:v>
                </c:pt>
                <c:pt idx="26091">
                  <c:v>15.747999999999999</c:v>
                </c:pt>
                <c:pt idx="26092">
                  <c:v>15.867000000000001</c:v>
                </c:pt>
                <c:pt idx="26093">
                  <c:v>15.651999999999999</c:v>
                </c:pt>
                <c:pt idx="26094">
                  <c:v>15.557</c:v>
                </c:pt>
                <c:pt idx="26095">
                  <c:v>15.629</c:v>
                </c:pt>
                <c:pt idx="26096">
                  <c:v>15.629</c:v>
                </c:pt>
                <c:pt idx="26097">
                  <c:v>15.651999999999999</c:v>
                </c:pt>
                <c:pt idx="26098">
                  <c:v>15.651999999999999</c:v>
                </c:pt>
                <c:pt idx="26099">
                  <c:v>15.651999999999999</c:v>
                </c:pt>
                <c:pt idx="26100">
                  <c:v>15.629</c:v>
                </c:pt>
                <c:pt idx="26101">
                  <c:v>15.532999999999999</c:v>
                </c:pt>
                <c:pt idx="26102">
                  <c:v>15.438000000000001</c:v>
                </c:pt>
                <c:pt idx="26103">
                  <c:v>15.342000000000001</c:v>
                </c:pt>
                <c:pt idx="26104">
                  <c:v>15.199</c:v>
                </c:pt>
                <c:pt idx="26105">
                  <c:v>15.031000000000001</c:v>
                </c:pt>
                <c:pt idx="26106">
                  <c:v>14.84</c:v>
                </c:pt>
                <c:pt idx="26107">
                  <c:v>14.673</c:v>
                </c:pt>
                <c:pt idx="26108">
                  <c:v>14.505000000000001</c:v>
                </c:pt>
                <c:pt idx="26109">
                  <c:v>14.337</c:v>
                </c:pt>
                <c:pt idx="26110">
                  <c:v>14.194000000000001</c:v>
                </c:pt>
                <c:pt idx="26111">
                  <c:v>14.098000000000001</c:v>
                </c:pt>
                <c:pt idx="26112">
                  <c:v>14.002000000000001</c:v>
                </c:pt>
                <c:pt idx="26113">
                  <c:v>13.906000000000001</c:v>
                </c:pt>
                <c:pt idx="26114">
                  <c:v>13.834</c:v>
                </c:pt>
                <c:pt idx="26115">
                  <c:v>13.762</c:v>
                </c:pt>
                <c:pt idx="26116">
                  <c:v>13.69</c:v>
                </c:pt>
                <c:pt idx="26117">
                  <c:v>13.618</c:v>
                </c:pt>
                <c:pt idx="26118">
                  <c:v>13.57</c:v>
                </c:pt>
                <c:pt idx="26119">
                  <c:v>13.522</c:v>
                </c:pt>
                <c:pt idx="26120">
                  <c:v>13.473000000000001</c:v>
                </c:pt>
                <c:pt idx="26121">
                  <c:v>13.449</c:v>
                </c:pt>
                <c:pt idx="26122">
                  <c:v>13.425000000000001</c:v>
                </c:pt>
                <c:pt idx="26123">
                  <c:v>13.377000000000001</c:v>
                </c:pt>
                <c:pt idx="26124">
                  <c:v>13.353</c:v>
                </c:pt>
                <c:pt idx="26125">
                  <c:v>13.329000000000001</c:v>
                </c:pt>
                <c:pt idx="26126">
                  <c:v>13.329000000000001</c:v>
                </c:pt>
                <c:pt idx="26127">
                  <c:v>13.305</c:v>
                </c:pt>
                <c:pt idx="26128">
                  <c:v>13.305</c:v>
                </c:pt>
                <c:pt idx="26129">
                  <c:v>13.305</c:v>
                </c:pt>
                <c:pt idx="26130">
                  <c:v>13.305</c:v>
                </c:pt>
                <c:pt idx="26131">
                  <c:v>13.281000000000001</c:v>
                </c:pt>
                <c:pt idx="26132">
                  <c:v>13.281000000000001</c:v>
                </c:pt>
                <c:pt idx="26133">
                  <c:v>13.281000000000001</c:v>
                </c:pt>
                <c:pt idx="26134">
                  <c:v>13.281000000000001</c:v>
                </c:pt>
                <c:pt idx="26135">
                  <c:v>13.281000000000001</c:v>
                </c:pt>
                <c:pt idx="26136">
                  <c:v>13.281000000000001</c:v>
                </c:pt>
                <c:pt idx="26137">
                  <c:v>13.257</c:v>
                </c:pt>
                <c:pt idx="26138">
                  <c:v>13.233000000000001</c:v>
                </c:pt>
                <c:pt idx="26139">
                  <c:v>13.233000000000001</c:v>
                </c:pt>
                <c:pt idx="26140">
                  <c:v>13.209</c:v>
                </c:pt>
                <c:pt idx="26141">
                  <c:v>13.209</c:v>
                </c:pt>
                <c:pt idx="26142">
                  <c:v>13.209</c:v>
                </c:pt>
                <c:pt idx="26143">
                  <c:v>13.209</c:v>
                </c:pt>
                <c:pt idx="26144">
                  <c:v>13.209</c:v>
                </c:pt>
                <c:pt idx="26145">
                  <c:v>13.233000000000001</c:v>
                </c:pt>
                <c:pt idx="26146">
                  <c:v>13.233000000000001</c:v>
                </c:pt>
                <c:pt idx="26147">
                  <c:v>13.233000000000001</c:v>
                </c:pt>
                <c:pt idx="26148">
                  <c:v>13.281000000000001</c:v>
                </c:pt>
                <c:pt idx="26149">
                  <c:v>13.329000000000001</c:v>
                </c:pt>
                <c:pt idx="26150">
                  <c:v>13.353</c:v>
                </c:pt>
                <c:pt idx="26151">
                  <c:v>13.425000000000001</c:v>
                </c:pt>
                <c:pt idx="26152">
                  <c:v>13.497</c:v>
                </c:pt>
                <c:pt idx="26153">
                  <c:v>13.545999999999999</c:v>
                </c:pt>
                <c:pt idx="26154">
                  <c:v>13.641999999999999</c:v>
                </c:pt>
                <c:pt idx="26155">
                  <c:v>13.762</c:v>
                </c:pt>
                <c:pt idx="26156">
                  <c:v>13.906000000000001</c:v>
                </c:pt>
                <c:pt idx="26157">
                  <c:v>14.026</c:v>
                </c:pt>
                <c:pt idx="26158">
                  <c:v>14.194000000000001</c:v>
                </c:pt>
                <c:pt idx="26159">
                  <c:v>14.361000000000001</c:v>
                </c:pt>
                <c:pt idx="26160">
                  <c:v>14.553000000000001</c:v>
                </c:pt>
                <c:pt idx="26161">
                  <c:v>14.721</c:v>
                </c:pt>
                <c:pt idx="26162">
                  <c:v>14.912000000000001</c:v>
                </c:pt>
                <c:pt idx="26163">
                  <c:v>15.127000000000001</c:v>
                </c:pt>
                <c:pt idx="26164">
                  <c:v>15.247</c:v>
                </c:pt>
                <c:pt idx="26165">
                  <c:v>15.342000000000001</c:v>
                </c:pt>
                <c:pt idx="26166">
                  <c:v>15.414</c:v>
                </c:pt>
                <c:pt idx="26167">
                  <c:v>15.581</c:v>
                </c:pt>
                <c:pt idx="26168">
                  <c:v>15.532999999999999</c:v>
                </c:pt>
                <c:pt idx="26169">
                  <c:v>15.532999999999999</c:v>
                </c:pt>
                <c:pt idx="26170">
                  <c:v>15.629</c:v>
                </c:pt>
                <c:pt idx="26171">
                  <c:v>15.724</c:v>
                </c:pt>
                <c:pt idx="26172">
                  <c:v>15.795999999999999</c:v>
                </c:pt>
                <c:pt idx="26173">
                  <c:v>15.795999999999999</c:v>
                </c:pt>
                <c:pt idx="26174">
                  <c:v>15.651999999999999</c:v>
                </c:pt>
                <c:pt idx="26175">
                  <c:v>15.532999999999999</c:v>
                </c:pt>
                <c:pt idx="26176">
                  <c:v>15.484999999999999</c:v>
                </c:pt>
                <c:pt idx="26177">
                  <c:v>15.461</c:v>
                </c:pt>
                <c:pt idx="26178">
                  <c:v>15.461</c:v>
                </c:pt>
                <c:pt idx="26179">
                  <c:v>15.532999999999999</c:v>
                </c:pt>
                <c:pt idx="26180">
                  <c:v>15.629</c:v>
                </c:pt>
                <c:pt idx="26181">
                  <c:v>15.676</c:v>
                </c:pt>
                <c:pt idx="26182">
                  <c:v>15.724</c:v>
                </c:pt>
                <c:pt idx="26183">
                  <c:v>15.724</c:v>
                </c:pt>
                <c:pt idx="26184">
                  <c:v>15.724</c:v>
                </c:pt>
                <c:pt idx="26185">
                  <c:v>15.676</c:v>
                </c:pt>
                <c:pt idx="26186">
                  <c:v>15.651999999999999</c:v>
                </c:pt>
                <c:pt idx="26187">
                  <c:v>15.605</c:v>
                </c:pt>
                <c:pt idx="26188">
                  <c:v>15.581</c:v>
                </c:pt>
                <c:pt idx="26189">
                  <c:v>15.532999999999999</c:v>
                </c:pt>
                <c:pt idx="26190">
                  <c:v>15.509</c:v>
                </c:pt>
                <c:pt idx="26191">
                  <c:v>15.461</c:v>
                </c:pt>
                <c:pt idx="26192">
                  <c:v>15.438000000000001</c:v>
                </c:pt>
                <c:pt idx="26193">
                  <c:v>15.39</c:v>
                </c:pt>
                <c:pt idx="26194">
                  <c:v>15.366</c:v>
                </c:pt>
                <c:pt idx="26195">
                  <c:v>15.318</c:v>
                </c:pt>
                <c:pt idx="26196">
                  <c:v>15.294</c:v>
                </c:pt>
                <c:pt idx="26197">
                  <c:v>15.247</c:v>
                </c:pt>
                <c:pt idx="26198">
                  <c:v>15.223000000000001</c:v>
                </c:pt>
                <c:pt idx="26199">
                  <c:v>15.199</c:v>
                </c:pt>
                <c:pt idx="26200">
                  <c:v>15.175000000000001</c:v>
                </c:pt>
                <c:pt idx="26201">
                  <c:v>15.127000000000001</c:v>
                </c:pt>
                <c:pt idx="26202">
                  <c:v>15.079000000000001</c:v>
                </c:pt>
                <c:pt idx="26203">
                  <c:v>15.055</c:v>
                </c:pt>
                <c:pt idx="26204">
                  <c:v>15.031000000000001</c:v>
                </c:pt>
                <c:pt idx="26205">
                  <c:v>15.007999999999999</c:v>
                </c:pt>
                <c:pt idx="26206">
                  <c:v>14.96</c:v>
                </c:pt>
                <c:pt idx="26207">
                  <c:v>14.936</c:v>
                </c:pt>
                <c:pt idx="26208">
                  <c:v>14.888</c:v>
                </c:pt>
                <c:pt idx="26209">
                  <c:v>14.864000000000001</c:v>
                </c:pt>
                <c:pt idx="26210">
                  <c:v>14.864000000000001</c:v>
                </c:pt>
                <c:pt idx="26211">
                  <c:v>14.816000000000001</c:v>
                </c:pt>
                <c:pt idx="26212">
                  <c:v>14.673</c:v>
                </c:pt>
                <c:pt idx="26213">
                  <c:v>14.529</c:v>
                </c:pt>
                <c:pt idx="26214">
                  <c:v>14.361000000000001</c:v>
                </c:pt>
                <c:pt idx="26215">
                  <c:v>14.17</c:v>
                </c:pt>
                <c:pt idx="26216">
                  <c:v>14.026</c:v>
                </c:pt>
                <c:pt idx="26217">
                  <c:v>13.882</c:v>
                </c:pt>
                <c:pt idx="26218">
                  <c:v>13.786</c:v>
                </c:pt>
                <c:pt idx="26219">
                  <c:v>13.69</c:v>
                </c:pt>
                <c:pt idx="26220">
                  <c:v>13.618</c:v>
                </c:pt>
                <c:pt idx="26221">
                  <c:v>13.57</c:v>
                </c:pt>
                <c:pt idx="26222">
                  <c:v>13.522</c:v>
                </c:pt>
                <c:pt idx="26223">
                  <c:v>13.473000000000001</c:v>
                </c:pt>
                <c:pt idx="26224">
                  <c:v>13.449</c:v>
                </c:pt>
                <c:pt idx="26225">
                  <c:v>13.425000000000001</c:v>
                </c:pt>
                <c:pt idx="26226">
                  <c:v>13.401</c:v>
                </c:pt>
                <c:pt idx="26227">
                  <c:v>13.377000000000001</c:v>
                </c:pt>
                <c:pt idx="26228">
                  <c:v>13.329000000000001</c:v>
                </c:pt>
                <c:pt idx="26229">
                  <c:v>13.305</c:v>
                </c:pt>
                <c:pt idx="26230">
                  <c:v>13.281000000000001</c:v>
                </c:pt>
                <c:pt idx="26231">
                  <c:v>13.257</c:v>
                </c:pt>
                <c:pt idx="26232">
                  <c:v>13.233000000000001</c:v>
                </c:pt>
                <c:pt idx="26233">
                  <c:v>13.233000000000001</c:v>
                </c:pt>
                <c:pt idx="26234">
                  <c:v>13.185</c:v>
                </c:pt>
                <c:pt idx="26235">
                  <c:v>13.185</c:v>
                </c:pt>
                <c:pt idx="26236">
                  <c:v>13.185</c:v>
                </c:pt>
                <c:pt idx="26237">
                  <c:v>13.738</c:v>
                </c:pt>
                <c:pt idx="26238">
                  <c:v>14.05</c:v>
                </c:pt>
                <c:pt idx="26239">
                  <c:v>14.337</c:v>
                </c:pt>
                <c:pt idx="26240">
                  <c:v>14.457000000000001</c:v>
                </c:pt>
                <c:pt idx="26241">
                  <c:v>14.409000000000001</c:v>
                </c:pt>
                <c:pt idx="26242">
                  <c:v>14.385</c:v>
                </c:pt>
                <c:pt idx="26243">
                  <c:v>14.361000000000001</c:v>
                </c:pt>
                <c:pt idx="26244">
                  <c:v>14.385</c:v>
                </c:pt>
                <c:pt idx="26245">
                  <c:v>14.481</c:v>
                </c:pt>
                <c:pt idx="26246">
                  <c:v>14.577</c:v>
                </c:pt>
                <c:pt idx="26247">
                  <c:v>14.648999999999999</c:v>
                </c:pt>
                <c:pt idx="26248">
                  <c:v>14.625</c:v>
                </c:pt>
                <c:pt idx="26249">
                  <c:v>14.601000000000001</c:v>
                </c:pt>
                <c:pt idx="26250">
                  <c:v>14.625</c:v>
                </c:pt>
                <c:pt idx="26251">
                  <c:v>14.744999999999999</c:v>
                </c:pt>
                <c:pt idx="26252">
                  <c:v>14.912000000000001</c:v>
                </c:pt>
                <c:pt idx="26253">
                  <c:v>15.079000000000001</c:v>
                </c:pt>
                <c:pt idx="26254">
                  <c:v>15.199</c:v>
                </c:pt>
                <c:pt idx="26255">
                  <c:v>15.318</c:v>
                </c:pt>
                <c:pt idx="26256">
                  <c:v>15.39</c:v>
                </c:pt>
                <c:pt idx="26257">
                  <c:v>15.414</c:v>
                </c:pt>
                <c:pt idx="26258">
                  <c:v>15.461</c:v>
                </c:pt>
                <c:pt idx="26259">
                  <c:v>15.532999999999999</c:v>
                </c:pt>
                <c:pt idx="26260">
                  <c:v>15.557</c:v>
                </c:pt>
                <c:pt idx="26261">
                  <c:v>15.581</c:v>
                </c:pt>
                <c:pt idx="26262">
                  <c:v>15.629</c:v>
                </c:pt>
                <c:pt idx="26263">
                  <c:v>15.676</c:v>
                </c:pt>
                <c:pt idx="26264">
                  <c:v>15.651999999999999</c:v>
                </c:pt>
                <c:pt idx="26265">
                  <c:v>15.629</c:v>
                </c:pt>
                <c:pt idx="26266">
                  <c:v>15.605</c:v>
                </c:pt>
                <c:pt idx="26267">
                  <c:v>15.629</c:v>
                </c:pt>
                <c:pt idx="26268">
                  <c:v>15.676</c:v>
                </c:pt>
                <c:pt idx="26269">
                  <c:v>15.7</c:v>
                </c:pt>
                <c:pt idx="26270">
                  <c:v>15.724</c:v>
                </c:pt>
                <c:pt idx="26271">
                  <c:v>15.7</c:v>
                </c:pt>
                <c:pt idx="26272">
                  <c:v>15.676</c:v>
                </c:pt>
                <c:pt idx="26273">
                  <c:v>15.651999999999999</c:v>
                </c:pt>
                <c:pt idx="26274">
                  <c:v>15.605</c:v>
                </c:pt>
                <c:pt idx="26275">
                  <c:v>15.581</c:v>
                </c:pt>
                <c:pt idx="26276">
                  <c:v>15.557</c:v>
                </c:pt>
                <c:pt idx="26277">
                  <c:v>15.557</c:v>
                </c:pt>
                <c:pt idx="26278">
                  <c:v>15.532999999999999</c:v>
                </c:pt>
                <c:pt idx="26279">
                  <c:v>15.532999999999999</c:v>
                </c:pt>
                <c:pt idx="26280">
                  <c:v>15.532999999999999</c:v>
                </c:pt>
                <c:pt idx="26281">
                  <c:v>15.484999999999999</c:v>
                </c:pt>
                <c:pt idx="26282">
                  <c:v>15.484999999999999</c:v>
                </c:pt>
                <c:pt idx="26283">
                  <c:v>15.461</c:v>
                </c:pt>
                <c:pt idx="26284">
                  <c:v>15.438000000000001</c:v>
                </c:pt>
                <c:pt idx="26285">
                  <c:v>15.414</c:v>
                </c:pt>
                <c:pt idx="26286">
                  <c:v>15.39</c:v>
                </c:pt>
                <c:pt idx="26287">
                  <c:v>15.342000000000001</c:v>
                </c:pt>
                <c:pt idx="26288">
                  <c:v>15.318</c:v>
                </c:pt>
                <c:pt idx="26289">
                  <c:v>15.294</c:v>
                </c:pt>
                <c:pt idx="26290">
                  <c:v>15.27</c:v>
                </c:pt>
                <c:pt idx="26291">
                  <c:v>15.247</c:v>
                </c:pt>
                <c:pt idx="26292">
                  <c:v>15.223000000000001</c:v>
                </c:pt>
                <c:pt idx="26293">
                  <c:v>15.199</c:v>
                </c:pt>
                <c:pt idx="26294">
                  <c:v>15.199</c:v>
                </c:pt>
                <c:pt idx="26295">
                  <c:v>15.199</c:v>
                </c:pt>
                <c:pt idx="26296">
                  <c:v>15.223000000000001</c:v>
                </c:pt>
                <c:pt idx="26297">
                  <c:v>15.175000000000001</c:v>
                </c:pt>
                <c:pt idx="26298">
                  <c:v>15.199</c:v>
                </c:pt>
                <c:pt idx="26299">
                  <c:v>15.175000000000001</c:v>
                </c:pt>
                <c:pt idx="26300">
                  <c:v>15.199</c:v>
                </c:pt>
                <c:pt idx="26301">
                  <c:v>15.175000000000001</c:v>
                </c:pt>
                <c:pt idx="26302">
                  <c:v>15.127000000000001</c:v>
                </c:pt>
                <c:pt idx="26303">
                  <c:v>15.055</c:v>
                </c:pt>
                <c:pt idx="26304">
                  <c:v>14.912000000000001</c:v>
                </c:pt>
                <c:pt idx="26305">
                  <c:v>14.816000000000001</c:v>
                </c:pt>
                <c:pt idx="26306">
                  <c:v>14.744999999999999</c:v>
                </c:pt>
                <c:pt idx="26307">
                  <c:v>14.673</c:v>
                </c:pt>
                <c:pt idx="26308">
                  <c:v>14.648999999999999</c:v>
                </c:pt>
                <c:pt idx="26309">
                  <c:v>14.601000000000001</c:v>
                </c:pt>
                <c:pt idx="26310">
                  <c:v>14.577</c:v>
                </c:pt>
                <c:pt idx="26311">
                  <c:v>14.577</c:v>
                </c:pt>
                <c:pt idx="26312">
                  <c:v>14.553000000000001</c:v>
                </c:pt>
                <c:pt idx="26313">
                  <c:v>14.553000000000001</c:v>
                </c:pt>
                <c:pt idx="26314">
                  <c:v>14.553000000000001</c:v>
                </c:pt>
                <c:pt idx="26315">
                  <c:v>14.553000000000001</c:v>
                </c:pt>
                <c:pt idx="26316">
                  <c:v>14.529</c:v>
                </c:pt>
                <c:pt idx="26317">
                  <c:v>14.529</c:v>
                </c:pt>
                <c:pt idx="26318">
                  <c:v>14.505000000000001</c:v>
                </c:pt>
                <c:pt idx="26319">
                  <c:v>14.505000000000001</c:v>
                </c:pt>
                <c:pt idx="26320">
                  <c:v>14.505000000000001</c:v>
                </c:pt>
                <c:pt idx="26321">
                  <c:v>14.505000000000001</c:v>
                </c:pt>
                <c:pt idx="26322">
                  <c:v>14.505000000000001</c:v>
                </c:pt>
                <c:pt idx="26323">
                  <c:v>14.505000000000001</c:v>
                </c:pt>
                <c:pt idx="26324">
                  <c:v>14.505000000000001</c:v>
                </c:pt>
                <c:pt idx="26325">
                  <c:v>14.505000000000001</c:v>
                </c:pt>
                <c:pt idx="26326">
                  <c:v>14.505000000000001</c:v>
                </c:pt>
                <c:pt idx="26327">
                  <c:v>14.529</c:v>
                </c:pt>
                <c:pt idx="26328">
                  <c:v>14.529</c:v>
                </c:pt>
                <c:pt idx="26329">
                  <c:v>14.529</c:v>
                </c:pt>
                <c:pt idx="26330">
                  <c:v>14.529</c:v>
                </c:pt>
                <c:pt idx="26331">
                  <c:v>14.792</c:v>
                </c:pt>
                <c:pt idx="26332">
                  <c:v>14.96</c:v>
                </c:pt>
                <c:pt idx="26333">
                  <c:v>15.079000000000001</c:v>
                </c:pt>
                <c:pt idx="26334">
                  <c:v>15.151</c:v>
                </c:pt>
                <c:pt idx="26335">
                  <c:v>15.199</c:v>
                </c:pt>
                <c:pt idx="26336">
                  <c:v>15.175000000000001</c:v>
                </c:pt>
                <c:pt idx="26337">
                  <c:v>15.175000000000001</c:v>
                </c:pt>
                <c:pt idx="26338">
                  <c:v>15.175000000000001</c:v>
                </c:pt>
                <c:pt idx="26339">
                  <c:v>15.175000000000001</c:v>
                </c:pt>
                <c:pt idx="26340">
                  <c:v>15.103</c:v>
                </c:pt>
                <c:pt idx="26341">
                  <c:v>14.984</c:v>
                </c:pt>
                <c:pt idx="26342">
                  <c:v>14.984</c:v>
                </c:pt>
                <c:pt idx="26343">
                  <c:v>14.984</c:v>
                </c:pt>
                <c:pt idx="26344">
                  <c:v>15.007999999999999</c:v>
                </c:pt>
                <c:pt idx="26345">
                  <c:v>15.007999999999999</c:v>
                </c:pt>
                <c:pt idx="26346">
                  <c:v>15.031000000000001</c:v>
                </c:pt>
                <c:pt idx="26347">
                  <c:v>15.055</c:v>
                </c:pt>
                <c:pt idx="26348">
                  <c:v>15.079000000000001</c:v>
                </c:pt>
                <c:pt idx="26349">
                  <c:v>15.151</c:v>
                </c:pt>
                <c:pt idx="26350">
                  <c:v>15.175000000000001</c:v>
                </c:pt>
                <c:pt idx="26351">
                  <c:v>15.127000000000001</c:v>
                </c:pt>
                <c:pt idx="26352">
                  <c:v>15.127000000000001</c:v>
                </c:pt>
                <c:pt idx="26353">
                  <c:v>15.175000000000001</c:v>
                </c:pt>
                <c:pt idx="26354">
                  <c:v>15.199</c:v>
                </c:pt>
                <c:pt idx="26355">
                  <c:v>15.127000000000001</c:v>
                </c:pt>
                <c:pt idx="26356">
                  <c:v>15.127000000000001</c:v>
                </c:pt>
                <c:pt idx="26357">
                  <c:v>15.199</c:v>
                </c:pt>
                <c:pt idx="26358">
                  <c:v>15.294</c:v>
                </c:pt>
                <c:pt idx="26359">
                  <c:v>15.342000000000001</c:v>
                </c:pt>
                <c:pt idx="26360">
                  <c:v>15.414</c:v>
                </c:pt>
                <c:pt idx="26361">
                  <c:v>15.461</c:v>
                </c:pt>
                <c:pt idx="26362">
                  <c:v>15.509</c:v>
                </c:pt>
                <c:pt idx="26363">
                  <c:v>15.532999999999999</c:v>
                </c:pt>
                <c:pt idx="26364">
                  <c:v>15.532999999999999</c:v>
                </c:pt>
                <c:pt idx="26365">
                  <c:v>15.532999999999999</c:v>
                </c:pt>
                <c:pt idx="26366">
                  <c:v>15.509</c:v>
                </c:pt>
                <c:pt idx="26367">
                  <c:v>15.484999999999999</c:v>
                </c:pt>
                <c:pt idx="26368">
                  <c:v>15.461</c:v>
                </c:pt>
                <c:pt idx="26369">
                  <c:v>15.438000000000001</c:v>
                </c:pt>
                <c:pt idx="26370">
                  <c:v>15.39</c:v>
                </c:pt>
                <c:pt idx="26371">
                  <c:v>15.342000000000001</c:v>
                </c:pt>
                <c:pt idx="26372">
                  <c:v>15.294</c:v>
                </c:pt>
                <c:pt idx="26373">
                  <c:v>15.247</c:v>
                </c:pt>
                <c:pt idx="26374">
                  <c:v>15.223000000000001</c:v>
                </c:pt>
                <c:pt idx="26375">
                  <c:v>15.199</c:v>
                </c:pt>
                <c:pt idx="26376">
                  <c:v>15.151</c:v>
                </c:pt>
                <c:pt idx="26377">
                  <c:v>15.127000000000001</c:v>
                </c:pt>
                <c:pt idx="26378">
                  <c:v>15.151</c:v>
                </c:pt>
                <c:pt idx="26379">
                  <c:v>15.151</c:v>
                </c:pt>
                <c:pt idx="26380">
                  <c:v>15.151</c:v>
                </c:pt>
                <c:pt idx="26381">
                  <c:v>15.151</c:v>
                </c:pt>
                <c:pt idx="26382">
                  <c:v>15.127000000000001</c:v>
                </c:pt>
                <c:pt idx="26383">
                  <c:v>15.103</c:v>
                </c:pt>
                <c:pt idx="26384">
                  <c:v>15.079000000000001</c:v>
                </c:pt>
                <c:pt idx="26385">
                  <c:v>15.055</c:v>
                </c:pt>
                <c:pt idx="26386">
                  <c:v>15.055</c:v>
                </c:pt>
                <c:pt idx="26387">
                  <c:v>15.055</c:v>
                </c:pt>
                <c:pt idx="26388">
                  <c:v>15.055</c:v>
                </c:pt>
                <c:pt idx="26389">
                  <c:v>15.055</c:v>
                </c:pt>
                <c:pt idx="26390">
                  <c:v>15.055</c:v>
                </c:pt>
                <c:pt idx="26391">
                  <c:v>15.055</c:v>
                </c:pt>
                <c:pt idx="26392">
                  <c:v>15.007999999999999</c:v>
                </c:pt>
                <c:pt idx="26393">
                  <c:v>14.96</c:v>
                </c:pt>
                <c:pt idx="26394">
                  <c:v>14.96</c:v>
                </c:pt>
                <c:pt idx="26395">
                  <c:v>14.936</c:v>
                </c:pt>
                <c:pt idx="26396">
                  <c:v>14.912000000000001</c:v>
                </c:pt>
                <c:pt idx="26397">
                  <c:v>14.912000000000001</c:v>
                </c:pt>
                <c:pt idx="26398">
                  <c:v>14.888</c:v>
                </c:pt>
                <c:pt idx="26399">
                  <c:v>14.864000000000001</c:v>
                </c:pt>
                <c:pt idx="26400">
                  <c:v>14.864000000000001</c:v>
                </c:pt>
                <c:pt idx="26401">
                  <c:v>14.888</c:v>
                </c:pt>
                <c:pt idx="26402">
                  <c:v>14.912000000000001</c:v>
                </c:pt>
                <c:pt idx="26403">
                  <c:v>14.888</c:v>
                </c:pt>
                <c:pt idx="26404">
                  <c:v>14.816000000000001</c:v>
                </c:pt>
                <c:pt idx="26405">
                  <c:v>14.721</c:v>
                </c:pt>
                <c:pt idx="26406">
                  <c:v>14.625</c:v>
                </c:pt>
                <c:pt idx="26407">
                  <c:v>14.529</c:v>
                </c:pt>
                <c:pt idx="26408">
                  <c:v>14.433</c:v>
                </c:pt>
                <c:pt idx="26409">
                  <c:v>14.337</c:v>
                </c:pt>
                <c:pt idx="26410">
                  <c:v>14.266</c:v>
                </c:pt>
                <c:pt idx="26411">
                  <c:v>14.194000000000001</c:v>
                </c:pt>
                <c:pt idx="26412">
                  <c:v>14.146000000000001</c:v>
                </c:pt>
                <c:pt idx="26413">
                  <c:v>14.122</c:v>
                </c:pt>
                <c:pt idx="26414">
                  <c:v>14.098000000000001</c:v>
                </c:pt>
                <c:pt idx="26415">
                  <c:v>14.05</c:v>
                </c:pt>
                <c:pt idx="26416">
                  <c:v>14.026</c:v>
                </c:pt>
                <c:pt idx="26417">
                  <c:v>14.002000000000001</c:v>
                </c:pt>
                <c:pt idx="26418">
                  <c:v>13.954000000000001</c:v>
                </c:pt>
                <c:pt idx="26419">
                  <c:v>13.93</c:v>
                </c:pt>
                <c:pt idx="26420">
                  <c:v>13.906000000000001</c:v>
                </c:pt>
                <c:pt idx="26421">
                  <c:v>13.906000000000001</c:v>
                </c:pt>
                <c:pt idx="26422">
                  <c:v>13.882</c:v>
                </c:pt>
                <c:pt idx="26423">
                  <c:v>13.882</c:v>
                </c:pt>
                <c:pt idx="26424">
                  <c:v>13.858000000000001</c:v>
                </c:pt>
                <c:pt idx="26425">
                  <c:v>13.858000000000001</c:v>
                </c:pt>
                <c:pt idx="26426">
                  <c:v>13.834</c:v>
                </c:pt>
                <c:pt idx="26427">
                  <c:v>13.81</c:v>
                </c:pt>
                <c:pt idx="26428">
                  <c:v>13.81</c:v>
                </c:pt>
                <c:pt idx="26429">
                  <c:v>13.786</c:v>
                </c:pt>
                <c:pt idx="26430">
                  <c:v>13.738</c:v>
                </c:pt>
                <c:pt idx="26431">
                  <c:v>13.69</c:v>
                </c:pt>
                <c:pt idx="26432">
                  <c:v>13.666</c:v>
                </c:pt>
                <c:pt idx="26433">
                  <c:v>13.641999999999999</c:v>
                </c:pt>
                <c:pt idx="26434">
                  <c:v>13.641999999999999</c:v>
                </c:pt>
                <c:pt idx="26435">
                  <c:v>13.641999999999999</c:v>
                </c:pt>
                <c:pt idx="26436">
                  <c:v>13.666</c:v>
                </c:pt>
                <c:pt idx="26437">
                  <c:v>13.69</c:v>
                </c:pt>
                <c:pt idx="26438">
                  <c:v>13.69</c:v>
                </c:pt>
                <c:pt idx="26439">
                  <c:v>13.714</c:v>
                </c:pt>
                <c:pt idx="26440">
                  <c:v>13.762</c:v>
                </c:pt>
                <c:pt idx="26441">
                  <c:v>13.834</c:v>
                </c:pt>
                <c:pt idx="26442">
                  <c:v>13.906000000000001</c:v>
                </c:pt>
                <c:pt idx="26443">
                  <c:v>13.954000000000001</c:v>
                </c:pt>
                <c:pt idx="26444">
                  <c:v>14.026</c:v>
                </c:pt>
                <c:pt idx="26445">
                  <c:v>14.074</c:v>
                </c:pt>
                <c:pt idx="26446">
                  <c:v>14.098000000000001</c:v>
                </c:pt>
                <c:pt idx="26447">
                  <c:v>14.122</c:v>
                </c:pt>
                <c:pt idx="26448">
                  <c:v>14.146000000000001</c:v>
                </c:pt>
                <c:pt idx="26449">
                  <c:v>14.218</c:v>
                </c:pt>
                <c:pt idx="26450">
                  <c:v>14.29</c:v>
                </c:pt>
                <c:pt idx="26451">
                  <c:v>14.385</c:v>
                </c:pt>
                <c:pt idx="26452">
                  <c:v>14.505000000000001</c:v>
                </c:pt>
                <c:pt idx="26453">
                  <c:v>14.696999999999999</c:v>
                </c:pt>
                <c:pt idx="26454">
                  <c:v>14.864000000000001</c:v>
                </c:pt>
                <c:pt idx="26455">
                  <c:v>14.864000000000001</c:v>
                </c:pt>
                <c:pt idx="26456">
                  <c:v>14.912000000000001</c:v>
                </c:pt>
                <c:pt idx="26457">
                  <c:v>15.103</c:v>
                </c:pt>
                <c:pt idx="26458">
                  <c:v>15.199</c:v>
                </c:pt>
                <c:pt idx="26459">
                  <c:v>15.247</c:v>
                </c:pt>
                <c:pt idx="26460">
                  <c:v>15.247</c:v>
                </c:pt>
                <c:pt idx="26461">
                  <c:v>15.318</c:v>
                </c:pt>
                <c:pt idx="26462">
                  <c:v>15.438000000000001</c:v>
                </c:pt>
                <c:pt idx="26463">
                  <c:v>15.509</c:v>
                </c:pt>
                <c:pt idx="26464">
                  <c:v>15.532999999999999</c:v>
                </c:pt>
                <c:pt idx="26465">
                  <c:v>15.509</c:v>
                </c:pt>
                <c:pt idx="26466">
                  <c:v>15.461</c:v>
                </c:pt>
                <c:pt idx="26467">
                  <c:v>15.461</c:v>
                </c:pt>
                <c:pt idx="26468">
                  <c:v>15.438000000000001</c:v>
                </c:pt>
                <c:pt idx="26469">
                  <c:v>15.39</c:v>
                </c:pt>
                <c:pt idx="26470">
                  <c:v>15.294</c:v>
                </c:pt>
                <c:pt idx="26471">
                  <c:v>15.247</c:v>
                </c:pt>
                <c:pt idx="26472">
                  <c:v>15.199</c:v>
                </c:pt>
                <c:pt idx="26473">
                  <c:v>15.175000000000001</c:v>
                </c:pt>
                <c:pt idx="26474">
                  <c:v>15.103</c:v>
                </c:pt>
                <c:pt idx="26475">
                  <c:v>15.055</c:v>
                </c:pt>
                <c:pt idx="26476">
                  <c:v>14.984</c:v>
                </c:pt>
                <c:pt idx="26477">
                  <c:v>14.912000000000001</c:v>
                </c:pt>
                <c:pt idx="26478">
                  <c:v>14.84</c:v>
                </c:pt>
                <c:pt idx="26479">
                  <c:v>14.768000000000001</c:v>
                </c:pt>
                <c:pt idx="26480">
                  <c:v>14.721</c:v>
                </c:pt>
                <c:pt idx="26481">
                  <c:v>14.673</c:v>
                </c:pt>
                <c:pt idx="26482">
                  <c:v>14.625</c:v>
                </c:pt>
                <c:pt idx="26483">
                  <c:v>14.577</c:v>
                </c:pt>
                <c:pt idx="26484">
                  <c:v>14.505000000000001</c:v>
                </c:pt>
                <c:pt idx="26485">
                  <c:v>14.457000000000001</c:v>
                </c:pt>
                <c:pt idx="26486">
                  <c:v>14.409000000000001</c:v>
                </c:pt>
                <c:pt idx="26487">
                  <c:v>14.361000000000001</c:v>
                </c:pt>
                <c:pt idx="26488">
                  <c:v>14.337</c:v>
                </c:pt>
                <c:pt idx="26489">
                  <c:v>14.314</c:v>
                </c:pt>
                <c:pt idx="26490">
                  <c:v>14.266</c:v>
                </c:pt>
                <c:pt idx="26491">
                  <c:v>14.242000000000001</c:v>
                </c:pt>
                <c:pt idx="26492">
                  <c:v>14.194000000000001</c:v>
                </c:pt>
                <c:pt idx="26493">
                  <c:v>14.146000000000001</c:v>
                </c:pt>
                <c:pt idx="26494">
                  <c:v>14.098000000000001</c:v>
                </c:pt>
                <c:pt idx="26495">
                  <c:v>14.05</c:v>
                </c:pt>
                <c:pt idx="26496">
                  <c:v>14.05</c:v>
                </c:pt>
                <c:pt idx="26497">
                  <c:v>14.026</c:v>
                </c:pt>
                <c:pt idx="26498">
                  <c:v>14.002000000000001</c:v>
                </c:pt>
                <c:pt idx="26499">
                  <c:v>14.002000000000001</c:v>
                </c:pt>
                <c:pt idx="26500">
                  <c:v>13.978</c:v>
                </c:pt>
                <c:pt idx="26501">
                  <c:v>13.954000000000001</c:v>
                </c:pt>
                <c:pt idx="26502">
                  <c:v>13.954000000000001</c:v>
                </c:pt>
                <c:pt idx="26503">
                  <c:v>13.906000000000001</c:v>
                </c:pt>
                <c:pt idx="26504">
                  <c:v>13.882</c:v>
                </c:pt>
                <c:pt idx="26505">
                  <c:v>13.858000000000001</c:v>
                </c:pt>
                <c:pt idx="26506">
                  <c:v>13.858000000000001</c:v>
                </c:pt>
                <c:pt idx="26507">
                  <c:v>14.266</c:v>
                </c:pt>
                <c:pt idx="26508">
                  <c:v>14.529</c:v>
                </c:pt>
                <c:pt idx="26509">
                  <c:v>14.673</c:v>
                </c:pt>
                <c:pt idx="26510">
                  <c:v>14.768000000000001</c:v>
                </c:pt>
                <c:pt idx="26511">
                  <c:v>14.744999999999999</c:v>
                </c:pt>
                <c:pt idx="26512">
                  <c:v>14.553000000000001</c:v>
                </c:pt>
                <c:pt idx="26513">
                  <c:v>14.385</c:v>
                </c:pt>
                <c:pt idx="26514">
                  <c:v>14.266</c:v>
                </c:pt>
                <c:pt idx="26515">
                  <c:v>14.194000000000001</c:v>
                </c:pt>
                <c:pt idx="26516">
                  <c:v>14.194000000000001</c:v>
                </c:pt>
                <c:pt idx="26517">
                  <c:v>14.266</c:v>
                </c:pt>
                <c:pt idx="26518">
                  <c:v>14.29</c:v>
                </c:pt>
                <c:pt idx="26519">
                  <c:v>14.314</c:v>
                </c:pt>
                <c:pt idx="26520">
                  <c:v>14.29</c:v>
                </c:pt>
                <c:pt idx="26521">
                  <c:v>14.266</c:v>
                </c:pt>
                <c:pt idx="26522">
                  <c:v>14.266</c:v>
                </c:pt>
                <c:pt idx="26523">
                  <c:v>14.361000000000001</c:v>
                </c:pt>
                <c:pt idx="26524">
                  <c:v>14.505000000000001</c:v>
                </c:pt>
                <c:pt idx="26525">
                  <c:v>14.577</c:v>
                </c:pt>
                <c:pt idx="26526">
                  <c:v>14.625</c:v>
                </c:pt>
                <c:pt idx="26527">
                  <c:v>14.625</c:v>
                </c:pt>
                <c:pt idx="26528">
                  <c:v>14.625</c:v>
                </c:pt>
                <c:pt idx="26529">
                  <c:v>14.648999999999999</c:v>
                </c:pt>
                <c:pt idx="26530">
                  <c:v>14.648999999999999</c:v>
                </c:pt>
                <c:pt idx="26531">
                  <c:v>14.673</c:v>
                </c:pt>
                <c:pt idx="26532">
                  <c:v>14.696999999999999</c:v>
                </c:pt>
                <c:pt idx="26533">
                  <c:v>14.721</c:v>
                </c:pt>
                <c:pt idx="26534">
                  <c:v>14.721</c:v>
                </c:pt>
                <c:pt idx="26535">
                  <c:v>14.768000000000001</c:v>
                </c:pt>
                <c:pt idx="26536">
                  <c:v>14.768000000000001</c:v>
                </c:pt>
                <c:pt idx="26537">
                  <c:v>14.768000000000001</c:v>
                </c:pt>
                <c:pt idx="26538">
                  <c:v>14.816000000000001</c:v>
                </c:pt>
                <c:pt idx="26539">
                  <c:v>14.888</c:v>
                </c:pt>
                <c:pt idx="26540">
                  <c:v>14.96</c:v>
                </c:pt>
                <c:pt idx="26541">
                  <c:v>15.007999999999999</c:v>
                </c:pt>
                <c:pt idx="26542">
                  <c:v>15.055</c:v>
                </c:pt>
                <c:pt idx="26543">
                  <c:v>15.103</c:v>
                </c:pt>
                <c:pt idx="26544">
                  <c:v>14.936</c:v>
                </c:pt>
                <c:pt idx="26545">
                  <c:v>14.888</c:v>
                </c:pt>
                <c:pt idx="26546">
                  <c:v>14.816000000000001</c:v>
                </c:pt>
                <c:pt idx="26547">
                  <c:v>14.792</c:v>
                </c:pt>
                <c:pt idx="26548">
                  <c:v>14.816000000000001</c:v>
                </c:pt>
                <c:pt idx="26549">
                  <c:v>14.816000000000001</c:v>
                </c:pt>
                <c:pt idx="26550">
                  <c:v>14.912000000000001</c:v>
                </c:pt>
                <c:pt idx="26551">
                  <c:v>15.151</c:v>
                </c:pt>
                <c:pt idx="26552">
                  <c:v>15.223000000000001</c:v>
                </c:pt>
                <c:pt idx="26553">
                  <c:v>15.199</c:v>
                </c:pt>
                <c:pt idx="26554">
                  <c:v>15.199</c:v>
                </c:pt>
                <c:pt idx="26555">
                  <c:v>15.247</c:v>
                </c:pt>
                <c:pt idx="26556">
                  <c:v>15.414</c:v>
                </c:pt>
                <c:pt idx="26557">
                  <c:v>15.461</c:v>
                </c:pt>
                <c:pt idx="26558">
                  <c:v>15.438000000000001</c:v>
                </c:pt>
                <c:pt idx="26559">
                  <c:v>15.342000000000001</c:v>
                </c:pt>
                <c:pt idx="26560">
                  <c:v>15.318</c:v>
                </c:pt>
                <c:pt idx="26561">
                  <c:v>15.366</c:v>
                </c:pt>
                <c:pt idx="26562">
                  <c:v>15.366</c:v>
                </c:pt>
                <c:pt idx="26563">
                  <c:v>15.342000000000001</c:v>
                </c:pt>
                <c:pt idx="26564">
                  <c:v>15.27</c:v>
                </c:pt>
                <c:pt idx="26565">
                  <c:v>15.27</c:v>
                </c:pt>
                <c:pt idx="26566">
                  <c:v>15.247</c:v>
                </c:pt>
                <c:pt idx="26567">
                  <c:v>15.223000000000001</c:v>
                </c:pt>
                <c:pt idx="26568">
                  <c:v>15.175000000000001</c:v>
                </c:pt>
                <c:pt idx="26569">
                  <c:v>15.127000000000001</c:v>
                </c:pt>
                <c:pt idx="26570">
                  <c:v>15.079000000000001</c:v>
                </c:pt>
                <c:pt idx="26571">
                  <c:v>14.984</c:v>
                </c:pt>
                <c:pt idx="26572">
                  <c:v>14.912000000000001</c:v>
                </c:pt>
                <c:pt idx="26573">
                  <c:v>14.816000000000001</c:v>
                </c:pt>
                <c:pt idx="26574">
                  <c:v>14.744999999999999</c:v>
                </c:pt>
                <c:pt idx="26575">
                  <c:v>14.696999999999999</c:v>
                </c:pt>
                <c:pt idx="26576">
                  <c:v>14.625</c:v>
                </c:pt>
                <c:pt idx="26577">
                  <c:v>14.577</c:v>
                </c:pt>
                <c:pt idx="26578">
                  <c:v>14.505000000000001</c:v>
                </c:pt>
                <c:pt idx="26579">
                  <c:v>14.433</c:v>
                </c:pt>
                <c:pt idx="26580">
                  <c:v>14.385</c:v>
                </c:pt>
                <c:pt idx="26581">
                  <c:v>14.314</c:v>
                </c:pt>
                <c:pt idx="26582">
                  <c:v>14.29</c:v>
                </c:pt>
                <c:pt idx="26583">
                  <c:v>14.218</c:v>
                </c:pt>
                <c:pt idx="26584">
                  <c:v>14.146000000000001</c:v>
                </c:pt>
                <c:pt idx="26585">
                  <c:v>14.098000000000001</c:v>
                </c:pt>
                <c:pt idx="26586">
                  <c:v>14.026</c:v>
                </c:pt>
                <c:pt idx="26587">
                  <c:v>13.978</c:v>
                </c:pt>
                <c:pt idx="26588">
                  <c:v>13.93</c:v>
                </c:pt>
                <c:pt idx="26589">
                  <c:v>13.882</c:v>
                </c:pt>
                <c:pt idx="26590">
                  <c:v>13.81</c:v>
                </c:pt>
                <c:pt idx="26591">
                  <c:v>13.786</c:v>
                </c:pt>
                <c:pt idx="26592">
                  <c:v>13.738</c:v>
                </c:pt>
                <c:pt idx="26593">
                  <c:v>13.714</c:v>
                </c:pt>
                <c:pt idx="26594">
                  <c:v>13.666</c:v>
                </c:pt>
                <c:pt idx="26595">
                  <c:v>13.618</c:v>
                </c:pt>
                <c:pt idx="26596">
                  <c:v>13.593999999999999</c:v>
                </c:pt>
                <c:pt idx="26597">
                  <c:v>13.57</c:v>
                </c:pt>
                <c:pt idx="26598">
                  <c:v>13.522</c:v>
                </c:pt>
                <c:pt idx="26599">
                  <c:v>13.497</c:v>
                </c:pt>
                <c:pt idx="26600">
                  <c:v>13.449</c:v>
                </c:pt>
                <c:pt idx="26601">
                  <c:v>13.401</c:v>
                </c:pt>
                <c:pt idx="26602">
                  <c:v>13.353</c:v>
                </c:pt>
                <c:pt idx="26603">
                  <c:v>13.329000000000001</c:v>
                </c:pt>
                <c:pt idx="26604">
                  <c:v>13.281000000000001</c:v>
                </c:pt>
                <c:pt idx="26605">
                  <c:v>13.257</c:v>
                </c:pt>
                <c:pt idx="26606">
                  <c:v>13.209</c:v>
                </c:pt>
                <c:pt idx="26607">
                  <c:v>13.185</c:v>
                </c:pt>
                <c:pt idx="26608">
                  <c:v>13.137</c:v>
                </c:pt>
                <c:pt idx="26609">
                  <c:v>13.087999999999999</c:v>
                </c:pt>
                <c:pt idx="26610">
                  <c:v>13.064</c:v>
                </c:pt>
                <c:pt idx="26611">
                  <c:v>13.016</c:v>
                </c:pt>
                <c:pt idx="26612">
                  <c:v>12.992000000000001</c:v>
                </c:pt>
                <c:pt idx="26613">
                  <c:v>12.944000000000001</c:v>
                </c:pt>
                <c:pt idx="26614">
                  <c:v>12.92</c:v>
                </c:pt>
                <c:pt idx="26615">
                  <c:v>12.871</c:v>
                </c:pt>
                <c:pt idx="26616">
                  <c:v>12.847</c:v>
                </c:pt>
                <c:pt idx="26617">
                  <c:v>12.823</c:v>
                </c:pt>
                <c:pt idx="26618">
                  <c:v>12.798999999999999</c:v>
                </c:pt>
                <c:pt idx="26619">
                  <c:v>12.775</c:v>
                </c:pt>
                <c:pt idx="26620">
                  <c:v>12.750999999999999</c:v>
                </c:pt>
                <c:pt idx="26621">
                  <c:v>12.702999999999999</c:v>
                </c:pt>
                <c:pt idx="26622">
                  <c:v>12.654</c:v>
                </c:pt>
                <c:pt idx="26623">
                  <c:v>12.63</c:v>
                </c:pt>
                <c:pt idx="26624">
                  <c:v>12.606</c:v>
                </c:pt>
                <c:pt idx="26625">
                  <c:v>12.582000000000001</c:v>
                </c:pt>
                <c:pt idx="26626">
                  <c:v>12.582000000000001</c:v>
                </c:pt>
                <c:pt idx="26627">
                  <c:v>12.582000000000001</c:v>
                </c:pt>
                <c:pt idx="26628">
                  <c:v>12.582000000000001</c:v>
                </c:pt>
                <c:pt idx="26629">
                  <c:v>12.606</c:v>
                </c:pt>
                <c:pt idx="26630">
                  <c:v>12.63</c:v>
                </c:pt>
                <c:pt idx="26631">
                  <c:v>12.678000000000001</c:v>
                </c:pt>
                <c:pt idx="26632">
                  <c:v>12.727</c:v>
                </c:pt>
                <c:pt idx="26633">
                  <c:v>12.798999999999999</c:v>
                </c:pt>
                <c:pt idx="26634">
                  <c:v>12.896000000000001</c:v>
                </c:pt>
                <c:pt idx="26635">
                  <c:v>13.016</c:v>
                </c:pt>
                <c:pt idx="26636">
                  <c:v>13.161</c:v>
                </c:pt>
                <c:pt idx="26637">
                  <c:v>13.305</c:v>
                </c:pt>
                <c:pt idx="26638">
                  <c:v>13.497</c:v>
                </c:pt>
                <c:pt idx="26639">
                  <c:v>13.618</c:v>
                </c:pt>
                <c:pt idx="26640">
                  <c:v>13.786</c:v>
                </c:pt>
                <c:pt idx="26641">
                  <c:v>13.954000000000001</c:v>
                </c:pt>
                <c:pt idx="26642">
                  <c:v>14.098000000000001</c:v>
                </c:pt>
                <c:pt idx="26643">
                  <c:v>14.194000000000001</c:v>
                </c:pt>
                <c:pt idx="26644">
                  <c:v>14.314</c:v>
                </c:pt>
                <c:pt idx="26645">
                  <c:v>14.361000000000001</c:v>
                </c:pt>
                <c:pt idx="26646">
                  <c:v>14.409000000000001</c:v>
                </c:pt>
                <c:pt idx="26647">
                  <c:v>14.529</c:v>
                </c:pt>
                <c:pt idx="26648">
                  <c:v>14.648999999999999</c:v>
                </c:pt>
                <c:pt idx="26649">
                  <c:v>14.816000000000001</c:v>
                </c:pt>
                <c:pt idx="26650">
                  <c:v>14.84</c:v>
                </c:pt>
                <c:pt idx="26651">
                  <c:v>14.816000000000001</c:v>
                </c:pt>
                <c:pt idx="26652">
                  <c:v>14.721</c:v>
                </c:pt>
                <c:pt idx="26653">
                  <c:v>14.768000000000001</c:v>
                </c:pt>
                <c:pt idx="26654">
                  <c:v>14.936</c:v>
                </c:pt>
                <c:pt idx="26655">
                  <c:v>15.103</c:v>
                </c:pt>
                <c:pt idx="26656">
                  <c:v>15.247</c:v>
                </c:pt>
                <c:pt idx="26657">
                  <c:v>15.294</c:v>
                </c:pt>
                <c:pt idx="26658">
                  <c:v>15.318</c:v>
                </c:pt>
                <c:pt idx="26659">
                  <c:v>15.318</c:v>
                </c:pt>
                <c:pt idx="26660">
                  <c:v>15.294</c:v>
                </c:pt>
                <c:pt idx="26661">
                  <c:v>15.247</c:v>
                </c:pt>
                <c:pt idx="26662">
                  <c:v>15.199</c:v>
                </c:pt>
                <c:pt idx="26663">
                  <c:v>15.151</c:v>
                </c:pt>
                <c:pt idx="26664">
                  <c:v>15.079000000000001</c:v>
                </c:pt>
                <c:pt idx="26665">
                  <c:v>15.007999999999999</c:v>
                </c:pt>
                <c:pt idx="26666">
                  <c:v>14.936</c:v>
                </c:pt>
                <c:pt idx="26667">
                  <c:v>14.864000000000001</c:v>
                </c:pt>
                <c:pt idx="26668">
                  <c:v>14.768000000000001</c:v>
                </c:pt>
                <c:pt idx="26669">
                  <c:v>14.673</c:v>
                </c:pt>
                <c:pt idx="26670">
                  <c:v>14.601000000000001</c:v>
                </c:pt>
                <c:pt idx="26671">
                  <c:v>14.505000000000001</c:v>
                </c:pt>
                <c:pt idx="26672">
                  <c:v>14.433</c:v>
                </c:pt>
                <c:pt idx="26673">
                  <c:v>14.361000000000001</c:v>
                </c:pt>
                <c:pt idx="26674">
                  <c:v>14.314</c:v>
                </c:pt>
                <c:pt idx="26675">
                  <c:v>14.242000000000001</c:v>
                </c:pt>
                <c:pt idx="26676">
                  <c:v>14.194000000000001</c:v>
                </c:pt>
                <c:pt idx="26677">
                  <c:v>14.146000000000001</c:v>
                </c:pt>
                <c:pt idx="26678">
                  <c:v>14.098000000000001</c:v>
                </c:pt>
                <c:pt idx="26679">
                  <c:v>14.026</c:v>
                </c:pt>
                <c:pt idx="26680">
                  <c:v>13.978</c:v>
                </c:pt>
                <c:pt idx="26681">
                  <c:v>13.906000000000001</c:v>
                </c:pt>
                <c:pt idx="26682">
                  <c:v>13.834</c:v>
                </c:pt>
                <c:pt idx="26683">
                  <c:v>13.738</c:v>
                </c:pt>
                <c:pt idx="26684">
                  <c:v>13.666</c:v>
                </c:pt>
                <c:pt idx="26685">
                  <c:v>13.618</c:v>
                </c:pt>
                <c:pt idx="26686">
                  <c:v>13.593999999999999</c:v>
                </c:pt>
                <c:pt idx="26687">
                  <c:v>13.545999999999999</c:v>
                </c:pt>
                <c:pt idx="26688">
                  <c:v>13.473000000000001</c:v>
                </c:pt>
                <c:pt idx="26689">
                  <c:v>13.425000000000001</c:v>
                </c:pt>
                <c:pt idx="26690">
                  <c:v>13.353</c:v>
                </c:pt>
                <c:pt idx="26691">
                  <c:v>13.305</c:v>
                </c:pt>
                <c:pt idx="26692">
                  <c:v>13.281000000000001</c:v>
                </c:pt>
                <c:pt idx="26693">
                  <c:v>13.257</c:v>
                </c:pt>
                <c:pt idx="26694">
                  <c:v>13.233000000000001</c:v>
                </c:pt>
                <c:pt idx="26695">
                  <c:v>13.233000000000001</c:v>
                </c:pt>
                <c:pt idx="26696">
                  <c:v>13.233000000000001</c:v>
                </c:pt>
                <c:pt idx="26697">
                  <c:v>13.233000000000001</c:v>
                </c:pt>
                <c:pt idx="26698">
                  <c:v>13.209</c:v>
                </c:pt>
                <c:pt idx="26699">
                  <c:v>13.185</c:v>
                </c:pt>
                <c:pt idx="26700">
                  <c:v>13.161</c:v>
                </c:pt>
                <c:pt idx="26701">
                  <c:v>13.112</c:v>
                </c:pt>
                <c:pt idx="26702">
                  <c:v>13.087999999999999</c:v>
                </c:pt>
                <c:pt idx="26703">
                  <c:v>13.064</c:v>
                </c:pt>
                <c:pt idx="26704">
                  <c:v>13.064</c:v>
                </c:pt>
                <c:pt idx="26705">
                  <c:v>13.04</c:v>
                </c:pt>
                <c:pt idx="26706">
                  <c:v>13.016</c:v>
                </c:pt>
                <c:pt idx="26707">
                  <c:v>12.992000000000001</c:v>
                </c:pt>
                <c:pt idx="26708">
                  <c:v>12.968</c:v>
                </c:pt>
                <c:pt idx="26709">
                  <c:v>12.944000000000001</c:v>
                </c:pt>
                <c:pt idx="26710">
                  <c:v>12.944000000000001</c:v>
                </c:pt>
                <c:pt idx="26711">
                  <c:v>12.896000000000001</c:v>
                </c:pt>
                <c:pt idx="26712">
                  <c:v>12.896000000000001</c:v>
                </c:pt>
                <c:pt idx="26713">
                  <c:v>12.847</c:v>
                </c:pt>
                <c:pt idx="26714">
                  <c:v>12.823</c:v>
                </c:pt>
                <c:pt idx="26715">
                  <c:v>12.798999999999999</c:v>
                </c:pt>
                <c:pt idx="26716">
                  <c:v>12.798999999999999</c:v>
                </c:pt>
                <c:pt idx="26717">
                  <c:v>12.775</c:v>
                </c:pt>
                <c:pt idx="26718">
                  <c:v>12.750999999999999</c:v>
                </c:pt>
                <c:pt idx="26719">
                  <c:v>12.750999999999999</c:v>
                </c:pt>
                <c:pt idx="26720">
                  <c:v>12.750999999999999</c:v>
                </c:pt>
                <c:pt idx="26721">
                  <c:v>12.750999999999999</c:v>
                </c:pt>
                <c:pt idx="26722">
                  <c:v>12.775</c:v>
                </c:pt>
                <c:pt idx="26723">
                  <c:v>12.798999999999999</c:v>
                </c:pt>
                <c:pt idx="26724">
                  <c:v>12.823</c:v>
                </c:pt>
                <c:pt idx="26725">
                  <c:v>12.847</c:v>
                </c:pt>
                <c:pt idx="26726">
                  <c:v>12.871</c:v>
                </c:pt>
                <c:pt idx="26727">
                  <c:v>12.896000000000001</c:v>
                </c:pt>
                <c:pt idx="26728">
                  <c:v>12.92</c:v>
                </c:pt>
                <c:pt idx="26729">
                  <c:v>12.944000000000001</c:v>
                </c:pt>
                <c:pt idx="26730">
                  <c:v>13.04</c:v>
                </c:pt>
                <c:pt idx="26731">
                  <c:v>13.112</c:v>
                </c:pt>
                <c:pt idx="26732">
                  <c:v>13.185</c:v>
                </c:pt>
                <c:pt idx="26733">
                  <c:v>13.257</c:v>
                </c:pt>
                <c:pt idx="26734">
                  <c:v>13.377000000000001</c:v>
                </c:pt>
                <c:pt idx="26735">
                  <c:v>13.522</c:v>
                </c:pt>
                <c:pt idx="26736">
                  <c:v>13.593999999999999</c:v>
                </c:pt>
                <c:pt idx="26737">
                  <c:v>13.69</c:v>
                </c:pt>
                <c:pt idx="26738">
                  <c:v>13.762</c:v>
                </c:pt>
                <c:pt idx="26739">
                  <c:v>13.834</c:v>
                </c:pt>
                <c:pt idx="26740">
                  <c:v>13.93</c:v>
                </c:pt>
                <c:pt idx="26741">
                  <c:v>13.978</c:v>
                </c:pt>
                <c:pt idx="26742">
                  <c:v>14.026</c:v>
                </c:pt>
                <c:pt idx="26743">
                  <c:v>14.05</c:v>
                </c:pt>
                <c:pt idx="26744">
                  <c:v>14.098000000000001</c:v>
                </c:pt>
                <c:pt idx="26745">
                  <c:v>14.122</c:v>
                </c:pt>
                <c:pt idx="26746">
                  <c:v>14.146000000000001</c:v>
                </c:pt>
                <c:pt idx="26747">
                  <c:v>14.146000000000001</c:v>
                </c:pt>
                <c:pt idx="26748">
                  <c:v>14.122</c:v>
                </c:pt>
                <c:pt idx="26749">
                  <c:v>14.146000000000001</c:v>
                </c:pt>
                <c:pt idx="26750">
                  <c:v>14.194000000000001</c:v>
                </c:pt>
                <c:pt idx="26751">
                  <c:v>14.194000000000001</c:v>
                </c:pt>
                <c:pt idx="26752">
                  <c:v>14.194000000000001</c:v>
                </c:pt>
                <c:pt idx="26753">
                  <c:v>14.218</c:v>
                </c:pt>
                <c:pt idx="26754">
                  <c:v>14.194000000000001</c:v>
                </c:pt>
                <c:pt idx="26755">
                  <c:v>14.194000000000001</c:v>
                </c:pt>
                <c:pt idx="26756">
                  <c:v>14.17</c:v>
                </c:pt>
                <c:pt idx="26757">
                  <c:v>14.146000000000001</c:v>
                </c:pt>
                <c:pt idx="26758">
                  <c:v>14.122</c:v>
                </c:pt>
                <c:pt idx="26759">
                  <c:v>14.098000000000001</c:v>
                </c:pt>
                <c:pt idx="26760">
                  <c:v>14.098000000000001</c:v>
                </c:pt>
                <c:pt idx="26761">
                  <c:v>14.074</c:v>
                </c:pt>
                <c:pt idx="26762">
                  <c:v>14.05</c:v>
                </c:pt>
                <c:pt idx="26763">
                  <c:v>14.002000000000001</c:v>
                </c:pt>
                <c:pt idx="26764">
                  <c:v>13.954000000000001</c:v>
                </c:pt>
                <c:pt idx="26765">
                  <c:v>13.93</c:v>
                </c:pt>
                <c:pt idx="26766">
                  <c:v>13.882</c:v>
                </c:pt>
                <c:pt idx="26767">
                  <c:v>13.858000000000001</c:v>
                </c:pt>
                <c:pt idx="26768">
                  <c:v>13.81</c:v>
                </c:pt>
                <c:pt idx="26769">
                  <c:v>13.762</c:v>
                </c:pt>
                <c:pt idx="26770">
                  <c:v>13.738</c:v>
                </c:pt>
                <c:pt idx="26771">
                  <c:v>13.714</c:v>
                </c:pt>
                <c:pt idx="26772">
                  <c:v>13.69</c:v>
                </c:pt>
                <c:pt idx="26773">
                  <c:v>13.666</c:v>
                </c:pt>
                <c:pt idx="26774">
                  <c:v>13.618</c:v>
                </c:pt>
                <c:pt idx="26775">
                  <c:v>13.593999999999999</c:v>
                </c:pt>
                <c:pt idx="26776">
                  <c:v>13.882</c:v>
                </c:pt>
                <c:pt idx="26777">
                  <c:v>14.002000000000001</c:v>
                </c:pt>
                <c:pt idx="26778">
                  <c:v>13.93</c:v>
                </c:pt>
                <c:pt idx="26779">
                  <c:v>14.074</c:v>
                </c:pt>
                <c:pt idx="26780">
                  <c:v>14.385</c:v>
                </c:pt>
                <c:pt idx="26781">
                  <c:v>14.385</c:v>
                </c:pt>
                <c:pt idx="26782">
                  <c:v>14.409000000000001</c:v>
                </c:pt>
                <c:pt idx="26783">
                  <c:v>14.433</c:v>
                </c:pt>
                <c:pt idx="26784">
                  <c:v>14.385</c:v>
                </c:pt>
                <c:pt idx="26785">
                  <c:v>14.361000000000001</c:v>
                </c:pt>
                <c:pt idx="26786">
                  <c:v>14.314</c:v>
                </c:pt>
                <c:pt idx="26787">
                  <c:v>14.29</c:v>
                </c:pt>
                <c:pt idx="26788">
                  <c:v>14.314</c:v>
                </c:pt>
                <c:pt idx="26789">
                  <c:v>14.29</c:v>
                </c:pt>
                <c:pt idx="26790">
                  <c:v>14.314</c:v>
                </c:pt>
                <c:pt idx="26791">
                  <c:v>14.29</c:v>
                </c:pt>
                <c:pt idx="26792">
                  <c:v>14.194000000000001</c:v>
                </c:pt>
                <c:pt idx="26793">
                  <c:v>14.098000000000001</c:v>
                </c:pt>
                <c:pt idx="26794">
                  <c:v>13.978</c:v>
                </c:pt>
                <c:pt idx="26795">
                  <c:v>13.858000000000001</c:v>
                </c:pt>
                <c:pt idx="26796">
                  <c:v>13.786</c:v>
                </c:pt>
                <c:pt idx="26797">
                  <c:v>13.69</c:v>
                </c:pt>
                <c:pt idx="26798">
                  <c:v>13.618</c:v>
                </c:pt>
                <c:pt idx="26799">
                  <c:v>13.593999999999999</c:v>
                </c:pt>
                <c:pt idx="26800">
                  <c:v>13.545999999999999</c:v>
                </c:pt>
                <c:pt idx="26801">
                  <c:v>13.522</c:v>
                </c:pt>
                <c:pt idx="26802">
                  <c:v>13.522</c:v>
                </c:pt>
                <c:pt idx="26803">
                  <c:v>13.473000000000001</c:v>
                </c:pt>
                <c:pt idx="26804">
                  <c:v>13.473000000000001</c:v>
                </c:pt>
                <c:pt idx="26805">
                  <c:v>13.449</c:v>
                </c:pt>
                <c:pt idx="26806">
                  <c:v>13.449</c:v>
                </c:pt>
                <c:pt idx="26807">
                  <c:v>13.449</c:v>
                </c:pt>
                <c:pt idx="26808">
                  <c:v>13.425000000000001</c:v>
                </c:pt>
                <c:pt idx="26809">
                  <c:v>13.425000000000001</c:v>
                </c:pt>
                <c:pt idx="26810">
                  <c:v>13.425000000000001</c:v>
                </c:pt>
                <c:pt idx="26811">
                  <c:v>13.401</c:v>
                </c:pt>
                <c:pt idx="26812">
                  <c:v>13.401</c:v>
                </c:pt>
                <c:pt idx="26813">
                  <c:v>13.377000000000001</c:v>
                </c:pt>
                <c:pt idx="26814">
                  <c:v>13.377000000000001</c:v>
                </c:pt>
                <c:pt idx="26815">
                  <c:v>13.353</c:v>
                </c:pt>
                <c:pt idx="26816">
                  <c:v>13.353</c:v>
                </c:pt>
                <c:pt idx="26817">
                  <c:v>13.353</c:v>
                </c:pt>
                <c:pt idx="26818">
                  <c:v>13.353</c:v>
                </c:pt>
                <c:pt idx="26819">
                  <c:v>13.353</c:v>
                </c:pt>
                <c:pt idx="26820">
                  <c:v>13.377000000000001</c:v>
                </c:pt>
                <c:pt idx="26821">
                  <c:v>13.401</c:v>
                </c:pt>
                <c:pt idx="26822">
                  <c:v>13.425000000000001</c:v>
                </c:pt>
                <c:pt idx="26823">
                  <c:v>13.425000000000001</c:v>
                </c:pt>
                <c:pt idx="26824">
                  <c:v>13.473000000000001</c:v>
                </c:pt>
                <c:pt idx="26825">
                  <c:v>13.497</c:v>
                </c:pt>
                <c:pt idx="26826">
                  <c:v>13.57</c:v>
                </c:pt>
                <c:pt idx="26827">
                  <c:v>13.641999999999999</c:v>
                </c:pt>
                <c:pt idx="26828">
                  <c:v>13.69</c:v>
                </c:pt>
                <c:pt idx="26829">
                  <c:v>14.122</c:v>
                </c:pt>
                <c:pt idx="26830">
                  <c:v>14.409000000000001</c:v>
                </c:pt>
                <c:pt idx="26831">
                  <c:v>14.577</c:v>
                </c:pt>
                <c:pt idx="26832">
                  <c:v>14.648999999999999</c:v>
                </c:pt>
                <c:pt idx="26833">
                  <c:v>14.816000000000001</c:v>
                </c:pt>
                <c:pt idx="26834">
                  <c:v>14.936</c:v>
                </c:pt>
                <c:pt idx="26835">
                  <c:v>15.007999999999999</c:v>
                </c:pt>
                <c:pt idx="26836">
                  <c:v>15.055</c:v>
                </c:pt>
                <c:pt idx="26837">
                  <c:v>15.031000000000001</c:v>
                </c:pt>
                <c:pt idx="26838">
                  <c:v>15.079000000000001</c:v>
                </c:pt>
                <c:pt idx="26839">
                  <c:v>15.103</c:v>
                </c:pt>
                <c:pt idx="26840">
                  <c:v>15.175000000000001</c:v>
                </c:pt>
                <c:pt idx="26841">
                  <c:v>15.27</c:v>
                </c:pt>
                <c:pt idx="26842">
                  <c:v>15.39</c:v>
                </c:pt>
                <c:pt idx="26843">
                  <c:v>15.461</c:v>
                </c:pt>
                <c:pt idx="26844">
                  <c:v>15.438000000000001</c:v>
                </c:pt>
                <c:pt idx="26845">
                  <c:v>15.366</c:v>
                </c:pt>
                <c:pt idx="26846">
                  <c:v>15.342000000000001</c:v>
                </c:pt>
                <c:pt idx="26847">
                  <c:v>15.223000000000001</c:v>
                </c:pt>
                <c:pt idx="26848">
                  <c:v>15.151</c:v>
                </c:pt>
                <c:pt idx="26849">
                  <c:v>15.247</c:v>
                </c:pt>
                <c:pt idx="26850">
                  <c:v>15.342000000000001</c:v>
                </c:pt>
                <c:pt idx="26851">
                  <c:v>15.414</c:v>
                </c:pt>
                <c:pt idx="26852">
                  <c:v>15.438000000000001</c:v>
                </c:pt>
                <c:pt idx="26853">
                  <c:v>15.39</c:v>
                </c:pt>
                <c:pt idx="26854">
                  <c:v>15.318</c:v>
                </c:pt>
                <c:pt idx="26855">
                  <c:v>15.199</c:v>
                </c:pt>
                <c:pt idx="26856">
                  <c:v>15.151</c:v>
                </c:pt>
                <c:pt idx="26857">
                  <c:v>15.103</c:v>
                </c:pt>
                <c:pt idx="26858">
                  <c:v>15.079000000000001</c:v>
                </c:pt>
                <c:pt idx="26859">
                  <c:v>15.007999999999999</c:v>
                </c:pt>
                <c:pt idx="26860">
                  <c:v>14.936</c:v>
                </c:pt>
                <c:pt idx="26861">
                  <c:v>14.864000000000001</c:v>
                </c:pt>
                <c:pt idx="26862">
                  <c:v>14.792</c:v>
                </c:pt>
                <c:pt idx="26863">
                  <c:v>14.696999999999999</c:v>
                </c:pt>
                <c:pt idx="26864">
                  <c:v>14.625</c:v>
                </c:pt>
                <c:pt idx="26865">
                  <c:v>14.529</c:v>
                </c:pt>
                <c:pt idx="26866">
                  <c:v>14.409000000000001</c:v>
                </c:pt>
                <c:pt idx="26867">
                  <c:v>14.529</c:v>
                </c:pt>
                <c:pt idx="26868">
                  <c:v>14.577</c:v>
                </c:pt>
                <c:pt idx="26869">
                  <c:v>14.577</c:v>
                </c:pt>
                <c:pt idx="26870">
                  <c:v>14.553000000000001</c:v>
                </c:pt>
                <c:pt idx="26871">
                  <c:v>14.505000000000001</c:v>
                </c:pt>
                <c:pt idx="26872">
                  <c:v>14.529</c:v>
                </c:pt>
                <c:pt idx="26873">
                  <c:v>14.553000000000001</c:v>
                </c:pt>
                <c:pt idx="26874">
                  <c:v>14.529</c:v>
                </c:pt>
                <c:pt idx="26875">
                  <c:v>14.505000000000001</c:v>
                </c:pt>
                <c:pt idx="26876">
                  <c:v>14.457000000000001</c:v>
                </c:pt>
                <c:pt idx="26877">
                  <c:v>14.433</c:v>
                </c:pt>
                <c:pt idx="26878">
                  <c:v>14.433</c:v>
                </c:pt>
                <c:pt idx="26879">
                  <c:v>14.433</c:v>
                </c:pt>
                <c:pt idx="26880">
                  <c:v>14.457000000000001</c:v>
                </c:pt>
                <c:pt idx="26881">
                  <c:v>14.433</c:v>
                </c:pt>
                <c:pt idx="26882">
                  <c:v>14.409000000000001</c:v>
                </c:pt>
                <c:pt idx="26883">
                  <c:v>14.337</c:v>
                </c:pt>
                <c:pt idx="26884">
                  <c:v>14.218</c:v>
                </c:pt>
                <c:pt idx="26885">
                  <c:v>14.074</c:v>
                </c:pt>
                <c:pt idx="26886">
                  <c:v>13.906000000000001</c:v>
                </c:pt>
                <c:pt idx="26887">
                  <c:v>13.762</c:v>
                </c:pt>
                <c:pt idx="26888">
                  <c:v>13.618</c:v>
                </c:pt>
                <c:pt idx="26889">
                  <c:v>13.497</c:v>
                </c:pt>
                <c:pt idx="26890">
                  <c:v>13.401</c:v>
                </c:pt>
                <c:pt idx="26891">
                  <c:v>13.305</c:v>
                </c:pt>
                <c:pt idx="26892">
                  <c:v>13.233000000000001</c:v>
                </c:pt>
                <c:pt idx="26893">
                  <c:v>13.185</c:v>
                </c:pt>
                <c:pt idx="26894">
                  <c:v>13.137</c:v>
                </c:pt>
                <c:pt idx="26895">
                  <c:v>13.087999999999999</c:v>
                </c:pt>
                <c:pt idx="26896">
                  <c:v>13.064</c:v>
                </c:pt>
                <c:pt idx="26897">
                  <c:v>13.016</c:v>
                </c:pt>
                <c:pt idx="26898">
                  <c:v>12.992000000000001</c:v>
                </c:pt>
                <c:pt idx="26899">
                  <c:v>12.944000000000001</c:v>
                </c:pt>
                <c:pt idx="26900">
                  <c:v>12.944000000000001</c:v>
                </c:pt>
                <c:pt idx="26901">
                  <c:v>12.896000000000001</c:v>
                </c:pt>
                <c:pt idx="26902">
                  <c:v>12.896000000000001</c:v>
                </c:pt>
                <c:pt idx="26903">
                  <c:v>12.871</c:v>
                </c:pt>
                <c:pt idx="26904">
                  <c:v>12.847</c:v>
                </c:pt>
                <c:pt idx="26905">
                  <c:v>12.798999999999999</c:v>
                </c:pt>
                <c:pt idx="26906">
                  <c:v>12.775</c:v>
                </c:pt>
                <c:pt idx="26907">
                  <c:v>12.750999999999999</c:v>
                </c:pt>
                <c:pt idx="26908">
                  <c:v>12.750999999999999</c:v>
                </c:pt>
                <c:pt idx="26909">
                  <c:v>12.702999999999999</c:v>
                </c:pt>
                <c:pt idx="26910">
                  <c:v>12.678000000000001</c:v>
                </c:pt>
                <c:pt idx="26911">
                  <c:v>12.654</c:v>
                </c:pt>
                <c:pt idx="26912">
                  <c:v>12.654</c:v>
                </c:pt>
                <c:pt idx="26913">
                  <c:v>13.185</c:v>
                </c:pt>
                <c:pt idx="26914">
                  <c:v>13.473000000000001</c:v>
                </c:pt>
                <c:pt idx="26915">
                  <c:v>13.834</c:v>
                </c:pt>
                <c:pt idx="26916">
                  <c:v>14.026</c:v>
                </c:pt>
                <c:pt idx="26917">
                  <c:v>14.122</c:v>
                </c:pt>
                <c:pt idx="26918">
                  <c:v>14.194000000000001</c:v>
                </c:pt>
                <c:pt idx="26919">
                  <c:v>14.266</c:v>
                </c:pt>
                <c:pt idx="26920">
                  <c:v>14.337</c:v>
                </c:pt>
                <c:pt idx="26921">
                  <c:v>14.433</c:v>
                </c:pt>
                <c:pt idx="26922">
                  <c:v>14.457000000000001</c:v>
                </c:pt>
                <c:pt idx="26923">
                  <c:v>14.457000000000001</c:v>
                </c:pt>
                <c:pt idx="26924">
                  <c:v>14.457000000000001</c:v>
                </c:pt>
                <c:pt idx="26925">
                  <c:v>14.457000000000001</c:v>
                </c:pt>
                <c:pt idx="26926">
                  <c:v>14.529</c:v>
                </c:pt>
                <c:pt idx="26927">
                  <c:v>14.696999999999999</c:v>
                </c:pt>
                <c:pt idx="26928">
                  <c:v>14.816000000000001</c:v>
                </c:pt>
                <c:pt idx="26929">
                  <c:v>14.888</c:v>
                </c:pt>
                <c:pt idx="26930">
                  <c:v>14.984</c:v>
                </c:pt>
                <c:pt idx="26931">
                  <c:v>15.031000000000001</c:v>
                </c:pt>
                <c:pt idx="26932">
                  <c:v>15.103</c:v>
                </c:pt>
                <c:pt idx="26933">
                  <c:v>15.175000000000001</c:v>
                </c:pt>
                <c:pt idx="26934">
                  <c:v>15.27</c:v>
                </c:pt>
                <c:pt idx="26935">
                  <c:v>15.366</c:v>
                </c:pt>
                <c:pt idx="26936">
                  <c:v>15.484999999999999</c:v>
                </c:pt>
                <c:pt idx="26937">
                  <c:v>15.581</c:v>
                </c:pt>
                <c:pt idx="26938">
                  <c:v>15.629</c:v>
                </c:pt>
                <c:pt idx="26939">
                  <c:v>15.676</c:v>
                </c:pt>
                <c:pt idx="26940">
                  <c:v>15.747999999999999</c:v>
                </c:pt>
                <c:pt idx="26941">
                  <c:v>15.772</c:v>
                </c:pt>
                <c:pt idx="26942">
                  <c:v>15.843</c:v>
                </c:pt>
                <c:pt idx="26943">
                  <c:v>15.843</c:v>
                </c:pt>
                <c:pt idx="26944">
                  <c:v>15.891</c:v>
                </c:pt>
                <c:pt idx="26945">
                  <c:v>15.891</c:v>
                </c:pt>
                <c:pt idx="26946">
                  <c:v>15.914999999999999</c:v>
                </c:pt>
                <c:pt idx="26947">
                  <c:v>15.891</c:v>
                </c:pt>
                <c:pt idx="26948">
                  <c:v>15.891</c:v>
                </c:pt>
                <c:pt idx="26949">
                  <c:v>15.867000000000001</c:v>
                </c:pt>
                <c:pt idx="26950">
                  <c:v>15.819000000000001</c:v>
                </c:pt>
                <c:pt idx="26951">
                  <c:v>15.747999999999999</c:v>
                </c:pt>
                <c:pt idx="26952">
                  <c:v>15.651999999999999</c:v>
                </c:pt>
                <c:pt idx="26953">
                  <c:v>15.581</c:v>
                </c:pt>
                <c:pt idx="26954">
                  <c:v>15.484999999999999</c:v>
                </c:pt>
                <c:pt idx="26955">
                  <c:v>15.39</c:v>
                </c:pt>
                <c:pt idx="26956">
                  <c:v>15.294</c:v>
                </c:pt>
                <c:pt idx="26957">
                  <c:v>15.199</c:v>
                </c:pt>
                <c:pt idx="26958">
                  <c:v>15.079000000000001</c:v>
                </c:pt>
                <c:pt idx="26959">
                  <c:v>14.984</c:v>
                </c:pt>
                <c:pt idx="26960">
                  <c:v>14.888</c:v>
                </c:pt>
                <c:pt idx="26961">
                  <c:v>14.792</c:v>
                </c:pt>
                <c:pt idx="26962">
                  <c:v>14.696999999999999</c:v>
                </c:pt>
                <c:pt idx="26963">
                  <c:v>14.601000000000001</c:v>
                </c:pt>
                <c:pt idx="26964">
                  <c:v>14.505000000000001</c:v>
                </c:pt>
                <c:pt idx="26965">
                  <c:v>14.385</c:v>
                </c:pt>
                <c:pt idx="26966">
                  <c:v>14.29</c:v>
                </c:pt>
                <c:pt idx="26967">
                  <c:v>14.194000000000001</c:v>
                </c:pt>
                <c:pt idx="26968">
                  <c:v>14.098000000000001</c:v>
                </c:pt>
                <c:pt idx="26969">
                  <c:v>14.002000000000001</c:v>
                </c:pt>
                <c:pt idx="26970">
                  <c:v>13.906000000000001</c:v>
                </c:pt>
                <c:pt idx="26971">
                  <c:v>13.81</c:v>
                </c:pt>
                <c:pt idx="26972">
                  <c:v>13.714</c:v>
                </c:pt>
                <c:pt idx="26973">
                  <c:v>13.641999999999999</c:v>
                </c:pt>
                <c:pt idx="26974">
                  <c:v>13.57</c:v>
                </c:pt>
                <c:pt idx="26975">
                  <c:v>13.497</c:v>
                </c:pt>
                <c:pt idx="26976">
                  <c:v>13.449</c:v>
                </c:pt>
                <c:pt idx="26977">
                  <c:v>13.377000000000001</c:v>
                </c:pt>
                <c:pt idx="26978">
                  <c:v>13.329000000000001</c:v>
                </c:pt>
                <c:pt idx="26979">
                  <c:v>13.281000000000001</c:v>
                </c:pt>
                <c:pt idx="26980">
                  <c:v>13.233000000000001</c:v>
                </c:pt>
                <c:pt idx="26981">
                  <c:v>13.209</c:v>
                </c:pt>
                <c:pt idx="26982">
                  <c:v>13.185</c:v>
                </c:pt>
                <c:pt idx="26983">
                  <c:v>13.137</c:v>
                </c:pt>
                <c:pt idx="26984">
                  <c:v>13.137</c:v>
                </c:pt>
                <c:pt idx="26985">
                  <c:v>13.087999999999999</c:v>
                </c:pt>
                <c:pt idx="26986">
                  <c:v>13.064</c:v>
                </c:pt>
                <c:pt idx="26987">
                  <c:v>13.04</c:v>
                </c:pt>
                <c:pt idx="26988">
                  <c:v>13.016</c:v>
                </c:pt>
                <c:pt idx="26989">
                  <c:v>12.992000000000001</c:v>
                </c:pt>
                <c:pt idx="26990">
                  <c:v>12.992000000000001</c:v>
                </c:pt>
                <c:pt idx="26991">
                  <c:v>12.944000000000001</c:v>
                </c:pt>
                <c:pt idx="26992">
                  <c:v>12.944000000000001</c:v>
                </c:pt>
                <c:pt idx="26993">
                  <c:v>12.92</c:v>
                </c:pt>
                <c:pt idx="26994">
                  <c:v>12.896000000000001</c:v>
                </c:pt>
                <c:pt idx="26995">
                  <c:v>12.896000000000001</c:v>
                </c:pt>
                <c:pt idx="26996">
                  <c:v>12.871</c:v>
                </c:pt>
                <c:pt idx="26997">
                  <c:v>12.847</c:v>
                </c:pt>
                <c:pt idx="26998">
                  <c:v>12.847</c:v>
                </c:pt>
                <c:pt idx="26999">
                  <c:v>12.798999999999999</c:v>
                </c:pt>
                <c:pt idx="27000">
                  <c:v>12.775</c:v>
                </c:pt>
                <c:pt idx="27001">
                  <c:v>12.750999999999999</c:v>
                </c:pt>
                <c:pt idx="27002">
                  <c:v>12.750999999999999</c:v>
                </c:pt>
                <c:pt idx="27003">
                  <c:v>12.727</c:v>
                </c:pt>
                <c:pt idx="27004">
                  <c:v>12.702999999999999</c:v>
                </c:pt>
                <c:pt idx="27005">
                  <c:v>12.678000000000001</c:v>
                </c:pt>
                <c:pt idx="27006">
                  <c:v>12.654</c:v>
                </c:pt>
                <c:pt idx="27007">
                  <c:v>12.654</c:v>
                </c:pt>
                <c:pt idx="27008">
                  <c:v>12.63</c:v>
                </c:pt>
                <c:pt idx="27009">
                  <c:v>12.606</c:v>
                </c:pt>
                <c:pt idx="27010">
                  <c:v>12.606</c:v>
                </c:pt>
                <c:pt idx="27011">
                  <c:v>13.329000000000001</c:v>
                </c:pt>
                <c:pt idx="27012">
                  <c:v>13.786</c:v>
                </c:pt>
                <c:pt idx="27013">
                  <c:v>14.194000000000001</c:v>
                </c:pt>
                <c:pt idx="27014">
                  <c:v>14.409000000000001</c:v>
                </c:pt>
                <c:pt idx="27015">
                  <c:v>14.314</c:v>
                </c:pt>
                <c:pt idx="27016">
                  <c:v>14.146000000000001</c:v>
                </c:pt>
                <c:pt idx="27017">
                  <c:v>14.122</c:v>
                </c:pt>
                <c:pt idx="27018">
                  <c:v>14.17</c:v>
                </c:pt>
                <c:pt idx="27019">
                  <c:v>14.242000000000001</c:v>
                </c:pt>
                <c:pt idx="27020">
                  <c:v>14.29</c:v>
                </c:pt>
                <c:pt idx="27021">
                  <c:v>14.361000000000001</c:v>
                </c:pt>
                <c:pt idx="27022">
                  <c:v>14.457000000000001</c:v>
                </c:pt>
                <c:pt idx="27023">
                  <c:v>14.529</c:v>
                </c:pt>
                <c:pt idx="27024">
                  <c:v>14.577</c:v>
                </c:pt>
                <c:pt idx="27025">
                  <c:v>14.625</c:v>
                </c:pt>
                <c:pt idx="27026">
                  <c:v>14.673</c:v>
                </c:pt>
                <c:pt idx="27027">
                  <c:v>14.721</c:v>
                </c:pt>
                <c:pt idx="27028">
                  <c:v>14.768000000000001</c:v>
                </c:pt>
                <c:pt idx="27029">
                  <c:v>14.864000000000001</c:v>
                </c:pt>
                <c:pt idx="27030">
                  <c:v>15.007999999999999</c:v>
                </c:pt>
                <c:pt idx="27031">
                  <c:v>15.127000000000001</c:v>
                </c:pt>
                <c:pt idx="27032">
                  <c:v>15.247</c:v>
                </c:pt>
                <c:pt idx="27033">
                  <c:v>15.247</c:v>
                </c:pt>
                <c:pt idx="27034">
                  <c:v>15.342000000000001</c:v>
                </c:pt>
                <c:pt idx="27035">
                  <c:v>15.438000000000001</c:v>
                </c:pt>
                <c:pt idx="27036">
                  <c:v>15.484999999999999</c:v>
                </c:pt>
                <c:pt idx="27037">
                  <c:v>15.509</c:v>
                </c:pt>
                <c:pt idx="27038">
                  <c:v>15.557</c:v>
                </c:pt>
                <c:pt idx="27039">
                  <c:v>15.605</c:v>
                </c:pt>
                <c:pt idx="27040">
                  <c:v>15.629</c:v>
                </c:pt>
                <c:pt idx="27041">
                  <c:v>15.724</c:v>
                </c:pt>
                <c:pt idx="27042">
                  <c:v>15.772</c:v>
                </c:pt>
                <c:pt idx="27043">
                  <c:v>15.819000000000001</c:v>
                </c:pt>
                <c:pt idx="27044">
                  <c:v>15.772</c:v>
                </c:pt>
                <c:pt idx="27045">
                  <c:v>15.747999999999999</c:v>
                </c:pt>
                <c:pt idx="27046">
                  <c:v>15.7</c:v>
                </c:pt>
                <c:pt idx="27047">
                  <c:v>15.651999999999999</c:v>
                </c:pt>
                <c:pt idx="27048">
                  <c:v>15.581</c:v>
                </c:pt>
                <c:pt idx="27049">
                  <c:v>15.532999999999999</c:v>
                </c:pt>
                <c:pt idx="27050">
                  <c:v>15.438000000000001</c:v>
                </c:pt>
                <c:pt idx="27051">
                  <c:v>15.342000000000001</c:v>
                </c:pt>
                <c:pt idx="27052">
                  <c:v>15.27</c:v>
                </c:pt>
                <c:pt idx="27053">
                  <c:v>15.175000000000001</c:v>
                </c:pt>
                <c:pt idx="27054">
                  <c:v>15.103</c:v>
                </c:pt>
                <c:pt idx="27055">
                  <c:v>15.007999999999999</c:v>
                </c:pt>
                <c:pt idx="27056">
                  <c:v>14.912000000000001</c:v>
                </c:pt>
                <c:pt idx="27057">
                  <c:v>14.84</c:v>
                </c:pt>
                <c:pt idx="27058">
                  <c:v>14.768000000000001</c:v>
                </c:pt>
                <c:pt idx="27059">
                  <c:v>14.673</c:v>
                </c:pt>
                <c:pt idx="27060">
                  <c:v>14.577</c:v>
                </c:pt>
                <c:pt idx="27061">
                  <c:v>14.505000000000001</c:v>
                </c:pt>
                <c:pt idx="27062">
                  <c:v>14.433</c:v>
                </c:pt>
                <c:pt idx="27063">
                  <c:v>14.337</c:v>
                </c:pt>
                <c:pt idx="27064">
                  <c:v>14.29</c:v>
                </c:pt>
                <c:pt idx="27065">
                  <c:v>14.194000000000001</c:v>
                </c:pt>
                <c:pt idx="27066">
                  <c:v>14.122</c:v>
                </c:pt>
                <c:pt idx="27067">
                  <c:v>14.05</c:v>
                </c:pt>
                <c:pt idx="27068">
                  <c:v>13.978</c:v>
                </c:pt>
                <c:pt idx="27069">
                  <c:v>13.906000000000001</c:v>
                </c:pt>
                <c:pt idx="27070">
                  <c:v>13.858000000000001</c:v>
                </c:pt>
                <c:pt idx="27071">
                  <c:v>13.786</c:v>
                </c:pt>
                <c:pt idx="27072">
                  <c:v>13.738</c:v>
                </c:pt>
                <c:pt idx="27073">
                  <c:v>13.69</c:v>
                </c:pt>
                <c:pt idx="27074">
                  <c:v>13.641999999999999</c:v>
                </c:pt>
                <c:pt idx="27075">
                  <c:v>13.593999999999999</c:v>
                </c:pt>
                <c:pt idx="27076">
                  <c:v>13.545999999999999</c:v>
                </c:pt>
                <c:pt idx="27077">
                  <c:v>13.497</c:v>
                </c:pt>
                <c:pt idx="27078">
                  <c:v>13.449</c:v>
                </c:pt>
                <c:pt idx="27079">
                  <c:v>13.401</c:v>
                </c:pt>
                <c:pt idx="27080">
                  <c:v>13.377000000000001</c:v>
                </c:pt>
                <c:pt idx="27081">
                  <c:v>13.329000000000001</c:v>
                </c:pt>
                <c:pt idx="27082">
                  <c:v>13.305</c:v>
                </c:pt>
                <c:pt idx="27083">
                  <c:v>13.281000000000001</c:v>
                </c:pt>
                <c:pt idx="27084">
                  <c:v>13.257</c:v>
                </c:pt>
                <c:pt idx="27085">
                  <c:v>13.233000000000001</c:v>
                </c:pt>
                <c:pt idx="27086">
                  <c:v>13.209</c:v>
                </c:pt>
                <c:pt idx="27087">
                  <c:v>13.185</c:v>
                </c:pt>
                <c:pt idx="27088">
                  <c:v>13.185</c:v>
                </c:pt>
                <c:pt idx="27089">
                  <c:v>13.185</c:v>
                </c:pt>
                <c:pt idx="27090">
                  <c:v>13.185</c:v>
                </c:pt>
                <c:pt idx="27091">
                  <c:v>13.209</c:v>
                </c:pt>
                <c:pt idx="27092">
                  <c:v>13.209</c:v>
                </c:pt>
                <c:pt idx="27093">
                  <c:v>13.209</c:v>
                </c:pt>
                <c:pt idx="27094">
                  <c:v>13.209</c:v>
                </c:pt>
                <c:pt idx="27095">
                  <c:v>13.185</c:v>
                </c:pt>
                <c:pt idx="27096">
                  <c:v>13.161</c:v>
                </c:pt>
                <c:pt idx="27097">
                  <c:v>13.161</c:v>
                </c:pt>
                <c:pt idx="27098">
                  <c:v>13.137</c:v>
                </c:pt>
                <c:pt idx="27099">
                  <c:v>13.161</c:v>
                </c:pt>
                <c:pt idx="27100">
                  <c:v>13.161</c:v>
                </c:pt>
                <c:pt idx="27101">
                  <c:v>13.161</c:v>
                </c:pt>
                <c:pt idx="27102">
                  <c:v>13.161</c:v>
                </c:pt>
                <c:pt idx="27103">
                  <c:v>13.161</c:v>
                </c:pt>
                <c:pt idx="27104">
                  <c:v>13.161</c:v>
                </c:pt>
                <c:pt idx="27105">
                  <c:v>13.161</c:v>
                </c:pt>
                <c:pt idx="27106">
                  <c:v>13.185</c:v>
                </c:pt>
                <c:pt idx="27107">
                  <c:v>13.185</c:v>
                </c:pt>
                <c:pt idx="27108">
                  <c:v>13.209</c:v>
                </c:pt>
                <c:pt idx="27109">
                  <c:v>13.233000000000001</c:v>
                </c:pt>
                <c:pt idx="27110">
                  <c:v>13.257</c:v>
                </c:pt>
                <c:pt idx="27111">
                  <c:v>13.281000000000001</c:v>
                </c:pt>
                <c:pt idx="27112">
                  <c:v>13.329000000000001</c:v>
                </c:pt>
                <c:pt idx="27113">
                  <c:v>13.425000000000001</c:v>
                </c:pt>
                <c:pt idx="27114">
                  <c:v>13.473000000000001</c:v>
                </c:pt>
                <c:pt idx="27115">
                  <c:v>13.545999999999999</c:v>
                </c:pt>
                <c:pt idx="27116">
                  <c:v>13.57</c:v>
                </c:pt>
                <c:pt idx="27117">
                  <c:v>13.69</c:v>
                </c:pt>
                <c:pt idx="27118">
                  <c:v>13.81</c:v>
                </c:pt>
                <c:pt idx="27119">
                  <c:v>13.978</c:v>
                </c:pt>
                <c:pt idx="27120">
                  <c:v>14.146000000000001</c:v>
                </c:pt>
                <c:pt idx="27121">
                  <c:v>14.29</c:v>
                </c:pt>
                <c:pt idx="27122">
                  <c:v>14.457000000000001</c:v>
                </c:pt>
                <c:pt idx="27123">
                  <c:v>14.577</c:v>
                </c:pt>
                <c:pt idx="27124">
                  <c:v>14.744999999999999</c:v>
                </c:pt>
                <c:pt idx="27125">
                  <c:v>14.912000000000001</c:v>
                </c:pt>
                <c:pt idx="27126">
                  <c:v>15.079000000000001</c:v>
                </c:pt>
                <c:pt idx="27127">
                  <c:v>15.247</c:v>
                </c:pt>
                <c:pt idx="27128">
                  <c:v>15.414</c:v>
                </c:pt>
                <c:pt idx="27129">
                  <c:v>15.532999999999999</c:v>
                </c:pt>
                <c:pt idx="27130">
                  <c:v>15.676</c:v>
                </c:pt>
                <c:pt idx="27131">
                  <c:v>15.772</c:v>
                </c:pt>
                <c:pt idx="27132">
                  <c:v>15.819000000000001</c:v>
                </c:pt>
                <c:pt idx="27133">
                  <c:v>15.867000000000001</c:v>
                </c:pt>
                <c:pt idx="27134">
                  <c:v>15.867000000000001</c:v>
                </c:pt>
                <c:pt idx="27135">
                  <c:v>15.891</c:v>
                </c:pt>
                <c:pt idx="27136">
                  <c:v>15.939</c:v>
                </c:pt>
                <c:pt idx="27137">
                  <c:v>15.914999999999999</c:v>
                </c:pt>
                <c:pt idx="27138">
                  <c:v>15.843</c:v>
                </c:pt>
                <c:pt idx="27139">
                  <c:v>15.772</c:v>
                </c:pt>
                <c:pt idx="27140">
                  <c:v>15.747999999999999</c:v>
                </c:pt>
                <c:pt idx="27141">
                  <c:v>15.7</c:v>
                </c:pt>
                <c:pt idx="27142">
                  <c:v>15.676</c:v>
                </c:pt>
                <c:pt idx="27143">
                  <c:v>15.651999999999999</c:v>
                </c:pt>
                <c:pt idx="27144">
                  <c:v>15.557</c:v>
                </c:pt>
                <c:pt idx="27145">
                  <c:v>15.461</c:v>
                </c:pt>
                <c:pt idx="27146">
                  <c:v>15.342000000000001</c:v>
                </c:pt>
                <c:pt idx="27147">
                  <c:v>15.247</c:v>
                </c:pt>
                <c:pt idx="27148">
                  <c:v>15.103</c:v>
                </c:pt>
                <c:pt idx="27149">
                  <c:v>14.984</c:v>
                </c:pt>
                <c:pt idx="27150">
                  <c:v>14.864000000000001</c:v>
                </c:pt>
                <c:pt idx="27151">
                  <c:v>14.768000000000001</c:v>
                </c:pt>
                <c:pt idx="27152">
                  <c:v>14.648999999999999</c:v>
                </c:pt>
                <c:pt idx="27153">
                  <c:v>14.529</c:v>
                </c:pt>
                <c:pt idx="27154">
                  <c:v>14.433</c:v>
                </c:pt>
                <c:pt idx="27155">
                  <c:v>14.337</c:v>
                </c:pt>
                <c:pt idx="27156">
                  <c:v>14.242000000000001</c:v>
                </c:pt>
                <c:pt idx="27157">
                  <c:v>14.17</c:v>
                </c:pt>
                <c:pt idx="27158">
                  <c:v>14.074</c:v>
                </c:pt>
                <c:pt idx="27159">
                  <c:v>14.002000000000001</c:v>
                </c:pt>
                <c:pt idx="27160">
                  <c:v>13.906000000000001</c:v>
                </c:pt>
                <c:pt idx="27161">
                  <c:v>13.834</c:v>
                </c:pt>
                <c:pt idx="27162">
                  <c:v>13.762</c:v>
                </c:pt>
                <c:pt idx="27163">
                  <c:v>13.666</c:v>
                </c:pt>
                <c:pt idx="27164">
                  <c:v>13.57</c:v>
                </c:pt>
                <c:pt idx="27165">
                  <c:v>13.497</c:v>
                </c:pt>
                <c:pt idx="27166">
                  <c:v>13.425000000000001</c:v>
                </c:pt>
                <c:pt idx="27167">
                  <c:v>13.329000000000001</c:v>
                </c:pt>
                <c:pt idx="27168">
                  <c:v>13.281000000000001</c:v>
                </c:pt>
                <c:pt idx="27169">
                  <c:v>13.233000000000001</c:v>
                </c:pt>
                <c:pt idx="27170">
                  <c:v>13.185</c:v>
                </c:pt>
                <c:pt idx="27171">
                  <c:v>13.137</c:v>
                </c:pt>
                <c:pt idx="27172">
                  <c:v>13.087999999999999</c:v>
                </c:pt>
                <c:pt idx="27173">
                  <c:v>13.04</c:v>
                </c:pt>
                <c:pt idx="27174">
                  <c:v>12.992000000000001</c:v>
                </c:pt>
                <c:pt idx="27175">
                  <c:v>12.968</c:v>
                </c:pt>
                <c:pt idx="27176">
                  <c:v>12.92</c:v>
                </c:pt>
                <c:pt idx="27177">
                  <c:v>12.896000000000001</c:v>
                </c:pt>
                <c:pt idx="27178">
                  <c:v>12.871</c:v>
                </c:pt>
                <c:pt idx="27179">
                  <c:v>12.847</c:v>
                </c:pt>
                <c:pt idx="27180">
                  <c:v>12.823</c:v>
                </c:pt>
                <c:pt idx="27181">
                  <c:v>12.798999999999999</c:v>
                </c:pt>
                <c:pt idx="27182">
                  <c:v>12.775</c:v>
                </c:pt>
                <c:pt idx="27183">
                  <c:v>12.750999999999999</c:v>
                </c:pt>
                <c:pt idx="27184">
                  <c:v>12.750999999999999</c:v>
                </c:pt>
                <c:pt idx="27185">
                  <c:v>12.727</c:v>
                </c:pt>
                <c:pt idx="27186">
                  <c:v>12.702999999999999</c:v>
                </c:pt>
                <c:pt idx="27187">
                  <c:v>12.702999999999999</c:v>
                </c:pt>
                <c:pt idx="27188">
                  <c:v>12.678000000000001</c:v>
                </c:pt>
                <c:pt idx="27189">
                  <c:v>12.654</c:v>
                </c:pt>
                <c:pt idx="27190">
                  <c:v>12.654</c:v>
                </c:pt>
                <c:pt idx="27191">
                  <c:v>12.63</c:v>
                </c:pt>
                <c:pt idx="27192">
                  <c:v>12.606</c:v>
                </c:pt>
                <c:pt idx="27193">
                  <c:v>12.606</c:v>
                </c:pt>
                <c:pt idx="27194">
                  <c:v>12.582000000000001</c:v>
                </c:pt>
                <c:pt idx="27195">
                  <c:v>12.558</c:v>
                </c:pt>
                <c:pt idx="27196">
                  <c:v>12.509</c:v>
                </c:pt>
                <c:pt idx="27197">
                  <c:v>12.484999999999999</c:v>
                </c:pt>
                <c:pt idx="27198">
                  <c:v>12.461</c:v>
                </c:pt>
                <c:pt idx="27199">
                  <c:v>12.413</c:v>
                </c:pt>
                <c:pt idx="27200">
                  <c:v>12.388999999999999</c:v>
                </c:pt>
                <c:pt idx="27201">
                  <c:v>12.364000000000001</c:v>
                </c:pt>
                <c:pt idx="27202">
                  <c:v>12.34</c:v>
                </c:pt>
                <c:pt idx="27203">
                  <c:v>12.316000000000001</c:v>
                </c:pt>
                <c:pt idx="27204">
                  <c:v>12.316000000000001</c:v>
                </c:pt>
                <c:pt idx="27205">
                  <c:v>12.316000000000001</c:v>
                </c:pt>
                <c:pt idx="27206">
                  <c:v>12.364000000000001</c:v>
                </c:pt>
                <c:pt idx="27207">
                  <c:v>12.388999999999999</c:v>
                </c:pt>
                <c:pt idx="27208">
                  <c:v>12.461</c:v>
                </c:pt>
                <c:pt idx="27209">
                  <c:v>12.509</c:v>
                </c:pt>
                <c:pt idx="27210">
                  <c:v>12.606</c:v>
                </c:pt>
                <c:pt idx="27211">
                  <c:v>12.702999999999999</c:v>
                </c:pt>
                <c:pt idx="27212">
                  <c:v>12.823</c:v>
                </c:pt>
                <c:pt idx="27213">
                  <c:v>12.968</c:v>
                </c:pt>
                <c:pt idx="27214">
                  <c:v>13.112</c:v>
                </c:pt>
                <c:pt idx="27215">
                  <c:v>13.257</c:v>
                </c:pt>
                <c:pt idx="27216">
                  <c:v>13.425000000000001</c:v>
                </c:pt>
                <c:pt idx="27217">
                  <c:v>13.57</c:v>
                </c:pt>
                <c:pt idx="27218">
                  <c:v>13.714</c:v>
                </c:pt>
                <c:pt idx="27219">
                  <c:v>13.882</c:v>
                </c:pt>
                <c:pt idx="27220">
                  <c:v>14.002000000000001</c:v>
                </c:pt>
                <c:pt idx="27221">
                  <c:v>14.17</c:v>
                </c:pt>
                <c:pt idx="27222">
                  <c:v>14.29</c:v>
                </c:pt>
                <c:pt idx="27223">
                  <c:v>14.409000000000001</c:v>
                </c:pt>
                <c:pt idx="27224">
                  <c:v>14.529</c:v>
                </c:pt>
                <c:pt idx="27225">
                  <c:v>14.625</c:v>
                </c:pt>
                <c:pt idx="27226">
                  <c:v>14.696999999999999</c:v>
                </c:pt>
                <c:pt idx="27227">
                  <c:v>14.792</c:v>
                </c:pt>
                <c:pt idx="27228">
                  <c:v>14.864000000000001</c:v>
                </c:pt>
                <c:pt idx="27229">
                  <c:v>14.912000000000001</c:v>
                </c:pt>
                <c:pt idx="27230">
                  <c:v>14.96</c:v>
                </c:pt>
                <c:pt idx="27231">
                  <c:v>14.936</c:v>
                </c:pt>
                <c:pt idx="27232">
                  <c:v>14.984</c:v>
                </c:pt>
                <c:pt idx="27233">
                  <c:v>14.96</c:v>
                </c:pt>
                <c:pt idx="27234">
                  <c:v>14.96</c:v>
                </c:pt>
                <c:pt idx="27235">
                  <c:v>14.888</c:v>
                </c:pt>
                <c:pt idx="27236">
                  <c:v>14.84</c:v>
                </c:pt>
                <c:pt idx="27237">
                  <c:v>14.768000000000001</c:v>
                </c:pt>
                <c:pt idx="27238">
                  <c:v>14.696999999999999</c:v>
                </c:pt>
                <c:pt idx="27239">
                  <c:v>14.601000000000001</c:v>
                </c:pt>
                <c:pt idx="27240">
                  <c:v>14.505000000000001</c:v>
                </c:pt>
                <c:pt idx="27241">
                  <c:v>14.385</c:v>
                </c:pt>
                <c:pt idx="27242">
                  <c:v>14.266</c:v>
                </c:pt>
                <c:pt idx="27243">
                  <c:v>14.146000000000001</c:v>
                </c:pt>
                <c:pt idx="27244">
                  <c:v>14.026</c:v>
                </c:pt>
                <c:pt idx="27245">
                  <c:v>13.906000000000001</c:v>
                </c:pt>
                <c:pt idx="27246">
                  <c:v>13.81</c:v>
                </c:pt>
                <c:pt idx="27247">
                  <c:v>13.69</c:v>
                </c:pt>
                <c:pt idx="27248">
                  <c:v>13.593999999999999</c:v>
                </c:pt>
                <c:pt idx="27249">
                  <c:v>13.473000000000001</c:v>
                </c:pt>
                <c:pt idx="27250">
                  <c:v>13.377000000000001</c:v>
                </c:pt>
                <c:pt idx="27251">
                  <c:v>13.281000000000001</c:v>
                </c:pt>
                <c:pt idx="27252">
                  <c:v>13.185</c:v>
                </c:pt>
                <c:pt idx="27253">
                  <c:v>13.087999999999999</c:v>
                </c:pt>
                <c:pt idx="27254">
                  <c:v>12.992000000000001</c:v>
                </c:pt>
                <c:pt idx="27255">
                  <c:v>12.92</c:v>
                </c:pt>
                <c:pt idx="27256">
                  <c:v>12.823</c:v>
                </c:pt>
                <c:pt idx="27257">
                  <c:v>12.750999999999999</c:v>
                </c:pt>
                <c:pt idx="27258">
                  <c:v>12.678000000000001</c:v>
                </c:pt>
                <c:pt idx="27259">
                  <c:v>12.606</c:v>
                </c:pt>
                <c:pt idx="27260">
                  <c:v>12.534000000000001</c:v>
                </c:pt>
                <c:pt idx="27261">
                  <c:v>12.484999999999999</c:v>
                </c:pt>
                <c:pt idx="27262">
                  <c:v>12.413</c:v>
                </c:pt>
                <c:pt idx="27263">
                  <c:v>12.364000000000001</c:v>
                </c:pt>
                <c:pt idx="27264">
                  <c:v>12.316000000000001</c:v>
                </c:pt>
                <c:pt idx="27265">
                  <c:v>12.243</c:v>
                </c:pt>
                <c:pt idx="27266">
                  <c:v>12.195</c:v>
                </c:pt>
                <c:pt idx="27267">
                  <c:v>12.147</c:v>
                </c:pt>
                <c:pt idx="27268">
                  <c:v>12.098000000000001</c:v>
                </c:pt>
                <c:pt idx="27269">
                  <c:v>12.05</c:v>
                </c:pt>
                <c:pt idx="27270">
                  <c:v>12.000999999999999</c:v>
                </c:pt>
                <c:pt idx="27271">
                  <c:v>11.977</c:v>
                </c:pt>
                <c:pt idx="27272">
                  <c:v>11.952999999999999</c:v>
                </c:pt>
                <c:pt idx="27273">
                  <c:v>11.929</c:v>
                </c:pt>
                <c:pt idx="27274">
                  <c:v>11.904</c:v>
                </c:pt>
                <c:pt idx="27275">
                  <c:v>11.88</c:v>
                </c:pt>
                <c:pt idx="27276">
                  <c:v>11.856</c:v>
                </c:pt>
                <c:pt idx="27277">
                  <c:v>11.832000000000001</c:v>
                </c:pt>
                <c:pt idx="27278">
                  <c:v>11.782999999999999</c:v>
                </c:pt>
                <c:pt idx="27279">
                  <c:v>11.782999999999999</c:v>
                </c:pt>
                <c:pt idx="27280">
                  <c:v>11.759</c:v>
                </c:pt>
                <c:pt idx="27281">
                  <c:v>11.734</c:v>
                </c:pt>
                <c:pt idx="27282">
                  <c:v>11.734</c:v>
                </c:pt>
                <c:pt idx="27283">
                  <c:v>12.484999999999999</c:v>
                </c:pt>
                <c:pt idx="27284">
                  <c:v>13.087999999999999</c:v>
                </c:pt>
                <c:pt idx="27285">
                  <c:v>13.545999999999999</c:v>
                </c:pt>
                <c:pt idx="27286">
                  <c:v>13.786</c:v>
                </c:pt>
                <c:pt idx="27287">
                  <c:v>13.666</c:v>
                </c:pt>
                <c:pt idx="27288">
                  <c:v>13.593999999999999</c:v>
                </c:pt>
                <c:pt idx="27289">
                  <c:v>13.641999999999999</c:v>
                </c:pt>
                <c:pt idx="27290">
                  <c:v>13.666</c:v>
                </c:pt>
                <c:pt idx="27291">
                  <c:v>13.738</c:v>
                </c:pt>
                <c:pt idx="27292">
                  <c:v>13.81</c:v>
                </c:pt>
                <c:pt idx="27293">
                  <c:v>13.858000000000001</c:v>
                </c:pt>
                <c:pt idx="27294">
                  <c:v>13.858000000000001</c:v>
                </c:pt>
                <c:pt idx="27295">
                  <c:v>13.906000000000001</c:v>
                </c:pt>
                <c:pt idx="27296">
                  <c:v>13.93</c:v>
                </c:pt>
                <c:pt idx="27297">
                  <c:v>13.954000000000001</c:v>
                </c:pt>
                <c:pt idx="27298">
                  <c:v>13.978</c:v>
                </c:pt>
                <c:pt idx="27299">
                  <c:v>14.026</c:v>
                </c:pt>
                <c:pt idx="27300">
                  <c:v>14.05</c:v>
                </c:pt>
                <c:pt idx="27301">
                  <c:v>14.074</c:v>
                </c:pt>
                <c:pt idx="27302">
                  <c:v>14.098000000000001</c:v>
                </c:pt>
                <c:pt idx="27303">
                  <c:v>14.146000000000001</c:v>
                </c:pt>
                <c:pt idx="27304">
                  <c:v>14.146000000000001</c:v>
                </c:pt>
                <c:pt idx="27305">
                  <c:v>14.194000000000001</c:v>
                </c:pt>
                <c:pt idx="27306">
                  <c:v>14.242000000000001</c:v>
                </c:pt>
                <c:pt idx="27307">
                  <c:v>14.266</c:v>
                </c:pt>
                <c:pt idx="27308">
                  <c:v>14.314</c:v>
                </c:pt>
                <c:pt idx="27309">
                  <c:v>14.361000000000001</c:v>
                </c:pt>
                <c:pt idx="27310">
                  <c:v>14.409000000000001</c:v>
                </c:pt>
                <c:pt idx="27311">
                  <c:v>14.457000000000001</c:v>
                </c:pt>
                <c:pt idx="27312">
                  <c:v>14.505000000000001</c:v>
                </c:pt>
                <c:pt idx="27313">
                  <c:v>14.553000000000001</c:v>
                </c:pt>
                <c:pt idx="27314">
                  <c:v>14.577</c:v>
                </c:pt>
                <c:pt idx="27315">
                  <c:v>14.625</c:v>
                </c:pt>
                <c:pt idx="27316">
                  <c:v>14.673</c:v>
                </c:pt>
                <c:pt idx="27317">
                  <c:v>14.696999999999999</c:v>
                </c:pt>
                <c:pt idx="27318">
                  <c:v>14.744999999999999</c:v>
                </c:pt>
                <c:pt idx="27319">
                  <c:v>14.768000000000001</c:v>
                </c:pt>
                <c:pt idx="27320">
                  <c:v>14.792</c:v>
                </c:pt>
                <c:pt idx="27321">
                  <c:v>14.816000000000001</c:v>
                </c:pt>
                <c:pt idx="27322">
                  <c:v>14.84</c:v>
                </c:pt>
                <c:pt idx="27323">
                  <c:v>14.864000000000001</c:v>
                </c:pt>
                <c:pt idx="27324">
                  <c:v>14.888</c:v>
                </c:pt>
                <c:pt idx="27325">
                  <c:v>14.912000000000001</c:v>
                </c:pt>
                <c:pt idx="27326">
                  <c:v>14.888</c:v>
                </c:pt>
                <c:pt idx="27327">
                  <c:v>14.888</c:v>
                </c:pt>
                <c:pt idx="27328">
                  <c:v>14.888</c:v>
                </c:pt>
                <c:pt idx="27329">
                  <c:v>14.864000000000001</c:v>
                </c:pt>
                <c:pt idx="27330">
                  <c:v>14.888</c:v>
                </c:pt>
                <c:pt idx="27331">
                  <c:v>14.888</c:v>
                </c:pt>
                <c:pt idx="27332">
                  <c:v>14.864000000000001</c:v>
                </c:pt>
                <c:pt idx="27333">
                  <c:v>14.864000000000001</c:v>
                </c:pt>
                <c:pt idx="27334">
                  <c:v>14.816000000000001</c:v>
                </c:pt>
                <c:pt idx="27335">
                  <c:v>14.792</c:v>
                </c:pt>
                <c:pt idx="27336">
                  <c:v>14.721</c:v>
                </c:pt>
                <c:pt idx="27337">
                  <c:v>14.696999999999999</c:v>
                </c:pt>
                <c:pt idx="27338">
                  <c:v>14.648999999999999</c:v>
                </c:pt>
                <c:pt idx="27339">
                  <c:v>14.577</c:v>
                </c:pt>
                <c:pt idx="27340">
                  <c:v>14.529</c:v>
                </c:pt>
                <c:pt idx="27341">
                  <c:v>14.505000000000001</c:v>
                </c:pt>
                <c:pt idx="27342">
                  <c:v>14.481</c:v>
                </c:pt>
                <c:pt idx="27343">
                  <c:v>14.457000000000001</c:v>
                </c:pt>
                <c:pt idx="27344">
                  <c:v>14.433</c:v>
                </c:pt>
                <c:pt idx="27345">
                  <c:v>14.433</c:v>
                </c:pt>
                <c:pt idx="27346">
                  <c:v>14.385</c:v>
                </c:pt>
                <c:pt idx="27347">
                  <c:v>14.385</c:v>
                </c:pt>
                <c:pt idx="27348">
                  <c:v>14.361000000000001</c:v>
                </c:pt>
                <c:pt idx="27349">
                  <c:v>14.337</c:v>
                </c:pt>
                <c:pt idx="27350">
                  <c:v>14.314</c:v>
                </c:pt>
                <c:pt idx="27351">
                  <c:v>14.29</c:v>
                </c:pt>
                <c:pt idx="27352">
                  <c:v>14.266</c:v>
                </c:pt>
                <c:pt idx="27353">
                  <c:v>14.242000000000001</c:v>
                </c:pt>
                <c:pt idx="27354">
                  <c:v>14.242000000000001</c:v>
                </c:pt>
                <c:pt idx="27355">
                  <c:v>14.218</c:v>
                </c:pt>
                <c:pt idx="27356">
                  <c:v>14.194000000000001</c:v>
                </c:pt>
                <c:pt idx="27357">
                  <c:v>14.17</c:v>
                </c:pt>
                <c:pt idx="27358">
                  <c:v>14.146000000000001</c:v>
                </c:pt>
                <c:pt idx="27359">
                  <c:v>14.146000000000001</c:v>
                </c:pt>
                <c:pt idx="27360">
                  <c:v>14.122</c:v>
                </c:pt>
                <c:pt idx="27361">
                  <c:v>14.098000000000001</c:v>
                </c:pt>
                <c:pt idx="27362">
                  <c:v>14.098000000000001</c:v>
                </c:pt>
                <c:pt idx="27363">
                  <c:v>14.002000000000001</c:v>
                </c:pt>
                <c:pt idx="27364">
                  <c:v>13.978</c:v>
                </c:pt>
                <c:pt idx="27365">
                  <c:v>13.93</c:v>
                </c:pt>
                <c:pt idx="27366">
                  <c:v>13.858000000000001</c:v>
                </c:pt>
                <c:pt idx="27367">
                  <c:v>13.834</c:v>
                </c:pt>
                <c:pt idx="27368">
                  <c:v>13.81</c:v>
                </c:pt>
                <c:pt idx="27369">
                  <c:v>13.81</c:v>
                </c:pt>
                <c:pt idx="27370">
                  <c:v>13.762</c:v>
                </c:pt>
                <c:pt idx="27371">
                  <c:v>13.762</c:v>
                </c:pt>
                <c:pt idx="27372">
                  <c:v>13.738</c:v>
                </c:pt>
                <c:pt idx="27373">
                  <c:v>13.738</c:v>
                </c:pt>
                <c:pt idx="27374">
                  <c:v>13.714</c:v>
                </c:pt>
                <c:pt idx="27375">
                  <c:v>13.69</c:v>
                </c:pt>
                <c:pt idx="27376">
                  <c:v>13.69</c:v>
                </c:pt>
                <c:pt idx="27377">
                  <c:v>13.666</c:v>
                </c:pt>
                <c:pt idx="27378">
                  <c:v>13.641999999999999</c:v>
                </c:pt>
                <c:pt idx="27379">
                  <c:v>13.641999999999999</c:v>
                </c:pt>
                <c:pt idx="27380">
                  <c:v>13.641999999999999</c:v>
                </c:pt>
                <c:pt idx="27381">
                  <c:v>13.641999999999999</c:v>
                </c:pt>
                <c:pt idx="27382">
                  <c:v>13.641999999999999</c:v>
                </c:pt>
                <c:pt idx="27383">
                  <c:v>13.618</c:v>
                </c:pt>
                <c:pt idx="27384">
                  <c:v>13.618</c:v>
                </c:pt>
                <c:pt idx="27385">
                  <c:v>13.593999999999999</c:v>
                </c:pt>
                <c:pt idx="27386">
                  <c:v>13.593999999999999</c:v>
                </c:pt>
                <c:pt idx="27387">
                  <c:v>13.57</c:v>
                </c:pt>
                <c:pt idx="27388">
                  <c:v>13.57</c:v>
                </c:pt>
                <c:pt idx="27389">
                  <c:v>13.57</c:v>
                </c:pt>
                <c:pt idx="27390">
                  <c:v>13.593999999999999</c:v>
                </c:pt>
                <c:pt idx="27391">
                  <c:v>13.57</c:v>
                </c:pt>
                <c:pt idx="27392">
                  <c:v>13.57</c:v>
                </c:pt>
                <c:pt idx="27393">
                  <c:v>13.545999999999999</c:v>
                </c:pt>
                <c:pt idx="27394">
                  <c:v>13.593999999999999</c:v>
                </c:pt>
                <c:pt idx="27395">
                  <c:v>13.522</c:v>
                </c:pt>
                <c:pt idx="27396">
                  <c:v>13.377000000000001</c:v>
                </c:pt>
                <c:pt idx="27397">
                  <c:v>13.185</c:v>
                </c:pt>
                <c:pt idx="27398">
                  <c:v>12.944000000000001</c:v>
                </c:pt>
                <c:pt idx="27399">
                  <c:v>12.727</c:v>
                </c:pt>
                <c:pt idx="27400">
                  <c:v>12.558</c:v>
                </c:pt>
                <c:pt idx="27401">
                  <c:v>12.413</c:v>
                </c:pt>
                <c:pt idx="27402">
                  <c:v>12.364000000000001</c:v>
                </c:pt>
                <c:pt idx="27403">
                  <c:v>12.316000000000001</c:v>
                </c:pt>
                <c:pt idx="27404">
                  <c:v>12.413</c:v>
                </c:pt>
                <c:pt idx="27405">
                  <c:v>12.436999999999999</c:v>
                </c:pt>
                <c:pt idx="27406">
                  <c:v>12.534000000000001</c:v>
                </c:pt>
                <c:pt idx="27407">
                  <c:v>12.654</c:v>
                </c:pt>
                <c:pt idx="27408">
                  <c:v>12.750999999999999</c:v>
                </c:pt>
                <c:pt idx="27409">
                  <c:v>12.847</c:v>
                </c:pt>
                <c:pt idx="27410">
                  <c:v>12.944000000000001</c:v>
                </c:pt>
                <c:pt idx="27411">
                  <c:v>13.087999999999999</c:v>
                </c:pt>
                <c:pt idx="27412">
                  <c:v>13.281000000000001</c:v>
                </c:pt>
                <c:pt idx="27413">
                  <c:v>13.377000000000001</c:v>
                </c:pt>
                <c:pt idx="27414">
                  <c:v>13.522</c:v>
                </c:pt>
                <c:pt idx="27415">
                  <c:v>13.593999999999999</c:v>
                </c:pt>
                <c:pt idx="27416">
                  <c:v>13.714</c:v>
                </c:pt>
                <c:pt idx="27417">
                  <c:v>13.834</c:v>
                </c:pt>
                <c:pt idx="27418">
                  <c:v>13.954000000000001</c:v>
                </c:pt>
                <c:pt idx="27419">
                  <c:v>14.05</c:v>
                </c:pt>
                <c:pt idx="27420">
                  <c:v>14.194000000000001</c:v>
                </c:pt>
                <c:pt idx="27421">
                  <c:v>14.266</c:v>
                </c:pt>
                <c:pt idx="27422">
                  <c:v>14.337</c:v>
                </c:pt>
                <c:pt idx="27423">
                  <c:v>14.337</c:v>
                </c:pt>
                <c:pt idx="27424">
                  <c:v>14.385</c:v>
                </c:pt>
                <c:pt idx="27425">
                  <c:v>14.337</c:v>
                </c:pt>
                <c:pt idx="27426">
                  <c:v>14.29</c:v>
                </c:pt>
                <c:pt idx="27427">
                  <c:v>14.29</c:v>
                </c:pt>
                <c:pt idx="27428">
                  <c:v>14.194000000000001</c:v>
                </c:pt>
                <c:pt idx="27429">
                  <c:v>14.146000000000001</c:v>
                </c:pt>
                <c:pt idx="27430">
                  <c:v>14.146000000000001</c:v>
                </c:pt>
                <c:pt idx="27431">
                  <c:v>14.122</c:v>
                </c:pt>
                <c:pt idx="27432">
                  <c:v>14.026</c:v>
                </c:pt>
                <c:pt idx="27433">
                  <c:v>13.906000000000001</c:v>
                </c:pt>
                <c:pt idx="27434">
                  <c:v>13.834</c:v>
                </c:pt>
                <c:pt idx="27435">
                  <c:v>13.762</c:v>
                </c:pt>
                <c:pt idx="27436">
                  <c:v>13.69</c:v>
                </c:pt>
                <c:pt idx="27437">
                  <c:v>13.57</c:v>
                </c:pt>
                <c:pt idx="27438">
                  <c:v>13.497</c:v>
                </c:pt>
                <c:pt idx="27439">
                  <c:v>13.425000000000001</c:v>
                </c:pt>
                <c:pt idx="27440">
                  <c:v>13.353</c:v>
                </c:pt>
                <c:pt idx="27441">
                  <c:v>13.281000000000001</c:v>
                </c:pt>
                <c:pt idx="27442">
                  <c:v>13.209</c:v>
                </c:pt>
                <c:pt idx="27443">
                  <c:v>13.137</c:v>
                </c:pt>
                <c:pt idx="27444">
                  <c:v>13.064</c:v>
                </c:pt>
                <c:pt idx="27445">
                  <c:v>12.992000000000001</c:v>
                </c:pt>
                <c:pt idx="27446">
                  <c:v>12.896000000000001</c:v>
                </c:pt>
                <c:pt idx="27447">
                  <c:v>12.823</c:v>
                </c:pt>
                <c:pt idx="27448">
                  <c:v>12.750999999999999</c:v>
                </c:pt>
                <c:pt idx="27449">
                  <c:v>12.702999999999999</c:v>
                </c:pt>
                <c:pt idx="27450">
                  <c:v>12.63</c:v>
                </c:pt>
                <c:pt idx="27451">
                  <c:v>12.558</c:v>
                </c:pt>
                <c:pt idx="27452">
                  <c:v>12.534000000000001</c:v>
                </c:pt>
                <c:pt idx="27453">
                  <c:v>12.484999999999999</c:v>
                </c:pt>
                <c:pt idx="27454">
                  <c:v>12.461</c:v>
                </c:pt>
                <c:pt idx="27455">
                  <c:v>12.388999999999999</c:v>
                </c:pt>
                <c:pt idx="27456">
                  <c:v>12.34</c:v>
                </c:pt>
                <c:pt idx="27457">
                  <c:v>12.292</c:v>
                </c:pt>
                <c:pt idx="27458">
                  <c:v>12.268000000000001</c:v>
                </c:pt>
                <c:pt idx="27459">
                  <c:v>13.016</c:v>
                </c:pt>
                <c:pt idx="27460">
                  <c:v>13.641999999999999</c:v>
                </c:pt>
                <c:pt idx="27461">
                  <c:v>13.738</c:v>
                </c:pt>
                <c:pt idx="27462">
                  <c:v>13.834</c:v>
                </c:pt>
                <c:pt idx="27463">
                  <c:v>13.834</c:v>
                </c:pt>
                <c:pt idx="27464">
                  <c:v>13.666</c:v>
                </c:pt>
                <c:pt idx="27465">
                  <c:v>13.545999999999999</c:v>
                </c:pt>
                <c:pt idx="27466">
                  <c:v>13.522</c:v>
                </c:pt>
                <c:pt idx="27467">
                  <c:v>13.522</c:v>
                </c:pt>
                <c:pt idx="27468">
                  <c:v>13.545999999999999</c:v>
                </c:pt>
                <c:pt idx="27469">
                  <c:v>13.57</c:v>
                </c:pt>
                <c:pt idx="27470">
                  <c:v>13.57</c:v>
                </c:pt>
                <c:pt idx="27471">
                  <c:v>13.593999999999999</c:v>
                </c:pt>
                <c:pt idx="27472">
                  <c:v>13.57</c:v>
                </c:pt>
                <c:pt idx="27473">
                  <c:v>13.57</c:v>
                </c:pt>
                <c:pt idx="27474">
                  <c:v>13.545999999999999</c:v>
                </c:pt>
                <c:pt idx="27475">
                  <c:v>13.545999999999999</c:v>
                </c:pt>
                <c:pt idx="27476">
                  <c:v>13.57</c:v>
                </c:pt>
                <c:pt idx="27477">
                  <c:v>13.618</c:v>
                </c:pt>
                <c:pt idx="27478">
                  <c:v>13.641999999999999</c:v>
                </c:pt>
                <c:pt idx="27479">
                  <c:v>13.666</c:v>
                </c:pt>
                <c:pt idx="27480">
                  <c:v>13.666</c:v>
                </c:pt>
                <c:pt idx="27481">
                  <c:v>13.69</c:v>
                </c:pt>
                <c:pt idx="27482">
                  <c:v>13.666</c:v>
                </c:pt>
                <c:pt idx="27483">
                  <c:v>13.666</c:v>
                </c:pt>
                <c:pt idx="27484">
                  <c:v>13.666</c:v>
                </c:pt>
                <c:pt idx="27485">
                  <c:v>13.618</c:v>
                </c:pt>
                <c:pt idx="27486">
                  <c:v>13.593999999999999</c:v>
                </c:pt>
                <c:pt idx="27487">
                  <c:v>13.522</c:v>
                </c:pt>
                <c:pt idx="27488">
                  <c:v>13.401</c:v>
                </c:pt>
                <c:pt idx="27489">
                  <c:v>13.161</c:v>
                </c:pt>
                <c:pt idx="27490">
                  <c:v>12.92</c:v>
                </c:pt>
                <c:pt idx="27491">
                  <c:v>12.678000000000001</c:v>
                </c:pt>
                <c:pt idx="27492">
                  <c:v>12.461</c:v>
                </c:pt>
                <c:pt idx="27493">
                  <c:v>12.268000000000001</c:v>
                </c:pt>
                <c:pt idx="27494">
                  <c:v>12.170999999999999</c:v>
                </c:pt>
                <c:pt idx="27495">
                  <c:v>12.074</c:v>
                </c:pt>
                <c:pt idx="27496">
                  <c:v>12.05</c:v>
                </c:pt>
                <c:pt idx="27497">
                  <c:v>12.025</c:v>
                </c:pt>
                <c:pt idx="27498">
                  <c:v>12.025</c:v>
                </c:pt>
                <c:pt idx="27499">
                  <c:v>12.074</c:v>
                </c:pt>
                <c:pt idx="27500">
                  <c:v>12.147</c:v>
                </c:pt>
                <c:pt idx="27501">
                  <c:v>12.218999999999999</c:v>
                </c:pt>
                <c:pt idx="27502">
                  <c:v>12.316000000000001</c:v>
                </c:pt>
                <c:pt idx="27503">
                  <c:v>12.388999999999999</c:v>
                </c:pt>
                <c:pt idx="27504">
                  <c:v>12.509</c:v>
                </c:pt>
                <c:pt idx="27505">
                  <c:v>12.678000000000001</c:v>
                </c:pt>
                <c:pt idx="27506">
                  <c:v>12.798999999999999</c:v>
                </c:pt>
                <c:pt idx="27507">
                  <c:v>12.968</c:v>
                </c:pt>
                <c:pt idx="27508">
                  <c:v>13.112</c:v>
                </c:pt>
                <c:pt idx="27509">
                  <c:v>13.281000000000001</c:v>
                </c:pt>
                <c:pt idx="27510">
                  <c:v>13.425000000000001</c:v>
                </c:pt>
                <c:pt idx="27511">
                  <c:v>13.57</c:v>
                </c:pt>
                <c:pt idx="27512">
                  <c:v>13.738</c:v>
                </c:pt>
                <c:pt idx="27513">
                  <c:v>13.834</c:v>
                </c:pt>
                <c:pt idx="27514">
                  <c:v>13.954000000000001</c:v>
                </c:pt>
                <c:pt idx="27515">
                  <c:v>14.05</c:v>
                </c:pt>
                <c:pt idx="27516">
                  <c:v>14.146000000000001</c:v>
                </c:pt>
                <c:pt idx="27517">
                  <c:v>14.242000000000001</c:v>
                </c:pt>
                <c:pt idx="27518">
                  <c:v>14.337</c:v>
                </c:pt>
                <c:pt idx="27519">
                  <c:v>14.361000000000001</c:v>
                </c:pt>
                <c:pt idx="27520">
                  <c:v>14.385</c:v>
                </c:pt>
                <c:pt idx="27521">
                  <c:v>14.385</c:v>
                </c:pt>
                <c:pt idx="27522">
                  <c:v>14.337</c:v>
                </c:pt>
                <c:pt idx="27523">
                  <c:v>14.29</c:v>
                </c:pt>
                <c:pt idx="27524">
                  <c:v>14.218</c:v>
                </c:pt>
                <c:pt idx="27525">
                  <c:v>14.146000000000001</c:v>
                </c:pt>
                <c:pt idx="27526">
                  <c:v>14.074</c:v>
                </c:pt>
                <c:pt idx="27527">
                  <c:v>14.05</c:v>
                </c:pt>
                <c:pt idx="27528">
                  <c:v>14.074</c:v>
                </c:pt>
                <c:pt idx="27529">
                  <c:v>14.05</c:v>
                </c:pt>
                <c:pt idx="27530">
                  <c:v>13.954000000000001</c:v>
                </c:pt>
                <c:pt idx="27531">
                  <c:v>13.858000000000001</c:v>
                </c:pt>
                <c:pt idx="27532">
                  <c:v>13.738</c:v>
                </c:pt>
                <c:pt idx="27533">
                  <c:v>13.618</c:v>
                </c:pt>
                <c:pt idx="27534">
                  <c:v>13.522</c:v>
                </c:pt>
                <c:pt idx="27535">
                  <c:v>13.449</c:v>
                </c:pt>
                <c:pt idx="27536">
                  <c:v>13.353</c:v>
                </c:pt>
                <c:pt idx="27537">
                  <c:v>13.281000000000001</c:v>
                </c:pt>
                <c:pt idx="27538">
                  <c:v>13.161</c:v>
                </c:pt>
                <c:pt idx="27539">
                  <c:v>13.522</c:v>
                </c:pt>
                <c:pt idx="27540">
                  <c:v>13.954000000000001</c:v>
                </c:pt>
                <c:pt idx="27541">
                  <c:v>14.05</c:v>
                </c:pt>
                <c:pt idx="27542">
                  <c:v>13.858000000000001</c:v>
                </c:pt>
                <c:pt idx="27543">
                  <c:v>13.786</c:v>
                </c:pt>
                <c:pt idx="27544">
                  <c:v>13.834</c:v>
                </c:pt>
                <c:pt idx="27545">
                  <c:v>13.93</c:v>
                </c:pt>
                <c:pt idx="27546">
                  <c:v>13.954000000000001</c:v>
                </c:pt>
                <c:pt idx="27547">
                  <c:v>13.93</c:v>
                </c:pt>
                <c:pt idx="27548">
                  <c:v>13.858000000000001</c:v>
                </c:pt>
                <c:pt idx="27549">
                  <c:v>13.714</c:v>
                </c:pt>
                <c:pt idx="27550">
                  <c:v>13.618</c:v>
                </c:pt>
                <c:pt idx="27551">
                  <c:v>13.522</c:v>
                </c:pt>
                <c:pt idx="27552">
                  <c:v>13.449</c:v>
                </c:pt>
                <c:pt idx="27553">
                  <c:v>13.401</c:v>
                </c:pt>
                <c:pt idx="27554">
                  <c:v>13.377000000000001</c:v>
                </c:pt>
                <c:pt idx="27555">
                  <c:v>13.353</c:v>
                </c:pt>
                <c:pt idx="27556">
                  <c:v>13.377000000000001</c:v>
                </c:pt>
                <c:pt idx="27557">
                  <c:v>13.353</c:v>
                </c:pt>
                <c:pt idx="27558">
                  <c:v>13.353</c:v>
                </c:pt>
                <c:pt idx="27559">
                  <c:v>13.353</c:v>
                </c:pt>
                <c:pt idx="27560">
                  <c:v>13.353</c:v>
                </c:pt>
                <c:pt idx="27561">
                  <c:v>13.329000000000001</c:v>
                </c:pt>
                <c:pt idx="27562">
                  <c:v>13.329000000000001</c:v>
                </c:pt>
                <c:pt idx="27563">
                  <c:v>13.329000000000001</c:v>
                </c:pt>
                <c:pt idx="27564">
                  <c:v>13.329000000000001</c:v>
                </c:pt>
                <c:pt idx="27565">
                  <c:v>13.353</c:v>
                </c:pt>
                <c:pt idx="27566">
                  <c:v>13.353</c:v>
                </c:pt>
                <c:pt idx="27567">
                  <c:v>13.377000000000001</c:v>
                </c:pt>
                <c:pt idx="27568">
                  <c:v>13.401</c:v>
                </c:pt>
                <c:pt idx="27569">
                  <c:v>13.329000000000001</c:v>
                </c:pt>
                <c:pt idx="27570">
                  <c:v>13.209</c:v>
                </c:pt>
                <c:pt idx="27571">
                  <c:v>12.992000000000001</c:v>
                </c:pt>
                <c:pt idx="27572">
                  <c:v>12.750999999999999</c:v>
                </c:pt>
                <c:pt idx="27573">
                  <c:v>12.509</c:v>
                </c:pt>
                <c:pt idx="27574">
                  <c:v>12.292</c:v>
                </c:pt>
                <c:pt idx="27575">
                  <c:v>12.122</c:v>
                </c:pt>
                <c:pt idx="27576">
                  <c:v>11.977</c:v>
                </c:pt>
                <c:pt idx="27577">
                  <c:v>11.832000000000001</c:v>
                </c:pt>
                <c:pt idx="27578">
                  <c:v>11.759</c:v>
                </c:pt>
                <c:pt idx="27579">
                  <c:v>11.662000000000001</c:v>
                </c:pt>
                <c:pt idx="27580">
                  <c:v>11.613</c:v>
                </c:pt>
                <c:pt idx="27581">
                  <c:v>11.54</c:v>
                </c:pt>
                <c:pt idx="27582">
                  <c:v>11.516</c:v>
                </c:pt>
                <c:pt idx="27583">
                  <c:v>11.443</c:v>
                </c:pt>
                <c:pt idx="27584">
                  <c:v>11.419</c:v>
                </c:pt>
                <c:pt idx="27585">
                  <c:v>11.394</c:v>
                </c:pt>
                <c:pt idx="27586">
                  <c:v>11.394</c:v>
                </c:pt>
                <c:pt idx="27587">
                  <c:v>11.37</c:v>
                </c:pt>
                <c:pt idx="27588">
                  <c:v>11.346</c:v>
                </c:pt>
                <c:pt idx="27589">
                  <c:v>11.37</c:v>
                </c:pt>
                <c:pt idx="27590">
                  <c:v>11.394</c:v>
                </c:pt>
                <c:pt idx="27591">
                  <c:v>11.394</c:v>
                </c:pt>
                <c:pt idx="27592">
                  <c:v>11.467000000000001</c:v>
                </c:pt>
                <c:pt idx="27593">
                  <c:v>11.516</c:v>
                </c:pt>
                <c:pt idx="27594">
                  <c:v>11.589</c:v>
                </c:pt>
                <c:pt idx="27595">
                  <c:v>11.662000000000001</c:v>
                </c:pt>
                <c:pt idx="27596">
                  <c:v>11.782999999999999</c:v>
                </c:pt>
                <c:pt idx="27597">
                  <c:v>11.904</c:v>
                </c:pt>
                <c:pt idx="27598">
                  <c:v>12.025</c:v>
                </c:pt>
                <c:pt idx="27599">
                  <c:v>12.170999999999999</c:v>
                </c:pt>
                <c:pt idx="27600">
                  <c:v>12.34</c:v>
                </c:pt>
                <c:pt idx="27601">
                  <c:v>12.509</c:v>
                </c:pt>
                <c:pt idx="27602">
                  <c:v>12.678000000000001</c:v>
                </c:pt>
                <c:pt idx="27603">
                  <c:v>12.798999999999999</c:v>
                </c:pt>
                <c:pt idx="27604">
                  <c:v>12.968</c:v>
                </c:pt>
                <c:pt idx="27605">
                  <c:v>13.137</c:v>
                </c:pt>
                <c:pt idx="27606">
                  <c:v>13.257</c:v>
                </c:pt>
                <c:pt idx="27607">
                  <c:v>13.377000000000001</c:v>
                </c:pt>
                <c:pt idx="27608">
                  <c:v>13.522</c:v>
                </c:pt>
                <c:pt idx="27609">
                  <c:v>13.618</c:v>
                </c:pt>
                <c:pt idx="27610">
                  <c:v>13.714</c:v>
                </c:pt>
                <c:pt idx="27611">
                  <c:v>13.762</c:v>
                </c:pt>
                <c:pt idx="27612">
                  <c:v>13.858000000000001</c:v>
                </c:pt>
                <c:pt idx="27613">
                  <c:v>13.93</c:v>
                </c:pt>
                <c:pt idx="27614">
                  <c:v>13.978</c:v>
                </c:pt>
                <c:pt idx="27615">
                  <c:v>14.002000000000001</c:v>
                </c:pt>
                <c:pt idx="27616">
                  <c:v>14.074</c:v>
                </c:pt>
                <c:pt idx="27617">
                  <c:v>14.122</c:v>
                </c:pt>
                <c:pt idx="27618">
                  <c:v>14.122</c:v>
                </c:pt>
                <c:pt idx="27619">
                  <c:v>14.098000000000001</c:v>
                </c:pt>
                <c:pt idx="27620">
                  <c:v>14.05</c:v>
                </c:pt>
                <c:pt idx="27621">
                  <c:v>13.978</c:v>
                </c:pt>
                <c:pt idx="27622">
                  <c:v>13.858000000000001</c:v>
                </c:pt>
                <c:pt idx="27623">
                  <c:v>13.978</c:v>
                </c:pt>
                <c:pt idx="27624">
                  <c:v>14.194000000000001</c:v>
                </c:pt>
                <c:pt idx="27625">
                  <c:v>14.074</c:v>
                </c:pt>
                <c:pt idx="27626">
                  <c:v>14.026</c:v>
                </c:pt>
                <c:pt idx="27627">
                  <c:v>14.29</c:v>
                </c:pt>
                <c:pt idx="27628">
                  <c:v>14.385</c:v>
                </c:pt>
                <c:pt idx="27629">
                  <c:v>14.29</c:v>
                </c:pt>
                <c:pt idx="27630">
                  <c:v>14.122</c:v>
                </c:pt>
                <c:pt idx="27631">
                  <c:v>13.954000000000001</c:v>
                </c:pt>
                <c:pt idx="27632">
                  <c:v>13.882</c:v>
                </c:pt>
                <c:pt idx="27633">
                  <c:v>13.834</c:v>
                </c:pt>
                <c:pt idx="27634">
                  <c:v>13.81</c:v>
                </c:pt>
                <c:pt idx="27635">
                  <c:v>13.762</c:v>
                </c:pt>
                <c:pt idx="27636">
                  <c:v>13.786</c:v>
                </c:pt>
                <c:pt idx="27637">
                  <c:v>13.81</c:v>
                </c:pt>
                <c:pt idx="27638">
                  <c:v>13.858000000000001</c:v>
                </c:pt>
                <c:pt idx="27639">
                  <c:v>13.882</c:v>
                </c:pt>
                <c:pt idx="27640">
                  <c:v>13.906000000000001</c:v>
                </c:pt>
                <c:pt idx="27641">
                  <c:v>13.906000000000001</c:v>
                </c:pt>
                <c:pt idx="27642">
                  <c:v>13.882</c:v>
                </c:pt>
                <c:pt idx="27643">
                  <c:v>13.858000000000001</c:v>
                </c:pt>
                <c:pt idx="27644">
                  <c:v>13.834</c:v>
                </c:pt>
                <c:pt idx="27645">
                  <c:v>13.762</c:v>
                </c:pt>
                <c:pt idx="27646">
                  <c:v>13.738</c:v>
                </c:pt>
                <c:pt idx="27647">
                  <c:v>13.69</c:v>
                </c:pt>
                <c:pt idx="27648">
                  <c:v>13.69</c:v>
                </c:pt>
                <c:pt idx="27649">
                  <c:v>13.593999999999999</c:v>
                </c:pt>
                <c:pt idx="27650">
                  <c:v>13.473000000000001</c:v>
                </c:pt>
                <c:pt idx="27651">
                  <c:v>13.281000000000001</c:v>
                </c:pt>
                <c:pt idx="27652">
                  <c:v>13.087999999999999</c:v>
                </c:pt>
                <c:pt idx="27653">
                  <c:v>12.92</c:v>
                </c:pt>
                <c:pt idx="27654">
                  <c:v>12.727</c:v>
                </c:pt>
                <c:pt idx="27655">
                  <c:v>12.606</c:v>
                </c:pt>
                <c:pt idx="27656">
                  <c:v>12.484999999999999</c:v>
                </c:pt>
                <c:pt idx="27657">
                  <c:v>12.413</c:v>
                </c:pt>
                <c:pt idx="27658">
                  <c:v>12.316000000000001</c:v>
                </c:pt>
                <c:pt idx="27659">
                  <c:v>12.268000000000001</c:v>
                </c:pt>
                <c:pt idx="27660">
                  <c:v>12.218999999999999</c:v>
                </c:pt>
                <c:pt idx="27661">
                  <c:v>12.170999999999999</c:v>
                </c:pt>
                <c:pt idx="27662">
                  <c:v>12.170999999999999</c:v>
                </c:pt>
                <c:pt idx="27663">
                  <c:v>12.147</c:v>
                </c:pt>
                <c:pt idx="27664">
                  <c:v>12.122</c:v>
                </c:pt>
                <c:pt idx="27665">
                  <c:v>12.098000000000001</c:v>
                </c:pt>
                <c:pt idx="27666">
                  <c:v>12.074</c:v>
                </c:pt>
                <c:pt idx="27667">
                  <c:v>12.05</c:v>
                </c:pt>
                <c:pt idx="27668">
                  <c:v>12.025</c:v>
                </c:pt>
                <c:pt idx="27669">
                  <c:v>11.977</c:v>
                </c:pt>
                <c:pt idx="27670">
                  <c:v>11.977</c:v>
                </c:pt>
                <c:pt idx="27671">
                  <c:v>11.929</c:v>
                </c:pt>
                <c:pt idx="27672">
                  <c:v>11.904</c:v>
                </c:pt>
                <c:pt idx="27673">
                  <c:v>11.88</c:v>
                </c:pt>
                <c:pt idx="27674">
                  <c:v>11.856</c:v>
                </c:pt>
                <c:pt idx="27675">
                  <c:v>11.832000000000001</c:v>
                </c:pt>
                <c:pt idx="27676">
                  <c:v>11.807</c:v>
                </c:pt>
                <c:pt idx="27677">
                  <c:v>11.782999999999999</c:v>
                </c:pt>
                <c:pt idx="27678">
                  <c:v>11.734</c:v>
                </c:pt>
                <c:pt idx="27679">
                  <c:v>11.71</c:v>
                </c:pt>
                <c:pt idx="27680">
                  <c:v>11.686</c:v>
                </c:pt>
                <c:pt idx="27681">
                  <c:v>11.637</c:v>
                </c:pt>
                <c:pt idx="27682">
                  <c:v>11.613</c:v>
                </c:pt>
                <c:pt idx="27683">
                  <c:v>11.613</c:v>
                </c:pt>
                <c:pt idx="27684">
                  <c:v>11.589</c:v>
                </c:pt>
                <c:pt idx="27685">
                  <c:v>11.613</c:v>
                </c:pt>
                <c:pt idx="27686">
                  <c:v>11.613</c:v>
                </c:pt>
                <c:pt idx="27687">
                  <c:v>11.637</c:v>
                </c:pt>
                <c:pt idx="27688">
                  <c:v>11.686</c:v>
                </c:pt>
                <c:pt idx="27689">
                  <c:v>11.686</c:v>
                </c:pt>
                <c:pt idx="27690">
                  <c:v>11.759</c:v>
                </c:pt>
                <c:pt idx="27691">
                  <c:v>11.832000000000001</c:v>
                </c:pt>
                <c:pt idx="27692">
                  <c:v>11.929</c:v>
                </c:pt>
                <c:pt idx="27693">
                  <c:v>12.074</c:v>
                </c:pt>
                <c:pt idx="27694">
                  <c:v>12.195</c:v>
                </c:pt>
                <c:pt idx="27695">
                  <c:v>12.364000000000001</c:v>
                </c:pt>
                <c:pt idx="27696">
                  <c:v>12.534000000000001</c:v>
                </c:pt>
                <c:pt idx="27697">
                  <c:v>12.702999999999999</c:v>
                </c:pt>
                <c:pt idx="27698">
                  <c:v>12.775</c:v>
                </c:pt>
                <c:pt idx="27699">
                  <c:v>12.944000000000001</c:v>
                </c:pt>
                <c:pt idx="27700">
                  <c:v>13.087999999999999</c:v>
                </c:pt>
                <c:pt idx="27701">
                  <c:v>13.305</c:v>
                </c:pt>
                <c:pt idx="27702">
                  <c:v>13.449</c:v>
                </c:pt>
                <c:pt idx="27703">
                  <c:v>13.57</c:v>
                </c:pt>
                <c:pt idx="27704">
                  <c:v>13.666</c:v>
                </c:pt>
                <c:pt idx="27705">
                  <c:v>13.762</c:v>
                </c:pt>
                <c:pt idx="27706">
                  <c:v>13.858000000000001</c:v>
                </c:pt>
                <c:pt idx="27707">
                  <c:v>13.954000000000001</c:v>
                </c:pt>
                <c:pt idx="27708">
                  <c:v>14.05</c:v>
                </c:pt>
                <c:pt idx="27709">
                  <c:v>14.122</c:v>
                </c:pt>
                <c:pt idx="27710">
                  <c:v>14.194000000000001</c:v>
                </c:pt>
                <c:pt idx="27711">
                  <c:v>14.218</c:v>
                </c:pt>
                <c:pt idx="27712">
                  <c:v>14.242000000000001</c:v>
                </c:pt>
                <c:pt idx="27713">
                  <c:v>14.266</c:v>
                </c:pt>
                <c:pt idx="27714">
                  <c:v>14.266</c:v>
                </c:pt>
                <c:pt idx="27715">
                  <c:v>14.242000000000001</c:v>
                </c:pt>
                <c:pt idx="27716">
                  <c:v>14.194000000000001</c:v>
                </c:pt>
                <c:pt idx="27717">
                  <c:v>14.122</c:v>
                </c:pt>
                <c:pt idx="27718">
                  <c:v>14.074</c:v>
                </c:pt>
                <c:pt idx="27719">
                  <c:v>14.026</c:v>
                </c:pt>
                <c:pt idx="27720">
                  <c:v>13.93</c:v>
                </c:pt>
                <c:pt idx="27721">
                  <c:v>13.858000000000001</c:v>
                </c:pt>
                <c:pt idx="27722">
                  <c:v>13.786</c:v>
                </c:pt>
                <c:pt idx="27723">
                  <c:v>13.69</c:v>
                </c:pt>
                <c:pt idx="27724">
                  <c:v>13.593999999999999</c:v>
                </c:pt>
                <c:pt idx="27725">
                  <c:v>13.522</c:v>
                </c:pt>
                <c:pt idx="27726">
                  <c:v>13.425000000000001</c:v>
                </c:pt>
                <c:pt idx="27727">
                  <c:v>13.353</c:v>
                </c:pt>
                <c:pt idx="27728">
                  <c:v>13.281000000000001</c:v>
                </c:pt>
                <c:pt idx="27729">
                  <c:v>13.209</c:v>
                </c:pt>
                <c:pt idx="27730">
                  <c:v>13.137</c:v>
                </c:pt>
                <c:pt idx="27731">
                  <c:v>13.064</c:v>
                </c:pt>
                <c:pt idx="27732">
                  <c:v>12.992000000000001</c:v>
                </c:pt>
                <c:pt idx="27733">
                  <c:v>12.92</c:v>
                </c:pt>
                <c:pt idx="27734">
                  <c:v>12.847</c:v>
                </c:pt>
                <c:pt idx="27735">
                  <c:v>12.750999999999999</c:v>
                </c:pt>
                <c:pt idx="27736">
                  <c:v>12.678000000000001</c:v>
                </c:pt>
                <c:pt idx="27737">
                  <c:v>12.582000000000001</c:v>
                </c:pt>
                <c:pt idx="27738">
                  <c:v>12.484999999999999</c:v>
                </c:pt>
                <c:pt idx="27739">
                  <c:v>12.413</c:v>
                </c:pt>
                <c:pt idx="27740">
                  <c:v>12.34</c:v>
                </c:pt>
                <c:pt idx="27741">
                  <c:v>12.268000000000001</c:v>
                </c:pt>
                <c:pt idx="27742">
                  <c:v>12.170999999999999</c:v>
                </c:pt>
                <c:pt idx="27743">
                  <c:v>12.122</c:v>
                </c:pt>
                <c:pt idx="27744">
                  <c:v>12.05</c:v>
                </c:pt>
                <c:pt idx="27745">
                  <c:v>11.977</c:v>
                </c:pt>
                <c:pt idx="27746">
                  <c:v>11.929</c:v>
                </c:pt>
                <c:pt idx="27747">
                  <c:v>11.88</c:v>
                </c:pt>
                <c:pt idx="27748">
                  <c:v>11.807</c:v>
                </c:pt>
                <c:pt idx="27749">
                  <c:v>11.782999999999999</c:v>
                </c:pt>
                <c:pt idx="27750">
                  <c:v>11.734</c:v>
                </c:pt>
                <c:pt idx="27751">
                  <c:v>11.686</c:v>
                </c:pt>
                <c:pt idx="27752">
                  <c:v>11.662000000000001</c:v>
                </c:pt>
                <c:pt idx="27753">
                  <c:v>11.613</c:v>
                </c:pt>
                <c:pt idx="27754">
                  <c:v>11.589</c:v>
                </c:pt>
                <c:pt idx="27755">
                  <c:v>11.54</c:v>
                </c:pt>
                <c:pt idx="27756">
                  <c:v>11.516</c:v>
                </c:pt>
                <c:pt idx="27757">
                  <c:v>11.492000000000001</c:v>
                </c:pt>
                <c:pt idx="27758">
                  <c:v>11.467000000000001</c:v>
                </c:pt>
                <c:pt idx="27759">
                  <c:v>11.443</c:v>
                </c:pt>
                <c:pt idx="27760">
                  <c:v>11.394</c:v>
                </c:pt>
                <c:pt idx="27761">
                  <c:v>11.394</c:v>
                </c:pt>
                <c:pt idx="27762">
                  <c:v>11.37</c:v>
                </c:pt>
                <c:pt idx="27763">
                  <c:v>11.346</c:v>
                </c:pt>
                <c:pt idx="27764">
                  <c:v>11.346</c:v>
                </c:pt>
                <c:pt idx="27765">
                  <c:v>11.321</c:v>
                </c:pt>
                <c:pt idx="27766">
                  <c:v>11.297000000000001</c:v>
                </c:pt>
                <c:pt idx="27767">
                  <c:v>11.273</c:v>
                </c:pt>
                <c:pt idx="27768">
                  <c:v>11.273</c:v>
                </c:pt>
                <c:pt idx="27769">
                  <c:v>11.247999999999999</c:v>
                </c:pt>
                <c:pt idx="27770">
                  <c:v>11.224</c:v>
                </c:pt>
                <c:pt idx="27771">
                  <c:v>11.2</c:v>
                </c:pt>
                <c:pt idx="27772">
                  <c:v>11.2</c:v>
                </c:pt>
                <c:pt idx="27773">
                  <c:v>11.151</c:v>
                </c:pt>
                <c:pt idx="27774">
                  <c:v>11.127000000000001</c:v>
                </c:pt>
                <c:pt idx="27775">
                  <c:v>11.102</c:v>
                </c:pt>
                <c:pt idx="27776">
                  <c:v>11.053000000000001</c:v>
                </c:pt>
                <c:pt idx="27777">
                  <c:v>11.053000000000001</c:v>
                </c:pt>
                <c:pt idx="27778">
                  <c:v>11.029</c:v>
                </c:pt>
                <c:pt idx="27779">
                  <c:v>11.005000000000001</c:v>
                </c:pt>
                <c:pt idx="27780">
                  <c:v>11.029</c:v>
                </c:pt>
                <c:pt idx="27781">
                  <c:v>11.029</c:v>
                </c:pt>
                <c:pt idx="27782">
                  <c:v>11.077999999999999</c:v>
                </c:pt>
                <c:pt idx="27783">
                  <c:v>11.102</c:v>
                </c:pt>
                <c:pt idx="27784">
                  <c:v>11.127000000000001</c:v>
                </c:pt>
                <c:pt idx="27785">
                  <c:v>11.2</c:v>
                </c:pt>
                <c:pt idx="27786">
                  <c:v>11.247999999999999</c:v>
                </c:pt>
                <c:pt idx="27787">
                  <c:v>11.346</c:v>
                </c:pt>
                <c:pt idx="27788">
                  <c:v>11.443</c:v>
                </c:pt>
                <c:pt idx="27789">
                  <c:v>11.589</c:v>
                </c:pt>
                <c:pt idx="27790">
                  <c:v>11.71</c:v>
                </c:pt>
                <c:pt idx="27791">
                  <c:v>11.88</c:v>
                </c:pt>
                <c:pt idx="27792">
                  <c:v>12.05</c:v>
                </c:pt>
                <c:pt idx="27793">
                  <c:v>12.218999999999999</c:v>
                </c:pt>
                <c:pt idx="27794">
                  <c:v>12.413</c:v>
                </c:pt>
                <c:pt idx="27795">
                  <c:v>12.582000000000001</c:v>
                </c:pt>
                <c:pt idx="27796">
                  <c:v>12.750999999999999</c:v>
                </c:pt>
                <c:pt idx="27797">
                  <c:v>12.944000000000001</c:v>
                </c:pt>
                <c:pt idx="27798">
                  <c:v>13.087999999999999</c:v>
                </c:pt>
                <c:pt idx="27799">
                  <c:v>13.257</c:v>
                </c:pt>
                <c:pt idx="27800">
                  <c:v>13.401</c:v>
                </c:pt>
                <c:pt idx="27801">
                  <c:v>13.522</c:v>
                </c:pt>
                <c:pt idx="27802">
                  <c:v>13.666</c:v>
                </c:pt>
                <c:pt idx="27803">
                  <c:v>13.786</c:v>
                </c:pt>
                <c:pt idx="27804">
                  <c:v>13.906000000000001</c:v>
                </c:pt>
                <c:pt idx="27805">
                  <c:v>13.978</c:v>
                </c:pt>
                <c:pt idx="27806">
                  <c:v>14.05</c:v>
                </c:pt>
                <c:pt idx="27807">
                  <c:v>14.098000000000001</c:v>
                </c:pt>
                <c:pt idx="27808">
                  <c:v>14.122</c:v>
                </c:pt>
                <c:pt idx="27809">
                  <c:v>14.146000000000001</c:v>
                </c:pt>
                <c:pt idx="27810">
                  <c:v>14.146000000000001</c:v>
                </c:pt>
                <c:pt idx="27811">
                  <c:v>14.122</c:v>
                </c:pt>
                <c:pt idx="27812">
                  <c:v>14.098000000000001</c:v>
                </c:pt>
                <c:pt idx="27813">
                  <c:v>14.05</c:v>
                </c:pt>
                <c:pt idx="27814">
                  <c:v>13.978</c:v>
                </c:pt>
                <c:pt idx="27815">
                  <c:v>13.93</c:v>
                </c:pt>
                <c:pt idx="27816">
                  <c:v>13.858000000000001</c:v>
                </c:pt>
                <c:pt idx="27817">
                  <c:v>13.762</c:v>
                </c:pt>
                <c:pt idx="27818">
                  <c:v>13.69</c:v>
                </c:pt>
                <c:pt idx="27819">
                  <c:v>13.618</c:v>
                </c:pt>
                <c:pt idx="27820">
                  <c:v>13.522</c:v>
                </c:pt>
                <c:pt idx="27821">
                  <c:v>13.425000000000001</c:v>
                </c:pt>
                <c:pt idx="27822">
                  <c:v>13.353</c:v>
                </c:pt>
                <c:pt idx="27823">
                  <c:v>13.281000000000001</c:v>
                </c:pt>
                <c:pt idx="27824">
                  <c:v>13.209</c:v>
                </c:pt>
                <c:pt idx="27825">
                  <c:v>13.112</c:v>
                </c:pt>
                <c:pt idx="27826">
                  <c:v>13.04</c:v>
                </c:pt>
                <c:pt idx="27827">
                  <c:v>12.968</c:v>
                </c:pt>
                <c:pt idx="27828">
                  <c:v>12.871</c:v>
                </c:pt>
                <c:pt idx="27829">
                  <c:v>12.798999999999999</c:v>
                </c:pt>
                <c:pt idx="27830">
                  <c:v>12.727</c:v>
                </c:pt>
                <c:pt idx="27831">
                  <c:v>12.63</c:v>
                </c:pt>
                <c:pt idx="27832">
                  <c:v>12.534000000000001</c:v>
                </c:pt>
                <c:pt idx="27833">
                  <c:v>12.461</c:v>
                </c:pt>
                <c:pt idx="27834">
                  <c:v>12.364000000000001</c:v>
                </c:pt>
                <c:pt idx="27835">
                  <c:v>12.268000000000001</c:v>
                </c:pt>
                <c:pt idx="27836">
                  <c:v>12.170999999999999</c:v>
                </c:pt>
                <c:pt idx="27837">
                  <c:v>12.122</c:v>
                </c:pt>
                <c:pt idx="27838">
                  <c:v>12.05</c:v>
                </c:pt>
                <c:pt idx="27839">
                  <c:v>11.977</c:v>
                </c:pt>
                <c:pt idx="27840">
                  <c:v>11.904</c:v>
                </c:pt>
                <c:pt idx="27841">
                  <c:v>11.832000000000001</c:v>
                </c:pt>
                <c:pt idx="27842">
                  <c:v>11.782999999999999</c:v>
                </c:pt>
                <c:pt idx="27843">
                  <c:v>11.734</c:v>
                </c:pt>
                <c:pt idx="27844">
                  <c:v>11.686</c:v>
                </c:pt>
                <c:pt idx="27845">
                  <c:v>11.637</c:v>
                </c:pt>
                <c:pt idx="27846">
                  <c:v>11.589</c:v>
                </c:pt>
                <c:pt idx="27847">
                  <c:v>11.54</c:v>
                </c:pt>
                <c:pt idx="27848">
                  <c:v>11.492000000000001</c:v>
                </c:pt>
                <c:pt idx="27849">
                  <c:v>11.467000000000001</c:v>
                </c:pt>
                <c:pt idx="27850">
                  <c:v>11.443</c:v>
                </c:pt>
                <c:pt idx="27851">
                  <c:v>11.419</c:v>
                </c:pt>
                <c:pt idx="27852">
                  <c:v>11.394</c:v>
                </c:pt>
                <c:pt idx="27853">
                  <c:v>11.346</c:v>
                </c:pt>
                <c:pt idx="27854">
                  <c:v>11.321</c:v>
                </c:pt>
                <c:pt idx="27855">
                  <c:v>11.297000000000001</c:v>
                </c:pt>
                <c:pt idx="27856">
                  <c:v>11.297000000000001</c:v>
                </c:pt>
                <c:pt idx="27857">
                  <c:v>11.273</c:v>
                </c:pt>
                <c:pt idx="27858">
                  <c:v>11.247999999999999</c:v>
                </c:pt>
                <c:pt idx="27859">
                  <c:v>11.247999999999999</c:v>
                </c:pt>
                <c:pt idx="27860">
                  <c:v>11.2</c:v>
                </c:pt>
                <c:pt idx="27861">
                  <c:v>11.2</c:v>
                </c:pt>
                <c:pt idx="27862">
                  <c:v>11.175000000000001</c:v>
                </c:pt>
                <c:pt idx="27863">
                  <c:v>11.151</c:v>
                </c:pt>
                <c:pt idx="27864">
                  <c:v>11.127000000000001</c:v>
                </c:pt>
                <c:pt idx="27865">
                  <c:v>11.102</c:v>
                </c:pt>
                <c:pt idx="27866">
                  <c:v>11.077999999999999</c:v>
                </c:pt>
                <c:pt idx="27867">
                  <c:v>11.077999999999999</c:v>
                </c:pt>
                <c:pt idx="27868">
                  <c:v>11.053000000000001</c:v>
                </c:pt>
                <c:pt idx="27869">
                  <c:v>11.029</c:v>
                </c:pt>
                <c:pt idx="27870">
                  <c:v>11.005000000000001</c:v>
                </c:pt>
                <c:pt idx="27871">
                  <c:v>11.005000000000001</c:v>
                </c:pt>
                <c:pt idx="27872">
                  <c:v>10.98</c:v>
                </c:pt>
                <c:pt idx="27873">
                  <c:v>10.956</c:v>
                </c:pt>
                <c:pt idx="27874">
                  <c:v>10.932</c:v>
                </c:pt>
                <c:pt idx="27875">
                  <c:v>10.932</c:v>
                </c:pt>
                <c:pt idx="27876">
                  <c:v>10.932</c:v>
                </c:pt>
                <c:pt idx="27877">
                  <c:v>10.956</c:v>
                </c:pt>
                <c:pt idx="27878">
                  <c:v>10.956</c:v>
                </c:pt>
                <c:pt idx="27879">
                  <c:v>11.005000000000001</c:v>
                </c:pt>
                <c:pt idx="27880">
                  <c:v>11.029</c:v>
                </c:pt>
                <c:pt idx="27881">
                  <c:v>11.053000000000001</c:v>
                </c:pt>
                <c:pt idx="27882">
                  <c:v>11.151</c:v>
                </c:pt>
                <c:pt idx="27883">
                  <c:v>11.297000000000001</c:v>
                </c:pt>
                <c:pt idx="27884">
                  <c:v>11.443</c:v>
                </c:pt>
                <c:pt idx="27885">
                  <c:v>11.589</c:v>
                </c:pt>
                <c:pt idx="27886">
                  <c:v>11.662000000000001</c:v>
                </c:pt>
                <c:pt idx="27887">
                  <c:v>11.807</c:v>
                </c:pt>
                <c:pt idx="27888">
                  <c:v>11.977</c:v>
                </c:pt>
                <c:pt idx="27889">
                  <c:v>12.170999999999999</c:v>
                </c:pt>
                <c:pt idx="27890">
                  <c:v>12.34</c:v>
                </c:pt>
                <c:pt idx="27891">
                  <c:v>12.534000000000001</c:v>
                </c:pt>
                <c:pt idx="27892">
                  <c:v>12.702999999999999</c:v>
                </c:pt>
                <c:pt idx="27893">
                  <c:v>12.871</c:v>
                </c:pt>
                <c:pt idx="27894">
                  <c:v>13.04</c:v>
                </c:pt>
                <c:pt idx="27895">
                  <c:v>13.209</c:v>
                </c:pt>
                <c:pt idx="27896">
                  <c:v>13.353</c:v>
                </c:pt>
                <c:pt idx="27897">
                  <c:v>13.473000000000001</c:v>
                </c:pt>
                <c:pt idx="27898">
                  <c:v>13.618</c:v>
                </c:pt>
                <c:pt idx="27899">
                  <c:v>13.762</c:v>
                </c:pt>
                <c:pt idx="27900">
                  <c:v>13.834</c:v>
                </c:pt>
                <c:pt idx="27901">
                  <c:v>13.906000000000001</c:v>
                </c:pt>
                <c:pt idx="27902">
                  <c:v>13.978</c:v>
                </c:pt>
                <c:pt idx="27903">
                  <c:v>14.05</c:v>
                </c:pt>
                <c:pt idx="27904">
                  <c:v>14.098000000000001</c:v>
                </c:pt>
                <c:pt idx="27905">
                  <c:v>14.146000000000001</c:v>
                </c:pt>
                <c:pt idx="27906">
                  <c:v>14.146000000000001</c:v>
                </c:pt>
                <c:pt idx="27907">
                  <c:v>14.146000000000001</c:v>
                </c:pt>
                <c:pt idx="27908">
                  <c:v>14.122</c:v>
                </c:pt>
                <c:pt idx="27909">
                  <c:v>14.098000000000001</c:v>
                </c:pt>
                <c:pt idx="27910">
                  <c:v>14.05</c:v>
                </c:pt>
                <c:pt idx="27911">
                  <c:v>13.978</c:v>
                </c:pt>
                <c:pt idx="27912">
                  <c:v>13.906000000000001</c:v>
                </c:pt>
                <c:pt idx="27913">
                  <c:v>13.81</c:v>
                </c:pt>
                <c:pt idx="27914">
                  <c:v>13.762</c:v>
                </c:pt>
                <c:pt idx="27915">
                  <c:v>13.69</c:v>
                </c:pt>
                <c:pt idx="27916">
                  <c:v>13.593999999999999</c:v>
                </c:pt>
                <c:pt idx="27917">
                  <c:v>13.522</c:v>
                </c:pt>
                <c:pt idx="27918">
                  <c:v>13.425000000000001</c:v>
                </c:pt>
                <c:pt idx="27919">
                  <c:v>13.353</c:v>
                </c:pt>
                <c:pt idx="27920">
                  <c:v>13.281000000000001</c:v>
                </c:pt>
                <c:pt idx="27921">
                  <c:v>13.185</c:v>
                </c:pt>
                <c:pt idx="27922">
                  <c:v>13.112</c:v>
                </c:pt>
                <c:pt idx="27923">
                  <c:v>13.016</c:v>
                </c:pt>
                <c:pt idx="27924">
                  <c:v>12.944000000000001</c:v>
                </c:pt>
                <c:pt idx="27925">
                  <c:v>12.871</c:v>
                </c:pt>
                <c:pt idx="27926">
                  <c:v>12.775</c:v>
                </c:pt>
                <c:pt idx="27927">
                  <c:v>12.702999999999999</c:v>
                </c:pt>
                <c:pt idx="27928">
                  <c:v>12.606</c:v>
                </c:pt>
                <c:pt idx="27929">
                  <c:v>12.534000000000001</c:v>
                </c:pt>
                <c:pt idx="27930">
                  <c:v>12.436999999999999</c:v>
                </c:pt>
                <c:pt idx="27931">
                  <c:v>12.364000000000001</c:v>
                </c:pt>
                <c:pt idx="27932">
                  <c:v>12.292</c:v>
                </c:pt>
                <c:pt idx="27933">
                  <c:v>12.218999999999999</c:v>
                </c:pt>
                <c:pt idx="27934">
                  <c:v>12.147</c:v>
                </c:pt>
                <c:pt idx="27935">
                  <c:v>12.098000000000001</c:v>
                </c:pt>
                <c:pt idx="27936">
                  <c:v>12.025</c:v>
                </c:pt>
                <c:pt idx="27937">
                  <c:v>11.977</c:v>
                </c:pt>
                <c:pt idx="27938">
                  <c:v>11.929</c:v>
                </c:pt>
                <c:pt idx="27939">
                  <c:v>11.88</c:v>
                </c:pt>
                <c:pt idx="27940">
                  <c:v>11.832000000000001</c:v>
                </c:pt>
                <c:pt idx="27941">
                  <c:v>11.782999999999999</c:v>
                </c:pt>
                <c:pt idx="27942">
                  <c:v>11.734</c:v>
                </c:pt>
                <c:pt idx="27943">
                  <c:v>11.71</c:v>
                </c:pt>
                <c:pt idx="27944">
                  <c:v>11.686</c:v>
                </c:pt>
                <c:pt idx="27945">
                  <c:v>11.662000000000001</c:v>
                </c:pt>
                <c:pt idx="27946">
                  <c:v>11.637</c:v>
                </c:pt>
                <c:pt idx="27947">
                  <c:v>11.613</c:v>
                </c:pt>
                <c:pt idx="27948">
                  <c:v>11.589</c:v>
                </c:pt>
                <c:pt idx="27949">
                  <c:v>11.565</c:v>
                </c:pt>
                <c:pt idx="27950">
                  <c:v>11.54</c:v>
                </c:pt>
                <c:pt idx="27951">
                  <c:v>11.516</c:v>
                </c:pt>
                <c:pt idx="27952">
                  <c:v>11.492000000000001</c:v>
                </c:pt>
                <c:pt idx="27953">
                  <c:v>11.467000000000001</c:v>
                </c:pt>
                <c:pt idx="27954">
                  <c:v>11.443</c:v>
                </c:pt>
                <c:pt idx="27955">
                  <c:v>11.443</c:v>
                </c:pt>
                <c:pt idx="27956">
                  <c:v>11.419</c:v>
                </c:pt>
                <c:pt idx="27957">
                  <c:v>11.394</c:v>
                </c:pt>
                <c:pt idx="27958">
                  <c:v>11.37</c:v>
                </c:pt>
                <c:pt idx="27959">
                  <c:v>11.37</c:v>
                </c:pt>
                <c:pt idx="27960">
                  <c:v>11.37</c:v>
                </c:pt>
                <c:pt idx="27961">
                  <c:v>11.346</c:v>
                </c:pt>
                <c:pt idx="27962">
                  <c:v>11.346</c:v>
                </c:pt>
                <c:pt idx="27963">
                  <c:v>11.321</c:v>
                </c:pt>
                <c:pt idx="27964">
                  <c:v>11.321</c:v>
                </c:pt>
                <c:pt idx="27965">
                  <c:v>11.297000000000001</c:v>
                </c:pt>
                <c:pt idx="27966">
                  <c:v>11.297000000000001</c:v>
                </c:pt>
                <c:pt idx="27967">
                  <c:v>11.297000000000001</c:v>
                </c:pt>
                <c:pt idx="27968">
                  <c:v>11.297000000000001</c:v>
                </c:pt>
                <c:pt idx="27969">
                  <c:v>11.273</c:v>
                </c:pt>
                <c:pt idx="27970">
                  <c:v>11.273</c:v>
                </c:pt>
                <c:pt idx="27971">
                  <c:v>11.273</c:v>
                </c:pt>
                <c:pt idx="27972">
                  <c:v>11.297000000000001</c:v>
                </c:pt>
                <c:pt idx="27973">
                  <c:v>12.074</c:v>
                </c:pt>
                <c:pt idx="27974">
                  <c:v>12.702999999999999</c:v>
                </c:pt>
                <c:pt idx="27975">
                  <c:v>13.04</c:v>
                </c:pt>
                <c:pt idx="27976">
                  <c:v>13.233000000000001</c:v>
                </c:pt>
                <c:pt idx="27977">
                  <c:v>13.185</c:v>
                </c:pt>
                <c:pt idx="27978">
                  <c:v>13.087999999999999</c:v>
                </c:pt>
                <c:pt idx="27979">
                  <c:v>13.087999999999999</c:v>
                </c:pt>
                <c:pt idx="27980">
                  <c:v>13.137</c:v>
                </c:pt>
                <c:pt idx="27981">
                  <c:v>13.233000000000001</c:v>
                </c:pt>
                <c:pt idx="27982">
                  <c:v>13.329000000000001</c:v>
                </c:pt>
                <c:pt idx="27983">
                  <c:v>13.449</c:v>
                </c:pt>
                <c:pt idx="27984">
                  <c:v>13.57</c:v>
                </c:pt>
                <c:pt idx="27985">
                  <c:v>13.69</c:v>
                </c:pt>
                <c:pt idx="27986">
                  <c:v>13.762</c:v>
                </c:pt>
                <c:pt idx="27987">
                  <c:v>13.858000000000001</c:v>
                </c:pt>
                <c:pt idx="27988">
                  <c:v>13.93</c:v>
                </c:pt>
                <c:pt idx="27989">
                  <c:v>14.002000000000001</c:v>
                </c:pt>
                <c:pt idx="27990">
                  <c:v>14.026</c:v>
                </c:pt>
                <c:pt idx="27991">
                  <c:v>14.074</c:v>
                </c:pt>
                <c:pt idx="27992">
                  <c:v>14.122</c:v>
                </c:pt>
                <c:pt idx="27993">
                  <c:v>14.17</c:v>
                </c:pt>
                <c:pt idx="27994">
                  <c:v>14.218</c:v>
                </c:pt>
                <c:pt idx="27995">
                  <c:v>14.242000000000001</c:v>
                </c:pt>
                <c:pt idx="27996">
                  <c:v>14.266</c:v>
                </c:pt>
                <c:pt idx="27997">
                  <c:v>14.29</c:v>
                </c:pt>
                <c:pt idx="27998">
                  <c:v>14.29</c:v>
                </c:pt>
                <c:pt idx="27999">
                  <c:v>14.29</c:v>
                </c:pt>
                <c:pt idx="28000">
                  <c:v>14.29</c:v>
                </c:pt>
                <c:pt idx="28001">
                  <c:v>14.29</c:v>
                </c:pt>
                <c:pt idx="28002">
                  <c:v>14.29</c:v>
                </c:pt>
                <c:pt idx="28003">
                  <c:v>14.242000000000001</c:v>
                </c:pt>
                <c:pt idx="28004">
                  <c:v>14.218</c:v>
                </c:pt>
                <c:pt idx="28005">
                  <c:v>14.17</c:v>
                </c:pt>
                <c:pt idx="28006">
                  <c:v>14.17</c:v>
                </c:pt>
                <c:pt idx="28007">
                  <c:v>14.122</c:v>
                </c:pt>
                <c:pt idx="28008">
                  <c:v>14.122</c:v>
                </c:pt>
                <c:pt idx="28009">
                  <c:v>14.098000000000001</c:v>
                </c:pt>
                <c:pt idx="28010">
                  <c:v>14.026</c:v>
                </c:pt>
                <c:pt idx="28011">
                  <c:v>13.954000000000001</c:v>
                </c:pt>
                <c:pt idx="28012">
                  <c:v>13.858000000000001</c:v>
                </c:pt>
                <c:pt idx="28013">
                  <c:v>13.762</c:v>
                </c:pt>
                <c:pt idx="28014">
                  <c:v>13.666</c:v>
                </c:pt>
                <c:pt idx="28015">
                  <c:v>13.593999999999999</c:v>
                </c:pt>
                <c:pt idx="28016">
                  <c:v>13.522</c:v>
                </c:pt>
                <c:pt idx="28017">
                  <c:v>13.425000000000001</c:v>
                </c:pt>
                <c:pt idx="28018">
                  <c:v>13.353</c:v>
                </c:pt>
                <c:pt idx="28019">
                  <c:v>13.257</c:v>
                </c:pt>
                <c:pt idx="28020">
                  <c:v>13.185</c:v>
                </c:pt>
                <c:pt idx="28021">
                  <c:v>13.137</c:v>
                </c:pt>
                <c:pt idx="28022">
                  <c:v>13.04</c:v>
                </c:pt>
                <c:pt idx="28023">
                  <c:v>12.968</c:v>
                </c:pt>
                <c:pt idx="28024">
                  <c:v>12.896000000000001</c:v>
                </c:pt>
                <c:pt idx="28025">
                  <c:v>12.823</c:v>
                </c:pt>
                <c:pt idx="28026">
                  <c:v>12.750999999999999</c:v>
                </c:pt>
                <c:pt idx="28027">
                  <c:v>12.702999999999999</c:v>
                </c:pt>
                <c:pt idx="28028">
                  <c:v>12.63</c:v>
                </c:pt>
                <c:pt idx="28029">
                  <c:v>12.582000000000001</c:v>
                </c:pt>
                <c:pt idx="28030">
                  <c:v>12.509</c:v>
                </c:pt>
                <c:pt idx="28031">
                  <c:v>12.484999999999999</c:v>
                </c:pt>
                <c:pt idx="28032">
                  <c:v>12.436999999999999</c:v>
                </c:pt>
                <c:pt idx="28033">
                  <c:v>12.388999999999999</c:v>
                </c:pt>
                <c:pt idx="28034">
                  <c:v>12.34</c:v>
                </c:pt>
                <c:pt idx="28035">
                  <c:v>12.871</c:v>
                </c:pt>
                <c:pt idx="28036">
                  <c:v>13.257</c:v>
                </c:pt>
                <c:pt idx="28037">
                  <c:v>13.497</c:v>
                </c:pt>
                <c:pt idx="28038">
                  <c:v>13.545999999999999</c:v>
                </c:pt>
                <c:pt idx="28039">
                  <c:v>13.473000000000001</c:v>
                </c:pt>
                <c:pt idx="28040">
                  <c:v>13.377000000000001</c:v>
                </c:pt>
                <c:pt idx="28041">
                  <c:v>13.329000000000001</c:v>
                </c:pt>
                <c:pt idx="28042">
                  <c:v>13.329000000000001</c:v>
                </c:pt>
                <c:pt idx="28043">
                  <c:v>13.377000000000001</c:v>
                </c:pt>
                <c:pt idx="28044">
                  <c:v>13.449</c:v>
                </c:pt>
                <c:pt idx="28045">
                  <c:v>13.497</c:v>
                </c:pt>
                <c:pt idx="28046">
                  <c:v>13.522</c:v>
                </c:pt>
                <c:pt idx="28047">
                  <c:v>13.473000000000001</c:v>
                </c:pt>
                <c:pt idx="28048">
                  <c:v>13.473000000000001</c:v>
                </c:pt>
                <c:pt idx="28049">
                  <c:v>13.473000000000001</c:v>
                </c:pt>
                <c:pt idx="28050">
                  <c:v>13.497</c:v>
                </c:pt>
                <c:pt idx="28051">
                  <c:v>13.497</c:v>
                </c:pt>
                <c:pt idx="28052">
                  <c:v>13.522</c:v>
                </c:pt>
                <c:pt idx="28053">
                  <c:v>13.522</c:v>
                </c:pt>
                <c:pt idx="28054">
                  <c:v>13.522</c:v>
                </c:pt>
                <c:pt idx="28055">
                  <c:v>13.522</c:v>
                </c:pt>
                <c:pt idx="28056">
                  <c:v>13.522</c:v>
                </c:pt>
                <c:pt idx="28057">
                  <c:v>13.522</c:v>
                </c:pt>
                <c:pt idx="28058">
                  <c:v>13.522</c:v>
                </c:pt>
                <c:pt idx="28059">
                  <c:v>13.497</c:v>
                </c:pt>
                <c:pt idx="28060">
                  <c:v>13.473000000000001</c:v>
                </c:pt>
                <c:pt idx="28061">
                  <c:v>13.473000000000001</c:v>
                </c:pt>
                <c:pt idx="28062">
                  <c:v>13.473000000000001</c:v>
                </c:pt>
                <c:pt idx="28063">
                  <c:v>13.473000000000001</c:v>
                </c:pt>
                <c:pt idx="28064">
                  <c:v>13.473000000000001</c:v>
                </c:pt>
                <c:pt idx="28065">
                  <c:v>13.473000000000001</c:v>
                </c:pt>
                <c:pt idx="28066">
                  <c:v>13.473000000000001</c:v>
                </c:pt>
                <c:pt idx="28067">
                  <c:v>13.497</c:v>
                </c:pt>
                <c:pt idx="28068">
                  <c:v>13.497</c:v>
                </c:pt>
                <c:pt idx="28069">
                  <c:v>13.522</c:v>
                </c:pt>
                <c:pt idx="28070">
                  <c:v>13.473000000000001</c:v>
                </c:pt>
                <c:pt idx="28071">
                  <c:v>13.449</c:v>
                </c:pt>
                <c:pt idx="28072">
                  <c:v>13.449</c:v>
                </c:pt>
                <c:pt idx="28073">
                  <c:v>13.473000000000001</c:v>
                </c:pt>
                <c:pt idx="28074">
                  <c:v>13.497</c:v>
                </c:pt>
                <c:pt idx="28075">
                  <c:v>13.522</c:v>
                </c:pt>
                <c:pt idx="28076">
                  <c:v>13.57</c:v>
                </c:pt>
                <c:pt idx="28077">
                  <c:v>13.618</c:v>
                </c:pt>
                <c:pt idx="28078">
                  <c:v>13.641999999999999</c:v>
                </c:pt>
                <c:pt idx="28079">
                  <c:v>13.666</c:v>
                </c:pt>
                <c:pt idx="28080">
                  <c:v>13.738</c:v>
                </c:pt>
                <c:pt idx="28081">
                  <c:v>13.81</c:v>
                </c:pt>
                <c:pt idx="28082">
                  <c:v>13.882</c:v>
                </c:pt>
                <c:pt idx="28083">
                  <c:v>13.93</c:v>
                </c:pt>
                <c:pt idx="28084">
                  <c:v>13.978</c:v>
                </c:pt>
                <c:pt idx="28085">
                  <c:v>14.026</c:v>
                </c:pt>
                <c:pt idx="28086">
                  <c:v>14.05</c:v>
                </c:pt>
                <c:pt idx="28087">
                  <c:v>14.098000000000001</c:v>
                </c:pt>
                <c:pt idx="28088">
                  <c:v>14.122</c:v>
                </c:pt>
                <c:pt idx="28089">
                  <c:v>14.146000000000001</c:v>
                </c:pt>
                <c:pt idx="28090">
                  <c:v>14.17</c:v>
                </c:pt>
                <c:pt idx="28091">
                  <c:v>14.194000000000001</c:v>
                </c:pt>
                <c:pt idx="28092">
                  <c:v>14.218</c:v>
                </c:pt>
                <c:pt idx="28093">
                  <c:v>14.242000000000001</c:v>
                </c:pt>
                <c:pt idx="28094">
                  <c:v>14.242000000000001</c:v>
                </c:pt>
                <c:pt idx="28095">
                  <c:v>14.218</c:v>
                </c:pt>
                <c:pt idx="28096">
                  <c:v>14.194000000000001</c:v>
                </c:pt>
                <c:pt idx="28097">
                  <c:v>14.17</c:v>
                </c:pt>
                <c:pt idx="28098">
                  <c:v>14.146000000000001</c:v>
                </c:pt>
                <c:pt idx="28099">
                  <c:v>14.122</c:v>
                </c:pt>
                <c:pt idx="28100">
                  <c:v>14.098000000000001</c:v>
                </c:pt>
                <c:pt idx="28101">
                  <c:v>14.074</c:v>
                </c:pt>
                <c:pt idx="28102">
                  <c:v>14.026</c:v>
                </c:pt>
                <c:pt idx="28103">
                  <c:v>14.002000000000001</c:v>
                </c:pt>
                <c:pt idx="28104">
                  <c:v>13.978</c:v>
                </c:pt>
                <c:pt idx="28105">
                  <c:v>13.93</c:v>
                </c:pt>
                <c:pt idx="28106">
                  <c:v>13.882</c:v>
                </c:pt>
                <c:pt idx="28107">
                  <c:v>13.858000000000001</c:v>
                </c:pt>
                <c:pt idx="28108">
                  <c:v>13.81</c:v>
                </c:pt>
                <c:pt idx="28109">
                  <c:v>13.786</c:v>
                </c:pt>
                <c:pt idx="28110">
                  <c:v>13.762</c:v>
                </c:pt>
                <c:pt idx="28111">
                  <c:v>13.738</c:v>
                </c:pt>
                <c:pt idx="28112">
                  <c:v>13.714</c:v>
                </c:pt>
                <c:pt idx="28113">
                  <c:v>13.69</c:v>
                </c:pt>
                <c:pt idx="28114">
                  <c:v>13.666</c:v>
                </c:pt>
                <c:pt idx="28115">
                  <c:v>13.666</c:v>
                </c:pt>
                <c:pt idx="28116">
                  <c:v>13.641999999999999</c:v>
                </c:pt>
                <c:pt idx="28117">
                  <c:v>13.641999999999999</c:v>
                </c:pt>
                <c:pt idx="28118">
                  <c:v>13.618</c:v>
                </c:pt>
                <c:pt idx="28119">
                  <c:v>13.618</c:v>
                </c:pt>
                <c:pt idx="28120">
                  <c:v>13.618</c:v>
                </c:pt>
                <c:pt idx="28121">
                  <c:v>13.618</c:v>
                </c:pt>
                <c:pt idx="28122">
                  <c:v>13.593999999999999</c:v>
                </c:pt>
                <c:pt idx="28123">
                  <c:v>13.593999999999999</c:v>
                </c:pt>
                <c:pt idx="28124">
                  <c:v>13.593999999999999</c:v>
                </c:pt>
                <c:pt idx="28125">
                  <c:v>13.593999999999999</c:v>
                </c:pt>
                <c:pt idx="28126">
                  <c:v>13.57</c:v>
                </c:pt>
                <c:pt idx="28127">
                  <c:v>13.57</c:v>
                </c:pt>
                <c:pt idx="28128">
                  <c:v>13.57</c:v>
                </c:pt>
                <c:pt idx="28129">
                  <c:v>13.57</c:v>
                </c:pt>
                <c:pt idx="28130">
                  <c:v>13.57</c:v>
                </c:pt>
                <c:pt idx="28131">
                  <c:v>13.522</c:v>
                </c:pt>
                <c:pt idx="28132">
                  <c:v>13.497</c:v>
                </c:pt>
                <c:pt idx="28133">
                  <c:v>13.473000000000001</c:v>
                </c:pt>
                <c:pt idx="28134">
                  <c:v>13.473000000000001</c:v>
                </c:pt>
                <c:pt idx="28135">
                  <c:v>13.401</c:v>
                </c:pt>
                <c:pt idx="28136">
                  <c:v>13.305</c:v>
                </c:pt>
                <c:pt idx="28137">
                  <c:v>13.185</c:v>
                </c:pt>
                <c:pt idx="28138">
                  <c:v>13.04</c:v>
                </c:pt>
                <c:pt idx="28139">
                  <c:v>12.896000000000001</c:v>
                </c:pt>
                <c:pt idx="28140">
                  <c:v>12.750999999999999</c:v>
                </c:pt>
                <c:pt idx="28141">
                  <c:v>12.654</c:v>
                </c:pt>
                <c:pt idx="28142">
                  <c:v>12.558</c:v>
                </c:pt>
                <c:pt idx="28143">
                  <c:v>12.484999999999999</c:v>
                </c:pt>
                <c:pt idx="28144">
                  <c:v>12.436999999999999</c:v>
                </c:pt>
                <c:pt idx="28145">
                  <c:v>12.388999999999999</c:v>
                </c:pt>
                <c:pt idx="28146">
                  <c:v>12.364000000000001</c:v>
                </c:pt>
                <c:pt idx="28147">
                  <c:v>12.316000000000001</c:v>
                </c:pt>
                <c:pt idx="28148">
                  <c:v>12.292</c:v>
                </c:pt>
                <c:pt idx="28149">
                  <c:v>12.292</c:v>
                </c:pt>
                <c:pt idx="28150">
                  <c:v>12.34</c:v>
                </c:pt>
                <c:pt idx="28151">
                  <c:v>12.364000000000001</c:v>
                </c:pt>
                <c:pt idx="28152">
                  <c:v>12.34</c:v>
                </c:pt>
                <c:pt idx="28153">
                  <c:v>12.34</c:v>
                </c:pt>
                <c:pt idx="28154">
                  <c:v>12.316000000000001</c:v>
                </c:pt>
                <c:pt idx="28155">
                  <c:v>12.316000000000001</c:v>
                </c:pt>
                <c:pt idx="28156">
                  <c:v>12.292</c:v>
                </c:pt>
                <c:pt idx="28157">
                  <c:v>12.268000000000001</c:v>
                </c:pt>
                <c:pt idx="28158">
                  <c:v>12.218999999999999</c:v>
                </c:pt>
                <c:pt idx="28159">
                  <c:v>12.170999999999999</c:v>
                </c:pt>
                <c:pt idx="28160">
                  <c:v>12.147</c:v>
                </c:pt>
                <c:pt idx="28161">
                  <c:v>12.122</c:v>
                </c:pt>
                <c:pt idx="28162">
                  <c:v>12.098000000000001</c:v>
                </c:pt>
                <c:pt idx="28163">
                  <c:v>12.098000000000001</c:v>
                </c:pt>
                <c:pt idx="28164">
                  <c:v>12.122</c:v>
                </c:pt>
                <c:pt idx="28165">
                  <c:v>12.606</c:v>
                </c:pt>
                <c:pt idx="28166">
                  <c:v>13.04</c:v>
                </c:pt>
                <c:pt idx="28167">
                  <c:v>13.329000000000001</c:v>
                </c:pt>
                <c:pt idx="28168">
                  <c:v>13.377000000000001</c:v>
                </c:pt>
                <c:pt idx="28169">
                  <c:v>13.329000000000001</c:v>
                </c:pt>
                <c:pt idx="28170">
                  <c:v>13.353</c:v>
                </c:pt>
                <c:pt idx="28171">
                  <c:v>13.401</c:v>
                </c:pt>
                <c:pt idx="28172">
                  <c:v>13.425000000000001</c:v>
                </c:pt>
                <c:pt idx="28173">
                  <c:v>13.473000000000001</c:v>
                </c:pt>
                <c:pt idx="28174">
                  <c:v>13.545999999999999</c:v>
                </c:pt>
                <c:pt idx="28175">
                  <c:v>13.641999999999999</c:v>
                </c:pt>
                <c:pt idx="28176">
                  <c:v>13.762</c:v>
                </c:pt>
                <c:pt idx="28177">
                  <c:v>13.882</c:v>
                </c:pt>
                <c:pt idx="28178">
                  <c:v>13.978</c:v>
                </c:pt>
                <c:pt idx="28179">
                  <c:v>14.05</c:v>
                </c:pt>
                <c:pt idx="28180">
                  <c:v>14.122</c:v>
                </c:pt>
                <c:pt idx="28181">
                  <c:v>14.17</c:v>
                </c:pt>
                <c:pt idx="28182">
                  <c:v>14.194000000000001</c:v>
                </c:pt>
                <c:pt idx="28183">
                  <c:v>14.194000000000001</c:v>
                </c:pt>
                <c:pt idx="28184">
                  <c:v>14.218</c:v>
                </c:pt>
                <c:pt idx="28185">
                  <c:v>14.242000000000001</c:v>
                </c:pt>
                <c:pt idx="28186">
                  <c:v>14.266</c:v>
                </c:pt>
                <c:pt idx="28187">
                  <c:v>14.29</c:v>
                </c:pt>
                <c:pt idx="28188">
                  <c:v>14.29</c:v>
                </c:pt>
                <c:pt idx="28189">
                  <c:v>14.314</c:v>
                </c:pt>
                <c:pt idx="28190">
                  <c:v>14.314</c:v>
                </c:pt>
                <c:pt idx="28191">
                  <c:v>14.29</c:v>
                </c:pt>
                <c:pt idx="28192">
                  <c:v>14.29</c:v>
                </c:pt>
                <c:pt idx="28193">
                  <c:v>14.266</c:v>
                </c:pt>
                <c:pt idx="28194">
                  <c:v>14.242000000000001</c:v>
                </c:pt>
                <c:pt idx="28195">
                  <c:v>14.194000000000001</c:v>
                </c:pt>
                <c:pt idx="28196">
                  <c:v>14.17</c:v>
                </c:pt>
                <c:pt idx="28197">
                  <c:v>14.146000000000001</c:v>
                </c:pt>
                <c:pt idx="28198">
                  <c:v>14.146000000000001</c:v>
                </c:pt>
                <c:pt idx="28199">
                  <c:v>14.122</c:v>
                </c:pt>
                <c:pt idx="28200">
                  <c:v>14.122</c:v>
                </c:pt>
                <c:pt idx="28201">
                  <c:v>14.098000000000001</c:v>
                </c:pt>
                <c:pt idx="28202">
                  <c:v>14.074</c:v>
                </c:pt>
                <c:pt idx="28203">
                  <c:v>14.074</c:v>
                </c:pt>
                <c:pt idx="28204">
                  <c:v>14.074</c:v>
                </c:pt>
                <c:pt idx="28205">
                  <c:v>14.074</c:v>
                </c:pt>
                <c:pt idx="28206">
                  <c:v>14.05</c:v>
                </c:pt>
                <c:pt idx="28207">
                  <c:v>14.05</c:v>
                </c:pt>
                <c:pt idx="28208">
                  <c:v>14.026</c:v>
                </c:pt>
                <c:pt idx="28209">
                  <c:v>14.002000000000001</c:v>
                </c:pt>
                <c:pt idx="28210">
                  <c:v>13.978</c:v>
                </c:pt>
                <c:pt idx="28211">
                  <c:v>13.93</c:v>
                </c:pt>
                <c:pt idx="28212">
                  <c:v>13.906000000000001</c:v>
                </c:pt>
                <c:pt idx="28213">
                  <c:v>13.858000000000001</c:v>
                </c:pt>
                <c:pt idx="28214">
                  <c:v>13.834</c:v>
                </c:pt>
                <c:pt idx="28215">
                  <c:v>13.81</c:v>
                </c:pt>
                <c:pt idx="28216">
                  <c:v>13.762</c:v>
                </c:pt>
                <c:pt idx="28217">
                  <c:v>13.714</c:v>
                </c:pt>
                <c:pt idx="28218">
                  <c:v>13.666</c:v>
                </c:pt>
                <c:pt idx="28219">
                  <c:v>13.641999999999999</c:v>
                </c:pt>
                <c:pt idx="28220">
                  <c:v>13.618</c:v>
                </c:pt>
                <c:pt idx="28221">
                  <c:v>13.593999999999999</c:v>
                </c:pt>
                <c:pt idx="28222">
                  <c:v>13.57</c:v>
                </c:pt>
                <c:pt idx="28223">
                  <c:v>13.522</c:v>
                </c:pt>
                <c:pt idx="28224">
                  <c:v>13.497</c:v>
                </c:pt>
                <c:pt idx="28225">
                  <c:v>13.473000000000001</c:v>
                </c:pt>
                <c:pt idx="28226">
                  <c:v>13.449</c:v>
                </c:pt>
                <c:pt idx="28227">
                  <c:v>13.425000000000001</c:v>
                </c:pt>
                <c:pt idx="28228">
                  <c:v>13.425000000000001</c:v>
                </c:pt>
                <c:pt idx="28229">
                  <c:v>13.401</c:v>
                </c:pt>
                <c:pt idx="28230">
                  <c:v>13.401</c:v>
                </c:pt>
                <c:pt idx="28231">
                  <c:v>13.377000000000001</c:v>
                </c:pt>
                <c:pt idx="28232">
                  <c:v>13.377000000000001</c:v>
                </c:pt>
                <c:pt idx="28233">
                  <c:v>13.377000000000001</c:v>
                </c:pt>
                <c:pt idx="28234">
                  <c:v>13.377000000000001</c:v>
                </c:pt>
                <c:pt idx="28235">
                  <c:v>13.377000000000001</c:v>
                </c:pt>
                <c:pt idx="28236">
                  <c:v>13.377000000000001</c:v>
                </c:pt>
                <c:pt idx="28237">
                  <c:v>13.401</c:v>
                </c:pt>
                <c:pt idx="28238">
                  <c:v>13.401</c:v>
                </c:pt>
                <c:pt idx="28239">
                  <c:v>13.401</c:v>
                </c:pt>
                <c:pt idx="28240">
                  <c:v>13.401</c:v>
                </c:pt>
                <c:pt idx="28241">
                  <c:v>13.425000000000001</c:v>
                </c:pt>
                <c:pt idx="28242">
                  <c:v>13.425000000000001</c:v>
                </c:pt>
                <c:pt idx="28243">
                  <c:v>13.425000000000001</c:v>
                </c:pt>
                <c:pt idx="28244">
                  <c:v>13.425000000000001</c:v>
                </c:pt>
                <c:pt idx="28245">
                  <c:v>13.449</c:v>
                </c:pt>
                <c:pt idx="28246">
                  <c:v>13.449</c:v>
                </c:pt>
                <c:pt idx="28247">
                  <c:v>13.449</c:v>
                </c:pt>
                <c:pt idx="28248">
                  <c:v>13.449</c:v>
                </c:pt>
                <c:pt idx="28249">
                  <c:v>13.449</c:v>
                </c:pt>
                <c:pt idx="28250">
                  <c:v>13.473000000000001</c:v>
                </c:pt>
                <c:pt idx="28251">
                  <c:v>13.473000000000001</c:v>
                </c:pt>
                <c:pt idx="28252">
                  <c:v>13.473000000000001</c:v>
                </c:pt>
                <c:pt idx="28253">
                  <c:v>13.473000000000001</c:v>
                </c:pt>
                <c:pt idx="28254">
                  <c:v>13.497</c:v>
                </c:pt>
                <c:pt idx="28255">
                  <c:v>13.497</c:v>
                </c:pt>
                <c:pt idx="28256">
                  <c:v>13.497</c:v>
                </c:pt>
                <c:pt idx="28257">
                  <c:v>13.522</c:v>
                </c:pt>
                <c:pt idx="28258">
                  <c:v>13.522</c:v>
                </c:pt>
                <c:pt idx="28259">
                  <c:v>13.522</c:v>
                </c:pt>
                <c:pt idx="28260">
                  <c:v>13.522</c:v>
                </c:pt>
                <c:pt idx="28261">
                  <c:v>13.522</c:v>
                </c:pt>
                <c:pt idx="28262">
                  <c:v>13.522</c:v>
                </c:pt>
                <c:pt idx="28263">
                  <c:v>13.545999999999999</c:v>
                </c:pt>
                <c:pt idx="28264">
                  <c:v>13.545999999999999</c:v>
                </c:pt>
                <c:pt idx="28265">
                  <c:v>13.545999999999999</c:v>
                </c:pt>
                <c:pt idx="28266">
                  <c:v>13.57</c:v>
                </c:pt>
                <c:pt idx="28267">
                  <c:v>13.57</c:v>
                </c:pt>
                <c:pt idx="28268">
                  <c:v>13.593999999999999</c:v>
                </c:pt>
                <c:pt idx="28269">
                  <c:v>13.618</c:v>
                </c:pt>
                <c:pt idx="28270">
                  <c:v>13.618</c:v>
                </c:pt>
                <c:pt idx="28271">
                  <c:v>13.641999999999999</c:v>
                </c:pt>
                <c:pt idx="28272">
                  <c:v>13.666</c:v>
                </c:pt>
                <c:pt idx="28273">
                  <c:v>13.666</c:v>
                </c:pt>
                <c:pt idx="28274">
                  <c:v>13.666</c:v>
                </c:pt>
                <c:pt idx="28275">
                  <c:v>13.714</c:v>
                </c:pt>
                <c:pt idx="28276">
                  <c:v>13.714</c:v>
                </c:pt>
                <c:pt idx="28277">
                  <c:v>13.738</c:v>
                </c:pt>
                <c:pt idx="28278">
                  <c:v>13.738</c:v>
                </c:pt>
                <c:pt idx="28279">
                  <c:v>13.762</c:v>
                </c:pt>
                <c:pt idx="28280">
                  <c:v>13.762</c:v>
                </c:pt>
                <c:pt idx="28281">
                  <c:v>13.762</c:v>
                </c:pt>
                <c:pt idx="28282">
                  <c:v>13.786</c:v>
                </c:pt>
                <c:pt idx="28283">
                  <c:v>13.834</c:v>
                </c:pt>
                <c:pt idx="28284">
                  <c:v>13.882</c:v>
                </c:pt>
                <c:pt idx="28285">
                  <c:v>13.93</c:v>
                </c:pt>
                <c:pt idx="28286">
                  <c:v>13.978</c:v>
                </c:pt>
                <c:pt idx="28287">
                  <c:v>14.026</c:v>
                </c:pt>
                <c:pt idx="28288">
                  <c:v>14.05</c:v>
                </c:pt>
                <c:pt idx="28289">
                  <c:v>14.074</c:v>
                </c:pt>
                <c:pt idx="28290">
                  <c:v>14.098000000000001</c:v>
                </c:pt>
                <c:pt idx="28291">
                  <c:v>14.122</c:v>
                </c:pt>
                <c:pt idx="28292">
                  <c:v>14.122</c:v>
                </c:pt>
                <c:pt idx="28293">
                  <c:v>14.146000000000001</c:v>
                </c:pt>
                <c:pt idx="28294">
                  <c:v>14.122</c:v>
                </c:pt>
                <c:pt idx="28295">
                  <c:v>14.122</c:v>
                </c:pt>
                <c:pt idx="28296">
                  <c:v>14.098000000000001</c:v>
                </c:pt>
                <c:pt idx="28297">
                  <c:v>14.074</c:v>
                </c:pt>
                <c:pt idx="28298">
                  <c:v>14.05</c:v>
                </c:pt>
                <c:pt idx="28299">
                  <c:v>14.05</c:v>
                </c:pt>
                <c:pt idx="28300">
                  <c:v>14.026</c:v>
                </c:pt>
                <c:pt idx="28301">
                  <c:v>14.002000000000001</c:v>
                </c:pt>
                <c:pt idx="28302">
                  <c:v>14.002000000000001</c:v>
                </c:pt>
                <c:pt idx="28303">
                  <c:v>13.978</c:v>
                </c:pt>
                <c:pt idx="28304">
                  <c:v>13.978</c:v>
                </c:pt>
                <c:pt idx="28305">
                  <c:v>13.954000000000001</c:v>
                </c:pt>
                <c:pt idx="28306">
                  <c:v>13.954000000000001</c:v>
                </c:pt>
                <c:pt idx="28307">
                  <c:v>13.954000000000001</c:v>
                </c:pt>
                <c:pt idx="28308">
                  <c:v>13.93</c:v>
                </c:pt>
                <c:pt idx="28309">
                  <c:v>13.93</c:v>
                </c:pt>
                <c:pt idx="28310">
                  <c:v>13.906000000000001</c:v>
                </c:pt>
                <c:pt idx="28311">
                  <c:v>13.906000000000001</c:v>
                </c:pt>
                <c:pt idx="28312">
                  <c:v>13.906000000000001</c:v>
                </c:pt>
                <c:pt idx="28313">
                  <c:v>13.906000000000001</c:v>
                </c:pt>
                <c:pt idx="28314">
                  <c:v>13.882</c:v>
                </c:pt>
                <c:pt idx="28315">
                  <c:v>13.858000000000001</c:v>
                </c:pt>
                <c:pt idx="28316">
                  <c:v>13.858000000000001</c:v>
                </c:pt>
                <c:pt idx="28317">
                  <c:v>13.834</c:v>
                </c:pt>
                <c:pt idx="28318">
                  <c:v>13.834</c:v>
                </c:pt>
                <c:pt idx="28319">
                  <c:v>13.81</c:v>
                </c:pt>
                <c:pt idx="28320">
                  <c:v>13.786</c:v>
                </c:pt>
                <c:pt idx="28321">
                  <c:v>13.786</c:v>
                </c:pt>
                <c:pt idx="28322">
                  <c:v>13.762</c:v>
                </c:pt>
                <c:pt idx="28323">
                  <c:v>13.738</c:v>
                </c:pt>
                <c:pt idx="28324">
                  <c:v>13.738</c:v>
                </c:pt>
                <c:pt idx="28325">
                  <c:v>13.714</c:v>
                </c:pt>
                <c:pt idx="28326">
                  <c:v>13.714</c:v>
                </c:pt>
                <c:pt idx="28327">
                  <c:v>13.69</c:v>
                </c:pt>
                <c:pt idx="28328">
                  <c:v>13.69</c:v>
                </c:pt>
                <c:pt idx="28329">
                  <c:v>13.666</c:v>
                </c:pt>
                <c:pt idx="28330">
                  <c:v>13.666</c:v>
                </c:pt>
                <c:pt idx="28331">
                  <c:v>13.666</c:v>
                </c:pt>
                <c:pt idx="28332">
                  <c:v>13.666</c:v>
                </c:pt>
                <c:pt idx="28333">
                  <c:v>13.641999999999999</c:v>
                </c:pt>
                <c:pt idx="28334">
                  <c:v>13.641999999999999</c:v>
                </c:pt>
                <c:pt idx="28335">
                  <c:v>13.641999999999999</c:v>
                </c:pt>
                <c:pt idx="28336">
                  <c:v>13.641999999999999</c:v>
                </c:pt>
                <c:pt idx="28337">
                  <c:v>13.641999999999999</c:v>
                </c:pt>
                <c:pt idx="28338">
                  <c:v>13.666</c:v>
                </c:pt>
                <c:pt idx="28339">
                  <c:v>13.666</c:v>
                </c:pt>
                <c:pt idx="28340">
                  <c:v>13.666</c:v>
                </c:pt>
                <c:pt idx="28341">
                  <c:v>13.666</c:v>
                </c:pt>
                <c:pt idx="28342">
                  <c:v>13.666</c:v>
                </c:pt>
                <c:pt idx="28343">
                  <c:v>13.666</c:v>
                </c:pt>
                <c:pt idx="28344">
                  <c:v>13.666</c:v>
                </c:pt>
                <c:pt idx="28345">
                  <c:v>13.666</c:v>
                </c:pt>
                <c:pt idx="28346">
                  <c:v>13.666</c:v>
                </c:pt>
                <c:pt idx="28347">
                  <c:v>13.666</c:v>
                </c:pt>
                <c:pt idx="28348">
                  <c:v>13.69</c:v>
                </c:pt>
                <c:pt idx="28349">
                  <c:v>13.666</c:v>
                </c:pt>
                <c:pt idx="28350">
                  <c:v>13.666</c:v>
                </c:pt>
                <c:pt idx="28351">
                  <c:v>13.666</c:v>
                </c:pt>
                <c:pt idx="28352">
                  <c:v>13.666</c:v>
                </c:pt>
                <c:pt idx="28353">
                  <c:v>13.69</c:v>
                </c:pt>
                <c:pt idx="28354">
                  <c:v>13.69</c:v>
                </c:pt>
                <c:pt idx="28355">
                  <c:v>13.69</c:v>
                </c:pt>
                <c:pt idx="28356">
                  <c:v>13.69</c:v>
                </c:pt>
                <c:pt idx="28357">
                  <c:v>13.714</c:v>
                </c:pt>
                <c:pt idx="28358">
                  <c:v>13.714</c:v>
                </c:pt>
                <c:pt idx="28359">
                  <c:v>13.738</c:v>
                </c:pt>
                <c:pt idx="28360">
                  <c:v>13.738</c:v>
                </c:pt>
                <c:pt idx="28361">
                  <c:v>13.762</c:v>
                </c:pt>
                <c:pt idx="28362">
                  <c:v>13.762</c:v>
                </c:pt>
                <c:pt idx="28363">
                  <c:v>13.786</c:v>
                </c:pt>
                <c:pt idx="28364">
                  <c:v>13.786</c:v>
                </c:pt>
                <c:pt idx="28365">
                  <c:v>13.81</c:v>
                </c:pt>
                <c:pt idx="28366">
                  <c:v>13.834</c:v>
                </c:pt>
                <c:pt idx="28367">
                  <c:v>13.834</c:v>
                </c:pt>
                <c:pt idx="28368">
                  <c:v>13.858000000000001</c:v>
                </c:pt>
                <c:pt idx="28369">
                  <c:v>13.882</c:v>
                </c:pt>
                <c:pt idx="28370">
                  <c:v>13.906000000000001</c:v>
                </c:pt>
                <c:pt idx="28371">
                  <c:v>13.906000000000001</c:v>
                </c:pt>
                <c:pt idx="28372">
                  <c:v>13.954000000000001</c:v>
                </c:pt>
                <c:pt idx="28373">
                  <c:v>14.002000000000001</c:v>
                </c:pt>
                <c:pt idx="28374">
                  <c:v>14.05</c:v>
                </c:pt>
                <c:pt idx="28375">
                  <c:v>14.074</c:v>
                </c:pt>
                <c:pt idx="28376">
                  <c:v>14.098000000000001</c:v>
                </c:pt>
                <c:pt idx="28377">
                  <c:v>14.098000000000001</c:v>
                </c:pt>
                <c:pt idx="28378">
                  <c:v>14.122</c:v>
                </c:pt>
                <c:pt idx="28379">
                  <c:v>14.146000000000001</c:v>
                </c:pt>
                <c:pt idx="28380">
                  <c:v>14.194000000000001</c:v>
                </c:pt>
                <c:pt idx="28381">
                  <c:v>14.218</c:v>
                </c:pt>
                <c:pt idx="28382">
                  <c:v>14.242000000000001</c:v>
                </c:pt>
                <c:pt idx="28383">
                  <c:v>14.266</c:v>
                </c:pt>
                <c:pt idx="28384">
                  <c:v>14.29</c:v>
                </c:pt>
                <c:pt idx="28385">
                  <c:v>14.385</c:v>
                </c:pt>
                <c:pt idx="28386">
                  <c:v>14.481</c:v>
                </c:pt>
                <c:pt idx="28387">
                  <c:v>14.577</c:v>
                </c:pt>
                <c:pt idx="28388">
                  <c:v>14.601000000000001</c:v>
                </c:pt>
                <c:pt idx="28389">
                  <c:v>14.601000000000001</c:v>
                </c:pt>
                <c:pt idx="28390">
                  <c:v>14.601000000000001</c:v>
                </c:pt>
                <c:pt idx="28391">
                  <c:v>14.601000000000001</c:v>
                </c:pt>
                <c:pt idx="28392">
                  <c:v>14.577</c:v>
                </c:pt>
                <c:pt idx="28393">
                  <c:v>14.553000000000001</c:v>
                </c:pt>
                <c:pt idx="28394">
                  <c:v>14.505000000000001</c:v>
                </c:pt>
                <c:pt idx="28395">
                  <c:v>14.481</c:v>
                </c:pt>
                <c:pt idx="28396">
                  <c:v>14.433</c:v>
                </c:pt>
                <c:pt idx="28397">
                  <c:v>14.385</c:v>
                </c:pt>
                <c:pt idx="28398">
                  <c:v>14.337</c:v>
                </c:pt>
                <c:pt idx="28399">
                  <c:v>14.314</c:v>
                </c:pt>
                <c:pt idx="28400">
                  <c:v>14.29</c:v>
                </c:pt>
                <c:pt idx="28401">
                  <c:v>14.242000000000001</c:v>
                </c:pt>
                <c:pt idx="28402">
                  <c:v>14.194000000000001</c:v>
                </c:pt>
                <c:pt idx="28403">
                  <c:v>14.146000000000001</c:v>
                </c:pt>
                <c:pt idx="28404">
                  <c:v>14.098000000000001</c:v>
                </c:pt>
                <c:pt idx="28405">
                  <c:v>14.074</c:v>
                </c:pt>
                <c:pt idx="28406">
                  <c:v>14.074</c:v>
                </c:pt>
                <c:pt idx="28407">
                  <c:v>14.05</c:v>
                </c:pt>
                <c:pt idx="28408">
                  <c:v>14.026</c:v>
                </c:pt>
                <c:pt idx="28409">
                  <c:v>14.002000000000001</c:v>
                </c:pt>
                <c:pt idx="28410">
                  <c:v>13.978</c:v>
                </c:pt>
                <c:pt idx="28411">
                  <c:v>13.954000000000001</c:v>
                </c:pt>
                <c:pt idx="28412">
                  <c:v>13.906000000000001</c:v>
                </c:pt>
                <c:pt idx="28413">
                  <c:v>13.858000000000001</c:v>
                </c:pt>
                <c:pt idx="28414">
                  <c:v>13.786</c:v>
                </c:pt>
                <c:pt idx="28415">
                  <c:v>13.738</c:v>
                </c:pt>
                <c:pt idx="28416">
                  <c:v>13.714</c:v>
                </c:pt>
                <c:pt idx="28417">
                  <c:v>13.69</c:v>
                </c:pt>
                <c:pt idx="28418">
                  <c:v>13.641999999999999</c:v>
                </c:pt>
                <c:pt idx="28419">
                  <c:v>13.618</c:v>
                </c:pt>
                <c:pt idx="28420">
                  <c:v>13.593999999999999</c:v>
                </c:pt>
                <c:pt idx="28421">
                  <c:v>13.545999999999999</c:v>
                </c:pt>
                <c:pt idx="28422">
                  <c:v>13.522</c:v>
                </c:pt>
                <c:pt idx="28423">
                  <c:v>13.473000000000001</c:v>
                </c:pt>
                <c:pt idx="28424">
                  <c:v>13.425000000000001</c:v>
                </c:pt>
                <c:pt idx="28425">
                  <c:v>13.377000000000001</c:v>
                </c:pt>
                <c:pt idx="28426">
                  <c:v>13.353</c:v>
                </c:pt>
                <c:pt idx="28427">
                  <c:v>13.329000000000001</c:v>
                </c:pt>
                <c:pt idx="28428">
                  <c:v>13.305</c:v>
                </c:pt>
                <c:pt idx="28429">
                  <c:v>13.281000000000001</c:v>
                </c:pt>
                <c:pt idx="28430">
                  <c:v>13.281000000000001</c:v>
                </c:pt>
                <c:pt idx="28431">
                  <c:v>13.257</c:v>
                </c:pt>
                <c:pt idx="28432">
                  <c:v>13.257</c:v>
                </c:pt>
                <c:pt idx="28433">
                  <c:v>13.233000000000001</c:v>
                </c:pt>
                <c:pt idx="28434">
                  <c:v>13.185</c:v>
                </c:pt>
                <c:pt idx="28435">
                  <c:v>13.137</c:v>
                </c:pt>
                <c:pt idx="28436">
                  <c:v>13.112</c:v>
                </c:pt>
                <c:pt idx="28437">
                  <c:v>13.087999999999999</c:v>
                </c:pt>
                <c:pt idx="28438">
                  <c:v>13.064</c:v>
                </c:pt>
                <c:pt idx="28439">
                  <c:v>13.04</c:v>
                </c:pt>
                <c:pt idx="28440">
                  <c:v>13.04</c:v>
                </c:pt>
                <c:pt idx="28441">
                  <c:v>13.016</c:v>
                </c:pt>
                <c:pt idx="28442">
                  <c:v>13.016</c:v>
                </c:pt>
                <c:pt idx="28443">
                  <c:v>12.992000000000001</c:v>
                </c:pt>
                <c:pt idx="28444">
                  <c:v>12.992000000000001</c:v>
                </c:pt>
                <c:pt idx="28445">
                  <c:v>12.968</c:v>
                </c:pt>
                <c:pt idx="28446">
                  <c:v>12.992000000000001</c:v>
                </c:pt>
                <c:pt idx="28447">
                  <c:v>12.968</c:v>
                </c:pt>
                <c:pt idx="28448">
                  <c:v>12.968</c:v>
                </c:pt>
                <c:pt idx="28449">
                  <c:v>12.944000000000001</c:v>
                </c:pt>
                <c:pt idx="28450">
                  <c:v>12.92</c:v>
                </c:pt>
                <c:pt idx="28451">
                  <c:v>12.92</c:v>
                </c:pt>
                <c:pt idx="28452">
                  <c:v>12.92</c:v>
                </c:pt>
                <c:pt idx="28453">
                  <c:v>12.944000000000001</c:v>
                </c:pt>
                <c:pt idx="28454">
                  <c:v>12.944000000000001</c:v>
                </c:pt>
                <c:pt idx="28455">
                  <c:v>12.968</c:v>
                </c:pt>
                <c:pt idx="28456">
                  <c:v>12.992000000000001</c:v>
                </c:pt>
                <c:pt idx="28457">
                  <c:v>13.04</c:v>
                </c:pt>
                <c:pt idx="28458">
                  <c:v>13.087999999999999</c:v>
                </c:pt>
                <c:pt idx="28459">
                  <c:v>13.137</c:v>
                </c:pt>
                <c:pt idx="28460">
                  <c:v>13.233000000000001</c:v>
                </c:pt>
                <c:pt idx="28461">
                  <c:v>13.377000000000001</c:v>
                </c:pt>
                <c:pt idx="28462">
                  <c:v>13.425000000000001</c:v>
                </c:pt>
                <c:pt idx="28463">
                  <c:v>13.57</c:v>
                </c:pt>
                <c:pt idx="28464">
                  <c:v>13.666</c:v>
                </c:pt>
                <c:pt idx="28465">
                  <c:v>13.81</c:v>
                </c:pt>
                <c:pt idx="28466">
                  <c:v>13.93</c:v>
                </c:pt>
                <c:pt idx="28467">
                  <c:v>14.242000000000001</c:v>
                </c:pt>
                <c:pt idx="28468">
                  <c:v>14.505000000000001</c:v>
                </c:pt>
                <c:pt idx="28469">
                  <c:v>14.601000000000001</c:v>
                </c:pt>
                <c:pt idx="28470">
                  <c:v>14.409000000000001</c:v>
                </c:pt>
                <c:pt idx="28471">
                  <c:v>14.361000000000001</c:v>
                </c:pt>
                <c:pt idx="28472">
                  <c:v>14.361000000000001</c:v>
                </c:pt>
                <c:pt idx="28473">
                  <c:v>14.314</c:v>
                </c:pt>
                <c:pt idx="28474">
                  <c:v>14.218</c:v>
                </c:pt>
                <c:pt idx="28475">
                  <c:v>14.17</c:v>
                </c:pt>
                <c:pt idx="28476">
                  <c:v>14.17</c:v>
                </c:pt>
                <c:pt idx="28477">
                  <c:v>14.194000000000001</c:v>
                </c:pt>
                <c:pt idx="28478">
                  <c:v>14.242000000000001</c:v>
                </c:pt>
                <c:pt idx="28479">
                  <c:v>14.29</c:v>
                </c:pt>
                <c:pt idx="28480">
                  <c:v>14.361000000000001</c:v>
                </c:pt>
                <c:pt idx="28481">
                  <c:v>14.385</c:v>
                </c:pt>
                <c:pt idx="28482">
                  <c:v>14.409000000000001</c:v>
                </c:pt>
                <c:pt idx="28483">
                  <c:v>14.433</c:v>
                </c:pt>
                <c:pt idx="28484">
                  <c:v>14.433</c:v>
                </c:pt>
                <c:pt idx="28485">
                  <c:v>14.409000000000001</c:v>
                </c:pt>
                <c:pt idx="28486">
                  <c:v>14.385</c:v>
                </c:pt>
                <c:pt idx="28487">
                  <c:v>14.337</c:v>
                </c:pt>
                <c:pt idx="28488">
                  <c:v>14.29</c:v>
                </c:pt>
                <c:pt idx="28489">
                  <c:v>14.218</c:v>
                </c:pt>
                <c:pt idx="28490">
                  <c:v>14.17</c:v>
                </c:pt>
                <c:pt idx="28491">
                  <c:v>14.098000000000001</c:v>
                </c:pt>
                <c:pt idx="28492">
                  <c:v>14.05</c:v>
                </c:pt>
                <c:pt idx="28493">
                  <c:v>14.002000000000001</c:v>
                </c:pt>
                <c:pt idx="28494">
                  <c:v>13.978</c:v>
                </c:pt>
                <c:pt idx="28495">
                  <c:v>13.954000000000001</c:v>
                </c:pt>
                <c:pt idx="28496">
                  <c:v>13.93</c:v>
                </c:pt>
                <c:pt idx="28497">
                  <c:v>13.906000000000001</c:v>
                </c:pt>
                <c:pt idx="28498">
                  <c:v>13.882</c:v>
                </c:pt>
                <c:pt idx="28499">
                  <c:v>13.858000000000001</c:v>
                </c:pt>
                <c:pt idx="28500">
                  <c:v>13.81</c:v>
                </c:pt>
                <c:pt idx="28501">
                  <c:v>13.786</c:v>
                </c:pt>
                <c:pt idx="28502">
                  <c:v>13.738</c:v>
                </c:pt>
                <c:pt idx="28503">
                  <c:v>13.714</c:v>
                </c:pt>
                <c:pt idx="28504">
                  <c:v>13.666</c:v>
                </c:pt>
                <c:pt idx="28505">
                  <c:v>13.641999999999999</c:v>
                </c:pt>
                <c:pt idx="28506">
                  <c:v>13.666</c:v>
                </c:pt>
                <c:pt idx="28507">
                  <c:v>13.593999999999999</c:v>
                </c:pt>
                <c:pt idx="28508">
                  <c:v>13.522</c:v>
                </c:pt>
                <c:pt idx="28509">
                  <c:v>13.425000000000001</c:v>
                </c:pt>
                <c:pt idx="28510">
                  <c:v>13.305</c:v>
                </c:pt>
                <c:pt idx="28511">
                  <c:v>13.185</c:v>
                </c:pt>
                <c:pt idx="28512">
                  <c:v>13.087999999999999</c:v>
                </c:pt>
                <c:pt idx="28513">
                  <c:v>12.992000000000001</c:v>
                </c:pt>
                <c:pt idx="28514">
                  <c:v>12.896000000000001</c:v>
                </c:pt>
                <c:pt idx="28515">
                  <c:v>12.798999999999999</c:v>
                </c:pt>
                <c:pt idx="28516">
                  <c:v>12.750999999999999</c:v>
                </c:pt>
                <c:pt idx="28517">
                  <c:v>12.678000000000001</c:v>
                </c:pt>
                <c:pt idx="28518">
                  <c:v>12.654</c:v>
                </c:pt>
                <c:pt idx="28519">
                  <c:v>12.582000000000001</c:v>
                </c:pt>
                <c:pt idx="28520">
                  <c:v>12.558</c:v>
                </c:pt>
                <c:pt idx="28521">
                  <c:v>12.509</c:v>
                </c:pt>
                <c:pt idx="28522">
                  <c:v>12.461</c:v>
                </c:pt>
                <c:pt idx="28523">
                  <c:v>12.436999999999999</c:v>
                </c:pt>
                <c:pt idx="28524">
                  <c:v>12.413</c:v>
                </c:pt>
                <c:pt idx="28525">
                  <c:v>12.388999999999999</c:v>
                </c:pt>
                <c:pt idx="28526">
                  <c:v>12.364000000000001</c:v>
                </c:pt>
                <c:pt idx="28527">
                  <c:v>12.34</c:v>
                </c:pt>
                <c:pt idx="28528">
                  <c:v>12.316000000000001</c:v>
                </c:pt>
                <c:pt idx="28529">
                  <c:v>12.316000000000001</c:v>
                </c:pt>
                <c:pt idx="28530">
                  <c:v>12.292</c:v>
                </c:pt>
                <c:pt idx="28531">
                  <c:v>12.268000000000001</c:v>
                </c:pt>
                <c:pt idx="28532">
                  <c:v>12.243</c:v>
                </c:pt>
                <c:pt idx="28533">
                  <c:v>12.195</c:v>
                </c:pt>
                <c:pt idx="28534">
                  <c:v>12.170999999999999</c:v>
                </c:pt>
                <c:pt idx="28535">
                  <c:v>12.170999999999999</c:v>
                </c:pt>
                <c:pt idx="28536">
                  <c:v>12.147</c:v>
                </c:pt>
                <c:pt idx="28537">
                  <c:v>12.122</c:v>
                </c:pt>
                <c:pt idx="28538">
                  <c:v>12.098000000000001</c:v>
                </c:pt>
                <c:pt idx="28539">
                  <c:v>12.098000000000001</c:v>
                </c:pt>
                <c:pt idx="28540">
                  <c:v>12.074</c:v>
                </c:pt>
                <c:pt idx="28541">
                  <c:v>12.074</c:v>
                </c:pt>
                <c:pt idx="28542">
                  <c:v>12.05</c:v>
                </c:pt>
                <c:pt idx="28543">
                  <c:v>12.025</c:v>
                </c:pt>
                <c:pt idx="28544">
                  <c:v>12.000999999999999</c:v>
                </c:pt>
                <c:pt idx="28545">
                  <c:v>11.977</c:v>
                </c:pt>
                <c:pt idx="28546">
                  <c:v>11.977</c:v>
                </c:pt>
                <c:pt idx="28547">
                  <c:v>11.952999999999999</c:v>
                </c:pt>
                <c:pt idx="28548">
                  <c:v>11.952999999999999</c:v>
                </c:pt>
                <c:pt idx="28549">
                  <c:v>11.952999999999999</c:v>
                </c:pt>
                <c:pt idx="28550">
                  <c:v>11.977</c:v>
                </c:pt>
                <c:pt idx="28551">
                  <c:v>12.025</c:v>
                </c:pt>
                <c:pt idx="28552">
                  <c:v>12.098000000000001</c:v>
                </c:pt>
                <c:pt idx="28553">
                  <c:v>12.147</c:v>
                </c:pt>
                <c:pt idx="28554">
                  <c:v>12.243</c:v>
                </c:pt>
                <c:pt idx="28555">
                  <c:v>12.316000000000001</c:v>
                </c:pt>
                <c:pt idx="28556">
                  <c:v>12.388999999999999</c:v>
                </c:pt>
                <c:pt idx="28557">
                  <c:v>12.436999999999999</c:v>
                </c:pt>
                <c:pt idx="28558">
                  <c:v>12.582000000000001</c:v>
                </c:pt>
                <c:pt idx="28559">
                  <c:v>12.750999999999999</c:v>
                </c:pt>
                <c:pt idx="28560">
                  <c:v>12.896000000000001</c:v>
                </c:pt>
                <c:pt idx="28561">
                  <c:v>13.087999999999999</c:v>
                </c:pt>
                <c:pt idx="28562">
                  <c:v>13.257</c:v>
                </c:pt>
                <c:pt idx="28563">
                  <c:v>13.425000000000001</c:v>
                </c:pt>
                <c:pt idx="28564">
                  <c:v>13.593999999999999</c:v>
                </c:pt>
                <c:pt idx="28565">
                  <c:v>13.714</c:v>
                </c:pt>
                <c:pt idx="28566">
                  <c:v>13.858000000000001</c:v>
                </c:pt>
                <c:pt idx="28567">
                  <c:v>14.002000000000001</c:v>
                </c:pt>
                <c:pt idx="28568">
                  <c:v>14.146000000000001</c:v>
                </c:pt>
                <c:pt idx="28569">
                  <c:v>14.29</c:v>
                </c:pt>
                <c:pt idx="28570">
                  <c:v>14.385</c:v>
                </c:pt>
                <c:pt idx="28571">
                  <c:v>14.433</c:v>
                </c:pt>
                <c:pt idx="28572">
                  <c:v>14.529</c:v>
                </c:pt>
                <c:pt idx="28573">
                  <c:v>14.577</c:v>
                </c:pt>
                <c:pt idx="28574">
                  <c:v>14.625</c:v>
                </c:pt>
                <c:pt idx="28575">
                  <c:v>14.625</c:v>
                </c:pt>
                <c:pt idx="28576">
                  <c:v>14.625</c:v>
                </c:pt>
                <c:pt idx="28577">
                  <c:v>14.625</c:v>
                </c:pt>
                <c:pt idx="28578">
                  <c:v>14.625</c:v>
                </c:pt>
                <c:pt idx="28579">
                  <c:v>14.601000000000001</c:v>
                </c:pt>
                <c:pt idx="28580">
                  <c:v>14.553000000000001</c:v>
                </c:pt>
                <c:pt idx="28581">
                  <c:v>14.529</c:v>
                </c:pt>
                <c:pt idx="28582">
                  <c:v>14.481</c:v>
                </c:pt>
                <c:pt idx="28583">
                  <c:v>14.409000000000001</c:v>
                </c:pt>
                <c:pt idx="28584">
                  <c:v>14.361000000000001</c:v>
                </c:pt>
                <c:pt idx="28585">
                  <c:v>14.314</c:v>
                </c:pt>
                <c:pt idx="28586">
                  <c:v>14.266</c:v>
                </c:pt>
                <c:pt idx="28587">
                  <c:v>14.194000000000001</c:v>
                </c:pt>
                <c:pt idx="28588">
                  <c:v>14.146000000000001</c:v>
                </c:pt>
                <c:pt idx="28589">
                  <c:v>14.074</c:v>
                </c:pt>
                <c:pt idx="28590">
                  <c:v>14.002000000000001</c:v>
                </c:pt>
                <c:pt idx="28591">
                  <c:v>13.954000000000001</c:v>
                </c:pt>
                <c:pt idx="28592">
                  <c:v>13.906000000000001</c:v>
                </c:pt>
                <c:pt idx="28593">
                  <c:v>13.834</c:v>
                </c:pt>
                <c:pt idx="28594">
                  <c:v>13.786</c:v>
                </c:pt>
                <c:pt idx="28595">
                  <c:v>13.738</c:v>
                </c:pt>
                <c:pt idx="28596">
                  <c:v>13.69</c:v>
                </c:pt>
                <c:pt idx="28597">
                  <c:v>13.666</c:v>
                </c:pt>
                <c:pt idx="28598">
                  <c:v>13.618</c:v>
                </c:pt>
                <c:pt idx="28599">
                  <c:v>13.57</c:v>
                </c:pt>
                <c:pt idx="28600">
                  <c:v>13.545999999999999</c:v>
                </c:pt>
                <c:pt idx="28601">
                  <c:v>13.522</c:v>
                </c:pt>
                <c:pt idx="28602">
                  <c:v>13.497</c:v>
                </c:pt>
                <c:pt idx="28603">
                  <c:v>13.449</c:v>
                </c:pt>
                <c:pt idx="28604">
                  <c:v>13.425000000000001</c:v>
                </c:pt>
                <c:pt idx="28605">
                  <c:v>13.377000000000001</c:v>
                </c:pt>
                <c:pt idx="28606">
                  <c:v>13.377000000000001</c:v>
                </c:pt>
                <c:pt idx="28607">
                  <c:v>13.353</c:v>
                </c:pt>
                <c:pt idx="28608">
                  <c:v>13.353</c:v>
                </c:pt>
                <c:pt idx="28609">
                  <c:v>13.353</c:v>
                </c:pt>
                <c:pt idx="28610">
                  <c:v>13.353</c:v>
                </c:pt>
                <c:pt idx="28611">
                  <c:v>13.353</c:v>
                </c:pt>
                <c:pt idx="28612">
                  <c:v>13.353</c:v>
                </c:pt>
                <c:pt idx="28613">
                  <c:v>13.353</c:v>
                </c:pt>
                <c:pt idx="28614">
                  <c:v>13.377000000000001</c:v>
                </c:pt>
                <c:pt idx="28615">
                  <c:v>13.377000000000001</c:v>
                </c:pt>
                <c:pt idx="28616">
                  <c:v>13.377000000000001</c:v>
                </c:pt>
                <c:pt idx="28617">
                  <c:v>13.377000000000001</c:v>
                </c:pt>
                <c:pt idx="28618">
                  <c:v>13.401</c:v>
                </c:pt>
                <c:pt idx="28619">
                  <c:v>13.401</c:v>
                </c:pt>
                <c:pt idx="28620">
                  <c:v>13.425000000000001</c:v>
                </c:pt>
                <c:pt idx="28621">
                  <c:v>13.425000000000001</c:v>
                </c:pt>
                <c:pt idx="28622">
                  <c:v>13.425000000000001</c:v>
                </c:pt>
                <c:pt idx="28623">
                  <c:v>13.449</c:v>
                </c:pt>
                <c:pt idx="28624">
                  <c:v>13.449</c:v>
                </c:pt>
                <c:pt idx="28625">
                  <c:v>13.473000000000001</c:v>
                </c:pt>
                <c:pt idx="28626">
                  <c:v>13.473000000000001</c:v>
                </c:pt>
                <c:pt idx="28627">
                  <c:v>13.473000000000001</c:v>
                </c:pt>
                <c:pt idx="28628">
                  <c:v>13.497</c:v>
                </c:pt>
                <c:pt idx="28629">
                  <c:v>13.522</c:v>
                </c:pt>
                <c:pt idx="28630">
                  <c:v>13.522</c:v>
                </c:pt>
                <c:pt idx="28631">
                  <c:v>13.545999999999999</c:v>
                </c:pt>
                <c:pt idx="28632">
                  <c:v>13.545999999999999</c:v>
                </c:pt>
                <c:pt idx="28633">
                  <c:v>13.545999999999999</c:v>
                </c:pt>
                <c:pt idx="28634">
                  <c:v>13.57</c:v>
                </c:pt>
                <c:pt idx="28635">
                  <c:v>13.545999999999999</c:v>
                </c:pt>
                <c:pt idx="28636">
                  <c:v>13.545999999999999</c:v>
                </c:pt>
                <c:pt idx="28637">
                  <c:v>13.545999999999999</c:v>
                </c:pt>
                <c:pt idx="28638">
                  <c:v>13.522</c:v>
                </c:pt>
                <c:pt idx="28639">
                  <c:v>13.522</c:v>
                </c:pt>
                <c:pt idx="28640">
                  <c:v>13.497</c:v>
                </c:pt>
                <c:pt idx="28641">
                  <c:v>13.497</c:v>
                </c:pt>
                <c:pt idx="28642">
                  <c:v>13.473000000000001</c:v>
                </c:pt>
                <c:pt idx="28643">
                  <c:v>13.473000000000001</c:v>
                </c:pt>
                <c:pt idx="28644">
                  <c:v>13.473000000000001</c:v>
                </c:pt>
                <c:pt idx="28645">
                  <c:v>13.473000000000001</c:v>
                </c:pt>
                <c:pt idx="28646">
                  <c:v>13.449</c:v>
                </c:pt>
                <c:pt idx="28647">
                  <c:v>13.449</c:v>
                </c:pt>
                <c:pt idx="28648">
                  <c:v>13.449</c:v>
                </c:pt>
                <c:pt idx="28649">
                  <c:v>13.449</c:v>
                </c:pt>
                <c:pt idx="28650">
                  <c:v>13.449</c:v>
                </c:pt>
                <c:pt idx="28651">
                  <c:v>13.449</c:v>
                </c:pt>
                <c:pt idx="28652">
                  <c:v>13.449</c:v>
                </c:pt>
                <c:pt idx="28653">
                  <c:v>13.425000000000001</c:v>
                </c:pt>
                <c:pt idx="28654">
                  <c:v>13.425000000000001</c:v>
                </c:pt>
                <c:pt idx="28655">
                  <c:v>13.425000000000001</c:v>
                </c:pt>
                <c:pt idx="28656">
                  <c:v>13.425000000000001</c:v>
                </c:pt>
                <c:pt idx="28657">
                  <c:v>13.449</c:v>
                </c:pt>
                <c:pt idx="28658">
                  <c:v>13.473000000000001</c:v>
                </c:pt>
                <c:pt idx="28659">
                  <c:v>13.473000000000001</c:v>
                </c:pt>
                <c:pt idx="28660">
                  <c:v>13.497</c:v>
                </c:pt>
                <c:pt idx="28661">
                  <c:v>13.497</c:v>
                </c:pt>
                <c:pt idx="28662">
                  <c:v>13.522</c:v>
                </c:pt>
                <c:pt idx="28663">
                  <c:v>13.522</c:v>
                </c:pt>
                <c:pt idx="28664">
                  <c:v>13.473000000000001</c:v>
                </c:pt>
                <c:pt idx="28665">
                  <c:v>13.473000000000001</c:v>
                </c:pt>
                <c:pt idx="28666">
                  <c:v>13.473000000000001</c:v>
                </c:pt>
                <c:pt idx="28667">
                  <c:v>13.522</c:v>
                </c:pt>
                <c:pt idx="28668">
                  <c:v>13.545999999999999</c:v>
                </c:pt>
                <c:pt idx="28669">
                  <c:v>13.545999999999999</c:v>
                </c:pt>
                <c:pt idx="28670">
                  <c:v>13.641999999999999</c:v>
                </c:pt>
                <c:pt idx="28671">
                  <c:v>13.666</c:v>
                </c:pt>
                <c:pt idx="28672">
                  <c:v>13.714</c:v>
                </c:pt>
                <c:pt idx="28673">
                  <c:v>13.81</c:v>
                </c:pt>
                <c:pt idx="28674">
                  <c:v>13.786</c:v>
                </c:pt>
                <c:pt idx="28675">
                  <c:v>13.762</c:v>
                </c:pt>
                <c:pt idx="28676">
                  <c:v>13.762</c:v>
                </c:pt>
                <c:pt idx="28677">
                  <c:v>13.762</c:v>
                </c:pt>
                <c:pt idx="28678">
                  <c:v>13.714</c:v>
                </c:pt>
                <c:pt idx="28679">
                  <c:v>13.666</c:v>
                </c:pt>
                <c:pt idx="28680">
                  <c:v>13.618</c:v>
                </c:pt>
                <c:pt idx="28681">
                  <c:v>13.545999999999999</c:v>
                </c:pt>
                <c:pt idx="28682">
                  <c:v>13.473000000000001</c:v>
                </c:pt>
                <c:pt idx="28683">
                  <c:v>13.401</c:v>
                </c:pt>
                <c:pt idx="28684">
                  <c:v>13.329000000000001</c:v>
                </c:pt>
                <c:pt idx="28685">
                  <c:v>13.257</c:v>
                </c:pt>
                <c:pt idx="28686">
                  <c:v>13.185</c:v>
                </c:pt>
                <c:pt idx="28687">
                  <c:v>13.137</c:v>
                </c:pt>
                <c:pt idx="28688">
                  <c:v>13.064</c:v>
                </c:pt>
                <c:pt idx="28689">
                  <c:v>13.016</c:v>
                </c:pt>
                <c:pt idx="28690">
                  <c:v>12.944000000000001</c:v>
                </c:pt>
                <c:pt idx="28691">
                  <c:v>12.896000000000001</c:v>
                </c:pt>
                <c:pt idx="28692">
                  <c:v>12.847</c:v>
                </c:pt>
                <c:pt idx="28693">
                  <c:v>12.798999999999999</c:v>
                </c:pt>
                <c:pt idx="28694">
                  <c:v>12.750999999999999</c:v>
                </c:pt>
                <c:pt idx="28695">
                  <c:v>12.727</c:v>
                </c:pt>
                <c:pt idx="28696">
                  <c:v>12.654</c:v>
                </c:pt>
                <c:pt idx="28697">
                  <c:v>12.63</c:v>
                </c:pt>
                <c:pt idx="28698">
                  <c:v>12.582000000000001</c:v>
                </c:pt>
                <c:pt idx="28699">
                  <c:v>12.534000000000001</c:v>
                </c:pt>
                <c:pt idx="28700">
                  <c:v>12.484999999999999</c:v>
                </c:pt>
                <c:pt idx="28701">
                  <c:v>12.436999999999999</c:v>
                </c:pt>
                <c:pt idx="28702">
                  <c:v>12.364000000000001</c:v>
                </c:pt>
                <c:pt idx="28703">
                  <c:v>12.34</c:v>
                </c:pt>
                <c:pt idx="28704">
                  <c:v>12.292</c:v>
                </c:pt>
                <c:pt idx="28705">
                  <c:v>12.243</c:v>
                </c:pt>
                <c:pt idx="28706">
                  <c:v>12.195</c:v>
                </c:pt>
                <c:pt idx="28707">
                  <c:v>12.147</c:v>
                </c:pt>
                <c:pt idx="28708">
                  <c:v>12.074</c:v>
                </c:pt>
                <c:pt idx="28709">
                  <c:v>12.025</c:v>
                </c:pt>
                <c:pt idx="28710">
                  <c:v>11.977</c:v>
                </c:pt>
                <c:pt idx="28711">
                  <c:v>11.929</c:v>
                </c:pt>
                <c:pt idx="28712">
                  <c:v>11.88</c:v>
                </c:pt>
                <c:pt idx="28713">
                  <c:v>11.88</c:v>
                </c:pt>
                <c:pt idx="28714">
                  <c:v>11.856</c:v>
                </c:pt>
                <c:pt idx="28715">
                  <c:v>11.807</c:v>
                </c:pt>
                <c:pt idx="28716">
                  <c:v>11.782999999999999</c:v>
                </c:pt>
                <c:pt idx="28717">
                  <c:v>11.759</c:v>
                </c:pt>
                <c:pt idx="28718">
                  <c:v>11.759</c:v>
                </c:pt>
                <c:pt idx="28719">
                  <c:v>11.734</c:v>
                </c:pt>
                <c:pt idx="28720">
                  <c:v>11.71</c:v>
                </c:pt>
                <c:pt idx="28721">
                  <c:v>11.686</c:v>
                </c:pt>
                <c:pt idx="28722">
                  <c:v>11.662000000000001</c:v>
                </c:pt>
                <c:pt idx="28723">
                  <c:v>11.637</c:v>
                </c:pt>
                <c:pt idx="28724">
                  <c:v>11.637</c:v>
                </c:pt>
                <c:pt idx="28725">
                  <c:v>11.613</c:v>
                </c:pt>
                <c:pt idx="28726">
                  <c:v>11.589</c:v>
                </c:pt>
                <c:pt idx="28727">
                  <c:v>11.589</c:v>
                </c:pt>
                <c:pt idx="28728">
                  <c:v>11.589</c:v>
                </c:pt>
                <c:pt idx="28729">
                  <c:v>11.565</c:v>
                </c:pt>
                <c:pt idx="28730">
                  <c:v>11.565</c:v>
                </c:pt>
                <c:pt idx="28731">
                  <c:v>11.54</c:v>
                </c:pt>
                <c:pt idx="28732">
                  <c:v>11.492000000000001</c:v>
                </c:pt>
                <c:pt idx="28733">
                  <c:v>11.443</c:v>
                </c:pt>
                <c:pt idx="28734">
                  <c:v>11.419</c:v>
                </c:pt>
                <c:pt idx="28735">
                  <c:v>11.394</c:v>
                </c:pt>
                <c:pt idx="28736">
                  <c:v>11.394</c:v>
                </c:pt>
                <c:pt idx="28737">
                  <c:v>11.394</c:v>
                </c:pt>
                <c:pt idx="28738">
                  <c:v>11.394</c:v>
                </c:pt>
                <c:pt idx="28739">
                  <c:v>11.394</c:v>
                </c:pt>
                <c:pt idx="28740">
                  <c:v>11.394</c:v>
                </c:pt>
                <c:pt idx="28741">
                  <c:v>11.394</c:v>
                </c:pt>
                <c:pt idx="28742">
                  <c:v>11.419</c:v>
                </c:pt>
                <c:pt idx="28743">
                  <c:v>11.419</c:v>
                </c:pt>
                <c:pt idx="28744">
                  <c:v>11.443</c:v>
                </c:pt>
                <c:pt idx="28745">
                  <c:v>11.443</c:v>
                </c:pt>
                <c:pt idx="28746">
                  <c:v>11.492000000000001</c:v>
                </c:pt>
                <c:pt idx="28747">
                  <c:v>11.54</c:v>
                </c:pt>
                <c:pt idx="28748">
                  <c:v>11.589</c:v>
                </c:pt>
                <c:pt idx="28749">
                  <c:v>11.71</c:v>
                </c:pt>
                <c:pt idx="28750">
                  <c:v>11.782999999999999</c:v>
                </c:pt>
                <c:pt idx="28751">
                  <c:v>11.88</c:v>
                </c:pt>
                <c:pt idx="28752">
                  <c:v>12.025</c:v>
                </c:pt>
                <c:pt idx="28753">
                  <c:v>12.147</c:v>
                </c:pt>
                <c:pt idx="28754">
                  <c:v>12.292</c:v>
                </c:pt>
                <c:pt idx="28755">
                  <c:v>12.413</c:v>
                </c:pt>
                <c:pt idx="28756">
                  <c:v>12.558</c:v>
                </c:pt>
                <c:pt idx="28757">
                  <c:v>12.678000000000001</c:v>
                </c:pt>
                <c:pt idx="28758">
                  <c:v>12.775</c:v>
                </c:pt>
                <c:pt idx="28759">
                  <c:v>12.92</c:v>
                </c:pt>
                <c:pt idx="28760">
                  <c:v>13.04</c:v>
                </c:pt>
                <c:pt idx="28761">
                  <c:v>13.137</c:v>
                </c:pt>
                <c:pt idx="28762">
                  <c:v>13.209</c:v>
                </c:pt>
                <c:pt idx="28763">
                  <c:v>13.281000000000001</c:v>
                </c:pt>
                <c:pt idx="28764">
                  <c:v>13.353</c:v>
                </c:pt>
                <c:pt idx="28765">
                  <c:v>13.425000000000001</c:v>
                </c:pt>
                <c:pt idx="28766">
                  <c:v>13.449</c:v>
                </c:pt>
                <c:pt idx="28767">
                  <c:v>13.497</c:v>
                </c:pt>
                <c:pt idx="28768">
                  <c:v>13.497</c:v>
                </c:pt>
                <c:pt idx="28769">
                  <c:v>13.473000000000001</c:v>
                </c:pt>
                <c:pt idx="28770">
                  <c:v>13.449</c:v>
                </c:pt>
                <c:pt idx="28771">
                  <c:v>13.425000000000001</c:v>
                </c:pt>
                <c:pt idx="28772">
                  <c:v>13.377000000000001</c:v>
                </c:pt>
                <c:pt idx="28773">
                  <c:v>13.329000000000001</c:v>
                </c:pt>
                <c:pt idx="28774">
                  <c:v>13.257</c:v>
                </c:pt>
                <c:pt idx="28775">
                  <c:v>13.185</c:v>
                </c:pt>
                <c:pt idx="28776">
                  <c:v>13.087999999999999</c:v>
                </c:pt>
                <c:pt idx="28777">
                  <c:v>13.016</c:v>
                </c:pt>
                <c:pt idx="28778">
                  <c:v>12.944000000000001</c:v>
                </c:pt>
                <c:pt idx="28779">
                  <c:v>12.871</c:v>
                </c:pt>
                <c:pt idx="28780">
                  <c:v>12.798999999999999</c:v>
                </c:pt>
                <c:pt idx="28781">
                  <c:v>12.750999999999999</c:v>
                </c:pt>
                <c:pt idx="28782">
                  <c:v>12.678000000000001</c:v>
                </c:pt>
                <c:pt idx="28783">
                  <c:v>12.63</c:v>
                </c:pt>
                <c:pt idx="28784">
                  <c:v>12.558</c:v>
                </c:pt>
                <c:pt idx="28785">
                  <c:v>12.509</c:v>
                </c:pt>
                <c:pt idx="28786">
                  <c:v>12.436999999999999</c:v>
                </c:pt>
                <c:pt idx="28787">
                  <c:v>12.364000000000001</c:v>
                </c:pt>
                <c:pt idx="28788">
                  <c:v>12.316000000000001</c:v>
                </c:pt>
                <c:pt idx="28789">
                  <c:v>12.243</c:v>
                </c:pt>
                <c:pt idx="28790">
                  <c:v>12.195</c:v>
                </c:pt>
                <c:pt idx="28791">
                  <c:v>12.122</c:v>
                </c:pt>
                <c:pt idx="28792">
                  <c:v>12.05</c:v>
                </c:pt>
                <c:pt idx="28793">
                  <c:v>11.977</c:v>
                </c:pt>
                <c:pt idx="28794">
                  <c:v>11.929</c:v>
                </c:pt>
                <c:pt idx="28795">
                  <c:v>11.856</c:v>
                </c:pt>
                <c:pt idx="28796">
                  <c:v>11.782999999999999</c:v>
                </c:pt>
                <c:pt idx="28797">
                  <c:v>11.71</c:v>
                </c:pt>
                <c:pt idx="28798">
                  <c:v>11.662000000000001</c:v>
                </c:pt>
                <c:pt idx="28799">
                  <c:v>11.589</c:v>
                </c:pt>
                <c:pt idx="28800">
                  <c:v>11.516</c:v>
                </c:pt>
                <c:pt idx="28801">
                  <c:v>11.467000000000001</c:v>
                </c:pt>
                <c:pt idx="28802">
                  <c:v>11.419</c:v>
                </c:pt>
                <c:pt idx="28803">
                  <c:v>11.37</c:v>
                </c:pt>
                <c:pt idx="28804">
                  <c:v>11.321</c:v>
                </c:pt>
                <c:pt idx="28805">
                  <c:v>11.297000000000001</c:v>
                </c:pt>
                <c:pt idx="28806">
                  <c:v>11.247999999999999</c:v>
                </c:pt>
                <c:pt idx="28807">
                  <c:v>11.224</c:v>
                </c:pt>
                <c:pt idx="28808">
                  <c:v>11.2</c:v>
                </c:pt>
                <c:pt idx="28809">
                  <c:v>11.2</c:v>
                </c:pt>
                <c:pt idx="28810">
                  <c:v>11.151</c:v>
                </c:pt>
                <c:pt idx="28811">
                  <c:v>11.151</c:v>
                </c:pt>
                <c:pt idx="28812">
                  <c:v>11.151</c:v>
                </c:pt>
                <c:pt idx="28813">
                  <c:v>11.127000000000001</c:v>
                </c:pt>
                <c:pt idx="28814">
                  <c:v>11.127000000000001</c:v>
                </c:pt>
                <c:pt idx="28815">
                  <c:v>11.2</c:v>
                </c:pt>
                <c:pt idx="28816">
                  <c:v>11.88</c:v>
                </c:pt>
                <c:pt idx="28817">
                  <c:v>12.509</c:v>
                </c:pt>
                <c:pt idx="28818">
                  <c:v>12.750999999999999</c:v>
                </c:pt>
                <c:pt idx="28819">
                  <c:v>12.750999999999999</c:v>
                </c:pt>
                <c:pt idx="28820">
                  <c:v>12.678000000000001</c:v>
                </c:pt>
                <c:pt idx="28821">
                  <c:v>12.63</c:v>
                </c:pt>
                <c:pt idx="28822">
                  <c:v>12.63</c:v>
                </c:pt>
                <c:pt idx="28823">
                  <c:v>12.606</c:v>
                </c:pt>
                <c:pt idx="28824">
                  <c:v>12.582000000000001</c:v>
                </c:pt>
                <c:pt idx="28825">
                  <c:v>12.558</c:v>
                </c:pt>
                <c:pt idx="28826">
                  <c:v>12.509</c:v>
                </c:pt>
                <c:pt idx="28827">
                  <c:v>12.484999999999999</c:v>
                </c:pt>
                <c:pt idx="28828">
                  <c:v>12.484999999999999</c:v>
                </c:pt>
                <c:pt idx="28829">
                  <c:v>12.509</c:v>
                </c:pt>
                <c:pt idx="28830">
                  <c:v>12.558</c:v>
                </c:pt>
                <c:pt idx="28831">
                  <c:v>12.606</c:v>
                </c:pt>
                <c:pt idx="28832">
                  <c:v>12.63</c:v>
                </c:pt>
                <c:pt idx="28833">
                  <c:v>12.63</c:v>
                </c:pt>
                <c:pt idx="28834">
                  <c:v>12.63</c:v>
                </c:pt>
                <c:pt idx="28835">
                  <c:v>12.702999999999999</c:v>
                </c:pt>
                <c:pt idx="28836">
                  <c:v>12.823</c:v>
                </c:pt>
                <c:pt idx="28837">
                  <c:v>12.896000000000001</c:v>
                </c:pt>
                <c:pt idx="28838">
                  <c:v>12.896000000000001</c:v>
                </c:pt>
                <c:pt idx="28839">
                  <c:v>12.944000000000001</c:v>
                </c:pt>
                <c:pt idx="28840">
                  <c:v>12.968</c:v>
                </c:pt>
                <c:pt idx="28841">
                  <c:v>13.016</c:v>
                </c:pt>
                <c:pt idx="28842">
                  <c:v>13.064</c:v>
                </c:pt>
                <c:pt idx="28843">
                  <c:v>13.087999999999999</c:v>
                </c:pt>
                <c:pt idx="28844">
                  <c:v>13.137</c:v>
                </c:pt>
                <c:pt idx="28845">
                  <c:v>13.185</c:v>
                </c:pt>
                <c:pt idx="28846">
                  <c:v>13.233000000000001</c:v>
                </c:pt>
                <c:pt idx="28847">
                  <c:v>13.281000000000001</c:v>
                </c:pt>
                <c:pt idx="28848">
                  <c:v>13.329000000000001</c:v>
                </c:pt>
                <c:pt idx="28849">
                  <c:v>13.377000000000001</c:v>
                </c:pt>
                <c:pt idx="28850">
                  <c:v>13.377000000000001</c:v>
                </c:pt>
                <c:pt idx="28851">
                  <c:v>13.425000000000001</c:v>
                </c:pt>
                <c:pt idx="28852">
                  <c:v>13.473000000000001</c:v>
                </c:pt>
                <c:pt idx="28853">
                  <c:v>13.497</c:v>
                </c:pt>
                <c:pt idx="28854">
                  <c:v>13.57</c:v>
                </c:pt>
                <c:pt idx="28855">
                  <c:v>13.618</c:v>
                </c:pt>
                <c:pt idx="28856">
                  <c:v>13.618</c:v>
                </c:pt>
                <c:pt idx="28857">
                  <c:v>13.666</c:v>
                </c:pt>
                <c:pt idx="28858">
                  <c:v>13.69</c:v>
                </c:pt>
                <c:pt idx="28859">
                  <c:v>13.738</c:v>
                </c:pt>
                <c:pt idx="28860">
                  <c:v>13.762</c:v>
                </c:pt>
                <c:pt idx="28861">
                  <c:v>13.762</c:v>
                </c:pt>
                <c:pt idx="28862">
                  <c:v>13.786</c:v>
                </c:pt>
                <c:pt idx="28863">
                  <c:v>13.786</c:v>
                </c:pt>
                <c:pt idx="28864">
                  <c:v>13.786</c:v>
                </c:pt>
                <c:pt idx="28865">
                  <c:v>13.786</c:v>
                </c:pt>
                <c:pt idx="28866">
                  <c:v>13.762</c:v>
                </c:pt>
                <c:pt idx="28867">
                  <c:v>13.738</c:v>
                </c:pt>
                <c:pt idx="28868">
                  <c:v>13.714</c:v>
                </c:pt>
                <c:pt idx="28869">
                  <c:v>13.714</c:v>
                </c:pt>
                <c:pt idx="28870">
                  <c:v>13.666</c:v>
                </c:pt>
                <c:pt idx="28871">
                  <c:v>13.666</c:v>
                </c:pt>
                <c:pt idx="28872">
                  <c:v>13.641999999999999</c:v>
                </c:pt>
                <c:pt idx="28873">
                  <c:v>13.618</c:v>
                </c:pt>
                <c:pt idx="28874">
                  <c:v>13.618</c:v>
                </c:pt>
                <c:pt idx="28875">
                  <c:v>13.593999999999999</c:v>
                </c:pt>
                <c:pt idx="28876">
                  <c:v>13.545999999999999</c:v>
                </c:pt>
                <c:pt idx="28877">
                  <c:v>13.522</c:v>
                </c:pt>
                <c:pt idx="28878">
                  <c:v>13.473000000000001</c:v>
                </c:pt>
                <c:pt idx="28879">
                  <c:v>13.425000000000001</c:v>
                </c:pt>
                <c:pt idx="28880">
                  <c:v>13.401</c:v>
                </c:pt>
                <c:pt idx="28881">
                  <c:v>13.377000000000001</c:v>
                </c:pt>
                <c:pt idx="28882">
                  <c:v>13.353</c:v>
                </c:pt>
                <c:pt idx="28883">
                  <c:v>13.329000000000001</c:v>
                </c:pt>
                <c:pt idx="28884">
                  <c:v>13.305</c:v>
                </c:pt>
                <c:pt idx="28885">
                  <c:v>13.281000000000001</c:v>
                </c:pt>
                <c:pt idx="28886">
                  <c:v>13.257</c:v>
                </c:pt>
                <c:pt idx="28887">
                  <c:v>13.233000000000001</c:v>
                </c:pt>
                <c:pt idx="28888">
                  <c:v>13.209</c:v>
                </c:pt>
                <c:pt idx="28889">
                  <c:v>13.185</c:v>
                </c:pt>
                <c:pt idx="28890">
                  <c:v>13.185</c:v>
                </c:pt>
                <c:pt idx="28891">
                  <c:v>13.185</c:v>
                </c:pt>
                <c:pt idx="28892">
                  <c:v>13.161</c:v>
                </c:pt>
                <c:pt idx="28893">
                  <c:v>13.161</c:v>
                </c:pt>
                <c:pt idx="28894">
                  <c:v>13.137</c:v>
                </c:pt>
                <c:pt idx="28895">
                  <c:v>13.137</c:v>
                </c:pt>
                <c:pt idx="28896">
                  <c:v>13.112</c:v>
                </c:pt>
                <c:pt idx="28897">
                  <c:v>13.087999999999999</c:v>
                </c:pt>
                <c:pt idx="28898">
                  <c:v>13.087999999999999</c:v>
                </c:pt>
                <c:pt idx="28899">
                  <c:v>13.087999999999999</c:v>
                </c:pt>
                <c:pt idx="28900">
                  <c:v>13.064</c:v>
                </c:pt>
                <c:pt idx="28901">
                  <c:v>13.064</c:v>
                </c:pt>
                <c:pt idx="28902">
                  <c:v>13.087999999999999</c:v>
                </c:pt>
                <c:pt idx="28903">
                  <c:v>13.04</c:v>
                </c:pt>
                <c:pt idx="28904">
                  <c:v>12.968</c:v>
                </c:pt>
                <c:pt idx="28905">
                  <c:v>12.847</c:v>
                </c:pt>
                <c:pt idx="28906">
                  <c:v>12.750999999999999</c:v>
                </c:pt>
                <c:pt idx="28907">
                  <c:v>12.606</c:v>
                </c:pt>
                <c:pt idx="28908">
                  <c:v>12.509</c:v>
                </c:pt>
                <c:pt idx="28909">
                  <c:v>12.413</c:v>
                </c:pt>
                <c:pt idx="28910">
                  <c:v>12.364000000000001</c:v>
                </c:pt>
                <c:pt idx="28911">
                  <c:v>12.292</c:v>
                </c:pt>
                <c:pt idx="28912">
                  <c:v>12.268000000000001</c:v>
                </c:pt>
                <c:pt idx="28913">
                  <c:v>12.243</c:v>
                </c:pt>
                <c:pt idx="28914">
                  <c:v>12.218999999999999</c:v>
                </c:pt>
                <c:pt idx="28915">
                  <c:v>12.195</c:v>
                </c:pt>
                <c:pt idx="28916">
                  <c:v>12.195</c:v>
                </c:pt>
                <c:pt idx="28917">
                  <c:v>12.195</c:v>
                </c:pt>
                <c:pt idx="28918">
                  <c:v>12.170999999999999</c:v>
                </c:pt>
                <c:pt idx="28919">
                  <c:v>12.170999999999999</c:v>
                </c:pt>
                <c:pt idx="28920">
                  <c:v>12.170999999999999</c:v>
                </c:pt>
                <c:pt idx="28921">
                  <c:v>12.170999999999999</c:v>
                </c:pt>
                <c:pt idx="28922">
                  <c:v>12.170999999999999</c:v>
                </c:pt>
                <c:pt idx="28923">
                  <c:v>12.170999999999999</c:v>
                </c:pt>
                <c:pt idx="28924">
                  <c:v>12.147</c:v>
                </c:pt>
                <c:pt idx="28925">
                  <c:v>12.122</c:v>
                </c:pt>
                <c:pt idx="28926">
                  <c:v>12.122</c:v>
                </c:pt>
                <c:pt idx="28927">
                  <c:v>12.122</c:v>
                </c:pt>
                <c:pt idx="28928">
                  <c:v>12.122</c:v>
                </c:pt>
                <c:pt idx="28929">
                  <c:v>12.122</c:v>
                </c:pt>
                <c:pt idx="28930">
                  <c:v>12.098000000000001</c:v>
                </c:pt>
                <c:pt idx="28931">
                  <c:v>12.098000000000001</c:v>
                </c:pt>
                <c:pt idx="28932">
                  <c:v>12.122</c:v>
                </c:pt>
                <c:pt idx="28933">
                  <c:v>12.122</c:v>
                </c:pt>
                <c:pt idx="28934">
                  <c:v>12.170999999999999</c:v>
                </c:pt>
                <c:pt idx="28935">
                  <c:v>12.218999999999999</c:v>
                </c:pt>
                <c:pt idx="28936">
                  <c:v>12.268000000000001</c:v>
                </c:pt>
                <c:pt idx="28937">
                  <c:v>12.316000000000001</c:v>
                </c:pt>
                <c:pt idx="28938">
                  <c:v>12.388999999999999</c:v>
                </c:pt>
                <c:pt idx="28939">
                  <c:v>12.461</c:v>
                </c:pt>
                <c:pt idx="28940">
                  <c:v>12.509</c:v>
                </c:pt>
                <c:pt idx="28941">
                  <c:v>12.63</c:v>
                </c:pt>
                <c:pt idx="28942">
                  <c:v>12.702999999999999</c:v>
                </c:pt>
                <c:pt idx="28943">
                  <c:v>12.798999999999999</c:v>
                </c:pt>
                <c:pt idx="28944">
                  <c:v>12.92</c:v>
                </c:pt>
                <c:pt idx="28945">
                  <c:v>13.064</c:v>
                </c:pt>
                <c:pt idx="28946">
                  <c:v>13.161</c:v>
                </c:pt>
                <c:pt idx="28947">
                  <c:v>13.281000000000001</c:v>
                </c:pt>
                <c:pt idx="28948">
                  <c:v>13.377000000000001</c:v>
                </c:pt>
                <c:pt idx="28949">
                  <c:v>13.497</c:v>
                </c:pt>
                <c:pt idx="28950">
                  <c:v>13.593999999999999</c:v>
                </c:pt>
                <c:pt idx="28951">
                  <c:v>13.714</c:v>
                </c:pt>
                <c:pt idx="28952">
                  <c:v>13.786</c:v>
                </c:pt>
                <c:pt idx="28953">
                  <c:v>13.858000000000001</c:v>
                </c:pt>
                <c:pt idx="28954">
                  <c:v>13.954000000000001</c:v>
                </c:pt>
                <c:pt idx="28955">
                  <c:v>14.026</c:v>
                </c:pt>
                <c:pt idx="28956">
                  <c:v>14.098000000000001</c:v>
                </c:pt>
                <c:pt idx="28957">
                  <c:v>14.146000000000001</c:v>
                </c:pt>
                <c:pt idx="28958">
                  <c:v>14.17</c:v>
                </c:pt>
                <c:pt idx="28959">
                  <c:v>14.194000000000001</c:v>
                </c:pt>
                <c:pt idx="28960">
                  <c:v>14.194000000000001</c:v>
                </c:pt>
                <c:pt idx="28961">
                  <c:v>14.194000000000001</c:v>
                </c:pt>
                <c:pt idx="28962">
                  <c:v>14.218</c:v>
                </c:pt>
                <c:pt idx="28963">
                  <c:v>14.194000000000001</c:v>
                </c:pt>
                <c:pt idx="28964">
                  <c:v>14.17</c:v>
                </c:pt>
                <c:pt idx="28965">
                  <c:v>14.122</c:v>
                </c:pt>
                <c:pt idx="28966">
                  <c:v>14.074</c:v>
                </c:pt>
                <c:pt idx="28967">
                  <c:v>14.026</c:v>
                </c:pt>
                <c:pt idx="28968">
                  <c:v>13.954000000000001</c:v>
                </c:pt>
                <c:pt idx="28969">
                  <c:v>13.858000000000001</c:v>
                </c:pt>
                <c:pt idx="28970">
                  <c:v>13.786</c:v>
                </c:pt>
                <c:pt idx="28971">
                  <c:v>13.714</c:v>
                </c:pt>
                <c:pt idx="28972">
                  <c:v>13.641999999999999</c:v>
                </c:pt>
                <c:pt idx="28973">
                  <c:v>13.57</c:v>
                </c:pt>
                <c:pt idx="28974">
                  <c:v>13.522</c:v>
                </c:pt>
                <c:pt idx="28975">
                  <c:v>13.473000000000001</c:v>
                </c:pt>
                <c:pt idx="28976">
                  <c:v>13.401</c:v>
                </c:pt>
                <c:pt idx="28977">
                  <c:v>13.353</c:v>
                </c:pt>
                <c:pt idx="28978">
                  <c:v>13.281000000000001</c:v>
                </c:pt>
                <c:pt idx="28979">
                  <c:v>13.233000000000001</c:v>
                </c:pt>
                <c:pt idx="28980">
                  <c:v>13.161</c:v>
                </c:pt>
                <c:pt idx="28981">
                  <c:v>13.112</c:v>
                </c:pt>
                <c:pt idx="28982">
                  <c:v>13.064</c:v>
                </c:pt>
                <c:pt idx="28983">
                  <c:v>13.016</c:v>
                </c:pt>
                <c:pt idx="28984">
                  <c:v>12.968</c:v>
                </c:pt>
                <c:pt idx="28985">
                  <c:v>12.92</c:v>
                </c:pt>
                <c:pt idx="28986">
                  <c:v>12.871</c:v>
                </c:pt>
                <c:pt idx="28987">
                  <c:v>12.823</c:v>
                </c:pt>
                <c:pt idx="28988">
                  <c:v>12.798999999999999</c:v>
                </c:pt>
                <c:pt idx="28989">
                  <c:v>12.750999999999999</c:v>
                </c:pt>
                <c:pt idx="28990">
                  <c:v>12.702999999999999</c:v>
                </c:pt>
                <c:pt idx="28991">
                  <c:v>12.678000000000001</c:v>
                </c:pt>
                <c:pt idx="28992">
                  <c:v>12.63</c:v>
                </c:pt>
                <c:pt idx="28993">
                  <c:v>12.582000000000001</c:v>
                </c:pt>
                <c:pt idx="28994">
                  <c:v>12.558</c:v>
                </c:pt>
                <c:pt idx="28995">
                  <c:v>12.509</c:v>
                </c:pt>
                <c:pt idx="28996">
                  <c:v>12.461</c:v>
                </c:pt>
                <c:pt idx="28997">
                  <c:v>12.436999999999999</c:v>
                </c:pt>
                <c:pt idx="28998">
                  <c:v>12.388999999999999</c:v>
                </c:pt>
                <c:pt idx="28999">
                  <c:v>12.364000000000001</c:v>
                </c:pt>
                <c:pt idx="29000">
                  <c:v>12.34</c:v>
                </c:pt>
                <c:pt idx="29001">
                  <c:v>12.292</c:v>
                </c:pt>
                <c:pt idx="29002">
                  <c:v>12.268000000000001</c:v>
                </c:pt>
                <c:pt idx="29003">
                  <c:v>12.218999999999999</c:v>
                </c:pt>
                <c:pt idx="29004">
                  <c:v>12.218999999999999</c:v>
                </c:pt>
                <c:pt idx="29005">
                  <c:v>12.170999999999999</c:v>
                </c:pt>
                <c:pt idx="29006">
                  <c:v>12.170999999999999</c:v>
                </c:pt>
                <c:pt idx="29007">
                  <c:v>12.147</c:v>
                </c:pt>
                <c:pt idx="29008">
                  <c:v>12.122</c:v>
                </c:pt>
                <c:pt idx="29009">
                  <c:v>12.098000000000001</c:v>
                </c:pt>
                <c:pt idx="29010">
                  <c:v>12.074</c:v>
                </c:pt>
                <c:pt idx="29011">
                  <c:v>12.074</c:v>
                </c:pt>
                <c:pt idx="29012">
                  <c:v>12.05</c:v>
                </c:pt>
                <c:pt idx="29013">
                  <c:v>12.025</c:v>
                </c:pt>
                <c:pt idx="29014">
                  <c:v>12.000999999999999</c:v>
                </c:pt>
                <c:pt idx="29015">
                  <c:v>11.977</c:v>
                </c:pt>
                <c:pt idx="29016">
                  <c:v>11.977</c:v>
                </c:pt>
                <c:pt idx="29017">
                  <c:v>11.952999999999999</c:v>
                </c:pt>
                <c:pt idx="29018">
                  <c:v>11.929</c:v>
                </c:pt>
                <c:pt idx="29019">
                  <c:v>11.929</c:v>
                </c:pt>
                <c:pt idx="29020">
                  <c:v>11.904</c:v>
                </c:pt>
                <c:pt idx="29021">
                  <c:v>11.88</c:v>
                </c:pt>
                <c:pt idx="29022">
                  <c:v>11.856</c:v>
                </c:pt>
                <c:pt idx="29023">
                  <c:v>11.832000000000001</c:v>
                </c:pt>
                <c:pt idx="29024">
                  <c:v>11.807</c:v>
                </c:pt>
                <c:pt idx="29025">
                  <c:v>11.782999999999999</c:v>
                </c:pt>
                <c:pt idx="29026">
                  <c:v>11.759</c:v>
                </c:pt>
                <c:pt idx="29027">
                  <c:v>11.759</c:v>
                </c:pt>
                <c:pt idx="29028">
                  <c:v>11.759</c:v>
                </c:pt>
                <c:pt idx="29029">
                  <c:v>11.759</c:v>
                </c:pt>
                <c:pt idx="29030">
                  <c:v>11.782999999999999</c:v>
                </c:pt>
                <c:pt idx="29031">
                  <c:v>11.832000000000001</c:v>
                </c:pt>
                <c:pt idx="29032">
                  <c:v>11.88</c:v>
                </c:pt>
                <c:pt idx="29033">
                  <c:v>11.904</c:v>
                </c:pt>
                <c:pt idx="29034">
                  <c:v>11.952999999999999</c:v>
                </c:pt>
                <c:pt idx="29035">
                  <c:v>12.025</c:v>
                </c:pt>
                <c:pt idx="29036">
                  <c:v>12.074</c:v>
                </c:pt>
                <c:pt idx="29037">
                  <c:v>12.170999999999999</c:v>
                </c:pt>
                <c:pt idx="29038">
                  <c:v>12.243</c:v>
                </c:pt>
                <c:pt idx="29039">
                  <c:v>12.34</c:v>
                </c:pt>
                <c:pt idx="29040">
                  <c:v>12.509</c:v>
                </c:pt>
                <c:pt idx="29041">
                  <c:v>12.654</c:v>
                </c:pt>
                <c:pt idx="29042">
                  <c:v>12.798999999999999</c:v>
                </c:pt>
                <c:pt idx="29043">
                  <c:v>12.92</c:v>
                </c:pt>
                <c:pt idx="29044">
                  <c:v>13.087999999999999</c:v>
                </c:pt>
                <c:pt idx="29045">
                  <c:v>13.233000000000001</c:v>
                </c:pt>
                <c:pt idx="29046">
                  <c:v>13.377000000000001</c:v>
                </c:pt>
                <c:pt idx="29047">
                  <c:v>13.497</c:v>
                </c:pt>
                <c:pt idx="29048">
                  <c:v>13.618</c:v>
                </c:pt>
                <c:pt idx="29049">
                  <c:v>13.762</c:v>
                </c:pt>
                <c:pt idx="29050">
                  <c:v>13.858000000000001</c:v>
                </c:pt>
                <c:pt idx="29051">
                  <c:v>13.978</c:v>
                </c:pt>
                <c:pt idx="29052">
                  <c:v>14.074</c:v>
                </c:pt>
                <c:pt idx="29053">
                  <c:v>14.146000000000001</c:v>
                </c:pt>
                <c:pt idx="29054">
                  <c:v>14.242000000000001</c:v>
                </c:pt>
                <c:pt idx="29055">
                  <c:v>14.29</c:v>
                </c:pt>
                <c:pt idx="29056">
                  <c:v>14.314</c:v>
                </c:pt>
                <c:pt idx="29057">
                  <c:v>14.337</c:v>
                </c:pt>
                <c:pt idx="29058">
                  <c:v>14.337</c:v>
                </c:pt>
                <c:pt idx="29059">
                  <c:v>14.337</c:v>
                </c:pt>
                <c:pt idx="29060">
                  <c:v>14.314</c:v>
                </c:pt>
                <c:pt idx="29061">
                  <c:v>14.29</c:v>
                </c:pt>
                <c:pt idx="29062">
                  <c:v>14.218</c:v>
                </c:pt>
                <c:pt idx="29063">
                  <c:v>14.17</c:v>
                </c:pt>
                <c:pt idx="29064">
                  <c:v>14.122</c:v>
                </c:pt>
                <c:pt idx="29065">
                  <c:v>14.05</c:v>
                </c:pt>
                <c:pt idx="29066">
                  <c:v>13.978</c:v>
                </c:pt>
                <c:pt idx="29067">
                  <c:v>13.906000000000001</c:v>
                </c:pt>
                <c:pt idx="29068">
                  <c:v>13.858000000000001</c:v>
                </c:pt>
                <c:pt idx="29069">
                  <c:v>13.786</c:v>
                </c:pt>
                <c:pt idx="29070">
                  <c:v>13.714</c:v>
                </c:pt>
                <c:pt idx="29071">
                  <c:v>13.641999999999999</c:v>
                </c:pt>
                <c:pt idx="29072">
                  <c:v>13.57</c:v>
                </c:pt>
                <c:pt idx="29073">
                  <c:v>13.497</c:v>
                </c:pt>
                <c:pt idx="29074">
                  <c:v>13.425000000000001</c:v>
                </c:pt>
                <c:pt idx="29075">
                  <c:v>13.353</c:v>
                </c:pt>
                <c:pt idx="29076">
                  <c:v>13.281000000000001</c:v>
                </c:pt>
                <c:pt idx="29077">
                  <c:v>13.209</c:v>
                </c:pt>
                <c:pt idx="29078">
                  <c:v>13.137</c:v>
                </c:pt>
                <c:pt idx="29079">
                  <c:v>13.064</c:v>
                </c:pt>
                <c:pt idx="29080">
                  <c:v>12.992000000000001</c:v>
                </c:pt>
                <c:pt idx="29081">
                  <c:v>12.92</c:v>
                </c:pt>
                <c:pt idx="29082">
                  <c:v>12.847</c:v>
                </c:pt>
                <c:pt idx="29083">
                  <c:v>12.775</c:v>
                </c:pt>
                <c:pt idx="29084">
                  <c:v>12.702999999999999</c:v>
                </c:pt>
                <c:pt idx="29085">
                  <c:v>12.654</c:v>
                </c:pt>
                <c:pt idx="29086">
                  <c:v>12.582000000000001</c:v>
                </c:pt>
                <c:pt idx="29087">
                  <c:v>12.534000000000001</c:v>
                </c:pt>
                <c:pt idx="29088">
                  <c:v>12.461</c:v>
                </c:pt>
                <c:pt idx="29089">
                  <c:v>12.413</c:v>
                </c:pt>
                <c:pt idx="29090">
                  <c:v>12.364000000000001</c:v>
                </c:pt>
                <c:pt idx="29091">
                  <c:v>12.316000000000001</c:v>
                </c:pt>
                <c:pt idx="29092">
                  <c:v>12.268000000000001</c:v>
                </c:pt>
                <c:pt idx="29093">
                  <c:v>12.243</c:v>
                </c:pt>
                <c:pt idx="29094">
                  <c:v>12.218999999999999</c:v>
                </c:pt>
                <c:pt idx="29095">
                  <c:v>12.170999999999999</c:v>
                </c:pt>
                <c:pt idx="29096">
                  <c:v>12.147</c:v>
                </c:pt>
                <c:pt idx="29097">
                  <c:v>12.122</c:v>
                </c:pt>
                <c:pt idx="29098">
                  <c:v>12.074</c:v>
                </c:pt>
                <c:pt idx="29099">
                  <c:v>12.074</c:v>
                </c:pt>
                <c:pt idx="29100">
                  <c:v>12.05</c:v>
                </c:pt>
                <c:pt idx="29101">
                  <c:v>12.025</c:v>
                </c:pt>
                <c:pt idx="29102">
                  <c:v>12.000999999999999</c:v>
                </c:pt>
                <c:pt idx="29103">
                  <c:v>12.000999999999999</c:v>
                </c:pt>
                <c:pt idx="29104">
                  <c:v>11.977</c:v>
                </c:pt>
                <c:pt idx="29105">
                  <c:v>11.977</c:v>
                </c:pt>
                <c:pt idx="29106">
                  <c:v>11.977</c:v>
                </c:pt>
                <c:pt idx="29107">
                  <c:v>11.952999999999999</c:v>
                </c:pt>
                <c:pt idx="29108">
                  <c:v>11.929</c:v>
                </c:pt>
                <c:pt idx="29109">
                  <c:v>11.904</c:v>
                </c:pt>
                <c:pt idx="29110">
                  <c:v>11.88</c:v>
                </c:pt>
                <c:pt idx="29111">
                  <c:v>11.856</c:v>
                </c:pt>
                <c:pt idx="29112">
                  <c:v>11.88</c:v>
                </c:pt>
                <c:pt idx="29113">
                  <c:v>11.88</c:v>
                </c:pt>
                <c:pt idx="29114">
                  <c:v>11.88</c:v>
                </c:pt>
                <c:pt idx="29115">
                  <c:v>11.904</c:v>
                </c:pt>
                <c:pt idx="29116">
                  <c:v>11.904</c:v>
                </c:pt>
                <c:pt idx="29117">
                  <c:v>11.929</c:v>
                </c:pt>
                <c:pt idx="29118">
                  <c:v>11.929</c:v>
                </c:pt>
                <c:pt idx="29119">
                  <c:v>11.929</c:v>
                </c:pt>
                <c:pt idx="29120">
                  <c:v>11.929</c:v>
                </c:pt>
                <c:pt idx="29121">
                  <c:v>11.929</c:v>
                </c:pt>
                <c:pt idx="29122">
                  <c:v>11.929</c:v>
                </c:pt>
                <c:pt idx="29123">
                  <c:v>11.952999999999999</c:v>
                </c:pt>
                <c:pt idx="29124">
                  <c:v>11.977</c:v>
                </c:pt>
                <c:pt idx="29125">
                  <c:v>12.000999999999999</c:v>
                </c:pt>
                <c:pt idx="29126">
                  <c:v>12.05</c:v>
                </c:pt>
                <c:pt idx="29127">
                  <c:v>12.098000000000001</c:v>
                </c:pt>
                <c:pt idx="29128">
                  <c:v>12.147</c:v>
                </c:pt>
                <c:pt idx="29129">
                  <c:v>12.218999999999999</c:v>
                </c:pt>
                <c:pt idx="29130">
                  <c:v>12.268000000000001</c:v>
                </c:pt>
                <c:pt idx="29131">
                  <c:v>12.316000000000001</c:v>
                </c:pt>
                <c:pt idx="29132">
                  <c:v>12.388999999999999</c:v>
                </c:pt>
                <c:pt idx="29133">
                  <c:v>12.436999999999999</c:v>
                </c:pt>
                <c:pt idx="29134">
                  <c:v>12.509</c:v>
                </c:pt>
                <c:pt idx="29135">
                  <c:v>12.558</c:v>
                </c:pt>
                <c:pt idx="29136">
                  <c:v>12.654</c:v>
                </c:pt>
                <c:pt idx="29137">
                  <c:v>12.654</c:v>
                </c:pt>
                <c:pt idx="29138">
                  <c:v>12.775</c:v>
                </c:pt>
                <c:pt idx="29139">
                  <c:v>12.896000000000001</c:v>
                </c:pt>
                <c:pt idx="29140">
                  <c:v>13.04</c:v>
                </c:pt>
                <c:pt idx="29141">
                  <c:v>13.185</c:v>
                </c:pt>
                <c:pt idx="29142">
                  <c:v>13.329000000000001</c:v>
                </c:pt>
                <c:pt idx="29143">
                  <c:v>13.401</c:v>
                </c:pt>
                <c:pt idx="29144">
                  <c:v>13.545999999999999</c:v>
                </c:pt>
                <c:pt idx="29145">
                  <c:v>13.618</c:v>
                </c:pt>
                <c:pt idx="29146">
                  <c:v>13.738</c:v>
                </c:pt>
                <c:pt idx="29147">
                  <c:v>13.858000000000001</c:v>
                </c:pt>
                <c:pt idx="29148">
                  <c:v>13.954000000000001</c:v>
                </c:pt>
                <c:pt idx="29149">
                  <c:v>14.05</c:v>
                </c:pt>
                <c:pt idx="29150">
                  <c:v>14.122</c:v>
                </c:pt>
                <c:pt idx="29151">
                  <c:v>14.194000000000001</c:v>
                </c:pt>
                <c:pt idx="29152">
                  <c:v>14.218</c:v>
                </c:pt>
                <c:pt idx="29153">
                  <c:v>14.242000000000001</c:v>
                </c:pt>
                <c:pt idx="29154">
                  <c:v>14.242000000000001</c:v>
                </c:pt>
                <c:pt idx="29155">
                  <c:v>14.218</c:v>
                </c:pt>
                <c:pt idx="29156">
                  <c:v>14.194000000000001</c:v>
                </c:pt>
                <c:pt idx="29157">
                  <c:v>14.17</c:v>
                </c:pt>
                <c:pt idx="29158">
                  <c:v>14.122</c:v>
                </c:pt>
                <c:pt idx="29159">
                  <c:v>14.074</c:v>
                </c:pt>
                <c:pt idx="29160">
                  <c:v>14.002000000000001</c:v>
                </c:pt>
                <c:pt idx="29161">
                  <c:v>13.954000000000001</c:v>
                </c:pt>
                <c:pt idx="29162">
                  <c:v>13.882</c:v>
                </c:pt>
                <c:pt idx="29163">
                  <c:v>13.81</c:v>
                </c:pt>
                <c:pt idx="29164">
                  <c:v>13.762</c:v>
                </c:pt>
                <c:pt idx="29165">
                  <c:v>13.69</c:v>
                </c:pt>
                <c:pt idx="29166">
                  <c:v>13.618</c:v>
                </c:pt>
                <c:pt idx="29167">
                  <c:v>13.545999999999999</c:v>
                </c:pt>
                <c:pt idx="29168">
                  <c:v>13.473000000000001</c:v>
                </c:pt>
                <c:pt idx="29169">
                  <c:v>13.425000000000001</c:v>
                </c:pt>
                <c:pt idx="29170">
                  <c:v>13.353</c:v>
                </c:pt>
                <c:pt idx="29171">
                  <c:v>13.257</c:v>
                </c:pt>
                <c:pt idx="29172">
                  <c:v>13.185</c:v>
                </c:pt>
                <c:pt idx="29173">
                  <c:v>13.112</c:v>
                </c:pt>
                <c:pt idx="29174">
                  <c:v>13.016</c:v>
                </c:pt>
                <c:pt idx="29175">
                  <c:v>13.233000000000001</c:v>
                </c:pt>
                <c:pt idx="29176">
                  <c:v>13.666</c:v>
                </c:pt>
                <c:pt idx="29177">
                  <c:v>13.497</c:v>
                </c:pt>
                <c:pt idx="29178">
                  <c:v>13.305</c:v>
                </c:pt>
                <c:pt idx="29179">
                  <c:v>13.305</c:v>
                </c:pt>
                <c:pt idx="29180">
                  <c:v>13.377000000000001</c:v>
                </c:pt>
                <c:pt idx="29181">
                  <c:v>13.425000000000001</c:v>
                </c:pt>
                <c:pt idx="29182">
                  <c:v>13.377000000000001</c:v>
                </c:pt>
                <c:pt idx="29183">
                  <c:v>13.281000000000001</c:v>
                </c:pt>
                <c:pt idx="29184">
                  <c:v>13.137</c:v>
                </c:pt>
                <c:pt idx="29185">
                  <c:v>13.064</c:v>
                </c:pt>
                <c:pt idx="29186">
                  <c:v>13.04</c:v>
                </c:pt>
                <c:pt idx="29187">
                  <c:v>13.064</c:v>
                </c:pt>
                <c:pt idx="29188">
                  <c:v>13.087999999999999</c:v>
                </c:pt>
                <c:pt idx="29189">
                  <c:v>13.087999999999999</c:v>
                </c:pt>
                <c:pt idx="29190">
                  <c:v>13.137</c:v>
                </c:pt>
                <c:pt idx="29191">
                  <c:v>13.137</c:v>
                </c:pt>
                <c:pt idx="29192">
                  <c:v>13.161</c:v>
                </c:pt>
                <c:pt idx="29193">
                  <c:v>13.137</c:v>
                </c:pt>
                <c:pt idx="29194">
                  <c:v>13.112</c:v>
                </c:pt>
                <c:pt idx="29195">
                  <c:v>13.087999999999999</c:v>
                </c:pt>
                <c:pt idx="29196">
                  <c:v>13.04</c:v>
                </c:pt>
                <c:pt idx="29197">
                  <c:v>12.992000000000001</c:v>
                </c:pt>
                <c:pt idx="29198">
                  <c:v>12.944000000000001</c:v>
                </c:pt>
                <c:pt idx="29199">
                  <c:v>12.92</c:v>
                </c:pt>
                <c:pt idx="29200">
                  <c:v>12.896000000000001</c:v>
                </c:pt>
                <c:pt idx="29201">
                  <c:v>12.896000000000001</c:v>
                </c:pt>
                <c:pt idx="29202">
                  <c:v>12.896000000000001</c:v>
                </c:pt>
                <c:pt idx="29203">
                  <c:v>12.871</c:v>
                </c:pt>
                <c:pt idx="29204">
                  <c:v>12.847</c:v>
                </c:pt>
                <c:pt idx="29205">
                  <c:v>12.823</c:v>
                </c:pt>
                <c:pt idx="29206">
                  <c:v>12.798999999999999</c:v>
                </c:pt>
                <c:pt idx="29207">
                  <c:v>12.775</c:v>
                </c:pt>
                <c:pt idx="29208">
                  <c:v>12.775</c:v>
                </c:pt>
                <c:pt idx="29209">
                  <c:v>12.750999999999999</c:v>
                </c:pt>
                <c:pt idx="29210">
                  <c:v>12.750999999999999</c:v>
                </c:pt>
                <c:pt idx="29211">
                  <c:v>12.702999999999999</c:v>
                </c:pt>
                <c:pt idx="29212">
                  <c:v>12.678000000000001</c:v>
                </c:pt>
                <c:pt idx="29213">
                  <c:v>12.654</c:v>
                </c:pt>
                <c:pt idx="29214">
                  <c:v>12.606</c:v>
                </c:pt>
                <c:pt idx="29215">
                  <c:v>12.558</c:v>
                </c:pt>
                <c:pt idx="29216">
                  <c:v>12.534000000000001</c:v>
                </c:pt>
                <c:pt idx="29217">
                  <c:v>12.509</c:v>
                </c:pt>
                <c:pt idx="29218">
                  <c:v>12.509</c:v>
                </c:pt>
                <c:pt idx="29219">
                  <c:v>12.484999999999999</c:v>
                </c:pt>
                <c:pt idx="29220">
                  <c:v>12.484999999999999</c:v>
                </c:pt>
                <c:pt idx="29221">
                  <c:v>12.484999999999999</c:v>
                </c:pt>
                <c:pt idx="29222">
                  <c:v>12.484999999999999</c:v>
                </c:pt>
                <c:pt idx="29223">
                  <c:v>12.484999999999999</c:v>
                </c:pt>
                <c:pt idx="29224">
                  <c:v>12.484999999999999</c:v>
                </c:pt>
                <c:pt idx="29225">
                  <c:v>12.509</c:v>
                </c:pt>
                <c:pt idx="29226">
                  <c:v>12.558</c:v>
                </c:pt>
                <c:pt idx="29227">
                  <c:v>12.63</c:v>
                </c:pt>
                <c:pt idx="29228">
                  <c:v>12.678000000000001</c:v>
                </c:pt>
                <c:pt idx="29229">
                  <c:v>12.727</c:v>
                </c:pt>
                <c:pt idx="29230">
                  <c:v>12.750999999999999</c:v>
                </c:pt>
                <c:pt idx="29231">
                  <c:v>12.775</c:v>
                </c:pt>
                <c:pt idx="29232">
                  <c:v>12.798999999999999</c:v>
                </c:pt>
                <c:pt idx="29233">
                  <c:v>12.871</c:v>
                </c:pt>
                <c:pt idx="29234">
                  <c:v>12.944000000000001</c:v>
                </c:pt>
                <c:pt idx="29235">
                  <c:v>13.04</c:v>
                </c:pt>
                <c:pt idx="29236">
                  <c:v>13.161</c:v>
                </c:pt>
                <c:pt idx="29237">
                  <c:v>13.281000000000001</c:v>
                </c:pt>
                <c:pt idx="29238">
                  <c:v>13.425000000000001</c:v>
                </c:pt>
                <c:pt idx="29239">
                  <c:v>13.497</c:v>
                </c:pt>
                <c:pt idx="29240">
                  <c:v>13.593999999999999</c:v>
                </c:pt>
                <c:pt idx="29241">
                  <c:v>13.666</c:v>
                </c:pt>
                <c:pt idx="29242">
                  <c:v>13.81</c:v>
                </c:pt>
                <c:pt idx="29243">
                  <c:v>13.906000000000001</c:v>
                </c:pt>
                <c:pt idx="29244">
                  <c:v>14.026</c:v>
                </c:pt>
                <c:pt idx="29245">
                  <c:v>14.05</c:v>
                </c:pt>
                <c:pt idx="29246">
                  <c:v>14.122</c:v>
                </c:pt>
                <c:pt idx="29247">
                  <c:v>14.146000000000001</c:v>
                </c:pt>
                <c:pt idx="29248">
                  <c:v>14.17</c:v>
                </c:pt>
                <c:pt idx="29249">
                  <c:v>14.194000000000001</c:v>
                </c:pt>
                <c:pt idx="29250">
                  <c:v>14.194000000000001</c:v>
                </c:pt>
                <c:pt idx="29251">
                  <c:v>14.194000000000001</c:v>
                </c:pt>
                <c:pt idx="29252">
                  <c:v>14.17</c:v>
                </c:pt>
                <c:pt idx="29253">
                  <c:v>14.122</c:v>
                </c:pt>
                <c:pt idx="29254">
                  <c:v>14.098000000000001</c:v>
                </c:pt>
                <c:pt idx="29255">
                  <c:v>14.05</c:v>
                </c:pt>
                <c:pt idx="29256">
                  <c:v>14.002000000000001</c:v>
                </c:pt>
                <c:pt idx="29257">
                  <c:v>13.93</c:v>
                </c:pt>
                <c:pt idx="29258">
                  <c:v>13.882</c:v>
                </c:pt>
                <c:pt idx="29259">
                  <c:v>13.834</c:v>
                </c:pt>
                <c:pt idx="29260">
                  <c:v>13.762</c:v>
                </c:pt>
                <c:pt idx="29261">
                  <c:v>13.714</c:v>
                </c:pt>
                <c:pt idx="29262">
                  <c:v>13.666</c:v>
                </c:pt>
                <c:pt idx="29263">
                  <c:v>13.618</c:v>
                </c:pt>
                <c:pt idx="29264">
                  <c:v>13.57</c:v>
                </c:pt>
                <c:pt idx="29265">
                  <c:v>13.522</c:v>
                </c:pt>
                <c:pt idx="29266">
                  <c:v>13.473000000000001</c:v>
                </c:pt>
                <c:pt idx="29267">
                  <c:v>13.425000000000001</c:v>
                </c:pt>
                <c:pt idx="29268">
                  <c:v>13.377000000000001</c:v>
                </c:pt>
                <c:pt idx="29269">
                  <c:v>13.329000000000001</c:v>
                </c:pt>
                <c:pt idx="29270">
                  <c:v>13.257</c:v>
                </c:pt>
                <c:pt idx="29271">
                  <c:v>13.185</c:v>
                </c:pt>
                <c:pt idx="29272">
                  <c:v>13.137</c:v>
                </c:pt>
                <c:pt idx="29273">
                  <c:v>13.04</c:v>
                </c:pt>
                <c:pt idx="29274">
                  <c:v>12.992000000000001</c:v>
                </c:pt>
                <c:pt idx="29275">
                  <c:v>12.92</c:v>
                </c:pt>
                <c:pt idx="29276">
                  <c:v>12.847</c:v>
                </c:pt>
                <c:pt idx="29277">
                  <c:v>12.798999999999999</c:v>
                </c:pt>
                <c:pt idx="29278">
                  <c:v>12.727</c:v>
                </c:pt>
                <c:pt idx="29279">
                  <c:v>12.678000000000001</c:v>
                </c:pt>
                <c:pt idx="29280">
                  <c:v>12.63</c:v>
                </c:pt>
                <c:pt idx="29281">
                  <c:v>12.582000000000001</c:v>
                </c:pt>
                <c:pt idx="29282">
                  <c:v>12.534000000000001</c:v>
                </c:pt>
                <c:pt idx="29283">
                  <c:v>12.484999999999999</c:v>
                </c:pt>
                <c:pt idx="29284">
                  <c:v>12.461</c:v>
                </c:pt>
                <c:pt idx="29285">
                  <c:v>12.436999999999999</c:v>
                </c:pt>
                <c:pt idx="29286">
                  <c:v>12.413</c:v>
                </c:pt>
                <c:pt idx="29287">
                  <c:v>12.413</c:v>
                </c:pt>
                <c:pt idx="29288">
                  <c:v>12.388999999999999</c:v>
                </c:pt>
                <c:pt idx="29289">
                  <c:v>12.388999999999999</c:v>
                </c:pt>
                <c:pt idx="29290">
                  <c:v>12.388999999999999</c:v>
                </c:pt>
                <c:pt idx="29291">
                  <c:v>12.388999999999999</c:v>
                </c:pt>
                <c:pt idx="29292">
                  <c:v>12.388999999999999</c:v>
                </c:pt>
                <c:pt idx="29293">
                  <c:v>12.388999999999999</c:v>
                </c:pt>
                <c:pt idx="29294">
                  <c:v>12.413</c:v>
                </c:pt>
                <c:pt idx="29295">
                  <c:v>12.413</c:v>
                </c:pt>
                <c:pt idx="29296">
                  <c:v>12.413</c:v>
                </c:pt>
                <c:pt idx="29297">
                  <c:v>12.413</c:v>
                </c:pt>
                <c:pt idx="29298">
                  <c:v>12.436999999999999</c:v>
                </c:pt>
                <c:pt idx="29299">
                  <c:v>12.436999999999999</c:v>
                </c:pt>
                <c:pt idx="29300">
                  <c:v>12.461</c:v>
                </c:pt>
                <c:pt idx="29301">
                  <c:v>12.461</c:v>
                </c:pt>
                <c:pt idx="29302">
                  <c:v>12.461</c:v>
                </c:pt>
                <c:pt idx="29303">
                  <c:v>12.484999999999999</c:v>
                </c:pt>
                <c:pt idx="29304">
                  <c:v>12.484999999999999</c:v>
                </c:pt>
                <c:pt idx="29305">
                  <c:v>12.509</c:v>
                </c:pt>
                <c:pt idx="29306">
                  <c:v>12.509</c:v>
                </c:pt>
                <c:pt idx="29307">
                  <c:v>12.509</c:v>
                </c:pt>
                <c:pt idx="29308">
                  <c:v>12.534000000000001</c:v>
                </c:pt>
                <c:pt idx="29309">
                  <c:v>12.534000000000001</c:v>
                </c:pt>
                <c:pt idx="29310">
                  <c:v>12.534000000000001</c:v>
                </c:pt>
                <c:pt idx="29311">
                  <c:v>12.558</c:v>
                </c:pt>
                <c:pt idx="29312">
                  <c:v>12.534000000000001</c:v>
                </c:pt>
                <c:pt idx="29313">
                  <c:v>12.534000000000001</c:v>
                </c:pt>
                <c:pt idx="29314">
                  <c:v>12.534000000000001</c:v>
                </c:pt>
                <c:pt idx="29315">
                  <c:v>12.534000000000001</c:v>
                </c:pt>
                <c:pt idx="29316">
                  <c:v>12.534000000000001</c:v>
                </c:pt>
                <c:pt idx="29317">
                  <c:v>12.558</c:v>
                </c:pt>
                <c:pt idx="29318">
                  <c:v>12.558</c:v>
                </c:pt>
                <c:pt idx="29319">
                  <c:v>12.558</c:v>
                </c:pt>
                <c:pt idx="29320">
                  <c:v>12.582000000000001</c:v>
                </c:pt>
                <c:pt idx="29321">
                  <c:v>12.63</c:v>
                </c:pt>
                <c:pt idx="29322">
                  <c:v>12.678000000000001</c:v>
                </c:pt>
                <c:pt idx="29323">
                  <c:v>12.678000000000001</c:v>
                </c:pt>
                <c:pt idx="29324">
                  <c:v>12.678000000000001</c:v>
                </c:pt>
                <c:pt idx="29325">
                  <c:v>12.702999999999999</c:v>
                </c:pt>
                <c:pt idx="29326">
                  <c:v>12.775</c:v>
                </c:pt>
                <c:pt idx="29327">
                  <c:v>12.847</c:v>
                </c:pt>
                <c:pt idx="29328">
                  <c:v>12.992000000000001</c:v>
                </c:pt>
                <c:pt idx="29329">
                  <c:v>13.112</c:v>
                </c:pt>
                <c:pt idx="29330">
                  <c:v>13.209</c:v>
                </c:pt>
                <c:pt idx="29331">
                  <c:v>13.329000000000001</c:v>
                </c:pt>
                <c:pt idx="29332">
                  <c:v>13.449</c:v>
                </c:pt>
                <c:pt idx="29333">
                  <c:v>13.593999999999999</c:v>
                </c:pt>
                <c:pt idx="29334">
                  <c:v>13.714</c:v>
                </c:pt>
                <c:pt idx="29335">
                  <c:v>13.81</c:v>
                </c:pt>
                <c:pt idx="29336">
                  <c:v>13.906000000000001</c:v>
                </c:pt>
                <c:pt idx="29337">
                  <c:v>14.026</c:v>
                </c:pt>
                <c:pt idx="29338">
                  <c:v>14.122</c:v>
                </c:pt>
                <c:pt idx="29339">
                  <c:v>14.194000000000001</c:v>
                </c:pt>
                <c:pt idx="29340">
                  <c:v>14.266</c:v>
                </c:pt>
                <c:pt idx="29341">
                  <c:v>14.314</c:v>
                </c:pt>
                <c:pt idx="29342">
                  <c:v>14.385</c:v>
                </c:pt>
                <c:pt idx="29343">
                  <c:v>14.409000000000001</c:v>
                </c:pt>
                <c:pt idx="29344">
                  <c:v>14.433</c:v>
                </c:pt>
                <c:pt idx="29345">
                  <c:v>14.433</c:v>
                </c:pt>
                <c:pt idx="29346">
                  <c:v>14.409000000000001</c:v>
                </c:pt>
                <c:pt idx="29347">
                  <c:v>14.409000000000001</c:v>
                </c:pt>
                <c:pt idx="29348">
                  <c:v>14.385</c:v>
                </c:pt>
                <c:pt idx="29349">
                  <c:v>14.337</c:v>
                </c:pt>
                <c:pt idx="29350">
                  <c:v>14.29</c:v>
                </c:pt>
                <c:pt idx="29351">
                  <c:v>14.242000000000001</c:v>
                </c:pt>
                <c:pt idx="29352">
                  <c:v>14.17</c:v>
                </c:pt>
                <c:pt idx="29353">
                  <c:v>14.098000000000001</c:v>
                </c:pt>
                <c:pt idx="29354">
                  <c:v>14.05</c:v>
                </c:pt>
                <c:pt idx="29355">
                  <c:v>13.978</c:v>
                </c:pt>
                <c:pt idx="29356">
                  <c:v>13.906000000000001</c:v>
                </c:pt>
                <c:pt idx="29357">
                  <c:v>13.834</c:v>
                </c:pt>
                <c:pt idx="29358">
                  <c:v>13.786</c:v>
                </c:pt>
                <c:pt idx="29359">
                  <c:v>13.714</c:v>
                </c:pt>
                <c:pt idx="29360">
                  <c:v>13.666</c:v>
                </c:pt>
                <c:pt idx="29361">
                  <c:v>13.618</c:v>
                </c:pt>
                <c:pt idx="29362">
                  <c:v>13.593999999999999</c:v>
                </c:pt>
                <c:pt idx="29363">
                  <c:v>13.57</c:v>
                </c:pt>
                <c:pt idx="29364">
                  <c:v>13.522</c:v>
                </c:pt>
                <c:pt idx="29365">
                  <c:v>13.497</c:v>
                </c:pt>
                <c:pt idx="29366">
                  <c:v>13.449</c:v>
                </c:pt>
                <c:pt idx="29367">
                  <c:v>13.425000000000001</c:v>
                </c:pt>
                <c:pt idx="29368">
                  <c:v>13.377000000000001</c:v>
                </c:pt>
                <c:pt idx="29369">
                  <c:v>13.329000000000001</c:v>
                </c:pt>
                <c:pt idx="29370">
                  <c:v>13.281000000000001</c:v>
                </c:pt>
                <c:pt idx="29371">
                  <c:v>13.257</c:v>
                </c:pt>
                <c:pt idx="29372">
                  <c:v>13.233000000000001</c:v>
                </c:pt>
                <c:pt idx="29373">
                  <c:v>13.185</c:v>
                </c:pt>
                <c:pt idx="29374">
                  <c:v>13.185</c:v>
                </c:pt>
                <c:pt idx="29375">
                  <c:v>13.161</c:v>
                </c:pt>
                <c:pt idx="29376">
                  <c:v>13.137</c:v>
                </c:pt>
                <c:pt idx="29377">
                  <c:v>13.112</c:v>
                </c:pt>
                <c:pt idx="29378">
                  <c:v>13.087999999999999</c:v>
                </c:pt>
                <c:pt idx="29379">
                  <c:v>13.087999999999999</c:v>
                </c:pt>
                <c:pt idx="29380">
                  <c:v>13.064</c:v>
                </c:pt>
                <c:pt idx="29381">
                  <c:v>13.064</c:v>
                </c:pt>
                <c:pt idx="29382">
                  <c:v>13.04</c:v>
                </c:pt>
                <c:pt idx="29383">
                  <c:v>13.04</c:v>
                </c:pt>
                <c:pt idx="29384">
                  <c:v>13.04</c:v>
                </c:pt>
                <c:pt idx="29385">
                  <c:v>13.064</c:v>
                </c:pt>
                <c:pt idx="29386">
                  <c:v>13.064</c:v>
                </c:pt>
                <c:pt idx="29387">
                  <c:v>13.064</c:v>
                </c:pt>
                <c:pt idx="29388">
                  <c:v>13.064</c:v>
                </c:pt>
                <c:pt idx="29389">
                  <c:v>13.087999999999999</c:v>
                </c:pt>
                <c:pt idx="29390">
                  <c:v>13.087999999999999</c:v>
                </c:pt>
                <c:pt idx="29391">
                  <c:v>13.087999999999999</c:v>
                </c:pt>
                <c:pt idx="29392">
                  <c:v>13.112</c:v>
                </c:pt>
                <c:pt idx="29393">
                  <c:v>13.112</c:v>
                </c:pt>
                <c:pt idx="29394">
                  <c:v>13.137</c:v>
                </c:pt>
                <c:pt idx="29395">
                  <c:v>13.137</c:v>
                </c:pt>
                <c:pt idx="29396">
                  <c:v>13.137</c:v>
                </c:pt>
                <c:pt idx="29397">
                  <c:v>13.161</c:v>
                </c:pt>
                <c:pt idx="29398">
                  <c:v>13.161</c:v>
                </c:pt>
                <c:pt idx="29399">
                  <c:v>13.185</c:v>
                </c:pt>
                <c:pt idx="29400">
                  <c:v>13.185</c:v>
                </c:pt>
                <c:pt idx="29401">
                  <c:v>13.185</c:v>
                </c:pt>
                <c:pt idx="29402">
                  <c:v>13.185</c:v>
                </c:pt>
                <c:pt idx="29403">
                  <c:v>13.185</c:v>
                </c:pt>
                <c:pt idx="29404">
                  <c:v>13.209</c:v>
                </c:pt>
                <c:pt idx="29405">
                  <c:v>13.209</c:v>
                </c:pt>
                <c:pt idx="29406">
                  <c:v>13.209</c:v>
                </c:pt>
                <c:pt idx="29407">
                  <c:v>13.209</c:v>
                </c:pt>
                <c:pt idx="29408">
                  <c:v>13.233000000000001</c:v>
                </c:pt>
                <c:pt idx="29409">
                  <c:v>13.233000000000001</c:v>
                </c:pt>
                <c:pt idx="29410">
                  <c:v>13.233000000000001</c:v>
                </c:pt>
                <c:pt idx="29411">
                  <c:v>13.233000000000001</c:v>
                </c:pt>
                <c:pt idx="29412">
                  <c:v>13.233000000000001</c:v>
                </c:pt>
                <c:pt idx="29413">
                  <c:v>13.233000000000001</c:v>
                </c:pt>
                <c:pt idx="29414">
                  <c:v>13.257</c:v>
                </c:pt>
                <c:pt idx="29415">
                  <c:v>13.281000000000001</c:v>
                </c:pt>
                <c:pt idx="29416">
                  <c:v>13.305</c:v>
                </c:pt>
                <c:pt idx="29417">
                  <c:v>13.329000000000001</c:v>
                </c:pt>
                <c:pt idx="29418">
                  <c:v>13.377000000000001</c:v>
                </c:pt>
                <c:pt idx="29419">
                  <c:v>13.425000000000001</c:v>
                </c:pt>
                <c:pt idx="29420">
                  <c:v>13.473000000000001</c:v>
                </c:pt>
                <c:pt idx="29421">
                  <c:v>13.545999999999999</c:v>
                </c:pt>
                <c:pt idx="29422">
                  <c:v>13.593999999999999</c:v>
                </c:pt>
                <c:pt idx="29423">
                  <c:v>13.641999999999999</c:v>
                </c:pt>
                <c:pt idx="29424">
                  <c:v>13.714</c:v>
                </c:pt>
                <c:pt idx="29425">
                  <c:v>13.762</c:v>
                </c:pt>
                <c:pt idx="29426">
                  <c:v>13.834</c:v>
                </c:pt>
                <c:pt idx="29427">
                  <c:v>13.882</c:v>
                </c:pt>
                <c:pt idx="29428">
                  <c:v>13.93</c:v>
                </c:pt>
                <c:pt idx="29429">
                  <c:v>13.954000000000001</c:v>
                </c:pt>
                <c:pt idx="29430">
                  <c:v>13.954000000000001</c:v>
                </c:pt>
                <c:pt idx="29431">
                  <c:v>13.978</c:v>
                </c:pt>
                <c:pt idx="29432">
                  <c:v>14.002000000000001</c:v>
                </c:pt>
                <c:pt idx="29433">
                  <c:v>14.002000000000001</c:v>
                </c:pt>
                <c:pt idx="29434">
                  <c:v>14.026</c:v>
                </c:pt>
                <c:pt idx="29435">
                  <c:v>14.026</c:v>
                </c:pt>
                <c:pt idx="29436">
                  <c:v>14.05</c:v>
                </c:pt>
                <c:pt idx="29437">
                  <c:v>14.074</c:v>
                </c:pt>
                <c:pt idx="29438">
                  <c:v>14.074</c:v>
                </c:pt>
                <c:pt idx="29439">
                  <c:v>14.098000000000001</c:v>
                </c:pt>
                <c:pt idx="29440">
                  <c:v>14.122</c:v>
                </c:pt>
                <c:pt idx="29441">
                  <c:v>14.146000000000001</c:v>
                </c:pt>
                <c:pt idx="29442">
                  <c:v>14.17</c:v>
                </c:pt>
                <c:pt idx="29443">
                  <c:v>14.194000000000001</c:v>
                </c:pt>
                <c:pt idx="29444">
                  <c:v>14.194000000000001</c:v>
                </c:pt>
                <c:pt idx="29445">
                  <c:v>14.194000000000001</c:v>
                </c:pt>
                <c:pt idx="29446">
                  <c:v>14.17</c:v>
                </c:pt>
                <c:pt idx="29447">
                  <c:v>14.146000000000001</c:v>
                </c:pt>
                <c:pt idx="29448">
                  <c:v>14.122</c:v>
                </c:pt>
                <c:pt idx="29449">
                  <c:v>14.074</c:v>
                </c:pt>
                <c:pt idx="29450">
                  <c:v>14.026</c:v>
                </c:pt>
                <c:pt idx="29451">
                  <c:v>13.978</c:v>
                </c:pt>
                <c:pt idx="29452">
                  <c:v>13.906000000000001</c:v>
                </c:pt>
                <c:pt idx="29453">
                  <c:v>13.882</c:v>
                </c:pt>
                <c:pt idx="29454">
                  <c:v>13.834</c:v>
                </c:pt>
                <c:pt idx="29455">
                  <c:v>13.81</c:v>
                </c:pt>
                <c:pt idx="29456">
                  <c:v>13.786</c:v>
                </c:pt>
                <c:pt idx="29457">
                  <c:v>13.762</c:v>
                </c:pt>
                <c:pt idx="29458">
                  <c:v>13.714</c:v>
                </c:pt>
                <c:pt idx="29459">
                  <c:v>13.666</c:v>
                </c:pt>
                <c:pt idx="29460">
                  <c:v>13.593999999999999</c:v>
                </c:pt>
                <c:pt idx="29461">
                  <c:v>13.545999999999999</c:v>
                </c:pt>
                <c:pt idx="29462">
                  <c:v>13.497</c:v>
                </c:pt>
                <c:pt idx="29463">
                  <c:v>13.425000000000001</c:v>
                </c:pt>
                <c:pt idx="29464">
                  <c:v>13.377000000000001</c:v>
                </c:pt>
                <c:pt idx="29465">
                  <c:v>13.329000000000001</c:v>
                </c:pt>
                <c:pt idx="29466">
                  <c:v>13.257</c:v>
                </c:pt>
                <c:pt idx="29467">
                  <c:v>13.185</c:v>
                </c:pt>
                <c:pt idx="29468">
                  <c:v>13.137</c:v>
                </c:pt>
                <c:pt idx="29469">
                  <c:v>13.087999999999999</c:v>
                </c:pt>
                <c:pt idx="29470">
                  <c:v>13.04</c:v>
                </c:pt>
                <c:pt idx="29471">
                  <c:v>12.992000000000001</c:v>
                </c:pt>
                <c:pt idx="29472">
                  <c:v>12.944000000000001</c:v>
                </c:pt>
                <c:pt idx="29473">
                  <c:v>12.896000000000001</c:v>
                </c:pt>
                <c:pt idx="29474">
                  <c:v>12.847</c:v>
                </c:pt>
                <c:pt idx="29475">
                  <c:v>12.798999999999999</c:v>
                </c:pt>
                <c:pt idx="29476">
                  <c:v>12.750999999999999</c:v>
                </c:pt>
                <c:pt idx="29477">
                  <c:v>12.727</c:v>
                </c:pt>
                <c:pt idx="29478">
                  <c:v>12.678000000000001</c:v>
                </c:pt>
                <c:pt idx="29479">
                  <c:v>12.63</c:v>
                </c:pt>
                <c:pt idx="29480">
                  <c:v>12.582000000000001</c:v>
                </c:pt>
                <c:pt idx="29481">
                  <c:v>12.558</c:v>
                </c:pt>
                <c:pt idx="29482">
                  <c:v>12.509</c:v>
                </c:pt>
                <c:pt idx="29483">
                  <c:v>12.461</c:v>
                </c:pt>
                <c:pt idx="29484">
                  <c:v>12.436999999999999</c:v>
                </c:pt>
                <c:pt idx="29485">
                  <c:v>12.388999999999999</c:v>
                </c:pt>
                <c:pt idx="29486">
                  <c:v>12.364000000000001</c:v>
                </c:pt>
                <c:pt idx="29487">
                  <c:v>12.316000000000001</c:v>
                </c:pt>
                <c:pt idx="29488">
                  <c:v>12.292</c:v>
                </c:pt>
                <c:pt idx="29489">
                  <c:v>12.243</c:v>
                </c:pt>
                <c:pt idx="29490">
                  <c:v>12.218999999999999</c:v>
                </c:pt>
                <c:pt idx="29491">
                  <c:v>12.170999999999999</c:v>
                </c:pt>
                <c:pt idx="29492">
                  <c:v>12.147</c:v>
                </c:pt>
                <c:pt idx="29493">
                  <c:v>12.122</c:v>
                </c:pt>
                <c:pt idx="29494">
                  <c:v>12.098000000000001</c:v>
                </c:pt>
                <c:pt idx="29495">
                  <c:v>12.074</c:v>
                </c:pt>
                <c:pt idx="29496">
                  <c:v>12.05</c:v>
                </c:pt>
                <c:pt idx="29497">
                  <c:v>12.025</c:v>
                </c:pt>
                <c:pt idx="29498">
                  <c:v>12.025</c:v>
                </c:pt>
                <c:pt idx="29499">
                  <c:v>12.025</c:v>
                </c:pt>
                <c:pt idx="29500">
                  <c:v>12.025</c:v>
                </c:pt>
                <c:pt idx="29501">
                  <c:v>12.025</c:v>
                </c:pt>
                <c:pt idx="29502">
                  <c:v>12.025</c:v>
                </c:pt>
                <c:pt idx="29503">
                  <c:v>12.05</c:v>
                </c:pt>
                <c:pt idx="29504">
                  <c:v>12.05</c:v>
                </c:pt>
                <c:pt idx="29505">
                  <c:v>12.074</c:v>
                </c:pt>
                <c:pt idx="29506">
                  <c:v>12.074</c:v>
                </c:pt>
                <c:pt idx="29507">
                  <c:v>12.074</c:v>
                </c:pt>
                <c:pt idx="29508">
                  <c:v>12.074</c:v>
                </c:pt>
                <c:pt idx="29509">
                  <c:v>12.074</c:v>
                </c:pt>
                <c:pt idx="29510">
                  <c:v>12.122</c:v>
                </c:pt>
                <c:pt idx="29511">
                  <c:v>12.147</c:v>
                </c:pt>
                <c:pt idx="29512">
                  <c:v>12.195</c:v>
                </c:pt>
                <c:pt idx="29513">
                  <c:v>12.218999999999999</c:v>
                </c:pt>
                <c:pt idx="29514">
                  <c:v>12.268000000000001</c:v>
                </c:pt>
                <c:pt idx="29515">
                  <c:v>12.292</c:v>
                </c:pt>
                <c:pt idx="29516">
                  <c:v>12.34</c:v>
                </c:pt>
                <c:pt idx="29517">
                  <c:v>12.364000000000001</c:v>
                </c:pt>
                <c:pt idx="29518">
                  <c:v>12.436999999999999</c:v>
                </c:pt>
                <c:pt idx="29519">
                  <c:v>12.534000000000001</c:v>
                </c:pt>
                <c:pt idx="29520">
                  <c:v>12.606</c:v>
                </c:pt>
                <c:pt idx="29521">
                  <c:v>12.678000000000001</c:v>
                </c:pt>
                <c:pt idx="29522">
                  <c:v>12.775</c:v>
                </c:pt>
                <c:pt idx="29523">
                  <c:v>12.896000000000001</c:v>
                </c:pt>
                <c:pt idx="29524">
                  <c:v>12.992000000000001</c:v>
                </c:pt>
                <c:pt idx="29525">
                  <c:v>13.064</c:v>
                </c:pt>
                <c:pt idx="29526">
                  <c:v>13.233000000000001</c:v>
                </c:pt>
                <c:pt idx="29527">
                  <c:v>13.329000000000001</c:v>
                </c:pt>
                <c:pt idx="29528">
                  <c:v>13.449</c:v>
                </c:pt>
                <c:pt idx="29529">
                  <c:v>13.522</c:v>
                </c:pt>
                <c:pt idx="29530">
                  <c:v>13.57</c:v>
                </c:pt>
                <c:pt idx="29531">
                  <c:v>13.57</c:v>
                </c:pt>
                <c:pt idx="29532">
                  <c:v>13.641999999999999</c:v>
                </c:pt>
                <c:pt idx="29533">
                  <c:v>13.714</c:v>
                </c:pt>
                <c:pt idx="29534">
                  <c:v>13.81</c:v>
                </c:pt>
                <c:pt idx="29535">
                  <c:v>13.906000000000001</c:v>
                </c:pt>
                <c:pt idx="29536">
                  <c:v>13.954000000000001</c:v>
                </c:pt>
                <c:pt idx="29537">
                  <c:v>14.002000000000001</c:v>
                </c:pt>
                <c:pt idx="29538">
                  <c:v>14.026</c:v>
                </c:pt>
                <c:pt idx="29539">
                  <c:v>14.026</c:v>
                </c:pt>
                <c:pt idx="29540">
                  <c:v>14.002000000000001</c:v>
                </c:pt>
                <c:pt idx="29541">
                  <c:v>13.978</c:v>
                </c:pt>
                <c:pt idx="29542">
                  <c:v>13.954000000000001</c:v>
                </c:pt>
                <c:pt idx="29543">
                  <c:v>13.93</c:v>
                </c:pt>
                <c:pt idx="29544">
                  <c:v>13.906000000000001</c:v>
                </c:pt>
                <c:pt idx="29545">
                  <c:v>13.834</c:v>
                </c:pt>
                <c:pt idx="29546">
                  <c:v>13.786</c:v>
                </c:pt>
                <c:pt idx="29547">
                  <c:v>13.738</c:v>
                </c:pt>
                <c:pt idx="29548">
                  <c:v>13.666</c:v>
                </c:pt>
                <c:pt idx="29549">
                  <c:v>13.618</c:v>
                </c:pt>
                <c:pt idx="29550">
                  <c:v>13.57</c:v>
                </c:pt>
                <c:pt idx="29551">
                  <c:v>13.522</c:v>
                </c:pt>
                <c:pt idx="29552">
                  <c:v>13.497</c:v>
                </c:pt>
                <c:pt idx="29553">
                  <c:v>13.449</c:v>
                </c:pt>
                <c:pt idx="29554">
                  <c:v>13.401</c:v>
                </c:pt>
                <c:pt idx="29555">
                  <c:v>13.329000000000001</c:v>
                </c:pt>
                <c:pt idx="29556">
                  <c:v>13.281000000000001</c:v>
                </c:pt>
                <c:pt idx="29557">
                  <c:v>13.233000000000001</c:v>
                </c:pt>
                <c:pt idx="29558">
                  <c:v>13.185</c:v>
                </c:pt>
                <c:pt idx="29559">
                  <c:v>13.137</c:v>
                </c:pt>
                <c:pt idx="29560">
                  <c:v>13.087999999999999</c:v>
                </c:pt>
                <c:pt idx="29561">
                  <c:v>13.04</c:v>
                </c:pt>
                <c:pt idx="29562">
                  <c:v>12.992000000000001</c:v>
                </c:pt>
                <c:pt idx="29563">
                  <c:v>12.944000000000001</c:v>
                </c:pt>
                <c:pt idx="29564">
                  <c:v>12.896000000000001</c:v>
                </c:pt>
                <c:pt idx="29565">
                  <c:v>12.847</c:v>
                </c:pt>
                <c:pt idx="29566">
                  <c:v>12.798999999999999</c:v>
                </c:pt>
                <c:pt idx="29567">
                  <c:v>12.775</c:v>
                </c:pt>
                <c:pt idx="29568">
                  <c:v>12.750999999999999</c:v>
                </c:pt>
                <c:pt idx="29569">
                  <c:v>12.702999999999999</c:v>
                </c:pt>
                <c:pt idx="29570">
                  <c:v>12.654</c:v>
                </c:pt>
                <c:pt idx="29571">
                  <c:v>12.654</c:v>
                </c:pt>
                <c:pt idx="29572">
                  <c:v>12.63</c:v>
                </c:pt>
                <c:pt idx="29573">
                  <c:v>12.63</c:v>
                </c:pt>
                <c:pt idx="29574">
                  <c:v>12.606</c:v>
                </c:pt>
                <c:pt idx="29575">
                  <c:v>12.606</c:v>
                </c:pt>
                <c:pt idx="29576">
                  <c:v>12.558</c:v>
                </c:pt>
                <c:pt idx="29577">
                  <c:v>12.534000000000001</c:v>
                </c:pt>
                <c:pt idx="29578">
                  <c:v>12.509</c:v>
                </c:pt>
                <c:pt idx="29579">
                  <c:v>12.461</c:v>
                </c:pt>
                <c:pt idx="29580">
                  <c:v>12.436999999999999</c:v>
                </c:pt>
                <c:pt idx="29581">
                  <c:v>12.413</c:v>
                </c:pt>
                <c:pt idx="29582">
                  <c:v>12.364000000000001</c:v>
                </c:pt>
                <c:pt idx="29583">
                  <c:v>12.34</c:v>
                </c:pt>
                <c:pt idx="29584">
                  <c:v>12.292</c:v>
                </c:pt>
                <c:pt idx="29585">
                  <c:v>12.268000000000001</c:v>
                </c:pt>
                <c:pt idx="29586">
                  <c:v>12.218999999999999</c:v>
                </c:pt>
                <c:pt idx="29587">
                  <c:v>12.195</c:v>
                </c:pt>
                <c:pt idx="29588">
                  <c:v>12.170999999999999</c:v>
                </c:pt>
                <c:pt idx="29589">
                  <c:v>12.147</c:v>
                </c:pt>
                <c:pt idx="29590">
                  <c:v>12.122</c:v>
                </c:pt>
                <c:pt idx="29591">
                  <c:v>12.074</c:v>
                </c:pt>
                <c:pt idx="29592">
                  <c:v>12.074</c:v>
                </c:pt>
                <c:pt idx="29593">
                  <c:v>12.025</c:v>
                </c:pt>
                <c:pt idx="29594">
                  <c:v>12.025</c:v>
                </c:pt>
                <c:pt idx="29595">
                  <c:v>12.702999999999999</c:v>
                </c:pt>
                <c:pt idx="29596">
                  <c:v>13.353</c:v>
                </c:pt>
                <c:pt idx="29597">
                  <c:v>13.233000000000001</c:v>
                </c:pt>
                <c:pt idx="29598">
                  <c:v>13.016</c:v>
                </c:pt>
                <c:pt idx="29599">
                  <c:v>12.871</c:v>
                </c:pt>
                <c:pt idx="29600">
                  <c:v>12.775</c:v>
                </c:pt>
                <c:pt idx="29601">
                  <c:v>12.775</c:v>
                </c:pt>
                <c:pt idx="29602">
                  <c:v>12.750999999999999</c:v>
                </c:pt>
                <c:pt idx="29603">
                  <c:v>12.750999999999999</c:v>
                </c:pt>
                <c:pt idx="29604">
                  <c:v>12.798999999999999</c:v>
                </c:pt>
                <c:pt idx="29605">
                  <c:v>12.871</c:v>
                </c:pt>
                <c:pt idx="29606">
                  <c:v>12.896000000000001</c:v>
                </c:pt>
                <c:pt idx="29607">
                  <c:v>12.896000000000001</c:v>
                </c:pt>
                <c:pt idx="29608">
                  <c:v>12.896000000000001</c:v>
                </c:pt>
                <c:pt idx="29609">
                  <c:v>12.944000000000001</c:v>
                </c:pt>
                <c:pt idx="29610">
                  <c:v>13.04</c:v>
                </c:pt>
                <c:pt idx="29611">
                  <c:v>13.087999999999999</c:v>
                </c:pt>
                <c:pt idx="29612">
                  <c:v>13.112</c:v>
                </c:pt>
                <c:pt idx="29613">
                  <c:v>13.161</c:v>
                </c:pt>
                <c:pt idx="29614">
                  <c:v>13.185</c:v>
                </c:pt>
                <c:pt idx="29615">
                  <c:v>13.233000000000001</c:v>
                </c:pt>
                <c:pt idx="29616">
                  <c:v>13.281000000000001</c:v>
                </c:pt>
                <c:pt idx="29617">
                  <c:v>13.329000000000001</c:v>
                </c:pt>
                <c:pt idx="29618">
                  <c:v>13.377000000000001</c:v>
                </c:pt>
                <c:pt idx="29619">
                  <c:v>13.401</c:v>
                </c:pt>
                <c:pt idx="29620">
                  <c:v>13.449</c:v>
                </c:pt>
                <c:pt idx="29621">
                  <c:v>13.497</c:v>
                </c:pt>
                <c:pt idx="29622">
                  <c:v>13.522</c:v>
                </c:pt>
                <c:pt idx="29623">
                  <c:v>13.545999999999999</c:v>
                </c:pt>
                <c:pt idx="29624">
                  <c:v>13.57</c:v>
                </c:pt>
                <c:pt idx="29625">
                  <c:v>13.593999999999999</c:v>
                </c:pt>
                <c:pt idx="29626">
                  <c:v>13.618</c:v>
                </c:pt>
                <c:pt idx="29627">
                  <c:v>13.618</c:v>
                </c:pt>
                <c:pt idx="29628">
                  <c:v>13.641999999999999</c:v>
                </c:pt>
                <c:pt idx="29629">
                  <c:v>13.641999999999999</c:v>
                </c:pt>
                <c:pt idx="29630">
                  <c:v>13.641999999999999</c:v>
                </c:pt>
                <c:pt idx="29631">
                  <c:v>13.618</c:v>
                </c:pt>
                <c:pt idx="29632">
                  <c:v>13.618</c:v>
                </c:pt>
                <c:pt idx="29633">
                  <c:v>13.618</c:v>
                </c:pt>
                <c:pt idx="29634">
                  <c:v>13.593999999999999</c:v>
                </c:pt>
                <c:pt idx="29635">
                  <c:v>13.57</c:v>
                </c:pt>
                <c:pt idx="29636">
                  <c:v>13.57</c:v>
                </c:pt>
                <c:pt idx="29637">
                  <c:v>13.545999999999999</c:v>
                </c:pt>
                <c:pt idx="29638">
                  <c:v>13.522</c:v>
                </c:pt>
                <c:pt idx="29639">
                  <c:v>13.497</c:v>
                </c:pt>
                <c:pt idx="29640">
                  <c:v>13.473000000000001</c:v>
                </c:pt>
                <c:pt idx="29641">
                  <c:v>13.425000000000001</c:v>
                </c:pt>
                <c:pt idx="29642">
                  <c:v>13.425000000000001</c:v>
                </c:pt>
                <c:pt idx="29643">
                  <c:v>13.401</c:v>
                </c:pt>
                <c:pt idx="29644">
                  <c:v>13.377000000000001</c:v>
                </c:pt>
                <c:pt idx="29645">
                  <c:v>13.377000000000001</c:v>
                </c:pt>
                <c:pt idx="29646">
                  <c:v>13.353</c:v>
                </c:pt>
                <c:pt idx="29647">
                  <c:v>13.353</c:v>
                </c:pt>
                <c:pt idx="29648">
                  <c:v>13.329000000000001</c:v>
                </c:pt>
                <c:pt idx="29649">
                  <c:v>13.329000000000001</c:v>
                </c:pt>
                <c:pt idx="29650">
                  <c:v>13.329000000000001</c:v>
                </c:pt>
                <c:pt idx="29651">
                  <c:v>13.329000000000001</c:v>
                </c:pt>
                <c:pt idx="29652">
                  <c:v>13.305</c:v>
                </c:pt>
                <c:pt idx="29653">
                  <c:v>13.305</c:v>
                </c:pt>
                <c:pt idx="29654">
                  <c:v>13.281000000000001</c:v>
                </c:pt>
                <c:pt idx="29655">
                  <c:v>13.281000000000001</c:v>
                </c:pt>
                <c:pt idx="29656">
                  <c:v>13.257</c:v>
                </c:pt>
                <c:pt idx="29657">
                  <c:v>13.257</c:v>
                </c:pt>
                <c:pt idx="29658">
                  <c:v>13.233000000000001</c:v>
                </c:pt>
                <c:pt idx="29659">
                  <c:v>13.233000000000001</c:v>
                </c:pt>
                <c:pt idx="29660">
                  <c:v>13.209</c:v>
                </c:pt>
                <c:pt idx="29661">
                  <c:v>13.209</c:v>
                </c:pt>
                <c:pt idx="29662">
                  <c:v>13.185</c:v>
                </c:pt>
                <c:pt idx="29663">
                  <c:v>13.185</c:v>
                </c:pt>
                <c:pt idx="29664">
                  <c:v>13.161</c:v>
                </c:pt>
                <c:pt idx="29665">
                  <c:v>13.161</c:v>
                </c:pt>
                <c:pt idx="29666">
                  <c:v>13.137</c:v>
                </c:pt>
                <c:pt idx="29667">
                  <c:v>13.137</c:v>
                </c:pt>
                <c:pt idx="29668">
                  <c:v>13.137</c:v>
                </c:pt>
                <c:pt idx="29669">
                  <c:v>13.112</c:v>
                </c:pt>
                <c:pt idx="29670">
                  <c:v>13.112</c:v>
                </c:pt>
                <c:pt idx="29671">
                  <c:v>13.112</c:v>
                </c:pt>
                <c:pt idx="29672">
                  <c:v>13.087999999999999</c:v>
                </c:pt>
                <c:pt idx="29673">
                  <c:v>13.087999999999999</c:v>
                </c:pt>
                <c:pt idx="29674">
                  <c:v>13.087999999999999</c:v>
                </c:pt>
                <c:pt idx="29675">
                  <c:v>13.04</c:v>
                </c:pt>
                <c:pt idx="29676">
                  <c:v>13.016</c:v>
                </c:pt>
                <c:pt idx="29677">
                  <c:v>13.016</c:v>
                </c:pt>
                <c:pt idx="29678">
                  <c:v>12.992000000000001</c:v>
                </c:pt>
                <c:pt idx="29679">
                  <c:v>12.992000000000001</c:v>
                </c:pt>
                <c:pt idx="29680">
                  <c:v>12.992000000000001</c:v>
                </c:pt>
                <c:pt idx="29681">
                  <c:v>12.968</c:v>
                </c:pt>
                <c:pt idx="29682">
                  <c:v>12.968</c:v>
                </c:pt>
                <c:pt idx="29683">
                  <c:v>12.944000000000001</c:v>
                </c:pt>
                <c:pt idx="29684">
                  <c:v>12.944000000000001</c:v>
                </c:pt>
                <c:pt idx="29685">
                  <c:v>12.944000000000001</c:v>
                </c:pt>
                <c:pt idx="29686">
                  <c:v>12.944000000000001</c:v>
                </c:pt>
                <c:pt idx="29687">
                  <c:v>12.92</c:v>
                </c:pt>
                <c:pt idx="29688">
                  <c:v>12.92</c:v>
                </c:pt>
                <c:pt idx="29689">
                  <c:v>12.92</c:v>
                </c:pt>
                <c:pt idx="29690">
                  <c:v>12.896000000000001</c:v>
                </c:pt>
                <c:pt idx="29691">
                  <c:v>12.896000000000001</c:v>
                </c:pt>
                <c:pt idx="29692">
                  <c:v>12.896000000000001</c:v>
                </c:pt>
                <c:pt idx="29693">
                  <c:v>12.896000000000001</c:v>
                </c:pt>
                <c:pt idx="29694">
                  <c:v>12.871</c:v>
                </c:pt>
                <c:pt idx="29695">
                  <c:v>12.871</c:v>
                </c:pt>
                <c:pt idx="29696">
                  <c:v>12.847</c:v>
                </c:pt>
                <c:pt idx="29697">
                  <c:v>12.847</c:v>
                </c:pt>
                <c:pt idx="29698">
                  <c:v>12.847</c:v>
                </c:pt>
                <c:pt idx="29699">
                  <c:v>12.847</c:v>
                </c:pt>
                <c:pt idx="29700">
                  <c:v>12.847</c:v>
                </c:pt>
                <c:pt idx="29701">
                  <c:v>12.847</c:v>
                </c:pt>
                <c:pt idx="29702">
                  <c:v>12.847</c:v>
                </c:pt>
                <c:pt idx="29703">
                  <c:v>12.847</c:v>
                </c:pt>
                <c:pt idx="29704">
                  <c:v>12.871</c:v>
                </c:pt>
                <c:pt idx="29705">
                  <c:v>12.92</c:v>
                </c:pt>
                <c:pt idx="29706">
                  <c:v>12.944000000000001</c:v>
                </c:pt>
                <c:pt idx="29707">
                  <c:v>12.968</c:v>
                </c:pt>
                <c:pt idx="29708">
                  <c:v>12.992000000000001</c:v>
                </c:pt>
                <c:pt idx="29709">
                  <c:v>13.016</c:v>
                </c:pt>
                <c:pt idx="29710">
                  <c:v>13.04</c:v>
                </c:pt>
                <c:pt idx="29711">
                  <c:v>13.087999999999999</c:v>
                </c:pt>
                <c:pt idx="29712">
                  <c:v>13.112</c:v>
                </c:pt>
                <c:pt idx="29713">
                  <c:v>13.185</c:v>
                </c:pt>
                <c:pt idx="29714">
                  <c:v>13.233000000000001</c:v>
                </c:pt>
                <c:pt idx="29715">
                  <c:v>13.281000000000001</c:v>
                </c:pt>
                <c:pt idx="29716">
                  <c:v>13.305</c:v>
                </c:pt>
                <c:pt idx="29717">
                  <c:v>13.353</c:v>
                </c:pt>
                <c:pt idx="29718">
                  <c:v>13.425000000000001</c:v>
                </c:pt>
                <c:pt idx="29719">
                  <c:v>13.449</c:v>
                </c:pt>
                <c:pt idx="29720">
                  <c:v>13.497</c:v>
                </c:pt>
                <c:pt idx="29721">
                  <c:v>13.522</c:v>
                </c:pt>
                <c:pt idx="29722">
                  <c:v>13.545999999999999</c:v>
                </c:pt>
                <c:pt idx="29723">
                  <c:v>13.57</c:v>
                </c:pt>
                <c:pt idx="29724">
                  <c:v>13.593999999999999</c:v>
                </c:pt>
                <c:pt idx="29725">
                  <c:v>13.618</c:v>
                </c:pt>
                <c:pt idx="29726">
                  <c:v>13.618</c:v>
                </c:pt>
                <c:pt idx="29727">
                  <c:v>13.618</c:v>
                </c:pt>
                <c:pt idx="29728">
                  <c:v>13.618</c:v>
                </c:pt>
                <c:pt idx="29729">
                  <c:v>13.593999999999999</c:v>
                </c:pt>
                <c:pt idx="29730">
                  <c:v>13.57</c:v>
                </c:pt>
                <c:pt idx="29731">
                  <c:v>13.57</c:v>
                </c:pt>
                <c:pt idx="29732">
                  <c:v>13.545999999999999</c:v>
                </c:pt>
                <c:pt idx="29733">
                  <c:v>13.522</c:v>
                </c:pt>
                <c:pt idx="29734">
                  <c:v>13.473000000000001</c:v>
                </c:pt>
                <c:pt idx="29735">
                  <c:v>13.449</c:v>
                </c:pt>
                <c:pt idx="29736">
                  <c:v>13.425000000000001</c:v>
                </c:pt>
                <c:pt idx="29737">
                  <c:v>13.377000000000001</c:v>
                </c:pt>
                <c:pt idx="29738">
                  <c:v>13.377000000000001</c:v>
                </c:pt>
                <c:pt idx="29739">
                  <c:v>13.329000000000001</c:v>
                </c:pt>
                <c:pt idx="29740">
                  <c:v>13.305</c:v>
                </c:pt>
                <c:pt idx="29741">
                  <c:v>13.257</c:v>
                </c:pt>
                <c:pt idx="29742">
                  <c:v>13.281000000000001</c:v>
                </c:pt>
                <c:pt idx="29743">
                  <c:v>13.233000000000001</c:v>
                </c:pt>
                <c:pt idx="29744">
                  <c:v>13.185</c:v>
                </c:pt>
                <c:pt idx="29745">
                  <c:v>13.137</c:v>
                </c:pt>
                <c:pt idx="29746">
                  <c:v>13.064</c:v>
                </c:pt>
                <c:pt idx="29747">
                  <c:v>12.992000000000001</c:v>
                </c:pt>
                <c:pt idx="29748">
                  <c:v>12.944000000000001</c:v>
                </c:pt>
                <c:pt idx="29749">
                  <c:v>12.871</c:v>
                </c:pt>
                <c:pt idx="29750">
                  <c:v>12.798999999999999</c:v>
                </c:pt>
                <c:pt idx="29751">
                  <c:v>12.727</c:v>
                </c:pt>
                <c:pt idx="29752">
                  <c:v>12.654</c:v>
                </c:pt>
                <c:pt idx="29753">
                  <c:v>12.582000000000001</c:v>
                </c:pt>
                <c:pt idx="29754">
                  <c:v>12.534000000000001</c:v>
                </c:pt>
                <c:pt idx="29755">
                  <c:v>12.461</c:v>
                </c:pt>
                <c:pt idx="29756">
                  <c:v>12.413</c:v>
                </c:pt>
                <c:pt idx="29757">
                  <c:v>12.364000000000001</c:v>
                </c:pt>
                <c:pt idx="29758">
                  <c:v>12.316000000000001</c:v>
                </c:pt>
                <c:pt idx="29759">
                  <c:v>12.268000000000001</c:v>
                </c:pt>
                <c:pt idx="29760">
                  <c:v>12.243</c:v>
                </c:pt>
                <c:pt idx="29761">
                  <c:v>12.195</c:v>
                </c:pt>
                <c:pt idx="29762">
                  <c:v>12.170999999999999</c:v>
                </c:pt>
                <c:pt idx="29763">
                  <c:v>12.122</c:v>
                </c:pt>
                <c:pt idx="29764">
                  <c:v>12.098000000000001</c:v>
                </c:pt>
                <c:pt idx="29765">
                  <c:v>12.074</c:v>
                </c:pt>
                <c:pt idx="29766">
                  <c:v>12.025</c:v>
                </c:pt>
                <c:pt idx="29767">
                  <c:v>12.000999999999999</c:v>
                </c:pt>
                <c:pt idx="29768">
                  <c:v>11.977</c:v>
                </c:pt>
                <c:pt idx="29769">
                  <c:v>11.952999999999999</c:v>
                </c:pt>
                <c:pt idx="29770">
                  <c:v>11.929</c:v>
                </c:pt>
                <c:pt idx="29771">
                  <c:v>11.904</c:v>
                </c:pt>
                <c:pt idx="29772">
                  <c:v>11.88</c:v>
                </c:pt>
                <c:pt idx="29773">
                  <c:v>11.856</c:v>
                </c:pt>
                <c:pt idx="29774">
                  <c:v>11.856</c:v>
                </c:pt>
                <c:pt idx="29775">
                  <c:v>11.832000000000001</c:v>
                </c:pt>
                <c:pt idx="29776">
                  <c:v>11.807</c:v>
                </c:pt>
                <c:pt idx="29777">
                  <c:v>11.782999999999999</c:v>
                </c:pt>
                <c:pt idx="29778">
                  <c:v>11.782999999999999</c:v>
                </c:pt>
                <c:pt idx="29779">
                  <c:v>11.759</c:v>
                </c:pt>
                <c:pt idx="29780">
                  <c:v>11.734</c:v>
                </c:pt>
                <c:pt idx="29781">
                  <c:v>11.71</c:v>
                </c:pt>
                <c:pt idx="29782">
                  <c:v>11.686</c:v>
                </c:pt>
                <c:pt idx="29783">
                  <c:v>11.686</c:v>
                </c:pt>
                <c:pt idx="29784">
                  <c:v>11.662000000000001</c:v>
                </c:pt>
                <c:pt idx="29785">
                  <c:v>11.637</c:v>
                </c:pt>
                <c:pt idx="29786">
                  <c:v>11.613</c:v>
                </c:pt>
                <c:pt idx="29787">
                  <c:v>11.589</c:v>
                </c:pt>
                <c:pt idx="29788">
                  <c:v>11.589</c:v>
                </c:pt>
                <c:pt idx="29789">
                  <c:v>11.565</c:v>
                </c:pt>
                <c:pt idx="29790">
                  <c:v>11.54</c:v>
                </c:pt>
                <c:pt idx="29791">
                  <c:v>11.54</c:v>
                </c:pt>
                <c:pt idx="29792">
                  <c:v>11.516</c:v>
                </c:pt>
                <c:pt idx="29793">
                  <c:v>11.516</c:v>
                </c:pt>
                <c:pt idx="29794">
                  <c:v>11.492000000000001</c:v>
                </c:pt>
                <c:pt idx="29795">
                  <c:v>11.492000000000001</c:v>
                </c:pt>
                <c:pt idx="29796">
                  <c:v>11.492000000000001</c:v>
                </c:pt>
                <c:pt idx="29797">
                  <c:v>11.516</c:v>
                </c:pt>
                <c:pt idx="29798">
                  <c:v>11.565</c:v>
                </c:pt>
                <c:pt idx="29799">
                  <c:v>11.613</c:v>
                </c:pt>
                <c:pt idx="29800">
                  <c:v>11.662000000000001</c:v>
                </c:pt>
                <c:pt idx="29801">
                  <c:v>11.71</c:v>
                </c:pt>
                <c:pt idx="29802">
                  <c:v>11.759</c:v>
                </c:pt>
                <c:pt idx="29803">
                  <c:v>11.807</c:v>
                </c:pt>
                <c:pt idx="29804">
                  <c:v>11.88</c:v>
                </c:pt>
                <c:pt idx="29805">
                  <c:v>11.929</c:v>
                </c:pt>
                <c:pt idx="29806">
                  <c:v>12.000999999999999</c:v>
                </c:pt>
                <c:pt idx="29807">
                  <c:v>12.074</c:v>
                </c:pt>
                <c:pt idx="29808">
                  <c:v>12.170999999999999</c:v>
                </c:pt>
                <c:pt idx="29809">
                  <c:v>12.316000000000001</c:v>
                </c:pt>
                <c:pt idx="29810">
                  <c:v>12.413</c:v>
                </c:pt>
                <c:pt idx="29811">
                  <c:v>12.534000000000001</c:v>
                </c:pt>
                <c:pt idx="29812">
                  <c:v>12.678000000000001</c:v>
                </c:pt>
                <c:pt idx="29813">
                  <c:v>12.750999999999999</c:v>
                </c:pt>
                <c:pt idx="29814">
                  <c:v>12.871</c:v>
                </c:pt>
                <c:pt idx="29815">
                  <c:v>12.944000000000001</c:v>
                </c:pt>
                <c:pt idx="29816">
                  <c:v>13.04</c:v>
                </c:pt>
                <c:pt idx="29817">
                  <c:v>13.137</c:v>
                </c:pt>
                <c:pt idx="29818">
                  <c:v>13.281000000000001</c:v>
                </c:pt>
                <c:pt idx="29819">
                  <c:v>13.377000000000001</c:v>
                </c:pt>
                <c:pt idx="29820">
                  <c:v>13.425000000000001</c:v>
                </c:pt>
                <c:pt idx="29821">
                  <c:v>13.473000000000001</c:v>
                </c:pt>
                <c:pt idx="29822">
                  <c:v>13.522</c:v>
                </c:pt>
                <c:pt idx="29823">
                  <c:v>13.545999999999999</c:v>
                </c:pt>
                <c:pt idx="29824">
                  <c:v>13.57</c:v>
                </c:pt>
                <c:pt idx="29825">
                  <c:v>13.57</c:v>
                </c:pt>
                <c:pt idx="29826">
                  <c:v>13.545999999999999</c:v>
                </c:pt>
                <c:pt idx="29827">
                  <c:v>13.522</c:v>
                </c:pt>
                <c:pt idx="29828">
                  <c:v>13.473000000000001</c:v>
                </c:pt>
                <c:pt idx="29829">
                  <c:v>13.425000000000001</c:v>
                </c:pt>
                <c:pt idx="29830">
                  <c:v>13.377000000000001</c:v>
                </c:pt>
                <c:pt idx="29831">
                  <c:v>13.353</c:v>
                </c:pt>
                <c:pt idx="29832">
                  <c:v>13.305</c:v>
                </c:pt>
                <c:pt idx="29833">
                  <c:v>13.281000000000001</c:v>
                </c:pt>
                <c:pt idx="29834">
                  <c:v>13.233000000000001</c:v>
                </c:pt>
                <c:pt idx="29835">
                  <c:v>13.185</c:v>
                </c:pt>
                <c:pt idx="29836">
                  <c:v>13.161</c:v>
                </c:pt>
                <c:pt idx="29837">
                  <c:v>13.112</c:v>
                </c:pt>
                <c:pt idx="29838">
                  <c:v>13.087999999999999</c:v>
                </c:pt>
                <c:pt idx="29839">
                  <c:v>13.064</c:v>
                </c:pt>
                <c:pt idx="29840">
                  <c:v>13.04</c:v>
                </c:pt>
                <c:pt idx="29841">
                  <c:v>13.016</c:v>
                </c:pt>
                <c:pt idx="29842">
                  <c:v>12.968</c:v>
                </c:pt>
                <c:pt idx="29843">
                  <c:v>12.944000000000001</c:v>
                </c:pt>
                <c:pt idx="29844">
                  <c:v>12.92</c:v>
                </c:pt>
                <c:pt idx="29845">
                  <c:v>12.896000000000001</c:v>
                </c:pt>
                <c:pt idx="29846">
                  <c:v>12.871</c:v>
                </c:pt>
                <c:pt idx="29847">
                  <c:v>12.847</c:v>
                </c:pt>
                <c:pt idx="29848">
                  <c:v>12.798999999999999</c:v>
                </c:pt>
                <c:pt idx="29849">
                  <c:v>12.798999999999999</c:v>
                </c:pt>
                <c:pt idx="29850">
                  <c:v>12.750999999999999</c:v>
                </c:pt>
                <c:pt idx="29851">
                  <c:v>12.750999999999999</c:v>
                </c:pt>
                <c:pt idx="29852">
                  <c:v>12.702999999999999</c:v>
                </c:pt>
                <c:pt idx="29853">
                  <c:v>12.678000000000001</c:v>
                </c:pt>
                <c:pt idx="29854">
                  <c:v>12.654</c:v>
                </c:pt>
                <c:pt idx="29855">
                  <c:v>12.63</c:v>
                </c:pt>
                <c:pt idx="29856">
                  <c:v>12.606</c:v>
                </c:pt>
                <c:pt idx="29857">
                  <c:v>12.606</c:v>
                </c:pt>
                <c:pt idx="29858">
                  <c:v>12.606</c:v>
                </c:pt>
                <c:pt idx="29859">
                  <c:v>12.582000000000001</c:v>
                </c:pt>
                <c:pt idx="29860">
                  <c:v>12.582000000000001</c:v>
                </c:pt>
                <c:pt idx="29861">
                  <c:v>12.558</c:v>
                </c:pt>
                <c:pt idx="29862">
                  <c:v>12.558</c:v>
                </c:pt>
                <c:pt idx="29863">
                  <c:v>12.534000000000001</c:v>
                </c:pt>
                <c:pt idx="29864">
                  <c:v>12.509</c:v>
                </c:pt>
                <c:pt idx="29865">
                  <c:v>12.484999999999999</c:v>
                </c:pt>
                <c:pt idx="29866">
                  <c:v>12.461</c:v>
                </c:pt>
                <c:pt idx="29867">
                  <c:v>12.461</c:v>
                </c:pt>
                <c:pt idx="29868">
                  <c:v>12.461</c:v>
                </c:pt>
                <c:pt idx="29869">
                  <c:v>12.461</c:v>
                </c:pt>
                <c:pt idx="29870">
                  <c:v>12.461</c:v>
                </c:pt>
                <c:pt idx="29871">
                  <c:v>12.461</c:v>
                </c:pt>
                <c:pt idx="29872">
                  <c:v>12.436999999999999</c:v>
                </c:pt>
                <c:pt idx="29873">
                  <c:v>12.413</c:v>
                </c:pt>
                <c:pt idx="29874">
                  <c:v>12.436999999999999</c:v>
                </c:pt>
                <c:pt idx="29875">
                  <c:v>12.436999999999999</c:v>
                </c:pt>
                <c:pt idx="29876">
                  <c:v>12.436999999999999</c:v>
                </c:pt>
                <c:pt idx="29877">
                  <c:v>12.461</c:v>
                </c:pt>
                <c:pt idx="29878">
                  <c:v>12.461</c:v>
                </c:pt>
                <c:pt idx="29879">
                  <c:v>12.461</c:v>
                </c:pt>
                <c:pt idx="29880">
                  <c:v>12.461</c:v>
                </c:pt>
                <c:pt idx="29881">
                  <c:v>12.461</c:v>
                </c:pt>
                <c:pt idx="29882">
                  <c:v>12.461</c:v>
                </c:pt>
                <c:pt idx="29883">
                  <c:v>12.484999999999999</c:v>
                </c:pt>
                <c:pt idx="29884">
                  <c:v>12.484999999999999</c:v>
                </c:pt>
                <c:pt idx="29885">
                  <c:v>12.509</c:v>
                </c:pt>
                <c:pt idx="29886">
                  <c:v>12.509</c:v>
                </c:pt>
                <c:pt idx="29887">
                  <c:v>12.509</c:v>
                </c:pt>
                <c:pt idx="29888">
                  <c:v>12.509</c:v>
                </c:pt>
                <c:pt idx="29889">
                  <c:v>12.509</c:v>
                </c:pt>
                <c:pt idx="29890">
                  <c:v>12.509</c:v>
                </c:pt>
                <c:pt idx="29891">
                  <c:v>12.509</c:v>
                </c:pt>
                <c:pt idx="29892">
                  <c:v>12.509</c:v>
                </c:pt>
                <c:pt idx="29893">
                  <c:v>12.509</c:v>
                </c:pt>
                <c:pt idx="29894">
                  <c:v>12.509</c:v>
                </c:pt>
                <c:pt idx="29895">
                  <c:v>12.484999999999999</c:v>
                </c:pt>
                <c:pt idx="29896">
                  <c:v>12.484999999999999</c:v>
                </c:pt>
                <c:pt idx="29897">
                  <c:v>12.484999999999999</c:v>
                </c:pt>
                <c:pt idx="29898">
                  <c:v>12.534000000000001</c:v>
                </c:pt>
                <c:pt idx="29899">
                  <c:v>12.63</c:v>
                </c:pt>
                <c:pt idx="29900">
                  <c:v>12.727</c:v>
                </c:pt>
                <c:pt idx="29901">
                  <c:v>12.775</c:v>
                </c:pt>
                <c:pt idx="29902">
                  <c:v>12.823</c:v>
                </c:pt>
                <c:pt idx="29903">
                  <c:v>12.847</c:v>
                </c:pt>
                <c:pt idx="29904">
                  <c:v>12.92</c:v>
                </c:pt>
                <c:pt idx="29905">
                  <c:v>12.968</c:v>
                </c:pt>
                <c:pt idx="29906">
                  <c:v>13.04</c:v>
                </c:pt>
                <c:pt idx="29907">
                  <c:v>13.112</c:v>
                </c:pt>
                <c:pt idx="29908">
                  <c:v>13.233000000000001</c:v>
                </c:pt>
                <c:pt idx="29909">
                  <c:v>13.329000000000001</c:v>
                </c:pt>
                <c:pt idx="29910">
                  <c:v>13.449</c:v>
                </c:pt>
                <c:pt idx="29911">
                  <c:v>13.473000000000001</c:v>
                </c:pt>
                <c:pt idx="29912">
                  <c:v>13.593999999999999</c:v>
                </c:pt>
                <c:pt idx="29913">
                  <c:v>13.666</c:v>
                </c:pt>
                <c:pt idx="29914">
                  <c:v>13.786</c:v>
                </c:pt>
                <c:pt idx="29915">
                  <c:v>13.93</c:v>
                </c:pt>
                <c:pt idx="29916">
                  <c:v>14.002000000000001</c:v>
                </c:pt>
                <c:pt idx="29917">
                  <c:v>14.098000000000001</c:v>
                </c:pt>
                <c:pt idx="29918">
                  <c:v>14.146000000000001</c:v>
                </c:pt>
                <c:pt idx="29919">
                  <c:v>14.194000000000001</c:v>
                </c:pt>
                <c:pt idx="29920">
                  <c:v>14.218</c:v>
                </c:pt>
                <c:pt idx="29921">
                  <c:v>14.266</c:v>
                </c:pt>
                <c:pt idx="29922">
                  <c:v>14.29</c:v>
                </c:pt>
                <c:pt idx="29923">
                  <c:v>14.29</c:v>
                </c:pt>
                <c:pt idx="29924">
                  <c:v>14.29</c:v>
                </c:pt>
                <c:pt idx="29925">
                  <c:v>14.266</c:v>
                </c:pt>
                <c:pt idx="29926">
                  <c:v>14.242000000000001</c:v>
                </c:pt>
                <c:pt idx="29927">
                  <c:v>14.218</c:v>
                </c:pt>
                <c:pt idx="29928">
                  <c:v>14.146000000000001</c:v>
                </c:pt>
                <c:pt idx="29929">
                  <c:v>14.074</c:v>
                </c:pt>
                <c:pt idx="29930">
                  <c:v>14.002000000000001</c:v>
                </c:pt>
                <c:pt idx="29931">
                  <c:v>13.954000000000001</c:v>
                </c:pt>
                <c:pt idx="29932">
                  <c:v>13.906000000000001</c:v>
                </c:pt>
                <c:pt idx="29933">
                  <c:v>13.858000000000001</c:v>
                </c:pt>
                <c:pt idx="29934">
                  <c:v>13.81</c:v>
                </c:pt>
                <c:pt idx="29935">
                  <c:v>13.786</c:v>
                </c:pt>
                <c:pt idx="29936">
                  <c:v>13.738</c:v>
                </c:pt>
                <c:pt idx="29937">
                  <c:v>13.69</c:v>
                </c:pt>
                <c:pt idx="29938">
                  <c:v>13.618</c:v>
                </c:pt>
                <c:pt idx="29939">
                  <c:v>13.57</c:v>
                </c:pt>
                <c:pt idx="29940">
                  <c:v>13.522</c:v>
                </c:pt>
                <c:pt idx="29941">
                  <c:v>13.473000000000001</c:v>
                </c:pt>
                <c:pt idx="29942">
                  <c:v>13.425000000000001</c:v>
                </c:pt>
                <c:pt idx="29943">
                  <c:v>13.377000000000001</c:v>
                </c:pt>
                <c:pt idx="29944">
                  <c:v>13.305</c:v>
                </c:pt>
                <c:pt idx="29945">
                  <c:v>13.257</c:v>
                </c:pt>
                <c:pt idx="29946">
                  <c:v>13.209</c:v>
                </c:pt>
                <c:pt idx="29947">
                  <c:v>13.161</c:v>
                </c:pt>
                <c:pt idx="29948">
                  <c:v>13.112</c:v>
                </c:pt>
                <c:pt idx="29949">
                  <c:v>13.064</c:v>
                </c:pt>
                <c:pt idx="29950">
                  <c:v>13.016</c:v>
                </c:pt>
                <c:pt idx="29951">
                  <c:v>12.992000000000001</c:v>
                </c:pt>
                <c:pt idx="29952">
                  <c:v>12.944000000000001</c:v>
                </c:pt>
                <c:pt idx="29953">
                  <c:v>12.92</c:v>
                </c:pt>
                <c:pt idx="29954">
                  <c:v>12.896000000000001</c:v>
                </c:pt>
                <c:pt idx="29955">
                  <c:v>12.847</c:v>
                </c:pt>
                <c:pt idx="29956">
                  <c:v>12.847</c:v>
                </c:pt>
                <c:pt idx="29957">
                  <c:v>12.823</c:v>
                </c:pt>
                <c:pt idx="29958">
                  <c:v>12.798999999999999</c:v>
                </c:pt>
                <c:pt idx="29959">
                  <c:v>12.798999999999999</c:v>
                </c:pt>
                <c:pt idx="29960">
                  <c:v>12.775</c:v>
                </c:pt>
                <c:pt idx="29961">
                  <c:v>12.775</c:v>
                </c:pt>
                <c:pt idx="29962">
                  <c:v>12.798999999999999</c:v>
                </c:pt>
                <c:pt idx="29963">
                  <c:v>12.798999999999999</c:v>
                </c:pt>
                <c:pt idx="29964">
                  <c:v>12.798999999999999</c:v>
                </c:pt>
                <c:pt idx="29965">
                  <c:v>12.775</c:v>
                </c:pt>
                <c:pt idx="29966">
                  <c:v>12.775</c:v>
                </c:pt>
                <c:pt idx="29967">
                  <c:v>12.750999999999999</c:v>
                </c:pt>
                <c:pt idx="29968">
                  <c:v>12.750999999999999</c:v>
                </c:pt>
                <c:pt idx="29969">
                  <c:v>12.727</c:v>
                </c:pt>
                <c:pt idx="29970">
                  <c:v>12.702999999999999</c:v>
                </c:pt>
                <c:pt idx="29971">
                  <c:v>12.678000000000001</c:v>
                </c:pt>
                <c:pt idx="29972">
                  <c:v>12.654</c:v>
                </c:pt>
                <c:pt idx="29973">
                  <c:v>12.63</c:v>
                </c:pt>
                <c:pt idx="29974">
                  <c:v>12.606</c:v>
                </c:pt>
                <c:pt idx="29975">
                  <c:v>12.606</c:v>
                </c:pt>
                <c:pt idx="29976">
                  <c:v>12.582000000000001</c:v>
                </c:pt>
                <c:pt idx="29977">
                  <c:v>12.534000000000001</c:v>
                </c:pt>
                <c:pt idx="29978">
                  <c:v>12.509</c:v>
                </c:pt>
                <c:pt idx="29979">
                  <c:v>12.509</c:v>
                </c:pt>
                <c:pt idx="29980">
                  <c:v>12.509</c:v>
                </c:pt>
                <c:pt idx="29981">
                  <c:v>12.484999999999999</c:v>
                </c:pt>
                <c:pt idx="29982">
                  <c:v>12.461</c:v>
                </c:pt>
                <c:pt idx="29983">
                  <c:v>12.436999999999999</c:v>
                </c:pt>
                <c:pt idx="29984">
                  <c:v>12.413</c:v>
                </c:pt>
                <c:pt idx="29985">
                  <c:v>12.364000000000001</c:v>
                </c:pt>
                <c:pt idx="29986">
                  <c:v>12.364000000000001</c:v>
                </c:pt>
                <c:pt idx="29987">
                  <c:v>12.34</c:v>
                </c:pt>
                <c:pt idx="29988">
                  <c:v>12.316000000000001</c:v>
                </c:pt>
                <c:pt idx="29989">
                  <c:v>12.316000000000001</c:v>
                </c:pt>
                <c:pt idx="29990">
                  <c:v>12.364000000000001</c:v>
                </c:pt>
                <c:pt idx="29991">
                  <c:v>12.388999999999999</c:v>
                </c:pt>
                <c:pt idx="29992">
                  <c:v>12.388999999999999</c:v>
                </c:pt>
                <c:pt idx="29993">
                  <c:v>12.413</c:v>
                </c:pt>
                <c:pt idx="29994">
                  <c:v>12.461</c:v>
                </c:pt>
                <c:pt idx="29995">
                  <c:v>12.509</c:v>
                </c:pt>
                <c:pt idx="29996">
                  <c:v>12.558</c:v>
                </c:pt>
                <c:pt idx="29997">
                  <c:v>12.63</c:v>
                </c:pt>
                <c:pt idx="29998">
                  <c:v>12.727</c:v>
                </c:pt>
                <c:pt idx="29999">
                  <c:v>12.823</c:v>
                </c:pt>
                <c:pt idx="30000">
                  <c:v>12.944000000000001</c:v>
                </c:pt>
                <c:pt idx="30001">
                  <c:v>12.992000000000001</c:v>
                </c:pt>
                <c:pt idx="30002">
                  <c:v>13.064</c:v>
                </c:pt>
                <c:pt idx="30003">
                  <c:v>13.161</c:v>
                </c:pt>
                <c:pt idx="30004">
                  <c:v>13.209</c:v>
                </c:pt>
                <c:pt idx="30005">
                  <c:v>13.281000000000001</c:v>
                </c:pt>
                <c:pt idx="30006">
                  <c:v>13.377000000000001</c:v>
                </c:pt>
                <c:pt idx="30007">
                  <c:v>13.522</c:v>
                </c:pt>
                <c:pt idx="30008">
                  <c:v>13.641999999999999</c:v>
                </c:pt>
                <c:pt idx="30009">
                  <c:v>13.762</c:v>
                </c:pt>
                <c:pt idx="30010">
                  <c:v>13.858000000000001</c:v>
                </c:pt>
                <c:pt idx="30011">
                  <c:v>13.954000000000001</c:v>
                </c:pt>
                <c:pt idx="30012">
                  <c:v>14.026</c:v>
                </c:pt>
                <c:pt idx="30013">
                  <c:v>14.098000000000001</c:v>
                </c:pt>
                <c:pt idx="30014">
                  <c:v>14.098000000000001</c:v>
                </c:pt>
                <c:pt idx="30015">
                  <c:v>14.122</c:v>
                </c:pt>
                <c:pt idx="30016">
                  <c:v>14.074</c:v>
                </c:pt>
                <c:pt idx="30017">
                  <c:v>14.074</c:v>
                </c:pt>
                <c:pt idx="30018">
                  <c:v>14.05</c:v>
                </c:pt>
                <c:pt idx="30019">
                  <c:v>14.026</c:v>
                </c:pt>
                <c:pt idx="30020">
                  <c:v>13.978</c:v>
                </c:pt>
                <c:pt idx="30021">
                  <c:v>13.954000000000001</c:v>
                </c:pt>
                <c:pt idx="30022">
                  <c:v>13.906000000000001</c:v>
                </c:pt>
                <c:pt idx="30023">
                  <c:v>13.882</c:v>
                </c:pt>
                <c:pt idx="30024">
                  <c:v>13.81</c:v>
                </c:pt>
                <c:pt idx="30025">
                  <c:v>13.762</c:v>
                </c:pt>
                <c:pt idx="30026">
                  <c:v>13.69</c:v>
                </c:pt>
                <c:pt idx="30027">
                  <c:v>13.618</c:v>
                </c:pt>
                <c:pt idx="30028">
                  <c:v>13.57</c:v>
                </c:pt>
                <c:pt idx="30029">
                  <c:v>13.497</c:v>
                </c:pt>
                <c:pt idx="30030">
                  <c:v>13.425000000000001</c:v>
                </c:pt>
                <c:pt idx="30031">
                  <c:v>13.377000000000001</c:v>
                </c:pt>
                <c:pt idx="30032">
                  <c:v>13.305</c:v>
                </c:pt>
                <c:pt idx="30033">
                  <c:v>13.233000000000001</c:v>
                </c:pt>
                <c:pt idx="30034">
                  <c:v>13.185</c:v>
                </c:pt>
                <c:pt idx="30035">
                  <c:v>13.137</c:v>
                </c:pt>
                <c:pt idx="30036">
                  <c:v>13.064</c:v>
                </c:pt>
                <c:pt idx="30037">
                  <c:v>12.992000000000001</c:v>
                </c:pt>
                <c:pt idx="30038">
                  <c:v>12.944000000000001</c:v>
                </c:pt>
                <c:pt idx="30039">
                  <c:v>12.896000000000001</c:v>
                </c:pt>
                <c:pt idx="30040">
                  <c:v>12.823</c:v>
                </c:pt>
                <c:pt idx="30041">
                  <c:v>12.775</c:v>
                </c:pt>
                <c:pt idx="30042">
                  <c:v>12.750999999999999</c:v>
                </c:pt>
                <c:pt idx="30043">
                  <c:v>12.702999999999999</c:v>
                </c:pt>
                <c:pt idx="30044">
                  <c:v>12.654</c:v>
                </c:pt>
                <c:pt idx="30045">
                  <c:v>12.606</c:v>
                </c:pt>
                <c:pt idx="30046">
                  <c:v>12.534000000000001</c:v>
                </c:pt>
                <c:pt idx="30047">
                  <c:v>12.484999999999999</c:v>
                </c:pt>
                <c:pt idx="30048">
                  <c:v>12.461</c:v>
                </c:pt>
                <c:pt idx="30049">
                  <c:v>12.413</c:v>
                </c:pt>
                <c:pt idx="30050">
                  <c:v>12.364000000000001</c:v>
                </c:pt>
                <c:pt idx="30051">
                  <c:v>12.316000000000001</c:v>
                </c:pt>
                <c:pt idx="30052">
                  <c:v>12.268000000000001</c:v>
                </c:pt>
                <c:pt idx="30053">
                  <c:v>12.243</c:v>
                </c:pt>
                <c:pt idx="30054">
                  <c:v>12.218999999999999</c:v>
                </c:pt>
                <c:pt idx="30055">
                  <c:v>12.195</c:v>
                </c:pt>
                <c:pt idx="30056">
                  <c:v>12.170999999999999</c:v>
                </c:pt>
                <c:pt idx="30057">
                  <c:v>12.170999999999999</c:v>
                </c:pt>
                <c:pt idx="30058">
                  <c:v>12.170999999999999</c:v>
                </c:pt>
                <c:pt idx="30059">
                  <c:v>12.170999999999999</c:v>
                </c:pt>
                <c:pt idx="30060">
                  <c:v>12.170999999999999</c:v>
                </c:pt>
                <c:pt idx="30061">
                  <c:v>12.170999999999999</c:v>
                </c:pt>
                <c:pt idx="30062">
                  <c:v>12.170999999999999</c:v>
                </c:pt>
                <c:pt idx="30063">
                  <c:v>12.147</c:v>
                </c:pt>
                <c:pt idx="30064">
                  <c:v>12.122</c:v>
                </c:pt>
                <c:pt idx="30065">
                  <c:v>12.122</c:v>
                </c:pt>
                <c:pt idx="30066">
                  <c:v>12.122</c:v>
                </c:pt>
                <c:pt idx="30067">
                  <c:v>12.122</c:v>
                </c:pt>
                <c:pt idx="30068">
                  <c:v>12.122</c:v>
                </c:pt>
                <c:pt idx="30069">
                  <c:v>12.122</c:v>
                </c:pt>
                <c:pt idx="30070">
                  <c:v>12.147</c:v>
                </c:pt>
                <c:pt idx="30071">
                  <c:v>12.147</c:v>
                </c:pt>
                <c:pt idx="30072">
                  <c:v>12.122</c:v>
                </c:pt>
                <c:pt idx="30073">
                  <c:v>12.122</c:v>
                </c:pt>
                <c:pt idx="30074">
                  <c:v>12.122</c:v>
                </c:pt>
                <c:pt idx="30075">
                  <c:v>12.122</c:v>
                </c:pt>
                <c:pt idx="30076">
                  <c:v>12.122</c:v>
                </c:pt>
                <c:pt idx="30077">
                  <c:v>12.122</c:v>
                </c:pt>
                <c:pt idx="30078">
                  <c:v>12.122</c:v>
                </c:pt>
                <c:pt idx="30079">
                  <c:v>12.122</c:v>
                </c:pt>
                <c:pt idx="30080">
                  <c:v>12.098000000000001</c:v>
                </c:pt>
                <c:pt idx="30081">
                  <c:v>12.098000000000001</c:v>
                </c:pt>
                <c:pt idx="30082">
                  <c:v>12.098000000000001</c:v>
                </c:pt>
                <c:pt idx="30083">
                  <c:v>12.098000000000001</c:v>
                </c:pt>
                <c:pt idx="30084">
                  <c:v>12.098000000000001</c:v>
                </c:pt>
                <c:pt idx="30085">
                  <c:v>12.122</c:v>
                </c:pt>
                <c:pt idx="30086">
                  <c:v>12.122</c:v>
                </c:pt>
                <c:pt idx="30087">
                  <c:v>12.702999999999999</c:v>
                </c:pt>
                <c:pt idx="30088">
                  <c:v>13.305</c:v>
                </c:pt>
                <c:pt idx="30089">
                  <c:v>13.185</c:v>
                </c:pt>
                <c:pt idx="30090">
                  <c:v>12.92</c:v>
                </c:pt>
                <c:pt idx="30091">
                  <c:v>12.775</c:v>
                </c:pt>
                <c:pt idx="30092">
                  <c:v>12.678000000000001</c:v>
                </c:pt>
                <c:pt idx="30093">
                  <c:v>12.678000000000001</c:v>
                </c:pt>
                <c:pt idx="30094">
                  <c:v>12.750999999999999</c:v>
                </c:pt>
                <c:pt idx="30095">
                  <c:v>12.823</c:v>
                </c:pt>
                <c:pt idx="30096">
                  <c:v>12.92</c:v>
                </c:pt>
                <c:pt idx="30097">
                  <c:v>12.992000000000001</c:v>
                </c:pt>
                <c:pt idx="30098">
                  <c:v>13.04</c:v>
                </c:pt>
                <c:pt idx="30099">
                  <c:v>13.087999999999999</c:v>
                </c:pt>
                <c:pt idx="30100">
                  <c:v>13.112</c:v>
                </c:pt>
                <c:pt idx="30101">
                  <c:v>13.137</c:v>
                </c:pt>
                <c:pt idx="30102">
                  <c:v>13.233000000000001</c:v>
                </c:pt>
                <c:pt idx="30103">
                  <c:v>13.281000000000001</c:v>
                </c:pt>
                <c:pt idx="30104">
                  <c:v>13.329000000000001</c:v>
                </c:pt>
                <c:pt idx="30105">
                  <c:v>13.353</c:v>
                </c:pt>
                <c:pt idx="30106">
                  <c:v>13.377000000000001</c:v>
                </c:pt>
                <c:pt idx="30107">
                  <c:v>13.401</c:v>
                </c:pt>
                <c:pt idx="30108">
                  <c:v>13.425000000000001</c:v>
                </c:pt>
                <c:pt idx="30109">
                  <c:v>13.425000000000001</c:v>
                </c:pt>
                <c:pt idx="30110">
                  <c:v>13.425000000000001</c:v>
                </c:pt>
                <c:pt idx="30111">
                  <c:v>13.425000000000001</c:v>
                </c:pt>
                <c:pt idx="30112">
                  <c:v>13.425000000000001</c:v>
                </c:pt>
                <c:pt idx="30113">
                  <c:v>13.401</c:v>
                </c:pt>
                <c:pt idx="30114">
                  <c:v>13.377000000000001</c:v>
                </c:pt>
                <c:pt idx="30115">
                  <c:v>13.377000000000001</c:v>
                </c:pt>
                <c:pt idx="30116">
                  <c:v>13.353</c:v>
                </c:pt>
                <c:pt idx="30117">
                  <c:v>13.329000000000001</c:v>
                </c:pt>
                <c:pt idx="30118">
                  <c:v>13.329000000000001</c:v>
                </c:pt>
                <c:pt idx="30119">
                  <c:v>13.281000000000001</c:v>
                </c:pt>
                <c:pt idx="30120">
                  <c:v>13.257</c:v>
                </c:pt>
                <c:pt idx="30121">
                  <c:v>13.233000000000001</c:v>
                </c:pt>
                <c:pt idx="30122">
                  <c:v>13.209</c:v>
                </c:pt>
                <c:pt idx="30123">
                  <c:v>13.185</c:v>
                </c:pt>
                <c:pt idx="30124">
                  <c:v>13.161</c:v>
                </c:pt>
                <c:pt idx="30125">
                  <c:v>13.137</c:v>
                </c:pt>
                <c:pt idx="30126">
                  <c:v>13.137</c:v>
                </c:pt>
                <c:pt idx="30127">
                  <c:v>13.112</c:v>
                </c:pt>
                <c:pt idx="30128">
                  <c:v>13.112</c:v>
                </c:pt>
                <c:pt idx="30129">
                  <c:v>13.087999999999999</c:v>
                </c:pt>
                <c:pt idx="30130">
                  <c:v>13.087999999999999</c:v>
                </c:pt>
                <c:pt idx="30131">
                  <c:v>13.064</c:v>
                </c:pt>
                <c:pt idx="30132">
                  <c:v>13.064</c:v>
                </c:pt>
                <c:pt idx="30133">
                  <c:v>13.064</c:v>
                </c:pt>
                <c:pt idx="30134">
                  <c:v>13.064</c:v>
                </c:pt>
                <c:pt idx="30135">
                  <c:v>13.04</c:v>
                </c:pt>
                <c:pt idx="30136">
                  <c:v>13.04</c:v>
                </c:pt>
                <c:pt idx="30137">
                  <c:v>13.04</c:v>
                </c:pt>
                <c:pt idx="30138">
                  <c:v>13.016</c:v>
                </c:pt>
                <c:pt idx="30139">
                  <c:v>13.016</c:v>
                </c:pt>
                <c:pt idx="30140">
                  <c:v>12.992000000000001</c:v>
                </c:pt>
                <c:pt idx="30141">
                  <c:v>12.992000000000001</c:v>
                </c:pt>
                <c:pt idx="30142">
                  <c:v>12.968</c:v>
                </c:pt>
                <c:pt idx="30143">
                  <c:v>12.968</c:v>
                </c:pt>
                <c:pt idx="30144">
                  <c:v>12.944000000000001</c:v>
                </c:pt>
                <c:pt idx="30145">
                  <c:v>12.944000000000001</c:v>
                </c:pt>
                <c:pt idx="30146">
                  <c:v>12.944000000000001</c:v>
                </c:pt>
                <c:pt idx="30147">
                  <c:v>12.944000000000001</c:v>
                </c:pt>
                <c:pt idx="30148">
                  <c:v>12.92</c:v>
                </c:pt>
                <c:pt idx="30149">
                  <c:v>12.896000000000001</c:v>
                </c:pt>
                <c:pt idx="30150">
                  <c:v>12.896000000000001</c:v>
                </c:pt>
                <c:pt idx="30151">
                  <c:v>12.896000000000001</c:v>
                </c:pt>
                <c:pt idx="30152">
                  <c:v>12.871</c:v>
                </c:pt>
                <c:pt idx="30153">
                  <c:v>12.871</c:v>
                </c:pt>
                <c:pt idx="30154">
                  <c:v>12.896000000000001</c:v>
                </c:pt>
                <c:pt idx="30155">
                  <c:v>12.896000000000001</c:v>
                </c:pt>
                <c:pt idx="30156">
                  <c:v>12.896000000000001</c:v>
                </c:pt>
                <c:pt idx="30157">
                  <c:v>12.896000000000001</c:v>
                </c:pt>
                <c:pt idx="30158">
                  <c:v>12.871</c:v>
                </c:pt>
                <c:pt idx="30159">
                  <c:v>12.871</c:v>
                </c:pt>
                <c:pt idx="30160">
                  <c:v>12.871</c:v>
                </c:pt>
                <c:pt idx="30161">
                  <c:v>12.847</c:v>
                </c:pt>
                <c:pt idx="30162">
                  <c:v>12.847</c:v>
                </c:pt>
                <c:pt idx="30163">
                  <c:v>12.871</c:v>
                </c:pt>
                <c:pt idx="30164">
                  <c:v>12.871</c:v>
                </c:pt>
                <c:pt idx="30165">
                  <c:v>12.871</c:v>
                </c:pt>
                <c:pt idx="30166">
                  <c:v>12.871</c:v>
                </c:pt>
                <c:pt idx="30167">
                  <c:v>12.871</c:v>
                </c:pt>
                <c:pt idx="30168">
                  <c:v>12.871</c:v>
                </c:pt>
                <c:pt idx="30169">
                  <c:v>12.871</c:v>
                </c:pt>
                <c:pt idx="30170">
                  <c:v>12.871</c:v>
                </c:pt>
                <c:pt idx="30171">
                  <c:v>12.871</c:v>
                </c:pt>
                <c:pt idx="30172">
                  <c:v>12.847</c:v>
                </c:pt>
                <c:pt idx="30173">
                  <c:v>12.847</c:v>
                </c:pt>
                <c:pt idx="30174">
                  <c:v>12.847</c:v>
                </c:pt>
                <c:pt idx="30175">
                  <c:v>12.823</c:v>
                </c:pt>
                <c:pt idx="30176">
                  <c:v>12.823</c:v>
                </c:pt>
                <c:pt idx="30177">
                  <c:v>12.823</c:v>
                </c:pt>
                <c:pt idx="30178">
                  <c:v>12.798999999999999</c:v>
                </c:pt>
                <c:pt idx="30179">
                  <c:v>12.798999999999999</c:v>
                </c:pt>
                <c:pt idx="30180">
                  <c:v>12.798999999999999</c:v>
                </c:pt>
                <c:pt idx="30181">
                  <c:v>12.798999999999999</c:v>
                </c:pt>
                <c:pt idx="30182">
                  <c:v>12.798999999999999</c:v>
                </c:pt>
                <c:pt idx="30183">
                  <c:v>12.798999999999999</c:v>
                </c:pt>
                <c:pt idx="30184">
                  <c:v>12.798999999999999</c:v>
                </c:pt>
                <c:pt idx="30185">
                  <c:v>12.798999999999999</c:v>
                </c:pt>
                <c:pt idx="30186">
                  <c:v>12.823</c:v>
                </c:pt>
                <c:pt idx="30187">
                  <c:v>12.847</c:v>
                </c:pt>
                <c:pt idx="30188">
                  <c:v>12.847</c:v>
                </c:pt>
                <c:pt idx="30189">
                  <c:v>12.896000000000001</c:v>
                </c:pt>
                <c:pt idx="30190">
                  <c:v>12.92</c:v>
                </c:pt>
                <c:pt idx="30191">
                  <c:v>12.944000000000001</c:v>
                </c:pt>
                <c:pt idx="30192">
                  <c:v>12.992000000000001</c:v>
                </c:pt>
                <c:pt idx="30193">
                  <c:v>13.016</c:v>
                </c:pt>
                <c:pt idx="30194">
                  <c:v>13.064</c:v>
                </c:pt>
                <c:pt idx="30195">
                  <c:v>13.087999999999999</c:v>
                </c:pt>
                <c:pt idx="30196">
                  <c:v>13.137</c:v>
                </c:pt>
                <c:pt idx="30197">
                  <c:v>13.161</c:v>
                </c:pt>
                <c:pt idx="30198">
                  <c:v>13.185</c:v>
                </c:pt>
                <c:pt idx="30199">
                  <c:v>13.233000000000001</c:v>
                </c:pt>
                <c:pt idx="30200">
                  <c:v>13.257</c:v>
                </c:pt>
                <c:pt idx="30201">
                  <c:v>13.281000000000001</c:v>
                </c:pt>
                <c:pt idx="30202">
                  <c:v>13.281000000000001</c:v>
                </c:pt>
                <c:pt idx="30203">
                  <c:v>13.305</c:v>
                </c:pt>
                <c:pt idx="30204">
                  <c:v>13.329000000000001</c:v>
                </c:pt>
                <c:pt idx="30205">
                  <c:v>13.329000000000001</c:v>
                </c:pt>
                <c:pt idx="30206">
                  <c:v>13.329000000000001</c:v>
                </c:pt>
                <c:pt idx="30207">
                  <c:v>13.329000000000001</c:v>
                </c:pt>
                <c:pt idx="30208">
                  <c:v>13.305</c:v>
                </c:pt>
                <c:pt idx="30209">
                  <c:v>13.305</c:v>
                </c:pt>
                <c:pt idx="30210">
                  <c:v>13.281000000000001</c:v>
                </c:pt>
                <c:pt idx="30211">
                  <c:v>13.257</c:v>
                </c:pt>
                <c:pt idx="30212">
                  <c:v>13.233000000000001</c:v>
                </c:pt>
                <c:pt idx="30213">
                  <c:v>13.209</c:v>
                </c:pt>
                <c:pt idx="30214">
                  <c:v>13.185</c:v>
                </c:pt>
                <c:pt idx="30215">
                  <c:v>13.161</c:v>
                </c:pt>
                <c:pt idx="30216">
                  <c:v>13.137</c:v>
                </c:pt>
                <c:pt idx="30217">
                  <c:v>13.112</c:v>
                </c:pt>
                <c:pt idx="30218">
                  <c:v>13.087999999999999</c:v>
                </c:pt>
                <c:pt idx="30219">
                  <c:v>13.087999999999999</c:v>
                </c:pt>
                <c:pt idx="30220">
                  <c:v>13.064</c:v>
                </c:pt>
                <c:pt idx="30221">
                  <c:v>13.04</c:v>
                </c:pt>
                <c:pt idx="30222">
                  <c:v>13.04</c:v>
                </c:pt>
                <c:pt idx="30223">
                  <c:v>13.016</c:v>
                </c:pt>
                <c:pt idx="30224">
                  <c:v>13.016</c:v>
                </c:pt>
                <c:pt idx="30225">
                  <c:v>12.992000000000001</c:v>
                </c:pt>
                <c:pt idx="30226">
                  <c:v>12.992000000000001</c:v>
                </c:pt>
                <c:pt idx="30227">
                  <c:v>12.968</c:v>
                </c:pt>
                <c:pt idx="30228">
                  <c:v>12.968</c:v>
                </c:pt>
                <c:pt idx="30229">
                  <c:v>12.944000000000001</c:v>
                </c:pt>
                <c:pt idx="30230">
                  <c:v>12.944000000000001</c:v>
                </c:pt>
                <c:pt idx="30231">
                  <c:v>12.944000000000001</c:v>
                </c:pt>
                <c:pt idx="30232">
                  <c:v>12.944000000000001</c:v>
                </c:pt>
                <c:pt idx="30233">
                  <c:v>12.944000000000001</c:v>
                </c:pt>
                <c:pt idx="30234">
                  <c:v>12.92</c:v>
                </c:pt>
                <c:pt idx="30235">
                  <c:v>12.92</c:v>
                </c:pt>
                <c:pt idx="30236">
                  <c:v>12.896000000000001</c:v>
                </c:pt>
                <c:pt idx="30237">
                  <c:v>12.896000000000001</c:v>
                </c:pt>
                <c:pt idx="30238">
                  <c:v>12.896000000000001</c:v>
                </c:pt>
                <c:pt idx="30239">
                  <c:v>12.896000000000001</c:v>
                </c:pt>
                <c:pt idx="30240">
                  <c:v>12.896000000000001</c:v>
                </c:pt>
                <c:pt idx="30241">
                  <c:v>12.871</c:v>
                </c:pt>
                <c:pt idx="30242">
                  <c:v>12.896000000000001</c:v>
                </c:pt>
                <c:pt idx="30243">
                  <c:v>12.871</c:v>
                </c:pt>
                <c:pt idx="30244">
                  <c:v>12.871</c:v>
                </c:pt>
                <c:pt idx="30245">
                  <c:v>12.871</c:v>
                </c:pt>
                <c:pt idx="30246">
                  <c:v>12.871</c:v>
                </c:pt>
                <c:pt idx="30247">
                  <c:v>12.823</c:v>
                </c:pt>
                <c:pt idx="30248">
                  <c:v>12.798999999999999</c:v>
                </c:pt>
                <c:pt idx="30249">
                  <c:v>12.798999999999999</c:v>
                </c:pt>
                <c:pt idx="30250">
                  <c:v>12.798999999999999</c:v>
                </c:pt>
                <c:pt idx="30251">
                  <c:v>12.798999999999999</c:v>
                </c:pt>
                <c:pt idx="30252">
                  <c:v>12.798999999999999</c:v>
                </c:pt>
                <c:pt idx="30253">
                  <c:v>12.798999999999999</c:v>
                </c:pt>
                <c:pt idx="30254">
                  <c:v>12.798999999999999</c:v>
                </c:pt>
                <c:pt idx="30255">
                  <c:v>12.798999999999999</c:v>
                </c:pt>
                <c:pt idx="30256">
                  <c:v>12.775</c:v>
                </c:pt>
                <c:pt idx="30257">
                  <c:v>12.798999999999999</c:v>
                </c:pt>
                <c:pt idx="30258">
                  <c:v>12.775</c:v>
                </c:pt>
                <c:pt idx="30259">
                  <c:v>12.775</c:v>
                </c:pt>
                <c:pt idx="30260">
                  <c:v>12.775</c:v>
                </c:pt>
                <c:pt idx="30261">
                  <c:v>12.775</c:v>
                </c:pt>
                <c:pt idx="30262">
                  <c:v>12.750999999999999</c:v>
                </c:pt>
                <c:pt idx="30263">
                  <c:v>12.750999999999999</c:v>
                </c:pt>
                <c:pt idx="30264">
                  <c:v>12.750999999999999</c:v>
                </c:pt>
                <c:pt idx="30265">
                  <c:v>12.750999999999999</c:v>
                </c:pt>
                <c:pt idx="30266">
                  <c:v>12.750999999999999</c:v>
                </c:pt>
                <c:pt idx="30267">
                  <c:v>12.750999999999999</c:v>
                </c:pt>
                <c:pt idx="30268">
                  <c:v>12.750999999999999</c:v>
                </c:pt>
                <c:pt idx="30269">
                  <c:v>12.750999999999999</c:v>
                </c:pt>
                <c:pt idx="30270">
                  <c:v>12.750999999999999</c:v>
                </c:pt>
                <c:pt idx="30271">
                  <c:v>12.727</c:v>
                </c:pt>
                <c:pt idx="30272">
                  <c:v>12.727</c:v>
                </c:pt>
                <c:pt idx="30273">
                  <c:v>12.727</c:v>
                </c:pt>
                <c:pt idx="30274">
                  <c:v>12.727</c:v>
                </c:pt>
                <c:pt idx="30275">
                  <c:v>12.727</c:v>
                </c:pt>
                <c:pt idx="30276">
                  <c:v>12.750999999999999</c:v>
                </c:pt>
                <c:pt idx="30277">
                  <c:v>12.750999999999999</c:v>
                </c:pt>
                <c:pt idx="30278">
                  <c:v>12.750999999999999</c:v>
                </c:pt>
                <c:pt idx="30279">
                  <c:v>12.750999999999999</c:v>
                </c:pt>
                <c:pt idx="30280">
                  <c:v>12.702999999999999</c:v>
                </c:pt>
                <c:pt idx="30281">
                  <c:v>12.654</c:v>
                </c:pt>
                <c:pt idx="30282">
                  <c:v>12.558</c:v>
                </c:pt>
                <c:pt idx="30283">
                  <c:v>12.484999999999999</c:v>
                </c:pt>
                <c:pt idx="30284">
                  <c:v>12.413</c:v>
                </c:pt>
                <c:pt idx="30285">
                  <c:v>12.388999999999999</c:v>
                </c:pt>
                <c:pt idx="30286">
                  <c:v>12.364000000000001</c:v>
                </c:pt>
                <c:pt idx="30287">
                  <c:v>12.364000000000001</c:v>
                </c:pt>
                <c:pt idx="30288">
                  <c:v>12.413</c:v>
                </c:pt>
                <c:pt idx="30289">
                  <c:v>12.436999999999999</c:v>
                </c:pt>
                <c:pt idx="30290">
                  <c:v>12.534000000000001</c:v>
                </c:pt>
                <c:pt idx="30291">
                  <c:v>12.582000000000001</c:v>
                </c:pt>
                <c:pt idx="30292">
                  <c:v>12.63</c:v>
                </c:pt>
                <c:pt idx="30293">
                  <c:v>12.750999999999999</c:v>
                </c:pt>
                <c:pt idx="30294">
                  <c:v>12.847</c:v>
                </c:pt>
                <c:pt idx="30295">
                  <c:v>12.92</c:v>
                </c:pt>
                <c:pt idx="30296">
                  <c:v>12.992000000000001</c:v>
                </c:pt>
                <c:pt idx="30297">
                  <c:v>13.064</c:v>
                </c:pt>
                <c:pt idx="30298">
                  <c:v>13.137</c:v>
                </c:pt>
                <c:pt idx="30299">
                  <c:v>13.233000000000001</c:v>
                </c:pt>
                <c:pt idx="30300">
                  <c:v>13.281000000000001</c:v>
                </c:pt>
                <c:pt idx="30301">
                  <c:v>13.353</c:v>
                </c:pt>
                <c:pt idx="30302">
                  <c:v>13.401</c:v>
                </c:pt>
                <c:pt idx="30303">
                  <c:v>13.425000000000001</c:v>
                </c:pt>
                <c:pt idx="30304">
                  <c:v>13.449</c:v>
                </c:pt>
                <c:pt idx="30305">
                  <c:v>13.449</c:v>
                </c:pt>
                <c:pt idx="30306">
                  <c:v>13.449</c:v>
                </c:pt>
                <c:pt idx="30307">
                  <c:v>13.449</c:v>
                </c:pt>
                <c:pt idx="30308">
                  <c:v>13.425000000000001</c:v>
                </c:pt>
                <c:pt idx="30309">
                  <c:v>13.377000000000001</c:v>
                </c:pt>
                <c:pt idx="30310">
                  <c:v>13.353</c:v>
                </c:pt>
                <c:pt idx="30311">
                  <c:v>13.305</c:v>
                </c:pt>
                <c:pt idx="30312">
                  <c:v>13.257</c:v>
                </c:pt>
                <c:pt idx="30313">
                  <c:v>13.209</c:v>
                </c:pt>
                <c:pt idx="30314">
                  <c:v>13.137</c:v>
                </c:pt>
                <c:pt idx="30315">
                  <c:v>13.087999999999999</c:v>
                </c:pt>
                <c:pt idx="30316">
                  <c:v>13.04</c:v>
                </c:pt>
                <c:pt idx="30317">
                  <c:v>12.968</c:v>
                </c:pt>
                <c:pt idx="30318">
                  <c:v>12.896000000000001</c:v>
                </c:pt>
                <c:pt idx="30319">
                  <c:v>12.944000000000001</c:v>
                </c:pt>
                <c:pt idx="30320">
                  <c:v>13.087999999999999</c:v>
                </c:pt>
                <c:pt idx="30321">
                  <c:v>13.161</c:v>
                </c:pt>
                <c:pt idx="30322">
                  <c:v>12.992000000000001</c:v>
                </c:pt>
                <c:pt idx="30323">
                  <c:v>12.968</c:v>
                </c:pt>
                <c:pt idx="30324">
                  <c:v>12.896000000000001</c:v>
                </c:pt>
                <c:pt idx="30325">
                  <c:v>12.896000000000001</c:v>
                </c:pt>
                <c:pt idx="30326">
                  <c:v>12.968</c:v>
                </c:pt>
                <c:pt idx="30327">
                  <c:v>12.992000000000001</c:v>
                </c:pt>
                <c:pt idx="30328">
                  <c:v>13.016</c:v>
                </c:pt>
                <c:pt idx="30329">
                  <c:v>12.92</c:v>
                </c:pt>
                <c:pt idx="30330">
                  <c:v>12.798999999999999</c:v>
                </c:pt>
                <c:pt idx="30331">
                  <c:v>12.727</c:v>
                </c:pt>
                <c:pt idx="30332">
                  <c:v>12.702999999999999</c:v>
                </c:pt>
                <c:pt idx="30333">
                  <c:v>12.678000000000001</c:v>
                </c:pt>
                <c:pt idx="30334">
                  <c:v>12.654</c:v>
                </c:pt>
                <c:pt idx="30335">
                  <c:v>12.606</c:v>
                </c:pt>
                <c:pt idx="30336">
                  <c:v>12.582000000000001</c:v>
                </c:pt>
                <c:pt idx="30337">
                  <c:v>12.606</c:v>
                </c:pt>
                <c:pt idx="30338">
                  <c:v>12.606</c:v>
                </c:pt>
                <c:pt idx="30339">
                  <c:v>12.606</c:v>
                </c:pt>
                <c:pt idx="30340">
                  <c:v>12.582000000000001</c:v>
                </c:pt>
                <c:pt idx="30341">
                  <c:v>12.606</c:v>
                </c:pt>
                <c:pt idx="30342">
                  <c:v>12.606</c:v>
                </c:pt>
                <c:pt idx="30343">
                  <c:v>12.606</c:v>
                </c:pt>
                <c:pt idx="30344">
                  <c:v>12.63</c:v>
                </c:pt>
                <c:pt idx="30345">
                  <c:v>12.606</c:v>
                </c:pt>
                <c:pt idx="30346">
                  <c:v>12.63</c:v>
                </c:pt>
                <c:pt idx="30347">
                  <c:v>12.606</c:v>
                </c:pt>
                <c:pt idx="30348">
                  <c:v>12.606</c:v>
                </c:pt>
                <c:pt idx="30349">
                  <c:v>12.534000000000001</c:v>
                </c:pt>
                <c:pt idx="30350">
                  <c:v>12.461</c:v>
                </c:pt>
                <c:pt idx="30351">
                  <c:v>12.364000000000001</c:v>
                </c:pt>
                <c:pt idx="30352">
                  <c:v>12.218999999999999</c:v>
                </c:pt>
                <c:pt idx="30353">
                  <c:v>12.098000000000001</c:v>
                </c:pt>
                <c:pt idx="30354">
                  <c:v>11.977</c:v>
                </c:pt>
                <c:pt idx="30355">
                  <c:v>11.904</c:v>
                </c:pt>
                <c:pt idx="30356">
                  <c:v>11.832000000000001</c:v>
                </c:pt>
                <c:pt idx="30357">
                  <c:v>11.807</c:v>
                </c:pt>
                <c:pt idx="30358">
                  <c:v>11.782999999999999</c:v>
                </c:pt>
                <c:pt idx="30359">
                  <c:v>11.734</c:v>
                </c:pt>
                <c:pt idx="30360">
                  <c:v>11.734</c:v>
                </c:pt>
                <c:pt idx="30361">
                  <c:v>11.71</c:v>
                </c:pt>
                <c:pt idx="30362">
                  <c:v>11.686</c:v>
                </c:pt>
                <c:pt idx="30363">
                  <c:v>11.686</c:v>
                </c:pt>
                <c:pt idx="30364">
                  <c:v>11.662000000000001</c:v>
                </c:pt>
                <c:pt idx="30365">
                  <c:v>11.662000000000001</c:v>
                </c:pt>
                <c:pt idx="30366">
                  <c:v>11.637</c:v>
                </c:pt>
                <c:pt idx="30367">
                  <c:v>11.637</c:v>
                </c:pt>
                <c:pt idx="30368">
                  <c:v>11.589</c:v>
                </c:pt>
                <c:pt idx="30369">
                  <c:v>11.54</c:v>
                </c:pt>
                <c:pt idx="30370">
                  <c:v>11.54</c:v>
                </c:pt>
                <c:pt idx="30371">
                  <c:v>11.54</c:v>
                </c:pt>
                <c:pt idx="30372">
                  <c:v>11.516</c:v>
                </c:pt>
                <c:pt idx="30373">
                  <c:v>11.492000000000001</c:v>
                </c:pt>
                <c:pt idx="30374">
                  <c:v>11.443</c:v>
                </c:pt>
                <c:pt idx="30375">
                  <c:v>11.443</c:v>
                </c:pt>
                <c:pt idx="30376">
                  <c:v>11.443</c:v>
                </c:pt>
                <c:pt idx="30377">
                  <c:v>11.443</c:v>
                </c:pt>
                <c:pt idx="30378">
                  <c:v>11.443</c:v>
                </c:pt>
                <c:pt idx="30379">
                  <c:v>11.492000000000001</c:v>
                </c:pt>
                <c:pt idx="30380">
                  <c:v>11.492000000000001</c:v>
                </c:pt>
                <c:pt idx="30381">
                  <c:v>11.565</c:v>
                </c:pt>
                <c:pt idx="30382">
                  <c:v>11.613</c:v>
                </c:pt>
                <c:pt idx="30383">
                  <c:v>11.686</c:v>
                </c:pt>
                <c:pt idx="30384">
                  <c:v>11.782999999999999</c:v>
                </c:pt>
                <c:pt idx="30385">
                  <c:v>11.88</c:v>
                </c:pt>
                <c:pt idx="30386">
                  <c:v>11.977</c:v>
                </c:pt>
                <c:pt idx="30387">
                  <c:v>12.098000000000001</c:v>
                </c:pt>
                <c:pt idx="30388">
                  <c:v>12.218999999999999</c:v>
                </c:pt>
                <c:pt idx="30389">
                  <c:v>12.34</c:v>
                </c:pt>
                <c:pt idx="30390">
                  <c:v>12.484999999999999</c:v>
                </c:pt>
                <c:pt idx="30391">
                  <c:v>12.582000000000001</c:v>
                </c:pt>
                <c:pt idx="30392">
                  <c:v>12.678000000000001</c:v>
                </c:pt>
                <c:pt idx="30393">
                  <c:v>12.750999999999999</c:v>
                </c:pt>
                <c:pt idx="30394">
                  <c:v>12.823</c:v>
                </c:pt>
                <c:pt idx="30395">
                  <c:v>12.944000000000001</c:v>
                </c:pt>
                <c:pt idx="30396">
                  <c:v>12.968</c:v>
                </c:pt>
                <c:pt idx="30397">
                  <c:v>13.016</c:v>
                </c:pt>
                <c:pt idx="30398">
                  <c:v>13.04</c:v>
                </c:pt>
                <c:pt idx="30399">
                  <c:v>13.04</c:v>
                </c:pt>
                <c:pt idx="30400">
                  <c:v>13.087999999999999</c:v>
                </c:pt>
                <c:pt idx="30401">
                  <c:v>13.087999999999999</c:v>
                </c:pt>
                <c:pt idx="30402">
                  <c:v>13.087999999999999</c:v>
                </c:pt>
                <c:pt idx="30403">
                  <c:v>13.087999999999999</c:v>
                </c:pt>
                <c:pt idx="30404">
                  <c:v>13.087999999999999</c:v>
                </c:pt>
                <c:pt idx="30405">
                  <c:v>13.04</c:v>
                </c:pt>
                <c:pt idx="30406">
                  <c:v>13.016</c:v>
                </c:pt>
                <c:pt idx="30407">
                  <c:v>12.992000000000001</c:v>
                </c:pt>
                <c:pt idx="30408">
                  <c:v>12.968</c:v>
                </c:pt>
                <c:pt idx="30409">
                  <c:v>12.944000000000001</c:v>
                </c:pt>
                <c:pt idx="30410">
                  <c:v>12.896000000000001</c:v>
                </c:pt>
                <c:pt idx="30411">
                  <c:v>12.847</c:v>
                </c:pt>
                <c:pt idx="30412">
                  <c:v>12.798999999999999</c:v>
                </c:pt>
                <c:pt idx="30413">
                  <c:v>12.798999999999999</c:v>
                </c:pt>
                <c:pt idx="30414">
                  <c:v>12.775</c:v>
                </c:pt>
                <c:pt idx="30415">
                  <c:v>12.750999999999999</c:v>
                </c:pt>
                <c:pt idx="30416">
                  <c:v>12.727</c:v>
                </c:pt>
                <c:pt idx="30417">
                  <c:v>12.702999999999999</c:v>
                </c:pt>
                <c:pt idx="30418">
                  <c:v>12.654</c:v>
                </c:pt>
                <c:pt idx="30419">
                  <c:v>12.606</c:v>
                </c:pt>
                <c:pt idx="30420">
                  <c:v>12.558</c:v>
                </c:pt>
                <c:pt idx="30421">
                  <c:v>12.509</c:v>
                </c:pt>
                <c:pt idx="30422">
                  <c:v>12.534000000000001</c:v>
                </c:pt>
                <c:pt idx="30423">
                  <c:v>12.509</c:v>
                </c:pt>
                <c:pt idx="30424">
                  <c:v>12.461</c:v>
                </c:pt>
                <c:pt idx="30425">
                  <c:v>12.413</c:v>
                </c:pt>
                <c:pt idx="30426">
                  <c:v>12.364000000000001</c:v>
                </c:pt>
                <c:pt idx="30427">
                  <c:v>12.316000000000001</c:v>
                </c:pt>
                <c:pt idx="30428">
                  <c:v>12.268000000000001</c:v>
                </c:pt>
                <c:pt idx="30429">
                  <c:v>12.218999999999999</c:v>
                </c:pt>
                <c:pt idx="30430">
                  <c:v>12.170999999999999</c:v>
                </c:pt>
                <c:pt idx="30431">
                  <c:v>12.147</c:v>
                </c:pt>
                <c:pt idx="30432">
                  <c:v>12.122</c:v>
                </c:pt>
                <c:pt idx="30433">
                  <c:v>12.074</c:v>
                </c:pt>
                <c:pt idx="30434">
                  <c:v>12.05</c:v>
                </c:pt>
                <c:pt idx="30435">
                  <c:v>12.025</c:v>
                </c:pt>
                <c:pt idx="30436">
                  <c:v>12.000999999999999</c:v>
                </c:pt>
                <c:pt idx="30437">
                  <c:v>11.977</c:v>
                </c:pt>
                <c:pt idx="30438">
                  <c:v>11.952999999999999</c:v>
                </c:pt>
                <c:pt idx="30439">
                  <c:v>11.929</c:v>
                </c:pt>
                <c:pt idx="30440">
                  <c:v>11.88</c:v>
                </c:pt>
                <c:pt idx="30441">
                  <c:v>11.856</c:v>
                </c:pt>
                <c:pt idx="30442">
                  <c:v>11.832000000000001</c:v>
                </c:pt>
                <c:pt idx="30443">
                  <c:v>11.807</c:v>
                </c:pt>
                <c:pt idx="30444">
                  <c:v>11.782999999999999</c:v>
                </c:pt>
                <c:pt idx="30445">
                  <c:v>11.782999999999999</c:v>
                </c:pt>
                <c:pt idx="30446">
                  <c:v>11.782999999999999</c:v>
                </c:pt>
                <c:pt idx="30447">
                  <c:v>11.807</c:v>
                </c:pt>
                <c:pt idx="30448">
                  <c:v>11.807</c:v>
                </c:pt>
                <c:pt idx="30449">
                  <c:v>11.807</c:v>
                </c:pt>
                <c:pt idx="30450">
                  <c:v>11.832000000000001</c:v>
                </c:pt>
                <c:pt idx="30451">
                  <c:v>11.856</c:v>
                </c:pt>
                <c:pt idx="30452">
                  <c:v>11.856</c:v>
                </c:pt>
                <c:pt idx="30453">
                  <c:v>11.856</c:v>
                </c:pt>
                <c:pt idx="30454">
                  <c:v>11.856</c:v>
                </c:pt>
                <c:pt idx="30455">
                  <c:v>11.88</c:v>
                </c:pt>
                <c:pt idx="30456">
                  <c:v>11.88</c:v>
                </c:pt>
                <c:pt idx="30457">
                  <c:v>11.88</c:v>
                </c:pt>
                <c:pt idx="30458">
                  <c:v>11.904</c:v>
                </c:pt>
                <c:pt idx="30459">
                  <c:v>11.904</c:v>
                </c:pt>
                <c:pt idx="30460">
                  <c:v>11.929</c:v>
                </c:pt>
                <c:pt idx="30461">
                  <c:v>11.929</c:v>
                </c:pt>
                <c:pt idx="30462">
                  <c:v>11.952999999999999</c:v>
                </c:pt>
                <c:pt idx="30463">
                  <c:v>11.952999999999999</c:v>
                </c:pt>
                <c:pt idx="30464">
                  <c:v>11.977</c:v>
                </c:pt>
                <c:pt idx="30465">
                  <c:v>11.977</c:v>
                </c:pt>
                <c:pt idx="30466">
                  <c:v>11.977</c:v>
                </c:pt>
                <c:pt idx="30467">
                  <c:v>11.977</c:v>
                </c:pt>
                <c:pt idx="30468">
                  <c:v>11.977</c:v>
                </c:pt>
                <c:pt idx="30469">
                  <c:v>11.977</c:v>
                </c:pt>
                <c:pt idx="30470">
                  <c:v>11.977</c:v>
                </c:pt>
                <c:pt idx="30471">
                  <c:v>12.025</c:v>
                </c:pt>
                <c:pt idx="30472">
                  <c:v>12.05</c:v>
                </c:pt>
                <c:pt idx="30473">
                  <c:v>12.074</c:v>
                </c:pt>
                <c:pt idx="30474">
                  <c:v>12.098000000000001</c:v>
                </c:pt>
                <c:pt idx="30475">
                  <c:v>12.147</c:v>
                </c:pt>
                <c:pt idx="30476">
                  <c:v>12.218999999999999</c:v>
                </c:pt>
                <c:pt idx="30477">
                  <c:v>12.63</c:v>
                </c:pt>
                <c:pt idx="30478">
                  <c:v>13.233000000000001</c:v>
                </c:pt>
                <c:pt idx="30479">
                  <c:v>13.137</c:v>
                </c:pt>
                <c:pt idx="30480">
                  <c:v>12.968</c:v>
                </c:pt>
                <c:pt idx="30481">
                  <c:v>12.896000000000001</c:v>
                </c:pt>
                <c:pt idx="30482">
                  <c:v>12.847</c:v>
                </c:pt>
                <c:pt idx="30483">
                  <c:v>12.823</c:v>
                </c:pt>
                <c:pt idx="30484">
                  <c:v>12.823</c:v>
                </c:pt>
                <c:pt idx="30485">
                  <c:v>12.798999999999999</c:v>
                </c:pt>
                <c:pt idx="30486">
                  <c:v>12.823</c:v>
                </c:pt>
                <c:pt idx="30487">
                  <c:v>12.871</c:v>
                </c:pt>
                <c:pt idx="30488">
                  <c:v>12.92</c:v>
                </c:pt>
                <c:pt idx="30489">
                  <c:v>13.04</c:v>
                </c:pt>
                <c:pt idx="30490">
                  <c:v>13.161</c:v>
                </c:pt>
                <c:pt idx="30491">
                  <c:v>13.185</c:v>
                </c:pt>
                <c:pt idx="30492">
                  <c:v>13.161</c:v>
                </c:pt>
                <c:pt idx="30493">
                  <c:v>13.112</c:v>
                </c:pt>
                <c:pt idx="30494">
                  <c:v>13.112</c:v>
                </c:pt>
                <c:pt idx="30495">
                  <c:v>13.112</c:v>
                </c:pt>
                <c:pt idx="30496">
                  <c:v>13.137</c:v>
                </c:pt>
                <c:pt idx="30497">
                  <c:v>13.161</c:v>
                </c:pt>
                <c:pt idx="30498">
                  <c:v>13.137</c:v>
                </c:pt>
                <c:pt idx="30499">
                  <c:v>13.112</c:v>
                </c:pt>
                <c:pt idx="30500">
                  <c:v>13.064</c:v>
                </c:pt>
                <c:pt idx="30501">
                  <c:v>13.04</c:v>
                </c:pt>
                <c:pt idx="30502">
                  <c:v>12.992000000000001</c:v>
                </c:pt>
                <c:pt idx="30503">
                  <c:v>12.968</c:v>
                </c:pt>
                <c:pt idx="30504">
                  <c:v>12.968</c:v>
                </c:pt>
                <c:pt idx="30505">
                  <c:v>12.968</c:v>
                </c:pt>
                <c:pt idx="30506">
                  <c:v>12.944000000000001</c:v>
                </c:pt>
                <c:pt idx="30507">
                  <c:v>12.944000000000001</c:v>
                </c:pt>
                <c:pt idx="30508">
                  <c:v>12.92</c:v>
                </c:pt>
                <c:pt idx="30509">
                  <c:v>12.896000000000001</c:v>
                </c:pt>
                <c:pt idx="30510">
                  <c:v>12.871</c:v>
                </c:pt>
                <c:pt idx="30511">
                  <c:v>12.871</c:v>
                </c:pt>
                <c:pt idx="30512">
                  <c:v>12.847</c:v>
                </c:pt>
                <c:pt idx="30513">
                  <c:v>12.847</c:v>
                </c:pt>
                <c:pt idx="30514">
                  <c:v>12.823</c:v>
                </c:pt>
                <c:pt idx="30515">
                  <c:v>12.798999999999999</c:v>
                </c:pt>
                <c:pt idx="30516">
                  <c:v>12.798999999999999</c:v>
                </c:pt>
                <c:pt idx="30517">
                  <c:v>12.798999999999999</c:v>
                </c:pt>
                <c:pt idx="30518">
                  <c:v>12.798999999999999</c:v>
                </c:pt>
                <c:pt idx="30519">
                  <c:v>12.750999999999999</c:v>
                </c:pt>
                <c:pt idx="30520">
                  <c:v>12.750999999999999</c:v>
                </c:pt>
                <c:pt idx="30521">
                  <c:v>12.750999999999999</c:v>
                </c:pt>
                <c:pt idx="30522">
                  <c:v>12.727</c:v>
                </c:pt>
                <c:pt idx="30523">
                  <c:v>12.727</c:v>
                </c:pt>
                <c:pt idx="30524">
                  <c:v>12.702999999999999</c:v>
                </c:pt>
                <c:pt idx="30525">
                  <c:v>12.702999999999999</c:v>
                </c:pt>
                <c:pt idx="30526">
                  <c:v>12.702999999999999</c:v>
                </c:pt>
                <c:pt idx="30527">
                  <c:v>12.678000000000001</c:v>
                </c:pt>
                <c:pt idx="30528">
                  <c:v>12.63</c:v>
                </c:pt>
                <c:pt idx="30529">
                  <c:v>12.606</c:v>
                </c:pt>
                <c:pt idx="30530">
                  <c:v>12.63</c:v>
                </c:pt>
                <c:pt idx="30531">
                  <c:v>12.558</c:v>
                </c:pt>
                <c:pt idx="30532">
                  <c:v>12.484999999999999</c:v>
                </c:pt>
                <c:pt idx="30533">
                  <c:v>12.388999999999999</c:v>
                </c:pt>
                <c:pt idx="30534">
                  <c:v>12.268000000000001</c:v>
                </c:pt>
                <c:pt idx="30535">
                  <c:v>12.147</c:v>
                </c:pt>
                <c:pt idx="30536">
                  <c:v>12.05</c:v>
                </c:pt>
                <c:pt idx="30537">
                  <c:v>11.977</c:v>
                </c:pt>
                <c:pt idx="30538">
                  <c:v>11.904</c:v>
                </c:pt>
                <c:pt idx="30539">
                  <c:v>11.856</c:v>
                </c:pt>
                <c:pt idx="30540">
                  <c:v>11.782999999999999</c:v>
                </c:pt>
                <c:pt idx="30541">
                  <c:v>11.734</c:v>
                </c:pt>
                <c:pt idx="30542">
                  <c:v>11.686</c:v>
                </c:pt>
                <c:pt idx="30543">
                  <c:v>11.637</c:v>
                </c:pt>
                <c:pt idx="30544">
                  <c:v>11.613</c:v>
                </c:pt>
                <c:pt idx="30545">
                  <c:v>11.565</c:v>
                </c:pt>
                <c:pt idx="30546">
                  <c:v>11.54</c:v>
                </c:pt>
                <c:pt idx="30547">
                  <c:v>11.516</c:v>
                </c:pt>
                <c:pt idx="30548">
                  <c:v>11.492000000000001</c:v>
                </c:pt>
                <c:pt idx="30549">
                  <c:v>11.492000000000001</c:v>
                </c:pt>
                <c:pt idx="30550">
                  <c:v>11.492000000000001</c:v>
                </c:pt>
                <c:pt idx="30551">
                  <c:v>11.467000000000001</c:v>
                </c:pt>
                <c:pt idx="30552">
                  <c:v>11.419</c:v>
                </c:pt>
                <c:pt idx="30553">
                  <c:v>11.394</c:v>
                </c:pt>
                <c:pt idx="30554">
                  <c:v>11.394</c:v>
                </c:pt>
                <c:pt idx="30555">
                  <c:v>11.394</c:v>
                </c:pt>
                <c:pt idx="30556">
                  <c:v>11.394</c:v>
                </c:pt>
                <c:pt idx="30557">
                  <c:v>11.37</c:v>
                </c:pt>
                <c:pt idx="30558">
                  <c:v>11.346</c:v>
                </c:pt>
                <c:pt idx="30559">
                  <c:v>11.346</c:v>
                </c:pt>
                <c:pt idx="30560">
                  <c:v>11.321</c:v>
                </c:pt>
                <c:pt idx="30561">
                  <c:v>11.297000000000001</c:v>
                </c:pt>
                <c:pt idx="30562">
                  <c:v>11.297000000000001</c:v>
                </c:pt>
                <c:pt idx="30563">
                  <c:v>11.297000000000001</c:v>
                </c:pt>
                <c:pt idx="30564">
                  <c:v>11.297000000000001</c:v>
                </c:pt>
                <c:pt idx="30565">
                  <c:v>11.297000000000001</c:v>
                </c:pt>
                <c:pt idx="30566">
                  <c:v>11.321</c:v>
                </c:pt>
                <c:pt idx="30567">
                  <c:v>11.346</c:v>
                </c:pt>
                <c:pt idx="30568">
                  <c:v>11.37</c:v>
                </c:pt>
                <c:pt idx="30569">
                  <c:v>11.394</c:v>
                </c:pt>
                <c:pt idx="30570">
                  <c:v>11.419</c:v>
                </c:pt>
                <c:pt idx="30571">
                  <c:v>11.443</c:v>
                </c:pt>
                <c:pt idx="30572">
                  <c:v>11.516</c:v>
                </c:pt>
                <c:pt idx="30573">
                  <c:v>11.565</c:v>
                </c:pt>
                <c:pt idx="30574">
                  <c:v>11.613</c:v>
                </c:pt>
                <c:pt idx="30575">
                  <c:v>11.637</c:v>
                </c:pt>
                <c:pt idx="30576">
                  <c:v>11.662000000000001</c:v>
                </c:pt>
                <c:pt idx="30577">
                  <c:v>11.686</c:v>
                </c:pt>
                <c:pt idx="30578">
                  <c:v>11.734</c:v>
                </c:pt>
                <c:pt idx="30579">
                  <c:v>11.759</c:v>
                </c:pt>
                <c:pt idx="30580">
                  <c:v>11.782999999999999</c:v>
                </c:pt>
                <c:pt idx="30581">
                  <c:v>11.807</c:v>
                </c:pt>
                <c:pt idx="30582">
                  <c:v>11.832000000000001</c:v>
                </c:pt>
                <c:pt idx="30583">
                  <c:v>11.856</c:v>
                </c:pt>
                <c:pt idx="30584">
                  <c:v>11.88</c:v>
                </c:pt>
                <c:pt idx="30585">
                  <c:v>11.929</c:v>
                </c:pt>
                <c:pt idx="30586">
                  <c:v>11.977</c:v>
                </c:pt>
                <c:pt idx="30587">
                  <c:v>11.977</c:v>
                </c:pt>
                <c:pt idx="30588">
                  <c:v>12.000999999999999</c:v>
                </c:pt>
                <c:pt idx="30589">
                  <c:v>12.000999999999999</c:v>
                </c:pt>
                <c:pt idx="30590">
                  <c:v>12.000999999999999</c:v>
                </c:pt>
                <c:pt idx="30591">
                  <c:v>12.025</c:v>
                </c:pt>
                <c:pt idx="30592">
                  <c:v>12.025</c:v>
                </c:pt>
                <c:pt idx="30593">
                  <c:v>12.05</c:v>
                </c:pt>
                <c:pt idx="30594">
                  <c:v>12.05</c:v>
                </c:pt>
                <c:pt idx="30595">
                  <c:v>12.05</c:v>
                </c:pt>
                <c:pt idx="30596">
                  <c:v>12.05</c:v>
                </c:pt>
                <c:pt idx="30597">
                  <c:v>12.05</c:v>
                </c:pt>
                <c:pt idx="30598">
                  <c:v>12.074</c:v>
                </c:pt>
                <c:pt idx="30599">
                  <c:v>12.05</c:v>
                </c:pt>
                <c:pt idx="30600">
                  <c:v>12.05</c:v>
                </c:pt>
                <c:pt idx="30601">
                  <c:v>12.05</c:v>
                </c:pt>
                <c:pt idx="30602">
                  <c:v>12.025</c:v>
                </c:pt>
                <c:pt idx="30603">
                  <c:v>12.025</c:v>
                </c:pt>
                <c:pt idx="30604">
                  <c:v>12.025</c:v>
                </c:pt>
                <c:pt idx="30605">
                  <c:v>12.000999999999999</c:v>
                </c:pt>
                <c:pt idx="30606">
                  <c:v>12.000999999999999</c:v>
                </c:pt>
                <c:pt idx="30607">
                  <c:v>12.000999999999999</c:v>
                </c:pt>
                <c:pt idx="30608">
                  <c:v>12.000999999999999</c:v>
                </c:pt>
                <c:pt idx="30609">
                  <c:v>11.977</c:v>
                </c:pt>
                <c:pt idx="30610">
                  <c:v>11.977</c:v>
                </c:pt>
                <c:pt idx="30611">
                  <c:v>11.977</c:v>
                </c:pt>
                <c:pt idx="30612">
                  <c:v>11.977</c:v>
                </c:pt>
                <c:pt idx="30613">
                  <c:v>11.977</c:v>
                </c:pt>
                <c:pt idx="30614">
                  <c:v>11.977</c:v>
                </c:pt>
                <c:pt idx="30615">
                  <c:v>11.952999999999999</c:v>
                </c:pt>
                <c:pt idx="30616">
                  <c:v>11.952999999999999</c:v>
                </c:pt>
                <c:pt idx="30617">
                  <c:v>11.952999999999999</c:v>
                </c:pt>
                <c:pt idx="30618">
                  <c:v>11.929</c:v>
                </c:pt>
                <c:pt idx="30619">
                  <c:v>11.929</c:v>
                </c:pt>
                <c:pt idx="30620">
                  <c:v>11.929</c:v>
                </c:pt>
                <c:pt idx="30621">
                  <c:v>11.929</c:v>
                </c:pt>
                <c:pt idx="30622">
                  <c:v>11.929</c:v>
                </c:pt>
                <c:pt idx="30623">
                  <c:v>11.929</c:v>
                </c:pt>
                <c:pt idx="30624">
                  <c:v>11.929</c:v>
                </c:pt>
                <c:pt idx="30625">
                  <c:v>11.929</c:v>
                </c:pt>
                <c:pt idx="30626">
                  <c:v>11.929</c:v>
                </c:pt>
                <c:pt idx="30627">
                  <c:v>11.929</c:v>
                </c:pt>
                <c:pt idx="30628">
                  <c:v>11.929</c:v>
                </c:pt>
                <c:pt idx="30629">
                  <c:v>11.929</c:v>
                </c:pt>
                <c:pt idx="30630">
                  <c:v>11.929</c:v>
                </c:pt>
                <c:pt idx="30631">
                  <c:v>11.929</c:v>
                </c:pt>
                <c:pt idx="30632">
                  <c:v>11.904</c:v>
                </c:pt>
                <c:pt idx="30633">
                  <c:v>11.929</c:v>
                </c:pt>
                <c:pt idx="30634">
                  <c:v>11.929</c:v>
                </c:pt>
                <c:pt idx="30635">
                  <c:v>11.929</c:v>
                </c:pt>
                <c:pt idx="30636">
                  <c:v>11.929</c:v>
                </c:pt>
                <c:pt idx="30637">
                  <c:v>11.952999999999999</c:v>
                </c:pt>
                <c:pt idx="30638">
                  <c:v>11.952999999999999</c:v>
                </c:pt>
                <c:pt idx="30639">
                  <c:v>11.977</c:v>
                </c:pt>
                <c:pt idx="30640">
                  <c:v>11.977</c:v>
                </c:pt>
                <c:pt idx="30641">
                  <c:v>11.977</c:v>
                </c:pt>
                <c:pt idx="30642">
                  <c:v>11.977</c:v>
                </c:pt>
                <c:pt idx="30643">
                  <c:v>11.977</c:v>
                </c:pt>
                <c:pt idx="30644">
                  <c:v>11.977</c:v>
                </c:pt>
                <c:pt idx="30645">
                  <c:v>12.000999999999999</c:v>
                </c:pt>
                <c:pt idx="30646">
                  <c:v>12.000999999999999</c:v>
                </c:pt>
                <c:pt idx="30647">
                  <c:v>12.000999999999999</c:v>
                </c:pt>
                <c:pt idx="30648">
                  <c:v>12.000999999999999</c:v>
                </c:pt>
                <c:pt idx="30649">
                  <c:v>12.000999999999999</c:v>
                </c:pt>
                <c:pt idx="30650">
                  <c:v>12.000999999999999</c:v>
                </c:pt>
                <c:pt idx="30651">
                  <c:v>12.000999999999999</c:v>
                </c:pt>
                <c:pt idx="30652">
                  <c:v>12.000999999999999</c:v>
                </c:pt>
                <c:pt idx="30653">
                  <c:v>12.000999999999999</c:v>
                </c:pt>
                <c:pt idx="30654">
                  <c:v>11.977</c:v>
                </c:pt>
                <c:pt idx="30655">
                  <c:v>11.977</c:v>
                </c:pt>
                <c:pt idx="30656">
                  <c:v>11.977</c:v>
                </c:pt>
                <c:pt idx="30657">
                  <c:v>11.952999999999999</c:v>
                </c:pt>
                <c:pt idx="30658">
                  <c:v>11.929</c:v>
                </c:pt>
                <c:pt idx="30659">
                  <c:v>11.929</c:v>
                </c:pt>
                <c:pt idx="30660">
                  <c:v>11.904</c:v>
                </c:pt>
                <c:pt idx="30661">
                  <c:v>11.904</c:v>
                </c:pt>
                <c:pt idx="30662">
                  <c:v>11.929</c:v>
                </c:pt>
                <c:pt idx="30663">
                  <c:v>11.904</c:v>
                </c:pt>
                <c:pt idx="30664">
                  <c:v>11.904</c:v>
                </c:pt>
                <c:pt idx="30665">
                  <c:v>11.929</c:v>
                </c:pt>
                <c:pt idx="30666">
                  <c:v>11.929</c:v>
                </c:pt>
                <c:pt idx="30667">
                  <c:v>11.977</c:v>
                </c:pt>
                <c:pt idx="30668">
                  <c:v>12.000999999999999</c:v>
                </c:pt>
                <c:pt idx="30669">
                  <c:v>12.05</c:v>
                </c:pt>
                <c:pt idx="30670">
                  <c:v>12.122</c:v>
                </c:pt>
                <c:pt idx="30671">
                  <c:v>12.170999999999999</c:v>
                </c:pt>
                <c:pt idx="30672">
                  <c:v>12.268000000000001</c:v>
                </c:pt>
                <c:pt idx="30673">
                  <c:v>12.34</c:v>
                </c:pt>
                <c:pt idx="30674">
                  <c:v>12.413</c:v>
                </c:pt>
                <c:pt idx="30675">
                  <c:v>12.484999999999999</c:v>
                </c:pt>
                <c:pt idx="30676">
                  <c:v>12.582000000000001</c:v>
                </c:pt>
                <c:pt idx="30677">
                  <c:v>12.678000000000001</c:v>
                </c:pt>
                <c:pt idx="30678">
                  <c:v>12.750999999999999</c:v>
                </c:pt>
                <c:pt idx="30679">
                  <c:v>12.847</c:v>
                </c:pt>
                <c:pt idx="30680">
                  <c:v>12.896000000000001</c:v>
                </c:pt>
                <c:pt idx="30681">
                  <c:v>12.968</c:v>
                </c:pt>
                <c:pt idx="30682">
                  <c:v>13.016</c:v>
                </c:pt>
                <c:pt idx="30683">
                  <c:v>13.04</c:v>
                </c:pt>
                <c:pt idx="30684">
                  <c:v>13.04</c:v>
                </c:pt>
                <c:pt idx="30685">
                  <c:v>13.064</c:v>
                </c:pt>
                <c:pt idx="30686">
                  <c:v>13.087999999999999</c:v>
                </c:pt>
                <c:pt idx="30687">
                  <c:v>13.087999999999999</c:v>
                </c:pt>
                <c:pt idx="30688">
                  <c:v>13.064</c:v>
                </c:pt>
                <c:pt idx="30689">
                  <c:v>13.04</c:v>
                </c:pt>
                <c:pt idx="30690">
                  <c:v>13.016</c:v>
                </c:pt>
                <c:pt idx="30691">
                  <c:v>12.992000000000001</c:v>
                </c:pt>
                <c:pt idx="30692">
                  <c:v>12.944000000000001</c:v>
                </c:pt>
                <c:pt idx="30693">
                  <c:v>12.896000000000001</c:v>
                </c:pt>
                <c:pt idx="30694">
                  <c:v>12.847</c:v>
                </c:pt>
                <c:pt idx="30695">
                  <c:v>12.775</c:v>
                </c:pt>
                <c:pt idx="30696">
                  <c:v>12.727</c:v>
                </c:pt>
                <c:pt idx="30697">
                  <c:v>12.654</c:v>
                </c:pt>
                <c:pt idx="30698">
                  <c:v>12.606</c:v>
                </c:pt>
                <c:pt idx="30699">
                  <c:v>12.558</c:v>
                </c:pt>
                <c:pt idx="30700">
                  <c:v>12.484999999999999</c:v>
                </c:pt>
                <c:pt idx="30701">
                  <c:v>12.413</c:v>
                </c:pt>
                <c:pt idx="30702">
                  <c:v>12.364000000000001</c:v>
                </c:pt>
                <c:pt idx="30703">
                  <c:v>12.316000000000001</c:v>
                </c:pt>
                <c:pt idx="30704">
                  <c:v>12.268000000000001</c:v>
                </c:pt>
                <c:pt idx="30705">
                  <c:v>12.218999999999999</c:v>
                </c:pt>
                <c:pt idx="30706">
                  <c:v>12.170999999999999</c:v>
                </c:pt>
                <c:pt idx="30707">
                  <c:v>12.122</c:v>
                </c:pt>
                <c:pt idx="30708">
                  <c:v>12.074</c:v>
                </c:pt>
                <c:pt idx="30709">
                  <c:v>12.000999999999999</c:v>
                </c:pt>
                <c:pt idx="30710">
                  <c:v>11.952999999999999</c:v>
                </c:pt>
                <c:pt idx="30711">
                  <c:v>11.904</c:v>
                </c:pt>
                <c:pt idx="30712">
                  <c:v>11.856</c:v>
                </c:pt>
                <c:pt idx="30713">
                  <c:v>11.832000000000001</c:v>
                </c:pt>
                <c:pt idx="30714">
                  <c:v>11.782999999999999</c:v>
                </c:pt>
                <c:pt idx="30715">
                  <c:v>11.734</c:v>
                </c:pt>
                <c:pt idx="30716">
                  <c:v>11.71</c:v>
                </c:pt>
                <c:pt idx="30717">
                  <c:v>11.662000000000001</c:v>
                </c:pt>
                <c:pt idx="30718">
                  <c:v>11.637</c:v>
                </c:pt>
                <c:pt idx="30719">
                  <c:v>11.589</c:v>
                </c:pt>
                <c:pt idx="30720">
                  <c:v>11.565</c:v>
                </c:pt>
                <c:pt idx="30721">
                  <c:v>11.516</c:v>
                </c:pt>
                <c:pt idx="30722">
                  <c:v>11.492000000000001</c:v>
                </c:pt>
                <c:pt idx="30723">
                  <c:v>11.443</c:v>
                </c:pt>
                <c:pt idx="30724">
                  <c:v>11.394</c:v>
                </c:pt>
                <c:pt idx="30725">
                  <c:v>11.37</c:v>
                </c:pt>
                <c:pt idx="30726">
                  <c:v>11.321</c:v>
                </c:pt>
                <c:pt idx="30727">
                  <c:v>11.273</c:v>
                </c:pt>
                <c:pt idx="30728">
                  <c:v>11.224</c:v>
                </c:pt>
                <c:pt idx="30729">
                  <c:v>11.2</c:v>
                </c:pt>
                <c:pt idx="30730">
                  <c:v>11.151</c:v>
                </c:pt>
                <c:pt idx="30731">
                  <c:v>11.127000000000001</c:v>
                </c:pt>
                <c:pt idx="30732">
                  <c:v>11.102</c:v>
                </c:pt>
                <c:pt idx="30733">
                  <c:v>11.077999999999999</c:v>
                </c:pt>
                <c:pt idx="30734">
                  <c:v>11.029</c:v>
                </c:pt>
                <c:pt idx="30735">
                  <c:v>11.005000000000001</c:v>
                </c:pt>
                <c:pt idx="30736">
                  <c:v>10.98</c:v>
                </c:pt>
                <c:pt idx="30737">
                  <c:v>10.956</c:v>
                </c:pt>
                <c:pt idx="30738">
                  <c:v>10.907</c:v>
                </c:pt>
                <c:pt idx="30739">
                  <c:v>10.882999999999999</c:v>
                </c:pt>
                <c:pt idx="30740">
                  <c:v>10.858000000000001</c:v>
                </c:pt>
                <c:pt idx="30741">
                  <c:v>10.834</c:v>
                </c:pt>
                <c:pt idx="30742">
                  <c:v>10.81</c:v>
                </c:pt>
                <c:pt idx="30743">
                  <c:v>10.785</c:v>
                </c:pt>
                <c:pt idx="30744">
                  <c:v>10.760999999999999</c:v>
                </c:pt>
                <c:pt idx="30745">
                  <c:v>10.736000000000001</c:v>
                </c:pt>
                <c:pt idx="30746">
                  <c:v>10.712</c:v>
                </c:pt>
                <c:pt idx="30747">
                  <c:v>10.686999999999999</c:v>
                </c:pt>
                <c:pt idx="30748">
                  <c:v>10.663</c:v>
                </c:pt>
                <c:pt idx="30749">
                  <c:v>10.614000000000001</c:v>
                </c:pt>
                <c:pt idx="30750">
                  <c:v>10.59</c:v>
                </c:pt>
                <c:pt idx="30751">
                  <c:v>10.565</c:v>
                </c:pt>
                <c:pt idx="30752">
                  <c:v>10.565</c:v>
                </c:pt>
                <c:pt idx="30753">
                  <c:v>11.247999999999999</c:v>
                </c:pt>
                <c:pt idx="30754">
                  <c:v>12.074</c:v>
                </c:pt>
                <c:pt idx="30755">
                  <c:v>12.243</c:v>
                </c:pt>
                <c:pt idx="30756">
                  <c:v>12.147</c:v>
                </c:pt>
                <c:pt idx="30757">
                  <c:v>11.88</c:v>
                </c:pt>
                <c:pt idx="30758">
                  <c:v>11.71</c:v>
                </c:pt>
                <c:pt idx="30759">
                  <c:v>11.637</c:v>
                </c:pt>
                <c:pt idx="30760">
                  <c:v>11.637</c:v>
                </c:pt>
                <c:pt idx="30761">
                  <c:v>11.686</c:v>
                </c:pt>
                <c:pt idx="30762">
                  <c:v>11.759</c:v>
                </c:pt>
                <c:pt idx="30763">
                  <c:v>11.807</c:v>
                </c:pt>
                <c:pt idx="30764">
                  <c:v>11.856</c:v>
                </c:pt>
                <c:pt idx="30765">
                  <c:v>11.929</c:v>
                </c:pt>
                <c:pt idx="30766">
                  <c:v>12.025</c:v>
                </c:pt>
                <c:pt idx="30767">
                  <c:v>12.122</c:v>
                </c:pt>
                <c:pt idx="30768">
                  <c:v>12.218999999999999</c:v>
                </c:pt>
                <c:pt idx="30769">
                  <c:v>12.292</c:v>
                </c:pt>
                <c:pt idx="30770">
                  <c:v>12.34</c:v>
                </c:pt>
                <c:pt idx="30771">
                  <c:v>12.388999999999999</c:v>
                </c:pt>
                <c:pt idx="30772">
                  <c:v>12.461</c:v>
                </c:pt>
                <c:pt idx="30773">
                  <c:v>12.509</c:v>
                </c:pt>
                <c:pt idx="30774">
                  <c:v>12.534000000000001</c:v>
                </c:pt>
                <c:pt idx="30775">
                  <c:v>12.582000000000001</c:v>
                </c:pt>
                <c:pt idx="30776">
                  <c:v>12.63</c:v>
                </c:pt>
                <c:pt idx="30777">
                  <c:v>12.678000000000001</c:v>
                </c:pt>
                <c:pt idx="30778">
                  <c:v>12.727</c:v>
                </c:pt>
                <c:pt idx="30779">
                  <c:v>12.775</c:v>
                </c:pt>
                <c:pt idx="30780">
                  <c:v>12.798999999999999</c:v>
                </c:pt>
                <c:pt idx="30781">
                  <c:v>12.823</c:v>
                </c:pt>
                <c:pt idx="30782">
                  <c:v>12.847</c:v>
                </c:pt>
                <c:pt idx="30783">
                  <c:v>12.847</c:v>
                </c:pt>
                <c:pt idx="30784">
                  <c:v>12.847</c:v>
                </c:pt>
                <c:pt idx="30785">
                  <c:v>12.847</c:v>
                </c:pt>
                <c:pt idx="30786">
                  <c:v>12.823</c:v>
                </c:pt>
                <c:pt idx="30787">
                  <c:v>12.798999999999999</c:v>
                </c:pt>
                <c:pt idx="30788">
                  <c:v>12.750999999999999</c:v>
                </c:pt>
                <c:pt idx="30789">
                  <c:v>12.750999999999999</c:v>
                </c:pt>
                <c:pt idx="30790">
                  <c:v>12.702999999999999</c:v>
                </c:pt>
                <c:pt idx="30791">
                  <c:v>12.678000000000001</c:v>
                </c:pt>
                <c:pt idx="30792">
                  <c:v>12.654</c:v>
                </c:pt>
                <c:pt idx="30793">
                  <c:v>12.63</c:v>
                </c:pt>
                <c:pt idx="30794">
                  <c:v>12.606</c:v>
                </c:pt>
                <c:pt idx="30795">
                  <c:v>12.582000000000001</c:v>
                </c:pt>
                <c:pt idx="30796">
                  <c:v>12.558</c:v>
                </c:pt>
                <c:pt idx="30797">
                  <c:v>12.534000000000001</c:v>
                </c:pt>
                <c:pt idx="30798">
                  <c:v>12.509</c:v>
                </c:pt>
                <c:pt idx="30799">
                  <c:v>12.484999999999999</c:v>
                </c:pt>
                <c:pt idx="30800">
                  <c:v>12.461</c:v>
                </c:pt>
                <c:pt idx="30801">
                  <c:v>12.461</c:v>
                </c:pt>
                <c:pt idx="30802">
                  <c:v>12.436999999999999</c:v>
                </c:pt>
                <c:pt idx="30803">
                  <c:v>12.436999999999999</c:v>
                </c:pt>
                <c:pt idx="30804">
                  <c:v>12.413</c:v>
                </c:pt>
                <c:pt idx="30805">
                  <c:v>12.413</c:v>
                </c:pt>
                <c:pt idx="30806">
                  <c:v>12.388999999999999</c:v>
                </c:pt>
                <c:pt idx="30807">
                  <c:v>12.388999999999999</c:v>
                </c:pt>
                <c:pt idx="30808">
                  <c:v>12.364000000000001</c:v>
                </c:pt>
                <c:pt idx="30809">
                  <c:v>12.364000000000001</c:v>
                </c:pt>
                <c:pt idx="30810">
                  <c:v>12.364000000000001</c:v>
                </c:pt>
                <c:pt idx="30811">
                  <c:v>12.364000000000001</c:v>
                </c:pt>
                <c:pt idx="30812">
                  <c:v>12.34</c:v>
                </c:pt>
                <c:pt idx="30813">
                  <c:v>12.316000000000001</c:v>
                </c:pt>
                <c:pt idx="30814">
                  <c:v>12.292</c:v>
                </c:pt>
                <c:pt idx="30815">
                  <c:v>12.292</c:v>
                </c:pt>
                <c:pt idx="30816">
                  <c:v>12.292</c:v>
                </c:pt>
                <c:pt idx="30817">
                  <c:v>12.243</c:v>
                </c:pt>
                <c:pt idx="30818">
                  <c:v>12.243</c:v>
                </c:pt>
                <c:pt idx="30819">
                  <c:v>12.218999999999999</c:v>
                </c:pt>
                <c:pt idx="30820">
                  <c:v>12.195</c:v>
                </c:pt>
                <c:pt idx="30821">
                  <c:v>12.122</c:v>
                </c:pt>
                <c:pt idx="30822">
                  <c:v>11.977</c:v>
                </c:pt>
                <c:pt idx="30823">
                  <c:v>11.807</c:v>
                </c:pt>
                <c:pt idx="30824">
                  <c:v>11.613</c:v>
                </c:pt>
                <c:pt idx="30825">
                  <c:v>11.394</c:v>
                </c:pt>
                <c:pt idx="30826">
                  <c:v>11.2</c:v>
                </c:pt>
                <c:pt idx="30827">
                  <c:v>11.053000000000001</c:v>
                </c:pt>
                <c:pt idx="30828">
                  <c:v>10.932</c:v>
                </c:pt>
                <c:pt idx="30829">
                  <c:v>10.858000000000001</c:v>
                </c:pt>
                <c:pt idx="30830">
                  <c:v>10.785</c:v>
                </c:pt>
                <c:pt idx="30831">
                  <c:v>10.712</c:v>
                </c:pt>
                <c:pt idx="30832">
                  <c:v>10.663</c:v>
                </c:pt>
                <c:pt idx="30833">
                  <c:v>10.59</c:v>
                </c:pt>
                <c:pt idx="30834">
                  <c:v>10.565</c:v>
                </c:pt>
                <c:pt idx="30835">
                  <c:v>10.516</c:v>
                </c:pt>
                <c:pt idx="30836">
                  <c:v>10.467000000000001</c:v>
                </c:pt>
                <c:pt idx="30837">
                  <c:v>10.443</c:v>
                </c:pt>
                <c:pt idx="30838">
                  <c:v>10.417999999999999</c:v>
                </c:pt>
                <c:pt idx="30839">
                  <c:v>10.369</c:v>
                </c:pt>
                <c:pt idx="30840">
                  <c:v>10.345000000000001</c:v>
                </c:pt>
                <c:pt idx="30841">
                  <c:v>10.32</c:v>
                </c:pt>
                <c:pt idx="30842">
                  <c:v>10.295999999999999</c:v>
                </c:pt>
                <c:pt idx="30843">
                  <c:v>10.271000000000001</c:v>
                </c:pt>
                <c:pt idx="30844">
                  <c:v>10.222</c:v>
                </c:pt>
                <c:pt idx="30845">
                  <c:v>10.198</c:v>
                </c:pt>
                <c:pt idx="30846">
                  <c:v>10.173</c:v>
                </c:pt>
                <c:pt idx="30847">
                  <c:v>10.148999999999999</c:v>
                </c:pt>
                <c:pt idx="30848">
                  <c:v>10.124000000000001</c:v>
                </c:pt>
                <c:pt idx="30849">
                  <c:v>10.1</c:v>
                </c:pt>
                <c:pt idx="30850">
                  <c:v>10.074999999999999</c:v>
                </c:pt>
                <c:pt idx="30851">
                  <c:v>10.051</c:v>
                </c:pt>
                <c:pt idx="30852">
                  <c:v>10.026</c:v>
                </c:pt>
                <c:pt idx="30853">
                  <c:v>10.000999999999999</c:v>
                </c:pt>
                <c:pt idx="30854">
                  <c:v>10.000999999999999</c:v>
                </c:pt>
                <c:pt idx="30855">
                  <c:v>9.9770000000000003</c:v>
                </c:pt>
                <c:pt idx="30856">
                  <c:v>10.000999999999999</c:v>
                </c:pt>
                <c:pt idx="30857">
                  <c:v>10.000999999999999</c:v>
                </c:pt>
                <c:pt idx="30858">
                  <c:v>10.026</c:v>
                </c:pt>
                <c:pt idx="30859">
                  <c:v>10.074999999999999</c:v>
                </c:pt>
                <c:pt idx="30860">
                  <c:v>10.1</c:v>
                </c:pt>
                <c:pt idx="30861">
                  <c:v>10.173</c:v>
                </c:pt>
                <c:pt idx="30862">
                  <c:v>10.247</c:v>
                </c:pt>
                <c:pt idx="30863">
                  <c:v>10.32</c:v>
                </c:pt>
                <c:pt idx="30864">
                  <c:v>10.417999999999999</c:v>
                </c:pt>
                <c:pt idx="30865">
                  <c:v>10.541</c:v>
                </c:pt>
                <c:pt idx="30866">
                  <c:v>10.638</c:v>
                </c:pt>
                <c:pt idx="30867">
                  <c:v>10.760999999999999</c:v>
                </c:pt>
                <c:pt idx="30868">
                  <c:v>10.882999999999999</c:v>
                </c:pt>
                <c:pt idx="30869">
                  <c:v>11.005000000000001</c:v>
                </c:pt>
                <c:pt idx="30870">
                  <c:v>11.151</c:v>
                </c:pt>
                <c:pt idx="30871">
                  <c:v>11.273</c:v>
                </c:pt>
                <c:pt idx="30872">
                  <c:v>11.394</c:v>
                </c:pt>
                <c:pt idx="30873">
                  <c:v>11.516</c:v>
                </c:pt>
                <c:pt idx="30874">
                  <c:v>11.613</c:v>
                </c:pt>
                <c:pt idx="30875">
                  <c:v>11.71</c:v>
                </c:pt>
                <c:pt idx="30876">
                  <c:v>11.759</c:v>
                </c:pt>
                <c:pt idx="30877">
                  <c:v>11.832000000000001</c:v>
                </c:pt>
                <c:pt idx="30878">
                  <c:v>11.88</c:v>
                </c:pt>
                <c:pt idx="30879">
                  <c:v>11.929</c:v>
                </c:pt>
                <c:pt idx="30880">
                  <c:v>11.977</c:v>
                </c:pt>
                <c:pt idx="30881">
                  <c:v>11.977</c:v>
                </c:pt>
                <c:pt idx="30882">
                  <c:v>12.000999999999999</c:v>
                </c:pt>
                <c:pt idx="30883">
                  <c:v>12.000999999999999</c:v>
                </c:pt>
                <c:pt idx="30884">
                  <c:v>11.977</c:v>
                </c:pt>
                <c:pt idx="30885">
                  <c:v>11.977</c:v>
                </c:pt>
                <c:pt idx="30886">
                  <c:v>11.929</c:v>
                </c:pt>
                <c:pt idx="30887">
                  <c:v>11.904</c:v>
                </c:pt>
                <c:pt idx="30888">
                  <c:v>11.856</c:v>
                </c:pt>
                <c:pt idx="30889">
                  <c:v>11.832000000000001</c:v>
                </c:pt>
                <c:pt idx="30890">
                  <c:v>11.782999999999999</c:v>
                </c:pt>
                <c:pt idx="30891">
                  <c:v>11.832000000000001</c:v>
                </c:pt>
                <c:pt idx="30892">
                  <c:v>12.243</c:v>
                </c:pt>
                <c:pt idx="30893">
                  <c:v>12.461</c:v>
                </c:pt>
                <c:pt idx="30894">
                  <c:v>12.316000000000001</c:v>
                </c:pt>
                <c:pt idx="30895">
                  <c:v>12.074</c:v>
                </c:pt>
                <c:pt idx="30896">
                  <c:v>12.05</c:v>
                </c:pt>
                <c:pt idx="30897">
                  <c:v>12.292</c:v>
                </c:pt>
                <c:pt idx="30898">
                  <c:v>12.509</c:v>
                </c:pt>
                <c:pt idx="30899">
                  <c:v>12.509</c:v>
                </c:pt>
                <c:pt idx="30900">
                  <c:v>12.364000000000001</c:v>
                </c:pt>
                <c:pt idx="30901">
                  <c:v>12.268000000000001</c:v>
                </c:pt>
                <c:pt idx="30902">
                  <c:v>12.218999999999999</c:v>
                </c:pt>
                <c:pt idx="30903">
                  <c:v>12.170999999999999</c:v>
                </c:pt>
                <c:pt idx="30904">
                  <c:v>12.147</c:v>
                </c:pt>
                <c:pt idx="30905">
                  <c:v>12.147</c:v>
                </c:pt>
                <c:pt idx="30906">
                  <c:v>12.170999999999999</c:v>
                </c:pt>
                <c:pt idx="30907">
                  <c:v>12.195</c:v>
                </c:pt>
                <c:pt idx="30908">
                  <c:v>12.195</c:v>
                </c:pt>
                <c:pt idx="30909">
                  <c:v>12.170999999999999</c:v>
                </c:pt>
                <c:pt idx="30910">
                  <c:v>12.170999999999999</c:v>
                </c:pt>
                <c:pt idx="30911">
                  <c:v>12.147</c:v>
                </c:pt>
                <c:pt idx="30912">
                  <c:v>12.147</c:v>
                </c:pt>
                <c:pt idx="30913">
                  <c:v>12.122</c:v>
                </c:pt>
                <c:pt idx="30914">
                  <c:v>12.122</c:v>
                </c:pt>
                <c:pt idx="30915">
                  <c:v>12.122</c:v>
                </c:pt>
                <c:pt idx="30916">
                  <c:v>12.098000000000001</c:v>
                </c:pt>
                <c:pt idx="30917">
                  <c:v>12.098000000000001</c:v>
                </c:pt>
                <c:pt idx="30918">
                  <c:v>12.074</c:v>
                </c:pt>
                <c:pt idx="30919">
                  <c:v>12.000999999999999</c:v>
                </c:pt>
                <c:pt idx="30920">
                  <c:v>12.000999999999999</c:v>
                </c:pt>
                <c:pt idx="30921">
                  <c:v>11.977</c:v>
                </c:pt>
                <c:pt idx="30922">
                  <c:v>11.929</c:v>
                </c:pt>
                <c:pt idx="30923">
                  <c:v>11.856</c:v>
                </c:pt>
                <c:pt idx="30924">
                  <c:v>11.71</c:v>
                </c:pt>
                <c:pt idx="30925">
                  <c:v>11.516</c:v>
                </c:pt>
                <c:pt idx="30926">
                  <c:v>11.273</c:v>
                </c:pt>
                <c:pt idx="30927">
                  <c:v>11.029</c:v>
                </c:pt>
                <c:pt idx="30928">
                  <c:v>10.834</c:v>
                </c:pt>
                <c:pt idx="30929">
                  <c:v>10.663</c:v>
                </c:pt>
                <c:pt idx="30930">
                  <c:v>10.516</c:v>
                </c:pt>
                <c:pt idx="30931">
                  <c:v>10.417999999999999</c:v>
                </c:pt>
                <c:pt idx="30932">
                  <c:v>10.32</c:v>
                </c:pt>
                <c:pt idx="30933">
                  <c:v>10.247</c:v>
                </c:pt>
                <c:pt idx="30934">
                  <c:v>10.173</c:v>
                </c:pt>
                <c:pt idx="30935">
                  <c:v>10.124000000000001</c:v>
                </c:pt>
                <c:pt idx="30936">
                  <c:v>10.074999999999999</c:v>
                </c:pt>
                <c:pt idx="30937">
                  <c:v>10.051</c:v>
                </c:pt>
                <c:pt idx="30938">
                  <c:v>10.026</c:v>
                </c:pt>
                <c:pt idx="30939">
                  <c:v>9.9770000000000003</c:v>
                </c:pt>
                <c:pt idx="30940">
                  <c:v>9.9280000000000008</c:v>
                </c:pt>
                <c:pt idx="30941">
                  <c:v>9.9280000000000008</c:v>
                </c:pt>
                <c:pt idx="30942">
                  <c:v>9.8789999999999996</c:v>
                </c:pt>
                <c:pt idx="30943">
                  <c:v>9.8539999999999992</c:v>
                </c:pt>
                <c:pt idx="30944">
                  <c:v>9.8290000000000006</c:v>
                </c:pt>
                <c:pt idx="30945">
                  <c:v>9.8049999999999997</c:v>
                </c:pt>
                <c:pt idx="30946">
                  <c:v>9.7799999999999994</c:v>
                </c:pt>
                <c:pt idx="30947">
                  <c:v>9.7560000000000002</c:v>
                </c:pt>
                <c:pt idx="30948">
                  <c:v>9.7309999999999999</c:v>
                </c:pt>
                <c:pt idx="30949">
                  <c:v>9.7309999999999999</c:v>
                </c:pt>
                <c:pt idx="30950">
                  <c:v>9.7309999999999999</c:v>
                </c:pt>
                <c:pt idx="30951">
                  <c:v>9.7309999999999999</c:v>
                </c:pt>
                <c:pt idx="30952">
                  <c:v>9.7309999999999999</c:v>
                </c:pt>
                <c:pt idx="30953">
                  <c:v>9.7309999999999999</c:v>
                </c:pt>
                <c:pt idx="30954">
                  <c:v>9.7560000000000002</c:v>
                </c:pt>
                <c:pt idx="30955">
                  <c:v>9.7799999999999994</c:v>
                </c:pt>
                <c:pt idx="30956">
                  <c:v>9.8290000000000006</c:v>
                </c:pt>
                <c:pt idx="30957">
                  <c:v>9.9030000000000005</c:v>
                </c:pt>
                <c:pt idx="30958">
                  <c:v>9.9770000000000003</c:v>
                </c:pt>
                <c:pt idx="30959">
                  <c:v>10.051</c:v>
                </c:pt>
                <c:pt idx="30960">
                  <c:v>10.148999999999999</c:v>
                </c:pt>
                <c:pt idx="30961">
                  <c:v>10.271000000000001</c:v>
                </c:pt>
                <c:pt idx="30962">
                  <c:v>10.369</c:v>
                </c:pt>
                <c:pt idx="30963">
                  <c:v>10.492000000000001</c:v>
                </c:pt>
                <c:pt idx="30964">
                  <c:v>10.614000000000001</c:v>
                </c:pt>
                <c:pt idx="30965">
                  <c:v>10.760999999999999</c:v>
                </c:pt>
                <c:pt idx="30966">
                  <c:v>10.882999999999999</c:v>
                </c:pt>
                <c:pt idx="30967">
                  <c:v>11.005000000000001</c:v>
                </c:pt>
                <c:pt idx="30968">
                  <c:v>11.151</c:v>
                </c:pt>
                <c:pt idx="30969">
                  <c:v>11.273</c:v>
                </c:pt>
                <c:pt idx="30970">
                  <c:v>11.419</c:v>
                </c:pt>
                <c:pt idx="30971">
                  <c:v>11.54</c:v>
                </c:pt>
                <c:pt idx="30972">
                  <c:v>11.637</c:v>
                </c:pt>
                <c:pt idx="30973">
                  <c:v>11.734</c:v>
                </c:pt>
                <c:pt idx="30974">
                  <c:v>11.807</c:v>
                </c:pt>
                <c:pt idx="30975">
                  <c:v>11.88</c:v>
                </c:pt>
                <c:pt idx="30976">
                  <c:v>11.929</c:v>
                </c:pt>
                <c:pt idx="30977">
                  <c:v>11.977</c:v>
                </c:pt>
                <c:pt idx="30978">
                  <c:v>12.000999999999999</c:v>
                </c:pt>
                <c:pt idx="30979">
                  <c:v>12.000999999999999</c:v>
                </c:pt>
                <c:pt idx="30980">
                  <c:v>12.025</c:v>
                </c:pt>
                <c:pt idx="30981">
                  <c:v>12.000999999999999</c:v>
                </c:pt>
                <c:pt idx="30982">
                  <c:v>11.977</c:v>
                </c:pt>
                <c:pt idx="30983">
                  <c:v>11.952999999999999</c:v>
                </c:pt>
                <c:pt idx="30984">
                  <c:v>11.904</c:v>
                </c:pt>
                <c:pt idx="30985">
                  <c:v>11.977</c:v>
                </c:pt>
                <c:pt idx="30986">
                  <c:v>12.34</c:v>
                </c:pt>
                <c:pt idx="30987">
                  <c:v>12.509</c:v>
                </c:pt>
                <c:pt idx="30988">
                  <c:v>12.292</c:v>
                </c:pt>
                <c:pt idx="30989">
                  <c:v>12.098000000000001</c:v>
                </c:pt>
                <c:pt idx="30990">
                  <c:v>12.025</c:v>
                </c:pt>
                <c:pt idx="30991">
                  <c:v>12.268000000000001</c:v>
                </c:pt>
                <c:pt idx="30992">
                  <c:v>12.484999999999999</c:v>
                </c:pt>
                <c:pt idx="30993">
                  <c:v>12.509</c:v>
                </c:pt>
                <c:pt idx="30994">
                  <c:v>12.364000000000001</c:v>
                </c:pt>
                <c:pt idx="30995">
                  <c:v>12.243</c:v>
                </c:pt>
                <c:pt idx="30996">
                  <c:v>12.170999999999999</c:v>
                </c:pt>
                <c:pt idx="30997">
                  <c:v>12.074</c:v>
                </c:pt>
                <c:pt idx="30998">
                  <c:v>12.05</c:v>
                </c:pt>
                <c:pt idx="30999">
                  <c:v>12.000999999999999</c:v>
                </c:pt>
                <c:pt idx="31000">
                  <c:v>11.977</c:v>
                </c:pt>
                <c:pt idx="31001">
                  <c:v>11.952999999999999</c:v>
                </c:pt>
                <c:pt idx="31002">
                  <c:v>11.929</c:v>
                </c:pt>
                <c:pt idx="31003">
                  <c:v>11.929</c:v>
                </c:pt>
                <c:pt idx="31004">
                  <c:v>11.904</c:v>
                </c:pt>
                <c:pt idx="31005">
                  <c:v>11.88</c:v>
                </c:pt>
                <c:pt idx="31006">
                  <c:v>11.832000000000001</c:v>
                </c:pt>
                <c:pt idx="31007">
                  <c:v>11.807</c:v>
                </c:pt>
                <c:pt idx="31008">
                  <c:v>11.782999999999999</c:v>
                </c:pt>
                <c:pt idx="31009">
                  <c:v>11.782999999999999</c:v>
                </c:pt>
                <c:pt idx="31010">
                  <c:v>11.782999999999999</c:v>
                </c:pt>
                <c:pt idx="31011">
                  <c:v>11.734</c:v>
                </c:pt>
                <c:pt idx="31012">
                  <c:v>11.734</c:v>
                </c:pt>
                <c:pt idx="31013">
                  <c:v>11.637</c:v>
                </c:pt>
                <c:pt idx="31014">
                  <c:v>11.492000000000001</c:v>
                </c:pt>
                <c:pt idx="31015">
                  <c:v>11.297000000000001</c:v>
                </c:pt>
                <c:pt idx="31016">
                  <c:v>11.053000000000001</c:v>
                </c:pt>
                <c:pt idx="31017">
                  <c:v>10.834</c:v>
                </c:pt>
                <c:pt idx="31018">
                  <c:v>10.614000000000001</c:v>
                </c:pt>
                <c:pt idx="31019">
                  <c:v>10.443</c:v>
                </c:pt>
                <c:pt idx="31020">
                  <c:v>10.295999999999999</c:v>
                </c:pt>
                <c:pt idx="31021">
                  <c:v>10.173</c:v>
                </c:pt>
                <c:pt idx="31022">
                  <c:v>10.1</c:v>
                </c:pt>
                <c:pt idx="31023">
                  <c:v>10.051</c:v>
                </c:pt>
                <c:pt idx="31024">
                  <c:v>10.000999999999999</c:v>
                </c:pt>
                <c:pt idx="31025">
                  <c:v>9.952</c:v>
                </c:pt>
                <c:pt idx="31026">
                  <c:v>9.9280000000000008</c:v>
                </c:pt>
                <c:pt idx="31027">
                  <c:v>9.9280000000000008</c:v>
                </c:pt>
                <c:pt idx="31028">
                  <c:v>9.8789999999999996</c:v>
                </c:pt>
                <c:pt idx="31029">
                  <c:v>9.8789999999999996</c:v>
                </c:pt>
                <c:pt idx="31030">
                  <c:v>9.8539999999999992</c:v>
                </c:pt>
                <c:pt idx="31031">
                  <c:v>9.8290000000000006</c:v>
                </c:pt>
                <c:pt idx="31032">
                  <c:v>9.8290000000000006</c:v>
                </c:pt>
                <c:pt idx="31033">
                  <c:v>9.8049999999999997</c:v>
                </c:pt>
                <c:pt idx="31034">
                  <c:v>9.7799999999999994</c:v>
                </c:pt>
                <c:pt idx="31035">
                  <c:v>9.7799999999999994</c:v>
                </c:pt>
                <c:pt idx="31036">
                  <c:v>9.8049999999999997</c:v>
                </c:pt>
                <c:pt idx="31037">
                  <c:v>9.8049999999999997</c:v>
                </c:pt>
                <c:pt idx="31038">
                  <c:v>9.8290000000000006</c:v>
                </c:pt>
                <c:pt idx="31039">
                  <c:v>9.8290000000000006</c:v>
                </c:pt>
                <c:pt idx="31040">
                  <c:v>9.8290000000000006</c:v>
                </c:pt>
                <c:pt idx="31041">
                  <c:v>9.8290000000000006</c:v>
                </c:pt>
                <c:pt idx="31042">
                  <c:v>9.8049999999999997</c:v>
                </c:pt>
                <c:pt idx="31043">
                  <c:v>9.8049999999999997</c:v>
                </c:pt>
                <c:pt idx="31044">
                  <c:v>9.8049999999999997</c:v>
                </c:pt>
                <c:pt idx="31045">
                  <c:v>9.8049999999999997</c:v>
                </c:pt>
                <c:pt idx="31046">
                  <c:v>9.8049999999999997</c:v>
                </c:pt>
                <c:pt idx="31047">
                  <c:v>9.8290000000000006</c:v>
                </c:pt>
                <c:pt idx="31048">
                  <c:v>9.8539999999999992</c:v>
                </c:pt>
                <c:pt idx="31049">
                  <c:v>9.8789999999999996</c:v>
                </c:pt>
                <c:pt idx="31050">
                  <c:v>9.9030000000000005</c:v>
                </c:pt>
                <c:pt idx="31051">
                  <c:v>9.9280000000000008</c:v>
                </c:pt>
                <c:pt idx="31052">
                  <c:v>9.9770000000000003</c:v>
                </c:pt>
                <c:pt idx="31053">
                  <c:v>10.051</c:v>
                </c:pt>
                <c:pt idx="31054">
                  <c:v>10.124000000000001</c:v>
                </c:pt>
                <c:pt idx="31055">
                  <c:v>10.198</c:v>
                </c:pt>
                <c:pt idx="31056">
                  <c:v>10.271000000000001</c:v>
                </c:pt>
                <c:pt idx="31057">
                  <c:v>10.394</c:v>
                </c:pt>
                <c:pt idx="31058">
                  <c:v>10.467000000000001</c:v>
                </c:pt>
                <c:pt idx="31059">
                  <c:v>10.565</c:v>
                </c:pt>
                <c:pt idx="31060">
                  <c:v>10.663</c:v>
                </c:pt>
                <c:pt idx="31061">
                  <c:v>10.785</c:v>
                </c:pt>
                <c:pt idx="31062">
                  <c:v>10.882999999999999</c:v>
                </c:pt>
                <c:pt idx="31063">
                  <c:v>10.956</c:v>
                </c:pt>
                <c:pt idx="31064">
                  <c:v>11.053000000000001</c:v>
                </c:pt>
                <c:pt idx="31065">
                  <c:v>11.127000000000001</c:v>
                </c:pt>
                <c:pt idx="31066">
                  <c:v>11.2</c:v>
                </c:pt>
                <c:pt idx="31067">
                  <c:v>11.247999999999999</c:v>
                </c:pt>
                <c:pt idx="31068">
                  <c:v>11.297000000000001</c:v>
                </c:pt>
                <c:pt idx="31069">
                  <c:v>11.321</c:v>
                </c:pt>
                <c:pt idx="31070">
                  <c:v>11.346</c:v>
                </c:pt>
                <c:pt idx="31071">
                  <c:v>11.37</c:v>
                </c:pt>
                <c:pt idx="31072">
                  <c:v>11.37</c:v>
                </c:pt>
                <c:pt idx="31073">
                  <c:v>11.37</c:v>
                </c:pt>
                <c:pt idx="31074">
                  <c:v>11.346</c:v>
                </c:pt>
                <c:pt idx="31075">
                  <c:v>11.321</c:v>
                </c:pt>
                <c:pt idx="31076">
                  <c:v>11.297000000000001</c:v>
                </c:pt>
                <c:pt idx="31077">
                  <c:v>11.394</c:v>
                </c:pt>
                <c:pt idx="31078">
                  <c:v>11.662000000000001</c:v>
                </c:pt>
                <c:pt idx="31079">
                  <c:v>12.122</c:v>
                </c:pt>
                <c:pt idx="31080">
                  <c:v>12.000999999999999</c:v>
                </c:pt>
                <c:pt idx="31081">
                  <c:v>11.807</c:v>
                </c:pt>
                <c:pt idx="31082">
                  <c:v>11.686</c:v>
                </c:pt>
                <c:pt idx="31083">
                  <c:v>11.516</c:v>
                </c:pt>
                <c:pt idx="31084">
                  <c:v>11.321</c:v>
                </c:pt>
                <c:pt idx="31085">
                  <c:v>11.247999999999999</c:v>
                </c:pt>
                <c:pt idx="31086">
                  <c:v>11.321</c:v>
                </c:pt>
                <c:pt idx="31087">
                  <c:v>11.419</c:v>
                </c:pt>
                <c:pt idx="31088">
                  <c:v>11.54</c:v>
                </c:pt>
                <c:pt idx="31089">
                  <c:v>11.54</c:v>
                </c:pt>
                <c:pt idx="31090">
                  <c:v>11.443</c:v>
                </c:pt>
                <c:pt idx="31091">
                  <c:v>11.321</c:v>
                </c:pt>
                <c:pt idx="31092">
                  <c:v>11.175000000000001</c:v>
                </c:pt>
                <c:pt idx="31093">
                  <c:v>11.005000000000001</c:v>
                </c:pt>
                <c:pt idx="31094">
                  <c:v>10.834</c:v>
                </c:pt>
                <c:pt idx="31095">
                  <c:v>10.663</c:v>
                </c:pt>
                <c:pt idx="31096">
                  <c:v>10.516</c:v>
                </c:pt>
                <c:pt idx="31097">
                  <c:v>10.417999999999999</c:v>
                </c:pt>
                <c:pt idx="31098">
                  <c:v>10.295999999999999</c:v>
                </c:pt>
                <c:pt idx="31099">
                  <c:v>10.198</c:v>
                </c:pt>
                <c:pt idx="31100">
                  <c:v>10.1</c:v>
                </c:pt>
                <c:pt idx="31101">
                  <c:v>10.026</c:v>
                </c:pt>
                <c:pt idx="31102">
                  <c:v>9.952</c:v>
                </c:pt>
                <c:pt idx="31103">
                  <c:v>9.8789999999999996</c:v>
                </c:pt>
                <c:pt idx="31104">
                  <c:v>9.8290000000000006</c:v>
                </c:pt>
                <c:pt idx="31105">
                  <c:v>9.7560000000000002</c:v>
                </c:pt>
                <c:pt idx="31106">
                  <c:v>9.7059999999999995</c:v>
                </c:pt>
                <c:pt idx="31107">
                  <c:v>9.6319999999999997</c:v>
                </c:pt>
                <c:pt idx="31108">
                  <c:v>9.5830000000000002</c:v>
                </c:pt>
                <c:pt idx="31109">
                  <c:v>9.5340000000000007</c:v>
                </c:pt>
                <c:pt idx="31110">
                  <c:v>9.5090000000000003</c:v>
                </c:pt>
                <c:pt idx="31111">
                  <c:v>9.4600000000000009</c:v>
                </c:pt>
                <c:pt idx="31112">
                  <c:v>9.4350000000000005</c:v>
                </c:pt>
                <c:pt idx="31113">
                  <c:v>9.3859999999999992</c:v>
                </c:pt>
                <c:pt idx="31114">
                  <c:v>9.3360000000000003</c:v>
                </c:pt>
                <c:pt idx="31115">
                  <c:v>9.3119999999999994</c:v>
                </c:pt>
                <c:pt idx="31116">
                  <c:v>9.2870000000000008</c:v>
                </c:pt>
                <c:pt idx="31117">
                  <c:v>9.2620000000000005</c:v>
                </c:pt>
                <c:pt idx="31118">
                  <c:v>9.2379999999999995</c:v>
                </c:pt>
                <c:pt idx="31119">
                  <c:v>9.1880000000000006</c:v>
                </c:pt>
                <c:pt idx="31120">
                  <c:v>9.1630000000000003</c:v>
                </c:pt>
                <c:pt idx="31121">
                  <c:v>9.1389999999999993</c:v>
                </c:pt>
                <c:pt idx="31122">
                  <c:v>9.1140000000000008</c:v>
                </c:pt>
                <c:pt idx="31123">
                  <c:v>9.0890000000000004</c:v>
                </c:pt>
                <c:pt idx="31124">
                  <c:v>9.0890000000000004</c:v>
                </c:pt>
                <c:pt idx="31125">
                  <c:v>9.0640000000000001</c:v>
                </c:pt>
                <c:pt idx="31126">
                  <c:v>9.0399999999999991</c:v>
                </c:pt>
                <c:pt idx="31127">
                  <c:v>9.0150000000000006</c:v>
                </c:pt>
                <c:pt idx="31128">
                  <c:v>8.99</c:v>
                </c:pt>
                <c:pt idx="31129">
                  <c:v>8.9649999999999999</c:v>
                </c:pt>
                <c:pt idx="31130">
                  <c:v>8.9410000000000007</c:v>
                </c:pt>
                <c:pt idx="31131">
                  <c:v>8.9160000000000004</c:v>
                </c:pt>
                <c:pt idx="31132">
                  <c:v>8.891</c:v>
                </c:pt>
                <c:pt idx="31133">
                  <c:v>8.8659999999999997</c:v>
                </c:pt>
                <c:pt idx="31134">
                  <c:v>8.8409999999999993</c:v>
                </c:pt>
                <c:pt idx="31135">
                  <c:v>8.8409999999999993</c:v>
                </c:pt>
                <c:pt idx="31136">
                  <c:v>8.8170000000000002</c:v>
                </c:pt>
                <c:pt idx="31137">
                  <c:v>8.7919999999999998</c:v>
                </c:pt>
                <c:pt idx="31138">
                  <c:v>8.7669999999999995</c:v>
                </c:pt>
                <c:pt idx="31139">
                  <c:v>8.7420000000000009</c:v>
                </c:pt>
                <c:pt idx="31140">
                  <c:v>8.7420000000000009</c:v>
                </c:pt>
                <c:pt idx="31141">
                  <c:v>8.7170000000000005</c:v>
                </c:pt>
                <c:pt idx="31142">
                  <c:v>8.7170000000000005</c:v>
                </c:pt>
                <c:pt idx="31143">
                  <c:v>8.7170000000000005</c:v>
                </c:pt>
                <c:pt idx="31144">
                  <c:v>8.7420000000000009</c:v>
                </c:pt>
                <c:pt idx="31145">
                  <c:v>8.7420000000000009</c:v>
                </c:pt>
                <c:pt idx="31146">
                  <c:v>8.7669999999999995</c:v>
                </c:pt>
                <c:pt idx="31147">
                  <c:v>8.7919999999999998</c:v>
                </c:pt>
                <c:pt idx="31148">
                  <c:v>8.8409999999999993</c:v>
                </c:pt>
                <c:pt idx="31149">
                  <c:v>8.9160000000000004</c:v>
                </c:pt>
                <c:pt idx="31150">
                  <c:v>9.0150000000000006</c:v>
                </c:pt>
                <c:pt idx="31151">
                  <c:v>9.0890000000000004</c:v>
                </c:pt>
                <c:pt idx="31152">
                  <c:v>9.1880000000000006</c:v>
                </c:pt>
                <c:pt idx="31153">
                  <c:v>9.3119999999999994</c:v>
                </c:pt>
                <c:pt idx="31154">
                  <c:v>9.4350000000000005</c:v>
                </c:pt>
                <c:pt idx="31155">
                  <c:v>9.5830000000000002</c:v>
                </c:pt>
                <c:pt idx="31156">
                  <c:v>9.7059999999999995</c:v>
                </c:pt>
                <c:pt idx="31157">
                  <c:v>9.8290000000000006</c:v>
                </c:pt>
                <c:pt idx="31158">
                  <c:v>9.9280000000000008</c:v>
                </c:pt>
                <c:pt idx="31159">
                  <c:v>10.026</c:v>
                </c:pt>
                <c:pt idx="31160">
                  <c:v>10.124000000000001</c:v>
                </c:pt>
                <c:pt idx="31161">
                  <c:v>10.222</c:v>
                </c:pt>
                <c:pt idx="31162">
                  <c:v>10.271000000000001</c:v>
                </c:pt>
                <c:pt idx="31163">
                  <c:v>10.369</c:v>
                </c:pt>
                <c:pt idx="31164">
                  <c:v>10.443</c:v>
                </c:pt>
                <c:pt idx="31165">
                  <c:v>10.516</c:v>
                </c:pt>
                <c:pt idx="31166">
                  <c:v>10.565</c:v>
                </c:pt>
                <c:pt idx="31167">
                  <c:v>10.638</c:v>
                </c:pt>
                <c:pt idx="31168">
                  <c:v>10.663</c:v>
                </c:pt>
                <c:pt idx="31169">
                  <c:v>10.663</c:v>
                </c:pt>
                <c:pt idx="31170">
                  <c:v>10.663</c:v>
                </c:pt>
                <c:pt idx="31171">
                  <c:v>10.614000000000001</c:v>
                </c:pt>
                <c:pt idx="31172">
                  <c:v>10.614000000000001</c:v>
                </c:pt>
                <c:pt idx="31173">
                  <c:v>10.614000000000001</c:v>
                </c:pt>
                <c:pt idx="31174">
                  <c:v>10.565</c:v>
                </c:pt>
                <c:pt idx="31175">
                  <c:v>10.541</c:v>
                </c:pt>
                <c:pt idx="31176">
                  <c:v>10.516</c:v>
                </c:pt>
                <c:pt idx="31177">
                  <c:v>10.492000000000001</c:v>
                </c:pt>
                <c:pt idx="31178">
                  <c:v>10.443</c:v>
                </c:pt>
                <c:pt idx="31179">
                  <c:v>10.394</c:v>
                </c:pt>
                <c:pt idx="31180">
                  <c:v>10.345000000000001</c:v>
                </c:pt>
                <c:pt idx="31181">
                  <c:v>10.295999999999999</c:v>
                </c:pt>
                <c:pt idx="31182">
                  <c:v>10.247</c:v>
                </c:pt>
                <c:pt idx="31183">
                  <c:v>10.198</c:v>
                </c:pt>
                <c:pt idx="31184">
                  <c:v>10.148999999999999</c:v>
                </c:pt>
                <c:pt idx="31185">
                  <c:v>10.074999999999999</c:v>
                </c:pt>
                <c:pt idx="31186">
                  <c:v>10.026</c:v>
                </c:pt>
                <c:pt idx="31187">
                  <c:v>9.952</c:v>
                </c:pt>
                <c:pt idx="31188">
                  <c:v>9.9030000000000005</c:v>
                </c:pt>
                <c:pt idx="31189">
                  <c:v>9.8539999999999992</c:v>
                </c:pt>
                <c:pt idx="31190">
                  <c:v>9.8049999999999997</c:v>
                </c:pt>
                <c:pt idx="31191">
                  <c:v>9.7309999999999999</c:v>
                </c:pt>
                <c:pt idx="31192">
                  <c:v>9.6820000000000004</c:v>
                </c:pt>
                <c:pt idx="31193">
                  <c:v>9.6319999999999997</c:v>
                </c:pt>
                <c:pt idx="31194">
                  <c:v>9.5579999999999998</c:v>
                </c:pt>
                <c:pt idx="31195">
                  <c:v>9.5090000000000003</c:v>
                </c:pt>
                <c:pt idx="31196">
                  <c:v>9.4600000000000009</c:v>
                </c:pt>
                <c:pt idx="31197">
                  <c:v>9.3859999999999992</c:v>
                </c:pt>
                <c:pt idx="31198">
                  <c:v>9.3360000000000003</c:v>
                </c:pt>
                <c:pt idx="31199">
                  <c:v>9.2620000000000005</c:v>
                </c:pt>
                <c:pt idx="31200">
                  <c:v>9.2129999999999992</c:v>
                </c:pt>
                <c:pt idx="31201">
                  <c:v>9.1630000000000003</c:v>
                </c:pt>
                <c:pt idx="31202">
                  <c:v>9.1140000000000008</c:v>
                </c:pt>
                <c:pt idx="31203">
                  <c:v>9.0890000000000004</c:v>
                </c:pt>
                <c:pt idx="31204">
                  <c:v>9.0399999999999991</c:v>
                </c:pt>
                <c:pt idx="31205">
                  <c:v>8.99</c:v>
                </c:pt>
                <c:pt idx="31206">
                  <c:v>8.9649999999999999</c:v>
                </c:pt>
                <c:pt idx="31207">
                  <c:v>8.9410000000000007</c:v>
                </c:pt>
                <c:pt idx="31208">
                  <c:v>8.891</c:v>
                </c:pt>
                <c:pt idx="31209">
                  <c:v>8.8659999999999997</c:v>
                </c:pt>
                <c:pt idx="31210">
                  <c:v>8.8409999999999993</c:v>
                </c:pt>
                <c:pt idx="31211">
                  <c:v>8.8170000000000002</c:v>
                </c:pt>
                <c:pt idx="31212">
                  <c:v>8.7919999999999998</c:v>
                </c:pt>
                <c:pt idx="31213">
                  <c:v>8.7919999999999998</c:v>
                </c:pt>
                <c:pt idx="31214">
                  <c:v>8.7669999999999995</c:v>
                </c:pt>
                <c:pt idx="31215">
                  <c:v>8.7420000000000009</c:v>
                </c:pt>
                <c:pt idx="31216">
                  <c:v>8.7420000000000009</c:v>
                </c:pt>
                <c:pt idx="31217">
                  <c:v>8.7170000000000005</c:v>
                </c:pt>
                <c:pt idx="31218">
                  <c:v>8.6929999999999996</c:v>
                </c:pt>
                <c:pt idx="31219">
                  <c:v>8.6929999999999996</c:v>
                </c:pt>
                <c:pt idx="31220">
                  <c:v>8.6679999999999993</c:v>
                </c:pt>
                <c:pt idx="31221">
                  <c:v>8.6679999999999993</c:v>
                </c:pt>
                <c:pt idx="31222">
                  <c:v>8.6430000000000007</c:v>
                </c:pt>
                <c:pt idx="31223">
                  <c:v>8.6430000000000007</c:v>
                </c:pt>
                <c:pt idx="31224">
                  <c:v>8.6180000000000003</c:v>
                </c:pt>
                <c:pt idx="31225">
                  <c:v>8.6180000000000003</c:v>
                </c:pt>
                <c:pt idx="31226">
                  <c:v>8.593</c:v>
                </c:pt>
                <c:pt idx="31227">
                  <c:v>8.593</c:v>
                </c:pt>
                <c:pt idx="31228">
                  <c:v>8.5679999999999996</c:v>
                </c:pt>
                <c:pt idx="31229">
                  <c:v>8.5679999999999996</c:v>
                </c:pt>
                <c:pt idx="31230">
                  <c:v>8.5679999999999996</c:v>
                </c:pt>
                <c:pt idx="31231">
                  <c:v>8.5429999999999993</c:v>
                </c:pt>
                <c:pt idx="31232">
                  <c:v>8.5429999999999993</c:v>
                </c:pt>
                <c:pt idx="31233">
                  <c:v>8.5190000000000001</c:v>
                </c:pt>
                <c:pt idx="31234">
                  <c:v>8.5190000000000001</c:v>
                </c:pt>
                <c:pt idx="31235">
                  <c:v>8.4939999999999998</c:v>
                </c:pt>
                <c:pt idx="31236">
                  <c:v>8.4939999999999998</c:v>
                </c:pt>
                <c:pt idx="31237">
                  <c:v>8.4939999999999998</c:v>
                </c:pt>
                <c:pt idx="31238">
                  <c:v>8.4939999999999998</c:v>
                </c:pt>
                <c:pt idx="31239">
                  <c:v>8.4939999999999998</c:v>
                </c:pt>
                <c:pt idx="31240">
                  <c:v>8.4939999999999998</c:v>
                </c:pt>
                <c:pt idx="31241">
                  <c:v>8.5190000000000001</c:v>
                </c:pt>
                <c:pt idx="31242">
                  <c:v>8.5429999999999993</c:v>
                </c:pt>
                <c:pt idx="31243">
                  <c:v>8.5679999999999996</c:v>
                </c:pt>
                <c:pt idx="31244">
                  <c:v>8.593</c:v>
                </c:pt>
                <c:pt idx="31245">
                  <c:v>8.6679999999999993</c:v>
                </c:pt>
                <c:pt idx="31246">
                  <c:v>8.7420000000000009</c:v>
                </c:pt>
                <c:pt idx="31247">
                  <c:v>8.8170000000000002</c:v>
                </c:pt>
                <c:pt idx="31248">
                  <c:v>8.9160000000000004</c:v>
                </c:pt>
                <c:pt idx="31249">
                  <c:v>9.0150000000000006</c:v>
                </c:pt>
                <c:pt idx="31250">
                  <c:v>9.1140000000000008</c:v>
                </c:pt>
                <c:pt idx="31251">
                  <c:v>9.2379999999999995</c:v>
                </c:pt>
                <c:pt idx="31252">
                  <c:v>9.3360000000000003</c:v>
                </c:pt>
                <c:pt idx="31253">
                  <c:v>9.4849999999999994</c:v>
                </c:pt>
                <c:pt idx="31254">
                  <c:v>9.6319999999999997</c:v>
                </c:pt>
                <c:pt idx="31255">
                  <c:v>9.7309999999999999</c:v>
                </c:pt>
                <c:pt idx="31256">
                  <c:v>9.8539999999999992</c:v>
                </c:pt>
                <c:pt idx="31257">
                  <c:v>9.952</c:v>
                </c:pt>
                <c:pt idx="31258">
                  <c:v>10.051</c:v>
                </c:pt>
                <c:pt idx="31259">
                  <c:v>10.148999999999999</c:v>
                </c:pt>
                <c:pt idx="31260">
                  <c:v>10.222</c:v>
                </c:pt>
                <c:pt idx="31261">
                  <c:v>10.295999999999999</c:v>
                </c:pt>
                <c:pt idx="31262">
                  <c:v>10.32</c:v>
                </c:pt>
                <c:pt idx="31263">
                  <c:v>10.81</c:v>
                </c:pt>
                <c:pt idx="31264">
                  <c:v>11.443</c:v>
                </c:pt>
                <c:pt idx="31265">
                  <c:v>11.88</c:v>
                </c:pt>
                <c:pt idx="31266">
                  <c:v>11.637</c:v>
                </c:pt>
                <c:pt idx="31267">
                  <c:v>11.492000000000001</c:v>
                </c:pt>
                <c:pt idx="31268">
                  <c:v>11.443</c:v>
                </c:pt>
                <c:pt idx="31269">
                  <c:v>11.346</c:v>
                </c:pt>
                <c:pt idx="31270">
                  <c:v>11.2</c:v>
                </c:pt>
                <c:pt idx="31271">
                  <c:v>11.102</c:v>
                </c:pt>
                <c:pt idx="31272">
                  <c:v>11.053000000000001</c:v>
                </c:pt>
                <c:pt idx="31273">
                  <c:v>11.077999999999999</c:v>
                </c:pt>
                <c:pt idx="31274">
                  <c:v>11.151</c:v>
                </c:pt>
                <c:pt idx="31275">
                  <c:v>11.273</c:v>
                </c:pt>
                <c:pt idx="31276">
                  <c:v>11.394</c:v>
                </c:pt>
                <c:pt idx="31277">
                  <c:v>11.492000000000001</c:v>
                </c:pt>
                <c:pt idx="31278">
                  <c:v>11.589</c:v>
                </c:pt>
                <c:pt idx="31279">
                  <c:v>11.613</c:v>
                </c:pt>
                <c:pt idx="31280">
                  <c:v>11.613</c:v>
                </c:pt>
                <c:pt idx="31281">
                  <c:v>11.589</c:v>
                </c:pt>
                <c:pt idx="31282">
                  <c:v>11.492000000000001</c:v>
                </c:pt>
                <c:pt idx="31283">
                  <c:v>11.443</c:v>
                </c:pt>
                <c:pt idx="31284">
                  <c:v>11.394</c:v>
                </c:pt>
                <c:pt idx="31285">
                  <c:v>11.37</c:v>
                </c:pt>
                <c:pt idx="31286">
                  <c:v>11.321</c:v>
                </c:pt>
                <c:pt idx="31287">
                  <c:v>11.297000000000001</c:v>
                </c:pt>
                <c:pt idx="31288">
                  <c:v>11.247999999999999</c:v>
                </c:pt>
                <c:pt idx="31289">
                  <c:v>11.224</c:v>
                </c:pt>
                <c:pt idx="31290">
                  <c:v>11.2</c:v>
                </c:pt>
                <c:pt idx="31291">
                  <c:v>11.175000000000001</c:v>
                </c:pt>
                <c:pt idx="31292">
                  <c:v>11.175000000000001</c:v>
                </c:pt>
                <c:pt idx="31293">
                  <c:v>11.151</c:v>
                </c:pt>
                <c:pt idx="31294">
                  <c:v>11.2</c:v>
                </c:pt>
                <c:pt idx="31295">
                  <c:v>11.127000000000001</c:v>
                </c:pt>
                <c:pt idx="31296">
                  <c:v>10.956</c:v>
                </c:pt>
                <c:pt idx="31297">
                  <c:v>10.760999999999999</c:v>
                </c:pt>
                <c:pt idx="31298">
                  <c:v>10.492000000000001</c:v>
                </c:pt>
                <c:pt idx="31299">
                  <c:v>10.222</c:v>
                </c:pt>
                <c:pt idx="31300">
                  <c:v>9.9770000000000003</c:v>
                </c:pt>
                <c:pt idx="31301">
                  <c:v>9.8049999999999997</c:v>
                </c:pt>
                <c:pt idx="31302">
                  <c:v>9.6319999999999997</c:v>
                </c:pt>
                <c:pt idx="31303">
                  <c:v>9.5090000000000003</c:v>
                </c:pt>
                <c:pt idx="31304">
                  <c:v>9.4350000000000005</c:v>
                </c:pt>
                <c:pt idx="31305">
                  <c:v>9.3610000000000007</c:v>
                </c:pt>
                <c:pt idx="31306">
                  <c:v>9.3360000000000003</c:v>
                </c:pt>
                <c:pt idx="31307">
                  <c:v>9.2870000000000008</c:v>
                </c:pt>
                <c:pt idx="31308">
                  <c:v>9.2620000000000005</c:v>
                </c:pt>
                <c:pt idx="31309">
                  <c:v>9.2379999999999995</c:v>
                </c:pt>
                <c:pt idx="31310">
                  <c:v>9.2379999999999995</c:v>
                </c:pt>
                <c:pt idx="31311">
                  <c:v>9.2379999999999995</c:v>
                </c:pt>
                <c:pt idx="31312">
                  <c:v>9.2379999999999995</c:v>
                </c:pt>
                <c:pt idx="31313">
                  <c:v>9.2379999999999995</c:v>
                </c:pt>
                <c:pt idx="31314">
                  <c:v>9.2379999999999995</c:v>
                </c:pt>
                <c:pt idx="31315">
                  <c:v>9.2379999999999995</c:v>
                </c:pt>
                <c:pt idx="31316">
                  <c:v>9.2379999999999995</c:v>
                </c:pt>
                <c:pt idx="31317">
                  <c:v>9.2379999999999995</c:v>
                </c:pt>
                <c:pt idx="31318">
                  <c:v>9.2379999999999995</c:v>
                </c:pt>
                <c:pt idx="31319">
                  <c:v>9.2129999999999992</c:v>
                </c:pt>
                <c:pt idx="31320">
                  <c:v>9.1880000000000006</c:v>
                </c:pt>
                <c:pt idx="31321">
                  <c:v>9.1630000000000003</c:v>
                </c:pt>
                <c:pt idx="31322">
                  <c:v>9.1630000000000003</c:v>
                </c:pt>
                <c:pt idx="31323">
                  <c:v>9.1389999999999993</c:v>
                </c:pt>
                <c:pt idx="31324">
                  <c:v>9.1140000000000008</c:v>
                </c:pt>
                <c:pt idx="31325">
                  <c:v>9.0890000000000004</c:v>
                </c:pt>
                <c:pt idx="31326">
                  <c:v>9.0890000000000004</c:v>
                </c:pt>
                <c:pt idx="31327">
                  <c:v>9.0640000000000001</c:v>
                </c:pt>
                <c:pt idx="31328">
                  <c:v>9.0399999999999991</c:v>
                </c:pt>
                <c:pt idx="31329">
                  <c:v>9.0150000000000006</c:v>
                </c:pt>
                <c:pt idx="31330">
                  <c:v>8.99</c:v>
                </c:pt>
                <c:pt idx="31331">
                  <c:v>8.9649999999999999</c:v>
                </c:pt>
                <c:pt idx="31332">
                  <c:v>8.9410000000000007</c:v>
                </c:pt>
                <c:pt idx="31333">
                  <c:v>8.9410000000000007</c:v>
                </c:pt>
                <c:pt idx="31334">
                  <c:v>8.9160000000000004</c:v>
                </c:pt>
                <c:pt idx="31335">
                  <c:v>8.9160000000000004</c:v>
                </c:pt>
                <c:pt idx="31336">
                  <c:v>8.9160000000000004</c:v>
                </c:pt>
                <c:pt idx="31337">
                  <c:v>8.9410000000000007</c:v>
                </c:pt>
                <c:pt idx="31338">
                  <c:v>8.99</c:v>
                </c:pt>
                <c:pt idx="31339">
                  <c:v>9.0150000000000006</c:v>
                </c:pt>
                <c:pt idx="31340">
                  <c:v>9.0399999999999991</c:v>
                </c:pt>
                <c:pt idx="31341">
                  <c:v>9.0890000000000004</c:v>
                </c:pt>
                <c:pt idx="31342">
                  <c:v>9.1630000000000003</c:v>
                </c:pt>
                <c:pt idx="31343">
                  <c:v>9.2129999999999992</c:v>
                </c:pt>
                <c:pt idx="31344">
                  <c:v>9.3119999999999994</c:v>
                </c:pt>
                <c:pt idx="31345">
                  <c:v>9.3859999999999992</c:v>
                </c:pt>
                <c:pt idx="31346">
                  <c:v>9.4849999999999994</c:v>
                </c:pt>
                <c:pt idx="31347">
                  <c:v>9.5830000000000002</c:v>
                </c:pt>
                <c:pt idx="31348">
                  <c:v>9.6820000000000004</c:v>
                </c:pt>
                <c:pt idx="31349">
                  <c:v>9.8049999999999997</c:v>
                </c:pt>
                <c:pt idx="31350">
                  <c:v>9.9280000000000008</c:v>
                </c:pt>
                <c:pt idx="31351">
                  <c:v>10.026</c:v>
                </c:pt>
                <c:pt idx="31352">
                  <c:v>10.124000000000001</c:v>
                </c:pt>
                <c:pt idx="31353">
                  <c:v>10.222</c:v>
                </c:pt>
                <c:pt idx="31354">
                  <c:v>10.295999999999999</c:v>
                </c:pt>
                <c:pt idx="31355">
                  <c:v>10.394</c:v>
                </c:pt>
                <c:pt idx="31356">
                  <c:v>10.443</c:v>
                </c:pt>
                <c:pt idx="31357">
                  <c:v>10.516</c:v>
                </c:pt>
                <c:pt idx="31358">
                  <c:v>10.541</c:v>
                </c:pt>
                <c:pt idx="31359">
                  <c:v>10.59</c:v>
                </c:pt>
                <c:pt idx="31360">
                  <c:v>10.614000000000001</c:v>
                </c:pt>
                <c:pt idx="31361">
                  <c:v>10.614000000000001</c:v>
                </c:pt>
                <c:pt idx="31362">
                  <c:v>10.614000000000001</c:v>
                </c:pt>
                <c:pt idx="31363">
                  <c:v>10.614000000000001</c:v>
                </c:pt>
                <c:pt idx="31364">
                  <c:v>10.59</c:v>
                </c:pt>
                <c:pt idx="31365">
                  <c:v>10.565</c:v>
                </c:pt>
                <c:pt idx="31366">
                  <c:v>10.541</c:v>
                </c:pt>
                <c:pt idx="31367">
                  <c:v>10.516</c:v>
                </c:pt>
                <c:pt idx="31368">
                  <c:v>10.492000000000001</c:v>
                </c:pt>
                <c:pt idx="31369">
                  <c:v>10.443</c:v>
                </c:pt>
                <c:pt idx="31370">
                  <c:v>10.417999999999999</c:v>
                </c:pt>
                <c:pt idx="31371">
                  <c:v>10.369</c:v>
                </c:pt>
                <c:pt idx="31372">
                  <c:v>10.32</c:v>
                </c:pt>
                <c:pt idx="31373">
                  <c:v>10.271000000000001</c:v>
                </c:pt>
                <c:pt idx="31374">
                  <c:v>10.222</c:v>
                </c:pt>
                <c:pt idx="31375">
                  <c:v>10.173</c:v>
                </c:pt>
                <c:pt idx="31376">
                  <c:v>10.148999999999999</c:v>
                </c:pt>
                <c:pt idx="31377">
                  <c:v>10.074999999999999</c:v>
                </c:pt>
                <c:pt idx="31378">
                  <c:v>10.026</c:v>
                </c:pt>
                <c:pt idx="31379">
                  <c:v>9.9770000000000003</c:v>
                </c:pt>
                <c:pt idx="31380">
                  <c:v>9.9280000000000008</c:v>
                </c:pt>
                <c:pt idx="31381">
                  <c:v>9.8789999999999996</c:v>
                </c:pt>
                <c:pt idx="31382">
                  <c:v>9.8290000000000006</c:v>
                </c:pt>
                <c:pt idx="31383">
                  <c:v>9.7799999999999994</c:v>
                </c:pt>
                <c:pt idx="31384">
                  <c:v>9.7309999999999999</c:v>
                </c:pt>
                <c:pt idx="31385">
                  <c:v>9.6820000000000004</c:v>
                </c:pt>
                <c:pt idx="31386">
                  <c:v>9.6319999999999997</c:v>
                </c:pt>
                <c:pt idx="31387">
                  <c:v>9.5830000000000002</c:v>
                </c:pt>
                <c:pt idx="31388">
                  <c:v>9.5090000000000003</c:v>
                </c:pt>
                <c:pt idx="31389">
                  <c:v>9.4600000000000009</c:v>
                </c:pt>
                <c:pt idx="31390">
                  <c:v>9.41</c:v>
                </c:pt>
                <c:pt idx="31391">
                  <c:v>9.3610000000000007</c:v>
                </c:pt>
                <c:pt idx="31392">
                  <c:v>9.3119999999999994</c:v>
                </c:pt>
                <c:pt idx="31393">
                  <c:v>9.2620000000000005</c:v>
                </c:pt>
                <c:pt idx="31394">
                  <c:v>9.2379999999999995</c:v>
                </c:pt>
                <c:pt idx="31395">
                  <c:v>9.1880000000000006</c:v>
                </c:pt>
                <c:pt idx="31396">
                  <c:v>9.1389999999999993</c:v>
                </c:pt>
                <c:pt idx="31397">
                  <c:v>9.1140000000000008</c:v>
                </c:pt>
                <c:pt idx="31398">
                  <c:v>9.0890000000000004</c:v>
                </c:pt>
                <c:pt idx="31399">
                  <c:v>9.0640000000000001</c:v>
                </c:pt>
                <c:pt idx="31400">
                  <c:v>9.0399999999999991</c:v>
                </c:pt>
                <c:pt idx="31401">
                  <c:v>8.99</c:v>
                </c:pt>
                <c:pt idx="31402">
                  <c:v>8.9649999999999999</c:v>
                </c:pt>
                <c:pt idx="31403">
                  <c:v>8.9410000000000007</c:v>
                </c:pt>
                <c:pt idx="31404">
                  <c:v>8.9410000000000007</c:v>
                </c:pt>
                <c:pt idx="31405">
                  <c:v>8.9160000000000004</c:v>
                </c:pt>
                <c:pt idx="31406">
                  <c:v>8.891</c:v>
                </c:pt>
                <c:pt idx="31407">
                  <c:v>8.891</c:v>
                </c:pt>
                <c:pt idx="31408">
                  <c:v>8.8659999999999997</c:v>
                </c:pt>
                <c:pt idx="31409">
                  <c:v>8.8409999999999993</c:v>
                </c:pt>
                <c:pt idx="31410">
                  <c:v>8.8409999999999993</c:v>
                </c:pt>
                <c:pt idx="31411">
                  <c:v>8.8170000000000002</c:v>
                </c:pt>
                <c:pt idx="31412">
                  <c:v>8.8170000000000002</c:v>
                </c:pt>
                <c:pt idx="31413">
                  <c:v>8.7919999999999998</c:v>
                </c:pt>
                <c:pt idx="31414">
                  <c:v>8.7919999999999998</c:v>
                </c:pt>
                <c:pt idx="31415">
                  <c:v>8.7669999999999995</c:v>
                </c:pt>
                <c:pt idx="31416">
                  <c:v>8.7669999999999995</c:v>
                </c:pt>
                <c:pt idx="31417">
                  <c:v>8.7420000000000009</c:v>
                </c:pt>
                <c:pt idx="31418">
                  <c:v>8.7420000000000009</c:v>
                </c:pt>
                <c:pt idx="31419">
                  <c:v>8.7170000000000005</c:v>
                </c:pt>
                <c:pt idx="31420">
                  <c:v>8.7170000000000005</c:v>
                </c:pt>
                <c:pt idx="31421">
                  <c:v>8.6929999999999996</c:v>
                </c:pt>
                <c:pt idx="31422">
                  <c:v>8.6929999999999996</c:v>
                </c:pt>
                <c:pt idx="31423">
                  <c:v>8.6679999999999993</c:v>
                </c:pt>
                <c:pt idx="31424">
                  <c:v>8.6430000000000007</c:v>
                </c:pt>
                <c:pt idx="31425">
                  <c:v>8.6430000000000007</c:v>
                </c:pt>
                <c:pt idx="31426">
                  <c:v>8.6180000000000003</c:v>
                </c:pt>
                <c:pt idx="31427">
                  <c:v>8.593</c:v>
                </c:pt>
                <c:pt idx="31428">
                  <c:v>8.593</c:v>
                </c:pt>
                <c:pt idx="31429">
                  <c:v>8.593</c:v>
                </c:pt>
                <c:pt idx="31430">
                  <c:v>8.5679999999999996</c:v>
                </c:pt>
                <c:pt idx="31431">
                  <c:v>8.5679999999999996</c:v>
                </c:pt>
                <c:pt idx="31432">
                  <c:v>8.593</c:v>
                </c:pt>
                <c:pt idx="31433">
                  <c:v>8.6180000000000003</c:v>
                </c:pt>
                <c:pt idx="31434">
                  <c:v>8.6679999999999993</c:v>
                </c:pt>
                <c:pt idx="31435">
                  <c:v>8.6929999999999996</c:v>
                </c:pt>
                <c:pt idx="31436">
                  <c:v>8.7170000000000005</c:v>
                </c:pt>
                <c:pt idx="31437">
                  <c:v>8.7669999999999995</c:v>
                </c:pt>
                <c:pt idx="31438">
                  <c:v>8.8409999999999993</c:v>
                </c:pt>
                <c:pt idx="31439">
                  <c:v>8.891</c:v>
                </c:pt>
                <c:pt idx="31440">
                  <c:v>8.99</c:v>
                </c:pt>
                <c:pt idx="31441">
                  <c:v>9.0890000000000004</c:v>
                </c:pt>
                <c:pt idx="31442">
                  <c:v>9.1880000000000006</c:v>
                </c:pt>
                <c:pt idx="31443">
                  <c:v>9.2870000000000008</c:v>
                </c:pt>
                <c:pt idx="31444">
                  <c:v>9.3859999999999992</c:v>
                </c:pt>
                <c:pt idx="31445">
                  <c:v>9.5340000000000007</c:v>
                </c:pt>
                <c:pt idx="31446">
                  <c:v>9.657</c:v>
                </c:pt>
                <c:pt idx="31447">
                  <c:v>9.7799999999999994</c:v>
                </c:pt>
                <c:pt idx="31448">
                  <c:v>9.9030000000000005</c:v>
                </c:pt>
                <c:pt idx="31449">
                  <c:v>10.000999999999999</c:v>
                </c:pt>
                <c:pt idx="31450">
                  <c:v>10.074999999999999</c:v>
                </c:pt>
                <c:pt idx="31451">
                  <c:v>10.173</c:v>
                </c:pt>
                <c:pt idx="31452">
                  <c:v>10.222</c:v>
                </c:pt>
                <c:pt idx="31453">
                  <c:v>10.295999999999999</c:v>
                </c:pt>
                <c:pt idx="31454">
                  <c:v>10.32</c:v>
                </c:pt>
                <c:pt idx="31455">
                  <c:v>10.369</c:v>
                </c:pt>
                <c:pt idx="31456">
                  <c:v>10.369</c:v>
                </c:pt>
                <c:pt idx="31457">
                  <c:v>10.394</c:v>
                </c:pt>
                <c:pt idx="31458">
                  <c:v>10.394</c:v>
                </c:pt>
                <c:pt idx="31459">
                  <c:v>10.369</c:v>
                </c:pt>
                <c:pt idx="31460">
                  <c:v>10.369</c:v>
                </c:pt>
                <c:pt idx="31461">
                  <c:v>10.345000000000001</c:v>
                </c:pt>
                <c:pt idx="31462">
                  <c:v>10.32</c:v>
                </c:pt>
                <c:pt idx="31463">
                  <c:v>10.295999999999999</c:v>
                </c:pt>
                <c:pt idx="31464">
                  <c:v>10.247</c:v>
                </c:pt>
                <c:pt idx="31465">
                  <c:v>10.222</c:v>
                </c:pt>
                <c:pt idx="31466">
                  <c:v>10.173</c:v>
                </c:pt>
                <c:pt idx="31467">
                  <c:v>10.148999999999999</c:v>
                </c:pt>
                <c:pt idx="31468">
                  <c:v>10.1</c:v>
                </c:pt>
                <c:pt idx="31469">
                  <c:v>10.051</c:v>
                </c:pt>
                <c:pt idx="31470">
                  <c:v>10.026</c:v>
                </c:pt>
                <c:pt idx="31471">
                  <c:v>9.9770000000000003</c:v>
                </c:pt>
                <c:pt idx="31472">
                  <c:v>9.9280000000000008</c:v>
                </c:pt>
                <c:pt idx="31473">
                  <c:v>9.8539999999999992</c:v>
                </c:pt>
                <c:pt idx="31474">
                  <c:v>9.8049999999999997</c:v>
                </c:pt>
                <c:pt idx="31475">
                  <c:v>9.7560000000000002</c:v>
                </c:pt>
                <c:pt idx="31476">
                  <c:v>9.6820000000000004</c:v>
                </c:pt>
                <c:pt idx="31477">
                  <c:v>9.6319999999999997</c:v>
                </c:pt>
                <c:pt idx="31478">
                  <c:v>9.5830000000000002</c:v>
                </c:pt>
                <c:pt idx="31479">
                  <c:v>9.5090000000000003</c:v>
                </c:pt>
                <c:pt idx="31480">
                  <c:v>9.4350000000000005</c:v>
                </c:pt>
                <c:pt idx="31481">
                  <c:v>9.3610000000000007</c:v>
                </c:pt>
                <c:pt idx="31482">
                  <c:v>9.3119999999999994</c:v>
                </c:pt>
                <c:pt idx="31483">
                  <c:v>9.2620000000000005</c:v>
                </c:pt>
                <c:pt idx="31484">
                  <c:v>9.2129999999999992</c:v>
                </c:pt>
                <c:pt idx="31485">
                  <c:v>9.1630000000000003</c:v>
                </c:pt>
                <c:pt idx="31486">
                  <c:v>9.1140000000000008</c:v>
                </c:pt>
                <c:pt idx="31487">
                  <c:v>9.0640000000000001</c:v>
                </c:pt>
                <c:pt idx="31488">
                  <c:v>9.0150000000000006</c:v>
                </c:pt>
                <c:pt idx="31489">
                  <c:v>8.9649999999999999</c:v>
                </c:pt>
                <c:pt idx="31490">
                  <c:v>8.9410000000000007</c:v>
                </c:pt>
                <c:pt idx="31491">
                  <c:v>8.9160000000000004</c:v>
                </c:pt>
                <c:pt idx="31492">
                  <c:v>8.8659999999999997</c:v>
                </c:pt>
                <c:pt idx="31493">
                  <c:v>8.8409999999999993</c:v>
                </c:pt>
                <c:pt idx="31494">
                  <c:v>8.8170000000000002</c:v>
                </c:pt>
                <c:pt idx="31495">
                  <c:v>8.7669999999999995</c:v>
                </c:pt>
                <c:pt idx="31496">
                  <c:v>8.7420000000000009</c:v>
                </c:pt>
                <c:pt idx="31497">
                  <c:v>8.7170000000000005</c:v>
                </c:pt>
                <c:pt idx="31498">
                  <c:v>8.6929999999999996</c:v>
                </c:pt>
                <c:pt idx="31499">
                  <c:v>8.6929999999999996</c:v>
                </c:pt>
                <c:pt idx="31500">
                  <c:v>8.6679999999999993</c:v>
                </c:pt>
                <c:pt idx="31501">
                  <c:v>8.6430000000000007</c:v>
                </c:pt>
                <c:pt idx="31502">
                  <c:v>8.6430000000000007</c:v>
                </c:pt>
                <c:pt idx="31503">
                  <c:v>8.6430000000000007</c:v>
                </c:pt>
                <c:pt idx="31504">
                  <c:v>8.6180000000000003</c:v>
                </c:pt>
                <c:pt idx="31505">
                  <c:v>8.593</c:v>
                </c:pt>
                <c:pt idx="31506">
                  <c:v>8.5679999999999996</c:v>
                </c:pt>
                <c:pt idx="31507">
                  <c:v>8.5679999999999996</c:v>
                </c:pt>
                <c:pt idx="31508">
                  <c:v>8.5679999999999996</c:v>
                </c:pt>
                <c:pt idx="31509">
                  <c:v>8.5679999999999996</c:v>
                </c:pt>
                <c:pt idx="31510">
                  <c:v>8.5429999999999993</c:v>
                </c:pt>
                <c:pt idx="31511">
                  <c:v>8.5429999999999993</c:v>
                </c:pt>
                <c:pt idx="31512">
                  <c:v>8.5429999999999993</c:v>
                </c:pt>
                <c:pt idx="31513">
                  <c:v>8.5190000000000001</c:v>
                </c:pt>
                <c:pt idx="31514">
                  <c:v>8.4939999999999998</c:v>
                </c:pt>
                <c:pt idx="31515">
                  <c:v>8.4689999999999994</c:v>
                </c:pt>
                <c:pt idx="31516">
                  <c:v>8.4440000000000008</c:v>
                </c:pt>
                <c:pt idx="31517">
                  <c:v>8.4440000000000008</c:v>
                </c:pt>
                <c:pt idx="31518">
                  <c:v>8.4190000000000005</c:v>
                </c:pt>
                <c:pt idx="31519">
                  <c:v>8.3940000000000001</c:v>
                </c:pt>
                <c:pt idx="31520">
                  <c:v>8.3940000000000001</c:v>
                </c:pt>
                <c:pt idx="31521">
                  <c:v>8.3689999999999998</c:v>
                </c:pt>
                <c:pt idx="31522">
                  <c:v>8.3439999999999994</c:v>
                </c:pt>
                <c:pt idx="31523">
                  <c:v>8.3190000000000008</c:v>
                </c:pt>
                <c:pt idx="31524">
                  <c:v>8.3190000000000008</c:v>
                </c:pt>
                <c:pt idx="31525">
                  <c:v>8.2949999999999999</c:v>
                </c:pt>
                <c:pt idx="31526">
                  <c:v>8.2949999999999999</c:v>
                </c:pt>
                <c:pt idx="31527">
                  <c:v>8.2949999999999999</c:v>
                </c:pt>
                <c:pt idx="31528">
                  <c:v>8.2949999999999999</c:v>
                </c:pt>
                <c:pt idx="31529">
                  <c:v>8.2949999999999999</c:v>
                </c:pt>
                <c:pt idx="31530">
                  <c:v>8.3190000000000008</c:v>
                </c:pt>
                <c:pt idx="31531">
                  <c:v>8.3689999999999998</c:v>
                </c:pt>
                <c:pt idx="31532">
                  <c:v>8.3940000000000001</c:v>
                </c:pt>
                <c:pt idx="31533">
                  <c:v>8.4689999999999994</c:v>
                </c:pt>
                <c:pt idx="31534">
                  <c:v>8.5190000000000001</c:v>
                </c:pt>
                <c:pt idx="31535">
                  <c:v>8.593</c:v>
                </c:pt>
                <c:pt idx="31536">
                  <c:v>8.6929999999999996</c:v>
                </c:pt>
                <c:pt idx="31537">
                  <c:v>8.7919999999999998</c:v>
                </c:pt>
                <c:pt idx="31538">
                  <c:v>8.891</c:v>
                </c:pt>
                <c:pt idx="31539">
                  <c:v>9.0150000000000006</c:v>
                </c:pt>
                <c:pt idx="31540">
                  <c:v>9.1389999999999993</c:v>
                </c:pt>
                <c:pt idx="31541">
                  <c:v>9.2620000000000005</c:v>
                </c:pt>
                <c:pt idx="31542">
                  <c:v>9.3859999999999992</c:v>
                </c:pt>
                <c:pt idx="31543">
                  <c:v>9.5090000000000003</c:v>
                </c:pt>
                <c:pt idx="31544">
                  <c:v>9.5830000000000002</c:v>
                </c:pt>
                <c:pt idx="31545">
                  <c:v>9.7059999999999995</c:v>
                </c:pt>
                <c:pt idx="31546">
                  <c:v>9.7799999999999994</c:v>
                </c:pt>
                <c:pt idx="31547">
                  <c:v>9.8789999999999996</c:v>
                </c:pt>
                <c:pt idx="31548">
                  <c:v>9.9770000000000003</c:v>
                </c:pt>
                <c:pt idx="31549">
                  <c:v>10.026</c:v>
                </c:pt>
                <c:pt idx="31550">
                  <c:v>10.1</c:v>
                </c:pt>
                <c:pt idx="31551">
                  <c:v>10.124000000000001</c:v>
                </c:pt>
                <c:pt idx="31552">
                  <c:v>10.173</c:v>
                </c:pt>
                <c:pt idx="31553">
                  <c:v>10.198</c:v>
                </c:pt>
                <c:pt idx="31554">
                  <c:v>10.198</c:v>
                </c:pt>
                <c:pt idx="31555">
                  <c:v>10.198</c:v>
                </c:pt>
                <c:pt idx="31556">
                  <c:v>10.198</c:v>
                </c:pt>
                <c:pt idx="31557">
                  <c:v>10.198</c:v>
                </c:pt>
                <c:pt idx="31558">
                  <c:v>10.173</c:v>
                </c:pt>
                <c:pt idx="31559">
                  <c:v>10.148999999999999</c:v>
                </c:pt>
                <c:pt idx="31560">
                  <c:v>10.1</c:v>
                </c:pt>
                <c:pt idx="31561">
                  <c:v>10.074999999999999</c:v>
                </c:pt>
                <c:pt idx="31562">
                  <c:v>10.051</c:v>
                </c:pt>
                <c:pt idx="31563">
                  <c:v>10.000999999999999</c:v>
                </c:pt>
                <c:pt idx="31564">
                  <c:v>9.9770000000000003</c:v>
                </c:pt>
                <c:pt idx="31565">
                  <c:v>9.952</c:v>
                </c:pt>
                <c:pt idx="31566">
                  <c:v>9.9030000000000005</c:v>
                </c:pt>
                <c:pt idx="31567">
                  <c:v>9.8539999999999992</c:v>
                </c:pt>
                <c:pt idx="31568">
                  <c:v>9.8290000000000006</c:v>
                </c:pt>
                <c:pt idx="31569">
                  <c:v>9.7799999999999994</c:v>
                </c:pt>
                <c:pt idx="31570">
                  <c:v>9.7309999999999999</c:v>
                </c:pt>
                <c:pt idx="31571">
                  <c:v>9.7059999999999995</c:v>
                </c:pt>
                <c:pt idx="31572">
                  <c:v>9.657</c:v>
                </c:pt>
                <c:pt idx="31573">
                  <c:v>9.6319999999999997</c:v>
                </c:pt>
                <c:pt idx="31574">
                  <c:v>9.5830000000000002</c:v>
                </c:pt>
                <c:pt idx="31575">
                  <c:v>9.5340000000000007</c:v>
                </c:pt>
                <c:pt idx="31576">
                  <c:v>9.4849999999999994</c:v>
                </c:pt>
                <c:pt idx="31577">
                  <c:v>9.4350000000000005</c:v>
                </c:pt>
                <c:pt idx="31578">
                  <c:v>9.3859999999999992</c:v>
                </c:pt>
                <c:pt idx="31579">
                  <c:v>9.3360000000000003</c:v>
                </c:pt>
                <c:pt idx="31580">
                  <c:v>9.2870000000000008</c:v>
                </c:pt>
                <c:pt idx="31581">
                  <c:v>9.2620000000000005</c:v>
                </c:pt>
                <c:pt idx="31582">
                  <c:v>9.2129999999999992</c:v>
                </c:pt>
                <c:pt idx="31583">
                  <c:v>9.1880000000000006</c:v>
                </c:pt>
                <c:pt idx="31584">
                  <c:v>9.1389999999999993</c:v>
                </c:pt>
                <c:pt idx="31585">
                  <c:v>9.1140000000000008</c:v>
                </c:pt>
                <c:pt idx="31586">
                  <c:v>9.0890000000000004</c:v>
                </c:pt>
                <c:pt idx="31587">
                  <c:v>9.0399999999999991</c:v>
                </c:pt>
                <c:pt idx="31588">
                  <c:v>9.0399999999999991</c:v>
                </c:pt>
                <c:pt idx="31589">
                  <c:v>8.99</c:v>
                </c:pt>
                <c:pt idx="31590">
                  <c:v>8.9649999999999999</c:v>
                </c:pt>
                <c:pt idx="31591">
                  <c:v>8.9410000000000007</c:v>
                </c:pt>
                <c:pt idx="31592">
                  <c:v>8.9160000000000004</c:v>
                </c:pt>
                <c:pt idx="31593">
                  <c:v>8.9160000000000004</c:v>
                </c:pt>
                <c:pt idx="31594">
                  <c:v>8.9160000000000004</c:v>
                </c:pt>
                <c:pt idx="31595">
                  <c:v>8.9160000000000004</c:v>
                </c:pt>
                <c:pt idx="31596">
                  <c:v>8.9160000000000004</c:v>
                </c:pt>
                <c:pt idx="31597">
                  <c:v>8.9160000000000004</c:v>
                </c:pt>
                <c:pt idx="31598">
                  <c:v>8.9160000000000004</c:v>
                </c:pt>
                <c:pt idx="31599">
                  <c:v>8.9410000000000007</c:v>
                </c:pt>
                <c:pt idx="31600">
                  <c:v>8.9410000000000007</c:v>
                </c:pt>
                <c:pt idx="31601">
                  <c:v>8.9649999999999999</c:v>
                </c:pt>
                <c:pt idx="31602">
                  <c:v>8.99</c:v>
                </c:pt>
                <c:pt idx="31603">
                  <c:v>8.99</c:v>
                </c:pt>
                <c:pt idx="31604">
                  <c:v>9.0150000000000006</c:v>
                </c:pt>
                <c:pt idx="31605">
                  <c:v>9.0150000000000006</c:v>
                </c:pt>
                <c:pt idx="31606">
                  <c:v>9.0399999999999991</c:v>
                </c:pt>
                <c:pt idx="31607">
                  <c:v>9.0399999999999991</c:v>
                </c:pt>
                <c:pt idx="31608">
                  <c:v>9.0399999999999991</c:v>
                </c:pt>
                <c:pt idx="31609">
                  <c:v>9.0399999999999991</c:v>
                </c:pt>
                <c:pt idx="31610">
                  <c:v>9.0399999999999991</c:v>
                </c:pt>
                <c:pt idx="31611">
                  <c:v>9.0399999999999991</c:v>
                </c:pt>
                <c:pt idx="31612">
                  <c:v>9.0399999999999991</c:v>
                </c:pt>
                <c:pt idx="31613">
                  <c:v>9.0640000000000001</c:v>
                </c:pt>
                <c:pt idx="31614">
                  <c:v>9.0640000000000001</c:v>
                </c:pt>
                <c:pt idx="31615">
                  <c:v>9.0640000000000001</c:v>
                </c:pt>
                <c:pt idx="31616">
                  <c:v>9.0890000000000004</c:v>
                </c:pt>
                <c:pt idx="31617">
                  <c:v>9.0890000000000004</c:v>
                </c:pt>
                <c:pt idx="31618">
                  <c:v>9.0890000000000004</c:v>
                </c:pt>
                <c:pt idx="31619">
                  <c:v>9.0890000000000004</c:v>
                </c:pt>
                <c:pt idx="31620">
                  <c:v>9.0890000000000004</c:v>
                </c:pt>
                <c:pt idx="31621">
                  <c:v>9.0890000000000004</c:v>
                </c:pt>
                <c:pt idx="31622">
                  <c:v>9.1140000000000008</c:v>
                </c:pt>
                <c:pt idx="31623">
                  <c:v>9.1389999999999993</c:v>
                </c:pt>
                <c:pt idx="31624">
                  <c:v>9.1389999999999993</c:v>
                </c:pt>
                <c:pt idx="31625">
                  <c:v>9.1389999999999993</c:v>
                </c:pt>
                <c:pt idx="31626">
                  <c:v>9.1389999999999993</c:v>
                </c:pt>
                <c:pt idx="31627">
                  <c:v>9.1389999999999993</c:v>
                </c:pt>
                <c:pt idx="31628">
                  <c:v>9.1630000000000003</c:v>
                </c:pt>
                <c:pt idx="31629">
                  <c:v>9.2129999999999992</c:v>
                </c:pt>
                <c:pt idx="31630">
                  <c:v>9.2620000000000005</c:v>
                </c:pt>
                <c:pt idx="31631">
                  <c:v>9.3119999999999994</c:v>
                </c:pt>
                <c:pt idx="31632">
                  <c:v>9.3859999999999992</c:v>
                </c:pt>
                <c:pt idx="31633">
                  <c:v>9.4600000000000009</c:v>
                </c:pt>
                <c:pt idx="31634">
                  <c:v>9.5340000000000007</c:v>
                </c:pt>
                <c:pt idx="31635">
                  <c:v>9.6319999999999997</c:v>
                </c:pt>
                <c:pt idx="31636">
                  <c:v>9.7309999999999999</c:v>
                </c:pt>
                <c:pt idx="31637">
                  <c:v>9.8539999999999992</c:v>
                </c:pt>
                <c:pt idx="31638">
                  <c:v>9.9770000000000003</c:v>
                </c:pt>
                <c:pt idx="31639">
                  <c:v>10.074999999999999</c:v>
                </c:pt>
                <c:pt idx="31640">
                  <c:v>10.148999999999999</c:v>
                </c:pt>
                <c:pt idx="31641">
                  <c:v>10.271000000000001</c:v>
                </c:pt>
                <c:pt idx="31642">
                  <c:v>10.345000000000001</c:v>
                </c:pt>
                <c:pt idx="31643">
                  <c:v>10.417999999999999</c:v>
                </c:pt>
                <c:pt idx="31644">
                  <c:v>10.492000000000001</c:v>
                </c:pt>
                <c:pt idx="31645">
                  <c:v>10.541</c:v>
                </c:pt>
                <c:pt idx="31646">
                  <c:v>10.59</c:v>
                </c:pt>
                <c:pt idx="31647">
                  <c:v>10.614000000000001</c:v>
                </c:pt>
                <c:pt idx="31648">
                  <c:v>10.663</c:v>
                </c:pt>
                <c:pt idx="31649">
                  <c:v>10.663</c:v>
                </c:pt>
                <c:pt idx="31650">
                  <c:v>10.663</c:v>
                </c:pt>
                <c:pt idx="31651">
                  <c:v>10.663</c:v>
                </c:pt>
                <c:pt idx="31652">
                  <c:v>10.663</c:v>
                </c:pt>
                <c:pt idx="31653">
                  <c:v>10.614000000000001</c:v>
                </c:pt>
                <c:pt idx="31654">
                  <c:v>10.59</c:v>
                </c:pt>
                <c:pt idx="31655">
                  <c:v>10.565</c:v>
                </c:pt>
                <c:pt idx="31656">
                  <c:v>10.541</c:v>
                </c:pt>
                <c:pt idx="31657">
                  <c:v>11.005000000000001</c:v>
                </c:pt>
                <c:pt idx="31658">
                  <c:v>11.686</c:v>
                </c:pt>
                <c:pt idx="31659">
                  <c:v>11.467000000000001</c:v>
                </c:pt>
                <c:pt idx="31660">
                  <c:v>11.224</c:v>
                </c:pt>
                <c:pt idx="31661">
                  <c:v>11.102</c:v>
                </c:pt>
                <c:pt idx="31662">
                  <c:v>11.005000000000001</c:v>
                </c:pt>
                <c:pt idx="31663">
                  <c:v>11.029</c:v>
                </c:pt>
                <c:pt idx="31664">
                  <c:v>11.151</c:v>
                </c:pt>
                <c:pt idx="31665">
                  <c:v>11.297000000000001</c:v>
                </c:pt>
                <c:pt idx="31666">
                  <c:v>11.37</c:v>
                </c:pt>
                <c:pt idx="31667">
                  <c:v>11.394</c:v>
                </c:pt>
                <c:pt idx="31668">
                  <c:v>11.346</c:v>
                </c:pt>
                <c:pt idx="31669">
                  <c:v>11.273</c:v>
                </c:pt>
                <c:pt idx="31670">
                  <c:v>11.2</c:v>
                </c:pt>
                <c:pt idx="31671">
                  <c:v>11.127000000000001</c:v>
                </c:pt>
                <c:pt idx="31672">
                  <c:v>11.005000000000001</c:v>
                </c:pt>
                <c:pt idx="31673">
                  <c:v>10.834</c:v>
                </c:pt>
                <c:pt idx="31674">
                  <c:v>10.638</c:v>
                </c:pt>
                <c:pt idx="31675">
                  <c:v>10.417999999999999</c:v>
                </c:pt>
                <c:pt idx="31676">
                  <c:v>10.247</c:v>
                </c:pt>
                <c:pt idx="31677">
                  <c:v>9.9770000000000003</c:v>
                </c:pt>
                <c:pt idx="31678">
                  <c:v>10.614000000000001</c:v>
                </c:pt>
                <c:pt idx="31679">
                  <c:v>10.882999999999999</c:v>
                </c:pt>
                <c:pt idx="31680">
                  <c:v>11.005000000000001</c:v>
                </c:pt>
                <c:pt idx="31681">
                  <c:v>10.98</c:v>
                </c:pt>
                <c:pt idx="31682">
                  <c:v>10.932</c:v>
                </c:pt>
                <c:pt idx="31683">
                  <c:v>10.907</c:v>
                </c:pt>
                <c:pt idx="31684">
                  <c:v>10.907</c:v>
                </c:pt>
                <c:pt idx="31685">
                  <c:v>10.882999999999999</c:v>
                </c:pt>
                <c:pt idx="31686">
                  <c:v>10.907</c:v>
                </c:pt>
                <c:pt idx="31687">
                  <c:v>10.858000000000001</c:v>
                </c:pt>
                <c:pt idx="31688">
                  <c:v>10.736000000000001</c:v>
                </c:pt>
                <c:pt idx="31689">
                  <c:v>10.565</c:v>
                </c:pt>
                <c:pt idx="31690">
                  <c:v>10.369</c:v>
                </c:pt>
                <c:pt idx="31691">
                  <c:v>10.173</c:v>
                </c:pt>
                <c:pt idx="31692">
                  <c:v>9.9770000000000003</c:v>
                </c:pt>
                <c:pt idx="31693">
                  <c:v>9.8290000000000006</c:v>
                </c:pt>
                <c:pt idx="31694">
                  <c:v>9.7059999999999995</c:v>
                </c:pt>
                <c:pt idx="31695">
                  <c:v>9.6319999999999997</c:v>
                </c:pt>
                <c:pt idx="31696">
                  <c:v>9.5340000000000007</c:v>
                </c:pt>
                <c:pt idx="31697">
                  <c:v>9.4600000000000009</c:v>
                </c:pt>
                <c:pt idx="31698">
                  <c:v>9.41</c:v>
                </c:pt>
                <c:pt idx="31699">
                  <c:v>9.3610000000000007</c:v>
                </c:pt>
                <c:pt idx="31700">
                  <c:v>9.3119999999999994</c:v>
                </c:pt>
                <c:pt idx="31701">
                  <c:v>9.2870000000000008</c:v>
                </c:pt>
                <c:pt idx="31702">
                  <c:v>9.2620000000000005</c:v>
                </c:pt>
                <c:pt idx="31703">
                  <c:v>9.2620000000000005</c:v>
                </c:pt>
                <c:pt idx="31704">
                  <c:v>9.2870000000000008</c:v>
                </c:pt>
                <c:pt idx="31705">
                  <c:v>9.2870000000000008</c:v>
                </c:pt>
                <c:pt idx="31706">
                  <c:v>9.2870000000000008</c:v>
                </c:pt>
                <c:pt idx="31707">
                  <c:v>9.2870000000000008</c:v>
                </c:pt>
                <c:pt idx="31708">
                  <c:v>9.3119999999999994</c:v>
                </c:pt>
                <c:pt idx="31709">
                  <c:v>9.2870000000000008</c:v>
                </c:pt>
                <c:pt idx="31710">
                  <c:v>9.3119999999999994</c:v>
                </c:pt>
                <c:pt idx="31711">
                  <c:v>9.952</c:v>
                </c:pt>
                <c:pt idx="31712">
                  <c:v>10.614000000000001</c:v>
                </c:pt>
                <c:pt idx="31713">
                  <c:v>10.956</c:v>
                </c:pt>
                <c:pt idx="31714">
                  <c:v>10.907</c:v>
                </c:pt>
                <c:pt idx="31715">
                  <c:v>10.81</c:v>
                </c:pt>
                <c:pt idx="31716">
                  <c:v>10.858000000000001</c:v>
                </c:pt>
                <c:pt idx="31717">
                  <c:v>10.858000000000001</c:v>
                </c:pt>
                <c:pt idx="31718">
                  <c:v>10.858000000000001</c:v>
                </c:pt>
                <c:pt idx="31719">
                  <c:v>10.834</c:v>
                </c:pt>
                <c:pt idx="31720">
                  <c:v>10.858000000000001</c:v>
                </c:pt>
                <c:pt idx="31721">
                  <c:v>10.858000000000001</c:v>
                </c:pt>
                <c:pt idx="31722">
                  <c:v>10.907</c:v>
                </c:pt>
                <c:pt idx="31723">
                  <c:v>11.005000000000001</c:v>
                </c:pt>
                <c:pt idx="31724">
                  <c:v>11.077999999999999</c:v>
                </c:pt>
                <c:pt idx="31725">
                  <c:v>11.102</c:v>
                </c:pt>
                <c:pt idx="31726">
                  <c:v>11.127000000000001</c:v>
                </c:pt>
                <c:pt idx="31727">
                  <c:v>11.151</c:v>
                </c:pt>
                <c:pt idx="31728">
                  <c:v>11.2</c:v>
                </c:pt>
                <c:pt idx="31729">
                  <c:v>11.2</c:v>
                </c:pt>
                <c:pt idx="31730">
                  <c:v>11.224</c:v>
                </c:pt>
                <c:pt idx="31731">
                  <c:v>11.247999999999999</c:v>
                </c:pt>
                <c:pt idx="31732">
                  <c:v>11.321</c:v>
                </c:pt>
                <c:pt idx="31733">
                  <c:v>11.37</c:v>
                </c:pt>
                <c:pt idx="31734">
                  <c:v>11.394</c:v>
                </c:pt>
                <c:pt idx="31735">
                  <c:v>11.419</c:v>
                </c:pt>
                <c:pt idx="31736">
                  <c:v>11.394</c:v>
                </c:pt>
                <c:pt idx="31737">
                  <c:v>11.346</c:v>
                </c:pt>
                <c:pt idx="31738">
                  <c:v>11.247999999999999</c:v>
                </c:pt>
                <c:pt idx="31739">
                  <c:v>11.2</c:v>
                </c:pt>
                <c:pt idx="31740">
                  <c:v>11.175000000000001</c:v>
                </c:pt>
                <c:pt idx="31741">
                  <c:v>11.127000000000001</c:v>
                </c:pt>
                <c:pt idx="31742">
                  <c:v>11.053000000000001</c:v>
                </c:pt>
                <c:pt idx="31743">
                  <c:v>11.053000000000001</c:v>
                </c:pt>
                <c:pt idx="31744">
                  <c:v>11.029</c:v>
                </c:pt>
                <c:pt idx="31745">
                  <c:v>11.029</c:v>
                </c:pt>
                <c:pt idx="31746">
                  <c:v>11.005000000000001</c:v>
                </c:pt>
                <c:pt idx="31747">
                  <c:v>11.005000000000001</c:v>
                </c:pt>
                <c:pt idx="31748">
                  <c:v>10.956</c:v>
                </c:pt>
                <c:pt idx="31749">
                  <c:v>10.932</c:v>
                </c:pt>
                <c:pt idx="31750">
                  <c:v>10.907</c:v>
                </c:pt>
                <c:pt idx="31751">
                  <c:v>10.882999999999999</c:v>
                </c:pt>
                <c:pt idx="31752">
                  <c:v>10.834</c:v>
                </c:pt>
                <c:pt idx="31753">
                  <c:v>10.81</c:v>
                </c:pt>
                <c:pt idx="31754">
                  <c:v>10.760999999999999</c:v>
                </c:pt>
                <c:pt idx="31755">
                  <c:v>10.712</c:v>
                </c:pt>
                <c:pt idx="31756">
                  <c:v>10.663</c:v>
                </c:pt>
                <c:pt idx="31757">
                  <c:v>10.614000000000001</c:v>
                </c:pt>
                <c:pt idx="31758">
                  <c:v>10.59</c:v>
                </c:pt>
                <c:pt idx="31759">
                  <c:v>10.541</c:v>
                </c:pt>
                <c:pt idx="31760">
                  <c:v>10.516</c:v>
                </c:pt>
                <c:pt idx="31761">
                  <c:v>10.467000000000001</c:v>
                </c:pt>
                <c:pt idx="31762">
                  <c:v>10.443</c:v>
                </c:pt>
                <c:pt idx="31763">
                  <c:v>10.394</c:v>
                </c:pt>
                <c:pt idx="31764">
                  <c:v>10.345000000000001</c:v>
                </c:pt>
                <c:pt idx="31765">
                  <c:v>10.32</c:v>
                </c:pt>
                <c:pt idx="31766">
                  <c:v>10.271000000000001</c:v>
                </c:pt>
                <c:pt idx="31767">
                  <c:v>10.247</c:v>
                </c:pt>
                <c:pt idx="31768">
                  <c:v>10.198</c:v>
                </c:pt>
                <c:pt idx="31769">
                  <c:v>10.173</c:v>
                </c:pt>
                <c:pt idx="31770">
                  <c:v>10.124000000000001</c:v>
                </c:pt>
                <c:pt idx="31771">
                  <c:v>10.074999999999999</c:v>
                </c:pt>
                <c:pt idx="31772">
                  <c:v>10.051</c:v>
                </c:pt>
                <c:pt idx="31773">
                  <c:v>10.026</c:v>
                </c:pt>
                <c:pt idx="31774">
                  <c:v>9.9770000000000003</c:v>
                </c:pt>
                <c:pt idx="31775">
                  <c:v>9.952</c:v>
                </c:pt>
                <c:pt idx="31776">
                  <c:v>9.9280000000000008</c:v>
                </c:pt>
                <c:pt idx="31777">
                  <c:v>9.8789999999999996</c:v>
                </c:pt>
                <c:pt idx="31778">
                  <c:v>9.8539999999999992</c:v>
                </c:pt>
                <c:pt idx="31779">
                  <c:v>9.8049999999999997</c:v>
                </c:pt>
                <c:pt idx="31780">
                  <c:v>9.7799999999999994</c:v>
                </c:pt>
                <c:pt idx="31781">
                  <c:v>9.7560000000000002</c:v>
                </c:pt>
                <c:pt idx="31782">
                  <c:v>9.7309999999999999</c:v>
                </c:pt>
                <c:pt idx="31783">
                  <c:v>9.7309999999999999</c:v>
                </c:pt>
                <c:pt idx="31784">
                  <c:v>9.7309999999999999</c:v>
                </c:pt>
                <c:pt idx="31785">
                  <c:v>9.7059999999999995</c:v>
                </c:pt>
                <c:pt idx="31786">
                  <c:v>9.6820000000000004</c:v>
                </c:pt>
                <c:pt idx="31787">
                  <c:v>9.657</c:v>
                </c:pt>
                <c:pt idx="31788">
                  <c:v>9.657</c:v>
                </c:pt>
                <c:pt idx="31789">
                  <c:v>9.657</c:v>
                </c:pt>
                <c:pt idx="31790">
                  <c:v>9.657</c:v>
                </c:pt>
                <c:pt idx="31791">
                  <c:v>9.657</c:v>
                </c:pt>
                <c:pt idx="31792">
                  <c:v>9.6319999999999997</c:v>
                </c:pt>
                <c:pt idx="31793">
                  <c:v>9.657</c:v>
                </c:pt>
                <c:pt idx="31794">
                  <c:v>9.657</c:v>
                </c:pt>
                <c:pt idx="31795">
                  <c:v>9.6319999999999997</c:v>
                </c:pt>
                <c:pt idx="31796">
                  <c:v>9.6319999999999997</c:v>
                </c:pt>
                <c:pt idx="31797">
                  <c:v>9.6319999999999997</c:v>
                </c:pt>
                <c:pt idx="31798">
                  <c:v>9.6319999999999997</c:v>
                </c:pt>
                <c:pt idx="31799">
                  <c:v>9.6080000000000005</c:v>
                </c:pt>
                <c:pt idx="31800">
                  <c:v>9.5830000000000002</c:v>
                </c:pt>
                <c:pt idx="31801">
                  <c:v>9.5830000000000002</c:v>
                </c:pt>
                <c:pt idx="31802">
                  <c:v>9.5830000000000002</c:v>
                </c:pt>
                <c:pt idx="31803">
                  <c:v>9.5830000000000002</c:v>
                </c:pt>
                <c:pt idx="31804">
                  <c:v>9.5830000000000002</c:v>
                </c:pt>
                <c:pt idx="31805">
                  <c:v>9.5830000000000002</c:v>
                </c:pt>
                <c:pt idx="31806">
                  <c:v>9.5830000000000002</c:v>
                </c:pt>
                <c:pt idx="31807">
                  <c:v>10.271000000000001</c:v>
                </c:pt>
                <c:pt idx="31808">
                  <c:v>11.102</c:v>
                </c:pt>
                <c:pt idx="31809">
                  <c:v>11.467000000000001</c:v>
                </c:pt>
                <c:pt idx="31810">
                  <c:v>11.247999999999999</c:v>
                </c:pt>
                <c:pt idx="31811">
                  <c:v>11.102</c:v>
                </c:pt>
                <c:pt idx="31812">
                  <c:v>10.932</c:v>
                </c:pt>
                <c:pt idx="31813">
                  <c:v>10.858000000000001</c:v>
                </c:pt>
                <c:pt idx="31814">
                  <c:v>10.81</c:v>
                </c:pt>
                <c:pt idx="31815">
                  <c:v>10.760999999999999</c:v>
                </c:pt>
                <c:pt idx="31816">
                  <c:v>10.736000000000001</c:v>
                </c:pt>
                <c:pt idx="31817">
                  <c:v>10.712</c:v>
                </c:pt>
                <c:pt idx="31818">
                  <c:v>10.736000000000001</c:v>
                </c:pt>
                <c:pt idx="31819">
                  <c:v>10.760999999999999</c:v>
                </c:pt>
                <c:pt idx="31820">
                  <c:v>10.81</c:v>
                </c:pt>
                <c:pt idx="31821">
                  <c:v>10.882999999999999</c:v>
                </c:pt>
                <c:pt idx="31822">
                  <c:v>10.932</c:v>
                </c:pt>
                <c:pt idx="31823">
                  <c:v>11.005000000000001</c:v>
                </c:pt>
                <c:pt idx="31824">
                  <c:v>11.077999999999999</c:v>
                </c:pt>
                <c:pt idx="31825">
                  <c:v>11.151</c:v>
                </c:pt>
                <c:pt idx="31826">
                  <c:v>11.224</c:v>
                </c:pt>
                <c:pt idx="31827">
                  <c:v>11.321</c:v>
                </c:pt>
                <c:pt idx="31828">
                  <c:v>11.394</c:v>
                </c:pt>
                <c:pt idx="31829">
                  <c:v>11.443</c:v>
                </c:pt>
                <c:pt idx="31830">
                  <c:v>11.443</c:v>
                </c:pt>
                <c:pt idx="31831">
                  <c:v>11.467000000000001</c:v>
                </c:pt>
                <c:pt idx="31832">
                  <c:v>11.492000000000001</c:v>
                </c:pt>
                <c:pt idx="31833">
                  <c:v>11.54</c:v>
                </c:pt>
                <c:pt idx="31834">
                  <c:v>11.516</c:v>
                </c:pt>
                <c:pt idx="31835">
                  <c:v>11.565</c:v>
                </c:pt>
                <c:pt idx="31836">
                  <c:v>11.589</c:v>
                </c:pt>
                <c:pt idx="31837">
                  <c:v>11.613</c:v>
                </c:pt>
                <c:pt idx="31838">
                  <c:v>11.613</c:v>
                </c:pt>
                <c:pt idx="31839">
                  <c:v>11.637</c:v>
                </c:pt>
                <c:pt idx="31840">
                  <c:v>11.637</c:v>
                </c:pt>
                <c:pt idx="31841">
                  <c:v>11.637</c:v>
                </c:pt>
                <c:pt idx="31842">
                  <c:v>11.637</c:v>
                </c:pt>
                <c:pt idx="31843">
                  <c:v>11.637</c:v>
                </c:pt>
                <c:pt idx="31844">
                  <c:v>11.613</c:v>
                </c:pt>
                <c:pt idx="31845">
                  <c:v>11.613</c:v>
                </c:pt>
                <c:pt idx="31846">
                  <c:v>11.589</c:v>
                </c:pt>
                <c:pt idx="31847">
                  <c:v>11.565</c:v>
                </c:pt>
                <c:pt idx="31848">
                  <c:v>11.516</c:v>
                </c:pt>
                <c:pt idx="31849">
                  <c:v>11.492000000000001</c:v>
                </c:pt>
                <c:pt idx="31850">
                  <c:v>11.467000000000001</c:v>
                </c:pt>
                <c:pt idx="31851">
                  <c:v>11.443</c:v>
                </c:pt>
                <c:pt idx="31852">
                  <c:v>11.443</c:v>
                </c:pt>
                <c:pt idx="31853">
                  <c:v>11.419</c:v>
                </c:pt>
                <c:pt idx="31854">
                  <c:v>11.394</c:v>
                </c:pt>
                <c:pt idx="31855">
                  <c:v>11.37</c:v>
                </c:pt>
                <c:pt idx="31856">
                  <c:v>11.346</c:v>
                </c:pt>
                <c:pt idx="31857">
                  <c:v>11.346</c:v>
                </c:pt>
                <c:pt idx="31858">
                  <c:v>11.346</c:v>
                </c:pt>
                <c:pt idx="31859">
                  <c:v>11.321</c:v>
                </c:pt>
                <c:pt idx="31860">
                  <c:v>11.321</c:v>
                </c:pt>
                <c:pt idx="31861">
                  <c:v>11.321</c:v>
                </c:pt>
                <c:pt idx="31862">
                  <c:v>11.321</c:v>
                </c:pt>
                <c:pt idx="31863">
                  <c:v>11.297000000000001</c:v>
                </c:pt>
                <c:pt idx="31864">
                  <c:v>11.297000000000001</c:v>
                </c:pt>
                <c:pt idx="31865">
                  <c:v>11.297000000000001</c:v>
                </c:pt>
                <c:pt idx="31866">
                  <c:v>11.273</c:v>
                </c:pt>
                <c:pt idx="31867">
                  <c:v>11.273</c:v>
                </c:pt>
                <c:pt idx="31868">
                  <c:v>11.247999999999999</c:v>
                </c:pt>
                <c:pt idx="31869">
                  <c:v>11.247999999999999</c:v>
                </c:pt>
                <c:pt idx="31870">
                  <c:v>11.247999999999999</c:v>
                </c:pt>
                <c:pt idx="31871">
                  <c:v>11.224</c:v>
                </c:pt>
                <c:pt idx="31872">
                  <c:v>11.224</c:v>
                </c:pt>
                <c:pt idx="31873">
                  <c:v>11.2</c:v>
                </c:pt>
                <c:pt idx="31874">
                  <c:v>11.2</c:v>
                </c:pt>
                <c:pt idx="31875">
                  <c:v>11.2</c:v>
                </c:pt>
                <c:pt idx="31876">
                  <c:v>11.175000000000001</c:v>
                </c:pt>
                <c:pt idx="31877">
                  <c:v>11.175000000000001</c:v>
                </c:pt>
                <c:pt idx="31878">
                  <c:v>11.175000000000001</c:v>
                </c:pt>
                <c:pt idx="31879">
                  <c:v>11.151</c:v>
                </c:pt>
                <c:pt idx="31880">
                  <c:v>11.151</c:v>
                </c:pt>
                <c:pt idx="31881">
                  <c:v>11.151</c:v>
                </c:pt>
                <c:pt idx="31882">
                  <c:v>11.151</c:v>
                </c:pt>
                <c:pt idx="31883">
                  <c:v>11.127000000000001</c:v>
                </c:pt>
                <c:pt idx="31884">
                  <c:v>11.127000000000001</c:v>
                </c:pt>
                <c:pt idx="31885">
                  <c:v>11.127000000000001</c:v>
                </c:pt>
                <c:pt idx="31886">
                  <c:v>11.102</c:v>
                </c:pt>
                <c:pt idx="31887">
                  <c:v>11.102</c:v>
                </c:pt>
                <c:pt idx="31888">
                  <c:v>11.102</c:v>
                </c:pt>
                <c:pt idx="31889">
                  <c:v>11.029</c:v>
                </c:pt>
                <c:pt idx="31890">
                  <c:v>11.029</c:v>
                </c:pt>
                <c:pt idx="31891">
                  <c:v>11.005000000000001</c:v>
                </c:pt>
                <c:pt idx="31892">
                  <c:v>10.956</c:v>
                </c:pt>
                <c:pt idx="31893">
                  <c:v>10.932</c:v>
                </c:pt>
                <c:pt idx="31894">
                  <c:v>10.932</c:v>
                </c:pt>
                <c:pt idx="31895">
                  <c:v>10.882999999999999</c:v>
                </c:pt>
                <c:pt idx="31896">
                  <c:v>10.760999999999999</c:v>
                </c:pt>
                <c:pt idx="31897">
                  <c:v>10.59</c:v>
                </c:pt>
                <c:pt idx="31898">
                  <c:v>10.417999999999999</c:v>
                </c:pt>
                <c:pt idx="31899">
                  <c:v>10.222</c:v>
                </c:pt>
                <c:pt idx="31900">
                  <c:v>10.051</c:v>
                </c:pt>
                <c:pt idx="31901">
                  <c:v>9.9030000000000005</c:v>
                </c:pt>
                <c:pt idx="31902">
                  <c:v>9.7799999999999994</c:v>
                </c:pt>
                <c:pt idx="31903">
                  <c:v>9.6820000000000004</c:v>
                </c:pt>
                <c:pt idx="31904">
                  <c:v>9.6319999999999997</c:v>
                </c:pt>
                <c:pt idx="31905">
                  <c:v>9.5340000000000007</c:v>
                </c:pt>
                <c:pt idx="31906">
                  <c:v>9.4849999999999994</c:v>
                </c:pt>
                <c:pt idx="31907">
                  <c:v>9.4350000000000005</c:v>
                </c:pt>
                <c:pt idx="31908">
                  <c:v>9.3859999999999992</c:v>
                </c:pt>
                <c:pt idx="31909">
                  <c:v>9.3610000000000007</c:v>
                </c:pt>
                <c:pt idx="31910">
                  <c:v>9.3360000000000003</c:v>
                </c:pt>
                <c:pt idx="31911">
                  <c:v>9.2870000000000008</c:v>
                </c:pt>
                <c:pt idx="31912">
                  <c:v>9.2870000000000008</c:v>
                </c:pt>
                <c:pt idx="31913">
                  <c:v>9.2870000000000008</c:v>
                </c:pt>
                <c:pt idx="31914">
                  <c:v>9.2870000000000008</c:v>
                </c:pt>
                <c:pt idx="31915">
                  <c:v>9.2870000000000008</c:v>
                </c:pt>
                <c:pt idx="31916">
                  <c:v>9.3119999999999994</c:v>
                </c:pt>
                <c:pt idx="31917">
                  <c:v>9.3610000000000007</c:v>
                </c:pt>
                <c:pt idx="31918">
                  <c:v>9.41</c:v>
                </c:pt>
                <c:pt idx="31919">
                  <c:v>9.4600000000000009</c:v>
                </c:pt>
                <c:pt idx="31920">
                  <c:v>9.5340000000000007</c:v>
                </c:pt>
                <c:pt idx="31921">
                  <c:v>9.6319999999999997</c:v>
                </c:pt>
                <c:pt idx="31922">
                  <c:v>9.7059999999999995</c:v>
                </c:pt>
                <c:pt idx="31923">
                  <c:v>9.8049999999999997</c:v>
                </c:pt>
                <c:pt idx="31924">
                  <c:v>9.9030000000000005</c:v>
                </c:pt>
                <c:pt idx="31925">
                  <c:v>10.000999999999999</c:v>
                </c:pt>
                <c:pt idx="31926">
                  <c:v>10.124000000000001</c:v>
                </c:pt>
                <c:pt idx="31927">
                  <c:v>10.222</c:v>
                </c:pt>
                <c:pt idx="31928">
                  <c:v>10.32</c:v>
                </c:pt>
                <c:pt idx="31929">
                  <c:v>10.417999999999999</c:v>
                </c:pt>
                <c:pt idx="31930">
                  <c:v>10.492000000000001</c:v>
                </c:pt>
                <c:pt idx="31931">
                  <c:v>10.59</c:v>
                </c:pt>
                <c:pt idx="31932">
                  <c:v>10.663</c:v>
                </c:pt>
                <c:pt idx="31933">
                  <c:v>10.712</c:v>
                </c:pt>
                <c:pt idx="31934">
                  <c:v>10.760999999999999</c:v>
                </c:pt>
                <c:pt idx="31935">
                  <c:v>10.81</c:v>
                </c:pt>
                <c:pt idx="31936">
                  <c:v>10.834</c:v>
                </c:pt>
                <c:pt idx="31937">
                  <c:v>10.858000000000001</c:v>
                </c:pt>
                <c:pt idx="31938">
                  <c:v>10.858000000000001</c:v>
                </c:pt>
                <c:pt idx="31939">
                  <c:v>10.858000000000001</c:v>
                </c:pt>
                <c:pt idx="31940">
                  <c:v>10.858000000000001</c:v>
                </c:pt>
                <c:pt idx="31941">
                  <c:v>10.834</c:v>
                </c:pt>
                <c:pt idx="31942">
                  <c:v>10.81</c:v>
                </c:pt>
                <c:pt idx="31943">
                  <c:v>10.785</c:v>
                </c:pt>
                <c:pt idx="31944">
                  <c:v>10.760999999999999</c:v>
                </c:pt>
                <c:pt idx="31945">
                  <c:v>10.712</c:v>
                </c:pt>
                <c:pt idx="31946">
                  <c:v>10.663</c:v>
                </c:pt>
                <c:pt idx="31947">
                  <c:v>10.614000000000001</c:v>
                </c:pt>
                <c:pt idx="31948">
                  <c:v>10.565</c:v>
                </c:pt>
                <c:pt idx="31949">
                  <c:v>10.516</c:v>
                </c:pt>
                <c:pt idx="31950">
                  <c:v>10.467000000000001</c:v>
                </c:pt>
                <c:pt idx="31951">
                  <c:v>10.417999999999999</c:v>
                </c:pt>
                <c:pt idx="31952">
                  <c:v>10.345000000000001</c:v>
                </c:pt>
                <c:pt idx="31953">
                  <c:v>10.271000000000001</c:v>
                </c:pt>
                <c:pt idx="31954">
                  <c:v>10.222</c:v>
                </c:pt>
                <c:pt idx="31955">
                  <c:v>10.148999999999999</c:v>
                </c:pt>
                <c:pt idx="31956">
                  <c:v>10.1</c:v>
                </c:pt>
                <c:pt idx="31957">
                  <c:v>10.051</c:v>
                </c:pt>
                <c:pt idx="31958">
                  <c:v>10.000999999999999</c:v>
                </c:pt>
                <c:pt idx="31959">
                  <c:v>9.9280000000000008</c:v>
                </c:pt>
                <c:pt idx="31960">
                  <c:v>9.8789999999999996</c:v>
                </c:pt>
                <c:pt idx="31961">
                  <c:v>9.8049999999999997</c:v>
                </c:pt>
                <c:pt idx="31962">
                  <c:v>9.7309999999999999</c:v>
                </c:pt>
                <c:pt idx="31963">
                  <c:v>9.6820000000000004</c:v>
                </c:pt>
                <c:pt idx="31964">
                  <c:v>9.6080000000000005</c:v>
                </c:pt>
                <c:pt idx="31965">
                  <c:v>9.5340000000000007</c:v>
                </c:pt>
                <c:pt idx="31966">
                  <c:v>9.4849999999999994</c:v>
                </c:pt>
                <c:pt idx="31967">
                  <c:v>9.4350000000000005</c:v>
                </c:pt>
                <c:pt idx="31968">
                  <c:v>9.3859999999999992</c:v>
                </c:pt>
                <c:pt idx="31969">
                  <c:v>9.3119999999999994</c:v>
                </c:pt>
                <c:pt idx="31970">
                  <c:v>9.2620000000000005</c:v>
                </c:pt>
                <c:pt idx="31971">
                  <c:v>9.2129999999999992</c:v>
                </c:pt>
                <c:pt idx="31972">
                  <c:v>9.1630000000000003</c:v>
                </c:pt>
                <c:pt idx="31973">
                  <c:v>9.1140000000000008</c:v>
                </c:pt>
                <c:pt idx="31974">
                  <c:v>9.0640000000000001</c:v>
                </c:pt>
                <c:pt idx="31975">
                  <c:v>9.0399999999999991</c:v>
                </c:pt>
                <c:pt idx="31976">
                  <c:v>8.99</c:v>
                </c:pt>
                <c:pt idx="31977">
                  <c:v>8.9410000000000007</c:v>
                </c:pt>
                <c:pt idx="31978">
                  <c:v>8.9160000000000004</c:v>
                </c:pt>
                <c:pt idx="31979">
                  <c:v>8.891</c:v>
                </c:pt>
                <c:pt idx="31980">
                  <c:v>8.8659999999999997</c:v>
                </c:pt>
                <c:pt idx="31981">
                  <c:v>8.8409999999999993</c:v>
                </c:pt>
                <c:pt idx="31982">
                  <c:v>8.8170000000000002</c:v>
                </c:pt>
                <c:pt idx="31983">
                  <c:v>8.7919999999999998</c:v>
                </c:pt>
                <c:pt idx="31984">
                  <c:v>8.7669999999999995</c:v>
                </c:pt>
                <c:pt idx="31985">
                  <c:v>8.7420000000000009</c:v>
                </c:pt>
                <c:pt idx="31986">
                  <c:v>8.7170000000000005</c:v>
                </c:pt>
                <c:pt idx="31987">
                  <c:v>8.6929999999999996</c:v>
                </c:pt>
                <c:pt idx="31988">
                  <c:v>8.6679999999999993</c:v>
                </c:pt>
                <c:pt idx="31989">
                  <c:v>8.6679999999999993</c:v>
                </c:pt>
                <c:pt idx="31990">
                  <c:v>8.6430000000000007</c:v>
                </c:pt>
                <c:pt idx="31991">
                  <c:v>8.6180000000000003</c:v>
                </c:pt>
                <c:pt idx="31992">
                  <c:v>8.6180000000000003</c:v>
                </c:pt>
                <c:pt idx="31993">
                  <c:v>8.593</c:v>
                </c:pt>
                <c:pt idx="31994">
                  <c:v>8.5679999999999996</c:v>
                </c:pt>
                <c:pt idx="31995">
                  <c:v>8.5679999999999996</c:v>
                </c:pt>
                <c:pt idx="31996">
                  <c:v>8.5429999999999993</c:v>
                </c:pt>
                <c:pt idx="31997">
                  <c:v>8.5190000000000001</c:v>
                </c:pt>
                <c:pt idx="31998">
                  <c:v>8.4939999999999998</c:v>
                </c:pt>
                <c:pt idx="31999">
                  <c:v>8.4939999999999998</c:v>
                </c:pt>
                <c:pt idx="32000">
                  <c:v>8.4689999999999994</c:v>
                </c:pt>
                <c:pt idx="32001">
                  <c:v>8.4440000000000008</c:v>
                </c:pt>
                <c:pt idx="32002">
                  <c:v>8.4440000000000008</c:v>
                </c:pt>
                <c:pt idx="32003">
                  <c:v>8.4440000000000008</c:v>
                </c:pt>
                <c:pt idx="32004">
                  <c:v>8.4440000000000008</c:v>
                </c:pt>
                <c:pt idx="32005">
                  <c:v>8.4939999999999998</c:v>
                </c:pt>
                <c:pt idx="32006">
                  <c:v>8.4939999999999998</c:v>
                </c:pt>
                <c:pt idx="32007">
                  <c:v>8.5429999999999993</c:v>
                </c:pt>
                <c:pt idx="32008">
                  <c:v>8.5679999999999996</c:v>
                </c:pt>
                <c:pt idx="32009">
                  <c:v>8.6180000000000003</c:v>
                </c:pt>
                <c:pt idx="32010">
                  <c:v>8.6430000000000007</c:v>
                </c:pt>
                <c:pt idx="32011">
                  <c:v>8.7170000000000005</c:v>
                </c:pt>
                <c:pt idx="32012">
                  <c:v>8.7669999999999995</c:v>
                </c:pt>
                <c:pt idx="32013">
                  <c:v>8.8659999999999997</c:v>
                </c:pt>
                <c:pt idx="32014">
                  <c:v>8.9410000000000007</c:v>
                </c:pt>
                <c:pt idx="32015">
                  <c:v>9.0150000000000006</c:v>
                </c:pt>
                <c:pt idx="32016">
                  <c:v>9.0890000000000004</c:v>
                </c:pt>
                <c:pt idx="32017">
                  <c:v>9.1880000000000006</c:v>
                </c:pt>
                <c:pt idx="32018">
                  <c:v>9.3119999999999994</c:v>
                </c:pt>
                <c:pt idx="32019">
                  <c:v>9.3360000000000003</c:v>
                </c:pt>
                <c:pt idx="32020">
                  <c:v>9.4350000000000005</c:v>
                </c:pt>
                <c:pt idx="32021">
                  <c:v>9.5340000000000007</c:v>
                </c:pt>
                <c:pt idx="32022">
                  <c:v>9.6319999999999997</c:v>
                </c:pt>
                <c:pt idx="32023">
                  <c:v>9.7059999999999995</c:v>
                </c:pt>
                <c:pt idx="32024">
                  <c:v>9.7799999999999994</c:v>
                </c:pt>
                <c:pt idx="32025">
                  <c:v>9.9030000000000005</c:v>
                </c:pt>
                <c:pt idx="32026">
                  <c:v>9.9770000000000003</c:v>
                </c:pt>
                <c:pt idx="32027">
                  <c:v>10.074999999999999</c:v>
                </c:pt>
                <c:pt idx="32028">
                  <c:v>10.148999999999999</c:v>
                </c:pt>
                <c:pt idx="32029">
                  <c:v>10.222</c:v>
                </c:pt>
                <c:pt idx="32030">
                  <c:v>10.271000000000001</c:v>
                </c:pt>
                <c:pt idx="32031">
                  <c:v>10.295999999999999</c:v>
                </c:pt>
                <c:pt idx="32032">
                  <c:v>10.32</c:v>
                </c:pt>
                <c:pt idx="32033">
                  <c:v>10.345000000000001</c:v>
                </c:pt>
                <c:pt idx="32034">
                  <c:v>10.345000000000001</c:v>
                </c:pt>
                <c:pt idx="32035">
                  <c:v>10.345000000000001</c:v>
                </c:pt>
                <c:pt idx="32036">
                  <c:v>10.345000000000001</c:v>
                </c:pt>
                <c:pt idx="32037">
                  <c:v>10.32</c:v>
                </c:pt>
                <c:pt idx="32038">
                  <c:v>10.295999999999999</c:v>
                </c:pt>
                <c:pt idx="32039">
                  <c:v>10.271000000000001</c:v>
                </c:pt>
                <c:pt idx="32040">
                  <c:v>10.247</c:v>
                </c:pt>
                <c:pt idx="32041">
                  <c:v>10.198</c:v>
                </c:pt>
                <c:pt idx="32042">
                  <c:v>10.148999999999999</c:v>
                </c:pt>
                <c:pt idx="32043">
                  <c:v>10.1</c:v>
                </c:pt>
                <c:pt idx="32044">
                  <c:v>10.051</c:v>
                </c:pt>
                <c:pt idx="32045">
                  <c:v>10.000999999999999</c:v>
                </c:pt>
                <c:pt idx="32046">
                  <c:v>9.952</c:v>
                </c:pt>
                <c:pt idx="32047">
                  <c:v>9.8789999999999996</c:v>
                </c:pt>
                <c:pt idx="32048">
                  <c:v>9.8290000000000006</c:v>
                </c:pt>
                <c:pt idx="32049">
                  <c:v>9.7799999999999994</c:v>
                </c:pt>
                <c:pt idx="32050">
                  <c:v>9.7309999999999999</c:v>
                </c:pt>
                <c:pt idx="32051">
                  <c:v>9.657</c:v>
                </c:pt>
                <c:pt idx="32052">
                  <c:v>9.6080000000000005</c:v>
                </c:pt>
                <c:pt idx="32053">
                  <c:v>9.5340000000000007</c:v>
                </c:pt>
                <c:pt idx="32054">
                  <c:v>9.4849999999999994</c:v>
                </c:pt>
                <c:pt idx="32055">
                  <c:v>9.41</c:v>
                </c:pt>
                <c:pt idx="32056">
                  <c:v>9.3360000000000003</c:v>
                </c:pt>
                <c:pt idx="32057">
                  <c:v>9.2620000000000005</c:v>
                </c:pt>
                <c:pt idx="32058">
                  <c:v>9.2129999999999992</c:v>
                </c:pt>
                <c:pt idx="32059">
                  <c:v>9.1389999999999993</c:v>
                </c:pt>
                <c:pt idx="32060">
                  <c:v>9.0890000000000004</c:v>
                </c:pt>
                <c:pt idx="32061">
                  <c:v>9.0399999999999991</c:v>
                </c:pt>
                <c:pt idx="32062">
                  <c:v>8.9649999999999999</c:v>
                </c:pt>
                <c:pt idx="32063">
                  <c:v>8.9160000000000004</c:v>
                </c:pt>
                <c:pt idx="32064">
                  <c:v>8.8659999999999997</c:v>
                </c:pt>
                <c:pt idx="32065">
                  <c:v>8.8170000000000002</c:v>
                </c:pt>
                <c:pt idx="32066">
                  <c:v>8.7669999999999995</c:v>
                </c:pt>
                <c:pt idx="32067">
                  <c:v>8.7170000000000005</c:v>
                </c:pt>
                <c:pt idx="32068">
                  <c:v>8.6430000000000007</c:v>
                </c:pt>
                <c:pt idx="32069">
                  <c:v>8.6180000000000003</c:v>
                </c:pt>
                <c:pt idx="32070">
                  <c:v>8.593</c:v>
                </c:pt>
                <c:pt idx="32071">
                  <c:v>8.5679999999999996</c:v>
                </c:pt>
                <c:pt idx="32072">
                  <c:v>8.5679999999999996</c:v>
                </c:pt>
                <c:pt idx="32073">
                  <c:v>8.5679999999999996</c:v>
                </c:pt>
                <c:pt idx="32074">
                  <c:v>8.5429999999999993</c:v>
                </c:pt>
                <c:pt idx="32075">
                  <c:v>8.5429999999999993</c:v>
                </c:pt>
                <c:pt idx="32076">
                  <c:v>8.5429999999999993</c:v>
                </c:pt>
                <c:pt idx="32077">
                  <c:v>8.5679999999999996</c:v>
                </c:pt>
                <c:pt idx="32078">
                  <c:v>8.5679999999999996</c:v>
                </c:pt>
                <c:pt idx="32079">
                  <c:v>8.5679999999999996</c:v>
                </c:pt>
                <c:pt idx="32080">
                  <c:v>8.593</c:v>
                </c:pt>
                <c:pt idx="32081">
                  <c:v>8.593</c:v>
                </c:pt>
                <c:pt idx="32082">
                  <c:v>8.593</c:v>
                </c:pt>
                <c:pt idx="32083">
                  <c:v>8.6180000000000003</c:v>
                </c:pt>
                <c:pt idx="32084">
                  <c:v>8.6180000000000003</c:v>
                </c:pt>
                <c:pt idx="32085">
                  <c:v>8.6180000000000003</c:v>
                </c:pt>
                <c:pt idx="32086">
                  <c:v>8.6180000000000003</c:v>
                </c:pt>
                <c:pt idx="32087">
                  <c:v>8.6180000000000003</c:v>
                </c:pt>
                <c:pt idx="32088">
                  <c:v>8.593</c:v>
                </c:pt>
                <c:pt idx="32089">
                  <c:v>8.593</c:v>
                </c:pt>
                <c:pt idx="32090">
                  <c:v>8.593</c:v>
                </c:pt>
                <c:pt idx="32091">
                  <c:v>8.593</c:v>
                </c:pt>
                <c:pt idx="32092">
                  <c:v>8.593</c:v>
                </c:pt>
                <c:pt idx="32093">
                  <c:v>8.593</c:v>
                </c:pt>
                <c:pt idx="32094">
                  <c:v>8.593</c:v>
                </c:pt>
                <c:pt idx="32095">
                  <c:v>8.5679999999999996</c:v>
                </c:pt>
                <c:pt idx="32096">
                  <c:v>8.5679999999999996</c:v>
                </c:pt>
                <c:pt idx="32097">
                  <c:v>8.5429999999999993</c:v>
                </c:pt>
                <c:pt idx="32098">
                  <c:v>8.5429999999999993</c:v>
                </c:pt>
                <c:pt idx="32099">
                  <c:v>8.5429999999999993</c:v>
                </c:pt>
                <c:pt idx="32100">
                  <c:v>8.5429999999999993</c:v>
                </c:pt>
                <c:pt idx="32101">
                  <c:v>8.5429999999999993</c:v>
                </c:pt>
                <c:pt idx="32102">
                  <c:v>8.5429999999999993</c:v>
                </c:pt>
                <c:pt idx="32103">
                  <c:v>8.5679999999999996</c:v>
                </c:pt>
                <c:pt idx="32104">
                  <c:v>8.593</c:v>
                </c:pt>
                <c:pt idx="32105">
                  <c:v>8.6180000000000003</c:v>
                </c:pt>
                <c:pt idx="32106">
                  <c:v>8.6430000000000007</c:v>
                </c:pt>
                <c:pt idx="32107">
                  <c:v>8.6430000000000007</c:v>
                </c:pt>
                <c:pt idx="32108">
                  <c:v>8.6679999999999993</c:v>
                </c:pt>
                <c:pt idx="32109">
                  <c:v>8.7170000000000005</c:v>
                </c:pt>
                <c:pt idx="32110">
                  <c:v>8.7420000000000009</c:v>
                </c:pt>
                <c:pt idx="32111">
                  <c:v>8.8170000000000002</c:v>
                </c:pt>
                <c:pt idx="32112">
                  <c:v>8.8659999999999997</c:v>
                </c:pt>
                <c:pt idx="32113">
                  <c:v>8.9160000000000004</c:v>
                </c:pt>
                <c:pt idx="32114">
                  <c:v>8.9649999999999999</c:v>
                </c:pt>
                <c:pt idx="32115">
                  <c:v>8.99</c:v>
                </c:pt>
                <c:pt idx="32116">
                  <c:v>9.0640000000000001</c:v>
                </c:pt>
                <c:pt idx="32117">
                  <c:v>9.1389999999999993</c:v>
                </c:pt>
                <c:pt idx="32118">
                  <c:v>9.1880000000000006</c:v>
                </c:pt>
                <c:pt idx="32119">
                  <c:v>9.2379999999999995</c:v>
                </c:pt>
                <c:pt idx="32120">
                  <c:v>9.2870000000000008</c:v>
                </c:pt>
                <c:pt idx="32121">
                  <c:v>9.3119999999999994</c:v>
                </c:pt>
                <c:pt idx="32122">
                  <c:v>9.3119999999999994</c:v>
                </c:pt>
                <c:pt idx="32123">
                  <c:v>9.3610000000000007</c:v>
                </c:pt>
                <c:pt idx="32124">
                  <c:v>9.3859999999999992</c:v>
                </c:pt>
                <c:pt idx="32125">
                  <c:v>9.41</c:v>
                </c:pt>
                <c:pt idx="32126">
                  <c:v>9.4350000000000005</c:v>
                </c:pt>
                <c:pt idx="32127">
                  <c:v>9.4350000000000005</c:v>
                </c:pt>
                <c:pt idx="32128">
                  <c:v>9.4600000000000009</c:v>
                </c:pt>
                <c:pt idx="32129">
                  <c:v>9.4600000000000009</c:v>
                </c:pt>
                <c:pt idx="32130">
                  <c:v>9.4600000000000009</c:v>
                </c:pt>
                <c:pt idx="32131">
                  <c:v>9.4350000000000005</c:v>
                </c:pt>
                <c:pt idx="32132">
                  <c:v>9.41</c:v>
                </c:pt>
                <c:pt idx="32133">
                  <c:v>9.3859999999999992</c:v>
                </c:pt>
                <c:pt idx="32134">
                  <c:v>9.3360000000000003</c:v>
                </c:pt>
                <c:pt idx="32135">
                  <c:v>9.3119999999999994</c:v>
                </c:pt>
                <c:pt idx="32136">
                  <c:v>9.2620000000000005</c:v>
                </c:pt>
                <c:pt idx="32137">
                  <c:v>9.2129999999999992</c:v>
                </c:pt>
                <c:pt idx="32138">
                  <c:v>9.1630000000000003</c:v>
                </c:pt>
                <c:pt idx="32139">
                  <c:v>9.1140000000000008</c:v>
                </c:pt>
                <c:pt idx="32140">
                  <c:v>9.0640000000000001</c:v>
                </c:pt>
                <c:pt idx="32141">
                  <c:v>8.99</c:v>
                </c:pt>
                <c:pt idx="32142">
                  <c:v>8.9410000000000007</c:v>
                </c:pt>
                <c:pt idx="32143">
                  <c:v>8.891</c:v>
                </c:pt>
                <c:pt idx="32144">
                  <c:v>8.8659999999999997</c:v>
                </c:pt>
                <c:pt idx="32145">
                  <c:v>8.8170000000000002</c:v>
                </c:pt>
                <c:pt idx="32146">
                  <c:v>8.7420000000000009</c:v>
                </c:pt>
                <c:pt idx="32147">
                  <c:v>8.6929999999999996</c:v>
                </c:pt>
                <c:pt idx="32148">
                  <c:v>8.6430000000000007</c:v>
                </c:pt>
                <c:pt idx="32149">
                  <c:v>8.6180000000000003</c:v>
                </c:pt>
                <c:pt idx="32150">
                  <c:v>8.5679999999999996</c:v>
                </c:pt>
                <c:pt idx="32151">
                  <c:v>8.5190000000000001</c:v>
                </c:pt>
                <c:pt idx="32152">
                  <c:v>8.4939999999999998</c:v>
                </c:pt>
                <c:pt idx="32153">
                  <c:v>8.4689999999999994</c:v>
                </c:pt>
                <c:pt idx="32154">
                  <c:v>8.4190000000000005</c:v>
                </c:pt>
                <c:pt idx="32155">
                  <c:v>8.3940000000000001</c:v>
                </c:pt>
                <c:pt idx="32156">
                  <c:v>8.3689999999999998</c:v>
                </c:pt>
                <c:pt idx="32157">
                  <c:v>8.3439999999999994</c:v>
                </c:pt>
                <c:pt idx="32158">
                  <c:v>8.3439999999999994</c:v>
                </c:pt>
                <c:pt idx="32159">
                  <c:v>8.3439999999999994</c:v>
                </c:pt>
                <c:pt idx="32160">
                  <c:v>8.3439999999999994</c:v>
                </c:pt>
                <c:pt idx="32161">
                  <c:v>8.3439999999999994</c:v>
                </c:pt>
                <c:pt idx="32162">
                  <c:v>8.3439999999999994</c:v>
                </c:pt>
                <c:pt idx="32163">
                  <c:v>8.3689999999999998</c:v>
                </c:pt>
                <c:pt idx="32164">
                  <c:v>8.3689999999999998</c:v>
                </c:pt>
                <c:pt idx="32165">
                  <c:v>8.3689999999999998</c:v>
                </c:pt>
                <c:pt idx="32166">
                  <c:v>8.3689999999999998</c:v>
                </c:pt>
                <c:pt idx="32167">
                  <c:v>8.3689999999999998</c:v>
                </c:pt>
                <c:pt idx="32168">
                  <c:v>8.3689999999999998</c:v>
                </c:pt>
                <c:pt idx="32169">
                  <c:v>8.3940000000000001</c:v>
                </c:pt>
                <c:pt idx="32170">
                  <c:v>8.3940000000000001</c:v>
                </c:pt>
                <c:pt idx="32171">
                  <c:v>8.4190000000000005</c:v>
                </c:pt>
                <c:pt idx="32172">
                  <c:v>8.4190000000000005</c:v>
                </c:pt>
                <c:pt idx="32173">
                  <c:v>8.4190000000000005</c:v>
                </c:pt>
                <c:pt idx="32174">
                  <c:v>8.4190000000000005</c:v>
                </c:pt>
                <c:pt idx="32175">
                  <c:v>8.3940000000000001</c:v>
                </c:pt>
                <c:pt idx="32176">
                  <c:v>8.3940000000000001</c:v>
                </c:pt>
                <c:pt idx="32177">
                  <c:v>8.3689999999999998</c:v>
                </c:pt>
                <c:pt idx="32178">
                  <c:v>8.3689999999999998</c:v>
                </c:pt>
                <c:pt idx="32179">
                  <c:v>8.3689999999999998</c:v>
                </c:pt>
                <c:pt idx="32180">
                  <c:v>8.3689999999999998</c:v>
                </c:pt>
                <c:pt idx="32181">
                  <c:v>8.3439999999999994</c:v>
                </c:pt>
                <c:pt idx="32182">
                  <c:v>8.3439999999999994</c:v>
                </c:pt>
                <c:pt idx="32183">
                  <c:v>8.3190000000000008</c:v>
                </c:pt>
                <c:pt idx="32184">
                  <c:v>8.3190000000000008</c:v>
                </c:pt>
                <c:pt idx="32185">
                  <c:v>8.3190000000000008</c:v>
                </c:pt>
                <c:pt idx="32186">
                  <c:v>8.3190000000000008</c:v>
                </c:pt>
                <c:pt idx="32187">
                  <c:v>8.2949999999999999</c:v>
                </c:pt>
                <c:pt idx="32188">
                  <c:v>8.27</c:v>
                </c:pt>
                <c:pt idx="32189">
                  <c:v>8.2449999999999992</c:v>
                </c:pt>
                <c:pt idx="32190">
                  <c:v>8.2449999999999992</c:v>
                </c:pt>
                <c:pt idx="32191">
                  <c:v>8.2449999999999992</c:v>
                </c:pt>
                <c:pt idx="32192">
                  <c:v>8.2449999999999992</c:v>
                </c:pt>
                <c:pt idx="32193">
                  <c:v>8.2449999999999992</c:v>
                </c:pt>
                <c:pt idx="32194">
                  <c:v>8.2449999999999992</c:v>
                </c:pt>
                <c:pt idx="32195">
                  <c:v>8.2200000000000006</c:v>
                </c:pt>
                <c:pt idx="32196">
                  <c:v>8.1950000000000003</c:v>
                </c:pt>
                <c:pt idx="32197">
                  <c:v>9.2379999999999995</c:v>
                </c:pt>
                <c:pt idx="32198">
                  <c:v>10.541</c:v>
                </c:pt>
                <c:pt idx="32199">
                  <c:v>10.565</c:v>
                </c:pt>
                <c:pt idx="32200">
                  <c:v>10.198</c:v>
                </c:pt>
                <c:pt idx="32201">
                  <c:v>10.026</c:v>
                </c:pt>
                <c:pt idx="32202">
                  <c:v>10.026</c:v>
                </c:pt>
                <c:pt idx="32203">
                  <c:v>10.173</c:v>
                </c:pt>
                <c:pt idx="32204">
                  <c:v>10.345000000000001</c:v>
                </c:pt>
                <c:pt idx="32205">
                  <c:v>10.467000000000001</c:v>
                </c:pt>
                <c:pt idx="32206">
                  <c:v>10.614000000000001</c:v>
                </c:pt>
                <c:pt idx="32207">
                  <c:v>10.736000000000001</c:v>
                </c:pt>
                <c:pt idx="32208">
                  <c:v>10.785</c:v>
                </c:pt>
                <c:pt idx="32209">
                  <c:v>10.81</c:v>
                </c:pt>
                <c:pt idx="32210">
                  <c:v>10.760999999999999</c:v>
                </c:pt>
                <c:pt idx="32211">
                  <c:v>10.712</c:v>
                </c:pt>
                <c:pt idx="32212">
                  <c:v>10.686999999999999</c:v>
                </c:pt>
                <c:pt idx="32213">
                  <c:v>10.663</c:v>
                </c:pt>
                <c:pt idx="32214">
                  <c:v>10.663</c:v>
                </c:pt>
                <c:pt idx="32215">
                  <c:v>10.638</c:v>
                </c:pt>
                <c:pt idx="32216">
                  <c:v>10.565</c:v>
                </c:pt>
                <c:pt idx="32217">
                  <c:v>10.541</c:v>
                </c:pt>
                <c:pt idx="32218">
                  <c:v>10.394</c:v>
                </c:pt>
                <c:pt idx="32219">
                  <c:v>10.247</c:v>
                </c:pt>
                <c:pt idx="32220">
                  <c:v>10.124000000000001</c:v>
                </c:pt>
                <c:pt idx="32221">
                  <c:v>10.000999999999999</c:v>
                </c:pt>
                <c:pt idx="32222">
                  <c:v>9.9280000000000008</c:v>
                </c:pt>
                <c:pt idx="32223">
                  <c:v>9.8789999999999996</c:v>
                </c:pt>
                <c:pt idx="32224">
                  <c:v>9.8290000000000006</c:v>
                </c:pt>
                <c:pt idx="32225">
                  <c:v>9.7560000000000002</c:v>
                </c:pt>
                <c:pt idx="32226">
                  <c:v>9.657</c:v>
                </c:pt>
                <c:pt idx="32227">
                  <c:v>10.198</c:v>
                </c:pt>
                <c:pt idx="32228">
                  <c:v>10.663</c:v>
                </c:pt>
                <c:pt idx="32229">
                  <c:v>10.907</c:v>
                </c:pt>
                <c:pt idx="32230">
                  <c:v>10.785</c:v>
                </c:pt>
                <c:pt idx="32231">
                  <c:v>10.686999999999999</c:v>
                </c:pt>
                <c:pt idx="32232">
                  <c:v>10.663</c:v>
                </c:pt>
                <c:pt idx="32233">
                  <c:v>10.638</c:v>
                </c:pt>
                <c:pt idx="32234">
                  <c:v>10.59</c:v>
                </c:pt>
                <c:pt idx="32235">
                  <c:v>10.565</c:v>
                </c:pt>
                <c:pt idx="32236">
                  <c:v>10.614000000000001</c:v>
                </c:pt>
                <c:pt idx="32237">
                  <c:v>10.663</c:v>
                </c:pt>
                <c:pt idx="32238">
                  <c:v>10.638</c:v>
                </c:pt>
                <c:pt idx="32239">
                  <c:v>10.565</c:v>
                </c:pt>
                <c:pt idx="32240">
                  <c:v>10.516</c:v>
                </c:pt>
                <c:pt idx="32241">
                  <c:v>10.492000000000001</c:v>
                </c:pt>
                <c:pt idx="32242">
                  <c:v>10.492000000000001</c:v>
                </c:pt>
                <c:pt idx="32243">
                  <c:v>10.443</c:v>
                </c:pt>
                <c:pt idx="32244">
                  <c:v>10.369</c:v>
                </c:pt>
                <c:pt idx="32245">
                  <c:v>10.32</c:v>
                </c:pt>
                <c:pt idx="32246">
                  <c:v>10.295999999999999</c:v>
                </c:pt>
                <c:pt idx="32247">
                  <c:v>10.295999999999999</c:v>
                </c:pt>
                <c:pt idx="32248">
                  <c:v>10.295999999999999</c:v>
                </c:pt>
                <c:pt idx="32249">
                  <c:v>10.271000000000001</c:v>
                </c:pt>
                <c:pt idx="32250">
                  <c:v>10.271000000000001</c:v>
                </c:pt>
                <c:pt idx="32251">
                  <c:v>10.247</c:v>
                </c:pt>
                <c:pt idx="32252">
                  <c:v>10.222</c:v>
                </c:pt>
                <c:pt idx="32253">
                  <c:v>10.222</c:v>
                </c:pt>
                <c:pt idx="32254">
                  <c:v>10.173</c:v>
                </c:pt>
                <c:pt idx="32255">
                  <c:v>10.148999999999999</c:v>
                </c:pt>
                <c:pt idx="32256">
                  <c:v>10.148999999999999</c:v>
                </c:pt>
                <c:pt idx="32257">
                  <c:v>10.124000000000001</c:v>
                </c:pt>
                <c:pt idx="32258">
                  <c:v>10.124000000000001</c:v>
                </c:pt>
                <c:pt idx="32259">
                  <c:v>10.1</c:v>
                </c:pt>
                <c:pt idx="32260">
                  <c:v>10.074999999999999</c:v>
                </c:pt>
                <c:pt idx="32261">
                  <c:v>10.074999999999999</c:v>
                </c:pt>
                <c:pt idx="32262">
                  <c:v>10.1</c:v>
                </c:pt>
                <c:pt idx="32263">
                  <c:v>10.000999999999999</c:v>
                </c:pt>
                <c:pt idx="32264">
                  <c:v>9.8049999999999997</c:v>
                </c:pt>
                <c:pt idx="32265">
                  <c:v>9.5579999999999998</c:v>
                </c:pt>
                <c:pt idx="32266">
                  <c:v>9.2620000000000005</c:v>
                </c:pt>
                <c:pt idx="32267">
                  <c:v>8.9410000000000007</c:v>
                </c:pt>
                <c:pt idx="32268">
                  <c:v>8.6929999999999996</c:v>
                </c:pt>
                <c:pt idx="32269">
                  <c:v>8.4689999999999994</c:v>
                </c:pt>
                <c:pt idx="32270">
                  <c:v>8.27</c:v>
                </c:pt>
                <c:pt idx="32271">
                  <c:v>8.1449999999999996</c:v>
                </c:pt>
                <c:pt idx="32272">
                  <c:v>8.0449999999999999</c:v>
                </c:pt>
                <c:pt idx="32273">
                  <c:v>7.9450000000000003</c:v>
                </c:pt>
                <c:pt idx="32274">
                  <c:v>7.8449999999999998</c:v>
                </c:pt>
                <c:pt idx="32275">
                  <c:v>7.7949999999999999</c:v>
                </c:pt>
                <c:pt idx="32276">
                  <c:v>7.7450000000000001</c:v>
                </c:pt>
                <c:pt idx="32277">
                  <c:v>7.6950000000000003</c:v>
                </c:pt>
                <c:pt idx="32278">
                  <c:v>7.6449999999999996</c:v>
                </c:pt>
                <c:pt idx="32279">
                  <c:v>7.6189999999999998</c:v>
                </c:pt>
                <c:pt idx="32280">
                  <c:v>7.569</c:v>
                </c:pt>
                <c:pt idx="32281">
                  <c:v>7.5439999999999996</c:v>
                </c:pt>
                <c:pt idx="32282">
                  <c:v>7.5190000000000001</c:v>
                </c:pt>
                <c:pt idx="32283">
                  <c:v>7.4939999999999998</c:v>
                </c:pt>
                <c:pt idx="32284">
                  <c:v>7.444</c:v>
                </c:pt>
                <c:pt idx="32285">
                  <c:v>7.4189999999999996</c:v>
                </c:pt>
                <c:pt idx="32286">
                  <c:v>7.3929999999999998</c:v>
                </c:pt>
                <c:pt idx="32287">
                  <c:v>7.3680000000000003</c:v>
                </c:pt>
                <c:pt idx="32288">
                  <c:v>7.343</c:v>
                </c:pt>
                <c:pt idx="32289">
                  <c:v>7.3179999999999996</c:v>
                </c:pt>
                <c:pt idx="32290">
                  <c:v>7.2930000000000001</c:v>
                </c:pt>
                <c:pt idx="32291">
                  <c:v>7.2679999999999998</c:v>
                </c:pt>
                <c:pt idx="32292">
                  <c:v>7.2679999999999998</c:v>
                </c:pt>
                <c:pt idx="32293">
                  <c:v>8.3439999999999994</c:v>
                </c:pt>
                <c:pt idx="32294">
                  <c:v>9.3360000000000003</c:v>
                </c:pt>
                <c:pt idx="32295">
                  <c:v>9.8789999999999996</c:v>
                </c:pt>
                <c:pt idx="32296">
                  <c:v>9.8789999999999996</c:v>
                </c:pt>
                <c:pt idx="32297">
                  <c:v>9.8789999999999996</c:v>
                </c:pt>
                <c:pt idx="32298">
                  <c:v>9.8539999999999992</c:v>
                </c:pt>
                <c:pt idx="32299">
                  <c:v>9.8290000000000006</c:v>
                </c:pt>
                <c:pt idx="32300">
                  <c:v>9.8290000000000006</c:v>
                </c:pt>
                <c:pt idx="32301">
                  <c:v>9.9030000000000005</c:v>
                </c:pt>
                <c:pt idx="32302">
                  <c:v>10.1</c:v>
                </c:pt>
                <c:pt idx="32303">
                  <c:v>10.271000000000001</c:v>
                </c:pt>
                <c:pt idx="32304">
                  <c:v>10.369</c:v>
                </c:pt>
                <c:pt idx="32305">
                  <c:v>10.443</c:v>
                </c:pt>
                <c:pt idx="32306">
                  <c:v>10.467000000000001</c:v>
                </c:pt>
                <c:pt idx="32307">
                  <c:v>10.467000000000001</c:v>
                </c:pt>
                <c:pt idx="32308">
                  <c:v>10.467000000000001</c:v>
                </c:pt>
                <c:pt idx="32309">
                  <c:v>10.492000000000001</c:v>
                </c:pt>
                <c:pt idx="32310">
                  <c:v>10.516</c:v>
                </c:pt>
                <c:pt idx="32311">
                  <c:v>10.565</c:v>
                </c:pt>
                <c:pt idx="32312">
                  <c:v>10.59</c:v>
                </c:pt>
                <c:pt idx="32313">
                  <c:v>10.614000000000001</c:v>
                </c:pt>
                <c:pt idx="32314">
                  <c:v>10.614000000000001</c:v>
                </c:pt>
                <c:pt idx="32315">
                  <c:v>10.614000000000001</c:v>
                </c:pt>
                <c:pt idx="32316">
                  <c:v>10.638</c:v>
                </c:pt>
                <c:pt idx="32317">
                  <c:v>10.663</c:v>
                </c:pt>
                <c:pt idx="32318">
                  <c:v>10.663</c:v>
                </c:pt>
                <c:pt idx="32319">
                  <c:v>10.663</c:v>
                </c:pt>
                <c:pt idx="32320">
                  <c:v>10.663</c:v>
                </c:pt>
                <c:pt idx="32321">
                  <c:v>10.638</c:v>
                </c:pt>
                <c:pt idx="32322">
                  <c:v>10.614000000000001</c:v>
                </c:pt>
                <c:pt idx="32323">
                  <c:v>10.541</c:v>
                </c:pt>
                <c:pt idx="32324">
                  <c:v>10.541</c:v>
                </c:pt>
                <c:pt idx="32325">
                  <c:v>10.516</c:v>
                </c:pt>
                <c:pt idx="32326">
                  <c:v>10.467000000000001</c:v>
                </c:pt>
                <c:pt idx="32327">
                  <c:v>10.417999999999999</c:v>
                </c:pt>
                <c:pt idx="32328">
                  <c:v>10.271000000000001</c:v>
                </c:pt>
                <c:pt idx="32329">
                  <c:v>10.074999999999999</c:v>
                </c:pt>
                <c:pt idx="32330">
                  <c:v>9.8290000000000006</c:v>
                </c:pt>
                <c:pt idx="32331">
                  <c:v>9.5830000000000002</c:v>
                </c:pt>
                <c:pt idx="32332">
                  <c:v>9.3859999999999992</c:v>
                </c:pt>
                <c:pt idx="32333">
                  <c:v>9.2379999999999995</c:v>
                </c:pt>
                <c:pt idx="32334">
                  <c:v>9.0890000000000004</c:v>
                </c:pt>
                <c:pt idx="32335">
                  <c:v>8.9649999999999999</c:v>
                </c:pt>
                <c:pt idx="32336">
                  <c:v>8.8659999999999997</c:v>
                </c:pt>
                <c:pt idx="32337">
                  <c:v>8.7919999999999998</c:v>
                </c:pt>
                <c:pt idx="32338">
                  <c:v>8.6929999999999996</c:v>
                </c:pt>
                <c:pt idx="32339">
                  <c:v>8.6430000000000007</c:v>
                </c:pt>
                <c:pt idx="32340">
                  <c:v>8.5679999999999996</c:v>
                </c:pt>
                <c:pt idx="32341">
                  <c:v>8.5429999999999993</c:v>
                </c:pt>
                <c:pt idx="32342">
                  <c:v>8.4939999999999998</c:v>
                </c:pt>
                <c:pt idx="32343">
                  <c:v>8.4440000000000008</c:v>
                </c:pt>
                <c:pt idx="32344">
                  <c:v>8.4190000000000005</c:v>
                </c:pt>
                <c:pt idx="32345">
                  <c:v>8.3689999999999998</c:v>
                </c:pt>
                <c:pt idx="32346">
                  <c:v>8.3439999999999994</c:v>
                </c:pt>
                <c:pt idx="32347">
                  <c:v>8.2949999999999999</c:v>
                </c:pt>
                <c:pt idx="32348">
                  <c:v>8.27</c:v>
                </c:pt>
                <c:pt idx="32349">
                  <c:v>8.2200000000000006</c:v>
                </c:pt>
                <c:pt idx="32350">
                  <c:v>8.1950000000000003</c:v>
                </c:pt>
                <c:pt idx="32351">
                  <c:v>8.17</c:v>
                </c:pt>
                <c:pt idx="32352">
                  <c:v>8.1449999999999996</c:v>
                </c:pt>
                <c:pt idx="32353">
                  <c:v>8.1199999999999992</c:v>
                </c:pt>
                <c:pt idx="32354">
                  <c:v>8.1199999999999992</c:v>
                </c:pt>
                <c:pt idx="32355">
                  <c:v>8.1199999999999992</c:v>
                </c:pt>
                <c:pt idx="32356">
                  <c:v>8.1199999999999992</c:v>
                </c:pt>
                <c:pt idx="32357">
                  <c:v>8.0950000000000006</c:v>
                </c:pt>
                <c:pt idx="32358">
                  <c:v>8.0950000000000006</c:v>
                </c:pt>
                <c:pt idx="32359">
                  <c:v>8.07</c:v>
                </c:pt>
                <c:pt idx="32360">
                  <c:v>8.07</c:v>
                </c:pt>
                <c:pt idx="32361">
                  <c:v>8.07</c:v>
                </c:pt>
                <c:pt idx="32362">
                  <c:v>8.07</c:v>
                </c:pt>
                <c:pt idx="32363">
                  <c:v>8.07</c:v>
                </c:pt>
                <c:pt idx="32364">
                  <c:v>8.07</c:v>
                </c:pt>
                <c:pt idx="32365">
                  <c:v>8.0950000000000006</c:v>
                </c:pt>
                <c:pt idx="32366">
                  <c:v>8.0950000000000006</c:v>
                </c:pt>
                <c:pt idx="32367">
                  <c:v>8.1199999999999992</c:v>
                </c:pt>
                <c:pt idx="32368">
                  <c:v>8.1449999999999996</c:v>
                </c:pt>
                <c:pt idx="32369">
                  <c:v>8.1950000000000003</c:v>
                </c:pt>
                <c:pt idx="32370">
                  <c:v>8.2200000000000006</c:v>
                </c:pt>
                <c:pt idx="32371">
                  <c:v>8.27</c:v>
                </c:pt>
                <c:pt idx="32372">
                  <c:v>8.2949999999999999</c:v>
                </c:pt>
                <c:pt idx="32373">
                  <c:v>8.3439999999999994</c:v>
                </c:pt>
                <c:pt idx="32374">
                  <c:v>8.3689999999999998</c:v>
                </c:pt>
                <c:pt idx="32375">
                  <c:v>8.3940000000000001</c:v>
                </c:pt>
                <c:pt idx="32376">
                  <c:v>8.4440000000000008</c:v>
                </c:pt>
                <c:pt idx="32377">
                  <c:v>8.4440000000000008</c:v>
                </c:pt>
                <c:pt idx="32378">
                  <c:v>8.4939999999999998</c:v>
                </c:pt>
                <c:pt idx="32379">
                  <c:v>8.4939999999999998</c:v>
                </c:pt>
                <c:pt idx="32380">
                  <c:v>8.5190000000000001</c:v>
                </c:pt>
                <c:pt idx="32381">
                  <c:v>8.5429999999999993</c:v>
                </c:pt>
                <c:pt idx="32382">
                  <c:v>8.593</c:v>
                </c:pt>
                <c:pt idx="32383">
                  <c:v>8.593</c:v>
                </c:pt>
                <c:pt idx="32384">
                  <c:v>8.6180000000000003</c:v>
                </c:pt>
                <c:pt idx="32385">
                  <c:v>8.6430000000000007</c:v>
                </c:pt>
                <c:pt idx="32386">
                  <c:v>8.6679999999999993</c:v>
                </c:pt>
                <c:pt idx="32387">
                  <c:v>8.6929999999999996</c:v>
                </c:pt>
                <c:pt idx="32388">
                  <c:v>8.7170000000000005</c:v>
                </c:pt>
                <c:pt idx="32389">
                  <c:v>8.7420000000000009</c:v>
                </c:pt>
                <c:pt idx="32390">
                  <c:v>8.7669999999999995</c:v>
                </c:pt>
                <c:pt idx="32391">
                  <c:v>8.7919999999999998</c:v>
                </c:pt>
                <c:pt idx="32392">
                  <c:v>8.8409999999999993</c:v>
                </c:pt>
                <c:pt idx="32393">
                  <c:v>8.8659999999999997</c:v>
                </c:pt>
                <c:pt idx="32394">
                  <c:v>8.9160000000000004</c:v>
                </c:pt>
                <c:pt idx="32395">
                  <c:v>8.9410000000000007</c:v>
                </c:pt>
                <c:pt idx="32396">
                  <c:v>8.99</c:v>
                </c:pt>
                <c:pt idx="32397">
                  <c:v>9.0150000000000006</c:v>
                </c:pt>
                <c:pt idx="32398">
                  <c:v>9.0640000000000001</c:v>
                </c:pt>
                <c:pt idx="32399">
                  <c:v>9.7309999999999999</c:v>
                </c:pt>
                <c:pt idx="32400">
                  <c:v>10.785</c:v>
                </c:pt>
                <c:pt idx="32401">
                  <c:v>10.932</c:v>
                </c:pt>
                <c:pt idx="32402">
                  <c:v>10.59</c:v>
                </c:pt>
                <c:pt idx="32403">
                  <c:v>10.345000000000001</c:v>
                </c:pt>
                <c:pt idx="32404">
                  <c:v>10.271000000000001</c:v>
                </c:pt>
                <c:pt idx="32405">
                  <c:v>10.369</c:v>
                </c:pt>
                <c:pt idx="32406">
                  <c:v>10.443</c:v>
                </c:pt>
                <c:pt idx="32407">
                  <c:v>10.59</c:v>
                </c:pt>
                <c:pt idx="32408">
                  <c:v>10.686999999999999</c:v>
                </c:pt>
                <c:pt idx="32409">
                  <c:v>10.736000000000001</c:v>
                </c:pt>
                <c:pt idx="32410">
                  <c:v>10.81</c:v>
                </c:pt>
                <c:pt idx="32411">
                  <c:v>10.81</c:v>
                </c:pt>
                <c:pt idx="32412">
                  <c:v>10.834</c:v>
                </c:pt>
                <c:pt idx="32413">
                  <c:v>10.834</c:v>
                </c:pt>
                <c:pt idx="32414">
                  <c:v>10.760999999999999</c:v>
                </c:pt>
                <c:pt idx="32415">
                  <c:v>10.663</c:v>
                </c:pt>
                <c:pt idx="32416">
                  <c:v>10.565</c:v>
                </c:pt>
                <c:pt idx="32417">
                  <c:v>10.417999999999999</c:v>
                </c:pt>
                <c:pt idx="32418">
                  <c:v>10.295999999999999</c:v>
                </c:pt>
                <c:pt idx="32419">
                  <c:v>10.198</c:v>
                </c:pt>
                <c:pt idx="32420">
                  <c:v>10.124000000000001</c:v>
                </c:pt>
                <c:pt idx="32421">
                  <c:v>10.051</c:v>
                </c:pt>
                <c:pt idx="32422">
                  <c:v>10.000999999999999</c:v>
                </c:pt>
                <c:pt idx="32423">
                  <c:v>9.952</c:v>
                </c:pt>
                <c:pt idx="32424">
                  <c:v>9.9030000000000005</c:v>
                </c:pt>
                <c:pt idx="32425">
                  <c:v>9.8789999999999996</c:v>
                </c:pt>
                <c:pt idx="32426">
                  <c:v>9.8539999999999992</c:v>
                </c:pt>
                <c:pt idx="32427">
                  <c:v>9.8290000000000006</c:v>
                </c:pt>
                <c:pt idx="32428">
                  <c:v>9.7799999999999994</c:v>
                </c:pt>
                <c:pt idx="32429">
                  <c:v>9.7560000000000002</c:v>
                </c:pt>
                <c:pt idx="32430">
                  <c:v>9.7309999999999999</c:v>
                </c:pt>
                <c:pt idx="32431">
                  <c:v>10.198</c:v>
                </c:pt>
                <c:pt idx="32432">
                  <c:v>10.638</c:v>
                </c:pt>
                <c:pt idx="32433">
                  <c:v>10.882999999999999</c:v>
                </c:pt>
                <c:pt idx="32434">
                  <c:v>10.686999999999999</c:v>
                </c:pt>
                <c:pt idx="32435">
                  <c:v>10.59</c:v>
                </c:pt>
                <c:pt idx="32436">
                  <c:v>10.541</c:v>
                </c:pt>
                <c:pt idx="32437">
                  <c:v>10.516</c:v>
                </c:pt>
                <c:pt idx="32438">
                  <c:v>10.492000000000001</c:v>
                </c:pt>
                <c:pt idx="32439">
                  <c:v>10.467000000000001</c:v>
                </c:pt>
                <c:pt idx="32440">
                  <c:v>10.467000000000001</c:v>
                </c:pt>
                <c:pt idx="32441">
                  <c:v>10.443</c:v>
                </c:pt>
                <c:pt idx="32442">
                  <c:v>10.417999999999999</c:v>
                </c:pt>
                <c:pt idx="32443">
                  <c:v>10.394</c:v>
                </c:pt>
                <c:pt idx="32444">
                  <c:v>10.369</c:v>
                </c:pt>
                <c:pt idx="32445">
                  <c:v>10.345000000000001</c:v>
                </c:pt>
                <c:pt idx="32446">
                  <c:v>10.369</c:v>
                </c:pt>
                <c:pt idx="32447">
                  <c:v>10.32</c:v>
                </c:pt>
                <c:pt idx="32448">
                  <c:v>10.173</c:v>
                </c:pt>
                <c:pt idx="32449">
                  <c:v>10.026</c:v>
                </c:pt>
                <c:pt idx="32450">
                  <c:v>9.8290000000000006</c:v>
                </c:pt>
                <c:pt idx="32451">
                  <c:v>9.6319999999999997</c:v>
                </c:pt>
                <c:pt idx="32452">
                  <c:v>9.4849999999999994</c:v>
                </c:pt>
                <c:pt idx="32453">
                  <c:v>9.3360000000000003</c:v>
                </c:pt>
                <c:pt idx="32454">
                  <c:v>9.2379999999999995</c:v>
                </c:pt>
                <c:pt idx="32455">
                  <c:v>9.1389999999999993</c:v>
                </c:pt>
                <c:pt idx="32456">
                  <c:v>9.0399999999999991</c:v>
                </c:pt>
                <c:pt idx="32457">
                  <c:v>8.99</c:v>
                </c:pt>
                <c:pt idx="32458">
                  <c:v>8.9410000000000007</c:v>
                </c:pt>
                <c:pt idx="32459">
                  <c:v>8.891</c:v>
                </c:pt>
                <c:pt idx="32460">
                  <c:v>8.8409999999999993</c:v>
                </c:pt>
                <c:pt idx="32461">
                  <c:v>8.8170000000000002</c:v>
                </c:pt>
                <c:pt idx="32462">
                  <c:v>8.7919999999999998</c:v>
                </c:pt>
                <c:pt idx="32463">
                  <c:v>8.7919999999999998</c:v>
                </c:pt>
                <c:pt idx="32464">
                  <c:v>8.7919999999999998</c:v>
                </c:pt>
                <c:pt idx="32465">
                  <c:v>8.7919999999999998</c:v>
                </c:pt>
                <c:pt idx="32466">
                  <c:v>8.7669999999999995</c:v>
                </c:pt>
                <c:pt idx="32467">
                  <c:v>8.7669999999999995</c:v>
                </c:pt>
                <c:pt idx="32468">
                  <c:v>8.7420000000000009</c:v>
                </c:pt>
                <c:pt idx="32469">
                  <c:v>8.7420000000000009</c:v>
                </c:pt>
                <c:pt idx="32470">
                  <c:v>8.7170000000000005</c:v>
                </c:pt>
                <c:pt idx="32471">
                  <c:v>8.6929999999999996</c:v>
                </c:pt>
                <c:pt idx="32472">
                  <c:v>8.6929999999999996</c:v>
                </c:pt>
                <c:pt idx="32473">
                  <c:v>8.6679999999999993</c:v>
                </c:pt>
                <c:pt idx="32474">
                  <c:v>8.6679999999999993</c:v>
                </c:pt>
                <c:pt idx="32475">
                  <c:v>8.6430000000000007</c:v>
                </c:pt>
                <c:pt idx="32476">
                  <c:v>8.6430000000000007</c:v>
                </c:pt>
                <c:pt idx="32477">
                  <c:v>8.6430000000000007</c:v>
                </c:pt>
                <c:pt idx="32478">
                  <c:v>8.6430000000000007</c:v>
                </c:pt>
                <c:pt idx="32479">
                  <c:v>8.6430000000000007</c:v>
                </c:pt>
                <c:pt idx="32480">
                  <c:v>8.6180000000000003</c:v>
                </c:pt>
                <c:pt idx="32481">
                  <c:v>8.6180000000000003</c:v>
                </c:pt>
                <c:pt idx="32482">
                  <c:v>8.593</c:v>
                </c:pt>
                <c:pt idx="32483">
                  <c:v>8.593</c:v>
                </c:pt>
                <c:pt idx="32484">
                  <c:v>8.593</c:v>
                </c:pt>
                <c:pt idx="32485">
                  <c:v>8.5679999999999996</c:v>
                </c:pt>
                <c:pt idx="32486">
                  <c:v>8.5679999999999996</c:v>
                </c:pt>
                <c:pt idx="32487">
                  <c:v>8.5429999999999993</c:v>
                </c:pt>
                <c:pt idx="32488">
                  <c:v>8.5429999999999993</c:v>
                </c:pt>
                <c:pt idx="32489">
                  <c:v>8.5429999999999993</c:v>
                </c:pt>
                <c:pt idx="32490">
                  <c:v>8.5429999999999993</c:v>
                </c:pt>
                <c:pt idx="32491">
                  <c:v>8.5429999999999993</c:v>
                </c:pt>
                <c:pt idx="32492">
                  <c:v>8.5429999999999993</c:v>
                </c:pt>
                <c:pt idx="32493">
                  <c:v>8.5429999999999993</c:v>
                </c:pt>
                <c:pt idx="32494">
                  <c:v>8.5429999999999993</c:v>
                </c:pt>
                <c:pt idx="32495">
                  <c:v>8.5429999999999993</c:v>
                </c:pt>
                <c:pt idx="32496">
                  <c:v>8.5679999999999996</c:v>
                </c:pt>
                <c:pt idx="32497">
                  <c:v>8.593</c:v>
                </c:pt>
                <c:pt idx="32498">
                  <c:v>8.6180000000000003</c:v>
                </c:pt>
                <c:pt idx="32499">
                  <c:v>8.6430000000000007</c:v>
                </c:pt>
                <c:pt idx="32500">
                  <c:v>8.6679999999999993</c:v>
                </c:pt>
                <c:pt idx="32501">
                  <c:v>8.6929999999999996</c:v>
                </c:pt>
                <c:pt idx="32502">
                  <c:v>8.6929999999999996</c:v>
                </c:pt>
                <c:pt idx="32503">
                  <c:v>8.6929999999999996</c:v>
                </c:pt>
                <c:pt idx="32504">
                  <c:v>8.7420000000000009</c:v>
                </c:pt>
                <c:pt idx="32505">
                  <c:v>8.7420000000000009</c:v>
                </c:pt>
                <c:pt idx="32506">
                  <c:v>8.7669999999999995</c:v>
                </c:pt>
                <c:pt idx="32507">
                  <c:v>8.7919999999999998</c:v>
                </c:pt>
                <c:pt idx="32508">
                  <c:v>8.7919999999999998</c:v>
                </c:pt>
                <c:pt idx="32509">
                  <c:v>8.8170000000000002</c:v>
                </c:pt>
                <c:pt idx="32510">
                  <c:v>8.8170000000000002</c:v>
                </c:pt>
                <c:pt idx="32511">
                  <c:v>8.8170000000000002</c:v>
                </c:pt>
                <c:pt idx="32512">
                  <c:v>8.8170000000000002</c:v>
                </c:pt>
                <c:pt idx="32513">
                  <c:v>8.8170000000000002</c:v>
                </c:pt>
                <c:pt idx="32514">
                  <c:v>8.8170000000000002</c:v>
                </c:pt>
                <c:pt idx="32515">
                  <c:v>8.8170000000000002</c:v>
                </c:pt>
                <c:pt idx="32516">
                  <c:v>8.8170000000000002</c:v>
                </c:pt>
                <c:pt idx="32517">
                  <c:v>8.8170000000000002</c:v>
                </c:pt>
                <c:pt idx="32518">
                  <c:v>8.7919999999999998</c:v>
                </c:pt>
                <c:pt idx="32519">
                  <c:v>8.7919999999999998</c:v>
                </c:pt>
                <c:pt idx="32520">
                  <c:v>8.7669999999999995</c:v>
                </c:pt>
                <c:pt idx="32521">
                  <c:v>8.7669999999999995</c:v>
                </c:pt>
                <c:pt idx="32522">
                  <c:v>8.7420000000000009</c:v>
                </c:pt>
                <c:pt idx="32523">
                  <c:v>8.7170000000000005</c:v>
                </c:pt>
                <c:pt idx="32524">
                  <c:v>8.7170000000000005</c:v>
                </c:pt>
                <c:pt idx="32525">
                  <c:v>8.6929999999999996</c:v>
                </c:pt>
                <c:pt idx="32526">
                  <c:v>8.6929999999999996</c:v>
                </c:pt>
                <c:pt idx="32527">
                  <c:v>8.6679999999999993</c:v>
                </c:pt>
                <c:pt idx="32528">
                  <c:v>8.6430000000000007</c:v>
                </c:pt>
                <c:pt idx="32529">
                  <c:v>8.6430000000000007</c:v>
                </c:pt>
                <c:pt idx="32530">
                  <c:v>8.6180000000000003</c:v>
                </c:pt>
                <c:pt idx="32531">
                  <c:v>8.593</c:v>
                </c:pt>
                <c:pt idx="32532">
                  <c:v>8.5679999999999996</c:v>
                </c:pt>
                <c:pt idx="32533">
                  <c:v>8.5429999999999993</c:v>
                </c:pt>
                <c:pt idx="32534">
                  <c:v>8.5429999999999993</c:v>
                </c:pt>
                <c:pt idx="32535">
                  <c:v>8.5190000000000001</c:v>
                </c:pt>
                <c:pt idx="32536">
                  <c:v>8.4939999999999998</c:v>
                </c:pt>
                <c:pt idx="32537">
                  <c:v>9.2379999999999995</c:v>
                </c:pt>
                <c:pt idx="32538">
                  <c:v>10.369</c:v>
                </c:pt>
                <c:pt idx="32539">
                  <c:v>10.516</c:v>
                </c:pt>
                <c:pt idx="32540">
                  <c:v>10.198</c:v>
                </c:pt>
                <c:pt idx="32541">
                  <c:v>9.8789999999999996</c:v>
                </c:pt>
                <c:pt idx="32542">
                  <c:v>9.7560000000000002</c:v>
                </c:pt>
                <c:pt idx="32543">
                  <c:v>9.8539999999999992</c:v>
                </c:pt>
                <c:pt idx="32544">
                  <c:v>9.9280000000000008</c:v>
                </c:pt>
                <c:pt idx="32545">
                  <c:v>10.026</c:v>
                </c:pt>
                <c:pt idx="32546">
                  <c:v>10.124000000000001</c:v>
                </c:pt>
                <c:pt idx="32547">
                  <c:v>10.222</c:v>
                </c:pt>
                <c:pt idx="32548">
                  <c:v>10.271000000000001</c:v>
                </c:pt>
                <c:pt idx="32549">
                  <c:v>10.271000000000001</c:v>
                </c:pt>
                <c:pt idx="32550">
                  <c:v>10.222</c:v>
                </c:pt>
                <c:pt idx="32551">
                  <c:v>10.173</c:v>
                </c:pt>
                <c:pt idx="32552">
                  <c:v>10.148999999999999</c:v>
                </c:pt>
                <c:pt idx="32553">
                  <c:v>10.148999999999999</c:v>
                </c:pt>
                <c:pt idx="32554">
                  <c:v>10.124000000000001</c:v>
                </c:pt>
                <c:pt idx="32555">
                  <c:v>10.124000000000001</c:v>
                </c:pt>
                <c:pt idx="32556">
                  <c:v>10.1</c:v>
                </c:pt>
                <c:pt idx="32557">
                  <c:v>10.1</c:v>
                </c:pt>
                <c:pt idx="32558">
                  <c:v>10.074999999999999</c:v>
                </c:pt>
                <c:pt idx="32559">
                  <c:v>10.074999999999999</c:v>
                </c:pt>
                <c:pt idx="32560">
                  <c:v>10.074999999999999</c:v>
                </c:pt>
                <c:pt idx="32561">
                  <c:v>10.074999999999999</c:v>
                </c:pt>
                <c:pt idx="32562">
                  <c:v>10.074999999999999</c:v>
                </c:pt>
                <c:pt idx="32563">
                  <c:v>10.051</c:v>
                </c:pt>
                <c:pt idx="32564">
                  <c:v>10.000999999999999</c:v>
                </c:pt>
                <c:pt idx="32565">
                  <c:v>9.9770000000000003</c:v>
                </c:pt>
                <c:pt idx="32566">
                  <c:v>9.952</c:v>
                </c:pt>
                <c:pt idx="32567">
                  <c:v>9.952</c:v>
                </c:pt>
                <c:pt idx="32568">
                  <c:v>9.9770000000000003</c:v>
                </c:pt>
                <c:pt idx="32569">
                  <c:v>9.952</c:v>
                </c:pt>
                <c:pt idx="32570">
                  <c:v>9.952</c:v>
                </c:pt>
                <c:pt idx="32571">
                  <c:v>9.952</c:v>
                </c:pt>
                <c:pt idx="32572">
                  <c:v>9.952</c:v>
                </c:pt>
                <c:pt idx="32573">
                  <c:v>9.9280000000000008</c:v>
                </c:pt>
                <c:pt idx="32574">
                  <c:v>9.9030000000000005</c:v>
                </c:pt>
                <c:pt idx="32575">
                  <c:v>9.952</c:v>
                </c:pt>
                <c:pt idx="32576">
                  <c:v>10.026</c:v>
                </c:pt>
                <c:pt idx="32577">
                  <c:v>10.026</c:v>
                </c:pt>
                <c:pt idx="32578">
                  <c:v>10.000999999999999</c:v>
                </c:pt>
                <c:pt idx="32579">
                  <c:v>9.9770000000000003</c:v>
                </c:pt>
                <c:pt idx="32580">
                  <c:v>9.9770000000000003</c:v>
                </c:pt>
                <c:pt idx="32581">
                  <c:v>9.9770000000000003</c:v>
                </c:pt>
                <c:pt idx="32582">
                  <c:v>10.000999999999999</c:v>
                </c:pt>
                <c:pt idx="32583">
                  <c:v>10.000999999999999</c:v>
                </c:pt>
                <c:pt idx="32584">
                  <c:v>10.026</c:v>
                </c:pt>
                <c:pt idx="32585">
                  <c:v>10.026</c:v>
                </c:pt>
                <c:pt idx="32586">
                  <c:v>10.051</c:v>
                </c:pt>
                <c:pt idx="32587">
                  <c:v>10.051</c:v>
                </c:pt>
                <c:pt idx="32588">
                  <c:v>10.074999999999999</c:v>
                </c:pt>
                <c:pt idx="32589">
                  <c:v>10.074999999999999</c:v>
                </c:pt>
                <c:pt idx="32590">
                  <c:v>10.1</c:v>
                </c:pt>
                <c:pt idx="32591">
                  <c:v>10.1</c:v>
                </c:pt>
                <c:pt idx="32592">
                  <c:v>10.124000000000001</c:v>
                </c:pt>
                <c:pt idx="32593">
                  <c:v>10.148999999999999</c:v>
                </c:pt>
                <c:pt idx="32594">
                  <c:v>10.173</c:v>
                </c:pt>
                <c:pt idx="32595">
                  <c:v>10.173</c:v>
                </c:pt>
                <c:pt idx="32596">
                  <c:v>10.148999999999999</c:v>
                </c:pt>
                <c:pt idx="32597">
                  <c:v>10.148999999999999</c:v>
                </c:pt>
                <c:pt idx="32598">
                  <c:v>10.173</c:v>
                </c:pt>
                <c:pt idx="32599">
                  <c:v>10.222</c:v>
                </c:pt>
                <c:pt idx="32600">
                  <c:v>10.247</c:v>
                </c:pt>
                <c:pt idx="32601">
                  <c:v>10.271000000000001</c:v>
                </c:pt>
                <c:pt idx="32602">
                  <c:v>10.271000000000001</c:v>
                </c:pt>
                <c:pt idx="32603">
                  <c:v>10.295999999999999</c:v>
                </c:pt>
                <c:pt idx="32604">
                  <c:v>10.32</c:v>
                </c:pt>
                <c:pt idx="32605">
                  <c:v>10.32</c:v>
                </c:pt>
                <c:pt idx="32606">
                  <c:v>10.32</c:v>
                </c:pt>
                <c:pt idx="32607">
                  <c:v>10.32</c:v>
                </c:pt>
                <c:pt idx="32608">
                  <c:v>10.32</c:v>
                </c:pt>
                <c:pt idx="32609">
                  <c:v>10.32</c:v>
                </c:pt>
                <c:pt idx="32610">
                  <c:v>10.345000000000001</c:v>
                </c:pt>
                <c:pt idx="32611">
                  <c:v>10.271000000000001</c:v>
                </c:pt>
                <c:pt idx="32612">
                  <c:v>10.148999999999999</c:v>
                </c:pt>
                <c:pt idx="32613">
                  <c:v>10.026</c:v>
                </c:pt>
                <c:pt idx="32614">
                  <c:v>9.8539999999999992</c:v>
                </c:pt>
                <c:pt idx="32615">
                  <c:v>9.6820000000000004</c:v>
                </c:pt>
                <c:pt idx="32616">
                  <c:v>9.5090000000000003</c:v>
                </c:pt>
                <c:pt idx="32617">
                  <c:v>9.3610000000000007</c:v>
                </c:pt>
                <c:pt idx="32618">
                  <c:v>9.2129999999999992</c:v>
                </c:pt>
                <c:pt idx="32619">
                  <c:v>9.1140000000000008</c:v>
                </c:pt>
                <c:pt idx="32620">
                  <c:v>9.0399999999999991</c:v>
                </c:pt>
                <c:pt idx="32621">
                  <c:v>8.9649999999999999</c:v>
                </c:pt>
                <c:pt idx="32622">
                  <c:v>8.891</c:v>
                </c:pt>
                <c:pt idx="32623">
                  <c:v>8.8409999999999993</c:v>
                </c:pt>
                <c:pt idx="32624">
                  <c:v>8.7919999999999998</c:v>
                </c:pt>
                <c:pt idx="32625">
                  <c:v>8.7669999999999995</c:v>
                </c:pt>
                <c:pt idx="32626">
                  <c:v>8.7669999999999995</c:v>
                </c:pt>
                <c:pt idx="32627">
                  <c:v>8.7420000000000009</c:v>
                </c:pt>
                <c:pt idx="32628">
                  <c:v>8.7170000000000005</c:v>
                </c:pt>
                <c:pt idx="32629">
                  <c:v>8.6679999999999993</c:v>
                </c:pt>
                <c:pt idx="32630">
                  <c:v>8.6180000000000003</c:v>
                </c:pt>
                <c:pt idx="32631">
                  <c:v>8.593</c:v>
                </c:pt>
                <c:pt idx="32632">
                  <c:v>8.5429999999999993</c:v>
                </c:pt>
                <c:pt idx="32633">
                  <c:v>8.5190000000000001</c:v>
                </c:pt>
                <c:pt idx="32634">
                  <c:v>8.4939999999999998</c:v>
                </c:pt>
                <c:pt idx="32635">
                  <c:v>8.4689999999999994</c:v>
                </c:pt>
                <c:pt idx="32636">
                  <c:v>8.4440000000000008</c:v>
                </c:pt>
                <c:pt idx="32637">
                  <c:v>8.4190000000000005</c:v>
                </c:pt>
                <c:pt idx="32638">
                  <c:v>8.3689999999999998</c:v>
                </c:pt>
                <c:pt idx="32639">
                  <c:v>8.3190000000000008</c:v>
                </c:pt>
                <c:pt idx="32640">
                  <c:v>8.2949999999999999</c:v>
                </c:pt>
                <c:pt idx="32641">
                  <c:v>8.2449999999999992</c:v>
                </c:pt>
                <c:pt idx="32642">
                  <c:v>8.2200000000000006</c:v>
                </c:pt>
                <c:pt idx="32643">
                  <c:v>8.1950000000000003</c:v>
                </c:pt>
                <c:pt idx="32644">
                  <c:v>8.1449999999999996</c:v>
                </c:pt>
                <c:pt idx="32645">
                  <c:v>8.0950000000000006</c:v>
                </c:pt>
                <c:pt idx="32646">
                  <c:v>8.0950000000000006</c:v>
                </c:pt>
                <c:pt idx="32647">
                  <c:v>8.0449999999999999</c:v>
                </c:pt>
                <c:pt idx="32648">
                  <c:v>8.02</c:v>
                </c:pt>
                <c:pt idx="32649">
                  <c:v>7.9950000000000001</c:v>
                </c:pt>
                <c:pt idx="32650">
                  <c:v>7.97</c:v>
                </c:pt>
                <c:pt idx="32651">
                  <c:v>7.97</c:v>
                </c:pt>
                <c:pt idx="32652">
                  <c:v>7.9450000000000003</c:v>
                </c:pt>
                <c:pt idx="32653">
                  <c:v>7.92</c:v>
                </c:pt>
                <c:pt idx="32654">
                  <c:v>7.8949999999999996</c:v>
                </c:pt>
                <c:pt idx="32655">
                  <c:v>7.87</c:v>
                </c:pt>
                <c:pt idx="32656">
                  <c:v>7.8449999999999998</c:v>
                </c:pt>
                <c:pt idx="32657">
                  <c:v>7.8449999999999998</c:v>
                </c:pt>
                <c:pt idx="32658">
                  <c:v>7.82</c:v>
                </c:pt>
                <c:pt idx="32659">
                  <c:v>7.82</c:v>
                </c:pt>
                <c:pt idx="32660">
                  <c:v>7.7949999999999999</c:v>
                </c:pt>
                <c:pt idx="32661">
                  <c:v>7.77</c:v>
                </c:pt>
                <c:pt idx="32662">
                  <c:v>7.7450000000000001</c:v>
                </c:pt>
                <c:pt idx="32663">
                  <c:v>7.72</c:v>
                </c:pt>
                <c:pt idx="32664">
                  <c:v>7.6950000000000003</c:v>
                </c:pt>
                <c:pt idx="32665">
                  <c:v>7.6950000000000003</c:v>
                </c:pt>
                <c:pt idx="32666">
                  <c:v>7.6449999999999996</c:v>
                </c:pt>
                <c:pt idx="32667">
                  <c:v>7.6449999999999996</c:v>
                </c:pt>
                <c:pt idx="32668">
                  <c:v>7.6189999999999998</c:v>
                </c:pt>
                <c:pt idx="32669">
                  <c:v>7.5940000000000003</c:v>
                </c:pt>
                <c:pt idx="32670">
                  <c:v>7.569</c:v>
                </c:pt>
                <c:pt idx="32671">
                  <c:v>7.5439999999999996</c:v>
                </c:pt>
                <c:pt idx="32672">
                  <c:v>7.5190000000000001</c:v>
                </c:pt>
                <c:pt idx="32673">
                  <c:v>7.4939999999999998</c:v>
                </c:pt>
                <c:pt idx="32674">
                  <c:v>7.4690000000000003</c:v>
                </c:pt>
                <c:pt idx="32675">
                  <c:v>7.444</c:v>
                </c:pt>
                <c:pt idx="32676">
                  <c:v>7.444</c:v>
                </c:pt>
                <c:pt idx="32677">
                  <c:v>7.4189999999999996</c:v>
                </c:pt>
                <c:pt idx="32678">
                  <c:v>7.3929999999999998</c:v>
                </c:pt>
                <c:pt idx="32679">
                  <c:v>7.3929999999999998</c:v>
                </c:pt>
                <c:pt idx="32680">
                  <c:v>7.3929999999999998</c:v>
                </c:pt>
                <c:pt idx="32681">
                  <c:v>7.3680000000000003</c:v>
                </c:pt>
                <c:pt idx="32682">
                  <c:v>7.3929999999999998</c:v>
                </c:pt>
                <c:pt idx="32683">
                  <c:v>7.3929999999999998</c:v>
                </c:pt>
                <c:pt idx="32684">
                  <c:v>7.4189999999999996</c:v>
                </c:pt>
                <c:pt idx="32685">
                  <c:v>7.444</c:v>
                </c:pt>
                <c:pt idx="32686">
                  <c:v>7.4939999999999998</c:v>
                </c:pt>
                <c:pt idx="32687">
                  <c:v>7.5439999999999996</c:v>
                </c:pt>
                <c:pt idx="32688">
                  <c:v>7.5940000000000003</c:v>
                </c:pt>
                <c:pt idx="32689">
                  <c:v>7.6950000000000003</c:v>
                </c:pt>
                <c:pt idx="32690">
                  <c:v>7.77</c:v>
                </c:pt>
                <c:pt idx="32691">
                  <c:v>7.8449999999999998</c:v>
                </c:pt>
                <c:pt idx="32692">
                  <c:v>7.9450000000000003</c:v>
                </c:pt>
                <c:pt idx="32693">
                  <c:v>7.9950000000000001</c:v>
                </c:pt>
                <c:pt idx="32694">
                  <c:v>8.1199999999999992</c:v>
                </c:pt>
                <c:pt idx="32695">
                  <c:v>8.2200000000000006</c:v>
                </c:pt>
                <c:pt idx="32696">
                  <c:v>8.2949999999999999</c:v>
                </c:pt>
                <c:pt idx="32697">
                  <c:v>8.3940000000000001</c:v>
                </c:pt>
                <c:pt idx="32698">
                  <c:v>8.4440000000000008</c:v>
                </c:pt>
                <c:pt idx="32699">
                  <c:v>8.5190000000000001</c:v>
                </c:pt>
                <c:pt idx="32700">
                  <c:v>8.5679999999999996</c:v>
                </c:pt>
                <c:pt idx="32701">
                  <c:v>8.6180000000000003</c:v>
                </c:pt>
                <c:pt idx="32702">
                  <c:v>8.6679999999999993</c:v>
                </c:pt>
                <c:pt idx="32703">
                  <c:v>8.7170000000000005</c:v>
                </c:pt>
                <c:pt idx="32704">
                  <c:v>8.7669999999999995</c:v>
                </c:pt>
                <c:pt idx="32705">
                  <c:v>8.7919999999999998</c:v>
                </c:pt>
                <c:pt idx="32706">
                  <c:v>8.8170000000000002</c:v>
                </c:pt>
                <c:pt idx="32707">
                  <c:v>8.8409999999999993</c:v>
                </c:pt>
                <c:pt idx="32708">
                  <c:v>8.8409999999999993</c:v>
                </c:pt>
                <c:pt idx="32709">
                  <c:v>8.8409999999999993</c:v>
                </c:pt>
                <c:pt idx="32710">
                  <c:v>8.8409999999999993</c:v>
                </c:pt>
                <c:pt idx="32711">
                  <c:v>8.8170000000000002</c:v>
                </c:pt>
                <c:pt idx="32712">
                  <c:v>8.7919999999999998</c:v>
                </c:pt>
                <c:pt idx="32713">
                  <c:v>8.7919999999999998</c:v>
                </c:pt>
                <c:pt idx="32714">
                  <c:v>8.7669999999999995</c:v>
                </c:pt>
                <c:pt idx="32715">
                  <c:v>8.7669999999999995</c:v>
                </c:pt>
                <c:pt idx="32716">
                  <c:v>8.7420000000000009</c:v>
                </c:pt>
                <c:pt idx="32717">
                  <c:v>8.7420000000000009</c:v>
                </c:pt>
                <c:pt idx="32718">
                  <c:v>8.7420000000000009</c:v>
                </c:pt>
                <c:pt idx="32719">
                  <c:v>8.7170000000000005</c:v>
                </c:pt>
                <c:pt idx="32720">
                  <c:v>8.6929999999999996</c:v>
                </c:pt>
                <c:pt idx="32721">
                  <c:v>8.6929999999999996</c:v>
                </c:pt>
                <c:pt idx="32722">
                  <c:v>8.6679999999999993</c:v>
                </c:pt>
                <c:pt idx="32723">
                  <c:v>8.6679999999999993</c:v>
                </c:pt>
                <c:pt idx="32724">
                  <c:v>8.6430000000000007</c:v>
                </c:pt>
                <c:pt idx="32725">
                  <c:v>8.6430000000000007</c:v>
                </c:pt>
                <c:pt idx="32726">
                  <c:v>8.6430000000000007</c:v>
                </c:pt>
                <c:pt idx="32727">
                  <c:v>8.6180000000000003</c:v>
                </c:pt>
                <c:pt idx="32728">
                  <c:v>8.593</c:v>
                </c:pt>
                <c:pt idx="32729">
                  <c:v>8.593</c:v>
                </c:pt>
                <c:pt idx="32730">
                  <c:v>8.593</c:v>
                </c:pt>
                <c:pt idx="32731">
                  <c:v>8.5679999999999996</c:v>
                </c:pt>
                <c:pt idx="32732">
                  <c:v>8.5429999999999993</c:v>
                </c:pt>
                <c:pt idx="32733">
                  <c:v>8.5429999999999993</c:v>
                </c:pt>
                <c:pt idx="32734">
                  <c:v>8.5190000000000001</c:v>
                </c:pt>
                <c:pt idx="32735">
                  <c:v>8.4939999999999998</c:v>
                </c:pt>
                <c:pt idx="32736">
                  <c:v>8.4939999999999998</c:v>
                </c:pt>
                <c:pt idx="32737">
                  <c:v>8.4440000000000008</c:v>
                </c:pt>
                <c:pt idx="32738">
                  <c:v>8.4190000000000005</c:v>
                </c:pt>
                <c:pt idx="32739">
                  <c:v>8.3940000000000001</c:v>
                </c:pt>
                <c:pt idx="32740">
                  <c:v>8.4190000000000005</c:v>
                </c:pt>
                <c:pt idx="32741">
                  <c:v>8.4190000000000005</c:v>
                </c:pt>
                <c:pt idx="32742">
                  <c:v>8.4190000000000005</c:v>
                </c:pt>
                <c:pt idx="32743">
                  <c:v>8.4190000000000005</c:v>
                </c:pt>
                <c:pt idx="32744">
                  <c:v>8.4440000000000008</c:v>
                </c:pt>
                <c:pt idx="32745">
                  <c:v>8.4190000000000005</c:v>
                </c:pt>
                <c:pt idx="32746">
                  <c:v>8.4190000000000005</c:v>
                </c:pt>
                <c:pt idx="32747">
                  <c:v>8.3940000000000001</c:v>
                </c:pt>
                <c:pt idx="32748">
                  <c:v>8.3689999999999998</c:v>
                </c:pt>
                <c:pt idx="32749">
                  <c:v>8.3439999999999994</c:v>
                </c:pt>
                <c:pt idx="32750">
                  <c:v>8.3190000000000008</c:v>
                </c:pt>
                <c:pt idx="32751">
                  <c:v>8.3439999999999994</c:v>
                </c:pt>
                <c:pt idx="32752">
                  <c:v>8.3439999999999994</c:v>
                </c:pt>
                <c:pt idx="32753">
                  <c:v>8.3439999999999994</c:v>
                </c:pt>
                <c:pt idx="32754">
                  <c:v>8.3439999999999994</c:v>
                </c:pt>
                <c:pt idx="32755">
                  <c:v>8.3439999999999994</c:v>
                </c:pt>
                <c:pt idx="32756">
                  <c:v>8.3190000000000008</c:v>
                </c:pt>
                <c:pt idx="32757">
                  <c:v>8.2949999999999999</c:v>
                </c:pt>
                <c:pt idx="32758">
                  <c:v>8.2949999999999999</c:v>
                </c:pt>
                <c:pt idx="32759">
                  <c:v>8.2949999999999999</c:v>
                </c:pt>
                <c:pt idx="32760">
                  <c:v>8.2949999999999999</c:v>
                </c:pt>
                <c:pt idx="32761">
                  <c:v>8.3190000000000008</c:v>
                </c:pt>
                <c:pt idx="32762">
                  <c:v>8.3190000000000008</c:v>
                </c:pt>
                <c:pt idx="32763">
                  <c:v>8.3190000000000008</c:v>
                </c:pt>
                <c:pt idx="32764">
                  <c:v>8.3190000000000008</c:v>
                </c:pt>
                <c:pt idx="32765">
                  <c:v>8.3190000000000008</c:v>
                </c:pt>
                <c:pt idx="32766">
                  <c:v>8.3190000000000008</c:v>
                </c:pt>
                <c:pt idx="32767">
                  <c:v>8.3190000000000008</c:v>
                </c:pt>
                <c:pt idx="32768">
                  <c:v>8.3190000000000008</c:v>
                </c:pt>
                <c:pt idx="32769">
                  <c:v>8.2949999999999999</c:v>
                </c:pt>
                <c:pt idx="32770">
                  <c:v>8.2949999999999999</c:v>
                </c:pt>
                <c:pt idx="32771">
                  <c:v>8.2949999999999999</c:v>
                </c:pt>
                <c:pt idx="32772">
                  <c:v>8.2949999999999999</c:v>
                </c:pt>
                <c:pt idx="32773">
                  <c:v>8.2949999999999999</c:v>
                </c:pt>
                <c:pt idx="32774">
                  <c:v>8.2949999999999999</c:v>
                </c:pt>
                <c:pt idx="32775">
                  <c:v>8.2949999999999999</c:v>
                </c:pt>
                <c:pt idx="32776">
                  <c:v>8.3190000000000008</c:v>
                </c:pt>
                <c:pt idx="32777">
                  <c:v>9.41</c:v>
                </c:pt>
                <c:pt idx="32778">
                  <c:v>10.467000000000001</c:v>
                </c:pt>
                <c:pt idx="32779">
                  <c:v>10.271000000000001</c:v>
                </c:pt>
                <c:pt idx="32780">
                  <c:v>9.952</c:v>
                </c:pt>
                <c:pt idx="32781">
                  <c:v>9.8049999999999997</c:v>
                </c:pt>
                <c:pt idx="32782">
                  <c:v>9.8049999999999997</c:v>
                </c:pt>
                <c:pt idx="32783">
                  <c:v>9.7799999999999994</c:v>
                </c:pt>
                <c:pt idx="32784">
                  <c:v>9.7799999999999994</c:v>
                </c:pt>
                <c:pt idx="32785">
                  <c:v>9.7799999999999994</c:v>
                </c:pt>
                <c:pt idx="32786">
                  <c:v>9.8049999999999997</c:v>
                </c:pt>
                <c:pt idx="32787">
                  <c:v>9.8789999999999996</c:v>
                </c:pt>
                <c:pt idx="32788">
                  <c:v>9.952</c:v>
                </c:pt>
                <c:pt idx="32789">
                  <c:v>10.026</c:v>
                </c:pt>
                <c:pt idx="32790">
                  <c:v>10.124000000000001</c:v>
                </c:pt>
                <c:pt idx="32791">
                  <c:v>10.247</c:v>
                </c:pt>
                <c:pt idx="32792">
                  <c:v>10.247</c:v>
                </c:pt>
                <c:pt idx="32793">
                  <c:v>10.271000000000001</c:v>
                </c:pt>
                <c:pt idx="32794">
                  <c:v>10.247</c:v>
                </c:pt>
                <c:pt idx="32795">
                  <c:v>10.247</c:v>
                </c:pt>
                <c:pt idx="32796">
                  <c:v>10.247</c:v>
                </c:pt>
                <c:pt idx="32797">
                  <c:v>10.247</c:v>
                </c:pt>
                <c:pt idx="32798">
                  <c:v>10.271000000000001</c:v>
                </c:pt>
                <c:pt idx="32799">
                  <c:v>10.271000000000001</c:v>
                </c:pt>
                <c:pt idx="32800">
                  <c:v>10.271000000000001</c:v>
                </c:pt>
                <c:pt idx="32801">
                  <c:v>10.271000000000001</c:v>
                </c:pt>
                <c:pt idx="32802">
                  <c:v>10.271000000000001</c:v>
                </c:pt>
                <c:pt idx="32803">
                  <c:v>10.222</c:v>
                </c:pt>
                <c:pt idx="32804">
                  <c:v>10.198</c:v>
                </c:pt>
                <c:pt idx="32805">
                  <c:v>10.198</c:v>
                </c:pt>
                <c:pt idx="32806">
                  <c:v>10.198</c:v>
                </c:pt>
                <c:pt idx="32807">
                  <c:v>10.173</c:v>
                </c:pt>
                <c:pt idx="32808">
                  <c:v>10.148999999999999</c:v>
                </c:pt>
                <c:pt idx="32809">
                  <c:v>10.124000000000001</c:v>
                </c:pt>
                <c:pt idx="32810">
                  <c:v>10.124000000000001</c:v>
                </c:pt>
                <c:pt idx="32811">
                  <c:v>10.1</c:v>
                </c:pt>
                <c:pt idx="32812">
                  <c:v>10.1</c:v>
                </c:pt>
                <c:pt idx="32813">
                  <c:v>10.124000000000001</c:v>
                </c:pt>
                <c:pt idx="32814">
                  <c:v>10.1</c:v>
                </c:pt>
                <c:pt idx="32815">
                  <c:v>10.1</c:v>
                </c:pt>
                <c:pt idx="32816">
                  <c:v>10.074999999999999</c:v>
                </c:pt>
                <c:pt idx="32817">
                  <c:v>10.074999999999999</c:v>
                </c:pt>
                <c:pt idx="32818">
                  <c:v>10.074999999999999</c:v>
                </c:pt>
                <c:pt idx="32819">
                  <c:v>10.051</c:v>
                </c:pt>
                <c:pt idx="32820">
                  <c:v>10.051</c:v>
                </c:pt>
                <c:pt idx="32821">
                  <c:v>10.051</c:v>
                </c:pt>
                <c:pt idx="32822">
                  <c:v>10.051</c:v>
                </c:pt>
                <c:pt idx="32823">
                  <c:v>10.051</c:v>
                </c:pt>
                <c:pt idx="32824">
                  <c:v>10.026</c:v>
                </c:pt>
                <c:pt idx="32825">
                  <c:v>10.026</c:v>
                </c:pt>
                <c:pt idx="32826">
                  <c:v>10.026</c:v>
                </c:pt>
                <c:pt idx="32827">
                  <c:v>10.026</c:v>
                </c:pt>
                <c:pt idx="32828">
                  <c:v>9.9770000000000003</c:v>
                </c:pt>
                <c:pt idx="32829">
                  <c:v>9.952</c:v>
                </c:pt>
                <c:pt idx="32830">
                  <c:v>9.952</c:v>
                </c:pt>
                <c:pt idx="32831">
                  <c:v>9.8539999999999992</c:v>
                </c:pt>
                <c:pt idx="32832">
                  <c:v>9.8539999999999992</c:v>
                </c:pt>
                <c:pt idx="32833">
                  <c:v>9.8290000000000006</c:v>
                </c:pt>
                <c:pt idx="32834">
                  <c:v>9.7560000000000002</c:v>
                </c:pt>
                <c:pt idx="32835">
                  <c:v>9.7309999999999999</c:v>
                </c:pt>
                <c:pt idx="32836">
                  <c:v>9.7059999999999995</c:v>
                </c:pt>
                <c:pt idx="32837">
                  <c:v>9.7059999999999995</c:v>
                </c:pt>
                <c:pt idx="32838">
                  <c:v>9.6820000000000004</c:v>
                </c:pt>
                <c:pt idx="32839">
                  <c:v>9.6820000000000004</c:v>
                </c:pt>
                <c:pt idx="32840">
                  <c:v>9.6820000000000004</c:v>
                </c:pt>
                <c:pt idx="32841">
                  <c:v>9.657</c:v>
                </c:pt>
                <c:pt idx="32842">
                  <c:v>9.6820000000000004</c:v>
                </c:pt>
                <c:pt idx="32843">
                  <c:v>9.6319999999999997</c:v>
                </c:pt>
                <c:pt idx="32844">
                  <c:v>9.4600000000000009</c:v>
                </c:pt>
                <c:pt idx="32845">
                  <c:v>9.2620000000000005</c:v>
                </c:pt>
                <c:pt idx="32846">
                  <c:v>9.0150000000000006</c:v>
                </c:pt>
                <c:pt idx="32847">
                  <c:v>8.7669999999999995</c:v>
                </c:pt>
                <c:pt idx="32848">
                  <c:v>8.5429999999999993</c:v>
                </c:pt>
                <c:pt idx="32849">
                  <c:v>8.3689999999999998</c:v>
                </c:pt>
                <c:pt idx="32850">
                  <c:v>8.2200000000000006</c:v>
                </c:pt>
                <c:pt idx="32851">
                  <c:v>8.1199999999999992</c:v>
                </c:pt>
                <c:pt idx="32852">
                  <c:v>8.02</c:v>
                </c:pt>
                <c:pt idx="32853">
                  <c:v>7.9450000000000003</c:v>
                </c:pt>
                <c:pt idx="32854">
                  <c:v>7.8949999999999996</c:v>
                </c:pt>
                <c:pt idx="32855">
                  <c:v>7.82</c:v>
                </c:pt>
                <c:pt idx="32856">
                  <c:v>7.77</c:v>
                </c:pt>
                <c:pt idx="32857">
                  <c:v>7.7450000000000001</c:v>
                </c:pt>
                <c:pt idx="32858">
                  <c:v>7.6950000000000003</c:v>
                </c:pt>
                <c:pt idx="32859">
                  <c:v>7.67</c:v>
                </c:pt>
                <c:pt idx="32860">
                  <c:v>7.6449999999999996</c:v>
                </c:pt>
                <c:pt idx="32861">
                  <c:v>7.5940000000000003</c:v>
                </c:pt>
                <c:pt idx="32862">
                  <c:v>7.569</c:v>
                </c:pt>
                <c:pt idx="32863">
                  <c:v>7.5439999999999996</c:v>
                </c:pt>
                <c:pt idx="32864">
                  <c:v>7.4939999999999998</c:v>
                </c:pt>
                <c:pt idx="32865">
                  <c:v>7.4690000000000003</c:v>
                </c:pt>
                <c:pt idx="32866">
                  <c:v>7.444</c:v>
                </c:pt>
                <c:pt idx="32867">
                  <c:v>8.2949999999999999</c:v>
                </c:pt>
                <c:pt idx="32868">
                  <c:v>9.1630000000000003</c:v>
                </c:pt>
                <c:pt idx="32869">
                  <c:v>9.5579999999999998</c:v>
                </c:pt>
                <c:pt idx="32870">
                  <c:v>9.5090000000000003</c:v>
                </c:pt>
                <c:pt idx="32871">
                  <c:v>9.4600000000000009</c:v>
                </c:pt>
                <c:pt idx="32872">
                  <c:v>9.4600000000000009</c:v>
                </c:pt>
                <c:pt idx="32873">
                  <c:v>9.4350000000000005</c:v>
                </c:pt>
                <c:pt idx="32874">
                  <c:v>9.4350000000000005</c:v>
                </c:pt>
                <c:pt idx="32875">
                  <c:v>9.4849999999999994</c:v>
                </c:pt>
                <c:pt idx="32876">
                  <c:v>9.657</c:v>
                </c:pt>
                <c:pt idx="32877">
                  <c:v>9.8049999999999997</c:v>
                </c:pt>
                <c:pt idx="32878">
                  <c:v>9.8539999999999992</c:v>
                </c:pt>
                <c:pt idx="32879">
                  <c:v>9.9030000000000005</c:v>
                </c:pt>
                <c:pt idx="32880">
                  <c:v>9.9280000000000008</c:v>
                </c:pt>
                <c:pt idx="32881">
                  <c:v>9.9280000000000008</c:v>
                </c:pt>
                <c:pt idx="32882">
                  <c:v>9.952</c:v>
                </c:pt>
                <c:pt idx="32883">
                  <c:v>9.9770000000000003</c:v>
                </c:pt>
                <c:pt idx="32884">
                  <c:v>10.000999999999999</c:v>
                </c:pt>
                <c:pt idx="32885">
                  <c:v>10.026</c:v>
                </c:pt>
                <c:pt idx="32886">
                  <c:v>10.051</c:v>
                </c:pt>
                <c:pt idx="32887">
                  <c:v>10.074999999999999</c:v>
                </c:pt>
                <c:pt idx="32888">
                  <c:v>10.051</c:v>
                </c:pt>
                <c:pt idx="32889">
                  <c:v>10.026</c:v>
                </c:pt>
                <c:pt idx="32890">
                  <c:v>10.026</c:v>
                </c:pt>
                <c:pt idx="32891">
                  <c:v>10.026</c:v>
                </c:pt>
                <c:pt idx="32892">
                  <c:v>10.026</c:v>
                </c:pt>
                <c:pt idx="32893">
                  <c:v>9.9770000000000003</c:v>
                </c:pt>
                <c:pt idx="32894">
                  <c:v>9.9030000000000005</c:v>
                </c:pt>
                <c:pt idx="32895">
                  <c:v>9.7560000000000002</c:v>
                </c:pt>
                <c:pt idx="32896">
                  <c:v>9.5830000000000002</c:v>
                </c:pt>
                <c:pt idx="32897">
                  <c:v>9.41</c:v>
                </c:pt>
                <c:pt idx="32898">
                  <c:v>9.2379999999999995</c:v>
                </c:pt>
                <c:pt idx="32899">
                  <c:v>9.0890000000000004</c:v>
                </c:pt>
                <c:pt idx="32900">
                  <c:v>8.9649999999999999</c:v>
                </c:pt>
                <c:pt idx="32901">
                  <c:v>8.8409999999999993</c:v>
                </c:pt>
                <c:pt idx="32902">
                  <c:v>8.7420000000000009</c:v>
                </c:pt>
                <c:pt idx="32903">
                  <c:v>8.6679999999999993</c:v>
                </c:pt>
                <c:pt idx="32904">
                  <c:v>8.6929999999999996</c:v>
                </c:pt>
                <c:pt idx="32905">
                  <c:v>8.6679999999999993</c:v>
                </c:pt>
                <c:pt idx="32906">
                  <c:v>8.593</c:v>
                </c:pt>
                <c:pt idx="32907">
                  <c:v>9.1389999999999993</c:v>
                </c:pt>
                <c:pt idx="32908">
                  <c:v>9.7059999999999995</c:v>
                </c:pt>
                <c:pt idx="32909">
                  <c:v>9.8539999999999992</c:v>
                </c:pt>
                <c:pt idx="32910">
                  <c:v>9.8539999999999992</c:v>
                </c:pt>
                <c:pt idx="32911">
                  <c:v>9.8290000000000006</c:v>
                </c:pt>
                <c:pt idx="32912">
                  <c:v>9.7799999999999994</c:v>
                </c:pt>
                <c:pt idx="32913">
                  <c:v>9.7309999999999999</c:v>
                </c:pt>
                <c:pt idx="32914">
                  <c:v>9.7059999999999995</c:v>
                </c:pt>
                <c:pt idx="32915">
                  <c:v>9.7059999999999995</c:v>
                </c:pt>
                <c:pt idx="32916">
                  <c:v>9.7560000000000002</c:v>
                </c:pt>
                <c:pt idx="32917">
                  <c:v>9.8049999999999997</c:v>
                </c:pt>
                <c:pt idx="32918">
                  <c:v>9.8290000000000006</c:v>
                </c:pt>
                <c:pt idx="32919">
                  <c:v>9.8290000000000006</c:v>
                </c:pt>
                <c:pt idx="32920">
                  <c:v>9.8290000000000006</c:v>
                </c:pt>
                <c:pt idx="32921">
                  <c:v>9.8049999999999997</c:v>
                </c:pt>
                <c:pt idx="32922">
                  <c:v>9.8049999999999997</c:v>
                </c:pt>
                <c:pt idx="32923">
                  <c:v>9.8049999999999997</c:v>
                </c:pt>
                <c:pt idx="32924">
                  <c:v>9.7799999999999994</c:v>
                </c:pt>
                <c:pt idx="32925">
                  <c:v>9.7560000000000002</c:v>
                </c:pt>
                <c:pt idx="32926">
                  <c:v>9.7560000000000002</c:v>
                </c:pt>
                <c:pt idx="32927">
                  <c:v>9.7560000000000002</c:v>
                </c:pt>
                <c:pt idx="32928">
                  <c:v>9.7059999999999995</c:v>
                </c:pt>
                <c:pt idx="32929">
                  <c:v>9.5830000000000002</c:v>
                </c:pt>
                <c:pt idx="32930">
                  <c:v>9.5830000000000002</c:v>
                </c:pt>
                <c:pt idx="32931">
                  <c:v>9.5340000000000007</c:v>
                </c:pt>
                <c:pt idx="32932">
                  <c:v>9.4600000000000009</c:v>
                </c:pt>
                <c:pt idx="32933">
                  <c:v>9.41</c:v>
                </c:pt>
                <c:pt idx="32934">
                  <c:v>9.4350000000000005</c:v>
                </c:pt>
                <c:pt idx="32935">
                  <c:v>9.3360000000000003</c:v>
                </c:pt>
                <c:pt idx="32936">
                  <c:v>9.1630000000000003</c:v>
                </c:pt>
                <c:pt idx="32937">
                  <c:v>8.9160000000000004</c:v>
                </c:pt>
                <c:pt idx="32938">
                  <c:v>8.593</c:v>
                </c:pt>
                <c:pt idx="32939">
                  <c:v>8.2949999999999999</c:v>
                </c:pt>
                <c:pt idx="32940">
                  <c:v>8.0449999999999999</c:v>
                </c:pt>
                <c:pt idx="32941">
                  <c:v>7.82</c:v>
                </c:pt>
                <c:pt idx="32942">
                  <c:v>7.6449999999999996</c:v>
                </c:pt>
                <c:pt idx="32943">
                  <c:v>7.5190000000000001</c:v>
                </c:pt>
                <c:pt idx="32944">
                  <c:v>7.3929999999999998</c:v>
                </c:pt>
                <c:pt idx="32945">
                  <c:v>7.2930000000000001</c:v>
                </c:pt>
                <c:pt idx="32946">
                  <c:v>7.2169999999999996</c:v>
                </c:pt>
                <c:pt idx="32947">
                  <c:v>7.1420000000000003</c:v>
                </c:pt>
                <c:pt idx="32948">
                  <c:v>7.1159999999999997</c:v>
                </c:pt>
                <c:pt idx="32949">
                  <c:v>7.0659999999999998</c:v>
                </c:pt>
                <c:pt idx="32950">
                  <c:v>7.0410000000000004</c:v>
                </c:pt>
                <c:pt idx="32951">
                  <c:v>6.99</c:v>
                </c:pt>
                <c:pt idx="32952">
                  <c:v>6.9649999999999999</c:v>
                </c:pt>
                <c:pt idx="32953">
                  <c:v>6.94</c:v>
                </c:pt>
                <c:pt idx="32954">
                  <c:v>6.8890000000000002</c:v>
                </c:pt>
                <c:pt idx="32955">
                  <c:v>6.8639999999999999</c:v>
                </c:pt>
                <c:pt idx="32956">
                  <c:v>6.8390000000000004</c:v>
                </c:pt>
                <c:pt idx="32957">
                  <c:v>6.8129999999999997</c:v>
                </c:pt>
                <c:pt idx="32958">
                  <c:v>6.7880000000000003</c:v>
                </c:pt>
                <c:pt idx="32959">
                  <c:v>6.7629999999999999</c:v>
                </c:pt>
                <c:pt idx="32960">
                  <c:v>6.7370000000000001</c:v>
                </c:pt>
                <c:pt idx="32961">
                  <c:v>6.7119999999999997</c:v>
                </c:pt>
                <c:pt idx="32962">
                  <c:v>6.7119999999999997</c:v>
                </c:pt>
                <c:pt idx="32963">
                  <c:v>7.72</c:v>
                </c:pt>
                <c:pt idx="32964">
                  <c:v>8.8409999999999993</c:v>
                </c:pt>
                <c:pt idx="32965">
                  <c:v>9.3119999999999994</c:v>
                </c:pt>
                <c:pt idx="32966">
                  <c:v>9.2870000000000008</c:v>
                </c:pt>
                <c:pt idx="32967">
                  <c:v>9.1140000000000008</c:v>
                </c:pt>
                <c:pt idx="32968">
                  <c:v>9.0890000000000004</c:v>
                </c:pt>
                <c:pt idx="32969">
                  <c:v>9.0890000000000004</c:v>
                </c:pt>
                <c:pt idx="32970">
                  <c:v>9.0640000000000001</c:v>
                </c:pt>
                <c:pt idx="32971">
                  <c:v>9.0399999999999991</c:v>
                </c:pt>
                <c:pt idx="32972">
                  <c:v>9.0150000000000006</c:v>
                </c:pt>
                <c:pt idx="32973">
                  <c:v>9.0399999999999991</c:v>
                </c:pt>
                <c:pt idx="32974">
                  <c:v>9.1880000000000006</c:v>
                </c:pt>
                <c:pt idx="32975">
                  <c:v>9.4600000000000009</c:v>
                </c:pt>
                <c:pt idx="32976">
                  <c:v>9.6080000000000005</c:v>
                </c:pt>
                <c:pt idx="32977">
                  <c:v>9.657</c:v>
                </c:pt>
                <c:pt idx="32978">
                  <c:v>9.6820000000000004</c:v>
                </c:pt>
                <c:pt idx="32979">
                  <c:v>9.7059999999999995</c:v>
                </c:pt>
                <c:pt idx="32980">
                  <c:v>9.7309999999999999</c:v>
                </c:pt>
                <c:pt idx="32981">
                  <c:v>9.7309999999999999</c:v>
                </c:pt>
                <c:pt idx="32982">
                  <c:v>9.7560000000000002</c:v>
                </c:pt>
                <c:pt idx="32983">
                  <c:v>9.7799999999999994</c:v>
                </c:pt>
                <c:pt idx="32984">
                  <c:v>9.8049999999999997</c:v>
                </c:pt>
                <c:pt idx="32985">
                  <c:v>9.8049999999999997</c:v>
                </c:pt>
                <c:pt idx="32986">
                  <c:v>9.8290000000000006</c:v>
                </c:pt>
                <c:pt idx="32987">
                  <c:v>9.8290000000000006</c:v>
                </c:pt>
                <c:pt idx="32988">
                  <c:v>9.8539999999999992</c:v>
                </c:pt>
                <c:pt idx="32989">
                  <c:v>9.8539999999999992</c:v>
                </c:pt>
                <c:pt idx="32990">
                  <c:v>9.8539999999999992</c:v>
                </c:pt>
                <c:pt idx="32991">
                  <c:v>9.8539999999999992</c:v>
                </c:pt>
                <c:pt idx="32992">
                  <c:v>9.8539999999999992</c:v>
                </c:pt>
                <c:pt idx="32993">
                  <c:v>9.8539999999999992</c:v>
                </c:pt>
                <c:pt idx="32994">
                  <c:v>9.8290000000000006</c:v>
                </c:pt>
                <c:pt idx="32995">
                  <c:v>9.8290000000000006</c:v>
                </c:pt>
                <c:pt idx="32996">
                  <c:v>9.8290000000000006</c:v>
                </c:pt>
                <c:pt idx="32997">
                  <c:v>9.8290000000000006</c:v>
                </c:pt>
                <c:pt idx="32998">
                  <c:v>9.8539999999999992</c:v>
                </c:pt>
                <c:pt idx="32999">
                  <c:v>9.8789999999999996</c:v>
                </c:pt>
                <c:pt idx="33000">
                  <c:v>9.8789999999999996</c:v>
                </c:pt>
                <c:pt idx="33001">
                  <c:v>9.8539999999999992</c:v>
                </c:pt>
                <c:pt idx="33002">
                  <c:v>9.8290000000000006</c:v>
                </c:pt>
                <c:pt idx="33003">
                  <c:v>9.8290000000000006</c:v>
                </c:pt>
                <c:pt idx="33004">
                  <c:v>9.8049999999999997</c:v>
                </c:pt>
                <c:pt idx="33005">
                  <c:v>9.8049999999999997</c:v>
                </c:pt>
                <c:pt idx="33006">
                  <c:v>9.7799999999999994</c:v>
                </c:pt>
                <c:pt idx="33007">
                  <c:v>9.7560000000000002</c:v>
                </c:pt>
                <c:pt idx="33008">
                  <c:v>9.7560000000000002</c:v>
                </c:pt>
                <c:pt idx="33009">
                  <c:v>9.7560000000000002</c:v>
                </c:pt>
                <c:pt idx="33010">
                  <c:v>9.7560000000000002</c:v>
                </c:pt>
                <c:pt idx="33011">
                  <c:v>9.7309999999999999</c:v>
                </c:pt>
                <c:pt idx="33012">
                  <c:v>9.7059999999999995</c:v>
                </c:pt>
                <c:pt idx="33013">
                  <c:v>9.7059999999999995</c:v>
                </c:pt>
                <c:pt idx="33014">
                  <c:v>9.657</c:v>
                </c:pt>
                <c:pt idx="33015">
                  <c:v>9.657</c:v>
                </c:pt>
                <c:pt idx="33016">
                  <c:v>9.6319999999999997</c:v>
                </c:pt>
                <c:pt idx="33017">
                  <c:v>9.6319999999999997</c:v>
                </c:pt>
                <c:pt idx="33018">
                  <c:v>9.6319999999999997</c:v>
                </c:pt>
                <c:pt idx="33019">
                  <c:v>9.6319999999999997</c:v>
                </c:pt>
                <c:pt idx="33020">
                  <c:v>9.6080000000000005</c:v>
                </c:pt>
                <c:pt idx="33021">
                  <c:v>9.5830000000000002</c:v>
                </c:pt>
                <c:pt idx="33022">
                  <c:v>9.5830000000000002</c:v>
                </c:pt>
                <c:pt idx="33023">
                  <c:v>9.5830000000000002</c:v>
                </c:pt>
                <c:pt idx="33024">
                  <c:v>9.5830000000000002</c:v>
                </c:pt>
                <c:pt idx="33025">
                  <c:v>9.5579999999999998</c:v>
                </c:pt>
                <c:pt idx="33026">
                  <c:v>9.5579999999999998</c:v>
                </c:pt>
                <c:pt idx="33027">
                  <c:v>9.5579999999999998</c:v>
                </c:pt>
                <c:pt idx="33028">
                  <c:v>9.5340000000000007</c:v>
                </c:pt>
                <c:pt idx="33029">
                  <c:v>9.5340000000000007</c:v>
                </c:pt>
                <c:pt idx="33030">
                  <c:v>9.5340000000000007</c:v>
                </c:pt>
                <c:pt idx="33031">
                  <c:v>9.5340000000000007</c:v>
                </c:pt>
                <c:pt idx="33032">
                  <c:v>9.5340000000000007</c:v>
                </c:pt>
                <c:pt idx="33033">
                  <c:v>9.5340000000000007</c:v>
                </c:pt>
                <c:pt idx="33034">
                  <c:v>9.5340000000000007</c:v>
                </c:pt>
                <c:pt idx="33035">
                  <c:v>9.5340000000000007</c:v>
                </c:pt>
                <c:pt idx="33036">
                  <c:v>9.4849999999999994</c:v>
                </c:pt>
                <c:pt idx="33037">
                  <c:v>9.3610000000000007</c:v>
                </c:pt>
                <c:pt idx="33038">
                  <c:v>9.3360000000000003</c:v>
                </c:pt>
                <c:pt idx="33039">
                  <c:v>9.3119999999999994</c:v>
                </c:pt>
                <c:pt idx="33040">
                  <c:v>9.2870000000000008</c:v>
                </c:pt>
                <c:pt idx="33041">
                  <c:v>9.2129999999999992</c:v>
                </c:pt>
                <c:pt idx="33042">
                  <c:v>9.0150000000000006</c:v>
                </c:pt>
                <c:pt idx="33043">
                  <c:v>8.7669999999999995</c:v>
                </c:pt>
                <c:pt idx="33044">
                  <c:v>8.4939999999999998</c:v>
                </c:pt>
                <c:pt idx="33045">
                  <c:v>8.17</c:v>
                </c:pt>
                <c:pt idx="33046">
                  <c:v>7.9450000000000003</c:v>
                </c:pt>
                <c:pt idx="33047">
                  <c:v>7.7450000000000001</c:v>
                </c:pt>
                <c:pt idx="33048">
                  <c:v>7.569</c:v>
                </c:pt>
                <c:pt idx="33049">
                  <c:v>7.4690000000000003</c:v>
                </c:pt>
                <c:pt idx="33050">
                  <c:v>7.3680000000000003</c:v>
                </c:pt>
                <c:pt idx="33051">
                  <c:v>7.2930000000000001</c:v>
                </c:pt>
                <c:pt idx="33052">
                  <c:v>7.242</c:v>
                </c:pt>
                <c:pt idx="33053">
                  <c:v>7.1920000000000002</c:v>
                </c:pt>
                <c:pt idx="33054">
                  <c:v>7.1420000000000003</c:v>
                </c:pt>
                <c:pt idx="33055">
                  <c:v>7.1159999999999997</c:v>
                </c:pt>
                <c:pt idx="33056">
                  <c:v>7.0910000000000002</c:v>
                </c:pt>
                <c:pt idx="33057">
                  <c:v>7.0910000000000002</c:v>
                </c:pt>
                <c:pt idx="33058">
                  <c:v>7.0659999999999998</c:v>
                </c:pt>
                <c:pt idx="33059">
                  <c:v>7.0410000000000004</c:v>
                </c:pt>
                <c:pt idx="33060">
                  <c:v>7.0410000000000004</c:v>
                </c:pt>
                <c:pt idx="33061">
                  <c:v>7.0410000000000004</c:v>
                </c:pt>
                <c:pt idx="33062">
                  <c:v>7.0410000000000004</c:v>
                </c:pt>
                <c:pt idx="33063">
                  <c:v>7.0410000000000004</c:v>
                </c:pt>
                <c:pt idx="33064">
                  <c:v>7.0659999999999998</c:v>
                </c:pt>
                <c:pt idx="33065">
                  <c:v>7.0910000000000002</c:v>
                </c:pt>
                <c:pt idx="33066">
                  <c:v>7.1159999999999997</c:v>
                </c:pt>
                <c:pt idx="33067">
                  <c:v>7.1420000000000003</c:v>
                </c:pt>
                <c:pt idx="33068">
                  <c:v>7.1669999999999998</c:v>
                </c:pt>
                <c:pt idx="33069">
                  <c:v>7.1920000000000002</c:v>
                </c:pt>
                <c:pt idx="33070">
                  <c:v>7.1920000000000002</c:v>
                </c:pt>
                <c:pt idx="33071">
                  <c:v>8.1449999999999996</c:v>
                </c:pt>
                <c:pt idx="33072">
                  <c:v>9.1880000000000006</c:v>
                </c:pt>
                <c:pt idx="33073">
                  <c:v>9.4849999999999994</c:v>
                </c:pt>
                <c:pt idx="33074">
                  <c:v>9.3610000000000007</c:v>
                </c:pt>
                <c:pt idx="33075">
                  <c:v>9.1880000000000006</c:v>
                </c:pt>
                <c:pt idx="33076">
                  <c:v>9.1630000000000003</c:v>
                </c:pt>
                <c:pt idx="33077">
                  <c:v>9.1389999999999993</c:v>
                </c:pt>
                <c:pt idx="33078">
                  <c:v>9.1389999999999993</c:v>
                </c:pt>
                <c:pt idx="33079">
                  <c:v>9.1389999999999993</c:v>
                </c:pt>
                <c:pt idx="33080">
                  <c:v>9.1630000000000003</c:v>
                </c:pt>
                <c:pt idx="33081">
                  <c:v>9.2620000000000005</c:v>
                </c:pt>
                <c:pt idx="33082">
                  <c:v>9.3360000000000003</c:v>
                </c:pt>
                <c:pt idx="33083">
                  <c:v>9.4350000000000005</c:v>
                </c:pt>
                <c:pt idx="33084">
                  <c:v>9.5090000000000003</c:v>
                </c:pt>
                <c:pt idx="33085">
                  <c:v>9.5340000000000007</c:v>
                </c:pt>
                <c:pt idx="33086">
                  <c:v>9.5340000000000007</c:v>
                </c:pt>
                <c:pt idx="33087">
                  <c:v>9.5340000000000007</c:v>
                </c:pt>
                <c:pt idx="33088">
                  <c:v>9.5340000000000007</c:v>
                </c:pt>
                <c:pt idx="33089">
                  <c:v>9.5340000000000007</c:v>
                </c:pt>
                <c:pt idx="33090">
                  <c:v>9.5340000000000007</c:v>
                </c:pt>
                <c:pt idx="33091">
                  <c:v>9.5340000000000007</c:v>
                </c:pt>
                <c:pt idx="33092">
                  <c:v>9.5340000000000007</c:v>
                </c:pt>
                <c:pt idx="33093">
                  <c:v>9.5340000000000007</c:v>
                </c:pt>
                <c:pt idx="33094">
                  <c:v>9.5340000000000007</c:v>
                </c:pt>
                <c:pt idx="33095">
                  <c:v>9.5340000000000007</c:v>
                </c:pt>
                <c:pt idx="33096">
                  <c:v>9.5340000000000007</c:v>
                </c:pt>
                <c:pt idx="33097">
                  <c:v>9.5340000000000007</c:v>
                </c:pt>
                <c:pt idx="33098">
                  <c:v>9.5579999999999998</c:v>
                </c:pt>
                <c:pt idx="33099">
                  <c:v>9.6319999999999997</c:v>
                </c:pt>
                <c:pt idx="33100">
                  <c:v>9.6319999999999997</c:v>
                </c:pt>
                <c:pt idx="33101">
                  <c:v>9.6319999999999997</c:v>
                </c:pt>
                <c:pt idx="33102">
                  <c:v>9.6319999999999997</c:v>
                </c:pt>
                <c:pt idx="33103">
                  <c:v>9.6319999999999997</c:v>
                </c:pt>
                <c:pt idx="33104">
                  <c:v>9.6319999999999997</c:v>
                </c:pt>
                <c:pt idx="33105">
                  <c:v>9.6319999999999997</c:v>
                </c:pt>
                <c:pt idx="33106">
                  <c:v>9.6319999999999997</c:v>
                </c:pt>
                <c:pt idx="33107">
                  <c:v>9.6319999999999997</c:v>
                </c:pt>
                <c:pt idx="33108">
                  <c:v>9.6319999999999997</c:v>
                </c:pt>
                <c:pt idx="33109">
                  <c:v>9.6319999999999997</c:v>
                </c:pt>
                <c:pt idx="33110">
                  <c:v>9.6080000000000005</c:v>
                </c:pt>
                <c:pt idx="33111">
                  <c:v>9.5340000000000007</c:v>
                </c:pt>
                <c:pt idx="33112">
                  <c:v>9.5090000000000003</c:v>
                </c:pt>
                <c:pt idx="33113">
                  <c:v>9.5340000000000007</c:v>
                </c:pt>
                <c:pt idx="33114">
                  <c:v>9.5340000000000007</c:v>
                </c:pt>
                <c:pt idx="33115">
                  <c:v>9.5340000000000007</c:v>
                </c:pt>
                <c:pt idx="33116">
                  <c:v>9.5579999999999998</c:v>
                </c:pt>
                <c:pt idx="33117">
                  <c:v>9.5340000000000007</c:v>
                </c:pt>
                <c:pt idx="33118">
                  <c:v>9.5340000000000007</c:v>
                </c:pt>
                <c:pt idx="33119">
                  <c:v>9.4849999999999994</c:v>
                </c:pt>
                <c:pt idx="33120">
                  <c:v>9.3610000000000007</c:v>
                </c:pt>
                <c:pt idx="33121">
                  <c:v>9.1880000000000006</c:v>
                </c:pt>
                <c:pt idx="33122">
                  <c:v>8.99</c:v>
                </c:pt>
                <c:pt idx="33123">
                  <c:v>8.7919999999999998</c:v>
                </c:pt>
                <c:pt idx="33124">
                  <c:v>8.6430000000000007</c:v>
                </c:pt>
                <c:pt idx="33125">
                  <c:v>8.4939999999999998</c:v>
                </c:pt>
                <c:pt idx="33126">
                  <c:v>8.4190000000000005</c:v>
                </c:pt>
                <c:pt idx="33127">
                  <c:v>8.3439999999999994</c:v>
                </c:pt>
                <c:pt idx="33128">
                  <c:v>8.2949999999999999</c:v>
                </c:pt>
                <c:pt idx="33129">
                  <c:v>8.27</c:v>
                </c:pt>
                <c:pt idx="33130">
                  <c:v>8.2449999999999992</c:v>
                </c:pt>
                <c:pt idx="33131">
                  <c:v>8.2449999999999992</c:v>
                </c:pt>
                <c:pt idx="33132">
                  <c:v>8.1950000000000003</c:v>
                </c:pt>
                <c:pt idx="33133">
                  <c:v>8.8659999999999997</c:v>
                </c:pt>
                <c:pt idx="33134">
                  <c:v>9.41</c:v>
                </c:pt>
                <c:pt idx="33135">
                  <c:v>9.7309999999999999</c:v>
                </c:pt>
                <c:pt idx="33136">
                  <c:v>9.6080000000000005</c:v>
                </c:pt>
                <c:pt idx="33137">
                  <c:v>9.5340000000000007</c:v>
                </c:pt>
                <c:pt idx="33138">
                  <c:v>9.4600000000000009</c:v>
                </c:pt>
                <c:pt idx="33139">
                  <c:v>9.4600000000000009</c:v>
                </c:pt>
                <c:pt idx="33140">
                  <c:v>9.4600000000000009</c:v>
                </c:pt>
                <c:pt idx="33141">
                  <c:v>9.4849999999999994</c:v>
                </c:pt>
                <c:pt idx="33142">
                  <c:v>9.4849999999999994</c:v>
                </c:pt>
                <c:pt idx="33143">
                  <c:v>9.4849999999999994</c:v>
                </c:pt>
                <c:pt idx="33144">
                  <c:v>9.4849999999999994</c:v>
                </c:pt>
                <c:pt idx="33145">
                  <c:v>9.4600000000000009</c:v>
                </c:pt>
                <c:pt idx="33146">
                  <c:v>9.4849999999999994</c:v>
                </c:pt>
                <c:pt idx="33147">
                  <c:v>9.5340000000000007</c:v>
                </c:pt>
                <c:pt idx="33148">
                  <c:v>9.4849999999999994</c:v>
                </c:pt>
                <c:pt idx="33149">
                  <c:v>9.41</c:v>
                </c:pt>
                <c:pt idx="33150">
                  <c:v>9.2870000000000008</c:v>
                </c:pt>
                <c:pt idx="33151">
                  <c:v>9.1140000000000008</c:v>
                </c:pt>
                <c:pt idx="33152">
                  <c:v>8.9649999999999999</c:v>
                </c:pt>
                <c:pt idx="33153">
                  <c:v>8.8170000000000002</c:v>
                </c:pt>
                <c:pt idx="33154">
                  <c:v>8.6929999999999996</c:v>
                </c:pt>
                <c:pt idx="33155">
                  <c:v>8.6180000000000003</c:v>
                </c:pt>
                <c:pt idx="33156">
                  <c:v>8.5429999999999993</c:v>
                </c:pt>
                <c:pt idx="33157">
                  <c:v>8.5190000000000001</c:v>
                </c:pt>
                <c:pt idx="33158">
                  <c:v>8.4939999999999998</c:v>
                </c:pt>
                <c:pt idx="33159">
                  <c:v>8.4939999999999998</c:v>
                </c:pt>
                <c:pt idx="33160">
                  <c:v>8.4939999999999998</c:v>
                </c:pt>
                <c:pt idx="33161">
                  <c:v>8.4939999999999998</c:v>
                </c:pt>
                <c:pt idx="33162">
                  <c:v>8.5190000000000001</c:v>
                </c:pt>
                <c:pt idx="33163">
                  <c:v>8.5429999999999993</c:v>
                </c:pt>
                <c:pt idx="33164">
                  <c:v>8.5679999999999996</c:v>
                </c:pt>
                <c:pt idx="33165">
                  <c:v>8.593</c:v>
                </c:pt>
                <c:pt idx="33166">
                  <c:v>8.6430000000000007</c:v>
                </c:pt>
                <c:pt idx="33167">
                  <c:v>8.6679999999999993</c:v>
                </c:pt>
                <c:pt idx="33168">
                  <c:v>8.7420000000000009</c:v>
                </c:pt>
                <c:pt idx="33169">
                  <c:v>8.7919999999999998</c:v>
                </c:pt>
                <c:pt idx="33170">
                  <c:v>8.8409999999999993</c:v>
                </c:pt>
                <c:pt idx="33171">
                  <c:v>8.8659999999999997</c:v>
                </c:pt>
                <c:pt idx="33172">
                  <c:v>8.9160000000000004</c:v>
                </c:pt>
                <c:pt idx="33173">
                  <c:v>8.9410000000000007</c:v>
                </c:pt>
                <c:pt idx="33174">
                  <c:v>9.0399999999999991</c:v>
                </c:pt>
                <c:pt idx="33175">
                  <c:v>9.1140000000000008</c:v>
                </c:pt>
                <c:pt idx="33176">
                  <c:v>9.1880000000000006</c:v>
                </c:pt>
                <c:pt idx="33177">
                  <c:v>9.2620000000000005</c:v>
                </c:pt>
                <c:pt idx="33178">
                  <c:v>9.3119999999999994</c:v>
                </c:pt>
                <c:pt idx="33179">
                  <c:v>9.3119999999999994</c:v>
                </c:pt>
                <c:pt idx="33180">
                  <c:v>9.3119999999999994</c:v>
                </c:pt>
                <c:pt idx="33181">
                  <c:v>9.2870000000000008</c:v>
                </c:pt>
                <c:pt idx="33182">
                  <c:v>9.2870000000000008</c:v>
                </c:pt>
                <c:pt idx="33183">
                  <c:v>9.2870000000000008</c:v>
                </c:pt>
                <c:pt idx="33184">
                  <c:v>9.3119999999999994</c:v>
                </c:pt>
                <c:pt idx="33185">
                  <c:v>9.3360000000000003</c:v>
                </c:pt>
                <c:pt idx="33186">
                  <c:v>9.3360000000000003</c:v>
                </c:pt>
                <c:pt idx="33187">
                  <c:v>9.3360000000000003</c:v>
                </c:pt>
                <c:pt idx="33188">
                  <c:v>9.3360000000000003</c:v>
                </c:pt>
                <c:pt idx="33189">
                  <c:v>9.3119999999999994</c:v>
                </c:pt>
                <c:pt idx="33190">
                  <c:v>9.2870000000000008</c:v>
                </c:pt>
                <c:pt idx="33191">
                  <c:v>9.2870000000000008</c:v>
                </c:pt>
                <c:pt idx="33192">
                  <c:v>9.2379999999999995</c:v>
                </c:pt>
                <c:pt idx="33193">
                  <c:v>9.2129999999999992</c:v>
                </c:pt>
                <c:pt idx="33194">
                  <c:v>9.1880000000000006</c:v>
                </c:pt>
                <c:pt idx="33195">
                  <c:v>9.1389999999999993</c:v>
                </c:pt>
                <c:pt idx="33196">
                  <c:v>9.1140000000000008</c:v>
                </c:pt>
                <c:pt idx="33197">
                  <c:v>9.0640000000000001</c:v>
                </c:pt>
                <c:pt idx="33198">
                  <c:v>9.0399999999999991</c:v>
                </c:pt>
                <c:pt idx="33199">
                  <c:v>8.99</c:v>
                </c:pt>
                <c:pt idx="33200">
                  <c:v>8.9649999999999999</c:v>
                </c:pt>
                <c:pt idx="33201">
                  <c:v>8.9160000000000004</c:v>
                </c:pt>
                <c:pt idx="33202">
                  <c:v>8.891</c:v>
                </c:pt>
                <c:pt idx="33203">
                  <c:v>8.8409999999999993</c:v>
                </c:pt>
                <c:pt idx="33204">
                  <c:v>8.8170000000000002</c:v>
                </c:pt>
                <c:pt idx="33205">
                  <c:v>8.7919999999999998</c:v>
                </c:pt>
                <c:pt idx="33206">
                  <c:v>8.7420000000000009</c:v>
                </c:pt>
                <c:pt idx="33207">
                  <c:v>8.7170000000000005</c:v>
                </c:pt>
                <c:pt idx="33208">
                  <c:v>8.6929999999999996</c:v>
                </c:pt>
                <c:pt idx="33209">
                  <c:v>8.6430000000000007</c:v>
                </c:pt>
                <c:pt idx="33210">
                  <c:v>8.6180000000000003</c:v>
                </c:pt>
                <c:pt idx="33211">
                  <c:v>8.593</c:v>
                </c:pt>
                <c:pt idx="33212">
                  <c:v>8.5679999999999996</c:v>
                </c:pt>
                <c:pt idx="33213">
                  <c:v>8.5429999999999993</c:v>
                </c:pt>
                <c:pt idx="33214">
                  <c:v>8.4939999999999998</c:v>
                </c:pt>
                <c:pt idx="33215">
                  <c:v>8.4689999999999994</c:v>
                </c:pt>
                <c:pt idx="33216">
                  <c:v>8.4440000000000008</c:v>
                </c:pt>
                <c:pt idx="33217">
                  <c:v>8.4440000000000008</c:v>
                </c:pt>
                <c:pt idx="33218">
                  <c:v>8.4190000000000005</c:v>
                </c:pt>
                <c:pt idx="33219">
                  <c:v>8.3940000000000001</c:v>
                </c:pt>
                <c:pt idx="33220">
                  <c:v>8.3689999999999998</c:v>
                </c:pt>
                <c:pt idx="33221">
                  <c:v>8.3439999999999994</c:v>
                </c:pt>
                <c:pt idx="33222">
                  <c:v>8.3439999999999994</c:v>
                </c:pt>
                <c:pt idx="33223">
                  <c:v>8.3190000000000008</c:v>
                </c:pt>
                <c:pt idx="33224">
                  <c:v>8.2949999999999999</c:v>
                </c:pt>
                <c:pt idx="33225">
                  <c:v>8.2949999999999999</c:v>
                </c:pt>
                <c:pt idx="33226">
                  <c:v>8.27</c:v>
                </c:pt>
                <c:pt idx="33227">
                  <c:v>8.27</c:v>
                </c:pt>
                <c:pt idx="33228">
                  <c:v>8.2449999999999992</c:v>
                </c:pt>
                <c:pt idx="33229">
                  <c:v>8.2200000000000006</c:v>
                </c:pt>
                <c:pt idx="33230">
                  <c:v>8.2200000000000006</c:v>
                </c:pt>
                <c:pt idx="33231">
                  <c:v>8.1950000000000003</c:v>
                </c:pt>
                <c:pt idx="33232">
                  <c:v>8.1950000000000003</c:v>
                </c:pt>
                <c:pt idx="33233">
                  <c:v>8.17</c:v>
                </c:pt>
                <c:pt idx="33234">
                  <c:v>8.1449999999999996</c:v>
                </c:pt>
                <c:pt idx="33235">
                  <c:v>8.1199999999999992</c:v>
                </c:pt>
                <c:pt idx="33236">
                  <c:v>8.0950000000000006</c:v>
                </c:pt>
                <c:pt idx="33237">
                  <c:v>8.07</c:v>
                </c:pt>
                <c:pt idx="33238">
                  <c:v>8.0449999999999999</c:v>
                </c:pt>
                <c:pt idx="33239">
                  <c:v>8.02</c:v>
                </c:pt>
                <c:pt idx="33240">
                  <c:v>7.9950000000000001</c:v>
                </c:pt>
                <c:pt idx="33241">
                  <c:v>7.9950000000000001</c:v>
                </c:pt>
                <c:pt idx="33242">
                  <c:v>7.97</c:v>
                </c:pt>
                <c:pt idx="33243">
                  <c:v>7.97</c:v>
                </c:pt>
                <c:pt idx="33244">
                  <c:v>7.97</c:v>
                </c:pt>
                <c:pt idx="33245">
                  <c:v>7.9450000000000003</c:v>
                </c:pt>
                <c:pt idx="33246">
                  <c:v>7.9450000000000003</c:v>
                </c:pt>
                <c:pt idx="33247">
                  <c:v>7.92</c:v>
                </c:pt>
                <c:pt idx="33248">
                  <c:v>7.8949999999999996</c:v>
                </c:pt>
                <c:pt idx="33249">
                  <c:v>7.87</c:v>
                </c:pt>
                <c:pt idx="33250">
                  <c:v>7.8449999999999998</c:v>
                </c:pt>
                <c:pt idx="33251">
                  <c:v>7.82</c:v>
                </c:pt>
                <c:pt idx="33252">
                  <c:v>7.7949999999999999</c:v>
                </c:pt>
                <c:pt idx="33253">
                  <c:v>7.7450000000000001</c:v>
                </c:pt>
                <c:pt idx="33254">
                  <c:v>7.7450000000000001</c:v>
                </c:pt>
                <c:pt idx="33255">
                  <c:v>7.6950000000000003</c:v>
                </c:pt>
                <c:pt idx="33256">
                  <c:v>7.6950000000000003</c:v>
                </c:pt>
                <c:pt idx="33257">
                  <c:v>7.67</c:v>
                </c:pt>
                <c:pt idx="33258">
                  <c:v>7.67</c:v>
                </c:pt>
                <c:pt idx="33259">
                  <c:v>7.6950000000000003</c:v>
                </c:pt>
                <c:pt idx="33260">
                  <c:v>7.6950000000000003</c:v>
                </c:pt>
                <c:pt idx="33261">
                  <c:v>7.7450000000000001</c:v>
                </c:pt>
                <c:pt idx="33262">
                  <c:v>7.77</c:v>
                </c:pt>
                <c:pt idx="33263">
                  <c:v>7.7949999999999999</c:v>
                </c:pt>
                <c:pt idx="33264">
                  <c:v>7.87</c:v>
                </c:pt>
                <c:pt idx="33265">
                  <c:v>7.97</c:v>
                </c:pt>
                <c:pt idx="33266">
                  <c:v>8.0449999999999999</c:v>
                </c:pt>
                <c:pt idx="33267">
                  <c:v>8.1199999999999992</c:v>
                </c:pt>
                <c:pt idx="33268">
                  <c:v>8.1950000000000003</c:v>
                </c:pt>
                <c:pt idx="33269">
                  <c:v>8.27</c:v>
                </c:pt>
                <c:pt idx="33270">
                  <c:v>8.3940000000000001</c:v>
                </c:pt>
                <c:pt idx="33271">
                  <c:v>8.4689999999999994</c:v>
                </c:pt>
                <c:pt idx="33272">
                  <c:v>8.5429999999999993</c:v>
                </c:pt>
                <c:pt idx="33273">
                  <c:v>8.6430000000000007</c:v>
                </c:pt>
                <c:pt idx="33274">
                  <c:v>8.7170000000000005</c:v>
                </c:pt>
                <c:pt idx="33275">
                  <c:v>8.7919999999999998</c:v>
                </c:pt>
                <c:pt idx="33276">
                  <c:v>8.8659999999999997</c:v>
                </c:pt>
                <c:pt idx="33277">
                  <c:v>8.891</c:v>
                </c:pt>
                <c:pt idx="33278">
                  <c:v>8.9410000000000007</c:v>
                </c:pt>
                <c:pt idx="33279">
                  <c:v>8.99</c:v>
                </c:pt>
                <c:pt idx="33280">
                  <c:v>9.0150000000000006</c:v>
                </c:pt>
                <c:pt idx="33281">
                  <c:v>9.0399999999999991</c:v>
                </c:pt>
                <c:pt idx="33282">
                  <c:v>9.0399999999999991</c:v>
                </c:pt>
                <c:pt idx="33283">
                  <c:v>9.0399999999999991</c:v>
                </c:pt>
                <c:pt idx="33284">
                  <c:v>9.0150000000000006</c:v>
                </c:pt>
                <c:pt idx="33285">
                  <c:v>9.0150000000000006</c:v>
                </c:pt>
                <c:pt idx="33286">
                  <c:v>8.99</c:v>
                </c:pt>
                <c:pt idx="33287">
                  <c:v>8.99</c:v>
                </c:pt>
                <c:pt idx="33288">
                  <c:v>8.9410000000000007</c:v>
                </c:pt>
                <c:pt idx="33289">
                  <c:v>8.9160000000000004</c:v>
                </c:pt>
                <c:pt idx="33290">
                  <c:v>8.8659999999999997</c:v>
                </c:pt>
                <c:pt idx="33291">
                  <c:v>8.8409999999999993</c:v>
                </c:pt>
                <c:pt idx="33292">
                  <c:v>8.7919999999999998</c:v>
                </c:pt>
                <c:pt idx="33293">
                  <c:v>8.7669999999999995</c:v>
                </c:pt>
                <c:pt idx="33294">
                  <c:v>8.7170000000000005</c:v>
                </c:pt>
                <c:pt idx="33295">
                  <c:v>8.6929999999999996</c:v>
                </c:pt>
                <c:pt idx="33296">
                  <c:v>8.6430000000000007</c:v>
                </c:pt>
                <c:pt idx="33297">
                  <c:v>8.593</c:v>
                </c:pt>
                <c:pt idx="33298">
                  <c:v>8.5429999999999993</c:v>
                </c:pt>
                <c:pt idx="33299">
                  <c:v>8.4939999999999998</c:v>
                </c:pt>
                <c:pt idx="33300">
                  <c:v>8.4440000000000008</c:v>
                </c:pt>
                <c:pt idx="33301">
                  <c:v>8.3940000000000001</c:v>
                </c:pt>
                <c:pt idx="33302">
                  <c:v>8.3439999999999994</c:v>
                </c:pt>
                <c:pt idx="33303">
                  <c:v>8.3190000000000008</c:v>
                </c:pt>
                <c:pt idx="33304">
                  <c:v>8.27</c:v>
                </c:pt>
                <c:pt idx="33305">
                  <c:v>8.2200000000000006</c:v>
                </c:pt>
                <c:pt idx="33306">
                  <c:v>8.17</c:v>
                </c:pt>
                <c:pt idx="33307">
                  <c:v>8.1199999999999992</c:v>
                </c:pt>
                <c:pt idx="33308">
                  <c:v>8.0950000000000006</c:v>
                </c:pt>
                <c:pt idx="33309">
                  <c:v>8.0449999999999999</c:v>
                </c:pt>
                <c:pt idx="33310">
                  <c:v>7.9950000000000001</c:v>
                </c:pt>
                <c:pt idx="33311">
                  <c:v>7.97</c:v>
                </c:pt>
                <c:pt idx="33312">
                  <c:v>7.92</c:v>
                </c:pt>
                <c:pt idx="33313">
                  <c:v>7.8949999999999996</c:v>
                </c:pt>
                <c:pt idx="33314">
                  <c:v>7.87</c:v>
                </c:pt>
                <c:pt idx="33315">
                  <c:v>7.8449999999999998</c:v>
                </c:pt>
                <c:pt idx="33316">
                  <c:v>7.8449999999999998</c:v>
                </c:pt>
                <c:pt idx="33317">
                  <c:v>7.82</c:v>
                </c:pt>
                <c:pt idx="33318">
                  <c:v>7.7949999999999999</c:v>
                </c:pt>
                <c:pt idx="33319">
                  <c:v>7.7450000000000001</c:v>
                </c:pt>
                <c:pt idx="33320">
                  <c:v>7.72</c:v>
                </c:pt>
                <c:pt idx="33321">
                  <c:v>7.6950000000000003</c:v>
                </c:pt>
                <c:pt idx="33322">
                  <c:v>7.6950000000000003</c:v>
                </c:pt>
                <c:pt idx="33323">
                  <c:v>7.6950000000000003</c:v>
                </c:pt>
                <c:pt idx="33324">
                  <c:v>7.6950000000000003</c:v>
                </c:pt>
                <c:pt idx="33325">
                  <c:v>7.6449999999999996</c:v>
                </c:pt>
                <c:pt idx="33326">
                  <c:v>7.6449999999999996</c:v>
                </c:pt>
                <c:pt idx="33327">
                  <c:v>7.5940000000000003</c:v>
                </c:pt>
                <c:pt idx="33328">
                  <c:v>7.5940000000000003</c:v>
                </c:pt>
                <c:pt idx="33329">
                  <c:v>7.569</c:v>
                </c:pt>
                <c:pt idx="33330">
                  <c:v>7.5439999999999996</c:v>
                </c:pt>
                <c:pt idx="33331">
                  <c:v>7.5439999999999996</c:v>
                </c:pt>
                <c:pt idx="33332">
                  <c:v>7.5190000000000001</c:v>
                </c:pt>
                <c:pt idx="33333">
                  <c:v>7.4939999999999998</c:v>
                </c:pt>
                <c:pt idx="33334">
                  <c:v>7.4939999999999998</c:v>
                </c:pt>
                <c:pt idx="33335">
                  <c:v>7.4690000000000003</c:v>
                </c:pt>
                <c:pt idx="33336">
                  <c:v>7.4690000000000003</c:v>
                </c:pt>
                <c:pt idx="33337">
                  <c:v>7.444</c:v>
                </c:pt>
                <c:pt idx="33338">
                  <c:v>7.444</c:v>
                </c:pt>
                <c:pt idx="33339">
                  <c:v>7.3929999999999998</c:v>
                </c:pt>
                <c:pt idx="33340">
                  <c:v>7.3929999999999998</c:v>
                </c:pt>
                <c:pt idx="33341">
                  <c:v>7.3680000000000003</c:v>
                </c:pt>
                <c:pt idx="33342">
                  <c:v>7.3680000000000003</c:v>
                </c:pt>
                <c:pt idx="33343">
                  <c:v>7.343</c:v>
                </c:pt>
                <c:pt idx="33344">
                  <c:v>7.343</c:v>
                </c:pt>
                <c:pt idx="33345">
                  <c:v>7.343</c:v>
                </c:pt>
                <c:pt idx="33346">
                  <c:v>7.3179999999999996</c:v>
                </c:pt>
                <c:pt idx="33347">
                  <c:v>7.2930000000000001</c:v>
                </c:pt>
                <c:pt idx="33348">
                  <c:v>7.2930000000000001</c:v>
                </c:pt>
                <c:pt idx="33349">
                  <c:v>7.2930000000000001</c:v>
                </c:pt>
                <c:pt idx="33350">
                  <c:v>7.3179999999999996</c:v>
                </c:pt>
                <c:pt idx="33351">
                  <c:v>7.343</c:v>
                </c:pt>
                <c:pt idx="33352">
                  <c:v>7.343</c:v>
                </c:pt>
                <c:pt idx="33353">
                  <c:v>7.343</c:v>
                </c:pt>
                <c:pt idx="33354">
                  <c:v>7.343</c:v>
                </c:pt>
                <c:pt idx="33355">
                  <c:v>7.3680000000000003</c:v>
                </c:pt>
                <c:pt idx="33356">
                  <c:v>7.444</c:v>
                </c:pt>
                <c:pt idx="33357">
                  <c:v>7.4939999999999998</c:v>
                </c:pt>
                <c:pt idx="33358">
                  <c:v>7.4939999999999998</c:v>
                </c:pt>
                <c:pt idx="33359">
                  <c:v>7.5190000000000001</c:v>
                </c:pt>
                <c:pt idx="33360">
                  <c:v>7.5940000000000003</c:v>
                </c:pt>
                <c:pt idx="33361">
                  <c:v>7.67</c:v>
                </c:pt>
                <c:pt idx="33362">
                  <c:v>7.7450000000000001</c:v>
                </c:pt>
                <c:pt idx="33363">
                  <c:v>7.82</c:v>
                </c:pt>
                <c:pt idx="33364">
                  <c:v>7.9450000000000003</c:v>
                </c:pt>
                <c:pt idx="33365">
                  <c:v>8.07</c:v>
                </c:pt>
                <c:pt idx="33366">
                  <c:v>8.1950000000000003</c:v>
                </c:pt>
                <c:pt idx="33367">
                  <c:v>8.27</c:v>
                </c:pt>
                <c:pt idx="33368">
                  <c:v>8.3439999999999994</c:v>
                </c:pt>
                <c:pt idx="33369">
                  <c:v>8.4440000000000008</c:v>
                </c:pt>
                <c:pt idx="33370">
                  <c:v>8.4939999999999998</c:v>
                </c:pt>
                <c:pt idx="33371">
                  <c:v>8.593</c:v>
                </c:pt>
                <c:pt idx="33372">
                  <c:v>8.6679999999999993</c:v>
                </c:pt>
                <c:pt idx="33373">
                  <c:v>8.7420000000000009</c:v>
                </c:pt>
                <c:pt idx="33374">
                  <c:v>8.7919999999999998</c:v>
                </c:pt>
                <c:pt idx="33375">
                  <c:v>8.8409999999999993</c:v>
                </c:pt>
                <c:pt idx="33376">
                  <c:v>8.8659999999999997</c:v>
                </c:pt>
                <c:pt idx="33377">
                  <c:v>8.891</c:v>
                </c:pt>
                <c:pt idx="33378">
                  <c:v>8.9160000000000004</c:v>
                </c:pt>
                <c:pt idx="33379">
                  <c:v>8.9410000000000007</c:v>
                </c:pt>
                <c:pt idx="33380">
                  <c:v>8.9410000000000007</c:v>
                </c:pt>
                <c:pt idx="33381">
                  <c:v>8.9410000000000007</c:v>
                </c:pt>
                <c:pt idx="33382">
                  <c:v>8.9410000000000007</c:v>
                </c:pt>
                <c:pt idx="33383">
                  <c:v>8.9649999999999999</c:v>
                </c:pt>
                <c:pt idx="33384">
                  <c:v>8.9410000000000007</c:v>
                </c:pt>
                <c:pt idx="33385">
                  <c:v>8.9410000000000007</c:v>
                </c:pt>
                <c:pt idx="33386">
                  <c:v>8.9410000000000007</c:v>
                </c:pt>
                <c:pt idx="33387">
                  <c:v>8.9410000000000007</c:v>
                </c:pt>
                <c:pt idx="33388">
                  <c:v>8.9410000000000007</c:v>
                </c:pt>
                <c:pt idx="33389">
                  <c:v>8.9410000000000007</c:v>
                </c:pt>
                <c:pt idx="33390">
                  <c:v>8.9649999999999999</c:v>
                </c:pt>
                <c:pt idx="33391">
                  <c:v>8.9649999999999999</c:v>
                </c:pt>
                <c:pt idx="33392">
                  <c:v>8.99</c:v>
                </c:pt>
                <c:pt idx="33393">
                  <c:v>8.99</c:v>
                </c:pt>
                <c:pt idx="33394">
                  <c:v>8.99</c:v>
                </c:pt>
                <c:pt idx="33395">
                  <c:v>8.99</c:v>
                </c:pt>
                <c:pt idx="33396">
                  <c:v>8.99</c:v>
                </c:pt>
                <c:pt idx="33397">
                  <c:v>8.99</c:v>
                </c:pt>
                <c:pt idx="33398">
                  <c:v>8.99</c:v>
                </c:pt>
                <c:pt idx="33399">
                  <c:v>8.9649999999999999</c:v>
                </c:pt>
                <c:pt idx="33400">
                  <c:v>8.9649999999999999</c:v>
                </c:pt>
                <c:pt idx="33401">
                  <c:v>8.9410000000000007</c:v>
                </c:pt>
                <c:pt idx="33402">
                  <c:v>8.9410000000000007</c:v>
                </c:pt>
                <c:pt idx="33403">
                  <c:v>8.9410000000000007</c:v>
                </c:pt>
                <c:pt idx="33404">
                  <c:v>8.9410000000000007</c:v>
                </c:pt>
                <c:pt idx="33405">
                  <c:v>8.9160000000000004</c:v>
                </c:pt>
                <c:pt idx="33406">
                  <c:v>8.9160000000000004</c:v>
                </c:pt>
                <c:pt idx="33407">
                  <c:v>8.9160000000000004</c:v>
                </c:pt>
                <c:pt idx="33408">
                  <c:v>8.891</c:v>
                </c:pt>
                <c:pt idx="33409">
                  <c:v>8.891</c:v>
                </c:pt>
                <c:pt idx="33410">
                  <c:v>8.8659999999999997</c:v>
                </c:pt>
                <c:pt idx="33411">
                  <c:v>8.8409999999999993</c:v>
                </c:pt>
                <c:pt idx="33412">
                  <c:v>8.8659999999999997</c:v>
                </c:pt>
                <c:pt idx="33413">
                  <c:v>8.8659999999999997</c:v>
                </c:pt>
                <c:pt idx="33414">
                  <c:v>8.8659999999999997</c:v>
                </c:pt>
                <c:pt idx="33415">
                  <c:v>8.8659999999999997</c:v>
                </c:pt>
                <c:pt idx="33416">
                  <c:v>8.8659999999999997</c:v>
                </c:pt>
                <c:pt idx="33417">
                  <c:v>8.8659999999999997</c:v>
                </c:pt>
                <c:pt idx="33418">
                  <c:v>8.8659999999999997</c:v>
                </c:pt>
                <c:pt idx="33419">
                  <c:v>8.8659999999999997</c:v>
                </c:pt>
                <c:pt idx="33420">
                  <c:v>8.891</c:v>
                </c:pt>
                <c:pt idx="33421">
                  <c:v>8.891</c:v>
                </c:pt>
                <c:pt idx="33422">
                  <c:v>8.9160000000000004</c:v>
                </c:pt>
                <c:pt idx="33423">
                  <c:v>8.9410000000000007</c:v>
                </c:pt>
                <c:pt idx="33424">
                  <c:v>8.9649999999999999</c:v>
                </c:pt>
                <c:pt idx="33425">
                  <c:v>8.99</c:v>
                </c:pt>
                <c:pt idx="33426">
                  <c:v>9.0150000000000006</c:v>
                </c:pt>
                <c:pt idx="33427">
                  <c:v>9.0150000000000006</c:v>
                </c:pt>
                <c:pt idx="33428">
                  <c:v>9.0399999999999991</c:v>
                </c:pt>
                <c:pt idx="33429">
                  <c:v>9.0640000000000001</c:v>
                </c:pt>
                <c:pt idx="33430">
                  <c:v>9.0890000000000004</c:v>
                </c:pt>
                <c:pt idx="33431">
                  <c:v>9.0890000000000004</c:v>
                </c:pt>
                <c:pt idx="33432">
                  <c:v>9.1140000000000008</c:v>
                </c:pt>
                <c:pt idx="33433">
                  <c:v>9.1140000000000008</c:v>
                </c:pt>
                <c:pt idx="33434">
                  <c:v>9.1389999999999993</c:v>
                </c:pt>
                <c:pt idx="33435">
                  <c:v>9.1389999999999993</c:v>
                </c:pt>
                <c:pt idx="33436">
                  <c:v>9.1389999999999993</c:v>
                </c:pt>
                <c:pt idx="33437">
                  <c:v>9.1630000000000003</c:v>
                </c:pt>
                <c:pt idx="33438">
                  <c:v>9.1630000000000003</c:v>
                </c:pt>
                <c:pt idx="33439">
                  <c:v>9.1630000000000003</c:v>
                </c:pt>
                <c:pt idx="33440">
                  <c:v>9.1880000000000006</c:v>
                </c:pt>
                <c:pt idx="33441">
                  <c:v>9.1880000000000006</c:v>
                </c:pt>
                <c:pt idx="33442">
                  <c:v>9.1880000000000006</c:v>
                </c:pt>
                <c:pt idx="33443">
                  <c:v>9.2129999999999992</c:v>
                </c:pt>
                <c:pt idx="33444">
                  <c:v>9.2129999999999992</c:v>
                </c:pt>
                <c:pt idx="33445">
                  <c:v>9.2379999999999995</c:v>
                </c:pt>
                <c:pt idx="33446">
                  <c:v>9.2379999999999995</c:v>
                </c:pt>
                <c:pt idx="33447">
                  <c:v>9.2379999999999995</c:v>
                </c:pt>
                <c:pt idx="33448">
                  <c:v>9.2620000000000005</c:v>
                </c:pt>
                <c:pt idx="33449">
                  <c:v>9.2870000000000008</c:v>
                </c:pt>
                <c:pt idx="33450">
                  <c:v>9.2870000000000008</c:v>
                </c:pt>
                <c:pt idx="33451">
                  <c:v>9.3360000000000003</c:v>
                </c:pt>
                <c:pt idx="33452">
                  <c:v>9.3610000000000007</c:v>
                </c:pt>
                <c:pt idx="33453">
                  <c:v>9.41</c:v>
                </c:pt>
                <c:pt idx="33454">
                  <c:v>9.4849999999999994</c:v>
                </c:pt>
                <c:pt idx="33455">
                  <c:v>9.5340000000000007</c:v>
                </c:pt>
                <c:pt idx="33456">
                  <c:v>9.6080000000000005</c:v>
                </c:pt>
                <c:pt idx="33457">
                  <c:v>9.657</c:v>
                </c:pt>
                <c:pt idx="33458">
                  <c:v>9.7309999999999999</c:v>
                </c:pt>
                <c:pt idx="33459">
                  <c:v>9.7560000000000002</c:v>
                </c:pt>
                <c:pt idx="33460">
                  <c:v>9.7799999999999994</c:v>
                </c:pt>
                <c:pt idx="33461">
                  <c:v>9.8539999999999992</c:v>
                </c:pt>
                <c:pt idx="33462">
                  <c:v>9.9030000000000005</c:v>
                </c:pt>
                <c:pt idx="33463">
                  <c:v>9.952</c:v>
                </c:pt>
                <c:pt idx="33464">
                  <c:v>9.9770000000000003</c:v>
                </c:pt>
                <c:pt idx="33465">
                  <c:v>10.000999999999999</c:v>
                </c:pt>
                <c:pt idx="33466">
                  <c:v>9.9770000000000003</c:v>
                </c:pt>
                <c:pt idx="33467">
                  <c:v>9.9770000000000003</c:v>
                </c:pt>
                <c:pt idx="33468">
                  <c:v>9.9770000000000003</c:v>
                </c:pt>
                <c:pt idx="33469">
                  <c:v>10.000999999999999</c:v>
                </c:pt>
                <c:pt idx="33470">
                  <c:v>10.026</c:v>
                </c:pt>
                <c:pt idx="33471">
                  <c:v>10.026</c:v>
                </c:pt>
                <c:pt idx="33472">
                  <c:v>10.026</c:v>
                </c:pt>
                <c:pt idx="33473">
                  <c:v>10.026</c:v>
                </c:pt>
                <c:pt idx="33474">
                  <c:v>10.026</c:v>
                </c:pt>
                <c:pt idx="33475">
                  <c:v>10.026</c:v>
                </c:pt>
                <c:pt idx="33476">
                  <c:v>10.026</c:v>
                </c:pt>
                <c:pt idx="33477">
                  <c:v>10.026</c:v>
                </c:pt>
                <c:pt idx="33478">
                  <c:v>10.026</c:v>
                </c:pt>
                <c:pt idx="33479">
                  <c:v>10.000999999999999</c:v>
                </c:pt>
                <c:pt idx="33480">
                  <c:v>9.9770000000000003</c:v>
                </c:pt>
                <c:pt idx="33481">
                  <c:v>9.9770000000000003</c:v>
                </c:pt>
                <c:pt idx="33482">
                  <c:v>9.952</c:v>
                </c:pt>
                <c:pt idx="33483">
                  <c:v>9.9280000000000008</c:v>
                </c:pt>
                <c:pt idx="33484">
                  <c:v>9.9280000000000008</c:v>
                </c:pt>
                <c:pt idx="33485">
                  <c:v>9.9030000000000005</c:v>
                </c:pt>
                <c:pt idx="33486">
                  <c:v>9.8789999999999996</c:v>
                </c:pt>
                <c:pt idx="33487">
                  <c:v>9.8789999999999996</c:v>
                </c:pt>
                <c:pt idx="33488">
                  <c:v>9.8789999999999996</c:v>
                </c:pt>
                <c:pt idx="33489">
                  <c:v>9.8539999999999992</c:v>
                </c:pt>
                <c:pt idx="33490">
                  <c:v>9.8539999999999992</c:v>
                </c:pt>
                <c:pt idx="33491">
                  <c:v>9.8290000000000006</c:v>
                </c:pt>
                <c:pt idx="33492">
                  <c:v>9.8290000000000006</c:v>
                </c:pt>
                <c:pt idx="33493">
                  <c:v>9.8290000000000006</c:v>
                </c:pt>
                <c:pt idx="33494">
                  <c:v>9.8049999999999997</c:v>
                </c:pt>
                <c:pt idx="33495">
                  <c:v>9.8049999999999997</c:v>
                </c:pt>
                <c:pt idx="33496">
                  <c:v>9.7799999999999994</c:v>
                </c:pt>
                <c:pt idx="33497">
                  <c:v>9.7799999999999994</c:v>
                </c:pt>
                <c:pt idx="33498">
                  <c:v>9.7560000000000002</c:v>
                </c:pt>
                <c:pt idx="33499">
                  <c:v>10.760999999999999</c:v>
                </c:pt>
                <c:pt idx="33500">
                  <c:v>11.565</c:v>
                </c:pt>
                <c:pt idx="33501">
                  <c:v>11.394</c:v>
                </c:pt>
                <c:pt idx="33502">
                  <c:v>10.345000000000001</c:v>
                </c:pt>
                <c:pt idx="33503">
                  <c:v>9.952</c:v>
                </c:pt>
                <c:pt idx="33504">
                  <c:v>9.8290000000000006</c:v>
                </c:pt>
                <c:pt idx="33505">
                  <c:v>9.7799999999999994</c:v>
                </c:pt>
                <c:pt idx="33506">
                  <c:v>9.7309999999999999</c:v>
                </c:pt>
                <c:pt idx="33507">
                  <c:v>9.7309999999999999</c:v>
                </c:pt>
                <c:pt idx="33508">
                  <c:v>9.7059999999999995</c:v>
                </c:pt>
                <c:pt idx="33509">
                  <c:v>9.6820000000000004</c:v>
                </c:pt>
                <c:pt idx="33510">
                  <c:v>9.657</c:v>
                </c:pt>
                <c:pt idx="33511">
                  <c:v>9.657</c:v>
                </c:pt>
                <c:pt idx="33512">
                  <c:v>9.6319999999999997</c:v>
                </c:pt>
                <c:pt idx="33513">
                  <c:v>9.657</c:v>
                </c:pt>
                <c:pt idx="33514">
                  <c:v>9.657</c:v>
                </c:pt>
                <c:pt idx="33515">
                  <c:v>9.6820000000000004</c:v>
                </c:pt>
                <c:pt idx="33516">
                  <c:v>9.6820000000000004</c:v>
                </c:pt>
                <c:pt idx="33517">
                  <c:v>9.7059999999999995</c:v>
                </c:pt>
                <c:pt idx="33518">
                  <c:v>9.7059999999999995</c:v>
                </c:pt>
                <c:pt idx="33519">
                  <c:v>9.7059999999999995</c:v>
                </c:pt>
                <c:pt idx="33520">
                  <c:v>9.7309999999999999</c:v>
                </c:pt>
                <c:pt idx="33521">
                  <c:v>9.7309999999999999</c:v>
                </c:pt>
                <c:pt idx="33522">
                  <c:v>9.7059999999999995</c:v>
                </c:pt>
                <c:pt idx="33523">
                  <c:v>9.6820000000000004</c:v>
                </c:pt>
                <c:pt idx="33524">
                  <c:v>9.657</c:v>
                </c:pt>
                <c:pt idx="33525">
                  <c:v>9.6319999999999997</c:v>
                </c:pt>
                <c:pt idx="33526">
                  <c:v>9.6080000000000005</c:v>
                </c:pt>
                <c:pt idx="33527">
                  <c:v>9.5579999999999998</c:v>
                </c:pt>
                <c:pt idx="33528">
                  <c:v>9.5340000000000007</c:v>
                </c:pt>
                <c:pt idx="33529">
                  <c:v>9.4849999999999994</c:v>
                </c:pt>
                <c:pt idx="33530">
                  <c:v>9.4350000000000005</c:v>
                </c:pt>
                <c:pt idx="33531">
                  <c:v>9.41</c:v>
                </c:pt>
                <c:pt idx="33532">
                  <c:v>9.3859999999999992</c:v>
                </c:pt>
                <c:pt idx="33533">
                  <c:v>9.3360000000000003</c:v>
                </c:pt>
                <c:pt idx="33534">
                  <c:v>9.3119999999999994</c:v>
                </c:pt>
                <c:pt idx="33535">
                  <c:v>9.2870000000000008</c:v>
                </c:pt>
                <c:pt idx="33536">
                  <c:v>9.2620000000000005</c:v>
                </c:pt>
                <c:pt idx="33537">
                  <c:v>9.2379999999999995</c:v>
                </c:pt>
                <c:pt idx="33538">
                  <c:v>9.1880000000000006</c:v>
                </c:pt>
                <c:pt idx="33539">
                  <c:v>9.1630000000000003</c:v>
                </c:pt>
                <c:pt idx="33540">
                  <c:v>9.1389999999999993</c:v>
                </c:pt>
                <c:pt idx="33541">
                  <c:v>9.1140000000000008</c:v>
                </c:pt>
                <c:pt idx="33542">
                  <c:v>9.0890000000000004</c:v>
                </c:pt>
                <c:pt idx="33543">
                  <c:v>9.0640000000000001</c:v>
                </c:pt>
                <c:pt idx="33544">
                  <c:v>9.0640000000000001</c:v>
                </c:pt>
                <c:pt idx="33545">
                  <c:v>9.0399999999999991</c:v>
                </c:pt>
                <c:pt idx="33546">
                  <c:v>9.0399999999999991</c:v>
                </c:pt>
                <c:pt idx="33547">
                  <c:v>9.0640000000000001</c:v>
                </c:pt>
                <c:pt idx="33548">
                  <c:v>9.0640000000000001</c:v>
                </c:pt>
                <c:pt idx="33549">
                  <c:v>9.0890000000000004</c:v>
                </c:pt>
                <c:pt idx="33550">
                  <c:v>9.1140000000000008</c:v>
                </c:pt>
                <c:pt idx="33551">
                  <c:v>9.1630000000000003</c:v>
                </c:pt>
                <c:pt idx="33552">
                  <c:v>9.2379999999999995</c:v>
                </c:pt>
                <c:pt idx="33553">
                  <c:v>9.2870000000000008</c:v>
                </c:pt>
                <c:pt idx="33554">
                  <c:v>9.3859999999999992</c:v>
                </c:pt>
                <c:pt idx="33555">
                  <c:v>9.5090000000000003</c:v>
                </c:pt>
                <c:pt idx="33556">
                  <c:v>9.6080000000000005</c:v>
                </c:pt>
                <c:pt idx="33557">
                  <c:v>9.6820000000000004</c:v>
                </c:pt>
                <c:pt idx="33558">
                  <c:v>9.8049999999999997</c:v>
                </c:pt>
                <c:pt idx="33559">
                  <c:v>9.9280000000000008</c:v>
                </c:pt>
                <c:pt idx="33560">
                  <c:v>10.051</c:v>
                </c:pt>
                <c:pt idx="33561">
                  <c:v>10.148999999999999</c:v>
                </c:pt>
                <c:pt idx="33562">
                  <c:v>10.222</c:v>
                </c:pt>
                <c:pt idx="33563">
                  <c:v>10.271000000000001</c:v>
                </c:pt>
                <c:pt idx="33564">
                  <c:v>10.32</c:v>
                </c:pt>
                <c:pt idx="33565">
                  <c:v>10.345000000000001</c:v>
                </c:pt>
                <c:pt idx="33566">
                  <c:v>10.369</c:v>
                </c:pt>
                <c:pt idx="33567">
                  <c:v>10.417999999999999</c:v>
                </c:pt>
                <c:pt idx="33568">
                  <c:v>10.417999999999999</c:v>
                </c:pt>
                <c:pt idx="33569">
                  <c:v>10.417999999999999</c:v>
                </c:pt>
                <c:pt idx="33570">
                  <c:v>10.417999999999999</c:v>
                </c:pt>
                <c:pt idx="33571">
                  <c:v>10.369</c:v>
                </c:pt>
                <c:pt idx="33572">
                  <c:v>10.345000000000001</c:v>
                </c:pt>
                <c:pt idx="33573">
                  <c:v>10.32</c:v>
                </c:pt>
                <c:pt idx="33574">
                  <c:v>10.295999999999999</c:v>
                </c:pt>
                <c:pt idx="33575">
                  <c:v>10.271000000000001</c:v>
                </c:pt>
                <c:pt idx="33576">
                  <c:v>10.222</c:v>
                </c:pt>
                <c:pt idx="33577">
                  <c:v>10.173</c:v>
                </c:pt>
                <c:pt idx="33578">
                  <c:v>10.124000000000001</c:v>
                </c:pt>
                <c:pt idx="33579">
                  <c:v>10.074999999999999</c:v>
                </c:pt>
                <c:pt idx="33580">
                  <c:v>10.026</c:v>
                </c:pt>
                <c:pt idx="33581">
                  <c:v>10.000999999999999</c:v>
                </c:pt>
                <c:pt idx="33582">
                  <c:v>9.952</c:v>
                </c:pt>
                <c:pt idx="33583">
                  <c:v>9.9280000000000008</c:v>
                </c:pt>
                <c:pt idx="33584">
                  <c:v>9.8789999999999996</c:v>
                </c:pt>
                <c:pt idx="33585">
                  <c:v>9.8539999999999992</c:v>
                </c:pt>
                <c:pt idx="33586">
                  <c:v>9.8290000000000006</c:v>
                </c:pt>
                <c:pt idx="33587">
                  <c:v>9.8049999999999997</c:v>
                </c:pt>
                <c:pt idx="33588">
                  <c:v>9.7560000000000002</c:v>
                </c:pt>
                <c:pt idx="33589">
                  <c:v>9.7309999999999999</c:v>
                </c:pt>
                <c:pt idx="33590">
                  <c:v>9.6820000000000004</c:v>
                </c:pt>
                <c:pt idx="33591">
                  <c:v>9.657</c:v>
                </c:pt>
                <c:pt idx="33592">
                  <c:v>9.6319999999999997</c:v>
                </c:pt>
                <c:pt idx="33593">
                  <c:v>9.5830000000000002</c:v>
                </c:pt>
                <c:pt idx="33594">
                  <c:v>9.5830000000000002</c:v>
                </c:pt>
                <c:pt idx="33595">
                  <c:v>9.5579999999999998</c:v>
                </c:pt>
                <c:pt idx="33596">
                  <c:v>9.5340000000000007</c:v>
                </c:pt>
                <c:pt idx="33597">
                  <c:v>9.5340000000000007</c:v>
                </c:pt>
                <c:pt idx="33598">
                  <c:v>9.5340000000000007</c:v>
                </c:pt>
                <c:pt idx="33599">
                  <c:v>9.5090000000000003</c:v>
                </c:pt>
                <c:pt idx="33600">
                  <c:v>9.4849999999999994</c:v>
                </c:pt>
                <c:pt idx="33601">
                  <c:v>9.4350000000000005</c:v>
                </c:pt>
                <c:pt idx="33602">
                  <c:v>9.3859999999999992</c:v>
                </c:pt>
                <c:pt idx="33603">
                  <c:v>9.3610000000000007</c:v>
                </c:pt>
                <c:pt idx="33604">
                  <c:v>9.3119999999999994</c:v>
                </c:pt>
                <c:pt idx="33605">
                  <c:v>9.2870000000000008</c:v>
                </c:pt>
                <c:pt idx="33606">
                  <c:v>9.2620000000000005</c:v>
                </c:pt>
                <c:pt idx="33607">
                  <c:v>9.2620000000000005</c:v>
                </c:pt>
                <c:pt idx="33608">
                  <c:v>9.2620000000000005</c:v>
                </c:pt>
                <c:pt idx="33609">
                  <c:v>9.2620000000000005</c:v>
                </c:pt>
                <c:pt idx="33610">
                  <c:v>9.2620000000000005</c:v>
                </c:pt>
                <c:pt idx="33611">
                  <c:v>9.2620000000000005</c:v>
                </c:pt>
                <c:pt idx="33612">
                  <c:v>9.2620000000000005</c:v>
                </c:pt>
                <c:pt idx="33613">
                  <c:v>9.2620000000000005</c:v>
                </c:pt>
                <c:pt idx="33614">
                  <c:v>9.2620000000000005</c:v>
                </c:pt>
                <c:pt idx="33615">
                  <c:v>9.2870000000000008</c:v>
                </c:pt>
                <c:pt idx="33616">
                  <c:v>9.2870000000000008</c:v>
                </c:pt>
                <c:pt idx="33617">
                  <c:v>9.2870000000000008</c:v>
                </c:pt>
                <c:pt idx="33618">
                  <c:v>9.3119999999999994</c:v>
                </c:pt>
                <c:pt idx="33619">
                  <c:v>9.3360000000000003</c:v>
                </c:pt>
                <c:pt idx="33620">
                  <c:v>9.3360000000000003</c:v>
                </c:pt>
                <c:pt idx="33621">
                  <c:v>9.3360000000000003</c:v>
                </c:pt>
                <c:pt idx="33622">
                  <c:v>9.3610000000000007</c:v>
                </c:pt>
                <c:pt idx="33623">
                  <c:v>9.3610000000000007</c:v>
                </c:pt>
                <c:pt idx="33624">
                  <c:v>9.3859999999999992</c:v>
                </c:pt>
                <c:pt idx="33625">
                  <c:v>9.3859999999999992</c:v>
                </c:pt>
                <c:pt idx="33626">
                  <c:v>9.3859999999999992</c:v>
                </c:pt>
                <c:pt idx="33627">
                  <c:v>9.41</c:v>
                </c:pt>
                <c:pt idx="33628">
                  <c:v>9.4350000000000005</c:v>
                </c:pt>
                <c:pt idx="33629">
                  <c:v>9.4350000000000005</c:v>
                </c:pt>
                <c:pt idx="33630">
                  <c:v>9.4350000000000005</c:v>
                </c:pt>
                <c:pt idx="33631">
                  <c:v>9.4350000000000005</c:v>
                </c:pt>
                <c:pt idx="33632">
                  <c:v>9.4600000000000009</c:v>
                </c:pt>
                <c:pt idx="33633">
                  <c:v>9.4600000000000009</c:v>
                </c:pt>
                <c:pt idx="33634">
                  <c:v>9.4600000000000009</c:v>
                </c:pt>
                <c:pt idx="33635">
                  <c:v>9.4849999999999994</c:v>
                </c:pt>
                <c:pt idx="33636">
                  <c:v>9.4849999999999994</c:v>
                </c:pt>
                <c:pt idx="33637">
                  <c:v>9.4849999999999994</c:v>
                </c:pt>
                <c:pt idx="33638">
                  <c:v>9.5090000000000003</c:v>
                </c:pt>
                <c:pt idx="33639">
                  <c:v>9.5340000000000007</c:v>
                </c:pt>
                <c:pt idx="33640">
                  <c:v>9.5340000000000007</c:v>
                </c:pt>
                <c:pt idx="33641">
                  <c:v>9.5579999999999998</c:v>
                </c:pt>
                <c:pt idx="33642">
                  <c:v>9.5830000000000002</c:v>
                </c:pt>
                <c:pt idx="33643">
                  <c:v>9.5830000000000002</c:v>
                </c:pt>
                <c:pt idx="33644">
                  <c:v>9.6319999999999997</c:v>
                </c:pt>
                <c:pt idx="33645">
                  <c:v>9.657</c:v>
                </c:pt>
                <c:pt idx="33646">
                  <c:v>9.6820000000000004</c:v>
                </c:pt>
                <c:pt idx="33647">
                  <c:v>9.6820000000000004</c:v>
                </c:pt>
                <c:pt idx="33648">
                  <c:v>9.7059999999999995</c:v>
                </c:pt>
                <c:pt idx="33649">
                  <c:v>9.7309999999999999</c:v>
                </c:pt>
                <c:pt idx="33650">
                  <c:v>9.7799999999999994</c:v>
                </c:pt>
                <c:pt idx="33651">
                  <c:v>9.8049999999999997</c:v>
                </c:pt>
                <c:pt idx="33652">
                  <c:v>9.8539999999999992</c:v>
                </c:pt>
                <c:pt idx="33653">
                  <c:v>9.8789999999999996</c:v>
                </c:pt>
                <c:pt idx="33654">
                  <c:v>9.9030000000000005</c:v>
                </c:pt>
                <c:pt idx="33655">
                  <c:v>9.9280000000000008</c:v>
                </c:pt>
                <c:pt idx="33656">
                  <c:v>9.952</c:v>
                </c:pt>
                <c:pt idx="33657">
                  <c:v>10.000999999999999</c:v>
                </c:pt>
                <c:pt idx="33658">
                  <c:v>10.051</c:v>
                </c:pt>
                <c:pt idx="33659">
                  <c:v>10.1</c:v>
                </c:pt>
                <c:pt idx="33660">
                  <c:v>10.1</c:v>
                </c:pt>
                <c:pt idx="33661">
                  <c:v>10.124000000000001</c:v>
                </c:pt>
                <c:pt idx="33662">
                  <c:v>10.148999999999999</c:v>
                </c:pt>
                <c:pt idx="33663">
                  <c:v>10.148999999999999</c:v>
                </c:pt>
                <c:pt idx="33664">
                  <c:v>10.173</c:v>
                </c:pt>
                <c:pt idx="33665">
                  <c:v>10.173</c:v>
                </c:pt>
                <c:pt idx="33666">
                  <c:v>10.173</c:v>
                </c:pt>
                <c:pt idx="33667">
                  <c:v>10.173</c:v>
                </c:pt>
                <c:pt idx="33668">
                  <c:v>10.173</c:v>
                </c:pt>
                <c:pt idx="33669">
                  <c:v>10.173</c:v>
                </c:pt>
                <c:pt idx="33670">
                  <c:v>10.173</c:v>
                </c:pt>
                <c:pt idx="33671">
                  <c:v>10.173</c:v>
                </c:pt>
                <c:pt idx="33672">
                  <c:v>10.124000000000001</c:v>
                </c:pt>
                <c:pt idx="33673">
                  <c:v>10.81</c:v>
                </c:pt>
                <c:pt idx="33674">
                  <c:v>11.443</c:v>
                </c:pt>
                <c:pt idx="33675">
                  <c:v>10.712</c:v>
                </c:pt>
                <c:pt idx="33676">
                  <c:v>10.026</c:v>
                </c:pt>
                <c:pt idx="33677">
                  <c:v>9.8539999999999992</c:v>
                </c:pt>
                <c:pt idx="33678">
                  <c:v>9.8290000000000006</c:v>
                </c:pt>
                <c:pt idx="33679">
                  <c:v>9.8290000000000006</c:v>
                </c:pt>
                <c:pt idx="33680">
                  <c:v>9.8049999999999997</c:v>
                </c:pt>
                <c:pt idx="33681">
                  <c:v>9.7560000000000002</c:v>
                </c:pt>
                <c:pt idx="33682">
                  <c:v>9.7309999999999999</c:v>
                </c:pt>
                <c:pt idx="33683">
                  <c:v>9.7059999999999995</c:v>
                </c:pt>
                <c:pt idx="33684">
                  <c:v>9.7059999999999995</c:v>
                </c:pt>
                <c:pt idx="33685">
                  <c:v>9.7059999999999995</c:v>
                </c:pt>
                <c:pt idx="33686">
                  <c:v>9.7309999999999999</c:v>
                </c:pt>
                <c:pt idx="33687">
                  <c:v>9.7309999999999999</c:v>
                </c:pt>
                <c:pt idx="33688">
                  <c:v>9.7309999999999999</c:v>
                </c:pt>
                <c:pt idx="33689">
                  <c:v>9.7309999999999999</c:v>
                </c:pt>
                <c:pt idx="33690">
                  <c:v>9.7309999999999999</c:v>
                </c:pt>
                <c:pt idx="33691">
                  <c:v>9.7309999999999999</c:v>
                </c:pt>
                <c:pt idx="33692">
                  <c:v>9.7560000000000002</c:v>
                </c:pt>
                <c:pt idx="33693">
                  <c:v>9.7560000000000002</c:v>
                </c:pt>
                <c:pt idx="33694">
                  <c:v>9.7799999999999994</c:v>
                </c:pt>
                <c:pt idx="33695">
                  <c:v>9.7560000000000002</c:v>
                </c:pt>
                <c:pt idx="33696">
                  <c:v>9.7560000000000002</c:v>
                </c:pt>
                <c:pt idx="33697">
                  <c:v>9.7799999999999994</c:v>
                </c:pt>
                <c:pt idx="33698">
                  <c:v>9.7560000000000002</c:v>
                </c:pt>
                <c:pt idx="33699">
                  <c:v>9.7560000000000002</c:v>
                </c:pt>
                <c:pt idx="33700">
                  <c:v>9.7560000000000002</c:v>
                </c:pt>
                <c:pt idx="33701">
                  <c:v>9.7560000000000002</c:v>
                </c:pt>
                <c:pt idx="33702">
                  <c:v>9.7560000000000002</c:v>
                </c:pt>
                <c:pt idx="33703">
                  <c:v>9.7560000000000002</c:v>
                </c:pt>
                <c:pt idx="33704">
                  <c:v>9.7560000000000002</c:v>
                </c:pt>
                <c:pt idx="33705">
                  <c:v>9.7560000000000002</c:v>
                </c:pt>
                <c:pt idx="33706">
                  <c:v>9.7560000000000002</c:v>
                </c:pt>
                <c:pt idx="33707">
                  <c:v>9.7560000000000002</c:v>
                </c:pt>
                <c:pt idx="33708">
                  <c:v>9.7560000000000002</c:v>
                </c:pt>
                <c:pt idx="33709">
                  <c:v>9.7560000000000002</c:v>
                </c:pt>
                <c:pt idx="33710">
                  <c:v>9.7560000000000002</c:v>
                </c:pt>
                <c:pt idx="33711">
                  <c:v>9.7799999999999994</c:v>
                </c:pt>
                <c:pt idx="33712">
                  <c:v>9.7799999999999994</c:v>
                </c:pt>
                <c:pt idx="33713">
                  <c:v>9.7799999999999994</c:v>
                </c:pt>
                <c:pt idx="33714">
                  <c:v>9.7799999999999994</c:v>
                </c:pt>
                <c:pt idx="33715">
                  <c:v>9.8049999999999997</c:v>
                </c:pt>
                <c:pt idx="33716">
                  <c:v>9.8049999999999997</c:v>
                </c:pt>
                <c:pt idx="33717">
                  <c:v>9.8290000000000006</c:v>
                </c:pt>
                <c:pt idx="33718">
                  <c:v>9.8290000000000006</c:v>
                </c:pt>
                <c:pt idx="33719">
                  <c:v>9.8290000000000006</c:v>
                </c:pt>
                <c:pt idx="33720">
                  <c:v>9.8539999999999992</c:v>
                </c:pt>
                <c:pt idx="33721">
                  <c:v>9.8539999999999992</c:v>
                </c:pt>
                <c:pt idx="33722">
                  <c:v>9.8539999999999992</c:v>
                </c:pt>
                <c:pt idx="33723">
                  <c:v>9.8789999999999996</c:v>
                </c:pt>
                <c:pt idx="33724">
                  <c:v>9.8789999999999996</c:v>
                </c:pt>
                <c:pt idx="33725">
                  <c:v>9.8789999999999996</c:v>
                </c:pt>
                <c:pt idx="33726">
                  <c:v>9.8789999999999996</c:v>
                </c:pt>
                <c:pt idx="33727">
                  <c:v>9.9030000000000005</c:v>
                </c:pt>
                <c:pt idx="33728">
                  <c:v>9.9030000000000005</c:v>
                </c:pt>
                <c:pt idx="33729">
                  <c:v>9.9030000000000005</c:v>
                </c:pt>
                <c:pt idx="33730">
                  <c:v>9.9030000000000005</c:v>
                </c:pt>
                <c:pt idx="33731">
                  <c:v>9.9280000000000008</c:v>
                </c:pt>
                <c:pt idx="33732">
                  <c:v>9.9280000000000008</c:v>
                </c:pt>
                <c:pt idx="33733">
                  <c:v>9.9280000000000008</c:v>
                </c:pt>
                <c:pt idx="33734">
                  <c:v>9.9280000000000008</c:v>
                </c:pt>
                <c:pt idx="33735">
                  <c:v>9.9280000000000008</c:v>
                </c:pt>
                <c:pt idx="33736">
                  <c:v>9.9280000000000008</c:v>
                </c:pt>
                <c:pt idx="33737">
                  <c:v>9.952</c:v>
                </c:pt>
                <c:pt idx="33738">
                  <c:v>9.9770000000000003</c:v>
                </c:pt>
                <c:pt idx="33739">
                  <c:v>10.000999999999999</c:v>
                </c:pt>
                <c:pt idx="33740">
                  <c:v>10.026</c:v>
                </c:pt>
                <c:pt idx="33741">
                  <c:v>10.074999999999999</c:v>
                </c:pt>
                <c:pt idx="33742">
                  <c:v>10.124000000000001</c:v>
                </c:pt>
                <c:pt idx="33743">
                  <c:v>10.173</c:v>
                </c:pt>
                <c:pt idx="33744">
                  <c:v>10.222</c:v>
                </c:pt>
                <c:pt idx="33745">
                  <c:v>10.295999999999999</c:v>
                </c:pt>
                <c:pt idx="33746">
                  <c:v>10.345000000000001</c:v>
                </c:pt>
                <c:pt idx="33747">
                  <c:v>10.369</c:v>
                </c:pt>
                <c:pt idx="33748">
                  <c:v>10.417999999999999</c:v>
                </c:pt>
                <c:pt idx="33749">
                  <c:v>10.467000000000001</c:v>
                </c:pt>
                <c:pt idx="33750">
                  <c:v>10.516</c:v>
                </c:pt>
                <c:pt idx="33751">
                  <c:v>10.59</c:v>
                </c:pt>
                <c:pt idx="33752">
                  <c:v>10.663</c:v>
                </c:pt>
                <c:pt idx="33753">
                  <c:v>10.736000000000001</c:v>
                </c:pt>
                <c:pt idx="33754">
                  <c:v>10.785</c:v>
                </c:pt>
                <c:pt idx="33755">
                  <c:v>10.785</c:v>
                </c:pt>
                <c:pt idx="33756">
                  <c:v>10.760999999999999</c:v>
                </c:pt>
                <c:pt idx="33757">
                  <c:v>10.760999999999999</c:v>
                </c:pt>
                <c:pt idx="33758">
                  <c:v>10.785</c:v>
                </c:pt>
                <c:pt idx="33759">
                  <c:v>10.81</c:v>
                </c:pt>
                <c:pt idx="33760">
                  <c:v>10.858000000000001</c:v>
                </c:pt>
                <c:pt idx="33761">
                  <c:v>10.907</c:v>
                </c:pt>
                <c:pt idx="33762">
                  <c:v>10.907</c:v>
                </c:pt>
                <c:pt idx="33763">
                  <c:v>10.907</c:v>
                </c:pt>
                <c:pt idx="33764">
                  <c:v>10.907</c:v>
                </c:pt>
                <c:pt idx="33765">
                  <c:v>10.858000000000001</c:v>
                </c:pt>
                <c:pt idx="33766">
                  <c:v>10.834</c:v>
                </c:pt>
                <c:pt idx="33767">
                  <c:v>10.81</c:v>
                </c:pt>
                <c:pt idx="33768">
                  <c:v>10.785</c:v>
                </c:pt>
                <c:pt idx="33769">
                  <c:v>10.736000000000001</c:v>
                </c:pt>
                <c:pt idx="33770">
                  <c:v>10.712</c:v>
                </c:pt>
                <c:pt idx="33771">
                  <c:v>10.663</c:v>
                </c:pt>
                <c:pt idx="33772">
                  <c:v>10.638</c:v>
                </c:pt>
                <c:pt idx="33773">
                  <c:v>10.59</c:v>
                </c:pt>
                <c:pt idx="33774">
                  <c:v>10.541</c:v>
                </c:pt>
                <c:pt idx="33775">
                  <c:v>10.492000000000001</c:v>
                </c:pt>
                <c:pt idx="33776">
                  <c:v>10.443</c:v>
                </c:pt>
                <c:pt idx="33777">
                  <c:v>10.394</c:v>
                </c:pt>
                <c:pt idx="33778">
                  <c:v>10.32</c:v>
                </c:pt>
                <c:pt idx="33779">
                  <c:v>10.295999999999999</c:v>
                </c:pt>
                <c:pt idx="33780">
                  <c:v>10.247</c:v>
                </c:pt>
                <c:pt idx="33781">
                  <c:v>10.222</c:v>
                </c:pt>
                <c:pt idx="33782">
                  <c:v>10.198</c:v>
                </c:pt>
                <c:pt idx="33783">
                  <c:v>10.173</c:v>
                </c:pt>
                <c:pt idx="33784">
                  <c:v>10.124000000000001</c:v>
                </c:pt>
                <c:pt idx="33785">
                  <c:v>10.1</c:v>
                </c:pt>
                <c:pt idx="33786">
                  <c:v>10.074999999999999</c:v>
                </c:pt>
                <c:pt idx="33787">
                  <c:v>10.051</c:v>
                </c:pt>
                <c:pt idx="33788">
                  <c:v>10.026</c:v>
                </c:pt>
                <c:pt idx="33789">
                  <c:v>10.000999999999999</c:v>
                </c:pt>
                <c:pt idx="33790">
                  <c:v>9.952</c:v>
                </c:pt>
                <c:pt idx="33791">
                  <c:v>9.9280000000000008</c:v>
                </c:pt>
                <c:pt idx="33792">
                  <c:v>9.8789999999999996</c:v>
                </c:pt>
                <c:pt idx="33793">
                  <c:v>9.8290000000000006</c:v>
                </c:pt>
                <c:pt idx="33794">
                  <c:v>9.8290000000000006</c:v>
                </c:pt>
                <c:pt idx="33795">
                  <c:v>9.7560000000000002</c:v>
                </c:pt>
                <c:pt idx="33796">
                  <c:v>9.7309999999999999</c:v>
                </c:pt>
                <c:pt idx="33797">
                  <c:v>9.6820000000000004</c:v>
                </c:pt>
                <c:pt idx="33798">
                  <c:v>9.6319999999999997</c:v>
                </c:pt>
                <c:pt idx="33799">
                  <c:v>9.6080000000000005</c:v>
                </c:pt>
                <c:pt idx="33800">
                  <c:v>9.5579999999999998</c:v>
                </c:pt>
                <c:pt idx="33801">
                  <c:v>9.5090000000000003</c:v>
                </c:pt>
                <c:pt idx="33802">
                  <c:v>9.4849999999999994</c:v>
                </c:pt>
                <c:pt idx="33803">
                  <c:v>9.4350000000000005</c:v>
                </c:pt>
                <c:pt idx="33804">
                  <c:v>9.41</c:v>
                </c:pt>
                <c:pt idx="33805">
                  <c:v>9.3859999999999992</c:v>
                </c:pt>
                <c:pt idx="33806">
                  <c:v>9.3859999999999992</c:v>
                </c:pt>
                <c:pt idx="33807">
                  <c:v>9.3610000000000007</c:v>
                </c:pt>
                <c:pt idx="33808">
                  <c:v>9.3859999999999992</c:v>
                </c:pt>
                <c:pt idx="33809">
                  <c:v>9.3859999999999992</c:v>
                </c:pt>
                <c:pt idx="33810">
                  <c:v>9.3859999999999992</c:v>
                </c:pt>
                <c:pt idx="33811">
                  <c:v>9.3859999999999992</c:v>
                </c:pt>
                <c:pt idx="33812">
                  <c:v>9.41</c:v>
                </c:pt>
                <c:pt idx="33813">
                  <c:v>9.41</c:v>
                </c:pt>
                <c:pt idx="33814">
                  <c:v>9.3859999999999992</c:v>
                </c:pt>
                <c:pt idx="33815">
                  <c:v>9.41</c:v>
                </c:pt>
                <c:pt idx="33816">
                  <c:v>9.41</c:v>
                </c:pt>
                <c:pt idx="33817">
                  <c:v>9.4350000000000005</c:v>
                </c:pt>
                <c:pt idx="33818">
                  <c:v>9.4350000000000005</c:v>
                </c:pt>
                <c:pt idx="33819">
                  <c:v>9.41</c:v>
                </c:pt>
                <c:pt idx="33820">
                  <c:v>9.3859999999999992</c:v>
                </c:pt>
                <c:pt idx="33821">
                  <c:v>9.3610000000000007</c:v>
                </c:pt>
                <c:pt idx="33822">
                  <c:v>9.3610000000000007</c:v>
                </c:pt>
                <c:pt idx="33823">
                  <c:v>9.3360000000000003</c:v>
                </c:pt>
                <c:pt idx="33824">
                  <c:v>9.3360000000000003</c:v>
                </c:pt>
                <c:pt idx="33825">
                  <c:v>9.3610000000000007</c:v>
                </c:pt>
                <c:pt idx="33826">
                  <c:v>9.3610000000000007</c:v>
                </c:pt>
                <c:pt idx="33827">
                  <c:v>9.3859999999999992</c:v>
                </c:pt>
                <c:pt idx="33828">
                  <c:v>9.3859999999999992</c:v>
                </c:pt>
                <c:pt idx="33829">
                  <c:v>9.3859999999999992</c:v>
                </c:pt>
                <c:pt idx="33830">
                  <c:v>9.41</c:v>
                </c:pt>
                <c:pt idx="33831">
                  <c:v>9.4350000000000005</c:v>
                </c:pt>
                <c:pt idx="33832">
                  <c:v>9.4350000000000005</c:v>
                </c:pt>
                <c:pt idx="33833">
                  <c:v>9.4849999999999994</c:v>
                </c:pt>
                <c:pt idx="33834">
                  <c:v>9.5340000000000007</c:v>
                </c:pt>
                <c:pt idx="33835">
                  <c:v>9.5579999999999998</c:v>
                </c:pt>
                <c:pt idx="33836">
                  <c:v>9.6319999999999997</c:v>
                </c:pt>
                <c:pt idx="33837">
                  <c:v>9.657</c:v>
                </c:pt>
                <c:pt idx="33838">
                  <c:v>9.7309999999999999</c:v>
                </c:pt>
                <c:pt idx="33839">
                  <c:v>9.7799999999999994</c:v>
                </c:pt>
                <c:pt idx="33840">
                  <c:v>9.8539999999999992</c:v>
                </c:pt>
                <c:pt idx="33841">
                  <c:v>9.9030000000000005</c:v>
                </c:pt>
                <c:pt idx="33842">
                  <c:v>9.952</c:v>
                </c:pt>
                <c:pt idx="33843">
                  <c:v>9.9770000000000003</c:v>
                </c:pt>
                <c:pt idx="33844">
                  <c:v>10.026</c:v>
                </c:pt>
                <c:pt idx="33845">
                  <c:v>10.074999999999999</c:v>
                </c:pt>
                <c:pt idx="33846">
                  <c:v>10.198</c:v>
                </c:pt>
                <c:pt idx="33847">
                  <c:v>10.295999999999999</c:v>
                </c:pt>
                <c:pt idx="33848">
                  <c:v>10.345000000000001</c:v>
                </c:pt>
                <c:pt idx="33849">
                  <c:v>10.394</c:v>
                </c:pt>
                <c:pt idx="33850">
                  <c:v>10.467000000000001</c:v>
                </c:pt>
                <c:pt idx="33851">
                  <c:v>10.516</c:v>
                </c:pt>
                <c:pt idx="33852">
                  <c:v>10.59</c:v>
                </c:pt>
                <c:pt idx="33853">
                  <c:v>10.614000000000001</c:v>
                </c:pt>
                <c:pt idx="33854">
                  <c:v>10.638</c:v>
                </c:pt>
                <c:pt idx="33855">
                  <c:v>10.663</c:v>
                </c:pt>
                <c:pt idx="33856">
                  <c:v>10.686999999999999</c:v>
                </c:pt>
                <c:pt idx="33857">
                  <c:v>10.712</c:v>
                </c:pt>
                <c:pt idx="33858">
                  <c:v>10.736000000000001</c:v>
                </c:pt>
                <c:pt idx="33859">
                  <c:v>10.736000000000001</c:v>
                </c:pt>
                <c:pt idx="33860">
                  <c:v>10.712</c:v>
                </c:pt>
                <c:pt idx="33861">
                  <c:v>10.712</c:v>
                </c:pt>
                <c:pt idx="33862">
                  <c:v>10.686999999999999</c:v>
                </c:pt>
                <c:pt idx="33863">
                  <c:v>10.663</c:v>
                </c:pt>
                <c:pt idx="33864">
                  <c:v>10.663</c:v>
                </c:pt>
                <c:pt idx="33865">
                  <c:v>10.614000000000001</c:v>
                </c:pt>
                <c:pt idx="33866">
                  <c:v>10.59</c:v>
                </c:pt>
                <c:pt idx="33867">
                  <c:v>10.565</c:v>
                </c:pt>
                <c:pt idx="33868">
                  <c:v>10.516</c:v>
                </c:pt>
                <c:pt idx="33869">
                  <c:v>11.053000000000001</c:v>
                </c:pt>
                <c:pt idx="33870">
                  <c:v>11.662000000000001</c:v>
                </c:pt>
                <c:pt idx="33871">
                  <c:v>11.613</c:v>
                </c:pt>
                <c:pt idx="33872">
                  <c:v>10.663</c:v>
                </c:pt>
                <c:pt idx="33873">
                  <c:v>10.271000000000001</c:v>
                </c:pt>
                <c:pt idx="33874">
                  <c:v>10.124000000000001</c:v>
                </c:pt>
                <c:pt idx="33875">
                  <c:v>10.026</c:v>
                </c:pt>
                <c:pt idx="33876">
                  <c:v>10.051</c:v>
                </c:pt>
                <c:pt idx="33877">
                  <c:v>10.074999999999999</c:v>
                </c:pt>
                <c:pt idx="33878">
                  <c:v>10.074999999999999</c:v>
                </c:pt>
                <c:pt idx="33879">
                  <c:v>10.051</c:v>
                </c:pt>
                <c:pt idx="33880">
                  <c:v>10.026</c:v>
                </c:pt>
                <c:pt idx="33881">
                  <c:v>9.9770000000000003</c:v>
                </c:pt>
                <c:pt idx="33882">
                  <c:v>9.9280000000000008</c:v>
                </c:pt>
                <c:pt idx="33883">
                  <c:v>9.8789999999999996</c:v>
                </c:pt>
                <c:pt idx="33884">
                  <c:v>9.8539999999999992</c:v>
                </c:pt>
                <c:pt idx="33885">
                  <c:v>9.8290000000000006</c:v>
                </c:pt>
                <c:pt idx="33886">
                  <c:v>9.8539999999999992</c:v>
                </c:pt>
                <c:pt idx="33887">
                  <c:v>9.8290000000000006</c:v>
                </c:pt>
                <c:pt idx="33888">
                  <c:v>9.8290000000000006</c:v>
                </c:pt>
                <c:pt idx="33889">
                  <c:v>9.8290000000000006</c:v>
                </c:pt>
                <c:pt idx="33890">
                  <c:v>9.8290000000000006</c:v>
                </c:pt>
                <c:pt idx="33891">
                  <c:v>9.8290000000000006</c:v>
                </c:pt>
                <c:pt idx="33892">
                  <c:v>9.8290000000000006</c:v>
                </c:pt>
                <c:pt idx="33893">
                  <c:v>9.8049999999999997</c:v>
                </c:pt>
                <c:pt idx="33894">
                  <c:v>9.8049999999999997</c:v>
                </c:pt>
                <c:pt idx="33895">
                  <c:v>9.8049999999999997</c:v>
                </c:pt>
                <c:pt idx="33896">
                  <c:v>9.8049999999999997</c:v>
                </c:pt>
                <c:pt idx="33897">
                  <c:v>9.8049999999999997</c:v>
                </c:pt>
                <c:pt idx="33898">
                  <c:v>9.8049999999999997</c:v>
                </c:pt>
                <c:pt idx="33899">
                  <c:v>9.8049999999999997</c:v>
                </c:pt>
                <c:pt idx="33900">
                  <c:v>9.8049999999999997</c:v>
                </c:pt>
                <c:pt idx="33901">
                  <c:v>9.8290000000000006</c:v>
                </c:pt>
                <c:pt idx="33902">
                  <c:v>9.8290000000000006</c:v>
                </c:pt>
                <c:pt idx="33903">
                  <c:v>9.8290000000000006</c:v>
                </c:pt>
                <c:pt idx="33904">
                  <c:v>9.8290000000000006</c:v>
                </c:pt>
                <c:pt idx="33905">
                  <c:v>9.8290000000000006</c:v>
                </c:pt>
                <c:pt idx="33906">
                  <c:v>9.8290000000000006</c:v>
                </c:pt>
                <c:pt idx="33907">
                  <c:v>9.8290000000000006</c:v>
                </c:pt>
                <c:pt idx="33908">
                  <c:v>9.8290000000000006</c:v>
                </c:pt>
                <c:pt idx="33909">
                  <c:v>9.8290000000000006</c:v>
                </c:pt>
                <c:pt idx="33910">
                  <c:v>9.8049999999999997</c:v>
                </c:pt>
                <c:pt idx="33911">
                  <c:v>9.8049999999999997</c:v>
                </c:pt>
                <c:pt idx="33912">
                  <c:v>9.8049999999999997</c:v>
                </c:pt>
                <c:pt idx="33913">
                  <c:v>9.8290000000000006</c:v>
                </c:pt>
                <c:pt idx="33914">
                  <c:v>9.8290000000000006</c:v>
                </c:pt>
                <c:pt idx="33915">
                  <c:v>9.8290000000000006</c:v>
                </c:pt>
                <c:pt idx="33916">
                  <c:v>9.8290000000000006</c:v>
                </c:pt>
                <c:pt idx="33917">
                  <c:v>9.8290000000000006</c:v>
                </c:pt>
                <c:pt idx="33918">
                  <c:v>9.8539999999999992</c:v>
                </c:pt>
                <c:pt idx="33919">
                  <c:v>9.8539999999999992</c:v>
                </c:pt>
                <c:pt idx="33920">
                  <c:v>9.8539999999999992</c:v>
                </c:pt>
                <c:pt idx="33921">
                  <c:v>9.8539999999999992</c:v>
                </c:pt>
                <c:pt idx="33922">
                  <c:v>9.8539999999999992</c:v>
                </c:pt>
                <c:pt idx="33923">
                  <c:v>9.8290000000000006</c:v>
                </c:pt>
                <c:pt idx="33924">
                  <c:v>9.8290000000000006</c:v>
                </c:pt>
                <c:pt idx="33925">
                  <c:v>9.8049999999999997</c:v>
                </c:pt>
                <c:pt idx="33926">
                  <c:v>9.8290000000000006</c:v>
                </c:pt>
                <c:pt idx="33927">
                  <c:v>9.8290000000000006</c:v>
                </c:pt>
                <c:pt idx="33928">
                  <c:v>9.8539999999999992</c:v>
                </c:pt>
                <c:pt idx="33929">
                  <c:v>9.8789999999999996</c:v>
                </c:pt>
                <c:pt idx="33930">
                  <c:v>9.8789999999999996</c:v>
                </c:pt>
                <c:pt idx="33931">
                  <c:v>9.9280000000000008</c:v>
                </c:pt>
                <c:pt idx="33932">
                  <c:v>9.952</c:v>
                </c:pt>
                <c:pt idx="33933">
                  <c:v>9.9770000000000003</c:v>
                </c:pt>
                <c:pt idx="33934">
                  <c:v>10.000999999999999</c:v>
                </c:pt>
                <c:pt idx="33935">
                  <c:v>10.026</c:v>
                </c:pt>
                <c:pt idx="33936">
                  <c:v>10.051</c:v>
                </c:pt>
                <c:pt idx="33937">
                  <c:v>10.074999999999999</c:v>
                </c:pt>
                <c:pt idx="33938">
                  <c:v>10.124000000000001</c:v>
                </c:pt>
                <c:pt idx="33939">
                  <c:v>10.148999999999999</c:v>
                </c:pt>
                <c:pt idx="33940">
                  <c:v>10.198</c:v>
                </c:pt>
                <c:pt idx="33941">
                  <c:v>10.247</c:v>
                </c:pt>
                <c:pt idx="33942">
                  <c:v>10.295999999999999</c:v>
                </c:pt>
                <c:pt idx="33943">
                  <c:v>10.32</c:v>
                </c:pt>
                <c:pt idx="33944">
                  <c:v>10.32</c:v>
                </c:pt>
                <c:pt idx="33945">
                  <c:v>10.345000000000001</c:v>
                </c:pt>
                <c:pt idx="33946">
                  <c:v>10.394</c:v>
                </c:pt>
                <c:pt idx="33947">
                  <c:v>10.417999999999999</c:v>
                </c:pt>
                <c:pt idx="33948">
                  <c:v>10.443</c:v>
                </c:pt>
                <c:pt idx="33949">
                  <c:v>10.467000000000001</c:v>
                </c:pt>
                <c:pt idx="33950">
                  <c:v>10.516</c:v>
                </c:pt>
                <c:pt idx="33951">
                  <c:v>10.541</c:v>
                </c:pt>
                <c:pt idx="33952">
                  <c:v>10.565</c:v>
                </c:pt>
                <c:pt idx="33953">
                  <c:v>10.59</c:v>
                </c:pt>
                <c:pt idx="33954">
                  <c:v>10.59</c:v>
                </c:pt>
                <c:pt idx="33955">
                  <c:v>10.59</c:v>
                </c:pt>
                <c:pt idx="33956">
                  <c:v>10.59</c:v>
                </c:pt>
                <c:pt idx="33957">
                  <c:v>10.59</c:v>
                </c:pt>
                <c:pt idx="33958">
                  <c:v>10.565</c:v>
                </c:pt>
                <c:pt idx="33959">
                  <c:v>10.565</c:v>
                </c:pt>
                <c:pt idx="33960">
                  <c:v>10.565</c:v>
                </c:pt>
                <c:pt idx="33961">
                  <c:v>10.565</c:v>
                </c:pt>
                <c:pt idx="33962">
                  <c:v>10.541</c:v>
                </c:pt>
                <c:pt idx="33963">
                  <c:v>10.541</c:v>
                </c:pt>
                <c:pt idx="33964">
                  <c:v>10.516</c:v>
                </c:pt>
                <c:pt idx="33965">
                  <c:v>10.516</c:v>
                </c:pt>
                <c:pt idx="33966">
                  <c:v>10.492000000000001</c:v>
                </c:pt>
                <c:pt idx="33967">
                  <c:v>10.492000000000001</c:v>
                </c:pt>
                <c:pt idx="33968">
                  <c:v>10.467000000000001</c:v>
                </c:pt>
                <c:pt idx="33969">
                  <c:v>10.467000000000001</c:v>
                </c:pt>
                <c:pt idx="33970">
                  <c:v>10.467000000000001</c:v>
                </c:pt>
                <c:pt idx="33971">
                  <c:v>10.443</c:v>
                </c:pt>
                <c:pt idx="33972">
                  <c:v>10.443</c:v>
                </c:pt>
                <c:pt idx="33973">
                  <c:v>10.417999999999999</c:v>
                </c:pt>
                <c:pt idx="33974">
                  <c:v>10.417999999999999</c:v>
                </c:pt>
                <c:pt idx="33975">
                  <c:v>10.394</c:v>
                </c:pt>
                <c:pt idx="33976">
                  <c:v>10.369</c:v>
                </c:pt>
                <c:pt idx="33977">
                  <c:v>10.345000000000001</c:v>
                </c:pt>
                <c:pt idx="33978">
                  <c:v>10.345000000000001</c:v>
                </c:pt>
                <c:pt idx="33979">
                  <c:v>10.32</c:v>
                </c:pt>
                <c:pt idx="33980">
                  <c:v>10.295999999999999</c:v>
                </c:pt>
                <c:pt idx="33981">
                  <c:v>10.271000000000001</c:v>
                </c:pt>
                <c:pt idx="33982">
                  <c:v>10.271000000000001</c:v>
                </c:pt>
                <c:pt idx="33983">
                  <c:v>10.247</c:v>
                </c:pt>
                <c:pt idx="33984">
                  <c:v>10.222</c:v>
                </c:pt>
                <c:pt idx="33985">
                  <c:v>10.222</c:v>
                </c:pt>
                <c:pt idx="33986">
                  <c:v>10.173</c:v>
                </c:pt>
                <c:pt idx="33987">
                  <c:v>10.148999999999999</c:v>
                </c:pt>
                <c:pt idx="33988">
                  <c:v>10.124000000000001</c:v>
                </c:pt>
                <c:pt idx="33989">
                  <c:v>10.124000000000001</c:v>
                </c:pt>
                <c:pt idx="33990">
                  <c:v>10.124000000000001</c:v>
                </c:pt>
                <c:pt idx="33991">
                  <c:v>10.124000000000001</c:v>
                </c:pt>
                <c:pt idx="33992">
                  <c:v>10.1</c:v>
                </c:pt>
                <c:pt idx="33993">
                  <c:v>10.1</c:v>
                </c:pt>
                <c:pt idx="33994">
                  <c:v>10.074999999999999</c:v>
                </c:pt>
                <c:pt idx="33995">
                  <c:v>10.051</c:v>
                </c:pt>
                <c:pt idx="33996">
                  <c:v>10.026</c:v>
                </c:pt>
                <c:pt idx="33997">
                  <c:v>10.026</c:v>
                </c:pt>
                <c:pt idx="33998">
                  <c:v>10.026</c:v>
                </c:pt>
                <c:pt idx="33999">
                  <c:v>10.026</c:v>
                </c:pt>
                <c:pt idx="34000">
                  <c:v>10.026</c:v>
                </c:pt>
                <c:pt idx="34001">
                  <c:v>10.026</c:v>
                </c:pt>
                <c:pt idx="34002">
                  <c:v>10.000999999999999</c:v>
                </c:pt>
                <c:pt idx="34003">
                  <c:v>9.9770000000000003</c:v>
                </c:pt>
                <c:pt idx="34004">
                  <c:v>9.952</c:v>
                </c:pt>
                <c:pt idx="34005">
                  <c:v>9.9280000000000008</c:v>
                </c:pt>
                <c:pt idx="34006">
                  <c:v>9.9280000000000008</c:v>
                </c:pt>
                <c:pt idx="34007">
                  <c:v>9.9030000000000005</c:v>
                </c:pt>
                <c:pt idx="34008">
                  <c:v>9.8789999999999996</c:v>
                </c:pt>
                <c:pt idx="34009">
                  <c:v>9.8539999999999992</c:v>
                </c:pt>
                <c:pt idx="34010">
                  <c:v>9.8049999999999997</c:v>
                </c:pt>
                <c:pt idx="34011">
                  <c:v>9.7799999999999994</c:v>
                </c:pt>
                <c:pt idx="34012">
                  <c:v>9.7560000000000002</c:v>
                </c:pt>
                <c:pt idx="34013">
                  <c:v>9.7560000000000002</c:v>
                </c:pt>
                <c:pt idx="34014">
                  <c:v>9.7059999999999995</c:v>
                </c:pt>
                <c:pt idx="34015">
                  <c:v>9.6319999999999997</c:v>
                </c:pt>
                <c:pt idx="34016">
                  <c:v>9.6080000000000005</c:v>
                </c:pt>
                <c:pt idx="34017">
                  <c:v>9.5579999999999998</c:v>
                </c:pt>
                <c:pt idx="34018">
                  <c:v>9.5340000000000007</c:v>
                </c:pt>
                <c:pt idx="34019">
                  <c:v>9.4849999999999994</c:v>
                </c:pt>
                <c:pt idx="34020">
                  <c:v>9.4600000000000009</c:v>
                </c:pt>
                <c:pt idx="34021">
                  <c:v>9.4350000000000005</c:v>
                </c:pt>
                <c:pt idx="34022">
                  <c:v>9.4350000000000005</c:v>
                </c:pt>
                <c:pt idx="34023">
                  <c:v>9.4350000000000005</c:v>
                </c:pt>
                <c:pt idx="34024">
                  <c:v>9.4350000000000005</c:v>
                </c:pt>
                <c:pt idx="34025">
                  <c:v>9.4350000000000005</c:v>
                </c:pt>
                <c:pt idx="34026">
                  <c:v>9.41</c:v>
                </c:pt>
                <c:pt idx="34027">
                  <c:v>9.4350000000000005</c:v>
                </c:pt>
                <c:pt idx="34028">
                  <c:v>9.4350000000000005</c:v>
                </c:pt>
                <c:pt idx="34029">
                  <c:v>9.4600000000000009</c:v>
                </c:pt>
                <c:pt idx="34030">
                  <c:v>9.5579999999999998</c:v>
                </c:pt>
                <c:pt idx="34031">
                  <c:v>9.6319999999999997</c:v>
                </c:pt>
                <c:pt idx="34032">
                  <c:v>9.7059999999999995</c:v>
                </c:pt>
                <c:pt idx="34033">
                  <c:v>9.7799999999999994</c:v>
                </c:pt>
                <c:pt idx="34034">
                  <c:v>9.8049999999999997</c:v>
                </c:pt>
                <c:pt idx="34035">
                  <c:v>9.8049999999999997</c:v>
                </c:pt>
                <c:pt idx="34036">
                  <c:v>9.8290000000000006</c:v>
                </c:pt>
                <c:pt idx="34037">
                  <c:v>9.8789999999999996</c:v>
                </c:pt>
                <c:pt idx="34038">
                  <c:v>9.9280000000000008</c:v>
                </c:pt>
                <c:pt idx="34039">
                  <c:v>10.000999999999999</c:v>
                </c:pt>
                <c:pt idx="34040">
                  <c:v>10.074999999999999</c:v>
                </c:pt>
                <c:pt idx="34041">
                  <c:v>10.074999999999999</c:v>
                </c:pt>
                <c:pt idx="34042">
                  <c:v>10.124000000000001</c:v>
                </c:pt>
                <c:pt idx="34043">
                  <c:v>10.173</c:v>
                </c:pt>
                <c:pt idx="34044">
                  <c:v>10.222</c:v>
                </c:pt>
                <c:pt idx="34045">
                  <c:v>10.271000000000001</c:v>
                </c:pt>
                <c:pt idx="34046">
                  <c:v>10.345000000000001</c:v>
                </c:pt>
                <c:pt idx="34047">
                  <c:v>10.394</c:v>
                </c:pt>
                <c:pt idx="34048">
                  <c:v>10.417999999999999</c:v>
                </c:pt>
                <c:pt idx="34049">
                  <c:v>10.443</c:v>
                </c:pt>
                <c:pt idx="34050">
                  <c:v>10.467000000000001</c:v>
                </c:pt>
                <c:pt idx="34051">
                  <c:v>10.467000000000001</c:v>
                </c:pt>
                <c:pt idx="34052">
                  <c:v>10.467000000000001</c:v>
                </c:pt>
                <c:pt idx="34053">
                  <c:v>10.467000000000001</c:v>
                </c:pt>
                <c:pt idx="34054">
                  <c:v>10.443</c:v>
                </c:pt>
                <c:pt idx="34055">
                  <c:v>10.417999999999999</c:v>
                </c:pt>
                <c:pt idx="34056">
                  <c:v>10.417999999999999</c:v>
                </c:pt>
                <c:pt idx="34057">
                  <c:v>10.394</c:v>
                </c:pt>
                <c:pt idx="34058">
                  <c:v>10.369</c:v>
                </c:pt>
                <c:pt idx="34059">
                  <c:v>10.369</c:v>
                </c:pt>
                <c:pt idx="34060">
                  <c:v>10.345000000000001</c:v>
                </c:pt>
                <c:pt idx="34061">
                  <c:v>10.32</c:v>
                </c:pt>
                <c:pt idx="34062">
                  <c:v>10.271000000000001</c:v>
                </c:pt>
                <c:pt idx="34063">
                  <c:v>10.247</c:v>
                </c:pt>
                <c:pt idx="34064">
                  <c:v>10.222</c:v>
                </c:pt>
                <c:pt idx="34065">
                  <c:v>10.198</c:v>
                </c:pt>
                <c:pt idx="34066">
                  <c:v>10.173</c:v>
                </c:pt>
                <c:pt idx="34067">
                  <c:v>10.124000000000001</c:v>
                </c:pt>
                <c:pt idx="34068">
                  <c:v>10.1</c:v>
                </c:pt>
                <c:pt idx="34069">
                  <c:v>10.051</c:v>
                </c:pt>
                <c:pt idx="34070">
                  <c:v>10.026</c:v>
                </c:pt>
                <c:pt idx="34071">
                  <c:v>9.9770000000000003</c:v>
                </c:pt>
                <c:pt idx="34072">
                  <c:v>9.952</c:v>
                </c:pt>
                <c:pt idx="34073">
                  <c:v>9.9030000000000005</c:v>
                </c:pt>
                <c:pt idx="34074">
                  <c:v>9.8789999999999996</c:v>
                </c:pt>
                <c:pt idx="34075">
                  <c:v>9.8539999999999992</c:v>
                </c:pt>
                <c:pt idx="34076">
                  <c:v>9.8290000000000006</c:v>
                </c:pt>
                <c:pt idx="34077">
                  <c:v>9.7799999999999994</c:v>
                </c:pt>
                <c:pt idx="34078">
                  <c:v>9.7309999999999999</c:v>
                </c:pt>
                <c:pt idx="34079">
                  <c:v>9.6820000000000004</c:v>
                </c:pt>
                <c:pt idx="34080">
                  <c:v>9.657</c:v>
                </c:pt>
                <c:pt idx="34081">
                  <c:v>9.6319999999999997</c:v>
                </c:pt>
                <c:pt idx="34082">
                  <c:v>9.5830000000000002</c:v>
                </c:pt>
                <c:pt idx="34083">
                  <c:v>9.5579999999999998</c:v>
                </c:pt>
                <c:pt idx="34084">
                  <c:v>9.5340000000000007</c:v>
                </c:pt>
                <c:pt idx="34085">
                  <c:v>9.5090000000000003</c:v>
                </c:pt>
                <c:pt idx="34086">
                  <c:v>9.4849999999999994</c:v>
                </c:pt>
                <c:pt idx="34087">
                  <c:v>9.4849999999999994</c:v>
                </c:pt>
                <c:pt idx="34088">
                  <c:v>9.4849999999999994</c:v>
                </c:pt>
                <c:pt idx="34089">
                  <c:v>9.4849999999999994</c:v>
                </c:pt>
                <c:pt idx="34090">
                  <c:v>9.4849999999999994</c:v>
                </c:pt>
                <c:pt idx="34091">
                  <c:v>9.4849999999999994</c:v>
                </c:pt>
                <c:pt idx="34092">
                  <c:v>9.4849999999999994</c:v>
                </c:pt>
                <c:pt idx="34093">
                  <c:v>9.4600000000000009</c:v>
                </c:pt>
                <c:pt idx="34094">
                  <c:v>9.4600000000000009</c:v>
                </c:pt>
                <c:pt idx="34095">
                  <c:v>9.4600000000000009</c:v>
                </c:pt>
                <c:pt idx="34096">
                  <c:v>9.4849999999999994</c:v>
                </c:pt>
                <c:pt idx="34097">
                  <c:v>9.4849999999999994</c:v>
                </c:pt>
                <c:pt idx="34098">
                  <c:v>9.4849999999999994</c:v>
                </c:pt>
                <c:pt idx="34099">
                  <c:v>9.4849999999999994</c:v>
                </c:pt>
                <c:pt idx="34100">
                  <c:v>9.5090000000000003</c:v>
                </c:pt>
                <c:pt idx="34101">
                  <c:v>9.5090000000000003</c:v>
                </c:pt>
                <c:pt idx="34102">
                  <c:v>9.5340000000000007</c:v>
                </c:pt>
                <c:pt idx="34103">
                  <c:v>9.5340000000000007</c:v>
                </c:pt>
                <c:pt idx="34104">
                  <c:v>9.5340000000000007</c:v>
                </c:pt>
                <c:pt idx="34105">
                  <c:v>9.5579999999999998</c:v>
                </c:pt>
                <c:pt idx="34106">
                  <c:v>9.5579999999999998</c:v>
                </c:pt>
                <c:pt idx="34107">
                  <c:v>9.5579999999999998</c:v>
                </c:pt>
                <c:pt idx="34108">
                  <c:v>9.5579999999999998</c:v>
                </c:pt>
                <c:pt idx="34109">
                  <c:v>9.5830000000000002</c:v>
                </c:pt>
                <c:pt idx="34110">
                  <c:v>9.5830000000000002</c:v>
                </c:pt>
                <c:pt idx="34111">
                  <c:v>9.5830000000000002</c:v>
                </c:pt>
                <c:pt idx="34112">
                  <c:v>9.5830000000000002</c:v>
                </c:pt>
                <c:pt idx="34113">
                  <c:v>9.5830000000000002</c:v>
                </c:pt>
                <c:pt idx="34114">
                  <c:v>9.5830000000000002</c:v>
                </c:pt>
                <c:pt idx="34115">
                  <c:v>9.5830000000000002</c:v>
                </c:pt>
                <c:pt idx="34116">
                  <c:v>9.5830000000000002</c:v>
                </c:pt>
                <c:pt idx="34117">
                  <c:v>9.5830000000000002</c:v>
                </c:pt>
                <c:pt idx="34118">
                  <c:v>9.5830000000000002</c:v>
                </c:pt>
                <c:pt idx="34119">
                  <c:v>9.5830000000000002</c:v>
                </c:pt>
                <c:pt idx="34120">
                  <c:v>9.5830000000000002</c:v>
                </c:pt>
                <c:pt idx="34121">
                  <c:v>9.6080000000000005</c:v>
                </c:pt>
                <c:pt idx="34122">
                  <c:v>9.6080000000000005</c:v>
                </c:pt>
                <c:pt idx="34123">
                  <c:v>9.6319999999999997</c:v>
                </c:pt>
                <c:pt idx="34124">
                  <c:v>9.657</c:v>
                </c:pt>
                <c:pt idx="34125">
                  <c:v>9.6820000000000004</c:v>
                </c:pt>
                <c:pt idx="34126">
                  <c:v>9.7059999999999995</c:v>
                </c:pt>
                <c:pt idx="34127">
                  <c:v>9.7560000000000002</c:v>
                </c:pt>
                <c:pt idx="34128">
                  <c:v>9.8049999999999997</c:v>
                </c:pt>
                <c:pt idx="34129">
                  <c:v>9.8290000000000006</c:v>
                </c:pt>
                <c:pt idx="34130">
                  <c:v>9.8789999999999996</c:v>
                </c:pt>
                <c:pt idx="34131">
                  <c:v>9.9030000000000005</c:v>
                </c:pt>
                <c:pt idx="34132">
                  <c:v>9.9280000000000008</c:v>
                </c:pt>
                <c:pt idx="34133">
                  <c:v>9.9280000000000008</c:v>
                </c:pt>
                <c:pt idx="34134">
                  <c:v>10.000999999999999</c:v>
                </c:pt>
                <c:pt idx="34135">
                  <c:v>10.051</c:v>
                </c:pt>
                <c:pt idx="34136">
                  <c:v>10.124000000000001</c:v>
                </c:pt>
                <c:pt idx="34137">
                  <c:v>10.198</c:v>
                </c:pt>
                <c:pt idx="34138">
                  <c:v>10.271000000000001</c:v>
                </c:pt>
                <c:pt idx="34139">
                  <c:v>10.345000000000001</c:v>
                </c:pt>
                <c:pt idx="34140">
                  <c:v>10.417999999999999</c:v>
                </c:pt>
                <c:pt idx="34141">
                  <c:v>10.467000000000001</c:v>
                </c:pt>
                <c:pt idx="34142">
                  <c:v>10.516</c:v>
                </c:pt>
                <c:pt idx="34143">
                  <c:v>10.541</c:v>
                </c:pt>
                <c:pt idx="34144">
                  <c:v>10.565</c:v>
                </c:pt>
                <c:pt idx="34145">
                  <c:v>10.565</c:v>
                </c:pt>
                <c:pt idx="34146">
                  <c:v>10.565</c:v>
                </c:pt>
                <c:pt idx="34147">
                  <c:v>10.541</c:v>
                </c:pt>
                <c:pt idx="34148">
                  <c:v>10.541</c:v>
                </c:pt>
                <c:pt idx="34149">
                  <c:v>10.516</c:v>
                </c:pt>
                <c:pt idx="34150">
                  <c:v>10.492000000000001</c:v>
                </c:pt>
                <c:pt idx="34151">
                  <c:v>10.467000000000001</c:v>
                </c:pt>
                <c:pt idx="34152">
                  <c:v>10.443</c:v>
                </c:pt>
                <c:pt idx="34153">
                  <c:v>10.394</c:v>
                </c:pt>
                <c:pt idx="34154">
                  <c:v>10.345000000000001</c:v>
                </c:pt>
                <c:pt idx="34155">
                  <c:v>10.295999999999999</c:v>
                </c:pt>
                <c:pt idx="34156">
                  <c:v>10.247</c:v>
                </c:pt>
                <c:pt idx="34157">
                  <c:v>10.198</c:v>
                </c:pt>
                <c:pt idx="34158">
                  <c:v>10.148999999999999</c:v>
                </c:pt>
                <c:pt idx="34159">
                  <c:v>10.1</c:v>
                </c:pt>
                <c:pt idx="34160">
                  <c:v>10.051</c:v>
                </c:pt>
                <c:pt idx="34161">
                  <c:v>10.000999999999999</c:v>
                </c:pt>
                <c:pt idx="34162">
                  <c:v>9.952</c:v>
                </c:pt>
                <c:pt idx="34163">
                  <c:v>9.9030000000000005</c:v>
                </c:pt>
                <c:pt idx="34164">
                  <c:v>9.8789999999999996</c:v>
                </c:pt>
                <c:pt idx="34165">
                  <c:v>9.8290000000000006</c:v>
                </c:pt>
                <c:pt idx="34166">
                  <c:v>9.7799999999999994</c:v>
                </c:pt>
                <c:pt idx="34167">
                  <c:v>9.7309999999999999</c:v>
                </c:pt>
                <c:pt idx="34168">
                  <c:v>9.6820000000000004</c:v>
                </c:pt>
                <c:pt idx="34169">
                  <c:v>9.6319999999999997</c:v>
                </c:pt>
                <c:pt idx="34170">
                  <c:v>9.6080000000000005</c:v>
                </c:pt>
                <c:pt idx="34171">
                  <c:v>9.5579999999999998</c:v>
                </c:pt>
                <c:pt idx="34172">
                  <c:v>9.5090000000000003</c:v>
                </c:pt>
                <c:pt idx="34173">
                  <c:v>9.4600000000000009</c:v>
                </c:pt>
                <c:pt idx="34174">
                  <c:v>9.41</c:v>
                </c:pt>
                <c:pt idx="34175">
                  <c:v>9.3610000000000007</c:v>
                </c:pt>
                <c:pt idx="34176">
                  <c:v>9.3119999999999994</c:v>
                </c:pt>
                <c:pt idx="34177">
                  <c:v>9.2620000000000005</c:v>
                </c:pt>
                <c:pt idx="34178">
                  <c:v>9.2379999999999995</c:v>
                </c:pt>
                <c:pt idx="34179">
                  <c:v>9.2129999999999992</c:v>
                </c:pt>
                <c:pt idx="34180">
                  <c:v>9.1880000000000006</c:v>
                </c:pt>
                <c:pt idx="34181">
                  <c:v>9.1880000000000006</c:v>
                </c:pt>
                <c:pt idx="34182">
                  <c:v>9.1389999999999993</c:v>
                </c:pt>
                <c:pt idx="34183">
                  <c:v>9.1140000000000008</c:v>
                </c:pt>
                <c:pt idx="34184">
                  <c:v>9.0890000000000004</c:v>
                </c:pt>
                <c:pt idx="34185">
                  <c:v>9.0890000000000004</c:v>
                </c:pt>
                <c:pt idx="34186">
                  <c:v>9.0890000000000004</c:v>
                </c:pt>
                <c:pt idx="34187">
                  <c:v>9.0640000000000001</c:v>
                </c:pt>
                <c:pt idx="34188">
                  <c:v>9.0640000000000001</c:v>
                </c:pt>
                <c:pt idx="34189">
                  <c:v>9.0890000000000004</c:v>
                </c:pt>
                <c:pt idx="34190">
                  <c:v>9.0890000000000004</c:v>
                </c:pt>
                <c:pt idx="34191">
                  <c:v>9.0890000000000004</c:v>
                </c:pt>
                <c:pt idx="34192">
                  <c:v>9.0890000000000004</c:v>
                </c:pt>
                <c:pt idx="34193">
                  <c:v>9.0890000000000004</c:v>
                </c:pt>
                <c:pt idx="34194">
                  <c:v>9.1140000000000008</c:v>
                </c:pt>
                <c:pt idx="34195">
                  <c:v>9.1389999999999993</c:v>
                </c:pt>
                <c:pt idx="34196">
                  <c:v>9.1389999999999993</c:v>
                </c:pt>
                <c:pt idx="34197">
                  <c:v>9.1630000000000003</c:v>
                </c:pt>
                <c:pt idx="34198">
                  <c:v>9.1630000000000003</c:v>
                </c:pt>
                <c:pt idx="34199">
                  <c:v>9.1880000000000006</c:v>
                </c:pt>
                <c:pt idx="34200">
                  <c:v>9.2129999999999992</c:v>
                </c:pt>
                <c:pt idx="34201">
                  <c:v>9.2379999999999995</c:v>
                </c:pt>
                <c:pt idx="34202">
                  <c:v>9.2379999999999995</c:v>
                </c:pt>
                <c:pt idx="34203">
                  <c:v>9.2379999999999995</c:v>
                </c:pt>
                <c:pt idx="34204">
                  <c:v>9.2620000000000005</c:v>
                </c:pt>
                <c:pt idx="34205">
                  <c:v>9.2870000000000008</c:v>
                </c:pt>
                <c:pt idx="34206">
                  <c:v>9.2870000000000008</c:v>
                </c:pt>
                <c:pt idx="34207">
                  <c:v>9.2870000000000008</c:v>
                </c:pt>
                <c:pt idx="34208">
                  <c:v>9.2870000000000008</c:v>
                </c:pt>
                <c:pt idx="34209">
                  <c:v>9.2870000000000008</c:v>
                </c:pt>
                <c:pt idx="34210">
                  <c:v>9.2870000000000008</c:v>
                </c:pt>
                <c:pt idx="34211">
                  <c:v>9.2870000000000008</c:v>
                </c:pt>
                <c:pt idx="34212">
                  <c:v>9.2870000000000008</c:v>
                </c:pt>
                <c:pt idx="34213">
                  <c:v>9.2620000000000005</c:v>
                </c:pt>
                <c:pt idx="34214">
                  <c:v>9.2379999999999995</c:v>
                </c:pt>
                <c:pt idx="34215">
                  <c:v>9.2379999999999995</c:v>
                </c:pt>
                <c:pt idx="34216">
                  <c:v>9.2379999999999995</c:v>
                </c:pt>
                <c:pt idx="34217">
                  <c:v>9.2379999999999995</c:v>
                </c:pt>
                <c:pt idx="34218">
                  <c:v>9.2379999999999995</c:v>
                </c:pt>
                <c:pt idx="34219">
                  <c:v>9.2620000000000005</c:v>
                </c:pt>
                <c:pt idx="34220">
                  <c:v>9.2620000000000005</c:v>
                </c:pt>
                <c:pt idx="34221">
                  <c:v>9.2870000000000008</c:v>
                </c:pt>
                <c:pt idx="34222">
                  <c:v>9.3119999999999994</c:v>
                </c:pt>
                <c:pt idx="34223">
                  <c:v>9.3360000000000003</c:v>
                </c:pt>
                <c:pt idx="34224">
                  <c:v>9.3859999999999992</c:v>
                </c:pt>
                <c:pt idx="34225">
                  <c:v>9.4350000000000005</c:v>
                </c:pt>
                <c:pt idx="34226">
                  <c:v>9.4600000000000009</c:v>
                </c:pt>
                <c:pt idx="34227">
                  <c:v>9.5090000000000003</c:v>
                </c:pt>
                <c:pt idx="34228">
                  <c:v>9.5340000000000007</c:v>
                </c:pt>
                <c:pt idx="34229">
                  <c:v>9.5579999999999998</c:v>
                </c:pt>
                <c:pt idx="34230">
                  <c:v>9.5830000000000002</c:v>
                </c:pt>
                <c:pt idx="34231">
                  <c:v>9.6319999999999997</c:v>
                </c:pt>
                <c:pt idx="34232">
                  <c:v>9.6319999999999997</c:v>
                </c:pt>
                <c:pt idx="34233">
                  <c:v>9.657</c:v>
                </c:pt>
                <c:pt idx="34234">
                  <c:v>9.657</c:v>
                </c:pt>
                <c:pt idx="34235">
                  <c:v>9.6820000000000004</c:v>
                </c:pt>
                <c:pt idx="34236">
                  <c:v>9.6820000000000004</c:v>
                </c:pt>
                <c:pt idx="34237">
                  <c:v>9.6820000000000004</c:v>
                </c:pt>
                <c:pt idx="34238">
                  <c:v>9.7059999999999995</c:v>
                </c:pt>
                <c:pt idx="34239">
                  <c:v>9.7059999999999995</c:v>
                </c:pt>
                <c:pt idx="34240">
                  <c:v>9.7059999999999995</c:v>
                </c:pt>
                <c:pt idx="34241">
                  <c:v>9.7309999999999999</c:v>
                </c:pt>
                <c:pt idx="34242">
                  <c:v>9.7309999999999999</c:v>
                </c:pt>
                <c:pt idx="34243">
                  <c:v>9.7309999999999999</c:v>
                </c:pt>
                <c:pt idx="34244">
                  <c:v>9.7309999999999999</c:v>
                </c:pt>
                <c:pt idx="34245">
                  <c:v>9.7560000000000002</c:v>
                </c:pt>
                <c:pt idx="34246">
                  <c:v>9.7560000000000002</c:v>
                </c:pt>
                <c:pt idx="34247">
                  <c:v>9.7560000000000002</c:v>
                </c:pt>
                <c:pt idx="34248">
                  <c:v>9.7560000000000002</c:v>
                </c:pt>
                <c:pt idx="34249">
                  <c:v>9.7560000000000002</c:v>
                </c:pt>
                <c:pt idx="34250">
                  <c:v>9.7560000000000002</c:v>
                </c:pt>
                <c:pt idx="34251">
                  <c:v>9.7799999999999994</c:v>
                </c:pt>
                <c:pt idx="34252">
                  <c:v>9.7799999999999994</c:v>
                </c:pt>
                <c:pt idx="34253">
                  <c:v>9.7799999999999994</c:v>
                </c:pt>
                <c:pt idx="34254">
                  <c:v>9.7799999999999994</c:v>
                </c:pt>
                <c:pt idx="34255">
                  <c:v>9.7799999999999994</c:v>
                </c:pt>
                <c:pt idx="34256">
                  <c:v>9.7799999999999994</c:v>
                </c:pt>
                <c:pt idx="34257">
                  <c:v>9.7799999999999994</c:v>
                </c:pt>
                <c:pt idx="34258">
                  <c:v>9.7799999999999994</c:v>
                </c:pt>
                <c:pt idx="34259">
                  <c:v>9.7799999999999994</c:v>
                </c:pt>
                <c:pt idx="34260">
                  <c:v>9.7799999999999994</c:v>
                </c:pt>
                <c:pt idx="34261">
                  <c:v>9.7799999999999994</c:v>
                </c:pt>
                <c:pt idx="34262">
                  <c:v>9.7799999999999994</c:v>
                </c:pt>
                <c:pt idx="34263">
                  <c:v>9.7799999999999994</c:v>
                </c:pt>
                <c:pt idx="34264">
                  <c:v>9.7799999999999994</c:v>
                </c:pt>
                <c:pt idx="34265">
                  <c:v>9.7799999999999994</c:v>
                </c:pt>
                <c:pt idx="34266">
                  <c:v>9.7799999999999994</c:v>
                </c:pt>
                <c:pt idx="34267">
                  <c:v>9.7799999999999994</c:v>
                </c:pt>
                <c:pt idx="34268">
                  <c:v>9.7799999999999994</c:v>
                </c:pt>
                <c:pt idx="34269">
                  <c:v>9.8049999999999997</c:v>
                </c:pt>
                <c:pt idx="34270">
                  <c:v>9.8049999999999997</c:v>
                </c:pt>
                <c:pt idx="34271">
                  <c:v>9.8290000000000006</c:v>
                </c:pt>
                <c:pt idx="34272">
                  <c:v>9.8290000000000006</c:v>
                </c:pt>
                <c:pt idx="34273">
                  <c:v>9.8290000000000006</c:v>
                </c:pt>
                <c:pt idx="34274">
                  <c:v>9.8290000000000006</c:v>
                </c:pt>
                <c:pt idx="34275">
                  <c:v>9.8290000000000006</c:v>
                </c:pt>
                <c:pt idx="34276">
                  <c:v>9.8290000000000006</c:v>
                </c:pt>
                <c:pt idx="34277">
                  <c:v>9.8290000000000006</c:v>
                </c:pt>
                <c:pt idx="34278">
                  <c:v>9.8290000000000006</c:v>
                </c:pt>
                <c:pt idx="34279">
                  <c:v>9.8290000000000006</c:v>
                </c:pt>
                <c:pt idx="34280">
                  <c:v>9.8539999999999992</c:v>
                </c:pt>
                <c:pt idx="34281">
                  <c:v>9.8539999999999992</c:v>
                </c:pt>
                <c:pt idx="34282">
                  <c:v>9.8789999999999996</c:v>
                </c:pt>
                <c:pt idx="34283">
                  <c:v>9.8789999999999996</c:v>
                </c:pt>
                <c:pt idx="34284">
                  <c:v>9.9030000000000005</c:v>
                </c:pt>
                <c:pt idx="34285">
                  <c:v>9.9030000000000005</c:v>
                </c:pt>
                <c:pt idx="34286">
                  <c:v>9.9280000000000008</c:v>
                </c:pt>
                <c:pt idx="34287">
                  <c:v>9.9280000000000008</c:v>
                </c:pt>
                <c:pt idx="34288">
                  <c:v>9.9280000000000008</c:v>
                </c:pt>
                <c:pt idx="34289">
                  <c:v>9.952</c:v>
                </c:pt>
                <c:pt idx="34290">
                  <c:v>9.952</c:v>
                </c:pt>
                <c:pt idx="34291">
                  <c:v>9.952</c:v>
                </c:pt>
                <c:pt idx="34292">
                  <c:v>9.9770000000000003</c:v>
                </c:pt>
                <c:pt idx="34293">
                  <c:v>9.9770000000000003</c:v>
                </c:pt>
                <c:pt idx="34294">
                  <c:v>10.000999999999999</c:v>
                </c:pt>
                <c:pt idx="34295">
                  <c:v>10.026</c:v>
                </c:pt>
                <c:pt idx="34296">
                  <c:v>10.026</c:v>
                </c:pt>
                <c:pt idx="34297">
                  <c:v>10.026</c:v>
                </c:pt>
                <c:pt idx="34298">
                  <c:v>10.026</c:v>
                </c:pt>
                <c:pt idx="34299">
                  <c:v>10.051</c:v>
                </c:pt>
                <c:pt idx="34300">
                  <c:v>10.051</c:v>
                </c:pt>
                <c:pt idx="34301">
                  <c:v>10.074999999999999</c:v>
                </c:pt>
                <c:pt idx="34302">
                  <c:v>10.074999999999999</c:v>
                </c:pt>
                <c:pt idx="34303">
                  <c:v>10.074999999999999</c:v>
                </c:pt>
                <c:pt idx="34304">
                  <c:v>10.074999999999999</c:v>
                </c:pt>
                <c:pt idx="34305">
                  <c:v>10.1</c:v>
                </c:pt>
                <c:pt idx="34306">
                  <c:v>10.1</c:v>
                </c:pt>
                <c:pt idx="34307">
                  <c:v>10.1</c:v>
                </c:pt>
                <c:pt idx="34308">
                  <c:v>10.124000000000001</c:v>
                </c:pt>
                <c:pt idx="34309">
                  <c:v>10.124000000000001</c:v>
                </c:pt>
                <c:pt idx="34310">
                  <c:v>10.124000000000001</c:v>
                </c:pt>
                <c:pt idx="34311">
                  <c:v>10.124000000000001</c:v>
                </c:pt>
                <c:pt idx="34312">
                  <c:v>10.124000000000001</c:v>
                </c:pt>
                <c:pt idx="34313">
                  <c:v>10.124000000000001</c:v>
                </c:pt>
                <c:pt idx="34314">
                  <c:v>10.124000000000001</c:v>
                </c:pt>
                <c:pt idx="34315">
                  <c:v>10.148999999999999</c:v>
                </c:pt>
                <c:pt idx="34316">
                  <c:v>10.173</c:v>
                </c:pt>
                <c:pt idx="34317">
                  <c:v>10.198</c:v>
                </c:pt>
                <c:pt idx="34318">
                  <c:v>10.222</c:v>
                </c:pt>
                <c:pt idx="34319">
                  <c:v>10.247</c:v>
                </c:pt>
                <c:pt idx="34320">
                  <c:v>10.295999999999999</c:v>
                </c:pt>
                <c:pt idx="34321">
                  <c:v>10.345000000000001</c:v>
                </c:pt>
                <c:pt idx="34322">
                  <c:v>10.417999999999999</c:v>
                </c:pt>
                <c:pt idx="34323">
                  <c:v>10.417999999999999</c:v>
                </c:pt>
                <c:pt idx="34324">
                  <c:v>10.467000000000001</c:v>
                </c:pt>
                <c:pt idx="34325">
                  <c:v>10.541</c:v>
                </c:pt>
                <c:pt idx="34326">
                  <c:v>10.638</c:v>
                </c:pt>
                <c:pt idx="34327">
                  <c:v>10.663</c:v>
                </c:pt>
                <c:pt idx="34328">
                  <c:v>10.760999999999999</c:v>
                </c:pt>
                <c:pt idx="34329">
                  <c:v>10.81</c:v>
                </c:pt>
                <c:pt idx="34330">
                  <c:v>10.81</c:v>
                </c:pt>
                <c:pt idx="34331">
                  <c:v>10.834</c:v>
                </c:pt>
                <c:pt idx="34332">
                  <c:v>10.882999999999999</c:v>
                </c:pt>
                <c:pt idx="34333">
                  <c:v>10.907</c:v>
                </c:pt>
                <c:pt idx="34334">
                  <c:v>10.932</c:v>
                </c:pt>
                <c:pt idx="34335">
                  <c:v>10.932</c:v>
                </c:pt>
                <c:pt idx="34336">
                  <c:v>10.882999999999999</c:v>
                </c:pt>
                <c:pt idx="34337">
                  <c:v>10.858000000000001</c:v>
                </c:pt>
                <c:pt idx="34338">
                  <c:v>10.81</c:v>
                </c:pt>
                <c:pt idx="34339">
                  <c:v>10.760999999999999</c:v>
                </c:pt>
                <c:pt idx="34340">
                  <c:v>10.686999999999999</c:v>
                </c:pt>
                <c:pt idx="34341">
                  <c:v>10.638</c:v>
                </c:pt>
                <c:pt idx="34342">
                  <c:v>10.59</c:v>
                </c:pt>
                <c:pt idx="34343">
                  <c:v>10.541</c:v>
                </c:pt>
                <c:pt idx="34344">
                  <c:v>10.467000000000001</c:v>
                </c:pt>
                <c:pt idx="34345">
                  <c:v>10.417999999999999</c:v>
                </c:pt>
                <c:pt idx="34346">
                  <c:v>10.369</c:v>
                </c:pt>
                <c:pt idx="34347">
                  <c:v>10.32</c:v>
                </c:pt>
                <c:pt idx="34348">
                  <c:v>10.271000000000001</c:v>
                </c:pt>
                <c:pt idx="34349">
                  <c:v>10.222</c:v>
                </c:pt>
                <c:pt idx="34350">
                  <c:v>10.173</c:v>
                </c:pt>
                <c:pt idx="34351">
                  <c:v>10.124000000000001</c:v>
                </c:pt>
                <c:pt idx="34352">
                  <c:v>10.1</c:v>
                </c:pt>
                <c:pt idx="34353">
                  <c:v>10.051</c:v>
                </c:pt>
                <c:pt idx="34354">
                  <c:v>10.026</c:v>
                </c:pt>
                <c:pt idx="34355">
                  <c:v>9.9770000000000003</c:v>
                </c:pt>
                <c:pt idx="34356">
                  <c:v>9.9280000000000008</c:v>
                </c:pt>
                <c:pt idx="34357">
                  <c:v>9.8789999999999996</c:v>
                </c:pt>
                <c:pt idx="34358">
                  <c:v>9.8290000000000006</c:v>
                </c:pt>
                <c:pt idx="34359">
                  <c:v>9.8049999999999997</c:v>
                </c:pt>
                <c:pt idx="34360">
                  <c:v>9.7560000000000002</c:v>
                </c:pt>
                <c:pt idx="34361">
                  <c:v>9.7309999999999999</c:v>
                </c:pt>
                <c:pt idx="34362">
                  <c:v>9.6820000000000004</c:v>
                </c:pt>
                <c:pt idx="34363">
                  <c:v>9.6319999999999997</c:v>
                </c:pt>
                <c:pt idx="34364">
                  <c:v>9.5830000000000002</c:v>
                </c:pt>
                <c:pt idx="34365">
                  <c:v>9.5579999999999998</c:v>
                </c:pt>
                <c:pt idx="34366">
                  <c:v>9.5090000000000003</c:v>
                </c:pt>
                <c:pt idx="34367">
                  <c:v>9.4600000000000009</c:v>
                </c:pt>
                <c:pt idx="34368">
                  <c:v>9.4350000000000005</c:v>
                </c:pt>
                <c:pt idx="34369">
                  <c:v>9.3859999999999992</c:v>
                </c:pt>
                <c:pt idx="34370">
                  <c:v>9.3610000000000007</c:v>
                </c:pt>
                <c:pt idx="34371">
                  <c:v>9.3360000000000003</c:v>
                </c:pt>
                <c:pt idx="34372">
                  <c:v>9.3119999999999994</c:v>
                </c:pt>
                <c:pt idx="34373">
                  <c:v>9.2870000000000008</c:v>
                </c:pt>
                <c:pt idx="34374">
                  <c:v>9.2379999999999995</c:v>
                </c:pt>
                <c:pt idx="34375">
                  <c:v>9.2129999999999992</c:v>
                </c:pt>
                <c:pt idx="34376">
                  <c:v>9.1880000000000006</c:v>
                </c:pt>
                <c:pt idx="34377">
                  <c:v>9.1880000000000006</c:v>
                </c:pt>
                <c:pt idx="34378">
                  <c:v>9.1880000000000006</c:v>
                </c:pt>
                <c:pt idx="34379">
                  <c:v>9.1880000000000006</c:v>
                </c:pt>
                <c:pt idx="34380">
                  <c:v>9.2129999999999992</c:v>
                </c:pt>
                <c:pt idx="34381">
                  <c:v>9.2129999999999992</c:v>
                </c:pt>
                <c:pt idx="34382">
                  <c:v>9.2129999999999992</c:v>
                </c:pt>
                <c:pt idx="34383">
                  <c:v>9.2379999999999995</c:v>
                </c:pt>
                <c:pt idx="34384">
                  <c:v>9.2129999999999992</c:v>
                </c:pt>
                <c:pt idx="34385">
                  <c:v>9.2129999999999992</c:v>
                </c:pt>
                <c:pt idx="34386">
                  <c:v>9.1880000000000006</c:v>
                </c:pt>
                <c:pt idx="34387">
                  <c:v>9.1880000000000006</c:v>
                </c:pt>
                <c:pt idx="34388">
                  <c:v>9.1630000000000003</c:v>
                </c:pt>
                <c:pt idx="34389">
                  <c:v>9.1389999999999993</c:v>
                </c:pt>
                <c:pt idx="34390">
                  <c:v>9.0890000000000004</c:v>
                </c:pt>
                <c:pt idx="34391">
                  <c:v>9.0640000000000001</c:v>
                </c:pt>
                <c:pt idx="34392">
                  <c:v>9.0150000000000006</c:v>
                </c:pt>
                <c:pt idx="34393">
                  <c:v>8.9649999999999999</c:v>
                </c:pt>
                <c:pt idx="34394">
                  <c:v>8.9410000000000007</c:v>
                </c:pt>
                <c:pt idx="34395">
                  <c:v>8.9160000000000004</c:v>
                </c:pt>
                <c:pt idx="34396">
                  <c:v>8.891</c:v>
                </c:pt>
                <c:pt idx="34397">
                  <c:v>8.8659999999999997</c:v>
                </c:pt>
                <c:pt idx="34398">
                  <c:v>8.8170000000000002</c:v>
                </c:pt>
                <c:pt idx="34399">
                  <c:v>8.7919999999999998</c:v>
                </c:pt>
                <c:pt idx="34400">
                  <c:v>8.7420000000000009</c:v>
                </c:pt>
                <c:pt idx="34401">
                  <c:v>8.7420000000000009</c:v>
                </c:pt>
                <c:pt idx="34402">
                  <c:v>8.7170000000000005</c:v>
                </c:pt>
                <c:pt idx="34403">
                  <c:v>8.6929999999999996</c:v>
                </c:pt>
                <c:pt idx="34404">
                  <c:v>8.6430000000000007</c:v>
                </c:pt>
                <c:pt idx="34405">
                  <c:v>8.593</c:v>
                </c:pt>
                <c:pt idx="34406">
                  <c:v>8.5679999999999996</c:v>
                </c:pt>
                <c:pt idx="34407">
                  <c:v>8.5429999999999993</c:v>
                </c:pt>
                <c:pt idx="34408">
                  <c:v>8.5190000000000001</c:v>
                </c:pt>
                <c:pt idx="34409">
                  <c:v>8.4939999999999998</c:v>
                </c:pt>
                <c:pt idx="34410">
                  <c:v>8.4689999999999994</c:v>
                </c:pt>
                <c:pt idx="34411">
                  <c:v>8.4689999999999994</c:v>
                </c:pt>
                <c:pt idx="34412">
                  <c:v>8.4689999999999994</c:v>
                </c:pt>
                <c:pt idx="34413">
                  <c:v>8.4440000000000008</c:v>
                </c:pt>
                <c:pt idx="34414">
                  <c:v>8.4440000000000008</c:v>
                </c:pt>
                <c:pt idx="34415">
                  <c:v>8.4440000000000008</c:v>
                </c:pt>
                <c:pt idx="34416">
                  <c:v>8.4689999999999994</c:v>
                </c:pt>
                <c:pt idx="34417">
                  <c:v>8.4939999999999998</c:v>
                </c:pt>
                <c:pt idx="34418">
                  <c:v>8.5679999999999996</c:v>
                </c:pt>
                <c:pt idx="34419">
                  <c:v>8.593</c:v>
                </c:pt>
                <c:pt idx="34420">
                  <c:v>8.6180000000000003</c:v>
                </c:pt>
                <c:pt idx="34421">
                  <c:v>8.6430000000000007</c:v>
                </c:pt>
                <c:pt idx="34422">
                  <c:v>8.6929999999999996</c:v>
                </c:pt>
                <c:pt idx="34423">
                  <c:v>8.7170000000000005</c:v>
                </c:pt>
                <c:pt idx="34424">
                  <c:v>8.7919999999999998</c:v>
                </c:pt>
                <c:pt idx="34425">
                  <c:v>8.8170000000000002</c:v>
                </c:pt>
                <c:pt idx="34426">
                  <c:v>8.8659999999999997</c:v>
                </c:pt>
                <c:pt idx="34427">
                  <c:v>8.891</c:v>
                </c:pt>
                <c:pt idx="34428">
                  <c:v>8.9160000000000004</c:v>
                </c:pt>
                <c:pt idx="34429">
                  <c:v>8.9160000000000004</c:v>
                </c:pt>
                <c:pt idx="34430">
                  <c:v>8.9160000000000004</c:v>
                </c:pt>
                <c:pt idx="34431">
                  <c:v>8.891</c:v>
                </c:pt>
                <c:pt idx="34432">
                  <c:v>8.8659999999999997</c:v>
                </c:pt>
                <c:pt idx="34433">
                  <c:v>8.8409999999999993</c:v>
                </c:pt>
                <c:pt idx="34434">
                  <c:v>8.8170000000000002</c:v>
                </c:pt>
                <c:pt idx="34435">
                  <c:v>8.7669999999999995</c:v>
                </c:pt>
                <c:pt idx="34436">
                  <c:v>8.7420000000000009</c:v>
                </c:pt>
                <c:pt idx="34437">
                  <c:v>8.6929999999999996</c:v>
                </c:pt>
                <c:pt idx="34438">
                  <c:v>8.6679999999999993</c:v>
                </c:pt>
                <c:pt idx="34439">
                  <c:v>8.6430000000000007</c:v>
                </c:pt>
                <c:pt idx="34440">
                  <c:v>8.6430000000000007</c:v>
                </c:pt>
                <c:pt idx="34441">
                  <c:v>8.6430000000000007</c:v>
                </c:pt>
                <c:pt idx="34442">
                  <c:v>8.6180000000000003</c:v>
                </c:pt>
                <c:pt idx="34443">
                  <c:v>8.593</c:v>
                </c:pt>
                <c:pt idx="34444">
                  <c:v>8.5429999999999993</c:v>
                </c:pt>
                <c:pt idx="34445">
                  <c:v>8.5429999999999993</c:v>
                </c:pt>
                <c:pt idx="34446">
                  <c:v>8.5190000000000001</c:v>
                </c:pt>
                <c:pt idx="34447">
                  <c:v>8.4939999999999998</c:v>
                </c:pt>
                <c:pt idx="34448">
                  <c:v>8.4939999999999998</c:v>
                </c:pt>
                <c:pt idx="34449">
                  <c:v>8.4689999999999994</c:v>
                </c:pt>
                <c:pt idx="34450">
                  <c:v>8.4440000000000008</c:v>
                </c:pt>
                <c:pt idx="34451">
                  <c:v>8.4440000000000008</c:v>
                </c:pt>
                <c:pt idx="34452">
                  <c:v>8.4190000000000005</c:v>
                </c:pt>
                <c:pt idx="34453">
                  <c:v>8.3940000000000001</c:v>
                </c:pt>
                <c:pt idx="34454">
                  <c:v>8.3439999999999994</c:v>
                </c:pt>
                <c:pt idx="34455">
                  <c:v>8.3190000000000008</c:v>
                </c:pt>
                <c:pt idx="34456">
                  <c:v>8.2949999999999999</c:v>
                </c:pt>
                <c:pt idx="34457">
                  <c:v>8.27</c:v>
                </c:pt>
                <c:pt idx="34458">
                  <c:v>8.2449999999999992</c:v>
                </c:pt>
                <c:pt idx="34459">
                  <c:v>8.1950000000000003</c:v>
                </c:pt>
                <c:pt idx="34460">
                  <c:v>8.1449999999999996</c:v>
                </c:pt>
                <c:pt idx="34461">
                  <c:v>8.1199999999999992</c:v>
                </c:pt>
                <c:pt idx="34462">
                  <c:v>8.07</c:v>
                </c:pt>
                <c:pt idx="34463">
                  <c:v>8.02</c:v>
                </c:pt>
                <c:pt idx="34464">
                  <c:v>7.97</c:v>
                </c:pt>
                <c:pt idx="34465">
                  <c:v>7.9450000000000003</c:v>
                </c:pt>
                <c:pt idx="34466">
                  <c:v>7.87</c:v>
                </c:pt>
                <c:pt idx="34467">
                  <c:v>7.8449999999999998</c:v>
                </c:pt>
                <c:pt idx="34468">
                  <c:v>7.7949999999999999</c:v>
                </c:pt>
                <c:pt idx="34469">
                  <c:v>7.77</c:v>
                </c:pt>
                <c:pt idx="34470">
                  <c:v>7.7450000000000001</c:v>
                </c:pt>
                <c:pt idx="34471">
                  <c:v>7.6950000000000003</c:v>
                </c:pt>
                <c:pt idx="34472">
                  <c:v>7.67</c:v>
                </c:pt>
                <c:pt idx="34473">
                  <c:v>7.6449999999999996</c:v>
                </c:pt>
                <c:pt idx="34474">
                  <c:v>7.6449999999999996</c:v>
                </c:pt>
                <c:pt idx="34475">
                  <c:v>7.6189999999999998</c:v>
                </c:pt>
                <c:pt idx="34476">
                  <c:v>7.5940000000000003</c:v>
                </c:pt>
                <c:pt idx="34477">
                  <c:v>7.569</c:v>
                </c:pt>
                <c:pt idx="34478">
                  <c:v>7.5439999999999996</c:v>
                </c:pt>
                <c:pt idx="34479">
                  <c:v>7.5190000000000001</c:v>
                </c:pt>
                <c:pt idx="34480">
                  <c:v>7.5190000000000001</c:v>
                </c:pt>
                <c:pt idx="34481">
                  <c:v>7.4939999999999998</c:v>
                </c:pt>
                <c:pt idx="34482">
                  <c:v>7.4690000000000003</c:v>
                </c:pt>
                <c:pt idx="34483">
                  <c:v>7.444</c:v>
                </c:pt>
                <c:pt idx="34484">
                  <c:v>7.4189999999999996</c:v>
                </c:pt>
                <c:pt idx="34485">
                  <c:v>7.3929999999999998</c:v>
                </c:pt>
                <c:pt idx="34486">
                  <c:v>7.3929999999999998</c:v>
                </c:pt>
                <c:pt idx="34487">
                  <c:v>7.3680000000000003</c:v>
                </c:pt>
                <c:pt idx="34488">
                  <c:v>7.343</c:v>
                </c:pt>
                <c:pt idx="34489">
                  <c:v>7.3179999999999996</c:v>
                </c:pt>
                <c:pt idx="34490">
                  <c:v>7.2930000000000001</c:v>
                </c:pt>
                <c:pt idx="34491">
                  <c:v>7.2679999999999998</c:v>
                </c:pt>
                <c:pt idx="34492">
                  <c:v>7.242</c:v>
                </c:pt>
                <c:pt idx="34493">
                  <c:v>7.2169999999999996</c:v>
                </c:pt>
                <c:pt idx="34494">
                  <c:v>7.1920000000000002</c:v>
                </c:pt>
                <c:pt idx="34495">
                  <c:v>7.1669999999999998</c:v>
                </c:pt>
                <c:pt idx="34496">
                  <c:v>7.1420000000000003</c:v>
                </c:pt>
                <c:pt idx="34497">
                  <c:v>7.1159999999999997</c:v>
                </c:pt>
                <c:pt idx="34498">
                  <c:v>7.0910000000000002</c:v>
                </c:pt>
                <c:pt idx="34499">
                  <c:v>7.0910000000000002</c:v>
                </c:pt>
                <c:pt idx="34500">
                  <c:v>7.0410000000000004</c:v>
                </c:pt>
                <c:pt idx="34501">
                  <c:v>7.0410000000000004</c:v>
                </c:pt>
                <c:pt idx="34502">
                  <c:v>7.0149999999999997</c:v>
                </c:pt>
                <c:pt idx="34503">
                  <c:v>7.0149999999999997</c:v>
                </c:pt>
                <c:pt idx="34504">
                  <c:v>6.99</c:v>
                </c:pt>
                <c:pt idx="34505">
                  <c:v>6.99</c:v>
                </c:pt>
                <c:pt idx="34506">
                  <c:v>6.99</c:v>
                </c:pt>
                <c:pt idx="34507">
                  <c:v>6.99</c:v>
                </c:pt>
                <c:pt idx="34508">
                  <c:v>7.0410000000000004</c:v>
                </c:pt>
                <c:pt idx="34509">
                  <c:v>7.0410000000000004</c:v>
                </c:pt>
                <c:pt idx="34510">
                  <c:v>7.0910000000000002</c:v>
                </c:pt>
                <c:pt idx="34511">
                  <c:v>7.1420000000000003</c:v>
                </c:pt>
                <c:pt idx="34512">
                  <c:v>7.2169999999999996</c:v>
                </c:pt>
                <c:pt idx="34513">
                  <c:v>7.2930000000000001</c:v>
                </c:pt>
                <c:pt idx="34514">
                  <c:v>7.3929999999999998</c:v>
                </c:pt>
                <c:pt idx="34515">
                  <c:v>7.444</c:v>
                </c:pt>
                <c:pt idx="34516">
                  <c:v>7.5439999999999996</c:v>
                </c:pt>
                <c:pt idx="34517">
                  <c:v>7.6189999999999998</c:v>
                </c:pt>
                <c:pt idx="34518">
                  <c:v>7.72</c:v>
                </c:pt>
                <c:pt idx="34519">
                  <c:v>7.82</c:v>
                </c:pt>
                <c:pt idx="34520">
                  <c:v>7.9450000000000003</c:v>
                </c:pt>
                <c:pt idx="34521">
                  <c:v>7.9950000000000001</c:v>
                </c:pt>
                <c:pt idx="34522">
                  <c:v>8.07</c:v>
                </c:pt>
                <c:pt idx="34523">
                  <c:v>8.1199999999999992</c:v>
                </c:pt>
                <c:pt idx="34524">
                  <c:v>8.1950000000000003</c:v>
                </c:pt>
                <c:pt idx="34525">
                  <c:v>8.2449999999999992</c:v>
                </c:pt>
                <c:pt idx="34526">
                  <c:v>8.27</c:v>
                </c:pt>
                <c:pt idx="34527">
                  <c:v>8.2949999999999999</c:v>
                </c:pt>
                <c:pt idx="34528">
                  <c:v>8.3190000000000008</c:v>
                </c:pt>
                <c:pt idx="34529">
                  <c:v>8.3190000000000008</c:v>
                </c:pt>
                <c:pt idx="34530">
                  <c:v>8.3190000000000008</c:v>
                </c:pt>
                <c:pt idx="34531">
                  <c:v>8.2949999999999999</c:v>
                </c:pt>
                <c:pt idx="34532">
                  <c:v>8.27</c:v>
                </c:pt>
                <c:pt idx="34533">
                  <c:v>8.2449999999999992</c:v>
                </c:pt>
                <c:pt idx="34534">
                  <c:v>8.2200000000000006</c:v>
                </c:pt>
                <c:pt idx="34535">
                  <c:v>8.17</c:v>
                </c:pt>
                <c:pt idx="34536">
                  <c:v>8.1449999999999996</c:v>
                </c:pt>
                <c:pt idx="34537">
                  <c:v>8.07</c:v>
                </c:pt>
                <c:pt idx="34538">
                  <c:v>8.02</c:v>
                </c:pt>
                <c:pt idx="34539">
                  <c:v>7.97</c:v>
                </c:pt>
                <c:pt idx="34540">
                  <c:v>7.9450000000000003</c:v>
                </c:pt>
                <c:pt idx="34541">
                  <c:v>7.8949999999999996</c:v>
                </c:pt>
                <c:pt idx="34542">
                  <c:v>7.8449999999999998</c:v>
                </c:pt>
                <c:pt idx="34543">
                  <c:v>7.7949999999999999</c:v>
                </c:pt>
                <c:pt idx="34544">
                  <c:v>7.7450000000000001</c:v>
                </c:pt>
                <c:pt idx="34545">
                  <c:v>7.6950000000000003</c:v>
                </c:pt>
                <c:pt idx="34546">
                  <c:v>7.6449999999999996</c:v>
                </c:pt>
                <c:pt idx="34547">
                  <c:v>7.5940000000000003</c:v>
                </c:pt>
                <c:pt idx="34548">
                  <c:v>7.5439999999999996</c:v>
                </c:pt>
                <c:pt idx="34549">
                  <c:v>7.4939999999999998</c:v>
                </c:pt>
                <c:pt idx="34550">
                  <c:v>7.4690000000000003</c:v>
                </c:pt>
                <c:pt idx="34551">
                  <c:v>7.4189999999999996</c:v>
                </c:pt>
                <c:pt idx="34552">
                  <c:v>7.3680000000000003</c:v>
                </c:pt>
                <c:pt idx="34553">
                  <c:v>7.343</c:v>
                </c:pt>
                <c:pt idx="34554">
                  <c:v>7.2930000000000001</c:v>
                </c:pt>
                <c:pt idx="34555">
                  <c:v>7.242</c:v>
                </c:pt>
                <c:pt idx="34556">
                  <c:v>7.1920000000000002</c:v>
                </c:pt>
                <c:pt idx="34557">
                  <c:v>7.1420000000000003</c:v>
                </c:pt>
                <c:pt idx="34558">
                  <c:v>7.0910000000000002</c:v>
                </c:pt>
                <c:pt idx="34559">
                  <c:v>7.0410000000000004</c:v>
                </c:pt>
                <c:pt idx="34560">
                  <c:v>6.99</c:v>
                </c:pt>
                <c:pt idx="34561">
                  <c:v>6.94</c:v>
                </c:pt>
                <c:pt idx="34562">
                  <c:v>6.8890000000000002</c:v>
                </c:pt>
                <c:pt idx="34563">
                  <c:v>6.8390000000000004</c:v>
                </c:pt>
                <c:pt idx="34564">
                  <c:v>6.7880000000000003</c:v>
                </c:pt>
                <c:pt idx="34565">
                  <c:v>6.7370000000000001</c:v>
                </c:pt>
                <c:pt idx="34566">
                  <c:v>6.6870000000000003</c:v>
                </c:pt>
                <c:pt idx="34567">
                  <c:v>6.6360000000000001</c:v>
                </c:pt>
                <c:pt idx="34568">
                  <c:v>6.585</c:v>
                </c:pt>
                <c:pt idx="34569">
                  <c:v>6.56</c:v>
                </c:pt>
                <c:pt idx="34570">
                  <c:v>6.5090000000000003</c:v>
                </c:pt>
                <c:pt idx="34571">
                  <c:v>6.484</c:v>
                </c:pt>
                <c:pt idx="34572">
                  <c:v>6.4329999999999998</c:v>
                </c:pt>
                <c:pt idx="34573">
                  <c:v>6.4329999999999998</c:v>
                </c:pt>
                <c:pt idx="34574">
                  <c:v>6.3819999999999997</c:v>
                </c:pt>
                <c:pt idx="34575">
                  <c:v>6.3570000000000002</c:v>
                </c:pt>
                <c:pt idx="34576">
                  <c:v>6.3310000000000004</c:v>
                </c:pt>
                <c:pt idx="34577">
                  <c:v>6.306</c:v>
                </c:pt>
                <c:pt idx="34578">
                  <c:v>6.2809999999999997</c:v>
                </c:pt>
                <c:pt idx="34579">
                  <c:v>6.2549999999999999</c:v>
                </c:pt>
                <c:pt idx="34580">
                  <c:v>6.23</c:v>
                </c:pt>
                <c:pt idx="34581">
                  <c:v>6.1790000000000003</c:v>
                </c:pt>
                <c:pt idx="34582">
                  <c:v>6.1790000000000003</c:v>
                </c:pt>
                <c:pt idx="34583">
                  <c:v>6.1529999999999996</c:v>
                </c:pt>
                <c:pt idx="34584">
                  <c:v>6.1529999999999996</c:v>
                </c:pt>
                <c:pt idx="34585">
                  <c:v>6.1280000000000001</c:v>
                </c:pt>
                <c:pt idx="34586">
                  <c:v>6.1280000000000001</c:v>
                </c:pt>
                <c:pt idx="34587">
                  <c:v>6.1280000000000001</c:v>
                </c:pt>
                <c:pt idx="34588">
                  <c:v>6.1020000000000003</c:v>
                </c:pt>
                <c:pt idx="34589">
                  <c:v>6.077</c:v>
                </c:pt>
                <c:pt idx="34590">
                  <c:v>6.077</c:v>
                </c:pt>
                <c:pt idx="34591">
                  <c:v>6.0510000000000002</c:v>
                </c:pt>
                <c:pt idx="34592">
                  <c:v>6.0510000000000002</c:v>
                </c:pt>
                <c:pt idx="34593">
                  <c:v>6.0259999999999998</c:v>
                </c:pt>
                <c:pt idx="34594">
                  <c:v>6.0259999999999998</c:v>
                </c:pt>
                <c:pt idx="34595">
                  <c:v>6.0259999999999998</c:v>
                </c:pt>
                <c:pt idx="34596">
                  <c:v>6</c:v>
                </c:pt>
                <c:pt idx="34597">
                  <c:v>6</c:v>
                </c:pt>
                <c:pt idx="34598">
                  <c:v>6</c:v>
                </c:pt>
                <c:pt idx="34599">
                  <c:v>6</c:v>
                </c:pt>
                <c:pt idx="34600">
                  <c:v>6.0259999999999998</c:v>
                </c:pt>
                <c:pt idx="34601">
                  <c:v>6.0510000000000002</c:v>
                </c:pt>
                <c:pt idx="34602">
                  <c:v>6.077</c:v>
                </c:pt>
                <c:pt idx="34603">
                  <c:v>6.1280000000000001</c:v>
                </c:pt>
                <c:pt idx="34604">
                  <c:v>6.1529999999999996</c:v>
                </c:pt>
                <c:pt idx="34605">
                  <c:v>6.1790000000000003</c:v>
                </c:pt>
                <c:pt idx="34606">
                  <c:v>6.23</c:v>
                </c:pt>
                <c:pt idx="34607">
                  <c:v>6.306</c:v>
                </c:pt>
                <c:pt idx="34608">
                  <c:v>6.3819999999999997</c:v>
                </c:pt>
                <c:pt idx="34609">
                  <c:v>6.4329999999999998</c:v>
                </c:pt>
                <c:pt idx="34610">
                  <c:v>6.5090000000000003</c:v>
                </c:pt>
                <c:pt idx="34611">
                  <c:v>6.585</c:v>
                </c:pt>
                <c:pt idx="34612">
                  <c:v>6.6360000000000001</c:v>
                </c:pt>
                <c:pt idx="34613">
                  <c:v>6.7119999999999997</c:v>
                </c:pt>
                <c:pt idx="34614">
                  <c:v>6.7880000000000003</c:v>
                </c:pt>
                <c:pt idx="34615">
                  <c:v>6.8390000000000004</c:v>
                </c:pt>
                <c:pt idx="34616">
                  <c:v>6.9139999999999997</c:v>
                </c:pt>
                <c:pt idx="34617">
                  <c:v>6.9649999999999999</c:v>
                </c:pt>
                <c:pt idx="34618">
                  <c:v>7.0149999999999997</c:v>
                </c:pt>
                <c:pt idx="34619">
                  <c:v>7.0910000000000002</c:v>
                </c:pt>
                <c:pt idx="34620">
                  <c:v>7.1669999999999998</c:v>
                </c:pt>
                <c:pt idx="34621">
                  <c:v>7.242</c:v>
                </c:pt>
                <c:pt idx="34622">
                  <c:v>7.3179999999999996</c:v>
                </c:pt>
                <c:pt idx="34623">
                  <c:v>7.343</c:v>
                </c:pt>
                <c:pt idx="34624">
                  <c:v>7.3929999999999998</c:v>
                </c:pt>
                <c:pt idx="34625">
                  <c:v>7.4189999999999996</c:v>
                </c:pt>
                <c:pt idx="34626">
                  <c:v>7.444</c:v>
                </c:pt>
                <c:pt idx="34627">
                  <c:v>7.444</c:v>
                </c:pt>
                <c:pt idx="34628">
                  <c:v>7.444</c:v>
                </c:pt>
                <c:pt idx="34629">
                  <c:v>7.444</c:v>
                </c:pt>
                <c:pt idx="34630">
                  <c:v>7.444</c:v>
                </c:pt>
                <c:pt idx="34631">
                  <c:v>7.444</c:v>
                </c:pt>
                <c:pt idx="34632">
                  <c:v>7.4189999999999996</c:v>
                </c:pt>
                <c:pt idx="34633">
                  <c:v>7.3929999999999998</c:v>
                </c:pt>
                <c:pt idx="34634">
                  <c:v>7.3929999999999998</c:v>
                </c:pt>
                <c:pt idx="34635">
                  <c:v>7.3929999999999998</c:v>
                </c:pt>
                <c:pt idx="34636">
                  <c:v>7.3680000000000003</c:v>
                </c:pt>
                <c:pt idx="34637">
                  <c:v>7.3680000000000003</c:v>
                </c:pt>
                <c:pt idx="34638">
                  <c:v>7.343</c:v>
                </c:pt>
                <c:pt idx="34639">
                  <c:v>7.343</c:v>
                </c:pt>
                <c:pt idx="34640">
                  <c:v>7.343</c:v>
                </c:pt>
                <c:pt idx="34641">
                  <c:v>7.343</c:v>
                </c:pt>
                <c:pt idx="34642">
                  <c:v>7.343</c:v>
                </c:pt>
                <c:pt idx="34643">
                  <c:v>7.343</c:v>
                </c:pt>
                <c:pt idx="34644">
                  <c:v>7.343</c:v>
                </c:pt>
                <c:pt idx="34645">
                  <c:v>7.343</c:v>
                </c:pt>
                <c:pt idx="34646">
                  <c:v>7.343</c:v>
                </c:pt>
                <c:pt idx="34647">
                  <c:v>7.3179999999999996</c:v>
                </c:pt>
                <c:pt idx="34648">
                  <c:v>7.343</c:v>
                </c:pt>
                <c:pt idx="34649">
                  <c:v>7.3179999999999996</c:v>
                </c:pt>
                <c:pt idx="34650">
                  <c:v>7.3179999999999996</c:v>
                </c:pt>
                <c:pt idx="34651">
                  <c:v>7.3179999999999996</c:v>
                </c:pt>
                <c:pt idx="34652">
                  <c:v>7.3179999999999996</c:v>
                </c:pt>
                <c:pt idx="34653">
                  <c:v>7.3179999999999996</c:v>
                </c:pt>
                <c:pt idx="34654">
                  <c:v>7.3179999999999996</c:v>
                </c:pt>
                <c:pt idx="34655">
                  <c:v>7.3179999999999996</c:v>
                </c:pt>
                <c:pt idx="34656">
                  <c:v>7.3179999999999996</c:v>
                </c:pt>
                <c:pt idx="34657">
                  <c:v>7.3179999999999996</c:v>
                </c:pt>
                <c:pt idx="34658">
                  <c:v>7.3179999999999996</c:v>
                </c:pt>
                <c:pt idx="34659">
                  <c:v>7.343</c:v>
                </c:pt>
                <c:pt idx="34660">
                  <c:v>7.3680000000000003</c:v>
                </c:pt>
                <c:pt idx="34661">
                  <c:v>7.3929999999999998</c:v>
                </c:pt>
                <c:pt idx="34662">
                  <c:v>7.4189999999999996</c:v>
                </c:pt>
                <c:pt idx="34663">
                  <c:v>8.891</c:v>
                </c:pt>
                <c:pt idx="34664">
                  <c:v>10.074999999999999</c:v>
                </c:pt>
                <c:pt idx="34665">
                  <c:v>10.026</c:v>
                </c:pt>
                <c:pt idx="34666">
                  <c:v>9.1389999999999993</c:v>
                </c:pt>
                <c:pt idx="34667">
                  <c:v>8.7919999999999998</c:v>
                </c:pt>
                <c:pt idx="34668">
                  <c:v>8.6679999999999993</c:v>
                </c:pt>
                <c:pt idx="34669">
                  <c:v>8.6929999999999996</c:v>
                </c:pt>
                <c:pt idx="34670">
                  <c:v>8.7420000000000009</c:v>
                </c:pt>
                <c:pt idx="34671">
                  <c:v>8.7420000000000009</c:v>
                </c:pt>
                <c:pt idx="34672">
                  <c:v>8.7420000000000009</c:v>
                </c:pt>
                <c:pt idx="34673">
                  <c:v>8.7669999999999995</c:v>
                </c:pt>
                <c:pt idx="34674">
                  <c:v>8.8409999999999993</c:v>
                </c:pt>
                <c:pt idx="34675">
                  <c:v>8.891</c:v>
                </c:pt>
                <c:pt idx="34676">
                  <c:v>8.9410000000000007</c:v>
                </c:pt>
                <c:pt idx="34677">
                  <c:v>8.9649999999999999</c:v>
                </c:pt>
                <c:pt idx="34678">
                  <c:v>9.0150000000000006</c:v>
                </c:pt>
                <c:pt idx="34679">
                  <c:v>9.0150000000000006</c:v>
                </c:pt>
                <c:pt idx="34680">
                  <c:v>9.0150000000000006</c:v>
                </c:pt>
                <c:pt idx="34681">
                  <c:v>9.0150000000000006</c:v>
                </c:pt>
                <c:pt idx="34682">
                  <c:v>9.0150000000000006</c:v>
                </c:pt>
                <c:pt idx="34683">
                  <c:v>9.0150000000000006</c:v>
                </c:pt>
                <c:pt idx="34684">
                  <c:v>8.99</c:v>
                </c:pt>
                <c:pt idx="34685">
                  <c:v>9.0150000000000006</c:v>
                </c:pt>
                <c:pt idx="34686">
                  <c:v>9.0150000000000006</c:v>
                </c:pt>
                <c:pt idx="34687">
                  <c:v>9.0150000000000006</c:v>
                </c:pt>
                <c:pt idx="34688">
                  <c:v>9.0150000000000006</c:v>
                </c:pt>
                <c:pt idx="34689">
                  <c:v>9.0399999999999991</c:v>
                </c:pt>
                <c:pt idx="34690">
                  <c:v>9.0399999999999991</c:v>
                </c:pt>
                <c:pt idx="34691">
                  <c:v>9.0640000000000001</c:v>
                </c:pt>
                <c:pt idx="34692">
                  <c:v>9.0640000000000001</c:v>
                </c:pt>
                <c:pt idx="34693">
                  <c:v>9.0640000000000001</c:v>
                </c:pt>
                <c:pt idx="34694">
                  <c:v>9.0640000000000001</c:v>
                </c:pt>
                <c:pt idx="34695">
                  <c:v>9.0640000000000001</c:v>
                </c:pt>
                <c:pt idx="34696">
                  <c:v>9.0640000000000001</c:v>
                </c:pt>
                <c:pt idx="34697">
                  <c:v>9.0890000000000004</c:v>
                </c:pt>
                <c:pt idx="34698">
                  <c:v>9.0890000000000004</c:v>
                </c:pt>
                <c:pt idx="34699">
                  <c:v>9.0890000000000004</c:v>
                </c:pt>
                <c:pt idx="34700">
                  <c:v>9.0890000000000004</c:v>
                </c:pt>
                <c:pt idx="34701">
                  <c:v>9.0890000000000004</c:v>
                </c:pt>
                <c:pt idx="34702">
                  <c:v>9.1140000000000008</c:v>
                </c:pt>
                <c:pt idx="34703">
                  <c:v>9.1389999999999993</c:v>
                </c:pt>
                <c:pt idx="34704">
                  <c:v>9.1389999999999993</c:v>
                </c:pt>
                <c:pt idx="34705">
                  <c:v>9.1389999999999993</c:v>
                </c:pt>
                <c:pt idx="34706">
                  <c:v>9.1630000000000003</c:v>
                </c:pt>
                <c:pt idx="34707">
                  <c:v>9.1880000000000006</c:v>
                </c:pt>
                <c:pt idx="34708">
                  <c:v>9.1880000000000006</c:v>
                </c:pt>
                <c:pt idx="34709">
                  <c:v>9.1880000000000006</c:v>
                </c:pt>
                <c:pt idx="34710">
                  <c:v>9.2129999999999992</c:v>
                </c:pt>
                <c:pt idx="34711">
                  <c:v>9.2129999999999992</c:v>
                </c:pt>
                <c:pt idx="34712">
                  <c:v>9.2129999999999992</c:v>
                </c:pt>
                <c:pt idx="34713">
                  <c:v>9.2379999999999995</c:v>
                </c:pt>
                <c:pt idx="34714">
                  <c:v>9.2620000000000005</c:v>
                </c:pt>
                <c:pt idx="34715">
                  <c:v>9.2620000000000005</c:v>
                </c:pt>
                <c:pt idx="34716">
                  <c:v>9.2870000000000008</c:v>
                </c:pt>
                <c:pt idx="34717">
                  <c:v>9.2620000000000005</c:v>
                </c:pt>
                <c:pt idx="34718">
                  <c:v>9.2379999999999995</c:v>
                </c:pt>
                <c:pt idx="34719">
                  <c:v>9.2379999999999995</c:v>
                </c:pt>
                <c:pt idx="34720">
                  <c:v>9.2620000000000005</c:v>
                </c:pt>
                <c:pt idx="34721">
                  <c:v>9.2620000000000005</c:v>
                </c:pt>
                <c:pt idx="34722">
                  <c:v>9.2379999999999995</c:v>
                </c:pt>
                <c:pt idx="34723">
                  <c:v>9.2129999999999992</c:v>
                </c:pt>
                <c:pt idx="34724">
                  <c:v>9.1880000000000006</c:v>
                </c:pt>
                <c:pt idx="34725">
                  <c:v>9.1880000000000006</c:v>
                </c:pt>
                <c:pt idx="34726">
                  <c:v>9.1630000000000003</c:v>
                </c:pt>
                <c:pt idx="34727">
                  <c:v>9.1880000000000006</c:v>
                </c:pt>
                <c:pt idx="34728">
                  <c:v>9.1630000000000003</c:v>
                </c:pt>
                <c:pt idx="34729">
                  <c:v>9.1630000000000003</c:v>
                </c:pt>
                <c:pt idx="34730">
                  <c:v>9.1389999999999993</c:v>
                </c:pt>
                <c:pt idx="34731">
                  <c:v>9.1140000000000008</c:v>
                </c:pt>
                <c:pt idx="34732">
                  <c:v>9.0890000000000004</c:v>
                </c:pt>
                <c:pt idx="34733">
                  <c:v>9.0890000000000004</c:v>
                </c:pt>
                <c:pt idx="34734">
                  <c:v>9.0890000000000004</c:v>
                </c:pt>
                <c:pt idx="34735">
                  <c:v>9.0890000000000004</c:v>
                </c:pt>
                <c:pt idx="34736">
                  <c:v>9.0890000000000004</c:v>
                </c:pt>
                <c:pt idx="34737">
                  <c:v>9.0890000000000004</c:v>
                </c:pt>
                <c:pt idx="34738">
                  <c:v>9.0890000000000004</c:v>
                </c:pt>
                <c:pt idx="34739">
                  <c:v>9.0890000000000004</c:v>
                </c:pt>
                <c:pt idx="34740">
                  <c:v>9.0890000000000004</c:v>
                </c:pt>
                <c:pt idx="34741">
                  <c:v>9.0890000000000004</c:v>
                </c:pt>
                <c:pt idx="34742">
                  <c:v>9.0890000000000004</c:v>
                </c:pt>
                <c:pt idx="34743">
                  <c:v>9.0890000000000004</c:v>
                </c:pt>
                <c:pt idx="34744">
                  <c:v>9.0890000000000004</c:v>
                </c:pt>
                <c:pt idx="34745">
                  <c:v>9.0890000000000004</c:v>
                </c:pt>
                <c:pt idx="34746">
                  <c:v>9.0890000000000004</c:v>
                </c:pt>
                <c:pt idx="34747">
                  <c:v>9.0890000000000004</c:v>
                </c:pt>
                <c:pt idx="34748">
                  <c:v>9.0890000000000004</c:v>
                </c:pt>
                <c:pt idx="34749">
                  <c:v>9.0890000000000004</c:v>
                </c:pt>
                <c:pt idx="34750">
                  <c:v>9.0890000000000004</c:v>
                </c:pt>
                <c:pt idx="34751">
                  <c:v>9.0890000000000004</c:v>
                </c:pt>
                <c:pt idx="34752">
                  <c:v>9.0890000000000004</c:v>
                </c:pt>
                <c:pt idx="34753">
                  <c:v>9.0890000000000004</c:v>
                </c:pt>
                <c:pt idx="34754">
                  <c:v>9.0890000000000004</c:v>
                </c:pt>
                <c:pt idx="34755">
                  <c:v>9.0890000000000004</c:v>
                </c:pt>
                <c:pt idx="34756">
                  <c:v>9.0890000000000004</c:v>
                </c:pt>
                <c:pt idx="34757">
                  <c:v>9.0890000000000004</c:v>
                </c:pt>
                <c:pt idx="34758">
                  <c:v>9.0890000000000004</c:v>
                </c:pt>
                <c:pt idx="34759">
                  <c:v>9.0890000000000004</c:v>
                </c:pt>
                <c:pt idx="34760">
                  <c:v>9.0890000000000004</c:v>
                </c:pt>
                <c:pt idx="34761">
                  <c:v>9.0890000000000004</c:v>
                </c:pt>
                <c:pt idx="34762">
                  <c:v>9.1140000000000008</c:v>
                </c:pt>
                <c:pt idx="34763">
                  <c:v>9.1140000000000008</c:v>
                </c:pt>
                <c:pt idx="34764">
                  <c:v>9.1140000000000008</c:v>
                </c:pt>
                <c:pt idx="34765">
                  <c:v>9.1389999999999993</c:v>
                </c:pt>
                <c:pt idx="34766">
                  <c:v>9.1389999999999993</c:v>
                </c:pt>
                <c:pt idx="34767">
                  <c:v>9.1389999999999993</c:v>
                </c:pt>
                <c:pt idx="34768">
                  <c:v>9.1389999999999993</c:v>
                </c:pt>
                <c:pt idx="34769">
                  <c:v>9.1140000000000008</c:v>
                </c:pt>
                <c:pt idx="34770">
                  <c:v>9.1140000000000008</c:v>
                </c:pt>
                <c:pt idx="34771">
                  <c:v>9.1140000000000008</c:v>
                </c:pt>
                <c:pt idx="34772">
                  <c:v>9.1140000000000008</c:v>
                </c:pt>
                <c:pt idx="34773">
                  <c:v>9.1140000000000008</c:v>
                </c:pt>
                <c:pt idx="34774">
                  <c:v>9.1140000000000008</c:v>
                </c:pt>
                <c:pt idx="34775">
                  <c:v>9.1140000000000008</c:v>
                </c:pt>
                <c:pt idx="34776">
                  <c:v>9.1140000000000008</c:v>
                </c:pt>
                <c:pt idx="34777">
                  <c:v>9.1140000000000008</c:v>
                </c:pt>
                <c:pt idx="34778">
                  <c:v>9.1140000000000008</c:v>
                </c:pt>
                <c:pt idx="34779">
                  <c:v>9.1140000000000008</c:v>
                </c:pt>
                <c:pt idx="34780">
                  <c:v>9.1389999999999993</c:v>
                </c:pt>
                <c:pt idx="34781">
                  <c:v>9.1389999999999993</c:v>
                </c:pt>
                <c:pt idx="34782">
                  <c:v>9.1389999999999993</c:v>
                </c:pt>
                <c:pt idx="34783">
                  <c:v>9.1389999999999993</c:v>
                </c:pt>
                <c:pt idx="34784">
                  <c:v>9.1140000000000008</c:v>
                </c:pt>
                <c:pt idx="34785">
                  <c:v>9.1140000000000008</c:v>
                </c:pt>
                <c:pt idx="34786">
                  <c:v>9.1140000000000008</c:v>
                </c:pt>
                <c:pt idx="34787">
                  <c:v>9.1140000000000008</c:v>
                </c:pt>
                <c:pt idx="34788">
                  <c:v>9.1140000000000008</c:v>
                </c:pt>
                <c:pt idx="34789">
                  <c:v>9.1140000000000008</c:v>
                </c:pt>
                <c:pt idx="34790">
                  <c:v>9.0890000000000004</c:v>
                </c:pt>
                <c:pt idx="34791">
                  <c:v>9.0890000000000004</c:v>
                </c:pt>
                <c:pt idx="34792">
                  <c:v>9.0890000000000004</c:v>
                </c:pt>
                <c:pt idx="34793">
                  <c:v>9.0890000000000004</c:v>
                </c:pt>
                <c:pt idx="34794">
                  <c:v>9.0890000000000004</c:v>
                </c:pt>
                <c:pt idx="34795">
                  <c:v>9.0890000000000004</c:v>
                </c:pt>
                <c:pt idx="34796">
                  <c:v>9.0890000000000004</c:v>
                </c:pt>
                <c:pt idx="34797">
                  <c:v>9.1140000000000008</c:v>
                </c:pt>
                <c:pt idx="34798">
                  <c:v>9.1140000000000008</c:v>
                </c:pt>
                <c:pt idx="34799">
                  <c:v>9.1140000000000008</c:v>
                </c:pt>
                <c:pt idx="34800">
                  <c:v>9.1389999999999993</c:v>
                </c:pt>
                <c:pt idx="34801">
                  <c:v>9.1389999999999993</c:v>
                </c:pt>
                <c:pt idx="34802">
                  <c:v>9.1880000000000006</c:v>
                </c:pt>
                <c:pt idx="34803">
                  <c:v>9.1880000000000006</c:v>
                </c:pt>
                <c:pt idx="34804">
                  <c:v>9.2129999999999992</c:v>
                </c:pt>
                <c:pt idx="34805">
                  <c:v>9.2379999999999995</c:v>
                </c:pt>
                <c:pt idx="34806">
                  <c:v>9.2620000000000005</c:v>
                </c:pt>
                <c:pt idx="34807">
                  <c:v>9.2870000000000008</c:v>
                </c:pt>
                <c:pt idx="34808">
                  <c:v>9.2870000000000008</c:v>
                </c:pt>
                <c:pt idx="34809">
                  <c:v>9.3360000000000003</c:v>
                </c:pt>
                <c:pt idx="34810">
                  <c:v>9.3360000000000003</c:v>
                </c:pt>
                <c:pt idx="34811">
                  <c:v>9.3360000000000003</c:v>
                </c:pt>
                <c:pt idx="34812">
                  <c:v>9.3360000000000003</c:v>
                </c:pt>
                <c:pt idx="34813">
                  <c:v>9.3360000000000003</c:v>
                </c:pt>
                <c:pt idx="34814">
                  <c:v>9.3119999999999994</c:v>
                </c:pt>
                <c:pt idx="34815">
                  <c:v>9.3119999999999994</c:v>
                </c:pt>
                <c:pt idx="34816">
                  <c:v>9.3119999999999994</c:v>
                </c:pt>
                <c:pt idx="34817">
                  <c:v>9.3119999999999994</c:v>
                </c:pt>
                <c:pt idx="34818">
                  <c:v>9.2870000000000008</c:v>
                </c:pt>
                <c:pt idx="34819">
                  <c:v>9.2620000000000005</c:v>
                </c:pt>
                <c:pt idx="34820">
                  <c:v>9.2379999999999995</c:v>
                </c:pt>
                <c:pt idx="34821">
                  <c:v>9.2379999999999995</c:v>
                </c:pt>
                <c:pt idx="34822">
                  <c:v>9.2129999999999992</c:v>
                </c:pt>
                <c:pt idx="34823">
                  <c:v>9.1880000000000006</c:v>
                </c:pt>
                <c:pt idx="34824">
                  <c:v>9.1880000000000006</c:v>
                </c:pt>
                <c:pt idx="34825">
                  <c:v>9.1630000000000003</c:v>
                </c:pt>
                <c:pt idx="34826">
                  <c:v>9.1630000000000003</c:v>
                </c:pt>
                <c:pt idx="34827">
                  <c:v>9.1389999999999993</c:v>
                </c:pt>
                <c:pt idx="34828">
                  <c:v>9.1140000000000008</c:v>
                </c:pt>
                <c:pt idx="34829">
                  <c:v>9.0890000000000004</c:v>
                </c:pt>
                <c:pt idx="34830">
                  <c:v>9.0890000000000004</c:v>
                </c:pt>
                <c:pt idx="34831">
                  <c:v>9.0640000000000001</c:v>
                </c:pt>
                <c:pt idx="34832">
                  <c:v>9.0399999999999991</c:v>
                </c:pt>
                <c:pt idx="34833">
                  <c:v>9.0399999999999991</c:v>
                </c:pt>
                <c:pt idx="34834">
                  <c:v>9.0399999999999991</c:v>
                </c:pt>
                <c:pt idx="34835">
                  <c:v>9.0150000000000006</c:v>
                </c:pt>
                <c:pt idx="34836">
                  <c:v>8.99</c:v>
                </c:pt>
                <c:pt idx="34837">
                  <c:v>8.99</c:v>
                </c:pt>
                <c:pt idx="34838">
                  <c:v>8.9649999999999999</c:v>
                </c:pt>
                <c:pt idx="34839">
                  <c:v>8.9649999999999999</c:v>
                </c:pt>
                <c:pt idx="34840">
                  <c:v>8.9410000000000007</c:v>
                </c:pt>
                <c:pt idx="34841">
                  <c:v>8.9410000000000007</c:v>
                </c:pt>
                <c:pt idx="34842">
                  <c:v>8.9160000000000004</c:v>
                </c:pt>
                <c:pt idx="34843">
                  <c:v>8.9160000000000004</c:v>
                </c:pt>
                <c:pt idx="34844">
                  <c:v>8.891</c:v>
                </c:pt>
                <c:pt idx="34845">
                  <c:v>8.8659999999999997</c:v>
                </c:pt>
                <c:pt idx="34846">
                  <c:v>8.8659999999999997</c:v>
                </c:pt>
                <c:pt idx="34847">
                  <c:v>8.8409999999999993</c:v>
                </c:pt>
                <c:pt idx="34848">
                  <c:v>8.8409999999999993</c:v>
                </c:pt>
                <c:pt idx="34849">
                  <c:v>8.7669999999999995</c:v>
                </c:pt>
                <c:pt idx="34850">
                  <c:v>8.6430000000000007</c:v>
                </c:pt>
                <c:pt idx="34851">
                  <c:v>8.5429999999999993</c:v>
                </c:pt>
                <c:pt idx="34852">
                  <c:v>8.3689999999999998</c:v>
                </c:pt>
                <c:pt idx="34853">
                  <c:v>8.2200000000000006</c:v>
                </c:pt>
                <c:pt idx="34854">
                  <c:v>8.07</c:v>
                </c:pt>
                <c:pt idx="34855">
                  <c:v>7.9450000000000003</c:v>
                </c:pt>
                <c:pt idx="34856">
                  <c:v>7.87</c:v>
                </c:pt>
                <c:pt idx="34857">
                  <c:v>7.7949999999999999</c:v>
                </c:pt>
                <c:pt idx="34858">
                  <c:v>7.7450000000000001</c:v>
                </c:pt>
                <c:pt idx="34859">
                  <c:v>7.67</c:v>
                </c:pt>
                <c:pt idx="34860">
                  <c:v>7.6449999999999996</c:v>
                </c:pt>
                <c:pt idx="34861">
                  <c:v>7.5940000000000003</c:v>
                </c:pt>
                <c:pt idx="34862">
                  <c:v>7.5439999999999996</c:v>
                </c:pt>
                <c:pt idx="34863">
                  <c:v>7.5190000000000001</c:v>
                </c:pt>
                <c:pt idx="34864">
                  <c:v>7.4939999999999998</c:v>
                </c:pt>
                <c:pt idx="34865">
                  <c:v>7.4690000000000003</c:v>
                </c:pt>
                <c:pt idx="34866">
                  <c:v>7.4939999999999998</c:v>
                </c:pt>
                <c:pt idx="34867">
                  <c:v>7.4939999999999998</c:v>
                </c:pt>
                <c:pt idx="34868">
                  <c:v>7.4939999999999998</c:v>
                </c:pt>
                <c:pt idx="34869">
                  <c:v>7.4939999999999998</c:v>
                </c:pt>
                <c:pt idx="34870">
                  <c:v>7.4939999999999998</c:v>
                </c:pt>
                <c:pt idx="34871">
                  <c:v>7.4939999999999998</c:v>
                </c:pt>
                <c:pt idx="34872">
                  <c:v>7.4690000000000003</c:v>
                </c:pt>
                <c:pt idx="34873">
                  <c:v>7.4690000000000003</c:v>
                </c:pt>
                <c:pt idx="34874">
                  <c:v>7.444</c:v>
                </c:pt>
                <c:pt idx="34875">
                  <c:v>7.444</c:v>
                </c:pt>
                <c:pt idx="34876">
                  <c:v>7.444</c:v>
                </c:pt>
                <c:pt idx="34877">
                  <c:v>7.4189999999999996</c:v>
                </c:pt>
                <c:pt idx="34878">
                  <c:v>7.3929999999999998</c:v>
                </c:pt>
                <c:pt idx="34879">
                  <c:v>7.3680000000000003</c:v>
                </c:pt>
                <c:pt idx="34880">
                  <c:v>7.3680000000000003</c:v>
                </c:pt>
                <c:pt idx="34881">
                  <c:v>7.343</c:v>
                </c:pt>
                <c:pt idx="34882">
                  <c:v>7.3179999999999996</c:v>
                </c:pt>
                <c:pt idx="34883">
                  <c:v>7.3179999999999996</c:v>
                </c:pt>
                <c:pt idx="34884">
                  <c:v>7.3179999999999996</c:v>
                </c:pt>
                <c:pt idx="34885">
                  <c:v>7.2930000000000001</c:v>
                </c:pt>
                <c:pt idx="34886">
                  <c:v>7.2930000000000001</c:v>
                </c:pt>
                <c:pt idx="34887">
                  <c:v>7.2679999999999998</c:v>
                </c:pt>
                <c:pt idx="34888">
                  <c:v>7.2679999999999998</c:v>
                </c:pt>
                <c:pt idx="34889">
                  <c:v>7.2679999999999998</c:v>
                </c:pt>
                <c:pt idx="34890">
                  <c:v>7.2679999999999998</c:v>
                </c:pt>
                <c:pt idx="34891">
                  <c:v>7.2930000000000001</c:v>
                </c:pt>
                <c:pt idx="34892">
                  <c:v>7.3179999999999996</c:v>
                </c:pt>
                <c:pt idx="34893">
                  <c:v>7.343</c:v>
                </c:pt>
                <c:pt idx="34894">
                  <c:v>7.3680000000000003</c:v>
                </c:pt>
                <c:pt idx="34895">
                  <c:v>7.444</c:v>
                </c:pt>
                <c:pt idx="34896">
                  <c:v>7.4939999999999998</c:v>
                </c:pt>
                <c:pt idx="34897">
                  <c:v>7.5439999999999996</c:v>
                </c:pt>
                <c:pt idx="34898">
                  <c:v>7.6449999999999996</c:v>
                </c:pt>
                <c:pt idx="34899">
                  <c:v>7.67</c:v>
                </c:pt>
                <c:pt idx="34900">
                  <c:v>7.6950000000000003</c:v>
                </c:pt>
                <c:pt idx="34901">
                  <c:v>7.72</c:v>
                </c:pt>
                <c:pt idx="34902">
                  <c:v>7.7949999999999999</c:v>
                </c:pt>
                <c:pt idx="34903">
                  <c:v>7.87</c:v>
                </c:pt>
                <c:pt idx="34904">
                  <c:v>7.9450000000000003</c:v>
                </c:pt>
                <c:pt idx="34905">
                  <c:v>7.9950000000000001</c:v>
                </c:pt>
                <c:pt idx="34906">
                  <c:v>8.0449999999999999</c:v>
                </c:pt>
                <c:pt idx="34907">
                  <c:v>8.07</c:v>
                </c:pt>
                <c:pt idx="34908">
                  <c:v>8.1199999999999992</c:v>
                </c:pt>
                <c:pt idx="34909">
                  <c:v>8.1449999999999996</c:v>
                </c:pt>
                <c:pt idx="34910">
                  <c:v>8.1449999999999996</c:v>
                </c:pt>
                <c:pt idx="34911">
                  <c:v>8.1449999999999996</c:v>
                </c:pt>
                <c:pt idx="34912">
                  <c:v>8.1199999999999992</c:v>
                </c:pt>
                <c:pt idx="34913">
                  <c:v>8.0950000000000006</c:v>
                </c:pt>
                <c:pt idx="34914">
                  <c:v>8.0449999999999999</c:v>
                </c:pt>
                <c:pt idx="34915">
                  <c:v>7.9950000000000001</c:v>
                </c:pt>
                <c:pt idx="34916">
                  <c:v>7.92</c:v>
                </c:pt>
                <c:pt idx="34917">
                  <c:v>7.87</c:v>
                </c:pt>
                <c:pt idx="34918">
                  <c:v>7.82</c:v>
                </c:pt>
                <c:pt idx="34919">
                  <c:v>7.77</c:v>
                </c:pt>
                <c:pt idx="34920">
                  <c:v>7.72</c:v>
                </c:pt>
                <c:pt idx="34921">
                  <c:v>7.6950000000000003</c:v>
                </c:pt>
                <c:pt idx="34922">
                  <c:v>7.6449999999999996</c:v>
                </c:pt>
                <c:pt idx="34923">
                  <c:v>7.6189999999999998</c:v>
                </c:pt>
                <c:pt idx="34924">
                  <c:v>7.5940000000000003</c:v>
                </c:pt>
                <c:pt idx="34925">
                  <c:v>7.569</c:v>
                </c:pt>
                <c:pt idx="34926">
                  <c:v>7.5190000000000001</c:v>
                </c:pt>
                <c:pt idx="34927">
                  <c:v>7.4939999999999998</c:v>
                </c:pt>
                <c:pt idx="34928">
                  <c:v>7.4690000000000003</c:v>
                </c:pt>
                <c:pt idx="34929">
                  <c:v>7.444</c:v>
                </c:pt>
                <c:pt idx="34930">
                  <c:v>7.3929999999999998</c:v>
                </c:pt>
                <c:pt idx="34931">
                  <c:v>7.3680000000000003</c:v>
                </c:pt>
                <c:pt idx="34932">
                  <c:v>7.343</c:v>
                </c:pt>
                <c:pt idx="34933">
                  <c:v>7.2930000000000001</c:v>
                </c:pt>
                <c:pt idx="34934">
                  <c:v>7.2679999999999998</c:v>
                </c:pt>
                <c:pt idx="34935">
                  <c:v>7.242</c:v>
                </c:pt>
                <c:pt idx="34936">
                  <c:v>7.1920000000000002</c:v>
                </c:pt>
                <c:pt idx="34937">
                  <c:v>7.1669999999999998</c:v>
                </c:pt>
                <c:pt idx="34938">
                  <c:v>7.1159999999999997</c:v>
                </c:pt>
                <c:pt idx="34939">
                  <c:v>7.0910000000000002</c:v>
                </c:pt>
                <c:pt idx="34940">
                  <c:v>7.0410000000000004</c:v>
                </c:pt>
                <c:pt idx="34941">
                  <c:v>7.0149999999999997</c:v>
                </c:pt>
                <c:pt idx="34942">
                  <c:v>6.9649999999999999</c:v>
                </c:pt>
                <c:pt idx="34943">
                  <c:v>6.9139999999999997</c:v>
                </c:pt>
                <c:pt idx="34944">
                  <c:v>6.8639999999999999</c:v>
                </c:pt>
                <c:pt idx="34945">
                  <c:v>6.8390000000000004</c:v>
                </c:pt>
                <c:pt idx="34946">
                  <c:v>6.7880000000000003</c:v>
                </c:pt>
                <c:pt idx="34947">
                  <c:v>6.7629999999999999</c:v>
                </c:pt>
                <c:pt idx="34948">
                  <c:v>6.7119999999999997</c:v>
                </c:pt>
                <c:pt idx="34949">
                  <c:v>6.6609999999999996</c:v>
                </c:pt>
                <c:pt idx="34950">
                  <c:v>6.6360000000000001</c:v>
                </c:pt>
                <c:pt idx="34951">
                  <c:v>6.585</c:v>
                </c:pt>
                <c:pt idx="34952">
                  <c:v>6.56</c:v>
                </c:pt>
                <c:pt idx="34953">
                  <c:v>6.5090000000000003</c:v>
                </c:pt>
                <c:pt idx="34954">
                  <c:v>6.484</c:v>
                </c:pt>
                <c:pt idx="34955">
                  <c:v>6.4329999999999998</c:v>
                </c:pt>
                <c:pt idx="34956">
                  <c:v>6.4080000000000004</c:v>
                </c:pt>
                <c:pt idx="34957">
                  <c:v>6.3819999999999997</c:v>
                </c:pt>
                <c:pt idx="34958">
                  <c:v>6.3570000000000002</c:v>
                </c:pt>
                <c:pt idx="34959">
                  <c:v>6.3310000000000004</c:v>
                </c:pt>
                <c:pt idx="34960">
                  <c:v>6.2809999999999997</c:v>
                </c:pt>
                <c:pt idx="34961">
                  <c:v>6.2549999999999999</c:v>
                </c:pt>
                <c:pt idx="34962">
                  <c:v>6.23</c:v>
                </c:pt>
                <c:pt idx="34963">
                  <c:v>6.2039999999999997</c:v>
                </c:pt>
                <c:pt idx="34964">
                  <c:v>6.2039999999999997</c:v>
                </c:pt>
                <c:pt idx="34965">
                  <c:v>6.1790000000000003</c:v>
                </c:pt>
                <c:pt idx="34966">
                  <c:v>6.1529999999999996</c:v>
                </c:pt>
                <c:pt idx="34967">
                  <c:v>6.1529999999999996</c:v>
                </c:pt>
                <c:pt idx="34968">
                  <c:v>6.1280000000000001</c:v>
                </c:pt>
                <c:pt idx="34969">
                  <c:v>6.1020000000000003</c:v>
                </c:pt>
                <c:pt idx="34970">
                  <c:v>6.077</c:v>
                </c:pt>
                <c:pt idx="34971">
                  <c:v>6.0510000000000002</c:v>
                </c:pt>
                <c:pt idx="34972">
                  <c:v>6.0510000000000002</c:v>
                </c:pt>
                <c:pt idx="34973">
                  <c:v>6.0259999999999998</c:v>
                </c:pt>
                <c:pt idx="34974">
                  <c:v>6.0259999999999998</c:v>
                </c:pt>
                <c:pt idx="34975">
                  <c:v>6.0259999999999998</c:v>
                </c:pt>
                <c:pt idx="34976">
                  <c:v>6.0259999999999998</c:v>
                </c:pt>
                <c:pt idx="34977">
                  <c:v>6</c:v>
                </c:pt>
                <c:pt idx="34978">
                  <c:v>5.9749999999999996</c:v>
                </c:pt>
                <c:pt idx="34979">
                  <c:v>5.9749999999999996</c:v>
                </c:pt>
                <c:pt idx="34980">
                  <c:v>5.9749999999999996</c:v>
                </c:pt>
                <c:pt idx="34981">
                  <c:v>5.9489999999999998</c:v>
                </c:pt>
                <c:pt idx="34982">
                  <c:v>5.9489999999999998</c:v>
                </c:pt>
                <c:pt idx="34983">
                  <c:v>5.9489999999999998</c:v>
                </c:pt>
                <c:pt idx="34984">
                  <c:v>6</c:v>
                </c:pt>
                <c:pt idx="34985">
                  <c:v>6.0510000000000002</c:v>
                </c:pt>
                <c:pt idx="34986">
                  <c:v>6.1020000000000003</c:v>
                </c:pt>
                <c:pt idx="34987">
                  <c:v>6.1529999999999996</c:v>
                </c:pt>
                <c:pt idx="34988">
                  <c:v>6.2039999999999997</c:v>
                </c:pt>
                <c:pt idx="34989">
                  <c:v>6.2549999999999999</c:v>
                </c:pt>
                <c:pt idx="34990">
                  <c:v>6.306</c:v>
                </c:pt>
                <c:pt idx="34991">
                  <c:v>6.3570000000000002</c:v>
                </c:pt>
                <c:pt idx="34992">
                  <c:v>6.4329999999999998</c:v>
                </c:pt>
                <c:pt idx="34993">
                  <c:v>6.4329999999999998</c:v>
                </c:pt>
                <c:pt idx="34994">
                  <c:v>6.4580000000000002</c:v>
                </c:pt>
                <c:pt idx="34995">
                  <c:v>6.5090000000000003</c:v>
                </c:pt>
                <c:pt idx="34996">
                  <c:v>6.56</c:v>
                </c:pt>
                <c:pt idx="34997">
                  <c:v>6.585</c:v>
                </c:pt>
                <c:pt idx="34998">
                  <c:v>6.6360000000000001</c:v>
                </c:pt>
                <c:pt idx="34999">
                  <c:v>6.6870000000000003</c:v>
                </c:pt>
                <c:pt idx="35000">
                  <c:v>6.7370000000000001</c:v>
                </c:pt>
                <c:pt idx="35001">
                  <c:v>6.7880000000000003</c:v>
                </c:pt>
                <c:pt idx="35002">
                  <c:v>6.8129999999999997</c:v>
                </c:pt>
                <c:pt idx="35003">
                  <c:v>6.8639999999999999</c:v>
                </c:pt>
                <c:pt idx="35004">
                  <c:v>6.9649999999999999</c:v>
                </c:pt>
                <c:pt idx="35005">
                  <c:v>7.0410000000000004</c:v>
                </c:pt>
                <c:pt idx="35006">
                  <c:v>7.0910000000000002</c:v>
                </c:pt>
                <c:pt idx="35007">
                  <c:v>7.1159999999999997</c:v>
                </c:pt>
                <c:pt idx="35008">
                  <c:v>7.1420000000000003</c:v>
                </c:pt>
                <c:pt idx="35009">
                  <c:v>7.1920000000000002</c:v>
                </c:pt>
                <c:pt idx="35010">
                  <c:v>7.242</c:v>
                </c:pt>
                <c:pt idx="35011">
                  <c:v>7.2679999999999998</c:v>
                </c:pt>
                <c:pt idx="35012">
                  <c:v>7.2930000000000001</c:v>
                </c:pt>
                <c:pt idx="35013">
                  <c:v>7.3179999999999996</c:v>
                </c:pt>
                <c:pt idx="35014">
                  <c:v>7.343</c:v>
                </c:pt>
                <c:pt idx="35015">
                  <c:v>7.343</c:v>
                </c:pt>
                <c:pt idx="35016">
                  <c:v>7.343</c:v>
                </c:pt>
                <c:pt idx="35017">
                  <c:v>7.3179999999999996</c:v>
                </c:pt>
                <c:pt idx="35018">
                  <c:v>7.2930000000000001</c:v>
                </c:pt>
                <c:pt idx="35019">
                  <c:v>7.242</c:v>
                </c:pt>
                <c:pt idx="35020">
                  <c:v>7.1920000000000002</c:v>
                </c:pt>
                <c:pt idx="35021">
                  <c:v>7.1669999999999998</c:v>
                </c:pt>
                <c:pt idx="35022">
                  <c:v>7.1420000000000003</c:v>
                </c:pt>
                <c:pt idx="35023">
                  <c:v>7.1159999999999997</c:v>
                </c:pt>
                <c:pt idx="35024">
                  <c:v>7.0910000000000002</c:v>
                </c:pt>
                <c:pt idx="35025">
                  <c:v>7.0659999999999998</c:v>
                </c:pt>
                <c:pt idx="35026">
                  <c:v>7.0410000000000004</c:v>
                </c:pt>
                <c:pt idx="35027">
                  <c:v>7.0410000000000004</c:v>
                </c:pt>
                <c:pt idx="35028">
                  <c:v>7.0410000000000004</c:v>
                </c:pt>
                <c:pt idx="35029">
                  <c:v>7.0410000000000004</c:v>
                </c:pt>
                <c:pt idx="35030">
                  <c:v>6.99</c:v>
                </c:pt>
                <c:pt idx="35031">
                  <c:v>6.9649999999999999</c:v>
                </c:pt>
                <c:pt idx="35032">
                  <c:v>6.9649999999999999</c:v>
                </c:pt>
                <c:pt idx="35033">
                  <c:v>6.9649999999999999</c:v>
                </c:pt>
                <c:pt idx="35034">
                  <c:v>6.9649999999999999</c:v>
                </c:pt>
                <c:pt idx="35035">
                  <c:v>6.94</c:v>
                </c:pt>
                <c:pt idx="35036">
                  <c:v>6.94</c:v>
                </c:pt>
                <c:pt idx="35037">
                  <c:v>6.94</c:v>
                </c:pt>
                <c:pt idx="35038">
                  <c:v>6.94</c:v>
                </c:pt>
                <c:pt idx="35039">
                  <c:v>6.94</c:v>
                </c:pt>
              </c:numCache>
            </c:numRef>
          </c:yVal>
          <c:smooth val="1"/>
          <c:extLst>
            <c:ext xmlns:c16="http://schemas.microsoft.com/office/drawing/2014/chart" uri="{C3380CC4-5D6E-409C-BE32-E72D297353CC}">
              <c16:uniqueId val="{00000000-8A07-47E5-80FA-B023CFE8EC52}"/>
            </c:ext>
          </c:extLst>
        </c:ser>
        <c:ser>
          <c:idx val="1"/>
          <c:order val="1"/>
          <c:tx>
            <c:strRef>
              <c:f>'Données brutes'!$AB$1</c:f>
              <c:strCache>
                <c:ptCount val="1"/>
                <c:pt idx="0">
                  <c:v>aval step Vinon 2021 ex bv3</c:v>
                </c:pt>
              </c:strCache>
            </c:strRef>
          </c:tx>
          <c:spPr>
            <a:ln w="3175" cap="rnd">
              <a:solidFill>
                <a:schemeClr val="accent2"/>
              </a:solidFill>
              <a:round/>
            </a:ln>
            <a:effectLst/>
          </c:spPr>
          <c:marker>
            <c:symbol val="circle"/>
            <c:size val="2"/>
            <c:spPr>
              <a:solidFill>
                <a:schemeClr val="accent2"/>
              </a:solidFill>
              <a:ln w="9525">
                <a:solidFill>
                  <a:schemeClr val="accent2"/>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brutes'!$AB$2:$AB$35042</c:f>
              <c:numCache>
                <c:formatCode>General</c:formatCode>
                <c:ptCount val="35041"/>
                <c:pt idx="0">
                  <c:v>6.9139999999999997</c:v>
                </c:pt>
                <c:pt idx="1">
                  <c:v>6.9139999999999997</c:v>
                </c:pt>
                <c:pt idx="2">
                  <c:v>6.9139999999999997</c:v>
                </c:pt>
                <c:pt idx="3">
                  <c:v>6.9139999999999997</c:v>
                </c:pt>
                <c:pt idx="4">
                  <c:v>6.8890000000000002</c:v>
                </c:pt>
                <c:pt idx="5">
                  <c:v>6.8890000000000002</c:v>
                </c:pt>
                <c:pt idx="6">
                  <c:v>6.9139999999999997</c:v>
                </c:pt>
                <c:pt idx="7">
                  <c:v>6.9139999999999997</c:v>
                </c:pt>
                <c:pt idx="8">
                  <c:v>6.94</c:v>
                </c:pt>
                <c:pt idx="9">
                  <c:v>6.94</c:v>
                </c:pt>
                <c:pt idx="10">
                  <c:v>6.94</c:v>
                </c:pt>
                <c:pt idx="11">
                  <c:v>6.9649999999999999</c:v>
                </c:pt>
                <c:pt idx="12">
                  <c:v>6.9649999999999999</c:v>
                </c:pt>
                <c:pt idx="13">
                  <c:v>6.99</c:v>
                </c:pt>
                <c:pt idx="14">
                  <c:v>6.99</c:v>
                </c:pt>
                <c:pt idx="15">
                  <c:v>7.0149999999999997</c:v>
                </c:pt>
                <c:pt idx="16">
                  <c:v>7.0410000000000004</c:v>
                </c:pt>
                <c:pt idx="17">
                  <c:v>7.0410000000000004</c:v>
                </c:pt>
                <c:pt idx="18">
                  <c:v>7.0659999999999998</c:v>
                </c:pt>
                <c:pt idx="19">
                  <c:v>7.0659999999999998</c:v>
                </c:pt>
                <c:pt idx="20">
                  <c:v>7.0910000000000002</c:v>
                </c:pt>
                <c:pt idx="21">
                  <c:v>7.1159999999999997</c:v>
                </c:pt>
                <c:pt idx="22">
                  <c:v>7.1420000000000003</c:v>
                </c:pt>
                <c:pt idx="23">
                  <c:v>7.1420000000000003</c:v>
                </c:pt>
                <c:pt idx="24">
                  <c:v>7.1669999999999998</c:v>
                </c:pt>
                <c:pt idx="25">
                  <c:v>7.1920000000000002</c:v>
                </c:pt>
                <c:pt idx="26">
                  <c:v>7.1920000000000002</c:v>
                </c:pt>
                <c:pt idx="27">
                  <c:v>7.242</c:v>
                </c:pt>
                <c:pt idx="28">
                  <c:v>7.242</c:v>
                </c:pt>
                <c:pt idx="29">
                  <c:v>7.2679999999999998</c:v>
                </c:pt>
                <c:pt idx="30">
                  <c:v>7.2930000000000001</c:v>
                </c:pt>
                <c:pt idx="31">
                  <c:v>8.6679999999999993</c:v>
                </c:pt>
                <c:pt idx="32">
                  <c:v>9.8049999999999997</c:v>
                </c:pt>
                <c:pt idx="33">
                  <c:v>9.8290000000000006</c:v>
                </c:pt>
                <c:pt idx="34">
                  <c:v>8.9160000000000004</c:v>
                </c:pt>
                <c:pt idx="35">
                  <c:v>8.5429999999999993</c:v>
                </c:pt>
                <c:pt idx="36">
                  <c:v>8.3439999999999994</c:v>
                </c:pt>
                <c:pt idx="37">
                  <c:v>8.2949999999999999</c:v>
                </c:pt>
                <c:pt idx="38">
                  <c:v>8.3439999999999994</c:v>
                </c:pt>
                <c:pt idx="39">
                  <c:v>8.3940000000000001</c:v>
                </c:pt>
                <c:pt idx="40">
                  <c:v>8.4440000000000008</c:v>
                </c:pt>
                <c:pt idx="41">
                  <c:v>8.4190000000000005</c:v>
                </c:pt>
                <c:pt idx="42">
                  <c:v>8.4190000000000005</c:v>
                </c:pt>
                <c:pt idx="43">
                  <c:v>8.4190000000000005</c:v>
                </c:pt>
                <c:pt idx="44">
                  <c:v>8.4190000000000005</c:v>
                </c:pt>
                <c:pt idx="45">
                  <c:v>8.4440000000000008</c:v>
                </c:pt>
                <c:pt idx="46">
                  <c:v>8.5190000000000001</c:v>
                </c:pt>
                <c:pt idx="47">
                  <c:v>8.4939999999999998</c:v>
                </c:pt>
                <c:pt idx="48">
                  <c:v>8.4440000000000008</c:v>
                </c:pt>
                <c:pt idx="49">
                  <c:v>8.3689999999999998</c:v>
                </c:pt>
                <c:pt idx="50">
                  <c:v>8.27</c:v>
                </c:pt>
                <c:pt idx="51">
                  <c:v>8.1449999999999996</c:v>
                </c:pt>
                <c:pt idx="52">
                  <c:v>8.07</c:v>
                </c:pt>
                <c:pt idx="53">
                  <c:v>7.9950000000000001</c:v>
                </c:pt>
                <c:pt idx="54">
                  <c:v>7.97</c:v>
                </c:pt>
                <c:pt idx="55">
                  <c:v>7.97</c:v>
                </c:pt>
                <c:pt idx="56">
                  <c:v>7.97</c:v>
                </c:pt>
                <c:pt idx="57">
                  <c:v>7.97</c:v>
                </c:pt>
                <c:pt idx="58">
                  <c:v>7.9450000000000003</c:v>
                </c:pt>
                <c:pt idx="59">
                  <c:v>7.9450000000000003</c:v>
                </c:pt>
                <c:pt idx="60">
                  <c:v>7.9450000000000003</c:v>
                </c:pt>
                <c:pt idx="61">
                  <c:v>7.97</c:v>
                </c:pt>
                <c:pt idx="62">
                  <c:v>7.9950000000000001</c:v>
                </c:pt>
                <c:pt idx="63">
                  <c:v>8.02</c:v>
                </c:pt>
                <c:pt idx="64">
                  <c:v>8.0449999999999999</c:v>
                </c:pt>
                <c:pt idx="65">
                  <c:v>8.0449999999999999</c:v>
                </c:pt>
                <c:pt idx="66">
                  <c:v>8.0449999999999999</c:v>
                </c:pt>
                <c:pt idx="67">
                  <c:v>8.07</c:v>
                </c:pt>
                <c:pt idx="68">
                  <c:v>8.0950000000000006</c:v>
                </c:pt>
                <c:pt idx="69">
                  <c:v>8.07</c:v>
                </c:pt>
                <c:pt idx="70">
                  <c:v>8.07</c:v>
                </c:pt>
                <c:pt idx="71">
                  <c:v>8.07</c:v>
                </c:pt>
                <c:pt idx="72">
                  <c:v>8.0449999999999999</c:v>
                </c:pt>
                <c:pt idx="73">
                  <c:v>8.0449999999999999</c:v>
                </c:pt>
                <c:pt idx="74">
                  <c:v>8.0449999999999999</c:v>
                </c:pt>
                <c:pt idx="75">
                  <c:v>8.0449999999999999</c:v>
                </c:pt>
                <c:pt idx="76">
                  <c:v>8.0449999999999999</c:v>
                </c:pt>
                <c:pt idx="77">
                  <c:v>8.02</c:v>
                </c:pt>
                <c:pt idx="78">
                  <c:v>8.02</c:v>
                </c:pt>
                <c:pt idx="79">
                  <c:v>8.02</c:v>
                </c:pt>
                <c:pt idx="80">
                  <c:v>8.02</c:v>
                </c:pt>
                <c:pt idx="81">
                  <c:v>7.9950000000000001</c:v>
                </c:pt>
                <c:pt idx="82">
                  <c:v>7.9950000000000001</c:v>
                </c:pt>
                <c:pt idx="83">
                  <c:v>7.9950000000000001</c:v>
                </c:pt>
                <c:pt idx="84">
                  <c:v>7.9950000000000001</c:v>
                </c:pt>
                <c:pt idx="85">
                  <c:v>7.97</c:v>
                </c:pt>
                <c:pt idx="86">
                  <c:v>7.97</c:v>
                </c:pt>
                <c:pt idx="87">
                  <c:v>7.97</c:v>
                </c:pt>
                <c:pt idx="88">
                  <c:v>7.9450000000000003</c:v>
                </c:pt>
                <c:pt idx="89">
                  <c:v>7.9450000000000003</c:v>
                </c:pt>
                <c:pt idx="90">
                  <c:v>7.9450000000000003</c:v>
                </c:pt>
                <c:pt idx="91">
                  <c:v>7.9450000000000003</c:v>
                </c:pt>
                <c:pt idx="92">
                  <c:v>7.9450000000000003</c:v>
                </c:pt>
                <c:pt idx="93">
                  <c:v>7.92</c:v>
                </c:pt>
                <c:pt idx="94">
                  <c:v>7.92</c:v>
                </c:pt>
                <c:pt idx="95">
                  <c:v>7.92</c:v>
                </c:pt>
                <c:pt idx="96">
                  <c:v>7.92</c:v>
                </c:pt>
                <c:pt idx="97">
                  <c:v>7.8949999999999996</c:v>
                </c:pt>
                <c:pt idx="98">
                  <c:v>7.8949999999999996</c:v>
                </c:pt>
                <c:pt idx="99">
                  <c:v>7.87</c:v>
                </c:pt>
                <c:pt idx="100">
                  <c:v>7.8449999999999998</c:v>
                </c:pt>
                <c:pt idx="101">
                  <c:v>7.7949999999999999</c:v>
                </c:pt>
                <c:pt idx="102">
                  <c:v>7.77</c:v>
                </c:pt>
                <c:pt idx="103">
                  <c:v>7.7450000000000001</c:v>
                </c:pt>
                <c:pt idx="104">
                  <c:v>7.7450000000000001</c:v>
                </c:pt>
                <c:pt idx="105">
                  <c:v>7.7450000000000001</c:v>
                </c:pt>
                <c:pt idx="106">
                  <c:v>7.72</c:v>
                </c:pt>
                <c:pt idx="107">
                  <c:v>7.72</c:v>
                </c:pt>
                <c:pt idx="108">
                  <c:v>7.72</c:v>
                </c:pt>
                <c:pt idx="109">
                  <c:v>7.6950000000000003</c:v>
                </c:pt>
                <c:pt idx="110">
                  <c:v>7.72</c:v>
                </c:pt>
                <c:pt idx="111">
                  <c:v>7.72</c:v>
                </c:pt>
                <c:pt idx="112">
                  <c:v>7.72</c:v>
                </c:pt>
                <c:pt idx="113">
                  <c:v>7.72</c:v>
                </c:pt>
                <c:pt idx="114">
                  <c:v>7.72</c:v>
                </c:pt>
                <c:pt idx="115">
                  <c:v>7.72</c:v>
                </c:pt>
                <c:pt idx="116">
                  <c:v>7.72</c:v>
                </c:pt>
                <c:pt idx="117">
                  <c:v>7.72</c:v>
                </c:pt>
                <c:pt idx="118">
                  <c:v>7.72</c:v>
                </c:pt>
                <c:pt idx="119">
                  <c:v>7.7450000000000001</c:v>
                </c:pt>
                <c:pt idx="120">
                  <c:v>7.7450000000000001</c:v>
                </c:pt>
                <c:pt idx="121">
                  <c:v>7.7450000000000001</c:v>
                </c:pt>
                <c:pt idx="122">
                  <c:v>7.7450000000000001</c:v>
                </c:pt>
                <c:pt idx="123">
                  <c:v>7.7450000000000001</c:v>
                </c:pt>
                <c:pt idx="124">
                  <c:v>7.7450000000000001</c:v>
                </c:pt>
                <c:pt idx="125">
                  <c:v>7.7450000000000001</c:v>
                </c:pt>
                <c:pt idx="126">
                  <c:v>7.72</c:v>
                </c:pt>
                <c:pt idx="127">
                  <c:v>7.72</c:v>
                </c:pt>
                <c:pt idx="128">
                  <c:v>7.72</c:v>
                </c:pt>
                <c:pt idx="129">
                  <c:v>7.72</c:v>
                </c:pt>
                <c:pt idx="130">
                  <c:v>7.6950000000000003</c:v>
                </c:pt>
                <c:pt idx="131">
                  <c:v>7.6950000000000003</c:v>
                </c:pt>
                <c:pt idx="132">
                  <c:v>7.6950000000000003</c:v>
                </c:pt>
                <c:pt idx="133">
                  <c:v>7.6950000000000003</c:v>
                </c:pt>
                <c:pt idx="134">
                  <c:v>7.72</c:v>
                </c:pt>
                <c:pt idx="135">
                  <c:v>7.72</c:v>
                </c:pt>
                <c:pt idx="136">
                  <c:v>7.72</c:v>
                </c:pt>
                <c:pt idx="137">
                  <c:v>7.72</c:v>
                </c:pt>
                <c:pt idx="138">
                  <c:v>7.7450000000000001</c:v>
                </c:pt>
                <c:pt idx="139">
                  <c:v>7.77</c:v>
                </c:pt>
                <c:pt idx="140">
                  <c:v>7.82</c:v>
                </c:pt>
                <c:pt idx="141">
                  <c:v>7.8449999999999998</c:v>
                </c:pt>
                <c:pt idx="142">
                  <c:v>7.87</c:v>
                </c:pt>
                <c:pt idx="143">
                  <c:v>7.92</c:v>
                </c:pt>
                <c:pt idx="144">
                  <c:v>7.9950000000000001</c:v>
                </c:pt>
                <c:pt idx="145">
                  <c:v>8.0449999999999999</c:v>
                </c:pt>
                <c:pt idx="146">
                  <c:v>8.0950000000000006</c:v>
                </c:pt>
                <c:pt idx="147">
                  <c:v>8.1449999999999996</c:v>
                </c:pt>
                <c:pt idx="148">
                  <c:v>8.1950000000000003</c:v>
                </c:pt>
                <c:pt idx="149">
                  <c:v>8.2949999999999999</c:v>
                </c:pt>
                <c:pt idx="150">
                  <c:v>8.3940000000000001</c:v>
                </c:pt>
                <c:pt idx="151">
                  <c:v>8.4939999999999998</c:v>
                </c:pt>
                <c:pt idx="152">
                  <c:v>8.5429999999999993</c:v>
                </c:pt>
                <c:pt idx="153">
                  <c:v>8.5679999999999996</c:v>
                </c:pt>
                <c:pt idx="154">
                  <c:v>8.6430000000000007</c:v>
                </c:pt>
                <c:pt idx="155">
                  <c:v>8.6929999999999996</c:v>
                </c:pt>
                <c:pt idx="156">
                  <c:v>8.7420000000000009</c:v>
                </c:pt>
                <c:pt idx="157">
                  <c:v>8.7170000000000005</c:v>
                </c:pt>
                <c:pt idx="158">
                  <c:v>8.6929999999999996</c:v>
                </c:pt>
                <c:pt idx="159">
                  <c:v>8.6929999999999996</c:v>
                </c:pt>
                <c:pt idx="160">
                  <c:v>8.7170000000000005</c:v>
                </c:pt>
                <c:pt idx="161">
                  <c:v>8.7170000000000005</c:v>
                </c:pt>
                <c:pt idx="162">
                  <c:v>8.7170000000000005</c:v>
                </c:pt>
                <c:pt idx="163">
                  <c:v>8.7170000000000005</c:v>
                </c:pt>
                <c:pt idx="164">
                  <c:v>8.7170000000000005</c:v>
                </c:pt>
                <c:pt idx="165">
                  <c:v>8.7170000000000005</c:v>
                </c:pt>
                <c:pt idx="166">
                  <c:v>8.7170000000000005</c:v>
                </c:pt>
                <c:pt idx="167">
                  <c:v>8.6929999999999996</c:v>
                </c:pt>
                <c:pt idx="168">
                  <c:v>8.6679999999999993</c:v>
                </c:pt>
                <c:pt idx="169">
                  <c:v>8.6430000000000007</c:v>
                </c:pt>
                <c:pt idx="170">
                  <c:v>8.593</c:v>
                </c:pt>
                <c:pt idx="171">
                  <c:v>8.5679999999999996</c:v>
                </c:pt>
                <c:pt idx="172">
                  <c:v>8.5429999999999993</c:v>
                </c:pt>
                <c:pt idx="173">
                  <c:v>8.5190000000000001</c:v>
                </c:pt>
                <c:pt idx="174">
                  <c:v>8.4939999999999998</c:v>
                </c:pt>
                <c:pt idx="175">
                  <c:v>8.4689999999999994</c:v>
                </c:pt>
                <c:pt idx="176">
                  <c:v>8.4440000000000008</c:v>
                </c:pt>
                <c:pt idx="177">
                  <c:v>8.4190000000000005</c:v>
                </c:pt>
                <c:pt idx="178">
                  <c:v>8.3940000000000001</c:v>
                </c:pt>
                <c:pt idx="179">
                  <c:v>8.3689999999999998</c:v>
                </c:pt>
                <c:pt idx="180">
                  <c:v>8.3439999999999994</c:v>
                </c:pt>
                <c:pt idx="181">
                  <c:v>8.3190000000000008</c:v>
                </c:pt>
                <c:pt idx="182">
                  <c:v>8.2949999999999999</c:v>
                </c:pt>
                <c:pt idx="183">
                  <c:v>8.27</c:v>
                </c:pt>
                <c:pt idx="184">
                  <c:v>8.2449999999999992</c:v>
                </c:pt>
                <c:pt idx="185">
                  <c:v>8.2449999999999992</c:v>
                </c:pt>
                <c:pt idx="186">
                  <c:v>8.2200000000000006</c:v>
                </c:pt>
                <c:pt idx="187">
                  <c:v>8.1950000000000003</c:v>
                </c:pt>
                <c:pt idx="188">
                  <c:v>8.17</c:v>
                </c:pt>
                <c:pt idx="189">
                  <c:v>8.1449999999999996</c:v>
                </c:pt>
                <c:pt idx="190">
                  <c:v>8.1199999999999992</c:v>
                </c:pt>
                <c:pt idx="191">
                  <c:v>8.0950000000000006</c:v>
                </c:pt>
                <c:pt idx="192">
                  <c:v>8.0950000000000006</c:v>
                </c:pt>
                <c:pt idx="193">
                  <c:v>8.07</c:v>
                </c:pt>
                <c:pt idx="194">
                  <c:v>8.0449999999999999</c:v>
                </c:pt>
                <c:pt idx="195">
                  <c:v>8.0449999999999999</c:v>
                </c:pt>
                <c:pt idx="196">
                  <c:v>8.02</c:v>
                </c:pt>
                <c:pt idx="197">
                  <c:v>7.9950000000000001</c:v>
                </c:pt>
                <c:pt idx="198">
                  <c:v>7.97</c:v>
                </c:pt>
                <c:pt idx="199">
                  <c:v>7.9450000000000003</c:v>
                </c:pt>
                <c:pt idx="200">
                  <c:v>7.9450000000000003</c:v>
                </c:pt>
                <c:pt idx="201">
                  <c:v>7.92</c:v>
                </c:pt>
                <c:pt idx="202">
                  <c:v>7.92</c:v>
                </c:pt>
                <c:pt idx="203">
                  <c:v>7.8949999999999996</c:v>
                </c:pt>
                <c:pt idx="204">
                  <c:v>7.8449999999999998</c:v>
                </c:pt>
                <c:pt idx="205">
                  <c:v>7.8449999999999998</c:v>
                </c:pt>
                <c:pt idx="206">
                  <c:v>7.8449999999999998</c:v>
                </c:pt>
                <c:pt idx="207">
                  <c:v>7.8449999999999998</c:v>
                </c:pt>
                <c:pt idx="208">
                  <c:v>7.8449999999999998</c:v>
                </c:pt>
                <c:pt idx="209">
                  <c:v>7.82</c:v>
                </c:pt>
                <c:pt idx="210">
                  <c:v>7.8449999999999998</c:v>
                </c:pt>
                <c:pt idx="211">
                  <c:v>7.8449999999999998</c:v>
                </c:pt>
                <c:pt idx="212">
                  <c:v>7.8449999999999998</c:v>
                </c:pt>
                <c:pt idx="213">
                  <c:v>7.8449999999999998</c:v>
                </c:pt>
                <c:pt idx="214">
                  <c:v>7.8449999999999998</c:v>
                </c:pt>
                <c:pt idx="215">
                  <c:v>7.8449999999999998</c:v>
                </c:pt>
                <c:pt idx="216">
                  <c:v>7.8449999999999998</c:v>
                </c:pt>
                <c:pt idx="217">
                  <c:v>7.8449999999999998</c:v>
                </c:pt>
                <c:pt idx="218">
                  <c:v>7.8449999999999998</c:v>
                </c:pt>
                <c:pt idx="219">
                  <c:v>7.8449999999999998</c:v>
                </c:pt>
                <c:pt idx="220">
                  <c:v>7.8449999999999998</c:v>
                </c:pt>
                <c:pt idx="221">
                  <c:v>7.8449999999999998</c:v>
                </c:pt>
                <c:pt idx="222">
                  <c:v>7.8449999999999998</c:v>
                </c:pt>
                <c:pt idx="223">
                  <c:v>7.8449999999999998</c:v>
                </c:pt>
                <c:pt idx="224">
                  <c:v>7.8449999999999998</c:v>
                </c:pt>
                <c:pt idx="225">
                  <c:v>7.8449999999999998</c:v>
                </c:pt>
                <c:pt idx="226">
                  <c:v>7.8449999999999998</c:v>
                </c:pt>
                <c:pt idx="227">
                  <c:v>7.8449999999999998</c:v>
                </c:pt>
                <c:pt idx="228">
                  <c:v>7.8449999999999998</c:v>
                </c:pt>
                <c:pt idx="229">
                  <c:v>7.8449999999999998</c:v>
                </c:pt>
                <c:pt idx="230">
                  <c:v>7.8449999999999998</c:v>
                </c:pt>
                <c:pt idx="231">
                  <c:v>7.8449999999999998</c:v>
                </c:pt>
                <c:pt idx="232">
                  <c:v>7.8449999999999998</c:v>
                </c:pt>
                <c:pt idx="233">
                  <c:v>7.87</c:v>
                </c:pt>
                <c:pt idx="234">
                  <c:v>7.8949999999999996</c:v>
                </c:pt>
                <c:pt idx="235">
                  <c:v>7.92</c:v>
                </c:pt>
                <c:pt idx="236">
                  <c:v>7.9450000000000003</c:v>
                </c:pt>
                <c:pt idx="237">
                  <c:v>7.9950000000000001</c:v>
                </c:pt>
                <c:pt idx="238">
                  <c:v>8.0449999999999999</c:v>
                </c:pt>
                <c:pt idx="239">
                  <c:v>8.07</c:v>
                </c:pt>
                <c:pt idx="240">
                  <c:v>8.1199999999999992</c:v>
                </c:pt>
                <c:pt idx="241">
                  <c:v>8.17</c:v>
                </c:pt>
                <c:pt idx="242">
                  <c:v>8.2200000000000006</c:v>
                </c:pt>
                <c:pt idx="243">
                  <c:v>8.27</c:v>
                </c:pt>
                <c:pt idx="244">
                  <c:v>8.2949999999999999</c:v>
                </c:pt>
                <c:pt idx="245">
                  <c:v>8.3190000000000008</c:v>
                </c:pt>
                <c:pt idx="246">
                  <c:v>8.3439999999999994</c:v>
                </c:pt>
                <c:pt idx="247">
                  <c:v>8.3940000000000001</c:v>
                </c:pt>
                <c:pt idx="248">
                  <c:v>8.4190000000000005</c:v>
                </c:pt>
                <c:pt idx="249">
                  <c:v>8.4689999999999994</c:v>
                </c:pt>
                <c:pt idx="250">
                  <c:v>8.5190000000000001</c:v>
                </c:pt>
                <c:pt idx="251">
                  <c:v>8.593</c:v>
                </c:pt>
                <c:pt idx="252">
                  <c:v>8.6180000000000003</c:v>
                </c:pt>
                <c:pt idx="253">
                  <c:v>8.6430000000000007</c:v>
                </c:pt>
                <c:pt idx="254">
                  <c:v>8.6679999999999993</c:v>
                </c:pt>
                <c:pt idx="255">
                  <c:v>9.6319999999999997</c:v>
                </c:pt>
                <c:pt idx="256">
                  <c:v>10.663</c:v>
                </c:pt>
                <c:pt idx="257">
                  <c:v>9.9280000000000008</c:v>
                </c:pt>
                <c:pt idx="258">
                  <c:v>9.1389999999999993</c:v>
                </c:pt>
                <c:pt idx="259">
                  <c:v>8.7919999999999998</c:v>
                </c:pt>
                <c:pt idx="260">
                  <c:v>8.6929999999999996</c:v>
                </c:pt>
                <c:pt idx="261">
                  <c:v>8.6679999999999993</c:v>
                </c:pt>
                <c:pt idx="262">
                  <c:v>8.6679999999999993</c:v>
                </c:pt>
                <c:pt idx="263">
                  <c:v>8.6929999999999996</c:v>
                </c:pt>
                <c:pt idx="264">
                  <c:v>8.7420000000000009</c:v>
                </c:pt>
                <c:pt idx="265">
                  <c:v>8.8409999999999993</c:v>
                </c:pt>
                <c:pt idx="266">
                  <c:v>8.891</c:v>
                </c:pt>
                <c:pt idx="267">
                  <c:v>8.9160000000000004</c:v>
                </c:pt>
                <c:pt idx="268">
                  <c:v>8.891</c:v>
                </c:pt>
                <c:pt idx="269">
                  <c:v>8.8659999999999997</c:v>
                </c:pt>
                <c:pt idx="270">
                  <c:v>8.8409999999999993</c:v>
                </c:pt>
                <c:pt idx="271">
                  <c:v>8.8170000000000002</c:v>
                </c:pt>
                <c:pt idx="272">
                  <c:v>8.7919999999999998</c:v>
                </c:pt>
                <c:pt idx="273">
                  <c:v>8.7669999999999995</c:v>
                </c:pt>
                <c:pt idx="274">
                  <c:v>8.7420000000000009</c:v>
                </c:pt>
                <c:pt idx="275">
                  <c:v>8.7420000000000009</c:v>
                </c:pt>
                <c:pt idx="276">
                  <c:v>8.7170000000000005</c:v>
                </c:pt>
                <c:pt idx="277">
                  <c:v>8.6929999999999996</c:v>
                </c:pt>
                <c:pt idx="278">
                  <c:v>8.6929999999999996</c:v>
                </c:pt>
                <c:pt idx="279">
                  <c:v>8.6929999999999996</c:v>
                </c:pt>
                <c:pt idx="280">
                  <c:v>8.6679999999999993</c:v>
                </c:pt>
                <c:pt idx="281">
                  <c:v>8.6679999999999993</c:v>
                </c:pt>
                <c:pt idx="282">
                  <c:v>8.6679999999999993</c:v>
                </c:pt>
                <c:pt idx="283">
                  <c:v>8.6430000000000007</c:v>
                </c:pt>
                <c:pt idx="284">
                  <c:v>8.6430000000000007</c:v>
                </c:pt>
                <c:pt idx="285">
                  <c:v>8.6180000000000003</c:v>
                </c:pt>
                <c:pt idx="286">
                  <c:v>8.593</c:v>
                </c:pt>
                <c:pt idx="287">
                  <c:v>8.593</c:v>
                </c:pt>
                <c:pt idx="288">
                  <c:v>8.5679999999999996</c:v>
                </c:pt>
                <c:pt idx="289">
                  <c:v>8.5679999999999996</c:v>
                </c:pt>
                <c:pt idx="290">
                  <c:v>8.5429999999999993</c:v>
                </c:pt>
                <c:pt idx="291">
                  <c:v>8.5429999999999993</c:v>
                </c:pt>
                <c:pt idx="292">
                  <c:v>8.5190000000000001</c:v>
                </c:pt>
                <c:pt idx="293">
                  <c:v>8.4689999999999994</c:v>
                </c:pt>
                <c:pt idx="294">
                  <c:v>8.3689999999999998</c:v>
                </c:pt>
                <c:pt idx="295">
                  <c:v>8.27</c:v>
                </c:pt>
                <c:pt idx="296">
                  <c:v>8.1449999999999996</c:v>
                </c:pt>
                <c:pt idx="297">
                  <c:v>8.02</c:v>
                </c:pt>
                <c:pt idx="298">
                  <c:v>7.8949999999999996</c:v>
                </c:pt>
                <c:pt idx="299">
                  <c:v>7.7949999999999999</c:v>
                </c:pt>
                <c:pt idx="300">
                  <c:v>7.6950000000000003</c:v>
                </c:pt>
                <c:pt idx="301">
                  <c:v>7.6449999999999996</c:v>
                </c:pt>
                <c:pt idx="302">
                  <c:v>7.569</c:v>
                </c:pt>
                <c:pt idx="303">
                  <c:v>7.5190000000000001</c:v>
                </c:pt>
                <c:pt idx="304">
                  <c:v>7.4939999999999998</c:v>
                </c:pt>
                <c:pt idx="305">
                  <c:v>7.444</c:v>
                </c:pt>
                <c:pt idx="306">
                  <c:v>7.3929999999999998</c:v>
                </c:pt>
                <c:pt idx="307">
                  <c:v>7.3929999999999998</c:v>
                </c:pt>
                <c:pt idx="308">
                  <c:v>7.3680000000000003</c:v>
                </c:pt>
                <c:pt idx="309">
                  <c:v>7.343</c:v>
                </c:pt>
                <c:pt idx="310">
                  <c:v>7.343</c:v>
                </c:pt>
                <c:pt idx="311">
                  <c:v>7.3179999999999996</c:v>
                </c:pt>
                <c:pt idx="312">
                  <c:v>7.2930000000000001</c:v>
                </c:pt>
                <c:pt idx="313">
                  <c:v>7.2930000000000001</c:v>
                </c:pt>
                <c:pt idx="314">
                  <c:v>7.2930000000000001</c:v>
                </c:pt>
                <c:pt idx="315">
                  <c:v>7.2930000000000001</c:v>
                </c:pt>
                <c:pt idx="316">
                  <c:v>7.2679999999999998</c:v>
                </c:pt>
                <c:pt idx="317">
                  <c:v>7.2679999999999998</c:v>
                </c:pt>
                <c:pt idx="318">
                  <c:v>7.242</c:v>
                </c:pt>
                <c:pt idx="319">
                  <c:v>7.242</c:v>
                </c:pt>
                <c:pt idx="320">
                  <c:v>7.242</c:v>
                </c:pt>
                <c:pt idx="321">
                  <c:v>7.2169999999999996</c:v>
                </c:pt>
                <c:pt idx="322">
                  <c:v>7.1920000000000002</c:v>
                </c:pt>
                <c:pt idx="323">
                  <c:v>7.1920000000000002</c:v>
                </c:pt>
                <c:pt idx="324">
                  <c:v>7.1920000000000002</c:v>
                </c:pt>
                <c:pt idx="325">
                  <c:v>7.1920000000000002</c:v>
                </c:pt>
                <c:pt idx="326">
                  <c:v>7.1920000000000002</c:v>
                </c:pt>
                <c:pt idx="327">
                  <c:v>7.1920000000000002</c:v>
                </c:pt>
                <c:pt idx="328">
                  <c:v>7.2169999999999996</c:v>
                </c:pt>
                <c:pt idx="329">
                  <c:v>7.2169999999999996</c:v>
                </c:pt>
                <c:pt idx="330">
                  <c:v>7.242</c:v>
                </c:pt>
                <c:pt idx="331">
                  <c:v>7.242</c:v>
                </c:pt>
                <c:pt idx="332">
                  <c:v>7.2930000000000001</c:v>
                </c:pt>
                <c:pt idx="333">
                  <c:v>7.343</c:v>
                </c:pt>
                <c:pt idx="334">
                  <c:v>7.3680000000000003</c:v>
                </c:pt>
                <c:pt idx="335">
                  <c:v>7.3929999999999998</c:v>
                </c:pt>
                <c:pt idx="336">
                  <c:v>7.4189999999999996</c:v>
                </c:pt>
                <c:pt idx="337">
                  <c:v>7.8449999999999998</c:v>
                </c:pt>
                <c:pt idx="338">
                  <c:v>8.891</c:v>
                </c:pt>
                <c:pt idx="339">
                  <c:v>8.9160000000000004</c:v>
                </c:pt>
                <c:pt idx="340">
                  <c:v>8.5429999999999993</c:v>
                </c:pt>
                <c:pt idx="341">
                  <c:v>8.3940000000000001</c:v>
                </c:pt>
                <c:pt idx="342">
                  <c:v>8.3689999999999998</c:v>
                </c:pt>
                <c:pt idx="343">
                  <c:v>8.4190000000000005</c:v>
                </c:pt>
                <c:pt idx="344">
                  <c:v>8.4939999999999998</c:v>
                </c:pt>
                <c:pt idx="345">
                  <c:v>8.5679999999999996</c:v>
                </c:pt>
                <c:pt idx="346">
                  <c:v>8.6180000000000003</c:v>
                </c:pt>
                <c:pt idx="347">
                  <c:v>8.6430000000000007</c:v>
                </c:pt>
                <c:pt idx="348">
                  <c:v>8.6180000000000003</c:v>
                </c:pt>
                <c:pt idx="349">
                  <c:v>8.5679999999999996</c:v>
                </c:pt>
                <c:pt idx="350">
                  <c:v>8.5190000000000001</c:v>
                </c:pt>
                <c:pt idx="351">
                  <c:v>8.4939999999999998</c:v>
                </c:pt>
                <c:pt idx="352">
                  <c:v>8.4939999999999998</c:v>
                </c:pt>
                <c:pt idx="353">
                  <c:v>8.4440000000000008</c:v>
                </c:pt>
                <c:pt idx="354">
                  <c:v>8.4440000000000008</c:v>
                </c:pt>
                <c:pt idx="355">
                  <c:v>8.4190000000000005</c:v>
                </c:pt>
                <c:pt idx="356">
                  <c:v>8.3940000000000001</c:v>
                </c:pt>
                <c:pt idx="357">
                  <c:v>8.3940000000000001</c:v>
                </c:pt>
                <c:pt idx="358">
                  <c:v>8.4190000000000005</c:v>
                </c:pt>
                <c:pt idx="359">
                  <c:v>8.4440000000000008</c:v>
                </c:pt>
                <c:pt idx="360">
                  <c:v>8.4440000000000008</c:v>
                </c:pt>
                <c:pt idx="361">
                  <c:v>8.4689999999999994</c:v>
                </c:pt>
                <c:pt idx="362">
                  <c:v>8.4689999999999994</c:v>
                </c:pt>
                <c:pt idx="363">
                  <c:v>8.4689999999999994</c:v>
                </c:pt>
                <c:pt idx="364">
                  <c:v>8.4689999999999994</c:v>
                </c:pt>
                <c:pt idx="365">
                  <c:v>8.4689999999999994</c:v>
                </c:pt>
                <c:pt idx="366">
                  <c:v>8.4440000000000008</c:v>
                </c:pt>
                <c:pt idx="367">
                  <c:v>8.4440000000000008</c:v>
                </c:pt>
                <c:pt idx="368">
                  <c:v>8.4440000000000008</c:v>
                </c:pt>
                <c:pt idx="369">
                  <c:v>8.4440000000000008</c:v>
                </c:pt>
                <c:pt idx="370">
                  <c:v>8.4440000000000008</c:v>
                </c:pt>
                <c:pt idx="371">
                  <c:v>8.4440000000000008</c:v>
                </c:pt>
                <c:pt idx="372">
                  <c:v>8.4440000000000008</c:v>
                </c:pt>
                <c:pt idx="373">
                  <c:v>8.4440000000000008</c:v>
                </c:pt>
                <c:pt idx="374">
                  <c:v>8.4440000000000008</c:v>
                </c:pt>
                <c:pt idx="375">
                  <c:v>8.4440000000000008</c:v>
                </c:pt>
                <c:pt idx="376">
                  <c:v>8.4190000000000005</c:v>
                </c:pt>
                <c:pt idx="377">
                  <c:v>8.4440000000000008</c:v>
                </c:pt>
                <c:pt idx="378">
                  <c:v>8.4440000000000008</c:v>
                </c:pt>
                <c:pt idx="379">
                  <c:v>8.4440000000000008</c:v>
                </c:pt>
                <c:pt idx="380">
                  <c:v>8.4440000000000008</c:v>
                </c:pt>
                <c:pt idx="381">
                  <c:v>8.4440000000000008</c:v>
                </c:pt>
                <c:pt idx="382">
                  <c:v>8.4440000000000008</c:v>
                </c:pt>
                <c:pt idx="383">
                  <c:v>8.4440000000000008</c:v>
                </c:pt>
                <c:pt idx="384">
                  <c:v>8.4440000000000008</c:v>
                </c:pt>
                <c:pt idx="385">
                  <c:v>8.4440000000000008</c:v>
                </c:pt>
                <c:pt idx="386">
                  <c:v>8.4440000000000008</c:v>
                </c:pt>
                <c:pt idx="387">
                  <c:v>8.4440000000000008</c:v>
                </c:pt>
                <c:pt idx="388">
                  <c:v>8.4440000000000008</c:v>
                </c:pt>
                <c:pt idx="389">
                  <c:v>8.4689999999999994</c:v>
                </c:pt>
                <c:pt idx="390">
                  <c:v>8.4440000000000008</c:v>
                </c:pt>
                <c:pt idx="391">
                  <c:v>8.3940000000000001</c:v>
                </c:pt>
                <c:pt idx="392">
                  <c:v>8.3940000000000001</c:v>
                </c:pt>
                <c:pt idx="393">
                  <c:v>8.3940000000000001</c:v>
                </c:pt>
                <c:pt idx="394">
                  <c:v>8.3689999999999998</c:v>
                </c:pt>
                <c:pt idx="395">
                  <c:v>8.2949999999999999</c:v>
                </c:pt>
                <c:pt idx="396">
                  <c:v>8.17</c:v>
                </c:pt>
                <c:pt idx="397">
                  <c:v>7.97</c:v>
                </c:pt>
                <c:pt idx="398">
                  <c:v>7.77</c:v>
                </c:pt>
                <c:pt idx="399">
                  <c:v>7.569</c:v>
                </c:pt>
                <c:pt idx="400">
                  <c:v>7.3929999999999998</c:v>
                </c:pt>
                <c:pt idx="401">
                  <c:v>7.242</c:v>
                </c:pt>
                <c:pt idx="402">
                  <c:v>7.1159999999999997</c:v>
                </c:pt>
                <c:pt idx="403">
                  <c:v>7.0149999999999997</c:v>
                </c:pt>
                <c:pt idx="404">
                  <c:v>6.94</c:v>
                </c:pt>
                <c:pt idx="405">
                  <c:v>6.8390000000000004</c:v>
                </c:pt>
                <c:pt idx="406">
                  <c:v>6.7880000000000003</c:v>
                </c:pt>
                <c:pt idx="407">
                  <c:v>6.7119999999999997</c:v>
                </c:pt>
                <c:pt idx="408">
                  <c:v>6.6360000000000001</c:v>
                </c:pt>
                <c:pt idx="409">
                  <c:v>6.585</c:v>
                </c:pt>
                <c:pt idx="410">
                  <c:v>6.5350000000000001</c:v>
                </c:pt>
                <c:pt idx="411">
                  <c:v>6.484</c:v>
                </c:pt>
                <c:pt idx="412">
                  <c:v>6.4329999999999998</c:v>
                </c:pt>
                <c:pt idx="413">
                  <c:v>6.3819999999999997</c:v>
                </c:pt>
                <c:pt idx="414">
                  <c:v>6.3310000000000004</c:v>
                </c:pt>
                <c:pt idx="415">
                  <c:v>6.2809999999999997</c:v>
                </c:pt>
                <c:pt idx="416">
                  <c:v>6.23</c:v>
                </c:pt>
                <c:pt idx="417">
                  <c:v>6.2039999999999997</c:v>
                </c:pt>
                <c:pt idx="418">
                  <c:v>6.1529999999999996</c:v>
                </c:pt>
                <c:pt idx="419">
                  <c:v>6.1280000000000001</c:v>
                </c:pt>
                <c:pt idx="420">
                  <c:v>6.077</c:v>
                </c:pt>
                <c:pt idx="421">
                  <c:v>6.0510000000000002</c:v>
                </c:pt>
                <c:pt idx="422">
                  <c:v>6.0259999999999998</c:v>
                </c:pt>
                <c:pt idx="423">
                  <c:v>6</c:v>
                </c:pt>
                <c:pt idx="424">
                  <c:v>5.9749999999999996</c:v>
                </c:pt>
                <c:pt idx="425">
                  <c:v>5.9749999999999996</c:v>
                </c:pt>
                <c:pt idx="426">
                  <c:v>5.9749999999999996</c:v>
                </c:pt>
                <c:pt idx="427">
                  <c:v>5.9749999999999996</c:v>
                </c:pt>
                <c:pt idx="428">
                  <c:v>6.0259999999999998</c:v>
                </c:pt>
                <c:pt idx="429">
                  <c:v>6.077</c:v>
                </c:pt>
                <c:pt idx="430">
                  <c:v>6.1020000000000003</c:v>
                </c:pt>
                <c:pt idx="431">
                  <c:v>6.1529999999999996</c:v>
                </c:pt>
                <c:pt idx="432">
                  <c:v>6.2039999999999997</c:v>
                </c:pt>
                <c:pt idx="433">
                  <c:v>6.2549999999999999</c:v>
                </c:pt>
                <c:pt idx="434">
                  <c:v>6.3310000000000004</c:v>
                </c:pt>
                <c:pt idx="435">
                  <c:v>6.4580000000000002</c:v>
                </c:pt>
                <c:pt idx="436">
                  <c:v>6.585</c:v>
                </c:pt>
                <c:pt idx="437">
                  <c:v>6.6870000000000003</c:v>
                </c:pt>
                <c:pt idx="438">
                  <c:v>6.8129999999999997</c:v>
                </c:pt>
                <c:pt idx="439">
                  <c:v>6.94</c:v>
                </c:pt>
                <c:pt idx="440">
                  <c:v>7.0410000000000004</c:v>
                </c:pt>
                <c:pt idx="441">
                  <c:v>7.1420000000000003</c:v>
                </c:pt>
                <c:pt idx="442">
                  <c:v>7.2169999999999996</c:v>
                </c:pt>
                <c:pt idx="443">
                  <c:v>7.7450000000000001</c:v>
                </c:pt>
                <c:pt idx="444">
                  <c:v>8.891</c:v>
                </c:pt>
                <c:pt idx="445">
                  <c:v>8.9410000000000007</c:v>
                </c:pt>
                <c:pt idx="446">
                  <c:v>8.593</c:v>
                </c:pt>
                <c:pt idx="447">
                  <c:v>8.4440000000000008</c:v>
                </c:pt>
                <c:pt idx="448">
                  <c:v>8.2949999999999999</c:v>
                </c:pt>
                <c:pt idx="449">
                  <c:v>8.3190000000000008</c:v>
                </c:pt>
                <c:pt idx="450">
                  <c:v>8.4440000000000008</c:v>
                </c:pt>
                <c:pt idx="451">
                  <c:v>8.6180000000000003</c:v>
                </c:pt>
                <c:pt idx="452">
                  <c:v>8.7170000000000005</c:v>
                </c:pt>
                <c:pt idx="453">
                  <c:v>8.6929999999999996</c:v>
                </c:pt>
                <c:pt idx="454">
                  <c:v>8.6430000000000007</c:v>
                </c:pt>
                <c:pt idx="455">
                  <c:v>8.593</c:v>
                </c:pt>
                <c:pt idx="456">
                  <c:v>8.5679999999999996</c:v>
                </c:pt>
                <c:pt idx="457">
                  <c:v>8.5429999999999993</c:v>
                </c:pt>
                <c:pt idx="458">
                  <c:v>8.4939999999999998</c:v>
                </c:pt>
                <c:pt idx="459">
                  <c:v>8.4939999999999998</c:v>
                </c:pt>
                <c:pt idx="460">
                  <c:v>8.4689999999999994</c:v>
                </c:pt>
                <c:pt idx="461">
                  <c:v>8.4440000000000008</c:v>
                </c:pt>
                <c:pt idx="462">
                  <c:v>8.4190000000000005</c:v>
                </c:pt>
                <c:pt idx="463">
                  <c:v>8.3940000000000001</c:v>
                </c:pt>
                <c:pt idx="464">
                  <c:v>8.3940000000000001</c:v>
                </c:pt>
                <c:pt idx="465">
                  <c:v>8.3689999999999998</c:v>
                </c:pt>
                <c:pt idx="466">
                  <c:v>8.3689999999999998</c:v>
                </c:pt>
                <c:pt idx="467">
                  <c:v>8.3689999999999998</c:v>
                </c:pt>
                <c:pt idx="468">
                  <c:v>8.3689999999999998</c:v>
                </c:pt>
                <c:pt idx="469">
                  <c:v>8.3689999999999998</c:v>
                </c:pt>
                <c:pt idx="470">
                  <c:v>8.3689999999999998</c:v>
                </c:pt>
                <c:pt idx="471">
                  <c:v>8.3689999999999998</c:v>
                </c:pt>
                <c:pt idx="472">
                  <c:v>8.3689999999999998</c:v>
                </c:pt>
                <c:pt idx="473">
                  <c:v>8.3439999999999994</c:v>
                </c:pt>
                <c:pt idx="474">
                  <c:v>8.3439999999999994</c:v>
                </c:pt>
                <c:pt idx="475">
                  <c:v>8.3439999999999994</c:v>
                </c:pt>
                <c:pt idx="476">
                  <c:v>8.3439999999999994</c:v>
                </c:pt>
                <c:pt idx="477">
                  <c:v>8.3439999999999994</c:v>
                </c:pt>
                <c:pt idx="478">
                  <c:v>8.3439999999999994</c:v>
                </c:pt>
                <c:pt idx="479">
                  <c:v>8.3439999999999994</c:v>
                </c:pt>
                <c:pt idx="480">
                  <c:v>8.3190000000000008</c:v>
                </c:pt>
                <c:pt idx="481">
                  <c:v>8.3190000000000008</c:v>
                </c:pt>
                <c:pt idx="482">
                  <c:v>8.3190000000000008</c:v>
                </c:pt>
                <c:pt idx="483">
                  <c:v>8.3190000000000008</c:v>
                </c:pt>
                <c:pt idx="484">
                  <c:v>8.3190000000000008</c:v>
                </c:pt>
                <c:pt idx="485">
                  <c:v>8.3190000000000008</c:v>
                </c:pt>
                <c:pt idx="486">
                  <c:v>8.3190000000000008</c:v>
                </c:pt>
                <c:pt idx="487">
                  <c:v>8.27</c:v>
                </c:pt>
                <c:pt idx="488">
                  <c:v>8.27</c:v>
                </c:pt>
                <c:pt idx="489">
                  <c:v>8.2449999999999992</c:v>
                </c:pt>
                <c:pt idx="490">
                  <c:v>8.2449999999999992</c:v>
                </c:pt>
                <c:pt idx="491">
                  <c:v>8.1950000000000003</c:v>
                </c:pt>
                <c:pt idx="492">
                  <c:v>8.0449999999999999</c:v>
                </c:pt>
                <c:pt idx="493">
                  <c:v>7.8949999999999996</c:v>
                </c:pt>
                <c:pt idx="494">
                  <c:v>7.6950000000000003</c:v>
                </c:pt>
                <c:pt idx="495">
                  <c:v>7.5190000000000001</c:v>
                </c:pt>
                <c:pt idx="496">
                  <c:v>7.3680000000000003</c:v>
                </c:pt>
                <c:pt idx="497">
                  <c:v>7.242</c:v>
                </c:pt>
                <c:pt idx="498">
                  <c:v>7.1420000000000003</c:v>
                </c:pt>
                <c:pt idx="499">
                  <c:v>7.0659999999999998</c:v>
                </c:pt>
                <c:pt idx="500">
                  <c:v>6.99</c:v>
                </c:pt>
                <c:pt idx="501">
                  <c:v>6.94</c:v>
                </c:pt>
                <c:pt idx="502">
                  <c:v>6.94</c:v>
                </c:pt>
                <c:pt idx="503">
                  <c:v>6.9139999999999997</c:v>
                </c:pt>
                <c:pt idx="504">
                  <c:v>6.8890000000000002</c:v>
                </c:pt>
                <c:pt idx="505">
                  <c:v>6.8890000000000002</c:v>
                </c:pt>
                <c:pt idx="506">
                  <c:v>6.8890000000000002</c:v>
                </c:pt>
                <c:pt idx="507">
                  <c:v>6.8639999999999999</c:v>
                </c:pt>
                <c:pt idx="508">
                  <c:v>6.8639999999999999</c:v>
                </c:pt>
                <c:pt idx="509">
                  <c:v>6.8639999999999999</c:v>
                </c:pt>
                <c:pt idx="510">
                  <c:v>6.8639999999999999</c:v>
                </c:pt>
                <c:pt idx="511">
                  <c:v>6.8390000000000004</c:v>
                </c:pt>
                <c:pt idx="512">
                  <c:v>6.8390000000000004</c:v>
                </c:pt>
                <c:pt idx="513">
                  <c:v>6.8390000000000004</c:v>
                </c:pt>
                <c:pt idx="514">
                  <c:v>6.8390000000000004</c:v>
                </c:pt>
                <c:pt idx="515">
                  <c:v>6.8390000000000004</c:v>
                </c:pt>
                <c:pt idx="516">
                  <c:v>6.8390000000000004</c:v>
                </c:pt>
                <c:pt idx="517">
                  <c:v>6.8129999999999997</c:v>
                </c:pt>
                <c:pt idx="518">
                  <c:v>6.8129999999999997</c:v>
                </c:pt>
                <c:pt idx="519">
                  <c:v>7.444</c:v>
                </c:pt>
                <c:pt idx="520">
                  <c:v>8.3689999999999998</c:v>
                </c:pt>
                <c:pt idx="521">
                  <c:v>8.5190000000000001</c:v>
                </c:pt>
                <c:pt idx="522">
                  <c:v>8.2949999999999999</c:v>
                </c:pt>
                <c:pt idx="523">
                  <c:v>8.1449999999999996</c:v>
                </c:pt>
                <c:pt idx="524">
                  <c:v>8.0950000000000006</c:v>
                </c:pt>
                <c:pt idx="525">
                  <c:v>8.0950000000000006</c:v>
                </c:pt>
                <c:pt idx="526">
                  <c:v>8.0950000000000006</c:v>
                </c:pt>
                <c:pt idx="527">
                  <c:v>8.07</c:v>
                </c:pt>
                <c:pt idx="528">
                  <c:v>8.07</c:v>
                </c:pt>
                <c:pt idx="529">
                  <c:v>8.0950000000000006</c:v>
                </c:pt>
                <c:pt idx="530">
                  <c:v>8.17</c:v>
                </c:pt>
                <c:pt idx="531">
                  <c:v>8.2449999999999992</c:v>
                </c:pt>
                <c:pt idx="532">
                  <c:v>8.3190000000000008</c:v>
                </c:pt>
                <c:pt idx="533">
                  <c:v>8.3940000000000001</c:v>
                </c:pt>
                <c:pt idx="534">
                  <c:v>8.4440000000000008</c:v>
                </c:pt>
                <c:pt idx="535">
                  <c:v>8.4689999999999994</c:v>
                </c:pt>
                <c:pt idx="536">
                  <c:v>8.4939999999999998</c:v>
                </c:pt>
                <c:pt idx="537">
                  <c:v>8.4939999999999998</c:v>
                </c:pt>
                <c:pt idx="538">
                  <c:v>8.4939999999999998</c:v>
                </c:pt>
                <c:pt idx="539">
                  <c:v>8.4939999999999998</c:v>
                </c:pt>
                <c:pt idx="540">
                  <c:v>8.4939999999999998</c:v>
                </c:pt>
                <c:pt idx="541">
                  <c:v>8.4939999999999998</c:v>
                </c:pt>
                <c:pt idx="542">
                  <c:v>8.5190000000000001</c:v>
                </c:pt>
                <c:pt idx="543">
                  <c:v>8.5190000000000001</c:v>
                </c:pt>
                <c:pt idx="544">
                  <c:v>8.5190000000000001</c:v>
                </c:pt>
                <c:pt idx="545">
                  <c:v>8.5190000000000001</c:v>
                </c:pt>
                <c:pt idx="546">
                  <c:v>8.4939999999999998</c:v>
                </c:pt>
                <c:pt idx="547">
                  <c:v>8.4939999999999998</c:v>
                </c:pt>
                <c:pt idx="548">
                  <c:v>8.4939999999999998</c:v>
                </c:pt>
                <c:pt idx="549">
                  <c:v>8.4689999999999994</c:v>
                </c:pt>
                <c:pt idx="550">
                  <c:v>8.4440000000000008</c:v>
                </c:pt>
                <c:pt idx="551">
                  <c:v>8.4190000000000005</c:v>
                </c:pt>
                <c:pt idx="552">
                  <c:v>8.3940000000000001</c:v>
                </c:pt>
                <c:pt idx="553">
                  <c:v>8.3940000000000001</c:v>
                </c:pt>
                <c:pt idx="554">
                  <c:v>8.3689999999999998</c:v>
                </c:pt>
                <c:pt idx="555">
                  <c:v>8.3439999999999994</c:v>
                </c:pt>
                <c:pt idx="556">
                  <c:v>8.3439999999999994</c:v>
                </c:pt>
                <c:pt idx="557">
                  <c:v>8.3190000000000008</c:v>
                </c:pt>
                <c:pt idx="558">
                  <c:v>8.2949999999999999</c:v>
                </c:pt>
                <c:pt idx="559">
                  <c:v>8.27</c:v>
                </c:pt>
                <c:pt idx="560">
                  <c:v>8.27</c:v>
                </c:pt>
                <c:pt idx="561">
                  <c:v>8.2449999999999992</c:v>
                </c:pt>
                <c:pt idx="562">
                  <c:v>8.2200000000000006</c:v>
                </c:pt>
                <c:pt idx="563">
                  <c:v>8.1950000000000003</c:v>
                </c:pt>
                <c:pt idx="564">
                  <c:v>8.1950000000000003</c:v>
                </c:pt>
                <c:pt idx="565">
                  <c:v>8.17</c:v>
                </c:pt>
                <c:pt idx="566">
                  <c:v>8.17</c:v>
                </c:pt>
                <c:pt idx="567">
                  <c:v>8.1449999999999996</c:v>
                </c:pt>
                <c:pt idx="568">
                  <c:v>8.1449999999999996</c:v>
                </c:pt>
                <c:pt idx="569">
                  <c:v>8.1449999999999996</c:v>
                </c:pt>
                <c:pt idx="570">
                  <c:v>8.1449999999999996</c:v>
                </c:pt>
                <c:pt idx="571">
                  <c:v>8.1199999999999992</c:v>
                </c:pt>
                <c:pt idx="572">
                  <c:v>8.0950000000000006</c:v>
                </c:pt>
                <c:pt idx="573">
                  <c:v>8.02</c:v>
                </c:pt>
                <c:pt idx="574">
                  <c:v>7.8449999999999998</c:v>
                </c:pt>
                <c:pt idx="575">
                  <c:v>7.67</c:v>
                </c:pt>
                <c:pt idx="576">
                  <c:v>7.4690000000000003</c:v>
                </c:pt>
                <c:pt idx="577">
                  <c:v>7.242</c:v>
                </c:pt>
                <c:pt idx="578">
                  <c:v>7.0410000000000004</c:v>
                </c:pt>
                <c:pt idx="579">
                  <c:v>6.8639999999999999</c:v>
                </c:pt>
                <c:pt idx="580">
                  <c:v>6.6870000000000003</c:v>
                </c:pt>
                <c:pt idx="581">
                  <c:v>6.585</c:v>
                </c:pt>
                <c:pt idx="582">
                  <c:v>6.484</c:v>
                </c:pt>
                <c:pt idx="583">
                  <c:v>6.3819999999999997</c:v>
                </c:pt>
                <c:pt idx="584">
                  <c:v>6.3310000000000004</c:v>
                </c:pt>
                <c:pt idx="585">
                  <c:v>6.2549999999999999</c:v>
                </c:pt>
                <c:pt idx="586">
                  <c:v>6.2039999999999997</c:v>
                </c:pt>
                <c:pt idx="587">
                  <c:v>6.1529999999999996</c:v>
                </c:pt>
                <c:pt idx="588">
                  <c:v>6.1020000000000003</c:v>
                </c:pt>
                <c:pt idx="589">
                  <c:v>6.0510000000000002</c:v>
                </c:pt>
                <c:pt idx="590">
                  <c:v>6.0259999999999998</c:v>
                </c:pt>
                <c:pt idx="591">
                  <c:v>5.9749999999999996</c:v>
                </c:pt>
                <c:pt idx="592">
                  <c:v>5.9489999999999998</c:v>
                </c:pt>
                <c:pt idx="593">
                  <c:v>5.9240000000000004</c:v>
                </c:pt>
                <c:pt idx="594">
                  <c:v>5.8979999999999997</c:v>
                </c:pt>
                <c:pt idx="595">
                  <c:v>5.8719999999999999</c:v>
                </c:pt>
                <c:pt idx="596">
                  <c:v>5.8470000000000004</c:v>
                </c:pt>
                <c:pt idx="597">
                  <c:v>5.8209999999999997</c:v>
                </c:pt>
                <c:pt idx="598">
                  <c:v>5.7960000000000003</c:v>
                </c:pt>
                <c:pt idx="599">
                  <c:v>5.7960000000000003</c:v>
                </c:pt>
                <c:pt idx="600">
                  <c:v>5.7960000000000003</c:v>
                </c:pt>
                <c:pt idx="601">
                  <c:v>5.77</c:v>
                </c:pt>
                <c:pt idx="602">
                  <c:v>5.7190000000000003</c:v>
                </c:pt>
                <c:pt idx="603">
                  <c:v>5.6929999999999996</c:v>
                </c:pt>
                <c:pt idx="604">
                  <c:v>5.6680000000000001</c:v>
                </c:pt>
                <c:pt idx="605">
                  <c:v>5.6420000000000003</c:v>
                </c:pt>
                <c:pt idx="606">
                  <c:v>5.6159999999999997</c:v>
                </c:pt>
                <c:pt idx="607">
                  <c:v>5.6159999999999997</c:v>
                </c:pt>
                <c:pt idx="608">
                  <c:v>5.5910000000000002</c:v>
                </c:pt>
                <c:pt idx="609">
                  <c:v>5.5650000000000004</c:v>
                </c:pt>
                <c:pt idx="610">
                  <c:v>5.5140000000000002</c:v>
                </c:pt>
                <c:pt idx="611">
                  <c:v>5.5140000000000002</c:v>
                </c:pt>
                <c:pt idx="612">
                  <c:v>5.4619999999999997</c:v>
                </c:pt>
                <c:pt idx="613">
                  <c:v>5.4619999999999997</c:v>
                </c:pt>
                <c:pt idx="614">
                  <c:v>5.4370000000000003</c:v>
                </c:pt>
                <c:pt idx="615">
                  <c:v>5.4109999999999996</c:v>
                </c:pt>
                <c:pt idx="616">
                  <c:v>5.4109999999999996</c:v>
                </c:pt>
                <c:pt idx="617">
                  <c:v>5.3849999999999998</c:v>
                </c:pt>
                <c:pt idx="618">
                  <c:v>5.3849999999999998</c:v>
                </c:pt>
                <c:pt idx="619">
                  <c:v>5.3849999999999998</c:v>
                </c:pt>
                <c:pt idx="620">
                  <c:v>5.3849999999999998</c:v>
                </c:pt>
                <c:pt idx="621">
                  <c:v>5.4109999999999996</c:v>
                </c:pt>
                <c:pt idx="622">
                  <c:v>5.4619999999999997</c:v>
                </c:pt>
                <c:pt idx="623">
                  <c:v>5.4880000000000004</c:v>
                </c:pt>
                <c:pt idx="624">
                  <c:v>5.5389999999999997</c:v>
                </c:pt>
                <c:pt idx="625">
                  <c:v>5.5910000000000002</c:v>
                </c:pt>
                <c:pt idx="626">
                  <c:v>5.6680000000000001</c:v>
                </c:pt>
                <c:pt idx="627">
                  <c:v>5.77</c:v>
                </c:pt>
                <c:pt idx="628">
                  <c:v>5.8470000000000004</c:v>
                </c:pt>
                <c:pt idx="629">
                  <c:v>5.9489999999999998</c:v>
                </c:pt>
                <c:pt idx="630">
                  <c:v>6.0259999999999998</c:v>
                </c:pt>
                <c:pt idx="631">
                  <c:v>6.8639999999999999</c:v>
                </c:pt>
                <c:pt idx="632">
                  <c:v>8.2449999999999992</c:v>
                </c:pt>
                <c:pt idx="633">
                  <c:v>8.4190000000000005</c:v>
                </c:pt>
                <c:pt idx="634">
                  <c:v>8.02</c:v>
                </c:pt>
                <c:pt idx="635">
                  <c:v>7.77</c:v>
                </c:pt>
                <c:pt idx="636">
                  <c:v>7.5940000000000003</c:v>
                </c:pt>
                <c:pt idx="637">
                  <c:v>7.5190000000000001</c:v>
                </c:pt>
                <c:pt idx="638">
                  <c:v>7.6950000000000003</c:v>
                </c:pt>
                <c:pt idx="639">
                  <c:v>7.97</c:v>
                </c:pt>
                <c:pt idx="640">
                  <c:v>8.2449999999999992</c:v>
                </c:pt>
                <c:pt idx="641">
                  <c:v>8.3439999999999994</c:v>
                </c:pt>
                <c:pt idx="642">
                  <c:v>8.3689999999999998</c:v>
                </c:pt>
                <c:pt idx="643">
                  <c:v>8.3439999999999994</c:v>
                </c:pt>
                <c:pt idx="644">
                  <c:v>8.3190000000000008</c:v>
                </c:pt>
                <c:pt idx="645">
                  <c:v>8.2949999999999999</c:v>
                </c:pt>
                <c:pt idx="646">
                  <c:v>8.27</c:v>
                </c:pt>
                <c:pt idx="647">
                  <c:v>8.27</c:v>
                </c:pt>
                <c:pt idx="648">
                  <c:v>8.27</c:v>
                </c:pt>
                <c:pt idx="649">
                  <c:v>8.27</c:v>
                </c:pt>
                <c:pt idx="650">
                  <c:v>8.2449999999999992</c:v>
                </c:pt>
                <c:pt idx="651">
                  <c:v>8.2449999999999992</c:v>
                </c:pt>
                <c:pt idx="652">
                  <c:v>8.2200000000000006</c:v>
                </c:pt>
                <c:pt idx="653">
                  <c:v>8.2200000000000006</c:v>
                </c:pt>
                <c:pt idx="654">
                  <c:v>8.1950000000000003</c:v>
                </c:pt>
                <c:pt idx="655">
                  <c:v>8.1950000000000003</c:v>
                </c:pt>
                <c:pt idx="656">
                  <c:v>8.1950000000000003</c:v>
                </c:pt>
                <c:pt idx="657">
                  <c:v>8.17</c:v>
                </c:pt>
                <c:pt idx="658">
                  <c:v>8.17</c:v>
                </c:pt>
                <c:pt idx="659">
                  <c:v>8.17</c:v>
                </c:pt>
                <c:pt idx="660">
                  <c:v>8.1449999999999996</c:v>
                </c:pt>
                <c:pt idx="661">
                  <c:v>8.1449999999999996</c:v>
                </c:pt>
                <c:pt idx="662">
                  <c:v>8.1449999999999996</c:v>
                </c:pt>
                <c:pt idx="663">
                  <c:v>8.07</c:v>
                </c:pt>
                <c:pt idx="664">
                  <c:v>8.07</c:v>
                </c:pt>
                <c:pt idx="665">
                  <c:v>8.0449999999999999</c:v>
                </c:pt>
                <c:pt idx="666">
                  <c:v>8.0449999999999999</c:v>
                </c:pt>
                <c:pt idx="667">
                  <c:v>8.0449999999999999</c:v>
                </c:pt>
                <c:pt idx="668">
                  <c:v>8.0449999999999999</c:v>
                </c:pt>
                <c:pt idx="669">
                  <c:v>7.97</c:v>
                </c:pt>
                <c:pt idx="670">
                  <c:v>7.8449999999999998</c:v>
                </c:pt>
                <c:pt idx="671">
                  <c:v>7.6449999999999996</c:v>
                </c:pt>
                <c:pt idx="672">
                  <c:v>7.444</c:v>
                </c:pt>
                <c:pt idx="673">
                  <c:v>7.1920000000000002</c:v>
                </c:pt>
                <c:pt idx="674">
                  <c:v>6.99</c:v>
                </c:pt>
                <c:pt idx="675">
                  <c:v>6.8129999999999997</c:v>
                </c:pt>
                <c:pt idx="676">
                  <c:v>6.6609999999999996</c:v>
                </c:pt>
                <c:pt idx="677">
                  <c:v>6.56</c:v>
                </c:pt>
                <c:pt idx="678">
                  <c:v>6.4580000000000002</c:v>
                </c:pt>
                <c:pt idx="679">
                  <c:v>6.3819999999999997</c:v>
                </c:pt>
                <c:pt idx="680">
                  <c:v>6.2809999999999997</c:v>
                </c:pt>
                <c:pt idx="681">
                  <c:v>6.23</c:v>
                </c:pt>
                <c:pt idx="682">
                  <c:v>6.1790000000000003</c:v>
                </c:pt>
                <c:pt idx="683">
                  <c:v>6.1280000000000001</c:v>
                </c:pt>
                <c:pt idx="684">
                  <c:v>6.077</c:v>
                </c:pt>
                <c:pt idx="685">
                  <c:v>6.0510000000000002</c:v>
                </c:pt>
                <c:pt idx="686">
                  <c:v>6.0259999999999998</c:v>
                </c:pt>
                <c:pt idx="687">
                  <c:v>5.9749999999999996</c:v>
                </c:pt>
                <c:pt idx="688">
                  <c:v>5.9240000000000004</c:v>
                </c:pt>
                <c:pt idx="689">
                  <c:v>5.8979999999999997</c:v>
                </c:pt>
                <c:pt idx="690">
                  <c:v>5.8719999999999999</c:v>
                </c:pt>
                <c:pt idx="691">
                  <c:v>5.8470000000000004</c:v>
                </c:pt>
                <c:pt idx="692">
                  <c:v>5.8209999999999997</c:v>
                </c:pt>
                <c:pt idx="693">
                  <c:v>5.77</c:v>
                </c:pt>
                <c:pt idx="694">
                  <c:v>5.7450000000000001</c:v>
                </c:pt>
                <c:pt idx="695">
                  <c:v>5.7190000000000003</c:v>
                </c:pt>
                <c:pt idx="696">
                  <c:v>5.6929999999999996</c:v>
                </c:pt>
                <c:pt idx="697">
                  <c:v>5.6680000000000001</c:v>
                </c:pt>
                <c:pt idx="698">
                  <c:v>5.6420000000000003</c:v>
                </c:pt>
                <c:pt idx="699">
                  <c:v>5.6159999999999997</c:v>
                </c:pt>
                <c:pt idx="700">
                  <c:v>5.6159999999999997</c:v>
                </c:pt>
                <c:pt idx="701">
                  <c:v>5.5650000000000004</c:v>
                </c:pt>
                <c:pt idx="702">
                  <c:v>5.5389999999999997</c:v>
                </c:pt>
                <c:pt idx="703">
                  <c:v>5.5140000000000002</c:v>
                </c:pt>
                <c:pt idx="704">
                  <c:v>5.5140000000000002</c:v>
                </c:pt>
                <c:pt idx="705">
                  <c:v>5.4619999999999997</c:v>
                </c:pt>
                <c:pt idx="706">
                  <c:v>5.4619999999999997</c:v>
                </c:pt>
                <c:pt idx="707">
                  <c:v>6.3310000000000004</c:v>
                </c:pt>
                <c:pt idx="708">
                  <c:v>7.6189999999999998</c:v>
                </c:pt>
                <c:pt idx="709">
                  <c:v>7.97</c:v>
                </c:pt>
                <c:pt idx="710">
                  <c:v>7.72</c:v>
                </c:pt>
                <c:pt idx="711">
                  <c:v>7.5940000000000003</c:v>
                </c:pt>
                <c:pt idx="712">
                  <c:v>7.5190000000000001</c:v>
                </c:pt>
                <c:pt idx="713">
                  <c:v>7.444</c:v>
                </c:pt>
                <c:pt idx="714">
                  <c:v>7.444</c:v>
                </c:pt>
                <c:pt idx="715">
                  <c:v>7.5190000000000001</c:v>
                </c:pt>
                <c:pt idx="716">
                  <c:v>7.67</c:v>
                </c:pt>
                <c:pt idx="717">
                  <c:v>7.8449999999999998</c:v>
                </c:pt>
                <c:pt idx="718">
                  <c:v>7.92</c:v>
                </c:pt>
                <c:pt idx="719">
                  <c:v>7.97</c:v>
                </c:pt>
                <c:pt idx="720">
                  <c:v>7.97</c:v>
                </c:pt>
                <c:pt idx="721">
                  <c:v>7.9950000000000001</c:v>
                </c:pt>
                <c:pt idx="722">
                  <c:v>7.9950000000000001</c:v>
                </c:pt>
                <c:pt idx="723">
                  <c:v>8.02</c:v>
                </c:pt>
                <c:pt idx="724">
                  <c:v>8.0449999999999999</c:v>
                </c:pt>
                <c:pt idx="725">
                  <c:v>8.0950000000000006</c:v>
                </c:pt>
                <c:pt idx="726">
                  <c:v>8.0950000000000006</c:v>
                </c:pt>
                <c:pt idx="727">
                  <c:v>8.07</c:v>
                </c:pt>
                <c:pt idx="728">
                  <c:v>8.0950000000000006</c:v>
                </c:pt>
                <c:pt idx="729">
                  <c:v>8.1449999999999996</c:v>
                </c:pt>
                <c:pt idx="730">
                  <c:v>8.17</c:v>
                </c:pt>
                <c:pt idx="731">
                  <c:v>8.1950000000000003</c:v>
                </c:pt>
                <c:pt idx="732">
                  <c:v>8.1950000000000003</c:v>
                </c:pt>
                <c:pt idx="733">
                  <c:v>8.1950000000000003</c:v>
                </c:pt>
                <c:pt idx="734">
                  <c:v>8.2200000000000006</c:v>
                </c:pt>
                <c:pt idx="735">
                  <c:v>8.2449999999999992</c:v>
                </c:pt>
                <c:pt idx="736">
                  <c:v>8.2200000000000006</c:v>
                </c:pt>
                <c:pt idx="737">
                  <c:v>8.2200000000000006</c:v>
                </c:pt>
                <c:pt idx="738">
                  <c:v>8.2200000000000006</c:v>
                </c:pt>
                <c:pt idx="739">
                  <c:v>8.2200000000000006</c:v>
                </c:pt>
                <c:pt idx="740">
                  <c:v>8.1950000000000003</c:v>
                </c:pt>
                <c:pt idx="741">
                  <c:v>8.17</c:v>
                </c:pt>
                <c:pt idx="742">
                  <c:v>8.17</c:v>
                </c:pt>
                <c:pt idx="743">
                  <c:v>8.1449999999999996</c:v>
                </c:pt>
                <c:pt idx="744">
                  <c:v>8.1449999999999996</c:v>
                </c:pt>
                <c:pt idx="745">
                  <c:v>8.1199999999999992</c:v>
                </c:pt>
                <c:pt idx="746">
                  <c:v>8.1199999999999992</c:v>
                </c:pt>
                <c:pt idx="747">
                  <c:v>8.0950000000000006</c:v>
                </c:pt>
                <c:pt idx="748">
                  <c:v>8.0950000000000006</c:v>
                </c:pt>
                <c:pt idx="749">
                  <c:v>8.07</c:v>
                </c:pt>
                <c:pt idx="750">
                  <c:v>8.07</c:v>
                </c:pt>
                <c:pt idx="751">
                  <c:v>8.0449999999999999</c:v>
                </c:pt>
                <c:pt idx="752">
                  <c:v>8.0449999999999999</c:v>
                </c:pt>
                <c:pt idx="753">
                  <c:v>7.9950000000000001</c:v>
                </c:pt>
                <c:pt idx="754">
                  <c:v>8.02</c:v>
                </c:pt>
                <c:pt idx="755">
                  <c:v>8.07</c:v>
                </c:pt>
                <c:pt idx="756">
                  <c:v>8.0449999999999999</c:v>
                </c:pt>
                <c:pt idx="757">
                  <c:v>8.0449999999999999</c:v>
                </c:pt>
                <c:pt idx="758">
                  <c:v>8.0449999999999999</c:v>
                </c:pt>
                <c:pt idx="759">
                  <c:v>8.0449999999999999</c:v>
                </c:pt>
                <c:pt idx="760">
                  <c:v>8.0449999999999999</c:v>
                </c:pt>
                <c:pt idx="761">
                  <c:v>8.02</c:v>
                </c:pt>
                <c:pt idx="762">
                  <c:v>8.02</c:v>
                </c:pt>
                <c:pt idx="763">
                  <c:v>8.02</c:v>
                </c:pt>
                <c:pt idx="764">
                  <c:v>7.9950000000000001</c:v>
                </c:pt>
                <c:pt idx="765">
                  <c:v>7.9950000000000001</c:v>
                </c:pt>
                <c:pt idx="766">
                  <c:v>7.9950000000000001</c:v>
                </c:pt>
                <c:pt idx="767">
                  <c:v>7.9950000000000001</c:v>
                </c:pt>
                <c:pt idx="768">
                  <c:v>7.9950000000000001</c:v>
                </c:pt>
                <c:pt idx="769">
                  <c:v>7.9950000000000001</c:v>
                </c:pt>
                <c:pt idx="770">
                  <c:v>7.9950000000000001</c:v>
                </c:pt>
                <c:pt idx="771">
                  <c:v>7.9950000000000001</c:v>
                </c:pt>
                <c:pt idx="772">
                  <c:v>7.97</c:v>
                </c:pt>
                <c:pt idx="773">
                  <c:v>7.97</c:v>
                </c:pt>
                <c:pt idx="774">
                  <c:v>7.9950000000000001</c:v>
                </c:pt>
                <c:pt idx="775">
                  <c:v>7.9950000000000001</c:v>
                </c:pt>
                <c:pt idx="776">
                  <c:v>7.9950000000000001</c:v>
                </c:pt>
                <c:pt idx="777">
                  <c:v>7.9950000000000001</c:v>
                </c:pt>
                <c:pt idx="778">
                  <c:v>7.9950000000000001</c:v>
                </c:pt>
                <c:pt idx="779">
                  <c:v>7.9950000000000001</c:v>
                </c:pt>
                <c:pt idx="780">
                  <c:v>7.9950000000000001</c:v>
                </c:pt>
                <c:pt idx="781">
                  <c:v>7.9950000000000001</c:v>
                </c:pt>
                <c:pt idx="782">
                  <c:v>7.9950000000000001</c:v>
                </c:pt>
                <c:pt idx="783">
                  <c:v>7.9950000000000001</c:v>
                </c:pt>
                <c:pt idx="784">
                  <c:v>7.9950000000000001</c:v>
                </c:pt>
                <c:pt idx="785">
                  <c:v>7.9950000000000001</c:v>
                </c:pt>
                <c:pt idx="786">
                  <c:v>8.02</c:v>
                </c:pt>
                <c:pt idx="787">
                  <c:v>7.9950000000000001</c:v>
                </c:pt>
                <c:pt idx="788">
                  <c:v>8.02</c:v>
                </c:pt>
                <c:pt idx="789">
                  <c:v>8.02</c:v>
                </c:pt>
                <c:pt idx="790">
                  <c:v>8.02</c:v>
                </c:pt>
                <c:pt idx="791">
                  <c:v>8.02</c:v>
                </c:pt>
                <c:pt idx="792">
                  <c:v>8.02</c:v>
                </c:pt>
                <c:pt idx="793">
                  <c:v>8.02</c:v>
                </c:pt>
                <c:pt idx="794">
                  <c:v>8.02</c:v>
                </c:pt>
                <c:pt idx="795">
                  <c:v>8.02</c:v>
                </c:pt>
                <c:pt idx="796">
                  <c:v>8.02</c:v>
                </c:pt>
                <c:pt idx="797">
                  <c:v>8.02</c:v>
                </c:pt>
                <c:pt idx="798">
                  <c:v>7.9950000000000001</c:v>
                </c:pt>
                <c:pt idx="799">
                  <c:v>7.9950000000000001</c:v>
                </c:pt>
                <c:pt idx="800">
                  <c:v>8.02</c:v>
                </c:pt>
                <c:pt idx="801">
                  <c:v>8.02</c:v>
                </c:pt>
                <c:pt idx="802">
                  <c:v>7.9950000000000001</c:v>
                </c:pt>
                <c:pt idx="803">
                  <c:v>8.02</c:v>
                </c:pt>
                <c:pt idx="804">
                  <c:v>7.9950000000000001</c:v>
                </c:pt>
                <c:pt idx="805">
                  <c:v>7.9950000000000001</c:v>
                </c:pt>
                <c:pt idx="806">
                  <c:v>7.9950000000000001</c:v>
                </c:pt>
                <c:pt idx="807">
                  <c:v>8.02</c:v>
                </c:pt>
                <c:pt idx="808">
                  <c:v>8.02</c:v>
                </c:pt>
                <c:pt idx="809">
                  <c:v>8.02</c:v>
                </c:pt>
                <c:pt idx="810">
                  <c:v>8.0449999999999999</c:v>
                </c:pt>
                <c:pt idx="811">
                  <c:v>8.0449999999999999</c:v>
                </c:pt>
                <c:pt idx="812">
                  <c:v>8.0449999999999999</c:v>
                </c:pt>
                <c:pt idx="813">
                  <c:v>8.07</c:v>
                </c:pt>
                <c:pt idx="814">
                  <c:v>8.0950000000000006</c:v>
                </c:pt>
                <c:pt idx="815">
                  <c:v>8.0950000000000006</c:v>
                </c:pt>
                <c:pt idx="816">
                  <c:v>8.0950000000000006</c:v>
                </c:pt>
                <c:pt idx="817">
                  <c:v>8.1199999999999992</c:v>
                </c:pt>
                <c:pt idx="818">
                  <c:v>8.1199999999999992</c:v>
                </c:pt>
                <c:pt idx="819">
                  <c:v>8.1449999999999996</c:v>
                </c:pt>
                <c:pt idx="820">
                  <c:v>8.1449999999999996</c:v>
                </c:pt>
                <c:pt idx="821">
                  <c:v>8.1950000000000003</c:v>
                </c:pt>
                <c:pt idx="822">
                  <c:v>8.2200000000000006</c:v>
                </c:pt>
                <c:pt idx="823">
                  <c:v>8.2449999999999992</c:v>
                </c:pt>
                <c:pt idx="824">
                  <c:v>8.2449999999999992</c:v>
                </c:pt>
                <c:pt idx="825">
                  <c:v>8.27</c:v>
                </c:pt>
                <c:pt idx="826">
                  <c:v>8.27</c:v>
                </c:pt>
                <c:pt idx="827">
                  <c:v>8.2949999999999999</c:v>
                </c:pt>
                <c:pt idx="828">
                  <c:v>8.3190000000000008</c:v>
                </c:pt>
                <c:pt idx="829">
                  <c:v>8.3190000000000008</c:v>
                </c:pt>
                <c:pt idx="830">
                  <c:v>8.3439999999999994</c:v>
                </c:pt>
                <c:pt idx="831">
                  <c:v>8.3439999999999994</c:v>
                </c:pt>
                <c:pt idx="832">
                  <c:v>8.3190000000000008</c:v>
                </c:pt>
                <c:pt idx="833">
                  <c:v>8.2949999999999999</c:v>
                </c:pt>
                <c:pt idx="834">
                  <c:v>8.2949999999999999</c:v>
                </c:pt>
                <c:pt idx="835">
                  <c:v>8.27</c:v>
                </c:pt>
                <c:pt idx="836">
                  <c:v>8.27</c:v>
                </c:pt>
                <c:pt idx="837">
                  <c:v>8.27</c:v>
                </c:pt>
                <c:pt idx="838">
                  <c:v>8.2449999999999992</c:v>
                </c:pt>
                <c:pt idx="839">
                  <c:v>8.2449999999999992</c:v>
                </c:pt>
                <c:pt idx="840">
                  <c:v>8.2449999999999992</c:v>
                </c:pt>
                <c:pt idx="841">
                  <c:v>8.2449999999999992</c:v>
                </c:pt>
                <c:pt idx="842">
                  <c:v>8.2449999999999992</c:v>
                </c:pt>
                <c:pt idx="843">
                  <c:v>8.2449999999999992</c:v>
                </c:pt>
                <c:pt idx="844">
                  <c:v>8.2449999999999992</c:v>
                </c:pt>
                <c:pt idx="845">
                  <c:v>8.2449999999999992</c:v>
                </c:pt>
                <c:pt idx="846">
                  <c:v>8.2200000000000006</c:v>
                </c:pt>
                <c:pt idx="847">
                  <c:v>8.2200000000000006</c:v>
                </c:pt>
                <c:pt idx="848">
                  <c:v>8.2200000000000006</c:v>
                </c:pt>
                <c:pt idx="849">
                  <c:v>8.2200000000000006</c:v>
                </c:pt>
                <c:pt idx="850">
                  <c:v>8.1950000000000003</c:v>
                </c:pt>
                <c:pt idx="851">
                  <c:v>8.1950000000000003</c:v>
                </c:pt>
                <c:pt idx="852">
                  <c:v>8.1950000000000003</c:v>
                </c:pt>
                <c:pt idx="853">
                  <c:v>8.1950000000000003</c:v>
                </c:pt>
                <c:pt idx="854">
                  <c:v>8.1950000000000003</c:v>
                </c:pt>
                <c:pt idx="855">
                  <c:v>8.1950000000000003</c:v>
                </c:pt>
                <c:pt idx="856">
                  <c:v>8.1950000000000003</c:v>
                </c:pt>
                <c:pt idx="857">
                  <c:v>8.17</c:v>
                </c:pt>
                <c:pt idx="858">
                  <c:v>8.17</c:v>
                </c:pt>
                <c:pt idx="859">
                  <c:v>8.17</c:v>
                </c:pt>
                <c:pt idx="860">
                  <c:v>8.17</c:v>
                </c:pt>
                <c:pt idx="861">
                  <c:v>8.17</c:v>
                </c:pt>
                <c:pt idx="862">
                  <c:v>8.17</c:v>
                </c:pt>
                <c:pt idx="863">
                  <c:v>8.17</c:v>
                </c:pt>
                <c:pt idx="864">
                  <c:v>8.17</c:v>
                </c:pt>
                <c:pt idx="865">
                  <c:v>8.17</c:v>
                </c:pt>
                <c:pt idx="866">
                  <c:v>8.17</c:v>
                </c:pt>
                <c:pt idx="867">
                  <c:v>8.17</c:v>
                </c:pt>
                <c:pt idx="868">
                  <c:v>8.1449999999999996</c:v>
                </c:pt>
                <c:pt idx="869">
                  <c:v>8.1449999999999996</c:v>
                </c:pt>
                <c:pt idx="870">
                  <c:v>8.1449999999999996</c:v>
                </c:pt>
                <c:pt idx="871">
                  <c:v>8.1449999999999996</c:v>
                </c:pt>
                <c:pt idx="872">
                  <c:v>8.1449999999999996</c:v>
                </c:pt>
                <c:pt idx="873">
                  <c:v>8.1449999999999996</c:v>
                </c:pt>
                <c:pt idx="874">
                  <c:v>8.1449999999999996</c:v>
                </c:pt>
                <c:pt idx="875">
                  <c:v>8.1449999999999996</c:v>
                </c:pt>
                <c:pt idx="876">
                  <c:v>8.1449999999999996</c:v>
                </c:pt>
                <c:pt idx="877">
                  <c:v>8.1449999999999996</c:v>
                </c:pt>
                <c:pt idx="878">
                  <c:v>8.1449999999999996</c:v>
                </c:pt>
                <c:pt idx="879">
                  <c:v>8.1449999999999996</c:v>
                </c:pt>
                <c:pt idx="880">
                  <c:v>8.1449999999999996</c:v>
                </c:pt>
                <c:pt idx="881">
                  <c:v>8.1449999999999996</c:v>
                </c:pt>
                <c:pt idx="882">
                  <c:v>8.1449999999999996</c:v>
                </c:pt>
                <c:pt idx="883">
                  <c:v>8.1449999999999996</c:v>
                </c:pt>
                <c:pt idx="884">
                  <c:v>8.1449999999999996</c:v>
                </c:pt>
                <c:pt idx="885">
                  <c:v>8.1449999999999996</c:v>
                </c:pt>
                <c:pt idx="886">
                  <c:v>8.1449999999999996</c:v>
                </c:pt>
                <c:pt idx="887">
                  <c:v>8.1449999999999996</c:v>
                </c:pt>
                <c:pt idx="888">
                  <c:v>8.1449999999999996</c:v>
                </c:pt>
                <c:pt idx="889">
                  <c:v>8.1449999999999996</c:v>
                </c:pt>
                <c:pt idx="890">
                  <c:v>8.1449999999999996</c:v>
                </c:pt>
                <c:pt idx="891">
                  <c:v>8.1449999999999996</c:v>
                </c:pt>
                <c:pt idx="892">
                  <c:v>8.1449999999999996</c:v>
                </c:pt>
                <c:pt idx="893">
                  <c:v>8.1449999999999996</c:v>
                </c:pt>
                <c:pt idx="894">
                  <c:v>8.1449999999999996</c:v>
                </c:pt>
                <c:pt idx="895">
                  <c:v>8.1449999999999996</c:v>
                </c:pt>
                <c:pt idx="896">
                  <c:v>8.1449999999999996</c:v>
                </c:pt>
                <c:pt idx="897">
                  <c:v>8.1449999999999996</c:v>
                </c:pt>
                <c:pt idx="898">
                  <c:v>8.1449999999999996</c:v>
                </c:pt>
                <c:pt idx="899">
                  <c:v>8.1449999999999996</c:v>
                </c:pt>
                <c:pt idx="900">
                  <c:v>8.1449999999999996</c:v>
                </c:pt>
                <c:pt idx="901">
                  <c:v>8.1449999999999996</c:v>
                </c:pt>
                <c:pt idx="902">
                  <c:v>8.1449999999999996</c:v>
                </c:pt>
                <c:pt idx="903">
                  <c:v>8.1449999999999996</c:v>
                </c:pt>
                <c:pt idx="904">
                  <c:v>8.1199999999999992</c:v>
                </c:pt>
                <c:pt idx="905">
                  <c:v>8.1199999999999992</c:v>
                </c:pt>
                <c:pt idx="906">
                  <c:v>8.1199999999999992</c:v>
                </c:pt>
                <c:pt idx="907">
                  <c:v>8.1199999999999992</c:v>
                </c:pt>
                <c:pt idx="908">
                  <c:v>8.1449999999999996</c:v>
                </c:pt>
                <c:pt idx="909">
                  <c:v>8.1449999999999996</c:v>
                </c:pt>
                <c:pt idx="910">
                  <c:v>8.1449999999999996</c:v>
                </c:pt>
                <c:pt idx="911">
                  <c:v>8.1449999999999996</c:v>
                </c:pt>
                <c:pt idx="912">
                  <c:v>8.1449999999999996</c:v>
                </c:pt>
                <c:pt idx="913">
                  <c:v>8.17</c:v>
                </c:pt>
                <c:pt idx="914">
                  <c:v>8.17</c:v>
                </c:pt>
                <c:pt idx="915">
                  <c:v>8.17</c:v>
                </c:pt>
                <c:pt idx="916">
                  <c:v>8.17</c:v>
                </c:pt>
                <c:pt idx="917">
                  <c:v>8.17</c:v>
                </c:pt>
                <c:pt idx="918">
                  <c:v>8.1950000000000003</c:v>
                </c:pt>
                <c:pt idx="919">
                  <c:v>8.1449999999999996</c:v>
                </c:pt>
                <c:pt idx="920">
                  <c:v>8.17</c:v>
                </c:pt>
                <c:pt idx="921">
                  <c:v>8.17</c:v>
                </c:pt>
                <c:pt idx="922">
                  <c:v>8.1950000000000003</c:v>
                </c:pt>
                <c:pt idx="923">
                  <c:v>8.1950000000000003</c:v>
                </c:pt>
                <c:pt idx="924">
                  <c:v>8.17</c:v>
                </c:pt>
                <c:pt idx="925">
                  <c:v>8.0950000000000006</c:v>
                </c:pt>
                <c:pt idx="926">
                  <c:v>7.9950000000000001</c:v>
                </c:pt>
                <c:pt idx="927">
                  <c:v>7.8949999999999996</c:v>
                </c:pt>
                <c:pt idx="928">
                  <c:v>7.82</c:v>
                </c:pt>
                <c:pt idx="929">
                  <c:v>7.7450000000000001</c:v>
                </c:pt>
                <c:pt idx="930">
                  <c:v>7.6950000000000003</c:v>
                </c:pt>
                <c:pt idx="931">
                  <c:v>7.6449999999999996</c:v>
                </c:pt>
                <c:pt idx="932">
                  <c:v>7.5940000000000003</c:v>
                </c:pt>
                <c:pt idx="933">
                  <c:v>7.5439999999999996</c:v>
                </c:pt>
                <c:pt idx="934">
                  <c:v>7.4939999999999998</c:v>
                </c:pt>
                <c:pt idx="935">
                  <c:v>7.4690000000000003</c:v>
                </c:pt>
                <c:pt idx="936">
                  <c:v>7.444</c:v>
                </c:pt>
                <c:pt idx="937">
                  <c:v>7.444</c:v>
                </c:pt>
                <c:pt idx="938">
                  <c:v>7.3929999999999998</c:v>
                </c:pt>
                <c:pt idx="939">
                  <c:v>7.3929999999999998</c:v>
                </c:pt>
                <c:pt idx="940">
                  <c:v>7.343</c:v>
                </c:pt>
                <c:pt idx="941">
                  <c:v>7.7450000000000001</c:v>
                </c:pt>
                <c:pt idx="942">
                  <c:v>8.3689999999999998</c:v>
                </c:pt>
                <c:pt idx="943">
                  <c:v>8.4190000000000005</c:v>
                </c:pt>
                <c:pt idx="944">
                  <c:v>8.17</c:v>
                </c:pt>
                <c:pt idx="945">
                  <c:v>8.0950000000000006</c:v>
                </c:pt>
                <c:pt idx="946">
                  <c:v>8.0950000000000006</c:v>
                </c:pt>
                <c:pt idx="947">
                  <c:v>8.07</c:v>
                </c:pt>
                <c:pt idx="948">
                  <c:v>8.07</c:v>
                </c:pt>
                <c:pt idx="949">
                  <c:v>8.07</c:v>
                </c:pt>
                <c:pt idx="950">
                  <c:v>8.0950000000000006</c:v>
                </c:pt>
                <c:pt idx="951">
                  <c:v>8.1199999999999992</c:v>
                </c:pt>
                <c:pt idx="952">
                  <c:v>8.1199999999999992</c:v>
                </c:pt>
                <c:pt idx="953">
                  <c:v>8.1199999999999992</c:v>
                </c:pt>
                <c:pt idx="954">
                  <c:v>8.0950000000000006</c:v>
                </c:pt>
                <c:pt idx="955">
                  <c:v>8.0449999999999999</c:v>
                </c:pt>
                <c:pt idx="956">
                  <c:v>8.0449999999999999</c:v>
                </c:pt>
                <c:pt idx="957">
                  <c:v>8.0449999999999999</c:v>
                </c:pt>
                <c:pt idx="958">
                  <c:v>8.0449999999999999</c:v>
                </c:pt>
                <c:pt idx="959">
                  <c:v>7.9950000000000001</c:v>
                </c:pt>
                <c:pt idx="960">
                  <c:v>7.92</c:v>
                </c:pt>
                <c:pt idx="961">
                  <c:v>7.82</c:v>
                </c:pt>
                <c:pt idx="962">
                  <c:v>7.6950000000000003</c:v>
                </c:pt>
                <c:pt idx="963">
                  <c:v>7.5439999999999996</c:v>
                </c:pt>
                <c:pt idx="964">
                  <c:v>7.4189999999999996</c:v>
                </c:pt>
                <c:pt idx="965">
                  <c:v>7.3179999999999996</c:v>
                </c:pt>
                <c:pt idx="966">
                  <c:v>7.242</c:v>
                </c:pt>
                <c:pt idx="967">
                  <c:v>7.1669999999999998</c:v>
                </c:pt>
                <c:pt idx="968">
                  <c:v>7.1159999999999997</c:v>
                </c:pt>
                <c:pt idx="969">
                  <c:v>7.0410000000000004</c:v>
                </c:pt>
                <c:pt idx="970">
                  <c:v>7.0149999999999997</c:v>
                </c:pt>
                <c:pt idx="971">
                  <c:v>6.99</c:v>
                </c:pt>
                <c:pt idx="972">
                  <c:v>6.9649999999999999</c:v>
                </c:pt>
                <c:pt idx="973">
                  <c:v>6.94</c:v>
                </c:pt>
                <c:pt idx="974">
                  <c:v>6.94</c:v>
                </c:pt>
                <c:pt idx="975">
                  <c:v>6.94</c:v>
                </c:pt>
                <c:pt idx="976">
                  <c:v>6.9139999999999997</c:v>
                </c:pt>
                <c:pt idx="977">
                  <c:v>6.8890000000000002</c:v>
                </c:pt>
                <c:pt idx="978">
                  <c:v>6.8890000000000002</c:v>
                </c:pt>
                <c:pt idx="979">
                  <c:v>6.8390000000000004</c:v>
                </c:pt>
                <c:pt idx="980">
                  <c:v>6.8390000000000004</c:v>
                </c:pt>
                <c:pt idx="981">
                  <c:v>6.8129999999999997</c:v>
                </c:pt>
                <c:pt idx="982">
                  <c:v>6.7880000000000003</c:v>
                </c:pt>
                <c:pt idx="983">
                  <c:v>7.2930000000000001</c:v>
                </c:pt>
                <c:pt idx="984">
                  <c:v>8.1199999999999992</c:v>
                </c:pt>
                <c:pt idx="985">
                  <c:v>8.1950000000000003</c:v>
                </c:pt>
                <c:pt idx="986">
                  <c:v>7.9450000000000003</c:v>
                </c:pt>
                <c:pt idx="987">
                  <c:v>7.87</c:v>
                </c:pt>
                <c:pt idx="988">
                  <c:v>7.82</c:v>
                </c:pt>
                <c:pt idx="989">
                  <c:v>7.7949999999999999</c:v>
                </c:pt>
                <c:pt idx="990">
                  <c:v>7.7450000000000001</c:v>
                </c:pt>
                <c:pt idx="991">
                  <c:v>7.7949999999999999</c:v>
                </c:pt>
                <c:pt idx="992">
                  <c:v>7.87</c:v>
                </c:pt>
                <c:pt idx="993">
                  <c:v>7.92</c:v>
                </c:pt>
                <c:pt idx="994">
                  <c:v>7.92</c:v>
                </c:pt>
                <c:pt idx="995">
                  <c:v>7.92</c:v>
                </c:pt>
                <c:pt idx="996">
                  <c:v>7.8949999999999996</c:v>
                </c:pt>
                <c:pt idx="997">
                  <c:v>7.8949999999999996</c:v>
                </c:pt>
                <c:pt idx="998">
                  <c:v>7.87</c:v>
                </c:pt>
                <c:pt idx="999">
                  <c:v>7.87</c:v>
                </c:pt>
                <c:pt idx="1000">
                  <c:v>7.87</c:v>
                </c:pt>
                <c:pt idx="1001">
                  <c:v>7.87</c:v>
                </c:pt>
                <c:pt idx="1002">
                  <c:v>7.87</c:v>
                </c:pt>
                <c:pt idx="1003">
                  <c:v>7.87</c:v>
                </c:pt>
                <c:pt idx="1004">
                  <c:v>7.87</c:v>
                </c:pt>
                <c:pt idx="1005">
                  <c:v>7.8949999999999996</c:v>
                </c:pt>
                <c:pt idx="1006">
                  <c:v>7.8949999999999996</c:v>
                </c:pt>
                <c:pt idx="1007">
                  <c:v>7.92</c:v>
                </c:pt>
                <c:pt idx="1008">
                  <c:v>7.9450000000000003</c:v>
                </c:pt>
                <c:pt idx="1009">
                  <c:v>7.97</c:v>
                </c:pt>
                <c:pt idx="1010">
                  <c:v>7.9950000000000001</c:v>
                </c:pt>
                <c:pt idx="1011">
                  <c:v>8.0449999999999999</c:v>
                </c:pt>
                <c:pt idx="1012">
                  <c:v>8.0449999999999999</c:v>
                </c:pt>
                <c:pt idx="1013">
                  <c:v>8.07</c:v>
                </c:pt>
                <c:pt idx="1014">
                  <c:v>8.0950000000000006</c:v>
                </c:pt>
                <c:pt idx="1015">
                  <c:v>8.1199999999999992</c:v>
                </c:pt>
                <c:pt idx="1016">
                  <c:v>8.1449999999999996</c:v>
                </c:pt>
                <c:pt idx="1017">
                  <c:v>8.1449999999999996</c:v>
                </c:pt>
                <c:pt idx="1018">
                  <c:v>8.17</c:v>
                </c:pt>
                <c:pt idx="1019">
                  <c:v>8.1950000000000003</c:v>
                </c:pt>
                <c:pt idx="1020">
                  <c:v>8.1950000000000003</c:v>
                </c:pt>
                <c:pt idx="1021">
                  <c:v>8.2200000000000006</c:v>
                </c:pt>
                <c:pt idx="1022">
                  <c:v>8.2200000000000006</c:v>
                </c:pt>
                <c:pt idx="1023">
                  <c:v>8.2200000000000006</c:v>
                </c:pt>
                <c:pt idx="1024">
                  <c:v>8.2200000000000006</c:v>
                </c:pt>
                <c:pt idx="1025">
                  <c:v>8.2200000000000006</c:v>
                </c:pt>
                <c:pt idx="1026">
                  <c:v>8.1950000000000003</c:v>
                </c:pt>
                <c:pt idx="1027">
                  <c:v>8.1950000000000003</c:v>
                </c:pt>
                <c:pt idx="1028">
                  <c:v>8.1950000000000003</c:v>
                </c:pt>
                <c:pt idx="1029">
                  <c:v>8.17</c:v>
                </c:pt>
                <c:pt idx="1030">
                  <c:v>8.17</c:v>
                </c:pt>
                <c:pt idx="1031">
                  <c:v>8.1449999999999996</c:v>
                </c:pt>
                <c:pt idx="1032">
                  <c:v>8.1449999999999996</c:v>
                </c:pt>
                <c:pt idx="1033">
                  <c:v>8.1199999999999992</c:v>
                </c:pt>
                <c:pt idx="1034">
                  <c:v>8.0950000000000006</c:v>
                </c:pt>
                <c:pt idx="1035">
                  <c:v>8.0950000000000006</c:v>
                </c:pt>
                <c:pt idx="1036">
                  <c:v>8.07</c:v>
                </c:pt>
                <c:pt idx="1037">
                  <c:v>8.07</c:v>
                </c:pt>
                <c:pt idx="1038">
                  <c:v>8.0449999999999999</c:v>
                </c:pt>
                <c:pt idx="1039">
                  <c:v>8.0449999999999999</c:v>
                </c:pt>
                <c:pt idx="1040">
                  <c:v>8.0449999999999999</c:v>
                </c:pt>
                <c:pt idx="1041">
                  <c:v>8.0449999999999999</c:v>
                </c:pt>
                <c:pt idx="1042">
                  <c:v>8.02</c:v>
                </c:pt>
                <c:pt idx="1043">
                  <c:v>8.02</c:v>
                </c:pt>
                <c:pt idx="1044">
                  <c:v>7.9950000000000001</c:v>
                </c:pt>
                <c:pt idx="1045">
                  <c:v>7.9950000000000001</c:v>
                </c:pt>
                <c:pt idx="1046">
                  <c:v>7.9950000000000001</c:v>
                </c:pt>
                <c:pt idx="1047">
                  <c:v>7.9950000000000001</c:v>
                </c:pt>
                <c:pt idx="1048">
                  <c:v>7.9950000000000001</c:v>
                </c:pt>
                <c:pt idx="1049">
                  <c:v>7.97</c:v>
                </c:pt>
                <c:pt idx="1050">
                  <c:v>7.97</c:v>
                </c:pt>
                <c:pt idx="1051">
                  <c:v>7.97</c:v>
                </c:pt>
                <c:pt idx="1052">
                  <c:v>7.9450000000000003</c:v>
                </c:pt>
                <c:pt idx="1053">
                  <c:v>7.9450000000000003</c:v>
                </c:pt>
                <c:pt idx="1054">
                  <c:v>7.9450000000000003</c:v>
                </c:pt>
                <c:pt idx="1055">
                  <c:v>7.92</c:v>
                </c:pt>
                <c:pt idx="1056">
                  <c:v>7.8949999999999996</c:v>
                </c:pt>
                <c:pt idx="1057">
                  <c:v>7.8949999999999996</c:v>
                </c:pt>
                <c:pt idx="1058">
                  <c:v>7.8949999999999996</c:v>
                </c:pt>
                <c:pt idx="1059">
                  <c:v>7.8949999999999996</c:v>
                </c:pt>
                <c:pt idx="1060">
                  <c:v>7.8949999999999996</c:v>
                </c:pt>
                <c:pt idx="1061">
                  <c:v>7.87</c:v>
                </c:pt>
                <c:pt idx="1062">
                  <c:v>7.87</c:v>
                </c:pt>
                <c:pt idx="1063">
                  <c:v>7.87</c:v>
                </c:pt>
                <c:pt idx="1064">
                  <c:v>7.8449999999999998</c:v>
                </c:pt>
                <c:pt idx="1065">
                  <c:v>7.8449999999999998</c:v>
                </c:pt>
                <c:pt idx="1066">
                  <c:v>7.8449999999999998</c:v>
                </c:pt>
                <c:pt idx="1067">
                  <c:v>7.8449999999999998</c:v>
                </c:pt>
                <c:pt idx="1068">
                  <c:v>7.8449999999999998</c:v>
                </c:pt>
                <c:pt idx="1069">
                  <c:v>7.8449999999999998</c:v>
                </c:pt>
                <c:pt idx="1070">
                  <c:v>7.82</c:v>
                </c:pt>
                <c:pt idx="1071">
                  <c:v>7.82</c:v>
                </c:pt>
                <c:pt idx="1072">
                  <c:v>7.82</c:v>
                </c:pt>
                <c:pt idx="1073">
                  <c:v>7.82</c:v>
                </c:pt>
                <c:pt idx="1074">
                  <c:v>7.7949999999999999</c:v>
                </c:pt>
                <c:pt idx="1075">
                  <c:v>7.7949999999999999</c:v>
                </c:pt>
                <c:pt idx="1076">
                  <c:v>7.7949999999999999</c:v>
                </c:pt>
                <c:pt idx="1077">
                  <c:v>7.7949999999999999</c:v>
                </c:pt>
                <c:pt idx="1078">
                  <c:v>7.77</c:v>
                </c:pt>
                <c:pt idx="1079">
                  <c:v>7.77</c:v>
                </c:pt>
                <c:pt idx="1080">
                  <c:v>7.77</c:v>
                </c:pt>
                <c:pt idx="1081">
                  <c:v>7.77</c:v>
                </c:pt>
                <c:pt idx="1082">
                  <c:v>7.77</c:v>
                </c:pt>
                <c:pt idx="1083">
                  <c:v>7.77</c:v>
                </c:pt>
                <c:pt idx="1084">
                  <c:v>7.7450000000000001</c:v>
                </c:pt>
                <c:pt idx="1085">
                  <c:v>7.7450000000000001</c:v>
                </c:pt>
                <c:pt idx="1086">
                  <c:v>7.7450000000000001</c:v>
                </c:pt>
                <c:pt idx="1087">
                  <c:v>7.7450000000000001</c:v>
                </c:pt>
                <c:pt idx="1088">
                  <c:v>7.7450000000000001</c:v>
                </c:pt>
                <c:pt idx="1089">
                  <c:v>7.7450000000000001</c:v>
                </c:pt>
                <c:pt idx="1090">
                  <c:v>7.7450000000000001</c:v>
                </c:pt>
                <c:pt idx="1091">
                  <c:v>7.7450000000000001</c:v>
                </c:pt>
                <c:pt idx="1092">
                  <c:v>7.7450000000000001</c:v>
                </c:pt>
                <c:pt idx="1093">
                  <c:v>7.72</c:v>
                </c:pt>
                <c:pt idx="1094">
                  <c:v>7.72</c:v>
                </c:pt>
                <c:pt idx="1095">
                  <c:v>7.72</c:v>
                </c:pt>
                <c:pt idx="1096">
                  <c:v>7.72</c:v>
                </c:pt>
                <c:pt idx="1097">
                  <c:v>7.7450000000000001</c:v>
                </c:pt>
                <c:pt idx="1098">
                  <c:v>7.7450000000000001</c:v>
                </c:pt>
                <c:pt idx="1099">
                  <c:v>7.7450000000000001</c:v>
                </c:pt>
                <c:pt idx="1100">
                  <c:v>7.77</c:v>
                </c:pt>
                <c:pt idx="1101">
                  <c:v>7.77</c:v>
                </c:pt>
                <c:pt idx="1102">
                  <c:v>7.7949999999999999</c:v>
                </c:pt>
                <c:pt idx="1103">
                  <c:v>7.7949999999999999</c:v>
                </c:pt>
                <c:pt idx="1104">
                  <c:v>7.82</c:v>
                </c:pt>
                <c:pt idx="1105">
                  <c:v>7.82</c:v>
                </c:pt>
                <c:pt idx="1106">
                  <c:v>7.8449999999999998</c:v>
                </c:pt>
                <c:pt idx="1107">
                  <c:v>7.8449999999999998</c:v>
                </c:pt>
                <c:pt idx="1108">
                  <c:v>7.87</c:v>
                </c:pt>
                <c:pt idx="1109">
                  <c:v>7.8949999999999996</c:v>
                </c:pt>
                <c:pt idx="1110">
                  <c:v>7.92</c:v>
                </c:pt>
                <c:pt idx="1111">
                  <c:v>7.97</c:v>
                </c:pt>
                <c:pt idx="1112">
                  <c:v>7.97</c:v>
                </c:pt>
                <c:pt idx="1113">
                  <c:v>7.9950000000000001</c:v>
                </c:pt>
                <c:pt idx="1114">
                  <c:v>8.02</c:v>
                </c:pt>
                <c:pt idx="1115">
                  <c:v>8.0449999999999999</c:v>
                </c:pt>
                <c:pt idx="1116">
                  <c:v>8.0449999999999999</c:v>
                </c:pt>
                <c:pt idx="1117">
                  <c:v>8.07</c:v>
                </c:pt>
                <c:pt idx="1118">
                  <c:v>8.0950000000000006</c:v>
                </c:pt>
                <c:pt idx="1119">
                  <c:v>8.1199999999999992</c:v>
                </c:pt>
                <c:pt idx="1120">
                  <c:v>8.1199999999999992</c:v>
                </c:pt>
                <c:pt idx="1121">
                  <c:v>8.0950000000000006</c:v>
                </c:pt>
                <c:pt idx="1122">
                  <c:v>8.1199999999999992</c:v>
                </c:pt>
                <c:pt idx="1123">
                  <c:v>8.0950000000000006</c:v>
                </c:pt>
                <c:pt idx="1124">
                  <c:v>8.07</c:v>
                </c:pt>
                <c:pt idx="1125">
                  <c:v>8.0449999999999999</c:v>
                </c:pt>
                <c:pt idx="1126">
                  <c:v>8.0449999999999999</c:v>
                </c:pt>
                <c:pt idx="1127">
                  <c:v>8.02</c:v>
                </c:pt>
                <c:pt idx="1128">
                  <c:v>7.9950000000000001</c:v>
                </c:pt>
                <c:pt idx="1129">
                  <c:v>7.9950000000000001</c:v>
                </c:pt>
                <c:pt idx="1130">
                  <c:v>7.97</c:v>
                </c:pt>
                <c:pt idx="1131">
                  <c:v>7.97</c:v>
                </c:pt>
                <c:pt idx="1132">
                  <c:v>7.9450000000000003</c:v>
                </c:pt>
                <c:pt idx="1133">
                  <c:v>7.9450000000000003</c:v>
                </c:pt>
                <c:pt idx="1134">
                  <c:v>7.9450000000000003</c:v>
                </c:pt>
                <c:pt idx="1135">
                  <c:v>7.92</c:v>
                </c:pt>
                <c:pt idx="1136">
                  <c:v>7.92</c:v>
                </c:pt>
                <c:pt idx="1137">
                  <c:v>7.92</c:v>
                </c:pt>
                <c:pt idx="1138">
                  <c:v>7.92</c:v>
                </c:pt>
                <c:pt idx="1139">
                  <c:v>7.8949999999999996</c:v>
                </c:pt>
                <c:pt idx="1140">
                  <c:v>7.8949999999999996</c:v>
                </c:pt>
                <c:pt idx="1141">
                  <c:v>7.8949999999999996</c:v>
                </c:pt>
                <c:pt idx="1142">
                  <c:v>7.8949999999999996</c:v>
                </c:pt>
                <c:pt idx="1143">
                  <c:v>7.8949999999999996</c:v>
                </c:pt>
                <c:pt idx="1144">
                  <c:v>7.87</c:v>
                </c:pt>
                <c:pt idx="1145">
                  <c:v>7.87</c:v>
                </c:pt>
                <c:pt idx="1146">
                  <c:v>7.87</c:v>
                </c:pt>
                <c:pt idx="1147">
                  <c:v>7.87</c:v>
                </c:pt>
                <c:pt idx="1148">
                  <c:v>7.8449999999999998</c:v>
                </c:pt>
                <c:pt idx="1149">
                  <c:v>7.8449999999999998</c:v>
                </c:pt>
                <c:pt idx="1150">
                  <c:v>7.8449999999999998</c:v>
                </c:pt>
                <c:pt idx="1151">
                  <c:v>7.82</c:v>
                </c:pt>
                <c:pt idx="1152">
                  <c:v>7.82</c:v>
                </c:pt>
                <c:pt idx="1153">
                  <c:v>7.7949999999999999</c:v>
                </c:pt>
                <c:pt idx="1154">
                  <c:v>7.7949999999999999</c:v>
                </c:pt>
                <c:pt idx="1155">
                  <c:v>7.7949999999999999</c:v>
                </c:pt>
                <c:pt idx="1156">
                  <c:v>7.77</c:v>
                </c:pt>
                <c:pt idx="1157">
                  <c:v>7.77</c:v>
                </c:pt>
                <c:pt idx="1158">
                  <c:v>7.77</c:v>
                </c:pt>
                <c:pt idx="1159">
                  <c:v>7.77</c:v>
                </c:pt>
                <c:pt idx="1160">
                  <c:v>7.7949999999999999</c:v>
                </c:pt>
                <c:pt idx="1161">
                  <c:v>7.72</c:v>
                </c:pt>
                <c:pt idx="1162">
                  <c:v>7.7450000000000001</c:v>
                </c:pt>
                <c:pt idx="1163">
                  <c:v>7.72</c:v>
                </c:pt>
                <c:pt idx="1164">
                  <c:v>7.6950000000000003</c:v>
                </c:pt>
                <c:pt idx="1165">
                  <c:v>7.6950000000000003</c:v>
                </c:pt>
                <c:pt idx="1166">
                  <c:v>7.6950000000000003</c:v>
                </c:pt>
                <c:pt idx="1167">
                  <c:v>7.6950000000000003</c:v>
                </c:pt>
                <c:pt idx="1168">
                  <c:v>7.6950000000000003</c:v>
                </c:pt>
                <c:pt idx="1169">
                  <c:v>7.6950000000000003</c:v>
                </c:pt>
                <c:pt idx="1170">
                  <c:v>7.6950000000000003</c:v>
                </c:pt>
                <c:pt idx="1171">
                  <c:v>7.6950000000000003</c:v>
                </c:pt>
                <c:pt idx="1172">
                  <c:v>7.6950000000000003</c:v>
                </c:pt>
                <c:pt idx="1173">
                  <c:v>7.6950000000000003</c:v>
                </c:pt>
                <c:pt idx="1174">
                  <c:v>7.6950000000000003</c:v>
                </c:pt>
                <c:pt idx="1175">
                  <c:v>7.6950000000000003</c:v>
                </c:pt>
                <c:pt idx="1176">
                  <c:v>7.6950000000000003</c:v>
                </c:pt>
                <c:pt idx="1177">
                  <c:v>7.6950000000000003</c:v>
                </c:pt>
                <c:pt idx="1178">
                  <c:v>7.6950000000000003</c:v>
                </c:pt>
                <c:pt idx="1179">
                  <c:v>7.6950000000000003</c:v>
                </c:pt>
                <c:pt idx="1180">
                  <c:v>7.6950000000000003</c:v>
                </c:pt>
                <c:pt idx="1181">
                  <c:v>7.6950000000000003</c:v>
                </c:pt>
                <c:pt idx="1182">
                  <c:v>7.6950000000000003</c:v>
                </c:pt>
                <c:pt idx="1183">
                  <c:v>7.67</c:v>
                </c:pt>
                <c:pt idx="1184">
                  <c:v>7.67</c:v>
                </c:pt>
                <c:pt idx="1185">
                  <c:v>7.67</c:v>
                </c:pt>
                <c:pt idx="1186">
                  <c:v>7.67</c:v>
                </c:pt>
                <c:pt idx="1187">
                  <c:v>7.6449999999999996</c:v>
                </c:pt>
                <c:pt idx="1188">
                  <c:v>7.6449999999999996</c:v>
                </c:pt>
                <c:pt idx="1189">
                  <c:v>7.6449999999999996</c:v>
                </c:pt>
                <c:pt idx="1190">
                  <c:v>7.6449999999999996</c:v>
                </c:pt>
                <c:pt idx="1191">
                  <c:v>7.6449999999999996</c:v>
                </c:pt>
                <c:pt idx="1192">
                  <c:v>7.6950000000000003</c:v>
                </c:pt>
                <c:pt idx="1193">
                  <c:v>7.7450000000000001</c:v>
                </c:pt>
                <c:pt idx="1194">
                  <c:v>7.7450000000000001</c:v>
                </c:pt>
                <c:pt idx="1195">
                  <c:v>7.7450000000000001</c:v>
                </c:pt>
                <c:pt idx="1196">
                  <c:v>7.7949999999999999</c:v>
                </c:pt>
                <c:pt idx="1197">
                  <c:v>7.82</c:v>
                </c:pt>
                <c:pt idx="1198">
                  <c:v>7.87</c:v>
                </c:pt>
                <c:pt idx="1199">
                  <c:v>7.8949999999999996</c:v>
                </c:pt>
                <c:pt idx="1200">
                  <c:v>7.9450000000000003</c:v>
                </c:pt>
                <c:pt idx="1201">
                  <c:v>7.9950000000000001</c:v>
                </c:pt>
                <c:pt idx="1202">
                  <c:v>8.02</c:v>
                </c:pt>
                <c:pt idx="1203">
                  <c:v>8.0449999999999999</c:v>
                </c:pt>
                <c:pt idx="1204">
                  <c:v>8.0950000000000006</c:v>
                </c:pt>
                <c:pt idx="1205">
                  <c:v>8.1199999999999992</c:v>
                </c:pt>
                <c:pt idx="1206">
                  <c:v>8.17</c:v>
                </c:pt>
                <c:pt idx="1207">
                  <c:v>8.1950000000000003</c:v>
                </c:pt>
                <c:pt idx="1208">
                  <c:v>8.2200000000000006</c:v>
                </c:pt>
                <c:pt idx="1209">
                  <c:v>8.2449999999999992</c:v>
                </c:pt>
                <c:pt idx="1210">
                  <c:v>8.27</c:v>
                </c:pt>
                <c:pt idx="1211">
                  <c:v>8.27</c:v>
                </c:pt>
                <c:pt idx="1212">
                  <c:v>8.2949999999999999</c:v>
                </c:pt>
                <c:pt idx="1213">
                  <c:v>8.2949999999999999</c:v>
                </c:pt>
                <c:pt idx="1214">
                  <c:v>8.2949999999999999</c:v>
                </c:pt>
                <c:pt idx="1215">
                  <c:v>8.2949999999999999</c:v>
                </c:pt>
                <c:pt idx="1216">
                  <c:v>8.27</c:v>
                </c:pt>
                <c:pt idx="1217">
                  <c:v>8.2449999999999992</c:v>
                </c:pt>
                <c:pt idx="1218">
                  <c:v>8.27</c:v>
                </c:pt>
                <c:pt idx="1219">
                  <c:v>8.27</c:v>
                </c:pt>
                <c:pt idx="1220">
                  <c:v>8.2449999999999992</c:v>
                </c:pt>
                <c:pt idx="1221">
                  <c:v>8.2200000000000006</c:v>
                </c:pt>
                <c:pt idx="1222">
                  <c:v>8.2200000000000006</c:v>
                </c:pt>
                <c:pt idx="1223">
                  <c:v>8.1950000000000003</c:v>
                </c:pt>
                <c:pt idx="1224">
                  <c:v>8.1950000000000003</c:v>
                </c:pt>
                <c:pt idx="1225">
                  <c:v>8.17</c:v>
                </c:pt>
                <c:pt idx="1226">
                  <c:v>8.17</c:v>
                </c:pt>
                <c:pt idx="1227">
                  <c:v>8.17</c:v>
                </c:pt>
                <c:pt idx="1228">
                  <c:v>8.17</c:v>
                </c:pt>
                <c:pt idx="1229">
                  <c:v>8.1449999999999996</c:v>
                </c:pt>
                <c:pt idx="1230">
                  <c:v>8.1449999999999996</c:v>
                </c:pt>
                <c:pt idx="1231">
                  <c:v>8.1449999999999996</c:v>
                </c:pt>
                <c:pt idx="1232">
                  <c:v>8.1449999999999996</c:v>
                </c:pt>
                <c:pt idx="1233">
                  <c:v>8.1199999999999992</c:v>
                </c:pt>
                <c:pt idx="1234">
                  <c:v>8.1199999999999992</c:v>
                </c:pt>
                <c:pt idx="1235">
                  <c:v>8.0950000000000006</c:v>
                </c:pt>
                <c:pt idx="1236">
                  <c:v>8.0950000000000006</c:v>
                </c:pt>
                <c:pt idx="1237">
                  <c:v>8.07</c:v>
                </c:pt>
                <c:pt idx="1238">
                  <c:v>8.0449999999999999</c:v>
                </c:pt>
                <c:pt idx="1239">
                  <c:v>8.0449999999999999</c:v>
                </c:pt>
                <c:pt idx="1240">
                  <c:v>8.0449999999999999</c:v>
                </c:pt>
                <c:pt idx="1241">
                  <c:v>8.0449999999999999</c:v>
                </c:pt>
                <c:pt idx="1242">
                  <c:v>8.0449999999999999</c:v>
                </c:pt>
                <c:pt idx="1243">
                  <c:v>8.02</c:v>
                </c:pt>
                <c:pt idx="1244">
                  <c:v>8.0449999999999999</c:v>
                </c:pt>
                <c:pt idx="1245">
                  <c:v>8.02</c:v>
                </c:pt>
                <c:pt idx="1246">
                  <c:v>7.97</c:v>
                </c:pt>
                <c:pt idx="1247">
                  <c:v>7.97</c:v>
                </c:pt>
                <c:pt idx="1248">
                  <c:v>7.97</c:v>
                </c:pt>
                <c:pt idx="1249">
                  <c:v>7.97</c:v>
                </c:pt>
                <c:pt idx="1250">
                  <c:v>7.97</c:v>
                </c:pt>
                <c:pt idx="1251">
                  <c:v>7.97</c:v>
                </c:pt>
                <c:pt idx="1252">
                  <c:v>7.9450000000000003</c:v>
                </c:pt>
                <c:pt idx="1253">
                  <c:v>7.9450000000000003</c:v>
                </c:pt>
                <c:pt idx="1254">
                  <c:v>7.97</c:v>
                </c:pt>
                <c:pt idx="1255">
                  <c:v>7.9450000000000003</c:v>
                </c:pt>
                <c:pt idx="1256">
                  <c:v>7.8949999999999996</c:v>
                </c:pt>
                <c:pt idx="1257">
                  <c:v>7.82</c:v>
                </c:pt>
                <c:pt idx="1258">
                  <c:v>7.7450000000000001</c:v>
                </c:pt>
                <c:pt idx="1259">
                  <c:v>7.67</c:v>
                </c:pt>
                <c:pt idx="1260">
                  <c:v>7.6189999999999998</c:v>
                </c:pt>
                <c:pt idx="1261">
                  <c:v>7.569</c:v>
                </c:pt>
                <c:pt idx="1262">
                  <c:v>7.5190000000000001</c:v>
                </c:pt>
                <c:pt idx="1263">
                  <c:v>7.4939999999999998</c:v>
                </c:pt>
                <c:pt idx="1264">
                  <c:v>7.444</c:v>
                </c:pt>
                <c:pt idx="1265">
                  <c:v>7.444</c:v>
                </c:pt>
                <c:pt idx="1266">
                  <c:v>7.4189999999999996</c:v>
                </c:pt>
                <c:pt idx="1267">
                  <c:v>7.3929999999999998</c:v>
                </c:pt>
                <c:pt idx="1268">
                  <c:v>7.3929999999999998</c:v>
                </c:pt>
                <c:pt idx="1269">
                  <c:v>7.3680000000000003</c:v>
                </c:pt>
                <c:pt idx="1270">
                  <c:v>7.3680000000000003</c:v>
                </c:pt>
                <c:pt idx="1271">
                  <c:v>7.3680000000000003</c:v>
                </c:pt>
                <c:pt idx="1272">
                  <c:v>7.343</c:v>
                </c:pt>
                <c:pt idx="1273">
                  <c:v>7.343</c:v>
                </c:pt>
                <c:pt idx="1274">
                  <c:v>7.343</c:v>
                </c:pt>
                <c:pt idx="1275">
                  <c:v>7.5940000000000003</c:v>
                </c:pt>
                <c:pt idx="1276">
                  <c:v>8.1449999999999996</c:v>
                </c:pt>
                <c:pt idx="1277">
                  <c:v>8.2200000000000006</c:v>
                </c:pt>
                <c:pt idx="1278">
                  <c:v>7.97</c:v>
                </c:pt>
                <c:pt idx="1279">
                  <c:v>7.82</c:v>
                </c:pt>
                <c:pt idx="1280">
                  <c:v>7.77</c:v>
                </c:pt>
                <c:pt idx="1281">
                  <c:v>7.7450000000000001</c:v>
                </c:pt>
                <c:pt idx="1282">
                  <c:v>7.72</c:v>
                </c:pt>
                <c:pt idx="1283">
                  <c:v>7.6950000000000003</c:v>
                </c:pt>
                <c:pt idx="1284">
                  <c:v>7.67</c:v>
                </c:pt>
                <c:pt idx="1285">
                  <c:v>7.67</c:v>
                </c:pt>
                <c:pt idx="1286">
                  <c:v>7.6950000000000003</c:v>
                </c:pt>
                <c:pt idx="1287">
                  <c:v>7.7450000000000001</c:v>
                </c:pt>
                <c:pt idx="1288">
                  <c:v>7.7949999999999999</c:v>
                </c:pt>
                <c:pt idx="1289">
                  <c:v>7.8449999999999998</c:v>
                </c:pt>
                <c:pt idx="1290">
                  <c:v>7.8449999999999998</c:v>
                </c:pt>
                <c:pt idx="1291">
                  <c:v>7.87</c:v>
                </c:pt>
                <c:pt idx="1292">
                  <c:v>7.8949999999999996</c:v>
                </c:pt>
                <c:pt idx="1293">
                  <c:v>7.8949999999999996</c:v>
                </c:pt>
                <c:pt idx="1294">
                  <c:v>7.92</c:v>
                </c:pt>
                <c:pt idx="1295">
                  <c:v>7.9450000000000003</c:v>
                </c:pt>
                <c:pt idx="1296">
                  <c:v>7.97</c:v>
                </c:pt>
                <c:pt idx="1297">
                  <c:v>7.9950000000000001</c:v>
                </c:pt>
                <c:pt idx="1298">
                  <c:v>8.0449999999999999</c:v>
                </c:pt>
                <c:pt idx="1299">
                  <c:v>8.07</c:v>
                </c:pt>
                <c:pt idx="1300">
                  <c:v>8.0950000000000006</c:v>
                </c:pt>
                <c:pt idx="1301">
                  <c:v>8.1449999999999996</c:v>
                </c:pt>
                <c:pt idx="1302">
                  <c:v>8.17</c:v>
                </c:pt>
                <c:pt idx="1303">
                  <c:v>8.1950000000000003</c:v>
                </c:pt>
                <c:pt idx="1304">
                  <c:v>8.2449999999999992</c:v>
                </c:pt>
                <c:pt idx="1305">
                  <c:v>8.27</c:v>
                </c:pt>
                <c:pt idx="1306">
                  <c:v>8.2949999999999999</c:v>
                </c:pt>
                <c:pt idx="1307">
                  <c:v>8.3190000000000008</c:v>
                </c:pt>
                <c:pt idx="1308">
                  <c:v>8.3439999999999994</c:v>
                </c:pt>
                <c:pt idx="1309">
                  <c:v>8.3439999999999994</c:v>
                </c:pt>
                <c:pt idx="1310">
                  <c:v>8.3689999999999998</c:v>
                </c:pt>
                <c:pt idx="1311">
                  <c:v>8.3689999999999998</c:v>
                </c:pt>
                <c:pt idx="1312">
                  <c:v>8.3689999999999998</c:v>
                </c:pt>
                <c:pt idx="1313">
                  <c:v>8.3689999999999998</c:v>
                </c:pt>
                <c:pt idx="1314">
                  <c:v>8.3689999999999998</c:v>
                </c:pt>
                <c:pt idx="1315">
                  <c:v>8.3439999999999994</c:v>
                </c:pt>
                <c:pt idx="1316">
                  <c:v>8.3439999999999994</c:v>
                </c:pt>
                <c:pt idx="1317">
                  <c:v>8.3190000000000008</c:v>
                </c:pt>
                <c:pt idx="1318">
                  <c:v>8.3190000000000008</c:v>
                </c:pt>
                <c:pt idx="1319">
                  <c:v>8.3190000000000008</c:v>
                </c:pt>
                <c:pt idx="1320">
                  <c:v>8.2949999999999999</c:v>
                </c:pt>
                <c:pt idx="1321">
                  <c:v>8.27</c:v>
                </c:pt>
                <c:pt idx="1322">
                  <c:v>8.2449999999999992</c:v>
                </c:pt>
                <c:pt idx="1323">
                  <c:v>8.2200000000000006</c:v>
                </c:pt>
                <c:pt idx="1324">
                  <c:v>8.1950000000000003</c:v>
                </c:pt>
                <c:pt idx="1325">
                  <c:v>8.17</c:v>
                </c:pt>
                <c:pt idx="1326">
                  <c:v>8.1449999999999996</c:v>
                </c:pt>
                <c:pt idx="1327">
                  <c:v>8.1199999999999992</c:v>
                </c:pt>
                <c:pt idx="1328">
                  <c:v>8.0950000000000006</c:v>
                </c:pt>
                <c:pt idx="1329">
                  <c:v>8.0950000000000006</c:v>
                </c:pt>
                <c:pt idx="1330">
                  <c:v>8.0950000000000006</c:v>
                </c:pt>
                <c:pt idx="1331">
                  <c:v>8.0449999999999999</c:v>
                </c:pt>
                <c:pt idx="1332">
                  <c:v>8.02</c:v>
                </c:pt>
                <c:pt idx="1333">
                  <c:v>7.97</c:v>
                </c:pt>
                <c:pt idx="1334">
                  <c:v>7.9450000000000003</c:v>
                </c:pt>
                <c:pt idx="1335">
                  <c:v>7.8949999999999996</c:v>
                </c:pt>
                <c:pt idx="1336">
                  <c:v>7.8449999999999998</c:v>
                </c:pt>
                <c:pt idx="1337">
                  <c:v>7.7949999999999999</c:v>
                </c:pt>
                <c:pt idx="1338">
                  <c:v>7.77</c:v>
                </c:pt>
                <c:pt idx="1339">
                  <c:v>7.7450000000000001</c:v>
                </c:pt>
                <c:pt idx="1340">
                  <c:v>7.72</c:v>
                </c:pt>
                <c:pt idx="1341">
                  <c:v>7.6950000000000003</c:v>
                </c:pt>
                <c:pt idx="1342">
                  <c:v>7.6950000000000003</c:v>
                </c:pt>
                <c:pt idx="1343">
                  <c:v>7.6950000000000003</c:v>
                </c:pt>
                <c:pt idx="1344">
                  <c:v>7.6950000000000003</c:v>
                </c:pt>
                <c:pt idx="1345">
                  <c:v>7.6950000000000003</c:v>
                </c:pt>
                <c:pt idx="1346">
                  <c:v>7.6950000000000003</c:v>
                </c:pt>
                <c:pt idx="1347">
                  <c:v>7.6950000000000003</c:v>
                </c:pt>
                <c:pt idx="1348">
                  <c:v>7.67</c:v>
                </c:pt>
                <c:pt idx="1349">
                  <c:v>7.6449999999999996</c:v>
                </c:pt>
                <c:pt idx="1350">
                  <c:v>7.5940000000000003</c:v>
                </c:pt>
                <c:pt idx="1351">
                  <c:v>7.72</c:v>
                </c:pt>
                <c:pt idx="1352">
                  <c:v>8.2449999999999992</c:v>
                </c:pt>
                <c:pt idx="1353">
                  <c:v>8.2449999999999992</c:v>
                </c:pt>
                <c:pt idx="1354">
                  <c:v>7.9450000000000003</c:v>
                </c:pt>
                <c:pt idx="1355">
                  <c:v>7.82</c:v>
                </c:pt>
                <c:pt idx="1356">
                  <c:v>7.7450000000000001</c:v>
                </c:pt>
                <c:pt idx="1357">
                  <c:v>7.7450000000000001</c:v>
                </c:pt>
                <c:pt idx="1358">
                  <c:v>7.7450000000000001</c:v>
                </c:pt>
                <c:pt idx="1359">
                  <c:v>7.82</c:v>
                </c:pt>
                <c:pt idx="1360">
                  <c:v>7.92</c:v>
                </c:pt>
                <c:pt idx="1361">
                  <c:v>7.97</c:v>
                </c:pt>
                <c:pt idx="1362">
                  <c:v>7.97</c:v>
                </c:pt>
                <c:pt idx="1363">
                  <c:v>7.97</c:v>
                </c:pt>
                <c:pt idx="1364">
                  <c:v>7.97</c:v>
                </c:pt>
                <c:pt idx="1365">
                  <c:v>7.97</c:v>
                </c:pt>
                <c:pt idx="1366">
                  <c:v>7.97</c:v>
                </c:pt>
                <c:pt idx="1367">
                  <c:v>7.97</c:v>
                </c:pt>
                <c:pt idx="1368">
                  <c:v>7.9450000000000003</c:v>
                </c:pt>
                <c:pt idx="1369">
                  <c:v>7.9450000000000003</c:v>
                </c:pt>
                <c:pt idx="1370">
                  <c:v>7.9450000000000003</c:v>
                </c:pt>
                <c:pt idx="1371">
                  <c:v>7.9450000000000003</c:v>
                </c:pt>
                <c:pt idx="1372">
                  <c:v>7.9450000000000003</c:v>
                </c:pt>
                <c:pt idx="1373">
                  <c:v>7.92</c:v>
                </c:pt>
                <c:pt idx="1374">
                  <c:v>7.92</c:v>
                </c:pt>
                <c:pt idx="1375">
                  <c:v>7.92</c:v>
                </c:pt>
                <c:pt idx="1376">
                  <c:v>7.8949999999999996</c:v>
                </c:pt>
                <c:pt idx="1377">
                  <c:v>7.8949999999999996</c:v>
                </c:pt>
                <c:pt idx="1378">
                  <c:v>7.8949999999999996</c:v>
                </c:pt>
                <c:pt idx="1379">
                  <c:v>7.8949999999999996</c:v>
                </c:pt>
                <c:pt idx="1380">
                  <c:v>7.8949999999999996</c:v>
                </c:pt>
                <c:pt idx="1381">
                  <c:v>7.87</c:v>
                </c:pt>
                <c:pt idx="1382">
                  <c:v>7.87</c:v>
                </c:pt>
                <c:pt idx="1383">
                  <c:v>7.87</c:v>
                </c:pt>
                <c:pt idx="1384">
                  <c:v>7.87</c:v>
                </c:pt>
                <c:pt idx="1385">
                  <c:v>7.87</c:v>
                </c:pt>
                <c:pt idx="1386">
                  <c:v>7.87</c:v>
                </c:pt>
                <c:pt idx="1387">
                  <c:v>7.8949999999999996</c:v>
                </c:pt>
                <c:pt idx="1388">
                  <c:v>7.8949999999999996</c:v>
                </c:pt>
                <c:pt idx="1389">
                  <c:v>7.92</c:v>
                </c:pt>
                <c:pt idx="1390">
                  <c:v>7.9450000000000003</c:v>
                </c:pt>
                <c:pt idx="1391">
                  <c:v>7.97</c:v>
                </c:pt>
                <c:pt idx="1392">
                  <c:v>7.9950000000000001</c:v>
                </c:pt>
                <c:pt idx="1393">
                  <c:v>8.02</c:v>
                </c:pt>
                <c:pt idx="1394">
                  <c:v>8.0449999999999999</c:v>
                </c:pt>
                <c:pt idx="1395">
                  <c:v>8.07</c:v>
                </c:pt>
                <c:pt idx="1396">
                  <c:v>8.0950000000000006</c:v>
                </c:pt>
                <c:pt idx="1397">
                  <c:v>8.1199999999999992</c:v>
                </c:pt>
                <c:pt idx="1398">
                  <c:v>8.1449999999999996</c:v>
                </c:pt>
                <c:pt idx="1399">
                  <c:v>8.17</c:v>
                </c:pt>
                <c:pt idx="1400">
                  <c:v>8.1950000000000003</c:v>
                </c:pt>
                <c:pt idx="1401">
                  <c:v>8.2200000000000006</c:v>
                </c:pt>
                <c:pt idx="1402">
                  <c:v>8.1950000000000003</c:v>
                </c:pt>
                <c:pt idx="1403">
                  <c:v>8.17</c:v>
                </c:pt>
                <c:pt idx="1404">
                  <c:v>8.17</c:v>
                </c:pt>
                <c:pt idx="1405">
                  <c:v>8.1950000000000003</c:v>
                </c:pt>
                <c:pt idx="1406">
                  <c:v>8.1950000000000003</c:v>
                </c:pt>
                <c:pt idx="1407">
                  <c:v>8.2200000000000006</c:v>
                </c:pt>
                <c:pt idx="1408">
                  <c:v>8.2200000000000006</c:v>
                </c:pt>
                <c:pt idx="1409">
                  <c:v>8.2200000000000006</c:v>
                </c:pt>
                <c:pt idx="1410">
                  <c:v>8.1950000000000003</c:v>
                </c:pt>
                <c:pt idx="1411">
                  <c:v>8.17</c:v>
                </c:pt>
                <c:pt idx="1412">
                  <c:v>8.17</c:v>
                </c:pt>
                <c:pt idx="1413">
                  <c:v>8.1449999999999996</c:v>
                </c:pt>
                <c:pt idx="1414">
                  <c:v>8.1199999999999992</c:v>
                </c:pt>
                <c:pt idx="1415">
                  <c:v>8.0950000000000006</c:v>
                </c:pt>
                <c:pt idx="1416">
                  <c:v>8.07</c:v>
                </c:pt>
                <c:pt idx="1417">
                  <c:v>8.0449999999999999</c:v>
                </c:pt>
                <c:pt idx="1418">
                  <c:v>8.0449999999999999</c:v>
                </c:pt>
                <c:pt idx="1419">
                  <c:v>8.02</c:v>
                </c:pt>
                <c:pt idx="1420">
                  <c:v>7.9950000000000001</c:v>
                </c:pt>
                <c:pt idx="1421">
                  <c:v>7.9950000000000001</c:v>
                </c:pt>
                <c:pt idx="1422">
                  <c:v>7.9950000000000001</c:v>
                </c:pt>
                <c:pt idx="1423">
                  <c:v>7.97</c:v>
                </c:pt>
                <c:pt idx="1424">
                  <c:v>7.97</c:v>
                </c:pt>
                <c:pt idx="1425">
                  <c:v>7.9450000000000003</c:v>
                </c:pt>
                <c:pt idx="1426">
                  <c:v>7.9450000000000003</c:v>
                </c:pt>
                <c:pt idx="1427">
                  <c:v>7.9450000000000003</c:v>
                </c:pt>
                <c:pt idx="1428">
                  <c:v>7.92</c:v>
                </c:pt>
                <c:pt idx="1429">
                  <c:v>7.92</c:v>
                </c:pt>
                <c:pt idx="1430">
                  <c:v>7.8949999999999996</c:v>
                </c:pt>
                <c:pt idx="1431">
                  <c:v>7.8949999999999996</c:v>
                </c:pt>
                <c:pt idx="1432">
                  <c:v>7.8949999999999996</c:v>
                </c:pt>
                <c:pt idx="1433">
                  <c:v>7.87</c:v>
                </c:pt>
                <c:pt idx="1434">
                  <c:v>7.87</c:v>
                </c:pt>
                <c:pt idx="1435">
                  <c:v>7.87</c:v>
                </c:pt>
                <c:pt idx="1436">
                  <c:v>7.87</c:v>
                </c:pt>
                <c:pt idx="1437">
                  <c:v>7.87</c:v>
                </c:pt>
                <c:pt idx="1438">
                  <c:v>7.87</c:v>
                </c:pt>
                <c:pt idx="1439">
                  <c:v>7.87</c:v>
                </c:pt>
                <c:pt idx="1440">
                  <c:v>7.87</c:v>
                </c:pt>
                <c:pt idx="1441">
                  <c:v>7.8949999999999996</c:v>
                </c:pt>
                <c:pt idx="1442">
                  <c:v>7.8949999999999996</c:v>
                </c:pt>
                <c:pt idx="1443">
                  <c:v>7.8949999999999996</c:v>
                </c:pt>
                <c:pt idx="1444">
                  <c:v>7.8949999999999996</c:v>
                </c:pt>
                <c:pt idx="1445">
                  <c:v>7.8949999999999996</c:v>
                </c:pt>
                <c:pt idx="1446">
                  <c:v>7.8949999999999996</c:v>
                </c:pt>
                <c:pt idx="1447">
                  <c:v>7.8949999999999996</c:v>
                </c:pt>
                <c:pt idx="1448">
                  <c:v>7.87</c:v>
                </c:pt>
                <c:pt idx="1449">
                  <c:v>7.87</c:v>
                </c:pt>
                <c:pt idx="1450">
                  <c:v>7.8449999999999998</c:v>
                </c:pt>
                <c:pt idx="1451">
                  <c:v>7.8449999999999998</c:v>
                </c:pt>
                <c:pt idx="1452">
                  <c:v>7.8449999999999998</c:v>
                </c:pt>
                <c:pt idx="1453">
                  <c:v>7.8449999999999998</c:v>
                </c:pt>
                <c:pt idx="1454">
                  <c:v>7.8449999999999998</c:v>
                </c:pt>
                <c:pt idx="1455">
                  <c:v>7.8449999999999998</c:v>
                </c:pt>
                <c:pt idx="1456">
                  <c:v>7.8449999999999998</c:v>
                </c:pt>
                <c:pt idx="1457">
                  <c:v>7.8449999999999998</c:v>
                </c:pt>
                <c:pt idx="1458">
                  <c:v>7.8449999999999998</c:v>
                </c:pt>
                <c:pt idx="1459">
                  <c:v>7.82</c:v>
                </c:pt>
                <c:pt idx="1460">
                  <c:v>7.7949999999999999</c:v>
                </c:pt>
                <c:pt idx="1461">
                  <c:v>7.7949999999999999</c:v>
                </c:pt>
                <c:pt idx="1462">
                  <c:v>7.7949999999999999</c:v>
                </c:pt>
                <c:pt idx="1463">
                  <c:v>7.77</c:v>
                </c:pt>
                <c:pt idx="1464">
                  <c:v>7.77</c:v>
                </c:pt>
                <c:pt idx="1465">
                  <c:v>7.7450000000000001</c:v>
                </c:pt>
                <c:pt idx="1466">
                  <c:v>7.7450000000000001</c:v>
                </c:pt>
                <c:pt idx="1467">
                  <c:v>7.7450000000000001</c:v>
                </c:pt>
                <c:pt idx="1468">
                  <c:v>7.7450000000000001</c:v>
                </c:pt>
                <c:pt idx="1469">
                  <c:v>7.7450000000000001</c:v>
                </c:pt>
                <c:pt idx="1470">
                  <c:v>7.7450000000000001</c:v>
                </c:pt>
                <c:pt idx="1471">
                  <c:v>7.72</c:v>
                </c:pt>
                <c:pt idx="1472">
                  <c:v>7.72</c:v>
                </c:pt>
                <c:pt idx="1473">
                  <c:v>7.72</c:v>
                </c:pt>
                <c:pt idx="1474">
                  <c:v>7.6950000000000003</c:v>
                </c:pt>
                <c:pt idx="1475">
                  <c:v>7.6950000000000003</c:v>
                </c:pt>
                <c:pt idx="1476">
                  <c:v>7.6950000000000003</c:v>
                </c:pt>
                <c:pt idx="1477">
                  <c:v>7.6950000000000003</c:v>
                </c:pt>
                <c:pt idx="1478">
                  <c:v>7.6950000000000003</c:v>
                </c:pt>
                <c:pt idx="1479">
                  <c:v>7.67</c:v>
                </c:pt>
                <c:pt idx="1480">
                  <c:v>7.67</c:v>
                </c:pt>
                <c:pt idx="1481">
                  <c:v>7.67</c:v>
                </c:pt>
                <c:pt idx="1482">
                  <c:v>7.67</c:v>
                </c:pt>
                <c:pt idx="1483">
                  <c:v>7.6950000000000003</c:v>
                </c:pt>
                <c:pt idx="1484">
                  <c:v>7.6950000000000003</c:v>
                </c:pt>
                <c:pt idx="1485">
                  <c:v>7.72</c:v>
                </c:pt>
                <c:pt idx="1486">
                  <c:v>7.7450000000000001</c:v>
                </c:pt>
                <c:pt idx="1487">
                  <c:v>7.7450000000000001</c:v>
                </c:pt>
                <c:pt idx="1488">
                  <c:v>7.7949999999999999</c:v>
                </c:pt>
                <c:pt idx="1489">
                  <c:v>7.82</c:v>
                </c:pt>
                <c:pt idx="1490">
                  <c:v>7.8449999999999998</c:v>
                </c:pt>
                <c:pt idx="1491">
                  <c:v>7.87</c:v>
                </c:pt>
                <c:pt idx="1492">
                  <c:v>7.8949999999999996</c:v>
                </c:pt>
                <c:pt idx="1493">
                  <c:v>7.9450000000000003</c:v>
                </c:pt>
                <c:pt idx="1494">
                  <c:v>7.97</c:v>
                </c:pt>
                <c:pt idx="1495">
                  <c:v>7.97</c:v>
                </c:pt>
                <c:pt idx="1496">
                  <c:v>7.9950000000000001</c:v>
                </c:pt>
                <c:pt idx="1497">
                  <c:v>8.02</c:v>
                </c:pt>
                <c:pt idx="1498">
                  <c:v>8.0449999999999999</c:v>
                </c:pt>
                <c:pt idx="1499">
                  <c:v>8.07</c:v>
                </c:pt>
                <c:pt idx="1500">
                  <c:v>8.0950000000000006</c:v>
                </c:pt>
                <c:pt idx="1501">
                  <c:v>8.0950000000000006</c:v>
                </c:pt>
                <c:pt idx="1502">
                  <c:v>8.0950000000000006</c:v>
                </c:pt>
                <c:pt idx="1503">
                  <c:v>8.0950000000000006</c:v>
                </c:pt>
                <c:pt idx="1504">
                  <c:v>8.0950000000000006</c:v>
                </c:pt>
                <c:pt idx="1505">
                  <c:v>8.0950000000000006</c:v>
                </c:pt>
                <c:pt idx="1506">
                  <c:v>8.07</c:v>
                </c:pt>
                <c:pt idx="1507">
                  <c:v>8.07</c:v>
                </c:pt>
                <c:pt idx="1508">
                  <c:v>8.0449999999999999</c:v>
                </c:pt>
                <c:pt idx="1509">
                  <c:v>8.02</c:v>
                </c:pt>
                <c:pt idx="1510">
                  <c:v>7.9950000000000001</c:v>
                </c:pt>
                <c:pt idx="1511">
                  <c:v>7.97</c:v>
                </c:pt>
                <c:pt idx="1512">
                  <c:v>7.97</c:v>
                </c:pt>
                <c:pt idx="1513">
                  <c:v>7.9450000000000003</c:v>
                </c:pt>
                <c:pt idx="1514">
                  <c:v>7.9450000000000003</c:v>
                </c:pt>
                <c:pt idx="1515">
                  <c:v>7.9450000000000003</c:v>
                </c:pt>
                <c:pt idx="1516">
                  <c:v>7.92</c:v>
                </c:pt>
                <c:pt idx="1517">
                  <c:v>7.8949999999999996</c:v>
                </c:pt>
                <c:pt idx="1518">
                  <c:v>7.8949999999999996</c:v>
                </c:pt>
                <c:pt idx="1519">
                  <c:v>7.87</c:v>
                </c:pt>
                <c:pt idx="1520">
                  <c:v>7.8449999999999998</c:v>
                </c:pt>
                <c:pt idx="1521">
                  <c:v>7.8449999999999998</c:v>
                </c:pt>
                <c:pt idx="1522">
                  <c:v>7.8449999999999998</c:v>
                </c:pt>
                <c:pt idx="1523">
                  <c:v>7.82</c:v>
                </c:pt>
                <c:pt idx="1524">
                  <c:v>7.7949999999999999</c:v>
                </c:pt>
                <c:pt idx="1525">
                  <c:v>7.7949999999999999</c:v>
                </c:pt>
                <c:pt idx="1526">
                  <c:v>7.7949999999999999</c:v>
                </c:pt>
                <c:pt idx="1527">
                  <c:v>7.77</c:v>
                </c:pt>
                <c:pt idx="1528">
                  <c:v>7.77</c:v>
                </c:pt>
                <c:pt idx="1529">
                  <c:v>7.77</c:v>
                </c:pt>
                <c:pt idx="1530">
                  <c:v>7.7450000000000001</c:v>
                </c:pt>
                <c:pt idx="1531">
                  <c:v>7.7450000000000001</c:v>
                </c:pt>
                <c:pt idx="1532">
                  <c:v>7.7450000000000001</c:v>
                </c:pt>
                <c:pt idx="1533">
                  <c:v>7.7450000000000001</c:v>
                </c:pt>
                <c:pt idx="1534">
                  <c:v>7.7450000000000001</c:v>
                </c:pt>
                <c:pt idx="1535">
                  <c:v>7.7450000000000001</c:v>
                </c:pt>
                <c:pt idx="1536">
                  <c:v>7.72</c:v>
                </c:pt>
                <c:pt idx="1537">
                  <c:v>7.72</c:v>
                </c:pt>
                <c:pt idx="1538">
                  <c:v>7.72</c:v>
                </c:pt>
                <c:pt idx="1539">
                  <c:v>7.72</c:v>
                </c:pt>
                <c:pt idx="1540">
                  <c:v>7.72</c:v>
                </c:pt>
                <c:pt idx="1541">
                  <c:v>7.72</c:v>
                </c:pt>
                <c:pt idx="1542">
                  <c:v>7.72</c:v>
                </c:pt>
                <c:pt idx="1543">
                  <c:v>7.6449999999999996</c:v>
                </c:pt>
                <c:pt idx="1544">
                  <c:v>7.6449999999999996</c:v>
                </c:pt>
                <c:pt idx="1545">
                  <c:v>7.6449999999999996</c:v>
                </c:pt>
                <c:pt idx="1546">
                  <c:v>7.6449999999999996</c:v>
                </c:pt>
                <c:pt idx="1547">
                  <c:v>7.5940000000000003</c:v>
                </c:pt>
                <c:pt idx="1548">
                  <c:v>7.5190000000000001</c:v>
                </c:pt>
                <c:pt idx="1549">
                  <c:v>7.3929999999999998</c:v>
                </c:pt>
                <c:pt idx="1550">
                  <c:v>7.242</c:v>
                </c:pt>
                <c:pt idx="1551">
                  <c:v>7.0910000000000002</c:v>
                </c:pt>
                <c:pt idx="1552">
                  <c:v>6.94</c:v>
                </c:pt>
                <c:pt idx="1553">
                  <c:v>6.8639999999999999</c:v>
                </c:pt>
                <c:pt idx="1554">
                  <c:v>6.8129999999999997</c:v>
                </c:pt>
                <c:pt idx="1555">
                  <c:v>6.7629999999999999</c:v>
                </c:pt>
                <c:pt idx="1556">
                  <c:v>6.7119999999999997</c:v>
                </c:pt>
                <c:pt idx="1557">
                  <c:v>6.7119999999999997</c:v>
                </c:pt>
                <c:pt idx="1558">
                  <c:v>6.7119999999999997</c:v>
                </c:pt>
                <c:pt idx="1559">
                  <c:v>6.6870000000000003</c:v>
                </c:pt>
                <c:pt idx="1560">
                  <c:v>6.6870000000000003</c:v>
                </c:pt>
                <c:pt idx="1561">
                  <c:v>6.6609999999999996</c:v>
                </c:pt>
                <c:pt idx="1562">
                  <c:v>6.6360000000000001</c:v>
                </c:pt>
                <c:pt idx="1563">
                  <c:v>6.6360000000000001</c:v>
                </c:pt>
                <c:pt idx="1564">
                  <c:v>6.6360000000000001</c:v>
                </c:pt>
                <c:pt idx="1565">
                  <c:v>6.6360000000000001</c:v>
                </c:pt>
                <c:pt idx="1566">
                  <c:v>6.6109999999999998</c:v>
                </c:pt>
                <c:pt idx="1567">
                  <c:v>6.6109999999999998</c:v>
                </c:pt>
                <c:pt idx="1568">
                  <c:v>6.585</c:v>
                </c:pt>
                <c:pt idx="1569">
                  <c:v>6.585</c:v>
                </c:pt>
                <c:pt idx="1570">
                  <c:v>6.56</c:v>
                </c:pt>
                <c:pt idx="1571">
                  <c:v>6.5350000000000001</c:v>
                </c:pt>
                <c:pt idx="1572">
                  <c:v>6.5350000000000001</c:v>
                </c:pt>
                <c:pt idx="1573">
                  <c:v>6.5090000000000003</c:v>
                </c:pt>
                <c:pt idx="1574">
                  <c:v>6.484</c:v>
                </c:pt>
                <c:pt idx="1575">
                  <c:v>6.4580000000000002</c:v>
                </c:pt>
                <c:pt idx="1576">
                  <c:v>6.4580000000000002</c:v>
                </c:pt>
                <c:pt idx="1577">
                  <c:v>6.484</c:v>
                </c:pt>
                <c:pt idx="1578">
                  <c:v>6.5090000000000003</c:v>
                </c:pt>
                <c:pt idx="1579">
                  <c:v>6.5350000000000001</c:v>
                </c:pt>
                <c:pt idx="1580">
                  <c:v>6.56</c:v>
                </c:pt>
                <c:pt idx="1581">
                  <c:v>6.6109999999999998</c:v>
                </c:pt>
                <c:pt idx="1582">
                  <c:v>6.6360000000000001</c:v>
                </c:pt>
                <c:pt idx="1583">
                  <c:v>6.7119999999999997</c:v>
                </c:pt>
                <c:pt idx="1584">
                  <c:v>6.7629999999999999</c:v>
                </c:pt>
                <c:pt idx="1585">
                  <c:v>6.8390000000000004</c:v>
                </c:pt>
                <c:pt idx="1586">
                  <c:v>6.94</c:v>
                </c:pt>
                <c:pt idx="1587">
                  <c:v>7.0410000000000004</c:v>
                </c:pt>
                <c:pt idx="1588">
                  <c:v>7.1159999999999997</c:v>
                </c:pt>
                <c:pt idx="1589">
                  <c:v>7.1920000000000002</c:v>
                </c:pt>
                <c:pt idx="1590">
                  <c:v>7.2930000000000001</c:v>
                </c:pt>
                <c:pt idx="1591">
                  <c:v>7.3929999999999998</c:v>
                </c:pt>
                <c:pt idx="1592">
                  <c:v>7.5190000000000001</c:v>
                </c:pt>
                <c:pt idx="1593">
                  <c:v>7.5940000000000003</c:v>
                </c:pt>
                <c:pt idx="1594">
                  <c:v>7.6950000000000003</c:v>
                </c:pt>
                <c:pt idx="1595">
                  <c:v>7.72</c:v>
                </c:pt>
                <c:pt idx="1596">
                  <c:v>7.7949999999999999</c:v>
                </c:pt>
                <c:pt idx="1597">
                  <c:v>7.8449999999999998</c:v>
                </c:pt>
                <c:pt idx="1598">
                  <c:v>7.8949999999999996</c:v>
                </c:pt>
                <c:pt idx="1599">
                  <c:v>7.92</c:v>
                </c:pt>
                <c:pt idx="1600">
                  <c:v>7.9450000000000003</c:v>
                </c:pt>
                <c:pt idx="1601">
                  <c:v>7.9450000000000003</c:v>
                </c:pt>
                <c:pt idx="1602">
                  <c:v>7.92</c:v>
                </c:pt>
                <c:pt idx="1603">
                  <c:v>7.8949999999999996</c:v>
                </c:pt>
                <c:pt idx="1604">
                  <c:v>7.87</c:v>
                </c:pt>
                <c:pt idx="1605">
                  <c:v>7.8449999999999998</c:v>
                </c:pt>
                <c:pt idx="1606">
                  <c:v>7.77</c:v>
                </c:pt>
                <c:pt idx="1607">
                  <c:v>7.72</c:v>
                </c:pt>
                <c:pt idx="1608">
                  <c:v>7.67</c:v>
                </c:pt>
                <c:pt idx="1609">
                  <c:v>7.6189999999999998</c:v>
                </c:pt>
                <c:pt idx="1610">
                  <c:v>7.5439999999999996</c:v>
                </c:pt>
                <c:pt idx="1611">
                  <c:v>7.4690000000000003</c:v>
                </c:pt>
                <c:pt idx="1612">
                  <c:v>7.4189999999999996</c:v>
                </c:pt>
                <c:pt idx="1613">
                  <c:v>7.343</c:v>
                </c:pt>
                <c:pt idx="1614">
                  <c:v>7.2930000000000001</c:v>
                </c:pt>
                <c:pt idx="1615">
                  <c:v>7.242</c:v>
                </c:pt>
                <c:pt idx="1616">
                  <c:v>7.1920000000000002</c:v>
                </c:pt>
                <c:pt idx="1617">
                  <c:v>7.1420000000000003</c:v>
                </c:pt>
                <c:pt idx="1618">
                  <c:v>7.0910000000000002</c:v>
                </c:pt>
                <c:pt idx="1619">
                  <c:v>7.0410000000000004</c:v>
                </c:pt>
                <c:pt idx="1620">
                  <c:v>6.99</c:v>
                </c:pt>
                <c:pt idx="1621">
                  <c:v>6.94</c:v>
                </c:pt>
                <c:pt idx="1622">
                  <c:v>6.8890000000000002</c:v>
                </c:pt>
                <c:pt idx="1623">
                  <c:v>6.8390000000000004</c:v>
                </c:pt>
                <c:pt idx="1624">
                  <c:v>6.8129999999999997</c:v>
                </c:pt>
                <c:pt idx="1625">
                  <c:v>6.7880000000000003</c:v>
                </c:pt>
                <c:pt idx="1626">
                  <c:v>6.7370000000000001</c:v>
                </c:pt>
                <c:pt idx="1627">
                  <c:v>6.6870000000000003</c:v>
                </c:pt>
                <c:pt idx="1628">
                  <c:v>6.6609999999999996</c:v>
                </c:pt>
                <c:pt idx="1629">
                  <c:v>6.6109999999999998</c:v>
                </c:pt>
                <c:pt idx="1630">
                  <c:v>6.585</c:v>
                </c:pt>
                <c:pt idx="1631">
                  <c:v>6.5350000000000001</c:v>
                </c:pt>
                <c:pt idx="1632">
                  <c:v>6.5090000000000003</c:v>
                </c:pt>
                <c:pt idx="1633">
                  <c:v>6.484</c:v>
                </c:pt>
                <c:pt idx="1634">
                  <c:v>6.4329999999999998</c:v>
                </c:pt>
                <c:pt idx="1635">
                  <c:v>6.4080000000000004</c:v>
                </c:pt>
                <c:pt idx="1636">
                  <c:v>6.3819999999999997</c:v>
                </c:pt>
                <c:pt idx="1637">
                  <c:v>6.3310000000000004</c:v>
                </c:pt>
                <c:pt idx="1638">
                  <c:v>6.306</c:v>
                </c:pt>
                <c:pt idx="1639">
                  <c:v>6.2549999999999999</c:v>
                </c:pt>
                <c:pt idx="1640">
                  <c:v>6.23</c:v>
                </c:pt>
                <c:pt idx="1641">
                  <c:v>6.2039999999999997</c:v>
                </c:pt>
                <c:pt idx="1642">
                  <c:v>6.1790000000000003</c:v>
                </c:pt>
                <c:pt idx="1643">
                  <c:v>6.1529999999999996</c:v>
                </c:pt>
                <c:pt idx="1644">
                  <c:v>6.1280000000000001</c:v>
                </c:pt>
                <c:pt idx="1645">
                  <c:v>6.1020000000000003</c:v>
                </c:pt>
                <c:pt idx="1646">
                  <c:v>6.077</c:v>
                </c:pt>
                <c:pt idx="1647">
                  <c:v>6.077</c:v>
                </c:pt>
                <c:pt idx="1648">
                  <c:v>6.0510000000000002</c:v>
                </c:pt>
                <c:pt idx="1649">
                  <c:v>6.0259999999999998</c:v>
                </c:pt>
                <c:pt idx="1650">
                  <c:v>6.0259999999999998</c:v>
                </c:pt>
                <c:pt idx="1651">
                  <c:v>6</c:v>
                </c:pt>
                <c:pt idx="1652">
                  <c:v>5.9749999999999996</c:v>
                </c:pt>
                <c:pt idx="1653">
                  <c:v>5.9749999999999996</c:v>
                </c:pt>
                <c:pt idx="1654">
                  <c:v>5.9489999999999998</c:v>
                </c:pt>
                <c:pt idx="1655">
                  <c:v>5.9240000000000004</c:v>
                </c:pt>
                <c:pt idx="1656">
                  <c:v>5.9240000000000004</c:v>
                </c:pt>
                <c:pt idx="1657">
                  <c:v>5.8979999999999997</c:v>
                </c:pt>
                <c:pt idx="1658">
                  <c:v>5.8719999999999999</c:v>
                </c:pt>
                <c:pt idx="1659">
                  <c:v>5.8719999999999999</c:v>
                </c:pt>
                <c:pt idx="1660">
                  <c:v>5.8209999999999997</c:v>
                </c:pt>
                <c:pt idx="1661">
                  <c:v>5.7960000000000003</c:v>
                </c:pt>
                <c:pt idx="1662">
                  <c:v>5.77</c:v>
                </c:pt>
                <c:pt idx="1663">
                  <c:v>5.7450000000000001</c:v>
                </c:pt>
                <c:pt idx="1664">
                  <c:v>5.7190000000000003</c:v>
                </c:pt>
                <c:pt idx="1665">
                  <c:v>5.7190000000000003</c:v>
                </c:pt>
                <c:pt idx="1666">
                  <c:v>5.6929999999999996</c:v>
                </c:pt>
                <c:pt idx="1667">
                  <c:v>5.6929999999999996</c:v>
                </c:pt>
                <c:pt idx="1668">
                  <c:v>5.6680000000000001</c:v>
                </c:pt>
                <c:pt idx="1669">
                  <c:v>5.6680000000000001</c:v>
                </c:pt>
                <c:pt idx="1670">
                  <c:v>5.6420000000000003</c:v>
                </c:pt>
                <c:pt idx="1671">
                  <c:v>5.6159999999999997</c:v>
                </c:pt>
                <c:pt idx="1672">
                  <c:v>5.6159999999999997</c:v>
                </c:pt>
                <c:pt idx="1673">
                  <c:v>5.6159999999999997</c:v>
                </c:pt>
                <c:pt idx="1674">
                  <c:v>5.6420000000000003</c:v>
                </c:pt>
                <c:pt idx="1675">
                  <c:v>5.6420000000000003</c:v>
                </c:pt>
                <c:pt idx="1676">
                  <c:v>5.6680000000000001</c:v>
                </c:pt>
                <c:pt idx="1677">
                  <c:v>5.7190000000000003</c:v>
                </c:pt>
                <c:pt idx="1678">
                  <c:v>5.77</c:v>
                </c:pt>
                <c:pt idx="1679">
                  <c:v>5.8719999999999999</c:v>
                </c:pt>
                <c:pt idx="1680">
                  <c:v>5.9489999999999998</c:v>
                </c:pt>
                <c:pt idx="1681">
                  <c:v>6.0510000000000002</c:v>
                </c:pt>
                <c:pt idx="1682">
                  <c:v>6.1790000000000003</c:v>
                </c:pt>
                <c:pt idx="1683">
                  <c:v>6.306</c:v>
                </c:pt>
                <c:pt idx="1684">
                  <c:v>6.4080000000000004</c:v>
                </c:pt>
                <c:pt idx="1685">
                  <c:v>6.5350000000000001</c:v>
                </c:pt>
                <c:pt idx="1686">
                  <c:v>6.6360000000000001</c:v>
                </c:pt>
                <c:pt idx="1687">
                  <c:v>6.7880000000000003</c:v>
                </c:pt>
                <c:pt idx="1688">
                  <c:v>6.94</c:v>
                </c:pt>
                <c:pt idx="1689">
                  <c:v>7.0149999999999997</c:v>
                </c:pt>
                <c:pt idx="1690">
                  <c:v>7.1420000000000003</c:v>
                </c:pt>
                <c:pt idx="1691">
                  <c:v>7.242</c:v>
                </c:pt>
                <c:pt idx="1692">
                  <c:v>7.343</c:v>
                </c:pt>
                <c:pt idx="1693">
                  <c:v>7.4189999999999996</c:v>
                </c:pt>
                <c:pt idx="1694">
                  <c:v>7.4939999999999998</c:v>
                </c:pt>
                <c:pt idx="1695">
                  <c:v>7.5439999999999996</c:v>
                </c:pt>
                <c:pt idx="1696">
                  <c:v>7.5940000000000003</c:v>
                </c:pt>
                <c:pt idx="1697">
                  <c:v>7.67</c:v>
                </c:pt>
                <c:pt idx="1698">
                  <c:v>7.67</c:v>
                </c:pt>
                <c:pt idx="1699">
                  <c:v>7.6950000000000003</c:v>
                </c:pt>
                <c:pt idx="1700">
                  <c:v>7.67</c:v>
                </c:pt>
                <c:pt idx="1701">
                  <c:v>7.6449999999999996</c:v>
                </c:pt>
                <c:pt idx="1702">
                  <c:v>7.6189999999999998</c:v>
                </c:pt>
                <c:pt idx="1703">
                  <c:v>7.569</c:v>
                </c:pt>
                <c:pt idx="1704">
                  <c:v>7.5439999999999996</c:v>
                </c:pt>
                <c:pt idx="1705">
                  <c:v>7.4939999999999998</c:v>
                </c:pt>
                <c:pt idx="1706">
                  <c:v>7.444</c:v>
                </c:pt>
                <c:pt idx="1707">
                  <c:v>7.3929999999999998</c:v>
                </c:pt>
                <c:pt idx="1708">
                  <c:v>7.343</c:v>
                </c:pt>
                <c:pt idx="1709">
                  <c:v>7.2930000000000001</c:v>
                </c:pt>
                <c:pt idx="1710">
                  <c:v>7.242</c:v>
                </c:pt>
                <c:pt idx="1711">
                  <c:v>7.1920000000000002</c:v>
                </c:pt>
                <c:pt idx="1712">
                  <c:v>7.1420000000000003</c:v>
                </c:pt>
                <c:pt idx="1713">
                  <c:v>7.0659999999999998</c:v>
                </c:pt>
                <c:pt idx="1714">
                  <c:v>7.0149999999999997</c:v>
                </c:pt>
                <c:pt idx="1715">
                  <c:v>6.9649999999999999</c:v>
                </c:pt>
                <c:pt idx="1716">
                  <c:v>6.9139999999999997</c:v>
                </c:pt>
                <c:pt idx="1717">
                  <c:v>6.8639999999999999</c:v>
                </c:pt>
                <c:pt idx="1718">
                  <c:v>6.7880000000000003</c:v>
                </c:pt>
                <c:pt idx="1719">
                  <c:v>6.7370000000000001</c:v>
                </c:pt>
                <c:pt idx="1720">
                  <c:v>6.6609999999999996</c:v>
                </c:pt>
                <c:pt idx="1721">
                  <c:v>6.585</c:v>
                </c:pt>
                <c:pt idx="1722">
                  <c:v>6.5350000000000001</c:v>
                </c:pt>
                <c:pt idx="1723">
                  <c:v>7.6449999999999996</c:v>
                </c:pt>
                <c:pt idx="1724">
                  <c:v>8.99</c:v>
                </c:pt>
                <c:pt idx="1725">
                  <c:v>8.3940000000000001</c:v>
                </c:pt>
                <c:pt idx="1726">
                  <c:v>7.5940000000000003</c:v>
                </c:pt>
                <c:pt idx="1727">
                  <c:v>7.242</c:v>
                </c:pt>
                <c:pt idx="1728">
                  <c:v>7.2930000000000001</c:v>
                </c:pt>
                <c:pt idx="1729">
                  <c:v>7.4189999999999996</c:v>
                </c:pt>
                <c:pt idx="1730">
                  <c:v>7.4939999999999998</c:v>
                </c:pt>
                <c:pt idx="1731">
                  <c:v>7.4690000000000003</c:v>
                </c:pt>
                <c:pt idx="1732">
                  <c:v>7.3680000000000003</c:v>
                </c:pt>
                <c:pt idx="1733">
                  <c:v>7.2679999999999998</c:v>
                </c:pt>
                <c:pt idx="1734">
                  <c:v>7.2169999999999996</c:v>
                </c:pt>
                <c:pt idx="1735">
                  <c:v>7.1159999999999997</c:v>
                </c:pt>
                <c:pt idx="1736">
                  <c:v>6.99</c:v>
                </c:pt>
                <c:pt idx="1737">
                  <c:v>6.8390000000000004</c:v>
                </c:pt>
                <c:pt idx="1738">
                  <c:v>6.6360000000000001</c:v>
                </c:pt>
                <c:pt idx="1739">
                  <c:v>6.4329999999999998</c:v>
                </c:pt>
                <c:pt idx="1740">
                  <c:v>6.2549999999999999</c:v>
                </c:pt>
                <c:pt idx="1741">
                  <c:v>6.1020000000000003</c:v>
                </c:pt>
                <c:pt idx="1742">
                  <c:v>5.9749999999999996</c:v>
                </c:pt>
                <c:pt idx="1743">
                  <c:v>5.8719999999999999</c:v>
                </c:pt>
                <c:pt idx="1744">
                  <c:v>5.8209999999999997</c:v>
                </c:pt>
                <c:pt idx="1745">
                  <c:v>5.7450000000000001</c:v>
                </c:pt>
                <c:pt idx="1746">
                  <c:v>5.6929999999999996</c:v>
                </c:pt>
                <c:pt idx="1747">
                  <c:v>5.6420000000000003</c:v>
                </c:pt>
                <c:pt idx="1748">
                  <c:v>5.5910000000000002</c:v>
                </c:pt>
                <c:pt idx="1749">
                  <c:v>5.5650000000000004</c:v>
                </c:pt>
                <c:pt idx="1750">
                  <c:v>5.5140000000000002</c:v>
                </c:pt>
                <c:pt idx="1751">
                  <c:v>5.4880000000000004</c:v>
                </c:pt>
                <c:pt idx="1752">
                  <c:v>5.4619999999999997</c:v>
                </c:pt>
                <c:pt idx="1753">
                  <c:v>5.4370000000000003</c:v>
                </c:pt>
                <c:pt idx="1754">
                  <c:v>5.4109999999999996</c:v>
                </c:pt>
                <c:pt idx="1755">
                  <c:v>5.4109999999999996</c:v>
                </c:pt>
                <c:pt idx="1756">
                  <c:v>5.3849999999999998</c:v>
                </c:pt>
                <c:pt idx="1757">
                  <c:v>5.36</c:v>
                </c:pt>
                <c:pt idx="1758">
                  <c:v>5.3339999999999996</c:v>
                </c:pt>
                <c:pt idx="1759">
                  <c:v>5.3079999999999998</c:v>
                </c:pt>
                <c:pt idx="1760">
                  <c:v>5.282</c:v>
                </c:pt>
                <c:pt idx="1761">
                  <c:v>5.2569999999999997</c:v>
                </c:pt>
                <c:pt idx="1762">
                  <c:v>5.2309999999999999</c:v>
                </c:pt>
                <c:pt idx="1763">
                  <c:v>5.2050000000000001</c:v>
                </c:pt>
                <c:pt idx="1764">
                  <c:v>5.2050000000000001</c:v>
                </c:pt>
                <c:pt idx="1765">
                  <c:v>5.1790000000000003</c:v>
                </c:pt>
                <c:pt idx="1766">
                  <c:v>5.1539999999999999</c:v>
                </c:pt>
                <c:pt idx="1767">
                  <c:v>5.1539999999999999</c:v>
                </c:pt>
                <c:pt idx="1768">
                  <c:v>5.1539999999999999</c:v>
                </c:pt>
                <c:pt idx="1769">
                  <c:v>5.8470000000000004</c:v>
                </c:pt>
                <c:pt idx="1770">
                  <c:v>6.94</c:v>
                </c:pt>
                <c:pt idx="1771">
                  <c:v>7.3929999999999998</c:v>
                </c:pt>
                <c:pt idx="1772">
                  <c:v>7.1920000000000002</c:v>
                </c:pt>
                <c:pt idx="1773">
                  <c:v>7.0910000000000002</c:v>
                </c:pt>
                <c:pt idx="1774">
                  <c:v>7.0659999999999998</c:v>
                </c:pt>
                <c:pt idx="1775">
                  <c:v>7.0149999999999997</c:v>
                </c:pt>
                <c:pt idx="1776">
                  <c:v>7.0659999999999998</c:v>
                </c:pt>
                <c:pt idx="1777">
                  <c:v>7.2169999999999996</c:v>
                </c:pt>
                <c:pt idx="1778">
                  <c:v>7.444</c:v>
                </c:pt>
                <c:pt idx="1779">
                  <c:v>7.5940000000000003</c:v>
                </c:pt>
                <c:pt idx="1780">
                  <c:v>7.67</c:v>
                </c:pt>
                <c:pt idx="1781">
                  <c:v>7.6950000000000003</c:v>
                </c:pt>
                <c:pt idx="1782">
                  <c:v>7.6950000000000003</c:v>
                </c:pt>
                <c:pt idx="1783">
                  <c:v>7.72</c:v>
                </c:pt>
                <c:pt idx="1784">
                  <c:v>7.7450000000000001</c:v>
                </c:pt>
                <c:pt idx="1785">
                  <c:v>7.77</c:v>
                </c:pt>
                <c:pt idx="1786">
                  <c:v>7.7949999999999999</c:v>
                </c:pt>
                <c:pt idx="1787">
                  <c:v>7.8449999999999998</c:v>
                </c:pt>
                <c:pt idx="1788">
                  <c:v>7.8449999999999998</c:v>
                </c:pt>
                <c:pt idx="1789">
                  <c:v>7.87</c:v>
                </c:pt>
                <c:pt idx="1790">
                  <c:v>7.87</c:v>
                </c:pt>
                <c:pt idx="1791">
                  <c:v>7.87</c:v>
                </c:pt>
                <c:pt idx="1792">
                  <c:v>7.87</c:v>
                </c:pt>
                <c:pt idx="1793">
                  <c:v>7.8949999999999996</c:v>
                </c:pt>
                <c:pt idx="1794">
                  <c:v>7.87</c:v>
                </c:pt>
                <c:pt idx="1795">
                  <c:v>7.8449999999999998</c:v>
                </c:pt>
                <c:pt idx="1796">
                  <c:v>7.8449999999999998</c:v>
                </c:pt>
                <c:pt idx="1797">
                  <c:v>7.8449999999999998</c:v>
                </c:pt>
                <c:pt idx="1798">
                  <c:v>7.8449999999999998</c:v>
                </c:pt>
                <c:pt idx="1799">
                  <c:v>7.8449999999999998</c:v>
                </c:pt>
                <c:pt idx="1800">
                  <c:v>7.82</c:v>
                </c:pt>
                <c:pt idx="1801">
                  <c:v>7.7949999999999999</c:v>
                </c:pt>
                <c:pt idx="1802">
                  <c:v>7.77</c:v>
                </c:pt>
                <c:pt idx="1803">
                  <c:v>7.7450000000000001</c:v>
                </c:pt>
                <c:pt idx="1804">
                  <c:v>7.72</c:v>
                </c:pt>
                <c:pt idx="1805">
                  <c:v>7.6950000000000003</c:v>
                </c:pt>
                <c:pt idx="1806">
                  <c:v>7.6950000000000003</c:v>
                </c:pt>
                <c:pt idx="1807">
                  <c:v>7.6950000000000003</c:v>
                </c:pt>
                <c:pt idx="1808">
                  <c:v>7.67</c:v>
                </c:pt>
                <c:pt idx="1809">
                  <c:v>7.6449999999999996</c:v>
                </c:pt>
                <c:pt idx="1810">
                  <c:v>7.6189999999999998</c:v>
                </c:pt>
                <c:pt idx="1811">
                  <c:v>7.5940000000000003</c:v>
                </c:pt>
                <c:pt idx="1812">
                  <c:v>7.5940000000000003</c:v>
                </c:pt>
                <c:pt idx="1813">
                  <c:v>7.5940000000000003</c:v>
                </c:pt>
                <c:pt idx="1814">
                  <c:v>7.6189999999999998</c:v>
                </c:pt>
                <c:pt idx="1815">
                  <c:v>7.6189999999999998</c:v>
                </c:pt>
                <c:pt idx="1816">
                  <c:v>7.5940000000000003</c:v>
                </c:pt>
                <c:pt idx="1817">
                  <c:v>7.5940000000000003</c:v>
                </c:pt>
                <c:pt idx="1818">
                  <c:v>7.569</c:v>
                </c:pt>
                <c:pt idx="1819">
                  <c:v>7.569</c:v>
                </c:pt>
                <c:pt idx="1820">
                  <c:v>7.569</c:v>
                </c:pt>
                <c:pt idx="1821">
                  <c:v>7.5190000000000001</c:v>
                </c:pt>
                <c:pt idx="1822">
                  <c:v>7.5190000000000001</c:v>
                </c:pt>
                <c:pt idx="1823">
                  <c:v>7.5190000000000001</c:v>
                </c:pt>
                <c:pt idx="1824">
                  <c:v>7.5439999999999996</c:v>
                </c:pt>
                <c:pt idx="1825">
                  <c:v>7.5190000000000001</c:v>
                </c:pt>
                <c:pt idx="1826">
                  <c:v>7.5190000000000001</c:v>
                </c:pt>
                <c:pt idx="1827">
                  <c:v>7.5439999999999996</c:v>
                </c:pt>
                <c:pt idx="1828">
                  <c:v>7.5439999999999996</c:v>
                </c:pt>
                <c:pt idx="1829">
                  <c:v>7.5439999999999996</c:v>
                </c:pt>
                <c:pt idx="1830">
                  <c:v>7.5439999999999996</c:v>
                </c:pt>
                <c:pt idx="1831">
                  <c:v>7.5439999999999996</c:v>
                </c:pt>
                <c:pt idx="1832">
                  <c:v>7.569</c:v>
                </c:pt>
                <c:pt idx="1833">
                  <c:v>7.5190000000000001</c:v>
                </c:pt>
                <c:pt idx="1834">
                  <c:v>7.444</c:v>
                </c:pt>
                <c:pt idx="1835">
                  <c:v>7.343</c:v>
                </c:pt>
                <c:pt idx="1836">
                  <c:v>7.2169999999999996</c:v>
                </c:pt>
                <c:pt idx="1837">
                  <c:v>7.0910000000000002</c:v>
                </c:pt>
                <c:pt idx="1838">
                  <c:v>6.9649999999999999</c:v>
                </c:pt>
                <c:pt idx="1839">
                  <c:v>6.8890000000000002</c:v>
                </c:pt>
                <c:pt idx="1840">
                  <c:v>6.8129999999999997</c:v>
                </c:pt>
                <c:pt idx="1841">
                  <c:v>6.7629999999999999</c:v>
                </c:pt>
                <c:pt idx="1842">
                  <c:v>6.7370000000000001</c:v>
                </c:pt>
                <c:pt idx="1843">
                  <c:v>6.6870000000000003</c:v>
                </c:pt>
                <c:pt idx="1844">
                  <c:v>6.6609999999999996</c:v>
                </c:pt>
                <c:pt idx="1845">
                  <c:v>6.6609999999999996</c:v>
                </c:pt>
                <c:pt idx="1846">
                  <c:v>6.6609999999999996</c:v>
                </c:pt>
                <c:pt idx="1847">
                  <c:v>6.6609999999999996</c:v>
                </c:pt>
                <c:pt idx="1848">
                  <c:v>6.6609999999999996</c:v>
                </c:pt>
                <c:pt idx="1849">
                  <c:v>6.6609999999999996</c:v>
                </c:pt>
                <c:pt idx="1850">
                  <c:v>6.6870000000000003</c:v>
                </c:pt>
                <c:pt idx="1851">
                  <c:v>6.6870000000000003</c:v>
                </c:pt>
                <c:pt idx="1852">
                  <c:v>6.6609999999999996</c:v>
                </c:pt>
                <c:pt idx="1853">
                  <c:v>6.6609999999999996</c:v>
                </c:pt>
                <c:pt idx="1854">
                  <c:v>6.6360000000000001</c:v>
                </c:pt>
                <c:pt idx="1855">
                  <c:v>6.6360000000000001</c:v>
                </c:pt>
                <c:pt idx="1856">
                  <c:v>6.6360000000000001</c:v>
                </c:pt>
                <c:pt idx="1857">
                  <c:v>6.6360000000000001</c:v>
                </c:pt>
                <c:pt idx="1858">
                  <c:v>6.6360000000000001</c:v>
                </c:pt>
                <c:pt idx="1859">
                  <c:v>6.6109999999999998</c:v>
                </c:pt>
                <c:pt idx="1860">
                  <c:v>6.585</c:v>
                </c:pt>
                <c:pt idx="1861">
                  <c:v>6.6109999999999998</c:v>
                </c:pt>
                <c:pt idx="1862">
                  <c:v>6.6109999999999998</c:v>
                </c:pt>
                <c:pt idx="1863">
                  <c:v>6.6109999999999998</c:v>
                </c:pt>
                <c:pt idx="1864">
                  <c:v>6.6360000000000001</c:v>
                </c:pt>
                <c:pt idx="1865">
                  <c:v>6.6360000000000001</c:v>
                </c:pt>
                <c:pt idx="1866">
                  <c:v>6.6609999999999996</c:v>
                </c:pt>
                <c:pt idx="1867">
                  <c:v>6.6870000000000003</c:v>
                </c:pt>
                <c:pt idx="1868">
                  <c:v>6.7370000000000001</c:v>
                </c:pt>
                <c:pt idx="1869">
                  <c:v>6.7629999999999999</c:v>
                </c:pt>
                <c:pt idx="1870">
                  <c:v>6.8129999999999997</c:v>
                </c:pt>
                <c:pt idx="1871">
                  <c:v>6.8639999999999999</c:v>
                </c:pt>
                <c:pt idx="1872">
                  <c:v>6.94</c:v>
                </c:pt>
                <c:pt idx="1873">
                  <c:v>7.0410000000000004</c:v>
                </c:pt>
                <c:pt idx="1874">
                  <c:v>7.1159999999999997</c:v>
                </c:pt>
                <c:pt idx="1875">
                  <c:v>7.2169999999999996</c:v>
                </c:pt>
                <c:pt idx="1876">
                  <c:v>7.3179999999999996</c:v>
                </c:pt>
                <c:pt idx="1877">
                  <c:v>7.4189999999999996</c:v>
                </c:pt>
                <c:pt idx="1878">
                  <c:v>7.4939999999999998</c:v>
                </c:pt>
                <c:pt idx="1879">
                  <c:v>7.5940000000000003</c:v>
                </c:pt>
                <c:pt idx="1880">
                  <c:v>7.6950000000000003</c:v>
                </c:pt>
                <c:pt idx="1881">
                  <c:v>7.77</c:v>
                </c:pt>
                <c:pt idx="1882">
                  <c:v>7.8449999999999998</c:v>
                </c:pt>
                <c:pt idx="1883">
                  <c:v>7.8949999999999996</c:v>
                </c:pt>
                <c:pt idx="1884">
                  <c:v>7.97</c:v>
                </c:pt>
                <c:pt idx="1885">
                  <c:v>8.0449999999999999</c:v>
                </c:pt>
                <c:pt idx="1886">
                  <c:v>8.0950000000000006</c:v>
                </c:pt>
                <c:pt idx="1887">
                  <c:v>8.1449999999999996</c:v>
                </c:pt>
                <c:pt idx="1888">
                  <c:v>8.1950000000000003</c:v>
                </c:pt>
                <c:pt idx="1889">
                  <c:v>8.2200000000000006</c:v>
                </c:pt>
                <c:pt idx="1890">
                  <c:v>8.2449999999999992</c:v>
                </c:pt>
                <c:pt idx="1891">
                  <c:v>8.2449999999999992</c:v>
                </c:pt>
                <c:pt idx="1892">
                  <c:v>8.2449999999999992</c:v>
                </c:pt>
                <c:pt idx="1893">
                  <c:v>8.2449999999999992</c:v>
                </c:pt>
                <c:pt idx="1894">
                  <c:v>8.2449999999999992</c:v>
                </c:pt>
                <c:pt idx="1895">
                  <c:v>8.2449999999999992</c:v>
                </c:pt>
                <c:pt idx="1896">
                  <c:v>8.2449999999999992</c:v>
                </c:pt>
                <c:pt idx="1897">
                  <c:v>8.2449999999999992</c:v>
                </c:pt>
                <c:pt idx="1898">
                  <c:v>8.2200000000000006</c:v>
                </c:pt>
                <c:pt idx="1899">
                  <c:v>8.2200000000000006</c:v>
                </c:pt>
                <c:pt idx="1900">
                  <c:v>8.1950000000000003</c:v>
                </c:pt>
                <c:pt idx="1901">
                  <c:v>8.1950000000000003</c:v>
                </c:pt>
                <c:pt idx="1902">
                  <c:v>8.17</c:v>
                </c:pt>
                <c:pt idx="1903">
                  <c:v>8.1449999999999996</c:v>
                </c:pt>
                <c:pt idx="1904">
                  <c:v>8.0950000000000006</c:v>
                </c:pt>
                <c:pt idx="1905">
                  <c:v>8.07</c:v>
                </c:pt>
                <c:pt idx="1906">
                  <c:v>8.0449999999999999</c:v>
                </c:pt>
                <c:pt idx="1907">
                  <c:v>8.0449999999999999</c:v>
                </c:pt>
                <c:pt idx="1908">
                  <c:v>7.9950000000000001</c:v>
                </c:pt>
                <c:pt idx="1909">
                  <c:v>7.97</c:v>
                </c:pt>
                <c:pt idx="1910">
                  <c:v>7.9450000000000003</c:v>
                </c:pt>
                <c:pt idx="1911">
                  <c:v>7.8949999999999996</c:v>
                </c:pt>
                <c:pt idx="1912">
                  <c:v>7.87</c:v>
                </c:pt>
                <c:pt idx="1913">
                  <c:v>7.8449999999999998</c:v>
                </c:pt>
                <c:pt idx="1914">
                  <c:v>7.8449999999999998</c:v>
                </c:pt>
                <c:pt idx="1915">
                  <c:v>7.8449999999999998</c:v>
                </c:pt>
                <c:pt idx="1916">
                  <c:v>7.82</c:v>
                </c:pt>
                <c:pt idx="1917">
                  <c:v>7.82</c:v>
                </c:pt>
                <c:pt idx="1918">
                  <c:v>7.7949999999999999</c:v>
                </c:pt>
                <c:pt idx="1919">
                  <c:v>7.7949999999999999</c:v>
                </c:pt>
                <c:pt idx="1920">
                  <c:v>7.7949999999999999</c:v>
                </c:pt>
                <c:pt idx="1921">
                  <c:v>7.7949999999999999</c:v>
                </c:pt>
                <c:pt idx="1922">
                  <c:v>7.7949999999999999</c:v>
                </c:pt>
                <c:pt idx="1923">
                  <c:v>7.7949999999999999</c:v>
                </c:pt>
                <c:pt idx="1924">
                  <c:v>7.82</c:v>
                </c:pt>
                <c:pt idx="1925">
                  <c:v>7.82</c:v>
                </c:pt>
                <c:pt idx="1926">
                  <c:v>7.82</c:v>
                </c:pt>
                <c:pt idx="1927">
                  <c:v>7.82</c:v>
                </c:pt>
                <c:pt idx="1928">
                  <c:v>7.8449999999999998</c:v>
                </c:pt>
                <c:pt idx="1929">
                  <c:v>7.8449999999999998</c:v>
                </c:pt>
                <c:pt idx="1930">
                  <c:v>7.8449999999999998</c:v>
                </c:pt>
                <c:pt idx="1931">
                  <c:v>7.87</c:v>
                </c:pt>
                <c:pt idx="1932">
                  <c:v>7.8949999999999996</c:v>
                </c:pt>
                <c:pt idx="1933">
                  <c:v>7.8949999999999996</c:v>
                </c:pt>
                <c:pt idx="1934">
                  <c:v>7.92</c:v>
                </c:pt>
                <c:pt idx="1935">
                  <c:v>7.92</c:v>
                </c:pt>
                <c:pt idx="1936">
                  <c:v>7.9450000000000003</c:v>
                </c:pt>
                <c:pt idx="1937">
                  <c:v>7.9450000000000003</c:v>
                </c:pt>
                <c:pt idx="1938">
                  <c:v>7.97</c:v>
                </c:pt>
                <c:pt idx="1939">
                  <c:v>7.9950000000000001</c:v>
                </c:pt>
                <c:pt idx="1940">
                  <c:v>7.9950000000000001</c:v>
                </c:pt>
                <c:pt idx="1941">
                  <c:v>8.02</c:v>
                </c:pt>
                <c:pt idx="1942">
                  <c:v>8.0449999999999999</c:v>
                </c:pt>
                <c:pt idx="1943">
                  <c:v>8.0449999999999999</c:v>
                </c:pt>
                <c:pt idx="1944">
                  <c:v>8.0449999999999999</c:v>
                </c:pt>
                <c:pt idx="1945">
                  <c:v>8.0449999999999999</c:v>
                </c:pt>
                <c:pt idx="1946">
                  <c:v>8.07</c:v>
                </c:pt>
                <c:pt idx="1947">
                  <c:v>8.07</c:v>
                </c:pt>
                <c:pt idx="1948">
                  <c:v>8.0950000000000006</c:v>
                </c:pt>
                <c:pt idx="1949">
                  <c:v>8.0950000000000006</c:v>
                </c:pt>
                <c:pt idx="1950">
                  <c:v>8.1199999999999992</c:v>
                </c:pt>
                <c:pt idx="1951">
                  <c:v>8.1199999999999992</c:v>
                </c:pt>
                <c:pt idx="1952">
                  <c:v>8.1199999999999992</c:v>
                </c:pt>
                <c:pt idx="1953">
                  <c:v>8.1449999999999996</c:v>
                </c:pt>
                <c:pt idx="1954">
                  <c:v>8.1449999999999996</c:v>
                </c:pt>
                <c:pt idx="1955">
                  <c:v>8.1449999999999996</c:v>
                </c:pt>
                <c:pt idx="1956">
                  <c:v>8.17</c:v>
                </c:pt>
                <c:pt idx="1957">
                  <c:v>8.17</c:v>
                </c:pt>
                <c:pt idx="1958">
                  <c:v>8.1950000000000003</c:v>
                </c:pt>
                <c:pt idx="1959">
                  <c:v>8.1950000000000003</c:v>
                </c:pt>
                <c:pt idx="1960">
                  <c:v>8.2200000000000006</c:v>
                </c:pt>
                <c:pt idx="1961">
                  <c:v>8.2449999999999992</c:v>
                </c:pt>
                <c:pt idx="1962">
                  <c:v>8.2449999999999992</c:v>
                </c:pt>
                <c:pt idx="1963">
                  <c:v>8.2449999999999992</c:v>
                </c:pt>
                <c:pt idx="1964">
                  <c:v>8.27</c:v>
                </c:pt>
                <c:pt idx="1965">
                  <c:v>8.27</c:v>
                </c:pt>
                <c:pt idx="1966">
                  <c:v>8.2949999999999999</c:v>
                </c:pt>
                <c:pt idx="1967">
                  <c:v>8.2949999999999999</c:v>
                </c:pt>
                <c:pt idx="1968">
                  <c:v>8.3439999999999994</c:v>
                </c:pt>
                <c:pt idx="1969">
                  <c:v>8.3689999999999998</c:v>
                </c:pt>
                <c:pt idx="1970">
                  <c:v>8.4440000000000008</c:v>
                </c:pt>
                <c:pt idx="1971">
                  <c:v>8.5429999999999993</c:v>
                </c:pt>
                <c:pt idx="1972">
                  <c:v>8.6180000000000003</c:v>
                </c:pt>
                <c:pt idx="1973">
                  <c:v>8.7420000000000009</c:v>
                </c:pt>
                <c:pt idx="1974">
                  <c:v>8.891</c:v>
                </c:pt>
                <c:pt idx="1975">
                  <c:v>8.9649999999999999</c:v>
                </c:pt>
                <c:pt idx="1976">
                  <c:v>9.0640000000000001</c:v>
                </c:pt>
                <c:pt idx="1977">
                  <c:v>9.1140000000000008</c:v>
                </c:pt>
                <c:pt idx="1978">
                  <c:v>9.1880000000000006</c:v>
                </c:pt>
                <c:pt idx="1979">
                  <c:v>9.2870000000000008</c:v>
                </c:pt>
                <c:pt idx="1980">
                  <c:v>9.3360000000000003</c:v>
                </c:pt>
                <c:pt idx="1981">
                  <c:v>9.3859999999999992</c:v>
                </c:pt>
                <c:pt idx="1982">
                  <c:v>9.41</c:v>
                </c:pt>
                <c:pt idx="1983">
                  <c:v>9.41</c:v>
                </c:pt>
                <c:pt idx="1984">
                  <c:v>9.4600000000000009</c:v>
                </c:pt>
                <c:pt idx="1985">
                  <c:v>9.4849999999999994</c:v>
                </c:pt>
                <c:pt idx="1986">
                  <c:v>9.5090000000000003</c:v>
                </c:pt>
                <c:pt idx="1987">
                  <c:v>9.4849999999999994</c:v>
                </c:pt>
                <c:pt idx="1988">
                  <c:v>9.4849999999999994</c:v>
                </c:pt>
                <c:pt idx="1989">
                  <c:v>9.4600000000000009</c:v>
                </c:pt>
                <c:pt idx="1990">
                  <c:v>9.4600000000000009</c:v>
                </c:pt>
                <c:pt idx="1991">
                  <c:v>9.4350000000000005</c:v>
                </c:pt>
                <c:pt idx="1992">
                  <c:v>9.41</c:v>
                </c:pt>
                <c:pt idx="1993">
                  <c:v>9.3610000000000007</c:v>
                </c:pt>
                <c:pt idx="1994">
                  <c:v>9.3360000000000003</c:v>
                </c:pt>
                <c:pt idx="1995">
                  <c:v>9.3119999999999994</c:v>
                </c:pt>
                <c:pt idx="1996">
                  <c:v>9.2870000000000008</c:v>
                </c:pt>
                <c:pt idx="1997">
                  <c:v>9.2870000000000008</c:v>
                </c:pt>
                <c:pt idx="1998">
                  <c:v>9.2379999999999995</c:v>
                </c:pt>
                <c:pt idx="1999">
                  <c:v>9.2129999999999992</c:v>
                </c:pt>
                <c:pt idx="2000">
                  <c:v>9.1630000000000003</c:v>
                </c:pt>
                <c:pt idx="2001">
                  <c:v>9.1389999999999993</c:v>
                </c:pt>
                <c:pt idx="2002">
                  <c:v>9.1140000000000008</c:v>
                </c:pt>
                <c:pt idx="2003">
                  <c:v>9.0890000000000004</c:v>
                </c:pt>
                <c:pt idx="2004">
                  <c:v>9.0890000000000004</c:v>
                </c:pt>
                <c:pt idx="2005">
                  <c:v>9.0640000000000001</c:v>
                </c:pt>
                <c:pt idx="2006">
                  <c:v>9.0640000000000001</c:v>
                </c:pt>
                <c:pt idx="2007">
                  <c:v>9.0399999999999991</c:v>
                </c:pt>
                <c:pt idx="2008">
                  <c:v>9.0399999999999991</c:v>
                </c:pt>
                <c:pt idx="2009">
                  <c:v>9.0150000000000006</c:v>
                </c:pt>
                <c:pt idx="2010">
                  <c:v>9.0150000000000006</c:v>
                </c:pt>
                <c:pt idx="2011">
                  <c:v>8.99</c:v>
                </c:pt>
                <c:pt idx="2012">
                  <c:v>8.99</c:v>
                </c:pt>
                <c:pt idx="2013">
                  <c:v>8.99</c:v>
                </c:pt>
                <c:pt idx="2014">
                  <c:v>8.9649999999999999</c:v>
                </c:pt>
                <c:pt idx="2015">
                  <c:v>8.9649999999999999</c:v>
                </c:pt>
                <c:pt idx="2016">
                  <c:v>8.9649999999999999</c:v>
                </c:pt>
                <c:pt idx="2017">
                  <c:v>8.9410000000000007</c:v>
                </c:pt>
                <c:pt idx="2018">
                  <c:v>8.9160000000000004</c:v>
                </c:pt>
                <c:pt idx="2019">
                  <c:v>8.891</c:v>
                </c:pt>
                <c:pt idx="2020">
                  <c:v>8.8659999999999997</c:v>
                </c:pt>
                <c:pt idx="2021">
                  <c:v>8.8409999999999993</c:v>
                </c:pt>
                <c:pt idx="2022">
                  <c:v>8.8409999999999993</c:v>
                </c:pt>
                <c:pt idx="2023">
                  <c:v>8.8409999999999993</c:v>
                </c:pt>
                <c:pt idx="2024">
                  <c:v>8.8409999999999993</c:v>
                </c:pt>
                <c:pt idx="2025">
                  <c:v>8.8409999999999993</c:v>
                </c:pt>
                <c:pt idx="2026">
                  <c:v>8.8409999999999993</c:v>
                </c:pt>
                <c:pt idx="2027">
                  <c:v>8.8409999999999993</c:v>
                </c:pt>
                <c:pt idx="2028">
                  <c:v>8.8409999999999993</c:v>
                </c:pt>
                <c:pt idx="2029">
                  <c:v>8.8409999999999993</c:v>
                </c:pt>
                <c:pt idx="2030">
                  <c:v>8.8409999999999993</c:v>
                </c:pt>
                <c:pt idx="2031">
                  <c:v>8.7919999999999998</c:v>
                </c:pt>
                <c:pt idx="2032">
                  <c:v>8.7669999999999995</c:v>
                </c:pt>
                <c:pt idx="2033">
                  <c:v>8.7420000000000009</c:v>
                </c:pt>
                <c:pt idx="2034">
                  <c:v>8.7170000000000005</c:v>
                </c:pt>
                <c:pt idx="2035">
                  <c:v>8.6929999999999996</c:v>
                </c:pt>
                <c:pt idx="2036">
                  <c:v>8.6929999999999996</c:v>
                </c:pt>
                <c:pt idx="2037">
                  <c:v>8.6679999999999993</c:v>
                </c:pt>
                <c:pt idx="2038">
                  <c:v>8.6430000000000007</c:v>
                </c:pt>
                <c:pt idx="2039">
                  <c:v>8.6180000000000003</c:v>
                </c:pt>
                <c:pt idx="2040">
                  <c:v>8.593</c:v>
                </c:pt>
                <c:pt idx="2041">
                  <c:v>8.6180000000000003</c:v>
                </c:pt>
                <c:pt idx="2042">
                  <c:v>8.6180000000000003</c:v>
                </c:pt>
                <c:pt idx="2043">
                  <c:v>8.6180000000000003</c:v>
                </c:pt>
                <c:pt idx="2044">
                  <c:v>8.6180000000000003</c:v>
                </c:pt>
                <c:pt idx="2045">
                  <c:v>8.593</c:v>
                </c:pt>
                <c:pt idx="2046">
                  <c:v>8.5679999999999996</c:v>
                </c:pt>
                <c:pt idx="2047">
                  <c:v>8.5679999999999996</c:v>
                </c:pt>
                <c:pt idx="2048">
                  <c:v>8.5429999999999993</c:v>
                </c:pt>
                <c:pt idx="2049">
                  <c:v>8.5679999999999996</c:v>
                </c:pt>
                <c:pt idx="2050">
                  <c:v>8.5679999999999996</c:v>
                </c:pt>
                <c:pt idx="2051">
                  <c:v>8.593</c:v>
                </c:pt>
                <c:pt idx="2052">
                  <c:v>8.593</c:v>
                </c:pt>
                <c:pt idx="2053">
                  <c:v>8.593</c:v>
                </c:pt>
                <c:pt idx="2054">
                  <c:v>8.6180000000000003</c:v>
                </c:pt>
                <c:pt idx="2055">
                  <c:v>8.6430000000000007</c:v>
                </c:pt>
                <c:pt idx="2056">
                  <c:v>8.6929999999999996</c:v>
                </c:pt>
                <c:pt idx="2057">
                  <c:v>8.7420000000000009</c:v>
                </c:pt>
                <c:pt idx="2058">
                  <c:v>8.7669999999999995</c:v>
                </c:pt>
                <c:pt idx="2059">
                  <c:v>8.8409999999999993</c:v>
                </c:pt>
                <c:pt idx="2060">
                  <c:v>8.8659999999999997</c:v>
                </c:pt>
                <c:pt idx="2061">
                  <c:v>8.891</c:v>
                </c:pt>
                <c:pt idx="2062">
                  <c:v>8.9160000000000004</c:v>
                </c:pt>
                <c:pt idx="2063">
                  <c:v>8.9649999999999999</c:v>
                </c:pt>
                <c:pt idx="2064">
                  <c:v>9.0150000000000006</c:v>
                </c:pt>
                <c:pt idx="2065">
                  <c:v>9.0640000000000001</c:v>
                </c:pt>
                <c:pt idx="2066">
                  <c:v>9.1389999999999993</c:v>
                </c:pt>
                <c:pt idx="2067">
                  <c:v>9.2379999999999995</c:v>
                </c:pt>
                <c:pt idx="2068">
                  <c:v>9.2870000000000008</c:v>
                </c:pt>
                <c:pt idx="2069">
                  <c:v>9.3360000000000003</c:v>
                </c:pt>
                <c:pt idx="2070">
                  <c:v>9.3360000000000003</c:v>
                </c:pt>
                <c:pt idx="2071">
                  <c:v>9.3610000000000007</c:v>
                </c:pt>
                <c:pt idx="2072">
                  <c:v>9.3859999999999992</c:v>
                </c:pt>
                <c:pt idx="2073">
                  <c:v>9.3859999999999992</c:v>
                </c:pt>
                <c:pt idx="2074">
                  <c:v>9.3859999999999992</c:v>
                </c:pt>
                <c:pt idx="2075">
                  <c:v>9.41</c:v>
                </c:pt>
                <c:pt idx="2076">
                  <c:v>9.41</c:v>
                </c:pt>
                <c:pt idx="2077">
                  <c:v>9.4350000000000005</c:v>
                </c:pt>
                <c:pt idx="2078">
                  <c:v>9.4600000000000009</c:v>
                </c:pt>
                <c:pt idx="2079">
                  <c:v>9.4849999999999994</c:v>
                </c:pt>
                <c:pt idx="2080">
                  <c:v>9.5090000000000003</c:v>
                </c:pt>
                <c:pt idx="2081">
                  <c:v>9.5090000000000003</c:v>
                </c:pt>
                <c:pt idx="2082">
                  <c:v>9.5340000000000007</c:v>
                </c:pt>
                <c:pt idx="2083">
                  <c:v>9.5579999999999998</c:v>
                </c:pt>
                <c:pt idx="2084">
                  <c:v>9.5830000000000002</c:v>
                </c:pt>
                <c:pt idx="2085">
                  <c:v>9.5579999999999998</c:v>
                </c:pt>
                <c:pt idx="2086">
                  <c:v>9.5340000000000007</c:v>
                </c:pt>
                <c:pt idx="2087">
                  <c:v>9.5340000000000007</c:v>
                </c:pt>
                <c:pt idx="2088">
                  <c:v>9.4849999999999994</c:v>
                </c:pt>
                <c:pt idx="2089">
                  <c:v>9.4600000000000009</c:v>
                </c:pt>
                <c:pt idx="2090">
                  <c:v>9.41</c:v>
                </c:pt>
                <c:pt idx="2091">
                  <c:v>9.3859999999999992</c:v>
                </c:pt>
                <c:pt idx="2092">
                  <c:v>9.3360000000000003</c:v>
                </c:pt>
                <c:pt idx="2093">
                  <c:v>9.2870000000000008</c:v>
                </c:pt>
                <c:pt idx="2094">
                  <c:v>9.2379999999999995</c:v>
                </c:pt>
                <c:pt idx="2095">
                  <c:v>9.1880000000000006</c:v>
                </c:pt>
                <c:pt idx="2096">
                  <c:v>9.1630000000000003</c:v>
                </c:pt>
                <c:pt idx="2097">
                  <c:v>9.1140000000000008</c:v>
                </c:pt>
                <c:pt idx="2098">
                  <c:v>9.0890000000000004</c:v>
                </c:pt>
                <c:pt idx="2099">
                  <c:v>9.0399999999999991</c:v>
                </c:pt>
                <c:pt idx="2100">
                  <c:v>9.0150000000000006</c:v>
                </c:pt>
                <c:pt idx="2101">
                  <c:v>8.9649999999999999</c:v>
                </c:pt>
                <c:pt idx="2102">
                  <c:v>8.9410000000000007</c:v>
                </c:pt>
                <c:pt idx="2103">
                  <c:v>8.9160000000000004</c:v>
                </c:pt>
                <c:pt idx="2104">
                  <c:v>8.891</c:v>
                </c:pt>
                <c:pt idx="2105">
                  <c:v>8.8409999999999993</c:v>
                </c:pt>
                <c:pt idx="2106">
                  <c:v>8.7919999999999998</c:v>
                </c:pt>
                <c:pt idx="2107">
                  <c:v>8.7420000000000009</c:v>
                </c:pt>
                <c:pt idx="2108">
                  <c:v>8.6929999999999996</c:v>
                </c:pt>
                <c:pt idx="2109">
                  <c:v>8.6180000000000003</c:v>
                </c:pt>
                <c:pt idx="2110">
                  <c:v>8.5429999999999993</c:v>
                </c:pt>
                <c:pt idx="2111">
                  <c:v>8.4939999999999998</c:v>
                </c:pt>
                <c:pt idx="2112">
                  <c:v>8.4190000000000005</c:v>
                </c:pt>
                <c:pt idx="2113">
                  <c:v>8.3439999999999994</c:v>
                </c:pt>
                <c:pt idx="2114">
                  <c:v>8.2949999999999999</c:v>
                </c:pt>
                <c:pt idx="2115">
                  <c:v>8.1950000000000003</c:v>
                </c:pt>
                <c:pt idx="2116">
                  <c:v>8.1449999999999996</c:v>
                </c:pt>
                <c:pt idx="2117">
                  <c:v>8.0950000000000006</c:v>
                </c:pt>
                <c:pt idx="2118">
                  <c:v>8.02</c:v>
                </c:pt>
                <c:pt idx="2119">
                  <c:v>7.97</c:v>
                </c:pt>
                <c:pt idx="2120">
                  <c:v>7.8949999999999996</c:v>
                </c:pt>
                <c:pt idx="2121">
                  <c:v>7.8449999999999998</c:v>
                </c:pt>
                <c:pt idx="2122">
                  <c:v>7.82</c:v>
                </c:pt>
                <c:pt idx="2123">
                  <c:v>7.77</c:v>
                </c:pt>
                <c:pt idx="2124">
                  <c:v>7.72</c:v>
                </c:pt>
                <c:pt idx="2125">
                  <c:v>7.6950000000000003</c:v>
                </c:pt>
                <c:pt idx="2126">
                  <c:v>7.6449999999999996</c:v>
                </c:pt>
                <c:pt idx="2127">
                  <c:v>7.6189999999999998</c:v>
                </c:pt>
                <c:pt idx="2128">
                  <c:v>7.5940000000000003</c:v>
                </c:pt>
                <c:pt idx="2129">
                  <c:v>7.5439999999999996</c:v>
                </c:pt>
                <c:pt idx="2130">
                  <c:v>7.5190000000000001</c:v>
                </c:pt>
                <c:pt idx="2131">
                  <c:v>7.4939999999999998</c:v>
                </c:pt>
                <c:pt idx="2132">
                  <c:v>7.444</c:v>
                </c:pt>
                <c:pt idx="2133">
                  <c:v>7.444</c:v>
                </c:pt>
                <c:pt idx="2134">
                  <c:v>7.4189999999999996</c:v>
                </c:pt>
                <c:pt idx="2135">
                  <c:v>7.3929999999999998</c:v>
                </c:pt>
                <c:pt idx="2136">
                  <c:v>7.3929999999999998</c:v>
                </c:pt>
                <c:pt idx="2137">
                  <c:v>7.3929999999999998</c:v>
                </c:pt>
                <c:pt idx="2138">
                  <c:v>7.3680000000000003</c:v>
                </c:pt>
                <c:pt idx="2139">
                  <c:v>7.3680000000000003</c:v>
                </c:pt>
                <c:pt idx="2140">
                  <c:v>7.3680000000000003</c:v>
                </c:pt>
                <c:pt idx="2141">
                  <c:v>7.343</c:v>
                </c:pt>
                <c:pt idx="2142">
                  <c:v>7.343</c:v>
                </c:pt>
                <c:pt idx="2143">
                  <c:v>7.343</c:v>
                </c:pt>
                <c:pt idx="2144">
                  <c:v>7.343</c:v>
                </c:pt>
                <c:pt idx="2145">
                  <c:v>7.343</c:v>
                </c:pt>
                <c:pt idx="2146">
                  <c:v>7.3179999999999996</c:v>
                </c:pt>
                <c:pt idx="2147">
                  <c:v>7.3179999999999996</c:v>
                </c:pt>
                <c:pt idx="2148">
                  <c:v>7.3179999999999996</c:v>
                </c:pt>
                <c:pt idx="2149">
                  <c:v>7.2930000000000001</c:v>
                </c:pt>
                <c:pt idx="2150">
                  <c:v>7.2930000000000001</c:v>
                </c:pt>
                <c:pt idx="2151">
                  <c:v>7.2930000000000001</c:v>
                </c:pt>
                <c:pt idx="2152">
                  <c:v>7.2930000000000001</c:v>
                </c:pt>
                <c:pt idx="2153">
                  <c:v>7.2930000000000001</c:v>
                </c:pt>
                <c:pt idx="2154">
                  <c:v>7.3179999999999996</c:v>
                </c:pt>
                <c:pt idx="2155">
                  <c:v>7.3179999999999996</c:v>
                </c:pt>
                <c:pt idx="2156">
                  <c:v>7.343</c:v>
                </c:pt>
                <c:pt idx="2157">
                  <c:v>7.3929999999999998</c:v>
                </c:pt>
                <c:pt idx="2158">
                  <c:v>7.444</c:v>
                </c:pt>
                <c:pt idx="2159">
                  <c:v>7.5439999999999996</c:v>
                </c:pt>
                <c:pt idx="2160">
                  <c:v>7.6449999999999996</c:v>
                </c:pt>
                <c:pt idx="2161">
                  <c:v>7.72</c:v>
                </c:pt>
                <c:pt idx="2162">
                  <c:v>7.8449999999999998</c:v>
                </c:pt>
                <c:pt idx="2163">
                  <c:v>7.92</c:v>
                </c:pt>
                <c:pt idx="2164">
                  <c:v>7.97</c:v>
                </c:pt>
                <c:pt idx="2165">
                  <c:v>7.9950000000000001</c:v>
                </c:pt>
                <c:pt idx="2166">
                  <c:v>8.07</c:v>
                </c:pt>
                <c:pt idx="2167">
                  <c:v>8.17</c:v>
                </c:pt>
                <c:pt idx="2168">
                  <c:v>8.2449999999999992</c:v>
                </c:pt>
                <c:pt idx="2169">
                  <c:v>9.1880000000000006</c:v>
                </c:pt>
                <c:pt idx="2170">
                  <c:v>10.222</c:v>
                </c:pt>
                <c:pt idx="2171">
                  <c:v>9.3360000000000003</c:v>
                </c:pt>
                <c:pt idx="2172">
                  <c:v>8.4689999999999994</c:v>
                </c:pt>
                <c:pt idx="2173">
                  <c:v>7.97</c:v>
                </c:pt>
                <c:pt idx="2174">
                  <c:v>7.5940000000000003</c:v>
                </c:pt>
                <c:pt idx="2175">
                  <c:v>7.444</c:v>
                </c:pt>
                <c:pt idx="2176">
                  <c:v>7.444</c:v>
                </c:pt>
                <c:pt idx="2177">
                  <c:v>7.5940000000000003</c:v>
                </c:pt>
                <c:pt idx="2178">
                  <c:v>7.77</c:v>
                </c:pt>
                <c:pt idx="2179">
                  <c:v>7.9450000000000003</c:v>
                </c:pt>
                <c:pt idx="2180">
                  <c:v>8.0449999999999999</c:v>
                </c:pt>
                <c:pt idx="2181">
                  <c:v>8.07</c:v>
                </c:pt>
                <c:pt idx="2182">
                  <c:v>8.0449999999999999</c:v>
                </c:pt>
                <c:pt idx="2183">
                  <c:v>7.9950000000000001</c:v>
                </c:pt>
                <c:pt idx="2184">
                  <c:v>7.97</c:v>
                </c:pt>
                <c:pt idx="2185">
                  <c:v>7.9450000000000003</c:v>
                </c:pt>
                <c:pt idx="2186">
                  <c:v>7.8949999999999996</c:v>
                </c:pt>
                <c:pt idx="2187">
                  <c:v>7.8949999999999996</c:v>
                </c:pt>
                <c:pt idx="2188">
                  <c:v>7.8949999999999996</c:v>
                </c:pt>
                <c:pt idx="2189">
                  <c:v>7.8949999999999996</c:v>
                </c:pt>
                <c:pt idx="2190">
                  <c:v>7.8949999999999996</c:v>
                </c:pt>
                <c:pt idx="2191">
                  <c:v>7.8949999999999996</c:v>
                </c:pt>
                <c:pt idx="2192">
                  <c:v>7.92</c:v>
                </c:pt>
                <c:pt idx="2193">
                  <c:v>7.8949999999999996</c:v>
                </c:pt>
                <c:pt idx="2194">
                  <c:v>7.87</c:v>
                </c:pt>
                <c:pt idx="2195">
                  <c:v>7.87</c:v>
                </c:pt>
                <c:pt idx="2196">
                  <c:v>7.8449999999999998</c:v>
                </c:pt>
                <c:pt idx="2197">
                  <c:v>7.7949999999999999</c:v>
                </c:pt>
                <c:pt idx="2198">
                  <c:v>7.77</c:v>
                </c:pt>
                <c:pt idx="2199">
                  <c:v>7.7450000000000001</c:v>
                </c:pt>
                <c:pt idx="2200">
                  <c:v>7.72</c:v>
                </c:pt>
                <c:pt idx="2201">
                  <c:v>7.6950000000000003</c:v>
                </c:pt>
                <c:pt idx="2202">
                  <c:v>7.67</c:v>
                </c:pt>
                <c:pt idx="2203">
                  <c:v>7.6449999999999996</c:v>
                </c:pt>
                <c:pt idx="2204">
                  <c:v>7.6189999999999998</c:v>
                </c:pt>
                <c:pt idx="2205">
                  <c:v>7.6189999999999998</c:v>
                </c:pt>
                <c:pt idx="2206">
                  <c:v>7.5940000000000003</c:v>
                </c:pt>
                <c:pt idx="2207">
                  <c:v>7.569</c:v>
                </c:pt>
                <c:pt idx="2208">
                  <c:v>7.5439999999999996</c:v>
                </c:pt>
                <c:pt idx="2209">
                  <c:v>7.5439999999999996</c:v>
                </c:pt>
                <c:pt idx="2210">
                  <c:v>7.5439999999999996</c:v>
                </c:pt>
                <c:pt idx="2211">
                  <c:v>7.5190000000000001</c:v>
                </c:pt>
                <c:pt idx="2212">
                  <c:v>7.5190000000000001</c:v>
                </c:pt>
                <c:pt idx="2213">
                  <c:v>7.4939999999999998</c:v>
                </c:pt>
                <c:pt idx="2214">
                  <c:v>7.4939999999999998</c:v>
                </c:pt>
                <c:pt idx="2215">
                  <c:v>7.4939999999999998</c:v>
                </c:pt>
                <c:pt idx="2216">
                  <c:v>7.4690000000000003</c:v>
                </c:pt>
                <c:pt idx="2217">
                  <c:v>7.4690000000000003</c:v>
                </c:pt>
                <c:pt idx="2218">
                  <c:v>7.4690000000000003</c:v>
                </c:pt>
                <c:pt idx="2219">
                  <c:v>7.4690000000000003</c:v>
                </c:pt>
                <c:pt idx="2220">
                  <c:v>7.4690000000000003</c:v>
                </c:pt>
                <c:pt idx="2221">
                  <c:v>7.4690000000000003</c:v>
                </c:pt>
                <c:pt idx="2222">
                  <c:v>7.4690000000000003</c:v>
                </c:pt>
                <c:pt idx="2223">
                  <c:v>7.4690000000000003</c:v>
                </c:pt>
                <c:pt idx="2224">
                  <c:v>7.4939999999999998</c:v>
                </c:pt>
                <c:pt idx="2225">
                  <c:v>7.4939999999999998</c:v>
                </c:pt>
                <c:pt idx="2226">
                  <c:v>7.4939999999999998</c:v>
                </c:pt>
                <c:pt idx="2227">
                  <c:v>7.4939999999999998</c:v>
                </c:pt>
                <c:pt idx="2228">
                  <c:v>7.4939999999999998</c:v>
                </c:pt>
                <c:pt idx="2229">
                  <c:v>7.4939999999999998</c:v>
                </c:pt>
                <c:pt idx="2230">
                  <c:v>7.4939999999999998</c:v>
                </c:pt>
                <c:pt idx="2231">
                  <c:v>7.4939999999999998</c:v>
                </c:pt>
                <c:pt idx="2232">
                  <c:v>7.4939999999999998</c:v>
                </c:pt>
                <c:pt idx="2233">
                  <c:v>7.4939999999999998</c:v>
                </c:pt>
                <c:pt idx="2234">
                  <c:v>7.4939999999999998</c:v>
                </c:pt>
                <c:pt idx="2235">
                  <c:v>7.4939999999999998</c:v>
                </c:pt>
                <c:pt idx="2236">
                  <c:v>7.4690000000000003</c:v>
                </c:pt>
                <c:pt idx="2237">
                  <c:v>7.4690000000000003</c:v>
                </c:pt>
                <c:pt idx="2238">
                  <c:v>7.444</c:v>
                </c:pt>
                <c:pt idx="2239">
                  <c:v>7.4189999999999996</c:v>
                </c:pt>
                <c:pt idx="2240">
                  <c:v>7.4189999999999996</c:v>
                </c:pt>
                <c:pt idx="2241">
                  <c:v>7.3929999999999998</c:v>
                </c:pt>
                <c:pt idx="2242">
                  <c:v>7.3680000000000003</c:v>
                </c:pt>
                <c:pt idx="2243">
                  <c:v>7.3179999999999996</c:v>
                </c:pt>
                <c:pt idx="2244">
                  <c:v>7.2930000000000001</c:v>
                </c:pt>
                <c:pt idx="2245">
                  <c:v>7.2679999999999998</c:v>
                </c:pt>
                <c:pt idx="2246">
                  <c:v>7.242</c:v>
                </c:pt>
                <c:pt idx="2247">
                  <c:v>7.242</c:v>
                </c:pt>
                <c:pt idx="2248">
                  <c:v>7.2169999999999996</c:v>
                </c:pt>
                <c:pt idx="2249">
                  <c:v>7.2169999999999996</c:v>
                </c:pt>
                <c:pt idx="2250">
                  <c:v>7.2169999999999996</c:v>
                </c:pt>
                <c:pt idx="2251">
                  <c:v>7.1920000000000002</c:v>
                </c:pt>
                <c:pt idx="2252">
                  <c:v>7.2169999999999996</c:v>
                </c:pt>
                <c:pt idx="2253">
                  <c:v>7.242</c:v>
                </c:pt>
                <c:pt idx="2254">
                  <c:v>7.2679999999999998</c:v>
                </c:pt>
                <c:pt idx="2255">
                  <c:v>7.343</c:v>
                </c:pt>
                <c:pt idx="2256">
                  <c:v>7.3929999999999998</c:v>
                </c:pt>
                <c:pt idx="2257">
                  <c:v>7.444</c:v>
                </c:pt>
                <c:pt idx="2258">
                  <c:v>7.5439999999999996</c:v>
                </c:pt>
                <c:pt idx="2259">
                  <c:v>7.6449999999999996</c:v>
                </c:pt>
                <c:pt idx="2260">
                  <c:v>7.72</c:v>
                </c:pt>
                <c:pt idx="2261">
                  <c:v>7.82</c:v>
                </c:pt>
                <c:pt idx="2262">
                  <c:v>7.8949999999999996</c:v>
                </c:pt>
                <c:pt idx="2263">
                  <c:v>8.0449999999999999</c:v>
                </c:pt>
                <c:pt idx="2264">
                  <c:v>8.1449999999999996</c:v>
                </c:pt>
                <c:pt idx="2265">
                  <c:v>8.2200000000000006</c:v>
                </c:pt>
                <c:pt idx="2266">
                  <c:v>8.2949999999999999</c:v>
                </c:pt>
                <c:pt idx="2267">
                  <c:v>8.3689999999999998</c:v>
                </c:pt>
                <c:pt idx="2268">
                  <c:v>8.4190000000000005</c:v>
                </c:pt>
                <c:pt idx="2269">
                  <c:v>8.4689999999999994</c:v>
                </c:pt>
                <c:pt idx="2270">
                  <c:v>8.4939999999999998</c:v>
                </c:pt>
                <c:pt idx="2271">
                  <c:v>8.5429999999999993</c:v>
                </c:pt>
                <c:pt idx="2272">
                  <c:v>8.5429999999999993</c:v>
                </c:pt>
                <c:pt idx="2273">
                  <c:v>8.5429999999999993</c:v>
                </c:pt>
                <c:pt idx="2274">
                  <c:v>8.5190000000000001</c:v>
                </c:pt>
                <c:pt idx="2275">
                  <c:v>8.4939999999999998</c:v>
                </c:pt>
                <c:pt idx="2276">
                  <c:v>8.4440000000000008</c:v>
                </c:pt>
                <c:pt idx="2277">
                  <c:v>8.3940000000000001</c:v>
                </c:pt>
                <c:pt idx="2278">
                  <c:v>8.3689999999999998</c:v>
                </c:pt>
                <c:pt idx="2279">
                  <c:v>8.2949999999999999</c:v>
                </c:pt>
                <c:pt idx="2280">
                  <c:v>8.2200000000000006</c:v>
                </c:pt>
                <c:pt idx="2281">
                  <c:v>8.1449999999999996</c:v>
                </c:pt>
                <c:pt idx="2282">
                  <c:v>8.07</c:v>
                </c:pt>
                <c:pt idx="2283">
                  <c:v>8.02</c:v>
                </c:pt>
                <c:pt idx="2284">
                  <c:v>7.97</c:v>
                </c:pt>
                <c:pt idx="2285">
                  <c:v>7.9450000000000003</c:v>
                </c:pt>
                <c:pt idx="2286">
                  <c:v>7.92</c:v>
                </c:pt>
                <c:pt idx="2287">
                  <c:v>7.8949999999999996</c:v>
                </c:pt>
                <c:pt idx="2288">
                  <c:v>7.87</c:v>
                </c:pt>
                <c:pt idx="2289">
                  <c:v>7.8449999999999998</c:v>
                </c:pt>
                <c:pt idx="2290">
                  <c:v>7.8449999999999998</c:v>
                </c:pt>
                <c:pt idx="2291">
                  <c:v>7.82</c:v>
                </c:pt>
                <c:pt idx="2292">
                  <c:v>7.7949999999999999</c:v>
                </c:pt>
                <c:pt idx="2293">
                  <c:v>7.7450000000000001</c:v>
                </c:pt>
                <c:pt idx="2294">
                  <c:v>7.6950000000000003</c:v>
                </c:pt>
                <c:pt idx="2295">
                  <c:v>7.6449999999999996</c:v>
                </c:pt>
                <c:pt idx="2296">
                  <c:v>7.6189999999999998</c:v>
                </c:pt>
                <c:pt idx="2297">
                  <c:v>7.5940000000000003</c:v>
                </c:pt>
                <c:pt idx="2298">
                  <c:v>7.569</c:v>
                </c:pt>
                <c:pt idx="2299">
                  <c:v>7.5439999999999996</c:v>
                </c:pt>
                <c:pt idx="2300">
                  <c:v>7.5439999999999996</c:v>
                </c:pt>
                <c:pt idx="2301">
                  <c:v>7.5190000000000001</c:v>
                </c:pt>
                <c:pt idx="2302">
                  <c:v>7.4939999999999998</c:v>
                </c:pt>
                <c:pt idx="2303">
                  <c:v>7.4690000000000003</c:v>
                </c:pt>
                <c:pt idx="2304">
                  <c:v>7.444</c:v>
                </c:pt>
                <c:pt idx="2305">
                  <c:v>7.4189999999999996</c:v>
                </c:pt>
                <c:pt idx="2306">
                  <c:v>7.3929999999999998</c:v>
                </c:pt>
                <c:pt idx="2307">
                  <c:v>7.3929999999999998</c:v>
                </c:pt>
                <c:pt idx="2308">
                  <c:v>7.3929999999999998</c:v>
                </c:pt>
                <c:pt idx="2309">
                  <c:v>7.3680000000000003</c:v>
                </c:pt>
                <c:pt idx="2310">
                  <c:v>7.3680000000000003</c:v>
                </c:pt>
                <c:pt idx="2311">
                  <c:v>7.3680000000000003</c:v>
                </c:pt>
                <c:pt idx="2312">
                  <c:v>7.3680000000000003</c:v>
                </c:pt>
                <c:pt idx="2313">
                  <c:v>7.3680000000000003</c:v>
                </c:pt>
                <c:pt idx="2314">
                  <c:v>7.343</c:v>
                </c:pt>
                <c:pt idx="2315">
                  <c:v>7.3680000000000003</c:v>
                </c:pt>
                <c:pt idx="2316">
                  <c:v>7.3680000000000003</c:v>
                </c:pt>
                <c:pt idx="2317">
                  <c:v>7.3680000000000003</c:v>
                </c:pt>
                <c:pt idx="2318">
                  <c:v>7.3680000000000003</c:v>
                </c:pt>
                <c:pt idx="2319">
                  <c:v>7.3929999999999998</c:v>
                </c:pt>
                <c:pt idx="2320">
                  <c:v>7.3929999999999998</c:v>
                </c:pt>
                <c:pt idx="2321">
                  <c:v>7.4189999999999996</c:v>
                </c:pt>
                <c:pt idx="2322">
                  <c:v>7.4189999999999996</c:v>
                </c:pt>
                <c:pt idx="2323">
                  <c:v>7.444</c:v>
                </c:pt>
                <c:pt idx="2324">
                  <c:v>7.4690000000000003</c:v>
                </c:pt>
                <c:pt idx="2325">
                  <c:v>7.4939999999999998</c:v>
                </c:pt>
                <c:pt idx="2326">
                  <c:v>7.4939999999999998</c:v>
                </c:pt>
                <c:pt idx="2327">
                  <c:v>7.5190000000000001</c:v>
                </c:pt>
                <c:pt idx="2328">
                  <c:v>7.5439999999999996</c:v>
                </c:pt>
                <c:pt idx="2329">
                  <c:v>7.5439999999999996</c:v>
                </c:pt>
                <c:pt idx="2330">
                  <c:v>7.5439999999999996</c:v>
                </c:pt>
                <c:pt idx="2331">
                  <c:v>7.5439999999999996</c:v>
                </c:pt>
                <c:pt idx="2332">
                  <c:v>7.5439999999999996</c:v>
                </c:pt>
                <c:pt idx="2333">
                  <c:v>7.5439999999999996</c:v>
                </c:pt>
                <c:pt idx="2334">
                  <c:v>7.5439999999999996</c:v>
                </c:pt>
                <c:pt idx="2335">
                  <c:v>7.569</c:v>
                </c:pt>
                <c:pt idx="2336">
                  <c:v>7.5940000000000003</c:v>
                </c:pt>
                <c:pt idx="2337">
                  <c:v>7.5940000000000003</c:v>
                </c:pt>
                <c:pt idx="2338">
                  <c:v>7.5940000000000003</c:v>
                </c:pt>
                <c:pt idx="2339">
                  <c:v>7.5940000000000003</c:v>
                </c:pt>
                <c:pt idx="2340">
                  <c:v>7.5940000000000003</c:v>
                </c:pt>
                <c:pt idx="2341">
                  <c:v>7.5940000000000003</c:v>
                </c:pt>
                <c:pt idx="2342">
                  <c:v>7.5940000000000003</c:v>
                </c:pt>
                <c:pt idx="2343">
                  <c:v>7.569</c:v>
                </c:pt>
                <c:pt idx="2344">
                  <c:v>7.569</c:v>
                </c:pt>
                <c:pt idx="2345">
                  <c:v>7.569</c:v>
                </c:pt>
                <c:pt idx="2346">
                  <c:v>7.569</c:v>
                </c:pt>
                <c:pt idx="2347">
                  <c:v>7.5940000000000003</c:v>
                </c:pt>
                <c:pt idx="2348">
                  <c:v>7.6189999999999998</c:v>
                </c:pt>
                <c:pt idx="2349">
                  <c:v>7.6449999999999996</c:v>
                </c:pt>
                <c:pt idx="2350">
                  <c:v>7.6449999999999996</c:v>
                </c:pt>
                <c:pt idx="2351">
                  <c:v>7.6950000000000003</c:v>
                </c:pt>
                <c:pt idx="2352">
                  <c:v>7.77</c:v>
                </c:pt>
                <c:pt idx="2353">
                  <c:v>7.8449999999999998</c:v>
                </c:pt>
                <c:pt idx="2354">
                  <c:v>7.92</c:v>
                </c:pt>
                <c:pt idx="2355">
                  <c:v>7.9950000000000001</c:v>
                </c:pt>
                <c:pt idx="2356">
                  <c:v>8.07</c:v>
                </c:pt>
                <c:pt idx="2357">
                  <c:v>8.1449999999999996</c:v>
                </c:pt>
                <c:pt idx="2358">
                  <c:v>8.1950000000000003</c:v>
                </c:pt>
                <c:pt idx="2359">
                  <c:v>8.2949999999999999</c:v>
                </c:pt>
                <c:pt idx="2360">
                  <c:v>8.4190000000000005</c:v>
                </c:pt>
                <c:pt idx="2361">
                  <c:v>8.4939999999999998</c:v>
                </c:pt>
                <c:pt idx="2362">
                  <c:v>8.6180000000000003</c:v>
                </c:pt>
                <c:pt idx="2363">
                  <c:v>8.6929999999999996</c:v>
                </c:pt>
                <c:pt idx="2364">
                  <c:v>8.7170000000000005</c:v>
                </c:pt>
                <c:pt idx="2365">
                  <c:v>8.7170000000000005</c:v>
                </c:pt>
                <c:pt idx="2366">
                  <c:v>8.7170000000000005</c:v>
                </c:pt>
                <c:pt idx="2367">
                  <c:v>8.6679999999999993</c:v>
                </c:pt>
                <c:pt idx="2368">
                  <c:v>8.6929999999999996</c:v>
                </c:pt>
                <c:pt idx="2369">
                  <c:v>8.6430000000000007</c:v>
                </c:pt>
                <c:pt idx="2370">
                  <c:v>8.6430000000000007</c:v>
                </c:pt>
                <c:pt idx="2371">
                  <c:v>8.593</c:v>
                </c:pt>
                <c:pt idx="2372">
                  <c:v>8.5190000000000001</c:v>
                </c:pt>
                <c:pt idx="2373">
                  <c:v>8.4440000000000008</c:v>
                </c:pt>
                <c:pt idx="2374">
                  <c:v>8.3940000000000001</c:v>
                </c:pt>
                <c:pt idx="2375">
                  <c:v>8.3190000000000008</c:v>
                </c:pt>
                <c:pt idx="2376">
                  <c:v>8.2449999999999992</c:v>
                </c:pt>
                <c:pt idx="2377">
                  <c:v>8.1449999999999996</c:v>
                </c:pt>
                <c:pt idx="2378">
                  <c:v>8.07</c:v>
                </c:pt>
                <c:pt idx="2379">
                  <c:v>7.9950000000000001</c:v>
                </c:pt>
                <c:pt idx="2380">
                  <c:v>7.92</c:v>
                </c:pt>
                <c:pt idx="2381">
                  <c:v>7.8449999999999998</c:v>
                </c:pt>
                <c:pt idx="2382">
                  <c:v>7.7450000000000001</c:v>
                </c:pt>
                <c:pt idx="2383">
                  <c:v>7.67</c:v>
                </c:pt>
                <c:pt idx="2384">
                  <c:v>7.5940000000000003</c:v>
                </c:pt>
                <c:pt idx="2385">
                  <c:v>7.5190000000000001</c:v>
                </c:pt>
                <c:pt idx="2386">
                  <c:v>7.444</c:v>
                </c:pt>
                <c:pt idx="2387">
                  <c:v>7.3929999999999998</c:v>
                </c:pt>
                <c:pt idx="2388">
                  <c:v>7.3179999999999996</c:v>
                </c:pt>
                <c:pt idx="2389">
                  <c:v>7.242</c:v>
                </c:pt>
                <c:pt idx="2390">
                  <c:v>7.1920000000000002</c:v>
                </c:pt>
                <c:pt idx="2391">
                  <c:v>7.1420000000000003</c:v>
                </c:pt>
                <c:pt idx="2392">
                  <c:v>7.2679999999999998</c:v>
                </c:pt>
                <c:pt idx="2393">
                  <c:v>8.5429999999999993</c:v>
                </c:pt>
                <c:pt idx="2394">
                  <c:v>9.5579999999999998</c:v>
                </c:pt>
                <c:pt idx="2395">
                  <c:v>8.6430000000000007</c:v>
                </c:pt>
                <c:pt idx="2396">
                  <c:v>7.97</c:v>
                </c:pt>
                <c:pt idx="2397">
                  <c:v>7.6950000000000003</c:v>
                </c:pt>
                <c:pt idx="2398">
                  <c:v>7.4939999999999998</c:v>
                </c:pt>
                <c:pt idx="2399">
                  <c:v>7.3929999999999998</c:v>
                </c:pt>
                <c:pt idx="2400">
                  <c:v>7.3929999999999998</c:v>
                </c:pt>
                <c:pt idx="2401">
                  <c:v>7.4189999999999996</c:v>
                </c:pt>
                <c:pt idx="2402">
                  <c:v>7.4189999999999996</c:v>
                </c:pt>
                <c:pt idx="2403">
                  <c:v>7.3929999999999998</c:v>
                </c:pt>
                <c:pt idx="2404">
                  <c:v>7.343</c:v>
                </c:pt>
                <c:pt idx="2405">
                  <c:v>7.2679999999999998</c:v>
                </c:pt>
                <c:pt idx="2406">
                  <c:v>7.2169999999999996</c:v>
                </c:pt>
                <c:pt idx="2407">
                  <c:v>7.1669999999999998</c:v>
                </c:pt>
                <c:pt idx="2408">
                  <c:v>7.1420000000000003</c:v>
                </c:pt>
                <c:pt idx="2409">
                  <c:v>7.242</c:v>
                </c:pt>
                <c:pt idx="2410">
                  <c:v>7.3179999999999996</c:v>
                </c:pt>
                <c:pt idx="2411">
                  <c:v>7.343</c:v>
                </c:pt>
                <c:pt idx="2412">
                  <c:v>7.343</c:v>
                </c:pt>
                <c:pt idx="2413">
                  <c:v>7.343</c:v>
                </c:pt>
                <c:pt idx="2414">
                  <c:v>7.343</c:v>
                </c:pt>
                <c:pt idx="2415">
                  <c:v>7.343</c:v>
                </c:pt>
                <c:pt idx="2416">
                  <c:v>7.343</c:v>
                </c:pt>
                <c:pt idx="2417">
                  <c:v>7.3179999999999996</c:v>
                </c:pt>
                <c:pt idx="2418">
                  <c:v>7.3179999999999996</c:v>
                </c:pt>
                <c:pt idx="2419">
                  <c:v>7.3179999999999996</c:v>
                </c:pt>
                <c:pt idx="2420">
                  <c:v>7.2930000000000001</c:v>
                </c:pt>
                <c:pt idx="2421">
                  <c:v>7.2930000000000001</c:v>
                </c:pt>
                <c:pt idx="2422">
                  <c:v>7.2930000000000001</c:v>
                </c:pt>
                <c:pt idx="2423">
                  <c:v>7.2930000000000001</c:v>
                </c:pt>
                <c:pt idx="2424">
                  <c:v>7.2679999999999998</c:v>
                </c:pt>
                <c:pt idx="2425">
                  <c:v>7.2679999999999998</c:v>
                </c:pt>
                <c:pt idx="2426">
                  <c:v>7.2679999999999998</c:v>
                </c:pt>
                <c:pt idx="2427">
                  <c:v>7.242</c:v>
                </c:pt>
                <c:pt idx="2428">
                  <c:v>7.242</c:v>
                </c:pt>
                <c:pt idx="2429">
                  <c:v>7.242</c:v>
                </c:pt>
                <c:pt idx="2430">
                  <c:v>7.242</c:v>
                </c:pt>
                <c:pt idx="2431">
                  <c:v>7.2169999999999996</c:v>
                </c:pt>
                <c:pt idx="2432">
                  <c:v>7.2169999999999996</c:v>
                </c:pt>
                <c:pt idx="2433">
                  <c:v>7.2169999999999996</c:v>
                </c:pt>
                <c:pt idx="2434">
                  <c:v>7.2169999999999996</c:v>
                </c:pt>
                <c:pt idx="2435">
                  <c:v>7.1669999999999998</c:v>
                </c:pt>
                <c:pt idx="2436">
                  <c:v>7.1420000000000003</c:v>
                </c:pt>
                <c:pt idx="2437">
                  <c:v>7.0659999999999998</c:v>
                </c:pt>
                <c:pt idx="2438">
                  <c:v>6.94</c:v>
                </c:pt>
                <c:pt idx="2439">
                  <c:v>6.8129999999999997</c:v>
                </c:pt>
                <c:pt idx="2440">
                  <c:v>6.6360000000000001</c:v>
                </c:pt>
                <c:pt idx="2441">
                  <c:v>6.484</c:v>
                </c:pt>
                <c:pt idx="2442">
                  <c:v>6.3310000000000004</c:v>
                </c:pt>
                <c:pt idx="2443">
                  <c:v>6.23</c:v>
                </c:pt>
                <c:pt idx="2444">
                  <c:v>6.1529999999999996</c:v>
                </c:pt>
                <c:pt idx="2445">
                  <c:v>6.1280000000000001</c:v>
                </c:pt>
                <c:pt idx="2446">
                  <c:v>6.1280000000000001</c:v>
                </c:pt>
                <c:pt idx="2447">
                  <c:v>6.1529999999999996</c:v>
                </c:pt>
                <c:pt idx="2448">
                  <c:v>6.2039999999999997</c:v>
                </c:pt>
                <c:pt idx="2449">
                  <c:v>6.2809999999999997</c:v>
                </c:pt>
                <c:pt idx="2450">
                  <c:v>6.3570000000000002</c:v>
                </c:pt>
                <c:pt idx="2451">
                  <c:v>6.484</c:v>
                </c:pt>
                <c:pt idx="2452">
                  <c:v>6.56</c:v>
                </c:pt>
                <c:pt idx="2453">
                  <c:v>6.6609999999999996</c:v>
                </c:pt>
                <c:pt idx="2454">
                  <c:v>6.7629999999999999</c:v>
                </c:pt>
                <c:pt idx="2455">
                  <c:v>6.8890000000000002</c:v>
                </c:pt>
                <c:pt idx="2456">
                  <c:v>7.0149999999999997</c:v>
                </c:pt>
                <c:pt idx="2457">
                  <c:v>7.1159999999999997</c:v>
                </c:pt>
                <c:pt idx="2458">
                  <c:v>7.1920000000000002</c:v>
                </c:pt>
                <c:pt idx="2459">
                  <c:v>7.2930000000000001</c:v>
                </c:pt>
                <c:pt idx="2460">
                  <c:v>7.3680000000000003</c:v>
                </c:pt>
                <c:pt idx="2461">
                  <c:v>7.444</c:v>
                </c:pt>
                <c:pt idx="2462">
                  <c:v>7.5190000000000001</c:v>
                </c:pt>
                <c:pt idx="2463">
                  <c:v>7.5439999999999996</c:v>
                </c:pt>
                <c:pt idx="2464">
                  <c:v>7.5940000000000003</c:v>
                </c:pt>
                <c:pt idx="2465">
                  <c:v>7.6189999999999998</c:v>
                </c:pt>
                <c:pt idx="2466">
                  <c:v>7.6449999999999996</c:v>
                </c:pt>
                <c:pt idx="2467">
                  <c:v>7.6449999999999996</c:v>
                </c:pt>
                <c:pt idx="2468">
                  <c:v>7.5940000000000003</c:v>
                </c:pt>
                <c:pt idx="2469">
                  <c:v>7.569</c:v>
                </c:pt>
                <c:pt idx="2470">
                  <c:v>7.5439999999999996</c:v>
                </c:pt>
                <c:pt idx="2471">
                  <c:v>7.4939999999999998</c:v>
                </c:pt>
                <c:pt idx="2472">
                  <c:v>7.4690000000000003</c:v>
                </c:pt>
                <c:pt idx="2473">
                  <c:v>7.444</c:v>
                </c:pt>
                <c:pt idx="2474">
                  <c:v>7.444</c:v>
                </c:pt>
                <c:pt idx="2475">
                  <c:v>7.4189999999999996</c:v>
                </c:pt>
                <c:pt idx="2476">
                  <c:v>7.3680000000000003</c:v>
                </c:pt>
                <c:pt idx="2477">
                  <c:v>7.3179999999999996</c:v>
                </c:pt>
                <c:pt idx="2478">
                  <c:v>7.2679999999999998</c:v>
                </c:pt>
                <c:pt idx="2479">
                  <c:v>7.2169999999999996</c:v>
                </c:pt>
                <c:pt idx="2480">
                  <c:v>7.1669999999999998</c:v>
                </c:pt>
                <c:pt idx="2481">
                  <c:v>7.1159999999999997</c:v>
                </c:pt>
                <c:pt idx="2482">
                  <c:v>7.0659999999999998</c:v>
                </c:pt>
                <c:pt idx="2483">
                  <c:v>7.0149999999999997</c:v>
                </c:pt>
                <c:pt idx="2484">
                  <c:v>6.9649999999999999</c:v>
                </c:pt>
                <c:pt idx="2485">
                  <c:v>6.94</c:v>
                </c:pt>
                <c:pt idx="2486">
                  <c:v>6.8890000000000002</c:v>
                </c:pt>
                <c:pt idx="2487">
                  <c:v>6.8890000000000002</c:v>
                </c:pt>
                <c:pt idx="2488">
                  <c:v>6.8390000000000004</c:v>
                </c:pt>
                <c:pt idx="2489">
                  <c:v>6.8129999999999997</c:v>
                </c:pt>
                <c:pt idx="2490">
                  <c:v>6.7880000000000003</c:v>
                </c:pt>
                <c:pt idx="2491">
                  <c:v>6.7370000000000001</c:v>
                </c:pt>
                <c:pt idx="2492">
                  <c:v>6.6609999999999996</c:v>
                </c:pt>
                <c:pt idx="2493">
                  <c:v>6.6109999999999998</c:v>
                </c:pt>
                <c:pt idx="2494">
                  <c:v>6.5350000000000001</c:v>
                </c:pt>
                <c:pt idx="2495">
                  <c:v>6.484</c:v>
                </c:pt>
                <c:pt idx="2496">
                  <c:v>6.4329999999999998</c:v>
                </c:pt>
                <c:pt idx="2497">
                  <c:v>6.3819999999999997</c:v>
                </c:pt>
                <c:pt idx="2498">
                  <c:v>6.3310000000000004</c:v>
                </c:pt>
                <c:pt idx="2499">
                  <c:v>6.2809999999999997</c:v>
                </c:pt>
                <c:pt idx="2500">
                  <c:v>6.23</c:v>
                </c:pt>
                <c:pt idx="2501">
                  <c:v>6.1790000000000003</c:v>
                </c:pt>
                <c:pt idx="2502">
                  <c:v>6.1529999999999996</c:v>
                </c:pt>
                <c:pt idx="2503">
                  <c:v>6.7629999999999999</c:v>
                </c:pt>
                <c:pt idx="2504">
                  <c:v>7.9450000000000003</c:v>
                </c:pt>
                <c:pt idx="2505">
                  <c:v>8.3439999999999994</c:v>
                </c:pt>
                <c:pt idx="2506">
                  <c:v>7.6950000000000003</c:v>
                </c:pt>
                <c:pt idx="2507">
                  <c:v>7.3929999999999998</c:v>
                </c:pt>
                <c:pt idx="2508">
                  <c:v>7.242</c:v>
                </c:pt>
                <c:pt idx="2509">
                  <c:v>7.1420000000000003</c:v>
                </c:pt>
                <c:pt idx="2510">
                  <c:v>7.1669999999999998</c:v>
                </c:pt>
                <c:pt idx="2511">
                  <c:v>7.2169999999999996</c:v>
                </c:pt>
                <c:pt idx="2512">
                  <c:v>7.242</c:v>
                </c:pt>
                <c:pt idx="2513">
                  <c:v>7.242</c:v>
                </c:pt>
                <c:pt idx="2514">
                  <c:v>7.1669999999999998</c:v>
                </c:pt>
                <c:pt idx="2515">
                  <c:v>7.1159999999999997</c:v>
                </c:pt>
                <c:pt idx="2516">
                  <c:v>7.0659999999999998</c:v>
                </c:pt>
                <c:pt idx="2517">
                  <c:v>7.0410000000000004</c:v>
                </c:pt>
                <c:pt idx="2518">
                  <c:v>7.0410000000000004</c:v>
                </c:pt>
                <c:pt idx="2519">
                  <c:v>7.0659999999999998</c:v>
                </c:pt>
                <c:pt idx="2520">
                  <c:v>7.0910000000000002</c:v>
                </c:pt>
                <c:pt idx="2521">
                  <c:v>7.1159999999999997</c:v>
                </c:pt>
                <c:pt idx="2522">
                  <c:v>7.1669999999999998</c:v>
                </c:pt>
                <c:pt idx="2523">
                  <c:v>7.1920000000000002</c:v>
                </c:pt>
                <c:pt idx="2524">
                  <c:v>7.2169999999999996</c:v>
                </c:pt>
                <c:pt idx="2525">
                  <c:v>7.242</c:v>
                </c:pt>
                <c:pt idx="2526">
                  <c:v>7.2679999999999998</c:v>
                </c:pt>
                <c:pt idx="2527">
                  <c:v>7.2930000000000001</c:v>
                </c:pt>
                <c:pt idx="2528">
                  <c:v>7.2930000000000001</c:v>
                </c:pt>
                <c:pt idx="2529">
                  <c:v>7.2930000000000001</c:v>
                </c:pt>
                <c:pt idx="2530">
                  <c:v>7.3179999999999996</c:v>
                </c:pt>
                <c:pt idx="2531">
                  <c:v>7.2930000000000001</c:v>
                </c:pt>
                <c:pt idx="2532">
                  <c:v>7.2930000000000001</c:v>
                </c:pt>
                <c:pt idx="2533">
                  <c:v>7.2930000000000001</c:v>
                </c:pt>
                <c:pt idx="2534">
                  <c:v>7.2930000000000001</c:v>
                </c:pt>
                <c:pt idx="2535">
                  <c:v>7.2930000000000001</c:v>
                </c:pt>
                <c:pt idx="2536">
                  <c:v>7.2930000000000001</c:v>
                </c:pt>
                <c:pt idx="2537">
                  <c:v>7.3179999999999996</c:v>
                </c:pt>
                <c:pt idx="2538">
                  <c:v>7.3179999999999996</c:v>
                </c:pt>
                <c:pt idx="2539">
                  <c:v>7.343</c:v>
                </c:pt>
                <c:pt idx="2540">
                  <c:v>7.3680000000000003</c:v>
                </c:pt>
                <c:pt idx="2541">
                  <c:v>7.3929999999999998</c:v>
                </c:pt>
                <c:pt idx="2542">
                  <c:v>7.4189999999999996</c:v>
                </c:pt>
                <c:pt idx="2543">
                  <c:v>7.444</c:v>
                </c:pt>
                <c:pt idx="2544">
                  <c:v>7.4939999999999998</c:v>
                </c:pt>
                <c:pt idx="2545">
                  <c:v>7.5190000000000001</c:v>
                </c:pt>
                <c:pt idx="2546">
                  <c:v>7.5190000000000001</c:v>
                </c:pt>
                <c:pt idx="2547">
                  <c:v>7.5439999999999996</c:v>
                </c:pt>
                <c:pt idx="2548">
                  <c:v>7.5940000000000003</c:v>
                </c:pt>
                <c:pt idx="2549">
                  <c:v>7.6449999999999996</c:v>
                </c:pt>
                <c:pt idx="2550">
                  <c:v>7.6950000000000003</c:v>
                </c:pt>
                <c:pt idx="2551">
                  <c:v>7.7450000000000001</c:v>
                </c:pt>
                <c:pt idx="2552">
                  <c:v>7.77</c:v>
                </c:pt>
                <c:pt idx="2553">
                  <c:v>7.82</c:v>
                </c:pt>
                <c:pt idx="2554">
                  <c:v>7.87</c:v>
                </c:pt>
                <c:pt idx="2555">
                  <c:v>7.8949999999999996</c:v>
                </c:pt>
                <c:pt idx="2556">
                  <c:v>7.9950000000000001</c:v>
                </c:pt>
                <c:pt idx="2557">
                  <c:v>8.0449999999999999</c:v>
                </c:pt>
                <c:pt idx="2558">
                  <c:v>8.07</c:v>
                </c:pt>
                <c:pt idx="2559">
                  <c:v>8.1199999999999992</c:v>
                </c:pt>
                <c:pt idx="2560">
                  <c:v>8.1449999999999996</c:v>
                </c:pt>
                <c:pt idx="2561">
                  <c:v>8.17</c:v>
                </c:pt>
                <c:pt idx="2562">
                  <c:v>8.1449999999999996</c:v>
                </c:pt>
                <c:pt idx="2563">
                  <c:v>8.1449999999999996</c:v>
                </c:pt>
                <c:pt idx="2564">
                  <c:v>8.1199999999999992</c:v>
                </c:pt>
                <c:pt idx="2565">
                  <c:v>8.07</c:v>
                </c:pt>
                <c:pt idx="2566">
                  <c:v>8.0449999999999999</c:v>
                </c:pt>
                <c:pt idx="2567">
                  <c:v>8.02</c:v>
                </c:pt>
                <c:pt idx="2568">
                  <c:v>7.9950000000000001</c:v>
                </c:pt>
                <c:pt idx="2569">
                  <c:v>7.97</c:v>
                </c:pt>
                <c:pt idx="2570">
                  <c:v>7.9450000000000003</c:v>
                </c:pt>
                <c:pt idx="2571">
                  <c:v>7.8949999999999996</c:v>
                </c:pt>
                <c:pt idx="2572">
                  <c:v>7.8449999999999998</c:v>
                </c:pt>
                <c:pt idx="2573">
                  <c:v>7.82</c:v>
                </c:pt>
                <c:pt idx="2574">
                  <c:v>7.77</c:v>
                </c:pt>
                <c:pt idx="2575">
                  <c:v>7.7450000000000001</c:v>
                </c:pt>
                <c:pt idx="2576">
                  <c:v>7.6950000000000003</c:v>
                </c:pt>
                <c:pt idx="2577">
                  <c:v>7.67</c:v>
                </c:pt>
                <c:pt idx="2578">
                  <c:v>7.6449999999999996</c:v>
                </c:pt>
                <c:pt idx="2579">
                  <c:v>7.6189999999999998</c:v>
                </c:pt>
                <c:pt idx="2580">
                  <c:v>7.569</c:v>
                </c:pt>
                <c:pt idx="2581">
                  <c:v>7.5439999999999996</c:v>
                </c:pt>
                <c:pt idx="2582">
                  <c:v>7.4939999999999998</c:v>
                </c:pt>
                <c:pt idx="2583">
                  <c:v>7.4690000000000003</c:v>
                </c:pt>
                <c:pt idx="2584">
                  <c:v>7.444</c:v>
                </c:pt>
                <c:pt idx="2585">
                  <c:v>7.444</c:v>
                </c:pt>
                <c:pt idx="2586">
                  <c:v>7.4189999999999996</c:v>
                </c:pt>
                <c:pt idx="2587">
                  <c:v>7.3929999999999998</c:v>
                </c:pt>
                <c:pt idx="2588">
                  <c:v>7.3680000000000003</c:v>
                </c:pt>
                <c:pt idx="2589">
                  <c:v>7.343</c:v>
                </c:pt>
                <c:pt idx="2590">
                  <c:v>7.343</c:v>
                </c:pt>
                <c:pt idx="2591">
                  <c:v>7.3179999999999996</c:v>
                </c:pt>
                <c:pt idx="2592">
                  <c:v>7.2930000000000001</c:v>
                </c:pt>
                <c:pt idx="2593">
                  <c:v>7.2930000000000001</c:v>
                </c:pt>
                <c:pt idx="2594">
                  <c:v>7.2930000000000001</c:v>
                </c:pt>
                <c:pt idx="2595">
                  <c:v>7.2930000000000001</c:v>
                </c:pt>
                <c:pt idx="2596">
                  <c:v>7.2679999999999998</c:v>
                </c:pt>
                <c:pt idx="2597">
                  <c:v>7.242</c:v>
                </c:pt>
                <c:pt idx="2598">
                  <c:v>7.2169999999999996</c:v>
                </c:pt>
                <c:pt idx="2599">
                  <c:v>7.1920000000000002</c:v>
                </c:pt>
                <c:pt idx="2600">
                  <c:v>7.1669999999999998</c:v>
                </c:pt>
                <c:pt idx="2601">
                  <c:v>7.1669999999999998</c:v>
                </c:pt>
                <c:pt idx="2602">
                  <c:v>7.1420000000000003</c:v>
                </c:pt>
                <c:pt idx="2603">
                  <c:v>7.1420000000000003</c:v>
                </c:pt>
                <c:pt idx="2604">
                  <c:v>7.1420000000000003</c:v>
                </c:pt>
                <c:pt idx="2605">
                  <c:v>7.1420000000000003</c:v>
                </c:pt>
                <c:pt idx="2606">
                  <c:v>7.1420000000000003</c:v>
                </c:pt>
                <c:pt idx="2607">
                  <c:v>7.1420000000000003</c:v>
                </c:pt>
                <c:pt idx="2608">
                  <c:v>7.1420000000000003</c:v>
                </c:pt>
                <c:pt idx="2609">
                  <c:v>7.1420000000000003</c:v>
                </c:pt>
                <c:pt idx="2610">
                  <c:v>7.1420000000000003</c:v>
                </c:pt>
                <c:pt idx="2611">
                  <c:v>7.1420000000000003</c:v>
                </c:pt>
                <c:pt idx="2612">
                  <c:v>7.1420000000000003</c:v>
                </c:pt>
                <c:pt idx="2613">
                  <c:v>7.1420000000000003</c:v>
                </c:pt>
                <c:pt idx="2614">
                  <c:v>7.1420000000000003</c:v>
                </c:pt>
                <c:pt idx="2615">
                  <c:v>7.1420000000000003</c:v>
                </c:pt>
                <c:pt idx="2616">
                  <c:v>7.1420000000000003</c:v>
                </c:pt>
                <c:pt idx="2617">
                  <c:v>7.1420000000000003</c:v>
                </c:pt>
                <c:pt idx="2618">
                  <c:v>7.1420000000000003</c:v>
                </c:pt>
                <c:pt idx="2619">
                  <c:v>7.1920000000000002</c:v>
                </c:pt>
                <c:pt idx="2620">
                  <c:v>7.1920000000000002</c:v>
                </c:pt>
                <c:pt idx="2621">
                  <c:v>7.1920000000000002</c:v>
                </c:pt>
                <c:pt idx="2622">
                  <c:v>7.1920000000000002</c:v>
                </c:pt>
                <c:pt idx="2623">
                  <c:v>7.1920000000000002</c:v>
                </c:pt>
                <c:pt idx="2624">
                  <c:v>7.1920000000000002</c:v>
                </c:pt>
                <c:pt idx="2625">
                  <c:v>7.569</c:v>
                </c:pt>
                <c:pt idx="2626">
                  <c:v>8.8409999999999993</c:v>
                </c:pt>
                <c:pt idx="2627">
                  <c:v>8.5429999999999993</c:v>
                </c:pt>
                <c:pt idx="2628">
                  <c:v>7.97</c:v>
                </c:pt>
                <c:pt idx="2629">
                  <c:v>7.6950000000000003</c:v>
                </c:pt>
                <c:pt idx="2630">
                  <c:v>7.569</c:v>
                </c:pt>
                <c:pt idx="2631">
                  <c:v>7.4939999999999998</c:v>
                </c:pt>
                <c:pt idx="2632">
                  <c:v>7.444</c:v>
                </c:pt>
                <c:pt idx="2633">
                  <c:v>7.4690000000000003</c:v>
                </c:pt>
                <c:pt idx="2634">
                  <c:v>7.5190000000000001</c:v>
                </c:pt>
                <c:pt idx="2635">
                  <c:v>7.569</c:v>
                </c:pt>
                <c:pt idx="2636">
                  <c:v>7.6449999999999996</c:v>
                </c:pt>
                <c:pt idx="2637">
                  <c:v>7.72</c:v>
                </c:pt>
                <c:pt idx="2638">
                  <c:v>7.7949999999999999</c:v>
                </c:pt>
                <c:pt idx="2639">
                  <c:v>7.8449999999999998</c:v>
                </c:pt>
                <c:pt idx="2640">
                  <c:v>7.87</c:v>
                </c:pt>
                <c:pt idx="2641">
                  <c:v>7.92</c:v>
                </c:pt>
                <c:pt idx="2642">
                  <c:v>7.97</c:v>
                </c:pt>
                <c:pt idx="2643">
                  <c:v>8.02</c:v>
                </c:pt>
                <c:pt idx="2644">
                  <c:v>8.0449999999999999</c:v>
                </c:pt>
                <c:pt idx="2645">
                  <c:v>8.07</c:v>
                </c:pt>
                <c:pt idx="2646">
                  <c:v>8.1199999999999992</c:v>
                </c:pt>
                <c:pt idx="2647">
                  <c:v>8.1950000000000003</c:v>
                </c:pt>
                <c:pt idx="2648">
                  <c:v>8.2449999999999992</c:v>
                </c:pt>
                <c:pt idx="2649">
                  <c:v>8.27</c:v>
                </c:pt>
                <c:pt idx="2650">
                  <c:v>8.2949999999999999</c:v>
                </c:pt>
                <c:pt idx="2651">
                  <c:v>8.3439999999999994</c:v>
                </c:pt>
                <c:pt idx="2652">
                  <c:v>8.3689999999999998</c:v>
                </c:pt>
                <c:pt idx="2653">
                  <c:v>8.3940000000000001</c:v>
                </c:pt>
                <c:pt idx="2654">
                  <c:v>8.3940000000000001</c:v>
                </c:pt>
                <c:pt idx="2655">
                  <c:v>8.3940000000000001</c:v>
                </c:pt>
                <c:pt idx="2656">
                  <c:v>8.3940000000000001</c:v>
                </c:pt>
                <c:pt idx="2657">
                  <c:v>8.4190000000000005</c:v>
                </c:pt>
                <c:pt idx="2658">
                  <c:v>8.3940000000000001</c:v>
                </c:pt>
                <c:pt idx="2659">
                  <c:v>8.3940000000000001</c:v>
                </c:pt>
                <c:pt idx="2660">
                  <c:v>8.3689999999999998</c:v>
                </c:pt>
                <c:pt idx="2661">
                  <c:v>8.3689999999999998</c:v>
                </c:pt>
                <c:pt idx="2662">
                  <c:v>8.3689999999999998</c:v>
                </c:pt>
                <c:pt idx="2663">
                  <c:v>8.3689999999999998</c:v>
                </c:pt>
                <c:pt idx="2664">
                  <c:v>8.3689999999999998</c:v>
                </c:pt>
                <c:pt idx="2665">
                  <c:v>8.3689999999999998</c:v>
                </c:pt>
                <c:pt idx="2666">
                  <c:v>8.3689999999999998</c:v>
                </c:pt>
                <c:pt idx="2667">
                  <c:v>8.3439999999999994</c:v>
                </c:pt>
                <c:pt idx="2668">
                  <c:v>8.3190000000000008</c:v>
                </c:pt>
                <c:pt idx="2669">
                  <c:v>8.2949999999999999</c:v>
                </c:pt>
                <c:pt idx="2670">
                  <c:v>8.27</c:v>
                </c:pt>
                <c:pt idx="2671">
                  <c:v>8.2449999999999992</c:v>
                </c:pt>
                <c:pt idx="2672">
                  <c:v>8.2200000000000006</c:v>
                </c:pt>
                <c:pt idx="2673">
                  <c:v>8.1950000000000003</c:v>
                </c:pt>
                <c:pt idx="2674">
                  <c:v>8.17</c:v>
                </c:pt>
                <c:pt idx="2675">
                  <c:v>8.1449999999999996</c:v>
                </c:pt>
                <c:pt idx="2676">
                  <c:v>8.1199999999999992</c:v>
                </c:pt>
                <c:pt idx="2677">
                  <c:v>8.0950000000000006</c:v>
                </c:pt>
                <c:pt idx="2678">
                  <c:v>8.07</c:v>
                </c:pt>
                <c:pt idx="2679">
                  <c:v>8.0449999999999999</c:v>
                </c:pt>
                <c:pt idx="2680">
                  <c:v>8.02</c:v>
                </c:pt>
                <c:pt idx="2681">
                  <c:v>7.9950000000000001</c:v>
                </c:pt>
                <c:pt idx="2682">
                  <c:v>7.9950000000000001</c:v>
                </c:pt>
                <c:pt idx="2683">
                  <c:v>7.9950000000000001</c:v>
                </c:pt>
                <c:pt idx="2684">
                  <c:v>7.97</c:v>
                </c:pt>
                <c:pt idx="2685">
                  <c:v>7.97</c:v>
                </c:pt>
                <c:pt idx="2686">
                  <c:v>7.97</c:v>
                </c:pt>
                <c:pt idx="2687">
                  <c:v>7.97</c:v>
                </c:pt>
                <c:pt idx="2688">
                  <c:v>7.97</c:v>
                </c:pt>
                <c:pt idx="2689">
                  <c:v>7.97</c:v>
                </c:pt>
                <c:pt idx="2690">
                  <c:v>7.9950000000000001</c:v>
                </c:pt>
                <c:pt idx="2691">
                  <c:v>8.02</c:v>
                </c:pt>
                <c:pt idx="2692">
                  <c:v>8.0449999999999999</c:v>
                </c:pt>
                <c:pt idx="2693">
                  <c:v>8.07</c:v>
                </c:pt>
                <c:pt idx="2694">
                  <c:v>8.0950000000000006</c:v>
                </c:pt>
                <c:pt idx="2695">
                  <c:v>7.9950000000000001</c:v>
                </c:pt>
                <c:pt idx="2696">
                  <c:v>8.1199999999999992</c:v>
                </c:pt>
                <c:pt idx="2697">
                  <c:v>8.1199999999999992</c:v>
                </c:pt>
                <c:pt idx="2698">
                  <c:v>7.9450000000000003</c:v>
                </c:pt>
                <c:pt idx="2699">
                  <c:v>7.87</c:v>
                </c:pt>
                <c:pt idx="2700">
                  <c:v>7.87</c:v>
                </c:pt>
                <c:pt idx="2701">
                  <c:v>7.87</c:v>
                </c:pt>
                <c:pt idx="2702">
                  <c:v>7.87</c:v>
                </c:pt>
                <c:pt idx="2703">
                  <c:v>7.87</c:v>
                </c:pt>
                <c:pt idx="2704">
                  <c:v>7.87</c:v>
                </c:pt>
                <c:pt idx="2705">
                  <c:v>7.8949999999999996</c:v>
                </c:pt>
                <c:pt idx="2706">
                  <c:v>7.92</c:v>
                </c:pt>
                <c:pt idx="2707">
                  <c:v>7.9450000000000003</c:v>
                </c:pt>
                <c:pt idx="2708">
                  <c:v>7.9450000000000003</c:v>
                </c:pt>
                <c:pt idx="2709">
                  <c:v>7.9450000000000003</c:v>
                </c:pt>
                <c:pt idx="2710">
                  <c:v>7.97</c:v>
                </c:pt>
                <c:pt idx="2711">
                  <c:v>7.9950000000000001</c:v>
                </c:pt>
                <c:pt idx="2712">
                  <c:v>8.02</c:v>
                </c:pt>
                <c:pt idx="2713">
                  <c:v>8.0449999999999999</c:v>
                </c:pt>
                <c:pt idx="2714">
                  <c:v>8.0449999999999999</c:v>
                </c:pt>
                <c:pt idx="2715">
                  <c:v>8.02</c:v>
                </c:pt>
                <c:pt idx="2716">
                  <c:v>8.02</c:v>
                </c:pt>
                <c:pt idx="2717">
                  <c:v>8.02</c:v>
                </c:pt>
                <c:pt idx="2718">
                  <c:v>8.02</c:v>
                </c:pt>
                <c:pt idx="2719">
                  <c:v>8.02</c:v>
                </c:pt>
                <c:pt idx="2720">
                  <c:v>7.9950000000000001</c:v>
                </c:pt>
                <c:pt idx="2721">
                  <c:v>7.9950000000000001</c:v>
                </c:pt>
                <c:pt idx="2722">
                  <c:v>7.9950000000000001</c:v>
                </c:pt>
                <c:pt idx="2723">
                  <c:v>7.97</c:v>
                </c:pt>
                <c:pt idx="2724">
                  <c:v>7.97</c:v>
                </c:pt>
                <c:pt idx="2725">
                  <c:v>7.97</c:v>
                </c:pt>
                <c:pt idx="2726">
                  <c:v>7.9450000000000003</c:v>
                </c:pt>
                <c:pt idx="2727">
                  <c:v>7.9450000000000003</c:v>
                </c:pt>
                <c:pt idx="2728">
                  <c:v>7.97</c:v>
                </c:pt>
                <c:pt idx="2729">
                  <c:v>7.9950000000000001</c:v>
                </c:pt>
                <c:pt idx="2730">
                  <c:v>7.9950000000000001</c:v>
                </c:pt>
                <c:pt idx="2731">
                  <c:v>7.9950000000000001</c:v>
                </c:pt>
                <c:pt idx="2732">
                  <c:v>8.02</c:v>
                </c:pt>
                <c:pt idx="2733">
                  <c:v>8.0449999999999999</c:v>
                </c:pt>
                <c:pt idx="2734">
                  <c:v>8.02</c:v>
                </c:pt>
                <c:pt idx="2735">
                  <c:v>8.02</c:v>
                </c:pt>
                <c:pt idx="2736">
                  <c:v>8.0449999999999999</c:v>
                </c:pt>
                <c:pt idx="2737">
                  <c:v>8.0950000000000006</c:v>
                </c:pt>
                <c:pt idx="2738">
                  <c:v>8.1449999999999996</c:v>
                </c:pt>
                <c:pt idx="2739">
                  <c:v>8.1950000000000003</c:v>
                </c:pt>
                <c:pt idx="2740">
                  <c:v>8.2449999999999992</c:v>
                </c:pt>
                <c:pt idx="2741">
                  <c:v>8.2949999999999999</c:v>
                </c:pt>
                <c:pt idx="2742">
                  <c:v>8.3439999999999994</c:v>
                </c:pt>
                <c:pt idx="2743">
                  <c:v>8.4440000000000008</c:v>
                </c:pt>
                <c:pt idx="2744">
                  <c:v>8.5429999999999993</c:v>
                </c:pt>
                <c:pt idx="2745">
                  <c:v>8.6929999999999996</c:v>
                </c:pt>
                <c:pt idx="2746">
                  <c:v>8.891</c:v>
                </c:pt>
                <c:pt idx="2747">
                  <c:v>9.0890000000000004</c:v>
                </c:pt>
                <c:pt idx="2748">
                  <c:v>9.2870000000000008</c:v>
                </c:pt>
                <c:pt idx="2749">
                  <c:v>9.4849999999999994</c:v>
                </c:pt>
                <c:pt idx="2750">
                  <c:v>9.657</c:v>
                </c:pt>
                <c:pt idx="2751">
                  <c:v>9.7560000000000002</c:v>
                </c:pt>
                <c:pt idx="2752">
                  <c:v>9.8539999999999992</c:v>
                </c:pt>
                <c:pt idx="2753">
                  <c:v>9.9280000000000008</c:v>
                </c:pt>
                <c:pt idx="2754">
                  <c:v>9.9770000000000003</c:v>
                </c:pt>
                <c:pt idx="2755">
                  <c:v>9.9770000000000003</c:v>
                </c:pt>
                <c:pt idx="2756">
                  <c:v>9.9770000000000003</c:v>
                </c:pt>
                <c:pt idx="2757">
                  <c:v>9.952</c:v>
                </c:pt>
                <c:pt idx="2758">
                  <c:v>9.9280000000000008</c:v>
                </c:pt>
                <c:pt idx="2759">
                  <c:v>9.9030000000000005</c:v>
                </c:pt>
                <c:pt idx="2760">
                  <c:v>9.8539999999999992</c:v>
                </c:pt>
                <c:pt idx="2761">
                  <c:v>9.8049999999999997</c:v>
                </c:pt>
                <c:pt idx="2762">
                  <c:v>9.7560000000000002</c:v>
                </c:pt>
                <c:pt idx="2763">
                  <c:v>9.6820000000000004</c:v>
                </c:pt>
                <c:pt idx="2764">
                  <c:v>9.6319999999999997</c:v>
                </c:pt>
                <c:pt idx="2765">
                  <c:v>9.5830000000000002</c:v>
                </c:pt>
                <c:pt idx="2766">
                  <c:v>9.5340000000000007</c:v>
                </c:pt>
                <c:pt idx="2767">
                  <c:v>9.4600000000000009</c:v>
                </c:pt>
                <c:pt idx="2768">
                  <c:v>9.41</c:v>
                </c:pt>
                <c:pt idx="2769">
                  <c:v>9.3360000000000003</c:v>
                </c:pt>
                <c:pt idx="2770">
                  <c:v>9.2870000000000008</c:v>
                </c:pt>
                <c:pt idx="2771">
                  <c:v>9.2379999999999995</c:v>
                </c:pt>
                <c:pt idx="2772">
                  <c:v>9.1630000000000003</c:v>
                </c:pt>
                <c:pt idx="2773">
                  <c:v>9.1140000000000008</c:v>
                </c:pt>
                <c:pt idx="2774">
                  <c:v>9.0640000000000001</c:v>
                </c:pt>
                <c:pt idx="2775">
                  <c:v>8.99</c:v>
                </c:pt>
                <c:pt idx="2776">
                  <c:v>8.9410000000000007</c:v>
                </c:pt>
                <c:pt idx="2777">
                  <c:v>8.891</c:v>
                </c:pt>
                <c:pt idx="2778">
                  <c:v>8.8409999999999993</c:v>
                </c:pt>
                <c:pt idx="2779">
                  <c:v>8.7919999999999998</c:v>
                </c:pt>
                <c:pt idx="2780">
                  <c:v>8.7420000000000009</c:v>
                </c:pt>
                <c:pt idx="2781">
                  <c:v>8.6929999999999996</c:v>
                </c:pt>
                <c:pt idx="2782">
                  <c:v>8.6430000000000007</c:v>
                </c:pt>
                <c:pt idx="2783">
                  <c:v>8.593</c:v>
                </c:pt>
                <c:pt idx="2784">
                  <c:v>8.5429999999999993</c:v>
                </c:pt>
                <c:pt idx="2785">
                  <c:v>8.4939999999999998</c:v>
                </c:pt>
                <c:pt idx="2786">
                  <c:v>8.4689999999999994</c:v>
                </c:pt>
                <c:pt idx="2787">
                  <c:v>8.4190000000000005</c:v>
                </c:pt>
                <c:pt idx="2788">
                  <c:v>8.3940000000000001</c:v>
                </c:pt>
                <c:pt idx="2789">
                  <c:v>8.3689999999999998</c:v>
                </c:pt>
                <c:pt idx="2790">
                  <c:v>8.3190000000000008</c:v>
                </c:pt>
                <c:pt idx="2791">
                  <c:v>8.27</c:v>
                </c:pt>
                <c:pt idx="2792">
                  <c:v>8.2449999999999992</c:v>
                </c:pt>
                <c:pt idx="2793">
                  <c:v>8.2200000000000006</c:v>
                </c:pt>
                <c:pt idx="2794">
                  <c:v>8.1950000000000003</c:v>
                </c:pt>
                <c:pt idx="2795">
                  <c:v>8.1449999999999996</c:v>
                </c:pt>
                <c:pt idx="2796">
                  <c:v>8.1449999999999996</c:v>
                </c:pt>
                <c:pt idx="2797">
                  <c:v>8.1199999999999992</c:v>
                </c:pt>
                <c:pt idx="2798">
                  <c:v>8.0950000000000006</c:v>
                </c:pt>
                <c:pt idx="2799">
                  <c:v>8.07</c:v>
                </c:pt>
                <c:pt idx="2800">
                  <c:v>8.07</c:v>
                </c:pt>
                <c:pt idx="2801">
                  <c:v>8.0449999999999999</c:v>
                </c:pt>
                <c:pt idx="2802">
                  <c:v>8.0449999999999999</c:v>
                </c:pt>
                <c:pt idx="2803">
                  <c:v>8.0449999999999999</c:v>
                </c:pt>
                <c:pt idx="2804">
                  <c:v>8.0449999999999999</c:v>
                </c:pt>
                <c:pt idx="2805">
                  <c:v>8.02</c:v>
                </c:pt>
                <c:pt idx="2806">
                  <c:v>7.9950000000000001</c:v>
                </c:pt>
                <c:pt idx="2807">
                  <c:v>7.9950000000000001</c:v>
                </c:pt>
                <c:pt idx="2808">
                  <c:v>7.9950000000000001</c:v>
                </c:pt>
                <c:pt idx="2809">
                  <c:v>7.9950000000000001</c:v>
                </c:pt>
                <c:pt idx="2810">
                  <c:v>7.9950000000000001</c:v>
                </c:pt>
                <c:pt idx="2811">
                  <c:v>7.9950000000000001</c:v>
                </c:pt>
                <c:pt idx="2812">
                  <c:v>7.9950000000000001</c:v>
                </c:pt>
                <c:pt idx="2813">
                  <c:v>7.97</c:v>
                </c:pt>
                <c:pt idx="2814">
                  <c:v>7.97</c:v>
                </c:pt>
                <c:pt idx="2815">
                  <c:v>7.9450000000000003</c:v>
                </c:pt>
                <c:pt idx="2816">
                  <c:v>7.9450000000000003</c:v>
                </c:pt>
                <c:pt idx="2817">
                  <c:v>7.92</c:v>
                </c:pt>
                <c:pt idx="2818">
                  <c:v>7.8949999999999996</c:v>
                </c:pt>
                <c:pt idx="2819">
                  <c:v>7.87</c:v>
                </c:pt>
                <c:pt idx="2820">
                  <c:v>7.8449999999999998</c:v>
                </c:pt>
                <c:pt idx="2821">
                  <c:v>7.8449999999999998</c:v>
                </c:pt>
                <c:pt idx="2822">
                  <c:v>7.82</c:v>
                </c:pt>
                <c:pt idx="2823">
                  <c:v>7.7949999999999999</c:v>
                </c:pt>
                <c:pt idx="2824">
                  <c:v>7.7949999999999999</c:v>
                </c:pt>
                <c:pt idx="2825">
                  <c:v>7.8449999999999998</c:v>
                </c:pt>
                <c:pt idx="2826">
                  <c:v>7.87</c:v>
                </c:pt>
                <c:pt idx="2827">
                  <c:v>7.92</c:v>
                </c:pt>
                <c:pt idx="2828">
                  <c:v>7.9450000000000003</c:v>
                </c:pt>
                <c:pt idx="2829">
                  <c:v>7.9950000000000001</c:v>
                </c:pt>
                <c:pt idx="2830">
                  <c:v>8.0950000000000006</c:v>
                </c:pt>
                <c:pt idx="2831">
                  <c:v>8.17</c:v>
                </c:pt>
                <c:pt idx="2832">
                  <c:v>8.2449999999999992</c:v>
                </c:pt>
                <c:pt idx="2833">
                  <c:v>8.3439999999999994</c:v>
                </c:pt>
                <c:pt idx="2834">
                  <c:v>8.3940000000000001</c:v>
                </c:pt>
                <c:pt idx="2835">
                  <c:v>8.4689999999999994</c:v>
                </c:pt>
                <c:pt idx="2836">
                  <c:v>8.5429999999999993</c:v>
                </c:pt>
                <c:pt idx="2837">
                  <c:v>8.593</c:v>
                </c:pt>
                <c:pt idx="2838">
                  <c:v>8.6430000000000007</c:v>
                </c:pt>
                <c:pt idx="2839">
                  <c:v>8.7170000000000005</c:v>
                </c:pt>
                <c:pt idx="2840">
                  <c:v>8.8659999999999997</c:v>
                </c:pt>
                <c:pt idx="2841">
                  <c:v>9.0150000000000006</c:v>
                </c:pt>
                <c:pt idx="2842">
                  <c:v>9.1140000000000008</c:v>
                </c:pt>
                <c:pt idx="2843">
                  <c:v>9.2129999999999992</c:v>
                </c:pt>
                <c:pt idx="2844">
                  <c:v>9.2129999999999992</c:v>
                </c:pt>
                <c:pt idx="2845">
                  <c:v>9.2379999999999995</c:v>
                </c:pt>
                <c:pt idx="2846">
                  <c:v>9.2379999999999995</c:v>
                </c:pt>
                <c:pt idx="2847">
                  <c:v>9.2379999999999995</c:v>
                </c:pt>
                <c:pt idx="2848">
                  <c:v>9.2379999999999995</c:v>
                </c:pt>
                <c:pt idx="2849">
                  <c:v>9.1880000000000006</c:v>
                </c:pt>
                <c:pt idx="2850">
                  <c:v>9.1630000000000003</c:v>
                </c:pt>
                <c:pt idx="2851">
                  <c:v>9.1630000000000003</c:v>
                </c:pt>
                <c:pt idx="2852">
                  <c:v>9.1389999999999993</c:v>
                </c:pt>
                <c:pt idx="2853">
                  <c:v>9.1140000000000008</c:v>
                </c:pt>
                <c:pt idx="2854">
                  <c:v>9.0890000000000004</c:v>
                </c:pt>
                <c:pt idx="2855">
                  <c:v>9.0399999999999991</c:v>
                </c:pt>
                <c:pt idx="2856">
                  <c:v>9.0399999999999991</c:v>
                </c:pt>
                <c:pt idx="2857">
                  <c:v>8.99</c:v>
                </c:pt>
                <c:pt idx="2858">
                  <c:v>8.9649999999999999</c:v>
                </c:pt>
                <c:pt idx="2859">
                  <c:v>8.9410000000000007</c:v>
                </c:pt>
                <c:pt idx="2860">
                  <c:v>8.9410000000000007</c:v>
                </c:pt>
                <c:pt idx="2861">
                  <c:v>8.9160000000000004</c:v>
                </c:pt>
                <c:pt idx="2862">
                  <c:v>8.891</c:v>
                </c:pt>
                <c:pt idx="2863">
                  <c:v>8.8409999999999993</c:v>
                </c:pt>
                <c:pt idx="2864">
                  <c:v>8.8170000000000002</c:v>
                </c:pt>
                <c:pt idx="2865">
                  <c:v>8.7919999999999998</c:v>
                </c:pt>
                <c:pt idx="2866">
                  <c:v>8.7669999999999995</c:v>
                </c:pt>
                <c:pt idx="2867">
                  <c:v>8.7170000000000005</c:v>
                </c:pt>
                <c:pt idx="2868">
                  <c:v>8.6929999999999996</c:v>
                </c:pt>
                <c:pt idx="2869">
                  <c:v>8.6679999999999993</c:v>
                </c:pt>
                <c:pt idx="2870">
                  <c:v>8.6180000000000003</c:v>
                </c:pt>
                <c:pt idx="2871">
                  <c:v>8.593</c:v>
                </c:pt>
                <c:pt idx="2872">
                  <c:v>8.5429999999999993</c:v>
                </c:pt>
                <c:pt idx="2873">
                  <c:v>8.4939999999999998</c:v>
                </c:pt>
                <c:pt idx="2874">
                  <c:v>8.4440000000000008</c:v>
                </c:pt>
                <c:pt idx="2875">
                  <c:v>8.3940000000000001</c:v>
                </c:pt>
                <c:pt idx="2876">
                  <c:v>8.3439999999999994</c:v>
                </c:pt>
                <c:pt idx="2877">
                  <c:v>8.2949999999999999</c:v>
                </c:pt>
                <c:pt idx="2878">
                  <c:v>8.2449999999999992</c:v>
                </c:pt>
                <c:pt idx="2879">
                  <c:v>8.1950000000000003</c:v>
                </c:pt>
                <c:pt idx="2880">
                  <c:v>8.1449999999999996</c:v>
                </c:pt>
                <c:pt idx="2881">
                  <c:v>8.1199999999999992</c:v>
                </c:pt>
                <c:pt idx="2882">
                  <c:v>8.07</c:v>
                </c:pt>
                <c:pt idx="2883">
                  <c:v>8.0449999999999999</c:v>
                </c:pt>
                <c:pt idx="2884">
                  <c:v>8.02</c:v>
                </c:pt>
                <c:pt idx="2885">
                  <c:v>7.9950000000000001</c:v>
                </c:pt>
                <c:pt idx="2886">
                  <c:v>7.9450000000000003</c:v>
                </c:pt>
                <c:pt idx="2887">
                  <c:v>7.9450000000000003</c:v>
                </c:pt>
                <c:pt idx="2888">
                  <c:v>7.8949999999999996</c:v>
                </c:pt>
                <c:pt idx="2889">
                  <c:v>7.87</c:v>
                </c:pt>
                <c:pt idx="2890">
                  <c:v>7.8449999999999998</c:v>
                </c:pt>
                <c:pt idx="2891">
                  <c:v>7.82</c:v>
                </c:pt>
                <c:pt idx="2892">
                  <c:v>7.7949999999999999</c:v>
                </c:pt>
                <c:pt idx="2893">
                  <c:v>7.77</c:v>
                </c:pt>
                <c:pt idx="2894">
                  <c:v>7.77</c:v>
                </c:pt>
                <c:pt idx="2895">
                  <c:v>7.7450000000000001</c:v>
                </c:pt>
                <c:pt idx="2896">
                  <c:v>7.72</c:v>
                </c:pt>
                <c:pt idx="2897">
                  <c:v>7.6950000000000003</c:v>
                </c:pt>
                <c:pt idx="2898">
                  <c:v>7.6950000000000003</c:v>
                </c:pt>
                <c:pt idx="2899">
                  <c:v>7.6950000000000003</c:v>
                </c:pt>
                <c:pt idx="2900">
                  <c:v>7.67</c:v>
                </c:pt>
                <c:pt idx="2901">
                  <c:v>7.67</c:v>
                </c:pt>
                <c:pt idx="2902">
                  <c:v>7.6449999999999996</c:v>
                </c:pt>
                <c:pt idx="2903">
                  <c:v>7.6449999999999996</c:v>
                </c:pt>
                <c:pt idx="2904">
                  <c:v>7.6449999999999996</c:v>
                </c:pt>
                <c:pt idx="2905">
                  <c:v>7.6189999999999998</c:v>
                </c:pt>
                <c:pt idx="2906">
                  <c:v>7.5940000000000003</c:v>
                </c:pt>
                <c:pt idx="2907">
                  <c:v>7.5940000000000003</c:v>
                </c:pt>
                <c:pt idx="2908">
                  <c:v>7.569</c:v>
                </c:pt>
                <c:pt idx="2909">
                  <c:v>7.5439999999999996</c:v>
                </c:pt>
                <c:pt idx="2910">
                  <c:v>7.5439999999999996</c:v>
                </c:pt>
                <c:pt idx="2911">
                  <c:v>7.5439999999999996</c:v>
                </c:pt>
                <c:pt idx="2912">
                  <c:v>7.5190000000000001</c:v>
                </c:pt>
                <c:pt idx="2913">
                  <c:v>7.5190000000000001</c:v>
                </c:pt>
                <c:pt idx="2914">
                  <c:v>7.5190000000000001</c:v>
                </c:pt>
                <c:pt idx="2915">
                  <c:v>7.4939999999999998</c:v>
                </c:pt>
                <c:pt idx="2916">
                  <c:v>7.4939999999999998</c:v>
                </c:pt>
                <c:pt idx="2917">
                  <c:v>7.4690000000000003</c:v>
                </c:pt>
                <c:pt idx="2918">
                  <c:v>7.4690000000000003</c:v>
                </c:pt>
                <c:pt idx="2919">
                  <c:v>7.4690000000000003</c:v>
                </c:pt>
                <c:pt idx="2920">
                  <c:v>7.444</c:v>
                </c:pt>
                <c:pt idx="2921">
                  <c:v>7.4690000000000003</c:v>
                </c:pt>
                <c:pt idx="2922">
                  <c:v>7.4939999999999998</c:v>
                </c:pt>
                <c:pt idx="2923">
                  <c:v>7.5190000000000001</c:v>
                </c:pt>
                <c:pt idx="2924">
                  <c:v>7.569</c:v>
                </c:pt>
                <c:pt idx="2925">
                  <c:v>7.6189999999999998</c:v>
                </c:pt>
                <c:pt idx="2926">
                  <c:v>7.6950000000000003</c:v>
                </c:pt>
                <c:pt idx="2927">
                  <c:v>7.77</c:v>
                </c:pt>
                <c:pt idx="2928">
                  <c:v>7.8949999999999996</c:v>
                </c:pt>
                <c:pt idx="2929">
                  <c:v>7.9950000000000001</c:v>
                </c:pt>
                <c:pt idx="2930">
                  <c:v>8.1199999999999992</c:v>
                </c:pt>
                <c:pt idx="2931">
                  <c:v>8.27</c:v>
                </c:pt>
                <c:pt idx="2932">
                  <c:v>8.3940000000000001</c:v>
                </c:pt>
                <c:pt idx="2933">
                  <c:v>8.5429999999999993</c:v>
                </c:pt>
                <c:pt idx="2934">
                  <c:v>8.6679999999999993</c:v>
                </c:pt>
                <c:pt idx="2935">
                  <c:v>8.8409999999999993</c:v>
                </c:pt>
                <c:pt idx="2936">
                  <c:v>8.9649999999999999</c:v>
                </c:pt>
                <c:pt idx="2937">
                  <c:v>9.0890000000000004</c:v>
                </c:pt>
                <c:pt idx="2938">
                  <c:v>9.1880000000000006</c:v>
                </c:pt>
                <c:pt idx="2939">
                  <c:v>9.2870000000000008</c:v>
                </c:pt>
                <c:pt idx="2940">
                  <c:v>9.41</c:v>
                </c:pt>
                <c:pt idx="2941">
                  <c:v>9.4849999999999994</c:v>
                </c:pt>
                <c:pt idx="2942">
                  <c:v>9.5579999999999998</c:v>
                </c:pt>
                <c:pt idx="2943">
                  <c:v>9.6080000000000005</c:v>
                </c:pt>
                <c:pt idx="2944">
                  <c:v>9.6820000000000004</c:v>
                </c:pt>
                <c:pt idx="2945">
                  <c:v>9.7059999999999995</c:v>
                </c:pt>
                <c:pt idx="2946">
                  <c:v>9.7309999999999999</c:v>
                </c:pt>
                <c:pt idx="2947">
                  <c:v>9.7309999999999999</c:v>
                </c:pt>
                <c:pt idx="2948">
                  <c:v>9.7309999999999999</c:v>
                </c:pt>
                <c:pt idx="2949">
                  <c:v>9.7309999999999999</c:v>
                </c:pt>
                <c:pt idx="2950">
                  <c:v>9.7059999999999995</c:v>
                </c:pt>
                <c:pt idx="2951">
                  <c:v>9.6820000000000004</c:v>
                </c:pt>
                <c:pt idx="2952">
                  <c:v>9.6080000000000005</c:v>
                </c:pt>
                <c:pt idx="2953">
                  <c:v>10.026</c:v>
                </c:pt>
                <c:pt idx="2954">
                  <c:v>10.834</c:v>
                </c:pt>
                <c:pt idx="2955">
                  <c:v>9.7309999999999999</c:v>
                </c:pt>
                <c:pt idx="2956">
                  <c:v>8.5429999999999993</c:v>
                </c:pt>
                <c:pt idx="2957">
                  <c:v>8.0950000000000006</c:v>
                </c:pt>
                <c:pt idx="2958">
                  <c:v>7.97</c:v>
                </c:pt>
                <c:pt idx="2959">
                  <c:v>8.17</c:v>
                </c:pt>
                <c:pt idx="2960">
                  <c:v>8.3689999999999998</c:v>
                </c:pt>
                <c:pt idx="2961">
                  <c:v>8.3190000000000008</c:v>
                </c:pt>
                <c:pt idx="2962">
                  <c:v>8.0950000000000006</c:v>
                </c:pt>
                <c:pt idx="2963">
                  <c:v>7.9450000000000003</c:v>
                </c:pt>
                <c:pt idx="2964">
                  <c:v>7.87</c:v>
                </c:pt>
                <c:pt idx="2965">
                  <c:v>7.87</c:v>
                </c:pt>
                <c:pt idx="2966">
                  <c:v>7.92</c:v>
                </c:pt>
                <c:pt idx="2967">
                  <c:v>7.9450000000000003</c:v>
                </c:pt>
                <c:pt idx="2968">
                  <c:v>7.9450000000000003</c:v>
                </c:pt>
                <c:pt idx="2969">
                  <c:v>7.9450000000000003</c:v>
                </c:pt>
                <c:pt idx="2970">
                  <c:v>7.9450000000000003</c:v>
                </c:pt>
                <c:pt idx="2971">
                  <c:v>7.92</c:v>
                </c:pt>
                <c:pt idx="2972">
                  <c:v>7.92</c:v>
                </c:pt>
                <c:pt idx="2973">
                  <c:v>7.92</c:v>
                </c:pt>
                <c:pt idx="2974">
                  <c:v>7.92</c:v>
                </c:pt>
                <c:pt idx="2975">
                  <c:v>7.92</c:v>
                </c:pt>
                <c:pt idx="2976">
                  <c:v>7.8949999999999996</c:v>
                </c:pt>
                <c:pt idx="2977">
                  <c:v>7.8949999999999996</c:v>
                </c:pt>
                <c:pt idx="2978">
                  <c:v>7.92</c:v>
                </c:pt>
                <c:pt idx="2979">
                  <c:v>7.92</c:v>
                </c:pt>
                <c:pt idx="2980">
                  <c:v>7.9450000000000003</c:v>
                </c:pt>
                <c:pt idx="2981">
                  <c:v>7.9450000000000003</c:v>
                </c:pt>
                <c:pt idx="2982">
                  <c:v>7.9950000000000001</c:v>
                </c:pt>
                <c:pt idx="2983">
                  <c:v>7.9950000000000001</c:v>
                </c:pt>
                <c:pt idx="2984">
                  <c:v>8.02</c:v>
                </c:pt>
                <c:pt idx="2985">
                  <c:v>8.0449999999999999</c:v>
                </c:pt>
                <c:pt idx="2986">
                  <c:v>8.07</c:v>
                </c:pt>
                <c:pt idx="2987">
                  <c:v>8.0950000000000006</c:v>
                </c:pt>
                <c:pt idx="2988">
                  <c:v>8.1199999999999992</c:v>
                </c:pt>
                <c:pt idx="2989">
                  <c:v>8.1449999999999996</c:v>
                </c:pt>
                <c:pt idx="2990">
                  <c:v>8.17</c:v>
                </c:pt>
                <c:pt idx="2991">
                  <c:v>8.1950000000000003</c:v>
                </c:pt>
                <c:pt idx="2992">
                  <c:v>8.2200000000000006</c:v>
                </c:pt>
                <c:pt idx="2993">
                  <c:v>8.2200000000000006</c:v>
                </c:pt>
                <c:pt idx="2994">
                  <c:v>8.2449999999999992</c:v>
                </c:pt>
                <c:pt idx="2995">
                  <c:v>8.27</c:v>
                </c:pt>
                <c:pt idx="2996">
                  <c:v>8.27</c:v>
                </c:pt>
                <c:pt idx="2997">
                  <c:v>8.2949999999999999</c:v>
                </c:pt>
                <c:pt idx="2998">
                  <c:v>8.3190000000000008</c:v>
                </c:pt>
                <c:pt idx="2999">
                  <c:v>8.3190000000000008</c:v>
                </c:pt>
                <c:pt idx="3000">
                  <c:v>8.3439999999999994</c:v>
                </c:pt>
                <c:pt idx="3001">
                  <c:v>8.3439999999999994</c:v>
                </c:pt>
                <c:pt idx="3002">
                  <c:v>8.3689999999999998</c:v>
                </c:pt>
                <c:pt idx="3003">
                  <c:v>8.3689999999999998</c:v>
                </c:pt>
                <c:pt idx="3004">
                  <c:v>8.3940000000000001</c:v>
                </c:pt>
                <c:pt idx="3005">
                  <c:v>8.3940000000000001</c:v>
                </c:pt>
                <c:pt idx="3006">
                  <c:v>8.3940000000000001</c:v>
                </c:pt>
                <c:pt idx="3007">
                  <c:v>8.4190000000000005</c:v>
                </c:pt>
                <c:pt idx="3008">
                  <c:v>8.4190000000000005</c:v>
                </c:pt>
                <c:pt idx="3009">
                  <c:v>8.4190000000000005</c:v>
                </c:pt>
                <c:pt idx="3010">
                  <c:v>8.4190000000000005</c:v>
                </c:pt>
                <c:pt idx="3011">
                  <c:v>8.4440000000000008</c:v>
                </c:pt>
                <c:pt idx="3012">
                  <c:v>8.4440000000000008</c:v>
                </c:pt>
                <c:pt idx="3013">
                  <c:v>8.4440000000000008</c:v>
                </c:pt>
                <c:pt idx="3014">
                  <c:v>8.4440000000000008</c:v>
                </c:pt>
                <c:pt idx="3015">
                  <c:v>8.4689999999999994</c:v>
                </c:pt>
                <c:pt idx="3016">
                  <c:v>8.4939999999999998</c:v>
                </c:pt>
                <c:pt idx="3017">
                  <c:v>8.5190000000000001</c:v>
                </c:pt>
                <c:pt idx="3018">
                  <c:v>8.5429999999999993</c:v>
                </c:pt>
                <c:pt idx="3019">
                  <c:v>8.593</c:v>
                </c:pt>
                <c:pt idx="3020">
                  <c:v>8.6180000000000003</c:v>
                </c:pt>
                <c:pt idx="3021">
                  <c:v>8.6679999999999993</c:v>
                </c:pt>
                <c:pt idx="3022">
                  <c:v>8.7420000000000009</c:v>
                </c:pt>
                <c:pt idx="3023">
                  <c:v>8.8170000000000002</c:v>
                </c:pt>
                <c:pt idx="3024">
                  <c:v>8.891</c:v>
                </c:pt>
                <c:pt idx="3025">
                  <c:v>8.9410000000000007</c:v>
                </c:pt>
                <c:pt idx="3026">
                  <c:v>9.0150000000000006</c:v>
                </c:pt>
                <c:pt idx="3027">
                  <c:v>9.1140000000000008</c:v>
                </c:pt>
                <c:pt idx="3028">
                  <c:v>9.1880000000000006</c:v>
                </c:pt>
                <c:pt idx="3029">
                  <c:v>9.2620000000000005</c:v>
                </c:pt>
                <c:pt idx="3030">
                  <c:v>9.3360000000000003</c:v>
                </c:pt>
                <c:pt idx="3031">
                  <c:v>9.41</c:v>
                </c:pt>
                <c:pt idx="3032">
                  <c:v>9.4849999999999994</c:v>
                </c:pt>
                <c:pt idx="3033">
                  <c:v>9.5579999999999998</c:v>
                </c:pt>
                <c:pt idx="3034">
                  <c:v>9.6319999999999997</c:v>
                </c:pt>
                <c:pt idx="3035">
                  <c:v>9.6820000000000004</c:v>
                </c:pt>
                <c:pt idx="3036">
                  <c:v>9.7309999999999999</c:v>
                </c:pt>
                <c:pt idx="3037">
                  <c:v>9.7560000000000002</c:v>
                </c:pt>
                <c:pt idx="3038">
                  <c:v>9.8539999999999992</c:v>
                </c:pt>
                <c:pt idx="3039">
                  <c:v>9.9280000000000008</c:v>
                </c:pt>
                <c:pt idx="3040">
                  <c:v>9.952</c:v>
                </c:pt>
                <c:pt idx="3041">
                  <c:v>9.952</c:v>
                </c:pt>
                <c:pt idx="3042">
                  <c:v>9.9280000000000008</c:v>
                </c:pt>
                <c:pt idx="3043">
                  <c:v>9.9280000000000008</c:v>
                </c:pt>
                <c:pt idx="3044">
                  <c:v>9.9030000000000005</c:v>
                </c:pt>
                <c:pt idx="3045">
                  <c:v>9.8789999999999996</c:v>
                </c:pt>
                <c:pt idx="3046">
                  <c:v>9.8290000000000006</c:v>
                </c:pt>
                <c:pt idx="3047">
                  <c:v>9.8049999999999997</c:v>
                </c:pt>
                <c:pt idx="3048">
                  <c:v>9.7799999999999994</c:v>
                </c:pt>
                <c:pt idx="3049">
                  <c:v>9.7059999999999995</c:v>
                </c:pt>
                <c:pt idx="3050">
                  <c:v>9.657</c:v>
                </c:pt>
                <c:pt idx="3051">
                  <c:v>9.6080000000000005</c:v>
                </c:pt>
                <c:pt idx="3052">
                  <c:v>9.5579999999999998</c:v>
                </c:pt>
                <c:pt idx="3053">
                  <c:v>9.5090000000000003</c:v>
                </c:pt>
                <c:pt idx="3054">
                  <c:v>9.4600000000000009</c:v>
                </c:pt>
                <c:pt idx="3055">
                  <c:v>9.41</c:v>
                </c:pt>
                <c:pt idx="3056">
                  <c:v>9.3610000000000007</c:v>
                </c:pt>
                <c:pt idx="3057">
                  <c:v>9.3119999999999994</c:v>
                </c:pt>
                <c:pt idx="3058">
                  <c:v>9.2620000000000005</c:v>
                </c:pt>
                <c:pt idx="3059">
                  <c:v>9.1880000000000006</c:v>
                </c:pt>
                <c:pt idx="3060">
                  <c:v>9.1389999999999993</c:v>
                </c:pt>
                <c:pt idx="3061">
                  <c:v>9.0890000000000004</c:v>
                </c:pt>
                <c:pt idx="3062">
                  <c:v>9.0640000000000001</c:v>
                </c:pt>
                <c:pt idx="3063">
                  <c:v>9.0150000000000006</c:v>
                </c:pt>
                <c:pt idx="3064">
                  <c:v>8.9649999999999999</c:v>
                </c:pt>
                <c:pt idx="3065">
                  <c:v>8.9160000000000004</c:v>
                </c:pt>
                <c:pt idx="3066">
                  <c:v>8.8659999999999997</c:v>
                </c:pt>
                <c:pt idx="3067">
                  <c:v>8.8170000000000002</c:v>
                </c:pt>
                <c:pt idx="3068">
                  <c:v>8.7919999999999998</c:v>
                </c:pt>
                <c:pt idx="3069">
                  <c:v>8.7919999999999998</c:v>
                </c:pt>
                <c:pt idx="3070">
                  <c:v>8.7669999999999995</c:v>
                </c:pt>
                <c:pt idx="3071">
                  <c:v>8.7669999999999995</c:v>
                </c:pt>
                <c:pt idx="3072">
                  <c:v>8.7420000000000009</c:v>
                </c:pt>
                <c:pt idx="3073">
                  <c:v>8.7170000000000005</c:v>
                </c:pt>
                <c:pt idx="3074">
                  <c:v>8.6929999999999996</c:v>
                </c:pt>
                <c:pt idx="3075">
                  <c:v>8.6929999999999996</c:v>
                </c:pt>
                <c:pt idx="3076">
                  <c:v>8.7170000000000005</c:v>
                </c:pt>
                <c:pt idx="3077">
                  <c:v>8.7170000000000005</c:v>
                </c:pt>
                <c:pt idx="3078">
                  <c:v>8.6929999999999996</c:v>
                </c:pt>
                <c:pt idx="3079">
                  <c:v>8.6679999999999993</c:v>
                </c:pt>
                <c:pt idx="3080">
                  <c:v>8.6430000000000007</c:v>
                </c:pt>
                <c:pt idx="3081">
                  <c:v>8.6180000000000003</c:v>
                </c:pt>
                <c:pt idx="3082">
                  <c:v>8.593</c:v>
                </c:pt>
                <c:pt idx="3083">
                  <c:v>8.5679999999999996</c:v>
                </c:pt>
                <c:pt idx="3084">
                  <c:v>8.5679999999999996</c:v>
                </c:pt>
                <c:pt idx="3085">
                  <c:v>8.5429999999999993</c:v>
                </c:pt>
                <c:pt idx="3086">
                  <c:v>8.5429999999999993</c:v>
                </c:pt>
                <c:pt idx="3087">
                  <c:v>8.5190000000000001</c:v>
                </c:pt>
                <c:pt idx="3088">
                  <c:v>8.4939999999999998</c:v>
                </c:pt>
                <c:pt idx="3089">
                  <c:v>8.4939999999999998</c:v>
                </c:pt>
                <c:pt idx="3090">
                  <c:v>8.4689999999999994</c:v>
                </c:pt>
                <c:pt idx="3091">
                  <c:v>8.4689999999999994</c:v>
                </c:pt>
                <c:pt idx="3092">
                  <c:v>8.4689999999999994</c:v>
                </c:pt>
                <c:pt idx="3093">
                  <c:v>8.4440000000000008</c:v>
                </c:pt>
                <c:pt idx="3094">
                  <c:v>8.4440000000000008</c:v>
                </c:pt>
                <c:pt idx="3095">
                  <c:v>8.4440000000000008</c:v>
                </c:pt>
                <c:pt idx="3096">
                  <c:v>8.4190000000000005</c:v>
                </c:pt>
                <c:pt idx="3097">
                  <c:v>8.3940000000000001</c:v>
                </c:pt>
                <c:pt idx="3098">
                  <c:v>8.3689999999999998</c:v>
                </c:pt>
                <c:pt idx="3099">
                  <c:v>8.3439999999999994</c:v>
                </c:pt>
                <c:pt idx="3100">
                  <c:v>8.3439999999999994</c:v>
                </c:pt>
                <c:pt idx="3101">
                  <c:v>8.2949999999999999</c:v>
                </c:pt>
                <c:pt idx="3102">
                  <c:v>8.27</c:v>
                </c:pt>
                <c:pt idx="3103">
                  <c:v>8.2449999999999992</c:v>
                </c:pt>
                <c:pt idx="3104">
                  <c:v>8.2449999999999992</c:v>
                </c:pt>
                <c:pt idx="3105">
                  <c:v>8.2200000000000006</c:v>
                </c:pt>
                <c:pt idx="3106">
                  <c:v>8.17</c:v>
                </c:pt>
                <c:pt idx="3107">
                  <c:v>8.17</c:v>
                </c:pt>
                <c:pt idx="3108">
                  <c:v>8.1449999999999996</c:v>
                </c:pt>
                <c:pt idx="3109">
                  <c:v>8.1449999999999996</c:v>
                </c:pt>
                <c:pt idx="3110">
                  <c:v>8.1449999999999996</c:v>
                </c:pt>
                <c:pt idx="3111">
                  <c:v>8.1199999999999992</c:v>
                </c:pt>
                <c:pt idx="3112">
                  <c:v>8.1449999999999996</c:v>
                </c:pt>
                <c:pt idx="3113">
                  <c:v>8.17</c:v>
                </c:pt>
                <c:pt idx="3114">
                  <c:v>8.1950000000000003</c:v>
                </c:pt>
                <c:pt idx="3115">
                  <c:v>8.2200000000000006</c:v>
                </c:pt>
                <c:pt idx="3116">
                  <c:v>8.2949999999999999</c:v>
                </c:pt>
                <c:pt idx="3117">
                  <c:v>8.3439999999999994</c:v>
                </c:pt>
                <c:pt idx="3118">
                  <c:v>8.4190000000000005</c:v>
                </c:pt>
                <c:pt idx="3119">
                  <c:v>8.4939999999999998</c:v>
                </c:pt>
                <c:pt idx="3120">
                  <c:v>8.5679999999999996</c:v>
                </c:pt>
                <c:pt idx="3121">
                  <c:v>8.6430000000000007</c:v>
                </c:pt>
                <c:pt idx="3122">
                  <c:v>8.7420000000000009</c:v>
                </c:pt>
                <c:pt idx="3123">
                  <c:v>8.8170000000000002</c:v>
                </c:pt>
                <c:pt idx="3124">
                  <c:v>8.9160000000000004</c:v>
                </c:pt>
                <c:pt idx="3125">
                  <c:v>8.99</c:v>
                </c:pt>
                <c:pt idx="3126">
                  <c:v>9.0640000000000001</c:v>
                </c:pt>
                <c:pt idx="3127">
                  <c:v>9.1389999999999993</c:v>
                </c:pt>
                <c:pt idx="3128">
                  <c:v>9.2379999999999995</c:v>
                </c:pt>
                <c:pt idx="3129">
                  <c:v>9.3610000000000007</c:v>
                </c:pt>
                <c:pt idx="3130">
                  <c:v>9.4600000000000009</c:v>
                </c:pt>
                <c:pt idx="3131">
                  <c:v>9.6080000000000005</c:v>
                </c:pt>
                <c:pt idx="3132">
                  <c:v>9.6820000000000004</c:v>
                </c:pt>
                <c:pt idx="3133">
                  <c:v>9.8049999999999997</c:v>
                </c:pt>
                <c:pt idx="3134">
                  <c:v>9.8789999999999996</c:v>
                </c:pt>
                <c:pt idx="3135">
                  <c:v>9.9280000000000008</c:v>
                </c:pt>
                <c:pt idx="3136">
                  <c:v>9.9770000000000003</c:v>
                </c:pt>
                <c:pt idx="3137">
                  <c:v>10.026</c:v>
                </c:pt>
                <c:pt idx="3138">
                  <c:v>10.074999999999999</c:v>
                </c:pt>
                <c:pt idx="3139">
                  <c:v>10.1</c:v>
                </c:pt>
                <c:pt idx="3140">
                  <c:v>10.124000000000001</c:v>
                </c:pt>
                <c:pt idx="3141">
                  <c:v>10.074999999999999</c:v>
                </c:pt>
                <c:pt idx="3142">
                  <c:v>10.051</c:v>
                </c:pt>
                <c:pt idx="3143">
                  <c:v>10.000999999999999</c:v>
                </c:pt>
                <c:pt idx="3144">
                  <c:v>9.9770000000000003</c:v>
                </c:pt>
                <c:pt idx="3145">
                  <c:v>9.9280000000000008</c:v>
                </c:pt>
                <c:pt idx="3146">
                  <c:v>9.9030000000000005</c:v>
                </c:pt>
                <c:pt idx="3147">
                  <c:v>9.8539999999999992</c:v>
                </c:pt>
                <c:pt idx="3148">
                  <c:v>9.8049999999999997</c:v>
                </c:pt>
                <c:pt idx="3149">
                  <c:v>9.7560000000000002</c:v>
                </c:pt>
                <c:pt idx="3150">
                  <c:v>9.7059999999999995</c:v>
                </c:pt>
                <c:pt idx="3151">
                  <c:v>9.6319999999999997</c:v>
                </c:pt>
                <c:pt idx="3152">
                  <c:v>9.5830000000000002</c:v>
                </c:pt>
                <c:pt idx="3153">
                  <c:v>9.5340000000000007</c:v>
                </c:pt>
                <c:pt idx="3154">
                  <c:v>9.5090000000000003</c:v>
                </c:pt>
                <c:pt idx="3155">
                  <c:v>9.4600000000000009</c:v>
                </c:pt>
                <c:pt idx="3156">
                  <c:v>9.4350000000000005</c:v>
                </c:pt>
                <c:pt idx="3157">
                  <c:v>9.3610000000000007</c:v>
                </c:pt>
                <c:pt idx="3158">
                  <c:v>9.3119999999999994</c:v>
                </c:pt>
                <c:pt idx="3159">
                  <c:v>9.2379999999999995</c:v>
                </c:pt>
                <c:pt idx="3160">
                  <c:v>9.1630000000000003</c:v>
                </c:pt>
                <c:pt idx="3161">
                  <c:v>9.0890000000000004</c:v>
                </c:pt>
                <c:pt idx="3162">
                  <c:v>9.0399999999999991</c:v>
                </c:pt>
                <c:pt idx="3163">
                  <c:v>8.99</c:v>
                </c:pt>
                <c:pt idx="3164">
                  <c:v>8.9160000000000004</c:v>
                </c:pt>
                <c:pt idx="3165">
                  <c:v>8.8659999999999997</c:v>
                </c:pt>
                <c:pt idx="3166">
                  <c:v>8.7919999999999998</c:v>
                </c:pt>
                <c:pt idx="3167">
                  <c:v>8.7420000000000009</c:v>
                </c:pt>
                <c:pt idx="3168">
                  <c:v>8.6929999999999996</c:v>
                </c:pt>
                <c:pt idx="3169">
                  <c:v>8.6430000000000007</c:v>
                </c:pt>
                <c:pt idx="3170">
                  <c:v>8.593</c:v>
                </c:pt>
                <c:pt idx="3171">
                  <c:v>8.5679999999999996</c:v>
                </c:pt>
                <c:pt idx="3172">
                  <c:v>8.5190000000000001</c:v>
                </c:pt>
                <c:pt idx="3173">
                  <c:v>8.4689999999999994</c:v>
                </c:pt>
                <c:pt idx="3174">
                  <c:v>8.4440000000000008</c:v>
                </c:pt>
                <c:pt idx="3175">
                  <c:v>8.3940000000000001</c:v>
                </c:pt>
                <c:pt idx="3176">
                  <c:v>8.3689999999999998</c:v>
                </c:pt>
                <c:pt idx="3177">
                  <c:v>8.3439999999999994</c:v>
                </c:pt>
                <c:pt idx="3178">
                  <c:v>8.3439999999999994</c:v>
                </c:pt>
                <c:pt idx="3179">
                  <c:v>8.3439999999999994</c:v>
                </c:pt>
                <c:pt idx="3180">
                  <c:v>8.3190000000000008</c:v>
                </c:pt>
                <c:pt idx="3181">
                  <c:v>8.2949999999999999</c:v>
                </c:pt>
                <c:pt idx="3182">
                  <c:v>8.2949999999999999</c:v>
                </c:pt>
                <c:pt idx="3183">
                  <c:v>8.2949999999999999</c:v>
                </c:pt>
                <c:pt idx="3184">
                  <c:v>8.2949999999999999</c:v>
                </c:pt>
                <c:pt idx="3185">
                  <c:v>8.2949999999999999</c:v>
                </c:pt>
                <c:pt idx="3186">
                  <c:v>8.2949999999999999</c:v>
                </c:pt>
                <c:pt idx="3187">
                  <c:v>8.2949999999999999</c:v>
                </c:pt>
                <c:pt idx="3188">
                  <c:v>8.27</c:v>
                </c:pt>
                <c:pt idx="3189">
                  <c:v>8.27</c:v>
                </c:pt>
                <c:pt idx="3190">
                  <c:v>8.27</c:v>
                </c:pt>
                <c:pt idx="3191">
                  <c:v>8.27</c:v>
                </c:pt>
                <c:pt idx="3192">
                  <c:v>8.2449999999999992</c:v>
                </c:pt>
                <c:pt idx="3193">
                  <c:v>8.2200000000000006</c:v>
                </c:pt>
                <c:pt idx="3194">
                  <c:v>8.2200000000000006</c:v>
                </c:pt>
                <c:pt idx="3195">
                  <c:v>8.1950000000000003</c:v>
                </c:pt>
                <c:pt idx="3196">
                  <c:v>8.1950000000000003</c:v>
                </c:pt>
                <c:pt idx="3197">
                  <c:v>8.1950000000000003</c:v>
                </c:pt>
                <c:pt idx="3198">
                  <c:v>8.2200000000000006</c:v>
                </c:pt>
                <c:pt idx="3199">
                  <c:v>8.1950000000000003</c:v>
                </c:pt>
                <c:pt idx="3200">
                  <c:v>8.17</c:v>
                </c:pt>
                <c:pt idx="3201">
                  <c:v>8.1449999999999996</c:v>
                </c:pt>
                <c:pt idx="3202">
                  <c:v>8.1199999999999992</c:v>
                </c:pt>
                <c:pt idx="3203">
                  <c:v>8.0950000000000006</c:v>
                </c:pt>
                <c:pt idx="3204">
                  <c:v>8.0950000000000006</c:v>
                </c:pt>
                <c:pt idx="3205">
                  <c:v>8.07</c:v>
                </c:pt>
                <c:pt idx="3206">
                  <c:v>8.0950000000000006</c:v>
                </c:pt>
                <c:pt idx="3207">
                  <c:v>8.1449999999999996</c:v>
                </c:pt>
                <c:pt idx="3208">
                  <c:v>8.17</c:v>
                </c:pt>
                <c:pt idx="3209">
                  <c:v>8.2449999999999992</c:v>
                </c:pt>
                <c:pt idx="3210">
                  <c:v>8.2949999999999999</c:v>
                </c:pt>
                <c:pt idx="3211">
                  <c:v>8.3439999999999994</c:v>
                </c:pt>
                <c:pt idx="3212">
                  <c:v>8.3940000000000001</c:v>
                </c:pt>
                <c:pt idx="3213">
                  <c:v>8.4689999999999994</c:v>
                </c:pt>
                <c:pt idx="3214">
                  <c:v>8.4939999999999998</c:v>
                </c:pt>
                <c:pt idx="3215">
                  <c:v>8.5190000000000001</c:v>
                </c:pt>
                <c:pt idx="3216">
                  <c:v>8.593</c:v>
                </c:pt>
                <c:pt idx="3217">
                  <c:v>8.6929999999999996</c:v>
                </c:pt>
                <c:pt idx="3218">
                  <c:v>8.8409999999999993</c:v>
                </c:pt>
                <c:pt idx="3219">
                  <c:v>8.9410000000000007</c:v>
                </c:pt>
                <c:pt idx="3220">
                  <c:v>9.0890000000000004</c:v>
                </c:pt>
                <c:pt idx="3221">
                  <c:v>9.2379999999999995</c:v>
                </c:pt>
                <c:pt idx="3222">
                  <c:v>9.3610000000000007</c:v>
                </c:pt>
                <c:pt idx="3223">
                  <c:v>9.5340000000000007</c:v>
                </c:pt>
                <c:pt idx="3224">
                  <c:v>9.6820000000000004</c:v>
                </c:pt>
                <c:pt idx="3225">
                  <c:v>9.8290000000000006</c:v>
                </c:pt>
                <c:pt idx="3226">
                  <c:v>9.952</c:v>
                </c:pt>
                <c:pt idx="3227">
                  <c:v>10.1</c:v>
                </c:pt>
                <c:pt idx="3228">
                  <c:v>10.247</c:v>
                </c:pt>
                <c:pt idx="3229">
                  <c:v>10.271000000000001</c:v>
                </c:pt>
                <c:pt idx="3230">
                  <c:v>10.32</c:v>
                </c:pt>
                <c:pt idx="3231">
                  <c:v>10.369</c:v>
                </c:pt>
                <c:pt idx="3232">
                  <c:v>10.394</c:v>
                </c:pt>
                <c:pt idx="3233">
                  <c:v>10.417999999999999</c:v>
                </c:pt>
                <c:pt idx="3234">
                  <c:v>10.443</c:v>
                </c:pt>
                <c:pt idx="3235">
                  <c:v>10.417999999999999</c:v>
                </c:pt>
                <c:pt idx="3236">
                  <c:v>10.417999999999999</c:v>
                </c:pt>
                <c:pt idx="3237">
                  <c:v>10.394</c:v>
                </c:pt>
                <c:pt idx="3238">
                  <c:v>10.369</c:v>
                </c:pt>
                <c:pt idx="3239">
                  <c:v>10.295999999999999</c:v>
                </c:pt>
                <c:pt idx="3240">
                  <c:v>10.222</c:v>
                </c:pt>
                <c:pt idx="3241">
                  <c:v>10.173</c:v>
                </c:pt>
                <c:pt idx="3242">
                  <c:v>10.124000000000001</c:v>
                </c:pt>
                <c:pt idx="3243">
                  <c:v>10.051</c:v>
                </c:pt>
                <c:pt idx="3244">
                  <c:v>9.9770000000000003</c:v>
                </c:pt>
                <c:pt idx="3245">
                  <c:v>9.9030000000000005</c:v>
                </c:pt>
                <c:pt idx="3246">
                  <c:v>9.8290000000000006</c:v>
                </c:pt>
                <c:pt idx="3247">
                  <c:v>9.7560000000000002</c:v>
                </c:pt>
                <c:pt idx="3248">
                  <c:v>9.6820000000000004</c:v>
                </c:pt>
                <c:pt idx="3249">
                  <c:v>9.6080000000000005</c:v>
                </c:pt>
                <c:pt idx="3250">
                  <c:v>9.5340000000000007</c:v>
                </c:pt>
                <c:pt idx="3251">
                  <c:v>9.4350000000000005</c:v>
                </c:pt>
                <c:pt idx="3252">
                  <c:v>9.3610000000000007</c:v>
                </c:pt>
                <c:pt idx="3253">
                  <c:v>9.3119999999999994</c:v>
                </c:pt>
                <c:pt idx="3254">
                  <c:v>9.2379999999999995</c:v>
                </c:pt>
                <c:pt idx="3255">
                  <c:v>9.1630000000000003</c:v>
                </c:pt>
                <c:pt idx="3256">
                  <c:v>9.1140000000000008</c:v>
                </c:pt>
                <c:pt idx="3257">
                  <c:v>9.0399999999999991</c:v>
                </c:pt>
                <c:pt idx="3258">
                  <c:v>8.99</c:v>
                </c:pt>
                <c:pt idx="3259">
                  <c:v>8.9410000000000007</c:v>
                </c:pt>
                <c:pt idx="3260">
                  <c:v>8.8659999999999997</c:v>
                </c:pt>
                <c:pt idx="3261">
                  <c:v>8.8409999999999993</c:v>
                </c:pt>
                <c:pt idx="3262">
                  <c:v>8.7669999999999995</c:v>
                </c:pt>
                <c:pt idx="3263">
                  <c:v>8.7170000000000005</c:v>
                </c:pt>
                <c:pt idx="3264">
                  <c:v>8.6679999999999993</c:v>
                </c:pt>
                <c:pt idx="3265">
                  <c:v>8.6180000000000003</c:v>
                </c:pt>
                <c:pt idx="3266">
                  <c:v>8.593</c:v>
                </c:pt>
                <c:pt idx="3267">
                  <c:v>8.5429999999999993</c:v>
                </c:pt>
                <c:pt idx="3268">
                  <c:v>8.5190000000000001</c:v>
                </c:pt>
                <c:pt idx="3269">
                  <c:v>8.4689999999999994</c:v>
                </c:pt>
                <c:pt idx="3270">
                  <c:v>8.4689999999999994</c:v>
                </c:pt>
                <c:pt idx="3271">
                  <c:v>9.8049999999999997</c:v>
                </c:pt>
                <c:pt idx="3272">
                  <c:v>10.858000000000001</c:v>
                </c:pt>
                <c:pt idx="3273">
                  <c:v>10.492000000000001</c:v>
                </c:pt>
                <c:pt idx="3274">
                  <c:v>9.0399999999999991</c:v>
                </c:pt>
                <c:pt idx="3275">
                  <c:v>8.5429999999999993</c:v>
                </c:pt>
                <c:pt idx="3276">
                  <c:v>8.4190000000000005</c:v>
                </c:pt>
                <c:pt idx="3277">
                  <c:v>8.2949999999999999</c:v>
                </c:pt>
                <c:pt idx="3278">
                  <c:v>8.1449999999999996</c:v>
                </c:pt>
                <c:pt idx="3279">
                  <c:v>8.0449999999999999</c:v>
                </c:pt>
                <c:pt idx="3280">
                  <c:v>7.9950000000000001</c:v>
                </c:pt>
                <c:pt idx="3281">
                  <c:v>7.97</c:v>
                </c:pt>
                <c:pt idx="3282">
                  <c:v>7.9450000000000003</c:v>
                </c:pt>
                <c:pt idx="3283">
                  <c:v>7.9450000000000003</c:v>
                </c:pt>
                <c:pt idx="3284">
                  <c:v>7.9450000000000003</c:v>
                </c:pt>
                <c:pt idx="3285">
                  <c:v>7.9450000000000003</c:v>
                </c:pt>
                <c:pt idx="3286">
                  <c:v>7.97</c:v>
                </c:pt>
                <c:pt idx="3287">
                  <c:v>7.97</c:v>
                </c:pt>
                <c:pt idx="3288">
                  <c:v>7.97</c:v>
                </c:pt>
                <c:pt idx="3289">
                  <c:v>7.9950000000000001</c:v>
                </c:pt>
                <c:pt idx="3290">
                  <c:v>7.97</c:v>
                </c:pt>
                <c:pt idx="3291">
                  <c:v>7.97</c:v>
                </c:pt>
                <c:pt idx="3292">
                  <c:v>7.97</c:v>
                </c:pt>
                <c:pt idx="3293">
                  <c:v>7.97</c:v>
                </c:pt>
                <c:pt idx="3294">
                  <c:v>7.97</c:v>
                </c:pt>
                <c:pt idx="3295">
                  <c:v>7.97</c:v>
                </c:pt>
                <c:pt idx="3296">
                  <c:v>7.9450000000000003</c:v>
                </c:pt>
                <c:pt idx="3297">
                  <c:v>7.9450000000000003</c:v>
                </c:pt>
                <c:pt idx="3298">
                  <c:v>7.9450000000000003</c:v>
                </c:pt>
                <c:pt idx="3299">
                  <c:v>7.9450000000000003</c:v>
                </c:pt>
                <c:pt idx="3300">
                  <c:v>7.9450000000000003</c:v>
                </c:pt>
                <c:pt idx="3301">
                  <c:v>7.9450000000000003</c:v>
                </c:pt>
                <c:pt idx="3302">
                  <c:v>7.9450000000000003</c:v>
                </c:pt>
                <c:pt idx="3303">
                  <c:v>7.9450000000000003</c:v>
                </c:pt>
                <c:pt idx="3304">
                  <c:v>7.9450000000000003</c:v>
                </c:pt>
                <c:pt idx="3305">
                  <c:v>7.9450000000000003</c:v>
                </c:pt>
                <c:pt idx="3306">
                  <c:v>7.97</c:v>
                </c:pt>
                <c:pt idx="3307">
                  <c:v>7.97</c:v>
                </c:pt>
                <c:pt idx="3308">
                  <c:v>7.97</c:v>
                </c:pt>
                <c:pt idx="3309">
                  <c:v>7.9950000000000001</c:v>
                </c:pt>
                <c:pt idx="3310">
                  <c:v>8.02</c:v>
                </c:pt>
                <c:pt idx="3311">
                  <c:v>8.0449999999999999</c:v>
                </c:pt>
                <c:pt idx="3312">
                  <c:v>8.07</c:v>
                </c:pt>
                <c:pt idx="3313">
                  <c:v>8.1199999999999992</c:v>
                </c:pt>
                <c:pt idx="3314">
                  <c:v>8.1199999999999992</c:v>
                </c:pt>
                <c:pt idx="3315">
                  <c:v>8.1449999999999996</c:v>
                </c:pt>
                <c:pt idx="3316">
                  <c:v>8.17</c:v>
                </c:pt>
                <c:pt idx="3317">
                  <c:v>8.2200000000000006</c:v>
                </c:pt>
                <c:pt idx="3318">
                  <c:v>8.2449999999999992</c:v>
                </c:pt>
                <c:pt idx="3319">
                  <c:v>8.2949999999999999</c:v>
                </c:pt>
                <c:pt idx="3320">
                  <c:v>8.3439999999999994</c:v>
                </c:pt>
                <c:pt idx="3321">
                  <c:v>8.3940000000000001</c:v>
                </c:pt>
                <c:pt idx="3322">
                  <c:v>8.4440000000000008</c:v>
                </c:pt>
                <c:pt idx="3323">
                  <c:v>8.5190000000000001</c:v>
                </c:pt>
                <c:pt idx="3324">
                  <c:v>8.593</c:v>
                </c:pt>
                <c:pt idx="3325">
                  <c:v>8.6679999999999993</c:v>
                </c:pt>
                <c:pt idx="3326">
                  <c:v>8.6929999999999996</c:v>
                </c:pt>
                <c:pt idx="3327">
                  <c:v>8.6929999999999996</c:v>
                </c:pt>
                <c:pt idx="3328">
                  <c:v>8.6929999999999996</c:v>
                </c:pt>
                <c:pt idx="3329">
                  <c:v>8.6929999999999996</c:v>
                </c:pt>
                <c:pt idx="3330">
                  <c:v>8.6929999999999996</c:v>
                </c:pt>
                <c:pt idx="3331">
                  <c:v>8.6929999999999996</c:v>
                </c:pt>
                <c:pt idx="3332">
                  <c:v>8.6929999999999996</c:v>
                </c:pt>
                <c:pt idx="3333">
                  <c:v>8.6929999999999996</c:v>
                </c:pt>
                <c:pt idx="3334">
                  <c:v>8.6929999999999996</c:v>
                </c:pt>
                <c:pt idx="3335">
                  <c:v>8.6679999999999993</c:v>
                </c:pt>
                <c:pt idx="3336">
                  <c:v>8.6679999999999993</c:v>
                </c:pt>
                <c:pt idx="3337">
                  <c:v>8.6430000000000007</c:v>
                </c:pt>
                <c:pt idx="3338">
                  <c:v>8.6430000000000007</c:v>
                </c:pt>
                <c:pt idx="3339">
                  <c:v>8.6430000000000007</c:v>
                </c:pt>
                <c:pt idx="3340">
                  <c:v>8.6430000000000007</c:v>
                </c:pt>
                <c:pt idx="3341">
                  <c:v>8.593</c:v>
                </c:pt>
                <c:pt idx="3342">
                  <c:v>8.4939999999999998</c:v>
                </c:pt>
                <c:pt idx="3343">
                  <c:v>8.3940000000000001</c:v>
                </c:pt>
                <c:pt idx="3344">
                  <c:v>8.3190000000000008</c:v>
                </c:pt>
                <c:pt idx="3345">
                  <c:v>8.27</c:v>
                </c:pt>
                <c:pt idx="3346">
                  <c:v>8.2449999999999992</c:v>
                </c:pt>
                <c:pt idx="3347">
                  <c:v>8.2200000000000006</c:v>
                </c:pt>
                <c:pt idx="3348">
                  <c:v>8.2200000000000006</c:v>
                </c:pt>
                <c:pt idx="3349">
                  <c:v>8.1950000000000003</c:v>
                </c:pt>
                <c:pt idx="3350">
                  <c:v>8.1950000000000003</c:v>
                </c:pt>
                <c:pt idx="3351">
                  <c:v>8.1950000000000003</c:v>
                </c:pt>
                <c:pt idx="3352">
                  <c:v>8.17</c:v>
                </c:pt>
                <c:pt idx="3353">
                  <c:v>8.17</c:v>
                </c:pt>
                <c:pt idx="3354">
                  <c:v>8.17</c:v>
                </c:pt>
                <c:pt idx="3355">
                  <c:v>8.1449999999999996</c:v>
                </c:pt>
                <c:pt idx="3356">
                  <c:v>8.1449999999999996</c:v>
                </c:pt>
                <c:pt idx="3357">
                  <c:v>8.1449999999999996</c:v>
                </c:pt>
                <c:pt idx="3358">
                  <c:v>8.1449999999999996</c:v>
                </c:pt>
                <c:pt idx="3359">
                  <c:v>8.1199999999999992</c:v>
                </c:pt>
                <c:pt idx="3360">
                  <c:v>8.1199999999999992</c:v>
                </c:pt>
                <c:pt idx="3361">
                  <c:v>8.1199999999999992</c:v>
                </c:pt>
                <c:pt idx="3362">
                  <c:v>8.1449999999999996</c:v>
                </c:pt>
                <c:pt idx="3363">
                  <c:v>8.1449999999999996</c:v>
                </c:pt>
                <c:pt idx="3364">
                  <c:v>8.17</c:v>
                </c:pt>
                <c:pt idx="3365">
                  <c:v>8.17</c:v>
                </c:pt>
                <c:pt idx="3366">
                  <c:v>8.1950000000000003</c:v>
                </c:pt>
                <c:pt idx="3367">
                  <c:v>8.1950000000000003</c:v>
                </c:pt>
                <c:pt idx="3368">
                  <c:v>8.2200000000000006</c:v>
                </c:pt>
                <c:pt idx="3369">
                  <c:v>8.27</c:v>
                </c:pt>
                <c:pt idx="3370">
                  <c:v>8.3439999999999994</c:v>
                </c:pt>
                <c:pt idx="3371">
                  <c:v>8.3940000000000001</c:v>
                </c:pt>
                <c:pt idx="3372">
                  <c:v>8.4689999999999994</c:v>
                </c:pt>
                <c:pt idx="3373">
                  <c:v>8.5190000000000001</c:v>
                </c:pt>
                <c:pt idx="3374">
                  <c:v>8.5429999999999993</c:v>
                </c:pt>
                <c:pt idx="3375">
                  <c:v>8.5679999999999996</c:v>
                </c:pt>
                <c:pt idx="3376">
                  <c:v>8.593</c:v>
                </c:pt>
                <c:pt idx="3377">
                  <c:v>8.593</c:v>
                </c:pt>
                <c:pt idx="3378">
                  <c:v>8.593</c:v>
                </c:pt>
                <c:pt idx="3379">
                  <c:v>8.593</c:v>
                </c:pt>
                <c:pt idx="3380">
                  <c:v>8.593</c:v>
                </c:pt>
                <c:pt idx="3381">
                  <c:v>8.593</c:v>
                </c:pt>
                <c:pt idx="3382">
                  <c:v>8.6180000000000003</c:v>
                </c:pt>
                <c:pt idx="3383">
                  <c:v>8.6180000000000003</c:v>
                </c:pt>
                <c:pt idx="3384">
                  <c:v>8.593</c:v>
                </c:pt>
                <c:pt idx="3385">
                  <c:v>8.593</c:v>
                </c:pt>
                <c:pt idx="3386">
                  <c:v>8.593</c:v>
                </c:pt>
                <c:pt idx="3387">
                  <c:v>8.5679999999999996</c:v>
                </c:pt>
                <c:pt idx="3388">
                  <c:v>8.5679999999999996</c:v>
                </c:pt>
                <c:pt idx="3389">
                  <c:v>8.5679999999999996</c:v>
                </c:pt>
                <c:pt idx="3390">
                  <c:v>8.5679999999999996</c:v>
                </c:pt>
                <c:pt idx="3391">
                  <c:v>8.3940000000000001</c:v>
                </c:pt>
                <c:pt idx="3392">
                  <c:v>8.6430000000000007</c:v>
                </c:pt>
                <c:pt idx="3393">
                  <c:v>8.5679999999999996</c:v>
                </c:pt>
                <c:pt idx="3394">
                  <c:v>8.2200000000000006</c:v>
                </c:pt>
                <c:pt idx="3395">
                  <c:v>8.0449999999999999</c:v>
                </c:pt>
                <c:pt idx="3396">
                  <c:v>7.9950000000000001</c:v>
                </c:pt>
                <c:pt idx="3397">
                  <c:v>7.97</c:v>
                </c:pt>
                <c:pt idx="3398">
                  <c:v>7.97</c:v>
                </c:pt>
                <c:pt idx="3399">
                  <c:v>7.9950000000000001</c:v>
                </c:pt>
                <c:pt idx="3400">
                  <c:v>7.9950000000000001</c:v>
                </c:pt>
                <c:pt idx="3401">
                  <c:v>8.0449999999999999</c:v>
                </c:pt>
                <c:pt idx="3402">
                  <c:v>8.0449999999999999</c:v>
                </c:pt>
                <c:pt idx="3403">
                  <c:v>8.07</c:v>
                </c:pt>
                <c:pt idx="3404">
                  <c:v>8.0950000000000006</c:v>
                </c:pt>
                <c:pt idx="3405">
                  <c:v>8.1199999999999992</c:v>
                </c:pt>
                <c:pt idx="3406">
                  <c:v>8.1449999999999996</c:v>
                </c:pt>
                <c:pt idx="3407">
                  <c:v>8.17</c:v>
                </c:pt>
                <c:pt idx="3408">
                  <c:v>8.1950000000000003</c:v>
                </c:pt>
                <c:pt idx="3409">
                  <c:v>8.2449999999999992</c:v>
                </c:pt>
                <c:pt idx="3410">
                  <c:v>8.27</c:v>
                </c:pt>
                <c:pt idx="3411">
                  <c:v>8.2949999999999999</c:v>
                </c:pt>
                <c:pt idx="3412">
                  <c:v>8.2949999999999999</c:v>
                </c:pt>
                <c:pt idx="3413">
                  <c:v>8.3190000000000008</c:v>
                </c:pt>
                <c:pt idx="3414">
                  <c:v>8.3689999999999998</c:v>
                </c:pt>
                <c:pt idx="3415">
                  <c:v>8.4190000000000005</c:v>
                </c:pt>
                <c:pt idx="3416">
                  <c:v>8.4440000000000008</c:v>
                </c:pt>
                <c:pt idx="3417">
                  <c:v>8.4689999999999994</c:v>
                </c:pt>
                <c:pt idx="3418">
                  <c:v>8.4689999999999994</c:v>
                </c:pt>
                <c:pt idx="3419">
                  <c:v>8.4689999999999994</c:v>
                </c:pt>
                <c:pt idx="3420">
                  <c:v>8.4689999999999994</c:v>
                </c:pt>
                <c:pt idx="3421">
                  <c:v>8.4939999999999998</c:v>
                </c:pt>
                <c:pt idx="3422">
                  <c:v>8.5190000000000001</c:v>
                </c:pt>
                <c:pt idx="3423">
                  <c:v>8.5429999999999993</c:v>
                </c:pt>
                <c:pt idx="3424">
                  <c:v>8.5429999999999993</c:v>
                </c:pt>
                <c:pt idx="3425">
                  <c:v>8.5190000000000001</c:v>
                </c:pt>
                <c:pt idx="3426">
                  <c:v>8.5190000000000001</c:v>
                </c:pt>
                <c:pt idx="3427">
                  <c:v>8.5190000000000001</c:v>
                </c:pt>
                <c:pt idx="3428">
                  <c:v>8.4939999999999998</c:v>
                </c:pt>
                <c:pt idx="3429">
                  <c:v>8.4939999999999998</c:v>
                </c:pt>
                <c:pt idx="3430">
                  <c:v>8.4689999999999994</c:v>
                </c:pt>
                <c:pt idx="3431">
                  <c:v>8.4440000000000008</c:v>
                </c:pt>
                <c:pt idx="3432">
                  <c:v>8.4440000000000008</c:v>
                </c:pt>
                <c:pt idx="3433">
                  <c:v>8.4190000000000005</c:v>
                </c:pt>
                <c:pt idx="3434">
                  <c:v>8.3940000000000001</c:v>
                </c:pt>
                <c:pt idx="3435">
                  <c:v>8.3689999999999998</c:v>
                </c:pt>
                <c:pt idx="3436">
                  <c:v>8.3439999999999994</c:v>
                </c:pt>
                <c:pt idx="3437">
                  <c:v>8.3439999999999994</c:v>
                </c:pt>
                <c:pt idx="3438">
                  <c:v>8.3190000000000008</c:v>
                </c:pt>
                <c:pt idx="3439">
                  <c:v>8.3190000000000008</c:v>
                </c:pt>
                <c:pt idx="3440">
                  <c:v>8.2949999999999999</c:v>
                </c:pt>
                <c:pt idx="3441">
                  <c:v>8.27</c:v>
                </c:pt>
                <c:pt idx="3442">
                  <c:v>8.2449999999999992</c:v>
                </c:pt>
                <c:pt idx="3443">
                  <c:v>8.2449999999999992</c:v>
                </c:pt>
                <c:pt idx="3444">
                  <c:v>8.2200000000000006</c:v>
                </c:pt>
                <c:pt idx="3445">
                  <c:v>8.2200000000000006</c:v>
                </c:pt>
                <c:pt idx="3446">
                  <c:v>8.1950000000000003</c:v>
                </c:pt>
                <c:pt idx="3447">
                  <c:v>8.1950000000000003</c:v>
                </c:pt>
                <c:pt idx="3448">
                  <c:v>8.17</c:v>
                </c:pt>
                <c:pt idx="3449">
                  <c:v>8.17</c:v>
                </c:pt>
                <c:pt idx="3450">
                  <c:v>8.17</c:v>
                </c:pt>
                <c:pt idx="3451">
                  <c:v>8.1449999999999996</c:v>
                </c:pt>
                <c:pt idx="3452">
                  <c:v>8.1449999999999996</c:v>
                </c:pt>
                <c:pt idx="3453">
                  <c:v>8.1449999999999996</c:v>
                </c:pt>
                <c:pt idx="3454">
                  <c:v>8.1199999999999992</c:v>
                </c:pt>
                <c:pt idx="3455">
                  <c:v>8.1199999999999992</c:v>
                </c:pt>
                <c:pt idx="3456">
                  <c:v>8.1199999999999992</c:v>
                </c:pt>
                <c:pt idx="3457">
                  <c:v>8.0950000000000006</c:v>
                </c:pt>
                <c:pt idx="3458">
                  <c:v>8.0950000000000006</c:v>
                </c:pt>
                <c:pt idx="3459">
                  <c:v>8.0950000000000006</c:v>
                </c:pt>
                <c:pt idx="3460">
                  <c:v>8.07</c:v>
                </c:pt>
                <c:pt idx="3461">
                  <c:v>8.07</c:v>
                </c:pt>
                <c:pt idx="3462">
                  <c:v>8.07</c:v>
                </c:pt>
                <c:pt idx="3463">
                  <c:v>8.07</c:v>
                </c:pt>
                <c:pt idx="3464">
                  <c:v>8.0950000000000006</c:v>
                </c:pt>
                <c:pt idx="3465">
                  <c:v>8.07</c:v>
                </c:pt>
                <c:pt idx="3466">
                  <c:v>8.0950000000000006</c:v>
                </c:pt>
                <c:pt idx="3467">
                  <c:v>8.0950000000000006</c:v>
                </c:pt>
                <c:pt idx="3468">
                  <c:v>8.0950000000000006</c:v>
                </c:pt>
                <c:pt idx="3469">
                  <c:v>8.0950000000000006</c:v>
                </c:pt>
                <c:pt idx="3470">
                  <c:v>8.0950000000000006</c:v>
                </c:pt>
                <c:pt idx="3471">
                  <c:v>8.1199999999999992</c:v>
                </c:pt>
                <c:pt idx="3472">
                  <c:v>8.17</c:v>
                </c:pt>
                <c:pt idx="3473">
                  <c:v>8.1950000000000003</c:v>
                </c:pt>
                <c:pt idx="3474">
                  <c:v>8.2449999999999992</c:v>
                </c:pt>
                <c:pt idx="3475">
                  <c:v>8.27</c:v>
                </c:pt>
                <c:pt idx="3476">
                  <c:v>8.2949999999999999</c:v>
                </c:pt>
                <c:pt idx="3477">
                  <c:v>8.2949999999999999</c:v>
                </c:pt>
                <c:pt idx="3478">
                  <c:v>8.3190000000000008</c:v>
                </c:pt>
                <c:pt idx="3479">
                  <c:v>8.3190000000000008</c:v>
                </c:pt>
                <c:pt idx="3480">
                  <c:v>8.3439999999999994</c:v>
                </c:pt>
                <c:pt idx="3481">
                  <c:v>8.3439999999999994</c:v>
                </c:pt>
                <c:pt idx="3482">
                  <c:v>8.3439999999999994</c:v>
                </c:pt>
                <c:pt idx="3483">
                  <c:v>8.3439999999999994</c:v>
                </c:pt>
                <c:pt idx="3484">
                  <c:v>8.3689999999999998</c:v>
                </c:pt>
                <c:pt idx="3485">
                  <c:v>8.3689999999999998</c:v>
                </c:pt>
                <c:pt idx="3486">
                  <c:v>8.3689999999999998</c:v>
                </c:pt>
                <c:pt idx="3487">
                  <c:v>8.3689999999999998</c:v>
                </c:pt>
                <c:pt idx="3488">
                  <c:v>8.3940000000000001</c:v>
                </c:pt>
                <c:pt idx="3489">
                  <c:v>8.3940000000000001</c:v>
                </c:pt>
                <c:pt idx="3490">
                  <c:v>8.3940000000000001</c:v>
                </c:pt>
                <c:pt idx="3491">
                  <c:v>8.3940000000000001</c:v>
                </c:pt>
                <c:pt idx="3492">
                  <c:v>8.3940000000000001</c:v>
                </c:pt>
                <c:pt idx="3493">
                  <c:v>8.3940000000000001</c:v>
                </c:pt>
                <c:pt idx="3494">
                  <c:v>8.4190000000000005</c:v>
                </c:pt>
                <c:pt idx="3495">
                  <c:v>8.4190000000000005</c:v>
                </c:pt>
                <c:pt idx="3496">
                  <c:v>8.4440000000000008</c:v>
                </c:pt>
                <c:pt idx="3497">
                  <c:v>8.4689999999999994</c:v>
                </c:pt>
                <c:pt idx="3498">
                  <c:v>8.4939999999999998</c:v>
                </c:pt>
                <c:pt idx="3499">
                  <c:v>8.5190000000000001</c:v>
                </c:pt>
                <c:pt idx="3500">
                  <c:v>8.5429999999999993</c:v>
                </c:pt>
                <c:pt idx="3501">
                  <c:v>8.593</c:v>
                </c:pt>
                <c:pt idx="3502">
                  <c:v>8.6679999999999993</c:v>
                </c:pt>
                <c:pt idx="3503">
                  <c:v>8.7420000000000009</c:v>
                </c:pt>
                <c:pt idx="3504">
                  <c:v>8.8170000000000002</c:v>
                </c:pt>
                <c:pt idx="3505">
                  <c:v>8.891</c:v>
                </c:pt>
                <c:pt idx="3506">
                  <c:v>8.9649999999999999</c:v>
                </c:pt>
                <c:pt idx="3507">
                  <c:v>9.0399999999999991</c:v>
                </c:pt>
                <c:pt idx="3508">
                  <c:v>9.0640000000000001</c:v>
                </c:pt>
                <c:pt idx="3509">
                  <c:v>9.1140000000000008</c:v>
                </c:pt>
                <c:pt idx="3510">
                  <c:v>9.1630000000000003</c:v>
                </c:pt>
                <c:pt idx="3511">
                  <c:v>9.2620000000000005</c:v>
                </c:pt>
                <c:pt idx="3512">
                  <c:v>9.41</c:v>
                </c:pt>
                <c:pt idx="3513">
                  <c:v>9.5340000000000007</c:v>
                </c:pt>
                <c:pt idx="3514">
                  <c:v>9.6080000000000005</c:v>
                </c:pt>
                <c:pt idx="3515">
                  <c:v>9.6319999999999997</c:v>
                </c:pt>
                <c:pt idx="3516">
                  <c:v>9.6820000000000004</c:v>
                </c:pt>
                <c:pt idx="3517">
                  <c:v>9.7309999999999999</c:v>
                </c:pt>
                <c:pt idx="3518">
                  <c:v>9.7560000000000002</c:v>
                </c:pt>
                <c:pt idx="3519">
                  <c:v>9.8049999999999997</c:v>
                </c:pt>
                <c:pt idx="3520">
                  <c:v>9.8290000000000006</c:v>
                </c:pt>
                <c:pt idx="3521">
                  <c:v>9.8539999999999992</c:v>
                </c:pt>
                <c:pt idx="3522">
                  <c:v>9.8539999999999992</c:v>
                </c:pt>
                <c:pt idx="3523">
                  <c:v>9.8290000000000006</c:v>
                </c:pt>
                <c:pt idx="3524">
                  <c:v>9.8290000000000006</c:v>
                </c:pt>
                <c:pt idx="3525">
                  <c:v>9.8539999999999992</c:v>
                </c:pt>
                <c:pt idx="3526">
                  <c:v>9.8789999999999996</c:v>
                </c:pt>
                <c:pt idx="3527">
                  <c:v>9.8539999999999992</c:v>
                </c:pt>
                <c:pt idx="3528">
                  <c:v>9.8290000000000006</c:v>
                </c:pt>
                <c:pt idx="3529">
                  <c:v>9.8290000000000006</c:v>
                </c:pt>
                <c:pt idx="3530">
                  <c:v>9.7799999999999994</c:v>
                </c:pt>
                <c:pt idx="3531">
                  <c:v>9.7560000000000002</c:v>
                </c:pt>
                <c:pt idx="3532">
                  <c:v>9.7059999999999995</c:v>
                </c:pt>
                <c:pt idx="3533">
                  <c:v>9.657</c:v>
                </c:pt>
                <c:pt idx="3534">
                  <c:v>9.6319999999999997</c:v>
                </c:pt>
                <c:pt idx="3535">
                  <c:v>9.6080000000000005</c:v>
                </c:pt>
                <c:pt idx="3536">
                  <c:v>9.5579999999999998</c:v>
                </c:pt>
                <c:pt idx="3537">
                  <c:v>9.5340000000000007</c:v>
                </c:pt>
                <c:pt idx="3538">
                  <c:v>9.5090000000000003</c:v>
                </c:pt>
                <c:pt idx="3539">
                  <c:v>9.4849999999999994</c:v>
                </c:pt>
                <c:pt idx="3540">
                  <c:v>9.4600000000000009</c:v>
                </c:pt>
                <c:pt idx="3541">
                  <c:v>9.4350000000000005</c:v>
                </c:pt>
                <c:pt idx="3542">
                  <c:v>9.3859999999999992</c:v>
                </c:pt>
                <c:pt idx="3543">
                  <c:v>9.3859999999999992</c:v>
                </c:pt>
                <c:pt idx="3544">
                  <c:v>9.3610000000000007</c:v>
                </c:pt>
                <c:pt idx="3545">
                  <c:v>9.3360000000000003</c:v>
                </c:pt>
                <c:pt idx="3546">
                  <c:v>9.3119999999999994</c:v>
                </c:pt>
                <c:pt idx="3547">
                  <c:v>9.2870000000000008</c:v>
                </c:pt>
                <c:pt idx="3548">
                  <c:v>9.2870000000000008</c:v>
                </c:pt>
                <c:pt idx="3549">
                  <c:v>9.2620000000000005</c:v>
                </c:pt>
                <c:pt idx="3550">
                  <c:v>9.2379999999999995</c:v>
                </c:pt>
                <c:pt idx="3551">
                  <c:v>9.1880000000000006</c:v>
                </c:pt>
                <c:pt idx="3552">
                  <c:v>9.1389999999999993</c:v>
                </c:pt>
                <c:pt idx="3553">
                  <c:v>9.1389999999999993</c:v>
                </c:pt>
                <c:pt idx="3554">
                  <c:v>9.0890000000000004</c:v>
                </c:pt>
                <c:pt idx="3555">
                  <c:v>9.0890000000000004</c:v>
                </c:pt>
                <c:pt idx="3556">
                  <c:v>9.0640000000000001</c:v>
                </c:pt>
                <c:pt idx="3557">
                  <c:v>9.0399999999999991</c:v>
                </c:pt>
                <c:pt idx="3558">
                  <c:v>9.0150000000000006</c:v>
                </c:pt>
                <c:pt idx="3559">
                  <c:v>8.99</c:v>
                </c:pt>
                <c:pt idx="3560">
                  <c:v>8.9649999999999999</c:v>
                </c:pt>
                <c:pt idx="3561">
                  <c:v>8.9410000000000007</c:v>
                </c:pt>
                <c:pt idx="3562">
                  <c:v>8.9410000000000007</c:v>
                </c:pt>
                <c:pt idx="3563">
                  <c:v>8.9410000000000007</c:v>
                </c:pt>
                <c:pt idx="3564">
                  <c:v>8.9410000000000007</c:v>
                </c:pt>
                <c:pt idx="3565">
                  <c:v>8.9410000000000007</c:v>
                </c:pt>
                <c:pt idx="3566">
                  <c:v>8.9410000000000007</c:v>
                </c:pt>
                <c:pt idx="3567">
                  <c:v>8.9410000000000007</c:v>
                </c:pt>
                <c:pt idx="3568">
                  <c:v>8.9410000000000007</c:v>
                </c:pt>
                <c:pt idx="3569">
                  <c:v>8.9410000000000007</c:v>
                </c:pt>
                <c:pt idx="3570">
                  <c:v>8.9160000000000004</c:v>
                </c:pt>
                <c:pt idx="3571">
                  <c:v>8.9160000000000004</c:v>
                </c:pt>
                <c:pt idx="3572">
                  <c:v>8.9410000000000007</c:v>
                </c:pt>
                <c:pt idx="3573">
                  <c:v>8.9410000000000007</c:v>
                </c:pt>
                <c:pt idx="3574">
                  <c:v>8.9649999999999999</c:v>
                </c:pt>
                <c:pt idx="3575">
                  <c:v>8.9649999999999999</c:v>
                </c:pt>
                <c:pt idx="3576">
                  <c:v>8.9649999999999999</c:v>
                </c:pt>
                <c:pt idx="3577">
                  <c:v>8.9649999999999999</c:v>
                </c:pt>
                <c:pt idx="3578">
                  <c:v>8.9649999999999999</c:v>
                </c:pt>
                <c:pt idx="3579">
                  <c:v>8.9649999999999999</c:v>
                </c:pt>
                <c:pt idx="3580">
                  <c:v>8.99</c:v>
                </c:pt>
                <c:pt idx="3581">
                  <c:v>8.9649999999999999</c:v>
                </c:pt>
                <c:pt idx="3582">
                  <c:v>8.99</c:v>
                </c:pt>
                <c:pt idx="3583">
                  <c:v>8.99</c:v>
                </c:pt>
                <c:pt idx="3584">
                  <c:v>8.99</c:v>
                </c:pt>
                <c:pt idx="3585">
                  <c:v>9.0150000000000006</c:v>
                </c:pt>
                <c:pt idx="3586">
                  <c:v>9.0150000000000006</c:v>
                </c:pt>
                <c:pt idx="3587">
                  <c:v>9.0399999999999991</c:v>
                </c:pt>
                <c:pt idx="3588">
                  <c:v>9.0399999999999991</c:v>
                </c:pt>
                <c:pt idx="3589">
                  <c:v>9.0399999999999991</c:v>
                </c:pt>
                <c:pt idx="3590">
                  <c:v>9.0399999999999991</c:v>
                </c:pt>
                <c:pt idx="3591">
                  <c:v>9.0399999999999991</c:v>
                </c:pt>
                <c:pt idx="3592">
                  <c:v>9.0399999999999991</c:v>
                </c:pt>
                <c:pt idx="3593">
                  <c:v>9.0399999999999991</c:v>
                </c:pt>
                <c:pt idx="3594">
                  <c:v>9.0640000000000001</c:v>
                </c:pt>
                <c:pt idx="3595">
                  <c:v>9.0640000000000001</c:v>
                </c:pt>
                <c:pt idx="3596">
                  <c:v>9.0640000000000001</c:v>
                </c:pt>
                <c:pt idx="3597">
                  <c:v>9.0890000000000004</c:v>
                </c:pt>
                <c:pt idx="3598">
                  <c:v>9.1140000000000008</c:v>
                </c:pt>
                <c:pt idx="3599">
                  <c:v>9.1389999999999993</c:v>
                </c:pt>
                <c:pt idx="3600">
                  <c:v>9.1630000000000003</c:v>
                </c:pt>
                <c:pt idx="3601">
                  <c:v>9.1880000000000006</c:v>
                </c:pt>
                <c:pt idx="3602">
                  <c:v>9.1880000000000006</c:v>
                </c:pt>
                <c:pt idx="3603">
                  <c:v>9.2379999999999995</c:v>
                </c:pt>
                <c:pt idx="3604">
                  <c:v>9.2379999999999995</c:v>
                </c:pt>
                <c:pt idx="3605">
                  <c:v>9.2620000000000005</c:v>
                </c:pt>
                <c:pt idx="3606">
                  <c:v>9.2870000000000008</c:v>
                </c:pt>
                <c:pt idx="3607">
                  <c:v>9.3360000000000003</c:v>
                </c:pt>
                <c:pt idx="3608">
                  <c:v>9.3859999999999992</c:v>
                </c:pt>
                <c:pt idx="3609">
                  <c:v>9.4350000000000005</c:v>
                </c:pt>
                <c:pt idx="3610">
                  <c:v>9.4849999999999994</c:v>
                </c:pt>
                <c:pt idx="3611">
                  <c:v>9.5340000000000007</c:v>
                </c:pt>
                <c:pt idx="3612">
                  <c:v>9.5579999999999998</c:v>
                </c:pt>
                <c:pt idx="3613">
                  <c:v>9.6080000000000005</c:v>
                </c:pt>
                <c:pt idx="3614">
                  <c:v>9.6319999999999997</c:v>
                </c:pt>
                <c:pt idx="3615">
                  <c:v>9.6820000000000004</c:v>
                </c:pt>
                <c:pt idx="3616">
                  <c:v>9.7309999999999999</c:v>
                </c:pt>
                <c:pt idx="3617">
                  <c:v>9.7799999999999994</c:v>
                </c:pt>
                <c:pt idx="3618">
                  <c:v>9.8290000000000006</c:v>
                </c:pt>
                <c:pt idx="3619">
                  <c:v>9.8539999999999992</c:v>
                </c:pt>
                <c:pt idx="3620">
                  <c:v>9.8789999999999996</c:v>
                </c:pt>
                <c:pt idx="3621">
                  <c:v>9.9030000000000005</c:v>
                </c:pt>
                <c:pt idx="3622">
                  <c:v>9.8789999999999996</c:v>
                </c:pt>
                <c:pt idx="3623">
                  <c:v>9.8789999999999996</c:v>
                </c:pt>
                <c:pt idx="3624">
                  <c:v>9.8290000000000006</c:v>
                </c:pt>
                <c:pt idx="3625">
                  <c:v>9.7560000000000002</c:v>
                </c:pt>
                <c:pt idx="3626">
                  <c:v>9.6820000000000004</c:v>
                </c:pt>
                <c:pt idx="3627">
                  <c:v>9.6319999999999997</c:v>
                </c:pt>
                <c:pt idx="3628">
                  <c:v>9.5340000000000007</c:v>
                </c:pt>
                <c:pt idx="3629">
                  <c:v>9.4350000000000005</c:v>
                </c:pt>
                <c:pt idx="3630">
                  <c:v>9.3610000000000007</c:v>
                </c:pt>
                <c:pt idx="3631">
                  <c:v>9.2620000000000005</c:v>
                </c:pt>
                <c:pt idx="3632">
                  <c:v>9.1880000000000006</c:v>
                </c:pt>
                <c:pt idx="3633">
                  <c:v>9.1140000000000008</c:v>
                </c:pt>
                <c:pt idx="3634">
                  <c:v>9.0399999999999991</c:v>
                </c:pt>
                <c:pt idx="3635">
                  <c:v>8.9649999999999999</c:v>
                </c:pt>
                <c:pt idx="3636">
                  <c:v>8.9160000000000004</c:v>
                </c:pt>
                <c:pt idx="3637">
                  <c:v>8.8409999999999993</c:v>
                </c:pt>
                <c:pt idx="3638">
                  <c:v>8.7669999999999995</c:v>
                </c:pt>
                <c:pt idx="3639">
                  <c:v>8.7170000000000005</c:v>
                </c:pt>
                <c:pt idx="3640">
                  <c:v>8.6679999999999993</c:v>
                </c:pt>
                <c:pt idx="3641">
                  <c:v>8.593</c:v>
                </c:pt>
                <c:pt idx="3642">
                  <c:v>8.5429999999999993</c:v>
                </c:pt>
                <c:pt idx="3643">
                  <c:v>8.4939999999999998</c:v>
                </c:pt>
                <c:pt idx="3644">
                  <c:v>8.4440000000000008</c:v>
                </c:pt>
                <c:pt idx="3645">
                  <c:v>8.3689999999999998</c:v>
                </c:pt>
                <c:pt idx="3646">
                  <c:v>8.3439999999999994</c:v>
                </c:pt>
                <c:pt idx="3647">
                  <c:v>8.2949999999999999</c:v>
                </c:pt>
                <c:pt idx="3648">
                  <c:v>8.2449999999999992</c:v>
                </c:pt>
                <c:pt idx="3649">
                  <c:v>8.1950000000000003</c:v>
                </c:pt>
                <c:pt idx="3650">
                  <c:v>8.1449999999999996</c:v>
                </c:pt>
                <c:pt idx="3651">
                  <c:v>8.0950000000000006</c:v>
                </c:pt>
                <c:pt idx="3652">
                  <c:v>8.0449999999999999</c:v>
                </c:pt>
                <c:pt idx="3653">
                  <c:v>8.02</c:v>
                </c:pt>
                <c:pt idx="3654">
                  <c:v>7.97</c:v>
                </c:pt>
                <c:pt idx="3655">
                  <c:v>7.9450000000000003</c:v>
                </c:pt>
                <c:pt idx="3656">
                  <c:v>7.92</c:v>
                </c:pt>
                <c:pt idx="3657">
                  <c:v>7.87</c:v>
                </c:pt>
                <c:pt idx="3658">
                  <c:v>7.8449999999999998</c:v>
                </c:pt>
                <c:pt idx="3659">
                  <c:v>7.82</c:v>
                </c:pt>
                <c:pt idx="3660">
                  <c:v>7.7949999999999999</c:v>
                </c:pt>
                <c:pt idx="3661">
                  <c:v>7.7450000000000001</c:v>
                </c:pt>
                <c:pt idx="3662">
                  <c:v>7.7450000000000001</c:v>
                </c:pt>
                <c:pt idx="3663">
                  <c:v>7.72</c:v>
                </c:pt>
                <c:pt idx="3664">
                  <c:v>7.72</c:v>
                </c:pt>
                <c:pt idx="3665">
                  <c:v>7.6950000000000003</c:v>
                </c:pt>
                <c:pt idx="3666">
                  <c:v>7.6950000000000003</c:v>
                </c:pt>
                <c:pt idx="3667">
                  <c:v>7.6950000000000003</c:v>
                </c:pt>
                <c:pt idx="3668">
                  <c:v>7.72</c:v>
                </c:pt>
                <c:pt idx="3669">
                  <c:v>7.72</c:v>
                </c:pt>
                <c:pt idx="3670">
                  <c:v>7.72</c:v>
                </c:pt>
                <c:pt idx="3671">
                  <c:v>7.72</c:v>
                </c:pt>
                <c:pt idx="3672">
                  <c:v>7.72</c:v>
                </c:pt>
                <c:pt idx="3673">
                  <c:v>7.72</c:v>
                </c:pt>
                <c:pt idx="3674">
                  <c:v>7.72</c:v>
                </c:pt>
                <c:pt idx="3675">
                  <c:v>7.72</c:v>
                </c:pt>
                <c:pt idx="3676">
                  <c:v>7.6950000000000003</c:v>
                </c:pt>
                <c:pt idx="3677">
                  <c:v>7.6950000000000003</c:v>
                </c:pt>
                <c:pt idx="3678">
                  <c:v>7.67</c:v>
                </c:pt>
                <c:pt idx="3679">
                  <c:v>7.67</c:v>
                </c:pt>
                <c:pt idx="3680">
                  <c:v>7.6449999999999996</c:v>
                </c:pt>
                <c:pt idx="3681">
                  <c:v>7.5940000000000003</c:v>
                </c:pt>
                <c:pt idx="3682">
                  <c:v>7.569</c:v>
                </c:pt>
                <c:pt idx="3683">
                  <c:v>7.5439999999999996</c:v>
                </c:pt>
                <c:pt idx="3684">
                  <c:v>7.5190000000000001</c:v>
                </c:pt>
                <c:pt idx="3685">
                  <c:v>7.4939999999999998</c:v>
                </c:pt>
                <c:pt idx="3686">
                  <c:v>7.4690000000000003</c:v>
                </c:pt>
                <c:pt idx="3687">
                  <c:v>7.4690000000000003</c:v>
                </c:pt>
                <c:pt idx="3688">
                  <c:v>7.4690000000000003</c:v>
                </c:pt>
                <c:pt idx="3689">
                  <c:v>7.4939999999999998</c:v>
                </c:pt>
                <c:pt idx="3690">
                  <c:v>7.5190000000000001</c:v>
                </c:pt>
                <c:pt idx="3691">
                  <c:v>7.5190000000000001</c:v>
                </c:pt>
                <c:pt idx="3692">
                  <c:v>7.5439999999999996</c:v>
                </c:pt>
                <c:pt idx="3693">
                  <c:v>7.5940000000000003</c:v>
                </c:pt>
                <c:pt idx="3694">
                  <c:v>7.67</c:v>
                </c:pt>
                <c:pt idx="3695">
                  <c:v>7.77</c:v>
                </c:pt>
                <c:pt idx="3696">
                  <c:v>7.87</c:v>
                </c:pt>
                <c:pt idx="3697">
                  <c:v>7.97</c:v>
                </c:pt>
                <c:pt idx="3698">
                  <c:v>8.1199999999999992</c:v>
                </c:pt>
                <c:pt idx="3699">
                  <c:v>8.2449999999999992</c:v>
                </c:pt>
                <c:pt idx="3700">
                  <c:v>8.3940000000000001</c:v>
                </c:pt>
                <c:pt idx="3701">
                  <c:v>8.5190000000000001</c:v>
                </c:pt>
                <c:pt idx="3702">
                  <c:v>8.6679999999999993</c:v>
                </c:pt>
                <c:pt idx="3703">
                  <c:v>8.7919999999999998</c:v>
                </c:pt>
                <c:pt idx="3704">
                  <c:v>8.9160000000000004</c:v>
                </c:pt>
                <c:pt idx="3705">
                  <c:v>9.0890000000000004</c:v>
                </c:pt>
                <c:pt idx="3706">
                  <c:v>9.2379999999999995</c:v>
                </c:pt>
                <c:pt idx="3707">
                  <c:v>9.3360000000000003</c:v>
                </c:pt>
                <c:pt idx="3708">
                  <c:v>9.3859999999999992</c:v>
                </c:pt>
                <c:pt idx="3709">
                  <c:v>9.4600000000000009</c:v>
                </c:pt>
                <c:pt idx="3710">
                  <c:v>9.5090000000000003</c:v>
                </c:pt>
                <c:pt idx="3711">
                  <c:v>9.5579999999999998</c:v>
                </c:pt>
                <c:pt idx="3712">
                  <c:v>9.6319999999999997</c:v>
                </c:pt>
                <c:pt idx="3713">
                  <c:v>9.6319999999999997</c:v>
                </c:pt>
                <c:pt idx="3714">
                  <c:v>9.6319999999999997</c:v>
                </c:pt>
                <c:pt idx="3715">
                  <c:v>9.6080000000000005</c:v>
                </c:pt>
                <c:pt idx="3716">
                  <c:v>9.6080000000000005</c:v>
                </c:pt>
                <c:pt idx="3717">
                  <c:v>9.6080000000000005</c:v>
                </c:pt>
                <c:pt idx="3718">
                  <c:v>9.5830000000000002</c:v>
                </c:pt>
                <c:pt idx="3719">
                  <c:v>9.5340000000000007</c:v>
                </c:pt>
                <c:pt idx="3720">
                  <c:v>9.5090000000000003</c:v>
                </c:pt>
                <c:pt idx="3721">
                  <c:v>9.4350000000000005</c:v>
                </c:pt>
                <c:pt idx="3722">
                  <c:v>9.3859999999999992</c:v>
                </c:pt>
                <c:pt idx="3723">
                  <c:v>9.3360000000000003</c:v>
                </c:pt>
                <c:pt idx="3724">
                  <c:v>9.3119999999999994</c:v>
                </c:pt>
                <c:pt idx="3725">
                  <c:v>9.2620000000000005</c:v>
                </c:pt>
                <c:pt idx="3726">
                  <c:v>9.2129999999999992</c:v>
                </c:pt>
                <c:pt idx="3727">
                  <c:v>9.1880000000000006</c:v>
                </c:pt>
                <c:pt idx="3728">
                  <c:v>9.1389999999999993</c:v>
                </c:pt>
                <c:pt idx="3729">
                  <c:v>9.0890000000000004</c:v>
                </c:pt>
                <c:pt idx="3730">
                  <c:v>9.0640000000000001</c:v>
                </c:pt>
                <c:pt idx="3731">
                  <c:v>9.0150000000000006</c:v>
                </c:pt>
                <c:pt idx="3732">
                  <c:v>8.9649999999999999</c:v>
                </c:pt>
                <c:pt idx="3733">
                  <c:v>8.9160000000000004</c:v>
                </c:pt>
                <c:pt idx="3734">
                  <c:v>8.8659999999999997</c:v>
                </c:pt>
                <c:pt idx="3735">
                  <c:v>8.8409999999999993</c:v>
                </c:pt>
                <c:pt idx="3736">
                  <c:v>8.7919999999999998</c:v>
                </c:pt>
                <c:pt idx="3737">
                  <c:v>8.7420000000000009</c:v>
                </c:pt>
                <c:pt idx="3738">
                  <c:v>8.6929999999999996</c:v>
                </c:pt>
                <c:pt idx="3739">
                  <c:v>8.6430000000000007</c:v>
                </c:pt>
                <c:pt idx="3740">
                  <c:v>8.593</c:v>
                </c:pt>
                <c:pt idx="3741">
                  <c:v>8.5679999999999996</c:v>
                </c:pt>
                <c:pt idx="3742">
                  <c:v>8.5190000000000001</c:v>
                </c:pt>
                <c:pt idx="3743">
                  <c:v>8.4939999999999998</c:v>
                </c:pt>
                <c:pt idx="3744">
                  <c:v>8.4440000000000008</c:v>
                </c:pt>
                <c:pt idx="3745">
                  <c:v>8.4190000000000005</c:v>
                </c:pt>
                <c:pt idx="3746">
                  <c:v>8.3940000000000001</c:v>
                </c:pt>
                <c:pt idx="3747">
                  <c:v>8.3689999999999998</c:v>
                </c:pt>
                <c:pt idx="3748">
                  <c:v>8.3439999999999994</c:v>
                </c:pt>
                <c:pt idx="3749">
                  <c:v>8.3190000000000008</c:v>
                </c:pt>
                <c:pt idx="3750">
                  <c:v>8.2949999999999999</c:v>
                </c:pt>
                <c:pt idx="3751">
                  <c:v>8.2949999999999999</c:v>
                </c:pt>
                <c:pt idx="3752">
                  <c:v>8.2949999999999999</c:v>
                </c:pt>
                <c:pt idx="3753">
                  <c:v>8.27</c:v>
                </c:pt>
                <c:pt idx="3754">
                  <c:v>8.27</c:v>
                </c:pt>
                <c:pt idx="3755">
                  <c:v>8.27</c:v>
                </c:pt>
                <c:pt idx="3756">
                  <c:v>8.27</c:v>
                </c:pt>
                <c:pt idx="3757">
                  <c:v>8.27</c:v>
                </c:pt>
                <c:pt idx="3758">
                  <c:v>8.2949999999999999</c:v>
                </c:pt>
                <c:pt idx="3759">
                  <c:v>8.2949999999999999</c:v>
                </c:pt>
                <c:pt idx="3760">
                  <c:v>8.2949999999999999</c:v>
                </c:pt>
                <c:pt idx="3761">
                  <c:v>8.3190000000000008</c:v>
                </c:pt>
                <c:pt idx="3762">
                  <c:v>8.3190000000000008</c:v>
                </c:pt>
                <c:pt idx="3763">
                  <c:v>8.2949999999999999</c:v>
                </c:pt>
                <c:pt idx="3764">
                  <c:v>8.2949999999999999</c:v>
                </c:pt>
                <c:pt idx="3765">
                  <c:v>8.2949999999999999</c:v>
                </c:pt>
                <c:pt idx="3766">
                  <c:v>8.2949999999999999</c:v>
                </c:pt>
                <c:pt idx="3767">
                  <c:v>8.3190000000000008</c:v>
                </c:pt>
                <c:pt idx="3768">
                  <c:v>8.3190000000000008</c:v>
                </c:pt>
                <c:pt idx="3769">
                  <c:v>8.3439999999999994</c:v>
                </c:pt>
                <c:pt idx="3770">
                  <c:v>8.3689999999999998</c:v>
                </c:pt>
                <c:pt idx="3771">
                  <c:v>8.3689999999999998</c:v>
                </c:pt>
                <c:pt idx="3772">
                  <c:v>8.3689999999999998</c:v>
                </c:pt>
                <c:pt idx="3773">
                  <c:v>8.3689999999999998</c:v>
                </c:pt>
                <c:pt idx="3774">
                  <c:v>8.3689999999999998</c:v>
                </c:pt>
                <c:pt idx="3775">
                  <c:v>8.3439999999999994</c:v>
                </c:pt>
                <c:pt idx="3776">
                  <c:v>8.3190000000000008</c:v>
                </c:pt>
                <c:pt idx="3777">
                  <c:v>8.2949999999999999</c:v>
                </c:pt>
                <c:pt idx="3778">
                  <c:v>8.2949999999999999</c:v>
                </c:pt>
                <c:pt idx="3779">
                  <c:v>8.27</c:v>
                </c:pt>
                <c:pt idx="3780">
                  <c:v>8.2449999999999992</c:v>
                </c:pt>
                <c:pt idx="3781">
                  <c:v>8.2200000000000006</c:v>
                </c:pt>
                <c:pt idx="3782">
                  <c:v>8.1950000000000003</c:v>
                </c:pt>
                <c:pt idx="3783">
                  <c:v>8.1950000000000003</c:v>
                </c:pt>
                <c:pt idx="3784">
                  <c:v>8.2200000000000006</c:v>
                </c:pt>
                <c:pt idx="3785">
                  <c:v>8.2449999999999992</c:v>
                </c:pt>
                <c:pt idx="3786">
                  <c:v>8.2949999999999999</c:v>
                </c:pt>
                <c:pt idx="3787">
                  <c:v>8.3439999999999994</c:v>
                </c:pt>
                <c:pt idx="3788">
                  <c:v>8.3940000000000001</c:v>
                </c:pt>
                <c:pt idx="3789">
                  <c:v>8.4689999999999994</c:v>
                </c:pt>
                <c:pt idx="3790">
                  <c:v>8.5190000000000001</c:v>
                </c:pt>
                <c:pt idx="3791">
                  <c:v>8.6430000000000007</c:v>
                </c:pt>
                <c:pt idx="3792">
                  <c:v>8.7170000000000005</c:v>
                </c:pt>
                <c:pt idx="3793">
                  <c:v>8.7919999999999998</c:v>
                </c:pt>
                <c:pt idx="3794">
                  <c:v>8.9410000000000007</c:v>
                </c:pt>
                <c:pt idx="3795">
                  <c:v>9.0150000000000006</c:v>
                </c:pt>
                <c:pt idx="3796">
                  <c:v>9.1630000000000003</c:v>
                </c:pt>
                <c:pt idx="3797">
                  <c:v>9.2870000000000008</c:v>
                </c:pt>
                <c:pt idx="3798">
                  <c:v>9.4350000000000005</c:v>
                </c:pt>
                <c:pt idx="3799">
                  <c:v>9.5340000000000007</c:v>
                </c:pt>
                <c:pt idx="3800">
                  <c:v>9.6319999999999997</c:v>
                </c:pt>
                <c:pt idx="3801">
                  <c:v>9.7059999999999995</c:v>
                </c:pt>
                <c:pt idx="3802">
                  <c:v>9.7799999999999994</c:v>
                </c:pt>
                <c:pt idx="3803">
                  <c:v>10.712</c:v>
                </c:pt>
                <c:pt idx="3804">
                  <c:v>11.516</c:v>
                </c:pt>
                <c:pt idx="3805">
                  <c:v>10.124000000000001</c:v>
                </c:pt>
                <c:pt idx="3806">
                  <c:v>9.0399999999999991</c:v>
                </c:pt>
                <c:pt idx="3807">
                  <c:v>8.7420000000000009</c:v>
                </c:pt>
                <c:pt idx="3808">
                  <c:v>8.6679999999999993</c:v>
                </c:pt>
                <c:pt idx="3809">
                  <c:v>8.7170000000000005</c:v>
                </c:pt>
                <c:pt idx="3810">
                  <c:v>8.7420000000000009</c:v>
                </c:pt>
                <c:pt idx="3811">
                  <c:v>8.7170000000000005</c:v>
                </c:pt>
                <c:pt idx="3812">
                  <c:v>8.6180000000000003</c:v>
                </c:pt>
                <c:pt idx="3813">
                  <c:v>8.5429999999999993</c:v>
                </c:pt>
                <c:pt idx="3814">
                  <c:v>8.4689999999999994</c:v>
                </c:pt>
                <c:pt idx="3815">
                  <c:v>8.4440000000000008</c:v>
                </c:pt>
                <c:pt idx="3816">
                  <c:v>8.4190000000000005</c:v>
                </c:pt>
                <c:pt idx="3817">
                  <c:v>8.4939999999999998</c:v>
                </c:pt>
                <c:pt idx="3818">
                  <c:v>8.4440000000000008</c:v>
                </c:pt>
                <c:pt idx="3819">
                  <c:v>8.4939999999999998</c:v>
                </c:pt>
                <c:pt idx="3820">
                  <c:v>8.6929999999999996</c:v>
                </c:pt>
                <c:pt idx="3821">
                  <c:v>8.6180000000000003</c:v>
                </c:pt>
                <c:pt idx="3822">
                  <c:v>8.6180000000000003</c:v>
                </c:pt>
                <c:pt idx="3823">
                  <c:v>8.593</c:v>
                </c:pt>
                <c:pt idx="3824">
                  <c:v>8.4689999999999994</c:v>
                </c:pt>
                <c:pt idx="3825">
                  <c:v>8.3689999999999998</c:v>
                </c:pt>
                <c:pt idx="3826">
                  <c:v>8.3439999999999994</c:v>
                </c:pt>
                <c:pt idx="3827">
                  <c:v>8.3190000000000008</c:v>
                </c:pt>
                <c:pt idx="3828">
                  <c:v>8.2949999999999999</c:v>
                </c:pt>
                <c:pt idx="3829">
                  <c:v>8.2949999999999999</c:v>
                </c:pt>
                <c:pt idx="3830">
                  <c:v>8.2949999999999999</c:v>
                </c:pt>
                <c:pt idx="3831">
                  <c:v>8.2949999999999999</c:v>
                </c:pt>
                <c:pt idx="3832">
                  <c:v>8.2949999999999999</c:v>
                </c:pt>
                <c:pt idx="3833">
                  <c:v>8.27</c:v>
                </c:pt>
                <c:pt idx="3834">
                  <c:v>8.27</c:v>
                </c:pt>
                <c:pt idx="3835">
                  <c:v>8.2449999999999992</c:v>
                </c:pt>
                <c:pt idx="3836">
                  <c:v>8.2200000000000006</c:v>
                </c:pt>
                <c:pt idx="3837">
                  <c:v>8.2449999999999992</c:v>
                </c:pt>
                <c:pt idx="3838">
                  <c:v>8.2449999999999992</c:v>
                </c:pt>
                <c:pt idx="3839">
                  <c:v>8.2200000000000006</c:v>
                </c:pt>
                <c:pt idx="3840">
                  <c:v>8.2200000000000006</c:v>
                </c:pt>
                <c:pt idx="3841">
                  <c:v>8.2200000000000006</c:v>
                </c:pt>
                <c:pt idx="3842">
                  <c:v>8.2200000000000006</c:v>
                </c:pt>
                <c:pt idx="3843">
                  <c:v>8.2200000000000006</c:v>
                </c:pt>
                <c:pt idx="3844">
                  <c:v>8.2200000000000006</c:v>
                </c:pt>
                <c:pt idx="3845">
                  <c:v>8.1950000000000003</c:v>
                </c:pt>
                <c:pt idx="3846">
                  <c:v>8.1950000000000003</c:v>
                </c:pt>
                <c:pt idx="3847">
                  <c:v>8.1950000000000003</c:v>
                </c:pt>
                <c:pt idx="3848">
                  <c:v>8.1950000000000003</c:v>
                </c:pt>
                <c:pt idx="3849">
                  <c:v>8.17</c:v>
                </c:pt>
                <c:pt idx="3850">
                  <c:v>8.17</c:v>
                </c:pt>
                <c:pt idx="3851">
                  <c:v>8.17</c:v>
                </c:pt>
                <c:pt idx="3852">
                  <c:v>8.17</c:v>
                </c:pt>
                <c:pt idx="3853">
                  <c:v>8.17</c:v>
                </c:pt>
                <c:pt idx="3854">
                  <c:v>8.17</c:v>
                </c:pt>
                <c:pt idx="3855">
                  <c:v>8.17</c:v>
                </c:pt>
                <c:pt idx="3856">
                  <c:v>8.17</c:v>
                </c:pt>
                <c:pt idx="3857">
                  <c:v>8.17</c:v>
                </c:pt>
                <c:pt idx="3858">
                  <c:v>8.17</c:v>
                </c:pt>
                <c:pt idx="3859">
                  <c:v>8.17</c:v>
                </c:pt>
                <c:pt idx="3860">
                  <c:v>8.1449999999999996</c:v>
                </c:pt>
                <c:pt idx="3861">
                  <c:v>8.1449999999999996</c:v>
                </c:pt>
                <c:pt idx="3862">
                  <c:v>8.1449999999999996</c:v>
                </c:pt>
                <c:pt idx="3863">
                  <c:v>8.1199999999999992</c:v>
                </c:pt>
                <c:pt idx="3864">
                  <c:v>8.1199999999999992</c:v>
                </c:pt>
                <c:pt idx="3865">
                  <c:v>8.0950000000000006</c:v>
                </c:pt>
                <c:pt idx="3866">
                  <c:v>8.0950000000000006</c:v>
                </c:pt>
                <c:pt idx="3867">
                  <c:v>8.07</c:v>
                </c:pt>
                <c:pt idx="3868">
                  <c:v>8.07</c:v>
                </c:pt>
                <c:pt idx="3869">
                  <c:v>8.0449999999999999</c:v>
                </c:pt>
                <c:pt idx="3870">
                  <c:v>8.0449999999999999</c:v>
                </c:pt>
                <c:pt idx="3871">
                  <c:v>8.0449999999999999</c:v>
                </c:pt>
                <c:pt idx="3872">
                  <c:v>8.0449999999999999</c:v>
                </c:pt>
                <c:pt idx="3873">
                  <c:v>8.02</c:v>
                </c:pt>
                <c:pt idx="3874">
                  <c:v>7.9950000000000001</c:v>
                </c:pt>
                <c:pt idx="3875">
                  <c:v>7.9950000000000001</c:v>
                </c:pt>
                <c:pt idx="3876">
                  <c:v>7.9950000000000001</c:v>
                </c:pt>
                <c:pt idx="3877">
                  <c:v>7.9950000000000001</c:v>
                </c:pt>
                <c:pt idx="3878">
                  <c:v>7.9950000000000001</c:v>
                </c:pt>
                <c:pt idx="3879">
                  <c:v>8.02</c:v>
                </c:pt>
                <c:pt idx="3880">
                  <c:v>8.0449999999999999</c:v>
                </c:pt>
                <c:pt idx="3881">
                  <c:v>8.0950000000000006</c:v>
                </c:pt>
                <c:pt idx="3882">
                  <c:v>8.1199999999999992</c:v>
                </c:pt>
                <c:pt idx="3883">
                  <c:v>8.1199999999999992</c:v>
                </c:pt>
                <c:pt idx="3884">
                  <c:v>8.1199999999999992</c:v>
                </c:pt>
                <c:pt idx="3885">
                  <c:v>8.1449999999999996</c:v>
                </c:pt>
                <c:pt idx="3886">
                  <c:v>8.17</c:v>
                </c:pt>
                <c:pt idx="3887">
                  <c:v>8.2200000000000006</c:v>
                </c:pt>
                <c:pt idx="3888">
                  <c:v>8.2449999999999992</c:v>
                </c:pt>
                <c:pt idx="3889">
                  <c:v>8.2949999999999999</c:v>
                </c:pt>
                <c:pt idx="3890">
                  <c:v>8.3689999999999998</c:v>
                </c:pt>
                <c:pt idx="3891">
                  <c:v>8.4190000000000005</c:v>
                </c:pt>
                <c:pt idx="3892">
                  <c:v>8.4689999999999994</c:v>
                </c:pt>
                <c:pt idx="3893">
                  <c:v>8.5190000000000001</c:v>
                </c:pt>
                <c:pt idx="3894">
                  <c:v>8.5679999999999996</c:v>
                </c:pt>
                <c:pt idx="3895">
                  <c:v>8.6180000000000003</c:v>
                </c:pt>
                <c:pt idx="3896">
                  <c:v>8.6430000000000007</c:v>
                </c:pt>
                <c:pt idx="3897">
                  <c:v>8.6929999999999996</c:v>
                </c:pt>
                <c:pt idx="3898">
                  <c:v>8.7170000000000005</c:v>
                </c:pt>
                <c:pt idx="3899">
                  <c:v>8.7669999999999995</c:v>
                </c:pt>
                <c:pt idx="3900">
                  <c:v>8.7919999999999998</c:v>
                </c:pt>
                <c:pt idx="3901">
                  <c:v>8.8409999999999993</c:v>
                </c:pt>
                <c:pt idx="3902">
                  <c:v>8.8409999999999993</c:v>
                </c:pt>
                <c:pt idx="3903">
                  <c:v>8.8659999999999997</c:v>
                </c:pt>
                <c:pt idx="3904">
                  <c:v>8.8659999999999997</c:v>
                </c:pt>
                <c:pt idx="3905">
                  <c:v>8.8409999999999993</c:v>
                </c:pt>
                <c:pt idx="3906">
                  <c:v>8.8659999999999997</c:v>
                </c:pt>
                <c:pt idx="3907">
                  <c:v>8.8659999999999997</c:v>
                </c:pt>
                <c:pt idx="3908">
                  <c:v>8.9160000000000004</c:v>
                </c:pt>
                <c:pt idx="3909">
                  <c:v>8.9410000000000007</c:v>
                </c:pt>
                <c:pt idx="3910">
                  <c:v>9.0399999999999991</c:v>
                </c:pt>
                <c:pt idx="3911">
                  <c:v>9.1630000000000003</c:v>
                </c:pt>
                <c:pt idx="3912">
                  <c:v>9.2870000000000008</c:v>
                </c:pt>
                <c:pt idx="3913">
                  <c:v>9.3859999999999992</c:v>
                </c:pt>
                <c:pt idx="3914">
                  <c:v>9.4350000000000005</c:v>
                </c:pt>
                <c:pt idx="3915">
                  <c:v>9.4600000000000009</c:v>
                </c:pt>
                <c:pt idx="3916">
                  <c:v>9.4600000000000009</c:v>
                </c:pt>
                <c:pt idx="3917">
                  <c:v>9.4350000000000005</c:v>
                </c:pt>
                <c:pt idx="3918">
                  <c:v>9.41</c:v>
                </c:pt>
                <c:pt idx="3919">
                  <c:v>9.3859999999999992</c:v>
                </c:pt>
                <c:pt idx="3920">
                  <c:v>9.3360000000000003</c:v>
                </c:pt>
                <c:pt idx="3921">
                  <c:v>9.2870000000000008</c:v>
                </c:pt>
                <c:pt idx="3922">
                  <c:v>9.2379999999999995</c:v>
                </c:pt>
                <c:pt idx="3923">
                  <c:v>9.1880000000000006</c:v>
                </c:pt>
                <c:pt idx="3924">
                  <c:v>9.1389999999999993</c:v>
                </c:pt>
                <c:pt idx="3925">
                  <c:v>9.0640000000000001</c:v>
                </c:pt>
                <c:pt idx="3926">
                  <c:v>9.0150000000000006</c:v>
                </c:pt>
                <c:pt idx="3927">
                  <c:v>8.9410000000000007</c:v>
                </c:pt>
                <c:pt idx="3928">
                  <c:v>8.891</c:v>
                </c:pt>
                <c:pt idx="3929">
                  <c:v>8.8170000000000002</c:v>
                </c:pt>
                <c:pt idx="3930">
                  <c:v>8.7420000000000009</c:v>
                </c:pt>
                <c:pt idx="3931">
                  <c:v>8.6679999999999993</c:v>
                </c:pt>
                <c:pt idx="3932">
                  <c:v>8.593</c:v>
                </c:pt>
                <c:pt idx="3933">
                  <c:v>8.5429999999999993</c:v>
                </c:pt>
                <c:pt idx="3934">
                  <c:v>8.4939999999999998</c:v>
                </c:pt>
                <c:pt idx="3935">
                  <c:v>8.4440000000000008</c:v>
                </c:pt>
                <c:pt idx="3936">
                  <c:v>8.3689999999999998</c:v>
                </c:pt>
                <c:pt idx="3937">
                  <c:v>8.3190000000000008</c:v>
                </c:pt>
                <c:pt idx="3938">
                  <c:v>8.27</c:v>
                </c:pt>
                <c:pt idx="3939">
                  <c:v>8.2200000000000006</c:v>
                </c:pt>
                <c:pt idx="3940">
                  <c:v>8.1449999999999996</c:v>
                </c:pt>
                <c:pt idx="3941">
                  <c:v>8.0950000000000006</c:v>
                </c:pt>
                <c:pt idx="3942">
                  <c:v>8.07</c:v>
                </c:pt>
                <c:pt idx="3943">
                  <c:v>8.0449999999999999</c:v>
                </c:pt>
                <c:pt idx="3944">
                  <c:v>8.3940000000000001</c:v>
                </c:pt>
                <c:pt idx="3945">
                  <c:v>8.8409999999999993</c:v>
                </c:pt>
                <c:pt idx="3946">
                  <c:v>8.4440000000000008</c:v>
                </c:pt>
                <c:pt idx="3947">
                  <c:v>8.2449999999999992</c:v>
                </c:pt>
                <c:pt idx="3948">
                  <c:v>8.07</c:v>
                </c:pt>
                <c:pt idx="3949">
                  <c:v>7.97</c:v>
                </c:pt>
                <c:pt idx="3950">
                  <c:v>7.87</c:v>
                </c:pt>
                <c:pt idx="3951">
                  <c:v>7.82</c:v>
                </c:pt>
                <c:pt idx="3952">
                  <c:v>7.7949999999999999</c:v>
                </c:pt>
                <c:pt idx="3953">
                  <c:v>7.7949999999999999</c:v>
                </c:pt>
                <c:pt idx="3954">
                  <c:v>7.7949999999999999</c:v>
                </c:pt>
                <c:pt idx="3955">
                  <c:v>7.82</c:v>
                </c:pt>
                <c:pt idx="3956">
                  <c:v>7.8449999999999998</c:v>
                </c:pt>
                <c:pt idx="3957">
                  <c:v>7.82</c:v>
                </c:pt>
                <c:pt idx="3958">
                  <c:v>7.7949999999999999</c:v>
                </c:pt>
                <c:pt idx="3959">
                  <c:v>7.7949999999999999</c:v>
                </c:pt>
                <c:pt idx="3960">
                  <c:v>7.77</c:v>
                </c:pt>
                <c:pt idx="3961">
                  <c:v>7.7949999999999999</c:v>
                </c:pt>
                <c:pt idx="3962">
                  <c:v>7.77</c:v>
                </c:pt>
                <c:pt idx="3963">
                  <c:v>7.77</c:v>
                </c:pt>
                <c:pt idx="3964">
                  <c:v>7.77</c:v>
                </c:pt>
                <c:pt idx="3965">
                  <c:v>7.7450000000000001</c:v>
                </c:pt>
                <c:pt idx="3966">
                  <c:v>7.72</c:v>
                </c:pt>
                <c:pt idx="3967">
                  <c:v>7.6950000000000003</c:v>
                </c:pt>
                <c:pt idx="3968">
                  <c:v>7.67</c:v>
                </c:pt>
                <c:pt idx="3969">
                  <c:v>7.67</c:v>
                </c:pt>
                <c:pt idx="3970">
                  <c:v>7.6449999999999996</c:v>
                </c:pt>
                <c:pt idx="3971">
                  <c:v>7.6449999999999996</c:v>
                </c:pt>
                <c:pt idx="3972">
                  <c:v>7.6189999999999998</c:v>
                </c:pt>
                <c:pt idx="3973">
                  <c:v>7.6189999999999998</c:v>
                </c:pt>
                <c:pt idx="3974">
                  <c:v>7.5940000000000003</c:v>
                </c:pt>
                <c:pt idx="3975">
                  <c:v>7.5940000000000003</c:v>
                </c:pt>
                <c:pt idx="3976">
                  <c:v>7.6189999999999998</c:v>
                </c:pt>
                <c:pt idx="3977">
                  <c:v>7.6189999999999998</c:v>
                </c:pt>
                <c:pt idx="3978">
                  <c:v>7.6449999999999996</c:v>
                </c:pt>
                <c:pt idx="3979">
                  <c:v>7.67</c:v>
                </c:pt>
                <c:pt idx="3980">
                  <c:v>7.6950000000000003</c:v>
                </c:pt>
                <c:pt idx="3981">
                  <c:v>7.77</c:v>
                </c:pt>
                <c:pt idx="3982">
                  <c:v>7.8449999999999998</c:v>
                </c:pt>
                <c:pt idx="3983">
                  <c:v>7.97</c:v>
                </c:pt>
                <c:pt idx="3984">
                  <c:v>8.0449999999999999</c:v>
                </c:pt>
                <c:pt idx="3985">
                  <c:v>8.17</c:v>
                </c:pt>
                <c:pt idx="3986">
                  <c:v>8.3190000000000008</c:v>
                </c:pt>
                <c:pt idx="3987">
                  <c:v>8.4689999999999994</c:v>
                </c:pt>
                <c:pt idx="3988">
                  <c:v>8.6180000000000003</c:v>
                </c:pt>
                <c:pt idx="3989">
                  <c:v>8.7170000000000005</c:v>
                </c:pt>
                <c:pt idx="3990">
                  <c:v>8.8170000000000002</c:v>
                </c:pt>
                <c:pt idx="3991">
                  <c:v>8.9410000000000007</c:v>
                </c:pt>
                <c:pt idx="3992">
                  <c:v>9.0399999999999991</c:v>
                </c:pt>
                <c:pt idx="3993">
                  <c:v>9.1880000000000006</c:v>
                </c:pt>
                <c:pt idx="3994">
                  <c:v>9.2870000000000008</c:v>
                </c:pt>
                <c:pt idx="3995">
                  <c:v>9.41</c:v>
                </c:pt>
                <c:pt idx="3996">
                  <c:v>9.4849999999999994</c:v>
                </c:pt>
                <c:pt idx="3997">
                  <c:v>9.6080000000000005</c:v>
                </c:pt>
                <c:pt idx="3998">
                  <c:v>9.6820000000000004</c:v>
                </c:pt>
                <c:pt idx="3999">
                  <c:v>9.7560000000000002</c:v>
                </c:pt>
                <c:pt idx="4000">
                  <c:v>9.8290000000000006</c:v>
                </c:pt>
                <c:pt idx="4001">
                  <c:v>9.8539999999999992</c:v>
                </c:pt>
                <c:pt idx="4002">
                  <c:v>9.8789999999999996</c:v>
                </c:pt>
                <c:pt idx="4003">
                  <c:v>9.9280000000000008</c:v>
                </c:pt>
                <c:pt idx="4004">
                  <c:v>9.9280000000000008</c:v>
                </c:pt>
                <c:pt idx="4005">
                  <c:v>9.9030000000000005</c:v>
                </c:pt>
                <c:pt idx="4006">
                  <c:v>9.8290000000000006</c:v>
                </c:pt>
                <c:pt idx="4007">
                  <c:v>9.7560000000000002</c:v>
                </c:pt>
                <c:pt idx="4008">
                  <c:v>9.657</c:v>
                </c:pt>
                <c:pt idx="4009">
                  <c:v>9.5830000000000002</c:v>
                </c:pt>
                <c:pt idx="4010">
                  <c:v>9.5340000000000007</c:v>
                </c:pt>
                <c:pt idx="4011">
                  <c:v>9.4350000000000005</c:v>
                </c:pt>
                <c:pt idx="4012">
                  <c:v>9.3360000000000003</c:v>
                </c:pt>
                <c:pt idx="4013">
                  <c:v>9.2379999999999995</c:v>
                </c:pt>
                <c:pt idx="4014">
                  <c:v>9.1389999999999993</c:v>
                </c:pt>
                <c:pt idx="4015">
                  <c:v>9.0399999999999991</c:v>
                </c:pt>
                <c:pt idx="4016">
                  <c:v>8.9649999999999999</c:v>
                </c:pt>
                <c:pt idx="4017">
                  <c:v>8.891</c:v>
                </c:pt>
                <c:pt idx="4018">
                  <c:v>8.8409999999999993</c:v>
                </c:pt>
                <c:pt idx="4019">
                  <c:v>8.7669999999999995</c:v>
                </c:pt>
                <c:pt idx="4020">
                  <c:v>8.6929999999999996</c:v>
                </c:pt>
                <c:pt idx="4021">
                  <c:v>8.6180000000000003</c:v>
                </c:pt>
                <c:pt idx="4022">
                  <c:v>8.5429999999999993</c:v>
                </c:pt>
                <c:pt idx="4023">
                  <c:v>8.4440000000000008</c:v>
                </c:pt>
                <c:pt idx="4024">
                  <c:v>8.3689999999999998</c:v>
                </c:pt>
                <c:pt idx="4025">
                  <c:v>8.2949999999999999</c:v>
                </c:pt>
                <c:pt idx="4026">
                  <c:v>8.2200000000000006</c:v>
                </c:pt>
                <c:pt idx="4027">
                  <c:v>8.1449999999999996</c:v>
                </c:pt>
                <c:pt idx="4028">
                  <c:v>8.07</c:v>
                </c:pt>
                <c:pt idx="4029">
                  <c:v>7.9950000000000001</c:v>
                </c:pt>
                <c:pt idx="4030">
                  <c:v>7.92</c:v>
                </c:pt>
                <c:pt idx="4031">
                  <c:v>7.8449999999999998</c:v>
                </c:pt>
                <c:pt idx="4032">
                  <c:v>7.77</c:v>
                </c:pt>
                <c:pt idx="4033">
                  <c:v>7.72</c:v>
                </c:pt>
                <c:pt idx="4034">
                  <c:v>7.6449999999999996</c:v>
                </c:pt>
                <c:pt idx="4035">
                  <c:v>7.5940000000000003</c:v>
                </c:pt>
                <c:pt idx="4036">
                  <c:v>7.5439999999999996</c:v>
                </c:pt>
                <c:pt idx="4037">
                  <c:v>7.4939999999999998</c:v>
                </c:pt>
                <c:pt idx="4038">
                  <c:v>7.444</c:v>
                </c:pt>
                <c:pt idx="4039">
                  <c:v>7.3929999999999998</c:v>
                </c:pt>
                <c:pt idx="4040">
                  <c:v>7.3680000000000003</c:v>
                </c:pt>
                <c:pt idx="4041">
                  <c:v>7.343</c:v>
                </c:pt>
                <c:pt idx="4042">
                  <c:v>7.3179999999999996</c:v>
                </c:pt>
                <c:pt idx="4043">
                  <c:v>7.2930000000000001</c:v>
                </c:pt>
                <c:pt idx="4044">
                  <c:v>7.2679999999999998</c:v>
                </c:pt>
                <c:pt idx="4045">
                  <c:v>7.242</c:v>
                </c:pt>
                <c:pt idx="4046">
                  <c:v>7.242</c:v>
                </c:pt>
                <c:pt idx="4047">
                  <c:v>7.242</c:v>
                </c:pt>
                <c:pt idx="4048">
                  <c:v>7.2169999999999996</c:v>
                </c:pt>
                <c:pt idx="4049">
                  <c:v>7.242</c:v>
                </c:pt>
                <c:pt idx="4050">
                  <c:v>7.242</c:v>
                </c:pt>
                <c:pt idx="4051">
                  <c:v>7.242</c:v>
                </c:pt>
                <c:pt idx="4052">
                  <c:v>7.2679999999999998</c:v>
                </c:pt>
                <c:pt idx="4053">
                  <c:v>7.2930000000000001</c:v>
                </c:pt>
                <c:pt idx="4054">
                  <c:v>7.3179999999999996</c:v>
                </c:pt>
                <c:pt idx="4055">
                  <c:v>7.343</c:v>
                </c:pt>
                <c:pt idx="4056">
                  <c:v>7.3680000000000003</c:v>
                </c:pt>
                <c:pt idx="4057">
                  <c:v>7.3929999999999998</c:v>
                </c:pt>
                <c:pt idx="4058">
                  <c:v>7.4189999999999996</c:v>
                </c:pt>
                <c:pt idx="4059">
                  <c:v>7.444</c:v>
                </c:pt>
                <c:pt idx="4060">
                  <c:v>7.4690000000000003</c:v>
                </c:pt>
                <c:pt idx="4061">
                  <c:v>7.4939999999999998</c:v>
                </c:pt>
                <c:pt idx="4062">
                  <c:v>7.4939999999999998</c:v>
                </c:pt>
                <c:pt idx="4063">
                  <c:v>7.5190000000000001</c:v>
                </c:pt>
                <c:pt idx="4064">
                  <c:v>7.5439999999999996</c:v>
                </c:pt>
                <c:pt idx="4065">
                  <c:v>7.5439999999999996</c:v>
                </c:pt>
                <c:pt idx="4066">
                  <c:v>7.569</c:v>
                </c:pt>
                <c:pt idx="4067">
                  <c:v>7.569</c:v>
                </c:pt>
                <c:pt idx="4068">
                  <c:v>7.5940000000000003</c:v>
                </c:pt>
                <c:pt idx="4069">
                  <c:v>7.6189999999999998</c:v>
                </c:pt>
                <c:pt idx="4070">
                  <c:v>7.6449999999999996</c:v>
                </c:pt>
                <c:pt idx="4071">
                  <c:v>7.67</c:v>
                </c:pt>
                <c:pt idx="4072">
                  <c:v>7.6950000000000003</c:v>
                </c:pt>
                <c:pt idx="4073">
                  <c:v>7.7450000000000001</c:v>
                </c:pt>
                <c:pt idx="4074">
                  <c:v>7.77</c:v>
                </c:pt>
                <c:pt idx="4075">
                  <c:v>7.82</c:v>
                </c:pt>
                <c:pt idx="4076">
                  <c:v>7.87</c:v>
                </c:pt>
                <c:pt idx="4077">
                  <c:v>7.9450000000000003</c:v>
                </c:pt>
                <c:pt idx="4078">
                  <c:v>7.9950000000000001</c:v>
                </c:pt>
                <c:pt idx="4079">
                  <c:v>8.0449999999999999</c:v>
                </c:pt>
                <c:pt idx="4080">
                  <c:v>8.0950000000000006</c:v>
                </c:pt>
                <c:pt idx="4081">
                  <c:v>8.1199999999999992</c:v>
                </c:pt>
                <c:pt idx="4082">
                  <c:v>8.17</c:v>
                </c:pt>
                <c:pt idx="4083">
                  <c:v>8.27</c:v>
                </c:pt>
                <c:pt idx="4084">
                  <c:v>8.3439999999999994</c:v>
                </c:pt>
                <c:pt idx="4085">
                  <c:v>8.4190000000000005</c:v>
                </c:pt>
                <c:pt idx="4086">
                  <c:v>8.4689999999999994</c:v>
                </c:pt>
                <c:pt idx="4087">
                  <c:v>8.5190000000000001</c:v>
                </c:pt>
                <c:pt idx="4088">
                  <c:v>8.5429999999999993</c:v>
                </c:pt>
                <c:pt idx="4089">
                  <c:v>8.5679999999999996</c:v>
                </c:pt>
                <c:pt idx="4090">
                  <c:v>8.5679999999999996</c:v>
                </c:pt>
                <c:pt idx="4091">
                  <c:v>8.5679999999999996</c:v>
                </c:pt>
                <c:pt idx="4092">
                  <c:v>8.593</c:v>
                </c:pt>
                <c:pt idx="4093">
                  <c:v>8.593</c:v>
                </c:pt>
                <c:pt idx="4094">
                  <c:v>8.593</c:v>
                </c:pt>
                <c:pt idx="4095">
                  <c:v>8.6180000000000003</c:v>
                </c:pt>
                <c:pt idx="4096">
                  <c:v>8.6180000000000003</c:v>
                </c:pt>
                <c:pt idx="4097">
                  <c:v>8.593</c:v>
                </c:pt>
                <c:pt idx="4098">
                  <c:v>8.593</c:v>
                </c:pt>
                <c:pt idx="4099">
                  <c:v>8.593</c:v>
                </c:pt>
                <c:pt idx="4100">
                  <c:v>8.593</c:v>
                </c:pt>
                <c:pt idx="4101">
                  <c:v>8.593</c:v>
                </c:pt>
                <c:pt idx="4102">
                  <c:v>8.5679999999999996</c:v>
                </c:pt>
                <c:pt idx="4103">
                  <c:v>8.5679999999999996</c:v>
                </c:pt>
                <c:pt idx="4104">
                  <c:v>8.5429999999999993</c:v>
                </c:pt>
                <c:pt idx="4105">
                  <c:v>8.5429999999999993</c:v>
                </c:pt>
                <c:pt idx="4106">
                  <c:v>8.5190000000000001</c:v>
                </c:pt>
                <c:pt idx="4107">
                  <c:v>8.4939999999999998</c:v>
                </c:pt>
                <c:pt idx="4108">
                  <c:v>8.4939999999999998</c:v>
                </c:pt>
                <c:pt idx="4109">
                  <c:v>8.4689999999999994</c:v>
                </c:pt>
                <c:pt idx="4110">
                  <c:v>8.4440000000000008</c:v>
                </c:pt>
                <c:pt idx="4111">
                  <c:v>8.4440000000000008</c:v>
                </c:pt>
                <c:pt idx="4112">
                  <c:v>8.4190000000000005</c:v>
                </c:pt>
                <c:pt idx="4113">
                  <c:v>8.3940000000000001</c:v>
                </c:pt>
                <c:pt idx="4114">
                  <c:v>8.3689999999999998</c:v>
                </c:pt>
                <c:pt idx="4115">
                  <c:v>8.3439999999999994</c:v>
                </c:pt>
                <c:pt idx="4116">
                  <c:v>8.3439999999999994</c:v>
                </c:pt>
                <c:pt idx="4117">
                  <c:v>8.3190000000000008</c:v>
                </c:pt>
                <c:pt idx="4118">
                  <c:v>8.2949999999999999</c:v>
                </c:pt>
                <c:pt idx="4119">
                  <c:v>8.27</c:v>
                </c:pt>
                <c:pt idx="4120">
                  <c:v>8.2449999999999992</c:v>
                </c:pt>
                <c:pt idx="4121">
                  <c:v>8.2449999999999992</c:v>
                </c:pt>
                <c:pt idx="4122">
                  <c:v>8.2449999999999992</c:v>
                </c:pt>
                <c:pt idx="4123">
                  <c:v>8.2200000000000006</c:v>
                </c:pt>
                <c:pt idx="4124">
                  <c:v>8.1950000000000003</c:v>
                </c:pt>
                <c:pt idx="4125">
                  <c:v>8.1950000000000003</c:v>
                </c:pt>
                <c:pt idx="4126">
                  <c:v>8.1950000000000003</c:v>
                </c:pt>
                <c:pt idx="4127">
                  <c:v>8.1950000000000003</c:v>
                </c:pt>
                <c:pt idx="4128">
                  <c:v>8.17</c:v>
                </c:pt>
                <c:pt idx="4129">
                  <c:v>8.17</c:v>
                </c:pt>
                <c:pt idx="4130">
                  <c:v>8.17</c:v>
                </c:pt>
                <c:pt idx="4131">
                  <c:v>8.17</c:v>
                </c:pt>
                <c:pt idx="4132">
                  <c:v>8.17</c:v>
                </c:pt>
                <c:pt idx="4133">
                  <c:v>8.17</c:v>
                </c:pt>
                <c:pt idx="4134">
                  <c:v>8.1950000000000003</c:v>
                </c:pt>
                <c:pt idx="4135">
                  <c:v>8.1950000000000003</c:v>
                </c:pt>
                <c:pt idx="4136">
                  <c:v>8.1950000000000003</c:v>
                </c:pt>
                <c:pt idx="4137">
                  <c:v>8.2200000000000006</c:v>
                </c:pt>
                <c:pt idx="4138">
                  <c:v>8.2200000000000006</c:v>
                </c:pt>
                <c:pt idx="4139">
                  <c:v>8.2200000000000006</c:v>
                </c:pt>
                <c:pt idx="4140">
                  <c:v>8.2200000000000006</c:v>
                </c:pt>
                <c:pt idx="4141">
                  <c:v>8.2200000000000006</c:v>
                </c:pt>
                <c:pt idx="4142">
                  <c:v>8.2200000000000006</c:v>
                </c:pt>
                <c:pt idx="4143">
                  <c:v>8.2200000000000006</c:v>
                </c:pt>
                <c:pt idx="4144">
                  <c:v>8.2200000000000006</c:v>
                </c:pt>
                <c:pt idx="4145">
                  <c:v>8.2200000000000006</c:v>
                </c:pt>
                <c:pt idx="4146">
                  <c:v>8.1950000000000003</c:v>
                </c:pt>
                <c:pt idx="4147">
                  <c:v>8.2200000000000006</c:v>
                </c:pt>
                <c:pt idx="4148">
                  <c:v>8.1950000000000003</c:v>
                </c:pt>
                <c:pt idx="4149">
                  <c:v>8.1950000000000003</c:v>
                </c:pt>
                <c:pt idx="4150">
                  <c:v>8.1950000000000003</c:v>
                </c:pt>
                <c:pt idx="4151">
                  <c:v>8.1950000000000003</c:v>
                </c:pt>
                <c:pt idx="4152">
                  <c:v>8.2200000000000006</c:v>
                </c:pt>
                <c:pt idx="4153">
                  <c:v>8.2200000000000006</c:v>
                </c:pt>
                <c:pt idx="4154">
                  <c:v>8.2449999999999992</c:v>
                </c:pt>
                <c:pt idx="4155">
                  <c:v>8.2449999999999992</c:v>
                </c:pt>
                <c:pt idx="4156">
                  <c:v>8.2449999999999992</c:v>
                </c:pt>
                <c:pt idx="4157">
                  <c:v>8.2449999999999992</c:v>
                </c:pt>
                <c:pt idx="4158">
                  <c:v>8.2449999999999992</c:v>
                </c:pt>
                <c:pt idx="4159">
                  <c:v>8.2449999999999992</c:v>
                </c:pt>
                <c:pt idx="4160">
                  <c:v>8.2449999999999992</c:v>
                </c:pt>
                <c:pt idx="4161">
                  <c:v>8.2449999999999992</c:v>
                </c:pt>
                <c:pt idx="4162">
                  <c:v>8.2200000000000006</c:v>
                </c:pt>
                <c:pt idx="4163">
                  <c:v>8.2200000000000006</c:v>
                </c:pt>
                <c:pt idx="4164">
                  <c:v>8.2200000000000006</c:v>
                </c:pt>
                <c:pt idx="4165">
                  <c:v>8.2200000000000006</c:v>
                </c:pt>
                <c:pt idx="4166">
                  <c:v>8.2200000000000006</c:v>
                </c:pt>
                <c:pt idx="4167">
                  <c:v>8.1950000000000003</c:v>
                </c:pt>
                <c:pt idx="4168">
                  <c:v>8.1950000000000003</c:v>
                </c:pt>
                <c:pt idx="4169">
                  <c:v>8.2200000000000006</c:v>
                </c:pt>
                <c:pt idx="4170">
                  <c:v>8.2200000000000006</c:v>
                </c:pt>
                <c:pt idx="4171">
                  <c:v>8.2449999999999992</c:v>
                </c:pt>
                <c:pt idx="4172">
                  <c:v>8.2449999999999992</c:v>
                </c:pt>
                <c:pt idx="4173">
                  <c:v>8.2949999999999999</c:v>
                </c:pt>
                <c:pt idx="4174">
                  <c:v>8.3940000000000001</c:v>
                </c:pt>
                <c:pt idx="4175">
                  <c:v>8.4440000000000008</c:v>
                </c:pt>
                <c:pt idx="4176">
                  <c:v>8.4939999999999998</c:v>
                </c:pt>
                <c:pt idx="4177">
                  <c:v>8.5429999999999993</c:v>
                </c:pt>
                <c:pt idx="4178">
                  <c:v>8.6430000000000007</c:v>
                </c:pt>
                <c:pt idx="4179">
                  <c:v>8.7420000000000009</c:v>
                </c:pt>
                <c:pt idx="4180">
                  <c:v>8.7919999999999998</c:v>
                </c:pt>
                <c:pt idx="4181">
                  <c:v>8.891</c:v>
                </c:pt>
                <c:pt idx="4182">
                  <c:v>8.9410000000000007</c:v>
                </c:pt>
                <c:pt idx="4183">
                  <c:v>8.9649999999999999</c:v>
                </c:pt>
                <c:pt idx="4184">
                  <c:v>8.9410000000000007</c:v>
                </c:pt>
                <c:pt idx="4185">
                  <c:v>8.9410000000000007</c:v>
                </c:pt>
                <c:pt idx="4186">
                  <c:v>8.9410000000000007</c:v>
                </c:pt>
                <c:pt idx="4187">
                  <c:v>9.0150000000000006</c:v>
                </c:pt>
                <c:pt idx="4188">
                  <c:v>9.0640000000000001</c:v>
                </c:pt>
                <c:pt idx="4189">
                  <c:v>9.1389999999999993</c:v>
                </c:pt>
                <c:pt idx="4190">
                  <c:v>9.1880000000000006</c:v>
                </c:pt>
                <c:pt idx="4191">
                  <c:v>9.2620000000000005</c:v>
                </c:pt>
                <c:pt idx="4192">
                  <c:v>9.3119999999999994</c:v>
                </c:pt>
                <c:pt idx="4193">
                  <c:v>9.3360000000000003</c:v>
                </c:pt>
                <c:pt idx="4194">
                  <c:v>9.3360000000000003</c:v>
                </c:pt>
                <c:pt idx="4195">
                  <c:v>9.3610000000000007</c:v>
                </c:pt>
                <c:pt idx="4196">
                  <c:v>9.3610000000000007</c:v>
                </c:pt>
                <c:pt idx="4197">
                  <c:v>9.3859999999999992</c:v>
                </c:pt>
                <c:pt idx="4198">
                  <c:v>9.3610000000000007</c:v>
                </c:pt>
                <c:pt idx="4199">
                  <c:v>9.3360000000000003</c:v>
                </c:pt>
                <c:pt idx="4200">
                  <c:v>9.2870000000000008</c:v>
                </c:pt>
                <c:pt idx="4201">
                  <c:v>9.2870000000000008</c:v>
                </c:pt>
                <c:pt idx="4202">
                  <c:v>9.2129999999999992</c:v>
                </c:pt>
                <c:pt idx="4203">
                  <c:v>9.1630000000000003</c:v>
                </c:pt>
                <c:pt idx="4204">
                  <c:v>9.0890000000000004</c:v>
                </c:pt>
                <c:pt idx="4205">
                  <c:v>9.0150000000000006</c:v>
                </c:pt>
                <c:pt idx="4206">
                  <c:v>8.9410000000000007</c:v>
                </c:pt>
                <c:pt idx="4207">
                  <c:v>8.891</c:v>
                </c:pt>
                <c:pt idx="4208">
                  <c:v>8.8409999999999993</c:v>
                </c:pt>
                <c:pt idx="4209">
                  <c:v>8.8170000000000002</c:v>
                </c:pt>
                <c:pt idx="4210">
                  <c:v>8.7669999999999995</c:v>
                </c:pt>
                <c:pt idx="4211">
                  <c:v>8.7170000000000005</c:v>
                </c:pt>
                <c:pt idx="4212">
                  <c:v>8.6679999999999993</c:v>
                </c:pt>
                <c:pt idx="4213">
                  <c:v>8.6180000000000003</c:v>
                </c:pt>
                <c:pt idx="4214">
                  <c:v>8.5679999999999996</c:v>
                </c:pt>
                <c:pt idx="4215">
                  <c:v>8.5190000000000001</c:v>
                </c:pt>
                <c:pt idx="4216">
                  <c:v>8.4939999999999998</c:v>
                </c:pt>
                <c:pt idx="4217">
                  <c:v>8.4440000000000008</c:v>
                </c:pt>
                <c:pt idx="4218">
                  <c:v>8.4190000000000005</c:v>
                </c:pt>
                <c:pt idx="4219">
                  <c:v>8.3689999999999998</c:v>
                </c:pt>
                <c:pt idx="4220">
                  <c:v>8.3439999999999994</c:v>
                </c:pt>
                <c:pt idx="4221">
                  <c:v>8.3190000000000008</c:v>
                </c:pt>
                <c:pt idx="4222">
                  <c:v>8.2949999999999999</c:v>
                </c:pt>
                <c:pt idx="4223">
                  <c:v>8.27</c:v>
                </c:pt>
                <c:pt idx="4224">
                  <c:v>8.2449999999999992</c:v>
                </c:pt>
                <c:pt idx="4225">
                  <c:v>8.2449999999999992</c:v>
                </c:pt>
                <c:pt idx="4226">
                  <c:v>8.2200000000000006</c:v>
                </c:pt>
                <c:pt idx="4227">
                  <c:v>8.1950000000000003</c:v>
                </c:pt>
                <c:pt idx="4228">
                  <c:v>8.1950000000000003</c:v>
                </c:pt>
                <c:pt idx="4229">
                  <c:v>8.17</c:v>
                </c:pt>
                <c:pt idx="4230">
                  <c:v>8.17</c:v>
                </c:pt>
                <c:pt idx="4231">
                  <c:v>8.17</c:v>
                </c:pt>
                <c:pt idx="4232">
                  <c:v>8.1449999999999996</c:v>
                </c:pt>
                <c:pt idx="4233">
                  <c:v>8.1449999999999996</c:v>
                </c:pt>
                <c:pt idx="4234">
                  <c:v>8.1449999999999996</c:v>
                </c:pt>
                <c:pt idx="4235">
                  <c:v>8.1199999999999992</c:v>
                </c:pt>
                <c:pt idx="4236">
                  <c:v>8.0950000000000006</c:v>
                </c:pt>
                <c:pt idx="4237">
                  <c:v>8.0950000000000006</c:v>
                </c:pt>
                <c:pt idx="4238">
                  <c:v>8.0950000000000006</c:v>
                </c:pt>
                <c:pt idx="4239">
                  <c:v>8.07</c:v>
                </c:pt>
                <c:pt idx="4240">
                  <c:v>8.0449999999999999</c:v>
                </c:pt>
                <c:pt idx="4241">
                  <c:v>8.02</c:v>
                </c:pt>
                <c:pt idx="4242">
                  <c:v>7.9950000000000001</c:v>
                </c:pt>
                <c:pt idx="4243">
                  <c:v>7.9950000000000001</c:v>
                </c:pt>
                <c:pt idx="4244">
                  <c:v>7.9950000000000001</c:v>
                </c:pt>
                <c:pt idx="4245">
                  <c:v>7.97</c:v>
                </c:pt>
                <c:pt idx="4246">
                  <c:v>7.97</c:v>
                </c:pt>
                <c:pt idx="4247">
                  <c:v>7.9450000000000003</c:v>
                </c:pt>
                <c:pt idx="4248">
                  <c:v>7.9450000000000003</c:v>
                </c:pt>
                <c:pt idx="4249">
                  <c:v>7.92</c:v>
                </c:pt>
                <c:pt idx="4250">
                  <c:v>7.8949999999999996</c:v>
                </c:pt>
                <c:pt idx="4251">
                  <c:v>7.8949999999999996</c:v>
                </c:pt>
                <c:pt idx="4252">
                  <c:v>7.87</c:v>
                </c:pt>
                <c:pt idx="4253">
                  <c:v>7.87</c:v>
                </c:pt>
                <c:pt idx="4254">
                  <c:v>7.87</c:v>
                </c:pt>
                <c:pt idx="4255">
                  <c:v>7.8449999999999998</c:v>
                </c:pt>
                <c:pt idx="4256">
                  <c:v>7.82</c:v>
                </c:pt>
                <c:pt idx="4257">
                  <c:v>7.7949999999999999</c:v>
                </c:pt>
                <c:pt idx="4258">
                  <c:v>7.77</c:v>
                </c:pt>
                <c:pt idx="4259">
                  <c:v>7.7450000000000001</c:v>
                </c:pt>
                <c:pt idx="4260">
                  <c:v>7.7450000000000001</c:v>
                </c:pt>
                <c:pt idx="4261">
                  <c:v>7.7450000000000001</c:v>
                </c:pt>
                <c:pt idx="4262">
                  <c:v>7.7450000000000001</c:v>
                </c:pt>
                <c:pt idx="4263">
                  <c:v>7.77</c:v>
                </c:pt>
                <c:pt idx="4264">
                  <c:v>7.82</c:v>
                </c:pt>
                <c:pt idx="4265">
                  <c:v>7.8449999999999998</c:v>
                </c:pt>
                <c:pt idx="4266">
                  <c:v>7.92</c:v>
                </c:pt>
                <c:pt idx="4267">
                  <c:v>7.9950000000000001</c:v>
                </c:pt>
                <c:pt idx="4268">
                  <c:v>8.0449999999999999</c:v>
                </c:pt>
                <c:pt idx="4269">
                  <c:v>8.1199999999999992</c:v>
                </c:pt>
                <c:pt idx="4270">
                  <c:v>8.17</c:v>
                </c:pt>
                <c:pt idx="4271">
                  <c:v>8.2200000000000006</c:v>
                </c:pt>
                <c:pt idx="4272">
                  <c:v>8.2949999999999999</c:v>
                </c:pt>
                <c:pt idx="4273">
                  <c:v>8.3439999999999994</c:v>
                </c:pt>
                <c:pt idx="4274">
                  <c:v>8.3940000000000001</c:v>
                </c:pt>
                <c:pt idx="4275">
                  <c:v>8.4190000000000005</c:v>
                </c:pt>
                <c:pt idx="4276">
                  <c:v>8.4440000000000008</c:v>
                </c:pt>
                <c:pt idx="4277">
                  <c:v>8.4939999999999998</c:v>
                </c:pt>
                <c:pt idx="4278">
                  <c:v>8.5190000000000001</c:v>
                </c:pt>
                <c:pt idx="4279">
                  <c:v>8.5429999999999993</c:v>
                </c:pt>
                <c:pt idx="4280">
                  <c:v>8.5679999999999996</c:v>
                </c:pt>
                <c:pt idx="4281">
                  <c:v>8.593</c:v>
                </c:pt>
                <c:pt idx="4282">
                  <c:v>8.6180000000000003</c:v>
                </c:pt>
                <c:pt idx="4283">
                  <c:v>8.6430000000000007</c:v>
                </c:pt>
                <c:pt idx="4284">
                  <c:v>8.6430000000000007</c:v>
                </c:pt>
                <c:pt idx="4285">
                  <c:v>8.6679999999999993</c:v>
                </c:pt>
                <c:pt idx="4286">
                  <c:v>8.6929999999999996</c:v>
                </c:pt>
                <c:pt idx="4287">
                  <c:v>8.7170000000000005</c:v>
                </c:pt>
                <c:pt idx="4288">
                  <c:v>8.7420000000000009</c:v>
                </c:pt>
                <c:pt idx="4289">
                  <c:v>8.7420000000000009</c:v>
                </c:pt>
                <c:pt idx="4290">
                  <c:v>8.7669999999999995</c:v>
                </c:pt>
                <c:pt idx="4291">
                  <c:v>8.7669999999999995</c:v>
                </c:pt>
                <c:pt idx="4292">
                  <c:v>8.7669999999999995</c:v>
                </c:pt>
                <c:pt idx="4293">
                  <c:v>8.7420000000000009</c:v>
                </c:pt>
                <c:pt idx="4294">
                  <c:v>8.7170000000000005</c:v>
                </c:pt>
                <c:pt idx="4295">
                  <c:v>8.6929999999999996</c:v>
                </c:pt>
                <c:pt idx="4296">
                  <c:v>8.6679999999999993</c:v>
                </c:pt>
                <c:pt idx="4297">
                  <c:v>8.6430000000000007</c:v>
                </c:pt>
                <c:pt idx="4298">
                  <c:v>8.593</c:v>
                </c:pt>
                <c:pt idx="4299">
                  <c:v>8.5429999999999993</c:v>
                </c:pt>
                <c:pt idx="4300">
                  <c:v>8.4939999999999998</c:v>
                </c:pt>
                <c:pt idx="4301">
                  <c:v>8.4440000000000008</c:v>
                </c:pt>
                <c:pt idx="4302">
                  <c:v>8.4190000000000005</c:v>
                </c:pt>
                <c:pt idx="4303">
                  <c:v>8.3689999999999998</c:v>
                </c:pt>
                <c:pt idx="4304">
                  <c:v>8.3190000000000008</c:v>
                </c:pt>
                <c:pt idx="4305">
                  <c:v>8.2949999999999999</c:v>
                </c:pt>
                <c:pt idx="4306">
                  <c:v>8.2449999999999992</c:v>
                </c:pt>
                <c:pt idx="4307">
                  <c:v>8.17</c:v>
                </c:pt>
                <c:pt idx="4308">
                  <c:v>8.0950000000000006</c:v>
                </c:pt>
                <c:pt idx="4309">
                  <c:v>8.0449999999999999</c:v>
                </c:pt>
                <c:pt idx="4310">
                  <c:v>7.9950000000000001</c:v>
                </c:pt>
                <c:pt idx="4311">
                  <c:v>7.9450000000000003</c:v>
                </c:pt>
                <c:pt idx="4312">
                  <c:v>7.87</c:v>
                </c:pt>
                <c:pt idx="4313">
                  <c:v>7.82</c:v>
                </c:pt>
                <c:pt idx="4314">
                  <c:v>7.7450000000000001</c:v>
                </c:pt>
                <c:pt idx="4315">
                  <c:v>7.6950000000000003</c:v>
                </c:pt>
                <c:pt idx="4316">
                  <c:v>7.6449999999999996</c:v>
                </c:pt>
                <c:pt idx="4317">
                  <c:v>7.5940000000000003</c:v>
                </c:pt>
                <c:pt idx="4318">
                  <c:v>7.5439999999999996</c:v>
                </c:pt>
                <c:pt idx="4319">
                  <c:v>7.4939999999999998</c:v>
                </c:pt>
                <c:pt idx="4320">
                  <c:v>7.4189999999999996</c:v>
                </c:pt>
                <c:pt idx="4321">
                  <c:v>7.3680000000000003</c:v>
                </c:pt>
                <c:pt idx="4322">
                  <c:v>7.2930000000000001</c:v>
                </c:pt>
                <c:pt idx="4323">
                  <c:v>7.2169999999999996</c:v>
                </c:pt>
                <c:pt idx="4324">
                  <c:v>7.1420000000000003</c:v>
                </c:pt>
                <c:pt idx="4325">
                  <c:v>7.0910000000000002</c:v>
                </c:pt>
                <c:pt idx="4326">
                  <c:v>7.0410000000000004</c:v>
                </c:pt>
                <c:pt idx="4327">
                  <c:v>7.0149999999999997</c:v>
                </c:pt>
                <c:pt idx="4328">
                  <c:v>6.9649999999999999</c:v>
                </c:pt>
                <c:pt idx="4329">
                  <c:v>6.94</c:v>
                </c:pt>
                <c:pt idx="4330">
                  <c:v>6.94</c:v>
                </c:pt>
                <c:pt idx="4331">
                  <c:v>8.4440000000000008</c:v>
                </c:pt>
                <c:pt idx="4332">
                  <c:v>9.6319999999999997</c:v>
                </c:pt>
                <c:pt idx="4333">
                  <c:v>9.5579999999999998</c:v>
                </c:pt>
                <c:pt idx="4334">
                  <c:v>8.4440000000000008</c:v>
                </c:pt>
                <c:pt idx="4335">
                  <c:v>7.8949999999999996</c:v>
                </c:pt>
                <c:pt idx="4336">
                  <c:v>7.569</c:v>
                </c:pt>
                <c:pt idx="4337">
                  <c:v>7.4690000000000003</c:v>
                </c:pt>
                <c:pt idx="4338">
                  <c:v>7.4690000000000003</c:v>
                </c:pt>
                <c:pt idx="4339">
                  <c:v>7.4690000000000003</c:v>
                </c:pt>
                <c:pt idx="4340">
                  <c:v>7.4189999999999996</c:v>
                </c:pt>
                <c:pt idx="4341">
                  <c:v>7.343</c:v>
                </c:pt>
                <c:pt idx="4342">
                  <c:v>7.3179999999999996</c:v>
                </c:pt>
                <c:pt idx="4343">
                  <c:v>7.3179999999999996</c:v>
                </c:pt>
                <c:pt idx="4344">
                  <c:v>7.343</c:v>
                </c:pt>
                <c:pt idx="4345">
                  <c:v>7.3929999999999998</c:v>
                </c:pt>
                <c:pt idx="4346">
                  <c:v>7.4690000000000003</c:v>
                </c:pt>
                <c:pt idx="4347">
                  <c:v>7.4939999999999998</c:v>
                </c:pt>
                <c:pt idx="4348">
                  <c:v>7.4939999999999998</c:v>
                </c:pt>
                <c:pt idx="4349">
                  <c:v>7.4939999999999998</c:v>
                </c:pt>
                <c:pt idx="4350">
                  <c:v>7.4690000000000003</c:v>
                </c:pt>
                <c:pt idx="4351">
                  <c:v>7.3929999999999998</c:v>
                </c:pt>
                <c:pt idx="4352">
                  <c:v>7.3179999999999996</c:v>
                </c:pt>
                <c:pt idx="4353">
                  <c:v>7.1920000000000002</c:v>
                </c:pt>
                <c:pt idx="4354">
                  <c:v>7.0659999999999998</c:v>
                </c:pt>
                <c:pt idx="4355">
                  <c:v>6.94</c:v>
                </c:pt>
                <c:pt idx="4356">
                  <c:v>6.8390000000000004</c:v>
                </c:pt>
                <c:pt idx="4357">
                  <c:v>6.7370000000000001</c:v>
                </c:pt>
                <c:pt idx="4358">
                  <c:v>6.6609999999999996</c:v>
                </c:pt>
                <c:pt idx="4359">
                  <c:v>6.6360000000000001</c:v>
                </c:pt>
                <c:pt idx="4360">
                  <c:v>6.6109999999999998</c:v>
                </c:pt>
                <c:pt idx="4361">
                  <c:v>6.585</c:v>
                </c:pt>
                <c:pt idx="4362">
                  <c:v>6.6109999999999998</c:v>
                </c:pt>
                <c:pt idx="4363">
                  <c:v>6.6360000000000001</c:v>
                </c:pt>
                <c:pt idx="4364">
                  <c:v>6.6609999999999996</c:v>
                </c:pt>
                <c:pt idx="4365">
                  <c:v>6.7370000000000001</c:v>
                </c:pt>
                <c:pt idx="4366">
                  <c:v>6.8129999999999997</c:v>
                </c:pt>
                <c:pt idx="4367">
                  <c:v>6.94</c:v>
                </c:pt>
                <c:pt idx="4368">
                  <c:v>7.0149999999999997</c:v>
                </c:pt>
                <c:pt idx="4369">
                  <c:v>7.1420000000000003</c:v>
                </c:pt>
                <c:pt idx="4370">
                  <c:v>7.3179999999999996</c:v>
                </c:pt>
                <c:pt idx="4371">
                  <c:v>7.4690000000000003</c:v>
                </c:pt>
                <c:pt idx="4372">
                  <c:v>7.6449999999999996</c:v>
                </c:pt>
                <c:pt idx="4373">
                  <c:v>7.77</c:v>
                </c:pt>
                <c:pt idx="4374">
                  <c:v>7.9450000000000003</c:v>
                </c:pt>
                <c:pt idx="4375">
                  <c:v>8.0950000000000006</c:v>
                </c:pt>
                <c:pt idx="4376">
                  <c:v>8.2200000000000006</c:v>
                </c:pt>
                <c:pt idx="4377">
                  <c:v>8.3439999999999994</c:v>
                </c:pt>
                <c:pt idx="4378">
                  <c:v>8.4689999999999994</c:v>
                </c:pt>
                <c:pt idx="4379">
                  <c:v>8.593</c:v>
                </c:pt>
                <c:pt idx="4380">
                  <c:v>8.6929999999999996</c:v>
                </c:pt>
                <c:pt idx="4381">
                  <c:v>8.7919999999999998</c:v>
                </c:pt>
                <c:pt idx="4382">
                  <c:v>8.8659999999999997</c:v>
                </c:pt>
                <c:pt idx="4383">
                  <c:v>8.9410000000000007</c:v>
                </c:pt>
                <c:pt idx="4384">
                  <c:v>9.0150000000000006</c:v>
                </c:pt>
                <c:pt idx="4385">
                  <c:v>9.0890000000000004</c:v>
                </c:pt>
                <c:pt idx="4386">
                  <c:v>9.0890000000000004</c:v>
                </c:pt>
                <c:pt idx="4387">
                  <c:v>9.0890000000000004</c:v>
                </c:pt>
                <c:pt idx="4388">
                  <c:v>9.0890000000000004</c:v>
                </c:pt>
                <c:pt idx="4389">
                  <c:v>9.0890000000000004</c:v>
                </c:pt>
                <c:pt idx="4390">
                  <c:v>9.0640000000000001</c:v>
                </c:pt>
                <c:pt idx="4391">
                  <c:v>8.99</c:v>
                </c:pt>
                <c:pt idx="4392">
                  <c:v>8.9410000000000007</c:v>
                </c:pt>
                <c:pt idx="4393">
                  <c:v>8.8659999999999997</c:v>
                </c:pt>
                <c:pt idx="4394">
                  <c:v>8.7919999999999998</c:v>
                </c:pt>
                <c:pt idx="4395">
                  <c:v>8.7170000000000005</c:v>
                </c:pt>
                <c:pt idx="4396">
                  <c:v>8.6430000000000007</c:v>
                </c:pt>
                <c:pt idx="4397">
                  <c:v>8.5679999999999996</c:v>
                </c:pt>
                <c:pt idx="4398">
                  <c:v>8.5190000000000001</c:v>
                </c:pt>
                <c:pt idx="4399">
                  <c:v>8.4689999999999994</c:v>
                </c:pt>
                <c:pt idx="4400">
                  <c:v>8.4190000000000005</c:v>
                </c:pt>
                <c:pt idx="4401">
                  <c:v>8.3689999999999998</c:v>
                </c:pt>
                <c:pt idx="4402">
                  <c:v>8.3190000000000008</c:v>
                </c:pt>
                <c:pt idx="4403">
                  <c:v>8.2449999999999992</c:v>
                </c:pt>
                <c:pt idx="4404">
                  <c:v>8.1950000000000003</c:v>
                </c:pt>
                <c:pt idx="4405">
                  <c:v>8.1449999999999996</c:v>
                </c:pt>
                <c:pt idx="4406">
                  <c:v>8.0950000000000006</c:v>
                </c:pt>
                <c:pt idx="4407">
                  <c:v>8.07</c:v>
                </c:pt>
                <c:pt idx="4408">
                  <c:v>8.02</c:v>
                </c:pt>
                <c:pt idx="4409">
                  <c:v>7.97</c:v>
                </c:pt>
                <c:pt idx="4410">
                  <c:v>7.8949999999999996</c:v>
                </c:pt>
                <c:pt idx="4411">
                  <c:v>7.8449999999999998</c:v>
                </c:pt>
                <c:pt idx="4412">
                  <c:v>7.7949999999999999</c:v>
                </c:pt>
                <c:pt idx="4413">
                  <c:v>7.7450000000000001</c:v>
                </c:pt>
                <c:pt idx="4414">
                  <c:v>7.6950000000000003</c:v>
                </c:pt>
                <c:pt idx="4415">
                  <c:v>7.67</c:v>
                </c:pt>
                <c:pt idx="4416">
                  <c:v>7.6449999999999996</c:v>
                </c:pt>
                <c:pt idx="4417">
                  <c:v>7.5940000000000003</c:v>
                </c:pt>
                <c:pt idx="4418">
                  <c:v>7.569</c:v>
                </c:pt>
                <c:pt idx="4419">
                  <c:v>7.5439999999999996</c:v>
                </c:pt>
                <c:pt idx="4420">
                  <c:v>7.5190000000000001</c:v>
                </c:pt>
                <c:pt idx="4421">
                  <c:v>7.4939999999999998</c:v>
                </c:pt>
                <c:pt idx="4422">
                  <c:v>7.4690000000000003</c:v>
                </c:pt>
                <c:pt idx="4423">
                  <c:v>7.4690000000000003</c:v>
                </c:pt>
                <c:pt idx="4424">
                  <c:v>7.4690000000000003</c:v>
                </c:pt>
                <c:pt idx="4425">
                  <c:v>7.4690000000000003</c:v>
                </c:pt>
                <c:pt idx="4426">
                  <c:v>7.4690000000000003</c:v>
                </c:pt>
                <c:pt idx="4427">
                  <c:v>7.4690000000000003</c:v>
                </c:pt>
                <c:pt idx="4428">
                  <c:v>7.4939999999999998</c:v>
                </c:pt>
                <c:pt idx="4429">
                  <c:v>7.4939999999999998</c:v>
                </c:pt>
                <c:pt idx="4430">
                  <c:v>7.5190000000000001</c:v>
                </c:pt>
                <c:pt idx="4431">
                  <c:v>7.5439999999999996</c:v>
                </c:pt>
                <c:pt idx="4432">
                  <c:v>7.569</c:v>
                </c:pt>
                <c:pt idx="4433">
                  <c:v>7.5940000000000003</c:v>
                </c:pt>
                <c:pt idx="4434">
                  <c:v>7.5940000000000003</c:v>
                </c:pt>
                <c:pt idx="4435">
                  <c:v>7.6189999999999998</c:v>
                </c:pt>
                <c:pt idx="4436">
                  <c:v>7.6449999999999996</c:v>
                </c:pt>
                <c:pt idx="4437">
                  <c:v>7.6449999999999996</c:v>
                </c:pt>
                <c:pt idx="4438">
                  <c:v>7.67</c:v>
                </c:pt>
                <c:pt idx="4439">
                  <c:v>7.67</c:v>
                </c:pt>
                <c:pt idx="4440">
                  <c:v>7.6950000000000003</c:v>
                </c:pt>
                <c:pt idx="4441">
                  <c:v>7.6950000000000003</c:v>
                </c:pt>
                <c:pt idx="4442">
                  <c:v>7.72</c:v>
                </c:pt>
                <c:pt idx="4443">
                  <c:v>7.72</c:v>
                </c:pt>
                <c:pt idx="4444">
                  <c:v>7.7450000000000001</c:v>
                </c:pt>
                <c:pt idx="4445">
                  <c:v>7.7450000000000001</c:v>
                </c:pt>
                <c:pt idx="4446">
                  <c:v>7.7450000000000001</c:v>
                </c:pt>
                <c:pt idx="4447">
                  <c:v>7.7450000000000001</c:v>
                </c:pt>
                <c:pt idx="4448">
                  <c:v>7.7450000000000001</c:v>
                </c:pt>
                <c:pt idx="4449">
                  <c:v>7.7450000000000001</c:v>
                </c:pt>
                <c:pt idx="4450">
                  <c:v>7.7450000000000001</c:v>
                </c:pt>
                <c:pt idx="4451">
                  <c:v>7.7450000000000001</c:v>
                </c:pt>
                <c:pt idx="4452">
                  <c:v>7.7450000000000001</c:v>
                </c:pt>
                <c:pt idx="4453">
                  <c:v>7.77</c:v>
                </c:pt>
                <c:pt idx="4454">
                  <c:v>7.77</c:v>
                </c:pt>
                <c:pt idx="4455">
                  <c:v>7.7949999999999999</c:v>
                </c:pt>
                <c:pt idx="4456">
                  <c:v>7.82</c:v>
                </c:pt>
                <c:pt idx="4457">
                  <c:v>7.8449999999999998</c:v>
                </c:pt>
                <c:pt idx="4458">
                  <c:v>7.8449999999999998</c:v>
                </c:pt>
                <c:pt idx="4459">
                  <c:v>7.87</c:v>
                </c:pt>
                <c:pt idx="4460">
                  <c:v>7.8949999999999996</c:v>
                </c:pt>
                <c:pt idx="4461">
                  <c:v>7.92</c:v>
                </c:pt>
                <c:pt idx="4462">
                  <c:v>7.9450000000000003</c:v>
                </c:pt>
                <c:pt idx="4463">
                  <c:v>7.97</c:v>
                </c:pt>
                <c:pt idx="4464">
                  <c:v>7.9950000000000001</c:v>
                </c:pt>
                <c:pt idx="4465">
                  <c:v>8.0449999999999999</c:v>
                </c:pt>
                <c:pt idx="4466">
                  <c:v>8.07</c:v>
                </c:pt>
                <c:pt idx="4467">
                  <c:v>8.0950000000000006</c:v>
                </c:pt>
                <c:pt idx="4468">
                  <c:v>8.1449999999999996</c:v>
                </c:pt>
                <c:pt idx="4469">
                  <c:v>8.1449999999999996</c:v>
                </c:pt>
                <c:pt idx="4470">
                  <c:v>8.1950000000000003</c:v>
                </c:pt>
                <c:pt idx="4471">
                  <c:v>8.2200000000000006</c:v>
                </c:pt>
                <c:pt idx="4472">
                  <c:v>8.2449999999999992</c:v>
                </c:pt>
                <c:pt idx="4473">
                  <c:v>8.27</c:v>
                </c:pt>
                <c:pt idx="4474">
                  <c:v>8.2949999999999999</c:v>
                </c:pt>
                <c:pt idx="4475">
                  <c:v>8.3190000000000008</c:v>
                </c:pt>
                <c:pt idx="4476">
                  <c:v>8.3439999999999994</c:v>
                </c:pt>
                <c:pt idx="4477">
                  <c:v>8.3689999999999998</c:v>
                </c:pt>
                <c:pt idx="4478">
                  <c:v>8.3940000000000001</c:v>
                </c:pt>
                <c:pt idx="4479">
                  <c:v>8.4190000000000005</c:v>
                </c:pt>
                <c:pt idx="4480">
                  <c:v>8.4440000000000008</c:v>
                </c:pt>
                <c:pt idx="4481">
                  <c:v>8.4689999999999994</c:v>
                </c:pt>
                <c:pt idx="4482">
                  <c:v>8.4939999999999998</c:v>
                </c:pt>
                <c:pt idx="4483">
                  <c:v>8.4939999999999998</c:v>
                </c:pt>
                <c:pt idx="4484">
                  <c:v>8.5190000000000001</c:v>
                </c:pt>
                <c:pt idx="4485">
                  <c:v>8.5190000000000001</c:v>
                </c:pt>
                <c:pt idx="4486">
                  <c:v>8.5190000000000001</c:v>
                </c:pt>
                <c:pt idx="4487">
                  <c:v>8.5190000000000001</c:v>
                </c:pt>
                <c:pt idx="4488">
                  <c:v>8.5190000000000001</c:v>
                </c:pt>
                <c:pt idx="4489">
                  <c:v>8.4939999999999998</c:v>
                </c:pt>
                <c:pt idx="4490">
                  <c:v>8.4939999999999998</c:v>
                </c:pt>
                <c:pt idx="4491">
                  <c:v>8.4939999999999998</c:v>
                </c:pt>
                <c:pt idx="4492">
                  <c:v>8.4689999999999994</c:v>
                </c:pt>
                <c:pt idx="4493">
                  <c:v>8.4689999999999994</c:v>
                </c:pt>
                <c:pt idx="4494">
                  <c:v>8.4440000000000008</c:v>
                </c:pt>
                <c:pt idx="4495">
                  <c:v>8.4440000000000008</c:v>
                </c:pt>
                <c:pt idx="4496">
                  <c:v>8.4190000000000005</c:v>
                </c:pt>
                <c:pt idx="4497">
                  <c:v>8.4190000000000005</c:v>
                </c:pt>
                <c:pt idx="4498">
                  <c:v>8.3940000000000001</c:v>
                </c:pt>
                <c:pt idx="4499">
                  <c:v>8.3940000000000001</c:v>
                </c:pt>
                <c:pt idx="4500">
                  <c:v>8.3689999999999998</c:v>
                </c:pt>
                <c:pt idx="4501">
                  <c:v>8.3689999999999998</c:v>
                </c:pt>
                <c:pt idx="4502">
                  <c:v>8.3439999999999994</c:v>
                </c:pt>
                <c:pt idx="4503">
                  <c:v>8.3439999999999994</c:v>
                </c:pt>
                <c:pt idx="4504">
                  <c:v>8.3439999999999994</c:v>
                </c:pt>
                <c:pt idx="4505">
                  <c:v>8.3190000000000008</c:v>
                </c:pt>
                <c:pt idx="4506">
                  <c:v>8.3190000000000008</c:v>
                </c:pt>
                <c:pt idx="4507">
                  <c:v>8.2949999999999999</c:v>
                </c:pt>
                <c:pt idx="4508">
                  <c:v>8.2949999999999999</c:v>
                </c:pt>
                <c:pt idx="4509">
                  <c:v>8.2949999999999999</c:v>
                </c:pt>
                <c:pt idx="4510">
                  <c:v>8.2949999999999999</c:v>
                </c:pt>
                <c:pt idx="4511">
                  <c:v>8.27</c:v>
                </c:pt>
                <c:pt idx="4512">
                  <c:v>8.27</c:v>
                </c:pt>
                <c:pt idx="4513">
                  <c:v>8.27</c:v>
                </c:pt>
                <c:pt idx="4514">
                  <c:v>8.2449999999999992</c:v>
                </c:pt>
                <c:pt idx="4515">
                  <c:v>8.2449999999999992</c:v>
                </c:pt>
                <c:pt idx="4516">
                  <c:v>8.2449999999999992</c:v>
                </c:pt>
                <c:pt idx="4517">
                  <c:v>8.2200000000000006</c:v>
                </c:pt>
                <c:pt idx="4518">
                  <c:v>8.2200000000000006</c:v>
                </c:pt>
                <c:pt idx="4519">
                  <c:v>8.2200000000000006</c:v>
                </c:pt>
                <c:pt idx="4520">
                  <c:v>8.2200000000000006</c:v>
                </c:pt>
                <c:pt idx="4521">
                  <c:v>8.2200000000000006</c:v>
                </c:pt>
                <c:pt idx="4522">
                  <c:v>8.2200000000000006</c:v>
                </c:pt>
                <c:pt idx="4523">
                  <c:v>8.1950000000000003</c:v>
                </c:pt>
                <c:pt idx="4524">
                  <c:v>8.1950000000000003</c:v>
                </c:pt>
                <c:pt idx="4525">
                  <c:v>8.1449999999999996</c:v>
                </c:pt>
                <c:pt idx="4526">
                  <c:v>8.1449999999999996</c:v>
                </c:pt>
                <c:pt idx="4527">
                  <c:v>8.1449999999999996</c:v>
                </c:pt>
                <c:pt idx="4528">
                  <c:v>8.1449999999999996</c:v>
                </c:pt>
                <c:pt idx="4529">
                  <c:v>8.17</c:v>
                </c:pt>
                <c:pt idx="4530">
                  <c:v>8.17</c:v>
                </c:pt>
                <c:pt idx="4531">
                  <c:v>8.17</c:v>
                </c:pt>
                <c:pt idx="4532">
                  <c:v>8.1449999999999996</c:v>
                </c:pt>
                <c:pt idx="4533">
                  <c:v>8.1199999999999992</c:v>
                </c:pt>
                <c:pt idx="4534">
                  <c:v>8.1199999999999992</c:v>
                </c:pt>
                <c:pt idx="4535">
                  <c:v>8.0950000000000006</c:v>
                </c:pt>
                <c:pt idx="4536">
                  <c:v>8.1199999999999992</c:v>
                </c:pt>
                <c:pt idx="4537">
                  <c:v>8.0950000000000006</c:v>
                </c:pt>
                <c:pt idx="4538">
                  <c:v>8.0950000000000006</c:v>
                </c:pt>
                <c:pt idx="4539">
                  <c:v>8.0950000000000006</c:v>
                </c:pt>
                <c:pt idx="4540">
                  <c:v>8.0950000000000006</c:v>
                </c:pt>
                <c:pt idx="4541">
                  <c:v>8.0950000000000006</c:v>
                </c:pt>
                <c:pt idx="4542">
                  <c:v>8.0950000000000006</c:v>
                </c:pt>
                <c:pt idx="4543">
                  <c:v>8.0950000000000006</c:v>
                </c:pt>
                <c:pt idx="4544">
                  <c:v>8.0950000000000006</c:v>
                </c:pt>
                <c:pt idx="4545">
                  <c:v>8.0950000000000006</c:v>
                </c:pt>
                <c:pt idx="4546">
                  <c:v>8.1199999999999992</c:v>
                </c:pt>
                <c:pt idx="4547">
                  <c:v>8.1199999999999992</c:v>
                </c:pt>
                <c:pt idx="4548">
                  <c:v>8.1199999999999992</c:v>
                </c:pt>
                <c:pt idx="4549">
                  <c:v>8.1199999999999992</c:v>
                </c:pt>
                <c:pt idx="4550">
                  <c:v>8.1449999999999996</c:v>
                </c:pt>
                <c:pt idx="4551">
                  <c:v>8.1449999999999996</c:v>
                </c:pt>
                <c:pt idx="4552">
                  <c:v>8.17</c:v>
                </c:pt>
                <c:pt idx="4553">
                  <c:v>8.2200000000000006</c:v>
                </c:pt>
                <c:pt idx="4554">
                  <c:v>8.27</c:v>
                </c:pt>
                <c:pt idx="4555">
                  <c:v>8.3190000000000008</c:v>
                </c:pt>
                <c:pt idx="4556">
                  <c:v>8.3940000000000001</c:v>
                </c:pt>
                <c:pt idx="4557">
                  <c:v>8.4689999999999994</c:v>
                </c:pt>
                <c:pt idx="4558">
                  <c:v>8.5429999999999993</c:v>
                </c:pt>
                <c:pt idx="4559">
                  <c:v>8.6430000000000007</c:v>
                </c:pt>
                <c:pt idx="4560">
                  <c:v>8.7420000000000009</c:v>
                </c:pt>
                <c:pt idx="4561">
                  <c:v>8.8659999999999997</c:v>
                </c:pt>
                <c:pt idx="4562">
                  <c:v>9.0399999999999991</c:v>
                </c:pt>
                <c:pt idx="4563">
                  <c:v>9.1880000000000006</c:v>
                </c:pt>
                <c:pt idx="4564">
                  <c:v>9.3360000000000003</c:v>
                </c:pt>
                <c:pt idx="4565">
                  <c:v>9.4600000000000009</c:v>
                </c:pt>
                <c:pt idx="4566">
                  <c:v>9.5830000000000002</c:v>
                </c:pt>
                <c:pt idx="4567">
                  <c:v>9.7309999999999999</c:v>
                </c:pt>
                <c:pt idx="4568">
                  <c:v>9.8789999999999996</c:v>
                </c:pt>
                <c:pt idx="4569">
                  <c:v>10.026</c:v>
                </c:pt>
                <c:pt idx="4570">
                  <c:v>10.198</c:v>
                </c:pt>
                <c:pt idx="4571">
                  <c:v>10.345000000000001</c:v>
                </c:pt>
                <c:pt idx="4572">
                  <c:v>10.467000000000001</c:v>
                </c:pt>
                <c:pt idx="4573">
                  <c:v>10.59</c:v>
                </c:pt>
                <c:pt idx="4574">
                  <c:v>10.712</c:v>
                </c:pt>
                <c:pt idx="4575">
                  <c:v>10.785</c:v>
                </c:pt>
                <c:pt idx="4576">
                  <c:v>10.858000000000001</c:v>
                </c:pt>
                <c:pt idx="4577">
                  <c:v>10.907</c:v>
                </c:pt>
                <c:pt idx="4578">
                  <c:v>10.956</c:v>
                </c:pt>
                <c:pt idx="4579">
                  <c:v>11.005000000000001</c:v>
                </c:pt>
                <c:pt idx="4580">
                  <c:v>10.98</c:v>
                </c:pt>
                <c:pt idx="4581">
                  <c:v>10.956</c:v>
                </c:pt>
                <c:pt idx="4582">
                  <c:v>10.932</c:v>
                </c:pt>
                <c:pt idx="4583">
                  <c:v>10.882999999999999</c:v>
                </c:pt>
                <c:pt idx="4584">
                  <c:v>10.81</c:v>
                </c:pt>
                <c:pt idx="4585">
                  <c:v>10.760999999999999</c:v>
                </c:pt>
                <c:pt idx="4586">
                  <c:v>10.663</c:v>
                </c:pt>
                <c:pt idx="4587">
                  <c:v>10.59</c:v>
                </c:pt>
                <c:pt idx="4588">
                  <c:v>10.492000000000001</c:v>
                </c:pt>
                <c:pt idx="4589">
                  <c:v>10.394</c:v>
                </c:pt>
                <c:pt idx="4590">
                  <c:v>10.295999999999999</c:v>
                </c:pt>
                <c:pt idx="4591">
                  <c:v>10.198</c:v>
                </c:pt>
                <c:pt idx="4592">
                  <c:v>10.1</c:v>
                </c:pt>
                <c:pt idx="4593">
                  <c:v>10.026</c:v>
                </c:pt>
                <c:pt idx="4594">
                  <c:v>9.9280000000000008</c:v>
                </c:pt>
                <c:pt idx="4595">
                  <c:v>9.8290000000000006</c:v>
                </c:pt>
                <c:pt idx="4596">
                  <c:v>9.7560000000000002</c:v>
                </c:pt>
                <c:pt idx="4597">
                  <c:v>9.657</c:v>
                </c:pt>
                <c:pt idx="4598">
                  <c:v>9.5830000000000002</c:v>
                </c:pt>
                <c:pt idx="4599">
                  <c:v>9.4849999999999994</c:v>
                </c:pt>
                <c:pt idx="4600">
                  <c:v>9.3859999999999992</c:v>
                </c:pt>
                <c:pt idx="4601">
                  <c:v>9.2870000000000008</c:v>
                </c:pt>
                <c:pt idx="4602">
                  <c:v>9.1880000000000006</c:v>
                </c:pt>
                <c:pt idx="4603">
                  <c:v>9.0890000000000004</c:v>
                </c:pt>
                <c:pt idx="4604">
                  <c:v>9.0150000000000006</c:v>
                </c:pt>
                <c:pt idx="4605">
                  <c:v>8.9160000000000004</c:v>
                </c:pt>
                <c:pt idx="4606">
                  <c:v>8.8409999999999993</c:v>
                </c:pt>
                <c:pt idx="4607">
                  <c:v>8.7669999999999995</c:v>
                </c:pt>
                <c:pt idx="4608">
                  <c:v>8.6929999999999996</c:v>
                </c:pt>
                <c:pt idx="4609">
                  <c:v>8.593</c:v>
                </c:pt>
                <c:pt idx="4610">
                  <c:v>8.5190000000000001</c:v>
                </c:pt>
                <c:pt idx="4611">
                  <c:v>8.4689999999999994</c:v>
                </c:pt>
                <c:pt idx="4612">
                  <c:v>8.3940000000000001</c:v>
                </c:pt>
                <c:pt idx="4613">
                  <c:v>8.3439999999999994</c:v>
                </c:pt>
                <c:pt idx="4614">
                  <c:v>8.2949999999999999</c:v>
                </c:pt>
                <c:pt idx="4615">
                  <c:v>8.2449999999999992</c:v>
                </c:pt>
                <c:pt idx="4616">
                  <c:v>8.1950000000000003</c:v>
                </c:pt>
                <c:pt idx="4617">
                  <c:v>8.17</c:v>
                </c:pt>
                <c:pt idx="4618">
                  <c:v>8.1449999999999996</c:v>
                </c:pt>
                <c:pt idx="4619">
                  <c:v>8.0950000000000006</c:v>
                </c:pt>
                <c:pt idx="4620">
                  <c:v>8.0950000000000006</c:v>
                </c:pt>
                <c:pt idx="4621">
                  <c:v>8.07</c:v>
                </c:pt>
                <c:pt idx="4622">
                  <c:v>8.0449999999999999</c:v>
                </c:pt>
                <c:pt idx="4623">
                  <c:v>8.0449999999999999</c:v>
                </c:pt>
                <c:pt idx="4624">
                  <c:v>8.07</c:v>
                </c:pt>
                <c:pt idx="4625">
                  <c:v>8.0950000000000006</c:v>
                </c:pt>
                <c:pt idx="4626">
                  <c:v>8.0950000000000006</c:v>
                </c:pt>
                <c:pt idx="4627">
                  <c:v>8.1199999999999992</c:v>
                </c:pt>
                <c:pt idx="4628">
                  <c:v>8.1449999999999996</c:v>
                </c:pt>
                <c:pt idx="4629">
                  <c:v>8.17</c:v>
                </c:pt>
                <c:pt idx="4630">
                  <c:v>8.1950000000000003</c:v>
                </c:pt>
                <c:pt idx="4631">
                  <c:v>8.2200000000000006</c:v>
                </c:pt>
                <c:pt idx="4632">
                  <c:v>8.2449999999999992</c:v>
                </c:pt>
                <c:pt idx="4633">
                  <c:v>8.2449999999999992</c:v>
                </c:pt>
                <c:pt idx="4634">
                  <c:v>8.27</c:v>
                </c:pt>
                <c:pt idx="4635">
                  <c:v>8.27</c:v>
                </c:pt>
                <c:pt idx="4636">
                  <c:v>8.27</c:v>
                </c:pt>
                <c:pt idx="4637">
                  <c:v>8.2449999999999992</c:v>
                </c:pt>
                <c:pt idx="4638">
                  <c:v>8.2449999999999992</c:v>
                </c:pt>
                <c:pt idx="4639">
                  <c:v>8.1950000000000003</c:v>
                </c:pt>
                <c:pt idx="4640">
                  <c:v>8.17</c:v>
                </c:pt>
                <c:pt idx="4641">
                  <c:v>8.1449999999999996</c:v>
                </c:pt>
                <c:pt idx="4642">
                  <c:v>8.1199999999999992</c:v>
                </c:pt>
                <c:pt idx="4643">
                  <c:v>8.0950000000000006</c:v>
                </c:pt>
                <c:pt idx="4644">
                  <c:v>8.0950000000000006</c:v>
                </c:pt>
                <c:pt idx="4645">
                  <c:v>8.07</c:v>
                </c:pt>
                <c:pt idx="4646">
                  <c:v>8.07</c:v>
                </c:pt>
                <c:pt idx="4647">
                  <c:v>8.0950000000000006</c:v>
                </c:pt>
                <c:pt idx="4648">
                  <c:v>8.17</c:v>
                </c:pt>
                <c:pt idx="4649">
                  <c:v>8.2200000000000006</c:v>
                </c:pt>
                <c:pt idx="4650">
                  <c:v>8.2949999999999999</c:v>
                </c:pt>
                <c:pt idx="4651">
                  <c:v>8.3439999999999994</c:v>
                </c:pt>
                <c:pt idx="4652">
                  <c:v>8.3940000000000001</c:v>
                </c:pt>
                <c:pt idx="4653">
                  <c:v>8.4190000000000005</c:v>
                </c:pt>
                <c:pt idx="4654">
                  <c:v>8.4689999999999994</c:v>
                </c:pt>
                <c:pt idx="4655">
                  <c:v>8.5190000000000001</c:v>
                </c:pt>
                <c:pt idx="4656">
                  <c:v>8.5679999999999996</c:v>
                </c:pt>
                <c:pt idx="4657">
                  <c:v>8.593</c:v>
                </c:pt>
                <c:pt idx="4658">
                  <c:v>8.6430000000000007</c:v>
                </c:pt>
                <c:pt idx="4659">
                  <c:v>8.6929999999999996</c:v>
                </c:pt>
                <c:pt idx="4660">
                  <c:v>8.7420000000000009</c:v>
                </c:pt>
                <c:pt idx="4661">
                  <c:v>8.7669999999999995</c:v>
                </c:pt>
                <c:pt idx="4662">
                  <c:v>8.8409999999999993</c:v>
                </c:pt>
                <c:pt idx="4663">
                  <c:v>8.8659999999999997</c:v>
                </c:pt>
                <c:pt idx="4664">
                  <c:v>8.891</c:v>
                </c:pt>
                <c:pt idx="4665">
                  <c:v>8.9410000000000007</c:v>
                </c:pt>
                <c:pt idx="4666">
                  <c:v>8.99</c:v>
                </c:pt>
                <c:pt idx="4667">
                  <c:v>9.0399999999999991</c:v>
                </c:pt>
                <c:pt idx="4668">
                  <c:v>9.0890000000000004</c:v>
                </c:pt>
                <c:pt idx="4669">
                  <c:v>9.1630000000000003</c:v>
                </c:pt>
                <c:pt idx="4670">
                  <c:v>9.2379999999999995</c:v>
                </c:pt>
                <c:pt idx="4671">
                  <c:v>9.2620000000000005</c:v>
                </c:pt>
                <c:pt idx="4672">
                  <c:v>9.2870000000000008</c:v>
                </c:pt>
                <c:pt idx="4673">
                  <c:v>9.3360000000000003</c:v>
                </c:pt>
                <c:pt idx="4674">
                  <c:v>9.3360000000000003</c:v>
                </c:pt>
                <c:pt idx="4675">
                  <c:v>9.3610000000000007</c:v>
                </c:pt>
                <c:pt idx="4676">
                  <c:v>9.3610000000000007</c:v>
                </c:pt>
                <c:pt idx="4677">
                  <c:v>9.3610000000000007</c:v>
                </c:pt>
                <c:pt idx="4678">
                  <c:v>9.3610000000000007</c:v>
                </c:pt>
                <c:pt idx="4679">
                  <c:v>9.3360000000000003</c:v>
                </c:pt>
                <c:pt idx="4680">
                  <c:v>9.3360000000000003</c:v>
                </c:pt>
                <c:pt idx="4681">
                  <c:v>9.3360000000000003</c:v>
                </c:pt>
                <c:pt idx="4682">
                  <c:v>9.3119999999999994</c:v>
                </c:pt>
                <c:pt idx="4683">
                  <c:v>9.2870000000000008</c:v>
                </c:pt>
                <c:pt idx="4684">
                  <c:v>9.2379999999999995</c:v>
                </c:pt>
                <c:pt idx="4685">
                  <c:v>9.1880000000000006</c:v>
                </c:pt>
                <c:pt idx="4686">
                  <c:v>9.1389999999999993</c:v>
                </c:pt>
                <c:pt idx="4687">
                  <c:v>9.0890000000000004</c:v>
                </c:pt>
                <c:pt idx="4688">
                  <c:v>9.0150000000000006</c:v>
                </c:pt>
                <c:pt idx="4689">
                  <c:v>8.9649999999999999</c:v>
                </c:pt>
                <c:pt idx="4690">
                  <c:v>8.9160000000000004</c:v>
                </c:pt>
                <c:pt idx="4691">
                  <c:v>8.8659999999999997</c:v>
                </c:pt>
                <c:pt idx="4692">
                  <c:v>8.8170000000000002</c:v>
                </c:pt>
                <c:pt idx="4693">
                  <c:v>8.7669999999999995</c:v>
                </c:pt>
                <c:pt idx="4694">
                  <c:v>8.7420000000000009</c:v>
                </c:pt>
                <c:pt idx="4695">
                  <c:v>8.6929999999999996</c:v>
                </c:pt>
                <c:pt idx="4696">
                  <c:v>8.6679999999999993</c:v>
                </c:pt>
                <c:pt idx="4697">
                  <c:v>8.6430000000000007</c:v>
                </c:pt>
                <c:pt idx="4698">
                  <c:v>8.593</c:v>
                </c:pt>
                <c:pt idx="4699">
                  <c:v>8.5429999999999993</c:v>
                </c:pt>
                <c:pt idx="4700">
                  <c:v>8.5190000000000001</c:v>
                </c:pt>
                <c:pt idx="4701">
                  <c:v>8.4689999999999994</c:v>
                </c:pt>
                <c:pt idx="4702">
                  <c:v>8.4440000000000008</c:v>
                </c:pt>
                <c:pt idx="4703">
                  <c:v>8.3940000000000001</c:v>
                </c:pt>
                <c:pt idx="4704">
                  <c:v>8.3439999999999994</c:v>
                </c:pt>
                <c:pt idx="4705">
                  <c:v>8.3190000000000008</c:v>
                </c:pt>
                <c:pt idx="4706">
                  <c:v>8.27</c:v>
                </c:pt>
                <c:pt idx="4707">
                  <c:v>8.2449999999999992</c:v>
                </c:pt>
                <c:pt idx="4708">
                  <c:v>8.1950000000000003</c:v>
                </c:pt>
                <c:pt idx="4709">
                  <c:v>8.17</c:v>
                </c:pt>
                <c:pt idx="4710">
                  <c:v>8.1449999999999996</c:v>
                </c:pt>
                <c:pt idx="4711">
                  <c:v>8.1449999999999996</c:v>
                </c:pt>
                <c:pt idx="4712">
                  <c:v>8.1449999999999996</c:v>
                </c:pt>
                <c:pt idx="4713">
                  <c:v>8.1449999999999996</c:v>
                </c:pt>
                <c:pt idx="4714">
                  <c:v>8.17</c:v>
                </c:pt>
                <c:pt idx="4715">
                  <c:v>8.17</c:v>
                </c:pt>
                <c:pt idx="4716">
                  <c:v>8.1950000000000003</c:v>
                </c:pt>
                <c:pt idx="4717">
                  <c:v>8.1950000000000003</c:v>
                </c:pt>
                <c:pt idx="4718">
                  <c:v>8.1950000000000003</c:v>
                </c:pt>
                <c:pt idx="4719">
                  <c:v>8.1950000000000003</c:v>
                </c:pt>
                <c:pt idx="4720">
                  <c:v>8.1950000000000003</c:v>
                </c:pt>
                <c:pt idx="4721">
                  <c:v>8.1950000000000003</c:v>
                </c:pt>
                <c:pt idx="4722">
                  <c:v>8.2200000000000006</c:v>
                </c:pt>
                <c:pt idx="4723">
                  <c:v>8.2200000000000006</c:v>
                </c:pt>
                <c:pt idx="4724">
                  <c:v>8.2449999999999992</c:v>
                </c:pt>
                <c:pt idx="4725">
                  <c:v>8.2449999999999992</c:v>
                </c:pt>
                <c:pt idx="4726">
                  <c:v>8.27</c:v>
                </c:pt>
                <c:pt idx="4727">
                  <c:v>8.2949999999999999</c:v>
                </c:pt>
                <c:pt idx="4728">
                  <c:v>8.2949999999999999</c:v>
                </c:pt>
                <c:pt idx="4729">
                  <c:v>8.2949999999999999</c:v>
                </c:pt>
                <c:pt idx="4730">
                  <c:v>8.3190000000000008</c:v>
                </c:pt>
                <c:pt idx="4731">
                  <c:v>8.3439999999999994</c:v>
                </c:pt>
                <c:pt idx="4732">
                  <c:v>8.3439999999999994</c:v>
                </c:pt>
                <c:pt idx="4733">
                  <c:v>8.3689999999999998</c:v>
                </c:pt>
                <c:pt idx="4734">
                  <c:v>8.3940000000000001</c:v>
                </c:pt>
                <c:pt idx="4735">
                  <c:v>8.3940000000000001</c:v>
                </c:pt>
                <c:pt idx="4736">
                  <c:v>8.4190000000000005</c:v>
                </c:pt>
                <c:pt idx="4737">
                  <c:v>8.4190000000000005</c:v>
                </c:pt>
                <c:pt idx="4738">
                  <c:v>8.4190000000000005</c:v>
                </c:pt>
                <c:pt idx="4739">
                  <c:v>8.4440000000000008</c:v>
                </c:pt>
                <c:pt idx="4740">
                  <c:v>8.4440000000000008</c:v>
                </c:pt>
                <c:pt idx="4741">
                  <c:v>8.4440000000000008</c:v>
                </c:pt>
                <c:pt idx="4742">
                  <c:v>8.4689999999999994</c:v>
                </c:pt>
                <c:pt idx="4743">
                  <c:v>8.4939999999999998</c:v>
                </c:pt>
                <c:pt idx="4744">
                  <c:v>8.5190000000000001</c:v>
                </c:pt>
                <c:pt idx="4745">
                  <c:v>8.5429999999999993</c:v>
                </c:pt>
                <c:pt idx="4746">
                  <c:v>8.5679999999999996</c:v>
                </c:pt>
                <c:pt idx="4747">
                  <c:v>8.6180000000000003</c:v>
                </c:pt>
                <c:pt idx="4748">
                  <c:v>8.6430000000000007</c:v>
                </c:pt>
                <c:pt idx="4749">
                  <c:v>8.7170000000000005</c:v>
                </c:pt>
                <c:pt idx="4750">
                  <c:v>8.7919999999999998</c:v>
                </c:pt>
                <c:pt idx="4751">
                  <c:v>8.8659999999999997</c:v>
                </c:pt>
                <c:pt idx="4752">
                  <c:v>8.9649999999999999</c:v>
                </c:pt>
                <c:pt idx="4753">
                  <c:v>9.0399999999999991</c:v>
                </c:pt>
                <c:pt idx="4754">
                  <c:v>9.1140000000000008</c:v>
                </c:pt>
                <c:pt idx="4755">
                  <c:v>9.1630000000000003</c:v>
                </c:pt>
                <c:pt idx="4756">
                  <c:v>9.2379999999999995</c:v>
                </c:pt>
                <c:pt idx="4757">
                  <c:v>9.3360000000000003</c:v>
                </c:pt>
                <c:pt idx="4758">
                  <c:v>9.4350000000000005</c:v>
                </c:pt>
                <c:pt idx="4759">
                  <c:v>9.5340000000000007</c:v>
                </c:pt>
                <c:pt idx="4760">
                  <c:v>9.6319999999999997</c:v>
                </c:pt>
                <c:pt idx="4761">
                  <c:v>9.7059999999999995</c:v>
                </c:pt>
                <c:pt idx="4762">
                  <c:v>9.8789999999999996</c:v>
                </c:pt>
                <c:pt idx="4763">
                  <c:v>9.952</c:v>
                </c:pt>
                <c:pt idx="4764">
                  <c:v>10.051</c:v>
                </c:pt>
                <c:pt idx="4765">
                  <c:v>10.1</c:v>
                </c:pt>
                <c:pt idx="4766">
                  <c:v>10.173</c:v>
                </c:pt>
                <c:pt idx="4767">
                  <c:v>10.222</c:v>
                </c:pt>
                <c:pt idx="4768">
                  <c:v>10.271000000000001</c:v>
                </c:pt>
                <c:pt idx="4769">
                  <c:v>10.295999999999999</c:v>
                </c:pt>
                <c:pt idx="4770">
                  <c:v>10.32</c:v>
                </c:pt>
                <c:pt idx="4771">
                  <c:v>10.345000000000001</c:v>
                </c:pt>
                <c:pt idx="4772">
                  <c:v>10.369</c:v>
                </c:pt>
                <c:pt idx="4773">
                  <c:v>10.32</c:v>
                </c:pt>
                <c:pt idx="4774">
                  <c:v>10.247</c:v>
                </c:pt>
                <c:pt idx="4775">
                  <c:v>10.98</c:v>
                </c:pt>
                <c:pt idx="4776">
                  <c:v>11.782999999999999</c:v>
                </c:pt>
                <c:pt idx="4777">
                  <c:v>10.198</c:v>
                </c:pt>
                <c:pt idx="4778">
                  <c:v>9.1389999999999993</c:v>
                </c:pt>
                <c:pt idx="4779">
                  <c:v>8.8170000000000002</c:v>
                </c:pt>
                <c:pt idx="4780">
                  <c:v>8.6679999999999993</c:v>
                </c:pt>
                <c:pt idx="4781">
                  <c:v>8.6430000000000007</c:v>
                </c:pt>
                <c:pt idx="4782">
                  <c:v>8.6929999999999996</c:v>
                </c:pt>
                <c:pt idx="4783">
                  <c:v>8.6929999999999996</c:v>
                </c:pt>
                <c:pt idx="4784">
                  <c:v>8.6180000000000003</c:v>
                </c:pt>
                <c:pt idx="4785">
                  <c:v>8.4440000000000008</c:v>
                </c:pt>
                <c:pt idx="4786">
                  <c:v>8.27</c:v>
                </c:pt>
                <c:pt idx="4787">
                  <c:v>8.1950000000000003</c:v>
                </c:pt>
                <c:pt idx="4788">
                  <c:v>8.1449999999999996</c:v>
                </c:pt>
                <c:pt idx="4789">
                  <c:v>8.1199999999999992</c:v>
                </c:pt>
                <c:pt idx="4790">
                  <c:v>8.1199999999999992</c:v>
                </c:pt>
                <c:pt idx="4791">
                  <c:v>8.1199999999999992</c:v>
                </c:pt>
                <c:pt idx="4792">
                  <c:v>8.1199999999999992</c:v>
                </c:pt>
                <c:pt idx="4793">
                  <c:v>8.1199999999999992</c:v>
                </c:pt>
                <c:pt idx="4794">
                  <c:v>8.0950000000000006</c:v>
                </c:pt>
                <c:pt idx="4795">
                  <c:v>8.0950000000000006</c:v>
                </c:pt>
                <c:pt idx="4796">
                  <c:v>8.07</c:v>
                </c:pt>
                <c:pt idx="4797">
                  <c:v>8.07</c:v>
                </c:pt>
                <c:pt idx="4798">
                  <c:v>8.07</c:v>
                </c:pt>
                <c:pt idx="4799">
                  <c:v>8.07</c:v>
                </c:pt>
                <c:pt idx="4800">
                  <c:v>8.0950000000000006</c:v>
                </c:pt>
                <c:pt idx="4801">
                  <c:v>8.0950000000000006</c:v>
                </c:pt>
                <c:pt idx="4802">
                  <c:v>8.0950000000000006</c:v>
                </c:pt>
                <c:pt idx="4803">
                  <c:v>8.0950000000000006</c:v>
                </c:pt>
                <c:pt idx="4804">
                  <c:v>8.0950000000000006</c:v>
                </c:pt>
                <c:pt idx="4805">
                  <c:v>8.0950000000000006</c:v>
                </c:pt>
                <c:pt idx="4806">
                  <c:v>8.0950000000000006</c:v>
                </c:pt>
                <c:pt idx="4807">
                  <c:v>8.0950000000000006</c:v>
                </c:pt>
                <c:pt idx="4808">
                  <c:v>8.0950000000000006</c:v>
                </c:pt>
                <c:pt idx="4809">
                  <c:v>8.0950000000000006</c:v>
                </c:pt>
                <c:pt idx="4810">
                  <c:v>8.07</c:v>
                </c:pt>
                <c:pt idx="4811">
                  <c:v>8.07</c:v>
                </c:pt>
                <c:pt idx="4812">
                  <c:v>8.0449999999999999</c:v>
                </c:pt>
                <c:pt idx="4813">
                  <c:v>8.0449999999999999</c:v>
                </c:pt>
                <c:pt idx="4814">
                  <c:v>8.0449999999999999</c:v>
                </c:pt>
                <c:pt idx="4815">
                  <c:v>8.0449999999999999</c:v>
                </c:pt>
                <c:pt idx="4816">
                  <c:v>8.02</c:v>
                </c:pt>
                <c:pt idx="4817">
                  <c:v>8.02</c:v>
                </c:pt>
                <c:pt idx="4818">
                  <c:v>8.02</c:v>
                </c:pt>
                <c:pt idx="4819">
                  <c:v>7.9950000000000001</c:v>
                </c:pt>
                <c:pt idx="4820">
                  <c:v>7.9950000000000001</c:v>
                </c:pt>
                <c:pt idx="4821">
                  <c:v>7.9950000000000001</c:v>
                </c:pt>
                <c:pt idx="4822">
                  <c:v>7.9950000000000001</c:v>
                </c:pt>
                <c:pt idx="4823">
                  <c:v>7.97</c:v>
                </c:pt>
                <c:pt idx="4824">
                  <c:v>7.97</c:v>
                </c:pt>
                <c:pt idx="4825">
                  <c:v>7.97</c:v>
                </c:pt>
                <c:pt idx="4826">
                  <c:v>7.9450000000000003</c:v>
                </c:pt>
                <c:pt idx="4827">
                  <c:v>7.9450000000000003</c:v>
                </c:pt>
                <c:pt idx="4828">
                  <c:v>7.9450000000000003</c:v>
                </c:pt>
                <c:pt idx="4829">
                  <c:v>7.92</c:v>
                </c:pt>
                <c:pt idx="4830">
                  <c:v>7.92</c:v>
                </c:pt>
                <c:pt idx="4831">
                  <c:v>7.92</c:v>
                </c:pt>
                <c:pt idx="4832">
                  <c:v>7.8949999999999996</c:v>
                </c:pt>
                <c:pt idx="4833">
                  <c:v>7.8949999999999996</c:v>
                </c:pt>
                <c:pt idx="4834">
                  <c:v>7.8949999999999996</c:v>
                </c:pt>
                <c:pt idx="4835">
                  <c:v>7.8949999999999996</c:v>
                </c:pt>
                <c:pt idx="4836">
                  <c:v>7.8949999999999996</c:v>
                </c:pt>
                <c:pt idx="4837">
                  <c:v>7.8949999999999996</c:v>
                </c:pt>
                <c:pt idx="4838">
                  <c:v>7.8949999999999996</c:v>
                </c:pt>
                <c:pt idx="4839">
                  <c:v>7.92</c:v>
                </c:pt>
                <c:pt idx="4840">
                  <c:v>7.9450000000000003</c:v>
                </c:pt>
                <c:pt idx="4841">
                  <c:v>7.9450000000000003</c:v>
                </c:pt>
                <c:pt idx="4842">
                  <c:v>7.97</c:v>
                </c:pt>
                <c:pt idx="4843">
                  <c:v>8.02</c:v>
                </c:pt>
                <c:pt idx="4844">
                  <c:v>8.0449999999999999</c:v>
                </c:pt>
                <c:pt idx="4845">
                  <c:v>8.0950000000000006</c:v>
                </c:pt>
                <c:pt idx="4846">
                  <c:v>8.1449999999999996</c:v>
                </c:pt>
                <c:pt idx="4847">
                  <c:v>8.1950000000000003</c:v>
                </c:pt>
                <c:pt idx="4848">
                  <c:v>8.27</c:v>
                </c:pt>
                <c:pt idx="4849">
                  <c:v>8.3439999999999994</c:v>
                </c:pt>
                <c:pt idx="4850">
                  <c:v>8.3940000000000001</c:v>
                </c:pt>
                <c:pt idx="4851">
                  <c:v>8.4689999999999994</c:v>
                </c:pt>
                <c:pt idx="4852">
                  <c:v>8.5190000000000001</c:v>
                </c:pt>
                <c:pt idx="4853">
                  <c:v>8.5679999999999996</c:v>
                </c:pt>
                <c:pt idx="4854">
                  <c:v>8.6679999999999993</c:v>
                </c:pt>
                <c:pt idx="4855">
                  <c:v>8.7420000000000009</c:v>
                </c:pt>
                <c:pt idx="4856">
                  <c:v>8.8409999999999993</c:v>
                </c:pt>
                <c:pt idx="4857">
                  <c:v>8.891</c:v>
                </c:pt>
                <c:pt idx="4858">
                  <c:v>8.9410000000000007</c:v>
                </c:pt>
                <c:pt idx="4859">
                  <c:v>8.9649999999999999</c:v>
                </c:pt>
                <c:pt idx="4860">
                  <c:v>9.0150000000000006</c:v>
                </c:pt>
                <c:pt idx="4861">
                  <c:v>9.0399999999999991</c:v>
                </c:pt>
                <c:pt idx="4862">
                  <c:v>9.0640000000000001</c:v>
                </c:pt>
                <c:pt idx="4863">
                  <c:v>9.0890000000000004</c:v>
                </c:pt>
                <c:pt idx="4864">
                  <c:v>9.0890000000000004</c:v>
                </c:pt>
                <c:pt idx="4865">
                  <c:v>9.0890000000000004</c:v>
                </c:pt>
                <c:pt idx="4866">
                  <c:v>9.1140000000000008</c:v>
                </c:pt>
                <c:pt idx="4867">
                  <c:v>9.0890000000000004</c:v>
                </c:pt>
                <c:pt idx="4868">
                  <c:v>9.0890000000000004</c:v>
                </c:pt>
                <c:pt idx="4869">
                  <c:v>9.0640000000000001</c:v>
                </c:pt>
                <c:pt idx="4870">
                  <c:v>9.0399999999999991</c:v>
                </c:pt>
                <c:pt idx="4871">
                  <c:v>9.0150000000000006</c:v>
                </c:pt>
                <c:pt idx="4872">
                  <c:v>8.9649999999999999</c:v>
                </c:pt>
                <c:pt idx="4873">
                  <c:v>8.9160000000000004</c:v>
                </c:pt>
                <c:pt idx="4874">
                  <c:v>8.891</c:v>
                </c:pt>
                <c:pt idx="4875">
                  <c:v>8.8409999999999993</c:v>
                </c:pt>
                <c:pt idx="4876">
                  <c:v>8.7919999999999998</c:v>
                </c:pt>
                <c:pt idx="4877">
                  <c:v>8.7420000000000009</c:v>
                </c:pt>
                <c:pt idx="4878">
                  <c:v>8.6679999999999993</c:v>
                </c:pt>
                <c:pt idx="4879">
                  <c:v>8.5679999999999996</c:v>
                </c:pt>
                <c:pt idx="4880">
                  <c:v>8.5190000000000001</c:v>
                </c:pt>
                <c:pt idx="4881">
                  <c:v>8.4440000000000008</c:v>
                </c:pt>
                <c:pt idx="4882">
                  <c:v>8.4190000000000005</c:v>
                </c:pt>
                <c:pt idx="4883">
                  <c:v>8.3689999999999998</c:v>
                </c:pt>
                <c:pt idx="4884">
                  <c:v>8.3439999999999994</c:v>
                </c:pt>
                <c:pt idx="4885">
                  <c:v>8.2949999999999999</c:v>
                </c:pt>
                <c:pt idx="4886">
                  <c:v>8.27</c:v>
                </c:pt>
                <c:pt idx="4887">
                  <c:v>8.2449999999999992</c:v>
                </c:pt>
                <c:pt idx="4888">
                  <c:v>8.2200000000000006</c:v>
                </c:pt>
                <c:pt idx="4889">
                  <c:v>8.1950000000000003</c:v>
                </c:pt>
                <c:pt idx="4890">
                  <c:v>8.1950000000000003</c:v>
                </c:pt>
                <c:pt idx="4891">
                  <c:v>8.17</c:v>
                </c:pt>
                <c:pt idx="4892">
                  <c:v>8.1449999999999996</c:v>
                </c:pt>
                <c:pt idx="4893">
                  <c:v>8.1449999999999996</c:v>
                </c:pt>
                <c:pt idx="4894">
                  <c:v>8.1199999999999992</c:v>
                </c:pt>
                <c:pt idx="4895">
                  <c:v>8.1199999999999992</c:v>
                </c:pt>
                <c:pt idx="4896">
                  <c:v>8.0950000000000006</c:v>
                </c:pt>
                <c:pt idx="4897">
                  <c:v>8.0950000000000006</c:v>
                </c:pt>
                <c:pt idx="4898">
                  <c:v>8.0950000000000006</c:v>
                </c:pt>
                <c:pt idx="4899">
                  <c:v>8.07</c:v>
                </c:pt>
                <c:pt idx="4900">
                  <c:v>8.0449999999999999</c:v>
                </c:pt>
                <c:pt idx="4901">
                  <c:v>8.0449999999999999</c:v>
                </c:pt>
                <c:pt idx="4902">
                  <c:v>8.0449999999999999</c:v>
                </c:pt>
                <c:pt idx="4903">
                  <c:v>8.0449999999999999</c:v>
                </c:pt>
                <c:pt idx="4904">
                  <c:v>8.07</c:v>
                </c:pt>
                <c:pt idx="4905">
                  <c:v>8.0449999999999999</c:v>
                </c:pt>
                <c:pt idx="4906">
                  <c:v>8.07</c:v>
                </c:pt>
                <c:pt idx="4907">
                  <c:v>8.0449999999999999</c:v>
                </c:pt>
                <c:pt idx="4908">
                  <c:v>8.02</c:v>
                </c:pt>
                <c:pt idx="4909">
                  <c:v>8.0449999999999999</c:v>
                </c:pt>
                <c:pt idx="4910">
                  <c:v>8.0449999999999999</c:v>
                </c:pt>
                <c:pt idx="4911">
                  <c:v>8.07</c:v>
                </c:pt>
                <c:pt idx="4912">
                  <c:v>8.07</c:v>
                </c:pt>
                <c:pt idx="4913">
                  <c:v>8.0950000000000006</c:v>
                </c:pt>
                <c:pt idx="4914">
                  <c:v>8.0950000000000006</c:v>
                </c:pt>
                <c:pt idx="4915">
                  <c:v>8.07</c:v>
                </c:pt>
                <c:pt idx="4916">
                  <c:v>8.07</c:v>
                </c:pt>
                <c:pt idx="4917">
                  <c:v>8.0449999999999999</c:v>
                </c:pt>
                <c:pt idx="4918">
                  <c:v>8.0449999999999999</c:v>
                </c:pt>
                <c:pt idx="4919">
                  <c:v>8.02</c:v>
                </c:pt>
                <c:pt idx="4920">
                  <c:v>7.9950000000000001</c:v>
                </c:pt>
                <c:pt idx="4921">
                  <c:v>7.9950000000000001</c:v>
                </c:pt>
                <c:pt idx="4922">
                  <c:v>7.9450000000000003</c:v>
                </c:pt>
                <c:pt idx="4923">
                  <c:v>7.9450000000000003</c:v>
                </c:pt>
                <c:pt idx="4924">
                  <c:v>7.92</c:v>
                </c:pt>
                <c:pt idx="4925">
                  <c:v>7.8949999999999996</c:v>
                </c:pt>
                <c:pt idx="4926">
                  <c:v>7.87</c:v>
                </c:pt>
                <c:pt idx="4927">
                  <c:v>7.8449999999999998</c:v>
                </c:pt>
                <c:pt idx="4928">
                  <c:v>7.82</c:v>
                </c:pt>
                <c:pt idx="4929">
                  <c:v>7.7949999999999999</c:v>
                </c:pt>
                <c:pt idx="4930">
                  <c:v>7.77</c:v>
                </c:pt>
                <c:pt idx="4931">
                  <c:v>7.7450000000000001</c:v>
                </c:pt>
                <c:pt idx="4932">
                  <c:v>7.72</c:v>
                </c:pt>
                <c:pt idx="4933">
                  <c:v>7.6950000000000003</c:v>
                </c:pt>
                <c:pt idx="4934">
                  <c:v>7.72</c:v>
                </c:pt>
                <c:pt idx="4935">
                  <c:v>7.72</c:v>
                </c:pt>
                <c:pt idx="4936">
                  <c:v>7.7450000000000001</c:v>
                </c:pt>
                <c:pt idx="4937">
                  <c:v>7.7949999999999999</c:v>
                </c:pt>
                <c:pt idx="4938">
                  <c:v>7.8449999999999998</c:v>
                </c:pt>
                <c:pt idx="4939">
                  <c:v>7.87</c:v>
                </c:pt>
                <c:pt idx="4940">
                  <c:v>7.9450000000000003</c:v>
                </c:pt>
                <c:pt idx="4941">
                  <c:v>8.07</c:v>
                </c:pt>
                <c:pt idx="4942">
                  <c:v>8.1950000000000003</c:v>
                </c:pt>
                <c:pt idx="4943">
                  <c:v>8.3439999999999994</c:v>
                </c:pt>
                <c:pt idx="4944">
                  <c:v>8.4939999999999998</c:v>
                </c:pt>
                <c:pt idx="4945">
                  <c:v>8.6679999999999993</c:v>
                </c:pt>
                <c:pt idx="4946">
                  <c:v>8.8659999999999997</c:v>
                </c:pt>
                <c:pt idx="4947">
                  <c:v>9.0399999999999991</c:v>
                </c:pt>
                <c:pt idx="4948">
                  <c:v>9.2129999999999992</c:v>
                </c:pt>
                <c:pt idx="4949">
                  <c:v>9.41</c:v>
                </c:pt>
                <c:pt idx="4950">
                  <c:v>9.5830000000000002</c:v>
                </c:pt>
                <c:pt idx="4951">
                  <c:v>9.7560000000000002</c:v>
                </c:pt>
                <c:pt idx="4952">
                  <c:v>9.9280000000000008</c:v>
                </c:pt>
                <c:pt idx="4953">
                  <c:v>10.074999999999999</c:v>
                </c:pt>
                <c:pt idx="4954">
                  <c:v>10.173</c:v>
                </c:pt>
                <c:pt idx="4955">
                  <c:v>9.7309999999999999</c:v>
                </c:pt>
                <c:pt idx="4956">
                  <c:v>10.124000000000001</c:v>
                </c:pt>
                <c:pt idx="4957">
                  <c:v>9.6820000000000004</c:v>
                </c:pt>
                <c:pt idx="4958">
                  <c:v>9.0399999999999991</c:v>
                </c:pt>
                <c:pt idx="4959">
                  <c:v>8.7669999999999995</c:v>
                </c:pt>
                <c:pt idx="4960">
                  <c:v>8.6430000000000007</c:v>
                </c:pt>
                <c:pt idx="4961">
                  <c:v>8.7669999999999995</c:v>
                </c:pt>
                <c:pt idx="4962">
                  <c:v>8.99</c:v>
                </c:pt>
                <c:pt idx="4963">
                  <c:v>9.0890000000000004</c:v>
                </c:pt>
                <c:pt idx="4964">
                  <c:v>8.9160000000000004</c:v>
                </c:pt>
                <c:pt idx="4965">
                  <c:v>8.7669999999999995</c:v>
                </c:pt>
                <c:pt idx="4966">
                  <c:v>8.6929999999999996</c:v>
                </c:pt>
                <c:pt idx="4967">
                  <c:v>8.6430000000000007</c:v>
                </c:pt>
                <c:pt idx="4968">
                  <c:v>8.6430000000000007</c:v>
                </c:pt>
                <c:pt idx="4969">
                  <c:v>8.6430000000000007</c:v>
                </c:pt>
                <c:pt idx="4970">
                  <c:v>8.593</c:v>
                </c:pt>
                <c:pt idx="4971">
                  <c:v>8.5429999999999993</c:v>
                </c:pt>
                <c:pt idx="4972">
                  <c:v>8.4939999999999998</c:v>
                </c:pt>
                <c:pt idx="4973">
                  <c:v>8.4440000000000008</c:v>
                </c:pt>
                <c:pt idx="4974">
                  <c:v>8.4190000000000005</c:v>
                </c:pt>
                <c:pt idx="4975">
                  <c:v>8.3940000000000001</c:v>
                </c:pt>
                <c:pt idx="4976">
                  <c:v>8.3689999999999998</c:v>
                </c:pt>
                <c:pt idx="4977">
                  <c:v>8.3439999999999994</c:v>
                </c:pt>
                <c:pt idx="4978">
                  <c:v>8.3190000000000008</c:v>
                </c:pt>
                <c:pt idx="4979">
                  <c:v>8.2949999999999999</c:v>
                </c:pt>
                <c:pt idx="4980">
                  <c:v>8.27</c:v>
                </c:pt>
                <c:pt idx="4981">
                  <c:v>8.2449999999999992</c:v>
                </c:pt>
                <c:pt idx="4982">
                  <c:v>8.2200000000000006</c:v>
                </c:pt>
                <c:pt idx="4983">
                  <c:v>8.1950000000000003</c:v>
                </c:pt>
                <c:pt idx="4984">
                  <c:v>8.1950000000000003</c:v>
                </c:pt>
                <c:pt idx="4985">
                  <c:v>8.17</c:v>
                </c:pt>
                <c:pt idx="4986">
                  <c:v>8.1449999999999996</c:v>
                </c:pt>
                <c:pt idx="4987">
                  <c:v>8.1449999999999996</c:v>
                </c:pt>
                <c:pt idx="4988">
                  <c:v>8.1199999999999992</c:v>
                </c:pt>
                <c:pt idx="4989">
                  <c:v>8.1199999999999992</c:v>
                </c:pt>
                <c:pt idx="4990">
                  <c:v>8.0950000000000006</c:v>
                </c:pt>
                <c:pt idx="4991">
                  <c:v>8.0950000000000006</c:v>
                </c:pt>
                <c:pt idx="4992">
                  <c:v>8.0950000000000006</c:v>
                </c:pt>
                <c:pt idx="4993">
                  <c:v>8.0950000000000006</c:v>
                </c:pt>
                <c:pt idx="4994">
                  <c:v>8.0950000000000006</c:v>
                </c:pt>
                <c:pt idx="4995">
                  <c:v>8.0950000000000006</c:v>
                </c:pt>
                <c:pt idx="4996">
                  <c:v>8.0950000000000006</c:v>
                </c:pt>
                <c:pt idx="4997">
                  <c:v>8.0950000000000006</c:v>
                </c:pt>
                <c:pt idx="4998">
                  <c:v>8.0950000000000006</c:v>
                </c:pt>
                <c:pt idx="4999">
                  <c:v>8.1199999999999992</c:v>
                </c:pt>
                <c:pt idx="5000">
                  <c:v>8.1199999999999992</c:v>
                </c:pt>
                <c:pt idx="5001">
                  <c:v>8.1449999999999996</c:v>
                </c:pt>
                <c:pt idx="5002">
                  <c:v>8.1199999999999992</c:v>
                </c:pt>
                <c:pt idx="5003">
                  <c:v>8.1449999999999996</c:v>
                </c:pt>
                <c:pt idx="5004">
                  <c:v>8.1449999999999996</c:v>
                </c:pt>
                <c:pt idx="5005">
                  <c:v>8.1449999999999996</c:v>
                </c:pt>
                <c:pt idx="5006">
                  <c:v>8.1449999999999996</c:v>
                </c:pt>
                <c:pt idx="5007">
                  <c:v>8.1449999999999996</c:v>
                </c:pt>
                <c:pt idx="5008">
                  <c:v>8.1449999999999996</c:v>
                </c:pt>
                <c:pt idx="5009">
                  <c:v>8.1449999999999996</c:v>
                </c:pt>
                <c:pt idx="5010">
                  <c:v>8.1449999999999996</c:v>
                </c:pt>
                <c:pt idx="5011">
                  <c:v>8.1449999999999996</c:v>
                </c:pt>
                <c:pt idx="5012">
                  <c:v>8.1449999999999996</c:v>
                </c:pt>
                <c:pt idx="5013">
                  <c:v>8.1449999999999996</c:v>
                </c:pt>
                <c:pt idx="5014">
                  <c:v>8.17</c:v>
                </c:pt>
                <c:pt idx="5015">
                  <c:v>8.17</c:v>
                </c:pt>
                <c:pt idx="5016">
                  <c:v>8.1950000000000003</c:v>
                </c:pt>
                <c:pt idx="5017">
                  <c:v>8.1950000000000003</c:v>
                </c:pt>
                <c:pt idx="5018">
                  <c:v>8.1950000000000003</c:v>
                </c:pt>
                <c:pt idx="5019">
                  <c:v>8.1950000000000003</c:v>
                </c:pt>
                <c:pt idx="5020">
                  <c:v>8.1950000000000003</c:v>
                </c:pt>
                <c:pt idx="5021">
                  <c:v>8.1950000000000003</c:v>
                </c:pt>
                <c:pt idx="5022">
                  <c:v>8.1950000000000003</c:v>
                </c:pt>
                <c:pt idx="5023">
                  <c:v>8.1950000000000003</c:v>
                </c:pt>
                <c:pt idx="5024">
                  <c:v>8.1950000000000003</c:v>
                </c:pt>
                <c:pt idx="5025">
                  <c:v>8.1950000000000003</c:v>
                </c:pt>
                <c:pt idx="5026">
                  <c:v>8.2200000000000006</c:v>
                </c:pt>
                <c:pt idx="5027">
                  <c:v>8.2200000000000006</c:v>
                </c:pt>
                <c:pt idx="5028">
                  <c:v>8.1950000000000003</c:v>
                </c:pt>
                <c:pt idx="5029">
                  <c:v>8.1950000000000003</c:v>
                </c:pt>
                <c:pt idx="5030">
                  <c:v>8.1950000000000003</c:v>
                </c:pt>
                <c:pt idx="5031">
                  <c:v>8.1950000000000003</c:v>
                </c:pt>
                <c:pt idx="5032">
                  <c:v>8.2200000000000006</c:v>
                </c:pt>
                <c:pt idx="5033">
                  <c:v>8.2200000000000006</c:v>
                </c:pt>
                <c:pt idx="5034">
                  <c:v>8.2200000000000006</c:v>
                </c:pt>
                <c:pt idx="5035">
                  <c:v>8.2449999999999992</c:v>
                </c:pt>
                <c:pt idx="5036">
                  <c:v>8.27</c:v>
                </c:pt>
                <c:pt idx="5037">
                  <c:v>8.2949999999999999</c:v>
                </c:pt>
                <c:pt idx="5038">
                  <c:v>8.3190000000000008</c:v>
                </c:pt>
                <c:pt idx="5039">
                  <c:v>8.3439999999999994</c:v>
                </c:pt>
                <c:pt idx="5040">
                  <c:v>8.3439999999999994</c:v>
                </c:pt>
                <c:pt idx="5041">
                  <c:v>8.3689999999999998</c:v>
                </c:pt>
                <c:pt idx="5042">
                  <c:v>8.3689999999999998</c:v>
                </c:pt>
                <c:pt idx="5043">
                  <c:v>8.3689999999999998</c:v>
                </c:pt>
                <c:pt idx="5044">
                  <c:v>8.3689999999999998</c:v>
                </c:pt>
                <c:pt idx="5045">
                  <c:v>8.3940000000000001</c:v>
                </c:pt>
                <c:pt idx="5046">
                  <c:v>8.3940000000000001</c:v>
                </c:pt>
                <c:pt idx="5047">
                  <c:v>8.3940000000000001</c:v>
                </c:pt>
                <c:pt idx="5048">
                  <c:v>8.3940000000000001</c:v>
                </c:pt>
                <c:pt idx="5049">
                  <c:v>8.3940000000000001</c:v>
                </c:pt>
                <c:pt idx="5050">
                  <c:v>8.4190000000000005</c:v>
                </c:pt>
                <c:pt idx="5051">
                  <c:v>8.4190000000000005</c:v>
                </c:pt>
                <c:pt idx="5052">
                  <c:v>8.4190000000000005</c:v>
                </c:pt>
                <c:pt idx="5053">
                  <c:v>8.4190000000000005</c:v>
                </c:pt>
                <c:pt idx="5054">
                  <c:v>8.4190000000000005</c:v>
                </c:pt>
                <c:pt idx="5055">
                  <c:v>8.4190000000000005</c:v>
                </c:pt>
                <c:pt idx="5056">
                  <c:v>8.4190000000000005</c:v>
                </c:pt>
                <c:pt idx="5057">
                  <c:v>8.4190000000000005</c:v>
                </c:pt>
                <c:pt idx="5058">
                  <c:v>8.4190000000000005</c:v>
                </c:pt>
                <c:pt idx="5059">
                  <c:v>8.4190000000000005</c:v>
                </c:pt>
                <c:pt idx="5060">
                  <c:v>8.4190000000000005</c:v>
                </c:pt>
                <c:pt idx="5061">
                  <c:v>8.4190000000000005</c:v>
                </c:pt>
                <c:pt idx="5062">
                  <c:v>8.4190000000000005</c:v>
                </c:pt>
                <c:pt idx="5063">
                  <c:v>8.4190000000000005</c:v>
                </c:pt>
                <c:pt idx="5064">
                  <c:v>8.4190000000000005</c:v>
                </c:pt>
                <c:pt idx="5065">
                  <c:v>8.4190000000000005</c:v>
                </c:pt>
                <c:pt idx="5066">
                  <c:v>8.3940000000000001</c:v>
                </c:pt>
                <c:pt idx="5067">
                  <c:v>8.3689999999999998</c:v>
                </c:pt>
                <c:pt idx="5068">
                  <c:v>8.3439999999999994</c:v>
                </c:pt>
                <c:pt idx="5069">
                  <c:v>8.3190000000000008</c:v>
                </c:pt>
                <c:pt idx="5070">
                  <c:v>8.3190000000000008</c:v>
                </c:pt>
                <c:pt idx="5071">
                  <c:v>8.2949999999999999</c:v>
                </c:pt>
                <c:pt idx="5072">
                  <c:v>8.2949999999999999</c:v>
                </c:pt>
                <c:pt idx="5073">
                  <c:v>8.2949999999999999</c:v>
                </c:pt>
                <c:pt idx="5074">
                  <c:v>8.2949999999999999</c:v>
                </c:pt>
                <c:pt idx="5075">
                  <c:v>8.2949999999999999</c:v>
                </c:pt>
                <c:pt idx="5076">
                  <c:v>8.2949999999999999</c:v>
                </c:pt>
                <c:pt idx="5077">
                  <c:v>8.2949999999999999</c:v>
                </c:pt>
                <c:pt idx="5078">
                  <c:v>8.2949999999999999</c:v>
                </c:pt>
                <c:pt idx="5079">
                  <c:v>8.2949999999999999</c:v>
                </c:pt>
                <c:pt idx="5080">
                  <c:v>8.2949999999999999</c:v>
                </c:pt>
                <c:pt idx="5081">
                  <c:v>8.27</c:v>
                </c:pt>
                <c:pt idx="5082">
                  <c:v>8.27</c:v>
                </c:pt>
                <c:pt idx="5083">
                  <c:v>8.27</c:v>
                </c:pt>
                <c:pt idx="5084">
                  <c:v>8.27</c:v>
                </c:pt>
                <c:pt idx="5085">
                  <c:v>8.2449999999999992</c:v>
                </c:pt>
                <c:pt idx="5086">
                  <c:v>8.2449999999999992</c:v>
                </c:pt>
                <c:pt idx="5087">
                  <c:v>8.2449999999999992</c:v>
                </c:pt>
                <c:pt idx="5088">
                  <c:v>8.2449999999999992</c:v>
                </c:pt>
                <c:pt idx="5089">
                  <c:v>8.2449999999999992</c:v>
                </c:pt>
                <c:pt idx="5090">
                  <c:v>8.2449999999999992</c:v>
                </c:pt>
                <c:pt idx="5091">
                  <c:v>8.2449999999999992</c:v>
                </c:pt>
                <c:pt idx="5092">
                  <c:v>8.2449999999999992</c:v>
                </c:pt>
                <c:pt idx="5093">
                  <c:v>8.2200000000000006</c:v>
                </c:pt>
                <c:pt idx="5094">
                  <c:v>8.2200000000000006</c:v>
                </c:pt>
                <c:pt idx="5095">
                  <c:v>8.2200000000000006</c:v>
                </c:pt>
                <c:pt idx="5096">
                  <c:v>8.2200000000000006</c:v>
                </c:pt>
                <c:pt idx="5097">
                  <c:v>8.2449999999999992</c:v>
                </c:pt>
                <c:pt idx="5098">
                  <c:v>8.2449999999999992</c:v>
                </c:pt>
                <c:pt idx="5099">
                  <c:v>8.2449999999999992</c:v>
                </c:pt>
                <c:pt idx="5100">
                  <c:v>8.2449999999999992</c:v>
                </c:pt>
                <c:pt idx="5101">
                  <c:v>8.2449999999999992</c:v>
                </c:pt>
                <c:pt idx="5102">
                  <c:v>8.2200000000000006</c:v>
                </c:pt>
                <c:pt idx="5103">
                  <c:v>8.2200000000000006</c:v>
                </c:pt>
                <c:pt idx="5104">
                  <c:v>8.2200000000000006</c:v>
                </c:pt>
                <c:pt idx="5105">
                  <c:v>8.2200000000000006</c:v>
                </c:pt>
                <c:pt idx="5106">
                  <c:v>8.2449999999999992</c:v>
                </c:pt>
                <c:pt idx="5107">
                  <c:v>8.2449999999999992</c:v>
                </c:pt>
                <c:pt idx="5108">
                  <c:v>8.2449999999999992</c:v>
                </c:pt>
                <c:pt idx="5109">
                  <c:v>8.2200000000000006</c:v>
                </c:pt>
                <c:pt idx="5110">
                  <c:v>8.2200000000000006</c:v>
                </c:pt>
                <c:pt idx="5111">
                  <c:v>8.1950000000000003</c:v>
                </c:pt>
                <c:pt idx="5112">
                  <c:v>8.1950000000000003</c:v>
                </c:pt>
                <c:pt idx="5113">
                  <c:v>8.1950000000000003</c:v>
                </c:pt>
                <c:pt idx="5114">
                  <c:v>8.1950000000000003</c:v>
                </c:pt>
                <c:pt idx="5115">
                  <c:v>8.1950000000000003</c:v>
                </c:pt>
                <c:pt idx="5116">
                  <c:v>8.1950000000000003</c:v>
                </c:pt>
                <c:pt idx="5117">
                  <c:v>8.1950000000000003</c:v>
                </c:pt>
                <c:pt idx="5118">
                  <c:v>8.17</c:v>
                </c:pt>
                <c:pt idx="5119">
                  <c:v>8.17</c:v>
                </c:pt>
                <c:pt idx="5120">
                  <c:v>8.17</c:v>
                </c:pt>
                <c:pt idx="5121">
                  <c:v>8.17</c:v>
                </c:pt>
                <c:pt idx="5122">
                  <c:v>8.1449999999999996</c:v>
                </c:pt>
                <c:pt idx="5123">
                  <c:v>8.17</c:v>
                </c:pt>
                <c:pt idx="5124">
                  <c:v>8.17</c:v>
                </c:pt>
                <c:pt idx="5125">
                  <c:v>8.17</c:v>
                </c:pt>
                <c:pt idx="5126">
                  <c:v>8.17</c:v>
                </c:pt>
                <c:pt idx="5127">
                  <c:v>8.1950000000000003</c:v>
                </c:pt>
                <c:pt idx="5128">
                  <c:v>8.2200000000000006</c:v>
                </c:pt>
                <c:pt idx="5129">
                  <c:v>8.2449999999999992</c:v>
                </c:pt>
                <c:pt idx="5130">
                  <c:v>8.2449999999999992</c:v>
                </c:pt>
                <c:pt idx="5131">
                  <c:v>8.2949999999999999</c:v>
                </c:pt>
                <c:pt idx="5132">
                  <c:v>8.3439999999999994</c:v>
                </c:pt>
                <c:pt idx="5133">
                  <c:v>8.3689999999999998</c:v>
                </c:pt>
                <c:pt idx="5134">
                  <c:v>8.4689999999999994</c:v>
                </c:pt>
                <c:pt idx="5135">
                  <c:v>8.5679999999999996</c:v>
                </c:pt>
                <c:pt idx="5136">
                  <c:v>8.6180000000000003</c:v>
                </c:pt>
                <c:pt idx="5137">
                  <c:v>8.6679999999999993</c:v>
                </c:pt>
                <c:pt idx="5138">
                  <c:v>8.7420000000000009</c:v>
                </c:pt>
                <c:pt idx="5139">
                  <c:v>8.7919999999999998</c:v>
                </c:pt>
                <c:pt idx="5140">
                  <c:v>8.8409999999999993</c:v>
                </c:pt>
                <c:pt idx="5141">
                  <c:v>8.891</c:v>
                </c:pt>
                <c:pt idx="5142">
                  <c:v>8.9410000000000007</c:v>
                </c:pt>
                <c:pt idx="5143">
                  <c:v>8.99</c:v>
                </c:pt>
                <c:pt idx="5144">
                  <c:v>9.0399999999999991</c:v>
                </c:pt>
                <c:pt idx="5145">
                  <c:v>9.0890000000000004</c:v>
                </c:pt>
                <c:pt idx="5146">
                  <c:v>9.1389999999999993</c:v>
                </c:pt>
                <c:pt idx="5147">
                  <c:v>9.1880000000000006</c:v>
                </c:pt>
                <c:pt idx="5148">
                  <c:v>9.2379999999999995</c:v>
                </c:pt>
                <c:pt idx="5149">
                  <c:v>9.2620000000000005</c:v>
                </c:pt>
                <c:pt idx="5150">
                  <c:v>9.2870000000000008</c:v>
                </c:pt>
                <c:pt idx="5151">
                  <c:v>9.3119999999999994</c:v>
                </c:pt>
                <c:pt idx="5152">
                  <c:v>9.3360000000000003</c:v>
                </c:pt>
                <c:pt idx="5153">
                  <c:v>9.3360000000000003</c:v>
                </c:pt>
                <c:pt idx="5154">
                  <c:v>9.3360000000000003</c:v>
                </c:pt>
                <c:pt idx="5155">
                  <c:v>9.3360000000000003</c:v>
                </c:pt>
                <c:pt idx="5156">
                  <c:v>9.3119999999999994</c:v>
                </c:pt>
                <c:pt idx="5157">
                  <c:v>9.2870000000000008</c:v>
                </c:pt>
                <c:pt idx="5158">
                  <c:v>9.2620000000000005</c:v>
                </c:pt>
                <c:pt idx="5159">
                  <c:v>9.2379999999999995</c:v>
                </c:pt>
                <c:pt idx="5160">
                  <c:v>9.2129999999999992</c:v>
                </c:pt>
                <c:pt idx="5161">
                  <c:v>9.1630000000000003</c:v>
                </c:pt>
                <c:pt idx="5162">
                  <c:v>9.1140000000000008</c:v>
                </c:pt>
                <c:pt idx="5163">
                  <c:v>8.99</c:v>
                </c:pt>
                <c:pt idx="5164">
                  <c:v>8.9160000000000004</c:v>
                </c:pt>
                <c:pt idx="5165">
                  <c:v>8.8170000000000002</c:v>
                </c:pt>
                <c:pt idx="5166">
                  <c:v>8.7919999999999998</c:v>
                </c:pt>
                <c:pt idx="5167">
                  <c:v>8.7669999999999995</c:v>
                </c:pt>
                <c:pt idx="5168">
                  <c:v>8.7420000000000009</c:v>
                </c:pt>
                <c:pt idx="5169">
                  <c:v>8.6929999999999996</c:v>
                </c:pt>
                <c:pt idx="5170">
                  <c:v>8.6679999999999993</c:v>
                </c:pt>
                <c:pt idx="5171">
                  <c:v>8.6430000000000007</c:v>
                </c:pt>
                <c:pt idx="5172">
                  <c:v>8.6180000000000003</c:v>
                </c:pt>
                <c:pt idx="5173">
                  <c:v>8.593</c:v>
                </c:pt>
                <c:pt idx="5174">
                  <c:v>8.5679999999999996</c:v>
                </c:pt>
                <c:pt idx="5175">
                  <c:v>8.5429999999999993</c:v>
                </c:pt>
                <c:pt idx="5176">
                  <c:v>8.5429999999999993</c:v>
                </c:pt>
                <c:pt idx="5177">
                  <c:v>8.5190000000000001</c:v>
                </c:pt>
                <c:pt idx="5178">
                  <c:v>8.4939999999999998</c:v>
                </c:pt>
                <c:pt idx="5179">
                  <c:v>8.4939999999999998</c:v>
                </c:pt>
                <c:pt idx="5180">
                  <c:v>8.4689999999999994</c:v>
                </c:pt>
                <c:pt idx="5181">
                  <c:v>8.4689999999999994</c:v>
                </c:pt>
                <c:pt idx="5182">
                  <c:v>8.4440000000000008</c:v>
                </c:pt>
                <c:pt idx="5183">
                  <c:v>8.4440000000000008</c:v>
                </c:pt>
                <c:pt idx="5184">
                  <c:v>8.4440000000000008</c:v>
                </c:pt>
                <c:pt idx="5185">
                  <c:v>8.4190000000000005</c:v>
                </c:pt>
                <c:pt idx="5186">
                  <c:v>8.3940000000000001</c:v>
                </c:pt>
                <c:pt idx="5187">
                  <c:v>8.3940000000000001</c:v>
                </c:pt>
                <c:pt idx="5188">
                  <c:v>8.3940000000000001</c:v>
                </c:pt>
                <c:pt idx="5189">
                  <c:v>8.3940000000000001</c:v>
                </c:pt>
                <c:pt idx="5190">
                  <c:v>8.3689999999999998</c:v>
                </c:pt>
                <c:pt idx="5191">
                  <c:v>8.3689999999999998</c:v>
                </c:pt>
                <c:pt idx="5192">
                  <c:v>8.3940000000000001</c:v>
                </c:pt>
                <c:pt idx="5193">
                  <c:v>8.3940000000000001</c:v>
                </c:pt>
                <c:pt idx="5194">
                  <c:v>8.3940000000000001</c:v>
                </c:pt>
                <c:pt idx="5195">
                  <c:v>8.3940000000000001</c:v>
                </c:pt>
                <c:pt idx="5196">
                  <c:v>8.4190000000000005</c:v>
                </c:pt>
                <c:pt idx="5197">
                  <c:v>8.3940000000000001</c:v>
                </c:pt>
                <c:pt idx="5198">
                  <c:v>8.3940000000000001</c:v>
                </c:pt>
                <c:pt idx="5199">
                  <c:v>8.3940000000000001</c:v>
                </c:pt>
                <c:pt idx="5200">
                  <c:v>8.4440000000000008</c:v>
                </c:pt>
                <c:pt idx="5201">
                  <c:v>8.4689999999999994</c:v>
                </c:pt>
                <c:pt idx="5202">
                  <c:v>8.4939999999999998</c:v>
                </c:pt>
                <c:pt idx="5203">
                  <c:v>8.4939999999999998</c:v>
                </c:pt>
                <c:pt idx="5204">
                  <c:v>8.5190000000000001</c:v>
                </c:pt>
                <c:pt idx="5205">
                  <c:v>8.5190000000000001</c:v>
                </c:pt>
                <c:pt idx="5206">
                  <c:v>8.4939999999999998</c:v>
                </c:pt>
                <c:pt idx="5207">
                  <c:v>8.4939999999999998</c:v>
                </c:pt>
                <c:pt idx="5208">
                  <c:v>8.4689999999999994</c:v>
                </c:pt>
                <c:pt idx="5209">
                  <c:v>8.4440000000000008</c:v>
                </c:pt>
                <c:pt idx="5210">
                  <c:v>8.4190000000000005</c:v>
                </c:pt>
                <c:pt idx="5211">
                  <c:v>8.3940000000000001</c:v>
                </c:pt>
                <c:pt idx="5212">
                  <c:v>8.3940000000000001</c:v>
                </c:pt>
                <c:pt idx="5213">
                  <c:v>8.27</c:v>
                </c:pt>
                <c:pt idx="5214">
                  <c:v>8.4939999999999998</c:v>
                </c:pt>
                <c:pt idx="5215">
                  <c:v>8.5429999999999993</c:v>
                </c:pt>
                <c:pt idx="5216">
                  <c:v>8.2949999999999999</c:v>
                </c:pt>
                <c:pt idx="5217">
                  <c:v>8.17</c:v>
                </c:pt>
                <c:pt idx="5218">
                  <c:v>8.1449999999999996</c:v>
                </c:pt>
                <c:pt idx="5219">
                  <c:v>8.0950000000000006</c:v>
                </c:pt>
                <c:pt idx="5220">
                  <c:v>8.07</c:v>
                </c:pt>
                <c:pt idx="5221">
                  <c:v>8.07</c:v>
                </c:pt>
                <c:pt idx="5222">
                  <c:v>8.1449999999999996</c:v>
                </c:pt>
                <c:pt idx="5223">
                  <c:v>8.2200000000000006</c:v>
                </c:pt>
                <c:pt idx="5224">
                  <c:v>8.2449999999999992</c:v>
                </c:pt>
                <c:pt idx="5225">
                  <c:v>8.27</c:v>
                </c:pt>
                <c:pt idx="5226">
                  <c:v>8.2949999999999999</c:v>
                </c:pt>
                <c:pt idx="5227">
                  <c:v>8.3439999999999994</c:v>
                </c:pt>
                <c:pt idx="5228">
                  <c:v>8.3940000000000001</c:v>
                </c:pt>
                <c:pt idx="5229">
                  <c:v>8.4440000000000008</c:v>
                </c:pt>
                <c:pt idx="5230">
                  <c:v>8.5190000000000001</c:v>
                </c:pt>
                <c:pt idx="5231">
                  <c:v>8.593</c:v>
                </c:pt>
                <c:pt idx="5232">
                  <c:v>8.6430000000000007</c:v>
                </c:pt>
                <c:pt idx="5233">
                  <c:v>8.7170000000000005</c:v>
                </c:pt>
                <c:pt idx="5234">
                  <c:v>8.7919999999999998</c:v>
                </c:pt>
                <c:pt idx="5235">
                  <c:v>8.8409999999999993</c:v>
                </c:pt>
                <c:pt idx="5236">
                  <c:v>8.9160000000000004</c:v>
                </c:pt>
                <c:pt idx="5237">
                  <c:v>8.9649999999999999</c:v>
                </c:pt>
                <c:pt idx="5238">
                  <c:v>9.0399999999999991</c:v>
                </c:pt>
                <c:pt idx="5239">
                  <c:v>9.0890000000000004</c:v>
                </c:pt>
                <c:pt idx="5240">
                  <c:v>9.1389999999999993</c:v>
                </c:pt>
                <c:pt idx="5241">
                  <c:v>9.2129999999999992</c:v>
                </c:pt>
                <c:pt idx="5242">
                  <c:v>9.2620000000000005</c:v>
                </c:pt>
                <c:pt idx="5243">
                  <c:v>9.3119999999999994</c:v>
                </c:pt>
                <c:pt idx="5244">
                  <c:v>9.3610000000000007</c:v>
                </c:pt>
                <c:pt idx="5245">
                  <c:v>9.3859999999999992</c:v>
                </c:pt>
                <c:pt idx="5246">
                  <c:v>9.4350000000000005</c:v>
                </c:pt>
                <c:pt idx="5247">
                  <c:v>9.4350000000000005</c:v>
                </c:pt>
                <c:pt idx="5248">
                  <c:v>9.4350000000000005</c:v>
                </c:pt>
                <c:pt idx="5249">
                  <c:v>9.4350000000000005</c:v>
                </c:pt>
                <c:pt idx="5250">
                  <c:v>9.4600000000000009</c:v>
                </c:pt>
                <c:pt idx="5251">
                  <c:v>9.4600000000000009</c:v>
                </c:pt>
                <c:pt idx="5252">
                  <c:v>9.4350000000000005</c:v>
                </c:pt>
                <c:pt idx="5253">
                  <c:v>9.41</c:v>
                </c:pt>
                <c:pt idx="5254">
                  <c:v>9.3859999999999992</c:v>
                </c:pt>
                <c:pt idx="5255">
                  <c:v>9.3360000000000003</c:v>
                </c:pt>
                <c:pt idx="5256">
                  <c:v>9.2620000000000005</c:v>
                </c:pt>
                <c:pt idx="5257">
                  <c:v>9.1389999999999993</c:v>
                </c:pt>
                <c:pt idx="5258">
                  <c:v>9.0640000000000001</c:v>
                </c:pt>
                <c:pt idx="5259">
                  <c:v>8.99</c:v>
                </c:pt>
                <c:pt idx="5260">
                  <c:v>8.9410000000000007</c:v>
                </c:pt>
                <c:pt idx="5261">
                  <c:v>8.9160000000000004</c:v>
                </c:pt>
                <c:pt idx="5262">
                  <c:v>8.8659999999999997</c:v>
                </c:pt>
                <c:pt idx="5263">
                  <c:v>8.8409999999999993</c:v>
                </c:pt>
                <c:pt idx="5264">
                  <c:v>8.8409999999999993</c:v>
                </c:pt>
                <c:pt idx="5265">
                  <c:v>8.7919999999999998</c:v>
                </c:pt>
                <c:pt idx="5266">
                  <c:v>8.7669999999999995</c:v>
                </c:pt>
                <c:pt idx="5267">
                  <c:v>8.7170000000000005</c:v>
                </c:pt>
                <c:pt idx="5268">
                  <c:v>8.6929999999999996</c:v>
                </c:pt>
                <c:pt idx="5269">
                  <c:v>8.6430000000000007</c:v>
                </c:pt>
                <c:pt idx="5270">
                  <c:v>8.6180000000000003</c:v>
                </c:pt>
                <c:pt idx="5271">
                  <c:v>8.593</c:v>
                </c:pt>
                <c:pt idx="5272">
                  <c:v>8.593</c:v>
                </c:pt>
                <c:pt idx="5273">
                  <c:v>8.5429999999999993</c:v>
                </c:pt>
                <c:pt idx="5274">
                  <c:v>8.5190000000000001</c:v>
                </c:pt>
                <c:pt idx="5275">
                  <c:v>8.4939999999999998</c:v>
                </c:pt>
                <c:pt idx="5276">
                  <c:v>8.4689999999999994</c:v>
                </c:pt>
                <c:pt idx="5277">
                  <c:v>8.4440000000000008</c:v>
                </c:pt>
                <c:pt idx="5278">
                  <c:v>8.4440000000000008</c:v>
                </c:pt>
                <c:pt idx="5279">
                  <c:v>8.4190000000000005</c:v>
                </c:pt>
                <c:pt idx="5280">
                  <c:v>8.4190000000000005</c:v>
                </c:pt>
                <c:pt idx="5281">
                  <c:v>8.4190000000000005</c:v>
                </c:pt>
                <c:pt idx="5282">
                  <c:v>8.4190000000000005</c:v>
                </c:pt>
                <c:pt idx="5283">
                  <c:v>8.4190000000000005</c:v>
                </c:pt>
                <c:pt idx="5284">
                  <c:v>8.3940000000000001</c:v>
                </c:pt>
                <c:pt idx="5285">
                  <c:v>8.3940000000000001</c:v>
                </c:pt>
                <c:pt idx="5286">
                  <c:v>8.3940000000000001</c:v>
                </c:pt>
                <c:pt idx="5287">
                  <c:v>8.3940000000000001</c:v>
                </c:pt>
                <c:pt idx="5288">
                  <c:v>8.3940000000000001</c:v>
                </c:pt>
                <c:pt idx="5289">
                  <c:v>8.3940000000000001</c:v>
                </c:pt>
                <c:pt idx="5290">
                  <c:v>8.3940000000000001</c:v>
                </c:pt>
                <c:pt idx="5291">
                  <c:v>8.3689999999999998</c:v>
                </c:pt>
                <c:pt idx="5292">
                  <c:v>8.3439999999999994</c:v>
                </c:pt>
                <c:pt idx="5293">
                  <c:v>8.3439999999999994</c:v>
                </c:pt>
                <c:pt idx="5294">
                  <c:v>8.3439999999999994</c:v>
                </c:pt>
                <c:pt idx="5295">
                  <c:v>8.3689999999999998</c:v>
                </c:pt>
                <c:pt idx="5296">
                  <c:v>8.3689999999999998</c:v>
                </c:pt>
                <c:pt idx="5297">
                  <c:v>8.3940000000000001</c:v>
                </c:pt>
                <c:pt idx="5298">
                  <c:v>8.3940000000000001</c:v>
                </c:pt>
                <c:pt idx="5299">
                  <c:v>8.3940000000000001</c:v>
                </c:pt>
                <c:pt idx="5300">
                  <c:v>8.3940000000000001</c:v>
                </c:pt>
                <c:pt idx="5301">
                  <c:v>8.3689999999999998</c:v>
                </c:pt>
                <c:pt idx="5302">
                  <c:v>8.3689999999999998</c:v>
                </c:pt>
                <c:pt idx="5303">
                  <c:v>8.3439999999999994</c:v>
                </c:pt>
                <c:pt idx="5304">
                  <c:v>8.3439999999999994</c:v>
                </c:pt>
                <c:pt idx="5305">
                  <c:v>8.3190000000000008</c:v>
                </c:pt>
                <c:pt idx="5306">
                  <c:v>8.3190000000000008</c:v>
                </c:pt>
                <c:pt idx="5307">
                  <c:v>8.2949999999999999</c:v>
                </c:pt>
                <c:pt idx="5308">
                  <c:v>8.27</c:v>
                </c:pt>
                <c:pt idx="5309">
                  <c:v>8.2449999999999992</c:v>
                </c:pt>
                <c:pt idx="5310">
                  <c:v>8.2449999999999992</c:v>
                </c:pt>
                <c:pt idx="5311">
                  <c:v>8.2200000000000006</c:v>
                </c:pt>
                <c:pt idx="5312">
                  <c:v>8.1950000000000003</c:v>
                </c:pt>
                <c:pt idx="5313">
                  <c:v>8.17</c:v>
                </c:pt>
                <c:pt idx="5314">
                  <c:v>8.1449999999999996</c:v>
                </c:pt>
                <c:pt idx="5315">
                  <c:v>8.1449999999999996</c:v>
                </c:pt>
                <c:pt idx="5316">
                  <c:v>8.1449999999999996</c:v>
                </c:pt>
                <c:pt idx="5317">
                  <c:v>8.1199999999999992</c:v>
                </c:pt>
                <c:pt idx="5318">
                  <c:v>8.1449999999999996</c:v>
                </c:pt>
                <c:pt idx="5319">
                  <c:v>8.1449999999999996</c:v>
                </c:pt>
                <c:pt idx="5320">
                  <c:v>8.1950000000000003</c:v>
                </c:pt>
                <c:pt idx="5321">
                  <c:v>8.2449999999999992</c:v>
                </c:pt>
                <c:pt idx="5322">
                  <c:v>8.2949999999999999</c:v>
                </c:pt>
                <c:pt idx="5323">
                  <c:v>8.3940000000000001</c:v>
                </c:pt>
                <c:pt idx="5324">
                  <c:v>8.4939999999999998</c:v>
                </c:pt>
                <c:pt idx="5325">
                  <c:v>8.593</c:v>
                </c:pt>
                <c:pt idx="5326">
                  <c:v>8.7420000000000009</c:v>
                </c:pt>
                <c:pt idx="5327">
                  <c:v>8.891</c:v>
                </c:pt>
                <c:pt idx="5328">
                  <c:v>9.0399999999999991</c:v>
                </c:pt>
                <c:pt idx="5329">
                  <c:v>9.2129999999999992</c:v>
                </c:pt>
                <c:pt idx="5330">
                  <c:v>9.3859999999999992</c:v>
                </c:pt>
                <c:pt idx="5331">
                  <c:v>9.5830000000000002</c:v>
                </c:pt>
                <c:pt idx="5332">
                  <c:v>9.7560000000000002</c:v>
                </c:pt>
                <c:pt idx="5333">
                  <c:v>9.952</c:v>
                </c:pt>
                <c:pt idx="5334">
                  <c:v>10.124000000000001</c:v>
                </c:pt>
                <c:pt idx="5335">
                  <c:v>10.32</c:v>
                </c:pt>
                <c:pt idx="5336">
                  <c:v>10.516</c:v>
                </c:pt>
                <c:pt idx="5337">
                  <c:v>10.663</c:v>
                </c:pt>
                <c:pt idx="5338">
                  <c:v>10.760999999999999</c:v>
                </c:pt>
                <c:pt idx="5339">
                  <c:v>10.222</c:v>
                </c:pt>
                <c:pt idx="5340">
                  <c:v>10.59</c:v>
                </c:pt>
                <c:pt idx="5341">
                  <c:v>10.124000000000001</c:v>
                </c:pt>
                <c:pt idx="5342">
                  <c:v>9.5579999999999998</c:v>
                </c:pt>
                <c:pt idx="5343">
                  <c:v>9.3610000000000007</c:v>
                </c:pt>
                <c:pt idx="5344">
                  <c:v>9.2620000000000005</c:v>
                </c:pt>
                <c:pt idx="5345">
                  <c:v>9.2620000000000005</c:v>
                </c:pt>
                <c:pt idx="5346">
                  <c:v>9.3360000000000003</c:v>
                </c:pt>
                <c:pt idx="5347">
                  <c:v>9.4849999999999994</c:v>
                </c:pt>
                <c:pt idx="5348">
                  <c:v>9.6080000000000005</c:v>
                </c:pt>
                <c:pt idx="5349">
                  <c:v>9.6820000000000004</c:v>
                </c:pt>
                <c:pt idx="5350">
                  <c:v>9.6820000000000004</c:v>
                </c:pt>
                <c:pt idx="5351">
                  <c:v>9.5340000000000007</c:v>
                </c:pt>
                <c:pt idx="5352">
                  <c:v>9.3859999999999992</c:v>
                </c:pt>
                <c:pt idx="5353">
                  <c:v>9.2620000000000005</c:v>
                </c:pt>
                <c:pt idx="5354">
                  <c:v>9.1630000000000003</c:v>
                </c:pt>
                <c:pt idx="5355">
                  <c:v>9.0890000000000004</c:v>
                </c:pt>
                <c:pt idx="5356">
                  <c:v>9.0399999999999991</c:v>
                </c:pt>
                <c:pt idx="5357">
                  <c:v>8.99</c:v>
                </c:pt>
                <c:pt idx="5358">
                  <c:v>8.9410000000000007</c:v>
                </c:pt>
                <c:pt idx="5359">
                  <c:v>8.9410000000000007</c:v>
                </c:pt>
                <c:pt idx="5360">
                  <c:v>8.891</c:v>
                </c:pt>
                <c:pt idx="5361">
                  <c:v>8.8659999999999997</c:v>
                </c:pt>
                <c:pt idx="5362">
                  <c:v>8.8170000000000002</c:v>
                </c:pt>
                <c:pt idx="5363">
                  <c:v>8.7919999999999998</c:v>
                </c:pt>
                <c:pt idx="5364">
                  <c:v>8.7420000000000009</c:v>
                </c:pt>
                <c:pt idx="5365">
                  <c:v>8.7170000000000005</c:v>
                </c:pt>
                <c:pt idx="5366">
                  <c:v>8.6679999999999993</c:v>
                </c:pt>
                <c:pt idx="5367">
                  <c:v>8.6180000000000003</c:v>
                </c:pt>
                <c:pt idx="5368">
                  <c:v>8.593</c:v>
                </c:pt>
                <c:pt idx="5369">
                  <c:v>8.5429999999999993</c:v>
                </c:pt>
                <c:pt idx="5370">
                  <c:v>8.5190000000000001</c:v>
                </c:pt>
                <c:pt idx="5371">
                  <c:v>8.4939999999999998</c:v>
                </c:pt>
                <c:pt idx="5372">
                  <c:v>8.4689999999999994</c:v>
                </c:pt>
                <c:pt idx="5373">
                  <c:v>8.4440000000000008</c:v>
                </c:pt>
                <c:pt idx="5374">
                  <c:v>8.4440000000000008</c:v>
                </c:pt>
                <c:pt idx="5375">
                  <c:v>8.4190000000000005</c:v>
                </c:pt>
                <c:pt idx="5376">
                  <c:v>8.4190000000000005</c:v>
                </c:pt>
                <c:pt idx="5377">
                  <c:v>8.3940000000000001</c:v>
                </c:pt>
                <c:pt idx="5378">
                  <c:v>8.3940000000000001</c:v>
                </c:pt>
                <c:pt idx="5379">
                  <c:v>8.3689999999999998</c:v>
                </c:pt>
                <c:pt idx="5380">
                  <c:v>8.3689999999999998</c:v>
                </c:pt>
                <c:pt idx="5381">
                  <c:v>8.3439999999999994</c:v>
                </c:pt>
                <c:pt idx="5382">
                  <c:v>8.3439999999999994</c:v>
                </c:pt>
                <c:pt idx="5383">
                  <c:v>8.3190000000000008</c:v>
                </c:pt>
                <c:pt idx="5384">
                  <c:v>8.2949999999999999</c:v>
                </c:pt>
                <c:pt idx="5385">
                  <c:v>8.3190000000000008</c:v>
                </c:pt>
                <c:pt idx="5386">
                  <c:v>8.3190000000000008</c:v>
                </c:pt>
                <c:pt idx="5387">
                  <c:v>8.3190000000000008</c:v>
                </c:pt>
                <c:pt idx="5388">
                  <c:v>8.3190000000000008</c:v>
                </c:pt>
                <c:pt idx="5389">
                  <c:v>8.3190000000000008</c:v>
                </c:pt>
                <c:pt idx="5390">
                  <c:v>8.3190000000000008</c:v>
                </c:pt>
                <c:pt idx="5391">
                  <c:v>8.3190000000000008</c:v>
                </c:pt>
                <c:pt idx="5392">
                  <c:v>8.3190000000000008</c:v>
                </c:pt>
                <c:pt idx="5393">
                  <c:v>8.3190000000000008</c:v>
                </c:pt>
                <c:pt idx="5394">
                  <c:v>8.3190000000000008</c:v>
                </c:pt>
                <c:pt idx="5395">
                  <c:v>8.2949999999999999</c:v>
                </c:pt>
                <c:pt idx="5396">
                  <c:v>8.2949999999999999</c:v>
                </c:pt>
                <c:pt idx="5397">
                  <c:v>8.2949999999999999</c:v>
                </c:pt>
                <c:pt idx="5398">
                  <c:v>8.2949999999999999</c:v>
                </c:pt>
                <c:pt idx="5399">
                  <c:v>8.2949999999999999</c:v>
                </c:pt>
                <c:pt idx="5400">
                  <c:v>8.2949999999999999</c:v>
                </c:pt>
                <c:pt idx="5401">
                  <c:v>8.27</c:v>
                </c:pt>
                <c:pt idx="5402">
                  <c:v>8.27</c:v>
                </c:pt>
                <c:pt idx="5403">
                  <c:v>8.27</c:v>
                </c:pt>
                <c:pt idx="5404">
                  <c:v>8.27</c:v>
                </c:pt>
                <c:pt idx="5405">
                  <c:v>8.2449999999999992</c:v>
                </c:pt>
                <c:pt idx="5406">
                  <c:v>8.2449999999999992</c:v>
                </c:pt>
                <c:pt idx="5407">
                  <c:v>8.2449999999999992</c:v>
                </c:pt>
                <c:pt idx="5408">
                  <c:v>8.2449999999999992</c:v>
                </c:pt>
                <c:pt idx="5409">
                  <c:v>8.2200000000000006</c:v>
                </c:pt>
                <c:pt idx="5410">
                  <c:v>8.2200000000000006</c:v>
                </c:pt>
                <c:pt idx="5411">
                  <c:v>8.2200000000000006</c:v>
                </c:pt>
                <c:pt idx="5412">
                  <c:v>8.2200000000000006</c:v>
                </c:pt>
                <c:pt idx="5413">
                  <c:v>8.2200000000000006</c:v>
                </c:pt>
                <c:pt idx="5414">
                  <c:v>8.2449999999999992</c:v>
                </c:pt>
                <c:pt idx="5415">
                  <c:v>8.2449999999999992</c:v>
                </c:pt>
                <c:pt idx="5416">
                  <c:v>8.27</c:v>
                </c:pt>
                <c:pt idx="5417">
                  <c:v>8.2949999999999999</c:v>
                </c:pt>
                <c:pt idx="5418">
                  <c:v>8.3190000000000008</c:v>
                </c:pt>
                <c:pt idx="5419">
                  <c:v>8.3689999999999998</c:v>
                </c:pt>
                <c:pt idx="5420">
                  <c:v>8.4190000000000005</c:v>
                </c:pt>
                <c:pt idx="5421">
                  <c:v>8.4689999999999994</c:v>
                </c:pt>
                <c:pt idx="5422">
                  <c:v>8.5190000000000001</c:v>
                </c:pt>
                <c:pt idx="5423">
                  <c:v>8.593</c:v>
                </c:pt>
                <c:pt idx="5424">
                  <c:v>8.6430000000000007</c:v>
                </c:pt>
                <c:pt idx="5425">
                  <c:v>8.7170000000000005</c:v>
                </c:pt>
                <c:pt idx="5426">
                  <c:v>8.7669999999999995</c:v>
                </c:pt>
                <c:pt idx="5427">
                  <c:v>8.8409999999999993</c:v>
                </c:pt>
                <c:pt idx="5428">
                  <c:v>8.9160000000000004</c:v>
                </c:pt>
                <c:pt idx="5429">
                  <c:v>8.9649999999999999</c:v>
                </c:pt>
                <c:pt idx="5430">
                  <c:v>9.0150000000000006</c:v>
                </c:pt>
                <c:pt idx="5431">
                  <c:v>9.0640000000000001</c:v>
                </c:pt>
                <c:pt idx="5432">
                  <c:v>9.1140000000000008</c:v>
                </c:pt>
                <c:pt idx="5433">
                  <c:v>9.1630000000000003</c:v>
                </c:pt>
                <c:pt idx="5434">
                  <c:v>9.1880000000000006</c:v>
                </c:pt>
                <c:pt idx="5435">
                  <c:v>9.2379999999999995</c:v>
                </c:pt>
                <c:pt idx="5436">
                  <c:v>9.2620000000000005</c:v>
                </c:pt>
                <c:pt idx="5437">
                  <c:v>9.2870000000000008</c:v>
                </c:pt>
                <c:pt idx="5438">
                  <c:v>9.3119999999999994</c:v>
                </c:pt>
                <c:pt idx="5439">
                  <c:v>9.3360000000000003</c:v>
                </c:pt>
                <c:pt idx="5440">
                  <c:v>9.3360000000000003</c:v>
                </c:pt>
                <c:pt idx="5441">
                  <c:v>9.3360000000000003</c:v>
                </c:pt>
                <c:pt idx="5442">
                  <c:v>9.3360000000000003</c:v>
                </c:pt>
                <c:pt idx="5443">
                  <c:v>9.3360000000000003</c:v>
                </c:pt>
                <c:pt idx="5444">
                  <c:v>9.3119999999999994</c:v>
                </c:pt>
                <c:pt idx="5445">
                  <c:v>9.2870000000000008</c:v>
                </c:pt>
                <c:pt idx="5446">
                  <c:v>9.2620000000000005</c:v>
                </c:pt>
                <c:pt idx="5447">
                  <c:v>9.2379999999999995</c:v>
                </c:pt>
                <c:pt idx="5448">
                  <c:v>9.2129999999999992</c:v>
                </c:pt>
                <c:pt idx="5449">
                  <c:v>9.2129999999999992</c:v>
                </c:pt>
                <c:pt idx="5450">
                  <c:v>9.2379999999999995</c:v>
                </c:pt>
                <c:pt idx="5451">
                  <c:v>9.2379999999999995</c:v>
                </c:pt>
                <c:pt idx="5452">
                  <c:v>9.2129999999999992</c:v>
                </c:pt>
                <c:pt idx="5453">
                  <c:v>9.1880000000000006</c:v>
                </c:pt>
                <c:pt idx="5454">
                  <c:v>9.1880000000000006</c:v>
                </c:pt>
                <c:pt idx="5455">
                  <c:v>9.1630000000000003</c:v>
                </c:pt>
                <c:pt idx="5456">
                  <c:v>9.1389999999999993</c:v>
                </c:pt>
                <c:pt idx="5457">
                  <c:v>9.1140000000000008</c:v>
                </c:pt>
                <c:pt idx="5458">
                  <c:v>9.0890000000000004</c:v>
                </c:pt>
                <c:pt idx="5459">
                  <c:v>9.0890000000000004</c:v>
                </c:pt>
                <c:pt idx="5460">
                  <c:v>9.0640000000000001</c:v>
                </c:pt>
                <c:pt idx="5461">
                  <c:v>9.0399999999999991</c:v>
                </c:pt>
                <c:pt idx="5462">
                  <c:v>8.99</c:v>
                </c:pt>
                <c:pt idx="5463">
                  <c:v>8.9649999999999999</c:v>
                </c:pt>
                <c:pt idx="5464">
                  <c:v>8.9410000000000007</c:v>
                </c:pt>
                <c:pt idx="5465">
                  <c:v>8.891</c:v>
                </c:pt>
                <c:pt idx="5466">
                  <c:v>8.8659999999999997</c:v>
                </c:pt>
                <c:pt idx="5467">
                  <c:v>8.8409999999999993</c:v>
                </c:pt>
                <c:pt idx="5468">
                  <c:v>8.8409999999999993</c:v>
                </c:pt>
                <c:pt idx="5469">
                  <c:v>8.8170000000000002</c:v>
                </c:pt>
                <c:pt idx="5470">
                  <c:v>8.8170000000000002</c:v>
                </c:pt>
                <c:pt idx="5471">
                  <c:v>8.7669999999999995</c:v>
                </c:pt>
                <c:pt idx="5472">
                  <c:v>8.7420000000000009</c:v>
                </c:pt>
                <c:pt idx="5473">
                  <c:v>8.7420000000000009</c:v>
                </c:pt>
                <c:pt idx="5474">
                  <c:v>8.7420000000000009</c:v>
                </c:pt>
                <c:pt idx="5475">
                  <c:v>8.7170000000000005</c:v>
                </c:pt>
                <c:pt idx="5476">
                  <c:v>8.6679999999999993</c:v>
                </c:pt>
                <c:pt idx="5477">
                  <c:v>8.6180000000000003</c:v>
                </c:pt>
                <c:pt idx="5478">
                  <c:v>8.5679999999999996</c:v>
                </c:pt>
                <c:pt idx="5479">
                  <c:v>8.5190000000000001</c:v>
                </c:pt>
                <c:pt idx="5480">
                  <c:v>8.4689999999999994</c:v>
                </c:pt>
                <c:pt idx="5481">
                  <c:v>8.4440000000000008</c:v>
                </c:pt>
                <c:pt idx="5482">
                  <c:v>8.3940000000000001</c:v>
                </c:pt>
                <c:pt idx="5483">
                  <c:v>8.3689999999999998</c:v>
                </c:pt>
                <c:pt idx="5484">
                  <c:v>8.3439999999999994</c:v>
                </c:pt>
                <c:pt idx="5485">
                  <c:v>8.3190000000000008</c:v>
                </c:pt>
                <c:pt idx="5486">
                  <c:v>8.2949999999999999</c:v>
                </c:pt>
                <c:pt idx="5487">
                  <c:v>8.27</c:v>
                </c:pt>
                <c:pt idx="5488">
                  <c:v>8.27</c:v>
                </c:pt>
                <c:pt idx="5489">
                  <c:v>8.2449999999999992</c:v>
                </c:pt>
                <c:pt idx="5490">
                  <c:v>8.2449999999999992</c:v>
                </c:pt>
                <c:pt idx="5491">
                  <c:v>8.2200000000000006</c:v>
                </c:pt>
                <c:pt idx="5492">
                  <c:v>8.1950000000000003</c:v>
                </c:pt>
                <c:pt idx="5493">
                  <c:v>8.1950000000000003</c:v>
                </c:pt>
                <c:pt idx="5494">
                  <c:v>8.1950000000000003</c:v>
                </c:pt>
                <c:pt idx="5495">
                  <c:v>8.17</c:v>
                </c:pt>
                <c:pt idx="5496">
                  <c:v>8.1449999999999996</c:v>
                </c:pt>
                <c:pt idx="5497">
                  <c:v>8.1449999999999996</c:v>
                </c:pt>
                <c:pt idx="5498">
                  <c:v>8.1449999999999996</c:v>
                </c:pt>
                <c:pt idx="5499">
                  <c:v>8.1199999999999992</c:v>
                </c:pt>
                <c:pt idx="5500">
                  <c:v>8.0950000000000006</c:v>
                </c:pt>
                <c:pt idx="5501">
                  <c:v>8.07</c:v>
                </c:pt>
                <c:pt idx="5502">
                  <c:v>8.07</c:v>
                </c:pt>
                <c:pt idx="5503">
                  <c:v>8.0449999999999999</c:v>
                </c:pt>
                <c:pt idx="5504">
                  <c:v>8.02</c:v>
                </c:pt>
                <c:pt idx="5505">
                  <c:v>7.9950000000000001</c:v>
                </c:pt>
                <c:pt idx="5506">
                  <c:v>7.9950000000000001</c:v>
                </c:pt>
                <c:pt idx="5507">
                  <c:v>7.97</c:v>
                </c:pt>
                <c:pt idx="5508">
                  <c:v>7.9950000000000001</c:v>
                </c:pt>
                <c:pt idx="5509">
                  <c:v>8.02</c:v>
                </c:pt>
                <c:pt idx="5510">
                  <c:v>8.0449999999999999</c:v>
                </c:pt>
                <c:pt idx="5511">
                  <c:v>8.1950000000000003</c:v>
                </c:pt>
                <c:pt idx="5512">
                  <c:v>8.8170000000000002</c:v>
                </c:pt>
                <c:pt idx="5513">
                  <c:v>8.9160000000000004</c:v>
                </c:pt>
                <c:pt idx="5514">
                  <c:v>8.6180000000000003</c:v>
                </c:pt>
                <c:pt idx="5515">
                  <c:v>8.4689999999999994</c:v>
                </c:pt>
                <c:pt idx="5516">
                  <c:v>8.4190000000000005</c:v>
                </c:pt>
                <c:pt idx="5517">
                  <c:v>8.3689999999999998</c:v>
                </c:pt>
                <c:pt idx="5518">
                  <c:v>8.3689999999999998</c:v>
                </c:pt>
                <c:pt idx="5519">
                  <c:v>8.4939999999999998</c:v>
                </c:pt>
                <c:pt idx="5520">
                  <c:v>8.6679999999999993</c:v>
                </c:pt>
                <c:pt idx="5521">
                  <c:v>8.8409999999999993</c:v>
                </c:pt>
                <c:pt idx="5522">
                  <c:v>8.9410000000000007</c:v>
                </c:pt>
                <c:pt idx="5523">
                  <c:v>8.9410000000000007</c:v>
                </c:pt>
                <c:pt idx="5524">
                  <c:v>8.9410000000000007</c:v>
                </c:pt>
                <c:pt idx="5525">
                  <c:v>8.9410000000000007</c:v>
                </c:pt>
                <c:pt idx="5526">
                  <c:v>8.99</c:v>
                </c:pt>
                <c:pt idx="5527">
                  <c:v>9.0399999999999991</c:v>
                </c:pt>
                <c:pt idx="5528">
                  <c:v>9.0640000000000001</c:v>
                </c:pt>
                <c:pt idx="5529">
                  <c:v>9.1140000000000008</c:v>
                </c:pt>
                <c:pt idx="5530">
                  <c:v>9.1389999999999993</c:v>
                </c:pt>
                <c:pt idx="5531">
                  <c:v>9.1630000000000003</c:v>
                </c:pt>
                <c:pt idx="5532">
                  <c:v>9.2379999999999995</c:v>
                </c:pt>
                <c:pt idx="5533">
                  <c:v>9.3119999999999994</c:v>
                </c:pt>
                <c:pt idx="5534">
                  <c:v>9.41</c:v>
                </c:pt>
                <c:pt idx="5535">
                  <c:v>9.4849999999999994</c:v>
                </c:pt>
                <c:pt idx="5536">
                  <c:v>9.5340000000000007</c:v>
                </c:pt>
                <c:pt idx="5537">
                  <c:v>9.6080000000000005</c:v>
                </c:pt>
                <c:pt idx="5538">
                  <c:v>9.6820000000000004</c:v>
                </c:pt>
                <c:pt idx="5539">
                  <c:v>9.7309999999999999</c:v>
                </c:pt>
                <c:pt idx="5540">
                  <c:v>9.7560000000000002</c:v>
                </c:pt>
                <c:pt idx="5541">
                  <c:v>9.8049999999999997</c:v>
                </c:pt>
                <c:pt idx="5542">
                  <c:v>9.8539999999999992</c:v>
                </c:pt>
                <c:pt idx="5543">
                  <c:v>9.8789999999999996</c:v>
                </c:pt>
                <c:pt idx="5544">
                  <c:v>9.8789999999999996</c:v>
                </c:pt>
                <c:pt idx="5545">
                  <c:v>9.8789999999999996</c:v>
                </c:pt>
                <c:pt idx="5546">
                  <c:v>9.8539999999999992</c:v>
                </c:pt>
                <c:pt idx="5547">
                  <c:v>9.7799999999999994</c:v>
                </c:pt>
                <c:pt idx="5548">
                  <c:v>9.7309999999999999</c:v>
                </c:pt>
                <c:pt idx="5549">
                  <c:v>9.657</c:v>
                </c:pt>
                <c:pt idx="5550">
                  <c:v>9.5830000000000002</c:v>
                </c:pt>
                <c:pt idx="5551">
                  <c:v>9.3119999999999994</c:v>
                </c:pt>
                <c:pt idx="5552">
                  <c:v>9.5090000000000003</c:v>
                </c:pt>
                <c:pt idx="5553">
                  <c:v>9.3610000000000007</c:v>
                </c:pt>
                <c:pt idx="5554">
                  <c:v>9.0399999999999991</c:v>
                </c:pt>
                <c:pt idx="5555">
                  <c:v>8.9160000000000004</c:v>
                </c:pt>
                <c:pt idx="5556">
                  <c:v>8.8409999999999993</c:v>
                </c:pt>
                <c:pt idx="5557">
                  <c:v>8.8170000000000002</c:v>
                </c:pt>
                <c:pt idx="5558">
                  <c:v>8.7919999999999998</c:v>
                </c:pt>
                <c:pt idx="5559">
                  <c:v>8.7669999999999995</c:v>
                </c:pt>
                <c:pt idx="5560">
                  <c:v>8.7170000000000005</c:v>
                </c:pt>
                <c:pt idx="5561">
                  <c:v>8.6679999999999993</c:v>
                </c:pt>
                <c:pt idx="5562">
                  <c:v>8.6679999999999993</c:v>
                </c:pt>
                <c:pt idx="5563">
                  <c:v>8.6430000000000007</c:v>
                </c:pt>
                <c:pt idx="5564">
                  <c:v>8.5429999999999993</c:v>
                </c:pt>
                <c:pt idx="5565">
                  <c:v>8.5679999999999996</c:v>
                </c:pt>
                <c:pt idx="5566">
                  <c:v>8.593</c:v>
                </c:pt>
                <c:pt idx="5567">
                  <c:v>8.6180000000000003</c:v>
                </c:pt>
                <c:pt idx="5568">
                  <c:v>8.6180000000000003</c:v>
                </c:pt>
                <c:pt idx="5569">
                  <c:v>8.593</c:v>
                </c:pt>
                <c:pt idx="5570">
                  <c:v>8.593</c:v>
                </c:pt>
                <c:pt idx="5571">
                  <c:v>8.593</c:v>
                </c:pt>
                <c:pt idx="5572">
                  <c:v>8.593</c:v>
                </c:pt>
                <c:pt idx="5573">
                  <c:v>8.593</c:v>
                </c:pt>
                <c:pt idx="5574">
                  <c:v>8.593</c:v>
                </c:pt>
                <c:pt idx="5575">
                  <c:v>8.5679999999999996</c:v>
                </c:pt>
                <c:pt idx="5576">
                  <c:v>8.5679999999999996</c:v>
                </c:pt>
                <c:pt idx="5577">
                  <c:v>8.5429999999999993</c:v>
                </c:pt>
                <c:pt idx="5578">
                  <c:v>8.5429999999999993</c:v>
                </c:pt>
                <c:pt idx="5579">
                  <c:v>8.5429999999999993</c:v>
                </c:pt>
                <c:pt idx="5580">
                  <c:v>8.5429999999999993</c:v>
                </c:pt>
                <c:pt idx="5581">
                  <c:v>8.5190000000000001</c:v>
                </c:pt>
                <c:pt idx="5582">
                  <c:v>8.5190000000000001</c:v>
                </c:pt>
                <c:pt idx="5583">
                  <c:v>8.4939999999999998</c:v>
                </c:pt>
                <c:pt idx="5584">
                  <c:v>8.4939999999999998</c:v>
                </c:pt>
                <c:pt idx="5585">
                  <c:v>8.4939999999999998</c:v>
                </c:pt>
                <c:pt idx="5586">
                  <c:v>8.4939999999999998</c:v>
                </c:pt>
                <c:pt idx="5587">
                  <c:v>8.4939999999999998</c:v>
                </c:pt>
                <c:pt idx="5588">
                  <c:v>8.4689999999999994</c:v>
                </c:pt>
                <c:pt idx="5589">
                  <c:v>8.4689999999999994</c:v>
                </c:pt>
                <c:pt idx="5590">
                  <c:v>8.4440000000000008</c:v>
                </c:pt>
                <c:pt idx="5591">
                  <c:v>8.4440000000000008</c:v>
                </c:pt>
                <c:pt idx="5592">
                  <c:v>8.4440000000000008</c:v>
                </c:pt>
                <c:pt idx="5593">
                  <c:v>8.4190000000000005</c:v>
                </c:pt>
                <c:pt idx="5594">
                  <c:v>8.4190000000000005</c:v>
                </c:pt>
                <c:pt idx="5595">
                  <c:v>8.3940000000000001</c:v>
                </c:pt>
                <c:pt idx="5596">
                  <c:v>8.3940000000000001</c:v>
                </c:pt>
                <c:pt idx="5597">
                  <c:v>8.3940000000000001</c:v>
                </c:pt>
                <c:pt idx="5598">
                  <c:v>8.3689999999999998</c:v>
                </c:pt>
                <c:pt idx="5599">
                  <c:v>8.3689999999999998</c:v>
                </c:pt>
                <c:pt idx="5600">
                  <c:v>8.3689999999999998</c:v>
                </c:pt>
                <c:pt idx="5601">
                  <c:v>8.3439999999999994</c:v>
                </c:pt>
                <c:pt idx="5602">
                  <c:v>8.3439999999999994</c:v>
                </c:pt>
                <c:pt idx="5603">
                  <c:v>8.3439999999999994</c:v>
                </c:pt>
                <c:pt idx="5604">
                  <c:v>8.3689999999999998</c:v>
                </c:pt>
                <c:pt idx="5605">
                  <c:v>8.3940000000000001</c:v>
                </c:pt>
                <c:pt idx="5606">
                  <c:v>8.3689999999999998</c:v>
                </c:pt>
                <c:pt idx="5607">
                  <c:v>8.3689999999999998</c:v>
                </c:pt>
                <c:pt idx="5608">
                  <c:v>8.3940000000000001</c:v>
                </c:pt>
                <c:pt idx="5609">
                  <c:v>8.4190000000000005</c:v>
                </c:pt>
                <c:pt idx="5610">
                  <c:v>8.4440000000000008</c:v>
                </c:pt>
                <c:pt idx="5611">
                  <c:v>8.4939999999999998</c:v>
                </c:pt>
                <c:pt idx="5612">
                  <c:v>8.5429999999999993</c:v>
                </c:pt>
                <c:pt idx="5613">
                  <c:v>8.593</c:v>
                </c:pt>
                <c:pt idx="5614">
                  <c:v>8.6430000000000007</c:v>
                </c:pt>
                <c:pt idx="5615">
                  <c:v>8.7170000000000005</c:v>
                </c:pt>
                <c:pt idx="5616">
                  <c:v>8.7669999999999995</c:v>
                </c:pt>
                <c:pt idx="5617">
                  <c:v>8.8409999999999993</c:v>
                </c:pt>
                <c:pt idx="5618">
                  <c:v>8.891</c:v>
                </c:pt>
                <c:pt idx="5619">
                  <c:v>8.9410000000000007</c:v>
                </c:pt>
                <c:pt idx="5620">
                  <c:v>9.0150000000000006</c:v>
                </c:pt>
                <c:pt idx="5621">
                  <c:v>9.0640000000000001</c:v>
                </c:pt>
                <c:pt idx="5622">
                  <c:v>9.1389999999999993</c:v>
                </c:pt>
                <c:pt idx="5623">
                  <c:v>9.1880000000000006</c:v>
                </c:pt>
                <c:pt idx="5624">
                  <c:v>9.2129999999999992</c:v>
                </c:pt>
                <c:pt idx="5625">
                  <c:v>9.2620000000000005</c:v>
                </c:pt>
                <c:pt idx="5626">
                  <c:v>9.2870000000000008</c:v>
                </c:pt>
                <c:pt idx="5627">
                  <c:v>9.3119999999999994</c:v>
                </c:pt>
                <c:pt idx="5628">
                  <c:v>9.3360000000000003</c:v>
                </c:pt>
                <c:pt idx="5629">
                  <c:v>9.3610000000000007</c:v>
                </c:pt>
                <c:pt idx="5630">
                  <c:v>9.3859999999999992</c:v>
                </c:pt>
                <c:pt idx="5631">
                  <c:v>9.3859999999999992</c:v>
                </c:pt>
                <c:pt idx="5632">
                  <c:v>9.41</c:v>
                </c:pt>
                <c:pt idx="5633">
                  <c:v>9.3859999999999992</c:v>
                </c:pt>
                <c:pt idx="5634">
                  <c:v>9.3859999999999992</c:v>
                </c:pt>
                <c:pt idx="5635">
                  <c:v>9.3610000000000007</c:v>
                </c:pt>
                <c:pt idx="5636">
                  <c:v>9.3360000000000003</c:v>
                </c:pt>
                <c:pt idx="5637">
                  <c:v>9.3119999999999994</c:v>
                </c:pt>
                <c:pt idx="5638">
                  <c:v>9.2620000000000005</c:v>
                </c:pt>
                <c:pt idx="5639">
                  <c:v>9.2379999999999995</c:v>
                </c:pt>
                <c:pt idx="5640">
                  <c:v>9.1880000000000006</c:v>
                </c:pt>
                <c:pt idx="5641">
                  <c:v>9.1389999999999993</c:v>
                </c:pt>
                <c:pt idx="5642">
                  <c:v>9.0890000000000004</c:v>
                </c:pt>
                <c:pt idx="5643">
                  <c:v>9.0399999999999991</c:v>
                </c:pt>
                <c:pt idx="5644">
                  <c:v>8.99</c:v>
                </c:pt>
                <c:pt idx="5645">
                  <c:v>8.99</c:v>
                </c:pt>
                <c:pt idx="5646">
                  <c:v>8.9649999999999999</c:v>
                </c:pt>
                <c:pt idx="5647">
                  <c:v>8.9410000000000007</c:v>
                </c:pt>
                <c:pt idx="5648">
                  <c:v>8.891</c:v>
                </c:pt>
                <c:pt idx="5649">
                  <c:v>8.8659999999999997</c:v>
                </c:pt>
                <c:pt idx="5650">
                  <c:v>8.8409999999999993</c:v>
                </c:pt>
                <c:pt idx="5651">
                  <c:v>8.7919999999999998</c:v>
                </c:pt>
                <c:pt idx="5652">
                  <c:v>8.7420000000000009</c:v>
                </c:pt>
                <c:pt idx="5653">
                  <c:v>8.7170000000000005</c:v>
                </c:pt>
                <c:pt idx="5654">
                  <c:v>8.6929999999999996</c:v>
                </c:pt>
                <c:pt idx="5655">
                  <c:v>8.6430000000000007</c:v>
                </c:pt>
                <c:pt idx="5656">
                  <c:v>8.6180000000000003</c:v>
                </c:pt>
                <c:pt idx="5657">
                  <c:v>8.5679999999999996</c:v>
                </c:pt>
                <c:pt idx="5658">
                  <c:v>8.5429999999999993</c:v>
                </c:pt>
                <c:pt idx="5659">
                  <c:v>8.5190000000000001</c:v>
                </c:pt>
                <c:pt idx="5660">
                  <c:v>8.4939999999999998</c:v>
                </c:pt>
                <c:pt idx="5661">
                  <c:v>8.4689999999999994</c:v>
                </c:pt>
                <c:pt idx="5662">
                  <c:v>8.4440000000000008</c:v>
                </c:pt>
                <c:pt idx="5663">
                  <c:v>8.4190000000000005</c:v>
                </c:pt>
                <c:pt idx="5664">
                  <c:v>8.3940000000000001</c:v>
                </c:pt>
                <c:pt idx="5665">
                  <c:v>8.3689999999999998</c:v>
                </c:pt>
                <c:pt idx="5666">
                  <c:v>8.3689999999999998</c:v>
                </c:pt>
                <c:pt idx="5667">
                  <c:v>8.3439999999999994</c:v>
                </c:pt>
                <c:pt idx="5668">
                  <c:v>8.3439999999999994</c:v>
                </c:pt>
                <c:pt idx="5669">
                  <c:v>8.3190000000000008</c:v>
                </c:pt>
                <c:pt idx="5670">
                  <c:v>8.3190000000000008</c:v>
                </c:pt>
                <c:pt idx="5671">
                  <c:v>8.3190000000000008</c:v>
                </c:pt>
                <c:pt idx="5672">
                  <c:v>8.2949999999999999</c:v>
                </c:pt>
                <c:pt idx="5673">
                  <c:v>8.2949999999999999</c:v>
                </c:pt>
                <c:pt idx="5674">
                  <c:v>8.2949999999999999</c:v>
                </c:pt>
                <c:pt idx="5675">
                  <c:v>8.2949999999999999</c:v>
                </c:pt>
                <c:pt idx="5676">
                  <c:v>8.27</c:v>
                </c:pt>
                <c:pt idx="5677">
                  <c:v>8.27</c:v>
                </c:pt>
                <c:pt idx="5678">
                  <c:v>8.27</c:v>
                </c:pt>
                <c:pt idx="5679">
                  <c:v>8.27</c:v>
                </c:pt>
                <c:pt idx="5680">
                  <c:v>8.27</c:v>
                </c:pt>
                <c:pt idx="5681">
                  <c:v>8.2949999999999999</c:v>
                </c:pt>
                <c:pt idx="5682">
                  <c:v>8.3190000000000008</c:v>
                </c:pt>
                <c:pt idx="5683">
                  <c:v>8.3439999999999994</c:v>
                </c:pt>
                <c:pt idx="5684">
                  <c:v>8.3439999999999994</c:v>
                </c:pt>
                <c:pt idx="5685">
                  <c:v>8.3689999999999998</c:v>
                </c:pt>
                <c:pt idx="5686">
                  <c:v>8.3689999999999998</c:v>
                </c:pt>
                <c:pt idx="5687">
                  <c:v>8.3689999999999998</c:v>
                </c:pt>
                <c:pt idx="5688">
                  <c:v>8.3689999999999998</c:v>
                </c:pt>
                <c:pt idx="5689">
                  <c:v>8.3689999999999998</c:v>
                </c:pt>
                <c:pt idx="5690">
                  <c:v>8.3689999999999998</c:v>
                </c:pt>
                <c:pt idx="5691">
                  <c:v>8.3689999999999998</c:v>
                </c:pt>
                <c:pt idx="5692">
                  <c:v>8.3689999999999998</c:v>
                </c:pt>
                <c:pt idx="5693">
                  <c:v>8.3689999999999998</c:v>
                </c:pt>
                <c:pt idx="5694">
                  <c:v>8.3439999999999994</c:v>
                </c:pt>
                <c:pt idx="5695">
                  <c:v>8.3439999999999994</c:v>
                </c:pt>
                <c:pt idx="5696">
                  <c:v>8.3439999999999994</c:v>
                </c:pt>
                <c:pt idx="5697">
                  <c:v>8.3439999999999994</c:v>
                </c:pt>
                <c:pt idx="5698">
                  <c:v>8.3439999999999994</c:v>
                </c:pt>
                <c:pt idx="5699">
                  <c:v>8.3439999999999994</c:v>
                </c:pt>
                <c:pt idx="5700">
                  <c:v>8.3439999999999994</c:v>
                </c:pt>
                <c:pt idx="5701">
                  <c:v>8.3689999999999998</c:v>
                </c:pt>
                <c:pt idx="5702">
                  <c:v>8.3689999999999998</c:v>
                </c:pt>
                <c:pt idx="5703">
                  <c:v>8.3940000000000001</c:v>
                </c:pt>
                <c:pt idx="5704">
                  <c:v>8.4190000000000005</c:v>
                </c:pt>
                <c:pt idx="5705">
                  <c:v>8.4440000000000008</c:v>
                </c:pt>
                <c:pt idx="5706">
                  <c:v>8.4689999999999994</c:v>
                </c:pt>
                <c:pt idx="5707">
                  <c:v>8.5190000000000001</c:v>
                </c:pt>
                <c:pt idx="5708">
                  <c:v>8.5679999999999996</c:v>
                </c:pt>
                <c:pt idx="5709">
                  <c:v>8.6180000000000003</c:v>
                </c:pt>
                <c:pt idx="5710">
                  <c:v>8.6679999999999993</c:v>
                </c:pt>
                <c:pt idx="5711">
                  <c:v>8.7170000000000005</c:v>
                </c:pt>
                <c:pt idx="5712">
                  <c:v>8.7919999999999998</c:v>
                </c:pt>
                <c:pt idx="5713">
                  <c:v>8.8409999999999993</c:v>
                </c:pt>
                <c:pt idx="5714">
                  <c:v>8.891</c:v>
                </c:pt>
                <c:pt idx="5715">
                  <c:v>8.9649999999999999</c:v>
                </c:pt>
                <c:pt idx="5716">
                  <c:v>9.0150000000000006</c:v>
                </c:pt>
                <c:pt idx="5717">
                  <c:v>9.0640000000000001</c:v>
                </c:pt>
                <c:pt idx="5718">
                  <c:v>9.1140000000000008</c:v>
                </c:pt>
                <c:pt idx="5719">
                  <c:v>9.1630000000000003</c:v>
                </c:pt>
                <c:pt idx="5720">
                  <c:v>9.1880000000000006</c:v>
                </c:pt>
                <c:pt idx="5721">
                  <c:v>9.2379999999999995</c:v>
                </c:pt>
                <c:pt idx="5722">
                  <c:v>9.2620000000000005</c:v>
                </c:pt>
                <c:pt idx="5723">
                  <c:v>9.3119999999999994</c:v>
                </c:pt>
                <c:pt idx="5724">
                  <c:v>9.3360000000000003</c:v>
                </c:pt>
                <c:pt idx="5725">
                  <c:v>9.3610000000000007</c:v>
                </c:pt>
                <c:pt idx="5726">
                  <c:v>9.3610000000000007</c:v>
                </c:pt>
                <c:pt idx="5727">
                  <c:v>9.3360000000000003</c:v>
                </c:pt>
                <c:pt idx="5728">
                  <c:v>9.3360000000000003</c:v>
                </c:pt>
                <c:pt idx="5729">
                  <c:v>9.3360000000000003</c:v>
                </c:pt>
                <c:pt idx="5730">
                  <c:v>9.3610000000000007</c:v>
                </c:pt>
                <c:pt idx="5731">
                  <c:v>9.3610000000000007</c:v>
                </c:pt>
                <c:pt idx="5732">
                  <c:v>9.3360000000000003</c:v>
                </c:pt>
                <c:pt idx="5733">
                  <c:v>9.3119999999999994</c:v>
                </c:pt>
                <c:pt idx="5734">
                  <c:v>9.3119999999999994</c:v>
                </c:pt>
                <c:pt idx="5735">
                  <c:v>9.2870000000000008</c:v>
                </c:pt>
                <c:pt idx="5736">
                  <c:v>9.2870000000000008</c:v>
                </c:pt>
                <c:pt idx="5737">
                  <c:v>9.2620000000000005</c:v>
                </c:pt>
                <c:pt idx="5738">
                  <c:v>9.2379999999999995</c:v>
                </c:pt>
                <c:pt idx="5739">
                  <c:v>9.2129999999999992</c:v>
                </c:pt>
                <c:pt idx="5740">
                  <c:v>9.1630000000000003</c:v>
                </c:pt>
                <c:pt idx="5741">
                  <c:v>9.1389999999999993</c:v>
                </c:pt>
                <c:pt idx="5742">
                  <c:v>9.0890000000000004</c:v>
                </c:pt>
                <c:pt idx="5743">
                  <c:v>9.0399999999999991</c:v>
                </c:pt>
                <c:pt idx="5744">
                  <c:v>8.99</c:v>
                </c:pt>
                <c:pt idx="5745">
                  <c:v>8.9649999999999999</c:v>
                </c:pt>
                <c:pt idx="5746">
                  <c:v>8.9410000000000007</c:v>
                </c:pt>
                <c:pt idx="5747">
                  <c:v>8.891</c:v>
                </c:pt>
                <c:pt idx="5748">
                  <c:v>8.891</c:v>
                </c:pt>
                <c:pt idx="5749">
                  <c:v>8.8659999999999997</c:v>
                </c:pt>
                <c:pt idx="5750">
                  <c:v>8.8409999999999993</c:v>
                </c:pt>
                <c:pt idx="5751">
                  <c:v>8.7919999999999998</c:v>
                </c:pt>
                <c:pt idx="5752">
                  <c:v>8.7669999999999995</c:v>
                </c:pt>
                <c:pt idx="5753">
                  <c:v>8.7170000000000005</c:v>
                </c:pt>
                <c:pt idx="5754">
                  <c:v>8.6929999999999996</c:v>
                </c:pt>
                <c:pt idx="5755">
                  <c:v>8.6679999999999993</c:v>
                </c:pt>
                <c:pt idx="5756">
                  <c:v>8.6430000000000007</c:v>
                </c:pt>
                <c:pt idx="5757">
                  <c:v>8.6430000000000007</c:v>
                </c:pt>
                <c:pt idx="5758">
                  <c:v>8.6180000000000003</c:v>
                </c:pt>
                <c:pt idx="5759">
                  <c:v>8.593</c:v>
                </c:pt>
                <c:pt idx="5760">
                  <c:v>8.5679999999999996</c:v>
                </c:pt>
                <c:pt idx="5761">
                  <c:v>8.5679999999999996</c:v>
                </c:pt>
                <c:pt idx="5762">
                  <c:v>8.5679999999999996</c:v>
                </c:pt>
                <c:pt idx="5763">
                  <c:v>8.5429999999999993</c:v>
                </c:pt>
                <c:pt idx="5764">
                  <c:v>8.5429999999999993</c:v>
                </c:pt>
                <c:pt idx="5765">
                  <c:v>8.5190000000000001</c:v>
                </c:pt>
                <c:pt idx="5766">
                  <c:v>8.5190000000000001</c:v>
                </c:pt>
                <c:pt idx="5767">
                  <c:v>8.5190000000000001</c:v>
                </c:pt>
                <c:pt idx="5768">
                  <c:v>8.4939999999999998</c:v>
                </c:pt>
                <c:pt idx="5769">
                  <c:v>8.4939999999999998</c:v>
                </c:pt>
                <c:pt idx="5770">
                  <c:v>8.4939999999999998</c:v>
                </c:pt>
                <c:pt idx="5771">
                  <c:v>8.4939999999999998</c:v>
                </c:pt>
                <c:pt idx="5772">
                  <c:v>8.4939999999999998</c:v>
                </c:pt>
                <c:pt idx="5773">
                  <c:v>8.4689999999999994</c:v>
                </c:pt>
                <c:pt idx="5774">
                  <c:v>8.4939999999999998</c:v>
                </c:pt>
                <c:pt idx="5775">
                  <c:v>8.4689999999999994</c:v>
                </c:pt>
                <c:pt idx="5776">
                  <c:v>8.4689999999999994</c:v>
                </c:pt>
                <c:pt idx="5777">
                  <c:v>8.4689999999999994</c:v>
                </c:pt>
                <c:pt idx="5778">
                  <c:v>8.4689999999999994</c:v>
                </c:pt>
                <c:pt idx="5779">
                  <c:v>8.4689999999999994</c:v>
                </c:pt>
                <c:pt idx="5780">
                  <c:v>8.4689999999999994</c:v>
                </c:pt>
                <c:pt idx="5781">
                  <c:v>8.4440000000000008</c:v>
                </c:pt>
                <c:pt idx="5782">
                  <c:v>8.4440000000000008</c:v>
                </c:pt>
                <c:pt idx="5783">
                  <c:v>8.4440000000000008</c:v>
                </c:pt>
                <c:pt idx="5784">
                  <c:v>8.4440000000000008</c:v>
                </c:pt>
                <c:pt idx="5785">
                  <c:v>8.4440000000000008</c:v>
                </c:pt>
                <c:pt idx="5786">
                  <c:v>8.4190000000000005</c:v>
                </c:pt>
                <c:pt idx="5787">
                  <c:v>8.4190000000000005</c:v>
                </c:pt>
                <c:pt idx="5788">
                  <c:v>8.4190000000000005</c:v>
                </c:pt>
                <c:pt idx="5789">
                  <c:v>8.4190000000000005</c:v>
                </c:pt>
                <c:pt idx="5790">
                  <c:v>8.3940000000000001</c:v>
                </c:pt>
                <c:pt idx="5791">
                  <c:v>8.3940000000000001</c:v>
                </c:pt>
                <c:pt idx="5792">
                  <c:v>8.3940000000000001</c:v>
                </c:pt>
                <c:pt idx="5793">
                  <c:v>8.3940000000000001</c:v>
                </c:pt>
                <c:pt idx="5794">
                  <c:v>8.3940000000000001</c:v>
                </c:pt>
                <c:pt idx="5795">
                  <c:v>8.3689999999999998</c:v>
                </c:pt>
                <c:pt idx="5796">
                  <c:v>8.3689999999999998</c:v>
                </c:pt>
                <c:pt idx="5797">
                  <c:v>8.3940000000000001</c:v>
                </c:pt>
                <c:pt idx="5798">
                  <c:v>8.3940000000000001</c:v>
                </c:pt>
                <c:pt idx="5799">
                  <c:v>8.4190000000000005</c:v>
                </c:pt>
                <c:pt idx="5800">
                  <c:v>8.4440000000000008</c:v>
                </c:pt>
                <c:pt idx="5801">
                  <c:v>8.4689999999999994</c:v>
                </c:pt>
                <c:pt idx="5802">
                  <c:v>8.4939999999999998</c:v>
                </c:pt>
                <c:pt idx="5803">
                  <c:v>8.5429999999999993</c:v>
                </c:pt>
                <c:pt idx="5804">
                  <c:v>8.5429999999999993</c:v>
                </c:pt>
                <c:pt idx="5805">
                  <c:v>8.593</c:v>
                </c:pt>
                <c:pt idx="5806">
                  <c:v>8.6430000000000007</c:v>
                </c:pt>
                <c:pt idx="5807">
                  <c:v>8.6430000000000007</c:v>
                </c:pt>
                <c:pt idx="5808">
                  <c:v>8.6679999999999993</c:v>
                </c:pt>
                <c:pt idx="5809">
                  <c:v>8.6929999999999996</c:v>
                </c:pt>
                <c:pt idx="5810">
                  <c:v>8.7170000000000005</c:v>
                </c:pt>
                <c:pt idx="5811">
                  <c:v>8.7420000000000009</c:v>
                </c:pt>
                <c:pt idx="5812">
                  <c:v>8.7669999999999995</c:v>
                </c:pt>
                <c:pt idx="5813">
                  <c:v>8.7919999999999998</c:v>
                </c:pt>
                <c:pt idx="5814">
                  <c:v>8.8170000000000002</c:v>
                </c:pt>
                <c:pt idx="5815">
                  <c:v>8.8409999999999993</c:v>
                </c:pt>
                <c:pt idx="5816">
                  <c:v>8.8409999999999993</c:v>
                </c:pt>
                <c:pt idx="5817">
                  <c:v>8.8659999999999997</c:v>
                </c:pt>
                <c:pt idx="5818">
                  <c:v>8.8659999999999997</c:v>
                </c:pt>
                <c:pt idx="5819">
                  <c:v>8.891</c:v>
                </c:pt>
                <c:pt idx="5820">
                  <c:v>8.891</c:v>
                </c:pt>
                <c:pt idx="5821">
                  <c:v>8.891</c:v>
                </c:pt>
                <c:pt idx="5822">
                  <c:v>8.9160000000000004</c:v>
                </c:pt>
                <c:pt idx="5823">
                  <c:v>8.9160000000000004</c:v>
                </c:pt>
                <c:pt idx="5824">
                  <c:v>8.9160000000000004</c:v>
                </c:pt>
                <c:pt idx="5825">
                  <c:v>8.9160000000000004</c:v>
                </c:pt>
                <c:pt idx="5826">
                  <c:v>8.891</c:v>
                </c:pt>
                <c:pt idx="5827">
                  <c:v>8.891</c:v>
                </c:pt>
                <c:pt idx="5828">
                  <c:v>8.891</c:v>
                </c:pt>
                <c:pt idx="5829">
                  <c:v>8.891</c:v>
                </c:pt>
                <c:pt idx="5830">
                  <c:v>8.8659999999999997</c:v>
                </c:pt>
                <c:pt idx="5831">
                  <c:v>8.8409999999999993</c:v>
                </c:pt>
                <c:pt idx="5832">
                  <c:v>8.8409999999999993</c:v>
                </c:pt>
                <c:pt idx="5833">
                  <c:v>8.8170000000000002</c:v>
                </c:pt>
                <c:pt idx="5834">
                  <c:v>8.7919999999999998</c:v>
                </c:pt>
                <c:pt idx="5835">
                  <c:v>8.7919999999999998</c:v>
                </c:pt>
                <c:pt idx="5836">
                  <c:v>8.7669999999999995</c:v>
                </c:pt>
                <c:pt idx="5837">
                  <c:v>8.7420000000000009</c:v>
                </c:pt>
                <c:pt idx="5838">
                  <c:v>8.7170000000000005</c:v>
                </c:pt>
                <c:pt idx="5839">
                  <c:v>8.6929999999999996</c:v>
                </c:pt>
                <c:pt idx="5840">
                  <c:v>8.6929999999999996</c:v>
                </c:pt>
                <c:pt idx="5841">
                  <c:v>8.6679999999999993</c:v>
                </c:pt>
                <c:pt idx="5842">
                  <c:v>8.6430000000000007</c:v>
                </c:pt>
                <c:pt idx="5843">
                  <c:v>8.6430000000000007</c:v>
                </c:pt>
                <c:pt idx="5844">
                  <c:v>8.6180000000000003</c:v>
                </c:pt>
                <c:pt idx="5845">
                  <c:v>8.593</c:v>
                </c:pt>
                <c:pt idx="5846">
                  <c:v>8.593</c:v>
                </c:pt>
                <c:pt idx="5847">
                  <c:v>8.5679999999999996</c:v>
                </c:pt>
                <c:pt idx="5848">
                  <c:v>8.5429999999999993</c:v>
                </c:pt>
                <c:pt idx="5849">
                  <c:v>8.5429999999999993</c:v>
                </c:pt>
                <c:pt idx="5850">
                  <c:v>8.5429999999999993</c:v>
                </c:pt>
                <c:pt idx="5851">
                  <c:v>8.5429999999999993</c:v>
                </c:pt>
                <c:pt idx="5852">
                  <c:v>8.5429999999999993</c:v>
                </c:pt>
                <c:pt idx="5853">
                  <c:v>8.5190000000000001</c:v>
                </c:pt>
                <c:pt idx="5854">
                  <c:v>8.5190000000000001</c:v>
                </c:pt>
                <c:pt idx="5855">
                  <c:v>8.5190000000000001</c:v>
                </c:pt>
                <c:pt idx="5856">
                  <c:v>8.5190000000000001</c:v>
                </c:pt>
                <c:pt idx="5857">
                  <c:v>8.4939999999999998</c:v>
                </c:pt>
                <c:pt idx="5858">
                  <c:v>8.4939999999999998</c:v>
                </c:pt>
                <c:pt idx="5859">
                  <c:v>8.4939999999999998</c:v>
                </c:pt>
                <c:pt idx="5860">
                  <c:v>8.4939999999999998</c:v>
                </c:pt>
                <c:pt idx="5861">
                  <c:v>8.4939999999999998</c:v>
                </c:pt>
                <c:pt idx="5862">
                  <c:v>8.4939999999999998</c:v>
                </c:pt>
                <c:pt idx="5863">
                  <c:v>8.4939999999999998</c:v>
                </c:pt>
                <c:pt idx="5864">
                  <c:v>8.4939999999999998</c:v>
                </c:pt>
                <c:pt idx="5865">
                  <c:v>8.4939999999999998</c:v>
                </c:pt>
                <c:pt idx="5866">
                  <c:v>8.4939999999999998</c:v>
                </c:pt>
                <c:pt idx="5867">
                  <c:v>8.4939999999999998</c:v>
                </c:pt>
                <c:pt idx="5868">
                  <c:v>8.4939999999999998</c:v>
                </c:pt>
                <c:pt idx="5869">
                  <c:v>8.4939999999999998</c:v>
                </c:pt>
                <c:pt idx="5870">
                  <c:v>8.4939999999999998</c:v>
                </c:pt>
                <c:pt idx="5871">
                  <c:v>8.4939999999999998</c:v>
                </c:pt>
                <c:pt idx="5872">
                  <c:v>8.4939999999999998</c:v>
                </c:pt>
                <c:pt idx="5873">
                  <c:v>8.4939999999999998</c:v>
                </c:pt>
                <c:pt idx="5874">
                  <c:v>8.4939999999999998</c:v>
                </c:pt>
                <c:pt idx="5875">
                  <c:v>8.4689999999999994</c:v>
                </c:pt>
                <c:pt idx="5876">
                  <c:v>8.4689999999999994</c:v>
                </c:pt>
                <c:pt idx="5877">
                  <c:v>8.4689999999999994</c:v>
                </c:pt>
                <c:pt idx="5878">
                  <c:v>8.4689999999999994</c:v>
                </c:pt>
                <c:pt idx="5879">
                  <c:v>8.4440000000000008</c:v>
                </c:pt>
                <c:pt idx="5880">
                  <c:v>8.4440000000000008</c:v>
                </c:pt>
                <c:pt idx="5881">
                  <c:v>8.4440000000000008</c:v>
                </c:pt>
                <c:pt idx="5882">
                  <c:v>8.4440000000000008</c:v>
                </c:pt>
                <c:pt idx="5883">
                  <c:v>8.4190000000000005</c:v>
                </c:pt>
                <c:pt idx="5884">
                  <c:v>8.4190000000000005</c:v>
                </c:pt>
                <c:pt idx="5885">
                  <c:v>8.3940000000000001</c:v>
                </c:pt>
                <c:pt idx="5886">
                  <c:v>8.3940000000000001</c:v>
                </c:pt>
                <c:pt idx="5887">
                  <c:v>8.3940000000000001</c:v>
                </c:pt>
                <c:pt idx="5888">
                  <c:v>8.3940000000000001</c:v>
                </c:pt>
                <c:pt idx="5889">
                  <c:v>8.3940000000000001</c:v>
                </c:pt>
                <c:pt idx="5890">
                  <c:v>8.3689999999999998</c:v>
                </c:pt>
                <c:pt idx="5891">
                  <c:v>8.3940000000000001</c:v>
                </c:pt>
                <c:pt idx="5892">
                  <c:v>8.3940000000000001</c:v>
                </c:pt>
                <c:pt idx="5893">
                  <c:v>8.3940000000000001</c:v>
                </c:pt>
                <c:pt idx="5894">
                  <c:v>8.3940000000000001</c:v>
                </c:pt>
                <c:pt idx="5895">
                  <c:v>8.3940000000000001</c:v>
                </c:pt>
                <c:pt idx="5896">
                  <c:v>8.3940000000000001</c:v>
                </c:pt>
                <c:pt idx="5897">
                  <c:v>8.3940000000000001</c:v>
                </c:pt>
                <c:pt idx="5898">
                  <c:v>8.4190000000000005</c:v>
                </c:pt>
                <c:pt idx="5899">
                  <c:v>8.4190000000000005</c:v>
                </c:pt>
                <c:pt idx="5900">
                  <c:v>8.4440000000000008</c:v>
                </c:pt>
                <c:pt idx="5901">
                  <c:v>8.4440000000000008</c:v>
                </c:pt>
                <c:pt idx="5902">
                  <c:v>8.4440000000000008</c:v>
                </c:pt>
                <c:pt idx="5903">
                  <c:v>8.4689999999999994</c:v>
                </c:pt>
                <c:pt idx="5904">
                  <c:v>8.4939999999999998</c:v>
                </c:pt>
                <c:pt idx="5905">
                  <c:v>8.4939999999999998</c:v>
                </c:pt>
                <c:pt idx="5906">
                  <c:v>8.5429999999999993</c:v>
                </c:pt>
                <c:pt idx="5907">
                  <c:v>8.5679999999999996</c:v>
                </c:pt>
                <c:pt idx="5908">
                  <c:v>8.593</c:v>
                </c:pt>
                <c:pt idx="5909">
                  <c:v>8.6430000000000007</c:v>
                </c:pt>
                <c:pt idx="5910">
                  <c:v>8.6929999999999996</c:v>
                </c:pt>
                <c:pt idx="5911">
                  <c:v>8.7420000000000009</c:v>
                </c:pt>
                <c:pt idx="5912">
                  <c:v>8.7669999999999995</c:v>
                </c:pt>
                <c:pt idx="5913">
                  <c:v>8.7919999999999998</c:v>
                </c:pt>
                <c:pt idx="5914">
                  <c:v>8.8170000000000002</c:v>
                </c:pt>
                <c:pt idx="5915">
                  <c:v>8.8409999999999993</c:v>
                </c:pt>
                <c:pt idx="5916">
                  <c:v>8.8659999999999997</c:v>
                </c:pt>
                <c:pt idx="5917">
                  <c:v>8.891</c:v>
                </c:pt>
                <c:pt idx="5918">
                  <c:v>8.891</c:v>
                </c:pt>
                <c:pt idx="5919">
                  <c:v>8.9160000000000004</c:v>
                </c:pt>
                <c:pt idx="5920">
                  <c:v>8.9410000000000007</c:v>
                </c:pt>
                <c:pt idx="5921">
                  <c:v>8.9410000000000007</c:v>
                </c:pt>
                <c:pt idx="5922">
                  <c:v>8.9410000000000007</c:v>
                </c:pt>
                <c:pt idx="5923">
                  <c:v>8.9649999999999999</c:v>
                </c:pt>
                <c:pt idx="5924">
                  <c:v>8.9649999999999999</c:v>
                </c:pt>
                <c:pt idx="5925">
                  <c:v>8.9649999999999999</c:v>
                </c:pt>
                <c:pt idx="5926">
                  <c:v>8.9649999999999999</c:v>
                </c:pt>
                <c:pt idx="5927">
                  <c:v>8.9410000000000007</c:v>
                </c:pt>
                <c:pt idx="5928">
                  <c:v>8.9410000000000007</c:v>
                </c:pt>
                <c:pt idx="5929">
                  <c:v>8.9160000000000004</c:v>
                </c:pt>
                <c:pt idx="5930">
                  <c:v>8.9160000000000004</c:v>
                </c:pt>
                <c:pt idx="5931">
                  <c:v>8.891</c:v>
                </c:pt>
                <c:pt idx="5932">
                  <c:v>8.891</c:v>
                </c:pt>
                <c:pt idx="5933">
                  <c:v>8.8659999999999997</c:v>
                </c:pt>
                <c:pt idx="5934">
                  <c:v>8.8409999999999993</c:v>
                </c:pt>
                <c:pt idx="5935">
                  <c:v>8.8170000000000002</c:v>
                </c:pt>
                <c:pt idx="5936">
                  <c:v>8.7919999999999998</c:v>
                </c:pt>
                <c:pt idx="5937">
                  <c:v>8.7669999999999995</c:v>
                </c:pt>
                <c:pt idx="5938">
                  <c:v>8.7420000000000009</c:v>
                </c:pt>
                <c:pt idx="5939">
                  <c:v>8.7170000000000005</c:v>
                </c:pt>
                <c:pt idx="5940">
                  <c:v>8.6929999999999996</c:v>
                </c:pt>
                <c:pt idx="5941">
                  <c:v>8.6679999999999993</c:v>
                </c:pt>
                <c:pt idx="5942">
                  <c:v>8.6430000000000007</c:v>
                </c:pt>
                <c:pt idx="5943">
                  <c:v>8.6180000000000003</c:v>
                </c:pt>
                <c:pt idx="5944">
                  <c:v>8.593</c:v>
                </c:pt>
                <c:pt idx="5945">
                  <c:v>8.593</c:v>
                </c:pt>
                <c:pt idx="5946">
                  <c:v>8.5679999999999996</c:v>
                </c:pt>
                <c:pt idx="5947">
                  <c:v>8.5679999999999996</c:v>
                </c:pt>
                <c:pt idx="5948">
                  <c:v>8.5429999999999993</c:v>
                </c:pt>
                <c:pt idx="5949">
                  <c:v>8.5429999999999993</c:v>
                </c:pt>
                <c:pt idx="5950">
                  <c:v>8.5429999999999993</c:v>
                </c:pt>
                <c:pt idx="5951">
                  <c:v>8.5429999999999993</c:v>
                </c:pt>
                <c:pt idx="5952">
                  <c:v>8.5429999999999993</c:v>
                </c:pt>
                <c:pt idx="5953">
                  <c:v>8.5190000000000001</c:v>
                </c:pt>
                <c:pt idx="5954">
                  <c:v>8.4939999999999998</c:v>
                </c:pt>
                <c:pt idx="5955">
                  <c:v>8.4689999999999994</c:v>
                </c:pt>
                <c:pt idx="5956">
                  <c:v>8.4689999999999994</c:v>
                </c:pt>
                <c:pt idx="5957">
                  <c:v>8.4440000000000008</c:v>
                </c:pt>
                <c:pt idx="5958">
                  <c:v>8.4440000000000008</c:v>
                </c:pt>
                <c:pt idx="5959">
                  <c:v>8.4190000000000005</c:v>
                </c:pt>
                <c:pt idx="5960">
                  <c:v>8.4190000000000005</c:v>
                </c:pt>
                <c:pt idx="5961">
                  <c:v>8.3940000000000001</c:v>
                </c:pt>
                <c:pt idx="5962">
                  <c:v>8.3940000000000001</c:v>
                </c:pt>
                <c:pt idx="5963">
                  <c:v>8.3689999999999998</c:v>
                </c:pt>
                <c:pt idx="5964">
                  <c:v>8.3689999999999998</c:v>
                </c:pt>
                <c:pt idx="5965">
                  <c:v>8.2949999999999999</c:v>
                </c:pt>
                <c:pt idx="5966">
                  <c:v>8.2200000000000006</c:v>
                </c:pt>
                <c:pt idx="5967">
                  <c:v>8.1199999999999992</c:v>
                </c:pt>
                <c:pt idx="5968">
                  <c:v>8.02</c:v>
                </c:pt>
                <c:pt idx="5969">
                  <c:v>7.8949999999999996</c:v>
                </c:pt>
                <c:pt idx="5970">
                  <c:v>7.82</c:v>
                </c:pt>
                <c:pt idx="5971">
                  <c:v>7.72</c:v>
                </c:pt>
                <c:pt idx="5972">
                  <c:v>7.67</c:v>
                </c:pt>
                <c:pt idx="5973">
                  <c:v>7.6189999999999998</c:v>
                </c:pt>
                <c:pt idx="5974">
                  <c:v>7.569</c:v>
                </c:pt>
                <c:pt idx="5975">
                  <c:v>7.5439999999999996</c:v>
                </c:pt>
                <c:pt idx="5976">
                  <c:v>7.4939999999999998</c:v>
                </c:pt>
                <c:pt idx="5977">
                  <c:v>7.4939999999999998</c:v>
                </c:pt>
                <c:pt idx="5978">
                  <c:v>7.4690000000000003</c:v>
                </c:pt>
                <c:pt idx="5979">
                  <c:v>7.444</c:v>
                </c:pt>
                <c:pt idx="5980">
                  <c:v>7.4189999999999996</c:v>
                </c:pt>
                <c:pt idx="5981">
                  <c:v>7.3929999999999998</c:v>
                </c:pt>
                <c:pt idx="5982">
                  <c:v>7.3680000000000003</c:v>
                </c:pt>
                <c:pt idx="5983">
                  <c:v>7.7450000000000001</c:v>
                </c:pt>
                <c:pt idx="5984">
                  <c:v>8.1449999999999996</c:v>
                </c:pt>
                <c:pt idx="5985">
                  <c:v>8.4939999999999998</c:v>
                </c:pt>
                <c:pt idx="5986">
                  <c:v>8.3439999999999994</c:v>
                </c:pt>
                <c:pt idx="5987">
                  <c:v>8.2449999999999992</c:v>
                </c:pt>
                <c:pt idx="5988">
                  <c:v>8.1449999999999996</c:v>
                </c:pt>
                <c:pt idx="5989">
                  <c:v>8.17</c:v>
                </c:pt>
                <c:pt idx="5990">
                  <c:v>8.1950000000000003</c:v>
                </c:pt>
                <c:pt idx="5991">
                  <c:v>8.1950000000000003</c:v>
                </c:pt>
                <c:pt idx="5992">
                  <c:v>8.2200000000000006</c:v>
                </c:pt>
                <c:pt idx="5993">
                  <c:v>8.2949999999999999</c:v>
                </c:pt>
                <c:pt idx="5994">
                  <c:v>8.3940000000000001</c:v>
                </c:pt>
                <c:pt idx="5995">
                  <c:v>8.4689999999999994</c:v>
                </c:pt>
                <c:pt idx="5996">
                  <c:v>8.5190000000000001</c:v>
                </c:pt>
                <c:pt idx="5997">
                  <c:v>8.5429999999999993</c:v>
                </c:pt>
                <c:pt idx="5998">
                  <c:v>8.5679999999999996</c:v>
                </c:pt>
                <c:pt idx="5999">
                  <c:v>8.593</c:v>
                </c:pt>
                <c:pt idx="6000">
                  <c:v>8.6180000000000003</c:v>
                </c:pt>
                <c:pt idx="6001">
                  <c:v>8.6430000000000007</c:v>
                </c:pt>
                <c:pt idx="6002">
                  <c:v>8.6430000000000007</c:v>
                </c:pt>
                <c:pt idx="6003">
                  <c:v>8.6679999999999993</c:v>
                </c:pt>
                <c:pt idx="6004">
                  <c:v>8.6929999999999996</c:v>
                </c:pt>
                <c:pt idx="6005">
                  <c:v>8.7170000000000005</c:v>
                </c:pt>
                <c:pt idx="6006">
                  <c:v>8.7420000000000009</c:v>
                </c:pt>
                <c:pt idx="6007">
                  <c:v>8.7420000000000009</c:v>
                </c:pt>
                <c:pt idx="6008">
                  <c:v>8.7919999999999998</c:v>
                </c:pt>
                <c:pt idx="6009">
                  <c:v>8.8659999999999997</c:v>
                </c:pt>
                <c:pt idx="6010">
                  <c:v>8.9410000000000007</c:v>
                </c:pt>
                <c:pt idx="6011">
                  <c:v>8.99</c:v>
                </c:pt>
                <c:pt idx="6012">
                  <c:v>9.0150000000000006</c:v>
                </c:pt>
                <c:pt idx="6013">
                  <c:v>9.0640000000000001</c:v>
                </c:pt>
                <c:pt idx="6014">
                  <c:v>9.0890000000000004</c:v>
                </c:pt>
                <c:pt idx="6015">
                  <c:v>9.1389999999999993</c:v>
                </c:pt>
                <c:pt idx="6016">
                  <c:v>9.1630000000000003</c:v>
                </c:pt>
                <c:pt idx="6017">
                  <c:v>9.1880000000000006</c:v>
                </c:pt>
                <c:pt idx="6018">
                  <c:v>9.1880000000000006</c:v>
                </c:pt>
                <c:pt idx="6019">
                  <c:v>9.2129999999999992</c:v>
                </c:pt>
                <c:pt idx="6020">
                  <c:v>9.2129999999999992</c:v>
                </c:pt>
                <c:pt idx="6021">
                  <c:v>9.1880000000000006</c:v>
                </c:pt>
                <c:pt idx="6022">
                  <c:v>9.1389999999999993</c:v>
                </c:pt>
                <c:pt idx="6023">
                  <c:v>9.0640000000000001</c:v>
                </c:pt>
                <c:pt idx="6024">
                  <c:v>9.0399999999999991</c:v>
                </c:pt>
                <c:pt idx="6025">
                  <c:v>8.99</c:v>
                </c:pt>
                <c:pt idx="6026">
                  <c:v>8.9649999999999999</c:v>
                </c:pt>
                <c:pt idx="6027">
                  <c:v>8.9410000000000007</c:v>
                </c:pt>
                <c:pt idx="6028">
                  <c:v>8.891</c:v>
                </c:pt>
                <c:pt idx="6029">
                  <c:v>8.8659999999999997</c:v>
                </c:pt>
                <c:pt idx="6030">
                  <c:v>8.8409999999999993</c:v>
                </c:pt>
                <c:pt idx="6031">
                  <c:v>8.8409999999999993</c:v>
                </c:pt>
                <c:pt idx="6032">
                  <c:v>8.7919999999999998</c:v>
                </c:pt>
                <c:pt idx="6033">
                  <c:v>8.7669999999999995</c:v>
                </c:pt>
                <c:pt idx="6034">
                  <c:v>8.7420000000000009</c:v>
                </c:pt>
                <c:pt idx="6035">
                  <c:v>8.7170000000000005</c:v>
                </c:pt>
                <c:pt idx="6036">
                  <c:v>8.7170000000000005</c:v>
                </c:pt>
                <c:pt idx="6037">
                  <c:v>8.7170000000000005</c:v>
                </c:pt>
                <c:pt idx="6038">
                  <c:v>8.7170000000000005</c:v>
                </c:pt>
                <c:pt idx="6039">
                  <c:v>8.6929999999999996</c:v>
                </c:pt>
                <c:pt idx="6040">
                  <c:v>8.6679999999999993</c:v>
                </c:pt>
                <c:pt idx="6041">
                  <c:v>8.6430000000000007</c:v>
                </c:pt>
                <c:pt idx="6042">
                  <c:v>8.6430000000000007</c:v>
                </c:pt>
                <c:pt idx="6043">
                  <c:v>8.6430000000000007</c:v>
                </c:pt>
                <c:pt idx="6044">
                  <c:v>8.6430000000000007</c:v>
                </c:pt>
                <c:pt idx="6045">
                  <c:v>8.6430000000000007</c:v>
                </c:pt>
                <c:pt idx="6046">
                  <c:v>8.6430000000000007</c:v>
                </c:pt>
                <c:pt idx="6047">
                  <c:v>8.6430000000000007</c:v>
                </c:pt>
                <c:pt idx="6048">
                  <c:v>8.6430000000000007</c:v>
                </c:pt>
                <c:pt idx="6049">
                  <c:v>8.6430000000000007</c:v>
                </c:pt>
                <c:pt idx="6050">
                  <c:v>8.6679999999999993</c:v>
                </c:pt>
                <c:pt idx="6051">
                  <c:v>8.6679999999999993</c:v>
                </c:pt>
                <c:pt idx="6052">
                  <c:v>8.6679999999999993</c:v>
                </c:pt>
                <c:pt idx="6053">
                  <c:v>8.6679999999999993</c:v>
                </c:pt>
                <c:pt idx="6054">
                  <c:v>8.6430000000000007</c:v>
                </c:pt>
                <c:pt idx="6055">
                  <c:v>8.6430000000000007</c:v>
                </c:pt>
                <c:pt idx="6056">
                  <c:v>8.6430000000000007</c:v>
                </c:pt>
                <c:pt idx="6057">
                  <c:v>8.6430000000000007</c:v>
                </c:pt>
                <c:pt idx="6058">
                  <c:v>8.6679999999999993</c:v>
                </c:pt>
                <c:pt idx="6059">
                  <c:v>8.6679999999999993</c:v>
                </c:pt>
                <c:pt idx="6060">
                  <c:v>8.6679999999999993</c:v>
                </c:pt>
                <c:pt idx="6061">
                  <c:v>8.6679999999999993</c:v>
                </c:pt>
                <c:pt idx="6062">
                  <c:v>8.6679999999999993</c:v>
                </c:pt>
                <c:pt idx="6063">
                  <c:v>8.6679999999999993</c:v>
                </c:pt>
                <c:pt idx="6064">
                  <c:v>8.6679999999999993</c:v>
                </c:pt>
                <c:pt idx="6065">
                  <c:v>8.6929999999999996</c:v>
                </c:pt>
                <c:pt idx="6066">
                  <c:v>8.6679999999999993</c:v>
                </c:pt>
                <c:pt idx="6067">
                  <c:v>8.6679999999999993</c:v>
                </c:pt>
                <c:pt idx="6068">
                  <c:v>8.6679999999999993</c:v>
                </c:pt>
                <c:pt idx="6069">
                  <c:v>8.6679999999999993</c:v>
                </c:pt>
                <c:pt idx="6070">
                  <c:v>8.6679999999999993</c:v>
                </c:pt>
                <c:pt idx="6071">
                  <c:v>8.6679999999999993</c:v>
                </c:pt>
                <c:pt idx="6072">
                  <c:v>8.6679999999999993</c:v>
                </c:pt>
                <c:pt idx="6073">
                  <c:v>8.6679999999999993</c:v>
                </c:pt>
                <c:pt idx="6074">
                  <c:v>8.6679999999999993</c:v>
                </c:pt>
                <c:pt idx="6075">
                  <c:v>8.6679999999999993</c:v>
                </c:pt>
                <c:pt idx="6076">
                  <c:v>8.6679999999999993</c:v>
                </c:pt>
                <c:pt idx="6077">
                  <c:v>8.6679999999999993</c:v>
                </c:pt>
                <c:pt idx="6078">
                  <c:v>8.6679999999999993</c:v>
                </c:pt>
                <c:pt idx="6079">
                  <c:v>8.6679999999999993</c:v>
                </c:pt>
                <c:pt idx="6080">
                  <c:v>8.6679999999999993</c:v>
                </c:pt>
                <c:pt idx="6081">
                  <c:v>8.6679999999999993</c:v>
                </c:pt>
                <c:pt idx="6082">
                  <c:v>8.6679999999999993</c:v>
                </c:pt>
                <c:pt idx="6083">
                  <c:v>8.6679999999999993</c:v>
                </c:pt>
                <c:pt idx="6084">
                  <c:v>8.6679999999999993</c:v>
                </c:pt>
                <c:pt idx="6085">
                  <c:v>8.6679999999999993</c:v>
                </c:pt>
                <c:pt idx="6086">
                  <c:v>8.6929999999999996</c:v>
                </c:pt>
                <c:pt idx="6087">
                  <c:v>8.6929999999999996</c:v>
                </c:pt>
                <c:pt idx="6088">
                  <c:v>8.6929999999999996</c:v>
                </c:pt>
                <c:pt idx="6089">
                  <c:v>8.7170000000000005</c:v>
                </c:pt>
                <c:pt idx="6090">
                  <c:v>8.7420000000000009</c:v>
                </c:pt>
                <c:pt idx="6091">
                  <c:v>8.7420000000000009</c:v>
                </c:pt>
                <c:pt idx="6092">
                  <c:v>8.7669999999999995</c:v>
                </c:pt>
                <c:pt idx="6093">
                  <c:v>8.7919999999999998</c:v>
                </c:pt>
                <c:pt idx="6094">
                  <c:v>8.8409999999999993</c:v>
                </c:pt>
                <c:pt idx="6095">
                  <c:v>8.8659999999999997</c:v>
                </c:pt>
                <c:pt idx="6096">
                  <c:v>8.891</c:v>
                </c:pt>
                <c:pt idx="6097">
                  <c:v>8.9410000000000007</c:v>
                </c:pt>
                <c:pt idx="6098">
                  <c:v>8.9649999999999999</c:v>
                </c:pt>
                <c:pt idx="6099">
                  <c:v>9.0150000000000006</c:v>
                </c:pt>
                <c:pt idx="6100">
                  <c:v>9.0640000000000001</c:v>
                </c:pt>
                <c:pt idx="6101">
                  <c:v>9.1140000000000008</c:v>
                </c:pt>
                <c:pt idx="6102">
                  <c:v>9.1630000000000003</c:v>
                </c:pt>
                <c:pt idx="6103">
                  <c:v>9.2129999999999992</c:v>
                </c:pt>
                <c:pt idx="6104">
                  <c:v>9.2379999999999995</c:v>
                </c:pt>
                <c:pt idx="6105">
                  <c:v>9.2870000000000008</c:v>
                </c:pt>
                <c:pt idx="6106">
                  <c:v>9.3119999999999994</c:v>
                </c:pt>
                <c:pt idx="6107">
                  <c:v>9.3610000000000007</c:v>
                </c:pt>
                <c:pt idx="6108">
                  <c:v>9.3859999999999992</c:v>
                </c:pt>
                <c:pt idx="6109">
                  <c:v>9.41</c:v>
                </c:pt>
                <c:pt idx="6110">
                  <c:v>9.4350000000000005</c:v>
                </c:pt>
                <c:pt idx="6111">
                  <c:v>9.4350000000000005</c:v>
                </c:pt>
                <c:pt idx="6112">
                  <c:v>9.4350000000000005</c:v>
                </c:pt>
                <c:pt idx="6113">
                  <c:v>9.4600000000000009</c:v>
                </c:pt>
                <c:pt idx="6114">
                  <c:v>9.4600000000000009</c:v>
                </c:pt>
                <c:pt idx="6115">
                  <c:v>9.4350000000000005</c:v>
                </c:pt>
                <c:pt idx="6116">
                  <c:v>9.4350000000000005</c:v>
                </c:pt>
                <c:pt idx="6117">
                  <c:v>9.4350000000000005</c:v>
                </c:pt>
                <c:pt idx="6118">
                  <c:v>9.3859999999999992</c:v>
                </c:pt>
                <c:pt idx="6119">
                  <c:v>9.3859999999999992</c:v>
                </c:pt>
                <c:pt idx="6120">
                  <c:v>9.3610000000000007</c:v>
                </c:pt>
                <c:pt idx="6121">
                  <c:v>9.3610000000000007</c:v>
                </c:pt>
                <c:pt idx="6122">
                  <c:v>9.3360000000000003</c:v>
                </c:pt>
                <c:pt idx="6123">
                  <c:v>9.2870000000000008</c:v>
                </c:pt>
                <c:pt idx="6124">
                  <c:v>9.2620000000000005</c:v>
                </c:pt>
                <c:pt idx="6125">
                  <c:v>9.2379999999999995</c:v>
                </c:pt>
                <c:pt idx="6126">
                  <c:v>9.2129999999999992</c:v>
                </c:pt>
                <c:pt idx="6127">
                  <c:v>9.2129999999999992</c:v>
                </c:pt>
                <c:pt idx="6128">
                  <c:v>9.1880000000000006</c:v>
                </c:pt>
                <c:pt idx="6129">
                  <c:v>9.1630000000000003</c:v>
                </c:pt>
                <c:pt idx="6130">
                  <c:v>9.1389999999999993</c:v>
                </c:pt>
                <c:pt idx="6131">
                  <c:v>9.0890000000000004</c:v>
                </c:pt>
                <c:pt idx="6132">
                  <c:v>9.0640000000000001</c:v>
                </c:pt>
                <c:pt idx="6133">
                  <c:v>9.0399999999999991</c:v>
                </c:pt>
                <c:pt idx="6134">
                  <c:v>9.0150000000000006</c:v>
                </c:pt>
                <c:pt idx="6135">
                  <c:v>8.99</c:v>
                </c:pt>
                <c:pt idx="6136">
                  <c:v>8.9410000000000007</c:v>
                </c:pt>
                <c:pt idx="6137">
                  <c:v>8.9410000000000007</c:v>
                </c:pt>
                <c:pt idx="6138">
                  <c:v>8.9160000000000004</c:v>
                </c:pt>
                <c:pt idx="6139">
                  <c:v>8.891</c:v>
                </c:pt>
                <c:pt idx="6140">
                  <c:v>8.891</c:v>
                </c:pt>
                <c:pt idx="6141">
                  <c:v>8.8409999999999993</c:v>
                </c:pt>
                <c:pt idx="6142">
                  <c:v>8.8409999999999993</c:v>
                </c:pt>
                <c:pt idx="6143">
                  <c:v>8.8170000000000002</c:v>
                </c:pt>
                <c:pt idx="6144">
                  <c:v>8.7919999999999998</c:v>
                </c:pt>
                <c:pt idx="6145">
                  <c:v>8.7669999999999995</c:v>
                </c:pt>
                <c:pt idx="6146">
                  <c:v>8.7420000000000009</c:v>
                </c:pt>
                <c:pt idx="6147">
                  <c:v>8.7420000000000009</c:v>
                </c:pt>
                <c:pt idx="6148">
                  <c:v>8.7170000000000005</c:v>
                </c:pt>
                <c:pt idx="6149">
                  <c:v>8.6929999999999996</c:v>
                </c:pt>
                <c:pt idx="6150">
                  <c:v>8.6679999999999993</c:v>
                </c:pt>
                <c:pt idx="6151">
                  <c:v>8.6679999999999993</c:v>
                </c:pt>
                <c:pt idx="6152">
                  <c:v>8.6430000000000007</c:v>
                </c:pt>
                <c:pt idx="6153">
                  <c:v>8.6430000000000007</c:v>
                </c:pt>
                <c:pt idx="6154">
                  <c:v>8.6430000000000007</c:v>
                </c:pt>
                <c:pt idx="6155">
                  <c:v>8.6430000000000007</c:v>
                </c:pt>
                <c:pt idx="6156">
                  <c:v>8.6180000000000003</c:v>
                </c:pt>
                <c:pt idx="6157">
                  <c:v>8.6180000000000003</c:v>
                </c:pt>
                <c:pt idx="6158">
                  <c:v>8.6180000000000003</c:v>
                </c:pt>
                <c:pt idx="6159">
                  <c:v>8.6180000000000003</c:v>
                </c:pt>
                <c:pt idx="6160">
                  <c:v>8.6180000000000003</c:v>
                </c:pt>
                <c:pt idx="6161">
                  <c:v>8.593</c:v>
                </c:pt>
                <c:pt idx="6162">
                  <c:v>8.593</c:v>
                </c:pt>
                <c:pt idx="6163">
                  <c:v>8.593</c:v>
                </c:pt>
                <c:pt idx="6164">
                  <c:v>8.593</c:v>
                </c:pt>
                <c:pt idx="6165">
                  <c:v>8.593</c:v>
                </c:pt>
                <c:pt idx="6166">
                  <c:v>8.593</c:v>
                </c:pt>
                <c:pt idx="6167">
                  <c:v>8.593</c:v>
                </c:pt>
                <c:pt idx="6168">
                  <c:v>8.593</c:v>
                </c:pt>
                <c:pt idx="6169">
                  <c:v>8.6180000000000003</c:v>
                </c:pt>
                <c:pt idx="6170">
                  <c:v>8.6180000000000003</c:v>
                </c:pt>
                <c:pt idx="6171">
                  <c:v>8.6180000000000003</c:v>
                </c:pt>
                <c:pt idx="6172">
                  <c:v>8.6180000000000003</c:v>
                </c:pt>
                <c:pt idx="6173">
                  <c:v>8.6180000000000003</c:v>
                </c:pt>
                <c:pt idx="6174">
                  <c:v>8.6180000000000003</c:v>
                </c:pt>
                <c:pt idx="6175">
                  <c:v>8.6180000000000003</c:v>
                </c:pt>
                <c:pt idx="6176">
                  <c:v>8.593</c:v>
                </c:pt>
                <c:pt idx="6177">
                  <c:v>8.593</c:v>
                </c:pt>
                <c:pt idx="6178">
                  <c:v>8.593</c:v>
                </c:pt>
                <c:pt idx="6179">
                  <c:v>8.593</c:v>
                </c:pt>
                <c:pt idx="6180">
                  <c:v>8.6180000000000003</c:v>
                </c:pt>
                <c:pt idx="6181">
                  <c:v>8.6180000000000003</c:v>
                </c:pt>
                <c:pt idx="6182">
                  <c:v>8.6180000000000003</c:v>
                </c:pt>
                <c:pt idx="6183">
                  <c:v>8.6430000000000007</c:v>
                </c:pt>
                <c:pt idx="6184">
                  <c:v>8.6430000000000007</c:v>
                </c:pt>
                <c:pt idx="6185">
                  <c:v>8.6430000000000007</c:v>
                </c:pt>
                <c:pt idx="6186">
                  <c:v>8.6679999999999993</c:v>
                </c:pt>
                <c:pt idx="6187">
                  <c:v>8.6929999999999996</c:v>
                </c:pt>
                <c:pt idx="6188">
                  <c:v>8.7420000000000009</c:v>
                </c:pt>
                <c:pt idx="6189">
                  <c:v>8.7669999999999995</c:v>
                </c:pt>
                <c:pt idx="6190">
                  <c:v>8.7919999999999998</c:v>
                </c:pt>
                <c:pt idx="6191">
                  <c:v>8.8170000000000002</c:v>
                </c:pt>
                <c:pt idx="6192">
                  <c:v>8.8409999999999993</c:v>
                </c:pt>
                <c:pt idx="6193">
                  <c:v>8.8659999999999997</c:v>
                </c:pt>
                <c:pt idx="6194">
                  <c:v>8.891</c:v>
                </c:pt>
                <c:pt idx="6195">
                  <c:v>8.9160000000000004</c:v>
                </c:pt>
                <c:pt idx="6196">
                  <c:v>8.9410000000000007</c:v>
                </c:pt>
                <c:pt idx="6197">
                  <c:v>8.9410000000000007</c:v>
                </c:pt>
                <c:pt idx="6198">
                  <c:v>8.9649999999999999</c:v>
                </c:pt>
                <c:pt idx="6199">
                  <c:v>8.99</c:v>
                </c:pt>
                <c:pt idx="6200">
                  <c:v>9.0640000000000001</c:v>
                </c:pt>
                <c:pt idx="6201">
                  <c:v>9.2129999999999992</c:v>
                </c:pt>
                <c:pt idx="6202">
                  <c:v>9.3119999999999994</c:v>
                </c:pt>
                <c:pt idx="6203">
                  <c:v>9.2620000000000005</c:v>
                </c:pt>
                <c:pt idx="6204">
                  <c:v>9.2620000000000005</c:v>
                </c:pt>
                <c:pt idx="6205">
                  <c:v>9.3119999999999994</c:v>
                </c:pt>
                <c:pt idx="6206">
                  <c:v>9.3610000000000007</c:v>
                </c:pt>
                <c:pt idx="6207">
                  <c:v>9.3610000000000007</c:v>
                </c:pt>
                <c:pt idx="6208">
                  <c:v>9.3360000000000003</c:v>
                </c:pt>
                <c:pt idx="6209">
                  <c:v>9.3119999999999994</c:v>
                </c:pt>
                <c:pt idx="6210">
                  <c:v>9.3119999999999994</c:v>
                </c:pt>
                <c:pt idx="6211">
                  <c:v>9.3119999999999994</c:v>
                </c:pt>
                <c:pt idx="6212">
                  <c:v>9.2870000000000008</c:v>
                </c:pt>
                <c:pt idx="6213">
                  <c:v>9.2379999999999995</c:v>
                </c:pt>
                <c:pt idx="6214">
                  <c:v>9.2129999999999992</c:v>
                </c:pt>
                <c:pt idx="6215">
                  <c:v>9.1630000000000003</c:v>
                </c:pt>
                <c:pt idx="6216">
                  <c:v>9.1389999999999993</c:v>
                </c:pt>
                <c:pt idx="6217">
                  <c:v>9.1140000000000008</c:v>
                </c:pt>
                <c:pt idx="6218">
                  <c:v>9.0890000000000004</c:v>
                </c:pt>
                <c:pt idx="6219">
                  <c:v>9.0399999999999991</c:v>
                </c:pt>
                <c:pt idx="6220">
                  <c:v>9.0150000000000006</c:v>
                </c:pt>
                <c:pt idx="6221">
                  <c:v>8.99</c:v>
                </c:pt>
                <c:pt idx="6222">
                  <c:v>8.9410000000000007</c:v>
                </c:pt>
                <c:pt idx="6223">
                  <c:v>8.9160000000000004</c:v>
                </c:pt>
                <c:pt idx="6224">
                  <c:v>8.891</c:v>
                </c:pt>
                <c:pt idx="6225">
                  <c:v>8.8659999999999997</c:v>
                </c:pt>
                <c:pt idx="6226">
                  <c:v>8.8659999999999997</c:v>
                </c:pt>
                <c:pt idx="6227">
                  <c:v>8.8409999999999993</c:v>
                </c:pt>
                <c:pt idx="6228">
                  <c:v>8.8409999999999993</c:v>
                </c:pt>
                <c:pt idx="6229">
                  <c:v>8.7919999999999998</c:v>
                </c:pt>
                <c:pt idx="6230">
                  <c:v>8.7669999999999995</c:v>
                </c:pt>
                <c:pt idx="6231">
                  <c:v>8.7420000000000009</c:v>
                </c:pt>
                <c:pt idx="6232">
                  <c:v>8.7420000000000009</c:v>
                </c:pt>
                <c:pt idx="6233">
                  <c:v>8.6929999999999996</c:v>
                </c:pt>
                <c:pt idx="6234">
                  <c:v>8.6929999999999996</c:v>
                </c:pt>
                <c:pt idx="6235">
                  <c:v>8.6679999999999993</c:v>
                </c:pt>
                <c:pt idx="6236">
                  <c:v>8.6679999999999993</c:v>
                </c:pt>
                <c:pt idx="6237">
                  <c:v>8.6430000000000007</c:v>
                </c:pt>
                <c:pt idx="6238">
                  <c:v>8.6180000000000003</c:v>
                </c:pt>
                <c:pt idx="6239">
                  <c:v>8.6180000000000003</c:v>
                </c:pt>
                <c:pt idx="6240">
                  <c:v>8.593</c:v>
                </c:pt>
                <c:pt idx="6241">
                  <c:v>8.593</c:v>
                </c:pt>
                <c:pt idx="6242">
                  <c:v>8.5679999999999996</c:v>
                </c:pt>
                <c:pt idx="6243">
                  <c:v>8.5679999999999996</c:v>
                </c:pt>
                <c:pt idx="6244">
                  <c:v>8.5429999999999993</c:v>
                </c:pt>
                <c:pt idx="6245">
                  <c:v>8.5429999999999993</c:v>
                </c:pt>
                <c:pt idx="6246">
                  <c:v>8.5429999999999993</c:v>
                </c:pt>
                <c:pt idx="6247">
                  <c:v>8.5429999999999993</c:v>
                </c:pt>
                <c:pt idx="6248">
                  <c:v>8.5429999999999993</c:v>
                </c:pt>
                <c:pt idx="6249">
                  <c:v>8.5429999999999993</c:v>
                </c:pt>
                <c:pt idx="6250">
                  <c:v>8.5429999999999993</c:v>
                </c:pt>
                <c:pt idx="6251">
                  <c:v>8.5429999999999993</c:v>
                </c:pt>
                <c:pt idx="6252">
                  <c:v>8.5679999999999996</c:v>
                </c:pt>
                <c:pt idx="6253">
                  <c:v>8.5679999999999996</c:v>
                </c:pt>
                <c:pt idx="6254">
                  <c:v>8.5679999999999996</c:v>
                </c:pt>
                <c:pt idx="6255">
                  <c:v>8.593</c:v>
                </c:pt>
                <c:pt idx="6256">
                  <c:v>8.593</c:v>
                </c:pt>
                <c:pt idx="6257">
                  <c:v>8.593</c:v>
                </c:pt>
                <c:pt idx="6258">
                  <c:v>8.593</c:v>
                </c:pt>
                <c:pt idx="6259">
                  <c:v>8.593</c:v>
                </c:pt>
                <c:pt idx="6260">
                  <c:v>8.593</c:v>
                </c:pt>
                <c:pt idx="6261">
                  <c:v>8.593</c:v>
                </c:pt>
                <c:pt idx="6262">
                  <c:v>8.593</c:v>
                </c:pt>
                <c:pt idx="6263">
                  <c:v>8.593</c:v>
                </c:pt>
                <c:pt idx="6264">
                  <c:v>8.593</c:v>
                </c:pt>
                <c:pt idx="6265">
                  <c:v>8.593</c:v>
                </c:pt>
                <c:pt idx="6266">
                  <c:v>8.593</c:v>
                </c:pt>
                <c:pt idx="6267">
                  <c:v>8.593</c:v>
                </c:pt>
                <c:pt idx="6268">
                  <c:v>8.593</c:v>
                </c:pt>
                <c:pt idx="6269">
                  <c:v>8.5679999999999996</c:v>
                </c:pt>
                <c:pt idx="6270">
                  <c:v>8.5679999999999996</c:v>
                </c:pt>
                <c:pt idx="6271">
                  <c:v>8.5679999999999996</c:v>
                </c:pt>
                <c:pt idx="6272">
                  <c:v>8.5679999999999996</c:v>
                </c:pt>
                <c:pt idx="6273">
                  <c:v>8.5679999999999996</c:v>
                </c:pt>
                <c:pt idx="6274">
                  <c:v>8.5679999999999996</c:v>
                </c:pt>
                <c:pt idx="6275">
                  <c:v>8.5679999999999996</c:v>
                </c:pt>
                <c:pt idx="6276">
                  <c:v>8.5679999999999996</c:v>
                </c:pt>
                <c:pt idx="6277">
                  <c:v>8.5679999999999996</c:v>
                </c:pt>
                <c:pt idx="6278">
                  <c:v>8.593</c:v>
                </c:pt>
                <c:pt idx="6279">
                  <c:v>8.593</c:v>
                </c:pt>
                <c:pt idx="6280">
                  <c:v>8.6430000000000007</c:v>
                </c:pt>
                <c:pt idx="6281">
                  <c:v>8.6679999999999993</c:v>
                </c:pt>
                <c:pt idx="6282">
                  <c:v>8.7170000000000005</c:v>
                </c:pt>
                <c:pt idx="6283">
                  <c:v>8.7420000000000009</c:v>
                </c:pt>
                <c:pt idx="6284">
                  <c:v>8.7669999999999995</c:v>
                </c:pt>
                <c:pt idx="6285">
                  <c:v>8.8170000000000002</c:v>
                </c:pt>
                <c:pt idx="6286">
                  <c:v>8.8659999999999997</c:v>
                </c:pt>
                <c:pt idx="6287">
                  <c:v>8.9160000000000004</c:v>
                </c:pt>
                <c:pt idx="6288">
                  <c:v>8.99</c:v>
                </c:pt>
                <c:pt idx="6289">
                  <c:v>9.0399999999999991</c:v>
                </c:pt>
                <c:pt idx="6290">
                  <c:v>9.1140000000000008</c:v>
                </c:pt>
                <c:pt idx="6291">
                  <c:v>9.1389999999999993</c:v>
                </c:pt>
                <c:pt idx="6292">
                  <c:v>9.1880000000000006</c:v>
                </c:pt>
                <c:pt idx="6293">
                  <c:v>9.2129999999999992</c:v>
                </c:pt>
                <c:pt idx="6294">
                  <c:v>9.2379999999999995</c:v>
                </c:pt>
                <c:pt idx="6295">
                  <c:v>9.2379999999999995</c:v>
                </c:pt>
                <c:pt idx="6296">
                  <c:v>9.2620000000000005</c:v>
                </c:pt>
                <c:pt idx="6297">
                  <c:v>9.3119999999999994</c:v>
                </c:pt>
                <c:pt idx="6298">
                  <c:v>9.41</c:v>
                </c:pt>
                <c:pt idx="6299">
                  <c:v>9.4849999999999994</c:v>
                </c:pt>
                <c:pt idx="6300">
                  <c:v>9.4600000000000009</c:v>
                </c:pt>
                <c:pt idx="6301">
                  <c:v>9.4849999999999994</c:v>
                </c:pt>
                <c:pt idx="6302">
                  <c:v>9.4600000000000009</c:v>
                </c:pt>
                <c:pt idx="6303">
                  <c:v>9.4350000000000005</c:v>
                </c:pt>
                <c:pt idx="6304">
                  <c:v>9.4350000000000005</c:v>
                </c:pt>
                <c:pt idx="6305">
                  <c:v>9.3859999999999992</c:v>
                </c:pt>
                <c:pt idx="6306">
                  <c:v>9.41</c:v>
                </c:pt>
                <c:pt idx="6307">
                  <c:v>9.41</c:v>
                </c:pt>
                <c:pt idx="6308">
                  <c:v>9.41</c:v>
                </c:pt>
                <c:pt idx="6309">
                  <c:v>9.3859999999999992</c:v>
                </c:pt>
                <c:pt idx="6310">
                  <c:v>9.3360000000000003</c:v>
                </c:pt>
                <c:pt idx="6311">
                  <c:v>9.2870000000000008</c:v>
                </c:pt>
                <c:pt idx="6312">
                  <c:v>9.2620000000000005</c:v>
                </c:pt>
                <c:pt idx="6313">
                  <c:v>9.2379999999999995</c:v>
                </c:pt>
                <c:pt idx="6314">
                  <c:v>9.2129999999999992</c:v>
                </c:pt>
                <c:pt idx="6315">
                  <c:v>9.1880000000000006</c:v>
                </c:pt>
                <c:pt idx="6316">
                  <c:v>9.1630000000000003</c:v>
                </c:pt>
                <c:pt idx="6317">
                  <c:v>9.1389999999999993</c:v>
                </c:pt>
                <c:pt idx="6318">
                  <c:v>9.1389999999999993</c:v>
                </c:pt>
                <c:pt idx="6319">
                  <c:v>9.1140000000000008</c:v>
                </c:pt>
                <c:pt idx="6320">
                  <c:v>9.0890000000000004</c:v>
                </c:pt>
                <c:pt idx="6321">
                  <c:v>9.0890000000000004</c:v>
                </c:pt>
                <c:pt idx="6322">
                  <c:v>9.0890000000000004</c:v>
                </c:pt>
                <c:pt idx="6323">
                  <c:v>9.0640000000000001</c:v>
                </c:pt>
                <c:pt idx="6324">
                  <c:v>9.0399999999999991</c:v>
                </c:pt>
                <c:pt idx="6325">
                  <c:v>9.0150000000000006</c:v>
                </c:pt>
                <c:pt idx="6326">
                  <c:v>8.99</c:v>
                </c:pt>
                <c:pt idx="6327">
                  <c:v>8.99</c:v>
                </c:pt>
                <c:pt idx="6328">
                  <c:v>8.9649999999999999</c:v>
                </c:pt>
                <c:pt idx="6329">
                  <c:v>8.9649999999999999</c:v>
                </c:pt>
                <c:pt idx="6330">
                  <c:v>8.9649999999999999</c:v>
                </c:pt>
                <c:pt idx="6331">
                  <c:v>8.9410000000000007</c:v>
                </c:pt>
                <c:pt idx="6332">
                  <c:v>8.9410000000000007</c:v>
                </c:pt>
                <c:pt idx="6333">
                  <c:v>8.9410000000000007</c:v>
                </c:pt>
                <c:pt idx="6334">
                  <c:v>8.9160000000000004</c:v>
                </c:pt>
                <c:pt idx="6335">
                  <c:v>8.891</c:v>
                </c:pt>
                <c:pt idx="6336">
                  <c:v>8.891</c:v>
                </c:pt>
                <c:pt idx="6337">
                  <c:v>8.8659999999999997</c:v>
                </c:pt>
                <c:pt idx="6338">
                  <c:v>8.8659999999999997</c:v>
                </c:pt>
                <c:pt idx="6339">
                  <c:v>8.8409999999999993</c:v>
                </c:pt>
                <c:pt idx="6340">
                  <c:v>8.8409999999999993</c:v>
                </c:pt>
                <c:pt idx="6341">
                  <c:v>8.8409999999999993</c:v>
                </c:pt>
                <c:pt idx="6342">
                  <c:v>8.8170000000000002</c:v>
                </c:pt>
                <c:pt idx="6343">
                  <c:v>8.8170000000000002</c:v>
                </c:pt>
                <c:pt idx="6344">
                  <c:v>8.8170000000000002</c:v>
                </c:pt>
                <c:pt idx="6345">
                  <c:v>8.8170000000000002</c:v>
                </c:pt>
                <c:pt idx="6346">
                  <c:v>8.8170000000000002</c:v>
                </c:pt>
                <c:pt idx="6347">
                  <c:v>8.8170000000000002</c:v>
                </c:pt>
                <c:pt idx="6348">
                  <c:v>8.8409999999999993</c:v>
                </c:pt>
                <c:pt idx="6349">
                  <c:v>8.8170000000000002</c:v>
                </c:pt>
                <c:pt idx="6350">
                  <c:v>8.8170000000000002</c:v>
                </c:pt>
                <c:pt idx="6351">
                  <c:v>8.8170000000000002</c:v>
                </c:pt>
                <c:pt idx="6352">
                  <c:v>8.8170000000000002</c:v>
                </c:pt>
                <c:pt idx="6353">
                  <c:v>8.8170000000000002</c:v>
                </c:pt>
                <c:pt idx="6354">
                  <c:v>8.7919999999999998</c:v>
                </c:pt>
                <c:pt idx="6355">
                  <c:v>8.7919999999999998</c:v>
                </c:pt>
                <c:pt idx="6356">
                  <c:v>8.7919999999999998</c:v>
                </c:pt>
                <c:pt idx="6357">
                  <c:v>8.7919999999999998</c:v>
                </c:pt>
                <c:pt idx="6358">
                  <c:v>8.7669999999999995</c:v>
                </c:pt>
                <c:pt idx="6359">
                  <c:v>8.7669999999999995</c:v>
                </c:pt>
                <c:pt idx="6360">
                  <c:v>8.7669999999999995</c:v>
                </c:pt>
                <c:pt idx="6361">
                  <c:v>8.7669999999999995</c:v>
                </c:pt>
                <c:pt idx="6362">
                  <c:v>8.7420000000000009</c:v>
                </c:pt>
                <c:pt idx="6363">
                  <c:v>8.7420000000000009</c:v>
                </c:pt>
                <c:pt idx="6364">
                  <c:v>8.7420000000000009</c:v>
                </c:pt>
                <c:pt idx="6365">
                  <c:v>8.7170000000000005</c:v>
                </c:pt>
                <c:pt idx="6366">
                  <c:v>8.7170000000000005</c:v>
                </c:pt>
                <c:pt idx="6367">
                  <c:v>8.6929999999999996</c:v>
                </c:pt>
                <c:pt idx="6368">
                  <c:v>8.6929999999999996</c:v>
                </c:pt>
                <c:pt idx="6369">
                  <c:v>8.6929999999999996</c:v>
                </c:pt>
                <c:pt idx="6370">
                  <c:v>8.6679999999999993</c:v>
                </c:pt>
                <c:pt idx="6371">
                  <c:v>8.6679999999999993</c:v>
                </c:pt>
                <c:pt idx="6372">
                  <c:v>8.6679999999999993</c:v>
                </c:pt>
                <c:pt idx="6373">
                  <c:v>8.6679999999999993</c:v>
                </c:pt>
                <c:pt idx="6374">
                  <c:v>8.6679999999999993</c:v>
                </c:pt>
                <c:pt idx="6375">
                  <c:v>8.6929999999999996</c:v>
                </c:pt>
                <c:pt idx="6376">
                  <c:v>8.7170000000000005</c:v>
                </c:pt>
                <c:pt idx="6377">
                  <c:v>8.7420000000000009</c:v>
                </c:pt>
                <c:pt idx="6378">
                  <c:v>8.7919999999999998</c:v>
                </c:pt>
                <c:pt idx="6379">
                  <c:v>8.8409999999999993</c:v>
                </c:pt>
                <c:pt idx="6380">
                  <c:v>8.891</c:v>
                </c:pt>
                <c:pt idx="6381">
                  <c:v>8.9410000000000007</c:v>
                </c:pt>
                <c:pt idx="6382">
                  <c:v>8.99</c:v>
                </c:pt>
                <c:pt idx="6383">
                  <c:v>9.0399999999999991</c:v>
                </c:pt>
                <c:pt idx="6384">
                  <c:v>9.1140000000000008</c:v>
                </c:pt>
                <c:pt idx="6385">
                  <c:v>9.1630000000000003</c:v>
                </c:pt>
                <c:pt idx="6386">
                  <c:v>9.2379999999999995</c:v>
                </c:pt>
                <c:pt idx="6387">
                  <c:v>9.2620000000000005</c:v>
                </c:pt>
                <c:pt idx="6388">
                  <c:v>9.3119999999999994</c:v>
                </c:pt>
                <c:pt idx="6389">
                  <c:v>9.3610000000000007</c:v>
                </c:pt>
                <c:pt idx="6390">
                  <c:v>9.41</c:v>
                </c:pt>
                <c:pt idx="6391">
                  <c:v>9.4350000000000005</c:v>
                </c:pt>
                <c:pt idx="6392">
                  <c:v>9.4600000000000009</c:v>
                </c:pt>
                <c:pt idx="6393">
                  <c:v>9.4849999999999994</c:v>
                </c:pt>
                <c:pt idx="6394">
                  <c:v>9.5090000000000003</c:v>
                </c:pt>
                <c:pt idx="6395">
                  <c:v>9.5340000000000007</c:v>
                </c:pt>
                <c:pt idx="6396">
                  <c:v>9.5090000000000003</c:v>
                </c:pt>
                <c:pt idx="6397">
                  <c:v>9.5090000000000003</c:v>
                </c:pt>
                <c:pt idx="6398">
                  <c:v>9.5340000000000007</c:v>
                </c:pt>
                <c:pt idx="6399">
                  <c:v>9.5579999999999998</c:v>
                </c:pt>
                <c:pt idx="6400">
                  <c:v>9.5579999999999998</c:v>
                </c:pt>
                <c:pt idx="6401">
                  <c:v>9.5340000000000007</c:v>
                </c:pt>
                <c:pt idx="6402">
                  <c:v>9.5090000000000003</c:v>
                </c:pt>
                <c:pt idx="6403">
                  <c:v>9.4849999999999994</c:v>
                </c:pt>
                <c:pt idx="6404">
                  <c:v>9.4849999999999994</c:v>
                </c:pt>
                <c:pt idx="6405">
                  <c:v>9.4849999999999994</c:v>
                </c:pt>
                <c:pt idx="6406">
                  <c:v>9.4849999999999994</c:v>
                </c:pt>
                <c:pt idx="6407">
                  <c:v>9.4600000000000009</c:v>
                </c:pt>
                <c:pt idx="6408">
                  <c:v>9.4350000000000005</c:v>
                </c:pt>
                <c:pt idx="6409">
                  <c:v>9.41</c:v>
                </c:pt>
                <c:pt idx="6410">
                  <c:v>9.3859999999999992</c:v>
                </c:pt>
                <c:pt idx="6411">
                  <c:v>9.3360000000000003</c:v>
                </c:pt>
                <c:pt idx="6412">
                  <c:v>9.3119999999999994</c:v>
                </c:pt>
                <c:pt idx="6413">
                  <c:v>9.2870000000000008</c:v>
                </c:pt>
                <c:pt idx="6414">
                  <c:v>9.2379999999999995</c:v>
                </c:pt>
                <c:pt idx="6415">
                  <c:v>9.2379999999999995</c:v>
                </c:pt>
                <c:pt idx="6416">
                  <c:v>9.2129999999999992</c:v>
                </c:pt>
                <c:pt idx="6417">
                  <c:v>9.1880000000000006</c:v>
                </c:pt>
                <c:pt idx="6418">
                  <c:v>9.1880000000000006</c:v>
                </c:pt>
                <c:pt idx="6419">
                  <c:v>9.1389999999999993</c:v>
                </c:pt>
                <c:pt idx="6420">
                  <c:v>9.1140000000000008</c:v>
                </c:pt>
                <c:pt idx="6421">
                  <c:v>9.0890000000000004</c:v>
                </c:pt>
                <c:pt idx="6422">
                  <c:v>9.0640000000000001</c:v>
                </c:pt>
                <c:pt idx="6423">
                  <c:v>9.0640000000000001</c:v>
                </c:pt>
                <c:pt idx="6424">
                  <c:v>9.0399999999999991</c:v>
                </c:pt>
                <c:pt idx="6425">
                  <c:v>9.0150000000000006</c:v>
                </c:pt>
                <c:pt idx="6426">
                  <c:v>9.0150000000000006</c:v>
                </c:pt>
                <c:pt idx="6427">
                  <c:v>8.99</c:v>
                </c:pt>
                <c:pt idx="6428">
                  <c:v>8.99</c:v>
                </c:pt>
                <c:pt idx="6429">
                  <c:v>8.9649999999999999</c:v>
                </c:pt>
                <c:pt idx="6430">
                  <c:v>8.9649999999999999</c:v>
                </c:pt>
                <c:pt idx="6431">
                  <c:v>8.9649999999999999</c:v>
                </c:pt>
                <c:pt idx="6432">
                  <c:v>8.9410000000000007</c:v>
                </c:pt>
                <c:pt idx="6433">
                  <c:v>8.9410000000000007</c:v>
                </c:pt>
                <c:pt idx="6434">
                  <c:v>8.9160000000000004</c:v>
                </c:pt>
                <c:pt idx="6435">
                  <c:v>8.9160000000000004</c:v>
                </c:pt>
                <c:pt idx="6436">
                  <c:v>8.9160000000000004</c:v>
                </c:pt>
                <c:pt idx="6437">
                  <c:v>8.9160000000000004</c:v>
                </c:pt>
                <c:pt idx="6438">
                  <c:v>8.9160000000000004</c:v>
                </c:pt>
                <c:pt idx="6439">
                  <c:v>8.9160000000000004</c:v>
                </c:pt>
                <c:pt idx="6440">
                  <c:v>8.891</c:v>
                </c:pt>
                <c:pt idx="6441">
                  <c:v>8.891</c:v>
                </c:pt>
                <c:pt idx="6442">
                  <c:v>8.891</c:v>
                </c:pt>
                <c:pt idx="6443">
                  <c:v>8.891</c:v>
                </c:pt>
                <c:pt idx="6444">
                  <c:v>8.891</c:v>
                </c:pt>
                <c:pt idx="6445">
                  <c:v>8.8659999999999997</c:v>
                </c:pt>
                <c:pt idx="6446">
                  <c:v>8.8659999999999997</c:v>
                </c:pt>
                <c:pt idx="6447">
                  <c:v>8.8659999999999997</c:v>
                </c:pt>
                <c:pt idx="6448">
                  <c:v>8.8409999999999993</c:v>
                </c:pt>
                <c:pt idx="6449">
                  <c:v>8.8409999999999993</c:v>
                </c:pt>
                <c:pt idx="6450">
                  <c:v>8.8409999999999993</c:v>
                </c:pt>
                <c:pt idx="6451">
                  <c:v>8.8409999999999993</c:v>
                </c:pt>
                <c:pt idx="6452">
                  <c:v>8.8409999999999993</c:v>
                </c:pt>
                <c:pt idx="6453">
                  <c:v>8.8409999999999993</c:v>
                </c:pt>
                <c:pt idx="6454">
                  <c:v>8.8409999999999993</c:v>
                </c:pt>
                <c:pt idx="6455">
                  <c:v>8.8409999999999993</c:v>
                </c:pt>
                <c:pt idx="6456">
                  <c:v>8.8409999999999993</c:v>
                </c:pt>
                <c:pt idx="6457">
                  <c:v>8.8170000000000002</c:v>
                </c:pt>
                <c:pt idx="6458">
                  <c:v>8.8170000000000002</c:v>
                </c:pt>
                <c:pt idx="6459">
                  <c:v>8.8170000000000002</c:v>
                </c:pt>
                <c:pt idx="6460">
                  <c:v>8.7919999999999998</c:v>
                </c:pt>
                <c:pt idx="6461">
                  <c:v>8.7919999999999998</c:v>
                </c:pt>
                <c:pt idx="6462">
                  <c:v>8.7669999999999995</c:v>
                </c:pt>
                <c:pt idx="6463">
                  <c:v>8.7669999999999995</c:v>
                </c:pt>
                <c:pt idx="6464">
                  <c:v>8.7669999999999995</c:v>
                </c:pt>
                <c:pt idx="6465">
                  <c:v>8.7669999999999995</c:v>
                </c:pt>
                <c:pt idx="6466">
                  <c:v>8.7669999999999995</c:v>
                </c:pt>
                <c:pt idx="6467">
                  <c:v>8.7669999999999995</c:v>
                </c:pt>
                <c:pt idx="6468">
                  <c:v>8.7919999999999998</c:v>
                </c:pt>
                <c:pt idx="6469">
                  <c:v>8.8170000000000002</c:v>
                </c:pt>
                <c:pt idx="6470">
                  <c:v>8.8409999999999993</c:v>
                </c:pt>
                <c:pt idx="6471">
                  <c:v>8.891</c:v>
                </c:pt>
                <c:pt idx="6472">
                  <c:v>8.9410000000000007</c:v>
                </c:pt>
                <c:pt idx="6473">
                  <c:v>8.9649999999999999</c:v>
                </c:pt>
                <c:pt idx="6474">
                  <c:v>8.9649999999999999</c:v>
                </c:pt>
                <c:pt idx="6475">
                  <c:v>8.99</c:v>
                </c:pt>
                <c:pt idx="6476">
                  <c:v>9.0399999999999991</c:v>
                </c:pt>
                <c:pt idx="6477">
                  <c:v>9.0890000000000004</c:v>
                </c:pt>
                <c:pt idx="6478">
                  <c:v>9.1140000000000008</c:v>
                </c:pt>
                <c:pt idx="6479">
                  <c:v>9.1389999999999993</c:v>
                </c:pt>
                <c:pt idx="6480">
                  <c:v>9.2129999999999992</c:v>
                </c:pt>
                <c:pt idx="6481">
                  <c:v>9.2870000000000008</c:v>
                </c:pt>
                <c:pt idx="6482">
                  <c:v>9.3119999999999994</c:v>
                </c:pt>
                <c:pt idx="6483">
                  <c:v>9.3610000000000007</c:v>
                </c:pt>
                <c:pt idx="6484">
                  <c:v>9.41</c:v>
                </c:pt>
                <c:pt idx="6485">
                  <c:v>9.4600000000000009</c:v>
                </c:pt>
                <c:pt idx="6486">
                  <c:v>9.4600000000000009</c:v>
                </c:pt>
                <c:pt idx="6487">
                  <c:v>9.5090000000000003</c:v>
                </c:pt>
                <c:pt idx="6488">
                  <c:v>9.5340000000000007</c:v>
                </c:pt>
                <c:pt idx="6489">
                  <c:v>9.5579999999999998</c:v>
                </c:pt>
                <c:pt idx="6490">
                  <c:v>9.6319999999999997</c:v>
                </c:pt>
                <c:pt idx="6491">
                  <c:v>9.6319999999999997</c:v>
                </c:pt>
                <c:pt idx="6492">
                  <c:v>9.6319999999999997</c:v>
                </c:pt>
                <c:pt idx="6493">
                  <c:v>9.657</c:v>
                </c:pt>
                <c:pt idx="6494">
                  <c:v>9.657</c:v>
                </c:pt>
                <c:pt idx="6495">
                  <c:v>9.6820000000000004</c:v>
                </c:pt>
                <c:pt idx="6496">
                  <c:v>9.6820000000000004</c:v>
                </c:pt>
                <c:pt idx="6497">
                  <c:v>9.6820000000000004</c:v>
                </c:pt>
                <c:pt idx="6498">
                  <c:v>9.657</c:v>
                </c:pt>
                <c:pt idx="6499">
                  <c:v>9.6820000000000004</c:v>
                </c:pt>
                <c:pt idx="6500">
                  <c:v>9.6820000000000004</c:v>
                </c:pt>
                <c:pt idx="6501">
                  <c:v>9.6820000000000004</c:v>
                </c:pt>
                <c:pt idx="6502">
                  <c:v>9.657</c:v>
                </c:pt>
                <c:pt idx="6503">
                  <c:v>9.6319999999999997</c:v>
                </c:pt>
                <c:pt idx="6504">
                  <c:v>9.6080000000000005</c:v>
                </c:pt>
                <c:pt idx="6505">
                  <c:v>9.5579999999999998</c:v>
                </c:pt>
                <c:pt idx="6506">
                  <c:v>9.5340000000000007</c:v>
                </c:pt>
                <c:pt idx="6507">
                  <c:v>9.4849999999999994</c:v>
                </c:pt>
                <c:pt idx="6508">
                  <c:v>9.4350000000000005</c:v>
                </c:pt>
                <c:pt idx="6509">
                  <c:v>9.3859999999999992</c:v>
                </c:pt>
                <c:pt idx="6510">
                  <c:v>9.3360000000000003</c:v>
                </c:pt>
                <c:pt idx="6511">
                  <c:v>9.2870000000000008</c:v>
                </c:pt>
                <c:pt idx="6512">
                  <c:v>9.2620000000000005</c:v>
                </c:pt>
                <c:pt idx="6513">
                  <c:v>9.2379999999999995</c:v>
                </c:pt>
                <c:pt idx="6514">
                  <c:v>9.2129999999999992</c:v>
                </c:pt>
                <c:pt idx="6515">
                  <c:v>9.1880000000000006</c:v>
                </c:pt>
                <c:pt idx="6516">
                  <c:v>9.1630000000000003</c:v>
                </c:pt>
                <c:pt idx="6517">
                  <c:v>9.1389999999999993</c:v>
                </c:pt>
                <c:pt idx="6518">
                  <c:v>9.1140000000000008</c:v>
                </c:pt>
                <c:pt idx="6519">
                  <c:v>9.0890000000000004</c:v>
                </c:pt>
                <c:pt idx="6520">
                  <c:v>9.0399999999999991</c:v>
                </c:pt>
                <c:pt idx="6521">
                  <c:v>9.0150000000000006</c:v>
                </c:pt>
                <c:pt idx="6522">
                  <c:v>8.9649999999999999</c:v>
                </c:pt>
                <c:pt idx="6523">
                  <c:v>8.9410000000000007</c:v>
                </c:pt>
                <c:pt idx="6524">
                  <c:v>8.9160000000000004</c:v>
                </c:pt>
                <c:pt idx="6525">
                  <c:v>8.891</c:v>
                </c:pt>
                <c:pt idx="6526">
                  <c:v>8.891</c:v>
                </c:pt>
                <c:pt idx="6527">
                  <c:v>8.8659999999999997</c:v>
                </c:pt>
                <c:pt idx="6528">
                  <c:v>8.8409999999999993</c:v>
                </c:pt>
                <c:pt idx="6529">
                  <c:v>8.8409999999999993</c:v>
                </c:pt>
                <c:pt idx="6530">
                  <c:v>8.8170000000000002</c:v>
                </c:pt>
                <c:pt idx="6531">
                  <c:v>8.7919999999999998</c:v>
                </c:pt>
                <c:pt idx="6532">
                  <c:v>8.7919999999999998</c:v>
                </c:pt>
                <c:pt idx="6533">
                  <c:v>8.8170000000000002</c:v>
                </c:pt>
                <c:pt idx="6534">
                  <c:v>8.8409999999999993</c:v>
                </c:pt>
                <c:pt idx="6535">
                  <c:v>8.8659999999999997</c:v>
                </c:pt>
                <c:pt idx="6536">
                  <c:v>8.8659999999999997</c:v>
                </c:pt>
                <c:pt idx="6537">
                  <c:v>8.8659999999999997</c:v>
                </c:pt>
                <c:pt idx="6538">
                  <c:v>8.8659999999999997</c:v>
                </c:pt>
                <c:pt idx="6539">
                  <c:v>8.8409999999999993</c:v>
                </c:pt>
                <c:pt idx="6540">
                  <c:v>8.8409999999999993</c:v>
                </c:pt>
                <c:pt idx="6541">
                  <c:v>8.7919999999999998</c:v>
                </c:pt>
                <c:pt idx="6542">
                  <c:v>8.7919999999999998</c:v>
                </c:pt>
                <c:pt idx="6543">
                  <c:v>8.7669999999999995</c:v>
                </c:pt>
                <c:pt idx="6544">
                  <c:v>8.7420000000000009</c:v>
                </c:pt>
                <c:pt idx="6545">
                  <c:v>8.7420000000000009</c:v>
                </c:pt>
                <c:pt idx="6546">
                  <c:v>8.7420000000000009</c:v>
                </c:pt>
                <c:pt idx="6547">
                  <c:v>8.7170000000000005</c:v>
                </c:pt>
                <c:pt idx="6548">
                  <c:v>8.7170000000000005</c:v>
                </c:pt>
                <c:pt idx="6549">
                  <c:v>8.7170000000000005</c:v>
                </c:pt>
                <c:pt idx="6550">
                  <c:v>8.6929999999999996</c:v>
                </c:pt>
                <c:pt idx="6551">
                  <c:v>8.6929999999999996</c:v>
                </c:pt>
                <c:pt idx="6552">
                  <c:v>8.6679999999999993</c:v>
                </c:pt>
                <c:pt idx="6553">
                  <c:v>8.6679999999999993</c:v>
                </c:pt>
                <c:pt idx="6554">
                  <c:v>8.6679999999999993</c:v>
                </c:pt>
                <c:pt idx="6555">
                  <c:v>8.6679999999999993</c:v>
                </c:pt>
                <c:pt idx="6556">
                  <c:v>8.6679999999999993</c:v>
                </c:pt>
                <c:pt idx="6557">
                  <c:v>8.6430000000000007</c:v>
                </c:pt>
                <c:pt idx="6558">
                  <c:v>8.6430000000000007</c:v>
                </c:pt>
                <c:pt idx="6559">
                  <c:v>8.6430000000000007</c:v>
                </c:pt>
                <c:pt idx="6560">
                  <c:v>8.6180000000000003</c:v>
                </c:pt>
                <c:pt idx="6561">
                  <c:v>8.6180000000000003</c:v>
                </c:pt>
                <c:pt idx="6562">
                  <c:v>8.6180000000000003</c:v>
                </c:pt>
                <c:pt idx="6563">
                  <c:v>8.593</c:v>
                </c:pt>
                <c:pt idx="6564">
                  <c:v>8.593</c:v>
                </c:pt>
                <c:pt idx="6565">
                  <c:v>8.6180000000000003</c:v>
                </c:pt>
                <c:pt idx="6566">
                  <c:v>8.6430000000000007</c:v>
                </c:pt>
                <c:pt idx="6567">
                  <c:v>8.6679999999999993</c:v>
                </c:pt>
                <c:pt idx="6568">
                  <c:v>8.7170000000000005</c:v>
                </c:pt>
                <c:pt idx="6569">
                  <c:v>8.7420000000000009</c:v>
                </c:pt>
                <c:pt idx="6570">
                  <c:v>8.7669999999999995</c:v>
                </c:pt>
                <c:pt idx="6571">
                  <c:v>8.8170000000000002</c:v>
                </c:pt>
                <c:pt idx="6572">
                  <c:v>8.8659999999999997</c:v>
                </c:pt>
                <c:pt idx="6573">
                  <c:v>8.9410000000000007</c:v>
                </c:pt>
                <c:pt idx="6574">
                  <c:v>8.99</c:v>
                </c:pt>
                <c:pt idx="6575">
                  <c:v>9.0399999999999991</c:v>
                </c:pt>
                <c:pt idx="6576">
                  <c:v>9.0890000000000004</c:v>
                </c:pt>
                <c:pt idx="6577">
                  <c:v>9.1389999999999993</c:v>
                </c:pt>
                <c:pt idx="6578">
                  <c:v>9.1880000000000006</c:v>
                </c:pt>
                <c:pt idx="6579">
                  <c:v>9.2379999999999995</c:v>
                </c:pt>
                <c:pt idx="6580">
                  <c:v>9.2870000000000008</c:v>
                </c:pt>
                <c:pt idx="6581">
                  <c:v>9.3360000000000003</c:v>
                </c:pt>
                <c:pt idx="6582">
                  <c:v>9.3610000000000007</c:v>
                </c:pt>
                <c:pt idx="6583">
                  <c:v>9.41</c:v>
                </c:pt>
                <c:pt idx="6584">
                  <c:v>9.4350000000000005</c:v>
                </c:pt>
                <c:pt idx="6585">
                  <c:v>9.4849999999999994</c:v>
                </c:pt>
                <c:pt idx="6586">
                  <c:v>9.5090000000000003</c:v>
                </c:pt>
                <c:pt idx="6587">
                  <c:v>9.5579999999999998</c:v>
                </c:pt>
                <c:pt idx="6588">
                  <c:v>9.5579999999999998</c:v>
                </c:pt>
                <c:pt idx="6589">
                  <c:v>9.5830000000000002</c:v>
                </c:pt>
                <c:pt idx="6590">
                  <c:v>9.5830000000000002</c:v>
                </c:pt>
                <c:pt idx="6591">
                  <c:v>9.6080000000000005</c:v>
                </c:pt>
                <c:pt idx="6592">
                  <c:v>9.6080000000000005</c:v>
                </c:pt>
                <c:pt idx="6593">
                  <c:v>9.6080000000000005</c:v>
                </c:pt>
                <c:pt idx="6594">
                  <c:v>9.6080000000000005</c:v>
                </c:pt>
                <c:pt idx="6595">
                  <c:v>9.5830000000000002</c:v>
                </c:pt>
                <c:pt idx="6596">
                  <c:v>9.5830000000000002</c:v>
                </c:pt>
                <c:pt idx="6597">
                  <c:v>9.5579999999999998</c:v>
                </c:pt>
                <c:pt idx="6598">
                  <c:v>9.5340000000000007</c:v>
                </c:pt>
                <c:pt idx="6599">
                  <c:v>9.5090000000000003</c:v>
                </c:pt>
                <c:pt idx="6600">
                  <c:v>9.4849999999999994</c:v>
                </c:pt>
                <c:pt idx="6601">
                  <c:v>9.4350000000000005</c:v>
                </c:pt>
                <c:pt idx="6602">
                  <c:v>9.41</c:v>
                </c:pt>
                <c:pt idx="6603">
                  <c:v>9.3610000000000007</c:v>
                </c:pt>
                <c:pt idx="6604">
                  <c:v>9.3119999999999994</c:v>
                </c:pt>
                <c:pt idx="6605">
                  <c:v>9.2870000000000008</c:v>
                </c:pt>
                <c:pt idx="6606">
                  <c:v>9.2379999999999995</c:v>
                </c:pt>
                <c:pt idx="6607">
                  <c:v>9.2129999999999992</c:v>
                </c:pt>
                <c:pt idx="6608">
                  <c:v>9.1880000000000006</c:v>
                </c:pt>
                <c:pt idx="6609">
                  <c:v>9.1880000000000006</c:v>
                </c:pt>
                <c:pt idx="6610">
                  <c:v>9.1630000000000003</c:v>
                </c:pt>
                <c:pt idx="6611">
                  <c:v>9.1630000000000003</c:v>
                </c:pt>
                <c:pt idx="6612">
                  <c:v>9.1389999999999993</c:v>
                </c:pt>
                <c:pt idx="6613">
                  <c:v>9.1389999999999993</c:v>
                </c:pt>
                <c:pt idx="6614">
                  <c:v>9.1140000000000008</c:v>
                </c:pt>
                <c:pt idx="6615">
                  <c:v>9.0640000000000001</c:v>
                </c:pt>
                <c:pt idx="6616">
                  <c:v>9.0399999999999991</c:v>
                </c:pt>
                <c:pt idx="6617">
                  <c:v>8.99</c:v>
                </c:pt>
                <c:pt idx="6618">
                  <c:v>8.9649999999999999</c:v>
                </c:pt>
                <c:pt idx="6619">
                  <c:v>8.9410000000000007</c:v>
                </c:pt>
                <c:pt idx="6620">
                  <c:v>8.9160000000000004</c:v>
                </c:pt>
                <c:pt idx="6621">
                  <c:v>8.891</c:v>
                </c:pt>
                <c:pt idx="6622">
                  <c:v>8.891</c:v>
                </c:pt>
                <c:pt idx="6623">
                  <c:v>8.8659999999999997</c:v>
                </c:pt>
                <c:pt idx="6624">
                  <c:v>8.8409999999999993</c:v>
                </c:pt>
                <c:pt idx="6625">
                  <c:v>8.8409999999999993</c:v>
                </c:pt>
                <c:pt idx="6626">
                  <c:v>8.8409999999999993</c:v>
                </c:pt>
                <c:pt idx="6627">
                  <c:v>8.8170000000000002</c:v>
                </c:pt>
                <c:pt idx="6628">
                  <c:v>8.7919999999999998</c:v>
                </c:pt>
                <c:pt idx="6629">
                  <c:v>8.7919999999999998</c:v>
                </c:pt>
                <c:pt idx="6630">
                  <c:v>8.7919999999999998</c:v>
                </c:pt>
                <c:pt idx="6631">
                  <c:v>8.7919999999999998</c:v>
                </c:pt>
                <c:pt idx="6632">
                  <c:v>8.7919999999999998</c:v>
                </c:pt>
                <c:pt idx="6633">
                  <c:v>8.7919999999999998</c:v>
                </c:pt>
                <c:pt idx="6634">
                  <c:v>8.7919999999999998</c:v>
                </c:pt>
                <c:pt idx="6635">
                  <c:v>8.7919999999999998</c:v>
                </c:pt>
                <c:pt idx="6636">
                  <c:v>8.7919999999999998</c:v>
                </c:pt>
                <c:pt idx="6637">
                  <c:v>8.7919999999999998</c:v>
                </c:pt>
                <c:pt idx="6638">
                  <c:v>8.7919999999999998</c:v>
                </c:pt>
                <c:pt idx="6639">
                  <c:v>8.7919999999999998</c:v>
                </c:pt>
                <c:pt idx="6640">
                  <c:v>8.7919999999999998</c:v>
                </c:pt>
                <c:pt idx="6641">
                  <c:v>8.7919999999999998</c:v>
                </c:pt>
                <c:pt idx="6642">
                  <c:v>8.7919999999999998</c:v>
                </c:pt>
                <c:pt idx="6643">
                  <c:v>8.8170000000000002</c:v>
                </c:pt>
                <c:pt idx="6644">
                  <c:v>8.8170000000000002</c:v>
                </c:pt>
                <c:pt idx="6645">
                  <c:v>8.7919999999999998</c:v>
                </c:pt>
                <c:pt idx="6646">
                  <c:v>8.7919999999999998</c:v>
                </c:pt>
                <c:pt idx="6647">
                  <c:v>8.7919999999999998</c:v>
                </c:pt>
                <c:pt idx="6648">
                  <c:v>8.7919999999999998</c:v>
                </c:pt>
                <c:pt idx="6649">
                  <c:v>8.7919999999999998</c:v>
                </c:pt>
                <c:pt idx="6650">
                  <c:v>8.7919999999999998</c:v>
                </c:pt>
                <c:pt idx="6651">
                  <c:v>8.7919999999999998</c:v>
                </c:pt>
                <c:pt idx="6652">
                  <c:v>8.7919999999999998</c:v>
                </c:pt>
                <c:pt idx="6653">
                  <c:v>8.8170000000000002</c:v>
                </c:pt>
                <c:pt idx="6654">
                  <c:v>8.8170000000000002</c:v>
                </c:pt>
                <c:pt idx="6655">
                  <c:v>8.8170000000000002</c:v>
                </c:pt>
                <c:pt idx="6656">
                  <c:v>8.8170000000000002</c:v>
                </c:pt>
                <c:pt idx="6657">
                  <c:v>8.7919999999999998</c:v>
                </c:pt>
                <c:pt idx="6658">
                  <c:v>8.7919999999999998</c:v>
                </c:pt>
                <c:pt idx="6659">
                  <c:v>8.7919999999999998</c:v>
                </c:pt>
                <c:pt idx="6660">
                  <c:v>8.8170000000000002</c:v>
                </c:pt>
                <c:pt idx="6661">
                  <c:v>8.8170000000000002</c:v>
                </c:pt>
                <c:pt idx="6662">
                  <c:v>8.8409999999999993</c:v>
                </c:pt>
                <c:pt idx="6663">
                  <c:v>8.8409999999999993</c:v>
                </c:pt>
                <c:pt idx="6664">
                  <c:v>8.8409999999999993</c:v>
                </c:pt>
                <c:pt idx="6665">
                  <c:v>8.8659999999999997</c:v>
                </c:pt>
                <c:pt idx="6666">
                  <c:v>8.8659999999999997</c:v>
                </c:pt>
                <c:pt idx="6667">
                  <c:v>8.891</c:v>
                </c:pt>
                <c:pt idx="6668">
                  <c:v>8.9160000000000004</c:v>
                </c:pt>
                <c:pt idx="6669">
                  <c:v>8.9410000000000007</c:v>
                </c:pt>
                <c:pt idx="6670">
                  <c:v>8.99</c:v>
                </c:pt>
                <c:pt idx="6671">
                  <c:v>9.0399999999999991</c:v>
                </c:pt>
                <c:pt idx="6672">
                  <c:v>9.0640000000000001</c:v>
                </c:pt>
                <c:pt idx="6673">
                  <c:v>9.1140000000000008</c:v>
                </c:pt>
                <c:pt idx="6674">
                  <c:v>9.1880000000000006</c:v>
                </c:pt>
                <c:pt idx="6675">
                  <c:v>9.2620000000000005</c:v>
                </c:pt>
                <c:pt idx="6676">
                  <c:v>9.3360000000000003</c:v>
                </c:pt>
                <c:pt idx="6677">
                  <c:v>9.3859999999999992</c:v>
                </c:pt>
                <c:pt idx="6678">
                  <c:v>9.4849999999999994</c:v>
                </c:pt>
                <c:pt idx="6679">
                  <c:v>9.5830000000000002</c:v>
                </c:pt>
                <c:pt idx="6680">
                  <c:v>9.6820000000000004</c:v>
                </c:pt>
                <c:pt idx="6681">
                  <c:v>9.7799999999999994</c:v>
                </c:pt>
                <c:pt idx="6682">
                  <c:v>9.8789999999999996</c:v>
                </c:pt>
                <c:pt idx="6683">
                  <c:v>10.026</c:v>
                </c:pt>
                <c:pt idx="6684">
                  <c:v>10.222</c:v>
                </c:pt>
                <c:pt idx="6685">
                  <c:v>10.443</c:v>
                </c:pt>
                <c:pt idx="6686">
                  <c:v>10.663</c:v>
                </c:pt>
                <c:pt idx="6687">
                  <c:v>10.858000000000001</c:v>
                </c:pt>
                <c:pt idx="6688">
                  <c:v>11.053000000000001</c:v>
                </c:pt>
                <c:pt idx="6689">
                  <c:v>11.2</c:v>
                </c:pt>
                <c:pt idx="6690">
                  <c:v>11.297000000000001</c:v>
                </c:pt>
                <c:pt idx="6691">
                  <c:v>11.37</c:v>
                </c:pt>
                <c:pt idx="6692">
                  <c:v>11.37</c:v>
                </c:pt>
                <c:pt idx="6693">
                  <c:v>11.346</c:v>
                </c:pt>
                <c:pt idx="6694">
                  <c:v>11.346</c:v>
                </c:pt>
                <c:pt idx="6695">
                  <c:v>11.297000000000001</c:v>
                </c:pt>
                <c:pt idx="6696">
                  <c:v>11.273</c:v>
                </c:pt>
                <c:pt idx="6697">
                  <c:v>11.224</c:v>
                </c:pt>
                <c:pt idx="6698">
                  <c:v>11.151</c:v>
                </c:pt>
                <c:pt idx="6699">
                  <c:v>11.102</c:v>
                </c:pt>
                <c:pt idx="6700">
                  <c:v>10.956</c:v>
                </c:pt>
                <c:pt idx="6701">
                  <c:v>10.467000000000001</c:v>
                </c:pt>
                <c:pt idx="6702">
                  <c:v>10.516</c:v>
                </c:pt>
                <c:pt idx="6703">
                  <c:v>10.1</c:v>
                </c:pt>
                <c:pt idx="6704">
                  <c:v>9.7309999999999999</c:v>
                </c:pt>
                <c:pt idx="6705">
                  <c:v>9.657</c:v>
                </c:pt>
                <c:pt idx="6706">
                  <c:v>9.6319999999999997</c:v>
                </c:pt>
                <c:pt idx="6707">
                  <c:v>9.6319999999999997</c:v>
                </c:pt>
                <c:pt idx="6708">
                  <c:v>9.5579999999999998</c:v>
                </c:pt>
                <c:pt idx="6709">
                  <c:v>9.3610000000000007</c:v>
                </c:pt>
                <c:pt idx="6710">
                  <c:v>9.1880000000000006</c:v>
                </c:pt>
                <c:pt idx="6711">
                  <c:v>9.1140000000000008</c:v>
                </c:pt>
                <c:pt idx="6712">
                  <c:v>9.0890000000000004</c:v>
                </c:pt>
                <c:pt idx="6713">
                  <c:v>8.9649999999999999</c:v>
                </c:pt>
                <c:pt idx="6714">
                  <c:v>8.9160000000000004</c:v>
                </c:pt>
                <c:pt idx="6715">
                  <c:v>8.9410000000000007</c:v>
                </c:pt>
                <c:pt idx="6716">
                  <c:v>8.9410000000000007</c:v>
                </c:pt>
                <c:pt idx="6717">
                  <c:v>8.9410000000000007</c:v>
                </c:pt>
                <c:pt idx="6718">
                  <c:v>8.9410000000000007</c:v>
                </c:pt>
                <c:pt idx="6719">
                  <c:v>8.9160000000000004</c:v>
                </c:pt>
                <c:pt idx="6720">
                  <c:v>8.9410000000000007</c:v>
                </c:pt>
                <c:pt idx="6721">
                  <c:v>8.9410000000000007</c:v>
                </c:pt>
                <c:pt idx="6722">
                  <c:v>8.9410000000000007</c:v>
                </c:pt>
                <c:pt idx="6723">
                  <c:v>8.9649999999999999</c:v>
                </c:pt>
                <c:pt idx="6724">
                  <c:v>8.9649999999999999</c:v>
                </c:pt>
                <c:pt idx="6725">
                  <c:v>8.9649999999999999</c:v>
                </c:pt>
                <c:pt idx="6726">
                  <c:v>8.9649999999999999</c:v>
                </c:pt>
                <c:pt idx="6727">
                  <c:v>8.9649999999999999</c:v>
                </c:pt>
                <c:pt idx="6728">
                  <c:v>8.9649999999999999</c:v>
                </c:pt>
                <c:pt idx="6729">
                  <c:v>8.9649999999999999</c:v>
                </c:pt>
                <c:pt idx="6730">
                  <c:v>8.9649999999999999</c:v>
                </c:pt>
                <c:pt idx="6731">
                  <c:v>8.9649999999999999</c:v>
                </c:pt>
                <c:pt idx="6732">
                  <c:v>8.99</c:v>
                </c:pt>
                <c:pt idx="6733">
                  <c:v>8.99</c:v>
                </c:pt>
                <c:pt idx="6734">
                  <c:v>8.99</c:v>
                </c:pt>
                <c:pt idx="6735">
                  <c:v>9.0150000000000006</c:v>
                </c:pt>
                <c:pt idx="6736">
                  <c:v>9.0150000000000006</c:v>
                </c:pt>
                <c:pt idx="6737">
                  <c:v>9.0150000000000006</c:v>
                </c:pt>
                <c:pt idx="6738">
                  <c:v>9.0399999999999991</c:v>
                </c:pt>
                <c:pt idx="6739">
                  <c:v>9.0399999999999991</c:v>
                </c:pt>
                <c:pt idx="6740">
                  <c:v>9.0399999999999991</c:v>
                </c:pt>
                <c:pt idx="6741">
                  <c:v>9.0399999999999991</c:v>
                </c:pt>
                <c:pt idx="6742">
                  <c:v>9.0399999999999991</c:v>
                </c:pt>
                <c:pt idx="6743">
                  <c:v>9.0399999999999991</c:v>
                </c:pt>
                <c:pt idx="6744">
                  <c:v>9.0399999999999991</c:v>
                </c:pt>
                <c:pt idx="6745">
                  <c:v>9.0399999999999991</c:v>
                </c:pt>
                <c:pt idx="6746">
                  <c:v>9.0150000000000006</c:v>
                </c:pt>
                <c:pt idx="6747">
                  <c:v>9.0150000000000006</c:v>
                </c:pt>
                <c:pt idx="6748">
                  <c:v>9.0150000000000006</c:v>
                </c:pt>
                <c:pt idx="6749">
                  <c:v>9.0150000000000006</c:v>
                </c:pt>
                <c:pt idx="6750">
                  <c:v>9.0150000000000006</c:v>
                </c:pt>
                <c:pt idx="6751">
                  <c:v>9.0150000000000006</c:v>
                </c:pt>
                <c:pt idx="6752">
                  <c:v>9.0150000000000006</c:v>
                </c:pt>
                <c:pt idx="6753">
                  <c:v>9.0150000000000006</c:v>
                </c:pt>
                <c:pt idx="6754">
                  <c:v>9.0150000000000006</c:v>
                </c:pt>
                <c:pt idx="6755">
                  <c:v>9.0150000000000006</c:v>
                </c:pt>
                <c:pt idx="6756">
                  <c:v>9.0150000000000006</c:v>
                </c:pt>
                <c:pt idx="6757">
                  <c:v>9.0150000000000006</c:v>
                </c:pt>
                <c:pt idx="6758">
                  <c:v>9.0399999999999991</c:v>
                </c:pt>
                <c:pt idx="6759">
                  <c:v>9.0399999999999991</c:v>
                </c:pt>
                <c:pt idx="6760">
                  <c:v>9.0640000000000001</c:v>
                </c:pt>
                <c:pt idx="6761">
                  <c:v>9.0890000000000004</c:v>
                </c:pt>
                <c:pt idx="6762">
                  <c:v>9.1140000000000008</c:v>
                </c:pt>
                <c:pt idx="6763">
                  <c:v>9.1389999999999993</c:v>
                </c:pt>
                <c:pt idx="6764">
                  <c:v>9.1630000000000003</c:v>
                </c:pt>
                <c:pt idx="6765">
                  <c:v>9.1880000000000006</c:v>
                </c:pt>
                <c:pt idx="6766">
                  <c:v>9.2129999999999992</c:v>
                </c:pt>
                <c:pt idx="6767">
                  <c:v>9.3119999999999994</c:v>
                </c:pt>
                <c:pt idx="6768">
                  <c:v>9.41</c:v>
                </c:pt>
                <c:pt idx="6769">
                  <c:v>9.4600000000000009</c:v>
                </c:pt>
                <c:pt idx="6770">
                  <c:v>9.5579999999999998</c:v>
                </c:pt>
                <c:pt idx="6771">
                  <c:v>9.657</c:v>
                </c:pt>
                <c:pt idx="6772">
                  <c:v>9.7799999999999994</c:v>
                </c:pt>
                <c:pt idx="6773">
                  <c:v>9.8290000000000006</c:v>
                </c:pt>
                <c:pt idx="6774">
                  <c:v>9.9280000000000008</c:v>
                </c:pt>
                <c:pt idx="6775">
                  <c:v>10.026</c:v>
                </c:pt>
                <c:pt idx="6776">
                  <c:v>10.198</c:v>
                </c:pt>
                <c:pt idx="6777">
                  <c:v>10.369</c:v>
                </c:pt>
                <c:pt idx="6778">
                  <c:v>10.638</c:v>
                </c:pt>
                <c:pt idx="6779">
                  <c:v>10.834</c:v>
                </c:pt>
                <c:pt idx="6780">
                  <c:v>10.98</c:v>
                </c:pt>
                <c:pt idx="6781">
                  <c:v>11.102</c:v>
                </c:pt>
                <c:pt idx="6782">
                  <c:v>11.297000000000001</c:v>
                </c:pt>
                <c:pt idx="6783">
                  <c:v>10.785</c:v>
                </c:pt>
                <c:pt idx="6784">
                  <c:v>10.614000000000001</c:v>
                </c:pt>
                <c:pt idx="6785">
                  <c:v>10.32</c:v>
                </c:pt>
                <c:pt idx="6786">
                  <c:v>10.074999999999999</c:v>
                </c:pt>
                <c:pt idx="6787">
                  <c:v>10.074999999999999</c:v>
                </c:pt>
                <c:pt idx="6788">
                  <c:v>10.074999999999999</c:v>
                </c:pt>
                <c:pt idx="6789">
                  <c:v>10.051</c:v>
                </c:pt>
                <c:pt idx="6790">
                  <c:v>10.051</c:v>
                </c:pt>
                <c:pt idx="6791">
                  <c:v>10.051</c:v>
                </c:pt>
                <c:pt idx="6792">
                  <c:v>10.026</c:v>
                </c:pt>
                <c:pt idx="6793">
                  <c:v>9.9030000000000005</c:v>
                </c:pt>
                <c:pt idx="6794">
                  <c:v>9.7059999999999995</c:v>
                </c:pt>
                <c:pt idx="6795">
                  <c:v>9.5090000000000003</c:v>
                </c:pt>
                <c:pt idx="6796">
                  <c:v>9.41</c:v>
                </c:pt>
                <c:pt idx="6797">
                  <c:v>9.3360000000000003</c:v>
                </c:pt>
                <c:pt idx="6798">
                  <c:v>9.2870000000000008</c:v>
                </c:pt>
                <c:pt idx="6799">
                  <c:v>9.2620000000000005</c:v>
                </c:pt>
                <c:pt idx="6800">
                  <c:v>9.2129999999999992</c:v>
                </c:pt>
                <c:pt idx="6801">
                  <c:v>9.1630000000000003</c:v>
                </c:pt>
                <c:pt idx="6802">
                  <c:v>9.1389999999999993</c:v>
                </c:pt>
                <c:pt idx="6803">
                  <c:v>9.1140000000000008</c:v>
                </c:pt>
                <c:pt idx="6804">
                  <c:v>9.1140000000000008</c:v>
                </c:pt>
                <c:pt idx="6805">
                  <c:v>9.1140000000000008</c:v>
                </c:pt>
                <c:pt idx="6806">
                  <c:v>9.1389999999999993</c:v>
                </c:pt>
                <c:pt idx="6807">
                  <c:v>9.1389999999999993</c:v>
                </c:pt>
                <c:pt idx="6808">
                  <c:v>9.1389999999999993</c:v>
                </c:pt>
                <c:pt idx="6809">
                  <c:v>9.1140000000000008</c:v>
                </c:pt>
                <c:pt idx="6810">
                  <c:v>9.0890000000000004</c:v>
                </c:pt>
                <c:pt idx="6811">
                  <c:v>9.0890000000000004</c:v>
                </c:pt>
                <c:pt idx="6812">
                  <c:v>9.0640000000000001</c:v>
                </c:pt>
                <c:pt idx="6813">
                  <c:v>9.0399999999999991</c:v>
                </c:pt>
                <c:pt idx="6814">
                  <c:v>9.0399999999999991</c:v>
                </c:pt>
                <c:pt idx="6815">
                  <c:v>9.0150000000000006</c:v>
                </c:pt>
                <c:pt idx="6816">
                  <c:v>8.99</c:v>
                </c:pt>
                <c:pt idx="6817">
                  <c:v>8.9649999999999999</c:v>
                </c:pt>
                <c:pt idx="6818">
                  <c:v>8.9410000000000007</c:v>
                </c:pt>
                <c:pt idx="6819">
                  <c:v>8.9410000000000007</c:v>
                </c:pt>
                <c:pt idx="6820">
                  <c:v>8.9160000000000004</c:v>
                </c:pt>
                <c:pt idx="6821">
                  <c:v>8.891</c:v>
                </c:pt>
                <c:pt idx="6822">
                  <c:v>8.891</c:v>
                </c:pt>
                <c:pt idx="6823">
                  <c:v>8.8659999999999997</c:v>
                </c:pt>
                <c:pt idx="6824">
                  <c:v>8.8659999999999997</c:v>
                </c:pt>
                <c:pt idx="6825">
                  <c:v>8.8659999999999997</c:v>
                </c:pt>
                <c:pt idx="6826">
                  <c:v>8.8659999999999997</c:v>
                </c:pt>
                <c:pt idx="6827">
                  <c:v>8.8409999999999993</c:v>
                </c:pt>
                <c:pt idx="6828">
                  <c:v>8.7919999999999998</c:v>
                </c:pt>
                <c:pt idx="6829">
                  <c:v>8.7420000000000009</c:v>
                </c:pt>
                <c:pt idx="6830">
                  <c:v>8.7170000000000005</c:v>
                </c:pt>
                <c:pt idx="6831">
                  <c:v>8.6929999999999996</c:v>
                </c:pt>
                <c:pt idx="6832">
                  <c:v>8.6679999999999993</c:v>
                </c:pt>
                <c:pt idx="6833">
                  <c:v>8.6430000000000007</c:v>
                </c:pt>
                <c:pt idx="6834">
                  <c:v>8.6180000000000003</c:v>
                </c:pt>
                <c:pt idx="6835">
                  <c:v>8.593</c:v>
                </c:pt>
                <c:pt idx="6836">
                  <c:v>8.5679999999999996</c:v>
                </c:pt>
                <c:pt idx="6837">
                  <c:v>8.5429999999999993</c:v>
                </c:pt>
                <c:pt idx="6838">
                  <c:v>8.5429999999999993</c:v>
                </c:pt>
                <c:pt idx="6839">
                  <c:v>8.5190000000000001</c:v>
                </c:pt>
                <c:pt idx="6840">
                  <c:v>8.4939999999999998</c:v>
                </c:pt>
                <c:pt idx="6841">
                  <c:v>8.4939999999999998</c:v>
                </c:pt>
                <c:pt idx="6842">
                  <c:v>8.4939999999999998</c:v>
                </c:pt>
                <c:pt idx="6843">
                  <c:v>8.593</c:v>
                </c:pt>
                <c:pt idx="6844">
                  <c:v>8.7919999999999998</c:v>
                </c:pt>
                <c:pt idx="6845">
                  <c:v>9.0640000000000001</c:v>
                </c:pt>
                <c:pt idx="6846">
                  <c:v>8.9160000000000004</c:v>
                </c:pt>
                <c:pt idx="6847">
                  <c:v>8.8170000000000002</c:v>
                </c:pt>
                <c:pt idx="6848">
                  <c:v>8.7170000000000005</c:v>
                </c:pt>
                <c:pt idx="6849">
                  <c:v>8.6430000000000007</c:v>
                </c:pt>
                <c:pt idx="6850">
                  <c:v>8.6180000000000003</c:v>
                </c:pt>
                <c:pt idx="6851">
                  <c:v>8.593</c:v>
                </c:pt>
                <c:pt idx="6852">
                  <c:v>8.593</c:v>
                </c:pt>
                <c:pt idx="6853">
                  <c:v>8.593</c:v>
                </c:pt>
                <c:pt idx="6854">
                  <c:v>8.6180000000000003</c:v>
                </c:pt>
                <c:pt idx="6855">
                  <c:v>8.6430000000000007</c:v>
                </c:pt>
                <c:pt idx="6856">
                  <c:v>8.6679999999999993</c:v>
                </c:pt>
                <c:pt idx="6857">
                  <c:v>8.7170000000000005</c:v>
                </c:pt>
                <c:pt idx="6858">
                  <c:v>8.7669999999999995</c:v>
                </c:pt>
                <c:pt idx="6859">
                  <c:v>8.8409999999999993</c:v>
                </c:pt>
                <c:pt idx="6860">
                  <c:v>8.9410000000000007</c:v>
                </c:pt>
                <c:pt idx="6861">
                  <c:v>9.0150000000000006</c:v>
                </c:pt>
                <c:pt idx="6862">
                  <c:v>9.1140000000000008</c:v>
                </c:pt>
                <c:pt idx="6863">
                  <c:v>9.2129999999999992</c:v>
                </c:pt>
                <c:pt idx="6864">
                  <c:v>9.2870000000000008</c:v>
                </c:pt>
                <c:pt idx="6865">
                  <c:v>9.3859999999999992</c:v>
                </c:pt>
                <c:pt idx="6866">
                  <c:v>9.4600000000000009</c:v>
                </c:pt>
                <c:pt idx="6867">
                  <c:v>9.5340000000000007</c:v>
                </c:pt>
                <c:pt idx="6868">
                  <c:v>9.6319999999999997</c:v>
                </c:pt>
                <c:pt idx="6869">
                  <c:v>9.6820000000000004</c:v>
                </c:pt>
                <c:pt idx="6870">
                  <c:v>9.7799999999999994</c:v>
                </c:pt>
                <c:pt idx="6871">
                  <c:v>9.8539999999999992</c:v>
                </c:pt>
                <c:pt idx="6872">
                  <c:v>9.9030000000000005</c:v>
                </c:pt>
                <c:pt idx="6873">
                  <c:v>9.9770000000000003</c:v>
                </c:pt>
                <c:pt idx="6874">
                  <c:v>10.000999999999999</c:v>
                </c:pt>
                <c:pt idx="6875">
                  <c:v>10.026</c:v>
                </c:pt>
                <c:pt idx="6876">
                  <c:v>10.051</c:v>
                </c:pt>
                <c:pt idx="6877">
                  <c:v>10.074999999999999</c:v>
                </c:pt>
                <c:pt idx="6878">
                  <c:v>10.124000000000001</c:v>
                </c:pt>
                <c:pt idx="6879">
                  <c:v>10.148999999999999</c:v>
                </c:pt>
                <c:pt idx="6880">
                  <c:v>10.124000000000001</c:v>
                </c:pt>
                <c:pt idx="6881">
                  <c:v>10.074999999999999</c:v>
                </c:pt>
                <c:pt idx="6882">
                  <c:v>10.051</c:v>
                </c:pt>
                <c:pt idx="6883">
                  <c:v>10.026</c:v>
                </c:pt>
                <c:pt idx="6884">
                  <c:v>10.000999999999999</c:v>
                </c:pt>
                <c:pt idx="6885">
                  <c:v>9.9770000000000003</c:v>
                </c:pt>
                <c:pt idx="6886">
                  <c:v>10.000999999999999</c:v>
                </c:pt>
                <c:pt idx="6887">
                  <c:v>9.9770000000000003</c:v>
                </c:pt>
                <c:pt idx="6888">
                  <c:v>9.952</c:v>
                </c:pt>
                <c:pt idx="6889">
                  <c:v>9.9280000000000008</c:v>
                </c:pt>
                <c:pt idx="6890">
                  <c:v>9.8789999999999996</c:v>
                </c:pt>
                <c:pt idx="6891">
                  <c:v>9.8049999999999997</c:v>
                </c:pt>
                <c:pt idx="6892">
                  <c:v>9.7309999999999999</c:v>
                </c:pt>
                <c:pt idx="6893">
                  <c:v>9.6319999999999997</c:v>
                </c:pt>
                <c:pt idx="6894">
                  <c:v>9.5830000000000002</c:v>
                </c:pt>
                <c:pt idx="6895">
                  <c:v>9.5090000000000003</c:v>
                </c:pt>
                <c:pt idx="6896">
                  <c:v>9.4350000000000005</c:v>
                </c:pt>
                <c:pt idx="6897">
                  <c:v>9.3859999999999992</c:v>
                </c:pt>
                <c:pt idx="6898">
                  <c:v>9.3360000000000003</c:v>
                </c:pt>
                <c:pt idx="6899">
                  <c:v>9.2870000000000008</c:v>
                </c:pt>
                <c:pt idx="6900">
                  <c:v>9.2379999999999995</c:v>
                </c:pt>
                <c:pt idx="6901">
                  <c:v>9.2129999999999992</c:v>
                </c:pt>
                <c:pt idx="6902">
                  <c:v>9.1880000000000006</c:v>
                </c:pt>
                <c:pt idx="6903">
                  <c:v>9.1630000000000003</c:v>
                </c:pt>
                <c:pt idx="6904">
                  <c:v>9.1630000000000003</c:v>
                </c:pt>
                <c:pt idx="6905">
                  <c:v>9.1630000000000003</c:v>
                </c:pt>
                <c:pt idx="6906">
                  <c:v>9.1880000000000006</c:v>
                </c:pt>
                <c:pt idx="6907">
                  <c:v>9.2129999999999992</c:v>
                </c:pt>
                <c:pt idx="6908">
                  <c:v>9.2379999999999995</c:v>
                </c:pt>
                <c:pt idx="6909">
                  <c:v>9.2379999999999995</c:v>
                </c:pt>
                <c:pt idx="6910">
                  <c:v>9.2379999999999995</c:v>
                </c:pt>
                <c:pt idx="6911">
                  <c:v>9.2129999999999992</c:v>
                </c:pt>
                <c:pt idx="6912">
                  <c:v>9.1880000000000006</c:v>
                </c:pt>
                <c:pt idx="6913">
                  <c:v>9.1630000000000003</c:v>
                </c:pt>
                <c:pt idx="6914">
                  <c:v>9.1140000000000008</c:v>
                </c:pt>
                <c:pt idx="6915">
                  <c:v>9.0640000000000001</c:v>
                </c:pt>
                <c:pt idx="6916">
                  <c:v>9.0150000000000006</c:v>
                </c:pt>
                <c:pt idx="6917">
                  <c:v>8.9649999999999999</c:v>
                </c:pt>
                <c:pt idx="6918">
                  <c:v>8.9410000000000007</c:v>
                </c:pt>
                <c:pt idx="6919">
                  <c:v>8.891</c:v>
                </c:pt>
                <c:pt idx="6920">
                  <c:v>8.8659999999999997</c:v>
                </c:pt>
                <c:pt idx="6921">
                  <c:v>8.8409999999999993</c:v>
                </c:pt>
                <c:pt idx="6922">
                  <c:v>8.8170000000000002</c:v>
                </c:pt>
                <c:pt idx="6923">
                  <c:v>8.8170000000000002</c:v>
                </c:pt>
                <c:pt idx="6924">
                  <c:v>8.8170000000000002</c:v>
                </c:pt>
                <c:pt idx="6925">
                  <c:v>8.8170000000000002</c:v>
                </c:pt>
                <c:pt idx="6926">
                  <c:v>8.8170000000000002</c:v>
                </c:pt>
                <c:pt idx="6927">
                  <c:v>8.7919999999999998</c:v>
                </c:pt>
                <c:pt idx="6928">
                  <c:v>8.7919999999999998</c:v>
                </c:pt>
                <c:pt idx="6929">
                  <c:v>8.7919999999999998</c:v>
                </c:pt>
                <c:pt idx="6930">
                  <c:v>8.7919999999999998</c:v>
                </c:pt>
                <c:pt idx="6931">
                  <c:v>8.7919999999999998</c:v>
                </c:pt>
                <c:pt idx="6932">
                  <c:v>8.8170000000000002</c:v>
                </c:pt>
                <c:pt idx="6933">
                  <c:v>8.7919999999999998</c:v>
                </c:pt>
                <c:pt idx="6934">
                  <c:v>8.7919999999999998</c:v>
                </c:pt>
                <c:pt idx="6935">
                  <c:v>8.7669999999999995</c:v>
                </c:pt>
                <c:pt idx="6936">
                  <c:v>8.7420000000000009</c:v>
                </c:pt>
                <c:pt idx="6937">
                  <c:v>8.7420000000000009</c:v>
                </c:pt>
                <c:pt idx="6938">
                  <c:v>8.7420000000000009</c:v>
                </c:pt>
                <c:pt idx="6939">
                  <c:v>8.7919999999999998</c:v>
                </c:pt>
                <c:pt idx="6940">
                  <c:v>9.1140000000000008</c:v>
                </c:pt>
                <c:pt idx="6941">
                  <c:v>9.4849999999999994</c:v>
                </c:pt>
                <c:pt idx="6942">
                  <c:v>9.1880000000000006</c:v>
                </c:pt>
                <c:pt idx="6943">
                  <c:v>9.0150000000000006</c:v>
                </c:pt>
                <c:pt idx="6944">
                  <c:v>8.8409999999999993</c:v>
                </c:pt>
                <c:pt idx="6945">
                  <c:v>8.7420000000000009</c:v>
                </c:pt>
                <c:pt idx="6946">
                  <c:v>8.7170000000000005</c:v>
                </c:pt>
                <c:pt idx="6947">
                  <c:v>8.6929999999999996</c:v>
                </c:pt>
                <c:pt idx="6948">
                  <c:v>8.7170000000000005</c:v>
                </c:pt>
                <c:pt idx="6949">
                  <c:v>8.7420000000000009</c:v>
                </c:pt>
                <c:pt idx="6950">
                  <c:v>8.7669999999999995</c:v>
                </c:pt>
                <c:pt idx="6951">
                  <c:v>8.8170000000000002</c:v>
                </c:pt>
                <c:pt idx="6952">
                  <c:v>8.8409999999999993</c:v>
                </c:pt>
                <c:pt idx="6953">
                  <c:v>8.891</c:v>
                </c:pt>
                <c:pt idx="6954">
                  <c:v>8.9649999999999999</c:v>
                </c:pt>
                <c:pt idx="6955">
                  <c:v>9.0399999999999991</c:v>
                </c:pt>
                <c:pt idx="6956">
                  <c:v>9.1140000000000008</c:v>
                </c:pt>
                <c:pt idx="6957">
                  <c:v>9.1880000000000006</c:v>
                </c:pt>
                <c:pt idx="6958">
                  <c:v>9.2620000000000005</c:v>
                </c:pt>
                <c:pt idx="6959">
                  <c:v>9.3360000000000003</c:v>
                </c:pt>
                <c:pt idx="6960">
                  <c:v>9.41</c:v>
                </c:pt>
                <c:pt idx="6961">
                  <c:v>9.4600000000000009</c:v>
                </c:pt>
                <c:pt idx="6962">
                  <c:v>9.5340000000000007</c:v>
                </c:pt>
                <c:pt idx="6963">
                  <c:v>9.6319999999999997</c:v>
                </c:pt>
                <c:pt idx="6964">
                  <c:v>9.6820000000000004</c:v>
                </c:pt>
                <c:pt idx="6965">
                  <c:v>9.7560000000000002</c:v>
                </c:pt>
                <c:pt idx="6966">
                  <c:v>9.7799999999999994</c:v>
                </c:pt>
                <c:pt idx="6967">
                  <c:v>9.8049999999999997</c:v>
                </c:pt>
                <c:pt idx="6968">
                  <c:v>9.7799999999999994</c:v>
                </c:pt>
                <c:pt idx="6969">
                  <c:v>9.8539999999999992</c:v>
                </c:pt>
                <c:pt idx="6970">
                  <c:v>9.9280000000000008</c:v>
                </c:pt>
                <c:pt idx="6971">
                  <c:v>10.000999999999999</c:v>
                </c:pt>
                <c:pt idx="6972">
                  <c:v>10.074999999999999</c:v>
                </c:pt>
                <c:pt idx="6973">
                  <c:v>10.124000000000001</c:v>
                </c:pt>
                <c:pt idx="6974">
                  <c:v>10.148999999999999</c:v>
                </c:pt>
                <c:pt idx="6975">
                  <c:v>10.173</c:v>
                </c:pt>
                <c:pt idx="6976">
                  <c:v>10.173</c:v>
                </c:pt>
                <c:pt idx="6977">
                  <c:v>10.222</c:v>
                </c:pt>
                <c:pt idx="6978">
                  <c:v>10.222</c:v>
                </c:pt>
                <c:pt idx="6979">
                  <c:v>10.222</c:v>
                </c:pt>
                <c:pt idx="6980">
                  <c:v>10.222</c:v>
                </c:pt>
                <c:pt idx="6981">
                  <c:v>10.222</c:v>
                </c:pt>
                <c:pt idx="6982">
                  <c:v>10.198</c:v>
                </c:pt>
                <c:pt idx="6983">
                  <c:v>10.148999999999999</c:v>
                </c:pt>
                <c:pt idx="6984">
                  <c:v>10.1</c:v>
                </c:pt>
                <c:pt idx="6985">
                  <c:v>10.026</c:v>
                </c:pt>
                <c:pt idx="6986">
                  <c:v>9.9770000000000003</c:v>
                </c:pt>
                <c:pt idx="6987">
                  <c:v>9.9030000000000005</c:v>
                </c:pt>
                <c:pt idx="6988">
                  <c:v>9.8290000000000006</c:v>
                </c:pt>
                <c:pt idx="6989">
                  <c:v>9.7560000000000002</c:v>
                </c:pt>
                <c:pt idx="6990">
                  <c:v>9.6820000000000004</c:v>
                </c:pt>
                <c:pt idx="6991">
                  <c:v>9.6319999999999997</c:v>
                </c:pt>
                <c:pt idx="6992">
                  <c:v>9.5579999999999998</c:v>
                </c:pt>
                <c:pt idx="6993">
                  <c:v>9.4849999999999994</c:v>
                </c:pt>
                <c:pt idx="6994">
                  <c:v>9.4350000000000005</c:v>
                </c:pt>
                <c:pt idx="6995">
                  <c:v>9.3610000000000007</c:v>
                </c:pt>
                <c:pt idx="6996">
                  <c:v>9.3119999999999994</c:v>
                </c:pt>
                <c:pt idx="6997">
                  <c:v>9.2620000000000005</c:v>
                </c:pt>
                <c:pt idx="6998">
                  <c:v>9.1880000000000006</c:v>
                </c:pt>
                <c:pt idx="6999">
                  <c:v>9.1389999999999993</c:v>
                </c:pt>
                <c:pt idx="7000">
                  <c:v>9.1140000000000008</c:v>
                </c:pt>
                <c:pt idx="7001">
                  <c:v>9.0640000000000001</c:v>
                </c:pt>
                <c:pt idx="7002">
                  <c:v>9.0399999999999991</c:v>
                </c:pt>
                <c:pt idx="7003">
                  <c:v>8.99</c:v>
                </c:pt>
                <c:pt idx="7004">
                  <c:v>8.9410000000000007</c:v>
                </c:pt>
                <c:pt idx="7005">
                  <c:v>8.891</c:v>
                </c:pt>
                <c:pt idx="7006">
                  <c:v>8.891</c:v>
                </c:pt>
                <c:pt idx="7007">
                  <c:v>8.8170000000000002</c:v>
                </c:pt>
                <c:pt idx="7008">
                  <c:v>8.7420000000000009</c:v>
                </c:pt>
                <c:pt idx="7009">
                  <c:v>8.6929999999999996</c:v>
                </c:pt>
                <c:pt idx="7010">
                  <c:v>8.6430000000000007</c:v>
                </c:pt>
                <c:pt idx="7011">
                  <c:v>8.6180000000000003</c:v>
                </c:pt>
                <c:pt idx="7012">
                  <c:v>8.5679999999999996</c:v>
                </c:pt>
                <c:pt idx="7013">
                  <c:v>8.5429999999999993</c:v>
                </c:pt>
                <c:pt idx="7014">
                  <c:v>8.4939999999999998</c:v>
                </c:pt>
                <c:pt idx="7015">
                  <c:v>8.4440000000000008</c:v>
                </c:pt>
                <c:pt idx="7016">
                  <c:v>8.4190000000000005</c:v>
                </c:pt>
                <c:pt idx="7017">
                  <c:v>8.3689999999999998</c:v>
                </c:pt>
                <c:pt idx="7018">
                  <c:v>8.3439999999999994</c:v>
                </c:pt>
                <c:pt idx="7019">
                  <c:v>8.3190000000000008</c:v>
                </c:pt>
                <c:pt idx="7020">
                  <c:v>8.2949999999999999</c:v>
                </c:pt>
                <c:pt idx="7021">
                  <c:v>8.27</c:v>
                </c:pt>
                <c:pt idx="7022">
                  <c:v>8.2449999999999992</c:v>
                </c:pt>
                <c:pt idx="7023">
                  <c:v>8.2200000000000006</c:v>
                </c:pt>
                <c:pt idx="7024">
                  <c:v>8.1950000000000003</c:v>
                </c:pt>
                <c:pt idx="7025">
                  <c:v>8.17</c:v>
                </c:pt>
                <c:pt idx="7026">
                  <c:v>8.1449999999999996</c:v>
                </c:pt>
                <c:pt idx="7027">
                  <c:v>8.1449999999999996</c:v>
                </c:pt>
                <c:pt idx="7028">
                  <c:v>8.1449999999999996</c:v>
                </c:pt>
                <c:pt idx="7029">
                  <c:v>8.1449999999999996</c:v>
                </c:pt>
                <c:pt idx="7030">
                  <c:v>8.1449999999999996</c:v>
                </c:pt>
                <c:pt idx="7031">
                  <c:v>8.1199999999999992</c:v>
                </c:pt>
                <c:pt idx="7032">
                  <c:v>8.1199999999999992</c:v>
                </c:pt>
                <c:pt idx="7033">
                  <c:v>8.0950000000000006</c:v>
                </c:pt>
                <c:pt idx="7034">
                  <c:v>8.1199999999999992</c:v>
                </c:pt>
                <c:pt idx="7035">
                  <c:v>8.2449999999999992</c:v>
                </c:pt>
                <c:pt idx="7036">
                  <c:v>8.6180000000000003</c:v>
                </c:pt>
                <c:pt idx="7037">
                  <c:v>8.8659999999999997</c:v>
                </c:pt>
                <c:pt idx="7038">
                  <c:v>8.6430000000000007</c:v>
                </c:pt>
                <c:pt idx="7039">
                  <c:v>8.4689999999999994</c:v>
                </c:pt>
                <c:pt idx="7040">
                  <c:v>8.3439999999999994</c:v>
                </c:pt>
                <c:pt idx="7041">
                  <c:v>8.27</c:v>
                </c:pt>
                <c:pt idx="7042">
                  <c:v>8.2949999999999999</c:v>
                </c:pt>
                <c:pt idx="7043">
                  <c:v>8.4190000000000005</c:v>
                </c:pt>
                <c:pt idx="7044">
                  <c:v>8.5679999999999996</c:v>
                </c:pt>
                <c:pt idx="7045">
                  <c:v>8.6430000000000007</c:v>
                </c:pt>
                <c:pt idx="7046">
                  <c:v>8.6929999999999996</c:v>
                </c:pt>
                <c:pt idx="7047">
                  <c:v>8.6929999999999996</c:v>
                </c:pt>
                <c:pt idx="7048">
                  <c:v>8.6929999999999996</c:v>
                </c:pt>
                <c:pt idx="7049">
                  <c:v>8.7170000000000005</c:v>
                </c:pt>
                <c:pt idx="7050">
                  <c:v>8.7420000000000009</c:v>
                </c:pt>
                <c:pt idx="7051">
                  <c:v>8.8170000000000002</c:v>
                </c:pt>
                <c:pt idx="7052">
                  <c:v>8.8659999999999997</c:v>
                </c:pt>
                <c:pt idx="7053">
                  <c:v>8.9160000000000004</c:v>
                </c:pt>
                <c:pt idx="7054">
                  <c:v>8.99</c:v>
                </c:pt>
                <c:pt idx="7055">
                  <c:v>9.0399999999999991</c:v>
                </c:pt>
                <c:pt idx="7056">
                  <c:v>9.1140000000000008</c:v>
                </c:pt>
                <c:pt idx="7057">
                  <c:v>9.1630000000000003</c:v>
                </c:pt>
                <c:pt idx="7058">
                  <c:v>9.2379999999999995</c:v>
                </c:pt>
                <c:pt idx="7059">
                  <c:v>9.2870000000000008</c:v>
                </c:pt>
                <c:pt idx="7060">
                  <c:v>9.2379999999999995</c:v>
                </c:pt>
                <c:pt idx="7061">
                  <c:v>9.2379999999999995</c:v>
                </c:pt>
                <c:pt idx="7062">
                  <c:v>9.2870000000000008</c:v>
                </c:pt>
                <c:pt idx="7063">
                  <c:v>9.2870000000000008</c:v>
                </c:pt>
                <c:pt idx="7064">
                  <c:v>9.3119999999999994</c:v>
                </c:pt>
                <c:pt idx="7065">
                  <c:v>9.3360000000000003</c:v>
                </c:pt>
                <c:pt idx="7066">
                  <c:v>9.3119999999999994</c:v>
                </c:pt>
                <c:pt idx="7067">
                  <c:v>9.3119999999999994</c:v>
                </c:pt>
                <c:pt idx="7068">
                  <c:v>9.3119999999999994</c:v>
                </c:pt>
                <c:pt idx="7069">
                  <c:v>9.2870000000000008</c:v>
                </c:pt>
                <c:pt idx="7070">
                  <c:v>9.2620000000000005</c:v>
                </c:pt>
                <c:pt idx="7071">
                  <c:v>9.2620000000000005</c:v>
                </c:pt>
                <c:pt idx="7072">
                  <c:v>9.2620000000000005</c:v>
                </c:pt>
                <c:pt idx="7073">
                  <c:v>9.3119999999999994</c:v>
                </c:pt>
                <c:pt idx="7074">
                  <c:v>9.3360000000000003</c:v>
                </c:pt>
                <c:pt idx="7075">
                  <c:v>9.3360000000000003</c:v>
                </c:pt>
                <c:pt idx="7076">
                  <c:v>9.3610000000000007</c:v>
                </c:pt>
                <c:pt idx="7077">
                  <c:v>9.3360000000000003</c:v>
                </c:pt>
                <c:pt idx="7078">
                  <c:v>9.2870000000000008</c:v>
                </c:pt>
                <c:pt idx="7079">
                  <c:v>9.2620000000000005</c:v>
                </c:pt>
                <c:pt idx="7080">
                  <c:v>9.2620000000000005</c:v>
                </c:pt>
                <c:pt idx="7081">
                  <c:v>9.2379999999999995</c:v>
                </c:pt>
                <c:pt idx="7082">
                  <c:v>9.2129999999999992</c:v>
                </c:pt>
                <c:pt idx="7083">
                  <c:v>9.1630000000000003</c:v>
                </c:pt>
                <c:pt idx="7084">
                  <c:v>9.1389999999999993</c:v>
                </c:pt>
                <c:pt idx="7085">
                  <c:v>9.1140000000000008</c:v>
                </c:pt>
                <c:pt idx="7086">
                  <c:v>9.0890000000000004</c:v>
                </c:pt>
                <c:pt idx="7087">
                  <c:v>9.0640000000000001</c:v>
                </c:pt>
                <c:pt idx="7088">
                  <c:v>9.0399999999999991</c:v>
                </c:pt>
                <c:pt idx="7089">
                  <c:v>9.0399999999999991</c:v>
                </c:pt>
                <c:pt idx="7090">
                  <c:v>9.0150000000000006</c:v>
                </c:pt>
                <c:pt idx="7091">
                  <c:v>8.99</c:v>
                </c:pt>
                <c:pt idx="7092">
                  <c:v>8.9649999999999999</c:v>
                </c:pt>
                <c:pt idx="7093">
                  <c:v>8.9410000000000007</c:v>
                </c:pt>
                <c:pt idx="7094">
                  <c:v>8.9410000000000007</c:v>
                </c:pt>
                <c:pt idx="7095">
                  <c:v>8.9160000000000004</c:v>
                </c:pt>
                <c:pt idx="7096">
                  <c:v>8.891</c:v>
                </c:pt>
                <c:pt idx="7097">
                  <c:v>8.8659999999999997</c:v>
                </c:pt>
                <c:pt idx="7098">
                  <c:v>8.8409999999999993</c:v>
                </c:pt>
                <c:pt idx="7099">
                  <c:v>8.8409999999999993</c:v>
                </c:pt>
                <c:pt idx="7100">
                  <c:v>8.8170000000000002</c:v>
                </c:pt>
                <c:pt idx="7101">
                  <c:v>8.7919999999999998</c:v>
                </c:pt>
                <c:pt idx="7102">
                  <c:v>8.7669999999999995</c:v>
                </c:pt>
                <c:pt idx="7103">
                  <c:v>8.7420000000000009</c:v>
                </c:pt>
                <c:pt idx="7104">
                  <c:v>8.7170000000000005</c:v>
                </c:pt>
                <c:pt idx="7105">
                  <c:v>8.6929999999999996</c:v>
                </c:pt>
                <c:pt idx="7106">
                  <c:v>8.6929999999999996</c:v>
                </c:pt>
                <c:pt idx="7107">
                  <c:v>8.6679999999999993</c:v>
                </c:pt>
                <c:pt idx="7108">
                  <c:v>8.6430000000000007</c:v>
                </c:pt>
                <c:pt idx="7109">
                  <c:v>8.6430000000000007</c:v>
                </c:pt>
                <c:pt idx="7110">
                  <c:v>8.6430000000000007</c:v>
                </c:pt>
                <c:pt idx="7111">
                  <c:v>8.6430000000000007</c:v>
                </c:pt>
                <c:pt idx="7112">
                  <c:v>8.6430000000000007</c:v>
                </c:pt>
                <c:pt idx="7113">
                  <c:v>8.593</c:v>
                </c:pt>
                <c:pt idx="7114">
                  <c:v>8.593</c:v>
                </c:pt>
                <c:pt idx="7115">
                  <c:v>8.593</c:v>
                </c:pt>
                <c:pt idx="7116">
                  <c:v>8.593</c:v>
                </c:pt>
                <c:pt idx="7117">
                  <c:v>8.5429999999999993</c:v>
                </c:pt>
                <c:pt idx="7118">
                  <c:v>8.4939999999999998</c:v>
                </c:pt>
                <c:pt idx="7119">
                  <c:v>8.4190000000000005</c:v>
                </c:pt>
                <c:pt idx="7120">
                  <c:v>8.3439999999999994</c:v>
                </c:pt>
                <c:pt idx="7121">
                  <c:v>8.2449999999999992</c:v>
                </c:pt>
                <c:pt idx="7122">
                  <c:v>8.1950000000000003</c:v>
                </c:pt>
                <c:pt idx="7123">
                  <c:v>8.1199999999999992</c:v>
                </c:pt>
                <c:pt idx="7124">
                  <c:v>8.0449999999999999</c:v>
                </c:pt>
                <c:pt idx="7125">
                  <c:v>8.02</c:v>
                </c:pt>
                <c:pt idx="7126">
                  <c:v>7.9950000000000001</c:v>
                </c:pt>
                <c:pt idx="7127">
                  <c:v>7.9450000000000003</c:v>
                </c:pt>
                <c:pt idx="7128">
                  <c:v>7.92</c:v>
                </c:pt>
                <c:pt idx="7129">
                  <c:v>7.8949999999999996</c:v>
                </c:pt>
                <c:pt idx="7130">
                  <c:v>7.87</c:v>
                </c:pt>
                <c:pt idx="7131">
                  <c:v>7.8449999999999998</c:v>
                </c:pt>
                <c:pt idx="7132">
                  <c:v>7.82</c:v>
                </c:pt>
                <c:pt idx="7133">
                  <c:v>7.82</c:v>
                </c:pt>
                <c:pt idx="7134">
                  <c:v>7.7949999999999999</c:v>
                </c:pt>
                <c:pt idx="7135">
                  <c:v>7.7949999999999999</c:v>
                </c:pt>
                <c:pt idx="7136">
                  <c:v>7.77</c:v>
                </c:pt>
                <c:pt idx="7137">
                  <c:v>7.77</c:v>
                </c:pt>
                <c:pt idx="7138">
                  <c:v>7.77</c:v>
                </c:pt>
                <c:pt idx="7139">
                  <c:v>7.82</c:v>
                </c:pt>
                <c:pt idx="7140">
                  <c:v>7.87</c:v>
                </c:pt>
                <c:pt idx="7141">
                  <c:v>7.9450000000000003</c:v>
                </c:pt>
                <c:pt idx="7142">
                  <c:v>8.02</c:v>
                </c:pt>
                <c:pt idx="7143">
                  <c:v>8.0950000000000006</c:v>
                </c:pt>
                <c:pt idx="7144">
                  <c:v>8.1950000000000003</c:v>
                </c:pt>
                <c:pt idx="7145">
                  <c:v>8.27</c:v>
                </c:pt>
                <c:pt idx="7146">
                  <c:v>8.3940000000000001</c:v>
                </c:pt>
                <c:pt idx="7147">
                  <c:v>8.5190000000000001</c:v>
                </c:pt>
                <c:pt idx="7148">
                  <c:v>8.6929999999999996</c:v>
                </c:pt>
                <c:pt idx="7149">
                  <c:v>8.8659999999999997</c:v>
                </c:pt>
                <c:pt idx="7150">
                  <c:v>9.0890000000000004</c:v>
                </c:pt>
                <c:pt idx="7151">
                  <c:v>9.2870000000000008</c:v>
                </c:pt>
                <c:pt idx="7152">
                  <c:v>9.4600000000000009</c:v>
                </c:pt>
                <c:pt idx="7153">
                  <c:v>9.657</c:v>
                </c:pt>
                <c:pt idx="7154">
                  <c:v>9.8539999999999992</c:v>
                </c:pt>
                <c:pt idx="7155">
                  <c:v>10.051</c:v>
                </c:pt>
                <c:pt idx="7156">
                  <c:v>10.271000000000001</c:v>
                </c:pt>
                <c:pt idx="7157">
                  <c:v>10.443</c:v>
                </c:pt>
                <c:pt idx="7158">
                  <c:v>10.638</c:v>
                </c:pt>
                <c:pt idx="7159">
                  <c:v>10.81</c:v>
                </c:pt>
                <c:pt idx="7160">
                  <c:v>10.98</c:v>
                </c:pt>
                <c:pt idx="7161">
                  <c:v>11.127000000000001</c:v>
                </c:pt>
                <c:pt idx="7162">
                  <c:v>11.273</c:v>
                </c:pt>
                <c:pt idx="7163">
                  <c:v>11.419</c:v>
                </c:pt>
                <c:pt idx="7164">
                  <c:v>11.54</c:v>
                </c:pt>
                <c:pt idx="7165">
                  <c:v>11.637</c:v>
                </c:pt>
                <c:pt idx="7166">
                  <c:v>11.734</c:v>
                </c:pt>
                <c:pt idx="7167">
                  <c:v>11.807</c:v>
                </c:pt>
                <c:pt idx="7168">
                  <c:v>11.88</c:v>
                </c:pt>
                <c:pt idx="7169">
                  <c:v>11.929</c:v>
                </c:pt>
                <c:pt idx="7170">
                  <c:v>11.952999999999999</c:v>
                </c:pt>
                <c:pt idx="7171">
                  <c:v>11.952999999999999</c:v>
                </c:pt>
                <c:pt idx="7172">
                  <c:v>11.952999999999999</c:v>
                </c:pt>
                <c:pt idx="7173">
                  <c:v>11.904</c:v>
                </c:pt>
                <c:pt idx="7174">
                  <c:v>11.832000000000001</c:v>
                </c:pt>
                <c:pt idx="7175">
                  <c:v>11.759</c:v>
                </c:pt>
                <c:pt idx="7176">
                  <c:v>11.662000000000001</c:v>
                </c:pt>
                <c:pt idx="7177">
                  <c:v>11.565</c:v>
                </c:pt>
                <c:pt idx="7178">
                  <c:v>11.394</c:v>
                </c:pt>
                <c:pt idx="7179">
                  <c:v>10.81</c:v>
                </c:pt>
                <c:pt idx="7180">
                  <c:v>11.273</c:v>
                </c:pt>
                <c:pt idx="7181">
                  <c:v>10.345000000000001</c:v>
                </c:pt>
                <c:pt idx="7182">
                  <c:v>9.5340000000000007</c:v>
                </c:pt>
                <c:pt idx="7183">
                  <c:v>9.3119999999999994</c:v>
                </c:pt>
                <c:pt idx="7184">
                  <c:v>9.3859999999999992</c:v>
                </c:pt>
                <c:pt idx="7185">
                  <c:v>9.5340000000000007</c:v>
                </c:pt>
                <c:pt idx="7186">
                  <c:v>9.657</c:v>
                </c:pt>
                <c:pt idx="7187">
                  <c:v>9.2870000000000008</c:v>
                </c:pt>
                <c:pt idx="7188">
                  <c:v>8.99</c:v>
                </c:pt>
                <c:pt idx="7189">
                  <c:v>8.8659999999999997</c:v>
                </c:pt>
                <c:pt idx="7190">
                  <c:v>8.8170000000000002</c:v>
                </c:pt>
                <c:pt idx="7191">
                  <c:v>8.9160000000000004</c:v>
                </c:pt>
                <c:pt idx="7192">
                  <c:v>9.0150000000000006</c:v>
                </c:pt>
                <c:pt idx="7193">
                  <c:v>9.0399999999999991</c:v>
                </c:pt>
                <c:pt idx="7194">
                  <c:v>9.0399999999999991</c:v>
                </c:pt>
                <c:pt idx="7195">
                  <c:v>9.0150000000000006</c:v>
                </c:pt>
                <c:pt idx="7196">
                  <c:v>8.99</c:v>
                </c:pt>
                <c:pt idx="7197">
                  <c:v>8.9649999999999999</c:v>
                </c:pt>
                <c:pt idx="7198">
                  <c:v>8.9410000000000007</c:v>
                </c:pt>
                <c:pt idx="7199">
                  <c:v>8.9410000000000007</c:v>
                </c:pt>
                <c:pt idx="7200">
                  <c:v>8.9160000000000004</c:v>
                </c:pt>
                <c:pt idx="7201">
                  <c:v>8.891</c:v>
                </c:pt>
                <c:pt idx="7202">
                  <c:v>8.8659999999999997</c:v>
                </c:pt>
                <c:pt idx="7203">
                  <c:v>8.8659999999999997</c:v>
                </c:pt>
                <c:pt idx="7204">
                  <c:v>8.8409999999999993</c:v>
                </c:pt>
                <c:pt idx="7205">
                  <c:v>8.8409999999999993</c:v>
                </c:pt>
                <c:pt idx="7206">
                  <c:v>8.8409999999999993</c:v>
                </c:pt>
                <c:pt idx="7207">
                  <c:v>8.8409999999999993</c:v>
                </c:pt>
                <c:pt idx="7208">
                  <c:v>8.8170000000000002</c:v>
                </c:pt>
                <c:pt idx="7209">
                  <c:v>8.8170000000000002</c:v>
                </c:pt>
                <c:pt idx="7210">
                  <c:v>8.8170000000000002</c:v>
                </c:pt>
                <c:pt idx="7211">
                  <c:v>8.8170000000000002</c:v>
                </c:pt>
                <c:pt idx="7212">
                  <c:v>8.8170000000000002</c:v>
                </c:pt>
                <c:pt idx="7213">
                  <c:v>8.8170000000000002</c:v>
                </c:pt>
                <c:pt idx="7214">
                  <c:v>8.8409999999999993</c:v>
                </c:pt>
                <c:pt idx="7215">
                  <c:v>8.8170000000000002</c:v>
                </c:pt>
                <c:pt idx="7216">
                  <c:v>8.8170000000000002</c:v>
                </c:pt>
                <c:pt idx="7217">
                  <c:v>8.8170000000000002</c:v>
                </c:pt>
                <c:pt idx="7218">
                  <c:v>8.8170000000000002</c:v>
                </c:pt>
                <c:pt idx="7219">
                  <c:v>8.8409999999999993</c:v>
                </c:pt>
                <c:pt idx="7220">
                  <c:v>8.8409999999999993</c:v>
                </c:pt>
                <c:pt idx="7221">
                  <c:v>8.8170000000000002</c:v>
                </c:pt>
                <c:pt idx="7222">
                  <c:v>8.7919999999999998</c:v>
                </c:pt>
                <c:pt idx="7223">
                  <c:v>8.7919999999999998</c:v>
                </c:pt>
                <c:pt idx="7224">
                  <c:v>8.7919999999999998</c:v>
                </c:pt>
                <c:pt idx="7225">
                  <c:v>8.7919999999999998</c:v>
                </c:pt>
                <c:pt idx="7226">
                  <c:v>8.7919999999999998</c:v>
                </c:pt>
                <c:pt idx="7227">
                  <c:v>8.7669999999999995</c:v>
                </c:pt>
                <c:pt idx="7228">
                  <c:v>8.7669999999999995</c:v>
                </c:pt>
                <c:pt idx="7229">
                  <c:v>8.7420000000000009</c:v>
                </c:pt>
                <c:pt idx="7230">
                  <c:v>8.7420000000000009</c:v>
                </c:pt>
                <c:pt idx="7231">
                  <c:v>8.7420000000000009</c:v>
                </c:pt>
                <c:pt idx="7232">
                  <c:v>8.7420000000000009</c:v>
                </c:pt>
                <c:pt idx="7233">
                  <c:v>8.7170000000000005</c:v>
                </c:pt>
                <c:pt idx="7234">
                  <c:v>8.7170000000000005</c:v>
                </c:pt>
                <c:pt idx="7235">
                  <c:v>8.7170000000000005</c:v>
                </c:pt>
                <c:pt idx="7236">
                  <c:v>8.7170000000000005</c:v>
                </c:pt>
                <c:pt idx="7237">
                  <c:v>8.7420000000000009</c:v>
                </c:pt>
                <c:pt idx="7238">
                  <c:v>8.7669999999999995</c:v>
                </c:pt>
                <c:pt idx="7239">
                  <c:v>8.7919999999999998</c:v>
                </c:pt>
                <c:pt idx="7240">
                  <c:v>8.8659999999999997</c:v>
                </c:pt>
                <c:pt idx="7241">
                  <c:v>8.9160000000000004</c:v>
                </c:pt>
                <c:pt idx="7242">
                  <c:v>9.0150000000000006</c:v>
                </c:pt>
                <c:pt idx="7243">
                  <c:v>9.1140000000000008</c:v>
                </c:pt>
                <c:pt idx="7244">
                  <c:v>9.2379999999999995</c:v>
                </c:pt>
                <c:pt idx="7245">
                  <c:v>9.3859999999999992</c:v>
                </c:pt>
                <c:pt idx="7246">
                  <c:v>9.5340000000000007</c:v>
                </c:pt>
                <c:pt idx="7247">
                  <c:v>9.7059999999999995</c:v>
                </c:pt>
                <c:pt idx="7248">
                  <c:v>9.8539999999999992</c:v>
                </c:pt>
                <c:pt idx="7249">
                  <c:v>10.026</c:v>
                </c:pt>
                <c:pt idx="7250">
                  <c:v>10.222</c:v>
                </c:pt>
                <c:pt idx="7251">
                  <c:v>10.443</c:v>
                </c:pt>
                <c:pt idx="7252">
                  <c:v>10.663</c:v>
                </c:pt>
                <c:pt idx="7253">
                  <c:v>10.81</c:v>
                </c:pt>
                <c:pt idx="7254">
                  <c:v>10.858000000000001</c:v>
                </c:pt>
                <c:pt idx="7255">
                  <c:v>10.907</c:v>
                </c:pt>
                <c:pt idx="7256">
                  <c:v>10.907</c:v>
                </c:pt>
                <c:pt idx="7257">
                  <c:v>11.029</c:v>
                </c:pt>
                <c:pt idx="7258">
                  <c:v>11.151</c:v>
                </c:pt>
                <c:pt idx="7259">
                  <c:v>10.736000000000001</c:v>
                </c:pt>
                <c:pt idx="7260">
                  <c:v>10.686999999999999</c:v>
                </c:pt>
                <c:pt idx="7261">
                  <c:v>10.858000000000001</c:v>
                </c:pt>
                <c:pt idx="7262">
                  <c:v>10.369</c:v>
                </c:pt>
                <c:pt idx="7263">
                  <c:v>10.148999999999999</c:v>
                </c:pt>
                <c:pt idx="7264">
                  <c:v>10.198</c:v>
                </c:pt>
                <c:pt idx="7265">
                  <c:v>10.32</c:v>
                </c:pt>
                <c:pt idx="7266">
                  <c:v>10.32</c:v>
                </c:pt>
                <c:pt idx="7267">
                  <c:v>10.32</c:v>
                </c:pt>
                <c:pt idx="7268">
                  <c:v>10.369</c:v>
                </c:pt>
                <c:pt idx="7269">
                  <c:v>10.394</c:v>
                </c:pt>
                <c:pt idx="7270">
                  <c:v>10.417999999999999</c:v>
                </c:pt>
                <c:pt idx="7271">
                  <c:v>10.394</c:v>
                </c:pt>
                <c:pt idx="7272">
                  <c:v>10.369</c:v>
                </c:pt>
                <c:pt idx="7273">
                  <c:v>10.32</c:v>
                </c:pt>
                <c:pt idx="7274">
                  <c:v>10.247</c:v>
                </c:pt>
                <c:pt idx="7275">
                  <c:v>10.198</c:v>
                </c:pt>
                <c:pt idx="7276">
                  <c:v>10.198</c:v>
                </c:pt>
                <c:pt idx="7277">
                  <c:v>10.198</c:v>
                </c:pt>
                <c:pt idx="7278">
                  <c:v>10.222</c:v>
                </c:pt>
                <c:pt idx="7279">
                  <c:v>10.222</c:v>
                </c:pt>
                <c:pt idx="7280">
                  <c:v>10.222</c:v>
                </c:pt>
                <c:pt idx="7281">
                  <c:v>10.222</c:v>
                </c:pt>
                <c:pt idx="7282">
                  <c:v>10.198</c:v>
                </c:pt>
                <c:pt idx="7283">
                  <c:v>10.148999999999999</c:v>
                </c:pt>
                <c:pt idx="7284">
                  <c:v>10.074999999999999</c:v>
                </c:pt>
                <c:pt idx="7285">
                  <c:v>10.000999999999999</c:v>
                </c:pt>
                <c:pt idx="7286">
                  <c:v>9.9280000000000008</c:v>
                </c:pt>
                <c:pt idx="7287">
                  <c:v>9.8290000000000006</c:v>
                </c:pt>
                <c:pt idx="7288">
                  <c:v>9.7309999999999999</c:v>
                </c:pt>
                <c:pt idx="7289">
                  <c:v>9.6319999999999997</c:v>
                </c:pt>
                <c:pt idx="7290">
                  <c:v>9.5579999999999998</c:v>
                </c:pt>
                <c:pt idx="7291">
                  <c:v>9.4600000000000009</c:v>
                </c:pt>
                <c:pt idx="7292">
                  <c:v>9.3610000000000007</c:v>
                </c:pt>
                <c:pt idx="7293">
                  <c:v>9.2620000000000005</c:v>
                </c:pt>
                <c:pt idx="7294">
                  <c:v>9.1630000000000003</c:v>
                </c:pt>
                <c:pt idx="7295">
                  <c:v>9.0640000000000001</c:v>
                </c:pt>
                <c:pt idx="7296">
                  <c:v>8.99</c:v>
                </c:pt>
                <c:pt idx="7297">
                  <c:v>8.891</c:v>
                </c:pt>
                <c:pt idx="7298">
                  <c:v>8.8170000000000002</c:v>
                </c:pt>
                <c:pt idx="7299">
                  <c:v>8.7420000000000009</c:v>
                </c:pt>
                <c:pt idx="7300">
                  <c:v>8.6679999999999993</c:v>
                </c:pt>
                <c:pt idx="7301">
                  <c:v>8.5679999999999996</c:v>
                </c:pt>
                <c:pt idx="7302">
                  <c:v>8.4939999999999998</c:v>
                </c:pt>
                <c:pt idx="7303">
                  <c:v>8.4440000000000008</c:v>
                </c:pt>
                <c:pt idx="7304">
                  <c:v>8.3940000000000001</c:v>
                </c:pt>
                <c:pt idx="7305">
                  <c:v>8.3439999999999994</c:v>
                </c:pt>
                <c:pt idx="7306">
                  <c:v>8.2949999999999999</c:v>
                </c:pt>
                <c:pt idx="7307">
                  <c:v>8.2449999999999992</c:v>
                </c:pt>
                <c:pt idx="7308">
                  <c:v>8.1950000000000003</c:v>
                </c:pt>
                <c:pt idx="7309">
                  <c:v>8.17</c:v>
                </c:pt>
                <c:pt idx="7310">
                  <c:v>8.1449999999999996</c:v>
                </c:pt>
                <c:pt idx="7311">
                  <c:v>8.1449999999999996</c:v>
                </c:pt>
                <c:pt idx="7312">
                  <c:v>8.1449999999999996</c:v>
                </c:pt>
                <c:pt idx="7313">
                  <c:v>8.1199999999999992</c:v>
                </c:pt>
                <c:pt idx="7314">
                  <c:v>8.1199999999999992</c:v>
                </c:pt>
                <c:pt idx="7315">
                  <c:v>8.1199999999999992</c:v>
                </c:pt>
                <c:pt idx="7316">
                  <c:v>8.1449999999999996</c:v>
                </c:pt>
                <c:pt idx="7317">
                  <c:v>8.17</c:v>
                </c:pt>
                <c:pt idx="7318">
                  <c:v>8.17</c:v>
                </c:pt>
                <c:pt idx="7319">
                  <c:v>8.1950000000000003</c:v>
                </c:pt>
                <c:pt idx="7320">
                  <c:v>8.1950000000000003</c:v>
                </c:pt>
                <c:pt idx="7321">
                  <c:v>8.1950000000000003</c:v>
                </c:pt>
                <c:pt idx="7322">
                  <c:v>8.17</c:v>
                </c:pt>
                <c:pt idx="7323">
                  <c:v>8.1950000000000003</c:v>
                </c:pt>
                <c:pt idx="7324">
                  <c:v>8.1950000000000003</c:v>
                </c:pt>
                <c:pt idx="7325">
                  <c:v>8.1950000000000003</c:v>
                </c:pt>
                <c:pt idx="7326">
                  <c:v>8.1950000000000003</c:v>
                </c:pt>
                <c:pt idx="7327">
                  <c:v>8.1950000000000003</c:v>
                </c:pt>
                <c:pt idx="7328">
                  <c:v>8.1950000000000003</c:v>
                </c:pt>
                <c:pt idx="7329">
                  <c:v>8.1950000000000003</c:v>
                </c:pt>
                <c:pt idx="7330">
                  <c:v>8.2449999999999992</c:v>
                </c:pt>
                <c:pt idx="7331">
                  <c:v>8.27</c:v>
                </c:pt>
                <c:pt idx="7332">
                  <c:v>8.3190000000000008</c:v>
                </c:pt>
                <c:pt idx="7333">
                  <c:v>8.3439999999999994</c:v>
                </c:pt>
                <c:pt idx="7334">
                  <c:v>8.3689999999999998</c:v>
                </c:pt>
                <c:pt idx="7335">
                  <c:v>8.4440000000000008</c:v>
                </c:pt>
                <c:pt idx="7336">
                  <c:v>8.5190000000000001</c:v>
                </c:pt>
                <c:pt idx="7337">
                  <c:v>8.6180000000000003</c:v>
                </c:pt>
                <c:pt idx="7338">
                  <c:v>8.7420000000000009</c:v>
                </c:pt>
                <c:pt idx="7339">
                  <c:v>8.891</c:v>
                </c:pt>
                <c:pt idx="7340">
                  <c:v>9.0399999999999991</c:v>
                </c:pt>
                <c:pt idx="7341">
                  <c:v>9.2129999999999992</c:v>
                </c:pt>
                <c:pt idx="7342">
                  <c:v>9.3859999999999992</c:v>
                </c:pt>
                <c:pt idx="7343">
                  <c:v>9.5830000000000002</c:v>
                </c:pt>
                <c:pt idx="7344">
                  <c:v>9.7560000000000002</c:v>
                </c:pt>
                <c:pt idx="7345">
                  <c:v>9.7560000000000002</c:v>
                </c:pt>
                <c:pt idx="7346">
                  <c:v>9.7799999999999994</c:v>
                </c:pt>
                <c:pt idx="7347">
                  <c:v>9.8049999999999997</c:v>
                </c:pt>
                <c:pt idx="7348">
                  <c:v>9.9030000000000005</c:v>
                </c:pt>
                <c:pt idx="7349">
                  <c:v>10.000999999999999</c:v>
                </c:pt>
                <c:pt idx="7350">
                  <c:v>10.198</c:v>
                </c:pt>
                <c:pt idx="7351">
                  <c:v>10.369</c:v>
                </c:pt>
                <c:pt idx="7352">
                  <c:v>10.492000000000001</c:v>
                </c:pt>
                <c:pt idx="7353">
                  <c:v>10.565</c:v>
                </c:pt>
                <c:pt idx="7354">
                  <c:v>10.565</c:v>
                </c:pt>
                <c:pt idx="7355">
                  <c:v>10.638</c:v>
                </c:pt>
                <c:pt idx="7356">
                  <c:v>10.736000000000001</c:v>
                </c:pt>
                <c:pt idx="7357">
                  <c:v>10.785</c:v>
                </c:pt>
                <c:pt idx="7358">
                  <c:v>10.785</c:v>
                </c:pt>
                <c:pt idx="7359">
                  <c:v>10.760999999999999</c:v>
                </c:pt>
                <c:pt idx="7360">
                  <c:v>10.81</c:v>
                </c:pt>
                <c:pt idx="7361">
                  <c:v>10.81</c:v>
                </c:pt>
                <c:pt idx="7362">
                  <c:v>10.834</c:v>
                </c:pt>
                <c:pt idx="7363">
                  <c:v>10.858000000000001</c:v>
                </c:pt>
                <c:pt idx="7364">
                  <c:v>10.956</c:v>
                </c:pt>
                <c:pt idx="7365">
                  <c:v>11.077999999999999</c:v>
                </c:pt>
                <c:pt idx="7366">
                  <c:v>11.127000000000001</c:v>
                </c:pt>
                <c:pt idx="7367">
                  <c:v>11.102</c:v>
                </c:pt>
                <c:pt idx="7368">
                  <c:v>11.029</c:v>
                </c:pt>
                <c:pt idx="7369">
                  <c:v>10.907</c:v>
                </c:pt>
                <c:pt idx="7370">
                  <c:v>10.736000000000001</c:v>
                </c:pt>
                <c:pt idx="7371">
                  <c:v>10.59</c:v>
                </c:pt>
                <c:pt idx="7372">
                  <c:v>10.467000000000001</c:v>
                </c:pt>
                <c:pt idx="7373">
                  <c:v>10.369</c:v>
                </c:pt>
                <c:pt idx="7374">
                  <c:v>10.222</c:v>
                </c:pt>
                <c:pt idx="7375">
                  <c:v>10.124000000000001</c:v>
                </c:pt>
                <c:pt idx="7376">
                  <c:v>10.000999999999999</c:v>
                </c:pt>
                <c:pt idx="7377">
                  <c:v>9.9030000000000005</c:v>
                </c:pt>
                <c:pt idx="7378">
                  <c:v>9.7799999999999994</c:v>
                </c:pt>
                <c:pt idx="7379">
                  <c:v>9.6820000000000004</c:v>
                </c:pt>
                <c:pt idx="7380">
                  <c:v>9.5830000000000002</c:v>
                </c:pt>
                <c:pt idx="7381">
                  <c:v>9.4849999999999994</c:v>
                </c:pt>
                <c:pt idx="7382">
                  <c:v>9.41</c:v>
                </c:pt>
                <c:pt idx="7383">
                  <c:v>9.3360000000000003</c:v>
                </c:pt>
                <c:pt idx="7384">
                  <c:v>9.2379999999999995</c:v>
                </c:pt>
                <c:pt idx="7385">
                  <c:v>9.1880000000000006</c:v>
                </c:pt>
                <c:pt idx="7386">
                  <c:v>9.1140000000000008</c:v>
                </c:pt>
                <c:pt idx="7387">
                  <c:v>9.0399999999999991</c:v>
                </c:pt>
                <c:pt idx="7388">
                  <c:v>8.99</c:v>
                </c:pt>
                <c:pt idx="7389">
                  <c:v>8.9160000000000004</c:v>
                </c:pt>
                <c:pt idx="7390">
                  <c:v>8.8659999999999997</c:v>
                </c:pt>
                <c:pt idx="7391">
                  <c:v>8.8409999999999993</c:v>
                </c:pt>
                <c:pt idx="7392">
                  <c:v>8.8170000000000002</c:v>
                </c:pt>
                <c:pt idx="7393">
                  <c:v>8.7669999999999995</c:v>
                </c:pt>
                <c:pt idx="7394">
                  <c:v>8.7420000000000009</c:v>
                </c:pt>
                <c:pt idx="7395">
                  <c:v>8.7420000000000009</c:v>
                </c:pt>
                <c:pt idx="7396">
                  <c:v>8.7170000000000005</c:v>
                </c:pt>
                <c:pt idx="7397">
                  <c:v>8.6929999999999996</c:v>
                </c:pt>
                <c:pt idx="7398">
                  <c:v>8.6929999999999996</c:v>
                </c:pt>
                <c:pt idx="7399">
                  <c:v>8.6929999999999996</c:v>
                </c:pt>
                <c:pt idx="7400">
                  <c:v>8.6929999999999996</c:v>
                </c:pt>
                <c:pt idx="7401">
                  <c:v>8.6929999999999996</c:v>
                </c:pt>
                <c:pt idx="7402">
                  <c:v>8.6929999999999996</c:v>
                </c:pt>
                <c:pt idx="7403">
                  <c:v>8.6929999999999996</c:v>
                </c:pt>
                <c:pt idx="7404">
                  <c:v>8.6929999999999996</c:v>
                </c:pt>
                <c:pt idx="7405">
                  <c:v>8.6929999999999996</c:v>
                </c:pt>
                <c:pt idx="7406">
                  <c:v>8.6929999999999996</c:v>
                </c:pt>
                <c:pt idx="7407">
                  <c:v>8.6929999999999996</c:v>
                </c:pt>
                <c:pt idx="7408">
                  <c:v>8.6929999999999996</c:v>
                </c:pt>
                <c:pt idx="7409">
                  <c:v>8.6929999999999996</c:v>
                </c:pt>
                <c:pt idx="7410">
                  <c:v>8.6929999999999996</c:v>
                </c:pt>
                <c:pt idx="7411">
                  <c:v>8.6929999999999996</c:v>
                </c:pt>
                <c:pt idx="7412">
                  <c:v>8.6929999999999996</c:v>
                </c:pt>
                <c:pt idx="7413">
                  <c:v>8.6929999999999996</c:v>
                </c:pt>
                <c:pt idx="7414">
                  <c:v>8.6929999999999996</c:v>
                </c:pt>
                <c:pt idx="7415">
                  <c:v>8.6929999999999996</c:v>
                </c:pt>
                <c:pt idx="7416">
                  <c:v>8.6929999999999996</c:v>
                </c:pt>
                <c:pt idx="7417">
                  <c:v>8.6929999999999996</c:v>
                </c:pt>
                <c:pt idx="7418">
                  <c:v>8.6929999999999996</c:v>
                </c:pt>
                <c:pt idx="7419">
                  <c:v>8.6929999999999996</c:v>
                </c:pt>
                <c:pt idx="7420">
                  <c:v>8.6929999999999996</c:v>
                </c:pt>
                <c:pt idx="7421">
                  <c:v>8.6679999999999993</c:v>
                </c:pt>
                <c:pt idx="7422">
                  <c:v>8.6679999999999993</c:v>
                </c:pt>
                <c:pt idx="7423">
                  <c:v>8.6679999999999993</c:v>
                </c:pt>
                <c:pt idx="7424">
                  <c:v>8.6430000000000007</c:v>
                </c:pt>
                <c:pt idx="7425">
                  <c:v>8.6430000000000007</c:v>
                </c:pt>
                <c:pt idx="7426">
                  <c:v>8.6180000000000003</c:v>
                </c:pt>
                <c:pt idx="7427">
                  <c:v>8.593</c:v>
                </c:pt>
                <c:pt idx="7428">
                  <c:v>8.5679999999999996</c:v>
                </c:pt>
                <c:pt idx="7429">
                  <c:v>8.5429999999999993</c:v>
                </c:pt>
                <c:pt idx="7430">
                  <c:v>8.5679999999999996</c:v>
                </c:pt>
                <c:pt idx="7431">
                  <c:v>8.593</c:v>
                </c:pt>
                <c:pt idx="7432">
                  <c:v>8.6679999999999993</c:v>
                </c:pt>
                <c:pt idx="7433">
                  <c:v>8.7170000000000005</c:v>
                </c:pt>
                <c:pt idx="7434">
                  <c:v>8.8409999999999993</c:v>
                </c:pt>
                <c:pt idx="7435">
                  <c:v>8.9649999999999999</c:v>
                </c:pt>
                <c:pt idx="7436">
                  <c:v>9.1389999999999993</c:v>
                </c:pt>
                <c:pt idx="7437">
                  <c:v>9.1880000000000006</c:v>
                </c:pt>
                <c:pt idx="7438">
                  <c:v>9.2620000000000005</c:v>
                </c:pt>
                <c:pt idx="7439">
                  <c:v>9.3360000000000003</c:v>
                </c:pt>
                <c:pt idx="7440">
                  <c:v>9.4350000000000005</c:v>
                </c:pt>
                <c:pt idx="7441">
                  <c:v>9.4600000000000009</c:v>
                </c:pt>
                <c:pt idx="7442">
                  <c:v>9.5090000000000003</c:v>
                </c:pt>
                <c:pt idx="7443">
                  <c:v>9.5579999999999998</c:v>
                </c:pt>
                <c:pt idx="7444">
                  <c:v>9.6319999999999997</c:v>
                </c:pt>
                <c:pt idx="7445">
                  <c:v>9.6820000000000004</c:v>
                </c:pt>
                <c:pt idx="7446">
                  <c:v>9.7309999999999999</c:v>
                </c:pt>
                <c:pt idx="7447">
                  <c:v>9.8290000000000006</c:v>
                </c:pt>
                <c:pt idx="7448">
                  <c:v>9.9030000000000005</c:v>
                </c:pt>
                <c:pt idx="7449">
                  <c:v>9.9030000000000005</c:v>
                </c:pt>
                <c:pt idx="7450">
                  <c:v>9.8290000000000006</c:v>
                </c:pt>
                <c:pt idx="7451">
                  <c:v>9.8049999999999997</c:v>
                </c:pt>
                <c:pt idx="7452">
                  <c:v>9.8539999999999992</c:v>
                </c:pt>
                <c:pt idx="7453">
                  <c:v>9.952</c:v>
                </c:pt>
                <c:pt idx="7454">
                  <c:v>10.051</c:v>
                </c:pt>
                <c:pt idx="7455">
                  <c:v>10.124000000000001</c:v>
                </c:pt>
                <c:pt idx="7456">
                  <c:v>10.198</c:v>
                </c:pt>
                <c:pt idx="7457">
                  <c:v>10.271000000000001</c:v>
                </c:pt>
                <c:pt idx="7458">
                  <c:v>10.295999999999999</c:v>
                </c:pt>
                <c:pt idx="7459">
                  <c:v>10.295999999999999</c:v>
                </c:pt>
                <c:pt idx="7460">
                  <c:v>10.32</c:v>
                </c:pt>
                <c:pt idx="7461">
                  <c:v>10.295999999999999</c:v>
                </c:pt>
                <c:pt idx="7462">
                  <c:v>10.271000000000001</c:v>
                </c:pt>
                <c:pt idx="7463">
                  <c:v>10.247</c:v>
                </c:pt>
                <c:pt idx="7464">
                  <c:v>10.198</c:v>
                </c:pt>
                <c:pt idx="7465">
                  <c:v>10.173</c:v>
                </c:pt>
                <c:pt idx="7466">
                  <c:v>10.124000000000001</c:v>
                </c:pt>
                <c:pt idx="7467">
                  <c:v>10.074999999999999</c:v>
                </c:pt>
                <c:pt idx="7468">
                  <c:v>10.026</c:v>
                </c:pt>
                <c:pt idx="7469">
                  <c:v>9.952</c:v>
                </c:pt>
                <c:pt idx="7470">
                  <c:v>9.8789999999999996</c:v>
                </c:pt>
                <c:pt idx="7471">
                  <c:v>9.8290000000000006</c:v>
                </c:pt>
                <c:pt idx="7472">
                  <c:v>9.7560000000000002</c:v>
                </c:pt>
                <c:pt idx="7473">
                  <c:v>9.7059999999999995</c:v>
                </c:pt>
                <c:pt idx="7474">
                  <c:v>9.657</c:v>
                </c:pt>
                <c:pt idx="7475">
                  <c:v>9.5830000000000002</c:v>
                </c:pt>
                <c:pt idx="7476">
                  <c:v>9.5340000000000007</c:v>
                </c:pt>
                <c:pt idx="7477">
                  <c:v>9.4849999999999994</c:v>
                </c:pt>
                <c:pt idx="7478">
                  <c:v>9.4350000000000005</c:v>
                </c:pt>
                <c:pt idx="7479">
                  <c:v>9.3859999999999992</c:v>
                </c:pt>
                <c:pt idx="7480">
                  <c:v>9.3360000000000003</c:v>
                </c:pt>
                <c:pt idx="7481">
                  <c:v>9.2620000000000005</c:v>
                </c:pt>
                <c:pt idx="7482">
                  <c:v>9.1880000000000006</c:v>
                </c:pt>
                <c:pt idx="7483">
                  <c:v>9.1389999999999993</c:v>
                </c:pt>
                <c:pt idx="7484">
                  <c:v>9.0890000000000004</c:v>
                </c:pt>
                <c:pt idx="7485">
                  <c:v>9.0399999999999991</c:v>
                </c:pt>
                <c:pt idx="7486">
                  <c:v>8.9649999999999999</c:v>
                </c:pt>
                <c:pt idx="7487">
                  <c:v>8.9160000000000004</c:v>
                </c:pt>
                <c:pt idx="7488">
                  <c:v>8.8409999999999993</c:v>
                </c:pt>
                <c:pt idx="7489">
                  <c:v>8.7669999999999995</c:v>
                </c:pt>
                <c:pt idx="7490">
                  <c:v>8.7170000000000005</c:v>
                </c:pt>
                <c:pt idx="7491">
                  <c:v>8.6679999999999993</c:v>
                </c:pt>
                <c:pt idx="7492">
                  <c:v>8.593</c:v>
                </c:pt>
                <c:pt idx="7493">
                  <c:v>8.5429999999999993</c:v>
                </c:pt>
                <c:pt idx="7494">
                  <c:v>8.4689999999999994</c:v>
                </c:pt>
                <c:pt idx="7495">
                  <c:v>8.4190000000000005</c:v>
                </c:pt>
                <c:pt idx="7496">
                  <c:v>8.3689999999999998</c:v>
                </c:pt>
                <c:pt idx="7497">
                  <c:v>8.3190000000000008</c:v>
                </c:pt>
                <c:pt idx="7498">
                  <c:v>8.27</c:v>
                </c:pt>
                <c:pt idx="7499">
                  <c:v>8.2200000000000006</c:v>
                </c:pt>
                <c:pt idx="7500">
                  <c:v>8.17</c:v>
                </c:pt>
                <c:pt idx="7501">
                  <c:v>8.1449999999999996</c:v>
                </c:pt>
                <c:pt idx="7502">
                  <c:v>8.0950000000000006</c:v>
                </c:pt>
                <c:pt idx="7503">
                  <c:v>8.0449999999999999</c:v>
                </c:pt>
                <c:pt idx="7504">
                  <c:v>8.02</c:v>
                </c:pt>
                <c:pt idx="7505">
                  <c:v>7.9950000000000001</c:v>
                </c:pt>
                <c:pt idx="7506">
                  <c:v>7.9450000000000003</c:v>
                </c:pt>
                <c:pt idx="7507">
                  <c:v>7.92</c:v>
                </c:pt>
                <c:pt idx="7508">
                  <c:v>7.87</c:v>
                </c:pt>
                <c:pt idx="7509">
                  <c:v>7.8449999999999998</c:v>
                </c:pt>
                <c:pt idx="7510">
                  <c:v>7.82</c:v>
                </c:pt>
                <c:pt idx="7511">
                  <c:v>7.7949999999999999</c:v>
                </c:pt>
                <c:pt idx="7512">
                  <c:v>7.77</c:v>
                </c:pt>
                <c:pt idx="7513">
                  <c:v>7.7450000000000001</c:v>
                </c:pt>
                <c:pt idx="7514">
                  <c:v>7.72</c:v>
                </c:pt>
                <c:pt idx="7515">
                  <c:v>7.6950000000000003</c:v>
                </c:pt>
                <c:pt idx="7516">
                  <c:v>7.6449999999999996</c:v>
                </c:pt>
                <c:pt idx="7517">
                  <c:v>7.6189999999999998</c:v>
                </c:pt>
                <c:pt idx="7518">
                  <c:v>7.5940000000000003</c:v>
                </c:pt>
                <c:pt idx="7519">
                  <c:v>7.5439999999999996</c:v>
                </c:pt>
                <c:pt idx="7520">
                  <c:v>7.5190000000000001</c:v>
                </c:pt>
                <c:pt idx="7521">
                  <c:v>7.4939999999999998</c:v>
                </c:pt>
                <c:pt idx="7522">
                  <c:v>7.4690000000000003</c:v>
                </c:pt>
                <c:pt idx="7523">
                  <c:v>7.4690000000000003</c:v>
                </c:pt>
                <c:pt idx="7524">
                  <c:v>7.4690000000000003</c:v>
                </c:pt>
                <c:pt idx="7525">
                  <c:v>7.4939999999999998</c:v>
                </c:pt>
                <c:pt idx="7526">
                  <c:v>7.5190000000000001</c:v>
                </c:pt>
                <c:pt idx="7527">
                  <c:v>7.5940000000000003</c:v>
                </c:pt>
                <c:pt idx="7528">
                  <c:v>7.67</c:v>
                </c:pt>
                <c:pt idx="7529">
                  <c:v>7.77</c:v>
                </c:pt>
                <c:pt idx="7530">
                  <c:v>7.8949999999999996</c:v>
                </c:pt>
                <c:pt idx="7531">
                  <c:v>8.07</c:v>
                </c:pt>
                <c:pt idx="7532">
                  <c:v>8.2449999999999992</c:v>
                </c:pt>
                <c:pt idx="7533">
                  <c:v>8.4190000000000005</c:v>
                </c:pt>
                <c:pt idx="7534">
                  <c:v>8.6180000000000003</c:v>
                </c:pt>
                <c:pt idx="7535">
                  <c:v>8.8409999999999993</c:v>
                </c:pt>
                <c:pt idx="7536">
                  <c:v>9.0640000000000001</c:v>
                </c:pt>
                <c:pt idx="7537">
                  <c:v>9.2620000000000005</c:v>
                </c:pt>
                <c:pt idx="7538">
                  <c:v>9.4849999999999994</c:v>
                </c:pt>
                <c:pt idx="7539">
                  <c:v>9.6820000000000004</c:v>
                </c:pt>
                <c:pt idx="7540">
                  <c:v>9.8789999999999996</c:v>
                </c:pt>
                <c:pt idx="7541">
                  <c:v>10.051</c:v>
                </c:pt>
                <c:pt idx="7542">
                  <c:v>10.271000000000001</c:v>
                </c:pt>
                <c:pt idx="7543">
                  <c:v>10.443</c:v>
                </c:pt>
                <c:pt idx="7544">
                  <c:v>10.663</c:v>
                </c:pt>
                <c:pt idx="7545">
                  <c:v>10.760999999999999</c:v>
                </c:pt>
                <c:pt idx="7546">
                  <c:v>10.834</c:v>
                </c:pt>
                <c:pt idx="7547">
                  <c:v>10.956</c:v>
                </c:pt>
                <c:pt idx="7548">
                  <c:v>11.175000000000001</c:v>
                </c:pt>
                <c:pt idx="7549">
                  <c:v>11.224</c:v>
                </c:pt>
                <c:pt idx="7550">
                  <c:v>11.247999999999999</c:v>
                </c:pt>
                <c:pt idx="7551">
                  <c:v>11.37</c:v>
                </c:pt>
                <c:pt idx="7552">
                  <c:v>11.613</c:v>
                </c:pt>
                <c:pt idx="7553">
                  <c:v>11.807</c:v>
                </c:pt>
                <c:pt idx="7554">
                  <c:v>11.88</c:v>
                </c:pt>
                <c:pt idx="7555">
                  <c:v>11.929</c:v>
                </c:pt>
                <c:pt idx="7556">
                  <c:v>11.977</c:v>
                </c:pt>
                <c:pt idx="7557">
                  <c:v>11.904</c:v>
                </c:pt>
                <c:pt idx="7558">
                  <c:v>11.807</c:v>
                </c:pt>
                <c:pt idx="7559">
                  <c:v>11.734</c:v>
                </c:pt>
                <c:pt idx="7560">
                  <c:v>11.686</c:v>
                </c:pt>
                <c:pt idx="7561">
                  <c:v>11.613</c:v>
                </c:pt>
                <c:pt idx="7562">
                  <c:v>11.516</c:v>
                </c:pt>
                <c:pt idx="7563">
                  <c:v>11.394</c:v>
                </c:pt>
                <c:pt idx="7564">
                  <c:v>11.297000000000001</c:v>
                </c:pt>
                <c:pt idx="7565">
                  <c:v>11.175000000000001</c:v>
                </c:pt>
                <c:pt idx="7566">
                  <c:v>11.029</c:v>
                </c:pt>
                <c:pt idx="7567">
                  <c:v>10.858000000000001</c:v>
                </c:pt>
                <c:pt idx="7568">
                  <c:v>10.712</c:v>
                </c:pt>
                <c:pt idx="7569">
                  <c:v>10.565</c:v>
                </c:pt>
                <c:pt idx="7570">
                  <c:v>10.467000000000001</c:v>
                </c:pt>
                <c:pt idx="7571">
                  <c:v>10.32</c:v>
                </c:pt>
                <c:pt idx="7572">
                  <c:v>10.173</c:v>
                </c:pt>
                <c:pt idx="7573">
                  <c:v>10.026</c:v>
                </c:pt>
                <c:pt idx="7574">
                  <c:v>9.8789999999999996</c:v>
                </c:pt>
                <c:pt idx="7575">
                  <c:v>9.7560000000000002</c:v>
                </c:pt>
                <c:pt idx="7576">
                  <c:v>9.6319999999999997</c:v>
                </c:pt>
                <c:pt idx="7577">
                  <c:v>9.5090000000000003</c:v>
                </c:pt>
                <c:pt idx="7578">
                  <c:v>9.3859999999999992</c:v>
                </c:pt>
                <c:pt idx="7579">
                  <c:v>9.2870000000000008</c:v>
                </c:pt>
                <c:pt idx="7580">
                  <c:v>9.1630000000000003</c:v>
                </c:pt>
                <c:pt idx="7581">
                  <c:v>9.0640000000000001</c:v>
                </c:pt>
                <c:pt idx="7582">
                  <c:v>8.9410000000000007</c:v>
                </c:pt>
                <c:pt idx="7583">
                  <c:v>8.8659999999999997</c:v>
                </c:pt>
                <c:pt idx="7584">
                  <c:v>8.7919999999999998</c:v>
                </c:pt>
                <c:pt idx="7585">
                  <c:v>8.7170000000000005</c:v>
                </c:pt>
                <c:pt idx="7586">
                  <c:v>8.6430000000000007</c:v>
                </c:pt>
                <c:pt idx="7587">
                  <c:v>8.5679999999999996</c:v>
                </c:pt>
                <c:pt idx="7588">
                  <c:v>8.4939999999999998</c:v>
                </c:pt>
                <c:pt idx="7589">
                  <c:v>8.4440000000000008</c:v>
                </c:pt>
                <c:pt idx="7590">
                  <c:v>8.3689999999999998</c:v>
                </c:pt>
                <c:pt idx="7591">
                  <c:v>8.2949999999999999</c:v>
                </c:pt>
                <c:pt idx="7592">
                  <c:v>8.2200000000000006</c:v>
                </c:pt>
                <c:pt idx="7593">
                  <c:v>8.17</c:v>
                </c:pt>
                <c:pt idx="7594">
                  <c:v>8.1199999999999992</c:v>
                </c:pt>
                <c:pt idx="7595">
                  <c:v>8.0950000000000006</c:v>
                </c:pt>
                <c:pt idx="7596">
                  <c:v>8.0449999999999999</c:v>
                </c:pt>
                <c:pt idx="7597">
                  <c:v>8.02</c:v>
                </c:pt>
                <c:pt idx="7598">
                  <c:v>7.97</c:v>
                </c:pt>
                <c:pt idx="7599">
                  <c:v>7.9450000000000003</c:v>
                </c:pt>
                <c:pt idx="7600">
                  <c:v>7.92</c:v>
                </c:pt>
                <c:pt idx="7601">
                  <c:v>7.8949999999999996</c:v>
                </c:pt>
                <c:pt idx="7602">
                  <c:v>7.87</c:v>
                </c:pt>
                <c:pt idx="7603">
                  <c:v>7.8449999999999998</c:v>
                </c:pt>
                <c:pt idx="7604">
                  <c:v>7.8449999999999998</c:v>
                </c:pt>
                <c:pt idx="7605">
                  <c:v>7.8449999999999998</c:v>
                </c:pt>
                <c:pt idx="7606">
                  <c:v>7.82</c:v>
                </c:pt>
                <c:pt idx="7607">
                  <c:v>7.7949999999999999</c:v>
                </c:pt>
                <c:pt idx="7608">
                  <c:v>7.77</c:v>
                </c:pt>
                <c:pt idx="7609">
                  <c:v>7.7450000000000001</c:v>
                </c:pt>
                <c:pt idx="7610">
                  <c:v>7.72</c:v>
                </c:pt>
                <c:pt idx="7611">
                  <c:v>7.6950000000000003</c:v>
                </c:pt>
                <c:pt idx="7612">
                  <c:v>7.67</c:v>
                </c:pt>
                <c:pt idx="7613">
                  <c:v>7.6449999999999996</c:v>
                </c:pt>
                <c:pt idx="7614">
                  <c:v>7.6449999999999996</c:v>
                </c:pt>
                <c:pt idx="7615">
                  <c:v>7.5940000000000003</c:v>
                </c:pt>
                <c:pt idx="7616">
                  <c:v>7.5940000000000003</c:v>
                </c:pt>
                <c:pt idx="7617">
                  <c:v>7.569</c:v>
                </c:pt>
                <c:pt idx="7618">
                  <c:v>7.5439999999999996</c:v>
                </c:pt>
                <c:pt idx="7619">
                  <c:v>7.5439999999999996</c:v>
                </c:pt>
                <c:pt idx="7620">
                  <c:v>7.569</c:v>
                </c:pt>
                <c:pt idx="7621">
                  <c:v>7.5940000000000003</c:v>
                </c:pt>
                <c:pt idx="7622">
                  <c:v>7.6189999999999998</c:v>
                </c:pt>
                <c:pt idx="7623">
                  <c:v>7.72</c:v>
                </c:pt>
                <c:pt idx="7624">
                  <c:v>7.7949999999999999</c:v>
                </c:pt>
                <c:pt idx="7625">
                  <c:v>7.92</c:v>
                </c:pt>
                <c:pt idx="7626">
                  <c:v>8.0449999999999999</c:v>
                </c:pt>
                <c:pt idx="7627">
                  <c:v>8.17</c:v>
                </c:pt>
                <c:pt idx="7628">
                  <c:v>8.3190000000000008</c:v>
                </c:pt>
                <c:pt idx="7629">
                  <c:v>8.5190000000000001</c:v>
                </c:pt>
                <c:pt idx="7630">
                  <c:v>8.7170000000000005</c:v>
                </c:pt>
                <c:pt idx="7631">
                  <c:v>8.9410000000000007</c:v>
                </c:pt>
                <c:pt idx="7632">
                  <c:v>9.1630000000000003</c:v>
                </c:pt>
                <c:pt idx="7633">
                  <c:v>9.3859999999999992</c:v>
                </c:pt>
                <c:pt idx="7634">
                  <c:v>9.6080000000000005</c:v>
                </c:pt>
                <c:pt idx="7635">
                  <c:v>9.8290000000000006</c:v>
                </c:pt>
                <c:pt idx="7636">
                  <c:v>10.051</c:v>
                </c:pt>
                <c:pt idx="7637">
                  <c:v>10.247</c:v>
                </c:pt>
                <c:pt idx="7638">
                  <c:v>10.467000000000001</c:v>
                </c:pt>
                <c:pt idx="7639">
                  <c:v>10.663</c:v>
                </c:pt>
                <c:pt idx="7640">
                  <c:v>10.858000000000001</c:v>
                </c:pt>
                <c:pt idx="7641">
                  <c:v>11.029</c:v>
                </c:pt>
                <c:pt idx="7642">
                  <c:v>11.2</c:v>
                </c:pt>
                <c:pt idx="7643">
                  <c:v>11.346</c:v>
                </c:pt>
                <c:pt idx="7644">
                  <c:v>11.492000000000001</c:v>
                </c:pt>
                <c:pt idx="7645">
                  <c:v>11.637</c:v>
                </c:pt>
                <c:pt idx="7646">
                  <c:v>11.759</c:v>
                </c:pt>
                <c:pt idx="7647">
                  <c:v>11.856</c:v>
                </c:pt>
                <c:pt idx="7648">
                  <c:v>11.929</c:v>
                </c:pt>
                <c:pt idx="7649">
                  <c:v>12.000999999999999</c:v>
                </c:pt>
                <c:pt idx="7650">
                  <c:v>12.025</c:v>
                </c:pt>
                <c:pt idx="7651">
                  <c:v>12.074</c:v>
                </c:pt>
                <c:pt idx="7652">
                  <c:v>12.098000000000001</c:v>
                </c:pt>
                <c:pt idx="7653">
                  <c:v>12.098000000000001</c:v>
                </c:pt>
                <c:pt idx="7654">
                  <c:v>12.05</c:v>
                </c:pt>
                <c:pt idx="7655">
                  <c:v>12.000999999999999</c:v>
                </c:pt>
                <c:pt idx="7656">
                  <c:v>11.929</c:v>
                </c:pt>
                <c:pt idx="7657">
                  <c:v>11.856</c:v>
                </c:pt>
                <c:pt idx="7658">
                  <c:v>11.759</c:v>
                </c:pt>
                <c:pt idx="7659">
                  <c:v>11.589</c:v>
                </c:pt>
                <c:pt idx="7660">
                  <c:v>11.467000000000001</c:v>
                </c:pt>
                <c:pt idx="7661">
                  <c:v>11.321</c:v>
                </c:pt>
                <c:pt idx="7662">
                  <c:v>11.2</c:v>
                </c:pt>
                <c:pt idx="7663">
                  <c:v>11.077999999999999</c:v>
                </c:pt>
                <c:pt idx="7664">
                  <c:v>10.932</c:v>
                </c:pt>
                <c:pt idx="7665">
                  <c:v>10.81</c:v>
                </c:pt>
                <c:pt idx="7666">
                  <c:v>10.663</c:v>
                </c:pt>
                <c:pt idx="7667">
                  <c:v>10.541</c:v>
                </c:pt>
                <c:pt idx="7668">
                  <c:v>10.417999999999999</c:v>
                </c:pt>
                <c:pt idx="7669">
                  <c:v>10.271000000000001</c:v>
                </c:pt>
                <c:pt idx="7670">
                  <c:v>10.148999999999999</c:v>
                </c:pt>
                <c:pt idx="7671">
                  <c:v>10.026</c:v>
                </c:pt>
                <c:pt idx="7672">
                  <c:v>9.9030000000000005</c:v>
                </c:pt>
                <c:pt idx="7673">
                  <c:v>9.7799999999999994</c:v>
                </c:pt>
                <c:pt idx="7674">
                  <c:v>9.657</c:v>
                </c:pt>
                <c:pt idx="7675">
                  <c:v>9.5579999999999998</c:v>
                </c:pt>
                <c:pt idx="7676">
                  <c:v>9.4350000000000005</c:v>
                </c:pt>
                <c:pt idx="7677">
                  <c:v>9.3119999999999994</c:v>
                </c:pt>
                <c:pt idx="7678">
                  <c:v>9.1880000000000006</c:v>
                </c:pt>
                <c:pt idx="7679">
                  <c:v>9.0890000000000004</c:v>
                </c:pt>
                <c:pt idx="7680">
                  <c:v>8.99</c:v>
                </c:pt>
                <c:pt idx="7681">
                  <c:v>8.891</c:v>
                </c:pt>
                <c:pt idx="7682">
                  <c:v>8.7919999999999998</c:v>
                </c:pt>
                <c:pt idx="7683">
                  <c:v>8.7170000000000005</c:v>
                </c:pt>
                <c:pt idx="7684">
                  <c:v>8.6180000000000003</c:v>
                </c:pt>
                <c:pt idx="7685">
                  <c:v>8.5429999999999993</c:v>
                </c:pt>
                <c:pt idx="7686">
                  <c:v>8.4440000000000008</c:v>
                </c:pt>
                <c:pt idx="7687">
                  <c:v>8.3940000000000001</c:v>
                </c:pt>
                <c:pt idx="7688">
                  <c:v>8.3190000000000008</c:v>
                </c:pt>
                <c:pt idx="7689">
                  <c:v>8.27</c:v>
                </c:pt>
                <c:pt idx="7690">
                  <c:v>8.2200000000000006</c:v>
                </c:pt>
                <c:pt idx="7691">
                  <c:v>8.17</c:v>
                </c:pt>
                <c:pt idx="7692">
                  <c:v>8.1449999999999996</c:v>
                </c:pt>
                <c:pt idx="7693">
                  <c:v>8.0950000000000006</c:v>
                </c:pt>
                <c:pt idx="7694">
                  <c:v>8.07</c:v>
                </c:pt>
                <c:pt idx="7695">
                  <c:v>8.07</c:v>
                </c:pt>
                <c:pt idx="7696">
                  <c:v>8.0449999999999999</c:v>
                </c:pt>
                <c:pt idx="7697">
                  <c:v>8.0449999999999999</c:v>
                </c:pt>
                <c:pt idx="7698">
                  <c:v>8.02</c:v>
                </c:pt>
                <c:pt idx="7699">
                  <c:v>7.9950000000000001</c:v>
                </c:pt>
                <c:pt idx="7700">
                  <c:v>7.9950000000000001</c:v>
                </c:pt>
                <c:pt idx="7701">
                  <c:v>7.97</c:v>
                </c:pt>
                <c:pt idx="7702">
                  <c:v>7.97</c:v>
                </c:pt>
                <c:pt idx="7703">
                  <c:v>7.97</c:v>
                </c:pt>
                <c:pt idx="7704">
                  <c:v>7.9450000000000003</c:v>
                </c:pt>
                <c:pt idx="7705">
                  <c:v>7.9450000000000003</c:v>
                </c:pt>
                <c:pt idx="7706">
                  <c:v>7.92</c:v>
                </c:pt>
                <c:pt idx="7707">
                  <c:v>7.8949999999999996</c:v>
                </c:pt>
                <c:pt idx="7708">
                  <c:v>7.8949999999999996</c:v>
                </c:pt>
                <c:pt idx="7709">
                  <c:v>7.87</c:v>
                </c:pt>
                <c:pt idx="7710">
                  <c:v>7.8449999999999998</c:v>
                </c:pt>
                <c:pt idx="7711">
                  <c:v>7.8449999999999998</c:v>
                </c:pt>
                <c:pt idx="7712">
                  <c:v>7.82</c:v>
                </c:pt>
                <c:pt idx="7713">
                  <c:v>7.7949999999999999</c:v>
                </c:pt>
                <c:pt idx="7714">
                  <c:v>7.7949999999999999</c:v>
                </c:pt>
                <c:pt idx="7715">
                  <c:v>7.82</c:v>
                </c:pt>
                <c:pt idx="7716">
                  <c:v>7.8449999999999998</c:v>
                </c:pt>
                <c:pt idx="7717">
                  <c:v>7.87</c:v>
                </c:pt>
                <c:pt idx="7718">
                  <c:v>7.92</c:v>
                </c:pt>
                <c:pt idx="7719">
                  <c:v>7.9950000000000001</c:v>
                </c:pt>
                <c:pt idx="7720">
                  <c:v>8.0950000000000006</c:v>
                </c:pt>
                <c:pt idx="7721">
                  <c:v>8.2200000000000006</c:v>
                </c:pt>
                <c:pt idx="7722">
                  <c:v>8.3689999999999998</c:v>
                </c:pt>
                <c:pt idx="7723">
                  <c:v>8.5429999999999993</c:v>
                </c:pt>
                <c:pt idx="7724">
                  <c:v>8.7170000000000005</c:v>
                </c:pt>
                <c:pt idx="7725">
                  <c:v>8.9160000000000004</c:v>
                </c:pt>
                <c:pt idx="7726">
                  <c:v>9.1140000000000008</c:v>
                </c:pt>
                <c:pt idx="7727">
                  <c:v>9.3119999999999994</c:v>
                </c:pt>
                <c:pt idx="7728">
                  <c:v>9.5340000000000007</c:v>
                </c:pt>
                <c:pt idx="7729">
                  <c:v>9.7560000000000002</c:v>
                </c:pt>
                <c:pt idx="7730">
                  <c:v>9.9770000000000003</c:v>
                </c:pt>
                <c:pt idx="7731">
                  <c:v>10.198</c:v>
                </c:pt>
                <c:pt idx="7732">
                  <c:v>10.417999999999999</c:v>
                </c:pt>
                <c:pt idx="7733">
                  <c:v>10.614000000000001</c:v>
                </c:pt>
                <c:pt idx="7734">
                  <c:v>10.81</c:v>
                </c:pt>
                <c:pt idx="7735">
                  <c:v>11.005000000000001</c:v>
                </c:pt>
                <c:pt idx="7736">
                  <c:v>11.224</c:v>
                </c:pt>
                <c:pt idx="7737">
                  <c:v>11.419</c:v>
                </c:pt>
                <c:pt idx="7738">
                  <c:v>11.589</c:v>
                </c:pt>
                <c:pt idx="7739">
                  <c:v>11.734</c:v>
                </c:pt>
                <c:pt idx="7740">
                  <c:v>11.88</c:v>
                </c:pt>
                <c:pt idx="7741">
                  <c:v>12.025</c:v>
                </c:pt>
                <c:pt idx="7742">
                  <c:v>12.147</c:v>
                </c:pt>
                <c:pt idx="7743">
                  <c:v>12.268000000000001</c:v>
                </c:pt>
                <c:pt idx="7744">
                  <c:v>12.388999999999999</c:v>
                </c:pt>
                <c:pt idx="7745">
                  <c:v>12.461</c:v>
                </c:pt>
                <c:pt idx="7746">
                  <c:v>12.461</c:v>
                </c:pt>
                <c:pt idx="7747">
                  <c:v>12.606</c:v>
                </c:pt>
                <c:pt idx="7748">
                  <c:v>13.185</c:v>
                </c:pt>
                <c:pt idx="7749">
                  <c:v>11.613</c:v>
                </c:pt>
                <c:pt idx="7750">
                  <c:v>10.345000000000001</c:v>
                </c:pt>
                <c:pt idx="7751">
                  <c:v>10.026</c:v>
                </c:pt>
                <c:pt idx="7752">
                  <c:v>9.8049999999999997</c:v>
                </c:pt>
                <c:pt idx="7753">
                  <c:v>9.9280000000000008</c:v>
                </c:pt>
                <c:pt idx="7754">
                  <c:v>10.173</c:v>
                </c:pt>
                <c:pt idx="7755">
                  <c:v>10.295999999999999</c:v>
                </c:pt>
                <c:pt idx="7756">
                  <c:v>10.051</c:v>
                </c:pt>
                <c:pt idx="7757">
                  <c:v>9.6319999999999997</c:v>
                </c:pt>
                <c:pt idx="7758">
                  <c:v>9.4600000000000009</c:v>
                </c:pt>
                <c:pt idx="7759">
                  <c:v>9.3610000000000007</c:v>
                </c:pt>
                <c:pt idx="7760">
                  <c:v>9.2870000000000008</c:v>
                </c:pt>
                <c:pt idx="7761">
                  <c:v>9.3119999999999994</c:v>
                </c:pt>
                <c:pt idx="7762">
                  <c:v>9.3610000000000007</c:v>
                </c:pt>
                <c:pt idx="7763">
                  <c:v>9.3610000000000007</c:v>
                </c:pt>
                <c:pt idx="7764">
                  <c:v>9.3360000000000003</c:v>
                </c:pt>
                <c:pt idx="7765">
                  <c:v>9.3119999999999994</c:v>
                </c:pt>
                <c:pt idx="7766">
                  <c:v>9.2870000000000008</c:v>
                </c:pt>
                <c:pt idx="7767">
                  <c:v>9.2379999999999995</c:v>
                </c:pt>
                <c:pt idx="7768">
                  <c:v>9.2129999999999992</c:v>
                </c:pt>
                <c:pt idx="7769">
                  <c:v>9.1880000000000006</c:v>
                </c:pt>
                <c:pt idx="7770">
                  <c:v>9.1630000000000003</c:v>
                </c:pt>
                <c:pt idx="7771">
                  <c:v>9.1389999999999993</c:v>
                </c:pt>
                <c:pt idx="7772">
                  <c:v>9.1140000000000008</c:v>
                </c:pt>
                <c:pt idx="7773">
                  <c:v>9.0640000000000001</c:v>
                </c:pt>
                <c:pt idx="7774">
                  <c:v>9.0399999999999991</c:v>
                </c:pt>
                <c:pt idx="7775">
                  <c:v>9.0150000000000006</c:v>
                </c:pt>
                <c:pt idx="7776">
                  <c:v>9.0150000000000006</c:v>
                </c:pt>
                <c:pt idx="7777">
                  <c:v>8.9649999999999999</c:v>
                </c:pt>
                <c:pt idx="7778">
                  <c:v>8.99</c:v>
                </c:pt>
                <c:pt idx="7779">
                  <c:v>8.9160000000000004</c:v>
                </c:pt>
                <c:pt idx="7780">
                  <c:v>8.8659999999999997</c:v>
                </c:pt>
                <c:pt idx="7781">
                  <c:v>8.7919999999999998</c:v>
                </c:pt>
                <c:pt idx="7782">
                  <c:v>8.6929999999999996</c:v>
                </c:pt>
                <c:pt idx="7783">
                  <c:v>8.6430000000000007</c:v>
                </c:pt>
                <c:pt idx="7784">
                  <c:v>8.5679999999999996</c:v>
                </c:pt>
                <c:pt idx="7785">
                  <c:v>8.4939999999999998</c:v>
                </c:pt>
                <c:pt idx="7786">
                  <c:v>8.4190000000000005</c:v>
                </c:pt>
                <c:pt idx="7787">
                  <c:v>8.3439999999999994</c:v>
                </c:pt>
                <c:pt idx="7788">
                  <c:v>8.2949999999999999</c:v>
                </c:pt>
                <c:pt idx="7789">
                  <c:v>8.2449999999999992</c:v>
                </c:pt>
                <c:pt idx="7790">
                  <c:v>8.2200000000000006</c:v>
                </c:pt>
                <c:pt idx="7791">
                  <c:v>8.1950000000000003</c:v>
                </c:pt>
                <c:pt idx="7792">
                  <c:v>8.17</c:v>
                </c:pt>
                <c:pt idx="7793">
                  <c:v>8.1449999999999996</c:v>
                </c:pt>
                <c:pt idx="7794">
                  <c:v>8.1449999999999996</c:v>
                </c:pt>
                <c:pt idx="7795">
                  <c:v>8.1199999999999992</c:v>
                </c:pt>
                <c:pt idx="7796">
                  <c:v>8.0950000000000006</c:v>
                </c:pt>
                <c:pt idx="7797">
                  <c:v>8.0950000000000006</c:v>
                </c:pt>
                <c:pt idx="7798">
                  <c:v>8.0950000000000006</c:v>
                </c:pt>
                <c:pt idx="7799">
                  <c:v>8.07</c:v>
                </c:pt>
                <c:pt idx="7800">
                  <c:v>8.07</c:v>
                </c:pt>
                <c:pt idx="7801">
                  <c:v>8.0449999999999999</c:v>
                </c:pt>
                <c:pt idx="7802">
                  <c:v>8.0449999999999999</c:v>
                </c:pt>
                <c:pt idx="7803">
                  <c:v>8.02</c:v>
                </c:pt>
                <c:pt idx="7804">
                  <c:v>7.9950000000000001</c:v>
                </c:pt>
                <c:pt idx="7805">
                  <c:v>7.9950000000000001</c:v>
                </c:pt>
                <c:pt idx="7806">
                  <c:v>7.9950000000000001</c:v>
                </c:pt>
                <c:pt idx="7807">
                  <c:v>8.2200000000000006</c:v>
                </c:pt>
                <c:pt idx="7808">
                  <c:v>8.6430000000000007</c:v>
                </c:pt>
                <c:pt idx="7809">
                  <c:v>8.9410000000000007</c:v>
                </c:pt>
                <c:pt idx="7810">
                  <c:v>8.7669999999999995</c:v>
                </c:pt>
                <c:pt idx="7811">
                  <c:v>8.6430000000000007</c:v>
                </c:pt>
                <c:pt idx="7812">
                  <c:v>8.6430000000000007</c:v>
                </c:pt>
                <c:pt idx="7813">
                  <c:v>8.6430000000000007</c:v>
                </c:pt>
                <c:pt idx="7814">
                  <c:v>8.6929999999999996</c:v>
                </c:pt>
                <c:pt idx="7815">
                  <c:v>8.7420000000000009</c:v>
                </c:pt>
                <c:pt idx="7816">
                  <c:v>8.8170000000000002</c:v>
                </c:pt>
                <c:pt idx="7817">
                  <c:v>8.9410000000000007</c:v>
                </c:pt>
                <c:pt idx="7818">
                  <c:v>9.0640000000000001</c:v>
                </c:pt>
                <c:pt idx="7819">
                  <c:v>9.1389999999999993</c:v>
                </c:pt>
                <c:pt idx="7820">
                  <c:v>9.1880000000000006</c:v>
                </c:pt>
                <c:pt idx="7821">
                  <c:v>9.2620000000000005</c:v>
                </c:pt>
                <c:pt idx="7822">
                  <c:v>9.3360000000000003</c:v>
                </c:pt>
                <c:pt idx="7823">
                  <c:v>9.41</c:v>
                </c:pt>
                <c:pt idx="7824">
                  <c:v>9.5090000000000003</c:v>
                </c:pt>
                <c:pt idx="7825">
                  <c:v>9.5830000000000002</c:v>
                </c:pt>
                <c:pt idx="7826">
                  <c:v>9.6319999999999997</c:v>
                </c:pt>
                <c:pt idx="7827">
                  <c:v>9.6820000000000004</c:v>
                </c:pt>
                <c:pt idx="7828">
                  <c:v>9.8049999999999997</c:v>
                </c:pt>
                <c:pt idx="7829">
                  <c:v>9.9030000000000005</c:v>
                </c:pt>
                <c:pt idx="7830">
                  <c:v>10.000999999999999</c:v>
                </c:pt>
                <c:pt idx="7831">
                  <c:v>10.026</c:v>
                </c:pt>
                <c:pt idx="7832">
                  <c:v>10.1</c:v>
                </c:pt>
                <c:pt idx="7833">
                  <c:v>10.222</c:v>
                </c:pt>
                <c:pt idx="7834">
                  <c:v>10.345000000000001</c:v>
                </c:pt>
                <c:pt idx="7835">
                  <c:v>10.417999999999999</c:v>
                </c:pt>
                <c:pt idx="7836">
                  <c:v>10.467000000000001</c:v>
                </c:pt>
                <c:pt idx="7837">
                  <c:v>10.516</c:v>
                </c:pt>
                <c:pt idx="7838">
                  <c:v>10.541</c:v>
                </c:pt>
                <c:pt idx="7839">
                  <c:v>10.614000000000001</c:v>
                </c:pt>
                <c:pt idx="7840">
                  <c:v>10.638</c:v>
                </c:pt>
                <c:pt idx="7841">
                  <c:v>10.565</c:v>
                </c:pt>
                <c:pt idx="7842">
                  <c:v>10.541</c:v>
                </c:pt>
                <c:pt idx="7843">
                  <c:v>10.541</c:v>
                </c:pt>
                <c:pt idx="7844">
                  <c:v>10.541</c:v>
                </c:pt>
                <c:pt idx="7845">
                  <c:v>10.516</c:v>
                </c:pt>
                <c:pt idx="7846">
                  <c:v>10.516</c:v>
                </c:pt>
                <c:pt idx="7847">
                  <c:v>10.467000000000001</c:v>
                </c:pt>
                <c:pt idx="7848">
                  <c:v>10.443</c:v>
                </c:pt>
                <c:pt idx="7849">
                  <c:v>10.394</c:v>
                </c:pt>
                <c:pt idx="7850">
                  <c:v>10.345000000000001</c:v>
                </c:pt>
                <c:pt idx="7851">
                  <c:v>10.271000000000001</c:v>
                </c:pt>
                <c:pt idx="7852">
                  <c:v>10.1</c:v>
                </c:pt>
                <c:pt idx="7853">
                  <c:v>9.9030000000000005</c:v>
                </c:pt>
                <c:pt idx="7854">
                  <c:v>9.7560000000000002</c:v>
                </c:pt>
                <c:pt idx="7855">
                  <c:v>9.6319999999999997</c:v>
                </c:pt>
                <c:pt idx="7856">
                  <c:v>9.5090000000000003</c:v>
                </c:pt>
                <c:pt idx="7857">
                  <c:v>9.4350000000000005</c:v>
                </c:pt>
                <c:pt idx="7858">
                  <c:v>9.3859999999999992</c:v>
                </c:pt>
                <c:pt idx="7859">
                  <c:v>9.3360000000000003</c:v>
                </c:pt>
                <c:pt idx="7860">
                  <c:v>9.3119999999999994</c:v>
                </c:pt>
                <c:pt idx="7861">
                  <c:v>9.2870000000000008</c:v>
                </c:pt>
                <c:pt idx="7862">
                  <c:v>9.2870000000000008</c:v>
                </c:pt>
                <c:pt idx="7863">
                  <c:v>9.2620000000000005</c:v>
                </c:pt>
                <c:pt idx="7864">
                  <c:v>9.2620000000000005</c:v>
                </c:pt>
                <c:pt idx="7865">
                  <c:v>9.2379999999999995</c:v>
                </c:pt>
                <c:pt idx="7866">
                  <c:v>9.2129999999999992</c:v>
                </c:pt>
                <c:pt idx="7867">
                  <c:v>9.1880000000000006</c:v>
                </c:pt>
                <c:pt idx="7868">
                  <c:v>9.1630000000000003</c:v>
                </c:pt>
                <c:pt idx="7869">
                  <c:v>9.1389999999999993</c:v>
                </c:pt>
                <c:pt idx="7870">
                  <c:v>9.1140000000000008</c:v>
                </c:pt>
                <c:pt idx="7871">
                  <c:v>9.0890000000000004</c:v>
                </c:pt>
                <c:pt idx="7872">
                  <c:v>9.0640000000000001</c:v>
                </c:pt>
                <c:pt idx="7873">
                  <c:v>9.0399999999999991</c:v>
                </c:pt>
                <c:pt idx="7874">
                  <c:v>8.99</c:v>
                </c:pt>
                <c:pt idx="7875">
                  <c:v>8.99</c:v>
                </c:pt>
                <c:pt idx="7876">
                  <c:v>8.9649999999999999</c:v>
                </c:pt>
                <c:pt idx="7877">
                  <c:v>8.9410000000000007</c:v>
                </c:pt>
                <c:pt idx="7878">
                  <c:v>8.9160000000000004</c:v>
                </c:pt>
                <c:pt idx="7879">
                  <c:v>8.891</c:v>
                </c:pt>
                <c:pt idx="7880">
                  <c:v>8.891</c:v>
                </c:pt>
                <c:pt idx="7881">
                  <c:v>8.8659999999999997</c:v>
                </c:pt>
                <c:pt idx="7882">
                  <c:v>8.8659999999999997</c:v>
                </c:pt>
                <c:pt idx="7883">
                  <c:v>8.8170000000000002</c:v>
                </c:pt>
                <c:pt idx="7884">
                  <c:v>8.7669999999999995</c:v>
                </c:pt>
                <c:pt idx="7885">
                  <c:v>8.6929999999999996</c:v>
                </c:pt>
                <c:pt idx="7886">
                  <c:v>8.6430000000000007</c:v>
                </c:pt>
                <c:pt idx="7887">
                  <c:v>8.593</c:v>
                </c:pt>
                <c:pt idx="7888">
                  <c:v>8.5429999999999993</c:v>
                </c:pt>
                <c:pt idx="7889">
                  <c:v>8.4939999999999998</c:v>
                </c:pt>
                <c:pt idx="7890">
                  <c:v>8.4689999999999994</c:v>
                </c:pt>
                <c:pt idx="7891">
                  <c:v>8.4190000000000005</c:v>
                </c:pt>
                <c:pt idx="7892">
                  <c:v>8.3940000000000001</c:v>
                </c:pt>
                <c:pt idx="7893">
                  <c:v>8.3689999999999998</c:v>
                </c:pt>
                <c:pt idx="7894">
                  <c:v>8.3439999999999994</c:v>
                </c:pt>
                <c:pt idx="7895">
                  <c:v>8.3439999999999994</c:v>
                </c:pt>
                <c:pt idx="7896">
                  <c:v>8.3190000000000008</c:v>
                </c:pt>
                <c:pt idx="7897">
                  <c:v>8.2949999999999999</c:v>
                </c:pt>
                <c:pt idx="7898">
                  <c:v>8.27</c:v>
                </c:pt>
                <c:pt idx="7899">
                  <c:v>8.2449999999999992</c:v>
                </c:pt>
                <c:pt idx="7900">
                  <c:v>8.2449999999999992</c:v>
                </c:pt>
                <c:pt idx="7901">
                  <c:v>8.2200000000000006</c:v>
                </c:pt>
                <c:pt idx="7902">
                  <c:v>8.1950000000000003</c:v>
                </c:pt>
                <c:pt idx="7903">
                  <c:v>8.3439999999999994</c:v>
                </c:pt>
                <c:pt idx="7904">
                  <c:v>8.5429999999999993</c:v>
                </c:pt>
                <c:pt idx="7905">
                  <c:v>8.9410000000000007</c:v>
                </c:pt>
                <c:pt idx="7906">
                  <c:v>8.8409999999999993</c:v>
                </c:pt>
                <c:pt idx="7907">
                  <c:v>8.7669999999999995</c:v>
                </c:pt>
                <c:pt idx="7908">
                  <c:v>8.6679999999999993</c:v>
                </c:pt>
                <c:pt idx="7909">
                  <c:v>8.6679999999999993</c:v>
                </c:pt>
                <c:pt idx="7910">
                  <c:v>8.7170000000000005</c:v>
                </c:pt>
                <c:pt idx="7911">
                  <c:v>8.7919999999999998</c:v>
                </c:pt>
                <c:pt idx="7912">
                  <c:v>8.8409999999999993</c:v>
                </c:pt>
                <c:pt idx="7913">
                  <c:v>8.891</c:v>
                </c:pt>
                <c:pt idx="7914">
                  <c:v>8.9410000000000007</c:v>
                </c:pt>
                <c:pt idx="7915">
                  <c:v>9.0150000000000006</c:v>
                </c:pt>
                <c:pt idx="7916">
                  <c:v>9.0890000000000004</c:v>
                </c:pt>
                <c:pt idx="7917">
                  <c:v>9.1630000000000003</c:v>
                </c:pt>
                <c:pt idx="7918">
                  <c:v>9.2620000000000005</c:v>
                </c:pt>
                <c:pt idx="7919">
                  <c:v>9.3610000000000007</c:v>
                </c:pt>
                <c:pt idx="7920">
                  <c:v>9.4849999999999994</c:v>
                </c:pt>
                <c:pt idx="7921">
                  <c:v>9.6080000000000005</c:v>
                </c:pt>
                <c:pt idx="7922">
                  <c:v>9.7309999999999999</c:v>
                </c:pt>
                <c:pt idx="7923">
                  <c:v>9.8539999999999992</c:v>
                </c:pt>
                <c:pt idx="7924">
                  <c:v>9.9770000000000003</c:v>
                </c:pt>
                <c:pt idx="7925">
                  <c:v>10.074999999999999</c:v>
                </c:pt>
                <c:pt idx="7926">
                  <c:v>10.222</c:v>
                </c:pt>
                <c:pt idx="7927">
                  <c:v>10.394</c:v>
                </c:pt>
                <c:pt idx="7928">
                  <c:v>10.638</c:v>
                </c:pt>
                <c:pt idx="7929">
                  <c:v>10.956</c:v>
                </c:pt>
                <c:pt idx="7930">
                  <c:v>11.247999999999999</c:v>
                </c:pt>
                <c:pt idx="7931">
                  <c:v>11.565</c:v>
                </c:pt>
                <c:pt idx="7932">
                  <c:v>11.856</c:v>
                </c:pt>
                <c:pt idx="7933">
                  <c:v>12.074</c:v>
                </c:pt>
                <c:pt idx="7934">
                  <c:v>12.34</c:v>
                </c:pt>
                <c:pt idx="7935">
                  <c:v>12.461</c:v>
                </c:pt>
                <c:pt idx="7936">
                  <c:v>12.654</c:v>
                </c:pt>
                <c:pt idx="7937">
                  <c:v>12.775</c:v>
                </c:pt>
                <c:pt idx="7938">
                  <c:v>12.871</c:v>
                </c:pt>
                <c:pt idx="7939">
                  <c:v>12.896000000000001</c:v>
                </c:pt>
                <c:pt idx="7940">
                  <c:v>12.968</c:v>
                </c:pt>
                <c:pt idx="7941">
                  <c:v>12.968</c:v>
                </c:pt>
                <c:pt idx="7942">
                  <c:v>12.992000000000001</c:v>
                </c:pt>
                <c:pt idx="7943">
                  <c:v>12.944000000000001</c:v>
                </c:pt>
                <c:pt idx="7944">
                  <c:v>12.847</c:v>
                </c:pt>
                <c:pt idx="7945">
                  <c:v>11.904</c:v>
                </c:pt>
                <c:pt idx="7946">
                  <c:v>11.613</c:v>
                </c:pt>
                <c:pt idx="7947">
                  <c:v>11.005000000000001</c:v>
                </c:pt>
                <c:pt idx="7948">
                  <c:v>10.417999999999999</c:v>
                </c:pt>
                <c:pt idx="7949">
                  <c:v>10.417999999999999</c:v>
                </c:pt>
                <c:pt idx="7950">
                  <c:v>10.467000000000001</c:v>
                </c:pt>
                <c:pt idx="7951">
                  <c:v>10.467000000000001</c:v>
                </c:pt>
                <c:pt idx="7952">
                  <c:v>10.369</c:v>
                </c:pt>
                <c:pt idx="7953">
                  <c:v>10.026</c:v>
                </c:pt>
                <c:pt idx="7954">
                  <c:v>9.7059999999999995</c:v>
                </c:pt>
                <c:pt idx="7955">
                  <c:v>9.5830000000000002</c:v>
                </c:pt>
                <c:pt idx="7956">
                  <c:v>9.5090000000000003</c:v>
                </c:pt>
                <c:pt idx="7957">
                  <c:v>9.3859999999999992</c:v>
                </c:pt>
                <c:pt idx="7958">
                  <c:v>9.41</c:v>
                </c:pt>
                <c:pt idx="7959">
                  <c:v>9.5340000000000007</c:v>
                </c:pt>
                <c:pt idx="7960">
                  <c:v>9.5579999999999998</c:v>
                </c:pt>
                <c:pt idx="7961">
                  <c:v>9.5340000000000007</c:v>
                </c:pt>
                <c:pt idx="7962">
                  <c:v>9.5090000000000003</c:v>
                </c:pt>
                <c:pt idx="7963">
                  <c:v>9.4849999999999994</c:v>
                </c:pt>
                <c:pt idx="7964">
                  <c:v>9.4600000000000009</c:v>
                </c:pt>
                <c:pt idx="7965">
                  <c:v>9.4600000000000009</c:v>
                </c:pt>
                <c:pt idx="7966">
                  <c:v>9.4350000000000005</c:v>
                </c:pt>
                <c:pt idx="7967">
                  <c:v>9.4350000000000005</c:v>
                </c:pt>
                <c:pt idx="7968">
                  <c:v>9.4350000000000005</c:v>
                </c:pt>
                <c:pt idx="7969">
                  <c:v>9.41</c:v>
                </c:pt>
                <c:pt idx="7970">
                  <c:v>9.41</c:v>
                </c:pt>
                <c:pt idx="7971">
                  <c:v>9.3859999999999992</c:v>
                </c:pt>
                <c:pt idx="7972">
                  <c:v>9.3859999999999992</c:v>
                </c:pt>
                <c:pt idx="7973">
                  <c:v>9.3610000000000007</c:v>
                </c:pt>
                <c:pt idx="7974">
                  <c:v>9.3610000000000007</c:v>
                </c:pt>
                <c:pt idx="7975">
                  <c:v>9.3119999999999994</c:v>
                </c:pt>
                <c:pt idx="7976">
                  <c:v>9.2379999999999995</c:v>
                </c:pt>
                <c:pt idx="7977">
                  <c:v>9.1880000000000006</c:v>
                </c:pt>
                <c:pt idx="7978">
                  <c:v>9.1389999999999993</c:v>
                </c:pt>
                <c:pt idx="7979">
                  <c:v>9.0890000000000004</c:v>
                </c:pt>
                <c:pt idx="7980">
                  <c:v>9.0150000000000006</c:v>
                </c:pt>
                <c:pt idx="7981">
                  <c:v>8.9649999999999999</c:v>
                </c:pt>
                <c:pt idx="7982">
                  <c:v>8.9160000000000004</c:v>
                </c:pt>
                <c:pt idx="7983">
                  <c:v>8.8659999999999997</c:v>
                </c:pt>
                <c:pt idx="7984">
                  <c:v>8.8409999999999993</c:v>
                </c:pt>
                <c:pt idx="7985">
                  <c:v>8.8409999999999993</c:v>
                </c:pt>
                <c:pt idx="7986">
                  <c:v>8.8170000000000002</c:v>
                </c:pt>
                <c:pt idx="7987">
                  <c:v>8.7919999999999998</c:v>
                </c:pt>
                <c:pt idx="7988">
                  <c:v>8.7669999999999995</c:v>
                </c:pt>
                <c:pt idx="7989">
                  <c:v>8.7420000000000009</c:v>
                </c:pt>
                <c:pt idx="7990">
                  <c:v>8.7170000000000005</c:v>
                </c:pt>
                <c:pt idx="7991">
                  <c:v>8.6929999999999996</c:v>
                </c:pt>
                <c:pt idx="7992">
                  <c:v>8.6679999999999993</c:v>
                </c:pt>
                <c:pt idx="7993">
                  <c:v>8.6679999999999993</c:v>
                </c:pt>
                <c:pt idx="7994">
                  <c:v>8.6430000000000007</c:v>
                </c:pt>
                <c:pt idx="7995">
                  <c:v>8.6430000000000007</c:v>
                </c:pt>
                <c:pt idx="7996">
                  <c:v>8.593</c:v>
                </c:pt>
                <c:pt idx="7997">
                  <c:v>8.593</c:v>
                </c:pt>
                <c:pt idx="7998">
                  <c:v>8.5679999999999996</c:v>
                </c:pt>
                <c:pt idx="7999">
                  <c:v>8.7170000000000005</c:v>
                </c:pt>
                <c:pt idx="8000">
                  <c:v>9.0399999999999991</c:v>
                </c:pt>
                <c:pt idx="8001">
                  <c:v>9.3119999999999994</c:v>
                </c:pt>
                <c:pt idx="8002">
                  <c:v>9.1880000000000006</c:v>
                </c:pt>
                <c:pt idx="8003">
                  <c:v>9.0640000000000001</c:v>
                </c:pt>
                <c:pt idx="8004">
                  <c:v>9.0399999999999991</c:v>
                </c:pt>
                <c:pt idx="8005">
                  <c:v>9.0640000000000001</c:v>
                </c:pt>
                <c:pt idx="8006">
                  <c:v>9.0890000000000004</c:v>
                </c:pt>
                <c:pt idx="8007">
                  <c:v>9.1389999999999993</c:v>
                </c:pt>
                <c:pt idx="8008">
                  <c:v>9.1880000000000006</c:v>
                </c:pt>
                <c:pt idx="8009">
                  <c:v>9.2870000000000008</c:v>
                </c:pt>
                <c:pt idx="8010">
                  <c:v>9.3610000000000007</c:v>
                </c:pt>
                <c:pt idx="8011">
                  <c:v>9.3859999999999992</c:v>
                </c:pt>
                <c:pt idx="8012">
                  <c:v>9.4600000000000009</c:v>
                </c:pt>
                <c:pt idx="8013">
                  <c:v>9.5579999999999998</c:v>
                </c:pt>
                <c:pt idx="8014">
                  <c:v>9.657</c:v>
                </c:pt>
                <c:pt idx="8015">
                  <c:v>9.8290000000000006</c:v>
                </c:pt>
                <c:pt idx="8016">
                  <c:v>10.026</c:v>
                </c:pt>
                <c:pt idx="8017">
                  <c:v>10.247</c:v>
                </c:pt>
                <c:pt idx="8018">
                  <c:v>10.443</c:v>
                </c:pt>
                <c:pt idx="8019">
                  <c:v>10.663</c:v>
                </c:pt>
                <c:pt idx="8020">
                  <c:v>11.005000000000001</c:v>
                </c:pt>
                <c:pt idx="8021">
                  <c:v>11.2</c:v>
                </c:pt>
                <c:pt idx="8022">
                  <c:v>11.394</c:v>
                </c:pt>
                <c:pt idx="8023">
                  <c:v>11.613</c:v>
                </c:pt>
                <c:pt idx="8024">
                  <c:v>11.832000000000001</c:v>
                </c:pt>
                <c:pt idx="8025">
                  <c:v>12.05</c:v>
                </c:pt>
                <c:pt idx="8026">
                  <c:v>12.218999999999999</c:v>
                </c:pt>
                <c:pt idx="8027">
                  <c:v>12.364000000000001</c:v>
                </c:pt>
                <c:pt idx="8028">
                  <c:v>12.461</c:v>
                </c:pt>
                <c:pt idx="8029">
                  <c:v>12.534000000000001</c:v>
                </c:pt>
                <c:pt idx="8030">
                  <c:v>12.509</c:v>
                </c:pt>
                <c:pt idx="8031">
                  <c:v>12.484999999999999</c:v>
                </c:pt>
                <c:pt idx="8032">
                  <c:v>12.413</c:v>
                </c:pt>
                <c:pt idx="8033">
                  <c:v>12.34</c:v>
                </c:pt>
                <c:pt idx="8034">
                  <c:v>12.268000000000001</c:v>
                </c:pt>
                <c:pt idx="8035">
                  <c:v>12.170999999999999</c:v>
                </c:pt>
                <c:pt idx="8036">
                  <c:v>12.074</c:v>
                </c:pt>
                <c:pt idx="8037">
                  <c:v>12.000999999999999</c:v>
                </c:pt>
                <c:pt idx="8038">
                  <c:v>11.904</c:v>
                </c:pt>
                <c:pt idx="8039">
                  <c:v>11.807</c:v>
                </c:pt>
                <c:pt idx="8040">
                  <c:v>11.71</c:v>
                </c:pt>
                <c:pt idx="8041">
                  <c:v>11.613</c:v>
                </c:pt>
                <c:pt idx="8042">
                  <c:v>11.516</c:v>
                </c:pt>
                <c:pt idx="8043">
                  <c:v>11.443</c:v>
                </c:pt>
                <c:pt idx="8044">
                  <c:v>11.346</c:v>
                </c:pt>
                <c:pt idx="8045">
                  <c:v>11.273</c:v>
                </c:pt>
                <c:pt idx="8046">
                  <c:v>11.2</c:v>
                </c:pt>
                <c:pt idx="8047">
                  <c:v>11.102</c:v>
                </c:pt>
                <c:pt idx="8048">
                  <c:v>11.005000000000001</c:v>
                </c:pt>
                <c:pt idx="8049">
                  <c:v>10.956</c:v>
                </c:pt>
                <c:pt idx="8050">
                  <c:v>10.882999999999999</c:v>
                </c:pt>
                <c:pt idx="8051">
                  <c:v>10.81</c:v>
                </c:pt>
                <c:pt idx="8052">
                  <c:v>10.736000000000001</c:v>
                </c:pt>
                <c:pt idx="8053">
                  <c:v>10.663</c:v>
                </c:pt>
                <c:pt idx="8054">
                  <c:v>10.638</c:v>
                </c:pt>
                <c:pt idx="8055">
                  <c:v>10.565</c:v>
                </c:pt>
                <c:pt idx="8056">
                  <c:v>10.516</c:v>
                </c:pt>
                <c:pt idx="8057">
                  <c:v>10.467000000000001</c:v>
                </c:pt>
                <c:pt idx="8058">
                  <c:v>10.417999999999999</c:v>
                </c:pt>
                <c:pt idx="8059">
                  <c:v>10.369</c:v>
                </c:pt>
                <c:pt idx="8060">
                  <c:v>10.32</c:v>
                </c:pt>
                <c:pt idx="8061">
                  <c:v>10.271000000000001</c:v>
                </c:pt>
                <c:pt idx="8062">
                  <c:v>10.222</c:v>
                </c:pt>
                <c:pt idx="8063">
                  <c:v>10.173</c:v>
                </c:pt>
                <c:pt idx="8064">
                  <c:v>10.124000000000001</c:v>
                </c:pt>
                <c:pt idx="8065">
                  <c:v>10.074999999999999</c:v>
                </c:pt>
                <c:pt idx="8066">
                  <c:v>10.026</c:v>
                </c:pt>
                <c:pt idx="8067">
                  <c:v>9.9770000000000003</c:v>
                </c:pt>
                <c:pt idx="8068">
                  <c:v>9.9280000000000008</c:v>
                </c:pt>
                <c:pt idx="8069">
                  <c:v>9.8789999999999996</c:v>
                </c:pt>
                <c:pt idx="8070">
                  <c:v>9.8290000000000006</c:v>
                </c:pt>
                <c:pt idx="8071">
                  <c:v>9.7799999999999994</c:v>
                </c:pt>
                <c:pt idx="8072">
                  <c:v>9.7309999999999999</c:v>
                </c:pt>
                <c:pt idx="8073">
                  <c:v>9.7059999999999995</c:v>
                </c:pt>
                <c:pt idx="8074">
                  <c:v>9.657</c:v>
                </c:pt>
                <c:pt idx="8075">
                  <c:v>9.6319999999999997</c:v>
                </c:pt>
                <c:pt idx="8076">
                  <c:v>9.5830000000000002</c:v>
                </c:pt>
                <c:pt idx="8077">
                  <c:v>9.5340000000000007</c:v>
                </c:pt>
                <c:pt idx="8078">
                  <c:v>9.4849999999999994</c:v>
                </c:pt>
                <c:pt idx="8079">
                  <c:v>9.4600000000000009</c:v>
                </c:pt>
                <c:pt idx="8080">
                  <c:v>9.4350000000000005</c:v>
                </c:pt>
                <c:pt idx="8081">
                  <c:v>9.41</c:v>
                </c:pt>
                <c:pt idx="8082">
                  <c:v>9.3859999999999992</c:v>
                </c:pt>
                <c:pt idx="8083">
                  <c:v>9.3360000000000003</c:v>
                </c:pt>
                <c:pt idx="8084">
                  <c:v>9.3360000000000003</c:v>
                </c:pt>
                <c:pt idx="8085">
                  <c:v>9.2870000000000008</c:v>
                </c:pt>
                <c:pt idx="8086">
                  <c:v>9.2620000000000005</c:v>
                </c:pt>
                <c:pt idx="8087">
                  <c:v>9.2379999999999995</c:v>
                </c:pt>
                <c:pt idx="8088">
                  <c:v>9.2379999999999995</c:v>
                </c:pt>
                <c:pt idx="8089">
                  <c:v>9.1880000000000006</c:v>
                </c:pt>
                <c:pt idx="8090">
                  <c:v>9.1630000000000003</c:v>
                </c:pt>
                <c:pt idx="8091">
                  <c:v>9.1630000000000003</c:v>
                </c:pt>
                <c:pt idx="8092">
                  <c:v>9.0890000000000004</c:v>
                </c:pt>
                <c:pt idx="8093">
                  <c:v>9.0640000000000001</c:v>
                </c:pt>
                <c:pt idx="8094">
                  <c:v>9.0399999999999991</c:v>
                </c:pt>
                <c:pt idx="8095">
                  <c:v>9.0150000000000006</c:v>
                </c:pt>
                <c:pt idx="8096">
                  <c:v>8.99</c:v>
                </c:pt>
                <c:pt idx="8097">
                  <c:v>8.99</c:v>
                </c:pt>
                <c:pt idx="8098">
                  <c:v>8.99</c:v>
                </c:pt>
                <c:pt idx="8099">
                  <c:v>9.0399999999999991</c:v>
                </c:pt>
                <c:pt idx="8100">
                  <c:v>9.0890000000000004</c:v>
                </c:pt>
                <c:pt idx="8101">
                  <c:v>9.1140000000000008</c:v>
                </c:pt>
                <c:pt idx="8102">
                  <c:v>9.1630000000000003</c:v>
                </c:pt>
                <c:pt idx="8103">
                  <c:v>9.2379999999999995</c:v>
                </c:pt>
                <c:pt idx="8104">
                  <c:v>9.3360000000000003</c:v>
                </c:pt>
                <c:pt idx="8105">
                  <c:v>9.4350000000000005</c:v>
                </c:pt>
                <c:pt idx="8106">
                  <c:v>9.6080000000000005</c:v>
                </c:pt>
                <c:pt idx="8107">
                  <c:v>9.7799999999999994</c:v>
                </c:pt>
                <c:pt idx="8108">
                  <c:v>9.952</c:v>
                </c:pt>
                <c:pt idx="8109">
                  <c:v>10.173</c:v>
                </c:pt>
                <c:pt idx="8110">
                  <c:v>10.394</c:v>
                </c:pt>
                <c:pt idx="8111">
                  <c:v>10.541</c:v>
                </c:pt>
                <c:pt idx="8112">
                  <c:v>10.712</c:v>
                </c:pt>
                <c:pt idx="8113">
                  <c:v>10.907</c:v>
                </c:pt>
                <c:pt idx="8114">
                  <c:v>11.224</c:v>
                </c:pt>
                <c:pt idx="8115">
                  <c:v>11.516</c:v>
                </c:pt>
                <c:pt idx="8116">
                  <c:v>11.71</c:v>
                </c:pt>
                <c:pt idx="8117">
                  <c:v>11.88</c:v>
                </c:pt>
                <c:pt idx="8118">
                  <c:v>12.05</c:v>
                </c:pt>
                <c:pt idx="8119">
                  <c:v>12.218999999999999</c:v>
                </c:pt>
                <c:pt idx="8120">
                  <c:v>12.388999999999999</c:v>
                </c:pt>
                <c:pt idx="8121">
                  <c:v>12.582000000000001</c:v>
                </c:pt>
                <c:pt idx="8122">
                  <c:v>12.750999999999999</c:v>
                </c:pt>
                <c:pt idx="8123">
                  <c:v>12.798999999999999</c:v>
                </c:pt>
                <c:pt idx="8124">
                  <c:v>12.823</c:v>
                </c:pt>
                <c:pt idx="8125">
                  <c:v>13.064</c:v>
                </c:pt>
                <c:pt idx="8126">
                  <c:v>13.377000000000001</c:v>
                </c:pt>
                <c:pt idx="8127">
                  <c:v>13.473000000000001</c:v>
                </c:pt>
                <c:pt idx="8128">
                  <c:v>13.473000000000001</c:v>
                </c:pt>
                <c:pt idx="8129">
                  <c:v>13.449</c:v>
                </c:pt>
                <c:pt idx="8130">
                  <c:v>13.497</c:v>
                </c:pt>
                <c:pt idx="8131">
                  <c:v>13.593999999999999</c:v>
                </c:pt>
                <c:pt idx="8132">
                  <c:v>13.69</c:v>
                </c:pt>
                <c:pt idx="8133">
                  <c:v>13.738</c:v>
                </c:pt>
                <c:pt idx="8134">
                  <c:v>13.714</c:v>
                </c:pt>
                <c:pt idx="8135">
                  <c:v>13.641999999999999</c:v>
                </c:pt>
                <c:pt idx="8136">
                  <c:v>13.522</c:v>
                </c:pt>
                <c:pt idx="8137">
                  <c:v>13.449</c:v>
                </c:pt>
                <c:pt idx="8138">
                  <c:v>13.353</c:v>
                </c:pt>
                <c:pt idx="8139">
                  <c:v>13.257</c:v>
                </c:pt>
                <c:pt idx="8140">
                  <c:v>13.161</c:v>
                </c:pt>
                <c:pt idx="8141">
                  <c:v>13.04</c:v>
                </c:pt>
                <c:pt idx="8142">
                  <c:v>12.871</c:v>
                </c:pt>
                <c:pt idx="8143">
                  <c:v>12.775</c:v>
                </c:pt>
                <c:pt idx="8144">
                  <c:v>12.63</c:v>
                </c:pt>
                <c:pt idx="8145">
                  <c:v>12.484999999999999</c:v>
                </c:pt>
                <c:pt idx="8146">
                  <c:v>12.364000000000001</c:v>
                </c:pt>
                <c:pt idx="8147">
                  <c:v>12.243</c:v>
                </c:pt>
                <c:pt idx="8148">
                  <c:v>12.147</c:v>
                </c:pt>
                <c:pt idx="8149">
                  <c:v>12.025</c:v>
                </c:pt>
                <c:pt idx="8150">
                  <c:v>11.929</c:v>
                </c:pt>
                <c:pt idx="8151">
                  <c:v>11.807</c:v>
                </c:pt>
                <c:pt idx="8152">
                  <c:v>11.71</c:v>
                </c:pt>
                <c:pt idx="8153">
                  <c:v>11.637</c:v>
                </c:pt>
                <c:pt idx="8154">
                  <c:v>11.565</c:v>
                </c:pt>
                <c:pt idx="8155">
                  <c:v>11.467000000000001</c:v>
                </c:pt>
                <c:pt idx="8156">
                  <c:v>11.394</c:v>
                </c:pt>
                <c:pt idx="8157">
                  <c:v>11.346</c:v>
                </c:pt>
                <c:pt idx="8158">
                  <c:v>11.273</c:v>
                </c:pt>
                <c:pt idx="8159">
                  <c:v>11.224</c:v>
                </c:pt>
                <c:pt idx="8160">
                  <c:v>11.175000000000001</c:v>
                </c:pt>
                <c:pt idx="8161">
                  <c:v>11.127000000000001</c:v>
                </c:pt>
                <c:pt idx="8162">
                  <c:v>11.102</c:v>
                </c:pt>
                <c:pt idx="8163">
                  <c:v>11.077999999999999</c:v>
                </c:pt>
                <c:pt idx="8164">
                  <c:v>11.053000000000001</c:v>
                </c:pt>
                <c:pt idx="8165">
                  <c:v>11.005000000000001</c:v>
                </c:pt>
                <c:pt idx="8166">
                  <c:v>11.005000000000001</c:v>
                </c:pt>
                <c:pt idx="8167">
                  <c:v>10.98</c:v>
                </c:pt>
                <c:pt idx="8168">
                  <c:v>10.98</c:v>
                </c:pt>
                <c:pt idx="8169">
                  <c:v>10.956</c:v>
                </c:pt>
                <c:pt idx="8170">
                  <c:v>10.956</c:v>
                </c:pt>
                <c:pt idx="8171">
                  <c:v>10.956</c:v>
                </c:pt>
                <c:pt idx="8172">
                  <c:v>10.956</c:v>
                </c:pt>
                <c:pt idx="8173">
                  <c:v>10.98</c:v>
                </c:pt>
                <c:pt idx="8174">
                  <c:v>10.98</c:v>
                </c:pt>
                <c:pt idx="8175">
                  <c:v>10.98</c:v>
                </c:pt>
                <c:pt idx="8176">
                  <c:v>10.98</c:v>
                </c:pt>
                <c:pt idx="8177">
                  <c:v>11.005000000000001</c:v>
                </c:pt>
                <c:pt idx="8178">
                  <c:v>11.005000000000001</c:v>
                </c:pt>
                <c:pt idx="8179">
                  <c:v>11.589</c:v>
                </c:pt>
                <c:pt idx="8180">
                  <c:v>12.243</c:v>
                </c:pt>
                <c:pt idx="8181">
                  <c:v>12.025</c:v>
                </c:pt>
                <c:pt idx="8182">
                  <c:v>10.907</c:v>
                </c:pt>
                <c:pt idx="8183">
                  <c:v>10.443</c:v>
                </c:pt>
                <c:pt idx="8184">
                  <c:v>10.295999999999999</c:v>
                </c:pt>
                <c:pt idx="8185">
                  <c:v>10.173</c:v>
                </c:pt>
                <c:pt idx="8186">
                  <c:v>9.9280000000000008</c:v>
                </c:pt>
                <c:pt idx="8187">
                  <c:v>9.7799999999999994</c:v>
                </c:pt>
                <c:pt idx="8188">
                  <c:v>9.7059999999999995</c:v>
                </c:pt>
                <c:pt idx="8189">
                  <c:v>9.6319999999999997</c:v>
                </c:pt>
                <c:pt idx="8190">
                  <c:v>9.5340000000000007</c:v>
                </c:pt>
                <c:pt idx="8191">
                  <c:v>9.4350000000000005</c:v>
                </c:pt>
                <c:pt idx="8192">
                  <c:v>9.4350000000000005</c:v>
                </c:pt>
                <c:pt idx="8193">
                  <c:v>9.4350000000000005</c:v>
                </c:pt>
                <c:pt idx="8194">
                  <c:v>9.4600000000000009</c:v>
                </c:pt>
                <c:pt idx="8195">
                  <c:v>9.5340000000000007</c:v>
                </c:pt>
                <c:pt idx="8196">
                  <c:v>9.6319999999999997</c:v>
                </c:pt>
                <c:pt idx="8197">
                  <c:v>9.7309999999999999</c:v>
                </c:pt>
                <c:pt idx="8198">
                  <c:v>9.8290000000000006</c:v>
                </c:pt>
                <c:pt idx="8199">
                  <c:v>9.9280000000000008</c:v>
                </c:pt>
                <c:pt idx="8200">
                  <c:v>9.9770000000000003</c:v>
                </c:pt>
                <c:pt idx="8201">
                  <c:v>10.026</c:v>
                </c:pt>
                <c:pt idx="8202">
                  <c:v>10.074999999999999</c:v>
                </c:pt>
                <c:pt idx="8203">
                  <c:v>10.148999999999999</c:v>
                </c:pt>
                <c:pt idx="8204">
                  <c:v>10.198</c:v>
                </c:pt>
                <c:pt idx="8205">
                  <c:v>10.32</c:v>
                </c:pt>
                <c:pt idx="8206">
                  <c:v>10.369</c:v>
                </c:pt>
                <c:pt idx="8207">
                  <c:v>10.417999999999999</c:v>
                </c:pt>
                <c:pt idx="8208">
                  <c:v>10.467000000000001</c:v>
                </c:pt>
                <c:pt idx="8209">
                  <c:v>10.541</c:v>
                </c:pt>
                <c:pt idx="8210">
                  <c:v>10.614000000000001</c:v>
                </c:pt>
                <c:pt idx="8211">
                  <c:v>10.614000000000001</c:v>
                </c:pt>
                <c:pt idx="8212">
                  <c:v>10.712</c:v>
                </c:pt>
                <c:pt idx="8213">
                  <c:v>10.834</c:v>
                </c:pt>
                <c:pt idx="8214">
                  <c:v>10.932</c:v>
                </c:pt>
                <c:pt idx="8215">
                  <c:v>11.005000000000001</c:v>
                </c:pt>
                <c:pt idx="8216">
                  <c:v>11.102</c:v>
                </c:pt>
                <c:pt idx="8217">
                  <c:v>11.175000000000001</c:v>
                </c:pt>
                <c:pt idx="8218">
                  <c:v>11.2</c:v>
                </c:pt>
                <c:pt idx="8219">
                  <c:v>11.2</c:v>
                </c:pt>
                <c:pt idx="8220">
                  <c:v>11.224</c:v>
                </c:pt>
                <c:pt idx="8221">
                  <c:v>11.224</c:v>
                </c:pt>
                <c:pt idx="8222">
                  <c:v>11.247999999999999</c:v>
                </c:pt>
                <c:pt idx="8223">
                  <c:v>11.273</c:v>
                </c:pt>
                <c:pt idx="8224">
                  <c:v>11.273</c:v>
                </c:pt>
                <c:pt idx="8225">
                  <c:v>11.273</c:v>
                </c:pt>
                <c:pt idx="8226">
                  <c:v>11.273</c:v>
                </c:pt>
                <c:pt idx="8227">
                  <c:v>11.247999999999999</c:v>
                </c:pt>
                <c:pt idx="8228">
                  <c:v>11.224</c:v>
                </c:pt>
                <c:pt idx="8229">
                  <c:v>11.2</c:v>
                </c:pt>
                <c:pt idx="8230">
                  <c:v>11.151</c:v>
                </c:pt>
                <c:pt idx="8231">
                  <c:v>11.102</c:v>
                </c:pt>
                <c:pt idx="8232">
                  <c:v>11.053000000000001</c:v>
                </c:pt>
                <c:pt idx="8233">
                  <c:v>10.98</c:v>
                </c:pt>
                <c:pt idx="8234">
                  <c:v>10.907</c:v>
                </c:pt>
                <c:pt idx="8235">
                  <c:v>10.858000000000001</c:v>
                </c:pt>
                <c:pt idx="8236">
                  <c:v>10.760999999999999</c:v>
                </c:pt>
                <c:pt idx="8237">
                  <c:v>10.686999999999999</c:v>
                </c:pt>
                <c:pt idx="8238">
                  <c:v>10.614000000000001</c:v>
                </c:pt>
                <c:pt idx="8239">
                  <c:v>10.516</c:v>
                </c:pt>
                <c:pt idx="8240">
                  <c:v>10.443</c:v>
                </c:pt>
                <c:pt idx="8241">
                  <c:v>10.369</c:v>
                </c:pt>
                <c:pt idx="8242">
                  <c:v>10.295999999999999</c:v>
                </c:pt>
                <c:pt idx="8243">
                  <c:v>10.222</c:v>
                </c:pt>
                <c:pt idx="8244">
                  <c:v>10.222</c:v>
                </c:pt>
                <c:pt idx="8245">
                  <c:v>10.173</c:v>
                </c:pt>
                <c:pt idx="8246">
                  <c:v>10.198</c:v>
                </c:pt>
                <c:pt idx="8247">
                  <c:v>10.271000000000001</c:v>
                </c:pt>
                <c:pt idx="8248">
                  <c:v>10.369</c:v>
                </c:pt>
                <c:pt idx="8249">
                  <c:v>10.492000000000001</c:v>
                </c:pt>
                <c:pt idx="8250">
                  <c:v>10.565</c:v>
                </c:pt>
                <c:pt idx="8251">
                  <c:v>10.638</c:v>
                </c:pt>
                <c:pt idx="8252">
                  <c:v>10.663</c:v>
                </c:pt>
                <c:pt idx="8253">
                  <c:v>10.663</c:v>
                </c:pt>
                <c:pt idx="8254">
                  <c:v>10.614000000000001</c:v>
                </c:pt>
                <c:pt idx="8255">
                  <c:v>10.59</c:v>
                </c:pt>
                <c:pt idx="8256">
                  <c:v>10.516</c:v>
                </c:pt>
                <c:pt idx="8257">
                  <c:v>10.443</c:v>
                </c:pt>
                <c:pt idx="8258">
                  <c:v>10.394</c:v>
                </c:pt>
                <c:pt idx="8259">
                  <c:v>10.295999999999999</c:v>
                </c:pt>
                <c:pt idx="8260">
                  <c:v>10.222</c:v>
                </c:pt>
                <c:pt idx="8261">
                  <c:v>10.148999999999999</c:v>
                </c:pt>
                <c:pt idx="8262">
                  <c:v>10.074999999999999</c:v>
                </c:pt>
                <c:pt idx="8263">
                  <c:v>9.8049999999999997</c:v>
                </c:pt>
                <c:pt idx="8264">
                  <c:v>9.7560000000000002</c:v>
                </c:pt>
                <c:pt idx="8265">
                  <c:v>9.8539999999999992</c:v>
                </c:pt>
                <c:pt idx="8266">
                  <c:v>9.657</c:v>
                </c:pt>
                <c:pt idx="8267">
                  <c:v>9.5090000000000003</c:v>
                </c:pt>
                <c:pt idx="8268">
                  <c:v>9.41</c:v>
                </c:pt>
                <c:pt idx="8269">
                  <c:v>9.3859999999999992</c:v>
                </c:pt>
                <c:pt idx="8270">
                  <c:v>9.3859999999999992</c:v>
                </c:pt>
                <c:pt idx="8271">
                  <c:v>9.4600000000000009</c:v>
                </c:pt>
                <c:pt idx="8272">
                  <c:v>9.4849999999999994</c:v>
                </c:pt>
                <c:pt idx="8273">
                  <c:v>9.3859999999999992</c:v>
                </c:pt>
                <c:pt idx="8274">
                  <c:v>9.3360000000000003</c:v>
                </c:pt>
                <c:pt idx="8275">
                  <c:v>9.3859999999999992</c:v>
                </c:pt>
                <c:pt idx="8276">
                  <c:v>9.5090000000000003</c:v>
                </c:pt>
                <c:pt idx="8277">
                  <c:v>9.6319999999999997</c:v>
                </c:pt>
                <c:pt idx="8278">
                  <c:v>9.7059999999999995</c:v>
                </c:pt>
                <c:pt idx="8279">
                  <c:v>9.7309999999999999</c:v>
                </c:pt>
                <c:pt idx="8280">
                  <c:v>9.7560000000000002</c:v>
                </c:pt>
                <c:pt idx="8281">
                  <c:v>9.7560000000000002</c:v>
                </c:pt>
                <c:pt idx="8282">
                  <c:v>9.7799999999999994</c:v>
                </c:pt>
                <c:pt idx="8283">
                  <c:v>9.8049999999999997</c:v>
                </c:pt>
                <c:pt idx="8284">
                  <c:v>9.8049999999999997</c:v>
                </c:pt>
                <c:pt idx="8285">
                  <c:v>9.8290000000000006</c:v>
                </c:pt>
                <c:pt idx="8286">
                  <c:v>9.8290000000000006</c:v>
                </c:pt>
                <c:pt idx="8287">
                  <c:v>9.8290000000000006</c:v>
                </c:pt>
                <c:pt idx="8288">
                  <c:v>9.8290000000000006</c:v>
                </c:pt>
                <c:pt idx="8289">
                  <c:v>9.8290000000000006</c:v>
                </c:pt>
                <c:pt idx="8290">
                  <c:v>9.8290000000000006</c:v>
                </c:pt>
                <c:pt idx="8291">
                  <c:v>9.8539999999999992</c:v>
                </c:pt>
                <c:pt idx="8292">
                  <c:v>9.8789999999999996</c:v>
                </c:pt>
                <c:pt idx="8293">
                  <c:v>9.8789999999999996</c:v>
                </c:pt>
                <c:pt idx="8294">
                  <c:v>9.9030000000000005</c:v>
                </c:pt>
                <c:pt idx="8295">
                  <c:v>9.9280000000000008</c:v>
                </c:pt>
                <c:pt idx="8296">
                  <c:v>9.952</c:v>
                </c:pt>
                <c:pt idx="8297">
                  <c:v>10.000999999999999</c:v>
                </c:pt>
                <c:pt idx="8298">
                  <c:v>10.026</c:v>
                </c:pt>
                <c:pt idx="8299">
                  <c:v>10.074999999999999</c:v>
                </c:pt>
                <c:pt idx="8300">
                  <c:v>10.198</c:v>
                </c:pt>
                <c:pt idx="8301">
                  <c:v>10.271000000000001</c:v>
                </c:pt>
                <c:pt idx="8302">
                  <c:v>10.369</c:v>
                </c:pt>
                <c:pt idx="8303">
                  <c:v>10.443</c:v>
                </c:pt>
                <c:pt idx="8304">
                  <c:v>10.541</c:v>
                </c:pt>
                <c:pt idx="8305">
                  <c:v>10.614000000000001</c:v>
                </c:pt>
                <c:pt idx="8306">
                  <c:v>10.638</c:v>
                </c:pt>
                <c:pt idx="8307">
                  <c:v>10.712</c:v>
                </c:pt>
                <c:pt idx="8308">
                  <c:v>10.81</c:v>
                </c:pt>
                <c:pt idx="8309">
                  <c:v>10.907</c:v>
                </c:pt>
                <c:pt idx="8310">
                  <c:v>10.98</c:v>
                </c:pt>
                <c:pt idx="8311">
                  <c:v>11.053000000000001</c:v>
                </c:pt>
                <c:pt idx="8312">
                  <c:v>11.102</c:v>
                </c:pt>
                <c:pt idx="8313">
                  <c:v>11.151</c:v>
                </c:pt>
                <c:pt idx="8314">
                  <c:v>11.151</c:v>
                </c:pt>
                <c:pt idx="8315">
                  <c:v>11.2</c:v>
                </c:pt>
                <c:pt idx="8316">
                  <c:v>11.224</c:v>
                </c:pt>
                <c:pt idx="8317">
                  <c:v>11.273</c:v>
                </c:pt>
                <c:pt idx="8318">
                  <c:v>11.273</c:v>
                </c:pt>
                <c:pt idx="8319">
                  <c:v>11.273</c:v>
                </c:pt>
                <c:pt idx="8320">
                  <c:v>11.297000000000001</c:v>
                </c:pt>
                <c:pt idx="8321">
                  <c:v>11.273</c:v>
                </c:pt>
                <c:pt idx="8322">
                  <c:v>11.297000000000001</c:v>
                </c:pt>
                <c:pt idx="8323">
                  <c:v>11.273</c:v>
                </c:pt>
                <c:pt idx="8324">
                  <c:v>11.247999999999999</c:v>
                </c:pt>
                <c:pt idx="8325">
                  <c:v>11.2</c:v>
                </c:pt>
                <c:pt idx="8326">
                  <c:v>11.175000000000001</c:v>
                </c:pt>
                <c:pt idx="8327">
                  <c:v>11.102</c:v>
                </c:pt>
                <c:pt idx="8328">
                  <c:v>11.053000000000001</c:v>
                </c:pt>
                <c:pt idx="8329">
                  <c:v>10.98</c:v>
                </c:pt>
                <c:pt idx="8330">
                  <c:v>10.932</c:v>
                </c:pt>
                <c:pt idx="8331">
                  <c:v>10.858000000000001</c:v>
                </c:pt>
                <c:pt idx="8332">
                  <c:v>10.785</c:v>
                </c:pt>
                <c:pt idx="8333">
                  <c:v>10.712</c:v>
                </c:pt>
                <c:pt idx="8334">
                  <c:v>10.638</c:v>
                </c:pt>
                <c:pt idx="8335">
                  <c:v>10.565</c:v>
                </c:pt>
                <c:pt idx="8336">
                  <c:v>10.516</c:v>
                </c:pt>
                <c:pt idx="8337">
                  <c:v>10.443</c:v>
                </c:pt>
                <c:pt idx="8338">
                  <c:v>10.394</c:v>
                </c:pt>
                <c:pt idx="8339">
                  <c:v>10.345000000000001</c:v>
                </c:pt>
                <c:pt idx="8340">
                  <c:v>10.271000000000001</c:v>
                </c:pt>
                <c:pt idx="8341">
                  <c:v>10.222</c:v>
                </c:pt>
                <c:pt idx="8342">
                  <c:v>10.173</c:v>
                </c:pt>
                <c:pt idx="8343">
                  <c:v>10.124000000000001</c:v>
                </c:pt>
                <c:pt idx="8344">
                  <c:v>10.074999999999999</c:v>
                </c:pt>
                <c:pt idx="8345">
                  <c:v>10.051</c:v>
                </c:pt>
                <c:pt idx="8346">
                  <c:v>10.026</c:v>
                </c:pt>
                <c:pt idx="8347">
                  <c:v>10.000999999999999</c:v>
                </c:pt>
                <c:pt idx="8348">
                  <c:v>10.000999999999999</c:v>
                </c:pt>
                <c:pt idx="8349">
                  <c:v>10.000999999999999</c:v>
                </c:pt>
                <c:pt idx="8350">
                  <c:v>10.000999999999999</c:v>
                </c:pt>
                <c:pt idx="8351">
                  <c:v>9.9770000000000003</c:v>
                </c:pt>
                <c:pt idx="8352">
                  <c:v>9.952</c:v>
                </c:pt>
                <c:pt idx="8353">
                  <c:v>9.9280000000000008</c:v>
                </c:pt>
                <c:pt idx="8354">
                  <c:v>9.9030000000000005</c:v>
                </c:pt>
                <c:pt idx="8355">
                  <c:v>9.8789999999999996</c:v>
                </c:pt>
                <c:pt idx="8356">
                  <c:v>9.8539999999999992</c:v>
                </c:pt>
                <c:pt idx="8357">
                  <c:v>9.8290000000000006</c:v>
                </c:pt>
                <c:pt idx="8358">
                  <c:v>9.8049999999999997</c:v>
                </c:pt>
                <c:pt idx="8359">
                  <c:v>9.7799999999999994</c:v>
                </c:pt>
                <c:pt idx="8360">
                  <c:v>9.7560000000000002</c:v>
                </c:pt>
                <c:pt idx="8361">
                  <c:v>9.7309999999999999</c:v>
                </c:pt>
                <c:pt idx="8362">
                  <c:v>9.7309999999999999</c:v>
                </c:pt>
                <c:pt idx="8363">
                  <c:v>9.7309999999999999</c:v>
                </c:pt>
                <c:pt idx="8364">
                  <c:v>9.7059999999999995</c:v>
                </c:pt>
                <c:pt idx="8365">
                  <c:v>9.7059999999999995</c:v>
                </c:pt>
                <c:pt idx="8366">
                  <c:v>9.6820000000000004</c:v>
                </c:pt>
                <c:pt idx="8367">
                  <c:v>9.6820000000000004</c:v>
                </c:pt>
                <c:pt idx="8368">
                  <c:v>9.6820000000000004</c:v>
                </c:pt>
                <c:pt idx="8369">
                  <c:v>9.657</c:v>
                </c:pt>
                <c:pt idx="8370">
                  <c:v>9.657</c:v>
                </c:pt>
                <c:pt idx="8371">
                  <c:v>9.657</c:v>
                </c:pt>
                <c:pt idx="8372">
                  <c:v>9.657</c:v>
                </c:pt>
                <c:pt idx="8373">
                  <c:v>9.657</c:v>
                </c:pt>
                <c:pt idx="8374">
                  <c:v>9.657</c:v>
                </c:pt>
                <c:pt idx="8375">
                  <c:v>9.6820000000000004</c:v>
                </c:pt>
                <c:pt idx="8376">
                  <c:v>9.7059999999999995</c:v>
                </c:pt>
                <c:pt idx="8377">
                  <c:v>9.7059999999999995</c:v>
                </c:pt>
                <c:pt idx="8378">
                  <c:v>9.7059999999999995</c:v>
                </c:pt>
                <c:pt idx="8379">
                  <c:v>9.7309999999999999</c:v>
                </c:pt>
                <c:pt idx="8380">
                  <c:v>9.7309999999999999</c:v>
                </c:pt>
                <c:pt idx="8381">
                  <c:v>9.7309999999999999</c:v>
                </c:pt>
                <c:pt idx="8382">
                  <c:v>9.7309999999999999</c:v>
                </c:pt>
                <c:pt idx="8383">
                  <c:v>9.7560000000000002</c:v>
                </c:pt>
                <c:pt idx="8384">
                  <c:v>9.7560000000000002</c:v>
                </c:pt>
                <c:pt idx="8385">
                  <c:v>9.7560000000000002</c:v>
                </c:pt>
                <c:pt idx="8386">
                  <c:v>9.7560000000000002</c:v>
                </c:pt>
                <c:pt idx="8387">
                  <c:v>9.7799999999999994</c:v>
                </c:pt>
                <c:pt idx="8388">
                  <c:v>9.8049999999999997</c:v>
                </c:pt>
                <c:pt idx="8389">
                  <c:v>9.8539999999999992</c:v>
                </c:pt>
                <c:pt idx="8390">
                  <c:v>9.9030000000000005</c:v>
                </c:pt>
                <c:pt idx="8391">
                  <c:v>9.952</c:v>
                </c:pt>
                <c:pt idx="8392">
                  <c:v>10.026</c:v>
                </c:pt>
                <c:pt idx="8393">
                  <c:v>10.074999999999999</c:v>
                </c:pt>
                <c:pt idx="8394">
                  <c:v>10.124000000000001</c:v>
                </c:pt>
                <c:pt idx="8395">
                  <c:v>10.198</c:v>
                </c:pt>
                <c:pt idx="8396">
                  <c:v>10.271000000000001</c:v>
                </c:pt>
                <c:pt idx="8397">
                  <c:v>10.32</c:v>
                </c:pt>
                <c:pt idx="8398">
                  <c:v>10.394</c:v>
                </c:pt>
                <c:pt idx="8399">
                  <c:v>10.443</c:v>
                </c:pt>
                <c:pt idx="8400">
                  <c:v>10.541</c:v>
                </c:pt>
                <c:pt idx="8401">
                  <c:v>10.663</c:v>
                </c:pt>
                <c:pt idx="8402">
                  <c:v>10.785</c:v>
                </c:pt>
                <c:pt idx="8403">
                  <c:v>10.907</c:v>
                </c:pt>
                <c:pt idx="8404">
                  <c:v>11.053000000000001</c:v>
                </c:pt>
                <c:pt idx="8405">
                  <c:v>11.151</c:v>
                </c:pt>
                <c:pt idx="8406">
                  <c:v>11.273</c:v>
                </c:pt>
                <c:pt idx="8407">
                  <c:v>11.346</c:v>
                </c:pt>
                <c:pt idx="8408">
                  <c:v>11.419</c:v>
                </c:pt>
                <c:pt idx="8409">
                  <c:v>11.492000000000001</c:v>
                </c:pt>
                <c:pt idx="8410">
                  <c:v>11.565</c:v>
                </c:pt>
                <c:pt idx="8411">
                  <c:v>11.637</c:v>
                </c:pt>
                <c:pt idx="8412">
                  <c:v>11.686</c:v>
                </c:pt>
                <c:pt idx="8413">
                  <c:v>11.734</c:v>
                </c:pt>
                <c:pt idx="8414">
                  <c:v>11.759</c:v>
                </c:pt>
                <c:pt idx="8415">
                  <c:v>11.807</c:v>
                </c:pt>
                <c:pt idx="8416">
                  <c:v>11.832000000000001</c:v>
                </c:pt>
                <c:pt idx="8417">
                  <c:v>11.856</c:v>
                </c:pt>
                <c:pt idx="8418">
                  <c:v>11.856</c:v>
                </c:pt>
                <c:pt idx="8419">
                  <c:v>11.88</c:v>
                </c:pt>
                <c:pt idx="8420">
                  <c:v>11.88</c:v>
                </c:pt>
                <c:pt idx="8421">
                  <c:v>11.856</c:v>
                </c:pt>
                <c:pt idx="8422">
                  <c:v>11.832000000000001</c:v>
                </c:pt>
                <c:pt idx="8423">
                  <c:v>11.807</c:v>
                </c:pt>
                <c:pt idx="8424">
                  <c:v>11.782999999999999</c:v>
                </c:pt>
                <c:pt idx="8425">
                  <c:v>11.734</c:v>
                </c:pt>
                <c:pt idx="8426">
                  <c:v>11.686</c:v>
                </c:pt>
                <c:pt idx="8427">
                  <c:v>11.613</c:v>
                </c:pt>
                <c:pt idx="8428">
                  <c:v>11.589</c:v>
                </c:pt>
                <c:pt idx="8429">
                  <c:v>11.492000000000001</c:v>
                </c:pt>
                <c:pt idx="8430">
                  <c:v>11.247999999999999</c:v>
                </c:pt>
                <c:pt idx="8431">
                  <c:v>10.956</c:v>
                </c:pt>
                <c:pt idx="8432">
                  <c:v>10.736000000000001</c:v>
                </c:pt>
                <c:pt idx="8433">
                  <c:v>10.516</c:v>
                </c:pt>
                <c:pt idx="8434">
                  <c:v>10.394</c:v>
                </c:pt>
                <c:pt idx="8435">
                  <c:v>10.247</c:v>
                </c:pt>
                <c:pt idx="8436">
                  <c:v>10.148999999999999</c:v>
                </c:pt>
                <c:pt idx="8437">
                  <c:v>10.051</c:v>
                </c:pt>
                <c:pt idx="8438">
                  <c:v>10.026</c:v>
                </c:pt>
                <c:pt idx="8439">
                  <c:v>10.000999999999999</c:v>
                </c:pt>
                <c:pt idx="8440">
                  <c:v>10.000999999999999</c:v>
                </c:pt>
                <c:pt idx="8441">
                  <c:v>9.9770000000000003</c:v>
                </c:pt>
                <c:pt idx="8442">
                  <c:v>9.9770000000000003</c:v>
                </c:pt>
                <c:pt idx="8443">
                  <c:v>10.026</c:v>
                </c:pt>
                <c:pt idx="8444">
                  <c:v>10.1</c:v>
                </c:pt>
                <c:pt idx="8445">
                  <c:v>10.124000000000001</c:v>
                </c:pt>
                <c:pt idx="8446">
                  <c:v>10.148999999999999</c:v>
                </c:pt>
                <c:pt idx="8447">
                  <c:v>10.148999999999999</c:v>
                </c:pt>
                <c:pt idx="8448">
                  <c:v>10.124000000000001</c:v>
                </c:pt>
                <c:pt idx="8449">
                  <c:v>10.124000000000001</c:v>
                </c:pt>
                <c:pt idx="8450">
                  <c:v>10.1</c:v>
                </c:pt>
                <c:pt idx="8451">
                  <c:v>10.1</c:v>
                </c:pt>
                <c:pt idx="8452">
                  <c:v>10.1</c:v>
                </c:pt>
                <c:pt idx="8453">
                  <c:v>10.074999999999999</c:v>
                </c:pt>
                <c:pt idx="8454">
                  <c:v>10.074999999999999</c:v>
                </c:pt>
                <c:pt idx="8455">
                  <c:v>10.074999999999999</c:v>
                </c:pt>
                <c:pt idx="8456">
                  <c:v>10.074999999999999</c:v>
                </c:pt>
                <c:pt idx="8457">
                  <c:v>10.074999999999999</c:v>
                </c:pt>
                <c:pt idx="8458">
                  <c:v>10.1</c:v>
                </c:pt>
                <c:pt idx="8459">
                  <c:v>10.1</c:v>
                </c:pt>
                <c:pt idx="8460">
                  <c:v>10.1</c:v>
                </c:pt>
                <c:pt idx="8461">
                  <c:v>10.1</c:v>
                </c:pt>
                <c:pt idx="8462">
                  <c:v>10.1</c:v>
                </c:pt>
                <c:pt idx="8463">
                  <c:v>10.1</c:v>
                </c:pt>
                <c:pt idx="8464">
                  <c:v>10.1</c:v>
                </c:pt>
                <c:pt idx="8465">
                  <c:v>10.1</c:v>
                </c:pt>
                <c:pt idx="8466">
                  <c:v>10.1</c:v>
                </c:pt>
                <c:pt idx="8467">
                  <c:v>10.124000000000001</c:v>
                </c:pt>
                <c:pt idx="8468">
                  <c:v>10.124000000000001</c:v>
                </c:pt>
                <c:pt idx="8469">
                  <c:v>10.124000000000001</c:v>
                </c:pt>
                <c:pt idx="8470">
                  <c:v>10.124000000000001</c:v>
                </c:pt>
                <c:pt idx="8471">
                  <c:v>10.1</c:v>
                </c:pt>
                <c:pt idx="8472">
                  <c:v>10.074999999999999</c:v>
                </c:pt>
                <c:pt idx="8473">
                  <c:v>10.074999999999999</c:v>
                </c:pt>
                <c:pt idx="8474">
                  <c:v>10.074999999999999</c:v>
                </c:pt>
                <c:pt idx="8475">
                  <c:v>10.051</c:v>
                </c:pt>
                <c:pt idx="8476">
                  <c:v>10.051</c:v>
                </c:pt>
                <c:pt idx="8477">
                  <c:v>10.051</c:v>
                </c:pt>
                <c:pt idx="8478">
                  <c:v>10.074999999999999</c:v>
                </c:pt>
                <c:pt idx="8479">
                  <c:v>10.051</c:v>
                </c:pt>
                <c:pt idx="8480">
                  <c:v>10.051</c:v>
                </c:pt>
                <c:pt idx="8481">
                  <c:v>10.051</c:v>
                </c:pt>
                <c:pt idx="8482">
                  <c:v>10.026</c:v>
                </c:pt>
                <c:pt idx="8483">
                  <c:v>10.026</c:v>
                </c:pt>
                <c:pt idx="8484">
                  <c:v>10.026</c:v>
                </c:pt>
                <c:pt idx="8485">
                  <c:v>10.026</c:v>
                </c:pt>
                <c:pt idx="8486">
                  <c:v>10.026</c:v>
                </c:pt>
                <c:pt idx="8487">
                  <c:v>10.051</c:v>
                </c:pt>
                <c:pt idx="8488">
                  <c:v>10.1</c:v>
                </c:pt>
                <c:pt idx="8489">
                  <c:v>10.148999999999999</c:v>
                </c:pt>
                <c:pt idx="8490">
                  <c:v>10.222</c:v>
                </c:pt>
                <c:pt idx="8491">
                  <c:v>10.295999999999999</c:v>
                </c:pt>
                <c:pt idx="8492">
                  <c:v>10.369</c:v>
                </c:pt>
                <c:pt idx="8493">
                  <c:v>10.467000000000001</c:v>
                </c:pt>
                <c:pt idx="8494">
                  <c:v>10.59</c:v>
                </c:pt>
                <c:pt idx="8495">
                  <c:v>10.712</c:v>
                </c:pt>
                <c:pt idx="8496">
                  <c:v>10.834</c:v>
                </c:pt>
                <c:pt idx="8497">
                  <c:v>10.932</c:v>
                </c:pt>
                <c:pt idx="8498">
                  <c:v>11.005000000000001</c:v>
                </c:pt>
                <c:pt idx="8499">
                  <c:v>11.077999999999999</c:v>
                </c:pt>
                <c:pt idx="8500">
                  <c:v>11.2</c:v>
                </c:pt>
                <c:pt idx="8501">
                  <c:v>11.297000000000001</c:v>
                </c:pt>
                <c:pt idx="8502">
                  <c:v>11.443</c:v>
                </c:pt>
                <c:pt idx="8503">
                  <c:v>11.54</c:v>
                </c:pt>
                <c:pt idx="8504">
                  <c:v>11.662000000000001</c:v>
                </c:pt>
                <c:pt idx="8505">
                  <c:v>11.734</c:v>
                </c:pt>
                <c:pt idx="8506">
                  <c:v>11.807</c:v>
                </c:pt>
                <c:pt idx="8507">
                  <c:v>11.88</c:v>
                </c:pt>
                <c:pt idx="8508">
                  <c:v>11.904</c:v>
                </c:pt>
                <c:pt idx="8509">
                  <c:v>11.952999999999999</c:v>
                </c:pt>
                <c:pt idx="8510">
                  <c:v>12.000999999999999</c:v>
                </c:pt>
                <c:pt idx="8511">
                  <c:v>12.025</c:v>
                </c:pt>
                <c:pt idx="8512">
                  <c:v>12.05</c:v>
                </c:pt>
                <c:pt idx="8513">
                  <c:v>12.074</c:v>
                </c:pt>
                <c:pt idx="8514">
                  <c:v>12.074</c:v>
                </c:pt>
                <c:pt idx="8515">
                  <c:v>12.074</c:v>
                </c:pt>
                <c:pt idx="8516">
                  <c:v>12.074</c:v>
                </c:pt>
                <c:pt idx="8517">
                  <c:v>12.05</c:v>
                </c:pt>
                <c:pt idx="8518">
                  <c:v>12.05</c:v>
                </c:pt>
                <c:pt idx="8519">
                  <c:v>11.977</c:v>
                </c:pt>
                <c:pt idx="8520">
                  <c:v>11.807</c:v>
                </c:pt>
                <c:pt idx="8521">
                  <c:v>11.686</c:v>
                </c:pt>
                <c:pt idx="8522">
                  <c:v>11.613</c:v>
                </c:pt>
                <c:pt idx="8523">
                  <c:v>11.443</c:v>
                </c:pt>
                <c:pt idx="8524">
                  <c:v>11.297000000000001</c:v>
                </c:pt>
                <c:pt idx="8525">
                  <c:v>11.127000000000001</c:v>
                </c:pt>
                <c:pt idx="8526">
                  <c:v>10.932</c:v>
                </c:pt>
                <c:pt idx="8527">
                  <c:v>10.760999999999999</c:v>
                </c:pt>
                <c:pt idx="8528">
                  <c:v>10.565</c:v>
                </c:pt>
                <c:pt idx="8529">
                  <c:v>10.417999999999999</c:v>
                </c:pt>
                <c:pt idx="8530">
                  <c:v>10.295999999999999</c:v>
                </c:pt>
                <c:pt idx="8531">
                  <c:v>10.222</c:v>
                </c:pt>
                <c:pt idx="8532">
                  <c:v>10.173</c:v>
                </c:pt>
                <c:pt idx="8533">
                  <c:v>10.148999999999999</c:v>
                </c:pt>
                <c:pt idx="8534">
                  <c:v>10.124000000000001</c:v>
                </c:pt>
                <c:pt idx="8535">
                  <c:v>10.124000000000001</c:v>
                </c:pt>
                <c:pt idx="8536">
                  <c:v>10.148999999999999</c:v>
                </c:pt>
                <c:pt idx="8537">
                  <c:v>10.148999999999999</c:v>
                </c:pt>
                <c:pt idx="8538">
                  <c:v>10.124000000000001</c:v>
                </c:pt>
                <c:pt idx="8539">
                  <c:v>10.124000000000001</c:v>
                </c:pt>
                <c:pt idx="8540">
                  <c:v>10.124000000000001</c:v>
                </c:pt>
                <c:pt idx="8541">
                  <c:v>10.124000000000001</c:v>
                </c:pt>
                <c:pt idx="8542">
                  <c:v>10.124000000000001</c:v>
                </c:pt>
                <c:pt idx="8543">
                  <c:v>10.1</c:v>
                </c:pt>
                <c:pt idx="8544">
                  <c:v>10.1</c:v>
                </c:pt>
                <c:pt idx="8545">
                  <c:v>10.1</c:v>
                </c:pt>
                <c:pt idx="8546">
                  <c:v>10.074999999999999</c:v>
                </c:pt>
                <c:pt idx="8547">
                  <c:v>10.051</c:v>
                </c:pt>
                <c:pt idx="8548">
                  <c:v>10.051</c:v>
                </c:pt>
                <c:pt idx="8549">
                  <c:v>10.051</c:v>
                </c:pt>
                <c:pt idx="8550">
                  <c:v>10.051</c:v>
                </c:pt>
                <c:pt idx="8551">
                  <c:v>10.074999999999999</c:v>
                </c:pt>
                <c:pt idx="8552">
                  <c:v>10.074999999999999</c:v>
                </c:pt>
                <c:pt idx="8553">
                  <c:v>10.074999999999999</c:v>
                </c:pt>
                <c:pt idx="8554">
                  <c:v>10.074999999999999</c:v>
                </c:pt>
                <c:pt idx="8555">
                  <c:v>10.074999999999999</c:v>
                </c:pt>
                <c:pt idx="8556">
                  <c:v>10.1</c:v>
                </c:pt>
                <c:pt idx="8557">
                  <c:v>10.124000000000001</c:v>
                </c:pt>
                <c:pt idx="8558">
                  <c:v>10.173</c:v>
                </c:pt>
                <c:pt idx="8559">
                  <c:v>10.222</c:v>
                </c:pt>
                <c:pt idx="8560">
                  <c:v>10.271000000000001</c:v>
                </c:pt>
                <c:pt idx="8561">
                  <c:v>10.32</c:v>
                </c:pt>
                <c:pt idx="8562">
                  <c:v>10.369</c:v>
                </c:pt>
                <c:pt idx="8563">
                  <c:v>10.394</c:v>
                </c:pt>
                <c:pt idx="8564">
                  <c:v>10.417999999999999</c:v>
                </c:pt>
                <c:pt idx="8565">
                  <c:v>10.417999999999999</c:v>
                </c:pt>
                <c:pt idx="8566">
                  <c:v>10.417999999999999</c:v>
                </c:pt>
                <c:pt idx="8567">
                  <c:v>10.394</c:v>
                </c:pt>
                <c:pt idx="8568">
                  <c:v>10.394</c:v>
                </c:pt>
                <c:pt idx="8569">
                  <c:v>10.369</c:v>
                </c:pt>
                <c:pt idx="8570">
                  <c:v>10.369</c:v>
                </c:pt>
                <c:pt idx="8571">
                  <c:v>10.345000000000001</c:v>
                </c:pt>
                <c:pt idx="8572">
                  <c:v>10.32</c:v>
                </c:pt>
                <c:pt idx="8573">
                  <c:v>10.32</c:v>
                </c:pt>
                <c:pt idx="8574">
                  <c:v>10.295999999999999</c:v>
                </c:pt>
                <c:pt idx="8575">
                  <c:v>10.295999999999999</c:v>
                </c:pt>
                <c:pt idx="8576">
                  <c:v>10.295999999999999</c:v>
                </c:pt>
                <c:pt idx="8577">
                  <c:v>10.271000000000001</c:v>
                </c:pt>
                <c:pt idx="8578">
                  <c:v>10.271000000000001</c:v>
                </c:pt>
                <c:pt idx="8579">
                  <c:v>10.295999999999999</c:v>
                </c:pt>
                <c:pt idx="8580">
                  <c:v>10.295999999999999</c:v>
                </c:pt>
                <c:pt idx="8581">
                  <c:v>10.32</c:v>
                </c:pt>
                <c:pt idx="8582">
                  <c:v>10.345000000000001</c:v>
                </c:pt>
                <c:pt idx="8583">
                  <c:v>10.369</c:v>
                </c:pt>
                <c:pt idx="8584">
                  <c:v>10.417999999999999</c:v>
                </c:pt>
                <c:pt idx="8585">
                  <c:v>10.492000000000001</c:v>
                </c:pt>
                <c:pt idx="8586">
                  <c:v>10.541</c:v>
                </c:pt>
                <c:pt idx="8587">
                  <c:v>10.614000000000001</c:v>
                </c:pt>
                <c:pt idx="8588">
                  <c:v>10.663</c:v>
                </c:pt>
                <c:pt idx="8589">
                  <c:v>10.736000000000001</c:v>
                </c:pt>
                <c:pt idx="8590">
                  <c:v>10.785</c:v>
                </c:pt>
                <c:pt idx="8591">
                  <c:v>10.858000000000001</c:v>
                </c:pt>
                <c:pt idx="8592">
                  <c:v>10.932</c:v>
                </c:pt>
                <c:pt idx="8593">
                  <c:v>10.98</c:v>
                </c:pt>
                <c:pt idx="8594">
                  <c:v>11.053000000000001</c:v>
                </c:pt>
                <c:pt idx="8595">
                  <c:v>11.102</c:v>
                </c:pt>
                <c:pt idx="8596">
                  <c:v>11.151</c:v>
                </c:pt>
                <c:pt idx="8597">
                  <c:v>11.2</c:v>
                </c:pt>
                <c:pt idx="8598">
                  <c:v>11.247999999999999</c:v>
                </c:pt>
                <c:pt idx="8599">
                  <c:v>11.297000000000001</c:v>
                </c:pt>
                <c:pt idx="8600">
                  <c:v>11.346</c:v>
                </c:pt>
                <c:pt idx="8601">
                  <c:v>11.37</c:v>
                </c:pt>
                <c:pt idx="8602">
                  <c:v>11.419</c:v>
                </c:pt>
                <c:pt idx="8603">
                  <c:v>11.443</c:v>
                </c:pt>
                <c:pt idx="8604">
                  <c:v>11.467000000000001</c:v>
                </c:pt>
                <c:pt idx="8605">
                  <c:v>11.492000000000001</c:v>
                </c:pt>
                <c:pt idx="8606">
                  <c:v>11.492000000000001</c:v>
                </c:pt>
                <c:pt idx="8607">
                  <c:v>11.492000000000001</c:v>
                </c:pt>
                <c:pt idx="8608">
                  <c:v>11.492000000000001</c:v>
                </c:pt>
                <c:pt idx="8609">
                  <c:v>11.467000000000001</c:v>
                </c:pt>
                <c:pt idx="8610">
                  <c:v>11.443</c:v>
                </c:pt>
                <c:pt idx="8611">
                  <c:v>11.394</c:v>
                </c:pt>
                <c:pt idx="8612">
                  <c:v>11.346</c:v>
                </c:pt>
                <c:pt idx="8613">
                  <c:v>11.321</c:v>
                </c:pt>
                <c:pt idx="8614">
                  <c:v>11.273</c:v>
                </c:pt>
                <c:pt idx="8615">
                  <c:v>11.224</c:v>
                </c:pt>
                <c:pt idx="8616">
                  <c:v>11.175000000000001</c:v>
                </c:pt>
                <c:pt idx="8617">
                  <c:v>11.102</c:v>
                </c:pt>
                <c:pt idx="8618">
                  <c:v>11.029</c:v>
                </c:pt>
                <c:pt idx="8619">
                  <c:v>10.956</c:v>
                </c:pt>
                <c:pt idx="8620">
                  <c:v>10.882999999999999</c:v>
                </c:pt>
                <c:pt idx="8621">
                  <c:v>10.834</c:v>
                </c:pt>
                <c:pt idx="8622">
                  <c:v>10.785</c:v>
                </c:pt>
                <c:pt idx="8623">
                  <c:v>10.736000000000001</c:v>
                </c:pt>
                <c:pt idx="8624">
                  <c:v>10.663</c:v>
                </c:pt>
                <c:pt idx="8625">
                  <c:v>10.614000000000001</c:v>
                </c:pt>
                <c:pt idx="8626">
                  <c:v>10.565</c:v>
                </c:pt>
                <c:pt idx="8627">
                  <c:v>10.541</c:v>
                </c:pt>
                <c:pt idx="8628">
                  <c:v>10.516</c:v>
                </c:pt>
                <c:pt idx="8629">
                  <c:v>10.467000000000001</c:v>
                </c:pt>
                <c:pt idx="8630">
                  <c:v>10.467000000000001</c:v>
                </c:pt>
                <c:pt idx="8631">
                  <c:v>10.443</c:v>
                </c:pt>
                <c:pt idx="8632">
                  <c:v>10.443</c:v>
                </c:pt>
                <c:pt idx="8633">
                  <c:v>10.417999999999999</c:v>
                </c:pt>
                <c:pt idx="8634">
                  <c:v>10.369</c:v>
                </c:pt>
                <c:pt idx="8635">
                  <c:v>10.345000000000001</c:v>
                </c:pt>
                <c:pt idx="8636">
                  <c:v>10.32</c:v>
                </c:pt>
                <c:pt idx="8637">
                  <c:v>10.295999999999999</c:v>
                </c:pt>
                <c:pt idx="8638">
                  <c:v>10.271000000000001</c:v>
                </c:pt>
                <c:pt idx="8639">
                  <c:v>10.271000000000001</c:v>
                </c:pt>
                <c:pt idx="8640">
                  <c:v>10.271000000000001</c:v>
                </c:pt>
                <c:pt idx="8641">
                  <c:v>10.247</c:v>
                </c:pt>
                <c:pt idx="8642">
                  <c:v>10.247</c:v>
                </c:pt>
                <c:pt idx="8643">
                  <c:v>10.271000000000001</c:v>
                </c:pt>
                <c:pt idx="8644">
                  <c:v>10.295999999999999</c:v>
                </c:pt>
                <c:pt idx="8645">
                  <c:v>10.32</c:v>
                </c:pt>
                <c:pt idx="8646">
                  <c:v>10.345000000000001</c:v>
                </c:pt>
                <c:pt idx="8647">
                  <c:v>10.345000000000001</c:v>
                </c:pt>
                <c:pt idx="8648">
                  <c:v>10.345000000000001</c:v>
                </c:pt>
                <c:pt idx="8649">
                  <c:v>10.369</c:v>
                </c:pt>
                <c:pt idx="8650">
                  <c:v>10.394</c:v>
                </c:pt>
                <c:pt idx="8651">
                  <c:v>10.417999999999999</c:v>
                </c:pt>
                <c:pt idx="8652">
                  <c:v>10.443</c:v>
                </c:pt>
                <c:pt idx="8653">
                  <c:v>10.516</c:v>
                </c:pt>
                <c:pt idx="8654">
                  <c:v>10.541</c:v>
                </c:pt>
                <c:pt idx="8655">
                  <c:v>10.565</c:v>
                </c:pt>
                <c:pt idx="8656">
                  <c:v>10.565</c:v>
                </c:pt>
                <c:pt idx="8657">
                  <c:v>10.541</c:v>
                </c:pt>
                <c:pt idx="8658">
                  <c:v>10.516</c:v>
                </c:pt>
                <c:pt idx="8659">
                  <c:v>10.516</c:v>
                </c:pt>
                <c:pt idx="8660">
                  <c:v>10.516</c:v>
                </c:pt>
                <c:pt idx="8661">
                  <c:v>10.492000000000001</c:v>
                </c:pt>
                <c:pt idx="8662">
                  <c:v>10.467000000000001</c:v>
                </c:pt>
                <c:pt idx="8663">
                  <c:v>10.443</c:v>
                </c:pt>
                <c:pt idx="8664">
                  <c:v>10.417999999999999</c:v>
                </c:pt>
                <c:pt idx="8665">
                  <c:v>10.417999999999999</c:v>
                </c:pt>
                <c:pt idx="8666">
                  <c:v>10.394</c:v>
                </c:pt>
                <c:pt idx="8667">
                  <c:v>10.369</c:v>
                </c:pt>
                <c:pt idx="8668">
                  <c:v>10.369</c:v>
                </c:pt>
                <c:pt idx="8669">
                  <c:v>10.345000000000001</c:v>
                </c:pt>
                <c:pt idx="8670">
                  <c:v>10.32</c:v>
                </c:pt>
                <c:pt idx="8671">
                  <c:v>10.32</c:v>
                </c:pt>
                <c:pt idx="8672">
                  <c:v>10.32</c:v>
                </c:pt>
                <c:pt idx="8673">
                  <c:v>10.295999999999999</c:v>
                </c:pt>
                <c:pt idx="8674">
                  <c:v>10.295999999999999</c:v>
                </c:pt>
                <c:pt idx="8675">
                  <c:v>10.32</c:v>
                </c:pt>
                <c:pt idx="8676">
                  <c:v>10.369</c:v>
                </c:pt>
                <c:pt idx="8677">
                  <c:v>10.417999999999999</c:v>
                </c:pt>
                <c:pt idx="8678">
                  <c:v>10.443</c:v>
                </c:pt>
                <c:pt idx="8679">
                  <c:v>10.492000000000001</c:v>
                </c:pt>
                <c:pt idx="8680">
                  <c:v>10.565</c:v>
                </c:pt>
                <c:pt idx="8681">
                  <c:v>10.614000000000001</c:v>
                </c:pt>
                <c:pt idx="8682">
                  <c:v>10.686999999999999</c:v>
                </c:pt>
                <c:pt idx="8683">
                  <c:v>10.760999999999999</c:v>
                </c:pt>
                <c:pt idx="8684">
                  <c:v>10.834</c:v>
                </c:pt>
                <c:pt idx="8685">
                  <c:v>10.932</c:v>
                </c:pt>
                <c:pt idx="8686">
                  <c:v>11.005000000000001</c:v>
                </c:pt>
                <c:pt idx="8687">
                  <c:v>11.102</c:v>
                </c:pt>
                <c:pt idx="8688">
                  <c:v>11.2</c:v>
                </c:pt>
                <c:pt idx="8689">
                  <c:v>11.297000000000001</c:v>
                </c:pt>
                <c:pt idx="8690">
                  <c:v>11.394</c:v>
                </c:pt>
                <c:pt idx="8691">
                  <c:v>11.492000000000001</c:v>
                </c:pt>
                <c:pt idx="8692">
                  <c:v>11.589</c:v>
                </c:pt>
                <c:pt idx="8693">
                  <c:v>11.686</c:v>
                </c:pt>
                <c:pt idx="8694">
                  <c:v>11.782999999999999</c:v>
                </c:pt>
                <c:pt idx="8695">
                  <c:v>11.856</c:v>
                </c:pt>
                <c:pt idx="8696">
                  <c:v>11.904</c:v>
                </c:pt>
                <c:pt idx="8697">
                  <c:v>11.977</c:v>
                </c:pt>
                <c:pt idx="8698">
                  <c:v>12.025</c:v>
                </c:pt>
                <c:pt idx="8699">
                  <c:v>12.074</c:v>
                </c:pt>
                <c:pt idx="8700">
                  <c:v>12.098000000000001</c:v>
                </c:pt>
                <c:pt idx="8701">
                  <c:v>12.122</c:v>
                </c:pt>
                <c:pt idx="8702">
                  <c:v>12.122</c:v>
                </c:pt>
                <c:pt idx="8703">
                  <c:v>12.098000000000001</c:v>
                </c:pt>
                <c:pt idx="8704">
                  <c:v>12.074</c:v>
                </c:pt>
                <c:pt idx="8705">
                  <c:v>12.025</c:v>
                </c:pt>
                <c:pt idx="8706">
                  <c:v>12.000999999999999</c:v>
                </c:pt>
                <c:pt idx="8707">
                  <c:v>11.977</c:v>
                </c:pt>
                <c:pt idx="8708">
                  <c:v>11.952999999999999</c:v>
                </c:pt>
                <c:pt idx="8709">
                  <c:v>11.88</c:v>
                </c:pt>
                <c:pt idx="8710">
                  <c:v>11.686</c:v>
                </c:pt>
                <c:pt idx="8711">
                  <c:v>11.54</c:v>
                </c:pt>
                <c:pt idx="8712">
                  <c:v>11.467000000000001</c:v>
                </c:pt>
                <c:pt idx="8713">
                  <c:v>11.394</c:v>
                </c:pt>
                <c:pt idx="8714">
                  <c:v>11.321</c:v>
                </c:pt>
                <c:pt idx="8715">
                  <c:v>11.127000000000001</c:v>
                </c:pt>
                <c:pt idx="8716">
                  <c:v>11.005000000000001</c:v>
                </c:pt>
                <c:pt idx="8717">
                  <c:v>10.858000000000001</c:v>
                </c:pt>
                <c:pt idx="8718">
                  <c:v>10.736000000000001</c:v>
                </c:pt>
                <c:pt idx="8719">
                  <c:v>10.614000000000001</c:v>
                </c:pt>
                <c:pt idx="8720">
                  <c:v>10.516</c:v>
                </c:pt>
                <c:pt idx="8721">
                  <c:v>10.417999999999999</c:v>
                </c:pt>
                <c:pt idx="8722">
                  <c:v>10.369</c:v>
                </c:pt>
                <c:pt idx="8723">
                  <c:v>10.369</c:v>
                </c:pt>
                <c:pt idx="8724">
                  <c:v>10.369</c:v>
                </c:pt>
                <c:pt idx="8725">
                  <c:v>10.394</c:v>
                </c:pt>
                <c:pt idx="8726">
                  <c:v>10.369</c:v>
                </c:pt>
                <c:pt idx="8727">
                  <c:v>10.394</c:v>
                </c:pt>
                <c:pt idx="8728">
                  <c:v>10.467000000000001</c:v>
                </c:pt>
                <c:pt idx="8729">
                  <c:v>10.492000000000001</c:v>
                </c:pt>
                <c:pt idx="8730">
                  <c:v>10.467000000000001</c:v>
                </c:pt>
                <c:pt idx="8731">
                  <c:v>10.467000000000001</c:v>
                </c:pt>
                <c:pt idx="8732">
                  <c:v>10.467000000000001</c:v>
                </c:pt>
                <c:pt idx="8733">
                  <c:v>10.443</c:v>
                </c:pt>
                <c:pt idx="8734">
                  <c:v>10.443</c:v>
                </c:pt>
                <c:pt idx="8735">
                  <c:v>10.443</c:v>
                </c:pt>
                <c:pt idx="8736">
                  <c:v>10.394</c:v>
                </c:pt>
                <c:pt idx="8737">
                  <c:v>10.345000000000001</c:v>
                </c:pt>
                <c:pt idx="8738">
                  <c:v>10.345000000000001</c:v>
                </c:pt>
                <c:pt idx="8739">
                  <c:v>10.32</c:v>
                </c:pt>
                <c:pt idx="8740">
                  <c:v>10.295999999999999</c:v>
                </c:pt>
                <c:pt idx="8741">
                  <c:v>10.271000000000001</c:v>
                </c:pt>
                <c:pt idx="8742">
                  <c:v>10.247</c:v>
                </c:pt>
                <c:pt idx="8743">
                  <c:v>10.222</c:v>
                </c:pt>
                <c:pt idx="8744">
                  <c:v>10.222</c:v>
                </c:pt>
                <c:pt idx="8745">
                  <c:v>10.222</c:v>
                </c:pt>
                <c:pt idx="8746">
                  <c:v>10.198</c:v>
                </c:pt>
                <c:pt idx="8747">
                  <c:v>10.198</c:v>
                </c:pt>
                <c:pt idx="8748">
                  <c:v>10.222</c:v>
                </c:pt>
                <c:pt idx="8749">
                  <c:v>10.222</c:v>
                </c:pt>
                <c:pt idx="8750">
                  <c:v>10.222</c:v>
                </c:pt>
                <c:pt idx="8751">
                  <c:v>10.222</c:v>
                </c:pt>
                <c:pt idx="8752">
                  <c:v>10.222</c:v>
                </c:pt>
                <c:pt idx="8753">
                  <c:v>10.198</c:v>
                </c:pt>
                <c:pt idx="8754">
                  <c:v>10.198</c:v>
                </c:pt>
                <c:pt idx="8755">
                  <c:v>10.198</c:v>
                </c:pt>
                <c:pt idx="8756">
                  <c:v>10.198</c:v>
                </c:pt>
                <c:pt idx="8757">
                  <c:v>10.198</c:v>
                </c:pt>
                <c:pt idx="8758">
                  <c:v>10.198</c:v>
                </c:pt>
                <c:pt idx="8759">
                  <c:v>10.198</c:v>
                </c:pt>
                <c:pt idx="8760">
                  <c:v>10.198</c:v>
                </c:pt>
                <c:pt idx="8761">
                  <c:v>10.222</c:v>
                </c:pt>
                <c:pt idx="8762">
                  <c:v>10.222</c:v>
                </c:pt>
                <c:pt idx="8763">
                  <c:v>10.222</c:v>
                </c:pt>
                <c:pt idx="8764">
                  <c:v>10.222</c:v>
                </c:pt>
                <c:pt idx="8765">
                  <c:v>10.198</c:v>
                </c:pt>
                <c:pt idx="8766">
                  <c:v>10.173</c:v>
                </c:pt>
                <c:pt idx="8767">
                  <c:v>10.148999999999999</c:v>
                </c:pt>
                <c:pt idx="8768">
                  <c:v>10.148999999999999</c:v>
                </c:pt>
                <c:pt idx="8769">
                  <c:v>10.148999999999999</c:v>
                </c:pt>
                <c:pt idx="8770">
                  <c:v>10.124000000000001</c:v>
                </c:pt>
                <c:pt idx="8771">
                  <c:v>10.124000000000001</c:v>
                </c:pt>
                <c:pt idx="8772">
                  <c:v>10.1</c:v>
                </c:pt>
                <c:pt idx="8773">
                  <c:v>10.074999999999999</c:v>
                </c:pt>
                <c:pt idx="8774">
                  <c:v>10.1</c:v>
                </c:pt>
                <c:pt idx="8775">
                  <c:v>10.148999999999999</c:v>
                </c:pt>
                <c:pt idx="8776">
                  <c:v>10.198</c:v>
                </c:pt>
                <c:pt idx="8777">
                  <c:v>10.247</c:v>
                </c:pt>
                <c:pt idx="8778">
                  <c:v>10.32</c:v>
                </c:pt>
                <c:pt idx="8779">
                  <c:v>10.417999999999999</c:v>
                </c:pt>
                <c:pt idx="8780">
                  <c:v>10.467000000000001</c:v>
                </c:pt>
                <c:pt idx="8781">
                  <c:v>10.565</c:v>
                </c:pt>
                <c:pt idx="8782">
                  <c:v>10.663</c:v>
                </c:pt>
                <c:pt idx="8783">
                  <c:v>10.736000000000001</c:v>
                </c:pt>
                <c:pt idx="8784">
                  <c:v>10.834</c:v>
                </c:pt>
                <c:pt idx="8785">
                  <c:v>10.956</c:v>
                </c:pt>
                <c:pt idx="8786">
                  <c:v>11.053000000000001</c:v>
                </c:pt>
                <c:pt idx="8787">
                  <c:v>11.2</c:v>
                </c:pt>
                <c:pt idx="8788">
                  <c:v>11.273</c:v>
                </c:pt>
                <c:pt idx="8789">
                  <c:v>11.394</c:v>
                </c:pt>
                <c:pt idx="8790">
                  <c:v>11.492000000000001</c:v>
                </c:pt>
                <c:pt idx="8791">
                  <c:v>11.589</c:v>
                </c:pt>
                <c:pt idx="8792">
                  <c:v>11.662000000000001</c:v>
                </c:pt>
                <c:pt idx="8793">
                  <c:v>11.759</c:v>
                </c:pt>
                <c:pt idx="8794">
                  <c:v>11.832000000000001</c:v>
                </c:pt>
                <c:pt idx="8795">
                  <c:v>11.904</c:v>
                </c:pt>
                <c:pt idx="8796">
                  <c:v>11.952999999999999</c:v>
                </c:pt>
                <c:pt idx="8797">
                  <c:v>12.000999999999999</c:v>
                </c:pt>
                <c:pt idx="8798">
                  <c:v>12.025</c:v>
                </c:pt>
                <c:pt idx="8799">
                  <c:v>12.074</c:v>
                </c:pt>
                <c:pt idx="8800">
                  <c:v>12.098000000000001</c:v>
                </c:pt>
                <c:pt idx="8801">
                  <c:v>12.098000000000001</c:v>
                </c:pt>
                <c:pt idx="8802">
                  <c:v>12.122</c:v>
                </c:pt>
                <c:pt idx="8803">
                  <c:v>12.122</c:v>
                </c:pt>
                <c:pt idx="8804">
                  <c:v>12.122</c:v>
                </c:pt>
                <c:pt idx="8805">
                  <c:v>12.098000000000001</c:v>
                </c:pt>
                <c:pt idx="8806">
                  <c:v>12.05</c:v>
                </c:pt>
                <c:pt idx="8807">
                  <c:v>12.025</c:v>
                </c:pt>
                <c:pt idx="8808">
                  <c:v>11.977</c:v>
                </c:pt>
                <c:pt idx="8809">
                  <c:v>11.856</c:v>
                </c:pt>
                <c:pt idx="8810">
                  <c:v>11.637</c:v>
                </c:pt>
                <c:pt idx="8811">
                  <c:v>11.394</c:v>
                </c:pt>
                <c:pt idx="8812">
                  <c:v>11.297000000000001</c:v>
                </c:pt>
                <c:pt idx="8813">
                  <c:v>11.2</c:v>
                </c:pt>
                <c:pt idx="8814">
                  <c:v>11.077999999999999</c:v>
                </c:pt>
                <c:pt idx="8815">
                  <c:v>10.956</c:v>
                </c:pt>
                <c:pt idx="8816">
                  <c:v>10.834</c:v>
                </c:pt>
                <c:pt idx="8817">
                  <c:v>10.736000000000001</c:v>
                </c:pt>
                <c:pt idx="8818">
                  <c:v>10.638</c:v>
                </c:pt>
                <c:pt idx="8819">
                  <c:v>10.565</c:v>
                </c:pt>
                <c:pt idx="8820">
                  <c:v>10.541</c:v>
                </c:pt>
                <c:pt idx="8821">
                  <c:v>10.492000000000001</c:v>
                </c:pt>
                <c:pt idx="8822">
                  <c:v>10.467000000000001</c:v>
                </c:pt>
                <c:pt idx="8823">
                  <c:v>10.492000000000001</c:v>
                </c:pt>
                <c:pt idx="8824">
                  <c:v>10.516</c:v>
                </c:pt>
                <c:pt idx="8825">
                  <c:v>10.516</c:v>
                </c:pt>
                <c:pt idx="8826">
                  <c:v>10.492000000000001</c:v>
                </c:pt>
                <c:pt idx="8827">
                  <c:v>10.467000000000001</c:v>
                </c:pt>
                <c:pt idx="8828">
                  <c:v>10.467000000000001</c:v>
                </c:pt>
                <c:pt idx="8829">
                  <c:v>10.467000000000001</c:v>
                </c:pt>
                <c:pt idx="8830">
                  <c:v>10.467000000000001</c:v>
                </c:pt>
                <c:pt idx="8831">
                  <c:v>10.467000000000001</c:v>
                </c:pt>
                <c:pt idx="8832">
                  <c:v>10.467000000000001</c:v>
                </c:pt>
                <c:pt idx="8833">
                  <c:v>10.443</c:v>
                </c:pt>
                <c:pt idx="8834">
                  <c:v>10.417999999999999</c:v>
                </c:pt>
                <c:pt idx="8835">
                  <c:v>10.417999999999999</c:v>
                </c:pt>
                <c:pt idx="8836">
                  <c:v>10.417999999999999</c:v>
                </c:pt>
                <c:pt idx="8837">
                  <c:v>10.417999999999999</c:v>
                </c:pt>
                <c:pt idx="8838">
                  <c:v>10.394</c:v>
                </c:pt>
                <c:pt idx="8839">
                  <c:v>10.417999999999999</c:v>
                </c:pt>
                <c:pt idx="8840">
                  <c:v>10.443</c:v>
                </c:pt>
                <c:pt idx="8841">
                  <c:v>10.443</c:v>
                </c:pt>
                <c:pt idx="8842">
                  <c:v>10.443</c:v>
                </c:pt>
                <c:pt idx="8843">
                  <c:v>10.443</c:v>
                </c:pt>
                <c:pt idx="8844">
                  <c:v>10.443</c:v>
                </c:pt>
                <c:pt idx="8845">
                  <c:v>10.443</c:v>
                </c:pt>
                <c:pt idx="8846">
                  <c:v>10.443</c:v>
                </c:pt>
                <c:pt idx="8847">
                  <c:v>10.443</c:v>
                </c:pt>
                <c:pt idx="8848">
                  <c:v>10.443</c:v>
                </c:pt>
                <c:pt idx="8849">
                  <c:v>10.394</c:v>
                </c:pt>
                <c:pt idx="8850">
                  <c:v>10.369</c:v>
                </c:pt>
                <c:pt idx="8851">
                  <c:v>10.345000000000001</c:v>
                </c:pt>
                <c:pt idx="8852">
                  <c:v>10.32</c:v>
                </c:pt>
                <c:pt idx="8853">
                  <c:v>10.32</c:v>
                </c:pt>
                <c:pt idx="8854">
                  <c:v>10.32</c:v>
                </c:pt>
                <c:pt idx="8855">
                  <c:v>10.32</c:v>
                </c:pt>
                <c:pt idx="8856">
                  <c:v>10.32</c:v>
                </c:pt>
                <c:pt idx="8857">
                  <c:v>10.295999999999999</c:v>
                </c:pt>
                <c:pt idx="8858">
                  <c:v>10.295999999999999</c:v>
                </c:pt>
                <c:pt idx="8859">
                  <c:v>10.295999999999999</c:v>
                </c:pt>
                <c:pt idx="8860">
                  <c:v>10.271000000000001</c:v>
                </c:pt>
                <c:pt idx="8861">
                  <c:v>10.247</c:v>
                </c:pt>
                <c:pt idx="8862">
                  <c:v>10.247</c:v>
                </c:pt>
                <c:pt idx="8863">
                  <c:v>10.222</c:v>
                </c:pt>
                <c:pt idx="8864">
                  <c:v>10.222</c:v>
                </c:pt>
                <c:pt idx="8865">
                  <c:v>10.247</c:v>
                </c:pt>
                <c:pt idx="8866">
                  <c:v>10.247</c:v>
                </c:pt>
                <c:pt idx="8867">
                  <c:v>10.295999999999999</c:v>
                </c:pt>
                <c:pt idx="8868">
                  <c:v>10.345000000000001</c:v>
                </c:pt>
                <c:pt idx="8869">
                  <c:v>10.417999999999999</c:v>
                </c:pt>
                <c:pt idx="8870">
                  <c:v>10.516</c:v>
                </c:pt>
                <c:pt idx="8871">
                  <c:v>10.614000000000001</c:v>
                </c:pt>
                <c:pt idx="8872">
                  <c:v>10.736000000000001</c:v>
                </c:pt>
                <c:pt idx="8873">
                  <c:v>10.882999999999999</c:v>
                </c:pt>
                <c:pt idx="8874">
                  <c:v>11.029</c:v>
                </c:pt>
                <c:pt idx="8875">
                  <c:v>11.224</c:v>
                </c:pt>
                <c:pt idx="8876">
                  <c:v>11.394</c:v>
                </c:pt>
                <c:pt idx="8877">
                  <c:v>11.637</c:v>
                </c:pt>
                <c:pt idx="8878">
                  <c:v>11.832000000000001</c:v>
                </c:pt>
                <c:pt idx="8879">
                  <c:v>12.05</c:v>
                </c:pt>
                <c:pt idx="8880">
                  <c:v>12.292</c:v>
                </c:pt>
                <c:pt idx="8881">
                  <c:v>12.509</c:v>
                </c:pt>
                <c:pt idx="8882">
                  <c:v>12.750999999999999</c:v>
                </c:pt>
                <c:pt idx="8883">
                  <c:v>12.992000000000001</c:v>
                </c:pt>
                <c:pt idx="8884">
                  <c:v>13.233000000000001</c:v>
                </c:pt>
                <c:pt idx="8885">
                  <c:v>13.473000000000001</c:v>
                </c:pt>
                <c:pt idx="8886">
                  <c:v>13.641999999999999</c:v>
                </c:pt>
                <c:pt idx="8887">
                  <c:v>13.882</c:v>
                </c:pt>
                <c:pt idx="8888">
                  <c:v>14.098000000000001</c:v>
                </c:pt>
                <c:pt idx="8889">
                  <c:v>14.29</c:v>
                </c:pt>
                <c:pt idx="8890">
                  <c:v>14.433</c:v>
                </c:pt>
                <c:pt idx="8891">
                  <c:v>13.522</c:v>
                </c:pt>
                <c:pt idx="8892">
                  <c:v>13.257</c:v>
                </c:pt>
                <c:pt idx="8893">
                  <c:v>13.281000000000001</c:v>
                </c:pt>
                <c:pt idx="8894">
                  <c:v>12.558</c:v>
                </c:pt>
                <c:pt idx="8895">
                  <c:v>12.218999999999999</c:v>
                </c:pt>
                <c:pt idx="8896">
                  <c:v>12.243</c:v>
                </c:pt>
                <c:pt idx="8897">
                  <c:v>12.195</c:v>
                </c:pt>
                <c:pt idx="8898">
                  <c:v>12.147</c:v>
                </c:pt>
                <c:pt idx="8899">
                  <c:v>12.098000000000001</c:v>
                </c:pt>
                <c:pt idx="8900">
                  <c:v>12.098000000000001</c:v>
                </c:pt>
                <c:pt idx="8901">
                  <c:v>12.195</c:v>
                </c:pt>
                <c:pt idx="8902">
                  <c:v>12.268000000000001</c:v>
                </c:pt>
                <c:pt idx="8903">
                  <c:v>12.364000000000001</c:v>
                </c:pt>
                <c:pt idx="8904">
                  <c:v>12.413</c:v>
                </c:pt>
                <c:pt idx="8905">
                  <c:v>12.388999999999999</c:v>
                </c:pt>
                <c:pt idx="8906">
                  <c:v>12.316000000000001</c:v>
                </c:pt>
                <c:pt idx="8907">
                  <c:v>12.122</c:v>
                </c:pt>
                <c:pt idx="8908">
                  <c:v>11.759</c:v>
                </c:pt>
                <c:pt idx="8909">
                  <c:v>11.419</c:v>
                </c:pt>
                <c:pt idx="8910">
                  <c:v>11.151</c:v>
                </c:pt>
                <c:pt idx="8911">
                  <c:v>10.98</c:v>
                </c:pt>
                <c:pt idx="8912">
                  <c:v>10.858000000000001</c:v>
                </c:pt>
                <c:pt idx="8913">
                  <c:v>10.834</c:v>
                </c:pt>
                <c:pt idx="8914">
                  <c:v>10.858000000000001</c:v>
                </c:pt>
                <c:pt idx="8915">
                  <c:v>10.907</c:v>
                </c:pt>
                <c:pt idx="8916">
                  <c:v>10.907</c:v>
                </c:pt>
                <c:pt idx="8917">
                  <c:v>10.858000000000001</c:v>
                </c:pt>
                <c:pt idx="8918">
                  <c:v>10.760999999999999</c:v>
                </c:pt>
                <c:pt idx="8919">
                  <c:v>10.686999999999999</c:v>
                </c:pt>
                <c:pt idx="8920">
                  <c:v>10.638</c:v>
                </c:pt>
                <c:pt idx="8921">
                  <c:v>10.59</c:v>
                </c:pt>
                <c:pt idx="8922">
                  <c:v>10.565</c:v>
                </c:pt>
                <c:pt idx="8923">
                  <c:v>10.516</c:v>
                </c:pt>
                <c:pt idx="8924">
                  <c:v>10.541</c:v>
                </c:pt>
                <c:pt idx="8925">
                  <c:v>10.565</c:v>
                </c:pt>
                <c:pt idx="8926">
                  <c:v>10.565</c:v>
                </c:pt>
                <c:pt idx="8927">
                  <c:v>10.565</c:v>
                </c:pt>
                <c:pt idx="8928">
                  <c:v>10.565</c:v>
                </c:pt>
                <c:pt idx="8929">
                  <c:v>10.541</c:v>
                </c:pt>
                <c:pt idx="8930">
                  <c:v>10.565</c:v>
                </c:pt>
                <c:pt idx="8931">
                  <c:v>10.638</c:v>
                </c:pt>
                <c:pt idx="8932">
                  <c:v>10.686999999999999</c:v>
                </c:pt>
                <c:pt idx="8933">
                  <c:v>10.736000000000001</c:v>
                </c:pt>
                <c:pt idx="8934">
                  <c:v>10.834</c:v>
                </c:pt>
                <c:pt idx="8935">
                  <c:v>10.858000000000001</c:v>
                </c:pt>
                <c:pt idx="8936">
                  <c:v>10.81</c:v>
                </c:pt>
                <c:pt idx="8937">
                  <c:v>10.81</c:v>
                </c:pt>
                <c:pt idx="8938">
                  <c:v>10.834</c:v>
                </c:pt>
                <c:pt idx="8939">
                  <c:v>10.858000000000001</c:v>
                </c:pt>
                <c:pt idx="8940">
                  <c:v>10.858000000000001</c:v>
                </c:pt>
                <c:pt idx="8941">
                  <c:v>10.81</c:v>
                </c:pt>
                <c:pt idx="8942">
                  <c:v>10.785</c:v>
                </c:pt>
                <c:pt idx="8943">
                  <c:v>10.834</c:v>
                </c:pt>
                <c:pt idx="8944">
                  <c:v>10.907</c:v>
                </c:pt>
                <c:pt idx="8945">
                  <c:v>10.956</c:v>
                </c:pt>
                <c:pt idx="8946">
                  <c:v>10.98</c:v>
                </c:pt>
                <c:pt idx="8947">
                  <c:v>10.956</c:v>
                </c:pt>
                <c:pt idx="8948">
                  <c:v>10.956</c:v>
                </c:pt>
                <c:pt idx="8949">
                  <c:v>11.005000000000001</c:v>
                </c:pt>
                <c:pt idx="8950">
                  <c:v>11.053000000000001</c:v>
                </c:pt>
                <c:pt idx="8951">
                  <c:v>11.053000000000001</c:v>
                </c:pt>
                <c:pt idx="8952">
                  <c:v>11.053000000000001</c:v>
                </c:pt>
                <c:pt idx="8953">
                  <c:v>11.029</c:v>
                </c:pt>
                <c:pt idx="8954">
                  <c:v>11.005000000000001</c:v>
                </c:pt>
                <c:pt idx="8955">
                  <c:v>10.98</c:v>
                </c:pt>
                <c:pt idx="8956">
                  <c:v>10.932</c:v>
                </c:pt>
                <c:pt idx="8957">
                  <c:v>10.882999999999999</c:v>
                </c:pt>
                <c:pt idx="8958">
                  <c:v>10.834</c:v>
                </c:pt>
                <c:pt idx="8959">
                  <c:v>10.81</c:v>
                </c:pt>
                <c:pt idx="8960">
                  <c:v>10.785</c:v>
                </c:pt>
                <c:pt idx="8961">
                  <c:v>10.760999999999999</c:v>
                </c:pt>
                <c:pt idx="8962">
                  <c:v>10.760999999999999</c:v>
                </c:pt>
                <c:pt idx="8963">
                  <c:v>10.785</c:v>
                </c:pt>
                <c:pt idx="8964">
                  <c:v>10.760999999999999</c:v>
                </c:pt>
                <c:pt idx="8965">
                  <c:v>10.760999999999999</c:v>
                </c:pt>
                <c:pt idx="8966">
                  <c:v>10.785</c:v>
                </c:pt>
                <c:pt idx="8967">
                  <c:v>10.81</c:v>
                </c:pt>
                <c:pt idx="8968">
                  <c:v>10.858000000000001</c:v>
                </c:pt>
                <c:pt idx="8969">
                  <c:v>10.907</c:v>
                </c:pt>
                <c:pt idx="8970">
                  <c:v>10.956</c:v>
                </c:pt>
                <c:pt idx="8971">
                  <c:v>11.005000000000001</c:v>
                </c:pt>
                <c:pt idx="8972">
                  <c:v>11.077999999999999</c:v>
                </c:pt>
                <c:pt idx="8973">
                  <c:v>11.151</c:v>
                </c:pt>
                <c:pt idx="8974">
                  <c:v>11.2</c:v>
                </c:pt>
                <c:pt idx="8975">
                  <c:v>11.247999999999999</c:v>
                </c:pt>
                <c:pt idx="8976">
                  <c:v>11.321</c:v>
                </c:pt>
                <c:pt idx="8977">
                  <c:v>11.419</c:v>
                </c:pt>
                <c:pt idx="8978">
                  <c:v>11.492000000000001</c:v>
                </c:pt>
                <c:pt idx="8979">
                  <c:v>11.54</c:v>
                </c:pt>
                <c:pt idx="8980">
                  <c:v>11.565</c:v>
                </c:pt>
                <c:pt idx="8981">
                  <c:v>11.589</c:v>
                </c:pt>
                <c:pt idx="8982">
                  <c:v>11.613</c:v>
                </c:pt>
                <c:pt idx="8983">
                  <c:v>11.686</c:v>
                </c:pt>
                <c:pt idx="8984">
                  <c:v>11.71</c:v>
                </c:pt>
                <c:pt idx="8985">
                  <c:v>11.759</c:v>
                </c:pt>
                <c:pt idx="8986">
                  <c:v>11.856</c:v>
                </c:pt>
                <c:pt idx="8987">
                  <c:v>12.025</c:v>
                </c:pt>
                <c:pt idx="8988">
                  <c:v>12.243</c:v>
                </c:pt>
                <c:pt idx="8989">
                  <c:v>12.558</c:v>
                </c:pt>
                <c:pt idx="8990">
                  <c:v>12.944000000000001</c:v>
                </c:pt>
                <c:pt idx="8991">
                  <c:v>13.137</c:v>
                </c:pt>
                <c:pt idx="8992">
                  <c:v>13.257</c:v>
                </c:pt>
                <c:pt idx="8993">
                  <c:v>13.281000000000001</c:v>
                </c:pt>
                <c:pt idx="8994">
                  <c:v>13.377000000000001</c:v>
                </c:pt>
                <c:pt idx="8995">
                  <c:v>13.545999999999999</c:v>
                </c:pt>
                <c:pt idx="8996">
                  <c:v>13.714</c:v>
                </c:pt>
                <c:pt idx="8997">
                  <c:v>13.81</c:v>
                </c:pt>
                <c:pt idx="8998">
                  <c:v>13.858000000000001</c:v>
                </c:pt>
                <c:pt idx="8999">
                  <c:v>13.882</c:v>
                </c:pt>
                <c:pt idx="9000">
                  <c:v>13.858000000000001</c:v>
                </c:pt>
                <c:pt idx="9001">
                  <c:v>13.834</c:v>
                </c:pt>
                <c:pt idx="9002">
                  <c:v>13.714</c:v>
                </c:pt>
                <c:pt idx="9003">
                  <c:v>12.968</c:v>
                </c:pt>
                <c:pt idx="9004">
                  <c:v>12.606</c:v>
                </c:pt>
                <c:pt idx="9005">
                  <c:v>12.122</c:v>
                </c:pt>
                <c:pt idx="9006">
                  <c:v>11.686</c:v>
                </c:pt>
                <c:pt idx="9007">
                  <c:v>11.613</c:v>
                </c:pt>
                <c:pt idx="9008">
                  <c:v>11.589</c:v>
                </c:pt>
                <c:pt idx="9009">
                  <c:v>11.54</c:v>
                </c:pt>
                <c:pt idx="9010">
                  <c:v>11.443</c:v>
                </c:pt>
                <c:pt idx="9011">
                  <c:v>11.247999999999999</c:v>
                </c:pt>
                <c:pt idx="9012">
                  <c:v>11.029</c:v>
                </c:pt>
                <c:pt idx="9013">
                  <c:v>10.834</c:v>
                </c:pt>
                <c:pt idx="9014">
                  <c:v>10.541</c:v>
                </c:pt>
                <c:pt idx="9015">
                  <c:v>10.271000000000001</c:v>
                </c:pt>
                <c:pt idx="9016">
                  <c:v>10.271000000000001</c:v>
                </c:pt>
                <c:pt idx="9017">
                  <c:v>10.417999999999999</c:v>
                </c:pt>
                <c:pt idx="9018">
                  <c:v>10.492000000000001</c:v>
                </c:pt>
                <c:pt idx="9019">
                  <c:v>10.541</c:v>
                </c:pt>
                <c:pt idx="9020">
                  <c:v>10.541</c:v>
                </c:pt>
                <c:pt idx="9021">
                  <c:v>10.541</c:v>
                </c:pt>
                <c:pt idx="9022">
                  <c:v>10.516</c:v>
                </c:pt>
                <c:pt idx="9023">
                  <c:v>10.516</c:v>
                </c:pt>
                <c:pt idx="9024">
                  <c:v>10.541</c:v>
                </c:pt>
                <c:pt idx="9025">
                  <c:v>10.516</c:v>
                </c:pt>
                <c:pt idx="9026">
                  <c:v>10.516</c:v>
                </c:pt>
                <c:pt idx="9027">
                  <c:v>10.516</c:v>
                </c:pt>
                <c:pt idx="9028">
                  <c:v>10.516</c:v>
                </c:pt>
                <c:pt idx="9029">
                  <c:v>10.516</c:v>
                </c:pt>
                <c:pt idx="9030">
                  <c:v>10.59</c:v>
                </c:pt>
                <c:pt idx="9031">
                  <c:v>10.614000000000001</c:v>
                </c:pt>
                <c:pt idx="9032">
                  <c:v>10.614000000000001</c:v>
                </c:pt>
                <c:pt idx="9033">
                  <c:v>10.614000000000001</c:v>
                </c:pt>
                <c:pt idx="9034">
                  <c:v>10.614000000000001</c:v>
                </c:pt>
                <c:pt idx="9035">
                  <c:v>10.614000000000001</c:v>
                </c:pt>
                <c:pt idx="9036">
                  <c:v>10.638</c:v>
                </c:pt>
                <c:pt idx="9037">
                  <c:v>10.663</c:v>
                </c:pt>
                <c:pt idx="9038">
                  <c:v>10.686999999999999</c:v>
                </c:pt>
                <c:pt idx="9039">
                  <c:v>10.686999999999999</c:v>
                </c:pt>
                <c:pt idx="9040">
                  <c:v>10.686999999999999</c:v>
                </c:pt>
                <c:pt idx="9041">
                  <c:v>10.686999999999999</c:v>
                </c:pt>
                <c:pt idx="9042">
                  <c:v>10.663</c:v>
                </c:pt>
                <c:pt idx="9043">
                  <c:v>10.614000000000001</c:v>
                </c:pt>
                <c:pt idx="9044">
                  <c:v>10.541</c:v>
                </c:pt>
                <c:pt idx="9045">
                  <c:v>10.467000000000001</c:v>
                </c:pt>
                <c:pt idx="9046">
                  <c:v>10.369</c:v>
                </c:pt>
                <c:pt idx="9047">
                  <c:v>10.295999999999999</c:v>
                </c:pt>
                <c:pt idx="9048">
                  <c:v>10.198</c:v>
                </c:pt>
                <c:pt idx="9049">
                  <c:v>10.124000000000001</c:v>
                </c:pt>
                <c:pt idx="9050">
                  <c:v>10.074999999999999</c:v>
                </c:pt>
                <c:pt idx="9051">
                  <c:v>10.026</c:v>
                </c:pt>
                <c:pt idx="9052">
                  <c:v>9.9770000000000003</c:v>
                </c:pt>
                <c:pt idx="9053">
                  <c:v>9.952</c:v>
                </c:pt>
                <c:pt idx="9054">
                  <c:v>9.9030000000000005</c:v>
                </c:pt>
                <c:pt idx="9055">
                  <c:v>9.8789999999999996</c:v>
                </c:pt>
                <c:pt idx="9056">
                  <c:v>9.8789999999999996</c:v>
                </c:pt>
                <c:pt idx="9057">
                  <c:v>9.8789999999999996</c:v>
                </c:pt>
                <c:pt idx="9058">
                  <c:v>9.8789999999999996</c:v>
                </c:pt>
                <c:pt idx="9059">
                  <c:v>10.173</c:v>
                </c:pt>
                <c:pt idx="9060">
                  <c:v>10.516</c:v>
                </c:pt>
                <c:pt idx="9061">
                  <c:v>10.736000000000001</c:v>
                </c:pt>
                <c:pt idx="9062">
                  <c:v>10.712</c:v>
                </c:pt>
                <c:pt idx="9063">
                  <c:v>10.663</c:v>
                </c:pt>
                <c:pt idx="9064">
                  <c:v>10.663</c:v>
                </c:pt>
                <c:pt idx="9065">
                  <c:v>10.712</c:v>
                </c:pt>
                <c:pt idx="9066">
                  <c:v>10.760999999999999</c:v>
                </c:pt>
                <c:pt idx="9067">
                  <c:v>10.882999999999999</c:v>
                </c:pt>
                <c:pt idx="9068">
                  <c:v>11.005000000000001</c:v>
                </c:pt>
                <c:pt idx="9069">
                  <c:v>11.053000000000001</c:v>
                </c:pt>
                <c:pt idx="9070">
                  <c:v>11.029</c:v>
                </c:pt>
                <c:pt idx="9071">
                  <c:v>10.858000000000001</c:v>
                </c:pt>
                <c:pt idx="9072">
                  <c:v>10.858000000000001</c:v>
                </c:pt>
                <c:pt idx="9073">
                  <c:v>11.005000000000001</c:v>
                </c:pt>
                <c:pt idx="9074">
                  <c:v>11.2</c:v>
                </c:pt>
                <c:pt idx="9075">
                  <c:v>11.346</c:v>
                </c:pt>
                <c:pt idx="9076">
                  <c:v>11.443</c:v>
                </c:pt>
                <c:pt idx="9077">
                  <c:v>11.467000000000001</c:v>
                </c:pt>
                <c:pt idx="9078">
                  <c:v>11.565</c:v>
                </c:pt>
                <c:pt idx="9079">
                  <c:v>11.637</c:v>
                </c:pt>
                <c:pt idx="9080">
                  <c:v>11.759</c:v>
                </c:pt>
                <c:pt idx="9081">
                  <c:v>11.88</c:v>
                </c:pt>
                <c:pt idx="9082">
                  <c:v>12.000999999999999</c:v>
                </c:pt>
                <c:pt idx="9083">
                  <c:v>12.074</c:v>
                </c:pt>
                <c:pt idx="9084">
                  <c:v>12.218999999999999</c:v>
                </c:pt>
                <c:pt idx="9085">
                  <c:v>12.364000000000001</c:v>
                </c:pt>
                <c:pt idx="9086">
                  <c:v>12.606</c:v>
                </c:pt>
                <c:pt idx="9087">
                  <c:v>12.896000000000001</c:v>
                </c:pt>
                <c:pt idx="9088">
                  <c:v>13.209</c:v>
                </c:pt>
                <c:pt idx="9089">
                  <c:v>13.497</c:v>
                </c:pt>
                <c:pt idx="9090">
                  <c:v>13.69</c:v>
                </c:pt>
                <c:pt idx="9091">
                  <c:v>13.834</c:v>
                </c:pt>
                <c:pt idx="9092">
                  <c:v>13.93</c:v>
                </c:pt>
                <c:pt idx="9093">
                  <c:v>14.05</c:v>
                </c:pt>
                <c:pt idx="9094">
                  <c:v>14.098000000000001</c:v>
                </c:pt>
                <c:pt idx="9095">
                  <c:v>13.305</c:v>
                </c:pt>
                <c:pt idx="9096">
                  <c:v>12.823</c:v>
                </c:pt>
                <c:pt idx="9097">
                  <c:v>12.364000000000001</c:v>
                </c:pt>
                <c:pt idx="9098">
                  <c:v>12.000999999999999</c:v>
                </c:pt>
                <c:pt idx="9099">
                  <c:v>11.88</c:v>
                </c:pt>
                <c:pt idx="9100">
                  <c:v>11.856</c:v>
                </c:pt>
                <c:pt idx="9101">
                  <c:v>11.832000000000001</c:v>
                </c:pt>
                <c:pt idx="9102">
                  <c:v>11.782999999999999</c:v>
                </c:pt>
                <c:pt idx="9103">
                  <c:v>11.613</c:v>
                </c:pt>
                <c:pt idx="9104">
                  <c:v>11.321</c:v>
                </c:pt>
                <c:pt idx="9105">
                  <c:v>11.151</c:v>
                </c:pt>
                <c:pt idx="9106">
                  <c:v>10.956</c:v>
                </c:pt>
                <c:pt idx="9107">
                  <c:v>10.638</c:v>
                </c:pt>
                <c:pt idx="9108">
                  <c:v>10.516</c:v>
                </c:pt>
                <c:pt idx="9109">
                  <c:v>10.541</c:v>
                </c:pt>
                <c:pt idx="9110">
                  <c:v>10.614000000000001</c:v>
                </c:pt>
                <c:pt idx="9111">
                  <c:v>10.614000000000001</c:v>
                </c:pt>
                <c:pt idx="9112">
                  <c:v>10.638</c:v>
                </c:pt>
                <c:pt idx="9113">
                  <c:v>10.638</c:v>
                </c:pt>
                <c:pt idx="9114">
                  <c:v>10.638</c:v>
                </c:pt>
                <c:pt idx="9115">
                  <c:v>10.614000000000001</c:v>
                </c:pt>
                <c:pt idx="9116">
                  <c:v>10.614000000000001</c:v>
                </c:pt>
                <c:pt idx="9117">
                  <c:v>10.59</c:v>
                </c:pt>
                <c:pt idx="9118">
                  <c:v>10.565</c:v>
                </c:pt>
                <c:pt idx="9119">
                  <c:v>10.541</c:v>
                </c:pt>
                <c:pt idx="9120">
                  <c:v>10.492000000000001</c:v>
                </c:pt>
                <c:pt idx="9121">
                  <c:v>10.492000000000001</c:v>
                </c:pt>
                <c:pt idx="9122">
                  <c:v>10.516</c:v>
                </c:pt>
                <c:pt idx="9123">
                  <c:v>10.541</c:v>
                </c:pt>
                <c:pt idx="9124">
                  <c:v>10.541</c:v>
                </c:pt>
                <c:pt idx="9125">
                  <c:v>10.541</c:v>
                </c:pt>
                <c:pt idx="9126">
                  <c:v>10.541</c:v>
                </c:pt>
                <c:pt idx="9127">
                  <c:v>10.516</c:v>
                </c:pt>
                <c:pt idx="9128">
                  <c:v>10.516</c:v>
                </c:pt>
                <c:pt idx="9129">
                  <c:v>10.541</c:v>
                </c:pt>
                <c:pt idx="9130">
                  <c:v>10.565</c:v>
                </c:pt>
                <c:pt idx="9131">
                  <c:v>10.59</c:v>
                </c:pt>
                <c:pt idx="9132">
                  <c:v>10.614000000000001</c:v>
                </c:pt>
                <c:pt idx="9133">
                  <c:v>10.663</c:v>
                </c:pt>
                <c:pt idx="9134">
                  <c:v>10.712</c:v>
                </c:pt>
                <c:pt idx="9135">
                  <c:v>10.736000000000001</c:v>
                </c:pt>
                <c:pt idx="9136">
                  <c:v>10.712</c:v>
                </c:pt>
                <c:pt idx="9137">
                  <c:v>10.686999999999999</c:v>
                </c:pt>
                <c:pt idx="9138">
                  <c:v>10.638</c:v>
                </c:pt>
                <c:pt idx="9139">
                  <c:v>10.614000000000001</c:v>
                </c:pt>
                <c:pt idx="9140">
                  <c:v>10.614000000000001</c:v>
                </c:pt>
                <c:pt idx="9141">
                  <c:v>10.614000000000001</c:v>
                </c:pt>
                <c:pt idx="9142">
                  <c:v>10.638</c:v>
                </c:pt>
                <c:pt idx="9143">
                  <c:v>10.686999999999999</c:v>
                </c:pt>
                <c:pt idx="9144">
                  <c:v>10.686999999999999</c:v>
                </c:pt>
                <c:pt idx="9145">
                  <c:v>10.663</c:v>
                </c:pt>
                <c:pt idx="9146">
                  <c:v>10.614000000000001</c:v>
                </c:pt>
                <c:pt idx="9147">
                  <c:v>10.59</c:v>
                </c:pt>
                <c:pt idx="9148">
                  <c:v>10.565</c:v>
                </c:pt>
                <c:pt idx="9149">
                  <c:v>10.516</c:v>
                </c:pt>
                <c:pt idx="9150">
                  <c:v>10.516</c:v>
                </c:pt>
                <c:pt idx="9151">
                  <c:v>10.516</c:v>
                </c:pt>
                <c:pt idx="9152">
                  <c:v>10.516</c:v>
                </c:pt>
                <c:pt idx="9153">
                  <c:v>10.516</c:v>
                </c:pt>
                <c:pt idx="9154">
                  <c:v>10.541</c:v>
                </c:pt>
                <c:pt idx="9155">
                  <c:v>10.614000000000001</c:v>
                </c:pt>
                <c:pt idx="9156">
                  <c:v>10.663</c:v>
                </c:pt>
                <c:pt idx="9157">
                  <c:v>10.712</c:v>
                </c:pt>
                <c:pt idx="9158">
                  <c:v>10.785</c:v>
                </c:pt>
                <c:pt idx="9159">
                  <c:v>10.858000000000001</c:v>
                </c:pt>
                <c:pt idx="9160">
                  <c:v>10.932</c:v>
                </c:pt>
                <c:pt idx="9161">
                  <c:v>11.005000000000001</c:v>
                </c:pt>
                <c:pt idx="9162">
                  <c:v>11.053000000000001</c:v>
                </c:pt>
                <c:pt idx="9163">
                  <c:v>11.102</c:v>
                </c:pt>
                <c:pt idx="9164">
                  <c:v>11.151</c:v>
                </c:pt>
                <c:pt idx="9165">
                  <c:v>11.224</c:v>
                </c:pt>
                <c:pt idx="9166">
                  <c:v>11.297000000000001</c:v>
                </c:pt>
                <c:pt idx="9167">
                  <c:v>11.346</c:v>
                </c:pt>
                <c:pt idx="9168">
                  <c:v>11.37</c:v>
                </c:pt>
                <c:pt idx="9169">
                  <c:v>11.37</c:v>
                </c:pt>
                <c:pt idx="9170">
                  <c:v>11.346</c:v>
                </c:pt>
                <c:pt idx="9171">
                  <c:v>11.321</c:v>
                </c:pt>
                <c:pt idx="9172">
                  <c:v>11.321</c:v>
                </c:pt>
                <c:pt idx="9173">
                  <c:v>11.321</c:v>
                </c:pt>
                <c:pt idx="9174">
                  <c:v>11.321</c:v>
                </c:pt>
                <c:pt idx="9175">
                  <c:v>11.321</c:v>
                </c:pt>
                <c:pt idx="9176">
                  <c:v>11.273</c:v>
                </c:pt>
                <c:pt idx="9177">
                  <c:v>11.224</c:v>
                </c:pt>
                <c:pt idx="9178">
                  <c:v>11.2</c:v>
                </c:pt>
                <c:pt idx="9179">
                  <c:v>11.175000000000001</c:v>
                </c:pt>
                <c:pt idx="9180">
                  <c:v>11.2</c:v>
                </c:pt>
                <c:pt idx="9181">
                  <c:v>11.2</c:v>
                </c:pt>
                <c:pt idx="9182">
                  <c:v>11.175000000000001</c:v>
                </c:pt>
                <c:pt idx="9183">
                  <c:v>11.151</c:v>
                </c:pt>
                <c:pt idx="9184">
                  <c:v>11.151</c:v>
                </c:pt>
                <c:pt idx="9185">
                  <c:v>11.151</c:v>
                </c:pt>
                <c:pt idx="9186">
                  <c:v>11.175000000000001</c:v>
                </c:pt>
                <c:pt idx="9187">
                  <c:v>11.224</c:v>
                </c:pt>
                <c:pt idx="9188">
                  <c:v>11.224</c:v>
                </c:pt>
                <c:pt idx="9189">
                  <c:v>11.224</c:v>
                </c:pt>
                <c:pt idx="9190">
                  <c:v>11.2</c:v>
                </c:pt>
                <c:pt idx="9191">
                  <c:v>11.2</c:v>
                </c:pt>
                <c:pt idx="9192">
                  <c:v>11.151</c:v>
                </c:pt>
                <c:pt idx="9193">
                  <c:v>11.102</c:v>
                </c:pt>
                <c:pt idx="9194">
                  <c:v>11.029</c:v>
                </c:pt>
                <c:pt idx="9195">
                  <c:v>10.956</c:v>
                </c:pt>
                <c:pt idx="9196">
                  <c:v>10.907</c:v>
                </c:pt>
                <c:pt idx="9197">
                  <c:v>10.834</c:v>
                </c:pt>
                <c:pt idx="9198">
                  <c:v>10.736000000000001</c:v>
                </c:pt>
                <c:pt idx="9199">
                  <c:v>10.663</c:v>
                </c:pt>
                <c:pt idx="9200">
                  <c:v>10.59</c:v>
                </c:pt>
                <c:pt idx="9201">
                  <c:v>10.492000000000001</c:v>
                </c:pt>
                <c:pt idx="9202">
                  <c:v>10.394</c:v>
                </c:pt>
                <c:pt idx="9203">
                  <c:v>10.345000000000001</c:v>
                </c:pt>
                <c:pt idx="9204">
                  <c:v>10.295999999999999</c:v>
                </c:pt>
                <c:pt idx="9205">
                  <c:v>10.271000000000001</c:v>
                </c:pt>
                <c:pt idx="9206">
                  <c:v>10.271000000000001</c:v>
                </c:pt>
                <c:pt idx="9207">
                  <c:v>10.247</c:v>
                </c:pt>
                <c:pt idx="9208">
                  <c:v>10.222</c:v>
                </c:pt>
                <c:pt idx="9209">
                  <c:v>10.198</c:v>
                </c:pt>
                <c:pt idx="9210">
                  <c:v>10.198</c:v>
                </c:pt>
                <c:pt idx="9211">
                  <c:v>10.173</c:v>
                </c:pt>
                <c:pt idx="9212">
                  <c:v>10.173</c:v>
                </c:pt>
                <c:pt idx="9213">
                  <c:v>10.173</c:v>
                </c:pt>
                <c:pt idx="9214">
                  <c:v>10.173</c:v>
                </c:pt>
                <c:pt idx="9215">
                  <c:v>10.148999999999999</c:v>
                </c:pt>
                <c:pt idx="9216">
                  <c:v>10.124000000000001</c:v>
                </c:pt>
                <c:pt idx="9217">
                  <c:v>10.074999999999999</c:v>
                </c:pt>
                <c:pt idx="9218">
                  <c:v>10.026</c:v>
                </c:pt>
                <c:pt idx="9219">
                  <c:v>9.9770000000000003</c:v>
                </c:pt>
                <c:pt idx="9220">
                  <c:v>9.952</c:v>
                </c:pt>
                <c:pt idx="9221">
                  <c:v>9.9030000000000005</c:v>
                </c:pt>
                <c:pt idx="9222">
                  <c:v>9.8789999999999996</c:v>
                </c:pt>
                <c:pt idx="9223">
                  <c:v>9.7799999999999994</c:v>
                </c:pt>
                <c:pt idx="9224">
                  <c:v>9.6820000000000004</c:v>
                </c:pt>
                <c:pt idx="9225">
                  <c:v>9.5579999999999998</c:v>
                </c:pt>
                <c:pt idx="9226">
                  <c:v>9.41</c:v>
                </c:pt>
                <c:pt idx="9227">
                  <c:v>9.2620000000000005</c:v>
                </c:pt>
                <c:pt idx="9228">
                  <c:v>9.1140000000000008</c:v>
                </c:pt>
                <c:pt idx="9229">
                  <c:v>9.0150000000000006</c:v>
                </c:pt>
                <c:pt idx="9230">
                  <c:v>8.9410000000000007</c:v>
                </c:pt>
                <c:pt idx="9231">
                  <c:v>8.8409999999999993</c:v>
                </c:pt>
                <c:pt idx="9232">
                  <c:v>8.7919999999999998</c:v>
                </c:pt>
                <c:pt idx="9233">
                  <c:v>8.7170000000000005</c:v>
                </c:pt>
                <c:pt idx="9234">
                  <c:v>8.6679999999999993</c:v>
                </c:pt>
                <c:pt idx="9235">
                  <c:v>9.0890000000000004</c:v>
                </c:pt>
                <c:pt idx="9236">
                  <c:v>9.4600000000000009</c:v>
                </c:pt>
                <c:pt idx="9237">
                  <c:v>9.6820000000000004</c:v>
                </c:pt>
                <c:pt idx="9238">
                  <c:v>9.657</c:v>
                </c:pt>
                <c:pt idx="9239">
                  <c:v>9.5830000000000002</c:v>
                </c:pt>
                <c:pt idx="9240">
                  <c:v>9.5830000000000002</c:v>
                </c:pt>
                <c:pt idx="9241">
                  <c:v>9.5830000000000002</c:v>
                </c:pt>
                <c:pt idx="9242">
                  <c:v>9.5579999999999998</c:v>
                </c:pt>
                <c:pt idx="9243">
                  <c:v>9.5579999999999998</c:v>
                </c:pt>
                <c:pt idx="9244">
                  <c:v>9.6319999999999997</c:v>
                </c:pt>
                <c:pt idx="9245">
                  <c:v>9.7309999999999999</c:v>
                </c:pt>
                <c:pt idx="9246">
                  <c:v>9.7560000000000002</c:v>
                </c:pt>
                <c:pt idx="9247">
                  <c:v>9.7799999999999994</c:v>
                </c:pt>
                <c:pt idx="9248">
                  <c:v>9.8290000000000006</c:v>
                </c:pt>
                <c:pt idx="9249">
                  <c:v>9.9030000000000005</c:v>
                </c:pt>
                <c:pt idx="9250">
                  <c:v>9.952</c:v>
                </c:pt>
                <c:pt idx="9251">
                  <c:v>9.9770000000000003</c:v>
                </c:pt>
                <c:pt idx="9252">
                  <c:v>9.9770000000000003</c:v>
                </c:pt>
                <c:pt idx="9253">
                  <c:v>9.952</c:v>
                </c:pt>
                <c:pt idx="9254">
                  <c:v>9.9770000000000003</c:v>
                </c:pt>
                <c:pt idx="9255">
                  <c:v>10.000999999999999</c:v>
                </c:pt>
                <c:pt idx="9256">
                  <c:v>10.051</c:v>
                </c:pt>
                <c:pt idx="9257">
                  <c:v>10.148999999999999</c:v>
                </c:pt>
                <c:pt idx="9258">
                  <c:v>10.222</c:v>
                </c:pt>
                <c:pt idx="9259">
                  <c:v>10.32</c:v>
                </c:pt>
                <c:pt idx="9260">
                  <c:v>10.369</c:v>
                </c:pt>
                <c:pt idx="9261">
                  <c:v>10.467000000000001</c:v>
                </c:pt>
                <c:pt idx="9262">
                  <c:v>10.541</c:v>
                </c:pt>
                <c:pt idx="9263">
                  <c:v>10.614000000000001</c:v>
                </c:pt>
                <c:pt idx="9264">
                  <c:v>10.686999999999999</c:v>
                </c:pt>
                <c:pt idx="9265">
                  <c:v>10.760999999999999</c:v>
                </c:pt>
                <c:pt idx="9266">
                  <c:v>10.81</c:v>
                </c:pt>
                <c:pt idx="9267">
                  <c:v>10.882999999999999</c:v>
                </c:pt>
                <c:pt idx="9268">
                  <c:v>10.956</c:v>
                </c:pt>
                <c:pt idx="9269">
                  <c:v>11.029</c:v>
                </c:pt>
                <c:pt idx="9270">
                  <c:v>11.102</c:v>
                </c:pt>
                <c:pt idx="9271">
                  <c:v>11.2</c:v>
                </c:pt>
                <c:pt idx="9272">
                  <c:v>11.297000000000001</c:v>
                </c:pt>
                <c:pt idx="9273">
                  <c:v>11.37</c:v>
                </c:pt>
                <c:pt idx="9274">
                  <c:v>11.419</c:v>
                </c:pt>
                <c:pt idx="9275">
                  <c:v>11.467000000000001</c:v>
                </c:pt>
                <c:pt idx="9276">
                  <c:v>11.516</c:v>
                </c:pt>
                <c:pt idx="9277">
                  <c:v>11.54</c:v>
                </c:pt>
                <c:pt idx="9278">
                  <c:v>11.589</c:v>
                </c:pt>
                <c:pt idx="9279">
                  <c:v>11.589</c:v>
                </c:pt>
                <c:pt idx="9280">
                  <c:v>11.589</c:v>
                </c:pt>
                <c:pt idx="9281">
                  <c:v>11.589</c:v>
                </c:pt>
                <c:pt idx="9282">
                  <c:v>11.565</c:v>
                </c:pt>
                <c:pt idx="9283">
                  <c:v>11.54</c:v>
                </c:pt>
                <c:pt idx="9284">
                  <c:v>11.492000000000001</c:v>
                </c:pt>
                <c:pt idx="9285">
                  <c:v>11.467000000000001</c:v>
                </c:pt>
                <c:pt idx="9286">
                  <c:v>11.419</c:v>
                </c:pt>
                <c:pt idx="9287">
                  <c:v>11.37</c:v>
                </c:pt>
                <c:pt idx="9288">
                  <c:v>11.297000000000001</c:v>
                </c:pt>
                <c:pt idx="9289">
                  <c:v>11.247999999999999</c:v>
                </c:pt>
                <c:pt idx="9290">
                  <c:v>11.2</c:v>
                </c:pt>
                <c:pt idx="9291">
                  <c:v>11.127000000000001</c:v>
                </c:pt>
                <c:pt idx="9292">
                  <c:v>11.053000000000001</c:v>
                </c:pt>
                <c:pt idx="9293">
                  <c:v>10.98</c:v>
                </c:pt>
                <c:pt idx="9294">
                  <c:v>10.907</c:v>
                </c:pt>
                <c:pt idx="9295">
                  <c:v>10.858000000000001</c:v>
                </c:pt>
                <c:pt idx="9296">
                  <c:v>10.785</c:v>
                </c:pt>
                <c:pt idx="9297">
                  <c:v>10.736000000000001</c:v>
                </c:pt>
                <c:pt idx="9298">
                  <c:v>10.663</c:v>
                </c:pt>
                <c:pt idx="9299">
                  <c:v>10.614000000000001</c:v>
                </c:pt>
                <c:pt idx="9300">
                  <c:v>10.565</c:v>
                </c:pt>
                <c:pt idx="9301">
                  <c:v>10.516</c:v>
                </c:pt>
                <c:pt idx="9302">
                  <c:v>10.467000000000001</c:v>
                </c:pt>
                <c:pt idx="9303">
                  <c:v>10.417999999999999</c:v>
                </c:pt>
                <c:pt idx="9304">
                  <c:v>10.417999999999999</c:v>
                </c:pt>
                <c:pt idx="9305">
                  <c:v>10.369</c:v>
                </c:pt>
                <c:pt idx="9306">
                  <c:v>10.345000000000001</c:v>
                </c:pt>
                <c:pt idx="9307">
                  <c:v>10.32</c:v>
                </c:pt>
                <c:pt idx="9308">
                  <c:v>10.295999999999999</c:v>
                </c:pt>
                <c:pt idx="9309">
                  <c:v>10.247</c:v>
                </c:pt>
                <c:pt idx="9310">
                  <c:v>10.198</c:v>
                </c:pt>
                <c:pt idx="9311">
                  <c:v>10.148999999999999</c:v>
                </c:pt>
                <c:pt idx="9312">
                  <c:v>10.124000000000001</c:v>
                </c:pt>
                <c:pt idx="9313">
                  <c:v>10.124000000000001</c:v>
                </c:pt>
                <c:pt idx="9314">
                  <c:v>10.1</c:v>
                </c:pt>
                <c:pt idx="9315">
                  <c:v>10.074999999999999</c:v>
                </c:pt>
                <c:pt idx="9316">
                  <c:v>10.051</c:v>
                </c:pt>
                <c:pt idx="9317">
                  <c:v>10.026</c:v>
                </c:pt>
                <c:pt idx="9318">
                  <c:v>10.000999999999999</c:v>
                </c:pt>
                <c:pt idx="9319">
                  <c:v>9.9770000000000003</c:v>
                </c:pt>
                <c:pt idx="9320">
                  <c:v>9.952</c:v>
                </c:pt>
                <c:pt idx="9321">
                  <c:v>9.952</c:v>
                </c:pt>
                <c:pt idx="9322">
                  <c:v>9.9280000000000008</c:v>
                </c:pt>
                <c:pt idx="9323">
                  <c:v>9.9280000000000008</c:v>
                </c:pt>
                <c:pt idx="9324">
                  <c:v>9.9280000000000008</c:v>
                </c:pt>
                <c:pt idx="9325">
                  <c:v>9.9030000000000005</c:v>
                </c:pt>
                <c:pt idx="9326">
                  <c:v>9.8789999999999996</c:v>
                </c:pt>
                <c:pt idx="9327">
                  <c:v>9.8539999999999992</c:v>
                </c:pt>
                <c:pt idx="9328">
                  <c:v>9.8290000000000006</c:v>
                </c:pt>
                <c:pt idx="9329">
                  <c:v>9.8049999999999997</c:v>
                </c:pt>
                <c:pt idx="9330">
                  <c:v>9.8049999999999997</c:v>
                </c:pt>
                <c:pt idx="9331">
                  <c:v>9.8049999999999997</c:v>
                </c:pt>
                <c:pt idx="9332">
                  <c:v>9.8049999999999997</c:v>
                </c:pt>
                <c:pt idx="9333">
                  <c:v>9.7799999999999994</c:v>
                </c:pt>
                <c:pt idx="9334">
                  <c:v>9.8049999999999997</c:v>
                </c:pt>
                <c:pt idx="9335">
                  <c:v>9.8049999999999997</c:v>
                </c:pt>
                <c:pt idx="9336">
                  <c:v>9.8049999999999997</c:v>
                </c:pt>
                <c:pt idx="9337">
                  <c:v>9.8049999999999997</c:v>
                </c:pt>
                <c:pt idx="9338">
                  <c:v>9.8049999999999997</c:v>
                </c:pt>
                <c:pt idx="9339">
                  <c:v>9.8049999999999997</c:v>
                </c:pt>
                <c:pt idx="9340">
                  <c:v>9.8290000000000006</c:v>
                </c:pt>
                <c:pt idx="9341">
                  <c:v>9.8049999999999997</c:v>
                </c:pt>
                <c:pt idx="9342">
                  <c:v>9.8049999999999997</c:v>
                </c:pt>
                <c:pt idx="9343">
                  <c:v>9.8290000000000006</c:v>
                </c:pt>
                <c:pt idx="9344">
                  <c:v>9.8290000000000006</c:v>
                </c:pt>
                <c:pt idx="9345">
                  <c:v>9.8539999999999992</c:v>
                </c:pt>
                <c:pt idx="9346">
                  <c:v>9.8789999999999996</c:v>
                </c:pt>
                <c:pt idx="9347">
                  <c:v>9.8789999999999996</c:v>
                </c:pt>
                <c:pt idx="9348">
                  <c:v>9.9280000000000008</c:v>
                </c:pt>
                <c:pt idx="9349">
                  <c:v>9.952</c:v>
                </c:pt>
                <c:pt idx="9350">
                  <c:v>10.026</c:v>
                </c:pt>
                <c:pt idx="9351">
                  <c:v>10.074999999999999</c:v>
                </c:pt>
                <c:pt idx="9352">
                  <c:v>10.124000000000001</c:v>
                </c:pt>
                <c:pt idx="9353">
                  <c:v>10.198</c:v>
                </c:pt>
                <c:pt idx="9354">
                  <c:v>10.247</c:v>
                </c:pt>
                <c:pt idx="9355">
                  <c:v>10.32</c:v>
                </c:pt>
                <c:pt idx="9356">
                  <c:v>10.417999999999999</c:v>
                </c:pt>
                <c:pt idx="9357">
                  <c:v>10.467000000000001</c:v>
                </c:pt>
                <c:pt idx="9358">
                  <c:v>10.541</c:v>
                </c:pt>
                <c:pt idx="9359">
                  <c:v>10.614000000000001</c:v>
                </c:pt>
                <c:pt idx="9360">
                  <c:v>10.686999999999999</c:v>
                </c:pt>
                <c:pt idx="9361">
                  <c:v>10.760999999999999</c:v>
                </c:pt>
                <c:pt idx="9362">
                  <c:v>10.834</c:v>
                </c:pt>
                <c:pt idx="9363">
                  <c:v>10.858000000000001</c:v>
                </c:pt>
                <c:pt idx="9364">
                  <c:v>10.907</c:v>
                </c:pt>
                <c:pt idx="9365">
                  <c:v>10.956</c:v>
                </c:pt>
                <c:pt idx="9366">
                  <c:v>11.127000000000001</c:v>
                </c:pt>
                <c:pt idx="9367">
                  <c:v>11.297000000000001</c:v>
                </c:pt>
                <c:pt idx="9368">
                  <c:v>11.492000000000001</c:v>
                </c:pt>
                <c:pt idx="9369">
                  <c:v>11.734</c:v>
                </c:pt>
                <c:pt idx="9370">
                  <c:v>11.952999999999999</c:v>
                </c:pt>
                <c:pt idx="9371">
                  <c:v>12.218999999999999</c:v>
                </c:pt>
                <c:pt idx="9372">
                  <c:v>12.388999999999999</c:v>
                </c:pt>
                <c:pt idx="9373">
                  <c:v>12.582000000000001</c:v>
                </c:pt>
                <c:pt idx="9374">
                  <c:v>12.727</c:v>
                </c:pt>
                <c:pt idx="9375">
                  <c:v>12.292</c:v>
                </c:pt>
                <c:pt idx="9376">
                  <c:v>12.147</c:v>
                </c:pt>
                <c:pt idx="9377">
                  <c:v>11.856</c:v>
                </c:pt>
                <c:pt idx="9378">
                  <c:v>11.589</c:v>
                </c:pt>
                <c:pt idx="9379">
                  <c:v>11.516</c:v>
                </c:pt>
                <c:pt idx="9380">
                  <c:v>11.492000000000001</c:v>
                </c:pt>
                <c:pt idx="9381">
                  <c:v>11.516</c:v>
                </c:pt>
                <c:pt idx="9382">
                  <c:v>11.516</c:v>
                </c:pt>
                <c:pt idx="9383">
                  <c:v>11.394</c:v>
                </c:pt>
                <c:pt idx="9384">
                  <c:v>11.2</c:v>
                </c:pt>
                <c:pt idx="9385">
                  <c:v>11.102</c:v>
                </c:pt>
                <c:pt idx="9386">
                  <c:v>11.029</c:v>
                </c:pt>
                <c:pt idx="9387">
                  <c:v>10.882999999999999</c:v>
                </c:pt>
                <c:pt idx="9388">
                  <c:v>10.81</c:v>
                </c:pt>
                <c:pt idx="9389">
                  <c:v>10.760999999999999</c:v>
                </c:pt>
                <c:pt idx="9390">
                  <c:v>10.712</c:v>
                </c:pt>
                <c:pt idx="9391">
                  <c:v>10.638</c:v>
                </c:pt>
                <c:pt idx="9392">
                  <c:v>10.59</c:v>
                </c:pt>
                <c:pt idx="9393">
                  <c:v>10.565</c:v>
                </c:pt>
                <c:pt idx="9394">
                  <c:v>10.516</c:v>
                </c:pt>
                <c:pt idx="9395">
                  <c:v>10.467000000000001</c:v>
                </c:pt>
                <c:pt idx="9396">
                  <c:v>10.417999999999999</c:v>
                </c:pt>
                <c:pt idx="9397">
                  <c:v>10.369</c:v>
                </c:pt>
                <c:pt idx="9398">
                  <c:v>10.345000000000001</c:v>
                </c:pt>
                <c:pt idx="9399">
                  <c:v>10.32</c:v>
                </c:pt>
                <c:pt idx="9400">
                  <c:v>10.271000000000001</c:v>
                </c:pt>
                <c:pt idx="9401">
                  <c:v>10.271000000000001</c:v>
                </c:pt>
                <c:pt idx="9402">
                  <c:v>10.247</c:v>
                </c:pt>
                <c:pt idx="9403">
                  <c:v>10.222</c:v>
                </c:pt>
                <c:pt idx="9404">
                  <c:v>10.198</c:v>
                </c:pt>
                <c:pt idx="9405">
                  <c:v>10.198</c:v>
                </c:pt>
                <c:pt idx="9406">
                  <c:v>10.173</c:v>
                </c:pt>
                <c:pt idx="9407">
                  <c:v>10.173</c:v>
                </c:pt>
                <c:pt idx="9408">
                  <c:v>10.148999999999999</c:v>
                </c:pt>
                <c:pt idx="9409">
                  <c:v>10.148999999999999</c:v>
                </c:pt>
                <c:pt idx="9410">
                  <c:v>10.148999999999999</c:v>
                </c:pt>
                <c:pt idx="9411">
                  <c:v>10.074999999999999</c:v>
                </c:pt>
                <c:pt idx="9412">
                  <c:v>10.051</c:v>
                </c:pt>
                <c:pt idx="9413">
                  <c:v>10.026</c:v>
                </c:pt>
                <c:pt idx="9414">
                  <c:v>10.000999999999999</c:v>
                </c:pt>
                <c:pt idx="9415">
                  <c:v>9.9280000000000008</c:v>
                </c:pt>
                <c:pt idx="9416">
                  <c:v>9.8290000000000006</c:v>
                </c:pt>
                <c:pt idx="9417">
                  <c:v>9.7059999999999995</c:v>
                </c:pt>
                <c:pt idx="9418">
                  <c:v>9.5579999999999998</c:v>
                </c:pt>
                <c:pt idx="9419">
                  <c:v>9.41</c:v>
                </c:pt>
                <c:pt idx="9420">
                  <c:v>9.2870000000000008</c:v>
                </c:pt>
                <c:pt idx="9421">
                  <c:v>9.1630000000000003</c:v>
                </c:pt>
                <c:pt idx="9422">
                  <c:v>9.0890000000000004</c:v>
                </c:pt>
                <c:pt idx="9423">
                  <c:v>9.0150000000000006</c:v>
                </c:pt>
                <c:pt idx="9424">
                  <c:v>8.9649999999999999</c:v>
                </c:pt>
                <c:pt idx="9425">
                  <c:v>8.9160000000000004</c:v>
                </c:pt>
                <c:pt idx="9426">
                  <c:v>8.8659999999999997</c:v>
                </c:pt>
                <c:pt idx="9427">
                  <c:v>8.8409999999999993</c:v>
                </c:pt>
                <c:pt idx="9428">
                  <c:v>8.8409999999999993</c:v>
                </c:pt>
                <c:pt idx="9429">
                  <c:v>8.7919999999999998</c:v>
                </c:pt>
                <c:pt idx="9430">
                  <c:v>8.7919999999999998</c:v>
                </c:pt>
                <c:pt idx="9431">
                  <c:v>8.7919999999999998</c:v>
                </c:pt>
                <c:pt idx="9432">
                  <c:v>8.7919999999999998</c:v>
                </c:pt>
                <c:pt idx="9433">
                  <c:v>8.7919999999999998</c:v>
                </c:pt>
                <c:pt idx="9434">
                  <c:v>8.7919999999999998</c:v>
                </c:pt>
                <c:pt idx="9435">
                  <c:v>8.7669999999999995</c:v>
                </c:pt>
                <c:pt idx="9436">
                  <c:v>8.7420000000000009</c:v>
                </c:pt>
                <c:pt idx="9437">
                  <c:v>8.7420000000000009</c:v>
                </c:pt>
                <c:pt idx="9438">
                  <c:v>8.7420000000000009</c:v>
                </c:pt>
                <c:pt idx="9439">
                  <c:v>8.7420000000000009</c:v>
                </c:pt>
                <c:pt idx="9440">
                  <c:v>8.7420000000000009</c:v>
                </c:pt>
                <c:pt idx="9441">
                  <c:v>8.7420000000000009</c:v>
                </c:pt>
                <c:pt idx="9442">
                  <c:v>8.7919999999999998</c:v>
                </c:pt>
                <c:pt idx="9443">
                  <c:v>8.8409999999999993</c:v>
                </c:pt>
                <c:pt idx="9444">
                  <c:v>8.9160000000000004</c:v>
                </c:pt>
                <c:pt idx="9445">
                  <c:v>8.99</c:v>
                </c:pt>
                <c:pt idx="9446">
                  <c:v>9.1140000000000008</c:v>
                </c:pt>
                <c:pt idx="9447">
                  <c:v>9.2379999999999995</c:v>
                </c:pt>
                <c:pt idx="9448">
                  <c:v>9.3859999999999992</c:v>
                </c:pt>
                <c:pt idx="9449">
                  <c:v>9.5579999999999998</c:v>
                </c:pt>
                <c:pt idx="9450">
                  <c:v>9.6820000000000004</c:v>
                </c:pt>
                <c:pt idx="9451">
                  <c:v>9.8539999999999992</c:v>
                </c:pt>
                <c:pt idx="9452">
                  <c:v>10.026</c:v>
                </c:pt>
                <c:pt idx="9453">
                  <c:v>10.074999999999999</c:v>
                </c:pt>
                <c:pt idx="9454">
                  <c:v>10.271000000000001</c:v>
                </c:pt>
                <c:pt idx="9455">
                  <c:v>10.492000000000001</c:v>
                </c:pt>
                <c:pt idx="9456">
                  <c:v>10.760999999999999</c:v>
                </c:pt>
                <c:pt idx="9457">
                  <c:v>10.98</c:v>
                </c:pt>
                <c:pt idx="9458">
                  <c:v>11.247999999999999</c:v>
                </c:pt>
                <c:pt idx="9459">
                  <c:v>11.54</c:v>
                </c:pt>
                <c:pt idx="9460">
                  <c:v>11.71</c:v>
                </c:pt>
                <c:pt idx="9461">
                  <c:v>11.832000000000001</c:v>
                </c:pt>
                <c:pt idx="9462">
                  <c:v>12.025</c:v>
                </c:pt>
                <c:pt idx="9463">
                  <c:v>12.268000000000001</c:v>
                </c:pt>
                <c:pt idx="9464">
                  <c:v>12.509</c:v>
                </c:pt>
                <c:pt idx="9465">
                  <c:v>12.750999999999999</c:v>
                </c:pt>
                <c:pt idx="9466">
                  <c:v>13.04</c:v>
                </c:pt>
                <c:pt idx="9467">
                  <c:v>13.257</c:v>
                </c:pt>
                <c:pt idx="9468">
                  <c:v>13.425000000000001</c:v>
                </c:pt>
                <c:pt idx="9469">
                  <c:v>13.57</c:v>
                </c:pt>
                <c:pt idx="9470">
                  <c:v>13.738</c:v>
                </c:pt>
                <c:pt idx="9471">
                  <c:v>13.834</c:v>
                </c:pt>
                <c:pt idx="9472">
                  <c:v>13.93</c:v>
                </c:pt>
                <c:pt idx="9473">
                  <c:v>14.026</c:v>
                </c:pt>
                <c:pt idx="9474">
                  <c:v>14.098000000000001</c:v>
                </c:pt>
                <c:pt idx="9475">
                  <c:v>14.17</c:v>
                </c:pt>
                <c:pt idx="9476">
                  <c:v>14.194000000000001</c:v>
                </c:pt>
                <c:pt idx="9477">
                  <c:v>14.194000000000001</c:v>
                </c:pt>
                <c:pt idx="9478">
                  <c:v>14.122</c:v>
                </c:pt>
                <c:pt idx="9479">
                  <c:v>13.978</c:v>
                </c:pt>
                <c:pt idx="9480">
                  <c:v>13.834</c:v>
                </c:pt>
                <c:pt idx="9481">
                  <c:v>13.714</c:v>
                </c:pt>
                <c:pt idx="9482">
                  <c:v>13.545999999999999</c:v>
                </c:pt>
                <c:pt idx="9483">
                  <c:v>13.401</c:v>
                </c:pt>
                <c:pt idx="9484">
                  <c:v>13.257</c:v>
                </c:pt>
                <c:pt idx="9485">
                  <c:v>13.112</c:v>
                </c:pt>
                <c:pt idx="9486">
                  <c:v>12.968</c:v>
                </c:pt>
                <c:pt idx="9487">
                  <c:v>12.798999999999999</c:v>
                </c:pt>
                <c:pt idx="9488">
                  <c:v>12.654</c:v>
                </c:pt>
                <c:pt idx="9489">
                  <c:v>12.509</c:v>
                </c:pt>
                <c:pt idx="9490">
                  <c:v>12.34</c:v>
                </c:pt>
                <c:pt idx="9491">
                  <c:v>12.218999999999999</c:v>
                </c:pt>
                <c:pt idx="9492">
                  <c:v>12.074</c:v>
                </c:pt>
                <c:pt idx="9493">
                  <c:v>11.929</c:v>
                </c:pt>
                <c:pt idx="9494">
                  <c:v>11.807</c:v>
                </c:pt>
                <c:pt idx="9495">
                  <c:v>11.71</c:v>
                </c:pt>
                <c:pt idx="9496">
                  <c:v>11.613</c:v>
                </c:pt>
                <c:pt idx="9497">
                  <c:v>11.492000000000001</c:v>
                </c:pt>
                <c:pt idx="9498">
                  <c:v>11.394</c:v>
                </c:pt>
                <c:pt idx="9499">
                  <c:v>11.297000000000001</c:v>
                </c:pt>
                <c:pt idx="9500">
                  <c:v>11.224</c:v>
                </c:pt>
                <c:pt idx="9501">
                  <c:v>11.127000000000001</c:v>
                </c:pt>
                <c:pt idx="9502">
                  <c:v>11.029</c:v>
                </c:pt>
                <c:pt idx="9503">
                  <c:v>10.956</c:v>
                </c:pt>
                <c:pt idx="9504">
                  <c:v>10.882999999999999</c:v>
                </c:pt>
                <c:pt idx="9505">
                  <c:v>10.858000000000001</c:v>
                </c:pt>
                <c:pt idx="9506">
                  <c:v>10.785</c:v>
                </c:pt>
                <c:pt idx="9507">
                  <c:v>10.736000000000001</c:v>
                </c:pt>
                <c:pt idx="9508">
                  <c:v>10.712</c:v>
                </c:pt>
                <c:pt idx="9509">
                  <c:v>10.663</c:v>
                </c:pt>
                <c:pt idx="9510">
                  <c:v>10.638</c:v>
                </c:pt>
                <c:pt idx="9511">
                  <c:v>10.638</c:v>
                </c:pt>
                <c:pt idx="9512">
                  <c:v>10.614000000000001</c:v>
                </c:pt>
                <c:pt idx="9513">
                  <c:v>10.614000000000001</c:v>
                </c:pt>
                <c:pt idx="9514">
                  <c:v>10.59</c:v>
                </c:pt>
                <c:pt idx="9515">
                  <c:v>10.59</c:v>
                </c:pt>
                <c:pt idx="9516">
                  <c:v>10.565</c:v>
                </c:pt>
                <c:pt idx="9517">
                  <c:v>10.565</c:v>
                </c:pt>
                <c:pt idx="9518">
                  <c:v>10.565</c:v>
                </c:pt>
                <c:pt idx="9519">
                  <c:v>10.565</c:v>
                </c:pt>
                <c:pt idx="9520">
                  <c:v>10.565</c:v>
                </c:pt>
                <c:pt idx="9521">
                  <c:v>10.565</c:v>
                </c:pt>
                <c:pt idx="9522">
                  <c:v>10.565</c:v>
                </c:pt>
                <c:pt idx="9523">
                  <c:v>10.59</c:v>
                </c:pt>
                <c:pt idx="9524">
                  <c:v>10.59</c:v>
                </c:pt>
                <c:pt idx="9525">
                  <c:v>10.59</c:v>
                </c:pt>
                <c:pt idx="9526">
                  <c:v>10.59</c:v>
                </c:pt>
                <c:pt idx="9527">
                  <c:v>10.59</c:v>
                </c:pt>
                <c:pt idx="9528">
                  <c:v>10.59</c:v>
                </c:pt>
                <c:pt idx="9529">
                  <c:v>10.59</c:v>
                </c:pt>
                <c:pt idx="9530">
                  <c:v>10.59</c:v>
                </c:pt>
                <c:pt idx="9531">
                  <c:v>10.565</c:v>
                </c:pt>
                <c:pt idx="9532">
                  <c:v>10.565</c:v>
                </c:pt>
                <c:pt idx="9533">
                  <c:v>10.541</c:v>
                </c:pt>
                <c:pt idx="9534">
                  <c:v>10.541</c:v>
                </c:pt>
                <c:pt idx="9535">
                  <c:v>10.516</c:v>
                </c:pt>
                <c:pt idx="9536">
                  <c:v>10.516</c:v>
                </c:pt>
                <c:pt idx="9537">
                  <c:v>10.516</c:v>
                </c:pt>
                <c:pt idx="9538">
                  <c:v>10.516</c:v>
                </c:pt>
                <c:pt idx="9539">
                  <c:v>10.516</c:v>
                </c:pt>
                <c:pt idx="9540">
                  <c:v>10.516</c:v>
                </c:pt>
                <c:pt idx="9541">
                  <c:v>10.516</c:v>
                </c:pt>
                <c:pt idx="9542">
                  <c:v>10.516</c:v>
                </c:pt>
                <c:pt idx="9543">
                  <c:v>10.541</c:v>
                </c:pt>
                <c:pt idx="9544">
                  <c:v>10.541</c:v>
                </c:pt>
                <c:pt idx="9545">
                  <c:v>10.565</c:v>
                </c:pt>
                <c:pt idx="9546">
                  <c:v>10.59</c:v>
                </c:pt>
                <c:pt idx="9547">
                  <c:v>10.614000000000001</c:v>
                </c:pt>
                <c:pt idx="9548">
                  <c:v>10.614000000000001</c:v>
                </c:pt>
                <c:pt idx="9549">
                  <c:v>10.638</c:v>
                </c:pt>
                <c:pt idx="9550">
                  <c:v>10.663</c:v>
                </c:pt>
                <c:pt idx="9551">
                  <c:v>10.663</c:v>
                </c:pt>
                <c:pt idx="9552">
                  <c:v>10.686999999999999</c:v>
                </c:pt>
                <c:pt idx="9553">
                  <c:v>10.736000000000001</c:v>
                </c:pt>
                <c:pt idx="9554">
                  <c:v>10.760999999999999</c:v>
                </c:pt>
                <c:pt idx="9555">
                  <c:v>10.858000000000001</c:v>
                </c:pt>
                <c:pt idx="9556">
                  <c:v>10.907</c:v>
                </c:pt>
                <c:pt idx="9557">
                  <c:v>10.956</c:v>
                </c:pt>
                <c:pt idx="9558">
                  <c:v>11.005000000000001</c:v>
                </c:pt>
                <c:pt idx="9559">
                  <c:v>11.053000000000001</c:v>
                </c:pt>
                <c:pt idx="9560">
                  <c:v>11.077999999999999</c:v>
                </c:pt>
                <c:pt idx="9561">
                  <c:v>11.102</c:v>
                </c:pt>
                <c:pt idx="9562">
                  <c:v>11.102</c:v>
                </c:pt>
                <c:pt idx="9563">
                  <c:v>11.102</c:v>
                </c:pt>
                <c:pt idx="9564">
                  <c:v>11.102</c:v>
                </c:pt>
                <c:pt idx="9565">
                  <c:v>11.077999999999999</c:v>
                </c:pt>
                <c:pt idx="9566">
                  <c:v>11.053000000000001</c:v>
                </c:pt>
                <c:pt idx="9567">
                  <c:v>11.029</c:v>
                </c:pt>
                <c:pt idx="9568">
                  <c:v>11.005000000000001</c:v>
                </c:pt>
                <c:pt idx="9569">
                  <c:v>11.005000000000001</c:v>
                </c:pt>
                <c:pt idx="9570">
                  <c:v>10.98</c:v>
                </c:pt>
                <c:pt idx="9571">
                  <c:v>10.956</c:v>
                </c:pt>
                <c:pt idx="9572">
                  <c:v>10.932</c:v>
                </c:pt>
                <c:pt idx="9573">
                  <c:v>10.882999999999999</c:v>
                </c:pt>
                <c:pt idx="9574">
                  <c:v>10.858000000000001</c:v>
                </c:pt>
                <c:pt idx="9575">
                  <c:v>10.81</c:v>
                </c:pt>
                <c:pt idx="9576">
                  <c:v>10.785</c:v>
                </c:pt>
                <c:pt idx="9577">
                  <c:v>10.760999999999999</c:v>
                </c:pt>
                <c:pt idx="9578">
                  <c:v>10.712</c:v>
                </c:pt>
                <c:pt idx="9579">
                  <c:v>10.686999999999999</c:v>
                </c:pt>
                <c:pt idx="9580">
                  <c:v>10.638</c:v>
                </c:pt>
                <c:pt idx="9581">
                  <c:v>10.59</c:v>
                </c:pt>
                <c:pt idx="9582">
                  <c:v>10.565</c:v>
                </c:pt>
                <c:pt idx="9583">
                  <c:v>10.516</c:v>
                </c:pt>
                <c:pt idx="9584">
                  <c:v>10.467000000000001</c:v>
                </c:pt>
                <c:pt idx="9585">
                  <c:v>10.443</c:v>
                </c:pt>
                <c:pt idx="9586">
                  <c:v>10.394</c:v>
                </c:pt>
                <c:pt idx="9587">
                  <c:v>10.369</c:v>
                </c:pt>
                <c:pt idx="9588">
                  <c:v>10.32</c:v>
                </c:pt>
                <c:pt idx="9589">
                  <c:v>10.295999999999999</c:v>
                </c:pt>
                <c:pt idx="9590">
                  <c:v>10.247</c:v>
                </c:pt>
                <c:pt idx="9591">
                  <c:v>10.222</c:v>
                </c:pt>
                <c:pt idx="9592">
                  <c:v>10.198</c:v>
                </c:pt>
                <c:pt idx="9593">
                  <c:v>10.173</c:v>
                </c:pt>
                <c:pt idx="9594">
                  <c:v>10.148999999999999</c:v>
                </c:pt>
                <c:pt idx="9595">
                  <c:v>10.124000000000001</c:v>
                </c:pt>
                <c:pt idx="9596">
                  <c:v>10.1</c:v>
                </c:pt>
                <c:pt idx="9597">
                  <c:v>10.074999999999999</c:v>
                </c:pt>
                <c:pt idx="9598">
                  <c:v>10.074999999999999</c:v>
                </c:pt>
                <c:pt idx="9599">
                  <c:v>10.051</c:v>
                </c:pt>
                <c:pt idx="9600">
                  <c:v>10.026</c:v>
                </c:pt>
                <c:pt idx="9601">
                  <c:v>10.000999999999999</c:v>
                </c:pt>
                <c:pt idx="9602">
                  <c:v>9.9770000000000003</c:v>
                </c:pt>
                <c:pt idx="9603">
                  <c:v>9.952</c:v>
                </c:pt>
                <c:pt idx="9604">
                  <c:v>9.9280000000000008</c:v>
                </c:pt>
                <c:pt idx="9605">
                  <c:v>9.9280000000000008</c:v>
                </c:pt>
                <c:pt idx="9606">
                  <c:v>9.9030000000000005</c:v>
                </c:pt>
                <c:pt idx="9607">
                  <c:v>9.9030000000000005</c:v>
                </c:pt>
                <c:pt idx="9608">
                  <c:v>9.8789999999999996</c:v>
                </c:pt>
                <c:pt idx="9609">
                  <c:v>9.8789999999999996</c:v>
                </c:pt>
                <c:pt idx="9610">
                  <c:v>9.8789999999999996</c:v>
                </c:pt>
                <c:pt idx="9611">
                  <c:v>9.8789999999999996</c:v>
                </c:pt>
                <c:pt idx="9612">
                  <c:v>9.8789999999999996</c:v>
                </c:pt>
                <c:pt idx="9613">
                  <c:v>9.8539999999999992</c:v>
                </c:pt>
                <c:pt idx="9614">
                  <c:v>9.8539999999999992</c:v>
                </c:pt>
                <c:pt idx="9615">
                  <c:v>9.8539999999999992</c:v>
                </c:pt>
                <c:pt idx="9616">
                  <c:v>9.8290000000000006</c:v>
                </c:pt>
                <c:pt idx="9617">
                  <c:v>9.8290000000000006</c:v>
                </c:pt>
                <c:pt idx="9618">
                  <c:v>9.8290000000000006</c:v>
                </c:pt>
                <c:pt idx="9619">
                  <c:v>9.8290000000000006</c:v>
                </c:pt>
                <c:pt idx="9620">
                  <c:v>9.8290000000000006</c:v>
                </c:pt>
                <c:pt idx="9621">
                  <c:v>9.8290000000000006</c:v>
                </c:pt>
                <c:pt idx="9622">
                  <c:v>9.8290000000000006</c:v>
                </c:pt>
                <c:pt idx="9623">
                  <c:v>9.8290000000000006</c:v>
                </c:pt>
                <c:pt idx="9624">
                  <c:v>9.8290000000000006</c:v>
                </c:pt>
                <c:pt idx="9625">
                  <c:v>9.8290000000000006</c:v>
                </c:pt>
                <c:pt idx="9626">
                  <c:v>9.8049999999999997</c:v>
                </c:pt>
                <c:pt idx="9627">
                  <c:v>9.8049999999999997</c:v>
                </c:pt>
                <c:pt idx="9628">
                  <c:v>9.7799999999999994</c:v>
                </c:pt>
                <c:pt idx="9629">
                  <c:v>9.7799999999999994</c:v>
                </c:pt>
                <c:pt idx="9630">
                  <c:v>9.7799999999999994</c:v>
                </c:pt>
                <c:pt idx="9631">
                  <c:v>9.7799999999999994</c:v>
                </c:pt>
                <c:pt idx="9632">
                  <c:v>9.8049999999999997</c:v>
                </c:pt>
                <c:pt idx="9633">
                  <c:v>9.8290000000000006</c:v>
                </c:pt>
                <c:pt idx="9634">
                  <c:v>9.8539999999999992</c:v>
                </c:pt>
                <c:pt idx="9635">
                  <c:v>9.9030000000000005</c:v>
                </c:pt>
                <c:pt idx="9636">
                  <c:v>9.952</c:v>
                </c:pt>
                <c:pt idx="9637">
                  <c:v>10.000999999999999</c:v>
                </c:pt>
                <c:pt idx="9638">
                  <c:v>10.051</c:v>
                </c:pt>
                <c:pt idx="9639">
                  <c:v>10.148999999999999</c:v>
                </c:pt>
                <c:pt idx="9640">
                  <c:v>10.271000000000001</c:v>
                </c:pt>
                <c:pt idx="9641">
                  <c:v>10.394</c:v>
                </c:pt>
                <c:pt idx="9642">
                  <c:v>10.467000000000001</c:v>
                </c:pt>
                <c:pt idx="9643">
                  <c:v>10.492000000000001</c:v>
                </c:pt>
                <c:pt idx="9644">
                  <c:v>10.516</c:v>
                </c:pt>
                <c:pt idx="9645">
                  <c:v>10.59</c:v>
                </c:pt>
                <c:pt idx="9646">
                  <c:v>10.760999999999999</c:v>
                </c:pt>
                <c:pt idx="9647">
                  <c:v>10.98</c:v>
                </c:pt>
                <c:pt idx="9648">
                  <c:v>11.2</c:v>
                </c:pt>
                <c:pt idx="9649">
                  <c:v>11.443</c:v>
                </c:pt>
                <c:pt idx="9650">
                  <c:v>11.759</c:v>
                </c:pt>
                <c:pt idx="9651">
                  <c:v>11.929</c:v>
                </c:pt>
                <c:pt idx="9652">
                  <c:v>12.098000000000001</c:v>
                </c:pt>
                <c:pt idx="9653">
                  <c:v>12.268000000000001</c:v>
                </c:pt>
                <c:pt idx="9654">
                  <c:v>12.461</c:v>
                </c:pt>
                <c:pt idx="9655">
                  <c:v>12.461</c:v>
                </c:pt>
                <c:pt idx="9656">
                  <c:v>12.436999999999999</c:v>
                </c:pt>
                <c:pt idx="9657">
                  <c:v>12.364000000000001</c:v>
                </c:pt>
                <c:pt idx="9658">
                  <c:v>12.34</c:v>
                </c:pt>
                <c:pt idx="9659">
                  <c:v>12.364000000000001</c:v>
                </c:pt>
                <c:pt idx="9660">
                  <c:v>12.364000000000001</c:v>
                </c:pt>
                <c:pt idx="9661">
                  <c:v>12.364000000000001</c:v>
                </c:pt>
                <c:pt idx="9662">
                  <c:v>12.388999999999999</c:v>
                </c:pt>
                <c:pt idx="9663">
                  <c:v>12.388999999999999</c:v>
                </c:pt>
                <c:pt idx="9664">
                  <c:v>12.364000000000001</c:v>
                </c:pt>
                <c:pt idx="9665">
                  <c:v>12.388999999999999</c:v>
                </c:pt>
                <c:pt idx="9666">
                  <c:v>12.413</c:v>
                </c:pt>
                <c:pt idx="9667">
                  <c:v>12.413</c:v>
                </c:pt>
                <c:pt idx="9668">
                  <c:v>12.388999999999999</c:v>
                </c:pt>
                <c:pt idx="9669">
                  <c:v>12.34</c:v>
                </c:pt>
                <c:pt idx="9670">
                  <c:v>12.292</c:v>
                </c:pt>
                <c:pt idx="9671">
                  <c:v>12.243</c:v>
                </c:pt>
                <c:pt idx="9672">
                  <c:v>12.195</c:v>
                </c:pt>
                <c:pt idx="9673">
                  <c:v>12.170999999999999</c:v>
                </c:pt>
                <c:pt idx="9674">
                  <c:v>12.147</c:v>
                </c:pt>
                <c:pt idx="9675">
                  <c:v>12.074</c:v>
                </c:pt>
                <c:pt idx="9676">
                  <c:v>12.025</c:v>
                </c:pt>
                <c:pt idx="9677">
                  <c:v>11.929</c:v>
                </c:pt>
                <c:pt idx="9678">
                  <c:v>11.88</c:v>
                </c:pt>
                <c:pt idx="9679">
                  <c:v>11.782999999999999</c:v>
                </c:pt>
                <c:pt idx="9680">
                  <c:v>11.71</c:v>
                </c:pt>
                <c:pt idx="9681">
                  <c:v>11.637</c:v>
                </c:pt>
                <c:pt idx="9682">
                  <c:v>11.565</c:v>
                </c:pt>
                <c:pt idx="9683">
                  <c:v>11.492000000000001</c:v>
                </c:pt>
                <c:pt idx="9684">
                  <c:v>11.443</c:v>
                </c:pt>
                <c:pt idx="9685">
                  <c:v>11.394</c:v>
                </c:pt>
                <c:pt idx="9686">
                  <c:v>11.346</c:v>
                </c:pt>
                <c:pt idx="9687">
                  <c:v>11.297000000000001</c:v>
                </c:pt>
                <c:pt idx="9688">
                  <c:v>11.247999999999999</c:v>
                </c:pt>
                <c:pt idx="9689">
                  <c:v>11.2</c:v>
                </c:pt>
                <c:pt idx="9690">
                  <c:v>11.151</c:v>
                </c:pt>
                <c:pt idx="9691">
                  <c:v>11.127000000000001</c:v>
                </c:pt>
                <c:pt idx="9692">
                  <c:v>11.102</c:v>
                </c:pt>
                <c:pt idx="9693">
                  <c:v>11.053000000000001</c:v>
                </c:pt>
                <c:pt idx="9694">
                  <c:v>11.029</c:v>
                </c:pt>
                <c:pt idx="9695">
                  <c:v>11.005000000000001</c:v>
                </c:pt>
                <c:pt idx="9696">
                  <c:v>11.005000000000001</c:v>
                </c:pt>
                <c:pt idx="9697">
                  <c:v>10.98</c:v>
                </c:pt>
                <c:pt idx="9698">
                  <c:v>10.98</c:v>
                </c:pt>
                <c:pt idx="9699">
                  <c:v>10.956</c:v>
                </c:pt>
                <c:pt idx="9700">
                  <c:v>10.956</c:v>
                </c:pt>
                <c:pt idx="9701">
                  <c:v>10.956</c:v>
                </c:pt>
                <c:pt idx="9702">
                  <c:v>10.956</c:v>
                </c:pt>
                <c:pt idx="9703">
                  <c:v>10.932</c:v>
                </c:pt>
                <c:pt idx="9704">
                  <c:v>10.956</c:v>
                </c:pt>
                <c:pt idx="9705">
                  <c:v>10.956</c:v>
                </c:pt>
                <c:pt idx="9706">
                  <c:v>10.956</c:v>
                </c:pt>
                <c:pt idx="9707">
                  <c:v>10.956</c:v>
                </c:pt>
                <c:pt idx="9708">
                  <c:v>10.956</c:v>
                </c:pt>
                <c:pt idx="9709">
                  <c:v>10.956</c:v>
                </c:pt>
                <c:pt idx="9710">
                  <c:v>10.956</c:v>
                </c:pt>
                <c:pt idx="9711">
                  <c:v>10.932</c:v>
                </c:pt>
                <c:pt idx="9712">
                  <c:v>10.907</c:v>
                </c:pt>
                <c:pt idx="9713">
                  <c:v>10.882999999999999</c:v>
                </c:pt>
                <c:pt idx="9714">
                  <c:v>10.858000000000001</c:v>
                </c:pt>
                <c:pt idx="9715">
                  <c:v>10.834</c:v>
                </c:pt>
                <c:pt idx="9716">
                  <c:v>10.81</c:v>
                </c:pt>
                <c:pt idx="9717">
                  <c:v>10.81</c:v>
                </c:pt>
                <c:pt idx="9718">
                  <c:v>10.760999999999999</c:v>
                </c:pt>
                <c:pt idx="9719">
                  <c:v>10.736000000000001</c:v>
                </c:pt>
                <c:pt idx="9720">
                  <c:v>10.712</c:v>
                </c:pt>
                <c:pt idx="9721">
                  <c:v>10.686999999999999</c:v>
                </c:pt>
                <c:pt idx="9722">
                  <c:v>10.663</c:v>
                </c:pt>
                <c:pt idx="9723">
                  <c:v>10.663</c:v>
                </c:pt>
                <c:pt idx="9724">
                  <c:v>10.638</c:v>
                </c:pt>
                <c:pt idx="9725">
                  <c:v>10.614000000000001</c:v>
                </c:pt>
                <c:pt idx="9726">
                  <c:v>10.59</c:v>
                </c:pt>
                <c:pt idx="9727">
                  <c:v>10.565</c:v>
                </c:pt>
                <c:pt idx="9728">
                  <c:v>10.565</c:v>
                </c:pt>
                <c:pt idx="9729">
                  <c:v>10.541</c:v>
                </c:pt>
                <c:pt idx="9730">
                  <c:v>10.541</c:v>
                </c:pt>
                <c:pt idx="9731">
                  <c:v>10.541</c:v>
                </c:pt>
                <c:pt idx="9732">
                  <c:v>10.59</c:v>
                </c:pt>
                <c:pt idx="9733">
                  <c:v>10.614000000000001</c:v>
                </c:pt>
                <c:pt idx="9734">
                  <c:v>10.614000000000001</c:v>
                </c:pt>
                <c:pt idx="9735">
                  <c:v>10.614000000000001</c:v>
                </c:pt>
                <c:pt idx="9736">
                  <c:v>10.638</c:v>
                </c:pt>
                <c:pt idx="9737">
                  <c:v>10.712</c:v>
                </c:pt>
                <c:pt idx="9738">
                  <c:v>10.785</c:v>
                </c:pt>
                <c:pt idx="9739">
                  <c:v>10.834</c:v>
                </c:pt>
                <c:pt idx="9740">
                  <c:v>10.882999999999999</c:v>
                </c:pt>
                <c:pt idx="9741">
                  <c:v>11.029</c:v>
                </c:pt>
                <c:pt idx="9742">
                  <c:v>11.273</c:v>
                </c:pt>
                <c:pt idx="9743">
                  <c:v>11.565</c:v>
                </c:pt>
                <c:pt idx="9744">
                  <c:v>11.71</c:v>
                </c:pt>
                <c:pt idx="9745">
                  <c:v>11.807</c:v>
                </c:pt>
                <c:pt idx="9746">
                  <c:v>11.856</c:v>
                </c:pt>
                <c:pt idx="9747">
                  <c:v>12.025</c:v>
                </c:pt>
                <c:pt idx="9748">
                  <c:v>12.147</c:v>
                </c:pt>
                <c:pt idx="9749">
                  <c:v>12.218999999999999</c:v>
                </c:pt>
                <c:pt idx="9750">
                  <c:v>12.364000000000001</c:v>
                </c:pt>
                <c:pt idx="9751">
                  <c:v>12.509</c:v>
                </c:pt>
                <c:pt idx="9752">
                  <c:v>12.606</c:v>
                </c:pt>
                <c:pt idx="9753">
                  <c:v>12.678000000000001</c:v>
                </c:pt>
                <c:pt idx="9754">
                  <c:v>12.750999999999999</c:v>
                </c:pt>
                <c:pt idx="9755">
                  <c:v>12.944000000000001</c:v>
                </c:pt>
                <c:pt idx="9756">
                  <c:v>13.233000000000001</c:v>
                </c:pt>
                <c:pt idx="9757">
                  <c:v>13.353</c:v>
                </c:pt>
                <c:pt idx="9758">
                  <c:v>13.473000000000001</c:v>
                </c:pt>
                <c:pt idx="9759">
                  <c:v>13.641999999999999</c:v>
                </c:pt>
                <c:pt idx="9760">
                  <c:v>13.786</c:v>
                </c:pt>
                <c:pt idx="9761">
                  <c:v>13.954000000000001</c:v>
                </c:pt>
                <c:pt idx="9762">
                  <c:v>14.05</c:v>
                </c:pt>
                <c:pt idx="9763">
                  <c:v>14.146000000000001</c:v>
                </c:pt>
                <c:pt idx="9764">
                  <c:v>14.194000000000001</c:v>
                </c:pt>
                <c:pt idx="9765">
                  <c:v>14.218</c:v>
                </c:pt>
                <c:pt idx="9766">
                  <c:v>14.218</c:v>
                </c:pt>
                <c:pt idx="9767">
                  <c:v>14.194000000000001</c:v>
                </c:pt>
                <c:pt idx="9768">
                  <c:v>14.146000000000001</c:v>
                </c:pt>
                <c:pt idx="9769">
                  <c:v>14.074</c:v>
                </c:pt>
                <c:pt idx="9770">
                  <c:v>13.978</c:v>
                </c:pt>
                <c:pt idx="9771">
                  <c:v>13.81</c:v>
                </c:pt>
                <c:pt idx="9772">
                  <c:v>13.641999999999999</c:v>
                </c:pt>
                <c:pt idx="9773">
                  <c:v>13.473000000000001</c:v>
                </c:pt>
                <c:pt idx="9774">
                  <c:v>13.257</c:v>
                </c:pt>
                <c:pt idx="9775">
                  <c:v>13.064</c:v>
                </c:pt>
                <c:pt idx="9776">
                  <c:v>12.896000000000001</c:v>
                </c:pt>
                <c:pt idx="9777">
                  <c:v>12.654</c:v>
                </c:pt>
                <c:pt idx="9778">
                  <c:v>12.484999999999999</c:v>
                </c:pt>
                <c:pt idx="9779">
                  <c:v>12.292</c:v>
                </c:pt>
                <c:pt idx="9780">
                  <c:v>12.122</c:v>
                </c:pt>
                <c:pt idx="9781">
                  <c:v>11.929</c:v>
                </c:pt>
                <c:pt idx="9782">
                  <c:v>11.782999999999999</c:v>
                </c:pt>
                <c:pt idx="9783">
                  <c:v>11.613</c:v>
                </c:pt>
                <c:pt idx="9784">
                  <c:v>11.443</c:v>
                </c:pt>
                <c:pt idx="9785">
                  <c:v>11.321</c:v>
                </c:pt>
                <c:pt idx="9786">
                  <c:v>11.2</c:v>
                </c:pt>
                <c:pt idx="9787">
                  <c:v>11.077999999999999</c:v>
                </c:pt>
                <c:pt idx="9788">
                  <c:v>10.932</c:v>
                </c:pt>
                <c:pt idx="9789">
                  <c:v>10.858000000000001</c:v>
                </c:pt>
                <c:pt idx="9790">
                  <c:v>10.760999999999999</c:v>
                </c:pt>
                <c:pt idx="9791">
                  <c:v>10.663</c:v>
                </c:pt>
                <c:pt idx="9792">
                  <c:v>10.59</c:v>
                </c:pt>
                <c:pt idx="9793">
                  <c:v>10.516</c:v>
                </c:pt>
                <c:pt idx="9794">
                  <c:v>10.417999999999999</c:v>
                </c:pt>
                <c:pt idx="9795">
                  <c:v>10.345000000000001</c:v>
                </c:pt>
                <c:pt idx="9796">
                  <c:v>10.271000000000001</c:v>
                </c:pt>
                <c:pt idx="9797">
                  <c:v>10.198</c:v>
                </c:pt>
                <c:pt idx="9798">
                  <c:v>10.124000000000001</c:v>
                </c:pt>
                <c:pt idx="9799">
                  <c:v>10.051</c:v>
                </c:pt>
                <c:pt idx="9800">
                  <c:v>9.9770000000000003</c:v>
                </c:pt>
                <c:pt idx="9801">
                  <c:v>9.952</c:v>
                </c:pt>
                <c:pt idx="9802">
                  <c:v>9.9030000000000005</c:v>
                </c:pt>
                <c:pt idx="9803">
                  <c:v>9.8290000000000006</c:v>
                </c:pt>
                <c:pt idx="9804">
                  <c:v>9.8049999999999997</c:v>
                </c:pt>
                <c:pt idx="9805">
                  <c:v>9.7560000000000002</c:v>
                </c:pt>
                <c:pt idx="9806">
                  <c:v>9.7059999999999995</c:v>
                </c:pt>
                <c:pt idx="9807">
                  <c:v>9.6820000000000004</c:v>
                </c:pt>
                <c:pt idx="9808">
                  <c:v>9.6319999999999997</c:v>
                </c:pt>
                <c:pt idx="9809">
                  <c:v>9.6319999999999997</c:v>
                </c:pt>
                <c:pt idx="9810">
                  <c:v>9.5830000000000002</c:v>
                </c:pt>
                <c:pt idx="9811">
                  <c:v>9.5579999999999998</c:v>
                </c:pt>
                <c:pt idx="9812">
                  <c:v>9.5340000000000007</c:v>
                </c:pt>
                <c:pt idx="9813">
                  <c:v>9.5090000000000003</c:v>
                </c:pt>
                <c:pt idx="9814">
                  <c:v>9.4849999999999994</c:v>
                </c:pt>
                <c:pt idx="9815">
                  <c:v>9.4350000000000005</c:v>
                </c:pt>
                <c:pt idx="9816">
                  <c:v>9.41</c:v>
                </c:pt>
                <c:pt idx="9817">
                  <c:v>9.3859999999999992</c:v>
                </c:pt>
                <c:pt idx="9818">
                  <c:v>9.3360000000000003</c:v>
                </c:pt>
                <c:pt idx="9819">
                  <c:v>9.2870000000000008</c:v>
                </c:pt>
                <c:pt idx="9820">
                  <c:v>9.2620000000000005</c:v>
                </c:pt>
                <c:pt idx="9821">
                  <c:v>9.2379999999999995</c:v>
                </c:pt>
                <c:pt idx="9822">
                  <c:v>9.1880000000000006</c:v>
                </c:pt>
                <c:pt idx="9823">
                  <c:v>9.1880000000000006</c:v>
                </c:pt>
                <c:pt idx="9824">
                  <c:v>9.1630000000000003</c:v>
                </c:pt>
                <c:pt idx="9825">
                  <c:v>9.1880000000000006</c:v>
                </c:pt>
                <c:pt idx="9826">
                  <c:v>9.2129999999999992</c:v>
                </c:pt>
                <c:pt idx="9827">
                  <c:v>9.2620000000000005</c:v>
                </c:pt>
                <c:pt idx="9828">
                  <c:v>9.3360000000000003</c:v>
                </c:pt>
                <c:pt idx="9829">
                  <c:v>9.4350000000000005</c:v>
                </c:pt>
                <c:pt idx="9830">
                  <c:v>9.5579999999999998</c:v>
                </c:pt>
                <c:pt idx="9831">
                  <c:v>9.7059999999999995</c:v>
                </c:pt>
                <c:pt idx="9832">
                  <c:v>9.8789999999999996</c:v>
                </c:pt>
                <c:pt idx="9833">
                  <c:v>10.051</c:v>
                </c:pt>
                <c:pt idx="9834">
                  <c:v>10.271000000000001</c:v>
                </c:pt>
                <c:pt idx="9835">
                  <c:v>10.516</c:v>
                </c:pt>
                <c:pt idx="9836">
                  <c:v>10.712</c:v>
                </c:pt>
                <c:pt idx="9837">
                  <c:v>10.956</c:v>
                </c:pt>
                <c:pt idx="9838">
                  <c:v>11.2</c:v>
                </c:pt>
                <c:pt idx="9839">
                  <c:v>11.467000000000001</c:v>
                </c:pt>
                <c:pt idx="9840">
                  <c:v>11.686</c:v>
                </c:pt>
                <c:pt idx="9841">
                  <c:v>11.952999999999999</c:v>
                </c:pt>
                <c:pt idx="9842">
                  <c:v>12.195</c:v>
                </c:pt>
                <c:pt idx="9843">
                  <c:v>12.436999999999999</c:v>
                </c:pt>
                <c:pt idx="9844">
                  <c:v>12.678000000000001</c:v>
                </c:pt>
                <c:pt idx="9845">
                  <c:v>12.896000000000001</c:v>
                </c:pt>
                <c:pt idx="9846">
                  <c:v>13.087999999999999</c:v>
                </c:pt>
                <c:pt idx="9847">
                  <c:v>13.281000000000001</c:v>
                </c:pt>
                <c:pt idx="9848">
                  <c:v>13.522</c:v>
                </c:pt>
                <c:pt idx="9849">
                  <c:v>13.714</c:v>
                </c:pt>
                <c:pt idx="9850">
                  <c:v>13.906000000000001</c:v>
                </c:pt>
                <c:pt idx="9851">
                  <c:v>14.074</c:v>
                </c:pt>
                <c:pt idx="9852">
                  <c:v>14.266</c:v>
                </c:pt>
                <c:pt idx="9853">
                  <c:v>14.433</c:v>
                </c:pt>
                <c:pt idx="9854">
                  <c:v>14.553000000000001</c:v>
                </c:pt>
                <c:pt idx="9855">
                  <c:v>14.673</c:v>
                </c:pt>
                <c:pt idx="9856">
                  <c:v>14.792</c:v>
                </c:pt>
                <c:pt idx="9857">
                  <c:v>14.888</c:v>
                </c:pt>
                <c:pt idx="9858">
                  <c:v>14.936</c:v>
                </c:pt>
                <c:pt idx="9859">
                  <c:v>14.984</c:v>
                </c:pt>
                <c:pt idx="9860">
                  <c:v>14.984</c:v>
                </c:pt>
                <c:pt idx="9861">
                  <c:v>14.984</c:v>
                </c:pt>
                <c:pt idx="9862">
                  <c:v>14.96</c:v>
                </c:pt>
                <c:pt idx="9863">
                  <c:v>14.888</c:v>
                </c:pt>
                <c:pt idx="9864">
                  <c:v>14.816000000000001</c:v>
                </c:pt>
                <c:pt idx="9865">
                  <c:v>14.673</c:v>
                </c:pt>
                <c:pt idx="9866">
                  <c:v>14.553000000000001</c:v>
                </c:pt>
                <c:pt idx="9867">
                  <c:v>14.433</c:v>
                </c:pt>
                <c:pt idx="9868">
                  <c:v>14.242000000000001</c:v>
                </c:pt>
                <c:pt idx="9869">
                  <c:v>14.074</c:v>
                </c:pt>
                <c:pt idx="9870">
                  <c:v>13.858000000000001</c:v>
                </c:pt>
                <c:pt idx="9871">
                  <c:v>13.618</c:v>
                </c:pt>
                <c:pt idx="9872">
                  <c:v>13.425000000000001</c:v>
                </c:pt>
                <c:pt idx="9873">
                  <c:v>13.257</c:v>
                </c:pt>
                <c:pt idx="9874">
                  <c:v>13.064</c:v>
                </c:pt>
                <c:pt idx="9875">
                  <c:v>12.871</c:v>
                </c:pt>
                <c:pt idx="9876">
                  <c:v>12.654</c:v>
                </c:pt>
                <c:pt idx="9877">
                  <c:v>12.436999999999999</c:v>
                </c:pt>
                <c:pt idx="9878">
                  <c:v>12.268000000000001</c:v>
                </c:pt>
                <c:pt idx="9879">
                  <c:v>12.074</c:v>
                </c:pt>
                <c:pt idx="9880">
                  <c:v>11.904</c:v>
                </c:pt>
                <c:pt idx="9881">
                  <c:v>11.759</c:v>
                </c:pt>
                <c:pt idx="9882">
                  <c:v>11.589</c:v>
                </c:pt>
                <c:pt idx="9883">
                  <c:v>11.492000000000001</c:v>
                </c:pt>
                <c:pt idx="9884">
                  <c:v>11.346</c:v>
                </c:pt>
                <c:pt idx="9885">
                  <c:v>11.224</c:v>
                </c:pt>
                <c:pt idx="9886">
                  <c:v>11.102</c:v>
                </c:pt>
                <c:pt idx="9887">
                  <c:v>11.005000000000001</c:v>
                </c:pt>
                <c:pt idx="9888">
                  <c:v>10.858000000000001</c:v>
                </c:pt>
                <c:pt idx="9889">
                  <c:v>10.760999999999999</c:v>
                </c:pt>
                <c:pt idx="9890">
                  <c:v>10.686999999999999</c:v>
                </c:pt>
                <c:pt idx="9891">
                  <c:v>10.614000000000001</c:v>
                </c:pt>
                <c:pt idx="9892">
                  <c:v>10.516</c:v>
                </c:pt>
                <c:pt idx="9893">
                  <c:v>10.443</c:v>
                </c:pt>
                <c:pt idx="9894">
                  <c:v>10.394</c:v>
                </c:pt>
                <c:pt idx="9895">
                  <c:v>10.32</c:v>
                </c:pt>
                <c:pt idx="9896">
                  <c:v>10.271000000000001</c:v>
                </c:pt>
                <c:pt idx="9897">
                  <c:v>10.198</c:v>
                </c:pt>
                <c:pt idx="9898">
                  <c:v>10.148999999999999</c:v>
                </c:pt>
                <c:pt idx="9899">
                  <c:v>10.124000000000001</c:v>
                </c:pt>
                <c:pt idx="9900">
                  <c:v>10.1</c:v>
                </c:pt>
                <c:pt idx="9901">
                  <c:v>10.074999999999999</c:v>
                </c:pt>
                <c:pt idx="9902">
                  <c:v>10.051</c:v>
                </c:pt>
                <c:pt idx="9903">
                  <c:v>10.051</c:v>
                </c:pt>
                <c:pt idx="9904">
                  <c:v>10.026</c:v>
                </c:pt>
                <c:pt idx="9905">
                  <c:v>10.026</c:v>
                </c:pt>
                <c:pt idx="9906">
                  <c:v>10.026</c:v>
                </c:pt>
                <c:pt idx="9907">
                  <c:v>10.026</c:v>
                </c:pt>
                <c:pt idx="9908">
                  <c:v>10.026</c:v>
                </c:pt>
                <c:pt idx="9909">
                  <c:v>10.000999999999999</c:v>
                </c:pt>
                <c:pt idx="9910">
                  <c:v>9.9770000000000003</c:v>
                </c:pt>
                <c:pt idx="9911">
                  <c:v>9.9770000000000003</c:v>
                </c:pt>
                <c:pt idx="9912">
                  <c:v>9.952</c:v>
                </c:pt>
                <c:pt idx="9913">
                  <c:v>9.9280000000000008</c:v>
                </c:pt>
                <c:pt idx="9914">
                  <c:v>9.9280000000000008</c:v>
                </c:pt>
                <c:pt idx="9915">
                  <c:v>9.9030000000000005</c:v>
                </c:pt>
                <c:pt idx="9916">
                  <c:v>9.8789999999999996</c:v>
                </c:pt>
                <c:pt idx="9917">
                  <c:v>9.8539999999999992</c:v>
                </c:pt>
                <c:pt idx="9918">
                  <c:v>9.8539999999999992</c:v>
                </c:pt>
                <c:pt idx="9919">
                  <c:v>9.8539999999999992</c:v>
                </c:pt>
                <c:pt idx="9920">
                  <c:v>9.8789999999999996</c:v>
                </c:pt>
                <c:pt idx="9921">
                  <c:v>9.9030000000000005</c:v>
                </c:pt>
                <c:pt idx="9922">
                  <c:v>9.9280000000000008</c:v>
                </c:pt>
                <c:pt idx="9923">
                  <c:v>10.000999999999999</c:v>
                </c:pt>
                <c:pt idx="9924">
                  <c:v>10.074999999999999</c:v>
                </c:pt>
                <c:pt idx="9925">
                  <c:v>10.173</c:v>
                </c:pt>
                <c:pt idx="9926">
                  <c:v>10.295999999999999</c:v>
                </c:pt>
                <c:pt idx="9927">
                  <c:v>10.417999999999999</c:v>
                </c:pt>
                <c:pt idx="9928">
                  <c:v>10.565</c:v>
                </c:pt>
                <c:pt idx="9929">
                  <c:v>10.736000000000001</c:v>
                </c:pt>
                <c:pt idx="9930">
                  <c:v>10.932</c:v>
                </c:pt>
                <c:pt idx="9931">
                  <c:v>11.151</c:v>
                </c:pt>
                <c:pt idx="9932">
                  <c:v>11.346</c:v>
                </c:pt>
                <c:pt idx="9933">
                  <c:v>11.589</c:v>
                </c:pt>
                <c:pt idx="9934">
                  <c:v>11.734</c:v>
                </c:pt>
                <c:pt idx="9935">
                  <c:v>11.71</c:v>
                </c:pt>
                <c:pt idx="9936">
                  <c:v>11.662000000000001</c:v>
                </c:pt>
                <c:pt idx="9937">
                  <c:v>11.929</c:v>
                </c:pt>
                <c:pt idx="9938">
                  <c:v>12.292</c:v>
                </c:pt>
                <c:pt idx="9939">
                  <c:v>12.413</c:v>
                </c:pt>
                <c:pt idx="9940">
                  <c:v>12.558</c:v>
                </c:pt>
                <c:pt idx="9941">
                  <c:v>12.606</c:v>
                </c:pt>
                <c:pt idx="9942">
                  <c:v>12.534000000000001</c:v>
                </c:pt>
                <c:pt idx="9943">
                  <c:v>12.509</c:v>
                </c:pt>
                <c:pt idx="9944">
                  <c:v>12.436999999999999</c:v>
                </c:pt>
                <c:pt idx="9945">
                  <c:v>12.388999999999999</c:v>
                </c:pt>
                <c:pt idx="9946">
                  <c:v>12.413</c:v>
                </c:pt>
                <c:pt idx="9947">
                  <c:v>12.388999999999999</c:v>
                </c:pt>
                <c:pt idx="9948">
                  <c:v>12.364000000000001</c:v>
                </c:pt>
                <c:pt idx="9949">
                  <c:v>12.364000000000001</c:v>
                </c:pt>
                <c:pt idx="9950">
                  <c:v>12.364000000000001</c:v>
                </c:pt>
                <c:pt idx="9951">
                  <c:v>12.364000000000001</c:v>
                </c:pt>
                <c:pt idx="9952">
                  <c:v>12.364000000000001</c:v>
                </c:pt>
                <c:pt idx="9953">
                  <c:v>12.364000000000001</c:v>
                </c:pt>
                <c:pt idx="9954">
                  <c:v>12.364000000000001</c:v>
                </c:pt>
                <c:pt idx="9955">
                  <c:v>12.388999999999999</c:v>
                </c:pt>
                <c:pt idx="9956">
                  <c:v>12.364000000000001</c:v>
                </c:pt>
                <c:pt idx="9957">
                  <c:v>12.34</c:v>
                </c:pt>
                <c:pt idx="9958">
                  <c:v>12.268000000000001</c:v>
                </c:pt>
                <c:pt idx="9959">
                  <c:v>12.243</c:v>
                </c:pt>
                <c:pt idx="9960">
                  <c:v>12.268000000000001</c:v>
                </c:pt>
                <c:pt idx="9961">
                  <c:v>12.218999999999999</c:v>
                </c:pt>
                <c:pt idx="9962">
                  <c:v>12.074</c:v>
                </c:pt>
                <c:pt idx="9963">
                  <c:v>11.977</c:v>
                </c:pt>
                <c:pt idx="9964">
                  <c:v>11.977</c:v>
                </c:pt>
                <c:pt idx="9965">
                  <c:v>11.929</c:v>
                </c:pt>
                <c:pt idx="9966">
                  <c:v>11.832000000000001</c:v>
                </c:pt>
                <c:pt idx="9967">
                  <c:v>11.734</c:v>
                </c:pt>
                <c:pt idx="9968">
                  <c:v>11.637</c:v>
                </c:pt>
                <c:pt idx="9969">
                  <c:v>11.565</c:v>
                </c:pt>
                <c:pt idx="9970">
                  <c:v>11.443</c:v>
                </c:pt>
                <c:pt idx="9971">
                  <c:v>11.346</c:v>
                </c:pt>
                <c:pt idx="9972">
                  <c:v>11.273</c:v>
                </c:pt>
                <c:pt idx="9973">
                  <c:v>11.2</c:v>
                </c:pt>
                <c:pt idx="9974">
                  <c:v>11.102</c:v>
                </c:pt>
                <c:pt idx="9975">
                  <c:v>11.029</c:v>
                </c:pt>
                <c:pt idx="9976">
                  <c:v>10.932</c:v>
                </c:pt>
                <c:pt idx="9977">
                  <c:v>10.858000000000001</c:v>
                </c:pt>
                <c:pt idx="9978">
                  <c:v>10.785</c:v>
                </c:pt>
                <c:pt idx="9979">
                  <c:v>10.712</c:v>
                </c:pt>
                <c:pt idx="9980">
                  <c:v>10.663</c:v>
                </c:pt>
                <c:pt idx="9981">
                  <c:v>10.59</c:v>
                </c:pt>
                <c:pt idx="9982">
                  <c:v>10.516</c:v>
                </c:pt>
                <c:pt idx="9983">
                  <c:v>10.492000000000001</c:v>
                </c:pt>
                <c:pt idx="9984">
                  <c:v>10.443</c:v>
                </c:pt>
                <c:pt idx="9985">
                  <c:v>10.394</c:v>
                </c:pt>
                <c:pt idx="9986">
                  <c:v>10.345000000000001</c:v>
                </c:pt>
                <c:pt idx="9987">
                  <c:v>10.295999999999999</c:v>
                </c:pt>
                <c:pt idx="9988">
                  <c:v>10.222</c:v>
                </c:pt>
                <c:pt idx="9989">
                  <c:v>10.198</c:v>
                </c:pt>
                <c:pt idx="9990">
                  <c:v>10.173</c:v>
                </c:pt>
                <c:pt idx="9991">
                  <c:v>10.148999999999999</c:v>
                </c:pt>
                <c:pt idx="9992">
                  <c:v>10.124000000000001</c:v>
                </c:pt>
                <c:pt idx="9993">
                  <c:v>10.051</c:v>
                </c:pt>
                <c:pt idx="9994">
                  <c:v>10.000999999999999</c:v>
                </c:pt>
                <c:pt idx="9995">
                  <c:v>9.952</c:v>
                </c:pt>
                <c:pt idx="9996">
                  <c:v>9.9280000000000008</c:v>
                </c:pt>
                <c:pt idx="9997">
                  <c:v>9.8789999999999996</c:v>
                </c:pt>
                <c:pt idx="9998">
                  <c:v>9.8539999999999992</c:v>
                </c:pt>
                <c:pt idx="9999">
                  <c:v>9.8290000000000006</c:v>
                </c:pt>
                <c:pt idx="10000">
                  <c:v>9.7799999999999994</c:v>
                </c:pt>
                <c:pt idx="10001">
                  <c:v>9.7560000000000002</c:v>
                </c:pt>
                <c:pt idx="10002">
                  <c:v>9.7309999999999999</c:v>
                </c:pt>
                <c:pt idx="10003">
                  <c:v>9.6820000000000004</c:v>
                </c:pt>
                <c:pt idx="10004">
                  <c:v>9.657</c:v>
                </c:pt>
                <c:pt idx="10005">
                  <c:v>9.6319999999999997</c:v>
                </c:pt>
                <c:pt idx="10006">
                  <c:v>9.5830000000000002</c:v>
                </c:pt>
                <c:pt idx="10007">
                  <c:v>9.5579999999999998</c:v>
                </c:pt>
                <c:pt idx="10008">
                  <c:v>9.5090000000000003</c:v>
                </c:pt>
                <c:pt idx="10009">
                  <c:v>9.4849999999999994</c:v>
                </c:pt>
                <c:pt idx="10010">
                  <c:v>9.4350000000000005</c:v>
                </c:pt>
                <c:pt idx="10011">
                  <c:v>9.41</c:v>
                </c:pt>
                <c:pt idx="10012">
                  <c:v>9.3859999999999992</c:v>
                </c:pt>
                <c:pt idx="10013">
                  <c:v>9.3360000000000003</c:v>
                </c:pt>
                <c:pt idx="10014">
                  <c:v>9.3119999999999994</c:v>
                </c:pt>
                <c:pt idx="10015">
                  <c:v>9.3119999999999994</c:v>
                </c:pt>
                <c:pt idx="10016">
                  <c:v>9.3119999999999994</c:v>
                </c:pt>
                <c:pt idx="10017">
                  <c:v>9.3119999999999994</c:v>
                </c:pt>
                <c:pt idx="10018">
                  <c:v>9.3360000000000003</c:v>
                </c:pt>
                <c:pt idx="10019">
                  <c:v>9.3859999999999992</c:v>
                </c:pt>
                <c:pt idx="10020">
                  <c:v>9.4350000000000005</c:v>
                </c:pt>
                <c:pt idx="10021">
                  <c:v>9.5340000000000007</c:v>
                </c:pt>
                <c:pt idx="10022">
                  <c:v>9.6319999999999997</c:v>
                </c:pt>
                <c:pt idx="10023">
                  <c:v>9.7309999999999999</c:v>
                </c:pt>
                <c:pt idx="10024">
                  <c:v>9.8290000000000006</c:v>
                </c:pt>
                <c:pt idx="10025">
                  <c:v>9.952</c:v>
                </c:pt>
                <c:pt idx="10026">
                  <c:v>10.124000000000001</c:v>
                </c:pt>
                <c:pt idx="10027">
                  <c:v>10.32</c:v>
                </c:pt>
                <c:pt idx="10028">
                  <c:v>10.516</c:v>
                </c:pt>
                <c:pt idx="10029">
                  <c:v>10.686999999999999</c:v>
                </c:pt>
                <c:pt idx="10030">
                  <c:v>10.882999999999999</c:v>
                </c:pt>
                <c:pt idx="10031">
                  <c:v>11.005000000000001</c:v>
                </c:pt>
                <c:pt idx="10032">
                  <c:v>11.102</c:v>
                </c:pt>
                <c:pt idx="10033">
                  <c:v>11.2</c:v>
                </c:pt>
                <c:pt idx="10034">
                  <c:v>11.492000000000001</c:v>
                </c:pt>
                <c:pt idx="10035">
                  <c:v>11.686</c:v>
                </c:pt>
                <c:pt idx="10036">
                  <c:v>11.952999999999999</c:v>
                </c:pt>
                <c:pt idx="10037">
                  <c:v>12.243</c:v>
                </c:pt>
                <c:pt idx="10038">
                  <c:v>12.558</c:v>
                </c:pt>
                <c:pt idx="10039">
                  <c:v>12.798999999999999</c:v>
                </c:pt>
                <c:pt idx="10040">
                  <c:v>12.702999999999999</c:v>
                </c:pt>
                <c:pt idx="10041">
                  <c:v>12.63</c:v>
                </c:pt>
                <c:pt idx="10042">
                  <c:v>12.750999999999999</c:v>
                </c:pt>
                <c:pt idx="10043">
                  <c:v>12.871</c:v>
                </c:pt>
                <c:pt idx="10044">
                  <c:v>13.016</c:v>
                </c:pt>
                <c:pt idx="10045">
                  <c:v>13.137</c:v>
                </c:pt>
                <c:pt idx="10046">
                  <c:v>13.209</c:v>
                </c:pt>
                <c:pt idx="10047">
                  <c:v>13.064</c:v>
                </c:pt>
                <c:pt idx="10048">
                  <c:v>12.896000000000001</c:v>
                </c:pt>
                <c:pt idx="10049">
                  <c:v>12.750999999999999</c:v>
                </c:pt>
                <c:pt idx="10050">
                  <c:v>12.654</c:v>
                </c:pt>
                <c:pt idx="10051">
                  <c:v>12.606</c:v>
                </c:pt>
                <c:pt idx="10052">
                  <c:v>12.558</c:v>
                </c:pt>
                <c:pt idx="10053">
                  <c:v>12.461</c:v>
                </c:pt>
                <c:pt idx="10054">
                  <c:v>12.388999999999999</c:v>
                </c:pt>
                <c:pt idx="10055">
                  <c:v>12.316000000000001</c:v>
                </c:pt>
                <c:pt idx="10056">
                  <c:v>12.218999999999999</c:v>
                </c:pt>
                <c:pt idx="10057">
                  <c:v>12.147</c:v>
                </c:pt>
                <c:pt idx="10058">
                  <c:v>12.05</c:v>
                </c:pt>
                <c:pt idx="10059">
                  <c:v>11.977</c:v>
                </c:pt>
                <c:pt idx="10060">
                  <c:v>11.929</c:v>
                </c:pt>
                <c:pt idx="10061">
                  <c:v>11.88</c:v>
                </c:pt>
                <c:pt idx="10062">
                  <c:v>11.807</c:v>
                </c:pt>
                <c:pt idx="10063">
                  <c:v>11.734</c:v>
                </c:pt>
                <c:pt idx="10064">
                  <c:v>11.637</c:v>
                </c:pt>
                <c:pt idx="10065">
                  <c:v>11.516</c:v>
                </c:pt>
                <c:pt idx="10066">
                  <c:v>11.419</c:v>
                </c:pt>
                <c:pt idx="10067">
                  <c:v>11.321</c:v>
                </c:pt>
                <c:pt idx="10068">
                  <c:v>11.247999999999999</c:v>
                </c:pt>
                <c:pt idx="10069">
                  <c:v>11.175000000000001</c:v>
                </c:pt>
                <c:pt idx="10070">
                  <c:v>11.077999999999999</c:v>
                </c:pt>
                <c:pt idx="10071">
                  <c:v>11.005000000000001</c:v>
                </c:pt>
                <c:pt idx="10072">
                  <c:v>10.932</c:v>
                </c:pt>
                <c:pt idx="10073">
                  <c:v>10.834</c:v>
                </c:pt>
                <c:pt idx="10074">
                  <c:v>10.760999999999999</c:v>
                </c:pt>
                <c:pt idx="10075">
                  <c:v>10.663</c:v>
                </c:pt>
                <c:pt idx="10076">
                  <c:v>10.59</c:v>
                </c:pt>
                <c:pt idx="10077">
                  <c:v>10.516</c:v>
                </c:pt>
                <c:pt idx="10078">
                  <c:v>10.467000000000001</c:v>
                </c:pt>
                <c:pt idx="10079">
                  <c:v>10.394</c:v>
                </c:pt>
                <c:pt idx="10080">
                  <c:v>10.345000000000001</c:v>
                </c:pt>
                <c:pt idx="10081">
                  <c:v>10.271000000000001</c:v>
                </c:pt>
                <c:pt idx="10082">
                  <c:v>10.222</c:v>
                </c:pt>
                <c:pt idx="10083">
                  <c:v>10.148999999999999</c:v>
                </c:pt>
                <c:pt idx="10084">
                  <c:v>10.1</c:v>
                </c:pt>
                <c:pt idx="10085">
                  <c:v>10.051</c:v>
                </c:pt>
                <c:pt idx="10086">
                  <c:v>10.000999999999999</c:v>
                </c:pt>
                <c:pt idx="10087">
                  <c:v>9.9770000000000003</c:v>
                </c:pt>
                <c:pt idx="10088">
                  <c:v>9.9280000000000008</c:v>
                </c:pt>
                <c:pt idx="10089">
                  <c:v>9.9030000000000005</c:v>
                </c:pt>
                <c:pt idx="10090">
                  <c:v>9.8789999999999996</c:v>
                </c:pt>
                <c:pt idx="10091">
                  <c:v>9.8290000000000006</c:v>
                </c:pt>
                <c:pt idx="10092">
                  <c:v>9.8049999999999997</c:v>
                </c:pt>
                <c:pt idx="10093">
                  <c:v>9.7799999999999994</c:v>
                </c:pt>
                <c:pt idx="10094">
                  <c:v>9.7560000000000002</c:v>
                </c:pt>
                <c:pt idx="10095">
                  <c:v>9.7309999999999999</c:v>
                </c:pt>
                <c:pt idx="10096">
                  <c:v>9.7059999999999995</c:v>
                </c:pt>
                <c:pt idx="10097">
                  <c:v>9.657</c:v>
                </c:pt>
                <c:pt idx="10098">
                  <c:v>9.6319999999999997</c:v>
                </c:pt>
                <c:pt idx="10099">
                  <c:v>9.6080000000000005</c:v>
                </c:pt>
                <c:pt idx="10100">
                  <c:v>9.5830000000000002</c:v>
                </c:pt>
                <c:pt idx="10101">
                  <c:v>9.5579999999999998</c:v>
                </c:pt>
                <c:pt idx="10102">
                  <c:v>9.5340000000000007</c:v>
                </c:pt>
                <c:pt idx="10103">
                  <c:v>9.4849999999999994</c:v>
                </c:pt>
                <c:pt idx="10104">
                  <c:v>9.4600000000000009</c:v>
                </c:pt>
                <c:pt idx="10105">
                  <c:v>9.4350000000000005</c:v>
                </c:pt>
                <c:pt idx="10106">
                  <c:v>9.3859999999999992</c:v>
                </c:pt>
                <c:pt idx="10107">
                  <c:v>9.3859999999999992</c:v>
                </c:pt>
                <c:pt idx="10108">
                  <c:v>9.3610000000000007</c:v>
                </c:pt>
                <c:pt idx="10109">
                  <c:v>9.3119999999999994</c:v>
                </c:pt>
                <c:pt idx="10110">
                  <c:v>9.2870000000000008</c:v>
                </c:pt>
                <c:pt idx="10111">
                  <c:v>9.2620000000000005</c:v>
                </c:pt>
                <c:pt idx="10112">
                  <c:v>9.2379999999999995</c:v>
                </c:pt>
                <c:pt idx="10113">
                  <c:v>9.2620000000000005</c:v>
                </c:pt>
                <c:pt idx="10114">
                  <c:v>9.3360000000000003</c:v>
                </c:pt>
                <c:pt idx="10115">
                  <c:v>9.4350000000000005</c:v>
                </c:pt>
                <c:pt idx="10116">
                  <c:v>9.4849999999999994</c:v>
                </c:pt>
                <c:pt idx="10117">
                  <c:v>10.492000000000001</c:v>
                </c:pt>
                <c:pt idx="10118">
                  <c:v>11.37</c:v>
                </c:pt>
                <c:pt idx="10119">
                  <c:v>11.127000000000001</c:v>
                </c:pt>
                <c:pt idx="10120">
                  <c:v>10.81</c:v>
                </c:pt>
                <c:pt idx="10121">
                  <c:v>10.638</c:v>
                </c:pt>
                <c:pt idx="10122">
                  <c:v>10.492000000000001</c:v>
                </c:pt>
                <c:pt idx="10123">
                  <c:v>10.369</c:v>
                </c:pt>
                <c:pt idx="10124">
                  <c:v>10.295999999999999</c:v>
                </c:pt>
                <c:pt idx="10125">
                  <c:v>10.295999999999999</c:v>
                </c:pt>
                <c:pt idx="10126">
                  <c:v>10.345000000000001</c:v>
                </c:pt>
                <c:pt idx="10127">
                  <c:v>10.417999999999999</c:v>
                </c:pt>
                <c:pt idx="10128">
                  <c:v>10.467000000000001</c:v>
                </c:pt>
                <c:pt idx="10129">
                  <c:v>10.467000000000001</c:v>
                </c:pt>
                <c:pt idx="10130">
                  <c:v>10.467000000000001</c:v>
                </c:pt>
                <c:pt idx="10131">
                  <c:v>10.492000000000001</c:v>
                </c:pt>
                <c:pt idx="10132">
                  <c:v>10.541</c:v>
                </c:pt>
                <c:pt idx="10133">
                  <c:v>10.59</c:v>
                </c:pt>
                <c:pt idx="10134">
                  <c:v>10.663</c:v>
                </c:pt>
                <c:pt idx="10135">
                  <c:v>10.785</c:v>
                </c:pt>
                <c:pt idx="10136">
                  <c:v>10.956</c:v>
                </c:pt>
                <c:pt idx="10137">
                  <c:v>11.127000000000001</c:v>
                </c:pt>
                <c:pt idx="10138">
                  <c:v>11.273</c:v>
                </c:pt>
                <c:pt idx="10139">
                  <c:v>11.394</c:v>
                </c:pt>
                <c:pt idx="10140">
                  <c:v>11.467000000000001</c:v>
                </c:pt>
                <c:pt idx="10141">
                  <c:v>11.589</c:v>
                </c:pt>
                <c:pt idx="10142">
                  <c:v>11.662000000000001</c:v>
                </c:pt>
                <c:pt idx="10143">
                  <c:v>11.807</c:v>
                </c:pt>
                <c:pt idx="10144">
                  <c:v>11.904</c:v>
                </c:pt>
                <c:pt idx="10145">
                  <c:v>11.904</c:v>
                </c:pt>
                <c:pt idx="10146">
                  <c:v>11.856</c:v>
                </c:pt>
                <c:pt idx="10147">
                  <c:v>11.782999999999999</c:v>
                </c:pt>
                <c:pt idx="10148">
                  <c:v>11.734</c:v>
                </c:pt>
                <c:pt idx="10149">
                  <c:v>11.686</c:v>
                </c:pt>
                <c:pt idx="10150">
                  <c:v>11.613</c:v>
                </c:pt>
                <c:pt idx="10151">
                  <c:v>11.54</c:v>
                </c:pt>
                <c:pt idx="10152">
                  <c:v>11.467000000000001</c:v>
                </c:pt>
                <c:pt idx="10153">
                  <c:v>11.37</c:v>
                </c:pt>
                <c:pt idx="10154">
                  <c:v>11.297000000000001</c:v>
                </c:pt>
                <c:pt idx="10155">
                  <c:v>11.247999999999999</c:v>
                </c:pt>
                <c:pt idx="10156">
                  <c:v>11.151</c:v>
                </c:pt>
                <c:pt idx="10157">
                  <c:v>11.102</c:v>
                </c:pt>
                <c:pt idx="10158">
                  <c:v>10.98</c:v>
                </c:pt>
                <c:pt idx="10159">
                  <c:v>10.907</c:v>
                </c:pt>
                <c:pt idx="10160">
                  <c:v>10.81</c:v>
                </c:pt>
                <c:pt idx="10161">
                  <c:v>10.712</c:v>
                </c:pt>
                <c:pt idx="10162">
                  <c:v>10.638</c:v>
                </c:pt>
                <c:pt idx="10163">
                  <c:v>10.59</c:v>
                </c:pt>
                <c:pt idx="10164">
                  <c:v>10.516</c:v>
                </c:pt>
                <c:pt idx="10165">
                  <c:v>10.443</c:v>
                </c:pt>
                <c:pt idx="10166">
                  <c:v>10.369</c:v>
                </c:pt>
                <c:pt idx="10167">
                  <c:v>10.32</c:v>
                </c:pt>
                <c:pt idx="10168">
                  <c:v>10.247</c:v>
                </c:pt>
                <c:pt idx="10169">
                  <c:v>10.148999999999999</c:v>
                </c:pt>
                <c:pt idx="10170">
                  <c:v>10.074999999999999</c:v>
                </c:pt>
                <c:pt idx="10171">
                  <c:v>10.026</c:v>
                </c:pt>
                <c:pt idx="10172">
                  <c:v>9.952</c:v>
                </c:pt>
                <c:pt idx="10173">
                  <c:v>9.8539999999999992</c:v>
                </c:pt>
                <c:pt idx="10174">
                  <c:v>9.8049999999999997</c:v>
                </c:pt>
                <c:pt idx="10175">
                  <c:v>9.7309999999999999</c:v>
                </c:pt>
                <c:pt idx="10176">
                  <c:v>9.7059999999999995</c:v>
                </c:pt>
                <c:pt idx="10177">
                  <c:v>9.657</c:v>
                </c:pt>
                <c:pt idx="10178">
                  <c:v>9.6319999999999997</c:v>
                </c:pt>
                <c:pt idx="10179">
                  <c:v>9.5830000000000002</c:v>
                </c:pt>
                <c:pt idx="10180">
                  <c:v>9.5579999999999998</c:v>
                </c:pt>
                <c:pt idx="10181">
                  <c:v>9.5340000000000007</c:v>
                </c:pt>
                <c:pt idx="10182">
                  <c:v>9.5340000000000007</c:v>
                </c:pt>
                <c:pt idx="10183">
                  <c:v>9.5090000000000003</c:v>
                </c:pt>
                <c:pt idx="10184">
                  <c:v>9.4849999999999994</c:v>
                </c:pt>
                <c:pt idx="10185">
                  <c:v>9.4849999999999994</c:v>
                </c:pt>
                <c:pt idx="10186">
                  <c:v>9.4849999999999994</c:v>
                </c:pt>
                <c:pt idx="10187">
                  <c:v>9.4350000000000005</c:v>
                </c:pt>
                <c:pt idx="10188">
                  <c:v>9.4350000000000005</c:v>
                </c:pt>
                <c:pt idx="10189">
                  <c:v>9.41</c:v>
                </c:pt>
                <c:pt idx="10190">
                  <c:v>9.41</c:v>
                </c:pt>
                <c:pt idx="10191">
                  <c:v>9.3859999999999992</c:v>
                </c:pt>
                <c:pt idx="10192">
                  <c:v>9.3610000000000007</c:v>
                </c:pt>
                <c:pt idx="10193">
                  <c:v>9.3610000000000007</c:v>
                </c:pt>
                <c:pt idx="10194">
                  <c:v>9.3360000000000003</c:v>
                </c:pt>
                <c:pt idx="10195">
                  <c:v>9.3360000000000003</c:v>
                </c:pt>
                <c:pt idx="10196">
                  <c:v>9.3360000000000003</c:v>
                </c:pt>
                <c:pt idx="10197">
                  <c:v>9.3360000000000003</c:v>
                </c:pt>
                <c:pt idx="10198">
                  <c:v>9.3360000000000003</c:v>
                </c:pt>
                <c:pt idx="10199">
                  <c:v>9.3360000000000003</c:v>
                </c:pt>
                <c:pt idx="10200">
                  <c:v>9.3360000000000003</c:v>
                </c:pt>
                <c:pt idx="10201">
                  <c:v>9.3360000000000003</c:v>
                </c:pt>
                <c:pt idx="10202">
                  <c:v>9.3360000000000003</c:v>
                </c:pt>
                <c:pt idx="10203">
                  <c:v>9.3119999999999994</c:v>
                </c:pt>
                <c:pt idx="10204">
                  <c:v>9.3360000000000003</c:v>
                </c:pt>
                <c:pt idx="10205">
                  <c:v>9.3360000000000003</c:v>
                </c:pt>
                <c:pt idx="10206">
                  <c:v>9.3360000000000003</c:v>
                </c:pt>
                <c:pt idx="10207">
                  <c:v>9.3119999999999994</c:v>
                </c:pt>
                <c:pt idx="10208">
                  <c:v>9.3360000000000003</c:v>
                </c:pt>
                <c:pt idx="10209">
                  <c:v>9.3360000000000003</c:v>
                </c:pt>
                <c:pt idx="10210">
                  <c:v>9.3360000000000003</c:v>
                </c:pt>
                <c:pt idx="10211">
                  <c:v>9.3360000000000003</c:v>
                </c:pt>
                <c:pt idx="10212">
                  <c:v>9.3610000000000007</c:v>
                </c:pt>
                <c:pt idx="10213">
                  <c:v>9.3859999999999992</c:v>
                </c:pt>
                <c:pt idx="10214">
                  <c:v>9.4350000000000005</c:v>
                </c:pt>
                <c:pt idx="10215">
                  <c:v>9.4600000000000009</c:v>
                </c:pt>
                <c:pt idx="10216">
                  <c:v>9.4849999999999994</c:v>
                </c:pt>
                <c:pt idx="10217">
                  <c:v>9.5579999999999998</c:v>
                </c:pt>
                <c:pt idx="10218">
                  <c:v>9.6319999999999997</c:v>
                </c:pt>
                <c:pt idx="10219">
                  <c:v>9.7059999999999995</c:v>
                </c:pt>
                <c:pt idx="10220">
                  <c:v>9.8290000000000006</c:v>
                </c:pt>
                <c:pt idx="10221">
                  <c:v>9.952</c:v>
                </c:pt>
                <c:pt idx="10222">
                  <c:v>10.173</c:v>
                </c:pt>
                <c:pt idx="10223">
                  <c:v>10.295999999999999</c:v>
                </c:pt>
                <c:pt idx="10224">
                  <c:v>10.516</c:v>
                </c:pt>
                <c:pt idx="10225">
                  <c:v>10.712</c:v>
                </c:pt>
                <c:pt idx="10226">
                  <c:v>10.907</c:v>
                </c:pt>
                <c:pt idx="10227">
                  <c:v>11.005000000000001</c:v>
                </c:pt>
                <c:pt idx="10228">
                  <c:v>11.053000000000001</c:v>
                </c:pt>
                <c:pt idx="10229">
                  <c:v>11.077999999999999</c:v>
                </c:pt>
                <c:pt idx="10230">
                  <c:v>11.102</c:v>
                </c:pt>
                <c:pt idx="10231">
                  <c:v>11.102</c:v>
                </c:pt>
                <c:pt idx="10232">
                  <c:v>11.151</c:v>
                </c:pt>
                <c:pt idx="10233">
                  <c:v>11.2</c:v>
                </c:pt>
                <c:pt idx="10234">
                  <c:v>11.151</c:v>
                </c:pt>
                <c:pt idx="10235">
                  <c:v>11.102</c:v>
                </c:pt>
                <c:pt idx="10236">
                  <c:v>11.102</c:v>
                </c:pt>
                <c:pt idx="10237">
                  <c:v>11.102</c:v>
                </c:pt>
                <c:pt idx="10238">
                  <c:v>11.127000000000001</c:v>
                </c:pt>
                <c:pt idx="10239">
                  <c:v>11.175000000000001</c:v>
                </c:pt>
                <c:pt idx="10240">
                  <c:v>11.175000000000001</c:v>
                </c:pt>
                <c:pt idx="10241">
                  <c:v>11.151</c:v>
                </c:pt>
                <c:pt idx="10242">
                  <c:v>11.127000000000001</c:v>
                </c:pt>
                <c:pt idx="10243">
                  <c:v>11.127000000000001</c:v>
                </c:pt>
                <c:pt idx="10244">
                  <c:v>11.102</c:v>
                </c:pt>
                <c:pt idx="10245">
                  <c:v>11.077999999999999</c:v>
                </c:pt>
                <c:pt idx="10246">
                  <c:v>11.053000000000001</c:v>
                </c:pt>
                <c:pt idx="10247">
                  <c:v>11.053000000000001</c:v>
                </c:pt>
                <c:pt idx="10248">
                  <c:v>11.053000000000001</c:v>
                </c:pt>
                <c:pt idx="10249">
                  <c:v>11.053000000000001</c:v>
                </c:pt>
                <c:pt idx="10250">
                  <c:v>11.005000000000001</c:v>
                </c:pt>
                <c:pt idx="10251">
                  <c:v>10.932</c:v>
                </c:pt>
                <c:pt idx="10252">
                  <c:v>10.882999999999999</c:v>
                </c:pt>
                <c:pt idx="10253">
                  <c:v>10.834</c:v>
                </c:pt>
                <c:pt idx="10254">
                  <c:v>10.760999999999999</c:v>
                </c:pt>
                <c:pt idx="10255">
                  <c:v>10.712</c:v>
                </c:pt>
                <c:pt idx="10256">
                  <c:v>10.638</c:v>
                </c:pt>
                <c:pt idx="10257">
                  <c:v>10.59</c:v>
                </c:pt>
                <c:pt idx="10258">
                  <c:v>10.516</c:v>
                </c:pt>
                <c:pt idx="10259">
                  <c:v>10.467000000000001</c:v>
                </c:pt>
                <c:pt idx="10260">
                  <c:v>10.417999999999999</c:v>
                </c:pt>
                <c:pt idx="10261">
                  <c:v>10.369</c:v>
                </c:pt>
                <c:pt idx="10262">
                  <c:v>10.32</c:v>
                </c:pt>
                <c:pt idx="10263">
                  <c:v>10.247</c:v>
                </c:pt>
                <c:pt idx="10264">
                  <c:v>10.198</c:v>
                </c:pt>
                <c:pt idx="10265">
                  <c:v>10.148999999999999</c:v>
                </c:pt>
                <c:pt idx="10266">
                  <c:v>10.1</c:v>
                </c:pt>
                <c:pt idx="10267">
                  <c:v>10.051</c:v>
                </c:pt>
                <c:pt idx="10268">
                  <c:v>10.000999999999999</c:v>
                </c:pt>
                <c:pt idx="10269">
                  <c:v>9.952</c:v>
                </c:pt>
                <c:pt idx="10270">
                  <c:v>9.9030000000000005</c:v>
                </c:pt>
                <c:pt idx="10271">
                  <c:v>9.8539999999999992</c:v>
                </c:pt>
                <c:pt idx="10272">
                  <c:v>9.8049999999999997</c:v>
                </c:pt>
                <c:pt idx="10273">
                  <c:v>9.7560000000000002</c:v>
                </c:pt>
                <c:pt idx="10274">
                  <c:v>9.6820000000000004</c:v>
                </c:pt>
                <c:pt idx="10275">
                  <c:v>9.6319999999999997</c:v>
                </c:pt>
                <c:pt idx="10276">
                  <c:v>9.5830000000000002</c:v>
                </c:pt>
                <c:pt idx="10277">
                  <c:v>9.5340000000000007</c:v>
                </c:pt>
                <c:pt idx="10278">
                  <c:v>9.5090000000000003</c:v>
                </c:pt>
                <c:pt idx="10279">
                  <c:v>9.4600000000000009</c:v>
                </c:pt>
                <c:pt idx="10280">
                  <c:v>9.41</c:v>
                </c:pt>
                <c:pt idx="10281">
                  <c:v>9.3859999999999992</c:v>
                </c:pt>
                <c:pt idx="10282">
                  <c:v>9.3360000000000003</c:v>
                </c:pt>
                <c:pt idx="10283">
                  <c:v>9.3119999999999994</c:v>
                </c:pt>
                <c:pt idx="10284">
                  <c:v>9.2870000000000008</c:v>
                </c:pt>
                <c:pt idx="10285">
                  <c:v>9.2870000000000008</c:v>
                </c:pt>
                <c:pt idx="10286">
                  <c:v>9.2870000000000008</c:v>
                </c:pt>
                <c:pt idx="10287">
                  <c:v>9.2870000000000008</c:v>
                </c:pt>
                <c:pt idx="10288">
                  <c:v>9.2870000000000008</c:v>
                </c:pt>
                <c:pt idx="10289">
                  <c:v>9.2870000000000008</c:v>
                </c:pt>
                <c:pt idx="10290">
                  <c:v>9.2620000000000005</c:v>
                </c:pt>
                <c:pt idx="10291">
                  <c:v>9.2129999999999992</c:v>
                </c:pt>
                <c:pt idx="10292">
                  <c:v>9.2129999999999992</c:v>
                </c:pt>
                <c:pt idx="10293">
                  <c:v>9.2129999999999992</c:v>
                </c:pt>
                <c:pt idx="10294">
                  <c:v>9.1880000000000006</c:v>
                </c:pt>
                <c:pt idx="10295">
                  <c:v>9.1880000000000006</c:v>
                </c:pt>
                <c:pt idx="10296">
                  <c:v>9.1630000000000003</c:v>
                </c:pt>
                <c:pt idx="10297">
                  <c:v>9.1389999999999993</c:v>
                </c:pt>
                <c:pt idx="10298">
                  <c:v>9.1140000000000008</c:v>
                </c:pt>
                <c:pt idx="10299">
                  <c:v>9.1140000000000008</c:v>
                </c:pt>
                <c:pt idx="10300">
                  <c:v>9.1140000000000008</c:v>
                </c:pt>
                <c:pt idx="10301">
                  <c:v>9.0890000000000004</c:v>
                </c:pt>
                <c:pt idx="10302">
                  <c:v>9.0890000000000004</c:v>
                </c:pt>
                <c:pt idx="10303">
                  <c:v>9.0890000000000004</c:v>
                </c:pt>
                <c:pt idx="10304">
                  <c:v>9.1140000000000008</c:v>
                </c:pt>
                <c:pt idx="10305">
                  <c:v>9.1140000000000008</c:v>
                </c:pt>
                <c:pt idx="10306">
                  <c:v>9.1389999999999993</c:v>
                </c:pt>
                <c:pt idx="10307">
                  <c:v>9.1880000000000006</c:v>
                </c:pt>
                <c:pt idx="10308">
                  <c:v>9.2379999999999995</c:v>
                </c:pt>
                <c:pt idx="10309">
                  <c:v>9.3119999999999994</c:v>
                </c:pt>
                <c:pt idx="10310">
                  <c:v>9.41</c:v>
                </c:pt>
                <c:pt idx="10311">
                  <c:v>9.5090000000000003</c:v>
                </c:pt>
                <c:pt idx="10312">
                  <c:v>9.657</c:v>
                </c:pt>
                <c:pt idx="10313">
                  <c:v>9.8290000000000006</c:v>
                </c:pt>
                <c:pt idx="10314">
                  <c:v>10.026</c:v>
                </c:pt>
                <c:pt idx="10315">
                  <c:v>10.247</c:v>
                </c:pt>
                <c:pt idx="10316">
                  <c:v>10.417999999999999</c:v>
                </c:pt>
                <c:pt idx="10317">
                  <c:v>10.638</c:v>
                </c:pt>
                <c:pt idx="10318">
                  <c:v>10.858000000000001</c:v>
                </c:pt>
                <c:pt idx="10319">
                  <c:v>11.053000000000001</c:v>
                </c:pt>
                <c:pt idx="10320">
                  <c:v>11.2</c:v>
                </c:pt>
                <c:pt idx="10321">
                  <c:v>11.467000000000001</c:v>
                </c:pt>
                <c:pt idx="10322">
                  <c:v>11.734</c:v>
                </c:pt>
                <c:pt idx="10323">
                  <c:v>11.904</c:v>
                </c:pt>
                <c:pt idx="10324">
                  <c:v>12.098000000000001</c:v>
                </c:pt>
                <c:pt idx="10325">
                  <c:v>12.388999999999999</c:v>
                </c:pt>
                <c:pt idx="10326">
                  <c:v>12.654</c:v>
                </c:pt>
                <c:pt idx="10327">
                  <c:v>12.896000000000001</c:v>
                </c:pt>
                <c:pt idx="10328">
                  <c:v>13.087999999999999</c:v>
                </c:pt>
                <c:pt idx="10329">
                  <c:v>13.281000000000001</c:v>
                </c:pt>
                <c:pt idx="10330">
                  <c:v>13.425000000000001</c:v>
                </c:pt>
                <c:pt idx="10331">
                  <c:v>13.473000000000001</c:v>
                </c:pt>
                <c:pt idx="10332">
                  <c:v>13.449</c:v>
                </c:pt>
                <c:pt idx="10333">
                  <c:v>13.377000000000001</c:v>
                </c:pt>
                <c:pt idx="10334">
                  <c:v>13.329000000000001</c:v>
                </c:pt>
                <c:pt idx="10335">
                  <c:v>13.305</c:v>
                </c:pt>
                <c:pt idx="10336">
                  <c:v>13.425000000000001</c:v>
                </c:pt>
                <c:pt idx="10337">
                  <c:v>13.425000000000001</c:v>
                </c:pt>
                <c:pt idx="10338">
                  <c:v>13.401</c:v>
                </c:pt>
                <c:pt idx="10339">
                  <c:v>13.329000000000001</c:v>
                </c:pt>
                <c:pt idx="10340">
                  <c:v>13.209</c:v>
                </c:pt>
                <c:pt idx="10341">
                  <c:v>13.087999999999999</c:v>
                </c:pt>
                <c:pt idx="10342">
                  <c:v>12.968</c:v>
                </c:pt>
                <c:pt idx="10343">
                  <c:v>12.847</c:v>
                </c:pt>
                <c:pt idx="10344">
                  <c:v>12.798999999999999</c:v>
                </c:pt>
                <c:pt idx="10345">
                  <c:v>12.702999999999999</c:v>
                </c:pt>
                <c:pt idx="10346">
                  <c:v>12.606</c:v>
                </c:pt>
                <c:pt idx="10347">
                  <c:v>12.534000000000001</c:v>
                </c:pt>
                <c:pt idx="10348">
                  <c:v>12.388999999999999</c:v>
                </c:pt>
                <c:pt idx="10349">
                  <c:v>12.268000000000001</c:v>
                </c:pt>
                <c:pt idx="10350">
                  <c:v>12.147</c:v>
                </c:pt>
                <c:pt idx="10351">
                  <c:v>12.025</c:v>
                </c:pt>
                <c:pt idx="10352">
                  <c:v>11.904</c:v>
                </c:pt>
                <c:pt idx="10353">
                  <c:v>11.782999999999999</c:v>
                </c:pt>
                <c:pt idx="10354">
                  <c:v>11.686</c:v>
                </c:pt>
                <c:pt idx="10355">
                  <c:v>11.565</c:v>
                </c:pt>
                <c:pt idx="10356">
                  <c:v>11.467000000000001</c:v>
                </c:pt>
                <c:pt idx="10357">
                  <c:v>11.37</c:v>
                </c:pt>
                <c:pt idx="10358">
                  <c:v>11.247999999999999</c:v>
                </c:pt>
                <c:pt idx="10359">
                  <c:v>11.175000000000001</c:v>
                </c:pt>
                <c:pt idx="10360">
                  <c:v>11.053000000000001</c:v>
                </c:pt>
                <c:pt idx="10361">
                  <c:v>10.932</c:v>
                </c:pt>
                <c:pt idx="10362">
                  <c:v>10.834</c:v>
                </c:pt>
                <c:pt idx="10363">
                  <c:v>10.712</c:v>
                </c:pt>
                <c:pt idx="10364">
                  <c:v>10.638</c:v>
                </c:pt>
                <c:pt idx="10365">
                  <c:v>10.541</c:v>
                </c:pt>
                <c:pt idx="10366">
                  <c:v>10.443</c:v>
                </c:pt>
                <c:pt idx="10367">
                  <c:v>10.369</c:v>
                </c:pt>
                <c:pt idx="10368">
                  <c:v>10.32</c:v>
                </c:pt>
                <c:pt idx="10369">
                  <c:v>10.247</c:v>
                </c:pt>
                <c:pt idx="10370">
                  <c:v>10.173</c:v>
                </c:pt>
                <c:pt idx="10371">
                  <c:v>10.124000000000001</c:v>
                </c:pt>
                <c:pt idx="10372">
                  <c:v>10.074999999999999</c:v>
                </c:pt>
                <c:pt idx="10373">
                  <c:v>10.026</c:v>
                </c:pt>
                <c:pt idx="10374">
                  <c:v>9.9770000000000003</c:v>
                </c:pt>
                <c:pt idx="10375">
                  <c:v>9.952</c:v>
                </c:pt>
                <c:pt idx="10376">
                  <c:v>9.9280000000000008</c:v>
                </c:pt>
                <c:pt idx="10377">
                  <c:v>9.8789999999999996</c:v>
                </c:pt>
                <c:pt idx="10378">
                  <c:v>9.8789999999999996</c:v>
                </c:pt>
                <c:pt idx="10379">
                  <c:v>9.8539999999999992</c:v>
                </c:pt>
                <c:pt idx="10380">
                  <c:v>9.8290000000000006</c:v>
                </c:pt>
                <c:pt idx="10381">
                  <c:v>9.8049999999999997</c:v>
                </c:pt>
                <c:pt idx="10382">
                  <c:v>9.7799999999999994</c:v>
                </c:pt>
                <c:pt idx="10383">
                  <c:v>9.7560000000000002</c:v>
                </c:pt>
                <c:pt idx="10384">
                  <c:v>9.7309999999999999</c:v>
                </c:pt>
                <c:pt idx="10385">
                  <c:v>9.7059999999999995</c:v>
                </c:pt>
                <c:pt idx="10386">
                  <c:v>9.6820000000000004</c:v>
                </c:pt>
                <c:pt idx="10387">
                  <c:v>9.657</c:v>
                </c:pt>
                <c:pt idx="10388">
                  <c:v>9.6319999999999997</c:v>
                </c:pt>
                <c:pt idx="10389">
                  <c:v>9.6319999999999997</c:v>
                </c:pt>
                <c:pt idx="10390">
                  <c:v>9.5830000000000002</c:v>
                </c:pt>
                <c:pt idx="10391">
                  <c:v>9.5830000000000002</c:v>
                </c:pt>
                <c:pt idx="10392">
                  <c:v>9.5830000000000002</c:v>
                </c:pt>
                <c:pt idx="10393">
                  <c:v>9.5830000000000002</c:v>
                </c:pt>
                <c:pt idx="10394">
                  <c:v>9.5579999999999998</c:v>
                </c:pt>
                <c:pt idx="10395">
                  <c:v>9.5579999999999998</c:v>
                </c:pt>
                <c:pt idx="10396">
                  <c:v>9.5090000000000003</c:v>
                </c:pt>
                <c:pt idx="10397">
                  <c:v>9.4849999999999994</c:v>
                </c:pt>
                <c:pt idx="10398">
                  <c:v>9.4600000000000009</c:v>
                </c:pt>
                <c:pt idx="10399">
                  <c:v>9.4600000000000009</c:v>
                </c:pt>
                <c:pt idx="10400">
                  <c:v>9.4849999999999994</c:v>
                </c:pt>
                <c:pt idx="10401">
                  <c:v>9.4849999999999994</c:v>
                </c:pt>
                <c:pt idx="10402">
                  <c:v>9.5340000000000007</c:v>
                </c:pt>
                <c:pt idx="10403">
                  <c:v>9.5830000000000002</c:v>
                </c:pt>
                <c:pt idx="10404">
                  <c:v>9.6319999999999997</c:v>
                </c:pt>
                <c:pt idx="10405">
                  <c:v>9.7309999999999999</c:v>
                </c:pt>
                <c:pt idx="10406">
                  <c:v>9.8290000000000006</c:v>
                </c:pt>
                <c:pt idx="10407">
                  <c:v>9.952</c:v>
                </c:pt>
                <c:pt idx="10408">
                  <c:v>10.124000000000001</c:v>
                </c:pt>
                <c:pt idx="10409">
                  <c:v>10.32</c:v>
                </c:pt>
                <c:pt idx="10410">
                  <c:v>10.516</c:v>
                </c:pt>
                <c:pt idx="10411">
                  <c:v>10.712</c:v>
                </c:pt>
                <c:pt idx="10412">
                  <c:v>10.907</c:v>
                </c:pt>
                <c:pt idx="10413">
                  <c:v>11.175000000000001</c:v>
                </c:pt>
                <c:pt idx="10414">
                  <c:v>11.394</c:v>
                </c:pt>
                <c:pt idx="10415">
                  <c:v>11.637</c:v>
                </c:pt>
                <c:pt idx="10416">
                  <c:v>11.904</c:v>
                </c:pt>
                <c:pt idx="10417">
                  <c:v>12.098000000000001</c:v>
                </c:pt>
                <c:pt idx="10418">
                  <c:v>12.218999999999999</c:v>
                </c:pt>
                <c:pt idx="10419">
                  <c:v>12.388999999999999</c:v>
                </c:pt>
                <c:pt idx="10420">
                  <c:v>12.582000000000001</c:v>
                </c:pt>
                <c:pt idx="10421">
                  <c:v>12.896000000000001</c:v>
                </c:pt>
                <c:pt idx="10422">
                  <c:v>13.064</c:v>
                </c:pt>
                <c:pt idx="10423">
                  <c:v>12.992000000000001</c:v>
                </c:pt>
                <c:pt idx="10424">
                  <c:v>12.798999999999999</c:v>
                </c:pt>
                <c:pt idx="10425">
                  <c:v>12.750999999999999</c:v>
                </c:pt>
                <c:pt idx="10426">
                  <c:v>12.750999999999999</c:v>
                </c:pt>
                <c:pt idx="10427">
                  <c:v>12.750999999999999</c:v>
                </c:pt>
                <c:pt idx="10428">
                  <c:v>12.775</c:v>
                </c:pt>
                <c:pt idx="10429">
                  <c:v>12.798999999999999</c:v>
                </c:pt>
                <c:pt idx="10430">
                  <c:v>13.04</c:v>
                </c:pt>
                <c:pt idx="10431">
                  <c:v>13.401</c:v>
                </c:pt>
                <c:pt idx="10432">
                  <c:v>13.714</c:v>
                </c:pt>
                <c:pt idx="10433">
                  <c:v>13.954000000000001</c:v>
                </c:pt>
                <c:pt idx="10434">
                  <c:v>14.146000000000001</c:v>
                </c:pt>
                <c:pt idx="10435">
                  <c:v>14.266</c:v>
                </c:pt>
                <c:pt idx="10436">
                  <c:v>14.29</c:v>
                </c:pt>
                <c:pt idx="10437">
                  <c:v>14.242000000000001</c:v>
                </c:pt>
                <c:pt idx="10438">
                  <c:v>14.098000000000001</c:v>
                </c:pt>
                <c:pt idx="10439">
                  <c:v>13.954000000000001</c:v>
                </c:pt>
                <c:pt idx="10440">
                  <c:v>13.786</c:v>
                </c:pt>
                <c:pt idx="10441">
                  <c:v>13.666</c:v>
                </c:pt>
                <c:pt idx="10442">
                  <c:v>13.57</c:v>
                </c:pt>
                <c:pt idx="10443">
                  <c:v>13.473000000000001</c:v>
                </c:pt>
                <c:pt idx="10444">
                  <c:v>13.329000000000001</c:v>
                </c:pt>
                <c:pt idx="10445">
                  <c:v>13.137</c:v>
                </c:pt>
                <c:pt idx="10446">
                  <c:v>12.992000000000001</c:v>
                </c:pt>
                <c:pt idx="10447">
                  <c:v>12.847</c:v>
                </c:pt>
                <c:pt idx="10448">
                  <c:v>12.678000000000001</c:v>
                </c:pt>
                <c:pt idx="10449">
                  <c:v>12.534000000000001</c:v>
                </c:pt>
                <c:pt idx="10450">
                  <c:v>12.388999999999999</c:v>
                </c:pt>
                <c:pt idx="10451">
                  <c:v>12.243</c:v>
                </c:pt>
                <c:pt idx="10452">
                  <c:v>12.074</c:v>
                </c:pt>
                <c:pt idx="10453">
                  <c:v>11.904</c:v>
                </c:pt>
                <c:pt idx="10454">
                  <c:v>11.759</c:v>
                </c:pt>
                <c:pt idx="10455">
                  <c:v>11.637</c:v>
                </c:pt>
                <c:pt idx="10456">
                  <c:v>11.443</c:v>
                </c:pt>
                <c:pt idx="10457">
                  <c:v>11.321</c:v>
                </c:pt>
                <c:pt idx="10458">
                  <c:v>11.2</c:v>
                </c:pt>
                <c:pt idx="10459">
                  <c:v>11.053000000000001</c:v>
                </c:pt>
                <c:pt idx="10460">
                  <c:v>10.932</c:v>
                </c:pt>
                <c:pt idx="10461">
                  <c:v>10.834</c:v>
                </c:pt>
                <c:pt idx="10462">
                  <c:v>10.736000000000001</c:v>
                </c:pt>
                <c:pt idx="10463">
                  <c:v>10.638</c:v>
                </c:pt>
                <c:pt idx="10464">
                  <c:v>10.541</c:v>
                </c:pt>
                <c:pt idx="10465">
                  <c:v>10.467000000000001</c:v>
                </c:pt>
                <c:pt idx="10466">
                  <c:v>10.369</c:v>
                </c:pt>
                <c:pt idx="10467">
                  <c:v>10.32</c:v>
                </c:pt>
                <c:pt idx="10468">
                  <c:v>10.222</c:v>
                </c:pt>
                <c:pt idx="10469">
                  <c:v>10.173</c:v>
                </c:pt>
                <c:pt idx="10470">
                  <c:v>10.124000000000001</c:v>
                </c:pt>
                <c:pt idx="10471">
                  <c:v>10.026</c:v>
                </c:pt>
                <c:pt idx="10472">
                  <c:v>10.000999999999999</c:v>
                </c:pt>
                <c:pt idx="10473">
                  <c:v>9.9280000000000008</c:v>
                </c:pt>
                <c:pt idx="10474">
                  <c:v>9.9030000000000005</c:v>
                </c:pt>
                <c:pt idx="10475">
                  <c:v>9.8539999999999992</c:v>
                </c:pt>
                <c:pt idx="10476">
                  <c:v>9.8290000000000006</c:v>
                </c:pt>
                <c:pt idx="10477">
                  <c:v>9.7799999999999994</c:v>
                </c:pt>
                <c:pt idx="10478">
                  <c:v>9.7309999999999999</c:v>
                </c:pt>
                <c:pt idx="10479">
                  <c:v>9.7059999999999995</c:v>
                </c:pt>
                <c:pt idx="10480">
                  <c:v>9.6820000000000004</c:v>
                </c:pt>
                <c:pt idx="10481">
                  <c:v>9.6319999999999997</c:v>
                </c:pt>
                <c:pt idx="10482">
                  <c:v>9.6319999999999997</c:v>
                </c:pt>
                <c:pt idx="10483">
                  <c:v>9.5830000000000002</c:v>
                </c:pt>
                <c:pt idx="10484">
                  <c:v>9.5340000000000007</c:v>
                </c:pt>
                <c:pt idx="10485">
                  <c:v>9.5090000000000003</c:v>
                </c:pt>
                <c:pt idx="10486">
                  <c:v>9.4849999999999994</c:v>
                </c:pt>
                <c:pt idx="10487">
                  <c:v>9.4350000000000005</c:v>
                </c:pt>
                <c:pt idx="10488">
                  <c:v>9.41</c:v>
                </c:pt>
                <c:pt idx="10489">
                  <c:v>9.3859999999999992</c:v>
                </c:pt>
                <c:pt idx="10490">
                  <c:v>9.3360000000000003</c:v>
                </c:pt>
                <c:pt idx="10491">
                  <c:v>9.3119999999999994</c:v>
                </c:pt>
                <c:pt idx="10492">
                  <c:v>9.2870000000000008</c:v>
                </c:pt>
                <c:pt idx="10493">
                  <c:v>9.2379999999999995</c:v>
                </c:pt>
                <c:pt idx="10494">
                  <c:v>9.2379999999999995</c:v>
                </c:pt>
                <c:pt idx="10495">
                  <c:v>9.2129999999999992</c:v>
                </c:pt>
                <c:pt idx="10496">
                  <c:v>9.2129999999999992</c:v>
                </c:pt>
                <c:pt idx="10497">
                  <c:v>9.2379999999999995</c:v>
                </c:pt>
                <c:pt idx="10498">
                  <c:v>9.2870000000000008</c:v>
                </c:pt>
                <c:pt idx="10499">
                  <c:v>10.516</c:v>
                </c:pt>
                <c:pt idx="10500">
                  <c:v>11.565</c:v>
                </c:pt>
                <c:pt idx="10501">
                  <c:v>11.102</c:v>
                </c:pt>
                <c:pt idx="10502">
                  <c:v>10.834</c:v>
                </c:pt>
                <c:pt idx="10503">
                  <c:v>10.686999999999999</c:v>
                </c:pt>
                <c:pt idx="10504">
                  <c:v>10.369</c:v>
                </c:pt>
                <c:pt idx="10505">
                  <c:v>10.198</c:v>
                </c:pt>
                <c:pt idx="10506">
                  <c:v>10.271000000000001</c:v>
                </c:pt>
                <c:pt idx="10507">
                  <c:v>10.417999999999999</c:v>
                </c:pt>
                <c:pt idx="10508">
                  <c:v>10.59</c:v>
                </c:pt>
                <c:pt idx="10509">
                  <c:v>10.760999999999999</c:v>
                </c:pt>
                <c:pt idx="10510">
                  <c:v>10.932</c:v>
                </c:pt>
                <c:pt idx="10511">
                  <c:v>11.053000000000001</c:v>
                </c:pt>
                <c:pt idx="10512">
                  <c:v>11.127000000000001</c:v>
                </c:pt>
                <c:pt idx="10513">
                  <c:v>11.224</c:v>
                </c:pt>
                <c:pt idx="10514">
                  <c:v>11.394</c:v>
                </c:pt>
                <c:pt idx="10515">
                  <c:v>11.565</c:v>
                </c:pt>
                <c:pt idx="10516">
                  <c:v>11.71</c:v>
                </c:pt>
                <c:pt idx="10517">
                  <c:v>11.832000000000001</c:v>
                </c:pt>
                <c:pt idx="10518">
                  <c:v>12.000999999999999</c:v>
                </c:pt>
                <c:pt idx="10519">
                  <c:v>12.195</c:v>
                </c:pt>
                <c:pt idx="10520">
                  <c:v>12.484999999999999</c:v>
                </c:pt>
                <c:pt idx="10521">
                  <c:v>12.798999999999999</c:v>
                </c:pt>
                <c:pt idx="10522">
                  <c:v>13.112</c:v>
                </c:pt>
                <c:pt idx="10523">
                  <c:v>13.449</c:v>
                </c:pt>
                <c:pt idx="10524">
                  <c:v>13.738</c:v>
                </c:pt>
                <c:pt idx="10525">
                  <c:v>13.954000000000001</c:v>
                </c:pt>
                <c:pt idx="10526">
                  <c:v>14.098000000000001</c:v>
                </c:pt>
                <c:pt idx="10527">
                  <c:v>14.242000000000001</c:v>
                </c:pt>
                <c:pt idx="10528">
                  <c:v>14.409000000000001</c:v>
                </c:pt>
                <c:pt idx="10529">
                  <c:v>14.457000000000001</c:v>
                </c:pt>
                <c:pt idx="10530">
                  <c:v>14.409000000000001</c:v>
                </c:pt>
                <c:pt idx="10531">
                  <c:v>14.361000000000001</c:v>
                </c:pt>
                <c:pt idx="10532">
                  <c:v>14.385</c:v>
                </c:pt>
                <c:pt idx="10533">
                  <c:v>14.433</c:v>
                </c:pt>
                <c:pt idx="10534">
                  <c:v>14.385</c:v>
                </c:pt>
                <c:pt idx="10535">
                  <c:v>14.337</c:v>
                </c:pt>
                <c:pt idx="10536">
                  <c:v>14.266</c:v>
                </c:pt>
                <c:pt idx="10537">
                  <c:v>14.194000000000001</c:v>
                </c:pt>
                <c:pt idx="10538">
                  <c:v>14.098000000000001</c:v>
                </c:pt>
                <c:pt idx="10539">
                  <c:v>14.002000000000001</c:v>
                </c:pt>
                <c:pt idx="10540">
                  <c:v>13.858000000000001</c:v>
                </c:pt>
                <c:pt idx="10541">
                  <c:v>13.714</c:v>
                </c:pt>
                <c:pt idx="10542">
                  <c:v>13.545999999999999</c:v>
                </c:pt>
                <c:pt idx="10543">
                  <c:v>13.425000000000001</c:v>
                </c:pt>
                <c:pt idx="10544">
                  <c:v>13.281000000000001</c:v>
                </c:pt>
                <c:pt idx="10545">
                  <c:v>13.161</c:v>
                </c:pt>
                <c:pt idx="10546">
                  <c:v>13.04</c:v>
                </c:pt>
                <c:pt idx="10547">
                  <c:v>12.92</c:v>
                </c:pt>
                <c:pt idx="10548">
                  <c:v>12.750999999999999</c:v>
                </c:pt>
                <c:pt idx="10549">
                  <c:v>12.654</c:v>
                </c:pt>
                <c:pt idx="10550">
                  <c:v>12.534000000000001</c:v>
                </c:pt>
                <c:pt idx="10551">
                  <c:v>12.388999999999999</c:v>
                </c:pt>
                <c:pt idx="10552">
                  <c:v>12.292</c:v>
                </c:pt>
                <c:pt idx="10553">
                  <c:v>12.170999999999999</c:v>
                </c:pt>
                <c:pt idx="10554">
                  <c:v>12.05</c:v>
                </c:pt>
                <c:pt idx="10555">
                  <c:v>11.977</c:v>
                </c:pt>
                <c:pt idx="10556">
                  <c:v>11.88</c:v>
                </c:pt>
                <c:pt idx="10557">
                  <c:v>11.782999999999999</c:v>
                </c:pt>
                <c:pt idx="10558">
                  <c:v>11.686</c:v>
                </c:pt>
                <c:pt idx="10559">
                  <c:v>11.613</c:v>
                </c:pt>
                <c:pt idx="10560">
                  <c:v>11.565</c:v>
                </c:pt>
                <c:pt idx="10561">
                  <c:v>11.516</c:v>
                </c:pt>
                <c:pt idx="10562">
                  <c:v>11.443</c:v>
                </c:pt>
                <c:pt idx="10563">
                  <c:v>11.419</c:v>
                </c:pt>
                <c:pt idx="10564">
                  <c:v>11.346</c:v>
                </c:pt>
                <c:pt idx="10565">
                  <c:v>11.297000000000001</c:v>
                </c:pt>
                <c:pt idx="10566">
                  <c:v>11.247999999999999</c:v>
                </c:pt>
                <c:pt idx="10567">
                  <c:v>11.2</c:v>
                </c:pt>
                <c:pt idx="10568">
                  <c:v>11.151</c:v>
                </c:pt>
                <c:pt idx="10569">
                  <c:v>11.127000000000001</c:v>
                </c:pt>
                <c:pt idx="10570">
                  <c:v>11.102</c:v>
                </c:pt>
                <c:pt idx="10571">
                  <c:v>11.053000000000001</c:v>
                </c:pt>
                <c:pt idx="10572">
                  <c:v>11.029</c:v>
                </c:pt>
                <c:pt idx="10573">
                  <c:v>11.005000000000001</c:v>
                </c:pt>
                <c:pt idx="10574">
                  <c:v>11.005000000000001</c:v>
                </c:pt>
                <c:pt idx="10575">
                  <c:v>10.98</c:v>
                </c:pt>
                <c:pt idx="10576">
                  <c:v>10.98</c:v>
                </c:pt>
                <c:pt idx="10577">
                  <c:v>10.98</c:v>
                </c:pt>
                <c:pt idx="10578">
                  <c:v>10.98</c:v>
                </c:pt>
                <c:pt idx="10579">
                  <c:v>10.98</c:v>
                </c:pt>
                <c:pt idx="10580">
                  <c:v>10.98</c:v>
                </c:pt>
                <c:pt idx="10581">
                  <c:v>10.98</c:v>
                </c:pt>
                <c:pt idx="10582">
                  <c:v>11.005000000000001</c:v>
                </c:pt>
                <c:pt idx="10583">
                  <c:v>11.029</c:v>
                </c:pt>
                <c:pt idx="10584">
                  <c:v>11.053000000000001</c:v>
                </c:pt>
                <c:pt idx="10585">
                  <c:v>11.053000000000001</c:v>
                </c:pt>
                <c:pt idx="10586">
                  <c:v>11.077999999999999</c:v>
                </c:pt>
                <c:pt idx="10587">
                  <c:v>11.102</c:v>
                </c:pt>
                <c:pt idx="10588">
                  <c:v>11.102</c:v>
                </c:pt>
                <c:pt idx="10589">
                  <c:v>11.102</c:v>
                </c:pt>
                <c:pt idx="10590">
                  <c:v>11.127000000000001</c:v>
                </c:pt>
                <c:pt idx="10591">
                  <c:v>11.151</c:v>
                </c:pt>
                <c:pt idx="10592">
                  <c:v>11.175000000000001</c:v>
                </c:pt>
                <c:pt idx="10593">
                  <c:v>11.2</c:v>
                </c:pt>
                <c:pt idx="10594">
                  <c:v>11.247999999999999</c:v>
                </c:pt>
                <c:pt idx="10595">
                  <c:v>11.297000000000001</c:v>
                </c:pt>
                <c:pt idx="10596">
                  <c:v>11.346</c:v>
                </c:pt>
                <c:pt idx="10597">
                  <c:v>11.419</c:v>
                </c:pt>
                <c:pt idx="10598">
                  <c:v>11.492000000000001</c:v>
                </c:pt>
                <c:pt idx="10599">
                  <c:v>11.613</c:v>
                </c:pt>
                <c:pt idx="10600">
                  <c:v>11.686</c:v>
                </c:pt>
                <c:pt idx="10601">
                  <c:v>11.734</c:v>
                </c:pt>
                <c:pt idx="10602">
                  <c:v>11.807</c:v>
                </c:pt>
                <c:pt idx="10603">
                  <c:v>11.807</c:v>
                </c:pt>
                <c:pt idx="10604">
                  <c:v>11.88</c:v>
                </c:pt>
                <c:pt idx="10605">
                  <c:v>11.929</c:v>
                </c:pt>
                <c:pt idx="10606">
                  <c:v>11.977</c:v>
                </c:pt>
                <c:pt idx="10607">
                  <c:v>12.000999999999999</c:v>
                </c:pt>
                <c:pt idx="10608">
                  <c:v>12.05</c:v>
                </c:pt>
                <c:pt idx="10609">
                  <c:v>12.122</c:v>
                </c:pt>
                <c:pt idx="10610">
                  <c:v>12.195</c:v>
                </c:pt>
                <c:pt idx="10611">
                  <c:v>12.243</c:v>
                </c:pt>
                <c:pt idx="10612">
                  <c:v>12.316000000000001</c:v>
                </c:pt>
                <c:pt idx="10613">
                  <c:v>12.436999999999999</c:v>
                </c:pt>
                <c:pt idx="10614">
                  <c:v>12.654</c:v>
                </c:pt>
                <c:pt idx="10615">
                  <c:v>12.750999999999999</c:v>
                </c:pt>
                <c:pt idx="10616">
                  <c:v>12.775</c:v>
                </c:pt>
                <c:pt idx="10617">
                  <c:v>12.992000000000001</c:v>
                </c:pt>
                <c:pt idx="10618">
                  <c:v>13.112</c:v>
                </c:pt>
                <c:pt idx="10619">
                  <c:v>13.257</c:v>
                </c:pt>
                <c:pt idx="10620">
                  <c:v>13.329000000000001</c:v>
                </c:pt>
                <c:pt idx="10621">
                  <c:v>13.377000000000001</c:v>
                </c:pt>
                <c:pt idx="10622">
                  <c:v>13.329000000000001</c:v>
                </c:pt>
                <c:pt idx="10623">
                  <c:v>13.305</c:v>
                </c:pt>
                <c:pt idx="10624">
                  <c:v>13.305</c:v>
                </c:pt>
                <c:pt idx="10625">
                  <c:v>13.305</c:v>
                </c:pt>
                <c:pt idx="10626">
                  <c:v>13.329000000000001</c:v>
                </c:pt>
                <c:pt idx="10627">
                  <c:v>13.353</c:v>
                </c:pt>
                <c:pt idx="10628">
                  <c:v>13.353</c:v>
                </c:pt>
                <c:pt idx="10629">
                  <c:v>13.353</c:v>
                </c:pt>
                <c:pt idx="10630">
                  <c:v>13.377000000000001</c:v>
                </c:pt>
                <c:pt idx="10631">
                  <c:v>13.353</c:v>
                </c:pt>
                <c:pt idx="10632">
                  <c:v>13.257</c:v>
                </c:pt>
                <c:pt idx="10633">
                  <c:v>13.161</c:v>
                </c:pt>
                <c:pt idx="10634">
                  <c:v>13.064</c:v>
                </c:pt>
                <c:pt idx="10635">
                  <c:v>12.992000000000001</c:v>
                </c:pt>
                <c:pt idx="10636">
                  <c:v>12.92</c:v>
                </c:pt>
                <c:pt idx="10637">
                  <c:v>12.847</c:v>
                </c:pt>
                <c:pt idx="10638">
                  <c:v>12.775</c:v>
                </c:pt>
                <c:pt idx="10639">
                  <c:v>12.678000000000001</c:v>
                </c:pt>
                <c:pt idx="10640">
                  <c:v>12.582000000000001</c:v>
                </c:pt>
                <c:pt idx="10641">
                  <c:v>12.461</c:v>
                </c:pt>
                <c:pt idx="10642">
                  <c:v>12.364000000000001</c:v>
                </c:pt>
                <c:pt idx="10643">
                  <c:v>12.268000000000001</c:v>
                </c:pt>
                <c:pt idx="10644">
                  <c:v>12.195</c:v>
                </c:pt>
                <c:pt idx="10645">
                  <c:v>12.098000000000001</c:v>
                </c:pt>
                <c:pt idx="10646">
                  <c:v>11.977</c:v>
                </c:pt>
                <c:pt idx="10647">
                  <c:v>11.856</c:v>
                </c:pt>
                <c:pt idx="10648">
                  <c:v>11.782999999999999</c:v>
                </c:pt>
                <c:pt idx="10649">
                  <c:v>11.71</c:v>
                </c:pt>
                <c:pt idx="10650">
                  <c:v>11.662000000000001</c:v>
                </c:pt>
                <c:pt idx="10651">
                  <c:v>11.589</c:v>
                </c:pt>
                <c:pt idx="10652">
                  <c:v>11.54</c:v>
                </c:pt>
                <c:pt idx="10653">
                  <c:v>11.467000000000001</c:v>
                </c:pt>
                <c:pt idx="10654">
                  <c:v>11.419</c:v>
                </c:pt>
                <c:pt idx="10655">
                  <c:v>11.37</c:v>
                </c:pt>
                <c:pt idx="10656">
                  <c:v>11.321</c:v>
                </c:pt>
                <c:pt idx="10657">
                  <c:v>11.247999999999999</c:v>
                </c:pt>
                <c:pt idx="10658">
                  <c:v>11.2</c:v>
                </c:pt>
                <c:pt idx="10659">
                  <c:v>11.151</c:v>
                </c:pt>
                <c:pt idx="10660">
                  <c:v>11.077999999999999</c:v>
                </c:pt>
                <c:pt idx="10661">
                  <c:v>11.053000000000001</c:v>
                </c:pt>
                <c:pt idx="10662">
                  <c:v>11.005000000000001</c:v>
                </c:pt>
                <c:pt idx="10663">
                  <c:v>10.956</c:v>
                </c:pt>
                <c:pt idx="10664">
                  <c:v>10.932</c:v>
                </c:pt>
                <c:pt idx="10665">
                  <c:v>10.858000000000001</c:v>
                </c:pt>
                <c:pt idx="10666">
                  <c:v>10.81</c:v>
                </c:pt>
                <c:pt idx="10667">
                  <c:v>10.785</c:v>
                </c:pt>
                <c:pt idx="10668">
                  <c:v>10.736000000000001</c:v>
                </c:pt>
                <c:pt idx="10669">
                  <c:v>10.712</c:v>
                </c:pt>
                <c:pt idx="10670">
                  <c:v>10.663</c:v>
                </c:pt>
                <c:pt idx="10671">
                  <c:v>10.614000000000001</c:v>
                </c:pt>
                <c:pt idx="10672">
                  <c:v>10.565</c:v>
                </c:pt>
                <c:pt idx="10673">
                  <c:v>10.516</c:v>
                </c:pt>
                <c:pt idx="10674">
                  <c:v>10.492000000000001</c:v>
                </c:pt>
                <c:pt idx="10675">
                  <c:v>10.443</c:v>
                </c:pt>
                <c:pt idx="10676">
                  <c:v>10.417999999999999</c:v>
                </c:pt>
                <c:pt idx="10677">
                  <c:v>10.369</c:v>
                </c:pt>
                <c:pt idx="10678">
                  <c:v>10.32</c:v>
                </c:pt>
                <c:pt idx="10679">
                  <c:v>10.295999999999999</c:v>
                </c:pt>
                <c:pt idx="10680">
                  <c:v>10.247</c:v>
                </c:pt>
                <c:pt idx="10681">
                  <c:v>10.222</c:v>
                </c:pt>
                <c:pt idx="10682">
                  <c:v>10.173</c:v>
                </c:pt>
                <c:pt idx="10683">
                  <c:v>10.124000000000001</c:v>
                </c:pt>
                <c:pt idx="10684">
                  <c:v>10.1</c:v>
                </c:pt>
                <c:pt idx="10685">
                  <c:v>10.051</c:v>
                </c:pt>
                <c:pt idx="10686">
                  <c:v>10.026</c:v>
                </c:pt>
                <c:pt idx="10687">
                  <c:v>10.026</c:v>
                </c:pt>
                <c:pt idx="10688">
                  <c:v>10.026</c:v>
                </c:pt>
                <c:pt idx="10689">
                  <c:v>10.051</c:v>
                </c:pt>
                <c:pt idx="10690">
                  <c:v>10.074999999999999</c:v>
                </c:pt>
                <c:pt idx="10691">
                  <c:v>10.148999999999999</c:v>
                </c:pt>
                <c:pt idx="10692">
                  <c:v>10.222</c:v>
                </c:pt>
                <c:pt idx="10693">
                  <c:v>10.32</c:v>
                </c:pt>
                <c:pt idx="10694">
                  <c:v>10.443</c:v>
                </c:pt>
                <c:pt idx="10695">
                  <c:v>10.59</c:v>
                </c:pt>
                <c:pt idx="10696">
                  <c:v>10.785</c:v>
                </c:pt>
                <c:pt idx="10697">
                  <c:v>10.956</c:v>
                </c:pt>
                <c:pt idx="10698">
                  <c:v>11.2</c:v>
                </c:pt>
                <c:pt idx="10699">
                  <c:v>11.419</c:v>
                </c:pt>
                <c:pt idx="10700">
                  <c:v>11.662000000000001</c:v>
                </c:pt>
                <c:pt idx="10701">
                  <c:v>11.88</c:v>
                </c:pt>
                <c:pt idx="10702">
                  <c:v>12.122</c:v>
                </c:pt>
                <c:pt idx="10703">
                  <c:v>12.388999999999999</c:v>
                </c:pt>
                <c:pt idx="10704">
                  <c:v>12.606</c:v>
                </c:pt>
                <c:pt idx="10705">
                  <c:v>12.871</c:v>
                </c:pt>
                <c:pt idx="10706">
                  <c:v>13.137</c:v>
                </c:pt>
                <c:pt idx="10707">
                  <c:v>13.401</c:v>
                </c:pt>
                <c:pt idx="10708">
                  <c:v>13.641999999999999</c:v>
                </c:pt>
                <c:pt idx="10709">
                  <c:v>13.882</c:v>
                </c:pt>
                <c:pt idx="10710">
                  <c:v>14.146000000000001</c:v>
                </c:pt>
                <c:pt idx="10711">
                  <c:v>14.361000000000001</c:v>
                </c:pt>
                <c:pt idx="10712">
                  <c:v>14.577</c:v>
                </c:pt>
                <c:pt idx="10713">
                  <c:v>14.768000000000001</c:v>
                </c:pt>
                <c:pt idx="10714">
                  <c:v>14.96</c:v>
                </c:pt>
                <c:pt idx="10715">
                  <c:v>15.151</c:v>
                </c:pt>
                <c:pt idx="10716">
                  <c:v>15.342000000000001</c:v>
                </c:pt>
                <c:pt idx="10717">
                  <c:v>15.532999999999999</c:v>
                </c:pt>
                <c:pt idx="10718">
                  <c:v>15.7</c:v>
                </c:pt>
                <c:pt idx="10719">
                  <c:v>15.843</c:v>
                </c:pt>
                <c:pt idx="10720">
                  <c:v>15.962999999999999</c:v>
                </c:pt>
                <c:pt idx="10721">
                  <c:v>15.986000000000001</c:v>
                </c:pt>
                <c:pt idx="10722">
                  <c:v>16.033999999999999</c:v>
                </c:pt>
                <c:pt idx="10723">
                  <c:v>16.129000000000001</c:v>
                </c:pt>
                <c:pt idx="10724">
                  <c:v>16.248999999999999</c:v>
                </c:pt>
                <c:pt idx="10725">
                  <c:v>16.225000000000001</c:v>
                </c:pt>
                <c:pt idx="10726">
                  <c:v>16.058</c:v>
                </c:pt>
                <c:pt idx="10727">
                  <c:v>15.772</c:v>
                </c:pt>
                <c:pt idx="10728">
                  <c:v>15.7</c:v>
                </c:pt>
                <c:pt idx="10729">
                  <c:v>15.557</c:v>
                </c:pt>
                <c:pt idx="10730">
                  <c:v>15.438000000000001</c:v>
                </c:pt>
                <c:pt idx="10731">
                  <c:v>15.294</c:v>
                </c:pt>
                <c:pt idx="10732">
                  <c:v>15.127000000000001</c:v>
                </c:pt>
                <c:pt idx="10733">
                  <c:v>14.912000000000001</c:v>
                </c:pt>
                <c:pt idx="10734">
                  <c:v>14.696999999999999</c:v>
                </c:pt>
                <c:pt idx="10735">
                  <c:v>14.481</c:v>
                </c:pt>
                <c:pt idx="10736">
                  <c:v>14.242000000000001</c:v>
                </c:pt>
                <c:pt idx="10737">
                  <c:v>14.074</c:v>
                </c:pt>
                <c:pt idx="10738">
                  <c:v>13.906000000000001</c:v>
                </c:pt>
                <c:pt idx="10739">
                  <c:v>13.666</c:v>
                </c:pt>
                <c:pt idx="10740">
                  <c:v>13.522</c:v>
                </c:pt>
                <c:pt idx="10741">
                  <c:v>13.377000000000001</c:v>
                </c:pt>
                <c:pt idx="10742">
                  <c:v>13.185</c:v>
                </c:pt>
                <c:pt idx="10743">
                  <c:v>13.04</c:v>
                </c:pt>
                <c:pt idx="10744">
                  <c:v>12.896000000000001</c:v>
                </c:pt>
                <c:pt idx="10745">
                  <c:v>12.750999999999999</c:v>
                </c:pt>
                <c:pt idx="10746">
                  <c:v>12.606</c:v>
                </c:pt>
                <c:pt idx="10747">
                  <c:v>12.484999999999999</c:v>
                </c:pt>
                <c:pt idx="10748">
                  <c:v>12.364000000000001</c:v>
                </c:pt>
                <c:pt idx="10749">
                  <c:v>12.243</c:v>
                </c:pt>
                <c:pt idx="10750">
                  <c:v>12.122</c:v>
                </c:pt>
                <c:pt idx="10751">
                  <c:v>12.025</c:v>
                </c:pt>
                <c:pt idx="10752">
                  <c:v>11.929</c:v>
                </c:pt>
                <c:pt idx="10753">
                  <c:v>11.832000000000001</c:v>
                </c:pt>
                <c:pt idx="10754">
                  <c:v>11.71</c:v>
                </c:pt>
                <c:pt idx="10755">
                  <c:v>11.637</c:v>
                </c:pt>
                <c:pt idx="10756">
                  <c:v>11.589</c:v>
                </c:pt>
                <c:pt idx="10757">
                  <c:v>11.516</c:v>
                </c:pt>
                <c:pt idx="10758">
                  <c:v>11.467000000000001</c:v>
                </c:pt>
                <c:pt idx="10759">
                  <c:v>11.394</c:v>
                </c:pt>
                <c:pt idx="10760">
                  <c:v>11.297000000000001</c:v>
                </c:pt>
                <c:pt idx="10761">
                  <c:v>11.247999999999999</c:v>
                </c:pt>
                <c:pt idx="10762">
                  <c:v>11.2</c:v>
                </c:pt>
                <c:pt idx="10763">
                  <c:v>11.151</c:v>
                </c:pt>
                <c:pt idx="10764">
                  <c:v>11.102</c:v>
                </c:pt>
                <c:pt idx="10765">
                  <c:v>11.053000000000001</c:v>
                </c:pt>
                <c:pt idx="10766">
                  <c:v>11.005000000000001</c:v>
                </c:pt>
                <c:pt idx="10767">
                  <c:v>10.98</c:v>
                </c:pt>
                <c:pt idx="10768">
                  <c:v>10.932</c:v>
                </c:pt>
                <c:pt idx="10769">
                  <c:v>10.907</c:v>
                </c:pt>
                <c:pt idx="10770">
                  <c:v>10.858000000000001</c:v>
                </c:pt>
                <c:pt idx="10771">
                  <c:v>10.834</c:v>
                </c:pt>
                <c:pt idx="10772">
                  <c:v>10.81</c:v>
                </c:pt>
                <c:pt idx="10773">
                  <c:v>10.760999999999999</c:v>
                </c:pt>
                <c:pt idx="10774">
                  <c:v>10.736000000000001</c:v>
                </c:pt>
                <c:pt idx="10775">
                  <c:v>10.712</c:v>
                </c:pt>
                <c:pt idx="10776">
                  <c:v>10.712</c:v>
                </c:pt>
                <c:pt idx="10777">
                  <c:v>10.663</c:v>
                </c:pt>
                <c:pt idx="10778">
                  <c:v>10.638</c:v>
                </c:pt>
                <c:pt idx="10779">
                  <c:v>10.614000000000001</c:v>
                </c:pt>
                <c:pt idx="10780">
                  <c:v>10.59</c:v>
                </c:pt>
                <c:pt idx="10781">
                  <c:v>10.565</c:v>
                </c:pt>
                <c:pt idx="10782">
                  <c:v>10.565</c:v>
                </c:pt>
                <c:pt idx="10783">
                  <c:v>10.565</c:v>
                </c:pt>
                <c:pt idx="10784">
                  <c:v>10.565</c:v>
                </c:pt>
                <c:pt idx="10785">
                  <c:v>10.614000000000001</c:v>
                </c:pt>
                <c:pt idx="10786">
                  <c:v>10.663</c:v>
                </c:pt>
                <c:pt idx="10787">
                  <c:v>10.736000000000001</c:v>
                </c:pt>
                <c:pt idx="10788">
                  <c:v>10.834</c:v>
                </c:pt>
                <c:pt idx="10789">
                  <c:v>10.956</c:v>
                </c:pt>
                <c:pt idx="10790">
                  <c:v>11.102</c:v>
                </c:pt>
                <c:pt idx="10791">
                  <c:v>11.247999999999999</c:v>
                </c:pt>
                <c:pt idx="10792">
                  <c:v>11.394</c:v>
                </c:pt>
                <c:pt idx="10793">
                  <c:v>11.637</c:v>
                </c:pt>
                <c:pt idx="10794">
                  <c:v>11.832000000000001</c:v>
                </c:pt>
                <c:pt idx="10795">
                  <c:v>12.05</c:v>
                </c:pt>
                <c:pt idx="10796">
                  <c:v>12.292</c:v>
                </c:pt>
                <c:pt idx="10797">
                  <c:v>12.582000000000001</c:v>
                </c:pt>
                <c:pt idx="10798">
                  <c:v>12.823</c:v>
                </c:pt>
                <c:pt idx="10799">
                  <c:v>13.087999999999999</c:v>
                </c:pt>
                <c:pt idx="10800">
                  <c:v>13.353</c:v>
                </c:pt>
                <c:pt idx="10801">
                  <c:v>13.593999999999999</c:v>
                </c:pt>
                <c:pt idx="10802">
                  <c:v>13.858000000000001</c:v>
                </c:pt>
                <c:pt idx="10803">
                  <c:v>14.122</c:v>
                </c:pt>
                <c:pt idx="10804">
                  <c:v>14.337</c:v>
                </c:pt>
                <c:pt idx="10805">
                  <c:v>14.601000000000001</c:v>
                </c:pt>
                <c:pt idx="10806">
                  <c:v>14.84</c:v>
                </c:pt>
                <c:pt idx="10807">
                  <c:v>15.055</c:v>
                </c:pt>
                <c:pt idx="10808">
                  <c:v>15.247</c:v>
                </c:pt>
                <c:pt idx="10809">
                  <c:v>15.484999999999999</c:v>
                </c:pt>
                <c:pt idx="10810">
                  <c:v>15.7</c:v>
                </c:pt>
                <c:pt idx="10811">
                  <c:v>15.891</c:v>
                </c:pt>
                <c:pt idx="10812">
                  <c:v>15.962999999999999</c:v>
                </c:pt>
                <c:pt idx="10813">
                  <c:v>15.962999999999999</c:v>
                </c:pt>
                <c:pt idx="10814">
                  <c:v>16.177</c:v>
                </c:pt>
                <c:pt idx="10815">
                  <c:v>16.271999999999998</c:v>
                </c:pt>
                <c:pt idx="10816">
                  <c:v>16.414999999999999</c:v>
                </c:pt>
                <c:pt idx="10817">
                  <c:v>16.439</c:v>
                </c:pt>
                <c:pt idx="10818">
                  <c:v>16.391999999999999</c:v>
                </c:pt>
                <c:pt idx="10819">
                  <c:v>16.367999999999999</c:v>
                </c:pt>
                <c:pt idx="10820">
                  <c:v>16.367999999999999</c:v>
                </c:pt>
                <c:pt idx="10821">
                  <c:v>16.414999999999999</c:v>
                </c:pt>
                <c:pt idx="10822">
                  <c:v>16.414999999999999</c:v>
                </c:pt>
                <c:pt idx="10823">
                  <c:v>16.391999999999999</c:v>
                </c:pt>
                <c:pt idx="10824">
                  <c:v>16.295999999999999</c:v>
                </c:pt>
                <c:pt idx="10825">
                  <c:v>16.177</c:v>
                </c:pt>
                <c:pt idx="10826">
                  <c:v>16.058</c:v>
                </c:pt>
                <c:pt idx="10827">
                  <c:v>15.914999999999999</c:v>
                </c:pt>
                <c:pt idx="10828">
                  <c:v>15.747999999999999</c:v>
                </c:pt>
                <c:pt idx="10829">
                  <c:v>15.581</c:v>
                </c:pt>
                <c:pt idx="10830">
                  <c:v>15.366</c:v>
                </c:pt>
                <c:pt idx="10831">
                  <c:v>15.151</c:v>
                </c:pt>
                <c:pt idx="10832">
                  <c:v>14.936</c:v>
                </c:pt>
                <c:pt idx="10833">
                  <c:v>14.721</c:v>
                </c:pt>
                <c:pt idx="10834">
                  <c:v>14.577</c:v>
                </c:pt>
                <c:pt idx="10835">
                  <c:v>14.385</c:v>
                </c:pt>
                <c:pt idx="10836">
                  <c:v>14.194000000000001</c:v>
                </c:pt>
                <c:pt idx="10837">
                  <c:v>14.026</c:v>
                </c:pt>
                <c:pt idx="10838">
                  <c:v>13.834</c:v>
                </c:pt>
                <c:pt idx="10839">
                  <c:v>13.666</c:v>
                </c:pt>
                <c:pt idx="10840">
                  <c:v>13.497</c:v>
                </c:pt>
                <c:pt idx="10841">
                  <c:v>13.329000000000001</c:v>
                </c:pt>
                <c:pt idx="10842">
                  <c:v>13.185</c:v>
                </c:pt>
                <c:pt idx="10843">
                  <c:v>13.064</c:v>
                </c:pt>
                <c:pt idx="10844">
                  <c:v>12.92</c:v>
                </c:pt>
                <c:pt idx="10845">
                  <c:v>12.798999999999999</c:v>
                </c:pt>
                <c:pt idx="10846">
                  <c:v>12.654</c:v>
                </c:pt>
                <c:pt idx="10847">
                  <c:v>12.534000000000001</c:v>
                </c:pt>
                <c:pt idx="10848">
                  <c:v>12.436999999999999</c:v>
                </c:pt>
                <c:pt idx="10849">
                  <c:v>12.316000000000001</c:v>
                </c:pt>
                <c:pt idx="10850">
                  <c:v>12.195</c:v>
                </c:pt>
                <c:pt idx="10851">
                  <c:v>12.122</c:v>
                </c:pt>
                <c:pt idx="10852">
                  <c:v>12.000999999999999</c:v>
                </c:pt>
                <c:pt idx="10853">
                  <c:v>11.904</c:v>
                </c:pt>
                <c:pt idx="10854">
                  <c:v>11.832000000000001</c:v>
                </c:pt>
                <c:pt idx="10855">
                  <c:v>11.734</c:v>
                </c:pt>
                <c:pt idx="10856">
                  <c:v>11.662000000000001</c:v>
                </c:pt>
                <c:pt idx="10857">
                  <c:v>11.613</c:v>
                </c:pt>
                <c:pt idx="10858">
                  <c:v>11.54</c:v>
                </c:pt>
                <c:pt idx="10859">
                  <c:v>11.492000000000001</c:v>
                </c:pt>
                <c:pt idx="10860">
                  <c:v>11.443</c:v>
                </c:pt>
                <c:pt idx="10861">
                  <c:v>11.394</c:v>
                </c:pt>
                <c:pt idx="10862">
                  <c:v>11.37</c:v>
                </c:pt>
                <c:pt idx="10863">
                  <c:v>11.346</c:v>
                </c:pt>
                <c:pt idx="10864">
                  <c:v>11.297000000000001</c:v>
                </c:pt>
                <c:pt idx="10865">
                  <c:v>11.273</c:v>
                </c:pt>
                <c:pt idx="10866">
                  <c:v>11.247999999999999</c:v>
                </c:pt>
                <c:pt idx="10867">
                  <c:v>11.247999999999999</c:v>
                </c:pt>
                <c:pt idx="10868">
                  <c:v>11.224</c:v>
                </c:pt>
                <c:pt idx="10869">
                  <c:v>11.2</c:v>
                </c:pt>
                <c:pt idx="10870">
                  <c:v>11.2</c:v>
                </c:pt>
                <c:pt idx="10871">
                  <c:v>11.2</c:v>
                </c:pt>
                <c:pt idx="10872">
                  <c:v>11.151</c:v>
                </c:pt>
                <c:pt idx="10873">
                  <c:v>11.151</c:v>
                </c:pt>
                <c:pt idx="10874">
                  <c:v>11.127000000000001</c:v>
                </c:pt>
                <c:pt idx="10875">
                  <c:v>11.102</c:v>
                </c:pt>
                <c:pt idx="10876">
                  <c:v>11.077999999999999</c:v>
                </c:pt>
                <c:pt idx="10877">
                  <c:v>11.053000000000001</c:v>
                </c:pt>
                <c:pt idx="10878">
                  <c:v>11.053000000000001</c:v>
                </c:pt>
                <c:pt idx="10879">
                  <c:v>11.077999999999999</c:v>
                </c:pt>
                <c:pt idx="10880">
                  <c:v>11.102</c:v>
                </c:pt>
                <c:pt idx="10881">
                  <c:v>11.151</c:v>
                </c:pt>
                <c:pt idx="10882">
                  <c:v>11.2</c:v>
                </c:pt>
                <c:pt idx="10883">
                  <c:v>11.247999999999999</c:v>
                </c:pt>
                <c:pt idx="10884">
                  <c:v>11.346</c:v>
                </c:pt>
                <c:pt idx="10885">
                  <c:v>11.443</c:v>
                </c:pt>
                <c:pt idx="10886">
                  <c:v>11.613</c:v>
                </c:pt>
                <c:pt idx="10887">
                  <c:v>11.759</c:v>
                </c:pt>
                <c:pt idx="10888">
                  <c:v>11.952999999999999</c:v>
                </c:pt>
                <c:pt idx="10889">
                  <c:v>12.122</c:v>
                </c:pt>
                <c:pt idx="10890">
                  <c:v>12.316000000000001</c:v>
                </c:pt>
                <c:pt idx="10891">
                  <c:v>12.509</c:v>
                </c:pt>
                <c:pt idx="10892">
                  <c:v>12.654</c:v>
                </c:pt>
                <c:pt idx="10893">
                  <c:v>12.823</c:v>
                </c:pt>
                <c:pt idx="10894">
                  <c:v>13.064</c:v>
                </c:pt>
                <c:pt idx="10895">
                  <c:v>13.281000000000001</c:v>
                </c:pt>
                <c:pt idx="10896">
                  <c:v>13.522</c:v>
                </c:pt>
                <c:pt idx="10897">
                  <c:v>13.762</c:v>
                </c:pt>
                <c:pt idx="10898">
                  <c:v>14.026</c:v>
                </c:pt>
                <c:pt idx="10899">
                  <c:v>14.218</c:v>
                </c:pt>
                <c:pt idx="10900">
                  <c:v>14.433</c:v>
                </c:pt>
                <c:pt idx="10901">
                  <c:v>14.648999999999999</c:v>
                </c:pt>
                <c:pt idx="10902">
                  <c:v>14.864000000000001</c:v>
                </c:pt>
                <c:pt idx="10903">
                  <c:v>15.103</c:v>
                </c:pt>
                <c:pt idx="10904">
                  <c:v>15.366</c:v>
                </c:pt>
                <c:pt idx="10905">
                  <c:v>15.581</c:v>
                </c:pt>
                <c:pt idx="10906">
                  <c:v>15.795999999999999</c:v>
                </c:pt>
                <c:pt idx="10907">
                  <c:v>15.986000000000001</c:v>
                </c:pt>
                <c:pt idx="10908">
                  <c:v>16.177</c:v>
                </c:pt>
                <c:pt idx="10909">
                  <c:v>16.344000000000001</c:v>
                </c:pt>
                <c:pt idx="10910">
                  <c:v>16.486999999999998</c:v>
                </c:pt>
                <c:pt idx="10911">
                  <c:v>16.582000000000001</c:v>
                </c:pt>
                <c:pt idx="10912">
                  <c:v>16.63</c:v>
                </c:pt>
                <c:pt idx="10913">
                  <c:v>16.486999999999998</c:v>
                </c:pt>
                <c:pt idx="10914">
                  <c:v>16.439</c:v>
                </c:pt>
                <c:pt idx="10915">
                  <c:v>16.533999999999999</c:v>
                </c:pt>
                <c:pt idx="10916">
                  <c:v>16.63</c:v>
                </c:pt>
                <c:pt idx="10917">
                  <c:v>16.701000000000001</c:v>
                </c:pt>
                <c:pt idx="10918">
                  <c:v>16.701000000000001</c:v>
                </c:pt>
                <c:pt idx="10919">
                  <c:v>16.606000000000002</c:v>
                </c:pt>
                <c:pt idx="10920">
                  <c:v>16.486999999999998</c:v>
                </c:pt>
                <c:pt idx="10921">
                  <c:v>16.367999999999999</c:v>
                </c:pt>
                <c:pt idx="10922">
                  <c:v>16.248999999999999</c:v>
                </c:pt>
                <c:pt idx="10923">
                  <c:v>16.106000000000002</c:v>
                </c:pt>
                <c:pt idx="10924">
                  <c:v>15.914999999999999</c:v>
                </c:pt>
                <c:pt idx="10925">
                  <c:v>15.772</c:v>
                </c:pt>
                <c:pt idx="10926">
                  <c:v>15.605</c:v>
                </c:pt>
                <c:pt idx="10927">
                  <c:v>15.366</c:v>
                </c:pt>
                <c:pt idx="10928">
                  <c:v>15.175000000000001</c:v>
                </c:pt>
                <c:pt idx="10929">
                  <c:v>15.007999999999999</c:v>
                </c:pt>
                <c:pt idx="10930">
                  <c:v>14.816000000000001</c:v>
                </c:pt>
                <c:pt idx="10931">
                  <c:v>14.673</c:v>
                </c:pt>
                <c:pt idx="10932">
                  <c:v>14.481</c:v>
                </c:pt>
                <c:pt idx="10933">
                  <c:v>14.314</c:v>
                </c:pt>
                <c:pt idx="10934">
                  <c:v>14.17</c:v>
                </c:pt>
                <c:pt idx="10935">
                  <c:v>14.002000000000001</c:v>
                </c:pt>
                <c:pt idx="10936">
                  <c:v>13.81</c:v>
                </c:pt>
                <c:pt idx="10937">
                  <c:v>13.69</c:v>
                </c:pt>
                <c:pt idx="10938">
                  <c:v>13.545999999999999</c:v>
                </c:pt>
                <c:pt idx="10939">
                  <c:v>13.401</c:v>
                </c:pt>
                <c:pt idx="10940">
                  <c:v>13.281000000000001</c:v>
                </c:pt>
                <c:pt idx="10941">
                  <c:v>13.161</c:v>
                </c:pt>
                <c:pt idx="10942">
                  <c:v>13.016</c:v>
                </c:pt>
                <c:pt idx="10943">
                  <c:v>12.896000000000001</c:v>
                </c:pt>
                <c:pt idx="10944">
                  <c:v>12.798999999999999</c:v>
                </c:pt>
                <c:pt idx="10945">
                  <c:v>12.678000000000001</c:v>
                </c:pt>
                <c:pt idx="10946">
                  <c:v>12.558</c:v>
                </c:pt>
                <c:pt idx="10947">
                  <c:v>12.461</c:v>
                </c:pt>
                <c:pt idx="10948">
                  <c:v>12.388999999999999</c:v>
                </c:pt>
                <c:pt idx="10949">
                  <c:v>12.292</c:v>
                </c:pt>
                <c:pt idx="10950">
                  <c:v>12.218999999999999</c:v>
                </c:pt>
                <c:pt idx="10951">
                  <c:v>12.122</c:v>
                </c:pt>
                <c:pt idx="10952">
                  <c:v>12.05</c:v>
                </c:pt>
                <c:pt idx="10953">
                  <c:v>11.977</c:v>
                </c:pt>
                <c:pt idx="10954">
                  <c:v>11.929</c:v>
                </c:pt>
                <c:pt idx="10955">
                  <c:v>11.832000000000001</c:v>
                </c:pt>
                <c:pt idx="10956">
                  <c:v>11.782999999999999</c:v>
                </c:pt>
                <c:pt idx="10957">
                  <c:v>11.734</c:v>
                </c:pt>
                <c:pt idx="10958">
                  <c:v>11.686</c:v>
                </c:pt>
                <c:pt idx="10959">
                  <c:v>11.662000000000001</c:v>
                </c:pt>
                <c:pt idx="10960">
                  <c:v>11.637</c:v>
                </c:pt>
                <c:pt idx="10961">
                  <c:v>11.589</c:v>
                </c:pt>
                <c:pt idx="10962">
                  <c:v>11.565</c:v>
                </c:pt>
                <c:pt idx="10963">
                  <c:v>11.516</c:v>
                </c:pt>
                <c:pt idx="10964">
                  <c:v>11.492000000000001</c:v>
                </c:pt>
                <c:pt idx="10965">
                  <c:v>11.467000000000001</c:v>
                </c:pt>
                <c:pt idx="10966">
                  <c:v>11.443</c:v>
                </c:pt>
                <c:pt idx="10967">
                  <c:v>11.443</c:v>
                </c:pt>
                <c:pt idx="10968">
                  <c:v>11.419</c:v>
                </c:pt>
                <c:pt idx="10969">
                  <c:v>11.419</c:v>
                </c:pt>
                <c:pt idx="10970">
                  <c:v>11.394</c:v>
                </c:pt>
                <c:pt idx="10971">
                  <c:v>11.37</c:v>
                </c:pt>
                <c:pt idx="10972">
                  <c:v>11.346</c:v>
                </c:pt>
                <c:pt idx="10973">
                  <c:v>11.346</c:v>
                </c:pt>
                <c:pt idx="10974">
                  <c:v>11.321</c:v>
                </c:pt>
                <c:pt idx="10975">
                  <c:v>11.321</c:v>
                </c:pt>
                <c:pt idx="10976">
                  <c:v>11.37</c:v>
                </c:pt>
                <c:pt idx="10977">
                  <c:v>11.394</c:v>
                </c:pt>
                <c:pt idx="10978">
                  <c:v>11.467000000000001</c:v>
                </c:pt>
                <c:pt idx="10979">
                  <c:v>11.565</c:v>
                </c:pt>
                <c:pt idx="10980">
                  <c:v>11.637</c:v>
                </c:pt>
                <c:pt idx="10981">
                  <c:v>11.759</c:v>
                </c:pt>
                <c:pt idx="10982">
                  <c:v>11.856</c:v>
                </c:pt>
                <c:pt idx="10983">
                  <c:v>11.977</c:v>
                </c:pt>
                <c:pt idx="10984">
                  <c:v>12.147</c:v>
                </c:pt>
                <c:pt idx="10985">
                  <c:v>12.364000000000001</c:v>
                </c:pt>
                <c:pt idx="10986">
                  <c:v>12.558</c:v>
                </c:pt>
                <c:pt idx="10987">
                  <c:v>12.775</c:v>
                </c:pt>
                <c:pt idx="10988">
                  <c:v>12.992000000000001</c:v>
                </c:pt>
                <c:pt idx="10989">
                  <c:v>13.257</c:v>
                </c:pt>
                <c:pt idx="10990">
                  <c:v>13.497</c:v>
                </c:pt>
                <c:pt idx="10991">
                  <c:v>13.81</c:v>
                </c:pt>
                <c:pt idx="10992">
                  <c:v>14.026</c:v>
                </c:pt>
                <c:pt idx="10993">
                  <c:v>14.242000000000001</c:v>
                </c:pt>
                <c:pt idx="10994">
                  <c:v>14.481</c:v>
                </c:pt>
                <c:pt idx="10995">
                  <c:v>14.696999999999999</c:v>
                </c:pt>
                <c:pt idx="10996">
                  <c:v>14.912000000000001</c:v>
                </c:pt>
                <c:pt idx="10997">
                  <c:v>15.055</c:v>
                </c:pt>
                <c:pt idx="10998">
                  <c:v>15.199</c:v>
                </c:pt>
                <c:pt idx="10999">
                  <c:v>15.366</c:v>
                </c:pt>
                <c:pt idx="11000">
                  <c:v>15.509</c:v>
                </c:pt>
                <c:pt idx="11001">
                  <c:v>15.651999999999999</c:v>
                </c:pt>
                <c:pt idx="11002">
                  <c:v>15.724</c:v>
                </c:pt>
                <c:pt idx="11003">
                  <c:v>15.747999999999999</c:v>
                </c:pt>
                <c:pt idx="11004">
                  <c:v>15.772</c:v>
                </c:pt>
                <c:pt idx="11005">
                  <c:v>15.819000000000001</c:v>
                </c:pt>
                <c:pt idx="11006">
                  <c:v>15.819000000000001</c:v>
                </c:pt>
                <c:pt idx="11007">
                  <c:v>15.795999999999999</c:v>
                </c:pt>
                <c:pt idx="11008">
                  <c:v>15.772</c:v>
                </c:pt>
                <c:pt idx="11009">
                  <c:v>15.724</c:v>
                </c:pt>
                <c:pt idx="11010">
                  <c:v>15.676</c:v>
                </c:pt>
                <c:pt idx="11011">
                  <c:v>15.605</c:v>
                </c:pt>
                <c:pt idx="11012">
                  <c:v>15.532999999999999</c:v>
                </c:pt>
                <c:pt idx="11013">
                  <c:v>15.414</c:v>
                </c:pt>
                <c:pt idx="11014">
                  <c:v>15.294</c:v>
                </c:pt>
                <c:pt idx="11015">
                  <c:v>15.175000000000001</c:v>
                </c:pt>
                <c:pt idx="11016">
                  <c:v>15.031000000000001</c:v>
                </c:pt>
                <c:pt idx="11017">
                  <c:v>14.888</c:v>
                </c:pt>
                <c:pt idx="11018">
                  <c:v>14.816000000000001</c:v>
                </c:pt>
                <c:pt idx="11019">
                  <c:v>14.696999999999999</c:v>
                </c:pt>
                <c:pt idx="11020">
                  <c:v>14.577</c:v>
                </c:pt>
                <c:pt idx="11021">
                  <c:v>14.481</c:v>
                </c:pt>
                <c:pt idx="11022">
                  <c:v>14.361000000000001</c:v>
                </c:pt>
                <c:pt idx="11023">
                  <c:v>14.242000000000001</c:v>
                </c:pt>
                <c:pt idx="11024">
                  <c:v>14.122</c:v>
                </c:pt>
                <c:pt idx="11025">
                  <c:v>13.954000000000001</c:v>
                </c:pt>
                <c:pt idx="11026">
                  <c:v>13.834</c:v>
                </c:pt>
                <c:pt idx="11027">
                  <c:v>13.666</c:v>
                </c:pt>
                <c:pt idx="11028">
                  <c:v>13.545999999999999</c:v>
                </c:pt>
                <c:pt idx="11029">
                  <c:v>13.401</c:v>
                </c:pt>
                <c:pt idx="11030">
                  <c:v>13.257</c:v>
                </c:pt>
                <c:pt idx="11031">
                  <c:v>13.161</c:v>
                </c:pt>
                <c:pt idx="11032">
                  <c:v>13.04</c:v>
                </c:pt>
                <c:pt idx="11033">
                  <c:v>12.896000000000001</c:v>
                </c:pt>
                <c:pt idx="11034">
                  <c:v>12.798999999999999</c:v>
                </c:pt>
                <c:pt idx="11035">
                  <c:v>12.678000000000001</c:v>
                </c:pt>
                <c:pt idx="11036">
                  <c:v>12.606</c:v>
                </c:pt>
                <c:pt idx="11037">
                  <c:v>12.484999999999999</c:v>
                </c:pt>
                <c:pt idx="11038">
                  <c:v>12.364000000000001</c:v>
                </c:pt>
                <c:pt idx="11039">
                  <c:v>12.268000000000001</c:v>
                </c:pt>
                <c:pt idx="11040">
                  <c:v>12.218999999999999</c:v>
                </c:pt>
                <c:pt idx="11041">
                  <c:v>12.147</c:v>
                </c:pt>
                <c:pt idx="11042">
                  <c:v>12.074</c:v>
                </c:pt>
                <c:pt idx="11043">
                  <c:v>12.025</c:v>
                </c:pt>
                <c:pt idx="11044">
                  <c:v>11.977</c:v>
                </c:pt>
                <c:pt idx="11045">
                  <c:v>11.929</c:v>
                </c:pt>
                <c:pt idx="11046">
                  <c:v>11.88</c:v>
                </c:pt>
                <c:pt idx="11047">
                  <c:v>11.832000000000001</c:v>
                </c:pt>
                <c:pt idx="11048">
                  <c:v>11.782999999999999</c:v>
                </c:pt>
                <c:pt idx="11049">
                  <c:v>11.759</c:v>
                </c:pt>
                <c:pt idx="11050">
                  <c:v>11.734</c:v>
                </c:pt>
                <c:pt idx="11051">
                  <c:v>11.71</c:v>
                </c:pt>
                <c:pt idx="11052">
                  <c:v>11.686</c:v>
                </c:pt>
                <c:pt idx="11053">
                  <c:v>11.686</c:v>
                </c:pt>
                <c:pt idx="11054">
                  <c:v>11.686</c:v>
                </c:pt>
                <c:pt idx="11055">
                  <c:v>11.686</c:v>
                </c:pt>
                <c:pt idx="11056">
                  <c:v>11.686</c:v>
                </c:pt>
                <c:pt idx="11057">
                  <c:v>11.686</c:v>
                </c:pt>
                <c:pt idx="11058">
                  <c:v>11.686</c:v>
                </c:pt>
                <c:pt idx="11059">
                  <c:v>11.686</c:v>
                </c:pt>
                <c:pt idx="11060">
                  <c:v>11.686</c:v>
                </c:pt>
                <c:pt idx="11061">
                  <c:v>11.71</c:v>
                </c:pt>
                <c:pt idx="11062">
                  <c:v>11.71</c:v>
                </c:pt>
                <c:pt idx="11063">
                  <c:v>11.734</c:v>
                </c:pt>
                <c:pt idx="11064">
                  <c:v>11.734</c:v>
                </c:pt>
                <c:pt idx="11065">
                  <c:v>11.734</c:v>
                </c:pt>
                <c:pt idx="11066">
                  <c:v>11.734</c:v>
                </c:pt>
                <c:pt idx="11067">
                  <c:v>11.759</c:v>
                </c:pt>
                <c:pt idx="11068">
                  <c:v>11.759</c:v>
                </c:pt>
                <c:pt idx="11069">
                  <c:v>11.759</c:v>
                </c:pt>
                <c:pt idx="11070">
                  <c:v>11.759</c:v>
                </c:pt>
                <c:pt idx="11071">
                  <c:v>11.782999999999999</c:v>
                </c:pt>
                <c:pt idx="11072">
                  <c:v>11.782999999999999</c:v>
                </c:pt>
                <c:pt idx="11073">
                  <c:v>11.807</c:v>
                </c:pt>
                <c:pt idx="11074">
                  <c:v>11.832000000000001</c:v>
                </c:pt>
                <c:pt idx="11075">
                  <c:v>11.904</c:v>
                </c:pt>
                <c:pt idx="11076">
                  <c:v>11.952999999999999</c:v>
                </c:pt>
                <c:pt idx="11077">
                  <c:v>12.000999999999999</c:v>
                </c:pt>
                <c:pt idx="11078">
                  <c:v>12.074</c:v>
                </c:pt>
                <c:pt idx="11079">
                  <c:v>12.147</c:v>
                </c:pt>
                <c:pt idx="11080">
                  <c:v>12.195</c:v>
                </c:pt>
                <c:pt idx="11081">
                  <c:v>12.34</c:v>
                </c:pt>
                <c:pt idx="11082">
                  <c:v>12.484999999999999</c:v>
                </c:pt>
                <c:pt idx="11083">
                  <c:v>12.702999999999999</c:v>
                </c:pt>
                <c:pt idx="11084">
                  <c:v>12.896000000000001</c:v>
                </c:pt>
                <c:pt idx="11085">
                  <c:v>13.064</c:v>
                </c:pt>
                <c:pt idx="11086">
                  <c:v>13.209</c:v>
                </c:pt>
                <c:pt idx="11087">
                  <c:v>13.305</c:v>
                </c:pt>
                <c:pt idx="11088">
                  <c:v>13.377000000000001</c:v>
                </c:pt>
                <c:pt idx="11089">
                  <c:v>13.522</c:v>
                </c:pt>
                <c:pt idx="11090">
                  <c:v>13.618</c:v>
                </c:pt>
                <c:pt idx="11091">
                  <c:v>13.714</c:v>
                </c:pt>
                <c:pt idx="11092">
                  <c:v>13.786</c:v>
                </c:pt>
                <c:pt idx="11093">
                  <c:v>13.906000000000001</c:v>
                </c:pt>
                <c:pt idx="11094">
                  <c:v>13.978</c:v>
                </c:pt>
                <c:pt idx="11095">
                  <c:v>14.17</c:v>
                </c:pt>
                <c:pt idx="11096">
                  <c:v>14.409000000000001</c:v>
                </c:pt>
                <c:pt idx="11097">
                  <c:v>14.648999999999999</c:v>
                </c:pt>
                <c:pt idx="11098">
                  <c:v>14.673</c:v>
                </c:pt>
                <c:pt idx="11099">
                  <c:v>14.577</c:v>
                </c:pt>
                <c:pt idx="11100">
                  <c:v>14.481</c:v>
                </c:pt>
                <c:pt idx="11101">
                  <c:v>14.457000000000001</c:v>
                </c:pt>
                <c:pt idx="11102">
                  <c:v>14.553000000000001</c:v>
                </c:pt>
                <c:pt idx="11103">
                  <c:v>14.601000000000001</c:v>
                </c:pt>
                <c:pt idx="11104">
                  <c:v>14.529</c:v>
                </c:pt>
                <c:pt idx="11105">
                  <c:v>14.385</c:v>
                </c:pt>
                <c:pt idx="11106">
                  <c:v>14.242000000000001</c:v>
                </c:pt>
                <c:pt idx="11107">
                  <c:v>14.098000000000001</c:v>
                </c:pt>
                <c:pt idx="11108">
                  <c:v>13.954000000000001</c:v>
                </c:pt>
                <c:pt idx="11109">
                  <c:v>13.786</c:v>
                </c:pt>
                <c:pt idx="11110">
                  <c:v>13.618</c:v>
                </c:pt>
                <c:pt idx="11111">
                  <c:v>13.473000000000001</c:v>
                </c:pt>
                <c:pt idx="11112">
                  <c:v>13.329000000000001</c:v>
                </c:pt>
                <c:pt idx="11113">
                  <c:v>13.185</c:v>
                </c:pt>
                <c:pt idx="11114">
                  <c:v>13.064</c:v>
                </c:pt>
                <c:pt idx="11115">
                  <c:v>12.944000000000001</c:v>
                </c:pt>
                <c:pt idx="11116">
                  <c:v>12.823</c:v>
                </c:pt>
                <c:pt idx="11117">
                  <c:v>12.750999999999999</c:v>
                </c:pt>
                <c:pt idx="11118">
                  <c:v>12.654</c:v>
                </c:pt>
                <c:pt idx="11119">
                  <c:v>12.606</c:v>
                </c:pt>
                <c:pt idx="11120">
                  <c:v>12.558</c:v>
                </c:pt>
                <c:pt idx="11121">
                  <c:v>12.509</c:v>
                </c:pt>
                <c:pt idx="11122">
                  <c:v>12.484999999999999</c:v>
                </c:pt>
                <c:pt idx="11123">
                  <c:v>12.461</c:v>
                </c:pt>
                <c:pt idx="11124">
                  <c:v>12.436999999999999</c:v>
                </c:pt>
                <c:pt idx="11125">
                  <c:v>12.436999999999999</c:v>
                </c:pt>
                <c:pt idx="11126">
                  <c:v>12.436999999999999</c:v>
                </c:pt>
                <c:pt idx="11127">
                  <c:v>12.436999999999999</c:v>
                </c:pt>
                <c:pt idx="11128">
                  <c:v>12.461</c:v>
                </c:pt>
                <c:pt idx="11129">
                  <c:v>12.484999999999999</c:v>
                </c:pt>
                <c:pt idx="11130">
                  <c:v>12.509</c:v>
                </c:pt>
                <c:pt idx="11131">
                  <c:v>12.534000000000001</c:v>
                </c:pt>
                <c:pt idx="11132">
                  <c:v>12.558</c:v>
                </c:pt>
                <c:pt idx="11133">
                  <c:v>12.582000000000001</c:v>
                </c:pt>
                <c:pt idx="11134">
                  <c:v>12.606</c:v>
                </c:pt>
                <c:pt idx="11135">
                  <c:v>12.63</c:v>
                </c:pt>
                <c:pt idx="11136">
                  <c:v>12.63</c:v>
                </c:pt>
                <c:pt idx="11137">
                  <c:v>12.654</c:v>
                </c:pt>
                <c:pt idx="11138">
                  <c:v>12.654</c:v>
                </c:pt>
                <c:pt idx="11139">
                  <c:v>12.63</c:v>
                </c:pt>
                <c:pt idx="11140">
                  <c:v>12.63</c:v>
                </c:pt>
                <c:pt idx="11141">
                  <c:v>12.63</c:v>
                </c:pt>
                <c:pt idx="11142">
                  <c:v>12.606</c:v>
                </c:pt>
                <c:pt idx="11143">
                  <c:v>12.582000000000001</c:v>
                </c:pt>
                <c:pt idx="11144">
                  <c:v>12.582000000000001</c:v>
                </c:pt>
                <c:pt idx="11145">
                  <c:v>12.558</c:v>
                </c:pt>
                <c:pt idx="11146">
                  <c:v>12.509</c:v>
                </c:pt>
                <c:pt idx="11147">
                  <c:v>12.484999999999999</c:v>
                </c:pt>
                <c:pt idx="11148">
                  <c:v>12.461</c:v>
                </c:pt>
                <c:pt idx="11149">
                  <c:v>12.413</c:v>
                </c:pt>
                <c:pt idx="11150">
                  <c:v>12.364000000000001</c:v>
                </c:pt>
                <c:pt idx="11151">
                  <c:v>12.316000000000001</c:v>
                </c:pt>
                <c:pt idx="11152">
                  <c:v>12.292</c:v>
                </c:pt>
                <c:pt idx="11153">
                  <c:v>12.243</c:v>
                </c:pt>
                <c:pt idx="11154">
                  <c:v>12.218999999999999</c:v>
                </c:pt>
                <c:pt idx="11155">
                  <c:v>12.195</c:v>
                </c:pt>
                <c:pt idx="11156">
                  <c:v>12.170999999999999</c:v>
                </c:pt>
                <c:pt idx="11157">
                  <c:v>12.147</c:v>
                </c:pt>
                <c:pt idx="11158">
                  <c:v>12.147</c:v>
                </c:pt>
                <c:pt idx="11159">
                  <c:v>12.122</c:v>
                </c:pt>
                <c:pt idx="11160">
                  <c:v>12.122</c:v>
                </c:pt>
                <c:pt idx="11161">
                  <c:v>12.122</c:v>
                </c:pt>
                <c:pt idx="11162">
                  <c:v>12.122</c:v>
                </c:pt>
                <c:pt idx="11163">
                  <c:v>12.122</c:v>
                </c:pt>
                <c:pt idx="11164">
                  <c:v>12.147</c:v>
                </c:pt>
                <c:pt idx="11165">
                  <c:v>12.147</c:v>
                </c:pt>
                <c:pt idx="11166">
                  <c:v>12.170999999999999</c:v>
                </c:pt>
                <c:pt idx="11167">
                  <c:v>12.170999999999999</c:v>
                </c:pt>
                <c:pt idx="11168">
                  <c:v>12.218999999999999</c:v>
                </c:pt>
                <c:pt idx="11169">
                  <c:v>12.243</c:v>
                </c:pt>
                <c:pt idx="11170">
                  <c:v>12.292</c:v>
                </c:pt>
                <c:pt idx="11171">
                  <c:v>12.316000000000001</c:v>
                </c:pt>
                <c:pt idx="11172">
                  <c:v>12.364000000000001</c:v>
                </c:pt>
                <c:pt idx="11173">
                  <c:v>12.413</c:v>
                </c:pt>
                <c:pt idx="11174">
                  <c:v>12.484999999999999</c:v>
                </c:pt>
                <c:pt idx="11175">
                  <c:v>12.534000000000001</c:v>
                </c:pt>
                <c:pt idx="11176">
                  <c:v>12.606</c:v>
                </c:pt>
                <c:pt idx="11177">
                  <c:v>12.654</c:v>
                </c:pt>
                <c:pt idx="11178">
                  <c:v>12.750999999999999</c:v>
                </c:pt>
                <c:pt idx="11179">
                  <c:v>12.798999999999999</c:v>
                </c:pt>
                <c:pt idx="11180">
                  <c:v>12.896000000000001</c:v>
                </c:pt>
                <c:pt idx="11181">
                  <c:v>12.944000000000001</c:v>
                </c:pt>
                <c:pt idx="11182">
                  <c:v>13.016</c:v>
                </c:pt>
                <c:pt idx="11183">
                  <c:v>13.112</c:v>
                </c:pt>
                <c:pt idx="11184">
                  <c:v>13.209</c:v>
                </c:pt>
                <c:pt idx="11185">
                  <c:v>13.329000000000001</c:v>
                </c:pt>
                <c:pt idx="11186">
                  <c:v>13.473000000000001</c:v>
                </c:pt>
                <c:pt idx="11187">
                  <c:v>13.57</c:v>
                </c:pt>
                <c:pt idx="11188">
                  <c:v>13.714</c:v>
                </c:pt>
                <c:pt idx="11189">
                  <c:v>13.882</c:v>
                </c:pt>
                <c:pt idx="11190">
                  <c:v>13.954000000000001</c:v>
                </c:pt>
                <c:pt idx="11191">
                  <c:v>14.074</c:v>
                </c:pt>
                <c:pt idx="11192">
                  <c:v>14.194000000000001</c:v>
                </c:pt>
                <c:pt idx="11193">
                  <c:v>14.29</c:v>
                </c:pt>
                <c:pt idx="11194">
                  <c:v>14.337</c:v>
                </c:pt>
                <c:pt idx="11195">
                  <c:v>14.385</c:v>
                </c:pt>
                <c:pt idx="11196">
                  <c:v>14.457000000000001</c:v>
                </c:pt>
                <c:pt idx="11197">
                  <c:v>14.505000000000001</c:v>
                </c:pt>
                <c:pt idx="11198">
                  <c:v>14.481</c:v>
                </c:pt>
                <c:pt idx="11199">
                  <c:v>14.481</c:v>
                </c:pt>
                <c:pt idx="11200">
                  <c:v>14.433</c:v>
                </c:pt>
                <c:pt idx="11201">
                  <c:v>14.385</c:v>
                </c:pt>
                <c:pt idx="11202">
                  <c:v>14.314</c:v>
                </c:pt>
                <c:pt idx="11203">
                  <c:v>14.266</c:v>
                </c:pt>
                <c:pt idx="11204">
                  <c:v>14.218</c:v>
                </c:pt>
                <c:pt idx="11205">
                  <c:v>14.194000000000001</c:v>
                </c:pt>
                <c:pt idx="11206">
                  <c:v>14.146000000000001</c:v>
                </c:pt>
                <c:pt idx="11207">
                  <c:v>14.074</c:v>
                </c:pt>
                <c:pt idx="11208">
                  <c:v>13.978</c:v>
                </c:pt>
                <c:pt idx="11209">
                  <c:v>13.858000000000001</c:v>
                </c:pt>
                <c:pt idx="11210">
                  <c:v>13.81</c:v>
                </c:pt>
                <c:pt idx="11211">
                  <c:v>13.738</c:v>
                </c:pt>
                <c:pt idx="11212">
                  <c:v>13.69</c:v>
                </c:pt>
                <c:pt idx="11213">
                  <c:v>13.641999999999999</c:v>
                </c:pt>
                <c:pt idx="11214">
                  <c:v>13.618</c:v>
                </c:pt>
                <c:pt idx="11215">
                  <c:v>13.57</c:v>
                </c:pt>
                <c:pt idx="11216">
                  <c:v>13.545999999999999</c:v>
                </c:pt>
                <c:pt idx="11217">
                  <c:v>13.522</c:v>
                </c:pt>
                <c:pt idx="11218">
                  <c:v>13.497</c:v>
                </c:pt>
                <c:pt idx="11219">
                  <c:v>13.473000000000001</c:v>
                </c:pt>
                <c:pt idx="11220">
                  <c:v>13.449</c:v>
                </c:pt>
                <c:pt idx="11221">
                  <c:v>13.425000000000001</c:v>
                </c:pt>
                <c:pt idx="11222">
                  <c:v>13.401</c:v>
                </c:pt>
                <c:pt idx="11223">
                  <c:v>13.377000000000001</c:v>
                </c:pt>
                <c:pt idx="11224">
                  <c:v>13.377000000000001</c:v>
                </c:pt>
                <c:pt idx="11225">
                  <c:v>13.353</c:v>
                </c:pt>
                <c:pt idx="11226">
                  <c:v>13.329000000000001</c:v>
                </c:pt>
                <c:pt idx="11227">
                  <c:v>13.329000000000001</c:v>
                </c:pt>
                <c:pt idx="11228">
                  <c:v>13.329000000000001</c:v>
                </c:pt>
                <c:pt idx="11229">
                  <c:v>13.305</c:v>
                </c:pt>
                <c:pt idx="11230">
                  <c:v>13.281000000000001</c:v>
                </c:pt>
                <c:pt idx="11231">
                  <c:v>13.281000000000001</c:v>
                </c:pt>
                <c:pt idx="11232">
                  <c:v>13.257</c:v>
                </c:pt>
                <c:pt idx="11233">
                  <c:v>13.233000000000001</c:v>
                </c:pt>
                <c:pt idx="11234">
                  <c:v>13.233000000000001</c:v>
                </c:pt>
                <c:pt idx="11235">
                  <c:v>13.209</c:v>
                </c:pt>
                <c:pt idx="11236">
                  <c:v>13.185</c:v>
                </c:pt>
                <c:pt idx="11237">
                  <c:v>13.185</c:v>
                </c:pt>
                <c:pt idx="11238">
                  <c:v>13.161</c:v>
                </c:pt>
                <c:pt idx="11239">
                  <c:v>13.161</c:v>
                </c:pt>
                <c:pt idx="11240">
                  <c:v>13.137</c:v>
                </c:pt>
                <c:pt idx="11241">
                  <c:v>13.112</c:v>
                </c:pt>
                <c:pt idx="11242">
                  <c:v>13.112</c:v>
                </c:pt>
                <c:pt idx="11243">
                  <c:v>13.087999999999999</c:v>
                </c:pt>
                <c:pt idx="11244">
                  <c:v>13.064</c:v>
                </c:pt>
                <c:pt idx="11245">
                  <c:v>13.064</c:v>
                </c:pt>
                <c:pt idx="11246">
                  <c:v>13.04</c:v>
                </c:pt>
                <c:pt idx="11247">
                  <c:v>13.016</c:v>
                </c:pt>
                <c:pt idx="11248">
                  <c:v>13.016</c:v>
                </c:pt>
                <c:pt idx="11249">
                  <c:v>12.992000000000001</c:v>
                </c:pt>
                <c:pt idx="11250">
                  <c:v>12.968</c:v>
                </c:pt>
                <c:pt idx="11251">
                  <c:v>12.968</c:v>
                </c:pt>
                <c:pt idx="11252">
                  <c:v>12.944000000000001</c:v>
                </c:pt>
                <c:pt idx="11253">
                  <c:v>12.944000000000001</c:v>
                </c:pt>
                <c:pt idx="11254">
                  <c:v>12.92</c:v>
                </c:pt>
                <c:pt idx="11255">
                  <c:v>12.896000000000001</c:v>
                </c:pt>
                <c:pt idx="11256">
                  <c:v>12.871</c:v>
                </c:pt>
                <c:pt idx="11257">
                  <c:v>12.871</c:v>
                </c:pt>
                <c:pt idx="11258">
                  <c:v>12.847</c:v>
                </c:pt>
                <c:pt idx="11259">
                  <c:v>12.823</c:v>
                </c:pt>
                <c:pt idx="11260">
                  <c:v>12.823</c:v>
                </c:pt>
                <c:pt idx="11261">
                  <c:v>12.798999999999999</c:v>
                </c:pt>
                <c:pt idx="11262">
                  <c:v>12.798999999999999</c:v>
                </c:pt>
                <c:pt idx="11263">
                  <c:v>12.798999999999999</c:v>
                </c:pt>
                <c:pt idx="11264">
                  <c:v>12.775</c:v>
                </c:pt>
                <c:pt idx="11265">
                  <c:v>12.798999999999999</c:v>
                </c:pt>
                <c:pt idx="11266">
                  <c:v>12.798999999999999</c:v>
                </c:pt>
                <c:pt idx="11267">
                  <c:v>12.798999999999999</c:v>
                </c:pt>
                <c:pt idx="11268">
                  <c:v>12.798999999999999</c:v>
                </c:pt>
                <c:pt idx="11269">
                  <c:v>12.798999999999999</c:v>
                </c:pt>
                <c:pt idx="11270">
                  <c:v>12.798999999999999</c:v>
                </c:pt>
                <c:pt idx="11271">
                  <c:v>12.823</c:v>
                </c:pt>
                <c:pt idx="11272">
                  <c:v>12.847</c:v>
                </c:pt>
                <c:pt idx="11273">
                  <c:v>12.847</c:v>
                </c:pt>
                <c:pt idx="11274">
                  <c:v>12.847</c:v>
                </c:pt>
                <c:pt idx="11275">
                  <c:v>12.871</c:v>
                </c:pt>
                <c:pt idx="11276">
                  <c:v>12.871</c:v>
                </c:pt>
                <c:pt idx="11277">
                  <c:v>12.896000000000001</c:v>
                </c:pt>
                <c:pt idx="11278">
                  <c:v>12.92</c:v>
                </c:pt>
                <c:pt idx="11279">
                  <c:v>12.944000000000001</c:v>
                </c:pt>
                <c:pt idx="11280">
                  <c:v>12.992000000000001</c:v>
                </c:pt>
                <c:pt idx="11281">
                  <c:v>13.04</c:v>
                </c:pt>
                <c:pt idx="11282">
                  <c:v>13.087999999999999</c:v>
                </c:pt>
                <c:pt idx="11283">
                  <c:v>13.161</c:v>
                </c:pt>
                <c:pt idx="11284">
                  <c:v>13.233000000000001</c:v>
                </c:pt>
                <c:pt idx="11285">
                  <c:v>13.257</c:v>
                </c:pt>
                <c:pt idx="11286">
                  <c:v>13.281000000000001</c:v>
                </c:pt>
                <c:pt idx="11287">
                  <c:v>13.329000000000001</c:v>
                </c:pt>
                <c:pt idx="11288">
                  <c:v>13.353</c:v>
                </c:pt>
                <c:pt idx="11289">
                  <c:v>13.377000000000001</c:v>
                </c:pt>
                <c:pt idx="11290">
                  <c:v>13.377000000000001</c:v>
                </c:pt>
                <c:pt idx="11291">
                  <c:v>13.377000000000001</c:v>
                </c:pt>
                <c:pt idx="11292">
                  <c:v>13.353</c:v>
                </c:pt>
                <c:pt idx="11293">
                  <c:v>13.329000000000001</c:v>
                </c:pt>
                <c:pt idx="11294">
                  <c:v>13.281000000000001</c:v>
                </c:pt>
                <c:pt idx="11295">
                  <c:v>13.281000000000001</c:v>
                </c:pt>
                <c:pt idx="11296">
                  <c:v>13.257</c:v>
                </c:pt>
                <c:pt idx="11297">
                  <c:v>13.233000000000001</c:v>
                </c:pt>
                <c:pt idx="11298">
                  <c:v>13.209</c:v>
                </c:pt>
                <c:pt idx="11299">
                  <c:v>13.185</c:v>
                </c:pt>
                <c:pt idx="11300">
                  <c:v>13.161</c:v>
                </c:pt>
                <c:pt idx="11301">
                  <c:v>13.137</c:v>
                </c:pt>
                <c:pt idx="11302">
                  <c:v>13.137</c:v>
                </c:pt>
                <c:pt idx="11303">
                  <c:v>13.161</c:v>
                </c:pt>
                <c:pt idx="11304">
                  <c:v>13.161</c:v>
                </c:pt>
                <c:pt idx="11305">
                  <c:v>13.137</c:v>
                </c:pt>
                <c:pt idx="11306">
                  <c:v>13.112</c:v>
                </c:pt>
                <c:pt idx="11307">
                  <c:v>13.064</c:v>
                </c:pt>
                <c:pt idx="11308">
                  <c:v>13.016</c:v>
                </c:pt>
                <c:pt idx="11309">
                  <c:v>12.968</c:v>
                </c:pt>
                <c:pt idx="11310">
                  <c:v>12.944000000000001</c:v>
                </c:pt>
                <c:pt idx="11311">
                  <c:v>12.92</c:v>
                </c:pt>
                <c:pt idx="11312">
                  <c:v>12.896000000000001</c:v>
                </c:pt>
                <c:pt idx="11313">
                  <c:v>12.871</c:v>
                </c:pt>
                <c:pt idx="11314">
                  <c:v>12.847</c:v>
                </c:pt>
                <c:pt idx="11315">
                  <c:v>12.847</c:v>
                </c:pt>
                <c:pt idx="11316">
                  <c:v>12.823</c:v>
                </c:pt>
                <c:pt idx="11317">
                  <c:v>12.798999999999999</c:v>
                </c:pt>
                <c:pt idx="11318">
                  <c:v>12.798999999999999</c:v>
                </c:pt>
                <c:pt idx="11319">
                  <c:v>12.775</c:v>
                </c:pt>
                <c:pt idx="11320">
                  <c:v>12.750999999999999</c:v>
                </c:pt>
                <c:pt idx="11321">
                  <c:v>12.750999999999999</c:v>
                </c:pt>
                <c:pt idx="11322">
                  <c:v>12.727</c:v>
                </c:pt>
                <c:pt idx="11323">
                  <c:v>12.702999999999999</c:v>
                </c:pt>
                <c:pt idx="11324">
                  <c:v>12.702999999999999</c:v>
                </c:pt>
                <c:pt idx="11325">
                  <c:v>12.678000000000001</c:v>
                </c:pt>
                <c:pt idx="11326">
                  <c:v>12.678000000000001</c:v>
                </c:pt>
                <c:pt idx="11327">
                  <c:v>12.678000000000001</c:v>
                </c:pt>
                <c:pt idx="11328">
                  <c:v>12.678000000000001</c:v>
                </c:pt>
                <c:pt idx="11329">
                  <c:v>12.654</c:v>
                </c:pt>
                <c:pt idx="11330">
                  <c:v>12.654</c:v>
                </c:pt>
                <c:pt idx="11331">
                  <c:v>12.654</c:v>
                </c:pt>
                <c:pt idx="11332">
                  <c:v>12.654</c:v>
                </c:pt>
                <c:pt idx="11333">
                  <c:v>12.654</c:v>
                </c:pt>
                <c:pt idx="11334">
                  <c:v>12.654</c:v>
                </c:pt>
                <c:pt idx="11335">
                  <c:v>12.63</c:v>
                </c:pt>
                <c:pt idx="11336">
                  <c:v>12.63</c:v>
                </c:pt>
                <c:pt idx="11337">
                  <c:v>12.63</c:v>
                </c:pt>
                <c:pt idx="11338">
                  <c:v>12.606</c:v>
                </c:pt>
                <c:pt idx="11339">
                  <c:v>12.606</c:v>
                </c:pt>
                <c:pt idx="11340">
                  <c:v>12.606</c:v>
                </c:pt>
                <c:pt idx="11341">
                  <c:v>12.606</c:v>
                </c:pt>
                <c:pt idx="11342">
                  <c:v>12.606</c:v>
                </c:pt>
                <c:pt idx="11343">
                  <c:v>12.582000000000001</c:v>
                </c:pt>
                <c:pt idx="11344">
                  <c:v>12.582000000000001</c:v>
                </c:pt>
                <c:pt idx="11345">
                  <c:v>12.582000000000001</c:v>
                </c:pt>
                <c:pt idx="11346">
                  <c:v>12.582000000000001</c:v>
                </c:pt>
                <c:pt idx="11347">
                  <c:v>12.582000000000001</c:v>
                </c:pt>
                <c:pt idx="11348">
                  <c:v>12.582000000000001</c:v>
                </c:pt>
                <c:pt idx="11349">
                  <c:v>12.582000000000001</c:v>
                </c:pt>
                <c:pt idx="11350">
                  <c:v>12.582000000000001</c:v>
                </c:pt>
                <c:pt idx="11351">
                  <c:v>12.606</c:v>
                </c:pt>
                <c:pt idx="11352">
                  <c:v>12.606</c:v>
                </c:pt>
                <c:pt idx="11353">
                  <c:v>12.606</c:v>
                </c:pt>
                <c:pt idx="11354">
                  <c:v>12.606</c:v>
                </c:pt>
                <c:pt idx="11355">
                  <c:v>12.582000000000001</c:v>
                </c:pt>
                <c:pt idx="11356">
                  <c:v>12.582000000000001</c:v>
                </c:pt>
                <c:pt idx="11357">
                  <c:v>12.582000000000001</c:v>
                </c:pt>
                <c:pt idx="11358">
                  <c:v>12.582000000000001</c:v>
                </c:pt>
                <c:pt idx="11359">
                  <c:v>12.582000000000001</c:v>
                </c:pt>
                <c:pt idx="11360">
                  <c:v>12.582000000000001</c:v>
                </c:pt>
                <c:pt idx="11361">
                  <c:v>12.582000000000001</c:v>
                </c:pt>
                <c:pt idx="11362">
                  <c:v>12.582000000000001</c:v>
                </c:pt>
                <c:pt idx="11363">
                  <c:v>12.582000000000001</c:v>
                </c:pt>
                <c:pt idx="11364">
                  <c:v>12.582000000000001</c:v>
                </c:pt>
                <c:pt idx="11365">
                  <c:v>12.606</c:v>
                </c:pt>
                <c:pt idx="11366">
                  <c:v>12.606</c:v>
                </c:pt>
                <c:pt idx="11367">
                  <c:v>12.606</c:v>
                </c:pt>
                <c:pt idx="11368">
                  <c:v>12.606</c:v>
                </c:pt>
                <c:pt idx="11369">
                  <c:v>12.63</c:v>
                </c:pt>
                <c:pt idx="11370">
                  <c:v>12.63</c:v>
                </c:pt>
                <c:pt idx="11371">
                  <c:v>12.63</c:v>
                </c:pt>
                <c:pt idx="11372">
                  <c:v>12.63</c:v>
                </c:pt>
                <c:pt idx="11373">
                  <c:v>12.63</c:v>
                </c:pt>
                <c:pt idx="11374">
                  <c:v>12.63</c:v>
                </c:pt>
                <c:pt idx="11375">
                  <c:v>12.654</c:v>
                </c:pt>
                <c:pt idx="11376">
                  <c:v>12.654</c:v>
                </c:pt>
                <c:pt idx="11377">
                  <c:v>12.678000000000001</c:v>
                </c:pt>
                <c:pt idx="11378">
                  <c:v>12.702999999999999</c:v>
                </c:pt>
                <c:pt idx="11379">
                  <c:v>12.702999999999999</c:v>
                </c:pt>
                <c:pt idx="11380">
                  <c:v>12.750999999999999</c:v>
                </c:pt>
                <c:pt idx="11381">
                  <c:v>12.775</c:v>
                </c:pt>
                <c:pt idx="11382">
                  <c:v>12.798999999999999</c:v>
                </c:pt>
                <c:pt idx="11383">
                  <c:v>12.823</c:v>
                </c:pt>
                <c:pt idx="11384">
                  <c:v>12.871</c:v>
                </c:pt>
                <c:pt idx="11385">
                  <c:v>12.92</c:v>
                </c:pt>
                <c:pt idx="11386">
                  <c:v>12.944000000000001</c:v>
                </c:pt>
                <c:pt idx="11387">
                  <c:v>12.968</c:v>
                </c:pt>
                <c:pt idx="11388">
                  <c:v>13.016</c:v>
                </c:pt>
                <c:pt idx="11389">
                  <c:v>13.04</c:v>
                </c:pt>
                <c:pt idx="11390">
                  <c:v>13.137</c:v>
                </c:pt>
                <c:pt idx="11391">
                  <c:v>13.161</c:v>
                </c:pt>
                <c:pt idx="11392">
                  <c:v>13.233000000000001</c:v>
                </c:pt>
                <c:pt idx="11393">
                  <c:v>13.329000000000001</c:v>
                </c:pt>
                <c:pt idx="11394">
                  <c:v>13.473000000000001</c:v>
                </c:pt>
                <c:pt idx="11395">
                  <c:v>13.449</c:v>
                </c:pt>
                <c:pt idx="11396">
                  <c:v>13.425000000000001</c:v>
                </c:pt>
                <c:pt idx="11397">
                  <c:v>13.425000000000001</c:v>
                </c:pt>
                <c:pt idx="11398">
                  <c:v>13.473000000000001</c:v>
                </c:pt>
                <c:pt idx="11399">
                  <c:v>13.545999999999999</c:v>
                </c:pt>
                <c:pt idx="11400">
                  <c:v>13.593999999999999</c:v>
                </c:pt>
                <c:pt idx="11401">
                  <c:v>13.57</c:v>
                </c:pt>
                <c:pt idx="11402">
                  <c:v>13.497</c:v>
                </c:pt>
                <c:pt idx="11403">
                  <c:v>13.449</c:v>
                </c:pt>
                <c:pt idx="11404">
                  <c:v>13.449</c:v>
                </c:pt>
                <c:pt idx="11405">
                  <c:v>13.425000000000001</c:v>
                </c:pt>
                <c:pt idx="11406">
                  <c:v>13.401</c:v>
                </c:pt>
                <c:pt idx="11407">
                  <c:v>13.329000000000001</c:v>
                </c:pt>
                <c:pt idx="11408">
                  <c:v>13.257</c:v>
                </c:pt>
                <c:pt idx="11409">
                  <c:v>13.185</c:v>
                </c:pt>
                <c:pt idx="11410">
                  <c:v>13.137</c:v>
                </c:pt>
                <c:pt idx="11411">
                  <c:v>13.04</c:v>
                </c:pt>
                <c:pt idx="11412">
                  <c:v>12.992000000000001</c:v>
                </c:pt>
                <c:pt idx="11413">
                  <c:v>12.944000000000001</c:v>
                </c:pt>
                <c:pt idx="11414">
                  <c:v>12.896000000000001</c:v>
                </c:pt>
                <c:pt idx="11415">
                  <c:v>12.871</c:v>
                </c:pt>
                <c:pt idx="11416">
                  <c:v>12.847</c:v>
                </c:pt>
                <c:pt idx="11417">
                  <c:v>12.823</c:v>
                </c:pt>
                <c:pt idx="11418">
                  <c:v>12.798999999999999</c:v>
                </c:pt>
                <c:pt idx="11419">
                  <c:v>12.775</c:v>
                </c:pt>
                <c:pt idx="11420">
                  <c:v>12.750999999999999</c:v>
                </c:pt>
                <c:pt idx="11421">
                  <c:v>12.750999999999999</c:v>
                </c:pt>
                <c:pt idx="11422">
                  <c:v>12.727</c:v>
                </c:pt>
                <c:pt idx="11423">
                  <c:v>12.727</c:v>
                </c:pt>
                <c:pt idx="11424">
                  <c:v>12.727</c:v>
                </c:pt>
                <c:pt idx="11425">
                  <c:v>12.727</c:v>
                </c:pt>
                <c:pt idx="11426">
                  <c:v>12.727</c:v>
                </c:pt>
                <c:pt idx="11427">
                  <c:v>12.727</c:v>
                </c:pt>
                <c:pt idx="11428">
                  <c:v>12.727</c:v>
                </c:pt>
                <c:pt idx="11429">
                  <c:v>12.727</c:v>
                </c:pt>
                <c:pt idx="11430">
                  <c:v>12.727</c:v>
                </c:pt>
                <c:pt idx="11431">
                  <c:v>12.727</c:v>
                </c:pt>
                <c:pt idx="11432">
                  <c:v>12.702999999999999</c:v>
                </c:pt>
                <c:pt idx="11433">
                  <c:v>12.702999999999999</c:v>
                </c:pt>
                <c:pt idx="11434">
                  <c:v>12.702999999999999</c:v>
                </c:pt>
                <c:pt idx="11435">
                  <c:v>12.702999999999999</c:v>
                </c:pt>
                <c:pt idx="11436">
                  <c:v>12.678000000000001</c:v>
                </c:pt>
                <c:pt idx="11437">
                  <c:v>12.654</c:v>
                </c:pt>
                <c:pt idx="11438">
                  <c:v>12.654</c:v>
                </c:pt>
                <c:pt idx="11439">
                  <c:v>12.654</c:v>
                </c:pt>
                <c:pt idx="11440">
                  <c:v>12.654</c:v>
                </c:pt>
                <c:pt idx="11441">
                  <c:v>12.654</c:v>
                </c:pt>
                <c:pt idx="11442">
                  <c:v>12.63</c:v>
                </c:pt>
                <c:pt idx="11443">
                  <c:v>12.63</c:v>
                </c:pt>
                <c:pt idx="11444">
                  <c:v>12.606</c:v>
                </c:pt>
                <c:pt idx="11445">
                  <c:v>12.606</c:v>
                </c:pt>
                <c:pt idx="11446">
                  <c:v>12.606</c:v>
                </c:pt>
                <c:pt idx="11447">
                  <c:v>12.582000000000001</c:v>
                </c:pt>
                <c:pt idx="11448">
                  <c:v>12.582000000000001</c:v>
                </c:pt>
                <c:pt idx="11449">
                  <c:v>12.582000000000001</c:v>
                </c:pt>
                <c:pt idx="11450">
                  <c:v>12.582000000000001</c:v>
                </c:pt>
                <c:pt idx="11451">
                  <c:v>12.606</c:v>
                </c:pt>
                <c:pt idx="11452">
                  <c:v>12.606</c:v>
                </c:pt>
                <c:pt idx="11453">
                  <c:v>12.606</c:v>
                </c:pt>
                <c:pt idx="11454">
                  <c:v>12.63</c:v>
                </c:pt>
                <c:pt idx="11455">
                  <c:v>12.63</c:v>
                </c:pt>
                <c:pt idx="11456">
                  <c:v>12.654</c:v>
                </c:pt>
                <c:pt idx="11457">
                  <c:v>12.678000000000001</c:v>
                </c:pt>
                <c:pt idx="11458">
                  <c:v>12.678000000000001</c:v>
                </c:pt>
                <c:pt idx="11459">
                  <c:v>12.702999999999999</c:v>
                </c:pt>
                <c:pt idx="11460">
                  <c:v>12.775</c:v>
                </c:pt>
                <c:pt idx="11461">
                  <c:v>12.823</c:v>
                </c:pt>
                <c:pt idx="11462">
                  <c:v>12.896000000000001</c:v>
                </c:pt>
                <c:pt idx="11463">
                  <c:v>12.944000000000001</c:v>
                </c:pt>
                <c:pt idx="11464">
                  <c:v>12.968</c:v>
                </c:pt>
                <c:pt idx="11465">
                  <c:v>12.992000000000001</c:v>
                </c:pt>
                <c:pt idx="11466">
                  <c:v>13.016</c:v>
                </c:pt>
                <c:pt idx="11467">
                  <c:v>13.064</c:v>
                </c:pt>
                <c:pt idx="11468">
                  <c:v>13.161</c:v>
                </c:pt>
                <c:pt idx="11469">
                  <c:v>13.209</c:v>
                </c:pt>
                <c:pt idx="11470">
                  <c:v>13.281000000000001</c:v>
                </c:pt>
                <c:pt idx="11471">
                  <c:v>13.305</c:v>
                </c:pt>
                <c:pt idx="11472">
                  <c:v>13.305</c:v>
                </c:pt>
                <c:pt idx="11473">
                  <c:v>13.353</c:v>
                </c:pt>
                <c:pt idx="11474">
                  <c:v>13.377000000000001</c:v>
                </c:pt>
                <c:pt idx="11475">
                  <c:v>13.377000000000001</c:v>
                </c:pt>
                <c:pt idx="11476">
                  <c:v>13.353</c:v>
                </c:pt>
                <c:pt idx="11477">
                  <c:v>13.377000000000001</c:v>
                </c:pt>
                <c:pt idx="11478">
                  <c:v>13.425000000000001</c:v>
                </c:pt>
                <c:pt idx="11479">
                  <c:v>13.522</c:v>
                </c:pt>
                <c:pt idx="11480">
                  <c:v>13.618</c:v>
                </c:pt>
                <c:pt idx="11481">
                  <c:v>13.714</c:v>
                </c:pt>
                <c:pt idx="11482">
                  <c:v>13.762</c:v>
                </c:pt>
                <c:pt idx="11483">
                  <c:v>13.858000000000001</c:v>
                </c:pt>
                <c:pt idx="11484">
                  <c:v>13.882</c:v>
                </c:pt>
                <c:pt idx="11485">
                  <c:v>13.882</c:v>
                </c:pt>
                <c:pt idx="11486">
                  <c:v>13.882</c:v>
                </c:pt>
                <c:pt idx="11487">
                  <c:v>13.858000000000001</c:v>
                </c:pt>
                <c:pt idx="11488">
                  <c:v>13.93</c:v>
                </c:pt>
                <c:pt idx="11489">
                  <c:v>13.954000000000001</c:v>
                </c:pt>
                <c:pt idx="11490">
                  <c:v>14.026</c:v>
                </c:pt>
                <c:pt idx="11491">
                  <c:v>14.026</c:v>
                </c:pt>
                <c:pt idx="11492">
                  <c:v>14.002000000000001</c:v>
                </c:pt>
                <c:pt idx="11493">
                  <c:v>13.978</c:v>
                </c:pt>
                <c:pt idx="11494">
                  <c:v>13.978</c:v>
                </c:pt>
                <c:pt idx="11495">
                  <c:v>13.978</c:v>
                </c:pt>
                <c:pt idx="11496">
                  <c:v>14.002000000000001</c:v>
                </c:pt>
                <c:pt idx="11497">
                  <c:v>14.002000000000001</c:v>
                </c:pt>
                <c:pt idx="11498">
                  <c:v>14.002000000000001</c:v>
                </c:pt>
                <c:pt idx="11499">
                  <c:v>14.026</c:v>
                </c:pt>
                <c:pt idx="11500">
                  <c:v>14.05</c:v>
                </c:pt>
                <c:pt idx="11501">
                  <c:v>14.05</c:v>
                </c:pt>
                <c:pt idx="11502">
                  <c:v>14.05</c:v>
                </c:pt>
                <c:pt idx="11503">
                  <c:v>14.05</c:v>
                </c:pt>
                <c:pt idx="11504">
                  <c:v>14.026</c:v>
                </c:pt>
                <c:pt idx="11505">
                  <c:v>14.026</c:v>
                </c:pt>
                <c:pt idx="11506">
                  <c:v>14.002000000000001</c:v>
                </c:pt>
                <c:pt idx="11507">
                  <c:v>14.002000000000001</c:v>
                </c:pt>
                <c:pt idx="11508">
                  <c:v>13.978</c:v>
                </c:pt>
                <c:pt idx="11509">
                  <c:v>13.978</c:v>
                </c:pt>
                <c:pt idx="11510">
                  <c:v>13.954000000000001</c:v>
                </c:pt>
                <c:pt idx="11511">
                  <c:v>13.93</c:v>
                </c:pt>
                <c:pt idx="11512">
                  <c:v>13.906000000000001</c:v>
                </c:pt>
                <c:pt idx="11513">
                  <c:v>13.858000000000001</c:v>
                </c:pt>
                <c:pt idx="11514">
                  <c:v>13.81</c:v>
                </c:pt>
                <c:pt idx="11515">
                  <c:v>13.738</c:v>
                </c:pt>
                <c:pt idx="11516">
                  <c:v>13.666</c:v>
                </c:pt>
                <c:pt idx="11517">
                  <c:v>13.618</c:v>
                </c:pt>
                <c:pt idx="11518">
                  <c:v>13.522</c:v>
                </c:pt>
                <c:pt idx="11519">
                  <c:v>13.473000000000001</c:v>
                </c:pt>
                <c:pt idx="11520">
                  <c:v>13.401</c:v>
                </c:pt>
                <c:pt idx="11521">
                  <c:v>13.329000000000001</c:v>
                </c:pt>
                <c:pt idx="11522">
                  <c:v>13.281000000000001</c:v>
                </c:pt>
                <c:pt idx="11523">
                  <c:v>13.209</c:v>
                </c:pt>
                <c:pt idx="11524">
                  <c:v>13.137</c:v>
                </c:pt>
                <c:pt idx="11525">
                  <c:v>13.087999999999999</c:v>
                </c:pt>
                <c:pt idx="11526">
                  <c:v>13.04</c:v>
                </c:pt>
                <c:pt idx="11527">
                  <c:v>13.016</c:v>
                </c:pt>
                <c:pt idx="11528">
                  <c:v>12.968</c:v>
                </c:pt>
                <c:pt idx="11529">
                  <c:v>12.92</c:v>
                </c:pt>
                <c:pt idx="11530">
                  <c:v>12.896000000000001</c:v>
                </c:pt>
                <c:pt idx="11531">
                  <c:v>12.847</c:v>
                </c:pt>
                <c:pt idx="11532">
                  <c:v>12.798999999999999</c:v>
                </c:pt>
                <c:pt idx="11533">
                  <c:v>12.775</c:v>
                </c:pt>
                <c:pt idx="11534">
                  <c:v>12.750999999999999</c:v>
                </c:pt>
                <c:pt idx="11535">
                  <c:v>12.727</c:v>
                </c:pt>
                <c:pt idx="11536">
                  <c:v>12.702999999999999</c:v>
                </c:pt>
                <c:pt idx="11537">
                  <c:v>12.654</c:v>
                </c:pt>
                <c:pt idx="11538">
                  <c:v>12.63</c:v>
                </c:pt>
                <c:pt idx="11539">
                  <c:v>12.582000000000001</c:v>
                </c:pt>
                <c:pt idx="11540">
                  <c:v>12.558</c:v>
                </c:pt>
                <c:pt idx="11541">
                  <c:v>12.509</c:v>
                </c:pt>
                <c:pt idx="11542">
                  <c:v>12.461</c:v>
                </c:pt>
                <c:pt idx="11543">
                  <c:v>12.436999999999999</c:v>
                </c:pt>
                <c:pt idx="11544">
                  <c:v>12.413</c:v>
                </c:pt>
                <c:pt idx="11545">
                  <c:v>12.388999999999999</c:v>
                </c:pt>
                <c:pt idx="11546">
                  <c:v>12.364000000000001</c:v>
                </c:pt>
                <c:pt idx="11547">
                  <c:v>12.34</c:v>
                </c:pt>
                <c:pt idx="11548">
                  <c:v>12.34</c:v>
                </c:pt>
                <c:pt idx="11549">
                  <c:v>12.316000000000001</c:v>
                </c:pt>
                <c:pt idx="11550">
                  <c:v>12.316000000000001</c:v>
                </c:pt>
                <c:pt idx="11551">
                  <c:v>12.316000000000001</c:v>
                </c:pt>
                <c:pt idx="11552">
                  <c:v>12.316000000000001</c:v>
                </c:pt>
                <c:pt idx="11553">
                  <c:v>12.34</c:v>
                </c:pt>
                <c:pt idx="11554">
                  <c:v>12.364000000000001</c:v>
                </c:pt>
                <c:pt idx="11555">
                  <c:v>12.388999999999999</c:v>
                </c:pt>
                <c:pt idx="11556">
                  <c:v>12.413</c:v>
                </c:pt>
                <c:pt idx="11557">
                  <c:v>12.436999999999999</c:v>
                </c:pt>
                <c:pt idx="11558">
                  <c:v>12.461</c:v>
                </c:pt>
                <c:pt idx="11559">
                  <c:v>12.461</c:v>
                </c:pt>
                <c:pt idx="11560">
                  <c:v>12.484999999999999</c:v>
                </c:pt>
                <c:pt idx="11561">
                  <c:v>12.509</c:v>
                </c:pt>
                <c:pt idx="11562">
                  <c:v>12.509</c:v>
                </c:pt>
                <c:pt idx="11563">
                  <c:v>12.534000000000001</c:v>
                </c:pt>
                <c:pt idx="11564">
                  <c:v>12.534000000000001</c:v>
                </c:pt>
                <c:pt idx="11565">
                  <c:v>12.558</c:v>
                </c:pt>
                <c:pt idx="11566">
                  <c:v>12.582000000000001</c:v>
                </c:pt>
                <c:pt idx="11567">
                  <c:v>12.606</c:v>
                </c:pt>
                <c:pt idx="11568">
                  <c:v>12.606</c:v>
                </c:pt>
                <c:pt idx="11569">
                  <c:v>12.606</c:v>
                </c:pt>
                <c:pt idx="11570">
                  <c:v>12.63</c:v>
                </c:pt>
                <c:pt idx="11571">
                  <c:v>12.63</c:v>
                </c:pt>
                <c:pt idx="11572">
                  <c:v>12.654</c:v>
                </c:pt>
                <c:pt idx="11573">
                  <c:v>12.654</c:v>
                </c:pt>
                <c:pt idx="11574">
                  <c:v>12.678000000000001</c:v>
                </c:pt>
                <c:pt idx="11575">
                  <c:v>12.702999999999999</c:v>
                </c:pt>
                <c:pt idx="11576">
                  <c:v>12.727</c:v>
                </c:pt>
                <c:pt idx="11577">
                  <c:v>12.727</c:v>
                </c:pt>
                <c:pt idx="11578">
                  <c:v>12.727</c:v>
                </c:pt>
                <c:pt idx="11579">
                  <c:v>12.727</c:v>
                </c:pt>
                <c:pt idx="11580">
                  <c:v>12.727</c:v>
                </c:pt>
                <c:pt idx="11581">
                  <c:v>12.727</c:v>
                </c:pt>
                <c:pt idx="11582">
                  <c:v>12.727</c:v>
                </c:pt>
                <c:pt idx="11583">
                  <c:v>12.750999999999999</c:v>
                </c:pt>
                <c:pt idx="11584">
                  <c:v>12.750999999999999</c:v>
                </c:pt>
                <c:pt idx="11585">
                  <c:v>12.775</c:v>
                </c:pt>
                <c:pt idx="11586">
                  <c:v>12.775</c:v>
                </c:pt>
                <c:pt idx="11587">
                  <c:v>12.798999999999999</c:v>
                </c:pt>
                <c:pt idx="11588">
                  <c:v>12.798999999999999</c:v>
                </c:pt>
                <c:pt idx="11589">
                  <c:v>12.798999999999999</c:v>
                </c:pt>
                <c:pt idx="11590">
                  <c:v>12.798999999999999</c:v>
                </c:pt>
                <c:pt idx="11591">
                  <c:v>12.775</c:v>
                </c:pt>
                <c:pt idx="11592">
                  <c:v>12.775</c:v>
                </c:pt>
                <c:pt idx="11593">
                  <c:v>12.775</c:v>
                </c:pt>
                <c:pt idx="11594">
                  <c:v>12.775</c:v>
                </c:pt>
                <c:pt idx="11595">
                  <c:v>12.775</c:v>
                </c:pt>
                <c:pt idx="11596">
                  <c:v>12.775</c:v>
                </c:pt>
                <c:pt idx="11597">
                  <c:v>12.798999999999999</c:v>
                </c:pt>
                <c:pt idx="11598">
                  <c:v>12.798999999999999</c:v>
                </c:pt>
                <c:pt idx="11599">
                  <c:v>12.798999999999999</c:v>
                </c:pt>
                <c:pt idx="11600">
                  <c:v>12.798999999999999</c:v>
                </c:pt>
                <c:pt idx="11601">
                  <c:v>12.798999999999999</c:v>
                </c:pt>
                <c:pt idx="11602">
                  <c:v>12.775</c:v>
                </c:pt>
                <c:pt idx="11603">
                  <c:v>12.750999999999999</c:v>
                </c:pt>
                <c:pt idx="11604">
                  <c:v>12.750999999999999</c:v>
                </c:pt>
                <c:pt idx="11605">
                  <c:v>12.750999999999999</c:v>
                </c:pt>
                <c:pt idx="11606">
                  <c:v>12.750999999999999</c:v>
                </c:pt>
                <c:pt idx="11607">
                  <c:v>12.727</c:v>
                </c:pt>
                <c:pt idx="11608">
                  <c:v>12.702999999999999</c:v>
                </c:pt>
                <c:pt idx="11609">
                  <c:v>12.654</c:v>
                </c:pt>
                <c:pt idx="11610">
                  <c:v>12.63</c:v>
                </c:pt>
                <c:pt idx="11611">
                  <c:v>12.582000000000001</c:v>
                </c:pt>
                <c:pt idx="11612">
                  <c:v>12.558</c:v>
                </c:pt>
                <c:pt idx="11613">
                  <c:v>12.509</c:v>
                </c:pt>
                <c:pt idx="11614">
                  <c:v>12.484999999999999</c:v>
                </c:pt>
                <c:pt idx="11615">
                  <c:v>12.461</c:v>
                </c:pt>
                <c:pt idx="11616">
                  <c:v>12.413</c:v>
                </c:pt>
                <c:pt idx="11617">
                  <c:v>12.388999999999999</c:v>
                </c:pt>
                <c:pt idx="11618">
                  <c:v>12.34</c:v>
                </c:pt>
                <c:pt idx="11619">
                  <c:v>12.316000000000001</c:v>
                </c:pt>
                <c:pt idx="11620">
                  <c:v>12.268000000000001</c:v>
                </c:pt>
                <c:pt idx="11621">
                  <c:v>12.218999999999999</c:v>
                </c:pt>
                <c:pt idx="11622">
                  <c:v>12.170999999999999</c:v>
                </c:pt>
                <c:pt idx="11623">
                  <c:v>12.122</c:v>
                </c:pt>
                <c:pt idx="11624">
                  <c:v>12.074</c:v>
                </c:pt>
                <c:pt idx="11625">
                  <c:v>12.025</c:v>
                </c:pt>
                <c:pt idx="11626">
                  <c:v>11.977</c:v>
                </c:pt>
                <c:pt idx="11627">
                  <c:v>11.904</c:v>
                </c:pt>
                <c:pt idx="11628">
                  <c:v>11.856</c:v>
                </c:pt>
                <c:pt idx="11629">
                  <c:v>11.807</c:v>
                </c:pt>
                <c:pt idx="11630">
                  <c:v>11.759</c:v>
                </c:pt>
                <c:pt idx="11631">
                  <c:v>11.71</c:v>
                </c:pt>
                <c:pt idx="11632">
                  <c:v>11.662000000000001</c:v>
                </c:pt>
                <c:pt idx="11633">
                  <c:v>11.613</c:v>
                </c:pt>
                <c:pt idx="11634">
                  <c:v>11.589</c:v>
                </c:pt>
                <c:pt idx="11635">
                  <c:v>11.565</c:v>
                </c:pt>
                <c:pt idx="11636">
                  <c:v>11.516</c:v>
                </c:pt>
                <c:pt idx="11637">
                  <c:v>11.492000000000001</c:v>
                </c:pt>
                <c:pt idx="11638">
                  <c:v>11.443</c:v>
                </c:pt>
                <c:pt idx="11639">
                  <c:v>11.394</c:v>
                </c:pt>
                <c:pt idx="11640">
                  <c:v>11.346</c:v>
                </c:pt>
                <c:pt idx="11641">
                  <c:v>11.321</c:v>
                </c:pt>
                <c:pt idx="11642">
                  <c:v>11.273</c:v>
                </c:pt>
                <c:pt idx="11643">
                  <c:v>11.247999999999999</c:v>
                </c:pt>
                <c:pt idx="11644">
                  <c:v>11.2</c:v>
                </c:pt>
                <c:pt idx="11645">
                  <c:v>11.175000000000001</c:v>
                </c:pt>
                <c:pt idx="11646">
                  <c:v>11.151</c:v>
                </c:pt>
                <c:pt idx="11647">
                  <c:v>11.151</c:v>
                </c:pt>
                <c:pt idx="11648">
                  <c:v>11.151</c:v>
                </c:pt>
                <c:pt idx="11649">
                  <c:v>11.2</c:v>
                </c:pt>
                <c:pt idx="11650">
                  <c:v>11.224</c:v>
                </c:pt>
                <c:pt idx="11651">
                  <c:v>11.273</c:v>
                </c:pt>
                <c:pt idx="11652">
                  <c:v>11.346</c:v>
                </c:pt>
                <c:pt idx="11653">
                  <c:v>11.419</c:v>
                </c:pt>
                <c:pt idx="11654">
                  <c:v>11.492000000000001</c:v>
                </c:pt>
                <c:pt idx="11655">
                  <c:v>11.589</c:v>
                </c:pt>
                <c:pt idx="11656">
                  <c:v>11.686</c:v>
                </c:pt>
                <c:pt idx="11657">
                  <c:v>11.782999999999999</c:v>
                </c:pt>
                <c:pt idx="11658">
                  <c:v>11.904</c:v>
                </c:pt>
                <c:pt idx="11659">
                  <c:v>12.025</c:v>
                </c:pt>
                <c:pt idx="11660">
                  <c:v>12.170999999999999</c:v>
                </c:pt>
                <c:pt idx="11661">
                  <c:v>12.292</c:v>
                </c:pt>
                <c:pt idx="11662">
                  <c:v>12.436999999999999</c:v>
                </c:pt>
                <c:pt idx="11663">
                  <c:v>12.582000000000001</c:v>
                </c:pt>
                <c:pt idx="11664">
                  <c:v>12.750999999999999</c:v>
                </c:pt>
                <c:pt idx="11665">
                  <c:v>12.896000000000001</c:v>
                </c:pt>
                <c:pt idx="11666">
                  <c:v>13.04</c:v>
                </c:pt>
                <c:pt idx="11667">
                  <c:v>13.209</c:v>
                </c:pt>
                <c:pt idx="11668">
                  <c:v>13.353</c:v>
                </c:pt>
                <c:pt idx="11669">
                  <c:v>13.497</c:v>
                </c:pt>
                <c:pt idx="11670">
                  <c:v>13.641999999999999</c:v>
                </c:pt>
                <c:pt idx="11671">
                  <c:v>13.786</c:v>
                </c:pt>
                <c:pt idx="11672">
                  <c:v>13.906000000000001</c:v>
                </c:pt>
                <c:pt idx="11673">
                  <c:v>14.002000000000001</c:v>
                </c:pt>
                <c:pt idx="11674">
                  <c:v>14.098000000000001</c:v>
                </c:pt>
                <c:pt idx="11675">
                  <c:v>14.146000000000001</c:v>
                </c:pt>
                <c:pt idx="11676">
                  <c:v>14.242000000000001</c:v>
                </c:pt>
                <c:pt idx="11677">
                  <c:v>14.314</c:v>
                </c:pt>
                <c:pt idx="11678">
                  <c:v>14.385</c:v>
                </c:pt>
                <c:pt idx="11679">
                  <c:v>14.457000000000001</c:v>
                </c:pt>
                <c:pt idx="11680">
                  <c:v>14.433</c:v>
                </c:pt>
                <c:pt idx="11681">
                  <c:v>14.481</c:v>
                </c:pt>
                <c:pt idx="11682">
                  <c:v>14.553000000000001</c:v>
                </c:pt>
                <c:pt idx="11683">
                  <c:v>14.529</c:v>
                </c:pt>
                <c:pt idx="11684">
                  <c:v>14.481</c:v>
                </c:pt>
                <c:pt idx="11685">
                  <c:v>14.433</c:v>
                </c:pt>
                <c:pt idx="11686">
                  <c:v>14.361000000000001</c:v>
                </c:pt>
                <c:pt idx="11687">
                  <c:v>14.314</c:v>
                </c:pt>
                <c:pt idx="11688">
                  <c:v>14.266</c:v>
                </c:pt>
                <c:pt idx="11689">
                  <c:v>14.218</c:v>
                </c:pt>
                <c:pt idx="11690">
                  <c:v>14.17</c:v>
                </c:pt>
                <c:pt idx="11691">
                  <c:v>14.098000000000001</c:v>
                </c:pt>
                <c:pt idx="11692">
                  <c:v>14.002000000000001</c:v>
                </c:pt>
                <c:pt idx="11693">
                  <c:v>13.906000000000001</c:v>
                </c:pt>
                <c:pt idx="11694">
                  <c:v>13.81</c:v>
                </c:pt>
                <c:pt idx="11695">
                  <c:v>13.666</c:v>
                </c:pt>
                <c:pt idx="11696">
                  <c:v>13.545999999999999</c:v>
                </c:pt>
                <c:pt idx="11697">
                  <c:v>13.425000000000001</c:v>
                </c:pt>
                <c:pt idx="11698">
                  <c:v>13.305</c:v>
                </c:pt>
                <c:pt idx="11699">
                  <c:v>13.185</c:v>
                </c:pt>
                <c:pt idx="11700">
                  <c:v>13.112</c:v>
                </c:pt>
                <c:pt idx="11701">
                  <c:v>13.016</c:v>
                </c:pt>
                <c:pt idx="11702">
                  <c:v>12.944000000000001</c:v>
                </c:pt>
                <c:pt idx="11703">
                  <c:v>12.871</c:v>
                </c:pt>
                <c:pt idx="11704">
                  <c:v>12.798999999999999</c:v>
                </c:pt>
                <c:pt idx="11705">
                  <c:v>12.750999999999999</c:v>
                </c:pt>
                <c:pt idx="11706">
                  <c:v>12.702999999999999</c:v>
                </c:pt>
                <c:pt idx="11707">
                  <c:v>12.63</c:v>
                </c:pt>
                <c:pt idx="11708">
                  <c:v>12.558</c:v>
                </c:pt>
                <c:pt idx="11709">
                  <c:v>12.461</c:v>
                </c:pt>
                <c:pt idx="11710">
                  <c:v>12.388999999999999</c:v>
                </c:pt>
                <c:pt idx="11711">
                  <c:v>12.292</c:v>
                </c:pt>
                <c:pt idx="11712">
                  <c:v>12.195</c:v>
                </c:pt>
                <c:pt idx="11713">
                  <c:v>12.098000000000001</c:v>
                </c:pt>
                <c:pt idx="11714">
                  <c:v>12.000999999999999</c:v>
                </c:pt>
                <c:pt idx="11715">
                  <c:v>11.904</c:v>
                </c:pt>
                <c:pt idx="11716">
                  <c:v>11.807</c:v>
                </c:pt>
                <c:pt idx="11717">
                  <c:v>11.686</c:v>
                </c:pt>
                <c:pt idx="11718">
                  <c:v>11.589</c:v>
                </c:pt>
                <c:pt idx="11719">
                  <c:v>11.516</c:v>
                </c:pt>
                <c:pt idx="11720">
                  <c:v>11.419</c:v>
                </c:pt>
                <c:pt idx="11721">
                  <c:v>11.346</c:v>
                </c:pt>
                <c:pt idx="11722">
                  <c:v>11.273</c:v>
                </c:pt>
                <c:pt idx="11723">
                  <c:v>11.175000000000001</c:v>
                </c:pt>
                <c:pt idx="11724">
                  <c:v>11.102</c:v>
                </c:pt>
                <c:pt idx="11725">
                  <c:v>11.029</c:v>
                </c:pt>
                <c:pt idx="11726">
                  <c:v>10.932</c:v>
                </c:pt>
                <c:pt idx="11727">
                  <c:v>10.858000000000001</c:v>
                </c:pt>
                <c:pt idx="11728">
                  <c:v>10.785</c:v>
                </c:pt>
                <c:pt idx="11729">
                  <c:v>10.712</c:v>
                </c:pt>
                <c:pt idx="11730">
                  <c:v>10.638</c:v>
                </c:pt>
                <c:pt idx="11731">
                  <c:v>10.565</c:v>
                </c:pt>
                <c:pt idx="11732">
                  <c:v>10.516</c:v>
                </c:pt>
                <c:pt idx="11733">
                  <c:v>10.443</c:v>
                </c:pt>
                <c:pt idx="11734">
                  <c:v>10.369</c:v>
                </c:pt>
                <c:pt idx="11735">
                  <c:v>10.32</c:v>
                </c:pt>
                <c:pt idx="11736">
                  <c:v>10.271000000000001</c:v>
                </c:pt>
                <c:pt idx="11737">
                  <c:v>10.222</c:v>
                </c:pt>
                <c:pt idx="11738">
                  <c:v>10.173</c:v>
                </c:pt>
                <c:pt idx="11739">
                  <c:v>10.124000000000001</c:v>
                </c:pt>
                <c:pt idx="11740">
                  <c:v>10.1</c:v>
                </c:pt>
                <c:pt idx="11741">
                  <c:v>10.051</c:v>
                </c:pt>
                <c:pt idx="11742">
                  <c:v>10.026</c:v>
                </c:pt>
                <c:pt idx="11743">
                  <c:v>10.026</c:v>
                </c:pt>
                <c:pt idx="11744">
                  <c:v>10.026</c:v>
                </c:pt>
                <c:pt idx="11745">
                  <c:v>10.051</c:v>
                </c:pt>
                <c:pt idx="11746">
                  <c:v>10.124000000000001</c:v>
                </c:pt>
                <c:pt idx="11747">
                  <c:v>10.198</c:v>
                </c:pt>
                <c:pt idx="11748">
                  <c:v>10.295999999999999</c:v>
                </c:pt>
                <c:pt idx="11749">
                  <c:v>10.417999999999999</c:v>
                </c:pt>
                <c:pt idx="11750">
                  <c:v>10.541</c:v>
                </c:pt>
                <c:pt idx="11751">
                  <c:v>10.686999999999999</c:v>
                </c:pt>
                <c:pt idx="11752">
                  <c:v>10.834</c:v>
                </c:pt>
                <c:pt idx="11753">
                  <c:v>10.98</c:v>
                </c:pt>
                <c:pt idx="11754">
                  <c:v>11.151</c:v>
                </c:pt>
                <c:pt idx="11755">
                  <c:v>11.346</c:v>
                </c:pt>
                <c:pt idx="11756">
                  <c:v>11.516</c:v>
                </c:pt>
                <c:pt idx="11757">
                  <c:v>11.71</c:v>
                </c:pt>
                <c:pt idx="11758">
                  <c:v>11.88</c:v>
                </c:pt>
                <c:pt idx="11759">
                  <c:v>12.098000000000001</c:v>
                </c:pt>
                <c:pt idx="11760">
                  <c:v>12.292</c:v>
                </c:pt>
                <c:pt idx="11761">
                  <c:v>12.484999999999999</c:v>
                </c:pt>
                <c:pt idx="11762">
                  <c:v>12.702999999999999</c:v>
                </c:pt>
                <c:pt idx="11763">
                  <c:v>12.92</c:v>
                </c:pt>
                <c:pt idx="11764">
                  <c:v>13.112</c:v>
                </c:pt>
                <c:pt idx="11765">
                  <c:v>13.305</c:v>
                </c:pt>
                <c:pt idx="11766">
                  <c:v>13.522</c:v>
                </c:pt>
                <c:pt idx="11767">
                  <c:v>13.714</c:v>
                </c:pt>
                <c:pt idx="11768">
                  <c:v>13.906000000000001</c:v>
                </c:pt>
                <c:pt idx="11769">
                  <c:v>14.098000000000001</c:v>
                </c:pt>
                <c:pt idx="11770">
                  <c:v>14.29</c:v>
                </c:pt>
                <c:pt idx="11771">
                  <c:v>14.481</c:v>
                </c:pt>
                <c:pt idx="11772">
                  <c:v>14.648999999999999</c:v>
                </c:pt>
                <c:pt idx="11773">
                  <c:v>14.816000000000001</c:v>
                </c:pt>
                <c:pt idx="11774">
                  <c:v>14.936</c:v>
                </c:pt>
                <c:pt idx="11775">
                  <c:v>15.031000000000001</c:v>
                </c:pt>
                <c:pt idx="11776">
                  <c:v>15.103</c:v>
                </c:pt>
                <c:pt idx="11777">
                  <c:v>15.199</c:v>
                </c:pt>
                <c:pt idx="11778">
                  <c:v>15.294</c:v>
                </c:pt>
                <c:pt idx="11779">
                  <c:v>15.39</c:v>
                </c:pt>
                <c:pt idx="11780">
                  <c:v>15.461</c:v>
                </c:pt>
                <c:pt idx="11781">
                  <c:v>15.509</c:v>
                </c:pt>
                <c:pt idx="11782">
                  <c:v>15.532999999999999</c:v>
                </c:pt>
                <c:pt idx="11783">
                  <c:v>15.532999999999999</c:v>
                </c:pt>
                <c:pt idx="11784">
                  <c:v>15.532999999999999</c:v>
                </c:pt>
                <c:pt idx="11785">
                  <c:v>15.532999999999999</c:v>
                </c:pt>
                <c:pt idx="11786">
                  <c:v>15.484999999999999</c:v>
                </c:pt>
                <c:pt idx="11787">
                  <c:v>15.438000000000001</c:v>
                </c:pt>
                <c:pt idx="11788">
                  <c:v>15.342000000000001</c:v>
                </c:pt>
                <c:pt idx="11789">
                  <c:v>15.223000000000001</c:v>
                </c:pt>
                <c:pt idx="11790">
                  <c:v>15.079000000000001</c:v>
                </c:pt>
                <c:pt idx="11791">
                  <c:v>14.96</c:v>
                </c:pt>
                <c:pt idx="11792">
                  <c:v>14.816000000000001</c:v>
                </c:pt>
                <c:pt idx="11793">
                  <c:v>14.673</c:v>
                </c:pt>
                <c:pt idx="11794">
                  <c:v>14.505000000000001</c:v>
                </c:pt>
                <c:pt idx="11795">
                  <c:v>14.361000000000001</c:v>
                </c:pt>
                <c:pt idx="11796">
                  <c:v>14.218</c:v>
                </c:pt>
                <c:pt idx="11797">
                  <c:v>14.074</c:v>
                </c:pt>
                <c:pt idx="11798">
                  <c:v>13.954000000000001</c:v>
                </c:pt>
                <c:pt idx="11799">
                  <c:v>13.834</c:v>
                </c:pt>
                <c:pt idx="11800">
                  <c:v>13.714</c:v>
                </c:pt>
                <c:pt idx="11801">
                  <c:v>13.593999999999999</c:v>
                </c:pt>
                <c:pt idx="11802">
                  <c:v>13.473000000000001</c:v>
                </c:pt>
                <c:pt idx="11803">
                  <c:v>13.377000000000001</c:v>
                </c:pt>
                <c:pt idx="11804">
                  <c:v>13.233000000000001</c:v>
                </c:pt>
                <c:pt idx="11805">
                  <c:v>13.137</c:v>
                </c:pt>
                <c:pt idx="11806">
                  <c:v>13.016</c:v>
                </c:pt>
                <c:pt idx="11807">
                  <c:v>12.896000000000001</c:v>
                </c:pt>
                <c:pt idx="11808">
                  <c:v>12.775</c:v>
                </c:pt>
                <c:pt idx="11809">
                  <c:v>12.678000000000001</c:v>
                </c:pt>
                <c:pt idx="11810">
                  <c:v>12.582000000000001</c:v>
                </c:pt>
                <c:pt idx="11811">
                  <c:v>12.484999999999999</c:v>
                </c:pt>
                <c:pt idx="11812">
                  <c:v>12.388999999999999</c:v>
                </c:pt>
                <c:pt idx="11813">
                  <c:v>12.316000000000001</c:v>
                </c:pt>
                <c:pt idx="11814">
                  <c:v>12.218999999999999</c:v>
                </c:pt>
                <c:pt idx="11815">
                  <c:v>12.122</c:v>
                </c:pt>
                <c:pt idx="11816">
                  <c:v>12.05</c:v>
                </c:pt>
                <c:pt idx="11817">
                  <c:v>11.977</c:v>
                </c:pt>
                <c:pt idx="11818">
                  <c:v>11.929</c:v>
                </c:pt>
                <c:pt idx="11819">
                  <c:v>11.856</c:v>
                </c:pt>
                <c:pt idx="11820">
                  <c:v>11.807</c:v>
                </c:pt>
                <c:pt idx="11821">
                  <c:v>11.759</c:v>
                </c:pt>
                <c:pt idx="11822">
                  <c:v>11.71</c:v>
                </c:pt>
                <c:pt idx="11823">
                  <c:v>11.662000000000001</c:v>
                </c:pt>
                <c:pt idx="11824">
                  <c:v>11.613</c:v>
                </c:pt>
                <c:pt idx="11825">
                  <c:v>11.565</c:v>
                </c:pt>
                <c:pt idx="11826">
                  <c:v>11.516</c:v>
                </c:pt>
                <c:pt idx="11827">
                  <c:v>11.492000000000001</c:v>
                </c:pt>
                <c:pt idx="11828">
                  <c:v>11.443</c:v>
                </c:pt>
                <c:pt idx="11829">
                  <c:v>11.419</c:v>
                </c:pt>
                <c:pt idx="11830">
                  <c:v>11.394</c:v>
                </c:pt>
                <c:pt idx="11831">
                  <c:v>11.346</c:v>
                </c:pt>
                <c:pt idx="11832">
                  <c:v>11.321</c:v>
                </c:pt>
                <c:pt idx="11833">
                  <c:v>11.297000000000001</c:v>
                </c:pt>
                <c:pt idx="11834">
                  <c:v>11.273</c:v>
                </c:pt>
                <c:pt idx="11835">
                  <c:v>11.247999999999999</c:v>
                </c:pt>
                <c:pt idx="11836">
                  <c:v>11.2</c:v>
                </c:pt>
                <c:pt idx="11837">
                  <c:v>11.2</c:v>
                </c:pt>
                <c:pt idx="11838">
                  <c:v>11.2</c:v>
                </c:pt>
                <c:pt idx="11839">
                  <c:v>11.2</c:v>
                </c:pt>
                <c:pt idx="11840">
                  <c:v>11.224</c:v>
                </c:pt>
                <c:pt idx="11841">
                  <c:v>11.273</c:v>
                </c:pt>
                <c:pt idx="11842">
                  <c:v>11.346</c:v>
                </c:pt>
                <c:pt idx="11843">
                  <c:v>11.419</c:v>
                </c:pt>
                <c:pt idx="11844">
                  <c:v>11.516</c:v>
                </c:pt>
                <c:pt idx="11845">
                  <c:v>11.613</c:v>
                </c:pt>
                <c:pt idx="11846">
                  <c:v>11.734</c:v>
                </c:pt>
                <c:pt idx="11847">
                  <c:v>11.88</c:v>
                </c:pt>
                <c:pt idx="11848">
                  <c:v>12.025</c:v>
                </c:pt>
                <c:pt idx="11849">
                  <c:v>12.195</c:v>
                </c:pt>
                <c:pt idx="11850">
                  <c:v>12.364000000000001</c:v>
                </c:pt>
                <c:pt idx="11851">
                  <c:v>12.558</c:v>
                </c:pt>
                <c:pt idx="11852">
                  <c:v>12.727</c:v>
                </c:pt>
                <c:pt idx="11853">
                  <c:v>12.92</c:v>
                </c:pt>
                <c:pt idx="11854">
                  <c:v>13.137</c:v>
                </c:pt>
                <c:pt idx="11855">
                  <c:v>13.353</c:v>
                </c:pt>
                <c:pt idx="11856">
                  <c:v>13.545999999999999</c:v>
                </c:pt>
                <c:pt idx="11857">
                  <c:v>13.762</c:v>
                </c:pt>
                <c:pt idx="11858">
                  <c:v>13.954000000000001</c:v>
                </c:pt>
                <c:pt idx="11859">
                  <c:v>14.146000000000001</c:v>
                </c:pt>
                <c:pt idx="11860">
                  <c:v>14.361000000000001</c:v>
                </c:pt>
                <c:pt idx="11861">
                  <c:v>14.553000000000001</c:v>
                </c:pt>
                <c:pt idx="11862">
                  <c:v>14.744999999999999</c:v>
                </c:pt>
                <c:pt idx="11863">
                  <c:v>14.96</c:v>
                </c:pt>
                <c:pt idx="11864">
                  <c:v>15.175000000000001</c:v>
                </c:pt>
                <c:pt idx="11865">
                  <c:v>15.39</c:v>
                </c:pt>
                <c:pt idx="11866">
                  <c:v>15.532999999999999</c:v>
                </c:pt>
                <c:pt idx="11867">
                  <c:v>15.605</c:v>
                </c:pt>
                <c:pt idx="11868">
                  <c:v>15.676</c:v>
                </c:pt>
                <c:pt idx="11869">
                  <c:v>15.724</c:v>
                </c:pt>
                <c:pt idx="11870">
                  <c:v>15.819000000000001</c:v>
                </c:pt>
                <c:pt idx="11871">
                  <c:v>15.939</c:v>
                </c:pt>
                <c:pt idx="11872">
                  <c:v>15.962999999999999</c:v>
                </c:pt>
                <c:pt idx="11873">
                  <c:v>16.033999999999999</c:v>
                </c:pt>
                <c:pt idx="11874">
                  <c:v>16.177</c:v>
                </c:pt>
                <c:pt idx="11875">
                  <c:v>16.271999999999998</c:v>
                </c:pt>
                <c:pt idx="11876">
                  <c:v>16.344000000000001</c:v>
                </c:pt>
                <c:pt idx="11877">
                  <c:v>16.344000000000001</c:v>
                </c:pt>
                <c:pt idx="11878">
                  <c:v>16.344000000000001</c:v>
                </c:pt>
                <c:pt idx="11879">
                  <c:v>16.271999999999998</c:v>
                </c:pt>
                <c:pt idx="11880">
                  <c:v>16.201000000000001</c:v>
                </c:pt>
                <c:pt idx="11881">
                  <c:v>16.082000000000001</c:v>
                </c:pt>
                <c:pt idx="11882">
                  <c:v>16.033999999999999</c:v>
                </c:pt>
                <c:pt idx="11883">
                  <c:v>15.962999999999999</c:v>
                </c:pt>
                <c:pt idx="11884">
                  <c:v>15.819000000000001</c:v>
                </c:pt>
                <c:pt idx="11885">
                  <c:v>15.747999999999999</c:v>
                </c:pt>
                <c:pt idx="11886">
                  <c:v>15.651999999999999</c:v>
                </c:pt>
                <c:pt idx="11887">
                  <c:v>15.509</c:v>
                </c:pt>
                <c:pt idx="11888">
                  <c:v>15.366</c:v>
                </c:pt>
                <c:pt idx="11889">
                  <c:v>15.223000000000001</c:v>
                </c:pt>
                <c:pt idx="11890">
                  <c:v>15.079000000000001</c:v>
                </c:pt>
                <c:pt idx="11891">
                  <c:v>14.936</c:v>
                </c:pt>
                <c:pt idx="11892">
                  <c:v>14.816000000000001</c:v>
                </c:pt>
                <c:pt idx="11893">
                  <c:v>14.696999999999999</c:v>
                </c:pt>
                <c:pt idx="11894">
                  <c:v>14.601000000000001</c:v>
                </c:pt>
                <c:pt idx="11895">
                  <c:v>14.481</c:v>
                </c:pt>
                <c:pt idx="11896">
                  <c:v>14.361000000000001</c:v>
                </c:pt>
                <c:pt idx="11897">
                  <c:v>14.29</c:v>
                </c:pt>
                <c:pt idx="11898">
                  <c:v>14.194000000000001</c:v>
                </c:pt>
                <c:pt idx="11899">
                  <c:v>14.098000000000001</c:v>
                </c:pt>
                <c:pt idx="11900">
                  <c:v>14.026</c:v>
                </c:pt>
                <c:pt idx="11901">
                  <c:v>13.93</c:v>
                </c:pt>
                <c:pt idx="11902">
                  <c:v>13.858000000000001</c:v>
                </c:pt>
                <c:pt idx="11903">
                  <c:v>13.762</c:v>
                </c:pt>
                <c:pt idx="11904">
                  <c:v>13.714</c:v>
                </c:pt>
                <c:pt idx="11905">
                  <c:v>13.641999999999999</c:v>
                </c:pt>
                <c:pt idx="11906">
                  <c:v>13.57</c:v>
                </c:pt>
                <c:pt idx="11907">
                  <c:v>13.497</c:v>
                </c:pt>
                <c:pt idx="11908">
                  <c:v>13.425000000000001</c:v>
                </c:pt>
                <c:pt idx="11909">
                  <c:v>13.377000000000001</c:v>
                </c:pt>
                <c:pt idx="11910">
                  <c:v>13.305</c:v>
                </c:pt>
                <c:pt idx="11911">
                  <c:v>13.233000000000001</c:v>
                </c:pt>
                <c:pt idx="11912">
                  <c:v>13.161</c:v>
                </c:pt>
                <c:pt idx="11913">
                  <c:v>13.112</c:v>
                </c:pt>
                <c:pt idx="11914">
                  <c:v>13.04</c:v>
                </c:pt>
                <c:pt idx="11915">
                  <c:v>12.992000000000001</c:v>
                </c:pt>
                <c:pt idx="11916">
                  <c:v>12.944000000000001</c:v>
                </c:pt>
                <c:pt idx="11917">
                  <c:v>12.896000000000001</c:v>
                </c:pt>
                <c:pt idx="11918">
                  <c:v>12.847</c:v>
                </c:pt>
                <c:pt idx="11919">
                  <c:v>12.823</c:v>
                </c:pt>
                <c:pt idx="11920">
                  <c:v>12.798999999999999</c:v>
                </c:pt>
                <c:pt idx="11921">
                  <c:v>12.775</c:v>
                </c:pt>
                <c:pt idx="11922">
                  <c:v>12.750999999999999</c:v>
                </c:pt>
                <c:pt idx="11923">
                  <c:v>12.702999999999999</c:v>
                </c:pt>
                <c:pt idx="11924">
                  <c:v>12.702999999999999</c:v>
                </c:pt>
                <c:pt idx="11925">
                  <c:v>12.654</c:v>
                </c:pt>
                <c:pt idx="11926">
                  <c:v>12.654</c:v>
                </c:pt>
                <c:pt idx="11927">
                  <c:v>12.606</c:v>
                </c:pt>
                <c:pt idx="11928">
                  <c:v>12.582000000000001</c:v>
                </c:pt>
                <c:pt idx="11929">
                  <c:v>12.558</c:v>
                </c:pt>
                <c:pt idx="11930">
                  <c:v>12.558</c:v>
                </c:pt>
                <c:pt idx="11931">
                  <c:v>12.558</c:v>
                </c:pt>
                <c:pt idx="11932">
                  <c:v>12.558</c:v>
                </c:pt>
                <c:pt idx="11933">
                  <c:v>12.558</c:v>
                </c:pt>
                <c:pt idx="11934">
                  <c:v>12.558</c:v>
                </c:pt>
                <c:pt idx="11935">
                  <c:v>12.558</c:v>
                </c:pt>
                <c:pt idx="11936">
                  <c:v>12.582000000000001</c:v>
                </c:pt>
                <c:pt idx="11937">
                  <c:v>12.582000000000001</c:v>
                </c:pt>
                <c:pt idx="11938">
                  <c:v>12.63</c:v>
                </c:pt>
                <c:pt idx="11939">
                  <c:v>12.678000000000001</c:v>
                </c:pt>
                <c:pt idx="11940">
                  <c:v>12.727</c:v>
                </c:pt>
                <c:pt idx="11941">
                  <c:v>12.750999999999999</c:v>
                </c:pt>
                <c:pt idx="11942">
                  <c:v>12.775</c:v>
                </c:pt>
                <c:pt idx="11943">
                  <c:v>12.847</c:v>
                </c:pt>
                <c:pt idx="11944">
                  <c:v>12.992000000000001</c:v>
                </c:pt>
                <c:pt idx="11945">
                  <c:v>13.233000000000001</c:v>
                </c:pt>
                <c:pt idx="11946">
                  <c:v>13.473000000000001</c:v>
                </c:pt>
                <c:pt idx="11947">
                  <c:v>13.593999999999999</c:v>
                </c:pt>
                <c:pt idx="11948">
                  <c:v>13.714</c:v>
                </c:pt>
                <c:pt idx="11949">
                  <c:v>13.954000000000001</c:v>
                </c:pt>
                <c:pt idx="11950">
                  <c:v>14.242000000000001</c:v>
                </c:pt>
                <c:pt idx="11951">
                  <c:v>14.433</c:v>
                </c:pt>
                <c:pt idx="11952">
                  <c:v>14.696999999999999</c:v>
                </c:pt>
                <c:pt idx="11953">
                  <c:v>14.912000000000001</c:v>
                </c:pt>
                <c:pt idx="11954">
                  <c:v>15.199</c:v>
                </c:pt>
                <c:pt idx="11955">
                  <c:v>15.39</c:v>
                </c:pt>
                <c:pt idx="11956">
                  <c:v>15.532999999999999</c:v>
                </c:pt>
                <c:pt idx="11957">
                  <c:v>15.532999999999999</c:v>
                </c:pt>
                <c:pt idx="11958">
                  <c:v>15.557</c:v>
                </c:pt>
                <c:pt idx="11959">
                  <c:v>15.605</c:v>
                </c:pt>
                <c:pt idx="11960">
                  <c:v>15.724</c:v>
                </c:pt>
                <c:pt idx="11961">
                  <c:v>15.795999999999999</c:v>
                </c:pt>
                <c:pt idx="11962">
                  <c:v>15.867000000000001</c:v>
                </c:pt>
                <c:pt idx="11963">
                  <c:v>15.962999999999999</c:v>
                </c:pt>
                <c:pt idx="11964">
                  <c:v>16.033999999999999</c:v>
                </c:pt>
                <c:pt idx="11965">
                  <c:v>16.033999999999999</c:v>
                </c:pt>
                <c:pt idx="11966">
                  <c:v>16.058</c:v>
                </c:pt>
                <c:pt idx="11967">
                  <c:v>16.106000000000002</c:v>
                </c:pt>
                <c:pt idx="11968">
                  <c:v>16.201000000000001</c:v>
                </c:pt>
                <c:pt idx="11969">
                  <c:v>16.295999999999999</c:v>
                </c:pt>
                <c:pt idx="11970">
                  <c:v>16.439</c:v>
                </c:pt>
                <c:pt idx="11971">
                  <c:v>16.558</c:v>
                </c:pt>
                <c:pt idx="11972">
                  <c:v>16.654</c:v>
                </c:pt>
                <c:pt idx="11973">
                  <c:v>16.677</c:v>
                </c:pt>
                <c:pt idx="11974">
                  <c:v>16.701000000000001</c:v>
                </c:pt>
                <c:pt idx="11975">
                  <c:v>16.654</c:v>
                </c:pt>
                <c:pt idx="11976">
                  <c:v>16.63</c:v>
                </c:pt>
                <c:pt idx="11977">
                  <c:v>16.582000000000001</c:v>
                </c:pt>
                <c:pt idx="11978">
                  <c:v>16.463000000000001</c:v>
                </c:pt>
                <c:pt idx="11979">
                  <c:v>16.344000000000001</c:v>
                </c:pt>
                <c:pt idx="11980">
                  <c:v>16.177</c:v>
                </c:pt>
                <c:pt idx="11981">
                  <c:v>16.010000000000002</c:v>
                </c:pt>
                <c:pt idx="11982">
                  <c:v>15.819000000000001</c:v>
                </c:pt>
                <c:pt idx="11983">
                  <c:v>15.581</c:v>
                </c:pt>
                <c:pt idx="11984">
                  <c:v>15.39</c:v>
                </c:pt>
                <c:pt idx="11985">
                  <c:v>15.175000000000001</c:v>
                </c:pt>
                <c:pt idx="11986">
                  <c:v>14.96</c:v>
                </c:pt>
                <c:pt idx="11987">
                  <c:v>14.696999999999999</c:v>
                </c:pt>
                <c:pt idx="11988">
                  <c:v>14.505000000000001</c:v>
                </c:pt>
                <c:pt idx="11989">
                  <c:v>14.29</c:v>
                </c:pt>
                <c:pt idx="11990">
                  <c:v>14.098000000000001</c:v>
                </c:pt>
                <c:pt idx="11991">
                  <c:v>13.93</c:v>
                </c:pt>
                <c:pt idx="11992">
                  <c:v>13.762</c:v>
                </c:pt>
                <c:pt idx="11993">
                  <c:v>13.618</c:v>
                </c:pt>
                <c:pt idx="11994">
                  <c:v>13.522</c:v>
                </c:pt>
                <c:pt idx="11995">
                  <c:v>13.401</c:v>
                </c:pt>
                <c:pt idx="11996">
                  <c:v>13.329000000000001</c:v>
                </c:pt>
                <c:pt idx="11997">
                  <c:v>13.233000000000001</c:v>
                </c:pt>
                <c:pt idx="11998">
                  <c:v>13.161</c:v>
                </c:pt>
                <c:pt idx="11999">
                  <c:v>13.064</c:v>
                </c:pt>
                <c:pt idx="12000">
                  <c:v>12.992000000000001</c:v>
                </c:pt>
                <c:pt idx="12001">
                  <c:v>12.944000000000001</c:v>
                </c:pt>
                <c:pt idx="12002">
                  <c:v>12.847</c:v>
                </c:pt>
                <c:pt idx="12003">
                  <c:v>13.762</c:v>
                </c:pt>
                <c:pt idx="12004">
                  <c:v>14.026</c:v>
                </c:pt>
                <c:pt idx="12005">
                  <c:v>12.750999999999999</c:v>
                </c:pt>
                <c:pt idx="12006">
                  <c:v>12.122</c:v>
                </c:pt>
                <c:pt idx="12007">
                  <c:v>12.025</c:v>
                </c:pt>
                <c:pt idx="12008">
                  <c:v>11.71</c:v>
                </c:pt>
                <c:pt idx="12009">
                  <c:v>11.394</c:v>
                </c:pt>
                <c:pt idx="12010">
                  <c:v>11.175000000000001</c:v>
                </c:pt>
                <c:pt idx="12011">
                  <c:v>11.102</c:v>
                </c:pt>
                <c:pt idx="12012">
                  <c:v>11.151</c:v>
                </c:pt>
                <c:pt idx="12013">
                  <c:v>11.224</c:v>
                </c:pt>
                <c:pt idx="12014">
                  <c:v>11.273</c:v>
                </c:pt>
                <c:pt idx="12015">
                  <c:v>11.346</c:v>
                </c:pt>
                <c:pt idx="12016">
                  <c:v>11.419</c:v>
                </c:pt>
                <c:pt idx="12017">
                  <c:v>11.467000000000001</c:v>
                </c:pt>
                <c:pt idx="12018">
                  <c:v>11.54</c:v>
                </c:pt>
                <c:pt idx="12019">
                  <c:v>11.686</c:v>
                </c:pt>
                <c:pt idx="12020">
                  <c:v>11.832000000000001</c:v>
                </c:pt>
                <c:pt idx="12021">
                  <c:v>11.904</c:v>
                </c:pt>
                <c:pt idx="12022">
                  <c:v>11.952999999999999</c:v>
                </c:pt>
                <c:pt idx="12023">
                  <c:v>11.977</c:v>
                </c:pt>
                <c:pt idx="12024">
                  <c:v>11.977</c:v>
                </c:pt>
                <c:pt idx="12025">
                  <c:v>11.952999999999999</c:v>
                </c:pt>
                <c:pt idx="12026">
                  <c:v>11.929</c:v>
                </c:pt>
                <c:pt idx="12027">
                  <c:v>11.904</c:v>
                </c:pt>
                <c:pt idx="12028">
                  <c:v>11.88</c:v>
                </c:pt>
                <c:pt idx="12029">
                  <c:v>11.88</c:v>
                </c:pt>
                <c:pt idx="12030">
                  <c:v>11.832000000000001</c:v>
                </c:pt>
                <c:pt idx="12031">
                  <c:v>11.832000000000001</c:v>
                </c:pt>
                <c:pt idx="12032">
                  <c:v>11.856</c:v>
                </c:pt>
                <c:pt idx="12033">
                  <c:v>11.88</c:v>
                </c:pt>
                <c:pt idx="12034">
                  <c:v>11.977</c:v>
                </c:pt>
                <c:pt idx="12035">
                  <c:v>11.977</c:v>
                </c:pt>
                <c:pt idx="12036">
                  <c:v>12.05</c:v>
                </c:pt>
                <c:pt idx="12037">
                  <c:v>12.05</c:v>
                </c:pt>
                <c:pt idx="12038">
                  <c:v>12.05</c:v>
                </c:pt>
                <c:pt idx="12039">
                  <c:v>12.147</c:v>
                </c:pt>
                <c:pt idx="12040">
                  <c:v>12.218999999999999</c:v>
                </c:pt>
                <c:pt idx="12041">
                  <c:v>12.316000000000001</c:v>
                </c:pt>
                <c:pt idx="12042">
                  <c:v>12.413</c:v>
                </c:pt>
                <c:pt idx="12043">
                  <c:v>12.509</c:v>
                </c:pt>
                <c:pt idx="12044">
                  <c:v>12.606</c:v>
                </c:pt>
                <c:pt idx="12045">
                  <c:v>12.702999999999999</c:v>
                </c:pt>
                <c:pt idx="12046">
                  <c:v>12.775</c:v>
                </c:pt>
                <c:pt idx="12047">
                  <c:v>12.847</c:v>
                </c:pt>
                <c:pt idx="12048">
                  <c:v>12.92</c:v>
                </c:pt>
                <c:pt idx="12049">
                  <c:v>13.04</c:v>
                </c:pt>
                <c:pt idx="12050">
                  <c:v>13.112</c:v>
                </c:pt>
                <c:pt idx="12051">
                  <c:v>13.161</c:v>
                </c:pt>
                <c:pt idx="12052">
                  <c:v>13.185</c:v>
                </c:pt>
                <c:pt idx="12053">
                  <c:v>13.209</c:v>
                </c:pt>
                <c:pt idx="12054">
                  <c:v>13.257</c:v>
                </c:pt>
                <c:pt idx="12055">
                  <c:v>13.329000000000001</c:v>
                </c:pt>
                <c:pt idx="12056">
                  <c:v>13.401</c:v>
                </c:pt>
                <c:pt idx="12057">
                  <c:v>13.473000000000001</c:v>
                </c:pt>
                <c:pt idx="12058">
                  <c:v>13.473000000000001</c:v>
                </c:pt>
                <c:pt idx="12059">
                  <c:v>13.473000000000001</c:v>
                </c:pt>
                <c:pt idx="12060">
                  <c:v>13.545999999999999</c:v>
                </c:pt>
                <c:pt idx="12061">
                  <c:v>13.545999999999999</c:v>
                </c:pt>
                <c:pt idx="12062">
                  <c:v>13.57</c:v>
                </c:pt>
                <c:pt idx="12063">
                  <c:v>13.618</c:v>
                </c:pt>
                <c:pt idx="12064">
                  <c:v>13.618</c:v>
                </c:pt>
                <c:pt idx="12065">
                  <c:v>13.593999999999999</c:v>
                </c:pt>
                <c:pt idx="12066">
                  <c:v>13.545999999999999</c:v>
                </c:pt>
                <c:pt idx="12067">
                  <c:v>13.522</c:v>
                </c:pt>
                <c:pt idx="12068">
                  <c:v>13.473000000000001</c:v>
                </c:pt>
                <c:pt idx="12069">
                  <c:v>13.377000000000001</c:v>
                </c:pt>
                <c:pt idx="12070">
                  <c:v>13.185</c:v>
                </c:pt>
                <c:pt idx="12071">
                  <c:v>13.087999999999999</c:v>
                </c:pt>
                <c:pt idx="12072">
                  <c:v>12.968</c:v>
                </c:pt>
                <c:pt idx="12073">
                  <c:v>12.847</c:v>
                </c:pt>
                <c:pt idx="12074">
                  <c:v>12.775</c:v>
                </c:pt>
                <c:pt idx="12075">
                  <c:v>12.727</c:v>
                </c:pt>
                <c:pt idx="12076">
                  <c:v>12.678000000000001</c:v>
                </c:pt>
                <c:pt idx="12077">
                  <c:v>12.606</c:v>
                </c:pt>
                <c:pt idx="12078">
                  <c:v>12.558</c:v>
                </c:pt>
                <c:pt idx="12079">
                  <c:v>12.484999999999999</c:v>
                </c:pt>
                <c:pt idx="12080">
                  <c:v>12.436999999999999</c:v>
                </c:pt>
                <c:pt idx="12081">
                  <c:v>12.388999999999999</c:v>
                </c:pt>
                <c:pt idx="12082">
                  <c:v>12.364000000000001</c:v>
                </c:pt>
                <c:pt idx="12083">
                  <c:v>12.316000000000001</c:v>
                </c:pt>
                <c:pt idx="12084">
                  <c:v>12.292</c:v>
                </c:pt>
                <c:pt idx="12085">
                  <c:v>12.243</c:v>
                </c:pt>
                <c:pt idx="12086">
                  <c:v>12.218999999999999</c:v>
                </c:pt>
                <c:pt idx="12087">
                  <c:v>12.218999999999999</c:v>
                </c:pt>
                <c:pt idx="12088">
                  <c:v>12.218999999999999</c:v>
                </c:pt>
                <c:pt idx="12089">
                  <c:v>12.218999999999999</c:v>
                </c:pt>
                <c:pt idx="12090">
                  <c:v>12.218999999999999</c:v>
                </c:pt>
                <c:pt idx="12091">
                  <c:v>12.218999999999999</c:v>
                </c:pt>
                <c:pt idx="12092">
                  <c:v>12.218999999999999</c:v>
                </c:pt>
                <c:pt idx="12093">
                  <c:v>12.243</c:v>
                </c:pt>
                <c:pt idx="12094">
                  <c:v>12.243</c:v>
                </c:pt>
                <c:pt idx="12095">
                  <c:v>12.243</c:v>
                </c:pt>
                <c:pt idx="12096">
                  <c:v>12.268000000000001</c:v>
                </c:pt>
                <c:pt idx="12097">
                  <c:v>12.268000000000001</c:v>
                </c:pt>
                <c:pt idx="12098">
                  <c:v>12.268000000000001</c:v>
                </c:pt>
                <c:pt idx="12099">
                  <c:v>12.268000000000001</c:v>
                </c:pt>
                <c:pt idx="12100">
                  <c:v>12.292</c:v>
                </c:pt>
                <c:pt idx="12101">
                  <c:v>12.292</c:v>
                </c:pt>
                <c:pt idx="12102">
                  <c:v>12.316000000000001</c:v>
                </c:pt>
                <c:pt idx="12103">
                  <c:v>12.34</c:v>
                </c:pt>
                <c:pt idx="12104">
                  <c:v>12.34</c:v>
                </c:pt>
                <c:pt idx="12105">
                  <c:v>12.364000000000001</c:v>
                </c:pt>
                <c:pt idx="12106">
                  <c:v>12.364000000000001</c:v>
                </c:pt>
                <c:pt idx="12107">
                  <c:v>12.364000000000001</c:v>
                </c:pt>
                <c:pt idx="12108">
                  <c:v>12.364000000000001</c:v>
                </c:pt>
                <c:pt idx="12109">
                  <c:v>12.388999999999999</c:v>
                </c:pt>
                <c:pt idx="12110">
                  <c:v>12.388999999999999</c:v>
                </c:pt>
                <c:pt idx="12111">
                  <c:v>12.413</c:v>
                </c:pt>
                <c:pt idx="12112">
                  <c:v>12.413</c:v>
                </c:pt>
                <c:pt idx="12113">
                  <c:v>12.413</c:v>
                </c:pt>
                <c:pt idx="12114">
                  <c:v>12.436999999999999</c:v>
                </c:pt>
                <c:pt idx="12115">
                  <c:v>12.436999999999999</c:v>
                </c:pt>
                <c:pt idx="12116">
                  <c:v>12.436999999999999</c:v>
                </c:pt>
                <c:pt idx="12117">
                  <c:v>12.436999999999999</c:v>
                </c:pt>
                <c:pt idx="12118">
                  <c:v>12.436999999999999</c:v>
                </c:pt>
                <c:pt idx="12119">
                  <c:v>12.461</c:v>
                </c:pt>
                <c:pt idx="12120">
                  <c:v>12.461</c:v>
                </c:pt>
                <c:pt idx="12121">
                  <c:v>12.484999999999999</c:v>
                </c:pt>
                <c:pt idx="12122">
                  <c:v>12.461</c:v>
                </c:pt>
                <c:pt idx="12123">
                  <c:v>12.461</c:v>
                </c:pt>
                <c:pt idx="12124">
                  <c:v>12.484999999999999</c:v>
                </c:pt>
                <c:pt idx="12125">
                  <c:v>12.582000000000001</c:v>
                </c:pt>
                <c:pt idx="12126">
                  <c:v>12.654</c:v>
                </c:pt>
                <c:pt idx="12127">
                  <c:v>12.750999999999999</c:v>
                </c:pt>
                <c:pt idx="12128">
                  <c:v>12.871</c:v>
                </c:pt>
                <c:pt idx="12129">
                  <c:v>12.944000000000001</c:v>
                </c:pt>
                <c:pt idx="12130">
                  <c:v>13.04</c:v>
                </c:pt>
                <c:pt idx="12131">
                  <c:v>13.137</c:v>
                </c:pt>
                <c:pt idx="12132">
                  <c:v>13.257</c:v>
                </c:pt>
                <c:pt idx="12133">
                  <c:v>13.425000000000001</c:v>
                </c:pt>
                <c:pt idx="12134">
                  <c:v>13.522</c:v>
                </c:pt>
                <c:pt idx="12135">
                  <c:v>13.666</c:v>
                </c:pt>
                <c:pt idx="12136">
                  <c:v>13.858000000000001</c:v>
                </c:pt>
                <c:pt idx="12137">
                  <c:v>14.05</c:v>
                </c:pt>
                <c:pt idx="12138">
                  <c:v>14.242000000000001</c:v>
                </c:pt>
                <c:pt idx="12139">
                  <c:v>14.409000000000001</c:v>
                </c:pt>
                <c:pt idx="12140">
                  <c:v>14.577</c:v>
                </c:pt>
                <c:pt idx="12141">
                  <c:v>14.792</c:v>
                </c:pt>
                <c:pt idx="12142">
                  <c:v>14.984</c:v>
                </c:pt>
                <c:pt idx="12143">
                  <c:v>15.199</c:v>
                </c:pt>
                <c:pt idx="12144">
                  <c:v>15.39</c:v>
                </c:pt>
                <c:pt idx="12145">
                  <c:v>15.581</c:v>
                </c:pt>
                <c:pt idx="12146">
                  <c:v>15.795999999999999</c:v>
                </c:pt>
                <c:pt idx="12147">
                  <c:v>16.010000000000002</c:v>
                </c:pt>
                <c:pt idx="12148">
                  <c:v>16.225000000000001</c:v>
                </c:pt>
                <c:pt idx="12149">
                  <c:v>16.439</c:v>
                </c:pt>
                <c:pt idx="12150">
                  <c:v>16.63</c:v>
                </c:pt>
                <c:pt idx="12151">
                  <c:v>16.795999999999999</c:v>
                </c:pt>
                <c:pt idx="12152">
                  <c:v>16.963000000000001</c:v>
                </c:pt>
                <c:pt idx="12153">
                  <c:v>17.152999999999999</c:v>
                </c:pt>
                <c:pt idx="12154">
                  <c:v>17.271999999999998</c:v>
                </c:pt>
                <c:pt idx="12155">
                  <c:v>17.414999999999999</c:v>
                </c:pt>
                <c:pt idx="12156">
                  <c:v>17.533999999999999</c:v>
                </c:pt>
                <c:pt idx="12157">
                  <c:v>17.629000000000001</c:v>
                </c:pt>
                <c:pt idx="12158">
                  <c:v>17.677</c:v>
                </c:pt>
                <c:pt idx="12159">
                  <c:v>17.724</c:v>
                </c:pt>
                <c:pt idx="12160">
                  <c:v>17.748000000000001</c:v>
                </c:pt>
                <c:pt idx="12161">
                  <c:v>17.748000000000001</c:v>
                </c:pt>
                <c:pt idx="12162">
                  <c:v>17.771999999999998</c:v>
                </c:pt>
                <c:pt idx="12163">
                  <c:v>17.771999999999998</c:v>
                </c:pt>
                <c:pt idx="12164">
                  <c:v>17.748000000000001</c:v>
                </c:pt>
                <c:pt idx="12165">
                  <c:v>17.724</c:v>
                </c:pt>
                <c:pt idx="12166">
                  <c:v>17.677</c:v>
                </c:pt>
                <c:pt idx="12167">
                  <c:v>17.629000000000001</c:v>
                </c:pt>
                <c:pt idx="12168">
                  <c:v>17.582000000000001</c:v>
                </c:pt>
                <c:pt idx="12169">
                  <c:v>17.486000000000001</c:v>
                </c:pt>
                <c:pt idx="12170">
                  <c:v>17.390999999999998</c:v>
                </c:pt>
                <c:pt idx="12171">
                  <c:v>17.248999999999999</c:v>
                </c:pt>
                <c:pt idx="12172">
                  <c:v>17.082000000000001</c:v>
                </c:pt>
                <c:pt idx="12173">
                  <c:v>16.914999999999999</c:v>
                </c:pt>
                <c:pt idx="12174">
                  <c:v>16.725000000000001</c:v>
                </c:pt>
                <c:pt idx="12175">
                  <c:v>16.533999999999999</c:v>
                </c:pt>
                <c:pt idx="12176">
                  <c:v>16.344000000000001</c:v>
                </c:pt>
                <c:pt idx="12177">
                  <c:v>16.177</c:v>
                </c:pt>
                <c:pt idx="12178">
                  <c:v>15.986000000000001</c:v>
                </c:pt>
                <c:pt idx="12179">
                  <c:v>15.772</c:v>
                </c:pt>
                <c:pt idx="12180">
                  <c:v>15.557</c:v>
                </c:pt>
                <c:pt idx="12181">
                  <c:v>15.342000000000001</c:v>
                </c:pt>
                <c:pt idx="12182">
                  <c:v>15.199</c:v>
                </c:pt>
                <c:pt idx="12183">
                  <c:v>15.007999999999999</c:v>
                </c:pt>
                <c:pt idx="12184">
                  <c:v>14.888</c:v>
                </c:pt>
                <c:pt idx="12185">
                  <c:v>14.721</c:v>
                </c:pt>
                <c:pt idx="12186">
                  <c:v>14.577</c:v>
                </c:pt>
                <c:pt idx="12187">
                  <c:v>14.409000000000001</c:v>
                </c:pt>
                <c:pt idx="12188">
                  <c:v>14.29</c:v>
                </c:pt>
                <c:pt idx="12189">
                  <c:v>14.146000000000001</c:v>
                </c:pt>
                <c:pt idx="12190">
                  <c:v>14.194000000000001</c:v>
                </c:pt>
                <c:pt idx="12191">
                  <c:v>14.457000000000001</c:v>
                </c:pt>
                <c:pt idx="12192">
                  <c:v>14.098000000000001</c:v>
                </c:pt>
                <c:pt idx="12193">
                  <c:v>13.161</c:v>
                </c:pt>
                <c:pt idx="12194">
                  <c:v>12.750999999999999</c:v>
                </c:pt>
                <c:pt idx="12195">
                  <c:v>12.992000000000001</c:v>
                </c:pt>
                <c:pt idx="12196">
                  <c:v>13.233000000000001</c:v>
                </c:pt>
                <c:pt idx="12197">
                  <c:v>13.425000000000001</c:v>
                </c:pt>
                <c:pt idx="12198">
                  <c:v>13.377000000000001</c:v>
                </c:pt>
                <c:pt idx="12199">
                  <c:v>12.896000000000001</c:v>
                </c:pt>
                <c:pt idx="12200">
                  <c:v>12.292</c:v>
                </c:pt>
                <c:pt idx="12201">
                  <c:v>11.807</c:v>
                </c:pt>
                <c:pt idx="12202">
                  <c:v>11.589</c:v>
                </c:pt>
                <c:pt idx="12203">
                  <c:v>11.516</c:v>
                </c:pt>
                <c:pt idx="12204">
                  <c:v>11.54</c:v>
                </c:pt>
                <c:pt idx="12205">
                  <c:v>11.734</c:v>
                </c:pt>
                <c:pt idx="12206">
                  <c:v>11.977</c:v>
                </c:pt>
                <c:pt idx="12207">
                  <c:v>12.074</c:v>
                </c:pt>
                <c:pt idx="12208">
                  <c:v>12.170999999999999</c:v>
                </c:pt>
                <c:pt idx="12209">
                  <c:v>12.170999999999999</c:v>
                </c:pt>
                <c:pt idx="12210">
                  <c:v>12.170999999999999</c:v>
                </c:pt>
                <c:pt idx="12211">
                  <c:v>12.218999999999999</c:v>
                </c:pt>
                <c:pt idx="12212">
                  <c:v>12.243</c:v>
                </c:pt>
                <c:pt idx="12213">
                  <c:v>12.243</c:v>
                </c:pt>
                <c:pt idx="12214">
                  <c:v>12.268000000000001</c:v>
                </c:pt>
                <c:pt idx="12215">
                  <c:v>12.268000000000001</c:v>
                </c:pt>
                <c:pt idx="12216">
                  <c:v>12.243</c:v>
                </c:pt>
                <c:pt idx="12217">
                  <c:v>12.218999999999999</c:v>
                </c:pt>
                <c:pt idx="12218">
                  <c:v>12.195</c:v>
                </c:pt>
                <c:pt idx="12219">
                  <c:v>12.195</c:v>
                </c:pt>
                <c:pt idx="12220">
                  <c:v>12.195</c:v>
                </c:pt>
                <c:pt idx="12221">
                  <c:v>12.218999999999999</c:v>
                </c:pt>
                <c:pt idx="12222">
                  <c:v>12.243</c:v>
                </c:pt>
                <c:pt idx="12223">
                  <c:v>12.268000000000001</c:v>
                </c:pt>
                <c:pt idx="12224">
                  <c:v>12.268000000000001</c:v>
                </c:pt>
                <c:pt idx="12225">
                  <c:v>12.268000000000001</c:v>
                </c:pt>
                <c:pt idx="12226">
                  <c:v>12.292</c:v>
                </c:pt>
                <c:pt idx="12227">
                  <c:v>12.34</c:v>
                </c:pt>
                <c:pt idx="12228">
                  <c:v>12.388999999999999</c:v>
                </c:pt>
                <c:pt idx="12229">
                  <c:v>12.436999999999999</c:v>
                </c:pt>
                <c:pt idx="12230">
                  <c:v>12.484999999999999</c:v>
                </c:pt>
                <c:pt idx="12231">
                  <c:v>12.558</c:v>
                </c:pt>
                <c:pt idx="12232">
                  <c:v>12.606</c:v>
                </c:pt>
                <c:pt idx="12233">
                  <c:v>12.678000000000001</c:v>
                </c:pt>
                <c:pt idx="12234">
                  <c:v>12.750999999999999</c:v>
                </c:pt>
                <c:pt idx="12235">
                  <c:v>12.823</c:v>
                </c:pt>
                <c:pt idx="12236">
                  <c:v>12.896000000000001</c:v>
                </c:pt>
                <c:pt idx="12237">
                  <c:v>12.968</c:v>
                </c:pt>
                <c:pt idx="12238">
                  <c:v>13.016</c:v>
                </c:pt>
                <c:pt idx="12239">
                  <c:v>13.112</c:v>
                </c:pt>
                <c:pt idx="12240">
                  <c:v>13.185</c:v>
                </c:pt>
                <c:pt idx="12241">
                  <c:v>13.257</c:v>
                </c:pt>
                <c:pt idx="12242">
                  <c:v>13.329000000000001</c:v>
                </c:pt>
                <c:pt idx="12243">
                  <c:v>13.377000000000001</c:v>
                </c:pt>
                <c:pt idx="12244">
                  <c:v>13.449</c:v>
                </c:pt>
                <c:pt idx="12245">
                  <c:v>13.497</c:v>
                </c:pt>
                <c:pt idx="12246">
                  <c:v>13.545999999999999</c:v>
                </c:pt>
                <c:pt idx="12247">
                  <c:v>13.618</c:v>
                </c:pt>
                <c:pt idx="12248">
                  <c:v>13.666</c:v>
                </c:pt>
                <c:pt idx="12249">
                  <c:v>13.69</c:v>
                </c:pt>
                <c:pt idx="12250">
                  <c:v>13.714</c:v>
                </c:pt>
                <c:pt idx="12251">
                  <c:v>13.69</c:v>
                </c:pt>
                <c:pt idx="12252">
                  <c:v>13.641999999999999</c:v>
                </c:pt>
                <c:pt idx="12253">
                  <c:v>13.641999999999999</c:v>
                </c:pt>
                <c:pt idx="12254">
                  <c:v>13.714</c:v>
                </c:pt>
                <c:pt idx="12255">
                  <c:v>13.738</c:v>
                </c:pt>
                <c:pt idx="12256">
                  <c:v>13.738</c:v>
                </c:pt>
                <c:pt idx="12257">
                  <c:v>13.714</c:v>
                </c:pt>
                <c:pt idx="12258">
                  <c:v>13.69</c:v>
                </c:pt>
                <c:pt idx="12259">
                  <c:v>13.641999999999999</c:v>
                </c:pt>
                <c:pt idx="12260">
                  <c:v>13.666</c:v>
                </c:pt>
                <c:pt idx="12261">
                  <c:v>13.69</c:v>
                </c:pt>
                <c:pt idx="12262">
                  <c:v>13.69</c:v>
                </c:pt>
                <c:pt idx="12263">
                  <c:v>13.666</c:v>
                </c:pt>
                <c:pt idx="12264">
                  <c:v>13.593999999999999</c:v>
                </c:pt>
                <c:pt idx="12265">
                  <c:v>13.497</c:v>
                </c:pt>
                <c:pt idx="12266">
                  <c:v>13.425000000000001</c:v>
                </c:pt>
                <c:pt idx="12267">
                  <c:v>13.401</c:v>
                </c:pt>
                <c:pt idx="12268">
                  <c:v>13.377000000000001</c:v>
                </c:pt>
                <c:pt idx="12269">
                  <c:v>13.305</c:v>
                </c:pt>
                <c:pt idx="12270">
                  <c:v>13.281000000000001</c:v>
                </c:pt>
                <c:pt idx="12271">
                  <c:v>13.209</c:v>
                </c:pt>
                <c:pt idx="12272">
                  <c:v>13.137</c:v>
                </c:pt>
                <c:pt idx="12273">
                  <c:v>13.087999999999999</c:v>
                </c:pt>
                <c:pt idx="12274">
                  <c:v>13.04</c:v>
                </c:pt>
                <c:pt idx="12275">
                  <c:v>12.992000000000001</c:v>
                </c:pt>
                <c:pt idx="12276">
                  <c:v>12.968</c:v>
                </c:pt>
                <c:pt idx="12277">
                  <c:v>12.92</c:v>
                </c:pt>
                <c:pt idx="12278">
                  <c:v>12.871</c:v>
                </c:pt>
                <c:pt idx="12279">
                  <c:v>12.823</c:v>
                </c:pt>
                <c:pt idx="12280">
                  <c:v>12.775</c:v>
                </c:pt>
                <c:pt idx="12281">
                  <c:v>12.750999999999999</c:v>
                </c:pt>
                <c:pt idx="12282">
                  <c:v>12.702999999999999</c:v>
                </c:pt>
                <c:pt idx="12283">
                  <c:v>12.702999999999999</c:v>
                </c:pt>
                <c:pt idx="12284">
                  <c:v>12.678000000000001</c:v>
                </c:pt>
                <c:pt idx="12285">
                  <c:v>12.678000000000001</c:v>
                </c:pt>
                <c:pt idx="12286">
                  <c:v>12.702999999999999</c:v>
                </c:pt>
                <c:pt idx="12287">
                  <c:v>12.727</c:v>
                </c:pt>
                <c:pt idx="12288">
                  <c:v>12.727</c:v>
                </c:pt>
                <c:pt idx="12289">
                  <c:v>12.702999999999999</c:v>
                </c:pt>
                <c:pt idx="12290">
                  <c:v>12.702999999999999</c:v>
                </c:pt>
                <c:pt idx="12291">
                  <c:v>12.702999999999999</c:v>
                </c:pt>
                <c:pt idx="12292">
                  <c:v>12.702999999999999</c:v>
                </c:pt>
                <c:pt idx="12293">
                  <c:v>12.750999999999999</c:v>
                </c:pt>
                <c:pt idx="12294">
                  <c:v>12.823</c:v>
                </c:pt>
                <c:pt idx="12295">
                  <c:v>12.871</c:v>
                </c:pt>
                <c:pt idx="12296">
                  <c:v>12.896000000000001</c:v>
                </c:pt>
                <c:pt idx="12297">
                  <c:v>12.92</c:v>
                </c:pt>
                <c:pt idx="12298">
                  <c:v>12.944000000000001</c:v>
                </c:pt>
                <c:pt idx="12299">
                  <c:v>12.944000000000001</c:v>
                </c:pt>
                <c:pt idx="12300">
                  <c:v>12.92</c:v>
                </c:pt>
                <c:pt idx="12301">
                  <c:v>12.896000000000001</c:v>
                </c:pt>
                <c:pt idx="12302">
                  <c:v>12.871</c:v>
                </c:pt>
                <c:pt idx="12303">
                  <c:v>12.847</c:v>
                </c:pt>
                <c:pt idx="12304">
                  <c:v>12.823</c:v>
                </c:pt>
                <c:pt idx="12305">
                  <c:v>12.823</c:v>
                </c:pt>
                <c:pt idx="12306">
                  <c:v>12.823</c:v>
                </c:pt>
                <c:pt idx="12307">
                  <c:v>12.823</c:v>
                </c:pt>
                <c:pt idx="12308">
                  <c:v>12.823</c:v>
                </c:pt>
                <c:pt idx="12309">
                  <c:v>12.823</c:v>
                </c:pt>
                <c:pt idx="12310">
                  <c:v>12.798999999999999</c:v>
                </c:pt>
                <c:pt idx="12311">
                  <c:v>12.798999999999999</c:v>
                </c:pt>
                <c:pt idx="12312">
                  <c:v>12.823</c:v>
                </c:pt>
                <c:pt idx="12313">
                  <c:v>12.823</c:v>
                </c:pt>
                <c:pt idx="12314">
                  <c:v>12.847</c:v>
                </c:pt>
                <c:pt idx="12315">
                  <c:v>12.847</c:v>
                </c:pt>
                <c:pt idx="12316">
                  <c:v>12.847</c:v>
                </c:pt>
                <c:pt idx="12317">
                  <c:v>12.871</c:v>
                </c:pt>
                <c:pt idx="12318">
                  <c:v>12.896000000000001</c:v>
                </c:pt>
                <c:pt idx="12319">
                  <c:v>12.92</c:v>
                </c:pt>
                <c:pt idx="12320">
                  <c:v>12.944000000000001</c:v>
                </c:pt>
                <c:pt idx="12321">
                  <c:v>12.992000000000001</c:v>
                </c:pt>
                <c:pt idx="12322">
                  <c:v>13.016</c:v>
                </c:pt>
                <c:pt idx="12323">
                  <c:v>13.064</c:v>
                </c:pt>
                <c:pt idx="12324">
                  <c:v>13.137</c:v>
                </c:pt>
                <c:pt idx="12325">
                  <c:v>13.281000000000001</c:v>
                </c:pt>
                <c:pt idx="12326">
                  <c:v>13.425000000000001</c:v>
                </c:pt>
                <c:pt idx="12327">
                  <c:v>13.593999999999999</c:v>
                </c:pt>
                <c:pt idx="12328">
                  <c:v>13.762</c:v>
                </c:pt>
                <c:pt idx="12329">
                  <c:v>13.906000000000001</c:v>
                </c:pt>
                <c:pt idx="12330">
                  <c:v>14.026</c:v>
                </c:pt>
                <c:pt idx="12331">
                  <c:v>14.098000000000001</c:v>
                </c:pt>
                <c:pt idx="12332">
                  <c:v>14.218</c:v>
                </c:pt>
                <c:pt idx="12333">
                  <c:v>14.433</c:v>
                </c:pt>
                <c:pt idx="12334">
                  <c:v>14.673</c:v>
                </c:pt>
                <c:pt idx="12335">
                  <c:v>14.96</c:v>
                </c:pt>
                <c:pt idx="12336">
                  <c:v>15.199</c:v>
                </c:pt>
                <c:pt idx="12337">
                  <c:v>15.438000000000001</c:v>
                </c:pt>
                <c:pt idx="12338">
                  <c:v>15.651999999999999</c:v>
                </c:pt>
                <c:pt idx="12339">
                  <c:v>15.891</c:v>
                </c:pt>
                <c:pt idx="12340">
                  <c:v>16.129000000000001</c:v>
                </c:pt>
                <c:pt idx="12341">
                  <c:v>16.344000000000001</c:v>
                </c:pt>
                <c:pt idx="12342">
                  <c:v>16.558</c:v>
                </c:pt>
                <c:pt idx="12343">
                  <c:v>16.773</c:v>
                </c:pt>
                <c:pt idx="12344">
                  <c:v>16.963000000000001</c:v>
                </c:pt>
                <c:pt idx="12345">
                  <c:v>17.152999999999999</c:v>
                </c:pt>
                <c:pt idx="12346">
                  <c:v>17.367999999999999</c:v>
                </c:pt>
                <c:pt idx="12347">
                  <c:v>17.533999999999999</c:v>
                </c:pt>
                <c:pt idx="12348">
                  <c:v>17.701000000000001</c:v>
                </c:pt>
                <c:pt idx="12349">
                  <c:v>17.795999999999999</c:v>
                </c:pt>
                <c:pt idx="12350">
                  <c:v>17.937999999999999</c:v>
                </c:pt>
                <c:pt idx="12351">
                  <c:v>17.937999999999999</c:v>
                </c:pt>
                <c:pt idx="12352">
                  <c:v>17.818999999999999</c:v>
                </c:pt>
                <c:pt idx="12353">
                  <c:v>17.748000000000001</c:v>
                </c:pt>
                <c:pt idx="12354">
                  <c:v>17.771999999999998</c:v>
                </c:pt>
                <c:pt idx="12355">
                  <c:v>17.748000000000001</c:v>
                </c:pt>
                <c:pt idx="12356">
                  <c:v>17.629000000000001</c:v>
                </c:pt>
                <c:pt idx="12357">
                  <c:v>17.439</c:v>
                </c:pt>
                <c:pt idx="12358">
                  <c:v>17.225000000000001</c:v>
                </c:pt>
                <c:pt idx="12359">
                  <c:v>17.106000000000002</c:v>
                </c:pt>
                <c:pt idx="12360">
                  <c:v>16.986999999999998</c:v>
                </c:pt>
                <c:pt idx="12361">
                  <c:v>16.82</c:v>
                </c:pt>
                <c:pt idx="12362">
                  <c:v>16.677</c:v>
                </c:pt>
                <c:pt idx="12363">
                  <c:v>16.558</c:v>
                </c:pt>
                <c:pt idx="12364">
                  <c:v>16.391999999999999</c:v>
                </c:pt>
                <c:pt idx="12365">
                  <c:v>16.225000000000001</c:v>
                </c:pt>
                <c:pt idx="12366">
                  <c:v>16.106000000000002</c:v>
                </c:pt>
                <c:pt idx="12367">
                  <c:v>16.010000000000002</c:v>
                </c:pt>
                <c:pt idx="12368">
                  <c:v>15.843</c:v>
                </c:pt>
                <c:pt idx="12369">
                  <c:v>15.676</c:v>
                </c:pt>
                <c:pt idx="12370">
                  <c:v>15.484999999999999</c:v>
                </c:pt>
                <c:pt idx="12371">
                  <c:v>15.007999999999999</c:v>
                </c:pt>
                <c:pt idx="12372">
                  <c:v>14.792</c:v>
                </c:pt>
                <c:pt idx="12373">
                  <c:v>13.906000000000001</c:v>
                </c:pt>
                <c:pt idx="12374">
                  <c:v>13.522</c:v>
                </c:pt>
                <c:pt idx="12375">
                  <c:v>13.858000000000001</c:v>
                </c:pt>
                <c:pt idx="12376">
                  <c:v>13.522</c:v>
                </c:pt>
                <c:pt idx="12377">
                  <c:v>12.896000000000001</c:v>
                </c:pt>
                <c:pt idx="12378">
                  <c:v>12.413</c:v>
                </c:pt>
                <c:pt idx="12379">
                  <c:v>12.170999999999999</c:v>
                </c:pt>
                <c:pt idx="12380">
                  <c:v>12.000999999999999</c:v>
                </c:pt>
                <c:pt idx="12381">
                  <c:v>11.904</c:v>
                </c:pt>
                <c:pt idx="12382">
                  <c:v>11.904</c:v>
                </c:pt>
                <c:pt idx="12383">
                  <c:v>12.147</c:v>
                </c:pt>
                <c:pt idx="12384">
                  <c:v>12.558</c:v>
                </c:pt>
                <c:pt idx="12385">
                  <c:v>12.871</c:v>
                </c:pt>
                <c:pt idx="12386">
                  <c:v>12.968</c:v>
                </c:pt>
                <c:pt idx="12387">
                  <c:v>12.992000000000001</c:v>
                </c:pt>
                <c:pt idx="12388">
                  <c:v>13.016</c:v>
                </c:pt>
                <c:pt idx="12389">
                  <c:v>13.04</c:v>
                </c:pt>
                <c:pt idx="12390">
                  <c:v>13.04</c:v>
                </c:pt>
                <c:pt idx="12391">
                  <c:v>13.04</c:v>
                </c:pt>
                <c:pt idx="12392">
                  <c:v>13.016</c:v>
                </c:pt>
                <c:pt idx="12393">
                  <c:v>12.968</c:v>
                </c:pt>
                <c:pt idx="12394">
                  <c:v>12.944000000000001</c:v>
                </c:pt>
                <c:pt idx="12395">
                  <c:v>12.92</c:v>
                </c:pt>
                <c:pt idx="12396">
                  <c:v>12.896000000000001</c:v>
                </c:pt>
                <c:pt idx="12397">
                  <c:v>12.92</c:v>
                </c:pt>
                <c:pt idx="12398">
                  <c:v>12.92</c:v>
                </c:pt>
                <c:pt idx="12399">
                  <c:v>12.944000000000001</c:v>
                </c:pt>
                <c:pt idx="12400">
                  <c:v>12.968</c:v>
                </c:pt>
                <c:pt idx="12401">
                  <c:v>12.968</c:v>
                </c:pt>
                <c:pt idx="12402">
                  <c:v>12.944000000000001</c:v>
                </c:pt>
                <c:pt idx="12403">
                  <c:v>12.92</c:v>
                </c:pt>
                <c:pt idx="12404">
                  <c:v>12.871</c:v>
                </c:pt>
                <c:pt idx="12405">
                  <c:v>12.847</c:v>
                </c:pt>
                <c:pt idx="12406">
                  <c:v>12.847</c:v>
                </c:pt>
                <c:pt idx="12407">
                  <c:v>12.847</c:v>
                </c:pt>
                <c:pt idx="12408">
                  <c:v>12.871</c:v>
                </c:pt>
                <c:pt idx="12409">
                  <c:v>12.896000000000001</c:v>
                </c:pt>
                <c:pt idx="12410">
                  <c:v>12.92</c:v>
                </c:pt>
                <c:pt idx="12411">
                  <c:v>12.944000000000001</c:v>
                </c:pt>
                <c:pt idx="12412">
                  <c:v>12.944000000000001</c:v>
                </c:pt>
                <c:pt idx="12413">
                  <c:v>12.968</c:v>
                </c:pt>
                <c:pt idx="12414">
                  <c:v>12.992000000000001</c:v>
                </c:pt>
                <c:pt idx="12415">
                  <c:v>13.016</c:v>
                </c:pt>
                <c:pt idx="12416">
                  <c:v>13.04</c:v>
                </c:pt>
                <c:pt idx="12417">
                  <c:v>13.04</c:v>
                </c:pt>
                <c:pt idx="12418">
                  <c:v>13.064</c:v>
                </c:pt>
                <c:pt idx="12419">
                  <c:v>13.087999999999999</c:v>
                </c:pt>
                <c:pt idx="12420">
                  <c:v>13.137</c:v>
                </c:pt>
                <c:pt idx="12421">
                  <c:v>13.112</c:v>
                </c:pt>
                <c:pt idx="12422">
                  <c:v>13.087999999999999</c:v>
                </c:pt>
                <c:pt idx="12423">
                  <c:v>13.087999999999999</c:v>
                </c:pt>
                <c:pt idx="12424">
                  <c:v>13.112</c:v>
                </c:pt>
                <c:pt idx="12425">
                  <c:v>13.112</c:v>
                </c:pt>
                <c:pt idx="12426">
                  <c:v>13.112</c:v>
                </c:pt>
                <c:pt idx="12427">
                  <c:v>13.137</c:v>
                </c:pt>
                <c:pt idx="12428">
                  <c:v>13.087999999999999</c:v>
                </c:pt>
                <c:pt idx="12429">
                  <c:v>13.087999999999999</c:v>
                </c:pt>
                <c:pt idx="12430">
                  <c:v>13.137</c:v>
                </c:pt>
                <c:pt idx="12431">
                  <c:v>13.137</c:v>
                </c:pt>
                <c:pt idx="12432">
                  <c:v>13.112</c:v>
                </c:pt>
                <c:pt idx="12433">
                  <c:v>13.112</c:v>
                </c:pt>
                <c:pt idx="12434">
                  <c:v>13.112</c:v>
                </c:pt>
                <c:pt idx="12435">
                  <c:v>13.112</c:v>
                </c:pt>
                <c:pt idx="12436">
                  <c:v>13.137</c:v>
                </c:pt>
                <c:pt idx="12437">
                  <c:v>13.185</c:v>
                </c:pt>
                <c:pt idx="12438">
                  <c:v>13.233000000000001</c:v>
                </c:pt>
                <c:pt idx="12439">
                  <c:v>13.281000000000001</c:v>
                </c:pt>
                <c:pt idx="12440">
                  <c:v>13.329000000000001</c:v>
                </c:pt>
                <c:pt idx="12441">
                  <c:v>13.353</c:v>
                </c:pt>
                <c:pt idx="12442">
                  <c:v>13.377000000000001</c:v>
                </c:pt>
                <c:pt idx="12443">
                  <c:v>13.377000000000001</c:v>
                </c:pt>
                <c:pt idx="12444">
                  <c:v>13.377000000000001</c:v>
                </c:pt>
                <c:pt idx="12445">
                  <c:v>13.377000000000001</c:v>
                </c:pt>
                <c:pt idx="12446">
                  <c:v>13.353</c:v>
                </c:pt>
                <c:pt idx="12447">
                  <c:v>13.353</c:v>
                </c:pt>
                <c:pt idx="12448">
                  <c:v>13.329000000000001</c:v>
                </c:pt>
                <c:pt idx="12449">
                  <c:v>13.329000000000001</c:v>
                </c:pt>
                <c:pt idx="12450">
                  <c:v>13.329000000000001</c:v>
                </c:pt>
                <c:pt idx="12451">
                  <c:v>13.329000000000001</c:v>
                </c:pt>
                <c:pt idx="12452">
                  <c:v>13.281000000000001</c:v>
                </c:pt>
                <c:pt idx="12453">
                  <c:v>13.281000000000001</c:v>
                </c:pt>
                <c:pt idx="12454">
                  <c:v>13.233000000000001</c:v>
                </c:pt>
                <c:pt idx="12455">
                  <c:v>13.209</c:v>
                </c:pt>
                <c:pt idx="12456">
                  <c:v>13.185</c:v>
                </c:pt>
                <c:pt idx="12457">
                  <c:v>13.161</c:v>
                </c:pt>
                <c:pt idx="12458">
                  <c:v>13.112</c:v>
                </c:pt>
                <c:pt idx="12459">
                  <c:v>13.064</c:v>
                </c:pt>
                <c:pt idx="12460">
                  <c:v>13.04</c:v>
                </c:pt>
                <c:pt idx="12461">
                  <c:v>12.992000000000001</c:v>
                </c:pt>
                <c:pt idx="12462">
                  <c:v>12.968</c:v>
                </c:pt>
                <c:pt idx="12463">
                  <c:v>12.944000000000001</c:v>
                </c:pt>
                <c:pt idx="12464">
                  <c:v>12.896000000000001</c:v>
                </c:pt>
                <c:pt idx="12465">
                  <c:v>12.871</c:v>
                </c:pt>
                <c:pt idx="12466">
                  <c:v>12.847</c:v>
                </c:pt>
                <c:pt idx="12467">
                  <c:v>12.823</c:v>
                </c:pt>
                <c:pt idx="12468">
                  <c:v>12.798999999999999</c:v>
                </c:pt>
                <c:pt idx="12469">
                  <c:v>12.775</c:v>
                </c:pt>
                <c:pt idx="12470">
                  <c:v>12.750999999999999</c:v>
                </c:pt>
                <c:pt idx="12471">
                  <c:v>12.702999999999999</c:v>
                </c:pt>
                <c:pt idx="12472">
                  <c:v>12.678000000000001</c:v>
                </c:pt>
                <c:pt idx="12473">
                  <c:v>12.678000000000001</c:v>
                </c:pt>
                <c:pt idx="12474">
                  <c:v>12.654</c:v>
                </c:pt>
                <c:pt idx="12475">
                  <c:v>12.606</c:v>
                </c:pt>
                <c:pt idx="12476">
                  <c:v>12.582000000000001</c:v>
                </c:pt>
                <c:pt idx="12477">
                  <c:v>12.558</c:v>
                </c:pt>
                <c:pt idx="12478">
                  <c:v>12.534000000000001</c:v>
                </c:pt>
                <c:pt idx="12479">
                  <c:v>12.509</c:v>
                </c:pt>
                <c:pt idx="12480">
                  <c:v>12.509</c:v>
                </c:pt>
                <c:pt idx="12481">
                  <c:v>12.509</c:v>
                </c:pt>
                <c:pt idx="12482">
                  <c:v>12.484999999999999</c:v>
                </c:pt>
                <c:pt idx="12483">
                  <c:v>12.484999999999999</c:v>
                </c:pt>
                <c:pt idx="12484">
                  <c:v>12.461</c:v>
                </c:pt>
                <c:pt idx="12485">
                  <c:v>12.461</c:v>
                </c:pt>
                <c:pt idx="12486">
                  <c:v>12.436999999999999</c:v>
                </c:pt>
                <c:pt idx="12487">
                  <c:v>12.436999999999999</c:v>
                </c:pt>
                <c:pt idx="12488">
                  <c:v>12.413</c:v>
                </c:pt>
                <c:pt idx="12489">
                  <c:v>12.388999999999999</c:v>
                </c:pt>
                <c:pt idx="12490">
                  <c:v>12.364000000000001</c:v>
                </c:pt>
                <c:pt idx="12491">
                  <c:v>12.364000000000001</c:v>
                </c:pt>
                <c:pt idx="12492">
                  <c:v>12.364000000000001</c:v>
                </c:pt>
                <c:pt idx="12493">
                  <c:v>12.364000000000001</c:v>
                </c:pt>
                <c:pt idx="12494">
                  <c:v>12.364000000000001</c:v>
                </c:pt>
                <c:pt idx="12495">
                  <c:v>12.364000000000001</c:v>
                </c:pt>
                <c:pt idx="12496">
                  <c:v>12.34</c:v>
                </c:pt>
                <c:pt idx="12497">
                  <c:v>12.34</c:v>
                </c:pt>
                <c:pt idx="12498">
                  <c:v>12.34</c:v>
                </c:pt>
                <c:pt idx="12499">
                  <c:v>12.316000000000001</c:v>
                </c:pt>
                <c:pt idx="12500">
                  <c:v>12.316000000000001</c:v>
                </c:pt>
                <c:pt idx="12501">
                  <c:v>12.316000000000001</c:v>
                </c:pt>
                <c:pt idx="12502">
                  <c:v>12.316000000000001</c:v>
                </c:pt>
                <c:pt idx="12503">
                  <c:v>12.316000000000001</c:v>
                </c:pt>
                <c:pt idx="12504">
                  <c:v>12.316000000000001</c:v>
                </c:pt>
                <c:pt idx="12505">
                  <c:v>12.316000000000001</c:v>
                </c:pt>
                <c:pt idx="12506">
                  <c:v>12.292</c:v>
                </c:pt>
                <c:pt idx="12507">
                  <c:v>12.268000000000001</c:v>
                </c:pt>
                <c:pt idx="12508">
                  <c:v>12.268000000000001</c:v>
                </c:pt>
                <c:pt idx="12509">
                  <c:v>12.292</c:v>
                </c:pt>
                <c:pt idx="12510">
                  <c:v>12.292</c:v>
                </c:pt>
                <c:pt idx="12511">
                  <c:v>12.292</c:v>
                </c:pt>
                <c:pt idx="12512">
                  <c:v>12.292</c:v>
                </c:pt>
                <c:pt idx="12513">
                  <c:v>12.292</c:v>
                </c:pt>
                <c:pt idx="12514">
                  <c:v>12.292</c:v>
                </c:pt>
                <c:pt idx="12515">
                  <c:v>12.316000000000001</c:v>
                </c:pt>
                <c:pt idx="12516">
                  <c:v>12.461</c:v>
                </c:pt>
                <c:pt idx="12517">
                  <c:v>12.606</c:v>
                </c:pt>
                <c:pt idx="12518">
                  <c:v>12.654</c:v>
                </c:pt>
                <c:pt idx="12519">
                  <c:v>12.678000000000001</c:v>
                </c:pt>
                <c:pt idx="12520">
                  <c:v>12.727</c:v>
                </c:pt>
                <c:pt idx="12521">
                  <c:v>12.871</c:v>
                </c:pt>
                <c:pt idx="12522">
                  <c:v>12.944000000000001</c:v>
                </c:pt>
                <c:pt idx="12523">
                  <c:v>12.871</c:v>
                </c:pt>
                <c:pt idx="12524">
                  <c:v>12.750999999999999</c:v>
                </c:pt>
                <c:pt idx="12525">
                  <c:v>12.702999999999999</c:v>
                </c:pt>
                <c:pt idx="12526">
                  <c:v>12.702999999999999</c:v>
                </c:pt>
                <c:pt idx="12527">
                  <c:v>12.871</c:v>
                </c:pt>
                <c:pt idx="12528">
                  <c:v>13.185</c:v>
                </c:pt>
                <c:pt idx="12529">
                  <c:v>13.522</c:v>
                </c:pt>
                <c:pt idx="12530">
                  <c:v>13.714</c:v>
                </c:pt>
                <c:pt idx="12531">
                  <c:v>13.954000000000001</c:v>
                </c:pt>
                <c:pt idx="12532">
                  <c:v>14.122</c:v>
                </c:pt>
                <c:pt idx="12533">
                  <c:v>14.194000000000001</c:v>
                </c:pt>
                <c:pt idx="12534">
                  <c:v>14.314</c:v>
                </c:pt>
                <c:pt idx="12535">
                  <c:v>14.457000000000001</c:v>
                </c:pt>
                <c:pt idx="12536">
                  <c:v>14.553000000000001</c:v>
                </c:pt>
                <c:pt idx="12537">
                  <c:v>14.625</c:v>
                </c:pt>
                <c:pt idx="12538">
                  <c:v>14.768000000000001</c:v>
                </c:pt>
                <c:pt idx="12539">
                  <c:v>15.055</c:v>
                </c:pt>
                <c:pt idx="12540">
                  <c:v>15.342000000000001</c:v>
                </c:pt>
                <c:pt idx="12541">
                  <c:v>15.366</c:v>
                </c:pt>
                <c:pt idx="12542">
                  <c:v>15.199</c:v>
                </c:pt>
                <c:pt idx="12543">
                  <c:v>15.055</c:v>
                </c:pt>
                <c:pt idx="12544">
                  <c:v>14.96</c:v>
                </c:pt>
                <c:pt idx="12545">
                  <c:v>14.912000000000001</c:v>
                </c:pt>
                <c:pt idx="12546">
                  <c:v>14.936</c:v>
                </c:pt>
                <c:pt idx="12547">
                  <c:v>14.984</c:v>
                </c:pt>
                <c:pt idx="12548">
                  <c:v>15.055</c:v>
                </c:pt>
                <c:pt idx="12549">
                  <c:v>15.007999999999999</c:v>
                </c:pt>
                <c:pt idx="12550">
                  <c:v>14.936</c:v>
                </c:pt>
                <c:pt idx="12551">
                  <c:v>14.864000000000001</c:v>
                </c:pt>
                <c:pt idx="12552">
                  <c:v>14.912000000000001</c:v>
                </c:pt>
                <c:pt idx="12553">
                  <c:v>14.984</c:v>
                </c:pt>
                <c:pt idx="12554">
                  <c:v>14.888</c:v>
                </c:pt>
                <c:pt idx="12555">
                  <c:v>14.816000000000001</c:v>
                </c:pt>
                <c:pt idx="12556">
                  <c:v>14.721</c:v>
                </c:pt>
                <c:pt idx="12557">
                  <c:v>14.696999999999999</c:v>
                </c:pt>
                <c:pt idx="12558">
                  <c:v>14.577</c:v>
                </c:pt>
                <c:pt idx="12559">
                  <c:v>14.433</c:v>
                </c:pt>
                <c:pt idx="12560">
                  <c:v>14.314</c:v>
                </c:pt>
                <c:pt idx="12561">
                  <c:v>14.194000000000001</c:v>
                </c:pt>
                <c:pt idx="12562">
                  <c:v>14.098000000000001</c:v>
                </c:pt>
                <c:pt idx="12563">
                  <c:v>13.978</c:v>
                </c:pt>
                <c:pt idx="12564">
                  <c:v>13.882</c:v>
                </c:pt>
                <c:pt idx="12565">
                  <c:v>13.762</c:v>
                </c:pt>
                <c:pt idx="12566">
                  <c:v>13.666</c:v>
                </c:pt>
                <c:pt idx="12567">
                  <c:v>13.57</c:v>
                </c:pt>
                <c:pt idx="12568">
                  <c:v>13.473000000000001</c:v>
                </c:pt>
                <c:pt idx="12569">
                  <c:v>13.377000000000001</c:v>
                </c:pt>
                <c:pt idx="12570">
                  <c:v>13.281000000000001</c:v>
                </c:pt>
                <c:pt idx="12571">
                  <c:v>13.161</c:v>
                </c:pt>
                <c:pt idx="12572">
                  <c:v>13.064</c:v>
                </c:pt>
                <c:pt idx="12573">
                  <c:v>12.992000000000001</c:v>
                </c:pt>
                <c:pt idx="12574">
                  <c:v>12.896000000000001</c:v>
                </c:pt>
                <c:pt idx="12575">
                  <c:v>12.798999999999999</c:v>
                </c:pt>
                <c:pt idx="12576">
                  <c:v>12.727</c:v>
                </c:pt>
                <c:pt idx="12577">
                  <c:v>12.654</c:v>
                </c:pt>
                <c:pt idx="12578">
                  <c:v>12.582000000000001</c:v>
                </c:pt>
                <c:pt idx="12579">
                  <c:v>12.509</c:v>
                </c:pt>
                <c:pt idx="12580">
                  <c:v>12.461</c:v>
                </c:pt>
                <c:pt idx="12581">
                  <c:v>12.413</c:v>
                </c:pt>
                <c:pt idx="12582">
                  <c:v>12.364000000000001</c:v>
                </c:pt>
                <c:pt idx="12583">
                  <c:v>12.316000000000001</c:v>
                </c:pt>
                <c:pt idx="12584">
                  <c:v>12.268000000000001</c:v>
                </c:pt>
                <c:pt idx="12585">
                  <c:v>12.218999999999999</c:v>
                </c:pt>
                <c:pt idx="12586">
                  <c:v>12.170999999999999</c:v>
                </c:pt>
                <c:pt idx="12587">
                  <c:v>12.147</c:v>
                </c:pt>
                <c:pt idx="12588">
                  <c:v>12.098000000000001</c:v>
                </c:pt>
                <c:pt idx="12589">
                  <c:v>12.074</c:v>
                </c:pt>
                <c:pt idx="12590">
                  <c:v>12.025</c:v>
                </c:pt>
                <c:pt idx="12591">
                  <c:v>12.000999999999999</c:v>
                </c:pt>
                <c:pt idx="12592">
                  <c:v>11.977</c:v>
                </c:pt>
                <c:pt idx="12593">
                  <c:v>11.952999999999999</c:v>
                </c:pt>
                <c:pt idx="12594">
                  <c:v>11.929</c:v>
                </c:pt>
                <c:pt idx="12595">
                  <c:v>11.904</c:v>
                </c:pt>
                <c:pt idx="12596">
                  <c:v>11.88</c:v>
                </c:pt>
                <c:pt idx="12597">
                  <c:v>11.856</c:v>
                </c:pt>
                <c:pt idx="12598">
                  <c:v>11.832000000000001</c:v>
                </c:pt>
                <c:pt idx="12599">
                  <c:v>11.807</c:v>
                </c:pt>
                <c:pt idx="12600">
                  <c:v>11.782999999999999</c:v>
                </c:pt>
                <c:pt idx="12601">
                  <c:v>11.759</c:v>
                </c:pt>
                <c:pt idx="12602">
                  <c:v>11.734</c:v>
                </c:pt>
                <c:pt idx="12603">
                  <c:v>11.71</c:v>
                </c:pt>
                <c:pt idx="12604">
                  <c:v>11.71</c:v>
                </c:pt>
                <c:pt idx="12605">
                  <c:v>11.71</c:v>
                </c:pt>
                <c:pt idx="12606">
                  <c:v>11.71</c:v>
                </c:pt>
                <c:pt idx="12607">
                  <c:v>11.759</c:v>
                </c:pt>
                <c:pt idx="12608">
                  <c:v>11.782999999999999</c:v>
                </c:pt>
                <c:pt idx="12609">
                  <c:v>11.832000000000001</c:v>
                </c:pt>
                <c:pt idx="12610">
                  <c:v>11.929</c:v>
                </c:pt>
                <c:pt idx="12611">
                  <c:v>12.025</c:v>
                </c:pt>
                <c:pt idx="12612">
                  <c:v>12.122</c:v>
                </c:pt>
                <c:pt idx="12613">
                  <c:v>12.268000000000001</c:v>
                </c:pt>
                <c:pt idx="12614">
                  <c:v>12.413</c:v>
                </c:pt>
                <c:pt idx="12615">
                  <c:v>12.558</c:v>
                </c:pt>
                <c:pt idx="12616">
                  <c:v>12.750999999999999</c:v>
                </c:pt>
                <c:pt idx="12617">
                  <c:v>12.92</c:v>
                </c:pt>
                <c:pt idx="12618">
                  <c:v>13.112</c:v>
                </c:pt>
                <c:pt idx="12619">
                  <c:v>13.305</c:v>
                </c:pt>
                <c:pt idx="12620">
                  <c:v>13.522</c:v>
                </c:pt>
                <c:pt idx="12621">
                  <c:v>13.738</c:v>
                </c:pt>
                <c:pt idx="12622">
                  <c:v>13.954000000000001</c:v>
                </c:pt>
                <c:pt idx="12623">
                  <c:v>14.17</c:v>
                </c:pt>
                <c:pt idx="12624">
                  <c:v>14.337</c:v>
                </c:pt>
                <c:pt idx="12625">
                  <c:v>14.577</c:v>
                </c:pt>
                <c:pt idx="12626">
                  <c:v>14.768000000000001</c:v>
                </c:pt>
                <c:pt idx="12627">
                  <c:v>15.007999999999999</c:v>
                </c:pt>
                <c:pt idx="12628">
                  <c:v>15.199</c:v>
                </c:pt>
                <c:pt idx="12629">
                  <c:v>15.414</c:v>
                </c:pt>
                <c:pt idx="12630">
                  <c:v>15.581</c:v>
                </c:pt>
                <c:pt idx="12631">
                  <c:v>15.772</c:v>
                </c:pt>
                <c:pt idx="12632">
                  <c:v>15.939</c:v>
                </c:pt>
                <c:pt idx="12633">
                  <c:v>16.152999999999999</c:v>
                </c:pt>
                <c:pt idx="12634">
                  <c:v>16.295999999999999</c:v>
                </c:pt>
                <c:pt idx="12635">
                  <c:v>16.414999999999999</c:v>
                </c:pt>
                <c:pt idx="12636">
                  <c:v>16.558</c:v>
                </c:pt>
                <c:pt idx="12637">
                  <c:v>16.677</c:v>
                </c:pt>
                <c:pt idx="12638">
                  <c:v>16.795999999999999</c:v>
                </c:pt>
                <c:pt idx="12639">
                  <c:v>16.891999999999999</c:v>
                </c:pt>
                <c:pt idx="12640">
                  <c:v>16.963000000000001</c:v>
                </c:pt>
                <c:pt idx="12641">
                  <c:v>16.986999999999998</c:v>
                </c:pt>
                <c:pt idx="12642">
                  <c:v>16.986999999999998</c:v>
                </c:pt>
                <c:pt idx="12643">
                  <c:v>16.939</c:v>
                </c:pt>
                <c:pt idx="12644">
                  <c:v>16.867999999999999</c:v>
                </c:pt>
                <c:pt idx="12645">
                  <c:v>16.844000000000001</c:v>
                </c:pt>
                <c:pt idx="12646">
                  <c:v>16.795999999999999</c:v>
                </c:pt>
                <c:pt idx="12647">
                  <c:v>16.748999999999999</c:v>
                </c:pt>
                <c:pt idx="12648">
                  <c:v>16.701000000000001</c:v>
                </c:pt>
                <c:pt idx="12649">
                  <c:v>16.510999999999999</c:v>
                </c:pt>
                <c:pt idx="12650">
                  <c:v>16.248999999999999</c:v>
                </c:pt>
                <c:pt idx="12651">
                  <c:v>16.058</c:v>
                </c:pt>
                <c:pt idx="12652">
                  <c:v>15.819000000000001</c:v>
                </c:pt>
                <c:pt idx="12653">
                  <c:v>15.7</c:v>
                </c:pt>
                <c:pt idx="12654">
                  <c:v>15.509</c:v>
                </c:pt>
                <c:pt idx="12655">
                  <c:v>15.318</c:v>
                </c:pt>
                <c:pt idx="12656">
                  <c:v>15.151</c:v>
                </c:pt>
                <c:pt idx="12657">
                  <c:v>14.984</c:v>
                </c:pt>
                <c:pt idx="12658">
                  <c:v>14.816000000000001</c:v>
                </c:pt>
                <c:pt idx="12659">
                  <c:v>14.648999999999999</c:v>
                </c:pt>
                <c:pt idx="12660">
                  <c:v>14.529</c:v>
                </c:pt>
                <c:pt idx="12661">
                  <c:v>14.337</c:v>
                </c:pt>
                <c:pt idx="12662">
                  <c:v>14.194000000000001</c:v>
                </c:pt>
                <c:pt idx="12663">
                  <c:v>14.05</c:v>
                </c:pt>
                <c:pt idx="12664">
                  <c:v>13.882</c:v>
                </c:pt>
                <c:pt idx="12665">
                  <c:v>13.762</c:v>
                </c:pt>
                <c:pt idx="12666">
                  <c:v>13.641999999999999</c:v>
                </c:pt>
                <c:pt idx="12667">
                  <c:v>13.497</c:v>
                </c:pt>
                <c:pt idx="12668">
                  <c:v>13.353</c:v>
                </c:pt>
                <c:pt idx="12669">
                  <c:v>13.281000000000001</c:v>
                </c:pt>
                <c:pt idx="12670">
                  <c:v>13.185</c:v>
                </c:pt>
                <c:pt idx="12671">
                  <c:v>13.112</c:v>
                </c:pt>
                <c:pt idx="12672">
                  <c:v>13.04</c:v>
                </c:pt>
                <c:pt idx="12673">
                  <c:v>12.944000000000001</c:v>
                </c:pt>
                <c:pt idx="12674">
                  <c:v>12.871</c:v>
                </c:pt>
                <c:pt idx="12675">
                  <c:v>12.823</c:v>
                </c:pt>
                <c:pt idx="12676">
                  <c:v>12.775</c:v>
                </c:pt>
                <c:pt idx="12677">
                  <c:v>12.727</c:v>
                </c:pt>
                <c:pt idx="12678">
                  <c:v>12.678000000000001</c:v>
                </c:pt>
                <c:pt idx="12679">
                  <c:v>12.63</c:v>
                </c:pt>
                <c:pt idx="12680">
                  <c:v>12.582000000000001</c:v>
                </c:pt>
                <c:pt idx="12681">
                  <c:v>12.558</c:v>
                </c:pt>
                <c:pt idx="12682">
                  <c:v>12.558</c:v>
                </c:pt>
                <c:pt idx="12683">
                  <c:v>12.534000000000001</c:v>
                </c:pt>
                <c:pt idx="12684">
                  <c:v>12.509</c:v>
                </c:pt>
                <c:pt idx="12685">
                  <c:v>12.509</c:v>
                </c:pt>
                <c:pt idx="12686">
                  <c:v>12.484999999999999</c:v>
                </c:pt>
                <c:pt idx="12687">
                  <c:v>12.484999999999999</c:v>
                </c:pt>
                <c:pt idx="12688">
                  <c:v>12.484999999999999</c:v>
                </c:pt>
                <c:pt idx="12689">
                  <c:v>12.484999999999999</c:v>
                </c:pt>
                <c:pt idx="12690">
                  <c:v>12.461</c:v>
                </c:pt>
                <c:pt idx="12691">
                  <c:v>12.461</c:v>
                </c:pt>
                <c:pt idx="12692">
                  <c:v>12.461</c:v>
                </c:pt>
                <c:pt idx="12693">
                  <c:v>12.436999999999999</c:v>
                </c:pt>
                <c:pt idx="12694">
                  <c:v>12.413</c:v>
                </c:pt>
                <c:pt idx="12695">
                  <c:v>12.364000000000001</c:v>
                </c:pt>
                <c:pt idx="12696">
                  <c:v>12.364000000000001</c:v>
                </c:pt>
                <c:pt idx="12697">
                  <c:v>12.316000000000001</c:v>
                </c:pt>
                <c:pt idx="12698">
                  <c:v>12.316000000000001</c:v>
                </c:pt>
                <c:pt idx="12699">
                  <c:v>12.316000000000001</c:v>
                </c:pt>
                <c:pt idx="12700">
                  <c:v>12.316000000000001</c:v>
                </c:pt>
                <c:pt idx="12701">
                  <c:v>12.34</c:v>
                </c:pt>
                <c:pt idx="12702">
                  <c:v>12.364000000000001</c:v>
                </c:pt>
                <c:pt idx="12703">
                  <c:v>12.388999999999999</c:v>
                </c:pt>
                <c:pt idx="12704">
                  <c:v>12.436999999999999</c:v>
                </c:pt>
                <c:pt idx="12705">
                  <c:v>12.484999999999999</c:v>
                </c:pt>
                <c:pt idx="12706">
                  <c:v>12.558</c:v>
                </c:pt>
                <c:pt idx="12707">
                  <c:v>12.654</c:v>
                </c:pt>
                <c:pt idx="12708">
                  <c:v>12.775</c:v>
                </c:pt>
                <c:pt idx="12709">
                  <c:v>12.896000000000001</c:v>
                </c:pt>
                <c:pt idx="12710">
                  <c:v>13.04</c:v>
                </c:pt>
                <c:pt idx="12711">
                  <c:v>13.161</c:v>
                </c:pt>
                <c:pt idx="12712">
                  <c:v>13.329000000000001</c:v>
                </c:pt>
                <c:pt idx="12713">
                  <c:v>13.497</c:v>
                </c:pt>
                <c:pt idx="12714">
                  <c:v>13.666</c:v>
                </c:pt>
                <c:pt idx="12715">
                  <c:v>13.858000000000001</c:v>
                </c:pt>
                <c:pt idx="12716">
                  <c:v>14.05</c:v>
                </c:pt>
                <c:pt idx="12717">
                  <c:v>14.218</c:v>
                </c:pt>
                <c:pt idx="12718">
                  <c:v>14.433</c:v>
                </c:pt>
                <c:pt idx="12719">
                  <c:v>14.625</c:v>
                </c:pt>
                <c:pt idx="12720">
                  <c:v>14.816000000000001</c:v>
                </c:pt>
                <c:pt idx="12721">
                  <c:v>15.031000000000001</c:v>
                </c:pt>
                <c:pt idx="12722">
                  <c:v>15.223000000000001</c:v>
                </c:pt>
                <c:pt idx="12723">
                  <c:v>15.414</c:v>
                </c:pt>
                <c:pt idx="12724">
                  <c:v>15.605</c:v>
                </c:pt>
                <c:pt idx="12725">
                  <c:v>15.772</c:v>
                </c:pt>
                <c:pt idx="12726">
                  <c:v>15.914999999999999</c:v>
                </c:pt>
                <c:pt idx="12727">
                  <c:v>15.772</c:v>
                </c:pt>
                <c:pt idx="12728">
                  <c:v>15.484999999999999</c:v>
                </c:pt>
                <c:pt idx="12729">
                  <c:v>14.696999999999999</c:v>
                </c:pt>
                <c:pt idx="12730">
                  <c:v>13.93</c:v>
                </c:pt>
                <c:pt idx="12731">
                  <c:v>13.714</c:v>
                </c:pt>
                <c:pt idx="12732">
                  <c:v>13.714</c:v>
                </c:pt>
                <c:pt idx="12733">
                  <c:v>13.786</c:v>
                </c:pt>
                <c:pt idx="12734">
                  <c:v>13.69</c:v>
                </c:pt>
                <c:pt idx="12735">
                  <c:v>13.522</c:v>
                </c:pt>
                <c:pt idx="12736">
                  <c:v>13.377000000000001</c:v>
                </c:pt>
                <c:pt idx="12737">
                  <c:v>13.305</c:v>
                </c:pt>
                <c:pt idx="12738">
                  <c:v>13.329000000000001</c:v>
                </c:pt>
                <c:pt idx="12739">
                  <c:v>13.377000000000001</c:v>
                </c:pt>
                <c:pt idx="12740">
                  <c:v>13.473000000000001</c:v>
                </c:pt>
                <c:pt idx="12741">
                  <c:v>13.545999999999999</c:v>
                </c:pt>
                <c:pt idx="12742">
                  <c:v>13.618</c:v>
                </c:pt>
                <c:pt idx="12743">
                  <c:v>13.641999999999999</c:v>
                </c:pt>
                <c:pt idx="12744">
                  <c:v>13.618</c:v>
                </c:pt>
                <c:pt idx="12745">
                  <c:v>13.618</c:v>
                </c:pt>
                <c:pt idx="12746">
                  <c:v>13.593999999999999</c:v>
                </c:pt>
                <c:pt idx="12747">
                  <c:v>13.57</c:v>
                </c:pt>
                <c:pt idx="12748">
                  <c:v>13.57</c:v>
                </c:pt>
                <c:pt idx="12749">
                  <c:v>13.57</c:v>
                </c:pt>
                <c:pt idx="12750">
                  <c:v>13.57</c:v>
                </c:pt>
                <c:pt idx="12751">
                  <c:v>13.497</c:v>
                </c:pt>
                <c:pt idx="12752">
                  <c:v>13.425000000000001</c:v>
                </c:pt>
                <c:pt idx="12753">
                  <c:v>13.353</c:v>
                </c:pt>
                <c:pt idx="12754">
                  <c:v>13.329000000000001</c:v>
                </c:pt>
                <c:pt idx="12755">
                  <c:v>13.257</c:v>
                </c:pt>
                <c:pt idx="12756">
                  <c:v>13.137</c:v>
                </c:pt>
                <c:pt idx="12757">
                  <c:v>13.064</c:v>
                </c:pt>
                <c:pt idx="12758">
                  <c:v>13.04</c:v>
                </c:pt>
                <c:pt idx="12759">
                  <c:v>13.04</c:v>
                </c:pt>
                <c:pt idx="12760">
                  <c:v>13.016</c:v>
                </c:pt>
                <c:pt idx="12761">
                  <c:v>13.016</c:v>
                </c:pt>
                <c:pt idx="12762">
                  <c:v>13.016</c:v>
                </c:pt>
                <c:pt idx="12763">
                  <c:v>13.016</c:v>
                </c:pt>
                <c:pt idx="12764">
                  <c:v>13.04</c:v>
                </c:pt>
                <c:pt idx="12765">
                  <c:v>13.04</c:v>
                </c:pt>
                <c:pt idx="12766">
                  <c:v>13.016</c:v>
                </c:pt>
                <c:pt idx="12767">
                  <c:v>13.016</c:v>
                </c:pt>
                <c:pt idx="12768">
                  <c:v>13.016</c:v>
                </c:pt>
                <c:pt idx="12769">
                  <c:v>13.016</c:v>
                </c:pt>
                <c:pt idx="12770">
                  <c:v>13.016</c:v>
                </c:pt>
                <c:pt idx="12771">
                  <c:v>13.016</c:v>
                </c:pt>
                <c:pt idx="12772">
                  <c:v>12.992000000000001</c:v>
                </c:pt>
                <c:pt idx="12773">
                  <c:v>12.968</c:v>
                </c:pt>
                <c:pt idx="12774">
                  <c:v>12.968</c:v>
                </c:pt>
                <c:pt idx="12775">
                  <c:v>12.992000000000001</c:v>
                </c:pt>
                <c:pt idx="12776">
                  <c:v>12.992000000000001</c:v>
                </c:pt>
                <c:pt idx="12777">
                  <c:v>12.992000000000001</c:v>
                </c:pt>
                <c:pt idx="12778">
                  <c:v>12.968</c:v>
                </c:pt>
                <c:pt idx="12779">
                  <c:v>12.968</c:v>
                </c:pt>
                <c:pt idx="12780">
                  <c:v>12.992000000000001</c:v>
                </c:pt>
                <c:pt idx="12781">
                  <c:v>12.992000000000001</c:v>
                </c:pt>
                <c:pt idx="12782">
                  <c:v>12.992000000000001</c:v>
                </c:pt>
                <c:pt idx="12783">
                  <c:v>13.016</c:v>
                </c:pt>
                <c:pt idx="12784">
                  <c:v>13.016</c:v>
                </c:pt>
                <c:pt idx="12785">
                  <c:v>12.992000000000001</c:v>
                </c:pt>
                <c:pt idx="12786">
                  <c:v>12.992000000000001</c:v>
                </c:pt>
                <c:pt idx="12787">
                  <c:v>12.992000000000001</c:v>
                </c:pt>
                <c:pt idx="12788">
                  <c:v>12.992000000000001</c:v>
                </c:pt>
                <c:pt idx="12789">
                  <c:v>12.992000000000001</c:v>
                </c:pt>
                <c:pt idx="12790">
                  <c:v>12.992000000000001</c:v>
                </c:pt>
                <c:pt idx="12791">
                  <c:v>12.968</c:v>
                </c:pt>
                <c:pt idx="12792">
                  <c:v>12.968</c:v>
                </c:pt>
                <c:pt idx="12793">
                  <c:v>12.968</c:v>
                </c:pt>
                <c:pt idx="12794">
                  <c:v>12.968</c:v>
                </c:pt>
                <c:pt idx="12795">
                  <c:v>12.968</c:v>
                </c:pt>
                <c:pt idx="12796">
                  <c:v>12.968</c:v>
                </c:pt>
                <c:pt idx="12797">
                  <c:v>12.944000000000001</c:v>
                </c:pt>
                <c:pt idx="12798">
                  <c:v>12.944000000000001</c:v>
                </c:pt>
                <c:pt idx="12799">
                  <c:v>12.944000000000001</c:v>
                </c:pt>
                <c:pt idx="12800">
                  <c:v>12.944000000000001</c:v>
                </c:pt>
                <c:pt idx="12801">
                  <c:v>12.968</c:v>
                </c:pt>
                <c:pt idx="12802">
                  <c:v>12.968</c:v>
                </c:pt>
                <c:pt idx="12803">
                  <c:v>12.992000000000001</c:v>
                </c:pt>
                <c:pt idx="12804">
                  <c:v>13.04</c:v>
                </c:pt>
                <c:pt idx="12805">
                  <c:v>13.087999999999999</c:v>
                </c:pt>
                <c:pt idx="12806">
                  <c:v>13.137</c:v>
                </c:pt>
                <c:pt idx="12807">
                  <c:v>13.185</c:v>
                </c:pt>
                <c:pt idx="12808">
                  <c:v>13.185</c:v>
                </c:pt>
                <c:pt idx="12809">
                  <c:v>13.281000000000001</c:v>
                </c:pt>
                <c:pt idx="12810">
                  <c:v>13.329000000000001</c:v>
                </c:pt>
                <c:pt idx="12811">
                  <c:v>13.425000000000001</c:v>
                </c:pt>
                <c:pt idx="12812">
                  <c:v>13.522</c:v>
                </c:pt>
                <c:pt idx="12813">
                  <c:v>13.618</c:v>
                </c:pt>
                <c:pt idx="12814">
                  <c:v>13.618</c:v>
                </c:pt>
                <c:pt idx="12815">
                  <c:v>13.618</c:v>
                </c:pt>
                <c:pt idx="12816">
                  <c:v>13.69</c:v>
                </c:pt>
                <c:pt idx="12817">
                  <c:v>13.81</c:v>
                </c:pt>
                <c:pt idx="12818">
                  <c:v>13.882</c:v>
                </c:pt>
                <c:pt idx="12819">
                  <c:v>13.978</c:v>
                </c:pt>
                <c:pt idx="12820">
                  <c:v>14.002000000000001</c:v>
                </c:pt>
                <c:pt idx="12821">
                  <c:v>14.026</c:v>
                </c:pt>
                <c:pt idx="12822">
                  <c:v>14.074</c:v>
                </c:pt>
                <c:pt idx="12823">
                  <c:v>14.17</c:v>
                </c:pt>
                <c:pt idx="12824">
                  <c:v>14.242000000000001</c:v>
                </c:pt>
                <c:pt idx="12825">
                  <c:v>14.29</c:v>
                </c:pt>
                <c:pt idx="12826">
                  <c:v>14.314</c:v>
                </c:pt>
                <c:pt idx="12827">
                  <c:v>14.361000000000001</c:v>
                </c:pt>
                <c:pt idx="12828">
                  <c:v>14.433</c:v>
                </c:pt>
                <c:pt idx="12829">
                  <c:v>14.457000000000001</c:v>
                </c:pt>
                <c:pt idx="12830">
                  <c:v>14.385</c:v>
                </c:pt>
                <c:pt idx="12831">
                  <c:v>14.266</c:v>
                </c:pt>
                <c:pt idx="12832">
                  <c:v>14.266</c:v>
                </c:pt>
                <c:pt idx="12833">
                  <c:v>14.242000000000001</c:v>
                </c:pt>
                <c:pt idx="12834">
                  <c:v>14.218</c:v>
                </c:pt>
                <c:pt idx="12835">
                  <c:v>14.194000000000001</c:v>
                </c:pt>
                <c:pt idx="12836">
                  <c:v>14.17</c:v>
                </c:pt>
                <c:pt idx="12837">
                  <c:v>14.122</c:v>
                </c:pt>
                <c:pt idx="12838">
                  <c:v>14.026</c:v>
                </c:pt>
                <c:pt idx="12839">
                  <c:v>13.858000000000001</c:v>
                </c:pt>
                <c:pt idx="12840">
                  <c:v>13.714</c:v>
                </c:pt>
                <c:pt idx="12841">
                  <c:v>13.618</c:v>
                </c:pt>
                <c:pt idx="12842">
                  <c:v>13.593999999999999</c:v>
                </c:pt>
                <c:pt idx="12843">
                  <c:v>13.618</c:v>
                </c:pt>
                <c:pt idx="12844">
                  <c:v>13.593999999999999</c:v>
                </c:pt>
                <c:pt idx="12845">
                  <c:v>13.57</c:v>
                </c:pt>
                <c:pt idx="12846">
                  <c:v>13.522</c:v>
                </c:pt>
                <c:pt idx="12847">
                  <c:v>13.522</c:v>
                </c:pt>
                <c:pt idx="12848">
                  <c:v>13.497</c:v>
                </c:pt>
                <c:pt idx="12849">
                  <c:v>13.449</c:v>
                </c:pt>
                <c:pt idx="12850">
                  <c:v>13.473000000000001</c:v>
                </c:pt>
                <c:pt idx="12851">
                  <c:v>13.522</c:v>
                </c:pt>
                <c:pt idx="12852">
                  <c:v>13.522</c:v>
                </c:pt>
                <c:pt idx="12853">
                  <c:v>13.497</c:v>
                </c:pt>
                <c:pt idx="12854">
                  <c:v>13.425000000000001</c:v>
                </c:pt>
                <c:pt idx="12855">
                  <c:v>13.377000000000001</c:v>
                </c:pt>
                <c:pt idx="12856">
                  <c:v>13.329000000000001</c:v>
                </c:pt>
                <c:pt idx="12857">
                  <c:v>13.281000000000001</c:v>
                </c:pt>
                <c:pt idx="12858">
                  <c:v>13.233000000000001</c:v>
                </c:pt>
                <c:pt idx="12859">
                  <c:v>13.233000000000001</c:v>
                </c:pt>
                <c:pt idx="12860">
                  <c:v>13.233000000000001</c:v>
                </c:pt>
                <c:pt idx="12861">
                  <c:v>13.281000000000001</c:v>
                </c:pt>
                <c:pt idx="12862">
                  <c:v>13.281000000000001</c:v>
                </c:pt>
                <c:pt idx="12863">
                  <c:v>13.257</c:v>
                </c:pt>
                <c:pt idx="12864">
                  <c:v>13.233000000000001</c:v>
                </c:pt>
                <c:pt idx="12865">
                  <c:v>13.209</c:v>
                </c:pt>
                <c:pt idx="12866">
                  <c:v>13.161</c:v>
                </c:pt>
                <c:pt idx="12867">
                  <c:v>13.137</c:v>
                </c:pt>
                <c:pt idx="12868">
                  <c:v>13.087999999999999</c:v>
                </c:pt>
                <c:pt idx="12869">
                  <c:v>13.087999999999999</c:v>
                </c:pt>
                <c:pt idx="12870">
                  <c:v>13.087999999999999</c:v>
                </c:pt>
                <c:pt idx="12871">
                  <c:v>13.087999999999999</c:v>
                </c:pt>
                <c:pt idx="12872">
                  <c:v>13.064</c:v>
                </c:pt>
                <c:pt idx="12873">
                  <c:v>13.04</c:v>
                </c:pt>
                <c:pt idx="12874">
                  <c:v>12.992000000000001</c:v>
                </c:pt>
                <c:pt idx="12875">
                  <c:v>12.968</c:v>
                </c:pt>
                <c:pt idx="12876">
                  <c:v>12.968</c:v>
                </c:pt>
                <c:pt idx="12877">
                  <c:v>12.92</c:v>
                </c:pt>
                <c:pt idx="12878">
                  <c:v>12.944000000000001</c:v>
                </c:pt>
                <c:pt idx="12879">
                  <c:v>12.968</c:v>
                </c:pt>
                <c:pt idx="12880">
                  <c:v>12.992000000000001</c:v>
                </c:pt>
                <c:pt idx="12881">
                  <c:v>12.992000000000001</c:v>
                </c:pt>
                <c:pt idx="12882">
                  <c:v>12.992000000000001</c:v>
                </c:pt>
                <c:pt idx="12883">
                  <c:v>12.968</c:v>
                </c:pt>
                <c:pt idx="12884">
                  <c:v>12.944000000000001</c:v>
                </c:pt>
                <c:pt idx="12885">
                  <c:v>12.92</c:v>
                </c:pt>
                <c:pt idx="12886">
                  <c:v>12.896000000000001</c:v>
                </c:pt>
                <c:pt idx="12887">
                  <c:v>12.92</c:v>
                </c:pt>
                <c:pt idx="12888">
                  <c:v>12.92</c:v>
                </c:pt>
                <c:pt idx="12889">
                  <c:v>12.92</c:v>
                </c:pt>
                <c:pt idx="12890">
                  <c:v>12.92</c:v>
                </c:pt>
                <c:pt idx="12891">
                  <c:v>12.896000000000001</c:v>
                </c:pt>
                <c:pt idx="12892">
                  <c:v>12.896000000000001</c:v>
                </c:pt>
                <c:pt idx="12893">
                  <c:v>12.847</c:v>
                </c:pt>
                <c:pt idx="12894">
                  <c:v>12.847</c:v>
                </c:pt>
                <c:pt idx="12895">
                  <c:v>12.823</c:v>
                </c:pt>
                <c:pt idx="12896">
                  <c:v>12.823</c:v>
                </c:pt>
                <c:pt idx="12897">
                  <c:v>12.847</c:v>
                </c:pt>
                <c:pt idx="12898">
                  <c:v>12.896000000000001</c:v>
                </c:pt>
                <c:pt idx="12899">
                  <c:v>12.968</c:v>
                </c:pt>
                <c:pt idx="12900">
                  <c:v>13.04</c:v>
                </c:pt>
                <c:pt idx="12901">
                  <c:v>13.137</c:v>
                </c:pt>
                <c:pt idx="12902">
                  <c:v>13.185</c:v>
                </c:pt>
                <c:pt idx="12903">
                  <c:v>13.209</c:v>
                </c:pt>
                <c:pt idx="12904">
                  <c:v>13.401</c:v>
                </c:pt>
                <c:pt idx="12905">
                  <c:v>13.618</c:v>
                </c:pt>
                <c:pt idx="12906">
                  <c:v>13.738</c:v>
                </c:pt>
                <c:pt idx="12907">
                  <c:v>13.762</c:v>
                </c:pt>
                <c:pt idx="12908">
                  <c:v>13.786</c:v>
                </c:pt>
                <c:pt idx="12909">
                  <c:v>13.858000000000001</c:v>
                </c:pt>
                <c:pt idx="12910">
                  <c:v>13.882</c:v>
                </c:pt>
                <c:pt idx="12911">
                  <c:v>13.858000000000001</c:v>
                </c:pt>
                <c:pt idx="12912">
                  <c:v>13.834</c:v>
                </c:pt>
                <c:pt idx="12913">
                  <c:v>13.834</c:v>
                </c:pt>
                <c:pt idx="12914">
                  <c:v>13.906000000000001</c:v>
                </c:pt>
                <c:pt idx="12915">
                  <c:v>14.002000000000001</c:v>
                </c:pt>
                <c:pt idx="12916">
                  <c:v>14.074</c:v>
                </c:pt>
                <c:pt idx="12917">
                  <c:v>14.098000000000001</c:v>
                </c:pt>
                <c:pt idx="12918">
                  <c:v>14.146000000000001</c:v>
                </c:pt>
                <c:pt idx="12919">
                  <c:v>14.146000000000001</c:v>
                </c:pt>
                <c:pt idx="12920">
                  <c:v>14.146000000000001</c:v>
                </c:pt>
                <c:pt idx="12921">
                  <c:v>14.17</c:v>
                </c:pt>
                <c:pt idx="12922">
                  <c:v>14.218</c:v>
                </c:pt>
                <c:pt idx="12923">
                  <c:v>14.314</c:v>
                </c:pt>
                <c:pt idx="12924">
                  <c:v>14.361000000000001</c:v>
                </c:pt>
                <c:pt idx="12925">
                  <c:v>14.385</c:v>
                </c:pt>
                <c:pt idx="12926">
                  <c:v>14.361000000000001</c:v>
                </c:pt>
                <c:pt idx="12927">
                  <c:v>14.337</c:v>
                </c:pt>
                <c:pt idx="12928">
                  <c:v>14.29</c:v>
                </c:pt>
                <c:pt idx="12929">
                  <c:v>14.266</c:v>
                </c:pt>
                <c:pt idx="12930">
                  <c:v>14.218</c:v>
                </c:pt>
                <c:pt idx="12931">
                  <c:v>14.146000000000001</c:v>
                </c:pt>
                <c:pt idx="12932">
                  <c:v>14.098000000000001</c:v>
                </c:pt>
                <c:pt idx="12933">
                  <c:v>14.05</c:v>
                </c:pt>
                <c:pt idx="12934">
                  <c:v>14.002000000000001</c:v>
                </c:pt>
                <c:pt idx="12935">
                  <c:v>13.93</c:v>
                </c:pt>
                <c:pt idx="12936">
                  <c:v>13.858000000000001</c:v>
                </c:pt>
                <c:pt idx="12937">
                  <c:v>13.786</c:v>
                </c:pt>
                <c:pt idx="12938">
                  <c:v>13.714</c:v>
                </c:pt>
                <c:pt idx="12939">
                  <c:v>13.641999999999999</c:v>
                </c:pt>
                <c:pt idx="12940">
                  <c:v>13.545999999999999</c:v>
                </c:pt>
                <c:pt idx="12941">
                  <c:v>13.473000000000001</c:v>
                </c:pt>
                <c:pt idx="12942">
                  <c:v>13.425000000000001</c:v>
                </c:pt>
                <c:pt idx="12943">
                  <c:v>13.353</c:v>
                </c:pt>
                <c:pt idx="12944">
                  <c:v>13.281000000000001</c:v>
                </c:pt>
                <c:pt idx="12945">
                  <c:v>13.209</c:v>
                </c:pt>
                <c:pt idx="12946">
                  <c:v>13.137</c:v>
                </c:pt>
                <c:pt idx="12947">
                  <c:v>13.087999999999999</c:v>
                </c:pt>
                <c:pt idx="12948">
                  <c:v>13.04</c:v>
                </c:pt>
                <c:pt idx="12949">
                  <c:v>12.944000000000001</c:v>
                </c:pt>
                <c:pt idx="12950">
                  <c:v>12.896000000000001</c:v>
                </c:pt>
                <c:pt idx="12951">
                  <c:v>12.823</c:v>
                </c:pt>
                <c:pt idx="12952">
                  <c:v>12.775</c:v>
                </c:pt>
                <c:pt idx="12953">
                  <c:v>12.727</c:v>
                </c:pt>
                <c:pt idx="12954">
                  <c:v>12.678000000000001</c:v>
                </c:pt>
                <c:pt idx="12955">
                  <c:v>12.63</c:v>
                </c:pt>
                <c:pt idx="12956">
                  <c:v>12.582000000000001</c:v>
                </c:pt>
                <c:pt idx="12957">
                  <c:v>12.558</c:v>
                </c:pt>
                <c:pt idx="12958">
                  <c:v>12.534000000000001</c:v>
                </c:pt>
                <c:pt idx="12959">
                  <c:v>12.509</c:v>
                </c:pt>
                <c:pt idx="12960">
                  <c:v>12.484999999999999</c:v>
                </c:pt>
                <c:pt idx="12961">
                  <c:v>12.461</c:v>
                </c:pt>
                <c:pt idx="12962">
                  <c:v>12.436999999999999</c:v>
                </c:pt>
                <c:pt idx="12963">
                  <c:v>12.413</c:v>
                </c:pt>
                <c:pt idx="12964">
                  <c:v>12.388999999999999</c:v>
                </c:pt>
                <c:pt idx="12965">
                  <c:v>12.364000000000001</c:v>
                </c:pt>
                <c:pt idx="12966">
                  <c:v>12.34</c:v>
                </c:pt>
                <c:pt idx="12967">
                  <c:v>12.316000000000001</c:v>
                </c:pt>
                <c:pt idx="12968">
                  <c:v>12.316000000000001</c:v>
                </c:pt>
                <c:pt idx="12969">
                  <c:v>12.292</c:v>
                </c:pt>
                <c:pt idx="12970">
                  <c:v>12.292</c:v>
                </c:pt>
                <c:pt idx="12971">
                  <c:v>12.268000000000001</c:v>
                </c:pt>
                <c:pt idx="12972">
                  <c:v>12.243</c:v>
                </c:pt>
                <c:pt idx="12973">
                  <c:v>12.243</c:v>
                </c:pt>
                <c:pt idx="12974">
                  <c:v>12.218999999999999</c:v>
                </c:pt>
                <c:pt idx="12975">
                  <c:v>12.218999999999999</c:v>
                </c:pt>
                <c:pt idx="12976">
                  <c:v>12.195</c:v>
                </c:pt>
                <c:pt idx="12977">
                  <c:v>12.195</c:v>
                </c:pt>
                <c:pt idx="12978">
                  <c:v>12.195</c:v>
                </c:pt>
                <c:pt idx="12979">
                  <c:v>12.170999999999999</c:v>
                </c:pt>
                <c:pt idx="12980">
                  <c:v>12.170999999999999</c:v>
                </c:pt>
                <c:pt idx="12981">
                  <c:v>12.170999999999999</c:v>
                </c:pt>
                <c:pt idx="12982">
                  <c:v>12.170999999999999</c:v>
                </c:pt>
                <c:pt idx="12983">
                  <c:v>12.147</c:v>
                </c:pt>
                <c:pt idx="12984">
                  <c:v>12.147</c:v>
                </c:pt>
                <c:pt idx="12985">
                  <c:v>12.122</c:v>
                </c:pt>
                <c:pt idx="12986">
                  <c:v>12.122</c:v>
                </c:pt>
                <c:pt idx="12987">
                  <c:v>12.122</c:v>
                </c:pt>
                <c:pt idx="12988">
                  <c:v>12.122</c:v>
                </c:pt>
                <c:pt idx="12989">
                  <c:v>12.122</c:v>
                </c:pt>
                <c:pt idx="12990">
                  <c:v>12.122</c:v>
                </c:pt>
                <c:pt idx="12991">
                  <c:v>12.122</c:v>
                </c:pt>
                <c:pt idx="12992">
                  <c:v>12.147</c:v>
                </c:pt>
                <c:pt idx="12993">
                  <c:v>12.170999999999999</c:v>
                </c:pt>
                <c:pt idx="12994">
                  <c:v>12.195</c:v>
                </c:pt>
                <c:pt idx="12995">
                  <c:v>12.218999999999999</c:v>
                </c:pt>
                <c:pt idx="12996">
                  <c:v>12.268000000000001</c:v>
                </c:pt>
                <c:pt idx="12997">
                  <c:v>12.34</c:v>
                </c:pt>
                <c:pt idx="12998">
                  <c:v>12.413</c:v>
                </c:pt>
                <c:pt idx="12999">
                  <c:v>12.461</c:v>
                </c:pt>
                <c:pt idx="13000">
                  <c:v>12.509</c:v>
                </c:pt>
                <c:pt idx="13001">
                  <c:v>12.558</c:v>
                </c:pt>
                <c:pt idx="13002">
                  <c:v>12.63</c:v>
                </c:pt>
                <c:pt idx="13003">
                  <c:v>12.727</c:v>
                </c:pt>
                <c:pt idx="13004">
                  <c:v>12.798999999999999</c:v>
                </c:pt>
                <c:pt idx="13005">
                  <c:v>12.847</c:v>
                </c:pt>
                <c:pt idx="13006">
                  <c:v>12.896000000000001</c:v>
                </c:pt>
                <c:pt idx="13007">
                  <c:v>12.968</c:v>
                </c:pt>
                <c:pt idx="13008">
                  <c:v>13.016</c:v>
                </c:pt>
                <c:pt idx="13009">
                  <c:v>13.064</c:v>
                </c:pt>
                <c:pt idx="13010">
                  <c:v>13.137</c:v>
                </c:pt>
                <c:pt idx="13011">
                  <c:v>13.209</c:v>
                </c:pt>
                <c:pt idx="13012">
                  <c:v>13.257</c:v>
                </c:pt>
                <c:pt idx="13013">
                  <c:v>13.281000000000001</c:v>
                </c:pt>
                <c:pt idx="13014">
                  <c:v>13.353</c:v>
                </c:pt>
                <c:pt idx="13015">
                  <c:v>13.401</c:v>
                </c:pt>
                <c:pt idx="13016">
                  <c:v>13.449</c:v>
                </c:pt>
                <c:pt idx="13017">
                  <c:v>13.522</c:v>
                </c:pt>
                <c:pt idx="13018">
                  <c:v>13.641999999999999</c:v>
                </c:pt>
                <c:pt idx="13019">
                  <c:v>13.714</c:v>
                </c:pt>
                <c:pt idx="13020">
                  <c:v>13.738</c:v>
                </c:pt>
                <c:pt idx="13021">
                  <c:v>13.786</c:v>
                </c:pt>
                <c:pt idx="13022">
                  <c:v>13.834</c:v>
                </c:pt>
                <c:pt idx="13023">
                  <c:v>13.93</c:v>
                </c:pt>
                <c:pt idx="13024">
                  <c:v>13.93</c:v>
                </c:pt>
                <c:pt idx="13025">
                  <c:v>13.93</c:v>
                </c:pt>
                <c:pt idx="13026">
                  <c:v>13.954000000000001</c:v>
                </c:pt>
                <c:pt idx="13027">
                  <c:v>13.978</c:v>
                </c:pt>
                <c:pt idx="13028">
                  <c:v>13.954000000000001</c:v>
                </c:pt>
                <c:pt idx="13029">
                  <c:v>13.93</c:v>
                </c:pt>
                <c:pt idx="13030">
                  <c:v>13.882</c:v>
                </c:pt>
                <c:pt idx="13031">
                  <c:v>13.81</c:v>
                </c:pt>
                <c:pt idx="13032">
                  <c:v>13.738</c:v>
                </c:pt>
                <c:pt idx="13033">
                  <c:v>13.666</c:v>
                </c:pt>
                <c:pt idx="13034">
                  <c:v>13.618</c:v>
                </c:pt>
                <c:pt idx="13035">
                  <c:v>13.57</c:v>
                </c:pt>
                <c:pt idx="13036">
                  <c:v>13.522</c:v>
                </c:pt>
                <c:pt idx="13037">
                  <c:v>13.473000000000001</c:v>
                </c:pt>
                <c:pt idx="13038">
                  <c:v>13.425000000000001</c:v>
                </c:pt>
                <c:pt idx="13039">
                  <c:v>13.377000000000001</c:v>
                </c:pt>
                <c:pt idx="13040">
                  <c:v>13.329000000000001</c:v>
                </c:pt>
                <c:pt idx="13041">
                  <c:v>13.257</c:v>
                </c:pt>
                <c:pt idx="13042">
                  <c:v>13.209</c:v>
                </c:pt>
                <c:pt idx="13043">
                  <c:v>13.137</c:v>
                </c:pt>
                <c:pt idx="13044">
                  <c:v>13.087999999999999</c:v>
                </c:pt>
                <c:pt idx="13045">
                  <c:v>13.04</c:v>
                </c:pt>
                <c:pt idx="13046">
                  <c:v>12.992000000000001</c:v>
                </c:pt>
                <c:pt idx="13047">
                  <c:v>12.944000000000001</c:v>
                </c:pt>
                <c:pt idx="13048">
                  <c:v>12.896000000000001</c:v>
                </c:pt>
                <c:pt idx="13049">
                  <c:v>12.847</c:v>
                </c:pt>
                <c:pt idx="13050">
                  <c:v>12.798999999999999</c:v>
                </c:pt>
                <c:pt idx="13051">
                  <c:v>12.750999999999999</c:v>
                </c:pt>
                <c:pt idx="13052">
                  <c:v>12.727</c:v>
                </c:pt>
                <c:pt idx="13053">
                  <c:v>12.678000000000001</c:v>
                </c:pt>
                <c:pt idx="13054">
                  <c:v>12.63</c:v>
                </c:pt>
                <c:pt idx="13055">
                  <c:v>12.606</c:v>
                </c:pt>
                <c:pt idx="13056">
                  <c:v>12.558</c:v>
                </c:pt>
                <c:pt idx="13057">
                  <c:v>12.509</c:v>
                </c:pt>
                <c:pt idx="13058">
                  <c:v>12.484999999999999</c:v>
                </c:pt>
                <c:pt idx="13059">
                  <c:v>12.436999999999999</c:v>
                </c:pt>
                <c:pt idx="13060">
                  <c:v>12.364000000000001</c:v>
                </c:pt>
                <c:pt idx="13061">
                  <c:v>12.316000000000001</c:v>
                </c:pt>
                <c:pt idx="13062">
                  <c:v>12.268000000000001</c:v>
                </c:pt>
                <c:pt idx="13063">
                  <c:v>12.218999999999999</c:v>
                </c:pt>
                <c:pt idx="13064">
                  <c:v>12.170999999999999</c:v>
                </c:pt>
                <c:pt idx="13065">
                  <c:v>12.122</c:v>
                </c:pt>
                <c:pt idx="13066">
                  <c:v>12.074</c:v>
                </c:pt>
                <c:pt idx="13067">
                  <c:v>12.05</c:v>
                </c:pt>
                <c:pt idx="13068">
                  <c:v>11.977</c:v>
                </c:pt>
                <c:pt idx="13069">
                  <c:v>11.952999999999999</c:v>
                </c:pt>
                <c:pt idx="13070">
                  <c:v>11.904</c:v>
                </c:pt>
                <c:pt idx="13071">
                  <c:v>11.856</c:v>
                </c:pt>
                <c:pt idx="13072">
                  <c:v>11.832000000000001</c:v>
                </c:pt>
                <c:pt idx="13073">
                  <c:v>11.807</c:v>
                </c:pt>
                <c:pt idx="13074">
                  <c:v>11.782999999999999</c:v>
                </c:pt>
                <c:pt idx="13075">
                  <c:v>11.734</c:v>
                </c:pt>
                <c:pt idx="13076">
                  <c:v>11.71</c:v>
                </c:pt>
                <c:pt idx="13077">
                  <c:v>11.686</c:v>
                </c:pt>
                <c:pt idx="13078">
                  <c:v>11.662000000000001</c:v>
                </c:pt>
                <c:pt idx="13079">
                  <c:v>11.637</c:v>
                </c:pt>
                <c:pt idx="13080">
                  <c:v>11.613</c:v>
                </c:pt>
                <c:pt idx="13081">
                  <c:v>11.589</c:v>
                </c:pt>
                <c:pt idx="13082">
                  <c:v>11.565</c:v>
                </c:pt>
                <c:pt idx="13083">
                  <c:v>11.54</c:v>
                </c:pt>
                <c:pt idx="13084">
                  <c:v>11.54</c:v>
                </c:pt>
                <c:pt idx="13085">
                  <c:v>11.565</c:v>
                </c:pt>
                <c:pt idx="13086">
                  <c:v>11.589</c:v>
                </c:pt>
                <c:pt idx="13087">
                  <c:v>11.637</c:v>
                </c:pt>
                <c:pt idx="13088">
                  <c:v>11.662000000000001</c:v>
                </c:pt>
                <c:pt idx="13089">
                  <c:v>11.734</c:v>
                </c:pt>
                <c:pt idx="13090">
                  <c:v>11.832000000000001</c:v>
                </c:pt>
                <c:pt idx="13091">
                  <c:v>11.929</c:v>
                </c:pt>
                <c:pt idx="13092">
                  <c:v>12.074</c:v>
                </c:pt>
                <c:pt idx="13093">
                  <c:v>12.218999999999999</c:v>
                </c:pt>
                <c:pt idx="13094">
                  <c:v>12.388999999999999</c:v>
                </c:pt>
                <c:pt idx="13095">
                  <c:v>12.558</c:v>
                </c:pt>
                <c:pt idx="13096">
                  <c:v>12.727</c:v>
                </c:pt>
                <c:pt idx="13097">
                  <c:v>13.161</c:v>
                </c:pt>
                <c:pt idx="13098">
                  <c:v>13.449</c:v>
                </c:pt>
                <c:pt idx="13099">
                  <c:v>13.353</c:v>
                </c:pt>
                <c:pt idx="13100">
                  <c:v>13.185</c:v>
                </c:pt>
                <c:pt idx="13101">
                  <c:v>12.896000000000001</c:v>
                </c:pt>
                <c:pt idx="13102">
                  <c:v>12.678000000000001</c:v>
                </c:pt>
                <c:pt idx="13103">
                  <c:v>12.678000000000001</c:v>
                </c:pt>
                <c:pt idx="13104">
                  <c:v>12.798999999999999</c:v>
                </c:pt>
                <c:pt idx="13105">
                  <c:v>12.944000000000001</c:v>
                </c:pt>
                <c:pt idx="13106">
                  <c:v>13.087999999999999</c:v>
                </c:pt>
                <c:pt idx="13107">
                  <c:v>13.087999999999999</c:v>
                </c:pt>
                <c:pt idx="13108">
                  <c:v>13.04</c:v>
                </c:pt>
                <c:pt idx="13109">
                  <c:v>12.992000000000001</c:v>
                </c:pt>
                <c:pt idx="13110">
                  <c:v>13.112</c:v>
                </c:pt>
                <c:pt idx="13111">
                  <c:v>13.522</c:v>
                </c:pt>
                <c:pt idx="13112">
                  <c:v>13.786</c:v>
                </c:pt>
                <c:pt idx="13113">
                  <c:v>13.906000000000001</c:v>
                </c:pt>
                <c:pt idx="13114">
                  <c:v>14.002000000000001</c:v>
                </c:pt>
                <c:pt idx="13115">
                  <c:v>14.05</c:v>
                </c:pt>
                <c:pt idx="13116">
                  <c:v>14.098000000000001</c:v>
                </c:pt>
                <c:pt idx="13117">
                  <c:v>14.146000000000001</c:v>
                </c:pt>
                <c:pt idx="13118">
                  <c:v>14.218</c:v>
                </c:pt>
                <c:pt idx="13119">
                  <c:v>14.242000000000001</c:v>
                </c:pt>
                <c:pt idx="13120">
                  <c:v>14.242000000000001</c:v>
                </c:pt>
                <c:pt idx="13121">
                  <c:v>14.242000000000001</c:v>
                </c:pt>
                <c:pt idx="13122">
                  <c:v>14.242000000000001</c:v>
                </c:pt>
                <c:pt idx="13123">
                  <c:v>14.266</c:v>
                </c:pt>
                <c:pt idx="13124">
                  <c:v>14.266</c:v>
                </c:pt>
                <c:pt idx="13125">
                  <c:v>14.242000000000001</c:v>
                </c:pt>
                <c:pt idx="13126">
                  <c:v>14.218</c:v>
                </c:pt>
                <c:pt idx="13127">
                  <c:v>14.17</c:v>
                </c:pt>
                <c:pt idx="13128">
                  <c:v>14.122</c:v>
                </c:pt>
                <c:pt idx="13129">
                  <c:v>14.05</c:v>
                </c:pt>
                <c:pt idx="13130">
                  <c:v>14.05</c:v>
                </c:pt>
                <c:pt idx="13131">
                  <c:v>14.026</c:v>
                </c:pt>
                <c:pt idx="13132">
                  <c:v>13.978</c:v>
                </c:pt>
                <c:pt idx="13133">
                  <c:v>13.954000000000001</c:v>
                </c:pt>
                <c:pt idx="13134">
                  <c:v>13.906000000000001</c:v>
                </c:pt>
                <c:pt idx="13135">
                  <c:v>13.834</c:v>
                </c:pt>
                <c:pt idx="13136">
                  <c:v>13.786</c:v>
                </c:pt>
                <c:pt idx="13137">
                  <c:v>13.738</c:v>
                </c:pt>
                <c:pt idx="13138">
                  <c:v>13.714</c:v>
                </c:pt>
                <c:pt idx="13139">
                  <c:v>13.666</c:v>
                </c:pt>
                <c:pt idx="13140">
                  <c:v>13.618</c:v>
                </c:pt>
                <c:pt idx="13141">
                  <c:v>13.545999999999999</c:v>
                </c:pt>
                <c:pt idx="13142">
                  <c:v>13.473000000000001</c:v>
                </c:pt>
                <c:pt idx="13143">
                  <c:v>13.401</c:v>
                </c:pt>
                <c:pt idx="13144">
                  <c:v>13.329000000000001</c:v>
                </c:pt>
                <c:pt idx="13145">
                  <c:v>13.305</c:v>
                </c:pt>
                <c:pt idx="13146">
                  <c:v>13.281000000000001</c:v>
                </c:pt>
                <c:pt idx="13147">
                  <c:v>13.257</c:v>
                </c:pt>
                <c:pt idx="13148">
                  <c:v>13.233000000000001</c:v>
                </c:pt>
                <c:pt idx="13149">
                  <c:v>13.209</c:v>
                </c:pt>
                <c:pt idx="13150">
                  <c:v>13.185</c:v>
                </c:pt>
                <c:pt idx="13151">
                  <c:v>13.185</c:v>
                </c:pt>
                <c:pt idx="13152">
                  <c:v>13.161</c:v>
                </c:pt>
                <c:pt idx="13153">
                  <c:v>13.137</c:v>
                </c:pt>
                <c:pt idx="13154">
                  <c:v>13.112</c:v>
                </c:pt>
                <c:pt idx="13155">
                  <c:v>13.087999999999999</c:v>
                </c:pt>
                <c:pt idx="13156">
                  <c:v>13.04</c:v>
                </c:pt>
                <c:pt idx="13157">
                  <c:v>13.016</c:v>
                </c:pt>
                <c:pt idx="13158">
                  <c:v>13.04</c:v>
                </c:pt>
                <c:pt idx="13159">
                  <c:v>13.04</c:v>
                </c:pt>
                <c:pt idx="13160">
                  <c:v>13.016</c:v>
                </c:pt>
                <c:pt idx="13161">
                  <c:v>12.992000000000001</c:v>
                </c:pt>
                <c:pt idx="13162">
                  <c:v>12.992000000000001</c:v>
                </c:pt>
                <c:pt idx="13163">
                  <c:v>12.992000000000001</c:v>
                </c:pt>
                <c:pt idx="13164">
                  <c:v>12.992000000000001</c:v>
                </c:pt>
                <c:pt idx="13165">
                  <c:v>12.992000000000001</c:v>
                </c:pt>
                <c:pt idx="13166">
                  <c:v>12.968</c:v>
                </c:pt>
                <c:pt idx="13167">
                  <c:v>12.992000000000001</c:v>
                </c:pt>
                <c:pt idx="13168">
                  <c:v>12.992000000000001</c:v>
                </c:pt>
                <c:pt idx="13169">
                  <c:v>12.992000000000001</c:v>
                </c:pt>
                <c:pt idx="13170">
                  <c:v>12.992000000000001</c:v>
                </c:pt>
                <c:pt idx="13171">
                  <c:v>12.968</c:v>
                </c:pt>
                <c:pt idx="13172">
                  <c:v>12.992000000000001</c:v>
                </c:pt>
                <c:pt idx="13173">
                  <c:v>12.992000000000001</c:v>
                </c:pt>
                <c:pt idx="13174">
                  <c:v>12.992000000000001</c:v>
                </c:pt>
                <c:pt idx="13175">
                  <c:v>12.992000000000001</c:v>
                </c:pt>
                <c:pt idx="13176">
                  <c:v>12.992000000000001</c:v>
                </c:pt>
                <c:pt idx="13177">
                  <c:v>12.992000000000001</c:v>
                </c:pt>
                <c:pt idx="13178">
                  <c:v>12.992000000000001</c:v>
                </c:pt>
                <c:pt idx="13179">
                  <c:v>13.04</c:v>
                </c:pt>
                <c:pt idx="13180">
                  <c:v>13.04</c:v>
                </c:pt>
                <c:pt idx="13181">
                  <c:v>13.04</c:v>
                </c:pt>
                <c:pt idx="13182">
                  <c:v>13.016</c:v>
                </c:pt>
                <c:pt idx="13183">
                  <c:v>13.04</c:v>
                </c:pt>
                <c:pt idx="13184">
                  <c:v>13.064</c:v>
                </c:pt>
                <c:pt idx="13185">
                  <c:v>13.064</c:v>
                </c:pt>
                <c:pt idx="13186">
                  <c:v>13.064</c:v>
                </c:pt>
                <c:pt idx="13187">
                  <c:v>13.04</c:v>
                </c:pt>
                <c:pt idx="13188">
                  <c:v>13.064</c:v>
                </c:pt>
                <c:pt idx="13189">
                  <c:v>13.112</c:v>
                </c:pt>
                <c:pt idx="13190">
                  <c:v>13.209</c:v>
                </c:pt>
                <c:pt idx="13191">
                  <c:v>13.281000000000001</c:v>
                </c:pt>
                <c:pt idx="13192">
                  <c:v>13.353</c:v>
                </c:pt>
                <c:pt idx="13193">
                  <c:v>13.425000000000001</c:v>
                </c:pt>
                <c:pt idx="13194">
                  <c:v>13.497</c:v>
                </c:pt>
                <c:pt idx="13195">
                  <c:v>13.545999999999999</c:v>
                </c:pt>
                <c:pt idx="13196">
                  <c:v>13.618</c:v>
                </c:pt>
                <c:pt idx="13197">
                  <c:v>13.666</c:v>
                </c:pt>
                <c:pt idx="13198">
                  <c:v>13.738</c:v>
                </c:pt>
                <c:pt idx="13199">
                  <c:v>13.81</c:v>
                </c:pt>
                <c:pt idx="13200">
                  <c:v>13.858000000000001</c:v>
                </c:pt>
                <c:pt idx="13201">
                  <c:v>13.906000000000001</c:v>
                </c:pt>
                <c:pt idx="13202">
                  <c:v>13.954000000000001</c:v>
                </c:pt>
                <c:pt idx="13203">
                  <c:v>14.002000000000001</c:v>
                </c:pt>
                <c:pt idx="13204">
                  <c:v>14.074</c:v>
                </c:pt>
                <c:pt idx="13205">
                  <c:v>14.122</c:v>
                </c:pt>
                <c:pt idx="13206">
                  <c:v>14.218</c:v>
                </c:pt>
                <c:pt idx="13207">
                  <c:v>14.361000000000001</c:v>
                </c:pt>
                <c:pt idx="13208">
                  <c:v>14.481</c:v>
                </c:pt>
                <c:pt idx="13209">
                  <c:v>14.577</c:v>
                </c:pt>
                <c:pt idx="13210">
                  <c:v>14.696999999999999</c:v>
                </c:pt>
                <c:pt idx="13211">
                  <c:v>14.864000000000001</c:v>
                </c:pt>
                <c:pt idx="13212">
                  <c:v>15.151</c:v>
                </c:pt>
                <c:pt idx="13213">
                  <c:v>15.294</c:v>
                </c:pt>
                <c:pt idx="13214">
                  <c:v>15.461</c:v>
                </c:pt>
                <c:pt idx="13215">
                  <c:v>15.747999999999999</c:v>
                </c:pt>
                <c:pt idx="13216">
                  <c:v>16.058</c:v>
                </c:pt>
                <c:pt idx="13217">
                  <c:v>16.225000000000001</c:v>
                </c:pt>
                <c:pt idx="13218">
                  <c:v>16.344000000000001</c:v>
                </c:pt>
                <c:pt idx="13219">
                  <c:v>15.605</c:v>
                </c:pt>
                <c:pt idx="13220">
                  <c:v>15.007999999999999</c:v>
                </c:pt>
                <c:pt idx="13221">
                  <c:v>14.577</c:v>
                </c:pt>
                <c:pt idx="13222">
                  <c:v>14.29</c:v>
                </c:pt>
                <c:pt idx="13223">
                  <c:v>14.146000000000001</c:v>
                </c:pt>
                <c:pt idx="13224">
                  <c:v>14.098000000000001</c:v>
                </c:pt>
                <c:pt idx="13225">
                  <c:v>14.074</c:v>
                </c:pt>
                <c:pt idx="13226">
                  <c:v>14.05</c:v>
                </c:pt>
                <c:pt idx="13227">
                  <c:v>13.882</c:v>
                </c:pt>
                <c:pt idx="13228">
                  <c:v>13.641999999999999</c:v>
                </c:pt>
                <c:pt idx="13229">
                  <c:v>13.522</c:v>
                </c:pt>
                <c:pt idx="13230">
                  <c:v>13.353</c:v>
                </c:pt>
                <c:pt idx="13231">
                  <c:v>13.137</c:v>
                </c:pt>
                <c:pt idx="13232">
                  <c:v>13.137</c:v>
                </c:pt>
                <c:pt idx="13233">
                  <c:v>13.209</c:v>
                </c:pt>
                <c:pt idx="13234">
                  <c:v>13.281000000000001</c:v>
                </c:pt>
                <c:pt idx="13235">
                  <c:v>13.305</c:v>
                </c:pt>
                <c:pt idx="13236">
                  <c:v>13.329000000000001</c:v>
                </c:pt>
                <c:pt idx="13237">
                  <c:v>13.329000000000001</c:v>
                </c:pt>
                <c:pt idx="13238">
                  <c:v>13.305</c:v>
                </c:pt>
                <c:pt idx="13239">
                  <c:v>13.329000000000001</c:v>
                </c:pt>
                <c:pt idx="13240">
                  <c:v>13.353</c:v>
                </c:pt>
                <c:pt idx="13241">
                  <c:v>13.377000000000001</c:v>
                </c:pt>
                <c:pt idx="13242">
                  <c:v>13.401</c:v>
                </c:pt>
                <c:pt idx="13243">
                  <c:v>13.377000000000001</c:v>
                </c:pt>
                <c:pt idx="13244">
                  <c:v>13.377000000000001</c:v>
                </c:pt>
                <c:pt idx="13245">
                  <c:v>13.353</c:v>
                </c:pt>
                <c:pt idx="13246">
                  <c:v>13.353</c:v>
                </c:pt>
                <c:pt idx="13247">
                  <c:v>13.377000000000001</c:v>
                </c:pt>
                <c:pt idx="13248">
                  <c:v>13.353</c:v>
                </c:pt>
                <c:pt idx="13249">
                  <c:v>13.329000000000001</c:v>
                </c:pt>
                <c:pt idx="13250">
                  <c:v>13.329000000000001</c:v>
                </c:pt>
                <c:pt idx="13251">
                  <c:v>13.305</c:v>
                </c:pt>
                <c:pt idx="13252">
                  <c:v>13.257</c:v>
                </c:pt>
                <c:pt idx="13253">
                  <c:v>13.233000000000001</c:v>
                </c:pt>
                <c:pt idx="13254">
                  <c:v>13.209</c:v>
                </c:pt>
                <c:pt idx="13255">
                  <c:v>13.185</c:v>
                </c:pt>
                <c:pt idx="13256">
                  <c:v>13.185</c:v>
                </c:pt>
                <c:pt idx="13257">
                  <c:v>13.161</c:v>
                </c:pt>
                <c:pt idx="13258">
                  <c:v>13.137</c:v>
                </c:pt>
                <c:pt idx="13259">
                  <c:v>13.137</c:v>
                </c:pt>
                <c:pt idx="13260">
                  <c:v>13.112</c:v>
                </c:pt>
                <c:pt idx="13261">
                  <c:v>13.087999999999999</c:v>
                </c:pt>
                <c:pt idx="13262">
                  <c:v>13.064</c:v>
                </c:pt>
                <c:pt idx="13263">
                  <c:v>13.04</c:v>
                </c:pt>
                <c:pt idx="13264">
                  <c:v>13.016</c:v>
                </c:pt>
                <c:pt idx="13265">
                  <c:v>12.992000000000001</c:v>
                </c:pt>
                <c:pt idx="13266">
                  <c:v>12.992000000000001</c:v>
                </c:pt>
                <c:pt idx="13267">
                  <c:v>12.992000000000001</c:v>
                </c:pt>
                <c:pt idx="13268">
                  <c:v>12.992000000000001</c:v>
                </c:pt>
                <c:pt idx="13269">
                  <c:v>12.968</c:v>
                </c:pt>
                <c:pt idx="13270">
                  <c:v>12.968</c:v>
                </c:pt>
                <c:pt idx="13271">
                  <c:v>12.944000000000001</c:v>
                </c:pt>
                <c:pt idx="13272">
                  <c:v>12.92</c:v>
                </c:pt>
                <c:pt idx="13273">
                  <c:v>12.896000000000001</c:v>
                </c:pt>
                <c:pt idx="13274">
                  <c:v>12.896000000000001</c:v>
                </c:pt>
                <c:pt idx="13275">
                  <c:v>12.896000000000001</c:v>
                </c:pt>
                <c:pt idx="13276">
                  <c:v>12.896000000000001</c:v>
                </c:pt>
                <c:pt idx="13277">
                  <c:v>12.944000000000001</c:v>
                </c:pt>
                <c:pt idx="13278">
                  <c:v>12.968</c:v>
                </c:pt>
                <c:pt idx="13279">
                  <c:v>13.016</c:v>
                </c:pt>
                <c:pt idx="13280">
                  <c:v>13.04</c:v>
                </c:pt>
                <c:pt idx="13281">
                  <c:v>13.087999999999999</c:v>
                </c:pt>
                <c:pt idx="13282">
                  <c:v>13.137</c:v>
                </c:pt>
                <c:pt idx="13283">
                  <c:v>13.209</c:v>
                </c:pt>
                <c:pt idx="13284">
                  <c:v>13.257</c:v>
                </c:pt>
                <c:pt idx="13285">
                  <c:v>13.329000000000001</c:v>
                </c:pt>
                <c:pt idx="13286">
                  <c:v>13.353</c:v>
                </c:pt>
                <c:pt idx="13287">
                  <c:v>13.377000000000001</c:v>
                </c:pt>
                <c:pt idx="13288">
                  <c:v>13.401</c:v>
                </c:pt>
                <c:pt idx="13289">
                  <c:v>13.449</c:v>
                </c:pt>
                <c:pt idx="13290">
                  <c:v>13.545999999999999</c:v>
                </c:pt>
                <c:pt idx="13291">
                  <c:v>13.593999999999999</c:v>
                </c:pt>
                <c:pt idx="13292">
                  <c:v>13.666</c:v>
                </c:pt>
                <c:pt idx="13293">
                  <c:v>13.738</c:v>
                </c:pt>
                <c:pt idx="13294">
                  <c:v>13.81</c:v>
                </c:pt>
                <c:pt idx="13295">
                  <c:v>13.858000000000001</c:v>
                </c:pt>
                <c:pt idx="13296">
                  <c:v>13.906000000000001</c:v>
                </c:pt>
                <c:pt idx="13297">
                  <c:v>13.954000000000001</c:v>
                </c:pt>
                <c:pt idx="13298">
                  <c:v>14.026</c:v>
                </c:pt>
                <c:pt idx="13299">
                  <c:v>14.098000000000001</c:v>
                </c:pt>
                <c:pt idx="13300">
                  <c:v>14.17</c:v>
                </c:pt>
                <c:pt idx="13301">
                  <c:v>14.194000000000001</c:v>
                </c:pt>
                <c:pt idx="13302">
                  <c:v>14.29</c:v>
                </c:pt>
                <c:pt idx="13303">
                  <c:v>14.385</c:v>
                </c:pt>
                <c:pt idx="13304">
                  <c:v>14.505000000000001</c:v>
                </c:pt>
                <c:pt idx="13305">
                  <c:v>14.625</c:v>
                </c:pt>
                <c:pt idx="13306">
                  <c:v>14.744999999999999</c:v>
                </c:pt>
                <c:pt idx="13307">
                  <c:v>14.864000000000001</c:v>
                </c:pt>
                <c:pt idx="13308">
                  <c:v>15.007999999999999</c:v>
                </c:pt>
                <c:pt idx="13309">
                  <c:v>15.294</c:v>
                </c:pt>
                <c:pt idx="13310">
                  <c:v>15.724</c:v>
                </c:pt>
                <c:pt idx="13311">
                  <c:v>16.058</c:v>
                </c:pt>
                <c:pt idx="13312">
                  <c:v>16.32</c:v>
                </c:pt>
                <c:pt idx="13313">
                  <c:v>16.510999999999999</c:v>
                </c:pt>
                <c:pt idx="13314">
                  <c:v>16.63</c:v>
                </c:pt>
                <c:pt idx="13315">
                  <c:v>15.914999999999999</c:v>
                </c:pt>
                <c:pt idx="13316">
                  <c:v>15.484999999999999</c:v>
                </c:pt>
                <c:pt idx="13317">
                  <c:v>15.031000000000001</c:v>
                </c:pt>
                <c:pt idx="13318">
                  <c:v>14.721</c:v>
                </c:pt>
                <c:pt idx="13319">
                  <c:v>14.601000000000001</c:v>
                </c:pt>
                <c:pt idx="13320">
                  <c:v>14.529</c:v>
                </c:pt>
                <c:pt idx="13321">
                  <c:v>14.481</c:v>
                </c:pt>
                <c:pt idx="13322">
                  <c:v>14.433</c:v>
                </c:pt>
                <c:pt idx="13323">
                  <c:v>14.194000000000001</c:v>
                </c:pt>
                <c:pt idx="13324">
                  <c:v>13.954000000000001</c:v>
                </c:pt>
                <c:pt idx="13325">
                  <c:v>13.81</c:v>
                </c:pt>
                <c:pt idx="13326">
                  <c:v>13.593999999999999</c:v>
                </c:pt>
                <c:pt idx="13327">
                  <c:v>13.353</c:v>
                </c:pt>
                <c:pt idx="13328">
                  <c:v>13.425000000000001</c:v>
                </c:pt>
                <c:pt idx="13329">
                  <c:v>13.522</c:v>
                </c:pt>
                <c:pt idx="13330">
                  <c:v>13.593999999999999</c:v>
                </c:pt>
                <c:pt idx="13331">
                  <c:v>13.618</c:v>
                </c:pt>
                <c:pt idx="13332">
                  <c:v>13.666</c:v>
                </c:pt>
                <c:pt idx="13333">
                  <c:v>13.641999999999999</c:v>
                </c:pt>
                <c:pt idx="13334">
                  <c:v>13.593999999999999</c:v>
                </c:pt>
                <c:pt idx="13335">
                  <c:v>13.57</c:v>
                </c:pt>
                <c:pt idx="13336">
                  <c:v>13.522</c:v>
                </c:pt>
                <c:pt idx="13337">
                  <c:v>13.497</c:v>
                </c:pt>
                <c:pt idx="13338">
                  <c:v>13.449</c:v>
                </c:pt>
                <c:pt idx="13339">
                  <c:v>13.377000000000001</c:v>
                </c:pt>
                <c:pt idx="13340">
                  <c:v>13.353</c:v>
                </c:pt>
                <c:pt idx="13341">
                  <c:v>13.329000000000001</c:v>
                </c:pt>
                <c:pt idx="13342">
                  <c:v>13.281000000000001</c:v>
                </c:pt>
                <c:pt idx="13343">
                  <c:v>13.233000000000001</c:v>
                </c:pt>
                <c:pt idx="13344">
                  <c:v>13.185</c:v>
                </c:pt>
                <c:pt idx="13345">
                  <c:v>13.185</c:v>
                </c:pt>
                <c:pt idx="13346">
                  <c:v>13.137</c:v>
                </c:pt>
                <c:pt idx="13347">
                  <c:v>13.137</c:v>
                </c:pt>
                <c:pt idx="13348">
                  <c:v>13.112</c:v>
                </c:pt>
                <c:pt idx="13349">
                  <c:v>13.087999999999999</c:v>
                </c:pt>
                <c:pt idx="13350">
                  <c:v>13.087999999999999</c:v>
                </c:pt>
                <c:pt idx="13351">
                  <c:v>13.064</c:v>
                </c:pt>
                <c:pt idx="13352">
                  <c:v>13.04</c:v>
                </c:pt>
                <c:pt idx="13353">
                  <c:v>13.04</c:v>
                </c:pt>
                <c:pt idx="13354">
                  <c:v>13.04</c:v>
                </c:pt>
                <c:pt idx="13355">
                  <c:v>13.04</c:v>
                </c:pt>
                <c:pt idx="13356">
                  <c:v>13.04</c:v>
                </c:pt>
                <c:pt idx="13357">
                  <c:v>13.04</c:v>
                </c:pt>
                <c:pt idx="13358">
                  <c:v>13.04</c:v>
                </c:pt>
                <c:pt idx="13359">
                  <c:v>13.04</c:v>
                </c:pt>
                <c:pt idx="13360">
                  <c:v>13.016</c:v>
                </c:pt>
                <c:pt idx="13361">
                  <c:v>13.016</c:v>
                </c:pt>
                <c:pt idx="13362">
                  <c:v>12.992000000000001</c:v>
                </c:pt>
                <c:pt idx="13363">
                  <c:v>12.968</c:v>
                </c:pt>
                <c:pt idx="13364">
                  <c:v>12.944000000000001</c:v>
                </c:pt>
                <c:pt idx="13365">
                  <c:v>12.92</c:v>
                </c:pt>
                <c:pt idx="13366">
                  <c:v>12.896000000000001</c:v>
                </c:pt>
                <c:pt idx="13367">
                  <c:v>12.871</c:v>
                </c:pt>
                <c:pt idx="13368">
                  <c:v>12.871</c:v>
                </c:pt>
                <c:pt idx="13369">
                  <c:v>12.847</c:v>
                </c:pt>
                <c:pt idx="13370">
                  <c:v>12.847</c:v>
                </c:pt>
                <c:pt idx="13371">
                  <c:v>12.847</c:v>
                </c:pt>
                <c:pt idx="13372">
                  <c:v>12.847</c:v>
                </c:pt>
                <c:pt idx="13373">
                  <c:v>12.871</c:v>
                </c:pt>
                <c:pt idx="13374">
                  <c:v>12.871</c:v>
                </c:pt>
                <c:pt idx="13375">
                  <c:v>12.896000000000001</c:v>
                </c:pt>
                <c:pt idx="13376">
                  <c:v>12.92</c:v>
                </c:pt>
                <c:pt idx="13377">
                  <c:v>12.944000000000001</c:v>
                </c:pt>
                <c:pt idx="13378">
                  <c:v>12.992000000000001</c:v>
                </c:pt>
                <c:pt idx="13379">
                  <c:v>13.04</c:v>
                </c:pt>
                <c:pt idx="13380">
                  <c:v>13.087999999999999</c:v>
                </c:pt>
                <c:pt idx="13381">
                  <c:v>13.137</c:v>
                </c:pt>
                <c:pt idx="13382">
                  <c:v>13.185</c:v>
                </c:pt>
                <c:pt idx="13383">
                  <c:v>13.257</c:v>
                </c:pt>
                <c:pt idx="13384">
                  <c:v>13.329000000000001</c:v>
                </c:pt>
                <c:pt idx="13385">
                  <c:v>13.377000000000001</c:v>
                </c:pt>
                <c:pt idx="13386">
                  <c:v>13.449</c:v>
                </c:pt>
                <c:pt idx="13387">
                  <c:v>13.522</c:v>
                </c:pt>
                <c:pt idx="13388">
                  <c:v>13.57</c:v>
                </c:pt>
                <c:pt idx="13389">
                  <c:v>13.618</c:v>
                </c:pt>
                <c:pt idx="13390">
                  <c:v>13.69</c:v>
                </c:pt>
                <c:pt idx="13391">
                  <c:v>13.738</c:v>
                </c:pt>
                <c:pt idx="13392">
                  <c:v>13.786</c:v>
                </c:pt>
                <c:pt idx="13393">
                  <c:v>13.834</c:v>
                </c:pt>
                <c:pt idx="13394">
                  <c:v>13.906000000000001</c:v>
                </c:pt>
                <c:pt idx="13395">
                  <c:v>13.954000000000001</c:v>
                </c:pt>
                <c:pt idx="13396">
                  <c:v>14.002000000000001</c:v>
                </c:pt>
                <c:pt idx="13397">
                  <c:v>14.05</c:v>
                </c:pt>
                <c:pt idx="13398">
                  <c:v>14.122</c:v>
                </c:pt>
                <c:pt idx="13399">
                  <c:v>14.17</c:v>
                </c:pt>
                <c:pt idx="13400">
                  <c:v>14.194000000000001</c:v>
                </c:pt>
                <c:pt idx="13401">
                  <c:v>14.218</c:v>
                </c:pt>
                <c:pt idx="13402">
                  <c:v>14.194000000000001</c:v>
                </c:pt>
                <c:pt idx="13403">
                  <c:v>14.17</c:v>
                </c:pt>
                <c:pt idx="13404">
                  <c:v>14.194000000000001</c:v>
                </c:pt>
                <c:pt idx="13405">
                  <c:v>14.218</c:v>
                </c:pt>
                <c:pt idx="13406">
                  <c:v>14.242000000000001</c:v>
                </c:pt>
                <c:pt idx="13407">
                  <c:v>14.242000000000001</c:v>
                </c:pt>
                <c:pt idx="13408">
                  <c:v>14.242000000000001</c:v>
                </c:pt>
                <c:pt idx="13409">
                  <c:v>14.242000000000001</c:v>
                </c:pt>
                <c:pt idx="13410">
                  <c:v>14.242000000000001</c:v>
                </c:pt>
                <c:pt idx="13411">
                  <c:v>14.218</c:v>
                </c:pt>
                <c:pt idx="13412">
                  <c:v>14.194000000000001</c:v>
                </c:pt>
                <c:pt idx="13413">
                  <c:v>14.17</c:v>
                </c:pt>
                <c:pt idx="13414">
                  <c:v>14.146000000000001</c:v>
                </c:pt>
                <c:pt idx="13415">
                  <c:v>14.098000000000001</c:v>
                </c:pt>
                <c:pt idx="13416">
                  <c:v>14.05</c:v>
                </c:pt>
                <c:pt idx="13417">
                  <c:v>14.002000000000001</c:v>
                </c:pt>
                <c:pt idx="13418">
                  <c:v>13.978</c:v>
                </c:pt>
                <c:pt idx="13419">
                  <c:v>13.93</c:v>
                </c:pt>
                <c:pt idx="13420">
                  <c:v>13.858000000000001</c:v>
                </c:pt>
                <c:pt idx="13421">
                  <c:v>13.81</c:v>
                </c:pt>
                <c:pt idx="13422">
                  <c:v>13.738</c:v>
                </c:pt>
                <c:pt idx="13423">
                  <c:v>13.69</c:v>
                </c:pt>
                <c:pt idx="13424">
                  <c:v>13.641999999999999</c:v>
                </c:pt>
                <c:pt idx="13425">
                  <c:v>13.593999999999999</c:v>
                </c:pt>
                <c:pt idx="13426">
                  <c:v>13.522</c:v>
                </c:pt>
                <c:pt idx="13427">
                  <c:v>13.473000000000001</c:v>
                </c:pt>
                <c:pt idx="13428">
                  <c:v>13.425000000000001</c:v>
                </c:pt>
                <c:pt idx="13429">
                  <c:v>13.401</c:v>
                </c:pt>
                <c:pt idx="13430">
                  <c:v>13.377000000000001</c:v>
                </c:pt>
                <c:pt idx="13431">
                  <c:v>13.353</c:v>
                </c:pt>
                <c:pt idx="13432">
                  <c:v>13.329000000000001</c:v>
                </c:pt>
                <c:pt idx="13433">
                  <c:v>13.305</c:v>
                </c:pt>
                <c:pt idx="13434">
                  <c:v>13.281000000000001</c:v>
                </c:pt>
                <c:pt idx="13435">
                  <c:v>13.257</c:v>
                </c:pt>
                <c:pt idx="13436">
                  <c:v>13.233000000000001</c:v>
                </c:pt>
                <c:pt idx="13437">
                  <c:v>13.209</c:v>
                </c:pt>
                <c:pt idx="13438">
                  <c:v>13.185</c:v>
                </c:pt>
                <c:pt idx="13439">
                  <c:v>13.185</c:v>
                </c:pt>
                <c:pt idx="13440">
                  <c:v>13.161</c:v>
                </c:pt>
                <c:pt idx="13441">
                  <c:v>13.137</c:v>
                </c:pt>
                <c:pt idx="13442">
                  <c:v>13.137</c:v>
                </c:pt>
                <c:pt idx="13443">
                  <c:v>13.137</c:v>
                </c:pt>
                <c:pt idx="13444">
                  <c:v>13.137</c:v>
                </c:pt>
                <c:pt idx="13445">
                  <c:v>13.112</c:v>
                </c:pt>
                <c:pt idx="13446">
                  <c:v>13.112</c:v>
                </c:pt>
                <c:pt idx="13447">
                  <c:v>13.112</c:v>
                </c:pt>
                <c:pt idx="13448">
                  <c:v>13.087999999999999</c:v>
                </c:pt>
                <c:pt idx="13449">
                  <c:v>13.087999999999999</c:v>
                </c:pt>
                <c:pt idx="13450">
                  <c:v>13.087999999999999</c:v>
                </c:pt>
                <c:pt idx="13451">
                  <c:v>13.087999999999999</c:v>
                </c:pt>
                <c:pt idx="13452">
                  <c:v>13.064</c:v>
                </c:pt>
                <c:pt idx="13453">
                  <c:v>13.064</c:v>
                </c:pt>
                <c:pt idx="13454">
                  <c:v>13.064</c:v>
                </c:pt>
                <c:pt idx="13455">
                  <c:v>13.064</c:v>
                </c:pt>
                <c:pt idx="13456">
                  <c:v>13.064</c:v>
                </c:pt>
                <c:pt idx="13457">
                  <c:v>13.064</c:v>
                </c:pt>
                <c:pt idx="13458">
                  <c:v>13.064</c:v>
                </c:pt>
                <c:pt idx="13459">
                  <c:v>13.064</c:v>
                </c:pt>
                <c:pt idx="13460">
                  <c:v>13.064</c:v>
                </c:pt>
                <c:pt idx="13461">
                  <c:v>13.064</c:v>
                </c:pt>
                <c:pt idx="13462">
                  <c:v>13.064</c:v>
                </c:pt>
                <c:pt idx="13463">
                  <c:v>13.04</c:v>
                </c:pt>
                <c:pt idx="13464">
                  <c:v>13.04</c:v>
                </c:pt>
                <c:pt idx="13465">
                  <c:v>13.064</c:v>
                </c:pt>
                <c:pt idx="13466">
                  <c:v>13.064</c:v>
                </c:pt>
                <c:pt idx="13467">
                  <c:v>13.087999999999999</c:v>
                </c:pt>
                <c:pt idx="13468">
                  <c:v>13.087999999999999</c:v>
                </c:pt>
                <c:pt idx="13469">
                  <c:v>13.087999999999999</c:v>
                </c:pt>
                <c:pt idx="13470">
                  <c:v>13.087999999999999</c:v>
                </c:pt>
                <c:pt idx="13471">
                  <c:v>13.087999999999999</c:v>
                </c:pt>
                <c:pt idx="13472">
                  <c:v>13.112</c:v>
                </c:pt>
                <c:pt idx="13473">
                  <c:v>13.137</c:v>
                </c:pt>
                <c:pt idx="13474">
                  <c:v>13.161</c:v>
                </c:pt>
                <c:pt idx="13475">
                  <c:v>13.209</c:v>
                </c:pt>
                <c:pt idx="13476">
                  <c:v>13.233000000000001</c:v>
                </c:pt>
                <c:pt idx="13477">
                  <c:v>13.281000000000001</c:v>
                </c:pt>
                <c:pt idx="13478">
                  <c:v>13.329000000000001</c:v>
                </c:pt>
                <c:pt idx="13479">
                  <c:v>13.377000000000001</c:v>
                </c:pt>
                <c:pt idx="13480">
                  <c:v>13.449</c:v>
                </c:pt>
                <c:pt idx="13481">
                  <c:v>13.497</c:v>
                </c:pt>
                <c:pt idx="13482">
                  <c:v>13.545999999999999</c:v>
                </c:pt>
                <c:pt idx="13483">
                  <c:v>13.618</c:v>
                </c:pt>
                <c:pt idx="13484">
                  <c:v>13.69</c:v>
                </c:pt>
                <c:pt idx="13485">
                  <c:v>13.738</c:v>
                </c:pt>
                <c:pt idx="13486">
                  <c:v>13.762</c:v>
                </c:pt>
                <c:pt idx="13487">
                  <c:v>13.81</c:v>
                </c:pt>
                <c:pt idx="13488">
                  <c:v>13.906000000000001</c:v>
                </c:pt>
                <c:pt idx="13489">
                  <c:v>13.978</c:v>
                </c:pt>
                <c:pt idx="13490">
                  <c:v>14.002000000000001</c:v>
                </c:pt>
                <c:pt idx="13491">
                  <c:v>14.05</c:v>
                </c:pt>
                <c:pt idx="13492">
                  <c:v>14.074</c:v>
                </c:pt>
                <c:pt idx="13493">
                  <c:v>14.122</c:v>
                </c:pt>
                <c:pt idx="13494">
                  <c:v>14.146000000000001</c:v>
                </c:pt>
                <c:pt idx="13495">
                  <c:v>14.098000000000001</c:v>
                </c:pt>
                <c:pt idx="13496">
                  <c:v>14.098000000000001</c:v>
                </c:pt>
                <c:pt idx="13497">
                  <c:v>14.098000000000001</c:v>
                </c:pt>
                <c:pt idx="13498">
                  <c:v>14.05</c:v>
                </c:pt>
                <c:pt idx="13499">
                  <c:v>14.002000000000001</c:v>
                </c:pt>
                <c:pt idx="13500">
                  <c:v>14.002000000000001</c:v>
                </c:pt>
                <c:pt idx="13501">
                  <c:v>13.93</c:v>
                </c:pt>
                <c:pt idx="13502">
                  <c:v>13.882</c:v>
                </c:pt>
                <c:pt idx="13503">
                  <c:v>13.834</c:v>
                </c:pt>
                <c:pt idx="13504">
                  <c:v>13.81</c:v>
                </c:pt>
                <c:pt idx="13505">
                  <c:v>13.762</c:v>
                </c:pt>
                <c:pt idx="13506">
                  <c:v>13.714</c:v>
                </c:pt>
                <c:pt idx="13507">
                  <c:v>13.666</c:v>
                </c:pt>
                <c:pt idx="13508">
                  <c:v>13.666</c:v>
                </c:pt>
                <c:pt idx="13509">
                  <c:v>13.618</c:v>
                </c:pt>
                <c:pt idx="13510">
                  <c:v>13.593999999999999</c:v>
                </c:pt>
                <c:pt idx="13511">
                  <c:v>13.522</c:v>
                </c:pt>
                <c:pt idx="13512">
                  <c:v>13.522</c:v>
                </c:pt>
                <c:pt idx="13513">
                  <c:v>13.473000000000001</c:v>
                </c:pt>
                <c:pt idx="13514">
                  <c:v>13.425000000000001</c:v>
                </c:pt>
                <c:pt idx="13515">
                  <c:v>13.425000000000001</c:v>
                </c:pt>
                <c:pt idx="13516">
                  <c:v>13.401</c:v>
                </c:pt>
                <c:pt idx="13517">
                  <c:v>13.377000000000001</c:v>
                </c:pt>
                <c:pt idx="13518">
                  <c:v>13.329000000000001</c:v>
                </c:pt>
                <c:pt idx="13519">
                  <c:v>13.305</c:v>
                </c:pt>
                <c:pt idx="13520">
                  <c:v>13.305</c:v>
                </c:pt>
                <c:pt idx="13521">
                  <c:v>13.281000000000001</c:v>
                </c:pt>
                <c:pt idx="13522">
                  <c:v>13.281000000000001</c:v>
                </c:pt>
                <c:pt idx="13523">
                  <c:v>13.257</c:v>
                </c:pt>
                <c:pt idx="13524">
                  <c:v>13.257</c:v>
                </c:pt>
                <c:pt idx="13525">
                  <c:v>13.233000000000001</c:v>
                </c:pt>
                <c:pt idx="13526">
                  <c:v>13.185</c:v>
                </c:pt>
                <c:pt idx="13527">
                  <c:v>13.161</c:v>
                </c:pt>
                <c:pt idx="13528">
                  <c:v>13.137</c:v>
                </c:pt>
                <c:pt idx="13529">
                  <c:v>13.137</c:v>
                </c:pt>
                <c:pt idx="13530">
                  <c:v>13.137</c:v>
                </c:pt>
                <c:pt idx="13531">
                  <c:v>13.161</c:v>
                </c:pt>
                <c:pt idx="13532">
                  <c:v>13.161</c:v>
                </c:pt>
                <c:pt idx="13533">
                  <c:v>13.161</c:v>
                </c:pt>
                <c:pt idx="13534">
                  <c:v>13.185</c:v>
                </c:pt>
                <c:pt idx="13535">
                  <c:v>13.185</c:v>
                </c:pt>
                <c:pt idx="13536">
                  <c:v>13.185</c:v>
                </c:pt>
                <c:pt idx="13537">
                  <c:v>13.185</c:v>
                </c:pt>
                <c:pt idx="13538">
                  <c:v>13.209</c:v>
                </c:pt>
                <c:pt idx="13539">
                  <c:v>13.209</c:v>
                </c:pt>
                <c:pt idx="13540">
                  <c:v>13.209</c:v>
                </c:pt>
                <c:pt idx="13541">
                  <c:v>13.209</c:v>
                </c:pt>
                <c:pt idx="13542">
                  <c:v>13.233000000000001</c:v>
                </c:pt>
                <c:pt idx="13543">
                  <c:v>13.233000000000001</c:v>
                </c:pt>
                <c:pt idx="13544">
                  <c:v>13.233000000000001</c:v>
                </c:pt>
                <c:pt idx="13545">
                  <c:v>13.233000000000001</c:v>
                </c:pt>
                <c:pt idx="13546">
                  <c:v>13.233000000000001</c:v>
                </c:pt>
                <c:pt idx="13547">
                  <c:v>13.233000000000001</c:v>
                </c:pt>
                <c:pt idx="13548">
                  <c:v>13.257</c:v>
                </c:pt>
                <c:pt idx="13549">
                  <c:v>13.257</c:v>
                </c:pt>
                <c:pt idx="13550">
                  <c:v>13.281000000000001</c:v>
                </c:pt>
                <c:pt idx="13551">
                  <c:v>13.281000000000001</c:v>
                </c:pt>
                <c:pt idx="13552">
                  <c:v>13.281000000000001</c:v>
                </c:pt>
                <c:pt idx="13553">
                  <c:v>13.281000000000001</c:v>
                </c:pt>
                <c:pt idx="13554">
                  <c:v>13.281000000000001</c:v>
                </c:pt>
                <c:pt idx="13555">
                  <c:v>13.281000000000001</c:v>
                </c:pt>
                <c:pt idx="13556">
                  <c:v>13.257</c:v>
                </c:pt>
                <c:pt idx="13557">
                  <c:v>13.233000000000001</c:v>
                </c:pt>
                <c:pt idx="13558">
                  <c:v>13.233000000000001</c:v>
                </c:pt>
                <c:pt idx="13559">
                  <c:v>13.209</c:v>
                </c:pt>
                <c:pt idx="13560">
                  <c:v>13.209</c:v>
                </c:pt>
                <c:pt idx="13561">
                  <c:v>13.209</c:v>
                </c:pt>
                <c:pt idx="13562">
                  <c:v>13.185</c:v>
                </c:pt>
                <c:pt idx="13563">
                  <c:v>13.185</c:v>
                </c:pt>
                <c:pt idx="13564">
                  <c:v>13.185</c:v>
                </c:pt>
                <c:pt idx="13565">
                  <c:v>13.185</c:v>
                </c:pt>
                <c:pt idx="13566">
                  <c:v>13.209</c:v>
                </c:pt>
                <c:pt idx="13567">
                  <c:v>13.209</c:v>
                </c:pt>
                <c:pt idx="13568">
                  <c:v>13.209</c:v>
                </c:pt>
                <c:pt idx="13569">
                  <c:v>13.233000000000001</c:v>
                </c:pt>
                <c:pt idx="13570">
                  <c:v>13.233000000000001</c:v>
                </c:pt>
                <c:pt idx="13571">
                  <c:v>13.233000000000001</c:v>
                </c:pt>
                <c:pt idx="13572">
                  <c:v>13.233000000000001</c:v>
                </c:pt>
                <c:pt idx="13573">
                  <c:v>13.233000000000001</c:v>
                </c:pt>
                <c:pt idx="13574">
                  <c:v>13.257</c:v>
                </c:pt>
                <c:pt idx="13575">
                  <c:v>13.281000000000001</c:v>
                </c:pt>
                <c:pt idx="13576">
                  <c:v>13.305</c:v>
                </c:pt>
                <c:pt idx="13577">
                  <c:v>13.329000000000001</c:v>
                </c:pt>
                <c:pt idx="13578">
                  <c:v>13.401</c:v>
                </c:pt>
                <c:pt idx="13579">
                  <c:v>13.425000000000001</c:v>
                </c:pt>
                <c:pt idx="13580">
                  <c:v>13.449</c:v>
                </c:pt>
                <c:pt idx="13581">
                  <c:v>13.473000000000001</c:v>
                </c:pt>
                <c:pt idx="13582">
                  <c:v>13.473000000000001</c:v>
                </c:pt>
                <c:pt idx="13583">
                  <c:v>13.522</c:v>
                </c:pt>
                <c:pt idx="13584">
                  <c:v>13.57</c:v>
                </c:pt>
                <c:pt idx="13585">
                  <c:v>13.593999999999999</c:v>
                </c:pt>
                <c:pt idx="13586">
                  <c:v>13.618</c:v>
                </c:pt>
                <c:pt idx="13587">
                  <c:v>13.618</c:v>
                </c:pt>
                <c:pt idx="13588">
                  <c:v>13.641999999999999</c:v>
                </c:pt>
                <c:pt idx="13589">
                  <c:v>13.641999999999999</c:v>
                </c:pt>
                <c:pt idx="13590">
                  <c:v>13.69</c:v>
                </c:pt>
                <c:pt idx="13591">
                  <c:v>13.714</c:v>
                </c:pt>
                <c:pt idx="13592">
                  <c:v>13.738</c:v>
                </c:pt>
                <c:pt idx="13593">
                  <c:v>13.762</c:v>
                </c:pt>
                <c:pt idx="13594">
                  <c:v>13.738</c:v>
                </c:pt>
                <c:pt idx="13595">
                  <c:v>13.714</c:v>
                </c:pt>
                <c:pt idx="13596">
                  <c:v>13.714</c:v>
                </c:pt>
                <c:pt idx="13597">
                  <c:v>13.69</c:v>
                </c:pt>
                <c:pt idx="13598">
                  <c:v>13.666</c:v>
                </c:pt>
                <c:pt idx="13599">
                  <c:v>13.641999999999999</c:v>
                </c:pt>
                <c:pt idx="13600">
                  <c:v>13.618</c:v>
                </c:pt>
                <c:pt idx="13601">
                  <c:v>13.593999999999999</c:v>
                </c:pt>
                <c:pt idx="13602">
                  <c:v>13.57</c:v>
                </c:pt>
                <c:pt idx="13603">
                  <c:v>13.522</c:v>
                </c:pt>
                <c:pt idx="13604">
                  <c:v>13.473000000000001</c:v>
                </c:pt>
                <c:pt idx="13605">
                  <c:v>13.449</c:v>
                </c:pt>
                <c:pt idx="13606">
                  <c:v>13.425000000000001</c:v>
                </c:pt>
                <c:pt idx="13607">
                  <c:v>13.401</c:v>
                </c:pt>
                <c:pt idx="13608">
                  <c:v>13.353</c:v>
                </c:pt>
                <c:pt idx="13609">
                  <c:v>13.305</c:v>
                </c:pt>
                <c:pt idx="13610">
                  <c:v>13.281000000000001</c:v>
                </c:pt>
                <c:pt idx="13611">
                  <c:v>13.233000000000001</c:v>
                </c:pt>
                <c:pt idx="13612">
                  <c:v>13.209</c:v>
                </c:pt>
                <c:pt idx="13613">
                  <c:v>13.185</c:v>
                </c:pt>
                <c:pt idx="13614">
                  <c:v>13.137</c:v>
                </c:pt>
                <c:pt idx="13615">
                  <c:v>13.112</c:v>
                </c:pt>
                <c:pt idx="13616">
                  <c:v>13.087999999999999</c:v>
                </c:pt>
                <c:pt idx="13617">
                  <c:v>13.064</c:v>
                </c:pt>
                <c:pt idx="13618">
                  <c:v>13.016</c:v>
                </c:pt>
                <c:pt idx="13619">
                  <c:v>12.992000000000001</c:v>
                </c:pt>
                <c:pt idx="13620">
                  <c:v>12.944000000000001</c:v>
                </c:pt>
                <c:pt idx="13621">
                  <c:v>12.944000000000001</c:v>
                </c:pt>
                <c:pt idx="13622">
                  <c:v>12.92</c:v>
                </c:pt>
                <c:pt idx="13623">
                  <c:v>12.896000000000001</c:v>
                </c:pt>
                <c:pt idx="13624">
                  <c:v>12.871</c:v>
                </c:pt>
                <c:pt idx="13625">
                  <c:v>12.871</c:v>
                </c:pt>
                <c:pt idx="13626">
                  <c:v>12.847</c:v>
                </c:pt>
                <c:pt idx="13627">
                  <c:v>12.823</c:v>
                </c:pt>
                <c:pt idx="13628">
                  <c:v>12.798999999999999</c:v>
                </c:pt>
                <c:pt idx="13629">
                  <c:v>12.798999999999999</c:v>
                </c:pt>
                <c:pt idx="13630">
                  <c:v>12.798999999999999</c:v>
                </c:pt>
                <c:pt idx="13631">
                  <c:v>12.798999999999999</c:v>
                </c:pt>
                <c:pt idx="13632">
                  <c:v>12.798999999999999</c:v>
                </c:pt>
                <c:pt idx="13633">
                  <c:v>12.775</c:v>
                </c:pt>
                <c:pt idx="13634">
                  <c:v>12.750999999999999</c:v>
                </c:pt>
                <c:pt idx="13635">
                  <c:v>12.750999999999999</c:v>
                </c:pt>
                <c:pt idx="13636">
                  <c:v>12.750999999999999</c:v>
                </c:pt>
                <c:pt idx="13637">
                  <c:v>12.775</c:v>
                </c:pt>
                <c:pt idx="13638">
                  <c:v>12.798999999999999</c:v>
                </c:pt>
                <c:pt idx="13639">
                  <c:v>12.798999999999999</c:v>
                </c:pt>
                <c:pt idx="13640">
                  <c:v>12.798999999999999</c:v>
                </c:pt>
                <c:pt idx="13641">
                  <c:v>12.775</c:v>
                </c:pt>
                <c:pt idx="13642">
                  <c:v>12.775</c:v>
                </c:pt>
                <c:pt idx="13643">
                  <c:v>12.775</c:v>
                </c:pt>
                <c:pt idx="13644">
                  <c:v>12.775</c:v>
                </c:pt>
                <c:pt idx="13645">
                  <c:v>12.750999999999999</c:v>
                </c:pt>
                <c:pt idx="13646">
                  <c:v>12.750999999999999</c:v>
                </c:pt>
                <c:pt idx="13647">
                  <c:v>12.750999999999999</c:v>
                </c:pt>
                <c:pt idx="13648">
                  <c:v>12.750999999999999</c:v>
                </c:pt>
                <c:pt idx="13649">
                  <c:v>12.750999999999999</c:v>
                </c:pt>
                <c:pt idx="13650">
                  <c:v>12.750999999999999</c:v>
                </c:pt>
                <c:pt idx="13651">
                  <c:v>12.775</c:v>
                </c:pt>
                <c:pt idx="13652">
                  <c:v>12.775</c:v>
                </c:pt>
                <c:pt idx="13653">
                  <c:v>12.798999999999999</c:v>
                </c:pt>
                <c:pt idx="13654">
                  <c:v>12.798999999999999</c:v>
                </c:pt>
                <c:pt idx="13655">
                  <c:v>12.823</c:v>
                </c:pt>
                <c:pt idx="13656">
                  <c:v>12.823</c:v>
                </c:pt>
                <c:pt idx="13657">
                  <c:v>12.823</c:v>
                </c:pt>
                <c:pt idx="13658">
                  <c:v>12.823</c:v>
                </c:pt>
                <c:pt idx="13659">
                  <c:v>12.823</c:v>
                </c:pt>
                <c:pt idx="13660">
                  <c:v>12.823</c:v>
                </c:pt>
                <c:pt idx="13661">
                  <c:v>12.823</c:v>
                </c:pt>
                <c:pt idx="13662">
                  <c:v>12.847</c:v>
                </c:pt>
                <c:pt idx="13663">
                  <c:v>12.847</c:v>
                </c:pt>
                <c:pt idx="13664">
                  <c:v>12.871</c:v>
                </c:pt>
                <c:pt idx="13665">
                  <c:v>12.896000000000001</c:v>
                </c:pt>
                <c:pt idx="13666">
                  <c:v>12.896000000000001</c:v>
                </c:pt>
                <c:pt idx="13667">
                  <c:v>12.944000000000001</c:v>
                </c:pt>
                <c:pt idx="13668">
                  <c:v>12.944000000000001</c:v>
                </c:pt>
                <c:pt idx="13669">
                  <c:v>12.968</c:v>
                </c:pt>
                <c:pt idx="13670">
                  <c:v>12.992000000000001</c:v>
                </c:pt>
                <c:pt idx="13671">
                  <c:v>13.016</c:v>
                </c:pt>
                <c:pt idx="13672">
                  <c:v>13.112</c:v>
                </c:pt>
                <c:pt idx="13673">
                  <c:v>13.137</c:v>
                </c:pt>
                <c:pt idx="13674">
                  <c:v>13.185</c:v>
                </c:pt>
                <c:pt idx="13675">
                  <c:v>13.185</c:v>
                </c:pt>
                <c:pt idx="13676">
                  <c:v>13.233000000000001</c:v>
                </c:pt>
                <c:pt idx="13677">
                  <c:v>13.257</c:v>
                </c:pt>
                <c:pt idx="13678">
                  <c:v>13.281000000000001</c:v>
                </c:pt>
                <c:pt idx="13679">
                  <c:v>13.281000000000001</c:v>
                </c:pt>
                <c:pt idx="13680">
                  <c:v>13.281000000000001</c:v>
                </c:pt>
                <c:pt idx="13681">
                  <c:v>13.305</c:v>
                </c:pt>
                <c:pt idx="13682">
                  <c:v>13.353</c:v>
                </c:pt>
                <c:pt idx="13683">
                  <c:v>13.449</c:v>
                </c:pt>
                <c:pt idx="13684">
                  <c:v>13.545999999999999</c:v>
                </c:pt>
                <c:pt idx="13685">
                  <c:v>13.618</c:v>
                </c:pt>
                <c:pt idx="13686">
                  <c:v>13.641999999999999</c:v>
                </c:pt>
                <c:pt idx="13687">
                  <c:v>13.714</c:v>
                </c:pt>
                <c:pt idx="13688">
                  <c:v>13.786</c:v>
                </c:pt>
                <c:pt idx="13689">
                  <c:v>13.858000000000001</c:v>
                </c:pt>
                <c:pt idx="13690">
                  <c:v>13.906000000000001</c:v>
                </c:pt>
                <c:pt idx="13691">
                  <c:v>13.93</c:v>
                </c:pt>
                <c:pt idx="13692">
                  <c:v>13.93</c:v>
                </c:pt>
                <c:pt idx="13693">
                  <c:v>13.906000000000001</c:v>
                </c:pt>
                <c:pt idx="13694">
                  <c:v>13.882</c:v>
                </c:pt>
                <c:pt idx="13695">
                  <c:v>13.858000000000001</c:v>
                </c:pt>
                <c:pt idx="13696">
                  <c:v>13.81</c:v>
                </c:pt>
                <c:pt idx="13697">
                  <c:v>13.786</c:v>
                </c:pt>
                <c:pt idx="13698">
                  <c:v>13.714</c:v>
                </c:pt>
                <c:pt idx="13699">
                  <c:v>13.666</c:v>
                </c:pt>
                <c:pt idx="13700">
                  <c:v>13.666</c:v>
                </c:pt>
                <c:pt idx="13701">
                  <c:v>13.69</c:v>
                </c:pt>
                <c:pt idx="13702">
                  <c:v>13.666</c:v>
                </c:pt>
                <c:pt idx="13703">
                  <c:v>13.641999999999999</c:v>
                </c:pt>
                <c:pt idx="13704">
                  <c:v>13.593999999999999</c:v>
                </c:pt>
                <c:pt idx="13705">
                  <c:v>13.522</c:v>
                </c:pt>
                <c:pt idx="13706">
                  <c:v>13.449</c:v>
                </c:pt>
                <c:pt idx="13707">
                  <c:v>13.401</c:v>
                </c:pt>
                <c:pt idx="13708">
                  <c:v>13.329000000000001</c:v>
                </c:pt>
                <c:pt idx="13709">
                  <c:v>13.281000000000001</c:v>
                </c:pt>
                <c:pt idx="13710">
                  <c:v>13.233000000000001</c:v>
                </c:pt>
                <c:pt idx="13711">
                  <c:v>13.161</c:v>
                </c:pt>
                <c:pt idx="13712">
                  <c:v>13.137</c:v>
                </c:pt>
                <c:pt idx="13713">
                  <c:v>13.112</c:v>
                </c:pt>
                <c:pt idx="13714">
                  <c:v>13.087999999999999</c:v>
                </c:pt>
                <c:pt idx="13715">
                  <c:v>13.04</c:v>
                </c:pt>
                <c:pt idx="13716">
                  <c:v>13.016</c:v>
                </c:pt>
                <c:pt idx="13717">
                  <c:v>12.944000000000001</c:v>
                </c:pt>
                <c:pt idx="13718">
                  <c:v>12.92</c:v>
                </c:pt>
                <c:pt idx="13719">
                  <c:v>12.896000000000001</c:v>
                </c:pt>
                <c:pt idx="13720">
                  <c:v>12.847</c:v>
                </c:pt>
                <c:pt idx="13721">
                  <c:v>12.798999999999999</c:v>
                </c:pt>
                <c:pt idx="13722">
                  <c:v>12.750999999999999</c:v>
                </c:pt>
                <c:pt idx="13723">
                  <c:v>12.750999999999999</c:v>
                </c:pt>
                <c:pt idx="13724">
                  <c:v>12.727</c:v>
                </c:pt>
                <c:pt idx="13725">
                  <c:v>12.702999999999999</c:v>
                </c:pt>
                <c:pt idx="13726">
                  <c:v>12.702999999999999</c:v>
                </c:pt>
                <c:pt idx="13727">
                  <c:v>12.678000000000001</c:v>
                </c:pt>
                <c:pt idx="13728">
                  <c:v>12.678000000000001</c:v>
                </c:pt>
                <c:pt idx="13729">
                  <c:v>12.678000000000001</c:v>
                </c:pt>
                <c:pt idx="13730">
                  <c:v>12.702999999999999</c:v>
                </c:pt>
                <c:pt idx="13731">
                  <c:v>12.727</c:v>
                </c:pt>
                <c:pt idx="13732">
                  <c:v>12.750999999999999</c:v>
                </c:pt>
                <c:pt idx="13733">
                  <c:v>12.750999999999999</c:v>
                </c:pt>
                <c:pt idx="13734">
                  <c:v>12.750999999999999</c:v>
                </c:pt>
                <c:pt idx="13735">
                  <c:v>12.750999999999999</c:v>
                </c:pt>
                <c:pt idx="13736">
                  <c:v>12.750999999999999</c:v>
                </c:pt>
                <c:pt idx="13737">
                  <c:v>12.775</c:v>
                </c:pt>
                <c:pt idx="13738">
                  <c:v>12.798999999999999</c:v>
                </c:pt>
                <c:pt idx="13739">
                  <c:v>12.823</c:v>
                </c:pt>
                <c:pt idx="13740">
                  <c:v>12.823</c:v>
                </c:pt>
                <c:pt idx="13741">
                  <c:v>12.847</c:v>
                </c:pt>
                <c:pt idx="13742">
                  <c:v>12.847</c:v>
                </c:pt>
                <c:pt idx="13743">
                  <c:v>12.847</c:v>
                </c:pt>
                <c:pt idx="13744">
                  <c:v>12.847</c:v>
                </c:pt>
                <c:pt idx="13745">
                  <c:v>12.847</c:v>
                </c:pt>
                <c:pt idx="13746">
                  <c:v>12.847</c:v>
                </c:pt>
                <c:pt idx="13747">
                  <c:v>12.871</c:v>
                </c:pt>
                <c:pt idx="13748">
                  <c:v>12.871</c:v>
                </c:pt>
                <c:pt idx="13749">
                  <c:v>12.871</c:v>
                </c:pt>
                <c:pt idx="13750">
                  <c:v>12.871</c:v>
                </c:pt>
                <c:pt idx="13751">
                  <c:v>12.871</c:v>
                </c:pt>
                <c:pt idx="13752">
                  <c:v>12.871</c:v>
                </c:pt>
                <c:pt idx="13753">
                  <c:v>12.847</c:v>
                </c:pt>
                <c:pt idx="13754">
                  <c:v>12.871</c:v>
                </c:pt>
                <c:pt idx="13755">
                  <c:v>12.871</c:v>
                </c:pt>
                <c:pt idx="13756">
                  <c:v>12.871</c:v>
                </c:pt>
                <c:pt idx="13757">
                  <c:v>12.871</c:v>
                </c:pt>
                <c:pt idx="13758">
                  <c:v>12.847</c:v>
                </c:pt>
                <c:pt idx="13759">
                  <c:v>12.798999999999999</c:v>
                </c:pt>
                <c:pt idx="13760">
                  <c:v>12.775</c:v>
                </c:pt>
                <c:pt idx="13761">
                  <c:v>12.775</c:v>
                </c:pt>
                <c:pt idx="13762">
                  <c:v>12.775</c:v>
                </c:pt>
                <c:pt idx="13763">
                  <c:v>12.750999999999999</c:v>
                </c:pt>
                <c:pt idx="13764">
                  <c:v>12.750999999999999</c:v>
                </c:pt>
                <c:pt idx="13765">
                  <c:v>12.750999999999999</c:v>
                </c:pt>
                <c:pt idx="13766">
                  <c:v>12.775</c:v>
                </c:pt>
                <c:pt idx="13767">
                  <c:v>12.798999999999999</c:v>
                </c:pt>
                <c:pt idx="13768">
                  <c:v>12.823</c:v>
                </c:pt>
                <c:pt idx="13769">
                  <c:v>12.847</c:v>
                </c:pt>
                <c:pt idx="13770">
                  <c:v>12.871</c:v>
                </c:pt>
                <c:pt idx="13771">
                  <c:v>12.896000000000001</c:v>
                </c:pt>
                <c:pt idx="13772">
                  <c:v>12.92</c:v>
                </c:pt>
                <c:pt idx="13773">
                  <c:v>12.944000000000001</c:v>
                </c:pt>
                <c:pt idx="13774">
                  <c:v>12.944000000000001</c:v>
                </c:pt>
                <c:pt idx="13775">
                  <c:v>12.944000000000001</c:v>
                </c:pt>
                <c:pt idx="13776">
                  <c:v>12.992000000000001</c:v>
                </c:pt>
                <c:pt idx="13777">
                  <c:v>13.087999999999999</c:v>
                </c:pt>
                <c:pt idx="13778">
                  <c:v>13.137</c:v>
                </c:pt>
                <c:pt idx="13779">
                  <c:v>13.161</c:v>
                </c:pt>
                <c:pt idx="13780">
                  <c:v>13.161</c:v>
                </c:pt>
                <c:pt idx="13781">
                  <c:v>13.161</c:v>
                </c:pt>
                <c:pt idx="13782">
                  <c:v>13.161</c:v>
                </c:pt>
                <c:pt idx="13783">
                  <c:v>13.257</c:v>
                </c:pt>
                <c:pt idx="13784">
                  <c:v>13.353</c:v>
                </c:pt>
                <c:pt idx="13785">
                  <c:v>13.377000000000001</c:v>
                </c:pt>
                <c:pt idx="13786">
                  <c:v>13.473000000000001</c:v>
                </c:pt>
                <c:pt idx="13787">
                  <c:v>13.522</c:v>
                </c:pt>
                <c:pt idx="13788">
                  <c:v>13.593999999999999</c:v>
                </c:pt>
                <c:pt idx="13789">
                  <c:v>13.666</c:v>
                </c:pt>
                <c:pt idx="13790">
                  <c:v>13.714</c:v>
                </c:pt>
                <c:pt idx="13791">
                  <c:v>13.762</c:v>
                </c:pt>
                <c:pt idx="13792">
                  <c:v>13.762</c:v>
                </c:pt>
                <c:pt idx="13793">
                  <c:v>13.786</c:v>
                </c:pt>
                <c:pt idx="13794">
                  <c:v>13.786</c:v>
                </c:pt>
                <c:pt idx="13795">
                  <c:v>13.786</c:v>
                </c:pt>
                <c:pt idx="13796">
                  <c:v>13.762</c:v>
                </c:pt>
                <c:pt idx="13797">
                  <c:v>13.762</c:v>
                </c:pt>
                <c:pt idx="13798">
                  <c:v>13.762</c:v>
                </c:pt>
                <c:pt idx="13799">
                  <c:v>13.714</c:v>
                </c:pt>
                <c:pt idx="13800">
                  <c:v>13.618</c:v>
                </c:pt>
                <c:pt idx="13801">
                  <c:v>13.57</c:v>
                </c:pt>
                <c:pt idx="13802">
                  <c:v>13.522</c:v>
                </c:pt>
                <c:pt idx="13803">
                  <c:v>13.473000000000001</c:v>
                </c:pt>
                <c:pt idx="13804">
                  <c:v>13.401</c:v>
                </c:pt>
                <c:pt idx="13805">
                  <c:v>13.353</c:v>
                </c:pt>
                <c:pt idx="13806">
                  <c:v>13.281000000000001</c:v>
                </c:pt>
                <c:pt idx="13807">
                  <c:v>13.233000000000001</c:v>
                </c:pt>
                <c:pt idx="13808">
                  <c:v>13.137</c:v>
                </c:pt>
                <c:pt idx="13809">
                  <c:v>13.064</c:v>
                </c:pt>
                <c:pt idx="13810">
                  <c:v>12.992000000000001</c:v>
                </c:pt>
                <c:pt idx="13811">
                  <c:v>12.944000000000001</c:v>
                </c:pt>
                <c:pt idx="13812">
                  <c:v>12.871</c:v>
                </c:pt>
                <c:pt idx="13813">
                  <c:v>12.871</c:v>
                </c:pt>
                <c:pt idx="13814">
                  <c:v>12.847</c:v>
                </c:pt>
                <c:pt idx="13815">
                  <c:v>12.847</c:v>
                </c:pt>
                <c:pt idx="13816">
                  <c:v>12.798999999999999</c:v>
                </c:pt>
                <c:pt idx="13817">
                  <c:v>12.750999999999999</c:v>
                </c:pt>
                <c:pt idx="13818">
                  <c:v>12.750999999999999</c:v>
                </c:pt>
                <c:pt idx="13819">
                  <c:v>12.702999999999999</c:v>
                </c:pt>
                <c:pt idx="13820">
                  <c:v>12.63</c:v>
                </c:pt>
                <c:pt idx="13821">
                  <c:v>12.582000000000001</c:v>
                </c:pt>
                <c:pt idx="13822">
                  <c:v>12.606</c:v>
                </c:pt>
                <c:pt idx="13823">
                  <c:v>12.654</c:v>
                </c:pt>
                <c:pt idx="13824">
                  <c:v>12.678000000000001</c:v>
                </c:pt>
                <c:pt idx="13825">
                  <c:v>12.678000000000001</c:v>
                </c:pt>
                <c:pt idx="13826">
                  <c:v>12.678000000000001</c:v>
                </c:pt>
                <c:pt idx="13827">
                  <c:v>12.678000000000001</c:v>
                </c:pt>
                <c:pt idx="13828">
                  <c:v>12.702999999999999</c:v>
                </c:pt>
                <c:pt idx="13829">
                  <c:v>12.750999999999999</c:v>
                </c:pt>
                <c:pt idx="13830">
                  <c:v>12.750999999999999</c:v>
                </c:pt>
                <c:pt idx="13831">
                  <c:v>12.750999999999999</c:v>
                </c:pt>
                <c:pt idx="13832">
                  <c:v>12.702999999999999</c:v>
                </c:pt>
                <c:pt idx="13833">
                  <c:v>12.654</c:v>
                </c:pt>
                <c:pt idx="13834">
                  <c:v>12.63</c:v>
                </c:pt>
                <c:pt idx="13835">
                  <c:v>12.63</c:v>
                </c:pt>
                <c:pt idx="13836">
                  <c:v>12.63</c:v>
                </c:pt>
                <c:pt idx="13837">
                  <c:v>12.654</c:v>
                </c:pt>
                <c:pt idx="13838">
                  <c:v>12.654</c:v>
                </c:pt>
                <c:pt idx="13839">
                  <c:v>12.654</c:v>
                </c:pt>
                <c:pt idx="13840">
                  <c:v>12.63</c:v>
                </c:pt>
                <c:pt idx="13841">
                  <c:v>12.654</c:v>
                </c:pt>
                <c:pt idx="13842">
                  <c:v>12.654</c:v>
                </c:pt>
                <c:pt idx="13843">
                  <c:v>12.654</c:v>
                </c:pt>
                <c:pt idx="13844">
                  <c:v>12.63</c:v>
                </c:pt>
                <c:pt idx="13845">
                  <c:v>12.582000000000001</c:v>
                </c:pt>
                <c:pt idx="13846">
                  <c:v>12.558</c:v>
                </c:pt>
                <c:pt idx="13847">
                  <c:v>12.509</c:v>
                </c:pt>
                <c:pt idx="13848">
                  <c:v>12.509</c:v>
                </c:pt>
                <c:pt idx="13849">
                  <c:v>12.484999999999999</c:v>
                </c:pt>
                <c:pt idx="13850">
                  <c:v>12.461</c:v>
                </c:pt>
                <c:pt idx="13851">
                  <c:v>12.436999999999999</c:v>
                </c:pt>
                <c:pt idx="13852">
                  <c:v>12.413</c:v>
                </c:pt>
                <c:pt idx="13853">
                  <c:v>12.388999999999999</c:v>
                </c:pt>
                <c:pt idx="13854">
                  <c:v>12.413</c:v>
                </c:pt>
                <c:pt idx="13855">
                  <c:v>12.461</c:v>
                </c:pt>
                <c:pt idx="13856">
                  <c:v>12.509</c:v>
                </c:pt>
                <c:pt idx="13857">
                  <c:v>12.558</c:v>
                </c:pt>
                <c:pt idx="13858">
                  <c:v>12.63</c:v>
                </c:pt>
                <c:pt idx="13859">
                  <c:v>12.727</c:v>
                </c:pt>
                <c:pt idx="13860">
                  <c:v>12.847</c:v>
                </c:pt>
                <c:pt idx="13861">
                  <c:v>12.968</c:v>
                </c:pt>
                <c:pt idx="13862">
                  <c:v>13.112</c:v>
                </c:pt>
                <c:pt idx="13863">
                  <c:v>13.257</c:v>
                </c:pt>
                <c:pt idx="13864">
                  <c:v>13.425000000000001</c:v>
                </c:pt>
                <c:pt idx="13865">
                  <c:v>13.618</c:v>
                </c:pt>
                <c:pt idx="13866">
                  <c:v>13.762</c:v>
                </c:pt>
                <c:pt idx="13867">
                  <c:v>13.978</c:v>
                </c:pt>
                <c:pt idx="13868">
                  <c:v>14.17</c:v>
                </c:pt>
                <c:pt idx="13869">
                  <c:v>14.361000000000001</c:v>
                </c:pt>
                <c:pt idx="13870">
                  <c:v>14.577</c:v>
                </c:pt>
                <c:pt idx="13871">
                  <c:v>14.84</c:v>
                </c:pt>
                <c:pt idx="13872">
                  <c:v>15.055</c:v>
                </c:pt>
                <c:pt idx="13873">
                  <c:v>15.27</c:v>
                </c:pt>
                <c:pt idx="13874">
                  <c:v>15.484999999999999</c:v>
                </c:pt>
                <c:pt idx="13875">
                  <c:v>15.676</c:v>
                </c:pt>
                <c:pt idx="13876">
                  <c:v>15.867000000000001</c:v>
                </c:pt>
                <c:pt idx="13877">
                  <c:v>16.082000000000001</c:v>
                </c:pt>
                <c:pt idx="13878">
                  <c:v>16.248999999999999</c:v>
                </c:pt>
                <c:pt idx="13879">
                  <c:v>16.439</c:v>
                </c:pt>
                <c:pt idx="13880">
                  <c:v>16.606000000000002</c:v>
                </c:pt>
                <c:pt idx="13881">
                  <c:v>16.773</c:v>
                </c:pt>
                <c:pt idx="13882">
                  <c:v>16.914999999999999</c:v>
                </c:pt>
                <c:pt idx="13883">
                  <c:v>17.082000000000001</c:v>
                </c:pt>
                <c:pt idx="13884">
                  <c:v>17.177</c:v>
                </c:pt>
                <c:pt idx="13885">
                  <c:v>17.32</c:v>
                </c:pt>
                <c:pt idx="13886">
                  <c:v>17.439</c:v>
                </c:pt>
                <c:pt idx="13887">
                  <c:v>17.533999999999999</c:v>
                </c:pt>
                <c:pt idx="13888">
                  <c:v>17.605</c:v>
                </c:pt>
                <c:pt idx="13889">
                  <c:v>17.652999999999999</c:v>
                </c:pt>
                <c:pt idx="13890">
                  <c:v>17.677</c:v>
                </c:pt>
                <c:pt idx="13891">
                  <c:v>17.677</c:v>
                </c:pt>
                <c:pt idx="13892">
                  <c:v>17.677</c:v>
                </c:pt>
                <c:pt idx="13893">
                  <c:v>17.629000000000001</c:v>
                </c:pt>
                <c:pt idx="13894">
                  <c:v>17.271999999999998</c:v>
                </c:pt>
                <c:pt idx="13895">
                  <c:v>16.271999999999998</c:v>
                </c:pt>
                <c:pt idx="13896">
                  <c:v>15.843</c:v>
                </c:pt>
                <c:pt idx="13897">
                  <c:v>14.529</c:v>
                </c:pt>
                <c:pt idx="13898">
                  <c:v>14.266</c:v>
                </c:pt>
                <c:pt idx="13899">
                  <c:v>14.361000000000001</c:v>
                </c:pt>
                <c:pt idx="13900">
                  <c:v>14.242000000000001</c:v>
                </c:pt>
                <c:pt idx="13901">
                  <c:v>13.906000000000001</c:v>
                </c:pt>
                <c:pt idx="13902">
                  <c:v>13.425000000000001</c:v>
                </c:pt>
                <c:pt idx="13903">
                  <c:v>12.992000000000001</c:v>
                </c:pt>
                <c:pt idx="13904">
                  <c:v>12.678000000000001</c:v>
                </c:pt>
                <c:pt idx="13905">
                  <c:v>12.484999999999999</c:v>
                </c:pt>
                <c:pt idx="13906">
                  <c:v>12.413</c:v>
                </c:pt>
                <c:pt idx="13907">
                  <c:v>12.509</c:v>
                </c:pt>
                <c:pt idx="13908">
                  <c:v>12.654</c:v>
                </c:pt>
                <c:pt idx="13909">
                  <c:v>12.798999999999999</c:v>
                </c:pt>
                <c:pt idx="13910">
                  <c:v>12.896000000000001</c:v>
                </c:pt>
                <c:pt idx="13911">
                  <c:v>12.92</c:v>
                </c:pt>
                <c:pt idx="13912">
                  <c:v>12.968</c:v>
                </c:pt>
                <c:pt idx="13913">
                  <c:v>13.064</c:v>
                </c:pt>
                <c:pt idx="13914">
                  <c:v>13.087999999999999</c:v>
                </c:pt>
                <c:pt idx="13915">
                  <c:v>13.087999999999999</c:v>
                </c:pt>
                <c:pt idx="13916">
                  <c:v>13.087999999999999</c:v>
                </c:pt>
                <c:pt idx="13917">
                  <c:v>13.112</c:v>
                </c:pt>
                <c:pt idx="13918">
                  <c:v>13.064</c:v>
                </c:pt>
                <c:pt idx="13919">
                  <c:v>12.992000000000001</c:v>
                </c:pt>
                <c:pt idx="13920">
                  <c:v>12.968</c:v>
                </c:pt>
                <c:pt idx="13921">
                  <c:v>12.92</c:v>
                </c:pt>
                <c:pt idx="13922">
                  <c:v>12.896000000000001</c:v>
                </c:pt>
                <c:pt idx="13923">
                  <c:v>12.847</c:v>
                </c:pt>
                <c:pt idx="13924">
                  <c:v>12.823</c:v>
                </c:pt>
                <c:pt idx="13925">
                  <c:v>12.798999999999999</c:v>
                </c:pt>
                <c:pt idx="13926">
                  <c:v>12.775</c:v>
                </c:pt>
                <c:pt idx="13927">
                  <c:v>12.750999999999999</c:v>
                </c:pt>
                <c:pt idx="13928">
                  <c:v>12.750999999999999</c:v>
                </c:pt>
                <c:pt idx="13929">
                  <c:v>12.775</c:v>
                </c:pt>
                <c:pt idx="13930">
                  <c:v>12.775</c:v>
                </c:pt>
                <c:pt idx="13931">
                  <c:v>12.775</c:v>
                </c:pt>
                <c:pt idx="13932">
                  <c:v>12.750999999999999</c:v>
                </c:pt>
                <c:pt idx="13933">
                  <c:v>12.702999999999999</c:v>
                </c:pt>
                <c:pt idx="13934">
                  <c:v>12.678000000000001</c:v>
                </c:pt>
                <c:pt idx="13935">
                  <c:v>12.678000000000001</c:v>
                </c:pt>
                <c:pt idx="13936">
                  <c:v>12.702999999999999</c:v>
                </c:pt>
                <c:pt idx="13937">
                  <c:v>12.678000000000001</c:v>
                </c:pt>
                <c:pt idx="13938">
                  <c:v>12.678000000000001</c:v>
                </c:pt>
                <c:pt idx="13939">
                  <c:v>12.702999999999999</c:v>
                </c:pt>
                <c:pt idx="13940">
                  <c:v>12.702999999999999</c:v>
                </c:pt>
                <c:pt idx="13941">
                  <c:v>12.678000000000001</c:v>
                </c:pt>
                <c:pt idx="13942">
                  <c:v>12.678000000000001</c:v>
                </c:pt>
                <c:pt idx="13943">
                  <c:v>12.654</c:v>
                </c:pt>
                <c:pt idx="13944">
                  <c:v>12.63</c:v>
                </c:pt>
                <c:pt idx="13945">
                  <c:v>12.606</c:v>
                </c:pt>
                <c:pt idx="13946">
                  <c:v>12.582000000000001</c:v>
                </c:pt>
                <c:pt idx="13947">
                  <c:v>12.558</c:v>
                </c:pt>
                <c:pt idx="13948">
                  <c:v>12.582000000000001</c:v>
                </c:pt>
                <c:pt idx="13949">
                  <c:v>12.558</c:v>
                </c:pt>
                <c:pt idx="13950">
                  <c:v>12.582000000000001</c:v>
                </c:pt>
                <c:pt idx="13951">
                  <c:v>12.582000000000001</c:v>
                </c:pt>
                <c:pt idx="13952">
                  <c:v>12.606</c:v>
                </c:pt>
                <c:pt idx="13953">
                  <c:v>12.606</c:v>
                </c:pt>
                <c:pt idx="13954">
                  <c:v>12.654</c:v>
                </c:pt>
                <c:pt idx="13955">
                  <c:v>12.678000000000001</c:v>
                </c:pt>
                <c:pt idx="13956">
                  <c:v>12.702999999999999</c:v>
                </c:pt>
                <c:pt idx="13957">
                  <c:v>12.750999999999999</c:v>
                </c:pt>
                <c:pt idx="13958">
                  <c:v>12.823</c:v>
                </c:pt>
                <c:pt idx="13959">
                  <c:v>12.871</c:v>
                </c:pt>
                <c:pt idx="13960">
                  <c:v>12.944000000000001</c:v>
                </c:pt>
                <c:pt idx="13961">
                  <c:v>12.992000000000001</c:v>
                </c:pt>
                <c:pt idx="13962">
                  <c:v>13.064</c:v>
                </c:pt>
                <c:pt idx="13963">
                  <c:v>13.137</c:v>
                </c:pt>
                <c:pt idx="13964">
                  <c:v>13.209</c:v>
                </c:pt>
                <c:pt idx="13965">
                  <c:v>13.281000000000001</c:v>
                </c:pt>
                <c:pt idx="13966">
                  <c:v>13.353</c:v>
                </c:pt>
                <c:pt idx="13967">
                  <c:v>13.425000000000001</c:v>
                </c:pt>
                <c:pt idx="13968">
                  <c:v>13.473000000000001</c:v>
                </c:pt>
                <c:pt idx="13969">
                  <c:v>13.545999999999999</c:v>
                </c:pt>
                <c:pt idx="13970">
                  <c:v>13.618</c:v>
                </c:pt>
                <c:pt idx="13971">
                  <c:v>13.666</c:v>
                </c:pt>
                <c:pt idx="13972">
                  <c:v>13.714</c:v>
                </c:pt>
                <c:pt idx="13973">
                  <c:v>13.762</c:v>
                </c:pt>
                <c:pt idx="13974">
                  <c:v>13.762</c:v>
                </c:pt>
                <c:pt idx="13975">
                  <c:v>13.81</c:v>
                </c:pt>
                <c:pt idx="13976">
                  <c:v>13.834</c:v>
                </c:pt>
                <c:pt idx="13977">
                  <c:v>13.858000000000001</c:v>
                </c:pt>
                <c:pt idx="13978">
                  <c:v>13.882</c:v>
                </c:pt>
                <c:pt idx="13979">
                  <c:v>13.906000000000001</c:v>
                </c:pt>
                <c:pt idx="13980">
                  <c:v>13.93</c:v>
                </c:pt>
                <c:pt idx="13981">
                  <c:v>13.954000000000001</c:v>
                </c:pt>
                <c:pt idx="13982">
                  <c:v>13.978</c:v>
                </c:pt>
                <c:pt idx="13983">
                  <c:v>13.978</c:v>
                </c:pt>
                <c:pt idx="13984">
                  <c:v>13.954000000000001</c:v>
                </c:pt>
                <c:pt idx="13985">
                  <c:v>13.978</c:v>
                </c:pt>
                <c:pt idx="13986">
                  <c:v>13.978</c:v>
                </c:pt>
                <c:pt idx="13987">
                  <c:v>13.954000000000001</c:v>
                </c:pt>
                <c:pt idx="13988">
                  <c:v>13.93</c:v>
                </c:pt>
                <c:pt idx="13989">
                  <c:v>13.906000000000001</c:v>
                </c:pt>
                <c:pt idx="13990">
                  <c:v>13.882</c:v>
                </c:pt>
                <c:pt idx="13991">
                  <c:v>13.81</c:v>
                </c:pt>
                <c:pt idx="13992">
                  <c:v>13.762</c:v>
                </c:pt>
                <c:pt idx="13993">
                  <c:v>13.714</c:v>
                </c:pt>
                <c:pt idx="13994">
                  <c:v>13.666</c:v>
                </c:pt>
                <c:pt idx="13995">
                  <c:v>13.57</c:v>
                </c:pt>
                <c:pt idx="13996">
                  <c:v>13.497</c:v>
                </c:pt>
                <c:pt idx="13997">
                  <c:v>13.425000000000001</c:v>
                </c:pt>
                <c:pt idx="13998">
                  <c:v>13.377000000000001</c:v>
                </c:pt>
                <c:pt idx="13999">
                  <c:v>13.329000000000001</c:v>
                </c:pt>
                <c:pt idx="14000">
                  <c:v>13.329000000000001</c:v>
                </c:pt>
                <c:pt idx="14001">
                  <c:v>13.305</c:v>
                </c:pt>
                <c:pt idx="14002">
                  <c:v>13.257</c:v>
                </c:pt>
                <c:pt idx="14003">
                  <c:v>13.233000000000001</c:v>
                </c:pt>
                <c:pt idx="14004">
                  <c:v>13.185</c:v>
                </c:pt>
                <c:pt idx="14005">
                  <c:v>13.137</c:v>
                </c:pt>
                <c:pt idx="14006">
                  <c:v>13.064</c:v>
                </c:pt>
                <c:pt idx="14007">
                  <c:v>13.016</c:v>
                </c:pt>
                <c:pt idx="14008">
                  <c:v>12.968</c:v>
                </c:pt>
                <c:pt idx="14009">
                  <c:v>12.92</c:v>
                </c:pt>
                <c:pt idx="14010">
                  <c:v>12.871</c:v>
                </c:pt>
                <c:pt idx="14011">
                  <c:v>12.847</c:v>
                </c:pt>
                <c:pt idx="14012">
                  <c:v>12.847</c:v>
                </c:pt>
                <c:pt idx="14013">
                  <c:v>12.847</c:v>
                </c:pt>
                <c:pt idx="14014">
                  <c:v>12.847</c:v>
                </c:pt>
                <c:pt idx="14015">
                  <c:v>12.847</c:v>
                </c:pt>
                <c:pt idx="14016">
                  <c:v>12.823</c:v>
                </c:pt>
                <c:pt idx="14017">
                  <c:v>12.823</c:v>
                </c:pt>
                <c:pt idx="14018">
                  <c:v>12.823</c:v>
                </c:pt>
                <c:pt idx="14019">
                  <c:v>12.823</c:v>
                </c:pt>
                <c:pt idx="14020">
                  <c:v>12.798999999999999</c:v>
                </c:pt>
                <c:pt idx="14021">
                  <c:v>12.798999999999999</c:v>
                </c:pt>
                <c:pt idx="14022">
                  <c:v>12.775</c:v>
                </c:pt>
                <c:pt idx="14023">
                  <c:v>12.775</c:v>
                </c:pt>
                <c:pt idx="14024">
                  <c:v>12.775</c:v>
                </c:pt>
                <c:pt idx="14025">
                  <c:v>12.775</c:v>
                </c:pt>
                <c:pt idx="14026">
                  <c:v>12.775</c:v>
                </c:pt>
                <c:pt idx="14027">
                  <c:v>12.775</c:v>
                </c:pt>
                <c:pt idx="14028">
                  <c:v>12.775</c:v>
                </c:pt>
                <c:pt idx="14029">
                  <c:v>12.775</c:v>
                </c:pt>
                <c:pt idx="14030">
                  <c:v>12.775</c:v>
                </c:pt>
                <c:pt idx="14031">
                  <c:v>12.775</c:v>
                </c:pt>
                <c:pt idx="14032">
                  <c:v>12.798999999999999</c:v>
                </c:pt>
                <c:pt idx="14033">
                  <c:v>12.775</c:v>
                </c:pt>
                <c:pt idx="14034">
                  <c:v>12.775</c:v>
                </c:pt>
                <c:pt idx="14035">
                  <c:v>12.775</c:v>
                </c:pt>
                <c:pt idx="14036">
                  <c:v>12.750999999999999</c:v>
                </c:pt>
                <c:pt idx="14037">
                  <c:v>12.750999999999999</c:v>
                </c:pt>
                <c:pt idx="14038">
                  <c:v>12.702999999999999</c:v>
                </c:pt>
                <c:pt idx="14039">
                  <c:v>12.678000000000001</c:v>
                </c:pt>
                <c:pt idx="14040">
                  <c:v>12.654</c:v>
                </c:pt>
                <c:pt idx="14041">
                  <c:v>12.654</c:v>
                </c:pt>
                <c:pt idx="14042">
                  <c:v>12.63</c:v>
                </c:pt>
                <c:pt idx="14043">
                  <c:v>12.606</c:v>
                </c:pt>
                <c:pt idx="14044">
                  <c:v>12.606</c:v>
                </c:pt>
                <c:pt idx="14045">
                  <c:v>12.606</c:v>
                </c:pt>
                <c:pt idx="14046">
                  <c:v>12.63</c:v>
                </c:pt>
                <c:pt idx="14047">
                  <c:v>12.654</c:v>
                </c:pt>
                <c:pt idx="14048">
                  <c:v>12.678000000000001</c:v>
                </c:pt>
                <c:pt idx="14049">
                  <c:v>12.750999999999999</c:v>
                </c:pt>
                <c:pt idx="14050">
                  <c:v>12.775</c:v>
                </c:pt>
                <c:pt idx="14051">
                  <c:v>12.823</c:v>
                </c:pt>
                <c:pt idx="14052">
                  <c:v>12.847</c:v>
                </c:pt>
                <c:pt idx="14053">
                  <c:v>12.896000000000001</c:v>
                </c:pt>
                <c:pt idx="14054">
                  <c:v>12.944000000000001</c:v>
                </c:pt>
                <c:pt idx="14055">
                  <c:v>13.016</c:v>
                </c:pt>
                <c:pt idx="14056">
                  <c:v>13.087999999999999</c:v>
                </c:pt>
                <c:pt idx="14057">
                  <c:v>13.161</c:v>
                </c:pt>
                <c:pt idx="14058">
                  <c:v>13.233000000000001</c:v>
                </c:pt>
                <c:pt idx="14059">
                  <c:v>13.305</c:v>
                </c:pt>
                <c:pt idx="14060">
                  <c:v>13.377000000000001</c:v>
                </c:pt>
                <c:pt idx="14061">
                  <c:v>13.473000000000001</c:v>
                </c:pt>
                <c:pt idx="14062">
                  <c:v>13.522</c:v>
                </c:pt>
                <c:pt idx="14063">
                  <c:v>13.593999999999999</c:v>
                </c:pt>
                <c:pt idx="14064">
                  <c:v>13.641999999999999</c:v>
                </c:pt>
                <c:pt idx="14065">
                  <c:v>13.714</c:v>
                </c:pt>
                <c:pt idx="14066">
                  <c:v>13.738</c:v>
                </c:pt>
                <c:pt idx="14067">
                  <c:v>13.786</c:v>
                </c:pt>
                <c:pt idx="14068">
                  <c:v>13.834</c:v>
                </c:pt>
                <c:pt idx="14069">
                  <c:v>13.858000000000001</c:v>
                </c:pt>
                <c:pt idx="14070">
                  <c:v>13.906000000000001</c:v>
                </c:pt>
                <c:pt idx="14071">
                  <c:v>13.93</c:v>
                </c:pt>
                <c:pt idx="14072">
                  <c:v>13.978</c:v>
                </c:pt>
                <c:pt idx="14073">
                  <c:v>14.002000000000001</c:v>
                </c:pt>
                <c:pt idx="14074">
                  <c:v>14.002000000000001</c:v>
                </c:pt>
                <c:pt idx="14075">
                  <c:v>14.026</c:v>
                </c:pt>
                <c:pt idx="14076">
                  <c:v>14.026</c:v>
                </c:pt>
                <c:pt idx="14077">
                  <c:v>14.05</c:v>
                </c:pt>
                <c:pt idx="14078">
                  <c:v>14.074</c:v>
                </c:pt>
                <c:pt idx="14079">
                  <c:v>14.098000000000001</c:v>
                </c:pt>
                <c:pt idx="14080">
                  <c:v>14.098000000000001</c:v>
                </c:pt>
                <c:pt idx="14081">
                  <c:v>14.098000000000001</c:v>
                </c:pt>
                <c:pt idx="14082">
                  <c:v>14.122</c:v>
                </c:pt>
                <c:pt idx="14083">
                  <c:v>14.098000000000001</c:v>
                </c:pt>
                <c:pt idx="14084">
                  <c:v>14.05</c:v>
                </c:pt>
                <c:pt idx="14085">
                  <c:v>14.002000000000001</c:v>
                </c:pt>
                <c:pt idx="14086">
                  <c:v>13.906000000000001</c:v>
                </c:pt>
                <c:pt idx="14087">
                  <c:v>13.834</c:v>
                </c:pt>
                <c:pt idx="14088">
                  <c:v>13.81</c:v>
                </c:pt>
                <c:pt idx="14089">
                  <c:v>13.738</c:v>
                </c:pt>
                <c:pt idx="14090">
                  <c:v>13.69</c:v>
                </c:pt>
                <c:pt idx="14091">
                  <c:v>13.641999999999999</c:v>
                </c:pt>
                <c:pt idx="14092">
                  <c:v>13.618</c:v>
                </c:pt>
                <c:pt idx="14093">
                  <c:v>13.522</c:v>
                </c:pt>
                <c:pt idx="14094">
                  <c:v>13.449</c:v>
                </c:pt>
                <c:pt idx="14095">
                  <c:v>13.377000000000001</c:v>
                </c:pt>
                <c:pt idx="14096">
                  <c:v>13.329000000000001</c:v>
                </c:pt>
                <c:pt idx="14097">
                  <c:v>13.281000000000001</c:v>
                </c:pt>
                <c:pt idx="14098">
                  <c:v>13.257</c:v>
                </c:pt>
                <c:pt idx="14099">
                  <c:v>13.185</c:v>
                </c:pt>
                <c:pt idx="14100">
                  <c:v>13.137</c:v>
                </c:pt>
                <c:pt idx="14101">
                  <c:v>13.087999999999999</c:v>
                </c:pt>
                <c:pt idx="14102">
                  <c:v>13.016</c:v>
                </c:pt>
                <c:pt idx="14103">
                  <c:v>12.968</c:v>
                </c:pt>
                <c:pt idx="14104">
                  <c:v>12.944000000000001</c:v>
                </c:pt>
                <c:pt idx="14105">
                  <c:v>12.92</c:v>
                </c:pt>
                <c:pt idx="14106">
                  <c:v>12.896000000000001</c:v>
                </c:pt>
                <c:pt idx="14107">
                  <c:v>12.896000000000001</c:v>
                </c:pt>
                <c:pt idx="14108">
                  <c:v>12.896000000000001</c:v>
                </c:pt>
                <c:pt idx="14109">
                  <c:v>12.92</c:v>
                </c:pt>
                <c:pt idx="14110">
                  <c:v>12.944000000000001</c:v>
                </c:pt>
                <c:pt idx="14111">
                  <c:v>12.944000000000001</c:v>
                </c:pt>
                <c:pt idx="14112">
                  <c:v>12.896000000000001</c:v>
                </c:pt>
                <c:pt idx="14113">
                  <c:v>12.871</c:v>
                </c:pt>
                <c:pt idx="14114">
                  <c:v>12.871</c:v>
                </c:pt>
                <c:pt idx="14115">
                  <c:v>12.92</c:v>
                </c:pt>
                <c:pt idx="14116">
                  <c:v>12.944000000000001</c:v>
                </c:pt>
                <c:pt idx="14117">
                  <c:v>12.92</c:v>
                </c:pt>
                <c:pt idx="14118">
                  <c:v>12.92</c:v>
                </c:pt>
                <c:pt idx="14119">
                  <c:v>12.92</c:v>
                </c:pt>
                <c:pt idx="14120">
                  <c:v>12.92</c:v>
                </c:pt>
                <c:pt idx="14121">
                  <c:v>12.944000000000001</c:v>
                </c:pt>
                <c:pt idx="14122">
                  <c:v>12.92</c:v>
                </c:pt>
                <c:pt idx="14123">
                  <c:v>12.896000000000001</c:v>
                </c:pt>
                <c:pt idx="14124">
                  <c:v>12.896000000000001</c:v>
                </c:pt>
                <c:pt idx="14125">
                  <c:v>12.92</c:v>
                </c:pt>
                <c:pt idx="14126">
                  <c:v>12.968</c:v>
                </c:pt>
                <c:pt idx="14127">
                  <c:v>12.968</c:v>
                </c:pt>
                <c:pt idx="14128">
                  <c:v>12.944000000000001</c:v>
                </c:pt>
                <c:pt idx="14129">
                  <c:v>12.896000000000001</c:v>
                </c:pt>
                <c:pt idx="14130">
                  <c:v>12.871</c:v>
                </c:pt>
                <c:pt idx="14131">
                  <c:v>12.847</c:v>
                </c:pt>
                <c:pt idx="14132">
                  <c:v>12.847</c:v>
                </c:pt>
                <c:pt idx="14133">
                  <c:v>12.823</c:v>
                </c:pt>
                <c:pt idx="14134">
                  <c:v>12.798999999999999</c:v>
                </c:pt>
                <c:pt idx="14135">
                  <c:v>12.798999999999999</c:v>
                </c:pt>
                <c:pt idx="14136">
                  <c:v>12.775</c:v>
                </c:pt>
                <c:pt idx="14137">
                  <c:v>12.775</c:v>
                </c:pt>
                <c:pt idx="14138">
                  <c:v>12.775</c:v>
                </c:pt>
                <c:pt idx="14139">
                  <c:v>12.775</c:v>
                </c:pt>
                <c:pt idx="14140">
                  <c:v>12.775</c:v>
                </c:pt>
                <c:pt idx="14141">
                  <c:v>12.775</c:v>
                </c:pt>
                <c:pt idx="14142">
                  <c:v>12.798999999999999</c:v>
                </c:pt>
                <c:pt idx="14143">
                  <c:v>12.798999999999999</c:v>
                </c:pt>
                <c:pt idx="14144">
                  <c:v>12.798999999999999</c:v>
                </c:pt>
                <c:pt idx="14145">
                  <c:v>12.823</c:v>
                </c:pt>
                <c:pt idx="14146">
                  <c:v>12.847</c:v>
                </c:pt>
                <c:pt idx="14147">
                  <c:v>12.896000000000001</c:v>
                </c:pt>
                <c:pt idx="14148">
                  <c:v>12.944000000000001</c:v>
                </c:pt>
                <c:pt idx="14149">
                  <c:v>13.016</c:v>
                </c:pt>
                <c:pt idx="14150">
                  <c:v>13.087999999999999</c:v>
                </c:pt>
                <c:pt idx="14151">
                  <c:v>13.185</c:v>
                </c:pt>
                <c:pt idx="14152">
                  <c:v>13.281000000000001</c:v>
                </c:pt>
                <c:pt idx="14153">
                  <c:v>13.353</c:v>
                </c:pt>
                <c:pt idx="14154">
                  <c:v>13.425000000000001</c:v>
                </c:pt>
                <c:pt idx="14155">
                  <c:v>13.522</c:v>
                </c:pt>
                <c:pt idx="14156">
                  <c:v>13.618</c:v>
                </c:pt>
                <c:pt idx="14157">
                  <c:v>13.69</c:v>
                </c:pt>
                <c:pt idx="14158">
                  <c:v>13.69</c:v>
                </c:pt>
                <c:pt idx="14159">
                  <c:v>13.714</c:v>
                </c:pt>
                <c:pt idx="14160">
                  <c:v>13.786</c:v>
                </c:pt>
                <c:pt idx="14161">
                  <c:v>13.858000000000001</c:v>
                </c:pt>
                <c:pt idx="14162">
                  <c:v>13.906000000000001</c:v>
                </c:pt>
                <c:pt idx="14163">
                  <c:v>13.954000000000001</c:v>
                </c:pt>
                <c:pt idx="14164">
                  <c:v>13.978</c:v>
                </c:pt>
                <c:pt idx="14165">
                  <c:v>14.002000000000001</c:v>
                </c:pt>
                <c:pt idx="14166">
                  <c:v>14.05</c:v>
                </c:pt>
                <c:pt idx="14167">
                  <c:v>14.098000000000001</c:v>
                </c:pt>
                <c:pt idx="14168">
                  <c:v>14.122</c:v>
                </c:pt>
                <c:pt idx="14169">
                  <c:v>14.146000000000001</c:v>
                </c:pt>
                <c:pt idx="14170">
                  <c:v>14.098000000000001</c:v>
                </c:pt>
                <c:pt idx="14171">
                  <c:v>14.146000000000001</c:v>
                </c:pt>
                <c:pt idx="14172">
                  <c:v>14.17</c:v>
                </c:pt>
                <c:pt idx="14173">
                  <c:v>14.194000000000001</c:v>
                </c:pt>
                <c:pt idx="14174">
                  <c:v>14.074</c:v>
                </c:pt>
                <c:pt idx="14175">
                  <c:v>14.002000000000001</c:v>
                </c:pt>
                <c:pt idx="14176">
                  <c:v>14.002000000000001</c:v>
                </c:pt>
                <c:pt idx="14177">
                  <c:v>13.978</c:v>
                </c:pt>
                <c:pt idx="14178">
                  <c:v>13.978</c:v>
                </c:pt>
                <c:pt idx="14179">
                  <c:v>13.906000000000001</c:v>
                </c:pt>
                <c:pt idx="14180">
                  <c:v>13.906000000000001</c:v>
                </c:pt>
                <c:pt idx="14181">
                  <c:v>13.834</c:v>
                </c:pt>
                <c:pt idx="14182">
                  <c:v>13.81</c:v>
                </c:pt>
                <c:pt idx="14183">
                  <c:v>13.762</c:v>
                </c:pt>
                <c:pt idx="14184">
                  <c:v>13.762</c:v>
                </c:pt>
                <c:pt idx="14185">
                  <c:v>13.738</c:v>
                </c:pt>
                <c:pt idx="14186">
                  <c:v>13.714</c:v>
                </c:pt>
                <c:pt idx="14187">
                  <c:v>13.69</c:v>
                </c:pt>
                <c:pt idx="14188">
                  <c:v>13.666</c:v>
                </c:pt>
                <c:pt idx="14189">
                  <c:v>13.593999999999999</c:v>
                </c:pt>
                <c:pt idx="14190">
                  <c:v>13.545999999999999</c:v>
                </c:pt>
                <c:pt idx="14191">
                  <c:v>13.473000000000001</c:v>
                </c:pt>
                <c:pt idx="14192">
                  <c:v>13.449</c:v>
                </c:pt>
                <c:pt idx="14193">
                  <c:v>13.425000000000001</c:v>
                </c:pt>
                <c:pt idx="14194">
                  <c:v>13.401</c:v>
                </c:pt>
                <c:pt idx="14195">
                  <c:v>13.329000000000001</c:v>
                </c:pt>
                <c:pt idx="14196">
                  <c:v>13.281000000000001</c:v>
                </c:pt>
                <c:pt idx="14197">
                  <c:v>13.233000000000001</c:v>
                </c:pt>
                <c:pt idx="14198">
                  <c:v>13.233000000000001</c:v>
                </c:pt>
                <c:pt idx="14199">
                  <c:v>13.209</c:v>
                </c:pt>
                <c:pt idx="14200">
                  <c:v>13.161</c:v>
                </c:pt>
                <c:pt idx="14201">
                  <c:v>13.161</c:v>
                </c:pt>
                <c:pt idx="14202">
                  <c:v>13.137</c:v>
                </c:pt>
                <c:pt idx="14203">
                  <c:v>13.087999999999999</c:v>
                </c:pt>
                <c:pt idx="14204">
                  <c:v>13.064</c:v>
                </c:pt>
                <c:pt idx="14205">
                  <c:v>13.064</c:v>
                </c:pt>
                <c:pt idx="14206">
                  <c:v>13.064</c:v>
                </c:pt>
                <c:pt idx="14207">
                  <c:v>13.087999999999999</c:v>
                </c:pt>
                <c:pt idx="14208">
                  <c:v>13.087999999999999</c:v>
                </c:pt>
                <c:pt idx="14209">
                  <c:v>13.087999999999999</c:v>
                </c:pt>
                <c:pt idx="14210">
                  <c:v>13.087999999999999</c:v>
                </c:pt>
                <c:pt idx="14211">
                  <c:v>13.087999999999999</c:v>
                </c:pt>
                <c:pt idx="14212">
                  <c:v>13.087999999999999</c:v>
                </c:pt>
                <c:pt idx="14213">
                  <c:v>13.087999999999999</c:v>
                </c:pt>
                <c:pt idx="14214">
                  <c:v>13.087999999999999</c:v>
                </c:pt>
                <c:pt idx="14215">
                  <c:v>13.064</c:v>
                </c:pt>
                <c:pt idx="14216">
                  <c:v>13.04</c:v>
                </c:pt>
                <c:pt idx="14217">
                  <c:v>13.04</c:v>
                </c:pt>
                <c:pt idx="14218">
                  <c:v>13.016</c:v>
                </c:pt>
                <c:pt idx="14219">
                  <c:v>13.016</c:v>
                </c:pt>
                <c:pt idx="14220">
                  <c:v>13.016</c:v>
                </c:pt>
                <c:pt idx="14221">
                  <c:v>13.016</c:v>
                </c:pt>
                <c:pt idx="14222">
                  <c:v>12.992000000000001</c:v>
                </c:pt>
                <c:pt idx="14223">
                  <c:v>12.968</c:v>
                </c:pt>
                <c:pt idx="14224">
                  <c:v>12.968</c:v>
                </c:pt>
                <c:pt idx="14225">
                  <c:v>12.944000000000001</c:v>
                </c:pt>
                <c:pt idx="14226">
                  <c:v>12.92</c:v>
                </c:pt>
                <c:pt idx="14227">
                  <c:v>12.92</c:v>
                </c:pt>
                <c:pt idx="14228">
                  <c:v>12.896000000000001</c:v>
                </c:pt>
                <c:pt idx="14229">
                  <c:v>12.896000000000001</c:v>
                </c:pt>
                <c:pt idx="14230">
                  <c:v>12.871</c:v>
                </c:pt>
                <c:pt idx="14231">
                  <c:v>12.847</c:v>
                </c:pt>
                <c:pt idx="14232">
                  <c:v>12.823</c:v>
                </c:pt>
                <c:pt idx="14233">
                  <c:v>12.798999999999999</c:v>
                </c:pt>
                <c:pt idx="14234">
                  <c:v>12.775</c:v>
                </c:pt>
                <c:pt idx="14235">
                  <c:v>12.775</c:v>
                </c:pt>
                <c:pt idx="14236">
                  <c:v>12.775</c:v>
                </c:pt>
                <c:pt idx="14237">
                  <c:v>12.750999999999999</c:v>
                </c:pt>
                <c:pt idx="14238">
                  <c:v>12.727</c:v>
                </c:pt>
                <c:pt idx="14239">
                  <c:v>12.727</c:v>
                </c:pt>
                <c:pt idx="14240">
                  <c:v>12.727</c:v>
                </c:pt>
                <c:pt idx="14241">
                  <c:v>12.750999999999999</c:v>
                </c:pt>
                <c:pt idx="14242">
                  <c:v>12.750999999999999</c:v>
                </c:pt>
                <c:pt idx="14243">
                  <c:v>12.775</c:v>
                </c:pt>
                <c:pt idx="14244">
                  <c:v>12.798999999999999</c:v>
                </c:pt>
                <c:pt idx="14245">
                  <c:v>12.847</c:v>
                </c:pt>
                <c:pt idx="14246">
                  <c:v>12.896000000000001</c:v>
                </c:pt>
                <c:pt idx="14247">
                  <c:v>12.944000000000001</c:v>
                </c:pt>
                <c:pt idx="14248">
                  <c:v>12.992000000000001</c:v>
                </c:pt>
                <c:pt idx="14249">
                  <c:v>13.016</c:v>
                </c:pt>
                <c:pt idx="14250">
                  <c:v>13.064</c:v>
                </c:pt>
                <c:pt idx="14251">
                  <c:v>13.087999999999999</c:v>
                </c:pt>
                <c:pt idx="14252">
                  <c:v>13.137</c:v>
                </c:pt>
                <c:pt idx="14253">
                  <c:v>13.185</c:v>
                </c:pt>
                <c:pt idx="14254">
                  <c:v>13.233000000000001</c:v>
                </c:pt>
                <c:pt idx="14255">
                  <c:v>13.329000000000001</c:v>
                </c:pt>
                <c:pt idx="14256">
                  <c:v>13.377000000000001</c:v>
                </c:pt>
                <c:pt idx="14257">
                  <c:v>13.449</c:v>
                </c:pt>
                <c:pt idx="14258">
                  <c:v>13.473000000000001</c:v>
                </c:pt>
                <c:pt idx="14259">
                  <c:v>13.545999999999999</c:v>
                </c:pt>
                <c:pt idx="14260">
                  <c:v>13.57</c:v>
                </c:pt>
                <c:pt idx="14261">
                  <c:v>13.618</c:v>
                </c:pt>
                <c:pt idx="14262">
                  <c:v>13.641999999999999</c:v>
                </c:pt>
                <c:pt idx="14263">
                  <c:v>13.69</c:v>
                </c:pt>
                <c:pt idx="14264">
                  <c:v>13.738</c:v>
                </c:pt>
                <c:pt idx="14265">
                  <c:v>13.786</c:v>
                </c:pt>
                <c:pt idx="14266">
                  <c:v>13.786</c:v>
                </c:pt>
                <c:pt idx="14267">
                  <c:v>13.81</c:v>
                </c:pt>
                <c:pt idx="14268">
                  <c:v>13.882</c:v>
                </c:pt>
                <c:pt idx="14269">
                  <c:v>13.906000000000001</c:v>
                </c:pt>
                <c:pt idx="14270">
                  <c:v>13.906000000000001</c:v>
                </c:pt>
                <c:pt idx="14271">
                  <c:v>13.882</c:v>
                </c:pt>
                <c:pt idx="14272">
                  <c:v>13.834</c:v>
                </c:pt>
                <c:pt idx="14273">
                  <c:v>13.834</c:v>
                </c:pt>
                <c:pt idx="14274">
                  <c:v>13.834</c:v>
                </c:pt>
                <c:pt idx="14275">
                  <c:v>13.81</c:v>
                </c:pt>
                <c:pt idx="14276">
                  <c:v>13.786</c:v>
                </c:pt>
                <c:pt idx="14277">
                  <c:v>13.786</c:v>
                </c:pt>
                <c:pt idx="14278">
                  <c:v>13.738</c:v>
                </c:pt>
                <c:pt idx="14279">
                  <c:v>13.69</c:v>
                </c:pt>
                <c:pt idx="14280">
                  <c:v>13.641999999999999</c:v>
                </c:pt>
                <c:pt idx="14281">
                  <c:v>13.593999999999999</c:v>
                </c:pt>
                <c:pt idx="14282">
                  <c:v>13.545999999999999</c:v>
                </c:pt>
                <c:pt idx="14283">
                  <c:v>13.497</c:v>
                </c:pt>
                <c:pt idx="14284">
                  <c:v>13.473000000000001</c:v>
                </c:pt>
                <c:pt idx="14285">
                  <c:v>13.425000000000001</c:v>
                </c:pt>
                <c:pt idx="14286">
                  <c:v>13.377000000000001</c:v>
                </c:pt>
                <c:pt idx="14287">
                  <c:v>13.329000000000001</c:v>
                </c:pt>
                <c:pt idx="14288">
                  <c:v>13.233000000000001</c:v>
                </c:pt>
                <c:pt idx="14289">
                  <c:v>13.161</c:v>
                </c:pt>
                <c:pt idx="14290">
                  <c:v>13.112</c:v>
                </c:pt>
                <c:pt idx="14291">
                  <c:v>13.04</c:v>
                </c:pt>
                <c:pt idx="14292">
                  <c:v>12.992000000000001</c:v>
                </c:pt>
                <c:pt idx="14293">
                  <c:v>12.968</c:v>
                </c:pt>
                <c:pt idx="14294">
                  <c:v>12.92</c:v>
                </c:pt>
                <c:pt idx="14295">
                  <c:v>12.896000000000001</c:v>
                </c:pt>
                <c:pt idx="14296">
                  <c:v>12.847</c:v>
                </c:pt>
                <c:pt idx="14297">
                  <c:v>12.847</c:v>
                </c:pt>
                <c:pt idx="14298">
                  <c:v>12.798999999999999</c:v>
                </c:pt>
                <c:pt idx="14299">
                  <c:v>12.775</c:v>
                </c:pt>
                <c:pt idx="14300">
                  <c:v>12.750999999999999</c:v>
                </c:pt>
                <c:pt idx="14301">
                  <c:v>12.727</c:v>
                </c:pt>
                <c:pt idx="14302">
                  <c:v>12.727</c:v>
                </c:pt>
                <c:pt idx="14303">
                  <c:v>12.727</c:v>
                </c:pt>
                <c:pt idx="14304">
                  <c:v>12.727</c:v>
                </c:pt>
                <c:pt idx="14305">
                  <c:v>12.727</c:v>
                </c:pt>
                <c:pt idx="14306">
                  <c:v>12.750999999999999</c:v>
                </c:pt>
                <c:pt idx="14307">
                  <c:v>12.750999999999999</c:v>
                </c:pt>
                <c:pt idx="14308">
                  <c:v>12.750999999999999</c:v>
                </c:pt>
                <c:pt idx="14309">
                  <c:v>12.750999999999999</c:v>
                </c:pt>
                <c:pt idx="14310">
                  <c:v>12.727</c:v>
                </c:pt>
                <c:pt idx="14311">
                  <c:v>12.727</c:v>
                </c:pt>
                <c:pt idx="14312">
                  <c:v>12.727</c:v>
                </c:pt>
                <c:pt idx="14313">
                  <c:v>12.727</c:v>
                </c:pt>
                <c:pt idx="14314">
                  <c:v>12.702999999999999</c:v>
                </c:pt>
                <c:pt idx="14315">
                  <c:v>12.702999999999999</c:v>
                </c:pt>
                <c:pt idx="14316">
                  <c:v>12.702999999999999</c:v>
                </c:pt>
                <c:pt idx="14317">
                  <c:v>12.702999999999999</c:v>
                </c:pt>
                <c:pt idx="14318">
                  <c:v>12.678000000000001</c:v>
                </c:pt>
                <c:pt idx="14319">
                  <c:v>12.654</c:v>
                </c:pt>
                <c:pt idx="14320">
                  <c:v>12.63</c:v>
                </c:pt>
                <c:pt idx="14321">
                  <c:v>12.63</c:v>
                </c:pt>
                <c:pt idx="14322">
                  <c:v>12.606</c:v>
                </c:pt>
                <c:pt idx="14323">
                  <c:v>12.606</c:v>
                </c:pt>
                <c:pt idx="14324">
                  <c:v>12.606</c:v>
                </c:pt>
                <c:pt idx="14325">
                  <c:v>12.606</c:v>
                </c:pt>
                <c:pt idx="14326">
                  <c:v>12.582000000000001</c:v>
                </c:pt>
                <c:pt idx="14327">
                  <c:v>12.582000000000001</c:v>
                </c:pt>
                <c:pt idx="14328">
                  <c:v>12.582000000000001</c:v>
                </c:pt>
                <c:pt idx="14329">
                  <c:v>12.582000000000001</c:v>
                </c:pt>
                <c:pt idx="14330">
                  <c:v>12.582000000000001</c:v>
                </c:pt>
                <c:pt idx="14331">
                  <c:v>12.582000000000001</c:v>
                </c:pt>
                <c:pt idx="14332">
                  <c:v>12.606</c:v>
                </c:pt>
                <c:pt idx="14333">
                  <c:v>12.606</c:v>
                </c:pt>
                <c:pt idx="14334">
                  <c:v>12.606</c:v>
                </c:pt>
                <c:pt idx="14335">
                  <c:v>12.606</c:v>
                </c:pt>
                <c:pt idx="14336">
                  <c:v>12.63</c:v>
                </c:pt>
                <c:pt idx="14337">
                  <c:v>12.654</c:v>
                </c:pt>
                <c:pt idx="14338">
                  <c:v>12.727</c:v>
                </c:pt>
                <c:pt idx="14339">
                  <c:v>12.798999999999999</c:v>
                </c:pt>
                <c:pt idx="14340">
                  <c:v>12.823</c:v>
                </c:pt>
                <c:pt idx="14341">
                  <c:v>12.847</c:v>
                </c:pt>
                <c:pt idx="14342">
                  <c:v>12.871</c:v>
                </c:pt>
                <c:pt idx="14343">
                  <c:v>12.92</c:v>
                </c:pt>
                <c:pt idx="14344">
                  <c:v>12.992000000000001</c:v>
                </c:pt>
                <c:pt idx="14345">
                  <c:v>13.087999999999999</c:v>
                </c:pt>
                <c:pt idx="14346">
                  <c:v>13.161</c:v>
                </c:pt>
                <c:pt idx="14347">
                  <c:v>13.209</c:v>
                </c:pt>
                <c:pt idx="14348">
                  <c:v>13.257</c:v>
                </c:pt>
                <c:pt idx="14349">
                  <c:v>13.305</c:v>
                </c:pt>
                <c:pt idx="14350">
                  <c:v>13.377000000000001</c:v>
                </c:pt>
                <c:pt idx="14351">
                  <c:v>13.449</c:v>
                </c:pt>
                <c:pt idx="14352">
                  <c:v>13.545999999999999</c:v>
                </c:pt>
                <c:pt idx="14353">
                  <c:v>13.593999999999999</c:v>
                </c:pt>
                <c:pt idx="14354">
                  <c:v>13.641999999999999</c:v>
                </c:pt>
                <c:pt idx="14355">
                  <c:v>13.69</c:v>
                </c:pt>
                <c:pt idx="14356">
                  <c:v>13.762</c:v>
                </c:pt>
                <c:pt idx="14357">
                  <c:v>13.786</c:v>
                </c:pt>
                <c:pt idx="14358">
                  <c:v>13.81</c:v>
                </c:pt>
                <c:pt idx="14359">
                  <c:v>13.858000000000001</c:v>
                </c:pt>
                <c:pt idx="14360">
                  <c:v>13.858000000000001</c:v>
                </c:pt>
                <c:pt idx="14361">
                  <c:v>13.882</c:v>
                </c:pt>
                <c:pt idx="14362">
                  <c:v>13.882</c:v>
                </c:pt>
                <c:pt idx="14363">
                  <c:v>13.81</c:v>
                </c:pt>
                <c:pt idx="14364">
                  <c:v>13.738</c:v>
                </c:pt>
                <c:pt idx="14365">
                  <c:v>13.762</c:v>
                </c:pt>
                <c:pt idx="14366">
                  <c:v>13.714</c:v>
                </c:pt>
                <c:pt idx="14367">
                  <c:v>13.666</c:v>
                </c:pt>
                <c:pt idx="14368">
                  <c:v>13.545999999999999</c:v>
                </c:pt>
                <c:pt idx="14369">
                  <c:v>13.449</c:v>
                </c:pt>
                <c:pt idx="14370">
                  <c:v>13.377000000000001</c:v>
                </c:pt>
                <c:pt idx="14371">
                  <c:v>13.305</c:v>
                </c:pt>
                <c:pt idx="14372">
                  <c:v>13.281000000000001</c:v>
                </c:pt>
                <c:pt idx="14373">
                  <c:v>13.329000000000001</c:v>
                </c:pt>
                <c:pt idx="14374">
                  <c:v>13.425000000000001</c:v>
                </c:pt>
                <c:pt idx="14375">
                  <c:v>13.353</c:v>
                </c:pt>
                <c:pt idx="14376">
                  <c:v>13.305</c:v>
                </c:pt>
                <c:pt idx="14377">
                  <c:v>13.257</c:v>
                </c:pt>
                <c:pt idx="14378">
                  <c:v>13.257</c:v>
                </c:pt>
                <c:pt idx="14379">
                  <c:v>13.257</c:v>
                </c:pt>
                <c:pt idx="14380">
                  <c:v>13.281000000000001</c:v>
                </c:pt>
                <c:pt idx="14381">
                  <c:v>13.257</c:v>
                </c:pt>
                <c:pt idx="14382">
                  <c:v>13.209</c:v>
                </c:pt>
                <c:pt idx="14383">
                  <c:v>13.137</c:v>
                </c:pt>
                <c:pt idx="14384">
                  <c:v>13.087999999999999</c:v>
                </c:pt>
                <c:pt idx="14385">
                  <c:v>13.087999999999999</c:v>
                </c:pt>
                <c:pt idx="14386">
                  <c:v>13.064</c:v>
                </c:pt>
                <c:pt idx="14387">
                  <c:v>13.016</c:v>
                </c:pt>
                <c:pt idx="14388">
                  <c:v>12.992000000000001</c:v>
                </c:pt>
                <c:pt idx="14389">
                  <c:v>12.968</c:v>
                </c:pt>
                <c:pt idx="14390">
                  <c:v>12.968</c:v>
                </c:pt>
                <c:pt idx="14391">
                  <c:v>12.968</c:v>
                </c:pt>
                <c:pt idx="14392">
                  <c:v>12.944000000000001</c:v>
                </c:pt>
                <c:pt idx="14393">
                  <c:v>12.92</c:v>
                </c:pt>
                <c:pt idx="14394">
                  <c:v>12.92</c:v>
                </c:pt>
                <c:pt idx="14395">
                  <c:v>12.944000000000001</c:v>
                </c:pt>
                <c:pt idx="14396">
                  <c:v>12.968</c:v>
                </c:pt>
                <c:pt idx="14397">
                  <c:v>12.992000000000001</c:v>
                </c:pt>
                <c:pt idx="14398">
                  <c:v>12.968</c:v>
                </c:pt>
                <c:pt idx="14399">
                  <c:v>12.944000000000001</c:v>
                </c:pt>
                <c:pt idx="14400">
                  <c:v>12.896000000000001</c:v>
                </c:pt>
                <c:pt idx="14401">
                  <c:v>12.847</c:v>
                </c:pt>
                <c:pt idx="14402">
                  <c:v>12.823</c:v>
                </c:pt>
                <c:pt idx="14403">
                  <c:v>12.823</c:v>
                </c:pt>
                <c:pt idx="14404">
                  <c:v>12.798999999999999</c:v>
                </c:pt>
                <c:pt idx="14405">
                  <c:v>12.775</c:v>
                </c:pt>
                <c:pt idx="14406">
                  <c:v>12.750999999999999</c:v>
                </c:pt>
                <c:pt idx="14407">
                  <c:v>12.750999999999999</c:v>
                </c:pt>
                <c:pt idx="14408">
                  <c:v>12.727</c:v>
                </c:pt>
                <c:pt idx="14409">
                  <c:v>12.702999999999999</c:v>
                </c:pt>
                <c:pt idx="14410">
                  <c:v>12.678000000000001</c:v>
                </c:pt>
                <c:pt idx="14411">
                  <c:v>12.654</c:v>
                </c:pt>
                <c:pt idx="14412">
                  <c:v>12.63</c:v>
                </c:pt>
                <c:pt idx="14413">
                  <c:v>12.606</c:v>
                </c:pt>
                <c:pt idx="14414">
                  <c:v>12.606</c:v>
                </c:pt>
                <c:pt idx="14415">
                  <c:v>12.606</c:v>
                </c:pt>
                <c:pt idx="14416">
                  <c:v>12.582000000000001</c:v>
                </c:pt>
                <c:pt idx="14417">
                  <c:v>12.582000000000001</c:v>
                </c:pt>
                <c:pt idx="14418">
                  <c:v>12.558</c:v>
                </c:pt>
                <c:pt idx="14419">
                  <c:v>12.534000000000001</c:v>
                </c:pt>
                <c:pt idx="14420">
                  <c:v>12.509</c:v>
                </c:pt>
                <c:pt idx="14421">
                  <c:v>12.509</c:v>
                </c:pt>
                <c:pt idx="14422">
                  <c:v>12.509</c:v>
                </c:pt>
                <c:pt idx="14423">
                  <c:v>12.509</c:v>
                </c:pt>
                <c:pt idx="14424">
                  <c:v>12.534000000000001</c:v>
                </c:pt>
                <c:pt idx="14425">
                  <c:v>12.534000000000001</c:v>
                </c:pt>
                <c:pt idx="14426">
                  <c:v>12.534000000000001</c:v>
                </c:pt>
                <c:pt idx="14427">
                  <c:v>12.534000000000001</c:v>
                </c:pt>
                <c:pt idx="14428">
                  <c:v>12.509</c:v>
                </c:pt>
                <c:pt idx="14429">
                  <c:v>12.509</c:v>
                </c:pt>
                <c:pt idx="14430">
                  <c:v>12.509</c:v>
                </c:pt>
                <c:pt idx="14431">
                  <c:v>12.484999999999999</c:v>
                </c:pt>
                <c:pt idx="14432">
                  <c:v>12.484999999999999</c:v>
                </c:pt>
                <c:pt idx="14433">
                  <c:v>12.509</c:v>
                </c:pt>
                <c:pt idx="14434">
                  <c:v>12.534000000000001</c:v>
                </c:pt>
                <c:pt idx="14435">
                  <c:v>12.558</c:v>
                </c:pt>
                <c:pt idx="14436">
                  <c:v>12.582000000000001</c:v>
                </c:pt>
                <c:pt idx="14437">
                  <c:v>12.654</c:v>
                </c:pt>
                <c:pt idx="14438">
                  <c:v>12.678000000000001</c:v>
                </c:pt>
                <c:pt idx="14439">
                  <c:v>12.750999999999999</c:v>
                </c:pt>
                <c:pt idx="14440">
                  <c:v>12.775</c:v>
                </c:pt>
                <c:pt idx="14441">
                  <c:v>12.798999999999999</c:v>
                </c:pt>
                <c:pt idx="14442">
                  <c:v>12.871</c:v>
                </c:pt>
                <c:pt idx="14443">
                  <c:v>12.944000000000001</c:v>
                </c:pt>
                <c:pt idx="14444">
                  <c:v>12.992000000000001</c:v>
                </c:pt>
                <c:pt idx="14445">
                  <c:v>13.04</c:v>
                </c:pt>
                <c:pt idx="14446">
                  <c:v>13.064</c:v>
                </c:pt>
                <c:pt idx="14447">
                  <c:v>13.161</c:v>
                </c:pt>
                <c:pt idx="14448">
                  <c:v>13.233000000000001</c:v>
                </c:pt>
                <c:pt idx="14449">
                  <c:v>13.257</c:v>
                </c:pt>
                <c:pt idx="14450">
                  <c:v>13.329000000000001</c:v>
                </c:pt>
                <c:pt idx="14451">
                  <c:v>13.353</c:v>
                </c:pt>
                <c:pt idx="14452">
                  <c:v>13.401</c:v>
                </c:pt>
                <c:pt idx="14453">
                  <c:v>13.449</c:v>
                </c:pt>
                <c:pt idx="14454">
                  <c:v>13.497</c:v>
                </c:pt>
                <c:pt idx="14455">
                  <c:v>13.522</c:v>
                </c:pt>
                <c:pt idx="14456">
                  <c:v>13.522</c:v>
                </c:pt>
                <c:pt idx="14457">
                  <c:v>13.522</c:v>
                </c:pt>
                <c:pt idx="14458">
                  <c:v>13.545999999999999</c:v>
                </c:pt>
                <c:pt idx="14459">
                  <c:v>13.545999999999999</c:v>
                </c:pt>
                <c:pt idx="14460">
                  <c:v>13.473000000000001</c:v>
                </c:pt>
                <c:pt idx="14461">
                  <c:v>13.473000000000001</c:v>
                </c:pt>
                <c:pt idx="14462">
                  <c:v>13.425000000000001</c:v>
                </c:pt>
                <c:pt idx="14463">
                  <c:v>13.425000000000001</c:v>
                </c:pt>
                <c:pt idx="14464">
                  <c:v>13.377000000000001</c:v>
                </c:pt>
                <c:pt idx="14465">
                  <c:v>13.329000000000001</c:v>
                </c:pt>
                <c:pt idx="14466">
                  <c:v>13.233000000000001</c:v>
                </c:pt>
                <c:pt idx="14467">
                  <c:v>13.161</c:v>
                </c:pt>
                <c:pt idx="14468">
                  <c:v>13.161</c:v>
                </c:pt>
                <c:pt idx="14469">
                  <c:v>13.137</c:v>
                </c:pt>
                <c:pt idx="14470">
                  <c:v>13.112</c:v>
                </c:pt>
                <c:pt idx="14471">
                  <c:v>13.087999999999999</c:v>
                </c:pt>
                <c:pt idx="14472">
                  <c:v>13.137</c:v>
                </c:pt>
                <c:pt idx="14473">
                  <c:v>13.161</c:v>
                </c:pt>
                <c:pt idx="14474">
                  <c:v>13.137</c:v>
                </c:pt>
                <c:pt idx="14475">
                  <c:v>13.112</c:v>
                </c:pt>
                <c:pt idx="14476">
                  <c:v>13.087999999999999</c:v>
                </c:pt>
                <c:pt idx="14477">
                  <c:v>13.064</c:v>
                </c:pt>
                <c:pt idx="14478">
                  <c:v>13.04</c:v>
                </c:pt>
                <c:pt idx="14479">
                  <c:v>12.992000000000001</c:v>
                </c:pt>
                <c:pt idx="14480">
                  <c:v>12.92</c:v>
                </c:pt>
                <c:pt idx="14481">
                  <c:v>12.871</c:v>
                </c:pt>
                <c:pt idx="14482">
                  <c:v>12.823</c:v>
                </c:pt>
                <c:pt idx="14483">
                  <c:v>12.775</c:v>
                </c:pt>
                <c:pt idx="14484">
                  <c:v>12.750999999999999</c:v>
                </c:pt>
                <c:pt idx="14485">
                  <c:v>12.702999999999999</c:v>
                </c:pt>
                <c:pt idx="14486">
                  <c:v>12.654</c:v>
                </c:pt>
                <c:pt idx="14487">
                  <c:v>12.63</c:v>
                </c:pt>
                <c:pt idx="14488">
                  <c:v>12.606</c:v>
                </c:pt>
                <c:pt idx="14489">
                  <c:v>12.582000000000001</c:v>
                </c:pt>
                <c:pt idx="14490">
                  <c:v>12.558</c:v>
                </c:pt>
                <c:pt idx="14491">
                  <c:v>12.534000000000001</c:v>
                </c:pt>
                <c:pt idx="14492">
                  <c:v>12.534000000000001</c:v>
                </c:pt>
                <c:pt idx="14493">
                  <c:v>12.534000000000001</c:v>
                </c:pt>
                <c:pt idx="14494">
                  <c:v>12.534000000000001</c:v>
                </c:pt>
                <c:pt idx="14495">
                  <c:v>12.534000000000001</c:v>
                </c:pt>
                <c:pt idx="14496">
                  <c:v>12.558</c:v>
                </c:pt>
                <c:pt idx="14497">
                  <c:v>12.558</c:v>
                </c:pt>
                <c:pt idx="14498">
                  <c:v>12.558</c:v>
                </c:pt>
                <c:pt idx="14499">
                  <c:v>12.534000000000001</c:v>
                </c:pt>
                <c:pt idx="14500">
                  <c:v>12.509</c:v>
                </c:pt>
                <c:pt idx="14501">
                  <c:v>12.509</c:v>
                </c:pt>
                <c:pt idx="14502">
                  <c:v>12.484999999999999</c:v>
                </c:pt>
                <c:pt idx="14503">
                  <c:v>12.461</c:v>
                </c:pt>
                <c:pt idx="14504">
                  <c:v>12.461</c:v>
                </c:pt>
                <c:pt idx="14505">
                  <c:v>12.461</c:v>
                </c:pt>
                <c:pt idx="14506">
                  <c:v>12.436999999999999</c:v>
                </c:pt>
                <c:pt idx="14507">
                  <c:v>12.436999999999999</c:v>
                </c:pt>
                <c:pt idx="14508">
                  <c:v>12.413</c:v>
                </c:pt>
                <c:pt idx="14509">
                  <c:v>12.413</c:v>
                </c:pt>
                <c:pt idx="14510">
                  <c:v>12.413</c:v>
                </c:pt>
                <c:pt idx="14511">
                  <c:v>12.413</c:v>
                </c:pt>
                <c:pt idx="14512">
                  <c:v>12.413</c:v>
                </c:pt>
                <c:pt idx="14513">
                  <c:v>12.413</c:v>
                </c:pt>
                <c:pt idx="14514">
                  <c:v>12.413</c:v>
                </c:pt>
                <c:pt idx="14515">
                  <c:v>12.413</c:v>
                </c:pt>
                <c:pt idx="14516">
                  <c:v>12.413</c:v>
                </c:pt>
                <c:pt idx="14517">
                  <c:v>12.413</c:v>
                </c:pt>
                <c:pt idx="14518">
                  <c:v>12.388999999999999</c:v>
                </c:pt>
                <c:pt idx="14519">
                  <c:v>12.388999999999999</c:v>
                </c:pt>
                <c:pt idx="14520">
                  <c:v>12.364000000000001</c:v>
                </c:pt>
                <c:pt idx="14521">
                  <c:v>12.364000000000001</c:v>
                </c:pt>
                <c:pt idx="14522">
                  <c:v>12.364000000000001</c:v>
                </c:pt>
                <c:pt idx="14523">
                  <c:v>12.364000000000001</c:v>
                </c:pt>
                <c:pt idx="14524">
                  <c:v>12.364000000000001</c:v>
                </c:pt>
                <c:pt idx="14525">
                  <c:v>12.388999999999999</c:v>
                </c:pt>
                <c:pt idx="14526">
                  <c:v>12.413</c:v>
                </c:pt>
                <c:pt idx="14527">
                  <c:v>12.413</c:v>
                </c:pt>
                <c:pt idx="14528">
                  <c:v>12.436999999999999</c:v>
                </c:pt>
                <c:pt idx="14529">
                  <c:v>12.461</c:v>
                </c:pt>
                <c:pt idx="14530">
                  <c:v>12.484999999999999</c:v>
                </c:pt>
                <c:pt idx="14531">
                  <c:v>12.509</c:v>
                </c:pt>
                <c:pt idx="14532">
                  <c:v>12.582000000000001</c:v>
                </c:pt>
                <c:pt idx="14533">
                  <c:v>12.654</c:v>
                </c:pt>
                <c:pt idx="14534">
                  <c:v>12.702999999999999</c:v>
                </c:pt>
                <c:pt idx="14535">
                  <c:v>12.750999999999999</c:v>
                </c:pt>
                <c:pt idx="14536">
                  <c:v>12.847</c:v>
                </c:pt>
                <c:pt idx="14537">
                  <c:v>12.92</c:v>
                </c:pt>
                <c:pt idx="14538">
                  <c:v>13.064</c:v>
                </c:pt>
                <c:pt idx="14539">
                  <c:v>13.305</c:v>
                </c:pt>
                <c:pt idx="14540">
                  <c:v>13.497</c:v>
                </c:pt>
                <c:pt idx="14541">
                  <c:v>13.69</c:v>
                </c:pt>
                <c:pt idx="14542">
                  <c:v>13.834</c:v>
                </c:pt>
                <c:pt idx="14543">
                  <c:v>14.002000000000001</c:v>
                </c:pt>
                <c:pt idx="14544">
                  <c:v>14.17</c:v>
                </c:pt>
                <c:pt idx="14545">
                  <c:v>14.242000000000001</c:v>
                </c:pt>
                <c:pt idx="14546">
                  <c:v>14.337</c:v>
                </c:pt>
                <c:pt idx="14547">
                  <c:v>14.577</c:v>
                </c:pt>
                <c:pt idx="14548">
                  <c:v>15.007999999999999</c:v>
                </c:pt>
                <c:pt idx="14549">
                  <c:v>15.39</c:v>
                </c:pt>
                <c:pt idx="14550">
                  <c:v>15.605</c:v>
                </c:pt>
                <c:pt idx="14551">
                  <c:v>15.795999999999999</c:v>
                </c:pt>
                <c:pt idx="14552">
                  <c:v>16.106000000000002</c:v>
                </c:pt>
                <c:pt idx="14553">
                  <c:v>16.391999999999999</c:v>
                </c:pt>
                <c:pt idx="14554">
                  <c:v>16.748999999999999</c:v>
                </c:pt>
                <c:pt idx="14555">
                  <c:v>16.914999999999999</c:v>
                </c:pt>
                <c:pt idx="14556">
                  <c:v>17.010999999999999</c:v>
                </c:pt>
                <c:pt idx="14557">
                  <c:v>17.13</c:v>
                </c:pt>
                <c:pt idx="14558">
                  <c:v>17.248999999999999</c:v>
                </c:pt>
                <c:pt idx="14559">
                  <c:v>17.390999999999998</c:v>
                </c:pt>
                <c:pt idx="14560">
                  <c:v>17.510000000000002</c:v>
                </c:pt>
                <c:pt idx="14561">
                  <c:v>17.582000000000001</c:v>
                </c:pt>
                <c:pt idx="14562">
                  <c:v>17.677</c:v>
                </c:pt>
                <c:pt idx="14563">
                  <c:v>17.724</c:v>
                </c:pt>
                <c:pt idx="14564">
                  <c:v>17.677</c:v>
                </c:pt>
                <c:pt idx="14565">
                  <c:v>17.533999999999999</c:v>
                </c:pt>
                <c:pt idx="14566">
                  <c:v>17.414999999999999</c:v>
                </c:pt>
                <c:pt idx="14567">
                  <c:v>17.344000000000001</c:v>
                </c:pt>
                <c:pt idx="14568">
                  <c:v>17.271999999999998</c:v>
                </c:pt>
                <c:pt idx="14569">
                  <c:v>17.152999999999999</c:v>
                </c:pt>
                <c:pt idx="14570">
                  <c:v>17.082000000000001</c:v>
                </c:pt>
                <c:pt idx="14571">
                  <c:v>16.986999999999998</c:v>
                </c:pt>
                <c:pt idx="14572">
                  <c:v>16.867999999999999</c:v>
                </c:pt>
                <c:pt idx="14573">
                  <c:v>16.725000000000001</c:v>
                </c:pt>
                <c:pt idx="14574">
                  <c:v>16.606000000000002</c:v>
                </c:pt>
                <c:pt idx="14575">
                  <c:v>16.486999999999998</c:v>
                </c:pt>
                <c:pt idx="14576">
                  <c:v>16.367999999999999</c:v>
                </c:pt>
                <c:pt idx="14577">
                  <c:v>16.248999999999999</c:v>
                </c:pt>
                <c:pt idx="14578">
                  <c:v>16.129000000000001</c:v>
                </c:pt>
                <c:pt idx="14579">
                  <c:v>15.986000000000001</c:v>
                </c:pt>
                <c:pt idx="14580">
                  <c:v>15.819000000000001</c:v>
                </c:pt>
                <c:pt idx="14581">
                  <c:v>15.7</c:v>
                </c:pt>
                <c:pt idx="14582">
                  <c:v>15.557</c:v>
                </c:pt>
                <c:pt idx="14583">
                  <c:v>15.438000000000001</c:v>
                </c:pt>
                <c:pt idx="14584">
                  <c:v>15.318</c:v>
                </c:pt>
                <c:pt idx="14585">
                  <c:v>15.223000000000001</c:v>
                </c:pt>
                <c:pt idx="14586">
                  <c:v>15.127000000000001</c:v>
                </c:pt>
                <c:pt idx="14587">
                  <c:v>15.031000000000001</c:v>
                </c:pt>
                <c:pt idx="14588">
                  <c:v>14.912000000000001</c:v>
                </c:pt>
                <c:pt idx="14589">
                  <c:v>14.816000000000001</c:v>
                </c:pt>
                <c:pt idx="14590">
                  <c:v>14.721</c:v>
                </c:pt>
                <c:pt idx="14591">
                  <c:v>14.673</c:v>
                </c:pt>
                <c:pt idx="14592">
                  <c:v>14.577</c:v>
                </c:pt>
                <c:pt idx="14593">
                  <c:v>14.505000000000001</c:v>
                </c:pt>
                <c:pt idx="14594">
                  <c:v>14.409000000000001</c:v>
                </c:pt>
                <c:pt idx="14595">
                  <c:v>14.385</c:v>
                </c:pt>
                <c:pt idx="14596">
                  <c:v>14.194000000000001</c:v>
                </c:pt>
                <c:pt idx="14597">
                  <c:v>13.497</c:v>
                </c:pt>
                <c:pt idx="14598">
                  <c:v>13.449</c:v>
                </c:pt>
                <c:pt idx="14599">
                  <c:v>13.522</c:v>
                </c:pt>
                <c:pt idx="14600">
                  <c:v>13.064</c:v>
                </c:pt>
                <c:pt idx="14601">
                  <c:v>12.678000000000001</c:v>
                </c:pt>
                <c:pt idx="14602">
                  <c:v>12.461</c:v>
                </c:pt>
                <c:pt idx="14603">
                  <c:v>12.364000000000001</c:v>
                </c:pt>
                <c:pt idx="14604">
                  <c:v>12.316000000000001</c:v>
                </c:pt>
                <c:pt idx="14605">
                  <c:v>12.292</c:v>
                </c:pt>
                <c:pt idx="14606">
                  <c:v>12.268000000000001</c:v>
                </c:pt>
                <c:pt idx="14607">
                  <c:v>12.268000000000001</c:v>
                </c:pt>
                <c:pt idx="14608">
                  <c:v>12.268000000000001</c:v>
                </c:pt>
                <c:pt idx="14609">
                  <c:v>12.268000000000001</c:v>
                </c:pt>
                <c:pt idx="14610">
                  <c:v>12.268000000000001</c:v>
                </c:pt>
                <c:pt idx="14611">
                  <c:v>12.268000000000001</c:v>
                </c:pt>
                <c:pt idx="14612">
                  <c:v>12.268000000000001</c:v>
                </c:pt>
                <c:pt idx="14613">
                  <c:v>12.292</c:v>
                </c:pt>
                <c:pt idx="14614">
                  <c:v>12.364000000000001</c:v>
                </c:pt>
                <c:pt idx="14615">
                  <c:v>12.413</c:v>
                </c:pt>
                <c:pt idx="14616">
                  <c:v>12.436999999999999</c:v>
                </c:pt>
                <c:pt idx="14617">
                  <c:v>12.436999999999999</c:v>
                </c:pt>
                <c:pt idx="14618">
                  <c:v>12.436999999999999</c:v>
                </c:pt>
                <c:pt idx="14619">
                  <c:v>12.436999999999999</c:v>
                </c:pt>
                <c:pt idx="14620">
                  <c:v>12.436999999999999</c:v>
                </c:pt>
                <c:pt idx="14621">
                  <c:v>12.413</c:v>
                </c:pt>
                <c:pt idx="14622">
                  <c:v>12.413</c:v>
                </c:pt>
                <c:pt idx="14623">
                  <c:v>12.413</c:v>
                </c:pt>
                <c:pt idx="14624">
                  <c:v>12.413</c:v>
                </c:pt>
                <c:pt idx="14625">
                  <c:v>12.413</c:v>
                </c:pt>
                <c:pt idx="14626">
                  <c:v>12.413</c:v>
                </c:pt>
                <c:pt idx="14627">
                  <c:v>12.413</c:v>
                </c:pt>
                <c:pt idx="14628">
                  <c:v>12.436999999999999</c:v>
                </c:pt>
                <c:pt idx="14629">
                  <c:v>12.461</c:v>
                </c:pt>
                <c:pt idx="14630">
                  <c:v>12.461</c:v>
                </c:pt>
                <c:pt idx="14631">
                  <c:v>12.461</c:v>
                </c:pt>
                <c:pt idx="14632">
                  <c:v>12.484999999999999</c:v>
                </c:pt>
                <c:pt idx="14633">
                  <c:v>12.509</c:v>
                </c:pt>
                <c:pt idx="14634">
                  <c:v>12.558</c:v>
                </c:pt>
                <c:pt idx="14635">
                  <c:v>12.606</c:v>
                </c:pt>
                <c:pt idx="14636">
                  <c:v>12.654</c:v>
                </c:pt>
                <c:pt idx="14637">
                  <c:v>12.702999999999999</c:v>
                </c:pt>
                <c:pt idx="14638">
                  <c:v>12.702999999999999</c:v>
                </c:pt>
                <c:pt idx="14639">
                  <c:v>12.750999999999999</c:v>
                </c:pt>
                <c:pt idx="14640">
                  <c:v>12.775</c:v>
                </c:pt>
                <c:pt idx="14641">
                  <c:v>12.823</c:v>
                </c:pt>
                <c:pt idx="14642">
                  <c:v>12.896000000000001</c:v>
                </c:pt>
                <c:pt idx="14643">
                  <c:v>12.992000000000001</c:v>
                </c:pt>
                <c:pt idx="14644">
                  <c:v>13.064</c:v>
                </c:pt>
                <c:pt idx="14645">
                  <c:v>13.161</c:v>
                </c:pt>
                <c:pt idx="14646">
                  <c:v>13.209</c:v>
                </c:pt>
                <c:pt idx="14647">
                  <c:v>13.281000000000001</c:v>
                </c:pt>
                <c:pt idx="14648">
                  <c:v>13.377000000000001</c:v>
                </c:pt>
                <c:pt idx="14649">
                  <c:v>13.329000000000001</c:v>
                </c:pt>
                <c:pt idx="14650">
                  <c:v>13.329000000000001</c:v>
                </c:pt>
                <c:pt idx="14651">
                  <c:v>13.377000000000001</c:v>
                </c:pt>
                <c:pt idx="14652">
                  <c:v>13.401</c:v>
                </c:pt>
                <c:pt idx="14653">
                  <c:v>13.425000000000001</c:v>
                </c:pt>
                <c:pt idx="14654">
                  <c:v>13.425000000000001</c:v>
                </c:pt>
                <c:pt idx="14655">
                  <c:v>13.353</c:v>
                </c:pt>
                <c:pt idx="14656">
                  <c:v>13.329000000000001</c:v>
                </c:pt>
                <c:pt idx="14657">
                  <c:v>13.329000000000001</c:v>
                </c:pt>
                <c:pt idx="14658">
                  <c:v>13.329000000000001</c:v>
                </c:pt>
                <c:pt idx="14659">
                  <c:v>13.329000000000001</c:v>
                </c:pt>
                <c:pt idx="14660">
                  <c:v>13.305</c:v>
                </c:pt>
                <c:pt idx="14661">
                  <c:v>13.281000000000001</c:v>
                </c:pt>
                <c:pt idx="14662">
                  <c:v>13.257</c:v>
                </c:pt>
                <c:pt idx="14663">
                  <c:v>13.257</c:v>
                </c:pt>
                <c:pt idx="14664">
                  <c:v>13.209</c:v>
                </c:pt>
                <c:pt idx="14665">
                  <c:v>13.137</c:v>
                </c:pt>
                <c:pt idx="14666">
                  <c:v>13.064</c:v>
                </c:pt>
                <c:pt idx="14667">
                  <c:v>13.04</c:v>
                </c:pt>
                <c:pt idx="14668">
                  <c:v>12.992000000000001</c:v>
                </c:pt>
                <c:pt idx="14669">
                  <c:v>12.944000000000001</c:v>
                </c:pt>
                <c:pt idx="14670">
                  <c:v>12.944000000000001</c:v>
                </c:pt>
                <c:pt idx="14671">
                  <c:v>12.896000000000001</c:v>
                </c:pt>
                <c:pt idx="14672">
                  <c:v>12.871</c:v>
                </c:pt>
                <c:pt idx="14673">
                  <c:v>12.847</c:v>
                </c:pt>
                <c:pt idx="14674">
                  <c:v>12.798999999999999</c:v>
                </c:pt>
                <c:pt idx="14675">
                  <c:v>12.750999999999999</c:v>
                </c:pt>
                <c:pt idx="14676">
                  <c:v>12.727</c:v>
                </c:pt>
                <c:pt idx="14677">
                  <c:v>12.678000000000001</c:v>
                </c:pt>
                <c:pt idx="14678">
                  <c:v>12.654</c:v>
                </c:pt>
                <c:pt idx="14679">
                  <c:v>12.63</c:v>
                </c:pt>
                <c:pt idx="14680">
                  <c:v>12.606</c:v>
                </c:pt>
                <c:pt idx="14681">
                  <c:v>12.582000000000001</c:v>
                </c:pt>
                <c:pt idx="14682">
                  <c:v>12.534000000000001</c:v>
                </c:pt>
                <c:pt idx="14683">
                  <c:v>12.509</c:v>
                </c:pt>
                <c:pt idx="14684">
                  <c:v>12.484999999999999</c:v>
                </c:pt>
                <c:pt idx="14685">
                  <c:v>12.461</c:v>
                </c:pt>
                <c:pt idx="14686">
                  <c:v>12.436999999999999</c:v>
                </c:pt>
                <c:pt idx="14687">
                  <c:v>12.413</c:v>
                </c:pt>
                <c:pt idx="14688">
                  <c:v>12.413</c:v>
                </c:pt>
                <c:pt idx="14689">
                  <c:v>12.388999999999999</c:v>
                </c:pt>
                <c:pt idx="14690">
                  <c:v>12.364000000000001</c:v>
                </c:pt>
                <c:pt idx="14691">
                  <c:v>12.364000000000001</c:v>
                </c:pt>
                <c:pt idx="14692">
                  <c:v>12.34</c:v>
                </c:pt>
                <c:pt idx="14693">
                  <c:v>12.34</c:v>
                </c:pt>
                <c:pt idx="14694">
                  <c:v>12.316000000000001</c:v>
                </c:pt>
                <c:pt idx="14695">
                  <c:v>12.316000000000001</c:v>
                </c:pt>
                <c:pt idx="14696">
                  <c:v>12.316000000000001</c:v>
                </c:pt>
                <c:pt idx="14697">
                  <c:v>12.316000000000001</c:v>
                </c:pt>
                <c:pt idx="14698">
                  <c:v>12.316000000000001</c:v>
                </c:pt>
                <c:pt idx="14699">
                  <c:v>12.316000000000001</c:v>
                </c:pt>
                <c:pt idx="14700">
                  <c:v>12.34</c:v>
                </c:pt>
                <c:pt idx="14701">
                  <c:v>12.34</c:v>
                </c:pt>
                <c:pt idx="14702">
                  <c:v>12.316000000000001</c:v>
                </c:pt>
                <c:pt idx="14703">
                  <c:v>12.316000000000001</c:v>
                </c:pt>
                <c:pt idx="14704">
                  <c:v>12.316000000000001</c:v>
                </c:pt>
                <c:pt idx="14705">
                  <c:v>12.316000000000001</c:v>
                </c:pt>
                <c:pt idx="14706">
                  <c:v>12.316000000000001</c:v>
                </c:pt>
                <c:pt idx="14707">
                  <c:v>12.292</c:v>
                </c:pt>
                <c:pt idx="14708">
                  <c:v>12.292</c:v>
                </c:pt>
                <c:pt idx="14709">
                  <c:v>12.268000000000001</c:v>
                </c:pt>
                <c:pt idx="14710">
                  <c:v>12.268000000000001</c:v>
                </c:pt>
                <c:pt idx="14711">
                  <c:v>12.243</c:v>
                </c:pt>
                <c:pt idx="14712">
                  <c:v>12.218999999999999</c:v>
                </c:pt>
                <c:pt idx="14713">
                  <c:v>12.218999999999999</c:v>
                </c:pt>
                <c:pt idx="14714">
                  <c:v>12.218999999999999</c:v>
                </c:pt>
                <c:pt idx="14715">
                  <c:v>12.195</c:v>
                </c:pt>
                <c:pt idx="14716">
                  <c:v>12.195</c:v>
                </c:pt>
                <c:pt idx="14717">
                  <c:v>12.218999999999999</c:v>
                </c:pt>
                <c:pt idx="14718">
                  <c:v>12.218999999999999</c:v>
                </c:pt>
                <c:pt idx="14719">
                  <c:v>12.243</c:v>
                </c:pt>
                <c:pt idx="14720">
                  <c:v>12.268000000000001</c:v>
                </c:pt>
                <c:pt idx="14721">
                  <c:v>12.292</c:v>
                </c:pt>
                <c:pt idx="14722">
                  <c:v>12.34</c:v>
                </c:pt>
                <c:pt idx="14723">
                  <c:v>12.388999999999999</c:v>
                </c:pt>
                <c:pt idx="14724">
                  <c:v>12.461</c:v>
                </c:pt>
                <c:pt idx="14725">
                  <c:v>12.509</c:v>
                </c:pt>
                <c:pt idx="14726">
                  <c:v>12.582000000000001</c:v>
                </c:pt>
                <c:pt idx="14727">
                  <c:v>12.63</c:v>
                </c:pt>
                <c:pt idx="14728">
                  <c:v>12.727</c:v>
                </c:pt>
                <c:pt idx="14729">
                  <c:v>12.798999999999999</c:v>
                </c:pt>
                <c:pt idx="14730">
                  <c:v>12.871</c:v>
                </c:pt>
                <c:pt idx="14731">
                  <c:v>12.968</c:v>
                </c:pt>
                <c:pt idx="14732">
                  <c:v>13.087999999999999</c:v>
                </c:pt>
                <c:pt idx="14733">
                  <c:v>13.185</c:v>
                </c:pt>
                <c:pt idx="14734">
                  <c:v>13.257</c:v>
                </c:pt>
                <c:pt idx="14735">
                  <c:v>13.281000000000001</c:v>
                </c:pt>
                <c:pt idx="14736">
                  <c:v>13.353</c:v>
                </c:pt>
                <c:pt idx="14737">
                  <c:v>13.425000000000001</c:v>
                </c:pt>
                <c:pt idx="14738">
                  <c:v>13.425000000000001</c:v>
                </c:pt>
                <c:pt idx="14739">
                  <c:v>13.522</c:v>
                </c:pt>
                <c:pt idx="14740">
                  <c:v>13.618</c:v>
                </c:pt>
                <c:pt idx="14741">
                  <c:v>13.714</c:v>
                </c:pt>
                <c:pt idx="14742">
                  <c:v>13.81</c:v>
                </c:pt>
                <c:pt idx="14743">
                  <c:v>13.81</c:v>
                </c:pt>
                <c:pt idx="14744">
                  <c:v>13.834</c:v>
                </c:pt>
                <c:pt idx="14745">
                  <c:v>13.858000000000001</c:v>
                </c:pt>
                <c:pt idx="14746">
                  <c:v>13.906000000000001</c:v>
                </c:pt>
                <c:pt idx="14747">
                  <c:v>13.906000000000001</c:v>
                </c:pt>
                <c:pt idx="14748">
                  <c:v>13.882</c:v>
                </c:pt>
                <c:pt idx="14749">
                  <c:v>13.882</c:v>
                </c:pt>
                <c:pt idx="14750">
                  <c:v>13.858000000000001</c:v>
                </c:pt>
                <c:pt idx="14751">
                  <c:v>13.81</c:v>
                </c:pt>
                <c:pt idx="14752">
                  <c:v>13.858000000000001</c:v>
                </c:pt>
                <c:pt idx="14753">
                  <c:v>13.858000000000001</c:v>
                </c:pt>
                <c:pt idx="14754">
                  <c:v>13.81</c:v>
                </c:pt>
                <c:pt idx="14755">
                  <c:v>13.81</c:v>
                </c:pt>
                <c:pt idx="14756">
                  <c:v>13.81</c:v>
                </c:pt>
                <c:pt idx="14757">
                  <c:v>13.834</c:v>
                </c:pt>
                <c:pt idx="14758">
                  <c:v>13.858000000000001</c:v>
                </c:pt>
                <c:pt idx="14759">
                  <c:v>13.834</c:v>
                </c:pt>
                <c:pt idx="14760">
                  <c:v>13.81</c:v>
                </c:pt>
                <c:pt idx="14761">
                  <c:v>13.786</c:v>
                </c:pt>
                <c:pt idx="14762">
                  <c:v>13.762</c:v>
                </c:pt>
                <c:pt idx="14763">
                  <c:v>13.738</c:v>
                </c:pt>
                <c:pt idx="14764">
                  <c:v>13.714</c:v>
                </c:pt>
                <c:pt idx="14765">
                  <c:v>13.666</c:v>
                </c:pt>
                <c:pt idx="14766">
                  <c:v>13.593999999999999</c:v>
                </c:pt>
                <c:pt idx="14767">
                  <c:v>13.545999999999999</c:v>
                </c:pt>
                <c:pt idx="14768">
                  <c:v>13.473000000000001</c:v>
                </c:pt>
                <c:pt idx="14769">
                  <c:v>13.425000000000001</c:v>
                </c:pt>
                <c:pt idx="14770">
                  <c:v>13.353</c:v>
                </c:pt>
                <c:pt idx="14771">
                  <c:v>13.305</c:v>
                </c:pt>
                <c:pt idx="14772">
                  <c:v>13.233000000000001</c:v>
                </c:pt>
                <c:pt idx="14773">
                  <c:v>13.161</c:v>
                </c:pt>
                <c:pt idx="14774">
                  <c:v>13.087999999999999</c:v>
                </c:pt>
                <c:pt idx="14775">
                  <c:v>13.04</c:v>
                </c:pt>
                <c:pt idx="14776">
                  <c:v>12.992000000000001</c:v>
                </c:pt>
                <c:pt idx="14777">
                  <c:v>12.944000000000001</c:v>
                </c:pt>
                <c:pt idx="14778">
                  <c:v>12.92</c:v>
                </c:pt>
                <c:pt idx="14779">
                  <c:v>12.896000000000001</c:v>
                </c:pt>
                <c:pt idx="14780">
                  <c:v>12.871</c:v>
                </c:pt>
                <c:pt idx="14781">
                  <c:v>12.847</c:v>
                </c:pt>
                <c:pt idx="14782">
                  <c:v>12.823</c:v>
                </c:pt>
                <c:pt idx="14783">
                  <c:v>12.798999999999999</c:v>
                </c:pt>
                <c:pt idx="14784">
                  <c:v>12.798999999999999</c:v>
                </c:pt>
                <c:pt idx="14785">
                  <c:v>12.798999999999999</c:v>
                </c:pt>
                <c:pt idx="14786">
                  <c:v>12.798999999999999</c:v>
                </c:pt>
                <c:pt idx="14787">
                  <c:v>12.775</c:v>
                </c:pt>
                <c:pt idx="14788">
                  <c:v>12.775</c:v>
                </c:pt>
                <c:pt idx="14789">
                  <c:v>12.750999999999999</c:v>
                </c:pt>
                <c:pt idx="14790">
                  <c:v>12.727</c:v>
                </c:pt>
                <c:pt idx="14791">
                  <c:v>12.678000000000001</c:v>
                </c:pt>
                <c:pt idx="14792">
                  <c:v>12.654</c:v>
                </c:pt>
                <c:pt idx="14793">
                  <c:v>12.654</c:v>
                </c:pt>
                <c:pt idx="14794">
                  <c:v>12.654</c:v>
                </c:pt>
                <c:pt idx="14795">
                  <c:v>12.654</c:v>
                </c:pt>
                <c:pt idx="14796">
                  <c:v>12.654</c:v>
                </c:pt>
                <c:pt idx="14797">
                  <c:v>12.654</c:v>
                </c:pt>
                <c:pt idx="14798">
                  <c:v>12.654</c:v>
                </c:pt>
                <c:pt idx="14799">
                  <c:v>12.654</c:v>
                </c:pt>
                <c:pt idx="14800">
                  <c:v>12.606</c:v>
                </c:pt>
                <c:pt idx="14801">
                  <c:v>12.582000000000001</c:v>
                </c:pt>
                <c:pt idx="14802">
                  <c:v>12.558</c:v>
                </c:pt>
                <c:pt idx="14803">
                  <c:v>12.558</c:v>
                </c:pt>
                <c:pt idx="14804">
                  <c:v>12.534000000000001</c:v>
                </c:pt>
                <c:pt idx="14805">
                  <c:v>12.534000000000001</c:v>
                </c:pt>
                <c:pt idx="14806">
                  <c:v>12.509</c:v>
                </c:pt>
                <c:pt idx="14807">
                  <c:v>12.509</c:v>
                </c:pt>
                <c:pt idx="14808">
                  <c:v>12.484999999999999</c:v>
                </c:pt>
                <c:pt idx="14809">
                  <c:v>12.461</c:v>
                </c:pt>
                <c:pt idx="14810">
                  <c:v>12.461</c:v>
                </c:pt>
                <c:pt idx="14811">
                  <c:v>12.461</c:v>
                </c:pt>
                <c:pt idx="14812">
                  <c:v>12.436999999999999</c:v>
                </c:pt>
                <c:pt idx="14813">
                  <c:v>12.436999999999999</c:v>
                </c:pt>
                <c:pt idx="14814">
                  <c:v>12.461</c:v>
                </c:pt>
                <c:pt idx="14815">
                  <c:v>12.484999999999999</c:v>
                </c:pt>
                <c:pt idx="14816">
                  <c:v>12.509</c:v>
                </c:pt>
                <c:pt idx="14817">
                  <c:v>12.558</c:v>
                </c:pt>
                <c:pt idx="14818">
                  <c:v>12.606</c:v>
                </c:pt>
                <c:pt idx="14819">
                  <c:v>12.63</c:v>
                </c:pt>
                <c:pt idx="14820">
                  <c:v>12.678000000000001</c:v>
                </c:pt>
                <c:pt idx="14821">
                  <c:v>12.750999999999999</c:v>
                </c:pt>
                <c:pt idx="14822">
                  <c:v>12.823</c:v>
                </c:pt>
                <c:pt idx="14823">
                  <c:v>12.896000000000001</c:v>
                </c:pt>
                <c:pt idx="14824">
                  <c:v>12.968</c:v>
                </c:pt>
                <c:pt idx="14825">
                  <c:v>13.04</c:v>
                </c:pt>
                <c:pt idx="14826">
                  <c:v>13.112</c:v>
                </c:pt>
                <c:pt idx="14827">
                  <c:v>13.185</c:v>
                </c:pt>
                <c:pt idx="14828">
                  <c:v>13.281000000000001</c:v>
                </c:pt>
                <c:pt idx="14829">
                  <c:v>13.377000000000001</c:v>
                </c:pt>
                <c:pt idx="14830">
                  <c:v>13.449</c:v>
                </c:pt>
                <c:pt idx="14831">
                  <c:v>13.522</c:v>
                </c:pt>
                <c:pt idx="14832">
                  <c:v>13.618</c:v>
                </c:pt>
                <c:pt idx="14833">
                  <c:v>13.714</c:v>
                </c:pt>
                <c:pt idx="14834">
                  <c:v>13.738</c:v>
                </c:pt>
                <c:pt idx="14835">
                  <c:v>13.81</c:v>
                </c:pt>
                <c:pt idx="14836">
                  <c:v>13.906000000000001</c:v>
                </c:pt>
                <c:pt idx="14837">
                  <c:v>13.978</c:v>
                </c:pt>
                <c:pt idx="14838">
                  <c:v>14.05</c:v>
                </c:pt>
                <c:pt idx="14839">
                  <c:v>14.098000000000001</c:v>
                </c:pt>
                <c:pt idx="14840">
                  <c:v>14.146000000000001</c:v>
                </c:pt>
                <c:pt idx="14841">
                  <c:v>14.194000000000001</c:v>
                </c:pt>
                <c:pt idx="14842">
                  <c:v>14.242000000000001</c:v>
                </c:pt>
                <c:pt idx="14843">
                  <c:v>14.266</c:v>
                </c:pt>
                <c:pt idx="14844">
                  <c:v>14.266</c:v>
                </c:pt>
                <c:pt idx="14845">
                  <c:v>14.242000000000001</c:v>
                </c:pt>
                <c:pt idx="14846">
                  <c:v>14.194000000000001</c:v>
                </c:pt>
                <c:pt idx="14847">
                  <c:v>14.146000000000001</c:v>
                </c:pt>
                <c:pt idx="14848">
                  <c:v>14.122</c:v>
                </c:pt>
                <c:pt idx="14849">
                  <c:v>14.098000000000001</c:v>
                </c:pt>
                <c:pt idx="14850">
                  <c:v>14.05</c:v>
                </c:pt>
                <c:pt idx="14851">
                  <c:v>13.954000000000001</c:v>
                </c:pt>
                <c:pt idx="14852">
                  <c:v>13.882</c:v>
                </c:pt>
                <c:pt idx="14853">
                  <c:v>13.786</c:v>
                </c:pt>
                <c:pt idx="14854">
                  <c:v>13.714</c:v>
                </c:pt>
                <c:pt idx="14855">
                  <c:v>13.666</c:v>
                </c:pt>
                <c:pt idx="14856">
                  <c:v>13.57</c:v>
                </c:pt>
                <c:pt idx="14857">
                  <c:v>13.522</c:v>
                </c:pt>
                <c:pt idx="14858">
                  <c:v>13.473000000000001</c:v>
                </c:pt>
                <c:pt idx="14859">
                  <c:v>13.449</c:v>
                </c:pt>
                <c:pt idx="14860">
                  <c:v>13.425000000000001</c:v>
                </c:pt>
                <c:pt idx="14861">
                  <c:v>13.329000000000001</c:v>
                </c:pt>
                <c:pt idx="14862">
                  <c:v>13.281000000000001</c:v>
                </c:pt>
                <c:pt idx="14863">
                  <c:v>13.257</c:v>
                </c:pt>
                <c:pt idx="14864">
                  <c:v>13.185</c:v>
                </c:pt>
                <c:pt idx="14865">
                  <c:v>13.161</c:v>
                </c:pt>
                <c:pt idx="14866">
                  <c:v>13.112</c:v>
                </c:pt>
                <c:pt idx="14867">
                  <c:v>13.064</c:v>
                </c:pt>
                <c:pt idx="14868">
                  <c:v>13.04</c:v>
                </c:pt>
                <c:pt idx="14869">
                  <c:v>13.016</c:v>
                </c:pt>
                <c:pt idx="14870">
                  <c:v>12.968</c:v>
                </c:pt>
                <c:pt idx="14871">
                  <c:v>12.944000000000001</c:v>
                </c:pt>
                <c:pt idx="14872">
                  <c:v>12.896000000000001</c:v>
                </c:pt>
                <c:pt idx="14873">
                  <c:v>12.871</c:v>
                </c:pt>
                <c:pt idx="14874">
                  <c:v>12.823</c:v>
                </c:pt>
                <c:pt idx="14875">
                  <c:v>12.798999999999999</c:v>
                </c:pt>
                <c:pt idx="14876">
                  <c:v>12.798999999999999</c:v>
                </c:pt>
                <c:pt idx="14877">
                  <c:v>12.798999999999999</c:v>
                </c:pt>
                <c:pt idx="14878">
                  <c:v>12.823</c:v>
                </c:pt>
                <c:pt idx="14879">
                  <c:v>12.823</c:v>
                </c:pt>
                <c:pt idx="14880">
                  <c:v>12.847</c:v>
                </c:pt>
                <c:pt idx="14881">
                  <c:v>12.871</c:v>
                </c:pt>
                <c:pt idx="14882">
                  <c:v>12.896000000000001</c:v>
                </c:pt>
                <c:pt idx="14883">
                  <c:v>12.871</c:v>
                </c:pt>
                <c:pt idx="14884">
                  <c:v>12.847</c:v>
                </c:pt>
                <c:pt idx="14885">
                  <c:v>12.847</c:v>
                </c:pt>
                <c:pt idx="14886">
                  <c:v>12.823</c:v>
                </c:pt>
                <c:pt idx="14887">
                  <c:v>12.798999999999999</c:v>
                </c:pt>
                <c:pt idx="14888">
                  <c:v>12.798999999999999</c:v>
                </c:pt>
                <c:pt idx="14889">
                  <c:v>12.775</c:v>
                </c:pt>
                <c:pt idx="14890">
                  <c:v>12.775</c:v>
                </c:pt>
                <c:pt idx="14891">
                  <c:v>12.775</c:v>
                </c:pt>
                <c:pt idx="14892">
                  <c:v>12.775</c:v>
                </c:pt>
                <c:pt idx="14893">
                  <c:v>12.775</c:v>
                </c:pt>
                <c:pt idx="14894">
                  <c:v>12.750999999999999</c:v>
                </c:pt>
                <c:pt idx="14895">
                  <c:v>12.750999999999999</c:v>
                </c:pt>
                <c:pt idx="14896">
                  <c:v>12.750999999999999</c:v>
                </c:pt>
                <c:pt idx="14897">
                  <c:v>12.750999999999999</c:v>
                </c:pt>
                <c:pt idx="14898">
                  <c:v>12.727</c:v>
                </c:pt>
                <c:pt idx="14899">
                  <c:v>12.727</c:v>
                </c:pt>
                <c:pt idx="14900">
                  <c:v>12.702999999999999</c:v>
                </c:pt>
                <c:pt idx="14901">
                  <c:v>12.702999999999999</c:v>
                </c:pt>
                <c:pt idx="14902">
                  <c:v>12.727</c:v>
                </c:pt>
                <c:pt idx="14903">
                  <c:v>12.702999999999999</c:v>
                </c:pt>
                <c:pt idx="14904">
                  <c:v>12.702999999999999</c:v>
                </c:pt>
                <c:pt idx="14905">
                  <c:v>12.678000000000001</c:v>
                </c:pt>
                <c:pt idx="14906">
                  <c:v>12.678000000000001</c:v>
                </c:pt>
                <c:pt idx="14907">
                  <c:v>12.654</c:v>
                </c:pt>
                <c:pt idx="14908">
                  <c:v>12.654</c:v>
                </c:pt>
                <c:pt idx="14909">
                  <c:v>12.654</c:v>
                </c:pt>
                <c:pt idx="14910">
                  <c:v>12.654</c:v>
                </c:pt>
                <c:pt idx="14911">
                  <c:v>12.654</c:v>
                </c:pt>
                <c:pt idx="14912">
                  <c:v>12.678000000000001</c:v>
                </c:pt>
                <c:pt idx="14913">
                  <c:v>12.702999999999999</c:v>
                </c:pt>
                <c:pt idx="14914">
                  <c:v>12.775</c:v>
                </c:pt>
                <c:pt idx="14915">
                  <c:v>12.823</c:v>
                </c:pt>
                <c:pt idx="14916">
                  <c:v>12.847</c:v>
                </c:pt>
                <c:pt idx="14917">
                  <c:v>12.871</c:v>
                </c:pt>
                <c:pt idx="14918">
                  <c:v>12.92</c:v>
                </c:pt>
                <c:pt idx="14919">
                  <c:v>12.992000000000001</c:v>
                </c:pt>
                <c:pt idx="14920">
                  <c:v>13.064</c:v>
                </c:pt>
                <c:pt idx="14921">
                  <c:v>13.161</c:v>
                </c:pt>
                <c:pt idx="14922">
                  <c:v>13.257</c:v>
                </c:pt>
                <c:pt idx="14923">
                  <c:v>13.329000000000001</c:v>
                </c:pt>
                <c:pt idx="14924">
                  <c:v>13.425000000000001</c:v>
                </c:pt>
                <c:pt idx="14925">
                  <c:v>13.545999999999999</c:v>
                </c:pt>
                <c:pt idx="14926">
                  <c:v>13.641999999999999</c:v>
                </c:pt>
                <c:pt idx="14927">
                  <c:v>13.738</c:v>
                </c:pt>
                <c:pt idx="14928">
                  <c:v>13.834</c:v>
                </c:pt>
                <c:pt idx="14929">
                  <c:v>13.906000000000001</c:v>
                </c:pt>
                <c:pt idx="14930">
                  <c:v>14.002000000000001</c:v>
                </c:pt>
                <c:pt idx="14931">
                  <c:v>14.098000000000001</c:v>
                </c:pt>
                <c:pt idx="14932">
                  <c:v>14.122</c:v>
                </c:pt>
                <c:pt idx="14933">
                  <c:v>14.194000000000001</c:v>
                </c:pt>
                <c:pt idx="14934">
                  <c:v>14.242000000000001</c:v>
                </c:pt>
                <c:pt idx="14935">
                  <c:v>14.314</c:v>
                </c:pt>
                <c:pt idx="14936">
                  <c:v>14.361000000000001</c:v>
                </c:pt>
                <c:pt idx="14937">
                  <c:v>14.409000000000001</c:v>
                </c:pt>
                <c:pt idx="14938">
                  <c:v>14.433</c:v>
                </c:pt>
                <c:pt idx="14939">
                  <c:v>14.457000000000001</c:v>
                </c:pt>
                <c:pt idx="14940">
                  <c:v>14.481</c:v>
                </c:pt>
                <c:pt idx="14941">
                  <c:v>14.505000000000001</c:v>
                </c:pt>
                <c:pt idx="14942">
                  <c:v>14.577</c:v>
                </c:pt>
                <c:pt idx="14943">
                  <c:v>14.577</c:v>
                </c:pt>
                <c:pt idx="14944">
                  <c:v>14.577</c:v>
                </c:pt>
                <c:pt idx="14945">
                  <c:v>14.553000000000001</c:v>
                </c:pt>
                <c:pt idx="14946">
                  <c:v>14.529</c:v>
                </c:pt>
                <c:pt idx="14947">
                  <c:v>14.505000000000001</c:v>
                </c:pt>
                <c:pt idx="14948">
                  <c:v>14.481</c:v>
                </c:pt>
                <c:pt idx="14949">
                  <c:v>14.433</c:v>
                </c:pt>
                <c:pt idx="14950">
                  <c:v>14.385</c:v>
                </c:pt>
                <c:pt idx="14951">
                  <c:v>14.361000000000001</c:v>
                </c:pt>
                <c:pt idx="14952">
                  <c:v>14.314</c:v>
                </c:pt>
                <c:pt idx="14953">
                  <c:v>14.242000000000001</c:v>
                </c:pt>
                <c:pt idx="14954">
                  <c:v>14.194000000000001</c:v>
                </c:pt>
                <c:pt idx="14955">
                  <c:v>14.146000000000001</c:v>
                </c:pt>
                <c:pt idx="14956">
                  <c:v>14.074</c:v>
                </c:pt>
                <c:pt idx="14957">
                  <c:v>13.978</c:v>
                </c:pt>
                <c:pt idx="14958">
                  <c:v>13.906000000000001</c:v>
                </c:pt>
                <c:pt idx="14959">
                  <c:v>13.858000000000001</c:v>
                </c:pt>
                <c:pt idx="14960">
                  <c:v>13.762</c:v>
                </c:pt>
                <c:pt idx="14961">
                  <c:v>13.666</c:v>
                </c:pt>
                <c:pt idx="14962">
                  <c:v>13.593999999999999</c:v>
                </c:pt>
                <c:pt idx="14963">
                  <c:v>13.497</c:v>
                </c:pt>
                <c:pt idx="14964">
                  <c:v>13.425000000000001</c:v>
                </c:pt>
                <c:pt idx="14965">
                  <c:v>13.353</c:v>
                </c:pt>
                <c:pt idx="14966">
                  <c:v>13.281000000000001</c:v>
                </c:pt>
                <c:pt idx="14967">
                  <c:v>13.209</c:v>
                </c:pt>
                <c:pt idx="14968">
                  <c:v>13.137</c:v>
                </c:pt>
                <c:pt idx="14969">
                  <c:v>13.087999999999999</c:v>
                </c:pt>
                <c:pt idx="14970">
                  <c:v>13.04</c:v>
                </c:pt>
                <c:pt idx="14971">
                  <c:v>12.968</c:v>
                </c:pt>
                <c:pt idx="14972">
                  <c:v>12.944000000000001</c:v>
                </c:pt>
                <c:pt idx="14973">
                  <c:v>12.896000000000001</c:v>
                </c:pt>
                <c:pt idx="14974">
                  <c:v>12.871</c:v>
                </c:pt>
                <c:pt idx="14975">
                  <c:v>12.847</c:v>
                </c:pt>
                <c:pt idx="14976">
                  <c:v>12.847</c:v>
                </c:pt>
                <c:pt idx="14977">
                  <c:v>12.847</c:v>
                </c:pt>
                <c:pt idx="14978">
                  <c:v>12.847</c:v>
                </c:pt>
                <c:pt idx="14979">
                  <c:v>12.823</c:v>
                </c:pt>
                <c:pt idx="14980">
                  <c:v>12.798999999999999</c:v>
                </c:pt>
                <c:pt idx="14981">
                  <c:v>12.798999999999999</c:v>
                </c:pt>
                <c:pt idx="14982">
                  <c:v>12.750999999999999</c:v>
                </c:pt>
                <c:pt idx="14983">
                  <c:v>12.750999999999999</c:v>
                </c:pt>
                <c:pt idx="14984">
                  <c:v>12.727</c:v>
                </c:pt>
                <c:pt idx="14985">
                  <c:v>12.702999999999999</c:v>
                </c:pt>
                <c:pt idx="14986">
                  <c:v>12.702999999999999</c:v>
                </c:pt>
                <c:pt idx="14987">
                  <c:v>12.702999999999999</c:v>
                </c:pt>
                <c:pt idx="14988">
                  <c:v>12.702999999999999</c:v>
                </c:pt>
                <c:pt idx="14989">
                  <c:v>12.702999999999999</c:v>
                </c:pt>
                <c:pt idx="14990">
                  <c:v>12.702999999999999</c:v>
                </c:pt>
                <c:pt idx="14991">
                  <c:v>12.702999999999999</c:v>
                </c:pt>
                <c:pt idx="14992">
                  <c:v>12.727</c:v>
                </c:pt>
                <c:pt idx="14993">
                  <c:v>12.727</c:v>
                </c:pt>
                <c:pt idx="14994">
                  <c:v>12.727</c:v>
                </c:pt>
                <c:pt idx="14995">
                  <c:v>12.727</c:v>
                </c:pt>
                <c:pt idx="14996">
                  <c:v>12.702999999999999</c:v>
                </c:pt>
                <c:pt idx="14997">
                  <c:v>12.702999999999999</c:v>
                </c:pt>
                <c:pt idx="14998">
                  <c:v>12.702999999999999</c:v>
                </c:pt>
                <c:pt idx="14999">
                  <c:v>12.678000000000001</c:v>
                </c:pt>
                <c:pt idx="15000">
                  <c:v>12.678000000000001</c:v>
                </c:pt>
                <c:pt idx="15001">
                  <c:v>12.678000000000001</c:v>
                </c:pt>
                <c:pt idx="15002">
                  <c:v>12.654</c:v>
                </c:pt>
                <c:pt idx="15003">
                  <c:v>12.678000000000001</c:v>
                </c:pt>
                <c:pt idx="15004">
                  <c:v>12.702999999999999</c:v>
                </c:pt>
                <c:pt idx="15005">
                  <c:v>12.727</c:v>
                </c:pt>
                <c:pt idx="15006">
                  <c:v>12.750999999999999</c:v>
                </c:pt>
                <c:pt idx="15007">
                  <c:v>12.750999999999999</c:v>
                </c:pt>
                <c:pt idx="15008">
                  <c:v>12.775</c:v>
                </c:pt>
                <c:pt idx="15009">
                  <c:v>12.823</c:v>
                </c:pt>
                <c:pt idx="15010">
                  <c:v>12.871</c:v>
                </c:pt>
                <c:pt idx="15011">
                  <c:v>12.92</c:v>
                </c:pt>
                <c:pt idx="15012">
                  <c:v>12.992000000000001</c:v>
                </c:pt>
                <c:pt idx="15013">
                  <c:v>13.064</c:v>
                </c:pt>
                <c:pt idx="15014">
                  <c:v>13.137</c:v>
                </c:pt>
                <c:pt idx="15015">
                  <c:v>13.185</c:v>
                </c:pt>
                <c:pt idx="15016">
                  <c:v>13.257</c:v>
                </c:pt>
                <c:pt idx="15017">
                  <c:v>13.329000000000001</c:v>
                </c:pt>
                <c:pt idx="15018">
                  <c:v>13.377000000000001</c:v>
                </c:pt>
                <c:pt idx="15019">
                  <c:v>13.449</c:v>
                </c:pt>
                <c:pt idx="15020">
                  <c:v>13.545999999999999</c:v>
                </c:pt>
                <c:pt idx="15021">
                  <c:v>13.618</c:v>
                </c:pt>
                <c:pt idx="15022">
                  <c:v>13.666</c:v>
                </c:pt>
                <c:pt idx="15023">
                  <c:v>13.714</c:v>
                </c:pt>
                <c:pt idx="15024">
                  <c:v>13.762</c:v>
                </c:pt>
                <c:pt idx="15025">
                  <c:v>13.786</c:v>
                </c:pt>
                <c:pt idx="15026">
                  <c:v>13.81</c:v>
                </c:pt>
                <c:pt idx="15027">
                  <c:v>13.882</c:v>
                </c:pt>
                <c:pt idx="15028">
                  <c:v>14.05</c:v>
                </c:pt>
                <c:pt idx="15029">
                  <c:v>14.098000000000001</c:v>
                </c:pt>
                <c:pt idx="15030">
                  <c:v>14.146000000000001</c:v>
                </c:pt>
                <c:pt idx="15031">
                  <c:v>14.218</c:v>
                </c:pt>
                <c:pt idx="15032">
                  <c:v>14.242000000000001</c:v>
                </c:pt>
                <c:pt idx="15033">
                  <c:v>14.337</c:v>
                </c:pt>
                <c:pt idx="15034">
                  <c:v>14.385</c:v>
                </c:pt>
                <c:pt idx="15035">
                  <c:v>14.457000000000001</c:v>
                </c:pt>
                <c:pt idx="15036">
                  <c:v>14.529</c:v>
                </c:pt>
                <c:pt idx="15037">
                  <c:v>14.601000000000001</c:v>
                </c:pt>
                <c:pt idx="15038">
                  <c:v>14.601000000000001</c:v>
                </c:pt>
                <c:pt idx="15039">
                  <c:v>14.601000000000001</c:v>
                </c:pt>
                <c:pt idx="15040">
                  <c:v>14.577</c:v>
                </c:pt>
                <c:pt idx="15041">
                  <c:v>14.625</c:v>
                </c:pt>
                <c:pt idx="15042">
                  <c:v>14.625</c:v>
                </c:pt>
                <c:pt idx="15043">
                  <c:v>14.625</c:v>
                </c:pt>
                <c:pt idx="15044">
                  <c:v>14.601000000000001</c:v>
                </c:pt>
                <c:pt idx="15045">
                  <c:v>14.505000000000001</c:v>
                </c:pt>
                <c:pt idx="15046">
                  <c:v>14.385</c:v>
                </c:pt>
                <c:pt idx="15047">
                  <c:v>14.361000000000001</c:v>
                </c:pt>
                <c:pt idx="15048">
                  <c:v>14.337</c:v>
                </c:pt>
                <c:pt idx="15049">
                  <c:v>14.314</c:v>
                </c:pt>
                <c:pt idx="15050">
                  <c:v>14.29</c:v>
                </c:pt>
                <c:pt idx="15051">
                  <c:v>14.218</c:v>
                </c:pt>
                <c:pt idx="15052">
                  <c:v>14.146000000000001</c:v>
                </c:pt>
                <c:pt idx="15053">
                  <c:v>14.026</c:v>
                </c:pt>
                <c:pt idx="15054">
                  <c:v>13.978</c:v>
                </c:pt>
                <c:pt idx="15055">
                  <c:v>13.906000000000001</c:v>
                </c:pt>
                <c:pt idx="15056">
                  <c:v>13.81</c:v>
                </c:pt>
                <c:pt idx="15057">
                  <c:v>13.714</c:v>
                </c:pt>
                <c:pt idx="15058">
                  <c:v>13.666</c:v>
                </c:pt>
                <c:pt idx="15059">
                  <c:v>13.593999999999999</c:v>
                </c:pt>
                <c:pt idx="15060">
                  <c:v>13.522</c:v>
                </c:pt>
                <c:pt idx="15061">
                  <c:v>13.449</c:v>
                </c:pt>
                <c:pt idx="15062">
                  <c:v>13.377000000000001</c:v>
                </c:pt>
                <c:pt idx="15063">
                  <c:v>13.305</c:v>
                </c:pt>
                <c:pt idx="15064">
                  <c:v>13.233000000000001</c:v>
                </c:pt>
                <c:pt idx="15065">
                  <c:v>13.185</c:v>
                </c:pt>
                <c:pt idx="15066">
                  <c:v>13.137</c:v>
                </c:pt>
                <c:pt idx="15067">
                  <c:v>13.087999999999999</c:v>
                </c:pt>
                <c:pt idx="15068">
                  <c:v>13.04</c:v>
                </c:pt>
                <c:pt idx="15069">
                  <c:v>13.016</c:v>
                </c:pt>
                <c:pt idx="15070">
                  <c:v>12.992000000000001</c:v>
                </c:pt>
                <c:pt idx="15071">
                  <c:v>12.944000000000001</c:v>
                </c:pt>
                <c:pt idx="15072">
                  <c:v>12.92</c:v>
                </c:pt>
                <c:pt idx="15073">
                  <c:v>12.871</c:v>
                </c:pt>
                <c:pt idx="15074">
                  <c:v>12.847</c:v>
                </c:pt>
                <c:pt idx="15075">
                  <c:v>12.798999999999999</c:v>
                </c:pt>
                <c:pt idx="15076">
                  <c:v>12.775</c:v>
                </c:pt>
                <c:pt idx="15077">
                  <c:v>12.750999999999999</c:v>
                </c:pt>
                <c:pt idx="15078">
                  <c:v>12.750999999999999</c:v>
                </c:pt>
                <c:pt idx="15079">
                  <c:v>12.727</c:v>
                </c:pt>
                <c:pt idx="15080">
                  <c:v>12.727</c:v>
                </c:pt>
                <c:pt idx="15081">
                  <c:v>12.727</c:v>
                </c:pt>
                <c:pt idx="15082">
                  <c:v>12.727</c:v>
                </c:pt>
                <c:pt idx="15083">
                  <c:v>12.750999999999999</c:v>
                </c:pt>
                <c:pt idx="15084">
                  <c:v>12.750999999999999</c:v>
                </c:pt>
                <c:pt idx="15085">
                  <c:v>12.775</c:v>
                </c:pt>
                <c:pt idx="15086">
                  <c:v>12.775</c:v>
                </c:pt>
                <c:pt idx="15087">
                  <c:v>12.750999999999999</c:v>
                </c:pt>
                <c:pt idx="15088">
                  <c:v>12.750999999999999</c:v>
                </c:pt>
                <c:pt idx="15089">
                  <c:v>12.750999999999999</c:v>
                </c:pt>
                <c:pt idx="15090">
                  <c:v>12.727</c:v>
                </c:pt>
                <c:pt idx="15091">
                  <c:v>12.727</c:v>
                </c:pt>
                <c:pt idx="15092">
                  <c:v>12.727</c:v>
                </c:pt>
                <c:pt idx="15093">
                  <c:v>12.702999999999999</c:v>
                </c:pt>
                <c:pt idx="15094">
                  <c:v>12.702999999999999</c:v>
                </c:pt>
                <c:pt idx="15095">
                  <c:v>12.702999999999999</c:v>
                </c:pt>
                <c:pt idx="15096">
                  <c:v>12.702999999999999</c:v>
                </c:pt>
                <c:pt idx="15097">
                  <c:v>12.702999999999999</c:v>
                </c:pt>
                <c:pt idx="15098">
                  <c:v>12.727</c:v>
                </c:pt>
                <c:pt idx="15099">
                  <c:v>12.727</c:v>
                </c:pt>
                <c:pt idx="15100">
                  <c:v>12.750999999999999</c:v>
                </c:pt>
                <c:pt idx="15101">
                  <c:v>12.750999999999999</c:v>
                </c:pt>
                <c:pt idx="15102">
                  <c:v>12.750999999999999</c:v>
                </c:pt>
                <c:pt idx="15103">
                  <c:v>12.775</c:v>
                </c:pt>
                <c:pt idx="15104">
                  <c:v>12.798999999999999</c:v>
                </c:pt>
                <c:pt idx="15105">
                  <c:v>12.823</c:v>
                </c:pt>
                <c:pt idx="15106">
                  <c:v>12.847</c:v>
                </c:pt>
                <c:pt idx="15107">
                  <c:v>12.92</c:v>
                </c:pt>
                <c:pt idx="15108">
                  <c:v>12.944000000000001</c:v>
                </c:pt>
                <c:pt idx="15109">
                  <c:v>13.016</c:v>
                </c:pt>
                <c:pt idx="15110">
                  <c:v>13.064</c:v>
                </c:pt>
                <c:pt idx="15111">
                  <c:v>13.185</c:v>
                </c:pt>
                <c:pt idx="15112">
                  <c:v>13.257</c:v>
                </c:pt>
                <c:pt idx="15113">
                  <c:v>13.281000000000001</c:v>
                </c:pt>
                <c:pt idx="15114">
                  <c:v>13.329000000000001</c:v>
                </c:pt>
                <c:pt idx="15115">
                  <c:v>13.449</c:v>
                </c:pt>
                <c:pt idx="15116">
                  <c:v>13.522</c:v>
                </c:pt>
                <c:pt idx="15117">
                  <c:v>13.522</c:v>
                </c:pt>
                <c:pt idx="15118">
                  <c:v>13.522</c:v>
                </c:pt>
                <c:pt idx="15119">
                  <c:v>13.522</c:v>
                </c:pt>
                <c:pt idx="15120">
                  <c:v>13.449</c:v>
                </c:pt>
                <c:pt idx="15121">
                  <c:v>13.545999999999999</c:v>
                </c:pt>
                <c:pt idx="15122">
                  <c:v>13.593999999999999</c:v>
                </c:pt>
                <c:pt idx="15123">
                  <c:v>13.666</c:v>
                </c:pt>
                <c:pt idx="15124">
                  <c:v>13.738</c:v>
                </c:pt>
                <c:pt idx="15125">
                  <c:v>13.834</c:v>
                </c:pt>
                <c:pt idx="15126">
                  <c:v>13.93</c:v>
                </c:pt>
                <c:pt idx="15127">
                  <c:v>14.05</c:v>
                </c:pt>
                <c:pt idx="15128">
                  <c:v>14.146000000000001</c:v>
                </c:pt>
                <c:pt idx="15129">
                  <c:v>14.146000000000001</c:v>
                </c:pt>
                <c:pt idx="15130">
                  <c:v>14.194000000000001</c:v>
                </c:pt>
                <c:pt idx="15131">
                  <c:v>14.242000000000001</c:v>
                </c:pt>
                <c:pt idx="15132">
                  <c:v>14.29</c:v>
                </c:pt>
                <c:pt idx="15133">
                  <c:v>14.337</c:v>
                </c:pt>
                <c:pt idx="15134">
                  <c:v>14.337</c:v>
                </c:pt>
                <c:pt idx="15135">
                  <c:v>14.361000000000001</c:v>
                </c:pt>
                <c:pt idx="15136">
                  <c:v>14.361000000000001</c:v>
                </c:pt>
                <c:pt idx="15137">
                  <c:v>14.385</c:v>
                </c:pt>
                <c:pt idx="15138">
                  <c:v>14.457000000000001</c:v>
                </c:pt>
                <c:pt idx="15139">
                  <c:v>14.481</c:v>
                </c:pt>
                <c:pt idx="15140">
                  <c:v>14.409000000000001</c:v>
                </c:pt>
                <c:pt idx="15141">
                  <c:v>14.361000000000001</c:v>
                </c:pt>
                <c:pt idx="15142">
                  <c:v>14.29</c:v>
                </c:pt>
                <c:pt idx="15143">
                  <c:v>14.337</c:v>
                </c:pt>
                <c:pt idx="15144">
                  <c:v>14.361000000000001</c:v>
                </c:pt>
                <c:pt idx="15145">
                  <c:v>14.337</c:v>
                </c:pt>
                <c:pt idx="15146">
                  <c:v>14.314</c:v>
                </c:pt>
                <c:pt idx="15147">
                  <c:v>14.242000000000001</c:v>
                </c:pt>
                <c:pt idx="15148">
                  <c:v>14.17</c:v>
                </c:pt>
                <c:pt idx="15149">
                  <c:v>14.098000000000001</c:v>
                </c:pt>
                <c:pt idx="15150">
                  <c:v>14.026</c:v>
                </c:pt>
                <c:pt idx="15151">
                  <c:v>13.978</c:v>
                </c:pt>
                <c:pt idx="15152">
                  <c:v>13.882</c:v>
                </c:pt>
                <c:pt idx="15153">
                  <c:v>13.786</c:v>
                </c:pt>
                <c:pt idx="15154">
                  <c:v>13.69</c:v>
                </c:pt>
                <c:pt idx="15155">
                  <c:v>13.593999999999999</c:v>
                </c:pt>
                <c:pt idx="15156">
                  <c:v>13.522</c:v>
                </c:pt>
                <c:pt idx="15157">
                  <c:v>13.473000000000001</c:v>
                </c:pt>
                <c:pt idx="15158">
                  <c:v>13.425000000000001</c:v>
                </c:pt>
                <c:pt idx="15159">
                  <c:v>13.353</c:v>
                </c:pt>
                <c:pt idx="15160">
                  <c:v>13.281000000000001</c:v>
                </c:pt>
                <c:pt idx="15161">
                  <c:v>13.209</c:v>
                </c:pt>
                <c:pt idx="15162">
                  <c:v>13.112</c:v>
                </c:pt>
                <c:pt idx="15163">
                  <c:v>13.064</c:v>
                </c:pt>
                <c:pt idx="15164">
                  <c:v>13.016</c:v>
                </c:pt>
                <c:pt idx="15165">
                  <c:v>12.992000000000001</c:v>
                </c:pt>
                <c:pt idx="15166">
                  <c:v>12.944000000000001</c:v>
                </c:pt>
                <c:pt idx="15167">
                  <c:v>12.92</c:v>
                </c:pt>
                <c:pt idx="15168">
                  <c:v>12.896000000000001</c:v>
                </c:pt>
                <c:pt idx="15169">
                  <c:v>12.871</c:v>
                </c:pt>
                <c:pt idx="15170">
                  <c:v>12.847</c:v>
                </c:pt>
                <c:pt idx="15171">
                  <c:v>12.847</c:v>
                </c:pt>
                <c:pt idx="15172">
                  <c:v>12.871</c:v>
                </c:pt>
                <c:pt idx="15173">
                  <c:v>12.896000000000001</c:v>
                </c:pt>
                <c:pt idx="15174">
                  <c:v>12.92</c:v>
                </c:pt>
                <c:pt idx="15175">
                  <c:v>12.92</c:v>
                </c:pt>
                <c:pt idx="15176">
                  <c:v>12.92</c:v>
                </c:pt>
                <c:pt idx="15177">
                  <c:v>12.896000000000001</c:v>
                </c:pt>
                <c:pt idx="15178">
                  <c:v>12.871</c:v>
                </c:pt>
                <c:pt idx="15179">
                  <c:v>12.847</c:v>
                </c:pt>
                <c:pt idx="15180">
                  <c:v>12.823</c:v>
                </c:pt>
                <c:pt idx="15181">
                  <c:v>12.798999999999999</c:v>
                </c:pt>
                <c:pt idx="15182">
                  <c:v>12.775</c:v>
                </c:pt>
                <c:pt idx="15183">
                  <c:v>12.775</c:v>
                </c:pt>
                <c:pt idx="15184">
                  <c:v>12.775</c:v>
                </c:pt>
                <c:pt idx="15185">
                  <c:v>12.798999999999999</c:v>
                </c:pt>
                <c:pt idx="15186">
                  <c:v>12.798999999999999</c:v>
                </c:pt>
                <c:pt idx="15187">
                  <c:v>12.798999999999999</c:v>
                </c:pt>
                <c:pt idx="15188">
                  <c:v>12.798999999999999</c:v>
                </c:pt>
                <c:pt idx="15189">
                  <c:v>12.823</c:v>
                </c:pt>
                <c:pt idx="15190">
                  <c:v>12.823</c:v>
                </c:pt>
                <c:pt idx="15191">
                  <c:v>12.823</c:v>
                </c:pt>
                <c:pt idx="15192">
                  <c:v>12.847</c:v>
                </c:pt>
                <c:pt idx="15193">
                  <c:v>12.871</c:v>
                </c:pt>
                <c:pt idx="15194">
                  <c:v>12.871</c:v>
                </c:pt>
                <c:pt idx="15195">
                  <c:v>12.871</c:v>
                </c:pt>
                <c:pt idx="15196">
                  <c:v>12.871</c:v>
                </c:pt>
                <c:pt idx="15197">
                  <c:v>12.871</c:v>
                </c:pt>
                <c:pt idx="15198">
                  <c:v>12.871</c:v>
                </c:pt>
                <c:pt idx="15199">
                  <c:v>12.896000000000001</c:v>
                </c:pt>
                <c:pt idx="15200">
                  <c:v>12.944000000000001</c:v>
                </c:pt>
                <c:pt idx="15201">
                  <c:v>12.968</c:v>
                </c:pt>
                <c:pt idx="15202">
                  <c:v>13.016</c:v>
                </c:pt>
                <c:pt idx="15203">
                  <c:v>13.04</c:v>
                </c:pt>
                <c:pt idx="15204">
                  <c:v>13.064</c:v>
                </c:pt>
                <c:pt idx="15205">
                  <c:v>13.112</c:v>
                </c:pt>
                <c:pt idx="15206">
                  <c:v>13.137</c:v>
                </c:pt>
                <c:pt idx="15207">
                  <c:v>13.137</c:v>
                </c:pt>
                <c:pt idx="15208">
                  <c:v>13.233000000000001</c:v>
                </c:pt>
                <c:pt idx="15209">
                  <c:v>13.329000000000001</c:v>
                </c:pt>
                <c:pt idx="15210">
                  <c:v>13.401</c:v>
                </c:pt>
                <c:pt idx="15211">
                  <c:v>13.522</c:v>
                </c:pt>
                <c:pt idx="15212">
                  <c:v>13.593999999999999</c:v>
                </c:pt>
                <c:pt idx="15213">
                  <c:v>13.69</c:v>
                </c:pt>
                <c:pt idx="15214">
                  <c:v>13.81</c:v>
                </c:pt>
                <c:pt idx="15215">
                  <c:v>13.882</c:v>
                </c:pt>
                <c:pt idx="15216">
                  <c:v>13.906000000000001</c:v>
                </c:pt>
                <c:pt idx="15217">
                  <c:v>13.954000000000001</c:v>
                </c:pt>
                <c:pt idx="15218">
                  <c:v>14.05</c:v>
                </c:pt>
                <c:pt idx="15219">
                  <c:v>14.146000000000001</c:v>
                </c:pt>
                <c:pt idx="15220">
                  <c:v>14.17</c:v>
                </c:pt>
                <c:pt idx="15221">
                  <c:v>14.218</c:v>
                </c:pt>
                <c:pt idx="15222">
                  <c:v>14.337</c:v>
                </c:pt>
                <c:pt idx="15223">
                  <c:v>14.385</c:v>
                </c:pt>
                <c:pt idx="15224">
                  <c:v>14.385</c:v>
                </c:pt>
                <c:pt idx="15225">
                  <c:v>14.385</c:v>
                </c:pt>
                <c:pt idx="15226">
                  <c:v>14.385</c:v>
                </c:pt>
                <c:pt idx="15227">
                  <c:v>14.242000000000001</c:v>
                </c:pt>
                <c:pt idx="15228">
                  <c:v>14.17</c:v>
                </c:pt>
                <c:pt idx="15229">
                  <c:v>14.17</c:v>
                </c:pt>
                <c:pt idx="15230">
                  <c:v>14.194000000000001</c:v>
                </c:pt>
                <c:pt idx="15231">
                  <c:v>14.194000000000001</c:v>
                </c:pt>
                <c:pt idx="15232">
                  <c:v>14.146000000000001</c:v>
                </c:pt>
                <c:pt idx="15233">
                  <c:v>14.098000000000001</c:v>
                </c:pt>
                <c:pt idx="15234">
                  <c:v>14.098000000000001</c:v>
                </c:pt>
                <c:pt idx="15235">
                  <c:v>14.026</c:v>
                </c:pt>
                <c:pt idx="15236">
                  <c:v>13.954000000000001</c:v>
                </c:pt>
                <c:pt idx="15237">
                  <c:v>13.906000000000001</c:v>
                </c:pt>
                <c:pt idx="15238">
                  <c:v>13.882</c:v>
                </c:pt>
                <c:pt idx="15239">
                  <c:v>13.858000000000001</c:v>
                </c:pt>
                <c:pt idx="15240">
                  <c:v>13.81</c:v>
                </c:pt>
                <c:pt idx="15241">
                  <c:v>13.762</c:v>
                </c:pt>
                <c:pt idx="15242">
                  <c:v>13.69</c:v>
                </c:pt>
                <c:pt idx="15243">
                  <c:v>13.666</c:v>
                </c:pt>
                <c:pt idx="15244">
                  <c:v>13.641999999999999</c:v>
                </c:pt>
                <c:pt idx="15245">
                  <c:v>13.618</c:v>
                </c:pt>
                <c:pt idx="15246">
                  <c:v>13.57</c:v>
                </c:pt>
                <c:pt idx="15247">
                  <c:v>13.522</c:v>
                </c:pt>
                <c:pt idx="15248">
                  <c:v>13.473000000000001</c:v>
                </c:pt>
                <c:pt idx="15249">
                  <c:v>13.449</c:v>
                </c:pt>
                <c:pt idx="15250">
                  <c:v>13.425000000000001</c:v>
                </c:pt>
                <c:pt idx="15251">
                  <c:v>13.401</c:v>
                </c:pt>
                <c:pt idx="15252">
                  <c:v>13.401</c:v>
                </c:pt>
                <c:pt idx="15253">
                  <c:v>13.353</c:v>
                </c:pt>
                <c:pt idx="15254">
                  <c:v>13.425000000000001</c:v>
                </c:pt>
                <c:pt idx="15255">
                  <c:v>13.401</c:v>
                </c:pt>
                <c:pt idx="15256">
                  <c:v>13.329000000000001</c:v>
                </c:pt>
                <c:pt idx="15257">
                  <c:v>13.281000000000001</c:v>
                </c:pt>
                <c:pt idx="15258">
                  <c:v>13.257</c:v>
                </c:pt>
                <c:pt idx="15259">
                  <c:v>13.233000000000001</c:v>
                </c:pt>
                <c:pt idx="15260">
                  <c:v>13.233000000000001</c:v>
                </c:pt>
                <c:pt idx="15261">
                  <c:v>13.209</c:v>
                </c:pt>
                <c:pt idx="15262">
                  <c:v>13.185</c:v>
                </c:pt>
                <c:pt idx="15263">
                  <c:v>13.185</c:v>
                </c:pt>
                <c:pt idx="15264">
                  <c:v>13.185</c:v>
                </c:pt>
                <c:pt idx="15265">
                  <c:v>13.161</c:v>
                </c:pt>
                <c:pt idx="15266">
                  <c:v>13.161</c:v>
                </c:pt>
                <c:pt idx="15267">
                  <c:v>13.112</c:v>
                </c:pt>
                <c:pt idx="15268">
                  <c:v>13.087999999999999</c:v>
                </c:pt>
                <c:pt idx="15269">
                  <c:v>13.087999999999999</c:v>
                </c:pt>
                <c:pt idx="15270">
                  <c:v>13.087999999999999</c:v>
                </c:pt>
                <c:pt idx="15271">
                  <c:v>13.064</c:v>
                </c:pt>
                <c:pt idx="15272">
                  <c:v>13.04</c:v>
                </c:pt>
                <c:pt idx="15273">
                  <c:v>13.016</c:v>
                </c:pt>
                <c:pt idx="15274">
                  <c:v>12.992000000000001</c:v>
                </c:pt>
                <c:pt idx="15275">
                  <c:v>12.968</c:v>
                </c:pt>
                <c:pt idx="15276">
                  <c:v>12.968</c:v>
                </c:pt>
                <c:pt idx="15277">
                  <c:v>12.968</c:v>
                </c:pt>
                <c:pt idx="15278">
                  <c:v>12.944000000000001</c:v>
                </c:pt>
                <c:pt idx="15279">
                  <c:v>12.944000000000001</c:v>
                </c:pt>
                <c:pt idx="15280">
                  <c:v>12.92</c:v>
                </c:pt>
                <c:pt idx="15281">
                  <c:v>12.92</c:v>
                </c:pt>
                <c:pt idx="15282">
                  <c:v>12.92</c:v>
                </c:pt>
                <c:pt idx="15283">
                  <c:v>12.92</c:v>
                </c:pt>
                <c:pt idx="15284">
                  <c:v>12.896000000000001</c:v>
                </c:pt>
                <c:pt idx="15285">
                  <c:v>12.871</c:v>
                </c:pt>
                <c:pt idx="15286">
                  <c:v>12.871</c:v>
                </c:pt>
                <c:pt idx="15287">
                  <c:v>12.847</c:v>
                </c:pt>
                <c:pt idx="15288">
                  <c:v>12.847</c:v>
                </c:pt>
                <c:pt idx="15289">
                  <c:v>12.823</c:v>
                </c:pt>
                <c:pt idx="15290">
                  <c:v>12.798999999999999</c:v>
                </c:pt>
                <c:pt idx="15291">
                  <c:v>12.798999999999999</c:v>
                </c:pt>
                <c:pt idx="15292">
                  <c:v>12.775</c:v>
                </c:pt>
                <c:pt idx="15293">
                  <c:v>12.775</c:v>
                </c:pt>
                <c:pt idx="15294">
                  <c:v>12.798999999999999</c:v>
                </c:pt>
                <c:pt idx="15295">
                  <c:v>12.798999999999999</c:v>
                </c:pt>
                <c:pt idx="15296">
                  <c:v>12.847</c:v>
                </c:pt>
                <c:pt idx="15297">
                  <c:v>12.896000000000001</c:v>
                </c:pt>
                <c:pt idx="15298">
                  <c:v>12.944000000000001</c:v>
                </c:pt>
                <c:pt idx="15299">
                  <c:v>12.992000000000001</c:v>
                </c:pt>
                <c:pt idx="15300">
                  <c:v>13.064</c:v>
                </c:pt>
                <c:pt idx="15301">
                  <c:v>13.137</c:v>
                </c:pt>
                <c:pt idx="15302">
                  <c:v>13.281000000000001</c:v>
                </c:pt>
                <c:pt idx="15303">
                  <c:v>13.449</c:v>
                </c:pt>
                <c:pt idx="15304">
                  <c:v>13.738</c:v>
                </c:pt>
                <c:pt idx="15305">
                  <c:v>14.098000000000001</c:v>
                </c:pt>
                <c:pt idx="15306">
                  <c:v>14.505000000000001</c:v>
                </c:pt>
                <c:pt idx="15307">
                  <c:v>14.888</c:v>
                </c:pt>
                <c:pt idx="15308">
                  <c:v>15.27</c:v>
                </c:pt>
                <c:pt idx="15309">
                  <c:v>15.629</c:v>
                </c:pt>
                <c:pt idx="15310">
                  <c:v>16.010000000000002</c:v>
                </c:pt>
                <c:pt idx="15311">
                  <c:v>16.32</c:v>
                </c:pt>
                <c:pt idx="15312">
                  <c:v>16.891999999999999</c:v>
                </c:pt>
              </c:numCache>
            </c:numRef>
          </c:yVal>
          <c:smooth val="1"/>
          <c:extLst>
            <c:ext xmlns:c16="http://schemas.microsoft.com/office/drawing/2014/chart" uri="{C3380CC4-5D6E-409C-BE32-E72D297353CC}">
              <c16:uniqueId val="{00000001-8A07-47E5-80FA-B023CFE8EC52}"/>
            </c:ext>
          </c:extLst>
        </c:ser>
        <c:ser>
          <c:idx val="2"/>
          <c:order val="2"/>
          <c:tx>
            <c:strRef>
              <c:f>'Données brutes'!$AC$1</c:f>
              <c:strCache>
                <c:ptCount val="1"/>
                <c:pt idx="0">
                  <c:v>aval step Vinon 2022 ex bv3</c:v>
                </c:pt>
              </c:strCache>
            </c:strRef>
          </c:tx>
          <c:spPr>
            <a:ln w="19050" cap="rnd">
              <a:solidFill>
                <a:schemeClr val="accent3"/>
              </a:solidFill>
              <a:round/>
            </a:ln>
            <a:effectLst/>
          </c:spPr>
          <c:marker>
            <c:symbol val="circle"/>
            <c:size val="5"/>
            <c:spPr>
              <a:solidFill>
                <a:schemeClr val="accent3"/>
              </a:solidFill>
              <a:ln w="9525">
                <a:solidFill>
                  <a:schemeClr val="accent3"/>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brutes'!$AC$2:$AC$35042</c:f>
              <c:numCache>
                <c:formatCode>General</c:formatCode>
                <c:ptCount val="35041"/>
              </c:numCache>
            </c:numRef>
          </c:yVal>
          <c:smooth val="1"/>
          <c:extLst>
            <c:ext xmlns:c16="http://schemas.microsoft.com/office/drawing/2014/chart" uri="{C3380CC4-5D6E-409C-BE32-E72D297353CC}">
              <c16:uniqueId val="{00000002-8A07-47E5-80FA-B023CFE8EC52}"/>
            </c:ext>
          </c:extLst>
        </c:ser>
        <c:ser>
          <c:idx val="3"/>
          <c:order val="3"/>
          <c:tx>
            <c:strRef>
              <c:f>'Données brutes'!$AD$1</c:f>
              <c:strCache>
                <c:ptCount val="1"/>
                <c:pt idx="0">
                  <c:v>Aval Step Vinon 2023 ex bv3</c:v>
                </c:pt>
              </c:strCache>
            </c:strRef>
          </c:tx>
          <c:spPr>
            <a:ln w="3175" cap="rnd">
              <a:solidFill>
                <a:schemeClr val="accent4"/>
              </a:solidFill>
              <a:round/>
            </a:ln>
            <a:effectLst/>
          </c:spPr>
          <c:marker>
            <c:symbol val="circle"/>
            <c:size val="2"/>
            <c:spPr>
              <a:solidFill>
                <a:schemeClr val="accent4"/>
              </a:solidFill>
              <a:ln w="9525">
                <a:solidFill>
                  <a:schemeClr val="accent4"/>
                </a:solidFill>
              </a:ln>
              <a:effectLst/>
            </c:spPr>
          </c:marker>
          <c:xVal>
            <c:numRef>
              <c:f>'Données brutes'!$A$2:$A$35042</c:f>
              <c:numCache>
                <c:formatCode>dd/mm\ hh:mm</c:formatCode>
                <c:ptCount val="35041"/>
                <c:pt idx="0">
                  <c:v>44927</c:v>
                </c:pt>
                <c:pt idx="1">
                  <c:v>44927.010416666664</c:v>
                </c:pt>
                <c:pt idx="2">
                  <c:v>44927.02083321759</c:v>
                </c:pt>
                <c:pt idx="3">
                  <c:v>44927.031249826388</c:v>
                </c:pt>
                <c:pt idx="4">
                  <c:v>44927.041666435187</c:v>
                </c:pt>
                <c:pt idx="5">
                  <c:v>44927.052083043978</c:v>
                </c:pt>
                <c:pt idx="6">
                  <c:v>44927.062499652777</c:v>
                </c:pt>
                <c:pt idx="7">
                  <c:v>44927.072916261575</c:v>
                </c:pt>
                <c:pt idx="8">
                  <c:v>44927.083332870374</c:v>
                </c:pt>
                <c:pt idx="9">
                  <c:v>44927.093749479165</c:v>
                </c:pt>
                <c:pt idx="10">
                  <c:v>44927.104166087964</c:v>
                </c:pt>
                <c:pt idx="11">
                  <c:v>44927.114582696762</c:v>
                </c:pt>
                <c:pt idx="12">
                  <c:v>44927.124999305554</c:v>
                </c:pt>
                <c:pt idx="13">
                  <c:v>44927.135415914352</c:v>
                </c:pt>
                <c:pt idx="14">
                  <c:v>44927.145832523151</c:v>
                </c:pt>
                <c:pt idx="15">
                  <c:v>44927.156249131942</c:v>
                </c:pt>
                <c:pt idx="16">
                  <c:v>44927.16666574074</c:v>
                </c:pt>
                <c:pt idx="17">
                  <c:v>44927.177082349539</c:v>
                </c:pt>
                <c:pt idx="18">
                  <c:v>44927.18749895833</c:v>
                </c:pt>
                <c:pt idx="19">
                  <c:v>44927.197915567129</c:v>
                </c:pt>
                <c:pt idx="20">
                  <c:v>44927.208332175927</c:v>
                </c:pt>
                <c:pt idx="21">
                  <c:v>44927.218748784719</c:v>
                </c:pt>
                <c:pt idx="22">
                  <c:v>44927.229165393517</c:v>
                </c:pt>
                <c:pt idx="23">
                  <c:v>44927.239582002316</c:v>
                </c:pt>
                <c:pt idx="24">
                  <c:v>44927.249998611114</c:v>
                </c:pt>
                <c:pt idx="25">
                  <c:v>44927.260415219906</c:v>
                </c:pt>
                <c:pt idx="26">
                  <c:v>44927.270831828704</c:v>
                </c:pt>
                <c:pt idx="27">
                  <c:v>44927.281248437503</c:v>
                </c:pt>
                <c:pt idx="28">
                  <c:v>44927.291665046294</c:v>
                </c:pt>
                <c:pt idx="29">
                  <c:v>44927.302081655092</c:v>
                </c:pt>
                <c:pt idx="30">
                  <c:v>44927.312498263891</c:v>
                </c:pt>
                <c:pt idx="31">
                  <c:v>44927.322914872682</c:v>
                </c:pt>
                <c:pt idx="32">
                  <c:v>44927.333331481481</c:v>
                </c:pt>
                <c:pt idx="33">
                  <c:v>44927.343748090279</c:v>
                </c:pt>
                <c:pt idx="34">
                  <c:v>44927.354164699071</c:v>
                </c:pt>
                <c:pt idx="35">
                  <c:v>44927.364581307869</c:v>
                </c:pt>
                <c:pt idx="36">
                  <c:v>44927.374997916668</c:v>
                </c:pt>
                <c:pt idx="37">
                  <c:v>44927.385414525466</c:v>
                </c:pt>
                <c:pt idx="38">
                  <c:v>44927.395831134258</c:v>
                </c:pt>
                <c:pt idx="39">
                  <c:v>44927.406247743056</c:v>
                </c:pt>
                <c:pt idx="40">
                  <c:v>44927.416664351855</c:v>
                </c:pt>
                <c:pt idx="41">
                  <c:v>44927.427080960646</c:v>
                </c:pt>
                <c:pt idx="42">
                  <c:v>44927.437497569445</c:v>
                </c:pt>
                <c:pt idx="43">
                  <c:v>44927.447914178243</c:v>
                </c:pt>
                <c:pt idx="44">
                  <c:v>44927.458330787034</c:v>
                </c:pt>
                <c:pt idx="45">
                  <c:v>44927.468747395833</c:v>
                </c:pt>
                <c:pt idx="46">
                  <c:v>44927.479164004631</c:v>
                </c:pt>
                <c:pt idx="47">
                  <c:v>44927.489580613423</c:v>
                </c:pt>
                <c:pt idx="48">
                  <c:v>44927.499997222221</c:v>
                </c:pt>
                <c:pt idx="49">
                  <c:v>44927.51041383102</c:v>
                </c:pt>
                <c:pt idx="50">
                  <c:v>44927.520830439818</c:v>
                </c:pt>
                <c:pt idx="51">
                  <c:v>44927.53124704861</c:v>
                </c:pt>
                <c:pt idx="52">
                  <c:v>44927.541663657408</c:v>
                </c:pt>
                <c:pt idx="53">
                  <c:v>44927.552080266207</c:v>
                </c:pt>
                <c:pt idx="54">
                  <c:v>44927.562496874998</c:v>
                </c:pt>
                <c:pt idx="55">
                  <c:v>44927.572913483797</c:v>
                </c:pt>
                <c:pt idx="56">
                  <c:v>44927.583330092595</c:v>
                </c:pt>
                <c:pt idx="57">
                  <c:v>44927.593746701386</c:v>
                </c:pt>
                <c:pt idx="58">
                  <c:v>44927.604163310185</c:v>
                </c:pt>
                <c:pt idx="59">
                  <c:v>44927.614579918984</c:v>
                </c:pt>
                <c:pt idx="60">
                  <c:v>44927.624996527775</c:v>
                </c:pt>
                <c:pt idx="61">
                  <c:v>44927.635413136573</c:v>
                </c:pt>
                <c:pt idx="62">
                  <c:v>44927.645829745372</c:v>
                </c:pt>
                <c:pt idx="63">
                  <c:v>44927.656246354163</c:v>
                </c:pt>
                <c:pt idx="64">
                  <c:v>44927.666662962962</c:v>
                </c:pt>
                <c:pt idx="65">
                  <c:v>44927.67707957176</c:v>
                </c:pt>
                <c:pt idx="66">
                  <c:v>44927.687496180559</c:v>
                </c:pt>
                <c:pt idx="67">
                  <c:v>44927.69791278935</c:v>
                </c:pt>
                <c:pt idx="68">
                  <c:v>44927.708329398149</c:v>
                </c:pt>
                <c:pt idx="69">
                  <c:v>44927.718746006947</c:v>
                </c:pt>
                <c:pt idx="70">
                  <c:v>44927.729162615738</c:v>
                </c:pt>
                <c:pt idx="71">
                  <c:v>44927.739579224537</c:v>
                </c:pt>
                <c:pt idx="72">
                  <c:v>44927.749995833336</c:v>
                </c:pt>
                <c:pt idx="73">
                  <c:v>44927.760412442127</c:v>
                </c:pt>
                <c:pt idx="74">
                  <c:v>44927.770829050925</c:v>
                </c:pt>
                <c:pt idx="75">
                  <c:v>44927.781245659724</c:v>
                </c:pt>
                <c:pt idx="76">
                  <c:v>44927.791662268515</c:v>
                </c:pt>
                <c:pt idx="77">
                  <c:v>44927.802078877314</c:v>
                </c:pt>
                <c:pt idx="78">
                  <c:v>44927.812495486112</c:v>
                </c:pt>
                <c:pt idx="79">
                  <c:v>44927.822912094911</c:v>
                </c:pt>
                <c:pt idx="80">
                  <c:v>44927.833328703702</c:v>
                </c:pt>
                <c:pt idx="81">
                  <c:v>44927.843745312501</c:v>
                </c:pt>
                <c:pt idx="82">
                  <c:v>44927.854161921299</c:v>
                </c:pt>
                <c:pt idx="83">
                  <c:v>44927.864578530091</c:v>
                </c:pt>
                <c:pt idx="84">
                  <c:v>44927.874995138889</c:v>
                </c:pt>
                <c:pt idx="85">
                  <c:v>44927.885411747688</c:v>
                </c:pt>
                <c:pt idx="86">
                  <c:v>44927.895828356479</c:v>
                </c:pt>
                <c:pt idx="87">
                  <c:v>44927.906244965277</c:v>
                </c:pt>
                <c:pt idx="88">
                  <c:v>44927.916661574076</c:v>
                </c:pt>
                <c:pt idx="89">
                  <c:v>44927.927078182867</c:v>
                </c:pt>
                <c:pt idx="90">
                  <c:v>44927.937494791666</c:v>
                </c:pt>
                <c:pt idx="91">
                  <c:v>44927.947911400464</c:v>
                </c:pt>
                <c:pt idx="92">
                  <c:v>44927.958328009256</c:v>
                </c:pt>
                <c:pt idx="93">
                  <c:v>44927.968744618054</c:v>
                </c:pt>
                <c:pt idx="94">
                  <c:v>44927.979161226853</c:v>
                </c:pt>
                <c:pt idx="95">
                  <c:v>44927.989577835651</c:v>
                </c:pt>
                <c:pt idx="96">
                  <c:v>44927.999994444443</c:v>
                </c:pt>
                <c:pt idx="97">
                  <c:v>44928.010416666664</c:v>
                </c:pt>
                <c:pt idx="98">
                  <c:v>44928.020833333336</c:v>
                </c:pt>
                <c:pt idx="99">
                  <c:v>44928.031250057873</c:v>
                </c:pt>
                <c:pt idx="100">
                  <c:v>44928.04166678241</c:v>
                </c:pt>
                <c:pt idx="101">
                  <c:v>44928.052083506947</c:v>
                </c:pt>
                <c:pt idx="102">
                  <c:v>44928.062500231485</c:v>
                </c:pt>
                <c:pt idx="103">
                  <c:v>44928.072916956022</c:v>
                </c:pt>
                <c:pt idx="104">
                  <c:v>44928.083333680559</c:v>
                </c:pt>
                <c:pt idx="105">
                  <c:v>44928.093750405096</c:v>
                </c:pt>
                <c:pt idx="106">
                  <c:v>44928.104167129626</c:v>
                </c:pt>
                <c:pt idx="107">
                  <c:v>44928.114583854163</c:v>
                </c:pt>
                <c:pt idx="108">
                  <c:v>44928.125000578701</c:v>
                </c:pt>
                <c:pt idx="109">
                  <c:v>44928.135417303238</c:v>
                </c:pt>
                <c:pt idx="110">
                  <c:v>44928.145834027775</c:v>
                </c:pt>
                <c:pt idx="111">
                  <c:v>44928.156250752312</c:v>
                </c:pt>
                <c:pt idx="112">
                  <c:v>44928.166667476849</c:v>
                </c:pt>
                <c:pt idx="113">
                  <c:v>44928.177084201387</c:v>
                </c:pt>
                <c:pt idx="114">
                  <c:v>44928.187500925924</c:v>
                </c:pt>
                <c:pt idx="115">
                  <c:v>44928.197917650461</c:v>
                </c:pt>
                <c:pt idx="116">
                  <c:v>44928.208334374998</c:v>
                </c:pt>
                <c:pt idx="117">
                  <c:v>44928.218751099535</c:v>
                </c:pt>
                <c:pt idx="118">
                  <c:v>44928.229167824073</c:v>
                </c:pt>
                <c:pt idx="119">
                  <c:v>44928.23958454861</c:v>
                </c:pt>
                <c:pt idx="120">
                  <c:v>44928.250001273147</c:v>
                </c:pt>
                <c:pt idx="121">
                  <c:v>44928.260417997684</c:v>
                </c:pt>
                <c:pt idx="122">
                  <c:v>44928.270834722221</c:v>
                </c:pt>
                <c:pt idx="123">
                  <c:v>44928.281251446759</c:v>
                </c:pt>
                <c:pt idx="124">
                  <c:v>44928.291668171296</c:v>
                </c:pt>
                <c:pt idx="125">
                  <c:v>44928.302084895833</c:v>
                </c:pt>
                <c:pt idx="126">
                  <c:v>44928.31250162037</c:v>
                </c:pt>
                <c:pt idx="127">
                  <c:v>44928.322918344908</c:v>
                </c:pt>
                <c:pt idx="128">
                  <c:v>44928.333335069445</c:v>
                </c:pt>
                <c:pt idx="129">
                  <c:v>44928.343751793982</c:v>
                </c:pt>
                <c:pt idx="130">
                  <c:v>44928.354168518519</c:v>
                </c:pt>
                <c:pt idx="131">
                  <c:v>44928.364585243056</c:v>
                </c:pt>
                <c:pt idx="132">
                  <c:v>44928.375001967594</c:v>
                </c:pt>
                <c:pt idx="133">
                  <c:v>44928.385418692131</c:v>
                </c:pt>
                <c:pt idx="134">
                  <c:v>44928.395835416668</c:v>
                </c:pt>
                <c:pt idx="135">
                  <c:v>44928.406252141205</c:v>
                </c:pt>
                <c:pt idx="136">
                  <c:v>44928.416668865742</c:v>
                </c:pt>
                <c:pt idx="137">
                  <c:v>44928.42708559028</c:v>
                </c:pt>
                <c:pt idx="138">
                  <c:v>44928.437502314817</c:v>
                </c:pt>
                <c:pt idx="139">
                  <c:v>44928.447919039354</c:v>
                </c:pt>
                <c:pt idx="140">
                  <c:v>44928.458335763891</c:v>
                </c:pt>
                <c:pt idx="141">
                  <c:v>44928.468752488428</c:v>
                </c:pt>
                <c:pt idx="142">
                  <c:v>44928.479169212966</c:v>
                </c:pt>
                <c:pt idx="143">
                  <c:v>44928.489585937503</c:v>
                </c:pt>
                <c:pt idx="144">
                  <c:v>44928.50000266204</c:v>
                </c:pt>
                <c:pt idx="145">
                  <c:v>44928.510419386577</c:v>
                </c:pt>
                <c:pt idx="146">
                  <c:v>44928.520836111114</c:v>
                </c:pt>
                <c:pt idx="147">
                  <c:v>44928.531252835652</c:v>
                </c:pt>
                <c:pt idx="148">
                  <c:v>44928.541669560182</c:v>
                </c:pt>
                <c:pt idx="149">
                  <c:v>44928.552086284719</c:v>
                </c:pt>
                <c:pt idx="150">
                  <c:v>44928.562503009256</c:v>
                </c:pt>
                <c:pt idx="151">
                  <c:v>44928.572919733793</c:v>
                </c:pt>
                <c:pt idx="152">
                  <c:v>44928.58333645833</c:v>
                </c:pt>
                <c:pt idx="153">
                  <c:v>44928.593753182868</c:v>
                </c:pt>
                <c:pt idx="154">
                  <c:v>44928.604169907405</c:v>
                </c:pt>
                <c:pt idx="155">
                  <c:v>44928.614586631942</c:v>
                </c:pt>
                <c:pt idx="156">
                  <c:v>44928.625003356479</c:v>
                </c:pt>
                <c:pt idx="157">
                  <c:v>44928.635420081016</c:v>
                </c:pt>
                <c:pt idx="158">
                  <c:v>44928.645836805554</c:v>
                </c:pt>
                <c:pt idx="159">
                  <c:v>44928.656253530091</c:v>
                </c:pt>
                <c:pt idx="160">
                  <c:v>44928.666670254628</c:v>
                </c:pt>
                <c:pt idx="161">
                  <c:v>44928.677086979165</c:v>
                </c:pt>
                <c:pt idx="162">
                  <c:v>44928.687503703703</c:v>
                </c:pt>
                <c:pt idx="163">
                  <c:v>44928.69792042824</c:v>
                </c:pt>
                <c:pt idx="164">
                  <c:v>44928.708337152777</c:v>
                </c:pt>
                <c:pt idx="165">
                  <c:v>44928.718753877314</c:v>
                </c:pt>
                <c:pt idx="166">
                  <c:v>44928.729170601851</c:v>
                </c:pt>
                <c:pt idx="167">
                  <c:v>44928.739587326389</c:v>
                </c:pt>
                <c:pt idx="168">
                  <c:v>44928.750004050926</c:v>
                </c:pt>
                <c:pt idx="169">
                  <c:v>44928.760420775463</c:v>
                </c:pt>
                <c:pt idx="170">
                  <c:v>44928.7708375</c:v>
                </c:pt>
                <c:pt idx="171">
                  <c:v>44928.781254224537</c:v>
                </c:pt>
                <c:pt idx="172">
                  <c:v>44928.791670949075</c:v>
                </c:pt>
                <c:pt idx="173">
                  <c:v>44928.802087673612</c:v>
                </c:pt>
                <c:pt idx="174">
                  <c:v>44928.812504398149</c:v>
                </c:pt>
                <c:pt idx="175">
                  <c:v>44928.822921122686</c:v>
                </c:pt>
                <c:pt idx="176">
                  <c:v>44928.833337847223</c:v>
                </c:pt>
                <c:pt idx="177">
                  <c:v>44928.843754571761</c:v>
                </c:pt>
                <c:pt idx="178">
                  <c:v>44928.854171296298</c:v>
                </c:pt>
                <c:pt idx="179">
                  <c:v>44928.864588020835</c:v>
                </c:pt>
                <c:pt idx="180">
                  <c:v>44928.875004745372</c:v>
                </c:pt>
                <c:pt idx="181">
                  <c:v>44928.885421469909</c:v>
                </c:pt>
                <c:pt idx="182">
                  <c:v>44928.895838194447</c:v>
                </c:pt>
                <c:pt idx="183">
                  <c:v>44928.906254918984</c:v>
                </c:pt>
                <c:pt idx="184">
                  <c:v>44928.916671643521</c:v>
                </c:pt>
                <c:pt idx="185">
                  <c:v>44928.927088368058</c:v>
                </c:pt>
                <c:pt idx="186">
                  <c:v>44928.937505092596</c:v>
                </c:pt>
                <c:pt idx="187">
                  <c:v>44928.947921817133</c:v>
                </c:pt>
                <c:pt idx="188">
                  <c:v>44928.95833854167</c:v>
                </c:pt>
                <c:pt idx="189">
                  <c:v>44928.968755266207</c:v>
                </c:pt>
                <c:pt idx="190">
                  <c:v>44928.979171990744</c:v>
                </c:pt>
                <c:pt idx="191">
                  <c:v>44928.989588715274</c:v>
                </c:pt>
                <c:pt idx="192">
                  <c:v>44929.000005439812</c:v>
                </c:pt>
                <c:pt idx="193">
                  <c:v>44929.010422164349</c:v>
                </c:pt>
                <c:pt idx="194">
                  <c:v>44929.020838888886</c:v>
                </c:pt>
                <c:pt idx="195">
                  <c:v>44929.031255613423</c:v>
                </c:pt>
                <c:pt idx="196">
                  <c:v>44929.04167233796</c:v>
                </c:pt>
                <c:pt idx="197">
                  <c:v>44929.052089062498</c:v>
                </c:pt>
                <c:pt idx="198">
                  <c:v>44929.062505787035</c:v>
                </c:pt>
                <c:pt idx="199">
                  <c:v>44929.072922511572</c:v>
                </c:pt>
                <c:pt idx="200">
                  <c:v>44929.083339236109</c:v>
                </c:pt>
                <c:pt idx="201">
                  <c:v>44929.093755960646</c:v>
                </c:pt>
                <c:pt idx="202">
                  <c:v>44929.104172685184</c:v>
                </c:pt>
                <c:pt idx="203">
                  <c:v>44929.114589409721</c:v>
                </c:pt>
                <c:pt idx="204">
                  <c:v>44929.125006134258</c:v>
                </c:pt>
                <c:pt idx="205">
                  <c:v>44929.135422858795</c:v>
                </c:pt>
                <c:pt idx="206">
                  <c:v>44929.145839583332</c:v>
                </c:pt>
                <c:pt idx="207">
                  <c:v>44929.15625630787</c:v>
                </c:pt>
                <c:pt idx="208">
                  <c:v>44929.166673032407</c:v>
                </c:pt>
                <c:pt idx="209">
                  <c:v>44929.177089756944</c:v>
                </c:pt>
                <c:pt idx="210">
                  <c:v>44929.187506481481</c:v>
                </c:pt>
                <c:pt idx="211">
                  <c:v>44929.197923206018</c:v>
                </c:pt>
                <c:pt idx="212">
                  <c:v>44929.208339930556</c:v>
                </c:pt>
                <c:pt idx="213">
                  <c:v>44929.218756655093</c:v>
                </c:pt>
                <c:pt idx="214">
                  <c:v>44929.22917337963</c:v>
                </c:pt>
                <c:pt idx="215">
                  <c:v>44929.239590104167</c:v>
                </c:pt>
                <c:pt idx="216">
                  <c:v>44929.250006828704</c:v>
                </c:pt>
                <c:pt idx="217">
                  <c:v>44929.260423553242</c:v>
                </c:pt>
                <c:pt idx="218">
                  <c:v>44929.270840277779</c:v>
                </c:pt>
                <c:pt idx="219">
                  <c:v>44929.281257002316</c:v>
                </c:pt>
                <c:pt idx="220">
                  <c:v>44929.291673726853</c:v>
                </c:pt>
                <c:pt idx="221">
                  <c:v>44929.302090451391</c:v>
                </c:pt>
                <c:pt idx="222">
                  <c:v>44929.312507175928</c:v>
                </c:pt>
                <c:pt idx="223">
                  <c:v>44929.322923900465</c:v>
                </c:pt>
                <c:pt idx="224">
                  <c:v>44929.333340625002</c:v>
                </c:pt>
                <c:pt idx="225">
                  <c:v>44929.343757349539</c:v>
                </c:pt>
                <c:pt idx="226">
                  <c:v>44929.354174074077</c:v>
                </c:pt>
                <c:pt idx="227">
                  <c:v>44929.364590798614</c:v>
                </c:pt>
                <c:pt idx="228">
                  <c:v>44929.375007523151</c:v>
                </c:pt>
                <c:pt idx="229">
                  <c:v>44929.385424247688</c:v>
                </c:pt>
                <c:pt idx="230">
                  <c:v>44929.395840972225</c:v>
                </c:pt>
                <c:pt idx="231">
                  <c:v>44929.406257696763</c:v>
                </c:pt>
                <c:pt idx="232">
                  <c:v>44929.4166744213</c:v>
                </c:pt>
                <c:pt idx="233">
                  <c:v>44929.42709114583</c:v>
                </c:pt>
                <c:pt idx="234">
                  <c:v>44929.437507870367</c:v>
                </c:pt>
                <c:pt idx="235">
                  <c:v>44929.447924594904</c:v>
                </c:pt>
                <c:pt idx="236">
                  <c:v>44929.458341319441</c:v>
                </c:pt>
                <c:pt idx="237">
                  <c:v>44929.468758043979</c:v>
                </c:pt>
                <c:pt idx="238">
                  <c:v>44929.479174768516</c:v>
                </c:pt>
                <c:pt idx="239">
                  <c:v>44929.489591493053</c:v>
                </c:pt>
                <c:pt idx="240">
                  <c:v>44929.50000821759</c:v>
                </c:pt>
                <c:pt idx="241">
                  <c:v>44929.510424942127</c:v>
                </c:pt>
                <c:pt idx="242">
                  <c:v>44929.520841666665</c:v>
                </c:pt>
                <c:pt idx="243">
                  <c:v>44929.531258391202</c:v>
                </c:pt>
                <c:pt idx="244">
                  <c:v>44929.541675115739</c:v>
                </c:pt>
                <c:pt idx="245">
                  <c:v>44929.552091840276</c:v>
                </c:pt>
                <c:pt idx="246">
                  <c:v>44929.562508564813</c:v>
                </c:pt>
                <c:pt idx="247">
                  <c:v>44929.572925289351</c:v>
                </c:pt>
                <c:pt idx="248">
                  <c:v>44929.583342013888</c:v>
                </c:pt>
                <c:pt idx="249">
                  <c:v>44929.593758738425</c:v>
                </c:pt>
                <c:pt idx="250">
                  <c:v>44929.604175462962</c:v>
                </c:pt>
                <c:pt idx="251">
                  <c:v>44929.6145921875</c:v>
                </c:pt>
                <c:pt idx="252">
                  <c:v>44929.625008912037</c:v>
                </c:pt>
                <c:pt idx="253">
                  <c:v>44929.635425636574</c:v>
                </c:pt>
                <c:pt idx="254">
                  <c:v>44929.645842361111</c:v>
                </c:pt>
                <c:pt idx="255">
                  <c:v>44929.656259085648</c:v>
                </c:pt>
                <c:pt idx="256">
                  <c:v>44929.666675810186</c:v>
                </c:pt>
                <c:pt idx="257">
                  <c:v>44929.677092534723</c:v>
                </c:pt>
                <c:pt idx="258">
                  <c:v>44929.68750925926</c:v>
                </c:pt>
                <c:pt idx="259">
                  <c:v>44929.697925983797</c:v>
                </c:pt>
                <c:pt idx="260">
                  <c:v>44929.708342708334</c:v>
                </c:pt>
                <c:pt idx="261">
                  <c:v>44929.718759432872</c:v>
                </c:pt>
                <c:pt idx="262">
                  <c:v>44929.729176157409</c:v>
                </c:pt>
                <c:pt idx="263">
                  <c:v>44929.739592881946</c:v>
                </c:pt>
                <c:pt idx="264">
                  <c:v>44929.750009606483</c:v>
                </c:pt>
                <c:pt idx="265">
                  <c:v>44929.76042633102</c:v>
                </c:pt>
                <c:pt idx="266">
                  <c:v>44929.770843055558</c:v>
                </c:pt>
                <c:pt idx="267">
                  <c:v>44929.781259780095</c:v>
                </c:pt>
                <c:pt idx="268">
                  <c:v>44929.791676504632</c:v>
                </c:pt>
                <c:pt idx="269">
                  <c:v>44929.802093229169</c:v>
                </c:pt>
                <c:pt idx="270">
                  <c:v>44929.812509953706</c:v>
                </c:pt>
                <c:pt idx="271">
                  <c:v>44929.822926678244</c:v>
                </c:pt>
                <c:pt idx="272">
                  <c:v>44929.833343402781</c:v>
                </c:pt>
                <c:pt idx="273">
                  <c:v>44929.843760127318</c:v>
                </c:pt>
                <c:pt idx="274">
                  <c:v>44929.854176851855</c:v>
                </c:pt>
                <c:pt idx="275">
                  <c:v>44929.864593576393</c:v>
                </c:pt>
                <c:pt idx="276">
                  <c:v>44929.875010300922</c:v>
                </c:pt>
                <c:pt idx="277">
                  <c:v>44929.88542702546</c:v>
                </c:pt>
                <c:pt idx="278">
                  <c:v>44929.895843749997</c:v>
                </c:pt>
                <c:pt idx="279">
                  <c:v>44929.906260474534</c:v>
                </c:pt>
                <c:pt idx="280">
                  <c:v>44929.916677199071</c:v>
                </c:pt>
                <c:pt idx="281">
                  <c:v>44929.927093923608</c:v>
                </c:pt>
                <c:pt idx="282">
                  <c:v>44929.937510648146</c:v>
                </c:pt>
                <c:pt idx="283">
                  <c:v>44929.947927372683</c:v>
                </c:pt>
                <c:pt idx="284">
                  <c:v>44929.95834409722</c:v>
                </c:pt>
                <c:pt idx="285">
                  <c:v>44929.968760821757</c:v>
                </c:pt>
                <c:pt idx="286">
                  <c:v>44929.979177546295</c:v>
                </c:pt>
                <c:pt idx="287">
                  <c:v>44929.989594270832</c:v>
                </c:pt>
                <c:pt idx="288">
                  <c:v>44930.000010995369</c:v>
                </c:pt>
                <c:pt idx="289">
                  <c:v>44930.010427719906</c:v>
                </c:pt>
                <c:pt idx="290">
                  <c:v>44930.020844444443</c:v>
                </c:pt>
                <c:pt idx="291">
                  <c:v>44930.031261168981</c:v>
                </c:pt>
                <c:pt idx="292">
                  <c:v>44930.041677893518</c:v>
                </c:pt>
                <c:pt idx="293">
                  <c:v>44930.052094618055</c:v>
                </c:pt>
                <c:pt idx="294">
                  <c:v>44930.062511342592</c:v>
                </c:pt>
                <c:pt idx="295">
                  <c:v>44930.072928067129</c:v>
                </c:pt>
                <c:pt idx="296">
                  <c:v>44930.083344791667</c:v>
                </c:pt>
                <c:pt idx="297">
                  <c:v>44930.093761516204</c:v>
                </c:pt>
                <c:pt idx="298">
                  <c:v>44930.104178240741</c:v>
                </c:pt>
                <c:pt idx="299">
                  <c:v>44930.114594965278</c:v>
                </c:pt>
                <c:pt idx="300">
                  <c:v>44930.125011689815</c:v>
                </c:pt>
                <c:pt idx="301">
                  <c:v>44930.135428414353</c:v>
                </c:pt>
                <c:pt idx="302">
                  <c:v>44930.14584513889</c:v>
                </c:pt>
                <c:pt idx="303">
                  <c:v>44930.156261863427</c:v>
                </c:pt>
                <c:pt idx="304">
                  <c:v>44930.166678587964</c:v>
                </c:pt>
                <c:pt idx="305">
                  <c:v>44930.177095312501</c:v>
                </c:pt>
                <c:pt idx="306">
                  <c:v>44930.187512037039</c:v>
                </c:pt>
                <c:pt idx="307">
                  <c:v>44930.197928761576</c:v>
                </c:pt>
                <c:pt idx="308">
                  <c:v>44930.208345486113</c:v>
                </c:pt>
                <c:pt idx="309">
                  <c:v>44930.21876221065</c:v>
                </c:pt>
                <c:pt idx="310">
                  <c:v>44930.229178935188</c:v>
                </c:pt>
                <c:pt idx="311">
                  <c:v>44930.239595659725</c:v>
                </c:pt>
                <c:pt idx="312">
                  <c:v>44930.250012384262</c:v>
                </c:pt>
                <c:pt idx="313">
                  <c:v>44930.260429108799</c:v>
                </c:pt>
                <c:pt idx="314">
                  <c:v>44930.270845833336</c:v>
                </c:pt>
                <c:pt idx="315">
                  <c:v>44930.281262557874</c:v>
                </c:pt>
                <c:pt idx="316">
                  <c:v>44930.291679282411</c:v>
                </c:pt>
                <c:pt idx="317">
                  <c:v>44930.302096006948</c:v>
                </c:pt>
                <c:pt idx="318">
                  <c:v>44930.312512731478</c:v>
                </c:pt>
                <c:pt idx="319">
                  <c:v>44930.322929456015</c:v>
                </c:pt>
                <c:pt idx="320">
                  <c:v>44930.333346180552</c:v>
                </c:pt>
                <c:pt idx="321">
                  <c:v>44930.34376290509</c:v>
                </c:pt>
                <c:pt idx="322">
                  <c:v>44930.354179629627</c:v>
                </c:pt>
                <c:pt idx="323">
                  <c:v>44930.364596354164</c:v>
                </c:pt>
                <c:pt idx="324">
                  <c:v>44930.375013078701</c:v>
                </c:pt>
                <c:pt idx="325">
                  <c:v>44930.385429803238</c:v>
                </c:pt>
                <c:pt idx="326">
                  <c:v>44930.395846527776</c:v>
                </c:pt>
                <c:pt idx="327">
                  <c:v>44930.406263252313</c:v>
                </c:pt>
                <c:pt idx="328">
                  <c:v>44930.41667997685</c:v>
                </c:pt>
                <c:pt idx="329">
                  <c:v>44930.427096701387</c:v>
                </c:pt>
                <c:pt idx="330">
                  <c:v>44930.437513425924</c:v>
                </c:pt>
                <c:pt idx="331">
                  <c:v>44930.447930150462</c:v>
                </c:pt>
                <c:pt idx="332">
                  <c:v>44930.458346874999</c:v>
                </c:pt>
                <c:pt idx="333">
                  <c:v>44930.468763599536</c:v>
                </c:pt>
                <c:pt idx="334">
                  <c:v>44930.479180324073</c:v>
                </c:pt>
                <c:pt idx="335">
                  <c:v>44930.48959704861</c:v>
                </c:pt>
                <c:pt idx="336">
                  <c:v>44930.500013773148</c:v>
                </c:pt>
                <c:pt idx="337">
                  <c:v>44930.510430497685</c:v>
                </c:pt>
                <c:pt idx="338">
                  <c:v>44930.520847222222</c:v>
                </c:pt>
                <c:pt idx="339">
                  <c:v>44930.531263946759</c:v>
                </c:pt>
                <c:pt idx="340">
                  <c:v>44930.541680671296</c:v>
                </c:pt>
                <c:pt idx="341">
                  <c:v>44930.552097395834</c:v>
                </c:pt>
                <c:pt idx="342">
                  <c:v>44930.562514120371</c:v>
                </c:pt>
                <c:pt idx="343">
                  <c:v>44930.572930844908</c:v>
                </c:pt>
                <c:pt idx="344">
                  <c:v>44930.583347569445</c:v>
                </c:pt>
                <c:pt idx="345">
                  <c:v>44930.593764293983</c:v>
                </c:pt>
                <c:pt idx="346">
                  <c:v>44930.60418101852</c:v>
                </c:pt>
                <c:pt idx="347">
                  <c:v>44930.614597743057</c:v>
                </c:pt>
                <c:pt idx="348">
                  <c:v>44930.625014467594</c:v>
                </c:pt>
                <c:pt idx="349">
                  <c:v>44930.635431192131</c:v>
                </c:pt>
                <c:pt idx="350">
                  <c:v>44930.645847916669</c:v>
                </c:pt>
                <c:pt idx="351">
                  <c:v>44930.656264641206</c:v>
                </c:pt>
                <c:pt idx="352">
                  <c:v>44930.666681365743</c:v>
                </c:pt>
                <c:pt idx="353">
                  <c:v>44930.67709809028</c:v>
                </c:pt>
                <c:pt idx="354">
                  <c:v>44930.687514814817</c:v>
                </c:pt>
                <c:pt idx="355">
                  <c:v>44930.697931539355</c:v>
                </c:pt>
                <c:pt idx="356">
                  <c:v>44930.708348263892</c:v>
                </c:pt>
                <c:pt idx="357">
                  <c:v>44930.718764988429</c:v>
                </c:pt>
                <c:pt idx="358">
                  <c:v>44930.729181712966</c:v>
                </c:pt>
                <c:pt idx="359">
                  <c:v>44930.739598437503</c:v>
                </c:pt>
                <c:pt idx="360">
                  <c:v>44930.750015162041</c:v>
                </c:pt>
                <c:pt idx="361">
                  <c:v>44930.760431886571</c:v>
                </c:pt>
                <c:pt idx="362">
                  <c:v>44930.770848611108</c:v>
                </c:pt>
                <c:pt idx="363">
                  <c:v>44930.781265335645</c:v>
                </c:pt>
                <c:pt idx="364">
                  <c:v>44930.791682060182</c:v>
                </c:pt>
                <c:pt idx="365">
                  <c:v>44930.802098784719</c:v>
                </c:pt>
                <c:pt idx="366">
                  <c:v>44930.812515509257</c:v>
                </c:pt>
                <c:pt idx="367">
                  <c:v>44930.822932233794</c:v>
                </c:pt>
                <c:pt idx="368">
                  <c:v>44930.833348958331</c:v>
                </c:pt>
                <c:pt idx="369">
                  <c:v>44930.843765682868</c:v>
                </c:pt>
                <c:pt idx="370">
                  <c:v>44930.854182407405</c:v>
                </c:pt>
                <c:pt idx="371">
                  <c:v>44930.864599131943</c:v>
                </c:pt>
                <c:pt idx="372">
                  <c:v>44930.87501585648</c:v>
                </c:pt>
                <c:pt idx="373">
                  <c:v>44930.885432581017</c:v>
                </c:pt>
                <c:pt idx="374">
                  <c:v>44930.895849305554</c:v>
                </c:pt>
                <c:pt idx="375">
                  <c:v>44930.906266030092</c:v>
                </c:pt>
                <c:pt idx="376">
                  <c:v>44930.916682754629</c:v>
                </c:pt>
                <c:pt idx="377">
                  <c:v>44930.927099479166</c:v>
                </c:pt>
                <c:pt idx="378">
                  <c:v>44930.937516203703</c:v>
                </c:pt>
                <c:pt idx="379">
                  <c:v>44930.94793292824</c:v>
                </c:pt>
                <c:pt idx="380">
                  <c:v>44930.958349652778</c:v>
                </c:pt>
                <c:pt idx="381">
                  <c:v>44930.968766377315</c:v>
                </c:pt>
                <c:pt idx="382">
                  <c:v>44930.979183101852</c:v>
                </c:pt>
                <c:pt idx="383">
                  <c:v>44930.989599826389</c:v>
                </c:pt>
                <c:pt idx="384">
                  <c:v>44931.000016550926</c:v>
                </c:pt>
                <c:pt idx="385">
                  <c:v>44931.010433275464</c:v>
                </c:pt>
                <c:pt idx="386">
                  <c:v>44931.020850000001</c:v>
                </c:pt>
                <c:pt idx="387">
                  <c:v>44931.031266724538</c:v>
                </c:pt>
                <c:pt idx="388">
                  <c:v>44931.041683449075</c:v>
                </c:pt>
                <c:pt idx="389">
                  <c:v>44931.052100173612</c:v>
                </c:pt>
                <c:pt idx="390">
                  <c:v>44931.06251689815</c:v>
                </c:pt>
                <c:pt idx="391">
                  <c:v>44931.072933622687</c:v>
                </c:pt>
                <c:pt idx="392">
                  <c:v>44931.083350347224</c:v>
                </c:pt>
                <c:pt idx="393">
                  <c:v>44931.093767071761</c:v>
                </c:pt>
                <c:pt idx="394">
                  <c:v>44931.104183796298</c:v>
                </c:pt>
                <c:pt idx="395">
                  <c:v>44931.114600520836</c:v>
                </c:pt>
                <c:pt idx="396">
                  <c:v>44931.125017245373</c:v>
                </c:pt>
                <c:pt idx="397">
                  <c:v>44931.13543396991</c:v>
                </c:pt>
                <c:pt idx="398">
                  <c:v>44931.145850694447</c:v>
                </c:pt>
                <c:pt idx="399">
                  <c:v>44931.156267418984</c:v>
                </c:pt>
                <c:pt idx="400">
                  <c:v>44931.166684143522</c:v>
                </c:pt>
                <c:pt idx="401">
                  <c:v>44931.177100868059</c:v>
                </c:pt>
                <c:pt idx="402">
                  <c:v>44931.187517592596</c:v>
                </c:pt>
                <c:pt idx="403">
                  <c:v>44931.197934317126</c:v>
                </c:pt>
                <c:pt idx="404">
                  <c:v>44931.208351041663</c:v>
                </c:pt>
                <c:pt idx="405">
                  <c:v>44931.2187677662</c:v>
                </c:pt>
                <c:pt idx="406">
                  <c:v>44931.229184490738</c:v>
                </c:pt>
                <c:pt idx="407">
                  <c:v>44931.239601215275</c:v>
                </c:pt>
                <c:pt idx="408">
                  <c:v>44931.250017939812</c:v>
                </c:pt>
                <c:pt idx="409">
                  <c:v>44931.260434664349</c:v>
                </c:pt>
                <c:pt idx="410">
                  <c:v>44931.270851388887</c:v>
                </c:pt>
                <c:pt idx="411">
                  <c:v>44931.281268113424</c:v>
                </c:pt>
                <c:pt idx="412">
                  <c:v>44931.291684837961</c:v>
                </c:pt>
                <c:pt idx="413">
                  <c:v>44931.302101562498</c:v>
                </c:pt>
                <c:pt idx="414">
                  <c:v>44931.312518287035</c:v>
                </c:pt>
                <c:pt idx="415">
                  <c:v>44931.322935011573</c:v>
                </c:pt>
                <c:pt idx="416">
                  <c:v>44931.33335173611</c:v>
                </c:pt>
                <c:pt idx="417">
                  <c:v>44931.343768460647</c:v>
                </c:pt>
                <c:pt idx="418">
                  <c:v>44931.354185185184</c:v>
                </c:pt>
                <c:pt idx="419">
                  <c:v>44931.364601909721</c:v>
                </c:pt>
                <c:pt idx="420">
                  <c:v>44931.375018634259</c:v>
                </c:pt>
                <c:pt idx="421">
                  <c:v>44931.385435358796</c:v>
                </c:pt>
                <c:pt idx="422">
                  <c:v>44931.395852083333</c:v>
                </c:pt>
                <c:pt idx="423">
                  <c:v>44931.40626880787</c:v>
                </c:pt>
                <c:pt idx="424">
                  <c:v>44931.416685532407</c:v>
                </c:pt>
                <c:pt idx="425">
                  <c:v>44931.427102256945</c:v>
                </c:pt>
                <c:pt idx="426">
                  <c:v>44931.437518981482</c:v>
                </c:pt>
                <c:pt idx="427">
                  <c:v>44931.447935706019</c:v>
                </c:pt>
                <c:pt idx="428">
                  <c:v>44931.458352430556</c:v>
                </c:pt>
                <c:pt idx="429">
                  <c:v>44931.468769155093</c:v>
                </c:pt>
                <c:pt idx="430">
                  <c:v>44931.479185879631</c:v>
                </c:pt>
                <c:pt idx="431">
                  <c:v>44931.489602604168</c:v>
                </c:pt>
                <c:pt idx="432">
                  <c:v>44931.500019328705</c:v>
                </c:pt>
                <c:pt idx="433">
                  <c:v>44931.510436053242</c:v>
                </c:pt>
                <c:pt idx="434">
                  <c:v>44931.52085277778</c:v>
                </c:pt>
                <c:pt idx="435">
                  <c:v>44931.531269502317</c:v>
                </c:pt>
                <c:pt idx="436">
                  <c:v>44931.541686226854</c:v>
                </c:pt>
                <c:pt idx="437">
                  <c:v>44931.552102951391</c:v>
                </c:pt>
                <c:pt idx="438">
                  <c:v>44931.562519675928</c:v>
                </c:pt>
                <c:pt idx="439">
                  <c:v>44931.572936400466</c:v>
                </c:pt>
                <c:pt idx="440">
                  <c:v>44931.583353125003</c:v>
                </c:pt>
                <c:pt idx="441">
                  <c:v>44931.59376984954</c:v>
                </c:pt>
                <c:pt idx="442">
                  <c:v>44931.604186574077</c:v>
                </c:pt>
                <c:pt idx="443">
                  <c:v>44931.614603298614</c:v>
                </c:pt>
                <c:pt idx="444">
                  <c:v>44931.625020023152</c:v>
                </c:pt>
                <c:pt idx="445">
                  <c:v>44931.635436747689</c:v>
                </c:pt>
                <c:pt idx="446">
                  <c:v>44931.645853472219</c:v>
                </c:pt>
                <c:pt idx="447">
                  <c:v>44931.656270196756</c:v>
                </c:pt>
                <c:pt idx="448">
                  <c:v>44931.666686921293</c:v>
                </c:pt>
                <c:pt idx="449">
                  <c:v>44931.67710364583</c:v>
                </c:pt>
                <c:pt idx="450">
                  <c:v>44931.687520370368</c:v>
                </c:pt>
                <c:pt idx="451">
                  <c:v>44931.697937094905</c:v>
                </c:pt>
                <c:pt idx="452">
                  <c:v>44931.708353819442</c:v>
                </c:pt>
                <c:pt idx="453">
                  <c:v>44931.718770543979</c:v>
                </c:pt>
                <c:pt idx="454">
                  <c:v>44931.729187268516</c:v>
                </c:pt>
                <c:pt idx="455">
                  <c:v>44931.739603993054</c:v>
                </c:pt>
                <c:pt idx="456">
                  <c:v>44931.750020717591</c:v>
                </c:pt>
                <c:pt idx="457">
                  <c:v>44931.760437442128</c:v>
                </c:pt>
                <c:pt idx="458">
                  <c:v>44931.770854166665</c:v>
                </c:pt>
                <c:pt idx="459">
                  <c:v>44931.781270891202</c:v>
                </c:pt>
                <c:pt idx="460">
                  <c:v>44931.79168761574</c:v>
                </c:pt>
                <c:pt idx="461">
                  <c:v>44931.802104340277</c:v>
                </c:pt>
                <c:pt idx="462">
                  <c:v>44931.812521064814</c:v>
                </c:pt>
                <c:pt idx="463">
                  <c:v>44931.822937789351</c:v>
                </c:pt>
                <c:pt idx="464">
                  <c:v>44931.833354513888</c:v>
                </c:pt>
                <c:pt idx="465">
                  <c:v>44931.843771238426</c:v>
                </c:pt>
                <c:pt idx="466">
                  <c:v>44931.854187962963</c:v>
                </c:pt>
                <c:pt idx="467">
                  <c:v>44931.8646046875</c:v>
                </c:pt>
                <c:pt idx="468">
                  <c:v>44931.875021412037</c:v>
                </c:pt>
                <c:pt idx="469">
                  <c:v>44931.885438136575</c:v>
                </c:pt>
                <c:pt idx="470">
                  <c:v>44931.895854861112</c:v>
                </c:pt>
                <c:pt idx="471">
                  <c:v>44931.906271585649</c:v>
                </c:pt>
                <c:pt idx="472">
                  <c:v>44931.916688310186</c:v>
                </c:pt>
                <c:pt idx="473">
                  <c:v>44931.927105034723</c:v>
                </c:pt>
                <c:pt idx="474">
                  <c:v>44931.937521759261</c:v>
                </c:pt>
                <c:pt idx="475">
                  <c:v>44931.947938483798</c:v>
                </c:pt>
                <c:pt idx="476">
                  <c:v>44931.958355208335</c:v>
                </c:pt>
                <c:pt idx="477">
                  <c:v>44931.968771932872</c:v>
                </c:pt>
                <c:pt idx="478">
                  <c:v>44931.979188657409</c:v>
                </c:pt>
                <c:pt idx="479">
                  <c:v>44931.989605381947</c:v>
                </c:pt>
                <c:pt idx="480">
                  <c:v>44932.000022106484</c:v>
                </c:pt>
                <c:pt idx="481">
                  <c:v>44932.010438831021</c:v>
                </c:pt>
                <c:pt idx="482">
                  <c:v>44932.020855555558</c:v>
                </c:pt>
                <c:pt idx="483">
                  <c:v>44932.031272280095</c:v>
                </c:pt>
                <c:pt idx="484">
                  <c:v>44932.041689004633</c:v>
                </c:pt>
                <c:pt idx="485">
                  <c:v>44932.05210572917</c:v>
                </c:pt>
                <c:pt idx="486">
                  <c:v>44932.062522453707</c:v>
                </c:pt>
                <c:pt idx="487">
                  <c:v>44932.072939178244</c:v>
                </c:pt>
                <c:pt idx="488">
                  <c:v>44932.083355902774</c:v>
                </c:pt>
                <c:pt idx="489">
                  <c:v>44932.093772627311</c:v>
                </c:pt>
                <c:pt idx="490">
                  <c:v>44932.104189351849</c:v>
                </c:pt>
                <c:pt idx="491">
                  <c:v>44932.114606076386</c:v>
                </c:pt>
                <c:pt idx="492">
                  <c:v>44932.125022800923</c:v>
                </c:pt>
                <c:pt idx="493">
                  <c:v>44932.13543952546</c:v>
                </c:pt>
                <c:pt idx="494">
                  <c:v>44932.145856249997</c:v>
                </c:pt>
                <c:pt idx="495">
                  <c:v>44932.156272974535</c:v>
                </c:pt>
                <c:pt idx="496">
                  <c:v>44932.166689699072</c:v>
                </c:pt>
                <c:pt idx="497">
                  <c:v>44932.177106423609</c:v>
                </c:pt>
                <c:pt idx="498">
                  <c:v>44932.187523148146</c:v>
                </c:pt>
                <c:pt idx="499">
                  <c:v>44932.197939872683</c:v>
                </c:pt>
                <c:pt idx="500">
                  <c:v>44932.208356597221</c:v>
                </c:pt>
                <c:pt idx="501">
                  <c:v>44932.218773321758</c:v>
                </c:pt>
                <c:pt idx="502">
                  <c:v>44932.229190046295</c:v>
                </c:pt>
                <c:pt idx="503">
                  <c:v>44932.239606770832</c:v>
                </c:pt>
                <c:pt idx="504">
                  <c:v>44932.25002349537</c:v>
                </c:pt>
                <c:pt idx="505">
                  <c:v>44932.260440219907</c:v>
                </c:pt>
                <c:pt idx="506">
                  <c:v>44932.270856944444</c:v>
                </c:pt>
                <c:pt idx="507">
                  <c:v>44932.281273668981</c:v>
                </c:pt>
                <c:pt idx="508">
                  <c:v>44932.291690393518</c:v>
                </c:pt>
                <c:pt idx="509">
                  <c:v>44932.302107118056</c:v>
                </c:pt>
                <c:pt idx="510">
                  <c:v>44932.312523842593</c:v>
                </c:pt>
                <c:pt idx="511">
                  <c:v>44932.32294056713</c:v>
                </c:pt>
                <c:pt idx="512">
                  <c:v>44932.333357291667</c:v>
                </c:pt>
                <c:pt idx="513">
                  <c:v>44932.343774016204</c:v>
                </c:pt>
                <c:pt idx="514">
                  <c:v>44932.354190740742</c:v>
                </c:pt>
                <c:pt idx="515">
                  <c:v>44932.364607465279</c:v>
                </c:pt>
                <c:pt idx="516">
                  <c:v>44932.375024189816</c:v>
                </c:pt>
                <c:pt idx="517">
                  <c:v>44932.385440914353</c:v>
                </c:pt>
                <c:pt idx="518">
                  <c:v>44932.39585763889</c:v>
                </c:pt>
                <c:pt idx="519">
                  <c:v>44932.406274363428</c:v>
                </c:pt>
                <c:pt idx="520">
                  <c:v>44932.416691087965</c:v>
                </c:pt>
                <c:pt idx="521">
                  <c:v>44932.427107812502</c:v>
                </c:pt>
                <c:pt idx="522">
                  <c:v>44932.437524537039</c:v>
                </c:pt>
                <c:pt idx="523">
                  <c:v>44932.447941261576</c:v>
                </c:pt>
                <c:pt idx="524">
                  <c:v>44932.458357986114</c:v>
                </c:pt>
                <c:pt idx="525">
                  <c:v>44932.468774710651</c:v>
                </c:pt>
                <c:pt idx="526">
                  <c:v>44932.479191435188</c:v>
                </c:pt>
                <c:pt idx="527">
                  <c:v>44932.489608159725</c:v>
                </c:pt>
                <c:pt idx="528">
                  <c:v>44932.500024884263</c:v>
                </c:pt>
                <c:pt idx="529">
                  <c:v>44932.5104416088</c:v>
                </c:pt>
                <c:pt idx="530">
                  <c:v>44932.520858333337</c:v>
                </c:pt>
                <c:pt idx="531">
                  <c:v>44932.531275057867</c:v>
                </c:pt>
                <c:pt idx="532">
                  <c:v>44932.541691782404</c:v>
                </c:pt>
                <c:pt idx="533">
                  <c:v>44932.552108506941</c:v>
                </c:pt>
                <c:pt idx="534">
                  <c:v>44932.562525231479</c:v>
                </c:pt>
                <c:pt idx="535">
                  <c:v>44932.572941956016</c:v>
                </c:pt>
                <c:pt idx="536">
                  <c:v>44932.583358680553</c:v>
                </c:pt>
                <c:pt idx="537">
                  <c:v>44932.59377540509</c:v>
                </c:pt>
                <c:pt idx="538">
                  <c:v>44932.604192129627</c:v>
                </c:pt>
                <c:pt idx="539">
                  <c:v>44932.614608854165</c:v>
                </c:pt>
                <c:pt idx="540">
                  <c:v>44932.625025578702</c:v>
                </c:pt>
                <c:pt idx="541">
                  <c:v>44932.635442303239</c:v>
                </c:pt>
                <c:pt idx="542">
                  <c:v>44932.645859027776</c:v>
                </c:pt>
                <c:pt idx="543">
                  <c:v>44932.656275752313</c:v>
                </c:pt>
                <c:pt idx="544">
                  <c:v>44932.666692476851</c:v>
                </c:pt>
                <c:pt idx="545">
                  <c:v>44932.677109201388</c:v>
                </c:pt>
                <c:pt idx="546">
                  <c:v>44932.687525925925</c:v>
                </c:pt>
                <c:pt idx="547">
                  <c:v>44932.697942650462</c:v>
                </c:pt>
                <c:pt idx="548">
                  <c:v>44932.708359374999</c:v>
                </c:pt>
                <c:pt idx="549">
                  <c:v>44932.718776099537</c:v>
                </c:pt>
                <c:pt idx="550">
                  <c:v>44932.729192824074</c:v>
                </c:pt>
                <c:pt idx="551">
                  <c:v>44932.739609548611</c:v>
                </c:pt>
                <c:pt idx="552">
                  <c:v>44932.750026273148</c:v>
                </c:pt>
                <c:pt idx="553">
                  <c:v>44932.760442997685</c:v>
                </c:pt>
                <c:pt idx="554">
                  <c:v>44932.770859722223</c:v>
                </c:pt>
                <c:pt idx="555">
                  <c:v>44932.78127644676</c:v>
                </c:pt>
                <c:pt idx="556">
                  <c:v>44932.791693171297</c:v>
                </c:pt>
                <c:pt idx="557">
                  <c:v>44932.802109895834</c:v>
                </c:pt>
                <c:pt idx="558">
                  <c:v>44932.812526620372</c:v>
                </c:pt>
                <c:pt idx="559">
                  <c:v>44932.822943344909</c:v>
                </c:pt>
                <c:pt idx="560">
                  <c:v>44932.833360069446</c:v>
                </c:pt>
                <c:pt idx="561">
                  <c:v>44932.843776793983</c:v>
                </c:pt>
                <c:pt idx="562">
                  <c:v>44932.85419351852</c:v>
                </c:pt>
                <c:pt idx="563">
                  <c:v>44932.864610243058</c:v>
                </c:pt>
                <c:pt idx="564">
                  <c:v>44932.875026967595</c:v>
                </c:pt>
                <c:pt idx="565">
                  <c:v>44932.885443692132</c:v>
                </c:pt>
                <c:pt idx="566">
                  <c:v>44932.895860416669</c:v>
                </c:pt>
                <c:pt idx="567">
                  <c:v>44932.906277141206</c:v>
                </c:pt>
                <c:pt idx="568">
                  <c:v>44932.916693865744</c:v>
                </c:pt>
                <c:pt idx="569">
                  <c:v>44932.927110590281</c:v>
                </c:pt>
                <c:pt idx="570">
                  <c:v>44932.937527314818</c:v>
                </c:pt>
                <c:pt idx="571">
                  <c:v>44932.947944039355</c:v>
                </c:pt>
                <c:pt idx="572">
                  <c:v>44932.958360763892</c:v>
                </c:pt>
                <c:pt idx="573">
                  <c:v>44932.968777488422</c:v>
                </c:pt>
                <c:pt idx="574">
                  <c:v>44932.97919421296</c:v>
                </c:pt>
                <c:pt idx="575">
                  <c:v>44932.989610937497</c:v>
                </c:pt>
                <c:pt idx="576">
                  <c:v>44933.000027662034</c:v>
                </c:pt>
                <c:pt idx="577">
                  <c:v>44933.010444386571</c:v>
                </c:pt>
                <c:pt idx="578">
                  <c:v>44933.020861111108</c:v>
                </c:pt>
                <c:pt idx="579">
                  <c:v>44933.031277835646</c:v>
                </c:pt>
                <c:pt idx="580">
                  <c:v>44933.041694560183</c:v>
                </c:pt>
                <c:pt idx="581">
                  <c:v>44933.05211128472</c:v>
                </c:pt>
                <c:pt idx="582">
                  <c:v>44933.062528009257</c:v>
                </c:pt>
                <c:pt idx="583">
                  <c:v>44933.072944733794</c:v>
                </c:pt>
                <c:pt idx="584">
                  <c:v>44933.083361458332</c:v>
                </c:pt>
                <c:pt idx="585">
                  <c:v>44933.093778182869</c:v>
                </c:pt>
                <c:pt idx="586">
                  <c:v>44933.104194907406</c:v>
                </c:pt>
                <c:pt idx="587">
                  <c:v>44933.114611631943</c:v>
                </c:pt>
                <c:pt idx="588">
                  <c:v>44933.12502835648</c:v>
                </c:pt>
                <c:pt idx="589">
                  <c:v>44933.135445081018</c:v>
                </c:pt>
                <c:pt idx="590">
                  <c:v>44933.145861805555</c:v>
                </c:pt>
                <c:pt idx="591">
                  <c:v>44933.156278530092</c:v>
                </c:pt>
                <c:pt idx="592">
                  <c:v>44933.166695254629</c:v>
                </c:pt>
                <c:pt idx="593">
                  <c:v>44933.177111979167</c:v>
                </c:pt>
                <c:pt idx="594">
                  <c:v>44933.187528703704</c:v>
                </c:pt>
                <c:pt idx="595">
                  <c:v>44933.197945428241</c:v>
                </c:pt>
                <c:pt idx="596">
                  <c:v>44933.208362152778</c:v>
                </c:pt>
                <c:pt idx="597">
                  <c:v>44933.218778877315</c:v>
                </c:pt>
                <c:pt idx="598">
                  <c:v>44933.229195601853</c:v>
                </c:pt>
                <c:pt idx="599">
                  <c:v>44933.23961232639</c:v>
                </c:pt>
                <c:pt idx="600">
                  <c:v>44933.250029050927</c:v>
                </c:pt>
                <c:pt idx="601">
                  <c:v>44933.260445775464</c:v>
                </c:pt>
                <c:pt idx="602">
                  <c:v>44933.270862500001</c:v>
                </c:pt>
                <c:pt idx="603">
                  <c:v>44933.281279224539</c:v>
                </c:pt>
                <c:pt idx="604">
                  <c:v>44933.291695949076</c:v>
                </c:pt>
                <c:pt idx="605">
                  <c:v>44933.302112673613</c:v>
                </c:pt>
                <c:pt idx="606">
                  <c:v>44933.31252939815</c:v>
                </c:pt>
                <c:pt idx="607">
                  <c:v>44933.322946122687</c:v>
                </c:pt>
                <c:pt idx="608">
                  <c:v>44933.333362847225</c:v>
                </c:pt>
                <c:pt idx="609">
                  <c:v>44933.343779571762</c:v>
                </c:pt>
                <c:pt idx="610">
                  <c:v>44933.354196296299</c:v>
                </c:pt>
                <c:pt idx="611">
                  <c:v>44933.364613020836</c:v>
                </c:pt>
                <c:pt idx="612">
                  <c:v>44933.375029745373</c:v>
                </c:pt>
                <c:pt idx="613">
                  <c:v>44933.385446469911</c:v>
                </c:pt>
                <c:pt idx="614">
                  <c:v>44933.395863194448</c:v>
                </c:pt>
                <c:pt idx="615">
                  <c:v>44933.406279918985</c:v>
                </c:pt>
                <c:pt idx="616">
                  <c:v>44933.416696643515</c:v>
                </c:pt>
                <c:pt idx="617">
                  <c:v>44933.427113368052</c:v>
                </c:pt>
                <c:pt idx="618">
                  <c:v>44933.437530092589</c:v>
                </c:pt>
                <c:pt idx="619">
                  <c:v>44933.447946817127</c:v>
                </c:pt>
                <c:pt idx="620">
                  <c:v>44933.458363541664</c:v>
                </c:pt>
                <c:pt idx="621">
                  <c:v>44933.468780266201</c:v>
                </c:pt>
                <c:pt idx="622">
                  <c:v>44933.479196990738</c:v>
                </c:pt>
                <c:pt idx="623">
                  <c:v>44933.489613715275</c:v>
                </c:pt>
                <c:pt idx="624">
                  <c:v>44933.500030439813</c:v>
                </c:pt>
                <c:pt idx="625">
                  <c:v>44933.51044716435</c:v>
                </c:pt>
                <c:pt idx="626">
                  <c:v>44933.520863888887</c:v>
                </c:pt>
                <c:pt idx="627">
                  <c:v>44933.531280613424</c:v>
                </c:pt>
                <c:pt idx="628">
                  <c:v>44933.541697337962</c:v>
                </c:pt>
                <c:pt idx="629">
                  <c:v>44933.552114062499</c:v>
                </c:pt>
                <c:pt idx="630">
                  <c:v>44933.562530787036</c:v>
                </c:pt>
                <c:pt idx="631">
                  <c:v>44933.572947511573</c:v>
                </c:pt>
                <c:pt idx="632">
                  <c:v>44933.58336423611</c:v>
                </c:pt>
                <c:pt idx="633">
                  <c:v>44933.593780960648</c:v>
                </c:pt>
                <c:pt idx="634">
                  <c:v>44933.604197685185</c:v>
                </c:pt>
                <c:pt idx="635">
                  <c:v>44933.614614409722</c:v>
                </c:pt>
                <c:pt idx="636">
                  <c:v>44933.625031134259</c:v>
                </c:pt>
                <c:pt idx="637">
                  <c:v>44933.635447858796</c:v>
                </c:pt>
                <c:pt idx="638">
                  <c:v>44933.645864583334</c:v>
                </c:pt>
                <c:pt idx="639">
                  <c:v>44933.656281307871</c:v>
                </c:pt>
                <c:pt idx="640">
                  <c:v>44933.666698032408</c:v>
                </c:pt>
                <c:pt idx="641">
                  <c:v>44933.677114756945</c:v>
                </c:pt>
                <c:pt idx="642">
                  <c:v>44933.687531481482</c:v>
                </c:pt>
                <c:pt idx="643">
                  <c:v>44933.69794820602</c:v>
                </c:pt>
                <c:pt idx="644">
                  <c:v>44933.708364930557</c:v>
                </c:pt>
                <c:pt idx="645">
                  <c:v>44933.718781655094</c:v>
                </c:pt>
                <c:pt idx="646">
                  <c:v>44933.729198379631</c:v>
                </c:pt>
                <c:pt idx="647">
                  <c:v>44933.739615104168</c:v>
                </c:pt>
                <c:pt idx="648">
                  <c:v>44933.750031828706</c:v>
                </c:pt>
                <c:pt idx="649">
                  <c:v>44933.760448553243</c:v>
                </c:pt>
                <c:pt idx="650">
                  <c:v>44933.77086527778</c:v>
                </c:pt>
                <c:pt idx="651">
                  <c:v>44933.781282002317</c:v>
                </c:pt>
                <c:pt idx="652">
                  <c:v>44933.791698726855</c:v>
                </c:pt>
                <c:pt idx="653">
                  <c:v>44933.802115451392</c:v>
                </c:pt>
                <c:pt idx="654">
                  <c:v>44933.812532175929</c:v>
                </c:pt>
                <c:pt idx="655">
                  <c:v>44933.822948900466</c:v>
                </c:pt>
                <c:pt idx="656">
                  <c:v>44933.833365625003</c:v>
                </c:pt>
                <c:pt idx="657">
                  <c:v>44933.843782349541</c:v>
                </c:pt>
                <c:pt idx="658">
                  <c:v>44933.85419907407</c:v>
                </c:pt>
                <c:pt idx="659">
                  <c:v>44933.864615798608</c:v>
                </c:pt>
                <c:pt idx="660">
                  <c:v>44933.875032523145</c:v>
                </c:pt>
                <c:pt idx="661">
                  <c:v>44933.885449247682</c:v>
                </c:pt>
                <c:pt idx="662">
                  <c:v>44933.895865972219</c:v>
                </c:pt>
                <c:pt idx="663">
                  <c:v>44933.906282696757</c:v>
                </c:pt>
                <c:pt idx="664">
                  <c:v>44933.916699421294</c:v>
                </c:pt>
                <c:pt idx="665">
                  <c:v>44933.927116145831</c:v>
                </c:pt>
                <c:pt idx="666">
                  <c:v>44933.937532870368</c:v>
                </c:pt>
                <c:pt idx="667">
                  <c:v>44933.947949594905</c:v>
                </c:pt>
                <c:pt idx="668">
                  <c:v>44933.958366319443</c:v>
                </c:pt>
                <c:pt idx="669">
                  <c:v>44933.96878304398</c:v>
                </c:pt>
                <c:pt idx="670">
                  <c:v>44933.979199768517</c:v>
                </c:pt>
                <c:pt idx="671">
                  <c:v>44933.989616493054</c:v>
                </c:pt>
                <c:pt idx="672">
                  <c:v>44934.000033217591</c:v>
                </c:pt>
                <c:pt idx="673">
                  <c:v>44934.010449942129</c:v>
                </c:pt>
                <c:pt idx="674">
                  <c:v>44934.020866666666</c:v>
                </c:pt>
                <c:pt idx="675">
                  <c:v>44934.031283391203</c:v>
                </c:pt>
                <c:pt idx="676">
                  <c:v>44934.04170011574</c:v>
                </c:pt>
                <c:pt idx="677">
                  <c:v>44934.052116840277</c:v>
                </c:pt>
                <c:pt idx="678">
                  <c:v>44934.062533564815</c:v>
                </c:pt>
                <c:pt idx="679">
                  <c:v>44934.072950289352</c:v>
                </c:pt>
                <c:pt idx="680">
                  <c:v>44934.083367013889</c:v>
                </c:pt>
                <c:pt idx="681">
                  <c:v>44934.093783738426</c:v>
                </c:pt>
                <c:pt idx="682">
                  <c:v>44934.104200462963</c:v>
                </c:pt>
                <c:pt idx="683">
                  <c:v>44934.114617187501</c:v>
                </c:pt>
                <c:pt idx="684">
                  <c:v>44934.125033912038</c:v>
                </c:pt>
                <c:pt idx="685">
                  <c:v>44934.135450636575</c:v>
                </c:pt>
                <c:pt idx="686">
                  <c:v>44934.145867361112</c:v>
                </c:pt>
                <c:pt idx="687">
                  <c:v>44934.15628408565</c:v>
                </c:pt>
                <c:pt idx="688">
                  <c:v>44934.166700810187</c:v>
                </c:pt>
                <c:pt idx="689">
                  <c:v>44934.177117534724</c:v>
                </c:pt>
                <c:pt idx="690">
                  <c:v>44934.187534259261</c:v>
                </c:pt>
                <c:pt idx="691">
                  <c:v>44934.197950983798</c:v>
                </c:pt>
                <c:pt idx="692">
                  <c:v>44934.208367708336</c:v>
                </c:pt>
                <c:pt idx="693">
                  <c:v>44934.218784432873</c:v>
                </c:pt>
                <c:pt idx="694">
                  <c:v>44934.22920115741</c:v>
                </c:pt>
                <c:pt idx="695">
                  <c:v>44934.239617881947</c:v>
                </c:pt>
                <c:pt idx="696">
                  <c:v>44934.250034606484</c:v>
                </c:pt>
                <c:pt idx="697">
                  <c:v>44934.260451331022</c:v>
                </c:pt>
                <c:pt idx="698">
                  <c:v>44934.270868055559</c:v>
                </c:pt>
                <c:pt idx="699">
                  <c:v>44934.281284780096</c:v>
                </c:pt>
                <c:pt idx="700">
                  <c:v>44934.291701504633</c:v>
                </c:pt>
                <c:pt idx="701">
                  <c:v>44934.302118229163</c:v>
                </c:pt>
                <c:pt idx="702">
                  <c:v>44934.3125349537</c:v>
                </c:pt>
                <c:pt idx="703">
                  <c:v>44934.322951678238</c:v>
                </c:pt>
                <c:pt idx="704">
                  <c:v>44934.333368402775</c:v>
                </c:pt>
                <c:pt idx="705">
                  <c:v>44934.343785127312</c:v>
                </c:pt>
                <c:pt idx="706">
                  <c:v>44934.354201851849</c:v>
                </c:pt>
                <c:pt idx="707">
                  <c:v>44934.364618576386</c:v>
                </c:pt>
                <c:pt idx="708">
                  <c:v>44934.375035300924</c:v>
                </c:pt>
                <c:pt idx="709">
                  <c:v>44934.385452025461</c:v>
                </c:pt>
                <c:pt idx="710">
                  <c:v>44934.395868749998</c:v>
                </c:pt>
                <c:pt idx="711">
                  <c:v>44934.406285474535</c:v>
                </c:pt>
                <c:pt idx="712">
                  <c:v>44934.416702199072</c:v>
                </c:pt>
                <c:pt idx="713">
                  <c:v>44934.42711892361</c:v>
                </c:pt>
                <c:pt idx="714">
                  <c:v>44934.437535648147</c:v>
                </c:pt>
                <c:pt idx="715">
                  <c:v>44934.447952372684</c:v>
                </c:pt>
                <c:pt idx="716">
                  <c:v>44934.458369097221</c:v>
                </c:pt>
                <c:pt idx="717">
                  <c:v>44934.468785821759</c:v>
                </c:pt>
                <c:pt idx="718">
                  <c:v>44934.479202546296</c:v>
                </c:pt>
                <c:pt idx="719">
                  <c:v>44934.489619270833</c:v>
                </c:pt>
                <c:pt idx="720">
                  <c:v>44934.50003599537</c:v>
                </c:pt>
                <c:pt idx="721">
                  <c:v>44934.510452719907</c:v>
                </c:pt>
                <c:pt idx="722">
                  <c:v>44934.520869444445</c:v>
                </c:pt>
                <c:pt idx="723">
                  <c:v>44934.531286168982</c:v>
                </c:pt>
                <c:pt idx="724">
                  <c:v>44934.541702893519</c:v>
                </c:pt>
                <c:pt idx="725">
                  <c:v>44934.552119618056</c:v>
                </c:pt>
                <c:pt idx="726">
                  <c:v>44934.562536342593</c:v>
                </c:pt>
                <c:pt idx="727">
                  <c:v>44934.572953067131</c:v>
                </c:pt>
                <c:pt idx="728">
                  <c:v>44934.583369791668</c:v>
                </c:pt>
                <c:pt idx="729">
                  <c:v>44934.593786516205</c:v>
                </c:pt>
                <c:pt idx="730">
                  <c:v>44934.604203240742</c:v>
                </c:pt>
                <c:pt idx="731">
                  <c:v>44934.614619965279</c:v>
                </c:pt>
                <c:pt idx="732">
                  <c:v>44934.625036689817</c:v>
                </c:pt>
                <c:pt idx="733">
                  <c:v>44934.635453414354</c:v>
                </c:pt>
                <c:pt idx="734">
                  <c:v>44934.645870138891</c:v>
                </c:pt>
                <c:pt idx="735">
                  <c:v>44934.656286863428</c:v>
                </c:pt>
                <c:pt idx="736">
                  <c:v>44934.666703587965</c:v>
                </c:pt>
                <c:pt idx="737">
                  <c:v>44934.677120312503</c:v>
                </c:pt>
                <c:pt idx="738">
                  <c:v>44934.68753703704</c:v>
                </c:pt>
                <c:pt idx="739">
                  <c:v>44934.697953761577</c:v>
                </c:pt>
                <c:pt idx="740">
                  <c:v>44934.708370486114</c:v>
                </c:pt>
                <c:pt idx="741">
                  <c:v>44934.718787210651</c:v>
                </c:pt>
                <c:pt idx="742">
                  <c:v>44934.729203935189</c:v>
                </c:pt>
                <c:pt idx="743">
                  <c:v>44934.739620659719</c:v>
                </c:pt>
                <c:pt idx="744">
                  <c:v>44934.750037384256</c:v>
                </c:pt>
                <c:pt idx="745">
                  <c:v>44934.760454108793</c:v>
                </c:pt>
                <c:pt idx="746">
                  <c:v>44934.77087083333</c:v>
                </c:pt>
                <c:pt idx="747">
                  <c:v>44934.781287557867</c:v>
                </c:pt>
                <c:pt idx="748">
                  <c:v>44934.791704282405</c:v>
                </c:pt>
                <c:pt idx="749">
                  <c:v>44934.802121006942</c:v>
                </c:pt>
                <c:pt idx="750">
                  <c:v>44934.812537731479</c:v>
                </c:pt>
                <c:pt idx="751">
                  <c:v>44934.822954456016</c:v>
                </c:pt>
                <c:pt idx="752">
                  <c:v>44934.833371180554</c:v>
                </c:pt>
                <c:pt idx="753">
                  <c:v>44934.843787905091</c:v>
                </c:pt>
                <c:pt idx="754">
                  <c:v>44934.854204629628</c:v>
                </c:pt>
                <c:pt idx="755">
                  <c:v>44934.864621354165</c:v>
                </c:pt>
                <c:pt idx="756">
                  <c:v>44934.875038078702</c:v>
                </c:pt>
                <c:pt idx="757">
                  <c:v>44934.88545480324</c:v>
                </c:pt>
                <c:pt idx="758">
                  <c:v>44934.895871527777</c:v>
                </c:pt>
                <c:pt idx="759">
                  <c:v>44934.906288252314</c:v>
                </c:pt>
                <c:pt idx="760">
                  <c:v>44934.916704976851</c:v>
                </c:pt>
                <c:pt idx="761">
                  <c:v>44934.927121701388</c:v>
                </c:pt>
                <c:pt idx="762">
                  <c:v>44934.937538425926</c:v>
                </c:pt>
                <c:pt idx="763">
                  <c:v>44934.947955150463</c:v>
                </c:pt>
                <c:pt idx="764">
                  <c:v>44934.958371875</c:v>
                </c:pt>
                <c:pt idx="765">
                  <c:v>44934.968788599537</c:v>
                </c:pt>
                <c:pt idx="766">
                  <c:v>44934.979205324074</c:v>
                </c:pt>
                <c:pt idx="767">
                  <c:v>44934.989622048612</c:v>
                </c:pt>
                <c:pt idx="768">
                  <c:v>44935.000038773149</c:v>
                </c:pt>
                <c:pt idx="769">
                  <c:v>44935.010455497686</c:v>
                </c:pt>
                <c:pt idx="770">
                  <c:v>44935.020872222223</c:v>
                </c:pt>
                <c:pt idx="771">
                  <c:v>44935.03128894676</c:v>
                </c:pt>
                <c:pt idx="772">
                  <c:v>44935.041705671298</c:v>
                </c:pt>
                <c:pt idx="773">
                  <c:v>44935.052122395835</c:v>
                </c:pt>
                <c:pt idx="774">
                  <c:v>44935.062539120372</c:v>
                </c:pt>
                <c:pt idx="775">
                  <c:v>44935.072955844909</c:v>
                </c:pt>
                <c:pt idx="776">
                  <c:v>44935.083372569447</c:v>
                </c:pt>
                <c:pt idx="777">
                  <c:v>44935.093789293984</c:v>
                </c:pt>
                <c:pt idx="778">
                  <c:v>44935.104206018521</c:v>
                </c:pt>
                <c:pt idx="779">
                  <c:v>44935.114622743058</c:v>
                </c:pt>
                <c:pt idx="780">
                  <c:v>44935.125039467595</c:v>
                </c:pt>
                <c:pt idx="781">
                  <c:v>44935.135456192133</c:v>
                </c:pt>
                <c:pt idx="782">
                  <c:v>44935.14587291667</c:v>
                </c:pt>
                <c:pt idx="783">
                  <c:v>44935.156289641207</c:v>
                </c:pt>
                <c:pt idx="784">
                  <c:v>44935.166706365744</c:v>
                </c:pt>
                <c:pt idx="785">
                  <c:v>44935.177123090281</c:v>
                </c:pt>
                <c:pt idx="786">
                  <c:v>44935.187539814811</c:v>
                </c:pt>
                <c:pt idx="787">
                  <c:v>44935.197956539349</c:v>
                </c:pt>
                <c:pt idx="788">
                  <c:v>44935.208373263886</c:v>
                </c:pt>
                <c:pt idx="789">
                  <c:v>44935.218789988423</c:v>
                </c:pt>
                <c:pt idx="790">
                  <c:v>44935.22920671296</c:v>
                </c:pt>
                <c:pt idx="791">
                  <c:v>44935.239623437497</c:v>
                </c:pt>
                <c:pt idx="792">
                  <c:v>44935.250040162035</c:v>
                </c:pt>
                <c:pt idx="793">
                  <c:v>44935.260456886572</c:v>
                </c:pt>
                <c:pt idx="794">
                  <c:v>44935.270873611109</c:v>
                </c:pt>
                <c:pt idx="795">
                  <c:v>44935.281290335646</c:v>
                </c:pt>
                <c:pt idx="796">
                  <c:v>44935.291707060183</c:v>
                </c:pt>
                <c:pt idx="797">
                  <c:v>44935.302123784721</c:v>
                </c:pt>
                <c:pt idx="798">
                  <c:v>44935.312540509258</c:v>
                </c:pt>
                <c:pt idx="799">
                  <c:v>44935.322957233795</c:v>
                </c:pt>
                <c:pt idx="800">
                  <c:v>44935.333373958332</c:v>
                </c:pt>
                <c:pt idx="801">
                  <c:v>44935.343790682869</c:v>
                </c:pt>
                <c:pt idx="802">
                  <c:v>44935.354207407407</c:v>
                </c:pt>
                <c:pt idx="803">
                  <c:v>44935.364624131944</c:v>
                </c:pt>
                <c:pt idx="804">
                  <c:v>44935.375040856481</c:v>
                </c:pt>
                <c:pt idx="805">
                  <c:v>44935.385457581018</c:v>
                </c:pt>
                <c:pt idx="806">
                  <c:v>44935.395874305555</c:v>
                </c:pt>
                <c:pt idx="807">
                  <c:v>44935.406291030093</c:v>
                </c:pt>
                <c:pt idx="808">
                  <c:v>44935.41670775463</c:v>
                </c:pt>
                <c:pt idx="809">
                  <c:v>44935.427124479167</c:v>
                </c:pt>
                <c:pt idx="810">
                  <c:v>44935.437541203704</c:v>
                </c:pt>
                <c:pt idx="811">
                  <c:v>44935.447957928242</c:v>
                </c:pt>
                <c:pt idx="812">
                  <c:v>44935.458374652779</c:v>
                </c:pt>
                <c:pt idx="813">
                  <c:v>44935.468791377316</c:v>
                </c:pt>
                <c:pt idx="814">
                  <c:v>44935.479208101853</c:v>
                </c:pt>
                <c:pt idx="815">
                  <c:v>44935.48962482639</c:v>
                </c:pt>
                <c:pt idx="816">
                  <c:v>44935.500041550928</c:v>
                </c:pt>
                <c:pt idx="817">
                  <c:v>44935.510458275465</c:v>
                </c:pt>
                <c:pt idx="818">
                  <c:v>44935.520875000002</c:v>
                </c:pt>
                <c:pt idx="819">
                  <c:v>44935.531291724539</c:v>
                </c:pt>
                <c:pt idx="820">
                  <c:v>44935.541708449076</c:v>
                </c:pt>
                <c:pt idx="821">
                  <c:v>44935.552125173614</c:v>
                </c:pt>
                <c:pt idx="822">
                  <c:v>44935.562541898151</c:v>
                </c:pt>
                <c:pt idx="823">
                  <c:v>44935.572958622688</c:v>
                </c:pt>
                <c:pt idx="824">
                  <c:v>44935.583375347225</c:v>
                </c:pt>
                <c:pt idx="825">
                  <c:v>44935.593792071762</c:v>
                </c:pt>
                <c:pt idx="826">
                  <c:v>44935.6042087963</c:v>
                </c:pt>
                <c:pt idx="827">
                  <c:v>44935.614625520837</c:v>
                </c:pt>
                <c:pt idx="828">
                  <c:v>44935.625042245367</c:v>
                </c:pt>
                <c:pt idx="829">
                  <c:v>44935.635458969904</c:v>
                </c:pt>
                <c:pt idx="830">
                  <c:v>44935.645875694441</c:v>
                </c:pt>
                <c:pt idx="831">
                  <c:v>44935.656292418978</c:v>
                </c:pt>
                <c:pt idx="832">
                  <c:v>44935.666709143516</c:v>
                </c:pt>
                <c:pt idx="833">
                  <c:v>44935.677125868053</c:v>
                </c:pt>
                <c:pt idx="834">
                  <c:v>44935.68754259259</c:v>
                </c:pt>
                <c:pt idx="835">
                  <c:v>44935.697959317127</c:v>
                </c:pt>
                <c:pt idx="836">
                  <c:v>44935.708376041664</c:v>
                </c:pt>
                <c:pt idx="837">
                  <c:v>44935.718792766202</c:v>
                </c:pt>
                <c:pt idx="838">
                  <c:v>44935.729209490739</c:v>
                </c:pt>
                <c:pt idx="839">
                  <c:v>44935.739626215276</c:v>
                </c:pt>
                <c:pt idx="840">
                  <c:v>44935.750042939813</c:v>
                </c:pt>
                <c:pt idx="841">
                  <c:v>44935.76045966435</c:v>
                </c:pt>
                <c:pt idx="842">
                  <c:v>44935.770876388888</c:v>
                </c:pt>
                <c:pt idx="843">
                  <c:v>44935.781293113425</c:v>
                </c:pt>
                <c:pt idx="844">
                  <c:v>44935.791709837962</c:v>
                </c:pt>
                <c:pt idx="845">
                  <c:v>44935.802126562499</c:v>
                </c:pt>
                <c:pt idx="846">
                  <c:v>44935.812543287037</c:v>
                </c:pt>
                <c:pt idx="847">
                  <c:v>44935.822960011574</c:v>
                </c:pt>
                <c:pt idx="848">
                  <c:v>44935.833376736111</c:v>
                </c:pt>
                <c:pt idx="849">
                  <c:v>44935.843793460648</c:v>
                </c:pt>
                <c:pt idx="850">
                  <c:v>44935.854210185185</c:v>
                </c:pt>
                <c:pt idx="851">
                  <c:v>44935.864626909723</c:v>
                </c:pt>
                <c:pt idx="852">
                  <c:v>44935.87504363426</c:v>
                </c:pt>
                <c:pt idx="853">
                  <c:v>44935.885460358797</c:v>
                </c:pt>
                <c:pt idx="854">
                  <c:v>44935.895877083334</c:v>
                </c:pt>
                <c:pt idx="855">
                  <c:v>44935.906293807871</c:v>
                </c:pt>
                <c:pt idx="856">
                  <c:v>44935.916710532409</c:v>
                </c:pt>
                <c:pt idx="857">
                  <c:v>44935.927127256946</c:v>
                </c:pt>
                <c:pt idx="858">
                  <c:v>44935.937543981483</c:v>
                </c:pt>
                <c:pt idx="859">
                  <c:v>44935.94796070602</c:v>
                </c:pt>
                <c:pt idx="860">
                  <c:v>44935.958377430557</c:v>
                </c:pt>
                <c:pt idx="861">
                  <c:v>44935.968794155095</c:v>
                </c:pt>
                <c:pt idx="862">
                  <c:v>44935.979210879632</c:v>
                </c:pt>
                <c:pt idx="863">
                  <c:v>44935.989627604169</c:v>
                </c:pt>
                <c:pt idx="864">
                  <c:v>44936.000044328706</c:v>
                </c:pt>
                <c:pt idx="865">
                  <c:v>44936.010461053243</c:v>
                </c:pt>
                <c:pt idx="866">
                  <c:v>44936.020877777781</c:v>
                </c:pt>
                <c:pt idx="867">
                  <c:v>44936.031294502318</c:v>
                </c:pt>
                <c:pt idx="868">
                  <c:v>44936.041711226855</c:v>
                </c:pt>
                <c:pt idx="869">
                  <c:v>44936.052127951392</c:v>
                </c:pt>
                <c:pt idx="870">
                  <c:v>44936.06254467593</c:v>
                </c:pt>
                <c:pt idx="871">
                  <c:v>44936.072961400459</c:v>
                </c:pt>
                <c:pt idx="872">
                  <c:v>44936.083378124997</c:v>
                </c:pt>
                <c:pt idx="873">
                  <c:v>44936.093794849534</c:v>
                </c:pt>
                <c:pt idx="874">
                  <c:v>44936.104211574071</c:v>
                </c:pt>
                <c:pt idx="875">
                  <c:v>44936.114628298608</c:v>
                </c:pt>
                <c:pt idx="876">
                  <c:v>44936.125045023146</c:v>
                </c:pt>
                <c:pt idx="877">
                  <c:v>44936.135461747683</c:v>
                </c:pt>
                <c:pt idx="878">
                  <c:v>44936.14587847222</c:v>
                </c:pt>
                <c:pt idx="879">
                  <c:v>44936.156295196757</c:v>
                </c:pt>
                <c:pt idx="880">
                  <c:v>44936.166711921294</c:v>
                </c:pt>
                <c:pt idx="881">
                  <c:v>44936.177128645832</c:v>
                </c:pt>
                <c:pt idx="882">
                  <c:v>44936.187545370369</c:v>
                </c:pt>
                <c:pt idx="883">
                  <c:v>44936.197962094906</c:v>
                </c:pt>
                <c:pt idx="884">
                  <c:v>44936.208378819443</c:v>
                </c:pt>
                <c:pt idx="885">
                  <c:v>44936.21879554398</c:v>
                </c:pt>
                <c:pt idx="886">
                  <c:v>44936.229212268518</c:v>
                </c:pt>
                <c:pt idx="887">
                  <c:v>44936.239628993055</c:v>
                </c:pt>
                <c:pt idx="888">
                  <c:v>44936.250045717592</c:v>
                </c:pt>
                <c:pt idx="889">
                  <c:v>44936.260462442129</c:v>
                </c:pt>
                <c:pt idx="890">
                  <c:v>44936.270879166666</c:v>
                </c:pt>
                <c:pt idx="891">
                  <c:v>44936.281295891204</c:v>
                </c:pt>
                <c:pt idx="892">
                  <c:v>44936.291712615741</c:v>
                </c:pt>
                <c:pt idx="893">
                  <c:v>44936.302129340278</c:v>
                </c:pt>
                <c:pt idx="894">
                  <c:v>44936.312546064815</c:v>
                </c:pt>
                <c:pt idx="895">
                  <c:v>44936.322962789352</c:v>
                </c:pt>
                <c:pt idx="896">
                  <c:v>44936.33337951389</c:v>
                </c:pt>
                <c:pt idx="897">
                  <c:v>44936.343796238427</c:v>
                </c:pt>
                <c:pt idx="898">
                  <c:v>44936.354212962964</c:v>
                </c:pt>
                <c:pt idx="899">
                  <c:v>44936.364629687501</c:v>
                </c:pt>
                <c:pt idx="900">
                  <c:v>44936.375046412039</c:v>
                </c:pt>
                <c:pt idx="901">
                  <c:v>44936.385463136576</c:v>
                </c:pt>
                <c:pt idx="902">
                  <c:v>44936.395879861113</c:v>
                </c:pt>
                <c:pt idx="903">
                  <c:v>44936.40629658565</c:v>
                </c:pt>
                <c:pt idx="904">
                  <c:v>44936.416713310187</c:v>
                </c:pt>
                <c:pt idx="905">
                  <c:v>44936.427130034725</c:v>
                </c:pt>
                <c:pt idx="906">
                  <c:v>44936.437546759262</c:v>
                </c:pt>
                <c:pt idx="907">
                  <c:v>44936.447963483799</c:v>
                </c:pt>
                <c:pt idx="908">
                  <c:v>44936.458380208336</c:v>
                </c:pt>
                <c:pt idx="909">
                  <c:v>44936.468796932873</c:v>
                </c:pt>
                <c:pt idx="910">
                  <c:v>44936.479213657411</c:v>
                </c:pt>
                <c:pt idx="911">
                  <c:v>44936.489630381948</c:v>
                </c:pt>
                <c:pt idx="912">
                  <c:v>44936.500047106485</c:v>
                </c:pt>
                <c:pt idx="913">
                  <c:v>44936.510463831015</c:v>
                </c:pt>
                <c:pt idx="914">
                  <c:v>44936.520880555552</c:v>
                </c:pt>
                <c:pt idx="915">
                  <c:v>44936.531297280089</c:v>
                </c:pt>
                <c:pt idx="916">
                  <c:v>44936.541714004627</c:v>
                </c:pt>
                <c:pt idx="917">
                  <c:v>44936.552130729164</c:v>
                </c:pt>
                <c:pt idx="918">
                  <c:v>44936.562547453701</c:v>
                </c:pt>
                <c:pt idx="919">
                  <c:v>44936.572964178238</c:v>
                </c:pt>
                <c:pt idx="920">
                  <c:v>44936.583380902775</c:v>
                </c:pt>
                <c:pt idx="921">
                  <c:v>44936.593797627313</c:v>
                </c:pt>
                <c:pt idx="922">
                  <c:v>44936.60421435185</c:v>
                </c:pt>
                <c:pt idx="923">
                  <c:v>44936.614631076387</c:v>
                </c:pt>
                <c:pt idx="924">
                  <c:v>44936.625047800924</c:v>
                </c:pt>
                <c:pt idx="925">
                  <c:v>44936.635464525461</c:v>
                </c:pt>
                <c:pt idx="926">
                  <c:v>44936.645881249999</c:v>
                </c:pt>
                <c:pt idx="927">
                  <c:v>44936.656297974536</c:v>
                </c:pt>
                <c:pt idx="928">
                  <c:v>44936.666714699073</c:v>
                </c:pt>
                <c:pt idx="929">
                  <c:v>44936.67713142361</c:v>
                </c:pt>
                <c:pt idx="930">
                  <c:v>44936.687548148147</c:v>
                </c:pt>
                <c:pt idx="931">
                  <c:v>44936.697964872685</c:v>
                </c:pt>
                <c:pt idx="932">
                  <c:v>44936.708381597222</c:v>
                </c:pt>
                <c:pt idx="933">
                  <c:v>44936.718798321759</c:v>
                </c:pt>
                <c:pt idx="934">
                  <c:v>44936.729215046296</c:v>
                </c:pt>
                <c:pt idx="935">
                  <c:v>44936.739631770834</c:v>
                </c:pt>
                <c:pt idx="936">
                  <c:v>44936.750048495371</c:v>
                </c:pt>
                <c:pt idx="937">
                  <c:v>44936.760465219908</c:v>
                </c:pt>
                <c:pt idx="938">
                  <c:v>44936.770881944445</c:v>
                </c:pt>
                <c:pt idx="939">
                  <c:v>44936.781298668982</c:v>
                </c:pt>
                <c:pt idx="940">
                  <c:v>44936.79171539352</c:v>
                </c:pt>
                <c:pt idx="941">
                  <c:v>44936.802132118057</c:v>
                </c:pt>
                <c:pt idx="942">
                  <c:v>44936.812548842594</c:v>
                </c:pt>
                <c:pt idx="943">
                  <c:v>44936.822965567131</c:v>
                </c:pt>
                <c:pt idx="944">
                  <c:v>44936.833382291668</c:v>
                </c:pt>
                <c:pt idx="945">
                  <c:v>44936.843799016206</c:v>
                </c:pt>
                <c:pt idx="946">
                  <c:v>44936.854215740743</c:v>
                </c:pt>
                <c:pt idx="947">
                  <c:v>44936.86463246528</c:v>
                </c:pt>
                <c:pt idx="948">
                  <c:v>44936.875049189817</c:v>
                </c:pt>
                <c:pt idx="949">
                  <c:v>44936.885465914354</c:v>
                </c:pt>
                <c:pt idx="950">
                  <c:v>44936.895882638892</c:v>
                </c:pt>
                <c:pt idx="951">
                  <c:v>44936.906299363429</c:v>
                </c:pt>
                <c:pt idx="952">
                  <c:v>44936.916716087966</c:v>
                </c:pt>
                <c:pt idx="953">
                  <c:v>44936.927132812503</c:v>
                </c:pt>
                <c:pt idx="954">
                  <c:v>44936.93754953704</c:v>
                </c:pt>
                <c:pt idx="955">
                  <c:v>44936.947966261578</c:v>
                </c:pt>
                <c:pt idx="956">
                  <c:v>44936.958382986108</c:v>
                </c:pt>
                <c:pt idx="957">
                  <c:v>44936.968799710645</c:v>
                </c:pt>
                <c:pt idx="958">
                  <c:v>44936.979216435182</c:v>
                </c:pt>
                <c:pt idx="959">
                  <c:v>44936.989633159719</c:v>
                </c:pt>
                <c:pt idx="960">
                  <c:v>44937.000049884256</c:v>
                </c:pt>
                <c:pt idx="961">
                  <c:v>44937.010466608794</c:v>
                </c:pt>
                <c:pt idx="962">
                  <c:v>44937.020883333331</c:v>
                </c:pt>
                <c:pt idx="963">
                  <c:v>44937.031300057868</c:v>
                </c:pt>
                <c:pt idx="964">
                  <c:v>44937.041716782405</c:v>
                </c:pt>
                <c:pt idx="965">
                  <c:v>44937.052133506942</c:v>
                </c:pt>
                <c:pt idx="966">
                  <c:v>44937.06255023148</c:v>
                </c:pt>
                <c:pt idx="967">
                  <c:v>44937.072966956017</c:v>
                </c:pt>
                <c:pt idx="968">
                  <c:v>44937.083383680554</c:v>
                </c:pt>
                <c:pt idx="969">
                  <c:v>44937.093800405091</c:v>
                </c:pt>
                <c:pt idx="970">
                  <c:v>44937.104217129629</c:v>
                </c:pt>
                <c:pt idx="971">
                  <c:v>44937.114633854166</c:v>
                </c:pt>
                <c:pt idx="972">
                  <c:v>44937.125050578703</c:v>
                </c:pt>
                <c:pt idx="973">
                  <c:v>44937.13546730324</c:v>
                </c:pt>
                <c:pt idx="974">
                  <c:v>44937.145884027777</c:v>
                </c:pt>
                <c:pt idx="975">
                  <c:v>44937.156300752315</c:v>
                </c:pt>
                <c:pt idx="976">
                  <c:v>44937.166717476852</c:v>
                </c:pt>
                <c:pt idx="977">
                  <c:v>44937.177134201389</c:v>
                </c:pt>
                <c:pt idx="978">
                  <c:v>44937.187550925926</c:v>
                </c:pt>
                <c:pt idx="979">
                  <c:v>44937.197967650463</c:v>
                </c:pt>
                <c:pt idx="980">
                  <c:v>44937.208384375001</c:v>
                </c:pt>
                <c:pt idx="981">
                  <c:v>44937.218801099538</c:v>
                </c:pt>
                <c:pt idx="982">
                  <c:v>44937.229217824075</c:v>
                </c:pt>
                <c:pt idx="983">
                  <c:v>44937.239634548612</c:v>
                </c:pt>
                <c:pt idx="984">
                  <c:v>44937.250051273149</c:v>
                </c:pt>
                <c:pt idx="985">
                  <c:v>44937.260467997687</c:v>
                </c:pt>
                <c:pt idx="986">
                  <c:v>44937.270884722224</c:v>
                </c:pt>
                <c:pt idx="987">
                  <c:v>44937.281301446761</c:v>
                </c:pt>
                <c:pt idx="988">
                  <c:v>44937.291718171298</c:v>
                </c:pt>
                <c:pt idx="989">
                  <c:v>44937.302134895835</c:v>
                </c:pt>
                <c:pt idx="990">
                  <c:v>44937.312551620373</c:v>
                </c:pt>
                <c:pt idx="991">
                  <c:v>44937.32296834491</c:v>
                </c:pt>
                <c:pt idx="992">
                  <c:v>44937.333385069447</c:v>
                </c:pt>
                <c:pt idx="993">
                  <c:v>44937.343801793984</c:v>
                </c:pt>
                <c:pt idx="994">
                  <c:v>44937.354218518522</c:v>
                </c:pt>
                <c:pt idx="995">
                  <c:v>44937.364635243059</c:v>
                </c:pt>
                <c:pt idx="996">
                  <c:v>44937.375051967596</c:v>
                </c:pt>
                <c:pt idx="997">
                  <c:v>44937.385468692133</c:v>
                </c:pt>
                <c:pt idx="998">
                  <c:v>44937.395885416663</c:v>
                </c:pt>
                <c:pt idx="999">
                  <c:v>44937.4063021412</c:v>
                </c:pt>
                <c:pt idx="1000">
                  <c:v>44937.416718865737</c:v>
                </c:pt>
                <c:pt idx="1001">
                  <c:v>44937.427135590275</c:v>
                </c:pt>
                <c:pt idx="1002">
                  <c:v>44937.437552314812</c:v>
                </c:pt>
                <c:pt idx="1003">
                  <c:v>44937.447969039349</c:v>
                </c:pt>
                <c:pt idx="1004">
                  <c:v>44937.458385763886</c:v>
                </c:pt>
                <c:pt idx="1005">
                  <c:v>44937.468802488424</c:v>
                </c:pt>
                <c:pt idx="1006">
                  <c:v>44937.479219212961</c:v>
                </c:pt>
                <c:pt idx="1007">
                  <c:v>44937.489635937498</c:v>
                </c:pt>
                <c:pt idx="1008">
                  <c:v>44937.500052662035</c:v>
                </c:pt>
                <c:pt idx="1009">
                  <c:v>44937.510469386572</c:v>
                </c:pt>
                <c:pt idx="1010">
                  <c:v>44937.52088611111</c:v>
                </c:pt>
                <c:pt idx="1011">
                  <c:v>44937.531302835647</c:v>
                </c:pt>
                <c:pt idx="1012">
                  <c:v>44937.541719560184</c:v>
                </c:pt>
                <c:pt idx="1013">
                  <c:v>44937.552136284721</c:v>
                </c:pt>
                <c:pt idx="1014">
                  <c:v>44937.562553009258</c:v>
                </c:pt>
                <c:pt idx="1015">
                  <c:v>44937.572969733796</c:v>
                </c:pt>
                <c:pt idx="1016">
                  <c:v>44937.583386458333</c:v>
                </c:pt>
                <c:pt idx="1017">
                  <c:v>44937.59380318287</c:v>
                </c:pt>
                <c:pt idx="1018">
                  <c:v>44937.604219907407</c:v>
                </c:pt>
                <c:pt idx="1019">
                  <c:v>44937.614636631944</c:v>
                </c:pt>
                <c:pt idx="1020">
                  <c:v>44937.625053356482</c:v>
                </c:pt>
                <c:pt idx="1021">
                  <c:v>44937.635470081019</c:v>
                </c:pt>
                <c:pt idx="1022">
                  <c:v>44937.645886805556</c:v>
                </c:pt>
                <c:pt idx="1023">
                  <c:v>44937.656303530093</c:v>
                </c:pt>
                <c:pt idx="1024">
                  <c:v>44937.66672025463</c:v>
                </c:pt>
                <c:pt idx="1025">
                  <c:v>44937.677136979168</c:v>
                </c:pt>
                <c:pt idx="1026">
                  <c:v>44937.687553703705</c:v>
                </c:pt>
                <c:pt idx="1027">
                  <c:v>44937.697970428242</c:v>
                </c:pt>
                <c:pt idx="1028">
                  <c:v>44937.708387152779</c:v>
                </c:pt>
                <c:pt idx="1029">
                  <c:v>44937.718803877317</c:v>
                </c:pt>
                <c:pt idx="1030">
                  <c:v>44937.729220601854</c:v>
                </c:pt>
                <c:pt idx="1031">
                  <c:v>44937.739637326391</c:v>
                </c:pt>
                <c:pt idx="1032">
                  <c:v>44937.750054050928</c:v>
                </c:pt>
                <c:pt idx="1033">
                  <c:v>44937.760470775465</c:v>
                </c:pt>
                <c:pt idx="1034">
                  <c:v>44937.770887500003</c:v>
                </c:pt>
                <c:pt idx="1035">
                  <c:v>44937.78130422454</c:v>
                </c:pt>
                <c:pt idx="1036">
                  <c:v>44937.791720949077</c:v>
                </c:pt>
                <c:pt idx="1037">
                  <c:v>44937.802137673614</c:v>
                </c:pt>
                <c:pt idx="1038">
                  <c:v>44937.812554398151</c:v>
                </c:pt>
                <c:pt idx="1039">
                  <c:v>44937.822971122689</c:v>
                </c:pt>
                <c:pt idx="1040">
                  <c:v>44937.833387847226</c:v>
                </c:pt>
                <c:pt idx="1041">
                  <c:v>44937.843804571756</c:v>
                </c:pt>
                <c:pt idx="1042">
                  <c:v>44937.854221296293</c:v>
                </c:pt>
                <c:pt idx="1043">
                  <c:v>44937.86463802083</c:v>
                </c:pt>
                <c:pt idx="1044">
                  <c:v>44937.875054745367</c:v>
                </c:pt>
                <c:pt idx="1045">
                  <c:v>44937.885471469905</c:v>
                </c:pt>
                <c:pt idx="1046">
                  <c:v>44937.895888194442</c:v>
                </c:pt>
                <c:pt idx="1047">
                  <c:v>44937.906304918979</c:v>
                </c:pt>
                <c:pt idx="1048">
                  <c:v>44937.916721643516</c:v>
                </c:pt>
                <c:pt idx="1049">
                  <c:v>44937.927138368053</c:v>
                </c:pt>
                <c:pt idx="1050">
                  <c:v>44937.937555092591</c:v>
                </c:pt>
                <c:pt idx="1051">
                  <c:v>44937.947971817128</c:v>
                </c:pt>
                <c:pt idx="1052">
                  <c:v>44937.958388541665</c:v>
                </c:pt>
                <c:pt idx="1053">
                  <c:v>44937.968805266202</c:v>
                </c:pt>
                <c:pt idx="1054">
                  <c:v>44937.979221990739</c:v>
                </c:pt>
                <c:pt idx="1055">
                  <c:v>44937.989638715277</c:v>
                </c:pt>
                <c:pt idx="1056">
                  <c:v>44938.000055439814</c:v>
                </c:pt>
                <c:pt idx="1057">
                  <c:v>44938.010472164351</c:v>
                </c:pt>
                <c:pt idx="1058">
                  <c:v>44938.020888888888</c:v>
                </c:pt>
                <c:pt idx="1059">
                  <c:v>44938.031305613426</c:v>
                </c:pt>
                <c:pt idx="1060">
                  <c:v>44938.041722337963</c:v>
                </c:pt>
                <c:pt idx="1061">
                  <c:v>44938.0521390625</c:v>
                </c:pt>
                <c:pt idx="1062">
                  <c:v>44938.062555787037</c:v>
                </c:pt>
                <c:pt idx="1063">
                  <c:v>44938.072972511574</c:v>
                </c:pt>
                <c:pt idx="1064">
                  <c:v>44938.083389236112</c:v>
                </c:pt>
                <c:pt idx="1065">
                  <c:v>44938.093805960649</c:v>
                </c:pt>
                <c:pt idx="1066">
                  <c:v>44938.104222685186</c:v>
                </c:pt>
                <c:pt idx="1067">
                  <c:v>44938.114639409723</c:v>
                </c:pt>
                <c:pt idx="1068">
                  <c:v>44938.12505613426</c:v>
                </c:pt>
                <c:pt idx="1069">
                  <c:v>44938.135472858798</c:v>
                </c:pt>
                <c:pt idx="1070">
                  <c:v>44938.145889583335</c:v>
                </c:pt>
                <c:pt idx="1071">
                  <c:v>44938.156306307872</c:v>
                </c:pt>
                <c:pt idx="1072">
                  <c:v>44938.166723032409</c:v>
                </c:pt>
                <c:pt idx="1073">
                  <c:v>44938.177139756946</c:v>
                </c:pt>
                <c:pt idx="1074">
                  <c:v>44938.187556481484</c:v>
                </c:pt>
                <c:pt idx="1075">
                  <c:v>44938.197973206021</c:v>
                </c:pt>
                <c:pt idx="1076">
                  <c:v>44938.208389930558</c:v>
                </c:pt>
                <c:pt idx="1077">
                  <c:v>44938.218806655095</c:v>
                </c:pt>
                <c:pt idx="1078">
                  <c:v>44938.229223379632</c:v>
                </c:pt>
                <c:pt idx="1079">
                  <c:v>44938.23964010417</c:v>
                </c:pt>
                <c:pt idx="1080">
                  <c:v>44938.250056828707</c:v>
                </c:pt>
                <c:pt idx="1081">
                  <c:v>44938.260473553244</c:v>
                </c:pt>
                <c:pt idx="1082">
                  <c:v>44938.270890277781</c:v>
                </c:pt>
                <c:pt idx="1083">
                  <c:v>44938.281307002311</c:v>
                </c:pt>
                <c:pt idx="1084">
                  <c:v>44938.291723726848</c:v>
                </c:pt>
                <c:pt idx="1085">
                  <c:v>44938.302140451386</c:v>
                </c:pt>
                <c:pt idx="1086">
                  <c:v>44938.312557175923</c:v>
                </c:pt>
                <c:pt idx="1087">
                  <c:v>44938.32297390046</c:v>
                </c:pt>
                <c:pt idx="1088">
                  <c:v>44938.333390624997</c:v>
                </c:pt>
                <c:pt idx="1089">
                  <c:v>44938.343807349534</c:v>
                </c:pt>
                <c:pt idx="1090">
                  <c:v>44938.354224074072</c:v>
                </c:pt>
                <c:pt idx="1091">
                  <c:v>44938.364640798609</c:v>
                </c:pt>
                <c:pt idx="1092">
                  <c:v>44938.375057523146</c:v>
                </c:pt>
                <c:pt idx="1093">
                  <c:v>44938.385474247683</c:v>
                </c:pt>
                <c:pt idx="1094">
                  <c:v>44938.395890972221</c:v>
                </c:pt>
                <c:pt idx="1095">
                  <c:v>44938.406307696758</c:v>
                </c:pt>
                <c:pt idx="1096">
                  <c:v>44938.416724421295</c:v>
                </c:pt>
                <c:pt idx="1097">
                  <c:v>44938.427141145832</c:v>
                </c:pt>
                <c:pt idx="1098">
                  <c:v>44938.437557870369</c:v>
                </c:pt>
                <c:pt idx="1099">
                  <c:v>44938.447974594907</c:v>
                </c:pt>
                <c:pt idx="1100">
                  <c:v>44938.458391319444</c:v>
                </c:pt>
                <c:pt idx="1101">
                  <c:v>44938.468808043981</c:v>
                </c:pt>
                <c:pt idx="1102">
                  <c:v>44938.479224768518</c:v>
                </c:pt>
                <c:pt idx="1103">
                  <c:v>44938.489641493055</c:v>
                </c:pt>
                <c:pt idx="1104">
                  <c:v>44938.500058217593</c:v>
                </c:pt>
                <c:pt idx="1105">
                  <c:v>44938.51047494213</c:v>
                </c:pt>
                <c:pt idx="1106">
                  <c:v>44938.520891666667</c:v>
                </c:pt>
                <c:pt idx="1107">
                  <c:v>44938.531308391204</c:v>
                </c:pt>
                <c:pt idx="1108">
                  <c:v>44938.541725115741</c:v>
                </c:pt>
                <c:pt idx="1109">
                  <c:v>44938.552141840279</c:v>
                </c:pt>
                <c:pt idx="1110">
                  <c:v>44938.562558564816</c:v>
                </c:pt>
                <c:pt idx="1111">
                  <c:v>44938.572975289353</c:v>
                </c:pt>
                <c:pt idx="1112">
                  <c:v>44938.58339201389</c:v>
                </c:pt>
                <c:pt idx="1113">
                  <c:v>44938.593808738427</c:v>
                </c:pt>
                <c:pt idx="1114">
                  <c:v>44938.604225462965</c:v>
                </c:pt>
                <c:pt idx="1115">
                  <c:v>44938.614642187502</c:v>
                </c:pt>
                <c:pt idx="1116">
                  <c:v>44938.625058912039</c:v>
                </c:pt>
                <c:pt idx="1117">
                  <c:v>44938.635475636576</c:v>
                </c:pt>
                <c:pt idx="1118">
                  <c:v>44938.645892361114</c:v>
                </c:pt>
                <c:pt idx="1119">
                  <c:v>44938.656309085651</c:v>
                </c:pt>
                <c:pt idx="1120">
                  <c:v>44938.666725810188</c:v>
                </c:pt>
                <c:pt idx="1121">
                  <c:v>44938.677142534725</c:v>
                </c:pt>
                <c:pt idx="1122">
                  <c:v>44938.687559259262</c:v>
                </c:pt>
                <c:pt idx="1123">
                  <c:v>44938.6979759838</c:v>
                </c:pt>
                <c:pt idx="1124">
                  <c:v>44938.708392708337</c:v>
                </c:pt>
                <c:pt idx="1125">
                  <c:v>44938.718809432874</c:v>
                </c:pt>
                <c:pt idx="1126">
                  <c:v>44938.729226157404</c:v>
                </c:pt>
                <c:pt idx="1127">
                  <c:v>44938.739642881941</c:v>
                </c:pt>
                <c:pt idx="1128">
                  <c:v>44938.750059606478</c:v>
                </c:pt>
                <c:pt idx="1129">
                  <c:v>44938.760476331016</c:v>
                </c:pt>
                <c:pt idx="1130">
                  <c:v>44938.770893055553</c:v>
                </c:pt>
                <c:pt idx="1131">
                  <c:v>44938.78130978009</c:v>
                </c:pt>
                <c:pt idx="1132">
                  <c:v>44938.791726504627</c:v>
                </c:pt>
                <c:pt idx="1133">
                  <c:v>44938.802143229164</c:v>
                </c:pt>
                <c:pt idx="1134">
                  <c:v>44938.812559953702</c:v>
                </c:pt>
                <c:pt idx="1135">
                  <c:v>44938.822976678239</c:v>
                </c:pt>
                <c:pt idx="1136">
                  <c:v>44938.833393402776</c:v>
                </c:pt>
                <c:pt idx="1137">
                  <c:v>44938.843810127313</c:v>
                </c:pt>
                <c:pt idx="1138">
                  <c:v>44938.85422685185</c:v>
                </c:pt>
                <c:pt idx="1139">
                  <c:v>44938.864643576388</c:v>
                </c:pt>
                <c:pt idx="1140">
                  <c:v>44938.875060300925</c:v>
                </c:pt>
                <c:pt idx="1141">
                  <c:v>44938.885477025462</c:v>
                </c:pt>
                <c:pt idx="1142">
                  <c:v>44938.895893749999</c:v>
                </c:pt>
                <c:pt idx="1143">
                  <c:v>44938.906310474536</c:v>
                </c:pt>
                <c:pt idx="1144">
                  <c:v>44938.916727199074</c:v>
                </c:pt>
                <c:pt idx="1145">
                  <c:v>44938.927143923611</c:v>
                </c:pt>
                <c:pt idx="1146">
                  <c:v>44938.937560648148</c:v>
                </c:pt>
                <c:pt idx="1147">
                  <c:v>44938.947977372685</c:v>
                </c:pt>
                <c:pt idx="1148">
                  <c:v>44938.958394097222</c:v>
                </c:pt>
                <c:pt idx="1149">
                  <c:v>44938.96881082176</c:v>
                </c:pt>
                <c:pt idx="1150">
                  <c:v>44938.979227546297</c:v>
                </c:pt>
                <c:pt idx="1151">
                  <c:v>44938.989644270834</c:v>
                </c:pt>
                <c:pt idx="1152">
                  <c:v>44939.000060995371</c:v>
                </c:pt>
                <c:pt idx="1153">
                  <c:v>44939.010477719909</c:v>
                </c:pt>
                <c:pt idx="1154">
                  <c:v>44939.020894444446</c:v>
                </c:pt>
                <c:pt idx="1155">
                  <c:v>44939.031311168983</c:v>
                </c:pt>
                <c:pt idx="1156">
                  <c:v>44939.04172789352</c:v>
                </c:pt>
                <c:pt idx="1157">
                  <c:v>44939.052144618057</c:v>
                </c:pt>
                <c:pt idx="1158">
                  <c:v>44939.062561342595</c:v>
                </c:pt>
                <c:pt idx="1159">
                  <c:v>44939.072978067132</c:v>
                </c:pt>
                <c:pt idx="1160">
                  <c:v>44939.083394791669</c:v>
                </c:pt>
                <c:pt idx="1161">
                  <c:v>44939.093811516206</c:v>
                </c:pt>
                <c:pt idx="1162">
                  <c:v>44939.104228240743</c:v>
                </c:pt>
                <c:pt idx="1163">
                  <c:v>44939.114644965281</c:v>
                </c:pt>
                <c:pt idx="1164">
                  <c:v>44939.125061689818</c:v>
                </c:pt>
                <c:pt idx="1165">
                  <c:v>44939.135478414355</c:v>
                </c:pt>
                <c:pt idx="1166">
                  <c:v>44939.145895138892</c:v>
                </c:pt>
                <c:pt idx="1167">
                  <c:v>44939.156311863429</c:v>
                </c:pt>
                <c:pt idx="1168">
                  <c:v>44939.166728587959</c:v>
                </c:pt>
                <c:pt idx="1169">
                  <c:v>44939.177145312497</c:v>
                </c:pt>
                <c:pt idx="1170">
                  <c:v>44939.187562037034</c:v>
                </c:pt>
                <c:pt idx="1171">
                  <c:v>44939.197978761571</c:v>
                </c:pt>
                <c:pt idx="1172">
                  <c:v>44939.208395486108</c:v>
                </c:pt>
                <c:pt idx="1173">
                  <c:v>44939.218812210645</c:v>
                </c:pt>
                <c:pt idx="1174">
                  <c:v>44939.229228935183</c:v>
                </c:pt>
                <c:pt idx="1175">
                  <c:v>44939.23964565972</c:v>
                </c:pt>
                <c:pt idx="1176">
                  <c:v>44939.250062384257</c:v>
                </c:pt>
                <c:pt idx="1177">
                  <c:v>44939.260479108794</c:v>
                </c:pt>
                <c:pt idx="1178">
                  <c:v>44939.270895833331</c:v>
                </c:pt>
                <c:pt idx="1179">
                  <c:v>44939.281312557869</c:v>
                </c:pt>
                <c:pt idx="1180">
                  <c:v>44939.291729282406</c:v>
                </c:pt>
                <c:pt idx="1181">
                  <c:v>44939.302146006943</c:v>
                </c:pt>
                <c:pt idx="1182">
                  <c:v>44939.31256273148</c:v>
                </c:pt>
                <c:pt idx="1183">
                  <c:v>44939.322979456017</c:v>
                </c:pt>
                <c:pt idx="1184">
                  <c:v>44939.333396180555</c:v>
                </c:pt>
                <c:pt idx="1185">
                  <c:v>44939.343812905092</c:v>
                </c:pt>
                <c:pt idx="1186">
                  <c:v>44939.354229629629</c:v>
                </c:pt>
                <c:pt idx="1187">
                  <c:v>44939.364646354166</c:v>
                </c:pt>
                <c:pt idx="1188">
                  <c:v>44939.375063078704</c:v>
                </c:pt>
                <c:pt idx="1189">
                  <c:v>44939.385479803241</c:v>
                </c:pt>
                <c:pt idx="1190">
                  <c:v>44939.395896527778</c:v>
                </c:pt>
                <c:pt idx="1191">
                  <c:v>44939.406313252315</c:v>
                </c:pt>
                <c:pt idx="1192">
                  <c:v>44939.416729976852</c:v>
                </c:pt>
                <c:pt idx="1193">
                  <c:v>44939.42714670139</c:v>
                </c:pt>
                <c:pt idx="1194">
                  <c:v>44939.437563425927</c:v>
                </c:pt>
                <c:pt idx="1195">
                  <c:v>44939.447980150464</c:v>
                </c:pt>
                <c:pt idx="1196">
                  <c:v>44939.458396875001</c:v>
                </c:pt>
                <c:pt idx="1197">
                  <c:v>44939.468813599538</c:v>
                </c:pt>
                <c:pt idx="1198">
                  <c:v>44939.479230324076</c:v>
                </c:pt>
                <c:pt idx="1199">
                  <c:v>44939.489647048613</c:v>
                </c:pt>
                <c:pt idx="1200">
                  <c:v>44939.50006377315</c:v>
                </c:pt>
                <c:pt idx="1201">
                  <c:v>44939.510480497687</c:v>
                </c:pt>
                <c:pt idx="1202">
                  <c:v>44939.520897222224</c:v>
                </c:pt>
                <c:pt idx="1203">
                  <c:v>44939.531313946762</c:v>
                </c:pt>
                <c:pt idx="1204">
                  <c:v>44939.541730671299</c:v>
                </c:pt>
                <c:pt idx="1205">
                  <c:v>44939.552147395836</c:v>
                </c:pt>
                <c:pt idx="1206">
                  <c:v>44939.562564120373</c:v>
                </c:pt>
                <c:pt idx="1207">
                  <c:v>44939.57298084491</c:v>
                </c:pt>
                <c:pt idx="1208">
                  <c:v>44939.583397569448</c:v>
                </c:pt>
                <c:pt idx="1209">
                  <c:v>44939.593814293985</c:v>
                </c:pt>
                <c:pt idx="1210">
                  <c:v>44939.604231018522</c:v>
                </c:pt>
                <c:pt idx="1211">
                  <c:v>44939.614647743052</c:v>
                </c:pt>
                <c:pt idx="1212">
                  <c:v>44939.625064467589</c:v>
                </c:pt>
                <c:pt idx="1213">
                  <c:v>44939.635481192126</c:v>
                </c:pt>
                <c:pt idx="1214">
                  <c:v>44939.645897916664</c:v>
                </c:pt>
                <c:pt idx="1215">
                  <c:v>44939.656314641201</c:v>
                </c:pt>
                <c:pt idx="1216">
                  <c:v>44939.666731365738</c:v>
                </c:pt>
                <c:pt idx="1217">
                  <c:v>44939.677148090275</c:v>
                </c:pt>
                <c:pt idx="1218">
                  <c:v>44939.687564814813</c:v>
                </c:pt>
                <c:pt idx="1219">
                  <c:v>44939.69798153935</c:v>
                </c:pt>
                <c:pt idx="1220">
                  <c:v>44939.708398263887</c:v>
                </c:pt>
                <c:pt idx="1221">
                  <c:v>44939.718814988424</c:v>
                </c:pt>
                <c:pt idx="1222">
                  <c:v>44939.729231712961</c:v>
                </c:pt>
                <c:pt idx="1223">
                  <c:v>44939.739648437499</c:v>
                </c:pt>
                <c:pt idx="1224">
                  <c:v>44939.750065162036</c:v>
                </c:pt>
                <c:pt idx="1225">
                  <c:v>44939.760481886573</c:v>
                </c:pt>
                <c:pt idx="1226">
                  <c:v>44939.77089861111</c:v>
                </c:pt>
                <c:pt idx="1227">
                  <c:v>44939.781315335647</c:v>
                </c:pt>
                <c:pt idx="1228">
                  <c:v>44939.791732060185</c:v>
                </c:pt>
                <c:pt idx="1229">
                  <c:v>44939.802148784722</c:v>
                </c:pt>
                <c:pt idx="1230">
                  <c:v>44939.812565509259</c:v>
                </c:pt>
                <c:pt idx="1231">
                  <c:v>44939.822982233796</c:v>
                </c:pt>
                <c:pt idx="1232">
                  <c:v>44939.833398958333</c:v>
                </c:pt>
                <c:pt idx="1233">
                  <c:v>44939.843815682871</c:v>
                </c:pt>
                <c:pt idx="1234">
                  <c:v>44939.854232407408</c:v>
                </c:pt>
                <c:pt idx="1235">
                  <c:v>44939.864649131945</c:v>
                </c:pt>
                <c:pt idx="1236">
                  <c:v>44939.875065856482</c:v>
                </c:pt>
                <c:pt idx="1237">
                  <c:v>44939.885482581019</c:v>
                </c:pt>
                <c:pt idx="1238">
                  <c:v>44939.895899305557</c:v>
                </c:pt>
                <c:pt idx="1239">
                  <c:v>44939.906316030094</c:v>
                </c:pt>
                <c:pt idx="1240">
                  <c:v>44939.916732754631</c:v>
                </c:pt>
                <c:pt idx="1241">
                  <c:v>44939.927149479168</c:v>
                </c:pt>
                <c:pt idx="1242">
                  <c:v>44939.937566203706</c:v>
                </c:pt>
                <c:pt idx="1243">
                  <c:v>44939.947982928243</c:v>
                </c:pt>
                <c:pt idx="1244">
                  <c:v>44939.95839965278</c:v>
                </c:pt>
                <c:pt idx="1245">
                  <c:v>44939.968816377317</c:v>
                </c:pt>
                <c:pt idx="1246">
                  <c:v>44939.979233101854</c:v>
                </c:pt>
                <c:pt idx="1247">
                  <c:v>44939.989649826392</c:v>
                </c:pt>
                <c:pt idx="1248">
                  <c:v>44940.000066550929</c:v>
                </c:pt>
                <c:pt idx="1249">
                  <c:v>44940.010483275466</c:v>
                </c:pt>
                <c:pt idx="1250">
                  <c:v>44940.020900000003</c:v>
                </c:pt>
                <c:pt idx="1251">
                  <c:v>44940.03131672454</c:v>
                </c:pt>
                <c:pt idx="1252">
                  <c:v>44940.041733449078</c:v>
                </c:pt>
                <c:pt idx="1253">
                  <c:v>44940.052150173608</c:v>
                </c:pt>
                <c:pt idx="1254">
                  <c:v>44940.062566898145</c:v>
                </c:pt>
                <c:pt idx="1255">
                  <c:v>44940.072983622682</c:v>
                </c:pt>
                <c:pt idx="1256">
                  <c:v>44940.083400347219</c:v>
                </c:pt>
                <c:pt idx="1257">
                  <c:v>44940.093817071756</c:v>
                </c:pt>
                <c:pt idx="1258">
                  <c:v>44940.104233796294</c:v>
                </c:pt>
                <c:pt idx="1259">
                  <c:v>44940.114650520831</c:v>
                </c:pt>
                <c:pt idx="1260">
                  <c:v>44940.125067245368</c:v>
                </c:pt>
                <c:pt idx="1261">
                  <c:v>44940.135483969905</c:v>
                </c:pt>
                <c:pt idx="1262">
                  <c:v>44940.145900694442</c:v>
                </c:pt>
                <c:pt idx="1263">
                  <c:v>44940.15631741898</c:v>
                </c:pt>
                <c:pt idx="1264">
                  <c:v>44940.166734143517</c:v>
                </c:pt>
                <c:pt idx="1265">
                  <c:v>44940.177150868054</c:v>
                </c:pt>
                <c:pt idx="1266">
                  <c:v>44940.187567592591</c:v>
                </c:pt>
                <c:pt idx="1267">
                  <c:v>44940.197984317128</c:v>
                </c:pt>
                <c:pt idx="1268">
                  <c:v>44940.208401041666</c:v>
                </c:pt>
                <c:pt idx="1269">
                  <c:v>44940.218817766203</c:v>
                </c:pt>
                <c:pt idx="1270">
                  <c:v>44940.22923449074</c:v>
                </c:pt>
                <c:pt idx="1271">
                  <c:v>44940.239651215277</c:v>
                </c:pt>
                <c:pt idx="1272">
                  <c:v>44940.250067939814</c:v>
                </c:pt>
                <c:pt idx="1273">
                  <c:v>44940.260484664352</c:v>
                </c:pt>
                <c:pt idx="1274">
                  <c:v>44940.270901388889</c:v>
                </c:pt>
                <c:pt idx="1275">
                  <c:v>44940.281318113426</c:v>
                </c:pt>
                <c:pt idx="1276">
                  <c:v>44940.291734837963</c:v>
                </c:pt>
                <c:pt idx="1277">
                  <c:v>44940.302151562501</c:v>
                </c:pt>
                <c:pt idx="1278">
                  <c:v>44940.312568287038</c:v>
                </c:pt>
                <c:pt idx="1279">
                  <c:v>44940.322985011575</c:v>
                </c:pt>
                <c:pt idx="1280">
                  <c:v>44940.333401736112</c:v>
                </c:pt>
                <c:pt idx="1281">
                  <c:v>44940.343818460649</c:v>
                </c:pt>
                <c:pt idx="1282">
                  <c:v>44940.354235185187</c:v>
                </c:pt>
                <c:pt idx="1283">
                  <c:v>44940.364651909724</c:v>
                </c:pt>
                <c:pt idx="1284">
                  <c:v>44940.375068634261</c:v>
                </c:pt>
                <c:pt idx="1285">
                  <c:v>44940.385485358798</c:v>
                </c:pt>
                <c:pt idx="1286">
                  <c:v>44940.395902083335</c:v>
                </c:pt>
                <c:pt idx="1287">
                  <c:v>44940.406318807873</c:v>
                </c:pt>
                <c:pt idx="1288">
                  <c:v>44940.41673553241</c:v>
                </c:pt>
                <c:pt idx="1289">
                  <c:v>44940.427152256947</c:v>
                </c:pt>
                <c:pt idx="1290">
                  <c:v>44940.437568981484</c:v>
                </c:pt>
                <c:pt idx="1291">
                  <c:v>44940.447985706021</c:v>
                </c:pt>
                <c:pt idx="1292">
                  <c:v>44940.458402430559</c:v>
                </c:pt>
                <c:pt idx="1293">
                  <c:v>44940.468819155096</c:v>
                </c:pt>
                <c:pt idx="1294">
                  <c:v>44940.479235879633</c:v>
                </c:pt>
                <c:pt idx="1295">
                  <c:v>44940.48965260417</c:v>
                </c:pt>
                <c:pt idx="1296">
                  <c:v>44940.5000693287</c:v>
                </c:pt>
                <c:pt idx="1297">
                  <c:v>44940.510486053237</c:v>
                </c:pt>
                <c:pt idx="1298">
                  <c:v>44940.520902777775</c:v>
                </c:pt>
                <c:pt idx="1299">
                  <c:v>44940.531319502312</c:v>
                </c:pt>
                <c:pt idx="1300">
                  <c:v>44940.541736226849</c:v>
                </c:pt>
                <c:pt idx="1301">
                  <c:v>44940.552152951386</c:v>
                </c:pt>
                <c:pt idx="1302">
                  <c:v>44940.562569675923</c:v>
                </c:pt>
                <c:pt idx="1303">
                  <c:v>44940.572986400461</c:v>
                </c:pt>
                <c:pt idx="1304">
                  <c:v>44940.583403124998</c:v>
                </c:pt>
                <c:pt idx="1305">
                  <c:v>44940.593819849535</c:v>
                </c:pt>
                <c:pt idx="1306">
                  <c:v>44940.604236574072</c:v>
                </c:pt>
                <c:pt idx="1307">
                  <c:v>44940.614653298609</c:v>
                </c:pt>
                <c:pt idx="1308">
                  <c:v>44940.625070023147</c:v>
                </c:pt>
                <c:pt idx="1309">
                  <c:v>44940.635486747684</c:v>
                </c:pt>
                <c:pt idx="1310">
                  <c:v>44940.645903472221</c:v>
                </c:pt>
                <c:pt idx="1311">
                  <c:v>44940.656320196758</c:v>
                </c:pt>
                <c:pt idx="1312">
                  <c:v>44940.666736921296</c:v>
                </c:pt>
                <c:pt idx="1313">
                  <c:v>44940.677153645833</c:v>
                </c:pt>
                <c:pt idx="1314">
                  <c:v>44940.68757037037</c:v>
                </c:pt>
                <c:pt idx="1315">
                  <c:v>44940.697987094907</c:v>
                </c:pt>
                <c:pt idx="1316">
                  <c:v>44940.708403819444</c:v>
                </c:pt>
                <c:pt idx="1317">
                  <c:v>44940.718820543982</c:v>
                </c:pt>
                <c:pt idx="1318">
                  <c:v>44940.729237268519</c:v>
                </c:pt>
                <c:pt idx="1319">
                  <c:v>44940.739653993056</c:v>
                </c:pt>
                <c:pt idx="1320">
                  <c:v>44940.750070717593</c:v>
                </c:pt>
                <c:pt idx="1321">
                  <c:v>44940.76048744213</c:v>
                </c:pt>
                <c:pt idx="1322">
                  <c:v>44940.770904166668</c:v>
                </c:pt>
                <c:pt idx="1323">
                  <c:v>44940.781320891205</c:v>
                </c:pt>
                <c:pt idx="1324">
                  <c:v>44940.791737615742</c:v>
                </c:pt>
                <c:pt idx="1325">
                  <c:v>44940.802154340279</c:v>
                </c:pt>
                <c:pt idx="1326">
                  <c:v>44940.812571064816</c:v>
                </c:pt>
                <c:pt idx="1327">
                  <c:v>44940.822987789354</c:v>
                </c:pt>
                <c:pt idx="1328">
                  <c:v>44940.833404513891</c:v>
                </c:pt>
                <c:pt idx="1329">
                  <c:v>44940.843821238428</c:v>
                </c:pt>
                <c:pt idx="1330">
                  <c:v>44940.854237962965</c:v>
                </c:pt>
                <c:pt idx="1331">
                  <c:v>44940.864654687502</c:v>
                </c:pt>
                <c:pt idx="1332">
                  <c:v>44940.87507141204</c:v>
                </c:pt>
                <c:pt idx="1333">
                  <c:v>44940.885488136577</c:v>
                </c:pt>
                <c:pt idx="1334">
                  <c:v>44940.895904861114</c:v>
                </c:pt>
                <c:pt idx="1335">
                  <c:v>44940.906321585651</c:v>
                </c:pt>
                <c:pt idx="1336">
                  <c:v>44940.916738310189</c:v>
                </c:pt>
                <c:pt idx="1337">
                  <c:v>44940.927155034726</c:v>
                </c:pt>
                <c:pt idx="1338">
                  <c:v>44940.937571759256</c:v>
                </c:pt>
                <c:pt idx="1339">
                  <c:v>44940.947988483793</c:v>
                </c:pt>
                <c:pt idx="1340">
                  <c:v>44940.95840520833</c:v>
                </c:pt>
                <c:pt idx="1341">
                  <c:v>44940.968821932867</c:v>
                </c:pt>
                <c:pt idx="1342">
                  <c:v>44940.979238657404</c:v>
                </c:pt>
                <c:pt idx="1343">
                  <c:v>44940.989655381942</c:v>
                </c:pt>
                <c:pt idx="1344">
                  <c:v>44941.000072106479</c:v>
                </c:pt>
                <c:pt idx="1345">
                  <c:v>44941.010488831016</c:v>
                </c:pt>
                <c:pt idx="1346">
                  <c:v>44941.020905555553</c:v>
                </c:pt>
                <c:pt idx="1347">
                  <c:v>44941.031322280091</c:v>
                </c:pt>
                <c:pt idx="1348">
                  <c:v>44941.041739004628</c:v>
                </c:pt>
                <c:pt idx="1349">
                  <c:v>44941.052155729165</c:v>
                </c:pt>
                <c:pt idx="1350">
                  <c:v>44941.062572453702</c:v>
                </c:pt>
                <c:pt idx="1351">
                  <c:v>44941.072989178239</c:v>
                </c:pt>
                <c:pt idx="1352">
                  <c:v>44941.083405902777</c:v>
                </c:pt>
                <c:pt idx="1353">
                  <c:v>44941.093822627314</c:v>
                </c:pt>
                <c:pt idx="1354">
                  <c:v>44941.104239351851</c:v>
                </c:pt>
                <c:pt idx="1355">
                  <c:v>44941.114656076388</c:v>
                </c:pt>
                <c:pt idx="1356">
                  <c:v>44941.125072800925</c:v>
                </c:pt>
                <c:pt idx="1357">
                  <c:v>44941.135489525463</c:v>
                </c:pt>
                <c:pt idx="1358">
                  <c:v>44941.14590625</c:v>
                </c:pt>
                <c:pt idx="1359">
                  <c:v>44941.156322974537</c:v>
                </c:pt>
                <c:pt idx="1360">
                  <c:v>44941.166739699074</c:v>
                </c:pt>
                <c:pt idx="1361">
                  <c:v>44941.177156423611</c:v>
                </c:pt>
                <c:pt idx="1362">
                  <c:v>44941.187573148149</c:v>
                </c:pt>
                <c:pt idx="1363">
                  <c:v>44941.197989872686</c:v>
                </c:pt>
                <c:pt idx="1364">
                  <c:v>44941.208406597223</c:v>
                </c:pt>
                <c:pt idx="1365">
                  <c:v>44941.21882332176</c:v>
                </c:pt>
                <c:pt idx="1366">
                  <c:v>44941.229240046297</c:v>
                </c:pt>
                <c:pt idx="1367">
                  <c:v>44941.239656770835</c:v>
                </c:pt>
                <c:pt idx="1368">
                  <c:v>44941.250073495372</c:v>
                </c:pt>
                <c:pt idx="1369">
                  <c:v>44941.260490219909</c:v>
                </c:pt>
                <c:pt idx="1370">
                  <c:v>44941.270906944446</c:v>
                </c:pt>
                <c:pt idx="1371">
                  <c:v>44941.281323668984</c:v>
                </c:pt>
                <c:pt idx="1372">
                  <c:v>44941.291740393521</c:v>
                </c:pt>
                <c:pt idx="1373">
                  <c:v>44941.302157118058</c:v>
                </c:pt>
                <c:pt idx="1374">
                  <c:v>44941.312573842595</c:v>
                </c:pt>
                <c:pt idx="1375">
                  <c:v>44941.322990567132</c:v>
                </c:pt>
                <c:pt idx="1376">
                  <c:v>44941.33340729167</c:v>
                </c:pt>
                <c:pt idx="1377">
                  <c:v>44941.343824016207</c:v>
                </c:pt>
                <c:pt idx="1378">
                  <c:v>44941.354240740744</c:v>
                </c:pt>
                <c:pt idx="1379">
                  <c:v>44941.364657465281</c:v>
                </c:pt>
                <c:pt idx="1380">
                  <c:v>44941.375074189818</c:v>
                </c:pt>
                <c:pt idx="1381">
                  <c:v>44941.385490914348</c:v>
                </c:pt>
                <c:pt idx="1382">
                  <c:v>44941.395907638886</c:v>
                </c:pt>
                <c:pt idx="1383">
                  <c:v>44941.406324363423</c:v>
                </c:pt>
                <c:pt idx="1384">
                  <c:v>44941.41674108796</c:v>
                </c:pt>
                <c:pt idx="1385">
                  <c:v>44941.427157812497</c:v>
                </c:pt>
                <c:pt idx="1386">
                  <c:v>44941.437574537034</c:v>
                </c:pt>
                <c:pt idx="1387">
                  <c:v>44941.447991261572</c:v>
                </c:pt>
                <c:pt idx="1388">
                  <c:v>44941.458407986109</c:v>
                </c:pt>
                <c:pt idx="1389">
                  <c:v>44941.468824710646</c:v>
                </c:pt>
                <c:pt idx="1390">
                  <c:v>44941.479241435183</c:v>
                </c:pt>
                <c:pt idx="1391">
                  <c:v>44941.48965815972</c:v>
                </c:pt>
                <c:pt idx="1392">
                  <c:v>44941.500074884258</c:v>
                </c:pt>
                <c:pt idx="1393">
                  <c:v>44941.510491608795</c:v>
                </c:pt>
                <c:pt idx="1394">
                  <c:v>44941.520908333332</c:v>
                </c:pt>
                <c:pt idx="1395">
                  <c:v>44941.531325057869</c:v>
                </c:pt>
                <c:pt idx="1396">
                  <c:v>44941.541741782406</c:v>
                </c:pt>
                <c:pt idx="1397">
                  <c:v>44941.552158506944</c:v>
                </c:pt>
                <c:pt idx="1398">
                  <c:v>44941.562575231481</c:v>
                </c:pt>
                <c:pt idx="1399">
                  <c:v>44941.572991956018</c:v>
                </c:pt>
                <c:pt idx="1400">
                  <c:v>44941.583408680555</c:v>
                </c:pt>
                <c:pt idx="1401">
                  <c:v>44941.593825405093</c:v>
                </c:pt>
                <c:pt idx="1402">
                  <c:v>44941.60424212963</c:v>
                </c:pt>
                <c:pt idx="1403">
                  <c:v>44941.614658854167</c:v>
                </c:pt>
                <c:pt idx="1404">
                  <c:v>44941.625075578704</c:v>
                </c:pt>
                <c:pt idx="1405">
                  <c:v>44941.635492303241</c:v>
                </c:pt>
                <c:pt idx="1406">
                  <c:v>44941.645909027779</c:v>
                </c:pt>
                <c:pt idx="1407">
                  <c:v>44941.656325752316</c:v>
                </c:pt>
                <c:pt idx="1408">
                  <c:v>44941.666742476853</c:v>
                </c:pt>
                <c:pt idx="1409">
                  <c:v>44941.67715920139</c:v>
                </c:pt>
                <c:pt idx="1410">
                  <c:v>44941.687575925927</c:v>
                </c:pt>
                <c:pt idx="1411">
                  <c:v>44941.697992650465</c:v>
                </c:pt>
                <c:pt idx="1412">
                  <c:v>44941.708409375002</c:v>
                </c:pt>
                <c:pt idx="1413">
                  <c:v>44941.718826099539</c:v>
                </c:pt>
                <c:pt idx="1414">
                  <c:v>44941.729242824076</c:v>
                </c:pt>
                <c:pt idx="1415">
                  <c:v>44941.739659548613</c:v>
                </c:pt>
                <c:pt idx="1416">
                  <c:v>44941.750076273151</c:v>
                </c:pt>
                <c:pt idx="1417">
                  <c:v>44941.760492997688</c:v>
                </c:pt>
                <c:pt idx="1418">
                  <c:v>44941.770909722225</c:v>
                </c:pt>
                <c:pt idx="1419">
                  <c:v>44941.781326446762</c:v>
                </c:pt>
                <c:pt idx="1420">
                  <c:v>44941.791743171299</c:v>
                </c:pt>
                <c:pt idx="1421">
                  <c:v>44941.802159895837</c:v>
                </c:pt>
                <c:pt idx="1422">
                  <c:v>44941.812576620374</c:v>
                </c:pt>
                <c:pt idx="1423">
                  <c:v>44941.822993344904</c:v>
                </c:pt>
                <c:pt idx="1424">
                  <c:v>44941.833410069441</c:v>
                </c:pt>
                <c:pt idx="1425">
                  <c:v>44941.843826793978</c:v>
                </c:pt>
                <c:pt idx="1426">
                  <c:v>44941.854243518515</c:v>
                </c:pt>
                <c:pt idx="1427">
                  <c:v>44941.864660243053</c:v>
                </c:pt>
                <c:pt idx="1428">
                  <c:v>44941.87507696759</c:v>
                </c:pt>
                <c:pt idx="1429">
                  <c:v>44941.885493692127</c:v>
                </c:pt>
                <c:pt idx="1430">
                  <c:v>44941.895910416664</c:v>
                </c:pt>
                <c:pt idx="1431">
                  <c:v>44941.906327141201</c:v>
                </c:pt>
                <c:pt idx="1432">
                  <c:v>44941.916743865739</c:v>
                </c:pt>
                <c:pt idx="1433">
                  <c:v>44941.927160590276</c:v>
                </c:pt>
                <c:pt idx="1434">
                  <c:v>44941.937577314813</c:v>
                </c:pt>
                <c:pt idx="1435">
                  <c:v>44941.94799403935</c:v>
                </c:pt>
                <c:pt idx="1436">
                  <c:v>44941.958410763888</c:v>
                </c:pt>
                <c:pt idx="1437">
                  <c:v>44941.968827488425</c:v>
                </c:pt>
                <c:pt idx="1438">
                  <c:v>44941.979244212962</c:v>
                </c:pt>
                <c:pt idx="1439">
                  <c:v>44941.989660937499</c:v>
                </c:pt>
                <c:pt idx="1440">
                  <c:v>44942.000077662036</c:v>
                </c:pt>
                <c:pt idx="1441">
                  <c:v>44942.010494386574</c:v>
                </c:pt>
                <c:pt idx="1442">
                  <c:v>44942.020911111111</c:v>
                </c:pt>
                <c:pt idx="1443">
                  <c:v>44942.031327835648</c:v>
                </c:pt>
                <c:pt idx="1444">
                  <c:v>44942.041744560185</c:v>
                </c:pt>
                <c:pt idx="1445">
                  <c:v>44942.052161284722</c:v>
                </c:pt>
                <c:pt idx="1446">
                  <c:v>44942.06257800926</c:v>
                </c:pt>
                <c:pt idx="1447">
                  <c:v>44942.072994733797</c:v>
                </c:pt>
                <c:pt idx="1448">
                  <c:v>44942.083411458334</c:v>
                </c:pt>
                <c:pt idx="1449">
                  <c:v>44942.093828182871</c:v>
                </c:pt>
                <c:pt idx="1450">
                  <c:v>44942.104244907408</c:v>
                </c:pt>
                <c:pt idx="1451">
                  <c:v>44942.114661631946</c:v>
                </c:pt>
                <c:pt idx="1452">
                  <c:v>44942.125078356483</c:v>
                </c:pt>
                <c:pt idx="1453">
                  <c:v>44942.13549508102</c:v>
                </c:pt>
                <c:pt idx="1454">
                  <c:v>44942.145911805557</c:v>
                </c:pt>
                <c:pt idx="1455">
                  <c:v>44942.156328530094</c:v>
                </c:pt>
                <c:pt idx="1456">
                  <c:v>44942.166745254632</c:v>
                </c:pt>
                <c:pt idx="1457">
                  <c:v>44942.177161979169</c:v>
                </c:pt>
                <c:pt idx="1458">
                  <c:v>44942.187578703706</c:v>
                </c:pt>
                <c:pt idx="1459">
                  <c:v>44942.197995428243</c:v>
                </c:pt>
                <c:pt idx="1460">
                  <c:v>44942.208412152781</c:v>
                </c:pt>
                <c:pt idx="1461">
                  <c:v>44942.218828877318</c:v>
                </c:pt>
                <c:pt idx="1462">
                  <c:v>44942.229245601855</c:v>
                </c:pt>
                <c:pt idx="1463">
                  <c:v>44942.239662326392</c:v>
                </c:pt>
                <c:pt idx="1464">
                  <c:v>44942.250079050929</c:v>
                </c:pt>
                <c:pt idx="1465">
                  <c:v>44942.260495775467</c:v>
                </c:pt>
                <c:pt idx="1466">
                  <c:v>44942.270912499996</c:v>
                </c:pt>
                <c:pt idx="1467">
                  <c:v>44942.281329224534</c:v>
                </c:pt>
                <c:pt idx="1468">
                  <c:v>44942.291745949071</c:v>
                </c:pt>
                <c:pt idx="1469">
                  <c:v>44942.302162673608</c:v>
                </c:pt>
                <c:pt idx="1470">
                  <c:v>44942.312579398145</c:v>
                </c:pt>
                <c:pt idx="1471">
                  <c:v>44942.322996122683</c:v>
                </c:pt>
                <c:pt idx="1472">
                  <c:v>44942.33341284722</c:v>
                </c:pt>
                <c:pt idx="1473">
                  <c:v>44942.343829571757</c:v>
                </c:pt>
                <c:pt idx="1474">
                  <c:v>44942.354246296294</c:v>
                </c:pt>
                <c:pt idx="1475">
                  <c:v>44942.364663020831</c:v>
                </c:pt>
                <c:pt idx="1476">
                  <c:v>44942.375079745369</c:v>
                </c:pt>
                <c:pt idx="1477">
                  <c:v>44942.385496469906</c:v>
                </c:pt>
                <c:pt idx="1478">
                  <c:v>44942.395913194443</c:v>
                </c:pt>
                <c:pt idx="1479">
                  <c:v>44942.40632991898</c:v>
                </c:pt>
                <c:pt idx="1480">
                  <c:v>44942.416746643517</c:v>
                </c:pt>
                <c:pt idx="1481">
                  <c:v>44942.427163368055</c:v>
                </c:pt>
                <c:pt idx="1482">
                  <c:v>44942.437580092592</c:v>
                </c:pt>
                <c:pt idx="1483">
                  <c:v>44942.447996817129</c:v>
                </c:pt>
                <c:pt idx="1484">
                  <c:v>44942.458413541666</c:v>
                </c:pt>
                <c:pt idx="1485">
                  <c:v>44942.468830266203</c:v>
                </c:pt>
                <c:pt idx="1486">
                  <c:v>44942.479246990741</c:v>
                </c:pt>
                <c:pt idx="1487">
                  <c:v>44942.489663715278</c:v>
                </c:pt>
                <c:pt idx="1488">
                  <c:v>44942.500080439815</c:v>
                </c:pt>
                <c:pt idx="1489">
                  <c:v>44942.510497164352</c:v>
                </c:pt>
                <c:pt idx="1490">
                  <c:v>44942.520913888889</c:v>
                </c:pt>
                <c:pt idx="1491">
                  <c:v>44942.531330613427</c:v>
                </c:pt>
                <c:pt idx="1492">
                  <c:v>44942.541747337964</c:v>
                </c:pt>
                <c:pt idx="1493">
                  <c:v>44942.552164062501</c:v>
                </c:pt>
                <c:pt idx="1494">
                  <c:v>44942.562580787038</c:v>
                </c:pt>
                <c:pt idx="1495">
                  <c:v>44942.572997511576</c:v>
                </c:pt>
                <c:pt idx="1496">
                  <c:v>44942.583414236113</c:v>
                </c:pt>
                <c:pt idx="1497">
                  <c:v>44942.59383096065</c:v>
                </c:pt>
                <c:pt idx="1498">
                  <c:v>44942.604247685187</c:v>
                </c:pt>
                <c:pt idx="1499">
                  <c:v>44942.614664409724</c:v>
                </c:pt>
                <c:pt idx="1500">
                  <c:v>44942.625081134262</c:v>
                </c:pt>
                <c:pt idx="1501">
                  <c:v>44942.635497858799</c:v>
                </c:pt>
                <c:pt idx="1502">
                  <c:v>44942.645914583336</c:v>
                </c:pt>
                <c:pt idx="1503">
                  <c:v>44942.656331307873</c:v>
                </c:pt>
                <c:pt idx="1504">
                  <c:v>44942.66674803241</c:v>
                </c:pt>
                <c:pt idx="1505">
                  <c:v>44942.677164756948</c:v>
                </c:pt>
                <c:pt idx="1506">
                  <c:v>44942.687581481485</c:v>
                </c:pt>
                <c:pt idx="1507">
                  <c:v>44942.697998206022</c:v>
                </c:pt>
                <c:pt idx="1508">
                  <c:v>44942.708414930552</c:v>
                </c:pt>
                <c:pt idx="1509">
                  <c:v>44942.718831655089</c:v>
                </c:pt>
                <c:pt idx="1510">
                  <c:v>44942.729248379626</c:v>
                </c:pt>
                <c:pt idx="1511">
                  <c:v>44942.739665104164</c:v>
                </c:pt>
                <c:pt idx="1512">
                  <c:v>44942.750081828701</c:v>
                </c:pt>
                <c:pt idx="1513">
                  <c:v>44942.760498553238</c:v>
                </c:pt>
                <c:pt idx="1514">
                  <c:v>44942.770915277775</c:v>
                </c:pt>
                <c:pt idx="1515">
                  <c:v>44942.781332002312</c:v>
                </c:pt>
                <c:pt idx="1516">
                  <c:v>44942.79174872685</c:v>
                </c:pt>
                <c:pt idx="1517">
                  <c:v>44942.802165451387</c:v>
                </c:pt>
                <c:pt idx="1518">
                  <c:v>44942.812582175924</c:v>
                </c:pt>
                <c:pt idx="1519">
                  <c:v>44942.822998900461</c:v>
                </c:pt>
                <c:pt idx="1520">
                  <c:v>44942.833415624998</c:v>
                </c:pt>
                <c:pt idx="1521">
                  <c:v>44942.843832349536</c:v>
                </c:pt>
                <c:pt idx="1522">
                  <c:v>44942.854249074073</c:v>
                </c:pt>
                <c:pt idx="1523">
                  <c:v>44942.86466579861</c:v>
                </c:pt>
                <c:pt idx="1524">
                  <c:v>44942.875082523147</c:v>
                </c:pt>
                <c:pt idx="1525">
                  <c:v>44942.885499247684</c:v>
                </c:pt>
                <c:pt idx="1526">
                  <c:v>44942.895915972222</c:v>
                </c:pt>
                <c:pt idx="1527">
                  <c:v>44942.906332696759</c:v>
                </c:pt>
                <c:pt idx="1528">
                  <c:v>44942.916749421296</c:v>
                </c:pt>
                <c:pt idx="1529">
                  <c:v>44942.927166145833</c:v>
                </c:pt>
                <c:pt idx="1530">
                  <c:v>44942.937582870371</c:v>
                </c:pt>
                <c:pt idx="1531">
                  <c:v>44942.947999594908</c:v>
                </c:pt>
                <c:pt idx="1532">
                  <c:v>44942.958416319445</c:v>
                </c:pt>
                <c:pt idx="1533">
                  <c:v>44942.968833043982</c:v>
                </c:pt>
                <c:pt idx="1534">
                  <c:v>44942.979249768519</c:v>
                </c:pt>
                <c:pt idx="1535">
                  <c:v>44942.989666493057</c:v>
                </c:pt>
                <c:pt idx="1536">
                  <c:v>44943.000083217594</c:v>
                </c:pt>
                <c:pt idx="1537">
                  <c:v>44943.010499942131</c:v>
                </c:pt>
                <c:pt idx="1538">
                  <c:v>44943.020916666668</c:v>
                </c:pt>
                <c:pt idx="1539">
                  <c:v>44943.031333391205</c:v>
                </c:pt>
                <c:pt idx="1540">
                  <c:v>44943.041750115743</c:v>
                </c:pt>
                <c:pt idx="1541">
                  <c:v>44943.05216684028</c:v>
                </c:pt>
                <c:pt idx="1542">
                  <c:v>44943.062583564817</c:v>
                </c:pt>
                <c:pt idx="1543">
                  <c:v>44943.073000289354</c:v>
                </c:pt>
                <c:pt idx="1544">
                  <c:v>44943.083417013891</c:v>
                </c:pt>
                <c:pt idx="1545">
                  <c:v>44943.093833738429</c:v>
                </c:pt>
                <c:pt idx="1546">
                  <c:v>44943.104250462966</c:v>
                </c:pt>
                <c:pt idx="1547">
                  <c:v>44943.114667187503</c:v>
                </c:pt>
                <c:pt idx="1548">
                  <c:v>44943.12508391204</c:v>
                </c:pt>
                <c:pt idx="1549">
                  <c:v>44943.135500636577</c:v>
                </c:pt>
                <c:pt idx="1550">
                  <c:v>44943.145917361115</c:v>
                </c:pt>
                <c:pt idx="1551">
                  <c:v>44943.156334085645</c:v>
                </c:pt>
                <c:pt idx="1552">
                  <c:v>44943.166750810182</c:v>
                </c:pt>
                <c:pt idx="1553">
                  <c:v>44943.177167534719</c:v>
                </c:pt>
                <c:pt idx="1554">
                  <c:v>44943.187584259256</c:v>
                </c:pt>
                <c:pt idx="1555">
                  <c:v>44943.198000983793</c:v>
                </c:pt>
                <c:pt idx="1556">
                  <c:v>44943.208417708331</c:v>
                </c:pt>
                <c:pt idx="1557">
                  <c:v>44943.218834432868</c:v>
                </c:pt>
                <c:pt idx="1558">
                  <c:v>44943.229251157405</c:v>
                </c:pt>
                <c:pt idx="1559">
                  <c:v>44943.239667881942</c:v>
                </c:pt>
                <c:pt idx="1560">
                  <c:v>44943.25008460648</c:v>
                </c:pt>
                <c:pt idx="1561">
                  <c:v>44943.260501331017</c:v>
                </c:pt>
                <c:pt idx="1562">
                  <c:v>44943.270918055554</c:v>
                </c:pt>
                <c:pt idx="1563">
                  <c:v>44943.281334780091</c:v>
                </c:pt>
                <c:pt idx="1564">
                  <c:v>44943.291751504628</c:v>
                </c:pt>
                <c:pt idx="1565">
                  <c:v>44943.302168229166</c:v>
                </c:pt>
                <c:pt idx="1566">
                  <c:v>44943.312584953703</c:v>
                </c:pt>
                <c:pt idx="1567">
                  <c:v>44943.32300167824</c:v>
                </c:pt>
                <c:pt idx="1568">
                  <c:v>44943.333418402777</c:v>
                </c:pt>
                <c:pt idx="1569">
                  <c:v>44943.343835127314</c:v>
                </c:pt>
                <c:pt idx="1570">
                  <c:v>44943.354251851852</c:v>
                </c:pt>
                <c:pt idx="1571">
                  <c:v>44943.364668576389</c:v>
                </c:pt>
                <c:pt idx="1572">
                  <c:v>44943.375085300926</c:v>
                </c:pt>
                <c:pt idx="1573">
                  <c:v>44943.385502025463</c:v>
                </c:pt>
                <c:pt idx="1574">
                  <c:v>44943.39591875</c:v>
                </c:pt>
                <c:pt idx="1575">
                  <c:v>44943.406335474538</c:v>
                </c:pt>
                <c:pt idx="1576">
                  <c:v>44943.416752199075</c:v>
                </c:pt>
                <c:pt idx="1577">
                  <c:v>44943.427168923612</c:v>
                </c:pt>
                <c:pt idx="1578">
                  <c:v>44943.437585648149</c:v>
                </c:pt>
                <c:pt idx="1579">
                  <c:v>44943.448002372686</c:v>
                </c:pt>
                <c:pt idx="1580">
                  <c:v>44943.458419097224</c:v>
                </c:pt>
                <c:pt idx="1581">
                  <c:v>44943.468835821761</c:v>
                </c:pt>
                <c:pt idx="1582">
                  <c:v>44943.479252546298</c:v>
                </c:pt>
                <c:pt idx="1583">
                  <c:v>44943.489669270835</c:v>
                </c:pt>
                <c:pt idx="1584">
                  <c:v>44943.500085995373</c:v>
                </c:pt>
                <c:pt idx="1585">
                  <c:v>44943.51050271991</c:v>
                </c:pt>
                <c:pt idx="1586">
                  <c:v>44943.520919444447</c:v>
                </c:pt>
                <c:pt idx="1587">
                  <c:v>44943.531336168984</c:v>
                </c:pt>
                <c:pt idx="1588">
                  <c:v>44943.541752893521</c:v>
                </c:pt>
                <c:pt idx="1589">
                  <c:v>44943.552169618059</c:v>
                </c:pt>
                <c:pt idx="1590">
                  <c:v>44943.562586342596</c:v>
                </c:pt>
                <c:pt idx="1591">
                  <c:v>44943.573003067133</c:v>
                </c:pt>
                <c:pt idx="1592">
                  <c:v>44943.58341979167</c:v>
                </c:pt>
                <c:pt idx="1593">
                  <c:v>44943.5938365162</c:v>
                </c:pt>
                <c:pt idx="1594">
                  <c:v>44943.604253240737</c:v>
                </c:pt>
                <c:pt idx="1595">
                  <c:v>44943.614669965275</c:v>
                </c:pt>
                <c:pt idx="1596">
                  <c:v>44943.625086689812</c:v>
                </c:pt>
                <c:pt idx="1597">
                  <c:v>44943.635503414349</c:v>
                </c:pt>
                <c:pt idx="1598">
                  <c:v>44943.645920138886</c:v>
                </c:pt>
                <c:pt idx="1599">
                  <c:v>44943.656336863423</c:v>
                </c:pt>
                <c:pt idx="1600">
                  <c:v>44943.666753587961</c:v>
                </c:pt>
                <c:pt idx="1601">
                  <c:v>44943.677170312498</c:v>
                </c:pt>
                <c:pt idx="1602">
                  <c:v>44943.687587037035</c:v>
                </c:pt>
                <c:pt idx="1603">
                  <c:v>44943.698003761572</c:v>
                </c:pt>
                <c:pt idx="1604">
                  <c:v>44943.708420486109</c:v>
                </c:pt>
                <c:pt idx="1605">
                  <c:v>44943.718837210647</c:v>
                </c:pt>
                <c:pt idx="1606">
                  <c:v>44943.729253935184</c:v>
                </c:pt>
                <c:pt idx="1607">
                  <c:v>44943.739670659721</c:v>
                </c:pt>
                <c:pt idx="1608">
                  <c:v>44943.750087384258</c:v>
                </c:pt>
                <c:pt idx="1609">
                  <c:v>44943.760504108795</c:v>
                </c:pt>
                <c:pt idx="1610">
                  <c:v>44943.770920833333</c:v>
                </c:pt>
                <c:pt idx="1611">
                  <c:v>44943.78133755787</c:v>
                </c:pt>
                <c:pt idx="1612">
                  <c:v>44943.791754282407</c:v>
                </c:pt>
                <c:pt idx="1613">
                  <c:v>44943.802171006944</c:v>
                </c:pt>
                <c:pt idx="1614">
                  <c:v>44943.812587731481</c:v>
                </c:pt>
                <c:pt idx="1615">
                  <c:v>44943.823004456019</c:v>
                </c:pt>
                <c:pt idx="1616">
                  <c:v>44943.833421180556</c:v>
                </c:pt>
                <c:pt idx="1617">
                  <c:v>44943.843837905093</c:v>
                </c:pt>
                <c:pt idx="1618">
                  <c:v>44943.85425462963</c:v>
                </c:pt>
                <c:pt idx="1619">
                  <c:v>44943.864671354168</c:v>
                </c:pt>
                <c:pt idx="1620">
                  <c:v>44943.875088078705</c:v>
                </c:pt>
                <c:pt idx="1621">
                  <c:v>44943.885504803242</c:v>
                </c:pt>
                <c:pt idx="1622">
                  <c:v>44943.895921527779</c:v>
                </c:pt>
                <c:pt idx="1623">
                  <c:v>44943.906338252316</c:v>
                </c:pt>
                <c:pt idx="1624">
                  <c:v>44943.916754976854</c:v>
                </c:pt>
                <c:pt idx="1625">
                  <c:v>44943.927171701391</c:v>
                </c:pt>
                <c:pt idx="1626">
                  <c:v>44943.937588425928</c:v>
                </c:pt>
                <c:pt idx="1627">
                  <c:v>44943.948005150465</c:v>
                </c:pt>
                <c:pt idx="1628">
                  <c:v>44943.958421875002</c:v>
                </c:pt>
                <c:pt idx="1629">
                  <c:v>44943.96883859954</c:v>
                </c:pt>
                <c:pt idx="1630">
                  <c:v>44943.979255324077</c:v>
                </c:pt>
                <c:pt idx="1631">
                  <c:v>44943.989672048614</c:v>
                </c:pt>
                <c:pt idx="1632">
                  <c:v>44944.000088773151</c:v>
                </c:pt>
                <c:pt idx="1633">
                  <c:v>44944.010505497688</c:v>
                </c:pt>
                <c:pt idx="1634">
                  <c:v>44944.020922222226</c:v>
                </c:pt>
                <c:pt idx="1635">
                  <c:v>44944.031338946763</c:v>
                </c:pt>
                <c:pt idx="1636">
                  <c:v>44944.041755671293</c:v>
                </c:pt>
                <c:pt idx="1637">
                  <c:v>44944.05217239583</c:v>
                </c:pt>
                <c:pt idx="1638">
                  <c:v>44944.062589120367</c:v>
                </c:pt>
                <c:pt idx="1639">
                  <c:v>44944.073005844904</c:v>
                </c:pt>
                <c:pt idx="1640">
                  <c:v>44944.083422569442</c:v>
                </c:pt>
                <c:pt idx="1641">
                  <c:v>44944.093839293979</c:v>
                </c:pt>
                <c:pt idx="1642">
                  <c:v>44944.104256018516</c:v>
                </c:pt>
                <c:pt idx="1643">
                  <c:v>44944.114672743053</c:v>
                </c:pt>
                <c:pt idx="1644">
                  <c:v>44944.12508946759</c:v>
                </c:pt>
                <c:pt idx="1645">
                  <c:v>44944.135506192128</c:v>
                </c:pt>
                <c:pt idx="1646">
                  <c:v>44944.145922916665</c:v>
                </c:pt>
                <c:pt idx="1647">
                  <c:v>44944.156339641202</c:v>
                </c:pt>
                <c:pt idx="1648">
                  <c:v>44944.166756365739</c:v>
                </c:pt>
                <c:pt idx="1649">
                  <c:v>44944.177173090276</c:v>
                </c:pt>
                <c:pt idx="1650">
                  <c:v>44944.187589814814</c:v>
                </c:pt>
                <c:pt idx="1651">
                  <c:v>44944.198006539351</c:v>
                </c:pt>
                <c:pt idx="1652">
                  <c:v>44944.208423263888</c:v>
                </c:pt>
                <c:pt idx="1653">
                  <c:v>44944.218839988425</c:v>
                </c:pt>
                <c:pt idx="1654">
                  <c:v>44944.229256712963</c:v>
                </c:pt>
                <c:pt idx="1655">
                  <c:v>44944.2396734375</c:v>
                </c:pt>
                <c:pt idx="1656">
                  <c:v>44944.250090162037</c:v>
                </c:pt>
                <c:pt idx="1657">
                  <c:v>44944.260506886574</c:v>
                </c:pt>
                <c:pt idx="1658">
                  <c:v>44944.270923611111</c:v>
                </c:pt>
                <c:pt idx="1659">
                  <c:v>44944.281340335649</c:v>
                </c:pt>
                <c:pt idx="1660">
                  <c:v>44944.291757060186</c:v>
                </c:pt>
                <c:pt idx="1661">
                  <c:v>44944.302173784723</c:v>
                </c:pt>
                <c:pt idx="1662">
                  <c:v>44944.31259050926</c:v>
                </c:pt>
                <c:pt idx="1663">
                  <c:v>44944.323007233797</c:v>
                </c:pt>
                <c:pt idx="1664">
                  <c:v>44944.333423958335</c:v>
                </c:pt>
                <c:pt idx="1665">
                  <c:v>44944.343840682872</c:v>
                </c:pt>
                <c:pt idx="1666">
                  <c:v>44944.354257407409</c:v>
                </c:pt>
                <c:pt idx="1667">
                  <c:v>44944.364674131946</c:v>
                </c:pt>
                <c:pt idx="1668">
                  <c:v>44944.375090856483</c:v>
                </c:pt>
                <c:pt idx="1669">
                  <c:v>44944.385507581021</c:v>
                </c:pt>
                <c:pt idx="1670">
                  <c:v>44944.395924305558</c:v>
                </c:pt>
                <c:pt idx="1671">
                  <c:v>44944.406341030095</c:v>
                </c:pt>
                <c:pt idx="1672">
                  <c:v>44944.416757754632</c:v>
                </c:pt>
                <c:pt idx="1673">
                  <c:v>44944.427174479169</c:v>
                </c:pt>
                <c:pt idx="1674">
                  <c:v>44944.437591203707</c:v>
                </c:pt>
                <c:pt idx="1675">
                  <c:v>44944.448007928244</c:v>
                </c:pt>
                <c:pt idx="1676">
                  <c:v>44944.458424652781</c:v>
                </c:pt>
                <c:pt idx="1677">
                  <c:v>44944.468841377318</c:v>
                </c:pt>
                <c:pt idx="1678">
                  <c:v>44944.479258101848</c:v>
                </c:pt>
                <c:pt idx="1679">
                  <c:v>44944.489674826385</c:v>
                </c:pt>
                <c:pt idx="1680">
                  <c:v>44944.500091550923</c:v>
                </c:pt>
                <c:pt idx="1681">
                  <c:v>44944.51050827546</c:v>
                </c:pt>
                <c:pt idx="1682">
                  <c:v>44944.520924999997</c:v>
                </c:pt>
                <c:pt idx="1683">
                  <c:v>44944.531341724534</c:v>
                </c:pt>
                <c:pt idx="1684">
                  <c:v>44944.541758449071</c:v>
                </c:pt>
                <c:pt idx="1685">
                  <c:v>44944.552175173609</c:v>
                </c:pt>
                <c:pt idx="1686">
                  <c:v>44944.562591898146</c:v>
                </c:pt>
                <c:pt idx="1687">
                  <c:v>44944.573008622683</c:v>
                </c:pt>
                <c:pt idx="1688">
                  <c:v>44944.58342534722</c:v>
                </c:pt>
                <c:pt idx="1689">
                  <c:v>44944.593842071758</c:v>
                </c:pt>
                <c:pt idx="1690">
                  <c:v>44944.604258796295</c:v>
                </c:pt>
                <c:pt idx="1691">
                  <c:v>44944.614675520832</c:v>
                </c:pt>
                <c:pt idx="1692">
                  <c:v>44944.625092245369</c:v>
                </c:pt>
                <c:pt idx="1693">
                  <c:v>44944.635508969906</c:v>
                </c:pt>
                <c:pt idx="1694">
                  <c:v>44944.645925694444</c:v>
                </c:pt>
                <c:pt idx="1695">
                  <c:v>44944.656342418981</c:v>
                </c:pt>
                <c:pt idx="1696">
                  <c:v>44944.666759143518</c:v>
                </c:pt>
                <c:pt idx="1697">
                  <c:v>44944.677175868055</c:v>
                </c:pt>
                <c:pt idx="1698">
                  <c:v>44944.687592592592</c:v>
                </c:pt>
                <c:pt idx="1699">
                  <c:v>44944.69800931713</c:v>
                </c:pt>
                <c:pt idx="1700">
                  <c:v>44944.708426041667</c:v>
                </c:pt>
                <c:pt idx="1701">
                  <c:v>44944.718842766204</c:v>
                </c:pt>
                <c:pt idx="1702">
                  <c:v>44944.729259490741</c:v>
                </c:pt>
                <c:pt idx="1703">
                  <c:v>44944.739676215278</c:v>
                </c:pt>
                <c:pt idx="1704">
                  <c:v>44944.750092939816</c:v>
                </c:pt>
                <c:pt idx="1705">
                  <c:v>44944.760509664353</c:v>
                </c:pt>
                <c:pt idx="1706">
                  <c:v>44944.77092638889</c:v>
                </c:pt>
                <c:pt idx="1707">
                  <c:v>44944.781343113427</c:v>
                </c:pt>
                <c:pt idx="1708">
                  <c:v>44944.791759837964</c:v>
                </c:pt>
                <c:pt idx="1709">
                  <c:v>44944.802176562502</c:v>
                </c:pt>
                <c:pt idx="1710">
                  <c:v>44944.812593287039</c:v>
                </c:pt>
                <c:pt idx="1711">
                  <c:v>44944.823010011576</c:v>
                </c:pt>
                <c:pt idx="1712">
                  <c:v>44944.833426736113</c:v>
                </c:pt>
                <c:pt idx="1713">
                  <c:v>44944.843843460651</c:v>
                </c:pt>
                <c:pt idx="1714">
                  <c:v>44944.854260185188</c:v>
                </c:pt>
                <c:pt idx="1715">
                  <c:v>44944.864676909725</c:v>
                </c:pt>
                <c:pt idx="1716">
                  <c:v>44944.875093634262</c:v>
                </c:pt>
                <c:pt idx="1717">
                  <c:v>44944.885510358799</c:v>
                </c:pt>
                <c:pt idx="1718">
                  <c:v>44944.895927083337</c:v>
                </c:pt>
                <c:pt idx="1719">
                  <c:v>44944.906343807874</c:v>
                </c:pt>
                <c:pt idx="1720">
                  <c:v>44944.916760532411</c:v>
                </c:pt>
                <c:pt idx="1721">
                  <c:v>44944.927177256941</c:v>
                </c:pt>
                <c:pt idx="1722">
                  <c:v>44944.937593981478</c:v>
                </c:pt>
                <c:pt idx="1723">
                  <c:v>44944.948010706015</c:v>
                </c:pt>
                <c:pt idx="1724">
                  <c:v>44944.958427430553</c:v>
                </c:pt>
                <c:pt idx="1725">
                  <c:v>44944.96884415509</c:v>
                </c:pt>
                <c:pt idx="1726">
                  <c:v>44944.979260879627</c:v>
                </c:pt>
                <c:pt idx="1727">
                  <c:v>44944.989677604164</c:v>
                </c:pt>
                <c:pt idx="1728">
                  <c:v>44945.000094328701</c:v>
                </c:pt>
                <c:pt idx="1729">
                  <c:v>44945.010511053239</c:v>
                </c:pt>
                <c:pt idx="1730">
                  <c:v>44945.020927777776</c:v>
                </c:pt>
                <c:pt idx="1731">
                  <c:v>44945.031344502313</c:v>
                </c:pt>
                <c:pt idx="1732">
                  <c:v>44945.04176122685</c:v>
                </c:pt>
                <c:pt idx="1733">
                  <c:v>44945.052177951387</c:v>
                </c:pt>
                <c:pt idx="1734">
                  <c:v>44945.062594675925</c:v>
                </c:pt>
                <c:pt idx="1735">
                  <c:v>44945.073011400462</c:v>
                </c:pt>
                <c:pt idx="1736">
                  <c:v>44945.083428124999</c:v>
                </c:pt>
                <c:pt idx="1737">
                  <c:v>44945.093844849536</c:v>
                </c:pt>
                <c:pt idx="1738">
                  <c:v>44945.104261574073</c:v>
                </c:pt>
                <c:pt idx="1739">
                  <c:v>44945.114678298611</c:v>
                </c:pt>
                <c:pt idx="1740">
                  <c:v>44945.125095023148</c:v>
                </c:pt>
                <c:pt idx="1741">
                  <c:v>44945.135511747685</c:v>
                </c:pt>
                <c:pt idx="1742">
                  <c:v>44945.145928472222</c:v>
                </c:pt>
                <c:pt idx="1743">
                  <c:v>44945.15634519676</c:v>
                </c:pt>
                <c:pt idx="1744">
                  <c:v>44945.166761921297</c:v>
                </c:pt>
                <c:pt idx="1745">
                  <c:v>44945.177178645834</c:v>
                </c:pt>
                <c:pt idx="1746">
                  <c:v>44945.187595370371</c:v>
                </c:pt>
                <c:pt idx="1747">
                  <c:v>44945.198012094908</c:v>
                </c:pt>
                <c:pt idx="1748">
                  <c:v>44945.208428819446</c:v>
                </c:pt>
                <c:pt idx="1749">
                  <c:v>44945.218845543983</c:v>
                </c:pt>
                <c:pt idx="1750">
                  <c:v>44945.22926226852</c:v>
                </c:pt>
                <c:pt idx="1751">
                  <c:v>44945.239678993057</c:v>
                </c:pt>
                <c:pt idx="1752">
                  <c:v>44945.250095717594</c:v>
                </c:pt>
                <c:pt idx="1753">
                  <c:v>44945.260512442132</c:v>
                </c:pt>
                <c:pt idx="1754">
                  <c:v>44945.270929166669</c:v>
                </c:pt>
                <c:pt idx="1755">
                  <c:v>44945.281345891206</c:v>
                </c:pt>
                <c:pt idx="1756">
                  <c:v>44945.291762615743</c:v>
                </c:pt>
                <c:pt idx="1757">
                  <c:v>44945.30217934028</c:v>
                </c:pt>
                <c:pt idx="1758">
                  <c:v>44945.312596064818</c:v>
                </c:pt>
                <c:pt idx="1759">
                  <c:v>44945.323012789355</c:v>
                </c:pt>
                <c:pt idx="1760">
                  <c:v>44945.333429513892</c:v>
                </c:pt>
                <c:pt idx="1761">
                  <c:v>44945.343846238429</c:v>
                </c:pt>
                <c:pt idx="1762">
                  <c:v>44945.354262962966</c:v>
                </c:pt>
                <c:pt idx="1763">
                  <c:v>44945.364679687496</c:v>
                </c:pt>
                <c:pt idx="1764">
                  <c:v>44945.375096412034</c:v>
                </c:pt>
                <c:pt idx="1765">
                  <c:v>44945.385513136571</c:v>
                </c:pt>
                <c:pt idx="1766">
                  <c:v>44945.395929861108</c:v>
                </c:pt>
                <c:pt idx="1767">
                  <c:v>44945.406346585645</c:v>
                </c:pt>
                <c:pt idx="1768">
                  <c:v>44945.416763310182</c:v>
                </c:pt>
                <c:pt idx="1769">
                  <c:v>44945.42718003472</c:v>
                </c:pt>
                <c:pt idx="1770">
                  <c:v>44945.437596759257</c:v>
                </c:pt>
                <c:pt idx="1771">
                  <c:v>44945.448013483794</c:v>
                </c:pt>
                <c:pt idx="1772">
                  <c:v>44945.458430208331</c:v>
                </c:pt>
                <c:pt idx="1773">
                  <c:v>44945.468846932868</c:v>
                </c:pt>
                <c:pt idx="1774">
                  <c:v>44945.479263657406</c:v>
                </c:pt>
                <c:pt idx="1775">
                  <c:v>44945.489680381943</c:v>
                </c:pt>
                <c:pt idx="1776">
                  <c:v>44945.50009710648</c:v>
                </c:pt>
                <c:pt idx="1777">
                  <c:v>44945.510513831017</c:v>
                </c:pt>
                <c:pt idx="1778">
                  <c:v>44945.520930555555</c:v>
                </c:pt>
                <c:pt idx="1779">
                  <c:v>44945.531347280092</c:v>
                </c:pt>
                <c:pt idx="1780">
                  <c:v>44945.541764004629</c:v>
                </c:pt>
                <c:pt idx="1781">
                  <c:v>44945.552180729166</c:v>
                </c:pt>
                <c:pt idx="1782">
                  <c:v>44945.562597453703</c:v>
                </c:pt>
                <c:pt idx="1783">
                  <c:v>44945.573014178241</c:v>
                </c:pt>
                <c:pt idx="1784">
                  <c:v>44945.583430902778</c:v>
                </c:pt>
                <c:pt idx="1785">
                  <c:v>44945.593847627315</c:v>
                </c:pt>
                <c:pt idx="1786">
                  <c:v>44945.604264351852</c:v>
                </c:pt>
                <c:pt idx="1787">
                  <c:v>44945.614681076389</c:v>
                </c:pt>
                <c:pt idx="1788">
                  <c:v>44945.625097800927</c:v>
                </c:pt>
                <c:pt idx="1789">
                  <c:v>44945.635514525464</c:v>
                </c:pt>
                <c:pt idx="1790">
                  <c:v>44945.645931250001</c:v>
                </c:pt>
                <c:pt idx="1791">
                  <c:v>44945.656347974538</c:v>
                </c:pt>
                <c:pt idx="1792">
                  <c:v>44945.666764699075</c:v>
                </c:pt>
                <c:pt idx="1793">
                  <c:v>44945.677181423613</c:v>
                </c:pt>
                <c:pt idx="1794">
                  <c:v>44945.68759814815</c:v>
                </c:pt>
                <c:pt idx="1795">
                  <c:v>44945.698014872687</c:v>
                </c:pt>
                <c:pt idx="1796">
                  <c:v>44945.708431597224</c:v>
                </c:pt>
                <c:pt idx="1797">
                  <c:v>44945.718848321761</c:v>
                </c:pt>
                <c:pt idx="1798">
                  <c:v>44945.729265046299</c:v>
                </c:pt>
                <c:pt idx="1799">
                  <c:v>44945.739681770836</c:v>
                </c:pt>
                <c:pt idx="1800">
                  <c:v>44945.750098495373</c:v>
                </c:pt>
                <c:pt idx="1801">
                  <c:v>44945.76051521991</c:v>
                </c:pt>
                <c:pt idx="1802">
                  <c:v>44945.770931944448</c:v>
                </c:pt>
                <c:pt idx="1803">
                  <c:v>44945.781348668985</c:v>
                </c:pt>
                <c:pt idx="1804">
                  <c:v>44945.791765393522</c:v>
                </c:pt>
                <c:pt idx="1805">
                  <c:v>44945.802182118059</c:v>
                </c:pt>
                <c:pt idx="1806">
                  <c:v>44945.812598842589</c:v>
                </c:pt>
                <c:pt idx="1807">
                  <c:v>44945.823015567126</c:v>
                </c:pt>
                <c:pt idx="1808">
                  <c:v>44945.833432291663</c:v>
                </c:pt>
                <c:pt idx="1809">
                  <c:v>44945.843849016201</c:v>
                </c:pt>
                <c:pt idx="1810">
                  <c:v>44945.854265740738</c:v>
                </c:pt>
                <c:pt idx="1811">
                  <c:v>44945.864682465275</c:v>
                </c:pt>
                <c:pt idx="1812">
                  <c:v>44945.875099189812</c:v>
                </c:pt>
                <c:pt idx="1813">
                  <c:v>44945.88551591435</c:v>
                </c:pt>
                <c:pt idx="1814">
                  <c:v>44945.895932638887</c:v>
                </c:pt>
                <c:pt idx="1815">
                  <c:v>44945.906349363424</c:v>
                </c:pt>
                <c:pt idx="1816">
                  <c:v>44945.916766087961</c:v>
                </c:pt>
                <c:pt idx="1817">
                  <c:v>44945.927182812498</c:v>
                </c:pt>
                <c:pt idx="1818">
                  <c:v>44945.937599537036</c:v>
                </c:pt>
                <c:pt idx="1819">
                  <c:v>44945.948016261573</c:v>
                </c:pt>
                <c:pt idx="1820">
                  <c:v>44945.95843298611</c:v>
                </c:pt>
                <c:pt idx="1821">
                  <c:v>44945.968849710647</c:v>
                </c:pt>
                <c:pt idx="1822">
                  <c:v>44945.979266435184</c:v>
                </c:pt>
                <c:pt idx="1823">
                  <c:v>44945.989683159722</c:v>
                </c:pt>
                <c:pt idx="1824">
                  <c:v>44946.000099884259</c:v>
                </c:pt>
                <c:pt idx="1825">
                  <c:v>44946.010516608796</c:v>
                </c:pt>
                <c:pt idx="1826">
                  <c:v>44946.020933333333</c:v>
                </c:pt>
                <c:pt idx="1827">
                  <c:v>44946.03135005787</c:v>
                </c:pt>
                <c:pt idx="1828">
                  <c:v>44946.041766782408</c:v>
                </c:pt>
                <c:pt idx="1829">
                  <c:v>44946.052183506945</c:v>
                </c:pt>
                <c:pt idx="1830">
                  <c:v>44946.062600231482</c:v>
                </c:pt>
                <c:pt idx="1831">
                  <c:v>44946.073016956019</c:v>
                </c:pt>
                <c:pt idx="1832">
                  <c:v>44946.083433680556</c:v>
                </c:pt>
                <c:pt idx="1833">
                  <c:v>44946.093850405094</c:v>
                </c:pt>
                <c:pt idx="1834">
                  <c:v>44946.104267129631</c:v>
                </c:pt>
                <c:pt idx="1835">
                  <c:v>44946.114683854168</c:v>
                </c:pt>
                <c:pt idx="1836">
                  <c:v>44946.125100578705</c:v>
                </c:pt>
                <c:pt idx="1837">
                  <c:v>44946.135517303243</c:v>
                </c:pt>
                <c:pt idx="1838">
                  <c:v>44946.14593402778</c:v>
                </c:pt>
                <c:pt idx="1839">
                  <c:v>44946.156350752317</c:v>
                </c:pt>
                <c:pt idx="1840">
                  <c:v>44946.166767476854</c:v>
                </c:pt>
                <c:pt idx="1841">
                  <c:v>44946.177184201391</c:v>
                </c:pt>
                <c:pt idx="1842">
                  <c:v>44946.187600925929</c:v>
                </c:pt>
                <c:pt idx="1843">
                  <c:v>44946.198017650466</c:v>
                </c:pt>
                <c:pt idx="1844">
                  <c:v>44946.208434375003</c:v>
                </c:pt>
                <c:pt idx="1845">
                  <c:v>44946.21885109954</c:v>
                </c:pt>
                <c:pt idx="1846">
                  <c:v>44946.229267824077</c:v>
                </c:pt>
                <c:pt idx="1847">
                  <c:v>44946.239684548615</c:v>
                </c:pt>
                <c:pt idx="1848">
                  <c:v>44946.250101273145</c:v>
                </c:pt>
                <c:pt idx="1849">
                  <c:v>44946.260517997682</c:v>
                </c:pt>
                <c:pt idx="1850">
                  <c:v>44946.270934722219</c:v>
                </c:pt>
                <c:pt idx="1851">
                  <c:v>44946.281351446756</c:v>
                </c:pt>
                <c:pt idx="1852">
                  <c:v>44946.291768171293</c:v>
                </c:pt>
                <c:pt idx="1853">
                  <c:v>44946.302184895831</c:v>
                </c:pt>
                <c:pt idx="1854">
                  <c:v>44946.312601620368</c:v>
                </c:pt>
                <c:pt idx="1855">
                  <c:v>44946.323018344905</c:v>
                </c:pt>
                <c:pt idx="1856">
                  <c:v>44946.333435069442</c:v>
                </c:pt>
                <c:pt idx="1857">
                  <c:v>44946.343851793979</c:v>
                </c:pt>
                <c:pt idx="1858">
                  <c:v>44946.354268518517</c:v>
                </c:pt>
                <c:pt idx="1859">
                  <c:v>44946.364685243054</c:v>
                </c:pt>
                <c:pt idx="1860">
                  <c:v>44946.375101967591</c:v>
                </c:pt>
                <c:pt idx="1861">
                  <c:v>44946.385518692128</c:v>
                </c:pt>
                <c:pt idx="1862">
                  <c:v>44946.395935416665</c:v>
                </c:pt>
                <c:pt idx="1863">
                  <c:v>44946.406352141203</c:v>
                </c:pt>
                <c:pt idx="1864">
                  <c:v>44946.41676886574</c:v>
                </c:pt>
                <c:pt idx="1865">
                  <c:v>44946.427185590277</c:v>
                </c:pt>
                <c:pt idx="1866">
                  <c:v>44946.437602314814</c:v>
                </c:pt>
                <c:pt idx="1867">
                  <c:v>44946.448019039351</c:v>
                </c:pt>
                <c:pt idx="1868">
                  <c:v>44946.458435763889</c:v>
                </c:pt>
                <c:pt idx="1869">
                  <c:v>44946.468852488426</c:v>
                </c:pt>
                <c:pt idx="1870">
                  <c:v>44946.479269212963</c:v>
                </c:pt>
                <c:pt idx="1871">
                  <c:v>44946.4896859375</c:v>
                </c:pt>
                <c:pt idx="1872">
                  <c:v>44946.500102662038</c:v>
                </c:pt>
                <c:pt idx="1873">
                  <c:v>44946.510519386575</c:v>
                </c:pt>
                <c:pt idx="1874">
                  <c:v>44946.520936111112</c:v>
                </c:pt>
                <c:pt idx="1875">
                  <c:v>44946.531352835649</c:v>
                </c:pt>
                <c:pt idx="1876">
                  <c:v>44946.541769560186</c:v>
                </c:pt>
                <c:pt idx="1877">
                  <c:v>44946.552186284724</c:v>
                </c:pt>
                <c:pt idx="1878">
                  <c:v>44946.562603009261</c:v>
                </c:pt>
                <c:pt idx="1879">
                  <c:v>44946.573019733798</c:v>
                </c:pt>
                <c:pt idx="1880">
                  <c:v>44946.583436458335</c:v>
                </c:pt>
                <c:pt idx="1881">
                  <c:v>44946.593853182872</c:v>
                </c:pt>
                <c:pt idx="1882">
                  <c:v>44946.60426990741</c:v>
                </c:pt>
                <c:pt idx="1883">
                  <c:v>44946.614686631947</c:v>
                </c:pt>
                <c:pt idx="1884">
                  <c:v>44946.625103356484</c:v>
                </c:pt>
                <c:pt idx="1885">
                  <c:v>44946.635520081021</c:v>
                </c:pt>
                <c:pt idx="1886">
                  <c:v>44946.645936805558</c:v>
                </c:pt>
                <c:pt idx="1887">
                  <c:v>44946.656353530096</c:v>
                </c:pt>
                <c:pt idx="1888">
                  <c:v>44946.666770254633</c:v>
                </c:pt>
                <c:pt idx="1889">
                  <c:v>44946.67718697917</c:v>
                </c:pt>
                <c:pt idx="1890">
                  <c:v>44946.687603703707</c:v>
                </c:pt>
                <c:pt idx="1891">
                  <c:v>44946.698020428237</c:v>
                </c:pt>
                <c:pt idx="1892">
                  <c:v>44946.708437152774</c:v>
                </c:pt>
                <c:pt idx="1893">
                  <c:v>44946.718853877312</c:v>
                </c:pt>
                <c:pt idx="1894">
                  <c:v>44946.729270601849</c:v>
                </c:pt>
                <c:pt idx="1895">
                  <c:v>44946.739687326386</c:v>
                </c:pt>
                <c:pt idx="1896">
                  <c:v>44946.750104050923</c:v>
                </c:pt>
                <c:pt idx="1897">
                  <c:v>44946.76052077546</c:v>
                </c:pt>
                <c:pt idx="1898">
                  <c:v>44946.770937499998</c:v>
                </c:pt>
                <c:pt idx="1899">
                  <c:v>44946.781354224535</c:v>
                </c:pt>
                <c:pt idx="1900">
                  <c:v>44946.791770949072</c:v>
                </c:pt>
                <c:pt idx="1901">
                  <c:v>44946.802187673609</c:v>
                </c:pt>
                <c:pt idx="1902">
                  <c:v>44946.812604398147</c:v>
                </c:pt>
                <c:pt idx="1903">
                  <c:v>44946.823021122684</c:v>
                </c:pt>
                <c:pt idx="1904">
                  <c:v>44946.833437847221</c:v>
                </c:pt>
                <c:pt idx="1905">
                  <c:v>44946.843854571758</c:v>
                </c:pt>
                <c:pt idx="1906">
                  <c:v>44946.854271296295</c:v>
                </c:pt>
                <c:pt idx="1907">
                  <c:v>44946.864688020833</c:v>
                </c:pt>
                <c:pt idx="1908">
                  <c:v>44946.87510474537</c:v>
                </c:pt>
                <c:pt idx="1909">
                  <c:v>44946.885521469907</c:v>
                </c:pt>
                <c:pt idx="1910">
                  <c:v>44946.895938194444</c:v>
                </c:pt>
                <c:pt idx="1911">
                  <c:v>44946.906354918981</c:v>
                </c:pt>
                <c:pt idx="1912">
                  <c:v>44946.916771643519</c:v>
                </c:pt>
                <c:pt idx="1913">
                  <c:v>44946.927188368056</c:v>
                </c:pt>
                <c:pt idx="1914">
                  <c:v>44946.937605092593</c:v>
                </c:pt>
                <c:pt idx="1915">
                  <c:v>44946.94802181713</c:v>
                </c:pt>
                <c:pt idx="1916">
                  <c:v>44946.958438541667</c:v>
                </c:pt>
                <c:pt idx="1917">
                  <c:v>44946.968855266205</c:v>
                </c:pt>
                <c:pt idx="1918">
                  <c:v>44946.979271990742</c:v>
                </c:pt>
                <c:pt idx="1919">
                  <c:v>44946.989688715279</c:v>
                </c:pt>
                <c:pt idx="1920">
                  <c:v>44947.000105439816</c:v>
                </c:pt>
                <c:pt idx="1921">
                  <c:v>44947.010522164353</c:v>
                </c:pt>
                <c:pt idx="1922">
                  <c:v>44947.020938888891</c:v>
                </c:pt>
                <c:pt idx="1923">
                  <c:v>44947.031355613428</c:v>
                </c:pt>
                <c:pt idx="1924">
                  <c:v>44947.041772337965</c:v>
                </c:pt>
                <c:pt idx="1925">
                  <c:v>44947.052189062502</c:v>
                </c:pt>
                <c:pt idx="1926">
                  <c:v>44947.06260578704</c:v>
                </c:pt>
                <c:pt idx="1927">
                  <c:v>44947.073022511577</c:v>
                </c:pt>
                <c:pt idx="1928">
                  <c:v>44947.083439236114</c:v>
                </c:pt>
                <c:pt idx="1929">
                  <c:v>44947.093855960651</c:v>
                </c:pt>
                <c:pt idx="1930">
                  <c:v>44947.104272685188</c:v>
                </c:pt>
                <c:pt idx="1931">
                  <c:v>44947.114689409726</c:v>
                </c:pt>
                <c:pt idx="1932">
                  <c:v>44947.125106134263</c:v>
                </c:pt>
                <c:pt idx="1933">
                  <c:v>44947.135522858793</c:v>
                </c:pt>
                <c:pt idx="1934">
                  <c:v>44947.14593958333</c:v>
                </c:pt>
                <c:pt idx="1935">
                  <c:v>44947.156356307867</c:v>
                </c:pt>
                <c:pt idx="1936">
                  <c:v>44947.166773032404</c:v>
                </c:pt>
                <c:pt idx="1937">
                  <c:v>44947.177189756942</c:v>
                </c:pt>
                <c:pt idx="1938">
                  <c:v>44947.187606481479</c:v>
                </c:pt>
                <c:pt idx="1939">
                  <c:v>44947.198023206016</c:v>
                </c:pt>
                <c:pt idx="1940">
                  <c:v>44947.208439930553</c:v>
                </c:pt>
                <c:pt idx="1941">
                  <c:v>44947.21885665509</c:v>
                </c:pt>
                <c:pt idx="1942">
                  <c:v>44947.229273379628</c:v>
                </c:pt>
                <c:pt idx="1943">
                  <c:v>44947.239690104165</c:v>
                </c:pt>
                <c:pt idx="1944">
                  <c:v>44947.250106828702</c:v>
                </c:pt>
                <c:pt idx="1945">
                  <c:v>44947.260523553239</c:v>
                </c:pt>
                <c:pt idx="1946">
                  <c:v>44947.270940277776</c:v>
                </c:pt>
                <c:pt idx="1947">
                  <c:v>44947.281357002314</c:v>
                </c:pt>
                <c:pt idx="1948">
                  <c:v>44947.291773726851</c:v>
                </c:pt>
                <c:pt idx="1949">
                  <c:v>44947.302190451388</c:v>
                </c:pt>
                <c:pt idx="1950">
                  <c:v>44947.312607175925</c:v>
                </c:pt>
                <c:pt idx="1951">
                  <c:v>44947.323023900462</c:v>
                </c:pt>
                <c:pt idx="1952">
                  <c:v>44947.333440625</c:v>
                </c:pt>
                <c:pt idx="1953">
                  <c:v>44947.343857349537</c:v>
                </c:pt>
                <c:pt idx="1954">
                  <c:v>44947.354274074074</c:v>
                </c:pt>
                <c:pt idx="1955">
                  <c:v>44947.364690798611</c:v>
                </c:pt>
                <c:pt idx="1956">
                  <c:v>44947.375107523148</c:v>
                </c:pt>
                <c:pt idx="1957">
                  <c:v>44947.385524247686</c:v>
                </c:pt>
                <c:pt idx="1958">
                  <c:v>44947.395940972223</c:v>
                </c:pt>
                <c:pt idx="1959">
                  <c:v>44947.40635769676</c:v>
                </c:pt>
                <c:pt idx="1960">
                  <c:v>44947.416774421297</c:v>
                </c:pt>
                <c:pt idx="1961">
                  <c:v>44947.427191145835</c:v>
                </c:pt>
                <c:pt idx="1962">
                  <c:v>44947.437607870372</c:v>
                </c:pt>
                <c:pt idx="1963">
                  <c:v>44947.448024594909</c:v>
                </c:pt>
                <c:pt idx="1964">
                  <c:v>44947.458441319446</c:v>
                </c:pt>
                <c:pt idx="1965">
                  <c:v>44947.468858043983</c:v>
                </c:pt>
                <c:pt idx="1966">
                  <c:v>44947.479274768521</c:v>
                </c:pt>
                <c:pt idx="1967">
                  <c:v>44947.489691493058</c:v>
                </c:pt>
                <c:pt idx="1968">
                  <c:v>44947.500108217595</c:v>
                </c:pt>
                <c:pt idx="1969">
                  <c:v>44947.510524942132</c:v>
                </c:pt>
                <c:pt idx="1970">
                  <c:v>44947.520941666669</c:v>
                </c:pt>
                <c:pt idx="1971">
                  <c:v>44947.531358391207</c:v>
                </c:pt>
                <c:pt idx="1972">
                  <c:v>44947.541775115744</c:v>
                </c:pt>
                <c:pt idx="1973">
                  <c:v>44947.552191840281</c:v>
                </c:pt>
                <c:pt idx="1974">
                  <c:v>44947.562608564818</c:v>
                </c:pt>
                <c:pt idx="1975">
                  <c:v>44947.573025289355</c:v>
                </c:pt>
                <c:pt idx="1976">
                  <c:v>44947.583442013885</c:v>
                </c:pt>
                <c:pt idx="1977">
                  <c:v>44947.593858738423</c:v>
                </c:pt>
                <c:pt idx="1978">
                  <c:v>44947.60427546296</c:v>
                </c:pt>
                <c:pt idx="1979">
                  <c:v>44947.614692187497</c:v>
                </c:pt>
                <c:pt idx="1980">
                  <c:v>44947.625108912034</c:v>
                </c:pt>
                <c:pt idx="1981">
                  <c:v>44947.635525636571</c:v>
                </c:pt>
                <c:pt idx="1982">
                  <c:v>44947.645942361109</c:v>
                </c:pt>
                <c:pt idx="1983">
                  <c:v>44947.656359085646</c:v>
                </c:pt>
                <c:pt idx="1984">
                  <c:v>44947.666775810183</c:v>
                </c:pt>
                <c:pt idx="1985">
                  <c:v>44947.67719253472</c:v>
                </c:pt>
                <c:pt idx="1986">
                  <c:v>44947.687609259257</c:v>
                </c:pt>
                <c:pt idx="1987">
                  <c:v>44947.698025983795</c:v>
                </c:pt>
                <c:pt idx="1988">
                  <c:v>44947.708442708332</c:v>
                </c:pt>
                <c:pt idx="1989">
                  <c:v>44947.718859432869</c:v>
                </c:pt>
                <c:pt idx="1990">
                  <c:v>44947.729276157406</c:v>
                </c:pt>
                <c:pt idx="1991">
                  <c:v>44947.739692881943</c:v>
                </c:pt>
                <c:pt idx="1992">
                  <c:v>44947.750109606481</c:v>
                </c:pt>
                <c:pt idx="1993">
                  <c:v>44947.760526331018</c:v>
                </c:pt>
                <c:pt idx="1994">
                  <c:v>44947.770943055555</c:v>
                </c:pt>
                <c:pt idx="1995">
                  <c:v>44947.781359780092</c:v>
                </c:pt>
                <c:pt idx="1996">
                  <c:v>44947.79177650463</c:v>
                </c:pt>
                <c:pt idx="1997">
                  <c:v>44947.802193229167</c:v>
                </c:pt>
                <c:pt idx="1998">
                  <c:v>44947.812609953704</c:v>
                </c:pt>
                <c:pt idx="1999">
                  <c:v>44947.823026678241</c:v>
                </c:pt>
                <c:pt idx="2000">
                  <c:v>44947.833443402778</c:v>
                </c:pt>
                <c:pt idx="2001">
                  <c:v>44947.843860127316</c:v>
                </c:pt>
                <c:pt idx="2002">
                  <c:v>44947.854276851853</c:v>
                </c:pt>
                <c:pt idx="2003">
                  <c:v>44947.86469357639</c:v>
                </c:pt>
                <c:pt idx="2004">
                  <c:v>44947.875110300927</c:v>
                </c:pt>
                <c:pt idx="2005">
                  <c:v>44947.885527025464</c:v>
                </c:pt>
                <c:pt idx="2006">
                  <c:v>44947.895943750002</c:v>
                </c:pt>
                <c:pt idx="2007">
                  <c:v>44947.906360474539</c:v>
                </c:pt>
                <c:pt idx="2008">
                  <c:v>44947.916777199076</c:v>
                </c:pt>
                <c:pt idx="2009">
                  <c:v>44947.927193923613</c:v>
                </c:pt>
                <c:pt idx="2010">
                  <c:v>44947.93761064815</c:v>
                </c:pt>
                <c:pt idx="2011">
                  <c:v>44947.948027372688</c:v>
                </c:pt>
                <c:pt idx="2012">
                  <c:v>44947.958444097225</c:v>
                </c:pt>
                <c:pt idx="2013">
                  <c:v>44947.968860821762</c:v>
                </c:pt>
                <c:pt idx="2014">
                  <c:v>44947.979277546299</c:v>
                </c:pt>
                <c:pt idx="2015">
                  <c:v>44947.989694270836</c:v>
                </c:pt>
                <c:pt idx="2016">
                  <c:v>44948.000110995374</c:v>
                </c:pt>
                <c:pt idx="2017">
                  <c:v>44948.010527719911</c:v>
                </c:pt>
                <c:pt idx="2018">
                  <c:v>44948.020944444441</c:v>
                </c:pt>
                <c:pt idx="2019">
                  <c:v>44948.031361168978</c:v>
                </c:pt>
                <c:pt idx="2020">
                  <c:v>44948.041777893515</c:v>
                </c:pt>
                <c:pt idx="2021">
                  <c:v>44948.052194618052</c:v>
                </c:pt>
                <c:pt idx="2022">
                  <c:v>44948.06261134259</c:v>
                </c:pt>
                <c:pt idx="2023">
                  <c:v>44948.073028067127</c:v>
                </c:pt>
                <c:pt idx="2024">
                  <c:v>44948.083444791664</c:v>
                </c:pt>
                <c:pt idx="2025">
                  <c:v>44948.093861516201</c:v>
                </c:pt>
                <c:pt idx="2026">
                  <c:v>44948.104278240738</c:v>
                </c:pt>
                <c:pt idx="2027">
                  <c:v>44948.114694965276</c:v>
                </c:pt>
                <c:pt idx="2028">
                  <c:v>44948.125111689813</c:v>
                </c:pt>
                <c:pt idx="2029">
                  <c:v>44948.13552841435</c:v>
                </c:pt>
                <c:pt idx="2030">
                  <c:v>44948.145945138887</c:v>
                </c:pt>
                <c:pt idx="2031">
                  <c:v>44948.156361863425</c:v>
                </c:pt>
                <c:pt idx="2032">
                  <c:v>44948.166778587962</c:v>
                </c:pt>
                <c:pt idx="2033">
                  <c:v>44948.177195312499</c:v>
                </c:pt>
                <c:pt idx="2034">
                  <c:v>44948.187612037036</c:v>
                </c:pt>
                <c:pt idx="2035">
                  <c:v>44948.198028761573</c:v>
                </c:pt>
                <c:pt idx="2036">
                  <c:v>44948.208445486111</c:v>
                </c:pt>
                <c:pt idx="2037">
                  <c:v>44948.218862210648</c:v>
                </c:pt>
                <c:pt idx="2038">
                  <c:v>44948.229278935185</c:v>
                </c:pt>
                <c:pt idx="2039">
                  <c:v>44948.239695659722</c:v>
                </c:pt>
                <c:pt idx="2040">
                  <c:v>44948.250112384259</c:v>
                </c:pt>
                <c:pt idx="2041">
                  <c:v>44948.260529108797</c:v>
                </c:pt>
                <c:pt idx="2042">
                  <c:v>44948.270945833334</c:v>
                </c:pt>
                <c:pt idx="2043">
                  <c:v>44948.281362557871</c:v>
                </c:pt>
                <c:pt idx="2044">
                  <c:v>44948.291779282408</c:v>
                </c:pt>
                <c:pt idx="2045">
                  <c:v>44948.302196006945</c:v>
                </c:pt>
                <c:pt idx="2046">
                  <c:v>44948.312612731483</c:v>
                </c:pt>
                <c:pt idx="2047">
                  <c:v>44948.32302945602</c:v>
                </c:pt>
                <c:pt idx="2048">
                  <c:v>44948.333446180557</c:v>
                </c:pt>
                <c:pt idx="2049">
                  <c:v>44948.343862905094</c:v>
                </c:pt>
                <c:pt idx="2050">
                  <c:v>44948.354279629631</c:v>
                </c:pt>
                <c:pt idx="2051">
                  <c:v>44948.364696354169</c:v>
                </c:pt>
                <c:pt idx="2052">
                  <c:v>44948.375113078706</c:v>
                </c:pt>
                <c:pt idx="2053">
                  <c:v>44948.385529803243</c:v>
                </c:pt>
                <c:pt idx="2054">
                  <c:v>44948.39594652778</c:v>
                </c:pt>
                <c:pt idx="2055">
                  <c:v>44948.406363252318</c:v>
                </c:pt>
                <c:pt idx="2056">
                  <c:v>44948.416779976855</c:v>
                </c:pt>
                <c:pt idx="2057">
                  <c:v>44948.427196701392</c:v>
                </c:pt>
                <c:pt idx="2058">
                  <c:v>44948.437613425929</c:v>
                </c:pt>
                <c:pt idx="2059">
                  <c:v>44948.448030150466</c:v>
                </c:pt>
                <c:pt idx="2060">
                  <c:v>44948.458446875004</c:v>
                </c:pt>
                <c:pt idx="2061">
                  <c:v>44948.468863599534</c:v>
                </c:pt>
                <c:pt idx="2062">
                  <c:v>44948.479280324071</c:v>
                </c:pt>
                <c:pt idx="2063">
                  <c:v>44948.489697048608</c:v>
                </c:pt>
                <c:pt idx="2064">
                  <c:v>44948.500113773145</c:v>
                </c:pt>
                <c:pt idx="2065">
                  <c:v>44948.510530497682</c:v>
                </c:pt>
                <c:pt idx="2066">
                  <c:v>44948.52094722222</c:v>
                </c:pt>
                <c:pt idx="2067">
                  <c:v>44948.531363946757</c:v>
                </c:pt>
                <c:pt idx="2068">
                  <c:v>44948.541780671294</c:v>
                </c:pt>
                <c:pt idx="2069">
                  <c:v>44948.552197395831</c:v>
                </c:pt>
                <c:pt idx="2070">
                  <c:v>44948.562614120368</c:v>
                </c:pt>
                <c:pt idx="2071">
                  <c:v>44948.573030844906</c:v>
                </c:pt>
                <c:pt idx="2072">
                  <c:v>44948.583447569443</c:v>
                </c:pt>
                <c:pt idx="2073">
                  <c:v>44948.59386429398</c:v>
                </c:pt>
                <c:pt idx="2074">
                  <c:v>44948.604281018517</c:v>
                </c:pt>
                <c:pt idx="2075">
                  <c:v>44948.614697743054</c:v>
                </c:pt>
                <c:pt idx="2076">
                  <c:v>44948.625114467592</c:v>
                </c:pt>
                <c:pt idx="2077">
                  <c:v>44948.635531192129</c:v>
                </c:pt>
                <c:pt idx="2078">
                  <c:v>44948.645947916666</c:v>
                </c:pt>
                <c:pt idx="2079">
                  <c:v>44948.656364641203</c:v>
                </c:pt>
                <c:pt idx="2080">
                  <c:v>44948.66678136574</c:v>
                </c:pt>
                <c:pt idx="2081">
                  <c:v>44948.677198090278</c:v>
                </c:pt>
                <c:pt idx="2082">
                  <c:v>44948.687614814815</c:v>
                </c:pt>
                <c:pt idx="2083">
                  <c:v>44948.698031539352</c:v>
                </c:pt>
                <c:pt idx="2084">
                  <c:v>44948.708448263889</c:v>
                </c:pt>
                <c:pt idx="2085">
                  <c:v>44948.718864988427</c:v>
                </c:pt>
                <c:pt idx="2086">
                  <c:v>44948.729281712964</c:v>
                </c:pt>
                <c:pt idx="2087">
                  <c:v>44948.739698437501</c:v>
                </c:pt>
                <c:pt idx="2088">
                  <c:v>44948.750115162038</c:v>
                </c:pt>
                <c:pt idx="2089">
                  <c:v>44948.760531886575</c:v>
                </c:pt>
                <c:pt idx="2090">
                  <c:v>44948.770948611113</c:v>
                </c:pt>
                <c:pt idx="2091">
                  <c:v>44948.78136533565</c:v>
                </c:pt>
                <c:pt idx="2092">
                  <c:v>44948.791782060187</c:v>
                </c:pt>
                <c:pt idx="2093">
                  <c:v>44948.802198784724</c:v>
                </c:pt>
                <c:pt idx="2094">
                  <c:v>44948.812615509261</c:v>
                </c:pt>
                <c:pt idx="2095">
                  <c:v>44948.823032233799</c:v>
                </c:pt>
                <c:pt idx="2096">
                  <c:v>44948.833448958336</c:v>
                </c:pt>
                <c:pt idx="2097">
                  <c:v>44948.843865682873</c:v>
                </c:pt>
                <c:pt idx="2098">
                  <c:v>44948.85428240741</c:v>
                </c:pt>
                <c:pt idx="2099">
                  <c:v>44948.864699131947</c:v>
                </c:pt>
                <c:pt idx="2100">
                  <c:v>44948.875115856485</c:v>
                </c:pt>
                <c:pt idx="2101">
                  <c:v>44948.885532581022</c:v>
                </c:pt>
                <c:pt idx="2102">
                  <c:v>44948.895949305559</c:v>
                </c:pt>
                <c:pt idx="2103">
                  <c:v>44948.906366030089</c:v>
                </c:pt>
                <c:pt idx="2104">
                  <c:v>44948.916782754626</c:v>
                </c:pt>
                <c:pt idx="2105">
                  <c:v>44948.927199479163</c:v>
                </c:pt>
                <c:pt idx="2106">
                  <c:v>44948.937616203701</c:v>
                </c:pt>
                <c:pt idx="2107">
                  <c:v>44948.948032928238</c:v>
                </c:pt>
                <c:pt idx="2108">
                  <c:v>44948.958449652775</c:v>
                </c:pt>
                <c:pt idx="2109">
                  <c:v>44948.968866377312</c:v>
                </c:pt>
                <c:pt idx="2110">
                  <c:v>44948.979283101849</c:v>
                </c:pt>
                <c:pt idx="2111">
                  <c:v>44948.989699826387</c:v>
                </c:pt>
                <c:pt idx="2112">
                  <c:v>44949.000116550924</c:v>
                </c:pt>
                <c:pt idx="2113">
                  <c:v>44949.010533275461</c:v>
                </c:pt>
                <c:pt idx="2114">
                  <c:v>44949.020949999998</c:v>
                </c:pt>
                <c:pt idx="2115">
                  <c:v>44949.031366724535</c:v>
                </c:pt>
                <c:pt idx="2116">
                  <c:v>44949.041783449073</c:v>
                </c:pt>
                <c:pt idx="2117">
                  <c:v>44949.05220017361</c:v>
                </c:pt>
                <c:pt idx="2118">
                  <c:v>44949.062616898147</c:v>
                </c:pt>
                <c:pt idx="2119">
                  <c:v>44949.073033622684</c:v>
                </c:pt>
                <c:pt idx="2120">
                  <c:v>44949.083450347222</c:v>
                </c:pt>
                <c:pt idx="2121">
                  <c:v>44949.093867071759</c:v>
                </c:pt>
                <c:pt idx="2122">
                  <c:v>44949.104283796296</c:v>
                </c:pt>
                <c:pt idx="2123">
                  <c:v>44949.114700520833</c:v>
                </c:pt>
                <c:pt idx="2124">
                  <c:v>44949.12511724537</c:v>
                </c:pt>
                <c:pt idx="2125">
                  <c:v>44949.135533969908</c:v>
                </c:pt>
                <c:pt idx="2126">
                  <c:v>44949.145950694445</c:v>
                </c:pt>
                <c:pt idx="2127">
                  <c:v>44949.156367418982</c:v>
                </c:pt>
                <c:pt idx="2128">
                  <c:v>44949.166784143519</c:v>
                </c:pt>
                <c:pt idx="2129">
                  <c:v>44949.177200868056</c:v>
                </c:pt>
                <c:pt idx="2130">
                  <c:v>44949.187617592594</c:v>
                </c:pt>
                <c:pt idx="2131">
                  <c:v>44949.198034317131</c:v>
                </c:pt>
                <c:pt idx="2132">
                  <c:v>44949.208451041668</c:v>
                </c:pt>
                <c:pt idx="2133">
                  <c:v>44949.218867766205</c:v>
                </c:pt>
                <c:pt idx="2134">
                  <c:v>44949.229284490742</c:v>
                </c:pt>
                <c:pt idx="2135">
                  <c:v>44949.23970121528</c:v>
                </c:pt>
                <c:pt idx="2136">
                  <c:v>44949.250117939817</c:v>
                </c:pt>
                <c:pt idx="2137">
                  <c:v>44949.260534664354</c:v>
                </c:pt>
                <c:pt idx="2138">
                  <c:v>44949.270951388891</c:v>
                </c:pt>
                <c:pt idx="2139">
                  <c:v>44949.281368113428</c:v>
                </c:pt>
                <c:pt idx="2140">
                  <c:v>44949.291784837966</c:v>
                </c:pt>
                <c:pt idx="2141">
                  <c:v>44949.302201562503</c:v>
                </c:pt>
                <c:pt idx="2142">
                  <c:v>44949.31261828704</c:v>
                </c:pt>
                <c:pt idx="2143">
                  <c:v>44949.323035011577</c:v>
                </c:pt>
                <c:pt idx="2144">
                  <c:v>44949.333451736115</c:v>
                </c:pt>
                <c:pt idx="2145">
                  <c:v>44949.343868460652</c:v>
                </c:pt>
                <c:pt idx="2146">
                  <c:v>44949.354285185182</c:v>
                </c:pt>
                <c:pt idx="2147">
                  <c:v>44949.364701909719</c:v>
                </c:pt>
                <c:pt idx="2148">
                  <c:v>44949.375118634256</c:v>
                </c:pt>
                <c:pt idx="2149">
                  <c:v>44949.385535358793</c:v>
                </c:pt>
                <c:pt idx="2150">
                  <c:v>44949.39595208333</c:v>
                </c:pt>
                <c:pt idx="2151">
                  <c:v>44949.406368807868</c:v>
                </c:pt>
                <c:pt idx="2152">
                  <c:v>44949.416785532405</c:v>
                </c:pt>
                <c:pt idx="2153">
                  <c:v>44949.427202256942</c:v>
                </c:pt>
                <c:pt idx="2154">
                  <c:v>44949.437618981479</c:v>
                </c:pt>
                <c:pt idx="2155">
                  <c:v>44949.448035706017</c:v>
                </c:pt>
                <c:pt idx="2156">
                  <c:v>44949.458452430554</c:v>
                </c:pt>
                <c:pt idx="2157">
                  <c:v>44949.468869155091</c:v>
                </c:pt>
                <c:pt idx="2158">
                  <c:v>44949.479285879628</c:v>
                </c:pt>
                <c:pt idx="2159">
                  <c:v>44949.489702604165</c:v>
                </c:pt>
                <c:pt idx="2160">
                  <c:v>44949.500119328703</c:v>
                </c:pt>
                <c:pt idx="2161">
                  <c:v>44949.51053605324</c:v>
                </c:pt>
                <c:pt idx="2162">
                  <c:v>44949.520952777777</c:v>
                </c:pt>
                <c:pt idx="2163">
                  <c:v>44949.531369502314</c:v>
                </c:pt>
                <c:pt idx="2164">
                  <c:v>44949.541786226851</c:v>
                </c:pt>
                <c:pt idx="2165">
                  <c:v>44949.552202951389</c:v>
                </c:pt>
                <c:pt idx="2166">
                  <c:v>44949.562619675926</c:v>
                </c:pt>
                <c:pt idx="2167">
                  <c:v>44949.573036400463</c:v>
                </c:pt>
                <c:pt idx="2168">
                  <c:v>44949.583453125</c:v>
                </c:pt>
                <c:pt idx="2169">
                  <c:v>44949.593869849537</c:v>
                </c:pt>
                <c:pt idx="2170">
                  <c:v>44949.604286574075</c:v>
                </c:pt>
                <c:pt idx="2171">
                  <c:v>44949.614703298612</c:v>
                </c:pt>
                <c:pt idx="2172">
                  <c:v>44949.625120023149</c:v>
                </c:pt>
                <c:pt idx="2173">
                  <c:v>44949.635536747686</c:v>
                </c:pt>
                <c:pt idx="2174">
                  <c:v>44949.645953472223</c:v>
                </c:pt>
                <c:pt idx="2175">
                  <c:v>44949.656370196761</c:v>
                </c:pt>
                <c:pt idx="2176">
                  <c:v>44949.666786921298</c:v>
                </c:pt>
                <c:pt idx="2177">
                  <c:v>44949.677203645835</c:v>
                </c:pt>
                <c:pt idx="2178">
                  <c:v>44949.687620370372</c:v>
                </c:pt>
                <c:pt idx="2179">
                  <c:v>44949.69803709491</c:v>
                </c:pt>
                <c:pt idx="2180">
                  <c:v>44949.708453819447</c:v>
                </c:pt>
                <c:pt idx="2181">
                  <c:v>44949.718870543984</c:v>
                </c:pt>
                <c:pt idx="2182">
                  <c:v>44949.729287268521</c:v>
                </c:pt>
                <c:pt idx="2183">
                  <c:v>44949.739703993058</c:v>
                </c:pt>
                <c:pt idx="2184">
                  <c:v>44949.750120717596</c:v>
                </c:pt>
                <c:pt idx="2185">
                  <c:v>44949.760537442133</c:v>
                </c:pt>
                <c:pt idx="2186">
                  <c:v>44949.77095416667</c:v>
                </c:pt>
                <c:pt idx="2187">
                  <c:v>44949.781370891207</c:v>
                </c:pt>
                <c:pt idx="2188">
                  <c:v>44949.791787615737</c:v>
                </c:pt>
                <c:pt idx="2189">
                  <c:v>44949.802204340274</c:v>
                </c:pt>
                <c:pt idx="2190">
                  <c:v>44949.812621064812</c:v>
                </c:pt>
                <c:pt idx="2191">
                  <c:v>44949.823037789349</c:v>
                </c:pt>
                <c:pt idx="2192">
                  <c:v>44949.833454513886</c:v>
                </c:pt>
                <c:pt idx="2193">
                  <c:v>44949.843871238423</c:v>
                </c:pt>
                <c:pt idx="2194">
                  <c:v>44949.85428796296</c:v>
                </c:pt>
                <c:pt idx="2195">
                  <c:v>44949.864704687498</c:v>
                </c:pt>
                <c:pt idx="2196">
                  <c:v>44949.875121412035</c:v>
                </c:pt>
                <c:pt idx="2197">
                  <c:v>44949.885538136572</c:v>
                </c:pt>
                <c:pt idx="2198">
                  <c:v>44949.895954861109</c:v>
                </c:pt>
                <c:pt idx="2199">
                  <c:v>44949.906371585646</c:v>
                </c:pt>
                <c:pt idx="2200">
                  <c:v>44949.916788310184</c:v>
                </c:pt>
                <c:pt idx="2201">
                  <c:v>44949.927205034721</c:v>
                </c:pt>
                <c:pt idx="2202">
                  <c:v>44949.937621759258</c:v>
                </c:pt>
                <c:pt idx="2203">
                  <c:v>44949.948038483795</c:v>
                </c:pt>
                <c:pt idx="2204">
                  <c:v>44949.958455208332</c:v>
                </c:pt>
                <c:pt idx="2205">
                  <c:v>44949.96887193287</c:v>
                </c:pt>
                <c:pt idx="2206">
                  <c:v>44949.979288657407</c:v>
                </c:pt>
                <c:pt idx="2207">
                  <c:v>44949.989705381944</c:v>
                </c:pt>
                <c:pt idx="2208">
                  <c:v>44950.000122106481</c:v>
                </c:pt>
                <c:pt idx="2209">
                  <c:v>44950.010538831018</c:v>
                </c:pt>
                <c:pt idx="2210">
                  <c:v>44950.020955555556</c:v>
                </c:pt>
                <c:pt idx="2211">
                  <c:v>44950.031372280093</c:v>
                </c:pt>
                <c:pt idx="2212">
                  <c:v>44950.04178900463</c:v>
                </c:pt>
                <c:pt idx="2213">
                  <c:v>44950.052205729167</c:v>
                </c:pt>
                <c:pt idx="2214">
                  <c:v>44950.062622453705</c:v>
                </c:pt>
                <c:pt idx="2215">
                  <c:v>44950.073039178242</c:v>
                </c:pt>
                <c:pt idx="2216">
                  <c:v>44950.083455902779</c:v>
                </c:pt>
                <c:pt idx="2217">
                  <c:v>44950.093872627316</c:v>
                </c:pt>
                <c:pt idx="2218">
                  <c:v>44950.104289351853</c:v>
                </c:pt>
                <c:pt idx="2219">
                  <c:v>44950.114706076391</c:v>
                </c:pt>
                <c:pt idx="2220">
                  <c:v>44950.125122800928</c:v>
                </c:pt>
                <c:pt idx="2221">
                  <c:v>44950.135539525465</c:v>
                </c:pt>
                <c:pt idx="2222">
                  <c:v>44950.145956250002</c:v>
                </c:pt>
                <c:pt idx="2223">
                  <c:v>44950.156372974539</c:v>
                </c:pt>
                <c:pt idx="2224">
                  <c:v>44950.166789699077</c:v>
                </c:pt>
                <c:pt idx="2225">
                  <c:v>44950.177206423614</c:v>
                </c:pt>
                <c:pt idx="2226">
                  <c:v>44950.187623148151</c:v>
                </c:pt>
                <c:pt idx="2227">
                  <c:v>44950.198039872688</c:v>
                </c:pt>
                <c:pt idx="2228">
                  <c:v>44950.208456597225</c:v>
                </c:pt>
                <c:pt idx="2229">
                  <c:v>44950.218873321763</c:v>
                </c:pt>
                <c:pt idx="2230">
                  <c:v>44950.2292900463</c:v>
                </c:pt>
                <c:pt idx="2231">
                  <c:v>44950.23970677083</c:v>
                </c:pt>
                <c:pt idx="2232">
                  <c:v>44950.250123495367</c:v>
                </c:pt>
                <c:pt idx="2233">
                  <c:v>44950.260540219904</c:v>
                </c:pt>
                <c:pt idx="2234">
                  <c:v>44950.270956944441</c:v>
                </c:pt>
                <c:pt idx="2235">
                  <c:v>44950.281373668979</c:v>
                </c:pt>
                <c:pt idx="2236">
                  <c:v>44950.291790393516</c:v>
                </c:pt>
                <c:pt idx="2237">
                  <c:v>44950.302207118053</c:v>
                </c:pt>
                <c:pt idx="2238">
                  <c:v>44950.31262384259</c:v>
                </c:pt>
                <c:pt idx="2239">
                  <c:v>44950.323040567127</c:v>
                </c:pt>
                <c:pt idx="2240">
                  <c:v>44950.333457291665</c:v>
                </c:pt>
                <c:pt idx="2241">
                  <c:v>44950.343874016202</c:v>
                </c:pt>
                <c:pt idx="2242">
                  <c:v>44950.354290740739</c:v>
                </c:pt>
                <c:pt idx="2243">
                  <c:v>44950.364707465276</c:v>
                </c:pt>
                <c:pt idx="2244">
                  <c:v>44950.375124189814</c:v>
                </c:pt>
                <c:pt idx="2245">
                  <c:v>44950.385540914351</c:v>
                </c:pt>
                <c:pt idx="2246">
                  <c:v>44950.395957638888</c:v>
                </c:pt>
                <c:pt idx="2247">
                  <c:v>44950.406374363425</c:v>
                </c:pt>
                <c:pt idx="2248">
                  <c:v>44950.416791087962</c:v>
                </c:pt>
                <c:pt idx="2249">
                  <c:v>44950.4272078125</c:v>
                </c:pt>
                <c:pt idx="2250">
                  <c:v>44950.437624537037</c:v>
                </c:pt>
                <c:pt idx="2251">
                  <c:v>44950.448041261574</c:v>
                </c:pt>
                <c:pt idx="2252">
                  <c:v>44950.458457986111</c:v>
                </c:pt>
                <c:pt idx="2253">
                  <c:v>44950.468874710648</c:v>
                </c:pt>
                <c:pt idx="2254">
                  <c:v>44950.479291435186</c:v>
                </c:pt>
                <c:pt idx="2255">
                  <c:v>44950.489708159723</c:v>
                </c:pt>
                <c:pt idx="2256">
                  <c:v>44950.50012488426</c:v>
                </c:pt>
                <c:pt idx="2257">
                  <c:v>44950.510541608797</c:v>
                </c:pt>
                <c:pt idx="2258">
                  <c:v>44950.520958333334</c:v>
                </c:pt>
                <c:pt idx="2259">
                  <c:v>44950.531375057872</c:v>
                </c:pt>
                <c:pt idx="2260">
                  <c:v>44950.541791782409</c:v>
                </c:pt>
                <c:pt idx="2261">
                  <c:v>44950.552208506946</c:v>
                </c:pt>
                <c:pt idx="2262">
                  <c:v>44950.562625231483</c:v>
                </c:pt>
                <c:pt idx="2263">
                  <c:v>44950.57304195602</c:v>
                </c:pt>
                <c:pt idx="2264">
                  <c:v>44950.583458680558</c:v>
                </c:pt>
                <c:pt idx="2265">
                  <c:v>44950.593875405095</c:v>
                </c:pt>
                <c:pt idx="2266">
                  <c:v>44950.604292129632</c:v>
                </c:pt>
                <c:pt idx="2267">
                  <c:v>44950.614708854169</c:v>
                </c:pt>
                <c:pt idx="2268">
                  <c:v>44950.625125578707</c:v>
                </c:pt>
                <c:pt idx="2269">
                  <c:v>44950.635542303244</c:v>
                </c:pt>
                <c:pt idx="2270">
                  <c:v>44950.645959027781</c:v>
                </c:pt>
                <c:pt idx="2271">
                  <c:v>44950.656375752318</c:v>
                </c:pt>
                <c:pt idx="2272">
                  <c:v>44950.666792476855</c:v>
                </c:pt>
                <c:pt idx="2273">
                  <c:v>44950.677209201385</c:v>
                </c:pt>
                <c:pt idx="2274">
                  <c:v>44950.687625925922</c:v>
                </c:pt>
                <c:pt idx="2275">
                  <c:v>44950.69804265046</c:v>
                </c:pt>
                <c:pt idx="2276">
                  <c:v>44950.708459374997</c:v>
                </c:pt>
                <c:pt idx="2277">
                  <c:v>44950.718876099534</c:v>
                </c:pt>
                <c:pt idx="2278">
                  <c:v>44950.729292824071</c:v>
                </c:pt>
                <c:pt idx="2279">
                  <c:v>44950.739709548609</c:v>
                </c:pt>
                <c:pt idx="2280">
                  <c:v>44950.750126273146</c:v>
                </c:pt>
                <c:pt idx="2281">
                  <c:v>44950.760542997683</c:v>
                </c:pt>
                <c:pt idx="2282">
                  <c:v>44950.77095972222</c:v>
                </c:pt>
                <c:pt idx="2283">
                  <c:v>44950.781376446757</c:v>
                </c:pt>
                <c:pt idx="2284">
                  <c:v>44950.791793171295</c:v>
                </c:pt>
                <c:pt idx="2285">
                  <c:v>44950.802209895832</c:v>
                </c:pt>
                <c:pt idx="2286">
                  <c:v>44950.812626620369</c:v>
                </c:pt>
                <c:pt idx="2287">
                  <c:v>44950.823043344906</c:v>
                </c:pt>
                <c:pt idx="2288">
                  <c:v>44950.833460069443</c:v>
                </c:pt>
                <c:pt idx="2289">
                  <c:v>44950.843876793981</c:v>
                </c:pt>
                <c:pt idx="2290">
                  <c:v>44950.854293518518</c:v>
                </c:pt>
                <c:pt idx="2291">
                  <c:v>44950.864710243055</c:v>
                </c:pt>
                <c:pt idx="2292">
                  <c:v>44950.875126967592</c:v>
                </c:pt>
                <c:pt idx="2293">
                  <c:v>44950.885543692129</c:v>
                </c:pt>
                <c:pt idx="2294">
                  <c:v>44950.895960416667</c:v>
                </c:pt>
                <c:pt idx="2295">
                  <c:v>44950.906377141204</c:v>
                </c:pt>
                <c:pt idx="2296">
                  <c:v>44950.916793865741</c:v>
                </c:pt>
                <c:pt idx="2297">
                  <c:v>44950.927210590278</c:v>
                </c:pt>
                <c:pt idx="2298">
                  <c:v>44950.937627314815</c:v>
                </c:pt>
                <c:pt idx="2299">
                  <c:v>44950.948044039353</c:v>
                </c:pt>
                <c:pt idx="2300">
                  <c:v>44950.95846076389</c:v>
                </c:pt>
                <c:pt idx="2301">
                  <c:v>44950.968877488427</c:v>
                </c:pt>
                <c:pt idx="2302">
                  <c:v>44950.979294212964</c:v>
                </c:pt>
                <c:pt idx="2303">
                  <c:v>44950.989710937502</c:v>
                </c:pt>
                <c:pt idx="2304">
                  <c:v>44951.000127662039</c:v>
                </c:pt>
                <c:pt idx="2305">
                  <c:v>44951.010544386576</c:v>
                </c:pt>
                <c:pt idx="2306">
                  <c:v>44951.020961111113</c:v>
                </c:pt>
                <c:pt idx="2307">
                  <c:v>44951.03137783565</c:v>
                </c:pt>
                <c:pt idx="2308">
                  <c:v>44951.041794560188</c:v>
                </c:pt>
                <c:pt idx="2309">
                  <c:v>44951.052211284725</c:v>
                </c:pt>
                <c:pt idx="2310">
                  <c:v>44951.062628009262</c:v>
                </c:pt>
                <c:pt idx="2311">
                  <c:v>44951.073044733799</c:v>
                </c:pt>
                <c:pt idx="2312">
                  <c:v>44951.083461458336</c:v>
                </c:pt>
                <c:pt idx="2313">
                  <c:v>44951.093878182874</c:v>
                </c:pt>
                <c:pt idx="2314">
                  <c:v>44951.104294907411</c:v>
                </c:pt>
                <c:pt idx="2315">
                  <c:v>44951.114711631948</c:v>
                </c:pt>
                <c:pt idx="2316">
                  <c:v>44951.125128356478</c:v>
                </c:pt>
                <c:pt idx="2317">
                  <c:v>44951.135545081015</c:v>
                </c:pt>
                <c:pt idx="2318">
                  <c:v>44951.145961805552</c:v>
                </c:pt>
                <c:pt idx="2319">
                  <c:v>44951.15637853009</c:v>
                </c:pt>
                <c:pt idx="2320">
                  <c:v>44951.166795254627</c:v>
                </c:pt>
                <c:pt idx="2321">
                  <c:v>44951.177211979164</c:v>
                </c:pt>
                <c:pt idx="2322">
                  <c:v>44951.187628703701</c:v>
                </c:pt>
                <c:pt idx="2323">
                  <c:v>44951.198045428238</c:v>
                </c:pt>
                <c:pt idx="2324">
                  <c:v>44951.208462152776</c:v>
                </c:pt>
                <c:pt idx="2325">
                  <c:v>44951.218878877313</c:v>
                </c:pt>
                <c:pt idx="2326">
                  <c:v>44951.22929560185</c:v>
                </c:pt>
                <c:pt idx="2327">
                  <c:v>44951.239712326387</c:v>
                </c:pt>
                <c:pt idx="2328">
                  <c:v>44951.250129050924</c:v>
                </c:pt>
                <c:pt idx="2329">
                  <c:v>44951.260545775462</c:v>
                </c:pt>
                <c:pt idx="2330">
                  <c:v>44951.270962499999</c:v>
                </c:pt>
                <c:pt idx="2331">
                  <c:v>44951.281379224536</c:v>
                </c:pt>
                <c:pt idx="2332">
                  <c:v>44951.291795949073</c:v>
                </c:pt>
                <c:pt idx="2333">
                  <c:v>44951.30221267361</c:v>
                </c:pt>
                <c:pt idx="2334">
                  <c:v>44951.312629398148</c:v>
                </c:pt>
                <c:pt idx="2335">
                  <c:v>44951.323046122685</c:v>
                </c:pt>
                <c:pt idx="2336">
                  <c:v>44951.333462847222</c:v>
                </c:pt>
                <c:pt idx="2337">
                  <c:v>44951.343879571759</c:v>
                </c:pt>
                <c:pt idx="2338">
                  <c:v>44951.354296296297</c:v>
                </c:pt>
                <c:pt idx="2339">
                  <c:v>44951.364713020834</c:v>
                </c:pt>
                <c:pt idx="2340">
                  <c:v>44951.375129745371</c:v>
                </c:pt>
                <c:pt idx="2341">
                  <c:v>44951.385546469908</c:v>
                </c:pt>
                <c:pt idx="2342">
                  <c:v>44951.395963194445</c:v>
                </c:pt>
                <c:pt idx="2343">
                  <c:v>44951.406379918983</c:v>
                </c:pt>
                <c:pt idx="2344">
                  <c:v>44951.41679664352</c:v>
                </c:pt>
                <c:pt idx="2345">
                  <c:v>44951.427213368057</c:v>
                </c:pt>
                <c:pt idx="2346">
                  <c:v>44951.437630092594</c:v>
                </c:pt>
                <c:pt idx="2347">
                  <c:v>44951.448046817131</c:v>
                </c:pt>
                <c:pt idx="2348">
                  <c:v>44951.458463541669</c:v>
                </c:pt>
                <c:pt idx="2349">
                  <c:v>44951.468880266206</c:v>
                </c:pt>
                <c:pt idx="2350">
                  <c:v>44951.479296990743</c:v>
                </c:pt>
                <c:pt idx="2351">
                  <c:v>44951.48971371528</c:v>
                </c:pt>
                <c:pt idx="2352">
                  <c:v>44951.500130439817</c:v>
                </c:pt>
                <c:pt idx="2353">
                  <c:v>44951.510547164355</c:v>
                </c:pt>
                <c:pt idx="2354">
                  <c:v>44951.520963888892</c:v>
                </c:pt>
                <c:pt idx="2355">
                  <c:v>44951.531380613429</c:v>
                </c:pt>
                <c:pt idx="2356">
                  <c:v>44951.541797337966</c:v>
                </c:pt>
                <c:pt idx="2357">
                  <c:v>44951.552214062503</c:v>
                </c:pt>
                <c:pt idx="2358">
                  <c:v>44951.562630787033</c:v>
                </c:pt>
                <c:pt idx="2359">
                  <c:v>44951.573047511571</c:v>
                </c:pt>
                <c:pt idx="2360">
                  <c:v>44951.583464236108</c:v>
                </c:pt>
                <c:pt idx="2361">
                  <c:v>44951.593880960645</c:v>
                </c:pt>
                <c:pt idx="2362">
                  <c:v>44951.604297685182</c:v>
                </c:pt>
                <c:pt idx="2363">
                  <c:v>44951.614714409719</c:v>
                </c:pt>
                <c:pt idx="2364">
                  <c:v>44951.625131134257</c:v>
                </c:pt>
                <c:pt idx="2365">
                  <c:v>44951.635547858794</c:v>
                </c:pt>
                <c:pt idx="2366">
                  <c:v>44951.645964583331</c:v>
                </c:pt>
                <c:pt idx="2367">
                  <c:v>44951.656381307868</c:v>
                </c:pt>
                <c:pt idx="2368">
                  <c:v>44951.666798032405</c:v>
                </c:pt>
                <c:pt idx="2369">
                  <c:v>44951.677214756943</c:v>
                </c:pt>
                <c:pt idx="2370">
                  <c:v>44951.68763148148</c:v>
                </c:pt>
                <c:pt idx="2371">
                  <c:v>44951.698048206017</c:v>
                </c:pt>
                <c:pt idx="2372">
                  <c:v>44951.708464930554</c:v>
                </c:pt>
                <c:pt idx="2373">
                  <c:v>44951.718881655092</c:v>
                </c:pt>
                <c:pt idx="2374">
                  <c:v>44951.729298379629</c:v>
                </c:pt>
                <c:pt idx="2375">
                  <c:v>44951.739715104166</c:v>
                </c:pt>
                <c:pt idx="2376">
                  <c:v>44951.750131828703</c:v>
                </c:pt>
                <c:pt idx="2377">
                  <c:v>44951.76054855324</c:v>
                </c:pt>
                <c:pt idx="2378">
                  <c:v>44951.770965277778</c:v>
                </c:pt>
                <c:pt idx="2379">
                  <c:v>44951.781382002315</c:v>
                </c:pt>
                <c:pt idx="2380">
                  <c:v>44951.791798726852</c:v>
                </c:pt>
                <c:pt idx="2381">
                  <c:v>44951.802215451389</c:v>
                </c:pt>
                <c:pt idx="2382">
                  <c:v>44951.812632175926</c:v>
                </c:pt>
                <c:pt idx="2383">
                  <c:v>44951.823048900464</c:v>
                </c:pt>
                <c:pt idx="2384">
                  <c:v>44951.833465625001</c:v>
                </c:pt>
                <c:pt idx="2385">
                  <c:v>44951.843882349538</c:v>
                </c:pt>
                <c:pt idx="2386">
                  <c:v>44951.854299074075</c:v>
                </c:pt>
                <c:pt idx="2387">
                  <c:v>44951.864715798612</c:v>
                </c:pt>
                <c:pt idx="2388">
                  <c:v>44951.87513252315</c:v>
                </c:pt>
                <c:pt idx="2389">
                  <c:v>44951.885549247687</c:v>
                </c:pt>
                <c:pt idx="2390">
                  <c:v>44951.895965972224</c:v>
                </c:pt>
                <c:pt idx="2391">
                  <c:v>44951.906382696761</c:v>
                </c:pt>
                <c:pt idx="2392">
                  <c:v>44951.916799421298</c:v>
                </c:pt>
                <c:pt idx="2393">
                  <c:v>44951.927216145836</c:v>
                </c:pt>
                <c:pt idx="2394">
                  <c:v>44951.937632870373</c:v>
                </c:pt>
                <c:pt idx="2395">
                  <c:v>44951.94804959491</c:v>
                </c:pt>
                <c:pt idx="2396">
                  <c:v>44951.958466319447</c:v>
                </c:pt>
                <c:pt idx="2397">
                  <c:v>44951.968883043985</c:v>
                </c:pt>
                <c:pt idx="2398">
                  <c:v>44951.979299768522</c:v>
                </c:pt>
                <c:pt idx="2399">
                  <c:v>44951.989716493059</c:v>
                </c:pt>
                <c:pt idx="2400">
                  <c:v>44952.000133217596</c:v>
                </c:pt>
                <c:pt idx="2401">
                  <c:v>44952.010549942126</c:v>
                </c:pt>
                <c:pt idx="2402">
                  <c:v>44952.020966666663</c:v>
                </c:pt>
                <c:pt idx="2403">
                  <c:v>44952.031383391201</c:v>
                </c:pt>
                <c:pt idx="2404">
                  <c:v>44952.041800115738</c:v>
                </c:pt>
                <c:pt idx="2405">
                  <c:v>44952.052216840275</c:v>
                </c:pt>
                <c:pt idx="2406">
                  <c:v>44952.062633564812</c:v>
                </c:pt>
                <c:pt idx="2407">
                  <c:v>44952.073050289349</c:v>
                </c:pt>
                <c:pt idx="2408">
                  <c:v>44952.083467013887</c:v>
                </c:pt>
                <c:pt idx="2409">
                  <c:v>44952.093883738424</c:v>
                </c:pt>
                <c:pt idx="2410">
                  <c:v>44952.104300462961</c:v>
                </c:pt>
                <c:pt idx="2411">
                  <c:v>44952.114717187498</c:v>
                </c:pt>
                <c:pt idx="2412">
                  <c:v>44952.125133912035</c:v>
                </c:pt>
                <c:pt idx="2413">
                  <c:v>44952.135550636573</c:v>
                </c:pt>
                <c:pt idx="2414">
                  <c:v>44952.14596736111</c:v>
                </c:pt>
                <c:pt idx="2415">
                  <c:v>44952.156384085647</c:v>
                </c:pt>
                <c:pt idx="2416">
                  <c:v>44952.166800810184</c:v>
                </c:pt>
                <c:pt idx="2417">
                  <c:v>44952.177217534721</c:v>
                </c:pt>
                <c:pt idx="2418">
                  <c:v>44952.187634259259</c:v>
                </c:pt>
                <c:pt idx="2419">
                  <c:v>44952.198050983796</c:v>
                </c:pt>
                <c:pt idx="2420">
                  <c:v>44952.208467708333</c:v>
                </c:pt>
                <c:pt idx="2421">
                  <c:v>44952.21888443287</c:v>
                </c:pt>
                <c:pt idx="2422">
                  <c:v>44952.229301157407</c:v>
                </c:pt>
                <c:pt idx="2423">
                  <c:v>44952.239717881945</c:v>
                </c:pt>
                <c:pt idx="2424">
                  <c:v>44952.250134606482</c:v>
                </c:pt>
                <c:pt idx="2425">
                  <c:v>44952.260551331019</c:v>
                </c:pt>
                <c:pt idx="2426">
                  <c:v>44952.270968055556</c:v>
                </c:pt>
                <c:pt idx="2427">
                  <c:v>44952.281384780094</c:v>
                </c:pt>
                <c:pt idx="2428">
                  <c:v>44952.291801504631</c:v>
                </c:pt>
                <c:pt idx="2429">
                  <c:v>44952.302218229168</c:v>
                </c:pt>
                <c:pt idx="2430">
                  <c:v>44952.312634953705</c:v>
                </c:pt>
                <c:pt idx="2431">
                  <c:v>44952.323051678242</c:v>
                </c:pt>
                <c:pt idx="2432">
                  <c:v>44952.33346840278</c:v>
                </c:pt>
                <c:pt idx="2433">
                  <c:v>44952.343885127317</c:v>
                </c:pt>
                <c:pt idx="2434">
                  <c:v>44952.354301851854</c:v>
                </c:pt>
                <c:pt idx="2435">
                  <c:v>44952.364718576391</c:v>
                </c:pt>
                <c:pt idx="2436">
                  <c:v>44952.375135300928</c:v>
                </c:pt>
                <c:pt idx="2437">
                  <c:v>44952.385552025466</c:v>
                </c:pt>
                <c:pt idx="2438">
                  <c:v>44952.395968750003</c:v>
                </c:pt>
                <c:pt idx="2439">
                  <c:v>44952.40638547454</c:v>
                </c:pt>
                <c:pt idx="2440">
                  <c:v>44952.416802199077</c:v>
                </c:pt>
                <c:pt idx="2441">
                  <c:v>44952.427218923614</c:v>
                </c:pt>
                <c:pt idx="2442">
                  <c:v>44952.437635648152</c:v>
                </c:pt>
                <c:pt idx="2443">
                  <c:v>44952.448052372682</c:v>
                </c:pt>
                <c:pt idx="2444">
                  <c:v>44952.458469097219</c:v>
                </c:pt>
                <c:pt idx="2445">
                  <c:v>44952.468885821756</c:v>
                </c:pt>
                <c:pt idx="2446">
                  <c:v>44952.479302546293</c:v>
                </c:pt>
                <c:pt idx="2447">
                  <c:v>44952.48971927083</c:v>
                </c:pt>
                <c:pt idx="2448">
                  <c:v>44952.500135995368</c:v>
                </c:pt>
                <c:pt idx="2449">
                  <c:v>44952.510552719905</c:v>
                </c:pt>
                <c:pt idx="2450">
                  <c:v>44952.520969444442</c:v>
                </c:pt>
                <c:pt idx="2451">
                  <c:v>44952.531386168979</c:v>
                </c:pt>
                <c:pt idx="2452">
                  <c:v>44952.541802893516</c:v>
                </c:pt>
                <c:pt idx="2453">
                  <c:v>44952.552219618054</c:v>
                </c:pt>
                <c:pt idx="2454">
                  <c:v>44952.562636342591</c:v>
                </c:pt>
                <c:pt idx="2455">
                  <c:v>44952.573053067128</c:v>
                </c:pt>
                <c:pt idx="2456">
                  <c:v>44952.583469791665</c:v>
                </c:pt>
                <c:pt idx="2457">
                  <c:v>44952.593886516202</c:v>
                </c:pt>
                <c:pt idx="2458">
                  <c:v>44952.60430324074</c:v>
                </c:pt>
                <c:pt idx="2459">
                  <c:v>44952.614719965277</c:v>
                </c:pt>
                <c:pt idx="2460">
                  <c:v>44952.625136689814</c:v>
                </c:pt>
                <c:pt idx="2461">
                  <c:v>44952.635553414351</c:v>
                </c:pt>
                <c:pt idx="2462">
                  <c:v>44952.645970138889</c:v>
                </c:pt>
                <c:pt idx="2463">
                  <c:v>44952.656386863426</c:v>
                </c:pt>
                <c:pt idx="2464">
                  <c:v>44952.666803587963</c:v>
                </c:pt>
                <c:pt idx="2465">
                  <c:v>44952.6772203125</c:v>
                </c:pt>
                <c:pt idx="2466">
                  <c:v>44952.687637037037</c:v>
                </c:pt>
                <c:pt idx="2467">
                  <c:v>44952.698053761575</c:v>
                </c:pt>
                <c:pt idx="2468">
                  <c:v>44952.708470486112</c:v>
                </c:pt>
                <c:pt idx="2469">
                  <c:v>44952.718887210649</c:v>
                </c:pt>
                <c:pt idx="2470">
                  <c:v>44952.729303935186</c:v>
                </c:pt>
                <c:pt idx="2471">
                  <c:v>44952.739720659723</c:v>
                </c:pt>
                <c:pt idx="2472">
                  <c:v>44952.750137384261</c:v>
                </c:pt>
                <c:pt idx="2473">
                  <c:v>44952.760554108798</c:v>
                </c:pt>
                <c:pt idx="2474">
                  <c:v>44952.770970833335</c:v>
                </c:pt>
                <c:pt idx="2475">
                  <c:v>44952.781387557872</c:v>
                </c:pt>
                <c:pt idx="2476">
                  <c:v>44952.791804282409</c:v>
                </c:pt>
                <c:pt idx="2477">
                  <c:v>44952.802221006947</c:v>
                </c:pt>
                <c:pt idx="2478">
                  <c:v>44952.812637731484</c:v>
                </c:pt>
                <c:pt idx="2479">
                  <c:v>44952.823054456021</c:v>
                </c:pt>
                <c:pt idx="2480">
                  <c:v>44952.833471180558</c:v>
                </c:pt>
                <c:pt idx="2481">
                  <c:v>44952.843887905095</c:v>
                </c:pt>
                <c:pt idx="2482">
                  <c:v>44952.854304629633</c:v>
                </c:pt>
                <c:pt idx="2483">
                  <c:v>44952.86472135417</c:v>
                </c:pt>
                <c:pt idx="2484">
                  <c:v>44952.875138078707</c:v>
                </c:pt>
                <c:pt idx="2485">
                  <c:v>44952.885554803244</c:v>
                </c:pt>
                <c:pt idx="2486">
                  <c:v>44952.895971527774</c:v>
                </c:pt>
                <c:pt idx="2487">
                  <c:v>44952.906388252311</c:v>
                </c:pt>
                <c:pt idx="2488">
                  <c:v>44952.916804976849</c:v>
                </c:pt>
                <c:pt idx="2489">
                  <c:v>44952.927221701386</c:v>
                </c:pt>
                <c:pt idx="2490">
                  <c:v>44952.937638425923</c:v>
                </c:pt>
                <c:pt idx="2491">
                  <c:v>44952.94805515046</c:v>
                </c:pt>
                <c:pt idx="2492">
                  <c:v>44952.958471874997</c:v>
                </c:pt>
                <c:pt idx="2493">
                  <c:v>44952.968888599535</c:v>
                </c:pt>
                <c:pt idx="2494">
                  <c:v>44952.979305324072</c:v>
                </c:pt>
                <c:pt idx="2495">
                  <c:v>44952.989722048609</c:v>
                </c:pt>
                <c:pt idx="2496">
                  <c:v>44953.000138773146</c:v>
                </c:pt>
                <c:pt idx="2497">
                  <c:v>44953.010555497684</c:v>
                </c:pt>
                <c:pt idx="2498">
                  <c:v>44953.020972222221</c:v>
                </c:pt>
                <c:pt idx="2499">
                  <c:v>44953.031388946758</c:v>
                </c:pt>
                <c:pt idx="2500">
                  <c:v>44953.041805671295</c:v>
                </c:pt>
                <c:pt idx="2501">
                  <c:v>44953.052222395832</c:v>
                </c:pt>
                <c:pt idx="2502">
                  <c:v>44953.06263912037</c:v>
                </c:pt>
                <c:pt idx="2503">
                  <c:v>44953.073055844907</c:v>
                </c:pt>
                <c:pt idx="2504">
                  <c:v>44953.083472569444</c:v>
                </c:pt>
                <c:pt idx="2505">
                  <c:v>44953.093889293981</c:v>
                </c:pt>
                <c:pt idx="2506">
                  <c:v>44953.104306018518</c:v>
                </c:pt>
                <c:pt idx="2507">
                  <c:v>44953.114722743056</c:v>
                </c:pt>
                <c:pt idx="2508">
                  <c:v>44953.125139467593</c:v>
                </c:pt>
                <c:pt idx="2509">
                  <c:v>44953.13555619213</c:v>
                </c:pt>
                <c:pt idx="2510">
                  <c:v>44953.145972916667</c:v>
                </c:pt>
                <c:pt idx="2511">
                  <c:v>44953.156389641204</c:v>
                </c:pt>
                <c:pt idx="2512">
                  <c:v>44953.166806365742</c:v>
                </c:pt>
                <c:pt idx="2513">
                  <c:v>44953.177223090279</c:v>
                </c:pt>
                <c:pt idx="2514">
                  <c:v>44953.187639814816</c:v>
                </c:pt>
                <c:pt idx="2515">
                  <c:v>44953.198056539353</c:v>
                </c:pt>
                <c:pt idx="2516">
                  <c:v>44953.20847326389</c:v>
                </c:pt>
                <c:pt idx="2517">
                  <c:v>44953.218889988428</c:v>
                </c:pt>
                <c:pt idx="2518">
                  <c:v>44953.229306712965</c:v>
                </c:pt>
                <c:pt idx="2519">
                  <c:v>44953.239723437502</c:v>
                </c:pt>
                <c:pt idx="2520">
                  <c:v>44953.250140162039</c:v>
                </c:pt>
                <c:pt idx="2521">
                  <c:v>44953.260556886577</c:v>
                </c:pt>
                <c:pt idx="2522">
                  <c:v>44953.270973611114</c:v>
                </c:pt>
                <c:pt idx="2523">
                  <c:v>44953.281390335651</c:v>
                </c:pt>
                <c:pt idx="2524">
                  <c:v>44953.291807060188</c:v>
                </c:pt>
                <c:pt idx="2525">
                  <c:v>44953.302223784725</c:v>
                </c:pt>
                <c:pt idx="2526">
                  <c:v>44953.312640509263</c:v>
                </c:pt>
                <c:pt idx="2527">
                  <c:v>44953.3230572338</c:v>
                </c:pt>
                <c:pt idx="2528">
                  <c:v>44953.33347395833</c:v>
                </c:pt>
                <c:pt idx="2529">
                  <c:v>44953.343890682867</c:v>
                </c:pt>
                <c:pt idx="2530">
                  <c:v>44953.354307407404</c:v>
                </c:pt>
                <c:pt idx="2531">
                  <c:v>44953.364724131941</c:v>
                </c:pt>
                <c:pt idx="2532">
                  <c:v>44953.375140856479</c:v>
                </c:pt>
                <c:pt idx="2533">
                  <c:v>44953.385557581016</c:v>
                </c:pt>
                <c:pt idx="2534">
                  <c:v>44953.395974305553</c:v>
                </c:pt>
                <c:pt idx="2535">
                  <c:v>44953.40639103009</c:v>
                </c:pt>
                <c:pt idx="2536">
                  <c:v>44953.416807754627</c:v>
                </c:pt>
                <c:pt idx="2537">
                  <c:v>44953.427224479165</c:v>
                </c:pt>
                <c:pt idx="2538">
                  <c:v>44953.437641203702</c:v>
                </c:pt>
                <c:pt idx="2539">
                  <c:v>44953.448057928239</c:v>
                </c:pt>
                <c:pt idx="2540">
                  <c:v>44953.458474652776</c:v>
                </c:pt>
                <c:pt idx="2541">
                  <c:v>44953.468891377313</c:v>
                </c:pt>
                <c:pt idx="2542">
                  <c:v>44953.479308101851</c:v>
                </c:pt>
                <c:pt idx="2543">
                  <c:v>44953.489724826388</c:v>
                </c:pt>
                <c:pt idx="2544">
                  <c:v>44953.500141550925</c:v>
                </c:pt>
                <c:pt idx="2545">
                  <c:v>44953.510558275462</c:v>
                </c:pt>
                <c:pt idx="2546">
                  <c:v>44953.520974999999</c:v>
                </c:pt>
                <c:pt idx="2547">
                  <c:v>44953.531391724537</c:v>
                </c:pt>
                <c:pt idx="2548">
                  <c:v>44953.541808449074</c:v>
                </c:pt>
                <c:pt idx="2549">
                  <c:v>44953.552225173611</c:v>
                </c:pt>
                <c:pt idx="2550">
                  <c:v>44953.562641898148</c:v>
                </c:pt>
                <c:pt idx="2551">
                  <c:v>44953.573058622685</c:v>
                </c:pt>
                <c:pt idx="2552">
                  <c:v>44953.583475347223</c:v>
                </c:pt>
                <c:pt idx="2553">
                  <c:v>44953.59389207176</c:v>
                </c:pt>
                <c:pt idx="2554">
                  <c:v>44953.604308796297</c:v>
                </c:pt>
                <c:pt idx="2555">
                  <c:v>44953.614725520834</c:v>
                </c:pt>
                <c:pt idx="2556">
                  <c:v>44953.625142245372</c:v>
                </c:pt>
                <c:pt idx="2557">
                  <c:v>44953.635558969909</c:v>
                </c:pt>
                <c:pt idx="2558">
                  <c:v>44953.645975694446</c:v>
                </c:pt>
                <c:pt idx="2559">
                  <c:v>44953.656392418983</c:v>
                </c:pt>
                <c:pt idx="2560">
                  <c:v>44953.66680914352</c:v>
                </c:pt>
                <c:pt idx="2561">
                  <c:v>44953.677225868058</c:v>
                </c:pt>
                <c:pt idx="2562">
                  <c:v>44953.687642592595</c:v>
                </c:pt>
                <c:pt idx="2563">
                  <c:v>44953.698059317132</c:v>
                </c:pt>
                <c:pt idx="2564">
                  <c:v>44953.708476041669</c:v>
                </c:pt>
                <c:pt idx="2565">
                  <c:v>44953.718892766206</c:v>
                </c:pt>
                <c:pt idx="2566">
                  <c:v>44953.729309490744</c:v>
                </c:pt>
                <c:pt idx="2567">
                  <c:v>44953.739726215281</c:v>
                </c:pt>
                <c:pt idx="2568">
                  <c:v>44953.750142939818</c:v>
                </c:pt>
                <c:pt idx="2569">
                  <c:v>44953.760559664355</c:v>
                </c:pt>
                <c:pt idx="2570">
                  <c:v>44953.770976388892</c:v>
                </c:pt>
                <c:pt idx="2571">
                  <c:v>44953.781393113422</c:v>
                </c:pt>
                <c:pt idx="2572">
                  <c:v>44953.79180983796</c:v>
                </c:pt>
                <c:pt idx="2573">
                  <c:v>44953.802226562497</c:v>
                </c:pt>
                <c:pt idx="2574">
                  <c:v>44953.812643287034</c:v>
                </c:pt>
                <c:pt idx="2575">
                  <c:v>44953.823060011571</c:v>
                </c:pt>
                <c:pt idx="2576">
                  <c:v>44953.833476736108</c:v>
                </c:pt>
                <c:pt idx="2577">
                  <c:v>44953.843893460646</c:v>
                </c:pt>
                <c:pt idx="2578">
                  <c:v>44953.854310185183</c:v>
                </c:pt>
                <c:pt idx="2579">
                  <c:v>44953.86472690972</c:v>
                </c:pt>
                <c:pt idx="2580">
                  <c:v>44953.875143634257</c:v>
                </c:pt>
                <c:pt idx="2581">
                  <c:v>44953.885560358794</c:v>
                </c:pt>
                <c:pt idx="2582">
                  <c:v>44953.895977083332</c:v>
                </c:pt>
                <c:pt idx="2583">
                  <c:v>44953.906393807869</c:v>
                </c:pt>
                <c:pt idx="2584">
                  <c:v>44953.916810532406</c:v>
                </c:pt>
                <c:pt idx="2585">
                  <c:v>44953.927227256943</c:v>
                </c:pt>
                <c:pt idx="2586">
                  <c:v>44953.937643981481</c:v>
                </c:pt>
                <c:pt idx="2587">
                  <c:v>44953.948060706018</c:v>
                </c:pt>
                <c:pt idx="2588">
                  <c:v>44953.958477430555</c:v>
                </c:pt>
                <c:pt idx="2589">
                  <c:v>44953.968894155092</c:v>
                </c:pt>
                <c:pt idx="2590">
                  <c:v>44953.979310879629</c:v>
                </c:pt>
                <c:pt idx="2591">
                  <c:v>44953.989727604167</c:v>
                </c:pt>
                <c:pt idx="2592">
                  <c:v>44954.000144328704</c:v>
                </c:pt>
                <c:pt idx="2593">
                  <c:v>44954.010561053241</c:v>
                </c:pt>
                <c:pt idx="2594">
                  <c:v>44954.020977777778</c:v>
                </c:pt>
                <c:pt idx="2595">
                  <c:v>44954.031394502315</c:v>
                </c:pt>
                <c:pt idx="2596">
                  <c:v>44954.041811226853</c:v>
                </c:pt>
                <c:pt idx="2597">
                  <c:v>44954.05222795139</c:v>
                </c:pt>
                <c:pt idx="2598">
                  <c:v>44954.062644675927</c:v>
                </c:pt>
                <c:pt idx="2599">
                  <c:v>44954.073061400464</c:v>
                </c:pt>
                <c:pt idx="2600">
                  <c:v>44954.083478125001</c:v>
                </c:pt>
                <c:pt idx="2601">
                  <c:v>44954.093894849539</c:v>
                </c:pt>
                <c:pt idx="2602">
                  <c:v>44954.104311574076</c:v>
                </c:pt>
                <c:pt idx="2603">
                  <c:v>44954.114728298613</c:v>
                </c:pt>
                <c:pt idx="2604">
                  <c:v>44954.12514502315</c:v>
                </c:pt>
                <c:pt idx="2605">
                  <c:v>44954.135561747687</c:v>
                </c:pt>
                <c:pt idx="2606">
                  <c:v>44954.145978472225</c:v>
                </c:pt>
                <c:pt idx="2607">
                  <c:v>44954.156395196762</c:v>
                </c:pt>
                <c:pt idx="2608">
                  <c:v>44954.166811921299</c:v>
                </c:pt>
                <c:pt idx="2609">
                  <c:v>44954.177228645836</c:v>
                </c:pt>
                <c:pt idx="2610">
                  <c:v>44954.187645370374</c:v>
                </c:pt>
                <c:pt idx="2611">
                  <c:v>44954.198062094911</c:v>
                </c:pt>
                <c:pt idx="2612">
                  <c:v>44954.208478819448</c:v>
                </c:pt>
                <c:pt idx="2613">
                  <c:v>44954.218895543978</c:v>
                </c:pt>
                <c:pt idx="2614">
                  <c:v>44954.229312268515</c:v>
                </c:pt>
                <c:pt idx="2615">
                  <c:v>44954.239728993052</c:v>
                </c:pt>
                <c:pt idx="2616">
                  <c:v>44954.250145717589</c:v>
                </c:pt>
                <c:pt idx="2617">
                  <c:v>44954.260562442127</c:v>
                </c:pt>
                <c:pt idx="2618">
                  <c:v>44954.270979166664</c:v>
                </c:pt>
                <c:pt idx="2619">
                  <c:v>44954.281395891201</c:v>
                </c:pt>
                <c:pt idx="2620">
                  <c:v>44954.291812615738</c:v>
                </c:pt>
                <c:pt idx="2621">
                  <c:v>44954.302229340276</c:v>
                </c:pt>
                <c:pt idx="2622">
                  <c:v>44954.312646064813</c:v>
                </c:pt>
                <c:pt idx="2623">
                  <c:v>44954.32306278935</c:v>
                </c:pt>
                <c:pt idx="2624">
                  <c:v>44954.333479513887</c:v>
                </c:pt>
                <c:pt idx="2625">
                  <c:v>44954.343896238424</c:v>
                </c:pt>
                <c:pt idx="2626">
                  <c:v>44954.354312962962</c:v>
                </c:pt>
                <c:pt idx="2627">
                  <c:v>44954.364729687499</c:v>
                </c:pt>
                <c:pt idx="2628">
                  <c:v>44954.375146412036</c:v>
                </c:pt>
                <c:pt idx="2629">
                  <c:v>44954.385563136573</c:v>
                </c:pt>
                <c:pt idx="2630">
                  <c:v>44954.39597986111</c:v>
                </c:pt>
                <c:pt idx="2631">
                  <c:v>44954.406396585648</c:v>
                </c:pt>
                <c:pt idx="2632">
                  <c:v>44954.416813310185</c:v>
                </c:pt>
                <c:pt idx="2633">
                  <c:v>44954.427230034722</c:v>
                </c:pt>
                <c:pt idx="2634">
                  <c:v>44954.437646759259</c:v>
                </c:pt>
                <c:pt idx="2635">
                  <c:v>44954.448063483796</c:v>
                </c:pt>
                <c:pt idx="2636">
                  <c:v>44954.458480208334</c:v>
                </c:pt>
                <c:pt idx="2637">
                  <c:v>44954.468896932871</c:v>
                </c:pt>
                <c:pt idx="2638">
                  <c:v>44954.479313657408</c:v>
                </c:pt>
                <c:pt idx="2639">
                  <c:v>44954.489730381945</c:v>
                </c:pt>
                <c:pt idx="2640">
                  <c:v>44954.500147106482</c:v>
                </c:pt>
                <c:pt idx="2641">
                  <c:v>44954.51056383102</c:v>
                </c:pt>
                <c:pt idx="2642">
                  <c:v>44954.520980555557</c:v>
                </c:pt>
                <c:pt idx="2643">
                  <c:v>44954.531397280094</c:v>
                </c:pt>
                <c:pt idx="2644">
                  <c:v>44954.541814004631</c:v>
                </c:pt>
                <c:pt idx="2645">
                  <c:v>44954.552230729169</c:v>
                </c:pt>
                <c:pt idx="2646">
                  <c:v>44954.562647453706</c:v>
                </c:pt>
                <c:pt idx="2647">
                  <c:v>44954.573064178243</c:v>
                </c:pt>
                <c:pt idx="2648">
                  <c:v>44954.58348090278</c:v>
                </c:pt>
                <c:pt idx="2649">
                  <c:v>44954.593897627317</c:v>
                </c:pt>
                <c:pt idx="2650">
                  <c:v>44954.604314351855</c:v>
                </c:pt>
                <c:pt idx="2651">
                  <c:v>44954.614731076392</c:v>
                </c:pt>
                <c:pt idx="2652">
                  <c:v>44954.625147800929</c:v>
                </c:pt>
                <c:pt idx="2653">
                  <c:v>44954.635564525466</c:v>
                </c:pt>
                <c:pt idx="2654">
                  <c:v>44954.645981250003</c:v>
                </c:pt>
                <c:pt idx="2655">
                  <c:v>44954.656397974541</c:v>
                </c:pt>
                <c:pt idx="2656">
                  <c:v>44954.666814699071</c:v>
                </c:pt>
                <c:pt idx="2657">
                  <c:v>44954.677231423608</c:v>
                </c:pt>
                <c:pt idx="2658">
                  <c:v>44954.687648148145</c:v>
                </c:pt>
                <c:pt idx="2659">
                  <c:v>44954.698064872682</c:v>
                </c:pt>
                <c:pt idx="2660">
                  <c:v>44954.708481597219</c:v>
                </c:pt>
                <c:pt idx="2661">
                  <c:v>44954.718898321757</c:v>
                </c:pt>
                <c:pt idx="2662">
                  <c:v>44954.729315046294</c:v>
                </c:pt>
                <c:pt idx="2663">
                  <c:v>44954.739731770831</c:v>
                </c:pt>
                <c:pt idx="2664">
                  <c:v>44954.750148495368</c:v>
                </c:pt>
                <c:pt idx="2665">
                  <c:v>44954.760565219905</c:v>
                </c:pt>
                <c:pt idx="2666">
                  <c:v>44954.770981944443</c:v>
                </c:pt>
                <c:pt idx="2667">
                  <c:v>44954.78139866898</c:v>
                </c:pt>
                <c:pt idx="2668">
                  <c:v>44954.791815393517</c:v>
                </c:pt>
                <c:pt idx="2669">
                  <c:v>44954.802232118054</c:v>
                </c:pt>
                <c:pt idx="2670">
                  <c:v>44954.812648842591</c:v>
                </c:pt>
                <c:pt idx="2671">
                  <c:v>44954.823065567129</c:v>
                </c:pt>
                <c:pt idx="2672">
                  <c:v>44954.833482291666</c:v>
                </c:pt>
                <c:pt idx="2673">
                  <c:v>44954.843899016203</c:v>
                </c:pt>
                <c:pt idx="2674">
                  <c:v>44954.85431574074</c:v>
                </c:pt>
                <c:pt idx="2675">
                  <c:v>44954.864732465277</c:v>
                </c:pt>
                <c:pt idx="2676">
                  <c:v>44954.875149189815</c:v>
                </c:pt>
                <c:pt idx="2677">
                  <c:v>44954.885565914352</c:v>
                </c:pt>
                <c:pt idx="2678">
                  <c:v>44954.895982638889</c:v>
                </c:pt>
                <c:pt idx="2679">
                  <c:v>44954.906399363426</c:v>
                </c:pt>
                <c:pt idx="2680">
                  <c:v>44954.916816087964</c:v>
                </c:pt>
                <c:pt idx="2681">
                  <c:v>44954.927232812501</c:v>
                </c:pt>
                <c:pt idx="2682">
                  <c:v>44954.937649537038</c:v>
                </c:pt>
                <c:pt idx="2683">
                  <c:v>44954.948066261575</c:v>
                </c:pt>
                <c:pt idx="2684">
                  <c:v>44954.958482986112</c:v>
                </c:pt>
                <c:pt idx="2685">
                  <c:v>44954.96889971065</c:v>
                </c:pt>
                <c:pt idx="2686">
                  <c:v>44954.979316435187</c:v>
                </c:pt>
                <c:pt idx="2687">
                  <c:v>44954.989733159724</c:v>
                </c:pt>
                <c:pt idx="2688">
                  <c:v>44955.000149884261</c:v>
                </c:pt>
                <c:pt idx="2689">
                  <c:v>44955.010566608798</c:v>
                </c:pt>
                <c:pt idx="2690">
                  <c:v>44955.020983333336</c:v>
                </c:pt>
                <c:pt idx="2691">
                  <c:v>44955.031400057873</c:v>
                </c:pt>
                <c:pt idx="2692">
                  <c:v>44955.04181678241</c:v>
                </c:pt>
                <c:pt idx="2693">
                  <c:v>44955.052233506947</c:v>
                </c:pt>
                <c:pt idx="2694">
                  <c:v>44955.062650231484</c:v>
                </c:pt>
                <c:pt idx="2695">
                  <c:v>44955.073066956022</c:v>
                </c:pt>
                <c:pt idx="2696">
                  <c:v>44955.083483680559</c:v>
                </c:pt>
                <c:pt idx="2697">
                  <c:v>44955.093900405096</c:v>
                </c:pt>
                <c:pt idx="2698">
                  <c:v>44955.104317129626</c:v>
                </c:pt>
                <c:pt idx="2699">
                  <c:v>44955.114733854163</c:v>
                </c:pt>
                <c:pt idx="2700">
                  <c:v>44955.1251505787</c:v>
                </c:pt>
                <c:pt idx="2701">
                  <c:v>44955.135567303238</c:v>
                </c:pt>
                <c:pt idx="2702">
                  <c:v>44955.145984027775</c:v>
                </c:pt>
                <c:pt idx="2703">
                  <c:v>44955.156400752312</c:v>
                </c:pt>
                <c:pt idx="2704">
                  <c:v>44955.166817476849</c:v>
                </c:pt>
                <c:pt idx="2705">
                  <c:v>44955.177234201386</c:v>
                </c:pt>
                <c:pt idx="2706">
                  <c:v>44955.187650925924</c:v>
                </c:pt>
                <c:pt idx="2707">
                  <c:v>44955.198067650461</c:v>
                </c:pt>
                <c:pt idx="2708">
                  <c:v>44955.208484374998</c:v>
                </c:pt>
                <c:pt idx="2709">
                  <c:v>44955.218901099535</c:v>
                </c:pt>
                <c:pt idx="2710">
                  <c:v>44955.229317824072</c:v>
                </c:pt>
                <c:pt idx="2711">
                  <c:v>44955.23973454861</c:v>
                </c:pt>
                <c:pt idx="2712">
                  <c:v>44955.250151273147</c:v>
                </c:pt>
                <c:pt idx="2713">
                  <c:v>44955.260567997684</c:v>
                </c:pt>
                <c:pt idx="2714">
                  <c:v>44955.270984722221</c:v>
                </c:pt>
                <c:pt idx="2715">
                  <c:v>44955.281401446759</c:v>
                </c:pt>
                <c:pt idx="2716">
                  <c:v>44955.291818171296</c:v>
                </c:pt>
                <c:pt idx="2717">
                  <c:v>44955.302234895833</c:v>
                </c:pt>
                <c:pt idx="2718">
                  <c:v>44955.31265162037</c:v>
                </c:pt>
                <c:pt idx="2719">
                  <c:v>44955.323068344907</c:v>
                </c:pt>
                <c:pt idx="2720">
                  <c:v>44955.333485069445</c:v>
                </c:pt>
                <c:pt idx="2721">
                  <c:v>44955.343901793982</c:v>
                </c:pt>
                <c:pt idx="2722">
                  <c:v>44955.354318518519</c:v>
                </c:pt>
                <c:pt idx="2723">
                  <c:v>44955.364735243056</c:v>
                </c:pt>
                <c:pt idx="2724">
                  <c:v>44955.375151967593</c:v>
                </c:pt>
                <c:pt idx="2725">
                  <c:v>44955.385568692131</c:v>
                </c:pt>
                <c:pt idx="2726">
                  <c:v>44955.395985416668</c:v>
                </c:pt>
                <c:pt idx="2727">
                  <c:v>44955.406402141205</c:v>
                </c:pt>
                <c:pt idx="2728">
                  <c:v>44955.416818865742</c:v>
                </c:pt>
                <c:pt idx="2729">
                  <c:v>44955.427235590279</c:v>
                </c:pt>
                <c:pt idx="2730">
                  <c:v>44955.437652314817</c:v>
                </c:pt>
                <c:pt idx="2731">
                  <c:v>44955.448069039354</c:v>
                </c:pt>
                <c:pt idx="2732">
                  <c:v>44955.458485763891</c:v>
                </c:pt>
                <c:pt idx="2733">
                  <c:v>44955.468902488428</c:v>
                </c:pt>
                <c:pt idx="2734">
                  <c:v>44955.479319212965</c:v>
                </c:pt>
                <c:pt idx="2735">
                  <c:v>44955.489735937503</c:v>
                </c:pt>
                <c:pt idx="2736">
                  <c:v>44955.50015266204</c:v>
                </c:pt>
                <c:pt idx="2737">
                  <c:v>44955.510569386577</c:v>
                </c:pt>
                <c:pt idx="2738">
                  <c:v>44955.520986111114</c:v>
                </c:pt>
                <c:pt idx="2739">
                  <c:v>44955.531402835652</c:v>
                </c:pt>
                <c:pt idx="2740">
                  <c:v>44955.541819560189</c:v>
                </c:pt>
                <c:pt idx="2741">
                  <c:v>44955.552236284719</c:v>
                </c:pt>
                <c:pt idx="2742">
                  <c:v>44955.562653009256</c:v>
                </c:pt>
                <c:pt idx="2743">
                  <c:v>44955.573069733793</c:v>
                </c:pt>
                <c:pt idx="2744">
                  <c:v>44955.58348645833</c:v>
                </c:pt>
                <c:pt idx="2745">
                  <c:v>44955.593903182868</c:v>
                </c:pt>
                <c:pt idx="2746">
                  <c:v>44955.604319907405</c:v>
                </c:pt>
                <c:pt idx="2747">
                  <c:v>44955.614736631942</c:v>
                </c:pt>
                <c:pt idx="2748">
                  <c:v>44955.625153356479</c:v>
                </c:pt>
                <c:pt idx="2749">
                  <c:v>44955.635570081016</c:v>
                </c:pt>
                <c:pt idx="2750">
                  <c:v>44955.645986805554</c:v>
                </c:pt>
                <c:pt idx="2751">
                  <c:v>44955.656403530091</c:v>
                </c:pt>
                <c:pt idx="2752">
                  <c:v>44955.666820254628</c:v>
                </c:pt>
                <c:pt idx="2753">
                  <c:v>44955.677236979165</c:v>
                </c:pt>
                <c:pt idx="2754">
                  <c:v>44955.687653703702</c:v>
                </c:pt>
                <c:pt idx="2755">
                  <c:v>44955.69807042824</c:v>
                </c:pt>
                <c:pt idx="2756">
                  <c:v>44955.708487152777</c:v>
                </c:pt>
                <c:pt idx="2757">
                  <c:v>44955.718903877314</c:v>
                </c:pt>
                <c:pt idx="2758">
                  <c:v>44955.729320601851</c:v>
                </c:pt>
                <c:pt idx="2759">
                  <c:v>44955.739737326388</c:v>
                </c:pt>
                <c:pt idx="2760">
                  <c:v>44955.750154050926</c:v>
                </c:pt>
                <c:pt idx="2761">
                  <c:v>44955.760570775463</c:v>
                </c:pt>
                <c:pt idx="2762">
                  <c:v>44955.7709875</c:v>
                </c:pt>
                <c:pt idx="2763">
                  <c:v>44955.781404224537</c:v>
                </c:pt>
                <c:pt idx="2764">
                  <c:v>44955.791820949074</c:v>
                </c:pt>
                <c:pt idx="2765">
                  <c:v>44955.802237673612</c:v>
                </c:pt>
                <c:pt idx="2766">
                  <c:v>44955.812654398149</c:v>
                </c:pt>
                <c:pt idx="2767">
                  <c:v>44955.823071122686</c:v>
                </c:pt>
                <c:pt idx="2768">
                  <c:v>44955.833487847223</c:v>
                </c:pt>
                <c:pt idx="2769">
                  <c:v>44955.843904571761</c:v>
                </c:pt>
                <c:pt idx="2770">
                  <c:v>44955.854321296298</c:v>
                </c:pt>
                <c:pt idx="2771">
                  <c:v>44955.864738020835</c:v>
                </c:pt>
                <c:pt idx="2772">
                  <c:v>44955.875154745372</c:v>
                </c:pt>
                <c:pt idx="2773">
                  <c:v>44955.885571469909</c:v>
                </c:pt>
                <c:pt idx="2774">
                  <c:v>44955.895988194447</c:v>
                </c:pt>
                <c:pt idx="2775">
                  <c:v>44955.906404918984</c:v>
                </c:pt>
                <c:pt idx="2776">
                  <c:v>44955.916821643521</c:v>
                </c:pt>
                <c:pt idx="2777">
                  <c:v>44955.927238368058</c:v>
                </c:pt>
                <c:pt idx="2778">
                  <c:v>44955.937655092595</c:v>
                </c:pt>
                <c:pt idx="2779">
                  <c:v>44955.948071817133</c:v>
                </c:pt>
                <c:pt idx="2780">
                  <c:v>44955.95848854167</c:v>
                </c:pt>
                <c:pt idx="2781">
                  <c:v>44955.968905266207</c:v>
                </c:pt>
                <c:pt idx="2782">
                  <c:v>44955.979321990744</c:v>
                </c:pt>
                <c:pt idx="2783">
                  <c:v>44955.989738715274</c:v>
                </c:pt>
                <c:pt idx="2784">
                  <c:v>44956.000155439811</c:v>
                </c:pt>
                <c:pt idx="2785">
                  <c:v>44956.010572164349</c:v>
                </c:pt>
                <c:pt idx="2786">
                  <c:v>44956.020988888886</c:v>
                </c:pt>
                <c:pt idx="2787">
                  <c:v>44956.031405613423</c:v>
                </c:pt>
                <c:pt idx="2788">
                  <c:v>44956.04182233796</c:v>
                </c:pt>
                <c:pt idx="2789">
                  <c:v>44956.052239062497</c:v>
                </c:pt>
                <c:pt idx="2790">
                  <c:v>44956.062655787035</c:v>
                </c:pt>
                <c:pt idx="2791">
                  <c:v>44956.073072511572</c:v>
                </c:pt>
                <c:pt idx="2792">
                  <c:v>44956.083489236109</c:v>
                </c:pt>
                <c:pt idx="2793">
                  <c:v>44956.093905960646</c:v>
                </c:pt>
                <c:pt idx="2794">
                  <c:v>44956.104322685183</c:v>
                </c:pt>
                <c:pt idx="2795">
                  <c:v>44956.114739409721</c:v>
                </c:pt>
                <c:pt idx="2796">
                  <c:v>44956.125156134258</c:v>
                </c:pt>
                <c:pt idx="2797">
                  <c:v>44956.135572858795</c:v>
                </c:pt>
                <c:pt idx="2798">
                  <c:v>44956.145989583332</c:v>
                </c:pt>
                <c:pt idx="2799">
                  <c:v>44956.156406307869</c:v>
                </c:pt>
                <c:pt idx="2800">
                  <c:v>44956.166823032407</c:v>
                </c:pt>
                <c:pt idx="2801">
                  <c:v>44956.177239756944</c:v>
                </c:pt>
                <c:pt idx="2802">
                  <c:v>44956.187656481481</c:v>
                </c:pt>
                <c:pt idx="2803">
                  <c:v>44956.198073206018</c:v>
                </c:pt>
                <c:pt idx="2804">
                  <c:v>44956.208489930556</c:v>
                </c:pt>
                <c:pt idx="2805">
                  <c:v>44956.218906655093</c:v>
                </c:pt>
                <c:pt idx="2806">
                  <c:v>44956.22932337963</c:v>
                </c:pt>
                <c:pt idx="2807">
                  <c:v>44956.239740104167</c:v>
                </c:pt>
                <c:pt idx="2808">
                  <c:v>44956.250156828704</c:v>
                </c:pt>
                <c:pt idx="2809">
                  <c:v>44956.260573553242</c:v>
                </c:pt>
                <c:pt idx="2810">
                  <c:v>44956.270990277779</c:v>
                </c:pt>
                <c:pt idx="2811">
                  <c:v>44956.281407002316</c:v>
                </c:pt>
                <c:pt idx="2812">
                  <c:v>44956.291823726853</c:v>
                </c:pt>
                <c:pt idx="2813">
                  <c:v>44956.30224045139</c:v>
                </c:pt>
                <c:pt idx="2814">
                  <c:v>44956.312657175928</c:v>
                </c:pt>
                <c:pt idx="2815">
                  <c:v>44956.323073900465</c:v>
                </c:pt>
                <c:pt idx="2816">
                  <c:v>44956.333490625002</c:v>
                </c:pt>
                <c:pt idx="2817">
                  <c:v>44956.343907349539</c:v>
                </c:pt>
                <c:pt idx="2818">
                  <c:v>44956.354324074076</c:v>
                </c:pt>
                <c:pt idx="2819">
                  <c:v>44956.364740798614</c:v>
                </c:pt>
                <c:pt idx="2820">
                  <c:v>44956.375157523151</c:v>
                </c:pt>
                <c:pt idx="2821">
                  <c:v>44956.385574247688</c:v>
                </c:pt>
                <c:pt idx="2822">
                  <c:v>44956.395990972225</c:v>
                </c:pt>
                <c:pt idx="2823">
                  <c:v>44956.406407696762</c:v>
                </c:pt>
                <c:pt idx="2824">
                  <c:v>44956.4168244213</c:v>
                </c:pt>
                <c:pt idx="2825">
                  <c:v>44956.427241145837</c:v>
                </c:pt>
                <c:pt idx="2826">
                  <c:v>44956.437657870367</c:v>
                </c:pt>
                <c:pt idx="2827">
                  <c:v>44956.448074594904</c:v>
                </c:pt>
                <c:pt idx="2828">
                  <c:v>44956.458491319441</c:v>
                </c:pt>
                <c:pt idx="2829">
                  <c:v>44956.468908043978</c:v>
                </c:pt>
                <c:pt idx="2830">
                  <c:v>44956.479324768516</c:v>
                </c:pt>
                <c:pt idx="2831">
                  <c:v>44956.489741493053</c:v>
                </c:pt>
                <c:pt idx="2832">
                  <c:v>44956.50015821759</c:v>
                </c:pt>
                <c:pt idx="2833">
                  <c:v>44956.510574942127</c:v>
                </c:pt>
                <c:pt idx="2834">
                  <c:v>44956.520991666664</c:v>
                </c:pt>
                <c:pt idx="2835">
                  <c:v>44956.531408391202</c:v>
                </c:pt>
                <c:pt idx="2836">
                  <c:v>44956.541825115739</c:v>
                </c:pt>
                <c:pt idx="2837">
                  <c:v>44956.552241840276</c:v>
                </c:pt>
                <c:pt idx="2838">
                  <c:v>44956.562658564813</c:v>
                </c:pt>
                <c:pt idx="2839">
                  <c:v>44956.573075289351</c:v>
                </c:pt>
                <c:pt idx="2840">
                  <c:v>44956.583492013888</c:v>
                </c:pt>
                <c:pt idx="2841">
                  <c:v>44956.593908738425</c:v>
                </c:pt>
                <c:pt idx="2842">
                  <c:v>44956.604325462962</c:v>
                </c:pt>
                <c:pt idx="2843">
                  <c:v>44956.614742187499</c:v>
                </c:pt>
                <c:pt idx="2844">
                  <c:v>44956.625158912037</c:v>
                </c:pt>
                <c:pt idx="2845">
                  <c:v>44956.635575636574</c:v>
                </c:pt>
                <c:pt idx="2846">
                  <c:v>44956.645992361111</c:v>
                </c:pt>
                <c:pt idx="2847">
                  <c:v>44956.656409085648</c:v>
                </c:pt>
                <c:pt idx="2848">
                  <c:v>44956.666825810185</c:v>
                </c:pt>
                <c:pt idx="2849">
                  <c:v>44956.677242534723</c:v>
                </c:pt>
                <c:pt idx="2850">
                  <c:v>44956.68765925926</c:v>
                </c:pt>
                <c:pt idx="2851">
                  <c:v>44956.698075983797</c:v>
                </c:pt>
                <c:pt idx="2852">
                  <c:v>44956.708492708334</c:v>
                </c:pt>
                <c:pt idx="2853">
                  <c:v>44956.718909432871</c:v>
                </c:pt>
                <c:pt idx="2854">
                  <c:v>44956.729326157409</c:v>
                </c:pt>
                <c:pt idx="2855">
                  <c:v>44956.739742881946</c:v>
                </c:pt>
                <c:pt idx="2856">
                  <c:v>44956.750159606483</c:v>
                </c:pt>
                <c:pt idx="2857">
                  <c:v>44956.76057633102</c:v>
                </c:pt>
                <c:pt idx="2858">
                  <c:v>44956.770993055557</c:v>
                </c:pt>
                <c:pt idx="2859">
                  <c:v>44956.781409780095</c:v>
                </c:pt>
                <c:pt idx="2860">
                  <c:v>44956.791826504632</c:v>
                </c:pt>
                <c:pt idx="2861">
                  <c:v>44956.802243229169</c:v>
                </c:pt>
                <c:pt idx="2862">
                  <c:v>44956.812659953706</c:v>
                </c:pt>
                <c:pt idx="2863">
                  <c:v>44956.823076678244</c:v>
                </c:pt>
                <c:pt idx="2864">
                  <c:v>44956.833493402781</c:v>
                </c:pt>
                <c:pt idx="2865">
                  <c:v>44956.843910127318</c:v>
                </c:pt>
                <c:pt idx="2866">
                  <c:v>44956.854326851855</c:v>
                </c:pt>
                <c:pt idx="2867">
                  <c:v>44956.864743576392</c:v>
                </c:pt>
                <c:pt idx="2868">
                  <c:v>44956.87516030093</c:v>
                </c:pt>
                <c:pt idx="2869">
                  <c:v>44956.885577025459</c:v>
                </c:pt>
                <c:pt idx="2870">
                  <c:v>44956.895993749997</c:v>
                </c:pt>
                <c:pt idx="2871">
                  <c:v>44956.906410474534</c:v>
                </c:pt>
                <c:pt idx="2872">
                  <c:v>44956.916827199071</c:v>
                </c:pt>
                <c:pt idx="2873">
                  <c:v>44956.927243923608</c:v>
                </c:pt>
                <c:pt idx="2874">
                  <c:v>44956.937660648146</c:v>
                </c:pt>
                <c:pt idx="2875">
                  <c:v>44956.948077372683</c:v>
                </c:pt>
                <c:pt idx="2876">
                  <c:v>44956.95849409722</c:v>
                </c:pt>
                <c:pt idx="2877">
                  <c:v>44956.968910821757</c:v>
                </c:pt>
                <c:pt idx="2878">
                  <c:v>44956.979327546294</c:v>
                </c:pt>
                <c:pt idx="2879">
                  <c:v>44956.989744270832</c:v>
                </c:pt>
                <c:pt idx="2880">
                  <c:v>44957.000160995369</c:v>
                </c:pt>
                <c:pt idx="2881">
                  <c:v>44957.010577719906</c:v>
                </c:pt>
                <c:pt idx="2882">
                  <c:v>44957.020994444443</c:v>
                </c:pt>
                <c:pt idx="2883">
                  <c:v>44957.03141116898</c:v>
                </c:pt>
                <c:pt idx="2884">
                  <c:v>44957.041827893518</c:v>
                </c:pt>
                <c:pt idx="2885">
                  <c:v>44957.052244618055</c:v>
                </c:pt>
                <c:pt idx="2886">
                  <c:v>44957.062661342592</c:v>
                </c:pt>
                <c:pt idx="2887">
                  <c:v>44957.073078067129</c:v>
                </c:pt>
                <c:pt idx="2888">
                  <c:v>44957.083494791666</c:v>
                </c:pt>
                <c:pt idx="2889">
                  <c:v>44957.093911516204</c:v>
                </c:pt>
                <c:pt idx="2890">
                  <c:v>44957.104328240741</c:v>
                </c:pt>
                <c:pt idx="2891">
                  <c:v>44957.114744965278</c:v>
                </c:pt>
                <c:pt idx="2892">
                  <c:v>44957.125161689815</c:v>
                </c:pt>
                <c:pt idx="2893">
                  <c:v>44957.135578414352</c:v>
                </c:pt>
                <c:pt idx="2894">
                  <c:v>44957.14599513889</c:v>
                </c:pt>
                <c:pt idx="2895">
                  <c:v>44957.156411863427</c:v>
                </c:pt>
                <c:pt idx="2896">
                  <c:v>44957.166828587964</c:v>
                </c:pt>
                <c:pt idx="2897">
                  <c:v>44957.177245312501</c:v>
                </c:pt>
                <c:pt idx="2898">
                  <c:v>44957.187662037039</c:v>
                </c:pt>
                <c:pt idx="2899">
                  <c:v>44957.198078761576</c:v>
                </c:pt>
                <c:pt idx="2900">
                  <c:v>44957.208495486113</c:v>
                </c:pt>
                <c:pt idx="2901">
                  <c:v>44957.21891221065</c:v>
                </c:pt>
                <c:pt idx="2902">
                  <c:v>44957.229328935187</c:v>
                </c:pt>
                <c:pt idx="2903">
                  <c:v>44957.239745659725</c:v>
                </c:pt>
                <c:pt idx="2904">
                  <c:v>44957.250162384262</c:v>
                </c:pt>
                <c:pt idx="2905">
                  <c:v>44957.260579108799</c:v>
                </c:pt>
                <c:pt idx="2906">
                  <c:v>44957.270995833336</c:v>
                </c:pt>
                <c:pt idx="2907">
                  <c:v>44957.281412557873</c:v>
                </c:pt>
                <c:pt idx="2908">
                  <c:v>44957.291829282411</c:v>
                </c:pt>
                <c:pt idx="2909">
                  <c:v>44957.302246006948</c:v>
                </c:pt>
                <c:pt idx="2910">
                  <c:v>44957.312662731485</c:v>
                </c:pt>
                <c:pt idx="2911">
                  <c:v>44957.323079456015</c:v>
                </c:pt>
                <c:pt idx="2912">
                  <c:v>44957.333496180552</c:v>
                </c:pt>
                <c:pt idx="2913">
                  <c:v>44957.343912905089</c:v>
                </c:pt>
                <c:pt idx="2914">
                  <c:v>44957.354329629627</c:v>
                </c:pt>
                <c:pt idx="2915">
                  <c:v>44957.364746354164</c:v>
                </c:pt>
                <c:pt idx="2916">
                  <c:v>44957.375163078701</c:v>
                </c:pt>
                <c:pt idx="2917">
                  <c:v>44957.385579803238</c:v>
                </c:pt>
                <c:pt idx="2918">
                  <c:v>44957.395996527775</c:v>
                </c:pt>
                <c:pt idx="2919">
                  <c:v>44957.406413252313</c:v>
                </c:pt>
                <c:pt idx="2920">
                  <c:v>44957.41682997685</c:v>
                </c:pt>
                <c:pt idx="2921">
                  <c:v>44957.427246701387</c:v>
                </c:pt>
                <c:pt idx="2922">
                  <c:v>44957.437663425924</c:v>
                </c:pt>
                <c:pt idx="2923">
                  <c:v>44957.448080150461</c:v>
                </c:pt>
                <c:pt idx="2924">
                  <c:v>44957.458496874999</c:v>
                </c:pt>
                <c:pt idx="2925">
                  <c:v>44957.468913599536</c:v>
                </c:pt>
                <c:pt idx="2926">
                  <c:v>44957.479330324073</c:v>
                </c:pt>
                <c:pt idx="2927">
                  <c:v>44957.48974704861</c:v>
                </c:pt>
                <c:pt idx="2928">
                  <c:v>44957.500163773148</c:v>
                </c:pt>
                <c:pt idx="2929">
                  <c:v>44957.510580497685</c:v>
                </c:pt>
                <c:pt idx="2930">
                  <c:v>44957.520997222222</c:v>
                </c:pt>
                <c:pt idx="2931">
                  <c:v>44957.531413946759</c:v>
                </c:pt>
                <c:pt idx="2932">
                  <c:v>44957.541830671296</c:v>
                </c:pt>
                <c:pt idx="2933">
                  <c:v>44957.552247395834</c:v>
                </c:pt>
                <c:pt idx="2934">
                  <c:v>44957.562664120371</c:v>
                </c:pt>
                <c:pt idx="2935">
                  <c:v>44957.573080844908</c:v>
                </c:pt>
                <c:pt idx="2936">
                  <c:v>44957.583497569445</c:v>
                </c:pt>
                <c:pt idx="2937">
                  <c:v>44957.593914293982</c:v>
                </c:pt>
                <c:pt idx="2938">
                  <c:v>44957.60433101852</c:v>
                </c:pt>
                <c:pt idx="2939">
                  <c:v>44957.614747743057</c:v>
                </c:pt>
                <c:pt idx="2940">
                  <c:v>44957.625164467594</c:v>
                </c:pt>
                <c:pt idx="2941">
                  <c:v>44957.635581192131</c:v>
                </c:pt>
                <c:pt idx="2942">
                  <c:v>44957.645997916668</c:v>
                </c:pt>
                <c:pt idx="2943">
                  <c:v>44957.656414641206</c:v>
                </c:pt>
                <c:pt idx="2944">
                  <c:v>44957.666831365743</c:v>
                </c:pt>
                <c:pt idx="2945">
                  <c:v>44957.67724809028</c:v>
                </c:pt>
                <c:pt idx="2946">
                  <c:v>44957.687664814817</c:v>
                </c:pt>
                <c:pt idx="2947">
                  <c:v>44957.698081539354</c:v>
                </c:pt>
                <c:pt idx="2948">
                  <c:v>44957.708498263892</c:v>
                </c:pt>
                <c:pt idx="2949">
                  <c:v>44957.718914988429</c:v>
                </c:pt>
                <c:pt idx="2950">
                  <c:v>44957.729331712966</c:v>
                </c:pt>
                <c:pt idx="2951">
                  <c:v>44957.739748437503</c:v>
                </c:pt>
                <c:pt idx="2952">
                  <c:v>44957.750165162041</c:v>
                </c:pt>
                <c:pt idx="2953">
                  <c:v>44957.760581886578</c:v>
                </c:pt>
                <c:pt idx="2954">
                  <c:v>44957.770998611108</c:v>
                </c:pt>
                <c:pt idx="2955">
                  <c:v>44957.781415335645</c:v>
                </c:pt>
                <c:pt idx="2956">
                  <c:v>44957.791832060182</c:v>
                </c:pt>
                <c:pt idx="2957">
                  <c:v>44957.802248784719</c:v>
                </c:pt>
                <c:pt idx="2958">
                  <c:v>44957.812665509256</c:v>
                </c:pt>
                <c:pt idx="2959">
                  <c:v>44957.823082233794</c:v>
                </c:pt>
                <c:pt idx="2960">
                  <c:v>44957.833498958331</c:v>
                </c:pt>
                <c:pt idx="2961">
                  <c:v>44957.843915682868</c:v>
                </c:pt>
                <c:pt idx="2962">
                  <c:v>44957.854332407405</c:v>
                </c:pt>
                <c:pt idx="2963">
                  <c:v>44957.864749131943</c:v>
                </c:pt>
                <c:pt idx="2964">
                  <c:v>44957.87516585648</c:v>
                </c:pt>
                <c:pt idx="2965">
                  <c:v>44957.885582581017</c:v>
                </c:pt>
                <c:pt idx="2966">
                  <c:v>44957.895999305554</c:v>
                </c:pt>
                <c:pt idx="2967">
                  <c:v>44957.906416030091</c:v>
                </c:pt>
                <c:pt idx="2968">
                  <c:v>44957.916832754629</c:v>
                </c:pt>
                <c:pt idx="2969">
                  <c:v>44957.927249479166</c:v>
                </c:pt>
                <c:pt idx="2970">
                  <c:v>44957.937666203703</c:v>
                </c:pt>
                <c:pt idx="2971">
                  <c:v>44957.94808292824</c:v>
                </c:pt>
                <c:pt idx="2972">
                  <c:v>44957.958499652777</c:v>
                </c:pt>
                <c:pt idx="2973">
                  <c:v>44957.968916377315</c:v>
                </c:pt>
                <c:pt idx="2974">
                  <c:v>44957.979333101852</c:v>
                </c:pt>
                <c:pt idx="2975">
                  <c:v>44957.989749826389</c:v>
                </c:pt>
                <c:pt idx="2976">
                  <c:v>44958.000166550926</c:v>
                </c:pt>
                <c:pt idx="2977">
                  <c:v>44958.010583275463</c:v>
                </c:pt>
                <c:pt idx="2978">
                  <c:v>44958.021000000001</c:v>
                </c:pt>
                <c:pt idx="2979">
                  <c:v>44958.031416724538</c:v>
                </c:pt>
                <c:pt idx="2980">
                  <c:v>44958.041833449075</c:v>
                </c:pt>
                <c:pt idx="2981">
                  <c:v>44958.052250173612</c:v>
                </c:pt>
                <c:pt idx="2982">
                  <c:v>44958.062666898149</c:v>
                </c:pt>
                <c:pt idx="2983">
                  <c:v>44958.073083622687</c:v>
                </c:pt>
                <c:pt idx="2984">
                  <c:v>44958.083500347224</c:v>
                </c:pt>
                <c:pt idx="2985">
                  <c:v>44958.093917071761</c:v>
                </c:pt>
                <c:pt idx="2986">
                  <c:v>44958.104333796298</c:v>
                </c:pt>
                <c:pt idx="2987">
                  <c:v>44958.114750520836</c:v>
                </c:pt>
                <c:pt idx="2988">
                  <c:v>44958.125167245373</c:v>
                </c:pt>
                <c:pt idx="2989">
                  <c:v>44958.13558396991</c:v>
                </c:pt>
                <c:pt idx="2990">
                  <c:v>44958.146000694447</c:v>
                </c:pt>
                <c:pt idx="2991">
                  <c:v>44958.156417418984</c:v>
                </c:pt>
                <c:pt idx="2992">
                  <c:v>44958.166834143522</c:v>
                </c:pt>
                <c:pt idx="2993">
                  <c:v>44958.177250868059</c:v>
                </c:pt>
                <c:pt idx="2994">
                  <c:v>44958.187667592596</c:v>
                </c:pt>
                <c:pt idx="2995">
                  <c:v>44958.198084317133</c:v>
                </c:pt>
                <c:pt idx="2996">
                  <c:v>44958.208501041663</c:v>
                </c:pt>
                <c:pt idx="2997">
                  <c:v>44958.2189177662</c:v>
                </c:pt>
                <c:pt idx="2998">
                  <c:v>44958.229334490738</c:v>
                </c:pt>
                <c:pt idx="2999">
                  <c:v>44958.239751215275</c:v>
                </c:pt>
                <c:pt idx="3000">
                  <c:v>44958.250167939812</c:v>
                </c:pt>
                <c:pt idx="3001">
                  <c:v>44958.260584664349</c:v>
                </c:pt>
                <c:pt idx="3002">
                  <c:v>44958.271001388886</c:v>
                </c:pt>
                <c:pt idx="3003">
                  <c:v>44958.281418113424</c:v>
                </c:pt>
                <c:pt idx="3004">
                  <c:v>44958.291834837961</c:v>
                </c:pt>
                <c:pt idx="3005">
                  <c:v>44958.302251562498</c:v>
                </c:pt>
                <c:pt idx="3006">
                  <c:v>44958.312668287035</c:v>
                </c:pt>
                <c:pt idx="3007">
                  <c:v>44958.323085011572</c:v>
                </c:pt>
                <c:pt idx="3008">
                  <c:v>44958.33350173611</c:v>
                </c:pt>
                <c:pt idx="3009">
                  <c:v>44958.343918460647</c:v>
                </c:pt>
                <c:pt idx="3010">
                  <c:v>44958.354335185184</c:v>
                </c:pt>
                <c:pt idx="3011">
                  <c:v>44958.364751909721</c:v>
                </c:pt>
                <c:pt idx="3012">
                  <c:v>44958.375168634258</c:v>
                </c:pt>
                <c:pt idx="3013">
                  <c:v>44958.385585358796</c:v>
                </c:pt>
                <c:pt idx="3014">
                  <c:v>44958.396002083333</c:v>
                </c:pt>
                <c:pt idx="3015">
                  <c:v>44958.40641880787</c:v>
                </c:pt>
                <c:pt idx="3016">
                  <c:v>44958.416835532407</c:v>
                </c:pt>
                <c:pt idx="3017">
                  <c:v>44958.427252256944</c:v>
                </c:pt>
                <c:pt idx="3018">
                  <c:v>44958.437668981482</c:v>
                </c:pt>
                <c:pt idx="3019">
                  <c:v>44958.448085706019</c:v>
                </c:pt>
                <c:pt idx="3020">
                  <c:v>44958.458502430556</c:v>
                </c:pt>
                <c:pt idx="3021">
                  <c:v>44958.468919155093</c:v>
                </c:pt>
                <c:pt idx="3022">
                  <c:v>44958.479335879631</c:v>
                </c:pt>
                <c:pt idx="3023">
                  <c:v>44958.489752604168</c:v>
                </c:pt>
                <c:pt idx="3024">
                  <c:v>44958.500169328705</c:v>
                </c:pt>
                <c:pt idx="3025">
                  <c:v>44958.510586053242</c:v>
                </c:pt>
                <c:pt idx="3026">
                  <c:v>44958.521002777779</c:v>
                </c:pt>
                <c:pt idx="3027">
                  <c:v>44958.531419502317</c:v>
                </c:pt>
                <c:pt idx="3028">
                  <c:v>44958.541836226854</c:v>
                </c:pt>
                <c:pt idx="3029">
                  <c:v>44958.552252951391</c:v>
                </c:pt>
                <c:pt idx="3030">
                  <c:v>44958.562669675928</c:v>
                </c:pt>
                <c:pt idx="3031">
                  <c:v>44958.573086400465</c:v>
                </c:pt>
                <c:pt idx="3032">
                  <c:v>44958.583503125003</c:v>
                </c:pt>
                <c:pt idx="3033">
                  <c:v>44958.59391984954</c:v>
                </c:pt>
                <c:pt idx="3034">
                  <c:v>44958.604336574077</c:v>
                </c:pt>
                <c:pt idx="3035">
                  <c:v>44958.614753298614</c:v>
                </c:pt>
                <c:pt idx="3036">
                  <c:v>44958.625170023151</c:v>
                </c:pt>
                <c:pt idx="3037">
                  <c:v>44958.635586747689</c:v>
                </c:pt>
                <c:pt idx="3038">
                  <c:v>44958.646003472226</c:v>
                </c:pt>
                <c:pt idx="3039">
                  <c:v>44958.656420196756</c:v>
                </c:pt>
                <c:pt idx="3040">
                  <c:v>44958.666836921293</c:v>
                </c:pt>
                <c:pt idx="3041">
                  <c:v>44958.67725364583</c:v>
                </c:pt>
                <c:pt idx="3042">
                  <c:v>44958.687670370367</c:v>
                </c:pt>
                <c:pt idx="3043">
                  <c:v>44958.698087094905</c:v>
                </c:pt>
                <c:pt idx="3044">
                  <c:v>44958.708503819442</c:v>
                </c:pt>
                <c:pt idx="3045">
                  <c:v>44958.718920543979</c:v>
                </c:pt>
                <c:pt idx="3046">
                  <c:v>44958.729337268516</c:v>
                </c:pt>
                <c:pt idx="3047">
                  <c:v>44958.739753993053</c:v>
                </c:pt>
                <c:pt idx="3048">
                  <c:v>44958.750170717591</c:v>
                </c:pt>
                <c:pt idx="3049">
                  <c:v>44958.760587442128</c:v>
                </c:pt>
                <c:pt idx="3050">
                  <c:v>44958.771004166665</c:v>
                </c:pt>
                <c:pt idx="3051">
                  <c:v>44958.781420891202</c:v>
                </c:pt>
                <c:pt idx="3052">
                  <c:v>44958.791837615739</c:v>
                </c:pt>
                <c:pt idx="3053">
                  <c:v>44958.802254340277</c:v>
                </c:pt>
                <c:pt idx="3054">
                  <c:v>44958.812671064814</c:v>
                </c:pt>
                <c:pt idx="3055">
                  <c:v>44958.823087789351</c:v>
                </c:pt>
                <c:pt idx="3056">
                  <c:v>44958.833504513888</c:v>
                </c:pt>
                <c:pt idx="3057">
                  <c:v>44958.843921238426</c:v>
                </c:pt>
                <c:pt idx="3058">
                  <c:v>44958.854337962963</c:v>
                </c:pt>
                <c:pt idx="3059">
                  <c:v>44958.8647546875</c:v>
                </c:pt>
                <c:pt idx="3060">
                  <c:v>44958.875171412037</c:v>
                </c:pt>
                <c:pt idx="3061">
                  <c:v>44958.885588136574</c:v>
                </c:pt>
                <c:pt idx="3062">
                  <c:v>44958.896004861112</c:v>
                </c:pt>
                <c:pt idx="3063">
                  <c:v>44958.906421585649</c:v>
                </c:pt>
                <c:pt idx="3064">
                  <c:v>44958.916838310186</c:v>
                </c:pt>
                <c:pt idx="3065">
                  <c:v>44958.927255034723</c:v>
                </c:pt>
                <c:pt idx="3066">
                  <c:v>44958.93767175926</c:v>
                </c:pt>
                <c:pt idx="3067">
                  <c:v>44958.948088483798</c:v>
                </c:pt>
                <c:pt idx="3068">
                  <c:v>44958.958505208335</c:v>
                </c:pt>
                <c:pt idx="3069">
                  <c:v>44958.968921932872</c:v>
                </c:pt>
                <c:pt idx="3070">
                  <c:v>44958.979338657409</c:v>
                </c:pt>
                <c:pt idx="3071">
                  <c:v>44958.989755381946</c:v>
                </c:pt>
                <c:pt idx="3072">
                  <c:v>44959.000172106484</c:v>
                </c:pt>
                <c:pt idx="3073">
                  <c:v>44959.010588831021</c:v>
                </c:pt>
                <c:pt idx="3074">
                  <c:v>44959.021005555558</c:v>
                </c:pt>
                <c:pt idx="3075">
                  <c:v>44959.031422280095</c:v>
                </c:pt>
                <c:pt idx="3076">
                  <c:v>44959.041839004632</c:v>
                </c:pt>
                <c:pt idx="3077">
                  <c:v>44959.05225572917</c:v>
                </c:pt>
                <c:pt idx="3078">
                  <c:v>44959.062672453707</c:v>
                </c:pt>
                <c:pt idx="3079">
                  <c:v>44959.073089178244</c:v>
                </c:pt>
                <c:pt idx="3080">
                  <c:v>44959.083505902781</c:v>
                </c:pt>
                <c:pt idx="3081">
                  <c:v>44959.093922627311</c:v>
                </c:pt>
                <c:pt idx="3082">
                  <c:v>44959.104339351848</c:v>
                </c:pt>
                <c:pt idx="3083">
                  <c:v>44959.114756076386</c:v>
                </c:pt>
                <c:pt idx="3084">
                  <c:v>44959.125172800923</c:v>
                </c:pt>
                <c:pt idx="3085">
                  <c:v>44959.13558952546</c:v>
                </c:pt>
                <c:pt idx="3086">
                  <c:v>44959.146006249997</c:v>
                </c:pt>
                <c:pt idx="3087">
                  <c:v>44959.156422974535</c:v>
                </c:pt>
                <c:pt idx="3088">
                  <c:v>44959.166839699072</c:v>
                </c:pt>
                <c:pt idx="3089">
                  <c:v>44959.177256423609</c:v>
                </c:pt>
                <c:pt idx="3090">
                  <c:v>44959.187673148146</c:v>
                </c:pt>
                <c:pt idx="3091">
                  <c:v>44959.198089872683</c:v>
                </c:pt>
                <c:pt idx="3092">
                  <c:v>44959.208506597221</c:v>
                </c:pt>
                <c:pt idx="3093">
                  <c:v>44959.218923321758</c:v>
                </c:pt>
                <c:pt idx="3094">
                  <c:v>44959.229340046295</c:v>
                </c:pt>
                <c:pt idx="3095">
                  <c:v>44959.239756770832</c:v>
                </c:pt>
                <c:pt idx="3096">
                  <c:v>44959.250173495369</c:v>
                </c:pt>
                <c:pt idx="3097">
                  <c:v>44959.260590219907</c:v>
                </c:pt>
                <c:pt idx="3098">
                  <c:v>44959.271006944444</c:v>
                </c:pt>
                <c:pt idx="3099">
                  <c:v>44959.281423668981</c:v>
                </c:pt>
                <c:pt idx="3100">
                  <c:v>44959.291840393518</c:v>
                </c:pt>
                <c:pt idx="3101">
                  <c:v>44959.302257118055</c:v>
                </c:pt>
                <c:pt idx="3102">
                  <c:v>44959.312673842593</c:v>
                </c:pt>
                <c:pt idx="3103">
                  <c:v>44959.32309056713</c:v>
                </c:pt>
                <c:pt idx="3104">
                  <c:v>44959.333507291667</c:v>
                </c:pt>
                <c:pt idx="3105">
                  <c:v>44959.343924016204</c:v>
                </c:pt>
                <c:pt idx="3106">
                  <c:v>44959.354340740741</c:v>
                </c:pt>
                <c:pt idx="3107">
                  <c:v>44959.364757465279</c:v>
                </c:pt>
                <c:pt idx="3108">
                  <c:v>44959.375174189816</c:v>
                </c:pt>
                <c:pt idx="3109">
                  <c:v>44959.385590914353</c:v>
                </c:pt>
                <c:pt idx="3110">
                  <c:v>44959.39600763889</c:v>
                </c:pt>
                <c:pt idx="3111">
                  <c:v>44959.406424363428</c:v>
                </c:pt>
                <c:pt idx="3112">
                  <c:v>44959.416841087965</c:v>
                </c:pt>
                <c:pt idx="3113">
                  <c:v>44959.427257812502</c:v>
                </c:pt>
                <c:pt idx="3114">
                  <c:v>44959.437674537039</c:v>
                </c:pt>
                <c:pt idx="3115">
                  <c:v>44959.448091261576</c:v>
                </c:pt>
                <c:pt idx="3116">
                  <c:v>44959.458507986114</c:v>
                </c:pt>
                <c:pt idx="3117">
                  <c:v>44959.468924710651</c:v>
                </c:pt>
                <c:pt idx="3118">
                  <c:v>44959.479341435188</c:v>
                </c:pt>
                <c:pt idx="3119">
                  <c:v>44959.489758159725</c:v>
                </c:pt>
                <c:pt idx="3120">
                  <c:v>44959.500174884262</c:v>
                </c:pt>
                <c:pt idx="3121">
                  <c:v>44959.5105916088</c:v>
                </c:pt>
                <c:pt idx="3122">
                  <c:v>44959.521008333337</c:v>
                </c:pt>
                <c:pt idx="3123">
                  <c:v>44959.531425057874</c:v>
                </c:pt>
                <c:pt idx="3124">
                  <c:v>44959.541841782404</c:v>
                </c:pt>
                <c:pt idx="3125">
                  <c:v>44959.552258506941</c:v>
                </c:pt>
                <c:pt idx="3126">
                  <c:v>44959.562675231478</c:v>
                </c:pt>
                <c:pt idx="3127">
                  <c:v>44959.573091956016</c:v>
                </c:pt>
                <c:pt idx="3128">
                  <c:v>44959.583508680553</c:v>
                </c:pt>
                <c:pt idx="3129">
                  <c:v>44959.59392540509</c:v>
                </c:pt>
                <c:pt idx="3130">
                  <c:v>44959.604342129627</c:v>
                </c:pt>
                <c:pt idx="3131">
                  <c:v>44959.614758854164</c:v>
                </c:pt>
                <c:pt idx="3132">
                  <c:v>44959.625175578702</c:v>
                </c:pt>
                <c:pt idx="3133">
                  <c:v>44959.635592303239</c:v>
                </c:pt>
                <c:pt idx="3134">
                  <c:v>44959.646009027776</c:v>
                </c:pt>
                <c:pt idx="3135">
                  <c:v>44959.656425752313</c:v>
                </c:pt>
                <c:pt idx="3136">
                  <c:v>44959.66684247685</c:v>
                </c:pt>
                <c:pt idx="3137">
                  <c:v>44959.677259201388</c:v>
                </c:pt>
                <c:pt idx="3138">
                  <c:v>44959.687675925925</c:v>
                </c:pt>
                <c:pt idx="3139">
                  <c:v>44959.698092650462</c:v>
                </c:pt>
                <c:pt idx="3140">
                  <c:v>44959.708509374999</c:v>
                </c:pt>
                <c:pt idx="3141">
                  <c:v>44959.718926099536</c:v>
                </c:pt>
                <c:pt idx="3142">
                  <c:v>44959.729342824074</c:v>
                </c:pt>
                <c:pt idx="3143">
                  <c:v>44959.739759548611</c:v>
                </c:pt>
                <c:pt idx="3144">
                  <c:v>44959.750176273148</c:v>
                </c:pt>
                <c:pt idx="3145">
                  <c:v>44959.760592997685</c:v>
                </c:pt>
                <c:pt idx="3146">
                  <c:v>44959.771009722223</c:v>
                </c:pt>
                <c:pt idx="3147">
                  <c:v>44959.78142644676</c:v>
                </c:pt>
                <c:pt idx="3148">
                  <c:v>44959.791843171297</c:v>
                </c:pt>
                <c:pt idx="3149">
                  <c:v>44959.802259895834</c:v>
                </c:pt>
                <c:pt idx="3150">
                  <c:v>44959.812676620371</c:v>
                </c:pt>
                <c:pt idx="3151">
                  <c:v>44959.823093344909</c:v>
                </c:pt>
                <c:pt idx="3152">
                  <c:v>44959.833510069446</c:v>
                </c:pt>
                <c:pt idx="3153">
                  <c:v>44959.843926793983</c:v>
                </c:pt>
                <c:pt idx="3154">
                  <c:v>44959.85434351852</c:v>
                </c:pt>
                <c:pt idx="3155">
                  <c:v>44959.864760243057</c:v>
                </c:pt>
                <c:pt idx="3156">
                  <c:v>44959.875176967595</c:v>
                </c:pt>
                <c:pt idx="3157">
                  <c:v>44959.885593692132</c:v>
                </c:pt>
                <c:pt idx="3158">
                  <c:v>44959.896010416669</c:v>
                </c:pt>
                <c:pt idx="3159">
                  <c:v>44959.906427141206</c:v>
                </c:pt>
                <c:pt idx="3160">
                  <c:v>44959.916843865743</c:v>
                </c:pt>
                <c:pt idx="3161">
                  <c:v>44959.927260590281</c:v>
                </c:pt>
                <c:pt idx="3162">
                  <c:v>44959.937677314818</c:v>
                </c:pt>
                <c:pt idx="3163">
                  <c:v>44959.948094039355</c:v>
                </c:pt>
                <c:pt idx="3164">
                  <c:v>44959.958510763892</c:v>
                </c:pt>
                <c:pt idx="3165">
                  <c:v>44959.968927488429</c:v>
                </c:pt>
                <c:pt idx="3166">
                  <c:v>44959.979344212959</c:v>
                </c:pt>
                <c:pt idx="3167">
                  <c:v>44959.989760937497</c:v>
                </c:pt>
                <c:pt idx="3168">
                  <c:v>44960.000177662034</c:v>
                </c:pt>
                <c:pt idx="3169">
                  <c:v>44960.010594386571</c:v>
                </c:pt>
                <c:pt idx="3170">
                  <c:v>44960.021011111108</c:v>
                </c:pt>
                <c:pt idx="3171">
                  <c:v>44960.031427835645</c:v>
                </c:pt>
                <c:pt idx="3172">
                  <c:v>44960.041844560183</c:v>
                </c:pt>
                <c:pt idx="3173">
                  <c:v>44960.05226128472</c:v>
                </c:pt>
                <c:pt idx="3174">
                  <c:v>44960.062678009257</c:v>
                </c:pt>
                <c:pt idx="3175">
                  <c:v>44960.073094733794</c:v>
                </c:pt>
                <c:pt idx="3176">
                  <c:v>44960.083511458331</c:v>
                </c:pt>
                <c:pt idx="3177">
                  <c:v>44960.093928182869</c:v>
                </c:pt>
                <c:pt idx="3178">
                  <c:v>44960.104344907406</c:v>
                </c:pt>
                <c:pt idx="3179">
                  <c:v>44960.114761631943</c:v>
                </c:pt>
                <c:pt idx="3180">
                  <c:v>44960.12517835648</c:v>
                </c:pt>
                <c:pt idx="3181">
                  <c:v>44960.135595081018</c:v>
                </c:pt>
                <c:pt idx="3182">
                  <c:v>44960.146011805555</c:v>
                </c:pt>
                <c:pt idx="3183">
                  <c:v>44960.156428530092</c:v>
                </c:pt>
                <c:pt idx="3184">
                  <c:v>44960.166845254629</c:v>
                </c:pt>
                <c:pt idx="3185">
                  <c:v>44960.177261979166</c:v>
                </c:pt>
                <c:pt idx="3186">
                  <c:v>44960.187678703704</c:v>
                </c:pt>
                <c:pt idx="3187">
                  <c:v>44960.198095428241</c:v>
                </c:pt>
                <c:pt idx="3188">
                  <c:v>44960.208512152778</c:v>
                </c:pt>
                <c:pt idx="3189">
                  <c:v>44960.218928877315</c:v>
                </c:pt>
                <c:pt idx="3190">
                  <c:v>44960.229345601852</c:v>
                </c:pt>
                <c:pt idx="3191">
                  <c:v>44960.23976232639</c:v>
                </c:pt>
                <c:pt idx="3192">
                  <c:v>44960.250179050927</c:v>
                </c:pt>
                <c:pt idx="3193">
                  <c:v>44960.260595775464</c:v>
                </c:pt>
                <c:pt idx="3194">
                  <c:v>44960.271012500001</c:v>
                </c:pt>
                <c:pt idx="3195">
                  <c:v>44960.281429224538</c:v>
                </c:pt>
                <c:pt idx="3196">
                  <c:v>44960.291845949076</c:v>
                </c:pt>
                <c:pt idx="3197">
                  <c:v>44960.302262673613</c:v>
                </c:pt>
                <c:pt idx="3198">
                  <c:v>44960.31267939815</c:v>
                </c:pt>
                <c:pt idx="3199">
                  <c:v>44960.323096122687</c:v>
                </c:pt>
                <c:pt idx="3200">
                  <c:v>44960.333512847224</c:v>
                </c:pt>
                <c:pt idx="3201">
                  <c:v>44960.343929571762</c:v>
                </c:pt>
                <c:pt idx="3202">
                  <c:v>44960.354346296299</c:v>
                </c:pt>
                <c:pt idx="3203">
                  <c:v>44960.364763020836</c:v>
                </c:pt>
                <c:pt idx="3204">
                  <c:v>44960.375179745373</c:v>
                </c:pt>
                <c:pt idx="3205">
                  <c:v>44960.385596469911</c:v>
                </c:pt>
                <c:pt idx="3206">
                  <c:v>44960.396013194448</c:v>
                </c:pt>
                <c:pt idx="3207">
                  <c:v>44960.406429918985</c:v>
                </c:pt>
                <c:pt idx="3208">
                  <c:v>44960.416846643522</c:v>
                </c:pt>
                <c:pt idx="3209">
                  <c:v>44960.427263368052</c:v>
                </c:pt>
                <c:pt idx="3210">
                  <c:v>44960.437680092589</c:v>
                </c:pt>
                <c:pt idx="3211">
                  <c:v>44960.448096817126</c:v>
                </c:pt>
                <c:pt idx="3212">
                  <c:v>44960.458513541664</c:v>
                </c:pt>
                <c:pt idx="3213">
                  <c:v>44960.468930266201</c:v>
                </c:pt>
                <c:pt idx="3214">
                  <c:v>44960.479346990738</c:v>
                </c:pt>
                <c:pt idx="3215">
                  <c:v>44960.489763715275</c:v>
                </c:pt>
                <c:pt idx="3216">
                  <c:v>44960.500180439813</c:v>
                </c:pt>
                <c:pt idx="3217">
                  <c:v>44960.51059716435</c:v>
                </c:pt>
                <c:pt idx="3218">
                  <c:v>44960.521013888887</c:v>
                </c:pt>
                <c:pt idx="3219">
                  <c:v>44960.531430613424</c:v>
                </c:pt>
                <c:pt idx="3220">
                  <c:v>44960.541847337961</c:v>
                </c:pt>
                <c:pt idx="3221">
                  <c:v>44960.552264062499</c:v>
                </c:pt>
                <c:pt idx="3222">
                  <c:v>44960.562680787036</c:v>
                </c:pt>
                <c:pt idx="3223">
                  <c:v>44960.573097511573</c:v>
                </c:pt>
                <c:pt idx="3224">
                  <c:v>44960.58351423611</c:v>
                </c:pt>
                <c:pt idx="3225">
                  <c:v>44960.593930960647</c:v>
                </c:pt>
                <c:pt idx="3226">
                  <c:v>44960.604347685185</c:v>
                </c:pt>
                <c:pt idx="3227">
                  <c:v>44960.614764409722</c:v>
                </c:pt>
                <c:pt idx="3228">
                  <c:v>44960.625181134259</c:v>
                </c:pt>
                <c:pt idx="3229">
                  <c:v>44960.635597858796</c:v>
                </c:pt>
                <c:pt idx="3230">
                  <c:v>44960.646014583333</c:v>
                </c:pt>
                <c:pt idx="3231">
                  <c:v>44960.656431307871</c:v>
                </c:pt>
                <c:pt idx="3232">
                  <c:v>44960.666848032408</c:v>
                </c:pt>
                <c:pt idx="3233">
                  <c:v>44960.677264756945</c:v>
                </c:pt>
                <c:pt idx="3234">
                  <c:v>44960.687681481482</c:v>
                </c:pt>
                <c:pt idx="3235">
                  <c:v>44960.698098206019</c:v>
                </c:pt>
                <c:pt idx="3236">
                  <c:v>44960.708514930557</c:v>
                </c:pt>
                <c:pt idx="3237">
                  <c:v>44960.718931655094</c:v>
                </c:pt>
                <c:pt idx="3238">
                  <c:v>44960.729348379631</c:v>
                </c:pt>
                <c:pt idx="3239">
                  <c:v>44960.739765104168</c:v>
                </c:pt>
                <c:pt idx="3240">
                  <c:v>44960.750181828706</c:v>
                </c:pt>
                <c:pt idx="3241">
                  <c:v>44960.760598553243</c:v>
                </c:pt>
                <c:pt idx="3242">
                  <c:v>44960.77101527778</c:v>
                </c:pt>
                <c:pt idx="3243">
                  <c:v>44960.781432002317</c:v>
                </c:pt>
                <c:pt idx="3244">
                  <c:v>44960.791848726854</c:v>
                </c:pt>
                <c:pt idx="3245">
                  <c:v>44960.802265451392</c:v>
                </c:pt>
                <c:pt idx="3246">
                  <c:v>44960.812682175929</c:v>
                </c:pt>
                <c:pt idx="3247">
                  <c:v>44960.823098900466</c:v>
                </c:pt>
                <c:pt idx="3248">
                  <c:v>44960.833515625003</c:v>
                </c:pt>
                <c:pt idx="3249">
                  <c:v>44960.84393234954</c:v>
                </c:pt>
                <c:pt idx="3250">
                  <c:v>44960.854349074078</c:v>
                </c:pt>
                <c:pt idx="3251">
                  <c:v>44960.864765798608</c:v>
                </c:pt>
                <c:pt idx="3252">
                  <c:v>44960.875182523145</c:v>
                </c:pt>
                <c:pt idx="3253">
                  <c:v>44960.885599247682</c:v>
                </c:pt>
                <c:pt idx="3254">
                  <c:v>44960.896015972219</c:v>
                </c:pt>
                <c:pt idx="3255">
                  <c:v>44960.906432696756</c:v>
                </c:pt>
                <c:pt idx="3256">
                  <c:v>44960.916849421294</c:v>
                </c:pt>
                <c:pt idx="3257">
                  <c:v>44960.927266145831</c:v>
                </c:pt>
                <c:pt idx="3258">
                  <c:v>44960.937682870368</c:v>
                </c:pt>
                <c:pt idx="3259">
                  <c:v>44960.948099594905</c:v>
                </c:pt>
                <c:pt idx="3260">
                  <c:v>44960.958516319442</c:v>
                </c:pt>
                <c:pt idx="3261">
                  <c:v>44960.96893304398</c:v>
                </c:pt>
                <c:pt idx="3262">
                  <c:v>44960.979349768517</c:v>
                </c:pt>
                <c:pt idx="3263">
                  <c:v>44960.989766493054</c:v>
                </c:pt>
                <c:pt idx="3264">
                  <c:v>44961.000183217591</c:v>
                </c:pt>
                <c:pt idx="3265">
                  <c:v>44961.010599942128</c:v>
                </c:pt>
                <c:pt idx="3266">
                  <c:v>44961.021016666666</c:v>
                </c:pt>
                <c:pt idx="3267">
                  <c:v>44961.031433391203</c:v>
                </c:pt>
                <c:pt idx="3268">
                  <c:v>44961.04185011574</c:v>
                </c:pt>
                <c:pt idx="3269">
                  <c:v>44961.052266840277</c:v>
                </c:pt>
                <c:pt idx="3270">
                  <c:v>44961.062683564815</c:v>
                </c:pt>
                <c:pt idx="3271">
                  <c:v>44961.073100289352</c:v>
                </c:pt>
                <c:pt idx="3272">
                  <c:v>44961.083517013889</c:v>
                </c:pt>
                <c:pt idx="3273">
                  <c:v>44961.093933738426</c:v>
                </c:pt>
                <c:pt idx="3274">
                  <c:v>44961.104350462963</c:v>
                </c:pt>
                <c:pt idx="3275">
                  <c:v>44961.114767187501</c:v>
                </c:pt>
                <c:pt idx="3276">
                  <c:v>44961.125183912038</c:v>
                </c:pt>
                <c:pt idx="3277">
                  <c:v>44961.135600636575</c:v>
                </c:pt>
                <c:pt idx="3278">
                  <c:v>44961.146017361112</c:v>
                </c:pt>
                <c:pt idx="3279">
                  <c:v>44961.156434085649</c:v>
                </c:pt>
                <c:pt idx="3280">
                  <c:v>44961.166850810187</c:v>
                </c:pt>
                <c:pt idx="3281">
                  <c:v>44961.177267534724</c:v>
                </c:pt>
                <c:pt idx="3282">
                  <c:v>44961.187684259261</c:v>
                </c:pt>
                <c:pt idx="3283">
                  <c:v>44961.198100983798</c:v>
                </c:pt>
                <c:pt idx="3284">
                  <c:v>44961.208517708335</c:v>
                </c:pt>
                <c:pt idx="3285">
                  <c:v>44961.218934432873</c:v>
                </c:pt>
                <c:pt idx="3286">
                  <c:v>44961.22935115741</c:v>
                </c:pt>
                <c:pt idx="3287">
                  <c:v>44961.239767881947</c:v>
                </c:pt>
                <c:pt idx="3288">
                  <c:v>44961.250184606484</c:v>
                </c:pt>
                <c:pt idx="3289">
                  <c:v>44961.260601331021</c:v>
                </c:pt>
                <c:pt idx="3290">
                  <c:v>44961.271018055559</c:v>
                </c:pt>
                <c:pt idx="3291">
                  <c:v>44961.281434780096</c:v>
                </c:pt>
                <c:pt idx="3292">
                  <c:v>44961.291851504633</c:v>
                </c:pt>
                <c:pt idx="3293">
                  <c:v>44961.30226822917</c:v>
                </c:pt>
                <c:pt idx="3294">
                  <c:v>44961.3126849537</c:v>
                </c:pt>
                <c:pt idx="3295">
                  <c:v>44961.323101678237</c:v>
                </c:pt>
                <c:pt idx="3296">
                  <c:v>44961.333518402775</c:v>
                </c:pt>
                <c:pt idx="3297">
                  <c:v>44961.343935127312</c:v>
                </c:pt>
                <c:pt idx="3298">
                  <c:v>44961.354351851849</c:v>
                </c:pt>
                <c:pt idx="3299">
                  <c:v>44961.364768576386</c:v>
                </c:pt>
                <c:pt idx="3300">
                  <c:v>44961.375185300923</c:v>
                </c:pt>
                <c:pt idx="3301">
                  <c:v>44961.385602025461</c:v>
                </c:pt>
                <c:pt idx="3302">
                  <c:v>44961.396018749998</c:v>
                </c:pt>
                <c:pt idx="3303">
                  <c:v>44961.406435474535</c:v>
                </c:pt>
                <c:pt idx="3304">
                  <c:v>44961.416852199072</c:v>
                </c:pt>
                <c:pt idx="3305">
                  <c:v>44961.42726892361</c:v>
                </c:pt>
                <c:pt idx="3306">
                  <c:v>44961.437685648147</c:v>
                </c:pt>
                <c:pt idx="3307">
                  <c:v>44961.448102372684</c:v>
                </c:pt>
                <c:pt idx="3308">
                  <c:v>44961.458519097221</c:v>
                </c:pt>
                <c:pt idx="3309">
                  <c:v>44961.468935821758</c:v>
                </c:pt>
                <c:pt idx="3310">
                  <c:v>44961.479352546296</c:v>
                </c:pt>
                <c:pt idx="3311">
                  <c:v>44961.489769270833</c:v>
                </c:pt>
                <c:pt idx="3312">
                  <c:v>44961.50018599537</c:v>
                </c:pt>
                <c:pt idx="3313">
                  <c:v>44961.510602719907</c:v>
                </c:pt>
                <c:pt idx="3314">
                  <c:v>44961.521019444444</c:v>
                </c:pt>
                <c:pt idx="3315">
                  <c:v>44961.531436168982</c:v>
                </c:pt>
                <c:pt idx="3316">
                  <c:v>44961.541852893519</c:v>
                </c:pt>
                <c:pt idx="3317">
                  <c:v>44961.552269618056</c:v>
                </c:pt>
                <c:pt idx="3318">
                  <c:v>44961.562686342593</c:v>
                </c:pt>
                <c:pt idx="3319">
                  <c:v>44961.57310306713</c:v>
                </c:pt>
                <c:pt idx="3320">
                  <c:v>44961.583519791668</c:v>
                </c:pt>
                <c:pt idx="3321">
                  <c:v>44961.593936516205</c:v>
                </c:pt>
                <c:pt idx="3322">
                  <c:v>44961.604353240742</c:v>
                </c:pt>
                <c:pt idx="3323">
                  <c:v>44961.614769965279</c:v>
                </c:pt>
                <c:pt idx="3324">
                  <c:v>44961.625186689816</c:v>
                </c:pt>
                <c:pt idx="3325">
                  <c:v>44961.635603414354</c:v>
                </c:pt>
                <c:pt idx="3326">
                  <c:v>44961.646020138891</c:v>
                </c:pt>
                <c:pt idx="3327">
                  <c:v>44961.656436863428</c:v>
                </c:pt>
                <c:pt idx="3328">
                  <c:v>44961.666853587965</c:v>
                </c:pt>
                <c:pt idx="3329">
                  <c:v>44961.677270312503</c:v>
                </c:pt>
                <c:pt idx="3330">
                  <c:v>44961.68768703704</c:v>
                </c:pt>
                <c:pt idx="3331">
                  <c:v>44961.698103761577</c:v>
                </c:pt>
                <c:pt idx="3332">
                  <c:v>44961.708520486114</c:v>
                </c:pt>
                <c:pt idx="3333">
                  <c:v>44961.718937210651</c:v>
                </c:pt>
                <c:pt idx="3334">
                  <c:v>44961.729353935189</c:v>
                </c:pt>
                <c:pt idx="3335">
                  <c:v>44961.739770659726</c:v>
                </c:pt>
                <c:pt idx="3336">
                  <c:v>44961.750187384256</c:v>
                </c:pt>
                <c:pt idx="3337">
                  <c:v>44961.760604108793</c:v>
                </c:pt>
                <c:pt idx="3338">
                  <c:v>44961.77102083333</c:v>
                </c:pt>
                <c:pt idx="3339">
                  <c:v>44961.781437557867</c:v>
                </c:pt>
                <c:pt idx="3340">
                  <c:v>44961.791854282405</c:v>
                </c:pt>
                <c:pt idx="3341">
                  <c:v>44961.802271006942</c:v>
                </c:pt>
                <c:pt idx="3342">
                  <c:v>44961.812687731479</c:v>
                </c:pt>
                <c:pt idx="3343">
                  <c:v>44961.823104456016</c:v>
                </c:pt>
                <c:pt idx="3344">
                  <c:v>44961.833521180553</c:v>
                </c:pt>
                <c:pt idx="3345">
                  <c:v>44961.843937905091</c:v>
                </c:pt>
                <c:pt idx="3346">
                  <c:v>44961.854354629628</c:v>
                </c:pt>
                <c:pt idx="3347">
                  <c:v>44961.864771354165</c:v>
                </c:pt>
                <c:pt idx="3348">
                  <c:v>44961.875188078702</c:v>
                </c:pt>
                <c:pt idx="3349">
                  <c:v>44961.885604803239</c:v>
                </c:pt>
                <c:pt idx="3350">
                  <c:v>44961.896021527777</c:v>
                </c:pt>
                <c:pt idx="3351">
                  <c:v>44961.906438252314</c:v>
                </c:pt>
                <c:pt idx="3352">
                  <c:v>44961.916854976851</c:v>
                </c:pt>
                <c:pt idx="3353">
                  <c:v>44961.927271701388</c:v>
                </c:pt>
                <c:pt idx="3354">
                  <c:v>44961.937688425925</c:v>
                </c:pt>
                <c:pt idx="3355">
                  <c:v>44961.948105150463</c:v>
                </c:pt>
                <c:pt idx="3356">
                  <c:v>44961.958521875</c:v>
                </c:pt>
                <c:pt idx="3357">
                  <c:v>44961.968938599537</c:v>
                </c:pt>
                <c:pt idx="3358">
                  <c:v>44961.979355324074</c:v>
                </c:pt>
                <c:pt idx="3359">
                  <c:v>44961.989772048611</c:v>
                </c:pt>
                <c:pt idx="3360">
                  <c:v>44962.000188773149</c:v>
                </c:pt>
                <c:pt idx="3361">
                  <c:v>44962.010605497686</c:v>
                </c:pt>
                <c:pt idx="3362">
                  <c:v>44962.021022222223</c:v>
                </c:pt>
                <c:pt idx="3363">
                  <c:v>44962.03143894676</c:v>
                </c:pt>
                <c:pt idx="3364">
                  <c:v>44962.041855671298</c:v>
                </c:pt>
                <c:pt idx="3365">
                  <c:v>44962.052272395835</c:v>
                </c:pt>
                <c:pt idx="3366">
                  <c:v>44962.062689120372</c:v>
                </c:pt>
                <c:pt idx="3367">
                  <c:v>44962.073105844909</c:v>
                </c:pt>
                <c:pt idx="3368">
                  <c:v>44962.083522569446</c:v>
                </c:pt>
                <c:pt idx="3369">
                  <c:v>44962.093939293984</c:v>
                </c:pt>
                <c:pt idx="3370">
                  <c:v>44962.104356018521</c:v>
                </c:pt>
                <c:pt idx="3371">
                  <c:v>44962.114772743058</c:v>
                </c:pt>
                <c:pt idx="3372">
                  <c:v>44962.125189467595</c:v>
                </c:pt>
                <c:pt idx="3373">
                  <c:v>44962.135606192132</c:v>
                </c:pt>
                <c:pt idx="3374">
                  <c:v>44962.14602291667</c:v>
                </c:pt>
                <c:pt idx="3375">
                  <c:v>44962.156439641207</c:v>
                </c:pt>
                <c:pt idx="3376">
                  <c:v>44962.166856365744</c:v>
                </c:pt>
                <c:pt idx="3377">
                  <c:v>44962.177273090281</c:v>
                </c:pt>
                <c:pt idx="3378">
                  <c:v>44962.187689814818</c:v>
                </c:pt>
                <c:pt idx="3379">
                  <c:v>44962.198106539348</c:v>
                </c:pt>
                <c:pt idx="3380">
                  <c:v>44962.208523263886</c:v>
                </c:pt>
                <c:pt idx="3381">
                  <c:v>44962.218939988423</c:v>
                </c:pt>
                <c:pt idx="3382">
                  <c:v>44962.22935671296</c:v>
                </c:pt>
                <c:pt idx="3383">
                  <c:v>44962.239773437497</c:v>
                </c:pt>
                <c:pt idx="3384">
                  <c:v>44962.250190162034</c:v>
                </c:pt>
                <c:pt idx="3385">
                  <c:v>44962.260606886572</c:v>
                </c:pt>
                <c:pt idx="3386">
                  <c:v>44962.271023611109</c:v>
                </c:pt>
                <c:pt idx="3387">
                  <c:v>44962.281440335646</c:v>
                </c:pt>
                <c:pt idx="3388">
                  <c:v>44962.291857060183</c:v>
                </c:pt>
                <c:pt idx="3389">
                  <c:v>44962.30227378472</c:v>
                </c:pt>
                <c:pt idx="3390">
                  <c:v>44962.312690509258</c:v>
                </c:pt>
                <c:pt idx="3391">
                  <c:v>44962.323107233795</c:v>
                </c:pt>
                <c:pt idx="3392">
                  <c:v>44962.333523958332</c:v>
                </c:pt>
                <c:pt idx="3393">
                  <c:v>44962.343940682869</c:v>
                </c:pt>
                <c:pt idx="3394">
                  <c:v>44962.354357407406</c:v>
                </c:pt>
                <c:pt idx="3395">
                  <c:v>44962.364774131944</c:v>
                </c:pt>
                <c:pt idx="3396">
                  <c:v>44962.375190856481</c:v>
                </c:pt>
                <c:pt idx="3397">
                  <c:v>44962.385607581018</c:v>
                </c:pt>
                <c:pt idx="3398">
                  <c:v>44962.396024305555</c:v>
                </c:pt>
                <c:pt idx="3399">
                  <c:v>44962.406441030093</c:v>
                </c:pt>
                <c:pt idx="3400">
                  <c:v>44962.41685775463</c:v>
                </c:pt>
                <c:pt idx="3401">
                  <c:v>44962.427274479167</c:v>
                </c:pt>
                <c:pt idx="3402">
                  <c:v>44962.437691203704</c:v>
                </c:pt>
                <c:pt idx="3403">
                  <c:v>44962.448107928241</c:v>
                </c:pt>
                <c:pt idx="3404">
                  <c:v>44962.458524652779</c:v>
                </c:pt>
                <c:pt idx="3405">
                  <c:v>44962.468941377316</c:v>
                </c:pt>
                <c:pt idx="3406">
                  <c:v>44962.479358101853</c:v>
                </c:pt>
                <c:pt idx="3407">
                  <c:v>44962.48977482639</c:v>
                </c:pt>
                <c:pt idx="3408">
                  <c:v>44962.500191550927</c:v>
                </c:pt>
                <c:pt idx="3409">
                  <c:v>44962.510608275465</c:v>
                </c:pt>
                <c:pt idx="3410">
                  <c:v>44962.521025000002</c:v>
                </c:pt>
                <c:pt idx="3411">
                  <c:v>44962.531441724539</c:v>
                </c:pt>
                <c:pt idx="3412">
                  <c:v>44962.541858449076</c:v>
                </c:pt>
                <c:pt idx="3413">
                  <c:v>44962.552275173613</c:v>
                </c:pt>
                <c:pt idx="3414">
                  <c:v>44962.562691898151</c:v>
                </c:pt>
                <c:pt idx="3415">
                  <c:v>44962.573108622688</c:v>
                </c:pt>
                <c:pt idx="3416">
                  <c:v>44962.583525347225</c:v>
                </c:pt>
                <c:pt idx="3417">
                  <c:v>44962.593942071762</c:v>
                </c:pt>
                <c:pt idx="3418">
                  <c:v>44962.604358796299</c:v>
                </c:pt>
                <c:pt idx="3419">
                  <c:v>44962.614775520837</c:v>
                </c:pt>
                <c:pt idx="3420">
                  <c:v>44962.625192245374</c:v>
                </c:pt>
                <c:pt idx="3421">
                  <c:v>44962.635608969904</c:v>
                </c:pt>
                <c:pt idx="3422">
                  <c:v>44962.646025694441</c:v>
                </c:pt>
                <c:pt idx="3423">
                  <c:v>44962.656442418978</c:v>
                </c:pt>
                <c:pt idx="3424">
                  <c:v>44962.666859143515</c:v>
                </c:pt>
                <c:pt idx="3425">
                  <c:v>44962.677275868053</c:v>
                </c:pt>
                <c:pt idx="3426">
                  <c:v>44962.68769259259</c:v>
                </c:pt>
                <c:pt idx="3427">
                  <c:v>44962.698109317127</c:v>
                </c:pt>
                <c:pt idx="3428">
                  <c:v>44962.708526041664</c:v>
                </c:pt>
                <c:pt idx="3429">
                  <c:v>44962.718942766202</c:v>
                </c:pt>
                <c:pt idx="3430">
                  <c:v>44962.729359490739</c:v>
                </c:pt>
                <c:pt idx="3431">
                  <c:v>44962.739776215276</c:v>
                </c:pt>
                <c:pt idx="3432">
                  <c:v>44962.750192939813</c:v>
                </c:pt>
                <c:pt idx="3433">
                  <c:v>44962.76060966435</c:v>
                </c:pt>
                <c:pt idx="3434">
                  <c:v>44962.771026388888</c:v>
                </c:pt>
                <c:pt idx="3435">
                  <c:v>44962.781443113425</c:v>
                </c:pt>
                <c:pt idx="3436">
                  <c:v>44962.791859837962</c:v>
                </c:pt>
                <c:pt idx="3437">
                  <c:v>44962.802276562499</c:v>
                </c:pt>
                <c:pt idx="3438">
                  <c:v>44962.812693287036</c:v>
                </c:pt>
                <c:pt idx="3439">
                  <c:v>44962.823110011574</c:v>
                </c:pt>
                <c:pt idx="3440">
                  <c:v>44962.833526736111</c:v>
                </c:pt>
                <c:pt idx="3441">
                  <c:v>44962.843943460648</c:v>
                </c:pt>
                <c:pt idx="3442">
                  <c:v>44962.854360185185</c:v>
                </c:pt>
                <c:pt idx="3443">
                  <c:v>44962.864776909722</c:v>
                </c:pt>
                <c:pt idx="3444">
                  <c:v>44962.87519363426</c:v>
                </c:pt>
                <c:pt idx="3445">
                  <c:v>44962.885610358797</c:v>
                </c:pt>
                <c:pt idx="3446">
                  <c:v>44962.896027083334</c:v>
                </c:pt>
                <c:pt idx="3447">
                  <c:v>44962.906443807871</c:v>
                </c:pt>
                <c:pt idx="3448">
                  <c:v>44962.916860532408</c:v>
                </c:pt>
                <c:pt idx="3449">
                  <c:v>44962.927277256946</c:v>
                </c:pt>
                <c:pt idx="3450">
                  <c:v>44962.937693981483</c:v>
                </c:pt>
                <c:pt idx="3451">
                  <c:v>44962.94811070602</c:v>
                </c:pt>
                <c:pt idx="3452">
                  <c:v>44962.958527430557</c:v>
                </c:pt>
                <c:pt idx="3453">
                  <c:v>44962.968944155095</c:v>
                </c:pt>
                <c:pt idx="3454">
                  <c:v>44962.979360879632</c:v>
                </c:pt>
                <c:pt idx="3455">
                  <c:v>44962.989777604169</c:v>
                </c:pt>
                <c:pt idx="3456">
                  <c:v>44963.000194328706</c:v>
                </c:pt>
                <c:pt idx="3457">
                  <c:v>44963.010611053243</c:v>
                </c:pt>
                <c:pt idx="3458">
                  <c:v>44963.021027777781</c:v>
                </c:pt>
                <c:pt idx="3459">
                  <c:v>44963.031444502318</c:v>
                </c:pt>
                <c:pt idx="3460">
                  <c:v>44963.041861226855</c:v>
                </c:pt>
                <c:pt idx="3461">
                  <c:v>44963.052277951392</c:v>
                </c:pt>
                <c:pt idx="3462">
                  <c:v>44963.062694675929</c:v>
                </c:pt>
                <c:pt idx="3463">
                  <c:v>44963.073111400467</c:v>
                </c:pt>
                <c:pt idx="3464">
                  <c:v>44963.083528124997</c:v>
                </c:pt>
                <c:pt idx="3465">
                  <c:v>44963.093944849534</c:v>
                </c:pt>
                <c:pt idx="3466">
                  <c:v>44963.104361574071</c:v>
                </c:pt>
                <c:pt idx="3467">
                  <c:v>44963.114778298608</c:v>
                </c:pt>
                <c:pt idx="3468">
                  <c:v>44963.125195023145</c:v>
                </c:pt>
                <c:pt idx="3469">
                  <c:v>44963.135611747683</c:v>
                </c:pt>
                <c:pt idx="3470">
                  <c:v>44963.14602847222</c:v>
                </c:pt>
                <c:pt idx="3471">
                  <c:v>44963.156445196757</c:v>
                </c:pt>
                <c:pt idx="3472">
                  <c:v>44963.166861921294</c:v>
                </c:pt>
                <c:pt idx="3473">
                  <c:v>44963.177278645831</c:v>
                </c:pt>
                <c:pt idx="3474">
                  <c:v>44963.187695370369</c:v>
                </c:pt>
                <c:pt idx="3475">
                  <c:v>44963.198112094906</c:v>
                </c:pt>
                <c:pt idx="3476">
                  <c:v>44963.208528819443</c:v>
                </c:pt>
                <c:pt idx="3477">
                  <c:v>44963.21894554398</c:v>
                </c:pt>
                <c:pt idx="3478">
                  <c:v>44963.229362268517</c:v>
                </c:pt>
                <c:pt idx="3479">
                  <c:v>44963.239778993055</c:v>
                </c:pt>
                <c:pt idx="3480">
                  <c:v>44963.250195717592</c:v>
                </c:pt>
                <c:pt idx="3481">
                  <c:v>44963.260612442129</c:v>
                </c:pt>
                <c:pt idx="3482">
                  <c:v>44963.271029166666</c:v>
                </c:pt>
                <c:pt idx="3483">
                  <c:v>44963.281445891203</c:v>
                </c:pt>
                <c:pt idx="3484">
                  <c:v>44963.291862615741</c:v>
                </c:pt>
                <c:pt idx="3485">
                  <c:v>44963.302279340278</c:v>
                </c:pt>
                <c:pt idx="3486">
                  <c:v>44963.312696064815</c:v>
                </c:pt>
                <c:pt idx="3487">
                  <c:v>44963.323112789352</c:v>
                </c:pt>
                <c:pt idx="3488">
                  <c:v>44963.33352951389</c:v>
                </c:pt>
                <c:pt idx="3489">
                  <c:v>44963.343946238427</c:v>
                </c:pt>
                <c:pt idx="3490">
                  <c:v>44963.354362962964</c:v>
                </c:pt>
                <c:pt idx="3491">
                  <c:v>44963.364779687501</c:v>
                </c:pt>
                <c:pt idx="3492">
                  <c:v>44963.375196412038</c:v>
                </c:pt>
                <c:pt idx="3493">
                  <c:v>44963.385613136576</c:v>
                </c:pt>
                <c:pt idx="3494">
                  <c:v>44963.396029861113</c:v>
                </c:pt>
                <c:pt idx="3495">
                  <c:v>44963.40644658565</c:v>
                </c:pt>
                <c:pt idx="3496">
                  <c:v>44963.416863310187</c:v>
                </c:pt>
                <c:pt idx="3497">
                  <c:v>44963.427280034724</c:v>
                </c:pt>
                <c:pt idx="3498">
                  <c:v>44963.437696759262</c:v>
                </c:pt>
                <c:pt idx="3499">
                  <c:v>44963.448113483799</c:v>
                </c:pt>
                <c:pt idx="3500">
                  <c:v>44963.458530208336</c:v>
                </c:pt>
                <c:pt idx="3501">
                  <c:v>44963.468946932873</c:v>
                </c:pt>
                <c:pt idx="3502">
                  <c:v>44963.47936365741</c:v>
                </c:pt>
                <c:pt idx="3503">
                  <c:v>44963.489780381948</c:v>
                </c:pt>
                <c:pt idx="3504">
                  <c:v>44963.500197106485</c:v>
                </c:pt>
                <c:pt idx="3505">
                  <c:v>44963.510613831022</c:v>
                </c:pt>
                <c:pt idx="3506">
                  <c:v>44963.521030555552</c:v>
                </c:pt>
                <c:pt idx="3507">
                  <c:v>44963.531447280089</c:v>
                </c:pt>
                <c:pt idx="3508">
                  <c:v>44963.541864004626</c:v>
                </c:pt>
                <c:pt idx="3509">
                  <c:v>44963.552280729164</c:v>
                </c:pt>
                <c:pt idx="3510">
                  <c:v>44963.562697453701</c:v>
                </c:pt>
                <c:pt idx="3511">
                  <c:v>44963.573114178238</c:v>
                </c:pt>
                <c:pt idx="3512">
                  <c:v>44963.583530902775</c:v>
                </c:pt>
                <c:pt idx="3513">
                  <c:v>44963.593947627312</c:v>
                </c:pt>
                <c:pt idx="3514">
                  <c:v>44963.60436435185</c:v>
                </c:pt>
                <c:pt idx="3515">
                  <c:v>44963.614781076387</c:v>
                </c:pt>
                <c:pt idx="3516">
                  <c:v>44963.625197800924</c:v>
                </c:pt>
                <c:pt idx="3517">
                  <c:v>44963.635614525461</c:v>
                </c:pt>
                <c:pt idx="3518">
                  <c:v>44963.646031249998</c:v>
                </c:pt>
                <c:pt idx="3519">
                  <c:v>44963.656447974536</c:v>
                </c:pt>
                <c:pt idx="3520">
                  <c:v>44963.666864699073</c:v>
                </c:pt>
                <c:pt idx="3521">
                  <c:v>44963.67728142361</c:v>
                </c:pt>
                <c:pt idx="3522">
                  <c:v>44963.687698148147</c:v>
                </c:pt>
                <c:pt idx="3523">
                  <c:v>44963.698114872685</c:v>
                </c:pt>
                <c:pt idx="3524">
                  <c:v>44963.708531597222</c:v>
                </c:pt>
                <c:pt idx="3525">
                  <c:v>44963.718948321759</c:v>
                </c:pt>
                <c:pt idx="3526">
                  <c:v>44963.729365046296</c:v>
                </c:pt>
                <c:pt idx="3527">
                  <c:v>44963.739781770833</c:v>
                </c:pt>
                <c:pt idx="3528">
                  <c:v>44963.750198495371</c:v>
                </c:pt>
                <c:pt idx="3529">
                  <c:v>44963.760615219908</c:v>
                </c:pt>
                <c:pt idx="3530">
                  <c:v>44963.771031944445</c:v>
                </c:pt>
                <c:pt idx="3531">
                  <c:v>44963.781448668982</c:v>
                </c:pt>
                <c:pt idx="3532">
                  <c:v>44963.791865393519</c:v>
                </c:pt>
                <c:pt idx="3533">
                  <c:v>44963.802282118057</c:v>
                </c:pt>
                <c:pt idx="3534">
                  <c:v>44963.812698842594</c:v>
                </c:pt>
                <c:pt idx="3535">
                  <c:v>44963.823115567131</c:v>
                </c:pt>
                <c:pt idx="3536">
                  <c:v>44963.833532291668</c:v>
                </c:pt>
                <c:pt idx="3537">
                  <c:v>44963.843949016205</c:v>
                </c:pt>
                <c:pt idx="3538">
                  <c:v>44963.854365740743</c:v>
                </c:pt>
                <c:pt idx="3539">
                  <c:v>44963.86478246528</c:v>
                </c:pt>
                <c:pt idx="3540">
                  <c:v>44963.875199189817</c:v>
                </c:pt>
                <c:pt idx="3541">
                  <c:v>44963.885615914354</c:v>
                </c:pt>
                <c:pt idx="3542">
                  <c:v>44963.896032638891</c:v>
                </c:pt>
                <c:pt idx="3543">
                  <c:v>44963.906449363429</c:v>
                </c:pt>
                <c:pt idx="3544">
                  <c:v>44963.916866087966</c:v>
                </c:pt>
                <c:pt idx="3545">
                  <c:v>44963.927282812503</c:v>
                </c:pt>
                <c:pt idx="3546">
                  <c:v>44963.93769953704</c:v>
                </c:pt>
                <c:pt idx="3547">
                  <c:v>44963.948116261578</c:v>
                </c:pt>
                <c:pt idx="3548">
                  <c:v>44963.958532986115</c:v>
                </c:pt>
                <c:pt idx="3549">
                  <c:v>44963.968949710645</c:v>
                </c:pt>
                <c:pt idx="3550">
                  <c:v>44963.979366435182</c:v>
                </c:pt>
                <c:pt idx="3551">
                  <c:v>44963.989783159719</c:v>
                </c:pt>
                <c:pt idx="3552">
                  <c:v>44964.000199884256</c:v>
                </c:pt>
                <c:pt idx="3553">
                  <c:v>44964.010616608793</c:v>
                </c:pt>
                <c:pt idx="3554">
                  <c:v>44964.021033333331</c:v>
                </c:pt>
                <c:pt idx="3555">
                  <c:v>44964.031450057868</c:v>
                </c:pt>
                <c:pt idx="3556">
                  <c:v>44964.041866782405</c:v>
                </c:pt>
                <c:pt idx="3557">
                  <c:v>44964.052283506942</c:v>
                </c:pt>
                <c:pt idx="3558">
                  <c:v>44964.06270023148</c:v>
                </c:pt>
                <c:pt idx="3559">
                  <c:v>44964.073116956017</c:v>
                </c:pt>
                <c:pt idx="3560">
                  <c:v>44964.083533680554</c:v>
                </c:pt>
                <c:pt idx="3561">
                  <c:v>44964.093950405091</c:v>
                </c:pt>
                <c:pt idx="3562">
                  <c:v>44964.104367129628</c:v>
                </c:pt>
                <c:pt idx="3563">
                  <c:v>44964.114783854166</c:v>
                </c:pt>
                <c:pt idx="3564">
                  <c:v>44964.125200578703</c:v>
                </c:pt>
                <c:pt idx="3565">
                  <c:v>44964.13561730324</c:v>
                </c:pt>
                <c:pt idx="3566">
                  <c:v>44964.146034027777</c:v>
                </c:pt>
                <c:pt idx="3567">
                  <c:v>44964.156450752314</c:v>
                </c:pt>
                <c:pt idx="3568">
                  <c:v>44964.166867476852</c:v>
                </c:pt>
                <c:pt idx="3569">
                  <c:v>44964.177284201389</c:v>
                </c:pt>
                <c:pt idx="3570">
                  <c:v>44964.187700925926</c:v>
                </c:pt>
                <c:pt idx="3571">
                  <c:v>44964.198117650463</c:v>
                </c:pt>
                <c:pt idx="3572">
                  <c:v>44964.208534375</c:v>
                </c:pt>
                <c:pt idx="3573">
                  <c:v>44964.218951099538</c:v>
                </c:pt>
                <c:pt idx="3574">
                  <c:v>44964.229367824075</c:v>
                </c:pt>
                <c:pt idx="3575">
                  <c:v>44964.239784548612</c:v>
                </c:pt>
                <c:pt idx="3576">
                  <c:v>44964.250201273149</c:v>
                </c:pt>
                <c:pt idx="3577">
                  <c:v>44964.260617997686</c:v>
                </c:pt>
                <c:pt idx="3578">
                  <c:v>44964.271034722224</c:v>
                </c:pt>
                <c:pt idx="3579">
                  <c:v>44964.281451446761</c:v>
                </c:pt>
                <c:pt idx="3580">
                  <c:v>44964.291868171298</c:v>
                </c:pt>
                <c:pt idx="3581">
                  <c:v>44964.302284895835</c:v>
                </c:pt>
                <c:pt idx="3582">
                  <c:v>44964.312701620373</c:v>
                </c:pt>
                <c:pt idx="3583">
                  <c:v>44964.32311834491</c:v>
                </c:pt>
                <c:pt idx="3584">
                  <c:v>44964.333535069447</c:v>
                </c:pt>
                <c:pt idx="3585">
                  <c:v>44964.343951793984</c:v>
                </c:pt>
                <c:pt idx="3586">
                  <c:v>44964.354368518521</c:v>
                </c:pt>
                <c:pt idx="3587">
                  <c:v>44964.364785243059</c:v>
                </c:pt>
                <c:pt idx="3588">
                  <c:v>44964.375201967596</c:v>
                </c:pt>
                <c:pt idx="3589">
                  <c:v>44964.385618692133</c:v>
                </c:pt>
                <c:pt idx="3590">
                  <c:v>44964.39603541667</c:v>
                </c:pt>
                <c:pt idx="3591">
                  <c:v>44964.4064521412</c:v>
                </c:pt>
                <c:pt idx="3592">
                  <c:v>44964.416868865737</c:v>
                </c:pt>
                <c:pt idx="3593">
                  <c:v>44964.427285590275</c:v>
                </c:pt>
                <c:pt idx="3594">
                  <c:v>44964.437702314812</c:v>
                </c:pt>
                <c:pt idx="3595">
                  <c:v>44964.448119039349</c:v>
                </c:pt>
                <c:pt idx="3596">
                  <c:v>44964.458535763886</c:v>
                </c:pt>
                <c:pt idx="3597">
                  <c:v>44964.468952488423</c:v>
                </c:pt>
                <c:pt idx="3598">
                  <c:v>44964.479369212961</c:v>
                </c:pt>
                <c:pt idx="3599">
                  <c:v>44964.489785937498</c:v>
                </c:pt>
                <c:pt idx="3600">
                  <c:v>44964.500202662035</c:v>
                </c:pt>
                <c:pt idx="3601">
                  <c:v>44964.510619386572</c:v>
                </c:pt>
                <c:pt idx="3602">
                  <c:v>44964.521036111109</c:v>
                </c:pt>
                <c:pt idx="3603">
                  <c:v>44964.531452835647</c:v>
                </c:pt>
                <c:pt idx="3604">
                  <c:v>44964.541869560184</c:v>
                </c:pt>
                <c:pt idx="3605">
                  <c:v>44964.552286284721</c:v>
                </c:pt>
                <c:pt idx="3606">
                  <c:v>44964.562703009258</c:v>
                </c:pt>
                <c:pt idx="3607">
                  <c:v>44964.573119733795</c:v>
                </c:pt>
                <c:pt idx="3608">
                  <c:v>44964.583536458333</c:v>
                </c:pt>
                <c:pt idx="3609">
                  <c:v>44964.59395318287</c:v>
                </c:pt>
                <c:pt idx="3610">
                  <c:v>44964.604369907407</c:v>
                </c:pt>
                <c:pt idx="3611">
                  <c:v>44964.614786631944</c:v>
                </c:pt>
                <c:pt idx="3612">
                  <c:v>44964.625203356482</c:v>
                </c:pt>
                <c:pt idx="3613">
                  <c:v>44964.635620081019</c:v>
                </c:pt>
                <c:pt idx="3614">
                  <c:v>44964.646036805556</c:v>
                </c:pt>
                <c:pt idx="3615">
                  <c:v>44964.656453530093</c:v>
                </c:pt>
                <c:pt idx="3616">
                  <c:v>44964.66687025463</c:v>
                </c:pt>
                <c:pt idx="3617">
                  <c:v>44964.677286979168</c:v>
                </c:pt>
                <c:pt idx="3618">
                  <c:v>44964.687703703705</c:v>
                </c:pt>
                <c:pt idx="3619">
                  <c:v>44964.698120428242</c:v>
                </c:pt>
                <c:pt idx="3620">
                  <c:v>44964.708537152779</c:v>
                </c:pt>
                <c:pt idx="3621">
                  <c:v>44964.718953877316</c:v>
                </c:pt>
                <c:pt idx="3622">
                  <c:v>44964.729370601854</c:v>
                </c:pt>
                <c:pt idx="3623">
                  <c:v>44964.739787326391</c:v>
                </c:pt>
                <c:pt idx="3624">
                  <c:v>44964.750204050928</c:v>
                </c:pt>
                <c:pt idx="3625">
                  <c:v>44964.760620775465</c:v>
                </c:pt>
                <c:pt idx="3626">
                  <c:v>44964.771037500002</c:v>
                </c:pt>
                <c:pt idx="3627">
                  <c:v>44964.78145422454</c:v>
                </c:pt>
                <c:pt idx="3628">
                  <c:v>44964.791870949077</c:v>
                </c:pt>
                <c:pt idx="3629">
                  <c:v>44964.802287673614</c:v>
                </c:pt>
                <c:pt idx="3630">
                  <c:v>44964.812704398151</c:v>
                </c:pt>
                <c:pt idx="3631">
                  <c:v>44964.823121122688</c:v>
                </c:pt>
                <c:pt idx="3632">
                  <c:v>44964.833537847226</c:v>
                </c:pt>
                <c:pt idx="3633">
                  <c:v>44964.843954571763</c:v>
                </c:pt>
                <c:pt idx="3634">
                  <c:v>44964.854371296293</c:v>
                </c:pt>
                <c:pt idx="3635">
                  <c:v>44964.86478802083</c:v>
                </c:pt>
                <c:pt idx="3636">
                  <c:v>44964.875204745367</c:v>
                </c:pt>
                <c:pt idx="3637">
                  <c:v>44964.885621469904</c:v>
                </c:pt>
                <c:pt idx="3638">
                  <c:v>44964.896038194442</c:v>
                </c:pt>
                <c:pt idx="3639">
                  <c:v>44964.906454918979</c:v>
                </c:pt>
                <c:pt idx="3640">
                  <c:v>44964.916871643516</c:v>
                </c:pt>
                <c:pt idx="3641">
                  <c:v>44964.927288368053</c:v>
                </c:pt>
                <c:pt idx="3642">
                  <c:v>44964.93770509259</c:v>
                </c:pt>
                <c:pt idx="3643">
                  <c:v>44964.948121817128</c:v>
                </c:pt>
                <c:pt idx="3644">
                  <c:v>44964.958538541665</c:v>
                </c:pt>
                <c:pt idx="3645">
                  <c:v>44964.968955266202</c:v>
                </c:pt>
                <c:pt idx="3646">
                  <c:v>44964.979371990739</c:v>
                </c:pt>
                <c:pt idx="3647">
                  <c:v>44964.989788715277</c:v>
                </c:pt>
                <c:pt idx="3648">
                  <c:v>44965.000205439814</c:v>
                </c:pt>
                <c:pt idx="3649">
                  <c:v>44965.010622164351</c:v>
                </c:pt>
                <c:pt idx="3650">
                  <c:v>44965.021038888888</c:v>
                </c:pt>
                <c:pt idx="3651">
                  <c:v>44965.031455613425</c:v>
                </c:pt>
                <c:pt idx="3652">
                  <c:v>44965.041872337963</c:v>
                </c:pt>
                <c:pt idx="3653">
                  <c:v>44965.0522890625</c:v>
                </c:pt>
                <c:pt idx="3654">
                  <c:v>44965.062705787037</c:v>
                </c:pt>
                <c:pt idx="3655">
                  <c:v>44965.073122511574</c:v>
                </c:pt>
                <c:pt idx="3656">
                  <c:v>44965.083539236111</c:v>
                </c:pt>
                <c:pt idx="3657">
                  <c:v>44965.093955960649</c:v>
                </c:pt>
                <c:pt idx="3658">
                  <c:v>44965.104372685186</c:v>
                </c:pt>
                <c:pt idx="3659">
                  <c:v>44965.114789409723</c:v>
                </c:pt>
                <c:pt idx="3660">
                  <c:v>44965.12520613426</c:v>
                </c:pt>
                <c:pt idx="3661">
                  <c:v>44965.135622858797</c:v>
                </c:pt>
                <c:pt idx="3662">
                  <c:v>44965.146039583335</c:v>
                </c:pt>
                <c:pt idx="3663">
                  <c:v>44965.156456307872</c:v>
                </c:pt>
                <c:pt idx="3664">
                  <c:v>44965.166873032409</c:v>
                </c:pt>
                <c:pt idx="3665">
                  <c:v>44965.177289756946</c:v>
                </c:pt>
                <c:pt idx="3666">
                  <c:v>44965.187706481483</c:v>
                </c:pt>
                <c:pt idx="3667">
                  <c:v>44965.198123206021</c:v>
                </c:pt>
                <c:pt idx="3668">
                  <c:v>44965.208539930558</c:v>
                </c:pt>
                <c:pt idx="3669">
                  <c:v>44965.218956655095</c:v>
                </c:pt>
                <c:pt idx="3670">
                  <c:v>44965.229373379632</c:v>
                </c:pt>
                <c:pt idx="3671">
                  <c:v>44965.23979010417</c:v>
                </c:pt>
                <c:pt idx="3672">
                  <c:v>44965.250206828707</c:v>
                </c:pt>
                <c:pt idx="3673">
                  <c:v>44965.260623553244</c:v>
                </c:pt>
                <c:pt idx="3674">
                  <c:v>44965.271040277781</c:v>
                </c:pt>
                <c:pt idx="3675">
                  <c:v>44965.281457002318</c:v>
                </c:pt>
                <c:pt idx="3676">
                  <c:v>44965.291873726848</c:v>
                </c:pt>
                <c:pt idx="3677">
                  <c:v>44965.302290451385</c:v>
                </c:pt>
                <c:pt idx="3678">
                  <c:v>44965.312707175923</c:v>
                </c:pt>
                <c:pt idx="3679">
                  <c:v>44965.32312390046</c:v>
                </c:pt>
                <c:pt idx="3680">
                  <c:v>44965.333540624997</c:v>
                </c:pt>
                <c:pt idx="3681">
                  <c:v>44965.343957349534</c:v>
                </c:pt>
                <c:pt idx="3682">
                  <c:v>44965.354374074072</c:v>
                </c:pt>
                <c:pt idx="3683">
                  <c:v>44965.364790798609</c:v>
                </c:pt>
                <c:pt idx="3684">
                  <c:v>44965.375207523146</c:v>
                </c:pt>
                <c:pt idx="3685">
                  <c:v>44965.385624247683</c:v>
                </c:pt>
                <c:pt idx="3686">
                  <c:v>44965.39604097222</c:v>
                </c:pt>
                <c:pt idx="3687">
                  <c:v>44965.406457696758</c:v>
                </c:pt>
                <c:pt idx="3688">
                  <c:v>44965.416874421295</c:v>
                </c:pt>
                <c:pt idx="3689">
                  <c:v>44965.427291145832</c:v>
                </c:pt>
                <c:pt idx="3690">
                  <c:v>44965.437707870369</c:v>
                </c:pt>
                <c:pt idx="3691">
                  <c:v>44965.448124594906</c:v>
                </c:pt>
                <c:pt idx="3692">
                  <c:v>44965.458541319444</c:v>
                </c:pt>
                <c:pt idx="3693">
                  <c:v>44965.468958043981</c:v>
                </c:pt>
                <c:pt idx="3694">
                  <c:v>44965.479374768518</c:v>
                </c:pt>
                <c:pt idx="3695">
                  <c:v>44965.489791493055</c:v>
                </c:pt>
                <c:pt idx="3696">
                  <c:v>44965.500208217592</c:v>
                </c:pt>
                <c:pt idx="3697">
                  <c:v>44965.51062494213</c:v>
                </c:pt>
                <c:pt idx="3698">
                  <c:v>44965.521041666667</c:v>
                </c:pt>
                <c:pt idx="3699">
                  <c:v>44965.531458391204</c:v>
                </c:pt>
                <c:pt idx="3700">
                  <c:v>44965.541875115741</c:v>
                </c:pt>
                <c:pt idx="3701">
                  <c:v>44965.552291840278</c:v>
                </c:pt>
                <c:pt idx="3702">
                  <c:v>44965.562708564816</c:v>
                </c:pt>
                <c:pt idx="3703">
                  <c:v>44965.573125289353</c:v>
                </c:pt>
                <c:pt idx="3704">
                  <c:v>44965.58354201389</c:v>
                </c:pt>
                <c:pt idx="3705">
                  <c:v>44965.593958738427</c:v>
                </c:pt>
                <c:pt idx="3706">
                  <c:v>44965.604375462965</c:v>
                </c:pt>
                <c:pt idx="3707">
                  <c:v>44965.614792187502</c:v>
                </c:pt>
                <c:pt idx="3708">
                  <c:v>44965.625208912039</c:v>
                </c:pt>
                <c:pt idx="3709">
                  <c:v>44965.635625636576</c:v>
                </c:pt>
                <c:pt idx="3710">
                  <c:v>44965.646042361113</c:v>
                </c:pt>
                <c:pt idx="3711">
                  <c:v>44965.656459085651</c:v>
                </c:pt>
                <c:pt idx="3712">
                  <c:v>44965.666875810188</c:v>
                </c:pt>
                <c:pt idx="3713">
                  <c:v>44965.677292534725</c:v>
                </c:pt>
                <c:pt idx="3714">
                  <c:v>44965.687709259262</c:v>
                </c:pt>
                <c:pt idx="3715">
                  <c:v>44965.698125983799</c:v>
                </c:pt>
                <c:pt idx="3716">
                  <c:v>44965.708542708337</c:v>
                </c:pt>
                <c:pt idx="3717">
                  <c:v>44965.718959432874</c:v>
                </c:pt>
                <c:pt idx="3718">
                  <c:v>44965.729376157411</c:v>
                </c:pt>
                <c:pt idx="3719">
                  <c:v>44965.739792881941</c:v>
                </c:pt>
                <c:pt idx="3720">
                  <c:v>44965.750209606478</c:v>
                </c:pt>
                <c:pt idx="3721">
                  <c:v>44965.760626331015</c:v>
                </c:pt>
                <c:pt idx="3722">
                  <c:v>44965.771043055553</c:v>
                </c:pt>
                <c:pt idx="3723">
                  <c:v>44965.78145978009</c:v>
                </c:pt>
                <c:pt idx="3724">
                  <c:v>44965.791876504627</c:v>
                </c:pt>
                <c:pt idx="3725">
                  <c:v>44965.802293229164</c:v>
                </c:pt>
                <c:pt idx="3726">
                  <c:v>44965.812709953701</c:v>
                </c:pt>
                <c:pt idx="3727">
                  <c:v>44965.823126678239</c:v>
                </c:pt>
                <c:pt idx="3728">
                  <c:v>44965.833543402776</c:v>
                </c:pt>
                <c:pt idx="3729">
                  <c:v>44965.843960127313</c:v>
                </c:pt>
                <c:pt idx="3730">
                  <c:v>44965.85437685185</c:v>
                </c:pt>
                <c:pt idx="3731">
                  <c:v>44965.864793576387</c:v>
                </c:pt>
                <c:pt idx="3732">
                  <c:v>44965.875210300925</c:v>
                </c:pt>
                <c:pt idx="3733">
                  <c:v>44965.885627025462</c:v>
                </c:pt>
                <c:pt idx="3734">
                  <c:v>44965.896043749999</c:v>
                </c:pt>
                <c:pt idx="3735">
                  <c:v>44965.906460474536</c:v>
                </c:pt>
                <c:pt idx="3736">
                  <c:v>44965.916877199073</c:v>
                </c:pt>
                <c:pt idx="3737">
                  <c:v>44965.927293923611</c:v>
                </c:pt>
                <c:pt idx="3738">
                  <c:v>44965.937710648148</c:v>
                </c:pt>
                <c:pt idx="3739">
                  <c:v>44965.948127372685</c:v>
                </c:pt>
                <c:pt idx="3740">
                  <c:v>44965.958544097222</c:v>
                </c:pt>
                <c:pt idx="3741">
                  <c:v>44965.96896082176</c:v>
                </c:pt>
                <c:pt idx="3742">
                  <c:v>44965.979377546297</c:v>
                </c:pt>
                <c:pt idx="3743">
                  <c:v>44965.989794270834</c:v>
                </c:pt>
                <c:pt idx="3744">
                  <c:v>44966.000210995371</c:v>
                </c:pt>
                <c:pt idx="3745">
                  <c:v>44966.010627719908</c:v>
                </c:pt>
                <c:pt idx="3746">
                  <c:v>44966.021044444446</c:v>
                </c:pt>
                <c:pt idx="3747">
                  <c:v>44966.031461168983</c:v>
                </c:pt>
                <c:pt idx="3748">
                  <c:v>44966.04187789352</c:v>
                </c:pt>
                <c:pt idx="3749">
                  <c:v>44966.052294618057</c:v>
                </c:pt>
                <c:pt idx="3750">
                  <c:v>44966.062711342594</c:v>
                </c:pt>
                <c:pt idx="3751">
                  <c:v>44966.073128067132</c:v>
                </c:pt>
                <c:pt idx="3752">
                  <c:v>44966.083544791669</c:v>
                </c:pt>
                <c:pt idx="3753">
                  <c:v>44966.093961516206</c:v>
                </c:pt>
                <c:pt idx="3754">
                  <c:v>44966.104378240743</c:v>
                </c:pt>
                <c:pt idx="3755">
                  <c:v>44966.11479496528</c:v>
                </c:pt>
                <c:pt idx="3756">
                  <c:v>44966.125211689818</c:v>
                </c:pt>
                <c:pt idx="3757">
                  <c:v>44966.135628414355</c:v>
                </c:pt>
                <c:pt idx="3758">
                  <c:v>44966.146045138892</c:v>
                </c:pt>
                <c:pt idx="3759">
                  <c:v>44966.156461863429</c:v>
                </c:pt>
                <c:pt idx="3760">
                  <c:v>44966.166878587966</c:v>
                </c:pt>
                <c:pt idx="3761">
                  <c:v>44966.177295312496</c:v>
                </c:pt>
                <c:pt idx="3762">
                  <c:v>44966.187712037034</c:v>
                </c:pt>
                <c:pt idx="3763">
                  <c:v>44966.198128761571</c:v>
                </c:pt>
                <c:pt idx="3764">
                  <c:v>44966.208545486108</c:v>
                </c:pt>
                <c:pt idx="3765">
                  <c:v>44966.218962210645</c:v>
                </c:pt>
                <c:pt idx="3766">
                  <c:v>44966.229378935182</c:v>
                </c:pt>
                <c:pt idx="3767">
                  <c:v>44966.23979565972</c:v>
                </c:pt>
                <c:pt idx="3768">
                  <c:v>44966.250212384257</c:v>
                </c:pt>
                <c:pt idx="3769">
                  <c:v>44966.260629108794</c:v>
                </c:pt>
                <c:pt idx="3770">
                  <c:v>44966.271045833331</c:v>
                </c:pt>
                <c:pt idx="3771">
                  <c:v>44966.281462557869</c:v>
                </c:pt>
                <c:pt idx="3772">
                  <c:v>44966.291879282406</c:v>
                </c:pt>
                <c:pt idx="3773">
                  <c:v>44966.302296006943</c:v>
                </c:pt>
                <c:pt idx="3774">
                  <c:v>44966.31271273148</c:v>
                </c:pt>
                <c:pt idx="3775">
                  <c:v>44966.323129456017</c:v>
                </c:pt>
                <c:pt idx="3776">
                  <c:v>44966.333546180555</c:v>
                </c:pt>
                <c:pt idx="3777">
                  <c:v>44966.343962905092</c:v>
                </c:pt>
                <c:pt idx="3778">
                  <c:v>44966.354379629629</c:v>
                </c:pt>
                <c:pt idx="3779">
                  <c:v>44966.364796354166</c:v>
                </c:pt>
                <c:pt idx="3780">
                  <c:v>44966.375213078703</c:v>
                </c:pt>
                <c:pt idx="3781">
                  <c:v>44966.385629803241</c:v>
                </c:pt>
                <c:pt idx="3782">
                  <c:v>44966.396046527778</c:v>
                </c:pt>
                <c:pt idx="3783">
                  <c:v>44966.406463252315</c:v>
                </c:pt>
                <c:pt idx="3784">
                  <c:v>44966.416879976852</c:v>
                </c:pt>
                <c:pt idx="3785">
                  <c:v>44966.427296701389</c:v>
                </c:pt>
                <c:pt idx="3786">
                  <c:v>44966.437713425927</c:v>
                </c:pt>
                <c:pt idx="3787">
                  <c:v>44966.448130150464</c:v>
                </c:pt>
                <c:pt idx="3788">
                  <c:v>44966.458546875001</c:v>
                </c:pt>
                <c:pt idx="3789">
                  <c:v>44966.468963599538</c:v>
                </c:pt>
                <c:pt idx="3790">
                  <c:v>44966.479380324075</c:v>
                </c:pt>
                <c:pt idx="3791">
                  <c:v>44966.489797048613</c:v>
                </c:pt>
                <c:pt idx="3792">
                  <c:v>44966.50021377315</c:v>
                </c:pt>
                <c:pt idx="3793">
                  <c:v>44966.510630497687</c:v>
                </c:pt>
                <c:pt idx="3794">
                  <c:v>44966.521047222224</c:v>
                </c:pt>
                <c:pt idx="3795">
                  <c:v>44966.531463946762</c:v>
                </c:pt>
                <c:pt idx="3796">
                  <c:v>44966.541880671299</c:v>
                </c:pt>
                <c:pt idx="3797">
                  <c:v>44966.552297395836</c:v>
                </c:pt>
                <c:pt idx="3798">
                  <c:v>44966.562714120373</c:v>
                </c:pt>
                <c:pt idx="3799">
                  <c:v>44966.57313084491</c:v>
                </c:pt>
                <c:pt idx="3800">
                  <c:v>44966.583547569448</c:v>
                </c:pt>
                <c:pt idx="3801">
                  <c:v>44966.593964293985</c:v>
                </c:pt>
                <c:pt idx="3802">
                  <c:v>44966.604381018522</c:v>
                </c:pt>
                <c:pt idx="3803">
                  <c:v>44966.614797743059</c:v>
                </c:pt>
                <c:pt idx="3804">
                  <c:v>44966.625214467589</c:v>
                </c:pt>
                <c:pt idx="3805">
                  <c:v>44966.635631192126</c:v>
                </c:pt>
                <c:pt idx="3806">
                  <c:v>44966.646047916664</c:v>
                </c:pt>
                <c:pt idx="3807">
                  <c:v>44966.656464641201</c:v>
                </c:pt>
                <c:pt idx="3808">
                  <c:v>44966.666881365738</c:v>
                </c:pt>
                <c:pt idx="3809">
                  <c:v>44966.677298090275</c:v>
                </c:pt>
                <c:pt idx="3810">
                  <c:v>44966.687714814812</c:v>
                </c:pt>
                <c:pt idx="3811">
                  <c:v>44966.69813153935</c:v>
                </c:pt>
                <c:pt idx="3812">
                  <c:v>44966.708548263887</c:v>
                </c:pt>
                <c:pt idx="3813">
                  <c:v>44966.718964988424</c:v>
                </c:pt>
                <c:pt idx="3814">
                  <c:v>44966.729381712961</c:v>
                </c:pt>
                <c:pt idx="3815">
                  <c:v>44966.739798437498</c:v>
                </c:pt>
                <c:pt idx="3816">
                  <c:v>44966.750215162036</c:v>
                </c:pt>
                <c:pt idx="3817">
                  <c:v>44966.760631886573</c:v>
                </c:pt>
                <c:pt idx="3818">
                  <c:v>44966.77104861111</c:v>
                </c:pt>
                <c:pt idx="3819">
                  <c:v>44966.781465335647</c:v>
                </c:pt>
                <c:pt idx="3820">
                  <c:v>44966.791882060184</c:v>
                </c:pt>
                <c:pt idx="3821">
                  <c:v>44966.802298784722</c:v>
                </c:pt>
                <c:pt idx="3822">
                  <c:v>44966.812715509259</c:v>
                </c:pt>
                <c:pt idx="3823">
                  <c:v>44966.823132233796</c:v>
                </c:pt>
                <c:pt idx="3824">
                  <c:v>44966.833548958333</c:v>
                </c:pt>
                <c:pt idx="3825">
                  <c:v>44966.84396568287</c:v>
                </c:pt>
                <c:pt idx="3826">
                  <c:v>44966.854382407408</c:v>
                </c:pt>
                <c:pt idx="3827">
                  <c:v>44966.864799131945</c:v>
                </c:pt>
                <c:pt idx="3828">
                  <c:v>44966.875215856482</c:v>
                </c:pt>
                <c:pt idx="3829">
                  <c:v>44966.885632581019</c:v>
                </c:pt>
                <c:pt idx="3830">
                  <c:v>44966.896049305557</c:v>
                </c:pt>
                <c:pt idx="3831">
                  <c:v>44966.906466030094</c:v>
                </c:pt>
                <c:pt idx="3832">
                  <c:v>44966.916882754631</c:v>
                </c:pt>
                <c:pt idx="3833">
                  <c:v>44966.927299479168</c:v>
                </c:pt>
                <c:pt idx="3834">
                  <c:v>44966.937716203705</c:v>
                </c:pt>
                <c:pt idx="3835">
                  <c:v>44966.948132928243</c:v>
                </c:pt>
                <c:pt idx="3836">
                  <c:v>44966.95854965278</c:v>
                </c:pt>
                <c:pt idx="3837">
                  <c:v>44966.968966377317</c:v>
                </c:pt>
                <c:pt idx="3838">
                  <c:v>44966.979383101854</c:v>
                </c:pt>
                <c:pt idx="3839">
                  <c:v>44966.989799826391</c:v>
                </c:pt>
                <c:pt idx="3840">
                  <c:v>44967.000216550929</c:v>
                </c:pt>
                <c:pt idx="3841">
                  <c:v>44967.010633275466</c:v>
                </c:pt>
                <c:pt idx="3842">
                  <c:v>44967.021050000003</c:v>
                </c:pt>
                <c:pt idx="3843">
                  <c:v>44967.03146672454</c:v>
                </c:pt>
                <c:pt idx="3844">
                  <c:v>44967.041883449077</c:v>
                </c:pt>
                <c:pt idx="3845">
                  <c:v>44967.052300173615</c:v>
                </c:pt>
                <c:pt idx="3846">
                  <c:v>44967.062716898145</c:v>
                </c:pt>
                <c:pt idx="3847">
                  <c:v>44967.073133622682</c:v>
                </c:pt>
                <c:pt idx="3848">
                  <c:v>44967.083550347219</c:v>
                </c:pt>
                <c:pt idx="3849">
                  <c:v>44967.093967071756</c:v>
                </c:pt>
                <c:pt idx="3850">
                  <c:v>44967.104383796293</c:v>
                </c:pt>
                <c:pt idx="3851">
                  <c:v>44967.114800520831</c:v>
                </c:pt>
                <c:pt idx="3852">
                  <c:v>44967.125217245368</c:v>
                </c:pt>
                <c:pt idx="3853">
                  <c:v>44967.135633969905</c:v>
                </c:pt>
                <c:pt idx="3854">
                  <c:v>44967.146050694442</c:v>
                </c:pt>
                <c:pt idx="3855">
                  <c:v>44967.156467418979</c:v>
                </c:pt>
                <c:pt idx="3856">
                  <c:v>44967.166884143517</c:v>
                </c:pt>
                <c:pt idx="3857">
                  <c:v>44967.177300868054</c:v>
                </c:pt>
                <c:pt idx="3858">
                  <c:v>44967.187717592591</c:v>
                </c:pt>
                <c:pt idx="3859">
                  <c:v>44967.198134317128</c:v>
                </c:pt>
                <c:pt idx="3860">
                  <c:v>44967.208551041665</c:v>
                </c:pt>
                <c:pt idx="3861">
                  <c:v>44967.218967766203</c:v>
                </c:pt>
                <c:pt idx="3862">
                  <c:v>44967.22938449074</c:v>
                </c:pt>
                <c:pt idx="3863">
                  <c:v>44967.239801215277</c:v>
                </c:pt>
                <c:pt idx="3864">
                  <c:v>44967.250217939814</c:v>
                </c:pt>
                <c:pt idx="3865">
                  <c:v>44967.260634664352</c:v>
                </c:pt>
                <c:pt idx="3866">
                  <c:v>44967.271051388889</c:v>
                </c:pt>
                <c:pt idx="3867">
                  <c:v>44967.281468113426</c:v>
                </c:pt>
                <c:pt idx="3868">
                  <c:v>44967.291884837963</c:v>
                </c:pt>
                <c:pt idx="3869">
                  <c:v>44967.3023015625</c:v>
                </c:pt>
                <c:pt idx="3870">
                  <c:v>44967.312718287038</c:v>
                </c:pt>
                <c:pt idx="3871">
                  <c:v>44967.323135011575</c:v>
                </c:pt>
                <c:pt idx="3872">
                  <c:v>44967.333551736112</c:v>
                </c:pt>
                <c:pt idx="3873">
                  <c:v>44967.343968460649</c:v>
                </c:pt>
                <c:pt idx="3874">
                  <c:v>44967.354385185186</c:v>
                </c:pt>
                <c:pt idx="3875">
                  <c:v>44967.364801909724</c:v>
                </c:pt>
                <c:pt idx="3876">
                  <c:v>44967.375218634261</c:v>
                </c:pt>
                <c:pt idx="3877">
                  <c:v>44967.385635358798</c:v>
                </c:pt>
                <c:pt idx="3878">
                  <c:v>44967.396052083335</c:v>
                </c:pt>
                <c:pt idx="3879">
                  <c:v>44967.406468807872</c:v>
                </c:pt>
                <c:pt idx="3880">
                  <c:v>44967.41688553241</c:v>
                </c:pt>
                <c:pt idx="3881">
                  <c:v>44967.427302256947</c:v>
                </c:pt>
                <c:pt idx="3882">
                  <c:v>44967.437718981484</c:v>
                </c:pt>
                <c:pt idx="3883">
                  <c:v>44967.448135706021</c:v>
                </c:pt>
                <c:pt idx="3884">
                  <c:v>44967.458552430558</c:v>
                </c:pt>
                <c:pt idx="3885">
                  <c:v>44967.468969155096</c:v>
                </c:pt>
                <c:pt idx="3886">
                  <c:v>44967.479385879633</c:v>
                </c:pt>
                <c:pt idx="3887">
                  <c:v>44967.48980260417</c:v>
                </c:pt>
                <c:pt idx="3888">
                  <c:v>44967.500219328707</c:v>
                </c:pt>
                <c:pt idx="3889">
                  <c:v>44967.510636053237</c:v>
                </c:pt>
                <c:pt idx="3890">
                  <c:v>44967.521052777774</c:v>
                </c:pt>
                <c:pt idx="3891">
                  <c:v>44967.531469502312</c:v>
                </c:pt>
                <c:pt idx="3892">
                  <c:v>44967.541886226849</c:v>
                </c:pt>
                <c:pt idx="3893">
                  <c:v>44967.552302951386</c:v>
                </c:pt>
                <c:pt idx="3894">
                  <c:v>44967.562719675923</c:v>
                </c:pt>
                <c:pt idx="3895">
                  <c:v>44967.57313640046</c:v>
                </c:pt>
                <c:pt idx="3896">
                  <c:v>44967.583553124998</c:v>
                </c:pt>
                <c:pt idx="3897">
                  <c:v>44967.593969849535</c:v>
                </c:pt>
                <c:pt idx="3898">
                  <c:v>44967.604386574072</c:v>
                </c:pt>
                <c:pt idx="3899">
                  <c:v>44967.614803298609</c:v>
                </c:pt>
                <c:pt idx="3900">
                  <c:v>44967.625220023147</c:v>
                </c:pt>
                <c:pt idx="3901">
                  <c:v>44967.635636747684</c:v>
                </c:pt>
                <c:pt idx="3902">
                  <c:v>44967.646053472221</c:v>
                </c:pt>
                <c:pt idx="3903">
                  <c:v>44967.656470196758</c:v>
                </c:pt>
                <c:pt idx="3904">
                  <c:v>44967.666886921295</c:v>
                </c:pt>
                <c:pt idx="3905">
                  <c:v>44967.677303645833</c:v>
                </c:pt>
                <c:pt idx="3906">
                  <c:v>44967.68772037037</c:v>
                </c:pt>
                <c:pt idx="3907">
                  <c:v>44967.698137094907</c:v>
                </c:pt>
                <c:pt idx="3908">
                  <c:v>44967.708553819444</c:v>
                </c:pt>
                <c:pt idx="3909">
                  <c:v>44967.718970543981</c:v>
                </c:pt>
                <c:pt idx="3910">
                  <c:v>44967.729387268519</c:v>
                </c:pt>
                <c:pt idx="3911">
                  <c:v>44967.739803993056</c:v>
                </c:pt>
                <c:pt idx="3912">
                  <c:v>44967.750220717593</c:v>
                </c:pt>
                <c:pt idx="3913">
                  <c:v>44967.76063744213</c:v>
                </c:pt>
                <c:pt idx="3914">
                  <c:v>44967.771054166667</c:v>
                </c:pt>
                <c:pt idx="3915">
                  <c:v>44967.781470891205</c:v>
                </c:pt>
                <c:pt idx="3916">
                  <c:v>44967.791887615742</c:v>
                </c:pt>
                <c:pt idx="3917">
                  <c:v>44967.802304340279</c:v>
                </c:pt>
                <c:pt idx="3918">
                  <c:v>44967.812721064816</c:v>
                </c:pt>
                <c:pt idx="3919">
                  <c:v>44967.823137789353</c:v>
                </c:pt>
                <c:pt idx="3920">
                  <c:v>44967.833554513891</c:v>
                </c:pt>
                <c:pt idx="3921">
                  <c:v>44967.843971238428</c:v>
                </c:pt>
                <c:pt idx="3922">
                  <c:v>44967.854387962965</c:v>
                </c:pt>
                <c:pt idx="3923">
                  <c:v>44967.864804687502</c:v>
                </c:pt>
                <c:pt idx="3924">
                  <c:v>44967.87522141204</c:v>
                </c:pt>
                <c:pt idx="3925">
                  <c:v>44967.885638136577</c:v>
                </c:pt>
                <c:pt idx="3926">
                  <c:v>44967.896054861114</c:v>
                </c:pt>
                <c:pt idx="3927">
                  <c:v>44967.906471585651</c:v>
                </c:pt>
                <c:pt idx="3928">
                  <c:v>44967.916888310188</c:v>
                </c:pt>
                <c:pt idx="3929">
                  <c:v>44967.927305034726</c:v>
                </c:pt>
                <c:pt idx="3930">
                  <c:v>44967.937721759263</c:v>
                </c:pt>
                <c:pt idx="3931">
                  <c:v>44967.948138483793</c:v>
                </c:pt>
                <c:pt idx="3932">
                  <c:v>44967.95855520833</c:v>
                </c:pt>
                <c:pt idx="3933">
                  <c:v>44967.968971932867</c:v>
                </c:pt>
                <c:pt idx="3934">
                  <c:v>44967.979388657404</c:v>
                </c:pt>
                <c:pt idx="3935">
                  <c:v>44967.989805381942</c:v>
                </c:pt>
                <c:pt idx="3936">
                  <c:v>44968.000222106479</c:v>
                </c:pt>
                <c:pt idx="3937">
                  <c:v>44968.010638831016</c:v>
                </c:pt>
                <c:pt idx="3938">
                  <c:v>44968.021055555553</c:v>
                </c:pt>
                <c:pt idx="3939">
                  <c:v>44968.03147228009</c:v>
                </c:pt>
                <c:pt idx="3940">
                  <c:v>44968.041889004628</c:v>
                </c:pt>
                <c:pt idx="3941">
                  <c:v>44968.052305729165</c:v>
                </c:pt>
                <c:pt idx="3942">
                  <c:v>44968.062722453702</c:v>
                </c:pt>
                <c:pt idx="3943">
                  <c:v>44968.073139178239</c:v>
                </c:pt>
                <c:pt idx="3944">
                  <c:v>44968.083555902776</c:v>
                </c:pt>
                <c:pt idx="3945">
                  <c:v>44968.093972627314</c:v>
                </c:pt>
                <c:pt idx="3946">
                  <c:v>44968.104389351851</c:v>
                </c:pt>
                <c:pt idx="3947">
                  <c:v>44968.114806076388</c:v>
                </c:pt>
                <c:pt idx="3948">
                  <c:v>44968.125222800925</c:v>
                </c:pt>
                <c:pt idx="3949">
                  <c:v>44968.135639525462</c:v>
                </c:pt>
                <c:pt idx="3950">
                  <c:v>44968.14605625</c:v>
                </c:pt>
                <c:pt idx="3951">
                  <c:v>44968.156472974537</c:v>
                </c:pt>
                <c:pt idx="3952">
                  <c:v>44968.166889699074</c:v>
                </c:pt>
                <c:pt idx="3953">
                  <c:v>44968.177306423611</c:v>
                </c:pt>
                <c:pt idx="3954">
                  <c:v>44968.187723148149</c:v>
                </c:pt>
                <c:pt idx="3955">
                  <c:v>44968.198139872686</c:v>
                </c:pt>
                <c:pt idx="3956">
                  <c:v>44968.208556597223</c:v>
                </c:pt>
                <c:pt idx="3957">
                  <c:v>44968.21897332176</c:v>
                </c:pt>
                <c:pt idx="3958">
                  <c:v>44968.229390046297</c:v>
                </c:pt>
                <c:pt idx="3959">
                  <c:v>44968.239806770835</c:v>
                </c:pt>
                <c:pt idx="3960">
                  <c:v>44968.250223495372</c:v>
                </c:pt>
                <c:pt idx="3961">
                  <c:v>44968.260640219909</c:v>
                </c:pt>
                <c:pt idx="3962">
                  <c:v>44968.271056944446</c:v>
                </c:pt>
                <c:pt idx="3963">
                  <c:v>44968.281473668983</c:v>
                </c:pt>
                <c:pt idx="3964">
                  <c:v>44968.291890393521</c:v>
                </c:pt>
                <c:pt idx="3965">
                  <c:v>44968.302307118058</c:v>
                </c:pt>
                <c:pt idx="3966">
                  <c:v>44968.312723842595</c:v>
                </c:pt>
                <c:pt idx="3967">
                  <c:v>44968.323140567132</c:v>
                </c:pt>
                <c:pt idx="3968">
                  <c:v>44968.333557291669</c:v>
                </c:pt>
                <c:pt idx="3969">
                  <c:v>44968.343974016207</c:v>
                </c:pt>
                <c:pt idx="3970">
                  <c:v>44968.354390740744</c:v>
                </c:pt>
                <c:pt idx="3971">
                  <c:v>44968.364807465281</c:v>
                </c:pt>
                <c:pt idx="3972">
                  <c:v>44968.375224189818</c:v>
                </c:pt>
                <c:pt idx="3973">
                  <c:v>44968.385640914355</c:v>
                </c:pt>
                <c:pt idx="3974">
                  <c:v>44968.396057638885</c:v>
                </c:pt>
                <c:pt idx="3975">
                  <c:v>44968.406474363423</c:v>
                </c:pt>
                <c:pt idx="3976">
                  <c:v>44968.41689108796</c:v>
                </c:pt>
                <c:pt idx="3977">
                  <c:v>44968.427307812497</c:v>
                </c:pt>
                <c:pt idx="3978">
                  <c:v>44968.437724537034</c:v>
                </c:pt>
                <c:pt idx="3979">
                  <c:v>44968.448141261571</c:v>
                </c:pt>
                <c:pt idx="3980">
                  <c:v>44968.458557986109</c:v>
                </c:pt>
                <c:pt idx="3981">
                  <c:v>44968.468974710646</c:v>
                </c:pt>
                <c:pt idx="3982">
                  <c:v>44968.479391435183</c:v>
                </c:pt>
                <c:pt idx="3983">
                  <c:v>44968.48980815972</c:v>
                </c:pt>
                <c:pt idx="3984">
                  <c:v>44968.500224884257</c:v>
                </c:pt>
                <c:pt idx="3985">
                  <c:v>44968.510641608795</c:v>
                </c:pt>
                <c:pt idx="3986">
                  <c:v>44968.521058333332</c:v>
                </c:pt>
                <c:pt idx="3987">
                  <c:v>44968.531475057869</c:v>
                </c:pt>
                <c:pt idx="3988">
                  <c:v>44968.541891782406</c:v>
                </c:pt>
                <c:pt idx="3989">
                  <c:v>44968.552308506944</c:v>
                </c:pt>
                <c:pt idx="3990">
                  <c:v>44968.562725231481</c:v>
                </c:pt>
                <c:pt idx="3991">
                  <c:v>44968.573141956018</c:v>
                </c:pt>
                <c:pt idx="3992">
                  <c:v>44968.583558680555</c:v>
                </c:pt>
                <c:pt idx="3993">
                  <c:v>44968.593975405092</c:v>
                </c:pt>
                <c:pt idx="3994">
                  <c:v>44968.60439212963</c:v>
                </c:pt>
                <c:pt idx="3995">
                  <c:v>44968.614808854167</c:v>
                </c:pt>
                <c:pt idx="3996">
                  <c:v>44968.625225578704</c:v>
                </c:pt>
                <c:pt idx="3997">
                  <c:v>44968.635642303241</c:v>
                </c:pt>
                <c:pt idx="3998">
                  <c:v>44968.646059027778</c:v>
                </c:pt>
                <c:pt idx="3999">
                  <c:v>44968.656475752316</c:v>
                </c:pt>
                <c:pt idx="4000">
                  <c:v>44968.666892476853</c:v>
                </c:pt>
                <c:pt idx="4001">
                  <c:v>44968.67730920139</c:v>
                </c:pt>
                <c:pt idx="4002">
                  <c:v>44968.687725925927</c:v>
                </c:pt>
                <c:pt idx="4003">
                  <c:v>44968.698142650464</c:v>
                </c:pt>
                <c:pt idx="4004">
                  <c:v>44968.708559375002</c:v>
                </c:pt>
                <c:pt idx="4005">
                  <c:v>44968.718976099539</c:v>
                </c:pt>
                <c:pt idx="4006">
                  <c:v>44968.729392824076</c:v>
                </c:pt>
                <c:pt idx="4007">
                  <c:v>44968.739809548613</c:v>
                </c:pt>
                <c:pt idx="4008">
                  <c:v>44968.75022627315</c:v>
                </c:pt>
                <c:pt idx="4009">
                  <c:v>44968.760642997688</c:v>
                </c:pt>
                <c:pt idx="4010">
                  <c:v>44968.771059722225</c:v>
                </c:pt>
                <c:pt idx="4011">
                  <c:v>44968.781476446762</c:v>
                </c:pt>
                <c:pt idx="4012">
                  <c:v>44968.791893171299</c:v>
                </c:pt>
                <c:pt idx="4013">
                  <c:v>44968.802309895837</c:v>
                </c:pt>
                <c:pt idx="4014">
                  <c:v>44968.812726620374</c:v>
                </c:pt>
                <c:pt idx="4015">
                  <c:v>44968.823143344911</c:v>
                </c:pt>
                <c:pt idx="4016">
                  <c:v>44968.833560069441</c:v>
                </c:pt>
                <c:pt idx="4017">
                  <c:v>44968.843976793978</c:v>
                </c:pt>
                <c:pt idx="4018">
                  <c:v>44968.854393518515</c:v>
                </c:pt>
                <c:pt idx="4019">
                  <c:v>44968.864810243052</c:v>
                </c:pt>
                <c:pt idx="4020">
                  <c:v>44968.87522696759</c:v>
                </c:pt>
                <c:pt idx="4021">
                  <c:v>44968.885643692127</c:v>
                </c:pt>
                <c:pt idx="4022">
                  <c:v>44968.896060416664</c:v>
                </c:pt>
                <c:pt idx="4023">
                  <c:v>44968.906477141201</c:v>
                </c:pt>
                <c:pt idx="4024">
                  <c:v>44968.916893865739</c:v>
                </c:pt>
                <c:pt idx="4025">
                  <c:v>44968.927310590276</c:v>
                </c:pt>
                <c:pt idx="4026">
                  <c:v>44968.937727314813</c:v>
                </c:pt>
                <c:pt idx="4027">
                  <c:v>44968.94814403935</c:v>
                </c:pt>
                <c:pt idx="4028">
                  <c:v>44968.958560763887</c:v>
                </c:pt>
                <c:pt idx="4029">
                  <c:v>44968.968977488425</c:v>
                </c:pt>
                <c:pt idx="4030">
                  <c:v>44968.979394212962</c:v>
                </c:pt>
                <c:pt idx="4031">
                  <c:v>44968.989810937499</c:v>
                </c:pt>
                <c:pt idx="4032">
                  <c:v>44969.000227662036</c:v>
                </c:pt>
                <c:pt idx="4033">
                  <c:v>44969.010644386573</c:v>
                </c:pt>
                <c:pt idx="4034">
                  <c:v>44969.021061111111</c:v>
                </c:pt>
                <c:pt idx="4035">
                  <c:v>44969.031477835648</c:v>
                </c:pt>
                <c:pt idx="4036">
                  <c:v>44969.041894560185</c:v>
                </c:pt>
                <c:pt idx="4037">
                  <c:v>44969.052311284722</c:v>
                </c:pt>
                <c:pt idx="4038">
                  <c:v>44969.062728009259</c:v>
                </c:pt>
                <c:pt idx="4039">
                  <c:v>44969.073144733797</c:v>
                </c:pt>
                <c:pt idx="4040">
                  <c:v>44969.083561458334</c:v>
                </c:pt>
                <c:pt idx="4041">
                  <c:v>44969.093978182871</c:v>
                </c:pt>
                <c:pt idx="4042">
                  <c:v>44969.104394907408</c:v>
                </c:pt>
                <c:pt idx="4043">
                  <c:v>44969.114811631945</c:v>
                </c:pt>
                <c:pt idx="4044">
                  <c:v>44969.125228356483</c:v>
                </c:pt>
                <c:pt idx="4045">
                  <c:v>44969.13564508102</c:v>
                </c:pt>
                <c:pt idx="4046">
                  <c:v>44969.146061805557</c:v>
                </c:pt>
                <c:pt idx="4047">
                  <c:v>44969.156478530094</c:v>
                </c:pt>
                <c:pt idx="4048">
                  <c:v>44969.166895254632</c:v>
                </c:pt>
                <c:pt idx="4049">
                  <c:v>44969.177311979169</c:v>
                </c:pt>
                <c:pt idx="4050">
                  <c:v>44969.187728703706</c:v>
                </c:pt>
                <c:pt idx="4051">
                  <c:v>44969.198145428243</c:v>
                </c:pt>
                <c:pt idx="4052">
                  <c:v>44969.20856215278</c:v>
                </c:pt>
                <c:pt idx="4053">
                  <c:v>44969.218978877318</c:v>
                </c:pt>
                <c:pt idx="4054">
                  <c:v>44969.229395601855</c:v>
                </c:pt>
                <c:pt idx="4055">
                  <c:v>44969.239812326392</c:v>
                </c:pt>
                <c:pt idx="4056">
                  <c:v>44969.250229050929</c:v>
                </c:pt>
                <c:pt idx="4057">
                  <c:v>44969.260645775466</c:v>
                </c:pt>
                <c:pt idx="4058">
                  <c:v>44969.271062500004</c:v>
                </c:pt>
                <c:pt idx="4059">
                  <c:v>44969.281479224534</c:v>
                </c:pt>
                <c:pt idx="4060">
                  <c:v>44969.291895949071</c:v>
                </c:pt>
                <c:pt idx="4061">
                  <c:v>44969.302312673608</c:v>
                </c:pt>
                <c:pt idx="4062">
                  <c:v>44969.312729398145</c:v>
                </c:pt>
                <c:pt idx="4063">
                  <c:v>44969.323146122682</c:v>
                </c:pt>
                <c:pt idx="4064">
                  <c:v>44969.33356284722</c:v>
                </c:pt>
                <c:pt idx="4065">
                  <c:v>44969.343979571757</c:v>
                </c:pt>
                <c:pt idx="4066">
                  <c:v>44969.354396296294</c:v>
                </c:pt>
                <c:pt idx="4067">
                  <c:v>44969.364813020831</c:v>
                </c:pt>
                <c:pt idx="4068">
                  <c:v>44969.375229745368</c:v>
                </c:pt>
                <c:pt idx="4069">
                  <c:v>44969.385646469906</c:v>
                </c:pt>
                <c:pt idx="4070">
                  <c:v>44969.396063194443</c:v>
                </c:pt>
                <c:pt idx="4071">
                  <c:v>44969.40647991898</c:v>
                </c:pt>
                <c:pt idx="4072">
                  <c:v>44969.416896643517</c:v>
                </c:pt>
                <c:pt idx="4073">
                  <c:v>44969.427313368054</c:v>
                </c:pt>
                <c:pt idx="4074">
                  <c:v>44969.437730092592</c:v>
                </c:pt>
                <c:pt idx="4075">
                  <c:v>44969.448146817129</c:v>
                </c:pt>
                <c:pt idx="4076">
                  <c:v>44969.458563541666</c:v>
                </c:pt>
                <c:pt idx="4077">
                  <c:v>44969.468980266203</c:v>
                </c:pt>
                <c:pt idx="4078">
                  <c:v>44969.47939699074</c:v>
                </c:pt>
                <c:pt idx="4079">
                  <c:v>44969.489813715278</c:v>
                </c:pt>
                <c:pt idx="4080">
                  <c:v>44969.500230439815</c:v>
                </c:pt>
                <c:pt idx="4081">
                  <c:v>44969.510647164352</c:v>
                </c:pt>
                <c:pt idx="4082">
                  <c:v>44969.521063888889</c:v>
                </c:pt>
                <c:pt idx="4083">
                  <c:v>44969.531480613427</c:v>
                </c:pt>
                <c:pt idx="4084">
                  <c:v>44969.541897337964</c:v>
                </c:pt>
                <c:pt idx="4085">
                  <c:v>44969.552314062501</c:v>
                </c:pt>
                <c:pt idx="4086">
                  <c:v>44969.562730787038</c:v>
                </c:pt>
                <c:pt idx="4087">
                  <c:v>44969.573147511575</c:v>
                </c:pt>
                <c:pt idx="4088">
                  <c:v>44969.583564236113</c:v>
                </c:pt>
                <c:pt idx="4089">
                  <c:v>44969.59398096065</c:v>
                </c:pt>
                <c:pt idx="4090">
                  <c:v>44969.604397685187</c:v>
                </c:pt>
                <c:pt idx="4091">
                  <c:v>44969.614814409724</c:v>
                </c:pt>
                <c:pt idx="4092">
                  <c:v>44969.625231134261</c:v>
                </c:pt>
                <c:pt idx="4093">
                  <c:v>44969.635647858799</c:v>
                </c:pt>
                <c:pt idx="4094">
                  <c:v>44969.646064583336</c:v>
                </c:pt>
                <c:pt idx="4095">
                  <c:v>44969.656481307873</c:v>
                </c:pt>
                <c:pt idx="4096">
                  <c:v>44969.66689803241</c:v>
                </c:pt>
                <c:pt idx="4097">
                  <c:v>44969.677314756947</c:v>
                </c:pt>
                <c:pt idx="4098">
                  <c:v>44969.687731481485</c:v>
                </c:pt>
                <c:pt idx="4099">
                  <c:v>44969.698148206022</c:v>
                </c:pt>
                <c:pt idx="4100">
                  <c:v>44969.708564930559</c:v>
                </c:pt>
                <c:pt idx="4101">
                  <c:v>44969.718981655089</c:v>
                </c:pt>
                <c:pt idx="4102">
                  <c:v>44969.729398379626</c:v>
                </c:pt>
                <c:pt idx="4103">
                  <c:v>44969.739815104163</c:v>
                </c:pt>
                <c:pt idx="4104">
                  <c:v>44969.750231828701</c:v>
                </c:pt>
                <c:pt idx="4105">
                  <c:v>44969.760648553238</c:v>
                </c:pt>
                <c:pt idx="4106">
                  <c:v>44969.771065277775</c:v>
                </c:pt>
                <c:pt idx="4107">
                  <c:v>44969.781482002312</c:v>
                </c:pt>
                <c:pt idx="4108">
                  <c:v>44969.791898726849</c:v>
                </c:pt>
                <c:pt idx="4109">
                  <c:v>44969.802315451387</c:v>
                </c:pt>
                <c:pt idx="4110">
                  <c:v>44969.812732175924</c:v>
                </c:pt>
                <c:pt idx="4111">
                  <c:v>44969.823148900461</c:v>
                </c:pt>
                <c:pt idx="4112">
                  <c:v>44969.833565624998</c:v>
                </c:pt>
                <c:pt idx="4113">
                  <c:v>44969.843982349536</c:v>
                </c:pt>
                <c:pt idx="4114">
                  <c:v>44969.854399074073</c:v>
                </c:pt>
                <c:pt idx="4115">
                  <c:v>44969.86481579861</c:v>
                </c:pt>
                <c:pt idx="4116">
                  <c:v>44969.875232523147</c:v>
                </c:pt>
                <c:pt idx="4117">
                  <c:v>44969.885649247684</c:v>
                </c:pt>
                <c:pt idx="4118">
                  <c:v>44969.896065972222</c:v>
                </c:pt>
                <c:pt idx="4119">
                  <c:v>44969.906482696759</c:v>
                </c:pt>
                <c:pt idx="4120">
                  <c:v>44969.916899421296</c:v>
                </c:pt>
                <c:pt idx="4121">
                  <c:v>44969.927316145833</c:v>
                </c:pt>
                <c:pt idx="4122">
                  <c:v>44969.93773287037</c:v>
                </c:pt>
                <c:pt idx="4123">
                  <c:v>44969.948149594908</c:v>
                </c:pt>
                <c:pt idx="4124">
                  <c:v>44969.958566319445</c:v>
                </c:pt>
                <c:pt idx="4125">
                  <c:v>44969.968983043982</c:v>
                </c:pt>
                <c:pt idx="4126">
                  <c:v>44969.979399768519</c:v>
                </c:pt>
                <c:pt idx="4127">
                  <c:v>44969.989816493056</c:v>
                </c:pt>
                <c:pt idx="4128">
                  <c:v>44970.000233217594</c:v>
                </c:pt>
                <c:pt idx="4129">
                  <c:v>44970.010649942131</c:v>
                </c:pt>
                <c:pt idx="4130">
                  <c:v>44970.021066666668</c:v>
                </c:pt>
                <c:pt idx="4131">
                  <c:v>44970.031483391205</c:v>
                </c:pt>
                <c:pt idx="4132">
                  <c:v>44970.041900115742</c:v>
                </c:pt>
                <c:pt idx="4133">
                  <c:v>44970.05231684028</c:v>
                </c:pt>
                <c:pt idx="4134">
                  <c:v>44970.062733564817</c:v>
                </c:pt>
                <c:pt idx="4135">
                  <c:v>44970.073150289354</c:v>
                </c:pt>
                <c:pt idx="4136">
                  <c:v>44970.083567013891</c:v>
                </c:pt>
                <c:pt idx="4137">
                  <c:v>44970.093983738429</c:v>
                </c:pt>
                <c:pt idx="4138">
                  <c:v>44970.104400462966</c:v>
                </c:pt>
                <c:pt idx="4139">
                  <c:v>44970.114817187503</c:v>
                </c:pt>
                <c:pt idx="4140">
                  <c:v>44970.12523391204</c:v>
                </c:pt>
                <c:pt idx="4141">
                  <c:v>44970.135650636577</c:v>
                </c:pt>
                <c:pt idx="4142">
                  <c:v>44970.146067361115</c:v>
                </c:pt>
                <c:pt idx="4143">
                  <c:v>44970.156484085652</c:v>
                </c:pt>
                <c:pt idx="4144">
                  <c:v>44970.166900810182</c:v>
                </c:pt>
                <c:pt idx="4145">
                  <c:v>44970.177317534719</c:v>
                </c:pt>
                <c:pt idx="4146">
                  <c:v>44970.187734259256</c:v>
                </c:pt>
                <c:pt idx="4147">
                  <c:v>44970.198150983793</c:v>
                </c:pt>
                <c:pt idx="4148">
                  <c:v>44970.208567708331</c:v>
                </c:pt>
                <c:pt idx="4149">
                  <c:v>44970.218984432868</c:v>
                </c:pt>
                <c:pt idx="4150">
                  <c:v>44970.229401157405</c:v>
                </c:pt>
                <c:pt idx="4151">
                  <c:v>44970.239817881942</c:v>
                </c:pt>
                <c:pt idx="4152">
                  <c:v>44970.250234606479</c:v>
                </c:pt>
                <c:pt idx="4153">
                  <c:v>44970.260651331017</c:v>
                </c:pt>
                <c:pt idx="4154">
                  <c:v>44970.271068055554</c:v>
                </c:pt>
                <c:pt idx="4155">
                  <c:v>44970.281484780091</c:v>
                </c:pt>
                <c:pt idx="4156">
                  <c:v>44970.291901504628</c:v>
                </c:pt>
                <c:pt idx="4157">
                  <c:v>44970.302318229165</c:v>
                </c:pt>
                <c:pt idx="4158">
                  <c:v>44970.312734953703</c:v>
                </c:pt>
                <c:pt idx="4159">
                  <c:v>44970.32315167824</c:v>
                </c:pt>
                <c:pt idx="4160">
                  <c:v>44970.333568402777</c:v>
                </c:pt>
                <c:pt idx="4161">
                  <c:v>44970.343985127314</c:v>
                </c:pt>
                <c:pt idx="4162">
                  <c:v>44970.354401851851</c:v>
                </c:pt>
                <c:pt idx="4163">
                  <c:v>44970.364818576389</c:v>
                </c:pt>
                <c:pt idx="4164">
                  <c:v>44970.375235300926</c:v>
                </c:pt>
                <c:pt idx="4165">
                  <c:v>44970.385652025463</c:v>
                </c:pt>
                <c:pt idx="4166">
                  <c:v>44970.39606875</c:v>
                </c:pt>
                <c:pt idx="4167">
                  <c:v>44970.406485474537</c:v>
                </c:pt>
                <c:pt idx="4168">
                  <c:v>44970.416902199075</c:v>
                </c:pt>
                <c:pt idx="4169">
                  <c:v>44970.427318923612</c:v>
                </c:pt>
                <c:pt idx="4170">
                  <c:v>44970.437735648149</c:v>
                </c:pt>
                <c:pt idx="4171">
                  <c:v>44970.448152372686</c:v>
                </c:pt>
                <c:pt idx="4172">
                  <c:v>44970.458569097224</c:v>
                </c:pt>
                <c:pt idx="4173">
                  <c:v>44970.468985821761</c:v>
                </c:pt>
                <c:pt idx="4174">
                  <c:v>44970.479402546298</c:v>
                </c:pt>
                <c:pt idx="4175">
                  <c:v>44970.489819270835</c:v>
                </c:pt>
                <c:pt idx="4176">
                  <c:v>44970.500235995372</c:v>
                </c:pt>
                <c:pt idx="4177">
                  <c:v>44970.51065271991</c:v>
                </c:pt>
                <c:pt idx="4178">
                  <c:v>44970.521069444447</c:v>
                </c:pt>
                <c:pt idx="4179">
                  <c:v>44970.531486168984</c:v>
                </c:pt>
                <c:pt idx="4180">
                  <c:v>44970.541902893521</c:v>
                </c:pt>
                <c:pt idx="4181">
                  <c:v>44970.552319618058</c:v>
                </c:pt>
                <c:pt idx="4182">
                  <c:v>44970.562736342596</c:v>
                </c:pt>
                <c:pt idx="4183">
                  <c:v>44970.573153067133</c:v>
                </c:pt>
                <c:pt idx="4184">
                  <c:v>44970.58356979167</c:v>
                </c:pt>
                <c:pt idx="4185">
                  <c:v>44970.593986516207</c:v>
                </c:pt>
                <c:pt idx="4186">
                  <c:v>44970.604403240737</c:v>
                </c:pt>
                <c:pt idx="4187">
                  <c:v>44970.614819965274</c:v>
                </c:pt>
                <c:pt idx="4188">
                  <c:v>44970.625236689812</c:v>
                </c:pt>
                <c:pt idx="4189">
                  <c:v>44970.635653414349</c:v>
                </c:pt>
                <c:pt idx="4190">
                  <c:v>44970.646070138886</c:v>
                </c:pt>
                <c:pt idx="4191">
                  <c:v>44970.656486863423</c:v>
                </c:pt>
                <c:pt idx="4192">
                  <c:v>44970.66690358796</c:v>
                </c:pt>
                <c:pt idx="4193">
                  <c:v>44970.677320312498</c:v>
                </c:pt>
                <c:pt idx="4194">
                  <c:v>44970.687737037035</c:v>
                </c:pt>
                <c:pt idx="4195">
                  <c:v>44970.698153761572</c:v>
                </c:pt>
                <c:pt idx="4196">
                  <c:v>44970.708570486109</c:v>
                </c:pt>
                <c:pt idx="4197">
                  <c:v>44970.718987210646</c:v>
                </c:pt>
                <c:pt idx="4198">
                  <c:v>44970.729403935184</c:v>
                </c:pt>
                <c:pt idx="4199">
                  <c:v>44970.739820659721</c:v>
                </c:pt>
                <c:pt idx="4200">
                  <c:v>44970.750237384258</c:v>
                </c:pt>
                <c:pt idx="4201">
                  <c:v>44970.760654108795</c:v>
                </c:pt>
                <c:pt idx="4202">
                  <c:v>44970.771070833332</c:v>
                </c:pt>
                <c:pt idx="4203">
                  <c:v>44970.78148755787</c:v>
                </c:pt>
                <c:pt idx="4204">
                  <c:v>44970.791904282407</c:v>
                </c:pt>
                <c:pt idx="4205">
                  <c:v>44970.802321006944</c:v>
                </c:pt>
                <c:pt idx="4206">
                  <c:v>44970.812737731481</c:v>
                </c:pt>
                <c:pt idx="4207">
                  <c:v>44970.823154456019</c:v>
                </c:pt>
                <c:pt idx="4208">
                  <c:v>44970.833571180556</c:v>
                </c:pt>
                <c:pt idx="4209">
                  <c:v>44970.843987905093</c:v>
                </c:pt>
                <c:pt idx="4210">
                  <c:v>44970.85440462963</c:v>
                </c:pt>
                <c:pt idx="4211">
                  <c:v>44970.864821354167</c:v>
                </c:pt>
                <c:pt idx="4212">
                  <c:v>44970.875238078705</c:v>
                </c:pt>
                <c:pt idx="4213">
                  <c:v>44970.885654803242</c:v>
                </c:pt>
                <c:pt idx="4214">
                  <c:v>44970.896071527779</c:v>
                </c:pt>
                <c:pt idx="4215">
                  <c:v>44970.906488252316</c:v>
                </c:pt>
                <c:pt idx="4216">
                  <c:v>44970.916904976853</c:v>
                </c:pt>
                <c:pt idx="4217">
                  <c:v>44970.927321701391</c:v>
                </c:pt>
                <c:pt idx="4218">
                  <c:v>44970.937738425928</c:v>
                </c:pt>
                <c:pt idx="4219">
                  <c:v>44970.948155150465</c:v>
                </c:pt>
                <c:pt idx="4220">
                  <c:v>44970.958571875002</c:v>
                </c:pt>
                <c:pt idx="4221">
                  <c:v>44970.968988599539</c:v>
                </c:pt>
                <c:pt idx="4222">
                  <c:v>44970.979405324077</c:v>
                </c:pt>
                <c:pt idx="4223">
                  <c:v>44970.989822048614</c:v>
                </c:pt>
                <c:pt idx="4224">
                  <c:v>44971.000238773151</c:v>
                </c:pt>
                <c:pt idx="4225">
                  <c:v>44971.010655497688</c:v>
                </c:pt>
                <c:pt idx="4226">
                  <c:v>44971.021072222225</c:v>
                </c:pt>
                <c:pt idx="4227">
                  <c:v>44971.031488946763</c:v>
                </c:pt>
                <c:pt idx="4228">
                  <c:v>44971.0419056713</c:v>
                </c:pt>
                <c:pt idx="4229">
                  <c:v>44971.05232239583</c:v>
                </c:pt>
                <c:pt idx="4230">
                  <c:v>44971.062739120367</c:v>
                </c:pt>
                <c:pt idx="4231">
                  <c:v>44971.073155844904</c:v>
                </c:pt>
                <c:pt idx="4232">
                  <c:v>44971.083572569441</c:v>
                </c:pt>
                <c:pt idx="4233">
                  <c:v>44971.093989293979</c:v>
                </c:pt>
                <c:pt idx="4234">
                  <c:v>44971.104406018516</c:v>
                </c:pt>
                <c:pt idx="4235">
                  <c:v>44971.114822743053</c:v>
                </c:pt>
                <c:pt idx="4236">
                  <c:v>44971.12523946759</c:v>
                </c:pt>
                <c:pt idx="4237">
                  <c:v>44971.135656192127</c:v>
                </c:pt>
                <c:pt idx="4238">
                  <c:v>44971.146072916665</c:v>
                </c:pt>
                <c:pt idx="4239">
                  <c:v>44971.156489641202</c:v>
                </c:pt>
                <c:pt idx="4240">
                  <c:v>44971.166906365739</c:v>
                </c:pt>
                <c:pt idx="4241">
                  <c:v>44971.177323090276</c:v>
                </c:pt>
                <c:pt idx="4242">
                  <c:v>44971.187739814814</c:v>
                </c:pt>
                <c:pt idx="4243">
                  <c:v>44971.198156539351</c:v>
                </c:pt>
                <c:pt idx="4244">
                  <c:v>44971.208573263888</c:v>
                </c:pt>
                <c:pt idx="4245">
                  <c:v>44971.218989988425</c:v>
                </c:pt>
                <c:pt idx="4246">
                  <c:v>44971.229406712962</c:v>
                </c:pt>
                <c:pt idx="4247">
                  <c:v>44971.2398234375</c:v>
                </c:pt>
                <c:pt idx="4248">
                  <c:v>44971.250240162037</c:v>
                </c:pt>
                <c:pt idx="4249">
                  <c:v>44971.260656886574</c:v>
                </c:pt>
                <c:pt idx="4250">
                  <c:v>44971.271073611111</c:v>
                </c:pt>
                <c:pt idx="4251">
                  <c:v>44971.281490335648</c:v>
                </c:pt>
                <c:pt idx="4252">
                  <c:v>44971.291907060186</c:v>
                </c:pt>
                <c:pt idx="4253">
                  <c:v>44971.302323784723</c:v>
                </c:pt>
                <c:pt idx="4254">
                  <c:v>44971.31274050926</c:v>
                </c:pt>
                <c:pt idx="4255">
                  <c:v>44971.323157233797</c:v>
                </c:pt>
                <c:pt idx="4256">
                  <c:v>44971.333573958334</c:v>
                </c:pt>
                <c:pt idx="4257">
                  <c:v>44971.343990682872</c:v>
                </c:pt>
                <c:pt idx="4258">
                  <c:v>44971.354407407409</c:v>
                </c:pt>
                <c:pt idx="4259">
                  <c:v>44971.364824131946</c:v>
                </c:pt>
                <c:pt idx="4260">
                  <c:v>44971.375240856483</c:v>
                </c:pt>
                <c:pt idx="4261">
                  <c:v>44971.38565758102</c:v>
                </c:pt>
                <c:pt idx="4262">
                  <c:v>44971.396074305558</c:v>
                </c:pt>
                <c:pt idx="4263">
                  <c:v>44971.406491030095</c:v>
                </c:pt>
                <c:pt idx="4264">
                  <c:v>44971.416907754632</c:v>
                </c:pt>
                <c:pt idx="4265">
                  <c:v>44971.427324479169</c:v>
                </c:pt>
                <c:pt idx="4266">
                  <c:v>44971.437741203707</c:v>
                </c:pt>
                <c:pt idx="4267">
                  <c:v>44971.448157928244</c:v>
                </c:pt>
                <c:pt idx="4268">
                  <c:v>44971.458574652781</c:v>
                </c:pt>
                <c:pt idx="4269">
                  <c:v>44971.468991377318</c:v>
                </c:pt>
                <c:pt idx="4270">
                  <c:v>44971.479408101855</c:v>
                </c:pt>
                <c:pt idx="4271">
                  <c:v>44971.489824826385</c:v>
                </c:pt>
                <c:pt idx="4272">
                  <c:v>44971.500241550923</c:v>
                </c:pt>
                <c:pt idx="4273">
                  <c:v>44971.51065827546</c:v>
                </c:pt>
                <c:pt idx="4274">
                  <c:v>44971.521074999997</c:v>
                </c:pt>
                <c:pt idx="4275">
                  <c:v>44971.531491724534</c:v>
                </c:pt>
                <c:pt idx="4276">
                  <c:v>44971.541908449071</c:v>
                </c:pt>
                <c:pt idx="4277">
                  <c:v>44971.552325173609</c:v>
                </c:pt>
                <c:pt idx="4278">
                  <c:v>44971.562741898146</c:v>
                </c:pt>
                <c:pt idx="4279">
                  <c:v>44971.573158622683</c:v>
                </c:pt>
                <c:pt idx="4280">
                  <c:v>44971.58357534722</c:v>
                </c:pt>
                <c:pt idx="4281">
                  <c:v>44971.593992071757</c:v>
                </c:pt>
                <c:pt idx="4282">
                  <c:v>44971.604408796295</c:v>
                </c:pt>
                <c:pt idx="4283">
                  <c:v>44971.614825520832</c:v>
                </c:pt>
                <c:pt idx="4284">
                  <c:v>44971.625242245369</c:v>
                </c:pt>
                <c:pt idx="4285">
                  <c:v>44971.635658969906</c:v>
                </c:pt>
                <c:pt idx="4286">
                  <c:v>44971.646075694443</c:v>
                </c:pt>
                <c:pt idx="4287">
                  <c:v>44971.656492418981</c:v>
                </c:pt>
                <c:pt idx="4288">
                  <c:v>44971.666909143518</c:v>
                </c:pt>
                <c:pt idx="4289">
                  <c:v>44971.677325868055</c:v>
                </c:pt>
                <c:pt idx="4290">
                  <c:v>44971.687742592592</c:v>
                </c:pt>
                <c:pt idx="4291">
                  <c:v>44971.698159317129</c:v>
                </c:pt>
                <c:pt idx="4292">
                  <c:v>44971.708576041667</c:v>
                </c:pt>
                <c:pt idx="4293">
                  <c:v>44971.718992766204</c:v>
                </c:pt>
                <c:pt idx="4294">
                  <c:v>44971.729409490741</c:v>
                </c:pt>
                <c:pt idx="4295">
                  <c:v>44971.739826215278</c:v>
                </c:pt>
                <c:pt idx="4296">
                  <c:v>44971.750242939816</c:v>
                </c:pt>
                <c:pt idx="4297">
                  <c:v>44971.760659664353</c:v>
                </c:pt>
                <c:pt idx="4298">
                  <c:v>44971.77107638889</c:v>
                </c:pt>
                <c:pt idx="4299">
                  <c:v>44971.781493113427</c:v>
                </c:pt>
                <c:pt idx="4300">
                  <c:v>44971.791909837964</c:v>
                </c:pt>
                <c:pt idx="4301">
                  <c:v>44971.802326562502</c:v>
                </c:pt>
                <c:pt idx="4302">
                  <c:v>44971.812743287039</c:v>
                </c:pt>
                <c:pt idx="4303">
                  <c:v>44971.823160011576</c:v>
                </c:pt>
                <c:pt idx="4304">
                  <c:v>44971.833576736113</c:v>
                </c:pt>
                <c:pt idx="4305">
                  <c:v>44971.84399346065</c:v>
                </c:pt>
                <c:pt idx="4306">
                  <c:v>44971.854410185188</c:v>
                </c:pt>
                <c:pt idx="4307">
                  <c:v>44971.864826909725</c:v>
                </c:pt>
                <c:pt idx="4308">
                  <c:v>44971.875243634262</c:v>
                </c:pt>
                <c:pt idx="4309">
                  <c:v>44971.885660358799</c:v>
                </c:pt>
                <c:pt idx="4310">
                  <c:v>44971.896077083336</c:v>
                </c:pt>
                <c:pt idx="4311">
                  <c:v>44971.906493807874</c:v>
                </c:pt>
                <c:pt idx="4312">
                  <c:v>44971.916910532411</c:v>
                </c:pt>
                <c:pt idx="4313">
                  <c:v>44971.927327256948</c:v>
                </c:pt>
                <c:pt idx="4314">
                  <c:v>44971.937743981478</c:v>
                </c:pt>
                <c:pt idx="4315">
                  <c:v>44971.948160706015</c:v>
                </c:pt>
                <c:pt idx="4316">
                  <c:v>44971.958577430552</c:v>
                </c:pt>
                <c:pt idx="4317">
                  <c:v>44971.96899415509</c:v>
                </c:pt>
                <c:pt idx="4318">
                  <c:v>44971.979410879627</c:v>
                </c:pt>
                <c:pt idx="4319">
                  <c:v>44971.989827604164</c:v>
                </c:pt>
                <c:pt idx="4320">
                  <c:v>44972.000244328701</c:v>
                </c:pt>
                <c:pt idx="4321">
                  <c:v>44972.010661053238</c:v>
                </c:pt>
                <c:pt idx="4322">
                  <c:v>44972.021077777776</c:v>
                </c:pt>
                <c:pt idx="4323">
                  <c:v>44972.031494502313</c:v>
                </c:pt>
                <c:pt idx="4324">
                  <c:v>44972.04191122685</c:v>
                </c:pt>
                <c:pt idx="4325">
                  <c:v>44972.052327951387</c:v>
                </c:pt>
                <c:pt idx="4326">
                  <c:v>44972.062744675924</c:v>
                </c:pt>
                <c:pt idx="4327">
                  <c:v>44972.073161400462</c:v>
                </c:pt>
                <c:pt idx="4328">
                  <c:v>44972.083578124999</c:v>
                </c:pt>
                <c:pt idx="4329">
                  <c:v>44972.093994849536</c:v>
                </c:pt>
                <c:pt idx="4330">
                  <c:v>44972.104411574073</c:v>
                </c:pt>
                <c:pt idx="4331">
                  <c:v>44972.114828298611</c:v>
                </c:pt>
                <c:pt idx="4332">
                  <c:v>44972.125245023148</c:v>
                </c:pt>
                <c:pt idx="4333">
                  <c:v>44972.135661747685</c:v>
                </c:pt>
                <c:pt idx="4334">
                  <c:v>44972.146078472222</c:v>
                </c:pt>
                <c:pt idx="4335">
                  <c:v>44972.156495196759</c:v>
                </c:pt>
                <c:pt idx="4336">
                  <c:v>44972.166911921297</c:v>
                </c:pt>
                <c:pt idx="4337">
                  <c:v>44972.177328645834</c:v>
                </c:pt>
                <c:pt idx="4338">
                  <c:v>44972.187745370371</c:v>
                </c:pt>
                <c:pt idx="4339">
                  <c:v>44972.198162094908</c:v>
                </c:pt>
                <c:pt idx="4340">
                  <c:v>44972.208578819445</c:v>
                </c:pt>
                <c:pt idx="4341">
                  <c:v>44972.218995543983</c:v>
                </c:pt>
                <c:pt idx="4342">
                  <c:v>44972.22941226852</c:v>
                </c:pt>
                <c:pt idx="4343">
                  <c:v>44972.239828993057</c:v>
                </c:pt>
                <c:pt idx="4344">
                  <c:v>44972.250245717594</c:v>
                </c:pt>
                <c:pt idx="4345">
                  <c:v>44972.260662442131</c:v>
                </c:pt>
                <c:pt idx="4346">
                  <c:v>44972.271079166669</c:v>
                </c:pt>
                <c:pt idx="4347">
                  <c:v>44972.281495891206</c:v>
                </c:pt>
                <c:pt idx="4348">
                  <c:v>44972.291912615743</c:v>
                </c:pt>
                <c:pt idx="4349">
                  <c:v>44972.30232934028</c:v>
                </c:pt>
                <c:pt idx="4350">
                  <c:v>44972.312746064817</c:v>
                </c:pt>
                <c:pt idx="4351">
                  <c:v>44972.323162789355</c:v>
                </c:pt>
                <c:pt idx="4352">
                  <c:v>44972.333579513892</c:v>
                </c:pt>
                <c:pt idx="4353">
                  <c:v>44972.343996238429</c:v>
                </c:pt>
                <c:pt idx="4354">
                  <c:v>44972.354412962966</c:v>
                </c:pt>
                <c:pt idx="4355">
                  <c:v>44972.364829687504</c:v>
                </c:pt>
                <c:pt idx="4356">
                  <c:v>44972.375246412033</c:v>
                </c:pt>
                <c:pt idx="4357">
                  <c:v>44972.385663136571</c:v>
                </c:pt>
                <c:pt idx="4358">
                  <c:v>44972.396079861108</c:v>
                </c:pt>
                <c:pt idx="4359">
                  <c:v>44972.406496585645</c:v>
                </c:pt>
                <c:pt idx="4360">
                  <c:v>44972.416913310182</c:v>
                </c:pt>
                <c:pt idx="4361">
                  <c:v>44972.427330034719</c:v>
                </c:pt>
                <c:pt idx="4362">
                  <c:v>44972.437746759257</c:v>
                </c:pt>
                <c:pt idx="4363">
                  <c:v>44972.448163483794</c:v>
                </c:pt>
                <c:pt idx="4364">
                  <c:v>44972.458580208331</c:v>
                </c:pt>
                <c:pt idx="4365">
                  <c:v>44972.468996932868</c:v>
                </c:pt>
                <c:pt idx="4366">
                  <c:v>44972.479413657406</c:v>
                </c:pt>
                <c:pt idx="4367">
                  <c:v>44972.489830381943</c:v>
                </c:pt>
                <c:pt idx="4368">
                  <c:v>44972.50024710648</c:v>
                </c:pt>
                <c:pt idx="4369">
                  <c:v>44972.510663831017</c:v>
                </c:pt>
                <c:pt idx="4370">
                  <c:v>44972.521080555554</c:v>
                </c:pt>
                <c:pt idx="4371">
                  <c:v>44972.531497280092</c:v>
                </c:pt>
                <c:pt idx="4372">
                  <c:v>44972.541914004629</c:v>
                </c:pt>
                <c:pt idx="4373">
                  <c:v>44972.552330729166</c:v>
                </c:pt>
                <c:pt idx="4374">
                  <c:v>44972.562747453703</c:v>
                </c:pt>
                <c:pt idx="4375">
                  <c:v>44972.57316417824</c:v>
                </c:pt>
                <c:pt idx="4376">
                  <c:v>44972.583580902778</c:v>
                </c:pt>
                <c:pt idx="4377">
                  <c:v>44972.593997627315</c:v>
                </c:pt>
                <c:pt idx="4378">
                  <c:v>44972.604414351852</c:v>
                </c:pt>
                <c:pt idx="4379">
                  <c:v>44972.614831076389</c:v>
                </c:pt>
                <c:pt idx="4380">
                  <c:v>44972.625247800926</c:v>
                </c:pt>
                <c:pt idx="4381">
                  <c:v>44972.635664525464</c:v>
                </c:pt>
                <c:pt idx="4382">
                  <c:v>44972.646081250001</c:v>
                </c:pt>
                <c:pt idx="4383">
                  <c:v>44972.656497974538</c:v>
                </c:pt>
                <c:pt idx="4384">
                  <c:v>44972.666914699075</c:v>
                </c:pt>
                <c:pt idx="4385">
                  <c:v>44972.677331423612</c:v>
                </c:pt>
                <c:pt idx="4386">
                  <c:v>44972.68774814815</c:v>
                </c:pt>
                <c:pt idx="4387">
                  <c:v>44972.698164872687</c:v>
                </c:pt>
                <c:pt idx="4388">
                  <c:v>44972.708581597224</c:v>
                </c:pt>
                <c:pt idx="4389">
                  <c:v>44972.718998321761</c:v>
                </c:pt>
                <c:pt idx="4390">
                  <c:v>44972.729415046299</c:v>
                </c:pt>
                <c:pt idx="4391">
                  <c:v>44972.739831770836</c:v>
                </c:pt>
                <c:pt idx="4392">
                  <c:v>44972.750248495373</c:v>
                </c:pt>
                <c:pt idx="4393">
                  <c:v>44972.76066521991</c:v>
                </c:pt>
                <c:pt idx="4394">
                  <c:v>44972.771081944447</c:v>
                </c:pt>
                <c:pt idx="4395">
                  <c:v>44972.781498668985</c:v>
                </c:pt>
                <c:pt idx="4396">
                  <c:v>44972.791915393522</c:v>
                </c:pt>
                <c:pt idx="4397">
                  <c:v>44972.802332118059</c:v>
                </c:pt>
                <c:pt idx="4398">
                  <c:v>44972.812748842596</c:v>
                </c:pt>
                <c:pt idx="4399">
                  <c:v>44972.823165567126</c:v>
                </c:pt>
                <c:pt idx="4400">
                  <c:v>44972.833582291663</c:v>
                </c:pt>
                <c:pt idx="4401">
                  <c:v>44972.843999016201</c:v>
                </c:pt>
                <c:pt idx="4402">
                  <c:v>44972.854415740738</c:v>
                </c:pt>
                <c:pt idx="4403">
                  <c:v>44972.864832465275</c:v>
                </c:pt>
                <c:pt idx="4404">
                  <c:v>44972.875249189812</c:v>
                </c:pt>
                <c:pt idx="4405">
                  <c:v>44972.885665914349</c:v>
                </c:pt>
                <c:pt idx="4406">
                  <c:v>44972.896082638887</c:v>
                </c:pt>
                <c:pt idx="4407">
                  <c:v>44972.906499363424</c:v>
                </c:pt>
                <c:pt idx="4408">
                  <c:v>44972.916916087961</c:v>
                </c:pt>
                <c:pt idx="4409">
                  <c:v>44972.927332812498</c:v>
                </c:pt>
                <c:pt idx="4410">
                  <c:v>44972.937749537035</c:v>
                </c:pt>
                <c:pt idx="4411">
                  <c:v>44972.948166261573</c:v>
                </c:pt>
                <c:pt idx="4412">
                  <c:v>44972.95858298611</c:v>
                </c:pt>
                <c:pt idx="4413">
                  <c:v>44972.968999710647</c:v>
                </c:pt>
                <c:pt idx="4414">
                  <c:v>44972.979416435184</c:v>
                </c:pt>
                <c:pt idx="4415">
                  <c:v>44972.989833159721</c:v>
                </c:pt>
                <c:pt idx="4416">
                  <c:v>44973.000249884259</c:v>
                </c:pt>
                <c:pt idx="4417">
                  <c:v>44973.010666608796</c:v>
                </c:pt>
                <c:pt idx="4418">
                  <c:v>44973.021083333333</c:v>
                </c:pt>
                <c:pt idx="4419">
                  <c:v>44973.03150005787</c:v>
                </c:pt>
                <c:pt idx="4420">
                  <c:v>44973.041916782407</c:v>
                </c:pt>
                <c:pt idx="4421">
                  <c:v>44973.052333506945</c:v>
                </c:pt>
                <c:pt idx="4422">
                  <c:v>44973.062750231482</c:v>
                </c:pt>
                <c:pt idx="4423">
                  <c:v>44973.073166956019</c:v>
                </c:pt>
                <c:pt idx="4424">
                  <c:v>44973.083583680556</c:v>
                </c:pt>
                <c:pt idx="4425">
                  <c:v>44973.094000405094</c:v>
                </c:pt>
                <c:pt idx="4426">
                  <c:v>44973.104417129631</c:v>
                </c:pt>
                <c:pt idx="4427">
                  <c:v>44973.114833854168</c:v>
                </c:pt>
                <c:pt idx="4428">
                  <c:v>44973.125250578705</c:v>
                </c:pt>
                <c:pt idx="4429">
                  <c:v>44973.135667303242</c:v>
                </c:pt>
                <c:pt idx="4430">
                  <c:v>44973.14608402778</c:v>
                </c:pt>
                <c:pt idx="4431">
                  <c:v>44973.156500752317</c:v>
                </c:pt>
                <c:pt idx="4432">
                  <c:v>44973.166917476854</c:v>
                </c:pt>
                <c:pt idx="4433">
                  <c:v>44973.177334201391</c:v>
                </c:pt>
                <c:pt idx="4434">
                  <c:v>44973.187750925928</c:v>
                </c:pt>
                <c:pt idx="4435">
                  <c:v>44973.198167650466</c:v>
                </c:pt>
                <c:pt idx="4436">
                  <c:v>44973.208584375003</c:v>
                </c:pt>
                <c:pt idx="4437">
                  <c:v>44973.21900109954</c:v>
                </c:pt>
                <c:pt idx="4438">
                  <c:v>44973.229417824077</c:v>
                </c:pt>
                <c:pt idx="4439">
                  <c:v>44973.239834548614</c:v>
                </c:pt>
                <c:pt idx="4440">
                  <c:v>44973.250251273152</c:v>
                </c:pt>
                <c:pt idx="4441">
                  <c:v>44973.260667997682</c:v>
                </c:pt>
                <c:pt idx="4442">
                  <c:v>44973.271084722219</c:v>
                </c:pt>
                <c:pt idx="4443">
                  <c:v>44973.281501446756</c:v>
                </c:pt>
                <c:pt idx="4444">
                  <c:v>44973.291918171293</c:v>
                </c:pt>
                <c:pt idx="4445">
                  <c:v>44973.30233489583</c:v>
                </c:pt>
                <c:pt idx="4446">
                  <c:v>44973.312751620368</c:v>
                </c:pt>
                <c:pt idx="4447">
                  <c:v>44973.323168344905</c:v>
                </c:pt>
                <c:pt idx="4448">
                  <c:v>44973.333585069442</c:v>
                </c:pt>
                <c:pt idx="4449">
                  <c:v>44973.344001793979</c:v>
                </c:pt>
                <c:pt idx="4450">
                  <c:v>44973.354418518516</c:v>
                </c:pt>
                <c:pt idx="4451">
                  <c:v>44973.364835243054</c:v>
                </c:pt>
                <c:pt idx="4452">
                  <c:v>44973.375251967591</c:v>
                </c:pt>
                <c:pt idx="4453">
                  <c:v>44973.385668692128</c:v>
                </c:pt>
                <c:pt idx="4454">
                  <c:v>44973.396085416665</c:v>
                </c:pt>
                <c:pt idx="4455">
                  <c:v>44973.406502141203</c:v>
                </c:pt>
                <c:pt idx="4456">
                  <c:v>44973.41691886574</c:v>
                </c:pt>
                <c:pt idx="4457">
                  <c:v>44973.427335590277</c:v>
                </c:pt>
                <c:pt idx="4458">
                  <c:v>44973.437752314814</c:v>
                </c:pt>
                <c:pt idx="4459">
                  <c:v>44973.448169039351</c:v>
                </c:pt>
                <c:pt idx="4460">
                  <c:v>44973.458585763889</c:v>
                </c:pt>
                <c:pt idx="4461">
                  <c:v>44973.469002488426</c:v>
                </c:pt>
                <c:pt idx="4462">
                  <c:v>44973.479419212963</c:v>
                </c:pt>
                <c:pt idx="4463">
                  <c:v>44973.4898359375</c:v>
                </c:pt>
                <c:pt idx="4464">
                  <c:v>44973.500252662037</c:v>
                </c:pt>
                <c:pt idx="4465">
                  <c:v>44973.510669386575</c:v>
                </c:pt>
                <c:pt idx="4466">
                  <c:v>44973.521086111112</c:v>
                </c:pt>
                <c:pt idx="4467">
                  <c:v>44973.531502835649</c:v>
                </c:pt>
                <c:pt idx="4468">
                  <c:v>44973.541919560186</c:v>
                </c:pt>
                <c:pt idx="4469">
                  <c:v>44973.552336284723</c:v>
                </c:pt>
                <c:pt idx="4470">
                  <c:v>44973.562753009261</c:v>
                </c:pt>
                <c:pt idx="4471">
                  <c:v>44973.573169733798</c:v>
                </c:pt>
                <c:pt idx="4472">
                  <c:v>44973.583586458335</c:v>
                </c:pt>
                <c:pt idx="4473">
                  <c:v>44973.594003182872</c:v>
                </c:pt>
                <c:pt idx="4474">
                  <c:v>44973.604419907409</c:v>
                </c:pt>
                <c:pt idx="4475">
                  <c:v>44973.614836631947</c:v>
                </c:pt>
                <c:pt idx="4476">
                  <c:v>44973.625253356484</c:v>
                </c:pt>
                <c:pt idx="4477">
                  <c:v>44973.635670081021</c:v>
                </c:pt>
                <c:pt idx="4478">
                  <c:v>44973.646086805558</c:v>
                </c:pt>
                <c:pt idx="4479">
                  <c:v>44973.656503530096</c:v>
                </c:pt>
                <c:pt idx="4480">
                  <c:v>44973.666920254633</c:v>
                </c:pt>
                <c:pt idx="4481">
                  <c:v>44973.67733697917</c:v>
                </c:pt>
                <c:pt idx="4482">
                  <c:v>44973.687753703707</c:v>
                </c:pt>
                <c:pt idx="4483">
                  <c:v>44973.698170428244</c:v>
                </c:pt>
                <c:pt idx="4484">
                  <c:v>44973.708587152774</c:v>
                </c:pt>
                <c:pt idx="4485">
                  <c:v>44973.719003877311</c:v>
                </c:pt>
                <c:pt idx="4486">
                  <c:v>44973.729420601849</c:v>
                </c:pt>
                <c:pt idx="4487">
                  <c:v>44973.739837326386</c:v>
                </c:pt>
                <c:pt idx="4488">
                  <c:v>44973.750254050923</c:v>
                </c:pt>
                <c:pt idx="4489">
                  <c:v>44973.76067077546</c:v>
                </c:pt>
                <c:pt idx="4490">
                  <c:v>44973.771087499998</c:v>
                </c:pt>
                <c:pt idx="4491">
                  <c:v>44973.781504224535</c:v>
                </c:pt>
                <c:pt idx="4492">
                  <c:v>44973.791920949072</c:v>
                </c:pt>
                <c:pt idx="4493">
                  <c:v>44973.802337673609</c:v>
                </c:pt>
                <c:pt idx="4494">
                  <c:v>44973.812754398146</c:v>
                </c:pt>
                <c:pt idx="4495">
                  <c:v>44973.823171122684</c:v>
                </c:pt>
                <c:pt idx="4496">
                  <c:v>44973.833587847221</c:v>
                </c:pt>
                <c:pt idx="4497">
                  <c:v>44973.844004571758</c:v>
                </c:pt>
                <c:pt idx="4498">
                  <c:v>44973.854421296295</c:v>
                </c:pt>
                <c:pt idx="4499">
                  <c:v>44973.864838020832</c:v>
                </c:pt>
                <c:pt idx="4500">
                  <c:v>44973.87525474537</c:v>
                </c:pt>
                <c:pt idx="4501">
                  <c:v>44973.885671469907</c:v>
                </c:pt>
                <c:pt idx="4502">
                  <c:v>44973.896088194444</c:v>
                </c:pt>
                <c:pt idx="4503">
                  <c:v>44973.906504918981</c:v>
                </c:pt>
                <c:pt idx="4504">
                  <c:v>44973.916921643518</c:v>
                </c:pt>
                <c:pt idx="4505">
                  <c:v>44973.927338368056</c:v>
                </c:pt>
                <c:pt idx="4506">
                  <c:v>44973.937755092593</c:v>
                </c:pt>
                <c:pt idx="4507">
                  <c:v>44973.94817181713</c:v>
                </c:pt>
                <c:pt idx="4508">
                  <c:v>44973.958588541667</c:v>
                </c:pt>
                <c:pt idx="4509">
                  <c:v>44973.969005266204</c:v>
                </c:pt>
                <c:pt idx="4510">
                  <c:v>44973.979421990742</c:v>
                </c:pt>
                <c:pt idx="4511">
                  <c:v>44973.989838715279</c:v>
                </c:pt>
                <c:pt idx="4512">
                  <c:v>44974.000255439816</c:v>
                </c:pt>
                <c:pt idx="4513">
                  <c:v>44974.010672164353</c:v>
                </c:pt>
                <c:pt idx="4514">
                  <c:v>44974.021088888891</c:v>
                </c:pt>
                <c:pt idx="4515">
                  <c:v>44974.031505613428</c:v>
                </c:pt>
                <c:pt idx="4516">
                  <c:v>44974.041922337965</c:v>
                </c:pt>
                <c:pt idx="4517">
                  <c:v>44974.052339062502</c:v>
                </c:pt>
                <c:pt idx="4518">
                  <c:v>44974.062755787039</c:v>
                </c:pt>
                <c:pt idx="4519">
                  <c:v>44974.073172511577</c:v>
                </c:pt>
                <c:pt idx="4520">
                  <c:v>44974.083589236114</c:v>
                </c:pt>
                <c:pt idx="4521">
                  <c:v>44974.094005960651</c:v>
                </c:pt>
                <c:pt idx="4522">
                  <c:v>44974.104422685188</c:v>
                </c:pt>
                <c:pt idx="4523">
                  <c:v>44974.114839409725</c:v>
                </c:pt>
                <c:pt idx="4524">
                  <c:v>44974.125256134263</c:v>
                </c:pt>
                <c:pt idx="4525">
                  <c:v>44974.1356728588</c:v>
                </c:pt>
                <c:pt idx="4526">
                  <c:v>44974.14608958333</c:v>
                </c:pt>
                <c:pt idx="4527">
                  <c:v>44974.156506307867</c:v>
                </c:pt>
                <c:pt idx="4528">
                  <c:v>44974.166923032404</c:v>
                </c:pt>
                <c:pt idx="4529">
                  <c:v>44974.177339756941</c:v>
                </c:pt>
                <c:pt idx="4530">
                  <c:v>44974.187756481479</c:v>
                </c:pt>
                <c:pt idx="4531">
                  <c:v>44974.198173206016</c:v>
                </c:pt>
                <c:pt idx="4532">
                  <c:v>44974.208589930553</c:v>
                </c:pt>
                <c:pt idx="4533">
                  <c:v>44974.21900665509</c:v>
                </c:pt>
                <c:pt idx="4534">
                  <c:v>44974.229423379627</c:v>
                </c:pt>
                <c:pt idx="4535">
                  <c:v>44974.239840104165</c:v>
                </c:pt>
                <c:pt idx="4536">
                  <c:v>44974.250256828702</c:v>
                </c:pt>
                <c:pt idx="4537">
                  <c:v>44974.260673553239</c:v>
                </c:pt>
                <c:pt idx="4538">
                  <c:v>44974.271090277776</c:v>
                </c:pt>
                <c:pt idx="4539">
                  <c:v>44974.281507002313</c:v>
                </c:pt>
                <c:pt idx="4540">
                  <c:v>44974.291923726851</c:v>
                </c:pt>
                <c:pt idx="4541">
                  <c:v>44974.302340451388</c:v>
                </c:pt>
                <c:pt idx="4542">
                  <c:v>44974.312757175925</c:v>
                </c:pt>
                <c:pt idx="4543">
                  <c:v>44974.323173900462</c:v>
                </c:pt>
                <c:pt idx="4544">
                  <c:v>44974.333590624999</c:v>
                </c:pt>
                <c:pt idx="4545">
                  <c:v>44974.344007349537</c:v>
                </c:pt>
                <c:pt idx="4546">
                  <c:v>44974.354424074074</c:v>
                </c:pt>
                <c:pt idx="4547">
                  <c:v>44974.364840798611</c:v>
                </c:pt>
                <c:pt idx="4548">
                  <c:v>44974.375257523148</c:v>
                </c:pt>
                <c:pt idx="4549">
                  <c:v>44974.385674247686</c:v>
                </c:pt>
                <c:pt idx="4550">
                  <c:v>44974.396090972223</c:v>
                </c:pt>
                <c:pt idx="4551">
                  <c:v>44974.40650769676</c:v>
                </c:pt>
                <c:pt idx="4552">
                  <c:v>44974.416924421297</c:v>
                </c:pt>
                <c:pt idx="4553">
                  <c:v>44974.427341145834</c:v>
                </c:pt>
                <c:pt idx="4554">
                  <c:v>44974.437757870372</c:v>
                </c:pt>
                <c:pt idx="4555">
                  <c:v>44974.448174594909</c:v>
                </c:pt>
                <c:pt idx="4556">
                  <c:v>44974.458591319446</c:v>
                </c:pt>
                <c:pt idx="4557">
                  <c:v>44974.469008043983</c:v>
                </c:pt>
                <c:pt idx="4558">
                  <c:v>44974.47942476852</c:v>
                </c:pt>
                <c:pt idx="4559">
                  <c:v>44974.489841493058</c:v>
                </c:pt>
                <c:pt idx="4560">
                  <c:v>44974.500258217595</c:v>
                </c:pt>
                <c:pt idx="4561">
                  <c:v>44974.510674942132</c:v>
                </c:pt>
                <c:pt idx="4562">
                  <c:v>44974.521091666669</c:v>
                </c:pt>
                <c:pt idx="4563">
                  <c:v>44974.531508391206</c:v>
                </c:pt>
                <c:pt idx="4564">
                  <c:v>44974.541925115744</c:v>
                </c:pt>
                <c:pt idx="4565">
                  <c:v>44974.552341840281</c:v>
                </c:pt>
                <c:pt idx="4566">
                  <c:v>44974.562758564818</c:v>
                </c:pt>
                <c:pt idx="4567">
                  <c:v>44974.573175289355</c:v>
                </c:pt>
                <c:pt idx="4568">
                  <c:v>44974.583592013892</c:v>
                </c:pt>
                <c:pt idx="4569">
                  <c:v>44974.594008738422</c:v>
                </c:pt>
                <c:pt idx="4570">
                  <c:v>44974.60442546296</c:v>
                </c:pt>
                <c:pt idx="4571">
                  <c:v>44974.614842187497</c:v>
                </c:pt>
                <c:pt idx="4572">
                  <c:v>44974.625258912034</c:v>
                </c:pt>
                <c:pt idx="4573">
                  <c:v>44974.635675636571</c:v>
                </c:pt>
                <c:pt idx="4574">
                  <c:v>44974.646092361108</c:v>
                </c:pt>
                <c:pt idx="4575">
                  <c:v>44974.656509085646</c:v>
                </c:pt>
                <c:pt idx="4576">
                  <c:v>44974.666925810183</c:v>
                </c:pt>
                <c:pt idx="4577">
                  <c:v>44974.67734253472</c:v>
                </c:pt>
                <c:pt idx="4578">
                  <c:v>44974.687759259257</c:v>
                </c:pt>
                <c:pt idx="4579">
                  <c:v>44974.698175983794</c:v>
                </c:pt>
                <c:pt idx="4580">
                  <c:v>44974.708592708332</c:v>
                </c:pt>
                <c:pt idx="4581">
                  <c:v>44974.719009432869</c:v>
                </c:pt>
                <c:pt idx="4582">
                  <c:v>44974.729426157406</c:v>
                </c:pt>
                <c:pt idx="4583">
                  <c:v>44974.739842881943</c:v>
                </c:pt>
                <c:pt idx="4584">
                  <c:v>44974.750259606481</c:v>
                </c:pt>
                <c:pt idx="4585">
                  <c:v>44974.760676331018</c:v>
                </c:pt>
                <c:pt idx="4586">
                  <c:v>44974.771093055555</c:v>
                </c:pt>
                <c:pt idx="4587">
                  <c:v>44974.781509780092</c:v>
                </c:pt>
                <c:pt idx="4588">
                  <c:v>44974.791926504629</c:v>
                </c:pt>
                <c:pt idx="4589">
                  <c:v>44974.802343229167</c:v>
                </c:pt>
                <c:pt idx="4590">
                  <c:v>44974.812759953704</c:v>
                </c:pt>
                <c:pt idx="4591">
                  <c:v>44974.823176678241</c:v>
                </c:pt>
                <c:pt idx="4592">
                  <c:v>44974.833593402778</c:v>
                </c:pt>
                <c:pt idx="4593">
                  <c:v>44974.844010127315</c:v>
                </c:pt>
                <c:pt idx="4594">
                  <c:v>44974.854426851853</c:v>
                </c:pt>
                <c:pt idx="4595">
                  <c:v>44974.86484357639</c:v>
                </c:pt>
                <c:pt idx="4596">
                  <c:v>44974.875260300927</c:v>
                </c:pt>
                <c:pt idx="4597">
                  <c:v>44974.885677025464</c:v>
                </c:pt>
                <c:pt idx="4598">
                  <c:v>44974.896093750001</c:v>
                </c:pt>
                <c:pt idx="4599">
                  <c:v>44974.906510474539</c:v>
                </c:pt>
                <c:pt idx="4600">
                  <c:v>44974.916927199076</c:v>
                </c:pt>
                <c:pt idx="4601">
                  <c:v>44974.927343923613</c:v>
                </c:pt>
                <c:pt idx="4602">
                  <c:v>44974.93776064815</c:v>
                </c:pt>
                <c:pt idx="4603">
                  <c:v>44974.948177372687</c:v>
                </c:pt>
                <c:pt idx="4604">
                  <c:v>44974.958594097225</c:v>
                </c:pt>
                <c:pt idx="4605">
                  <c:v>44974.969010821762</c:v>
                </c:pt>
                <c:pt idx="4606">
                  <c:v>44974.979427546299</c:v>
                </c:pt>
                <c:pt idx="4607">
                  <c:v>44974.989844270836</c:v>
                </c:pt>
                <c:pt idx="4608">
                  <c:v>44975.000260995374</c:v>
                </c:pt>
                <c:pt idx="4609">
                  <c:v>44975.010677719911</c:v>
                </c:pt>
                <c:pt idx="4610">
                  <c:v>44975.021094444448</c:v>
                </c:pt>
                <c:pt idx="4611">
                  <c:v>44975.031511168978</c:v>
                </c:pt>
                <c:pt idx="4612">
                  <c:v>44975.041927893515</c:v>
                </c:pt>
                <c:pt idx="4613">
                  <c:v>44975.052344618052</c:v>
                </c:pt>
                <c:pt idx="4614">
                  <c:v>44975.06276134259</c:v>
                </c:pt>
                <c:pt idx="4615">
                  <c:v>44975.073178067127</c:v>
                </c:pt>
                <c:pt idx="4616">
                  <c:v>44975.083594791664</c:v>
                </c:pt>
                <c:pt idx="4617">
                  <c:v>44975.094011516201</c:v>
                </c:pt>
                <c:pt idx="4618">
                  <c:v>44975.104428240738</c:v>
                </c:pt>
                <c:pt idx="4619">
                  <c:v>44975.114844965276</c:v>
                </c:pt>
                <c:pt idx="4620">
                  <c:v>44975.125261689813</c:v>
                </c:pt>
                <c:pt idx="4621">
                  <c:v>44975.13567841435</c:v>
                </c:pt>
                <c:pt idx="4622">
                  <c:v>44975.146095138887</c:v>
                </c:pt>
                <c:pt idx="4623">
                  <c:v>44975.156511863424</c:v>
                </c:pt>
                <c:pt idx="4624">
                  <c:v>44975.166928587962</c:v>
                </c:pt>
                <c:pt idx="4625">
                  <c:v>44975.177345312499</c:v>
                </c:pt>
                <c:pt idx="4626">
                  <c:v>44975.187762037036</c:v>
                </c:pt>
                <c:pt idx="4627">
                  <c:v>44975.198178761573</c:v>
                </c:pt>
                <c:pt idx="4628">
                  <c:v>44975.20859548611</c:v>
                </c:pt>
                <c:pt idx="4629">
                  <c:v>44975.219012210648</c:v>
                </c:pt>
                <c:pt idx="4630">
                  <c:v>44975.229428935185</c:v>
                </c:pt>
                <c:pt idx="4631">
                  <c:v>44975.239845659722</c:v>
                </c:pt>
                <c:pt idx="4632">
                  <c:v>44975.250262384259</c:v>
                </c:pt>
                <c:pt idx="4633">
                  <c:v>44975.260679108796</c:v>
                </c:pt>
                <c:pt idx="4634">
                  <c:v>44975.271095833334</c:v>
                </c:pt>
                <c:pt idx="4635">
                  <c:v>44975.281512557871</c:v>
                </c:pt>
                <c:pt idx="4636">
                  <c:v>44975.291929282408</c:v>
                </c:pt>
                <c:pt idx="4637">
                  <c:v>44975.302346006945</c:v>
                </c:pt>
                <c:pt idx="4638">
                  <c:v>44975.312762731483</c:v>
                </c:pt>
                <c:pt idx="4639">
                  <c:v>44975.32317945602</c:v>
                </c:pt>
                <c:pt idx="4640">
                  <c:v>44975.333596180557</c:v>
                </c:pt>
                <c:pt idx="4641">
                  <c:v>44975.344012905094</c:v>
                </c:pt>
                <c:pt idx="4642">
                  <c:v>44975.354429629631</c:v>
                </c:pt>
                <c:pt idx="4643">
                  <c:v>44975.364846354169</c:v>
                </c:pt>
                <c:pt idx="4644">
                  <c:v>44975.375263078706</c:v>
                </c:pt>
                <c:pt idx="4645">
                  <c:v>44975.385679803243</c:v>
                </c:pt>
                <c:pt idx="4646">
                  <c:v>44975.39609652778</c:v>
                </c:pt>
                <c:pt idx="4647">
                  <c:v>44975.406513252317</c:v>
                </c:pt>
                <c:pt idx="4648">
                  <c:v>44975.416929976855</c:v>
                </c:pt>
                <c:pt idx="4649">
                  <c:v>44975.427346701392</c:v>
                </c:pt>
                <c:pt idx="4650">
                  <c:v>44975.437763425929</c:v>
                </c:pt>
                <c:pt idx="4651">
                  <c:v>44975.448180150466</c:v>
                </c:pt>
                <c:pt idx="4652">
                  <c:v>44975.458596875003</c:v>
                </c:pt>
                <c:pt idx="4653">
                  <c:v>44975.469013599541</c:v>
                </c:pt>
                <c:pt idx="4654">
                  <c:v>44975.479430324071</c:v>
                </c:pt>
                <c:pt idx="4655">
                  <c:v>44975.489847048608</c:v>
                </c:pt>
                <c:pt idx="4656">
                  <c:v>44975.500263773145</c:v>
                </c:pt>
                <c:pt idx="4657">
                  <c:v>44975.510680497682</c:v>
                </c:pt>
                <c:pt idx="4658">
                  <c:v>44975.521097222219</c:v>
                </c:pt>
                <c:pt idx="4659">
                  <c:v>44975.531513946757</c:v>
                </c:pt>
                <c:pt idx="4660">
                  <c:v>44975.541930671294</c:v>
                </c:pt>
                <c:pt idx="4661">
                  <c:v>44975.552347395831</c:v>
                </c:pt>
                <c:pt idx="4662">
                  <c:v>44975.562764120368</c:v>
                </c:pt>
                <c:pt idx="4663">
                  <c:v>44975.573180844905</c:v>
                </c:pt>
                <c:pt idx="4664">
                  <c:v>44975.583597569443</c:v>
                </c:pt>
                <c:pt idx="4665">
                  <c:v>44975.59401429398</c:v>
                </c:pt>
                <c:pt idx="4666">
                  <c:v>44975.604431018517</c:v>
                </c:pt>
                <c:pt idx="4667">
                  <c:v>44975.614847743054</c:v>
                </c:pt>
                <c:pt idx="4668">
                  <c:v>44975.625264467591</c:v>
                </c:pt>
                <c:pt idx="4669">
                  <c:v>44975.635681192129</c:v>
                </c:pt>
                <c:pt idx="4670">
                  <c:v>44975.646097916666</c:v>
                </c:pt>
                <c:pt idx="4671">
                  <c:v>44975.656514641203</c:v>
                </c:pt>
                <c:pt idx="4672">
                  <c:v>44975.66693136574</c:v>
                </c:pt>
                <c:pt idx="4673">
                  <c:v>44975.677348090278</c:v>
                </c:pt>
                <c:pt idx="4674">
                  <c:v>44975.687764814815</c:v>
                </c:pt>
                <c:pt idx="4675">
                  <c:v>44975.698181539352</c:v>
                </c:pt>
                <c:pt idx="4676">
                  <c:v>44975.708598263889</c:v>
                </c:pt>
                <c:pt idx="4677">
                  <c:v>44975.719014988426</c:v>
                </c:pt>
                <c:pt idx="4678">
                  <c:v>44975.729431712964</c:v>
                </c:pt>
                <c:pt idx="4679">
                  <c:v>44975.739848437501</c:v>
                </c:pt>
                <c:pt idx="4680">
                  <c:v>44975.750265162038</c:v>
                </c:pt>
                <c:pt idx="4681">
                  <c:v>44975.760681886575</c:v>
                </c:pt>
                <c:pt idx="4682">
                  <c:v>44975.771098611112</c:v>
                </c:pt>
                <c:pt idx="4683">
                  <c:v>44975.78151533565</c:v>
                </c:pt>
                <c:pt idx="4684">
                  <c:v>44975.791932060187</c:v>
                </c:pt>
                <c:pt idx="4685">
                  <c:v>44975.802348784724</c:v>
                </c:pt>
                <c:pt idx="4686">
                  <c:v>44975.812765509261</c:v>
                </c:pt>
                <c:pt idx="4687">
                  <c:v>44975.823182233798</c:v>
                </c:pt>
                <c:pt idx="4688">
                  <c:v>44975.833598958336</c:v>
                </c:pt>
                <c:pt idx="4689">
                  <c:v>44975.844015682873</c:v>
                </c:pt>
                <c:pt idx="4690">
                  <c:v>44975.85443240741</c:v>
                </c:pt>
                <c:pt idx="4691">
                  <c:v>44975.864849131947</c:v>
                </c:pt>
                <c:pt idx="4692">
                  <c:v>44975.875265856484</c:v>
                </c:pt>
                <c:pt idx="4693">
                  <c:v>44975.885682581022</c:v>
                </c:pt>
                <c:pt idx="4694">
                  <c:v>44975.896099305559</c:v>
                </c:pt>
                <c:pt idx="4695">
                  <c:v>44975.906516030096</c:v>
                </c:pt>
                <c:pt idx="4696">
                  <c:v>44975.916932754626</c:v>
                </c:pt>
                <c:pt idx="4697">
                  <c:v>44975.927349479163</c:v>
                </c:pt>
                <c:pt idx="4698">
                  <c:v>44975.9377662037</c:v>
                </c:pt>
                <c:pt idx="4699">
                  <c:v>44975.948182928238</c:v>
                </c:pt>
                <c:pt idx="4700">
                  <c:v>44975.958599652775</c:v>
                </c:pt>
                <c:pt idx="4701">
                  <c:v>44975.969016377312</c:v>
                </c:pt>
                <c:pt idx="4702">
                  <c:v>44975.979433101849</c:v>
                </c:pt>
                <c:pt idx="4703">
                  <c:v>44975.989849826386</c:v>
                </c:pt>
                <c:pt idx="4704">
                  <c:v>44976.000266550924</c:v>
                </c:pt>
                <c:pt idx="4705">
                  <c:v>44976.010683275461</c:v>
                </c:pt>
                <c:pt idx="4706">
                  <c:v>44976.021099999998</c:v>
                </c:pt>
                <c:pt idx="4707">
                  <c:v>44976.031516724535</c:v>
                </c:pt>
                <c:pt idx="4708">
                  <c:v>44976.041933449073</c:v>
                </c:pt>
                <c:pt idx="4709">
                  <c:v>44976.05235017361</c:v>
                </c:pt>
                <c:pt idx="4710">
                  <c:v>44976.062766898147</c:v>
                </c:pt>
                <c:pt idx="4711">
                  <c:v>44976.073183622684</c:v>
                </c:pt>
                <c:pt idx="4712">
                  <c:v>44976.083600347221</c:v>
                </c:pt>
                <c:pt idx="4713">
                  <c:v>44976.094017071759</c:v>
                </c:pt>
                <c:pt idx="4714">
                  <c:v>44976.104433796296</c:v>
                </c:pt>
                <c:pt idx="4715">
                  <c:v>44976.114850520833</c:v>
                </c:pt>
                <c:pt idx="4716">
                  <c:v>44976.12526724537</c:v>
                </c:pt>
                <c:pt idx="4717">
                  <c:v>44976.135683969907</c:v>
                </c:pt>
                <c:pt idx="4718">
                  <c:v>44976.146100694445</c:v>
                </c:pt>
                <c:pt idx="4719">
                  <c:v>44976.156517418982</c:v>
                </c:pt>
                <c:pt idx="4720">
                  <c:v>44976.166934143519</c:v>
                </c:pt>
                <c:pt idx="4721">
                  <c:v>44976.177350868056</c:v>
                </c:pt>
                <c:pt idx="4722">
                  <c:v>44976.187767592593</c:v>
                </c:pt>
                <c:pt idx="4723">
                  <c:v>44976.198184317131</c:v>
                </c:pt>
                <c:pt idx="4724">
                  <c:v>44976.208601041668</c:v>
                </c:pt>
                <c:pt idx="4725">
                  <c:v>44976.219017766205</c:v>
                </c:pt>
                <c:pt idx="4726">
                  <c:v>44976.229434490742</c:v>
                </c:pt>
                <c:pt idx="4727">
                  <c:v>44976.239851215279</c:v>
                </c:pt>
                <c:pt idx="4728">
                  <c:v>44976.250267939817</c:v>
                </c:pt>
                <c:pt idx="4729">
                  <c:v>44976.260684664354</c:v>
                </c:pt>
                <c:pt idx="4730">
                  <c:v>44976.271101388891</c:v>
                </c:pt>
                <c:pt idx="4731">
                  <c:v>44976.281518113428</c:v>
                </c:pt>
                <c:pt idx="4732">
                  <c:v>44976.291934837966</c:v>
                </c:pt>
                <c:pt idx="4733">
                  <c:v>44976.302351562503</c:v>
                </c:pt>
                <c:pt idx="4734">
                  <c:v>44976.31276828704</c:v>
                </c:pt>
                <c:pt idx="4735">
                  <c:v>44976.323185011577</c:v>
                </c:pt>
                <c:pt idx="4736">
                  <c:v>44976.333601736114</c:v>
                </c:pt>
                <c:pt idx="4737">
                  <c:v>44976.344018460652</c:v>
                </c:pt>
                <c:pt idx="4738">
                  <c:v>44976.354435185189</c:v>
                </c:pt>
                <c:pt idx="4739">
                  <c:v>44976.364851909719</c:v>
                </c:pt>
                <c:pt idx="4740">
                  <c:v>44976.375268634256</c:v>
                </c:pt>
                <c:pt idx="4741">
                  <c:v>44976.385685358793</c:v>
                </c:pt>
                <c:pt idx="4742">
                  <c:v>44976.39610208333</c:v>
                </c:pt>
                <c:pt idx="4743">
                  <c:v>44976.406518807868</c:v>
                </c:pt>
                <c:pt idx="4744">
                  <c:v>44976.416935532405</c:v>
                </c:pt>
                <c:pt idx="4745">
                  <c:v>44976.427352256942</c:v>
                </c:pt>
                <c:pt idx="4746">
                  <c:v>44976.437768981479</c:v>
                </c:pt>
                <c:pt idx="4747">
                  <c:v>44976.448185706016</c:v>
                </c:pt>
                <c:pt idx="4748">
                  <c:v>44976.458602430554</c:v>
                </c:pt>
                <c:pt idx="4749">
                  <c:v>44976.469019155091</c:v>
                </c:pt>
                <c:pt idx="4750">
                  <c:v>44976.479435879628</c:v>
                </c:pt>
                <c:pt idx="4751">
                  <c:v>44976.489852604165</c:v>
                </c:pt>
                <c:pt idx="4752">
                  <c:v>44976.500269328702</c:v>
                </c:pt>
                <c:pt idx="4753">
                  <c:v>44976.51068605324</c:v>
                </c:pt>
                <c:pt idx="4754">
                  <c:v>44976.521102777777</c:v>
                </c:pt>
                <c:pt idx="4755">
                  <c:v>44976.531519502314</c:v>
                </c:pt>
                <c:pt idx="4756">
                  <c:v>44976.541936226851</c:v>
                </c:pt>
                <c:pt idx="4757">
                  <c:v>44976.552352951388</c:v>
                </c:pt>
                <c:pt idx="4758">
                  <c:v>44976.562769675926</c:v>
                </c:pt>
                <c:pt idx="4759">
                  <c:v>44976.573186400463</c:v>
                </c:pt>
                <c:pt idx="4760">
                  <c:v>44976.583603125</c:v>
                </c:pt>
                <c:pt idx="4761">
                  <c:v>44976.594019849537</c:v>
                </c:pt>
                <c:pt idx="4762">
                  <c:v>44976.604436574074</c:v>
                </c:pt>
                <c:pt idx="4763">
                  <c:v>44976.614853298612</c:v>
                </c:pt>
                <c:pt idx="4764">
                  <c:v>44976.625270023149</c:v>
                </c:pt>
                <c:pt idx="4765">
                  <c:v>44976.635686747686</c:v>
                </c:pt>
                <c:pt idx="4766">
                  <c:v>44976.646103472223</c:v>
                </c:pt>
                <c:pt idx="4767">
                  <c:v>44976.656520196761</c:v>
                </c:pt>
                <c:pt idx="4768">
                  <c:v>44976.666936921298</c:v>
                </c:pt>
                <c:pt idx="4769">
                  <c:v>44976.677353645835</c:v>
                </c:pt>
                <c:pt idx="4770">
                  <c:v>44976.687770370372</c:v>
                </c:pt>
                <c:pt idx="4771">
                  <c:v>44976.698187094909</c:v>
                </c:pt>
                <c:pt idx="4772">
                  <c:v>44976.708603819447</c:v>
                </c:pt>
                <c:pt idx="4773">
                  <c:v>44976.719020543984</c:v>
                </c:pt>
                <c:pt idx="4774">
                  <c:v>44976.729437268521</c:v>
                </c:pt>
                <c:pt idx="4775">
                  <c:v>44976.739853993058</c:v>
                </c:pt>
                <c:pt idx="4776">
                  <c:v>44976.750270717595</c:v>
                </c:pt>
                <c:pt idx="4777">
                  <c:v>44976.760687442133</c:v>
                </c:pt>
                <c:pt idx="4778">
                  <c:v>44976.77110416667</c:v>
                </c:pt>
                <c:pt idx="4779">
                  <c:v>44976.781520891207</c:v>
                </c:pt>
                <c:pt idx="4780">
                  <c:v>44976.791937615744</c:v>
                </c:pt>
                <c:pt idx="4781">
                  <c:v>44976.802354340274</c:v>
                </c:pt>
                <c:pt idx="4782">
                  <c:v>44976.812771064811</c:v>
                </c:pt>
                <c:pt idx="4783">
                  <c:v>44976.823187789349</c:v>
                </c:pt>
                <c:pt idx="4784">
                  <c:v>44976.833604513886</c:v>
                </c:pt>
                <c:pt idx="4785">
                  <c:v>44976.844021238423</c:v>
                </c:pt>
                <c:pt idx="4786">
                  <c:v>44976.85443796296</c:v>
                </c:pt>
                <c:pt idx="4787">
                  <c:v>44976.864854687497</c:v>
                </c:pt>
                <c:pt idx="4788">
                  <c:v>44976.875271412035</c:v>
                </c:pt>
                <c:pt idx="4789">
                  <c:v>44976.885688136572</c:v>
                </c:pt>
                <c:pt idx="4790">
                  <c:v>44976.896104861109</c:v>
                </c:pt>
                <c:pt idx="4791">
                  <c:v>44976.906521585646</c:v>
                </c:pt>
                <c:pt idx="4792">
                  <c:v>44976.916938310183</c:v>
                </c:pt>
                <c:pt idx="4793">
                  <c:v>44976.927355034721</c:v>
                </c:pt>
                <c:pt idx="4794">
                  <c:v>44976.937771759258</c:v>
                </c:pt>
                <c:pt idx="4795">
                  <c:v>44976.948188483795</c:v>
                </c:pt>
                <c:pt idx="4796">
                  <c:v>44976.958605208332</c:v>
                </c:pt>
                <c:pt idx="4797">
                  <c:v>44976.96902193287</c:v>
                </c:pt>
                <c:pt idx="4798">
                  <c:v>44976.979438657407</c:v>
                </c:pt>
                <c:pt idx="4799">
                  <c:v>44976.989855381944</c:v>
                </c:pt>
                <c:pt idx="4800">
                  <c:v>44977.000272106481</c:v>
                </c:pt>
                <c:pt idx="4801">
                  <c:v>44977.010688831018</c:v>
                </c:pt>
                <c:pt idx="4802">
                  <c:v>44977.021105555556</c:v>
                </c:pt>
                <c:pt idx="4803">
                  <c:v>44977.031522280093</c:v>
                </c:pt>
                <c:pt idx="4804">
                  <c:v>44977.04193900463</c:v>
                </c:pt>
                <c:pt idx="4805">
                  <c:v>44977.052355729167</c:v>
                </c:pt>
                <c:pt idx="4806">
                  <c:v>44977.062772453704</c:v>
                </c:pt>
                <c:pt idx="4807">
                  <c:v>44977.073189178242</c:v>
                </c:pt>
                <c:pt idx="4808">
                  <c:v>44977.083605902779</c:v>
                </c:pt>
                <c:pt idx="4809">
                  <c:v>44977.094022627316</c:v>
                </c:pt>
                <c:pt idx="4810">
                  <c:v>44977.104439351853</c:v>
                </c:pt>
                <c:pt idx="4811">
                  <c:v>44977.11485607639</c:v>
                </c:pt>
                <c:pt idx="4812">
                  <c:v>44977.125272800928</c:v>
                </c:pt>
                <c:pt idx="4813">
                  <c:v>44977.135689525465</c:v>
                </c:pt>
                <c:pt idx="4814">
                  <c:v>44977.146106250002</c:v>
                </c:pt>
                <c:pt idx="4815">
                  <c:v>44977.156522974539</c:v>
                </c:pt>
                <c:pt idx="4816">
                  <c:v>44977.166939699076</c:v>
                </c:pt>
                <c:pt idx="4817">
                  <c:v>44977.177356423614</c:v>
                </c:pt>
                <c:pt idx="4818">
                  <c:v>44977.187773148151</c:v>
                </c:pt>
                <c:pt idx="4819">
                  <c:v>44977.198189872688</c:v>
                </c:pt>
                <c:pt idx="4820">
                  <c:v>44977.208606597225</c:v>
                </c:pt>
                <c:pt idx="4821">
                  <c:v>44977.219023321763</c:v>
                </c:pt>
                <c:pt idx="4822">
                  <c:v>44977.2294400463</c:v>
                </c:pt>
                <c:pt idx="4823">
                  <c:v>44977.239856770837</c:v>
                </c:pt>
                <c:pt idx="4824">
                  <c:v>44977.250273495367</c:v>
                </c:pt>
                <c:pt idx="4825">
                  <c:v>44977.260690219904</c:v>
                </c:pt>
                <c:pt idx="4826">
                  <c:v>44977.271106944441</c:v>
                </c:pt>
                <c:pt idx="4827">
                  <c:v>44977.281523668978</c:v>
                </c:pt>
                <c:pt idx="4828">
                  <c:v>44977.291940393516</c:v>
                </c:pt>
                <c:pt idx="4829">
                  <c:v>44977.302357118053</c:v>
                </c:pt>
                <c:pt idx="4830">
                  <c:v>44977.31277384259</c:v>
                </c:pt>
                <c:pt idx="4831">
                  <c:v>44977.323190567127</c:v>
                </c:pt>
                <c:pt idx="4832">
                  <c:v>44977.333607291665</c:v>
                </c:pt>
                <c:pt idx="4833">
                  <c:v>44977.344024016202</c:v>
                </c:pt>
                <c:pt idx="4834">
                  <c:v>44977.354440740739</c:v>
                </c:pt>
                <c:pt idx="4835">
                  <c:v>44977.364857465276</c:v>
                </c:pt>
                <c:pt idx="4836">
                  <c:v>44977.375274189813</c:v>
                </c:pt>
                <c:pt idx="4837">
                  <c:v>44977.385690914351</c:v>
                </c:pt>
                <c:pt idx="4838">
                  <c:v>44977.396107638888</c:v>
                </c:pt>
                <c:pt idx="4839">
                  <c:v>44977.406524363425</c:v>
                </c:pt>
                <c:pt idx="4840">
                  <c:v>44977.416941087962</c:v>
                </c:pt>
                <c:pt idx="4841">
                  <c:v>44977.427357812499</c:v>
                </c:pt>
                <c:pt idx="4842">
                  <c:v>44977.437774537037</c:v>
                </c:pt>
                <c:pt idx="4843">
                  <c:v>44977.448191261574</c:v>
                </c:pt>
                <c:pt idx="4844">
                  <c:v>44977.458607986111</c:v>
                </c:pt>
                <c:pt idx="4845">
                  <c:v>44977.469024710648</c:v>
                </c:pt>
                <c:pt idx="4846">
                  <c:v>44977.479441435185</c:v>
                </c:pt>
                <c:pt idx="4847">
                  <c:v>44977.489858159723</c:v>
                </c:pt>
                <c:pt idx="4848">
                  <c:v>44977.50027488426</c:v>
                </c:pt>
                <c:pt idx="4849">
                  <c:v>44977.510691608797</c:v>
                </c:pt>
                <c:pt idx="4850">
                  <c:v>44977.521108333334</c:v>
                </c:pt>
                <c:pt idx="4851">
                  <c:v>44977.531525057871</c:v>
                </c:pt>
                <c:pt idx="4852">
                  <c:v>44977.541941782409</c:v>
                </c:pt>
                <c:pt idx="4853">
                  <c:v>44977.552358506946</c:v>
                </c:pt>
                <c:pt idx="4854">
                  <c:v>44977.562775231483</c:v>
                </c:pt>
                <c:pt idx="4855">
                  <c:v>44977.57319195602</c:v>
                </c:pt>
                <c:pt idx="4856">
                  <c:v>44977.583608680558</c:v>
                </c:pt>
                <c:pt idx="4857">
                  <c:v>44977.594025405095</c:v>
                </c:pt>
                <c:pt idx="4858">
                  <c:v>44977.604442129632</c:v>
                </c:pt>
                <c:pt idx="4859">
                  <c:v>44977.614858854169</c:v>
                </c:pt>
                <c:pt idx="4860">
                  <c:v>44977.625275578706</c:v>
                </c:pt>
                <c:pt idx="4861">
                  <c:v>44977.635692303244</c:v>
                </c:pt>
                <c:pt idx="4862">
                  <c:v>44977.646109027781</c:v>
                </c:pt>
                <c:pt idx="4863">
                  <c:v>44977.656525752318</c:v>
                </c:pt>
                <c:pt idx="4864">
                  <c:v>44977.666942476855</c:v>
                </c:pt>
                <c:pt idx="4865">
                  <c:v>44977.677359201392</c:v>
                </c:pt>
                <c:pt idx="4866">
                  <c:v>44977.687775925922</c:v>
                </c:pt>
                <c:pt idx="4867">
                  <c:v>44977.69819265046</c:v>
                </c:pt>
                <c:pt idx="4868">
                  <c:v>44977.708609374997</c:v>
                </c:pt>
                <c:pt idx="4869">
                  <c:v>44977.719026099534</c:v>
                </c:pt>
                <c:pt idx="4870">
                  <c:v>44977.729442824071</c:v>
                </c:pt>
                <c:pt idx="4871">
                  <c:v>44977.739859548608</c:v>
                </c:pt>
                <c:pt idx="4872">
                  <c:v>44977.750276273146</c:v>
                </c:pt>
                <c:pt idx="4873">
                  <c:v>44977.760692997683</c:v>
                </c:pt>
                <c:pt idx="4874">
                  <c:v>44977.77110972222</c:v>
                </c:pt>
                <c:pt idx="4875">
                  <c:v>44977.781526446757</c:v>
                </c:pt>
                <c:pt idx="4876">
                  <c:v>44977.791943171294</c:v>
                </c:pt>
                <c:pt idx="4877">
                  <c:v>44977.802359895832</c:v>
                </c:pt>
                <c:pt idx="4878">
                  <c:v>44977.812776620369</c:v>
                </c:pt>
                <c:pt idx="4879">
                  <c:v>44977.823193344906</c:v>
                </c:pt>
                <c:pt idx="4880">
                  <c:v>44977.833610069443</c:v>
                </c:pt>
                <c:pt idx="4881">
                  <c:v>44977.84402679398</c:v>
                </c:pt>
                <c:pt idx="4882">
                  <c:v>44977.854443518518</c:v>
                </c:pt>
                <c:pt idx="4883">
                  <c:v>44977.864860243055</c:v>
                </c:pt>
                <c:pt idx="4884">
                  <c:v>44977.875276967592</c:v>
                </c:pt>
                <c:pt idx="4885">
                  <c:v>44977.885693692129</c:v>
                </c:pt>
                <c:pt idx="4886">
                  <c:v>44977.896110416666</c:v>
                </c:pt>
                <c:pt idx="4887">
                  <c:v>44977.906527141204</c:v>
                </c:pt>
                <c:pt idx="4888">
                  <c:v>44977.916943865741</c:v>
                </c:pt>
                <c:pt idx="4889">
                  <c:v>44977.927360590278</c:v>
                </c:pt>
                <c:pt idx="4890">
                  <c:v>44977.937777314815</c:v>
                </c:pt>
                <c:pt idx="4891">
                  <c:v>44977.948194039353</c:v>
                </c:pt>
                <c:pt idx="4892">
                  <c:v>44977.95861076389</c:v>
                </c:pt>
                <c:pt idx="4893">
                  <c:v>44977.969027488427</c:v>
                </c:pt>
                <c:pt idx="4894">
                  <c:v>44977.979444212964</c:v>
                </c:pt>
                <c:pt idx="4895">
                  <c:v>44977.989860937501</c:v>
                </c:pt>
                <c:pt idx="4896">
                  <c:v>44978.000277662039</c:v>
                </c:pt>
                <c:pt idx="4897">
                  <c:v>44978.010694386576</c:v>
                </c:pt>
                <c:pt idx="4898">
                  <c:v>44978.021111111113</c:v>
                </c:pt>
                <c:pt idx="4899">
                  <c:v>44978.03152783565</c:v>
                </c:pt>
                <c:pt idx="4900">
                  <c:v>44978.041944560187</c:v>
                </c:pt>
                <c:pt idx="4901">
                  <c:v>44978.052361284725</c:v>
                </c:pt>
                <c:pt idx="4902">
                  <c:v>44978.062778009262</c:v>
                </c:pt>
                <c:pt idx="4903">
                  <c:v>44978.073194733799</c:v>
                </c:pt>
                <c:pt idx="4904">
                  <c:v>44978.083611458336</c:v>
                </c:pt>
                <c:pt idx="4905">
                  <c:v>44978.094028182873</c:v>
                </c:pt>
                <c:pt idx="4906">
                  <c:v>44978.104444907411</c:v>
                </c:pt>
                <c:pt idx="4907">
                  <c:v>44978.114861631948</c:v>
                </c:pt>
                <c:pt idx="4908">
                  <c:v>44978.125278356485</c:v>
                </c:pt>
                <c:pt idx="4909">
                  <c:v>44978.135695081015</c:v>
                </c:pt>
                <c:pt idx="4910">
                  <c:v>44978.146111805552</c:v>
                </c:pt>
                <c:pt idx="4911">
                  <c:v>44978.156528530089</c:v>
                </c:pt>
                <c:pt idx="4912">
                  <c:v>44978.166945254627</c:v>
                </c:pt>
                <c:pt idx="4913">
                  <c:v>44978.177361979164</c:v>
                </c:pt>
                <c:pt idx="4914">
                  <c:v>44978.187778703701</c:v>
                </c:pt>
                <c:pt idx="4915">
                  <c:v>44978.198195428238</c:v>
                </c:pt>
                <c:pt idx="4916">
                  <c:v>44978.208612152775</c:v>
                </c:pt>
                <c:pt idx="4917">
                  <c:v>44978.219028877313</c:v>
                </c:pt>
                <c:pt idx="4918">
                  <c:v>44978.22944560185</c:v>
                </c:pt>
                <c:pt idx="4919">
                  <c:v>44978.239862326387</c:v>
                </c:pt>
                <c:pt idx="4920">
                  <c:v>44978.250279050924</c:v>
                </c:pt>
                <c:pt idx="4921">
                  <c:v>44978.260695775461</c:v>
                </c:pt>
                <c:pt idx="4922">
                  <c:v>44978.271112499999</c:v>
                </c:pt>
                <c:pt idx="4923">
                  <c:v>44978.281529224536</c:v>
                </c:pt>
                <c:pt idx="4924">
                  <c:v>44978.291945949073</c:v>
                </c:pt>
                <c:pt idx="4925">
                  <c:v>44978.30236267361</c:v>
                </c:pt>
                <c:pt idx="4926">
                  <c:v>44978.312779398148</c:v>
                </c:pt>
                <c:pt idx="4927">
                  <c:v>44978.323196122685</c:v>
                </c:pt>
                <c:pt idx="4928">
                  <c:v>44978.333612847222</c:v>
                </c:pt>
                <c:pt idx="4929">
                  <c:v>44978.344029571759</c:v>
                </c:pt>
                <c:pt idx="4930">
                  <c:v>44978.354446296296</c:v>
                </c:pt>
                <c:pt idx="4931">
                  <c:v>44978.364863020834</c:v>
                </c:pt>
                <c:pt idx="4932">
                  <c:v>44978.375279745371</c:v>
                </c:pt>
                <c:pt idx="4933">
                  <c:v>44978.385696469908</c:v>
                </c:pt>
                <c:pt idx="4934">
                  <c:v>44978.396113194445</c:v>
                </c:pt>
                <c:pt idx="4935">
                  <c:v>44978.406529918982</c:v>
                </c:pt>
                <c:pt idx="4936">
                  <c:v>44978.41694664352</c:v>
                </c:pt>
                <c:pt idx="4937">
                  <c:v>44978.427363368057</c:v>
                </c:pt>
                <c:pt idx="4938">
                  <c:v>44978.437780092594</c:v>
                </c:pt>
                <c:pt idx="4939">
                  <c:v>44978.448196817131</c:v>
                </c:pt>
                <c:pt idx="4940">
                  <c:v>44978.458613541668</c:v>
                </c:pt>
                <c:pt idx="4941">
                  <c:v>44978.469030266206</c:v>
                </c:pt>
                <c:pt idx="4942">
                  <c:v>44978.479446990743</c:v>
                </c:pt>
                <c:pt idx="4943">
                  <c:v>44978.48986371528</c:v>
                </c:pt>
                <c:pt idx="4944">
                  <c:v>44978.500280439817</c:v>
                </c:pt>
                <c:pt idx="4945">
                  <c:v>44978.510697164354</c:v>
                </c:pt>
                <c:pt idx="4946">
                  <c:v>44978.521113888892</c:v>
                </c:pt>
                <c:pt idx="4947">
                  <c:v>44978.531530613429</c:v>
                </c:pt>
                <c:pt idx="4948">
                  <c:v>44978.541947337966</c:v>
                </c:pt>
                <c:pt idx="4949">
                  <c:v>44978.552364062503</c:v>
                </c:pt>
                <c:pt idx="4950">
                  <c:v>44978.562780787041</c:v>
                </c:pt>
                <c:pt idx="4951">
                  <c:v>44978.57319751157</c:v>
                </c:pt>
                <c:pt idx="4952">
                  <c:v>44978.583614236108</c:v>
                </c:pt>
                <c:pt idx="4953">
                  <c:v>44978.594030960645</c:v>
                </c:pt>
                <c:pt idx="4954">
                  <c:v>44978.604447685182</c:v>
                </c:pt>
                <c:pt idx="4955">
                  <c:v>44978.614864409719</c:v>
                </c:pt>
                <c:pt idx="4956">
                  <c:v>44978.625281134257</c:v>
                </c:pt>
                <c:pt idx="4957">
                  <c:v>44978.635697858794</c:v>
                </c:pt>
                <c:pt idx="4958">
                  <c:v>44978.646114583331</c:v>
                </c:pt>
                <c:pt idx="4959">
                  <c:v>44978.656531307868</c:v>
                </c:pt>
                <c:pt idx="4960">
                  <c:v>44978.666948032405</c:v>
                </c:pt>
                <c:pt idx="4961">
                  <c:v>44978.677364756943</c:v>
                </c:pt>
                <c:pt idx="4962">
                  <c:v>44978.68778148148</c:v>
                </c:pt>
                <c:pt idx="4963">
                  <c:v>44978.698198206017</c:v>
                </c:pt>
                <c:pt idx="4964">
                  <c:v>44978.708614930554</c:v>
                </c:pt>
                <c:pt idx="4965">
                  <c:v>44978.719031655091</c:v>
                </c:pt>
                <c:pt idx="4966">
                  <c:v>44978.729448379629</c:v>
                </c:pt>
                <c:pt idx="4967">
                  <c:v>44978.739865104166</c:v>
                </c:pt>
                <c:pt idx="4968">
                  <c:v>44978.750281828703</c:v>
                </c:pt>
                <c:pt idx="4969">
                  <c:v>44978.76069855324</c:v>
                </c:pt>
                <c:pt idx="4970">
                  <c:v>44978.771115277777</c:v>
                </c:pt>
                <c:pt idx="4971">
                  <c:v>44978.781532002315</c:v>
                </c:pt>
                <c:pt idx="4972">
                  <c:v>44978.791948726852</c:v>
                </c:pt>
                <c:pt idx="4973">
                  <c:v>44978.802365451389</c:v>
                </c:pt>
                <c:pt idx="4974">
                  <c:v>44978.812782175926</c:v>
                </c:pt>
                <c:pt idx="4975">
                  <c:v>44978.823198900463</c:v>
                </c:pt>
                <c:pt idx="4976">
                  <c:v>44978.833615625001</c:v>
                </c:pt>
                <c:pt idx="4977">
                  <c:v>44978.844032349538</c:v>
                </c:pt>
                <c:pt idx="4978">
                  <c:v>44978.854449074075</c:v>
                </c:pt>
                <c:pt idx="4979">
                  <c:v>44978.864865798612</c:v>
                </c:pt>
                <c:pt idx="4980">
                  <c:v>44978.87528252315</c:v>
                </c:pt>
                <c:pt idx="4981">
                  <c:v>44978.885699247687</c:v>
                </c:pt>
                <c:pt idx="4982">
                  <c:v>44978.896115972224</c:v>
                </c:pt>
                <c:pt idx="4983">
                  <c:v>44978.906532696761</c:v>
                </c:pt>
                <c:pt idx="4984">
                  <c:v>44978.916949421298</c:v>
                </c:pt>
                <c:pt idx="4985">
                  <c:v>44978.927366145836</c:v>
                </c:pt>
                <c:pt idx="4986">
                  <c:v>44978.937782870373</c:v>
                </c:pt>
                <c:pt idx="4987">
                  <c:v>44978.94819959491</c:v>
                </c:pt>
                <c:pt idx="4988">
                  <c:v>44978.958616319447</c:v>
                </c:pt>
                <c:pt idx="4989">
                  <c:v>44978.969033043984</c:v>
                </c:pt>
                <c:pt idx="4990">
                  <c:v>44978.979449768522</c:v>
                </c:pt>
                <c:pt idx="4991">
                  <c:v>44978.989866493059</c:v>
                </c:pt>
                <c:pt idx="4992">
                  <c:v>44979.000283217596</c:v>
                </c:pt>
                <c:pt idx="4993">
                  <c:v>44979.010699942133</c:v>
                </c:pt>
                <c:pt idx="4994">
                  <c:v>44979.021116666663</c:v>
                </c:pt>
                <c:pt idx="4995">
                  <c:v>44979.0315333912</c:v>
                </c:pt>
                <c:pt idx="4996">
                  <c:v>44979.041950115738</c:v>
                </c:pt>
                <c:pt idx="4997">
                  <c:v>44979.052366840275</c:v>
                </c:pt>
                <c:pt idx="4998">
                  <c:v>44979.062783564812</c:v>
                </c:pt>
                <c:pt idx="4999">
                  <c:v>44979.073200289349</c:v>
                </c:pt>
                <c:pt idx="5000">
                  <c:v>44979.083617013886</c:v>
                </c:pt>
                <c:pt idx="5001">
                  <c:v>44979.094033738424</c:v>
                </c:pt>
                <c:pt idx="5002">
                  <c:v>44979.104450462961</c:v>
                </c:pt>
                <c:pt idx="5003">
                  <c:v>44979.114867187498</c:v>
                </c:pt>
                <c:pt idx="5004">
                  <c:v>44979.125283912035</c:v>
                </c:pt>
                <c:pt idx="5005">
                  <c:v>44979.135700636572</c:v>
                </c:pt>
                <c:pt idx="5006">
                  <c:v>44979.14611736111</c:v>
                </c:pt>
                <c:pt idx="5007">
                  <c:v>44979.156534085647</c:v>
                </c:pt>
                <c:pt idx="5008">
                  <c:v>44979.166950810184</c:v>
                </c:pt>
                <c:pt idx="5009">
                  <c:v>44979.177367534721</c:v>
                </c:pt>
                <c:pt idx="5010">
                  <c:v>44979.187784259258</c:v>
                </c:pt>
                <c:pt idx="5011">
                  <c:v>44979.198200983796</c:v>
                </c:pt>
                <c:pt idx="5012">
                  <c:v>44979.208617708333</c:v>
                </c:pt>
                <c:pt idx="5013">
                  <c:v>44979.21903443287</c:v>
                </c:pt>
                <c:pt idx="5014">
                  <c:v>44979.229451157407</c:v>
                </c:pt>
                <c:pt idx="5015">
                  <c:v>44979.239867881945</c:v>
                </c:pt>
                <c:pt idx="5016">
                  <c:v>44979.250284606482</c:v>
                </c:pt>
                <c:pt idx="5017">
                  <c:v>44979.260701331019</c:v>
                </c:pt>
                <c:pt idx="5018">
                  <c:v>44979.271118055556</c:v>
                </c:pt>
                <c:pt idx="5019">
                  <c:v>44979.281534780093</c:v>
                </c:pt>
                <c:pt idx="5020">
                  <c:v>44979.291951504631</c:v>
                </c:pt>
                <c:pt idx="5021">
                  <c:v>44979.302368229168</c:v>
                </c:pt>
                <c:pt idx="5022">
                  <c:v>44979.312784953705</c:v>
                </c:pt>
                <c:pt idx="5023">
                  <c:v>44979.323201678242</c:v>
                </c:pt>
                <c:pt idx="5024">
                  <c:v>44979.333618402779</c:v>
                </c:pt>
                <c:pt idx="5025">
                  <c:v>44979.344035127317</c:v>
                </c:pt>
                <c:pt idx="5026">
                  <c:v>44979.354451851854</c:v>
                </c:pt>
                <c:pt idx="5027">
                  <c:v>44979.364868576391</c:v>
                </c:pt>
                <c:pt idx="5028">
                  <c:v>44979.375285300928</c:v>
                </c:pt>
                <c:pt idx="5029">
                  <c:v>44979.385702025465</c:v>
                </c:pt>
                <c:pt idx="5030">
                  <c:v>44979.396118750003</c:v>
                </c:pt>
                <c:pt idx="5031">
                  <c:v>44979.40653547454</c:v>
                </c:pt>
                <c:pt idx="5032">
                  <c:v>44979.416952199077</c:v>
                </c:pt>
                <c:pt idx="5033">
                  <c:v>44979.427368923614</c:v>
                </c:pt>
                <c:pt idx="5034">
                  <c:v>44979.437785648151</c:v>
                </c:pt>
                <c:pt idx="5035">
                  <c:v>44979.448202372689</c:v>
                </c:pt>
                <c:pt idx="5036">
                  <c:v>44979.458619097219</c:v>
                </c:pt>
                <c:pt idx="5037">
                  <c:v>44979.469035821756</c:v>
                </c:pt>
                <c:pt idx="5038">
                  <c:v>44979.479452546293</c:v>
                </c:pt>
                <c:pt idx="5039">
                  <c:v>44979.48986927083</c:v>
                </c:pt>
                <c:pt idx="5040">
                  <c:v>44979.500285995367</c:v>
                </c:pt>
                <c:pt idx="5041">
                  <c:v>44979.510702719905</c:v>
                </c:pt>
                <c:pt idx="5042">
                  <c:v>44979.521119444442</c:v>
                </c:pt>
                <c:pt idx="5043">
                  <c:v>44979.531536168979</c:v>
                </c:pt>
                <c:pt idx="5044">
                  <c:v>44979.541952893516</c:v>
                </c:pt>
                <c:pt idx="5045">
                  <c:v>44979.552369618053</c:v>
                </c:pt>
                <c:pt idx="5046">
                  <c:v>44979.562786342591</c:v>
                </c:pt>
                <c:pt idx="5047">
                  <c:v>44979.573203067128</c:v>
                </c:pt>
                <c:pt idx="5048">
                  <c:v>44979.583619791665</c:v>
                </c:pt>
                <c:pt idx="5049">
                  <c:v>44979.594036516202</c:v>
                </c:pt>
                <c:pt idx="5050">
                  <c:v>44979.60445324074</c:v>
                </c:pt>
                <c:pt idx="5051">
                  <c:v>44979.614869965277</c:v>
                </c:pt>
                <c:pt idx="5052">
                  <c:v>44979.625286689814</c:v>
                </c:pt>
                <c:pt idx="5053">
                  <c:v>44979.635703414351</c:v>
                </c:pt>
                <c:pt idx="5054">
                  <c:v>44979.646120138888</c:v>
                </c:pt>
                <c:pt idx="5055">
                  <c:v>44979.656536863426</c:v>
                </c:pt>
                <c:pt idx="5056">
                  <c:v>44979.666953587963</c:v>
                </c:pt>
                <c:pt idx="5057">
                  <c:v>44979.6773703125</c:v>
                </c:pt>
                <c:pt idx="5058">
                  <c:v>44979.687787037037</c:v>
                </c:pt>
                <c:pt idx="5059">
                  <c:v>44979.698203761574</c:v>
                </c:pt>
                <c:pt idx="5060">
                  <c:v>44979.708620486112</c:v>
                </c:pt>
                <c:pt idx="5061">
                  <c:v>44979.719037210649</c:v>
                </c:pt>
                <c:pt idx="5062">
                  <c:v>44979.729453935186</c:v>
                </c:pt>
                <c:pt idx="5063">
                  <c:v>44979.739870659723</c:v>
                </c:pt>
                <c:pt idx="5064">
                  <c:v>44979.75028738426</c:v>
                </c:pt>
                <c:pt idx="5065">
                  <c:v>44979.760704108798</c:v>
                </c:pt>
                <c:pt idx="5066">
                  <c:v>44979.771120833335</c:v>
                </c:pt>
                <c:pt idx="5067">
                  <c:v>44979.781537557872</c:v>
                </c:pt>
                <c:pt idx="5068">
                  <c:v>44979.791954282409</c:v>
                </c:pt>
                <c:pt idx="5069">
                  <c:v>44979.802371006946</c:v>
                </c:pt>
                <c:pt idx="5070">
                  <c:v>44979.812787731484</c:v>
                </c:pt>
                <c:pt idx="5071">
                  <c:v>44979.823204456021</c:v>
                </c:pt>
                <c:pt idx="5072">
                  <c:v>44979.833621180558</c:v>
                </c:pt>
                <c:pt idx="5073">
                  <c:v>44979.844037905095</c:v>
                </c:pt>
                <c:pt idx="5074">
                  <c:v>44979.854454629633</c:v>
                </c:pt>
                <c:pt idx="5075">
                  <c:v>44979.86487135417</c:v>
                </c:pt>
                <c:pt idx="5076">
                  <c:v>44979.875288078707</c:v>
                </c:pt>
                <c:pt idx="5077">
                  <c:v>44979.885704803244</c:v>
                </c:pt>
                <c:pt idx="5078">
                  <c:v>44979.896121527781</c:v>
                </c:pt>
                <c:pt idx="5079">
                  <c:v>44979.906538252311</c:v>
                </c:pt>
                <c:pt idx="5080">
                  <c:v>44979.916954976849</c:v>
                </c:pt>
                <c:pt idx="5081">
                  <c:v>44979.927371701386</c:v>
                </c:pt>
                <c:pt idx="5082">
                  <c:v>44979.937788425923</c:v>
                </c:pt>
                <c:pt idx="5083">
                  <c:v>44979.94820515046</c:v>
                </c:pt>
                <c:pt idx="5084">
                  <c:v>44979.958621874997</c:v>
                </c:pt>
                <c:pt idx="5085">
                  <c:v>44979.969038599535</c:v>
                </c:pt>
                <c:pt idx="5086">
                  <c:v>44979.979455324072</c:v>
                </c:pt>
                <c:pt idx="5087">
                  <c:v>44979.989872048609</c:v>
                </c:pt>
                <c:pt idx="5088">
                  <c:v>44980.000288773146</c:v>
                </c:pt>
                <c:pt idx="5089">
                  <c:v>44980.010705497683</c:v>
                </c:pt>
                <c:pt idx="5090">
                  <c:v>44980.021122222221</c:v>
                </c:pt>
                <c:pt idx="5091">
                  <c:v>44980.031538946758</c:v>
                </c:pt>
                <c:pt idx="5092">
                  <c:v>44980.041955671295</c:v>
                </c:pt>
                <c:pt idx="5093">
                  <c:v>44980.052372395832</c:v>
                </c:pt>
                <c:pt idx="5094">
                  <c:v>44980.062789120369</c:v>
                </c:pt>
                <c:pt idx="5095">
                  <c:v>44980.073205844907</c:v>
                </c:pt>
                <c:pt idx="5096">
                  <c:v>44980.083622569444</c:v>
                </c:pt>
                <c:pt idx="5097">
                  <c:v>44980.094039293981</c:v>
                </c:pt>
                <c:pt idx="5098">
                  <c:v>44980.104456018518</c:v>
                </c:pt>
                <c:pt idx="5099">
                  <c:v>44980.114872743055</c:v>
                </c:pt>
                <c:pt idx="5100">
                  <c:v>44980.125289467593</c:v>
                </c:pt>
                <c:pt idx="5101">
                  <c:v>44980.13570619213</c:v>
                </c:pt>
                <c:pt idx="5102">
                  <c:v>44980.146122916667</c:v>
                </c:pt>
                <c:pt idx="5103">
                  <c:v>44980.156539641204</c:v>
                </c:pt>
                <c:pt idx="5104">
                  <c:v>44980.166956365741</c:v>
                </c:pt>
                <c:pt idx="5105">
                  <c:v>44980.177373090279</c:v>
                </c:pt>
                <c:pt idx="5106">
                  <c:v>44980.187789814816</c:v>
                </c:pt>
                <c:pt idx="5107">
                  <c:v>44980.198206539353</c:v>
                </c:pt>
                <c:pt idx="5108">
                  <c:v>44980.20862326389</c:v>
                </c:pt>
                <c:pt idx="5109">
                  <c:v>44980.219039988428</c:v>
                </c:pt>
                <c:pt idx="5110">
                  <c:v>44980.229456712965</c:v>
                </c:pt>
                <c:pt idx="5111">
                  <c:v>44980.239873437502</c:v>
                </c:pt>
                <c:pt idx="5112">
                  <c:v>44980.250290162039</c:v>
                </c:pt>
                <c:pt idx="5113">
                  <c:v>44980.260706886576</c:v>
                </c:pt>
                <c:pt idx="5114">
                  <c:v>44980.271123611114</c:v>
                </c:pt>
                <c:pt idx="5115">
                  <c:v>44980.281540335651</c:v>
                </c:pt>
                <c:pt idx="5116">
                  <c:v>44980.291957060188</c:v>
                </c:pt>
                <c:pt idx="5117">
                  <c:v>44980.302373784725</c:v>
                </c:pt>
                <c:pt idx="5118">
                  <c:v>44980.312790509262</c:v>
                </c:pt>
                <c:pt idx="5119">
                  <c:v>44980.3232072338</c:v>
                </c:pt>
                <c:pt idx="5120">
                  <c:v>44980.333623958337</c:v>
                </c:pt>
                <c:pt idx="5121">
                  <c:v>44980.344040682867</c:v>
                </c:pt>
                <c:pt idx="5122">
                  <c:v>44980.354457407404</c:v>
                </c:pt>
                <c:pt idx="5123">
                  <c:v>44980.364874131941</c:v>
                </c:pt>
                <c:pt idx="5124">
                  <c:v>44980.375290856478</c:v>
                </c:pt>
                <c:pt idx="5125">
                  <c:v>44980.385707581016</c:v>
                </c:pt>
                <c:pt idx="5126">
                  <c:v>44980.396124305553</c:v>
                </c:pt>
                <c:pt idx="5127">
                  <c:v>44980.40654103009</c:v>
                </c:pt>
                <c:pt idx="5128">
                  <c:v>44980.416957754627</c:v>
                </c:pt>
                <c:pt idx="5129">
                  <c:v>44980.427374479164</c:v>
                </c:pt>
                <c:pt idx="5130">
                  <c:v>44980.437791203702</c:v>
                </c:pt>
                <c:pt idx="5131">
                  <c:v>44980.448207928239</c:v>
                </c:pt>
                <c:pt idx="5132">
                  <c:v>44980.458624652776</c:v>
                </c:pt>
                <c:pt idx="5133">
                  <c:v>44980.469041377313</c:v>
                </c:pt>
                <c:pt idx="5134">
                  <c:v>44980.47945810185</c:v>
                </c:pt>
                <c:pt idx="5135">
                  <c:v>44980.489874826388</c:v>
                </c:pt>
                <c:pt idx="5136">
                  <c:v>44980.500291550925</c:v>
                </c:pt>
                <c:pt idx="5137">
                  <c:v>44980.510708275462</c:v>
                </c:pt>
                <c:pt idx="5138">
                  <c:v>44980.521124999999</c:v>
                </c:pt>
                <c:pt idx="5139">
                  <c:v>44980.531541724537</c:v>
                </c:pt>
                <c:pt idx="5140">
                  <c:v>44980.541958449074</c:v>
                </c:pt>
                <c:pt idx="5141">
                  <c:v>44980.552375173611</c:v>
                </c:pt>
                <c:pt idx="5142">
                  <c:v>44980.562791898148</c:v>
                </c:pt>
                <c:pt idx="5143">
                  <c:v>44980.573208622685</c:v>
                </c:pt>
                <c:pt idx="5144">
                  <c:v>44980.583625347223</c:v>
                </c:pt>
                <c:pt idx="5145">
                  <c:v>44980.59404207176</c:v>
                </c:pt>
                <c:pt idx="5146">
                  <c:v>44980.604458796297</c:v>
                </c:pt>
                <c:pt idx="5147">
                  <c:v>44980.614875520834</c:v>
                </c:pt>
                <c:pt idx="5148">
                  <c:v>44980.625292245371</c:v>
                </c:pt>
                <c:pt idx="5149">
                  <c:v>44980.635708969909</c:v>
                </c:pt>
                <c:pt idx="5150">
                  <c:v>44980.646125694446</c:v>
                </c:pt>
                <c:pt idx="5151">
                  <c:v>44980.656542418983</c:v>
                </c:pt>
                <c:pt idx="5152">
                  <c:v>44980.66695914352</c:v>
                </c:pt>
                <c:pt idx="5153">
                  <c:v>44980.677375868057</c:v>
                </c:pt>
                <c:pt idx="5154">
                  <c:v>44980.687792592595</c:v>
                </c:pt>
                <c:pt idx="5155">
                  <c:v>44980.698209317132</c:v>
                </c:pt>
                <c:pt idx="5156">
                  <c:v>44980.708626041669</c:v>
                </c:pt>
                <c:pt idx="5157">
                  <c:v>44980.719042766206</c:v>
                </c:pt>
                <c:pt idx="5158">
                  <c:v>44980.729459490743</c:v>
                </c:pt>
                <c:pt idx="5159">
                  <c:v>44980.739876215281</c:v>
                </c:pt>
                <c:pt idx="5160">
                  <c:v>44980.750292939818</c:v>
                </c:pt>
                <c:pt idx="5161">
                  <c:v>44980.760709664355</c:v>
                </c:pt>
                <c:pt idx="5162">
                  <c:v>44980.771126388892</c:v>
                </c:pt>
                <c:pt idx="5163">
                  <c:v>44980.78154311343</c:v>
                </c:pt>
                <c:pt idx="5164">
                  <c:v>44980.791959837959</c:v>
                </c:pt>
                <c:pt idx="5165">
                  <c:v>44980.802376562497</c:v>
                </c:pt>
                <c:pt idx="5166">
                  <c:v>44980.812793287034</c:v>
                </c:pt>
                <c:pt idx="5167">
                  <c:v>44980.823210011571</c:v>
                </c:pt>
                <c:pt idx="5168">
                  <c:v>44980.833626736108</c:v>
                </c:pt>
                <c:pt idx="5169">
                  <c:v>44980.844043460645</c:v>
                </c:pt>
                <c:pt idx="5170">
                  <c:v>44980.854460185183</c:v>
                </c:pt>
                <c:pt idx="5171">
                  <c:v>44980.86487690972</c:v>
                </c:pt>
                <c:pt idx="5172">
                  <c:v>44980.875293634257</c:v>
                </c:pt>
                <c:pt idx="5173">
                  <c:v>44980.885710358794</c:v>
                </c:pt>
                <c:pt idx="5174">
                  <c:v>44980.896127083332</c:v>
                </c:pt>
                <c:pt idx="5175">
                  <c:v>44980.906543807869</c:v>
                </c:pt>
                <c:pt idx="5176">
                  <c:v>44980.916960532406</c:v>
                </c:pt>
                <c:pt idx="5177">
                  <c:v>44980.927377256943</c:v>
                </c:pt>
                <c:pt idx="5178">
                  <c:v>44980.93779398148</c:v>
                </c:pt>
                <c:pt idx="5179">
                  <c:v>44980.948210706018</c:v>
                </c:pt>
                <c:pt idx="5180">
                  <c:v>44980.958627430555</c:v>
                </c:pt>
                <c:pt idx="5181">
                  <c:v>44980.969044155092</c:v>
                </c:pt>
                <c:pt idx="5182">
                  <c:v>44980.979460879629</c:v>
                </c:pt>
                <c:pt idx="5183">
                  <c:v>44980.989877604166</c:v>
                </c:pt>
                <c:pt idx="5184">
                  <c:v>44981.000294328704</c:v>
                </c:pt>
                <c:pt idx="5185">
                  <c:v>44981.010711053241</c:v>
                </c:pt>
                <c:pt idx="5186">
                  <c:v>44981.021127777778</c:v>
                </c:pt>
                <c:pt idx="5187">
                  <c:v>44981.031544502315</c:v>
                </c:pt>
                <c:pt idx="5188">
                  <c:v>44981.041961226852</c:v>
                </c:pt>
                <c:pt idx="5189">
                  <c:v>44981.05237795139</c:v>
                </c:pt>
                <c:pt idx="5190">
                  <c:v>44981.062794675927</c:v>
                </c:pt>
                <c:pt idx="5191">
                  <c:v>44981.073211400464</c:v>
                </c:pt>
                <c:pt idx="5192">
                  <c:v>44981.083628125001</c:v>
                </c:pt>
                <c:pt idx="5193">
                  <c:v>44981.094044849538</c:v>
                </c:pt>
                <c:pt idx="5194">
                  <c:v>44981.104461574076</c:v>
                </c:pt>
                <c:pt idx="5195">
                  <c:v>44981.114878298613</c:v>
                </c:pt>
                <c:pt idx="5196">
                  <c:v>44981.12529502315</c:v>
                </c:pt>
                <c:pt idx="5197">
                  <c:v>44981.135711747687</c:v>
                </c:pt>
                <c:pt idx="5198">
                  <c:v>44981.146128472225</c:v>
                </c:pt>
                <c:pt idx="5199">
                  <c:v>44981.156545196762</c:v>
                </c:pt>
                <c:pt idx="5200">
                  <c:v>44981.166961921299</c:v>
                </c:pt>
                <c:pt idx="5201">
                  <c:v>44981.177378645836</c:v>
                </c:pt>
                <c:pt idx="5202">
                  <c:v>44981.187795370373</c:v>
                </c:pt>
                <c:pt idx="5203">
                  <c:v>44981.198212094911</c:v>
                </c:pt>
                <c:pt idx="5204">
                  <c:v>44981.208628819448</c:v>
                </c:pt>
                <c:pt idx="5205">
                  <c:v>44981.219045543985</c:v>
                </c:pt>
                <c:pt idx="5206">
                  <c:v>44981.229462268515</c:v>
                </c:pt>
                <c:pt idx="5207">
                  <c:v>44981.239878993052</c:v>
                </c:pt>
                <c:pt idx="5208">
                  <c:v>44981.250295717589</c:v>
                </c:pt>
                <c:pt idx="5209">
                  <c:v>44981.260712442127</c:v>
                </c:pt>
                <c:pt idx="5210">
                  <c:v>44981.271129166664</c:v>
                </c:pt>
                <c:pt idx="5211">
                  <c:v>44981.281545891201</c:v>
                </c:pt>
                <c:pt idx="5212">
                  <c:v>44981.291962615738</c:v>
                </c:pt>
                <c:pt idx="5213">
                  <c:v>44981.302379340275</c:v>
                </c:pt>
                <c:pt idx="5214">
                  <c:v>44981.312796064813</c:v>
                </c:pt>
                <c:pt idx="5215">
                  <c:v>44981.32321278935</c:v>
                </c:pt>
                <c:pt idx="5216">
                  <c:v>44981.333629513887</c:v>
                </c:pt>
                <c:pt idx="5217">
                  <c:v>44981.344046238424</c:v>
                </c:pt>
                <c:pt idx="5218">
                  <c:v>44981.354462962961</c:v>
                </c:pt>
                <c:pt idx="5219">
                  <c:v>44981.364879687499</c:v>
                </c:pt>
                <c:pt idx="5220">
                  <c:v>44981.375296412036</c:v>
                </c:pt>
                <c:pt idx="5221">
                  <c:v>44981.385713136573</c:v>
                </c:pt>
                <c:pt idx="5222">
                  <c:v>44981.39612986111</c:v>
                </c:pt>
                <c:pt idx="5223">
                  <c:v>44981.406546585647</c:v>
                </c:pt>
                <c:pt idx="5224">
                  <c:v>44981.416963310185</c:v>
                </c:pt>
                <c:pt idx="5225">
                  <c:v>44981.427380034722</c:v>
                </c:pt>
                <c:pt idx="5226">
                  <c:v>44981.437796759259</c:v>
                </c:pt>
                <c:pt idx="5227">
                  <c:v>44981.448213483796</c:v>
                </c:pt>
                <c:pt idx="5228">
                  <c:v>44981.458630208333</c:v>
                </c:pt>
                <c:pt idx="5229">
                  <c:v>44981.469046932871</c:v>
                </c:pt>
                <c:pt idx="5230">
                  <c:v>44981.479463657408</c:v>
                </c:pt>
                <c:pt idx="5231">
                  <c:v>44981.489880381945</c:v>
                </c:pt>
                <c:pt idx="5232">
                  <c:v>44981.500297106482</c:v>
                </c:pt>
                <c:pt idx="5233">
                  <c:v>44981.51071383102</c:v>
                </c:pt>
                <c:pt idx="5234">
                  <c:v>44981.521130555557</c:v>
                </c:pt>
                <c:pt idx="5235">
                  <c:v>44981.531547280094</c:v>
                </c:pt>
                <c:pt idx="5236">
                  <c:v>44981.541964004631</c:v>
                </c:pt>
                <c:pt idx="5237">
                  <c:v>44981.552380729168</c:v>
                </c:pt>
                <c:pt idx="5238">
                  <c:v>44981.562797453706</c:v>
                </c:pt>
                <c:pt idx="5239">
                  <c:v>44981.573214178243</c:v>
                </c:pt>
                <c:pt idx="5240">
                  <c:v>44981.58363090278</c:v>
                </c:pt>
                <c:pt idx="5241">
                  <c:v>44981.594047627317</c:v>
                </c:pt>
                <c:pt idx="5242">
                  <c:v>44981.604464351854</c:v>
                </c:pt>
                <c:pt idx="5243">
                  <c:v>44981.614881076392</c:v>
                </c:pt>
                <c:pt idx="5244">
                  <c:v>44981.625297800929</c:v>
                </c:pt>
                <c:pt idx="5245">
                  <c:v>44981.635714525466</c:v>
                </c:pt>
                <c:pt idx="5246">
                  <c:v>44981.646131250003</c:v>
                </c:pt>
                <c:pt idx="5247">
                  <c:v>44981.65654797454</c:v>
                </c:pt>
                <c:pt idx="5248">
                  <c:v>44981.666964699078</c:v>
                </c:pt>
                <c:pt idx="5249">
                  <c:v>44981.677381423608</c:v>
                </c:pt>
                <c:pt idx="5250">
                  <c:v>44981.687798148145</c:v>
                </c:pt>
                <c:pt idx="5251">
                  <c:v>44981.698214872682</c:v>
                </c:pt>
                <c:pt idx="5252">
                  <c:v>44981.708631597219</c:v>
                </c:pt>
                <c:pt idx="5253">
                  <c:v>44981.719048321756</c:v>
                </c:pt>
                <c:pt idx="5254">
                  <c:v>44981.729465046294</c:v>
                </c:pt>
                <c:pt idx="5255">
                  <c:v>44981.739881770831</c:v>
                </c:pt>
                <c:pt idx="5256">
                  <c:v>44981.750298495368</c:v>
                </c:pt>
                <c:pt idx="5257">
                  <c:v>44981.760715219905</c:v>
                </c:pt>
                <c:pt idx="5258">
                  <c:v>44981.771131944442</c:v>
                </c:pt>
                <c:pt idx="5259">
                  <c:v>44981.78154866898</c:v>
                </c:pt>
                <c:pt idx="5260">
                  <c:v>44981.791965393517</c:v>
                </c:pt>
                <c:pt idx="5261">
                  <c:v>44981.802382118054</c:v>
                </c:pt>
                <c:pt idx="5262">
                  <c:v>44981.812798842591</c:v>
                </c:pt>
                <c:pt idx="5263">
                  <c:v>44981.823215567128</c:v>
                </c:pt>
                <c:pt idx="5264">
                  <c:v>44981.833632291666</c:v>
                </c:pt>
                <c:pt idx="5265">
                  <c:v>44981.844049016203</c:v>
                </c:pt>
                <c:pt idx="5266">
                  <c:v>44981.85446574074</c:v>
                </c:pt>
                <c:pt idx="5267">
                  <c:v>44981.864882465277</c:v>
                </c:pt>
                <c:pt idx="5268">
                  <c:v>44981.875299189815</c:v>
                </c:pt>
                <c:pt idx="5269">
                  <c:v>44981.885715914352</c:v>
                </c:pt>
                <c:pt idx="5270">
                  <c:v>44981.896132638889</c:v>
                </c:pt>
                <c:pt idx="5271">
                  <c:v>44981.906549363426</c:v>
                </c:pt>
                <c:pt idx="5272">
                  <c:v>44981.916966087963</c:v>
                </c:pt>
                <c:pt idx="5273">
                  <c:v>44981.927382812501</c:v>
                </c:pt>
                <c:pt idx="5274">
                  <c:v>44981.937799537038</c:v>
                </c:pt>
                <c:pt idx="5275">
                  <c:v>44981.948216261575</c:v>
                </c:pt>
                <c:pt idx="5276">
                  <c:v>44981.958632986112</c:v>
                </c:pt>
                <c:pt idx="5277">
                  <c:v>44981.969049710649</c:v>
                </c:pt>
                <c:pt idx="5278">
                  <c:v>44981.979466435187</c:v>
                </c:pt>
                <c:pt idx="5279">
                  <c:v>44981.989883159724</c:v>
                </c:pt>
                <c:pt idx="5280">
                  <c:v>44982.000299884261</c:v>
                </c:pt>
                <c:pt idx="5281">
                  <c:v>44982.010716608798</c:v>
                </c:pt>
                <c:pt idx="5282">
                  <c:v>44982.021133333335</c:v>
                </c:pt>
                <c:pt idx="5283">
                  <c:v>44982.031550057873</c:v>
                </c:pt>
                <c:pt idx="5284">
                  <c:v>44982.04196678241</c:v>
                </c:pt>
                <c:pt idx="5285">
                  <c:v>44982.052383506947</c:v>
                </c:pt>
                <c:pt idx="5286">
                  <c:v>44982.062800231484</c:v>
                </c:pt>
                <c:pt idx="5287">
                  <c:v>44982.073216956021</c:v>
                </c:pt>
                <c:pt idx="5288">
                  <c:v>44982.083633680559</c:v>
                </c:pt>
                <c:pt idx="5289">
                  <c:v>44982.094050405096</c:v>
                </c:pt>
                <c:pt idx="5290">
                  <c:v>44982.104467129633</c:v>
                </c:pt>
                <c:pt idx="5291">
                  <c:v>44982.114883854163</c:v>
                </c:pt>
                <c:pt idx="5292">
                  <c:v>44982.1253005787</c:v>
                </c:pt>
                <c:pt idx="5293">
                  <c:v>44982.135717303237</c:v>
                </c:pt>
                <c:pt idx="5294">
                  <c:v>44982.146134027775</c:v>
                </c:pt>
                <c:pt idx="5295">
                  <c:v>44982.156550752312</c:v>
                </c:pt>
                <c:pt idx="5296">
                  <c:v>44982.166967476849</c:v>
                </c:pt>
                <c:pt idx="5297">
                  <c:v>44982.177384201386</c:v>
                </c:pt>
                <c:pt idx="5298">
                  <c:v>44982.187800925924</c:v>
                </c:pt>
                <c:pt idx="5299">
                  <c:v>44982.198217650461</c:v>
                </c:pt>
                <c:pt idx="5300">
                  <c:v>44982.208634374998</c:v>
                </c:pt>
                <c:pt idx="5301">
                  <c:v>44982.219051099535</c:v>
                </c:pt>
                <c:pt idx="5302">
                  <c:v>44982.229467824072</c:v>
                </c:pt>
                <c:pt idx="5303">
                  <c:v>44982.23988454861</c:v>
                </c:pt>
                <c:pt idx="5304">
                  <c:v>44982.250301273147</c:v>
                </c:pt>
                <c:pt idx="5305">
                  <c:v>44982.260717997684</c:v>
                </c:pt>
                <c:pt idx="5306">
                  <c:v>44982.271134722221</c:v>
                </c:pt>
                <c:pt idx="5307">
                  <c:v>44982.281551446758</c:v>
                </c:pt>
                <c:pt idx="5308">
                  <c:v>44982.291968171296</c:v>
                </c:pt>
                <c:pt idx="5309">
                  <c:v>44982.302384895833</c:v>
                </c:pt>
                <c:pt idx="5310">
                  <c:v>44982.31280162037</c:v>
                </c:pt>
                <c:pt idx="5311">
                  <c:v>44982.323218344907</c:v>
                </c:pt>
                <c:pt idx="5312">
                  <c:v>44982.333635069444</c:v>
                </c:pt>
                <c:pt idx="5313">
                  <c:v>44982.344051793982</c:v>
                </c:pt>
                <c:pt idx="5314">
                  <c:v>44982.354468518519</c:v>
                </c:pt>
                <c:pt idx="5315">
                  <c:v>44982.364885243056</c:v>
                </c:pt>
                <c:pt idx="5316">
                  <c:v>44982.375301967593</c:v>
                </c:pt>
                <c:pt idx="5317">
                  <c:v>44982.38571869213</c:v>
                </c:pt>
                <c:pt idx="5318">
                  <c:v>44982.396135416668</c:v>
                </c:pt>
                <c:pt idx="5319">
                  <c:v>44982.406552141205</c:v>
                </c:pt>
                <c:pt idx="5320">
                  <c:v>44982.416968865742</c:v>
                </c:pt>
                <c:pt idx="5321">
                  <c:v>44982.427385590279</c:v>
                </c:pt>
                <c:pt idx="5322">
                  <c:v>44982.437802314817</c:v>
                </c:pt>
                <c:pt idx="5323">
                  <c:v>44982.448219039354</c:v>
                </c:pt>
                <c:pt idx="5324">
                  <c:v>44982.458635763891</c:v>
                </c:pt>
                <c:pt idx="5325">
                  <c:v>44982.469052488428</c:v>
                </c:pt>
                <c:pt idx="5326">
                  <c:v>44982.479469212965</c:v>
                </c:pt>
                <c:pt idx="5327">
                  <c:v>44982.489885937503</c:v>
                </c:pt>
                <c:pt idx="5328">
                  <c:v>44982.50030266204</c:v>
                </c:pt>
                <c:pt idx="5329">
                  <c:v>44982.510719386577</c:v>
                </c:pt>
                <c:pt idx="5330">
                  <c:v>44982.521136111114</c:v>
                </c:pt>
                <c:pt idx="5331">
                  <c:v>44982.531552835651</c:v>
                </c:pt>
                <c:pt idx="5332">
                  <c:v>44982.541969560189</c:v>
                </c:pt>
                <c:pt idx="5333">
                  <c:v>44982.552386284726</c:v>
                </c:pt>
                <c:pt idx="5334">
                  <c:v>44982.562803009256</c:v>
                </c:pt>
                <c:pt idx="5335">
                  <c:v>44982.573219733793</c:v>
                </c:pt>
                <c:pt idx="5336">
                  <c:v>44982.58363645833</c:v>
                </c:pt>
                <c:pt idx="5337">
                  <c:v>44982.594053182867</c:v>
                </c:pt>
                <c:pt idx="5338">
                  <c:v>44982.604469907405</c:v>
                </c:pt>
                <c:pt idx="5339">
                  <c:v>44982.614886631942</c:v>
                </c:pt>
                <c:pt idx="5340">
                  <c:v>44982.625303356479</c:v>
                </c:pt>
                <c:pt idx="5341">
                  <c:v>44982.635720081016</c:v>
                </c:pt>
                <c:pt idx="5342">
                  <c:v>44982.646136805553</c:v>
                </c:pt>
                <c:pt idx="5343">
                  <c:v>44982.656553530091</c:v>
                </c:pt>
                <c:pt idx="5344">
                  <c:v>44982.666970254628</c:v>
                </c:pt>
                <c:pt idx="5345">
                  <c:v>44982.677386979165</c:v>
                </c:pt>
                <c:pt idx="5346">
                  <c:v>44982.687803703702</c:v>
                </c:pt>
                <c:pt idx="5347">
                  <c:v>44982.698220428239</c:v>
                </c:pt>
                <c:pt idx="5348">
                  <c:v>44982.708637152777</c:v>
                </c:pt>
                <c:pt idx="5349">
                  <c:v>44982.719053877314</c:v>
                </c:pt>
                <c:pt idx="5350">
                  <c:v>44982.729470601851</c:v>
                </c:pt>
                <c:pt idx="5351">
                  <c:v>44982.739887326388</c:v>
                </c:pt>
                <c:pt idx="5352">
                  <c:v>44982.750304050925</c:v>
                </c:pt>
                <c:pt idx="5353">
                  <c:v>44982.760720775463</c:v>
                </c:pt>
                <c:pt idx="5354">
                  <c:v>44982.7711375</c:v>
                </c:pt>
                <c:pt idx="5355">
                  <c:v>44982.781554224537</c:v>
                </c:pt>
                <c:pt idx="5356">
                  <c:v>44982.791970949074</c:v>
                </c:pt>
                <c:pt idx="5357">
                  <c:v>44982.802387673612</c:v>
                </c:pt>
                <c:pt idx="5358">
                  <c:v>44982.812804398149</c:v>
                </c:pt>
                <c:pt idx="5359">
                  <c:v>44982.823221122686</c:v>
                </c:pt>
                <c:pt idx="5360">
                  <c:v>44982.833637847223</c:v>
                </c:pt>
                <c:pt idx="5361">
                  <c:v>44982.84405457176</c:v>
                </c:pt>
                <c:pt idx="5362">
                  <c:v>44982.854471296298</c:v>
                </c:pt>
                <c:pt idx="5363">
                  <c:v>44982.864888020835</c:v>
                </c:pt>
                <c:pt idx="5364">
                  <c:v>44982.875304745372</c:v>
                </c:pt>
                <c:pt idx="5365">
                  <c:v>44982.885721469909</c:v>
                </c:pt>
                <c:pt idx="5366">
                  <c:v>44982.896138194446</c:v>
                </c:pt>
                <c:pt idx="5367">
                  <c:v>44982.906554918984</c:v>
                </c:pt>
                <c:pt idx="5368">
                  <c:v>44982.916971643521</c:v>
                </c:pt>
                <c:pt idx="5369">
                  <c:v>44982.927388368058</c:v>
                </c:pt>
                <c:pt idx="5370">
                  <c:v>44982.937805092595</c:v>
                </c:pt>
                <c:pt idx="5371">
                  <c:v>44982.948221817132</c:v>
                </c:pt>
                <c:pt idx="5372">
                  <c:v>44982.95863854167</c:v>
                </c:pt>
                <c:pt idx="5373">
                  <c:v>44982.969055266207</c:v>
                </c:pt>
                <c:pt idx="5374">
                  <c:v>44982.979471990744</c:v>
                </c:pt>
                <c:pt idx="5375">
                  <c:v>44982.989888715281</c:v>
                </c:pt>
                <c:pt idx="5376">
                  <c:v>44983.000305439811</c:v>
                </c:pt>
                <c:pt idx="5377">
                  <c:v>44983.010722164348</c:v>
                </c:pt>
                <c:pt idx="5378">
                  <c:v>44983.021138888886</c:v>
                </c:pt>
                <c:pt idx="5379">
                  <c:v>44983.031555613423</c:v>
                </c:pt>
                <c:pt idx="5380">
                  <c:v>44983.04197233796</c:v>
                </c:pt>
                <c:pt idx="5381">
                  <c:v>44983.052389062497</c:v>
                </c:pt>
                <c:pt idx="5382">
                  <c:v>44983.062805787034</c:v>
                </c:pt>
                <c:pt idx="5383">
                  <c:v>44983.073222511572</c:v>
                </c:pt>
                <c:pt idx="5384">
                  <c:v>44983.083639236109</c:v>
                </c:pt>
                <c:pt idx="5385">
                  <c:v>44983.094055960646</c:v>
                </c:pt>
                <c:pt idx="5386">
                  <c:v>44983.104472685183</c:v>
                </c:pt>
                <c:pt idx="5387">
                  <c:v>44983.11488940972</c:v>
                </c:pt>
                <c:pt idx="5388">
                  <c:v>44983.125306134258</c:v>
                </c:pt>
                <c:pt idx="5389">
                  <c:v>44983.135722858795</c:v>
                </c:pt>
                <c:pt idx="5390">
                  <c:v>44983.146139583332</c:v>
                </c:pt>
                <c:pt idx="5391">
                  <c:v>44983.156556307869</c:v>
                </c:pt>
                <c:pt idx="5392">
                  <c:v>44983.166973032407</c:v>
                </c:pt>
                <c:pt idx="5393">
                  <c:v>44983.177389756944</c:v>
                </c:pt>
                <c:pt idx="5394">
                  <c:v>44983.187806481481</c:v>
                </c:pt>
                <c:pt idx="5395">
                  <c:v>44983.198223206018</c:v>
                </c:pt>
                <c:pt idx="5396">
                  <c:v>44983.208639930555</c:v>
                </c:pt>
                <c:pt idx="5397">
                  <c:v>44983.219056655093</c:v>
                </c:pt>
                <c:pt idx="5398">
                  <c:v>44983.22947337963</c:v>
                </c:pt>
                <c:pt idx="5399">
                  <c:v>44983.239890104167</c:v>
                </c:pt>
                <c:pt idx="5400">
                  <c:v>44983.250306828704</c:v>
                </c:pt>
                <c:pt idx="5401">
                  <c:v>44983.260723553241</c:v>
                </c:pt>
                <c:pt idx="5402">
                  <c:v>44983.271140277779</c:v>
                </c:pt>
                <c:pt idx="5403">
                  <c:v>44983.281557002316</c:v>
                </c:pt>
                <c:pt idx="5404">
                  <c:v>44983.291973726853</c:v>
                </c:pt>
                <c:pt idx="5405">
                  <c:v>44983.30239045139</c:v>
                </c:pt>
                <c:pt idx="5406">
                  <c:v>44983.312807175927</c:v>
                </c:pt>
                <c:pt idx="5407">
                  <c:v>44983.323223900465</c:v>
                </c:pt>
                <c:pt idx="5408">
                  <c:v>44983.333640625002</c:v>
                </c:pt>
                <c:pt idx="5409">
                  <c:v>44983.344057349539</c:v>
                </c:pt>
                <c:pt idx="5410">
                  <c:v>44983.354474074076</c:v>
                </c:pt>
                <c:pt idx="5411">
                  <c:v>44983.364890798613</c:v>
                </c:pt>
                <c:pt idx="5412">
                  <c:v>44983.375307523151</c:v>
                </c:pt>
                <c:pt idx="5413">
                  <c:v>44983.385724247688</c:v>
                </c:pt>
                <c:pt idx="5414">
                  <c:v>44983.396140972225</c:v>
                </c:pt>
                <c:pt idx="5415">
                  <c:v>44983.406557696762</c:v>
                </c:pt>
                <c:pt idx="5416">
                  <c:v>44983.4169744213</c:v>
                </c:pt>
                <c:pt idx="5417">
                  <c:v>44983.427391145837</c:v>
                </c:pt>
                <c:pt idx="5418">
                  <c:v>44983.437807870374</c:v>
                </c:pt>
                <c:pt idx="5419">
                  <c:v>44983.448224594904</c:v>
                </c:pt>
                <c:pt idx="5420">
                  <c:v>44983.458641319441</c:v>
                </c:pt>
                <c:pt idx="5421">
                  <c:v>44983.469058043978</c:v>
                </c:pt>
                <c:pt idx="5422">
                  <c:v>44983.479474768516</c:v>
                </c:pt>
                <c:pt idx="5423">
                  <c:v>44983.489891493053</c:v>
                </c:pt>
                <c:pt idx="5424">
                  <c:v>44983.50030821759</c:v>
                </c:pt>
                <c:pt idx="5425">
                  <c:v>44983.510724942127</c:v>
                </c:pt>
                <c:pt idx="5426">
                  <c:v>44983.521141666664</c:v>
                </c:pt>
                <c:pt idx="5427">
                  <c:v>44983.531558391202</c:v>
                </c:pt>
                <c:pt idx="5428">
                  <c:v>44983.541975115739</c:v>
                </c:pt>
                <c:pt idx="5429">
                  <c:v>44983.552391840276</c:v>
                </c:pt>
                <c:pt idx="5430">
                  <c:v>44983.562808564813</c:v>
                </c:pt>
                <c:pt idx="5431">
                  <c:v>44983.57322528935</c:v>
                </c:pt>
                <c:pt idx="5432">
                  <c:v>44983.583642013888</c:v>
                </c:pt>
                <c:pt idx="5433">
                  <c:v>44983.594058738425</c:v>
                </c:pt>
                <c:pt idx="5434">
                  <c:v>44983.604475462962</c:v>
                </c:pt>
                <c:pt idx="5435">
                  <c:v>44983.614892187499</c:v>
                </c:pt>
                <c:pt idx="5436">
                  <c:v>44983.625308912036</c:v>
                </c:pt>
                <c:pt idx="5437">
                  <c:v>44983.635725636574</c:v>
                </c:pt>
                <c:pt idx="5438">
                  <c:v>44983.646142361111</c:v>
                </c:pt>
                <c:pt idx="5439">
                  <c:v>44983.656559085648</c:v>
                </c:pt>
                <c:pt idx="5440">
                  <c:v>44983.666975810185</c:v>
                </c:pt>
                <c:pt idx="5441">
                  <c:v>44983.677392534722</c:v>
                </c:pt>
                <c:pt idx="5442">
                  <c:v>44983.68780925926</c:v>
                </c:pt>
                <c:pt idx="5443">
                  <c:v>44983.698225983797</c:v>
                </c:pt>
                <c:pt idx="5444">
                  <c:v>44983.708642708334</c:v>
                </c:pt>
                <c:pt idx="5445">
                  <c:v>44983.719059432871</c:v>
                </c:pt>
                <c:pt idx="5446">
                  <c:v>44983.729476157408</c:v>
                </c:pt>
                <c:pt idx="5447">
                  <c:v>44983.739892881946</c:v>
                </c:pt>
                <c:pt idx="5448">
                  <c:v>44983.750309606483</c:v>
                </c:pt>
                <c:pt idx="5449">
                  <c:v>44983.76072633102</c:v>
                </c:pt>
                <c:pt idx="5450">
                  <c:v>44983.771143055557</c:v>
                </c:pt>
                <c:pt idx="5451">
                  <c:v>44983.781559780095</c:v>
                </c:pt>
                <c:pt idx="5452">
                  <c:v>44983.791976504632</c:v>
                </c:pt>
                <c:pt idx="5453">
                  <c:v>44983.802393229169</c:v>
                </c:pt>
                <c:pt idx="5454">
                  <c:v>44983.812809953706</c:v>
                </c:pt>
                <c:pt idx="5455">
                  <c:v>44983.823226678243</c:v>
                </c:pt>
                <c:pt idx="5456">
                  <c:v>44983.833643402781</c:v>
                </c:pt>
                <c:pt idx="5457">
                  <c:v>44983.844060127318</c:v>
                </c:pt>
                <c:pt idx="5458">
                  <c:v>44983.854476851855</c:v>
                </c:pt>
                <c:pt idx="5459">
                  <c:v>44983.864893576392</c:v>
                </c:pt>
                <c:pt idx="5460">
                  <c:v>44983.875310300929</c:v>
                </c:pt>
                <c:pt idx="5461">
                  <c:v>44983.885727025459</c:v>
                </c:pt>
                <c:pt idx="5462">
                  <c:v>44983.896143749997</c:v>
                </c:pt>
                <c:pt idx="5463">
                  <c:v>44983.906560474534</c:v>
                </c:pt>
                <c:pt idx="5464">
                  <c:v>44983.916977199071</c:v>
                </c:pt>
                <c:pt idx="5465">
                  <c:v>44983.927393923608</c:v>
                </c:pt>
                <c:pt idx="5466">
                  <c:v>44983.937810648145</c:v>
                </c:pt>
                <c:pt idx="5467">
                  <c:v>44983.948227372683</c:v>
                </c:pt>
                <c:pt idx="5468">
                  <c:v>44983.95864409722</c:v>
                </c:pt>
                <c:pt idx="5469">
                  <c:v>44983.969060821757</c:v>
                </c:pt>
                <c:pt idx="5470">
                  <c:v>44983.979477546294</c:v>
                </c:pt>
                <c:pt idx="5471">
                  <c:v>44983.989894270831</c:v>
                </c:pt>
                <c:pt idx="5472">
                  <c:v>44984.000310995369</c:v>
                </c:pt>
                <c:pt idx="5473">
                  <c:v>44984.010727719906</c:v>
                </c:pt>
                <c:pt idx="5474">
                  <c:v>44984.021144444443</c:v>
                </c:pt>
                <c:pt idx="5475">
                  <c:v>44984.03156116898</c:v>
                </c:pt>
                <c:pt idx="5476">
                  <c:v>44984.041977893517</c:v>
                </c:pt>
                <c:pt idx="5477">
                  <c:v>44984.052394618055</c:v>
                </c:pt>
                <c:pt idx="5478">
                  <c:v>44984.062811342592</c:v>
                </c:pt>
                <c:pt idx="5479">
                  <c:v>44984.073228067129</c:v>
                </c:pt>
                <c:pt idx="5480">
                  <c:v>44984.083644791666</c:v>
                </c:pt>
                <c:pt idx="5481">
                  <c:v>44984.094061516204</c:v>
                </c:pt>
                <c:pt idx="5482">
                  <c:v>44984.104478240741</c:v>
                </c:pt>
                <c:pt idx="5483">
                  <c:v>44984.114894965278</c:v>
                </c:pt>
                <c:pt idx="5484">
                  <c:v>44984.125311689815</c:v>
                </c:pt>
                <c:pt idx="5485">
                  <c:v>44984.135728414352</c:v>
                </c:pt>
                <c:pt idx="5486">
                  <c:v>44984.14614513889</c:v>
                </c:pt>
                <c:pt idx="5487">
                  <c:v>44984.156561863427</c:v>
                </c:pt>
                <c:pt idx="5488">
                  <c:v>44984.166978587964</c:v>
                </c:pt>
                <c:pt idx="5489">
                  <c:v>44984.177395312501</c:v>
                </c:pt>
                <c:pt idx="5490">
                  <c:v>44984.187812037038</c:v>
                </c:pt>
                <c:pt idx="5491">
                  <c:v>44984.198228761576</c:v>
                </c:pt>
                <c:pt idx="5492">
                  <c:v>44984.208645486113</c:v>
                </c:pt>
                <c:pt idx="5493">
                  <c:v>44984.21906221065</c:v>
                </c:pt>
                <c:pt idx="5494">
                  <c:v>44984.229478935187</c:v>
                </c:pt>
                <c:pt idx="5495">
                  <c:v>44984.239895659724</c:v>
                </c:pt>
                <c:pt idx="5496">
                  <c:v>44984.250312384262</c:v>
                </c:pt>
                <c:pt idx="5497">
                  <c:v>44984.260729108799</c:v>
                </c:pt>
                <c:pt idx="5498">
                  <c:v>44984.271145833336</c:v>
                </c:pt>
                <c:pt idx="5499">
                  <c:v>44984.281562557873</c:v>
                </c:pt>
                <c:pt idx="5500">
                  <c:v>44984.29197928241</c:v>
                </c:pt>
                <c:pt idx="5501">
                  <c:v>44984.302396006948</c:v>
                </c:pt>
                <c:pt idx="5502">
                  <c:v>44984.312812731485</c:v>
                </c:pt>
                <c:pt idx="5503">
                  <c:v>44984.323229456022</c:v>
                </c:pt>
                <c:pt idx="5504">
                  <c:v>44984.333646180552</c:v>
                </c:pt>
                <c:pt idx="5505">
                  <c:v>44984.344062905089</c:v>
                </c:pt>
                <c:pt idx="5506">
                  <c:v>44984.354479629626</c:v>
                </c:pt>
                <c:pt idx="5507">
                  <c:v>44984.364896354164</c:v>
                </c:pt>
                <c:pt idx="5508">
                  <c:v>44984.375313078701</c:v>
                </c:pt>
                <c:pt idx="5509">
                  <c:v>44984.385729803238</c:v>
                </c:pt>
                <c:pt idx="5510">
                  <c:v>44984.396146527775</c:v>
                </c:pt>
                <c:pt idx="5511">
                  <c:v>44984.406563252312</c:v>
                </c:pt>
                <c:pt idx="5512">
                  <c:v>44984.41697997685</c:v>
                </c:pt>
                <c:pt idx="5513">
                  <c:v>44984.427396701387</c:v>
                </c:pt>
                <c:pt idx="5514">
                  <c:v>44984.437813425924</c:v>
                </c:pt>
                <c:pt idx="5515">
                  <c:v>44984.448230150461</c:v>
                </c:pt>
                <c:pt idx="5516">
                  <c:v>44984.458646874999</c:v>
                </c:pt>
                <c:pt idx="5517">
                  <c:v>44984.469063599536</c:v>
                </c:pt>
                <c:pt idx="5518">
                  <c:v>44984.479480324073</c:v>
                </c:pt>
                <c:pt idx="5519">
                  <c:v>44984.48989704861</c:v>
                </c:pt>
                <c:pt idx="5520">
                  <c:v>44984.500313773147</c:v>
                </c:pt>
                <c:pt idx="5521">
                  <c:v>44984.510730497685</c:v>
                </c:pt>
                <c:pt idx="5522">
                  <c:v>44984.521147222222</c:v>
                </c:pt>
                <c:pt idx="5523">
                  <c:v>44984.531563946759</c:v>
                </c:pt>
                <c:pt idx="5524">
                  <c:v>44984.541980671296</c:v>
                </c:pt>
                <c:pt idx="5525">
                  <c:v>44984.552397395833</c:v>
                </c:pt>
                <c:pt idx="5526">
                  <c:v>44984.562814120371</c:v>
                </c:pt>
                <c:pt idx="5527">
                  <c:v>44984.573230844908</c:v>
                </c:pt>
                <c:pt idx="5528">
                  <c:v>44984.583647569445</c:v>
                </c:pt>
                <c:pt idx="5529">
                  <c:v>44984.594064293982</c:v>
                </c:pt>
                <c:pt idx="5530">
                  <c:v>44984.604481018519</c:v>
                </c:pt>
                <c:pt idx="5531">
                  <c:v>44984.614897743057</c:v>
                </c:pt>
                <c:pt idx="5532">
                  <c:v>44984.625314467594</c:v>
                </c:pt>
                <c:pt idx="5533">
                  <c:v>44984.635731192131</c:v>
                </c:pt>
                <c:pt idx="5534">
                  <c:v>44984.646147916668</c:v>
                </c:pt>
                <c:pt idx="5535">
                  <c:v>44984.656564641205</c:v>
                </c:pt>
                <c:pt idx="5536">
                  <c:v>44984.666981365743</c:v>
                </c:pt>
                <c:pt idx="5537">
                  <c:v>44984.67739809028</c:v>
                </c:pt>
                <c:pt idx="5538">
                  <c:v>44984.687814814817</c:v>
                </c:pt>
                <c:pt idx="5539">
                  <c:v>44984.698231539354</c:v>
                </c:pt>
                <c:pt idx="5540">
                  <c:v>44984.708648263892</c:v>
                </c:pt>
                <c:pt idx="5541">
                  <c:v>44984.719064988429</c:v>
                </c:pt>
                <c:pt idx="5542">
                  <c:v>44984.729481712966</c:v>
                </c:pt>
                <c:pt idx="5543">
                  <c:v>44984.739898437503</c:v>
                </c:pt>
                <c:pt idx="5544">
                  <c:v>44984.75031516204</c:v>
                </c:pt>
                <c:pt idx="5545">
                  <c:v>44984.760731886578</c:v>
                </c:pt>
                <c:pt idx="5546">
                  <c:v>44984.771148611107</c:v>
                </c:pt>
                <c:pt idx="5547">
                  <c:v>44984.781565335645</c:v>
                </c:pt>
                <c:pt idx="5548">
                  <c:v>44984.791982060182</c:v>
                </c:pt>
                <c:pt idx="5549">
                  <c:v>44984.802398784719</c:v>
                </c:pt>
                <c:pt idx="5550">
                  <c:v>44984.812815509256</c:v>
                </c:pt>
                <c:pt idx="5551">
                  <c:v>44984.823232233794</c:v>
                </c:pt>
                <c:pt idx="5552">
                  <c:v>44984.833648958331</c:v>
                </c:pt>
                <c:pt idx="5553">
                  <c:v>44984.844065682868</c:v>
                </c:pt>
                <c:pt idx="5554">
                  <c:v>44984.854482407405</c:v>
                </c:pt>
                <c:pt idx="5555">
                  <c:v>44984.864899131942</c:v>
                </c:pt>
                <c:pt idx="5556">
                  <c:v>44984.87531585648</c:v>
                </c:pt>
                <c:pt idx="5557">
                  <c:v>44984.885732581017</c:v>
                </c:pt>
                <c:pt idx="5558">
                  <c:v>44984.896149305554</c:v>
                </c:pt>
                <c:pt idx="5559">
                  <c:v>44984.906566030091</c:v>
                </c:pt>
                <c:pt idx="5560">
                  <c:v>44984.916982754628</c:v>
                </c:pt>
                <c:pt idx="5561">
                  <c:v>44984.927399479166</c:v>
                </c:pt>
                <c:pt idx="5562">
                  <c:v>44984.937816203703</c:v>
                </c:pt>
                <c:pt idx="5563">
                  <c:v>44984.94823292824</c:v>
                </c:pt>
                <c:pt idx="5564">
                  <c:v>44984.958649652777</c:v>
                </c:pt>
                <c:pt idx="5565">
                  <c:v>44984.969066377314</c:v>
                </c:pt>
                <c:pt idx="5566">
                  <c:v>44984.979483101852</c:v>
                </c:pt>
                <c:pt idx="5567">
                  <c:v>44984.989899826389</c:v>
                </c:pt>
                <c:pt idx="5568">
                  <c:v>44985.000316550926</c:v>
                </c:pt>
                <c:pt idx="5569">
                  <c:v>44985.010733275463</c:v>
                </c:pt>
                <c:pt idx="5570">
                  <c:v>44985.02115</c:v>
                </c:pt>
                <c:pt idx="5571">
                  <c:v>44985.031566724538</c:v>
                </c:pt>
                <c:pt idx="5572">
                  <c:v>44985.041983449075</c:v>
                </c:pt>
                <c:pt idx="5573">
                  <c:v>44985.052400173612</c:v>
                </c:pt>
                <c:pt idx="5574">
                  <c:v>44985.062816898149</c:v>
                </c:pt>
                <c:pt idx="5575">
                  <c:v>44985.073233622687</c:v>
                </c:pt>
                <c:pt idx="5576">
                  <c:v>44985.083650347224</c:v>
                </c:pt>
                <c:pt idx="5577">
                  <c:v>44985.094067071761</c:v>
                </c:pt>
                <c:pt idx="5578">
                  <c:v>44985.104483796298</c:v>
                </c:pt>
                <c:pt idx="5579">
                  <c:v>44985.114900520835</c:v>
                </c:pt>
                <c:pt idx="5580">
                  <c:v>44985.125317245373</c:v>
                </c:pt>
                <c:pt idx="5581">
                  <c:v>44985.13573396991</c:v>
                </c:pt>
                <c:pt idx="5582">
                  <c:v>44985.146150694447</c:v>
                </c:pt>
                <c:pt idx="5583">
                  <c:v>44985.156567418984</c:v>
                </c:pt>
                <c:pt idx="5584">
                  <c:v>44985.166984143521</c:v>
                </c:pt>
                <c:pt idx="5585">
                  <c:v>44985.177400868059</c:v>
                </c:pt>
                <c:pt idx="5586">
                  <c:v>44985.187817592596</c:v>
                </c:pt>
                <c:pt idx="5587">
                  <c:v>44985.198234317133</c:v>
                </c:pt>
                <c:pt idx="5588">
                  <c:v>44985.20865104167</c:v>
                </c:pt>
                <c:pt idx="5589">
                  <c:v>44985.2190677662</c:v>
                </c:pt>
                <c:pt idx="5590">
                  <c:v>44985.229484490737</c:v>
                </c:pt>
                <c:pt idx="5591">
                  <c:v>44985.239901215275</c:v>
                </c:pt>
                <c:pt idx="5592">
                  <c:v>44985.250317939812</c:v>
                </c:pt>
                <c:pt idx="5593">
                  <c:v>44985.260734664349</c:v>
                </c:pt>
                <c:pt idx="5594">
                  <c:v>44985.271151388886</c:v>
                </c:pt>
                <c:pt idx="5595">
                  <c:v>44985.281568113423</c:v>
                </c:pt>
                <c:pt idx="5596">
                  <c:v>44985.291984837961</c:v>
                </c:pt>
                <c:pt idx="5597">
                  <c:v>44985.302401562498</c:v>
                </c:pt>
                <c:pt idx="5598">
                  <c:v>44985.312818287035</c:v>
                </c:pt>
                <c:pt idx="5599">
                  <c:v>44985.323235011572</c:v>
                </c:pt>
                <c:pt idx="5600">
                  <c:v>44985.333651736109</c:v>
                </c:pt>
                <c:pt idx="5601">
                  <c:v>44985.344068460647</c:v>
                </c:pt>
                <c:pt idx="5602">
                  <c:v>44985.354485185184</c:v>
                </c:pt>
                <c:pt idx="5603">
                  <c:v>44985.364901909721</c:v>
                </c:pt>
                <c:pt idx="5604">
                  <c:v>44985.375318634258</c:v>
                </c:pt>
                <c:pt idx="5605">
                  <c:v>44985.385735358796</c:v>
                </c:pt>
                <c:pt idx="5606">
                  <c:v>44985.396152083333</c:v>
                </c:pt>
                <c:pt idx="5607">
                  <c:v>44985.40656880787</c:v>
                </c:pt>
                <c:pt idx="5608">
                  <c:v>44985.416985532407</c:v>
                </c:pt>
                <c:pt idx="5609">
                  <c:v>44985.427402256944</c:v>
                </c:pt>
                <c:pt idx="5610">
                  <c:v>44985.437818981482</c:v>
                </c:pt>
                <c:pt idx="5611">
                  <c:v>44985.448235706019</c:v>
                </c:pt>
                <c:pt idx="5612">
                  <c:v>44985.458652430556</c:v>
                </c:pt>
                <c:pt idx="5613">
                  <c:v>44985.469069155093</c:v>
                </c:pt>
                <c:pt idx="5614">
                  <c:v>44985.47948587963</c:v>
                </c:pt>
                <c:pt idx="5615">
                  <c:v>44985.489902604168</c:v>
                </c:pt>
                <c:pt idx="5616">
                  <c:v>44985.500319328705</c:v>
                </c:pt>
                <c:pt idx="5617">
                  <c:v>44985.510736053242</c:v>
                </c:pt>
                <c:pt idx="5618">
                  <c:v>44985.521152777779</c:v>
                </c:pt>
                <c:pt idx="5619">
                  <c:v>44985.531569502316</c:v>
                </c:pt>
                <c:pt idx="5620">
                  <c:v>44985.541986226854</c:v>
                </c:pt>
                <c:pt idx="5621">
                  <c:v>44985.552402951391</c:v>
                </c:pt>
                <c:pt idx="5622">
                  <c:v>44985.562819675928</c:v>
                </c:pt>
                <c:pt idx="5623">
                  <c:v>44985.573236400465</c:v>
                </c:pt>
                <c:pt idx="5624">
                  <c:v>44985.583653125002</c:v>
                </c:pt>
                <c:pt idx="5625">
                  <c:v>44985.59406984954</c:v>
                </c:pt>
                <c:pt idx="5626">
                  <c:v>44985.604486574077</c:v>
                </c:pt>
                <c:pt idx="5627">
                  <c:v>44985.614903298614</c:v>
                </c:pt>
                <c:pt idx="5628">
                  <c:v>44985.625320023151</c:v>
                </c:pt>
                <c:pt idx="5629">
                  <c:v>44985.635736747688</c:v>
                </c:pt>
                <c:pt idx="5630">
                  <c:v>44985.646153472226</c:v>
                </c:pt>
                <c:pt idx="5631">
                  <c:v>44985.656570196756</c:v>
                </c:pt>
                <c:pt idx="5632">
                  <c:v>44985.666986921293</c:v>
                </c:pt>
                <c:pt idx="5633">
                  <c:v>44985.67740364583</c:v>
                </c:pt>
                <c:pt idx="5634">
                  <c:v>44985.687820370367</c:v>
                </c:pt>
                <c:pt idx="5635">
                  <c:v>44985.698237094904</c:v>
                </c:pt>
                <c:pt idx="5636">
                  <c:v>44985.708653819442</c:v>
                </c:pt>
                <c:pt idx="5637">
                  <c:v>44985.719070543979</c:v>
                </c:pt>
                <c:pt idx="5638">
                  <c:v>44985.729487268516</c:v>
                </c:pt>
                <c:pt idx="5639">
                  <c:v>44985.739903993053</c:v>
                </c:pt>
                <c:pt idx="5640">
                  <c:v>44985.750320717591</c:v>
                </c:pt>
                <c:pt idx="5641">
                  <c:v>44985.760737442128</c:v>
                </c:pt>
                <c:pt idx="5642">
                  <c:v>44985.771154166665</c:v>
                </c:pt>
                <c:pt idx="5643">
                  <c:v>44985.781570891202</c:v>
                </c:pt>
                <c:pt idx="5644">
                  <c:v>44985.791987615739</c:v>
                </c:pt>
                <c:pt idx="5645">
                  <c:v>44985.802404340277</c:v>
                </c:pt>
                <c:pt idx="5646">
                  <c:v>44985.812821064814</c:v>
                </c:pt>
                <c:pt idx="5647">
                  <c:v>44985.823237789351</c:v>
                </c:pt>
                <c:pt idx="5648">
                  <c:v>44985.833654513888</c:v>
                </c:pt>
                <c:pt idx="5649">
                  <c:v>44985.844071238425</c:v>
                </c:pt>
                <c:pt idx="5650">
                  <c:v>44985.854487962963</c:v>
                </c:pt>
                <c:pt idx="5651">
                  <c:v>44985.8649046875</c:v>
                </c:pt>
                <c:pt idx="5652">
                  <c:v>44985.875321412037</c:v>
                </c:pt>
                <c:pt idx="5653">
                  <c:v>44985.885738136574</c:v>
                </c:pt>
                <c:pt idx="5654">
                  <c:v>44985.896154861111</c:v>
                </c:pt>
                <c:pt idx="5655">
                  <c:v>44985.906571585649</c:v>
                </c:pt>
                <c:pt idx="5656">
                  <c:v>44985.916988310186</c:v>
                </c:pt>
                <c:pt idx="5657">
                  <c:v>44985.927405034723</c:v>
                </c:pt>
                <c:pt idx="5658">
                  <c:v>44985.93782175926</c:v>
                </c:pt>
                <c:pt idx="5659">
                  <c:v>44985.948238483797</c:v>
                </c:pt>
                <c:pt idx="5660">
                  <c:v>44985.958655208335</c:v>
                </c:pt>
                <c:pt idx="5661">
                  <c:v>44985.969071932872</c:v>
                </c:pt>
                <c:pt idx="5662">
                  <c:v>44985.979488657409</c:v>
                </c:pt>
                <c:pt idx="5663">
                  <c:v>44985.989905381946</c:v>
                </c:pt>
                <c:pt idx="5664">
                  <c:v>44986.000322106484</c:v>
                </c:pt>
                <c:pt idx="5665">
                  <c:v>44986.010738831021</c:v>
                </c:pt>
                <c:pt idx="5666">
                  <c:v>44986.021155555558</c:v>
                </c:pt>
                <c:pt idx="5667">
                  <c:v>44986.031572280095</c:v>
                </c:pt>
                <c:pt idx="5668">
                  <c:v>44986.041989004632</c:v>
                </c:pt>
                <c:pt idx="5669">
                  <c:v>44986.05240572917</c:v>
                </c:pt>
                <c:pt idx="5670">
                  <c:v>44986.062822453707</c:v>
                </c:pt>
                <c:pt idx="5671">
                  <c:v>44986.073239178244</c:v>
                </c:pt>
                <c:pt idx="5672">
                  <c:v>44986.083655902781</c:v>
                </c:pt>
                <c:pt idx="5673">
                  <c:v>44986.094072627318</c:v>
                </c:pt>
                <c:pt idx="5674">
                  <c:v>44986.104489351848</c:v>
                </c:pt>
                <c:pt idx="5675">
                  <c:v>44986.114906076386</c:v>
                </c:pt>
                <c:pt idx="5676">
                  <c:v>44986.125322800923</c:v>
                </c:pt>
                <c:pt idx="5677">
                  <c:v>44986.13573952546</c:v>
                </c:pt>
                <c:pt idx="5678">
                  <c:v>44986.146156249997</c:v>
                </c:pt>
                <c:pt idx="5679">
                  <c:v>44986.156572974534</c:v>
                </c:pt>
                <c:pt idx="5680">
                  <c:v>44986.166989699072</c:v>
                </c:pt>
                <c:pt idx="5681">
                  <c:v>44986.177406423609</c:v>
                </c:pt>
                <c:pt idx="5682">
                  <c:v>44986.187823148146</c:v>
                </c:pt>
                <c:pt idx="5683">
                  <c:v>44986.198239872683</c:v>
                </c:pt>
                <c:pt idx="5684">
                  <c:v>44986.20865659722</c:v>
                </c:pt>
                <c:pt idx="5685">
                  <c:v>44986.219073321758</c:v>
                </c:pt>
                <c:pt idx="5686">
                  <c:v>44986.229490046295</c:v>
                </c:pt>
                <c:pt idx="5687">
                  <c:v>44986.239906770832</c:v>
                </c:pt>
                <c:pt idx="5688">
                  <c:v>44986.250323495369</c:v>
                </c:pt>
                <c:pt idx="5689">
                  <c:v>44986.260740219906</c:v>
                </c:pt>
                <c:pt idx="5690">
                  <c:v>44986.271156944444</c:v>
                </c:pt>
                <c:pt idx="5691">
                  <c:v>44986.281573668981</c:v>
                </c:pt>
                <c:pt idx="5692">
                  <c:v>44986.291990393518</c:v>
                </c:pt>
                <c:pt idx="5693">
                  <c:v>44986.302407118055</c:v>
                </c:pt>
                <c:pt idx="5694">
                  <c:v>44986.312823842592</c:v>
                </c:pt>
                <c:pt idx="5695">
                  <c:v>44986.32324056713</c:v>
                </c:pt>
                <c:pt idx="5696">
                  <c:v>44986.333657291667</c:v>
                </c:pt>
                <c:pt idx="5697">
                  <c:v>44986.344074016204</c:v>
                </c:pt>
                <c:pt idx="5698">
                  <c:v>44986.354490740741</c:v>
                </c:pt>
                <c:pt idx="5699">
                  <c:v>44986.364907465279</c:v>
                </c:pt>
                <c:pt idx="5700">
                  <c:v>44986.375324189816</c:v>
                </c:pt>
                <c:pt idx="5701">
                  <c:v>44986.385740914353</c:v>
                </c:pt>
                <c:pt idx="5702">
                  <c:v>44986.39615763889</c:v>
                </c:pt>
                <c:pt idx="5703">
                  <c:v>44986.406574363427</c:v>
                </c:pt>
                <c:pt idx="5704">
                  <c:v>44986.416991087965</c:v>
                </c:pt>
                <c:pt idx="5705">
                  <c:v>44986.427407812502</c:v>
                </c:pt>
                <c:pt idx="5706">
                  <c:v>44986.437824537039</c:v>
                </c:pt>
                <c:pt idx="5707">
                  <c:v>44986.448241261576</c:v>
                </c:pt>
                <c:pt idx="5708">
                  <c:v>44986.458657986113</c:v>
                </c:pt>
                <c:pt idx="5709">
                  <c:v>44986.469074710651</c:v>
                </c:pt>
                <c:pt idx="5710">
                  <c:v>44986.479491435188</c:v>
                </c:pt>
                <c:pt idx="5711">
                  <c:v>44986.489908159725</c:v>
                </c:pt>
                <c:pt idx="5712">
                  <c:v>44986.500324884262</c:v>
                </c:pt>
                <c:pt idx="5713">
                  <c:v>44986.510741608799</c:v>
                </c:pt>
                <c:pt idx="5714">
                  <c:v>44986.521158333337</c:v>
                </c:pt>
                <c:pt idx="5715">
                  <c:v>44986.531575057874</c:v>
                </c:pt>
                <c:pt idx="5716">
                  <c:v>44986.541991782404</c:v>
                </c:pt>
                <c:pt idx="5717">
                  <c:v>44986.552408506941</c:v>
                </c:pt>
                <c:pt idx="5718">
                  <c:v>44986.562825231478</c:v>
                </c:pt>
                <c:pt idx="5719">
                  <c:v>44986.573241956015</c:v>
                </c:pt>
                <c:pt idx="5720">
                  <c:v>44986.583658680553</c:v>
                </c:pt>
                <c:pt idx="5721">
                  <c:v>44986.59407540509</c:v>
                </c:pt>
                <c:pt idx="5722">
                  <c:v>44986.604492129627</c:v>
                </c:pt>
                <c:pt idx="5723">
                  <c:v>44986.614908854164</c:v>
                </c:pt>
                <c:pt idx="5724">
                  <c:v>44986.625325578701</c:v>
                </c:pt>
                <c:pt idx="5725">
                  <c:v>44986.635742303239</c:v>
                </c:pt>
                <c:pt idx="5726">
                  <c:v>44986.646159027776</c:v>
                </c:pt>
                <c:pt idx="5727">
                  <c:v>44986.656575752313</c:v>
                </c:pt>
                <c:pt idx="5728">
                  <c:v>44986.66699247685</c:v>
                </c:pt>
                <c:pt idx="5729">
                  <c:v>44986.677409201387</c:v>
                </c:pt>
                <c:pt idx="5730">
                  <c:v>44986.687825925925</c:v>
                </c:pt>
                <c:pt idx="5731">
                  <c:v>44986.698242650462</c:v>
                </c:pt>
                <c:pt idx="5732">
                  <c:v>44986.708659374999</c:v>
                </c:pt>
                <c:pt idx="5733">
                  <c:v>44986.719076099536</c:v>
                </c:pt>
                <c:pt idx="5734">
                  <c:v>44986.729492824074</c:v>
                </c:pt>
                <c:pt idx="5735">
                  <c:v>44986.739909548611</c:v>
                </c:pt>
                <c:pt idx="5736">
                  <c:v>44986.750326273148</c:v>
                </c:pt>
                <c:pt idx="5737">
                  <c:v>44986.760742997685</c:v>
                </c:pt>
                <c:pt idx="5738">
                  <c:v>44986.771159722222</c:v>
                </c:pt>
                <c:pt idx="5739">
                  <c:v>44986.78157644676</c:v>
                </c:pt>
                <c:pt idx="5740">
                  <c:v>44986.791993171297</c:v>
                </c:pt>
                <c:pt idx="5741">
                  <c:v>44986.802409895834</c:v>
                </c:pt>
                <c:pt idx="5742">
                  <c:v>44986.812826620371</c:v>
                </c:pt>
                <c:pt idx="5743">
                  <c:v>44986.823243344908</c:v>
                </c:pt>
                <c:pt idx="5744">
                  <c:v>44986.833660069446</c:v>
                </c:pt>
                <c:pt idx="5745">
                  <c:v>44986.844076793983</c:v>
                </c:pt>
                <c:pt idx="5746">
                  <c:v>44986.85449351852</c:v>
                </c:pt>
                <c:pt idx="5747">
                  <c:v>44986.864910243057</c:v>
                </c:pt>
                <c:pt idx="5748">
                  <c:v>44986.875326967594</c:v>
                </c:pt>
                <c:pt idx="5749">
                  <c:v>44986.885743692132</c:v>
                </c:pt>
                <c:pt idx="5750">
                  <c:v>44986.896160416669</c:v>
                </c:pt>
                <c:pt idx="5751">
                  <c:v>44986.906577141206</c:v>
                </c:pt>
                <c:pt idx="5752">
                  <c:v>44986.916993865743</c:v>
                </c:pt>
                <c:pt idx="5753">
                  <c:v>44986.92741059028</c:v>
                </c:pt>
                <c:pt idx="5754">
                  <c:v>44986.937827314818</c:v>
                </c:pt>
                <c:pt idx="5755">
                  <c:v>44986.948244039355</c:v>
                </c:pt>
                <c:pt idx="5756">
                  <c:v>44986.958660763892</c:v>
                </c:pt>
                <c:pt idx="5757">
                  <c:v>44986.969077488429</c:v>
                </c:pt>
                <c:pt idx="5758">
                  <c:v>44986.979494212967</c:v>
                </c:pt>
                <c:pt idx="5759">
                  <c:v>44986.989910937496</c:v>
                </c:pt>
                <c:pt idx="5760">
                  <c:v>44987.000327662034</c:v>
                </c:pt>
                <c:pt idx="5761">
                  <c:v>44987.010744386571</c:v>
                </c:pt>
                <c:pt idx="5762">
                  <c:v>44987.021161111108</c:v>
                </c:pt>
                <c:pt idx="5763">
                  <c:v>44987.031577835645</c:v>
                </c:pt>
                <c:pt idx="5764">
                  <c:v>44987.041994560183</c:v>
                </c:pt>
                <c:pt idx="5765">
                  <c:v>44987.05241128472</c:v>
                </c:pt>
                <c:pt idx="5766">
                  <c:v>44987.062828009257</c:v>
                </c:pt>
                <c:pt idx="5767">
                  <c:v>44987.073244733794</c:v>
                </c:pt>
                <c:pt idx="5768">
                  <c:v>44987.083661458331</c:v>
                </c:pt>
                <c:pt idx="5769">
                  <c:v>44987.094078182869</c:v>
                </c:pt>
                <c:pt idx="5770">
                  <c:v>44987.104494907406</c:v>
                </c:pt>
                <c:pt idx="5771">
                  <c:v>44987.114911631943</c:v>
                </c:pt>
                <c:pt idx="5772">
                  <c:v>44987.12532835648</c:v>
                </c:pt>
                <c:pt idx="5773">
                  <c:v>44987.135745081017</c:v>
                </c:pt>
                <c:pt idx="5774">
                  <c:v>44987.146161805555</c:v>
                </c:pt>
                <c:pt idx="5775">
                  <c:v>44987.156578530092</c:v>
                </c:pt>
                <c:pt idx="5776">
                  <c:v>44987.166995254629</c:v>
                </c:pt>
                <c:pt idx="5777">
                  <c:v>44987.177411979166</c:v>
                </c:pt>
                <c:pt idx="5778">
                  <c:v>44987.187828703703</c:v>
                </c:pt>
                <c:pt idx="5779">
                  <c:v>44987.198245428241</c:v>
                </c:pt>
                <c:pt idx="5780">
                  <c:v>44987.208662152778</c:v>
                </c:pt>
                <c:pt idx="5781">
                  <c:v>44987.219078877315</c:v>
                </c:pt>
                <c:pt idx="5782">
                  <c:v>44987.229495601852</c:v>
                </c:pt>
                <c:pt idx="5783">
                  <c:v>44987.239912326389</c:v>
                </c:pt>
                <c:pt idx="5784">
                  <c:v>44987.250329050927</c:v>
                </c:pt>
                <c:pt idx="5785">
                  <c:v>44987.260745775464</c:v>
                </c:pt>
                <c:pt idx="5786">
                  <c:v>44987.271162500001</c:v>
                </c:pt>
                <c:pt idx="5787">
                  <c:v>44987.281579224538</c:v>
                </c:pt>
                <c:pt idx="5788">
                  <c:v>44987.291995949075</c:v>
                </c:pt>
                <c:pt idx="5789">
                  <c:v>44987.302412673613</c:v>
                </c:pt>
                <c:pt idx="5790">
                  <c:v>44987.31282939815</c:v>
                </c:pt>
                <c:pt idx="5791">
                  <c:v>44987.323246122687</c:v>
                </c:pt>
                <c:pt idx="5792">
                  <c:v>44987.333662847224</c:v>
                </c:pt>
                <c:pt idx="5793">
                  <c:v>44987.344079571762</c:v>
                </c:pt>
                <c:pt idx="5794">
                  <c:v>44987.354496296299</c:v>
                </c:pt>
                <c:pt idx="5795">
                  <c:v>44987.364913020836</c:v>
                </c:pt>
                <c:pt idx="5796">
                  <c:v>44987.375329745373</c:v>
                </c:pt>
                <c:pt idx="5797">
                  <c:v>44987.38574646991</c:v>
                </c:pt>
                <c:pt idx="5798">
                  <c:v>44987.396163194448</c:v>
                </c:pt>
                <c:pt idx="5799">
                  <c:v>44987.406579918985</c:v>
                </c:pt>
                <c:pt idx="5800">
                  <c:v>44987.416996643522</c:v>
                </c:pt>
                <c:pt idx="5801">
                  <c:v>44987.427413368052</c:v>
                </c:pt>
                <c:pt idx="5802">
                  <c:v>44987.437830092589</c:v>
                </c:pt>
                <c:pt idx="5803">
                  <c:v>44987.448246817126</c:v>
                </c:pt>
                <c:pt idx="5804">
                  <c:v>44987.458663541664</c:v>
                </c:pt>
                <c:pt idx="5805">
                  <c:v>44987.469080266201</c:v>
                </c:pt>
                <c:pt idx="5806">
                  <c:v>44987.479496990738</c:v>
                </c:pt>
                <c:pt idx="5807">
                  <c:v>44987.489913715275</c:v>
                </c:pt>
                <c:pt idx="5808">
                  <c:v>44987.500330439812</c:v>
                </c:pt>
                <c:pt idx="5809">
                  <c:v>44987.51074716435</c:v>
                </c:pt>
                <c:pt idx="5810">
                  <c:v>44987.521163888887</c:v>
                </c:pt>
                <c:pt idx="5811">
                  <c:v>44987.531580613424</c:v>
                </c:pt>
                <c:pt idx="5812">
                  <c:v>44987.541997337961</c:v>
                </c:pt>
                <c:pt idx="5813">
                  <c:v>44987.552414062498</c:v>
                </c:pt>
                <c:pt idx="5814">
                  <c:v>44987.562830787036</c:v>
                </c:pt>
                <c:pt idx="5815">
                  <c:v>44987.573247511573</c:v>
                </c:pt>
                <c:pt idx="5816">
                  <c:v>44987.58366423611</c:v>
                </c:pt>
                <c:pt idx="5817">
                  <c:v>44987.594080960647</c:v>
                </c:pt>
                <c:pt idx="5818">
                  <c:v>44987.604497685184</c:v>
                </c:pt>
                <c:pt idx="5819">
                  <c:v>44987.614914409722</c:v>
                </c:pt>
                <c:pt idx="5820">
                  <c:v>44987.625331134259</c:v>
                </c:pt>
                <c:pt idx="5821">
                  <c:v>44987.635747858796</c:v>
                </c:pt>
                <c:pt idx="5822">
                  <c:v>44987.646164583333</c:v>
                </c:pt>
                <c:pt idx="5823">
                  <c:v>44987.656581307871</c:v>
                </c:pt>
                <c:pt idx="5824">
                  <c:v>44987.666998032408</c:v>
                </c:pt>
                <c:pt idx="5825">
                  <c:v>44987.677414756945</c:v>
                </c:pt>
                <c:pt idx="5826">
                  <c:v>44987.687831481482</c:v>
                </c:pt>
                <c:pt idx="5827">
                  <c:v>44987.698248206019</c:v>
                </c:pt>
                <c:pt idx="5828">
                  <c:v>44987.708664930557</c:v>
                </c:pt>
                <c:pt idx="5829">
                  <c:v>44987.719081655094</c:v>
                </c:pt>
                <c:pt idx="5830">
                  <c:v>44987.729498379631</c:v>
                </c:pt>
                <c:pt idx="5831">
                  <c:v>44987.739915104168</c:v>
                </c:pt>
                <c:pt idx="5832">
                  <c:v>44987.750331828705</c:v>
                </c:pt>
                <c:pt idx="5833">
                  <c:v>44987.760748553243</c:v>
                </c:pt>
                <c:pt idx="5834">
                  <c:v>44987.77116527778</c:v>
                </c:pt>
                <c:pt idx="5835">
                  <c:v>44987.781582002317</c:v>
                </c:pt>
                <c:pt idx="5836">
                  <c:v>44987.791998726854</c:v>
                </c:pt>
                <c:pt idx="5837">
                  <c:v>44987.802415451391</c:v>
                </c:pt>
                <c:pt idx="5838">
                  <c:v>44987.812832175929</c:v>
                </c:pt>
                <c:pt idx="5839">
                  <c:v>44987.823248900466</c:v>
                </c:pt>
                <c:pt idx="5840">
                  <c:v>44987.833665625003</c:v>
                </c:pt>
                <c:pt idx="5841">
                  <c:v>44987.84408234954</c:v>
                </c:pt>
                <c:pt idx="5842">
                  <c:v>44987.854499074077</c:v>
                </c:pt>
                <c:pt idx="5843">
                  <c:v>44987.864915798615</c:v>
                </c:pt>
                <c:pt idx="5844">
                  <c:v>44987.875332523145</c:v>
                </c:pt>
                <c:pt idx="5845">
                  <c:v>44987.885749247682</c:v>
                </c:pt>
                <c:pt idx="5846">
                  <c:v>44987.896165972219</c:v>
                </c:pt>
                <c:pt idx="5847">
                  <c:v>44987.906582696756</c:v>
                </c:pt>
                <c:pt idx="5848">
                  <c:v>44987.916999421293</c:v>
                </c:pt>
                <c:pt idx="5849">
                  <c:v>44987.927416145831</c:v>
                </c:pt>
                <c:pt idx="5850">
                  <c:v>44987.937832870368</c:v>
                </c:pt>
                <c:pt idx="5851">
                  <c:v>44987.948249594905</c:v>
                </c:pt>
                <c:pt idx="5852">
                  <c:v>44987.958666319442</c:v>
                </c:pt>
                <c:pt idx="5853">
                  <c:v>44987.969083043979</c:v>
                </c:pt>
                <c:pt idx="5854">
                  <c:v>44987.979499768517</c:v>
                </c:pt>
                <c:pt idx="5855">
                  <c:v>44987.989916493054</c:v>
                </c:pt>
                <c:pt idx="5856">
                  <c:v>44988.000333217591</c:v>
                </c:pt>
                <c:pt idx="5857">
                  <c:v>44988.010749942128</c:v>
                </c:pt>
                <c:pt idx="5858">
                  <c:v>44988.021166666666</c:v>
                </c:pt>
                <c:pt idx="5859">
                  <c:v>44988.031583391203</c:v>
                </c:pt>
                <c:pt idx="5860">
                  <c:v>44988.04200011574</c:v>
                </c:pt>
                <c:pt idx="5861">
                  <c:v>44988.052416840277</c:v>
                </c:pt>
                <c:pt idx="5862">
                  <c:v>44988.062833564814</c:v>
                </c:pt>
                <c:pt idx="5863">
                  <c:v>44988.073250289352</c:v>
                </c:pt>
                <c:pt idx="5864">
                  <c:v>44988.083667013889</c:v>
                </c:pt>
                <c:pt idx="5865">
                  <c:v>44988.094083738426</c:v>
                </c:pt>
                <c:pt idx="5866">
                  <c:v>44988.104500462963</c:v>
                </c:pt>
                <c:pt idx="5867">
                  <c:v>44988.1149171875</c:v>
                </c:pt>
                <c:pt idx="5868">
                  <c:v>44988.125333912038</c:v>
                </c:pt>
                <c:pt idx="5869">
                  <c:v>44988.135750636575</c:v>
                </c:pt>
                <c:pt idx="5870">
                  <c:v>44988.146167361112</c:v>
                </c:pt>
                <c:pt idx="5871">
                  <c:v>44988.156584085649</c:v>
                </c:pt>
                <c:pt idx="5872">
                  <c:v>44988.167000810186</c:v>
                </c:pt>
                <c:pt idx="5873">
                  <c:v>44988.177417534724</c:v>
                </c:pt>
                <c:pt idx="5874">
                  <c:v>44988.187834259261</c:v>
                </c:pt>
                <c:pt idx="5875">
                  <c:v>44988.198250983798</c:v>
                </c:pt>
                <c:pt idx="5876">
                  <c:v>44988.208667708335</c:v>
                </c:pt>
                <c:pt idx="5877">
                  <c:v>44988.219084432872</c:v>
                </c:pt>
                <c:pt idx="5878">
                  <c:v>44988.22950115741</c:v>
                </c:pt>
                <c:pt idx="5879">
                  <c:v>44988.239917881947</c:v>
                </c:pt>
                <c:pt idx="5880">
                  <c:v>44988.250334606484</c:v>
                </c:pt>
                <c:pt idx="5881">
                  <c:v>44988.260751331021</c:v>
                </c:pt>
                <c:pt idx="5882">
                  <c:v>44988.271168055559</c:v>
                </c:pt>
                <c:pt idx="5883">
                  <c:v>44988.281584780096</c:v>
                </c:pt>
                <c:pt idx="5884">
                  <c:v>44988.292001504633</c:v>
                </c:pt>
                <c:pt idx="5885">
                  <c:v>44988.30241822917</c:v>
                </c:pt>
                <c:pt idx="5886">
                  <c:v>44988.3128349537</c:v>
                </c:pt>
                <c:pt idx="5887">
                  <c:v>44988.323251678237</c:v>
                </c:pt>
                <c:pt idx="5888">
                  <c:v>44988.333668402774</c:v>
                </c:pt>
                <c:pt idx="5889">
                  <c:v>44988.344085127312</c:v>
                </c:pt>
                <c:pt idx="5890">
                  <c:v>44988.354501851849</c:v>
                </c:pt>
                <c:pt idx="5891">
                  <c:v>44988.364918576386</c:v>
                </c:pt>
                <c:pt idx="5892">
                  <c:v>44988.375335300923</c:v>
                </c:pt>
                <c:pt idx="5893">
                  <c:v>44988.385752025461</c:v>
                </c:pt>
                <c:pt idx="5894">
                  <c:v>44988.396168749998</c:v>
                </c:pt>
                <c:pt idx="5895">
                  <c:v>44988.406585474535</c:v>
                </c:pt>
                <c:pt idx="5896">
                  <c:v>44988.417002199072</c:v>
                </c:pt>
                <c:pt idx="5897">
                  <c:v>44988.427418923609</c:v>
                </c:pt>
                <c:pt idx="5898">
                  <c:v>44988.437835648147</c:v>
                </c:pt>
                <c:pt idx="5899">
                  <c:v>44988.448252372684</c:v>
                </c:pt>
                <c:pt idx="5900">
                  <c:v>44988.458669097221</c:v>
                </c:pt>
                <c:pt idx="5901">
                  <c:v>44988.469085821758</c:v>
                </c:pt>
                <c:pt idx="5902">
                  <c:v>44988.479502546295</c:v>
                </c:pt>
                <c:pt idx="5903">
                  <c:v>44988.489919270833</c:v>
                </c:pt>
                <c:pt idx="5904">
                  <c:v>44988.50033599537</c:v>
                </c:pt>
                <c:pt idx="5905">
                  <c:v>44988.510752719907</c:v>
                </c:pt>
                <c:pt idx="5906">
                  <c:v>44988.521169444444</c:v>
                </c:pt>
                <c:pt idx="5907">
                  <c:v>44988.531586168981</c:v>
                </c:pt>
                <c:pt idx="5908">
                  <c:v>44988.542002893519</c:v>
                </c:pt>
                <c:pt idx="5909">
                  <c:v>44988.552419618056</c:v>
                </c:pt>
                <c:pt idx="5910">
                  <c:v>44988.562836342593</c:v>
                </c:pt>
                <c:pt idx="5911">
                  <c:v>44988.57325306713</c:v>
                </c:pt>
                <c:pt idx="5912">
                  <c:v>44988.583669791667</c:v>
                </c:pt>
                <c:pt idx="5913">
                  <c:v>44988.594086516205</c:v>
                </c:pt>
                <c:pt idx="5914">
                  <c:v>44988.604503240742</c:v>
                </c:pt>
                <c:pt idx="5915">
                  <c:v>44988.614919965279</c:v>
                </c:pt>
                <c:pt idx="5916">
                  <c:v>44988.625336689816</c:v>
                </c:pt>
                <c:pt idx="5917">
                  <c:v>44988.635753414354</c:v>
                </c:pt>
                <c:pt idx="5918">
                  <c:v>44988.646170138891</c:v>
                </c:pt>
                <c:pt idx="5919">
                  <c:v>44988.656586863428</c:v>
                </c:pt>
                <c:pt idx="5920">
                  <c:v>44988.667003587965</c:v>
                </c:pt>
                <c:pt idx="5921">
                  <c:v>44988.677420312502</c:v>
                </c:pt>
                <c:pt idx="5922">
                  <c:v>44988.68783703704</c:v>
                </c:pt>
                <c:pt idx="5923">
                  <c:v>44988.698253761577</c:v>
                </c:pt>
                <c:pt idx="5924">
                  <c:v>44988.708670486114</c:v>
                </c:pt>
                <c:pt idx="5925">
                  <c:v>44988.719087210651</c:v>
                </c:pt>
                <c:pt idx="5926">
                  <c:v>44988.729503935188</c:v>
                </c:pt>
                <c:pt idx="5927">
                  <c:v>44988.739920659726</c:v>
                </c:pt>
                <c:pt idx="5928">
                  <c:v>44988.750337384263</c:v>
                </c:pt>
                <c:pt idx="5929">
                  <c:v>44988.760754108793</c:v>
                </c:pt>
                <c:pt idx="5930">
                  <c:v>44988.77117083333</c:v>
                </c:pt>
                <c:pt idx="5931">
                  <c:v>44988.781587557867</c:v>
                </c:pt>
                <c:pt idx="5932">
                  <c:v>44988.792004282404</c:v>
                </c:pt>
                <c:pt idx="5933">
                  <c:v>44988.802421006942</c:v>
                </c:pt>
                <c:pt idx="5934">
                  <c:v>44988.812837731479</c:v>
                </c:pt>
                <c:pt idx="5935">
                  <c:v>44988.823254456016</c:v>
                </c:pt>
                <c:pt idx="5936">
                  <c:v>44988.833671180553</c:v>
                </c:pt>
                <c:pt idx="5937">
                  <c:v>44988.84408790509</c:v>
                </c:pt>
                <c:pt idx="5938">
                  <c:v>44988.854504629628</c:v>
                </c:pt>
                <c:pt idx="5939">
                  <c:v>44988.864921354165</c:v>
                </c:pt>
                <c:pt idx="5940">
                  <c:v>44988.875338078702</c:v>
                </c:pt>
                <c:pt idx="5941">
                  <c:v>44988.885754803239</c:v>
                </c:pt>
                <c:pt idx="5942">
                  <c:v>44988.896171527776</c:v>
                </c:pt>
                <c:pt idx="5943">
                  <c:v>44988.906588252314</c:v>
                </c:pt>
                <c:pt idx="5944">
                  <c:v>44988.917004976851</c:v>
                </c:pt>
                <c:pt idx="5945">
                  <c:v>44988.927421701388</c:v>
                </c:pt>
                <c:pt idx="5946">
                  <c:v>44988.937838425925</c:v>
                </c:pt>
                <c:pt idx="5947">
                  <c:v>44988.948255150463</c:v>
                </c:pt>
                <c:pt idx="5948">
                  <c:v>44988.958671875</c:v>
                </c:pt>
                <c:pt idx="5949">
                  <c:v>44988.969088599537</c:v>
                </c:pt>
                <c:pt idx="5950">
                  <c:v>44988.979505324074</c:v>
                </c:pt>
                <c:pt idx="5951">
                  <c:v>44988.989922048611</c:v>
                </c:pt>
                <c:pt idx="5952">
                  <c:v>44989.000338773149</c:v>
                </c:pt>
                <c:pt idx="5953">
                  <c:v>44989.010755497686</c:v>
                </c:pt>
                <c:pt idx="5954">
                  <c:v>44989.021172222223</c:v>
                </c:pt>
                <c:pt idx="5955">
                  <c:v>44989.03158894676</c:v>
                </c:pt>
                <c:pt idx="5956">
                  <c:v>44989.042005671297</c:v>
                </c:pt>
                <c:pt idx="5957">
                  <c:v>44989.052422395835</c:v>
                </c:pt>
                <c:pt idx="5958">
                  <c:v>44989.062839120372</c:v>
                </c:pt>
                <c:pt idx="5959">
                  <c:v>44989.073255844909</c:v>
                </c:pt>
                <c:pt idx="5960">
                  <c:v>44989.083672569446</c:v>
                </c:pt>
                <c:pt idx="5961">
                  <c:v>44989.094089293983</c:v>
                </c:pt>
                <c:pt idx="5962">
                  <c:v>44989.104506018521</c:v>
                </c:pt>
                <c:pt idx="5963">
                  <c:v>44989.114922743058</c:v>
                </c:pt>
                <c:pt idx="5964">
                  <c:v>44989.125339467595</c:v>
                </c:pt>
                <c:pt idx="5965">
                  <c:v>44989.135756192132</c:v>
                </c:pt>
                <c:pt idx="5966">
                  <c:v>44989.146172916669</c:v>
                </c:pt>
                <c:pt idx="5967">
                  <c:v>44989.156589641207</c:v>
                </c:pt>
                <c:pt idx="5968">
                  <c:v>44989.167006365744</c:v>
                </c:pt>
                <c:pt idx="5969">
                  <c:v>44989.177423090281</c:v>
                </c:pt>
                <c:pt idx="5970">
                  <c:v>44989.187839814818</c:v>
                </c:pt>
                <c:pt idx="5971">
                  <c:v>44989.198256539348</c:v>
                </c:pt>
                <c:pt idx="5972">
                  <c:v>44989.208673263885</c:v>
                </c:pt>
                <c:pt idx="5973">
                  <c:v>44989.219089988423</c:v>
                </c:pt>
                <c:pt idx="5974">
                  <c:v>44989.22950671296</c:v>
                </c:pt>
                <c:pt idx="5975">
                  <c:v>44989.239923437497</c:v>
                </c:pt>
                <c:pt idx="5976">
                  <c:v>44989.250340162034</c:v>
                </c:pt>
                <c:pt idx="5977">
                  <c:v>44989.260756886571</c:v>
                </c:pt>
                <c:pt idx="5978">
                  <c:v>44989.271173611109</c:v>
                </c:pt>
                <c:pt idx="5979">
                  <c:v>44989.281590335646</c:v>
                </c:pt>
                <c:pt idx="5980">
                  <c:v>44989.292007060183</c:v>
                </c:pt>
                <c:pt idx="5981">
                  <c:v>44989.30242378472</c:v>
                </c:pt>
                <c:pt idx="5982">
                  <c:v>44989.312840509258</c:v>
                </c:pt>
                <c:pt idx="5983">
                  <c:v>44989.323257233795</c:v>
                </c:pt>
                <c:pt idx="5984">
                  <c:v>44989.333673958332</c:v>
                </c:pt>
                <c:pt idx="5985">
                  <c:v>44989.344090682869</c:v>
                </c:pt>
                <c:pt idx="5986">
                  <c:v>44989.354507407406</c:v>
                </c:pt>
                <c:pt idx="5987">
                  <c:v>44989.364924131944</c:v>
                </c:pt>
                <c:pt idx="5988">
                  <c:v>44989.375340856481</c:v>
                </c:pt>
                <c:pt idx="5989">
                  <c:v>44989.385757581018</c:v>
                </c:pt>
                <c:pt idx="5990">
                  <c:v>44989.396174305555</c:v>
                </c:pt>
                <c:pt idx="5991">
                  <c:v>44989.406591030092</c:v>
                </c:pt>
                <c:pt idx="5992">
                  <c:v>44989.41700775463</c:v>
                </c:pt>
                <c:pt idx="5993">
                  <c:v>44989.427424479167</c:v>
                </c:pt>
                <c:pt idx="5994">
                  <c:v>44989.437841203704</c:v>
                </c:pt>
                <c:pt idx="5995">
                  <c:v>44989.448257928241</c:v>
                </c:pt>
                <c:pt idx="5996">
                  <c:v>44989.458674652778</c:v>
                </c:pt>
                <c:pt idx="5997">
                  <c:v>44989.469091377316</c:v>
                </c:pt>
                <c:pt idx="5998">
                  <c:v>44989.479508101853</c:v>
                </c:pt>
                <c:pt idx="5999">
                  <c:v>44989.48992482639</c:v>
                </c:pt>
                <c:pt idx="6000">
                  <c:v>44989.500341550927</c:v>
                </c:pt>
                <c:pt idx="6001">
                  <c:v>44989.510758275464</c:v>
                </c:pt>
                <c:pt idx="6002">
                  <c:v>44989.521175000002</c:v>
                </c:pt>
                <c:pt idx="6003">
                  <c:v>44989.531591724539</c:v>
                </c:pt>
                <c:pt idx="6004">
                  <c:v>44989.542008449076</c:v>
                </c:pt>
                <c:pt idx="6005">
                  <c:v>44989.552425173613</c:v>
                </c:pt>
                <c:pt idx="6006">
                  <c:v>44989.562841898151</c:v>
                </c:pt>
                <c:pt idx="6007">
                  <c:v>44989.573258622688</c:v>
                </c:pt>
                <c:pt idx="6008">
                  <c:v>44989.583675347225</c:v>
                </c:pt>
                <c:pt idx="6009">
                  <c:v>44989.594092071762</c:v>
                </c:pt>
                <c:pt idx="6010">
                  <c:v>44989.604508796299</c:v>
                </c:pt>
                <c:pt idx="6011">
                  <c:v>44989.614925520837</c:v>
                </c:pt>
                <c:pt idx="6012">
                  <c:v>44989.625342245374</c:v>
                </c:pt>
                <c:pt idx="6013">
                  <c:v>44989.635758969911</c:v>
                </c:pt>
                <c:pt idx="6014">
                  <c:v>44989.646175694441</c:v>
                </c:pt>
                <c:pt idx="6015">
                  <c:v>44989.656592418978</c:v>
                </c:pt>
                <c:pt idx="6016">
                  <c:v>44989.667009143515</c:v>
                </c:pt>
                <c:pt idx="6017">
                  <c:v>44989.677425868053</c:v>
                </c:pt>
                <c:pt idx="6018">
                  <c:v>44989.68784259259</c:v>
                </c:pt>
                <c:pt idx="6019">
                  <c:v>44989.698259317127</c:v>
                </c:pt>
                <c:pt idx="6020">
                  <c:v>44989.708676041664</c:v>
                </c:pt>
                <c:pt idx="6021">
                  <c:v>44989.719092766201</c:v>
                </c:pt>
                <c:pt idx="6022">
                  <c:v>44989.729509490739</c:v>
                </c:pt>
                <c:pt idx="6023">
                  <c:v>44989.739926215276</c:v>
                </c:pt>
                <c:pt idx="6024">
                  <c:v>44989.750342939813</c:v>
                </c:pt>
                <c:pt idx="6025">
                  <c:v>44989.76075966435</c:v>
                </c:pt>
                <c:pt idx="6026">
                  <c:v>44989.771176388887</c:v>
                </c:pt>
                <c:pt idx="6027">
                  <c:v>44989.781593113425</c:v>
                </c:pt>
                <c:pt idx="6028">
                  <c:v>44989.792009837962</c:v>
                </c:pt>
                <c:pt idx="6029">
                  <c:v>44989.802426562499</c:v>
                </c:pt>
                <c:pt idx="6030">
                  <c:v>44989.812843287036</c:v>
                </c:pt>
                <c:pt idx="6031">
                  <c:v>44989.823260011573</c:v>
                </c:pt>
                <c:pt idx="6032">
                  <c:v>44989.833676736111</c:v>
                </c:pt>
                <c:pt idx="6033">
                  <c:v>44989.844093460648</c:v>
                </c:pt>
                <c:pt idx="6034">
                  <c:v>44989.854510185185</c:v>
                </c:pt>
                <c:pt idx="6035">
                  <c:v>44989.864926909722</c:v>
                </c:pt>
                <c:pt idx="6036">
                  <c:v>44989.875343634259</c:v>
                </c:pt>
                <c:pt idx="6037">
                  <c:v>44989.885760358797</c:v>
                </c:pt>
                <c:pt idx="6038">
                  <c:v>44989.896177083334</c:v>
                </c:pt>
                <c:pt idx="6039">
                  <c:v>44989.906593807871</c:v>
                </c:pt>
                <c:pt idx="6040">
                  <c:v>44989.917010532408</c:v>
                </c:pt>
                <c:pt idx="6041">
                  <c:v>44989.927427256946</c:v>
                </c:pt>
                <c:pt idx="6042">
                  <c:v>44989.937843981483</c:v>
                </c:pt>
                <c:pt idx="6043">
                  <c:v>44989.94826070602</c:v>
                </c:pt>
                <c:pt idx="6044">
                  <c:v>44989.958677430557</c:v>
                </c:pt>
                <c:pt idx="6045">
                  <c:v>44989.969094155094</c:v>
                </c:pt>
                <c:pt idx="6046">
                  <c:v>44989.979510879632</c:v>
                </c:pt>
                <c:pt idx="6047">
                  <c:v>44989.989927604169</c:v>
                </c:pt>
                <c:pt idx="6048">
                  <c:v>44990.000344328706</c:v>
                </c:pt>
                <c:pt idx="6049">
                  <c:v>44990.010761053243</c:v>
                </c:pt>
                <c:pt idx="6050">
                  <c:v>44990.02117777778</c:v>
                </c:pt>
                <c:pt idx="6051">
                  <c:v>44990.031594502318</c:v>
                </c:pt>
                <c:pt idx="6052">
                  <c:v>44990.042011226855</c:v>
                </c:pt>
                <c:pt idx="6053">
                  <c:v>44990.052427951392</c:v>
                </c:pt>
                <c:pt idx="6054">
                  <c:v>44990.062844675929</c:v>
                </c:pt>
                <c:pt idx="6055">
                  <c:v>44990.073261400466</c:v>
                </c:pt>
                <c:pt idx="6056">
                  <c:v>44990.083678124996</c:v>
                </c:pt>
                <c:pt idx="6057">
                  <c:v>44990.094094849534</c:v>
                </c:pt>
                <c:pt idx="6058">
                  <c:v>44990.104511574071</c:v>
                </c:pt>
                <c:pt idx="6059">
                  <c:v>44990.114928298608</c:v>
                </c:pt>
                <c:pt idx="6060">
                  <c:v>44990.125345023145</c:v>
                </c:pt>
                <c:pt idx="6061">
                  <c:v>44990.135761747682</c:v>
                </c:pt>
                <c:pt idx="6062">
                  <c:v>44990.14617847222</c:v>
                </c:pt>
                <c:pt idx="6063">
                  <c:v>44990.156595196757</c:v>
                </c:pt>
                <c:pt idx="6064">
                  <c:v>44990.167011921294</c:v>
                </c:pt>
                <c:pt idx="6065">
                  <c:v>44990.177428645831</c:v>
                </c:pt>
                <c:pt idx="6066">
                  <c:v>44990.187845370368</c:v>
                </c:pt>
                <c:pt idx="6067">
                  <c:v>44990.198262094906</c:v>
                </c:pt>
                <c:pt idx="6068">
                  <c:v>44990.208678819443</c:v>
                </c:pt>
                <c:pt idx="6069">
                  <c:v>44990.21909554398</c:v>
                </c:pt>
                <c:pt idx="6070">
                  <c:v>44990.229512268517</c:v>
                </c:pt>
                <c:pt idx="6071">
                  <c:v>44990.239928993054</c:v>
                </c:pt>
                <c:pt idx="6072">
                  <c:v>44990.250345717592</c:v>
                </c:pt>
                <c:pt idx="6073">
                  <c:v>44990.260762442129</c:v>
                </c:pt>
                <c:pt idx="6074">
                  <c:v>44990.271179166666</c:v>
                </c:pt>
                <c:pt idx="6075">
                  <c:v>44990.281595891203</c:v>
                </c:pt>
                <c:pt idx="6076">
                  <c:v>44990.292012615741</c:v>
                </c:pt>
                <c:pt idx="6077">
                  <c:v>44990.302429340278</c:v>
                </c:pt>
                <c:pt idx="6078">
                  <c:v>44990.312846064815</c:v>
                </c:pt>
                <c:pt idx="6079">
                  <c:v>44990.323262789352</c:v>
                </c:pt>
                <c:pt idx="6080">
                  <c:v>44990.333679513889</c:v>
                </c:pt>
                <c:pt idx="6081">
                  <c:v>44990.344096238427</c:v>
                </c:pt>
                <c:pt idx="6082">
                  <c:v>44990.354512962964</c:v>
                </c:pt>
                <c:pt idx="6083">
                  <c:v>44990.364929687501</c:v>
                </c:pt>
                <c:pt idx="6084">
                  <c:v>44990.375346412038</c:v>
                </c:pt>
                <c:pt idx="6085">
                  <c:v>44990.385763136575</c:v>
                </c:pt>
                <c:pt idx="6086">
                  <c:v>44990.396179861113</c:v>
                </c:pt>
                <c:pt idx="6087">
                  <c:v>44990.40659658565</c:v>
                </c:pt>
                <c:pt idx="6088">
                  <c:v>44990.417013310187</c:v>
                </c:pt>
                <c:pt idx="6089">
                  <c:v>44990.427430034724</c:v>
                </c:pt>
                <c:pt idx="6090">
                  <c:v>44990.437846759261</c:v>
                </c:pt>
                <c:pt idx="6091">
                  <c:v>44990.448263483799</c:v>
                </c:pt>
                <c:pt idx="6092">
                  <c:v>44990.458680208336</c:v>
                </c:pt>
                <c:pt idx="6093">
                  <c:v>44990.469096932873</c:v>
                </c:pt>
                <c:pt idx="6094">
                  <c:v>44990.47951365741</c:v>
                </c:pt>
                <c:pt idx="6095">
                  <c:v>44990.489930381947</c:v>
                </c:pt>
                <c:pt idx="6096">
                  <c:v>44990.500347106485</c:v>
                </c:pt>
                <c:pt idx="6097">
                  <c:v>44990.510763831022</c:v>
                </c:pt>
                <c:pt idx="6098">
                  <c:v>44990.521180555559</c:v>
                </c:pt>
                <c:pt idx="6099">
                  <c:v>44990.531597280089</c:v>
                </c:pt>
                <c:pt idx="6100">
                  <c:v>44990.542014004626</c:v>
                </c:pt>
                <c:pt idx="6101">
                  <c:v>44990.552430729163</c:v>
                </c:pt>
                <c:pt idx="6102">
                  <c:v>44990.562847453701</c:v>
                </c:pt>
                <c:pt idx="6103">
                  <c:v>44990.573264178238</c:v>
                </c:pt>
                <c:pt idx="6104">
                  <c:v>44990.583680902775</c:v>
                </c:pt>
                <c:pt idx="6105">
                  <c:v>44990.594097627312</c:v>
                </c:pt>
                <c:pt idx="6106">
                  <c:v>44990.60451435185</c:v>
                </c:pt>
                <c:pt idx="6107">
                  <c:v>44990.614931076387</c:v>
                </c:pt>
                <c:pt idx="6108">
                  <c:v>44990.625347800924</c:v>
                </c:pt>
                <c:pt idx="6109">
                  <c:v>44990.635764525461</c:v>
                </c:pt>
                <c:pt idx="6110">
                  <c:v>44990.646181249998</c:v>
                </c:pt>
                <c:pt idx="6111">
                  <c:v>44990.656597974536</c:v>
                </c:pt>
                <c:pt idx="6112">
                  <c:v>44990.667014699073</c:v>
                </c:pt>
                <c:pt idx="6113">
                  <c:v>44990.67743142361</c:v>
                </c:pt>
                <c:pt idx="6114">
                  <c:v>44990.687848148147</c:v>
                </c:pt>
                <c:pt idx="6115">
                  <c:v>44990.698264872684</c:v>
                </c:pt>
                <c:pt idx="6116">
                  <c:v>44990.708681597222</c:v>
                </c:pt>
                <c:pt idx="6117">
                  <c:v>44990.719098321759</c:v>
                </c:pt>
                <c:pt idx="6118">
                  <c:v>44990.729515046296</c:v>
                </c:pt>
                <c:pt idx="6119">
                  <c:v>44990.739931770833</c:v>
                </c:pt>
                <c:pt idx="6120">
                  <c:v>44990.75034849537</c:v>
                </c:pt>
                <c:pt idx="6121">
                  <c:v>44990.760765219908</c:v>
                </c:pt>
                <c:pt idx="6122">
                  <c:v>44990.771181944445</c:v>
                </c:pt>
                <c:pt idx="6123">
                  <c:v>44990.781598668982</c:v>
                </c:pt>
                <c:pt idx="6124">
                  <c:v>44990.792015393519</c:v>
                </c:pt>
                <c:pt idx="6125">
                  <c:v>44990.802432118056</c:v>
                </c:pt>
                <c:pt idx="6126">
                  <c:v>44990.812848842594</c:v>
                </c:pt>
                <c:pt idx="6127">
                  <c:v>44990.823265567131</c:v>
                </c:pt>
                <c:pt idx="6128">
                  <c:v>44990.833682291668</c:v>
                </c:pt>
                <c:pt idx="6129">
                  <c:v>44990.844099016205</c:v>
                </c:pt>
                <c:pt idx="6130">
                  <c:v>44990.854515740742</c:v>
                </c:pt>
                <c:pt idx="6131">
                  <c:v>44990.86493246528</c:v>
                </c:pt>
                <c:pt idx="6132">
                  <c:v>44990.875349189817</c:v>
                </c:pt>
                <c:pt idx="6133">
                  <c:v>44990.885765914354</c:v>
                </c:pt>
                <c:pt idx="6134">
                  <c:v>44990.896182638891</c:v>
                </c:pt>
                <c:pt idx="6135">
                  <c:v>44990.906599363429</c:v>
                </c:pt>
                <c:pt idx="6136">
                  <c:v>44990.917016087966</c:v>
                </c:pt>
                <c:pt idx="6137">
                  <c:v>44990.927432812503</c:v>
                </c:pt>
                <c:pt idx="6138">
                  <c:v>44990.93784953704</c:v>
                </c:pt>
                <c:pt idx="6139">
                  <c:v>44990.948266261577</c:v>
                </c:pt>
                <c:pt idx="6140">
                  <c:v>44990.958682986115</c:v>
                </c:pt>
                <c:pt idx="6141">
                  <c:v>44990.969099710652</c:v>
                </c:pt>
                <c:pt idx="6142">
                  <c:v>44990.979516435182</c:v>
                </c:pt>
                <c:pt idx="6143">
                  <c:v>44990.989933159719</c:v>
                </c:pt>
                <c:pt idx="6144">
                  <c:v>44991.000349884256</c:v>
                </c:pt>
                <c:pt idx="6145">
                  <c:v>44991.010766608793</c:v>
                </c:pt>
                <c:pt idx="6146">
                  <c:v>44991.021183333331</c:v>
                </c:pt>
                <c:pt idx="6147">
                  <c:v>44991.031600057868</c:v>
                </c:pt>
                <c:pt idx="6148">
                  <c:v>44991.042016782405</c:v>
                </c:pt>
                <c:pt idx="6149">
                  <c:v>44991.052433506942</c:v>
                </c:pt>
                <c:pt idx="6150">
                  <c:v>44991.062850231479</c:v>
                </c:pt>
                <c:pt idx="6151">
                  <c:v>44991.073266956017</c:v>
                </c:pt>
                <c:pt idx="6152">
                  <c:v>44991.083683680554</c:v>
                </c:pt>
                <c:pt idx="6153">
                  <c:v>44991.094100405091</c:v>
                </c:pt>
                <c:pt idx="6154">
                  <c:v>44991.104517129628</c:v>
                </c:pt>
                <c:pt idx="6155">
                  <c:v>44991.114933854165</c:v>
                </c:pt>
                <c:pt idx="6156">
                  <c:v>44991.125350578703</c:v>
                </c:pt>
                <c:pt idx="6157">
                  <c:v>44991.13576730324</c:v>
                </c:pt>
                <c:pt idx="6158">
                  <c:v>44991.146184027777</c:v>
                </c:pt>
                <c:pt idx="6159">
                  <c:v>44991.156600752314</c:v>
                </c:pt>
                <c:pt idx="6160">
                  <c:v>44991.167017476851</c:v>
                </c:pt>
                <c:pt idx="6161">
                  <c:v>44991.177434201389</c:v>
                </c:pt>
                <c:pt idx="6162">
                  <c:v>44991.187850925926</c:v>
                </c:pt>
                <c:pt idx="6163">
                  <c:v>44991.198267650463</c:v>
                </c:pt>
                <c:pt idx="6164">
                  <c:v>44991.208684375</c:v>
                </c:pt>
                <c:pt idx="6165">
                  <c:v>44991.219101099538</c:v>
                </c:pt>
                <c:pt idx="6166">
                  <c:v>44991.229517824075</c:v>
                </c:pt>
                <c:pt idx="6167">
                  <c:v>44991.239934548612</c:v>
                </c:pt>
                <c:pt idx="6168">
                  <c:v>44991.250351273149</c:v>
                </c:pt>
                <c:pt idx="6169">
                  <c:v>44991.260767997686</c:v>
                </c:pt>
                <c:pt idx="6170">
                  <c:v>44991.271184722224</c:v>
                </c:pt>
                <c:pt idx="6171">
                  <c:v>44991.281601446761</c:v>
                </c:pt>
                <c:pt idx="6172">
                  <c:v>44991.292018171298</c:v>
                </c:pt>
                <c:pt idx="6173">
                  <c:v>44991.302434895835</c:v>
                </c:pt>
                <c:pt idx="6174">
                  <c:v>44991.312851620372</c:v>
                </c:pt>
                <c:pt idx="6175">
                  <c:v>44991.32326834491</c:v>
                </c:pt>
                <c:pt idx="6176">
                  <c:v>44991.333685069447</c:v>
                </c:pt>
                <c:pt idx="6177">
                  <c:v>44991.344101793984</c:v>
                </c:pt>
                <c:pt idx="6178">
                  <c:v>44991.354518518521</c:v>
                </c:pt>
                <c:pt idx="6179">
                  <c:v>44991.364935243058</c:v>
                </c:pt>
                <c:pt idx="6180">
                  <c:v>44991.375351967596</c:v>
                </c:pt>
                <c:pt idx="6181">
                  <c:v>44991.385768692133</c:v>
                </c:pt>
                <c:pt idx="6182">
                  <c:v>44991.39618541667</c:v>
                </c:pt>
                <c:pt idx="6183">
                  <c:v>44991.406602141207</c:v>
                </c:pt>
                <c:pt idx="6184">
                  <c:v>44991.417018865737</c:v>
                </c:pt>
                <c:pt idx="6185">
                  <c:v>44991.427435590274</c:v>
                </c:pt>
                <c:pt idx="6186">
                  <c:v>44991.437852314812</c:v>
                </c:pt>
                <c:pt idx="6187">
                  <c:v>44991.448269039349</c:v>
                </c:pt>
                <c:pt idx="6188">
                  <c:v>44991.458685763886</c:v>
                </c:pt>
                <c:pt idx="6189">
                  <c:v>44991.469102488423</c:v>
                </c:pt>
                <c:pt idx="6190">
                  <c:v>44991.47951921296</c:v>
                </c:pt>
                <c:pt idx="6191">
                  <c:v>44991.489935937498</c:v>
                </c:pt>
                <c:pt idx="6192">
                  <c:v>44991.500352662035</c:v>
                </c:pt>
                <c:pt idx="6193">
                  <c:v>44991.510769386572</c:v>
                </c:pt>
                <c:pt idx="6194">
                  <c:v>44991.521186111109</c:v>
                </c:pt>
                <c:pt idx="6195">
                  <c:v>44991.531602835646</c:v>
                </c:pt>
                <c:pt idx="6196">
                  <c:v>44991.542019560184</c:v>
                </c:pt>
                <c:pt idx="6197">
                  <c:v>44991.552436284721</c:v>
                </c:pt>
                <c:pt idx="6198">
                  <c:v>44991.562853009258</c:v>
                </c:pt>
                <c:pt idx="6199">
                  <c:v>44991.573269733795</c:v>
                </c:pt>
                <c:pt idx="6200">
                  <c:v>44991.583686458333</c:v>
                </c:pt>
                <c:pt idx="6201">
                  <c:v>44991.59410318287</c:v>
                </c:pt>
                <c:pt idx="6202">
                  <c:v>44991.604519907407</c:v>
                </c:pt>
                <c:pt idx="6203">
                  <c:v>44991.614936631944</c:v>
                </c:pt>
                <c:pt idx="6204">
                  <c:v>44991.625353356481</c:v>
                </c:pt>
                <c:pt idx="6205">
                  <c:v>44991.635770081019</c:v>
                </c:pt>
                <c:pt idx="6206">
                  <c:v>44991.646186805556</c:v>
                </c:pt>
                <c:pt idx="6207">
                  <c:v>44991.656603530093</c:v>
                </c:pt>
                <c:pt idx="6208">
                  <c:v>44991.66702025463</c:v>
                </c:pt>
                <c:pt idx="6209">
                  <c:v>44991.677436979167</c:v>
                </c:pt>
                <c:pt idx="6210">
                  <c:v>44991.687853703705</c:v>
                </c:pt>
                <c:pt idx="6211">
                  <c:v>44991.698270428242</c:v>
                </c:pt>
                <c:pt idx="6212">
                  <c:v>44991.708687152779</c:v>
                </c:pt>
                <c:pt idx="6213">
                  <c:v>44991.719103877316</c:v>
                </c:pt>
                <c:pt idx="6214">
                  <c:v>44991.729520601853</c:v>
                </c:pt>
                <c:pt idx="6215">
                  <c:v>44991.739937326391</c:v>
                </c:pt>
                <c:pt idx="6216">
                  <c:v>44991.750354050928</c:v>
                </c:pt>
                <c:pt idx="6217">
                  <c:v>44991.760770775465</c:v>
                </c:pt>
                <c:pt idx="6218">
                  <c:v>44991.771187500002</c:v>
                </c:pt>
                <c:pt idx="6219">
                  <c:v>44991.781604224539</c:v>
                </c:pt>
                <c:pt idx="6220">
                  <c:v>44991.792020949077</c:v>
                </c:pt>
                <c:pt idx="6221">
                  <c:v>44991.802437673614</c:v>
                </c:pt>
                <c:pt idx="6222">
                  <c:v>44991.812854398151</c:v>
                </c:pt>
                <c:pt idx="6223">
                  <c:v>44991.823271122688</c:v>
                </c:pt>
                <c:pt idx="6224">
                  <c:v>44991.833687847226</c:v>
                </c:pt>
                <c:pt idx="6225">
                  <c:v>44991.844104571763</c:v>
                </c:pt>
                <c:pt idx="6226">
                  <c:v>44991.854521296293</c:v>
                </c:pt>
                <c:pt idx="6227">
                  <c:v>44991.86493802083</c:v>
                </c:pt>
                <c:pt idx="6228">
                  <c:v>44991.875354745367</c:v>
                </c:pt>
                <c:pt idx="6229">
                  <c:v>44991.885771469904</c:v>
                </c:pt>
                <c:pt idx="6230">
                  <c:v>44991.896188194441</c:v>
                </c:pt>
                <c:pt idx="6231">
                  <c:v>44991.906604918979</c:v>
                </c:pt>
                <c:pt idx="6232">
                  <c:v>44991.917021643516</c:v>
                </c:pt>
                <c:pt idx="6233">
                  <c:v>44991.927438368053</c:v>
                </c:pt>
                <c:pt idx="6234">
                  <c:v>44991.93785509259</c:v>
                </c:pt>
                <c:pt idx="6235">
                  <c:v>44991.948271817128</c:v>
                </c:pt>
                <c:pt idx="6236">
                  <c:v>44991.958688541665</c:v>
                </c:pt>
                <c:pt idx="6237">
                  <c:v>44991.969105266202</c:v>
                </c:pt>
                <c:pt idx="6238">
                  <c:v>44991.979521990739</c:v>
                </c:pt>
                <c:pt idx="6239">
                  <c:v>44991.989938715276</c:v>
                </c:pt>
                <c:pt idx="6240">
                  <c:v>44992.000355439814</c:v>
                </c:pt>
                <c:pt idx="6241">
                  <c:v>44992.010772164351</c:v>
                </c:pt>
                <c:pt idx="6242">
                  <c:v>44992.021188888888</c:v>
                </c:pt>
                <c:pt idx="6243">
                  <c:v>44992.031605613425</c:v>
                </c:pt>
                <c:pt idx="6244">
                  <c:v>44992.042022337962</c:v>
                </c:pt>
                <c:pt idx="6245">
                  <c:v>44992.0524390625</c:v>
                </c:pt>
                <c:pt idx="6246">
                  <c:v>44992.062855787037</c:v>
                </c:pt>
                <c:pt idx="6247">
                  <c:v>44992.073272511574</c:v>
                </c:pt>
                <c:pt idx="6248">
                  <c:v>44992.083689236111</c:v>
                </c:pt>
                <c:pt idx="6249">
                  <c:v>44992.094105960648</c:v>
                </c:pt>
                <c:pt idx="6250">
                  <c:v>44992.104522685186</c:v>
                </c:pt>
                <c:pt idx="6251">
                  <c:v>44992.114939409723</c:v>
                </c:pt>
                <c:pt idx="6252">
                  <c:v>44992.12535613426</c:v>
                </c:pt>
                <c:pt idx="6253">
                  <c:v>44992.135772858797</c:v>
                </c:pt>
                <c:pt idx="6254">
                  <c:v>44992.146189583334</c:v>
                </c:pt>
                <c:pt idx="6255">
                  <c:v>44992.156606307872</c:v>
                </c:pt>
                <c:pt idx="6256">
                  <c:v>44992.167023032409</c:v>
                </c:pt>
                <c:pt idx="6257">
                  <c:v>44992.177439756946</c:v>
                </c:pt>
                <c:pt idx="6258">
                  <c:v>44992.187856481483</c:v>
                </c:pt>
                <c:pt idx="6259">
                  <c:v>44992.198273206021</c:v>
                </c:pt>
                <c:pt idx="6260">
                  <c:v>44992.208689930558</c:v>
                </c:pt>
                <c:pt idx="6261">
                  <c:v>44992.219106655095</c:v>
                </c:pt>
                <c:pt idx="6262">
                  <c:v>44992.229523379632</c:v>
                </c:pt>
                <c:pt idx="6263">
                  <c:v>44992.239940104169</c:v>
                </c:pt>
                <c:pt idx="6264">
                  <c:v>44992.250356828707</c:v>
                </c:pt>
                <c:pt idx="6265">
                  <c:v>44992.260773553244</c:v>
                </c:pt>
                <c:pt idx="6266">
                  <c:v>44992.271190277781</c:v>
                </c:pt>
                <c:pt idx="6267">
                  <c:v>44992.281607002318</c:v>
                </c:pt>
                <c:pt idx="6268">
                  <c:v>44992.292023726855</c:v>
                </c:pt>
                <c:pt idx="6269">
                  <c:v>44992.302440451385</c:v>
                </c:pt>
                <c:pt idx="6270">
                  <c:v>44992.312857175923</c:v>
                </c:pt>
                <c:pt idx="6271">
                  <c:v>44992.32327390046</c:v>
                </c:pt>
                <c:pt idx="6272">
                  <c:v>44992.333690624997</c:v>
                </c:pt>
                <c:pt idx="6273">
                  <c:v>44992.344107349534</c:v>
                </c:pt>
                <c:pt idx="6274">
                  <c:v>44992.354524074071</c:v>
                </c:pt>
                <c:pt idx="6275">
                  <c:v>44992.364940798609</c:v>
                </c:pt>
                <c:pt idx="6276">
                  <c:v>44992.375357523146</c:v>
                </c:pt>
                <c:pt idx="6277">
                  <c:v>44992.385774247683</c:v>
                </c:pt>
                <c:pt idx="6278">
                  <c:v>44992.39619097222</c:v>
                </c:pt>
                <c:pt idx="6279">
                  <c:v>44992.406607696757</c:v>
                </c:pt>
                <c:pt idx="6280">
                  <c:v>44992.417024421295</c:v>
                </c:pt>
                <c:pt idx="6281">
                  <c:v>44992.427441145832</c:v>
                </c:pt>
                <c:pt idx="6282">
                  <c:v>44992.437857870369</c:v>
                </c:pt>
                <c:pt idx="6283">
                  <c:v>44992.448274594906</c:v>
                </c:pt>
                <c:pt idx="6284">
                  <c:v>44992.458691319443</c:v>
                </c:pt>
                <c:pt idx="6285">
                  <c:v>44992.469108043981</c:v>
                </c:pt>
                <c:pt idx="6286">
                  <c:v>44992.479524768518</c:v>
                </c:pt>
                <c:pt idx="6287">
                  <c:v>44992.489941493055</c:v>
                </c:pt>
                <c:pt idx="6288">
                  <c:v>44992.500358217592</c:v>
                </c:pt>
                <c:pt idx="6289">
                  <c:v>44992.51077494213</c:v>
                </c:pt>
                <c:pt idx="6290">
                  <c:v>44992.521191666667</c:v>
                </c:pt>
                <c:pt idx="6291">
                  <c:v>44992.531608391204</c:v>
                </c:pt>
                <c:pt idx="6292">
                  <c:v>44992.542025115741</c:v>
                </c:pt>
                <c:pt idx="6293">
                  <c:v>44992.552441840278</c:v>
                </c:pt>
                <c:pt idx="6294">
                  <c:v>44992.562858564816</c:v>
                </c:pt>
                <c:pt idx="6295">
                  <c:v>44992.573275289353</c:v>
                </c:pt>
                <c:pt idx="6296">
                  <c:v>44992.58369201389</c:v>
                </c:pt>
                <c:pt idx="6297">
                  <c:v>44992.594108738427</c:v>
                </c:pt>
                <c:pt idx="6298">
                  <c:v>44992.604525462964</c:v>
                </c:pt>
                <c:pt idx="6299">
                  <c:v>44992.614942187502</c:v>
                </c:pt>
                <c:pt idx="6300">
                  <c:v>44992.625358912039</c:v>
                </c:pt>
                <c:pt idx="6301">
                  <c:v>44992.635775636576</c:v>
                </c:pt>
                <c:pt idx="6302">
                  <c:v>44992.646192361113</c:v>
                </c:pt>
                <c:pt idx="6303">
                  <c:v>44992.65660908565</c:v>
                </c:pt>
                <c:pt idx="6304">
                  <c:v>44992.667025810188</c:v>
                </c:pt>
                <c:pt idx="6305">
                  <c:v>44992.677442534725</c:v>
                </c:pt>
                <c:pt idx="6306">
                  <c:v>44992.687859259262</c:v>
                </c:pt>
                <c:pt idx="6307">
                  <c:v>44992.698275983799</c:v>
                </c:pt>
                <c:pt idx="6308">
                  <c:v>44992.708692708336</c:v>
                </c:pt>
                <c:pt idx="6309">
                  <c:v>44992.719109432874</c:v>
                </c:pt>
                <c:pt idx="6310">
                  <c:v>44992.729526157411</c:v>
                </c:pt>
                <c:pt idx="6311">
                  <c:v>44992.739942881948</c:v>
                </c:pt>
                <c:pt idx="6312">
                  <c:v>44992.750359606478</c:v>
                </c:pt>
                <c:pt idx="6313">
                  <c:v>44992.760776331015</c:v>
                </c:pt>
                <c:pt idx="6314">
                  <c:v>44992.771193055552</c:v>
                </c:pt>
                <c:pt idx="6315">
                  <c:v>44992.78160978009</c:v>
                </c:pt>
                <c:pt idx="6316">
                  <c:v>44992.792026504627</c:v>
                </c:pt>
                <c:pt idx="6317">
                  <c:v>44992.802443229164</c:v>
                </c:pt>
                <c:pt idx="6318">
                  <c:v>44992.812859953701</c:v>
                </c:pt>
                <c:pt idx="6319">
                  <c:v>44992.823276678238</c:v>
                </c:pt>
                <c:pt idx="6320">
                  <c:v>44992.833693402776</c:v>
                </c:pt>
                <c:pt idx="6321">
                  <c:v>44992.844110127313</c:v>
                </c:pt>
                <c:pt idx="6322">
                  <c:v>44992.85452685185</c:v>
                </c:pt>
                <c:pt idx="6323">
                  <c:v>44992.864943576387</c:v>
                </c:pt>
                <c:pt idx="6324">
                  <c:v>44992.875360300925</c:v>
                </c:pt>
                <c:pt idx="6325">
                  <c:v>44992.885777025462</c:v>
                </c:pt>
                <c:pt idx="6326">
                  <c:v>44992.896193749999</c:v>
                </c:pt>
                <c:pt idx="6327">
                  <c:v>44992.906610474536</c:v>
                </c:pt>
                <c:pt idx="6328">
                  <c:v>44992.917027199073</c:v>
                </c:pt>
                <c:pt idx="6329">
                  <c:v>44992.927443923611</c:v>
                </c:pt>
                <c:pt idx="6330">
                  <c:v>44992.937860648148</c:v>
                </c:pt>
                <c:pt idx="6331">
                  <c:v>44992.948277372685</c:v>
                </c:pt>
                <c:pt idx="6332">
                  <c:v>44992.958694097222</c:v>
                </c:pt>
                <c:pt idx="6333">
                  <c:v>44992.969110821759</c:v>
                </c:pt>
                <c:pt idx="6334">
                  <c:v>44992.979527546297</c:v>
                </c:pt>
                <c:pt idx="6335">
                  <c:v>44992.989944270834</c:v>
                </c:pt>
                <c:pt idx="6336">
                  <c:v>44993.000360995371</c:v>
                </c:pt>
                <c:pt idx="6337">
                  <c:v>44993.010777719908</c:v>
                </c:pt>
                <c:pt idx="6338">
                  <c:v>44993.021194444445</c:v>
                </c:pt>
                <c:pt idx="6339">
                  <c:v>44993.031611168983</c:v>
                </c:pt>
                <c:pt idx="6340">
                  <c:v>44993.04202789352</c:v>
                </c:pt>
                <c:pt idx="6341">
                  <c:v>44993.052444618057</c:v>
                </c:pt>
                <c:pt idx="6342">
                  <c:v>44993.062861342594</c:v>
                </c:pt>
                <c:pt idx="6343">
                  <c:v>44993.073278067131</c:v>
                </c:pt>
                <c:pt idx="6344">
                  <c:v>44993.083694791669</c:v>
                </c:pt>
                <c:pt idx="6345">
                  <c:v>44993.094111516206</c:v>
                </c:pt>
                <c:pt idx="6346">
                  <c:v>44993.104528240743</c:v>
                </c:pt>
                <c:pt idx="6347">
                  <c:v>44993.11494496528</c:v>
                </c:pt>
                <c:pt idx="6348">
                  <c:v>44993.125361689818</c:v>
                </c:pt>
                <c:pt idx="6349">
                  <c:v>44993.135778414355</c:v>
                </c:pt>
                <c:pt idx="6350">
                  <c:v>44993.146195138892</c:v>
                </c:pt>
                <c:pt idx="6351">
                  <c:v>44993.156611863429</c:v>
                </c:pt>
                <c:pt idx="6352">
                  <c:v>44993.167028587966</c:v>
                </c:pt>
                <c:pt idx="6353">
                  <c:v>44993.177445312504</c:v>
                </c:pt>
                <c:pt idx="6354">
                  <c:v>44993.187862037033</c:v>
                </c:pt>
                <c:pt idx="6355">
                  <c:v>44993.198278761571</c:v>
                </c:pt>
                <c:pt idx="6356">
                  <c:v>44993.208695486108</c:v>
                </c:pt>
                <c:pt idx="6357">
                  <c:v>44993.219112210645</c:v>
                </c:pt>
                <c:pt idx="6358">
                  <c:v>44993.229528935182</c:v>
                </c:pt>
                <c:pt idx="6359">
                  <c:v>44993.23994565972</c:v>
                </c:pt>
                <c:pt idx="6360">
                  <c:v>44993.250362384257</c:v>
                </c:pt>
                <c:pt idx="6361">
                  <c:v>44993.260779108794</c:v>
                </c:pt>
                <c:pt idx="6362">
                  <c:v>44993.271195833331</c:v>
                </c:pt>
                <c:pt idx="6363">
                  <c:v>44993.281612557868</c:v>
                </c:pt>
                <c:pt idx="6364">
                  <c:v>44993.292029282406</c:v>
                </c:pt>
                <c:pt idx="6365">
                  <c:v>44993.302446006943</c:v>
                </c:pt>
                <c:pt idx="6366">
                  <c:v>44993.31286273148</c:v>
                </c:pt>
                <c:pt idx="6367">
                  <c:v>44993.323279456017</c:v>
                </c:pt>
                <c:pt idx="6368">
                  <c:v>44993.333696180554</c:v>
                </c:pt>
                <c:pt idx="6369">
                  <c:v>44993.344112905092</c:v>
                </c:pt>
                <c:pt idx="6370">
                  <c:v>44993.354529629629</c:v>
                </c:pt>
                <c:pt idx="6371">
                  <c:v>44993.364946354166</c:v>
                </c:pt>
                <c:pt idx="6372">
                  <c:v>44993.375363078703</c:v>
                </c:pt>
                <c:pt idx="6373">
                  <c:v>44993.38577980324</c:v>
                </c:pt>
                <c:pt idx="6374">
                  <c:v>44993.396196527778</c:v>
                </c:pt>
                <c:pt idx="6375">
                  <c:v>44993.406613252315</c:v>
                </c:pt>
                <c:pt idx="6376">
                  <c:v>44993.417029976852</c:v>
                </c:pt>
                <c:pt idx="6377">
                  <c:v>44993.427446701389</c:v>
                </c:pt>
                <c:pt idx="6378">
                  <c:v>44993.437863425926</c:v>
                </c:pt>
                <c:pt idx="6379">
                  <c:v>44993.448280150464</c:v>
                </c:pt>
                <c:pt idx="6380">
                  <c:v>44993.458696875001</c:v>
                </c:pt>
                <c:pt idx="6381">
                  <c:v>44993.469113599538</c:v>
                </c:pt>
                <c:pt idx="6382">
                  <c:v>44993.479530324075</c:v>
                </c:pt>
                <c:pt idx="6383">
                  <c:v>44993.489947048613</c:v>
                </c:pt>
                <c:pt idx="6384">
                  <c:v>44993.50036377315</c:v>
                </c:pt>
                <c:pt idx="6385">
                  <c:v>44993.510780497687</c:v>
                </c:pt>
                <c:pt idx="6386">
                  <c:v>44993.521197222224</c:v>
                </c:pt>
                <c:pt idx="6387">
                  <c:v>44993.531613946761</c:v>
                </c:pt>
                <c:pt idx="6388">
                  <c:v>44993.542030671299</c:v>
                </c:pt>
                <c:pt idx="6389">
                  <c:v>44993.552447395836</c:v>
                </c:pt>
                <c:pt idx="6390">
                  <c:v>44993.562864120373</c:v>
                </c:pt>
                <c:pt idx="6391">
                  <c:v>44993.57328084491</c:v>
                </c:pt>
                <c:pt idx="6392">
                  <c:v>44993.583697569447</c:v>
                </c:pt>
                <c:pt idx="6393">
                  <c:v>44993.594114293985</c:v>
                </c:pt>
                <c:pt idx="6394">
                  <c:v>44993.604531018522</c:v>
                </c:pt>
                <c:pt idx="6395">
                  <c:v>44993.614947743059</c:v>
                </c:pt>
                <c:pt idx="6396">
                  <c:v>44993.625364467589</c:v>
                </c:pt>
                <c:pt idx="6397">
                  <c:v>44993.635781192126</c:v>
                </c:pt>
                <c:pt idx="6398">
                  <c:v>44993.646197916663</c:v>
                </c:pt>
                <c:pt idx="6399">
                  <c:v>44993.656614641201</c:v>
                </c:pt>
                <c:pt idx="6400">
                  <c:v>44993.667031365738</c:v>
                </c:pt>
                <c:pt idx="6401">
                  <c:v>44993.677448090275</c:v>
                </c:pt>
                <c:pt idx="6402">
                  <c:v>44993.687864814812</c:v>
                </c:pt>
                <c:pt idx="6403">
                  <c:v>44993.698281539349</c:v>
                </c:pt>
                <c:pt idx="6404">
                  <c:v>44993.708698263887</c:v>
                </c:pt>
                <c:pt idx="6405">
                  <c:v>44993.719114988424</c:v>
                </c:pt>
                <c:pt idx="6406">
                  <c:v>44993.729531712961</c:v>
                </c:pt>
                <c:pt idx="6407">
                  <c:v>44993.739948437498</c:v>
                </c:pt>
                <c:pt idx="6408">
                  <c:v>44993.750365162035</c:v>
                </c:pt>
                <c:pt idx="6409">
                  <c:v>44993.760781886573</c:v>
                </c:pt>
                <c:pt idx="6410">
                  <c:v>44993.77119861111</c:v>
                </c:pt>
                <c:pt idx="6411">
                  <c:v>44993.781615335647</c:v>
                </c:pt>
                <c:pt idx="6412">
                  <c:v>44993.792032060184</c:v>
                </c:pt>
                <c:pt idx="6413">
                  <c:v>44993.802448784721</c:v>
                </c:pt>
                <c:pt idx="6414">
                  <c:v>44993.812865509259</c:v>
                </c:pt>
                <c:pt idx="6415">
                  <c:v>44993.823282233796</c:v>
                </c:pt>
                <c:pt idx="6416">
                  <c:v>44993.833698958333</c:v>
                </c:pt>
                <c:pt idx="6417">
                  <c:v>44993.84411568287</c:v>
                </c:pt>
                <c:pt idx="6418">
                  <c:v>44993.854532407408</c:v>
                </c:pt>
                <c:pt idx="6419">
                  <c:v>44993.864949131945</c:v>
                </c:pt>
                <c:pt idx="6420">
                  <c:v>44993.875365856482</c:v>
                </c:pt>
                <c:pt idx="6421">
                  <c:v>44993.885782581019</c:v>
                </c:pt>
                <c:pt idx="6422">
                  <c:v>44993.896199305556</c:v>
                </c:pt>
                <c:pt idx="6423">
                  <c:v>44993.906616030094</c:v>
                </c:pt>
                <c:pt idx="6424">
                  <c:v>44993.917032754631</c:v>
                </c:pt>
                <c:pt idx="6425">
                  <c:v>44993.927449479168</c:v>
                </c:pt>
                <c:pt idx="6426">
                  <c:v>44993.937866203705</c:v>
                </c:pt>
                <c:pt idx="6427">
                  <c:v>44993.948282928242</c:v>
                </c:pt>
                <c:pt idx="6428">
                  <c:v>44993.95869965278</c:v>
                </c:pt>
                <c:pt idx="6429">
                  <c:v>44993.969116377317</c:v>
                </c:pt>
                <c:pt idx="6430">
                  <c:v>44993.979533101854</c:v>
                </c:pt>
                <c:pt idx="6431">
                  <c:v>44993.989949826391</c:v>
                </c:pt>
                <c:pt idx="6432">
                  <c:v>44994.000366550928</c:v>
                </c:pt>
                <c:pt idx="6433">
                  <c:v>44994.010783275466</c:v>
                </c:pt>
                <c:pt idx="6434">
                  <c:v>44994.021200000003</c:v>
                </c:pt>
                <c:pt idx="6435">
                  <c:v>44994.03161672454</c:v>
                </c:pt>
                <c:pt idx="6436">
                  <c:v>44994.042033449077</c:v>
                </c:pt>
                <c:pt idx="6437">
                  <c:v>44994.052450173614</c:v>
                </c:pt>
                <c:pt idx="6438">
                  <c:v>44994.062866898152</c:v>
                </c:pt>
                <c:pt idx="6439">
                  <c:v>44994.073283622682</c:v>
                </c:pt>
                <c:pt idx="6440">
                  <c:v>44994.083700347219</c:v>
                </c:pt>
                <c:pt idx="6441">
                  <c:v>44994.094117071756</c:v>
                </c:pt>
                <c:pt idx="6442">
                  <c:v>44994.104533796293</c:v>
                </c:pt>
                <c:pt idx="6443">
                  <c:v>44994.11495052083</c:v>
                </c:pt>
                <c:pt idx="6444">
                  <c:v>44994.125367245368</c:v>
                </c:pt>
                <c:pt idx="6445">
                  <c:v>44994.135783969905</c:v>
                </c:pt>
                <c:pt idx="6446">
                  <c:v>44994.146200694442</c:v>
                </c:pt>
                <c:pt idx="6447">
                  <c:v>44994.156617418979</c:v>
                </c:pt>
                <c:pt idx="6448">
                  <c:v>44994.167034143517</c:v>
                </c:pt>
                <c:pt idx="6449">
                  <c:v>44994.177450868054</c:v>
                </c:pt>
                <c:pt idx="6450">
                  <c:v>44994.187867592591</c:v>
                </c:pt>
                <c:pt idx="6451">
                  <c:v>44994.198284317128</c:v>
                </c:pt>
                <c:pt idx="6452">
                  <c:v>44994.208701041665</c:v>
                </c:pt>
                <c:pt idx="6453">
                  <c:v>44994.219117766203</c:v>
                </c:pt>
                <c:pt idx="6454">
                  <c:v>44994.22953449074</c:v>
                </c:pt>
                <c:pt idx="6455">
                  <c:v>44994.239951215277</c:v>
                </c:pt>
                <c:pt idx="6456">
                  <c:v>44994.250367939814</c:v>
                </c:pt>
                <c:pt idx="6457">
                  <c:v>44994.260784664351</c:v>
                </c:pt>
                <c:pt idx="6458">
                  <c:v>44994.271201388889</c:v>
                </c:pt>
                <c:pt idx="6459">
                  <c:v>44994.281618113426</c:v>
                </c:pt>
                <c:pt idx="6460">
                  <c:v>44994.292034837963</c:v>
                </c:pt>
                <c:pt idx="6461">
                  <c:v>44994.3024515625</c:v>
                </c:pt>
                <c:pt idx="6462">
                  <c:v>44994.312868287037</c:v>
                </c:pt>
                <c:pt idx="6463">
                  <c:v>44994.323285011575</c:v>
                </c:pt>
                <c:pt idx="6464">
                  <c:v>44994.333701736112</c:v>
                </c:pt>
                <c:pt idx="6465">
                  <c:v>44994.344118460649</c:v>
                </c:pt>
                <c:pt idx="6466">
                  <c:v>44994.354535185186</c:v>
                </c:pt>
                <c:pt idx="6467">
                  <c:v>44994.364951909723</c:v>
                </c:pt>
                <c:pt idx="6468">
                  <c:v>44994.375368634261</c:v>
                </c:pt>
                <c:pt idx="6469">
                  <c:v>44994.385785358798</c:v>
                </c:pt>
                <c:pt idx="6470">
                  <c:v>44994.396202083335</c:v>
                </c:pt>
                <c:pt idx="6471">
                  <c:v>44994.406618807872</c:v>
                </c:pt>
                <c:pt idx="6472">
                  <c:v>44994.417035532409</c:v>
                </c:pt>
                <c:pt idx="6473">
                  <c:v>44994.427452256947</c:v>
                </c:pt>
                <c:pt idx="6474">
                  <c:v>44994.437868981484</c:v>
                </c:pt>
                <c:pt idx="6475">
                  <c:v>44994.448285706021</c:v>
                </c:pt>
                <c:pt idx="6476">
                  <c:v>44994.458702430558</c:v>
                </c:pt>
                <c:pt idx="6477">
                  <c:v>44994.469119155096</c:v>
                </c:pt>
                <c:pt idx="6478">
                  <c:v>44994.479535879633</c:v>
                </c:pt>
                <c:pt idx="6479">
                  <c:v>44994.48995260417</c:v>
                </c:pt>
                <c:pt idx="6480">
                  <c:v>44994.500369328707</c:v>
                </c:pt>
                <c:pt idx="6481">
                  <c:v>44994.510786053244</c:v>
                </c:pt>
                <c:pt idx="6482">
                  <c:v>44994.521202777774</c:v>
                </c:pt>
                <c:pt idx="6483">
                  <c:v>44994.531619502312</c:v>
                </c:pt>
                <c:pt idx="6484">
                  <c:v>44994.542036226849</c:v>
                </c:pt>
                <c:pt idx="6485">
                  <c:v>44994.552452951386</c:v>
                </c:pt>
                <c:pt idx="6486">
                  <c:v>44994.562869675923</c:v>
                </c:pt>
                <c:pt idx="6487">
                  <c:v>44994.57328640046</c:v>
                </c:pt>
                <c:pt idx="6488">
                  <c:v>44994.583703124998</c:v>
                </c:pt>
                <c:pt idx="6489">
                  <c:v>44994.594119849535</c:v>
                </c:pt>
                <c:pt idx="6490">
                  <c:v>44994.604536574072</c:v>
                </c:pt>
                <c:pt idx="6491">
                  <c:v>44994.614953298609</c:v>
                </c:pt>
                <c:pt idx="6492">
                  <c:v>44994.625370023146</c:v>
                </c:pt>
                <c:pt idx="6493">
                  <c:v>44994.635786747684</c:v>
                </c:pt>
                <c:pt idx="6494">
                  <c:v>44994.646203472221</c:v>
                </c:pt>
                <c:pt idx="6495">
                  <c:v>44994.656620196758</c:v>
                </c:pt>
                <c:pt idx="6496">
                  <c:v>44994.667036921295</c:v>
                </c:pt>
                <c:pt idx="6497">
                  <c:v>44994.677453645832</c:v>
                </c:pt>
                <c:pt idx="6498">
                  <c:v>44994.68787037037</c:v>
                </c:pt>
                <c:pt idx="6499">
                  <c:v>44994.698287094907</c:v>
                </c:pt>
                <c:pt idx="6500">
                  <c:v>44994.708703819444</c:v>
                </c:pt>
                <c:pt idx="6501">
                  <c:v>44994.719120543981</c:v>
                </c:pt>
                <c:pt idx="6502">
                  <c:v>44994.729537268518</c:v>
                </c:pt>
                <c:pt idx="6503">
                  <c:v>44994.739953993056</c:v>
                </c:pt>
                <c:pt idx="6504">
                  <c:v>44994.750370717593</c:v>
                </c:pt>
                <c:pt idx="6505">
                  <c:v>44994.76078744213</c:v>
                </c:pt>
                <c:pt idx="6506">
                  <c:v>44994.771204166667</c:v>
                </c:pt>
                <c:pt idx="6507">
                  <c:v>44994.781620891205</c:v>
                </c:pt>
                <c:pt idx="6508">
                  <c:v>44994.792037615742</c:v>
                </c:pt>
                <c:pt idx="6509">
                  <c:v>44994.802454340279</c:v>
                </c:pt>
                <c:pt idx="6510">
                  <c:v>44994.812871064816</c:v>
                </c:pt>
                <c:pt idx="6511">
                  <c:v>44994.823287789353</c:v>
                </c:pt>
                <c:pt idx="6512">
                  <c:v>44994.833704513891</c:v>
                </c:pt>
                <c:pt idx="6513">
                  <c:v>44994.844121238428</c:v>
                </c:pt>
                <c:pt idx="6514">
                  <c:v>44994.854537962965</c:v>
                </c:pt>
                <c:pt idx="6515">
                  <c:v>44994.864954687502</c:v>
                </c:pt>
                <c:pt idx="6516">
                  <c:v>44994.875371412039</c:v>
                </c:pt>
                <c:pt idx="6517">
                  <c:v>44994.885788136577</c:v>
                </c:pt>
                <c:pt idx="6518">
                  <c:v>44994.896204861114</c:v>
                </c:pt>
                <c:pt idx="6519">
                  <c:v>44994.906621585651</c:v>
                </c:pt>
                <c:pt idx="6520">
                  <c:v>44994.917038310188</c:v>
                </c:pt>
                <c:pt idx="6521">
                  <c:v>44994.927455034725</c:v>
                </c:pt>
                <c:pt idx="6522">
                  <c:v>44994.937871759263</c:v>
                </c:pt>
                <c:pt idx="6523">
                  <c:v>44994.9482884838</c:v>
                </c:pt>
                <c:pt idx="6524">
                  <c:v>44994.95870520833</c:v>
                </c:pt>
                <c:pt idx="6525">
                  <c:v>44994.969121932867</c:v>
                </c:pt>
                <c:pt idx="6526">
                  <c:v>44994.979538657404</c:v>
                </c:pt>
                <c:pt idx="6527">
                  <c:v>44994.989955381941</c:v>
                </c:pt>
                <c:pt idx="6528">
                  <c:v>44995.000372106479</c:v>
                </c:pt>
                <c:pt idx="6529">
                  <c:v>44995.010788831016</c:v>
                </c:pt>
                <c:pt idx="6530">
                  <c:v>44995.021205555553</c:v>
                </c:pt>
                <c:pt idx="6531">
                  <c:v>44995.03162228009</c:v>
                </c:pt>
                <c:pt idx="6532">
                  <c:v>44995.042039004627</c:v>
                </c:pt>
                <c:pt idx="6533">
                  <c:v>44995.052455729165</c:v>
                </c:pt>
                <c:pt idx="6534">
                  <c:v>44995.062872453702</c:v>
                </c:pt>
                <c:pt idx="6535">
                  <c:v>44995.073289178239</c:v>
                </c:pt>
                <c:pt idx="6536">
                  <c:v>44995.083705902776</c:v>
                </c:pt>
                <c:pt idx="6537">
                  <c:v>44995.094122627313</c:v>
                </c:pt>
                <c:pt idx="6538">
                  <c:v>44995.104539351851</c:v>
                </c:pt>
                <c:pt idx="6539">
                  <c:v>44995.114956076388</c:v>
                </c:pt>
                <c:pt idx="6540">
                  <c:v>44995.125372800925</c:v>
                </c:pt>
                <c:pt idx="6541">
                  <c:v>44995.135789525462</c:v>
                </c:pt>
                <c:pt idx="6542">
                  <c:v>44995.14620625</c:v>
                </c:pt>
                <c:pt idx="6543">
                  <c:v>44995.156622974537</c:v>
                </c:pt>
                <c:pt idx="6544">
                  <c:v>44995.167039699074</c:v>
                </c:pt>
                <c:pt idx="6545">
                  <c:v>44995.177456423611</c:v>
                </c:pt>
                <c:pt idx="6546">
                  <c:v>44995.187873148148</c:v>
                </c:pt>
                <c:pt idx="6547">
                  <c:v>44995.198289872686</c:v>
                </c:pt>
                <c:pt idx="6548">
                  <c:v>44995.208706597223</c:v>
                </c:pt>
                <c:pt idx="6549">
                  <c:v>44995.21912332176</c:v>
                </c:pt>
                <c:pt idx="6550">
                  <c:v>44995.229540046297</c:v>
                </c:pt>
                <c:pt idx="6551">
                  <c:v>44995.239956770834</c:v>
                </c:pt>
                <c:pt idx="6552">
                  <c:v>44995.250373495372</c:v>
                </c:pt>
                <c:pt idx="6553">
                  <c:v>44995.260790219909</c:v>
                </c:pt>
                <c:pt idx="6554">
                  <c:v>44995.271206944446</c:v>
                </c:pt>
                <c:pt idx="6555">
                  <c:v>44995.281623668983</c:v>
                </c:pt>
                <c:pt idx="6556">
                  <c:v>44995.29204039352</c:v>
                </c:pt>
                <c:pt idx="6557">
                  <c:v>44995.302457118058</c:v>
                </c:pt>
                <c:pt idx="6558">
                  <c:v>44995.312873842595</c:v>
                </c:pt>
                <c:pt idx="6559">
                  <c:v>44995.323290567132</c:v>
                </c:pt>
                <c:pt idx="6560">
                  <c:v>44995.333707291669</c:v>
                </c:pt>
                <c:pt idx="6561">
                  <c:v>44995.344124016206</c:v>
                </c:pt>
                <c:pt idx="6562">
                  <c:v>44995.354540740744</c:v>
                </c:pt>
                <c:pt idx="6563">
                  <c:v>44995.364957465281</c:v>
                </c:pt>
                <c:pt idx="6564">
                  <c:v>44995.375374189818</c:v>
                </c:pt>
                <c:pt idx="6565">
                  <c:v>44995.385790914355</c:v>
                </c:pt>
                <c:pt idx="6566">
                  <c:v>44995.396207638885</c:v>
                </c:pt>
                <c:pt idx="6567">
                  <c:v>44995.406624363422</c:v>
                </c:pt>
                <c:pt idx="6568">
                  <c:v>44995.41704108796</c:v>
                </c:pt>
                <c:pt idx="6569">
                  <c:v>44995.427457812497</c:v>
                </c:pt>
                <c:pt idx="6570">
                  <c:v>44995.437874537034</c:v>
                </c:pt>
                <c:pt idx="6571">
                  <c:v>44995.448291261571</c:v>
                </c:pt>
                <c:pt idx="6572">
                  <c:v>44995.458707986108</c:v>
                </c:pt>
                <c:pt idx="6573">
                  <c:v>44995.469124710646</c:v>
                </c:pt>
                <c:pt idx="6574">
                  <c:v>44995.479541435183</c:v>
                </c:pt>
                <c:pt idx="6575">
                  <c:v>44995.48995815972</c:v>
                </c:pt>
                <c:pt idx="6576">
                  <c:v>44995.500374884257</c:v>
                </c:pt>
                <c:pt idx="6577">
                  <c:v>44995.510791608795</c:v>
                </c:pt>
                <c:pt idx="6578">
                  <c:v>44995.521208333332</c:v>
                </c:pt>
                <c:pt idx="6579">
                  <c:v>44995.531625057869</c:v>
                </c:pt>
                <c:pt idx="6580">
                  <c:v>44995.542041782406</c:v>
                </c:pt>
                <c:pt idx="6581">
                  <c:v>44995.552458506943</c:v>
                </c:pt>
                <c:pt idx="6582">
                  <c:v>44995.562875231481</c:v>
                </c:pt>
                <c:pt idx="6583">
                  <c:v>44995.573291956018</c:v>
                </c:pt>
                <c:pt idx="6584">
                  <c:v>44995.583708680555</c:v>
                </c:pt>
                <c:pt idx="6585">
                  <c:v>44995.594125405092</c:v>
                </c:pt>
                <c:pt idx="6586">
                  <c:v>44995.604542129629</c:v>
                </c:pt>
                <c:pt idx="6587">
                  <c:v>44995.614958854167</c:v>
                </c:pt>
                <c:pt idx="6588">
                  <c:v>44995.625375578704</c:v>
                </c:pt>
                <c:pt idx="6589">
                  <c:v>44995.635792303241</c:v>
                </c:pt>
                <c:pt idx="6590">
                  <c:v>44995.646209027778</c:v>
                </c:pt>
                <c:pt idx="6591">
                  <c:v>44995.656625752315</c:v>
                </c:pt>
                <c:pt idx="6592">
                  <c:v>44995.667042476853</c:v>
                </c:pt>
                <c:pt idx="6593">
                  <c:v>44995.67745920139</c:v>
                </c:pt>
                <c:pt idx="6594">
                  <c:v>44995.687875925927</c:v>
                </c:pt>
                <c:pt idx="6595">
                  <c:v>44995.698292650464</c:v>
                </c:pt>
                <c:pt idx="6596">
                  <c:v>44995.708709375001</c:v>
                </c:pt>
                <c:pt idx="6597">
                  <c:v>44995.719126099539</c:v>
                </c:pt>
                <c:pt idx="6598">
                  <c:v>44995.729542824076</c:v>
                </c:pt>
                <c:pt idx="6599">
                  <c:v>44995.739959548613</c:v>
                </c:pt>
                <c:pt idx="6600">
                  <c:v>44995.75037627315</c:v>
                </c:pt>
                <c:pt idx="6601">
                  <c:v>44995.760792997688</c:v>
                </c:pt>
                <c:pt idx="6602">
                  <c:v>44995.771209722225</c:v>
                </c:pt>
                <c:pt idx="6603">
                  <c:v>44995.781626446762</c:v>
                </c:pt>
                <c:pt idx="6604">
                  <c:v>44995.792043171299</c:v>
                </c:pt>
                <c:pt idx="6605">
                  <c:v>44995.802459895836</c:v>
                </c:pt>
                <c:pt idx="6606">
                  <c:v>44995.812876620374</c:v>
                </c:pt>
                <c:pt idx="6607">
                  <c:v>44995.823293344911</c:v>
                </c:pt>
                <c:pt idx="6608">
                  <c:v>44995.833710069448</c:v>
                </c:pt>
                <c:pt idx="6609">
                  <c:v>44995.844126793978</c:v>
                </c:pt>
                <c:pt idx="6610">
                  <c:v>44995.854543518515</c:v>
                </c:pt>
                <c:pt idx="6611">
                  <c:v>44995.864960243052</c:v>
                </c:pt>
                <c:pt idx="6612">
                  <c:v>44995.87537696759</c:v>
                </c:pt>
                <c:pt idx="6613">
                  <c:v>44995.885793692127</c:v>
                </c:pt>
                <c:pt idx="6614">
                  <c:v>44995.896210416664</c:v>
                </c:pt>
                <c:pt idx="6615">
                  <c:v>44995.906627141201</c:v>
                </c:pt>
                <c:pt idx="6616">
                  <c:v>44995.917043865738</c:v>
                </c:pt>
                <c:pt idx="6617">
                  <c:v>44995.927460590276</c:v>
                </c:pt>
                <c:pt idx="6618">
                  <c:v>44995.937877314813</c:v>
                </c:pt>
                <c:pt idx="6619">
                  <c:v>44995.94829403935</c:v>
                </c:pt>
                <c:pt idx="6620">
                  <c:v>44995.958710763887</c:v>
                </c:pt>
                <c:pt idx="6621">
                  <c:v>44995.969127488424</c:v>
                </c:pt>
                <c:pt idx="6622">
                  <c:v>44995.979544212962</c:v>
                </c:pt>
                <c:pt idx="6623">
                  <c:v>44995.989960937499</c:v>
                </c:pt>
                <c:pt idx="6624">
                  <c:v>44996.000377662036</c:v>
                </c:pt>
                <c:pt idx="6625">
                  <c:v>44996.010794386573</c:v>
                </c:pt>
                <c:pt idx="6626">
                  <c:v>44996.02121111111</c:v>
                </c:pt>
                <c:pt idx="6627">
                  <c:v>44996.031627835648</c:v>
                </c:pt>
                <c:pt idx="6628">
                  <c:v>44996.042044560185</c:v>
                </c:pt>
                <c:pt idx="6629">
                  <c:v>44996.052461284722</c:v>
                </c:pt>
                <c:pt idx="6630">
                  <c:v>44996.062878009259</c:v>
                </c:pt>
                <c:pt idx="6631">
                  <c:v>44996.073294733797</c:v>
                </c:pt>
                <c:pt idx="6632">
                  <c:v>44996.083711458334</c:v>
                </c:pt>
                <c:pt idx="6633">
                  <c:v>44996.094128182871</c:v>
                </c:pt>
                <c:pt idx="6634">
                  <c:v>44996.104544907408</c:v>
                </c:pt>
                <c:pt idx="6635">
                  <c:v>44996.114961631945</c:v>
                </c:pt>
                <c:pt idx="6636">
                  <c:v>44996.125378356483</c:v>
                </c:pt>
                <c:pt idx="6637">
                  <c:v>44996.13579508102</c:v>
                </c:pt>
                <c:pt idx="6638">
                  <c:v>44996.146211805557</c:v>
                </c:pt>
                <c:pt idx="6639">
                  <c:v>44996.156628530094</c:v>
                </c:pt>
                <c:pt idx="6640">
                  <c:v>44996.167045254631</c:v>
                </c:pt>
                <c:pt idx="6641">
                  <c:v>44996.177461979169</c:v>
                </c:pt>
                <c:pt idx="6642">
                  <c:v>44996.187878703706</c:v>
                </c:pt>
                <c:pt idx="6643">
                  <c:v>44996.198295428243</c:v>
                </c:pt>
                <c:pt idx="6644">
                  <c:v>44996.20871215278</c:v>
                </c:pt>
                <c:pt idx="6645">
                  <c:v>44996.219128877317</c:v>
                </c:pt>
                <c:pt idx="6646">
                  <c:v>44996.229545601855</c:v>
                </c:pt>
                <c:pt idx="6647">
                  <c:v>44996.239962326392</c:v>
                </c:pt>
                <c:pt idx="6648">
                  <c:v>44996.250379050929</c:v>
                </c:pt>
                <c:pt idx="6649">
                  <c:v>44996.260795775466</c:v>
                </c:pt>
                <c:pt idx="6650">
                  <c:v>44996.271212500003</c:v>
                </c:pt>
                <c:pt idx="6651">
                  <c:v>44996.281629224541</c:v>
                </c:pt>
                <c:pt idx="6652">
                  <c:v>44996.292045949071</c:v>
                </c:pt>
                <c:pt idx="6653">
                  <c:v>44996.302462673608</c:v>
                </c:pt>
                <c:pt idx="6654">
                  <c:v>44996.312879398145</c:v>
                </c:pt>
                <c:pt idx="6655">
                  <c:v>44996.323296122682</c:v>
                </c:pt>
                <c:pt idx="6656">
                  <c:v>44996.333712847219</c:v>
                </c:pt>
                <c:pt idx="6657">
                  <c:v>44996.344129571757</c:v>
                </c:pt>
                <c:pt idx="6658">
                  <c:v>44996.354546296294</c:v>
                </c:pt>
                <c:pt idx="6659">
                  <c:v>44996.364963020831</c:v>
                </c:pt>
                <c:pt idx="6660">
                  <c:v>44996.375379745368</c:v>
                </c:pt>
                <c:pt idx="6661">
                  <c:v>44996.385796469905</c:v>
                </c:pt>
                <c:pt idx="6662">
                  <c:v>44996.396213194443</c:v>
                </c:pt>
                <c:pt idx="6663">
                  <c:v>44996.40662991898</c:v>
                </c:pt>
                <c:pt idx="6664">
                  <c:v>44996.417046643517</c:v>
                </c:pt>
                <c:pt idx="6665">
                  <c:v>44996.427463368054</c:v>
                </c:pt>
                <c:pt idx="6666">
                  <c:v>44996.437880092592</c:v>
                </c:pt>
                <c:pt idx="6667">
                  <c:v>44996.448296817129</c:v>
                </c:pt>
                <c:pt idx="6668">
                  <c:v>44996.458713541666</c:v>
                </c:pt>
                <c:pt idx="6669">
                  <c:v>44996.469130266203</c:v>
                </c:pt>
                <c:pt idx="6670">
                  <c:v>44996.47954699074</c:v>
                </c:pt>
                <c:pt idx="6671">
                  <c:v>44996.489963715278</c:v>
                </c:pt>
                <c:pt idx="6672">
                  <c:v>44996.500380439815</c:v>
                </c:pt>
                <c:pt idx="6673">
                  <c:v>44996.510797164352</c:v>
                </c:pt>
                <c:pt idx="6674">
                  <c:v>44996.521213888889</c:v>
                </c:pt>
                <c:pt idx="6675">
                  <c:v>44996.531630613426</c:v>
                </c:pt>
                <c:pt idx="6676">
                  <c:v>44996.542047337964</c:v>
                </c:pt>
                <c:pt idx="6677">
                  <c:v>44996.552464062501</c:v>
                </c:pt>
                <c:pt idx="6678">
                  <c:v>44996.562880787038</c:v>
                </c:pt>
                <c:pt idx="6679">
                  <c:v>44996.573297511575</c:v>
                </c:pt>
                <c:pt idx="6680">
                  <c:v>44996.583714236112</c:v>
                </c:pt>
                <c:pt idx="6681">
                  <c:v>44996.59413096065</c:v>
                </c:pt>
                <c:pt idx="6682">
                  <c:v>44996.604547685187</c:v>
                </c:pt>
                <c:pt idx="6683">
                  <c:v>44996.614964409724</c:v>
                </c:pt>
                <c:pt idx="6684">
                  <c:v>44996.625381134261</c:v>
                </c:pt>
                <c:pt idx="6685">
                  <c:v>44996.635797858798</c:v>
                </c:pt>
                <c:pt idx="6686">
                  <c:v>44996.646214583336</c:v>
                </c:pt>
                <c:pt idx="6687">
                  <c:v>44996.656631307873</c:v>
                </c:pt>
                <c:pt idx="6688">
                  <c:v>44996.66704803241</c:v>
                </c:pt>
                <c:pt idx="6689">
                  <c:v>44996.677464756947</c:v>
                </c:pt>
                <c:pt idx="6690">
                  <c:v>44996.687881481485</c:v>
                </c:pt>
                <c:pt idx="6691">
                  <c:v>44996.698298206022</c:v>
                </c:pt>
                <c:pt idx="6692">
                  <c:v>44996.708714930559</c:v>
                </c:pt>
                <c:pt idx="6693">
                  <c:v>44996.719131655096</c:v>
                </c:pt>
                <c:pt idx="6694">
                  <c:v>44996.729548379626</c:v>
                </c:pt>
                <c:pt idx="6695">
                  <c:v>44996.739965104163</c:v>
                </c:pt>
                <c:pt idx="6696">
                  <c:v>44996.7503818287</c:v>
                </c:pt>
                <c:pt idx="6697">
                  <c:v>44996.760798553238</c:v>
                </c:pt>
                <c:pt idx="6698">
                  <c:v>44996.771215277775</c:v>
                </c:pt>
                <c:pt idx="6699">
                  <c:v>44996.781632002312</c:v>
                </c:pt>
                <c:pt idx="6700">
                  <c:v>44996.792048726849</c:v>
                </c:pt>
                <c:pt idx="6701">
                  <c:v>44996.802465451387</c:v>
                </c:pt>
                <c:pt idx="6702">
                  <c:v>44996.812882175924</c:v>
                </c:pt>
                <c:pt idx="6703">
                  <c:v>44996.823298900461</c:v>
                </c:pt>
                <c:pt idx="6704">
                  <c:v>44996.833715624998</c:v>
                </c:pt>
                <c:pt idx="6705">
                  <c:v>44996.844132349535</c:v>
                </c:pt>
                <c:pt idx="6706">
                  <c:v>44996.854549074073</c:v>
                </c:pt>
                <c:pt idx="6707">
                  <c:v>44996.86496579861</c:v>
                </c:pt>
                <c:pt idx="6708">
                  <c:v>44996.875382523147</c:v>
                </c:pt>
                <c:pt idx="6709">
                  <c:v>44996.885799247684</c:v>
                </c:pt>
                <c:pt idx="6710">
                  <c:v>44996.896215972221</c:v>
                </c:pt>
                <c:pt idx="6711">
                  <c:v>44996.906632696759</c:v>
                </c:pt>
                <c:pt idx="6712">
                  <c:v>44996.917049421296</c:v>
                </c:pt>
                <c:pt idx="6713">
                  <c:v>44996.927466145833</c:v>
                </c:pt>
                <c:pt idx="6714">
                  <c:v>44996.93788287037</c:v>
                </c:pt>
                <c:pt idx="6715">
                  <c:v>44996.948299594907</c:v>
                </c:pt>
                <c:pt idx="6716">
                  <c:v>44996.958716319445</c:v>
                </c:pt>
                <c:pt idx="6717">
                  <c:v>44996.969133043982</c:v>
                </c:pt>
                <c:pt idx="6718">
                  <c:v>44996.979549768519</c:v>
                </c:pt>
                <c:pt idx="6719">
                  <c:v>44996.989966493056</c:v>
                </c:pt>
                <c:pt idx="6720">
                  <c:v>44997.000383217593</c:v>
                </c:pt>
                <c:pt idx="6721">
                  <c:v>44997.010799942131</c:v>
                </c:pt>
                <c:pt idx="6722">
                  <c:v>44997.021216666668</c:v>
                </c:pt>
                <c:pt idx="6723">
                  <c:v>44997.031633391205</c:v>
                </c:pt>
                <c:pt idx="6724">
                  <c:v>44997.042050115742</c:v>
                </c:pt>
                <c:pt idx="6725">
                  <c:v>44997.05246684028</c:v>
                </c:pt>
                <c:pt idx="6726">
                  <c:v>44997.062883564817</c:v>
                </c:pt>
                <c:pt idx="6727">
                  <c:v>44997.073300289354</c:v>
                </c:pt>
                <c:pt idx="6728">
                  <c:v>44997.083717013891</c:v>
                </c:pt>
                <c:pt idx="6729">
                  <c:v>44997.094133738428</c:v>
                </c:pt>
                <c:pt idx="6730">
                  <c:v>44997.104550462966</c:v>
                </c:pt>
                <c:pt idx="6731">
                  <c:v>44997.114967187503</c:v>
                </c:pt>
                <c:pt idx="6732">
                  <c:v>44997.12538391204</c:v>
                </c:pt>
                <c:pt idx="6733">
                  <c:v>44997.135800636577</c:v>
                </c:pt>
                <c:pt idx="6734">
                  <c:v>44997.146217361114</c:v>
                </c:pt>
                <c:pt idx="6735">
                  <c:v>44997.156634085652</c:v>
                </c:pt>
                <c:pt idx="6736">
                  <c:v>44997.167050810182</c:v>
                </c:pt>
                <c:pt idx="6737">
                  <c:v>44997.177467534719</c:v>
                </c:pt>
                <c:pt idx="6738">
                  <c:v>44997.187884259256</c:v>
                </c:pt>
                <c:pt idx="6739">
                  <c:v>44997.198300983793</c:v>
                </c:pt>
                <c:pt idx="6740">
                  <c:v>44997.20871770833</c:v>
                </c:pt>
                <c:pt idx="6741">
                  <c:v>44997.219134432868</c:v>
                </c:pt>
                <c:pt idx="6742">
                  <c:v>44997.229551157405</c:v>
                </c:pt>
                <c:pt idx="6743">
                  <c:v>44997.239967881942</c:v>
                </c:pt>
                <c:pt idx="6744">
                  <c:v>44997.250384606479</c:v>
                </c:pt>
                <c:pt idx="6745">
                  <c:v>44997.260801331016</c:v>
                </c:pt>
                <c:pt idx="6746">
                  <c:v>44997.271218055554</c:v>
                </c:pt>
                <c:pt idx="6747">
                  <c:v>44997.281634780091</c:v>
                </c:pt>
                <c:pt idx="6748">
                  <c:v>44997.292051504628</c:v>
                </c:pt>
                <c:pt idx="6749">
                  <c:v>44997.302468229165</c:v>
                </c:pt>
                <c:pt idx="6750">
                  <c:v>44997.312884953702</c:v>
                </c:pt>
                <c:pt idx="6751">
                  <c:v>44997.32330167824</c:v>
                </c:pt>
                <c:pt idx="6752">
                  <c:v>44997.333718402777</c:v>
                </c:pt>
                <c:pt idx="6753">
                  <c:v>44997.344135127314</c:v>
                </c:pt>
                <c:pt idx="6754">
                  <c:v>44997.354551851851</c:v>
                </c:pt>
                <c:pt idx="6755">
                  <c:v>44997.364968576388</c:v>
                </c:pt>
                <c:pt idx="6756">
                  <c:v>44997.375385300926</c:v>
                </c:pt>
                <c:pt idx="6757">
                  <c:v>44997.385802025463</c:v>
                </c:pt>
                <c:pt idx="6758">
                  <c:v>44997.39621875</c:v>
                </c:pt>
                <c:pt idx="6759">
                  <c:v>44997.406635474537</c:v>
                </c:pt>
                <c:pt idx="6760">
                  <c:v>44997.417052199075</c:v>
                </c:pt>
                <c:pt idx="6761">
                  <c:v>44997.427468923612</c:v>
                </c:pt>
                <c:pt idx="6762">
                  <c:v>44997.437885648149</c:v>
                </c:pt>
                <c:pt idx="6763">
                  <c:v>44997.448302372686</c:v>
                </c:pt>
                <c:pt idx="6764">
                  <c:v>44997.458719097223</c:v>
                </c:pt>
                <c:pt idx="6765">
                  <c:v>44997.469135821761</c:v>
                </c:pt>
                <c:pt idx="6766">
                  <c:v>44997.479552546298</c:v>
                </c:pt>
                <c:pt idx="6767">
                  <c:v>44997.489969270835</c:v>
                </c:pt>
                <c:pt idx="6768">
                  <c:v>44997.500385995372</c:v>
                </c:pt>
                <c:pt idx="6769">
                  <c:v>44997.510802719909</c:v>
                </c:pt>
                <c:pt idx="6770">
                  <c:v>44997.521219444447</c:v>
                </c:pt>
                <c:pt idx="6771">
                  <c:v>44997.531636168984</c:v>
                </c:pt>
                <c:pt idx="6772">
                  <c:v>44997.542052893521</c:v>
                </c:pt>
                <c:pt idx="6773">
                  <c:v>44997.552469618058</c:v>
                </c:pt>
                <c:pt idx="6774">
                  <c:v>44997.562886342595</c:v>
                </c:pt>
                <c:pt idx="6775">
                  <c:v>44997.573303067133</c:v>
                </c:pt>
                <c:pt idx="6776">
                  <c:v>44997.58371979167</c:v>
                </c:pt>
                <c:pt idx="6777">
                  <c:v>44997.594136516207</c:v>
                </c:pt>
                <c:pt idx="6778">
                  <c:v>44997.604553240744</c:v>
                </c:pt>
                <c:pt idx="6779">
                  <c:v>44997.614969965274</c:v>
                </c:pt>
                <c:pt idx="6780">
                  <c:v>44997.625386689811</c:v>
                </c:pt>
                <c:pt idx="6781">
                  <c:v>44997.635803414349</c:v>
                </c:pt>
                <c:pt idx="6782">
                  <c:v>44997.646220138886</c:v>
                </c:pt>
                <c:pt idx="6783">
                  <c:v>44997.656636863423</c:v>
                </c:pt>
                <c:pt idx="6784">
                  <c:v>44997.66705358796</c:v>
                </c:pt>
                <c:pt idx="6785">
                  <c:v>44997.677470312497</c:v>
                </c:pt>
                <c:pt idx="6786">
                  <c:v>44997.687887037035</c:v>
                </c:pt>
                <c:pt idx="6787">
                  <c:v>44997.698303761572</c:v>
                </c:pt>
                <c:pt idx="6788">
                  <c:v>44997.708720486109</c:v>
                </c:pt>
                <c:pt idx="6789">
                  <c:v>44997.719137210646</c:v>
                </c:pt>
                <c:pt idx="6790">
                  <c:v>44997.729553935184</c:v>
                </c:pt>
                <c:pt idx="6791">
                  <c:v>44997.739970659721</c:v>
                </c:pt>
                <c:pt idx="6792">
                  <c:v>44997.750387384258</c:v>
                </c:pt>
                <c:pt idx="6793">
                  <c:v>44997.760804108795</c:v>
                </c:pt>
                <c:pt idx="6794">
                  <c:v>44997.771220833332</c:v>
                </c:pt>
                <c:pt idx="6795">
                  <c:v>44997.78163755787</c:v>
                </c:pt>
                <c:pt idx="6796">
                  <c:v>44997.792054282407</c:v>
                </c:pt>
                <c:pt idx="6797">
                  <c:v>44997.802471006944</c:v>
                </c:pt>
                <c:pt idx="6798">
                  <c:v>44997.812887731481</c:v>
                </c:pt>
                <c:pt idx="6799">
                  <c:v>44997.823304456018</c:v>
                </c:pt>
                <c:pt idx="6800">
                  <c:v>44997.833721180556</c:v>
                </c:pt>
                <c:pt idx="6801">
                  <c:v>44997.844137905093</c:v>
                </c:pt>
                <c:pt idx="6802">
                  <c:v>44997.85455462963</c:v>
                </c:pt>
                <c:pt idx="6803">
                  <c:v>44997.864971354167</c:v>
                </c:pt>
                <c:pt idx="6804">
                  <c:v>44997.875388078704</c:v>
                </c:pt>
                <c:pt idx="6805">
                  <c:v>44997.885804803242</c:v>
                </c:pt>
                <c:pt idx="6806">
                  <c:v>44997.896221527779</c:v>
                </c:pt>
                <c:pt idx="6807">
                  <c:v>44997.906638252316</c:v>
                </c:pt>
                <c:pt idx="6808">
                  <c:v>44997.917054976853</c:v>
                </c:pt>
                <c:pt idx="6809">
                  <c:v>44997.92747170139</c:v>
                </c:pt>
                <c:pt idx="6810">
                  <c:v>44997.937888425928</c:v>
                </c:pt>
                <c:pt idx="6811">
                  <c:v>44997.948305150465</c:v>
                </c:pt>
                <c:pt idx="6812">
                  <c:v>44997.958721875002</c:v>
                </c:pt>
                <c:pt idx="6813">
                  <c:v>44997.969138599539</c:v>
                </c:pt>
                <c:pt idx="6814">
                  <c:v>44997.979555324077</c:v>
                </c:pt>
                <c:pt idx="6815">
                  <c:v>44997.989972048614</c:v>
                </c:pt>
                <c:pt idx="6816">
                  <c:v>44998.000388773151</c:v>
                </c:pt>
                <c:pt idx="6817">
                  <c:v>44998.010805497688</c:v>
                </c:pt>
                <c:pt idx="6818">
                  <c:v>44998.021222222225</c:v>
                </c:pt>
                <c:pt idx="6819">
                  <c:v>44998.031638946763</c:v>
                </c:pt>
                <c:pt idx="6820">
                  <c:v>44998.0420556713</c:v>
                </c:pt>
                <c:pt idx="6821">
                  <c:v>44998.052472395837</c:v>
                </c:pt>
                <c:pt idx="6822">
                  <c:v>44998.062889120367</c:v>
                </c:pt>
                <c:pt idx="6823">
                  <c:v>44998.073305844904</c:v>
                </c:pt>
                <c:pt idx="6824">
                  <c:v>44998.083722569441</c:v>
                </c:pt>
                <c:pt idx="6825">
                  <c:v>44998.094139293979</c:v>
                </c:pt>
                <c:pt idx="6826">
                  <c:v>44998.104556018516</c:v>
                </c:pt>
                <c:pt idx="6827">
                  <c:v>44998.114972743053</c:v>
                </c:pt>
                <c:pt idx="6828">
                  <c:v>44998.12538946759</c:v>
                </c:pt>
                <c:pt idx="6829">
                  <c:v>44998.135806192127</c:v>
                </c:pt>
                <c:pt idx="6830">
                  <c:v>44998.146222916665</c:v>
                </c:pt>
                <c:pt idx="6831">
                  <c:v>44998.156639641202</c:v>
                </c:pt>
                <c:pt idx="6832">
                  <c:v>44998.167056365739</c:v>
                </c:pt>
                <c:pt idx="6833">
                  <c:v>44998.177473090276</c:v>
                </c:pt>
                <c:pt idx="6834">
                  <c:v>44998.187889814813</c:v>
                </c:pt>
                <c:pt idx="6835">
                  <c:v>44998.198306539351</c:v>
                </c:pt>
                <c:pt idx="6836">
                  <c:v>44998.208723263888</c:v>
                </c:pt>
                <c:pt idx="6837">
                  <c:v>44998.219139988425</c:v>
                </c:pt>
                <c:pt idx="6838">
                  <c:v>44998.229556712962</c:v>
                </c:pt>
                <c:pt idx="6839">
                  <c:v>44998.239973437499</c:v>
                </c:pt>
                <c:pt idx="6840">
                  <c:v>44998.250390162037</c:v>
                </c:pt>
                <c:pt idx="6841">
                  <c:v>44998.260806886574</c:v>
                </c:pt>
                <c:pt idx="6842">
                  <c:v>44998.271223611111</c:v>
                </c:pt>
                <c:pt idx="6843">
                  <c:v>44998.281640335648</c:v>
                </c:pt>
                <c:pt idx="6844">
                  <c:v>44998.292057060185</c:v>
                </c:pt>
                <c:pt idx="6845">
                  <c:v>44998.302473784723</c:v>
                </c:pt>
                <c:pt idx="6846">
                  <c:v>44998.31289050926</c:v>
                </c:pt>
                <c:pt idx="6847">
                  <c:v>44998.323307233797</c:v>
                </c:pt>
                <c:pt idx="6848">
                  <c:v>44998.333723958334</c:v>
                </c:pt>
                <c:pt idx="6849">
                  <c:v>44998.344140682872</c:v>
                </c:pt>
                <c:pt idx="6850">
                  <c:v>44998.354557407409</c:v>
                </c:pt>
                <c:pt idx="6851">
                  <c:v>44998.364974131946</c:v>
                </c:pt>
                <c:pt idx="6852">
                  <c:v>44998.375390856483</c:v>
                </c:pt>
                <c:pt idx="6853">
                  <c:v>44998.38580758102</c:v>
                </c:pt>
                <c:pt idx="6854">
                  <c:v>44998.396224305558</c:v>
                </c:pt>
                <c:pt idx="6855">
                  <c:v>44998.406641030095</c:v>
                </c:pt>
                <c:pt idx="6856">
                  <c:v>44998.417057754632</c:v>
                </c:pt>
                <c:pt idx="6857">
                  <c:v>44998.427474479169</c:v>
                </c:pt>
                <c:pt idx="6858">
                  <c:v>44998.437891203706</c:v>
                </c:pt>
                <c:pt idx="6859">
                  <c:v>44998.448307928244</c:v>
                </c:pt>
                <c:pt idx="6860">
                  <c:v>44998.458724652781</c:v>
                </c:pt>
                <c:pt idx="6861">
                  <c:v>44998.469141377318</c:v>
                </c:pt>
                <c:pt idx="6862">
                  <c:v>44998.479558101855</c:v>
                </c:pt>
                <c:pt idx="6863">
                  <c:v>44998.489974826392</c:v>
                </c:pt>
                <c:pt idx="6864">
                  <c:v>44998.500391550922</c:v>
                </c:pt>
                <c:pt idx="6865">
                  <c:v>44998.51080827546</c:v>
                </c:pt>
                <c:pt idx="6866">
                  <c:v>44998.521224999997</c:v>
                </c:pt>
                <c:pt idx="6867">
                  <c:v>44998.531641724534</c:v>
                </c:pt>
                <c:pt idx="6868">
                  <c:v>44998.542058449071</c:v>
                </c:pt>
                <c:pt idx="6869">
                  <c:v>44998.552475173608</c:v>
                </c:pt>
                <c:pt idx="6870">
                  <c:v>44998.562891898146</c:v>
                </c:pt>
                <c:pt idx="6871">
                  <c:v>44998.573308622683</c:v>
                </c:pt>
                <c:pt idx="6872">
                  <c:v>44998.58372534722</c:v>
                </c:pt>
                <c:pt idx="6873">
                  <c:v>44998.594142071757</c:v>
                </c:pt>
                <c:pt idx="6874">
                  <c:v>44998.604558796294</c:v>
                </c:pt>
                <c:pt idx="6875">
                  <c:v>44998.614975520832</c:v>
                </c:pt>
                <c:pt idx="6876">
                  <c:v>44998.625392245369</c:v>
                </c:pt>
                <c:pt idx="6877">
                  <c:v>44998.635808969906</c:v>
                </c:pt>
                <c:pt idx="6878">
                  <c:v>44998.646225694443</c:v>
                </c:pt>
                <c:pt idx="6879">
                  <c:v>44998.65664241898</c:v>
                </c:pt>
                <c:pt idx="6880">
                  <c:v>44998.667059143518</c:v>
                </c:pt>
                <c:pt idx="6881">
                  <c:v>44998.677475868055</c:v>
                </c:pt>
                <c:pt idx="6882">
                  <c:v>44998.687892592592</c:v>
                </c:pt>
                <c:pt idx="6883">
                  <c:v>44998.698309317129</c:v>
                </c:pt>
                <c:pt idx="6884">
                  <c:v>44998.708726041667</c:v>
                </c:pt>
                <c:pt idx="6885">
                  <c:v>44998.719142766204</c:v>
                </c:pt>
                <c:pt idx="6886">
                  <c:v>44998.729559490741</c:v>
                </c:pt>
                <c:pt idx="6887">
                  <c:v>44998.739976215278</c:v>
                </c:pt>
                <c:pt idx="6888">
                  <c:v>44998.750392939815</c:v>
                </c:pt>
                <c:pt idx="6889">
                  <c:v>44998.760809664353</c:v>
                </c:pt>
                <c:pt idx="6890">
                  <c:v>44998.77122638889</c:v>
                </c:pt>
                <c:pt idx="6891">
                  <c:v>44998.781643113427</c:v>
                </c:pt>
                <c:pt idx="6892">
                  <c:v>44998.792059837964</c:v>
                </c:pt>
                <c:pt idx="6893">
                  <c:v>44998.802476562501</c:v>
                </c:pt>
                <c:pt idx="6894">
                  <c:v>44998.812893287039</c:v>
                </c:pt>
                <c:pt idx="6895">
                  <c:v>44998.823310011576</c:v>
                </c:pt>
                <c:pt idx="6896">
                  <c:v>44998.833726736113</c:v>
                </c:pt>
                <c:pt idx="6897">
                  <c:v>44998.84414346065</c:v>
                </c:pt>
                <c:pt idx="6898">
                  <c:v>44998.854560185187</c:v>
                </c:pt>
                <c:pt idx="6899">
                  <c:v>44998.864976909725</c:v>
                </c:pt>
                <c:pt idx="6900">
                  <c:v>44998.875393634262</c:v>
                </c:pt>
                <c:pt idx="6901">
                  <c:v>44998.885810358799</c:v>
                </c:pt>
                <c:pt idx="6902">
                  <c:v>44998.896227083336</c:v>
                </c:pt>
                <c:pt idx="6903">
                  <c:v>44998.906643807873</c:v>
                </c:pt>
                <c:pt idx="6904">
                  <c:v>44998.917060532411</c:v>
                </c:pt>
                <c:pt idx="6905">
                  <c:v>44998.927477256948</c:v>
                </c:pt>
                <c:pt idx="6906">
                  <c:v>44998.937893981485</c:v>
                </c:pt>
                <c:pt idx="6907">
                  <c:v>44998.948310706015</c:v>
                </c:pt>
                <c:pt idx="6908">
                  <c:v>44998.958727430552</c:v>
                </c:pt>
                <c:pt idx="6909">
                  <c:v>44998.969144155089</c:v>
                </c:pt>
                <c:pt idx="6910">
                  <c:v>44998.979560879627</c:v>
                </c:pt>
                <c:pt idx="6911">
                  <c:v>44998.989977604164</c:v>
                </c:pt>
                <c:pt idx="6912">
                  <c:v>44999.000394328701</c:v>
                </c:pt>
                <c:pt idx="6913">
                  <c:v>44999.010811053238</c:v>
                </c:pt>
                <c:pt idx="6914">
                  <c:v>44999.021227777775</c:v>
                </c:pt>
                <c:pt idx="6915">
                  <c:v>44999.031644502313</c:v>
                </c:pt>
                <c:pt idx="6916">
                  <c:v>44999.04206122685</c:v>
                </c:pt>
                <c:pt idx="6917">
                  <c:v>44999.052477951387</c:v>
                </c:pt>
                <c:pt idx="6918">
                  <c:v>44999.062894675924</c:v>
                </c:pt>
                <c:pt idx="6919">
                  <c:v>44999.073311400462</c:v>
                </c:pt>
                <c:pt idx="6920">
                  <c:v>44999.083728124999</c:v>
                </c:pt>
                <c:pt idx="6921">
                  <c:v>44999.094144849536</c:v>
                </c:pt>
                <c:pt idx="6922">
                  <c:v>44999.104561574073</c:v>
                </c:pt>
                <c:pt idx="6923">
                  <c:v>44999.11497829861</c:v>
                </c:pt>
                <c:pt idx="6924">
                  <c:v>44999.125395023148</c:v>
                </c:pt>
                <c:pt idx="6925">
                  <c:v>44999.135811747685</c:v>
                </c:pt>
                <c:pt idx="6926">
                  <c:v>44999.146228472222</c:v>
                </c:pt>
                <c:pt idx="6927">
                  <c:v>44999.156645196759</c:v>
                </c:pt>
                <c:pt idx="6928">
                  <c:v>44999.167061921296</c:v>
                </c:pt>
                <c:pt idx="6929">
                  <c:v>44999.177478645834</c:v>
                </c:pt>
                <c:pt idx="6930">
                  <c:v>44999.187895370371</c:v>
                </c:pt>
                <c:pt idx="6931">
                  <c:v>44999.198312094908</c:v>
                </c:pt>
                <c:pt idx="6932">
                  <c:v>44999.208728819445</c:v>
                </c:pt>
                <c:pt idx="6933">
                  <c:v>44999.219145543982</c:v>
                </c:pt>
                <c:pt idx="6934">
                  <c:v>44999.22956226852</c:v>
                </c:pt>
                <c:pt idx="6935">
                  <c:v>44999.239978993057</c:v>
                </c:pt>
                <c:pt idx="6936">
                  <c:v>44999.250395717594</c:v>
                </c:pt>
                <c:pt idx="6937">
                  <c:v>44999.260812442131</c:v>
                </c:pt>
                <c:pt idx="6938">
                  <c:v>44999.271229166668</c:v>
                </c:pt>
                <c:pt idx="6939">
                  <c:v>44999.281645891206</c:v>
                </c:pt>
                <c:pt idx="6940">
                  <c:v>44999.292062615743</c:v>
                </c:pt>
                <c:pt idx="6941">
                  <c:v>44999.30247934028</c:v>
                </c:pt>
                <c:pt idx="6942">
                  <c:v>44999.312896064817</c:v>
                </c:pt>
                <c:pt idx="6943">
                  <c:v>44999.323312789355</c:v>
                </c:pt>
                <c:pt idx="6944">
                  <c:v>44999.333729513892</c:v>
                </c:pt>
                <c:pt idx="6945">
                  <c:v>44999.344146238429</c:v>
                </c:pt>
                <c:pt idx="6946">
                  <c:v>44999.354562962966</c:v>
                </c:pt>
                <c:pt idx="6947">
                  <c:v>44999.364979687503</c:v>
                </c:pt>
                <c:pt idx="6948">
                  <c:v>44999.375396412041</c:v>
                </c:pt>
                <c:pt idx="6949">
                  <c:v>44999.385813136571</c:v>
                </c:pt>
                <c:pt idx="6950">
                  <c:v>44999.396229861108</c:v>
                </c:pt>
                <c:pt idx="6951">
                  <c:v>44999.406646585645</c:v>
                </c:pt>
                <c:pt idx="6952">
                  <c:v>44999.417063310182</c:v>
                </c:pt>
                <c:pt idx="6953">
                  <c:v>44999.427480034719</c:v>
                </c:pt>
                <c:pt idx="6954">
                  <c:v>44999.437896759257</c:v>
                </c:pt>
                <c:pt idx="6955">
                  <c:v>44999.448313483794</c:v>
                </c:pt>
                <c:pt idx="6956">
                  <c:v>44999.458730208331</c:v>
                </c:pt>
                <c:pt idx="6957">
                  <c:v>44999.469146932868</c:v>
                </c:pt>
                <c:pt idx="6958">
                  <c:v>44999.479563657405</c:v>
                </c:pt>
                <c:pt idx="6959">
                  <c:v>44999.489980381943</c:v>
                </c:pt>
                <c:pt idx="6960">
                  <c:v>44999.50039710648</c:v>
                </c:pt>
                <c:pt idx="6961">
                  <c:v>44999.510813831017</c:v>
                </c:pt>
                <c:pt idx="6962">
                  <c:v>44999.521230555554</c:v>
                </c:pt>
                <c:pt idx="6963">
                  <c:v>44999.531647280091</c:v>
                </c:pt>
                <c:pt idx="6964">
                  <c:v>44999.542064004629</c:v>
                </c:pt>
                <c:pt idx="6965">
                  <c:v>44999.552480729166</c:v>
                </c:pt>
                <c:pt idx="6966">
                  <c:v>44999.562897453703</c:v>
                </c:pt>
                <c:pt idx="6967">
                  <c:v>44999.57331417824</c:v>
                </c:pt>
                <c:pt idx="6968">
                  <c:v>44999.583730902777</c:v>
                </c:pt>
                <c:pt idx="6969">
                  <c:v>44999.594147627315</c:v>
                </c:pt>
                <c:pt idx="6970">
                  <c:v>44999.604564351852</c:v>
                </c:pt>
                <c:pt idx="6971">
                  <c:v>44999.614981076389</c:v>
                </c:pt>
                <c:pt idx="6972">
                  <c:v>44999.625397800926</c:v>
                </c:pt>
                <c:pt idx="6973">
                  <c:v>44999.635814525464</c:v>
                </c:pt>
                <c:pt idx="6974">
                  <c:v>44999.646231250001</c:v>
                </c:pt>
                <c:pt idx="6975">
                  <c:v>44999.656647974538</c:v>
                </c:pt>
                <c:pt idx="6976">
                  <c:v>44999.667064699075</c:v>
                </c:pt>
                <c:pt idx="6977">
                  <c:v>44999.677481423612</c:v>
                </c:pt>
                <c:pt idx="6978">
                  <c:v>44999.68789814815</c:v>
                </c:pt>
                <c:pt idx="6979">
                  <c:v>44999.698314872687</c:v>
                </c:pt>
                <c:pt idx="6980">
                  <c:v>44999.708731597224</c:v>
                </c:pt>
                <c:pt idx="6981">
                  <c:v>44999.719148321761</c:v>
                </c:pt>
                <c:pt idx="6982">
                  <c:v>44999.729565046298</c:v>
                </c:pt>
                <c:pt idx="6983">
                  <c:v>44999.739981770836</c:v>
                </c:pt>
                <c:pt idx="6984">
                  <c:v>44999.750398495373</c:v>
                </c:pt>
                <c:pt idx="6985">
                  <c:v>44999.76081521991</c:v>
                </c:pt>
                <c:pt idx="6986">
                  <c:v>44999.771231944447</c:v>
                </c:pt>
                <c:pt idx="6987">
                  <c:v>44999.781648668984</c:v>
                </c:pt>
                <c:pt idx="6988">
                  <c:v>44999.792065393522</c:v>
                </c:pt>
                <c:pt idx="6989">
                  <c:v>44999.802482118059</c:v>
                </c:pt>
                <c:pt idx="6990">
                  <c:v>44999.812898842596</c:v>
                </c:pt>
                <c:pt idx="6991">
                  <c:v>44999.823315567133</c:v>
                </c:pt>
                <c:pt idx="6992">
                  <c:v>44999.833732291663</c:v>
                </c:pt>
                <c:pt idx="6993">
                  <c:v>44999.8441490162</c:v>
                </c:pt>
                <c:pt idx="6994">
                  <c:v>44999.854565740738</c:v>
                </c:pt>
                <c:pt idx="6995">
                  <c:v>44999.864982465275</c:v>
                </c:pt>
                <c:pt idx="6996">
                  <c:v>44999.875399189812</c:v>
                </c:pt>
                <c:pt idx="6997">
                  <c:v>44999.885815914349</c:v>
                </c:pt>
                <c:pt idx="6998">
                  <c:v>44999.896232638886</c:v>
                </c:pt>
                <c:pt idx="6999">
                  <c:v>44999.906649363424</c:v>
                </c:pt>
                <c:pt idx="7000">
                  <c:v>44999.917066087961</c:v>
                </c:pt>
                <c:pt idx="7001">
                  <c:v>44999.927482812498</c:v>
                </c:pt>
                <c:pt idx="7002">
                  <c:v>44999.937899537035</c:v>
                </c:pt>
                <c:pt idx="7003">
                  <c:v>44999.948316261572</c:v>
                </c:pt>
                <c:pt idx="7004">
                  <c:v>44999.95873298611</c:v>
                </c:pt>
                <c:pt idx="7005">
                  <c:v>44999.969149710647</c:v>
                </c:pt>
                <c:pt idx="7006">
                  <c:v>44999.979566435184</c:v>
                </c:pt>
                <c:pt idx="7007">
                  <c:v>44999.989983159721</c:v>
                </c:pt>
                <c:pt idx="7008">
                  <c:v>45000.000399884259</c:v>
                </c:pt>
                <c:pt idx="7009">
                  <c:v>45000.010816608796</c:v>
                </c:pt>
                <c:pt idx="7010">
                  <c:v>45000.021233333333</c:v>
                </c:pt>
                <c:pt idx="7011">
                  <c:v>45000.03165005787</c:v>
                </c:pt>
                <c:pt idx="7012">
                  <c:v>45000.042066782407</c:v>
                </c:pt>
                <c:pt idx="7013">
                  <c:v>45000.052483506945</c:v>
                </c:pt>
                <c:pt idx="7014">
                  <c:v>45000.062900231482</c:v>
                </c:pt>
                <c:pt idx="7015">
                  <c:v>45000.073316956019</c:v>
                </c:pt>
                <c:pt idx="7016">
                  <c:v>45000.083733680556</c:v>
                </c:pt>
                <c:pt idx="7017">
                  <c:v>45000.094150405093</c:v>
                </c:pt>
                <c:pt idx="7018">
                  <c:v>45000.104567129631</c:v>
                </c:pt>
                <c:pt idx="7019">
                  <c:v>45000.114983854168</c:v>
                </c:pt>
                <c:pt idx="7020">
                  <c:v>45000.125400578705</c:v>
                </c:pt>
                <c:pt idx="7021">
                  <c:v>45000.135817303242</c:v>
                </c:pt>
                <c:pt idx="7022">
                  <c:v>45000.146234027779</c:v>
                </c:pt>
                <c:pt idx="7023">
                  <c:v>45000.156650752317</c:v>
                </c:pt>
                <c:pt idx="7024">
                  <c:v>45000.167067476854</c:v>
                </c:pt>
                <c:pt idx="7025">
                  <c:v>45000.177484201391</c:v>
                </c:pt>
                <c:pt idx="7026">
                  <c:v>45000.187900925928</c:v>
                </c:pt>
                <c:pt idx="7027">
                  <c:v>45000.198317650465</c:v>
                </c:pt>
                <c:pt idx="7028">
                  <c:v>45000.208734375003</c:v>
                </c:pt>
                <c:pt idx="7029">
                  <c:v>45000.21915109954</c:v>
                </c:pt>
                <c:pt idx="7030">
                  <c:v>45000.229567824077</c:v>
                </c:pt>
                <c:pt idx="7031">
                  <c:v>45000.239984548614</c:v>
                </c:pt>
                <c:pt idx="7032">
                  <c:v>45000.250401273152</c:v>
                </c:pt>
                <c:pt idx="7033">
                  <c:v>45000.260817997689</c:v>
                </c:pt>
                <c:pt idx="7034">
                  <c:v>45000.271234722219</c:v>
                </c:pt>
                <c:pt idx="7035">
                  <c:v>45000.281651446756</c:v>
                </c:pt>
                <c:pt idx="7036">
                  <c:v>45000.292068171293</c:v>
                </c:pt>
                <c:pt idx="7037">
                  <c:v>45000.30248489583</c:v>
                </c:pt>
                <c:pt idx="7038">
                  <c:v>45000.312901620367</c:v>
                </c:pt>
                <c:pt idx="7039">
                  <c:v>45000.323318344905</c:v>
                </c:pt>
                <c:pt idx="7040">
                  <c:v>45000.333735069442</c:v>
                </c:pt>
                <c:pt idx="7041">
                  <c:v>45000.344151793979</c:v>
                </c:pt>
                <c:pt idx="7042">
                  <c:v>45000.354568518516</c:v>
                </c:pt>
                <c:pt idx="7043">
                  <c:v>45000.364985243054</c:v>
                </c:pt>
                <c:pt idx="7044">
                  <c:v>45000.375401967591</c:v>
                </c:pt>
                <c:pt idx="7045">
                  <c:v>45000.385818692128</c:v>
                </c:pt>
                <c:pt idx="7046">
                  <c:v>45000.396235416665</c:v>
                </c:pt>
                <c:pt idx="7047">
                  <c:v>45000.406652141202</c:v>
                </c:pt>
                <c:pt idx="7048">
                  <c:v>45000.41706886574</c:v>
                </c:pt>
                <c:pt idx="7049">
                  <c:v>45000.427485590277</c:v>
                </c:pt>
                <c:pt idx="7050">
                  <c:v>45000.437902314814</c:v>
                </c:pt>
                <c:pt idx="7051">
                  <c:v>45000.448319039351</c:v>
                </c:pt>
                <c:pt idx="7052">
                  <c:v>45000.458735763888</c:v>
                </c:pt>
                <c:pt idx="7053">
                  <c:v>45000.469152488426</c:v>
                </c:pt>
                <c:pt idx="7054">
                  <c:v>45000.479569212963</c:v>
                </c:pt>
                <c:pt idx="7055">
                  <c:v>45000.4899859375</c:v>
                </c:pt>
                <c:pt idx="7056">
                  <c:v>45000.500402662037</c:v>
                </c:pt>
                <c:pt idx="7057">
                  <c:v>45000.510819386574</c:v>
                </c:pt>
                <c:pt idx="7058">
                  <c:v>45000.521236111112</c:v>
                </c:pt>
                <c:pt idx="7059">
                  <c:v>45000.531652835649</c:v>
                </c:pt>
                <c:pt idx="7060">
                  <c:v>45000.542069560186</c:v>
                </c:pt>
                <c:pt idx="7061">
                  <c:v>45000.552486284723</c:v>
                </c:pt>
                <c:pt idx="7062">
                  <c:v>45000.56290300926</c:v>
                </c:pt>
                <c:pt idx="7063">
                  <c:v>45000.573319733798</c:v>
                </c:pt>
                <c:pt idx="7064">
                  <c:v>45000.583736458335</c:v>
                </c:pt>
                <c:pt idx="7065">
                  <c:v>45000.594153182872</c:v>
                </c:pt>
                <c:pt idx="7066">
                  <c:v>45000.604569907409</c:v>
                </c:pt>
                <c:pt idx="7067">
                  <c:v>45000.614986631947</c:v>
                </c:pt>
                <c:pt idx="7068">
                  <c:v>45000.625403356484</c:v>
                </c:pt>
                <c:pt idx="7069">
                  <c:v>45000.635820081021</c:v>
                </c:pt>
                <c:pt idx="7070">
                  <c:v>45000.646236805558</c:v>
                </c:pt>
                <c:pt idx="7071">
                  <c:v>45000.656653530095</c:v>
                </c:pt>
                <c:pt idx="7072">
                  <c:v>45000.667070254633</c:v>
                </c:pt>
                <c:pt idx="7073">
                  <c:v>45000.67748697917</c:v>
                </c:pt>
                <c:pt idx="7074">
                  <c:v>45000.687903703707</c:v>
                </c:pt>
                <c:pt idx="7075">
                  <c:v>45000.698320428244</c:v>
                </c:pt>
                <c:pt idx="7076">
                  <c:v>45000.708737152781</c:v>
                </c:pt>
                <c:pt idx="7077">
                  <c:v>45000.719153877311</c:v>
                </c:pt>
                <c:pt idx="7078">
                  <c:v>45000.729570601849</c:v>
                </c:pt>
                <c:pt idx="7079">
                  <c:v>45000.739987326386</c:v>
                </c:pt>
                <c:pt idx="7080">
                  <c:v>45000.750404050923</c:v>
                </c:pt>
                <c:pt idx="7081">
                  <c:v>45000.76082077546</c:v>
                </c:pt>
                <c:pt idx="7082">
                  <c:v>45000.771237499997</c:v>
                </c:pt>
                <c:pt idx="7083">
                  <c:v>45000.781654224535</c:v>
                </c:pt>
                <c:pt idx="7084">
                  <c:v>45000.792070949072</c:v>
                </c:pt>
                <c:pt idx="7085">
                  <c:v>45000.802487673609</c:v>
                </c:pt>
                <c:pt idx="7086">
                  <c:v>45000.812904398146</c:v>
                </c:pt>
                <c:pt idx="7087">
                  <c:v>45000.823321122683</c:v>
                </c:pt>
                <c:pt idx="7088">
                  <c:v>45000.833737847221</c:v>
                </c:pt>
                <c:pt idx="7089">
                  <c:v>45000.844154571758</c:v>
                </c:pt>
                <c:pt idx="7090">
                  <c:v>45000.854571296295</c:v>
                </c:pt>
                <c:pt idx="7091">
                  <c:v>45000.864988020832</c:v>
                </c:pt>
                <c:pt idx="7092">
                  <c:v>45000.875404745369</c:v>
                </c:pt>
                <c:pt idx="7093">
                  <c:v>45000.885821469907</c:v>
                </c:pt>
                <c:pt idx="7094">
                  <c:v>45000.896238194444</c:v>
                </c:pt>
                <c:pt idx="7095">
                  <c:v>45000.906654918981</c:v>
                </c:pt>
                <c:pt idx="7096">
                  <c:v>45000.917071643518</c:v>
                </c:pt>
                <c:pt idx="7097">
                  <c:v>45000.927488368055</c:v>
                </c:pt>
                <c:pt idx="7098">
                  <c:v>45000.937905092593</c:v>
                </c:pt>
                <c:pt idx="7099">
                  <c:v>45000.94832181713</c:v>
                </c:pt>
                <c:pt idx="7100">
                  <c:v>45000.958738541667</c:v>
                </c:pt>
                <c:pt idx="7101">
                  <c:v>45000.969155266204</c:v>
                </c:pt>
                <c:pt idx="7102">
                  <c:v>45000.979571990742</c:v>
                </c:pt>
                <c:pt idx="7103">
                  <c:v>45000.989988715279</c:v>
                </c:pt>
                <c:pt idx="7104">
                  <c:v>45001.000405439816</c:v>
                </c:pt>
                <c:pt idx="7105">
                  <c:v>45001.010822164353</c:v>
                </c:pt>
                <c:pt idx="7106">
                  <c:v>45001.02123888889</c:v>
                </c:pt>
                <c:pt idx="7107">
                  <c:v>45001.031655613428</c:v>
                </c:pt>
                <c:pt idx="7108">
                  <c:v>45001.042072337965</c:v>
                </c:pt>
                <c:pt idx="7109">
                  <c:v>45001.052489062502</c:v>
                </c:pt>
                <c:pt idx="7110">
                  <c:v>45001.062905787039</c:v>
                </c:pt>
                <c:pt idx="7111">
                  <c:v>45001.073322511576</c:v>
                </c:pt>
                <c:pt idx="7112">
                  <c:v>45001.083739236114</c:v>
                </c:pt>
                <c:pt idx="7113">
                  <c:v>45001.094155960651</c:v>
                </c:pt>
                <c:pt idx="7114">
                  <c:v>45001.104572685188</c:v>
                </c:pt>
                <c:pt idx="7115">
                  <c:v>45001.114989409725</c:v>
                </c:pt>
                <c:pt idx="7116">
                  <c:v>45001.125406134262</c:v>
                </c:pt>
                <c:pt idx="7117">
                  <c:v>45001.1358228588</c:v>
                </c:pt>
                <c:pt idx="7118">
                  <c:v>45001.146239583337</c:v>
                </c:pt>
                <c:pt idx="7119">
                  <c:v>45001.156656307867</c:v>
                </c:pt>
                <c:pt idx="7120">
                  <c:v>45001.167073032404</c:v>
                </c:pt>
                <c:pt idx="7121">
                  <c:v>45001.177489756941</c:v>
                </c:pt>
                <c:pt idx="7122">
                  <c:v>45001.187906481478</c:v>
                </c:pt>
                <c:pt idx="7123">
                  <c:v>45001.198323206016</c:v>
                </c:pt>
                <c:pt idx="7124">
                  <c:v>45001.208739930553</c:v>
                </c:pt>
                <c:pt idx="7125">
                  <c:v>45001.21915665509</c:v>
                </c:pt>
                <c:pt idx="7126">
                  <c:v>45001.229573379627</c:v>
                </c:pt>
                <c:pt idx="7127">
                  <c:v>45001.239990104164</c:v>
                </c:pt>
                <c:pt idx="7128">
                  <c:v>45001.250406828702</c:v>
                </c:pt>
                <c:pt idx="7129">
                  <c:v>45001.260823553239</c:v>
                </c:pt>
                <c:pt idx="7130">
                  <c:v>45001.271240277776</c:v>
                </c:pt>
                <c:pt idx="7131">
                  <c:v>45001.281657002313</c:v>
                </c:pt>
                <c:pt idx="7132">
                  <c:v>45001.292073726851</c:v>
                </c:pt>
                <c:pt idx="7133">
                  <c:v>45001.302490451388</c:v>
                </c:pt>
                <c:pt idx="7134">
                  <c:v>45001.312907175925</c:v>
                </c:pt>
                <c:pt idx="7135">
                  <c:v>45001.323323900462</c:v>
                </c:pt>
                <c:pt idx="7136">
                  <c:v>45001.333740624999</c:v>
                </c:pt>
                <c:pt idx="7137">
                  <c:v>45001.344157349537</c:v>
                </c:pt>
                <c:pt idx="7138">
                  <c:v>45001.354574074074</c:v>
                </c:pt>
                <c:pt idx="7139">
                  <c:v>45001.364990798611</c:v>
                </c:pt>
                <c:pt idx="7140">
                  <c:v>45001.375407523148</c:v>
                </c:pt>
                <c:pt idx="7141">
                  <c:v>45001.385824247685</c:v>
                </c:pt>
                <c:pt idx="7142">
                  <c:v>45001.396240972223</c:v>
                </c:pt>
                <c:pt idx="7143">
                  <c:v>45001.40665769676</c:v>
                </c:pt>
                <c:pt idx="7144">
                  <c:v>45001.417074421297</c:v>
                </c:pt>
                <c:pt idx="7145">
                  <c:v>45001.427491145834</c:v>
                </c:pt>
                <c:pt idx="7146">
                  <c:v>45001.437907870371</c:v>
                </c:pt>
                <c:pt idx="7147">
                  <c:v>45001.448324594909</c:v>
                </c:pt>
                <c:pt idx="7148">
                  <c:v>45001.458741319446</c:v>
                </c:pt>
                <c:pt idx="7149">
                  <c:v>45001.469158043983</c:v>
                </c:pt>
                <c:pt idx="7150">
                  <c:v>45001.47957476852</c:v>
                </c:pt>
                <c:pt idx="7151">
                  <c:v>45001.489991493057</c:v>
                </c:pt>
                <c:pt idx="7152">
                  <c:v>45001.500408217595</c:v>
                </c:pt>
                <c:pt idx="7153">
                  <c:v>45001.510824942132</c:v>
                </c:pt>
                <c:pt idx="7154">
                  <c:v>45001.521241666669</c:v>
                </c:pt>
                <c:pt idx="7155">
                  <c:v>45001.531658391206</c:v>
                </c:pt>
                <c:pt idx="7156">
                  <c:v>45001.542075115744</c:v>
                </c:pt>
                <c:pt idx="7157">
                  <c:v>45001.552491840281</c:v>
                </c:pt>
                <c:pt idx="7158">
                  <c:v>45001.562908564818</c:v>
                </c:pt>
                <c:pt idx="7159">
                  <c:v>45001.573325289355</c:v>
                </c:pt>
                <c:pt idx="7160">
                  <c:v>45001.583742013892</c:v>
                </c:pt>
                <c:pt idx="7161">
                  <c:v>45001.59415873843</c:v>
                </c:pt>
                <c:pt idx="7162">
                  <c:v>45001.604575462959</c:v>
                </c:pt>
                <c:pt idx="7163">
                  <c:v>45001.614992187497</c:v>
                </c:pt>
                <c:pt idx="7164">
                  <c:v>45001.625408912034</c:v>
                </c:pt>
                <c:pt idx="7165">
                  <c:v>45001.635825636571</c:v>
                </c:pt>
                <c:pt idx="7166">
                  <c:v>45001.646242361108</c:v>
                </c:pt>
                <c:pt idx="7167">
                  <c:v>45001.656659085646</c:v>
                </c:pt>
                <c:pt idx="7168">
                  <c:v>45001.667075810183</c:v>
                </c:pt>
                <c:pt idx="7169">
                  <c:v>45001.67749253472</c:v>
                </c:pt>
                <c:pt idx="7170">
                  <c:v>45001.687909259257</c:v>
                </c:pt>
                <c:pt idx="7171">
                  <c:v>45001.698325983794</c:v>
                </c:pt>
                <c:pt idx="7172">
                  <c:v>45001.708742708332</c:v>
                </c:pt>
                <c:pt idx="7173">
                  <c:v>45001.719159432869</c:v>
                </c:pt>
                <c:pt idx="7174">
                  <c:v>45001.729576157406</c:v>
                </c:pt>
                <c:pt idx="7175">
                  <c:v>45001.739992881943</c:v>
                </c:pt>
                <c:pt idx="7176">
                  <c:v>45001.75040960648</c:v>
                </c:pt>
                <c:pt idx="7177">
                  <c:v>45001.760826331018</c:v>
                </c:pt>
                <c:pt idx="7178">
                  <c:v>45001.771243055555</c:v>
                </c:pt>
                <c:pt idx="7179">
                  <c:v>45001.781659780092</c:v>
                </c:pt>
                <c:pt idx="7180">
                  <c:v>45001.792076504629</c:v>
                </c:pt>
                <c:pt idx="7181">
                  <c:v>45001.802493229166</c:v>
                </c:pt>
                <c:pt idx="7182">
                  <c:v>45001.812909953704</c:v>
                </c:pt>
                <c:pt idx="7183">
                  <c:v>45001.823326678241</c:v>
                </c:pt>
                <c:pt idx="7184">
                  <c:v>45001.833743402778</c:v>
                </c:pt>
                <c:pt idx="7185">
                  <c:v>45001.844160127315</c:v>
                </c:pt>
                <c:pt idx="7186">
                  <c:v>45001.854576851852</c:v>
                </c:pt>
                <c:pt idx="7187">
                  <c:v>45001.86499357639</c:v>
                </c:pt>
                <c:pt idx="7188">
                  <c:v>45001.875410300927</c:v>
                </c:pt>
                <c:pt idx="7189">
                  <c:v>45001.885827025464</c:v>
                </c:pt>
                <c:pt idx="7190">
                  <c:v>45001.896243750001</c:v>
                </c:pt>
                <c:pt idx="7191">
                  <c:v>45001.906660474539</c:v>
                </c:pt>
                <c:pt idx="7192">
                  <c:v>45001.917077199076</c:v>
                </c:pt>
                <c:pt idx="7193">
                  <c:v>45001.927493923613</c:v>
                </c:pt>
                <c:pt idx="7194">
                  <c:v>45001.93791064815</c:v>
                </c:pt>
                <c:pt idx="7195">
                  <c:v>45001.948327372687</c:v>
                </c:pt>
                <c:pt idx="7196">
                  <c:v>45001.958744097225</c:v>
                </c:pt>
                <c:pt idx="7197">
                  <c:v>45001.969160821762</c:v>
                </c:pt>
                <c:pt idx="7198">
                  <c:v>45001.979577546299</c:v>
                </c:pt>
                <c:pt idx="7199">
                  <c:v>45001.989994270836</c:v>
                </c:pt>
                <c:pt idx="7200">
                  <c:v>45002.000410995373</c:v>
                </c:pt>
                <c:pt idx="7201">
                  <c:v>45002.010827719911</c:v>
                </c:pt>
                <c:pt idx="7202">
                  <c:v>45002.021244444448</c:v>
                </c:pt>
                <c:pt idx="7203">
                  <c:v>45002.031661168985</c:v>
                </c:pt>
                <c:pt idx="7204">
                  <c:v>45002.042077893515</c:v>
                </c:pt>
                <c:pt idx="7205">
                  <c:v>45002.052494618052</c:v>
                </c:pt>
                <c:pt idx="7206">
                  <c:v>45002.062911342589</c:v>
                </c:pt>
                <c:pt idx="7207">
                  <c:v>45002.073328067127</c:v>
                </c:pt>
                <c:pt idx="7208">
                  <c:v>45002.083744791664</c:v>
                </c:pt>
                <c:pt idx="7209">
                  <c:v>45002.094161516201</c:v>
                </c:pt>
                <c:pt idx="7210">
                  <c:v>45002.104578240738</c:v>
                </c:pt>
                <c:pt idx="7211">
                  <c:v>45002.114994965275</c:v>
                </c:pt>
                <c:pt idx="7212">
                  <c:v>45002.125411689813</c:v>
                </c:pt>
                <c:pt idx="7213">
                  <c:v>45002.13582841435</c:v>
                </c:pt>
                <c:pt idx="7214">
                  <c:v>45002.146245138887</c:v>
                </c:pt>
                <c:pt idx="7215">
                  <c:v>45002.156661863424</c:v>
                </c:pt>
                <c:pt idx="7216">
                  <c:v>45002.167078587961</c:v>
                </c:pt>
                <c:pt idx="7217">
                  <c:v>45002.177495312499</c:v>
                </c:pt>
                <c:pt idx="7218">
                  <c:v>45002.187912037036</c:v>
                </c:pt>
                <c:pt idx="7219">
                  <c:v>45002.198328761573</c:v>
                </c:pt>
                <c:pt idx="7220">
                  <c:v>45002.20874548611</c:v>
                </c:pt>
                <c:pt idx="7221">
                  <c:v>45002.219162210647</c:v>
                </c:pt>
                <c:pt idx="7222">
                  <c:v>45002.229578935185</c:v>
                </c:pt>
                <c:pt idx="7223">
                  <c:v>45002.239995659722</c:v>
                </c:pt>
                <c:pt idx="7224">
                  <c:v>45002.250412384259</c:v>
                </c:pt>
                <c:pt idx="7225">
                  <c:v>45002.260829108796</c:v>
                </c:pt>
                <c:pt idx="7226">
                  <c:v>45002.271245833334</c:v>
                </c:pt>
                <c:pt idx="7227">
                  <c:v>45002.281662557871</c:v>
                </c:pt>
                <c:pt idx="7228">
                  <c:v>45002.292079282408</c:v>
                </c:pt>
                <c:pt idx="7229">
                  <c:v>45002.302496006945</c:v>
                </c:pt>
                <c:pt idx="7230">
                  <c:v>45002.312912731482</c:v>
                </c:pt>
                <c:pt idx="7231">
                  <c:v>45002.32332945602</c:v>
                </c:pt>
                <c:pt idx="7232">
                  <c:v>45002.333746180557</c:v>
                </c:pt>
                <c:pt idx="7233">
                  <c:v>45002.344162905094</c:v>
                </c:pt>
                <c:pt idx="7234">
                  <c:v>45002.354579629631</c:v>
                </c:pt>
                <c:pt idx="7235">
                  <c:v>45002.364996354168</c:v>
                </c:pt>
                <c:pt idx="7236">
                  <c:v>45002.375413078706</c:v>
                </c:pt>
                <c:pt idx="7237">
                  <c:v>45002.385829803243</c:v>
                </c:pt>
                <c:pt idx="7238">
                  <c:v>45002.39624652778</c:v>
                </c:pt>
                <c:pt idx="7239">
                  <c:v>45002.406663252317</c:v>
                </c:pt>
                <c:pt idx="7240">
                  <c:v>45002.417079976854</c:v>
                </c:pt>
                <c:pt idx="7241">
                  <c:v>45002.427496701392</c:v>
                </c:pt>
                <c:pt idx="7242">
                  <c:v>45002.437913425929</c:v>
                </c:pt>
                <c:pt idx="7243">
                  <c:v>45002.448330150466</c:v>
                </c:pt>
                <c:pt idx="7244">
                  <c:v>45002.458746875003</c:v>
                </c:pt>
                <c:pt idx="7245">
                  <c:v>45002.46916359954</c:v>
                </c:pt>
                <c:pt idx="7246">
                  <c:v>45002.479580324078</c:v>
                </c:pt>
                <c:pt idx="7247">
                  <c:v>45002.489997048608</c:v>
                </c:pt>
                <c:pt idx="7248">
                  <c:v>45002.500413773145</c:v>
                </c:pt>
                <c:pt idx="7249">
                  <c:v>45002.510830497682</c:v>
                </c:pt>
                <c:pt idx="7250">
                  <c:v>45002.521247222219</c:v>
                </c:pt>
                <c:pt idx="7251">
                  <c:v>45002.531663946756</c:v>
                </c:pt>
                <c:pt idx="7252">
                  <c:v>45002.542080671294</c:v>
                </c:pt>
                <c:pt idx="7253">
                  <c:v>45002.552497395831</c:v>
                </c:pt>
                <c:pt idx="7254">
                  <c:v>45002.562914120368</c:v>
                </c:pt>
                <c:pt idx="7255">
                  <c:v>45002.573330844905</c:v>
                </c:pt>
                <c:pt idx="7256">
                  <c:v>45002.583747569442</c:v>
                </c:pt>
                <c:pt idx="7257">
                  <c:v>45002.59416429398</c:v>
                </c:pt>
                <c:pt idx="7258">
                  <c:v>45002.604581018517</c:v>
                </c:pt>
                <c:pt idx="7259">
                  <c:v>45002.614997743054</c:v>
                </c:pt>
                <c:pt idx="7260">
                  <c:v>45002.625414467591</c:v>
                </c:pt>
                <c:pt idx="7261">
                  <c:v>45002.635831192129</c:v>
                </c:pt>
                <c:pt idx="7262">
                  <c:v>45002.646247916666</c:v>
                </c:pt>
                <c:pt idx="7263">
                  <c:v>45002.656664641203</c:v>
                </c:pt>
                <c:pt idx="7264">
                  <c:v>45002.66708136574</c:v>
                </c:pt>
                <c:pt idx="7265">
                  <c:v>45002.677498090277</c:v>
                </c:pt>
                <c:pt idx="7266">
                  <c:v>45002.687914814815</c:v>
                </c:pt>
                <c:pt idx="7267">
                  <c:v>45002.698331539352</c:v>
                </c:pt>
                <c:pt idx="7268">
                  <c:v>45002.708748263889</c:v>
                </c:pt>
                <c:pt idx="7269">
                  <c:v>45002.719164988426</c:v>
                </c:pt>
                <c:pt idx="7270">
                  <c:v>45002.729581712963</c:v>
                </c:pt>
                <c:pt idx="7271">
                  <c:v>45002.739998437501</c:v>
                </c:pt>
                <c:pt idx="7272">
                  <c:v>45002.750415162038</c:v>
                </c:pt>
                <c:pt idx="7273">
                  <c:v>45002.760831886575</c:v>
                </c:pt>
                <c:pt idx="7274">
                  <c:v>45002.771248611112</c:v>
                </c:pt>
                <c:pt idx="7275">
                  <c:v>45002.781665335649</c:v>
                </c:pt>
                <c:pt idx="7276">
                  <c:v>45002.792082060187</c:v>
                </c:pt>
                <c:pt idx="7277">
                  <c:v>45002.802498784724</c:v>
                </c:pt>
                <c:pt idx="7278">
                  <c:v>45002.812915509261</c:v>
                </c:pt>
                <c:pt idx="7279">
                  <c:v>45002.823332233798</c:v>
                </c:pt>
                <c:pt idx="7280">
                  <c:v>45002.833748958335</c:v>
                </c:pt>
                <c:pt idx="7281">
                  <c:v>45002.844165682873</c:v>
                </c:pt>
                <c:pt idx="7282">
                  <c:v>45002.85458240741</c:v>
                </c:pt>
                <c:pt idx="7283">
                  <c:v>45002.864999131947</c:v>
                </c:pt>
                <c:pt idx="7284">
                  <c:v>45002.875415856484</c:v>
                </c:pt>
                <c:pt idx="7285">
                  <c:v>45002.885832581022</c:v>
                </c:pt>
                <c:pt idx="7286">
                  <c:v>45002.896249305559</c:v>
                </c:pt>
                <c:pt idx="7287">
                  <c:v>45002.906666030096</c:v>
                </c:pt>
                <c:pt idx="7288">
                  <c:v>45002.917082754633</c:v>
                </c:pt>
                <c:pt idx="7289">
                  <c:v>45002.927499479163</c:v>
                </c:pt>
                <c:pt idx="7290">
                  <c:v>45002.9379162037</c:v>
                </c:pt>
                <c:pt idx="7291">
                  <c:v>45002.948332928238</c:v>
                </c:pt>
                <c:pt idx="7292">
                  <c:v>45002.958749652775</c:v>
                </c:pt>
                <c:pt idx="7293">
                  <c:v>45002.969166377312</c:v>
                </c:pt>
                <c:pt idx="7294">
                  <c:v>45002.979583101849</c:v>
                </c:pt>
                <c:pt idx="7295">
                  <c:v>45002.989999826386</c:v>
                </c:pt>
                <c:pt idx="7296">
                  <c:v>45003.000416550924</c:v>
                </c:pt>
                <c:pt idx="7297">
                  <c:v>45003.010833275461</c:v>
                </c:pt>
                <c:pt idx="7298">
                  <c:v>45003.021249999998</c:v>
                </c:pt>
                <c:pt idx="7299">
                  <c:v>45003.031666724535</c:v>
                </c:pt>
                <c:pt idx="7300">
                  <c:v>45003.042083449072</c:v>
                </c:pt>
                <c:pt idx="7301">
                  <c:v>45003.05250017361</c:v>
                </c:pt>
                <c:pt idx="7302">
                  <c:v>45003.062916898147</c:v>
                </c:pt>
                <c:pt idx="7303">
                  <c:v>45003.073333622684</c:v>
                </c:pt>
                <c:pt idx="7304">
                  <c:v>45003.083750347221</c:v>
                </c:pt>
                <c:pt idx="7305">
                  <c:v>45003.094167071758</c:v>
                </c:pt>
                <c:pt idx="7306">
                  <c:v>45003.104583796296</c:v>
                </c:pt>
                <c:pt idx="7307">
                  <c:v>45003.115000520833</c:v>
                </c:pt>
                <c:pt idx="7308">
                  <c:v>45003.12541724537</c:v>
                </c:pt>
                <c:pt idx="7309">
                  <c:v>45003.135833969907</c:v>
                </c:pt>
                <c:pt idx="7310">
                  <c:v>45003.146250694444</c:v>
                </c:pt>
                <c:pt idx="7311">
                  <c:v>45003.156667418982</c:v>
                </c:pt>
                <c:pt idx="7312">
                  <c:v>45003.167084143519</c:v>
                </c:pt>
                <c:pt idx="7313">
                  <c:v>45003.177500868056</c:v>
                </c:pt>
                <c:pt idx="7314">
                  <c:v>45003.187917592593</c:v>
                </c:pt>
                <c:pt idx="7315">
                  <c:v>45003.198334317131</c:v>
                </c:pt>
                <c:pt idx="7316">
                  <c:v>45003.208751041668</c:v>
                </c:pt>
                <c:pt idx="7317">
                  <c:v>45003.219167766205</c:v>
                </c:pt>
                <c:pt idx="7318">
                  <c:v>45003.229584490742</c:v>
                </c:pt>
                <c:pt idx="7319">
                  <c:v>45003.240001215279</c:v>
                </c:pt>
                <c:pt idx="7320">
                  <c:v>45003.250417939817</c:v>
                </c:pt>
                <c:pt idx="7321">
                  <c:v>45003.260834664354</c:v>
                </c:pt>
                <c:pt idx="7322">
                  <c:v>45003.271251388891</c:v>
                </c:pt>
                <c:pt idx="7323">
                  <c:v>45003.281668113428</c:v>
                </c:pt>
                <c:pt idx="7324">
                  <c:v>45003.292084837965</c:v>
                </c:pt>
                <c:pt idx="7325">
                  <c:v>45003.302501562503</c:v>
                </c:pt>
                <c:pt idx="7326">
                  <c:v>45003.31291828704</c:v>
                </c:pt>
                <c:pt idx="7327">
                  <c:v>45003.323335011577</c:v>
                </c:pt>
                <c:pt idx="7328">
                  <c:v>45003.333751736114</c:v>
                </c:pt>
                <c:pt idx="7329">
                  <c:v>45003.344168460651</c:v>
                </c:pt>
                <c:pt idx="7330">
                  <c:v>45003.354585185189</c:v>
                </c:pt>
                <c:pt idx="7331">
                  <c:v>45003.365001909726</c:v>
                </c:pt>
                <c:pt idx="7332">
                  <c:v>45003.375418634256</c:v>
                </c:pt>
                <c:pt idx="7333">
                  <c:v>45003.385835358793</c:v>
                </c:pt>
                <c:pt idx="7334">
                  <c:v>45003.39625208333</c:v>
                </c:pt>
                <c:pt idx="7335">
                  <c:v>45003.406668807867</c:v>
                </c:pt>
                <c:pt idx="7336">
                  <c:v>45003.417085532405</c:v>
                </c:pt>
                <c:pt idx="7337">
                  <c:v>45003.427502256942</c:v>
                </c:pt>
                <c:pt idx="7338">
                  <c:v>45003.437918981479</c:v>
                </c:pt>
                <c:pt idx="7339">
                  <c:v>45003.448335706016</c:v>
                </c:pt>
                <c:pt idx="7340">
                  <c:v>45003.458752430553</c:v>
                </c:pt>
                <c:pt idx="7341">
                  <c:v>45003.469169155091</c:v>
                </c:pt>
                <c:pt idx="7342">
                  <c:v>45003.479585879628</c:v>
                </c:pt>
                <c:pt idx="7343">
                  <c:v>45003.490002604165</c:v>
                </c:pt>
                <c:pt idx="7344">
                  <c:v>45003.500419328702</c:v>
                </c:pt>
                <c:pt idx="7345">
                  <c:v>45003.510836053239</c:v>
                </c:pt>
                <c:pt idx="7346">
                  <c:v>45003.521252777777</c:v>
                </c:pt>
                <c:pt idx="7347">
                  <c:v>45003.531669502314</c:v>
                </c:pt>
                <c:pt idx="7348">
                  <c:v>45003.542086226851</c:v>
                </c:pt>
                <c:pt idx="7349">
                  <c:v>45003.552502951388</c:v>
                </c:pt>
                <c:pt idx="7350">
                  <c:v>45003.562919675926</c:v>
                </c:pt>
                <c:pt idx="7351">
                  <c:v>45003.573336400463</c:v>
                </c:pt>
                <c:pt idx="7352">
                  <c:v>45003.583753125</c:v>
                </c:pt>
                <c:pt idx="7353">
                  <c:v>45003.594169849537</c:v>
                </c:pt>
                <c:pt idx="7354">
                  <c:v>45003.604586574074</c:v>
                </c:pt>
                <c:pt idx="7355">
                  <c:v>45003.615003298612</c:v>
                </c:pt>
                <c:pt idx="7356">
                  <c:v>45003.625420023149</c:v>
                </c:pt>
                <c:pt idx="7357">
                  <c:v>45003.635836747686</c:v>
                </c:pt>
                <c:pt idx="7358">
                  <c:v>45003.646253472223</c:v>
                </c:pt>
                <c:pt idx="7359">
                  <c:v>45003.65667019676</c:v>
                </c:pt>
                <c:pt idx="7360">
                  <c:v>45003.667086921298</c:v>
                </c:pt>
                <c:pt idx="7361">
                  <c:v>45003.677503645835</c:v>
                </c:pt>
                <c:pt idx="7362">
                  <c:v>45003.687920370372</c:v>
                </c:pt>
                <c:pt idx="7363">
                  <c:v>45003.698337094909</c:v>
                </c:pt>
                <c:pt idx="7364">
                  <c:v>45003.708753819446</c:v>
                </c:pt>
                <c:pt idx="7365">
                  <c:v>45003.719170543984</c:v>
                </c:pt>
                <c:pt idx="7366">
                  <c:v>45003.729587268521</c:v>
                </c:pt>
                <c:pt idx="7367">
                  <c:v>45003.740003993058</c:v>
                </c:pt>
                <c:pt idx="7368">
                  <c:v>45003.750420717595</c:v>
                </c:pt>
                <c:pt idx="7369">
                  <c:v>45003.760837442132</c:v>
                </c:pt>
                <c:pt idx="7370">
                  <c:v>45003.77125416667</c:v>
                </c:pt>
                <c:pt idx="7371">
                  <c:v>45003.781670891207</c:v>
                </c:pt>
                <c:pt idx="7372">
                  <c:v>45003.792087615744</c:v>
                </c:pt>
                <c:pt idx="7373">
                  <c:v>45003.802504340281</c:v>
                </c:pt>
                <c:pt idx="7374">
                  <c:v>45003.812921064811</c:v>
                </c:pt>
                <c:pt idx="7375">
                  <c:v>45003.823337789348</c:v>
                </c:pt>
                <c:pt idx="7376">
                  <c:v>45003.833754513886</c:v>
                </c:pt>
                <c:pt idx="7377">
                  <c:v>45003.844171238423</c:v>
                </c:pt>
                <c:pt idx="7378">
                  <c:v>45003.85458796296</c:v>
                </c:pt>
                <c:pt idx="7379">
                  <c:v>45003.865004687497</c:v>
                </c:pt>
                <c:pt idx="7380">
                  <c:v>45003.875421412034</c:v>
                </c:pt>
                <c:pt idx="7381">
                  <c:v>45003.885838136572</c:v>
                </c:pt>
                <c:pt idx="7382">
                  <c:v>45003.896254861109</c:v>
                </c:pt>
                <c:pt idx="7383">
                  <c:v>45003.906671585646</c:v>
                </c:pt>
                <c:pt idx="7384">
                  <c:v>45003.917088310183</c:v>
                </c:pt>
                <c:pt idx="7385">
                  <c:v>45003.927505034721</c:v>
                </c:pt>
                <c:pt idx="7386">
                  <c:v>45003.937921759258</c:v>
                </c:pt>
                <c:pt idx="7387">
                  <c:v>45003.948338483795</c:v>
                </c:pt>
                <c:pt idx="7388">
                  <c:v>45003.958755208332</c:v>
                </c:pt>
                <c:pt idx="7389">
                  <c:v>45003.969171932869</c:v>
                </c:pt>
                <c:pt idx="7390">
                  <c:v>45003.979588657407</c:v>
                </c:pt>
                <c:pt idx="7391">
                  <c:v>45003.990005381944</c:v>
                </c:pt>
                <c:pt idx="7392">
                  <c:v>45004.000422106481</c:v>
                </c:pt>
                <c:pt idx="7393">
                  <c:v>45004.010838831018</c:v>
                </c:pt>
                <c:pt idx="7394">
                  <c:v>45004.021255555555</c:v>
                </c:pt>
                <c:pt idx="7395">
                  <c:v>45004.031672280093</c:v>
                </c:pt>
                <c:pt idx="7396">
                  <c:v>45004.04208900463</c:v>
                </c:pt>
                <c:pt idx="7397">
                  <c:v>45004.052505729167</c:v>
                </c:pt>
                <c:pt idx="7398">
                  <c:v>45004.062922453704</c:v>
                </c:pt>
                <c:pt idx="7399">
                  <c:v>45004.073339178241</c:v>
                </c:pt>
                <c:pt idx="7400">
                  <c:v>45004.083755902779</c:v>
                </c:pt>
                <c:pt idx="7401">
                  <c:v>45004.094172627316</c:v>
                </c:pt>
                <c:pt idx="7402">
                  <c:v>45004.104589351853</c:v>
                </c:pt>
                <c:pt idx="7403">
                  <c:v>45004.11500607639</c:v>
                </c:pt>
                <c:pt idx="7404">
                  <c:v>45004.125422800927</c:v>
                </c:pt>
                <c:pt idx="7405">
                  <c:v>45004.135839525465</c:v>
                </c:pt>
                <c:pt idx="7406">
                  <c:v>45004.146256250002</c:v>
                </c:pt>
                <c:pt idx="7407">
                  <c:v>45004.156672974539</c:v>
                </c:pt>
                <c:pt idx="7408">
                  <c:v>45004.167089699076</c:v>
                </c:pt>
                <c:pt idx="7409">
                  <c:v>45004.177506423614</c:v>
                </c:pt>
                <c:pt idx="7410">
                  <c:v>45004.187923148151</c:v>
                </c:pt>
                <c:pt idx="7411">
                  <c:v>45004.198339872688</c:v>
                </c:pt>
                <c:pt idx="7412">
                  <c:v>45004.208756597225</c:v>
                </c:pt>
                <c:pt idx="7413">
                  <c:v>45004.219173321762</c:v>
                </c:pt>
                <c:pt idx="7414">
                  <c:v>45004.2295900463</c:v>
                </c:pt>
                <c:pt idx="7415">
                  <c:v>45004.240006770837</c:v>
                </c:pt>
                <c:pt idx="7416">
                  <c:v>45004.250423495374</c:v>
                </c:pt>
                <c:pt idx="7417">
                  <c:v>45004.260840219904</c:v>
                </c:pt>
                <c:pt idx="7418">
                  <c:v>45004.271256944441</c:v>
                </c:pt>
                <c:pt idx="7419">
                  <c:v>45004.281673668978</c:v>
                </c:pt>
                <c:pt idx="7420">
                  <c:v>45004.292090393516</c:v>
                </c:pt>
                <c:pt idx="7421">
                  <c:v>45004.302507118053</c:v>
                </c:pt>
                <c:pt idx="7422">
                  <c:v>45004.31292384259</c:v>
                </c:pt>
                <c:pt idx="7423">
                  <c:v>45004.323340567127</c:v>
                </c:pt>
                <c:pt idx="7424">
                  <c:v>45004.333757291664</c:v>
                </c:pt>
                <c:pt idx="7425">
                  <c:v>45004.344174016202</c:v>
                </c:pt>
                <c:pt idx="7426">
                  <c:v>45004.354590740739</c:v>
                </c:pt>
                <c:pt idx="7427">
                  <c:v>45004.365007465276</c:v>
                </c:pt>
                <c:pt idx="7428">
                  <c:v>45004.375424189813</c:v>
                </c:pt>
                <c:pt idx="7429">
                  <c:v>45004.38584091435</c:v>
                </c:pt>
                <c:pt idx="7430">
                  <c:v>45004.396257638888</c:v>
                </c:pt>
                <c:pt idx="7431">
                  <c:v>45004.406674363425</c:v>
                </c:pt>
                <c:pt idx="7432">
                  <c:v>45004.417091087962</c:v>
                </c:pt>
                <c:pt idx="7433">
                  <c:v>45004.427507812499</c:v>
                </c:pt>
                <c:pt idx="7434">
                  <c:v>45004.437924537036</c:v>
                </c:pt>
                <c:pt idx="7435">
                  <c:v>45004.448341261574</c:v>
                </c:pt>
                <c:pt idx="7436">
                  <c:v>45004.458757986111</c:v>
                </c:pt>
                <c:pt idx="7437">
                  <c:v>45004.469174710648</c:v>
                </c:pt>
                <c:pt idx="7438">
                  <c:v>45004.479591435185</c:v>
                </c:pt>
                <c:pt idx="7439">
                  <c:v>45004.490008159722</c:v>
                </c:pt>
                <c:pt idx="7440">
                  <c:v>45004.50042488426</c:v>
                </c:pt>
                <c:pt idx="7441">
                  <c:v>45004.510841608797</c:v>
                </c:pt>
                <c:pt idx="7442">
                  <c:v>45004.521258333334</c:v>
                </c:pt>
                <c:pt idx="7443">
                  <c:v>45004.531675057871</c:v>
                </c:pt>
                <c:pt idx="7444">
                  <c:v>45004.542091782409</c:v>
                </c:pt>
                <c:pt idx="7445">
                  <c:v>45004.552508506946</c:v>
                </c:pt>
                <c:pt idx="7446">
                  <c:v>45004.562925231483</c:v>
                </c:pt>
                <c:pt idx="7447">
                  <c:v>45004.57334195602</c:v>
                </c:pt>
                <c:pt idx="7448">
                  <c:v>45004.583758680557</c:v>
                </c:pt>
                <c:pt idx="7449">
                  <c:v>45004.594175405095</c:v>
                </c:pt>
                <c:pt idx="7450">
                  <c:v>45004.604592129632</c:v>
                </c:pt>
                <c:pt idx="7451">
                  <c:v>45004.615008854169</c:v>
                </c:pt>
                <c:pt idx="7452">
                  <c:v>45004.625425578706</c:v>
                </c:pt>
                <c:pt idx="7453">
                  <c:v>45004.635842303243</c:v>
                </c:pt>
                <c:pt idx="7454">
                  <c:v>45004.646259027781</c:v>
                </c:pt>
                <c:pt idx="7455">
                  <c:v>45004.656675752318</c:v>
                </c:pt>
                <c:pt idx="7456">
                  <c:v>45004.667092476855</c:v>
                </c:pt>
                <c:pt idx="7457">
                  <c:v>45004.677509201392</c:v>
                </c:pt>
                <c:pt idx="7458">
                  <c:v>45004.687925925929</c:v>
                </c:pt>
                <c:pt idx="7459">
                  <c:v>45004.698342650459</c:v>
                </c:pt>
                <c:pt idx="7460">
                  <c:v>45004.708759374997</c:v>
                </c:pt>
                <c:pt idx="7461">
                  <c:v>45004.719176099534</c:v>
                </c:pt>
                <c:pt idx="7462">
                  <c:v>45004.729592824071</c:v>
                </c:pt>
                <c:pt idx="7463">
                  <c:v>45004.740009548608</c:v>
                </c:pt>
                <c:pt idx="7464">
                  <c:v>45004.750426273145</c:v>
                </c:pt>
                <c:pt idx="7465">
                  <c:v>45004.760842997683</c:v>
                </c:pt>
                <c:pt idx="7466">
                  <c:v>45004.77125972222</c:v>
                </c:pt>
                <c:pt idx="7467">
                  <c:v>45004.781676446757</c:v>
                </c:pt>
                <c:pt idx="7468">
                  <c:v>45004.792093171294</c:v>
                </c:pt>
                <c:pt idx="7469">
                  <c:v>45004.802509895831</c:v>
                </c:pt>
                <c:pt idx="7470">
                  <c:v>45004.812926620369</c:v>
                </c:pt>
                <c:pt idx="7471">
                  <c:v>45004.823343344906</c:v>
                </c:pt>
                <c:pt idx="7472">
                  <c:v>45004.833760069443</c:v>
                </c:pt>
                <c:pt idx="7473">
                  <c:v>45004.84417679398</c:v>
                </c:pt>
                <c:pt idx="7474">
                  <c:v>45004.854593518518</c:v>
                </c:pt>
                <c:pt idx="7475">
                  <c:v>45004.865010243055</c:v>
                </c:pt>
                <c:pt idx="7476">
                  <c:v>45004.875426967592</c:v>
                </c:pt>
                <c:pt idx="7477">
                  <c:v>45004.885843692129</c:v>
                </c:pt>
                <c:pt idx="7478">
                  <c:v>45004.896260416666</c:v>
                </c:pt>
                <c:pt idx="7479">
                  <c:v>45004.906677141204</c:v>
                </c:pt>
                <c:pt idx="7480">
                  <c:v>45004.917093865741</c:v>
                </c:pt>
                <c:pt idx="7481">
                  <c:v>45004.927510590278</c:v>
                </c:pt>
                <c:pt idx="7482">
                  <c:v>45004.937927314815</c:v>
                </c:pt>
                <c:pt idx="7483">
                  <c:v>45004.948344039352</c:v>
                </c:pt>
                <c:pt idx="7484">
                  <c:v>45004.95876076389</c:v>
                </c:pt>
                <c:pt idx="7485">
                  <c:v>45004.969177488427</c:v>
                </c:pt>
                <c:pt idx="7486">
                  <c:v>45004.979594212964</c:v>
                </c:pt>
                <c:pt idx="7487">
                  <c:v>45004.990010937501</c:v>
                </c:pt>
                <c:pt idx="7488">
                  <c:v>45005.000427662038</c:v>
                </c:pt>
                <c:pt idx="7489">
                  <c:v>45005.010844386576</c:v>
                </c:pt>
                <c:pt idx="7490">
                  <c:v>45005.021261111113</c:v>
                </c:pt>
                <c:pt idx="7491">
                  <c:v>45005.03167783565</c:v>
                </c:pt>
                <c:pt idx="7492">
                  <c:v>45005.042094560187</c:v>
                </c:pt>
                <c:pt idx="7493">
                  <c:v>45005.052511284724</c:v>
                </c:pt>
                <c:pt idx="7494">
                  <c:v>45005.062928009262</c:v>
                </c:pt>
                <c:pt idx="7495">
                  <c:v>45005.073344733799</c:v>
                </c:pt>
                <c:pt idx="7496">
                  <c:v>45005.083761458336</c:v>
                </c:pt>
                <c:pt idx="7497">
                  <c:v>45005.094178182873</c:v>
                </c:pt>
                <c:pt idx="7498">
                  <c:v>45005.104594907411</c:v>
                </c:pt>
                <c:pt idx="7499">
                  <c:v>45005.115011631948</c:v>
                </c:pt>
                <c:pt idx="7500">
                  <c:v>45005.125428356485</c:v>
                </c:pt>
                <c:pt idx="7501">
                  <c:v>45005.135845081022</c:v>
                </c:pt>
                <c:pt idx="7502">
                  <c:v>45005.146261805552</c:v>
                </c:pt>
                <c:pt idx="7503">
                  <c:v>45005.156678530089</c:v>
                </c:pt>
                <c:pt idx="7504">
                  <c:v>45005.167095254626</c:v>
                </c:pt>
                <c:pt idx="7505">
                  <c:v>45005.177511979164</c:v>
                </c:pt>
                <c:pt idx="7506">
                  <c:v>45005.187928703701</c:v>
                </c:pt>
                <c:pt idx="7507">
                  <c:v>45005.198345428238</c:v>
                </c:pt>
                <c:pt idx="7508">
                  <c:v>45005.208762152775</c:v>
                </c:pt>
                <c:pt idx="7509">
                  <c:v>45005.219178877313</c:v>
                </c:pt>
                <c:pt idx="7510">
                  <c:v>45005.22959560185</c:v>
                </c:pt>
                <c:pt idx="7511">
                  <c:v>45005.240012326387</c:v>
                </c:pt>
                <c:pt idx="7512">
                  <c:v>45005.250429050924</c:v>
                </c:pt>
                <c:pt idx="7513">
                  <c:v>45005.260845775461</c:v>
                </c:pt>
                <c:pt idx="7514">
                  <c:v>45005.271262499999</c:v>
                </c:pt>
                <c:pt idx="7515">
                  <c:v>45005.281679224536</c:v>
                </c:pt>
                <c:pt idx="7516">
                  <c:v>45005.292095949073</c:v>
                </c:pt>
                <c:pt idx="7517">
                  <c:v>45005.30251267361</c:v>
                </c:pt>
                <c:pt idx="7518">
                  <c:v>45005.312929398147</c:v>
                </c:pt>
                <c:pt idx="7519">
                  <c:v>45005.323346122685</c:v>
                </c:pt>
                <c:pt idx="7520">
                  <c:v>45005.333762847222</c:v>
                </c:pt>
                <c:pt idx="7521">
                  <c:v>45005.344179571759</c:v>
                </c:pt>
                <c:pt idx="7522">
                  <c:v>45005.354596296296</c:v>
                </c:pt>
                <c:pt idx="7523">
                  <c:v>45005.365013020833</c:v>
                </c:pt>
                <c:pt idx="7524">
                  <c:v>45005.375429745371</c:v>
                </c:pt>
                <c:pt idx="7525">
                  <c:v>45005.385846469908</c:v>
                </c:pt>
                <c:pt idx="7526">
                  <c:v>45005.396263194445</c:v>
                </c:pt>
                <c:pt idx="7527">
                  <c:v>45005.406679918982</c:v>
                </c:pt>
                <c:pt idx="7528">
                  <c:v>45005.417096643519</c:v>
                </c:pt>
                <c:pt idx="7529">
                  <c:v>45005.427513368057</c:v>
                </c:pt>
                <c:pt idx="7530">
                  <c:v>45005.437930092594</c:v>
                </c:pt>
                <c:pt idx="7531">
                  <c:v>45005.448346817131</c:v>
                </c:pt>
                <c:pt idx="7532">
                  <c:v>45005.458763541668</c:v>
                </c:pt>
                <c:pt idx="7533">
                  <c:v>45005.469180266206</c:v>
                </c:pt>
                <c:pt idx="7534">
                  <c:v>45005.479596990743</c:v>
                </c:pt>
                <c:pt idx="7535">
                  <c:v>45005.49001371528</c:v>
                </c:pt>
                <c:pt idx="7536">
                  <c:v>45005.500430439817</c:v>
                </c:pt>
                <c:pt idx="7537">
                  <c:v>45005.510847164354</c:v>
                </c:pt>
                <c:pt idx="7538">
                  <c:v>45005.521263888892</c:v>
                </c:pt>
                <c:pt idx="7539">
                  <c:v>45005.531680613429</c:v>
                </c:pt>
                <c:pt idx="7540">
                  <c:v>45005.542097337966</c:v>
                </c:pt>
                <c:pt idx="7541">
                  <c:v>45005.552514062503</c:v>
                </c:pt>
                <c:pt idx="7542">
                  <c:v>45005.56293078704</c:v>
                </c:pt>
                <c:pt idx="7543">
                  <c:v>45005.573347511578</c:v>
                </c:pt>
                <c:pt idx="7544">
                  <c:v>45005.583764236108</c:v>
                </c:pt>
                <c:pt idx="7545">
                  <c:v>45005.594180960645</c:v>
                </c:pt>
                <c:pt idx="7546">
                  <c:v>45005.604597685182</c:v>
                </c:pt>
                <c:pt idx="7547">
                  <c:v>45005.615014409719</c:v>
                </c:pt>
                <c:pt idx="7548">
                  <c:v>45005.625431134256</c:v>
                </c:pt>
                <c:pt idx="7549">
                  <c:v>45005.635847858794</c:v>
                </c:pt>
                <c:pt idx="7550">
                  <c:v>45005.646264583331</c:v>
                </c:pt>
                <c:pt idx="7551">
                  <c:v>45005.656681307868</c:v>
                </c:pt>
                <c:pt idx="7552">
                  <c:v>45005.667098032405</c:v>
                </c:pt>
                <c:pt idx="7553">
                  <c:v>45005.677514756942</c:v>
                </c:pt>
                <c:pt idx="7554">
                  <c:v>45005.68793148148</c:v>
                </c:pt>
                <c:pt idx="7555">
                  <c:v>45005.698348206017</c:v>
                </c:pt>
                <c:pt idx="7556">
                  <c:v>45005.708764930554</c:v>
                </c:pt>
                <c:pt idx="7557">
                  <c:v>45005.719181655091</c:v>
                </c:pt>
                <c:pt idx="7558">
                  <c:v>45005.729598379628</c:v>
                </c:pt>
                <c:pt idx="7559">
                  <c:v>45005.740015104166</c:v>
                </c:pt>
                <c:pt idx="7560">
                  <c:v>45005.750431828703</c:v>
                </c:pt>
                <c:pt idx="7561">
                  <c:v>45005.76084855324</c:v>
                </c:pt>
                <c:pt idx="7562">
                  <c:v>45005.771265277777</c:v>
                </c:pt>
                <c:pt idx="7563">
                  <c:v>45005.781682002314</c:v>
                </c:pt>
                <c:pt idx="7564">
                  <c:v>45005.792098726852</c:v>
                </c:pt>
                <c:pt idx="7565">
                  <c:v>45005.802515451389</c:v>
                </c:pt>
                <c:pt idx="7566">
                  <c:v>45005.812932175926</c:v>
                </c:pt>
                <c:pt idx="7567">
                  <c:v>45005.823348900463</c:v>
                </c:pt>
                <c:pt idx="7568">
                  <c:v>45005.833765625001</c:v>
                </c:pt>
                <c:pt idx="7569">
                  <c:v>45005.844182349538</c:v>
                </c:pt>
                <c:pt idx="7570">
                  <c:v>45005.854599074075</c:v>
                </c:pt>
                <c:pt idx="7571">
                  <c:v>45005.865015798612</c:v>
                </c:pt>
                <c:pt idx="7572">
                  <c:v>45005.875432523149</c:v>
                </c:pt>
                <c:pt idx="7573">
                  <c:v>45005.885849247687</c:v>
                </c:pt>
                <c:pt idx="7574">
                  <c:v>45005.896265972224</c:v>
                </c:pt>
                <c:pt idx="7575">
                  <c:v>45005.906682696761</c:v>
                </c:pt>
                <c:pt idx="7576">
                  <c:v>45005.917099421298</c:v>
                </c:pt>
                <c:pt idx="7577">
                  <c:v>45005.927516145835</c:v>
                </c:pt>
                <c:pt idx="7578">
                  <c:v>45005.937932870373</c:v>
                </c:pt>
                <c:pt idx="7579">
                  <c:v>45005.94834959491</c:v>
                </c:pt>
                <c:pt idx="7580">
                  <c:v>45005.958766319447</c:v>
                </c:pt>
                <c:pt idx="7581">
                  <c:v>45005.969183043984</c:v>
                </c:pt>
                <c:pt idx="7582">
                  <c:v>45005.979599768521</c:v>
                </c:pt>
                <c:pt idx="7583">
                  <c:v>45005.990016493059</c:v>
                </c:pt>
                <c:pt idx="7584">
                  <c:v>45006.000433217596</c:v>
                </c:pt>
                <c:pt idx="7585">
                  <c:v>45006.010849942133</c:v>
                </c:pt>
                <c:pt idx="7586">
                  <c:v>45006.02126666667</c:v>
                </c:pt>
                <c:pt idx="7587">
                  <c:v>45006.0316833912</c:v>
                </c:pt>
                <c:pt idx="7588">
                  <c:v>45006.042100115737</c:v>
                </c:pt>
                <c:pt idx="7589">
                  <c:v>45006.052516840275</c:v>
                </c:pt>
                <c:pt idx="7590">
                  <c:v>45006.062933564812</c:v>
                </c:pt>
                <c:pt idx="7591">
                  <c:v>45006.073350289349</c:v>
                </c:pt>
                <c:pt idx="7592">
                  <c:v>45006.083767013886</c:v>
                </c:pt>
                <c:pt idx="7593">
                  <c:v>45006.094183738423</c:v>
                </c:pt>
                <c:pt idx="7594">
                  <c:v>45006.104600462961</c:v>
                </c:pt>
                <c:pt idx="7595">
                  <c:v>45006.115017187498</c:v>
                </c:pt>
                <c:pt idx="7596">
                  <c:v>45006.125433912035</c:v>
                </c:pt>
                <c:pt idx="7597">
                  <c:v>45006.135850636572</c:v>
                </c:pt>
                <c:pt idx="7598">
                  <c:v>45006.146267361109</c:v>
                </c:pt>
                <c:pt idx="7599">
                  <c:v>45006.156684085647</c:v>
                </c:pt>
                <c:pt idx="7600">
                  <c:v>45006.167100810184</c:v>
                </c:pt>
                <c:pt idx="7601">
                  <c:v>45006.177517534721</c:v>
                </c:pt>
                <c:pt idx="7602">
                  <c:v>45006.187934259258</c:v>
                </c:pt>
                <c:pt idx="7603">
                  <c:v>45006.198350983796</c:v>
                </c:pt>
                <c:pt idx="7604">
                  <c:v>45006.208767708333</c:v>
                </c:pt>
                <c:pt idx="7605">
                  <c:v>45006.21918443287</c:v>
                </c:pt>
                <c:pt idx="7606">
                  <c:v>45006.229601157407</c:v>
                </c:pt>
                <c:pt idx="7607">
                  <c:v>45006.240017881944</c:v>
                </c:pt>
                <c:pt idx="7608">
                  <c:v>45006.250434606482</c:v>
                </c:pt>
                <c:pt idx="7609">
                  <c:v>45006.260851331019</c:v>
                </c:pt>
                <c:pt idx="7610">
                  <c:v>45006.271268055556</c:v>
                </c:pt>
                <c:pt idx="7611">
                  <c:v>45006.281684780093</c:v>
                </c:pt>
                <c:pt idx="7612">
                  <c:v>45006.29210150463</c:v>
                </c:pt>
                <c:pt idx="7613">
                  <c:v>45006.302518229168</c:v>
                </c:pt>
                <c:pt idx="7614">
                  <c:v>45006.312934953705</c:v>
                </c:pt>
                <c:pt idx="7615">
                  <c:v>45006.323351678242</c:v>
                </c:pt>
                <c:pt idx="7616">
                  <c:v>45006.333768402779</c:v>
                </c:pt>
                <c:pt idx="7617">
                  <c:v>45006.344185127316</c:v>
                </c:pt>
                <c:pt idx="7618">
                  <c:v>45006.354601851854</c:v>
                </c:pt>
                <c:pt idx="7619">
                  <c:v>45006.365018576391</c:v>
                </c:pt>
                <c:pt idx="7620">
                  <c:v>45006.375435300928</c:v>
                </c:pt>
                <c:pt idx="7621">
                  <c:v>45006.385852025465</c:v>
                </c:pt>
                <c:pt idx="7622">
                  <c:v>45006.396268750002</c:v>
                </c:pt>
                <c:pt idx="7623">
                  <c:v>45006.40668547454</c:v>
                </c:pt>
                <c:pt idx="7624">
                  <c:v>45006.417102199077</c:v>
                </c:pt>
                <c:pt idx="7625">
                  <c:v>45006.427518923614</c:v>
                </c:pt>
                <c:pt idx="7626">
                  <c:v>45006.437935648151</c:v>
                </c:pt>
                <c:pt idx="7627">
                  <c:v>45006.448352372689</c:v>
                </c:pt>
                <c:pt idx="7628">
                  <c:v>45006.458769097226</c:v>
                </c:pt>
                <c:pt idx="7629">
                  <c:v>45006.469185821756</c:v>
                </c:pt>
                <c:pt idx="7630">
                  <c:v>45006.479602546293</c:v>
                </c:pt>
                <c:pt idx="7631">
                  <c:v>45006.49001927083</c:v>
                </c:pt>
                <c:pt idx="7632">
                  <c:v>45006.500435995367</c:v>
                </c:pt>
                <c:pt idx="7633">
                  <c:v>45006.510852719905</c:v>
                </c:pt>
                <c:pt idx="7634">
                  <c:v>45006.521269444442</c:v>
                </c:pt>
                <c:pt idx="7635">
                  <c:v>45006.531686168979</c:v>
                </c:pt>
                <c:pt idx="7636">
                  <c:v>45006.542102893516</c:v>
                </c:pt>
                <c:pt idx="7637">
                  <c:v>45006.552519618053</c:v>
                </c:pt>
                <c:pt idx="7638">
                  <c:v>45006.562936342591</c:v>
                </c:pt>
                <c:pt idx="7639">
                  <c:v>45006.573353067128</c:v>
                </c:pt>
                <c:pt idx="7640">
                  <c:v>45006.583769791665</c:v>
                </c:pt>
                <c:pt idx="7641">
                  <c:v>45006.594186516202</c:v>
                </c:pt>
                <c:pt idx="7642">
                  <c:v>45006.604603240739</c:v>
                </c:pt>
                <c:pt idx="7643">
                  <c:v>45006.615019965277</c:v>
                </c:pt>
                <c:pt idx="7644">
                  <c:v>45006.625436689814</c:v>
                </c:pt>
                <c:pt idx="7645">
                  <c:v>45006.635853414351</c:v>
                </c:pt>
                <c:pt idx="7646">
                  <c:v>45006.646270138888</c:v>
                </c:pt>
                <c:pt idx="7647">
                  <c:v>45006.656686863425</c:v>
                </c:pt>
                <c:pt idx="7648">
                  <c:v>45006.667103587963</c:v>
                </c:pt>
                <c:pt idx="7649">
                  <c:v>45006.6775203125</c:v>
                </c:pt>
                <c:pt idx="7650">
                  <c:v>45006.687937037037</c:v>
                </c:pt>
                <c:pt idx="7651">
                  <c:v>45006.698353761574</c:v>
                </c:pt>
                <c:pt idx="7652">
                  <c:v>45006.708770486111</c:v>
                </c:pt>
                <c:pt idx="7653">
                  <c:v>45006.719187210649</c:v>
                </c:pt>
                <c:pt idx="7654">
                  <c:v>45006.729603935186</c:v>
                </c:pt>
                <c:pt idx="7655">
                  <c:v>45006.740020659723</c:v>
                </c:pt>
                <c:pt idx="7656">
                  <c:v>45006.75043738426</c:v>
                </c:pt>
                <c:pt idx="7657">
                  <c:v>45006.760854108798</c:v>
                </c:pt>
                <c:pt idx="7658">
                  <c:v>45006.771270833335</c:v>
                </c:pt>
                <c:pt idx="7659">
                  <c:v>45006.781687557872</c:v>
                </c:pt>
                <c:pt idx="7660">
                  <c:v>45006.792104282409</c:v>
                </c:pt>
                <c:pt idx="7661">
                  <c:v>45006.802521006946</c:v>
                </c:pt>
                <c:pt idx="7662">
                  <c:v>45006.812937731484</c:v>
                </c:pt>
                <c:pt idx="7663">
                  <c:v>45006.823354456021</c:v>
                </c:pt>
                <c:pt idx="7664">
                  <c:v>45006.833771180558</c:v>
                </c:pt>
                <c:pt idx="7665">
                  <c:v>45006.844187905095</c:v>
                </c:pt>
                <c:pt idx="7666">
                  <c:v>45006.854604629632</c:v>
                </c:pt>
                <c:pt idx="7667">
                  <c:v>45006.86502135417</c:v>
                </c:pt>
                <c:pt idx="7668">
                  <c:v>45006.875438078707</c:v>
                </c:pt>
                <c:pt idx="7669">
                  <c:v>45006.885854803244</c:v>
                </c:pt>
                <c:pt idx="7670">
                  <c:v>45006.896271527781</c:v>
                </c:pt>
                <c:pt idx="7671">
                  <c:v>45006.906688252318</c:v>
                </c:pt>
                <c:pt idx="7672">
                  <c:v>45006.917104976848</c:v>
                </c:pt>
                <c:pt idx="7673">
                  <c:v>45006.927521701386</c:v>
                </c:pt>
                <c:pt idx="7674">
                  <c:v>45006.937938425923</c:v>
                </c:pt>
                <c:pt idx="7675">
                  <c:v>45006.94835515046</c:v>
                </c:pt>
                <c:pt idx="7676">
                  <c:v>45006.958771874997</c:v>
                </c:pt>
                <c:pt idx="7677">
                  <c:v>45006.969188599534</c:v>
                </c:pt>
                <c:pt idx="7678">
                  <c:v>45006.979605324072</c:v>
                </c:pt>
                <c:pt idx="7679">
                  <c:v>45006.990022048609</c:v>
                </c:pt>
                <c:pt idx="7680">
                  <c:v>45007.000438773146</c:v>
                </c:pt>
                <c:pt idx="7681">
                  <c:v>45007.010855497683</c:v>
                </c:pt>
                <c:pt idx="7682">
                  <c:v>45007.02127222222</c:v>
                </c:pt>
                <c:pt idx="7683">
                  <c:v>45007.031688946758</c:v>
                </c:pt>
                <c:pt idx="7684">
                  <c:v>45007.042105671295</c:v>
                </c:pt>
                <c:pt idx="7685">
                  <c:v>45007.052522395832</c:v>
                </c:pt>
                <c:pt idx="7686">
                  <c:v>45007.062939120369</c:v>
                </c:pt>
                <c:pt idx="7687">
                  <c:v>45007.073355844906</c:v>
                </c:pt>
                <c:pt idx="7688">
                  <c:v>45007.083772569444</c:v>
                </c:pt>
                <c:pt idx="7689">
                  <c:v>45007.094189293981</c:v>
                </c:pt>
                <c:pt idx="7690">
                  <c:v>45007.104606018518</c:v>
                </c:pt>
                <c:pt idx="7691">
                  <c:v>45007.115022743055</c:v>
                </c:pt>
                <c:pt idx="7692">
                  <c:v>45007.125439467593</c:v>
                </c:pt>
                <c:pt idx="7693">
                  <c:v>45007.13585619213</c:v>
                </c:pt>
                <c:pt idx="7694">
                  <c:v>45007.146272916667</c:v>
                </c:pt>
                <c:pt idx="7695">
                  <c:v>45007.156689641204</c:v>
                </c:pt>
                <c:pt idx="7696">
                  <c:v>45007.167106365741</c:v>
                </c:pt>
                <c:pt idx="7697">
                  <c:v>45007.177523090279</c:v>
                </c:pt>
                <c:pt idx="7698">
                  <c:v>45007.187939814816</c:v>
                </c:pt>
                <c:pt idx="7699">
                  <c:v>45007.198356539353</c:v>
                </c:pt>
                <c:pt idx="7700">
                  <c:v>45007.20877326389</c:v>
                </c:pt>
                <c:pt idx="7701">
                  <c:v>45007.219189988427</c:v>
                </c:pt>
                <c:pt idx="7702">
                  <c:v>45007.229606712965</c:v>
                </c:pt>
                <c:pt idx="7703">
                  <c:v>45007.240023437502</c:v>
                </c:pt>
                <c:pt idx="7704">
                  <c:v>45007.250440162039</c:v>
                </c:pt>
                <c:pt idx="7705">
                  <c:v>45007.260856886576</c:v>
                </c:pt>
                <c:pt idx="7706">
                  <c:v>45007.271273611113</c:v>
                </c:pt>
                <c:pt idx="7707">
                  <c:v>45007.281690335651</c:v>
                </c:pt>
                <c:pt idx="7708">
                  <c:v>45007.292107060188</c:v>
                </c:pt>
                <c:pt idx="7709">
                  <c:v>45007.302523784725</c:v>
                </c:pt>
                <c:pt idx="7710">
                  <c:v>45007.312940509262</c:v>
                </c:pt>
                <c:pt idx="7711">
                  <c:v>45007.323357233799</c:v>
                </c:pt>
                <c:pt idx="7712">
                  <c:v>45007.333773958337</c:v>
                </c:pt>
                <c:pt idx="7713">
                  <c:v>45007.344190682874</c:v>
                </c:pt>
                <c:pt idx="7714">
                  <c:v>45007.354607407404</c:v>
                </c:pt>
                <c:pt idx="7715">
                  <c:v>45007.365024131941</c:v>
                </c:pt>
                <c:pt idx="7716">
                  <c:v>45007.375440856478</c:v>
                </c:pt>
                <c:pt idx="7717">
                  <c:v>45007.385857581015</c:v>
                </c:pt>
                <c:pt idx="7718">
                  <c:v>45007.396274305553</c:v>
                </c:pt>
                <c:pt idx="7719">
                  <c:v>45007.40669103009</c:v>
                </c:pt>
                <c:pt idx="7720">
                  <c:v>45007.417107754627</c:v>
                </c:pt>
                <c:pt idx="7721">
                  <c:v>45007.427524479164</c:v>
                </c:pt>
                <c:pt idx="7722">
                  <c:v>45007.437941203701</c:v>
                </c:pt>
                <c:pt idx="7723">
                  <c:v>45007.448357928239</c:v>
                </c:pt>
                <c:pt idx="7724">
                  <c:v>45007.458774652776</c:v>
                </c:pt>
                <c:pt idx="7725">
                  <c:v>45007.469191377313</c:v>
                </c:pt>
                <c:pt idx="7726">
                  <c:v>45007.47960810185</c:v>
                </c:pt>
                <c:pt idx="7727">
                  <c:v>45007.490024826388</c:v>
                </c:pt>
                <c:pt idx="7728">
                  <c:v>45007.500441550925</c:v>
                </c:pt>
                <c:pt idx="7729">
                  <c:v>45007.510858275462</c:v>
                </c:pt>
                <c:pt idx="7730">
                  <c:v>45007.521274999999</c:v>
                </c:pt>
                <c:pt idx="7731">
                  <c:v>45007.531691724536</c:v>
                </c:pt>
                <c:pt idx="7732">
                  <c:v>45007.542108449074</c:v>
                </c:pt>
                <c:pt idx="7733">
                  <c:v>45007.552525173611</c:v>
                </c:pt>
                <c:pt idx="7734">
                  <c:v>45007.562941898148</c:v>
                </c:pt>
                <c:pt idx="7735">
                  <c:v>45007.573358622685</c:v>
                </c:pt>
                <c:pt idx="7736">
                  <c:v>45007.583775347222</c:v>
                </c:pt>
                <c:pt idx="7737">
                  <c:v>45007.59419207176</c:v>
                </c:pt>
                <c:pt idx="7738">
                  <c:v>45007.604608796297</c:v>
                </c:pt>
                <c:pt idx="7739">
                  <c:v>45007.615025520834</c:v>
                </c:pt>
                <c:pt idx="7740">
                  <c:v>45007.625442245371</c:v>
                </c:pt>
                <c:pt idx="7741">
                  <c:v>45007.635858969908</c:v>
                </c:pt>
                <c:pt idx="7742">
                  <c:v>45007.646275694446</c:v>
                </c:pt>
                <c:pt idx="7743">
                  <c:v>45007.656692418983</c:v>
                </c:pt>
                <c:pt idx="7744">
                  <c:v>45007.66710914352</c:v>
                </c:pt>
                <c:pt idx="7745">
                  <c:v>45007.677525868057</c:v>
                </c:pt>
                <c:pt idx="7746">
                  <c:v>45007.687942592594</c:v>
                </c:pt>
                <c:pt idx="7747">
                  <c:v>45007.698359317132</c:v>
                </c:pt>
                <c:pt idx="7748">
                  <c:v>45007.708776041669</c:v>
                </c:pt>
                <c:pt idx="7749">
                  <c:v>45007.719192766206</c:v>
                </c:pt>
                <c:pt idx="7750">
                  <c:v>45007.729609490743</c:v>
                </c:pt>
                <c:pt idx="7751">
                  <c:v>45007.740026215281</c:v>
                </c:pt>
                <c:pt idx="7752">
                  <c:v>45007.750442939818</c:v>
                </c:pt>
                <c:pt idx="7753">
                  <c:v>45007.760859664355</c:v>
                </c:pt>
                <c:pt idx="7754">
                  <c:v>45007.771276388892</c:v>
                </c:pt>
                <c:pt idx="7755">
                  <c:v>45007.781693113429</c:v>
                </c:pt>
                <c:pt idx="7756">
                  <c:v>45007.792109837967</c:v>
                </c:pt>
                <c:pt idx="7757">
                  <c:v>45007.802526562496</c:v>
                </c:pt>
                <c:pt idx="7758">
                  <c:v>45007.812943287034</c:v>
                </c:pt>
                <c:pt idx="7759">
                  <c:v>45007.823360011571</c:v>
                </c:pt>
                <c:pt idx="7760">
                  <c:v>45007.833776736108</c:v>
                </c:pt>
                <c:pt idx="7761">
                  <c:v>45007.844193460645</c:v>
                </c:pt>
                <c:pt idx="7762">
                  <c:v>45007.854610185183</c:v>
                </c:pt>
                <c:pt idx="7763">
                  <c:v>45007.86502690972</c:v>
                </c:pt>
                <c:pt idx="7764">
                  <c:v>45007.875443634257</c:v>
                </c:pt>
                <c:pt idx="7765">
                  <c:v>45007.885860358794</c:v>
                </c:pt>
                <c:pt idx="7766">
                  <c:v>45007.896277083331</c:v>
                </c:pt>
                <c:pt idx="7767">
                  <c:v>45007.906693807869</c:v>
                </c:pt>
                <c:pt idx="7768">
                  <c:v>45007.917110532406</c:v>
                </c:pt>
                <c:pt idx="7769">
                  <c:v>45007.927527256943</c:v>
                </c:pt>
                <c:pt idx="7770">
                  <c:v>45007.93794398148</c:v>
                </c:pt>
                <c:pt idx="7771">
                  <c:v>45007.948360706017</c:v>
                </c:pt>
                <c:pt idx="7772">
                  <c:v>45007.958777430555</c:v>
                </c:pt>
                <c:pt idx="7773">
                  <c:v>45007.969194155092</c:v>
                </c:pt>
                <c:pt idx="7774">
                  <c:v>45007.979610879629</c:v>
                </c:pt>
                <c:pt idx="7775">
                  <c:v>45007.990027604166</c:v>
                </c:pt>
                <c:pt idx="7776">
                  <c:v>45008.000444328703</c:v>
                </c:pt>
                <c:pt idx="7777">
                  <c:v>45008.010861053241</c:v>
                </c:pt>
                <c:pt idx="7778">
                  <c:v>45008.021277777778</c:v>
                </c:pt>
                <c:pt idx="7779">
                  <c:v>45008.031694502315</c:v>
                </c:pt>
                <c:pt idx="7780">
                  <c:v>45008.042111226852</c:v>
                </c:pt>
                <c:pt idx="7781">
                  <c:v>45008.052527951389</c:v>
                </c:pt>
                <c:pt idx="7782">
                  <c:v>45008.062944675927</c:v>
                </c:pt>
                <c:pt idx="7783">
                  <c:v>45008.073361400464</c:v>
                </c:pt>
                <c:pt idx="7784">
                  <c:v>45008.083778125001</c:v>
                </c:pt>
                <c:pt idx="7785">
                  <c:v>45008.094194849538</c:v>
                </c:pt>
                <c:pt idx="7786">
                  <c:v>45008.104611574076</c:v>
                </c:pt>
                <c:pt idx="7787">
                  <c:v>45008.115028298613</c:v>
                </c:pt>
                <c:pt idx="7788">
                  <c:v>45008.12544502315</c:v>
                </c:pt>
                <c:pt idx="7789">
                  <c:v>45008.135861747687</c:v>
                </c:pt>
                <c:pt idx="7790">
                  <c:v>45008.146278472224</c:v>
                </c:pt>
                <c:pt idx="7791">
                  <c:v>45008.156695196762</c:v>
                </c:pt>
                <c:pt idx="7792">
                  <c:v>45008.167111921299</c:v>
                </c:pt>
                <c:pt idx="7793">
                  <c:v>45008.177528645836</c:v>
                </c:pt>
                <c:pt idx="7794">
                  <c:v>45008.187945370373</c:v>
                </c:pt>
                <c:pt idx="7795">
                  <c:v>45008.19836209491</c:v>
                </c:pt>
                <c:pt idx="7796">
                  <c:v>45008.208778819448</c:v>
                </c:pt>
                <c:pt idx="7797">
                  <c:v>45008.219195543985</c:v>
                </c:pt>
                <c:pt idx="7798">
                  <c:v>45008.229612268522</c:v>
                </c:pt>
                <c:pt idx="7799">
                  <c:v>45008.240028993052</c:v>
                </c:pt>
                <c:pt idx="7800">
                  <c:v>45008.250445717589</c:v>
                </c:pt>
                <c:pt idx="7801">
                  <c:v>45008.260862442126</c:v>
                </c:pt>
                <c:pt idx="7802">
                  <c:v>45008.271279166664</c:v>
                </c:pt>
                <c:pt idx="7803">
                  <c:v>45008.281695891201</c:v>
                </c:pt>
                <c:pt idx="7804">
                  <c:v>45008.292112615738</c:v>
                </c:pt>
                <c:pt idx="7805">
                  <c:v>45008.302529340275</c:v>
                </c:pt>
                <c:pt idx="7806">
                  <c:v>45008.312946064812</c:v>
                </c:pt>
                <c:pt idx="7807">
                  <c:v>45008.32336278935</c:v>
                </c:pt>
                <c:pt idx="7808">
                  <c:v>45008.333779513887</c:v>
                </c:pt>
                <c:pt idx="7809">
                  <c:v>45008.344196238424</c:v>
                </c:pt>
                <c:pt idx="7810">
                  <c:v>45008.354612962961</c:v>
                </c:pt>
                <c:pt idx="7811">
                  <c:v>45008.365029687498</c:v>
                </c:pt>
                <c:pt idx="7812">
                  <c:v>45008.375446412036</c:v>
                </c:pt>
                <c:pt idx="7813">
                  <c:v>45008.385863136573</c:v>
                </c:pt>
                <c:pt idx="7814">
                  <c:v>45008.39627986111</c:v>
                </c:pt>
                <c:pt idx="7815">
                  <c:v>45008.406696585647</c:v>
                </c:pt>
                <c:pt idx="7816">
                  <c:v>45008.417113310185</c:v>
                </c:pt>
                <c:pt idx="7817">
                  <c:v>45008.427530034722</c:v>
                </c:pt>
                <c:pt idx="7818">
                  <c:v>45008.437946759259</c:v>
                </c:pt>
                <c:pt idx="7819">
                  <c:v>45008.448363483796</c:v>
                </c:pt>
                <c:pt idx="7820">
                  <c:v>45008.458780208333</c:v>
                </c:pt>
                <c:pt idx="7821">
                  <c:v>45008.469196932871</c:v>
                </c:pt>
                <c:pt idx="7822">
                  <c:v>45008.479613657408</c:v>
                </c:pt>
                <c:pt idx="7823">
                  <c:v>45008.490030381945</c:v>
                </c:pt>
                <c:pt idx="7824">
                  <c:v>45008.500447106482</c:v>
                </c:pt>
                <c:pt idx="7825">
                  <c:v>45008.510863831019</c:v>
                </c:pt>
                <c:pt idx="7826">
                  <c:v>45008.521280555557</c:v>
                </c:pt>
                <c:pt idx="7827">
                  <c:v>45008.531697280094</c:v>
                </c:pt>
                <c:pt idx="7828">
                  <c:v>45008.542114004631</c:v>
                </c:pt>
                <c:pt idx="7829">
                  <c:v>45008.552530729168</c:v>
                </c:pt>
                <c:pt idx="7830">
                  <c:v>45008.562947453705</c:v>
                </c:pt>
                <c:pt idx="7831">
                  <c:v>45008.573364178243</c:v>
                </c:pt>
                <c:pt idx="7832">
                  <c:v>45008.58378090278</c:v>
                </c:pt>
                <c:pt idx="7833">
                  <c:v>45008.594197627317</c:v>
                </c:pt>
                <c:pt idx="7834">
                  <c:v>45008.604614351854</c:v>
                </c:pt>
                <c:pt idx="7835">
                  <c:v>45008.615031076391</c:v>
                </c:pt>
                <c:pt idx="7836">
                  <c:v>45008.625447800929</c:v>
                </c:pt>
                <c:pt idx="7837">
                  <c:v>45008.635864525466</c:v>
                </c:pt>
                <c:pt idx="7838">
                  <c:v>45008.646281250003</c:v>
                </c:pt>
                <c:pt idx="7839">
                  <c:v>45008.65669797454</c:v>
                </c:pt>
                <c:pt idx="7840">
                  <c:v>45008.667114699078</c:v>
                </c:pt>
                <c:pt idx="7841">
                  <c:v>45008.677531423615</c:v>
                </c:pt>
                <c:pt idx="7842">
                  <c:v>45008.687948148145</c:v>
                </c:pt>
                <c:pt idx="7843">
                  <c:v>45008.698364872682</c:v>
                </c:pt>
                <c:pt idx="7844">
                  <c:v>45008.708781597219</c:v>
                </c:pt>
                <c:pt idx="7845">
                  <c:v>45008.719198321756</c:v>
                </c:pt>
                <c:pt idx="7846">
                  <c:v>45008.729615046293</c:v>
                </c:pt>
                <c:pt idx="7847">
                  <c:v>45008.740031770831</c:v>
                </c:pt>
                <c:pt idx="7848">
                  <c:v>45008.750448495368</c:v>
                </c:pt>
                <c:pt idx="7849">
                  <c:v>45008.760865219905</c:v>
                </c:pt>
                <c:pt idx="7850">
                  <c:v>45008.771281944442</c:v>
                </c:pt>
                <c:pt idx="7851">
                  <c:v>45008.78169866898</c:v>
                </c:pt>
                <c:pt idx="7852">
                  <c:v>45008.792115393517</c:v>
                </c:pt>
                <c:pt idx="7853">
                  <c:v>45008.802532118054</c:v>
                </c:pt>
                <c:pt idx="7854">
                  <c:v>45008.812948842591</c:v>
                </c:pt>
                <c:pt idx="7855">
                  <c:v>45008.823365567128</c:v>
                </c:pt>
                <c:pt idx="7856">
                  <c:v>45008.833782291666</c:v>
                </c:pt>
                <c:pt idx="7857">
                  <c:v>45008.844199016203</c:v>
                </c:pt>
                <c:pt idx="7858">
                  <c:v>45008.85461574074</c:v>
                </c:pt>
                <c:pt idx="7859">
                  <c:v>45008.865032465277</c:v>
                </c:pt>
                <c:pt idx="7860">
                  <c:v>45008.875449189814</c:v>
                </c:pt>
                <c:pt idx="7861">
                  <c:v>45008.885865914352</c:v>
                </c:pt>
                <c:pt idx="7862">
                  <c:v>45008.896282638889</c:v>
                </c:pt>
                <c:pt idx="7863">
                  <c:v>45008.906699363426</c:v>
                </c:pt>
                <c:pt idx="7864">
                  <c:v>45008.917116087963</c:v>
                </c:pt>
                <c:pt idx="7865">
                  <c:v>45008.9275328125</c:v>
                </c:pt>
                <c:pt idx="7866">
                  <c:v>45008.937949537038</c:v>
                </c:pt>
                <c:pt idx="7867">
                  <c:v>45008.948366261575</c:v>
                </c:pt>
                <c:pt idx="7868">
                  <c:v>45008.958782986112</c:v>
                </c:pt>
                <c:pt idx="7869">
                  <c:v>45008.969199710649</c:v>
                </c:pt>
                <c:pt idx="7870">
                  <c:v>45008.979616435186</c:v>
                </c:pt>
                <c:pt idx="7871">
                  <c:v>45008.990033159724</c:v>
                </c:pt>
                <c:pt idx="7872">
                  <c:v>45009.000449884261</c:v>
                </c:pt>
                <c:pt idx="7873">
                  <c:v>45009.010866608798</c:v>
                </c:pt>
                <c:pt idx="7874">
                  <c:v>45009.021283333335</c:v>
                </c:pt>
                <c:pt idx="7875">
                  <c:v>45009.031700057873</c:v>
                </c:pt>
                <c:pt idx="7876">
                  <c:v>45009.04211678241</c:v>
                </c:pt>
                <c:pt idx="7877">
                  <c:v>45009.052533506947</c:v>
                </c:pt>
                <c:pt idx="7878">
                  <c:v>45009.062950231484</c:v>
                </c:pt>
                <c:pt idx="7879">
                  <c:v>45009.073366956021</c:v>
                </c:pt>
                <c:pt idx="7880">
                  <c:v>45009.083783680559</c:v>
                </c:pt>
                <c:pt idx="7881">
                  <c:v>45009.094200405096</c:v>
                </c:pt>
                <c:pt idx="7882">
                  <c:v>45009.104617129633</c:v>
                </c:pt>
                <c:pt idx="7883">
                  <c:v>45009.11503385417</c:v>
                </c:pt>
                <c:pt idx="7884">
                  <c:v>45009.1254505787</c:v>
                </c:pt>
                <c:pt idx="7885">
                  <c:v>45009.135867303237</c:v>
                </c:pt>
                <c:pt idx="7886">
                  <c:v>45009.146284027775</c:v>
                </c:pt>
                <c:pt idx="7887">
                  <c:v>45009.156700752312</c:v>
                </c:pt>
                <c:pt idx="7888">
                  <c:v>45009.167117476849</c:v>
                </c:pt>
                <c:pt idx="7889">
                  <c:v>45009.177534201386</c:v>
                </c:pt>
                <c:pt idx="7890">
                  <c:v>45009.187950925923</c:v>
                </c:pt>
                <c:pt idx="7891">
                  <c:v>45009.198367650461</c:v>
                </c:pt>
                <c:pt idx="7892">
                  <c:v>45009.208784374998</c:v>
                </c:pt>
                <c:pt idx="7893">
                  <c:v>45009.219201099535</c:v>
                </c:pt>
                <c:pt idx="7894">
                  <c:v>45009.229617824072</c:v>
                </c:pt>
                <c:pt idx="7895">
                  <c:v>45009.240034548609</c:v>
                </c:pt>
                <c:pt idx="7896">
                  <c:v>45009.250451273147</c:v>
                </c:pt>
                <c:pt idx="7897">
                  <c:v>45009.260867997684</c:v>
                </c:pt>
                <c:pt idx="7898">
                  <c:v>45009.271284722221</c:v>
                </c:pt>
                <c:pt idx="7899">
                  <c:v>45009.281701446758</c:v>
                </c:pt>
                <c:pt idx="7900">
                  <c:v>45009.292118171295</c:v>
                </c:pt>
                <c:pt idx="7901">
                  <c:v>45009.302534895833</c:v>
                </c:pt>
                <c:pt idx="7902">
                  <c:v>45009.31295162037</c:v>
                </c:pt>
                <c:pt idx="7903">
                  <c:v>45009.323368344907</c:v>
                </c:pt>
                <c:pt idx="7904">
                  <c:v>45009.333785069444</c:v>
                </c:pt>
                <c:pt idx="7905">
                  <c:v>45009.344201793981</c:v>
                </c:pt>
                <c:pt idx="7906">
                  <c:v>45009.354618518519</c:v>
                </c:pt>
                <c:pt idx="7907">
                  <c:v>45009.365035243056</c:v>
                </c:pt>
                <c:pt idx="7908">
                  <c:v>45009.375451967593</c:v>
                </c:pt>
                <c:pt idx="7909">
                  <c:v>45009.38586869213</c:v>
                </c:pt>
                <c:pt idx="7910">
                  <c:v>45009.396285416668</c:v>
                </c:pt>
                <c:pt idx="7911">
                  <c:v>45009.406702141205</c:v>
                </c:pt>
                <c:pt idx="7912">
                  <c:v>45009.417118865742</c:v>
                </c:pt>
                <c:pt idx="7913">
                  <c:v>45009.427535590279</c:v>
                </c:pt>
                <c:pt idx="7914">
                  <c:v>45009.437952314816</c:v>
                </c:pt>
                <c:pt idx="7915">
                  <c:v>45009.448369039354</c:v>
                </c:pt>
                <c:pt idx="7916">
                  <c:v>45009.458785763891</c:v>
                </c:pt>
                <c:pt idx="7917">
                  <c:v>45009.469202488428</c:v>
                </c:pt>
                <c:pt idx="7918">
                  <c:v>45009.479619212965</c:v>
                </c:pt>
                <c:pt idx="7919">
                  <c:v>45009.490035937502</c:v>
                </c:pt>
                <c:pt idx="7920">
                  <c:v>45009.50045266204</c:v>
                </c:pt>
                <c:pt idx="7921">
                  <c:v>45009.510869386577</c:v>
                </c:pt>
                <c:pt idx="7922">
                  <c:v>45009.521286111114</c:v>
                </c:pt>
                <c:pt idx="7923">
                  <c:v>45009.531702835651</c:v>
                </c:pt>
                <c:pt idx="7924">
                  <c:v>45009.542119560188</c:v>
                </c:pt>
                <c:pt idx="7925">
                  <c:v>45009.552536284726</c:v>
                </c:pt>
                <c:pt idx="7926">
                  <c:v>45009.562953009263</c:v>
                </c:pt>
                <c:pt idx="7927">
                  <c:v>45009.573369733793</c:v>
                </c:pt>
                <c:pt idx="7928">
                  <c:v>45009.58378645833</c:v>
                </c:pt>
                <c:pt idx="7929">
                  <c:v>45009.594203182867</c:v>
                </c:pt>
                <c:pt idx="7930">
                  <c:v>45009.604619907404</c:v>
                </c:pt>
                <c:pt idx="7931">
                  <c:v>45009.615036631942</c:v>
                </c:pt>
                <c:pt idx="7932">
                  <c:v>45009.625453356479</c:v>
                </c:pt>
                <c:pt idx="7933">
                  <c:v>45009.635870081016</c:v>
                </c:pt>
                <c:pt idx="7934">
                  <c:v>45009.646286805553</c:v>
                </c:pt>
                <c:pt idx="7935">
                  <c:v>45009.65670353009</c:v>
                </c:pt>
                <c:pt idx="7936">
                  <c:v>45009.667120254628</c:v>
                </c:pt>
                <c:pt idx="7937">
                  <c:v>45009.677536979165</c:v>
                </c:pt>
                <c:pt idx="7938">
                  <c:v>45009.687953703702</c:v>
                </c:pt>
                <c:pt idx="7939">
                  <c:v>45009.698370428239</c:v>
                </c:pt>
                <c:pt idx="7940">
                  <c:v>45009.708787152776</c:v>
                </c:pt>
                <c:pt idx="7941">
                  <c:v>45009.719203877314</c:v>
                </c:pt>
                <c:pt idx="7942">
                  <c:v>45009.729620601851</c:v>
                </c:pt>
                <c:pt idx="7943">
                  <c:v>45009.740037326388</c:v>
                </c:pt>
                <c:pt idx="7944">
                  <c:v>45009.750454050925</c:v>
                </c:pt>
                <c:pt idx="7945">
                  <c:v>45009.760870775463</c:v>
                </c:pt>
                <c:pt idx="7946">
                  <c:v>45009.7712875</c:v>
                </c:pt>
                <c:pt idx="7947">
                  <c:v>45009.781704224537</c:v>
                </c:pt>
                <c:pt idx="7948">
                  <c:v>45009.792120949074</c:v>
                </c:pt>
                <c:pt idx="7949">
                  <c:v>45009.802537673611</c:v>
                </c:pt>
                <c:pt idx="7950">
                  <c:v>45009.812954398149</c:v>
                </c:pt>
                <c:pt idx="7951">
                  <c:v>45009.823371122686</c:v>
                </c:pt>
                <c:pt idx="7952">
                  <c:v>45009.833787847223</c:v>
                </c:pt>
                <c:pt idx="7953">
                  <c:v>45009.84420457176</c:v>
                </c:pt>
                <c:pt idx="7954">
                  <c:v>45009.854621296297</c:v>
                </c:pt>
                <c:pt idx="7955">
                  <c:v>45009.865038020835</c:v>
                </c:pt>
                <c:pt idx="7956">
                  <c:v>45009.875454745372</c:v>
                </c:pt>
                <c:pt idx="7957">
                  <c:v>45009.885871469909</c:v>
                </c:pt>
                <c:pt idx="7958">
                  <c:v>45009.896288194446</c:v>
                </c:pt>
                <c:pt idx="7959">
                  <c:v>45009.906704918983</c:v>
                </c:pt>
                <c:pt idx="7960">
                  <c:v>45009.917121643521</c:v>
                </c:pt>
                <c:pt idx="7961">
                  <c:v>45009.927538368058</c:v>
                </c:pt>
                <c:pt idx="7962">
                  <c:v>45009.937955092595</c:v>
                </c:pt>
                <c:pt idx="7963">
                  <c:v>45009.948371817132</c:v>
                </c:pt>
                <c:pt idx="7964">
                  <c:v>45009.958788541669</c:v>
                </c:pt>
                <c:pt idx="7965">
                  <c:v>45009.969205266207</c:v>
                </c:pt>
                <c:pt idx="7966">
                  <c:v>45009.979621990744</c:v>
                </c:pt>
                <c:pt idx="7967">
                  <c:v>45009.990038715281</c:v>
                </c:pt>
                <c:pt idx="7968">
                  <c:v>45010.000455439818</c:v>
                </c:pt>
                <c:pt idx="7969">
                  <c:v>45010.010872164348</c:v>
                </c:pt>
                <c:pt idx="7970">
                  <c:v>45010.021288888885</c:v>
                </c:pt>
                <c:pt idx="7971">
                  <c:v>45010.031705613423</c:v>
                </c:pt>
                <c:pt idx="7972">
                  <c:v>45010.04212233796</c:v>
                </c:pt>
                <c:pt idx="7973">
                  <c:v>45010.052539062497</c:v>
                </c:pt>
                <c:pt idx="7974">
                  <c:v>45010.062955787034</c:v>
                </c:pt>
                <c:pt idx="7975">
                  <c:v>45010.073372511572</c:v>
                </c:pt>
                <c:pt idx="7976">
                  <c:v>45010.083789236109</c:v>
                </c:pt>
                <c:pt idx="7977">
                  <c:v>45010.094205960646</c:v>
                </c:pt>
                <c:pt idx="7978">
                  <c:v>45010.104622685183</c:v>
                </c:pt>
                <c:pt idx="7979">
                  <c:v>45010.11503940972</c:v>
                </c:pt>
                <c:pt idx="7980">
                  <c:v>45010.125456134258</c:v>
                </c:pt>
                <c:pt idx="7981">
                  <c:v>45010.135872858795</c:v>
                </c:pt>
                <c:pt idx="7982">
                  <c:v>45010.146289583332</c:v>
                </c:pt>
                <c:pt idx="7983">
                  <c:v>45010.156706307869</c:v>
                </c:pt>
                <c:pt idx="7984">
                  <c:v>45010.167123032406</c:v>
                </c:pt>
                <c:pt idx="7985">
                  <c:v>45010.177539756944</c:v>
                </c:pt>
                <c:pt idx="7986">
                  <c:v>45010.187956481481</c:v>
                </c:pt>
                <c:pt idx="7987">
                  <c:v>45010.198373206018</c:v>
                </c:pt>
                <c:pt idx="7988">
                  <c:v>45010.208789930555</c:v>
                </c:pt>
                <c:pt idx="7989">
                  <c:v>45010.219206655092</c:v>
                </c:pt>
                <c:pt idx="7990">
                  <c:v>45010.22962337963</c:v>
                </c:pt>
                <c:pt idx="7991">
                  <c:v>45010.240040104167</c:v>
                </c:pt>
                <c:pt idx="7992">
                  <c:v>45010.250456828704</c:v>
                </c:pt>
                <c:pt idx="7993">
                  <c:v>45010.260873553241</c:v>
                </c:pt>
                <c:pt idx="7994">
                  <c:v>45010.271290277778</c:v>
                </c:pt>
                <c:pt idx="7995">
                  <c:v>45010.281707002316</c:v>
                </c:pt>
                <c:pt idx="7996">
                  <c:v>45010.292123726853</c:v>
                </c:pt>
                <c:pt idx="7997">
                  <c:v>45010.30254045139</c:v>
                </c:pt>
                <c:pt idx="7998">
                  <c:v>45010.312957175927</c:v>
                </c:pt>
                <c:pt idx="7999">
                  <c:v>45010.323373900465</c:v>
                </c:pt>
                <c:pt idx="8000">
                  <c:v>45010.333790625002</c:v>
                </c:pt>
                <c:pt idx="8001">
                  <c:v>45010.344207349539</c:v>
                </c:pt>
                <c:pt idx="8002">
                  <c:v>45010.354624074076</c:v>
                </c:pt>
                <c:pt idx="8003">
                  <c:v>45010.365040798613</c:v>
                </c:pt>
                <c:pt idx="8004">
                  <c:v>45010.375457523151</c:v>
                </c:pt>
                <c:pt idx="8005">
                  <c:v>45010.385874247688</c:v>
                </c:pt>
                <c:pt idx="8006">
                  <c:v>45010.396290972225</c:v>
                </c:pt>
                <c:pt idx="8007">
                  <c:v>45010.406707696762</c:v>
                </c:pt>
                <c:pt idx="8008">
                  <c:v>45010.417124421299</c:v>
                </c:pt>
                <c:pt idx="8009">
                  <c:v>45010.427541145837</c:v>
                </c:pt>
                <c:pt idx="8010">
                  <c:v>45010.437957870374</c:v>
                </c:pt>
                <c:pt idx="8011">
                  <c:v>45010.448374594911</c:v>
                </c:pt>
                <c:pt idx="8012">
                  <c:v>45010.458791319441</c:v>
                </c:pt>
                <c:pt idx="8013">
                  <c:v>45010.469208043978</c:v>
                </c:pt>
                <c:pt idx="8014">
                  <c:v>45010.479624768515</c:v>
                </c:pt>
                <c:pt idx="8015">
                  <c:v>45010.490041493053</c:v>
                </c:pt>
                <c:pt idx="8016">
                  <c:v>45010.50045821759</c:v>
                </c:pt>
                <c:pt idx="8017">
                  <c:v>45010.510874942127</c:v>
                </c:pt>
                <c:pt idx="8018">
                  <c:v>45010.521291666664</c:v>
                </c:pt>
                <c:pt idx="8019">
                  <c:v>45010.531708391201</c:v>
                </c:pt>
                <c:pt idx="8020">
                  <c:v>45010.542125115739</c:v>
                </c:pt>
                <c:pt idx="8021">
                  <c:v>45010.552541840276</c:v>
                </c:pt>
                <c:pt idx="8022">
                  <c:v>45010.562958564813</c:v>
                </c:pt>
                <c:pt idx="8023">
                  <c:v>45010.57337528935</c:v>
                </c:pt>
                <c:pt idx="8024">
                  <c:v>45010.583792013887</c:v>
                </c:pt>
                <c:pt idx="8025">
                  <c:v>45010.594208738425</c:v>
                </c:pt>
                <c:pt idx="8026">
                  <c:v>45010.604625462962</c:v>
                </c:pt>
                <c:pt idx="8027">
                  <c:v>45010.615042187499</c:v>
                </c:pt>
                <c:pt idx="8028">
                  <c:v>45010.625458912036</c:v>
                </c:pt>
                <c:pt idx="8029">
                  <c:v>45010.635875636573</c:v>
                </c:pt>
                <c:pt idx="8030">
                  <c:v>45010.646292361111</c:v>
                </c:pt>
                <c:pt idx="8031">
                  <c:v>45010.656709085648</c:v>
                </c:pt>
                <c:pt idx="8032">
                  <c:v>45010.667125810185</c:v>
                </c:pt>
                <c:pt idx="8033">
                  <c:v>45010.677542534722</c:v>
                </c:pt>
                <c:pt idx="8034">
                  <c:v>45010.68795925926</c:v>
                </c:pt>
                <c:pt idx="8035">
                  <c:v>45010.698375983797</c:v>
                </c:pt>
                <c:pt idx="8036">
                  <c:v>45010.708792708334</c:v>
                </c:pt>
                <c:pt idx="8037">
                  <c:v>45010.719209432871</c:v>
                </c:pt>
                <c:pt idx="8038">
                  <c:v>45010.729626157408</c:v>
                </c:pt>
                <c:pt idx="8039">
                  <c:v>45010.740042881946</c:v>
                </c:pt>
                <c:pt idx="8040">
                  <c:v>45010.750459606483</c:v>
                </c:pt>
                <c:pt idx="8041">
                  <c:v>45010.76087633102</c:v>
                </c:pt>
                <c:pt idx="8042">
                  <c:v>45010.771293055557</c:v>
                </c:pt>
                <c:pt idx="8043">
                  <c:v>45010.781709780094</c:v>
                </c:pt>
                <c:pt idx="8044">
                  <c:v>45010.792126504632</c:v>
                </c:pt>
                <c:pt idx="8045">
                  <c:v>45010.802543229169</c:v>
                </c:pt>
                <c:pt idx="8046">
                  <c:v>45010.812959953706</c:v>
                </c:pt>
                <c:pt idx="8047">
                  <c:v>45010.823376678243</c:v>
                </c:pt>
                <c:pt idx="8048">
                  <c:v>45010.83379340278</c:v>
                </c:pt>
                <c:pt idx="8049">
                  <c:v>45010.844210127318</c:v>
                </c:pt>
                <c:pt idx="8050">
                  <c:v>45010.854626851855</c:v>
                </c:pt>
                <c:pt idx="8051">
                  <c:v>45010.865043576392</c:v>
                </c:pt>
                <c:pt idx="8052">
                  <c:v>45010.875460300929</c:v>
                </c:pt>
                <c:pt idx="8053">
                  <c:v>45010.885877025466</c:v>
                </c:pt>
                <c:pt idx="8054">
                  <c:v>45010.896293749996</c:v>
                </c:pt>
                <c:pt idx="8055">
                  <c:v>45010.906710474534</c:v>
                </c:pt>
                <c:pt idx="8056">
                  <c:v>45010.917127199071</c:v>
                </c:pt>
                <c:pt idx="8057">
                  <c:v>45010.927543923608</c:v>
                </c:pt>
                <c:pt idx="8058">
                  <c:v>45010.937960648145</c:v>
                </c:pt>
                <c:pt idx="8059">
                  <c:v>45010.948377372682</c:v>
                </c:pt>
                <c:pt idx="8060">
                  <c:v>45010.95879409722</c:v>
                </c:pt>
                <c:pt idx="8061">
                  <c:v>45010.969210821757</c:v>
                </c:pt>
                <c:pt idx="8062">
                  <c:v>45010.979627546294</c:v>
                </c:pt>
                <c:pt idx="8063">
                  <c:v>45010.990044270831</c:v>
                </c:pt>
                <c:pt idx="8064">
                  <c:v>45011.000460995368</c:v>
                </c:pt>
                <c:pt idx="8065">
                  <c:v>45011.010877719906</c:v>
                </c:pt>
                <c:pt idx="8066">
                  <c:v>45011.021294444443</c:v>
                </c:pt>
                <c:pt idx="8067">
                  <c:v>45011.03171116898</c:v>
                </c:pt>
                <c:pt idx="8068">
                  <c:v>45011.042127893517</c:v>
                </c:pt>
                <c:pt idx="8069">
                  <c:v>45011.052544618055</c:v>
                </c:pt>
                <c:pt idx="8070">
                  <c:v>45011.062961342592</c:v>
                </c:pt>
                <c:pt idx="8071">
                  <c:v>45011.073378067129</c:v>
                </c:pt>
                <c:pt idx="8072">
                  <c:v>45011.083794791666</c:v>
                </c:pt>
                <c:pt idx="8073">
                  <c:v>45011.094211516203</c:v>
                </c:pt>
                <c:pt idx="8074">
                  <c:v>45011.104628240741</c:v>
                </c:pt>
                <c:pt idx="8075">
                  <c:v>45011.115044965278</c:v>
                </c:pt>
                <c:pt idx="8076">
                  <c:v>45011.125461689815</c:v>
                </c:pt>
                <c:pt idx="8077">
                  <c:v>45011.135878414352</c:v>
                </c:pt>
                <c:pt idx="8078">
                  <c:v>45011.146295138889</c:v>
                </c:pt>
                <c:pt idx="8079">
                  <c:v>45011.156711863427</c:v>
                </c:pt>
                <c:pt idx="8080">
                  <c:v>45011.167128587964</c:v>
                </c:pt>
                <c:pt idx="8081">
                  <c:v>45011.177545312501</c:v>
                </c:pt>
                <c:pt idx="8082">
                  <c:v>45011.187962037038</c:v>
                </c:pt>
                <c:pt idx="8083">
                  <c:v>45011.198378761575</c:v>
                </c:pt>
                <c:pt idx="8084">
                  <c:v>45011.208795486113</c:v>
                </c:pt>
                <c:pt idx="8085">
                  <c:v>45011.21921221065</c:v>
                </c:pt>
                <c:pt idx="8086">
                  <c:v>45011.229628935187</c:v>
                </c:pt>
                <c:pt idx="8087">
                  <c:v>45011.240045659724</c:v>
                </c:pt>
                <c:pt idx="8088">
                  <c:v>45011.250462384261</c:v>
                </c:pt>
                <c:pt idx="8089">
                  <c:v>45011.260879108799</c:v>
                </c:pt>
                <c:pt idx="8090">
                  <c:v>45011.271295833336</c:v>
                </c:pt>
                <c:pt idx="8091">
                  <c:v>45011.281712557873</c:v>
                </c:pt>
                <c:pt idx="8092">
                  <c:v>45011.29212928241</c:v>
                </c:pt>
                <c:pt idx="8093">
                  <c:v>45011.302546006948</c:v>
                </c:pt>
                <c:pt idx="8094">
                  <c:v>45011.312962731485</c:v>
                </c:pt>
                <c:pt idx="8095">
                  <c:v>45011.323379456022</c:v>
                </c:pt>
                <c:pt idx="8096">
                  <c:v>45011.333796180559</c:v>
                </c:pt>
                <c:pt idx="8097">
                  <c:v>45011.344212905089</c:v>
                </c:pt>
                <c:pt idx="8098">
                  <c:v>45011.354629629626</c:v>
                </c:pt>
                <c:pt idx="8099">
                  <c:v>45011.365046354163</c:v>
                </c:pt>
                <c:pt idx="8100">
                  <c:v>45011.375463078701</c:v>
                </c:pt>
                <c:pt idx="8101">
                  <c:v>45011.385879803238</c:v>
                </c:pt>
                <c:pt idx="8102">
                  <c:v>45011.396296527775</c:v>
                </c:pt>
                <c:pt idx="8103">
                  <c:v>45011.406713252312</c:v>
                </c:pt>
                <c:pt idx="8104">
                  <c:v>45011.41712997685</c:v>
                </c:pt>
                <c:pt idx="8105">
                  <c:v>45011.427546701387</c:v>
                </c:pt>
                <c:pt idx="8106">
                  <c:v>45011.437963425924</c:v>
                </c:pt>
                <c:pt idx="8107">
                  <c:v>45011.448380150461</c:v>
                </c:pt>
                <c:pt idx="8108">
                  <c:v>45011.458796874998</c:v>
                </c:pt>
                <c:pt idx="8109">
                  <c:v>45011.469213599536</c:v>
                </c:pt>
                <c:pt idx="8110">
                  <c:v>45011.479630324073</c:v>
                </c:pt>
                <c:pt idx="8111">
                  <c:v>45011.49004704861</c:v>
                </c:pt>
                <c:pt idx="8112">
                  <c:v>45011.500463773147</c:v>
                </c:pt>
                <c:pt idx="8113">
                  <c:v>45011.510880497684</c:v>
                </c:pt>
                <c:pt idx="8114">
                  <c:v>45011.521297222222</c:v>
                </c:pt>
                <c:pt idx="8115">
                  <c:v>45011.531713946759</c:v>
                </c:pt>
                <c:pt idx="8116">
                  <c:v>45011.542130671296</c:v>
                </c:pt>
                <c:pt idx="8117">
                  <c:v>45011.552547395833</c:v>
                </c:pt>
                <c:pt idx="8118">
                  <c:v>45011.56296412037</c:v>
                </c:pt>
                <c:pt idx="8119">
                  <c:v>45011.573380844908</c:v>
                </c:pt>
                <c:pt idx="8120">
                  <c:v>45011.583797569445</c:v>
                </c:pt>
                <c:pt idx="8121">
                  <c:v>45011.594214293982</c:v>
                </c:pt>
                <c:pt idx="8122">
                  <c:v>45011.604631018519</c:v>
                </c:pt>
                <c:pt idx="8123">
                  <c:v>45011.615047743056</c:v>
                </c:pt>
                <c:pt idx="8124">
                  <c:v>45011.625464467594</c:v>
                </c:pt>
                <c:pt idx="8125">
                  <c:v>45011.635881192131</c:v>
                </c:pt>
                <c:pt idx="8126">
                  <c:v>45011.646297916668</c:v>
                </c:pt>
                <c:pt idx="8127">
                  <c:v>45011.656714641205</c:v>
                </c:pt>
                <c:pt idx="8128">
                  <c:v>45011.667131365743</c:v>
                </c:pt>
                <c:pt idx="8129">
                  <c:v>45011.67754809028</c:v>
                </c:pt>
                <c:pt idx="8130">
                  <c:v>45011.687964814817</c:v>
                </c:pt>
                <c:pt idx="8131">
                  <c:v>45011.698381539354</c:v>
                </c:pt>
                <c:pt idx="8132">
                  <c:v>45011.708798263891</c:v>
                </c:pt>
                <c:pt idx="8133">
                  <c:v>45011.719214988429</c:v>
                </c:pt>
                <c:pt idx="8134">
                  <c:v>45011.729631712966</c:v>
                </c:pt>
                <c:pt idx="8135">
                  <c:v>45011.740048437503</c:v>
                </c:pt>
                <c:pt idx="8136">
                  <c:v>45011.75046516204</c:v>
                </c:pt>
                <c:pt idx="8137">
                  <c:v>45011.760881886577</c:v>
                </c:pt>
                <c:pt idx="8138">
                  <c:v>45011.771298611115</c:v>
                </c:pt>
                <c:pt idx="8139">
                  <c:v>45011.781715335645</c:v>
                </c:pt>
                <c:pt idx="8140">
                  <c:v>45011.792132060182</c:v>
                </c:pt>
                <c:pt idx="8141">
                  <c:v>45011.802548784719</c:v>
                </c:pt>
                <c:pt idx="8142">
                  <c:v>45011.812965509256</c:v>
                </c:pt>
                <c:pt idx="8143">
                  <c:v>45011.823382233793</c:v>
                </c:pt>
                <c:pt idx="8144">
                  <c:v>45011.833798958331</c:v>
                </c:pt>
                <c:pt idx="8145">
                  <c:v>45011.844215682868</c:v>
                </c:pt>
                <c:pt idx="8146">
                  <c:v>45011.854632407405</c:v>
                </c:pt>
                <c:pt idx="8147">
                  <c:v>45011.865049131942</c:v>
                </c:pt>
                <c:pt idx="8148">
                  <c:v>45011.875465856479</c:v>
                </c:pt>
                <c:pt idx="8149">
                  <c:v>45011.885882581017</c:v>
                </c:pt>
                <c:pt idx="8150">
                  <c:v>45011.896299305554</c:v>
                </c:pt>
                <c:pt idx="8151">
                  <c:v>45011.906716030091</c:v>
                </c:pt>
                <c:pt idx="8152">
                  <c:v>45011.917132754628</c:v>
                </c:pt>
                <c:pt idx="8153">
                  <c:v>45011.927549479165</c:v>
                </c:pt>
                <c:pt idx="8154">
                  <c:v>45011.937966203703</c:v>
                </c:pt>
                <c:pt idx="8155">
                  <c:v>45011.94838292824</c:v>
                </c:pt>
                <c:pt idx="8156">
                  <c:v>45011.958799652777</c:v>
                </c:pt>
                <c:pt idx="8157">
                  <c:v>45011.969216377314</c:v>
                </c:pt>
                <c:pt idx="8158">
                  <c:v>45011.979633101852</c:v>
                </c:pt>
                <c:pt idx="8159">
                  <c:v>45011.990049826389</c:v>
                </c:pt>
                <c:pt idx="8160">
                  <c:v>45012.000466550926</c:v>
                </c:pt>
                <c:pt idx="8161">
                  <c:v>45012.010883275463</c:v>
                </c:pt>
                <c:pt idx="8162">
                  <c:v>45012.0213</c:v>
                </c:pt>
                <c:pt idx="8163">
                  <c:v>45012.031716724538</c:v>
                </c:pt>
                <c:pt idx="8164">
                  <c:v>45012.042133449075</c:v>
                </c:pt>
                <c:pt idx="8165">
                  <c:v>45012.052550173612</c:v>
                </c:pt>
                <c:pt idx="8166">
                  <c:v>45012.062966898149</c:v>
                </c:pt>
                <c:pt idx="8167">
                  <c:v>45012.073383622686</c:v>
                </c:pt>
                <c:pt idx="8168">
                  <c:v>45012.083800347224</c:v>
                </c:pt>
                <c:pt idx="8169">
                  <c:v>45012.094217071761</c:v>
                </c:pt>
                <c:pt idx="8170">
                  <c:v>45012.104633796298</c:v>
                </c:pt>
                <c:pt idx="8171">
                  <c:v>45012.115050520835</c:v>
                </c:pt>
                <c:pt idx="8172">
                  <c:v>45012.125467245372</c:v>
                </c:pt>
                <c:pt idx="8173">
                  <c:v>45012.13588396991</c:v>
                </c:pt>
                <c:pt idx="8174">
                  <c:v>45012.146300694447</c:v>
                </c:pt>
                <c:pt idx="8175">
                  <c:v>45012.156717418984</c:v>
                </c:pt>
                <c:pt idx="8176">
                  <c:v>45012.167134143521</c:v>
                </c:pt>
                <c:pt idx="8177">
                  <c:v>45012.177550868058</c:v>
                </c:pt>
                <c:pt idx="8178">
                  <c:v>45012.187967592596</c:v>
                </c:pt>
                <c:pt idx="8179">
                  <c:v>45012.198384317133</c:v>
                </c:pt>
                <c:pt idx="8180">
                  <c:v>45012.20880104167</c:v>
                </c:pt>
                <c:pt idx="8181">
                  <c:v>45012.219217766207</c:v>
                </c:pt>
                <c:pt idx="8182">
                  <c:v>45012.229634490737</c:v>
                </c:pt>
                <c:pt idx="8183">
                  <c:v>45012.240051215274</c:v>
                </c:pt>
                <c:pt idx="8184">
                  <c:v>45012.250467939812</c:v>
                </c:pt>
                <c:pt idx="8185">
                  <c:v>45012.260884664349</c:v>
                </c:pt>
                <c:pt idx="8186">
                  <c:v>45012.271301388886</c:v>
                </c:pt>
                <c:pt idx="8187">
                  <c:v>45012.281718113423</c:v>
                </c:pt>
                <c:pt idx="8188">
                  <c:v>45012.29213483796</c:v>
                </c:pt>
                <c:pt idx="8189">
                  <c:v>45012.302551562498</c:v>
                </c:pt>
                <c:pt idx="8190">
                  <c:v>45012.312968287035</c:v>
                </c:pt>
                <c:pt idx="8191">
                  <c:v>45012.323385011572</c:v>
                </c:pt>
                <c:pt idx="8192">
                  <c:v>45012.333801736109</c:v>
                </c:pt>
                <c:pt idx="8193">
                  <c:v>45012.344218460647</c:v>
                </c:pt>
                <c:pt idx="8194">
                  <c:v>45012.354635185184</c:v>
                </c:pt>
                <c:pt idx="8195">
                  <c:v>45012.365051909721</c:v>
                </c:pt>
                <c:pt idx="8196">
                  <c:v>45012.375468634258</c:v>
                </c:pt>
                <c:pt idx="8197">
                  <c:v>45012.385885358795</c:v>
                </c:pt>
                <c:pt idx="8198">
                  <c:v>45012.396302083333</c:v>
                </c:pt>
                <c:pt idx="8199">
                  <c:v>45012.40671880787</c:v>
                </c:pt>
                <c:pt idx="8200">
                  <c:v>45012.417135532407</c:v>
                </c:pt>
                <c:pt idx="8201">
                  <c:v>45012.427552256944</c:v>
                </c:pt>
                <c:pt idx="8202">
                  <c:v>45012.437968981481</c:v>
                </c:pt>
                <c:pt idx="8203">
                  <c:v>45012.448385706019</c:v>
                </c:pt>
                <c:pt idx="8204">
                  <c:v>45012.458802430556</c:v>
                </c:pt>
                <c:pt idx="8205">
                  <c:v>45012.469219155093</c:v>
                </c:pt>
                <c:pt idx="8206">
                  <c:v>45012.47963587963</c:v>
                </c:pt>
                <c:pt idx="8207">
                  <c:v>45012.490052604167</c:v>
                </c:pt>
                <c:pt idx="8208">
                  <c:v>45012.500469328705</c:v>
                </c:pt>
                <c:pt idx="8209">
                  <c:v>45012.510886053242</c:v>
                </c:pt>
                <c:pt idx="8210">
                  <c:v>45012.521302777779</c:v>
                </c:pt>
                <c:pt idx="8211">
                  <c:v>45012.531719502316</c:v>
                </c:pt>
                <c:pt idx="8212">
                  <c:v>45012.542136226853</c:v>
                </c:pt>
                <c:pt idx="8213">
                  <c:v>45012.552552951391</c:v>
                </c:pt>
                <c:pt idx="8214">
                  <c:v>45012.562969675928</c:v>
                </c:pt>
                <c:pt idx="8215">
                  <c:v>45012.573386400465</c:v>
                </c:pt>
                <c:pt idx="8216">
                  <c:v>45012.583803125002</c:v>
                </c:pt>
                <c:pt idx="8217">
                  <c:v>45012.59421984954</c:v>
                </c:pt>
                <c:pt idx="8218">
                  <c:v>45012.604636574077</c:v>
                </c:pt>
                <c:pt idx="8219">
                  <c:v>45012.615053298614</c:v>
                </c:pt>
                <c:pt idx="8220">
                  <c:v>45012.625470023151</c:v>
                </c:pt>
                <c:pt idx="8221">
                  <c:v>45012.635886747688</c:v>
                </c:pt>
                <c:pt idx="8222">
                  <c:v>45012.646303472226</c:v>
                </c:pt>
                <c:pt idx="8223">
                  <c:v>45012.656720196763</c:v>
                </c:pt>
                <c:pt idx="8224">
                  <c:v>45012.667136921293</c:v>
                </c:pt>
                <c:pt idx="8225">
                  <c:v>45012.67755364583</c:v>
                </c:pt>
                <c:pt idx="8226">
                  <c:v>45012.687970370367</c:v>
                </c:pt>
                <c:pt idx="8227">
                  <c:v>45012.698387094904</c:v>
                </c:pt>
                <c:pt idx="8228">
                  <c:v>45012.708803819442</c:v>
                </c:pt>
                <c:pt idx="8229">
                  <c:v>45012.719220543979</c:v>
                </c:pt>
                <c:pt idx="8230">
                  <c:v>45012.729637268516</c:v>
                </c:pt>
                <c:pt idx="8231">
                  <c:v>45012.740053993053</c:v>
                </c:pt>
                <c:pt idx="8232">
                  <c:v>45012.75047071759</c:v>
                </c:pt>
                <c:pt idx="8233">
                  <c:v>45012.760887442128</c:v>
                </c:pt>
                <c:pt idx="8234">
                  <c:v>45012.771304166665</c:v>
                </c:pt>
                <c:pt idx="8235">
                  <c:v>45012.781720891202</c:v>
                </c:pt>
                <c:pt idx="8236">
                  <c:v>45012.792137615739</c:v>
                </c:pt>
                <c:pt idx="8237">
                  <c:v>45012.802554340276</c:v>
                </c:pt>
                <c:pt idx="8238">
                  <c:v>45012.812971064814</c:v>
                </c:pt>
                <c:pt idx="8239">
                  <c:v>45012.823387789351</c:v>
                </c:pt>
                <c:pt idx="8240">
                  <c:v>45012.833804513888</c:v>
                </c:pt>
                <c:pt idx="8241">
                  <c:v>45012.844221238425</c:v>
                </c:pt>
                <c:pt idx="8242">
                  <c:v>45012.854637962962</c:v>
                </c:pt>
                <c:pt idx="8243">
                  <c:v>45012.8650546875</c:v>
                </c:pt>
                <c:pt idx="8244">
                  <c:v>45012.875471412037</c:v>
                </c:pt>
                <c:pt idx="8245">
                  <c:v>45012.885888136574</c:v>
                </c:pt>
                <c:pt idx="8246">
                  <c:v>45012.896304861111</c:v>
                </c:pt>
                <c:pt idx="8247">
                  <c:v>45012.906721585648</c:v>
                </c:pt>
                <c:pt idx="8248">
                  <c:v>45012.917138310186</c:v>
                </c:pt>
                <c:pt idx="8249">
                  <c:v>45012.927555034723</c:v>
                </c:pt>
                <c:pt idx="8250">
                  <c:v>45012.93797175926</c:v>
                </c:pt>
                <c:pt idx="8251">
                  <c:v>45012.948388483797</c:v>
                </c:pt>
                <c:pt idx="8252">
                  <c:v>45012.958805208335</c:v>
                </c:pt>
                <c:pt idx="8253">
                  <c:v>45012.969221932872</c:v>
                </c:pt>
                <c:pt idx="8254">
                  <c:v>45012.979638657409</c:v>
                </c:pt>
                <c:pt idx="8255">
                  <c:v>45012.990055381946</c:v>
                </c:pt>
                <c:pt idx="8256">
                  <c:v>45013.000472106483</c:v>
                </c:pt>
                <c:pt idx="8257">
                  <c:v>45013.010888831021</c:v>
                </c:pt>
                <c:pt idx="8258">
                  <c:v>45013.021305555558</c:v>
                </c:pt>
                <c:pt idx="8259">
                  <c:v>45013.031722280095</c:v>
                </c:pt>
                <c:pt idx="8260">
                  <c:v>45013.042139004632</c:v>
                </c:pt>
                <c:pt idx="8261">
                  <c:v>45013.052555729169</c:v>
                </c:pt>
                <c:pt idx="8262">
                  <c:v>45013.062972453707</c:v>
                </c:pt>
                <c:pt idx="8263">
                  <c:v>45013.073389178244</c:v>
                </c:pt>
                <c:pt idx="8264">
                  <c:v>45013.083805902781</c:v>
                </c:pt>
                <c:pt idx="8265">
                  <c:v>45013.094222627318</c:v>
                </c:pt>
                <c:pt idx="8266">
                  <c:v>45013.104639351855</c:v>
                </c:pt>
                <c:pt idx="8267">
                  <c:v>45013.115056076385</c:v>
                </c:pt>
                <c:pt idx="8268">
                  <c:v>45013.125472800923</c:v>
                </c:pt>
                <c:pt idx="8269">
                  <c:v>45013.13588952546</c:v>
                </c:pt>
                <c:pt idx="8270">
                  <c:v>45013.146306249997</c:v>
                </c:pt>
                <c:pt idx="8271">
                  <c:v>45013.156722974534</c:v>
                </c:pt>
                <c:pt idx="8272">
                  <c:v>45013.167139699071</c:v>
                </c:pt>
                <c:pt idx="8273">
                  <c:v>45013.177556423609</c:v>
                </c:pt>
                <c:pt idx="8274">
                  <c:v>45013.187973148146</c:v>
                </c:pt>
                <c:pt idx="8275">
                  <c:v>45013.198389872683</c:v>
                </c:pt>
                <c:pt idx="8276">
                  <c:v>45013.20880659722</c:v>
                </c:pt>
                <c:pt idx="8277">
                  <c:v>45013.219223321757</c:v>
                </c:pt>
                <c:pt idx="8278">
                  <c:v>45013.229640046295</c:v>
                </c:pt>
                <c:pt idx="8279">
                  <c:v>45013.240056770832</c:v>
                </c:pt>
                <c:pt idx="8280">
                  <c:v>45013.250473495369</c:v>
                </c:pt>
                <c:pt idx="8281">
                  <c:v>45013.260890219906</c:v>
                </c:pt>
                <c:pt idx="8282">
                  <c:v>45013.271306944443</c:v>
                </c:pt>
                <c:pt idx="8283">
                  <c:v>45013.281723668981</c:v>
                </c:pt>
                <c:pt idx="8284">
                  <c:v>45013.292140393518</c:v>
                </c:pt>
                <c:pt idx="8285">
                  <c:v>45013.302557118055</c:v>
                </c:pt>
                <c:pt idx="8286">
                  <c:v>45013.312973842592</c:v>
                </c:pt>
                <c:pt idx="8287">
                  <c:v>45013.32339056713</c:v>
                </c:pt>
                <c:pt idx="8288">
                  <c:v>45013.333807291667</c:v>
                </c:pt>
                <c:pt idx="8289">
                  <c:v>45013.344224016204</c:v>
                </c:pt>
                <c:pt idx="8290">
                  <c:v>45013.354640740741</c:v>
                </c:pt>
                <c:pt idx="8291">
                  <c:v>45013.365057465278</c:v>
                </c:pt>
                <c:pt idx="8292">
                  <c:v>45013.375474189816</c:v>
                </c:pt>
                <c:pt idx="8293">
                  <c:v>45013.385890914353</c:v>
                </c:pt>
                <c:pt idx="8294">
                  <c:v>45013.39630763889</c:v>
                </c:pt>
                <c:pt idx="8295">
                  <c:v>45013.406724363427</c:v>
                </c:pt>
                <c:pt idx="8296">
                  <c:v>45013.417141087964</c:v>
                </c:pt>
                <c:pt idx="8297">
                  <c:v>45013.427557812502</c:v>
                </c:pt>
                <c:pt idx="8298">
                  <c:v>45013.437974537039</c:v>
                </c:pt>
                <c:pt idx="8299">
                  <c:v>45013.448391261576</c:v>
                </c:pt>
                <c:pt idx="8300">
                  <c:v>45013.458807986113</c:v>
                </c:pt>
                <c:pt idx="8301">
                  <c:v>45013.46922471065</c:v>
                </c:pt>
                <c:pt idx="8302">
                  <c:v>45013.479641435188</c:v>
                </c:pt>
                <c:pt idx="8303">
                  <c:v>45013.490058159725</c:v>
                </c:pt>
                <c:pt idx="8304">
                  <c:v>45013.500474884262</c:v>
                </c:pt>
                <c:pt idx="8305">
                  <c:v>45013.510891608799</c:v>
                </c:pt>
                <c:pt idx="8306">
                  <c:v>45013.521308333336</c:v>
                </c:pt>
                <c:pt idx="8307">
                  <c:v>45013.531725057874</c:v>
                </c:pt>
                <c:pt idx="8308">
                  <c:v>45013.542141782411</c:v>
                </c:pt>
                <c:pt idx="8309">
                  <c:v>45013.552558506941</c:v>
                </c:pt>
                <c:pt idx="8310">
                  <c:v>45013.562975231478</c:v>
                </c:pt>
                <c:pt idx="8311">
                  <c:v>45013.573391956015</c:v>
                </c:pt>
                <c:pt idx="8312">
                  <c:v>45013.583808680552</c:v>
                </c:pt>
                <c:pt idx="8313">
                  <c:v>45013.59422540509</c:v>
                </c:pt>
                <c:pt idx="8314">
                  <c:v>45013.604642129627</c:v>
                </c:pt>
                <c:pt idx="8315">
                  <c:v>45013.615058854164</c:v>
                </c:pt>
                <c:pt idx="8316">
                  <c:v>45013.625475578701</c:v>
                </c:pt>
                <c:pt idx="8317">
                  <c:v>45013.635892303239</c:v>
                </c:pt>
                <c:pt idx="8318">
                  <c:v>45013.646309027776</c:v>
                </c:pt>
                <c:pt idx="8319">
                  <c:v>45013.656725752313</c:v>
                </c:pt>
                <c:pt idx="8320">
                  <c:v>45013.66714247685</c:v>
                </c:pt>
                <c:pt idx="8321">
                  <c:v>45013.677559201387</c:v>
                </c:pt>
                <c:pt idx="8322">
                  <c:v>45013.687975925925</c:v>
                </c:pt>
                <c:pt idx="8323">
                  <c:v>45013.698392650462</c:v>
                </c:pt>
                <c:pt idx="8324">
                  <c:v>45013.708809374999</c:v>
                </c:pt>
                <c:pt idx="8325">
                  <c:v>45013.719226099536</c:v>
                </c:pt>
                <c:pt idx="8326">
                  <c:v>45013.729642824073</c:v>
                </c:pt>
                <c:pt idx="8327">
                  <c:v>45013.740059548611</c:v>
                </c:pt>
                <c:pt idx="8328">
                  <c:v>45013.750476273148</c:v>
                </c:pt>
                <c:pt idx="8329">
                  <c:v>45013.760892997685</c:v>
                </c:pt>
                <c:pt idx="8330">
                  <c:v>45013.771309722222</c:v>
                </c:pt>
                <c:pt idx="8331">
                  <c:v>45013.781726446759</c:v>
                </c:pt>
                <c:pt idx="8332">
                  <c:v>45013.792143171297</c:v>
                </c:pt>
                <c:pt idx="8333">
                  <c:v>45013.802559895834</c:v>
                </c:pt>
                <c:pt idx="8334">
                  <c:v>45013.812976620371</c:v>
                </c:pt>
                <c:pt idx="8335">
                  <c:v>45013.823393344908</c:v>
                </c:pt>
                <c:pt idx="8336">
                  <c:v>45013.833810069445</c:v>
                </c:pt>
                <c:pt idx="8337">
                  <c:v>45013.844226793983</c:v>
                </c:pt>
                <c:pt idx="8338">
                  <c:v>45013.85464351852</c:v>
                </c:pt>
                <c:pt idx="8339">
                  <c:v>45013.865060243057</c:v>
                </c:pt>
                <c:pt idx="8340">
                  <c:v>45013.875476967594</c:v>
                </c:pt>
                <c:pt idx="8341">
                  <c:v>45013.885893692132</c:v>
                </c:pt>
                <c:pt idx="8342">
                  <c:v>45013.896310416669</c:v>
                </c:pt>
                <c:pt idx="8343">
                  <c:v>45013.906727141206</c:v>
                </c:pt>
                <c:pt idx="8344">
                  <c:v>45013.917143865743</c:v>
                </c:pt>
                <c:pt idx="8345">
                  <c:v>45013.92756059028</c:v>
                </c:pt>
                <c:pt idx="8346">
                  <c:v>45013.937977314818</c:v>
                </c:pt>
                <c:pt idx="8347">
                  <c:v>45013.948394039355</c:v>
                </c:pt>
                <c:pt idx="8348">
                  <c:v>45013.958810763892</c:v>
                </c:pt>
                <c:pt idx="8349">
                  <c:v>45013.969227488429</c:v>
                </c:pt>
                <c:pt idx="8350">
                  <c:v>45013.979644212966</c:v>
                </c:pt>
                <c:pt idx="8351">
                  <c:v>45013.990060937504</c:v>
                </c:pt>
                <c:pt idx="8352">
                  <c:v>45014.000477662034</c:v>
                </c:pt>
                <c:pt idx="8353">
                  <c:v>45014.010894386571</c:v>
                </c:pt>
                <c:pt idx="8354">
                  <c:v>45014.021311111108</c:v>
                </c:pt>
                <c:pt idx="8355">
                  <c:v>45014.031727835645</c:v>
                </c:pt>
                <c:pt idx="8356">
                  <c:v>45014.042144560182</c:v>
                </c:pt>
                <c:pt idx="8357">
                  <c:v>45014.05256128472</c:v>
                </c:pt>
                <c:pt idx="8358">
                  <c:v>45014.062978009257</c:v>
                </c:pt>
                <c:pt idx="8359">
                  <c:v>45014.073394733794</c:v>
                </c:pt>
                <c:pt idx="8360">
                  <c:v>45014.083811458331</c:v>
                </c:pt>
                <c:pt idx="8361">
                  <c:v>45014.094228182868</c:v>
                </c:pt>
                <c:pt idx="8362">
                  <c:v>45014.104644907406</c:v>
                </c:pt>
                <c:pt idx="8363">
                  <c:v>45014.115061631943</c:v>
                </c:pt>
                <c:pt idx="8364">
                  <c:v>45014.12547835648</c:v>
                </c:pt>
                <c:pt idx="8365">
                  <c:v>45014.135895081017</c:v>
                </c:pt>
                <c:pt idx="8366">
                  <c:v>45014.146311805554</c:v>
                </c:pt>
                <c:pt idx="8367">
                  <c:v>45014.156728530092</c:v>
                </c:pt>
                <c:pt idx="8368">
                  <c:v>45014.167145254629</c:v>
                </c:pt>
                <c:pt idx="8369">
                  <c:v>45014.177561979166</c:v>
                </c:pt>
                <c:pt idx="8370">
                  <c:v>45014.187978703703</c:v>
                </c:pt>
                <c:pt idx="8371">
                  <c:v>45014.19839542824</c:v>
                </c:pt>
                <c:pt idx="8372">
                  <c:v>45014.208812152778</c:v>
                </c:pt>
                <c:pt idx="8373">
                  <c:v>45014.219228877315</c:v>
                </c:pt>
                <c:pt idx="8374">
                  <c:v>45014.229645601852</c:v>
                </c:pt>
                <c:pt idx="8375">
                  <c:v>45014.240062326389</c:v>
                </c:pt>
                <c:pt idx="8376">
                  <c:v>45014.250479050927</c:v>
                </c:pt>
                <c:pt idx="8377">
                  <c:v>45014.260895775464</c:v>
                </c:pt>
                <c:pt idx="8378">
                  <c:v>45014.271312500001</c:v>
                </c:pt>
                <c:pt idx="8379">
                  <c:v>45014.281729224538</c:v>
                </c:pt>
                <c:pt idx="8380">
                  <c:v>45014.292145949075</c:v>
                </c:pt>
                <c:pt idx="8381">
                  <c:v>45014.302562673613</c:v>
                </c:pt>
                <c:pt idx="8382">
                  <c:v>45014.31297939815</c:v>
                </c:pt>
                <c:pt idx="8383">
                  <c:v>45014.323396122687</c:v>
                </c:pt>
                <c:pt idx="8384">
                  <c:v>45014.333812847224</c:v>
                </c:pt>
                <c:pt idx="8385">
                  <c:v>45014.344229571761</c:v>
                </c:pt>
                <c:pt idx="8386">
                  <c:v>45014.354646296299</c:v>
                </c:pt>
                <c:pt idx="8387">
                  <c:v>45014.365063020836</c:v>
                </c:pt>
                <c:pt idx="8388">
                  <c:v>45014.375479745373</c:v>
                </c:pt>
                <c:pt idx="8389">
                  <c:v>45014.38589646991</c:v>
                </c:pt>
                <c:pt idx="8390">
                  <c:v>45014.396313194447</c:v>
                </c:pt>
                <c:pt idx="8391">
                  <c:v>45014.406729918985</c:v>
                </c:pt>
                <c:pt idx="8392">
                  <c:v>45014.417146643522</c:v>
                </c:pt>
                <c:pt idx="8393">
                  <c:v>45014.427563368059</c:v>
                </c:pt>
                <c:pt idx="8394">
                  <c:v>45014.437980092589</c:v>
                </c:pt>
                <c:pt idx="8395">
                  <c:v>45014.448396817126</c:v>
                </c:pt>
                <c:pt idx="8396">
                  <c:v>45014.458813541663</c:v>
                </c:pt>
                <c:pt idx="8397">
                  <c:v>45014.469230266201</c:v>
                </c:pt>
                <c:pt idx="8398">
                  <c:v>45014.479646990738</c:v>
                </c:pt>
                <c:pt idx="8399">
                  <c:v>45014.490063715275</c:v>
                </c:pt>
                <c:pt idx="8400">
                  <c:v>45014.500480439812</c:v>
                </c:pt>
                <c:pt idx="8401">
                  <c:v>45014.510897164349</c:v>
                </c:pt>
                <c:pt idx="8402">
                  <c:v>45014.521313888887</c:v>
                </c:pt>
                <c:pt idx="8403">
                  <c:v>45014.531730613424</c:v>
                </c:pt>
                <c:pt idx="8404">
                  <c:v>45014.542147337961</c:v>
                </c:pt>
                <c:pt idx="8405">
                  <c:v>45014.552564062498</c:v>
                </c:pt>
                <c:pt idx="8406">
                  <c:v>45014.562980787035</c:v>
                </c:pt>
                <c:pt idx="8407">
                  <c:v>45014.573397511573</c:v>
                </c:pt>
                <c:pt idx="8408">
                  <c:v>45014.58381423611</c:v>
                </c:pt>
                <c:pt idx="8409">
                  <c:v>45014.594230960647</c:v>
                </c:pt>
                <c:pt idx="8410">
                  <c:v>45014.604647685184</c:v>
                </c:pt>
                <c:pt idx="8411">
                  <c:v>45014.615064409722</c:v>
                </c:pt>
                <c:pt idx="8412">
                  <c:v>45014.625481134259</c:v>
                </c:pt>
                <c:pt idx="8413">
                  <c:v>45014.635897858796</c:v>
                </c:pt>
                <c:pt idx="8414">
                  <c:v>45014.646314583333</c:v>
                </c:pt>
                <c:pt idx="8415">
                  <c:v>45014.65673130787</c:v>
                </c:pt>
                <c:pt idx="8416">
                  <c:v>45014.667148032408</c:v>
                </c:pt>
                <c:pt idx="8417">
                  <c:v>45014.677564756945</c:v>
                </c:pt>
                <c:pt idx="8418">
                  <c:v>45014.687981481482</c:v>
                </c:pt>
                <c:pt idx="8419">
                  <c:v>45014.698398206019</c:v>
                </c:pt>
                <c:pt idx="8420">
                  <c:v>45014.708814930556</c:v>
                </c:pt>
                <c:pt idx="8421">
                  <c:v>45014.719231655094</c:v>
                </c:pt>
                <c:pt idx="8422">
                  <c:v>45014.729648379631</c:v>
                </c:pt>
                <c:pt idx="8423">
                  <c:v>45014.740065104168</c:v>
                </c:pt>
                <c:pt idx="8424">
                  <c:v>45014.750481828705</c:v>
                </c:pt>
                <c:pt idx="8425">
                  <c:v>45014.760898553242</c:v>
                </c:pt>
                <c:pt idx="8426">
                  <c:v>45014.77131527778</c:v>
                </c:pt>
                <c:pt idx="8427">
                  <c:v>45014.781732002317</c:v>
                </c:pt>
                <c:pt idx="8428">
                  <c:v>45014.792148726854</c:v>
                </c:pt>
                <c:pt idx="8429">
                  <c:v>45014.802565451391</c:v>
                </c:pt>
                <c:pt idx="8430">
                  <c:v>45014.812982175928</c:v>
                </c:pt>
                <c:pt idx="8431">
                  <c:v>45014.823398900466</c:v>
                </c:pt>
                <c:pt idx="8432">
                  <c:v>45014.833815625003</c:v>
                </c:pt>
                <c:pt idx="8433">
                  <c:v>45014.84423234954</c:v>
                </c:pt>
                <c:pt idx="8434">
                  <c:v>45014.854649074077</c:v>
                </c:pt>
                <c:pt idx="8435">
                  <c:v>45014.865065798615</c:v>
                </c:pt>
                <c:pt idx="8436">
                  <c:v>45014.875482523152</c:v>
                </c:pt>
                <c:pt idx="8437">
                  <c:v>45014.885899247682</c:v>
                </c:pt>
                <c:pt idx="8438">
                  <c:v>45014.896315972219</c:v>
                </c:pt>
                <c:pt idx="8439">
                  <c:v>45014.906732696756</c:v>
                </c:pt>
                <c:pt idx="8440">
                  <c:v>45014.917149421293</c:v>
                </c:pt>
                <c:pt idx="8441">
                  <c:v>45014.92756614583</c:v>
                </c:pt>
                <c:pt idx="8442">
                  <c:v>45014.937982870368</c:v>
                </c:pt>
                <c:pt idx="8443">
                  <c:v>45014.948399594905</c:v>
                </c:pt>
                <c:pt idx="8444">
                  <c:v>45014.958816319442</c:v>
                </c:pt>
                <c:pt idx="8445">
                  <c:v>45014.969233043979</c:v>
                </c:pt>
                <c:pt idx="8446">
                  <c:v>45014.979649768517</c:v>
                </c:pt>
                <c:pt idx="8447">
                  <c:v>45014.990066493054</c:v>
                </c:pt>
                <c:pt idx="8448">
                  <c:v>45015.000483217591</c:v>
                </c:pt>
                <c:pt idx="8449">
                  <c:v>45015.010899942128</c:v>
                </c:pt>
                <c:pt idx="8450">
                  <c:v>45015.021316666665</c:v>
                </c:pt>
                <c:pt idx="8451">
                  <c:v>45015.031733391203</c:v>
                </c:pt>
                <c:pt idx="8452">
                  <c:v>45015.04215011574</c:v>
                </c:pt>
                <c:pt idx="8453">
                  <c:v>45015.052566840277</c:v>
                </c:pt>
                <c:pt idx="8454">
                  <c:v>45015.062983564814</c:v>
                </c:pt>
                <c:pt idx="8455">
                  <c:v>45015.073400289351</c:v>
                </c:pt>
                <c:pt idx="8456">
                  <c:v>45015.083817013889</c:v>
                </c:pt>
                <c:pt idx="8457">
                  <c:v>45015.094233738426</c:v>
                </c:pt>
                <c:pt idx="8458">
                  <c:v>45015.104650462963</c:v>
                </c:pt>
                <c:pt idx="8459">
                  <c:v>45015.1150671875</c:v>
                </c:pt>
                <c:pt idx="8460">
                  <c:v>45015.125483912037</c:v>
                </c:pt>
                <c:pt idx="8461">
                  <c:v>45015.135900636575</c:v>
                </c:pt>
                <c:pt idx="8462">
                  <c:v>45015.146317361112</c:v>
                </c:pt>
                <c:pt idx="8463">
                  <c:v>45015.156734085649</c:v>
                </c:pt>
                <c:pt idx="8464">
                  <c:v>45015.167150810186</c:v>
                </c:pt>
                <c:pt idx="8465">
                  <c:v>45015.177567534723</c:v>
                </c:pt>
                <c:pt idx="8466">
                  <c:v>45015.187984259261</c:v>
                </c:pt>
                <c:pt idx="8467">
                  <c:v>45015.198400983798</c:v>
                </c:pt>
                <c:pt idx="8468">
                  <c:v>45015.208817708335</c:v>
                </c:pt>
                <c:pt idx="8469">
                  <c:v>45015.219234432872</c:v>
                </c:pt>
                <c:pt idx="8470">
                  <c:v>45015.22965115741</c:v>
                </c:pt>
                <c:pt idx="8471">
                  <c:v>45015.240067881947</c:v>
                </c:pt>
                <c:pt idx="8472">
                  <c:v>45015.250484606484</c:v>
                </c:pt>
                <c:pt idx="8473">
                  <c:v>45015.260901331021</c:v>
                </c:pt>
                <c:pt idx="8474">
                  <c:v>45015.271318055558</c:v>
                </c:pt>
                <c:pt idx="8475">
                  <c:v>45015.281734780096</c:v>
                </c:pt>
                <c:pt idx="8476">
                  <c:v>45015.292151504633</c:v>
                </c:pt>
                <c:pt idx="8477">
                  <c:v>45015.30256822917</c:v>
                </c:pt>
                <c:pt idx="8478">
                  <c:v>45015.312984953707</c:v>
                </c:pt>
                <c:pt idx="8479">
                  <c:v>45015.323401678237</c:v>
                </c:pt>
                <c:pt idx="8480">
                  <c:v>45015.333818402774</c:v>
                </c:pt>
                <c:pt idx="8481">
                  <c:v>45015.344235127312</c:v>
                </c:pt>
                <c:pt idx="8482">
                  <c:v>45015.354651851849</c:v>
                </c:pt>
                <c:pt idx="8483">
                  <c:v>45015.365068576386</c:v>
                </c:pt>
                <c:pt idx="8484">
                  <c:v>45015.375485300923</c:v>
                </c:pt>
                <c:pt idx="8485">
                  <c:v>45015.38590202546</c:v>
                </c:pt>
                <c:pt idx="8486">
                  <c:v>45015.396318749998</c:v>
                </c:pt>
                <c:pt idx="8487">
                  <c:v>45015.406735474535</c:v>
                </c:pt>
                <c:pt idx="8488">
                  <c:v>45015.417152199072</c:v>
                </c:pt>
                <c:pt idx="8489">
                  <c:v>45015.427568923609</c:v>
                </c:pt>
                <c:pt idx="8490">
                  <c:v>45015.437985648146</c:v>
                </c:pt>
                <c:pt idx="8491">
                  <c:v>45015.448402372684</c:v>
                </c:pt>
                <c:pt idx="8492">
                  <c:v>45015.458819097221</c:v>
                </c:pt>
                <c:pt idx="8493">
                  <c:v>45015.469235821758</c:v>
                </c:pt>
                <c:pt idx="8494">
                  <c:v>45015.479652546295</c:v>
                </c:pt>
                <c:pt idx="8495">
                  <c:v>45015.490069270832</c:v>
                </c:pt>
                <c:pt idx="8496">
                  <c:v>45015.50048599537</c:v>
                </c:pt>
                <c:pt idx="8497">
                  <c:v>45015.510902719907</c:v>
                </c:pt>
                <c:pt idx="8498">
                  <c:v>45015.521319444444</c:v>
                </c:pt>
                <c:pt idx="8499">
                  <c:v>45015.531736168981</c:v>
                </c:pt>
                <c:pt idx="8500">
                  <c:v>45015.542152893519</c:v>
                </c:pt>
                <c:pt idx="8501">
                  <c:v>45015.552569618056</c:v>
                </c:pt>
                <c:pt idx="8502">
                  <c:v>45015.562986342593</c:v>
                </c:pt>
                <c:pt idx="8503">
                  <c:v>45015.57340306713</c:v>
                </c:pt>
                <c:pt idx="8504">
                  <c:v>45015.583819791667</c:v>
                </c:pt>
                <c:pt idx="8505">
                  <c:v>45015.594236516205</c:v>
                </c:pt>
                <c:pt idx="8506">
                  <c:v>45015.604653240742</c:v>
                </c:pt>
                <c:pt idx="8507">
                  <c:v>45015.615069965279</c:v>
                </c:pt>
                <c:pt idx="8508">
                  <c:v>45015.625486689816</c:v>
                </c:pt>
                <c:pt idx="8509">
                  <c:v>45015.635903414353</c:v>
                </c:pt>
                <c:pt idx="8510">
                  <c:v>45015.646320138891</c:v>
                </c:pt>
                <c:pt idx="8511">
                  <c:v>45015.656736863428</c:v>
                </c:pt>
                <c:pt idx="8512">
                  <c:v>45015.667153587965</c:v>
                </c:pt>
                <c:pt idx="8513">
                  <c:v>45015.677570312502</c:v>
                </c:pt>
                <c:pt idx="8514">
                  <c:v>45015.687987037039</c:v>
                </c:pt>
                <c:pt idx="8515">
                  <c:v>45015.698403761577</c:v>
                </c:pt>
                <c:pt idx="8516">
                  <c:v>45015.708820486114</c:v>
                </c:pt>
                <c:pt idx="8517">
                  <c:v>45015.719237210651</c:v>
                </c:pt>
                <c:pt idx="8518">
                  <c:v>45015.729653935188</c:v>
                </c:pt>
                <c:pt idx="8519">
                  <c:v>45015.740070659725</c:v>
                </c:pt>
                <c:pt idx="8520">
                  <c:v>45015.750487384263</c:v>
                </c:pt>
                <c:pt idx="8521">
                  <c:v>45015.7609041088</c:v>
                </c:pt>
                <c:pt idx="8522">
                  <c:v>45015.77132083333</c:v>
                </c:pt>
                <c:pt idx="8523">
                  <c:v>45015.781737557867</c:v>
                </c:pt>
                <c:pt idx="8524">
                  <c:v>45015.792154282404</c:v>
                </c:pt>
                <c:pt idx="8525">
                  <c:v>45015.802571006941</c:v>
                </c:pt>
                <c:pt idx="8526">
                  <c:v>45015.812987731479</c:v>
                </c:pt>
                <c:pt idx="8527">
                  <c:v>45015.823404456016</c:v>
                </c:pt>
                <c:pt idx="8528">
                  <c:v>45015.833821180553</c:v>
                </c:pt>
                <c:pt idx="8529">
                  <c:v>45015.84423790509</c:v>
                </c:pt>
                <c:pt idx="8530">
                  <c:v>45015.854654629627</c:v>
                </c:pt>
                <c:pt idx="8531">
                  <c:v>45015.865071354165</c:v>
                </c:pt>
                <c:pt idx="8532">
                  <c:v>45015.875488078702</c:v>
                </c:pt>
                <c:pt idx="8533">
                  <c:v>45015.885904803239</c:v>
                </c:pt>
                <c:pt idx="8534">
                  <c:v>45015.896321527776</c:v>
                </c:pt>
                <c:pt idx="8535">
                  <c:v>45015.906738252314</c:v>
                </c:pt>
                <c:pt idx="8536">
                  <c:v>45015.917154976851</c:v>
                </c:pt>
                <c:pt idx="8537">
                  <c:v>45015.927571701388</c:v>
                </c:pt>
                <c:pt idx="8538">
                  <c:v>45015.937988425925</c:v>
                </c:pt>
                <c:pt idx="8539">
                  <c:v>45015.948405150462</c:v>
                </c:pt>
                <c:pt idx="8540">
                  <c:v>45015.958821875</c:v>
                </c:pt>
                <c:pt idx="8541">
                  <c:v>45015.969238599537</c:v>
                </c:pt>
                <c:pt idx="8542">
                  <c:v>45015.979655324074</c:v>
                </c:pt>
                <c:pt idx="8543">
                  <c:v>45015.990072048611</c:v>
                </c:pt>
                <c:pt idx="8544">
                  <c:v>45016.000488773148</c:v>
                </c:pt>
                <c:pt idx="8545">
                  <c:v>45016.010905497686</c:v>
                </c:pt>
                <c:pt idx="8546">
                  <c:v>45016.021322222223</c:v>
                </c:pt>
                <c:pt idx="8547">
                  <c:v>45016.03173894676</c:v>
                </c:pt>
                <c:pt idx="8548">
                  <c:v>45016.042155671297</c:v>
                </c:pt>
                <c:pt idx="8549">
                  <c:v>45016.052572395834</c:v>
                </c:pt>
                <c:pt idx="8550">
                  <c:v>45016.062989120372</c:v>
                </c:pt>
                <c:pt idx="8551">
                  <c:v>45016.073405844909</c:v>
                </c:pt>
                <c:pt idx="8552">
                  <c:v>45016.083822569446</c:v>
                </c:pt>
                <c:pt idx="8553">
                  <c:v>45016.094239293983</c:v>
                </c:pt>
                <c:pt idx="8554">
                  <c:v>45016.10465601852</c:v>
                </c:pt>
                <c:pt idx="8555">
                  <c:v>45016.115072743058</c:v>
                </c:pt>
                <c:pt idx="8556">
                  <c:v>45016.125489467595</c:v>
                </c:pt>
                <c:pt idx="8557">
                  <c:v>45016.135906192132</c:v>
                </c:pt>
                <c:pt idx="8558">
                  <c:v>45016.146322916669</c:v>
                </c:pt>
                <c:pt idx="8559">
                  <c:v>45016.156739641207</c:v>
                </c:pt>
                <c:pt idx="8560">
                  <c:v>45016.167156365744</c:v>
                </c:pt>
                <c:pt idx="8561">
                  <c:v>45016.177573090281</c:v>
                </c:pt>
                <c:pt idx="8562">
                  <c:v>45016.187989814818</c:v>
                </c:pt>
                <c:pt idx="8563">
                  <c:v>45016.198406539355</c:v>
                </c:pt>
                <c:pt idx="8564">
                  <c:v>45016.208823263885</c:v>
                </c:pt>
                <c:pt idx="8565">
                  <c:v>45016.219239988422</c:v>
                </c:pt>
                <c:pt idx="8566">
                  <c:v>45016.22965671296</c:v>
                </c:pt>
                <c:pt idx="8567">
                  <c:v>45016.240073437497</c:v>
                </c:pt>
                <c:pt idx="8568">
                  <c:v>45016.250490162034</c:v>
                </c:pt>
                <c:pt idx="8569">
                  <c:v>45016.260906886571</c:v>
                </c:pt>
                <c:pt idx="8570">
                  <c:v>45016.271323611109</c:v>
                </c:pt>
                <c:pt idx="8571">
                  <c:v>45016.281740335646</c:v>
                </c:pt>
                <c:pt idx="8572">
                  <c:v>45016.292157060183</c:v>
                </c:pt>
                <c:pt idx="8573">
                  <c:v>45016.30257378472</c:v>
                </c:pt>
                <c:pt idx="8574">
                  <c:v>45016.312990509257</c:v>
                </c:pt>
                <c:pt idx="8575">
                  <c:v>45016.323407233795</c:v>
                </c:pt>
                <c:pt idx="8576">
                  <c:v>45016.333823958332</c:v>
                </c:pt>
                <c:pt idx="8577">
                  <c:v>45016.344240682869</c:v>
                </c:pt>
                <c:pt idx="8578">
                  <c:v>45016.354657407406</c:v>
                </c:pt>
                <c:pt idx="8579">
                  <c:v>45016.365074131943</c:v>
                </c:pt>
                <c:pt idx="8580">
                  <c:v>45016.375490856481</c:v>
                </c:pt>
                <c:pt idx="8581">
                  <c:v>45016.385907581018</c:v>
                </c:pt>
                <c:pt idx="8582">
                  <c:v>45016.396324305555</c:v>
                </c:pt>
                <c:pt idx="8583">
                  <c:v>45016.406741030092</c:v>
                </c:pt>
                <c:pt idx="8584">
                  <c:v>45016.417157754629</c:v>
                </c:pt>
                <c:pt idx="8585">
                  <c:v>45016.427574479167</c:v>
                </c:pt>
                <c:pt idx="8586">
                  <c:v>45016.437991203704</c:v>
                </c:pt>
                <c:pt idx="8587">
                  <c:v>45016.448407928241</c:v>
                </c:pt>
                <c:pt idx="8588">
                  <c:v>45016.458824652778</c:v>
                </c:pt>
                <c:pt idx="8589">
                  <c:v>45016.469241377315</c:v>
                </c:pt>
                <c:pt idx="8590">
                  <c:v>45016.479658101853</c:v>
                </c:pt>
                <c:pt idx="8591">
                  <c:v>45016.49007482639</c:v>
                </c:pt>
                <c:pt idx="8592">
                  <c:v>45016.500491550927</c:v>
                </c:pt>
                <c:pt idx="8593">
                  <c:v>45016.510908275464</c:v>
                </c:pt>
                <c:pt idx="8594">
                  <c:v>45016.521325000002</c:v>
                </c:pt>
                <c:pt idx="8595">
                  <c:v>45016.531741724539</c:v>
                </c:pt>
                <c:pt idx="8596">
                  <c:v>45016.542158449076</c:v>
                </c:pt>
                <c:pt idx="8597">
                  <c:v>45016.552575173613</c:v>
                </c:pt>
                <c:pt idx="8598">
                  <c:v>45016.56299189815</c:v>
                </c:pt>
                <c:pt idx="8599">
                  <c:v>45016.573408622688</c:v>
                </c:pt>
                <c:pt idx="8600">
                  <c:v>45016.583825347225</c:v>
                </c:pt>
                <c:pt idx="8601">
                  <c:v>45016.594242071762</c:v>
                </c:pt>
                <c:pt idx="8602">
                  <c:v>45016.604658796299</c:v>
                </c:pt>
                <c:pt idx="8603">
                  <c:v>45016.615075520836</c:v>
                </c:pt>
                <c:pt idx="8604">
                  <c:v>45016.625492245374</c:v>
                </c:pt>
                <c:pt idx="8605">
                  <c:v>45016.635908969911</c:v>
                </c:pt>
                <c:pt idx="8606">
                  <c:v>45016.646325694448</c:v>
                </c:pt>
                <c:pt idx="8607">
                  <c:v>45016.656742418978</c:v>
                </c:pt>
                <c:pt idx="8608">
                  <c:v>45016.667159143515</c:v>
                </c:pt>
                <c:pt idx="8609">
                  <c:v>45016.677575868052</c:v>
                </c:pt>
                <c:pt idx="8610">
                  <c:v>45016.68799259259</c:v>
                </c:pt>
                <c:pt idx="8611">
                  <c:v>45016.698409317127</c:v>
                </c:pt>
                <c:pt idx="8612">
                  <c:v>45016.708826041664</c:v>
                </c:pt>
                <c:pt idx="8613">
                  <c:v>45016.719242766201</c:v>
                </c:pt>
                <c:pt idx="8614">
                  <c:v>45016.729659490738</c:v>
                </c:pt>
                <c:pt idx="8615">
                  <c:v>45016.740076215276</c:v>
                </c:pt>
                <c:pt idx="8616">
                  <c:v>45016.750492939813</c:v>
                </c:pt>
                <c:pt idx="8617">
                  <c:v>45016.76090966435</c:v>
                </c:pt>
                <c:pt idx="8618">
                  <c:v>45016.771326388887</c:v>
                </c:pt>
                <c:pt idx="8619">
                  <c:v>45016.781743113424</c:v>
                </c:pt>
                <c:pt idx="8620">
                  <c:v>45016.792159837962</c:v>
                </c:pt>
                <c:pt idx="8621">
                  <c:v>45016.802576562499</c:v>
                </c:pt>
                <c:pt idx="8622">
                  <c:v>45016.812993287036</c:v>
                </c:pt>
                <c:pt idx="8623">
                  <c:v>45016.823410011573</c:v>
                </c:pt>
                <c:pt idx="8624">
                  <c:v>45016.83382673611</c:v>
                </c:pt>
                <c:pt idx="8625">
                  <c:v>45016.844243460648</c:v>
                </c:pt>
                <c:pt idx="8626">
                  <c:v>45016.854660185185</c:v>
                </c:pt>
                <c:pt idx="8627">
                  <c:v>45016.865076909722</c:v>
                </c:pt>
                <c:pt idx="8628">
                  <c:v>45016.875493634259</c:v>
                </c:pt>
                <c:pt idx="8629">
                  <c:v>45016.885910358797</c:v>
                </c:pt>
                <c:pt idx="8630">
                  <c:v>45016.896327083334</c:v>
                </c:pt>
                <c:pt idx="8631">
                  <c:v>45016.906743807871</c:v>
                </c:pt>
                <c:pt idx="8632">
                  <c:v>45016.917160532408</c:v>
                </c:pt>
                <c:pt idx="8633">
                  <c:v>45016.927577256945</c:v>
                </c:pt>
                <c:pt idx="8634">
                  <c:v>45016.937993981483</c:v>
                </c:pt>
                <c:pt idx="8635">
                  <c:v>45016.94841070602</c:v>
                </c:pt>
                <c:pt idx="8636">
                  <c:v>45016.958827430557</c:v>
                </c:pt>
                <c:pt idx="8637">
                  <c:v>45016.969244155094</c:v>
                </c:pt>
                <c:pt idx="8638">
                  <c:v>45016.979660879631</c:v>
                </c:pt>
                <c:pt idx="8639">
                  <c:v>45016.990077604169</c:v>
                </c:pt>
                <c:pt idx="8640">
                  <c:v>45017.000494328706</c:v>
                </c:pt>
                <c:pt idx="8641">
                  <c:v>45017.010911053243</c:v>
                </c:pt>
                <c:pt idx="8642">
                  <c:v>45017.02132777778</c:v>
                </c:pt>
                <c:pt idx="8643">
                  <c:v>45017.031744502317</c:v>
                </c:pt>
                <c:pt idx="8644">
                  <c:v>45017.042161226855</c:v>
                </c:pt>
                <c:pt idx="8645">
                  <c:v>45017.052577951392</c:v>
                </c:pt>
                <c:pt idx="8646">
                  <c:v>45017.062994675929</c:v>
                </c:pt>
                <c:pt idx="8647">
                  <c:v>45017.073411400466</c:v>
                </c:pt>
                <c:pt idx="8648">
                  <c:v>45017.083828125003</c:v>
                </c:pt>
                <c:pt idx="8649">
                  <c:v>45017.094244849533</c:v>
                </c:pt>
                <c:pt idx="8650">
                  <c:v>45017.104661574071</c:v>
                </c:pt>
                <c:pt idx="8651">
                  <c:v>45017.115078298608</c:v>
                </c:pt>
                <c:pt idx="8652">
                  <c:v>45017.125495023145</c:v>
                </c:pt>
                <c:pt idx="8653">
                  <c:v>45017.135911747682</c:v>
                </c:pt>
                <c:pt idx="8654">
                  <c:v>45017.146328472219</c:v>
                </c:pt>
                <c:pt idx="8655">
                  <c:v>45017.156745196757</c:v>
                </c:pt>
                <c:pt idx="8656">
                  <c:v>45017.167161921294</c:v>
                </c:pt>
                <c:pt idx="8657">
                  <c:v>45017.177578645831</c:v>
                </c:pt>
                <c:pt idx="8658">
                  <c:v>45017.187995370368</c:v>
                </c:pt>
                <c:pt idx="8659">
                  <c:v>45017.198412094906</c:v>
                </c:pt>
                <c:pt idx="8660">
                  <c:v>45017.208828819443</c:v>
                </c:pt>
                <c:pt idx="8661">
                  <c:v>45017.21924554398</c:v>
                </c:pt>
                <c:pt idx="8662">
                  <c:v>45017.229662268517</c:v>
                </c:pt>
                <c:pt idx="8663">
                  <c:v>45017.240078993054</c:v>
                </c:pt>
                <c:pt idx="8664">
                  <c:v>45017.250495717592</c:v>
                </c:pt>
                <c:pt idx="8665">
                  <c:v>45017.260912442129</c:v>
                </c:pt>
                <c:pt idx="8666">
                  <c:v>45017.271329166666</c:v>
                </c:pt>
                <c:pt idx="8667">
                  <c:v>45017.281745891203</c:v>
                </c:pt>
                <c:pt idx="8668">
                  <c:v>45017.29216261574</c:v>
                </c:pt>
                <c:pt idx="8669">
                  <c:v>45017.302579340278</c:v>
                </c:pt>
                <c:pt idx="8670">
                  <c:v>45017.312996064815</c:v>
                </c:pt>
                <c:pt idx="8671">
                  <c:v>45017.323412789352</c:v>
                </c:pt>
                <c:pt idx="8672">
                  <c:v>45017.333829513889</c:v>
                </c:pt>
                <c:pt idx="8673">
                  <c:v>45017.344246238426</c:v>
                </c:pt>
                <c:pt idx="8674">
                  <c:v>45017.354662962964</c:v>
                </c:pt>
                <c:pt idx="8675">
                  <c:v>45017.365079687501</c:v>
                </c:pt>
                <c:pt idx="8676">
                  <c:v>45017.375496412038</c:v>
                </c:pt>
                <c:pt idx="8677">
                  <c:v>45017.385913136575</c:v>
                </c:pt>
                <c:pt idx="8678">
                  <c:v>45017.396329861112</c:v>
                </c:pt>
                <c:pt idx="8679">
                  <c:v>45017.40674658565</c:v>
                </c:pt>
                <c:pt idx="8680">
                  <c:v>45017.417163310187</c:v>
                </c:pt>
                <c:pt idx="8681">
                  <c:v>45017.427580034724</c:v>
                </c:pt>
                <c:pt idx="8682">
                  <c:v>45017.437996759261</c:v>
                </c:pt>
                <c:pt idx="8683">
                  <c:v>45017.448413483799</c:v>
                </c:pt>
                <c:pt idx="8684">
                  <c:v>45017.458830208336</c:v>
                </c:pt>
                <c:pt idx="8685">
                  <c:v>45017.469246932873</c:v>
                </c:pt>
                <c:pt idx="8686">
                  <c:v>45017.47966365741</c:v>
                </c:pt>
                <c:pt idx="8687">
                  <c:v>45017.490080381947</c:v>
                </c:pt>
                <c:pt idx="8688">
                  <c:v>45017.500497106485</c:v>
                </c:pt>
                <c:pt idx="8689">
                  <c:v>45017.510913831022</c:v>
                </c:pt>
                <c:pt idx="8690">
                  <c:v>45017.521330555559</c:v>
                </c:pt>
                <c:pt idx="8691">
                  <c:v>45017.531747280096</c:v>
                </c:pt>
                <c:pt idx="8692">
                  <c:v>45017.542164004626</c:v>
                </c:pt>
                <c:pt idx="8693">
                  <c:v>45017.552580729163</c:v>
                </c:pt>
                <c:pt idx="8694">
                  <c:v>45017.562997453701</c:v>
                </c:pt>
                <c:pt idx="8695">
                  <c:v>45017.573414178238</c:v>
                </c:pt>
                <c:pt idx="8696">
                  <c:v>45017.583830902775</c:v>
                </c:pt>
                <c:pt idx="8697">
                  <c:v>45017.594247627312</c:v>
                </c:pt>
                <c:pt idx="8698">
                  <c:v>45017.604664351849</c:v>
                </c:pt>
                <c:pt idx="8699">
                  <c:v>45017.615081076387</c:v>
                </c:pt>
                <c:pt idx="8700">
                  <c:v>45017.625497800924</c:v>
                </c:pt>
                <c:pt idx="8701">
                  <c:v>45017.635914525461</c:v>
                </c:pt>
                <c:pt idx="8702">
                  <c:v>45017.646331249998</c:v>
                </c:pt>
                <c:pt idx="8703">
                  <c:v>45017.656747974535</c:v>
                </c:pt>
                <c:pt idx="8704">
                  <c:v>45017.667164699073</c:v>
                </c:pt>
                <c:pt idx="8705">
                  <c:v>45017.67758142361</c:v>
                </c:pt>
                <c:pt idx="8706">
                  <c:v>45017.687998148147</c:v>
                </c:pt>
                <c:pt idx="8707">
                  <c:v>45017.698414872684</c:v>
                </c:pt>
                <c:pt idx="8708">
                  <c:v>45017.708831597221</c:v>
                </c:pt>
                <c:pt idx="8709">
                  <c:v>45017.719248321759</c:v>
                </c:pt>
                <c:pt idx="8710">
                  <c:v>45017.729665046296</c:v>
                </c:pt>
                <c:pt idx="8711">
                  <c:v>45017.740081770833</c:v>
                </c:pt>
                <c:pt idx="8712">
                  <c:v>45017.75049849537</c:v>
                </c:pt>
                <c:pt idx="8713">
                  <c:v>45017.760915219907</c:v>
                </c:pt>
                <c:pt idx="8714">
                  <c:v>45017.771331944445</c:v>
                </c:pt>
                <c:pt idx="8715">
                  <c:v>45017.781748668982</c:v>
                </c:pt>
                <c:pt idx="8716">
                  <c:v>45017.792165393519</c:v>
                </c:pt>
                <c:pt idx="8717">
                  <c:v>45017.802582118056</c:v>
                </c:pt>
                <c:pt idx="8718">
                  <c:v>45017.812998842594</c:v>
                </c:pt>
                <c:pt idx="8719">
                  <c:v>45017.823415567131</c:v>
                </c:pt>
                <c:pt idx="8720">
                  <c:v>45017.833832291668</c:v>
                </c:pt>
                <c:pt idx="8721">
                  <c:v>45017.844249016205</c:v>
                </c:pt>
                <c:pt idx="8722">
                  <c:v>45017.854665740742</c:v>
                </c:pt>
                <c:pt idx="8723">
                  <c:v>45017.86508246528</c:v>
                </c:pt>
                <c:pt idx="8724">
                  <c:v>45017.875499189817</c:v>
                </c:pt>
                <c:pt idx="8725">
                  <c:v>45017.885915914354</c:v>
                </c:pt>
                <c:pt idx="8726">
                  <c:v>45017.896332638891</c:v>
                </c:pt>
                <c:pt idx="8727">
                  <c:v>45017.906749363428</c:v>
                </c:pt>
                <c:pt idx="8728">
                  <c:v>45017.917166087966</c:v>
                </c:pt>
                <c:pt idx="8729">
                  <c:v>45017.927582812503</c:v>
                </c:pt>
                <c:pt idx="8730">
                  <c:v>45017.93799953704</c:v>
                </c:pt>
                <c:pt idx="8731">
                  <c:v>45017.948416261577</c:v>
                </c:pt>
                <c:pt idx="8732">
                  <c:v>45017.958832986114</c:v>
                </c:pt>
                <c:pt idx="8733">
                  <c:v>45017.969249710652</c:v>
                </c:pt>
                <c:pt idx="8734">
                  <c:v>45017.979666435182</c:v>
                </c:pt>
                <c:pt idx="8735">
                  <c:v>45017.990083159719</c:v>
                </c:pt>
                <c:pt idx="8736">
                  <c:v>45018.000499884256</c:v>
                </c:pt>
                <c:pt idx="8737">
                  <c:v>45018.010916608793</c:v>
                </c:pt>
                <c:pt idx="8738">
                  <c:v>45018.02133333333</c:v>
                </c:pt>
                <c:pt idx="8739">
                  <c:v>45018.031750057868</c:v>
                </c:pt>
                <c:pt idx="8740">
                  <c:v>45018.042166782405</c:v>
                </c:pt>
                <c:pt idx="8741">
                  <c:v>45018.052583506942</c:v>
                </c:pt>
                <c:pt idx="8742">
                  <c:v>45018.063000231479</c:v>
                </c:pt>
                <c:pt idx="8743">
                  <c:v>45018.073416956016</c:v>
                </c:pt>
                <c:pt idx="8744">
                  <c:v>45018.083833680554</c:v>
                </c:pt>
                <c:pt idx="8745">
                  <c:v>45018.094250405091</c:v>
                </c:pt>
                <c:pt idx="8746">
                  <c:v>45018.104667129628</c:v>
                </c:pt>
                <c:pt idx="8747">
                  <c:v>45018.115083854165</c:v>
                </c:pt>
                <c:pt idx="8748">
                  <c:v>45018.125500578702</c:v>
                </c:pt>
                <c:pt idx="8749">
                  <c:v>45018.13591730324</c:v>
                </c:pt>
                <c:pt idx="8750">
                  <c:v>45018.146334027777</c:v>
                </c:pt>
                <c:pt idx="8751">
                  <c:v>45018.156750752314</c:v>
                </c:pt>
                <c:pt idx="8752">
                  <c:v>45018.167167476851</c:v>
                </c:pt>
                <c:pt idx="8753">
                  <c:v>45018.177584201389</c:v>
                </c:pt>
                <c:pt idx="8754">
                  <c:v>45018.188000925926</c:v>
                </c:pt>
                <c:pt idx="8755">
                  <c:v>45018.198417650463</c:v>
                </c:pt>
                <c:pt idx="8756">
                  <c:v>45018.208834375</c:v>
                </c:pt>
                <c:pt idx="8757">
                  <c:v>45018.219251099537</c:v>
                </c:pt>
                <c:pt idx="8758">
                  <c:v>45018.229667824075</c:v>
                </c:pt>
                <c:pt idx="8759">
                  <c:v>45018.240084548612</c:v>
                </c:pt>
                <c:pt idx="8760">
                  <c:v>45018.250501273149</c:v>
                </c:pt>
                <c:pt idx="8761">
                  <c:v>45018.260917997686</c:v>
                </c:pt>
                <c:pt idx="8762">
                  <c:v>45018.271334722223</c:v>
                </c:pt>
                <c:pt idx="8763">
                  <c:v>45018.281751446761</c:v>
                </c:pt>
                <c:pt idx="8764">
                  <c:v>45018.292168171298</c:v>
                </c:pt>
                <c:pt idx="8765">
                  <c:v>45018.302584895835</c:v>
                </c:pt>
                <c:pt idx="8766">
                  <c:v>45018.313001620372</c:v>
                </c:pt>
                <c:pt idx="8767">
                  <c:v>45018.323418344909</c:v>
                </c:pt>
                <c:pt idx="8768">
                  <c:v>45018.333835069447</c:v>
                </c:pt>
                <c:pt idx="8769">
                  <c:v>45018.344251793984</c:v>
                </c:pt>
                <c:pt idx="8770">
                  <c:v>45018.354668518521</c:v>
                </c:pt>
                <c:pt idx="8771">
                  <c:v>45018.365085243058</c:v>
                </c:pt>
                <c:pt idx="8772">
                  <c:v>45018.375501967595</c:v>
                </c:pt>
                <c:pt idx="8773">
                  <c:v>45018.385918692133</c:v>
                </c:pt>
                <c:pt idx="8774">
                  <c:v>45018.39633541667</c:v>
                </c:pt>
                <c:pt idx="8775">
                  <c:v>45018.406752141207</c:v>
                </c:pt>
                <c:pt idx="8776">
                  <c:v>45018.417168865744</c:v>
                </c:pt>
                <c:pt idx="8777">
                  <c:v>45018.427585590274</c:v>
                </c:pt>
                <c:pt idx="8778">
                  <c:v>45018.438002314811</c:v>
                </c:pt>
                <c:pt idx="8779">
                  <c:v>45018.448419039349</c:v>
                </c:pt>
                <c:pt idx="8780">
                  <c:v>45018.458835763886</c:v>
                </c:pt>
                <c:pt idx="8781">
                  <c:v>45018.469252488423</c:v>
                </c:pt>
                <c:pt idx="8782">
                  <c:v>45018.47966921296</c:v>
                </c:pt>
                <c:pt idx="8783">
                  <c:v>45018.490085937497</c:v>
                </c:pt>
                <c:pt idx="8784">
                  <c:v>45018.500502662035</c:v>
                </c:pt>
                <c:pt idx="8785">
                  <c:v>45018.510919386572</c:v>
                </c:pt>
                <c:pt idx="8786">
                  <c:v>45018.521336111109</c:v>
                </c:pt>
                <c:pt idx="8787">
                  <c:v>45018.531752835646</c:v>
                </c:pt>
                <c:pt idx="8788">
                  <c:v>45018.542169560184</c:v>
                </c:pt>
                <c:pt idx="8789">
                  <c:v>45018.552586284721</c:v>
                </c:pt>
                <c:pt idx="8790">
                  <c:v>45018.563003009258</c:v>
                </c:pt>
                <c:pt idx="8791">
                  <c:v>45018.573419733795</c:v>
                </c:pt>
                <c:pt idx="8792">
                  <c:v>45018.583836458332</c:v>
                </c:pt>
                <c:pt idx="8793">
                  <c:v>45018.59425318287</c:v>
                </c:pt>
                <c:pt idx="8794">
                  <c:v>45018.604669907407</c:v>
                </c:pt>
                <c:pt idx="8795">
                  <c:v>45018.615086631944</c:v>
                </c:pt>
                <c:pt idx="8796">
                  <c:v>45018.625503356481</c:v>
                </c:pt>
                <c:pt idx="8797">
                  <c:v>45018.635920081018</c:v>
                </c:pt>
                <c:pt idx="8798">
                  <c:v>45018.646336805556</c:v>
                </c:pt>
                <c:pt idx="8799">
                  <c:v>45018.656753530093</c:v>
                </c:pt>
                <c:pt idx="8800">
                  <c:v>45018.66717025463</c:v>
                </c:pt>
                <c:pt idx="8801">
                  <c:v>45018.677586979167</c:v>
                </c:pt>
                <c:pt idx="8802">
                  <c:v>45018.688003703704</c:v>
                </c:pt>
                <c:pt idx="8803">
                  <c:v>45018.698420428242</c:v>
                </c:pt>
                <c:pt idx="8804">
                  <c:v>45018.708837152779</c:v>
                </c:pt>
                <c:pt idx="8805">
                  <c:v>45018.719253877316</c:v>
                </c:pt>
                <c:pt idx="8806">
                  <c:v>45018.729670601853</c:v>
                </c:pt>
                <c:pt idx="8807">
                  <c:v>45018.74008732639</c:v>
                </c:pt>
                <c:pt idx="8808">
                  <c:v>45018.750504050928</c:v>
                </c:pt>
                <c:pt idx="8809">
                  <c:v>45018.760920775465</c:v>
                </c:pt>
                <c:pt idx="8810">
                  <c:v>45018.771337500002</c:v>
                </c:pt>
                <c:pt idx="8811">
                  <c:v>45018.781754224539</c:v>
                </c:pt>
                <c:pt idx="8812">
                  <c:v>45018.792170949077</c:v>
                </c:pt>
                <c:pt idx="8813">
                  <c:v>45018.802587673614</c:v>
                </c:pt>
                <c:pt idx="8814">
                  <c:v>45018.813004398151</c:v>
                </c:pt>
                <c:pt idx="8815">
                  <c:v>45018.823421122688</c:v>
                </c:pt>
                <c:pt idx="8816">
                  <c:v>45018.833837847225</c:v>
                </c:pt>
                <c:pt idx="8817">
                  <c:v>45018.844254571763</c:v>
                </c:pt>
                <c:pt idx="8818">
                  <c:v>45018.8546712963</c:v>
                </c:pt>
                <c:pt idx="8819">
                  <c:v>45018.86508802083</c:v>
                </c:pt>
                <c:pt idx="8820">
                  <c:v>45018.875504745367</c:v>
                </c:pt>
                <c:pt idx="8821">
                  <c:v>45018.885921469904</c:v>
                </c:pt>
                <c:pt idx="8822">
                  <c:v>45018.896338194441</c:v>
                </c:pt>
                <c:pt idx="8823">
                  <c:v>45018.906754918979</c:v>
                </c:pt>
                <c:pt idx="8824">
                  <c:v>45018.917171643516</c:v>
                </c:pt>
                <c:pt idx="8825">
                  <c:v>45018.927588368053</c:v>
                </c:pt>
                <c:pt idx="8826">
                  <c:v>45018.93800509259</c:v>
                </c:pt>
                <c:pt idx="8827">
                  <c:v>45018.948421817127</c:v>
                </c:pt>
                <c:pt idx="8828">
                  <c:v>45018.958838541665</c:v>
                </c:pt>
                <c:pt idx="8829">
                  <c:v>45018.969255266202</c:v>
                </c:pt>
                <c:pt idx="8830">
                  <c:v>45018.979671990739</c:v>
                </c:pt>
                <c:pt idx="8831">
                  <c:v>45018.990088715276</c:v>
                </c:pt>
                <c:pt idx="8832">
                  <c:v>45019.000505439813</c:v>
                </c:pt>
                <c:pt idx="8833">
                  <c:v>45019.010922164351</c:v>
                </c:pt>
                <c:pt idx="8834">
                  <c:v>45019.021338888888</c:v>
                </c:pt>
                <c:pt idx="8835">
                  <c:v>45019.031755613425</c:v>
                </c:pt>
                <c:pt idx="8836">
                  <c:v>45019.042172337962</c:v>
                </c:pt>
                <c:pt idx="8837">
                  <c:v>45019.052589062499</c:v>
                </c:pt>
                <c:pt idx="8838">
                  <c:v>45019.063005787037</c:v>
                </c:pt>
                <c:pt idx="8839">
                  <c:v>45019.073422511574</c:v>
                </c:pt>
                <c:pt idx="8840">
                  <c:v>45019.083839236111</c:v>
                </c:pt>
                <c:pt idx="8841">
                  <c:v>45019.094255960648</c:v>
                </c:pt>
                <c:pt idx="8842">
                  <c:v>45019.104672685186</c:v>
                </c:pt>
                <c:pt idx="8843">
                  <c:v>45019.115089409723</c:v>
                </c:pt>
                <c:pt idx="8844">
                  <c:v>45019.12550613426</c:v>
                </c:pt>
                <c:pt idx="8845">
                  <c:v>45019.135922858797</c:v>
                </c:pt>
                <c:pt idx="8846">
                  <c:v>45019.146339583334</c:v>
                </c:pt>
                <c:pt idx="8847">
                  <c:v>45019.156756307872</c:v>
                </c:pt>
                <c:pt idx="8848">
                  <c:v>45019.167173032409</c:v>
                </c:pt>
                <c:pt idx="8849">
                  <c:v>45019.177589756946</c:v>
                </c:pt>
                <c:pt idx="8850">
                  <c:v>45019.188006481483</c:v>
                </c:pt>
                <c:pt idx="8851">
                  <c:v>45019.19842320602</c:v>
                </c:pt>
                <c:pt idx="8852">
                  <c:v>45019.208839930558</c:v>
                </c:pt>
                <c:pt idx="8853">
                  <c:v>45019.219256655095</c:v>
                </c:pt>
                <c:pt idx="8854">
                  <c:v>45019.229673379632</c:v>
                </c:pt>
                <c:pt idx="8855">
                  <c:v>45019.240090104169</c:v>
                </c:pt>
                <c:pt idx="8856">
                  <c:v>45019.250506828706</c:v>
                </c:pt>
                <c:pt idx="8857">
                  <c:v>45019.260923553244</c:v>
                </c:pt>
                <c:pt idx="8858">
                  <c:v>45019.271340277781</c:v>
                </c:pt>
                <c:pt idx="8859">
                  <c:v>45019.281757002318</c:v>
                </c:pt>
                <c:pt idx="8860">
                  <c:v>45019.292173726855</c:v>
                </c:pt>
                <c:pt idx="8861">
                  <c:v>45019.302590451392</c:v>
                </c:pt>
                <c:pt idx="8862">
                  <c:v>45019.313007175922</c:v>
                </c:pt>
                <c:pt idx="8863">
                  <c:v>45019.32342390046</c:v>
                </c:pt>
                <c:pt idx="8864">
                  <c:v>45019.333840624997</c:v>
                </c:pt>
                <c:pt idx="8865">
                  <c:v>45019.344257349534</c:v>
                </c:pt>
                <c:pt idx="8866">
                  <c:v>45019.354674074071</c:v>
                </c:pt>
                <c:pt idx="8867">
                  <c:v>45019.365090798608</c:v>
                </c:pt>
                <c:pt idx="8868">
                  <c:v>45019.375507523146</c:v>
                </c:pt>
                <c:pt idx="8869">
                  <c:v>45019.385924247683</c:v>
                </c:pt>
                <c:pt idx="8870">
                  <c:v>45019.39634097222</c:v>
                </c:pt>
                <c:pt idx="8871">
                  <c:v>45019.406757696757</c:v>
                </c:pt>
                <c:pt idx="8872">
                  <c:v>45019.417174421294</c:v>
                </c:pt>
                <c:pt idx="8873">
                  <c:v>45019.427591145832</c:v>
                </c:pt>
                <c:pt idx="8874">
                  <c:v>45019.438007870369</c:v>
                </c:pt>
                <c:pt idx="8875">
                  <c:v>45019.448424594906</c:v>
                </c:pt>
                <c:pt idx="8876">
                  <c:v>45019.458841319443</c:v>
                </c:pt>
                <c:pt idx="8877">
                  <c:v>45019.469258043981</c:v>
                </c:pt>
                <c:pt idx="8878">
                  <c:v>45019.479674768518</c:v>
                </c:pt>
                <c:pt idx="8879">
                  <c:v>45019.490091493055</c:v>
                </c:pt>
                <c:pt idx="8880">
                  <c:v>45019.500508217592</c:v>
                </c:pt>
                <c:pt idx="8881">
                  <c:v>45019.510924942129</c:v>
                </c:pt>
                <c:pt idx="8882">
                  <c:v>45019.521341666667</c:v>
                </c:pt>
                <c:pt idx="8883">
                  <c:v>45019.531758391204</c:v>
                </c:pt>
                <c:pt idx="8884">
                  <c:v>45019.542175115741</c:v>
                </c:pt>
                <c:pt idx="8885">
                  <c:v>45019.552591840278</c:v>
                </c:pt>
                <c:pt idx="8886">
                  <c:v>45019.563008564815</c:v>
                </c:pt>
                <c:pt idx="8887">
                  <c:v>45019.573425289353</c:v>
                </c:pt>
                <c:pt idx="8888">
                  <c:v>45019.58384201389</c:v>
                </c:pt>
                <c:pt idx="8889">
                  <c:v>45019.594258738427</c:v>
                </c:pt>
                <c:pt idx="8890">
                  <c:v>45019.604675462964</c:v>
                </c:pt>
                <c:pt idx="8891">
                  <c:v>45019.615092187501</c:v>
                </c:pt>
                <c:pt idx="8892">
                  <c:v>45019.625508912039</c:v>
                </c:pt>
                <c:pt idx="8893">
                  <c:v>45019.635925636576</c:v>
                </c:pt>
                <c:pt idx="8894">
                  <c:v>45019.646342361113</c:v>
                </c:pt>
                <c:pt idx="8895">
                  <c:v>45019.65675908565</c:v>
                </c:pt>
                <c:pt idx="8896">
                  <c:v>45019.667175810187</c:v>
                </c:pt>
                <c:pt idx="8897">
                  <c:v>45019.677592534725</c:v>
                </c:pt>
                <c:pt idx="8898">
                  <c:v>45019.688009259262</c:v>
                </c:pt>
                <c:pt idx="8899">
                  <c:v>45019.698425983799</c:v>
                </c:pt>
                <c:pt idx="8900">
                  <c:v>45019.708842708336</c:v>
                </c:pt>
                <c:pt idx="8901">
                  <c:v>45019.719259432874</c:v>
                </c:pt>
                <c:pt idx="8902">
                  <c:v>45019.729676157411</c:v>
                </c:pt>
                <c:pt idx="8903">
                  <c:v>45019.740092881948</c:v>
                </c:pt>
                <c:pt idx="8904">
                  <c:v>45019.750509606478</c:v>
                </c:pt>
                <c:pt idx="8905">
                  <c:v>45019.760926331015</c:v>
                </c:pt>
                <c:pt idx="8906">
                  <c:v>45019.771343055552</c:v>
                </c:pt>
                <c:pt idx="8907">
                  <c:v>45019.781759780089</c:v>
                </c:pt>
                <c:pt idx="8908">
                  <c:v>45019.792176504627</c:v>
                </c:pt>
                <c:pt idx="8909">
                  <c:v>45019.802593229164</c:v>
                </c:pt>
                <c:pt idx="8910">
                  <c:v>45019.813009953701</c:v>
                </c:pt>
                <c:pt idx="8911">
                  <c:v>45019.823426678238</c:v>
                </c:pt>
                <c:pt idx="8912">
                  <c:v>45019.833843402776</c:v>
                </c:pt>
                <c:pt idx="8913">
                  <c:v>45019.844260127313</c:v>
                </c:pt>
                <c:pt idx="8914">
                  <c:v>45019.85467685185</c:v>
                </c:pt>
                <c:pt idx="8915">
                  <c:v>45019.865093576387</c:v>
                </c:pt>
                <c:pt idx="8916">
                  <c:v>45019.875510300924</c:v>
                </c:pt>
                <c:pt idx="8917">
                  <c:v>45019.885927025462</c:v>
                </c:pt>
                <c:pt idx="8918">
                  <c:v>45019.896343749999</c:v>
                </c:pt>
                <c:pt idx="8919">
                  <c:v>45019.906760474536</c:v>
                </c:pt>
                <c:pt idx="8920">
                  <c:v>45019.917177199073</c:v>
                </c:pt>
                <c:pt idx="8921">
                  <c:v>45019.92759392361</c:v>
                </c:pt>
                <c:pt idx="8922">
                  <c:v>45019.938010648148</c:v>
                </c:pt>
                <c:pt idx="8923">
                  <c:v>45019.948427372685</c:v>
                </c:pt>
                <c:pt idx="8924">
                  <c:v>45019.958844097222</c:v>
                </c:pt>
                <c:pt idx="8925">
                  <c:v>45019.969260821759</c:v>
                </c:pt>
                <c:pt idx="8926">
                  <c:v>45019.979677546296</c:v>
                </c:pt>
                <c:pt idx="8927">
                  <c:v>45019.990094270834</c:v>
                </c:pt>
                <c:pt idx="8928">
                  <c:v>45020.000510995371</c:v>
                </c:pt>
                <c:pt idx="8929">
                  <c:v>45020.010927719908</c:v>
                </c:pt>
                <c:pt idx="8930">
                  <c:v>45020.021344444445</c:v>
                </c:pt>
                <c:pt idx="8931">
                  <c:v>45020.031761168982</c:v>
                </c:pt>
                <c:pt idx="8932">
                  <c:v>45020.04217789352</c:v>
                </c:pt>
                <c:pt idx="8933">
                  <c:v>45020.052594618057</c:v>
                </c:pt>
                <c:pt idx="8934">
                  <c:v>45020.063011342594</c:v>
                </c:pt>
                <c:pt idx="8935">
                  <c:v>45020.073428067131</c:v>
                </c:pt>
                <c:pt idx="8936">
                  <c:v>45020.083844791669</c:v>
                </c:pt>
                <c:pt idx="8937">
                  <c:v>45020.094261516206</c:v>
                </c:pt>
                <c:pt idx="8938">
                  <c:v>45020.104678240743</c:v>
                </c:pt>
                <c:pt idx="8939">
                  <c:v>45020.11509496528</c:v>
                </c:pt>
                <c:pt idx="8940">
                  <c:v>45020.125511689817</c:v>
                </c:pt>
                <c:pt idx="8941">
                  <c:v>45020.135928414355</c:v>
                </c:pt>
                <c:pt idx="8942">
                  <c:v>45020.146345138892</c:v>
                </c:pt>
                <c:pt idx="8943">
                  <c:v>45020.156761863429</c:v>
                </c:pt>
                <c:pt idx="8944">
                  <c:v>45020.167178587966</c:v>
                </c:pt>
                <c:pt idx="8945">
                  <c:v>45020.177595312503</c:v>
                </c:pt>
                <c:pt idx="8946">
                  <c:v>45020.188012037041</c:v>
                </c:pt>
                <c:pt idx="8947">
                  <c:v>45020.198428761571</c:v>
                </c:pt>
                <c:pt idx="8948">
                  <c:v>45020.208845486108</c:v>
                </c:pt>
                <c:pt idx="8949">
                  <c:v>45020.219262210645</c:v>
                </c:pt>
                <c:pt idx="8950">
                  <c:v>45020.229678935182</c:v>
                </c:pt>
                <c:pt idx="8951">
                  <c:v>45020.240095659719</c:v>
                </c:pt>
                <c:pt idx="8952">
                  <c:v>45020.250512384257</c:v>
                </c:pt>
                <c:pt idx="8953">
                  <c:v>45020.260929108794</c:v>
                </c:pt>
                <c:pt idx="8954">
                  <c:v>45020.271345833331</c:v>
                </c:pt>
                <c:pt idx="8955">
                  <c:v>45020.281762557868</c:v>
                </c:pt>
                <c:pt idx="8956">
                  <c:v>45020.292179282405</c:v>
                </c:pt>
                <c:pt idx="8957">
                  <c:v>45020.302596006943</c:v>
                </c:pt>
                <c:pt idx="8958">
                  <c:v>45020.31301273148</c:v>
                </c:pt>
                <c:pt idx="8959">
                  <c:v>45020.323429456017</c:v>
                </c:pt>
                <c:pt idx="8960">
                  <c:v>45020.333846180554</c:v>
                </c:pt>
                <c:pt idx="8961">
                  <c:v>45020.344262905091</c:v>
                </c:pt>
                <c:pt idx="8962">
                  <c:v>45020.354679629629</c:v>
                </c:pt>
                <c:pt idx="8963">
                  <c:v>45020.365096354166</c:v>
                </c:pt>
                <c:pt idx="8964">
                  <c:v>45020.375513078703</c:v>
                </c:pt>
                <c:pt idx="8965">
                  <c:v>45020.38592980324</c:v>
                </c:pt>
                <c:pt idx="8966">
                  <c:v>45020.396346527777</c:v>
                </c:pt>
                <c:pt idx="8967">
                  <c:v>45020.406763252315</c:v>
                </c:pt>
                <c:pt idx="8968">
                  <c:v>45020.417179976852</c:v>
                </c:pt>
                <c:pt idx="8969">
                  <c:v>45020.427596701389</c:v>
                </c:pt>
                <c:pt idx="8970">
                  <c:v>45020.438013425926</c:v>
                </c:pt>
                <c:pt idx="8971">
                  <c:v>45020.448430150464</c:v>
                </c:pt>
                <c:pt idx="8972">
                  <c:v>45020.458846875001</c:v>
                </c:pt>
                <c:pt idx="8973">
                  <c:v>45020.469263599538</c:v>
                </c:pt>
                <c:pt idx="8974">
                  <c:v>45020.479680324075</c:v>
                </c:pt>
                <c:pt idx="8975">
                  <c:v>45020.490097048612</c:v>
                </c:pt>
                <c:pt idx="8976">
                  <c:v>45020.50051377315</c:v>
                </c:pt>
                <c:pt idx="8977">
                  <c:v>45020.510930497687</c:v>
                </c:pt>
                <c:pt idx="8978">
                  <c:v>45020.521347222224</c:v>
                </c:pt>
                <c:pt idx="8979">
                  <c:v>45020.531763946761</c:v>
                </c:pt>
                <c:pt idx="8980">
                  <c:v>45020.542180671298</c:v>
                </c:pt>
                <c:pt idx="8981">
                  <c:v>45020.552597395836</c:v>
                </c:pt>
                <c:pt idx="8982">
                  <c:v>45020.563014120373</c:v>
                </c:pt>
                <c:pt idx="8983">
                  <c:v>45020.57343084491</c:v>
                </c:pt>
                <c:pt idx="8984">
                  <c:v>45020.583847569447</c:v>
                </c:pt>
                <c:pt idx="8985">
                  <c:v>45020.594264293984</c:v>
                </c:pt>
                <c:pt idx="8986">
                  <c:v>45020.604681018522</c:v>
                </c:pt>
                <c:pt idx="8987">
                  <c:v>45020.615097743059</c:v>
                </c:pt>
                <c:pt idx="8988">
                  <c:v>45020.625514467596</c:v>
                </c:pt>
                <c:pt idx="8989">
                  <c:v>45020.635931192126</c:v>
                </c:pt>
                <c:pt idx="8990">
                  <c:v>45020.646347916663</c:v>
                </c:pt>
                <c:pt idx="8991">
                  <c:v>45020.6567646412</c:v>
                </c:pt>
                <c:pt idx="8992">
                  <c:v>45020.667181365738</c:v>
                </c:pt>
                <c:pt idx="8993">
                  <c:v>45020.677598090275</c:v>
                </c:pt>
                <c:pt idx="8994">
                  <c:v>45020.688014814812</c:v>
                </c:pt>
                <c:pt idx="8995">
                  <c:v>45020.698431539349</c:v>
                </c:pt>
                <c:pt idx="8996">
                  <c:v>45020.708848263886</c:v>
                </c:pt>
                <c:pt idx="8997">
                  <c:v>45020.719264988424</c:v>
                </c:pt>
                <c:pt idx="8998">
                  <c:v>45020.729681712961</c:v>
                </c:pt>
                <c:pt idx="8999">
                  <c:v>45020.740098437498</c:v>
                </c:pt>
                <c:pt idx="9000">
                  <c:v>45020.750515162035</c:v>
                </c:pt>
                <c:pt idx="9001">
                  <c:v>45020.760931886573</c:v>
                </c:pt>
                <c:pt idx="9002">
                  <c:v>45020.77134861111</c:v>
                </c:pt>
                <c:pt idx="9003">
                  <c:v>45020.781765335647</c:v>
                </c:pt>
                <c:pt idx="9004">
                  <c:v>45020.792182060184</c:v>
                </c:pt>
                <c:pt idx="9005">
                  <c:v>45020.802598784721</c:v>
                </c:pt>
                <c:pt idx="9006">
                  <c:v>45020.813015509259</c:v>
                </c:pt>
                <c:pt idx="9007">
                  <c:v>45020.823432233796</c:v>
                </c:pt>
                <c:pt idx="9008">
                  <c:v>45020.833848958333</c:v>
                </c:pt>
                <c:pt idx="9009">
                  <c:v>45020.84426568287</c:v>
                </c:pt>
                <c:pt idx="9010">
                  <c:v>45020.854682407407</c:v>
                </c:pt>
                <c:pt idx="9011">
                  <c:v>45020.865099131945</c:v>
                </c:pt>
                <c:pt idx="9012">
                  <c:v>45020.875515856482</c:v>
                </c:pt>
                <c:pt idx="9013">
                  <c:v>45020.885932581019</c:v>
                </c:pt>
                <c:pt idx="9014">
                  <c:v>45020.896349305556</c:v>
                </c:pt>
                <c:pt idx="9015">
                  <c:v>45020.906766030093</c:v>
                </c:pt>
                <c:pt idx="9016">
                  <c:v>45020.917182754631</c:v>
                </c:pt>
                <c:pt idx="9017">
                  <c:v>45020.927599479168</c:v>
                </c:pt>
                <c:pt idx="9018">
                  <c:v>45020.938016203705</c:v>
                </c:pt>
                <c:pt idx="9019">
                  <c:v>45020.948432928242</c:v>
                </c:pt>
                <c:pt idx="9020">
                  <c:v>45020.958849652779</c:v>
                </c:pt>
                <c:pt idx="9021">
                  <c:v>45020.969266377317</c:v>
                </c:pt>
                <c:pt idx="9022">
                  <c:v>45020.979683101854</c:v>
                </c:pt>
                <c:pt idx="9023">
                  <c:v>45020.990099826391</c:v>
                </c:pt>
                <c:pt idx="9024">
                  <c:v>45021.000516550928</c:v>
                </c:pt>
                <c:pt idx="9025">
                  <c:v>45021.010933275466</c:v>
                </c:pt>
                <c:pt idx="9026">
                  <c:v>45021.021350000003</c:v>
                </c:pt>
                <c:pt idx="9027">
                  <c:v>45021.03176672454</c:v>
                </c:pt>
                <c:pt idx="9028">
                  <c:v>45021.042183449077</c:v>
                </c:pt>
                <c:pt idx="9029">
                  <c:v>45021.052600173614</c:v>
                </c:pt>
                <c:pt idx="9030">
                  <c:v>45021.063016898152</c:v>
                </c:pt>
                <c:pt idx="9031">
                  <c:v>45021.073433622689</c:v>
                </c:pt>
                <c:pt idx="9032">
                  <c:v>45021.083850347219</c:v>
                </c:pt>
                <c:pt idx="9033">
                  <c:v>45021.094267071756</c:v>
                </c:pt>
                <c:pt idx="9034">
                  <c:v>45021.104683796293</c:v>
                </c:pt>
                <c:pt idx="9035">
                  <c:v>45021.11510052083</c:v>
                </c:pt>
                <c:pt idx="9036">
                  <c:v>45021.125517245368</c:v>
                </c:pt>
                <c:pt idx="9037">
                  <c:v>45021.135933969905</c:v>
                </c:pt>
                <c:pt idx="9038">
                  <c:v>45021.146350694442</c:v>
                </c:pt>
                <c:pt idx="9039">
                  <c:v>45021.156767418979</c:v>
                </c:pt>
                <c:pt idx="9040">
                  <c:v>45021.167184143516</c:v>
                </c:pt>
                <c:pt idx="9041">
                  <c:v>45021.177600868054</c:v>
                </c:pt>
                <c:pt idx="9042">
                  <c:v>45021.188017592591</c:v>
                </c:pt>
                <c:pt idx="9043">
                  <c:v>45021.198434317128</c:v>
                </c:pt>
                <c:pt idx="9044">
                  <c:v>45021.208851041665</c:v>
                </c:pt>
                <c:pt idx="9045">
                  <c:v>45021.219267766202</c:v>
                </c:pt>
                <c:pt idx="9046">
                  <c:v>45021.22968449074</c:v>
                </c:pt>
                <c:pt idx="9047">
                  <c:v>45021.240101215277</c:v>
                </c:pt>
                <c:pt idx="9048">
                  <c:v>45021.250517939814</c:v>
                </c:pt>
                <c:pt idx="9049">
                  <c:v>45021.260934664351</c:v>
                </c:pt>
                <c:pt idx="9050">
                  <c:v>45021.271351388888</c:v>
                </c:pt>
                <c:pt idx="9051">
                  <c:v>45021.281768113426</c:v>
                </c:pt>
                <c:pt idx="9052">
                  <c:v>45021.292184837963</c:v>
                </c:pt>
                <c:pt idx="9053">
                  <c:v>45021.3026015625</c:v>
                </c:pt>
                <c:pt idx="9054">
                  <c:v>45021.313018287037</c:v>
                </c:pt>
                <c:pt idx="9055">
                  <c:v>45021.323435011574</c:v>
                </c:pt>
                <c:pt idx="9056">
                  <c:v>45021.333851736112</c:v>
                </c:pt>
                <c:pt idx="9057">
                  <c:v>45021.344268460649</c:v>
                </c:pt>
                <c:pt idx="9058">
                  <c:v>45021.354685185186</c:v>
                </c:pt>
                <c:pt idx="9059">
                  <c:v>45021.365101909723</c:v>
                </c:pt>
                <c:pt idx="9060">
                  <c:v>45021.375518634261</c:v>
                </c:pt>
                <c:pt idx="9061">
                  <c:v>45021.385935358798</c:v>
                </c:pt>
                <c:pt idx="9062">
                  <c:v>45021.396352083335</c:v>
                </c:pt>
                <c:pt idx="9063">
                  <c:v>45021.406768807872</c:v>
                </c:pt>
                <c:pt idx="9064">
                  <c:v>45021.417185532409</c:v>
                </c:pt>
                <c:pt idx="9065">
                  <c:v>45021.427602256947</c:v>
                </c:pt>
                <c:pt idx="9066">
                  <c:v>45021.438018981484</c:v>
                </c:pt>
                <c:pt idx="9067">
                  <c:v>45021.448435706021</c:v>
                </c:pt>
                <c:pt idx="9068">
                  <c:v>45021.458852430558</c:v>
                </c:pt>
                <c:pt idx="9069">
                  <c:v>45021.469269155095</c:v>
                </c:pt>
                <c:pt idx="9070">
                  <c:v>45021.479685879633</c:v>
                </c:pt>
                <c:pt idx="9071">
                  <c:v>45021.49010260417</c:v>
                </c:pt>
                <c:pt idx="9072">
                  <c:v>45021.500519328707</c:v>
                </c:pt>
                <c:pt idx="9073">
                  <c:v>45021.510936053244</c:v>
                </c:pt>
                <c:pt idx="9074">
                  <c:v>45021.521352777774</c:v>
                </c:pt>
                <c:pt idx="9075">
                  <c:v>45021.531769502311</c:v>
                </c:pt>
                <c:pt idx="9076">
                  <c:v>45021.542186226849</c:v>
                </c:pt>
                <c:pt idx="9077">
                  <c:v>45021.552602951386</c:v>
                </c:pt>
                <c:pt idx="9078">
                  <c:v>45021.563019675923</c:v>
                </c:pt>
                <c:pt idx="9079">
                  <c:v>45021.57343640046</c:v>
                </c:pt>
                <c:pt idx="9080">
                  <c:v>45021.583853124997</c:v>
                </c:pt>
                <c:pt idx="9081">
                  <c:v>45021.594269849535</c:v>
                </c:pt>
                <c:pt idx="9082">
                  <c:v>45021.604686574072</c:v>
                </c:pt>
                <c:pt idx="9083">
                  <c:v>45021.615103298609</c:v>
                </c:pt>
                <c:pt idx="9084">
                  <c:v>45021.625520023146</c:v>
                </c:pt>
                <c:pt idx="9085">
                  <c:v>45021.635936747683</c:v>
                </c:pt>
                <c:pt idx="9086">
                  <c:v>45021.646353472221</c:v>
                </c:pt>
                <c:pt idx="9087">
                  <c:v>45021.656770196758</c:v>
                </c:pt>
                <c:pt idx="9088">
                  <c:v>45021.667186921295</c:v>
                </c:pt>
                <c:pt idx="9089">
                  <c:v>45021.677603645832</c:v>
                </c:pt>
                <c:pt idx="9090">
                  <c:v>45021.688020370369</c:v>
                </c:pt>
                <c:pt idx="9091">
                  <c:v>45021.698437094907</c:v>
                </c:pt>
                <c:pt idx="9092">
                  <c:v>45021.708853819444</c:v>
                </c:pt>
                <c:pt idx="9093">
                  <c:v>45021.719270543981</c:v>
                </c:pt>
                <c:pt idx="9094">
                  <c:v>45021.729687268518</c:v>
                </c:pt>
                <c:pt idx="9095">
                  <c:v>45021.740103993056</c:v>
                </c:pt>
                <c:pt idx="9096">
                  <c:v>45021.750520717593</c:v>
                </c:pt>
                <c:pt idx="9097">
                  <c:v>45021.76093744213</c:v>
                </c:pt>
                <c:pt idx="9098">
                  <c:v>45021.771354166667</c:v>
                </c:pt>
                <c:pt idx="9099">
                  <c:v>45021.781770891204</c:v>
                </c:pt>
                <c:pt idx="9100">
                  <c:v>45021.792187615742</c:v>
                </c:pt>
                <c:pt idx="9101">
                  <c:v>45021.802604340279</c:v>
                </c:pt>
                <c:pt idx="9102">
                  <c:v>45021.813021064816</c:v>
                </c:pt>
                <c:pt idx="9103">
                  <c:v>45021.823437789353</c:v>
                </c:pt>
                <c:pt idx="9104">
                  <c:v>45021.83385451389</c:v>
                </c:pt>
                <c:pt idx="9105">
                  <c:v>45021.844271238428</c:v>
                </c:pt>
                <c:pt idx="9106">
                  <c:v>45021.854687962965</c:v>
                </c:pt>
                <c:pt idx="9107">
                  <c:v>45021.865104687502</c:v>
                </c:pt>
                <c:pt idx="9108">
                  <c:v>45021.875521412039</c:v>
                </c:pt>
                <c:pt idx="9109">
                  <c:v>45021.885938136576</c:v>
                </c:pt>
                <c:pt idx="9110">
                  <c:v>45021.896354861114</c:v>
                </c:pt>
                <c:pt idx="9111">
                  <c:v>45021.906771585651</c:v>
                </c:pt>
                <c:pt idx="9112">
                  <c:v>45021.917188310188</c:v>
                </c:pt>
                <c:pt idx="9113">
                  <c:v>45021.927605034725</c:v>
                </c:pt>
                <c:pt idx="9114">
                  <c:v>45021.938021759262</c:v>
                </c:pt>
                <c:pt idx="9115">
                  <c:v>45021.9484384838</c:v>
                </c:pt>
                <c:pt idx="9116">
                  <c:v>45021.958855208337</c:v>
                </c:pt>
                <c:pt idx="9117">
                  <c:v>45021.969271932867</c:v>
                </c:pt>
                <c:pt idx="9118">
                  <c:v>45021.979688657404</c:v>
                </c:pt>
                <c:pt idx="9119">
                  <c:v>45021.990105381941</c:v>
                </c:pt>
                <c:pt idx="9120">
                  <c:v>45022.000522106478</c:v>
                </c:pt>
                <c:pt idx="9121">
                  <c:v>45022.010938831016</c:v>
                </c:pt>
                <c:pt idx="9122">
                  <c:v>45022.021355555553</c:v>
                </c:pt>
                <c:pt idx="9123">
                  <c:v>45022.03177228009</c:v>
                </c:pt>
                <c:pt idx="9124">
                  <c:v>45022.042189004627</c:v>
                </c:pt>
                <c:pt idx="9125">
                  <c:v>45022.052605729164</c:v>
                </c:pt>
                <c:pt idx="9126">
                  <c:v>45022.063022453702</c:v>
                </c:pt>
                <c:pt idx="9127">
                  <c:v>45022.073439178239</c:v>
                </c:pt>
                <c:pt idx="9128">
                  <c:v>45022.083855902776</c:v>
                </c:pt>
                <c:pt idx="9129">
                  <c:v>45022.094272627313</c:v>
                </c:pt>
                <c:pt idx="9130">
                  <c:v>45022.104689351851</c:v>
                </c:pt>
                <c:pt idx="9131">
                  <c:v>45022.115106076388</c:v>
                </c:pt>
                <c:pt idx="9132">
                  <c:v>45022.125522800925</c:v>
                </c:pt>
                <c:pt idx="9133">
                  <c:v>45022.135939525462</c:v>
                </c:pt>
                <c:pt idx="9134">
                  <c:v>45022.146356249999</c:v>
                </c:pt>
                <c:pt idx="9135">
                  <c:v>45022.156772974537</c:v>
                </c:pt>
                <c:pt idx="9136">
                  <c:v>45022.167189699074</c:v>
                </c:pt>
                <c:pt idx="9137">
                  <c:v>45022.177606423611</c:v>
                </c:pt>
                <c:pt idx="9138">
                  <c:v>45022.188023148148</c:v>
                </c:pt>
                <c:pt idx="9139">
                  <c:v>45022.198439872685</c:v>
                </c:pt>
                <c:pt idx="9140">
                  <c:v>45022.208856597223</c:v>
                </c:pt>
                <c:pt idx="9141">
                  <c:v>45022.21927332176</c:v>
                </c:pt>
                <c:pt idx="9142">
                  <c:v>45022.229690046297</c:v>
                </c:pt>
                <c:pt idx="9143">
                  <c:v>45022.240106770834</c:v>
                </c:pt>
                <c:pt idx="9144">
                  <c:v>45022.250523495371</c:v>
                </c:pt>
                <c:pt idx="9145">
                  <c:v>45022.260940219909</c:v>
                </c:pt>
                <c:pt idx="9146">
                  <c:v>45022.271356944446</c:v>
                </c:pt>
                <c:pt idx="9147">
                  <c:v>45022.281773668983</c:v>
                </c:pt>
                <c:pt idx="9148">
                  <c:v>45022.29219039352</c:v>
                </c:pt>
                <c:pt idx="9149">
                  <c:v>45022.302607118057</c:v>
                </c:pt>
                <c:pt idx="9150">
                  <c:v>45022.313023842595</c:v>
                </c:pt>
                <c:pt idx="9151">
                  <c:v>45022.323440567132</c:v>
                </c:pt>
                <c:pt idx="9152">
                  <c:v>45022.333857291669</c:v>
                </c:pt>
                <c:pt idx="9153">
                  <c:v>45022.344274016206</c:v>
                </c:pt>
                <c:pt idx="9154">
                  <c:v>45022.354690740744</c:v>
                </c:pt>
                <c:pt idx="9155">
                  <c:v>45022.365107465281</c:v>
                </c:pt>
                <c:pt idx="9156">
                  <c:v>45022.375524189818</c:v>
                </c:pt>
                <c:pt idx="9157">
                  <c:v>45022.385940914355</c:v>
                </c:pt>
                <c:pt idx="9158">
                  <c:v>45022.396357638892</c:v>
                </c:pt>
                <c:pt idx="9159">
                  <c:v>45022.406774363422</c:v>
                </c:pt>
                <c:pt idx="9160">
                  <c:v>45022.41719108796</c:v>
                </c:pt>
                <c:pt idx="9161">
                  <c:v>45022.427607812497</c:v>
                </c:pt>
                <c:pt idx="9162">
                  <c:v>45022.438024537034</c:v>
                </c:pt>
                <c:pt idx="9163">
                  <c:v>45022.448441261571</c:v>
                </c:pt>
                <c:pt idx="9164">
                  <c:v>45022.458857986108</c:v>
                </c:pt>
                <c:pt idx="9165">
                  <c:v>45022.469274710646</c:v>
                </c:pt>
                <c:pt idx="9166">
                  <c:v>45022.479691435183</c:v>
                </c:pt>
                <c:pt idx="9167">
                  <c:v>45022.49010815972</c:v>
                </c:pt>
                <c:pt idx="9168">
                  <c:v>45022.500524884257</c:v>
                </c:pt>
                <c:pt idx="9169">
                  <c:v>45022.510941608794</c:v>
                </c:pt>
                <c:pt idx="9170">
                  <c:v>45022.521358333332</c:v>
                </c:pt>
                <c:pt idx="9171">
                  <c:v>45022.531775057869</c:v>
                </c:pt>
                <c:pt idx="9172">
                  <c:v>45022.542191782406</c:v>
                </c:pt>
                <c:pt idx="9173">
                  <c:v>45022.552608506943</c:v>
                </c:pt>
                <c:pt idx="9174">
                  <c:v>45022.56302523148</c:v>
                </c:pt>
                <c:pt idx="9175">
                  <c:v>45022.573441956018</c:v>
                </c:pt>
                <c:pt idx="9176">
                  <c:v>45022.583858680555</c:v>
                </c:pt>
                <c:pt idx="9177">
                  <c:v>45022.594275405092</c:v>
                </c:pt>
                <c:pt idx="9178">
                  <c:v>45022.604692129629</c:v>
                </c:pt>
                <c:pt idx="9179">
                  <c:v>45022.615108854166</c:v>
                </c:pt>
                <c:pt idx="9180">
                  <c:v>45022.625525578704</c:v>
                </c:pt>
                <c:pt idx="9181">
                  <c:v>45022.635942303241</c:v>
                </c:pt>
                <c:pt idx="9182">
                  <c:v>45022.646359027778</c:v>
                </c:pt>
                <c:pt idx="9183">
                  <c:v>45022.656775752315</c:v>
                </c:pt>
                <c:pt idx="9184">
                  <c:v>45022.667192476853</c:v>
                </c:pt>
                <c:pt idx="9185">
                  <c:v>45022.67760920139</c:v>
                </c:pt>
                <c:pt idx="9186">
                  <c:v>45022.688025925927</c:v>
                </c:pt>
                <c:pt idx="9187">
                  <c:v>45022.698442650464</c:v>
                </c:pt>
                <c:pt idx="9188">
                  <c:v>45022.708859375001</c:v>
                </c:pt>
                <c:pt idx="9189">
                  <c:v>45022.719276099539</c:v>
                </c:pt>
                <c:pt idx="9190">
                  <c:v>45022.729692824076</c:v>
                </c:pt>
                <c:pt idx="9191">
                  <c:v>45022.740109548613</c:v>
                </c:pt>
                <c:pt idx="9192">
                  <c:v>45022.75052627315</c:v>
                </c:pt>
                <c:pt idx="9193">
                  <c:v>45022.760942997687</c:v>
                </c:pt>
                <c:pt idx="9194">
                  <c:v>45022.771359722225</c:v>
                </c:pt>
                <c:pt idx="9195">
                  <c:v>45022.781776446762</c:v>
                </c:pt>
                <c:pt idx="9196">
                  <c:v>45022.792193171299</c:v>
                </c:pt>
                <c:pt idx="9197">
                  <c:v>45022.802609895836</c:v>
                </c:pt>
                <c:pt idx="9198">
                  <c:v>45022.813026620373</c:v>
                </c:pt>
                <c:pt idx="9199">
                  <c:v>45022.823443344911</c:v>
                </c:pt>
                <c:pt idx="9200">
                  <c:v>45022.833860069448</c:v>
                </c:pt>
                <c:pt idx="9201">
                  <c:v>45022.844276793985</c:v>
                </c:pt>
                <c:pt idx="9202">
                  <c:v>45022.854693518515</c:v>
                </c:pt>
                <c:pt idx="9203">
                  <c:v>45022.865110243052</c:v>
                </c:pt>
                <c:pt idx="9204">
                  <c:v>45022.875526967589</c:v>
                </c:pt>
                <c:pt idx="9205">
                  <c:v>45022.885943692127</c:v>
                </c:pt>
                <c:pt idx="9206">
                  <c:v>45022.896360416664</c:v>
                </c:pt>
                <c:pt idx="9207">
                  <c:v>45022.906777141201</c:v>
                </c:pt>
                <c:pt idx="9208">
                  <c:v>45022.917193865738</c:v>
                </c:pt>
                <c:pt idx="9209">
                  <c:v>45022.927610590275</c:v>
                </c:pt>
                <c:pt idx="9210">
                  <c:v>45022.938027314813</c:v>
                </c:pt>
                <c:pt idx="9211">
                  <c:v>45022.94844403935</c:v>
                </c:pt>
                <c:pt idx="9212">
                  <c:v>45022.958860763887</c:v>
                </c:pt>
                <c:pt idx="9213">
                  <c:v>45022.969277488424</c:v>
                </c:pt>
                <c:pt idx="9214">
                  <c:v>45022.979694212961</c:v>
                </c:pt>
                <c:pt idx="9215">
                  <c:v>45022.990110937499</c:v>
                </c:pt>
                <c:pt idx="9216">
                  <c:v>45023.000527662036</c:v>
                </c:pt>
                <c:pt idx="9217">
                  <c:v>45023.010944386573</c:v>
                </c:pt>
                <c:pt idx="9218">
                  <c:v>45023.02136111111</c:v>
                </c:pt>
                <c:pt idx="9219">
                  <c:v>45023.031777835648</c:v>
                </c:pt>
                <c:pt idx="9220">
                  <c:v>45023.042194560185</c:v>
                </c:pt>
                <c:pt idx="9221">
                  <c:v>45023.052611284722</c:v>
                </c:pt>
                <c:pt idx="9222">
                  <c:v>45023.063028009259</c:v>
                </c:pt>
                <c:pt idx="9223">
                  <c:v>45023.073444733796</c:v>
                </c:pt>
                <c:pt idx="9224">
                  <c:v>45023.083861458334</c:v>
                </c:pt>
                <c:pt idx="9225">
                  <c:v>45023.094278182871</c:v>
                </c:pt>
                <c:pt idx="9226">
                  <c:v>45023.104694907408</c:v>
                </c:pt>
                <c:pt idx="9227">
                  <c:v>45023.115111631945</c:v>
                </c:pt>
                <c:pt idx="9228">
                  <c:v>45023.125528356482</c:v>
                </c:pt>
                <c:pt idx="9229">
                  <c:v>45023.13594508102</c:v>
                </c:pt>
                <c:pt idx="9230">
                  <c:v>45023.146361805557</c:v>
                </c:pt>
                <c:pt idx="9231">
                  <c:v>45023.156778530094</c:v>
                </c:pt>
                <c:pt idx="9232">
                  <c:v>45023.167195254631</c:v>
                </c:pt>
                <c:pt idx="9233">
                  <c:v>45023.177611979168</c:v>
                </c:pt>
                <c:pt idx="9234">
                  <c:v>45023.188028703706</c:v>
                </c:pt>
                <c:pt idx="9235">
                  <c:v>45023.198445428243</c:v>
                </c:pt>
                <c:pt idx="9236">
                  <c:v>45023.20886215278</c:v>
                </c:pt>
                <c:pt idx="9237">
                  <c:v>45023.219278877317</c:v>
                </c:pt>
                <c:pt idx="9238">
                  <c:v>45023.229695601854</c:v>
                </c:pt>
                <c:pt idx="9239">
                  <c:v>45023.240112326392</c:v>
                </c:pt>
                <c:pt idx="9240">
                  <c:v>45023.250529050929</c:v>
                </c:pt>
                <c:pt idx="9241">
                  <c:v>45023.260945775466</c:v>
                </c:pt>
                <c:pt idx="9242">
                  <c:v>45023.271362500003</c:v>
                </c:pt>
                <c:pt idx="9243">
                  <c:v>45023.281779224541</c:v>
                </c:pt>
                <c:pt idx="9244">
                  <c:v>45023.29219594907</c:v>
                </c:pt>
                <c:pt idx="9245">
                  <c:v>45023.302612673608</c:v>
                </c:pt>
                <c:pt idx="9246">
                  <c:v>45023.313029398145</c:v>
                </c:pt>
                <c:pt idx="9247">
                  <c:v>45023.323446122682</c:v>
                </c:pt>
                <c:pt idx="9248">
                  <c:v>45023.333862847219</c:v>
                </c:pt>
                <c:pt idx="9249">
                  <c:v>45023.344279571756</c:v>
                </c:pt>
                <c:pt idx="9250">
                  <c:v>45023.354696296294</c:v>
                </c:pt>
                <c:pt idx="9251">
                  <c:v>45023.365113020831</c:v>
                </c:pt>
                <c:pt idx="9252">
                  <c:v>45023.375529745368</c:v>
                </c:pt>
                <c:pt idx="9253">
                  <c:v>45023.385946469905</c:v>
                </c:pt>
                <c:pt idx="9254">
                  <c:v>45023.396363194443</c:v>
                </c:pt>
                <c:pt idx="9255">
                  <c:v>45023.40677991898</c:v>
                </c:pt>
                <c:pt idx="9256">
                  <c:v>45023.417196643517</c:v>
                </c:pt>
                <c:pt idx="9257">
                  <c:v>45023.427613368054</c:v>
                </c:pt>
                <c:pt idx="9258">
                  <c:v>45023.438030092591</c:v>
                </c:pt>
                <c:pt idx="9259">
                  <c:v>45023.448446817129</c:v>
                </c:pt>
                <c:pt idx="9260">
                  <c:v>45023.458863541666</c:v>
                </c:pt>
                <c:pt idx="9261">
                  <c:v>45023.469280266203</c:v>
                </c:pt>
                <c:pt idx="9262">
                  <c:v>45023.47969699074</c:v>
                </c:pt>
                <c:pt idx="9263">
                  <c:v>45023.490113715277</c:v>
                </c:pt>
                <c:pt idx="9264">
                  <c:v>45023.500530439815</c:v>
                </c:pt>
                <c:pt idx="9265">
                  <c:v>45023.510947164352</c:v>
                </c:pt>
                <c:pt idx="9266">
                  <c:v>45023.521363888889</c:v>
                </c:pt>
                <c:pt idx="9267">
                  <c:v>45023.531780613426</c:v>
                </c:pt>
                <c:pt idx="9268">
                  <c:v>45023.542197337963</c:v>
                </c:pt>
                <c:pt idx="9269">
                  <c:v>45023.552614062501</c:v>
                </c:pt>
                <c:pt idx="9270">
                  <c:v>45023.563030787038</c:v>
                </c:pt>
                <c:pt idx="9271">
                  <c:v>45023.573447511575</c:v>
                </c:pt>
                <c:pt idx="9272">
                  <c:v>45023.583864236112</c:v>
                </c:pt>
                <c:pt idx="9273">
                  <c:v>45023.594280960649</c:v>
                </c:pt>
                <c:pt idx="9274">
                  <c:v>45023.604697685187</c:v>
                </c:pt>
                <c:pt idx="9275">
                  <c:v>45023.615114409724</c:v>
                </c:pt>
                <c:pt idx="9276">
                  <c:v>45023.625531134261</c:v>
                </c:pt>
                <c:pt idx="9277">
                  <c:v>45023.635947858798</c:v>
                </c:pt>
                <c:pt idx="9278">
                  <c:v>45023.646364583336</c:v>
                </c:pt>
                <c:pt idx="9279">
                  <c:v>45023.656781307873</c:v>
                </c:pt>
                <c:pt idx="9280">
                  <c:v>45023.66719803241</c:v>
                </c:pt>
                <c:pt idx="9281">
                  <c:v>45023.677614756947</c:v>
                </c:pt>
                <c:pt idx="9282">
                  <c:v>45023.688031481484</c:v>
                </c:pt>
                <c:pt idx="9283">
                  <c:v>45023.698448206022</c:v>
                </c:pt>
                <c:pt idx="9284">
                  <c:v>45023.708864930559</c:v>
                </c:pt>
                <c:pt idx="9285">
                  <c:v>45023.719281655096</c:v>
                </c:pt>
                <c:pt idx="9286">
                  <c:v>45023.729698379633</c:v>
                </c:pt>
                <c:pt idx="9287">
                  <c:v>45023.740115104163</c:v>
                </c:pt>
                <c:pt idx="9288">
                  <c:v>45023.7505318287</c:v>
                </c:pt>
                <c:pt idx="9289">
                  <c:v>45023.760948553238</c:v>
                </c:pt>
                <c:pt idx="9290">
                  <c:v>45023.771365277775</c:v>
                </c:pt>
                <c:pt idx="9291">
                  <c:v>45023.781782002312</c:v>
                </c:pt>
                <c:pt idx="9292">
                  <c:v>45023.792198726849</c:v>
                </c:pt>
                <c:pt idx="9293">
                  <c:v>45023.802615451386</c:v>
                </c:pt>
                <c:pt idx="9294">
                  <c:v>45023.813032175924</c:v>
                </c:pt>
                <c:pt idx="9295">
                  <c:v>45023.823448900461</c:v>
                </c:pt>
                <c:pt idx="9296">
                  <c:v>45023.833865624998</c:v>
                </c:pt>
                <c:pt idx="9297">
                  <c:v>45023.844282349535</c:v>
                </c:pt>
                <c:pt idx="9298">
                  <c:v>45023.854699074072</c:v>
                </c:pt>
                <c:pt idx="9299">
                  <c:v>45023.86511579861</c:v>
                </c:pt>
                <c:pt idx="9300">
                  <c:v>45023.875532523147</c:v>
                </c:pt>
                <c:pt idx="9301">
                  <c:v>45023.885949247684</c:v>
                </c:pt>
                <c:pt idx="9302">
                  <c:v>45023.896365972221</c:v>
                </c:pt>
                <c:pt idx="9303">
                  <c:v>45023.906782696758</c:v>
                </c:pt>
                <c:pt idx="9304">
                  <c:v>45023.917199421296</c:v>
                </c:pt>
                <c:pt idx="9305">
                  <c:v>45023.927616145833</c:v>
                </c:pt>
                <c:pt idx="9306">
                  <c:v>45023.93803287037</c:v>
                </c:pt>
                <c:pt idx="9307">
                  <c:v>45023.948449594907</c:v>
                </c:pt>
                <c:pt idx="9308">
                  <c:v>45023.958866319444</c:v>
                </c:pt>
                <c:pt idx="9309">
                  <c:v>45023.969283043982</c:v>
                </c:pt>
                <c:pt idx="9310">
                  <c:v>45023.979699768519</c:v>
                </c:pt>
                <c:pt idx="9311">
                  <c:v>45023.990116493056</c:v>
                </c:pt>
                <c:pt idx="9312">
                  <c:v>45024.000533217593</c:v>
                </c:pt>
                <c:pt idx="9313">
                  <c:v>45024.010949942131</c:v>
                </c:pt>
                <c:pt idx="9314">
                  <c:v>45024.021366666668</c:v>
                </c:pt>
                <c:pt idx="9315">
                  <c:v>45024.031783391205</c:v>
                </c:pt>
                <c:pt idx="9316">
                  <c:v>45024.042200115742</c:v>
                </c:pt>
                <c:pt idx="9317">
                  <c:v>45024.052616840279</c:v>
                </c:pt>
                <c:pt idx="9318">
                  <c:v>45024.063033564817</c:v>
                </c:pt>
                <c:pt idx="9319">
                  <c:v>45024.073450289354</c:v>
                </c:pt>
                <c:pt idx="9320">
                  <c:v>45024.083867013891</c:v>
                </c:pt>
                <c:pt idx="9321">
                  <c:v>45024.094283738428</c:v>
                </c:pt>
                <c:pt idx="9322">
                  <c:v>45024.104700462965</c:v>
                </c:pt>
                <c:pt idx="9323">
                  <c:v>45024.115117187503</c:v>
                </c:pt>
                <c:pt idx="9324">
                  <c:v>45024.12553391204</c:v>
                </c:pt>
                <c:pt idx="9325">
                  <c:v>45024.135950636577</c:v>
                </c:pt>
                <c:pt idx="9326">
                  <c:v>45024.146367361114</c:v>
                </c:pt>
                <c:pt idx="9327">
                  <c:v>45024.156784085651</c:v>
                </c:pt>
                <c:pt idx="9328">
                  <c:v>45024.167200810189</c:v>
                </c:pt>
                <c:pt idx="9329">
                  <c:v>45024.177617534719</c:v>
                </c:pt>
                <c:pt idx="9330">
                  <c:v>45024.188034259256</c:v>
                </c:pt>
                <c:pt idx="9331">
                  <c:v>45024.198450983793</c:v>
                </c:pt>
                <c:pt idx="9332">
                  <c:v>45024.20886770833</c:v>
                </c:pt>
                <c:pt idx="9333">
                  <c:v>45024.219284432867</c:v>
                </c:pt>
                <c:pt idx="9334">
                  <c:v>45024.229701157405</c:v>
                </c:pt>
                <c:pt idx="9335">
                  <c:v>45024.240117881942</c:v>
                </c:pt>
                <c:pt idx="9336">
                  <c:v>45024.250534606479</c:v>
                </c:pt>
                <c:pt idx="9337">
                  <c:v>45024.260951331016</c:v>
                </c:pt>
                <c:pt idx="9338">
                  <c:v>45024.271368055553</c:v>
                </c:pt>
                <c:pt idx="9339">
                  <c:v>45024.281784780091</c:v>
                </c:pt>
                <c:pt idx="9340">
                  <c:v>45024.292201504628</c:v>
                </c:pt>
                <c:pt idx="9341">
                  <c:v>45024.302618229165</c:v>
                </c:pt>
                <c:pt idx="9342">
                  <c:v>45024.313034953702</c:v>
                </c:pt>
                <c:pt idx="9343">
                  <c:v>45024.32345167824</c:v>
                </c:pt>
                <c:pt idx="9344">
                  <c:v>45024.333868402777</c:v>
                </c:pt>
                <c:pt idx="9345">
                  <c:v>45024.344285127314</c:v>
                </c:pt>
                <c:pt idx="9346">
                  <c:v>45024.354701851851</c:v>
                </c:pt>
                <c:pt idx="9347">
                  <c:v>45024.365118576388</c:v>
                </c:pt>
                <c:pt idx="9348">
                  <c:v>45024.375535300926</c:v>
                </c:pt>
                <c:pt idx="9349">
                  <c:v>45024.385952025463</c:v>
                </c:pt>
                <c:pt idx="9350">
                  <c:v>45024.39636875</c:v>
                </c:pt>
                <c:pt idx="9351">
                  <c:v>45024.406785474537</c:v>
                </c:pt>
                <c:pt idx="9352">
                  <c:v>45024.417202199074</c:v>
                </c:pt>
                <c:pt idx="9353">
                  <c:v>45024.427618923612</c:v>
                </c:pt>
                <c:pt idx="9354">
                  <c:v>45024.438035648149</c:v>
                </c:pt>
                <c:pt idx="9355">
                  <c:v>45024.448452372686</c:v>
                </c:pt>
                <c:pt idx="9356">
                  <c:v>45024.458869097223</c:v>
                </c:pt>
                <c:pt idx="9357">
                  <c:v>45024.46928582176</c:v>
                </c:pt>
                <c:pt idx="9358">
                  <c:v>45024.479702546298</c:v>
                </c:pt>
                <c:pt idx="9359">
                  <c:v>45024.490119270835</c:v>
                </c:pt>
                <c:pt idx="9360">
                  <c:v>45024.500535995372</c:v>
                </c:pt>
                <c:pt idx="9361">
                  <c:v>45024.510952719909</c:v>
                </c:pt>
                <c:pt idx="9362">
                  <c:v>45024.521369444446</c:v>
                </c:pt>
                <c:pt idx="9363">
                  <c:v>45024.531786168984</c:v>
                </c:pt>
                <c:pt idx="9364">
                  <c:v>45024.542202893521</c:v>
                </c:pt>
                <c:pt idx="9365">
                  <c:v>45024.552619618058</c:v>
                </c:pt>
                <c:pt idx="9366">
                  <c:v>45024.563036342595</c:v>
                </c:pt>
                <c:pt idx="9367">
                  <c:v>45024.573453067133</c:v>
                </c:pt>
                <c:pt idx="9368">
                  <c:v>45024.58386979167</c:v>
                </c:pt>
                <c:pt idx="9369">
                  <c:v>45024.594286516207</c:v>
                </c:pt>
                <c:pt idx="9370">
                  <c:v>45024.604703240744</c:v>
                </c:pt>
                <c:pt idx="9371">
                  <c:v>45024.615119965281</c:v>
                </c:pt>
                <c:pt idx="9372">
                  <c:v>45024.625536689811</c:v>
                </c:pt>
                <c:pt idx="9373">
                  <c:v>45024.635953414348</c:v>
                </c:pt>
                <c:pt idx="9374">
                  <c:v>45024.646370138886</c:v>
                </c:pt>
                <c:pt idx="9375">
                  <c:v>45024.656786863423</c:v>
                </c:pt>
                <c:pt idx="9376">
                  <c:v>45024.66720358796</c:v>
                </c:pt>
                <c:pt idx="9377">
                  <c:v>45024.677620312497</c:v>
                </c:pt>
                <c:pt idx="9378">
                  <c:v>45024.688037037035</c:v>
                </c:pt>
                <c:pt idx="9379">
                  <c:v>45024.698453761572</c:v>
                </c:pt>
                <c:pt idx="9380">
                  <c:v>45024.708870486109</c:v>
                </c:pt>
                <c:pt idx="9381">
                  <c:v>45024.719287210646</c:v>
                </c:pt>
                <c:pt idx="9382">
                  <c:v>45024.729703935183</c:v>
                </c:pt>
                <c:pt idx="9383">
                  <c:v>45024.740120659721</c:v>
                </c:pt>
                <c:pt idx="9384">
                  <c:v>45024.750537384258</c:v>
                </c:pt>
                <c:pt idx="9385">
                  <c:v>45024.760954108795</c:v>
                </c:pt>
                <c:pt idx="9386">
                  <c:v>45024.771370833332</c:v>
                </c:pt>
                <c:pt idx="9387">
                  <c:v>45024.781787557869</c:v>
                </c:pt>
                <c:pt idx="9388">
                  <c:v>45024.792204282407</c:v>
                </c:pt>
                <c:pt idx="9389">
                  <c:v>45024.802621006944</c:v>
                </c:pt>
                <c:pt idx="9390">
                  <c:v>45024.813037731481</c:v>
                </c:pt>
                <c:pt idx="9391">
                  <c:v>45024.823454456018</c:v>
                </c:pt>
                <c:pt idx="9392">
                  <c:v>45024.833871180555</c:v>
                </c:pt>
                <c:pt idx="9393">
                  <c:v>45024.844287905093</c:v>
                </c:pt>
                <c:pt idx="9394">
                  <c:v>45024.85470462963</c:v>
                </c:pt>
                <c:pt idx="9395">
                  <c:v>45024.865121354167</c:v>
                </c:pt>
                <c:pt idx="9396">
                  <c:v>45024.875538078704</c:v>
                </c:pt>
                <c:pt idx="9397">
                  <c:v>45024.885954803241</c:v>
                </c:pt>
                <c:pt idx="9398">
                  <c:v>45024.896371527779</c:v>
                </c:pt>
                <c:pt idx="9399">
                  <c:v>45024.906788252316</c:v>
                </c:pt>
                <c:pt idx="9400">
                  <c:v>45024.917204976853</c:v>
                </c:pt>
                <c:pt idx="9401">
                  <c:v>45024.92762170139</c:v>
                </c:pt>
                <c:pt idx="9402">
                  <c:v>45024.938038425928</c:v>
                </c:pt>
                <c:pt idx="9403">
                  <c:v>45024.948455150465</c:v>
                </c:pt>
                <c:pt idx="9404">
                  <c:v>45024.958871875002</c:v>
                </c:pt>
                <c:pt idx="9405">
                  <c:v>45024.969288599539</c:v>
                </c:pt>
                <c:pt idx="9406">
                  <c:v>45024.979705324076</c:v>
                </c:pt>
                <c:pt idx="9407">
                  <c:v>45024.990122048614</c:v>
                </c:pt>
                <c:pt idx="9408">
                  <c:v>45025.000538773151</c:v>
                </c:pt>
                <c:pt idx="9409">
                  <c:v>45025.010955497688</c:v>
                </c:pt>
                <c:pt idx="9410">
                  <c:v>45025.021372222225</c:v>
                </c:pt>
                <c:pt idx="9411">
                  <c:v>45025.031788946762</c:v>
                </c:pt>
                <c:pt idx="9412">
                  <c:v>45025.0422056713</c:v>
                </c:pt>
                <c:pt idx="9413">
                  <c:v>45025.052622395837</c:v>
                </c:pt>
                <c:pt idx="9414">
                  <c:v>45025.063039120367</c:v>
                </c:pt>
                <c:pt idx="9415">
                  <c:v>45025.073455844904</c:v>
                </c:pt>
                <c:pt idx="9416">
                  <c:v>45025.083872569441</c:v>
                </c:pt>
                <c:pt idx="9417">
                  <c:v>45025.094289293978</c:v>
                </c:pt>
                <c:pt idx="9418">
                  <c:v>45025.104706018516</c:v>
                </c:pt>
                <c:pt idx="9419">
                  <c:v>45025.115122743053</c:v>
                </c:pt>
                <c:pt idx="9420">
                  <c:v>45025.12553946759</c:v>
                </c:pt>
                <c:pt idx="9421">
                  <c:v>45025.135956192127</c:v>
                </c:pt>
                <c:pt idx="9422">
                  <c:v>45025.146372916664</c:v>
                </c:pt>
                <c:pt idx="9423">
                  <c:v>45025.156789641202</c:v>
                </c:pt>
                <c:pt idx="9424">
                  <c:v>45025.167206365739</c:v>
                </c:pt>
                <c:pt idx="9425">
                  <c:v>45025.177623090276</c:v>
                </c:pt>
                <c:pt idx="9426">
                  <c:v>45025.188039814813</c:v>
                </c:pt>
                <c:pt idx="9427">
                  <c:v>45025.19845653935</c:v>
                </c:pt>
                <c:pt idx="9428">
                  <c:v>45025.208873263888</c:v>
                </c:pt>
                <c:pt idx="9429">
                  <c:v>45025.219289988425</c:v>
                </c:pt>
                <c:pt idx="9430">
                  <c:v>45025.229706712962</c:v>
                </c:pt>
                <c:pt idx="9431">
                  <c:v>45025.240123437499</c:v>
                </c:pt>
                <c:pt idx="9432">
                  <c:v>45025.250540162036</c:v>
                </c:pt>
                <c:pt idx="9433">
                  <c:v>45025.260956886574</c:v>
                </c:pt>
                <c:pt idx="9434">
                  <c:v>45025.271373611111</c:v>
                </c:pt>
                <c:pt idx="9435">
                  <c:v>45025.281790335648</c:v>
                </c:pt>
                <c:pt idx="9436">
                  <c:v>45025.292207060185</c:v>
                </c:pt>
                <c:pt idx="9437">
                  <c:v>45025.302623784723</c:v>
                </c:pt>
                <c:pt idx="9438">
                  <c:v>45025.31304050926</c:v>
                </c:pt>
                <c:pt idx="9439">
                  <c:v>45025.323457233797</c:v>
                </c:pt>
                <c:pt idx="9440">
                  <c:v>45025.333873958334</c:v>
                </c:pt>
                <c:pt idx="9441">
                  <c:v>45025.344290682871</c:v>
                </c:pt>
                <c:pt idx="9442">
                  <c:v>45025.354707407409</c:v>
                </c:pt>
                <c:pt idx="9443">
                  <c:v>45025.365124131946</c:v>
                </c:pt>
                <c:pt idx="9444">
                  <c:v>45025.375540856483</c:v>
                </c:pt>
                <c:pt idx="9445">
                  <c:v>45025.38595758102</c:v>
                </c:pt>
                <c:pt idx="9446">
                  <c:v>45025.396374305557</c:v>
                </c:pt>
                <c:pt idx="9447">
                  <c:v>45025.406791030095</c:v>
                </c:pt>
                <c:pt idx="9448">
                  <c:v>45025.417207754632</c:v>
                </c:pt>
                <c:pt idx="9449">
                  <c:v>45025.427624479169</c:v>
                </c:pt>
                <c:pt idx="9450">
                  <c:v>45025.438041203706</c:v>
                </c:pt>
                <c:pt idx="9451">
                  <c:v>45025.448457928243</c:v>
                </c:pt>
                <c:pt idx="9452">
                  <c:v>45025.458874652781</c:v>
                </c:pt>
                <c:pt idx="9453">
                  <c:v>45025.469291377318</c:v>
                </c:pt>
                <c:pt idx="9454">
                  <c:v>45025.479708101855</c:v>
                </c:pt>
                <c:pt idx="9455">
                  <c:v>45025.490124826392</c:v>
                </c:pt>
                <c:pt idx="9456">
                  <c:v>45025.500541550929</c:v>
                </c:pt>
                <c:pt idx="9457">
                  <c:v>45025.510958275459</c:v>
                </c:pt>
                <c:pt idx="9458">
                  <c:v>45025.521374999997</c:v>
                </c:pt>
                <c:pt idx="9459">
                  <c:v>45025.531791724534</c:v>
                </c:pt>
                <c:pt idx="9460">
                  <c:v>45025.542208449071</c:v>
                </c:pt>
                <c:pt idx="9461">
                  <c:v>45025.552625173608</c:v>
                </c:pt>
                <c:pt idx="9462">
                  <c:v>45025.563041898145</c:v>
                </c:pt>
                <c:pt idx="9463">
                  <c:v>45025.573458622683</c:v>
                </c:pt>
                <c:pt idx="9464">
                  <c:v>45025.58387534722</c:v>
                </c:pt>
                <c:pt idx="9465">
                  <c:v>45025.594292071757</c:v>
                </c:pt>
                <c:pt idx="9466">
                  <c:v>45025.604708796294</c:v>
                </c:pt>
                <c:pt idx="9467">
                  <c:v>45025.615125520831</c:v>
                </c:pt>
                <c:pt idx="9468">
                  <c:v>45025.625542245369</c:v>
                </c:pt>
                <c:pt idx="9469">
                  <c:v>45025.635958969906</c:v>
                </c:pt>
                <c:pt idx="9470">
                  <c:v>45025.646375694443</c:v>
                </c:pt>
                <c:pt idx="9471">
                  <c:v>45025.65679241898</c:v>
                </c:pt>
                <c:pt idx="9472">
                  <c:v>45025.667209143518</c:v>
                </c:pt>
                <c:pt idx="9473">
                  <c:v>45025.677625868055</c:v>
                </c:pt>
                <c:pt idx="9474">
                  <c:v>45025.688042592592</c:v>
                </c:pt>
                <c:pt idx="9475">
                  <c:v>45025.698459317129</c:v>
                </c:pt>
                <c:pt idx="9476">
                  <c:v>45025.708876041666</c:v>
                </c:pt>
                <c:pt idx="9477">
                  <c:v>45025.719292766204</c:v>
                </c:pt>
                <c:pt idx="9478">
                  <c:v>45025.729709490741</c:v>
                </c:pt>
                <c:pt idx="9479">
                  <c:v>45025.740126215278</c:v>
                </c:pt>
                <c:pt idx="9480">
                  <c:v>45025.750542939815</c:v>
                </c:pt>
                <c:pt idx="9481">
                  <c:v>45025.760959664352</c:v>
                </c:pt>
                <c:pt idx="9482">
                  <c:v>45025.77137638889</c:v>
                </c:pt>
                <c:pt idx="9483">
                  <c:v>45025.781793113427</c:v>
                </c:pt>
                <c:pt idx="9484">
                  <c:v>45025.792209837964</c:v>
                </c:pt>
                <c:pt idx="9485">
                  <c:v>45025.802626562501</c:v>
                </c:pt>
                <c:pt idx="9486">
                  <c:v>45025.813043287038</c:v>
                </c:pt>
                <c:pt idx="9487">
                  <c:v>45025.823460011576</c:v>
                </c:pt>
                <c:pt idx="9488">
                  <c:v>45025.833876736113</c:v>
                </c:pt>
                <c:pt idx="9489">
                  <c:v>45025.84429346065</c:v>
                </c:pt>
                <c:pt idx="9490">
                  <c:v>45025.854710185187</c:v>
                </c:pt>
                <c:pt idx="9491">
                  <c:v>45025.865126909724</c:v>
                </c:pt>
                <c:pt idx="9492">
                  <c:v>45025.875543634262</c:v>
                </c:pt>
                <c:pt idx="9493">
                  <c:v>45025.885960358799</c:v>
                </c:pt>
                <c:pt idx="9494">
                  <c:v>45025.896377083336</c:v>
                </c:pt>
                <c:pt idx="9495">
                  <c:v>45025.906793807873</c:v>
                </c:pt>
                <c:pt idx="9496">
                  <c:v>45025.917210532411</c:v>
                </c:pt>
                <c:pt idx="9497">
                  <c:v>45025.927627256948</c:v>
                </c:pt>
                <c:pt idx="9498">
                  <c:v>45025.938043981485</c:v>
                </c:pt>
                <c:pt idx="9499">
                  <c:v>45025.948460706015</c:v>
                </c:pt>
                <c:pt idx="9500">
                  <c:v>45025.958877430552</c:v>
                </c:pt>
                <c:pt idx="9501">
                  <c:v>45025.969294155089</c:v>
                </c:pt>
                <c:pt idx="9502">
                  <c:v>45025.979710879627</c:v>
                </c:pt>
                <c:pt idx="9503">
                  <c:v>45025.990127604164</c:v>
                </c:pt>
                <c:pt idx="9504">
                  <c:v>45026.000544328701</c:v>
                </c:pt>
                <c:pt idx="9505">
                  <c:v>45026.010961053238</c:v>
                </c:pt>
                <c:pt idx="9506">
                  <c:v>45026.021377777775</c:v>
                </c:pt>
                <c:pt idx="9507">
                  <c:v>45026.031794502313</c:v>
                </c:pt>
                <c:pt idx="9508">
                  <c:v>45026.04221122685</c:v>
                </c:pt>
                <c:pt idx="9509">
                  <c:v>45026.052627951387</c:v>
                </c:pt>
                <c:pt idx="9510">
                  <c:v>45026.063044675924</c:v>
                </c:pt>
                <c:pt idx="9511">
                  <c:v>45026.073461400461</c:v>
                </c:pt>
                <c:pt idx="9512">
                  <c:v>45026.083878124999</c:v>
                </c:pt>
                <c:pt idx="9513">
                  <c:v>45026.094294849536</c:v>
                </c:pt>
                <c:pt idx="9514">
                  <c:v>45026.104711574073</c:v>
                </c:pt>
                <c:pt idx="9515">
                  <c:v>45026.11512829861</c:v>
                </c:pt>
                <c:pt idx="9516">
                  <c:v>45026.125545023147</c:v>
                </c:pt>
                <c:pt idx="9517">
                  <c:v>45026.135961747685</c:v>
                </c:pt>
                <c:pt idx="9518">
                  <c:v>45026.146378472222</c:v>
                </c:pt>
                <c:pt idx="9519">
                  <c:v>45026.156795196759</c:v>
                </c:pt>
                <c:pt idx="9520">
                  <c:v>45026.167211921296</c:v>
                </c:pt>
                <c:pt idx="9521">
                  <c:v>45026.177628645833</c:v>
                </c:pt>
                <c:pt idx="9522">
                  <c:v>45026.188045370371</c:v>
                </c:pt>
                <c:pt idx="9523">
                  <c:v>45026.198462094908</c:v>
                </c:pt>
                <c:pt idx="9524">
                  <c:v>45026.208878819445</c:v>
                </c:pt>
                <c:pt idx="9525">
                  <c:v>45026.219295543982</c:v>
                </c:pt>
                <c:pt idx="9526">
                  <c:v>45026.22971226852</c:v>
                </c:pt>
                <c:pt idx="9527">
                  <c:v>45026.240128993057</c:v>
                </c:pt>
                <c:pt idx="9528">
                  <c:v>45026.250545717594</c:v>
                </c:pt>
                <c:pt idx="9529">
                  <c:v>45026.260962442131</c:v>
                </c:pt>
                <c:pt idx="9530">
                  <c:v>45026.271379166668</c:v>
                </c:pt>
                <c:pt idx="9531">
                  <c:v>45026.281795891206</c:v>
                </c:pt>
                <c:pt idx="9532">
                  <c:v>45026.292212615743</c:v>
                </c:pt>
                <c:pt idx="9533">
                  <c:v>45026.30262934028</c:v>
                </c:pt>
                <c:pt idx="9534">
                  <c:v>45026.313046064817</c:v>
                </c:pt>
                <c:pt idx="9535">
                  <c:v>45026.323462789354</c:v>
                </c:pt>
                <c:pt idx="9536">
                  <c:v>45026.333879513892</c:v>
                </c:pt>
                <c:pt idx="9537">
                  <c:v>45026.344296238429</c:v>
                </c:pt>
                <c:pt idx="9538">
                  <c:v>45026.354712962966</c:v>
                </c:pt>
                <c:pt idx="9539">
                  <c:v>45026.365129687503</c:v>
                </c:pt>
                <c:pt idx="9540">
                  <c:v>45026.37554641204</c:v>
                </c:pt>
                <c:pt idx="9541">
                  <c:v>45026.385963136578</c:v>
                </c:pt>
                <c:pt idx="9542">
                  <c:v>45026.396379861108</c:v>
                </c:pt>
                <c:pt idx="9543">
                  <c:v>45026.406796585645</c:v>
                </c:pt>
                <c:pt idx="9544">
                  <c:v>45026.417213310182</c:v>
                </c:pt>
                <c:pt idx="9545">
                  <c:v>45026.427630034719</c:v>
                </c:pt>
                <c:pt idx="9546">
                  <c:v>45026.438046759256</c:v>
                </c:pt>
                <c:pt idx="9547">
                  <c:v>45026.448463483794</c:v>
                </c:pt>
                <c:pt idx="9548">
                  <c:v>45026.458880208331</c:v>
                </c:pt>
                <c:pt idx="9549">
                  <c:v>45026.469296932868</c:v>
                </c:pt>
                <c:pt idx="9550">
                  <c:v>45026.479713657405</c:v>
                </c:pt>
                <c:pt idx="9551">
                  <c:v>45026.490130381942</c:v>
                </c:pt>
                <c:pt idx="9552">
                  <c:v>45026.50054710648</c:v>
                </c:pt>
                <c:pt idx="9553">
                  <c:v>45026.510963831017</c:v>
                </c:pt>
                <c:pt idx="9554">
                  <c:v>45026.521380555554</c:v>
                </c:pt>
                <c:pt idx="9555">
                  <c:v>45026.531797280091</c:v>
                </c:pt>
                <c:pt idx="9556">
                  <c:v>45026.542214004628</c:v>
                </c:pt>
                <c:pt idx="9557">
                  <c:v>45026.552630729166</c:v>
                </c:pt>
                <c:pt idx="9558">
                  <c:v>45026.563047453703</c:v>
                </c:pt>
                <c:pt idx="9559">
                  <c:v>45026.57346417824</c:v>
                </c:pt>
                <c:pt idx="9560">
                  <c:v>45026.583880902777</c:v>
                </c:pt>
                <c:pt idx="9561">
                  <c:v>45026.594297627315</c:v>
                </c:pt>
                <c:pt idx="9562">
                  <c:v>45026.604714351852</c:v>
                </c:pt>
                <c:pt idx="9563">
                  <c:v>45026.615131076389</c:v>
                </c:pt>
                <c:pt idx="9564">
                  <c:v>45026.625547800926</c:v>
                </c:pt>
                <c:pt idx="9565">
                  <c:v>45026.635964525463</c:v>
                </c:pt>
                <c:pt idx="9566">
                  <c:v>45026.646381250001</c:v>
                </c:pt>
                <c:pt idx="9567">
                  <c:v>45026.656797974538</c:v>
                </c:pt>
                <c:pt idx="9568">
                  <c:v>45026.667214699075</c:v>
                </c:pt>
                <c:pt idx="9569">
                  <c:v>45026.677631423612</c:v>
                </c:pt>
                <c:pt idx="9570">
                  <c:v>45026.688048148149</c:v>
                </c:pt>
                <c:pt idx="9571">
                  <c:v>45026.698464872687</c:v>
                </c:pt>
                <c:pt idx="9572">
                  <c:v>45026.708881597224</c:v>
                </c:pt>
                <c:pt idx="9573">
                  <c:v>45026.719298321761</c:v>
                </c:pt>
                <c:pt idx="9574">
                  <c:v>45026.729715046298</c:v>
                </c:pt>
                <c:pt idx="9575">
                  <c:v>45026.740131770835</c:v>
                </c:pt>
                <c:pt idx="9576">
                  <c:v>45026.750548495373</c:v>
                </c:pt>
                <c:pt idx="9577">
                  <c:v>45026.76096521991</c:v>
                </c:pt>
                <c:pt idx="9578">
                  <c:v>45026.771381944447</c:v>
                </c:pt>
                <c:pt idx="9579">
                  <c:v>45026.781798668984</c:v>
                </c:pt>
                <c:pt idx="9580">
                  <c:v>45026.792215393521</c:v>
                </c:pt>
                <c:pt idx="9581">
                  <c:v>45026.802632118059</c:v>
                </c:pt>
                <c:pt idx="9582">
                  <c:v>45026.813048842596</c:v>
                </c:pt>
                <c:pt idx="9583">
                  <c:v>45026.823465567133</c:v>
                </c:pt>
                <c:pt idx="9584">
                  <c:v>45026.833882291663</c:v>
                </c:pt>
                <c:pt idx="9585">
                  <c:v>45026.8442990162</c:v>
                </c:pt>
                <c:pt idx="9586">
                  <c:v>45026.854715740737</c:v>
                </c:pt>
                <c:pt idx="9587">
                  <c:v>45026.865132465275</c:v>
                </c:pt>
                <c:pt idx="9588">
                  <c:v>45026.875549189812</c:v>
                </c:pt>
                <c:pt idx="9589">
                  <c:v>45026.885965914349</c:v>
                </c:pt>
                <c:pt idx="9590">
                  <c:v>45026.896382638886</c:v>
                </c:pt>
                <c:pt idx="9591">
                  <c:v>45026.906799363423</c:v>
                </c:pt>
                <c:pt idx="9592">
                  <c:v>45026.917216087961</c:v>
                </c:pt>
                <c:pt idx="9593">
                  <c:v>45026.927632812498</c:v>
                </c:pt>
                <c:pt idx="9594">
                  <c:v>45026.938049537035</c:v>
                </c:pt>
                <c:pt idx="9595">
                  <c:v>45026.948466261572</c:v>
                </c:pt>
                <c:pt idx="9596">
                  <c:v>45026.95888298611</c:v>
                </c:pt>
                <c:pt idx="9597">
                  <c:v>45026.969299710647</c:v>
                </c:pt>
                <c:pt idx="9598">
                  <c:v>45026.979716435184</c:v>
                </c:pt>
                <c:pt idx="9599">
                  <c:v>45026.990133159721</c:v>
                </c:pt>
                <c:pt idx="9600">
                  <c:v>45027.000549884258</c:v>
                </c:pt>
                <c:pt idx="9601">
                  <c:v>45027.010966608796</c:v>
                </c:pt>
                <c:pt idx="9602">
                  <c:v>45027.021383333333</c:v>
                </c:pt>
                <c:pt idx="9603">
                  <c:v>45027.03180005787</c:v>
                </c:pt>
                <c:pt idx="9604">
                  <c:v>45027.042216782407</c:v>
                </c:pt>
                <c:pt idx="9605">
                  <c:v>45027.052633506944</c:v>
                </c:pt>
                <c:pt idx="9606">
                  <c:v>45027.063050231482</c:v>
                </c:pt>
                <c:pt idx="9607">
                  <c:v>45027.073466956019</c:v>
                </c:pt>
                <c:pt idx="9608">
                  <c:v>45027.083883680556</c:v>
                </c:pt>
                <c:pt idx="9609">
                  <c:v>45027.094300405093</c:v>
                </c:pt>
                <c:pt idx="9610">
                  <c:v>45027.10471712963</c:v>
                </c:pt>
                <c:pt idx="9611">
                  <c:v>45027.115133854168</c:v>
                </c:pt>
                <c:pt idx="9612">
                  <c:v>45027.125550578705</c:v>
                </c:pt>
                <c:pt idx="9613">
                  <c:v>45027.135967303242</c:v>
                </c:pt>
                <c:pt idx="9614">
                  <c:v>45027.146384027779</c:v>
                </c:pt>
                <c:pt idx="9615">
                  <c:v>45027.156800752316</c:v>
                </c:pt>
                <c:pt idx="9616">
                  <c:v>45027.167217476854</c:v>
                </c:pt>
                <c:pt idx="9617">
                  <c:v>45027.177634201391</c:v>
                </c:pt>
                <c:pt idx="9618">
                  <c:v>45027.188050925928</c:v>
                </c:pt>
                <c:pt idx="9619">
                  <c:v>45027.198467650465</c:v>
                </c:pt>
                <c:pt idx="9620">
                  <c:v>45027.208884375003</c:v>
                </c:pt>
                <c:pt idx="9621">
                  <c:v>45027.21930109954</c:v>
                </c:pt>
                <c:pt idx="9622">
                  <c:v>45027.229717824077</c:v>
                </c:pt>
                <c:pt idx="9623">
                  <c:v>45027.240134548614</c:v>
                </c:pt>
                <c:pt idx="9624">
                  <c:v>45027.250551273151</c:v>
                </c:pt>
                <c:pt idx="9625">
                  <c:v>45027.260967997689</c:v>
                </c:pt>
                <c:pt idx="9626">
                  <c:v>45027.271384722226</c:v>
                </c:pt>
                <c:pt idx="9627">
                  <c:v>45027.281801446756</c:v>
                </c:pt>
                <c:pt idx="9628">
                  <c:v>45027.292218171293</c:v>
                </c:pt>
                <c:pt idx="9629">
                  <c:v>45027.30263489583</c:v>
                </c:pt>
                <c:pt idx="9630">
                  <c:v>45027.313051620367</c:v>
                </c:pt>
                <c:pt idx="9631">
                  <c:v>45027.323468344905</c:v>
                </c:pt>
                <c:pt idx="9632">
                  <c:v>45027.333885069442</c:v>
                </c:pt>
                <c:pt idx="9633">
                  <c:v>45027.344301793979</c:v>
                </c:pt>
                <c:pt idx="9634">
                  <c:v>45027.354718518516</c:v>
                </c:pt>
                <c:pt idx="9635">
                  <c:v>45027.365135243053</c:v>
                </c:pt>
                <c:pt idx="9636">
                  <c:v>45027.375551967591</c:v>
                </c:pt>
                <c:pt idx="9637">
                  <c:v>45027.385968692128</c:v>
                </c:pt>
                <c:pt idx="9638">
                  <c:v>45027.396385416665</c:v>
                </c:pt>
                <c:pt idx="9639">
                  <c:v>45027.406802141202</c:v>
                </c:pt>
                <c:pt idx="9640">
                  <c:v>45027.417218865739</c:v>
                </c:pt>
                <c:pt idx="9641">
                  <c:v>45027.427635590277</c:v>
                </c:pt>
                <c:pt idx="9642">
                  <c:v>45027.438052314814</c:v>
                </c:pt>
                <c:pt idx="9643">
                  <c:v>45027.448469039351</c:v>
                </c:pt>
                <c:pt idx="9644">
                  <c:v>45027.458885763888</c:v>
                </c:pt>
                <c:pt idx="9645">
                  <c:v>45027.469302488425</c:v>
                </c:pt>
                <c:pt idx="9646">
                  <c:v>45027.479719212963</c:v>
                </c:pt>
                <c:pt idx="9647">
                  <c:v>45027.4901359375</c:v>
                </c:pt>
                <c:pt idx="9648">
                  <c:v>45027.500552662037</c:v>
                </c:pt>
                <c:pt idx="9649">
                  <c:v>45027.510969386574</c:v>
                </c:pt>
                <c:pt idx="9650">
                  <c:v>45027.521386111111</c:v>
                </c:pt>
                <c:pt idx="9651">
                  <c:v>45027.531802835649</c:v>
                </c:pt>
                <c:pt idx="9652">
                  <c:v>45027.542219560186</c:v>
                </c:pt>
                <c:pt idx="9653">
                  <c:v>45027.552636284723</c:v>
                </c:pt>
                <c:pt idx="9654">
                  <c:v>45027.56305300926</c:v>
                </c:pt>
                <c:pt idx="9655">
                  <c:v>45027.573469733798</c:v>
                </c:pt>
                <c:pt idx="9656">
                  <c:v>45027.583886458335</c:v>
                </c:pt>
                <c:pt idx="9657">
                  <c:v>45027.594303182872</c:v>
                </c:pt>
                <c:pt idx="9658">
                  <c:v>45027.604719907409</c:v>
                </c:pt>
                <c:pt idx="9659">
                  <c:v>45027.615136631946</c:v>
                </c:pt>
                <c:pt idx="9660">
                  <c:v>45027.625553356484</c:v>
                </c:pt>
                <c:pt idx="9661">
                  <c:v>45027.635970081021</c:v>
                </c:pt>
                <c:pt idx="9662">
                  <c:v>45027.646386805558</c:v>
                </c:pt>
                <c:pt idx="9663">
                  <c:v>45027.656803530095</c:v>
                </c:pt>
                <c:pt idx="9664">
                  <c:v>45027.667220254632</c:v>
                </c:pt>
                <c:pt idx="9665">
                  <c:v>45027.67763697917</c:v>
                </c:pt>
                <c:pt idx="9666">
                  <c:v>45027.688053703707</c:v>
                </c:pt>
                <c:pt idx="9667">
                  <c:v>45027.698470428244</c:v>
                </c:pt>
                <c:pt idx="9668">
                  <c:v>45027.708887152781</c:v>
                </c:pt>
                <c:pt idx="9669">
                  <c:v>45027.719303877311</c:v>
                </c:pt>
                <c:pt idx="9670">
                  <c:v>45027.729720601848</c:v>
                </c:pt>
                <c:pt idx="9671">
                  <c:v>45027.740137326386</c:v>
                </c:pt>
                <c:pt idx="9672">
                  <c:v>45027.750554050923</c:v>
                </c:pt>
                <c:pt idx="9673">
                  <c:v>45027.76097077546</c:v>
                </c:pt>
                <c:pt idx="9674">
                  <c:v>45027.771387499997</c:v>
                </c:pt>
                <c:pt idx="9675">
                  <c:v>45027.781804224534</c:v>
                </c:pt>
                <c:pt idx="9676">
                  <c:v>45027.792220949072</c:v>
                </c:pt>
                <c:pt idx="9677">
                  <c:v>45027.802637673609</c:v>
                </c:pt>
                <c:pt idx="9678">
                  <c:v>45027.813054398146</c:v>
                </c:pt>
                <c:pt idx="9679">
                  <c:v>45027.823471122683</c:v>
                </c:pt>
                <c:pt idx="9680">
                  <c:v>45027.83388784722</c:v>
                </c:pt>
                <c:pt idx="9681">
                  <c:v>45027.844304571758</c:v>
                </c:pt>
                <c:pt idx="9682">
                  <c:v>45027.854721296295</c:v>
                </c:pt>
                <c:pt idx="9683">
                  <c:v>45027.865138020832</c:v>
                </c:pt>
                <c:pt idx="9684">
                  <c:v>45027.875554745369</c:v>
                </c:pt>
                <c:pt idx="9685">
                  <c:v>45027.885971469907</c:v>
                </c:pt>
                <c:pt idx="9686">
                  <c:v>45027.896388194444</c:v>
                </c:pt>
                <c:pt idx="9687">
                  <c:v>45027.906804918981</c:v>
                </c:pt>
                <c:pt idx="9688">
                  <c:v>45027.917221643518</c:v>
                </c:pt>
                <c:pt idx="9689">
                  <c:v>45027.927638368055</c:v>
                </c:pt>
                <c:pt idx="9690">
                  <c:v>45027.938055092593</c:v>
                </c:pt>
                <c:pt idx="9691">
                  <c:v>45027.94847181713</c:v>
                </c:pt>
                <c:pt idx="9692">
                  <c:v>45027.958888541667</c:v>
                </c:pt>
                <c:pt idx="9693">
                  <c:v>45027.969305266204</c:v>
                </c:pt>
                <c:pt idx="9694">
                  <c:v>45027.979721990741</c:v>
                </c:pt>
                <c:pt idx="9695">
                  <c:v>45027.990138715279</c:v>
                </c:pt>
                <c:pt idx="9696">
                  <c:v>45028.000555439816</c:v>
                </c:pt>
                <c:pt idx="9697">
                  <c:v>45028.010972164353</c:v>
                </c:pt>
                <c:pt idx="9698">
                  <c:v>45028.02138888889</c:v>
                </c:pt>
                <c:pt idx="9699">
                  <c:v>45028.031805613427</c:v>
                </c:pt>
                <c:pt idx="9700">
                  <c:v>45028.042222337965</c:v>
                </c:pt>
                <c:pt idx="9701">
                  <c:v>45028.052639062502</c:v>
                </c:pt>
                <c:pt idx="9702">
                  <c:v>45028.063055787039</c:v>
                </c:pt>
                <c:pt idx="9703">
                  <c:v>45028.073472511576</c:v>
                </c:pt>
                <c:pt idx="9704">
                  <c:v>45028.083889236113</c:v>
                </c:pt>
                <c:pt idx="9705">
                  <c:v>45028.094305960651</c:v>
                </c:pt>
                <c:pt idx="9706">
                  <c:v>45028.104722685188</c:v>
                </c:pt>
                <c:pt idx="9707">
                  <c:v>45028.115139409725</c:v>
                </c:pt>
                <c:pt idx="9708">
                  <c:v>45028.125556134262</c:v>
                </c:pt>
                <c:pt idx="9709">
                  <c:v>45028.1359728588</c:v>
                </c:pt>
                <c:pt idx="9710">
                  <c:v>45028.146389583337</c:v>
                </c:pt>
                <c:pt idx="9711">
                  <c:v>45028.156806307874</c:v>
                </c:pt>
                <c:pt idx="9712">
                  <c:v>45028.167223032404</c:v>
                </c:pt>
                <c:pt idx="9713">
                  <c:v>45028.177639756941</c:v>
                </c:pt>
                <c:pt idx="9714">
                  <c:v>45028.188056481478</c:v>
                </c:pt>
                <c:pt idx="9715">
                  <c:v>45028.198473206015</c:v>
                </c:pt>
                <c:pt idx="9716">
                  <c:v>45028.208889930553</c:v>
                </c:pt>
                <c:pt idx="9717">
                  <c:v>45028.21930665509</c:v>
                </c:pt>
                <c:pt idx="9718">
                  <c:v>45028.229723379627</c:v>
                </c:pt>
                <c:pt idx="9719">
                  <c:v>45028.240140104164</c:v>
                </c:pt>
                <c:pt idx="9720">
                  <c:v>45028.250556828702</c:v>
                </c:pt>
                <c:pt idx="9721">
                  <c:v>45028.260973553239</c:v>
                </c:pt>
                <c:pt idx="9722">
                  <c:v>45028.271390277776</c:v>
                </c:pt>
                <c:pt idx="9723">
                  <c:v>45028.281807002313</c:v>
                </c:pt>
                <c:pt idx="9724">
                  <c:v>45028.29222372685</c:v>
                </c:pt>
                <c:pt idx="9725">
                  <c:v>45028.302640451388</c:v>
                </c:pt>
                <c:pt idx="9726">
                  <c:v>45028.313057175925</c:v>
                </c:pt>
                <c:pt idx="9727">
                  <c:v>45028.323473900462</c:v>
                </c:pt>
                <c:pt idx="9728">
                  <c:v>45028.333890624999</c:v>
                </c:pt>
                <c:pt idx="9729">
                  <c:v>45028.344307349536</c:v>
                </c:pt>
                <c:pt idx="9730">
                  <c:v>45028.354724074074</c:v>
                </c:pt>
                <c:pt idx="9731">
                  <c:v>45028.365140798611</c:v>
                </c:pt>
                <c:pt idx="9732">
                  <c:v>45028.375557523148</c:v>
                </c:pt>
                <c:pt idx="9733">
                  <c:v>45028.385974247685</c:v>
                </c:pt>
                <c:pt idx="9734">
                  <c:v>45028.396390972222</c:v>
                </c:pt>
                <c:pt idx="9735">
                  <c:v>45028.40680769676</c:v>
                </c:pt>
                <c:pt idx="9736">
                  <c:v>45028.417224421297</c:v>
                </c:pt>
                <c:pt idx="9737">
                  <c:v>45028.427641145834</c:v>
                </c:pt>
                <c:pt idx="9738">
                  <c:v>45028.438057870371</c:v>
                </c:pt>
                <c:pt idx="9739">
                  <c:v>45028.448474594908</c:v>
                </c:pt>
                <c:pt idx="9740">
                  <c:v>45028.458891319446</c:v>
                </c:pt>
                <c:pt idx="9741">
                  <c:v>45028.469308043983</c:v>
                </c:pt>
                <c:pt idx="9742">
                  <c:v>45028.47972476852</c:v>
                </c:pt>
                <c:pt idx="9743">
                  <c:v>45028.490141493057</c:v>
                </c:pt>
                <c:pt idx="9744">
                  <c:v>45028.500558217595</c:v>
                </c:pt>
                <c:pt idx="9745">
                  <c:v>45028.510974942132</c:v>
                </c:pt>
                <c:pt idx="9746">
                  <c:v>45028.521391666669</c:v>
                </c:pt>
                <c:pt idx="9747">
                  <c:v>45028.531808391206</c:v>
                </c:pt>
                <c:pt idx="9748">
                  <c:v>45028.542225115743</c:v>
                </c:pt>
                <c:pt idx="9749">
                  <c:v>45028.552641840281</c:v>
                </c:pt>
                <c:pt idx="9750">
                  <c:v>45028.563058564818</c:v>
                </c:pt>
                <c:pt idx="9751">
                  <c:v>45028.573475289355</c:v>
                </c:pt>
                <c:pt idx="9752">
                  <c:v>45028.583892013892</c:v>
                </c:pt>
                <c:pt idx="9753">
                  <c:v>45028.594308738429</c:v>
                </c:pt>
                <c:pt idx="9754">
                  <c:v>45028.604725462967</c:v>
                </c:pt>
                <c:pt idx="9755">
                  <c:v>45028.615142187497</c:v>
                </c:pt>
                <c:pt idx="9756">
                  <c:v>45028.625558912034</c:v>
                </c:pt>
                <c:pt idx="9757">
                  <c:v>45028.635975636571</c:v>
                </c:pt>
                <c:pt idx="9758">
                  <c:v>45028.646392361108</c:v>
                </c:pt>
                <c:pt idx="9759">
                  <c:v>45028.656809085645</c:v>
                </c:pt>
                <c:pt idx="9760">
                  <c:v>45028.667225810183</c:v>
                </c:pt>
                <c:pt idx="9761">
                  <c:v>45028.67764253472</c:v>
                </c:pt>
                <c:pt idx="9762">
                  <c:v>45028.688059259257</c:v>
                </c:pt>
                <c:pt idx="9763">
                  <c:v>45028.698475983794</c:v>
                </c:pt>
                <c:pt idx="9764">
                  <c:v>45028.708892708331</c:v>
                </c:pt>
                <c:pt idx="9765">
                  <c:v>45028.719309432869</c:v>
                </c:pt>
                <c:pt idx="9766">
                  <c:v>45028.729726157406</c:v>
                </c:pt>
                <c:pt idx="9767">
                  <c:v>45028.740142881943</c:v>
                </c:pt>
                <c:pt idx="9768">
                  <c:v>45028.75055960648</c:v>
                </c:pt>
                <c:pt idx="9769">
                  <c:v>45028.760976331017</c:v>
                </c:pt>
                <c:pt idx="9770">
                  <c:v>45028.771393055555</c:v>
                </c:pt>
                <c:pt idx="9771">
                  <c:v>45028.781809780092</c:v>
                </c:pt>
                <c:pt idx="9772">
                  <c:v>45028.792226504629</c:v>
                </c:pt>
                <c:pt idx="9773">
                  <c:v>45028.802643229166</c:v>
                </c:pt>
                <c:pt idx="9774">
                  <c:v>45028.813059953703</c:v>
                </c:pt>
                <c:pt idx="9775">
                  <c:v>45028.823476678241</c:v>
                </c:pt>
                <c:pt idx="9776">
                  <c:v>45028.833893402778</c:v>
                </c:pt>
                <c:pt idx="9777">
                  <c:v>45028.844310127315</c:v>
                </c:pt>
                <c:pt idx="9778">
                  <c:v>45028.854726851852</c:v>
                </c:pt>
                <c:pt idx="9779">
                  <c:v>45028.86514357639</c:v>
                </c:pt>
                <c:pt idx="9780">
                  <c:v>45028.875560300927</c:v>
                </c:pt>
                <c:pt idx="9781">
                  <c:v>45028.885977025464</c:v>
                </c:pt>
                <c:pt idx="9782">
                  <c:v>45028.896393750001</c:v>
                </c:pt>
                <c:pt idx="9783">
                  <c:v>45028.906810474538</c:v>
                </c:pt>
                <c:pt idx="9784">
                  <c:v>45028.917227199076</c:v>
                </c:pt>
                <c:pt idx="9785">
                  <c:v>45028.927643923613</c:v>
                </c:pt>
                <c:pt idx="9786">
                  <c:v>45028.93806064815</c:v>
                </c:pt>
                <c:pt idx="9787">
                  <c:v>45028.948477372687</c:v>
                </c:pt>
                <c:pt idx="9788">
                  <c:v>45028.958894097224</c:v>
                </c:pt>
                <c:pt idx="9789">
                  <c:v>45028.969310821762</c:v>
                </c:pt>
                <c:pt idx="9790">
                  <c:v>45028.979727546299</c:v>
                </c:pt>
                <c:pt idx="9791">
                  <c:v>45028.990144270836</c:v>
                </c:pt>
                <c:pt idx="9792">
                  <c:v>45029.000560995373</c:v>
                </c:pt>
                <c:pt idx="9793">
                  <c:v>45029.01097771991</c:v>
                </c:pt>
                <c:pt idx="9794">
                  <c:v>45029.021394444448</c:v>
                </c:pt>
                <c:pt idx="9795">
                  <c:v>45029.031811168985</c:v>
                </c:pt>
                <c:pt idx="9796">
                  <c:v>45029.042227893522</c:v>
                </c:pt>
                <c:pt idx="9797">
                  <c:v>45029.052644618052</c:v>
                </c:pt>
                <c:pt idx="9798">
                  <c:v>45029.063061342589</c:v>
                </c:pt>
                <c:pt idx="9799">
                  <c:v>45029.073478067126</c:v>
                </c:pt>
                <c:pt idx="9800">
                  <c:v>45029.083894791664</c:v>
                </c:pt>
                <c:pt idx="9801">
                  <c:v>45029.094311516201</c:v>
                </c:pt>
                <c:pt idx="9802">
                  <c:v>45029.104728240738</c:v>
                </c:pt>
                <c:pt idx="9803">
                  <c:v>45029.115144965275</c:v>
                </c:pt>
                <c:pt idx="9804">
                  <c:v>45029.125561689812</c:v>
                </c:pt>
                <c:pt idx="9805">
                  <c:v>45029.13597841435</c:v>
                </c:pt>
                <c:pt idx="9806">
                  <c:v>45029.146395138887</c:v>
                </c:pt>
                <c:pt idx="9807">
                  <c:v>45029.156811863424</c:v>
                </c:pt>
                <c:pt idx="9808">
                  <c:v>45029.167228587961</c:v>
                </c:pt>
                <c:pt idx="9809">
                  <c:v>45029.177645312498</c:v>
                </c:pt>
                <c:pt idx="9810">
                  <c:v>45029.188062037036</c:v>
                </c:pt>
                <c:pt idx="9811">
                  <c:v>45029.198478761573</c:v>
                </c:pt>
                <c:pt idx="9812">
                  <c:v>45029.20889548611</c:v>
                </c:pt>
                <c:pt idx="9813">
                  <c:v>45029.219312210647</c:v>
                </c:pt>
                <c:pt idx="9814">
                  <c:v>45029.229728935185</c:v>
                </c:pt>
                <c:pt idx="9815">
                  <c:v>45029.240145659722</c:v>
                </c:pt>
                <c:pt idx="9816">
                  <c:v>45029.250562384259</c:v>
                </c:pt>
                <c:pt idx="9817">
                  <c:v>45029.260979108796</c:v>
                </c:pt>
                <c:pt idx="9818">
                  <c:v>45029.271395833333</c:v>
                </c:pt>
                <c:pt idx="9819">
                  <c:v>45029.281812557871</c:v>
                </c:pt>
                <c:pt idx="9820">
                  <c:v>45029.292229282408</c:v>
                </c:pt>
                <c:pt idx="9821">
                  <c:v>45029.302646006945</c:v>
                </c:pt>
                <c:pt idx="9822">
                  <c:v>45029.313062731482</c:v>
                </c:pt>
                <c:pt idx="9823">
                  <c:v>45029.323479456019</c:v>
                </c:pt>
                <c:pt idx="9824">
                  <c:v>45029.333896180557</c:v>
                </c:pt>
                <c:pt idx="9825">
                  <c:v>45029.344312905094</c:v>
                </c:pt>
                <c:pt idx="9826">
                  <c:v>45029.354729629631</c:v>
                </c:pt>
                <c:pt idx="9827">
                  <c:v>45029.365146354168</c:v>
                </c:pt>
                <c:pt idx="9828">
                  <c:v>45029.375563078705</c:v>
                </c:pt>
                <c:pt idx="9829">
                  <c:v>45029.385979803243</c:v>
                </c:pt>
                <c:pt idx="9830">
                  <c:v>45029.39639652778</c:v>
                </c:pt>
                <c:pt idx="9831">
                  <c:v>45029.406813252317</c:v>
                </c:pt>
                <c:pt idx="9832">
                  <c:v>45029.417229976854</c:v>
                </c:pt>
                <c:pt idx="9833">
                  <c:v>45029.427646701391</c:v>
                </c:pt>
                <c:pt idx="9834">
                  <c:v>45029.438063425929</c:v>
                </c:pt>
                <c:pt idx="9835">
                  <c:v>45029.448480150466</c:v>
                </c:pt>
                <c:pt idx="9836">
                  <c:v>45029.458896875003</c:v>
                </c:pt>
                <c:pt idx="9837">
                  <c:v>45029.46931359954</c:v>
                </c:pt>
                <c:pt idx="9838">
                  <c:v>45029.479730324078</c:v>
                </c:pt>
                <c:pt idx="9839">
                  <c:v>45029.490147048607</c:v>
                </c:pt>
                <c:pt idx="9840">
                  <c:v>45029.500563773145</c:v>
                </c:pt>
                <c:pt idx="9841">
                  <c:v>45029.510980497682</c:v>
                </c:pt>
                <c:pt idx="9842">
                  <c:v>45029.521397222219</c:v>
                </c:pt>
                <c:pt idx="9843">
                  <c:v>45029.531813946756</c:v>
                </c:pt>
                <c:pt idx="9844">
                  <c:v>45029.542230671294</c:v>
                </c:pt>
                <c:pt idx="9845">
                  <c:v>45029.552647395831</c:v>
                </c:pt>
                <c:pt idx="9846">
                  <c:v>45029.563064120368</c:v>
                </c:pt>
                <c:pt idx="9847">
                  <c:v>45029.573480844905</c:v>
                </c:pt>
                <c:pt idx="9848">
                  <c:v>45029.583897569442</c:v>
                </c:pt>
                <c:pt idx="9849">
                  <c:v>45029.59431429398</c:v>
                </c:pt>
                <c:pt idx="9850">
                  <c:v>45029.604731018517</c:v>
                </c:pt>
                <c:pt idx="9851">
                  <c:v>45029.615147743054</c:v>
                </c:pt>
                <c:pt idx="9852">
                  <c:v>45029.625564467591</c:v>
                </c:pt>
                <c:pt idx="9853">
                  <c:v>45029.635981192128</c:v>
                </c:pt>
                <c:pt idx="9854">
                  <c:v>45029.646397916666</c:v>
                </c:pt>
                <c:pt idx="9855">
                  <c:v>45029.656814641203</c:v>
                </c:pt>
                <c:pt idx="9856">
                  <c:v>45029.66723136574</c:v>
                </c:pt>
                <c:pt idx="9857">
                  <c:v>45029.677648090277</c:v>
                </c:pt>
                <c:pt idx="9858">
                  <c:v>45029.688064814814</c:v>
                </c:pt>
                <c:pt idx="9859">
                  <c:v>45029.698481539352</c:v>
                </c:pt>
                <c:pt idx="9860">
                  <c:v>45029.708898263889</c:v>
                </c:pt>
                <c:pt idx="9861">
                  <c:v>45029.719314988426</c:v>
                </c:pt>
                <c:pt idx="9862">
                  <c:v>45029.729731712963</c:v>
                </c:pt>
                <c:pt idx="9863">
                  <c:v>45029.7401484375</c:v>
                </c:pt>
                <c:pt idx="9864">
                  <c:v>45029.750565162038</c:v>
                </c:pt>
                <c:pt idx="9865">
                  <c:v>45029.760981886575</c:v>
                </c:pt>
                <c:pt idx="9866">
                  <c:v>45029.771398611112</c:v>
                </c:pt>
                <c:pt idx="9867">
                  <c:v>45029.781815335649</c:v>
                </c:pt>
                <c:pt idx="9868">
                  <c:v>45029.792232060187</c:v>
                </c:pt>
                <c:pt idx="9869">
                  <c:v>45029.802648784724</c:v>
                </c:pt>
                <c:pt idx="9870">
                  <c:v>45029.813065509261</c:v>
                </c:pt>
                <c:pt idx="9871">
                  <c:v>45029.823482233798</c:v>
                </c:pt>
                <c:pt idx="9872">
                  <c:v>45029.833898958335</c:v>
                </c:pt>
                <c:pt idx="9873">
                  <c:v>45029.844315682873</c:v>
                </c:pt>
                <c:pt idx="9874">
                  <c:v>45029.85473240741</c:v>
                </c:pt>
                <c:pt idx="9875">
                  <c:v>45029.865149131947</c:v>
                </c:pt>
                <c:pt idx="9876">
                  <c:v>45029.875565856484</c:v>
                </c:pt>
                <c:pt idx="9877">
                  <c:v>45029.885982581021</c:v>
                </c:pt>
                <c:pt idx="9878">
                  <c:v>45029.896399305559</c:v>
                </c:pt>
                <c:pt idx="9879">
                  <c:v>45029.906816030096</c:v>
                </c:pt>
                <c:pt idx="9880">
                  <c:v>45029.917232754633</c:v>
                </c:pt>
                <c:pt idx="9881">
                  <c:v>45029.92764947917</c:v>
                </c:pt>
                <c:pt idx="9882">
                  <c:v>45029.9380662037</c:v>
                </c:pt>
                <c:pt idx="9883">
                  <c:v>45029.948482928237</c:v>
                </c:pt>
                <c:pt idx="9884">
                  <c:v>45029.958899652775</c:v>
                </c:pt>
                <c:pt idx="9885">
                  <c:v>45029.969316377312</c:v>
                </c:pt>
                <c:pt idx="9886">
                  <c:v>45029.979733101849</c:v>
                </c:pt>
                <c:pt idx="9887">
                  <c:v>45029.990149826386</c:v>
                </c:pt>
                <c:pt idx="9888">
                  <c:v>45030.000566550923</c:v>
                </c:pt>
                <c:pt idx="9889">
                  <c:v>45030.010983275461</c:v>
                </c:pt>
                <c:pt idx="9890">
                  <c:v>45030.021399999998</c:v>
                </c:pt>
                <c:pt idx="9891">
                  <c:v>45030.031816724535</c:v>
                </c:pt>
                <c:pt idx="9892">
                  <c:v>45030.042233449072</c:v>
                </c:pt>
                <c:pt idx="9893">
                  <c:v>45030.052650173609</c:v>
                </c:pt>
                <c:pt idx="9894">
                  <c:v>45030.063066898147</c:v>
                </c:pt>
                <c:pt idx="9895">
                  <c:v>45030.073483622684</c:v>
                </c:pt>
                <c:pt idx="9896">
                  <c:v>45030.083900347221</c:v>
                </c:pt>
                <c:pt idx="9897">
                  <c:v>45030.094317071758</c:v>
                </c:pt>
                <c:pt idx="9898">
                  <c:v>45030.104733796295</c:v>
                </c:pt>
                <c:pt idx="9899">
                  <c:v>45030.115150520833</c:v>
                </c:pt>
                <c:pt idx="9900">
                  <c:v>45030.12556724537</c:v>
                </c:pt>
                <c:pt idx="9901">
                  <c:v>45030.135983969907</c:v>
                </c:pt>
                <c:pt idx="9902">
                  <c:v>45030.146400694444</c:v>
                </c:pt>
                <c:pt idx="9903">
                  <c:v>45030.156817418982</c:v>
                </c:pt>
                <c:pt idx="9904">
                  <c:v>45030.167234143519</c:v>
                </c:pt>
                <c:pt idx="9905">
                  <c:v>45030.177650868056</c:v>
                </c:pt>
                <c:pt idx="9906">
                  <c:v>45030.188067592593</c:v>
                </c:pt>
                <c:pt idx="9907">
                  <c:v>45030.19848431713</c:v>
                </c:pt>
                <c:pt idx="9908">
                  <c:v>45030.208901041668</c:v>
                </c:pt>
                <c:pt idx="9909">
                  <c:v>45030.219317766205</c:v>
                </c:pt>
                <c:pt idx="9910">
                  <c:v>45030.229734490742</c:v>
                </c:pt>
                <c:pt idx="9911">
                  <c:v>45030.240151215279</c:v>
                </c:pt>
                <c:pt idx="9912">
                  <c:v>45030.250567939816</c:v>
                </c:pt>
                <c:pt idx="9913">
                  <c:v>45030.260984664354</c:v>
                </c:pt>
                <c:pt idx="9914">
                  <c:v>45030.271401388891</c:v>
                </c:pt>
                <c:pt idx="9915">
                  <c:v>45030.281818113428</c:v>
                </c:pt>
                <c:pt idx="9916">
                  <c:v>45030.292234837965</c:v>
                </c:pt>
                <c:pt idx="9917">
                  <c:v>45030.302651562502</c:v>
                </c:pt>
                <c:pt idx="9918">
                  <c:v>45030.31306828704</c:v>
                </c:pt>
                <c:pt idx="9919">
                  <c:v>45030.323485011577</c:v>
                </c:pt>
                <c:pt idx="9920">
                  <c:v>45030.333901736114</c:v>
                </c:pt>
                <c:pt idx="9921">
                  <c:v>45030.344318460651</c:v>
                </c:pt>
                <c:pt idx="9922">
                  <c:v>45030.354735185188</c:v>
                </c:pt>
                <c:pt idx="9923">
                  <c:v>45030.365151909726</c:v>
                </c:pt>
                <c:pt idx="9924">
                  <c:v>45030.375568634263</c:v>
                </c:pt>
                <c:pt idx="9925">
                  <c:v>45030.385985358793</c:v>
                </c:pt>
                <c:pt idx="9926">
                  <c:v>45030.39640208333</c:v>
                </c:pt>
                <c:pt idx="9927">
                  <c:v>45030.406818807867</c:v>
                </c:pt>
                <c:pt idx="9928">
                  <c:v>45030.417235532404</c:v>
                </c:pt>
                <c:pt idx="9929">
                  <c:v>45030.427652256942</c:v>
                </c:pt>
                <c:pt idx="9930">
                  <c:v>45030.438068981479</c:v>
                </c:pt>
                <c:pt idx="9931">
                  <c:v>45030.448485706016</c:v>
                </c:pt>
                <c:pt idx="9932">
                  <c:v>45030.458902430553</c:v>
                </c:pt>
                <c:pt idx="9933">
                  <c:v>45030.46931915509</c:v>
                </c:pt>
                <c:pt idx="9934">
                  <c:v>45030.479735879628</c:v>
                </c:pt>
                <c:pt idx="9935">
                  <c:v>45030.490152604165</c:v>
                </c:pt>
                <c:pt idx="9936">
                  <c:v>45030.500569328702</c:v>
                </c:pt>
                <c:pt idx="9937">
                  <c:v>45030.510986053239</c:v>
                </c:pt>
                <c:pt idx="9938">
                  <c:v>45030.521402777777</c:v>
                </c:pt>
                <c:pt idx="9939">
                  <c:v>45030.531819502314</c:v>
                </c:pt>
                <c:pt idx="9940">
                  <c:v>45030.542236226851</c:v>
                </c:pt>
                <c:pt idx="9941">
                  <c:v>45030.552652951388</c:v>
                </c:pt>
                <c:pt idx="9942">
                  <c:v>45030.563069675925</c:v>
                </c:pt>
                <c:pt idx="9943">
                  <c:v>45030.573486400463</c:v>
                </c:pt>
                <c:pt idx="9944">
                  <c:v>45030.583903125</c:v>
                </c:pt>
                <c:pt idx="9945">
                  <c:v>45030.594319849537</c:v>
                </c:pt>
                <c:pt idx="9946">
                  <c:v>45030.604736574074</c:v>
                </c:pt>
                <c:pt idx="9947">
                  <c:v>45030.615153298611</c:v>
                </c:pt>
                <c:pt idx="9948">
                  <c:v>45030.625570023149</c:v>
                </c:pt>
                <c:pt idx="9949">
                  <c:v>45030.635986747686</c:v>
                </c:pt>
                <c:pt idx="9950">
                  <c:v>45030.646403472223</c:v>
                </c:pt>
                <c:pt idx="9951">
                  <c:v>45030.65682019676</c:v>
                </c:pt>
                <c:pt idx="9952">
                  <c:v>45030.667236921297</c:v>
                </c:pt>
                <c:pt idx="9953">
                  <c:v>45030.677653645835</c:v>
                </c:pt>
                <c:pt idx="9954">
                  <c:v>45030.688070370372</c:v>
                </c:pt>
                <c:pt idx="9955">
                  <c:v>45030.698487094909</c:v>
                </c:pt>
                <c:pt idx="9956">
                  <c:v>45030.708903819446</c:v>
                </c:pt>
                <c:pt idx="9957">
                  <c:v>45030.719320543983</c:v>
                </c:pt>
                <c:pt idx="9958">
                  <c:v>45030.729737268521</c:v>
                </c:pt>
                <c:pt idx="9959">
                  <c:v>45030.740153993058</c:v>
                </c:pt>
                <c:pt idx="9960">
                  <c:v>45030.750570717595</c:v>
                </c:pt>
                <c:pt idx="9961">
                  <c:v>45030.760987442132</c:v>
                </c:pt>
                <c:pt idx="9962">
                  <c:v>45030.77140416667</c:v>
                </c:pt>
                <c:pt idx="9963">
                  <c:v>45030.781820891207</c:v>
                </c:pt>
                <c:pt idx="9964">
                  <c:v>45030.792237615744</c:v>
                </c:pt>
                <c:pt idx="9965">
                  <c:v>45030.802654340281</c:v>
                </c:pt>
                <c:pt idx="9966">
                  <c:v>45030.813071064818</c:v>
                </c:pt>
                <c:pt idx="9967">
                  <c:v>45030.823487789348</c:v>
                </c:pt>
                <c:pt idx="9968">
                  <c:v>45030.833904513885</c:v>
                </c:pt>
                <c:pt idx="9969">
                  <c:v>45030.844321238423</c:v>
                </c:pt>
                <c:pt idx="9970">
                  <c:v>45030.85473796296</c:v>
                </c:pt>
                <c:pt idx="9971">
                  <c:v>45030.865154687497</c:v>
                </c:pt>
                <c:pt idx="9972">
                  <c:v>45030.875571412034</c:v>
                </c:pt>
                <c:pt idx="9973">
                  <c:v>45030.885988136572</c:v>
                </c:pt>
                <c:pt idx="9974">
                  <c:v>45030.896404861109</c:v>
                </c:pt>
                <c:pt idx="9975">
                  <c:v>45030.906821585646</c:v>
                </c:pt>
                <c:pt idx="9976">
                  <c:v>45030.917238310183</c:v>
                </c:pt>
                <c:pt idx="9977">
                  <c:v>45030.92765503472</c:v>
                </c:pt>
                <c:pt idx="9978">
                  <c:v>45030.938071759258</c:v>
                </c:pt>
                <c:pt idx="9979">
                  <c:v>45030.948488483795</c:v>
                </c:pt>
                <c:pt idx="9980">
                  <c:v>45030.958905208332</c:v>
                </c:pt>
                <c:pt idx="9981">
                  <c:v>45030.969321932869</c:v>
                </c:pt>
                <c:pt idx="9982">
                  <c:v>45030.979738657406</c:v>
                </c:pt>
                <c:pt idx="9983">
                  <c:v>45030.990155381944</c:v>
                </c:pt>
                <c:pt idx="9984">
                  <c:v>45031.000572106481</c:v>
                </c:pt>
                <c:pt idx="9985">
                  <c:v>45031.010988831018</c:v>
                </c:pt>
                <c:pt idx="9986">
                  <c:v>45031.021405555555</c:v>
                </c:pt>
                <c:pt idx="9987">
                  <c:v>45031.031822280092</c:v>
                </c:pt>
                <c:pt idx="9988">
                  <c:v>45031.04223900463</c:v>
                </c:pt>
                <c:pt idx="9989">
                  <c:v>45031.052655729167</c:v>
                </c:pt>
                <c:pt idx="9990">
                  <c:v>45031.063072453704</c:v>
                </c:pt>
                <c:pt idx="9991">
                  <c:v>45031.073489178241</c:v>
                </c:pt>
                <c:pt idx="9992">
                  <c:v>45031.083905902778</c:v>
                </c:pt>
                <c:pt idx="9993">
                  <c:v>45031.094322627316</c:v>
                </c:pt>
                <c:pt idx="9994">
                  <c:v>45031.104739351853</c:v>
                </c:pt>
                <c:pt idx="9995">
                  <c:v>45031.11515607639</c:v>
                </c:pt>
                <c:pt idx="9996">
                  <c:v>45031.125572800927</c:v>
                </c:pt>
                <c:pt idx="9997">
                  <c:v>45031.135989525465</c:v>
                </c:pt>
                <c:pt idx="9998">
                  <c:v>45031.146406250002</c:v>
                </c:pt>
                <c:pt idx="9999">
                  <c:v>45031.156822974539</c:v>
                </c:pt>
                <c:pt idx="10000">
                  <c:v>45031.167239699076</c:v>
                </c:pt>
                <c:pt idx="10001">
                  <c:v>45031.177656423613</c:v>
                </c:pt>
                <c:pt idx="10002">
                  <c:v>45031.188073148151</c:v>
                </c:pt>
                <c:pt idx="10003">
                  <c:v>45031.198489872688</c:v>
                </c:pt>
                <c:pt idx="10004">
                  <c:v>45031.208906597225</c:v>
                </c:pt>
                <c:pt idx="10005">
                  <c:v>45031.219323321762</c:v>
                </c:pt>
                <c:pt idx="10006">
                  <c:v>45031.229740046299</c:v>
                </c:pt>
                <c:pt idx="10007">
                  <c:v>45031.240156770837</c:v>
                </c:pt>
                <c:pt idx="10008">
                  <c:v>45031.250573495374</c:v>
                </c:pt>
                <c:pt idx="10009">
                  <c:v>45031.260990219904</c:v>
                </c:pt>
                <c:pt idx="10010">
                  <c:v>45031.271406944441</c:v>
                </c:pt>
                <c:pt idx="10011">
                  <c:v>45031.281823668978</c:v>
                </c:pt>
                <c:pt idx="10012">
                  <c:v>45031.292240393515</c:v>
                </c:pt>
                <c:pt idx="10013">
                  <c:v>45031.302657118053</c:v>
                </c:pt>
                <c:pt idx="10014">
                  <c:v>45031.31307384259</c:v>
                </c:pt>
                <c:pt idx="10015">
                  <c:v>45031.323490567127</c:v>
                </c:pt>
                <c:pt idx="10016">
                  <c:v>45031.333907291664</c:v>
                </c:pt>
                <c:pt idx="10017">
                  <c:v>45031.344324016201</c:v>
                </c:pt>
                <c:pt idx="10018">
                  <c:v>45031.354740740739</c:v>
                </c:pt>
                <c:pt idx="10019">
                  <c:v>45031.365157465276</c:v>
                </c:pt>
                <c:pt idx="10020">
                  <c:v>45031.375574189813</c:v>
                </c:pt>
                <c:pt idx="10021">
                  <c:v>45031.38599091435</c:v>
                </c:pt>
                <c:pt idx="10022">
                  <c:v>45031.396407638887</c:v>
                </c:pt>
                <c:pt idx="10023">
                  <c:v>45031.406824363425</c:v>
                </c:pt>
                <c:pt idx="10024">
                  <c:v>45031.417241087962</c:v>
                </c:pt>
                <c:pt idx="10025">
                  <c:v>45031.427657812499</c:v>
                </c:pt>
                <c:pt idx="10026">
                  <c:v>45031.438074537036</c:v>
                </c:pt>
                <c:pt idx="10027">
                  <c:v>45031.448491261574</c:v>
                </c:pt>
                <c:pt idx="10028">
                  <c:v>45031.458907986111</c:v>
                </c:pt>
                <c:pt idx="10029">
                  <c:v>45031.469324710648</c:v>
                </c:pt>
                <c:pt idx="10030">
                  <c:v>45031.479741435185</c:v>
                </c:pt>
                <c:pt idx="10031">
                  <c:v>45031.490158159722</c:v>
                </c:pt>
                <c:pt idx="10032">
                  <c:v>45031.50057488426</c:v>
                </c:pt>
                <c:pt idx="10033">
                  <c:v>45031.510991608797</c:v>
                </c:pt>
                <c:pt idx="10034">
                  <c:v>45031.521408333334</c:v>
                </c:pt>
                <c:pt idx="10035">
                  <c:v>45031.531825057871</c:v>
                </c:pt>
                <c:pt idx="10036">
                  <c:v>45031.542241782408</c:v>
                </c:pt>
                <c:pt idx="10037">
                  <c:v>45031.552658506946</c:v>
                </c:pt>
                <c:pt idx="10038">
                  <c:v>45031.563075231483</c:v>
                </c:pt>
                <c:pt idx="10039">
                  <c:v>45031.57349195602</c:v>
                </c:pt>
                <c:pt idx="10040">
                  <c:v>45031.583908680557</c:v>
                </c:pt>
                <c:pt idx="10041">
                  <c:v>45031.594325405094</c:v>
                </c:pt>
                <c:pt idx="10042">
                  <c:v>45031.604742129632</c:v>
                </c:pt>
                <c:pt idx="10043">
                  <c:v>45031.615158854169</c:v>
                </c:pt>
                <c:pt idx="10044">
                  <c:v>45031.625575578706</c:v>
                </c:pt>
                <c:pt idx="10045">
                  <c:v>45031.635992303243</c:v>
                </c:pt>
                <c:pt idx="10046">
                  <c:v>45031.64640902778</c:v>
                </c:pt>
                <c:pt idx="10047">
                  <c:v>45031.656825752318</c:v>
                </c:pt>
                <c:pt idx="10048">
                  <c:v>45031.667242476855</c:v>
                </c:pt>
                <c:pt idx="10049">
                  <c:v>45031.677659201392</c:v>
                </c:pt>
                <c:pt idx="10050">
                  <c:v>45031.688075925929</c:v>
                </c:pt>
                <c:pt idx="10051">
                  <c:v>45031.698492650467</c:v>
                </c:pt>
                <c:pt idx="10052">
                  <c:v>45031.708909374996</c:v>
                </c:pt>
                <c:pt idx="10053">
                  <c:v>45031.719326099534</c:v>
                </c:pt>
                <c:pt idx="10054">
                  <c:v>45031.729742824071</c:v>
                </c:pt>
                <c:pt idx="10055">
                  <c:v>45031.740159548608</c:v>
                </c:pt>
                <c:pt idx="10056">
                  <c:v>45031.750576273145</c:v>
                </c:pt>
                <c:pt idx="10057">
                  <c:v>45031.760992997682</c:v>
                </c:pt>
                <c:pt idx="10058">
                  <c:v>45031.77140972222</c:v>
                </c:pt>
                <c:pt idx="10059">
                  <c:v>45031.781826446757</c:v>
                </c:pt>
                <c:pt idx="10060">
                  <c:v>45031.792243171294</c:v>
                </c:pt>
                <c:pt idx="10061">
                  <c:v>45031.802659895831</c:v>
                </c:pt>
                <c:pt idx="10062">
                  <c:v>45031.813076620369</c:v>
                </c:pt>
                <c:pt idx="10063">
                  <c:v>45031.823493344906</c:v>
                </c:pt>
                <c:pt idx="10064">
                  <c:v>45031.833910069443</c:v>
                </c:pt>
                <c:pt idx="10065">
                  <c:v>45031.84432679398</c:v>
                </c:pt>
                <c:pt idx="10066">
                  <c:v>45031.854743518517</c:v>
                </c:pt>
                <c:pt idx="10067">
                  <c:v>45031.865160243055</c:v>
                </c:pt>
                <c:pt idx="10068">
                  <c:v>45031.875576967592</c:v>
                </c:pt>
                <c:pt idx="10069">
                  <c:v>45031.885993692129</c:v>
                </c:pt>
                <c:pt idx="10070">
                  <c:v>45031.896410416666</c:v>
                </c:pt>
                <c:pt idx="10071">
                  <c:v>45031.906827141203</c:v>
                </c:pt>
                <c:pt idx="10072">
                  <c:v>45031.917243865741</c:v>
                </c:pt>
                <c:pt idx="10073">
                  <c:v>45031.927660590278</c:v>
                </c:pt>
                <c:pt idx="10074">
                  <c:v>45031.938077314815</c:v>
                </c:pt>
                <c:pt idx="10075">
                  <c:v>45031.948494039352</c:v>
                </c:pt>
                <c:pt idx="10076">
                  <c:v>45031.958910763889</c:v>
                </c:pt>
                <c:pt idx="10077">
                  <c:v>45031.969327488427</c:v>
                </c:pt>
                <c:pt idx="10078">
                  <c:v>45031.979744212964</c:v>
                </c:pt>
                <c:pt idx="10079">
                  <c:v>45031.990160937501</c:v>
                </c:pt>
                <c:pt idx="10080">
                  <c:v>45032.000577662038</c:v>
                </c:pt>
                <c:pt idx="10081">
                  <c:v>45032.010994386575</c:v>
                </c:pt>
                <c:pt idx="10082">
                  <c:v>45032.021411111113</c:v>
                </c:pt>
                <c:pt idx="10083">
                  <c:v>45032.03182783565</c:v>
                </c:pt>
                <c:pt idx="10084">
                  <c:v>45032.042244560187</c:v>
                </c:pt>
                <c:pt idx="10085">
                  <c:v>45032.052661284724</c:v>
                </c:pt>
                <c:pt idx="10086">
                  <c:v>45032.063078009262</c:v>
                </c:pt>
                <c:pt idx="10087">
                  <c:v>45032.073494733799</c:v>
                </c:pt>
                <c:pt idx="10088">
                  <c:v>45032.083911458336</c:v>
                </c:pt>
                <c:pt idx="10089">
                  <c:v>45032.094328182873</c:v>
                </c:pt>
                <c:pt idx="10090">
                  <c:v>45032.10474490741</c:v>
                </c:pt>
                <c:pt idx="10091">
                  <c:v>45032.115161631948</c:v>
                </c:pt>
                <c:pt idx="10092">
                  <c:v>45032.125578356485</c:v>
                </c:pt>
                <c:pt idx="10093">
                  <c:v>45032.135995081022</c:v>
                </c:pt>
                <c:pt idx="10094">
                  <c:v>45032.146411805559</c:v>
                </c:pt>
                <c:pt idx="10095">
                  <c:v>45032.156828530089</c:v>
                </c:pt>
                <c:pt idx="10096">
                  <c:v>45032.167245254626</c:v>
                </c:pt>
                <c:pt idx="10097">
                  <c:v>45032.177661979164</c:v>
                </c:pt>
                <c:pt idx="10098">
                  <c:v>45032.188078703701</c:v>
                </c:pt>
                <c:pt idx="10099">
                  <c:v>45032.198495428238</c:v>
                </c:pt>
                <c:pt idx="10100">
                  <c:v>45032.208912152775</c:v>
                </c:pt>
                <c:pt idx="10101">
                  <c:v>45032.219328877312</c:v>
                </c:pt>
                <c:pt idx="10102">
                  <c:v>45032.22974560185</c:v>
                </c:pt>
                <c:pt idx="10103">
                  <c:v>45032.240162326387</c:v>
                </c:pt>
                <c:pt idx="10104">
                  <c:v>45032.250579050924</c:v>
                </c:pt>
                <c:pt idx="10105">
                  <c:v>45032.260995775461</c:v>
                </c:pt>
                <c:pt idx="10106">
                  <c:v>45032.271412499998</c:v>
                </c:pt>
                <c:pt idx="10107">
                  <c:v>45032.281829224536</c:v>
                </c:pt>
                <c:pt idx="10108">
                  <c:v>45032.292245949073</c:v>
                </c:pt>
                <c:pt idx="10109">
                  <c:v>45032.30266267361</c:v>
                </c:pt>
                <c:pt idx="10110">
                  <c:v>45032.313079398147</c:v>
                </c:pt>
                <c:pt idx="10111">
                  <c:v>45032.323496122684</c:v>
                </c:pt>
                <c:pt idx="10112">
                  <c:v>45032.333912847222</c:v>
                </c:pt>
                <c:pt idx="10113">
                  <c:v>45032.344329571759</c:v>
                </c:pt>
                <c:pt idx="10114">
                  <c:v>45032.354746296296</c:v>
                </c:pt>
                <c:pt idx="10115">
                  <c:v>45032.365163020833</c:v>
                </c:pt>
                <c:pt idx="10116">
                  <c:v>45032.37557974537</c:v>
                </c:pt>
                <c:pt idx="10117">
                  <c:v>45032.385996469908</c:v>
                </c:pt>
                <c:pt idx="10118">
                  <c:v>45032.396413194445</c:v>
                </c:pt>
                <c:pt idx="10119">
                  <c:v>45032.406829918982</c:v>
                </c:pt>
                <c:pt idx="10120">
                  <c:v>45032.417246643519</c:v>
                </c:pt>
                <c:pt idx="10121">
                  <c:v>45032.427663368057</c:v>
                </c:pt>
                <c:pt idx="10122">
                  <c:v>45032.438080092594</c:v>
                </c:pt>
                <c:pt idx="10123">
                  <c:v>45032.448496817131</c:v>
                </c:pt>
                <c:pt idx="10124">
                  <c:v>45032.458913541668</c:v>
                </c:pt>
                <c:pt idx="10125">
                  <c:v>45032.469330266205</c:v>
                </c:pt>
                <c:pt idx="10126">
                  <c:v>45032.479746990743</c:v>
                </c:pt>
                <c:pt idx="10127">
                  <c:v>45032.49016371528</c:v>
                </c:pt>
                <c:pt idx="10128">
                  <c:v>45032.500580439817</c:v>
                </c:pt>
                <c:pt idx="10129">
                  <c:v>45032.510997164354</c:v>
                </c:pt>
                <c:pt idx="10130">
                  <c:v>45032.521413888891</c:v>
                </c:pt>
                <c:pt idx="10131">
                  <c:v>45032.531830613429</c:v>
                </c:pt>
                <c:pt idx="10132">
                  <c:v>45032.542247337966</c:v>
                </c:pt>
                <c:pt idx="10133">
                  <c:v>45032.552664062503</c:v>
                </c:pt>
                <c:pt idx="10134">
                  <c:v>45032.56308078704</c:v>
                </c:pt>
                <c:pt idx="10135">
                  <c:v>45032.573497511577</c:v>
                </c:pt>
                <c:pt idx="10136">
                  <c:v>45032.583914236115</c:v>
                </c:pt>
                <c:pt idx="10137">
                  <c:v>45032.594330960645</c:v>
                </c:pt>
                <c:pt idx="10138">
                  <c:v>45032.604747685182</c:v>
                </c:pt>
                <c:pt idx="10139">
                  <c:v>45032.615164409719</c:v>
                </c:pt>
                <c:pt idx="10140">
                  <c:v>45032.625581134256</c:v>
                </c:pt>
                <c:pt idx="10141">
                  <c:v>45032.635997858793</c:v>
                </c:pt>
                <c:pt idx="10142">
                  <c:v>45032.646414583331</c:v>
                </c:pt>
                <c:pt idx="10143">
                  <c:v>45032.656831307868</c:v>
                </c:pt>
                <c:pt idx="10144">
                  <c:v>45032.667248032405</c:v>
                </c:pt>
                <c:pt idx="10145">
                  <c:v>45032.677664756942</c:v>
                </c:pt>
                <c:pt idx="10146">
                  <c:v>45032.688081481479</c:v>
                </c:pt>
                <c:pt idx="10147">
                  <c:v>45032.698498206017</c:v>
                </c:pt>
                <c:pt idx="10148">
                  <c:v>45032.708914930554</c:v>
                </c:pt>
                <c:pt idx="10149">
                  <c:v>45032.719331655091</c:v>
                </c:pt>
                <c:pt idx="10150">
                  <c:v>45032.729748379628</c:v>
                </c:pt>
                <c:pt idx="10151">
                  <c:v>45032.740165104165</c:v>
                </c:pt>
                <c:pt idx="10152">
                  <c:v>45032.750581828703</c:v>
                </c:pt>
                <c:pt idx="10153">
                  <c:v>45032.76099855324</c:v>
                </c:pt>
                <c:pt idx="10154">
                  <c:v>45032.771415277777</c:v>
                </c:pt>
                <c:pt idx="10155">
                  <c:v>45032.781832002314</c:v>
                </c:pt>
                <c:pt idx="10156">
                  <c:v>45032.792248726852</c:v>
                </c:pt>
                <c:pt idx="10157">
                  <c:v>45032.802665451389</c:v>
                </c:pt>
                <c:pt idx="10158">
                  <c:v>45032.813082175926</c:v>
                </c:pt>
                <c:pt idx="10159">
                  <c:v>45032.823498900463</c:v>
                </c:pt>
                <c:pt idx="10160">
                  <c:v>45032.833915625</c:v>
                </c:pt>
                <c:pt idx="10161">
                  <c:v>45032.844332349538</c:v>
                </c:pt>
                <c:pt idx="10162">
                  <c:v>45032.854749074075</c:v>
                </c:pt>
                <c:pt idx="10163">
                  <c:v>45032.865165798612</c:v>
                </c:pt>
                <c:pt idx="10164">
                  <c:v>45032.875582523149</c:v>
                </c:pt>
                <c:pt idx="10165">
                  <c:v>45032.885999247686</c:v>
                </c:pt>
                <c:pt idx="10166">
                  <c:v>45032.896415972224</c:v>
                </c:pt>
                <c:pt idx="10167">
                  <c:v>45032.906832696761</c:v>
                </c:pt>
                <c:pt idx="10168">
                  <c:v>45032.917249421298</c:v>
                </c:pt>
                <c:pt idx="10169">
                  <c:v>45032.927666145835</c:v>
                </c:pt>
                <c:pt idx="10170">
                  <c:v>45032.938082870372</c:v>
                </c:pt>
                <c:pt idx="10171">
                  <c:v>45032.94849959491</c:v>
                </c:pt>
                <c:pt idx="10172">
                  <c:v>45032.958916319447</c:v>
                </c:pt>
                <c:pt idx="10173">
                  <c:v>45032.969333043984</c:v>
                </c:pt>
                <c:pt idx="10174">
                  <c:v>45032.979749768521</c:v>
                </c:pt>
                <c:pt idx="10175">
                  <c:v>45032.990166493058</c:v>
                </c:pt>
                <c:pt idx="10176">
                  <c:v>45033.000583217596</c:v>
                </c:pt>
                <c:pt idx="10177">
                  <c:v>45033.010999942133</c:v>
                </c:pt>
                <c:pt idx="10178">
                  <c:v>45033.02141666667</c:v>
                </c:pt>
                <c:pt idx="10179">
                  <c:v>45033.0318333912</c:v>
                </c:pt>
                <c:pt idx="10180">
                  <c:v>45033.042250115737</c:v>
                </c:pt>
                <c:pt idx="10181">
                  <c:v>45033.052666840274</c:v>
                </c:pt>
                <c:pt idx="10182">
                  <c:v>45033.063083564812</c:v>
                </c:pt>
                <c:pt idx="10183">
                  <c:v>45033.073500289349</c:v>
                </c:pt>
                <c:pt idx="10184">
                  <c:v>45033.083917013886</c:v>
                </c:pt>
                <c:pt idx="10185">
                  <c:v>45033.094333738423</c:v>
                </c:pt>
                <c:pt idx="10186">
                  <c:v>45033.104750462961</c:v>
                </c:pt>
                <c:pt idx="10187">
                  <c:v>45033.115167187498</c:v>
                </c:pt>
                <c:pt idx="10188">
                  <c:v>45033.125583912035</c:v>
                </c:pt>
                <c:pt idx="10189">
                  <c:v>45033.136000636572</c:v>
                </c:pt>
                <c:pt idx="10190">
                  <c:v>45033.146417361109</c:v>
                </c:pt>
                <c:pt idx="10191">
                  <c:v>45033.156834085647</c:v>
                </c:pt>
                <c:pt idx="10192">
                  <c:v>45033.167250810184</c:v>
                </c:pt>
                <c:pt idx="10193">
                  <c:v>45033.177667534721</c:v>
                </c:pt>
                <c:pt idx="10194">
                  <c:v>45033.188084259258</c:v>
                </c:pt>
                <c:pt idx="10195">
                  <c:v>45033.198500983795</c:v>
                </c:pt>
                <c:pt idx="10196">
                  <c:v>45033.208917708333</c:v>
                </c:pt>
                <c:pt idx="10197">
                  <c:v>45033.21933443287</c:v>
                </c:pt>
                <c:pt idx="10198">
                  <c:v>45033.229751157407</c:v>
                </c:pt>
                <c:pt idx="10199">
                  <c:v>45033.240167881944</c:v>
                </c:pt>
                <c:pt idx="10200">
                  <c:v>45033.250584606481</c:v>
                </c:pt>
                <c:pt idx="10201">
                  <c:v>45033.261001331019</c:v>
                </c:pt>
                <c:pt idx="10202">
                  <c:v>45033.271418055556</c:v>
                </c:pt>
                <c:pt idx="10203">
                  <c:v>45033.281834780093</c:v>
                </c:pt>
                <c:pt idx="10204">
                  <c:v>45033.29225150463</c:v>
                </c:pt>
                <c:pt idx="10205">
                  <c:v>45033.302668229167</c:v>
                </c:pt>
                <c:pt idx="10206">
                  <c:v>45033.313084953705</c:v>
                </c:pt>
                <c:pt idx="10207">
                  <c:v>45033.323501678242</c:v>
                </c:pt>
                <c:pt idx="10208">
                  <c:v>45033.333918402779</c:v>
                </c:pt>
                <c:pt idx="10209">
                  <c:v>45033.344335127316</c:v>
                </c:pt>
                <c:pt idx="10210">
                  <c:v>45033.354751851854</c:v>
                </c:pt>
                <c:pt idx="10211">
                  <c:v>45033.365168576391</c:v>
                </c:pt>
                <c:pt idx="10212">
                  <c:v>45033.375585300928</c:v>
                </c:pt>
                <c:pt idx="10213">
                  <c:v>45033.386002025465</c:v>
                </c:pt>
                <c:pt idx="10214">
                  <c:v>45033.396418750002</c:v>
                </c:pt>
                <c:pt idx="10215">
                  <c:v>45033.40683547454</c:v>
                </c:pt>
                <c:pt idx="10216">
                  <c:v>45033.417252199077</c:v>
                </c:pt>
                <c:pt idx="10217">
                  <c:v>45033.427668923614</c:v>
                </c:pt>
                <c:pt idx="10218">
                  <c:v>45033.438085648151</c:v>
                </c:pt>
                <c:pt idx="10219">
                  <c:v>45033.448502372688</c:v>
                </c:pt>
                <c:pt idx="10220">
                  <c:v>45033.458919097226</c:v>
                </c:pt>
                <c:pt idx="10221">
                  <c:v>45033.469335821763</c:v>
                </c:pt>
                <c:pt idx="10222">
                  <c:v>45033.479752546293</c:v>
                </c:pt>
                <c:pt idx="10223">
                  <c:v>45033.49016927083</c:v>
                </c:pt>
                <c:pt idx="10224">
                  <c:v>45033.500585995367</c:v>
                </c:pt>
                <c:pt idx="10225">
                  <c:v>45033.511002719904</c:v>
                </c:pt>
                <c:pt idx="10226">
                  <c:v>45033.521419444442</c:v>
                </c:pt>
                <c:pt idx="10227">
                  <c:v>45033.531836168979</c:v>
                </c:pt>
                <c:pt idx="10228">
                  <c:v>45033.542252893516</c:v>
                </c:pt>
                <c:pt idx="10229">
                  <c:v>45033.552669618053</c:v>
                </c:pt>
                <c:pt idx="10230">
                  <c:v>45033.56308634259</c:v>
                </c:pt>
                <c:pt idx="10231">
                  <c:v>45033.573503067128</c:v>
                </c:pt>
                <c:pt idx="10232">
                  <c:v>45033.583919791665</c:v>
                </c:pt>
                <c:pt idx="10233">
                  <c:v>45033.594336516202</c:v>
                </c:pt>
                <c:pt idx="10234">
                  <c:v>45033.604753240739</c:v>
                </c:pt>
                <c:pt idx="10235">
                  <c:v>45033.615169965276</c:v>
                </c:pt>
                <c:pt idx="10236">
                  <c:v>45033.625586689814</c:v>
                </c:pt>
                <c:pt idx="10237">
                  <c:v>45033.636003414351</c:v>
                </c:pt>
                <c:pt idx="10238">
                  <c:v>45033.646420138888</c:v>
                </c:pt>
                <c:pt idx="10239">
                  <c:v>45033.656836863425</c:v>
                </c:pt>
                <c:pt idx="10240">
                  <c:v>45033.667253587962</c:v>
                </c:pt>
                <c:pt idx="10241">
                  <c:v>45033.6776703125</c:v>
                </c:pt>
                <c:pt idx="10242">
                  <c:v>45033.688087037037</c:v>
                </c:pt>
                <c:pt idx="10243">
                  <c:v>45033.698503761574</c:v>
                </c:pt>
                <c:pt idx="10244">
                  <c:v>45033.708920486111</c:v>
                </c:pt>
                <c:pt idx="10245">
                  <c:v>45033.719337210649</c:v>
                </c:pt>
                <c:pt idx="10246">
                  <c:v>45033.729753935186</c:v>
                </c:pt>
                <c:pt idx="10247">
                  <c:v>45033.740170659723</c:v>
                </c:pt>
                <c:pt idx="10248">
                  <c:v>45033.75058738426</c:v>
                </c:pt>
                <c:pt idx="10249">
                  <c:v>45033.761004108797</c:v>
                </c:pt>
                <c:pt idx="10250">
                  <c:v>45033.771420833335</c:v>
                </c:pt>
                <c:pt idx="10251">
                  <c:v>45033.781837557872</c:v>
                </c:pt>
                <c:pt idx="10252">
                  <c:v>45033.792254282409</c:v>
                </c:pt>
                <c:pt idx="10253">
                  <c:v>45033.802671006946</c:v>
                </c:pt>
                <c:pt idx="10254">
                  <c:v>45033.813087731483</c:v>
                </c:pt>
                <c:pt idx="10255">
                  <c:v>45033.823504456021</c:v>
                </c:pt>
                <c:pt idx="10256">
                  <c:v>45033.833921180558</c:v>
                </c:pt>
                <c:pt idx="10257">
                  <c:v>45033.844337905095</c:v>
                </c:pt>
                <c:pt idx="10258">
                  <c:v>45033.854754629632</c:v>
                </c:pt>
                <c:pt idx="10259">
                  <c:v>45033.865171354169</c:v>
                </c:pt>
                <c:pt idx="10260">
                  <c:v>45033.875588078707</c:v>
                </c:pt>
                <c:pt idx="10261">
                  <c:v>45033.886004803244</c:v>
                </c:pt>
                <c:pt idx="10262">
                  <c:v>45033.896421527781</c:v>
                </c:pt>
                <c:pt idx="10263">
                  <c:v>45033.906838252318</c:v>
                </c:pt>
                <c:pt idx="10264">
                  <c:v>45033.917254976855</c:v>
                </c:pt>
                <c:pt idx="10265">
                  <c:v>45033.927671701385</c:v>
                </c:pt>
                <c:pt idx="10266">
                  <c:v>45033.938088425923</c:v>
                </c:pt>
                <c:pt idx="10267">
                  <c:v>45033.94850515046</c:v>
                </c:pt>
                <c:pt idx="10268">
                  <c:v>45033.958921874997</c:v>
                </c:pt>
                <c:pt idx="10269">
                  <c:v>45033.969338599534</c:v>
                </c:pt>
                <c:pt idx="10270">
                  <c:v>45033.979755324071</c:v>
                </c:pt>
                <c:pt idx="10271">
                  <c:v>45033.990172048609</c:v>
                </c:pt>
                <c:pt idx="10272">
                  <c:v>45034.000588773146</c:v>
                </c:pt>
                <c:pt idx="10273">
                  <c:v>45034.011005497683</c:v>
                </c:pt>
                <c:pt idx="10274">
                  <c:v>45034.02142222222</c:v>
                </c:pt>
                <c:pt idx="10275">
                  <c:v>45034.031838946757</c:v>
                </c:pt>
                <c:pt idx="10276">
                  <c:v>45034.042255671295</c:v>
                </c:pt>
                <c:pt idx="10277">
                  <c:v>45034.052672395832</c:v>
                </c:pt>
                <c:pt idx="10278">
                  <c:v>45034.063089120369</c:v>
                </c:pt>
                <c:pt idx="10279">
                  <c:v>45034.073505844906</c:v>
                </c:pt>
                <c:pt idx="10280">
                  <c:v>45034.083922569444</c:v>
                </c:pt>
                <c:pt idx="10281">
                  <c:v>45034.094339293981</c:v>
                </c:pt>
                <c:pt idx="10282">
                  <c:v>45034.104756018518</c:v>
                </c:pt>
                <c:pt idx="10283">
                  <c:v>45034.115172743055</c:v>
                </c:pt>
                <c:pt idx="10284">
                  <c:v>45034.125589467592</c:v>
                </c:pt>
                <c:pt idx="10285">
                  <c:v>45034.13600619213</c:v>
                </c:pt>
                <c:pt idx="10286">
                  <c:v>45034.146422916667</c:v>
                </c:pt>
                <c:pt idx="10287">
                  <c:v>45034.156839641204</c:v>
                </c:pt>
                <c:pt idx="10288">
                  <c:v>45034.167256365741</c:v>
                </c:pt>
                <c:pt idx="10289">
                  <c:v>45034.177673090278</c:v>
                </c:pt>
                <c:pt idx="10290">
                  <c:v>45034.188089814816</c:v>
                </c:pt>
                <c:pt idx="10291">
                  <c:v>45034.198506539353</c:v>
                </c:pt>
                <c:pt idx="10292">
                  <c:v>45034.20892326389</c:v>
                </c:pt>
                <c:pt idx="10293">
                  <c:v>45034.219339988427</c:v>
                </c:pt>
                <c:pt idx="10294">
                  <c:v>45034.229756712964</c:v>
                </c:pt>
                <c:pt idx="10295">
                  <c:v>45034.240173437502</c:v>
                </c:pt>
                <c:pt idx="10296">
                  <c:v>45034.250590162039</c:v>
                </c:pt>
                <c:pt idx="10297">
                  <c:v>45034.261006886576</c:v>
                </c:pt>
                <c:pt idx="10298">
                  <c:v>45034.271423611113</c:v>
                </c:pt>
                <c:pt idx="10299">
                  <c:v>45034.28184033565</c:v>
                </c:pt>
                <c:pt idx="10300">
                  <c:v>45034.292257060188</c:v>
                </c:pt>
                <c:pt idx="10301">
                  <c:v>45034.302673784725</c:v>
                </c:pt>
                <c:pt idx="10302">
                  <c:v>45034.313090509262</c:v>
                </c:pt>
                <c:pt idx="10303">
                  <c:v>45034.323507233799</c:v>
                </c:pt>
                <c:pt idx="10304">
                  <c:v>45034.333923958337</c:v>
                </c:pt>
                <c:pt idx="10305">
                  <c:v>45034.344340682874</c:v>
                </c:pt>
                <c:pt idx="10306">
                  <c:v>45034.354757407411</c:v>
                </c:pt>
                <c:pt idx="10307">
                  <c:v>45034.365174131941</c:v>
                </c:pt>
                <c:pt idx="10308">
                  <c:v>45034.375590856478</c:v>
                </c:pt>
                <c:pt idx="10309">
                  <c:v>45034.386007581015</c:v>
                </c:pt>
                <c:pt idx="10310">
                  <c:v>45034.396424305553</c:v>
                </c:pt>
                <c:pt idx="10311">
                  <c:v>45034.40684103009</c:v>
                </c:pt>
                <c:pt idx="10312">
                  <c:v>45034.417257754627</c:v>
                </c:pt>
                <c:pt idx="10313">
                  <c:v>45034.427674479164</c:v>
                </c:pt>
                <c:pt idx="10314">
                  <c:v>45034.438091203701</c:v>
                </c:pt>
                <c:pt idx="10315">
                  <c:v>45034.448507928239</c:v>
                </c:pt>
                <c:pt idx="10316">
                  <c:v>45034.458924652776</c:v>
                </c:pt>
                <c:pt idx="10317">
                  <c:v>45034.469341377313</c:v>
                </c:pt>
                <c:pt idx="10318">
                  <c:v>45034.47975810185</c:v>
                </c:pt>
                <c:pt idx="10319">
                  <c:v>45034.490174826387</c:v>
                </c:pt>
                <c:pt idx="10320">
                  <c:v>45034.500591550925</c:v>
                </c:pt>
                <c:pt idx="10321">
                  <c:v>45034.511008275462</c:v>
                </c:pt>
                <c:pt idx="10322">
                  <c:v>45034.521424999999</c:v>
                </c:pt>
                <c:pt idx="10323">
                  <c:v>45034.531841724536</c:v>
                </c:pt>
                <c:pt idx="10324">
                  <c:v>45034.542258449073</c:v>
                </c:pt>
                <c:pt idx="10325">
                  <c:v>45034.552675173611</c:v>
                </c:pt>
                <c:pt idx="10326">
                  <c:v>45034.563091898148</c:v>
                </c:pt>
                <c:pt idx="10327">
                  <c:v>45034.573508622685</c:v>
                </c:pt>
                <c:pt idx="10328">
                  <c:v>45034.583925347222</c:v>
                </c:pt>
                <c:pt idx="10329">
                  <c:v>45034.594342071759</c:v>
                </c:pt>
                <c:pt idx="10330">
                  <c:v>45034.604758796297</c:v>
                </c:pt>
                <c:pt idx="10331">
                  <c:v>45034.615175520834</c:v>
                </c:pt>
                <c:pt idx="10332">
                  <c:v>45034.625592245371</c:v>
                </c:pt>
                <c:pt idx="10333">
                  <c:v>45034.636008969908</c:v>
                </c:pt>
                <c:pt idx="10334">
                  <c:v>45034.646425694445</c:v>
                </c:pt>
                <c:pt idx="10335">
                  <c:v>45034.656842418983</c:v>
                </c:pt>
                <c:pt idx="10336">
                  <c:v>45034.66725914352</c:v>
                </c:pt>
                <c:pt idx="10337">
                  <c:v>45034.677675868057</c:v>
                </c:pt>
                <c:pt idx="10338">
                  <c:v>45034.688092592594</c:v>
                </c:pt>
                <c:pt idx="10339">
                  <c:v>45034.698509317132</c:v>
                </c:pt>
                <c:pt idx="10340">
                  <c:v>45034.708926041669</c:v>
                </c:pt>
                <c:pt idx="10341">
                  <c:v>45034.719342766206</c:v>
                </c:pt>
                <c:pt idx="10342">
                  <c:v>45034.729759490743</c:v>
                </c:pt>
                <c:pt idx="10343">
                  <c:v>45034.74017621528</c:v>
                </c:pt>
                <c:pt idx="10344">
                  <c:v>45034.750592939818</c:v>
                </c:pt>
                <c:pt idx="10345">
                  <c:v>45034.761009664355</c:v>
                </c:pt>
                <c:pt idx="10346">
                  <c:v>45034.771426388892</c:v>
                </c:pt>
                <c:pt idx="10347">
                  <c:v>45034.781843113429</c:v>
                </c:pt>
                <c:pt idx="10348">
                  <c:v>45034.792259837966</c:v>
                </c:pt>
                <c:pt idx="10349">
                  <c:v>45034.802676562504</c:v>
                </c:pt>
                <c:pt idx="10350">
                  <c:v>45034.813093287034</c:v>
                </c:pt>
                <c:pt idx="10351">
                  <c:v>45034.823510011571</c:v>
                </c:pt>
                <c:pt idx="10352">
                  <c:v>45034.833926736108</c:v>
                </c:pt>
                <c:pt idx="10353">
                  <c:v>45034.844343460645</c:v>
                </c:pt>
                <c:pt idx="10354">
                  <c:v>45034.854760185182</c:v>
                </c:pt>
                <c:pt idx="10355">
                  <c:v>45034.86517690972</c:v>
                </c:pt>
                <c:pt idx="10356">
                  <c:v>45034.875593634257</c:v>
                </c:pt>
                <c:pt idx="10357">
                  <c:v>45034.886010358794</c:v>
                </c:pt>
                <c:pt idx="10358">
                  <c:v>45034.896427083331</c:v>
                </c:pt>
                <c:pt idx="10359">
                  <c:v>45034.906843807868</c:v>
                </c:pt>
                <c:pt idx="10360">
                  <c:v>45034.917260532406</c:v>
                </c:pt>
                <c:pt idx="10361">
                  <c:v>45034.927677256943</c:v>
                </c:pt>
                <c:pt idx="10362">
                  <c:v>45034.93809398148</c:v>
                </c:pt>
                <c:pt idx="10363">
                  <c:v>45034.948510706017</c:v>
                </c:pt>
                <c:pt idx="10364">
                  <c:v>45034.958927430554</c:v>
                </c:pt>
                <c:pt idx="10365">
                  <c:v>45034.969344155092</c:v>
                </c:pt>
                <c:pt idx="10366">
                  <c:v>45034.979760879629</c:v>
                </c:pt>
                <c:pt idx="10367">
                  <c:v>45034.990177604166</c:v>
                </c:pt>
                <c:pt idx="10368">
                  <c:v>45035.000594328703</c:v>
                </c:pt>
                <c:pt idx="10369">
                  <c:v>45035.011011053241</c:v>
                </c:pt>
                <c:pt idx="10370">
                  <c:v>45035.021427777778</c:v>
                </c:pt>
                <c:pt idx="10371">
                  <c:v>45035.031844502315</c:v>
                </c:pt>
                <c:pt idx="10372">
                  <c:v>45035.042261226852</c:v>
                </c:pt>
                <c:pt idx="10373">
                  <c:v>45035.052677951389</c:v>
                </c:pt>
                <c:pt idx="10374">
                  <c:v>45035.063094675927</c:v>
                </c:pt>
                <c:pt idx="10375">
                  <c:v>45035.073511400464</c:v>
                </c:pt>
                <c:pt idx="10376">
                  <c:v>45035.083928125001</c:v>
                </c:pt>
                <c:pt idx="10377">
                  <c:v>45035.094344849538</c:v>
                </c:pt>
                <c:pt idx="10378">
                  <c:v>45035.104761574075</c:v>
                </c:pt>
                <c:pt idx="10379">
                  <c:v>45035.115178298613</c:v>
                </c:pt>
                <c:pt idx="10380">
                  <c:v>45035.12559502315</c:v>
                </c:pt>
                <c:pt idx="10381">
                  <c:v>45035.136011747687</c:v>
                </c:pt>
                <c:pt idx="10382">
                  <c:v>45035.146428472224</c:v>
                </c:pt>
                <c:pt idx="10383">
                  <c:v>45035.156845196761</c:v>
                </c:pt>
                <c:pt idx="10384">
                  <c:v>45035.167261921299</c:v>
                </c:pt>
                <c:pt idx="10385">
                  <c:v>45035.177678645836</c:v>
                </c:pt>
                <c:pt idx="10386">
                  <c:v>45035.188095370373</c:v>
                </c:pt>
                <c:pt idx="10387">
                  <c:v>45035.19851209491</c:v>
                </c:pt>
                <c:pt idx="10388">
                  <c:v>45035.208928819447</c:v>
                </c:pt>
                <c:pt idx="10389">
                  <c:v>45035.219345543985</c:v>
                </c:pt>
                <c:pt idx="10390">
                  <c:v>45035.229762268522</c:v>
                </c:pt>
                <c:pt idx="10391">
                  <c:v>45035.240178993059</c:v>
                </c:pt>
                <c:pt idx="10392">
                  <c:v>45035.250595717589</c:v>
                </c:pt>
                <c:pt idx="10393">
                  <c:v>45035.261012442126</c:v>
                </c:pt>
                <c:pt idx="10394">
                  <c:v>45035.271429166663</c:v>
                </c:pt>
                <c:pt idx="10395">
                  <c:v>45035.281845891201</c:v>
                </c:pt>
                <c:pt idx="10396">
                  <c:v>45035.292262615738</c:v>
                </c:pt>
                <c:pt idx="10397">
                  <c:v>45035.302679340275</c:v>
                </c:pt>
                <c:pt idx="10398">
                  <c:v>45035.313096064812</c:v>
                </c:pt>
                <c:pt idx="10399">
                  <c:v>45035.323512789349</c:v>
                </c:pt>
                <c:pt idx="10400">
                  <c:v>45035.333929513887</c:v>
                </c:pt>
                <c:pt idx="10401">
                  <c:v>45035.344346238424</c:v>
                </c:pt>
                <c:pt idx="10402">
                  <c:v>45035.354762962961</c:v>
                </c:pt>
                <c:pt idx="10403">
                  <c:v>45035.365179687498</c:v>
                </c:pt>
                <c:pt idx="10404">
                  <c:v>45035.375596412036</c:v>
                </c:pt>
                <c:pt idx="10405">
                  <c:v>45035.386013136573</c:v>
                </c:pt>
                <c:pt idx="10406">
                  <c:v>45035.39642986111</c:v>
                </c:pt>
                <c:pt idx="10407">
                  <c:v>45035.406846585647</c:v>
                </c:pt>
                <c:pt idx="10408">
                  <c:v>45035.417263310184</c:v>
                </c:pt>
                <c:pt idx="10409">
                  <c:v>45035.427680034722</c:v>
                </c:pt>
                <c:pt idx="10410">
                  <c:v>45035.438096759259</c:v>
                </c:pt>
                <c:pt idx="10411">
                  <c:v>45035.448513483796</c:v>
                </c:pt>
                <c:pt idx="10412">
                  <c:v>45035.458930208333</c:v>
                </c:pt>
                <c:pt idx="10413">
                  <c:v>45035.46934693287</c:v>
                </c:pt>
                <c:pt idx="10414">
                  <c:v>45035.479763657408</c:v>
                </c:pt>
                <c:pt idx="10415">
                  <c:v>45035.490180381945</c:v>
                </c:pt>
                <c:pt idx="10416">
                  <c:v>45035.500597106482</c:v>
                </c:pt>
                <c:pt idx="10417">
                  <c:v>45035.511013831019</c:v>
                </c:pt>
                <c:pt idx="10418">
                  <c:v>45035.521430555556</c:v>
                </c:pt>
                <c:pt idx="10419">
                  <c:v>45035.531847280094</c:v>
                </c:pt>
                <c:pt idx="10420">
                  <c:v>45035.542264004631</c:v>
                </c:pt>
                <c:pt idx="10421">
                  <c:v>45035.552680729168</c:v>
                </c:pt>
                <c:pt idx="10422">
                  <c:v>45035.563097453705</c:v>
                </c:pt>
                <c:pt idx="10423">
                  <c:v>45035.573514178242</c:v>
                </c:pt>
                <c:pt idx="10424">
                  <c:v>45035.58393090278</c:v>
                </c:pt>
                <c:pt idx="10425">
                  <c:v>45035.594347627317</c:v>
                </c:pt>
                <c:pt idx="10426">
                  <c:v>45035.604764351854</c:v>
                </c:pt>
                <c:pt idx="10427">
                  <c:v>45035.615181076391</c:v>
                </c:pt>
                <c:pt idx="10428">
                  <c:v>45035.625597800929</c:v>
                </c:pt>
                <c:pt idx="10429">
                  <c:v>45035.636014525466</c:v>
                </c:pt>
                <c:pt idx="10430">
                  <c:v>45035.646431250003</c:v>
                </c:pt>
                <c:pt idx="10431">
                  <c:v>45035.65684797454</c:v>
                </c:pt>
                <c:pt idx="10432">
                  <c:v>45035.667264699077</c:v>
                </c:pt>
                <c:pt idx="10433">
                  <c:v>45035.677681423615</c:v>
                </c:pt>
                <c:pt idx="10434">
                  <c:v>45035.688098148152</c:v>
                </c:pt>
                <c:pt idx="10435">
                  <c:v>45035.698514872682</c:v>
                </c:pt>
                <c:pt idx="10436">
                  <c:v>45035.708931597219</c:v>
                </c:pt>
                <c:pt idx="10437">
                  <c:v>45035.719348321756</c:v>
                </c:pt>
                <c:pt idx="10438">
                  <c:v>45035.729765046293</c:v>
                </c:pt>
                <c:pt idx="10439">
                  <c:v>45035.740181770831</c:v>
                </c:pt>
                <c:pt idx="10440">
                  <c:v>45035.750598495368</c:v>
                </c:pt>
                <c:pt idx="10441">
                  <c:v>45035.761015219905</c:v>
                </c:pt>
                <c:pt idx="10442">
                  <c:v>45035.771431944442</c:v>
                </c:pt>
                <c:pt idx="10443">
                  <c:v>45035.781848668979</c:v>
                </c:pt>
                <c:pt idx="10444">
                  <c:v>45035.792265393517</c:v>
                </c:pt>
                <c:pt idx="10445">
                  <c:v>45035.802682118054</c:v>
                </c:pt>
                <c:pt idx="10446">
                  <c:v>45035.813098842591</c:v>
                </c:pt>
                <c:pt idx="10447">
                  <c:v>45035.823515567128</c:v>
                </c:pt>
                <c:pt idx="10448">
                  <c:v>45035.833932291665</c:v>
                </c:pt>
                <c:pt idx="10449">
                  <c:v>45035.844349016203</c:v>
                </c:pt>
                <c:pt idx="10450">
                  <c:v>45035.85476574074</c:v>
                </c:pt>
                <c:pt idx="10451">
                  <c:v>45035.865182465277</c:v>
                </c:pt>
                <c:pt idx="10452">
                  <c:v>45035.875599189814</c:v>
                </c:pt>
                <c:pt idx="10453">
                  <c:v>45035.886015914351</c:v>
                </c:pt>
                <c:pt idx="10454">
                  <c:v>45035.896432638889</c:v>
                </c:pt>
                <c:pt idx="10455">
                  <c:v>45035.906849363426</c:v>
                </c:pt>
                <c:pt idx="10456">
                  <c:v>45035.917266087963</c:v>
                </c:pt>
                <c:pt idx="10457">
                  <c:v>45035.9276828125</c:v>
                </c:pt>
                <c:pt idx="10458">
                  <c:v>45035.938099537037</c:v>
                </c:pt>
                <c:pt idx="10459">
                  <c:v>45035.948516261575</c:v>
                </c:pt>
                <c:pt idx="10460">
                  <c:v>45035.958932986112</c:v>
                </c:pt>
                <c:pt idx="10461">
                  <c:v>45035.969349710649</c:v>
                </c:pt>
                <c:pt idx="10462">
                  <c:v>45035.979766435186</c:v>
                </c:pt>
                <c:pt idx="10463">
                  <c:v>45035.990183159724</c:v>
                </c:pt>
                <c:pt idx="10464">
                  <c:v>45036.000599884261</c:v>
                </c:pt>
                <c:pt idx="10465">
                  <c:v>45036.011016608798</c:v>
                </c:pt>
                <c:pt idx="10466">
                  <c:v>45036.021433333335</c:v>
                </c:pt>
                <c:pt idx="10467">
                  <c:v>45036.031850057872</c:v>
                </c:pt>
                <c:pt idx="10468">
                  <c:v>45036.04226678241</c:v>
                </c:pt>
                <c:pt idx="10469">
                  <c:v>45036.052683506947</c:v>
                </c:pt>
                <c:pt idx="10470">
                  <c:v>45036.063100231484</c:v>
                </c:pt>
                <c:pt idx="10471">
                  <c:v>45036.073516956021</c:v>
                </c:pt>
                <c:pt idx="10472">
                  <c:v>45036.083933680558</c:v>
                </c:pt>
                <c:pt idx="10473">
                  <c:v>45036.094350405096</c:v>
                </c:pt>
                <c:pt idx="10474">
                  <c:v>45036.104767129633</c:v>
                </c:pt>
                <c:pt idx="10475">
                  <c:v>45036.11518385417</c:v>
                </c:pt>
                <c:pt idx="10476">
                  <c:v>45036.125600578707</c:v>
                </c:pt>
                <c:pt idx="10477">
                  <c:v>45036.136017303237</c:v>
                </c:pt>
                <c:pt idx="10478">
                  <c:v>45036.146434027774</c:v>
                </c:pt>
                <c:pt idx="10479">
                  <c:v>45036.156850752312</c:v>
                </c:pt>
                <c:pt idx="10480">
                  <c:v>45036.167267476849</c:v>
                </c:pt>
                <c:pt idx="10481">
                  <c:v>45036.177684201386</c:v>
                </c:pt>
                <c:pt idx="10482">
                  <c:v>45036.188100925923</c:v>
                </c:pt>
                <c:pt idx="10483">
                  <c:v>45036.19851765046</c:v>
                </c:pt>
                <c:pt idx="10484">
                  <c:v>45036.208934374998</c:v>
                </c:pt>
                <c:pt idx="10485">
                  <c:v>45036.219351099535</c:v>
                </c:pt>
                <c:pt idx="10486">
                  <c:v>45036.229767824072</c:v>
                </c:pt>
                <c:pt idx="10487">
                  <c:v>45036.240184548609</c:v>
                </c:pt>
                <c:pt idx="10488">
                  <c:v>45036.250601273146</c:v>
                </c:pt>
                <c:pt idx="10489">
                  <c:v>45036.261017997684</c:v>
                </c:pt>
                <c:pt idx="10490">
                  <c:v>45036.271434722221</c:v>
                </c:pt>
                <c:pt idx="10491">
                  <c:v>45036.281851446758</c:v>
                </c:pt>
                <c:pt idx="10492">
                  <c:v>45036.292268171295</c:v>
                </c:pt>
                <c:pt idx="10493">
                  <c:v>45036.302684895832</c:v>
                </c:pt>
                <c:pt idx="10494">
                  <c:v>45036.31310162037</c:v>
                </c:pt>
                <c:pt idx="10495">
                  <c:v>45036.323518344907</c:v>
                </c:pt>
                <c:pt idx="10496">
                  <c:v>45036.333935069444</c:v>
                </c:pt>
                <c:pt idx="10497">
                  <c:v>45036.344351793981</c:v>
                </c:pt>
                <c:pt idx="10498">
                  <c:v>45036.354768518519</c:v>
                </c:pt>
                <c:pt idx="10499">
                  <c:v>45036.365185243056</c:v>
                </c:pt>
                <c:pt idx="10500">
                  <c:v>45036.375601967593</c:v>
                </c:pt>
                <c:pt idx="10501">
                  <c:v>45036.38601869213</c:v>
                </c:pt>
                <c:pt idx="10502">
                  <c:v>45036.396435416667</c:v>
                </c:pt>
                <c:pt idx="10503">
                  <c:v>45036.406852141205</c:v>
                </c:pt>
                <c:pt idx="10504">
                  <c:v>45036.417268865742</c:v>
                </c:pt>
                <c:pt idx="10505">
                  <c:v>45036.427685590279</c:v>
                </c:pt>
                <c:pt idx="10506">
                  <c:v>45036.438102314816</c:v>
                </c:pt>
                <c:pt idx="10507">
                  <c:v>45036.448519039353</c:v>
                </c:pt>
                <c:pt idx="10508">
                  <c:v>45036.458935763891</c:v>
                </c:pt>
                <c:pt idx="10509">
                  <c:v>45036.469352488428</c:v>
                </c:pt>
                <c:pt idx="10510">
                  <c:v>45036.479769212965</c:v>
                </c:pt>
                <c:pt idx="10511">
                  <c:v>45036.490185937502</c:v>
                </c:pt>
                <c:pt idx="10512">
                  <c:v>45036.500602662039</c:v>
                </c:pt>
                <c:pt idx="10513">
                  <c:v>45036.511019386577</c:v>
                </c:pt>
                <c:pt idx="10514">
                  <c:v>45036.521436111114</c:v>
                </c:pt>
                <c:pt idx="10515">
                  <c:v>45036.531852835651</c:v>
                </c:pt>
                <c:pt idx="10516">
                  <c:v>45036.542269560188</c:v>
                </c:pt>
                <c:pt idx="10517">
                  <c:v>45036.552686284725</c:v>
                </c:pt>
                <c:pt idx="10518">
                  <c:v>45036.563103009263</c:v>
                </c:pt>
                <c:pt idx="10519">
                  <c:v>45036.5735197338</c:v>
                </c:pt>
                <c:pt idx="10520">
                  <c:v>45036.58393645833</c:v>
                </c:pt>
                <c:pt idx="10521">
                  <c:v>45036.594353182867</c:v>
                </c:pt>
                <c:pt idx="10522">
                  <c:v>45036.604769907404</c:v>
                </c:pt>
                <c:pt idx="10523">
                  <c:v>45036.615186631941</c:v>
                </c:pt>
                <c:pt idx="10524">
                  <c:v>45036.625603356479</c:v>
                </c:pt>
                <c:pt idx="10525">
                  <c:v>45036.636020081016</c:v>
                </c:pt>
                <c:pt idx="10526">
                  <c:v>45036.646436805553</c:v>
                </c:pt>
                <c:pt idx="10527">
                  <c:v>45036.65685353009</c:v>
                </c:pt>
                <c:pt idx="10528">
                  <c:v>45036.667270254628</c:v>
                </c:pt>
                <c:pt idx="10529">
                  <c:v>45036.677686979165</c:v>
                </c:pt>
                <c:pt idx="10530">
                  <c:v>45036.688103703702</c:v>
                </c:pt>
                <c:pt idx="10531">
                  <c:v>45036.698520428239</c:v>
                </c:pt>
                <c:pt idx="10532">
                  <c:v>45036.708937152776</c:v>
                </c:pt>
                <c:pt idx="10533">
                  <c:v>45036.719353877314</c:v>
                </c:pt>
                <c:pt idx="10534">
                  <c:v>45036.729770601851</c:v>
                </c:pt>
                <c:pt idx="10535">
                  <c:v>45036.740187326388</c:v>
                </c:pt>
                <c:pt idx="10536">
                  <c:v>45036.750604050925</c:v>
                </c:pt>
                <c:pt idx="10537">
                  <c:v>45036.761020775462</c:v>
                </c:pt>
                <c:pt idx="10538">
                  <c:v>45036.7714375</c:v>
                </c:pt>
                <c:pt idx="10539">
                  <c:v>45036.781854224537</c:v>
                </c:pt>
                <c:pt idx="10540">
                  <c:v>45036.792270949074</c:v>
                </c:pt>
                <c:pt idx="10541">
                  <c:v>45036.802687673611</c:v>
                </c:pt>
                <c:pt idx="10542">
                  <c:v>45036.813104398148</c:v>
                </c:pt>
                <c:pt idx="10543">
                  <c:v>45036.823521122686</c:v>
                </c:pt>
                <c:pt idx="10544">
                  <c:v>45036.833937847223</c:v>
                </c:pt>
                <c:pt idx="10545">
                  <c:v>45036.84435457176</c:v>
                </c:pt>
                <c:pt idx="10546">
                  <c:v>45036.854771296297</c:v>
                </c:pt>
                <c:pt idx="10547">
                  <c:v>45036.865188020834</c:v>
                </c:pt>
                <c:pt idx="10548">
                  <c:v>45036.875604745372</c:v>
                </c:pt>
                <c:pt idx="10549">
                  <c:v>45036.886021469909</c:v>
                </c:pt>
                <c:pt idx="10550">
                  <c:v>45036.896438194446</c:v>
                </c:pt>
                <c:pt idx="10551">
                  <c:v>45036.906854918983</c:v>
                </c:pt>
                <c:pt idx="10552">
                  <c:v>45036.917271643521</c:v>
                </c:pt>
                <c:pt idx="10553">
                  <c:v>45036.927688368058</c:v>
                </c:pt>
                <c:pt idx="10554">
                  <c:v>45036.938105092595</c:v>
                </c:pt>
                <c:pt idx="10555">
                  <c:v>45036.948521817132</c:v>
                </c:pt>
                <c:pt idx="10556">
                  <c:v>45036.958938541669</c:v>
                </c:pt>
                <c:pt idx="10557">
                  <c:v>45036.969355266207</c:v>
                </c:pt>
                <c:pt idx="10558">
                  <c:v>45036.979771990744</c:v>
                </c:pt>
                <c:pt idx="10559">
                  <c:v>45036.990188715281</c:v>
                </c:pt>
                <c:pt idx="10560">
                  <c:v>45037.000605439818</c:v>
                </c:pt>
                <c:pt idx="10561">
                  <c:v>45037.011022164355</c:v>
                </c:pt>
                <c:pt idx="10562">
                  <c:v>45037.021438888885</c:v>
                </c:pt>
                <c:pt idx="10563">
                  <c:v>45037.031855613423</c:v>
                </c:pt>
                <c:pt idx="10564">
                  <c:v>45037.04227233796</c:v>
                </c:pt>
                <c:pt idx="10565">
                  <c:v>45037.052689062497</c:v>
                </c:pt>
                <c:pt idx="10566">
                  <c:v>45037.063105787034</c:v>
                </c:pt>
                <c:pt idx="10567">
                  <c:v>45037.073522511571</c:v>
                </c:pt>
                <c:pt idx="10568">
                  <c:v>45037.083939236109</c:v>
                </c:pt>
                <c:pt idx="10569">
                  <c:v>45037.094355960646</c:v>
                </c:pt>
                <c:pt idx="10570">
                  <c:v>45037.104772685183</c:v>
                </c:pt>
                <c:pt idx="10571">
                  <c:v>45037.11518940972</c:v>
                </c:pt>
                <c:pt idx="10572">
                  <c:v>45037.125606134257</c:v>
                </c:pt>
                <c:pt idx="10573">
                  <c:v>45037.136022858795</c:v>
                </c:pt>
                <c:pt idx="10574">
                  <c:v>45037.146439583332</c:v>
                </c:pt>
                <c:pt idx="10575">
                  <c:v>45037.156856307869</c:v>
                </c:pt>
                <c:pt idx="10576">
                  <c:v>45037.167273032406</c:v>
                </c:pt>
                <c:pt idx="10577">
                  <c:v>45037.177689756943</c:v>
                </c:pt>
                <c:pt idx="10578">
                  <c:v>45037.188106481481</c:v>
                </c:pt>
                <c:pt idx="10579">
                  <c:v>45037.198523206018</c:v>
                </c:pt>
                <c:pt idx="10580">
                  <c:v>45037.208939930555</c:v>
                </c:pt>
                <c:pt idx="10581">
                  <c:v>45037.219356655092</c:v>
                </c:pt>
                <c:pt idx="10582">
                  <c:v>45037.229773379629</c:v>
                </c:pt>
                <c:pt idx="10583">
                  <c:v>45037.240190104167</c:v>
                </c:pt>
                <c:pt idx="10584">
                  <c:v>45037.250606828704</c:v>
                </c:pt>
                <c:pt idx="10585">
                  <c:v>45037.261023553241</c:v>
                </c:pt>
                <c:pt idx="10586">
                  <c:v>45037.271440277778</c:v>
                </c:pt>
                <c:pt idx="10587">
                  <c:v>45037.281857002316</c:v>
                </c:pt>
                <c:pt idx="10588">
                  <c:v>45037.292273726853</c:v>
                </c:pt>
                <c:pt idx="10589">
                  <c:v>45037.30269045139</c:v>
                </c:pt>
                <c:pt idx="10590">
                  <c:v>45037.313107175927</c:v>
                </c:pt>
                <c:pt idx="10591">
                  <c:v>45037.323523900464</c:v>
                </c:pt>
                <c:pt idx="10592">
                  <c:v>45037.333940625002</c:v>
                </c:pt>
                <c:pt idx="10593">
                  <c:v>45037.344357349539</c:v>
                </c:pt>
                <c:pt idx="10594">
                  <c:v>45037.354774074076</c:v>
                </c:pt>
                <c:pt idx="10595">
                  <c:v>45037.365190798613</c:v>
                </c:pt>
                <c:pt idx="10596">
                  <c:v>45037.37560752315</c:v>
                </c:pt>
                <c:pt idx="10597">
                  <c:v>45037.386024247688</c:v>
                </c:pt>
                <c:pt idx="10598">
                  <c:v>45037.396440972225</c:v>
                </c:pt>
                <c:pt idx="10599">
                  <c:v>45037.406857696762</c:v>
                </c:pt>
                <c:pt idx="10600">
                  <c:v>45037.417274421299</c:v>
                </c:pt>
                <c:pt idx="10601">
                  <c:v>45037.427691145836</c:v>
                </c:pt>
                <c:pt idx="10602">
                  <c:v>45037.438107870374</c:v>
                </c:pt>
                <c:pt idx="10603">
                  <c:v>45037.448524594911</c:v>
                </c:pt>
                <c:pt idx="10604">
                  <c:v>45037.458941319448</c:v>
                </c:pt>
                <c:pt idx="10605">
                  <c:v>45037.469358043978</c:v>
                </c:pt>
                <c:pt idx="10606">
                  <c:v>45037.479774768515</c:v>
                </c:pt>
                <c:pt idx="10607">
                  <c:v>45037.490191493052</c:v>
                </c:pt>
                <c:pt idx="10608">
                  <c:v>45037.50060821759</c:v>
                </c:pt>
                <c:pt idx="10609">
                  <c:v>45037.511024942127</c:v>
                </c:pt>
                <c:pt idx="10610">
                  <c:v>45037.521441666664</c:v>
                </c:pt>
                <c:pt idx="10611">
                  <c:v>45037.531858391201</c:v>
                </c:pt>
                <c:pt idx="10612">
                  <c:v>45037.542275115738</c:v>
                </c:pt>
                <c:pt idx="10613">
                  <c:v>45037.552691840276</c:v>
                </c:pt>
                <c:pt idx="10614">
                  <c:v>45037.563108564813</c:v>
                </c:pt>
                <c:pt idx="10615">
                  <c:v>45037.57352528935</c:v>
                </c:pt>
                <c:pt idx="10616">
                  <c:v>45037.583942013887</c:v>
                </c:pt>
                <c:pt idx="10617">
                  <c:v>45037.594358738424</c:v>
                </c:pt>
                <c:pt idx="10618">
                  <c:v>45037.604775462962</c:v>
                </c:pt>
                <c:pt idx="10619">
                  <c:v>45037.615192187499</c:v>
                </c:pt>
                <c:pt idx="10620">
                  <c:v>45037.625608912036</c:v>
                </c:pt>
                <c:pt idx="10621">
                  <c:v>45037.636025636573</c:v>
                </c:pt>
                <c:pt idx="10622">
                  <c:v>45037.646442361111</c:v>
                </c:pt>
                <c:pt idx="10623">
                  <c:v>45037.656859085648</c:v>
                </c:pt>
                <c:pt idx="10624">
                  <c:v>45037.667275810185</c:v>
                </c:pt>
                <c:pt idx="10625">
                  <c:v>45037.677692534722</c:v>
                </c:pt>
                <c:pt idx="10626">
                  <c:v>45037.688109259259</c:v>
                </c:pt>
                <c:pt idx="10627">
                  <c:v>45037.698525983797</c:v>
                </c:pt>
                <c:pt idx="10628">
                  <c:v>45037.708942708334</c:v>
                </c:pt>
                <c:pt idx="10629">
                  <c:v>45037.719359432871</c:v>
                </c:pt>
                <c:pt idx="10630">
                  <c:v>45037.729776157408</c:v>
                </c:pt>
                <c:pt idx="10631">
                  <c:v>45037.740192881945</c:v>
                </c:pt>
                <c:pt idx="10632">
                  <c:v>45037.750609606483</c:v>
                </c:pt>
                <c:pt idx="10633">
                  <c:v>45037.76102633102</c:v>
                </c:pt>
                <c:pt idx="10634">
                  <c:v>45037.771443055557</c:v>
                </c:pt>
                <c:pt idx="10635">
                  <c:v>45037.781859780094</c:v>
                </c:pt>
                <c:pt idx="10636">
                  <c:v>45037.792276504631</c:v>
                </c:pt>
                <c:pt idx="10637">
                  <c:v>45037.802693229169</c:v>
                </c:pt>
                <c:pt idx="10638">
                  <c:v>45037.813109953706</c:v>
                </c:pt>
                <c:pt idx="10639">
                  <c:v>45037.823526678243</c:v>
                </c:pt>
                <c:pt idx="10640">
                  <c:v>45037.83394340278</c:v>
                </c:pt>
                <c:pt idx="10641">
                  <c:v>45037.844360127317</c:v>
                </c:pt>
                <c:pt idx="10642">
                  <c:v>45037.854776851855</c:v>
                </c:pt>
                <c:pt idx="10643">
                  <c:v>45037.865193576392</c:v>
                </c:pt>
                <c:pt idx="10644">
                  <c:v>45037.875610300929</c:v>
                </c:pt>
                <c:pt idx="10645">
                  <c:v>45037.886027025466</c:v>
                </c:pt>
                <c:pt idx="10646">
                  <c:v>45037.896443750004</c:v>
                </c:pt>
                <c:pt idx="10647">
                  <c:v>45037.906860474533</c:v>
                </c:pt>
                <c:pt idx="10648">
                  <c:v>45037.917277199071</c:v>
                </c:pt>
                <c:pt idx="10649">
                  <c:v>45037.927693923608</c:v>
                </c:pt>
                <c:pt idx="10650">
                  <c:v>45037.938110648145</c:v>
                </c:pt>
                <c:pt idx="10651">
                  <c:v>45037.948527372682</c:v>
                </c:pt>
                <c:pt idx="10652">
                  <c:v>45037.95894409722</c:v>
                </c:pt>
                <c:pt idx="10653">
                  <c:v>45037.969360821757</c:v>
                </c:pt>
                <c:pt idx="10654">
                  <c:v>45037.979777546294</c:v>
                </c:pt>
                <c:pt idx="10655">
                  <c:v>45037.990194270831</c:v>
                </c:pt>
                <c:pt idx="10656">
                  <c:v>45038.000610995368</c:v>
                </c:pt>
                <c:pt idx="10657">
                  <c:v>45038.011027719906</c:v>
                </c:pt>
                <c:pt idx="10658">
                  <c:v>45038.021444444443</c:v>
                </c:pt>
                <c:pt idx="10659">
                  <c:v>45038.03186116898</c:v>
                </c:pt>
                <c:pt idx="10660">
                  <c:v>45038.042277893517</c:v>
                </c:pt>
                <c:pt idx="10661">
                  <c:v>45038.052694618054</c:v>
                </c:pt>
                <c:pt idx="10662">
                  <c:v>45038.063111342592</c:v>
                </c:pt>
                <c:pt idx="10663">
                  <c:v>45038.073528067129</c:v>
                </c:pt>
                <c:pt idx="10664">
                  <c:v>45038.083944791666</c:v>
                </c:pt>
                <c:pt idx="10665">
                  <c:v>45038.094361516203</c:v>
                </c:pt>
                <c:pt idx="10666">
                  <c:v>45038.10477824074</c:v>
                </c:pt>
                <c:pt idx="10667">
                  <c:v>45038.115194965278</c:v>
                </c:pt>
                <c:pt idx="10668">
                  <c:v>45038.125611689815</c:v>
                </c:pt>
                <c:pt idx="10669">
                  <c:v>45038.136028414352</c:v>
                </c:pt>
                <c:pt idx="10670">
                  <c:v>45038.146445138889</c:v>
                </c:pt>
                <c:pt idx="10671">
                  <c:v>45038.156861863426</c:v>
                </c:pt>
                <c:pt idx="10672">
                  <c:v>45038.167278587964</c:v>
                </c:pt>
                <c:pt idx="10673">
                  <c:v>45038.177695312501</c:v>
                </c:pt>
                <c:pt idx="10674">
                  <c:v>45038.188112037038</c:v>
                </c:pt>
                <c:pt idx="10675">
                  <c:v>45038.198528761575</c:v>
                </c:pt>
                <c:pt idx="10676">
                  <c:v>45038.208945486112</c:v>
                </c:pt>
                <c:pt idx="10677">
                  <c:v>45038.21936221065</c:v>
                </c:pt>
                <c:pt idx="10678">
                  <c:v>45038.229778935187</c:v>
                </c:pt>
                <c:pt idx="10679">
                  <c:v>45038.240195659724</c:v>
                </c:pt>
                <c:pt idx="10680">
                  <c:v>45038.250612384261</c:v>
                </c:pt>
                <c:pt idx="10681">
                  <c:v>45038.261029108799</c:v>
                </c:pt>
                <c:pt idx="10682">
                  <c:v>45038.271445833336</c:v>
                </c:pt>
                <c:pt idx="10683">
                  <c:v>45038.281862557873</c:v>
                </c:pt>
                <c:pt idx="10684">
                  <c:v>45038.29227928241</c:v>
                </c:pt>
                <c:pt idx="10685">
                  <c:v>45038.302696006947</c:v>
                </c:pt>
                <c:pt idx="10686">
                  <c:v>45038.313112731485</c:v>
                </c:pt>
                <c:pt idx="10687">
                  <c:v>45038.323529456022</c:v>
                </c:pt>
                <c:pt idx="10688">
                  <c:v>45038.333946180559</c:v>
                </c:pt>
                <c:pt idx="10689">
                  <c:v>45038.344362905096</c:v>
                </c:pt>
                <c:pt idx="10690">
                  <c:v>45038.354779629626</c:v>
                </c:pt>
                <c:pt idx="10691">
                  <c:v>45038.365196354163</c:v>
                </c:pt>
                <c:pt idx="10692">
                  <c:v>45038.375613078701</c:v>
                </c:pt>
                <c:pt idx="10693">
                  <c:v>45038.386029803238</c:v>
                </c:pt>
                <c:pt idx="10694">
                  <c:v>45038.396446527775</c:v>
                </c:pt>
                <c:pt idx="10695">
                  <c:v>45038.406863252312</c:v>
                </c:pt>
                <c:pt idx="10696">
                  <c:v>45038.417279976849</c:v>
                </c:pt>
                <c:pt idx="10697">
                  <c:v>45038.427696701387</c:v>
                </c:pt>
                <c:pt idx="10698">
                  <c:v>45038.438113425924</c:v>
                </c:pt>
                <c:pt idx="10699">
                  <c:v>45038.448530150461</c:v>
                </c:pt>
                <c:pt idx="10700">
                  <c:v>45038.458946874998</c:v>
                </c:pt>
                <c:pt idx="10701">
                  <c:v>45038.469363599535</c:v>
                </c:pt>
                <c:pt idx="10702">
                  <c:v>45038.479780324073</c:v>
                </c:pt>
                <c:pt idx="10703">
                  <c:v>45038.49019704861</c:v>
                </c:pt>
                <c:pt idx="10704">
                  <c:v>45038.500613773147</c:v>
                </c:pt>
                <c:pt idx="10705">
                  <c:v>45038.511030497684</c:v>
                </c:pt>
                <c:pt idx="10706">
                  <c:v>45038.521447222221</c:v>
                </c:pt>
                <c:pt idx="10707">
                  <c:v>45038.531863946759</c:v>
                </c:pt>
                <c:pt idx="10708">
                  <c:v>45038.542280671296</c:v>
                </c:pt>
                <c:pt idx="10709">
                  <c:v>45038.552697395833</c:v>
                </c:pt>
                <c:pt idx="10710">
                  <c:v>45038.56311412037</c:v>
                </c:pt>
                <c:pt idx="10711">
                  <c:v>45038.573530844908</c:v>
                </c:pt>
                <c:pt idx="10712">
                  <c:v>45038.583947569445</c:v>
                </c:pt>
                <c:pt idx="10713">
                  <c:v>45038.594364293982</c:v>
                </c:pt>
                <c:pt idx="10714">
                  <c:v>45038.604781018519</c:v>
                </c:pt>
                <c:pt idx="10715">
                  <c:v>45038.615197743056</c:v>
                </c:pt>
                <c:pt idx="10716">
                  <c:v>45038.625614467594</c:v>
                </c:pt>
                <c:pt idx="10717">
                  <c:v>45038.636031192131</c:v>
                </c:pt>
                <c:pt idx="10718">
                  <c:v>45038.646447916668</c:v>
                </c:pt>
                <c:pt idx="10719">
                  <c:v>45038.656864641205</c:v>
                </c:pt>
                <c:pt idx="10720">
                  <c:v>45038.667281365742</c:v>
                </c:pt>
                <c:pt idx="10721">
                  <c:v>45038.67769809028</c:v>
                </c:pt>
                <c:pt idx="10722">
                  <c:v>45038.688114814817</c:v>
                </c:pt>
                <c:pt idx="10723">
                  <c:v>45038.698531539354</c:v>
                </c:pt>
                <c:pt idx="10724">
                  <c:v>45038.708948263891</c:v>
                </c:pt>
                <c:pt idx="10725">
                  <c:v>45038.719364988428</c:v>
                </c:pt>
                <c:pt idx="10726">
                  <c:v>45038.729781712966</c:v>
                </c:pt>
                <c:pt idx="10727">
                  <c:v>45038.740198437503</c:v>
                </c:pt>
                <c:pt idx="10728">
                  <c:v>45038.75061516204</c:v>
                </c:pt>
                <c:pt idx="10729">
                  <c:v>45038.761031886577</c:v>
                </c:pt>
                <c:pt idx="10730">
                  <c:v>45038.771448611114</c:v>
                </c:pt>
                <c:pt idx="10731">
                  <c:v>45038.781865335652</c:v>
                </c:pt>
                <c:pt idx="10732">
                  <c:v>45038.792282060182</c:v>
                </c:pt>
                <c:pt idx="10733">
                  <c:v>45038.802698784719</c:v>
                </c:pt>
                <c:pt idx="10734">
                  <c:v>45038.813115509256</c:v>
                </c:pt>
                <c:pt idx="10735">
                  <c:v>45038.823532233793</c:v>
                </c:pt>
                <c:pt idx="10736">
                  <c:v>45038.83394895833</c:v>
                </c:pt>
                <c:pt idx="10737">
                  <c:v>45038.844365682868</c:v>
                </c:pt>
                <c:pt idx="10738">
                  <c:v>45038.854782407405</c:v>
                </c:pt>
                <c:pt idx="10739">
                  <c:v>45038.865199131942</c:v>
                </c:pt>
                <c:pt idx="10740">
                  <c:v>45038.875615856479</c:v>
                </c:pt>
                <c:pt idx="10741">
                  <c:v>45038.886032581016</c:v>
                </c:pt>
                <c:pt idx="10742">
                  <c:v>45038.896449305554</c:v>
                </c:pt>
                <c:pt idx="10743">
                  <c:v>45038.906866030091</c:v>
                </c:pt>
                <c:pt idx="10744">
                  <c:v>45038.917282754628</c:v>
                </c:pt>
                <c:pt idx="10745">
                  <c:v>45038.927699479165</c:v>
                </c:pt>
                <c:pt idx="10746">
                  <c:v>45038.938116203703</c:v>
                </c:pt>
                <c:pt idx="10747">
                  <c:v>45038.94853292824</c:v>
                </c:pt>
                <c:pt idx="10748">
                  <c:v>45038.958949652777</c:v>
                </c:pt>
                <c:pt idx="10749">
                  <c:v>45038.969366377314</c:v>
                </c:pt>
                <c:pt idx="10750">
                  <c:v>45038.979783101851</c:v>
                </c:pt>
                <c:pt idx="10751">
                  <c:v>45038.990199826389</c:v>
                </c:pt>
                <c:pt idx="10752">
                  <c:v>45039.000616550926</c:v>
                </c:pt>
                <c:pt idx="10753">
                  <c:v>45039.011033275463</c:v>
                </c:pt>
                <c:pt idx="10754">
                  <c:v>45039.02145</c:v>
                </c:pt>
                <c:pt idx="10755">
                  <c:v>45039.031866724537</c:v>
                </c:pt>
                <c:pt idx="10756">
                  <c:v>45039.042283449075</c:v>
                </c:pt>
                <c:pt idx="10757">
                  <c:v>45039.052700173612</c:v>
                </c:pt>
                <c:pt idx="10758">
                  <c:v>45039.063116898149</c:v>
                </c:pt>
                <c:pt idx="10759">
                  <c:v>45039.073533622686</c:v>
                </c:pt>
                <c:pt idx="10760">
                  <c:v>45039.083950347223</c:v>
                </c:pt>
                <c:pt idx="10761">
                  <c:v>45039.094367071761</c:v>
                </c:pt>
                <c:pt idx="10762">
                  <c:v>45039.104783796298</c:v>
                </c:pt>
                <c:pt idx="10763">
                  <c:v>45039.115200520835</c:v>
                </c:pt>
                <c:pt idx="10764">
                  <c:v>45039.125617245372</c:v>
                </c:pt>
                <c:pt idx="10765">
                  <c:v>45039.136033969909</c:v>
                </c:pt>
                <c:pt idx="10766">
                  <c:v>45039.146450694447</c:v>
                </c:pt>
                <c:pt idx="10767">
                  <c:v>45039.156867418984</c:v>
                </c:pt>
                <c:pt idx="10768">
                  <c:v>45039.167284143521</c:v>
                </c:pt>
                <c:pt idx="10769">
                  <c:v>45039.177700868058</c:v>
                </c:pt>
                <c:pt idx="10770">
                  <c:v>45039.188117592596</c:v>
                </c:pt>
                <c:pt idx="10771">
                  <c:v>45039.198534317133</c:v>
                </c:pt>
                <c:pt idx="10772">
                  <c:v>45039.20895104167</c:v>
                </c:pt>
                <c:pt idx="10773">
                  <c:v>45039.219367766207</c:v>
                </c:pt>
                <c:pt idx="10774">
                  <c:v>45039.229784490744</c:v>
                </c:pt>
                <c:pt idx="10775">
                  <c:v>45039.240201215274</c:v>
                </c:pt>
                <c:pt idx="10776">
                  <c:v>45039.250617939811</c:v>
                </c:pt>
                <c:pt idx="10777">
                  <c:v>45039.261034664349</c:v>
                </c:pt>
                <c:pt idx="10778">
                  <c:v>45039.271451388886</c:v>
                </c:pt>
                <c:pt idx="10779">
                  <c:v>45039.281868113423</c:v>
                </c:pt>
                <c:pt idx="10780">
                  <c:v>45039.29228483796</c:v>
                </c:pt>
                <c:pt idx="10781">
                  <c:v>45039.302701562498</c:v>
                </c:pt>
                <c:pt idx="10782">
                  <c:v>45039.313118287035</c:v>
                </c:pt>
                <c:pt idx="10783">
                  <c:v>45039.323535011572</c:v>
                </c:pt>
                <c:pt idx="10784">
                  <c:v>45039.333951736109</c:v>
                </c:pt>
                <c:pt idx="10785">
                  <c:v>45039.344368460646</c:v>
                </c:pt>
                <c:pt idx="10786">
                  <c:v>45039.354785185184</c:v>
                </c:pt>
                <c:pt idx="10787">
                  <c:v>45039.365201909721</c:v>
                </c:pt>
                <c:pt idx="10788">
                  <c:v>45039.375618634258</c:v>
                </c:pt>
                <c:pt idx="10789">
                  <c:v>45039.386035358795</c:v>
                </c:pt>
                <c:pt idx="10790">
                  <c:v>45039.396452083332</c:v>
                </c:pt>
                <c:pt idx="10791">
                  <c:v>45039.40686880787</c:v>
                </c:pt>
                <c:pt idx="10792">
                  <c:v>45039.417285532407</c:v>
                </c:pt>
                <c:pt idx="10793">
                  <c:v>45039.427702256944</c:v>
                </c:pt>
                <c:pt idx="10794">
                  <c:v>45039.438118981481</c:v>
                </c:pt>
                <c:pt idx="10795">
                  <c:v>45039.448535706018</c:v>
                </c:pt>
                <c:pt idx="10796">
                  <c:v>45039.458952430556</c:v>
                </c:pt>
                <c:pt idx="10797">
                  <c:v>45039.469369155093</c:v>
                </c:pt>
                <c:pt idx="10798">
                  <c:v>45039.47978587963</c:v>
                </c:pt>
                <c:pt idx="10799">
                  <c:v>45039.490202604167</c:v>
                </c:pt>
                <c:pt idx="10800">
                  <c:v>45039.500619328704</c:v>
                </c:pt>
                <c:pt idx="10801">
                  <c:v>45039.511036053242</c:v>
                </c:pt>
                <c:pt idx="10802">
                  <c:v>45039.521452777779</c:v>
                </c:pt>
                <c:pt idx="10803">
                  <c:v>45039.531869502316</c:v>
                </c:pt>
                <c:pt idx="10804">
                  <c:v>45039.542286226853</c:v>
                </c:pt>
                <c:pt idx="10805">
                  <c:v>45039.552702951391</c:v>
                </c:pt>
                <c:pt idx="10806">
                  <c:v>45039.563119675928</c:v>
                </c:pt>
                <c:pt idx="10807">
                  <c:v>45039.573536400465</c:v>
                </c:pt>
                <c:pt idx="10808">
                  <c:v>45039.583953125002</c:v>
                </c:pt>
                <c:pt idx="10809">
                  <c:v>45039.594369849539</c:v>
                </c:pt>
                <c:pt idx="10810">
                  <c:v>45039.604786574077</c:v>
                </c:pt>
                <c:pt idx="10811">
                  <c:v>45039.615203298614</c:v>
                </c:pt>
                <c:pt idx="10812">
                  <c:v>45039.625620023151</c:v>
                </c:pt>
                <c:pt idx="10813">
                  <c:v>45039.636036747688</c:v>
                </c:pt>
                <c:pt idx="10814">
                  <c:v>45039.646453472225</c:v>
                </c:pt>
                <c:pt idx="10815">
                  <c:v>45039.656870196763</c:v>
                </c:pt>
                <c:pt idx="10816">
                  <c:v>45039.6672869213</c:v>
                </c:pt>
                <c:pt idx="10817">
                  <c:v>45039.67770364583</c:v>
                </c:pt>
                <c:pt idx="10818">
                  <c:v>45039.688120370367</c:v>
                </c:pt>
                <c:pt idx="10819">
                  <c:v>45039.698537094904</c:v>
                </c:pt>
                <c:pt idx="10820">
                  <c:v>45039.708953819441</c:v>
                </c:pt>
                <c:pt idx="10821">
                  <c:v>45039.719370543979</c:v>
                </c:pt>
                <c:pt idx="10822">
                  <c:v>45039.729787268516</c:v>
                </c:pt>
                <c:pt idx="10823">
                  <c:v>45039.740203993053</c:v>
                </c:pt>
                <c:pt idx="10824">
                  <c:v>45039.75062071759</c:v>
                </c:pt>
                <c:pt idx="10825">
                  <c:v>45039.761037442127</c:v>
                </c:pt>
                <c:pt idx="10826">
                  <c:v>45039.771454166665</c:v>
                </c:pt>
                <c:pt idx="10827">
                  <c:v>45039.781870891202</c:v>
                </c:pt>
                <c:pt idx="10828">
                  <c:v>45039.792287615739</c:v>
                </c:pt>
                <c:pt idx="10829">
                  <c:v>45039.802704340276</c:v>
                </c:pt>
                <c:pt idx="10830">
                  <c:v>45039.813121064813</c:v>
                </c:pt>
                <c:pt idx="10831">
                  <c:v>45039.823537789351</c:v>
                </c:pt>
                <c:pt idx="10832">
                  <c:v>45039.833954513888</c:v>
                </c:pt>
                <c:pt idx="10833">
                  <c:v>45039.844371238425</c:v>
                </c:pt>
                <c:pt idx="10834">
                  <c:v>45039.854787962962</c:v>
                </c:pt>
                <c:pt idx="10835">
                  <c:v>45039.865204687499</c:v>
                </c:pt>
                <c:pt idx="10836">
                  <c:v>45039.875621412037</c:v>
                </c:pt>
                <c:pt idx="10837">
                  <c:v>45039.886038136574</c:v>
                </c:pt>
                <c:pt idx="10838">
                  <c:v>45039.896454861111</c:v>
                </c:pt>
                <c:pt idx="10839">
                  <c:v>45039.906871585648</c:v>
                </c:pt>
                <c:pt idx="10840">
                  <c:v>45039.917288310186</c:v>
                </c:pt>
                <c:pt idx="10841">
                  <c:v>45039.927705034723</c:v>
                </c:pt>
                <c:pt idx="10842">
                  <c:v>45039.93812175926</c:v>
                </c:pt>
                <c:pt idx="10843">
                  <c:v>45039.948538483797</c:v>
                </c:pt>
                <c:pt idx="10844">
                  <c:v>45039.958955208334</c:v>
                </c:pt>
                <c:pt idx="10845">
                  <c:v>45039.969371932872</c:v>
                </c:pt>
                <c:pt idx="10846">
                  <c:v>45039.979788657409</c:v>
                </c:pt>
                <c:pt idx="10847">
                  <c:v>45039.990205381946</c:v>
                </c:pt>
                <c:pt idx="10848">
                  <c:v>45040.000622106483</c:v>
                </c:pt>
                <c:pt idx="10849">
                  <c:v>45040.01103883102</c:v>
                </c:pt>
                <c:pt idx="10850">
                  <c:v>45040.021455555558</c:v>
                </c:pt>
                <c:pt idx="10851">
                  <c:v>45040.031872280095</c:v>
                </c:pt>
                <c:pt idx="10852">
                  <c:v>45040.042289004632</c:v>
                </c:pt>
                <c:pt idx="10853">
                  <c:v>45040.052705729169</c:v>
                </c:pt>
                <c:pt idx="10854">
                  <c:v>45040.063122453706</c:v>
                </c:pt>
                <c:pt idx="10855">
                  <c:v>45040.073539178244</c:v>
                </c:pt>
                <c:pt idx="10856">
                  <c:v>45040.083955902781</c:v>
                </c:pt>
                <c:pt idx="10857">
                  <c:v>45040.094372627318</c:v>
                </c:pt>
                <c:pt idx="10858">
                  <c:v>45040.104789351855</c:v>
                </c:pt>
                <c:pt idx="10859">
                  <c:v>45040.115206076392</c:v>
                </c:pt>
                <c:pt idx="10860">
                  <c:v>45040.125622800922</c:v>
                </c:pt>
                <c:pt idx="10861">
                  <c:v>45040.13603952546</c:v>
                </c:pt>
                <c:pt idx="10862">
                  <c:v>45040.146456249997</c:v>
                </c:pt>
                <c:pt idx="10863">
                  <c:v>45040.156872974534</c:v>
                </c:pt>
                <c:pt idx="10864">
                  <c:v>45040.167289699071</c:v>
                </c:pt>
                <c:pt idx="10865">
                  <c:v>45040.177706423608</c:v>
                </c:pt>
                <c:pt idx="10866">
                  <c:v>45040.188123148146</c:v>
                </c:pt>
                <c:pt idx="10867">
                  <c:v>45040.198539872683</c:v>
                </c:pt>
                <c:pt idx="10868">
                  <c:v>45040.20895659722</c:v>
                </c:pt>
                <c:pt idx="10869">
                  <c:v>45040.219373321757</c:v>
                </c:pt>
                <c:pt idx="10870">
                  <c:v>45040.229790046295</c:v>
                </c:pt>
                <c:pt idx="10871">
                  <c:v>45040.240206770832</c:v>
                </c:pt>
                <c:pt idx="10872">
                  <c:v>45040.250623495369</c:v>
                </c:pt>
                <c:pt idx="10873">
                  <c:v>45040.261040219906</c:v>
                </c:pt>
                <c:pt idx="10874">
                  <c:v>45040.271456944443</c:v>
                </c:pt>
                <c:pt idx="10875">
                  <c:v>45040.281873668981</c:v>
                </c:pt>
                <c:pt idx="10876">
                  <c:v>45040.292290393518</c:v>
                </c:pt>
                <c:pt idx="10877">
                  <c:v>45040.302707118055</c:v>
                </c:pt>
                <c:pt idx="10878">
                  <c:v>45040.313123842592</c:v>
                </c:pt>
                <c:pt idx="10879">
                  <c:v>45040.323540567129</c:v>
                </c:pt>
                <c:pt idx="10880">
                  <c:v>45040.333957291667</c:v>
                </c:pt>
                <c:pt idx="10881">
                  <c:v>45040.344374016204</c:v>
                </c:pt>
                <c:pt idx="10882">
                  <c:v>45040.354790740741</c:v>
                </c:pt>
                <c:pt idx="10883">
                  <c:v>45040.365207465278</c:v>
                </c:pt>
                <c:pt idx="10884">
                  <c:v>45040.375624189815</c:v>
                </c:pt>
                <c:pt idx="10885">
                  <c:v>45040.386040914353</c:v>
                </c:pt>
                <c:pt idx="10886">
                  <c:v>45040.39645763889</c:v>
                </c:pt>
                <c:pt idx="10887">
                  <c:v>45040.406874363427</c:v>
                </c:pt>
                <c:pt idx="10888">
                  <c:v>45040.417291087964</c:v>
                </c:pt>
                <c:pt idx="10889">
                  <c:v>45040.427707812501</c:v>
                </c:pt>
                <c:pt idx="10890">
                  <c:v>45040.438124537039</c:v>
                </c:pt>
                <c:pt idx="10891">
                  <c:v>45040.448541261576</c:v>
                </c:pt>
                <c:pt idx="10892">
                  <c:v>45040.458957986113</c:v>
                </c:pt>
                <c:pt idx="10893">
                  <c:v>45040.46937471065</c:v>
                </c:pt>
                <c:pt idx="10894">
                  <c:v>45040.479791435188</c:v>
                </c:pt>
                <c:pt idx="10895">
                  <c:v>45040.490208159725</c:v>
                </c:pt>
                <c:pt idx="10896">
                  <c:v>45040.500624884262</c:v>
                </c:pt>
                <c:pt idx="10897">
                  <c:v>45040.511041608799</c:v>
                </c:pt>
                <c:pt idx="10898">
                  <c:v>45040.521458333336</c:v>
                </c:pt>
                <c:pt idx="10899">
                  <c:v>45040.531875057874</c:v>
                </c:pt>
                <c:pt idx="10900">
                  <c:v>45040.542291782411</c:v>
                </c:pt>
                <c:pt idx="10901">
                  <c:v>45040.552708506948</c:v>
                </c:pt>
                <c:pt idx="10902">
                  <c:v>45040.563125231478</c:v>
                </c:pt>
                <c:pt idx="10903">
                  <c:v>45040.573541956015</c:v>
                </c:pt>
                <c:pt idx="10904">
                  <c:v>45040.583958680552</c:v>
                </c:pt>
                <c:pt idx="10905">
                  <c:v>45040.59437540509</c:v>
                </c:pt>
                <c:pt idx="10906">
                  <c:v>45040.604792129627</c:v>
                </c:pt>
                <c:pt idx="10907">
                  <c:v>45040.615208854164</c:v>
                </c:pt>
                <c:pt idx="10908">
                  <c:v>45040.625625578701</c:v>
                </c:pt>
                <c:pt idx="10909">
                  <c:v>45040.636042303238</c:v>
                </c:pt>
                <c:pt idx="10910">
                  <c:v>45040.646459027776</c:v>
                </c:pt>
                <c:pt idx="10911">
                  <c:v>45040.656875752313</c:v>
                </c:pt>
                <c:pt idx="10912">
                  <c:v>45040.66729247685</c:v>
                </c:pt>
                <c:pt idx="10913">
                  <c:v>45040.677709201387</c:v>
                </c:pt>
                <c:pt idx="10914">
                  <c:v>45040.688125925924</c:v>
                </c:pt>
                <c:pt idx="10915">
                  <c:v>45040.698542650462</c:v>
                </c:pt>
                <c:pt idx="10916">
                  <c:v>45040.708959374999</c:v>
                </c:pt>
                <c:pt idx="10917">
                  <c:v>45040.719376099536</c:v>
                </c:pt>
                <c:pt idx="10918">
                  <c:v>45040.729792824073</c:v>
                </c:pt>
                <c:pt idx="10919">
                  <c:v>45040.74020954861</c:v>
                </c:pt>
                <c:pt idx="10920">
                  <c:v>45040.750626273148</c:v>
                </c:pt>
                <c:pt idx="10921">
                  <c:v>45040.761042997685</c:v>
                </c:pt>
                <c:pt idx="10922">
                  <c:v>45040.771459722222</c:v>
                </c:pt>
                <c:pt idx="10923">
                  <c:v>45040.781876446759</c:v>
                </c:pt>
                <c:pt idx="10924">
                  <c:v>45040.792293171296</c:v>
                </c:pt>
                <c:pt idx="10925">
                  <c:v>45040.802709895834</c:v>
                </c:pt>
                <c:pt idx="10926">
                  <c:v>45040.813126620371</c:v>
                </c:pt>
                <c:pt idx="10927">
                  <c:v>45040.823543344908</c:v>
                </c:pt>
                <c:pt idx="10928">
                  <c:v>45040.833960069445</c:v>
                </c:pt>
                <c:pt idx="10929">
                  <c:v>45040.844376793983</c:v>
                </c:pt>
                <c:pt idx="10930">
                  <c:v>45040.85479351852</c:v>
                </c:pt>
                <c:pt idx="10931">
                  <c:v>45040.865210243057</c:v>
                </c:pt>
                <c:pt idx="10932">
                  <c:v>45040.875626967594</c:v>
                </c:pt>
                <c:pt idx="10933">
                  <c:v>45040.886043692131</c:v>
                </c:pt>
                <c:pt idx="10934">
                  <c:v>45040.896460416669</c:v>
                </c:pt>
                <c:pt idx="10935">
                  <c:v>45040.906877141206</c:v>
                </c:pt>
                <c:pt idx="10936">
                  <c:v>45040.917293865743</c:v>
                </c:pt>
                <c:pt idx="10937">
                  <c:v>45040.92771059028</c:v>
                </c:pt>
                <c:pt idx="10938">
                  <c:v>45040.938127314817</c:v>
                </c:pt>
                <c:pt idx="10939">
                  <c:v>45040.948544039355</c:v>
                </c:pt>
                <c:pt idx="10940">
                  <c:v>45040.958960763892</c:v>
                </c:pt>
                <c:pt idx="10941">
                  <c:v>45040.969377488429</c:v>
                </c:pt>
                <c:pt idx="10942">
                  <c:v>45040.979794212966</c:v>
                </c:pt>
                <c:pt idx="10943">
                  <c:v>45040.990210937503</c:v>
                </c:pt>
                <c:pt idx="10944">
                  <c:v>45041.000627662041</c:v>
                </c:pt>
                <c:pt idx="10945">
                  <c:v>45041.011044386571</c:v>
                </c:pt>
                <c:pt idx="10946">
                  <c:v>45041.021461111108</c:v>
                </c:pt>
                <c:pt idx="10947">
                  <c:v>45041.031877835645</c:v>
                </c:pt>
                <c:pt idx="10948">
                  <c:v>45041.042294560182</c:v>
                </c:pt>
                <c:pt idx="10949">
                  <c:v>45041.052711284719</c:v>
                </c:pt>
                <c:pt idx="10950">
                  <c:v>45041.063128009257</c:v>
                </c:pt>
                <c:pt idx="10951">
                  <c:v>45041.073544733794</c:v>
                </c:pt>
                <c:pt idx="10952">
                  <c:v>45041.083961458331</c:v>
                </c:pt>
                <c:pt idx="10953">
                  <c:v>45041.094378182868</c:v>
                </c:pt>
                <c:pt idx="10954">
                  <c:v>45041.104794907405</c:v>
                </c:pt>
                <c:pt idx="10955">
                  <c:v>45041.115211631943</c:v>
                </c:pt>
                <c:pt idx="10956">
                  <c:v>45041.12562835648</c:v>
                </c:pt>
                <c:pt idx="10957">
                  <c:v>45041.136045081017</c:v>
                </c:pt>
                <c:pt idx="10958">
                  <c:v>45041.146461805554</c:v>
                </c:pt>
                <c:pt idx="10959">
                  <c:v>45041.156878530091</c:v>
                </c:pt>
                <c:pt idx="10960">
                  <c:v>45041.167295254629</c:v>
                </c:pt>
                <c:pt idx="10961">
                  <c:v>45041.177711979166</c:v>
                </c:pt>
                <c:pt idx="10962">
                  <c:v>45041.188128703703</c:v>
                </c:pt>
                <c:pt idx="10963">
                  <c:v>45041.19854542824</c:v>
                </c:pt>
                <c:pt idx="10964">
                  <c:v>45041.208962152778</c:v>
                </c:pt>
                <c:pt idx="10965">
                  <c:v>45041.219378877315</c:v>
                </c:pt>
                <c:pt idx="10966">
                  <c:v>45041.229795601852</c:v>
                </c:pt>
                <c:pt idx="10967">
                  <c:v>45041.240212326389</c:v>
                </c:pt>
                <c:pt idx="10968">
                  <c:v>45041.250629050926</c:v>
                </c:pt>
                <c:pt idx="10969">
                  <c:v>45041.261045775464</c:v>
                </c:pt>
                <c:pt idx="10970">
                  <c:v>45041.271462500001</c:v>
                </c:pt>
                <c:pt idx="10971">
                  <c:v>45041.281879224538</c:v>
                </c:pt>
                <c:pt idx="10972">
                  <c:v>45041.292295949075</c:v>
                </c:pt>
                <c:pt idx="10973">
                  <c:v>45041.302712673612</c:v>
                </c:pt>
                <c:pt idx="10974">
                  <c:v>45041.31312939815</c:v>
                </c:pt>
                <c:pt idx="10975">
                  <c:v>45041.323546122687</c:v>
                </c:pt>
                <c:pt idx="10976">
                  <c:v>45041.333962847224</c:v>
                </c:pt>
                <c:pt idx="10977">
                  <c:v>45041.344379571761</c:v>
                </c:pt>
                <c:pt idx="10978">
                  <c:v>45041.354796296298</c:v>
                </c:pt>
                <c:pt idx="10979">
                  <c:v>45041.365213020836</c:v>
                </c:pt>
                <c:pt idx="10980">
                  <c:v>45041.375629745373</c:v>
                </c:pt>
                <c:pt idx="10981">
                  <c:v>45041.38604646991</c:v>
                </c:pt>
                <c:pt idx="10982">
                  <c:v>45041.396463194447</c:v>
                </c:pt>
                <c:pt idx="10983">
                  <c:v>45041.406879918984</c:v>
                </c:pt>
                <c:pt idx="10984">
                  <c:v>45041.417296643522</c:v>
                </c:pt>
                <c:pt idx="10985">
                  <c:v>45041.427713368059</c:v>
                </c:pt>
                <c:pt idx="10986">
                  <c:v>45041.438130092596</c:v>
                </c:pt>
                <c:pt idx="10987">
                  <c:v>45041.448546817126</c:v>
                </c:pt>
                <c:pt idx="10988">
                  <c:v>45041.458963541663</c:v>
                </c:pt>
                <c:pt idx="10989">
                  <c:v>45041.4693802662</c:v>
                </c:pt>
                <c:pt idx="10990">
                  <c:v>45041.479796990738</c:v>
                </c:pt>
                <c:pt idx="10991">
                  <c:v>45041.490213715275</c:v>
                </c:pt>
                <c:pt idx="10992">
                  <c:v>45041.500630439812</c:v>
                </c:pt>
                <c:pt idx="10993">
                  <c:v>45041.511047164349</c:v>
                </c:pt>
                <c:pt idx="10994">
                  <c:v>45041.521463888887</c:v>
                </c:pt>
                <c:pt idx="10995">
                  <c:v>45041.531880613424</c:v>
                </c:pt>
                <c:pt idx="10996">
                  <c:v>45041.542297337961</c:v>
                </c:pt>
                <c:pt idx="10997">
                  <c:v>45041.552714062498</c:v>
                </c:pt>
                <c:pt idx="10998">
                  <c:v>45041.563130787035</c:v>
                </c:pt>
                <c:pt idx="10999">
                  <c:v>45041.573547511573</c:v>
                </c:pt>
                <c:pt idx="11000">
                  <c:v>45041.58396423611</c:v>
                </c:pt>
                <c:pt idx="11001">
                  <c:v>45041.594380960647</c:v>
                </c:pt>
                <c:pt idx="11002">
                  <c:v>45041.604797685184</c:v>
                </c:pt>
                <c:pt idx="11003">
                  <c:v>45041.615214409721</c:v>
                </c:pt>
                <c:pt idx="11004">
                  <c:v>45041.625631134259</c:v>
                </c:pt>
                <c:pt idx="11005">
                  <c:v>45041.636047858796</c:v>
                </c:pt>
                <c:pt idx="11006">
                  <c:v>45041.646464583333</c:v>
                </c:pt>
                <c:pt idx="11007">
                  <c:v>45041.65688130787</c:v>
                </c:pt>
                <c:pt idx="11008">
                  <c:v>45041.667298032407</c:v>
                </c:pt>
                <c:pt idx="11009">
                  <c:v>45041.677714756945</c:v>
                </c:pt>
                <c:pt idx="11010">
                  <c:v>45041.688131481482</c:v>
                </c:pt>
                <c:pt idx="11011">
                  <c:v>45041.698548206019</c:v>
                </c:pt>
                <c:pt idx="11012">
                  <c:v>45041.708964930556</c:v>
                </c:pt>
                <c:pt idx="11013">
                  <c:v>45041.719381655093</c:v>
                </c:pt>
                <c:pt idx="11014">
                  <c:v>45041.729798379631</c:v>
                </c:pt>
                <c:pt idx="11015">
                  <c:v>45041.740215104168</c:v>
                </c:pt>
                <c:pt idx="11016">
                  <c:v>45041.750631828705</c:v>
                </c:pt>
                <c:pt idx="11017">
                  <c:v>45041.761048553242</c:v>
                </c:pt>
                <c:pt idx="11018">
                  <c:v>45041.771465277779</c:v>
                </c:pt>
                <c:pt idx="11019">
                  <c:v>45041.781882002317</c:v>
                </c:pt>
                <c:pt idx="11020">
                  <c:v>45041.792298726854</c:v>
                </c:pt>
                <c:pt idx="11021">
                  <c:v>45041.802715451391</c:v>
                </c:pt>
                <c:pt idx="11022">
                  <c:v>45041.813132175928</c:v>
                </c:pt>
                <c:pt idx="11023">
                  <c:v>45041.823548900466</c:v>
                </c:pt>
                <c:pt idx="11024">
                  <c:v>45041.833965625003</c:v>
                </c:pt>
                <c:pt idx="11025">
                  <c:v>45041.84438234954</c:v>
                </c:pt>
                <c:pt idx="11026">
                  <c:v>45041.854799074077</c:v>
                </c:pt>
                <c:pt idx="11027">
                  <c:v>45041.865215798614</c:v>
                </c:pt>
                <c:pt idx="11028">
                  <c:v>45041.875632523152</c:v>
                </c:pt>
                <c:pt idx="11029">
                  <c:v>45041.886049247689</c:v>
                </c:pt>
                <c:pt idx="11030">
                  <c:v>45041.896465972219</c:v>
                </c:pt>
                <c:pt idx="11031">
                  <c:v>45041.906882696756</c:v>
                </c:pt>
                <c:pt idx="11032">
                  <c:v>45041.917299421293</c:v>
                </c:pt>
                <c:pt idx="11033">
                  <c:v>45041.92771614583</c:v>
                </c:pt>
                <c:pt idx="11034">
                  <c:v>45041.938132870368</c:v>
                </c:pt>
                <c:pt idx="11035">
                  <c:v>45041.948549594905</c:v>
                </c:pt>
                <c:pt idx="11036">
                  <c:v>45041.958966319442</c:v>
                </c:pt>
                <c:pt idx="11037">
                  <c:v>45041.969383043979</c:v>
                </c:pt>
                <c:pt idx="11038">
                  <c:v>45041.979799768516</c:v>
                </c:pt>
                <c:pt idx="11039">
                  <c:v>45041.990216493054</c:v>
                </c:pt>
                <c:pt idx="11040">
                  <c:v>45042.000633217591</c:v>
                </c:pt>
                <c:pt idx="11041">
                  <c:v>45042.011049942128</c:v>
                </c:pt>
                <c:pt idx="11042">
                  <c:v>45042.021466666665</c:v>
                </c:pt>
                <c:pt idx="11043">
                  <c:v>45042.031883391202</c:v>
                </c:pt>
                <c:pt idx="11044">
                  <c:v>45042.04230011574</c:v>
                </c:pt>
                <c:pt idx="11045">
                  <c:v>45042.052716840277</c:v>
                </c:pt>
                <c:pt idx="11046">
                  <c:v>45042.063133564814</c:v>
                </c:pt>
                <c:pt idx="11047">
                  <c:v>45042.073550289351</c:v>
                </c:pt>
                <c:pt idx="11048">
                  <c:v>45042.083967013888</c:v>
                </c:pt>
                <c:pt idx="11049">
                  <c:v>45042.094383738426</c:v>
                </c:pt>
                <c:pt idx="11050">
                  <c:v>45042.104800462963</c:v>
                </c:pt>
                <c:pt idx="11051">
                  <c:v>45042.1152171875</c:v>
                </c:pt>
                <c:pt idx="11052">
                  <c:v>45042.125633912037</c:v>
                </c:pt>
                <c:pt idx="11053">
                  <c:v>45042.136050636575</c:v>
                </c:pt>
                <c:pt idx="11054">
                  <c:v>45042.146467361112</c:v>
                </c:pt>
                <c:pt idx="11055">
                  <c:v>45042.156884085649</c:v>
                </c:pt>
                <c:pt idx="11056">
                  <c:v>45042.167300810186</c:v>
                </c:pt>
                <c:pt idx="11057">
                  <c:v>45042.177717534723</c:v>
                </c:pt>
                <c:pt idx="11058">
                  <c:v>45042.188134259261</c:v>
                </c:pt>
                <c:pt idx="11059">
                  <c:v>45042.198550983798</c:v>
                </c:pt>
                <c:pt idx="11060">
                  <c:v>45042.208967708335</c:v>
                </c:pt>
                <c:pt idx="11061">
                  <c:v>45042.219384432872</c:v>
                </c:pt>
                <c:pt idx="11062">
                  <c:v>45042.229801157409</c:v>
                </c:pt>
                <c:pt idx="11063">
                  <c:v>45042.240217881947</c:v>
                </c:pt>
                <c:pt idx="11064">
                  <c:v>45042.250634606484</c:v>
                </c:pt>
                <c:pt idx="11065">
                  <c:v>45042.261051331021</c:v>
                </c:pt>
                <c:pt idx="11066">
                  <c:v>45042.271468055558</c:v>
                </c:pt>
                <c:pt idx="11067">
                  <c:v>45042.281884780095</c:v>
                </c:pt>
                <c:pt idx="11068">
                  <c:v>45042.292301504633</c:v>
                </c:pt>
                <c:pt idx="11069">
                  <c:v>45042.30271822917</c:v>
                </c:pt>
                <c:pt idx="11070">
                  <c:v>45042.313134953707</c:v>
                </c:pt>
                <c:pt idx="11071">
                  <c:v>45042.323551678244</c:v>
                </c:pt>
                <c:pt idx="11072">
                  <c:v>45042.333968402774</c:v>
                </c:pt>
                <c:pt idx="11073">
                  <c:v>45042.344385127311</c:v>
                </c:pt>
                <c:pt idx="11074">
                  <c:v>45042.354801851849</c:v>
                </c:pt>
                <c:pt idx="11075">
                  <c:v>45042.365218576386</c:v>
                </c:pt>
                <c:pt idx="11076">
                  <c:v>45042.375635300923</c:v>
                </c:pt>
                <c:pt idx="11077">
                  <c:v>45042.38605202546</c:v>
                </c:pt>
                <c:pt idx="11078">
                  <c:v>45042.396468749997</c:v>
                </c:pt>
                <c:pt idx="11079">
                  <c:v>45042.406885474535</c:v>
                </c:pt>
                <c:pt idx="11080">
                  <c:v>45042.417302199072</c:v>
                </c:pt>
                <c:pt idx="11081">
                  <c:v>45042.427718923609</c:v>
                </c:pt>
                <c:pt idx="11082">
                  <c:v>45042.438135648146</c:v>
                </c:pt>
                <c:pt idx="11083">
                  <c:v>45042.448552372683</c:v>
                </c:pt>
                <c:pt idx="11084">
                  <c:v>45042.458969097221</c:v>
                </c:pt>
                <c:pt idx="11085">
                  <c:v>45042.469385821758</c:v>
                </c:pt>
                <c:pt idx="11086">
                  <c:v>45042.479802546295</c:v>
                </c:pt>
                <c:pt idx="11087">
                  <c:v>45042.490219270832</c:v>
                </c:pt>
                <c:pt idx="11088">
                  <c:v>45042.50063599537</c:v>
                </c:pt>
                <c:pt idx="11089">
                  <c:v>45042.511052719907</c:v>
                </c:pt>
                <c:pt idx="11090">
                  <c:v>45042.521469444444</c:v>
                </c:pt>
                <c:pt idx="11091">
                  <c:v>45042.531886168981</c:v>
                </c:pt>
                <c:pt idx="11092">
                  <c:v>45042.542302893518</c:v>
                </c:pt>
                <c:pt idx="11093">
                  <c:v>45042.552719618056</c:v>
                </c:pt>
                <c:pt idx="11094">
                  <c:v>45042.563136342593</c:v>
                </c:pt>
                <c:pt idx="11095">
                  <c:v>45042.57355306713</c:v>
                </c:pt>
                <c:pt idx="11096">
                  <c:v>45042.583969791667</c:v>
                </c:pt>
                <c:pt idx="11097">
                  <c:v>45042.594386516204</c:v>
                </c:pt>
                <c:pt idx="11098">
                  <c:v>45042.604803240742</c:v>
                </c:pt>
                <c:pt idx="11099">
                  <c:v>45042.615219965279</c:v>
                </c:pt>
                <c:pt idx="11100">
                  <c:v>45042.625636689816</c:v>
                </c:pt>
                <c:pt idx="11101">
                  <c:v>45042.636053414353</c:v>
                </c:pt>
                <c:pt idx="11102">
                  <c:v>45042.64647013889</c:v>
                </c:pt>
                <c:pt idx="11103">
                  <c:v>45042.656886863428</c:v>
                </c:pt>
                <c:pt idx="11104">
                  <c:v>45042.667303587965</c:v>
                </c:pt>
                <c:pt idx="11105">
                  <c:v>45042.677720312502</c:v>
                </c:pt>
                <c:pt idx="11106">
                  <c:v>45042.688137037039</c:v>
                </c:pt>
                <c:pt idx="11107">
                  <c:v>45042.698553761576</c:v>
                </c:pt>
                <c:pt idx="11108">
                  <c:v>45042.708970486114</c:v>
                </c:pt>
                <c:pt idx="11109">
                  <c:v>45042.719387210651</c:v>
                </c:pt>
                <c:pt idx="11110">
                  <c:v>45042.729803935188</c:v>
                </c:pt>
                <c:pt idx="11111">
                  <c:v>45042.740220659725</c:v>
                </c:pt>
                <c:pt idx="11112">
                  <c:v>45042.750637384263</c:v>
                </c:pt>
                <c:pt idx="11113">
                  <c:v>45042.7610541088</c:v>
                </c:pt>
                <c:pt idx="11114">
                  <c:v>45042.771470833337</c:v>
                </c:pt>
                <c:pt idx="11115">
                  <c:v>45042.781887557867</c:v>
                </c:pt>
                <c:pt idx="11116">
                  <c:v>45042.792304282404</c:v>
                </c:pt>
                <c:pt idx="11117">
                  <c:v>45042.802721006941</c:v>
                </c:pt>
                <c:pt idx="11118">
                  <c:v>45042.813137731478</c:v>
                </c:pt>
                <c:pt idx="11119">
                  <c:v>45042.823554456016</c:v>
                </c:pt>
                <c:pt idx="11120">
                  <c:v>45042.833971180553</c:v>
                </c:pt>
                <c:pt idx="11121">
                  <c:v>45042.84438790509</c:v>
                </c:pt>
                <c:pt idx="11122">
                  <c:v>45042.854804629627</c:v>
                </c:pt>
                <c:pt idx="11123">
                  <c:v>45042.865221354165</c:v>
                </c:pt>
                <c:pt idx="11124">
                  <c:v>45042.875638078702</c:v>
                </c:pt>
                <c:pt idx="11125">
                  <c:v>45042.886054803239</c:v>
                </c:pt>
                <c:pt idx="11126">
                  <c:v>45042.896471527776</c:v>
                </c:pt>
                <c:pt idx="11127">
                  <c:v>45042.906888252313</c:v>
                </c:pt>
                <c:pt idx="11128">
                  <c:v>45042.917304976851</c:v>
                </c:pt>
                <c:pt idx="11129">
                  <c:v>45042.927721701388</c:v>
                </c:pt>
                <c:pt idx="11130">
                  <c:v>45042.938138425925</c:v>
                </c:pt>
                <c:pt idx="11131">
                  <c:v>45042.948555150462</c:v>
                </c:pt>
                <c:pt idx="11132">
                  <c:v>45042.958971874999</c:v>
                </c:pt>
                <c:pt idx="11133">
                  <c:v>45042.969388599537</c:v>
                </c:pt>
                <c:pt idx="11134">
                  <c:v>45042.979805324074</c:v>
                </c:pt>
                <c:pt idx="11135">
                  <c:v>45042.990222048611</c:v>
                </c:pt>
                <c:pt idx="11136">
                  <c:v>45043.000638773148</c:v>
                </c:pt>
                <c:pt idx="11137">
                  <c:v>45043.011055497685</c:v>
                </c:pt>
                <c:pt idx="11138">
                  <c:v>45043.021472222223</c:v>
                </c:pt>
                <c:pt idx="11139">
                  <c:v>45043.03188894676</c:v>
                </c:pt>
                <c:pt idx="11140">
                  <c:v>45043.042305671297</c:v>
                </c:pt>
                <c:pt idx="11141">
                  <c:v>45043.052722395834</c:v>
                </c:pt>
                <c:pt idx="11142">
                  <c:v>45043.063139120371</c:v>
                </c:pt>
                <c:pt idx="11143">
                  <c:v>45043.073555844909</c:v>
                </c:pt>
                <c:pt idx="11144">
                  <c:v>45043.083972569446</c:v>
                </c:pt>
                <c:pt idx="11145">
                  <c:v>45043.094389293983</c:v>
                </c:pt>
                <c:pt idx="11146">
                  <c:v>45043.10480601852</c:v>
                </c:pt>
                <c:pt idx="11147">
                  <c:v>45043.115222743058</c:v>
                </c:pt>
                <c:pt idx="11148">
                  <c:v>45043.125639467595</c:v>
                </c:pt>
                <c:pt idx="11149">
                  <c:v>45043.136056192132</c:v>
                </c:pt>
                <c:pt idx="11150">
                  <c:v>45043.146472916669</c:v>
                </c:pt>
                <c:pt idx="11151">
                  <c:v>45043.156889641206</c:v>
                </c:pt>
                <c:pt idx="11152">
                  <c:v>45043.167306365744</c:v>
                </c:pt>
                <c:pt idx="11153">
                  <c:v>45043.177723090281</c:v>
                </c:pt>
                <c:pt idx="11154">
                  <c:v>45043.188139814818</c:v>
                </c:pt>
                <c:pt idx="11155">
                  <c:v>45043.198556539355</c:v>
                </c:pt>
                <c:pt idx="11156">
                  <c:v>45043.208973263892</c:v>
                </c:pt>
                <c:pt idx="11157">
                  <c:v>45043.219389988422</c:v>
                </c:pt>
                <c:pt idx="11158">
                  <c:v>45043.22980671296</c:v>
                </c:pt>
                <c:pt idx="11159">
                  <c:v>45043.240223437497</c:v>
                </c:pt>
                <c:pt idx="11160">
                  <c:v>45043.250640162034</c:v>
                </c:pt>
                <c:pt idx="11161">
                  <c:v>45043.261056886571</c:v>
                </c:pt>
                <c:pt idx="11162">
                  <c:v>45043.271473611108</c:v>
                </c:pt>
                <c:pt idx="11163">
                  <c:v>45043.281890335646</c:v>
                </c:pt>
                <c:pt idx="11164">
                  <c:v>45043.292307060183</c:v>
                </c:pt>
                <c:pt idx="11165">
                  <c:v>45043.30272378472</c:v>
                </c:pt>
                <c:pt idx="11166">
                  <c:v>45043.313140509257</c:v>
                </c:pt>
                <c:pt idx="11167">
                  <c:v>45043.323557233794</c:v>
                </c:pt>
                <c:pt idx="11168">
                  <c:v>45043.333973958332</c:v>
                </c:pt>
                <c:pt idx="11169">
                  <c:v>45043.344390682869</c:v>
                </c:pt>
                <c:pt idx="11170">
                  <c:v>45043.354807407406</c:v>
                </c:pt>
                <c:pt idx="11171">
                  <c:v>45043.365224131943</c:v>
                </c:pt>
                <c:pt idx="11172">
                  <c:v>45043.37564085648</c:v>
                </c:pt>
                <c:pt idx="11173">
                  <c:v>45043.386057581018</c:v>
                </c:pt>
                <c:pt idx="11174">
                  <c:v>45043.396474305555</c:v>
                </c:pt>
                <c:pt idx="11175">
                  <c:v>45043.406891030092</c:v>
                </c:pt>
                <c:pt idx="11176">
                  <c:v>45043.417307754629</c:v>
                </c:pt>
                <c:pt idx="11177">
                  <c:v>45043.427724479166</c:v>
                </c:pt>
                <c:pt idx="11178">
                  <c:v>45043.438141203704</c:v>
                </c:pt>
                <c:pt idx="11179">
                  <c:v>45043.448557928241</c:v>
                </c:pt>
                <c:pt idx="11180">
                  <c:v>45043.458974652778</c:v>
                </c:pt>
                <c:pt idx="11181">
                  <c:v>45043.469391377315</c:v>
                </c:pt>
                <c:pt idx="11182">
                  <c:v>45043.479808101853</c:v>
                </c:pt>
                <c:pt idx="11183">
                  <c:v>45043.49022482639</c:v>
                </c:pt>
                <c:pt idx="11184">
                  <c:v>45043.500641550927</c:v>
                </c:pt>
                <c:pt idx="11185">
                  <c:v>45043.511058275464</c:v>
                </c:pt>
                <c:pt idx="11186">
                  <c:v>45043.521475000001</c:v>
                </c:pt>
                <c:pt idx="11187">
                  <c:v>45043.531891724539</c:v>
                </c:pt>
                <c:pt idx="11188">
                  <c:v>45043.542308449076</c:v>
                </c:pt>
                <c:pt idx="11189">
                  <c:v>45043.552725173613</c:v>
                </c:pt>
                <c:pt idx="11190">
                  <c:v>45043.56314189815</c:v>
                </c:pt>
                <c:pt idx="11191">
                  <c:v>45043.573558622687</c:v>
                </c:pt>
                <c:pt idx="11192">
                  <c:v>45043.583975347225</c:v>
                </c:pt>
                <c:pt idx="11193">
                  <c:v>45043.594392071762</c:v>
                </c:pt>
                <c:pt idx="11194">
                  <c:v>45043.604808796299</c:v>
                </c:pt>
                <c:pt idx="11195">
                  <c:v>45043.615225520836</c:v>
                </c:pt>
                <c:pt idx="11196">
                  <c:v>45043.625642245373</c:v>
                </c:pt>
                <c:pt idx="11197">
                  <c:v>45043.636058969911</c:v>
                </c:pt>
                <c:pt idx="11198">
                  <c:v>45043.646475694448</c:v>
                </c:pt>
                <c:pt idx="11199">
                  <c:v>45043.656892418985</c:v>
                </c:pt>
                <c:pt idx="11200">
                  <c:v>45043.667309143515</c:v>
                </c:pt>
                <c:pt idx="11201">
                  <c:v>45043.677725868052</c:v>
                </c:pt>
                <c:pt idx="11202">
                  <c:v>45043.688142592589</c:v>
                </c:pt>
                <c:pt idx="11203">
                  <c:v>45043.698559317127</c:v>
                </c:pt>
                <c:pt idx="11204">
                  <c:v>45043.708976041664</c:v>
                </c:pt>
                <c:pt idx="11205">
                  <c:v>45043.719392766201</c:v>
                </c:pt>
                <c:pt idx="11206">
                  <c:v>45043.729809490738</c:v>
                </c:pt>
                <c:pt idx="11207">
                  <c:v>45043.740226215275</c:v>
                </c:pt>
                <c:pt idx="11208">
                  <c:v>45043.750642939813</c:v>
                </c:pt>
                <c:pt idx="11209">
                  <c:v>45043.76105966435</c:v>
                </c:pt>
                <c:pt idx="11210">
                  <c:v>45043.771476388887</c:v>
                </c:pt>
                <c:pt idx="11211">
                  <c:v>45043.781893113424</c:v>
                </c:pt>
                <c:pt idx="11212">
                  <c:v>45043.792309837962</c:v>
                </c:pt>
                <c:pt idx="11213">
                  <c:v>45043.802726562499</c:v>
                </c:pt>
                <c:pt idx="11214">
                  <c:v>45043.813143287036</c:v>
                </c:pt>
                <c:pt idx="11215">
                  <c:v>45043.823560011573</c:v>
                </c:pt>
                <c:pt idx="11216">
                  <c:v>45043.83397673611</c:v>
                </c:pt>
                <c:pt idx="11217">
                  <c:v>45043.844393460648</c:v>
                </c:pt>
                <c:pt idx="11218">
                  <c:v>45043.854810185185</c:v>
                </c:pt>
                <c:pt idx="11219">
                  <c:v>45043.865226909722</c:v>
                </c:pt>
                <c:pt idx="11220">
                  <c:v>45043.875643634259</c:v>
                </c:pt>
                <c:pt idx="11221">
                  <c:v>45043.886060358796</c:v>
                </c:pt>
                <c:pt idx="11222">
                  <c:v>45043.896477083334</c:v>
                </c:pt>
                <c:pt idx="11223">
                  <c:v>45043.906893807871</c:v>
                </c:pt>
                <c:pt idx="11224">
                  <c:v>45043.917310532408</c:v>
                </c:pt>
                <c:pt idx="11225">
                  <c:v>45043.927727256945</c:v>
                </c:pt>
                <c:pt idx="11226">
                  <c:v>45043.938143981482</c:v>
                </c:pt>
                <c:pt idx="11227">
                  <c:v>45043.94856070602</c:v>
                </c:pt>
                <c:pt idx="11228">
                  <c:v>45043.958977430557</c:v>
                </c:pt>
                <c:pt idx="11229">
                  <c:v>45043.969394155094</c:v>
                </c:pt>
                <c:pt idx="11230">
                  <c:v>45043.979810879631</c:v>
                </c:pt>
                <c:pt idx="11231">
                  <c:v>45043.990227604168</c:v>
                </c:pt>
                <c:pt idx="11232">
                  <c:v>45044.000644328706</c:v>
                </c:pt>
                <c:pt idx="11233">
                  <c:v>45044.011061053243</c:v>
                </c:pt>
                <c:pt idx="11234">
                  <c:v>45044.02147777778</c:v>
                </c:pt>
                <c:pt idx="11235">
                  <c:v>45044.031894502317</c:v>
                </c:pt>
                <c:pt idx="11236">
                  <c:v>45044.042311226855</c:v>
                </c:pt>
                <c:pt idx="11237">
                  <c:v>45044.052727951392</c:v>
                </c:pt>
                <c:pt idx="11238">
                  <c:v>45044.063144675929</c:v>
                </c:pt>
                <c:pt idx="11239">
                  <c:v>45044.073561400466</c:v>
                </c:pt>
                <c:pt idx="11240">
                  <c:v>45044.083978125003</c:v>
                </c:pt>
                <c:pt idx="11241">
                  <c:v>45044.094394849541</c:v>
                </c:pt>
                <c:pt idx="11242">
                  <c:v>45044.10481157407</c:v>
                </c:pt>
                <c:pt idx="11243">
                  <c:v>45044.115228298608</c:v>
                </c:pt>
                <c:pt idx="11244">
                  <c:v>45044.125645023145</c:v>
                </c:pt>
                <c:pt idx="11245">
                  <c:v>45044.136061747682</c:v>
                </c:pt>
                <c:pt idx="11246">
                  <c:v>45044.146478472219</c:v>
                </c:pt>
                <c:pt idx="11247">
                  <c:v>45044.156895196757</c:v>
                </c:pt>
                <c:pt idx="11248">
                  <c:v>45044.167311921294</c:v>
                </c:pt>
                <c:pt idx="11249">
                  <c:v>45044.177728645831</c:v>
                </c:pt>
                <c:pt idx="11250">
                  <c:v>45044.188145370368</c:v>
                </c:pt>
                <c:pt idx="11251">
                  <c:v>45044.198562094905</c:v>
                </c:pt>
                <c:pt idx="11252">
                  <c:v>45044.208978819443</c:v>
                </c:pt>
                <c:pt idx="11253">
                  <c:v>45044.21939554398</c:v>
                </c:pt>
                <c:pt idx="11254">
                  <c:v>45044.229812268517</c:v>
                </c:pt>
                <c:pt idx="11255">
                  <c:v>45044.240228993054</c:v>
                </c:pt>
                <c:pt idx="11256">
                  <c:v>45044.250645717591</c:v>
                </c:pt>
                <c:pt idx="11257">
                  <c:v>45044.261062442129</c:v>
                </c:pt>
                <c:pt idx="11258">
                  <c:v>45044.271479166666</c:v>
                </c:pt>
                <c:pt idx="11259">
                  <c:v>45044.281895891203</c:v>
                </c:pt>
                <c:pt idx="11260">
                  <c:v>45044.29231261574</c:v>
                </c:pt>
                <c:pt idx="11261">
                  <c:v>45044.302729340277</c:v>
                </c:pt>
                <c:pt idx="11262">
                  <c:v>45044.313146064815</c:v>
                </c:pt>
                <c:pt idx="11263">
                  <c:v>45044.323562789352</c:v>
                </c:pt>
                <c:pt idx="11264">
                  <c:v>45044.333979513889</c:v>
                </c:pt>
                <c:pt idx="11265">
                  <c:v>45044.344396238426</c:v>
                </c:pt>
                <c:pt idx="11266">
                  <c:v>45044.354812962963</c:v>
                </c:pt>
                <c:pt idx="11267">
                  <c:v>45044.365229687501</c:v>
                </c:pt>
                <c:pt idx="11268">
                  <c:v>45044.375646412038</c:v>
                </c:pt>
                <c:pt idx="11269">
                  <c:v>45044.386063136575</c:v>
                </c:pt>
                <c:pt idx="11270">
                  <c:v>45044.396479861112</c:v>
                </c:pt>
                <c:pt idx="11271">
                  <c:v>45044.40689658565</c:v>
                </c:pt>
                <c:pt idx="11272">
                  <c:v>45044.417313310187</c:v>
                </c:pt>
                <c:pt idx="11273">
                  <c:v>45044.427730034724</c:v>
                </c:pt>
                <c:pt idx="11274">
                  <c:v>45044.438146759261</c:v>
                </c:pt>
                <c:pt idx="11275">
                  <c:v>45044.448563483798</c:v>
                </c:pt>
                <c:pt idx="11276">
                  <c:v>45044.458980208336</c:v>
                </c:pt>
                <c:pt idx="11277">
                  <c:v>45044.469396932873</c:v>
                </c:pt>
                <c:pt idx="11278">
                  <c:v>45044.47981365741</c:v>
                </c:pt>
                <c:pt idx="11279">
                  <c:v>45044.490230381947</c:v>
                </c:pt>
                <c:pt idx="11280">
                  <c:v>45044.500647106484</c:v>
                </c:pt>
                <c:pt idx="11281">
                  <c:v>45044.511063831022</c:v>
                </c:pt>
                <c:pt idx="11282">
                  <c:v>45044.521480555559</c:v>
                </c:pt>
                <c:pt idx="11283">
                  <c:v>45044.531897280096</c:v>
                </c:pt>
                <c:pt idx="11284">
                  <c:v>45044.542314004633</c:v>
                </c:pt>
                <c:pt idx="11285">
                  <c:v>45044.552730729163</c:v>
                </c:pt>
                <c:pt idx="11286">
                  <c:v>45044.5631474537</c:v>
                </c:pt>
                <c:pt idx="11287">
                  <c:v>45044.573564178238</c:v>
                </c:pt>
                <c:pt idx="11288">
                  <c:v>45044.583980902775</c:v>
                </c:pt>
                <c:pt idx="11289">
                  <c:v>45044.594397627312</c:v>
                </c:pt>
                <c:pt idx="11290">
                  <c:v>45044.604814351849</c:v>
                </c:pt>
                <c:pt idx="11291">
                  <c:v>45044.615231076386</c:v>
                </c:pt>
                <c:pt idx="11292">
                  <c:v>45044.625647800924</c:v>
                </c:pt>
                <c:pt idx="11293">
                  <c:v>45044.636064525461</c:v>
                </c:pt>
                <c:pt idx="11294">
                  <c:v>45044.646481249998</c:v>
                </c:pt>
                <c:pt idx="11295">
                  <c:v>45044.656897974535</c:v>
                </c:pt>
                <c:pt idx="11296">
                  <c:v>45044.667314699072</c:v>
                </c:pt>
                <c:pt idx="11297">
                  <c:v>45044.67773142361</c:v>
                </c:pt>
                <c:pt idx="11298">
                  <c:v>45044.688148148147</c:v>
                </c:pt>
                <c:pt idx="11299">
                  <c:v>45044.698564872684</c:v>
                </c:pt>
                <c:pt idx="11300">
                  <c:v>45044.708981597221</c:v>
                </c:pt>
                <c:pt idx="11301">
                  <c:v>45044.719398321758</c:v>
                </c:pt>
                <c:pt idx="11302">
                  <c:v>45044.729815046296</c:v>
                </c:pt>
                <c:pt idx="11303">
                  <c:v>45044.740231770833</c:v>
                </c:pt>
                <c:pt idx="11304">
                  <c:v>45044.75064849537</c:v>
                </c:pt>
                <c:pt idx="11305">
                  <c:v>45044.761065219907</c:v>
                </c:pt>
                <c:pt idx="11306">
                  <c:v>45044.771481944445</c:v>
                </c:pt>
                <c:pt idx="11307">
                  <c:v>45044.781898668982</c:v>
                </c:pt>
                <c:pt idx="11308">
                  <c:v>45044.792315393519</c:v>
                </c:pt>
                <c:pt idx="11309">
                  <c:v>45044.802732118056</c:v>
                </c:pt>
                <c:pt idx="11310">
                  <c:v>45044.813148842593</c:v>
                </c:pt>
                <c:pt idx="11311">
                  <c:v>45044.823565567131</c:v>
                </c:pt>
                <c:pt idx="11312">
                  <c:v>45044.833982291668</c:v>
                </c:pt>
                <c:pt idx="11313">
                  <c:v>45044.844399016205</c:v>
                </c:pt>
                <c:pt idx="11314">
                  <c:v>45044.854815740742</c:v>
                </c:pt>
                <c:pt idx="11315">
                  <c:v>45044.865232465279</c:v>
                </c:pt>
                <c:pt idx="11316">
                  <c:v>45044.875649189817</c:v>
                </c:pt>
                <c:pt idx="11317">
                  <c:v>45044.886065914354</c:v>
                </c:pt>
                <c:pt idx="11318">
                  <c:v>45044.896482638891</c:v>
                </c:pt>
                <c:pt idx="11319">
                  <c:v>45044.906899363428</c:v>
                </c:pt>
                <c:pt idx="11320">
                  <c:v>45044.917316087965</c:v>
                </c:pt>
                <c:pt idx="11321">
                  <c:v>45044.927732812503</c:v>
                </c:pt>
                <c:pt idx="11322">
                  <c:v>45044.93814953704</c:v>
                </c:pt>
                <c:pt idx="11323">
                  <c:v>45044.948566261577</c:v>
                </c:pt>
                <c:pt idx="11324">
                  <c:v>45044.958982986114</c:v>
                </c:pt>
                <c:pt idx="11325">
                  <c:v>45044.969399710651</c:v>
                </c:pt>
                <c:pt idx="11326">
                  <c:v>45044.979816435189</c:v>
                </c:pt>
                <c:pt idx="11327">
                  <c:v>45044.990233159719</c:v>
                </c:pt>
                <c:pt idx="11328">
                  <c:v>45045.000649884256</c:v>
                </c:pt>
                <c:pt idx="11329">
                  <c:v>45045.011066608793</c:v>
                </c:pt>
                <c:pt idx="11330">
                  <c:v>45045.02148333333</c:v>
                </c:pt>
                <c:pt idx="11331">
                  <c:v>45045.031900057867</c:v>
                </c:pt>
                <c:pt idx="11332">
                  <c:v>45045.042316782405</c:v>
                </c:pt>
                <c:pt idx="11333">
                  <c:v>45045.052733506942</c:v>
                </c:pt>
                <c:pt idx="11334">
                  <c:v>45045.063150231479</c:v>
                </c:pt>
                <c:pt idx="11335">
                  <c:v>45045.073566956016</c:v>
                </c:pt>
                <c:pt idx="11336">
                  <c:v>45045.083983680554</c:v>
                </c:pt>
                <c:pt idx="11337">
                  <c:v>45045.094400405091</c:v>
                </c:pt>
                <c:pt idx="11338">
                  <c:v>45045.104817129628</c:v>
                </c:pt>
                <c:pt idx="11339">
                  <c:v>45045.115233854165</c:v>
                </c:pt>
                <c:pt idx="11340">
                  <c:v>45045.125650578702</c:v>
                </c:pt>
                <c:pt idx="11341">
                  <c:v>45045.13606730324</c:v>
                </c:pt>
                <c:pt idx="11342">
                  <c:v>45045.146484027777</c:v>
                </c:pt>
                <c:pt idx="11343">
                  <c:v>45045.156900752314</c:v>
                </c:pt>
                <c:pt idx="11344">
                  <c:v>45045.167317476851</c:v>
                </c:pt>
                <c:pt idx="11345">
                  <c:v>45045.177734201388</c:v>
                </c:pt>
                <c:pt idx="11346">
                  <c:v>45045.188150925926</c:v>
                </c:pt>
                <c:pt idx="11347">
                  <c:v>45045.198567650463</c:v>
                </c:pt>
                <c:pt idx="11348">
                  <c:v>45045.208984375</c:v>
                </c:pt>
                <c:pt idx="11349">
                  <c:v>45045.219401099537</c:v>
                </c:pt>
                <c:pt idx="11350">
                  <c:v>45045.229817824074</c:v>
                </c:pt>
                <c:pt idx="11351">
                  <c:v>45045.240234548612</c:v>
                </c:pt>
                <c:pt idx="11352">
                  <c:v>45045.250651273149</c:v>
                </c:pt>
                <c:pt idx="11353">
                  <c:v>45045.261067997686</c:v>
                </c:pt>
                <c:pt idx="11354">
                  <c:v>45045.271484722223</c:v>
                </c:pt>
                <c:pt idx="11355">
                  <c:v>45045.28190144676</c:v>
                </c:pt>
                <c:pt idx="11356">
                  <c:v>45045.292318171298</c:v>
                </c:pt>
                <c:pt idx="11357">
                  <c:v>45045.302734895835</c:v>
                </c:pt>
                <c:pt idx="11358">
                  <c:v>45045.313151620372</c:v>
                </c:pt>
                <c:pt idx="11359">
                  <c:v>45045.323568344909</c:v>
                </c:pt>
                <c:pt idx="11360">
                  <c:v>45045.333985069446</c:v>
                </c:pt>
                <c:pt idx="11361">
                  <c:v>45045.344401793984</c:v>
                </c:pt>
                <c:pt idx="11362">
                  <c:v>45045.354818518521</c:v>
                </c:pt>
                <c:pt idx="11363">
                  <c:v>45045.365235243058</c:v>
                </c:pt>
                <c:pt idx="11364">
                  <c:v>45045.375651967595</c:v>
                </c:pt>
                <c:pt idx="11365">
                  <c:v>45045.386068692133</c:v>
                </c:pt>
                <c:pt idx="11366">
                  <c:v>45045.39648541667</c:v>
                </c:pt>
                <c:pt idx="11367">
                  <c:v>45045.406902141207</c:v>
                </c:pt>
                <c:pt idx="11368">
                  <c:v>45045.417318865744</c:v>
                </c:pt>
                <c:pt idx="11369">
                  <c:v>45045.427735590281</c:v>
                </c:pt>
                <c:pt idx="11370">
                  <c:v>45045.438152314811</c:v>
                </c:pt>
                <c:pt idx="11371">
                  <c:v>45045.448569039349</c:v>
                </c:pt>
                <c:pt idx="11372">
                  <c:v>45045.458985763886</c:v>
                </c:pt>
                <c:pt idx="11373">
                  <c:v>45045.469402488423</c:v>
                </c:pt>
                <c:pt idx="11374">
                  <c:v>45045.47981921296</c:v>
                </c:pt>
                <c:pt idx="11375">
                  <c:v>45045.490235937497</c:v>
                </c:pt>
                <c:pt idx="11376">
                  <c:v>45045.500652662035</c:v>
                </c:pt>
                <c:pt idx="11377">
                  <c:v>45045.511069386572</c:v>
                </c:pt>
                <c:pt idx="11378">
                  <c:v>45045.521486111109</c:v>
                </c:pt>
                <c:pt idx="11379">
                  <c:v>45045.531902835646</c:v>
                </c:pt>
                <c:pt idx="11380">
                  <c:v>45045.542319560183</c:v>
                </c:pt>
                <c:pt idx="11381">
                  <c:v>45045.552736284721</c:v>
                </c:pt>
                <c:pt idx="11382">
                  <c:v>45045.563153009258</c:v>
                </c:pt>
                <c:pt idx="11383">
                  <c:v>45045.573569733795</c:v>
                </c:pt>
                <c:pt idx="11384">
                  <c:v>45045.583986458332</c:v>
                </c:pt>
                <c:pt idx="11385">
                  <c:v>45045.594403182869</c:v>
                </c:pt>
                <c:pt idx="11386">
                  <c:v>45045.604819907407</c:v>
                </c:pt>
                <c:pt idx="11387">
                  <c:v>45045.615236631944</c:v>
                </c:pt>
                <c:pt idx="11388">
                  <c:v>45045.625653356481</c:v>
                </c:pt>
                <c:pt idx="11389">
                  <c:v>45045.636070081018</c:v>
                </c:pt>
                <c:pt idx="11390">
                  <c:v>45045.646486805555</c:v>
                </c:pt>
                <c:pt idx="11391">
                  <c:v>45045.656903530093</c:v>
                </c:pt>
                <c:pt idx="11392">
                  <c:v>45045.66732025463</c:v>
                </c:pt>
                <c:pt idx="11393">
                  <c:v>45045.677736979167</c:v>
                </c:pt>
                <c:pt idx="11394">
                  <c:v>45045.688153703704</c:v>
                </c:pt>
                <c:pt idx="11395">
                  <c:v>45045.698570428242</c:v>
                </c:pt>
                <c:pt idx="11396">
                  <c:v>45045.708987152779</c:v>
                </c:pt>
                <c:pt idx="11397">
                  <c:v>45045.719403877316</c:v>
                </c:pt>
                <c:pt idx="11398">
                  <c:v>45045.729820601853</c:v>
                </c:pt>
                <c:pt idx="11399">
                  <c:v>45045.74023732639</c:v>
                </c:pt>
                <c:pt idx="11400">
                  <c:v>45045.750654050928</c:v>
                </c:pt>
                <c:pt idx="11401">
                  <c:v>45045.761070775465</c:v>
                </c:pt>
                <c:pt idx="11402">
                  <c:v>45045.771487500002</c:v>
                </c:pt>
                <c:pt idx="11403">
                  <c:v>45045.781904224539</c:v>
                </c:pt>
                <c:pt idx="11404">
                  <c:v>45045.792320949076</c:v>
                </c:pt>
                <c:pt idx="11405">
                  <c:v>45045.802737673614</c:v>
                </c:pt>
                <c:pt idx="11406">
                  <c:v>45045.813154398151</c:v>
                </c:pt>
                <c:pt idx="11407">
                  <c:v>45045.823571122688</c:v>
                </c:pt>
                <c:pt idx="11408">
                  <c:v>45045.833987847225</c:v>
                </c:pt>
                <c:pt idx="11409">
                  <c:v>45045.844404571762</c:v>
                </c:pt>
                <c:pt idx="11410">
                  <c:v>45045.8548212963</c:v>
                </c:pt>
                <c:pt idx="11411">
                  <c:v>45045.865238020837</c:v>
                </c:pt>
                <c:pt idx="11412">
                  <c:v>45045.875654745367</c:v>
                </c:pt>
                <c:pt idx="11413">
                  <c:v>45045.886071469904</c:v>
                </c:pt>
                <c:pt idx="11414">
                  <c:v>45045.896488194441</c:v>
                </c:pt>
                <c:pt idx="11415">
                  <c:v>45045.906904918978</c:v>
                </c:pt>
                <c:pt idx="11416">
                  <c:v>45045.917321643516</c:v>
                </c:pt>
                <c:pt idx="11417">
                  <c:v>45045.927738368053</c:v>
                </c:pt>
                <c:pt idx="11418">
                  <c:v>45045.93815509259</c:v>
                </c:pt>
                <c:pt idx="11419">
                  <c:v>45045.948571817127</c:v>
                </c:pt>
                <c:pt idx="11420">
                  <c:v>45045.958988541664</c:v>
                </c:pt>
                <c:pt idx="11421">
                  <c:v>45045.969405266202</c:v>
                </c:pt>
                <c:pt idx="11422">
                  <c:v>45045.979821990739</c:v>
                </c:pt>
                <c:pt idx="11423">
                  <c:v>45045.990238715276</c:v>
                </c:pt>
                <c:pt idx="11424">
                  <c:v>45046.000655439813</c:v>
                </c:pt>
                <c:pt idx="11425">
                  <c:v>45046.01107216435</c:v>
                </c:pt>
                <c:pt idx="11426">
                  <c:v>45046.021488888888</c:v>
                </c:pt>
                <c:pt idx="11427">
                  <c:v>45046.031905613425</c:v>
                </c:pt>
                <c:pt idx="11428">
                  <c:v>45046.042322337962</c:v>
                </c:pt>
                <c:pt idx="11429">
                  <c:v>45046.052739062499</c:v>
                </c:pt>
                <c:pt idx="11430">
                  <c:v>45046.063155787037</c:v>
                </c:pt>
                <c:pt idx="11431">
                  <c:v>45046.073572511574</c:v>
                </c:pt>
                <c:pt idx="11432">
                  <c:v>45046.083989236111</c:v>
                </c:pt>
                <c:pt idx="11433">
                  <c:v>45046.094405960648</c:v>
                </c:pt>
                <c:pt idx="11434">
                  <c:v>45046.104822685185</c:v>
                </c:pt>
                <c:pt idx="11435">
                  <c:v>45046.115239409723</c:v>
                </c:pt>
                <c:pt idx="11436">
                  <c:v>45046.12565613426</c:v>
                </c:pt>
                <c:pt idx="11437">
                  <c:v>45046.136072858797</c:v>
                </c:pt>
                <c:pt idx="11438">
                  <c:v>45046.146489583334</c:v>
                </c:pt>
                <c:pt idx="11439">
                  <c:v>45046.156906307871</c:v>
                </c:pt>
                <c:pt idx="11440">
                  <c:v>45046.167323032409</c:v>
                </c:pt>
                <c:pt idx="11441">
                  <c:v>45046.177739756946</c:v>
                </c:pt>
                <c:pt idx="11442">
                  <c:v>45046.188156481483</c:v>
                </c:pt>
                <c:pt idx="11443">
                  <c:v>45046.19857320602</c:v>
                </c:pt>
                <c:pt idx="11444">
                  <c:v>45046.208989930557</c:v>
                </c:pt>
                <c:pt idx="11445">
                  <c:v>45046.219406655095</c:v>
                </c:pt>
                <c:pt idx="11446">
                  <c:v>45046.229823379632</c:v>
                </c:pt>
                <c:pt idx="11447">
                  <c:v>45046.240240104169</c:v>
                </c:pt>
                <c:pt idx="11448">
                  <c:v>45046.250656828706</c:v>
                </c:pt>
                <c:pt idx="11449">
                  <c:v>45046.261073553243</c:v>
                </c:pt>
                <c:pt idx="11450">
                  <c:v>45046.271490277781</c:v>
                </c:pt>
                <c:pt idx="11451">
                  <c:v>45046.281907002318</c:v>
                </c:pt>
                <c:pt idx="11452">
                  <c:v>45046.292323726855</c:v>
                </c:pt>
                <c:pt idx="11453">
                  <c:v>45046.302740451392</c:v>
                </c:pt>
                <c:pt idx="11454">
                  <c:v>45046.31315717593</c:v>
                </c:pt>
                <c:pt idx="11455">
                  <c:v>45046.323573900459</c:v>
                </c:pt>
                <c:pt idx="11456">
                  <c:v>45046.333990624997</c:v>
                </c:pt>
                <c:pt idx="11457">
                  <c:v>45046.344407349534</c:v>
                </c:pt>
                <c:pt idx="11458">
                  <c:v>45046.354824074071</c:v>
                </c:pt>
                <c:pt idx="11459">
                  <c:v>45046.365240798608</c:v>
                </c:pt>
                <c:pt idx="11460">
                  <c:v>45046.375657523145</c:v>
                </c:pt>
                <c:pt idx="11461">
                  <c:v>45046.386074247683</c:v>
                </c:pt>
                <c:pt idx="11462">
                  <c:v>45046.39649097222</c:v>
                </c:pt>
                <c:pt idx="11463">
                  <c:v>45046.406907696757</c:v>
                </c:pt>
                <c:pt idx="11464">
                  <c:v>45046.417324421294</c:v>
                </c:pt>
                <c:pt idx="11465">
                  <c:v>45046.427741145832</c:v>
                </c:pt>
                <c:pt idx="11466">
                  <c:v>45046.438157870369</c:v>
                </c:pt>
                <c:pt idx="11467">
                  <c:v>45046.448574594906</c:v>
                </c:pt>
                <c:pt idx="11468">
                  <c:v>45046.458991319443</c:v>
                </c:pt>
                <c:pt idx="11469">
                  <c:v>45046.46940804398</c:v>
                </c:pt>
                <c:pt idx="11470">
                  <c:v>45046.479824768518</c:v>
                </c:pt>
                <c:pt idx="11471">
                  <c:v>45046.490241493055</c:v>
                </c:pt>
                <c:pt idx="11472">
                  <c:v>45046.500658217592</c:v>
                </c:pt>
                <c:pt idx="11473">
                  <c:v>45046.511074942129</c:v>
                </c:pt>
                <c:pt idx="11474">
                  <c:v>45046.521491666666</c:v>
                </c:pt>
                <c:pt idx="11475">
                  <c:v>45046.531908391204</c:v>
                </c:pt>
                <c:pt idx="11476">
                  <c:v>45046.542325115741</c:v>
                </c:pt>
                <c:pt idx="11477">
                  <c:v>45046.552741840278</c:v>
                </c:pt>
                <c:pt idx="11478">
                  <c:v>45046.563158564815</c:v>
                </c:pt>
                <c:pt idx="11479">
                  <c:v>45046.573575289352</c:v>
                </c:pt>
                <c:pt idx="11480">
                  <c:v>45046.58399201389</c:v>
                </c:pt>
                <c:pt idx="11481">
                  <c:v>45046.594408738427</c:v>
                </c:pt>
                <c:pt idx="11482">
                  <c:v>45046.604825462964</c:v>
                </c:pt>
                <c:pt idx="11483">
                  <c:v>45046.615242187501</c:v>
                </c:pt>
                <c:pt idx="11484">
                  <c:v>45046.625658912038</c:v>
                </c:pt>
                <c:pt idx="11485">
                  <c:v>45046.636075636576</c:v>
                </c:pt>
                <c:pt idx="11486">
                  <c:v>45046.646492361113</c:v>
                </c:pt>
                <c:pt idx="11487">
                  <c:v>45046.65690908565</c:v>
                </c:pt>
                <c:pt idx="11488">
                  <c:v>45046.667325810187</c:v>
                </c:pt>
                <c:pt idx="11489">
                  <c:v>45046.677742534725</c:v>
                </c:pt>
                <c:pt idx="11490">
                  <c:v>45046.688159259262</c:v>
                </c:pt>
                <c:pt idx="11491">
                  <c:v>45046.698575983799</c:v>
                </c:pt>
                <c:pt idx="11492">
                  <c:v>45046.708992708336</c:v>
                </c:pt>
                <c:pt idx="11493">
                  <c:v>45046.719409432873</c:v>
                </c:pt>
                <c:pt idx="11494">
                  <c:v>45046.729826157411</c:v>
                </c:pt>
                <c:pt idx="11495">
                  <c:v>45046.740242881948</c:v>
                </c:pt>
                <c:pt idx="11496">
                  <c:v>45046.750659606485</c:v>
                </c:pt>
                <c:pt idx="11497">
                  <c:v>45046.761076331015</c:v>
                </c:pt>
                <c:pt idx="11498">
                  <c:v>45046.771493055552</c:v>
                </c:pt>
                <c:pt idx="11499">
                  <c:v>45046.781909780089</c:v>
                </c:pt>
                <c:pt idx="11500">
                  <c:v>45046.792326504627</c:v>
                </c:pt>
                <c:pt idx="11501">
                  <c:v>45046.802743229164</c:v>
                </c:pt>
                <c:pt idx="11502">
                  <c:v>45046.813159953701</c:v>
                </c:pt>
                <c:pt idx="11503">
                  <c:v>45046.823576678238</c:v>
                </c:pt>
                <c:pt idx="11504">
                  <c:v>45046.833993402775</c:v>
                </c:pt>
                <c:pt idx="11505">
                  <c:v>45046.844410127313</c:v>
                </c:pt>
                <c:pt idx="11506">
                  <c:v>45046.85482685185</c:v>
                </c:pt>
                <c:pt idx="11507">
                  <c:v>45046.865243576387</c:v>
                </c:pt>
                <c:pt idx="11508">
                  <c:v>45046.875660300924</c:v>
                </c:pt>
                <c:pt idx="11509">
                  <c:v>45046.886077025461</c:v>
                </c:pt>
                <c:pt idx="11510">
                  <c:v>45046.896493749999</c:v>
                </c:pt>
                <c:pt idx="11511">
                  <c:v>45046.906910474536</c:v>
                </c:pt>
                <c:pt idx="11512">
                  <c:v>45046.917327199073</c:v>
                </c:pt>
                <c:pt idx="11513">
                  <c:v>45046.92774392361</c:v>
                </c:pt>
                <c:pt idx="11514">
                  <c:v>45046.938160648147</c:v>
                </c:pt>
                <c:pt idx="11515">
                  <c:v>45046.948577372685</c:v>
                </c:pt>
                <c:pt idx="11516">
                  <c:v>45046.958994097222</c:v>
                </c:pt>
                <c:pt idx="11517">
                  <c:v>45046.969410821759</c:v>
                </c:pt>
                <c:pt idx="11518">
                  <c:v>45046.979827546296</c:v>
                </c:pt>
                <c:pt idx="11519">
                  <c:v>45046.990244270834</c:v>
                </c:pt>
                <c:pt idx="11520">
                  <c:v>45047.000660995371</c:v>
                </c:pt>
                <c:pt idx="11521">
                  <c:v>45047.011077719908</c:v>
                </c:pt>
                <c:pt idx="11522">
                  <c:v>45047.021494444445</c:v>
                </c:pt>
                <c:pt idx="11523">
                  <c:v>45047.031911168982</c:v>
                </c:pt>
                <c:pt idx="11524">
                  <c:v>45047.04232789352</c:v>
                </c:pt>
                <c:pt idx="11525">
                  <c:v>45047.052744618057</c:v>
                </c:pt>
                <c:pt idx="11526">
                  <c:v>45047.063161342594</c:v>
                </c:pt>
                <c:pt idx="11527">
                  <c:v>45047.073578067131</c:v>
                </c:pt>
                <c:pt idx="11528">
                  <c:v>45047.083994791668</c:v>
                </c:pt>
                <c:pt idx="11529">
                  <c:v>45047.094411516206</c:v>
                </c:pt>
                <c:pt idx="11530">
                  <c:v>45047.104828240743</c:v>
                </c:pt>
                <c:pt idx="11531">
                  <c:v>45047.11524496528</c:v>
                </c:pt>
                <c:pt idx="11532">
                  <c:v>45047.125661689817</c:v>
                </c:pt>
                <c:pt idx="11533">
                  <c:v>45047.136078414354</c:v>
                </c:pt>
                <c:pt idx="11534">
                  <c:v>45047.146495138892</c:v>
                </c:pt>
                <c:pt idx="11535">
                  <c:v>45047.156911863429</c:v>
                </c:pt>
                <c:pt idx="11536">
                  <c:v>45047.167328587966</c:v>
                </c:pt>
                <c:pt idx="11537">
                  <c:v>45047.177745312503</c:v>
                </c:pt>
                <c:pt idx="11538">
                  <c:v>45047.18816203704</c:v>
                </c:pt>
                <c:pt idx="11539">
                  <c:v>45047.198578761578</c:v>
                </c:pt>
                <c:pt idx="11540">
                  <c:v>45047.208995486108</c:v>
                </c:pt>
                <c:pt idx="11541">
                  <c:v>45047.219412210645</c:v>
                </c:pt>
                <c:pt idx="11542">
                  <c:v>45047.229828935182</c:v>
                </c:pt>
                <c:pt idx="11543">
                  <c:v>45047.240245659719</c:v>
                </c:pt>
                <c:pt idx="11544">
                  <c:v>45047.250662384256</c:v>
                </c:pt>
                <c:pt idx="11545">
                  <c:v>45047.261079108794</c:v>
                </c:pt>
                <c:pt idx="11546">
                  <c:v>45047.271495833331</c:v>
                </c:pt>
                <c:pt idx="11547">
                  <c:v>45047.281912557868</c:v>
                </c:pt>
                <c:pt idx="11548">
                  <c:v>45047.292329282405</c:v>
                </c:pt>
                <c:pt idx="11549">
                  <c:v>45047.302746006942</c:v>
                </c:pt>
                <c:pt idx="11550">
                  <c:v>45047.31316273148</c:v>
                </c:pt>
                <c:pt idx="11551">
                  <c:v>45047.323579456017</c:v>
                </c:pt>
                <c:pt idx="11552">
                  <c:v>45047.333996180554</c:v>
                </c:pt>
                <c:pt idx="11553">
                  <c:v>45047.344412905091</c:v>
                </c:pt>
                <c:pt idx="11554">
                  <c:v>45047.354829629629</c:v>
                </c:pt>
                <c:pt idx="11555">
                  <c:v>45047.365246354166</c:v>
                </c:pt>
                <c:pt idx="11556">
                  <c:v>45047.375663078703</c:v>
                </c:pt>
                <c:pt idx="11557">
                  <c:v>45047.38607980324</c:v>
                </c:pt>
                <c:pt idx="11558">
                  <c:v>45047.396496527777</c:v>
                </c:pt>
                <c:pt idx="11559">
                  <c:v>45047.406913252315</c:v>
                </c:pt>
                <c:pt idx="11560">
                  <c:v>45047.417329976852</c:v>
                </c:pt>
                <c:pt idx="11561">
                  <c:v>45047.427746701389</c:v>
                </c:pt>
                <c:pt idx="11562">
                  <c:v>45047.438163425926</c:v>
                </c:pt>
                <c:pt idx="11563">
                  <c:v>45047.448580150463</c:v>
                </c:pt>
                <c:pt idx="11564">
                  <c:v>45047.458996875001</c:v>
                </c:pt>
                <c:pt idx="11565">
                  <c:v>45047.469413599538</c:v>
                </c:pt>
                <c:pt idx="11566">
                  <c:v>45047.479830324075</c:v>
                </c:pt>
                <c:pt idx="11567">
                  <c:v>45047.490247048612</c:v>
                </c:pt>
                <c:pt idx="11568">
                  <c:v>45047.500663773149</c:v>
                </c:pt>
                <c:pt idx="11569">
                  <c:v>45047.511080497687</c:v>
                </c:pt>
                <c:pt idx="11570">
                  <c:v>45047.521497222224</c:v>
                </c:pt>
                <c:pt idx="11571">
                  <c:v>45047.531913946761</c:v>
                </c:pt>
                <c:pt idx="11572">
                  <c:v>45047.542330671298</c:v>
                </c:pt>
                <c:pt idx="11573">
                  <c:v>45047.552747395835</c:v>
                </c:pt>
                <c:pt idx="11574">
                  <c:v>45047.563164120373</c:v>
                </c:pt>
                <c:pt idx="11575">
                  <c:v>45047.57358084491</c:v>
                </c:pt>
                <c:pt idx="11576">
                  <c:v>45047.583997569447</c:v>
                </c:pt>
                <c:pt idx="11577">
                  <c:v>45047.594414293984</c:v>
                </c:pt>
                <c:pt idx="11578">
                  <c:v>45047.604831018522</c:v>
                </c:pt>
                <c:pt idx="11579">
                  <c:v>45047.615247743059</c:v>
                </c:pt>
                <c:pt idx="11580">
                  <c:v>45047.625664467596</c:v>
                </c:pt>
                <c:pt idx="11581">
                  <c:v>45047.636081192133</c:v>
                </c:pt>
                <c:pt idx="11582">
                  <c:v>45047.646497916663</c:v>
                </c:pt>
                <c:pt idx="11583">
                  <c:v>45047.6569146412</c:v>
                </c:pt>
                <c:pt idx="11584">
                  <c:v>45047.667331365737</c:v>
                </c:pt>
                <c:pt idx="11585">
                  <c:v>45047.677748090275</c:v>
                </c:pt>
                <c:pt idx="11586">
                  <c:v>45047.688164814812</c:v>
                </c:pt>
                <c:pt idx="11587">
                  <c:v>45047.698581539349</c:v>
                </c:pt>
                <c:pt idx="11588">
                  <c:v>45047.708998263886</c:v>
                </c:pt>
                <c:pt idx="11589">
                  <c:v>45047.719414988424</c:v>
                </c:pt>
                <c:pt idx="11590">
                  <c:v>45047.729831712961</c:v>
                </c:pt>
                <c:pt idx="11591">
                  <c:v>45047.740248437498</c:v>
                </c:pt>
                <c:pt idx="11592">
                  <c:v>45047.750665162035</c:v>
                </c:pt>
                <c:pt idx="11593">
                  <c:v>45047.761081886572</c:v>
                </c:pt>
                <c:pt idx="11594">
                  <c:v>45047.77149861111</c:v>
                </c:pt>
                <c:pt idx="11595">
                  <c:v>45047.781915335647</c:v>
                </c:pt>
                <c:pt idx="11596">
                  <c:v>45047.792332060184</c:v>
                </c:pt>
                <c:pt idx="11597">
                  <c:v>45047.802748784721</c:v>
                </c:pt>
                <c:pt idx="11598">
                  <c:v>45047.813165509258</c:v>
                </c:pt>
                <c:pt idx="11599">
                  <c:v>45047.823582233796</c:v>
                </c:pt>
                <c:pt idx="11600">
                  <c:v>45047.833998958333</c:v>
                </c:pt>
                <c:pt idx="11601">
                  <c:v>45047.84441568287</c:v>
                </c:pt>
                <c:pt idx="11602">
                  <c:v>45047.854832407407</c:v>
                </c:pt>
                <c:pt idx="11603">
                  <c:v>45047.865249131944</c:v>
                </c:pt>
                <c:pt idx="11604">
                  <c:v>45047.875665856482</c:v>
                </c:pt>
                <c:pt idx="11605">
                  <c:v>45047.886082581019</c:v>
                </c:pt>
                <c:pt idx="11606">
                  <c:v>45047.896499305556</c:v>
                </c:pt>
                <c:pt idx="11607">
                  <c:v>45047.906916030093</c:v>
                </c:pt>
                <c:pt idx="11608">
                  <c:v>45047.91733275463</c:v>
                </c:pt>
                <c:pt idx="11609">
                  <c:v>45047.927749479168</c:v>
                </c:pt>
                <c:pt idx="11610">
                  <c:v>45047.938166203705</c:v>
                </c:pt>
                <c:pt idx="11611">
                  <c:v>45047.948582928242</c:v>
                </c:pt>
                <c:pt idx="11612">
                  <c:v>45047.958999652779</c:v>
                </c:pt>
                <c:pt idx="11613">
                  <c:v>45047.969416377317</c:v>
                </c:pt>
                <c:pt idx="11614">
                  <c:v>45047.979833101854</c:v>
                </c:pt>
                <c:pt idx="11615">
                  <c:v>45047.990249826391</c:v>
                </c:pt>
                <c:pt idx="11616">
                  <c:v>45048.000666550928</c:v>
                </c:pt>
                <c:pt idx="11617">
                  <c:v>45048.011083275465</c:v>
                </c:pt>
                <c:pt idx="11618">
                  <c:v>45048.021500000003</c:v>
                </c:pt>
                <c:pt idx="11619">
                  <c:v>45048.03191672454</c:v>
                </c:pt>
                <c:pt idx="11620">
                  <c:v>45048.042333449077</c:v>
                </c:pt>
                <c:pt idx="11621">
                  <c:v>45048.052750173614</c:v>
                </c:pt>
                <c:pt idx="11622">
                  <c:v>45048.063166898151</c:v>
                </c:pt>
                <c:pt idx="11623">
                  <c:v>45048.073583622689</c:v>
                </c:pt>
                <c:pt idx="11624">
                  <c:v>45048.084000347226</c:v>
                </c:pt>
                <c:pt idx="11625">
                  <c:v>45048.094417071756</c:v>
                </c:pt>
                <c:pt idx="11626">
                  <c:v>45048.104833796293</c:v>
                </c:pt>
                <c:pt idx="11627">
                  <c:v>45048.11525052083</c:v>
                </c:pt>
                <c:pt idx="11628">
                  <c:v>45048.125667245367</c:v>
                </c:pt>
                <c:pt idx="11629">
                  <c:v>45048.136083969905</c:v>
                </c:pt>
                <c:pt idx="11630">
                  <c:v>45048.146500694442</c:v>
                </c:pt>
                <c:pt idx="11631">
                  <c:v>45048.156917418979</c:v>
                </c:pt>
                <c:pt idx="11632">
                  <c:v>45048.167334143516</c:v>
                </c:pt>
                <c:pt idx="11633">
                  <c:v>45048.177750868053</c:v>
                </c:pt>
                <c:pt idx="11634">
                  <c:v>45048.188167592591</c:v>
                </c:pt>
                <c:pt idx="11635">
                  <c:v>45048.198584317128</c:v>
                </c:pt>
                <c:pt idx="11636">
                  <c:v>45048.209001041665</c:v>
                </c:pt>
                <c:pt idx="11637">
                  <c:v>45048.219417766202</c:v>
                </c:pt>
                <c:pt idx="11638">
                  <c:v>45048.229834490739</c:v>
                </c:pt>
                <c:pt idx="11639">
                  <c:v>45048.240251215277</c:v>
                </c:pt>
                <c:pt idx="11640">
                  <c:v>45048.250667939814</c:v>
                </c:pt>
                <c:pt idx="11641">
                  <c:v>45048.261084664351</c:v>
                </c:pt>
                <c:pt idx="11642">
                  <c:v>45048.271501388888</c:v>
                </c:pt>
                <c:pt idx="11643">
                  <c:v>45048.281918113425</c:v>
                </c:pt>
                <c:pt idx="11644">
                  <c:v>45048.292334837963</c:v>
                </c:pt>
                <c:pt idx="11645">
                  <c:v>45048.3027515625</c:v>
                </c:pt>
                <c:pt idx="11646">
                  <c:v>45048.313168287037</c:v>
                </c:pt>
                <c:pt idx="11647">
                  <c:v>45048.323585011574</c:v>
                </c:pt>
                <c:pt idx="11648">
                  <c:v>45048.334001736112</c:v>
                </c:pt>
                <c:pt idx="11649">
                  <c:v>45048.344418460649</c:v>
                </c:pt>
                <c:pt idx="11650">
                  <c:v>45048.354835185186</c:v>
                </c:pt>
                <c:pt idx="11651">
                  <c:v>45048.365251909723</c:v>
                </c:pt>
                <c:pt idx="11652">
                  <c:v>45048.37566863426</c:v>
                </c:pt>
                <c:pt idx="11653">
                  <c:v>45048.386085358798</c:v>
                </c:pt>
                <c:pt idx="11654">
                  <c:v>45048.396502083335</c:v>
                </c:pt>
                <c:pt idx="11655">
                  <c:v>45048.406918807872</c:v>
                </c:pt>
                <c:pt idx="11656">
                  <c:v>45048.417335532409</c:v>
                </c:pt>
                <c:pt idx="11657">
                  <c:v>45048.427752256946</c:v>
                </c:pt>
                <c:pt idx="11658">
                  <c:v>45048.438168981484</c:v>
                </c:pt>
                <c:pt idx="11659">
                  <c:v>45048.448585706021</c:v>
                </c:pt>
                <c:pt idx="11660">
                  <c:v>45048.459002430558</c:v>
                </c:pt>
                <c:pt idx="11661">
                  <c:v>45048.469419155095</c:v>
                </c:pt>
                <c:pt idx="11662">
                  <c:v>45048.479835879632</c:v>
                </c:pt>
                <c:pt idx="11663">
                  <c:v>45048.49025260417</c:v>
                </c:pt>
                <c:pt idx="11664">
                  <c:v>45048.500669328707</c:v>
                </c:pt>
                <c:pt idx="11665">
                  <c:v>45048.511086053244</c:v>
                </c:pt>
                <c:pt idx="11666">
                  <c:v>45048.521502777781</c:v>
                </c:pt>
                <c:pt idx="11667">
                  <c:v>45048.531919502311</c:v>
                </c:pt>
                <c:pt idx="11668">
                  <c:v>45048.542336226848</c:v>
                </c:pt>
                <c:pt idx="11669">
                  <c:v>45048.552752951386</c:v>
                </c:pt>
                <c:pt idx="11670">
                  <c:v>45048.563169675923</c:v>
                </c:pt>
                <c:pt idx="11671">
                  <c:v>45048.57358640046</c:v>
                </c:pt>
                <c:pt idx="11672">
                  <c:v>45048.584003124997</c:v>
                </c:pt>
                <c:pt idx="11673">
                  <c:v>45048.594419849534</c:v>
                </c:pt>
                <c:pt idx="11674">
                  <c:v>45048.604836574072</c:v>
                </c:pt>
                <c:pt idx="11675">
                  <c:v>45048.615253298609</c:v>
                </c:pt>
                <c:pt idx="11676">
                  <c:v>45048.625670023146</c:v>
                </c:pt>
                <c:pt idx="11677">
                  <c:v>45048.636086747683</c:v>
                </c:pt>
                <c:pt idx="11678">
                  <c:v>45048.646503472221</c:v>
                </c:pt>
                <c:pt idx="11679">
                  <c:v>45048.656920196758</c:v>
                </c:pt>
                <c:pt idx="11680">
                  <c:v>45048.667336921295</c:v>
                </c:pt>
                <c:pt idx="11681">
                  <c:v>45048.677753645832</c:v>
                </c:pt>
                <c:pt idx="11682">
                  <c:v>45048.688170370369</c:v>
                </c:pt>
                <c:pt idx="11683">
                  <c:v>45048.698587094907</c:v>
                </c:pt>
                <c:pt idx="11684">
                  <c:v>45048.709003819444</c:v>
                </c:pt>
                <c:pt idx="11685">
                  <c:v>45048.719420543981</c:v>
                </c:pt>
                <c:pt idx="11686">
                  <c:v>45048.729837268518</c:v>
                </c:pt>
                <c:pt idx="11687">
                  <c:v>45048.740253993055</c:v>
                </c:pt>
                <c:pt idx="11688">
                  <c:v>45048.750670717593</c:v>
                </c:pt>
                <c:pt idx="11689">
                  <c:v>45048.76108744213</c:v>
                </c:pt>
                <c:pt idx="11690">
                  <c:v>45048.771504166667</c:v>
                </c:pt>
                <c:pt idx="11691">
                  <c:v>45048.781920891204</c:v>
                </c:pt>
                <c:pt idx="11692">
                  <c:v>45048.792337615741</c:v>
                </c:pt>
                <c:pt idx="11693">
                  <c:v>45048.802754340279</c:v>
                </c:pt>
                <c:pt idx="11694">
                  <c:v>45048.813171064816</c:v>
                </c:pt>
                <c:pt idx="11695">
                  <c:v>45048.823587789353</c:v>
                </c:pt>
                <c:pt idx="11696">
                  <c:v>45048.83400451389</c:v>
                </c:pt>
                <c:pt idx="11697">
                  <c:v>45048.844421238427</c:v>
                </c:pt>
                <c:pt idx="11698">
                  <c:v>45048.854837962965</c:v>
                </c:pt>
                <c:pt idx="11699">
                  <c:v>45048.865254687502</c:v>
                </c:pt>
                <c:pt idx="11700">
                  <c:v>45048.875671412039</c:v>
                </c:pt>
                <c:pt idx="11701">
                  <c:v>45048.886088136576</c:v>
                </c:pt>
                <c:pt idx="11702">
                  <c:v>45048.896504861113</c:v>
                </c:pt>
                <c:pt idx="11703">
                  <c:v>45048.906921585651</c:v>
                </c:pt>
                <c:pt idx="11704">
                  <c:v>45048.917338310188</c:v>
                </c:pt>
                <c:pt idx="11705">
                  <c:v>45048.927755034725</c:v>
                </c:pt>
                <c:pt idx="11706">
                  <c:v>45048.938171759262</c:v>
                </c:pt>
                <c:pt idx="11707">
                  <c:v>45048.9485884838</c:v>
                </c:pt>
                <c:pt idx="11708">
                  <c:v>45048.959005208337</c:v>
                </c:pt>
                <c:pt idx="11709">
                  <c:v>45048.969421932874</c:v>
                </c:pt>
                <c:pt idx="11710">
                  <c:v>45048.979838657404</c:v>
                </c:pt>
                <c:pt idx="11711">
                  <c:v>45048.990255381941</c:v>
                </c:pt>
                <c:pt idx="11712">
                  <c:v>45049.000672106478</c:v>
                </c:pt>
                <c:pt idx="11713">
                  <c:v>45049.011088831016</c:v>
                </c:pt>
                <c:pt idx="11714">
                  <c:v>45049.021505555553</c:v>
                </c:pt>
                <c:pt idx="11715">
                  <c:v>45049.03192228009</c:v>
                </c:pt>
                <c:pt idx="11716">
                  <c:v>45049.042339004627</c:v>
                </c:pt>
                <c:pt idx="11717">
                  <c:v>45049.052755729164</c:v>
                </c:pt>
                <c:pt idx="11718">
                  <c:v>45049.063172453702</c:v>
                </c:pt>
                <c:pt idx="11719">
                  <c:v>45049.073589178239</c:v>
                </c:pt>
                <c:pt idx="11720">
                  <c:v>45049.084005902776</c:v>
                </c:pt>
                <c:pt idx="11721">
                  <c:v>45049.094422627313</c:v>
                </c:pt>
                <c:pt idx="11722">
                  <c:v>45049.10483935185</c:v>
                </c:pt>
                <c:pt idx="11723">
                  <c:v>45049.115256076388</c:v>
                </c:pt>
                <c:pt idx="11724">
                  <c:v>45049.125672800925</c:v>
                </c:pt>
                <c:pt idx="11725">
                  <c:v>45049.136089525462</c:v>
                </c:pt>
                <c:pt idx="11726">
                  <c:v>45049.146506249999</c:v>
                </c:pt>
                <c:pt idx="11727">
                  <c:v>45049.156922974536</c:v>
                </c:pt>
                <c:pt idx="11728">
                  <c:v>45049.167339699074</c:v>
                </c:pt>
                <c:pt idx="11729">
                  <c:v>45049.177756423611</c:v>
                </c:pt>
                <c:pt idx="11730">
                  <c:v>45049.188173148148</c:v>
                </c:pt>
                <c:pt idx="11731">
                  <c:v>45049.198589872685</c:v>
                </c:pt>
                <c:pt idx="11732">
                  <c:v>45049.209006597222</c:v>
                </c:pt>
                <c:pt idx="11733">
                  <c:v>45049.21942332176</c:v>
                </c:pt>
                <c:pt idx="11734">
                  <c:v>45049.229840046297</c:v>
                </c:pt>
                <c:pt idx="11735">
                  <c:v>45049.240256770834</c:v>
                </c:pt>
                <c:pt idx="11736">
                  <c:v>45049.250673495371</c:v>
                </c:pt>
                <c:pt idx="11737">
                  <c:v>45049.261090219909</c:v>
                </c:pt>
                <c:pt idx="11738">
                  <c:v>45049.271506944446</c:v>
                </c:pt>
                <c:pt idx="11739">
                  <c:v>45049.281923668983</c:v>
                </c:pt>
                <c:pt idx="11740">
                  <c:v>45049.29234039352</c:v>
                </c:pt>
                <c:pt idx="11741">
                  <c:v>45049.302757118057</c:v>
                </c:pt>
                <c:pt idx="11742">
                  <c:v>45049.313173842595</c:v>
                </c:pt>
                <c:pt idx="11743">
                  <c:v>45049.323590567132</c:v>
                </c:pt>
                <c:pt idx="11744">
                  <c:v>45049.334007291669</c:v>
                </c:pt>
                <c:pt idx="11745">
                  <c:v>45049.344424016206</c:v>
                </c:pt>
                <c:pt idx="11746">
                  <c:v>45049.354840740743</c:v>
                </c:pt>
                <c:pt idx="11747">
                  <c:v>45049.365257465281</c:v>
                </c:pt>
                <c:pt idx="11748">
                  <c:v>45049.375674189818</c:v>
                </c:pt>
                <c:pt idx="11749">
                  <c:v>45049.386090914355</c:v>
                </c:pt>
                <c:pt idx="11750">
                  <c:v>45049.396507638892</c:v>
                </c:pt>
                <c:pt idx="11751">
                  <c:v>45049.406924363429</c:v>
                </c:pt>
                <c:pt idx="11752">
                  <c:v>45049.417341087959</c:v>
                </c:pt>
                <c:pt idx="11753">
                  <c:v>45049.427757812497</c:v>
                </c:pt>
                <c:pt idx="11754">
                  <c:v>45049.438174537034</c:v>
                </c:pt>
                <c:pt idx="11755">
                  <c:v>45049.448591261571</c:v>
                </c:pt>
                <c:pt idx="11756">
                  <c:v>45049.459007986108</c:v>
                </c:pt>
                <c:pt idx="11757">
                  <c:v>45049.469424710645</c:v>
                </c:pt>
                <c:pt idx="11758">
                  <c:v>45049.479841435183</c:v>
                </c:pt>
                <c:pt idx="11759">
                  <c:v>45049.49025815972</c:v>
                </c:pt>
                <c:pt idx="11760">
                  <c:v>45049.500674884257</c:v>
                </c:pt>
                <c:pt idx="11761">
                  <c:v>45049.511091608794</c:v>
                </c:pt>
                <c:pt idx="11762">
                  <c:v>45049.521508333331</c:v>
                </c:pt>
                <c:pt idx="11763">
                  <c:v>45049.531925057869</c:v>
                </c:pt>
                <c:pt idx="11764">
                  <c:v>45049.542341782406</c:v>
                </c:pt>
                <c:pt idx="11765">
                  <c:v>45049.552758506943</c:v>
                </c:pt>
                <c:pt idx="11766">
                  <c:v>45049.56317523148</c:v>
                </c:pt>
                <c:pt idx="11767">
                  <c:v>45049.573591956017</c:v>
                </c:pt>
                <c:pt idx="11768">
                  <c:v>45049.584008680555</c:v>
                </c:pt>
                <c:pt idx="11769">
                  <c:v>45049.594425405092</c:v>
                </c:pt>
                <c:pt idx="11770">
                  <c:v>45049.604842129629</c:v>
                </c:pt>
                <c:pt idx="11771">
                  <c:v>45049.615258854166</c:v>
                </c:pt>
                <c:pt idx="11772">
                  <c:v>45049.625675578704</c:v>
                </c:pt>
                <c:pt idx="11773">
                  <c:v>45049.636092303241</c:v>
                </c:pt>
                <c:pt idx="11774">
                  <c:v>45049.646509027778</c:v>
                </c:pt>
                <c:pt idx="11775">
                  <c:v>45049.656925752315</c:v>
                </c:pt>
                <c:pt idx="11776">
                  <c:v>45049.667342476852</c:v>
                </c:pt>
                <c:pt idx="11777">
                  <c:v>45049.67775920139</c:v>
                </c:pt>
                <c:pt idx="11778">
                  <c:v>45049.688175925927</c:v>
                </c:pt>
                <c:pt idx="11779">
                  <c:v>45049.698592650464</c:v>
                </c:pt>
                <c:pt idx="11780">
                  <c:v>45049.709009375001</c:v>
                </c:pt>
                <c:pt idx="11781">
                  <c:v>45049.719426099538</c:v>
                </c:pt>
                <c:pt idx="11782">
                  <c:v>45049.729842824076</c:v>
                </c:pt>
                <c:pt idx="11783">
                  <c:v>45049.740259548613</c:v>
                </c:pt>
                <c:pt idx="11784">
                  <c:v>45049.75067627315</c:v>
                </c:pt>
                <c:pt idx="11785">
                  <c:v>45049.761092997687</c:v>
                </c:pt>
                <c:pt idx="11786">
                  <c:v>45049.771509722224</c:v>
                </c:pt>
                <c:pt idx="11787">
                  <c:v>45049.781926446762</c:v>
                </c:pt>
                <c:pt idx="11788">
                  <c:v>45049.792343171299</c:v>
                </c:pt>
                <c:pt idx="11789">
                  <c:v>45049.802759895836</c:v>
                </c:pt>
                <c:pt idx="11790">
                  <c:v>45049.813176620373</c:v>
                </c:pt>
                <c:pt idx="11791">
                  <c:v>45049.82359334491</c:v>
                </c:pt>
                <c:pt idx="11792">
                  <c:v>45049.834010069448</c:v>
                </c:pt>
                <c:pt idx="11793">
                  <c:v>45049.844426793985</c:v>
                </c:pt>
                <c:pt idx="11794">
                  <c:v>45049.854843518522</c:v>
                </c:pt>
                <c:pt idx="11795">
                  <c:v>45049.865260243052</c:v>
                </c:pt>
                <c:pt idx="11796">
                  <c:v>45049.875676967589</c:v>
                </c:pt>
                <c:pt idx="11797">
                  <c:v>45049.886093692126</c:v>
                </c:pt>
                <c:pt idx="11798">
                  <c:v>45049.896510416664</c:v>
                </c:pt>
                <c:pt idx="11799">
                  <c:v>45049.906927141201</c:v>
                </c:pt>
                <c:pt idx="11800">
                  <c:v>45049.917343865738</c:v>
                </c:pt>
                <c:pt idx="11801">
                  <c:v>45049.927760590275</c:v>
                </c:pt>
                <c:pt idx="11802">
                  <c:v>45049.938177314812</c:v>
                </c:pt>
                <c:pt idx="11803">
                  <c:v>45049.94859403935</c:v>
                </c:pt>
                <c:pt idx="11804">
                  <c:v>45049.959010763887</c:v>
                </c:pt>
                <c:pt idx="11805">
                  <c:v>45049.969427488424</c:v>
                </c:pt>
                <c:pt idx="11806">
                  <c:v>45049.979844212961</c:v>
                </c:pt>
                <c:pt idx="11807">
                  <c:v>45049.990260937499</c:v>
                </c:pt>
                <c:pt idx="11808">
                  <c:v>45050.000677662036</c:v>
                </c:pt>
                <c:pt idx="11809">
                  <c:v>45050.011094386573</c:v>
                </c:pt>
                <c:pt idx="11810">
                  <c:v>45050.02151111111</c:v>
                </c:pt>
                <c:pt idx="11811">
                  <c:v>45050.031927835647</c:v>
                </c:pt>
                <c:pt idx="11812">
                  <c:v>45050.042344560185</c:v>
                </c:pt>
                <c:pt idx="11813">
                  <c:v>45050.052761284722</c:v>
                </c:pt>
                <c:pt idx="11814">
                  <c:v>45050.063178009259</c:v>
                </c:pt>
                <c:pt idx="11815">
                  <c:v>45050.073594733796</c:v>
                </c:pt>
                <c:pt idx="11816">
                  <c:v>45050.084011458333</c:v>
                </c:pt>
                <c:pt idx="11817">
                  <c:v>45050.094428182871</c:v>
                </c:pt>
                <c:pt idx="11818">
                  <c:v>45050.104844907408</c:v>
                </c:pt>
                <c:pt idx="11819">
                  <c:v>45050.115261631945</c:v>
                </c:pt>
                <c:pt idx="11820">
                  <c:v>45050.125678356482</c:v>
                </c:pt>
                <c:pt idx="11821">
                  <c:v>45050.136095081019</c:v>
                </c:pt>
                <c:pt idx="11822">
                  <c:v>45050.146511805557</c:v>
                </c:pt>
                <c:pt idx="11823">
                  <c:v>45050.156928530094</c:v>
                </c:pt>
                <c:pt idx="11824">
                  <c:v>45050.167345254631</c:v>
                </c:pt>
                <c:pt idx="11825">
                  <c:v>45050.177761979168</c:v>
                </c:pt>
                <c:pt idx="11826">
                  <c:v>45050.188178703705</c:v>
                </c:pt>
                <c:pt idx="11827">
                  <c:v>45050.198595428243</c:v>
                </c:pt>
                <c:pt idx="11828">
                  <c:v>45050.20901215278</c:v>
                </c:pt>
                <c:pt idx="11829">
                  <c:v>45050.219428877317</c:v>
                </c:pt>
                <c:pt idx="11830">
                  <c:v>45050.229845601854</c:v>
                </c:pt>
                <c:pt idx="11831">
                  <c:v>45050.240262326392</c:v>
                </c:pt>
                <c:pt idx="11832">
                  <c:v>45050.250679050929</c:v>
                </c:pt>
                <c:pt idx="11833">
                  <c:v>45050.261095775466</c:v>
                </c:pt>
                <c:pt idx="11834">
                  <c:v>45050.271512500003</c:v>
                </c:pt>
                <c:pt idx="11835">
                  <c:v>45050.28192922454</c:v>
                </c:pt>
                <c:pt idx="11836">
                  <c:v>45050.292345949078</c:v>
                </c:pt>
                <c:pt idx="11837">
                  <c:v>45050.302762673608</c:v>
                </c:pt>
                <c:pt idx="11838">
                  <c:v>45050.313179398145</c:v>
                </c:pt>
                <c:pt idx="11839">
                  <c:v>45050.323596122682</c:v>
                </c:pt>
                <c:pt idx="11840">
                  <c:v>45050.334012847219</c:v>
                </c:pt>
                <c:pt idx="11841">
                  <c:v>45050.344429571756</c:v>
                </c:pt>
                <c:pt idx="11842">
                  <c:v>45050.354846296294</c:v>
                </c:pt>
                <c:pt idx="11843">
                  <c:v>45050.365263020831</c:v>
                </c:pt>
                <c:pt idx="11844">
                  <c:v>45050.375679745368</c:v>
                </c:pt>
                <c:pt idx="11845">
                  <c:v>45050.386096469905</c:v>
                </c:pt>
                <c:pt idx="11846">
                  <c:v>45050.396513194442</c:v>
                </c:pt>
                <c:pt idx="11847">
                  <c:v>45050.40692991898</c:v>
                </c:pt>
                <c:pt idx="11848">
                  <c:v>45050.417346643517</c:v>
                </c:pt>
                <c:pt idx="11849">
                  <c:v>45050.427763368054</c:v>
                </c:pt>
                <c:pt idx="11850">
                  <c:v>45050.438180092591</c:v>
                </c:pt>
                <c:pt idx="11851">
                  <c:v>45050.448596817128</c:v>
                </c:pt>
                <c:pt idx="11852">
                  <c:v>45050.459013541666</c:v>
                </c:pt>
                <c:pt idx="11853">
                  <c:v>45050.469430266203</c:v>
                </c:pt>
                <c:pt idx="11854">
                  <c:v>45050.47984699074</c:v>
                </c:pt>
                <c:pt idx="11855">
                  <c:v>45050.490263715277</c:v>
                </c:pt>
                <c:pt idx="11856">
                  <c:v>45050.500680439814</c:v>
                </c:pt>
                <c:pt idx="11857">
                  <c:v>45050.511097164352</c:v>
                </c:pt>
                <c:pt idx="11858">
                  <c:v>45050.521513888889</c:v>
                </c:pt>
                <c:pt idx="11859">
                  <c:v>45050.531930613426</c:v>
                </c:pt>
                <c:pt idx="11860">
                  <c:v>45050.542347337963</c:v>
                </c:pt>
                <c:pt idx="11861">
                  <c:v>45050.552764062501</c:v>
                </c:pt>
                <c:pt idx="11862">
                  <c:v>45050.563180787038</c:v>
                </c:pt>
                <c:pt idx="11863">
                  <c:v>45050.573597511575</c:v>
                </c:pt>
                <c:pt idx="11864">
                  <c:v>45050.584014236112</c:v>
                </c:pt>
                <c:pt idx="11865">
                  <c:v>45050.594430960649</c:v>
                </c:pt>
                <c:pt idx="11866">
                  <c:v>45050.604847685187</c:v>
                </c:pt>
                <c:pt idx="11867">
                  <c:v>45050.615264409724</c:v>
                </c:pt>
                <c:pt idx="11868">
                  <c:v>45050.625681134261</c:v>
                </c:pt>
                <c:pt idx="11869">
                  <c:v>45050.636097858798</c:v>
                </c:pt>
                <c:pt idx="11870">
                  <c:v>45050.646514583335</c:v>
                </c:pt>
                <c:pt idx="11871">
                  <c:v>45050.656931307873</c:v>
                </c:pt>
                <c:pt idx="11872">
                  <c:v>45050.66734803241</c:v>
                </c:pt>
                <c:pt idx="11873">
                  <c:v>45050.677764756947</c:v>
                </c:pt>
                <c:pt idx="11874">
                  <c:v>45050.688181481484</c:v>
                </c:pt>
                <c:pt idx="11875">
                  <c:v>45050.698598206021</c:v>
                </c:pt>
                <c:pt idx="11876">
                  <c:v>45050.709014930559</c:v>
                </c:pt>
                <c:pt idx="11877">
                  <c:v>45050.719431655096</c:v>
                </c:pt>
                <c:pt idx="11878">
                  <c:v>45050.729848379633</c:v>
                </c:pt>
                <c:pt idx="11879">
                  <c:v>45050.74026510417</c:v>
                </c:pt>
                <c:pt idx="11880">
                  <c:v>45050.7506818287</c:v>
                </c:pt>
                <c:pt idx="11881">
                  <c:v>45050.761098553237</c:v>
                </c:pt>
                <c:pt idx="11882">
                  <c:v>45050.771515277775</c:v>
                </c:pt>
                <c:pt idx="11883">
                  <c:v>45050.781932002312</c:v>
                </c:pt>
                <c:pt idx="11884">
                  <c:v>45050.792348726849</c:v>
                </c:pt>
                <c:pt idx="11885">
                  <c:v>45050.802765451386</c:v>
                </c:pt>
                <c:pt idx="11886">
                  <c:v>45050.813182175923</c:v>
                </c:pt>
                <c:pt idx="11887">
                  <c:v>45050.823598900461</c:v>
                </c:pt>
                <c:pt idx="11888">
                  <c:v>45050.834015624998</c:v>
                </c:pt>
                <c:pt idx="11889">
                  <c:v>45050.844432349535</c:v>
                </c:pt>
                <c:pt idx="11890">
                  <c:v>45050.854849074072</c:v>
                </c:pt>
                <c:pt idx="11891">
                  <c:v>45050.865265798609</c:v>
                </c:pt>
                <c:pt idx="11892">
                  <c:v>45050.875682523147</c:v>
                </c:pt>
                <c:pt idx="11893">
                  <c:v>45050.886099247684</c:v>
                </c:pt>
                <c:pt idx="11894">
                  <c:v>45050.896515972221</c:v>
                </c:pt>
                <c:pt idx="11895">
                  <c:v>45050.906932696758</c:v>
                </c:pt>
                <c:pt idx="11896">
                  <c:v>45050.917349421296</c:v>
                </c:pt>
                <c:pt idx="11897">
                  <c:v>45050.927766145833</c:v>
                </c:pt>
                <c:pt idx="11898">
                  <c:v>45050.93818287037</c:v>
                </c:pt>
                <c:pt idx="11899">
                  <c:v>45050.948599594907</c:v>
                </c:pt>
                <c:pt idx="11900">
                  <c:v>45050.959016319444</c:v>
                </c:pt>
                <c:pt idx="11901">
                  <c:v>45050.969433043982</c:v>
                </c:pt>
                <c:pt idx="11902">
                  <c:v>45050.979849768519</c:v>
                </c:pt>
                <c:pt idx="11903">
                  <c:v>45050.990266493056</c:v>
                </c:pt>
                <c:pt idx="11904">
                  <c:v>45051.000683217593</c:v>
                </c:pt>
                <c:pt idx="11905">
                  <c:v>45051.01109994213</c:v>
                </c:pt>
                <c:pt idx="11906">
                  <c:v>45051.021516666668</c:v>
                </c:pt>
                <c:pt idx="11907">
                  <c:v>45051.031933391205</c:v>
                </c:pt>
                <c:pt idx="11908">
                  <c:v>45051.042350115742</c:v>
                </c:pt>
                <c:pt idx="11909">
                  <c:v>45051.052766840279</c:v>
                </c:pt>
                <c:pt idx="11910">
                  <c:v>45051.063183564816</c:v>
                </c:pt>
                <c:pt idx="11911">
                  <c:v>45051.073600289354</c:v>
                </c:pt>
                <c:pt idx="11912">
                  <c:v>45051.084017013891</c:v>
                </c:pt>
                <c:pt idx="11913">
                  <c:v>45051.094433738428</c:v>
                </c:pt>
                <c:pt idx="11914">
                  <c:v>45051.104850462965</c:v>
                </c:pt>
                <c:pt idx="11915">
                  <c:v>45051.115267187502</c:v>
                </c:pt>
                <c:pt idx="11916">
                  <c:v>45051.12568391204</c:v>
                </c:pt>
                <c:pt idx="11917">
                  <c:v>45051.136100636577</c:v>
                </c:pt>
                <c:pt idx="11918">
                  <c:v>45051.146517361114</c:v>
                </c:pt>
                <c:pt idx="11919">
                  <c:v>45051.156934085651</c:v>
                </c:pt>
                <c:pt idx="11920">
                  <c:v>45051.167350810189</c:v>
                </c:pt>
                <c:pt idx="11921">
                  <c:v>45051.177767534726</c:v>
                </c:pt>
                <c:pt idx="11922">
                  <c:v>45051.188184259256</c:v>
                </c:pt>
                <c:pt idx="11923">
                  <c:v>45051.198600983793</c:v>
                </c:pt>
                <c:pt idx="11924">
                  <c:v>45051.20901770833</c:v>
                </c:pt>
                <c:pt idx="11925">
                  <c:v>45051.219434432867</c:v>
                </c:pt>
                <c:pt idx="11926">
                  <c:v>45051.229851157404</c:v>
                </c:pt>
                <c:pt idx="11927">
                  <c:v>45051.240267881942</c:v>
                </c:pt>
                <c:pt idx="11928">
                  <c:v>45051.250684606479</c:v>
                </c:pt>
                <c:pt idx="11929">
                  <c:v>45051.261101331016</c:v>
                </c:pt>
                <c:pt idx="11930">
                  <c:v>45051.271518055553</c:v>
                </c:pt>
                <c:pt idx="11931">
                  <c:v>45051.281934780091</c:v>
                </c:pt>
                <c:pt idx="11932">
                  <c:v>45051.292351504628</c:v>
                </c:pt>
                <c:pt idx="11933">
                  <c:v>45051.302768229165</c:v>
                </c:pt>
                <c:pt idx="11934">
                  <c:v>45051.313184953702</c:v>
                </c:pt>
                <c:pt idx="11935">
                  <c:v>45051.323601678239</c:v>
                </c:pt>
                <c:pt idx="11936">
                  <c:v>45051.334018402777</c:v>
                </c:pt>
                <c:pt idx="11937">
                  <c:v>45051.344435127314</c:v>
                </c:pt>
                <c:pt idx="11938">
                  <c:v>45051.354851851851</c:v>
                </c:pt>
                <c:pt idx="11939">
                  <c:v>45051.365268576388</c:v>
                </c:pt>
                <c:pt idx="11940">
                  <c:v>45051.375685300925</c:v>
                </c:pt>
                <c:pt idx="11941">
                  <c:v>45051.386102025463</c:v>
                </c:pt>
                <c:pt idx="11942">
                  <c:v>45051.39651875</c:v>
                </c:pt>
                <c:pt idx="11943">
                  <c:v>45051.406935474537</c:v>
                </c:pt>
                <c:pt idx="11944">
                  <c:v>45051.417352199074</c:v>
                </c:pt>
                <c:pt idx="11945">
                  <c:v>45051.427768923611</c:v>
                </c:pt>
                <c:pt idx="11946">
                  <c:v>45051.438185648149</c:v>
                </c:pt>
                <c:pt idx="11947">
                  <c:v>45051.448602372686</c:v>
                </c:pt>
                <c:pt idx="11948">
                  <c:v>45051.459019097223</c:v>
                </c:pt>
                <c:pt idx="11949">
                  <c:v>45051.46943582176</c:v>
                </c:pt>
                <c:pt idx="11950">
                  <c:v>45051.479852546297</c:v>
                </c:pt>
                <c:pt idx="11951">
                  <c:v>45051.490269270835</c:v>
                </c:pt>
                <c:pt idx="11952">
                  <c:v>45051.500685995372</c:v>
                </c:pt>
                <c:pt idx="11953">
                  <c:v>45051.511102719909</c:v>
                </c:pt>
                <c:pt idx="11954">
                  <c:v>45051.521519444446</c:v>
                </c:pt>
                <c:pt idx="11955">
                  <c:v>45051.531936168984</c:v>
                </c:pt>
                <c:pt idx="11956">
                  <c:v>45051.542352893521</c:v>
                </c:pt>
                <c:pt idx="11957">
                  <c:v>45051.552769618058</c:v>
                </c:pt>
                <c:pt idx="11958">
                  <c:v>45051.563186342595</c:v>
                </c:pt>
                <c:pt idx="11959">
                  <c:v>45051.573603067132</c:v>
                </c:pt>
                <c:pt idx="11960">
                  <c:v>45051.58401979167</c:v>
                </c:pt>
                <c:pt idx="11961">
                  <c:v>45051.594436516207</c:v>
                </c:pt>
                <c:pt idx="11962">
                  <c:v>45051.604853240744</c:v>
                </c:pt>
                <c:pt idx="11963">
                  <c:v>45051.615269965281</c:v>
                </c:pt>
                <c:pt idx="11964">
                  <c:v>45051.625686689818</c:v>
                </c:pt>
                <c:pt idx="11965">
                  <c:v>45051.636103414348</c:v>
                </c:pt>
                <c:pt idx="11966">
                  <c:v>45051.646520138886</c:v>
                </c:pt>
                <c:pt idx="11967">
                  <c:v>45051.656936863423</c:v>
                </c:pt>
                <c:pt idx="11968">
                  <c:v>45051.66735358796</c:v>
                </c:pt>
                <c:pt idx="11969">
                  <c:v>45051.677770312497</c:v>
                </c:pt>
                <c:pt idx="11970">
                  <c:v>45051.688187037034</c:v>
                </c:pt>
                <c:pt idx="11971">
                  <c:v>45051.698603761572</c:v>
                </c:pt>
                <c:pt idx="11972">
                  <c:v>45051.709020486109</c:v>
                </c:pt>
                <c:pt idx="11973">
                  <c:v>45051.719437210646</c:v>
                </c:pt>
                <c:pt idx="11974">
                  <c:v>45051.729853935183</c:v>
                </c:pt>
                <c:pt idx="11975">
                  <c:v>45051.74027065972</c:v>
                </c:pt>
                <c:pt idx="11976">
                  <c:v>45051.750687384258</c:v>
                </c:pt>
                <c:pt idx="11977">
                  <c:v>45051.761104108795</c:v>
                </c:pt>
                <c:pt idx="11978">
                  <c:v>45051.771520833332</c:v>
                </c:pt>
                <c:pt idx="11979">
                  <c:v>45051.781937557869</c:v>
                </c:pt>
                <c:pt idx="11980">
                  <c:v>45051.792354282406</c:v>
                </c:pt>
                <c:pt idx="11981">
                  <c:v>45051.802771006944</c:v>
                </c:pt>
                <c:pt idx="11982">
                  <c:v>45051.813187731481</c:v>
                </c:pt>
                <c:pt idx="11983">
                  <c:v>45051.823604456018</c:v>
                </c:pt>
                <c:pt idx="11984">
                  <c:v>45051.834021180555</c:v>
                </c:pt>
                <c:pt idx="11985">
                  <c:v>45051.844437905092</c:v>
                </c:pt>
                <c:pt idx="11986">
                  <c:v>45051.85485462963</c:v>
                </c:pt>
                <c:pt idx="11987">
                  <c:v>45051.865271354167</c:v>
                </c:pt>
                <c:pt idx="11988">
                  <c:v>45051.875688078704</c:v>
                </c:pt>
                <c:pt idx="11989">
                  <c:v>45051.886104803241</c:v>
                </c:pt>
                <c:pt idx="11990">
                  <c:v>45051.896521527779</c:v>
                </c:pt>
                <c:pt idx="11991">
                  <c:v>45051.906938252316</c:v>
                </c:pt>
                <c:pt idx="11992">
                  <c:v>45051.917354976853</c:v>
                </c:pt>
                <c:pt idx="11993">
                  <c:v>45051.92777170139</c:v>
                </c:pt>
                <c:pt idx="11994">
                  <c:v>45051.938188425927</c:v>
                </c:pt>
                <c:pt idx="11995">
                  <c:v>45051.948605150465</c:v>
                </c:pt>
                <c:pt idx="11996">
                  <c:v>45051.959021875002</c:v>
                </c:pt>
                <c:pt idx="11997">
                  <c:v>45051.969438599539</c:v>
                </c:pt>
                <c:pt idx="11998">
                  <c:v>45051.979855324076</c:v>
                </c:pt>
                <c:pt idx="11999">
                  <c:v>45051.989583333336</c:v>
                </c:pt>
                <c:pt idx="12000">
                  <c:v>45052</c:v>
                </c:pt>
                <c:pt idx="12001">
                  <c:v>45052.010416666664</c:v>
                </c:pt>
                <c:pt idx="12002">
                  <c:v>45052.020833333336</c:v>
                </c:pt>
                <c:pt idx="12003">
                  <c:v>45052.03125</c:v>
                </c:pt>
                <c:pt idx="12004">
                  <c:v>45052.041666666664</c:v>
                </c:pt>
                <c:pt idx="12005">
                  <c:v>45052.052083333336</c:v>
                </c:pt>
                <c:pt idx="12006">
                  <c:v>45052.0625</c:v>
                </c:pt>
                <c:pt idx="12007">
                  <c:v>45052.072916666664</c:v>
                </c:pt>
                <c:pt idx="12008">
                  <c:v>45052.083333333336</c:v>
                </c:pt>
                <c:pt idx="12009">
                  <c:v>45052.09375</c:v>
                </c:pt>
                <c:pt idx="12010">
                  <c:v>45052.104166666664</c:v>
                </c:pt>
                <c:pt idx="12011">
                  <c:v>45052.114583333336</c:v>
                </c:pt>
                <c:pt idx="12012">
                  <c:v>45052.125</c:v>
                </c:pt>
                <c:pt idx="12013">
                  <c:v>45052.135416666664</c:v>
                </c:pt>
                <c:pt idx="12014">
                  <c:v>45052.145833333336</c:v>
                </c:pt>
                <c:pt idx="12015">
                  <c:v>45052.15625</c:v>
                </c:pt>
                <c:pt idx="12016">
                  <c:v>45052.166666666664</c:v>
                </c:pt>
                <c:pt idx="12017">
                  <c:v>45052.177083333336</c:v>
                </c:pt>
                <c:pt idx="12018">
                  <c:v>45052.1875</c:v>
                </c:pt>
                <c:pt idx="12019">
                  <c:v>45052.197916666664</c:v>
                </c:pt>
                <c:pt idx="12020">
                  <c:v>45052.208333333336</c:v>
                </c:pt>
                <c:pt idx="12021">
                  <c:v>45052.21875</c:v>
                </c:pt>
                <c:pt idx="12022">
                  <c:v>45052.229166666664</c:v>
                </c:pt>
                <c:pt idx="12023">
                  <c:v>45052.239583333336</c:v>
                </c:pt>
                <c:pt idx="12024">
                  <c:v>45052.25</c:v>
                </c:pt>
                <c:pt idx="12025">
                  <c:v>45052.260416666664</c:v>
                </c:pt>
                <c:pt idx="12026">
                  <c:v>45052.270833333336</c:v>
                </c:pt>
                <c:pt idx="12027">
                  <c:v>45052.28125</c:v>
                </c:pt>
                <c:pt idx="12028">
                  <c:v>45052.291666666664</c:v>
                </c:pt>
                <c:pt idx="12029">
                  <c:v>45052.302083333336</c:v>
                </c:pt>
                <c:pt idx="12030">
                  <c:v>45052.3125</c:v>
                </c:pt>
                <c:pt idx="12031">
                  <c:v>45052.322916666664</c:v>
                </c:pt>
                <c:pt idx="12032">
                  <c:v>45052.333333333336</c:v>
                </c:pt>
                <c:pt idx="12033">
                  <c:v>45052.34375</c:v>
                </c:pt>
                <c:pt idx="12034">
                  <c:v>45052.354166666664</c:v>
                </c:pt>
                <c:pt idx="12035">
                  <c:v>45052.364583333336</c:v>
                </c:pt>
                <c:pt idx="12036">
                  <c:v>45052.375</c:v>
                </c:pt>
                <c:pt idx="12037">
                  <c:v>45052.385416666664</c:v>
                </c:pt>
                <c:pt idx="12038">
                  <c:v>45052.395833333336</c:v>
                </c:pt>
                <c:pt idx="12039">
                  <c:v>45052.40625</c:v>
                </c:pt>
                <c:pt idx="12040">
                  <c:v>45052.416666666664</c:v>
                </c:pt>
                <c:pt idx="12041">
                  <c:v>45052.427083333336</c:v>
                </c:pt>
                <c:pt idx="12042">
                  <c:v>45052.4375</c:v>
                </c:pt>
                <c:pt idx="12043">
                  <c:v>45052.447916666664</c:v>
                </c:pt>
                <c:pt idx="12044">
                  <c:v>45052.458333333336</c:v>
                </c:pt>
                <c:pt idx="12045">
                  <c:v>45052.46875</c:v>
                </c:pt>
                <c:pt idx="12046">
                  <c:v>45052.479166666664</c:v>
                </c:pt>
                <c:pt idx="12047">
                  <c:v>45052.489583333336</c:v>
                </c:pt>
                <c:pt idx="12048">
                  <c:v>45052.5</c:v>
                </c:pt>
                <c:pt idx="12049">
                  <c:v>45052.510416666664</c:v>
                </c:pt>
                <c:pt idx="12050">
                  <c:v>45052.520833333336</c:v>
                </c:pt>
                <c:pt idx="12051">
                  <c:v>45052.53125</c:v>
                </c:pt>
                <c:pt idx="12052">
                  <c:v>45052.541666666664</c:v>
                </c:pt>
                <c:pt idx="12053">
                  <c:v>45052.552083333336</c:v>
                </c:pt>
                <c:pt idx="12054">
                  <c:v>45052.5625</c:v>
                </c:pt>
                <c:pt idx="12055">
                  <c:v>45052.572916666664</c:v>
                </c:pt>
                <c:pt idx="12056">
                  <c:v>45052.583333333336</c:v>
                </c:pt>
                <c:pt idx="12057">
                  <c:v>45052.59375</c:v>
                </c:pt>
                <c:pt idx="12058">
                  <c:v>45052.604166666664</c:v>
                </c:pt>
                <c:pt idx="12059">
                  <c:v>45052.614583333336</c:v>
                </c:pt>
                <c:pt idx="12060">
                  <c:v>45052.625</c:v>
                </c:pt>
                <c:pt idx="12061">
                  <c:v>45052.635416666664</c:v>
                </c:pt>
                <c:pt idx="12062">
                  <c:v>45052.645833333336</c:v>
                </c:pt>
                <c:pt idx="12063">
                  <c:v>45052.65625</c:v>
                </c:pt>
                <c:pt idx="12064">
                  <c:v>45052.666666666664</c:v>
                </c:pt>
                <c:pt idx="12065">
                  <c:v>45052.677083333336</c:v>
                </c:pt>
                <c:pt idx="12066">
                  <c:v>45052.6875</c:v>
                </c:pt>
                <c:pt idx="12067">
                  <c:v>45052.697916666664</c:v>
                </c:pt>
                <c:pt idx="12068">
                  <c:v>45052.708333333336</c:v>
                </c:pt>
                <c:pt idx="12069">
                  <c:v>45052.71875</c:v>
                </c:pt>
                <c:pt idx="12070">
                  <c:v>45052.729166666664</c:v>
                </c:pt>
                <c:pt idx="12071">
                  <c:v>45052.739583333336</c:v>
                </c:pt>
                <c:pt idx="12072">
                  <c:v>45052.75</c:v>
                </c:pt>
                <c:pt idx="12073">
                  <c:v>45052.760416666664</c:v>
                </c:pt>
                <c:pt idx="12074">
                  <c:v>45052.770833333336</c:v>
                </c:pt>
                <c:pt idx="12075">
                  <c:v>45052.78125</c:v>
                </c:pt>
                <c:pt idx="12076">
                  <c:v>45052.791666666664</c:v>
                </c:pt>
                <c:pt idx="12077">
                  <c:v>45052.802083333336</c:v>
                </c:pt>
                <c:pt idx="12078">
                  <c:v>45052.8125</c:v>
                </c:pt>
                <c:pt idx="12079">
                  <c:v>45052.822916666664</c:v>
                </c:pt>
                <c:pt idx="12080">
                  <c:v>45052.833333333336</c:v>
                </c:pt>
                <c:pt idx="12081">
                  <c:v>45052.84375</c:v>
                </c:pt>
                <c:pt idx="12082">
                  <c:v>45052.854166666664</c:v>
                </c:pt>
                <c:pt idx="12083">
                  <c:v>45052.864583333336</c:v>
                </c:pt>
                <c:pt idx="12084">
                  <c:v>45052.875</c:v>
                </c:pt>
                <c:pt idx="12085">
                  <c:v>45052.885416666664</c:v>
                </c:pt>
                <c:pt idx="12086">
                  <c:v>45052.895833333336</c:v>
                </c:pt>
                <c:pt idx="12087">
                  <c:v>45052.90625</c:v>
                </c:pt>
                <c:pt idx="12088">
                  <c:v>45052.916666666664</c:v>
                </c:pt>
                <c:pt idx="12089">
                  <c:v>45052.927083333336</c:v>
                </c:pt>
                <c:pt idx="12090">
                  <c:v>45052.9375</c:v>
                </c:pt>
                <c:pt idx="12091">
                  <c:v>45052.947916666664</c:v>
                </c:pt>
                <c:pt idx="12092">
                  <c:v>45052.958333333336</c:v>
                </c:pt>
                <c:pt idx="12093">
                  <c:v>45052.96875</c:v>
                </c:pt>
                <c:pt idx="12094">
                  <c:v>45052.979166666664</c:v>
                </c:pt>
                <c:pt idx="12095">
                  <c:v>45052.989583333336</c:v>
                </c:pt>
                <c:pt idx="12096">
                  <c:v>45053</c:v>
                </c:pt>
                <c:pt idx="12097">
                  <c:v>45053.010416666664</c:v>
                </c:pt>
                <c:pt idx="12098">
                  <c:v>45053.020833333336</c:v>
                </c:pt>
                <c:pt idx="12099">
                  <c:v>45053.03125</c:v>
                </c:pt>
                <c:pt idx="12100">
                  <c:v>45053.041666666664</c:v>
                </c:pt>
                <c:pt idx="12101">
                  <c:v>45053.052083333336</c:v>
                </c:pt>
                <c:pt idx="12102">
                  <c:v>45053.0625</c:v>
                </c:pt>
                <c:pt idx="12103">
                  <c:v>45053.072916666664</c:v>
                </c:pt>
                <c:pt idx="12104">
                  <c:v>45053.083333333336</c:v>
                </c:pt>
                <c:pt idx="12105">
                  <c:v>45053.09375</c:v>
                </c:pt>
                <c:pt idx="12106">
                  <c:v>45053.104166666664</c:v>
                </c:pt>
                <c:pt idx="12107">
                  <c:v>45053.114583333336</c:v>
                </c:pt>
                <c:pt idx="12108">
                  <c:v>45053.125</c:v>
                </c:pt>
                <c:pt idx="12109">
                  <c:v>45053.135416666664</c:v>
                </c:pt>
                <c:pt idx="12110">
                  <c:v>45053.145833333336</c:v>
                </c:pt>
                <c:pt idx="12111">
                  <c:v>45053.15625</c:v>
                </c:pt>
                <c:pt idx="12112">
                  <c:v>45053.166666666664</c:v>
                </c:pt>
                <c:pt idx="12113">
                  <c:v>45053.177083333336</c:v>
                </c:pt>
                <c:pt idx="12114">
                  <c:v>45053.1875</c:v>
                </c:pt>
                <c:pt idx="12115">
                  <c:v>45053.197916666664</c:v>
                </c:pt>
                <c:pt idx="12116">
                  <c:v>45053.208333333336</c:v>
                </c:pt>
                <c:pt idx="12117">
                  <c:v>45053.21875</c:v>
                </c:pt>
                <c:pt idx="12118">
                  <c:v>45053.229166666664</c:v>
                </c:pt>
                <c:pt idx="12119">
                  <c:v>45053.239583333336</c:v>
                </c:pt>
                <c:pt idx="12120">
                  <c:v>45053.25</c:v>
                </c:pt>
                <c:pt idx="12121">
                  <c:v>45053.260416666664</c:v>
                </c:pt>
                <c:pt idx="12122">
                  <c:v>45053.270833333336</c:v>
                </c:pt>
                <c:pt idx="12123">
                  <c:v>45053.28125</c:v>
                </c:pt>
                <c:pt idx="12124">
                  <c:v>45053.291666666664</c:v>
                </c:pt>
                <c:pt idx="12125">
                  <c:v>45053.302083333336</c:v>
                </c:pt>
                <c:pt idx="12126">
                  <c:v>45053.3125</c:v>
                </c:pt>
                <c:pt idx="12127">
                  <c:v>45053.322916666664</c:v>
                </c:pt>
                <c:pt idx="12128">
                  <c:v>45053.333333333336</c:v>
                </c:pt>
                <c:pt idx="12129">
                  <c:v>45053.34375</c:v>
                </c:pt>
                <c:pt idx="12130">
                  <c:v>45053.354166666664</c:v>
                </c:pt>
                <c:pt idx="12131">
                  <c:v>45053.364583333336</c:v>
                </c:pt>
                <c:pt idx="12132">
                  <c:v>45053.375</c:v>
                </c:pt>
                <c:pt idx="12133">
                  <c:v>45053.385416666664</c:v>
                </c:pt>
                <c:pt idx="12134">
                  <c:v>45053.395833333336</c:v>
                </c:pt>
                <c:pt idx="12135">
                  <c:v>45053.40625</c:v>
                </c:pt>
                <c:pt idx="12136">
                  <c:v>45053.416666666664</c:v>
                </c:pt>
                <c:pt idx="12137">
                  <c:v>45053.427083333336</c:v>
                </c:pt>
                <c:pt idx="12138">
                  <c:v>45053.4375</c:v>
                </c:pt>
                <c:pt idx="12139">
                  <c:v>45053.447916666664</c:v>
                </c:pt>
                <c:pt idx="12140">
                  <c:v>45053.458333333336</c:v>
                </c:pt>
                <c:pt idx="12141">
                  <c:v>45053.46875</c:v>
                </c:pt>
                <c:pt idx="12142">
                  <c:v>45053.479166666664</c:v>
                </c:pt>
                <c:pt idx="12143">
                  <c:v>45053.489583333336</c:v>
                </c:pt>
                <c:pt idx="12144">
                  <c:v>45053.5</c:v>
                </c:pt>
                <c:pt idx="12145">
                  <c:v>45053.510416666664</c:v>
                </c:pt>
                <c:pt idx="12146">
                  <c:v>45053.520833333336</c:v>
                </c:pt>
                <c:pt idx="12147">
                  <c:v>45053.53125</c:v>
                </c:pt>
                <c:pt idx="12148">
                  <c:v>45053.541666666664</c:v>
                </c:pt>
                <c:pt idx="12149">
                  <c:v>45053.552083333336</c:v>
                </c:pt>
                <c:pt idx="12150">
                  <c:v>45053.5625</c:v>
                </c:pt>
                <c:pt idx="12151">
                  <c:v>45053.572916666664</c:v>
                </c:pt>
                <c:pt idx="12152">
                  <c:v>45053.583333333336</c:v>
                </c:pt>
                <c:pt idx="12153">
                  <c:v>45053.59375</c:v>
                </c:pt>
                <c:pt idx="12154">
                  <c:v>45053.604166666664</c:v>
                </c:pt>
                <c:pt idx="12155">
                  <c:v>45053.614583333336</c:v>
                </c:pt>
                <c:pt idx="12156">
                  <c:v>45053.625</c:v>
                </c:pt>
                <c:pt idx="12157">
                  <c:v>45053.635416666664</c:v>
                </c:pt>
                <c:pt idx="12158">
                  <c:v>45053.645833333336</c:v>
                </c:pt>
                <c:pt idx="12159">
                  <c:v>45053.65625</c:v>
                </c:pt>
                <c:pt idx="12160">
                  <c:v>45053.666666666664</c:v>
                </c:pt>
                <c:pt idx="12161">
                  <c:v>45053.677083333336</c:v>
                </c:pt>
                <c:pt idx="12162">
                  <c:v>45053.6875</c:v>
                </c:pt>
                <c:pt idx="12163">
                  <c:v>45053.697916666664</c:v>
                </c:pt>
                <c:pt idx="12164">
                  <c:v>45053.708333333336</c:v>
                </c:pt>
                <c:pt idx="12165">
                  <c:v>45053.71875</c:v>
                </c:pt>
                <c:pt idx="12166">
                  <c:v>45053.729166666664</c:v>
                </c:pt>
                <c:pt idx="12167">
                  <c:v>45053.739583333336</c:v>
                </c:pt>
                <c:pt idx="12168">
                  <c:v>45053.75</c:v>
                </c:pt>
                <c:pt idx="12169">
                  <c:v>45053.760416666664</c:v>
                </c:pt>
                <c:pt idx="12170">
                  <c:v>45053.770833333336</c:v>
                </c:pt>
                <c:pt idx="12171">
                  <c:v>45053.78125</c:v>
                </c:pt>
                <c:pt idx="12172">
                  <c:v>45053.791666666664</c:v>
                </c:pt>
                <c:pt idx="12173">
                  <c:v>45053.802083333336</c:v>
                </c:pt>
                <c:pt idx="12174">
                  <c:v>45053.8125</c:v>
                </c:pt>
                <c:pt idx="12175">
                  <c:v>45053.822916666664</c:v>
                </c:pt>
                <c:pt idx="12176">
                  <c:v>45053.833333333336</c:v>
                </c:pt>
                <c:pt idx="12177">
                  <c:v>45053.84375</c:v>
                </c:pt>
                <c:pt idx="12178">
                  <c:v>45053.854166666664</c:v>
                </c:pt>
                <c:pt idx="12179">
                  <c:v>45053.864583333336</c:v>
                </c:pt>
                <c:pt idx="12180">
                  <c:v>45053.875</c:v>
                </c:pt>
                <c:pt idx="12181">
                  <c:v>45053.885416666664</c:v>
                </c:pt>
                <c:pt idx="12182">
                  <c:v>45053.895833333336</c:v>
                </c:pt>
                <c:pt idx="12183">
                  <c:v>45053.90625</c:v>
                </c:pt>
                <c:pt idx="12184">
                  <c:v>45053.916666666664</c:v>
                </c:pt>
                <c:pt idx="12185">
                  <c:v>45053.927083333336</c:v>
                </c:pt>
                <c:pt idx="12186">
                  <c:v>45053.9375</c:v>
                </c:pt>
                <c:pt idx="12187">
                  <c:v>45053.947916666664</c:v>
                </c:pt>
                <c:pt idx="12188">
                  <c:v>45053.958333333336</c:v>
                </c:pt>
                <c:pt idx="12189">
                  <c:v>45053.96875</c:v>
                </c:pt>
                <c:pt idx="12190">
                  <c:v>45053.979166666664</c:v>
                </c:pt>
                <c:pt idx="12191">
                  <c:v>45053.989583333336</c:v>
                </c:pt>
                <c:pt idx="12192">
                  <c:v>45054</c:v>
                </c:pt>
                <c:pt idx="12193">
                  <c:v>45054.010416666664</c:v>
                </c:pt>
                <c:pt idx="12194">
                  <c:v>45054.020833333336</c:v>
                </c:pt>
                <c:pt idx="12195">
                  <c:v>45054.03125</c:v>
                </c:pt>
                <c:pt idx="12196">
                  <c:v>45054.041666666664</c:v>
                </c:pt>
                <c:pt idx="12197">
                  <c:v>45054.052083333336</c:v>
                </c:pt>
                <c:pt idx="12198">
                  <c:v>45054.0625</c:v>
                </c:pt>
                <c:pt idx="12199">
                  <c:v>45054.072916666664</c:v>
                </c:pt>
                <c:pt idx="12200">
                  <c:v>45054.083333333336</c:v>
                </c:pt>
                <c:pt idx="12201">
                  <c:v>45054.09375</c:v>
                </c:pt>
                <c:pt idx="12202">
                  <c:v>45054.104166666664</c:v>
                </c:pt>
                <c:pt idx="12203">
                  <c:v>45054.114583333336</c:v>
                </c:pt>
                <c:pt idx="12204">
                  <c:v>45054.125</c:v>
                </c:pt>
                <c:pt idx="12205">
                  <c:v>45054.135416666664</c:v>
                </c:pt>
                <c:pt idx="12206">
                  <c:v>45054.145833333336</c:v>
                </c:pt>
                <c:pt idx="12207">
                  <c:v>45054.15625</c:v>
                </c:pt>
                <c:pt idx="12208">
                  <c:v>45054.166666666664</c:v>
                </c:pt>
                <c:pt idx="12209">
                  <c:v>45054.177083333336</c:v>
                </c:pt>
                <c:pt idx="12210">
                  <c:v>45054.1875</c:v>
                </c:pt>
                <c:pt idx="12211">
                  <c:v>45054.197916666664</c:v>
                </c:pt>
                <c:pt idx="12212">
                  <c:v>45054.208333333336</c:v>
                </c:pt>
                <c:pt idx="12213">
                  <c:v>45054.21875</c:v>
                </c:pt>
                <c:pt idx="12214">
                  <c:v>45054.229166666664</c:v>
                </c:pt>
                <c:pt idx="12215">
                  <c:v>45054.239583333336</c:v>
                </c:pt>
                <c:pt idx="12216">
                  <c:v>45054.25</c:v>
                </c:pt>
                <c:pt idx="12217">
                  <c:v>45054.260416666664</c:v>
                </c:pt>
                <c:pt idx="12218">
                  <c:v>45054.270833333336</c:v>
                </c:pt>
                <c:pt idx="12219">
                  <c:v>45054.28125</c:v>
                </c:pt>
                <c:pt idx="12220">
                  <c:v>45054.291666666664</c:v>
                </c:pt>
                <c:pt idx="12221">
                  <c:v>45054.302083333336</c:v>
                </c:pt>
                <c:pt idx="12222">
                  <c:v>45054.3125</c:v>
                </c:pt>
                <c:pt idx="12223">
                  <c:v>45054.322916666664</c:v>
                </c:pt>
                <c:pt idx="12224">
                  <c:v>45054.333333333336</c:v>
                </c:pt>
                <c:pt idx="12225">
                  <c:v>45054.34375</c:v>
                </c:pt>
                <c:pt idx="12226">
                  <c:v>45054.354166666664</c:v>
                </c:pt>
                <c:pt idx="12227">
                  <c:v>45054.364583333336</c:v>
                </c:pt>
                <c:pt idx="12228">
                  <c:v>45054.375</c:v>
                </c:pt>
                <c:pt idx="12229">
                  <c:v>45054.385416666664</c:v>
                </c:pt>
                <c:pt idx="12230">
                  <c:v>45054.395833333336</c:v>
                </c:pt>
                <c:pt idx="12231">
                  <c:v>45054.40625</c:v>
                </c:pt>
                <c:pt idx="12232">
                  <c:v>45054.416666666664</c:v>
                </c:pt>
                <c:pt idx="12233">
                  <c:v>45054.427083333336</c:v>
                </c:pt>
                <c:pt idx="12234">
                  <c:v>45054.4375</c:v>
                </c:pt>
                <c:pt idx="12235">
                  <c:v>45054.447916666664</c:v>
                </c:pt>
                <c:pt idx="12236">
                  <c:v>45054.458333333336</c:v>
                </c:pt>
                <c:pt idx="12237">
                  <c:v>45054.46875</c:v>
                </c:pt>
                <c:pt idx="12238">
                  <c:v>45054.479166666664</c:v>
                </c:pt>
                <c:pt idx="12239">
                  <c:v>45054.489583333336</c:v>
                </c:pt>
                <c:pt idx="12240">
                  <c:v>45054.5</c:v>
                </c:pt>
                <c:pt idx="12241">
                  <c:v>45054.510416666664</c:v>
                </c:pt>
                <c:pt idx="12242">
                  <c:v>45054.520833333336</c:v>
                </c:pt>
                <c:pt idx="12243">
                  <c:v>45054.53125</c:v>
                </c:pt>
                <c:pt idx="12244">
                  <c:v>45054.541666666664</c:v>
                </c:pt>
                <c:pt idx="12245">
                  <c:v>45054.552083333336</c:v>
                </c:pt>
                <c:pt idx="12246">
                  <c:v>45054.5625</c:v>
                </c:pt>
                <c:pt idx="12247">
                  <c:v>45054.572916666664</c:v>
                </c:pt>
                <c:pt idx="12248">
                  <c:v>45054.583333333336</c:v>
                </c:pt>
                <c:pt idx="12249">
                  <c:v>45054.59375</c:v>
                </c:pt>
                <c:pt idx="12250">
                  <c:v>45054.604166666664</c:v>
                </c:pt>
                <c:pt idx="12251">
                  <c:v>45054.614583333336</c:v>
                </c:pt>
                <c:pt idx="12252">
                  <c:v>45054.625</c:v>
                </c:pt>
                <c:pt idx="12253">
                  <c:v>45054.635416666664</c:v>
                </c:pt>
                <c:pt idx="12254">
                  <c:v>45054.645833333336</c:v>
                </c:pt>
                <c:pt idx="12255">
                  <c:v>45054.65625</c:v>
                </c:pt>
                <c:pt idx="12256">
                  <c:v>45054.666666666664</c:v>
                </c:pt>
                <c:pt idx="12257">
                  <c:v>45054.677083333336</c:v>
                </c:pt>
                <c:pt idx="12258">
                  <c:v>45054.6875</c:v>
                </c:pt>
                <c:pt idx="12259">
                  <c:v>45054.697916666664</c:v>
                </c:pt>
                <c:pt idx="12260">
                  <c:v>45054.708333333336</c:v>
                </c:pt>
                <c:pt idx="12261">
                  <c:v>45054.71875</c:v>
                </c:pt>
                <c:pt idx="12262">
                  <c:v>45054.729166666664</c:v>
                </c:pt>
                <c:pt idx="12263">
                  <c:v>45054.739583333336</c:v>
                </c:pt>
                <c:pt idx="12264">
                  <c:v>45054.75</c:v>
                </c:pt>
                <c:pt idx="12265">
                  <c:v>45054.760416666664</c:v>
                </c:pt>
                <c:pt idx="12266">
                  <c:v>45054.770833333336</c:v>
                </c:pt>
                <c:pt idx="12267">
                  <c:v>45054.78125</c:v>
                </c:pt>
                <c:pt idx="12268">
                  <c:v>45054.791666666664</c:v>
                </c:pt>
                <c:pt idx="12269">
                  <c:v>45054.802083333336</c:v>
                </c:pt>
                <c:pt idx="12270">
                  <c:v>45054.8125</c:v>
                </c:pt>
                <c:pt idx="12271">
                  <c:v>45054.822916666664</c:v>
                </c:pt>
                <c:pt idx="12272">
                  <c:v>45054.833333333336</c:v>
                </c:pt>
                <c:pt idx="12273">
                  <c:v>45054.84375</c:v>
                </c:pt>
                <c:pt idx="12274">
                  <c:v>45054.854166666664</c:v>
                </c:pt>
                <c:pt idx="12275">
                  <c:v>45054.864583333336</c:v>
                </c:pt>
                <c:pt idx="12276">
                  <c:v>45054.875</c:v>
                </c:pt>
                <c:pt idx="12277">
                  <c:v>45054.885416666664</c:v>
                </c:pt>
                <c:pt idx="12278">
                  <c:v>45054.895833333336</c:v>
                </c:pt>
                <c:pt idx="12279">
                  <c:v>45054.90625</c:v>
                </c:pt>
                <c:pt idx="12280">
                  <c:v>45054.916666666664</c:v>
                </c:pt>
                <c:pt idx="12281">
                  <c:v>45054.927083333336</c:v>
                </c:pt>
                <c:pt idx="12282">
                  <c:v>45054.9375</c:v>
                </c:pt>
                <c:pt idx="12283">
                  <c:v>45054.947916666664</c:v>
                </c:pt>
                <c:pt idx="12284">
                  <c:v>45054.958333333336</c:v>
                </c:pt>
                <c:pt idx="12285">
                  <c:v>45054.96875</c:v>
                </c:pt>
                <c:pt idx="12286">
                  <c:v>45054.979166666664</c:v>
                </c:pt>
                <c:pt idx="12287">
                  <c:v>45054.989583333336</c:v>
                </c:pt>
                <c:pt idx="12288">
                  <c:v>45055</c:v>
                </c:pt>
                <c:pt idx="12289">
                  <c:v>45055.010416666664</c:v>
                </c:pt>
                <c:pt idx="12290">
                  <c:v>45055.020833333336</c:v>
                </c:pt>
                <c:pt idx="12291">
                  <c:v>45055.03125</c:v>
                </c:pt>
                <c:pt idx="12292">
                  <c:v>45055.041666666664</c:v>
                </c:pt>
                <c:pt idx="12293">
                  <c:v>45055.052083333336</c:v>
                </c:pt>
                <c:pt idx="12294">
                  <c:v>45055.0625</c:v>
                </c:pt>
                <c:pt idx="12295">
                  <c:v>45055.072916666664</c:v>
                </c:pt>
                <c:pt idx="12296">
                  <c:v>45055.083333333336</c:v>
                </c:pt>
                <c:pt idx="12297">
                  <c:v>45055.09375</c:v>
                </c:pt>
                <c:pt idx="12298">
                  <c:v>45055.104166666664</c:v>
                </c:pt>
                <c:pt idx="12299">
                  <c:v>45055.114583333336</c:v>
                </c:pt>
                <c:pt idx="12300">
                  <c:v>45055.125</c:v>
                </c:pt>
                <c:pt idx="12301">
                  <c:v>45055.135416666664</c:v>
                </c:pt>
                <c:pt idx="12302">
                  <c:v>45055.145833333336</c:v>
                </c:pt>
                <c:pt idx="12303">
                  <c:v>45055.15625</c:v>
                </c:pt>
                <c:pt idx="12304">
                  <c:v>45055.166666666664</c:v>
                </c:pt>
                <c:pt idx="12305">
                  <c:v>45055.177083333336</c:v>
                </c:pt>
                <c:pt idx="12306">
                  <c:v>45055.1875</c:v>
                </c:pt>
                <c:pt idx="12307">
                  <c:v>45055.197916666664</c:v>
                </c:pt>
                <c:pt idx="12308">
                  <c:v>45055.208333333336</c:v>
                </c:pt>
                <c:pt idx="12309">
                  <c:v>45055.21875</c:v>
                </c:pt>
                <c:pt idx="12310">
                  <c:v>45055.229166666664</c:v>
                </c:pt>
                <c:pt idx="12311">
                  <c:v>45055.239583333336</c:v>
                </c:pt>
                <c:pt idx="12312">
                  <c:v>45055.25</c:v>
                </c:pt>
                <c:pt idx="12313">
                  <c:v>45055.260416666664</c:v>
                </c:pt>
                <c:pt idx="12314">
                  <c:v>45055.270833333336</c:v>
                </c:pt>
                <c:pt idx="12315">
                  <c:v>45055.28125</c:v>
                </c:pt>
                <c:pt idx="12316">
                  <c:v>45055.291666666664</c:v>
                </c:pt>
                <c:pt idx="12317">
                  <c:v>45055.302083333336</c:v>
                </c:pt>
                <c:pt idx="12318">
                  <c:v>45055.3125</c:v>
                </c:pt>
                <c:pt idx="12319">
                  <c:v>45055.322916666664</c:v>
                </c:pt>
                <c:pt idx="12320">
                  <c:v>45055.333333333336</c:v>
                </c:pt>
                <c:pt idx="12321">
                  <c:v>45055.34375</c:v>
                </c:pt>
                <c:pt idx="12322">
                  <c:v>45055.354166666664</c:v>
                </c:pt>
                <c:pt idx="12323">
                  <c:v>45055.364583333336</c:v>
                </c:pt>
                <c:pt idx="12324">
                  <c:v>45055.375</c:v>
                </c:pt>
                <c:pt idx="12325">
                  <c:v>45055.385416666664</c:v>
                </c:pt>
                <c:pt idx="12326">
                  <c:v>45055.395833333336</c:v>
                </c:pt>
                <c:pt idx="12327">
                  <c:v>45055.40625</c:v>
                </c:pt>
                <c:pt idx="12328">
                  <c:v>45055.416666666664</c:v>
                </c:pt>
                <c:pt idx="12329">
                  <c:v>45055.427083333336</c:v>
                </c:pt>
                <c:pt idx="12330">
                  <c:v>45055.4375</c:v>
                </c:pt>
                <c:pt idx="12331">
                  <c:v>45055.447916666664</c:v>
                </c:pt>
                <c:pt idx="12332">
                  <c:v>45055.458333333336</c:v>
                </c:pt>
                <c:pt idx="12333">
                  <c:v>45055.46875</c:v>
                </c:pt>
                <c:pt idx="12334">
                  <c:v>45055.479166666664</c:v>
                </c:pt>
                <c:pt idx="12335">
                  <c:v>45055.489583333336</c:v>
                </c:pt>
                <c:pt idx="12336">
                  <c:v>45055.5</c:v>
                </c:pt>
                <c:pt idx="12337">
                  <c:v>45055.510416666664</c:v>
                </c:pt>
                <c:pt idx="12338">
                  <c:v>45055.520833333336</c:v>
                </c:pt>
                <c:pt idx="12339">
                  <c:v>45055.53125</c:v>
                </c:pt>
                <c:pt idx="12340">
                  <c:v>45055.541666666664</c:v>
                </c:pt>
                <c:pt idx="12341">
                  <c:v>45055.552083333336</c:v>
                </c:pt>
                <c:pt idx="12342">
                  <c:v>45055.5625</c:v>
                </c:pt>
                <c:pt idx="12343">
                  <c:v>45055.572916666664</c:v>
                </c:pt>
                <c:pt idx="12344">
                  <c:v>45055.583333333336</c:v>
                </c:pt>
                <c:pt idx="12345">
                  <c:v>45055.59375</c:v>
                </c:pt>
                <c:pt idx="12346">
                  <c:v>45055.604166666664</c:v>
                </c:pt>
                <c:pt idx="12347">
                  <c:v>45055.614583333336</c:v>
                </c:pt>
                <c:pt idx="12348">
                  <c:v>45055.625</c:v>
                </c:pt>
                <c:pt idx="12349">
                  <c:v>45055.635416666664</c:v>
                </c:pt>
                <c:pt idx="12350">
                  <c:v>45055.645833333336</c:v>
                </c:pt>
                <c:pt idx="12351">
                  <c:v>45055.65625</c:v>
                </c:pt>
                <c:pt idx="12352">
                  <c:v>45055.666666666664</c:v>
                </c:pt>
                <c:pt idx="12353">
                  <c:v>45055.677083333336</c:v>
                </c:pt>
                <c:pt idx="12354">
                  <c:v>45055.6875</c:v>
                </c:pt>
                <c:pt idx="12355">
                  <c:v>45055.697916666664</c:v>
                </c:pt>
                <c:pt idx="12356">
                  <c:v>45055.708333333336</c:v>
                </c:pt>
                <c:pt idx="12357">
                  <c:v>45055.71875</c:v>
                </c:pt>
                <c:pt idx="12358">
                  <c:v>45055.729166666664</c:v>
                </c:pt>
                <c:pt idx="12359">
                  <c:v>45055.739583333336</c:v>
                </c:pt>
                <c:pt idx="12360">
                  <c:v>45055.75</c:v>
                </c:pt>
                <c:pt idx="12361">
                  <c:v>45055.760416666664</c:v>
                </c:pt>
                <c:pt idx="12362">
                  <c:v>45055.770833333336</c:v>
                </c:pt>
                <c:pt idx="12363">
                  <c:v>45055.78125</c:v>
                </c:pt>
                <c:pt idx="12364">
                  <c:v>45055.791666666664</c:v>
                </c:pt>
                <c:pt idx="12365">
                  <c:v>45055.802083333336</c:v>
                </c:pt>
                <c:pt idx="12366">
                  <c:v>45055.8125</c:v>
                </c:pt>
                <c:pt idx="12367">
                  <c:v>45055.822916666664</c:v>
                </c:pt>
                <c:pt idx="12368">
                  <c:v>45055.833333333336</c:v>
                </c:pt>
                <c:pt idx="12369">
                  <c:v>45055.84375</c:v>
                </c:pt>
                <c:pt idx="12370">
                  <c:v>45055.854166666664</c:v>
                </c:pt>
                <c:pt idx="12371">
                  <c:v>45055.864583333336</c:v>
                </c:pt>
                <c:pt idx="12372">
                  <c:v>45055.875</c:v>
                </c:pt>
                <c:pt idx="12373">
                  <c:v>45055.885416666664</c:v>
                </c:pt>
                <c:pt idx="12374">
                  <c:v>45055.895833333336</c:v>
                </c:pt>
                <c:pt idx="12375">
                  <c:v>45055.90625</c:v>
                </c:pt>
                <c:pt idx="12376">
                  <c:v>45055.916666666664</c:v>
                </c:pt>
                <c:pt idx="12377">
                  <c:v>45055.927083333336</c:v>
                </c:pt>
                <c:pt idx="12378">
                  <c:v>45055.9375</c:v>
                </c:pt>
                <c:pt idx="12379">
                  <c:v>45055.947916666664</c:v>
                </c:pt>
                <c:pt idx="12380">
                  <c:v>45055.958333333336</c:v>
                </c:pt>
                <c:pt idx="12381">
                  <c:v>45055.96875</c:v>
                </c:pt>
                <c:pt idx="12382">
                  <c:v>45055.979166666664</c:v>
                </c:pt>
                <c:pt idx="12383">
                  <c:v>45055.989583333336</c:v>
                </c:pt>
                <c:pt idx="12384">
                  <c:v>45056</c:v>
                </c:pt>
                <c:pt idx="12385">
                  <c:v>45056.010416666664</c:v>
                </c:pt>
                <c:pt idx="12386">
                  <c:v>45056.020833333336</c:v>
                </c:pt>
                <c:pt idx="12387">
                  <c:v>45056.03125</c:v>
                </c:pt>
                <c:pt idx="12388">
                  <c:v>45056.041666666664</c:v>
                </c:pt>
                <c:pt idx="12389">
                  <c:v>45056.052083333336</c:v>
                </c:pt>
                <c:pt idx="12390">
                  <c:v>45056.0625</c:v>
                </c:pt>
                <c:pt idx="12391">
                  <c:v>45056.072916666664</c:v>
                </c:pt>
                <c:pt idx="12392">
                  <c:v>45056.083333333336</c:v>
                </c:pt>
                <c:pt idx="12393">
                  <c:v>45056.09375</c:v>
                </c:pt>
                <c:pt idx="12394">
                  <c:v>45056.104166666664</c:v>
                </c:pt>
                <c:pt idx="12395">
                  <c:v>45056.114583333336</c:v>
                </c:pt>
                <c:pt idx="12396">
                  <c:v>45056.125</c:v>
                </c:pt>
                <c:pt idx="12397">
                  <c:v>45056.135416666664</c:v>
                </c:pt>
                <c:pt idx="12398">
                  <c:v>45056.145833333336</c:v>
                </c:pt>
                <c:pt idx="12399">
                  <c:v>45056.15625</c:v>
                </c:pt>
                <c:pt idx="12400">
                  <c:v>45056.166666666664</c:v>
                </c:pt>
                <c:pt idx="12401">
                  <c:v>45056.177083333336</c:v>
                </c:pt>
                <c:pt idx="12402">
                  <c:v>45056.1875</c:v>
                </c:pt>
                <c:pt idx="12403">
                  <c:v>45056.197916666664</c:v>
                </c:pt>
                <c:pt idx="12404">
                  <c:v>45056.208333333336</c:v>
                </c:pt>
                <c:pt idx="12405">
                  <c:v>45056.21875</c:v>
                </c:pt>
                <c:pt idx="12406">
                  <c:v>45056.229166666664</c:v>
                </c:pt>
                <c:pt idx="12407">
                  <c:v>45056.239583333336</c:v>
                </c:pt>
                <c:pt idx="12408">
                  <c:v>45056.25</c:v>
                </c:pt>
                <c:pt idx="12409">
                  <c:v>45056.260416666664</c:v>
                </c:pt>
                <c:pt idx="12410">
                  <c:v>45056.270833333336</c:v>
                </c:pt>
                <c:pt idx="12411">
                  <c:v>45056.28125</c:v>
                </c:pt>
                <c:pt idx="12412">
                  <c:v>45056.291666666664</c:v>
                </c:pt>
                <c:pt idx="12413">
                  <c:v>45056.302083333336</c:v>
                </c:pt>
                <c:pt idx="12414">
                  <c:v>45056.3125</c:v>
                </c:pt>
                <c:pt idx="12415">
                  <c:v>45056.322916666664</c:v>
                </c:pt>
                <c:pt idx="12416">
                  <c:v>45056.333333333336</c:v>
                </c:pt>
                <c:pt idx="12417">
                  <c:v>45056.34375</c:v>
                </c:pt>
                <c:pt idx="12418">
                  <c:v>45056.354166666664</c:v>
                </c:pt>
                <c:pt idx="12419">
                  <c:v>45056.364583333336</c:v>
                </c:pt>
                <c:pt idx="12420">
                  <c:v>45056.375</c:v>
                </c:pt>
                <c:pt idx="12421">
                  <c:v>45056.385416666664</c:v>
                </c:pt>
                <c:pt idx="12422">
                  <c:v>45056.395833333336</c:v>
                </c:pt>
                <c:pt idx="12423">
                  <c:v>45056.40625</c:v>
                </c:pt>
                <c:pt idx="12424">
                  <c:v>45056.416666666664</c:v>
                </c:pt>
                <c:pt idx="12425">
                  <c:v>45056.427083333336</c:v>
                </c:pt>
                <c:pt idx="12426">
                  <c:v>45056.4375</c:v>
                </c:pt>
                <c:pt idx="12427">
                  <c:v>45056.447916666664</c:v>
                </c:pt>
                <c:pt idx="12428">
                  <c:v>45056.458333333336</c:v>
                </c:pt>
                <c:pt idx="12429">
                  <c:v>45056.46875</c:v>
                </c:pt>
                <c:pt idx="12430">
                  <c:v>45056.479166666664</c:v>
                </c:pt>
                <c:pt idx="12431">
                  <c:v>45056.489583333336</c:v>
                </c:pt>
                <c:pt idx="12432">
                  <c:v>45056.5</c:v>
                </c:pt>
                <c:pt idx="12433">
                  <c:v>45056.510416666664</c:v>
                </c:pt>
                <c:pt idx="12434">
                  <c:v>45056.520833333336</c:v>
                </c:pt>
                <c:pt idx="12435">
                  <c:v>45056.53125</c:v>
                </c:pt>
                <c:pt idx="12436">
                  <c:v>45056.541666666664</c:v>
                </c:pt>
                <c:pt idx="12437">
                  <c:v>45056.552083333336</c:v>
                </c:pt>
                <c:pt idx="12438">
                  <c:v>45056.5625</c:v>
                </c:pt>
                <c:pt idx="12439">
                  <c:v>45056.572916666664</c:v>
                </c:pt>
                <c:pt idx="12440">
                  <c:v>45056.583333333336</c:v>
                </c:pt>
                <c:pt idx="12441">
                  <c:v>45056.59375</c:v>
                </c:pt>
                <c:pt idx="12442">
                  <c:v>45056.604166666664</c:v>
                </c:pt>
                <c:pt idx="12443">
                  <c:v>45056.614583333336</c:v>
                </c:pt>
                <c:pt idx="12444">
                  <c:v>45056.625</c:v>
                </c:pt>
                <c:pt idx="12445">
                  <c:v>45056.635416666664</c:v>
                </c:pt>
                <c:pt idx="12446">
                  <c:v>45056.645833333336</c:v>
                </c:pt>
                <c:pt idx="12447">
                  <c:v>45056.65625</c:v>
                </c:pt>
                <c:pt idx="12448">
                  <c:v>45056.666666666664</c:v>
                </c:pt>
                <c:pt idx="12449">
                  <c:v>45056.677083333336</c:v>
                </c:pt>
                <c:pt idx="12450">
                  <c:v>45056.6875</c:v>
                </c:pt>
                <c:pt idx="12451">
                  <c:v>45056.697916666664</c:v>
                </c:pt>
                <c:pt idx="12452">
                  <c:v>45056.708333333336</c:v>
                </c:pt>
                <c:pt idx="12453">
                  <c:v>45056.71875</c:v>
                </c:pt>
                <c:pt idx="12454">
                  <c:v>45056.729166666664</c:v>
                </c:pt>
                <c:pt idx="12455">
                  <c:v>45056.739583333336</c:v>
                </c:pt>
                <c:pt idx="12456">
                  <c:v>45056.75</c:v>
                </c:pt>
                <c:pt idx="12457">
                  <c:v>45056.760416666664</c:v>
                </c:pt>
                <c:pt idx="12458">
                  <c:v>45056.770833333336</c:v>
                </c:pt>
                <c:pt idx="12459">
                  <c:v>45056.78125</c:v>
                </c:pt>
                <c:pt idx="12460">
                  <c:v>45056.791666666664</c:v>
                </c:pt>
                <c:pt idx="12461">
                  <c:v>45056.802083333336</c:v>
                </c:pt>
                <c:pt idx="12462">
                  <c:v>45056.8125</c:v>
                </c:pt>
                <c:pt idx="12463">
                  <c:v>45056.822916666664</c:v>
                </c:pt>
                <c:pt idx="12464">
                  <c:v>45056.833333333336</c:v>
                </c:pt>
                <c:pt idx="12465">
                  <c:v>45056.84375</c:v>
                </c:pt>
                <c:pt idx="12466">
                  <c:v>45056.854166666664</c:v>
                </c:pt>
                <c:pt idx="12467">
                  <c:v>45056.864583333336</c:v>
                </c:pt>
                <c:pt idx="12468">
                  <c:v>45056.875</c:v>
                </c:pt>
                <c:pt idx="12469">
                  <c:v>45056.885416666664</c:v>
                </c:pt>
                <c:pt idx="12470">
                  <c:v>45056.895833333336</c:v>
                </c:pt>
                <c:pt idx="12471">
                  <c:v>45056.90625</c:v>
                </c:pt>
                <c:pt idx="12472">
                  <c:v>45056.916666666664</c:v>
                </c:pt>
                <c:pt idx="12473">
                  <c:v>45056.927083333336</c:v>
                </c:pt>
                <c:pt idx="12474">
                  <c:v>45056.9375</c:v>
                </c:pt>
                <c:pt idx="12475">
                  <c:v>45056.947916666664</c:v>
                </c:pt>
                <c:pt idx="12476">
                  <c:v>45056.958333333336</c:v>
                </c:pt>
                <c:pt idx="12477">
                  <c:v>45056.96875</c:v>
                </c:pt>
                <c:pt idx="12478">
                  <c:v>45056.979166666664</c:v>
                </c:pt>
                <c:pt idx="12479">
                  <c:v>45056.989583333336</c:v>
                </c:pt>
                <c:pt idx="12480">
                  <c:v>45057</c:v>
                </c:pt>
                <c:pt idx="12481">
                  <c:v>45057.010416666664</c:v>
                </c:pt>
                <c:pt idx="12482">
                  <c:v>45057.020833333336</c:v>
                </c:pt>
                <c:pt idx="12483">
                  <c:v>45057.03125</c:v>
                </c:pt>
                <c:pt idx="12484">
                  <c:v>45057.041666666664</c:v>
                </c:pt>
                <c:pt idx="12485">
                  <c:v>45057.052083333336</c:v>
                </c:pt>
                <c:pt idx="12486">
                  <c:v>45057.0625</c:v>
                </c:pt>
                <c:pt idx="12487">
                  <c:v>45057.072916666664</c:v>
                </c:pt>
                <c:pt idx="12488">
                  <c:v>45057.083333333336</c:v>
                </c:pt>
                <c:pt idx="12489">
                  <c:v>45057.09375</c:v>
                </c:pt>
                <c:pt idx="12490">
                  <c:v>45057.104166666664</c:v>
                </c:pt>
                <c:pt idx="12491">
                  <c:v>45057.114583333336</c:v>
                </c:pt>
                <c:pt idx="12492">
                  <c:v>45057.125</c:v>
                </c:pt>
                <c:pt idx="12493">
                  <c:v>45057.135416666664</c:v>
                </c:pt>
                <c:pt idx="12494">
                  <c:v>45057.145833333336</c:v>
                </c:pt>
                <c:pt idx="12495">
                  <c:v>45057.15625</c:v>
                </c:pt>
                <c:pt idx="12496">
                  <c:v>45057.166666666664</c:v>
                </c:pt>
                <c:pt idx="12497">
                  <c:v>45057.177083333336</c:v>
                </c:pt>
                <c:pt idx="12498">
                  <c:v>45057.1875</c:v>
                </c:pt>
                <c:pt idx="12499">
                  <c:v>45057.197916666664</c:v>
                </c:pt>
                <c:pt idx="12500">
                  <c:v>45057.208333333336</c:v>
                </c:pt>
                <c:pt idx="12501">
                  <c:v>45057.21875</c:v>
                </c:pt>
                <c:pt idx="12502">
                  <c:v>45057.229166666664</c:v>
                </c:pt>
                <c:pt idx="12503">
                  <c:v>45057.239583333336</c:v>
                </c:pt>
                <c:pt idx="12504">
                  <c:v>45057.25</c:v>
                </c:pt>
                <c:pt idx="12505">
                  <c:v>45057.260416666664</c:v>
                </c:pt>
                <c:pt idx="12506">
                  <c:v>45057.270833333336</c:v>
                </c:pt>
                <c:pt idx="12507">
                  <c:v>45057.28125</c:v>
                </c:pt>
                <c:pt idx="12508">
                  <c:v>45057.291666666664</c:v>
                </c:pt>
                <c:pt idx="12509">
                  <c:v>45057.302083333336</c:v>
                </c:pt>
                <c:pt idx="12510">
                  <c:v>45057.3125</c:v>
                </c:pt>
                <c:pt idx="12511">
                  <c:v>45057.322916666664</c:v>
                </c:pt>
                <c:pt idx="12512">
                  <c:v>45057.333333333336</c:v>
                </c:pt>
                <c:pt idx="12513">
                  <c:v>45057.34375</c:v>
                </c:pt>
                <c:pt idx="12514">
                  <c:v>45057.354166666664</c:v>
                </c:pt>
                <c:pt idx="12515">
                  <c:v>45057.364583333336</c:v>
                </c:pt>
                <c:pt idx="12516">
                  <c:v>45057.375</c:v>
                </c:pt>
                <c:pt idx="12517">
                  <c:v>45057.385416666664</c:v>
                </c:pt>
                <c:pt idx="12518">
                  <c:v>45057.395833333336</c:v>
                </c:pt>
                <c:pt idx="12519">
                  <c:v>45057.40625</c:v>
                </c:pt>
                <c:pt idx="12520">
                  <c:v>45057.416666666664</c:v>
                </c:pt>
                <c:pt idx="12521">
                  <c:v>45057.427083333336</c:v>
                </c:pt>
                <c:pt idx="12522">
                  <c:v>45057.4375</c:v>
                </c:pt>
                <c:pt idx="12523">
                  <c:v>45057.447916666664</c:v>
                </c:pt>
                <c:pt idx="12524">
                  <c:v>45057.458333333336</c:v>
                </c:pt>
                <c:pt idx="12525">
                  <c:v>45057.46875</c:v>
                </c:pt>
                <c:pt idx="12526">
                  <c:v>45057.479166666664</c:v>
                </c:pt>
                <c:pt idx="12527">
                  <c:v>45057.489583333336</c:v>
                </c:pt>
                <c:pt idx="12528">
                  <c:v>45057.5</c:v>
                </c:pt>
                <c:pt idx="12529">
                  <c:v>45057.510416666664</c:v>
                </c:pt>
                <c:pt idx="12530">
                  <c:v>45057.520833333336</c:v>
                </c:pt>
                <c:pt idx="12531">
                  <c:v>45057.53125</c:v>
                </c:pt>
                <c:pt idx="12532">
                  <c:v>45057.541666666664</c:v>
                </c:pt>
                <c:pt idx="12533">
                  <c:v>45057.552083333336</c:v>
                </c:pt>
                <c:pt idx="12534">
                  <c:v>45057.5625</c:v>
                </c:pt>
                <c:pt idx="12535">
                  <c:v>45057.572916666664</c:v>
                </c:pt>
                <c:pt idx="12536">
                  <c:v>45057.583333333336</c:v>
                </c:pt>
                <c:pt idx="12537">
                  <c:v>45057.59375</c:v>
                </c:pt>
                <c:pt idx="12538">
                  <c:v>45057.604166666664</c:v>
                </c:pt>
                <c:pt idx="12539">
                  <c:v>45057.614583333336</c:v>
                </c:pt>
                <c:pt idx="12540">
                  <c:v>45057.625</c:v>
                </c:pt>
                <c:pt idx="12541">
                  <c:v>45057.635416666664</c:v>
                </c:pt>
                <c:pt idx="12542">
                  <c:v>45057.645833333336</c:v>
                </c:pt>
                <c:pt idx="12543">
                  <c:v>45057.65625</c:v>
                </c:pt>
                <c:pt idx="12544">
                  <c:v>45057.666666666664</c:v>
                </c:pt>
                <c:pt idx="12545">
                  <c:v>45057.677083333336</c:v>
                </c:pt>
                <c:pt idx="12546">
                  <c:v>45057.6875</c:v>
                </c:pt>
                <c:pt idx="12547">
                  <c:v>45057.697916666664</c:v>
                </c:pt>
                <c:pt idx="12548">
                  <c:v>45057.708333333336</c:v>
                </c:pt>
                <c:pt idx="12549">
                  <c:v>45057.71875</c:v>
                </c:pt>
                <c:pt idx="12550">
                  <c:v>45057.729166666664</c:v>
                </c:pt>
                <c:pt idx="12551">
                  <c:v>45057.739583333336</c:v>
                </c:pt>
                <c:pt idx="12552">
                  <c:v>45057.75</c:v>
                </c:pt>
                <c:pt idx="12553">
                  <c:v>45057.760416666664</c:v>
                </c:pt>
                <c:pt idx="12554">
                  <c:v>45057.770833333336</c:v>
                </c:pt>
                <c:pt idx="12555">
                  <c:v>45057.78125</c:v>
                </c:pt>
                <c:pt idx="12556">
                  <c:v>45057.791666666664</c:v>
                </c:pt>
                <c:pt idx="12557">
                  <c:v>45057.802083333336</c:v>
                </c:pt>
                <c:pt idx="12558">
                  <c:v>45057.8125</c:v>
                </c:pt>
                <c:pt idx="12559">
                  <c:v>45057.822916666664</c:v>
                </c:pt>
                <c:pt idx="12560">
                  <c:v>45057.833333333336</c:v>
                </c:pt>
                <c:pt idx="12561">
                  <c:v>45057.84375</c:v>
                </c:pt>
                <c:pt idx="12562">
                  <c:v>45057.854166666664</c:v>
                </c:pt>
                <c:pt idx="12563">
                  <c:v>45057.864583333336</c:v>
                </c:pt>
                <c:pt idx="12564">
                  <c:v>45057.875</c:v>
                </c:pt>
                <c:pt idx="12565">
                  <c:v>45057.885416666664</c:v>
                </c:pt>
                <c:pt idx="12566">
                  <c:v>45057.895833333336</c:v>
                </c:pt>
                <c:pt idx="12567">
                  <c:v>45057.90625</c:v>
                </c:pt>
                <c:pt idx="12568">
                  <c:v>45057.916666666664</c:v>
                </c:pt>
                <c:pt idx="12569">
                  <c:v>45057.927083333336</c:v>
                </c:pt>
                <c:pt idx="12570">
                  <c:v>45057.9375</c:v>
                </c:pt>
                <c:pt idx="12571">
                  <c:v>45057.947916666664</c:v>
                </c:pt>
                <c:pt idx="12572">
                  <c:v>45057.958333333336</c:v>
                </c:pt>
                <c:pt idx="12573">
                  <c:v>45057.96875</c:v>
                </c:pt>
                <c:pt idx="12574">
                  <c:v>45057.979166666664</c:v>
                </c:pt>
                <c:pt idx="12575">
                  <c:v>45057.989583333336</c:v>
                </c:pt>
                <c:pt idx="12576">
                  <c:v>45058</c:v>
                </c:pt>
                <c:pt idx="12577">
                  <c:v>45058.010416666664</c:v>
                </c:pt>
                <c:pt idx="12578">
                  <c:v>45058.020833333336</c:v>
                </c:pt>
                <c:pt idx="12579">
                  <c:v>45058.03125</c:v>
                </c:pt>
                <c:pt idx="12580">
                  <c:v>45058.041666666664</c:v>
                </c:pt>
                <c:pt idx="12581">
                  <c:v>45058.052083333336</c:v>
                </c:pt>
                <c:pt idx="12582">
                  <c:v>45058.0625</c:v>
                </c:pt>
                <c:pt idx="12583">
                  <c:v>45058.072916666664</c:v>
                </c:pt>
                <c:pt idx="12584">
                  <c:v>45058.083333333336</c:v>
                </c:pt>
                <c:pt idx="12585">
                  <c:v>45058.09375</c:v>
                </c:pt>
                <c:pt idx="12586">
                  <c:v>45058.104166666664</c:v>
                </c:pt>
                <c:pt idx="12587">
                  <c:v>45058.114583333336</c:v>
                </c:pt>
                <c:pt idx="12588">
                  <c:v>45058.125</c:v>
                </c:pt>
                <c:pt idx="12589">
                  <c:v>45058.135416666664</c:v>
                </c:pt>
                <c:pt idx="12590">
                  <c:v>45058.145833333336</c:v>
                </c:pt>
                <c:pt idx="12591">
                  <c:v>45058.15625</c:v>
                </c:pt>
                <c:pt idx="12592">
                  <c:v>45058.166666666664</c:v>
                </c:pt>
                <c:pt idx="12593">
                  <c:v>45058.177083333336</c:v>
                </c:pt>
                <c:pt idx="12594">
                  <c:v>45058.1875</c:v>
                </c:pt>
                <c:pt idx="12595">
                  <c:v>45058.197916666664</c:v>
                </c:pt>
                <c:pt idx="12596">
                  <c:v>45058.208333333336</c:v>
                </c:pt>
                <c:pt idx="12597">
                  <c:v>45058.21875</c:v>
                </c:pt>
                <c:pt idx="12598">
                  <c:v>45058.229166666664</c:v>
                </c:pt>
                <c:pt idx="12599">
                  <c:v>45058.239583333336</c:v>
                </c:pt>
                <c:pt idx="12600">
                  <c:v>45058.25</c:v>
                </c:pt>
                <c:pt idx="12601">
                  <c:v>45058.260416666664</c:v>
                </c:pt>
                <c:pt idx="12602">
                  <c:v>45058.270833333336</c:v>
                </c:pt>
                <c:pt idx="12603">
                  <c:v>45058.28125</c:v>
                </c:pt>
                <c:pt idx="12604">
                  <c:v>45058.291666666664</c:v>
                </c:pt>
                <c:pt idx="12605">
                  <c:v>45058.302083333336</c:v>
                </c:pt>
                <c:pt idx="12606">
                  <c:v>45058.3125</c:v>
                </c:pt>
                <c:pt idx="12607">
                  <c:v>45058.322916666664</c:v>
                </c:pt>
                <c:pt idx="12608">
                  <c:v>45058.333333333336</c:v>
                </c:pt>
                <c:pt idx="12609">
                  <c:v>45058.34375</c:v>
                </c:pt>
                <c:pt idx="12610">
                  <c:v>45058.354166666664</c:v>
                </c:pt>
                <c:pt idx="12611">
                  <c:v>45058.364583333336</c:v>
                </c:pt>
                <c:pt idx="12612">
                  <c:v>45058.375</c:v>
                </c:pt>
                <c:pt idx="12613">
                  <c:v>45058.385416666664</c:v>
                </c:pt>
                <c:pt idx="12614">
                  <c:v>45058.395833333336</c:v>
                </c:pt>
                <c:pt idx="12615">
                  <c:v>45058.40625</c:v>
                </c:pt>
                <c:pt idx="12616">
                  <c:v>45058.416666666664</c:v>
                </c:pt>
                <c:pt idx="12617">
                  <c:v>45058.427083333336</c:v>
                </c:pt>
                <c:pt idx="12618">
                  <c:v>45058.4375</c:v>
                </c:pt>
                <c:pt idx="12619">
                  <c:v>45058.447916666664</c:v>
                </c:pt>
                <c:pt idx="12620">
                  <c:v>45058.458333333336</c:v>
                </c:pt>
                <c:pt idx="12621">
                  <c:v>45058.46875</c:v>
                </c:pt>
                <c:pt idx="12622">
                  <c:v>45058.479166666664</c:v>
                </c:pt>
                <c:pt idx="12623">
                  <c:v>45058.489583333336</c:v>
                </c:pt>
                <c:pt idx="12624">
                  <c:v>45058.5</c:v>
                </c:pt>
                <c:pt idx="12625">
                  <c:v>45058.510416666664</c:v>
                </c:pt>
                <c:pt idx="12626">
                  <c:v>45058.520833333336</c:v>
                </c:pt>
                <c:pt idx="12627">
                  <c:v>45058.53125</c:v>
                </c:pt>
                <c:pt idx="12628">
                  <c:v>45058.541666666664</c:v>
                </c:pt>
                <c:pt idx="12629">
                  <c:v>45058.552083333336</c:v>
                </c:pt>
                <c:pt idx="12630">
                  <c:v>45058.5625</c:v>
                </c:pt>
                <c:pt idx="12631">
                  <c:v>45058.572916666664</c:v>
                </c:pt>
                <c:pt idx="12632">
                  <c:v>45058.583333333336</c:v>
                </c:pt>
                <c:pt idx="12633">
                  <c:v>45058.59375</c:v>
                </c:pt>
                <c:pt idx="12634">
                  <c:v>45058.604166666664</c:v>
                </c:pt>
                <c:pt idx="12635">
                  <c:v>45058.614583333336</c:v>
                </c:pt>
                <c:pt idx="12636">
                  <c:v>45058.625</c:v>
                </c:pt>
                <c:pt idx="12637">
                  <c:v>45058.635416666664</c:v>
                </c:pt>
                <c:pt idx="12638">
                  <c:v>45058.645833333336</c:v>
                </c:pt>
                <c:pt idx="12639">
                  <c:v>45058.65625</c:v>
                </c:pt>
                <c:pt idx="12640">
                  <c:v>45058.666666666664</c:v>
                </c:pt>
                <c:pt idx="12641">
                  <c:v>45058.677083333336</c:v>
                </c:pt>
                <c:pt idx="12642">
                  <c:v>45058.6875</c:v>
                </c:pt>
                <c:pt idx="12643">
                  <c:v>45058.697916666664</c:v>
                </c:pt>
                <c:pt idx="12644">
                  <c:v>45058.708333333336</c:v>
                </c:pt>
                <c:pt idx="12645">
                  <c:v>45058.71875</c:v>
                </c:pt>
                <c:pt idx="12646">
                  <c:v>45058.729166666664</c:v>
                </c:pt>
                <c:pt idx="12647">
                  <c:v>45058.739583333336</c:v>
                </c:pt>
                <c:pt idx="12648">
                  <c:v>45058.75</c:v>
                </c:pt>
                <c:pt idx="12649">
                  <c:v>45058.760416666664</c:v>
                </c:pt>
                <c:pt idx="12650">
                  <c:v>45058.770833333336</c:v>
                </c:pt>
                <c:pt idx="12651">
                  <c:v>45058.78125</c:v>
                </c:pt>
                <c:pt idx="12652">
                  <c:v>45058.791666666664</c:v>
                </c:pt>
                <c:pt idx="12653">
                  <c:v>45058.802083333336</c:v>
                </c:pt>
                <c:pt idx="12654">
                  <c:v>45058.8125</c:v>
                </c:pt>
                <c:pt idx="12655">
                  <c:v>45058.822916666664</c:v>
                </c:pt>
                <c:pt idx="12656">
                  <c:v>45058.833333333336</c:v>
                </c:pt>
                <c:pt idx="12657">
                  <c:v>45058.84375</c:v>
                </c:pt>
                <c:pt idx="12658">
                  <c:v>45058.854166666664</c:v>
                </c:pt>
                <c:pt idx="12659">
                  <c:v>45058.864583333336</c:v>
                </c:pt>
                <c:pt idx="12660">
                  <c:v>45058.875</c:v>
                </c:pt>
                <c:pt idx="12661">
                  <c:v>45058.885416666664</c:v>
                </c:pt>
                <c:pt idx="12662">
                  <c:v>45058.895833333336</c:v>
                </c:pt>
                <c:pt idx="12663">
                  <c:v>45058.90625</c:v>
                </c:pt>
                <c:pt idx="12664">
                  <c:v>45058.916666666664</c:v>
                </c:pt>
                <c:pt idx="12665">
                  <c:v>45058.927083333336</c:v>
                </c:pt>
                <c:pt idx="12666">
                  <c:v>45058.9375</c:v>
                </c:pt>
                <c:pt idx="12667">
                  <c:v>45058.947916666664</c:v>
                </c:pt>
                <c:pt idx="12668">
                  <c:v>45058.958333333336</c:v>
                </c:pt>
                <c:pt idx="12669">
                  <c:v>45058.96875</c:v>
                </c:pt>
                <c:pt idx="12670">
                  <c:v>45058.979166666664</c:v>
                </c:pt>
                <c:pt idx="12671">
                  <c:v>45058.989583333336</c:v>
                </c:pt>
                <c:pt idx="12672">
                  <c:v>45059</c:v>
                </c:pt>
                <c:pt idx="12673">
                  <c:v>45059.010416666664</c:v>
                </c:pt>
                <c:pt idx="12674">
                  <c:v>45059.020833333336</c:v>
                </c:pt>
                <c:pt idx="12675">
                  <c:v>45059.03125</c:v>
                </c:pt>
                <c:pt idx="12676">
                  <c:v>45059.041666666664</c:v>
                </c:pt>
                <c:pt idx="12677">
                  <c:v>45059.052083333336</c:v>
                </c:pt>
                <c:pt idx="12678">
                  <c:v>45059.0625</c:v>
                </c:pt>
                <c:pt idx="12679">
                  <c:v>45059.072916666664</c:v>
                </c:pt>
                <c:pt idx="12680">
                  <c:v>45059.083333333336</c:v>
                </c:pt>
                <c:pt idx="12681">
                  <c:v>45059.09375</c:v>
                </c:pt>
                <c:pt idx="12682">
                  <c:v>45059.104166666664</c:v>
                </c:pt>
                <c:pt idx="12683">
                  <c:v>45059.114583333336</c:v>
                </c:pt>
                <c:pt idx="12684">
                  <c:v>45059.125</c:v>
                </c:pt>
                <c:pt idx="12685">
                  <c:v>45059.135416666664</c:v>
                </c:pt>
                <c:pt idx="12686">
                  <c:v>45059.145833333336</c:v>
                </c:pt>
                <c:pt idx="12687">
                  <c:v>45059.15625</c:v>
                </c:pt>
                <c:pt idx="12688">
                  <c:v>45059.166666666664</c:v>
                </c:pt>
                <c:pt idx="12689">
                  <c:v>45059.177083333336</c:v>
                </c:pt>
                <c:pt idx="12690">
                  <c:v>45059.1875</c:v>
                </c:pt>
                <c:pt idx="12691">
                  <c:v>45059.197916666664</c:v>
                </c:pt>
                <c:pt idx="12692">
                  <c:v>45059.208333333336</c:v>
                </c:pt>
                <c:pt idx="12693">
                  <c:v>45059.21875</c:v>
                </c:pt>
                <c:pt idx="12694">
                  <c:v>45059.229166666664</c:v>
                </c:pt>
                <c:pt idx="12695">
                  <c:v>45059.239583333336</c:v>
                </c:pt>
                <c:pt idx="12696">
                  <c:v>45059.25</c:v>
                </c:pt>
                <c:pt idx="12697">
                  <c:v>45059.260416666664</c:v>
                </c:pt>
                <c:pt idx="12698">
                  <c:v>45059.270833333336</c:v>
                </c:pt>
                <c:pt idx="12699">
                  <c:v>45059.28125</c:v>
                </c:pt>
                <c:pt idx="12700">
                  <c:v>45059.291666666664</c:v>
                </c:pt>
                <c:pt idx="12701">
                  <c:v>45059.302083333336</c:v>
                </c:pt>
                <c:pt idx="12702">
                  <c:v>45059.3125</c:v>
                </c:pt>
                <c:pt idx="12703">
                  <c:v>45059.322916666664</c:v>
                </c:pt>
                <c:pt idx="12704">
                  <c:v>45059.333333333336</c:v>
                </c:pt>
                <c:pt idx="12705">
                  <c:v>45059.34375</c:v>
                </c:pt>
                <c:pt idx="12706">
                  <c:v>45059.354166666664</c:v>
                </c:pt>
                <c:pt idx="12707">
                  <c:v>45059.364583333336</c:v>
                </c:pt>
                <c:pt idx="12708">
                  <c:v>45059.375</c:v>
                </c:pt>
                <c:pt idx="12709">
                  <c:v>45059.385416666664</c:v>
                </c:pt>
                <c:pt idx="12710">
                  <c:v>45059.395833333336</c:v>
                </c:pt>
                <c:pt idx="12711">
                  <c:v>45059.40625</c:v>
                </c:pt>
                <c:pt idx="12712">
                  <c:v>45059.416666666664</c:v>
                </c:pt>
                <c:pt idx="12713">
                  <c:v>45059.427083333336</c:v>
                </c:pt>
                <c:pt idx="12714">
                  <c:v>45059.4375</c:v>
                </c:pt>
                <c:pt idx="12715">
                  <c:v>45059.447916666664</c:v>
                </c:pt>
                <c:pt idx="12716">
                  <c:v>45059.458333333336</c:v>
                </c:pt>
                <c:pt idx="12717">
                  <c:v>45059.46875</c:v>
                </c:pt>
                <c:pt idx="12718">
                  <c:v>45059.479166666664</c:v>
                </c:pt>
                <c:pt idx="12719">
                  <c:v>45059.489583333336</c:v>
                </c:pt>
                <c:pt idx="12720">
                  <c:v>45059.5</c:v>
                </c:pt>
                <c:pt idx="12721">
                  <c:v>45059.510416666664</c:v>
                </c:pt>
                <c:pt idx="12722">
                  <c:v>45059.520833333336</c:v>
                </c:pt>
                <c:pt idx="12723">
                  <c:v>45059.53125</c:v>
                </c:pt>
                <c:pt idx="12724">
                  <c:v>45059.541666666664</c:v>
                </c:pt>
                <c:pt idx="12725">
                  <c:v>45059.552083333336</c:v>
                </c:pt>
                <c:pt idx="12726">
                  <c:v>45059.5625</c:v>
                </c:pt>
                <c:pt idx="12727">
                  <c:v>45059.572916666664</c:v>
                </c:pt>
                <c:pt idx="12728">
                  <c:v>45059.583333333336</c:v>
                </c:pt>
                <c:pt idx="12729">
                  <c:v>45059.59375</c:v>
                </c:pt>
                <c:pt idx="12730">
                  <c:v>45059.604166666664</c:v>
                </c:pt>
                <c:pt idx="12731">
                  <c:v>45059.614583333336</c:v>
                </c:pt>
                <c:pt idx="12732">
                  <c:v>45059.625</c:v>
                </c:pt>
                <c:pt idx="12733">
                  <c:v>45059.635416666664</c:v>
                </c:pt>
                <c:pt idx="12734">
                  <c:v>45059.645833333336</c:v>
                </c:pt>
                <c:pt idx="12735">
                  <c:v>45059.65625</c:v>
                </c:pt>
                <c:pt idx="12736">
                  <c:v>45059.666666666664</c:v>
                </c:pt>
                <c:pt idx="12737">
                  <c:v>45059.677083333336</c:v>
                </c:pt>
                <c:pt idx="12738">
                  <c:v>45059.6875</c:v>
                </c:pt>
                <c:pt idx="12739">
                  <c:v>45059.697916666664</c:v>
                </c:pt>
                <c:pt idx="12740">
                  <c:v>45059.708333333336</c:v>
                </c:pt>
                <c:pt idx="12741">
                  <c:v>45059.71875</c:v>
                </c:pt>
                <c:pt idx="12742">
                  <c:v>45059.729166666664</c:v>
                </c:pt>
                <c:pt idx="12743">
                  <c:v>45059.739583333336</c:v>
                </c:pt>
                <c:pt idx="12744">
                  <c:v>45059.75</c:v>
                </c:pt>
                <c:pt idx="12745">
                  <c:v>45059.760416666664</c:v>
                </c:pt>
                <c:pt idx="12746">
                  <c:v>45059.770833333336</c:v>
                </c:pt>
                <c:pt idx="12747">
                  <c:v>45059.78125</c:v>
                </c:pt>
                <c:pt idx="12748">
                  <c:v>45059.791666666664</c:v>
                </c:pt>
                <c:pt idx="12749">
                  <c:v>45059.802083333336</c:v>
                </c:pt>
                <c:pt idx="12750">
                  <c:v>45059.8125</c:v>
                </c:pt>
                <c:pt idx="12751">
                  <c:v>45059.822916666664</c:v>
                </c:pt>
                <c:pt idx="12752">
                  <c:v>45059.833333333336</c:v>
                </c:pt>
                <c:pt idx="12753">
                  <c:v>45059.84375</c:v>
                </c:pt>
                <c:pt idx="12754">
                  <c:v>45059.854166666664</c:v>
                </c:pt>
                <c:pt idx="12755">
                  <c:v>45059.864583333336</c:v>
                </c:pt>
                <c:pt idx="12756">
                  <c:v>45059.875</c:v>
                </c:pt>
                <c:pt idx="12757">
                  <c:v>45059.885416666664</c:v>
                </c:pt>
                <c:pt idx="12758">
                  <c:v>45059.895833333336</c:v>
                </c:pt>
                <c:pt idx="12759">
                  <c:v>45059.90625</c:v>
                </c:pt>
                <c:pt idx="12760">
                  <c:v>45059.916666666664</c:v>
                </c:pt>
                <c:pt idx="12761">
                  <c:v>45059.927083333336</c:v>
                </c:pt>
                <c:pt idx="12762">
                  <c:v>45059.9375</c:v>
                </c:pt>
                <c:pt idx="12763">
                  <c:v>45059.947916666664</c:v>
                </c:pt>
                <c:pt idx="12764">
                  <c:v>45059.958333333336</c:v>
                </c:pt>
                <c:pt idx="12765">
                  <c:v>45059.96875</c:v>
                </c:pt>
                <c:pt idx="12766">
                  <c:v>45059.979166666664</c:v>
                </c:pt>
                <c:pt idx="12767">
                  <c:v>45059.989583333336</c:v>
                </c:pt>
                <c:pt idx="12768">
                  <c:v>45060</c:v>
                </c:pt>
                <c:pt idx="12769">
                  <c:v>45060.010416666664</c:v>
                </c:pt>
                <c:pt idx="12770">
                  <c:v>45060.020833333336</c:v>
                </c:pt>
                <c:pt idx="12771">
                  <c:v>45060.03125</c:v>
                </c:pt>
                <c:pt idx="12772">
                  <c:v>45060.041666666664</c:v>
                </c:pt>
                <c:pt idx="12773">
                  <c:v>45060.052083333336</c:v>
                </c:pt>
                <c:pt idx="12774">
                  <c:v>45060.0625</c:v>
                </c:pt>
                <c:pt idx="12775">
                  <c:v>45060.072916666664</c:v>
                </c:pt>
                <c:pt idx="12776">
                  <c:v>45060.083333333336</c:v>
                </c:pt>
                <c:pt idx="12777">
                  <c:v>45060.09375</c:v>
                </c:pt>
                <c:pt idx="12778">
                  <c:v>45060.104166666664</c:v>
                </c:pt>
                <c:pt idx="12779">
                  <c:v>45060.114583333336</c:v>
                </c:pt>
                <c:pt idx="12780">
                  <c:v>45060.125</c:v>
                </c:pt>
                <c:pt idx="12781">
                  <c:v>45060.135416666664</c:v>
                </c:pt>
                <c:pt idx="12782">
                  <c:v>45060.145833333336</c:v>
                </c:pt>
                <c:pt idx="12783">
                  <c:v>45060.15625</c:v>
                </c:pt>
                <c:pt idx="12784">
                  <c:v>45060.166666666664</c:v>
                </c:pt>
                <c:pt idx="12785">
                  <c:v>45060.177083333336</c:v>
                </c:pt>
                <c:pt idx="12786">
                  <c:v>45060.1875</c:v>
                </c:pt>
                <c:pt idx="12787">
                  <c:v>45060.197916666664</c:v>
                </c:pt>
                <c:pt idx="12788">
                  <c:v>45060.208333333336</c:v>
                </c:pt>
                <c:pt idx="12789">
                  <c:v>45060.21875</c:v>
                </c:pt>
                <c:pt idx="12790">
                  <c:v>45060.229166666664</c:v>
                </c:pt>
                <c:pt idx="12791">
                  <c:v>45060.239583333336</c:v>
                </c:pt>
                <c:pt idx="12792">
                  <c:v>45060.25</c:v>
                </c:pt>
                <c:pt idx="12793">
                  <c:v>45060.260416666664</c:v>
                </c:pt>
                <c:pt idx="12794">
                  <c:v>45060.270833333336</c:v>
                </c:pt>
                <c:pt idx="12795">
                  <c:v>45060.28125</c:v>
                </c:pt>
                <c:pt idx="12796">
                  <c:v>45060.291666666664</c:v>
                </c:pt>
                <c:pt idx="12797">
                  <c:v>45060.302083333336</c:v>
                </c:pt>
                <c:pt idx="12798">
                  <c:v>45060.3125</c:v>
                </c:pt>
                <c:pt idx="12799">
                  <c:v>45060.322916666664</c:v>
                </c:pt>
                <c:pt idx="12800">
                  <c:v>45060.333333333336</c:v>
                </c:pt>
                <c:pt idx="12801">
                  <c:v>45060.34375</c:v>
                </c:pt>
                <c:pt idx="12802">
                  <c:v>45060.354166666664</c:v>
                </c:pt>
                <c:pt idx="12803">
                  <c:v>45060.364583333336</c:v>
                </c:pt>
                <c:pt idx="12804">
                  <c:v>45060.375</c:v>
                </c:pt>
                <c:pt idx="12805">
                  <c:v>45060.385416666664</c:v>
                </c:pt>
                <c:pt idx="12806">
                  <c:v>45060.395833333336</c:v>
                </c:pt>
                <c:pt idx="12807">
                  <c:v>45060.40625</c:v>
                </c:pt>
                <c:pt idx="12808">
                  <c:v>45060.416666666664</c:v>
                </c:pt>
                <c:pt idx="12809">
                  <c:v>45060.427083333336</c:v>
                </c:pt>
                <c:pt idx="12810">
                  <c:v>45060.4375</c:v>
                </c:pt>
                <c:pt idx="12811">
                  <c:v>45060.447916666664</c:v>
                </c:pt>
                <c:pt idx="12812">
                  <c:v>45060.458333333336</c:v>
                </c:pt>
                <c:pt idx="12813">
                  <c:v>45060.46875</c:v>
                </c:pt>
                <c:pt idx="12814">
                  <c:v>45060.479166666664</c:v>
                </c:pt>
                <c:pt idx="12815">
                  <c:v>45060.489583333336</c:v>
                </c:pt>
                <c:pt idx="12816">
                  <c:v>45060.5</c:v>
                </c:pt>
                <c:pt idx="12817">
                  <c:v>45060.510416666664</c:v>
                </c:pt>
                <c:pt idx="12818">
                  <c:v>45060.520833333336</c:v>
                </c:pt>
                <c:pt idx="12819">
                  <c:v>45060.53125</c:v>
                </c:pt>
                <c:pt idx="12820">
                  <c:v>45060.541666666664</c:v>
                </c:pt>
                <c:pt idx="12821">
                  <c:v>45060.552083333336</c:v>
                </c:pt>
                <c:pt idx="12822">
                  <c:v>45060.5625</c:v>
                </c:pt>
                <c:pt idx="12823">
                  <c:v>45060.572916666664</c:v>
                </c:pt>
                <c:pt idx="12824">
                  <c:v>45060.583333333336</c:v>
                </c:pt>
                <c:pt idx="12825">
                  <c:v>45060.59375</c:v>
                </c:pt>
                <c:pt idx="12826">
                  <c:v>45060.604166666664</c:v>
                </c:pt>
                <c:pt idx="12827">
                  <c:v>45060.614583333336</c:v>
                </c:pt>
                <c:pt idx="12828">
                  <c:v>45060.625</c:v>
                </c:pt>
                <c:pt idx="12829">
                  <c:v>45060.635416666664</c:v>
                </c:pt>
                <c:pt idx="12830">
                  <c:v>45060.645833333336</c:v>
                </c:pt>
                <c:pt idx="12831">
                  <c:v>45060.65625</c:v>
                </c:pt>
                <c:pt idx="12832">
                  <c:v>45060.666666666664</c:v>
                </c:pt>
                <c:pt idx="12833">
                  <c:v>45060.677083333336</c:v>
                </c:pt>
                <c:pt idx="12834">
                  <c:v>45060.6875</c:v>
                </c:pt>
                <c:pt idx="12835">
                  <c:v>45060.697916666664</c:v>
                </c:pt>
                <c:pt idx="12836">
                  <c:v>45060.708333333336</c:v>
                </c:pt>
                <c:pt idx="12837">
                  <c:v>45060.71875</c:v>
                </c:pt>
                <c:pt idx="12838">
                  <c:v>45060.729166666664</c:v>
                </c:pt>
                <c:pt idx="12839">
                  <c:v>45060.739583333336</c:v>
                </c:pt>
                <c:pt idx="12840">
                  <c:v>45060.75</c:v>
                </c:pt>
                <c:pt idx="12841">
                  <c:v>45060.760416666664</c:v>
                </c:pt>
                <c:pt idx="12842">
                  <c:v>45060.770833333336</c:v>
                </c:pt>
                <c:pt idx="12843">
                  <c:v>45060.78125</c:v>
                </c:pt>
                <c:pt idx="12844">
                  <c:v>45060.791666666664</c:v>
                </c:pt>
                <c:pt idx="12845">
                  <c:v>45060.802083333336</c:v>
                </c:pt>
                <c:pt idx="12846">
                  <c:v>45060.8125</c:v>
                </c:pt>
                <c:pt idx="12847">
                  <c:v>45060.822916666664</c:v>
                </c:pt>
                <c:pt idx="12848">
                  <c:v>45060.833333333336</c:v>
                </c:pt>
                <c:pt idx="12849">
                  <c:v>45060.84375</c:v>
                </c:pt>
                <c:pt idx="12850">
                  <c:v>45060.854166666664</c:v>
                </c:pt>
                <c:pt idx="12851">
                  <c:v>45060.864583333336</c:v>
                </c:pt>
                <c:pt idx="12852">
                  <c:v>45060.875</c:v>
                </c:pt>
                <c:pt idx="12853">
                  <c:v>45060.885416666664</c:v>
                </c:pt>
                <c:pt idx="12854">
                  <c:v>45060.895833333336</c:v>
                </c:pt>
                <c:pt idx="12855">
                  <c:v>45060.90625</c:v>
                </c:pt>
                <c:pt idx="12856">
                  <c:v>45060.916666666664</c:v>
                </c:pt>
                <c:pt idx="12857">
                  <c:v>45060.927083333336</c:v>
                </c:pt>
                <c:pt idx="12858">
                  <c:v>45060.9375</c:v>
                </c:pt>
                <c:pt idx="12859">
                  <c:v>45060.947916666664</c:v>
                </c:pt>
                <c:pt idx="12860">
                  <c:v>45060.958333333336</c:v>
                </c:pt>
                <c:pt idx="12861">
                  <c:v>45060.96875</c:v>
                </c:pt>
                <c:pt idx="12862">
                  <c:v>45060.979166666664</c:v>
                </c:pt>
                <c:pt idx="12863">
                  <c:v>45060.989583333336</c:v>
                </c:pt>
                <c:pt idx="12864">
                  <c:v>45061</c:v>
                </c:pt>
                <c:pt idx="12865">
                  <c:v>45061.010416666664</c:v>
                </c:pt>
                <c:pt idx="12866">
                  <c:v>45061.020833333336</c:v>
                </c:pt>
                <c:pt idx="12867">
                  <c:v>45061.03125</c:v>
                </c:pt>
                <c:pt idx="12868">
                  <c:v>45061.041666666664</c:v>
                </c:pt>
                <c:pt idx="12869">
                  <c:v>45061.052083333336</c:v>
                </c:pt>
                <c:pt idx="12870">
                  <c:v>45061.0625</c:v>
                </c:pt>
                <c:pt idx="12871">
                  <c:v>45061.072916666664</c:v>
                </c:pt>
                <c:pt idx="12872">
                  <c:v>45061.083333333336</c:v>
                </c:pt>
                <c:pt idx="12873">
                  <c:v>45061.09375</c:v>
                </c:pt>
                <c:pt idx="12874">
                  <c:v>45061.104166666664</c:v>
                </c:pt>
                <c:pt idx="12875">
                  <c:v>45061.114583333336</c:v>
                </c:pt>
                <c:pt idx="12876">
                  <c:v>45061.125</c:v>
                </c:pt>
                <c:pt idx="12877">
                  <c:v>45061.135416666664</c:v>
                </c:pt>
                <c:pt idx="12878">
                  <c:v>45061.145833333336</c:v>
                </c:pt>
                <c:pt idx="12879">
                  <c:v>45061.15625</c:v>
                </c:pt>
                <c:pt idx="12880">
                  <c:v>45061.166666666664</c:v>
                </c:pt>
                <c:pt idx="12881">
                  <c:v>45061.177083333336</c:v>
                </c:pt>
                <c:pt idx="12882">
                  <c:v>45061.1875</c:v>
                </c:pt>
                <c:pt idx="12883">
                  <c:v>45061.197916666664</c:v>
                </c:pt>
                <c:pt idx="12884">
                  <c:v>45061.208333333336</c:v>
                </c:pt>
                <c:pt idx="12885">
                  <c:v>45061.21875</c:v>
                </c:pt>
                <c:pt idx="12886">
                  <c:v>45061.229166666664</c:v>
                </c:pt>
                <c:pt idx="12887">
                  <c:v>45061.239583333336</c:v>
                </c:pt>
                <c:pt idx="12888">
                  <c:v>45061.25</c:v>
                </c:pt>
                <c:pt idx="12889">
                  <c:v>45061.260416666664</c:v>
                </c:pt>
                <c:pt idx="12890">
                  <c:v>45061.270833333336</c:v>
                </c:pt>
                <c:pt idx="12891">
                  <c:v>45061.28125</c:v>
                </c:pt>
                <c:pt idx="12892">
                  <c:v>45061.291666666664</c:v>
                </c:pt>
                <c:pt idx="12893">
                  <c:v>45061.302083333336</c:v>
                </c:pt>
                <c:pt idx="12894">
                  <c:v>45061.3125</c:v>
                </c:pt>
                <c:pt idx="12895">
                  <c:v>45061.322916666664</c:v>
                </c:pt>
                <c:pt idx="12896">
                  <c:v>45061.333333333336</c:v>
                </c:pt>
                <c:pt idx="12897">
                  <c:v>45061.34375</c:v>
                </c:pt>
                <c:pt idx="12898">
                  <c:v>45061.354166666664</c:v>
                </c:pt>
                <c:pt idx="12899">
                  <c:v>45061.364583333336</c:v>
                </c:pt>
                <c:pt idx="12900">
                  <c:v>45061.375</c:v>
                </c:pt>
                <c:pt idx="12901">
                  <c:v>45061.385416666664</c:v>
                </c:pt>
                <c:pt idx="12902">
                  <c:v>45061.395833333336</c:v>
                </c:pt>
                <c:pt idx="12903">
                  <c:v>45061.40625</c:v>
                </c:pt>
                <c:pt idx="12904">
                  <c:v>45061.416666666664</c:v>
                </c:pt>
                <c:pt idx="12905">
                  <c:v>45061.427083333336</c:v>
                </c:pt>
                <c:pt idx="12906">
                  <c:v>45061.4375</c:v>
                </c:pt>
                <c:pt idx="12907">
                  <c:v>45061.447916666664</c:v>
                </c:pt>
                <c:pt idx="12908">
                  <c:v>45061.458333333336</c:v>
                </c:pt>
                <c:pt idx="12909">
                  <c:v>45061.46875</c:v>
                </c:pt>
                <c:pt idx="12910">
                  <c:v>45061.479166666664</c:v>
                </c:pt>
                <c:pt idx="12911">
                  <c:v>45061.489583333336</c:v>
                </c:pt>
                <c:pt idx="12912">
                  <c:v>45061.5</c:v>
                </c:pt>
                <c:pt idx="12913">
                  <c:v>45061.510416666664</c:v>
                </c:pt>
                <c:pt idx="12914">
                  <c:v>45061.520833333336</c:v>
                </c:pt>
                <c:pt idx="12915">
                  <c:v>45061.53125</c:v>
                </c:pt>
                <c:pt idx="12916">
                  <c:v>45061.541666666664</c:v>
                </c:pt>
                <c:pt idx="12917">
                  <c:v>45061.552083333336</c:v>
                </c:pt>
                <c:pt idx="12918">
                  <c:v>45061.5625</c:v>
                </c:pt>
                <c:pt idx="12919">
                  <c:v>45061.572916666664</c:v>
                </c:pt>
                <c:pt idx="12920">
                  <c:v>45061.583333333336</c:v>
                </c:pt>
                <c:pt idx="12921">
                  <c:v>45061.59375</c:v>
                </c:pt>
                <c:pt idx="12922">
                  <c:v>45061.604166666664</c:v>
                </c:pt>
                <c:pt idx="12923">
                  <c:v>45061.614583333336</c:v>
                </c:pt>
                <c:pt idx="12924">
                  <c:v>45061.625</c:v>
                </c:pt>
                <c:pt idx="12925">
                  <c:v>45061.635416666664</c:v>
                </c:pt>
                <c:pt idx="12926">
                  <c:v>45061.645833333336</c:v>
                </c:pt>
                <c:pt idx="12927">
                  <c:v>45061.65625</c:v>
                </c:pt>
                <c:pt idx="12928">
                  <c:v>45061.666666666664</c:v>
                </c:pt>
                <c:pt idx="12929">
                  <c:v>45061.677083333336</c:v>
                </c:pt>
                <c:pt idx="12930">
                  <c:v>45061.6875</c:v>
                </c:pt>
                <c:pt idx="12931">
                  <c:v>45061.697916666664</c:v>
                </c:pt>
                <c:pt idx="12932">
                  <c:v>45061.708333333336</c:v>
                </c:pt>
                <c:pt idx="12933">
                  <c:v>45061.71875</c:v>
                </c:pt>
                <c:pt idx="12934">
                  <c:v>45061.729166666664</c:v>
                </c:pt>
                <c:pt idx="12935">
                  <c:v>45061.739583333336</c:v>
                </c:pt>
                <c:pt idx="12936">
                  <c:v>45061.75</c:v>
                </c:pt>
                <c:pt idx="12937">
                  <c:v>45061.760416666664</c:v>
                </c:pt>
                <c:pt idx="12938">
                  <c:v>45061.770833333336</c:v>
                </c:pt>
                <c:pt idx="12939">
                  <c:v>45061.78125</c:v>
                </c:pt>
                <c:pt idx="12940">
                  <c:v>45061.791666666664</c:v>
                </c:pt>
                <c:pt idx="12941">
                  <c:v>45061.802083333336</c:v>
                </c:pt>
                <c:pt idx="12942">
                  <c:v>45061.8125</c:v>
                </c:pt>
                <c:pt idx="12943">
                  <c:v>45061.822916666664</c:v>
                </c:pt>
                <c:pt idx="12944">
                  <c:v>45061.833333333336</c:v>
                </c:pt>
                <c:pt idx="12945">
                  <c:v>45061.84375</c:v>
                </c:pt>
                <c:pt idx="12946">
                  <c:v>45061.854166666664</c:v>
                </c:pt>
                <c:pt idx="12947">
                  <c:v>45061.864583333336</c:v>
                </c:pt>
                <c:pt idx="12948">
                  <c:v>45061.875</c:v>
                </c:pt>
                <c:pt idx="12949">
                  <c:v>45061.885416666664</c:v>
                </c:pt>
                <c:pt idx="12950">
                  <c:v>45061.895833333336</c:v>
                </c:pt>
                <c:pt idx="12951">
                  <c:v>45061.90625</c:v>
                </c:pt>
                <c:pt idx="12952">
                  <c:v>45061.916666666664</c:v>
                </c:pt>
                <c:pt idx="12953">
                  <c:v>45061.927083333336</c:v>
                </c:pt>
                <c:pt idx="12954">
                  <c:v>45061.9375</c:v>
                </c:pt>
                <c:pt idx="12955">
                  <c:v>45061.947916666664</c:v>
                </c:pt>
                <c:pt idx="12956">
                  <c:v>45061.958333333336</c:v>
                </c:pt>
                <c:pt idx="12957">
                  <c:v>45061.96875</c:v>
                </c:pt>
                <c:pt idx="12958">
                  <c:v>45061.979166666664</c:v>
                </c:pt>
                <c:pt idx="12959">
                  <c:v>45061.989583333336</c:v>
                </c:pt>
                <c:pt idx="12960">
                  <c:v>45062</c:v>
                </c:pt>
                <c:pt idx="12961">
                  <c:v>45062.010416666664</c:v>
                </c:pt>
                <c:pt idx="12962">
                  <c:v>45062.020833333336</c:v>
                </c:pt>
                <c:pt idx="12963">
                  <c:v>45062.03125</c:v>
                </c:pt>
                <c:pt idx="12964">
                  <c:v>45062.041666666664</c:v>
                </c:pt>
                <c:pt idx="12965">
                  <c:v>45062.052083333336</c:v>
                </c:pt>
                <c:pt idx="12966">
                  <c:v>45062.0625</c:v>
                </c:pt>
                <c:pt idx="12967">
                  <c:v>45062.072916666664</c:v>
                </c:pt>
                <c:pt idx="12968">
                  <c:v>45062.083333333336</c:v>
                </c:pt>
                <c:pt idx="12969">
                  <c:v>45062.09375</c:v>
                </c:pt>
                <c:pt idx="12970">
                  <c:v>45062.104166666664</c:v>
                </c:pt>
                <c:pt idx="12971">
                  <c:v>45062.114583333336</c:v>
                </c:pt>
                <c:pt idx="12972">
                  <c:v>45062.125</c:v>
                </c:pt>
                <c:pt idx="12973">
                  <c:v>45062.135416666664</c:v>
                </c:pt>
                <c:pt idx="12974">
                  <c:v>45062.145833333336</c:v>
                </c:pt>
                <c:pt idx="12975">
                  <c:v>45062.15625</c:v>
                </c:pt>
                <c:pt idx="12976">
                  <c:v>45062.166666666664</c:v>
                </c:pt>
                <c:pt idx="12977">
                  <c:v>45062.177083333336</c:v>
                </c:pt>
                <c:pt idx="12978">
                  <c:v>45062.1875</c:v>
                </c:pt>
                <c:pt idx="12979">
                  <c:v>45062.197916666664</c:v>
                </c:pt>
                <c:pt idx="12980">
                  <c:v>45062.208333333336</c:v>
                </c:pt>
                <c:pt idx="12981">
                  <c:v>45062.21875</c:v>
                </c:pt>
                <c:pt idx="12982">
                  <c:v>45062.229166666664</c:v>
                </c:pt>
                <c:pt idx="12983">
                  <c:v>45062.239583333336</c:v>
                </c:pt>
                <c:pt idx="12984">
                  <c:v>45062.25</c:v>
                </c:pt>
                <c:pt idx="12985">
                  <c:v>45062.260416666664</c:v>
                </c:pt>
                <c:pt idx="12986">
                  <c:v>45062.270833333336</c:v>
                </c:pt>
                <c:pt idx="12987">
                  <c:v>45062.28125</c:v>
                </c:pt>
                <c:pt idx="12988">
                  <c:v>45062.291666666664</c:v>
                </c:pt>
                <c:pt idx="12989">
                  <c:v>45062.302083333336</c:v>
                </c:pt>
                <c:pt idx="12990">
                  <c:v>45062.3125</c:v>
                </c:pt>
                <c:pt idx="12991">
                  <c:v>45062.322916666664</c:v>
                </c:pt>
                <c:pt idx="12992">
                  <c:v>45062.333333333336</c:v>
                </c:pt>
                <c:pt idx="12993">
                  <c:v>45062.34375</c:v>
                </c:pt>
                <c:pt idx="12994">
                  <c:v>45062.354166666664</c:v>
                </c:pt>
                <c:pt idx="12995">
                  <c:v>45062.364583333336</c:v>
                </c:pt>
                <c:pt idx="12996">
                  <c:v>45062.375</c:v>
                </c:pt>
                <c:pt idx="12997">
                  <c:v>45062.385416666664</c:v>
                </c:pt>
                <c:pt idx="12998">
                  <c:v>45062.395833333336</c:v>
                </c:pt>
                <c:pt idx="12999">
                  <c:v>45062.40625</c:v>
                </c:pt>
                <c:pt idx="13000">
                  <c:v>45062.416666666664</c:v>
                </c:pt>
                <c:pt idx="13001">
                  <c:v>45062.427083333336</c:v>
                </c:pt>
                <c:pt idx="13002">
                  <c:v>45062.4375</c:v>
                </c:pt>
                <c:pt idx="13003">
                  <c:v>45062.447916666664</c:v>
                </c:pt>
                <c:pt idx="13004">
                  <c:v>45062.458333333336</c:v>
                </c:pt>
                <c:pt idx="13005">
                  <c:v>45062.46875</c:v>
                </c:pt>
                <c:pt idx="13006">
                  <c:v>45062.479166666664</c:v>
                </c:pt>
                <c:pt idx="13007">
                  <c:v>45062.489583333336</c:v>
                </c:pt>
                <c:pt idx="13008">
                  <c:v>45062.5</c:v>
                </c:pt>
                <c:pt idx="13009">
                  <c:v>45062.510416666664</c:v>
                </c:pt>
                <c:pt idx="13010">
                  <c:v>45062.520833333336</c:v>
                </c:pt>
                <c:pt idx="13011">
                  <c:v>45062.53125</c:v>
                </c:pt>
                <c:pt idx="13012">
                  <c:v>45062.541666666664</c:v>
                </c:pt>
                <c:pt idx="13013">
                  <c:v>45062.552083333336</c:v>
                </c:pt>
                <c:pt idx="13014">
                  <c:v>45062.5625</c:v>
                </c:pt>
                <c:pt idx="13015">
                  <c:v>45062.572916666664</c:v>
                </c:pt>
                <c:pt idx="13016">
                  <c:v>45062.583333333336</c:v>
                </c:pt>
                <c:pt idx="13017">
                  <c:v>45062.59375</c:v>
                </c:pt>
                <c:pt idx="13018">
                  <c:v>45062.604166666664</c:v>
                </c:pt>
                <c:pt idx="13019">
                  <c:v>45062.614583333336</c:v>
                </c:pt>
                <c:pt idx="13020">
                  <c:v>45062.625</c:v>
                </c:pt>
                <c:pt idx="13021">
                  <c:v>45062.635416666664</c:v>
                </c:pt>
                <c:pt idx="13022">
                  <c:v>45062.645833333336</c:v>
                </c:pt>
                <c:pt idx="13023">
                  <c:v>45062.65625</c:v>
                </c:pt>
                <c:pt idx="13024">
                  <c:v>45062.666666666664</c:v>
                </c:pt>
                <c:pt idx="13025">
                  <c:v>45062.677083333336</c:v>
                </c:pt>
                <c:pt idx="13026">
                  <c:v>45062.6875</c:v>
                </c:pt>
                <c:pt idx="13027">
                  <c:v>45062.697916666664</c:v>
                </c:pt>
                <c:pt idx="13028">
                  <c:v>45062.708333333336</c:v>
                </c:pt>
                <c:pt idx="13029">
                  <c:v>45062.71875</c:v>
                </c:pt>
                <c:pt idx="13030">
                  <c:v>45062.729166666664</c:v>
                </c:pt>
                <c:pt idx="13031">
                  <c:v>45062.739583333336</c:v>
                </c:pt>
                <c:pt idx="13032">
                  <c:v>45062.75</c:v>
                </c:pt>
                <c:pt idx="13033">
                  <c:v>45062.760416666664</c:v>
                </c:pt>
                <c:pt idx="13034">
                  <c:v>45062.770833333336</c:v>
                </c:pt>
                <c:pt idx="13035">
                  <c:v>45062.78125</c:v>
                </c:pt>
                <c:pt idx="13036">
                  <c:v>45062.791666666664</c:v>
                </c:pt>
                <c:pt idx="13037">
                  <c:v>45062.802083333336</c:v>
                </c:pt>
                <c:pt idx="13038">
                  <c:v>45062.8125</c:v>
                </c:pt>
                <c:pt idx="13039">
                  <c:v>45062.822916666664</c:v>
                </c:pt>
                <c:pt idx="13040">
                  <c:v>45062.833333333336</c:v>
                </c:pt>
                <c:pt idx="13041">
                  <c:v>45062.84375</c:v>
                </c:pt>
                <c:pt idx="13042">
                  <c:v>45062.854166666664</c:v>
                </c:pt>
                <c:pt idx="13043">
                  <c:v>45062.864583333336</c:v>
                </c:pt>
                <c:pt idx="13044">
                  <c:v>45062.875</c:v>
                </c:pt>
                <c:pt idx="13045">
                  <c:v>45062.885416666664</c:v>
                </c:pt>
                <c:pt idx="13046">
                  <c:v>45062.895833333336</c:v>
                </c:pt>
                <c:pt idx="13047">
                  <c:v>45062.90625</c:v>
                </c:pt>
                <c:pt idx="13048">
                  <c:v>45062.916666666664</c:v>
                </c:pt>
                <c:pt idx="13049">
                  <c:v>45062.927083333336</c:v>
                </c:pt>
                <c:pt idx="13050">
                  <c:v>45062.9375</c:v>
                </c:pt>
                <c:pt idx="13051">
                  <c:v>45062.947916666664</c:v>
                </c:pt>
                <c:pt idx="13052">
                  <c:v>45062.958333333336</c:v>
                </c:pt>
                <c:pt idx="13053">
                  <c:v>45062.96875</c:v>
                </c:pt>
                <c:pt idx="13054">
                  <c:v>45062.979166666664</c:v>
                </c:pt>
                <c:pt idx="13055">
                  <c:v>45062.989583333336</c:v>
                </c:pt>
                <c:pt idx="13056">
                  <c:v>45063</c:v>
                </c:pt>
                <c:pt idx="13057">
                  <c:v>45063.010416666664</c:v>
                </c:pt>
                <c:pt idx="13058">
                  <c:v>45063.020833333336</c:v>
                </c:pt>
                <c:pt idx="13059">
                  <c:v>45063.03125</c:v>
                </c:pt>
                <c:pt idx="13060">
                  <c:v>45063.041666666664</c:v>
                </c:pt>
                <c:pt idx="13061">
                  <c:v>45063.052083333336</c:v>
                </c:pt>
                <c:pt idx="13062">
                  <c:v>45063.0625</c:v>
                </c:pt>
                <c:pt idx="13063">
                  <c:v>45063.072916666664</c:v>
                </c:pt>
                <c:pt idx="13064">
                  <c:v>45063.083333333336</c:v>
                </c:pt>
                <c:pt idx="13065">
                  <c:v>45063.09375</c:v>
                </c:pt>
                <c:pt idx="13066">
                  <c:v>45063.104166666664</c:v>
                </c:pt>
                <c:pt idx="13067">
                  <c:v>45063.114583333336</c:v>
                </c:pt>
                <c:pt idx="13068">
                  <c:v>45063.125</c:v>
                </c:pt>
                <c:pt idx="13069">
                  <c:v>45063.135416666664</c:v>
                </c:pt>
                <c:pt idx="13070">
                  <c:v>45063.145833333336</c:v>
                </c:pt>
                <c:pt idx="13071">
                  <c:v>45063.15625</c:v>
                </c:pt>
                <c:pt idx="13072">
                  <c:v>45063.166666666664</c:v>
                </c:pt>
                <c:pt idx="13073">
                  <c:v>45063.177083333336</c:v>
                </c:pt>
                <c:pt idx="13074">
                  <c:v>45063.1875</c:v>
                </c:pt>
                <c:pt idx="13075">
                  <c:v>45063.197916666664</c:v>
                </c:pt>
                <c:pt idx="13076">
                  <c:v>45063.208333333336</c:v>
                </c:pt>
                <c:pt idx="13077">
                  <c:v>45063.21875</c:v>
                </c:pt>
                <c:pt idx="13078">
                  <c:v>45063.229166666664</c:v>
                </c:pt>
                <c:pt idx="13079">
                  <c:v>45063.239583333336</c:v>
                </c:pt>
                <c:pt idx="13080">
                  <c:v>45063.25</c:v>
                </c:pt>
                <c:pt idx="13081">
                  <c:v>45063.260416666664</c:v>
                </c:pt>
                <c:pt idx="13082">
                  <c:v>45063.270833333336</c:v>
                </c:pt>
                <c:pt idx="13083">
                  <c:v>45063.28125</c:v>
                </c:pt>
                <c:pt idx="13084">
                  <c:v>45063.291666666664</c:v>
                </c:pt>
                <c:pt idx="13085">
                  <c:v>45063.302083333336</c:v>
                </c:pt>
                <c:pt idx="13086">
                  <c:v>45063.3125</c:v>
                </c:pt>
                <c:pt idx="13087">
                  <c:v>45063.322916666664</c:v>
                </c:pt>
                <c:pt idx="13088">
                  <c:v>45063.333333333336</c:v>
                </c:pt>
                <c:pt idx="13089">
                  <c:v>45063.34375</c:v>
                </c:pt>
                <c:pt idx="13090">
                  <c:v>45063.354166666664</c:v>
                </c:pt>
                <c:pt idx="13091">
                  <c:v>45063.364583333336</c:v>
                </c:pt>
                <c:pt idx="13092">
                  <c:v>45063.375</c:v>
                </c:pt>
                <c:pt idx="13093">
                  <c:v>45063.385416666664</c:v>
                </c:pt>
                <c:pt idx="13094">
                  <c:v>45063.395833333336</c:v>
                </c:pt>
                <c:pt idx="13095">
                  <c:v>45063.40625</c:v>
                </c:pt>
                <c:pt idx="13096">
                  <c:v>45063.416666666664</c:v>
                </c:pt>
                <c:pt idx="13097">
                  <c:v>45063.427083333336</c:v>
                </c:pt>
                <c:pt idx="13098">
                  <c:v>45063.4375</c:v>
                </c:pt>
                <c:pt idx="13099">
                  <c:v>45063.447916666664</c:v>
                </c:pt>
                <c:pt idx="13100">
                  <c:v>45063.458333333336</c:v>
                </c:pt>
                <c:pt idx="13101">
                  <c:v>45063.46875</c:v>
                </c:pt>
                <c:pt idx="13102">
                  <c:v>45063.479166666664</c:v>
                </c:pt>
                <c:pt idx="13103">
                  <c:v>45063.489583333336</c:v>
                </c:pt>
                <c:pt idx="13104">
                  <c:v>45063.5</c:v>
                </c:pt>
                <c:pt idx="13105">
                  <c:v>45063.510416666664</c:v>
                </c:pt>
                <c:pt idx="13106">
                  <c:v>45063.520833333336</c:v>
                </c:pt>
                <c:pt idx="13107">
                  <c:v>45063.53125</c:v>
                </c:pt>
                <c:pt idx="13108">
                  <c:v>45063.541666666664</c:v>
                </c:pt>
                <c:pt idx="13109">
                  <c:v>45063.552083333336</c:v>
                </c:pt>
                <c:pt idx="13110">
                  <c:v>45063.5625</c:v>
                </c:pt>
                <c:pt idx="13111">
                  <c:v>45063.572916666664</c:v>
                </c:pt>
                <c:pt idx="13112">
                  <c:v>45063.583333333336</c:v>
                </c:pt>
                <c:pt idx="13113">
                  <c:v>45063.59375</c:v>
                </c:pt>
                <c:pt idx="13114">
                  <c:v>45063.604166666664</c:v>
                </c:pt>
                <c:pt idx="13115">
                  <c:v>45063.614583333336</c:v>
                </c:pt>
                <c:pt idx="13116">
                  <c:v>45063.625</c:v>
                </c:pt>
                <c:pt idx="13117">
                  <c:v>45063.635416666664</c:v>
                </c:pt>
                <c:pt idx="13118">
                  <c:v>45063.645833333336</c:v>
                </c:pt>
                <c:pt idx="13119">
                  <c:v>45063.65625</c:v>
                </c:pt>
                <c:pt idx="13120">
                  <c:v>45063.666666666664</c:v>
                </c:pt>
                <c:pt idx="13121">
                  <c:v>45063.677083333336</c:v>
                </c:pt>
                <c:pt idx="13122">
                  <c:v>45063.6875</c:v>
                </c:pt>
                <c:pt idx="13123">
                  <c:v>45063.697916666664</c:v>
                </c:pt>
                <c:pt idx="13124">
                  <c:v>45063.708333333336</c:v>
                </c:pt>
                <c:pt idx="13125">
                  <c:v>45063.71875</c:v>
                </c:pt>
                <c:pt idx="13126">
                  <c:v>45063.729166666664</c:v>
                </c:pt>
                <c:pt idx="13127">
                  <c:v>45063.739583333336</c:v>
                </c:pt>
                <c:pt idx="13128">
                  <c:v>45063.75</c:v>
                </c:pt>
                <c:pt idx="13129">
                  <c:v>45063.760416666664</c:v>
                </c:pt>
                <c:pt idx="13130">
                  <c:v>45063.770833333336</c:v>
                </c:pt>
                <c:pt idx="13131">
                  <c:v>45063.78125</c:v>
                </c:pt>
                <c:pt idx="13132">
                  <c:v>45063.791666666664</c:v>
                </c:pt>
                <c:pt idx="13133">
                  <c:v>45063.802083333336</c:v>
                </c:pt>
                <c:pt idx="13134">
                  <c:v>45063.8125</c:v>
                </c:pt>
                <c:pt idx="13135">
                  <c:v>45063.822916666664</c:v>
                </c:pt>
                <c:pt idx="13136">
                  <c:v>45063.833333333336</c:v>
                </c:pt>
                <c:pt idx="13137">
                  <c:v>45063.84375</c:v>
                </c:pt>
                <c:pt idx="13138">
                  <c:v>45063.854166666664</c:v>
                </c:pt>
                <c:pt idx="13139">
                  <c:v>45063.864583333336</c:v>
                </c:pt>
                <c:pt idx="13140">
                  <c:v>45063.875</c:v>
                </c:pt>
                <c:pt idx="13141">
                  <c:v>45063.885416666664</c:v>
                </c:pt>
                <c:pt idx="13142">
                  <c:v>45063.895833333336</c:v>
                </c:pt>
                <c:pt idx="13143">
                  <c:v>45063.90625</c:v>
                </c:pt>
                <c:pt idx="13144">
                  <c:v>45063.916666666664</c:v>
                </c:pt>
                <c:pt idx="13145">
                  <c:v>45063.927083333336</c:v>
                </c:pt>
                <c:pt idx="13146">
                  <c:v>45063.9375</c:v>
                </c:pt>
                <c:pt idx="13147">
                  <c:v>45063.947916666664</c:v>
                </c:pt>
                <c:pt idx="13148">
                  <c:v>45063.958333333336</c:v>
                </c:pt>
                <c:pt idx="13149">
                  <c:v>45063.96875</c:v>
                </c:pt>
                <c:pt idx="13150">
                  <c:v>45063.979166666664</c:v>
                </c:pt>
                <c:pt idx="13151">
                  <c:v>45063.989583333336</c:v>
                </c:pt>
                <c:pt idx="13152">
                  <c:v>45064</c:v>
                </c:pt>
                <c:pt idx="13153">
                  <c:v>45064.010416666664</c:v>
                </c:pt>
                <c:pt idx="13154">
                  <c:v>45064.020833333336</c:v>
                </c:pt>
                <c:pt idx="13155">
                  <c:v>45064.03125</c:v>
                </c:pt>
                <c:pt idx="13156">
                  <c:v>45064.041666666664</c:v>
                </c:pt>
                <c:pt idx="13157">
                  <c:v>45064.052083333336</c:v>
                </c:pt>
                <c:pt idx="13158">
                  <c:v>45064.0625</c:v>
                </c:pt>
                <c:pt idx="13159">
                  <c:v>45064.072916666664</c:v>
                </c:pt>
                <c:pt idx="13160">
                  <c:v>45064.083333333336</c:v>
                </c:pt>
                <c:pt idx="13161">
                  <c:v>45064.09375</c:v>
                </c:pt>
                <c:pt idx="13162">
                  <c:v>45064.104166666664</c:v>
                </c:pt>
                <c:pt idx="13163">
                  <c:v>45064.114583333336</c:v>
                </c:pt>
                <c:pt idx="13164">
                  <c:v>45064.125</c:v>
                </c:pt>
                <c:pt idx="13165">
                  <c:v>45064.135416666664</c:v>
                </c:pt>
                <c:pt idx="13166">
                  <c:v>45064.145833333336</c:v>
                </c:pt>
                <c:pt idx="13167">
                  <c:v>45064.15625</c:v>
                </c:pt>
                <c:pt idx="13168">
                  <c:v>45064.166666666664</c:v>
                </c:pt>
                <c:pt idx="13169">
                  <c:v>45064.177083333336</c:v>
                </c:pt>
                <c:pt idx="13170">
                  <c:v>45064.1875</c:v>
                </c:pt>
                <c:pt idx="13171">
                  <c:v>45064.197916666664</c:v>
                </c:pt>
                <c:pt idx="13172">
                  <c:v>45064.208333333336</c:v>
                </c:pt>
                <c:pt idx="13173">
                  <c:v>45064.21875</c:v>
                </c:pt>
                <c:pt idx="13174">
                  <c:v>45064.229166666664</c:v>
                </c:pt>
                <c:pt idx="13175">
                  <c:v>45064.239583333336</c:v>
                </c:pt>
                <c:pt idx="13176">
                  <c:v>45064.25</c:v>
                </c:pt>
                <c:pt idx="13177">
                  <c:v>45064.260416666664</c:v>
                </c:pt>
                <c:pt idx="13178">
                  <c:v>45064.270833333336</c:v>
                </c:pt>
                <c:pt idx="13179">
                  <c:v>45064.28125</c:v>
                </c:pt>
                <c:pt idx="13180">
                  <c:v>45064.291666666664</c:v>
                </c:pt>
                <c:pt idx="13181">
                  <c:v>45064.302083333336</c:v>
                </c:pt>
                <c:pt idx="13182">
                  <c:v>45064.3125</c:v>
                </c:pt>
                <c:pt idx="13183">
                  <c:v>45064.322916666664</c:v>
                </c:pt>
                <c:pt idx="13184">
                  <c:v>45064.333333333336</c:v>
                </c:pt>
                <c:pt idx="13185">
                  <c:v>45064.34375</c:v>
                </c:pt>
                <c:pt idx="13186">
                  <c:v>45064.354166666664</c:v>
                </c:pt>
                <c:pt idx="13187">
                  <c:v>45064.364583333336</c:v>
                </c:pt>
                <c:pt idx="13188">
                  <c:v>45064.375</c:v>
                </c:pt>
                <c:pt idx="13189">
                  <c:v>45064.385416666664</c:v>
                </c:pt>
                <c:pt idx="13190">
                  <c:v>45064.395833333336</c:v>
                </c:pt>
                <c:pt idx="13191">
                  <c:v>45064.40625</c:v>
                </c:pt>
                <c:pt idx="13192">
                  <c:v>45064.416666666664</c:v>
                </c:pt>
                <c:pt idx="13193">
                  <c:v>45064.427083333336</c:v>
                </c:pt>
                <c:pt idx="13194">
                  <c:v>45064.4375</c:v>
                </c:pt>
                <c:pt idx="13195">
                  <c:v>45064.447916666664</c:v>
                </c:pt>
                <c:pt idx="13196">
                  <c:v>45064.458333333336</c:v>
                </c:pt>
                <c:pt idx="13197">
                  <c:v>45064.46875</c:v>
                </c:pt>
                <c:pt idx="13198">
                  <c:v>45064.479166666664</c:v>
                </c:pt>
                <c:pt idx="13199">
                  <c:v>45064.489583333336</c:v>
                </c:pt>
                <c:pt idx="13200">
                  <c:v>45064.5</c:v>
                </c:pt>
                <c:pt idx="13201">
                  <c:v>45064.510416666664</c:v>
                </c:pt>
                <c:pt idx="13202">
                  <c:v>45064.520833333336</c:v>
                </c:pt>
                <c:pt idx="13203">
                  <c:v>45064.53125</c:v>
                </c:pt>
                <c:pt idx="13204">
                  <c:v>45064.541666666664</c:v>
                </c:pt>
                <c:pt idx="13205">
                  <c:v>45064.552083333336</c:v>
                </c:pt>
                <c:pt idx="13206">
                  <c:v>45064.5625</c:v>
                </c:pt>
                <c:pt idx="13207">
                  <c:v>45064.572916666664</c:v>
                </c:pt>
                <c:pt idx="13208">
                  <c:v>45064.583333333336</c:v>
                </c:pt>
                <c:pt idx="13209">
                  <c:v>45064.59375</c:v>
                </c:pt>
                <c:pt idx="13210">
                  <c:v>45064.604166666664</c:v>
                </c:pt>
                <c:pt idx="13211">
                  <c:v>45064.614583333336</c:v>
                </c:pt>
                <c:pt idx="13212">
                  <c:v>45064.625</c:v>
                </c:pt>
                <c:pt idx="13213">
                  <c:v>45064.635416666664</c:v>
                </c:pt>
                <c:pt idx="13214">
                  <c:v>45064.645833333336</c:v>
                </c:pt>
                <c:pt idx="13215">
                  <c:v>45064.65625</c:v>
                </c:pt>
                <c:pt idx="13216">
                  <c:v>45064.666666666664</c:v>
                </c:pt>
                <c:pt idx="13217">
                  <c:v>45064.677083333336</c:v>
                </c:pt>
                <c:pt idx="13218">
                  <c:v>45064.6875</c:v>
                </c:pt>
                <c:pt idx="13219">
                  <c:v>45064.697916666664</c:v>
                </c:pt>
                <c:pt idx="13220">
                  <c:v>45064.708333333336</c:v>
                </c:pt>
                <c:pt idx="13221">
                  <c:v>45064.71875</c:v>
                </c:pt>
                <c:pt idx="13222">
                  <c:v>45064.729166666664</c:v>
                </c:pt>
                <c:pt idx="13223">
                  <c:v>45064.739583333336</c:v>
                </c:pt>
                <c:pt idx="13224">
                  <c:v>45064.75</c:v>
                </c:pt>
                <c:pt idx="13225">
                  <c:v>45064.760416666664</c:v>
                </c:pt>
                <c:pt idx="13226">
                  <c:v>45064.770833333336</c:v>
                </c:pt>
                <c:pt idx="13227">
                  <c:v>45064.78125</c:v>
                </c:pt>
                <c:pt idx="13228">
                  <c:v>45064.791666666664</c:v>
                </c:pt>
                <c:pt idx="13229">
                  <c:v>45064.802083333336</c:v>
                </c:pt>
                <c:pt idx="13230">
                  <c:v>45064.8125</c:v>
                </c:pt>
                <c:pt idx="13231">
                  <c:v>45064.822916666664</c:v>
                </c:pt>
                <c:pt idx="13232">
                  <c:v>45064.833333333336</c:v>
                </c:pt>
                <c:pt idx="13233">
                  <c:v>45064.84375</c:v>
                </c:pt>
                <c:pt idx="13234">
                  <c:v>45064.854166666664</c:v>
                </c:pt>
                <c:pt idx="13235">
                  <c:v>45064.864583333336</c:v>
                </c:pt>
                <c:pt idx="13236">
                  <c:v>45064.875</c:v>
                </c:pt>
                <c:pt idx="13237">
                  <c:v>45064.885416666664</c:v>
                </c:pt>
                <c:pt idx="13238">
                  <c:v>45064.895833333336</c:v>
                </c:pt>
                <c:pt idx="13239">
                  <c:v>45064.90625</c:v>
                </c:pt>
                <c:pt idx="13240">
                  <c:v>45064.916666666664</c:v>
                </c:pt>
                <c:pt idx="13241">
                  <c:v>45064.927083333336</c:v>
                </c:pt>
                <c:pt idx="13242">
                  <c:v>45064.9375</c:v>
                </c:pt>
                <c:pt idx="13243">
                  <c:v>45064.947916666664</c:v>
                </c:pt>
                <c:pt idx="13244">
                  <c:v>45064.958333333336</c:v>
                </c:pt>
                <c:pt idx="13245">
                  <c:v>45064.96875</c:v>
                </c:pt>
                <c:pt idx="13246">
                  <c:v>45064.979166666664</c:v>
                </c:pt>
                <c:pt idx="13247">
                  <c:v>45064.989583333336</c:v>
                </c:pt>
                <c:pt idx="13248">
                  <c:v>45065</c:v>
                </c:pt>
                <c:pt idx="13249">
                  <c:v>45065.010416666664</c:v>
                </c:pt>
                <c:pt idx="13250">
                  <c:v>45065.020833333336</c:v>
                </c:pt>
                <c:pt idx="13251">
                  <c:v>45065.03125</c:v>
                </c:pt>
                <c:pt idx="13252">
                  <c:v>45065.041666666664</c:v>
                </c:pt>
                <c:pt idx="13253">
                  <c:v>45065.052083333336</c:v>
                </c:pt>
                <c:pt idx="13254">
                  <c:v>45065.0625</c:v>
                </c:pt>
                <c:pt idx="13255">
                  <c:v>45065.072916666664</c:v>
                </c:pt>
                <c:pt idx="13256">
                  <c:v>45065.083333333336</c:v>
                </c:pt>
                <c:pt idx="13257">
                  <c:v>45065.09375</c:v>
                </c:pt>
                <c:pt idx="13258">
                  <c:v>45065.104166666664</c:v>
                </c:pt>
                <c:pt idx="13259">
                  <c:v>45065.114583333336</c:v>
                </c:pt>
                <c:pt idx="13260">
                  <c:v>45065.125</c:v>
                </c:pt>
                <c:pt idx="13261">
                  <c:v>45065.135416666664</c:v>
                </c:pt>
                <c:pt idx="13262">
                  <c:v>45065.145833333336</c:v>
                </c:pt>
                <c:pt idx="13263">
                  <c:v>45065.15625</c:v>
                </c:pt>
                <c:pt idx="13264">
                  <c:v>45065.166666666664</c:v>
                </c:pt>
                <c:pt idx="13265">
                  <c:v>45065.177083333336</c:v>
                </c:pt>
                <c:pt idx="13266">
                  <c:v>45065.1875</c:v>
                </c:pt>
                <c:pt idx="13267">
                  <c:v>45065.197916666664</c:v>
                </c:pt>
                <c:pt idx="13268">
                  <c:v>45065.208333333336</c:v>
                </c:pt>
                <c:pt idx="13269">
                  <c:v>45065.21875</c:v>
                </c:pt>
                <c:pt idx="13270">
                  <c:v>45065.229166666664</c:v>
                </c:pt>
                <c:pt idx="13271">
                  <c:v>45065.239583333336</c:v>
                </c:pt>
                <c:pt idx="13272">
                  <c:v>45065.25</c:v>
                </c:pt>
                <c:pt idx="13273">
                  <c:v>45065.260416666664</c:v>
                </c:pt>
                <c:pt idx="13274">
                  <c:v>45065.270833333336</c:v>
                </c:pt>
                <c:pt idx="13275">
                  <c:v>45065.28125</c:v>
                </c:pt>
                <c:pt idx="13276">
                  <c:v>45065.291666666664</c:v>
                </c:pt>
                <c:pt idx="13277">
                  <c:v>45065.302083333336</c:v>
                </c:pt>
                <c:pt idx="13278">
                  <c:v>45065.3125</c:v>
                </c:pt>
                <c:pt idx="13279">
                  <c:v>45065.322916666664</c:v>
                </c:pt>
                <c:pt idx="13280">
                  <c:v>45065.333333333336</c:v>
                </c:pt>
                <c:pt idx="13281">
                  <c:v>45065.34375</c:v>
                </c:pt>
                <c:pt idx="13282">
                  <c:v>45065.354166666664</c:v>
                </c:pt>
                <c:pt idx="13283">
                  <c:v>45065.364583333336</c:v>
                </c:pt>
                <c:pt idx="13284">
                  <c:v>45065.375</c:v>
                </c:pt>
                <c:pt idx="13285">
                  <c:v>45065.385416666664</c:v>
                </c:pt>
                <c:pt idx="13286">
                  <c:v>45065.395833333336</c:v>
                </c:pt>
                <c:pt idx="13287">
                  <c:v>45065.40625</c:v>
                </c:pt>
                <c:pt idx="13288">
                  <c:v>45065.416666666664</c:v>
                </c:pt>
                <c:pt idx="13289">
                  <c:v>45065.427083333336</c:v>
                </c:pt>
                <c:pt idx="13290">
                  <c:v>45065.4375</c:v>
                </c:pt>
                <c:pt idx="13291">
                  <c:v>45065.447916666664</c:v>
                </c:pt>
                <c:pt idx="13292">
                  <c:v>45065.458333333336</c:v>
                </c:pt>
                <c:pt idx="13293">
                  <c:v>45065.46875</c:v>
                </c:pt>
                <c:pt idx="13294">
                  <c:v>45065.479166666664</c:v>
                </c:pt>
                <c:pt idx="13295">
                  <c:v>45065.489583333336</c:v>
                </c:pt>
                <c:pt idx="13296">
                  <c:v>45065.5</c:v>
                </c:pt>
                <c:pt idx="13297">
                  <c:v>45065.510416666664</c:v>
                </c:pt>
                <c:pt idx="13298">
                  <c:v>45065.520833333336</c:v>
                </c:pt>
                <c:pt idx="13299">
                  <c:v>45065.53125</c:v>
                </c:pt>
                <c:pt idx="13300">
                  <c:v>45065.541666666664</c:v>
                </c:pt>
                <c:pt idx="13301">
                  <c:v>45065.552083333336</c:v>
                </c:pt>
                <c:pt idx="13302">
                  <c:v>45065.5625</c:v>
                </c:pt>
                <c:pt idx="13303">
                  <c:v>45065.572916666664</c:v>
                </c:pt>
                <c:pt idx="13304">
                  <c:v>45065.583333333336</c:v>
                </c:pt>
                <c:pt idx="13305">
                  <c:v>45065.59375</c:v>
                </c:pt>
                <c:pt idx="13306">
                  <c:v>45065.604166666664</c:v>
                </c:pt>
                <c:pt idx="13307">
                  <c:v>45065.614583333336</c:v>
                </c:pt>
                <c:pt idx="13308">
                  <c:v>45065.625</c:v>
                </c:pt>
                <c:pt idx="13309">
                  <c:v>45065.635416666664</c:v>
                </c:pt>
                <c:pt idx="13310">
                  <c:v>45065.645833333336</c:v>
                </c:pt>
                <c:pt idx="13311">
                  <c:v>45065.65625</c:v>
                </c:pt>
                <c:pt idx="13312">
                  <c:v>45065.666666666664</c:v>
                </c:pt>
                <c:pt idx="13313">
                  <c:v>45065.677083333336</c:v>
                </c:pt>
                <c:pt idx="13314">
                  <c:v>45065.6875</c:v>
                </c:pt>
                <c:pt idx="13315">
                  <c:v>45065.697916666664</c:v>
                </c:pt>
                <c:pt idx="13316">
                  <c:v>45065.708333333336</c:v>
                </c:pt>
                <c:pt idx="13317">
                  <c:v>45065.71875</c:v>
                </c:pt>
                <c:pt idx="13318">
                  <c:v>45065.729166666664</c:v>
                </c:pt>
                <c:pt idx="13319">
                  <c:v>45065.739583333336</c:v>
                </c:pt>
                <c:pt idx="13320">
                  <c:v>45065.75</c:v>
                </c:pt>
                <c:pt idx="13321">
                  <c:v>45065.760416666664</c:v>
                </c:pt>
                <c:pt idx="13322">
                  <c:v>45065.770833333336</c:v>
                </c:pt>
                <c:pt idx="13323">
                  <c:v>45065.78125</c:v>
                </c:pt>
                <c:pt idx="13324">
                  <c:v>45065.791666666664</c:v>
                </c:pt>
                <c:pt idx="13325">
                  <c:v>45065.802083333336</c:v>
                </c:pt>
                <c:pt idx="13326">
                  <c:v>45065.8125</c:v>
                </c:pt>
                <c:pt idx="13327">
                  <c:v>45065.822916666664</c:v>
                </c:pt>
                <c:pt idx="13328">
                  <c:v>45065.833333333336</c:v>
                </c:pt>
                <c:pt idx="13329">
                  <c:v>45065.84375</c:v>
                </c:pt>
                <c:pt idx="13330">
                  <c:v>45065.854166666664</c:v>
                </c:pt>
                <c:pt idx="13331">
                  <c:v>45065.864583333336</c:v>
                </c:pt>
                <c:pt idx="13332">
                  <c:v>45065.875</c:v>
                </c:pt>
                <c:pt idx="13333">
                  <c:v>45065.885416666664</c:v>
                </c:pt>
                <c:pt idx="13334">
                  <c:v>45065.895833333336</c:v>
                </c:pt>
                <c:pt idx="13335">
                  <c:v>45065.90625</c:v>
                </c:pt>
                <c:pt idx="13336">
                  <c:v>45065.916666666664</c:v>
                </c:pt>
                <c:pt idx="13337">
                  <c:v>45065.927083333336</c:v>
                </c:pt>
                <c:pt idx="13338">
                  <c:v>45065.9375</c:v>
                </c:pt>
                <c:pt idx="13339">
                  <c:v>45065.947916666664</c:v>
                </c:pt>
                <c:pt idx="13340">
                  <c:v>45065.958333333336</c:v>
                </c:pt>
                <c:pt idx="13341">
                  <c:v>45065.96875</c:v>
                </c:pt>
                <c:pt idx="13342">
                  <c:v>45065.979166666664</c:v>
                </c:pt>
                <c:pt idx="13343">
                  <c:v>45065.989583333336</c:v>
                </c:pt>
                <c:pt idx="13344">
                  <c:v>45066</c:v>
                </c:pt>
                <c:pt idx="13345">
                  <c:v>45066.010416666664</c:v>
                </c:pt>
                <c:pt idx="13346">
                  <c:v>45066.020833333336</c:v>
                </c:pt>
                <c:pt idx="13347">
                  <c:v>45066.03125</c:v>
                </c:pt>
                <c:pt idx="13348">
                  <c:v>45066.041666666664</c:v>
                </c:pt>
                <c:pt idx="13349">
                  <c:v>45066.052083333336</c:v>
                </c:pt>
                <c:pt idx="13350">
                  <c:v>45066.0625</c:v>
                </c:pt>
                <c:pt idx="13351">
                  <c:v>45066.072916666664</c:v>
                </c:pt>
                <c:pt idx="13352">
                  <c:v>45066.083333333336</c:v>
                </c:pt>
                <c:pt idx="13353">
                  <c:v>45066.09375</c:v>
                </c:pt>
                <c:pt idx="13354">
                  <c:v>45066.104166666664</c:v>
                </c:pt>
                <c:pt idx="13355">
                  <c:v>45066.114583333336</c:v>
                </c:pt>
                <c:pt idx="13356">
                  <c:v>45066.125</c:v>
                </c:pt>
                <c:pt idx="13357">
                  <c:v>45066.135416666664</c:v>
                </c:pt>
                <c:pt idx="13358">
                  <c:v>45066.145833333336</c:v>
                </c:pt>
                <c:pt idx="13359">
                  <c:v>45066.15625</c:v>
                </c:pt>
                <c:pt idx="13360">
                  <c:v>45066.166666666664</c:v>
                </c:pt>
                <c:pt idx="13361">
                  <c:v>45066.177083333336</c:v>
                </c:pt>
                <c:pt idx="13362">
                  <c:v>45066.1875</c:v>
                </c:pt>
                <c:pt idx="13363">
                  <c:v>45066.197916666664</c:v>
                </c:pt>
                <c:pt idx="13364">
                  <c:v>45066.208333333336</c:v>
                </c:pt>
                <c:pt idx="13365">
                  <c:v>45066.21875</c:v>
                </c:pt>
                <c:pt idx="13366">
                  <c:v>45066.229166666664</c:v>
                </c:pt>
                <c:pt idx="13367">
                  <c:v>45066.239583333336</c:v>
                </c:pt>
                <c:pt idx="13368">
                  <c:v>45066.25</c:v>
                </c:pt>
                <c:pt idx="13369">
                  <c:v>45066.260416666664</c:v>
                </c:pt>
                <c:pt idx="13370">
                  <c:v>45066.270833333336</c:v>
                </c:pt>
                <c:pt idx="13371">
                  <c:v>45066.28125</c:v>
                </c:pt>
                <c:pt idx="13372">
                  <c:v>45066.291666666664</c:v>
                </c:pt>
                <c:pt idx="13373">
                  <c:v>45066.302083333336</c:v>
                </c:pt>
                <c:pt idx="13374">
                  <c:v>45066.3125</c:v>
                </c:pt>
                <c:pt idx="13375">
                  <c:v>45066.322916666664</c:v>
                </c:pt>
                <c:pt idx="13376">
                  <c:v>45066.333333333336</c:v>
                </c:pt>
                <c:pt idx="13377">
                  <c:v>45066.34375</c:v>
                </c:pt>
                <c:pt idx="13378">
                  <c:v>45066.354166666664</c:v>
                </c:pt>
                <c:pt idx="13379">
                  <c:v>45066.364583333336</c:v>
                </c:pt>
                <c:pt idx="13380">
                  <c:v>45066.375</c:v>
                </c:pt>
                <c:pt idx="13381">
                  <c:v>45066.385416666664</c:v>
                </c:pt>
                <c:pt idx="13382">
                  <c:v>45066.395833333336</c:v>
                </c:pt>
                <c:pt idx="13383">
                  <c:v>45066.40625</c:v>
                </c:pt>
                <c:pt idx="13384">
                  <c:v>45066.416666666664</c:v>
                </c:pt>
                <c:pt idx="13385">
                  <c:v>45066.427083333336</c:v>
                </c:pt>
                <c:pt idx="13386">
                  <c:v>45066.4375</c:v>
                </c:pt>
                <c:pt idx="13387">
                  <c:v>45066.447916666664</c:v>
                </c:pt>
                <c:pt idx="13388">
                  <c:v>45066.458333333336</c:v>
                </c:pt>
                <c:pt idx="13389">
                  <c:v>45066.46875</c:v>
                </c:pt>
                <c:pt idx="13390">
                  <c:v>45066.479166666664</c:v>
                </c:pt>
                <c:pt idx="13391">
                  <c:v>45066.489583333336</c:v>
                </c:pt>
                <c:pt idx="13392">
                  <c:v>45066.5</c:v>
                </c:pt>
                <c:pt idx="13393">
                  <c:v>45066.510416666664</c:v>
                </c:pt>
                <c:pt idx="13394">
                  <c:v>45066.520833333336</c:v>
                </c:pt>
                <c:pt idx="13395">
                  <c:v>45066.53125</c:v>
                </c:pt>
                <c:pt idx="13396">
                  <c:v>45066.541666666664</c:v>
                </c:pt>
                <c:pt idx="13397">
                  <c:v>45066.552083333336</c:v>
                </c:pt>
                <c:pt idx="13398">
                  <c:v>45066.5625</c:v>
                </c:pt>
                <c:pt idx="13399">
                  <c:v>45066.572916666664</c:v>
                </c:pt>
                <c:pt idx="13400">
                  <c:v>45066.583333333336</c:v>
                </c:pt>
                <c:pt idx="13401">
                  <c:v>45066.59375</c:v>
                </c:pt>
                <c:pt idx="13402">
                  <c:v>45066.604166666664</c:v>
                </c:pt>
                <c:pt idx="13403">
                  <c:v>45066.614583333336</c:v>
                </c:pt>
                <c:pt idx="13404">
                  <c:v>45066.625</c:v>
                </c:pt>
                <c:pt idx="13405">
                  <c:v>45066.635416666664</c:v>
                </c:pt>
                <c:pt idx="13406">
                  <c:v>45066.645833333336</c:v>
                </c:pt>
                <c:pt idx="13407">
                  <c:v>45066.65625</c:v>
                </c:pt>
                <c:pt idx="13408">
                  <c:v>45066.666666666664</c:v>
                </c:pt>
                <c:pt idx="13409">
                  <c:v>45066.677083333336</c:v>
                </c:pt>
                <c:pt idx="13410">
                  <c:v>45066.6875</c:v>
                </c:pt>
                <c:pt idx="13411">
                  <c:v>45066.697916666664</c:v>
                </c:pt>
                <c:pt idx="13412">
                  <c:v>45066.708333333336</c:v>
                </c:pt>
                <c:pt idx="13413">
                  <c:v>45066.71875</c:v>
                </c:pt>
                <c:pt idx="13414">
                  <c:v>45066.729166666664</c:v>
                </c:pt>
                <c:pt idx="13415">
                  <c:v>45066.739583333336</c:v>
                </c:pt>
                <c:pt idx="13416">
                  <c:v>45066.75</c:v>
                </c:pt>
                <c:pt idx="13417">
                  <c:v>45066.760416666664</c:v>
                </c:pt>
                <c:pt idx="13418">
                  <c:v>45066.770833333336</c:v>
                </c:pt>
                <c:pt idx="13419">
                  <c:v>45066.78125</c:v>
                </c:pt>
                <c:pt idx="13420">
                  <c:v>45066.791666666664</c:v>
                </c:pt>
                <c:pt idx="13421">
                  <c:v>45066.802083333336</c:v>
                </c:pt>
                <c:pt idx="13422">
                  <c:v>45066.8125</c:v>
                </c:pt>
                <c:pt idx="13423">
                  <c:v>45066.822916666664</c:v>
                </c:pt>
                <c:pt idx="13424">
                  <c:v>45066.833333333336</c:v>
                </c:pt>
                <c:pt idx="13425">
                  <c:v>45066.84375</c:v>
                </c:pt>
                <c:pt idx="13426">
                  <c:v>45066.854166666664</c:v>
                </c:pt>
                <c:pt idx="13427">
                  <c:v>45066.864583333336</c:v>
                </c:pt>
                <c:pt idx="13428">
                  <c:v>45066.875</c:v>
                </c:pt>
                <c:pt idx="13429">
                  <c:v>45066.885416666664</c:v>
                </c:pt>
                <c:pt idx="13430">
                  <c:v>45066.895833333336</c:v>
                </c:pt>
                <c:pt idx="13431">
                  <c:v>45066.90625</c:v>
                </c:pt>
                <c:pt idx="13432">
                  <c:v>45066.916666666664</c:v>
                </c:pt>
                <c:pt idx="13433">
                  <c:v>45066.927083333336</c:v>
                </c:pt>
                <c:pt idx="13434">
                  <c:v>45066.9375</c:v>
                </c:pt>
                <c:pt idx="13435">
                  <c:v>45066.947916666664</c:v>
                </c:pt>
                <c:pt idx="13436">
                  <c:v>45066.958333333336</c:v>
                </c:pt>
                <c:pt idx="13437">
                  <c:v>45066.96875</c:v>
                </c:pt>
                <c:pt idx="13438">
                  <c:v>45066.979166666664</c:v>
                </c:pt>
                <c:pt idx="13439">
                  <c:v>45066.989583333336</c:v>
                </c:pt>
                <c:pt idx="13440">
                  <c:v>45067</c:v>
                </c:pt>
                <c:pt idx="13441">
                  <c:v>45067.010416666664</c:v>
                </c:pt>
                <c:pt idx="13442">
                  <c:v>45067.020833333336</c:v>
                </c:pt>
                <c:pt idx="13443">
                  <c:v>45067.03125</c:v>
                </c:pt>
                <c:pt idx="13444">
                  <c:v>45067.041666666664</c:v>
                </c:pt>
                <c:pt idx="13445">
                  <c:v>45067.052083333336</c:v>
                </c:pt>
                <c:pt idx="13446">
                  <c:v>45067.0625</c:v>
                </c:pt>
                <c:pt idx="13447">
                  <c:v>45067.072916666664</c:v>
                </c:pt>
                <c:pt idx="13448">
                  <c:v>45067.083333333336</c:v>
                </c:pt>
                <c:pt idx="13449">
                  <c:v>45067.09375</c:v>
                </c:pt>
                <c:pt idx="13450">
                  <c:v>45067.104166666664</c:v>
                </c:pt>
                <c:pt idx="13451">
                  <c:v>45067.114583333336</c:v>
                </c:pt>
                <c:pt idx="13452">
                  <c:v>45067.125</c:v>
                </c:pt>
                <c:pt idx="13453">
                  <c:v>45067.135416666664</c:v>
                </c:pt>
                <c:pt idx="13454">
                  <c:v>45067.145833333336</c:v>
                </c:pt>
                <c:pt idx="13455">
                  <c:v>45067.15625</c:v>
                </c:pt>
                <c:pt idx="13456">
                  <c:v>45067.166666666664</c:v>
                </c:pt>
                <c:pt idx="13457">
                  <c:v>45067.177083333336</c:v>
                </c:pt>
                <c:pt idx="13458">
                  <c:v>45067.1875</c:v>
                </c:pt>
                <c:pt idx="13459">
                  <c:v>45067.197916666664</c:v>
                </c:pt>
                <c:pt idx="13460">
                  <c:v>45067.208333333336</c:v>
                </c:pt>
                <c:pt idx="13461">
                  <c:v>45067.21875</c:v>
                </c:pt>
                <c:pt idx="13462">
                  <c:v>45067.229166666664</c:v>
                </c:pt>
                <c:pt idx="13463">
                  <c:v>45067.239583333336</c:v>
                </c:pt>
                <c:pt idx="13464">
                  <c:v>45067.25</c:v>
                </c:pt>
                <c:pt idx="13465">
                  <c:v>45067.260416666664</c:v>
                </c:pt>
                <c:pt idx="13466">
                  <c:v>45067.270833333336</c:v>
                </c:pt>
                <c:pt idx="13467">
                  <c:v>45067.28125</c:v>
                </c:pt>
                <c:pt idx="13468">
                  <c:v>45067.291666666664</c:v>
                </c:pt>
                <c:pt idx="13469">
                  <c:v>45067.302083333336</c:v>
                </c:pt>
                <c:pt idx="13470">
                  <c:v>45067.3125</c:v>
                </c:pt>
                <c:pt idx="13471">
                  <c:v>45067.322916666664</c:v>
                </c:pt>
                <c:pt idx="13472">
                  <c:v>45067.333333333336</c:v>
                </c:pt>
                <c:pt idx="13473">
                  <c:v>45067.34375</c:v>
                </c:pt>
                <c:pt idx="13474">
                  <c:v>45067.354166666664</c:v>
                </c:pt>
                <c:pt idx="13475">
                  <c:v>45067.364583333336</c:v>
                </c:pt>
                <c:pt idx="13476">
                  <c:v>45067.375</c:v>
                </c:pt>
                <c:pt idx="13477">
                  <c:v>45067.385416666664</c:v>
                </c:pt>
                <c:pt idx="13478">
                  <c:v>45067.395833333336</c:v>
                </c:pt>
                <c:pt idx="13479">
                  <c:v>45067.40625</c:v>
                </c:pt>
                <c:pt idx="13480">
                  <c:v>45067.416666666664</c:v>
                </c:pt>
                <c:pt idx="13481">
                  <c:v>45067.427083333336</c:v>
                </c:pt>
                <c:pt idx="13482">
                  <c:v>45067.4375</c:v>
                </c:pt>
                <c:pt idx="13483">
                  <c:v>45067.447916666664</c:v>
                </c:pt>
                <c:pt idx="13484">
                  <c:v>45067.458333333336</c:v>
                </c:pt>
                <c:pt idx="13485">
                  <c:v>45067.46875</c:v>
                </c:pt>
                <c:pt idx="13486">
                  <c:v>45067.479166666664</c:v>
                </c:pt>
                <c:pt idx="13487">
                  <c:v>45067.489583333336</c:v>
                </c:pt>
                <c:pt idx="13488">
                  <c:v>45067.5</c:v>
                </c:pt>
                <c:pt idx="13489">
                  <c:v>45067.510416666664</c:v>
                </c:pt>
                <c:pt idx="13490">
                  <c:v>45067.520833333336</c:v>
                </c:pt>
                <c:pt idx="13491">
                  <c:v>45067.53125</c:v>
                </c:pt>
                <c:pt idx="13492">
                  <c:v>45067.541666666664</c:v>
                </c:pt>
                <c:pt idx="13493">
                  <c:v>45067.552083333336</c:v>
                </c:pt>
                <c:pt idx="13494">
                  <c:v>45067.5625</c:v>
                </c:pt>
                <c:pt idx="13495">
                  <c:v>45067.572916666664</c:v>
                </c:pt>
                <c:pt idx="13496">
                  <c:v>45067.583333333336</c:v>
                </c:pt>
                <c:pt idx="13497">
                  <c:v>45067.59375</c:v>
                </c:pt>
                <c:pt idx="13498">
                  <c:v>45067.604166666664</c:v>
                </c:pt>
                <c:pt idx="13499">
                  <c:v>45067.614583333336</c:v>
                </c:pt>
                <c:pt idx="13500">
                  <c:v>45067.625</c:v>
                </c:pt>
                <c:pt idx="13501">
                  <c:v>45067.635416666664</c:v>
                </c:pt>
                <c:pt idx="13502">
                  <c:v>45067.645833333336</c:v>
                </c:pt>
                <c:pt idx="13503">
                  <c:v>45067.65625</c:v>
                </c:pt>
                <c:pt idx="13504">
                  <c:v>45067.666666666664</c:v>
                </c:pt>
                <c:pt idx="13505">
                  <c:v>45067.677083333336</c:v>
                </c:pt>
                <c:pt idx="13506">
                  <c:v>45067.6875</c:v>
                </c:pt>
                <c:pt idx="13507">
                  <c:v>45067.697916666664</c:v>
                </c:pt>
                <c:pt idx="13508">
                  <c:v>45067.708333333336</c:v>
                </c:pt>
                <c:pt idx="13509">
                  <c:v>45067.71875</c:v>
                </c:pt>
                <c:pt idx="13510">
                  <c:v>45067.729166666664</c:v>
                </c:pt>
                <c:pt idx="13511">
                  <c:v>45067.739583333336</c:v>
                </c:pt>
                <c:pt idx="13512">
                  <c:v>45067.75</c:v>
                </c:pt>
                <c:pt idx="13513">
                  <c:v>45067.760416666664</c:v>
                </c:pt>
                <c:pt idx="13514">
                  <c:v>45067.770833333336</c:v>
                </c:pt>
                <c:pt idx="13515">
                  <c:v>45067.78125</c:v>
                </c:pt>
                <c:pt idx="13516">
                  <c:v>45067.791666666664</c:v>
                </c:pt>
                <c:pt idx="13517">
                  <c:v>45067.802083333336</c:v>
                </c:pt>
                <c:pt idx="13518">
                  <c:v>45067.8125</c:v>
                </c:pt>
                <c:pt idx="13519">
                  <c:v>45067.822916666664</c:v>
                </c:pt>
                <c:pt idx="13520">
                  <c:v>45067.833333333336</c:v>
                </c:pt>
                <c:pt idx="13521">
                  <c:v>45067.84375</c:v>
                </c:pt>
                <c:pt idx="13522">
                  <c:v>45067.854166666664</c:v>
                </c:pt>
                <c:pt idx="13523">
                  <c:v>45067.864583333336</c:v>
                </c:pt>
                <c:pt idx="13524">
                  <c:v>45067.875</c:v>
                </c:pt>
                <c:pt idx="13525">
                  <c:v>45067.885416666664</c:v>
                </c:pt>
                <c:pt idx="13526">
                  <c:v>45067.895833333336</c:v>
                </c:pt>
                <c:pt idx="13527">
                  <c:v>45067.90625</c:v>
                </c:pt>
                <c:pt idx="13528">
                  <c:v>45067.916666666664</c:v>
                </c:pt>
                <c:pt idx="13529">
                  <c:v>45067.927083333336</c:v>
                </c:pt>
                <c:pt idx="13530">
                  <c:v>45067.9375</c:v>
                </c:pt>
                <c:pt idx="13531">
                  <c:v>45067.947916666664</c:v>
                </c:pt>
                <c:pt idx="13532">
                  <c:v>45067.958333333336</c:v>
                </c:pt>
                <c:pt idx="13533">
                  <c:v>45067.96875</c:v>
                </c:pt>
                <c:pt idx="13534">
                  <c:v>45067.979166666664</c:v>
                </c:pt>
                <c:pt idx="13535">
                  <c:v>45067.989583333336</c:v>
                </c:pt>
                <c:pt idx="13536">
                  <c:v>45068</c:v>
                </c:pt>
                <c:pt idx="13537">
                  <c:v>45068.010416666664</c:v>
                </c:pt>
                <c:pt idx="13538">
                  <c:v>45068.020833333336</c:v>
                </c:pt>
                <c:pt idx="13539">
                  <c:v>45068.03125</c:v>
                </c:pt>
                <c:pt idx="13540">
                  <c:v>45068.041666666664</c:v>
                </c:pt>
                <c:pt idx="13541">
                  <c:v>45068.052083333336</c:v>
                </c:pt>
                <c:pt idx="13542">
                  <c:v>45068.0625</c:v>
                </c:pt>
                <c:pt idx="13543">
                  <c:v>45068.072916666664</c:v>
                </c:pt>
                <c:pt idx="13544">
                  <c:v>45068.083333333336</c:v>
                </c:pt>
                <c:pt idx="13545">
                  <c:v>45068.09375</c:v>
                </c:pt>
                <c:pt idx="13546">
                  <c:v>45068.104166666664</c:v>
                </c:pt>
                <c:pt idx="13547">
                  <c:v>45068.114583333336</c:v>
                </c:pt>
                <c:pt idx="13548">
                  <c:v>45068.125</c:v>
                </c:pt>
                <c:pt idx="13549">
                  <c:v>45068.135416666664</c:v>
                </c:pt>
                <c:pt idx="13550">
                  <c:v>45068.145833333336</c:v>
                </c:pt>
                <c:pt idx="13551">
                  <c:v>45068.15625</c:v>
                </c:pt>
                <c:pt idx="13552">
                  <c:v>45068.166666666664</c:v>
                </c:pt>
                <c:pt idx="13553">
                  <c:v>45068.177083333336</c:v>
                </c:pt>
                <c:pt idx="13554">
                  <c:v>45068.1875</c:v>
                </c:pt>
                <c:pt idx="13555">
                  <c:v>45068.197916666664</c:v>
                </c:pt>
                <c:pt idx="13556">
                  <c:v>45068.208333333336</c:v>
                </c:pt>
                <c:pt idx="13557">
                  <c:v>45068.21875</c:v>
                </c:pt>
                <c:pt idx="13558">
                  <c:v>45068.229166666664</c:v>
                </c:pt>
                <c:pt idx="13559">
                  <c:v>45068.239583333336</c:v>
                </c:pt>
                <c:pt idx="13560">
                  <c:v>45068.25</c:v>
                </c:pt>
                <c:pt idx="13561">
                  <c:v>45068.260416666664</c:v>
                </c:pt>
                <c:pt idx="13562">
                  <c:v>45068.270833333336</c:v>
                </c:pt>
                <c:pt idx="13563">
                  <c:v>45068.28125</c:v>
                </c:pt>
                <c:pt idx="13564">
                  <c:v>45068.291666666664</c:v>
                </c:pt>
                <c:pt idx="13565">
                  <c:v>45068.302083333336</c:v>
                </c:pt>
                <c:pt idx="13566">
                  <c:v>45068.3125</c:v>
                </c:pt>
                <c:pt idx="13567">
                  <c:v>45068.322916666664</c:v>
                </c:pt>
                <c:pt idx="13568">
                  <c:v>45068.333333333336</c:v>
                </c:pt>
                <c:pt idx="13569">
                  <c:v>45068.34375</c:v>
                </c:pt>
                <c:pt idx="13570">
                  <c:v>45068.354166666664</c:v>
                </c:pt>
                <c:pt idx="13571">
                  <c:v>45068.364583333336</c:v>
                </c:pt>
                <c:pt idx="13572">
                  <c:v>45068.375</c:v>
                </c:pt>
                <c:pt idx="13573">
                  <c:v>45068.385416666664</c:v>
                </c:pt>
                <c:pt idx="13574">
                  <c:v>45068.395833333336</c:v>
                </c:pt>
                <c:pt idx="13575">
                  <c:v>45068.40625</c:v>
                </c:pt>
                <c:pt idx="13576">
                  <c:v>45068.416666666664</c:v>
                </c:pt>
                <c:pt idx="13577">
                  <c:v>45068.427083333336</c:v>
                </c:pt>
                <c:pt idx="13578">
                  <c:v>45068.4375</c:v>
                </c:pt>
                <c:pt idx="13579">
                  <c:v>45068.447916666664</c:v>
                </c:pt>
                <c:pt idx="13580">
                  <c:v>45068.458333333336</c:v>
                </c:pt>
                <c:pt idx="13581">
                  <c:v>45068.46875</c:v>
                </c:pt>
                <c:pt idx="13582">
                  <c:v>45068.479166666664</c:v>
                </c:pt>
                <c:pt idx="13583">
                  <c:v>45068.489583333336</c:v>
                </c:pt>
                <c:pt idx="13584">
                  <c:v>45068.5</c:v>
                </c:pt>
                <c:pt idx="13585">
                  <c:v>45068.510416666664</c:v>
                </c:pt>
                <c:pt idx="13586">
                  <c:v>45068.520833333336</c:v>
                </c:pt>
                <c:pt idx="13587">
                  <c:v>45068.53125</c:v>
                </c:pt>
                <c:pt idx="13588">
                  <c:v>45068.541666666664</c:v>
                </c:pt>
                <c:pt idx="13589">
                  <c:v>45068.552083333336</c:v>
                </c:pt>
                <c:pt idx="13590">
                  <c:v>45068.5625</c:v>
                </c:pt>
                <c:pt idx="13591">
                  <c:v>45068.572916666664</c:v>
                </c:pt>
                <c:pt idx="13592">
                  <c:v>45068.583333333336</c:v>
                </c:pt>
                <c:pt idx="13593">
                  <c:v>45068.59375</c:v>
                </c:pt>
                <c:pt idx="13594">
                  <c:v>45068.604166666664</c:v>
                </c:pt>
                <c:pt idx="13595">
                  <c:v>45068.614583333336</c:v>
                </c:pt>
                <c:pt idx="13596">
                  <c:v>45068.625</c:v>
                </c:pt>
                <c:pt idx="13597">
                  <c:v>45068.635416666664</c:v>
                </c:pt>
                <c:pt idx="13598">
                  <c:v>45068.645833333336</c:v>
                </c:pt>
                <c:pt idx="13599">
                  <c:v>45068.65625</c:v>
                </c:pt>
                <c:pt idx="13600">
                  <c:v>45068.666666666664</c:v>
                </c:pt>
                <c:pt idx="13601">
                  <c:v>45068.677083333336</c:v>
                </c:pt>
                <c:pt idx="13602">
                  <c:v>45068.6875</c:v>
                </c:pt>
                <c:pt idx="13603">
                  <c:v>45068.697916666664</c:v>
                </c:pt>
                <c:pt idx="13604">
                  <c:v>45068.708333333336</c:v>
                </c:pt>
                <c:pt idx="13605">
                  <c:v>45068.71875</c:v>
                </c:pt>
                <c:pt idx="13606">
                  <c:v>45068.729166666664</c:v>
                </c:pt>
                <c:pt idx="13607">
                  <c:v>45068.739583333336</c:v>
                </c:pt>
                <c:pt idx="13608">
                  <c:v>45068.75</c:v>
                </c:pt>
                <c:pt idx="13609">
                  <c:v>45068.760416666664</c:v>
                </c:pt>
                <c:pt idx="13610">
                  <c:v>45068.770833333336</c:v>
                </c:pt>
                <c:pt idx="13611">
                  <c:v>45068.78125</c:v>
                </c:pt>
                <c:pt idx="13612">
                  <c:v>45068.791666666664</c:v>
                </c:pt>
                <c:pt idx="13613">
                  <c:v>45068.802083333336</c:v>
                </c:pt>
                <c:pt idx="13614">
                  <c:v>45068.8125</c:v>
                </c:pt>
                <c:pt idx="13615">
                  <c:v>45068.822916666664</c:v>
                </c:pt>
                <c:pt idx="13616">
                  <c:v>45068.833333333336</c:v>
                </c:pt>
                <c:pt idx="13617">
                  <c:v>45068.84375</c:v>
                </c:pt>
                <c:pt idx="13618">
                  <c:v>45068.854166666664</c:v>
                </c:pt>
                <c:pt idx="13619">
                  <c:v>45068.864583333336</c:v>
                </c:pt>
                <c:pt idx="13620">
                  <c:v>45068.875</c:v>
                </c:pt>
                <c:pt idx="13621">
                  <c:v>45068.885416666664</c:v>
                </c:pt>
                <c:pt idx="13622">
                  <c:v>45068.895833333336</c:v>
                </c:pt>
                <c:pt idx="13623">
                  <c:v>45068.90625</c:v>
                </c:pt>
                <c:pt idx="13624">
                  <c:v>45068.916666666664</c:v>
                </c:pt>
                <c:pt idx="13625">
                  <c:v>45068.927083333336</c:v>
                </c:pt>
                <c:pt idx="13626">
                  <c:v>45068.9375</c:v>
                </c:pt>
                <c:pt idx="13627">
                  <c:v>45068.947916666664</c:v>
                </c:pt>
                <c:pt idx="13628">
                  <c:v>45068.958333333336</c:v>
                </c:pt>
                <c:pt idx="13629">
                  <c:v>45068.96875</c:v>
                </c:pt>
                <c:pt idx="13630">
                  <c:v>45068.979166666664</c:v>
                </c:pt>
                <c:pt idx="13631">
                  <c:v>45068.989583333336</c:v>
                </c:pt>
                <c:pt idx="13632">
                  <c:v>45069</c:v>
                </c:pt>
                <c:pt idx="13633">
                  <c:v>45069.010416666664</c:v>
                </c:pt>
                <c:pt idx="13634">
                  <c:v>45069.020833333336</c:v>
                </c:pt>
                <c:pt idx="13635">
                  <c:v>45069.03125</c:v>
                </c:pt>
                <c:pt idx="13636">
                  <c:v>45069.041666666664</c:v>
                </c:pt>
                <c:pt idx="13637">
                  <c:v>45069.052083333336</c:v>
                </c:pt>
                <c:pt idx="13638">
                  <c:v>45069.0625</c:v>
                </c:pt>
                <c:pt idx="13639">
                  <c:v>45069.072916666664</c:v>
                </c:pt>
                <c:pt idx="13640">
                  <c:v>45069.083333333336</c:v>
                </c:pt>
                <c:pt idx="13641">
                  <c:v>45069.09375</c:v>
                </c:pt>
                <c:pt idx="13642">
                  <c:v>45069.104166666664</c:v>
                </c:pt>
                <c:pt idx="13643">
                  <c:v>45069.114583333336</c:v>
                </c:pt>
                <c:pt idx="13644">
                  <c:v>45069.125</c:v>
                </c:pt>
                <c:pt idx="13645">
                  <c:v>45069.135416666664</c:v>
                </c:pt>
                <c:pt idx="13646">
                  <c:v>45069.145833333336</c:v>
                </c:pt>
                <c:pt idx="13647">
                  <c:v>45069.15625</c:v>
                </c:pt>
                <c:pt idx="13648">
                  <c:v>45069.166666666664</c:v>
                </c:pt>
                <c:pt idx="13649">
                  <c:v>45069.177083333336</c:v>
                </c:pt>
                <c:pt idx="13650">
                  <c:v>45069.1875</c:v>
                </c:pt>
                <c:pt idx="13651">
                  <c:v>45069.197916666664</c:v>
                </c:pt>
                <c:pt idx="13652">
                  <c:v>45069.208333333336</c:v>
                </c:pt>
                <c:pt idx="13653">
                  <c:v>45069.21875</c:v>
                </c:pt>
                <c:pt idx="13654">
                  <c:v>45069.229166666664</c:v>
                </c:pt>
                <c:pt idx="13655">
                  <c:v>45069.239583333336</c:v>
                </c:pt>
                <c:pt idx="13656">
                  <c:v>45069.25</c:v>
                </c:pt>
                <c:pt idx="13657">
                  <c:v>45069.260416666664</c:v>
                </c:pt>
                <c:pt idx="13658">
                  <c:v>45069.270833333336</c:v>
                </c:pt>
                <c:pt idx="13659">
                  <c:v>45069.28125</c:v>
                </c:pt>
                <c:pt idx="13660">
                  <c:v>45069.291666666664</c:v>
                </c:pt>
                <c:pt idx="13661">
                  <c:v>45069.302083333336</c:v>
                </c:pt>
                <c:pt idx="13662">
                  <c:v>45069.3125</c:v>
                </c:pt>
                <c:pt idx="13663">
                  <c:v>45069.322916666664</c:v>
                </c:pt>
                <c:pt idx="13664">
                  <c:v>45069.333333333336</c:v>
                </c:pt>
                <c:pt idx="13665">
                  <c:v>45069.34375</c:v>
                </c:pt>
                <c:pt idx="13666">
                  <c:v>45069.354166666664</c:v>
                </c:pt>
                <c:pt idx="13667">
                  <c:v>45069.364583333336</c:v>
                </c:pt>
                <c:pt idx="13668">
                  <c:v>45069.375</c:v>
                </c:pt>
                <c:pt idx="13669">
                  <c:v>45069.385416666664</c:v>
                </c:pt>
                <c:pt idx="13670">
                  <c:v>45069.395833333336</c:v>
                </c:pt>
                <c:pt idx="13671">
                  <c:v>45069.40625</c:v>
                </c:pt>
                <c:pt idx="13672">
                  <c:v>45069.416666666664</c:v>
                </c:pt>
                <c:pt idx="13673">
                  <c:v>45069.427083333336</c:v>
                </c:pt>
                <c:pt idx="13674">
                  <c:v>45069.4375</c:v>
                </c:pt>
                <c:pt idx="13675">
                  <c:v>45069.447916666664</c:v>
                </c:pt>
                <c:pt idx="13676">
                  <c:v>45069.458333333336</c:v>
                </c:pt>
                <c:pt idx="13677">
                  <c:v>45069.46875</c:v>
                </c:pt>
                <c:pt idx="13678">
                  <c:v>45069.479166666664</c:v>
                </c:pt>
                <c:pt idx="13679">
                  <c:v>45069.489583333336</c:v>
                </c:pt>
                <c:pt idx="13680">
                  <c:v>45069.5</c:v>
                </c:pt>
                <c:pt idx="13681">
                  <c:v>45069.510416666664</c:v>
                </c:pt>
                <c:pt idx="13682">
                  <c:v>45069.520833333336</c:v>
                </c:pt>
                <c:pt idx="13683">
                  <c:v>45069.53125</c:v>
                </c:pt>
                <c:pt idx="13684">
                  <c:v>45069.541666666664</c:v>
                </c:pt>
                <c:pt idx="13685">
                  <c:v>45069.552083333336</c:v>
                </c:pt>
                <c:pt idx="13686">
                  <c:v>45069.5625</c:v>
                </c:pt>
                <c:pt idx="13687">
                  <c:v>45069.572916666664</c:v>
                </c:pt>
                <c:pt idx="13688">
                  <c:v>45069.583333333336</c:v>
                </c:pt>
                <c:pt idx="13689">
                  <c:v>45069.59375</c:v>
                </c:pt>
                <c:pt idx="13690">
                  <c:v>45069.604166666664</c:v>
                </c:pt>
                <c:pt idx="13691">
                  <c:v>45069.614583333336</c:v>
                </c:pt>
                <c:pt idx="13692">
                  <c:v>45069.625</c:v>
                </c:pt>
                <c:pt idx="13693">
                  <c:v>45069.635416666664</c:v>
                </c:pt>
                <c:pt idx="13694">
                  <c:v>45069.645833333336</c:v>
                </c:pt>
                <c:pt idx="13695">
                  <c:v>45069.65625</c:v>
                </c:pt>
                <c:pt idx="13696">
                  <c:v>45069.666666666664</c:v>
                </c:pt>
                <c:pt idx="13697">
                  <c:v>45069.677083333336</c:v>
                </c:pt>
                <c:pt idx="13698">
                  <c:v>45069.6875</c:v>
                </c:pt>
                <c:pt idx="13699">
                  <c:v>45069.697916666664</c:v>
                </c:pt>
                <c:pt idx="13700">
                  <c:v>45069.708333333336</c:v>
                </c:pt>
                <c:pt idx="13701">
                  <c:v>45069.71875</c:v>
                </c:pt>
                <c:pt idx="13702">
                  <c:v>45069.729166666664</c:v>
                </c:pt>
                <c:pt idx="13703">
                  <c:v>45069.739583333336</c:v>
                </c:pt>
                <c:pt idx="13704">
                  <c:v>45069.75</c:v>
                </c:pt>
                <c:pt idx="13705">
                  <c:v>45069.760416666664</c:v>
                </c:pt>
                <c:pt idx="13706">
                  <c:v>45069.770833333336</c:v>
                </c:pt>
                <c:pt idx="13707">
                  <c:v>45069.78125</c:v>
                </c:pt>
                <c:pt idx="13708">
                  <c:v>45069.791666666664</c:v>
                </c:pt>
                <c:pt idx="13709">
                  <c:v>45069.802083333336</c:v>
                </c:pt>
                <c:pt idx="13710">
                  <c:v>45069.8125</c:v>
                </c:pt>
                <c:pt idx="13711">
                  <c:v>45069.822916666664</c:v>
                </c:pt>
                <c:pt idx="13712">
                  <c:v>45069.833333333336</c:v>
                </c:pt>
                <c:pt idx="13713">
                  <c:v>45069.84375</c:v>
                </c:pt>
                <c:pt idx="13714">
                  <c:v>45069.854166666664</c:v>
                </c:pt>
                <c:pt idx="13715">
                  <c:v>45069.864583333336</c:v>
                </c:pt>
                <c:pt idx="13716">
                  <c:v>45069.875</c:v>
                </c:pt>
                <c:pt idx="13717">
                  <c:v>45069.885416666664</c:v>
                </c:pt>
                <c:pt idx="13718">
                  <c:v>45069.895833333336</c:v>
                </c:pt>
                <c:pt idx="13719">
                  <c:v>45069.90625</c:v>
                </c:pt>
                <c:pt idx="13720">
                  <c:v>45069.916666666664</c:v>
                </c:pt>
                <c:pt idx="13721">
                  <c:v>45069.927083333336</c:v>
                </c:pt>
                <c:pt idx="13722">
                  <c:v>45069.9375</c:v>
                </c:pt>
                <c:pt idx="13723">
                  <c:v>45069.947916666664</c:v>
                </c:pt>
                <c:pt idx="13724">
                  <c:v>45069.958333333336</c:v>
                </c:pt>
                <c:pt idx="13725">
                  <c:v>45069.96875</c:v>
                </c:pt>
                <c:pt idx="13726">
                  <c:v>45069.979166666664</c:v>
                </c:pt>
                <c:pt idx="13727">
                  <c:v>45069.989583333336</c:v>
                </c:pt>
                <c:pt idx="13728">
                  <c:v>45070</c:v>
                </c:pt>
                <c:pt idx="13729">
                  <c:v>45070.010416666664</c:v>
                </c:pt>
                <c:pt idx="13730">
                  <c:v>45070.020833333336</c:v>
                </c:pt>
                <c:pt idx="13731">
                  <c:v>45070.03125</c:v>
                </c:pt>
                <c:pt idx="13732">
                  <c:v>45070.041666666664</c:v>
                </c:pt>
                <c:pt idx="13733">
                  <c:v>45070.052083333336</c:v>
                </c:pt>
                <c:pt idx="13734">
                  <c:v>45070.0625</c:v>
                </c:pt>
                <c:pt idx="13735">
                  <c:v>45070.072916666664</c:v>
                </c:pt>
                <c:pt idx="13736">
                  <c:v>45070.083333333336</c:v>
                </c:pt>
                <c:pt idx="13737">
                  <c:v>45070.09375</c:v>
                </c:pt>
                <c:pt idx="13738">
                  <c:v>45070.104166666664</c:v>
                </c:pt>
                <c:pt idx="13739">
                  <c:v>45070.114583333336</c:v>
                </c:pt>
                <c:pt idx="13740">
                  <c:v>45070.125</c:v>
                </c:pt>
                <c:pt idx="13741">
                  <c:v>45070.135416666664</c:v>
                </c:pt>
                <c:pt idx="13742">
                  <c:v>45070.145833333336</c:v>
                </c:pt>
                <c:pt idx="13743">
                  <c:v>45070.15625</c:v>
                </c:pt>
                <c:pt idx="13744">
                  <c:v>45070.166666666664</c:v>
                </c:pt>
                <c:pt idx="13745">
                  <c:v>45070.177083333336</c:v>
                </c:pt>
                <c:pt idx="13746">
                  <c:v>45070.1875</c:v>
                </c:pt>
                <c:pt idx="13747">
                  <c:v>45070.197916666664</c:v>
                </c:pt>
                <c:pt idx="13748">
                  <c:v>45070.208333333336</c:v>
                </c:pt>
                <c:pt idx="13749">
                  <c:v>45070.21875</c:v>
                </c:pt>
                <c:pt idx="13750">
                  <c:v>45070.229166666664</c:v>
                </c:pt>
                <c:pt idx="13751">
                  <c:v>45070.239583333336</c:v>
                </c:pt>
                <c:pt idx="13752">
                  <c:v>45070.25</c:v>
                </c:pt>
                <c:pt idx="13753">
                  <c:v>45070.260416666664</c:v>
                </c:pt>
                <c:pt idx="13754">
                  <c:v>45070.270833333336</c:v>
                </c:pt>
                <c:pt idx="13755">
                  <c:v>45070.28125</c:v>
                </c:pt>
                <c:pt idx="13756">
                  <c:v>45070.291666666664</c:v>
                </c:pt>
                <c:pt idx="13757">
                  <c:v>45070.302083333336</c:v>
                </c:pt>
                <c:pt idx="13758">
                  <c:v>45070.3125</c:v>
                </c:pt>
                <c:pt idx="13759">
                  <c:v>45070.322916666664</c:v>
                </c:pt>
                <c:pt idx="13760">
                  <c:v>45070.333333333336</c:v>
                </c:pt>
                <c:pt idx="13761">
                  <c:v>45070.34375</c:v>
                </c:pt>
                <c:pt idx="13762">
                  <c:v>45070.354166666664</c:v>
                </c:pt>
                <c:pt idx="13763">
                  <c:v>45070.364583333336</c:v>
                </c:pt>
                <c:pt idx="13764">
                  <c:v>45070.375</c:v>
                </c:pt>
                <c:pt idx="13765">
                  <c:v>45070.385416666664</c:v>
                </c:pt>
                <c:pt idx="13766">
                  <c:v>45070.395833333336</c:v>
                </c:pt>
                <c:pt idx="13767">
                  <c:v>45070.40625</c:v>
                </c:pt>
                <c:pt idx="13768">
                  <c:v>45070.416666666664</c:v>
                </c:pt>
                <c:pt idx="13769">
                  <c:v>45070.427083333336</c:v>
                </c:pt>
                <c:pt idx="13770">
                  <c:v>45070.4375</c:v>
                </c:pt>
                <c:pt idx="13771">
                  <c:v>45070.447916666664</c:v>
                </c:pt>
                <c:pt idx="13772">
                  <c:v>45070.458333333336</c:v>
                </c:pt>
                <c:pt idx="13773">
                  <c:v>45070.46875</c:v>
                </c:pt>
                <c:pt idx="13774">
                  <c:v>45070.479166666664</c:v>
                </c:pt>
                <c:pt idx="13775">
                  <c:v>45070.489583333336</c:v>
                </c:pt>
                <c:pt idx="13776">
                  <c:v>45070.5</c:v>
                </c:pt>
                <c:pt idx="13777">
                  <c:v>45070.510416666664</c:v>
                </c:pt>
                <c:pt idx="13778">
                  <c:v>45070.520833333336</c:v>
                </c:pt>
                <c:pt idx="13779">
                  <c:v>45070.53125</c:v>
                </c:pt>
                <c:pt idx="13780">
                  <c:v>45070.541666666664</c:v>
                </c:pt>
                <c:pt idx="13781">
                  <c:v>45070.552083333336</c:v>
                </c:pt>
                <c:pt idx="13782">
                  <c:v>45070.5625</c:v>
                </c:pt>
                <c:pt idx="13783">
                  <c:v>45070.572916666664</c:v>
                </c:pt>
                <c:pt idx="13784">
                  <c:v>45070.583333333336</c:v>
                </c:pt>
                <c:pt idx="13785">
                  <c:v>45070.59375</c:v>
                </c:pt>
                <c:pt idx="13786">
                  <c:v>45070.604166666664</c:v>
                </c:pt>
                <c:pt idx="13787">
                  <c:v>45070.614583333336</c:v>
                </c:pt>
                <c:pt idx="13788">
                  <c:v>45070.625</c:v>
                </c:pt>
                <c:pt idx="13789">
                  <c:v>45070.635416666664</c:v>
                </c:pt>
                <c:pt idx="13790">
                  <c:v>45070.645833333336</c:v>
                </c:pt>
                <c:pt idx="13791">
                  <c:v>45070.65625</c:v>
                </c:pt>
                <c:pt idx="13792">
                  <c:v>45070.666666666664</c:v>
                </c:pt>
                <c:pt idx="13793">
                  <c:v>45070.677083333336</c:v>
                </c:pt>
                <c:pt idx="13794">
                  <c:v>45070.6875</c:v>
                </c:pt>
                <c:pt idx="13795">
                  <c:v>45070.697916666664</c:v>
                </c:pt>
                <c:pt idx="13796">
                  <c:v>45070.708333333336</c:v>
                </c:pt>
                <c:pt idx="13797">
                  <c:v>45070.71875</c:v>
                </c:pt>
                <c:pt idx="13798">
                  <c:v>45070.729166666664</c:v>
                </c:pt>
                <c:pt idx="13799">
                  <c:v>45070.739583333336</c:v>
                </c:pt>
                <c:pt idx="13800">
                  <c:v>45070.75</c:v>
                </c:pt>
                <c:pt idx="13801">
                  <c:v>45070.760416666664</c:v>
                </c:pt>
                <c:pt idx="13802">
                  <c:v>45070.770833333336</c:v>
                </c:pt>
                <c:pt idx="13803">
                  <c:v>45070.78125</c:v>
                </c:pt>
                <c:pt idx="13804">
                  <c:v>45070.791666666664</c:v>
                </c:pt>
                <c:pt idx="13805">
                  <c:v>45070.802083333336</c:v>
                </c:pt>
                <c:pt idx="13806">
                  <c:v>45070.8125</c:v>
                </c:pt>
                <c:pt idx="13807">
                  <c:v>45070.822916666664</c:v>
                </c:pt>
                <c:pt idx="13808">
                  <c:v>45070.833333333336</c:v>
                </c:pt>
                <c:pt idx="13809">
                  <c:v>45070.84375</c:v>
                </c:pt>
                <c:pt idx="13810">
                  <c:v>45070.854166666664</c:v>
                </c:pt>
                <c:pt idx="13811">
                  <c:v>45070.864583333336</c:v>
                </c:pt>
                <c:pt idx="13812">
                  <c:v>45070.875</c:v>
                </c:pt>
                <c:pt idx="13813">
                  <c:v>45070.885416666664</c:v>
                </c:pt>
                <c:pt idx="13814">
                  <c:v>45070.895833333336</c:v>
                </c:pt>
                <c:pt idx="13815">
                  <c:v>45070.90625</c:v>
                </c:pt>
                <c:pt idx="13816">
                  <c:v>45070.916666666664</c:v>
                </c:pt>
                <c:pt idx="13817">
                  <c:v>45070.927083333336</c:v>
                </c:pt>
                <c:pt idx="13818">
                  <c:v>45070.9375</c:v>
                </c:pt>
                <c:pt idx="13819">
                  <c:v>45070.947916666664</c:v>
                </c:pt>
                <c:pt idx="13820">
                  <c:v>45070.958333333336</c:v>
                </c:pt>
                <c:pt idx="13821">
                  <c:v>45070.96875</c:v>
                </c:pt>
                <c:pt idx="13822">
                  <c:v>45070.979166666664</c:v>
                </c:pt>
                <c:pt idx="13823">
                  <c:v>45070.989583333336</c:v>
                </c:pt>
                <c:pt idx="13824">
                  <c:v>45071</c:v>
                </c:pt>
                <c:pt idx="13825">
                  <c:v>45071.010416666664</c:v>
                </c:pt>
                <c:pt idx="13826">
                  <c:v>45071.020833333336</c:v>
                </c:pt>
                <c:pt idx="13827">
                  <c:v>45071.03125</c:v>
                </c:pt>
                <c:pt idx="13828">
                  <c:v>45071.041666666664</c:v>
                </c:pt>
                <c:pt idx="13829">
                  <c:v>45071.052083333336</c:v>
                </c:pt>
                <c:pt idx="13830">
                  <c:v>45071.0625</c:v>
                </c:pt>
                <c:pt idx="13831">
                  <c:v>45071.072916666664</c:v>
                </c:pt>
                <c:pt idx="13832">
                  <c:v>45071.083333333336</c:v>
                </c:pt>
                <c:pt idx="13833">
                  <c:v>45071.09375</c:v>
                </c:pt>
                <c:pt idx="13834">
                  <c:v>45071.104166666664</c:v>
                </c:pt>
                <c:pt idx="13835">
                  <c:v>45071.114583333336</c:v>
                </c:pt>
                <c:pt idx="13836">
                  <c:v>45071.125</c:v>
                </c:pt>
                <c:pt idx="13837">
                  <c:v>45071.135416666664</c:v>
                </c:pt>
                <c:pt idx="13838">
                  <c:v>45071.145833333336</c:v>
                </c:pt>
                <c:pt idx="13839">
                  <c:v>45071.15625</c:v>
                </c:pt>
                <c:pt idx="13840">
                  <c:v>45071.166666666664</c:v>
                </c:pt>
                <c:pt idx="13841">
                  <c:v>45071.177083333336</c:v>
                </c:pt>
                <c:pt idx="13842">
                  <c:v>45071.1875</c:v>
                </c:pt>
                <c:pt idx="13843">
                  <c:v>45071.197916666664</c:v>
                </c:pt>
                <c:pt idx="13844">
                  <c:v>45071.208333333336</c:v>
                </c:pt>
                <c:pt idx="13845">
                  <c:v>45071.21875</c:v>
                </c:pt>
                <c:pt idx="13846">
                  <c:v>45071.229166666664</c:v>
                </c:pt>
                <c:pt idx="13847">
                  <c:v>45071.239583333336</c:v>
                </c:pt>
                <c:pt idx="13848">
                  <c:v>45071.25</c:v>
                </c:pt>
                <c:pt idx="13849">
                  <c:v>45071.260416666664</c:v>
                </c:pt>
                <c:pt idx="13850">
                  <c:v>45071.270833333336</c:v>
                </c:pt>
                <c:pt idx="13851">
                  <c:v>45071.28125</c:v>
                </c:pt>
                <c:pt idx="13852">
                  <c:v>45071.291666666664</c:v>
                </c:pt>
                <c:pt idx="13853">
                  <c:v>45071.302083333336</c:v>
                </c:pt>
                <c:pt idx="13854">
                  <c:v>45071.3125</c:v>
                </c:pt>
                <c:pt idx="13855">
                  <c:v>45071.322916666664</c:v>
                </c:pt>
                <c:pt idx="13856">
                  <c:v>45071.333333333336</c:v>
                </c:pt>
                <c:pt idx="13857">
                  <c:v>45071.34375</c:v>
                </c:pt>
                <c:pt idx="13858">
                  <c:v>45071.354166666664</c:v>
                </c:pt>
                <c:pt idx="13859">
                  <c:v>45071.364583333336</c:v>
                </c:pt>
                <c:pt idx="13860">
                  <c:v>45071.375</c:v>
                </c:pt>
                <c:pt idx="13861">
                  <c:v>45071.385416666664</c:v>
                </c:pt>
                <c:pt idx="13862">
                  <c:v>45071.395833333336</c:v>
                </c:pt>
                <c:pt idx="13863">
                  <c:v>45071.40625</c:v>
                </c:pt>
                <c:pt idx="13864">
                  <c:v>45071.416666666664</c:v>
                </c:pt>
                <c:pt idx="13865">
                  <c:v>45071.427083333336</c:v>
                </c:pt>
                <c:pt idx="13866">
                  <c:v>45071.4375</c:v>
                </c:pt>
                <c:pt idx="13867">
                  <c:v>45071.447916666664</c:v>
                </c:pt>
                <c:pt idx="13868">
                  <c:v>45071.458333333336</c:v>
                </c:pt>
                <c:pt idx="13869">
                  <c:v>45071.46875</c:v>
                </c:pt>
                <c:pt idx="13870">
                  <c:v>45071.479166666664</c:v>
                </c:pt>
                <c:pt idx="13871">
                  <c:v>45071.489583333336</c:v>
                </c:pt>
                <c:pt idx="13872">
                  <c:v>45071.5</c:v>
                </c:pt>
                <c:pt idx="13873">
                  <c:v>45071.510416666664</c:v>
                </c:pt>
                <c:pt idx="13874">
                  <c:v>45071.520833333336</c:v>
                </c:pt>
                <c:pt idx="13875">
                  <c:v>45071.53125</c:v>
                </c:pt>
                <c:pt idx="13876">
                  <c:v>45071.541666666664</c:v>
                </c:pt>
                <c:pt idx="13877">
                  <c:v>45071.552083333336</c:v>
                </c:pt>
                <c:pt idx="13878">
                  <c:v>45071.5625</c:v>
                </c:pt>
                <c:pt idx="13879">
                  <c:v>45071.572916666664</c:v>
                </c:pt>
                <c:pt idx="13880">
                  <c:v>45071.583333333336</c:v>
                </c:pt>
                <c:pt idx="13881">
                  <c:v>45071.59375</c:v>
                </c:pt>
                <c:pt idx="13882">
                  <c:v>45071.604166666664</c:v>
                </c:pt>
                <c:pt idx="13883">
                  <c:v>45071.614583333336</c:v>
                </c:pt>
                <c:pt idx="13884">
                  <c:v>45071.625</c:v>
                </c:pt>
                <c:pt idx="13885">
                  <c:v>45071.635416666664</c:v>
                </c:pt>
                <c:pt idx="13886">
                  <c:v>45071.645833333336</c:v>
                </c:pt>
                <c:pt idx="13887">
                  <c:v>45071.65625</c:v>
                </c:pt>
                <c:pt idx="13888">
                  <c:v>45071.666666666664</c:v>
                </c:pt>
                <c:pt idx="13889">
                  <c:v>45071.677083333336</c:v>
                </c:pt>
                <c:pt idx="13890">
                  <c:v>45071.6875</c:v>
                </c:pt>
                <c:pt idx="13891">
                  <c:v>45071.697916666664</c:v>
                </c:pt>
                <c:pt idx="13892">
                  <c:v>45071.708333333336</c:v>
                </c:pt>
                <c:pt idx="13893">
                  <c:v>45071.71875</c:v>
                </c:pt>
                <c:pt idx="13894">
                  <c:v>45071.729166666664</c:v>
                </c:pt>
                <c:pt idx="13895">
                  <c:v>45071.739583333336</c:v>
                </c:pt>
                <c:pt idx="13896">
                  <c:v>45071.75</c:v>
                </c:pt>
                <c:pt idx="13897">
                  <c:v>45071.760416666664</c:v>
                </c:pt>
                <c:pt idx="13898">
                  <c:v>45071.770833333336</c:v>
                </c:pt>
                <c:pt idx="13899">
                  <c:v>45071.78125</c:v>
                </c:pt>
                <c:pt idx="13900">
                  <c:v>45071.791666666664</c:v>
                </c:pt>
                <c:pt idx="13901">
                  <c:v>45071.802083333336</c:v>
                </c:pt>
                <c:pt idx="13902">
                  <c:v>45071.8125</c:v>
                </c:pt>
                <c:pt idx="13903">
                  <c:v>45071.822916666664</c:v>
                </c:pt>
                <c:pt idx="13904">
                  <c:v>45071.833333333336</c:v>
                </c:pt>
                <c:pt idx="13905">
                  <c:v>45071.84375</c:v>
                </c:pt>
                <c:pt idx="13906">
                  <c:v>45071.854166666664</c:v>
                </c:pt>
                <c:pt idx="13907">
                  <c:v>45071.864583333336</c:v>
                </c:pt>
                <c:pt idx="13908">
                  <c:v>45071.875</c:v>
                </c:pt>
                <c:pt idx="13909">
                  <c:v>45071.885416666664</c:v>
                </c:pt>
                <c:pt idx="13910">
                  <c:v>45071.895833333336</c:v>
                </c:pt>
                <c:pt idx="13911">
                  <c:v>45071.90625</c:v>
                </c:pt>
                <c:pt idx="13912">
                  <c:v>45071.916666666664</c:v>
                </c:pt>
                <c:pt idx="13913">
                  <c:v>45071.927083333336</c:v>
                </c:pt>
                <c:pt idx="13914">
                  <c:v>45071.9375</c:v>
                </c:pt>
                <c:pt idx="13915">
                  <c:v>45071.947916666664</c:v>
                </c:pt>
                <c:pt idx="13916">
                  <c:v>45071.958333333336</c:v>
                </c:pt>
                <c:pt idx="13917">
                  <c:v>45071.96875</c:v>
                </c:pt>
                <c:pt idx="13918">
                  <c:v>45071.979166666664</c:v>
                </c:pt>
                <c:pt idx="13919">
                  <c:v>45071.989583333336</c:v>
                </c:pt>
                <c:pt idx="13920">
                  <c:v>45072</c:v>
                </c:pt>
                <c:pt idx="13921">
                  <c:v>45072.010416666664</c:v>
                </c:pt>
                <c:pt idx="13922">
                  <c:v>45072.020833333336</c:v>
                </c:pt>
                <c:pt idx="13923">
                  <c:v>45072.03125</c:v>
                </c:pt>
                <c:pt idx="13924">
                  <c:v>45072.041666666664</c:v>
                </c:pt>
                <c:pt idx="13925">
                  <c:v>45072.052083333336</c:v>
                </c:pt>
                <c:pt idx="13926">
                  <c:v>45072.0625</c:v>
                </c:pt>
                <c:pt idx="13927">
                  <c:v>45072.072916666664</c:v>
                </c:pt>
                <c:pt idx="13928">
                  <c:v>45072.083333333336</c:v>
                </c:pt>
                <c:pt idx="13929">
                  <c:v>45072.09375</c:v>
                </c:pt>
                <c:pt idx="13930">
                  <c:v>45072.104166666664</c:v>
                </c:pt>
                <c:pt idx="13931">
                  <c:v>45072.114583333336</c:v>
                </c:pt>
                <c:pt idx="13932">
                  <c:v>45072.125</c:v>
                </c:pt>
                <c:pt idx="13933">
                  <c:v>45072.135416666664</c:v>
                </c:pt>
                <c:pt idx="13934">
                  <c:v>45072.145833333336</c:v>
                </c:pt>
                <c:pt idx="13935">
                  <c:v>45072.15625</c:v>
                </c:pt>
                <c:pt idx="13936">
                  <c:v>45072.166666666664</c:v>
                </c:pt>
                <c:pt idx="13937">
                  <c:v>45072.177083333336</c:v>
                </c:pt>
                <c:pt idx="13938">
                  <c:v>45072.1875</c:v>
                </c:pt>
                <c:pt idx="13939">
                  <c:v>45072.197916666664</c:v>
                </c:pt>
                <c:pt idx="13940">
                  <c:v>45072.208333333336</c:v>
                </c:pt>
                <c:pt idx="13941">
                  <c:v>45072.21875</c:v>
                </c:pt>
                <c:pt idx="13942">
                  <c:v>45072.229166666664</c:v>
                </c:pt>
                <c:pt idx="13943">
                  <c:v>45072.239583333336</c:v>
                </c:pt>
                <c:pt idx="13944">
                  <c:v>45072.25</c:v>
                </c:pt>
                <c:pt idx="13945">
                  <c:v>45072.260416666664</c:v>
                </c:pt>
                <c:pt idx="13946">
                  <c:v>45072.270833333336</c:v>
                </c:pt>
                <c:pt idx="13947">
                  <c:v>45072.28125</c:v>
                </c:pt>
                <c:pt idx="13948">
                  <c:v>45072.291666666664</c:v>
                </c:pt>
                <c:pt idx="13949">
                  <c:v>45072.302083333336</c:v>
                </c:pt>
                <c:pt idx="13950">
                  <c:v>45072.3125</c:v>
                </c:pt>
                <c:pt idx="13951">
                  <c:v>45072.322916666664</c:v>
                </c:pt>
                <c:pt idx="13952">
                  <c:v>45072.333333333336</c:v>
                </c:pt>
                <c:pt idx="13953">
                  <c:v>45072.34375</c:v>
                </c:pt>
                <c:pt idx="13954">
                  <c:v>45072.354166666664</c:v>
                </c:pt>
                <c:pt idx="13955">
                  <c:v>45072.364583333336</c:v>
                </c:pt>
                <c:pt idx="13956">
                  <c:v>45072.375</c:v>
                </c:pt>
                <c:pt idx="13957">
                  <c:v>45072.385416666664</c:v>
                </c:pt>
                <c:pt idx="13958">
                  <c:v>45072.395833333336</c:v>
                </c:pt>
                <c:pt idx="13959">
                  <c:v>45072.40625</c:v>
                </c:pt>
                <c:pt idx="13960">
                  <c:v>45072.416666666664</c:v>
                </c:pt>
                <c:pt idx="13961">
                  <c:v>45072.427083333336</c:v>
                </c:pt>
                <c:pt idx="13962">
                  <c:v>45072.4375</c:v>
                </c:pt>
                <c:pt idx="13963">
                  <c:v>45072.447916666664</c:v>
                </c:pt>
                <c:pt idx="13964">
                  <c:v>45072.458333333336</c:v>
                </c:pt>
                <c:pt idx="13965">
                  <c:v>45072.46875</c:v>
                </c:pt>
                <c:pt idx="13966">
                  <c:v>45072.479166666664</c:v>
                </c:pt>
                <c:pt idx="13967">
                  <c:v>45072.489583333336</c:v>
                </c:pt>
                <c:pt idx="13968">
                  <c:v>45072.5</c:v>
                </c:pt>
                <c:pt idx="13969">
                  <c:v>45072.510416666664</c:v>
                </c:pt>
                <c:pt idx="13970">
                  <c:v>45072.520833333336</c:v>
                </c:pt>
                <c:pt idx="13971">
                  <c:v>45072.53125</c:v>
                </c:pt>
                <c:pt idx="13972">
                  <c:v>45072.541666666664</c:v>
                </c:pt>
                <c:pt idx="13973">
                  <c:v>45072.552083333336</c:v>
                </c:pt>
                <c:pt idx="13974">
                  <c:v>45072.5625</c:v>
                </c:pt>
                <c:pt idx="13975">
                  <c:v>45072.572916666664</c:v>
                </c:pt>
                <c:pt idx="13976">
                  <c:v>45072.583333333336</c:v>
                </c:pt>
                <c:pt idx="13977">
                  <c:v>45072.59375</c:v>
                </c:pt>
                <c:pt idx="13978">
                  <c:v>45072.604166666664</c:v>
                </c:pt>
                <c:pt idx="13979">
                  <c:v>45072.614583333336</c:v>
                </c:pt>
                <c:pt idx="13980">
                  <c:v>45072.625</c:v>
                </c:pt>
                <c:pt idx="13981">
                  <c:v>45072.635416666664</c:v>
                </c:pt>
                <c:pt idx="13982">
                  <c:v>45072.645833333336</c:v>
                </c:pt>
                <c:pt idx="13983">
                  <c:v>45072.65625</c:v>
                </c:pt>
                <c:pt idx="13984">
                  <c:v>45072.666666666664</c:v>
                </c:pt>
                <c:pt idx="13985">
                  <c:v>45072.677083333336</c:v>
                </c:pt>
                <c:pt idx="13986">
                  <c:v>45072.6875</c:v>
                </c:pt>
                <c:pt idx="13987">
                  <c:v>45072.697916666664</c:v>
                </c:pt>
                <c:pt idx="13988">
                  <c:v>45072.708333333336</c:v>
                </c:pt>
                <c:pt idx="13989">
                  <c:v>45072.71875</c:v>
                </c:pt>
                <c:pt idx="13990">
                  <c:v>45072.729166666664</c:v>
                </c:pt>
                <c:pt idx="13991">
                  <c:v>45072.739583333336</c:v>
                </c:pt>
                <c:pt idx="13992">
                  <c:v>45072.75</c:v>
                </c:pt>
                <c:pt idx="13993">
                  <c:v>45072.760416666664</c:v>
                </c:pt>
                <c:pt idx="13994">
                  <c:v>45072.770833333336</c:v>
                </c:pt>
                <c:pt idx="13995">
                  <c:v>45072.78125</c:v>
                </c:pt>
                <c:pt idx="13996">
                  <c:v>45072.791666666664</c:v>
                </c:pt>
                <c:pt idx="13997">
                  <c:v>45072.802083333336</c:v>
                </c:pt>
                <c:pt idx="13998">
                  <c:v>45072.8125</c:v>
                </c:pt>
                <c:pt idx="13999">
                  <c:v>45072.822916666664</c:v>
                </c:pt>
                <c:pt idx="14000">
                  <c:v>45072.833333333336</c:v>
                </c:pt>
                <c:pt idx="14001">
                  <c:v>45072.84375</c:v>
                </c:pt>
                <c:pt idx="14002">
                  <c:v>45072.854166666664</c:v>
                </c:pt>
                <c:pt idx="14003">
                  <c:v>45072.864583333336</c:v>
                </c:pt>
                <c:pt idx="14004">
                  <c:v>45072.875</c:v>
                </c:pt>
                <c:pt idx="14005">
                  <c:v>45072.885416666664</c:v>
                </c:pt>
                <c:pt idx="14006">
                  <c:v>45072.895833333336</c:v>
                </c:pt>
                <c:pt idx="14007">
                  <c:v>45072.90625</c:v>
                </c:pt>
                <c:pt idx="14008">
                  <c:v>45072.916666666664</c:v>
                </c:pt>
                <c:pt idx="14009">
                  <c:v>45072.927083333336</c:v>
                </c:pt>
                <c:pt idx="14010">
                  <c:v>45072.9375</c:v>
                </c:pt>
                <c:pt idx="14011">
                  <c:v>45072.947916666664</c:v>
                </c:pt>
                <c:pt idx="14012">
                  <c:v>45072.958333333336</c:v>
                </c:pt>
                <c:pt idx="14013">
                  <c:v>45072.96875</c:v>
                </c:pt>
                <c:pt idx="14014">
                  <c:v>45072.979166666664</c:v>
                </c:pt>
                <c:pt idx="14015">
                  <c:v>45072.989583333336</c:v>
                </c:pt>
                <c:pt idx="14016">
                  <c:v>45073</c:v>
                </c:pt>
                <c:pt idx="14017">
                  <c:v>45073.010416666664</c:v>
                </c:pt>
                <c:pt idx="14018">
                  <c:v>45073.020833333336</c:v>
                </c:pt>
                <c:pt idx="14019">
                  <c:v>45073.03125</c:v>
                </c:pt>
                <c:pt idx="14020">
                  <c:v>45073.041666666664</c:v>
                </c:pt>
                <c:pt idx="14021">
                  <c:v>45073.052083333336</c:v>
                </c:pt>
                <c:pt idx="14022">
                  <c:v>45073.0625</c:v>
                </c:pt>
                <c:pt idx="14023">
                  <c:v>45073.072916666664</c:v>
                </c:pt>
                <c:pt idx="14024">
                  <c:v>45073.083333333336</c:v>
                </c:pt>
                <c:pt idx="14025">
                  <c:v>45073.09375</c:v>
                </c:pt>
                <c:pt idx="14026">
                  <c:v>45073.104166666664</c:v>
                </c:pt>
                <c:pt idx="14027">
                  <c:v>45073.114583333336</c:v>
                </c:pt>
                <c:pt idx="14028">
                  <c:v>45073.125</c:v>
                </c:pt>
                <c:pt idx="14029">
                  <c:v>45073.135416666664</c:v>
                </c:pt>
                <c:pt idx="14030">
                  <c:v>45073.145833333336</c:v>
                </c:pt>
                <c:pt idx="14031">
                  <c:v>45073.15625</c:v>
                </c:pt>
                <c:pt idx="14032">
                  <c:v>45073.166666666664</c:v>
                </c:pt>
                <c:pt idx="14033">
                  <c:v>45073.177083333336</c:v>
                </c:pt>
                <c:pt idx="14034">
                  <c:v>45073.1875</c:v>
                </c:pt>
                <c:pt idx="14035">
                  <c:v>45073.197916666664</c:v>
                </c:pt>
                <c:pt idx="14036">
                  <c:v>45073.208333333336</c:v>
                </c:pt>
                <c:pt idx="14037">
                  <c:v>45073.21875</c:v>
                </c:pt>
                <c:pt idx="14038">
                  <c:v>45073.229166666664</c:v>
                </c:pt>
                <c:pt idx="14039">
                  <c:v>45073.239583333336</c:v>
                </c:pt>
                <c:pt idx="14040">
                  <c:v>45073.25</c:v>
                </c:pt>
                <c:pt idx="14041">
                  <c:v>45073.260416666664</c:v>
                </c:pt>
                <c:pt idx="14042">
                  <c:v>45073.270833333336</c:v>
                </c:pt>
                <c:pt idx="14043">
                  <c:v>45073.28125</c:v>
                </c:pt>
                <c:pt idx="14044">
                  <c:v>45073.291666666664</c:v>
                </c:pt>
                <c:pt idx="14045">
                  <c:v>45073.302083333336</c:v>
                </c:pt>
                <c:pt idx="14046">
                  <c:v>45073.3125</c:v>
                </c:pt>
                <c:pt idx="14047">
                  <c:v>45073.322916666664</c:v>
                </c:pt>
                <c:pt idx="14048">
                  <c:v>45073.333333333336</c:v>
                </c:pt>
                <c:pt idx="14049">
                  <c:v>45073.34375</c:v>
                </c:pt>
                <c:pt idx="14050">
                  <c:v>45073.354166666664</c:v>
                </c:pt>
                <c:pt idx="14051">
                  <c:v>45073.364583333336</c:v>
                </c:pt>
                <c:pt idx="14052">
                  <c:v>45073.375</c:v>
                </c:pt>
                <c:pt idx="14053">
                  <c:v>45073.385416666664</c:v>
                </c:pt>
                <c:pt idx="14054">
                  <c:v>45073.395833333336</c:v>
                </c:pt>
                <c:pt idx="14055">
                  <c:v>45073.40625</c:v>
                </c:pt>
                <c:pt idx="14056">
                  <c:v>45073.416666666664</c:v>
                </c:pt>
                <c:pt idx="14057">
                  <c:v>45073.427083333336</c:v>
                </c:pt>
                <c:pt idx="14058">
                  <c:v>45073.4375</c:v>
                </c:pt>
                <c:pt idx="14059">
                  <c:v>45073.447916666664</c:v>
                </c:pt>
                <c:pt idx="14060">
                  <c:v>45073.458333333336</c:v>
                </c:pt>
                <c:pt idx="14061">
                  <c:v>45073.46875</c:v>
                </c:pt>
                <c:pt idx="14062">
                  <c:v>45073.479166666664</c:v>
                </c:pt>
                <c:pt idx="14063">
                  <c:v>45073.489583333336</c:v>
                </c:pt>
                <c:pt idx="14064">
                  <c:v>45073.5</c:v>
                </c:pt>
                <c:pt idx="14065">
                  <c:v>45073.510416666664</c:v>
                </c:pt>
                <c:pt idx="14066">
                  <c:v>45073.520833333336</c:v>
                </c:pt>
                <c:pt idx="14067">
                  <c:v>45073.53125</c:v>
                </c:pt>
                <c:pt idx="14068">
                  <c:v>45073.541666666664</c:v>
                </c:pt>
                <c:pt idx="14069">
                  <c:v>45073.552083333336</c:v>
                </c:pt>
                <c:pt idx="14070">
                  <c:v>45073.5625</c:v>
                </c:pt>
                <c:pt idx="14071">
                  <c:v>45073.572916666664</c:v>
                </c:pt>
                <c:pt idx="14072">
                  <c:v>45073.583333333336</c:v>
                </c:pt>
                <c:pt idx="14073">
                  <c:v>45073.59375</c:v>
                </c:pt>
                <c:pt idx="14074">
                  <c:v>45073.604166666664</c:v>
                </c:pt>
                <c:pt idx="14075">
                  <c:v>45073.614583333336</c:v>
                </c:pt>
                <c:pt idx="14076">
                  <c:v>45073.625</c:v>
                </c:pt>
                <c:pt idx="14077">
                  <c:v>45073.635416666664</c:v>
                </c:pt>
                <c:pt idx="14078">
                  <c:v>45073.645833333336</c:v>
                </c:pt>
                <c:pt idx="14079">
                  <c:v>45073.65625</c:v>
                </c:pt>
                <c:pt idx="14080">
                  <c:v>45073.666666666664</c:v>
                </c:pt>
                <c:pt idx="14081">
                  <c:v>45073.677083333336</c:v>
                </c:pt>
                <c:pt idx="14082">
                  <c:v>45073.6875</c:v>
                </c:pt>
                <c:pt idx="14083">
                  <c:v>45073.697916666664</c:v>
                </c:pt>
                <c:pt idx="14084">
                  <c:v>45073.708333333336</c:v>
                </c:pt>
                <c:pt idx="14085">
                  <c:v>45073.71875</c:v>
                </c:pt>
                <c:pt idx="14086">
                  <c:v>45073.729166666664</c:v>
                </c:pt>
                <c:pt idx="14087">
                  <c:v>45073.739583333336</c:v>
                </c:pt>
                <c:pt idx="14088">
                  <c:v>45073.75</c:v>
                </c:pt>
                <c:pt idx="14089">
                  <c:v>45073.760416666664</c:v>
                </c:pt>
                <c:pt idx="14090">
                  <c:v>45073.770833333336</c:v>
                </c:pt>
                <c:pt idx="14091">
                  <c:v>45073.78125</c:v>
                </c:pt>
                <c:pt idx="14092">
                  <c:v>45073.791666666664</c:v>
                </c:pt>
                <c:pt idx="14093">
                  <c:v>45073.802083333336</c:v>
                </c:pt>
                <c:pt idx="14094">
                  <c:v>45073.8125</c:v>
                </c:pt>
                <c:pt idx="14095">
                  <c:v>45073.822916666664</c:v>
                </c:pt>
                <c:pt idx="14096">
                  <c:v>45073.833333333336</c:v>
                </c:pt>
                <c:pt idx="14097">
                  <c:v>45073.84375</c:v>
                </c:pt>
                <c:pt idx="14098">
                  <c:v>45073.854166666664</c:v>
                </c:pt>
                <c:pt idx="14099">
                  <c:v>45073.864583333336</c:v>
                </c:pt>
                <c:pt idx="14100">
                  <c:v>45073.875</c:v>
                </c:pt>
                <c:pt idx="14101">
                  <c:v>45073.885416666664</c:v>
                </c:pt>
                <c:pt idx="14102">
                  <c:v>45073.895833333336</c:v>
                </c:pt>
                <c:pt idx="14103">
                  <c:v>45073.90625</c:v>
                </c:pt>
                <c:pt idx="14104">
                  <c:v>45073.916666666664</c:v>
                </c:pt>
                <c:pt idx="14105">
                  <c:v>45073.927083333336</c:v>
                </c:pt>
                <c:pt idx="14106">
                  <c:v>45073.9375</c:v>
                </c:pt>
                <c:pt idx="14107">
                  <c:v>45073.947916666664</c:v>
                </c:pt>
                <c:pt idx="14108">
                  <c:v>45073.958333333336</c:v>
                </c:pt>
                <c:pt idx="14109">
                  <c:v>45073.96875</c:v>
                </c:pt>
                <c:pt idx="14110">
                  <c:v>45073.979166666664</c:v>
                </c:pt>
                <c:pt idx="14111">
                  <c:v>45073.989583333336</c:v>
                </c:pt>
                <c:pt idx="14112">
                  <c:v>45074</c:v>
                </c:pt>
                <c:pt idx="14113">
                  <c:v>45074.010416666664</c:v>
                </c:pt>
                <c:pt idx="14114">
                  <c:v>45074.020833333336</c:v>
                </c:pt>
                <c:pt idx="14115">
                  <c:v>45074.03125</c:v>
                </c:pt>
                <c:pt idx="14116">
                  <c:v>45074.041666666664</c:v>
                </c:pt>
                <c:pt idx="14117">
                  <c:v>45074.052083333336</c:v>
                </c:pt>
                <c:pt idx="14118">
                  <c:v>45074.0625</c:v>
                </c:pt>
                <c:pt idx="14119">
                  <c:v>45074.072916666664</c:v>
                </c:pt>
                <c:pt idx="14120">
                  <c:v>45074.083333333336</c:v>
                </c:pt>
                <c:pt idx="14121">
                  <c:v>45074.09375</c:v>
                </c:pt>
                <c:pt idx="14122">
                  <c:v>45074.104166666664</c:v>
                </c:pt>
                <c:pt idx="14123">
                  <c:v>45074.114583333336</c:v>
                </c:pt>
                <c:pt idx="14124">
                  <c:v>45074.125</c:v>
                </c:pt>
                <c:pt idx="14125">
                  <c:v>45074.135416666664</c:v>
                </c:pt>
                <c:pt idx="14126">
                  <c:v>45074.145833333336</c:v>
                </c:pt>
                <c:pt idx="14127">
                  <c:v>45074.15625</c:v>
                </c:pt>
                <c:pt idx="14128">
                  <c:v>45074.166666666664</c:v>
                </c:pt>
                <c:pt idx="14129">
                  <c:v>45074.177083333336</c:v>
                </c:pt>
                <c:pt idx="14130">
                  <c:v>45074.1875</c:v>
                </c:pt>
                <c:pt idx="14131">
                  <c:v>45074.197916666664</c:v>
                </c:pt>
                <c:pt idx="14132">
                  <c:v>45074.208333333336</c:v>
                </c:pt>
                <c:pt idx="14133">
                  <c:v>45074.21875</c:v>
                </c:pt>
                <c:pt idx="14134">
                  <c:v>45074.229166666664</c:v>
                </c:pt>
                <c:pt idx="14135">
                  <c:v>45074.239583333336</c:v>
                </c:pt>
                <c:pt idx="14136">
                  <c:v>45074.25</c:v>
                </c:pt>
                <c:pt idx="14137">
                  <c:v>45074.260416666664</c:v>
                </c:pt>
                <c:pt idx="14138">
                  <c:v>45074.270833333336</c:v>
                </c:pt>
                <c:pt idx="14139">
                  <c:v>45074.28125</c:v>
                </c:pt>
                <c:pt idx="14140">
                  <c:v>45074.291666666664</c:v>
                </c:pt>
                <c:pt idx="14141">
                  <c:v>45074.302083333336</c:v>
                </c:pt>
                <c:pt idx="14142">
                  <c:v>45074.3125</c:v>
                </c:pt>
                <c:pt idx="14143">
                  <c:v>45074.322916666664</c:v>
                </c:pt>
                <c:pt idx="14144">
                  <c:v>45074.333333333336</c:v>
                </c:pt>
                <c:pt idx="14145">
                  <c:v>45074.34375</c:v>
                </c:pt>
                <c:pt idx="14146">
                  <c:v>45074.354166666664</c:v>
                </c:pt>
                <c:pt idx="14147">
                  <c:v>45074.364583333336</c:v>
                </c:pt>
                <c:pt idx="14148">
                  <c:v>45074.375</c:v>
                </c:pt>
                <c:pt idx="14149">
                  <c:v>45074.385416666664</c:v>
                </c:pt>
                <c:pt idx="14150">
                  <c:v>45074.395833333336</c:v>
                </c:pt>
                <c:pt idx="14151">
                  <c:v>45074.40625</c:v>
                </c:pt>
                <c:pt idx="14152">
                  <c:v>45074.416666666664</c:v>
                </c:pt>
                <c:pt idx="14153">
                  <c:v>45074.427083333336</c:v>
                </c:pt>
                <c:pt idx="14154">
                  <c:v>45074.4375</c:v>
                </c:pt>
                <c:pt idx="14155">
                  <c:v>45074.447916666664</c:v>
                </c:pt>
                <c:pt idx="14156">
                  <c:v>45074.458333333336</c:v>
                </c:pt>
                <c:pt idx="14157">
                  <c:v>45074.46875</c:v>
                </c:pt>
                <c:pt idx="14158">
                  <c:v>45074.479166666664</c:v>
                </c:pt>
                <c:pt idx="14159">
                  <c:v>45074.489583333336</c:v>
                </c:pt>
                <c:pt idx="14160">
                  <c:v>45074.5</c:v>
                </c:pt>
                <c:pt idx="14161">
                  <c:v>45074.510416666664</c:v>
                </c:pt>
                <c:pt idx="14162">
                  <c:v>45074.520833333336</c:v>
                </c:pt>
                <c:pt idx="14163">
                  <c:v>45074.53125</c:v>
                </c:pt>
                <c:pt idx="14164">
                  <c:v>45074.541666666664</c:v>
                </c:pt>
                <c:pt idx="14165">
                  <c:v>45074.552083333336</c:v>
                </c:pt>
                <c:pt idx="14166">
                  <c:v>45074.5625</c:v>
                </c:pt>
                <c:pt idx="14167">
                  <c:v>45074.572916666664</c:v>
                </c:pt>
                <c:pt idx="14168">
                  <c:v>45074.583333333336</c:v>
                </c:pt>
                <c:pt idx="14169">
                  <c:v>45074.59375</c:v>
                </c:pt>
                <c:pt idx="14170">
                  <c:v>45074.604166666664</c:v>
                </c:pt>
                <c:pt idx="14171">
                  <c:v>45074.614583333336</c:v>
                </c:pt>
                <c:pt idx="14172">
                  <c:v>45074.625</c:v>
                </c:pt>
                <c:pt idx="14173">
                  <c:v>45074.635416666664</c:v>
                </c:pt>
                <c:pt idx="14174">
                  <c:v>45074.645833333336</c:v>
                </c:pt>
                <c:pt idx="14175">
                  <c:v>45074.65625</c:v>
                </c:pt>
                <c:pt idx="14176">
                  <c:v>45074.666666666664</c:v>
                </c:pt>
                <c:pt idx="14177">
                  <c:v>45074.677083333336</c:v>
                </c:pt>
                <c:pt idx="14178">
                  <c:v>45074.6875</c:v>
                </c:pt>
                <c:pt idx="14179">
                  <c:v>45074.697916666664</c:v>
                </c:pt>
                <c:pt idx="14180">
                  <c:v>45074.708333333336</c:v>
                </c:pt>
                <c:pt idx="14181">
                  <c:v>45074.71875</c:v>
                </c:pt>
                <c:pt idx="14182">
                  <c:v>45074.729166666664</c:v>
                </c:pt>
                <c:pt idx="14183">
                  <c:v>45074.739583333336</c:v>
                </c:pt>
                <c:pt idx="14184">
                  <c:v>45074.75</c:v>
                </c:pt>
                <c:pt idx="14185">
                  <c:v>45074.760416666664</c:v>
                </c:pt>
                <c:pt idx="14186">
                  <c:v>45074.770833333336</c:v>
                </c:pt>
                <c:pt idx="14187">
                  <c:v>45074.78125</c:v>
                </c:pt>
                <c:pt idx="14188">
                  <c:v>45074.791666666664</c:v>
                </c:pt>
                <c:pt idx="14189">
                  <c:v>45074.802083333336</c:v>
                </c:pt>
                <c:pt idx="14190">
                  <c:v>45074.8125</c:v>
                </c:pt>
                <c:pt idx="14191">
                  <c:v>45074.822916666664</c:v>
                </c:pt>
                <c:pt idx="14192">
                  <c:v>45074.833333333336</c:v>
                </c:pt>
                <c:pt idx="14193">
                  <c:v>45074.84375</c:v>
                </c:pt>
                <c:pt idx="14194">
                  <c:v>45074.854166666664</c:v>
                </c:pt>
                <c:pt idx="14195">
                  <c:v>45074.864583333336</c:v>
                </c:pt>
                <c:pt idx="14196">
                  <c:v>45074.875</c:v>
                </c:pt>
                <c:pt idx="14197">
                  <c:v>45074.885416666664</c:v>
                </c:pt>
                <c:pt idx="14198">
                  <c:v>45074.895833333336</c:v>
                </c:pt>
                <c:pt idx="14199">
                  <c:v>45074.90625</c:v>
                </c:pt>
                <c:pt idx="14200">
                  <c:v>45074.916666666664</c:v>
                </c:pt>
                <c:pt idx="14201">
                  <c:v>45074.927083333336</c:v>
                </c:pt>
                <c:pt idx="14202">
                  <c:v>45074.9375</c:v>
                </c:pt>
                <c:pt idx="14203">
                  <c:v>45074.947916666664</c:v>
                </c:pt>
                <c:pt idx="14204">
                  <c:v>45074.958333333336</c:v>
                </c:pt>
                <c:pt idx="14205">
                  <c:v>45074.96875</c:v>
                </c:pt>
                <c:pt idx="14206">
                  <c:v>45074.979166666664</c:v>
                </c:pt>
                <c:pt idx="14207">
                  <c:v>45074.989583333336</c:v>
                </c:pt>
                <c:pt idx="14208">
                  <c:v>45075</c:v>
                </c:pt>
                <c:pt idx="14209">
                  <c:v>45075.010416666664</c:v>
                </c:pt>
                <c:pt idx="14210">
                  <c:v>45075.020833333336</c:v>
                </c:pt>
                <c:pt idx="14211">
                  <c:v>45075.03125</c:v>
                </c:pt>
                <c:pt idx="14212">
                  <c:v>45075.041666666664</c:v>
                </c:pt>
                <c:pt idx="14213">
                  <c:v>45075.052083333336</c:v>
                </c:pt>
                <c:pt idx="14214">
                  <c:v>45075.0625</c:v>
                </c:pt>
                <c:pt idx="14215">
                  <c:v>45075.072916666664</c:v>
                </c:pt>
                <c:pt idx="14216">
                  <c:v>45075.083333333336</c:v>
                </c:pt>
                <c:pt idx="14217">
                  <c:v>45075.09375</c:v>
                </c:pt>
                <c:pt idx="14218">
                  <c:v>45075.104166666664</c:v>
                </c:pt>
                <c:pt idx="14219">
                  <c:v>45075.114583333336</c:v>
                </c:pt>
                <c:pt idx="14220">
                  <c:v>45075.125</c:v>
                </c:pt>
                <c:pt idx="14221">
                  <c:v>45075.135416666664</c:v>
                </c:pt>
                <c:pt idx="14222">
                  <c:v>45075.145833333336</c:v>
                </c:pt>
                <c:pt idx="14223">
                  <c:v>45075.15625</c:v>
                </c:pt>
                <c:pt idx="14224">
                  <c:v>45075.166666666664</c:v>
                </c:pt>
                <c:pt idx="14225">
                  <c:v>45075.177083333336</c:v>
                </c:pt>
                <c:pt idx="14226">
                  <c:v>45075.1875</c:v>
                </c:pt>
                <c:pt idx="14227">
                  <c:v>45075.197916666664</c:v>
                </c:pt>
                <c:pt idx="14228">
                  <c:v>45075.208333333336</c:v>
                </c:pt>
                <c:pt idx="14229">
                  <c:v>45075.21875</c:v>
                </c:pt>
                <c:pt idx="14230">
                  <c:v>45075.229166666664</c:v>
                </c:pt>
                <c:pt idx="14231">
                  <c:v>45075.239583333336</c:v>
                </c:pt>
                <c:pt idx="14232">
                  <c:v>45075.25</c:v>
                </c:pt>
                <c:pt idx="14233">
                  <c:v>45075.260416666664</c:v>
                </c:pt>
                <c:pt idx="14234">
                  <c:v>45075.270833333336</c:v>
                </c:pt>
                <c:pt idx="14235">
                  <c:v>45075.28125</c:v>
                </c:pt>
                <c:pt idx="14236">
                  <c:v>45075.291666666664</c:v>
                </c:pt>
                <c:pt idx="14237">
                  <c:v>45075.302083333336</c:v>
                </c:pt>
                <c:pt idx="14238">
                  <c:v>45075.3125</c:v>
                </c:pt>
                <c:pt idx="14239">
                  <c:v>45075.322916666664</c:v>
                </c:pt>
                <c:pt idx="14240">
                  <c:v>45075.333333333336</c:v>
                </c:pt>
                <c:pt idx="14241">
                  <c:v>45075.34375</c:v>
                </c:pt>
                <c:pt idx="14242">
                  <c:v>45075.354166666664</c:v>
                </c:pt>
                <c:pt idx="14243">
                  <c:v>45075.364583333336</c:v>
                </c:pt>
                <c:pt idx="14244">
                  <c:v>45075.375</c:v>
                </c:pt>
                <c:pt idx="14245">
                  <c:v>45075.385416666664</c:v>
                </c:pt>
                <c:pt idx="14246">
                  <c:v>45075.395833333336</c:v>
                </c:pt>
                <c:pt idx="14247">
                  <c:v>45075.40625</c:v>
                </c:pt>
                <c:pt idx="14248">
                  <c:v>45075.416666666664</c:v>
                </c:pt>
                <c:pt idx="14249">
                  <c:v>45075.427083333336</c:v>
                </c:pt>
                <c:pt idx="14250">
                  <c:v>45075.4375</c:v>
                </c:pt>
                <c:pt idx="14251">
                  <c:v>45075.447916666664</c:v>
                </c:pt>
                <c:pt idx="14252">
                  <c:v>45075.458333333336</c:v>
                </c:pt>
                <c:pt idx="14253">
                  <c:v>45075.46875</c:v>
                </c:pt>
                <c:pt idx="14254">
                  <c:v>45075.479166666664</c:v>
                </c:pt>
                <c:pt idx="14255">
                  <c:v>45075.489583333336</c:v>
                </c:pt>
                <c:pt idx="14256">
                  <c:v>45075.5</c:v>
                </c:pt>
                <c:pt idx="14257">
                  <c:v>45075.510416666664</c:v>
                </c:pt>
                <c:pt idx="14258">
                  <c:v>45075.520833333336</c:v>
                </c:pt>
                <c:pt idx="14259">
                  <c:v>45075.53125</c:v>
                </c:pt>
                <c:pt idx="14260">
                  <c:v>45075.541666666664</c:v>
                </c:pt>
                <c:pt idx="14261">
                  <c:v>45075.552083333336</c:v>
                </c:pt>
                <c:pt idx="14262">
                  <c:v>45075.5625</c:v>
                </c:pt>
                <c:pt idx="14263">
                  <c:v>45075.572916666664</c:v>
                </c:pt>
                <c:pt idx="14264">
                  <c:v>45075.583333333336</c:v>
                </c:pt>
                <c:pt idx="14265">
                  <c:v>45075.59375</c:v>
                </c:pt>
                <c:pt idx="14266">
                  <c:v>45075.604166666664</c:v>
                </c:pt>
                <c:pt idx="14267">
                  <c:v>45075.614583333336</c:v>
                </c:pt>
                <c:pt idx="14268">
                  <c:v>45075.625</c:v>
                </c:pt>
                <c:pt idx="14269">
                  <c:v>45075.635416666664</c:v>
                </c:pt>
                <c:pt idx="14270">
                  <c:v>45075.645833333336</c:v>
                </c:pt>
                <c:pt idx="14271">
                  <c:v>45075.65625</c:v>
                </c:pt>
                <c:pt idx="14272">
                  <c:v>45075.666666666664</c:v>
                </c:pt>
                <c:pt idx="14273">
                  <c:v>45075.677083333336</c:v>
                </c:pt>
                <c:pt idx="14274">
                  <c:v>45075.6875</c:v>
                </c:pt>
                <c:pt idx="14275">
                  <c:v>45075.697916666664</c:v>
                </c:pt>
                <c:pt idx="14276">
                  <c:v>45075.708333333336</c:v>
                </c:pt>
                <c:pt idx="14277">
                  <c:v>45075.71875</c:v>
                </c:pt>
                <c:pt idx="14278">
                  <c:v>45075.729166666664</c:v>
                </c:pt>
                <c:pt idx="14279">
                  <c:v>45075.739583333336</c:v>
                </c:pt>
                <c:pt idx="14280">
                  <c:v>45075.75</c:v>
                </c:pt>
                <c:pt idx="14281">
                  <c:v>45075.760416666664</c:v>
                </c:pt>
                <c:pt idx="14282">
                  <c:v>45075.770833333336</c:v>
                </c:pt>
                <c:pt idx="14283">
                  <c:v>45075.78125</c:v>
                </c:pt>
                <c:pt idx="14284">
                  <c:v>45075.791666666664</c:v>
                </c:pt>
                <c:pt idx="14285">
                  <c:v>45075.802083333336</c:v>
                </c:pt>
                <c:pt idx="14286">
                  <c:v>45075.8125</c:v>
                </c:pt>
                <c:pt idx="14287">
                  <c:v>45075.822916666664</c:v>
                </c:pt>
                <c:pt idx="14288">
                  <c:v>45075.833333333336</c:v>
                </c:pt>
                <c:pt idx="14289">
                  <c:v>45075.84375</c:v>
                </c:pt>
                <c:pt idx="14290">
                  <c:v>45075.854166666664</c:v>
                </c:pt>
                <c:pt idx="14291">
                  <c:v>45075.864583333336</c:v>
                </c:pt>
                <c:pt idx="14292">
                  <c:v>45075.875</c:v>
                </c:pt>
                <c:pt idx="14293">
                  <c:v>45075.885416666664</c:v>
                </c:pt>
                <c:pt idx="14294">
                  <c:v>45075.895833333336</c:v>
                </c:pt>
                <c:pt idx="14295">
                  <c:v>45075.90625</c:v>
                </c:pt>
                <c:pt idx="14296">
                  <c:v>45075.916666666664</c:v>
                </c:pt>
                <c:pt idx="14297">
                  <c:v>45075.927083333336</c:v>
                </c:pt>
                <c:pt idx="14298">
                  <c:v>45075.9375</c:v>
                </c:pt>
                <c:pt idx="14299">
                  <c:v>45075.947916666664</c:v>
                </c:pt>
                <c:pt idx="14300">
                  <c:v>45075.958333333336</c:v>
                </c:pt>
                <c:pt idx="14301">
                  <c:v>45075.96875</c:v>
                </c:pt>
                <c:pt idx="14302">
                  <c:v>45075.979166666664</c:v>
                </c:pt>
                <c:pt idx="14303">
                  <c:v>45075.989583333336</c:v>
                </c:pt>
                <c:pt idx="14304">
                  <c:v>45076</c:v>
                </c:pt>
                <c:pt idx="14305">
                  <c:v>45076.010416666664</c:v>
                </c:pt>
                <c:pt idx="14306">
                  <c:v>45076.020833333336</c:v>
                </c:pt>
                <c:pt idx="14307">
                  <c:v>45076.03125</c:v>
                </c:pt>
                <c:pt idx="14308">
                  <c:v>45076.041666666664</c:v>
                </c:pt>
                <c:pt idx="14309">
                  <c:v>45076.052083333336</c:v>
                </c:pt>
                <c:pt idx="14310">
                  <c:v>45076.0625</c:v>
                </c:pt>
                <c:pt idx="14311">
                  <c:v>45076.072916666664</c:v>
                </c:pt>
                <c:pt idx="14312">
                  <c:v>45076.083333333336</c:v>
                </c:pt>
                <c:pt idx="14313">
                  <c:v>45076.09375</c:v>
                </c:pt>
                <c:pt idx="14314">
                  <c:v>45076.104166666664</c:v>
                </c:pt>
                <c:pt idx="14315">
                  <c:v>45076.114583333336</c:v>
                </c:pt>
                <c:pt idx="14316">
                  <c:v>45076.125</c:v>
                </c:pt>
                <c:pt idx="14317">
                  <c:v>45076.135416666664</c:v>
                </c:pt>
                <c:pt idx="14318">
                  <c:v>45076.145833333336</c:v>
                </c:pt>
                <c:pt idx="14319">
                  <c:v>45076.15625</c:v>
                </c:pt>
                <c:pt idx="14320">
                  <c:v>45076.166666666664</c:v>
                </c:pt>
                <c:pt idx="14321">
                  <c:v>45076.177083333336</c:v>
                </c:pt>
                <c:pt idx="14322">
                  <c:v>45076.1875</c:v>
                </c:pt>
                <c:pt idx="14323">
                  <c:v>45076.197916666664</c:v>
                </c:pt>
                <c:pt idx="14324">
                  <c:v>45076.208333333336</c:v>
                </c:pt>
                <c:pt idx="14325">
                  <c:v>45076.21875</c:v>
                </c:pt>
                <c:pt idx="14326">
                  <c:v>45076.229166666664</c:v>
                </c:pt>
                <c:pt idx="14327">
                  <c:v>45076.239583333336</c:v>
                </c:pt>
                <c:pt idx="14328">
                  <c:v>45076.25</c:v>
                </c:pt>
                <c:pt idx="14329">
                  <c:v>45076.260416666664</c:v>
                </c:pt>
                <c:pt idx="14330">
                  <c:v>45076.270833333336</c:v>
                </c:pt>
                <c:pt idx="14331">
                  <c:v>45076.28125</c:v>
                </c:pt>
                <c:pt idx="14332">
                  <c:v>45076.291666666664</c:v>
                </c:pt>
                <c:pt idx="14333">
                  <c:v>45076.302083333336</c:v>
                </c:pt>
                <c:pt idx="14334">
                  <c:v>45076.3125</c:v>
                </c:pt>
                <c:pt idx="14335">
                  <c:v>45076.322916666664</c:v>
                </c:pt>
                <c:pt idx="14336">
                  <c:v>45076.333333333336</c:v>
                </c:pt>
                <c:pt idx="14337">
                  <c:v>45076.34375</c:v>
                </c:pt>
                <c:pt idx="14338">
                  <c:v>45076.354166666664</c:v>
                </c:pt>
                <c:pt idx="14339">
                  <c:v>45076.364583333336</c:v>
                </c:pt>
                <c:pt idx="14340">
                  <c:v>45076.375</c:v>
                </c:pt>
                <c:pt idx="14341">
                  <c:v>45076.385416666664</c:v>
                </c:pt>
                <c:pt idx="14342">
                  <c:v>45076.395833333336</c:v>
                </c:pt>
                <c:pt idx="14343">
                  <c:v>45076.40625</c:v>
                </c:pt>
                <c:pt idx="14344">
                  <c:v>45076.416666666664</c:v>
                </c:pt>
                <c:pt idx="14345">
                  <c:v>45076.427083333336</c:v>
                </c:pt>
                <c:pt idx="14346">
                  <c:v>45076.4375</c:v>
                </c:pt>
                <c:pt idx="14347">
                  <c:v>45076.447916666664</c:v>
                </c:pt>
                <c:pt idx="14348">
                  <c:v>45076.458333333336</c:v>
                </c:pt>
                <c:pt idx="14349">
                  <c:v>45076.46875</c:v>
                </c:pt>
                <c:pt idx="14350">
                  <c:v>45076.479166666664</c:v>
                </c:pt>
                <c:pt idx="14351">
                  <c:v>45076.489583333336</c:v>
                </c:pt>
                <c:pt idx="14352">
                  <c:v>45076.5</c:v>
                </c:pt>
                <c:pt idx="14353">
                  <c:v>45076.510416666664</c:v>
                </c:pt>
                <c:pt idx="14354">
                  <c:v>45076.520833333336</c:v>
                </c:pt>
                <c:pt idx="14355">
                  <c:v>45076.53125</c:v>
                </c:pt>
                <c:pt idx="14356">
                  <c:v>45076.541666666664</c:v>
                </c:pt>
                <c:pt idx="14357">
                  <c:v>45076.552083333336</c:v>
                </c:pt>
                <c:pt idx="14358">
                  <c:v>45076.5625</c:v>
                </c:pt>
                <c:pt idx="14359">
                  <c:v>45076.572916666664</c:v>
                </c:pt>
                <c:pt idx="14360">
                  <c:v>45076.583333333336</c:v>
                </c:pt>
                <c:pt idx="14361">
                  <c:v>45076.59375</c:v>
                </c:pt>
                <c:pt idx="14362">
                  <c:v>45076.604166666664</c:v>
                </c:pt>
                <c:pt idx="14363">
                  <c:v>45076.614583333336</c:v>
                </c:pt>
                <c:pt idx="14364">
                  <c:v>45076.625</c:v>
                </c:pt>
                <c:pt idx="14365">
                  <c:v>45076.635416666664</c:v>
                </c:pt>
                <c:pt idx="14366">
                  <c:v>45076.645833333336</c:v>
                </c:pt>
                <c:pt idx="14367">
                  <c:v>45076.65625</c:v>
                </c:pt>
                <c:pt idx="14368">
                  <c:v>45076.666666666664</c:v>
                </c:pt>
                <c:pt idx="14369">
                  <c:v>45076.677083333336</c:v>
                </c:pt>
                <c:pt idx="14370">
                  <c:v>45076.6875</c:v>
                </c:pt>
                <c:pt idx="14371">
                  <c:v>45076.697916666664</c:v>
                </c:pt>
                <c:pt idx="14372">
                  <c:v>45076.708333333336</c:v>
                </c:pt>
                <c:pt idx="14373">
                  <c:v>45076.71875</c:v>
                </c:pt>
                <c:pt idx="14374">
                  <c:v>45076.729166666664</c:v>
                </c:pt>
                <c:pt idx="14375">
                  <c:v>45076.739583333336</c:v>
                </c:pt>
                <c:pt idx="14376">
                  <c:v>45076.75</c:v>
                </c:pt>
                <c:pt idx="14377">
                  <c:v>45076.760416666664</c:v>
                </c:pt>
                <c:pt idx="14378">
                  <c:v>45076.770833333336</c:v>
                </c:pt>
                <c:pt idx="14379">
                  <c:v>45076.78125</c:v>
                </c:pt>
                <c:pt idx="14380">
                  <c:v>45076.791666666664</c:v>
                </c:pt>
                <c:pt idx="14381">
                  <c:v>45076.802083333336</c:v>
                </c:pt>
                <c:pt idx="14382">
                  <c:v>45076.8125</c:v>
                </c:pt>
                <c:pt idx="14383">
                  <c:v>45076.822916666664</c:v>
                </c:pt>
                <c:pt idx="14384">
                  <c:v>45076.833333333336</c:v>
                </c:pt>
                <c:pt idx="14385">
                  <c:v>45076.84375</c:v>
                </c:pt>
                <c:pt idx="14386">
                  <c:v>45076.854166666664</c:v>
                </c:pt>
                <c:pt idx="14387">
                  <c:v>45076.864583333336</c:v>
                </c:pt>
                <c:pt idx="14388">
                  <c:v>45076.875</c:v>
                </c:pt>
                <c:pt idx="14389">
                  <c:v>45076.885416666664</c:v>
                </c:pt>
                <c:pt idx="14390">
                  <c:v>45076.895833333336</c:v>
                </c:pt>
                <c:pt idx="14391">
                  <c:v>45076.90625</c:v>
                </c:pt>
                <c:pt idx="14392">
                  <c:v>45076.916666666664</c:v>
                </c:pt>
                <c:pt idx="14393">
                  <c:v>45076.927083333336</c:v>
                </c:pt>
                <c:pt idx="14394">
                  <c:v>45076.9375</c:v>
                </c:pt>
                <c:pt idx="14395">
                  <c:v>45076.947916666664</c:v>
                </c:pt>
                <c:pt idx="14396">
                  <c:v>45076.958333333336</c:v>
                </c:pt>
                <c:pt idx="14397">
                  <c:v>45076.96875</c:v>
                </c:pt>
                <c:pt idx="14398">
                  <c:v>45076.979166666664</c:v>
                </c:pt>
                <c:pt idx="14399">
                  <c:v>45076.989583333336</c:v>
                </c:pt>
                <c:pt idx="14400">
                  <c:v>45077</c:v>
                </c:pt>
                <c:pt idx="14401">
                  <c:v>45077.010416666664</c:v>
                </c:pt>
                <c:pt idx="14402">
                  <c:v>45077.020833333336</c:v>
                </c:pt>
                <c:pt idx="14403">
                  <c:v>45077.03125</c:v>
                </c:pt>
                <c:pt idx="14404">
                  <c:v>45077.041666666664</c:v>
                </c:pt>
                <c:pt idx="14405">
                  <c:v>45077.052083333336</c:v>
                </c:pt>
                <c:pt idx="14406">
                  <c:v>45077.0625</c:v>
                </c:pt>
                <c:pt idx="14407">
                  <c:v>45077.072916666664</c:v>
                </c:pt>
                <c:pt idx="14408">
                  <c:v>45077.083333333336</c:v>
                </c:pt>
                <c:pt idx="14409">
                  <c:v>45077.09375</c:v>
                </c:pt>
                <c:pt idx="14410">
                  <c:v>45077.104166666664</c:v>
                </c:pt>
                <c:pt idx="14411">
                  <c:v>45077.114583333336</c:v>
                </c:pt>
                <c:pt idx="14412">
                  <c:v>45077.125</c:v>
                </c:pt>
                <c:pt idx="14413">
                  <c:v>45077.135416666664</c:v>
                </c:pt>
                <c:pt idx="14414">
                  <c:v>45077.145833333336</c:v>
                </c:pt>
                <c:pt idx="14415">
                  <c:v>45077.15625</c:v>
                </c:pt>
                <c:pt idx="14416">
                  <c:v>45077.166666666664</c:v>
                </c:pt>
                <c:pt idx="14417">
                  <c:v>45077.177083333336</c:v>
                </c:pt>
                <c:pt idx="14418">
                  <c:v>45077.1875</c:v>
                </c:pt>
                <c:pt idx="14419">
                  <c:v>45077.197916666664</c:v>
                </c:pt>
                <c:pt idx="14420">
                  <c:v>45077.208333333336</c:v>
                </c:pt>
                <c:pt idx="14421">
                  <c:v>45077.21875</c:v>
                </c:pt>
                <c:pt idx="14422">
                  <c:v>45077.229166666664</c:v>
                </c:pt>
                <c:pt idx="14423">
                  <c:v>45077.239583333336</c:v>
                </c:pt>
                <c:pt idx="14424">
                  <c:v>45077.25</c:v>
                </c:pt>
                <c:pt idx="14425">
                  <c:v>45077.260416666664</c:v>
                </c:pt>
                <c:pt idx="14426">
                  <c:v>45077.270833333336</c:v>
                </c:pt>
                <c:pt idx="14427">
                  <c:v>45077.28125</c:v>
                </c:pt>
                <c:pt idx="14428">
                  <c:v>45077.291666666664</c:v>
                </c:pt>
                <c:pt idx="14429">
                  <c:v>45077.302083333336</c:v>
                </c:pt>
                <c:pt idx="14430">
                  <c:v>45077.3125</c:v>
                </c:pt>
                <c:pt idx="14431">
                  <c:v>45077.322916666664</c:v>
                </c:pt>
                <c:pt idx="14432">
                  <c:v>45077.333333333336</c:v>
                </c:pt>
                <c:pt idx="14433">
                  <c:v>45077.34375</c:v>
                </c:pt>
                <c:pt idx="14434">
                  <c:v>45077.354166666664</c:v>
                </c:pt>
                <c:pt idx="14435">
                  <c:v>45077.364583333336</c:v>
                </c:pt>
                <c:pt idx="14436">
                  <c:v>45077.375</c:v>
                </c:pt>
                <c:pt idx="14437">
                  <c:v>45077.385416666664</c:v>
                </c:pt>
                <c:pt idx="14438">
                  <c:v>45077.395833333336</c:v>
                </c:pt>
                <c:pt idx="14439">
                  <c:v>45077.40625</c:v>
                </c:pt>
                <c:pt idx="14440">
                  <c:v>45077.416666666664</c:v>
                </c:pt>
                <c:pt idx="14441">
                  <c:v>45077.427083333336</c:v>
                </c:pt>
                <c:pt idx="14442">
                  <c:v>45077.4375</c:v>
                </c:pt>
                <c:pt idx="14443">
                  <c:v>45077.447916666664</c:v>
                </c:pt>
                <c:pt idx="14444">
                  <c:v>45077.458333333336</c:v>
                </c:pt>
                <c:pt idx="14445">
                  <c:v>45077.46875</c:v>
                </c:pt>
                <c:pt idx="14446">
                  <c:v>45077.479166666664</c:v>
                </c:pt>
                <c:pt idx="14447">
                  <c:v>45077.489583333336</c:v>
                </c:pt>
                <c:pt idx="14448">
                  <c:v>45077.5</c:v>
                </c:pt>
                <c:pt idx="14449">
                  <c:v>45077.510416666664</c:v>
                </c:pt>
                <c:pt idx="14450">
                  <c:v>45077.520833333336</c:v>
                </c:pt>
                <c:pt idx="14451">
                  <c:v>45077.53125</c:v>
                </c:pt>
                <c:pt idx="14452">
                  <c:v>45077.541666666664</c:v>
                </c:pt>
                <c:pt idx="14453">
                  <c:v>45077.552083333336</c:v>
                </c:pt>
                <c:pt idx="14454">
                  <c:v>45077.5625</c:v>
                </c:pt>
                <c:pt idx="14455">
                  <c:v>45077.572916666664</c:v>
                </c:pt>
                <c:pt idx="14456">
                  <c:v>45077.583333333336</c:v>
                </c:pt>
                <c:pt idx="14457">
                  <c:v>45077.59375</c:v>
                </c:pt>
                <c:pt idx="14458">
                  <c:v>45077.604166666664</c:v>
                </c:pt>
                <c:pt idx="14459">
                  <c:v>45077.614583333336</c:v>
                </c:pt>
                <c:pt idx="14460">
                  <c:v>45077.625</c:v>
                </c:pt>
                <c:pt idx="14461">
                  <c:v>45077.635416666664</c:v>
                </c:pt>
                <c:pt idx="14462">
                  <c:v>45077.645833333336</c:v>
                </c:pt>
                <c:pt idx="14463">
                  <c:v>45077.65625</c:v>
                </c:pt>
                <c:pt idx="14464">
                  <c:v>45077.666666666664</c:v>
                </c:pt>
                <c:pt idx="14465">
                  <c:v>45077.677083333336</c:v>
                </c:pt>
                <c:pt idx="14466">
                  <c:v>45077.6875</c:v>
                </c:pt>
                <c:pt idx="14467">
                  <c:v>45077.697916666664</c:v>
                </c:pt>
                <c:pt idx="14468">
                  <c:v>45077.708333333336</c:v>
                </c:pt>
                <c:pt idx="14469">
                  <c:v>45077.71875</c:v>
                </c:pt>
                <c:pt idx="14470">
                  <c:v>45077.729166666664</c:v>
                </c:pt>
                <c:pt idx="14471">
                  <c:v>45077.739583333336</c:v>
                </c:pt>
                <c:pt idx="14472">
                  <c:v>45077.75</c:v>
                </c:pt>
                <c:pt idx="14473">
                  <c:v>45077.760416666664</c:v>
                </c:pt>
                <c:pt idx="14474">
                  <c:v>45077.770833333336</c:v>
                </c:pt>
                <c:pt idx="14475">
                  <c:v>45077.78125</c:v>
                </c:pt>
                <c:pt idx="14476">
                  <c:v>45077.791666666664</c:v>
                </c:pt>
                <c:pt idx="14477">
                  <c:v>45077.802083333336</c:v>
                </c:pt>
                <c:pt idx="14478">
                  <c:v>45077.8125</c:v>
                </c:pt>
                <c:pt idx="14479">
                  <c:v>45077.822916666664</c:v>
                </c:pt>
                <c:pt idx="14480">
                  <c:v>45077.833333333336</c:v>
                </c:pt>
                <c:pt idx="14481">
                  <c:v>45077.84375</c:v>
                </c:pt>
                <c:pt idx="14482">
                  <c:v>45077.854166666664</c:v>
                </c:pt>
                <c:pt idx="14483">
                  <c:v>45077.864583333336</c:v>
                </c:pt>
                <c:pt idx="14484">
                  <c:v>45077.875</c:v>
                </c:pt>
                <c:pt idx="14485">
                  <c:v>45077.885416666664</c:v>
                </c:pt>
                <c:pt idx="14486">
                  <c:v>45077.895833333336</c:v>
                </c:pt>
                <c:pt idx="14487">
                  <c:v>45077.90625</c:v>
                </c:pt>
                <c:pt idx="14488">
                  <c:v>45077.916666666664</c:v>
                </c:pt>
                <c:pt idx="14489">
                  <c:v>45077.927083333336</c:v>
                </c:pt>
                <c:pt idx="14490">
                  <c:v>45077.9375</c:v>
                </c:pt>
                <c:pt idx="14491">
                  <c:v>45077.947916666664</c:v>
                </c:pt>
                <c:pt idx="14492">
                  <c:v>45077.958333333336</c:v>
                </c:pt>
                <c:pt idx="14493">
                  <c:v>45077.96875</c:v>
                </c:pt>
                <c:pt idx="14494">
                  <c:v>45077.979166666664</c:v>
                </c:pt>
                <c:pt idx="14495">
                  <c:v>45077.989583333336</c:v>
                </c:pt>
                <c:pt idx="14496">
                  <c:v>45078</c:v>
                </c:pt>
                <c:pt idx="14497">
                  <c:v>45078.010416666664</c:v>
                </c:pt>
                <c:pt idx="14498">
                  <c:v>45078.020833333336</c:v>
                </c:pt>
                <c:pt idx="14499">
                  <c:v>45078.03125</c:v>
                </c:pt>
                <c:pt idx="14500">
                  <c:v>45078.041666666664</c:v>
                </c:pt>
                <c:pt idx="14501">
                  <c:v>45078.052083333336</c:v>
                </c:pt>
                <c:pt idx="14502">
                  <c:v>45078.0625</c:v>
                </c:pt>
                <c:pt idx="14503">
                  <c:v>45078.072916666664</c:v>
                </c:pt>
                <c:pt idx="14504">
                  <c:v>45078.083333333336</c:v>
                </c:pt>
                <c:pt idx="14505">
                  <c:v>45078.09375</c:v>
                </c:pt>
                <c:pt idx="14506">
                  <c:v>45078.104166666664</c:v>
                </c:pt>
                <c:pt idx="14507">
                  <c:v>45078.114583333336</c:v>
                </c:pt>
                <c:pt idx="14508">
                  <c:v>45078.125</c:v>
                </c:pt>
                <c:pt idx="14509">
                  <c:v>45078.135416666664</c:v>
                </c:pt>
                <c:pt idx="14510">
                  <c:v>45078.145833333336</c:v>
                </c:pt>
                <c:pt idx="14511">
                  <c:v>45078.15625</c:v>
                </c:pt>
                <c:pt idx="14512">
                  <c:v>45078.166666666664</c:v>
                </c:pt>
                <c:pt idx="14513">
                  <c:v>45078.177083333336</c:v>
                </c:pt>
                <c:pt idx="14514">
                  <c:v>45078.1875</c:v>
                </c:pt>
                <c:pt idx="14515">
                  <c:v>45078.197916666664</c:v>
                </c:pt>
                <c:pt idx="14516">
                  <c:v>45078.208333333336</c:v>
                </c:pt>
                <c:pt idx="14517">
                  <c:v>45078.21875</c:v>
                </c:pt>
                <c:pt idx="14518">
                  <c:v>45078.229166666664</c:v>
                </c:pt>
                <c:pt idx="14519">
                  <c:v>45078.239583333336</c:v>
                </c:pt>
                <c:pt idx="14520">
                  <c:v>45078.25</c:v>
                </c:pt>
                <c:pt idx="14521">
                  <c:v>45078.260416666664</c:v>
                </c:pt>
                <c:pt idx="14522">
                  <c:v>45078.270833333336</c:v>
                </c:pt>
                <c:pt idx="14523">
                  <c:v>45078.28125</c:v>
                </c:pt>
                <c:pt idx="14524">
                  <c:v>45078.291666666664</c:v>
                </c:pt>
                <c:pt idx="14525">
                  <c:v>45078.302083333336</c:v>
                </c:pt>
                <c:pt idx="14526">
                  <c:v>45078.3125</c:v>
                </c:pt>
                <c:pt idx="14527">
                  <c:v>45078.322916666664</c:v>
                </c:pt>
                <c:pt idx="14528">
                  <c:v>45078.333333333336</c:v>
                </c:pt>
                <c:pt idx="14529">
                  <c:v>45078.34375</c:v>
                </c:pt>
                <c:pt idx="14530">
                  <c:v>45078.354166666664</c:v>
                </c:pt>
                <c:pt idx="14531">
                  <c:v>45078.364583333336</c:v>
                </c:pt>
                <c:pt idx="14532">
                  <c:v>45078.375</c:v>
                </c:pt>
                <c:pt idx="14533">
                  <c:v>45078.385416666664</c:v>
                </c:pt>
                <c:pt idx="14534">
                  <c:v>45078.395833333336</c:v>
                </c:pt>
                <c:pt idx="14535">
                  <c:v>45078.40625</c:v>
                </c:pt>
                <c:pt idx="14536">
                  <c:v>45078.416666666664</c:v>
                </c:pt>
                <c:pt idx="14537">
                  <c:v>45078.427083333336</c:v>
                </c:pt>
                <c:pt idx="14538">
                  <c:v>45078.4375</c:v>
                </c:pt>
                <c:pt idx="14539">
                  <c:v>45078.447916666664</c:v>
                </c:pt>
                <c:pt idx="14540">
                  <c:v>45078.458333333336</c:v>
                </c:pt>
                <c:pt idx="14541">
                  <c:v>45078.46875</c:v>
                </c:pt>
                <c:pt idx="14542">
                  <c:v>45078.479166666664</c:v>
                </c:pt>
                <c:pt idx="14543">
                  <c:v>45078.489583333336</c:v>
                </c:pt>
                <c:pt idx="14544">
                  <c:v>45078.5</c:v>
                </c:pt>
                <c:pt idx="14545">
                  <c:v>45078.510416666664</c:v>
                </c:pt>
                <c:pt idx="14546">
                  <c:v>45078.520833333336</c:v>
                </c:pt>
                <c:pt idx="14547">
                  <c:v>45078.53125</c:v>
                </c:pt>
                <c:pt idx="14548">
                  <c:v>45078.541666666664</c:v>
                </c:pt>
                <c:pt idx="14549">
                  <c:v>45078.552083333336</c:v>
                </c:pt>
                <c:pt idx="14550">
                  <c:v>45078.5625</c:v>
                </c:pt>
                <c:pt idx="14551">
                  <c:v>45078.572916666664</c:v>
                </c:pt>
                <c:pt idx="14552">
                  <c:v>45078.583333333336</c:v>
                </c:pt>
                <c:pt idx="14553">
                  <c:v>45078.59375</c:v>
                </c:pt>
                <c:pt idx="14554">
                  <c:v>45078.604166666664</c:v>
                </c:pt>
                <c:pt idx="14555">
                  <c:v>45078.614583333336</c:v>
                </c:pt>
                <c:pt idx="14556">
                  <c:v>45078.625</c:v>
                </c:pt>
                <c:pt idx="14557">
                  <c:v>45078.635416666664</c:v>
                </c:pt>
                <c:pt idx="14558">
                  <c:v>45078.645833333336</c:v>
                </c:pt>
                <c:pt idx="14559">
                  <c:v>45078.65625</c:v>
                </c:pt>
                <c:pt idx="14560">
                  <c:v>45078.666666666664</c:v>
                </c:pt>
                <c:pt idx="14561">
                  <c:v>45078.677083333336</c:v>
                </c:pt>
                <c:pt idx="14562">
                  <c:v>45078.6875</c:v>
                </c:pt>
                <c:pt idx="14563">
                  <c:v>45078.697916666664</c:v>
                </c:pt>
                <c:pt idx="14564">
                  <c:v>45078.708333333336</c:v>
                </c:pt>
                <c:pt idx="14565">
                  <c:v>45078.71875</c:v>
                </c:pt>
                <c:pt idx="14566">
                  <c:v>45078.729166666664</c:v>
                </c:pt>
                <c:pt idx="14567">
                  <c:v>45078.739583333336</c:v>
                </c:pt>
                <c:pt idx="14568">
                  <c:v>45078.75</c:v>
                </c:pt>
                <c:pt idx="14569">
                  <c:v>45078.760416666664</c:v>
                </c:pt>
                <c:pt idx="14570">
                  <c:v>45078.770833333336</c:v>
                </c:pt>
                <c:pt idx="14571">
                  <c:v>45078.78125</c:v>
                </c:pt>
                <c:pt idx="14572">
                  <c:v>45078.791666666664</c:v>
                </c:pt>
                <c:pt idx="14573">
                  <c:v>45078.802083333336</c:v>
                </c:pt>
                <c:pt idx="14574">
                  <c:v>45078.8125</c:v>
                </c:pt>
                <c:pt idx="14575">
                  <c:v>45078.822916666664</c:v>
                </c:pt>
                <c:pt idx="14576">
                  <c:v>45078.833333333336</c:v>
                </c:pt>
                <c:pt idx="14577">
                  <c:v>45078.84375</c:v>
                </c:pt>
                <c:pt idx="14578">
                  <c:v>45078.854166666664</c:v>
                </c:pt>
                <c:pt idx="14579">
                  <c:v>45078.864583333336</c:v>
                </c:pt>
                <c:pt idx="14580">
                  <c:v>45078.875</c:v>
                </c:pt>
                <c:pt idx="14581">
                  <c:v>45078.885416666664</c:v>
                </c:pt>
                <c:pt idx="14582">
                  <c:v>45078.895833333336</c:v>
                </c:pt>
                <c:pt idx="14583">
                  <c:v>45078.90625</c:v>
                </c:pt>
                <c:pt idx="14584">
                  <c:v>45078.916666666664</c:v>
                </c:pt>
                <c:pt idx="14585">
                  <c:v>45078.927083333336</c:v>
                </c:pt>
                <c:pt idx="14586">
                  <c:v>45078.9375</c:v>
                </c:pt>
                <c:pt idx="14587">
                  <c:v>45078.947916666664</c:v>
                </c:pt>
                <c:pt idx="14588">
                  <c:v>45078.958333333336</c:v>
                </c:pt>
                <c:pt idx="14589">
                  <c:v>45078.96875</c:v>
                </c:pt>
                <c:pt idx="14590">
                  <c:v>45078.979166666664</c:v>
                </c:pt>
                <c:pt idx="14591">
                  <c:v>45078.989583333336</c:v>
                </c:pt>
                <c:pt idx="14592">
                  <c:v>45079</c:v>
                </c:pt>
                <c:pt idx="14593">
                  <c:v>45079.010416666664</c:v>
                </c:pt>
                <c:pt idx="14594">
                  <c:v>45079.020833333336</c:v>
                </c:pt>
                <c:pt idx="14595">
                  <c:v>45079.03125</c:v>
                </c:pt>
                <c:pt idx="14596">
                  <c:v>45079.041666666664</c:v>
                </c:pt>
                <c:pt idx="14597">
                  <c:v>45079.052083333336</c:v>
                </c:pt>
                <c:pt idx="14598">
                  <c:v>45079.0625</c:v>
                </c:pt>
                <c:pt idx="14599">
                  <c:v>45079.072916666664</c:v>
                </c:pt>
                <c:pt idx="14600">
                  <c:v>45079.083333333336</c:v>
                </c:pt>
                <c:pt idx="14601">
                  <c:v>45079.09375</c:v>
                </c:pt>
                <c:pt idx="14602">
                  <c:v>45079.104166666664</c:v>
                </c:pt>
                <c:pt idx="14603">
                  <c:v>45079.114583333336</c:v>
                </c:pt>
                <c:pt idx="14604">
                  <c:v>45079.125</c:v>
                </c:pt>
                <c:pt idx="14605">
                  <c:v>45079.135416666664</c:v>
                </c:pt>
                <c:pt idx="14606">
                  <c:v>45079.145833333336</c:v>
                </c:pt>
                <c:pt idx="14607">
                  <c:v>45079.15625</c:v>
                </c:pt>
                <c:pt idx="14608">
                  <c:v>45079.166666666664</c:v>
                </c:pt>
                <c:pt idx="14609">
                  <c:v>45079.177083333336</c:v>
                </c:pt>
                <c:pt idx="14610">
                  <c:v>45079.1875</c:v>
                </c:pt>
                <c:pt idx="14611">
                  <c:v>45079.197916666664</c:v>
                </c:pt>
                <c:pt idx="14612">
                  <c:v>45079.208333333336</c:v>
                </c:pt>
                <c:pt idx="14613">
                  <c:v>45079.21875</c:v>
                </c:pt>
                <c:pt idx="14614">
                  <c:v>45079.229166666664</c:v>
                </c:pt>
                <c:pt idx="14615">
                  <c:v>45079.239583333336</c:v>
                </c:pt>
                <c:pt idx="14616">
                  <c:v>45079.25</c:v>
                </c:pt>
                <c:pt idx="14617">
                  <c:v>45079.260416666664</c:v>
                </c:pt>
                <c:pt idx="14618">
                  <c:v>45079.270833333336</c:v>
                </c:pt>
                <c:pt idx="14619">
                  <c:v>45079.28125</c:v>
                </c:pt>
                <c:pt idx="14620">
                  <c:v>45079.291666666664</c:v>
                </c:pt>
                <c:pt idx="14621">
                  <c:v>45079.302083333336</c:v>
                </c:pt>
                <c:pt idx="14622">
                  <c:v>45079.3125</c:v>
                </c:pt>
                <c:pt idx="14623">
                  <c:v>45079.322916666664</c:v>
                </c:pt>
                <c:pt idx="14624">
                  <c:v>45079.333333333336</c:v>
                </c:pt>
                <c:pt idx="14625">
                  <c:v>45079.34375</c:v>
                </c:pt>
                <c:pt idx="14626">
                  <c:v>45079.354166666664</c:v>
                </c:pt>
                <c:pt idx="14627">
                  <c:v>45079.364583333336</c:v>
                </c:pt>
                <c:pt idx="14628">
                  <c:v>45079.375</c:v>
                </c:pt>
                <c:pt idx="14629">
                  <c:v>45079.385416666664</c:v>
                </c:pt>
                <c:pt idx="14630">
                  <c:v>45079.395833333336</c:v>
                </c:pt>
                <c:pt idx="14631">
                  <c:v>45079.40625</c:v>
                </c:pt>
                <c:pt idx="14632">
                  <c:v>45079.416666666664</c:v>
                </c:pt>
                <c:pt idx="14633">
                  <c:v>45079.427083333336</c:v>
                </c:pt>
                <c:pt idx="14634">
                  <c:v>45079.4375</c:v>
                </c:pt>
                <c:pt idx="14635">
                  <c:v>45079.447916666664</c:v>
                </c:pt>
                <c:pt idx="14636">
                  <c:v>45079.458333333336</c:v>
                </c:pt>
                <c:pt idx="14637">
                  <c:v>45079.46875</c:v>
                </c:pt>
                <c:pt idx="14638">
                  <c:v>45079.479166666664</c:v>
                </c:pt>
                <c:pt idx="14639">
                  <c:v>45079.489583333336</c:v>
                </c:pt>
                <c:pt idx="14640">
                  <c:v>45079.5</c:v>
                </c:pt>
                <c:pt idx="14641">
                  <c:v>45079.510416666664</c:v>
                </c:pt>
                <c:pt idx="14642">
                  <c:v>45079.520833333336</c:v>
                </c:pt>
                <c:pt idx="14643">
                  <c:v>45079.53125</c:v>
                </c:pt>
                <c:pt idx="14644">
                  <c:v>45079.541666666664</c:v>
                </c:pt>
                <c:pt idx="14645">
                  <c:v>45079.552083333336</c:v>
                </c:pt>
                <c:pt idx="14646">
                  <c:v>45079.5625</c:v>
                </c:pt>
                <c:pt idx="14647">
                  <c:v>45079.572916666664</c:v>
                </c:pt>
                <c:pt idx="14648">
                  <c:v>45079.583333333336</c:v>
                </c:pt>
                <c:pt idx="14649">
                  <c:v>45079.59375</c:v>
                </c:pt>
                <c:pt idx="14650">
                  <c:v>45079.604166666664</c:v>
                </c:pt>
                <c:pt idx="14651">
                  <c:v>45079.614583333336</c:v>
                </c:pt>
                <c:pt idx="14652">
                  <c:v>45079.625</c:v>
                </c:pt>
                <c:pt idx="14653">
                  <c:v>45079.635416666664</c:v>
                </c:pt>
                <c:pt idx="14654">
                  <c:v>45079.645833333336</c:v>
                </c:pt>
                <c:pt idx="14655">
                  <c:v>45079.65625</c:v>
                </c:pt>
                <c:pt idx="14656">
                  <c:v>45079.666666666664</c:v>
                </c:pt>
                <c:pt idx="14657">
                  <c:v>45079.677083333336</c:v>
                </c:pt>
                <c:pt idx="14658">
                  <c:v>45079.6875</c:v>
                </c:pt>
                <c:pt idx="14659">
                  <c:v>45079.697916666664</c:v>
                </c:pt>
                <c:pt idx="14660">
                  <c:v>45079.708333333336</c:v>
                </c:pt>
                <c:pt idx="14661">
                  <c:v>45079.71875</c:v>
                </c:pt>
                <c:pt idx="14662">
                  <c:v>45079.729166666664</c:v>
                </c:pt>
                <c:pt idx="14663">
                  <c:v>45079.739583333336</c:v>
                </c:pt>
                <c:pt idx="14664">
                  <c:v>45079.75</c:v>
                </c:pt>
                <c:pt idx="14665">
                  <c:v>45079.760416666664</c:v>
                </c:pt>
                <c:pt idx="14666">
                  <c:v>45079.770833333336</c:v>
                </c:pt>
                <c:pt idx="14667">
                  <c:v>45079.78125</c:v>
                </c:pt>
                <c:pt idx="14668">
                  <c:v>45079.791666666664</c:v>
                </c:pt>
                <c:pt idx="14669">
                  <c:v>45079.802083333336</c:v>
                </c:pt>
                <c:pt idx="14670">
                  <c:v>45079.8125</c:v>
                </c:pt>
                <c:pt idx="14671">
                  <c:v>45079.822916666664</c:v>
                </c:pt>
                <c:pt idx="14672">
                  <c:v>45079.833333333336</c:v>
                </c:pt>
                <c:pt idx="14673">
                  <c:v>45079.84375</c:v>
                </c:pt>
                <c:pt idx="14674">
                  <c:v>45079.854166666664</c:v>
                </c:pt>
                <c:pt idx="14675">
                  <c:v>45079.864583333336</c:v>
                </c:pt>
                <c:pt idx="14676">
                  <c:v>45079.875</c:v>
                </c:pt>
                <c:pt idx="14677">
                  <c:v>45079.885416666664</c:v>
                </c:pt>
                <c:pt idx="14678">
                  <c:v>45079.895833333336</c:v>
                </c:pt>
                <c:pt idx="14679">
                  <c:v>45079.90625</c:v>
                </c:pt>
                <c:pt idx="14680">
                  <c:v>45079.916666666664</c:v>
                </c:pt>
                <c:pt idx="14681">
                  <c:v>45079.927083333336</c:v>
                </c:pt>
                <c:pt idx="14682">
                  <c:v>45079.9375</c:v>
                </c:pt>
                <c:pt idx="14683">
                  <c:v>45079.947916666664</c:v>
                </c:pt>
                <c:pt idx="14684">
                  <c:v>45079.958333333336</c:v>
                </c:pt>
                <c:pt idx="14685">
                  <c:v>45079.96875</c:v>
                </c:pt>
                <c:pt idx="14686">
                  <c:v>45079.979166666664</c:v>
                </c:pt>
                <c:pt idx="14687">
                  <c:v>45079.989583333336</c:v>
                </c:pt>
                <c:pt idx="14688">
                  <c:v>45080</c:v>
                </c:pt>
                <c:pt idx="14689">
                  <c:v>45080.010416666664</c:v>
                </c:pt>
                <c:pt idx="14690">
                  <c:v>45080.020833333336</c:v>
                </c:pt>
                <c:pt idx="14691">
                  <c:v>45080.03125</c:v>
                </c:pt>
                <c:pt idx="14692">
                  <c:v>45080.041666666664</c:v>
                </c:pt>
                <c:pt idx="14693">
                  <c:v>45080.052083333336</c:v>
                </c:pt>
                <c:pt idx="14694">
                  <c:v>45080.0625</c:v>
                </c:pt>
                <c:pt idx="14695">
                  <c:v>45080.072916666664</c:v>
                </c:pt>
                <c:pt idx="14696">
                  <c:v>45080.083333333336</c:v>
                </c:pt>
                <c:pt idx="14697">
                  <c:v>45080.09375</c:v>
                </c:pt>
                <c:pt idx="14698">
                  <c:v>45080.104166666664</c:v>
                </c:pt>
                <c:pt idx="14699">
                  <c:v>45080.114583333336</c:v>
                </c:pt>
                <c:pt idx="14700">
                  <c:v>45080.125</c:v>
                </c:pt>
                <c:pt idx="14701">
                  <c:v>45080.135416666664</c:v>
                </c:pt>
                <c:pt idx="14702">
                  <c:v>45080.145833333336</c:v>
                </c:pt>
                <c:pt idx="14703">
                  <c:v>45080.15625</c:v>
                </c:pt>
                <c:pt idx="14704">
                  <c:v>45080.166666666664</c:v>
                </c:pt>
                <c:pt idx="14705">
                  <c:v>45080.177083333336</c:v>
                </c:pt>
                <c:pt idx="14706">
                  <c:v>45080.1875</c:v>
                </c:pt>
                <c:pt idx="14707">
                  <c:v>45080.197916666664</c:v>
                </c:pt>
                <c:pt idx="14708">
                  <c:v>45080.208333333336</c:v>
                </c:pt>
                <c:pt idx="14709">
                  <c:v>45080.21875</c:v>
                </c:pt>
                <c:pt idx="14710">
                  <c:v>45080.229166666664</c:v>
                </c:pt>
                <c:pt idx="14711">
                  <c:v>45080.239583333336</c:v>
                </c:pt>
                <c:pt idx="14712">
                  <c:v>45080.25</c:v>
                </c:pt>
                <c:pt idx="14713">
                  <c:v>45080.260416666664</c:v>
                </c:pt>
                <c:pt idx="14714">
                  <c:v>45080.270833333336</c:v>
                </c:pt>
                <c:pt idx="14715">
                  <c:v>45080.28125</c:v>
                </c:pt>
                <c:pt idx="14716">
                  <c:v>45080.291666666664</c:v>
                </c:pt>
                <c:pt idx="14717">
                  <c:v>45080.302083333336</c:v>
                </c:pt>
                <c:pt idx="14718">
                  <c:v>45080.3125</c:v>
                </c:pt>
                <c:pt idx="14719">
                  <c:v>45080.322916666664</c:v>
                </c:pt>
                <c:pt idx="14720">
                  <c:v>45080.333333333336</c:v>
                </c:pt>
                <c:pt idx="14721">
                  <c:v>45080.34375</c:v>
                </c:pt>
                <c:pt idx="14722">
                  <c:v>45080.354166666664</c:v>
                </c:pt>
                <c:pt idx="14723">
                  <c:v>45080.364583333336</c:v>
                </c:pt>
                <c:pt idx="14724">
                  <c:v>45080.375</c:v>
                </c:pt>
                <c:pt idx="14725">
                  <c:v>45080.385416666664</c:v>
                </c:pt>
                <c:pt idx="14726">
                  <c:v>45080.395833333336</c:v>
                </c:pt>
                <c:pt idx="14727">
                  <c:v>45080.40625</c:v>
                </c:pt>
                <c:pt idx="14728">
                  <c:v>45080.416666666664</c:v>
                </c:pt>
                <c:pt idx="14729">
                  <c:v>45080.427083333336</c:v>
                </c:pt>
                <c:pt idx="14730">
                  <c:v>45080.4375</c:v>
                </c:pt>
                <c:pt idx="14731">
                  <c:v>45080.447916666664</c:v>
                </c:pt>
                <c:pt idx="14732">
                  <c:v>45080.458333333336</c:v>
                </c:pt>
                <c:pt idx="14733">
                  <c:v>45080.46875</c:v>
                </c:pt>
                <c:pt idx="14734">
                  <c:v>45080.479166666664</c:v>
                </c:pt>
                <c:pt idx="14735">
                  <c:v>45080.489583333336</c:v>
                </c:pt>
                <c:pt idx="14736">
                  <c:v>45080.5</c:v>
                </c:pt>
                <c:pt idx="14737">
                  <c:v>45080.510416666664</c:v>
                </c:pt>
                <c:pt idx="14738">
                  <c:v>45080.520833333336</c:v>
                </c:pt>
                <c:pt idx="14739">
                  <c:v>45080.53125</c:v>
                </c:pt>
                <c:pt idx="14740">
                  <c:v>45080.541666666664</c:v>
                </c:pt>
                <c:pt idx="14741">
                  <c:v>45080.552083333336</c:v>
                </c:pt>
                <c:pt idx="14742">
                  <c:v>45080.5625</c:v>
                </c:pt>
                <c:pt idx="14743">
                  <c:v>45080.572916666664</c:v>
                </c:pt>
                <c:pt idx="14744">
                  <c:v>45080.583333333336</c:v>
                </c:pt>
                <c:pt idx="14745">
                  <c:v>45080.59375</c:v>
                </c:pt>
                <c:pt idx="14746">
                  <c:v>45080.604166666664</c:v>
                </c:pt>
                <c:pt idx="14747">
                  <c:v>45080.614583333336</c:v>
                </c:pt>
                <c:pt idx="14748">
                  <c:v>45080.625</c:v>
                </c:pt>
                <c:pt idx="14749">
                  <c:v>45080.635416666664</c:v>
                </c:pt>
                <c:pt idx="14750">
                  <c:v>45080.645833333336</c:v>
                </c:pt>
                <c:pt idx="14751">
                  <c:v>45080.65625</c:v>
                </c:pt>
                <c:pt idx="14752">
                  <c:v>45080.666666666664</c:v>
                </c:pt>
                <c:pt idx="14753">
                  <c:v>45080.677083333336</c:v>
                </c:pt>
                <c:pt idx="14754">
                  <c:v>45080.6875</c:v>
                </c:pt>
                <c:pt idx="14755">
                  <c:v>45080.697916666664</c:v>
                </c:pt>
                <c:pt idx="14756">
                  <c:v>45080.708333333336</c:v>
                </c:pt>
                <c:pt idx="14757">
                  <c:v>45080.71875</c:v>
                </c:pt>
                <c:pt idx="14758">
                  <c:v>45080.729166666664</c:v>
                </c:pt>
                <c:pt idx="14759">
                  <c:v>45080.739583333336</c:v>
                </c:pt>
                <c:pt idx="14760">
                  <c:v>45080.75</c:v>
                </c:pt>
                <c:pt idx="14761">
                  <c:v>45080.760416666664</c:v>
                </c:pt>
                <c:pt idx="14762">
                  <c:v>45080.770833333336</c:v>
                </c:pt>
                <c:pt idx="14763">
                  <c:v>45080.78125</c:v>
                </c:pt>
                <c:pt idx="14764">
                  <c:v>45080.791666666664</c:v>
                </c:pt>
                <c:pt idx="14765">
                  <c:v>45080.802083333336</c:v>
                </c:pt>
                <c:pt idx="14766">
                  <c:v>45080.8125</c:v>
                </c:pt>
                <c:pt idx="14767">
                  <c:v>45080.822916666664</c:v>
                </c:pt>
                <c:pt idx="14768">
                  <c:v>45080.833333333336</c:v>
                </c:pt>
                <c:pt idx="14769">
                  <c:v>45080.84375</c:v>
                </c:pt>
                <c:pt idx="14770">
                  <c:v>45080.854166666664</c:v>
                </c:pt>
                <c:pt idx="14771">
                  <c:v>45080.864583333336</c:v>
                </c:pt>
                <c:pt idx="14772">
                  <c:v>45080.875</c:v>
                </c:pt>
                <c:pt idx="14773">
                  <c:v>45080.885416666664</c:v>
                </c:pt>
                <c:pt idx="14774">
                  <c:v>45080.895833333336</c:v>
                </c:pt>
                <c:pt idx="14775">
                  <c:v>45080.90625</c:v>
                </c:pt>
                <c:pt idx="14776">
                  <c:v>45080.916666666664</c:v>
                </c:pt>
                <c:pt idx="14777">
                  <c:v>45080.927083333336</c:v>
                </c:pt>
                <c:pt idx="14778">
                  <c:v>45080.9375</c:v>
                </c:pt>
                <c:pt idx="14779">
                  <c:v>45080.947916666664</c:v>
                </c:pt>
                <c:pt idx="14780">
                  <c:v>45080.958333333336</c:v>
                </c:pt>
                <c:pt idx="14781">
                  <c:v>45080.96875</c:v>
                </c:pt>
                <c:pt idx="14782">
                  <c:v>45080.979166666664</c:v>
                </c:pt>
                <c:pt idx="14783">
                  <c:v>45080.989583333336</c:v>
                </c:pt>
                <c:pt idx="14784">
                  <c:v>45081</c:v>
                </c:pt>
                <c:pt idx="14785">
                  <c:v>45081.010416666664</c:v>
                </c:pt>
                <c:pt idx="14786">
                  <c:v>45081.020833333336</c:v>
                </c:pt>
                <c:pt idx="14787">
                  <c:v>45081.03125</c:v>
                </c:pt>
                <c:pt idx="14788">
                  <c:v>45081.041666666664</c:v>
                </c:pt>
                <c:pt idx="14789">
                  <c:v>45081.052083333336</c:v>
                </c:pt>
                <c:pt idx="14790">
                  <c:v>45081.0625</c:v>
                </c:pt>
                <c:pt idx="14791">
                  <c:v>45081.072916666664</c:v>
                </c:pt>
                <c:pt idx="14792">
                  <c:v>45081.083333333336</c:v>
                </c:pt>
                <c:pt idx="14793">
                  <c:v>45081.09375</c:v>
                </c:pt>
                <c:pt idx="14794">
                  <c:v>45081.104166666664</c:v>
                </c:pt>
                <c:pt idx="14795">
                  <c:v>45081.114583333336</c:v>
                </c:pt>
                <c:pt idx="14796">
                  <c:v>45081.125</c:v>
                </c:pt>
                <c:pt idx="14797">
                  <c:v>45081.135416666664</c:v>
                </c:pt>
                <c:pt idx="14798">
                  <c:v>45081.145833333336</c:v>
                </c:pt>
                <c:pt idx="14799">
                  <c:v>45081.15625</c:v>
                </c:pt>
                <c:pt idx="14800">
                  <c:v>45081.166666666664</c:v>
                </c:pt>
                <c:pt idx="14801">
                  <c:v>45081.177083333336</c:v>
                </c:pt>
                <c:pt idx="14802">
                  <c:v>45081.1875</c:v>
                </c:pt>
                <c:pt idx="14803">
                  <c:v>45081.197916666664</c:v>
                </c:pt>
                <c:pt idx="14804">
                  <c:v>45081.208333333336</c:v>
                </c:pt>
                <c:pt idx="14805">
                  <c:v>45081.21875</c:v>
                </c:pt>
                <c:pt idx="14806">
                  <c:v>45081.229166666664</c:v>
                </c:pt>
                <c:pt idx="14807">
                  <c:v>45081.239583333336</c:v>
                </c:pt>
                <c:pt idx="14808">
                  <c:v>45081.25</c:v>
                </c:pt>
                <c:pt idx="14809">
                  <c:v>45081.260416666664</c:v>
                </c:pt>
                <c:pt idx="14810">
                  <c:v>45081.270833333336</c:v>
                </c:pt>
                <c:pt idx="14811">
                  <c:v>45081.28125</c:v>
                </c:pt>
                <c:pt idx="14812">
                  <c:v>45081.291666666664</c:v>
                </c:pt>
                <c:pt idx="14813">
                  <c:v>45081.302083333336</c:v>
                </c:pt>
                <c:pt idx="14814">
                  <c:v>45081.3125</c:v>
                </c:pt>
                <c:pt idx="14815">
                  <c:v>45081.322916666664</c:v>
                </c:pt>
                <c:pt idx="14816">
                  <c:v>45081.333333333336</c:v>
                </c:pt>
                <c:pt idx="14817">
                  <c:v>45081.34375</c:v>
                </c:pt>
                <c:pt idx="14818">
                  <c:v>45081.354166666664</c:v>
                </c:pt>
                <c:pt idx="14819">
                  <c:v>45081.364583333336</c:v>
                </c:pt>
                <c:pt idx="14820">
                  <c:v>45081.375</c:v>
                </c:pt>
                <c:pt idx="14821">
                  <c:v>45081.385416666664</c:v>
                </c:pt>
                <c:pt idx="14822">
                  <c:v>45081.395833333336</c:v>
                </c:pt>
                <c:pt idx="14823">
                  <c:v>45081.40625</c:v>
                </c:pt>
                <c:pt idx="14824">
                  <c:v>45081.416666666664</c:v>
                </c:pt>
                <c:pt idx="14825">
                  <c:v>45081.427083333336</c:v>
                </c:pt>
                <c:pt idx="14826">
                  <c:v>45081.4375</c:v>
                </c:pt>
                <c:pt idx="14827">
                  <c:v>45081.447916666664</c:v>
                </c:pt>
                <c:pt idx="14828">
                  <c:v>45081.458333333336</c:v>
                </c:pt>
                <c:pt idx="14829">
                  <c:v>45081.46875</c:v>
                </c:pt>
                <c:pt idx="14830">
                  <c:v>45081.479166666664</c:v>
                </c:pt>
                <c:pt idx="14831">
                  <c:v>45081.489583333336</c:v>
                </c:pt>
                <c:pt idx="14832">
                  <c:v>45081.5</c:v>
                </c:pt>
                <c:pt idx="14833">
                  <c:v>45081.510416666664</c:v>
                </c:pt>
                <c:pt idx="14834">
                  <c:v>45081.520833333336</c:v>
                </c:pt>
                <c:pt idx="14835">
                  <c:v>45081.53125</c:v>
                </c:pt>
                <c:pt idx="14836">
                  <c:v>45081.541666666664</c:v>
                </c:pt>
                <c:pt idx="14837">
                  <c:v>45081.552083333336</c:v>
                </c:pt>
                <c:pt idx="14838">
                  <c:v>45081.5625</c:v>
                </c:pt>
                <c:pt idx="14839">
                  <c:v>45081.572916666664</c:v>
                </c:pt>
                <c:pt idx="14840">
                  <c:v>45081.583333333336</c:v>
                </c:pt>
                <c:pt idx="14841">
                  <c:v>45081.59375</c:v>
                </c:pt>
                <c:pt idx="14842">
                  <c:v>45081.604166666664</c:v>
                </c:pt>
                <c:pt idx="14843">
                  <c:v>45081.614583333336</c:v>
                </c:pt>
                <c:pt idx="14844">
                  <c:v>45081.625</c:v>
                </c:pt>
                <c:pt idx="14845">
                  <c:v>45081.635416666664</c:v>
                </c:pt>
                <c:pt idx="14846">
                  <c:v>45081.645833333336</c:v>
                </c:pt>
                <c:pt idx="14847">
                  <c:v>45081.65625</c:v>
                </c:pt>
                <c:pt idx="14848">
                  <c:v>45081.666666666664</c:v>
                </c:pt>
                <c:pt idx="14849">
                  <c:v>45081.677083333336</c:v>
                </c:pt>
                <c:pt idx="14850">
                  <c:v>45081.6875</c:v>
                </c:pt>
                <c:pt idx="14851">
                  <c:v>45081.697916666664</c:v>
                </c:pt>
                <c:pt idx="14852">
                  <c:v>45081.708333333336</c:v>
                </c:pt>
                <c:pt idx="14853">
                  <c:v>45081.71875</c:v>
                </c:pt>
                <c:pt idx="14854">
                  <c:v>45081.729166666664</c:v>
                </c:pt>
                <c:pt idx="14855">
                  <c:v>45081.739583333336</c:v>
                </c:pt>
                <c:pt idx="14856">
                  <c:v>45081.75</c:v>
                </c:pt>
                <c:pt idx="14857">
                  <c:v>45081.760416666664</c:v>
                </c:pt>
                <c:pt idx="14858">
                  <c:v>45081.770833333336</c:v>
                </c:pt>
                <c:pt idx="14859">
                  <c:v>45081.78125</c:v>
                </c:pt>
                <c:pt idx="14860">
                  <c:v>45081.791666666664</c:v>
                </c:pt>
                <c:pt idx="14861">
                  <c:v>45081.802083333336</c:v>
                </c:pt>
                <c:pt idx="14862">
                  <c:v>45081.8125</c:v>
                </c:pt>
                <c:pt idx="14863">
                  <c:v>45081.822916666664</c:v>
                </c:pt>
                <c:pt idx="14864">
                  <c:v>45081.833333333336</c:v>
                </c:pt>
                <c:pt idx="14865">
                  <c:v>45081.84375</c:v>
                </c:pt>
                <c:pt idx="14866">
                  <c:v>45081.854166666664</c:v>
                </c:pt>
                <c:pt idx="14867">
                  <c:v>45081.864583333336</c:v>
                </c:pt>
                <c:pt idx="14868">
                  <c:v>45081.875</c:v>
                </c:pt>
                <c:pt idx="14869">
                  <c:v>45081.885416666664</c:v>
                </c:pt>
                <c:pt idx="14870">
                  <c:v>45081.895833333336</c:v>
                </c:pt>
                <c:pt idx="14871">
                  <c:v>45081.90625</c:v>
                </c:pt>
                <c:pt idx="14872">
                  <c:v>45081.916666666664</c:v>
                </c:pt>
                <c:pt idx="14873">
                  <c:v>45081.927083333336</c:v>
                </c:pt>
                <c:pt idx="14874">
                  <c:v>45081.9375</c:v>
                </c:pt>
                <c:pt idx="14875">
                  <c:v>45081.947916666664</c:v>
                </c:pt>
                <c:pt idx="14876">
                  <c:v>45081.958333333336</c:v>
                </c:pt>
                <c:pt idx="14877">
                  <c:v>45081.96875</c:v>
                </c:pt>
                <c:pt idx="14878">
                  <c:v>45081.979166666664</c:v>
                </c:pt>
                <c:pt idx="14879">
                  <c:v>45081.989583333336</c:v>
                </c:pt>
                <c:pt idx="14880">
                  <c:v>45082</c:v>
                </c:pt>
                <c:pt idx="14881">
                  <c:v>45082.010416666664</c:v>
                </c:pt>
                <c:pt idx="14882">
                  <c:v>45082.020833333336</c:v>
                </c:pt>
                <c:pt idx="14883">
                  <c:v>45082.03125</c:v>
                </c:pt>
                <c:pt idx="14884">
                  <c:v>45082.041666666664</c:v>
                </c:pt>
                <c:pt idx="14885">
                  <c:v>45082.052083333336</c:v>
                </c:pt>
                <c:pt idx="14886">
                  <c:v>45082.0625</c:v>
                </c:pt>
                <c:pt idx="14887">
                  <c:v>45082.072916666664</c:v>
                </c:pt>
                <c:pt idx="14888">
                  <c:v>45082.083333333336</c:v>
                </c:pt>
                <c:pt idx="14889">
                  <c:v>45082.09375</c:v>
                </c:pt>
                <c:pt idx="14890">
                  <c:v>45082.104166666664</c:v>
                </c:pt>
                <c:pt idx="14891">
                  <c:v>45082.114583333336</c:v>
                </c:pt>
                <c:pt idx="14892">
                  <c:v>45082.125</c:v>
                </c:pt>
                <c:pt idx="14893">
                  <c:v>45082.135416666664</c:v>
                </c:pt>
                <c:pt idx="14894">
                  <c:v>45082.145833333336</c:v>
                </c:pt>
                <c:pt idx="14895">
                  <c:v>45082.15625</c:v>
                </c:pt>
                <c:pt idx="14896">
                  <c:v>45082.166666666664</c:v>
                </c:pt>
                <c:pt idx="14897">
                  <c:v>45082.177083333336</c:v>
                </c:pt>
                <c:pt idx="14898">
                  <c:v>45082.1875</c:v>
                </c:pt>
                <c:pt idx="14899">
                  <c:v>45082.197916666664</c:v>
                </c:pt>
                <c:pt idx="14900">
                  <c:v>45082.208333333336</c:v>
                </c:pt>
                <c:pt idx="14901">
                  <c:v>45082.21875</c:v>
                </c:pt>
                <c:pt idx="14902">
                  <c:v>45082.229166666664</c:v>
                </c:pt>
                <c:pt idx="14903">
                  <c:v>45082.239583333336</c:v>
                </c:pt>
                <c:pt idx="14904">
                  <c:v>45082.25</c:v>
                </c:pt>
                <c:pt idx="14905">
                  <c:v>45082.260416666664</c:v>
                </c:pt>
                <c:pt idx="14906">
                  <c:v>45082.270833333336</c:v>
                </c:pt>
                <c:pt idx="14907">
                  <c:v>45082.28125</c:v>
                </c:pt>
                <c:pt idx="14908">
                  <c:v>45082.291666666664</c:v>
                </c:pt>
                <c:pt idx="14909">
                  <c:v>45082.302083333336</c:v>
                </c:pt>
                <c:pt idx="14910">
                  <c:v>45082.3125</c:v>
                </c:pt>
                <c:pt idx="14911">
                  <c:v>45082.322916666664</c:v>
                </c:pt>
                <c:pt idx="14912">
                  <c:v>45082.333333333336</c:v>
                </c:pt>
                <c:pt idx="14913">
                  <c:v>45082.34375</c:v>
                </c:pt>
                <c:pt idx="14914">
                  <c:v>45082.354166666664</c:v>
                </c:pt>
                <c:pt idx="14915">
                  <c:v>45082.364583333336</c:v>
                </c:pt>
                <c:pt idx="14916">
                  <c:v>45082.375</c:v>
                </c:pt>
                <c:pt idx="14917">
                  <c:v>45082.385416666664</c:v>
                </c:pt>
                <c:pt idx="14918">
                  <c:v>45082.395833333336</c:v>
                </c:pt>
                <c:pt idx="14919">
                  <c:v>45082.40625</c:v>
                </c:pt>
                <c:pt idx="14920">
                  <c:v>45082.416666666664</c:v>
                </c:pt>
                <c:pt idx="14921">
                  <c:v>45082.427083333336</c:v>
                </c:pt>
                <c:pt idx="14922">
                  <c:v>45082.4375</c:v>
                </c:pt>
                <c:pt idx="14923">
                  <c:v>45082.447916666664</c:v>
                </c:pt>
                <c:pt idx="14924">
                  <c:v>45082.458333333336</c:v>
                </c:pt>
                <c:pt idx="14925">
                  <c:v>45082.46875</c:v>
                </c:pt>
                <c:pt idx="14926">
                  <c:v>45082.479166666664</c:v>
                </c:pt>
                <c:pt idx="14927">
                  <c:v>45082.489583333336</c:v>
                </c:pt>
                <c:pt idx="14928">
                  <c:v>45082.5</c:v>
                </c:pt>
                <c:pt idx="14929">
                  <c:v>45082.510416666664</c:v>
                </c:pt>
                <c:pt idx="14930">
                  <c:v>45082.520833333336</c:v>
                </c:pt>
                <c:pt idx="14931">
                  <c:v>45082.53125</c:v>
                </c:pt>
                <c:pt idx="14932">
                  <c:v>45082.541666666664</c:v>
                </c:pt>
                <c:pt idx="14933">
                  <c:v>45082.552083333336</c:v>
                </c:pt>
                <c:pt idx="14934">
                  <c:v>45082.5625</c:v>
                </c:pt>
                <c:pt idx="14935">
                  <c:v>45082.572916666664</c:v>
                </c:pt>
                <c:pt idx="14936">
                  <c:v>45082.583333333336</c:v>
                </c:pt>
                <c:pt idx="14937">
                  <c:v>45082.59375</c:v>
                </c:pt>
                <c:pt idx="14938">
                  <c:v>45082.604166666664</c:v>
                </c:pt>
                <c:pt idx="14939">
                  <c:v>45082.614583333336</c:v>
                </c:pt>
                <c:pt idx="14940">
                  <c:v>45082.625</c:v>
                </c:pt>
                <c:pt idx="14941">
                  <c:v>45082.635416666664</c:v>
                </c:pt>
                <c:pt idx="14942">
                  <c:v>45082.645833333336</c:v>
                </c:pt>
                <c:pt idx="14943">
                  <c:v>45082.65625</c:v>
                </c:pt>
                <c:pt idx="14944">
                  <c:v>45082.666666666664</c:v>
                </c:pt>
                <c:pt idx="14945">
                  <c:v>45082.677083333336</c:v>
                </c:pt>
                <c:pt idx="14946">
                  <c:v>45082.6875</c:v>
                </c:pt>
                <c:pt idx="14947">
                  <c:v>45082.697916666664</c:v>
                </c:pt>
                <c:pt idx="14948">
                  <c:v>45082.708333333336</c:v>
                </c:pt>
                <c:pt idx="14949">
                  <c:v>45082.71875</c:v>
                </c:pt>
                <c:pt idx="14950">
                  <c:v>45082.729166666664</c:v>
                </c:pt>
                <c:pt idx="14951">
                  <c:v>45082.739583333336</c:v>
                </c:pt>
                <c:pt idx="14952">
                  <c:v>45082.75</c:v>
                </c:pt>
                <c:pt idx="14953">
                  <c:v>45082.760416666664</c:v>
                </c:pt>
                <c:pt idx="14954">
                  <c:v>45082.770833333336</c:v>
                </c:pt>
                <c:pt idx="14955">
                  <c:v>45082.78125</c:v>
                </c:pt>
                <c:pt idx="14956">
                  <c:v>45082.791666666664</c:v>
                </c:pt>
                <c:pt idx="14957">
                  <c:v>45082.802083333336</c:v>
                </c:pt>
                <c:pt idx="14958">
                  <c:v>45082.8125</c:v>
                </c:pt>
                <c:pt idx="14959">
                  <c:v>45082.822916666664</c:v>
                </c:pt>
                <c:pt idx="14960">
                  <c:v>45082.833333333336</c:v>
                </c:pt>
                <c:pt idx="14961">
                  <c:v>45082.84375</c:v>
                </c:pt>
                <c:pt idx="14962">
                  <c:v>45082.854166666664</c:v>
                </c:pt>
                <c:pt idx="14963">
                  <c:v>45082.864583333336</c:v>
                </c:pt>
                <c:pt idx="14964">
                  <c:v>45082.875</c:v>
                </c:pt>
                <c:pt idx="14965">
                  <c:v>45082.885416666664</c:v>
                </c:pt>
                <c:pt idx="14966">
                  <c:v>45082.895833333336</c:v>
                </c:pt>
                <c:pt idx="14967">
                  <c:v>45082.90625</c:v>
                </c:pt>
                <c:pt idx="14968">
                  <c:v>45082.916666666664</c:v>
                </c:pt>
                <c:pt idx="14969">
                  <c:v>45082.927083333336</c:v>
                </c:pt>
                <c:pt idx="14970">
                  <c:v>45082.9375</c:v>
                </c:pt>
                <c:pt idx="14971">
                  <c:v>45082.947916666664</c:v>
                </c:pt>
                <c:pt idx="14972">
                  <c:v>45082.958333333336</c:v>
                </c:pt>
                <c:pt idx="14973">
                  <c:v>45082.96875</c:v>
                </c:pt>
                <c:pt idx="14974">
                  <c:v>45082.979166666664</c:v>
                </c:pt>
                <c:pt idx="14975">
                  <c:v>45082.989583333336</c:v>
                </c:pt>
                <c:pt idx="14976">
                  <c:v>45083</c:v>
                </c:pt>
                <c:pt idx="14977">
                  <c:v>45083.010416666664</c:v>
                </c:pt>
                <c:pt idx="14978">
                  <c:v>45083.020833333336</c:v>
                </c:pt>
                <c:pt idx="14979">
                  <c:v>45083.03125</c:v>
                </c:pt>
                <c:pt idx="14980">
                  <c:v>45083.041666666664</c:v>
                </c:pt>
                <c:pt idx="14981">
                  <c:v>45083.052083333336</c:v>
                </c:pt>
                <c:pt idx="14982">
                  <c:v>45083.0625</c:v>
                </c:pt>
                <c:pt idx="14983">
                  <c:v>45083.072916666664</c:v>
                </c:pt>
                <c:pt idx="14984">
                  <c:v>45083.083333333336</c:v>
                </c:pt>
                <c:pt idx="14985">
                  <c:v>45083.09375</c:v>
                </c:pt>
                <c:pt idx="14986">
                  <c:v>45083.104166666664</c:v>
                </c:pt>
                <c:pt idx="14987">
                  <c:v>45083.114583333336</c:v>
                </c:pt>
                <c:pt idx="14988">
                  <c:v>45083.125</c:v>
                </c:pt>
                <c:pt idx="14989">
                  <c:v>45083.135416666664</c:v>
                </c:pt>
                <c:pt idx="14990">
                  <c:v>45083.145833333336</c:v>
                </c:pt>
                <c:pt idx="14991">
                  <c:v>45083.15625</c:v>
                </c:pt>
                <c:pt idx="14992">
                  <c:v>45083.166666666664</c:v>
                </c:pt>
                <c:pt idx="14993">
                  <c:v>45083.177083333336</c:v>
                </c:pt>
                <c:pt idx="14994">
                  <c:v>45083.1875</c:v>
                </c:pt>
                <c:pt idx="14995">
                  <c:v>45083.197916666664</c:v>
                </c:pt>
                <c:pt idx="14996">
                  <c:v>45083.208333333336</c:v>
                </c:pt>
                <c:pt idx="14997">
                  <c:v>45083.21875</c:v>
                </c:pt>
                <c:pt idx="14998">
                  <c:v>45083.229166666664</c:v>
                </c:pt>
                <c:pt idx="14999">
                  <c:v>45083.239583333336</c:v>
                </c:pt>
                <c:pt idx="15000">
                  <c:v>45083.25</c:v>
                </c:pt>
                <c:pt idx="15001">
                  <c:v>45083.260416666664</c:v>
                </c:pt>
                <c:pt idx="15002">
                  <c:v>45083.270833333336</c:v>
                </c:pt>
                <c:pt idx="15003">
                  <c:v>45083.28125</c:v>
                </c:pt>
                <c:pt idx="15004">
                  <c:v>45083.291666666664</c:v>
                </c:pt>
                <c:pt idx="15005">
                  <c:v>45083.302083333336</c:v>
                </c:pt>
                <c:pt idx="15006">
                  <c:v>45083.3125</c:v>
                </c:pt>
                <c:pt idx="15007">
                  <c:v>45083.322916666664</c:v>
                </c:pt>
                <c:pt idx="15008">
                  <c:v>45083.333333333336</c:v>
                </c:pt>
                <c:pt idx="15009">
                  <c:v>45083.34375</c:v>
                </c:pt>
                <c:pt idx="15010">
                  <c:v>45083.354166666664</c:v>
                </c:pt>
                <c:pt idx="15011">
                  <c:v>45083.364583333336</c:v>
                </c:pt>
                <c:pt idx="15012">
                  <c:v>45083.375</c:v>
                </c:pt>
                <c:pt idx="15013">
                  <c:v>45083.385416666664</c:v>
                </c:pt>
                <c:pt idx="15014">
                  <c:v>45083.395833333336</c:v>
                </c:pt>
                <c:pt idx="15015">
                  <c:v>45083.40625</c:v>
                </c:pt>
                <c:pt idx="15016">
                  <c:v>45083.416666666664</c:v>
                </c:pt>
                <c:pt idx="15017">
                  <c:v>45083.427083333336</c:v>
                </c:pt>
                <c:pt idx="15018">
                  <c:v>45083.4375</c:v>
                </c:pt>
                <c:pt idx="15019">
                  <c:v>45083.447916666664</c:v>
                </c:pt>
                <c:pt idx="15020">
                  <c:v>45083.458333333336</c:v>
                </c:pt>
                <c:pt idx="15021">
                  <c:v>45083.46875</c:v>
                </c:pt>
                <c:pt idx="15022">
                  <c:v>45083.479166666664</c:v>
                </c:pt>
                <c:pt idx="15023">
                  <c:v>45083.489583333336</c:v>
                </c:pt>
                <c:pt idx="15024">
                  <c:v>45083.5</c:v>
                </c:pt>
                <c:pt idx="15025">
                  <c:v>45083.510416666664</c:v>
                </c:pt>
                <c:pt idx="15026">
                  <c:v>45083.520833333336</c:v>
                </c:pt>
                <c:pt idx="15027">
                  <c:v>45083.53125</c:v>
                </c:pt>
                <c:pt idx="15028">
                  <c:v>45083.541666666664</c:v>
                </c:pt>
                <c:pt idx="15029">
                  <c:v>45083.552083333336</c:v>
                </c:pt>
                <c:pt idx="15030">
                  <c:v>45083.5625</c:v>
                </c:pt>
                <c:pt idx="15031">
                  <c:v>45083.572916666664</c:v>
                </c:pt>
                <c:pt idx="15032">
                  <c:v>45083.583333333336</c:v>
                </c:pt>
                <c:pt idx="15033">
                  <c:v>45083.59375</c:v>
                </c:pt>
                <c:pt idx="15034">
                  <c:v>45083.604166666664</c:v>
                </c:pt>
                <c:pt idx="15035">
                  <c:v>45083.614583333336</c:v>
                </c:pt>
                <c:pt idx="15036">
                  <c:v>45083.625</c:v>
                </c:pt>
                <c:pt idx="15037">
                  <c:v>45083.635416666664</c:v>
                </c:pt>
                <c:pt idx="15038">
                  <c:v>45083.645833333336</c:v>
                </c:pt>
                <c:pt idx="15039">
                  <c:v>45083.65625</c:v>
                </c:pt>
                <c:pt idx="15040">
                  <c:v>45083.666666666664</c:v>
                </c:pt>
                <c:pt idx="15041">
                  <c:v>45083.677083333336</c:v>
                </c:pt>
                <c:pt idx="15042">
                  <c:v>45083.6875</c:v>
                </c:pt>
                <c:pt idx="15043">
                  <c:v>45083.697916666664</c:v>
                </c:pt>
                <c:pt idx="15044">
                  <c:v>45083.708333333336</c:v>
                </c:pt>
                <c:pt idx="15045">
                  <c:v>45083.71875</c:v>
                </c:pt>
                <c:pt idx="15046">
                  <c:v>45083.729166666664</c:v>
                </c:pt>
                <c:pt idx="15047">
                  <c:v>45083.739583333336</c:v>
                </c:pt>
                <c:pt idx="15048">
                  <c:v>45083.75</c:v>
                </c:pt>
                <c:pt idx="15049">
                  <c:v>45083.760416666664</c:v>
                </c:pt>
                <c:pt idx="15050">
                  <c:v>45083.770833333336</c:v>
                </c:pt>
                <c:pt idx="15051">
                  <c:v>45083.78125</c:v>
                </c:pt>
                <c:pt idx="15052">
                  <c:v>45083.791666666664</c:v>
                </c:pt>
                <c:pt idx="15053">
                  <c:v>45083.802083333336</c:v>
                </c:pt>
                <c:pt idx="15054">
                  <c:v>45083.8125</c:v>
                </c:pt>
                <c:pt idx="15055">
                  <c:v>45083.822916666664</c:v>
                </c:pt>
                <c:pt idx="15056">
                  <c:v>45083.833333333336</c:v>
                </c:pt>
                <c:pt idx="15057">
                  <c:v>45083.84375</c:v>
                </c:pt>
                <c:pt idx="15058">
                  <c:v>45083.854166666664</c:v>
                </c:pt>
                <c:pt idx="15059">
                  <c:v>45083.864583333336</c:v>
                </c:pt>
                <c:pt idx="15060">
                  <c:v>45083.875</c:v>
                </c:pt>
                <c:pt idx="15061">
                  <c:v>45083.885416666664</c:v>
                </c:pt>
                <c:pt idx="15062">
                  <c:v>45083.895833333336</c:v>
                </c:pt>
                <c:pt idx="15063">
                  <c:v>45083.90625</c:v>
                </c:pt>
                <c:pt idx="15064">
                  <c:v>45083.916666666664</c:v>
                </c:pt>
                <c:pt idx="15065">
                  <c:v>45083.927083333336</c:v>
                </c:pt>
                <c:pt idx="15066">
                  <c:v>45083.9375</c:v>
                </c:pt>
                <c:pt idx="15067">
                  <c:v>45083.947916666664</c:v>
                </c:pt>
                <c:pt idx="15068">
                  <c:v>45083.958333333336</c:v>
                </c:pt>
                <c:pt idx="15069">
                  <c:v>45083.96875</c:v>
                </c:pt>
                <c:pt idx="15070">
                  <c:v>45083.979166666664</c:v>
                </c:pt>
                <c:pt idx="15071">
                  <c:v>45083.989583333336</c:v>
                </c:pt>
                <c:pt idx="15072">
                  <c:v>45084</c:v>
                </c:pt>
                <c:pt idx="15073">
                  <c:v>45084.010416666664</c:v>
                </c:pt>
                <c:pt idx="15074">
                  <c:v>45084.020833333336</c:v>
                </c:pt>
                <c:pt idx="15075">
                  <c:v>45084.03125</c:v>
                </c:pt>
                <c:pt idx="15076">
                  <c:v>45084.041666666664</c:v>
                </c:pt>
                <c:pt idx="15077">
                  <c:v>45084.052083333336</c:v>
                </c:pt>
                <c:pt idx="15078">
                  <c:v>45084.0625</c:v>
                </c:pt>
                <c:pt idx="15079">
                  <c:v>45084.072916666664</c:v>
                </c:pt>
                <c:pt idx="15080">
                  <c:v>45084.083333333336</c:v>
                </c:pt>
                <c:pt idx="15081">
                  <c:v>45084.09375</c:v>
                </c:pt>
                <c:pt idx="15082">
                  <c:v>45084.104166666664</c:v>
                </c:pt>
                <c:pt idx="15083">
                  <c:v>45084.114583333336</c:v>
                </c:pt>
                <c:pt idx="15084">
                  <c:v>45084.125</c:v>
                </c:pt>
                <c:pt idx="15085">
                  <c:v>45084.135416666664</c:v>
                </c:pt>
                <c:pt idx="15086">
                  <c:v>45084.145833333336</c:v>
                </c:pt>
                <c:pt idx="15087">
                  <c:v>45084.15625</c:v>
                </c:pt>
                <c:pt idx="15088">
                  <c:v>45084.166666666664</c:v>
                </c:pt>
                <c:pt idx="15089">
                  <c:v>45084.177083333336</c:v>
                </c:pt>
                <c:pt idx="15090">
                  <c:v>45084.1875</c:v>
                </c:pt>
                <c:pt idx="15091">
                  <c:v>45084.197916666664</c:v>
                </c:pt>
                <c:pt idx="15092">
                  <c:v>45084.208333333336</c:v>
                </c:pt>
                <c:pt idx="15093">
                  <c:v>45084.21875</c:v>
                </c:pt>
                <c:pt idx="15094">
                  <c:v>45084.229166666664</c:v>
                </c:pt>
                <c:pt idx="15095">
                  <c:v>45084.239583333336</c:v>
                </c:pt>
                <c:pt idx="15096">
                  <c:v>45084.25</c:v>
                </c:pt>
                <c:pt idx="15097">
                  <c:v>45084.260416666664</c:v>
                </c:pt>
                <c:pt idx="15098">
                  <c:v>45084.270833333336</c:v>
                </c:pt>
                <c:pt idx="15099">
                  <c:v>45084.28125</c:v>
                </c:pt>
                <c:pt idx="15100">
                  <c:v>45084.291666666664</c:v>
                </c:pt>
                <c:pt idx="15101">
                  <c:v>45084.302083333336</c:v>
                </c:pt>
                <c:pt idx="15102">
                  <c:v>45084.3125</c:v>
                </c:pt>
                <c:pt idx="15103">
                  <c:v>45084.322916666664</c:v>
                </c:pt>
                <c:pt idx="15104">
                  <c:v>45084.333333333336</c:v>
                </c:pt>
                <c:pt idx="15105">
                  <c:v>45084.34375</c:v>
                </c:pt>
                <c:pt idx="15106">
                  <c:v>45084.354166666664</c:v>
                </c:pt>
                <c:pt idx="15107">
                  <c:v>45084.364583333336</c:v>
                </c:pt>
                <c:pt idx="15108">
                  <c:v>45084.375</c:v>
                </c:pt>
                <c:pt idx="15109">
                  <c:v>45084.385416666664</c:v>
                </c:pt>
                <c:pt idx="15110">
                  <c:v>45084.395833333336</c:v>
                </c:pt>
                <c:pt idx="15111">
                  <c:v>45084.40625</c:v>
                </c:pt>
                <c:pt idx="15112">
                  <c:v>45084.416666666664</c:v>
                </c:pt>
                <c:pt idx="15113">
                  <c:v>45084.427083333336</c:v>
                </c:pt>
                <c:pt idx="15114">
                  <c:v>45084.4375</c:v>
                </c:pt>
                <c:pt idx="15115">
                  <c:v>45084.447916666664</c:v>
                </c:pt>
                <c:pt idx="15116">
                  <c:v>45084.458333333336</c:v>
                </c:pt>
                <c:pt idx="15117">
                  <c:v>45084.46875</c:v>
                </c:pt>
                <c:pt idx="15118">
                  <c:v>45084.479166666664</c:v>
                </c:pt>
                <c:pt idx="15119">
                  <c:v>45084.489583333336</c:v>
                </c:pt>
                <c:pt idx="15120">
                  <c:v>45084.5</c:v>
                </c:pt>
                <c:pt idx="15121">
                  <c:v>45084.510416666664</c:v>
                </c:pt>
                <c:pt idx="15122">
                  <c:v>45084.520833333336</c:v>
                </c:pt>
                <c:pt idx="15123">
                  <c:v>45084.53125</c:v>
                </c:pt>
                <c:pt idx="15124">
                  <c:v>45084.541666666664</c:v>
                </c:pt>
                <c:pt idx="15125">
                  <c:v>45084.552083333336</c:v>
                </c:pt>
                <c:pt idx="15126">
                  <c:v>45084.5625</c:v>
                </c:pt>
                <c:pt idx="15127">
                  <c:v>45084.572916666664</c:v>
                </c:pt>
                <c:pt idx="15128">
                  <c:v>45084.583333333336</c:v>
                </c:pt>
                <c:pt idx="15129">
                  <c:v>45084.59375</c:v>
                </c:pt>
                <c:pt idx="15130">
                  <c:v>45084.604166666664</c:v>
                </c:pt>
                <c:pt idx="15131">
                  <c:v>45084.614583333336</c:v>
                </c:pt>
                <c:pt idx="15132">
                  <c:v>45084.625</c:v>
                </c:pt>
                <c:pt idx="15133">
                  <c:v>45084.635416666664</c:v>
                </c:pt>
                <c:pt idx="15134">
                  <c:v>45084.645833333336</c:v>
                </c:pt>
                <c:pt idx="15135">
                  <c:v>45084.65625</c:v>
                </c:pt>
                <c:pt idx="15136">
                  <c:v>45084.666666666664</c:v>
                </c:pt>
                <c:pt idx="15137">
                  <c:v>45084.677083333336</c:v>
                </c:pt>
                <c:pt idx="15138">
                  <c:v>45084.6875</c:v>
                </c:pt>
                <c:pt idx="15139">
                  <c:v>45084.697916666664</c:v>
                </c:pt>
                <c:pt idx="15140">
                  <c:v>45084.708333333336</c:v>
                </c:pt>
                <c:pt idx="15141">
                  <c:v>45084.71875</c:v>
                </c:pt>
                <c:pt idx="15142">
                  <c:v>45084.729166666664</c:v>
                </c:pt>
                <c:pt idx="15143">
                  <c:v>45084.739583333336</c:v>
                </c:pt>
                <c:pt idx="15144">
                  <c:v>45084.75</c:v>
                </c:pt>
                <c:pt idx="15145">
                  <c:v>45084.760416666664</c:v>
                </c:pt>
                <c:pt idx="15146">
                  <c:v>45084.770833333336</c:v>
                </c:pt>
                <c:pt idx="15147">
                  <c:v>45084.78125</c:v>
                </c:pt>
                <c:pt idx="15148">
                  <c:v>45084.791666666664</c:v>
                </c:pt>
                <c:pt idx="15149">
                  <c:v>45084.802083333336</c:v>
                </c:pt>
                <c:pt idx="15150">
                  <c:v>45084.8125</c:v>
                </c:pt>
                <c:pt idx="15151">
                  <c:v>45084.822916666664</c:v>
                </c:pt>
                <c:pt idx="15152">
                  <c:v>45084.833333333336</c:v>
                </c:pt>
                <c:pt idx="15153">
                  <c:v>45084.84375</c:v>
                </c:pt>
                <c:pt idx="15154">
                  <c:v>45084.854166666664</c:v>
                </c:pt>
                <c:pt idx="15155">
                  <c:v>45084.864583333336</c:v>
                </c:pt>
                <c:pt idx="15156">
                  <c:v>45084.875</c:v>
                </c:pt>
                <c:pt idx="15157">
                  <c:v>45084.885416666664</c:v>
                </c:pt>
                <c:pt idx="15158">
                  <c:v>45084.895833333336</c:v>
                </c:pt>
                <c:pt idx="15159">
                  <c:v>45084.90625</c:v>
                </c:pt>
                <c:pt idx="15160">
                  <c:v>45084.916666666664</c:v>
                </c:pt>
                <c:pt idx="15161">
                  <c:v>45084.927083333336</c:v>
                </c:pt>
                <c:pt idx="15162">
                  <c:v>45084.9375</c:v>
                </c:pt>
                <c:pt idx="15163">
                  <c:v>45084.947916666664</c:v>
                </c:pt>
                <c:pt idx="15164">
                  <c:v>45084.958333333336</c:v>
                </c:pt>
                <c:pt idx="15165">
                  <c:v>45084.96875</c:v>
                </c:pt>
                <c:pt idx="15166">
                  <c:v>45084.979166666664</c:v>
                </c:pt>
                <c:pt idx="15167">
                  <c:v>45084.989583333336</c:v>
                </c:pt>
                <c:pt idx="15168">
                  <c:v>45085</c:v>
                </c:pt>
                <c:pt idx="15169">
                  <c:v>45085.010416666664</c:v>
                </c:pt>
                <c:pt idx="15170">
                  <c:v>45085.020833333336</c:v>
                </c:pt>
                <c:pt idx="15171">
                  <c:v>45085.03125</c:v>
                </c:pt>
                <c:pt idx="15172">
                  <c:v>45085.041666666664</c:v>
                </c:pt>
                <c:pt idx="15173">
                  <c:v>45085.052083333336</c:v>
                </c:pt>
                <c:pt idx="15174">
                  <c:v>45085.0625</c:v>
                </c:pt>
                <c:pt idx="15175">
                  <c:v>45085.072916666664</c:v>
                </c:pt>
                <c:pt idx="15176">
                  <c:v>45085.083333333336</c:v>
                </c:pt>
                <c:pt idx="15177">
                  <c:v>45085.09375</c:v>
                </c:pt>
                <c:pt idx="15178">
                  <c:v>45085.104166666664</c:v>
                </c:pt>
                <c:pt idx="15179">
                  <c:v>45085.114583333336</c:v>
                </c:pt>
                <c:pt idx="15180">
                  <c:v>45085.125</c:v>
                </c:pt>
                <c:pt idx="15181">
                  <c:v>45085.135416666664</c:v>
                </c:pt>
                <c:pt idx="15182">
                  <c:v>45085.145833333336</c:v>
                </c:pt>
                <c:pt idx="15183">
                  <c:v>45085.15625</c:v>
                </c:pt>
                <c:pt idx="15184">
                  <c:v>45085.166666666664</c:v>
                </c:pt>
                <c:pt idx="15185">
                  <c:v>45085.177083333336</c:v>
                </c:pt>
                <c:pt idx="15186">
                  <c:v>45085.1875</c:v>
                </c:pt>
                <c:pt idx="15187">
                  <c:v>45085.197916666664</c:v>
                </c:pt>
                <c:pt idx="15188">
                  <c:v>45085.208333333336</c:v>
                </c:pt>
                <c:pt idx="15189">
                  <c:v>45085.21875</c:v>
                </c:pt>
                <c:pt idx="15190">
                  <c:v>45085.229166666664</c:v>
                </c:pt>
                <c:pt idx="15191">
                  <c:v>45085.239583333336</c:v>
                </c:pt>
                <c:pt idx="15192">
                  <c:v>45085.25</c:v>
                </c:pt>
                <c:pt idx="15193">
                  <c:v>45085.260416666664</c:v>
                </c:pt>
                <c:pt idx="15194">
                  <c:v>45085.270833333336</c:v>
                </c:pt>
                <c:pt idx="15195">
                  <c:v>45085.28125</c:v>
                </c:pt>
                <c:pt idx="15196">
                  <c:v>45085.291666666664</c:v>
                </c:pt>
                <c:pt idx="15197">
                  <c:v>45085.302083333336</c:v>
                </c:pt>
                <c:pt idx="15198">
                  <c:v>45085.3125</c:v>
                </c:pt>
                <c:pt idx="15199">
                  <c:v>45085.322916666664</c:v>
                </c:pt>
                <c:pt idx="15200">
                  <c:v>45085.333333333336</c:v>
                </c:pt>
                <c:pt idx="15201">
                  <c:v>45085.34375</c:v>
                </c:pt>
                <c:pt idx="15202">
                  <c:v>45085.354166666664</c:v>
                </c:pt>
                <c:pt idx="15203">
                  <c:v>45085.364583333336</c:v>
                </c:pt>
                <c:pt idx="15204">
                  <c:v>45085.375</c:v>
                </c:pt>
                <c:pt idx="15205">
                  <c:v>45085.385416666664</c:v>
                </c:pt>
                <c:pt idx="15206">
                  <c:v>45085.395833333336</c:v>
                </c:pt>
                <c:pt idx="15207">
                  <c:v>45085.40625</c:v>
                </c:pt>
                <c:pt idx="15208">
                  <c:v>45085.416666666664</c:v>
                </c:pt>
                <c:pt idx="15209">
                  <c:v>45085.427083333336</c:v>
                </c:pt>
                <c:pt idx="15210">
                  <c:v>45085.4375</c:v>
                </c:pt>
                <c:pt idx="15211">
                  <c:v>45085.447916666664</c:v>
                </c:pt>
                <c:pt idx="15212">
                  <c:v>45085.458333333336</c:v>
                </c:pt>
                <c:pt idx="15213">
                  <c:v>45085.46875</c:v>
                </c:pt>
                <c:pt idx="15214">
                  <c:v>45085.479166666664</c:v>
                </c:pt>
                <c:pt idx="15215">
                  <c:v>45085.489583333336</c:v>
                </c:pt>
                <c:pt idx="15216">
                  <c:v>45085.5</c:v>
                </c:pt>
                <c:pt idx="15217">
                  <c:v>45085.510416666664</c:v>
                </c:pt>
                <c:pt idx="15218">
                  <c:v>45085.520833333336</c:v>
                </c:pt>
                <c:pt idx="15219">
                  <c:v>45085.53125</c:v>
                </c:pt>
                <c:pt idx="15220">
                  <c:v>45085.541666666664</c:v>
                </c:pt>
                <c:pt idx="15221">
                  <c:v>45085.552083333336</c:v>
                </c:pt>
                <c:pt idx="15222">
                  <c:v>45085.5625</c:v>
                </c:pt>
                <c:pt idx="15223">
                  <c:v>45085.572916666664</c:v>
                </c:pt>
                <c:pt idx="15224">
                  <c:v>45085.583333333336</c:v>
                </c:pt>
                <c:pt idx="15225">
                  <c:v>45085.59375</c:v>
                </c:pt>
                <c:pt idx="15226">
                  <c:v>45085.604166666664</c:v>
                </c:pt>
                <c:pt idx="15227">
                  <c:v>45085.614583333336</c:v>
                </c:pt>
                <c:pt idx="15228">
                  <c:v>45085.625</c:v>
                </c:pt>
                <c:pt idx="15229">
                  <c:v>45085.635416666664</c:v>
                </c:pt>
                <c:pt idx="15230">
                  <c:v>45085.645833333336</c:v>
                </c:pt>
                <c:pt idx="15231">
                  <c:v>45085.65625</c:v>
                </c:pt>
                <c:pt idx="15232">
                  <c:v>45085.666666666664</c:v>
                </c:pt>
                <c:pt idx="15233">
                  <c:v>45085.677083333336</c:v>
                </c:pt>
                <c:pt idx="15234">
                  <c:v>45085.6875</c:v>
                </c:pt>
                <c:pt idx="15235">
                  <c:v>45085.697916666664</c:v>
                </c:pt>
                <c:pt idx="15236">
                  <c:v>45085.708333333336</c:v>
                </c:pt>
                <c:pt idx="15237">
                  <c:v>45085.71875</c:v>
                </c:pt>
                <c:pt idx="15238">
                  <c:v>45085.729166666664</c:v>
                </c:pt>
                <c:pt idx="15239">
                  <c:v>45085.739583333336</c:v>
                </c:pt>
                <c:pt idx="15240">
                  <c:v>45085.75</c:v>
                </c:pt>
                <c:pt idx="15241">
                  <c:v>45085.760416666664</c:v>
                </c:pt>
                <c:pt idx="15242">
                  <c:v>45085.770833333336</c:v>
                </c:pt>
                <c:pt idx="15243">
                  <c:v>45085.78125</c:v>
                </c:pt>
                <c:pt idx="15244">
                  <c:v>45085.791666666664</c:v>
                </c:pt>
                <c:pt idx="15245">
                  <c:v>45085.802083333336</c:v>
                </c:pt>
                <c:pt idx="15246">
                  <c:v>45085.8125</c:v>
                </c:pt>
                <c:pt idx="15247">
                  <c:v>45085.822916666664</c:v>
                </c:pt>
                <c:pt idx="15248">
                  <c:v>45085.833333333336</c:v>
                </c:pt>
                <c:pt idx="15249">
                  <c:v>45085.84375</c:v>
                </c:pt>
                <c:pt idx="15250">
                  <c:v>45085.854166666664</c:v>
                </c:pt>
                <c:pt idx="15251">
                  <c:v>45085.864583333336</c:v>
                </c:pt>
                <c:pt idx="15252">
                  <c:v>45085.875</c:v>
                </c:pt>
                <c:pt idx="15253">
                  <c:v>45085.885416666664</c:v>
                </c:pt>
                <c:pt idx="15254">
                  <c:v>45085.895833333336</c:v>
                </c:pt>
                <c:pt idx="15255">
                  <c:v>45085.90625</c:v>
                </c:pt>
                <c:pt idx="15256">
                  <c:v>45085.916666666664</c:v>
                </c:pt>
                <c:pt idx="15257">
                  <c:v>45085.927083333336</c:v>
                </c:pt>
                <c:pt idx="15258">
                  <c:v>45085.9375</c:v>
                </c:pt>
                <c:pt idx="15259">
                  <c:v>45085.947916666664</c:v>
                </c:pt>
                <c:pt idx="15260">
                  <c:v>45085.958333333336</c:v>
                </c:pt>
                <c:pt idx="15261">
                  <c:v>45085.96875</c:v>
                </c:pt>
                <c:pt idx="15262">
                  <c:v>45085.979166666664</c:v>
                </c:pt>
                <c:pt idx="15263">
                  <c:v>45085.989583333336</c:v>
                </c:pt>
                <c:pt idx="15264">
                  <c:v>45086</c:v>
                </c:pt>
                <c:pt idx="15265">
                  <c:v>45086.010416666664</c:v>
                </c:pt>
                <c:pt idx="15266">
                  <c:v>45086.020833333336</c:v>
                </c:pt>
                <c:pt idx="15267">
                  <c:v>45086.03125</c:v>
                </c:pt>
                <c:pt idx="15268">
                  <c:v>45086.041666666664</c:v>
                </c:pt>
                <c:pt idx="15269">
                  <c:v>45086.052083333336</c:v>
                </c:pt>
                <c:pt idx="15270">
                  <c:v>45086.0625</c:v>
                </c:pt>
                <c:pt idx="15271">
                  <c:v>45086.072916666664</c:v>
                </c:pt>
                <c:pt idx="15272">
                  <c:v>45086.083333333336</c:v>
                </c:pt>
                <c:pt idx="15273">
                  <c:v>45086.09375</c:v>
                </c:pt>
                <c:pt idx="15274">
                  <c:v>45086.104166666664</c:v>
                </c:pt>
                <c:pt idx="15275">
                  <c:v>45086.114583333336</c:v>
                </c:pt>
                <c:pt idx="15276">
                  <c:v>45086.125</c:v>
                </c:pt>
                <c:pt idx="15277">
                  <c:v>45086.135416666664</c:v>
                </c:pt>
                <c:pt idx="15278">
                  <c:v>45086.145833333336</c:v>
                </c:pt>
                <c:pt idx="15279">
                  <c:v>45086.15625</c:v>
                </c:pt>
                <c:pt idx="15280">
                  <c:v>45086.166666666664</c:v>
                </c:pt>
                <c:pt idx="15281">
                  <c:v>45086.177083333336</c:v>
                </c:pt>
                <c:pt idx="15282">
                  <c:v>45086.1875</c:v>
                </c:pt>
                <c:pt idx="15283">
                  <c:v>45086.197916666664</c:v>
                </c:pt>
                <c:pt idx="15284">
                  <c:v>45086.208333333336</c:v>
                </c:pt>
                <c:pt idx="15285">
                  <c:v>45086.21875</c:v>
                </c:pt>
                <c:pt idx="15286">
                  <c:v>45086.229166666664</c:v>
                </c:pt>
                <c:pt idx="15287">
                  <c:v>45086.239583333336</c:v>
                </c:pt>
                <c:pt idx="15288">
                  <c:v>45086.25</c:v>
                </c:pt>
                <c:pt idx="15289">
                  <c:v>45086.260416666664</c:v>
                </c:pt>
                <c:pt idx="15290">
                  <c:v>45086.270833333336</c:v>
                </c:pt>
                <c:pt idx="15291">
                  <c:v>45086.28125</c:v>
                </c:pt>
                <c:pt idx="15292">
                  <c:v>45086.291666666664</c:v>
                </c:pt>
                <c:pt idx="15293">
                  <c:v>45086.302083333336</c:v>
                </c:pt>
                <c:pt idx="15294">
                  <c:v>45086.3125</c:v>
                </c:pt>
                <c:pt idx="15295">
                  <c:v>45086.322916666664</c:v>
                </c:pt>
                <c:pt idx="15296">
                  <c:v>45086.333333333336</c:v>
                </c:pt>
                <c:pt idx="15297">
                  <c:v>45086.34375</c:v>
                </c:pt>
                <c:pt idx="15298">
                  <c:v>45086.354166666664</c:v>
                </c:pt>
                <c:pt idx="15299">
                  <c:v>45086.364583333336</c:v>
                </c:pt>
                <c:pt idx="15300">
                  <c:v>45086.375</c:v>
                </c:pt>
                <c:pt idx="15301">
                  <c:v>45086.385416666664</c:v>
                </c:pt>
                <c:pt idx="15302">
                  <c:v>45086.395833333336</c:v>
                </c:pt>
                <c:pt idx="15303">
                  <c:v>45086.40625</c:v>
                </c:pt>
                <c:pt idx="15304">
                  <c:v>45086.416666666664</c:v>
                </c:pt>
                <c:pt idx="15305">
                  <c:v>45086.427083333336</c:v>
                </c:pt>
                <c:pt idx="15306">
                  <c:v>45086.4375</c:v>
                </c:pt>
                <c:pt idx="15307">
                  <c:v>45086.447916666664</c:v>
                </c:pt>
                <c:pt idx="15308">
                  <c:v>45086.458333333336</c:v>
                </c:pt>
                <c:pt idx="15309">
                  <c:v>45086.46875</c:v>
                </c:pt>
                <c:pt idx="15310">
                  <c:v>45086.479166666664</c:v>
                </c:pt>
                <c:pt idx="15311">
                  <c:v>45086.489583333336</c:v>
                </c:pt>
                <c:pt idx="15312">
                  <c:v>45086.5</c:v>
                </c:pt>
                <c:pt idx="15313">
                  <c:v>45086.510416666664</c:v>
                </c:pt>
                <c:pt idx="15314">
                  <c:v>45086.520833333336</c:v>
                </c:pt>
                <c:pt idx="15315">
                  <c:v>45086.53125</c:v>
                </c:pt>
                <c:pt idx="15316">
                  <c:v>45086.541666666664</c:v>
                </c:pt>
                <c:pt idx="15317">
                  <c:v>45086.552083333336</c:v>
                </c:pt>
                <c:pt idx="15318">
                  <c:v>45086.5625</c:v>
                </c:pt>
                <c:pt idx="15319">
                  <c:v>45086.572916666664</c:v>
                </c:pt>
                <c:pt idx="15320">
                  <c:v>45086.583333333336</c:v>
                </c:pt>
                <c:pt idx="15321">
                  <c:v>45086.59375</c:v>
                </c:pt>
                <c:pt idx="15322">
                  <c:v>45086.604166666664</c:v>
                </c:pt>
                <c:pt idx="15323">
                  <c:v>45086.614583333336</c:v>
                </c:pt>
                <c:pt idx="15324">
                  <c:v>45086.625</c:v>
                </c:pt>
                <c:pt idx="15325">
                  <c:v>45086.635416666664</c:v>
                </c:pt>
                <c:pt idx="15326">
                  <c:v>45086.645833333336</c:v>
                </c:pt>
                <c:pt idx="15327">
                  <c:v>45086.65625</c:v>
                </c:pt>
                <c:pt idx="15328">
                  <c:v>45086.666666666664</c:v>
                </c:pt>
                <c:pt idx="15329">
                  <c:v>45086.677083333336</c:v>
                </c:pt>
                <c:pt idx="15330">
                  <c:v>45086.6875</c:v>
                </c:pt>
                <c:pt idx="15331">
                  <c:v>45086.697916666664</c:v>
                </c:pt>
                <c:pt idx="15332">
                  <c:v>45086.708333333336</c:v>
                </c:pt>
                <c:pt idx="15333">
                  <c:v>45086.71875</c:v>
                </c:pt>
                <c:pt idx="15334">
                  <c:v>45086.729166666664</c:v>
                </c:pt>
                <c:pt idx="15335">
                  <c:v>45086.739583333336</c:v>
                </c:pt>
                <c:pt idx="15336">
                  <c:v>45086.75</c:v>
                </c:pt>
                <c:pt idx="15337">
                  <c:v>45086.760416666664</c:v>
                </c:pt>
                <c:pt idx="15338">
                  <c:v>45086.770833333336</c:v>
                </c:pt>
                <c:pt idx="15339">
                  <c:v>45086.78125</c:v>
                </c:pt>
                <c:pt idx="15340">
                  <c:v>45086.791666666664</c:v>
                </c:pt>
                <c:pt idx="15341">
                  <c:v>45086.802083333336</c:v>
                </c:pt>
                <c:pt idx="15342">
                  <c:v>45086.8125</c:v>
                </c:pt>
                <c:pt idx="15343">
                  <c:v>45086.822916666664</c:v>
                </c:pt>
                <c:pt idx="15344">
                  <c:v>45086.833333333336</c:v>
                </c:pt>
                <c:pt idx="15345">
                  <c:v>45086.84375</c:v>
                </c:pt>
                <c:pt idx="15346">
                  <c:v>45086.854166666664</c:v>
                </c:pt>
                <c:pt idx="15347">
                  <c:v>45086.864583333336</c:v>
                </c:pt>
                <c:pt idx="15348">
                  <c:v>45086.875</c:v>
                </c:pt>
                <c:pt idx="15349">
                  <c:v>45086.885416666664</c:v>
                </c:pt>
                <c:pt idx="15350">
                  <c:v>45086.895833333336</c:v>
                </c:pt>
                <c:pt idx="15351">
                  <c:v>45086.90625</c:v>
                </c:pt>
                <c:pt idx="15352">
                  <c:v>45086.916666666664</c:v>
                </c:pt>
                <c:pt idx="15353">
                  <c:v>45086.927083333336</c:v>
                </c:pt>
                <c:pt idx="15354">
                  <c:v>45086.9375</c:v>
                </c:pt>
                <c:pt idx="15355">
                  <c:v>45086.947916666664</c:v>
                </c:pt>
                <c:pt idx="15356">
                  <c:v>45086.958333333336</c:v>
                </c:pt>
                <c:pt idx="15357">
                  <c:v>45086.96875</c:v>
                </c:pt>
                <c:pt idx="15358">
                  <c:v>45086.979166666664</c:v>
                </c:pt>
                <c:pt idx="15359">
                  <c:v>45086.989583333336</c:v>
                </c:pt>
                <c:pt idx="15360">
                  <c:v>45087</c:v>
                </c:pt>
                <c:pt idx="15361">
                  <c:v>45087.010416666664</c:v>
                </c:pt>
                <c:pt idx="15362">
                  <c:v>45087.020833333336</c:v>
                </c:pt>
                <c:pt idx="15363">
                  <c:v>45087.03125</c:v>
                </c:pt>
                <c:pt idx="15364">
                  <c:v>45087.041666666664</c:v>
                </c:pt>
                <c:pt idx="15365">
                  <c:v>45087.052083333336</c:v>
                </c:pt>
                <c:pt idx="15366">
                  <c:v>45087.0625</c:v>
                </c:pt>
                <c:pt idx="15367">
                  <c:v>45087.072916666664</c:v>
                </c:pt>
                <c:pt idx="15368">
                  <c:v>45087.083333333336</c:v>
                </c:pt>
                <c:pt idx="15369">
                  <c:v>45087.09375</c:v>
                </c:pt>
                <c:pt idx="15370">
                  <c:v>45087.104166666664</c:v>
                </c:pt>
                <c:pt idx="15371">
                  <c:v>45087.114583333336</c:v>
                </c:pt>
                <c:pt idx="15372">
                  <c:v>45087.125</c:v>
                </c:pt>
                <c:pt idx="15373">
                  <c:v>45087.135416666664</c:v>
                </c:pt>
                <c:pt idx="15374">
                  <c:v>45087.145833333336</c:v>
                </c:pt>
                <c:pt idx="15375">
                  <c:v>45087.15625</c:v>
                </c:pt>
                <c:pt idx="15376">
                  <c:v>45087.166666666664</c:v>
                </c:pt>
                <c:pt idx="15377">
                  <c:v>45087.177083333336</c:v>
                </c:pt>
                <c:pt idx="15378">
                  <c:v>45087.1875</c:v>
                </c:pt>
                <c:pt idx="15379">
                  <c:v>45087.197916666664</c:v>
                </c:pt>
                <c:pt idx="15380">
                  <c:v>45087.208333333336</c:v>
                </c:pt>
                <c:pt idx="15381">
                  <c:v>45087.21875</c:v>
                </c:pt>
                <c:pt idx="15382">
                  <c:v>45087.229166666664</c:v>
                </c:pt>
                <c:pt idx="15383">
                  <c:v>45087.239583333336</c:v>
                </c:pt>
                <c:pt idx="15384">
                  <c:v>45087.25</c:v>
                </c:pt>
                <c:pt idx="15385">
                  <c:v>45087.260416666664</c:v>
                </c:pt>
                <c:pt idx="15386">
                  <c:v>45087.270833333336</c:v>
                </c:pt>
                <c:pt idx="15387">
                  <c:v>45087.28125</c:v>
                </c:pt>
                <c:pt idx="15388">
                  <c:v>45087.291666666664</c:v>
                </c:pt>
                <c:pt idx="15389">
                  <c:v>45087.302083333336</c:v>
                </c:pt>
                <c:pt idx="15390">
                  <c:v>45087.3125</c:v>
                </c:pt>
                <c:pt idx="15391">
                  <c:v>45087.322916666664</c:v>
                </c:pt>
                <c:pt idx="15392">
                  <c:v>45087.333333333336</c:v>
                </c:pt>
                <c:pt idx="15393">
                  <c:v>45087.34375</c:v>
                </c:pt>
                <c:pt idx="15394">
                  <c:v>45087.354166666664</c:v>
                </c:pt>
                <c:pt idx="15395">
                  <c:v>45087.364583333336</c:v>
                </c:pt>
                <c:pt idx="15396">
                  <c:v>45087.375</c:v>
                </c:pt>
                <c:pt idx="15397">
                  <c:v>45087.385416666664</c:v>
                </c:pt>
                <c:pt idx="15398">
                  <c:v>45087.395833333336</c:v>
                </c:pt>
                <c:pt idx="15399">
                  <c:v>45087.40625</c:v>
                </c:pt>
                <c:pt idx="15400">
                  <c:v>45087.416666666664</c:v>
                </c:pt>
                <c:pt idx="15401">
                  <c:v>45087.427083333336</c:v>
                </c:pt>
                <c:pt idx="15402">
                  <c:v>45087.4375</c:v>
                </c:pt>
                <c:pt idx="15403">
                  <c:v>45087.447916666664</c:v>
                </c:pt>
                <c:pt idx="15404">
                  <c:v>45087.458333333336</c:v>
                </c:pt>
                <c:pt idx="15405">
                  <c:v>45087.46875</c:v>
                </c:pt>
                <c:pt idx="15406">
                  <c:v>45087.479166666664</c:v>
                </c:pt>
                <c:pt idx="15407">
                  <c:v>45087.489583333336</c:v>
                </c:pt>
                <c:pt idx="15408">
                  <c:v>45087.5</c:v>
                </c:pt>
                <c:pt idx="15409">
                  <c:v>45087.510416666664</c:v>
                </c:pt>
                <c:pt idx="15410">
                  <c:v>45087.520833333336</c:v>
                </c:pt>
                <c:pt idx="15411">
                  <c:v>45087.53125</c:v>
                </c:pt>
                <c:pt idx="15412">
                  <c:v>45087.541666666664</c:v>
                </c:pt>
                <c:pt idx="15413">
                  <c:v>45087.552083333336</c:v>
                </c:pt>
                <c:pt idx="15414">
                  <c:v>45087.5625</c:v>
                </c:pt>
                <c:pt idx="15415">
                  <c:v>45087.572916666664</c:v>
                </c:pt>
                <c:pt idx="15416">
                  <c:v>45087.583333333336</c:v>
                </c:pt>
                <c:pt idx="15417">
                  <c:v>45087.59375</c:v>
                </c:pt>
                <c:pt idx="15418">
                  <c:v>45087.604166666664</c:v>
                </c:pt>
                <c:pt idx="15419">
                  <c:v>45087.614583333336</c:v>
                </c:pt>
                <c:pt idx="15420">
                  <c:v>45087.625</c:v>
                </c:pt>
                <c:pt idx="15421">
                  <c:v>45087.635416666664</c:v>
                </c:pt>
                <c:pt idx="15422">
                  <c:v>45087.645833333336</c:v>
                </c:pt>
                <c:pt idx="15423">
                  <c:v>45087.65625</c:v>
                </c:pt>
                <c:pt idx="15424">
                  <c:v>45087.666666666664</c:v>
                </c:pt>
                <c:pt idx="15425">
                  <c:v>45087.677083333336</c:v>
                </c:pt>
                <c:pt idx="15426">
                  <c:v>45087.6875</c:v>
                </c:pt>
                <c:pt idx="15427">
                  <c:v>45087.697916666664</c:v>
                </c:pt>
                <c:pt idx="15428">
                  <c:v>45087.708333333336</c:v>
                </c:pt>
                <c:pt idx="15429">
                  <c:v>45087.71875</c:v>
                </c:pt>
                <c:pt idx="15430">
                  <c:v>45087.729166666664</c:v>
                </c:pt>
                <c:pt idx="15431">
                  <c:v>45087.739583333336</c:v>
                </c:pt>
                <c:pt idx="15432">
                  <c:v>45087.75</c:v>
                </c:pt>
                <c:pt idx="15433">
                  <c:v>45087.760416666664</c:v>
                </c:pt>
                <c:pt idx="15434">
                  <c:v>45087.770833333336</c:v>
                </c:pt>
                <c:pt idx="15435">
                  <c:v>45087.78125</c:v>
                </c:pt>
                <c:pt idx="15436">
                  <c:v>45087.791666666664</c:v>
                </c:pt>
                <c:pt idx="15437">
                  <c:v>45087.802083333336</c:v>
                </c:pt>
                <c:pt idx="15438">
                  <c:v>45087.8125</c:v>
                </c:pt>
                <c:pt idx="15439">
                  <c:v>45087.822916666664</c:v>
                </c:pt>
                <c:pt idx="15440">
                  <c:v>45087.833333333336</c:v>
                </c:pt>
                <c:pt idx="15441">
                  <c:v>45087.84375</c:v>
                </c:pt>
                <c:pt idx="15442">
                  <c:v>45087.854166666664</c:v>
                </c:pt>
                <c:pt idx="15443">
                  <c:v>45087.864583333336</c:v>
                </c:pt>
                <c:pt idx="15444">
                  <c:v>45087.875</c:v>
                </c:pt>
                <c:pt idx="15445">
                  <c:v>45087.885416666664</c:v>
                </c:pt>
                <c:pt idx="15446">
                  <c:v>45087.895833333336</c:v>
                </c:pt>
                <c:pt idx="15447">
                  <c:v>45087.90625</c:v>
                </c:pt>
                <c:pt idx="15448">
                  <c:v>45087.916666666664</c:v>
                </c:pt>
                <c:pt idx="15449">
                  <c:v>45087.927083333336</c:v>
                </c:pt>
                <c:pt idx="15450">
                  <c:v>45087.9375</c:v>
                </c:pt>
                <c:pt idx="15451">
                  <c:v>45087.947916666664</c:v>
                </c:pt>
                <c:pt idx="15452">
                  <c:v>45087.958333333336</c:v>
                </c:pt>
                <c:pt idx="15453">
                  <c:v>45087.96875</c:v>
                </c:pt>
                <c:pt idx="15454">
                  <c:v>45087.979166666664</c:v>
                </c:pt>
                <c:pt idx="15455">
                  <c:v>45087.989583333336</c:v>
                </c:pt>
                <c:pt idx="15456">
                  <c:v>45088</c:v>
                </c:pt>
                <c:pt idx="15457">
                  <c:v>45088.010416666664</c:v>
                </c:pt>
                <c:pt idx="15458">
                  <c:v>45088.020833333336</c:v>
                </c:pt>
                <c:pt idx="15459">
                  <c:v>45088.03125</c:v>
                </c:pt>
                <c:pt idx="15460">
                  <c:v>45088.041666666664</c:v>
                </c:pt>
                <c:pt idx="15461">
                  <c:v>45088.052083333336</c:v>
                </c:pt>
                <c:pt idx="15462">
                  <c:v>45088.0625</c:v>
                </c:pt>
                <c:pt idx="15463">
                  <c:v>45088.072916666664</c:v>
                </c:pt>
                <c:pt idx="15464">
                  <c:v>45088.083333333336</c:v>
                </c:pt>
                <c:pt idx="15465">
                  <c:v>45088.09375</c:v>
                </c:pt>
                <c:pt idx="15466">
                  <c:v>45088.104166666664</c:v>
                </c:pt>
                <c:pt idx="15467">
                  <c:v>45088.114583333336</c:v>
                </c:pt>
                <c:pt idx="15468">
                  <c:v>45088.125</c:v>
                </c:pt>
                <c:pt idx="15469">
                  <c:v>45088.135416666664</c:v>
                </c:pt>
                <c:pt idx="15470">
                  <c:v>45088.145833333336</c:v>
                </c:pt>
                <c:pt idx="15471">
                  <c:v>45088.15625</c:v>
                </c:pt>
                <c:pt idx="15472">
                  <c:v>45088.166666666664</c:v>
                </c:pt>
                <c:pt idx="15473">
                  <c:v>45088.177083333336</c:v>
                </c:pt>
                <c:pt idx="15474">
                  <c:v>45088.1875</c:v>
                </c:pt>
                <c:pt idx="15475">
                  <c:v>45088.197916666664</c:v>
                </c:pt>
                <c:pt idx="15476">
                  <c:v>45088.208333333336</c:v>
                </c:pt>
                <c:pt idx="15477">
                  <c:v>45088.21875</c:v>
                </c:pt>
                <c:pt idx="15478">
                  <c:v>45088.229166666664</c:v>
                </c:pt>
                <c:pt idx="15479">
                  <c:v>45088.239583333336</c:v>
                </c:pt>
                <c:pt idx="15480">
                  <c:v>45088.25</c:v>
                </c:pt>
                <c:pt idx="15481">
                  <c:v>45088.260416666664</c:v>
                </c:pt>
                <c:pt idx="15482">
                  <c:v>45088.270833333336</c:v>
                </c:pt>
                <c:pt idx="15483">
                  <c:v>45088.28125</c:v>
                </c:pt>
                <c:pt idx="15484">
                  <c:v>45088.291666666664</c:v>
                </c:pt>
                <c:pt idx="15485">
                  <c:v>45088.302083333336</c:v>
                </c:pt>
                <c:pt idx="15486">
                  <c:v>45088.3125</c:v>
                </c:pt>
                <c:pt idx="15487">
                  <c:v>45088.322916666664</c:v>
                </c:pt>
                <c:pt idx="15488">
                  <c:v>45088.333333333336</c:v>
                </c:pt>
                <c:pt idx="15489">
                  <c:v>45088.34375</c:v>
                </c:pt>
                <c:pt idx="15490">
                  <c:v>45088.354166666664</c:v>
                </c:pt>
                <c:pt idx="15491">
                  <c:v>45088.364583333336</c:v>
                </c:pt>
                <c:pt idx="15492">
                  <c:v>45088.375</c:v>
                </c:pt>
                <c:pt idx="15493">
                  <c:v>45088.385416666664</c:v>
                </c:pt>
                <c:pt idx="15494">
                  <c:v>45088.395833333336</c:v>
                </c:pt>
                <c:pt idx="15495">
                  <c:v>45088.40625</c:v>
                </c:pt>
                <c:pt idx="15496">
                  <c:v>45088.416666666664</c:v>
                </c:pt>
                <c:pt idx="15497">
                  <c:v>45088.427083333336</c:v>
                </c:pt>
                <c:pt idx="15498">
                  <c:v>45088.4375</c:v>
                </c:pt>
                <c:pt idx="15499">
                  <c:v>45088.447916666664</c:v>
                </c:pt>
                <c:pt idx="15500">
                  <c:v>45088.458333333336</c:v>
                </c:pt>
                <c:pt idx="15501">
                  <c:v>45088.46875</c:v>
                </c:pt>
                <c:pt idx="15502">
                  <c:v>45088.479166666664</c:v>
                </c:pt>
                <c:pt idx="15503">
                  <c:v>45088.489583333336</c:v>
                </c:pt>
                <c:pt idx="15504">
                  <c:v>45088.5</c:v>
                </c:pt>
                <c:pt idx="15505">
                  <c:v>45088.510416666664</c:v>
                </c:pt>
                <c:pt idx="15506">
                  <c:v>45088.520833333336</c:v>
                </c:pt>
                <c:pt idx="15507">
                  <c:v>45088.53125</c:v>
                </c:pt>
                <c:pt idx="15508">
                  <c:v>45088.541666666664</c:v>
                </c:pt>
                <c:pt idx="15509">
                  <c:v>45088.552083333336</c:v>
                </c:pt>
                <c:pt idx="15510">
                  <c:v>45088.5625</c:v>
                </c:pt>
                <c:pt idx="15511">
                  <c:v>45088.572916666664</c:v>
                </c:pt>
                <c:pt idx="15512">
                  <c:v>45088.583333333336</c:v>
                </c:pt>
                <c:pt idx="15513">
                  <c:v>45088.59375</c:v>
                </c:pt>
                <c:pt idx="15514">
                  <c:v>45088.604166666664</c:v>
                </c:pt>
                <c:pt idx="15515">
                  <c:v>45088.614583333336</c:v>
                </c:pt>
                <c:pt idx="15516">
                  <c:v>45088.625</c:v>
                </c:pt>
                <c:pt idx="15517">
                  <c:v>45088.635416666664</c:v>
                </c:pt>
                <c:pt idx="15518">
                  <c:v>45088.645833333336</c:v>
                </c:pt>
                <c:pt idx="15519">
                  <c:v>45088.65625</c:v>
                </c:pt>
                <c:pt idx="15520">
                  <c:v>45088.666666666664</c:v>
                </c:pt>
                <c:pt idx="15521">
                  <c:v>45088.677083333336</c:v>
                </c:pt>
                <c:pt idx="15522">
                  <c:v>45088.6875</c:v>
                </c:pt>
                <c:pt idx="15523">
                  <c:v>45088.697916666664</c:v>
                </c:pt>
                <c:pt idx="15524">
                  <c:v>45088.708333333336</c:v>
                </c:pt>
                <c:pt idx="15525">
                  <c:v>45088.71875</c:v>
                </c:pt>
                <c:pt idx="15526">
                  <c:v>45088.729166666664</c:v>
                </c:pt>
                <c:pt idx="15527">
                  <c:v>45088.739583333336</c:v>
                </c:pt>
                <c:pt idx="15528">
                  <c:v>45088.75</c:v>
                </c:pt>
                <c:pt idx="15529">
                  <c:v>45088.760416666664</c:v>
                </c:pt>
                <c:pt idx="15530">
                  <c:v>45088.770833333336</c:v>
                </c:pt>
                <c:pt idx="15531">
                  <c:v>45088.78125</c:v>
                </c:pt>
                <c:pt idx="15532">
                  <c:v>45088.791666666664</c:v>
                </c:pt>
                <c:pt idx="15533">
                  <c:v>45088.802083333336</c:v>
                </c:pt>
                <c:pt idx="15534">
                  <c:v>45088.8125</c:v>
                </c:pt>
                <c:pt idx="15535">
                  <c:v>45088.822916666664</c:v>
                </c:pt>
                <c:pt idx="15536">
                  <c:v>45088.833333333336</c:v>
                </c:pt>
                <c:pt idx="15537">
                  <c:v>45088.84375</c:v>
                </c:pt>
                <c:pt idx="15538">
                  <c:v>45088.854166666664</c:v>
                </c:pt>
                <c:pt idx="15539">
                  <c:v>45088.864583333336</c:v>
                </c:pt>
                <c:pt idx="15540">
                  <c:v>45088.875</c:v>
                </c:pt>
                <c:pt idx="15541">
                  <c:v>45088.885416666664</c:v>
                </c:pt>
                <c:pt idx="15542">
                  <c:v>45088.895833333336</c:v>
                </c:pt>
                <c:pt idx="15543">
                  <c:v>45088.90625</c:v>
                </c:pt>
                <c:pt idx="15544">
                  <c:v>45088.916666666664</c:v>
                </c:pt>
                <c:pt idx="15545">
                  <c:v>45088.927083333336</c:v>
                </c:pt>
                <c:pt idx="15546">
                  <c:v>45088.9375</c:v>
                </c:pt>
                <c:pt idx="15547">
                  <c:v>45088.947916666664</c:v>
                </c:pt>
                <c:pt idx="15548">
                  <c:v>45088.958333333336</c:v>
                </c:pt>
                <c:pt idx="15549">
                  <c:v>45088.96875</c:v>
                </c:pt>
                <c:pt idx="15550">
                  <c:v>45088.979166666664</c:v>
                </c:pt>
                <c:pt idx="15551">
                  <c:v>45088.989583333336</c:v>
                </c:pt>
                <c:pt idx="15552">
                  <c:v>45089</c:v>
                </c:pt>
                <c:pt idx="15553">
                  <c:v>45089.010416666664</c:v>
                </c:pt>
                <c:pt idx="15554">
                  <c:v>45089.020833333336</c:v>
                </c:pt>
                <c:pt idx="15555">
                  <c:v>45089.03125</c:v>
                </c:pt>
                <c:pt idx="15556">
                  <c:v>45089.041666666664</c:v>
                </c:pt>
                <c:pt idx="15557">
                  <c:v>45089.052083333336</c:v>
                </c:pt>
                <c:pt idx="15558">
                  <c:v>45089.0625</c:v>
                </c:pt>
                <c:pt idx="15559">
                  <c:v>45089.072916666664</c:v>
                </c:pt>
                <c:pt idx="15560">
                  <c:v>45089.083333333336</c:v>
                </c:pt>
                <c:pt idx="15561">
                  <c:v>45089.09375</c:v>
                </c:pt>
                <c:pt idx="15562">
                  <c:v>45089.104166666664</c:v>
                </c:pt>
                <c:pt idx="15563">
                  <c:v>45089.114583333336</c:v>
                </c:pt>
                <c:pt idx="15564">
                  <c:v>45089.125</c:v>
                </c:pt>
                <c:pt idx="15565">
                  <c:v>45089.135416666664</c:v>
                </c:pt>
                <c:pt idx="15566">
                  <c:v>45089.145833333336</c:v>
                </c:pt>
                <c:pt idx="15567">
                  <c:v>45089.15625</c:v>
                </c:pt>
                <c:pt idx="15568">
                  <c:v>45089.166666666664</c:v>
                </c:pt>
                <c:pt idx="15569">
                  <c:v>45089.177083333336</c:v>
                </c:pt>
                <c:pt idx="15570">
                  <c:v>45089.1875</c:v>
                </c:pt>
                <c:pt idx="15571">
                  <c:v>45089.197916666664</c:v>
                </c:pt>
                <c:pt idx="15572">
                  <c:v>45089.208333333336</c:v>
                </c:pt>
                <c:pt idx="15573">
                  <c:v>45089.21875</c:v>
                </c:pt>
                <c:pt idx="15574">
                  <c:v>45089.229166666664</c:v>
                </c:pt>
                <c:pt idx="15575">
                  <c:v>45089.239583333336</c:v>
                </c:pt>
                <c:pt idx="15576">
                  <c:v>45089.25</c:v>
                </c:pt>
                <c:pt idx="15577">
                  <c:v>45089.260416666664</c:v>
                </c:pt>
                <c:pt idx="15578">
                  <c:v>45089.270833333336</c:v>
                </c:pt>
                <c:pt idx="15579">
                  <c:v>45089.28125</c:v>
                </c:pt>
                <c:pt idx="15580">
                  <c:v>45089.291666666664</c:v>
                </c:pt>
                <c:pt idx="15581">
                  <c:v>45089.302083333336</c:v>
                </c:pt>
                <c:pt idx="15582">
                  <c:v>45089.3125</c:v>
                </c:pt>
                <c:pt idx="15583">
                  <c:v>45089.322916666664</c:v>
                </c:pt>
                <c:pt idx="15584">
                  <c:v>45089.333333333336</c:v>
                </c:pt>
                <c:pt idx="15585">
                  <c:v>45089.34375</c:v>
                </c:pt>
                <c:pt idx="15586">
                  <c:v>45089.354166666664</c:v>
                </c:pt>
                <c:pt idx="15587">
                  <c:v>45089.364583333336</c:v>
                </c:pt>
                <c:pt idx="15588">
                  <c:v>45089.375</c:v>
                </c:pt>
                <c:pt idx="15589">
                  <c:v>45089.385416666664</c:v>
                </c:pt>
                <c:pt idx="15590">
                  <c:v>45089.395833333336</c:v>
                </c:pt>
                <c:pt idx="15591">
                  <c:v>45089.40625</c:v>
                </c:pt>
                <c:pt idx="15592">
                  <c:v>45089.416666666664</c:v>
                </c:pt>
                <c:pt idx="15593">
                  <c:v>45089.427083333336</c:v>
                </c:pt>
                <c:pt idx="15594">
                  <c:v>45089.4375</c:v>
                </c:pt>
                <c:pt idx="15595">
                  <c:v>45089.447916666664</c:v>
                </c:pt>
                <c:pt idx="15596">
                  <c:v>45089.458333333336</c:v>
                </c:pt>
                <c:pt idx="15597">
                  <c:v>45089.46875</c:v>
                </c:pt>
                <c:pt idx="15598">
                  <c:v>45089.479166666664</c:v>
                </c:pt>
                <c:pt idx="15599">
                  <c:v>45089.489583333336</c:v>
                </c:pt>
                <c:pt idx="15600">
                  <c:v>45089.5</c:v>
                </c:pt>
                <c:pt idx="15601">
                  <c:v>45089.510416666664</c:v>
                </c:pt>
                <c:pt idx="15602">
                  <c:v>45089.520833333336</c:v>
                </c:pt>
                <c:pt idx="15603">
                  <c:v>45089.53125</c:v>
                </c:pt>
                <c:pt idx="15604">
                  <c:v>45089.541666666664</c:v>
                </c:pt>
                <c:pt idx="15605">
                  <c:v>45089.552083333336</c:v>
                </c:pt>
                <c:pt idx="15606">
                  <c:v>45089.5625</c:v>
                </c:pt>
                <c:pt idx="15607">
                  <c:v>45089.572916666664</c:v>
                </c:pt>
                <c:pt idx="15608">
                  <c:v>45089.583333333336</c:v>
                </c:pt>
                <c:pt idx="15609">
                  <c:v>45089.59375</c:v>
                </c:pt>
                <c:pt idx="15610">
                  <c:v>45089.604166666664</c:v>
                </c:pt>
                <c:pt idx="15611">
                  <c:v>45089.614583333336</c:v>
                </c:pt>
                <c:pt idx="15612">
                  <c:v>45089.625</c:v>
                </c:pt>
                <c:pt idx="15613">
                  <c:v>45089.635416666664</c:v>
                </c:pt>
                <c:pt idx="15614">
                  <c:v>45089.645833333336</c:v>
                </c:pt>
                <c:pt idx="15615">
                  <c:v>45089.65625</c:v>
                </c:pt>
                <c:pt idx="15616">
                  <c:v>45089.666666666664</c:v>
                </c:pt>
                <c:pt idx="15617">
                  <c:v>45089.677083333336</c:v>
                </c:pt>
                <c:pt idx="15618">
                  <c:v>45089.6875</c:v>
                </c:pt>
                <c:pt idx="15619">
                  <c:v>45089.697916666664</c:v>
                </c:pt>
                <c:pt idx="15620">
                  <c:v>45089.708333333336</c:v>
                </c:pt>
                <c:pt idx="15621">
                  <c:v>45089.71875</c:v>
                </c:pt>
                <c:pt idx="15622">
                  <c:v>45089.729166666664</c:v>
                </c:pt>
                <c:pt idx="15623">
                  <c:v>45089.739583333336</c:v>
                </c:pt>
                <c:pt idx="15624">
                  <c:v>45089.75</c:v>
                </c:pt>
                <c:pt idx="15625">
                  <c:v>45089.760416666664</c:v>
                </c:pt>
                <c:pt idx="15626">
                  <c:v>45089.770833333336</c:v>
                </c:pt>
                <c:pt idx="15627">
                  <c:v>45089.78125</c:v>
                </c:pt>
                <c:pt idx="15628">
                  <c:v>45089.791666666664</c:v>
                </c:pt>
                <c:pt idx="15629">
                  <c:v>45089.802083333336</c:v>
                </c:pt>
                <c:pt idx="15630">
                  <c:v>45089.8125</c:v>
                </c:pt>
                <c:pt idx="15631">
                  <c:v>45089.822916666664</c:v>
                </c:pt>
                <c:pt idx="15632">
                  <c:v>45089.833333333336</c:v>
                </c:pt>
                <c:pt idx="15633">
                  <c:v>45089.84375</c:v>
                </c:pt>
                <c:pt idx="15634">
                  <c:v>45089.854166666664</c:v>
                </c:pt>
                <c:pt idx="15635">
                  <c:v>45089.864583333336</c:v>
                </c:pt>
                <c:pt idx="15636">
                  <c:v>45089.875</c:v>
                </c:pt>
                <c:pt idx="15637">
                  <c:v>45089.885416666664</c:v>
                </c:pt>
                <c:pt idx="15638">
                  <c:v>45089.895833333336</c:v>
                </c:pt>
                <c:pt idx="15639">
                  <c:v>45089.90625</c:v>
                </c:pt>
                <c:pt idx="15640">
                  <c:v>45089.916666666664</c:v>
                </c:pt>
                <c:pt idx="15641">
                  <c:v>45089.927083333336</c:v>
                </c:pt>
                <c:pt idx="15642">
                  <c:v>45089.9375</c:v>
                </c:pt>
                <c:pt idx="15643">
                  <c:v>45089.947916666664</c:v>
                </c:pt>
                <c:pt idx="15644">
                  <c:v>45089.958333333336</c:v>
                </c:pt>
                <c:pt idx="15645">
                  <c:v>45089.96875</c:v>
                </c:pt>
                <c:pt idx="15646">
                  <c:v>45089.979166666664</c:v>
                </c:pt>
                <c:pt idx="15647">
                  <c:v>45089.989583333336</c:v>
                </c:pt>
                <c:pt idx="15648">
                  <c:v>45090</c:v>
                </c:pt>
                <c:pt idx="15649">
                  <c:v>45090.010416666664</c:v>
                </c:pt>
                <c:pt idx="15650">
                  <c:v>45090.020833333336</c:v>
                </c:pt>
                <c:pt idx="15651">
                  <c:v>45090.03125</c:v>
                </c:pt>
                <c:pt idx="15652">
                  <c:v>45090.041666666664</c:v>
                </c:pt>
                <c:pt idx="15653">
                  <c:v>45090.052083333336</c:v>
                </c:pt>
                <c:pt idx="15654">
                  <c:v>45090.0625</c:v>
                </c:pt>
                <c:pt idx="15655">
                  <c:v>45090.072916666664</c:v>
                </c:pt>
                <c:pt idx="15656">
                  <c:v>45090.083333333336</c:v>
                </c:pt>
                <c:pt idx="15657">
                  <c:v>45090.09375</c:v>
                </c:pt>
                <c:pt idx="15658">
                  <c:v>45090.104166666664</c:v>
                </c:pt>
                <c:pt idx="15659">
                  <c:v>45090.114583333336</c:v>
                </c:pt>
                <c:pt idx="15660">
                  <c:v>45090.125</c:v>
                </c:pt>
                <c:pt idx="15661">
                  <c:v>45090.135416666664</c:v>
                </c:pt>
                <c:pt idx="15662">
                  <c:v>45090.145833333336</c:v>
                </c:pt>
                <c:pt idx="15663">
                  <c:v>45090.15625</c:v>
                </c:pt>
                <c:pt idx="15664">
                  <c:v>45090.166666666664</c:v>
                </c:pt>
                <c:pt idx="15665">
                  <c:v>45090.177083333336</c:v>
                </c:pt>
                <c:pt idx="15666">
                  <c:v>45090.1875</c:v>
                </c:pt>
                <c:pt idx="15667">
                  <c:v>45090.197916666664</c:v>
                </c:pt>
                <c:pt idx="15668">
                  <c:v>45090.208333333336</c:v>
                </c:pt>
                <c:pt idx="15669">
                  <c:v>45090.21875</c:v>
                </c:pt>
                <c:pt idx="15670">
                  <c:v>45090.229166666664</c:v>
                </c:pt>
                <c:pt idx="15671">
                  <c:v>45090.239583333336</c:v>
                </c:pt>
                <c:pt idx="15672">
                  <c:v>45090.25</c:v>
                </c:pt>
                <c:pt idx="15673">
                  <c:v>45090.260416666664</c:v>
                </c:pt>
                <c:pt idx="15674">
                  <c:v>45090.270833333336</c:v>
                </c:pt>
                <c:pt idx="15675">
                  <c:v>45090.28125</c:v>
                </c:pt>
                <c:pt idx="15676">
                  <c:v>45090.291666666664</c:v>
                </c:pt>
                <c:pt idx="15677">
                  <c:v>45090.302083333336</c:v>
                </c:pt>
                <c:pt idx="15678">
                  <c:v>45090.3125</c:v>
                </c:pt>
                <c:pt idx="15679">
                  <c:v>45090.322916666664</c:v>
                </c:pt>
                <c:pt idx="15680">
                  <c:v>45090.333333333336</c:v>
                </c:pt>
                <c:pt idx="15681">
                  <c:v>45090.34375</c:v>
                </c:pt>
                <c:pt idx="15682">
                  <c:v>45090.354166666664</c:v>
                </c:pt>
                <c:pt idx="15683">
                  <c:v>45090.364583333336</c:v>
                </c:pt>
                <c:pt idx="15684">
                  <c:v>45090.375</c:v>
                </c:pt>
                <c:pt idx="15685">
                  <c:v>45090.385416666664</c:v>
                </c:pt>
                <c:pt idx="15686">
                  <c:v>45090.395833333336</c:v>
                </c:pt>
                <c:pt idx="15687">
                  <c:v>45090.40625</c:v>
                </c:pt>
                <c:pt idx="15688">
                  <c:v>45090.416666666664</c:v>
                </c:pt>
                <c:pt idx="15689">
                  <c:v>45090.427083333336</c:v>
                </c:pt>
                <c:pt idx="15690">
                  <c:v>45090.4375</c:v>
                </c:pt>
                <c:pt idx="15691">
                  <c:v>45090.447916666664</c:v>
                </c:pt>
                <c:pt idx="15692">
                  <c:v>45090.458333333336</c:v>
                </c:pt>
                <c:pt idx="15693">
                  <c:v>45090.46875</c:v>
                </c:pt>
                <c:pt idx="15694">
                  <c:v>45090.479166666664</c:v>
                </c:pt>
                <c:pt idx="15695">
                  <c:v>45090.489583333336</c:v>
                </c:pt>
                <c:pt idx="15696">
                  <c:v>45090.5</c:v>
                </c:pt>
                <c:pt idx="15697">
                  <c:v>45090.510416666664</c:v>
                </c:pt>
                <c:pt idx="15698">
                  <c:v>45090.520833333336</c:v>
                </c:pt>
                <c:pt idx="15699">
                  <c:v>45090.53125</c:v>
                </c:pt>
                <c:pt idx="15700">
                  <c:v>45090.541666666664</c:v>
                </c:pt>
                <c:pt idx="15701">
                  <c:v>45090.552083333336</c:v>
                </c:pt>
                <c:pt idx="15702">
                  <c:v>45090.5625</c:v>
                </c:pt>
                <c:pt idx="15703">
                  <c:v>45090.572916666664</c:v>
                </c:pt>
                <c:pt idx="15704">
                  <c:v>45090.583333333336</c:v>
                </c:pt>
                <c:pt idx="15705">
                  <c:v>45090.59375</c:v>
                </c:pt>
                <c:pt idx="15706">
                  <c:v>45090.604166666664</c:v>
                </c:pt>
                <c:pt idx="15707">
                  <c:v>45090.614583333336</c:v>
                </c:pt>
                <c:pt idx="15708">
                  <c:v>45090.625</c:v>
                </c:pt>
                <c:pt idx="15709">
                  <c:v>45090.635416666664</c:v>
                </c:pt>
                <c:pt idx="15710">
                  <c:v>45090.645833333336</c:v>
                </c:pt>
                <c:pt idx="15711">
                  <c:v>45090.65625</c:v>
                </c:pt>
                <c:pt idx="15712">
                  <c:v>45090.666666666664</c:v>
                </c:pt>
                <c:pt idx="15713">
                  <c:v>45090.677083333336</c:v>
                </c:pt>
                <c:pt idx="15714">
                  <c:v>45090.6875</c:v>
                </c:pt>
                <c:pt idx="15715">
                  <c:v>45090.697916666664</c:v>
                </c:pt>
                <c:pt idx="15716">
                  <c:v>45090.708333333336</c:v>
                </c:pt>
                <c:pt idx="15717">
                  <c:v>45090.71875</c:v>
                </c:pt>
                <c:pt idx="15718">
                  <c:v>45090.729166666664</c:v>
                </c:pt>
                <c:pt idx="15719">
                  <c:v>45090.739583333336</c:v>
                </c:pt>
                <c:pt idx="15720">
                  <c:v>45090.75</c:v>
                </c:pt>
                <c:pt idx="15721">
                  <c:v>45090.760416666664</c:v>
                </c:pt>
                <c:pt idx="15722">
                  <c:v>45090.770833333336</c:v>
                </c:pt>
                <c:pt idx="15723">
                  <c:v>45090.78125</c:v>
                </c:pt>
                <c:pt idx="15724">
                  <c:v>45090.791666666664</c:v>
                </c:pt>
                <c:pt idx="15725">
                  <c:v>45090.802083333336</c:v>
                </c:pt>
                <c:pt idx="15726">
                  <c:v>45090.8125</c:v>
                </c:pt>
                <c:pt idx="15727">
                  <c:v>45090.822916666664</c:v>
                </c:pt>
                <c:pt idx="15728">
                  <c:v>45090.833333333336</c:v>
                </c:pt>
                <c:pt idx="15729">
                  <c:v>45090.84375</c:v>
                </c:pt>
                <c:pt idx="15730">
                  <c:v>45090.854166666664</c:v>
                </c:pt>
                <c:pt idx="15731">
                  <c:v>45090.864583333336</c:v>
                </c:pt>
                <c:pt idx="15732">
                  <c:v>45090.875</c:v>
                </c:pt>
                <c:pt idx="15733">
                  <c:v>45090.885416666664</c:v>
                </c:pt>
                <c:pt idx="15734">
                  <c:v>45090.895833333336</c:v>
                </c:pt>
                <c:pt idx="15735">
                  <c:v>45090.90625</c:v>
                </c:pt>
                <c:pt idx="15736">
                  <c:v>45090.916666666664</c:v>
                </c:pt>
                <c:pt idx="15737">
                  <c:v>45090.927083333336</c:v>
                </c:pt>
                <c:pt idx="15738">
                  <c:v>45090.9375</c:v>
                </c:pt>
                <c:pt idx="15739">
                  <c:v>45090.947916666664</c:v>
                </c:pt>
                <c:pt idx="15740">
                  <c:v>45090.958333333336</c:v>
                </c:pt>
                <c:pt idx="15741">
                  <c:v>45090.96875</c:v>
                </c:pt>
                <c:pt idx="15742">
                  <c:v>45090.979166666664</c:v>
                </c:pt>
                <c:pt idx="15743">
                  <c:v>45090.989583333336</c:v>
                </c:pt>
                <c:pt idx="15744">
                  <c:v>45091</c:v>
                </c:pt>
                <c:pt idx="15745">
                  <c:v>45091.010416666664</c:v>
                </c:pt>
                <c:pt idx="15746">
                  <c:v>45091.020833333336</c:v>
                </c:pt>
                <c:pt idx="15747">
                  <c:v>45091.03125</c:v>
                </c:pt>
                <c:pt idx="15748">
                  <c:v>45091.041666666664</c:v>
                </c:pt>
                <c:pt idx="15749">
                  <c:v>45091.052083333336</c:v>
                </c:pt>
                <c:pt idx="15750">
                  <c:v>45091.0625</c:v>
                </c:pt>
                <c:pt idx="15751">
                  <c:v>45091.072916666664</c:v>
                </c:pt>
                <c:pt idx="15752">
                  <c:v>45091.083333333336</c:v>
                </c:pt>
                <c:pt idx="15753">
                  <c:v>45091.09375</c:v>
                </c:pt>
                <c:pt idx="15754">
                  <c:v>45091.104166666664</c:v>
                </c:pt>
                <c:pt idx="15755">
                  <c:v>45091.114583333336</c:v>
                </c:pt>
                <c:pt idx="15756">
                  <c:v>45091.125</c:v>
                </c:pt>
                <c:pt idx="15757">
                  <c:v>45091.135416666664</c:v>
                </c:pt>
                <c:pt idx="15758">
                  <c:v>45091.145833333336</c:v>
                </c:pt>
                <c:pt idx="15759">
                  <c:v>45091.15625</c:v>
                </c:pt>
                <c:pt idx="15760">
                  <c:v>45091.166666666664</c:v>
                </c:pt>
                <c:pt idx="15761">
                  <c:v>45091.177083333336</c:v>
                </c:pt>
                <c:pt idx="15762">
                  <c:v>45091.1875</c:v>
                </c:pt>
                <c:pt idx="15763">
                  <c:v>45091.197916666664</c:v>
                </c:pt>
                <c:pt idx="15764">
                  <c:v>45091.208333333336</c:v>
                </c:pt>
                <c:pt idx="15765">
                  <c:v>45091.21875</c:v>
                </c:pt>
                <c:pt idx="15766">
                  <c:v>45091.229166666664</c:v>
                </c:pt>
                <c:pt idx="15767">
                  <c:v>45091.239583333336</c:v>
                </c:pt>
                <c:pt idx="15768">
                  <c:v>45091.25</c:v>
                </c:pt>
                <c:pt idx="15769">
                  <c:v>45091.260416666664</c:v>
                </c:pt>
                <c:pt idx="15770">
                  <c:v>45091.270833333336</c:v>
                </c:pt>
                <c:pt idx="15771">
                  <c:v>45091.28125</c:v>
                </c:pt>
                <c:pt idx="15772">
                  <c:v>45091.291666666664</c:v>
                </c:pt>
                <c:pt idx="15773">
                  <c:v>45091.302083333336</c:v>
                </c:pt>
                <c:pt idx="15774">
                  <c:v>45091.3125</c:v>
                </c:pt>
                <c:pt idx="15775">
                  <c:v>45091.322916666664</c:v>
                </c:pt>
                <c:pt idx="15776">
                  <c:v>45091.333333333336</c:v>
                </c:pt>
                <c:pt idx="15777">
                  <c:v>45091.34375</c:v>
                </c:pt>
                <c:pt idx="15778">
                  <c:v>45091.354166666664</c:v>
                </c:pt>
                <c:pt idx="15779">
                  <c:v>45091.364583333336</c:v>
                </c:pt>
                <c:pt idx="15780">
                  <c:v>45091.375</c:v>
                </c:pt>
                <c:pt idx="15781">
                  <c:v>45091.385416666664</c:v>
                </c:pt>
                <c:pt idx="15782">
                  <c:v>45091.395833333336</c:v>
                </c:pt>
                <c:pt idx="15783">
                  <c:v>45091.40625</c:v>
                </c:pt>
                <c:pt idx="15784">
                  <c:v>45091.416666666664</c:v>
                </c:pt>
                <c:pt idx="15785">
                  <c:v>45091.427083333336</c:v>
                </c:pt>
                <c:pt idx="15786">
                  <c:v>45091.4375</c:v>
                </c:pt>
                <c:pt idx="15787">
                  <c:v>45091.447916666664</c:v>
                </c:pt>
                <c:pt idx="15788">
                  <c:v>45091.458333333336</c:v>
                </c:pt>
                <c:pt idx="15789">
                  <c:v>45091.46875</c:v>
                </c:pt>
                <c:pt idx="15790">
                  <c:v>45091.479166666664</c:v>
                </c:pt>
                <c:pt idx="15791">
                  <c:v>45091.489583333336</c:v>
                </c:pt>
                <c:pt idx="15792">
                  <c:v>45091.5</c:v>
                </c:pt>
                <c:pt idx="15793">
                  <c:v>45091.510416666664</c:v>
                </c:pt>
                <c:pt idx="15794">
                  <c:v>45091.520833333336</c:v>
                </c:pt>
                <c:pt idx="15795">
                  <c:v>45091.53125</c:v>
                </c:pt>
                <c:pt idx="15796">
                  <c:v>45091.541666666664</c:v>
                </c:pt>
                <c:pt idx="15797">
                  <c:v>45091.552083333336</c:v>
                </c:pt>
                <c:pt idx="15798">
                  <c:v>45091.5625</c:v>
                </c:pt>
                <c:pt idx="15799">
                  <c:v>45091.572916666664</c:v>
                </c:pt>
                <c:pt idx="15800">
                  <c:v>45091.583333333336</c:v>
                </c:pt>
                <c:pt idx="15801">
                  <c:v>45091.59375</c:v>
                </c:pt>
                <c:pt idx="15802">
                  <c:v>45091.604166666664</c:v>
                </c:pt>
                <c:pt idx="15803">
                  <c:v>45091.614583333336</c:v>
                </c:pt>
                <c:pt idx="15804">
                  <c:v>45091.625</c:v>
                </c:pt>
                <c:pt idx="15805">
                  <c:v>45091.635416666664</c:v>
                </c:pt>
                <c:pt idx="15806">
                  <c:v>45091.645833333336</c:v>
                </c:pt>
                <c:pt idx="15807">
                  <c:v>45091.65625</c:v>
                </c:pt>
                <c:pt idx="15808">
                  <c:v>45091.666666666664</c:v>
                </c:pt>
                <c:pt idx="15809">
                  <c:v>45091.677083333336</c:v>
                </c:pt>
                <c:pt idx="15810">
                  <c:v>45091.6875</c:v>
                </c:pt>
                <c:pt idx="15811">
                  <c:v>45091.697916666664</c:v>
                </c:pt>
                <c:pt idx="15812">
                  <c:v>45091.708333333336</c:v>
                </c:pt>
                <c:pt idx="15813">
                  <c:v>45091.71875</c:v>
                </c:pt>
                <c:pt idx="15814">
                  <c:v>45091.729166666664</c:v>
                </c:pt>
                <c:pt idx="15815">
                  <c:v>45091.739583333336</c:v>
                </c:pt>
                <c:pt idx="15816">
                  <c:v>45091.75</c:v>
                </c:pt>
                <c:pt idx="15817">
                  <c:v>45091.760416666664</c:v>
                </c:pt>
                <c:pt idx="15818">
                  <c:v>45091.770833333336</c:v>
                </c:pt>
                <c:pt idx="15819">
                  <c:v>45091.78125</c:v>
                </c:pt>
                <c:pt idx="15820">
                  <c:v>45091.791666666664</c:v>
                </c:pt>
                <c:pt idx="15821">
                  <c:v>45091.802083333336</c:v>
                </c:pt>
                <c:pt idx="15822">
                  <c:v>45091.8125</c:v>
                </c:pt>
                <c:pt idx="15823">
                  <c:v>45091.822916666664</c:v>
                </c:pt>
                <c:pt idx="15824">
                  <c:v>45091.833333333336</c:v>
                </c:pt>
                <c:pt idx="15825">
                  <c:v>45091.84375</c:v>
                </c:pt>
                <c:pt idx="15826">
                  <c:v>45091.854166666664</c:v>
                </c:pt>
                <c:pt idx="15827">
                  <c:v>45091.864583333336</c:v>
                </c:pt>
                <c:pt idx="15828">
                  <c:v>45091.875</c:v>
                </c:pt>
                <c:pt idx="15829">
                  <c:v>45091.885416666664</c:v>
                </c:pt>
                <c:pt idx="15830">
                  <c:v>45091.895833333336</c:v>
                </c:pt>
                <c:pt idx="15831">
                  <c:v>45091.90625</c:v>
                </c:pt>
                <c:pt idx="15832">
                  <c:v>45091.916666666664</c:v>
                </c:pt>
                <c:pt idx="15833">
                  <c:v>45091.927083333336</c:v>
                </c:pt>
                <c:pt idx="15834">
                  <c:v>45091.9375</c:v>
                </c:pt>
                <c:pt idx="15835">
                  <c:v>45091.947916666664</c:v>
                </c:pt>
                <c:pt idx="15836">
                  <c:v>45091.958333333336</c:v>
                </c:pt>
                <c:pt idx="15837">
                  <c:v>45091.96875</c:v>
                </c:pt>
                <c:pt idx="15838">
                  <c:v>45091.979166666664</c:v>
                </c:pt>
                <c:pt idx="15839">
                  <c:v>45091.989583333336</c:v>
                </c:pt>
                <c:pt idx="15840">
                  <c:v>45092</c:v>
                </c:pt>
                <c:pt idx="15841">
                  <c:v>45092.010416666664</c:v>
                </c:pt>
                <c:pt idx="15842">
                  <c:v>45092.020833333336</c:v>
                </c:pt>
                <c:pt idx="15843">
                  <c:v>45092.03125</c:v>
                </c:pt>
                <c:pt idx="15844">
                  <c:v>45092.041666666664</c:v>
                </c:pt>
                <c:pt idx="15845">
                  <c:v>45092.052083333336</c:v>
                </c:pt>
                <c:pt idx="15846">
                  <c:v>45092.0625</c:v>
                </c:pt>
                <c:pt idx="15847">
                  <c:v>45092.072916666664</c:v>
                </c:pt>
                <c:pt idx="15848">
                  <c:v>45092.083333333336</c:v>
                </c:pt>
                <c:pt idx="15849">
                  <c:v>45092.09375</c:v>
                </c:pt>
                <c:pt idx="15850">
                  <c:v>45092.104166666664</c:v>
                </c:pt>
                <c:pt idx="15851">
                  <c:v>45092.114583333336</c:v>
                </c:pt>
                <c:pt idx="15852">
                  <c:v>45092.125</c:v>
                </c:pt>
                <c:pt idx="15853">
                  <c:v>45092.135416666664</c:v>
                </c:pt>
                <c:pt idx="15854">
                  <c:v>45092.145833333336</c:v>
                </c:pt>
                <c:pt idx="15855">
                  <c:v>45092.15625</c:v>
                </c:pt>
                <c:pt idx="15856">
                  <c:v>45092.166666666664</c:v>
                </c:pt>
                <c:pt idx="15857">
                  <c:v>45092.177083333336</c:v>
                </c:pt>
                <c:pt idx="15858">
                  <c:v>45092.1875</c:v>
                </c:pt>
                <c:pt idx="15859">
                  <c:v>45092.197916666664</c:v>
                </c:pt>
                <c:pt idx="15860">
                  <c:v>45092.208333333336</c:v>
                </c:pt>
                <c:pt idx="15861">
                  <c:v>45092.21875</c:v>
                </c:pt>
                <c:pt idx="15862">
                  <c:v>45092.229166666664</c:v>
                </c:pt>
                <c:pt idx="15863">
                  <c:v>45092.239583333336</c:v>
                </c:pt>
                <c:pt idx="15864">
                  <c:v>45092.25</c:v>
                </c:pt>
                <c:pt idx="15865">
                  <c:v>45092.260416666664</c:v>
                </c:pt>
                <c:pt idx="15866">
                  <c:v>45092.270833333336</c:v>
                </c:pt>
                <c:pt idx="15867">
                  <c:v>45092.28125</c:v>
                </c:pt>
                <c:pt idx="15868">
                  <c:v>45092.291666666664</c:v>
                </c:pt>
                <c:pt idx="15869">
                  <c:v>45092.302083333336</c:v>
                </c:pt>
                <c:pt idx="15870">
                  <c:v>45092.3125</c:v>
                </c:pt>
                <c:pt idx="15871">
                  <c:v>45092.322916666664</c:v>
                </c:pt>
                <c:pt idx="15872">
                  <c:v>45092.333333333336</c:v>
                </c:pt>
                <c:pt idx="15873">
                  <c:v>45092.34375</c:v>
                </c:pt>
                <c:pt idx="15874">
                  <c:v>45092.354166666664</c:v>
                </c:pt>
                <c:pt idx="15875">
                  <c:v>45092.364583333336</c:v>
                </c:pt>
                <c:pt idx="15876">
                  <c:v>45092.375</c:v>
                </c:pt>
                <c:pt idx="15877">
                  <c:v>45092.385416666664</c:v>
                </c:pt>
                <c:pt idx="15878">
                  <c:v>45092.395833333336</c:v>
                </c:pt>
                <c:pt idx="15879">
                  <c:v>45092.40625</c:v>
                </c:pt>
                <c:pt idx="15880">
                  <c:v>45092.416666666664</c:v>
                </c:pt>
                <c:pt idx="15881">
                  <c:v>45092.427083333336</c:v>
                </c:pt>
                <c:pt idx="15882">
                  <c:v>45092.4375</c:v>
                </c:pt>
                <c:pt idx="15883">
                  <c:v>45092.447916666664</c:v>
                </c:pt>
                <c:pt idx="15884">
                  <c:v>45092.458333333336</c:v>
                </c:pt>
                <c:pt idx="15885">
                  <c:v>45092.46875</c:v>
                </c:pt>
                <c:pt idx="15886">
                  <c:v>45092.479166666664</c:v>
                </c:pt>
                <c:pt idx="15887">
                  <c:v>45092.489583333336</c:v>
                </c:pt>
                <c:pt idx="15888">
                  <c:v>45092.5</c:v>
                </c:pt>
                <c:pt idx="15889">
                  <c:v>45092.510416666664</c:v>
                </c:pt>
                <c:pt idx="15890">
                  <c:v>45092.520833333336</c:v>
                </c:pt>
                <c:pt idx="15891">
                  <c:v>45092.53125</c:v>
                </c:pt>
                <c:pt idx="15892">
                  <c:v>45092.541666666664</c:v>
                </c:pt>
                <c:pt idx="15893">
                  <c:v>45092.552083333336</c:v>
                </c:pt>
                <c:pt idx="15894">
                  <c:v>45092.5625</c:v>
                </c:pt>
                <c:pt idx="15895">
                  <c:v>45092.572916666664</c:v>
                </c:pt>
                <c:pt idx="15896">
                  <c:v>45092.583333333336</c:v>
                </c:pt>
                <c:pt idx="15897">
                  <c:v>45092.59375</c:v>
                </c:pt>
                <c:pt idx="15898">
                  <c:v>45092.604166666664</c:v>
                </c:pt>
                <c:pt idx="15899">
                  <c:v>45092.614583333336</c:v>
                </c:pt>
                <c:pt idx="15900">
                  <c:v>45092.625</c:v>
                </c:pt>
                <c:pt idx="15901">
                  <c:v>45092.635416666664</c:v>
                </c:pt>
                <c:pt idx="15902">
                  <c:v>45092.645833333336</c:v>
                </c:pt>
                <c:pt idx="15903">
                  <c:v>45092.65625</c:v>
                </c:pt>
                <c:pt idx="15904">
                  <c:v>45092.666666666664</c:v>
                </c:pt>
                <c:pt idx="15905">
                  <c:v>45092.677083333336</c:v>
                </c:pt>
                <c:pt idx="15906">
                  <c:v>45092.6875</c:v>
                </c:pt>
                <c:pt idx="15907">
                  <c:v>45092.697916666664</c:v>
                </c:pt>
                <c:pt idx="15908">
                  <c:v>45092.708333333336</c:v>
                </c:pt>
                <c:pt idx="15909">
                  <c:v>45092.71875</c:v>
                </c:pt>
                <c:pt idx="15910">
                  <c:v>45092.729166666664</c:v>
                </c:pt>
                <c:pt idx="15911">
                  <c:v>45092.739583333336</c:v>
                </c:pt>
                <c:pt idx="15912">
                  <c:v>45092.75</c:v>
                </c:pt>
                <c:pt idx="15913">
                  <c:v>45092.760416666664</c:v>
                </c:pt>
                <c:pt idx="15914">
                  <c:v>45092.770833333336</c:v>
                </c:pt>
                <c:pt idx="15915">
                  <c:v>45092.78125</c:v>
                </c:pt>
                <c:pt idx="15916">
                  <c:v>45092.791666666664</c:v>
                </c:pt>
                <c:pt idx="15917">
                  <c:v>45092.802083333336</c:v>
                </c:pt>
                <c:pt idx="15918">
                  <c:v>45092.8125</c:v>
                </c:pt>
                <c:pt idx="15919">
                  <c:v>45092.822916666664</c:v>
                </c:pt>
                <c:pt idx="15920">
                  <c:v>45092.833333333336</c:v>
                </c:pt>
                <c:pt idx="15921">
                  <c:v>45092.84375</c:v>
                </c:pt>
                <c:pt idx="15922">
                  <c:v>45092.854166666664</c:v>
                </c:pt>
                <c:pt idx="15923">
                  <c:v>45092.864583333336</c:v>
                </c:pt>
                <c:pt idx="15924">
                  <c:v>45092.875</c:v>
                </c:pt>
                <c:pt idx="15925">
                  <c:v>45092.885416666664</c:v>
                </c:pt>
                <c:pt idx="15926">
                  <c:v>45092.895833333336</c:v>
                </c:pt>
                <c:pt idx="15927">
                  <c:v>45092.90625</c:v>
                </c:pt>
                <c:pt idx="15928">
                  <c:v>45092.916666666664</c:v>
                </c:pt>
                <c:pt idx="15929">
                  <c:v>45092.927083333336</c:v>
                </c:pt>
                <c:pt idx="15930">
                  <c:v>45092.9375</c:v>
                </c:pt>
                <c:pt idx="15931">
                  <c:v>45092.947916666664</c:v>
                </c:pt>
                <c:pt idx="15932">
                  <c:v>45092.958333333336</c:v>
                </c:pt>
                <c:pt idx="15933">
                  <c:v>45092.96875</c:v>
                </c:pt>
                <c:pt idx="15934">
                  <c:v>45092.979166666664</c:v>
                </c:pt>
                <c:pt idx="15935">
                  <c:v>45092.989583333336</c:v>
                </c:pt>
                <c:pt idx="15936">
                  <c:v>45093</c:v>
                </c:pt>
                <c:pt idx="15937">
                  <c:v>45093.010416666664</c:v>
                </c:pt>
                <c:pt idx="15938">
                  <c:v>45093.020833333336</c:v>
                </c:pt>
                <c:pt idx="15939">
                  <c:v>45093.03125</c:v>
                </c:pt>
                <c:pt idx="15940">
                  <c:v>45093.041666666664</c:v>
                </c:pt>
                <c:pt idx="15941">
                  <c:v>45093.052083333336</c:v>
                </c:pt>
                <c:pt idx="15942">
                  <c:v>45093.0625</c:v>
                </c:pt>
                <c:pt idx="15943">
                  <c:v>45093.072916666664</c:v>
                </c:pt>
                <c:pt idx="15944">
                  <c:v>45093.083333333336</c:v>
                </c:pt>
                <c:pt idx="15945">
                  <c:v>45093.09375</c:v>
                </c:pt>
                <c:pt idx="15946">
                  <c:v>45093.104166666664</c:v>
                </c:pt>
                <c:pt idx="15947">
                  <c:v>45093.114583333336</c:v>
                </c:pt>
                <c:pt idx="15948">
                  <c:v>45093.125</c:v>
                </c:pt>
                <c:pt idx="15949">
                  <c:v>45093.135416666664</c:v>
                </c:pt>
                <c:pt idx="15950">
                  <c:v>45093.145833333336</c:v>
                </c:pt>
                <c:pt idx="15951">
                  <c:v>45093.15625</c:v>
                </c:pt>
                <c:pt idx="15952">
                  <c:v>45093.166666666664</c:v>
                </c:pt>
                <c:pt idx="15953">
                  <c:v>45093.177083333336</c:v>
                </c:pt>
                <c:pt idx="15954">
                  <c:v>45093.1875</c:v>
                </c:pt>
                <c:pt idx="15955">
                  <c:v>45093.197916666664</c:v>
                </c:pt>
                <c:pt idx="15956">
                  <c:v>45093.208333333336</c:v>
                </c:pt>
                <c:pt idx="15957">
                  <c:v>45093.21875</c:v>
                </c:pt>
                <c:pt idx="15958">
                  <c:v>45093.229166666664</c:v>
                </c:pt>
                <c:pt idx="15959">
                  <c:v>45093.239583333336</c:v>
                </c:pt>
                <c:pt idx="15960">
                  <c:v>45093.25</c:v>
                </c:pt>
                <c:pt idx="15961">
                  <c:v>45093.260416666664</c:v>
                </c:pt>
                <c:pt idx="15962">
                  <c:v>45093.270833333336</c:v>
                </c:pt>
                <c:pt idx="15963">
                  <c:v>45093.28125</c:v>
                </c:pt>
                <c:pt idx="15964">
                  <c:v>45093.291666666664</c:v>
                </c:pt>
                <c:pt idx="15965">
                  <c:v>45093.302083333336</c:v>
                </c:pt>
                <c:pt idx="15966">
                  <c:v>45093.3125</c:v>
                </c:pt>
                <c:pt idx="15967">
                  <c:v>45093.322916666664</c:v>
                </c:pt>
                <c:pt idx="15968">
                  <c:v>45093.333333333336</c:v>
                </c:pt>
                <c:pt idx="15969">
                  <c:v>45093.34375</c:v>
                </c:pt>
                <c:pt idx="15970">
                  <c:v>45093.354166666664</c:v>
                </c:pt>
                <c:pt idx="15971">
                  <c:v>45093.364583333336</c:v>
                </c:pt>
                <c:pt idx="15972">
                  <c:v>45093.375</c:v>
                </c:pt>
                <c:pt idx="15973">
                  <c:v>45093.385416666664</c:v>
                </c:pt>
                <c:pt idx="15974">
                  <c:v>45093.395833333336</c:v>
                </c:pt>
                <c:pt idx="15975">
                  <c:v>45093.40625</c:v>
                </c:pt>
                <c:pt idx="15976">
                  <c:v>45093.416666666664</c:v>
                </c:pt>
                <c:pt idx="15977">
                  <c:v>45093.427083333336</c:v>
                </c:pt>
                <c:pt idx="15978">
                  <c:v>45093.4375</c:v>
                </c:pt>
                <c:pt idx="15979">
                  <c:v>45093.447916666664</c:v>
                </c:pt>
                <c:pt idx="15980">
                  <c:v>45093.458333333336</c:v>
                </c:pt>
                <c:pt idx="15981">
                  <c:v>45093.46875</c:v>
                </c:pt>
                <c:pt idx="15982">
                  <c:v>45093.479166666664</c:v>
                </c:pt>
                <c:pt idx="15983">
                  <c:v>45093.489583333336</c:v>
                </c:pt>
                <c:pt idx="15984">
                  <c:v>45093.5</c:v>
                </c:pt>
                <c:pt idx="15985">
                  <c:v>45093.510416666664</c:v>
                </c:pt>
                <c:pt idx="15986">
                  <c:v>45093.520833333336</c:v>
                </c:pt>
                <c:pt idx="15987">
                  <c:v>45093.53125</c:v>
                </c:pt>
                <c:pt idx="15988">
                  <c:v>45093.541666666664</c:v>
                </c:pt>
                <c:pt idx="15989">
                  <c:v>45093.552083333336</c:v>
                </c:pt>
                <c:pt idx="15990">
                  <c:v>45093.5625</c:v>
                </c:pt>
                <c:pt idx="15991">
                  <c:v>45093.572916666664</c:v>
                </c:pt>
                <c:pt idx="15992">
                  <c:v>45093.583333333336</c:v>
                </c:pt>
                <c:pt idx="15993">
                  <c:v>45093.59375</c:v>
                </c:pt>
                <c:pt idx="15994">
                  <c:v>45093.604166666664</c:v>
                </c:pt>
                <c:pt idx="15995">
                  <c:v>45093.614583333336</c:v>
                </c:pt>
                <c:pt idx="15996">
                  <c:v>45093.625</c:v>
                </c:pt>
                <c:pt idx="15997">
                  <c:v>45093.635416666664</c:v>
                </c:pt>
                <c:pt idx="15998">
                  <c:v>45093.645833333336</c:v>
                </c:pt>
                <c:pt idx="15999">
                  <c:v>45093.65625</c:v>
                </c:pt>
                <c:pt idx="16000">
                  <c:v>45093.666666666664</c:v>
                </c:pt>
                <c:pt idx="16001">
                  <c:v>45093.677083333336</c:v>
                </c:pt>
                <c:pt idx="16002">
                  <c:v>45093.6875</c:v>
                </c:pt>
                <c:pt idx="16003">
                  <c:v>45093.697916666664</c:v>
                </c:pt>
                <c:pt idx="16004">
                  <c:v>45093.708333333336</c:v>
                </c:pt>
                <c:pt idx="16005">
                  <c:v>45093.71875</c:v>
                </c:pt>
                <c:pt idx="16006">
                  <c:v>45093.729166666664</c:v>
                </c:pt>
                <c:pt idx="16007">
                  <c:v>45093.739583333336</c:v>
                </c:pt>
                <c:pt idx="16008">
                  <c:v>45093.75</c:v>
                </c:pt>
                <c:pt idx="16009">
                  <c:v>45093.760416666664</c:v>
                </c:pt>
                <c:pt idx="16010">
                  <c:v>45093.770833333336</c:v>
                </c:pt>
                <c:pt idx="16011">
                  <c:v>45093.78125</c:v>
                </c:pt>
                <c:pt idx="16012">
                  <c:v>45093.791666666664</c:v>
                </c:pt>
                <c:pt idx="16013">
                  <c:v>45093.802083333336</c:v>
                </c:pt>
                <c:pt idx="16014">
                  <c:v>45093.8125</c:v>
                </c:pt>
                <c:pt idx="16015">
                  <c:v>45093.822916666664</c:v>
                </c:pt>
                <c:pt idx="16016">
                  <c:v>45093.833333333336</c:v>
                </c:pt>
                <c:pt idx="16017">
                  <c:v>45093.84375</c:v>
                </c:pt>
                <c:pt idx="16018">
                  <c:v>45093.854166666664</c:v>
                </c:pt>
                <c:pt idx="16019">
                  <c:v>45093.864583333336</c:v>
                </c:pt>
                <c:pt idx="16020">
                  <c:v>45093.875</c:v>
                </c:pt>
                <c:pt idx="16021">
                  <c:v>45093.885416666664</c:v>
                </c:pt>
                <c:pt idx="16022">
                  <c:v>45093.895833333336</c:v>
                </c:pt>
                <c:pt idx="16023">
                  <c:v>45093.90625</c:v>
                </c:pt>
                <c:pt idx="16024">
                  <c:v>45093.916666666664</c:v>
                </c:pt>
                <c:pt idx="16025">
                  <c:v>45093.927083333336</c:v>
                </c:pt>
                <c:pt idx="16026">
                  <c:v>45093.9375</c:v>
                </c:pt>
                <c:pt idx="16027">
                  <c:v>45093.947916666664</c:v>
                </c:pt>
                <c:pt idx="16028">
                  <c:v>45093.958333333336</c:v>
                </c:pt>
                <c:pt idx="16029">
                  <c:v>45093.96875</c:v>
                </c:pt>
                <c:pt idx="16030">
                  <c:v>45093.979166666664</c:v>
                </c:pt>
                <c:pt idx="16031">
                  <c:v>45093.989583333336</c:v>
                </c:pt>
                <c:pt idx="16032">
                  <c:v>45094</c:v>
                </c:pt>
                <c:pt idx="16033">
                  <c:v>45094.010416666664</c:v>
                </c:pt>
                <c:pt idx="16034">
                  <c:v>45094.020833333336</c:v>
                </c:pt>
                <c:pt idx="16035">
                  <c:v>45094.03125</c:v>
                </c:pt>
                <c:pt idx="16036">
                  <c:v>45094.041666666664</c:v>
                </c:pt>
                <c:pt idx="16037">
                  <c:v>45094.052083333336</c:v>
                </c:pt>
                <c:pt idx="16038">
                  <c:v>45094.0625</c:v>
                </c:pt>
                <c:pt idx="16039">
                  <c:v>45094.072916666664</c:v>
                </c:pt>
                <c:pt idx="16040">
                  <c:v>45094.083333333336</c:v>
                </c:pt>
                <c:pt idx="16041">
                  <c:v>45094.09375</c:v>
                </c:pt>
                <c:pt idx="16042">
                  <c:v>45094.104166666664</c:v>
                </c:pt>
                <c:pt idx="16043">
                  <c:v>45094.114583333336</c:v>
                </c:pt>
                <c:pt idx="16044">
                  <c:v>45094.125</c:v>
                </c:pt>
                <c:pt idx="16045">
                  <c:v>45094.135416666664</c:v>
                </c:pt>
                <c:pt idx="16046">
                  <c:v>45094.145833333336</c:v>
                </c:pt>
                <c:pt idx="16047">
                  <c:v>45094.15625</c:v>
                </c:pt>
                <c:pt idx="16048">
                  <c:v>45094.166666666664</c:v>
                </c:pt>
                <c:pt idx="16049">
                  <c:v>45094.177083333336</c:v>
                </c:pt>
                <c:pt idx="16050">
                  <c:v>45094.1875</c:v>
                </c:pt>
                <c:pt idx="16051">
                  <c:v>45094.197916666664</c:v>
                </c:pt>
                <c:pt idx="16052">
                  <c:v>45094.208333333336</c:v>
                </c:pt>
                <c:pt idx="16053">
                  <c:v>45094.21875</c:v>
                </c:pt>
                <c:pt idx="16054">
                  <c:v>45094.229166666664</c:v>
                </c:pt>
                <c:pt idx="16055">
                  <c:v>45094.239583333336</c:v>
                </c:pt>
                <c:pt idx="16056">
                  <c:v>45094.25</c:v>
                </c:pt>
                <c:pt idx="16057">
                  <c:v>45094.260416666664</c:v>
                </c:pt>
                <c:pt idx="16058">
                  <c:v>45094.270833333336</c:v>
                </c:pt>
                <c:pt idx="16059">
                  <c:v>45094.28125</c:v>
                </c:pt>
                <c:pt idx="16060">
                  <c:v>45094.291666666664</c:v>
                </c:pt>
                <c:pt idx="16061">
                  <c:v>45094.302083333336</c:v>
                </c:pt>
                <c:pt idx="16062">
                  <c:v>45094.3125</c:v>
                </c:pt>
                <c:pt idx="16063">
                  <c:v>45094.322916666664</c:v>
                </c:pt>
                <c:pt idx="16064">
                  <c:v>45094.333333333336</c:v>
                </c:pt>
                <c:pt idx="16065">
                  <c:v>45094.34375</c:v>
                </c:pt>
                <c:pt idx="16066">
                  <c:v>45094.354166666664</c:v>
                </c:pt>
                <c:pt idx="16067">
                  <c:v>45094.364583333336</c:v>
                </c:pt>
                <c:pt idx="16068">
                  <c:v>45094.375</c:v>
                </c:pt>
                <c:pt idx="16069">
                  <c:v>45094.385416666664</c:v>
                </c:pt>
                <c:pt idx="16070">
                  <c:v>45094.395833333336</c:v>
                </c:pt>
                <c:pt idx="16071">
                  <c:v>45094.40625</c:v>
                </c:pt>
                <c:pt idx="16072">
                  <c:v>45094.416666666664</c:v>
                </c:pt>
                <c:pt idx="16073">
                  <c:v>45094.427083333336</c:v>
                </c:pt>
                <c:pt idx="16074">
                  <c:v>45094.4375</c:v>
                </c:pt>
                <c:pt idx="16075">
                  <c:v>45094.447916666664</c:v>
                </c:pt>
                <c:pt idx="16076">
                  <c:v>45094.458333333336</c:v>
                </c:pt>
                <c:pt idx="16077">
                  <c:v>45094.46875</c:v>
                </c:pt>
                <c:pt idx="16078">
                  <c:v>45094.479166666664</c:v>
                </c:pt>
                <c:pt idx="16079">
                  <c:v>45094.489583333336</c:v>
                </c:pt>
                <c:pt idx="16080">
                  <c:v>45094.5</c:v>
                </c:pt>
                <c:pt idx="16081">
                  <c:v>45094.510416666664</c:v>
                </c:pt>
                <c:pt idx="16082">
                  <c:v>45094.520833333336</c:v>
                </c:pt>
                <c:pt idx="16083">
                  <c:v>45094.53125</c:v>
                </c:pt>
                <c:pt idx="16084">
                  <c:v>45094.541666666664</c:v>
                </c:pt>
                <c:pt idx="16085">
                  <c:v>45094.552083333336</c:v>
                </c:pt>
                <c:pt idx="16086">
                  <c:v>45094.5625</c:v>
                </c:pt>
                <c:pt idx="16087">
                  <c:v>45094.572916666664</c:v>
                </c:pt>
                <c:pt idx="16088">
                  <c:v>45094.583333333336</c:v>
                </c:pt>
                <c:pt idx="16089">
                  <c:v>45094.59375</c:v>
                </c:pt>
                <c:pt idx="16090">
                  <c:v>45094.604166666664</c:v>
                </c:pt>
                <c:pt idx="16091">
                  <c:v>45094.614583333336</c:v>
                </c:pt>
                <c:pt idx="16092">
                  <c:v>45094.625</c:v>
                </c:pt>
                <c:pt idx="16093">
                  <c:v>45094.635416666664</c:v>
                </c:pt>
                <c:pt idx="16094">
                  <c:v>45094.645833333336</c:v>
                </c:pt>
                <c:pt idx="16095">
                  <c:v>45094.65625</c:v>
                </c:pt>
                <c:pt idx="16096">
                  <c:v>45094.666666666664</c:v>
                </c:pt>
                <c:pt idx="16097">
                  <c:v>45094.677083333336</c:v>
                </c:pt>
                <c:pt idx="16098">
                  <c:v>45094.6875</c:v>
                </c:pt>
                <c:pt idx="16099">
                  <c:v>45094.697916666664</c:v>
                </c:pt>
                <c:pt idx="16100">
                  <c:v>45094.708333333336</c:v>
                </c:pt>
                <c:pt idx="16101">
                  <c:v>45094.71875</c:v>
                </c:pt>
                <c:pt idx="16102">
                  <c:v>45094.729166666664</c:v>
                </c:pt>
                <c:pt idx="16103">
                  <c:v>45094.739583333336</c:v>
                </c:pt>
                <c:pt idx="16104">
                  <c:v>45094.75</c:v>
                </c:pt>
                <c:pt idx="16105">
                  <c:v>45094.760416666664</c:v>
                </c:pt>
                <c:pt idx="16106">
                  <c:v>45094.770833333336</c:v>
                </c:pt>
                <c:pt idx="16107">
                  <c:v>45094.78125</c:v>
                </c:pt>
                <c:pt idx="16108">
                  <c:v>45094.791666666664</c:v>
                </c:pt>
                <c:pt idx="16109">
                  <c:v>45094.802083333336</c:v>
                </c:pt>
                <c:pt idx="16110">
                  <c:v>45094.8125</c:v>
                </c:pt>
                <c:pt idx="16111">
                  <c:v>45094.822916666664</c:v>
                </c:pt>
                <c:pt idx="16112">
                  <c:v>45094.833333333336</c:v>
                </c:pt>
                <c:pt idx="16113">
                  <c:v>45094.84375</c:v>
                </c:pt>
                <c:pt idx="16114">
                  <c:v>45094.854166666664</c:v>
                </c:pt>
                <c:pt idx="16115">
                  <c:v>45094.864583333336</c:v>
                </c:pt>
                <c:pt idx="16116">
                  <c:v>45094.875</c:v>
                </c:pt>
                <c:pt idx="16117">
                  <c:v>45094.885416666664</c:v>
                </c:pt>
                <c:pt idx="16118">
                  <c:v>45094.895833333336</c:v>
                </c:pt>
                <c:pt idx="16119">
                  <c:v>45094.90625</c:v>
                </c:pt>
                <c:pt idx="16120">
                  <c:v>45094.916666666664</c:v>
                </c:pt>
                <c:pt idx="16121">
                  <c:v>45094.927083333336</c:v>
                </c:pt>
                <c:pt idx="16122">
                  <c:v>45094.9375</c:v>
                </c:pt>
                <c:pt idx="16123">
                  <c:v>45094.947916666664</c:v>
                </c:pt>
                <c:pt idx="16124">
                  <c:v>45094.958333333336</c:v>
                </c:pt>
                <c:pt idx="16125">
                  <c:v>45094.96875</c:v>
                </c:pt>
                <c:pt idx="16126">
                  <c:v>45094.979166666664</c:v>
                </c:pt>
                <c:pt idx="16127">
                  <c:v>45094.989583333336</c:v>
                </c:pt>
                <c:pt idx="16128">
                  <c:v>45095</c:v>
                </c:pt>
                <c:pt idx="16129">
                  <c:v>45095.010416666664</c:v>
                </c:pt>
                <c:pt idx="16130">
                  <c:v>45095.020833333336</c:v>
                </c:pt>
                <c:pt idx="16131">
                  <c:v>45095.03125</c:v>
                </c:pt>
                <c:pt idx="16132">
                  <c:v>45095.041666666664</c:v>
                </c:pt>
                <c:pt idx="16133">
                  <c:v>45095.052083333336</c:v>
                </c:pt>
                <c:pt idx="16134">
                  <c:v>45095.0625</c:v>
                </c:pt>
                <c:pt idx="16135">
                  <c:v>45095.072916666664</c:v>
                </c:pt>
                <c:pt idx="16136">
                  <c:v>45095.083333333336</c:v>
                </c:pt>
                <c:pt idx="16137">
                  <c:v>45095.09375</c:v>
                </c:pt>
                <c:pt idx="16138">
                  <c:v>45095.104166666664</c:v>
                </c:pt>
                <c:pt idx="16139">
                  <c:v>45095.114583333336</c:v>
                </c:pt>
                <c:pt idx="16140">
                  <c:v>45095.125</c:v>
                </c:pt>
                <c:pt idx="16141">
                  <c:v>45095.135416666664</c:v>
                </c:pt>
                <c:pt idx="16142">
                  <c:v>45095.145833333336</c:v>
                </c:pt>
                <c:pt idx="16143">
                  <c:v>45095.15625</c:v>
                </c:pt>
                <c:pt idx="16144">
                  <c:v>45095.166666666664</c:v>
                </c:pt>
                <c:pt idx="16145">
                  <c:v>45095.177083333336</c:v>
                </c:pt>
                <c:pt idx="16146">
                  <c:v>45095.1875</c:v>
                </c:pt>
                <c:pt idx="16147">
                  <c:v>45095.197916666664</c:v>
                </c:pt>
                <c:pt idx="16148">
                  <c:v>45095.208333333336</c:v>
                </c:pt>
                <c:pt idx="16149">
                  <c:v>45095.21875</c:v>
                </c:pt>
                <c:pt idx="16150">
                  <c:v>45095.229166666664</c:v>
                </c:pt>
                <c:pt idx="16151">
                  <c:v>45095.239583333336</c:v>
                </c:pt>
                <c:pt idx="16152">
                  <c:v>45095.25</c:v>
                </c:pt>
                <c:pt idx="16153">
                  <c:v>45095.260416666664</c:v>
                </c:pt>
                <c:pt idx="16154">
                  <c:v>45095.270833333336</c:v>
                </c:pt>
                <c:pt idx="16155">
                  <c:v>45095.28125</c:v>
                </c:pt>
                <c:pt idx="16156">
                  <c:v>45095.291666666664</c:v>
                </c:pt>
                <c:pt idx="16157">
                  <c:v>45095.302083333336</c:v>
                </c:pt>
                <c:pt idx="16158">
                  <c:v>45095.3125</c:v>
                </c:pt>
                <c:pt idx="16159">
                  <c:v>45095.322916666664</c:v>
                </c:pt>
                <c:pt idx="16160">
                  <c:v>45095.333333333336</c:v>
                </c:pt>
                <c:pt idx="16161">
                  <c:v>45095.34375</c:v>
                </c:pt>
                <c:pt idx="16162">
                  <c:v>45095.354166666664</c:v>
                </c:pt>
                <c:pt idx="16163">
                  <c:v>45095.364583333336</c:v>
                </c:pt>
                <c:pt idx="16164">
                  <c:v>45095.375</c:v>
                </c:pt>
                <c:pt idx="16165">
                  <c:v>45095.385416666664</c:v>
                </c:pt>
                <c:pt idx="16166">
                  <c:v>45095.395833333336</c:v>
                </c:pt>
                <c:pt idx="16167">
                  <c:v>45095.40625</c:v>
                </c:pt>
                <c:pt idx="16168">
                  <c:v>45095.416666666664</c:v>
                </c:pt>
                <c:pt idx="16169">
                  <c:v>45095.427083333336</c:v>
                </c:pt>
                <c:pt idx="16170">
                  <c:v>45095.4375</c:v>
                </c:pt>
                <c:pt idx="16171">
                  <c:v>45095.447916666664</c:v>
                </c:pt>
                <c:pt idx="16172">
                  <c:v>45095.458333333336</c:v>
                </c:pt>
                <c:pt idx="16173">
                  <c:v>45095.46875</c:v>
                </c:pt>
                <c:pt idx="16174">
                  <c:v>45095.479166666664</c:v>
                </c:pt>
                <c:pt idx="16175">
                  <c:v>45095.489583333336</c:v>
                </c:pt>
                <c:pt idx="16176">
                  <c:v>45095.5</c:v>
                </c:pt>
                <c:pt idx="16177">
                  <c:v>45095.510416666664</c:v>
                </c:pt>
                <c:pt idx="16178">
                  <c:v>45095.520833333336</c:v>
                </c:pt>
                <c:pt idx="16179">
                  <c:v>45095.53125</c:v>
                </c:pt>
                <c:pt idx="16180">
                  <c:v>45095.541666666664</c:v>
                </c:pt>
                <c:pt idx="16181">
                  <c:v>45095.552083333336</c:v>
                </c:pt>
                <c:pt idx="16182">
                  <c:v>45095.5625</c:v>
                </c:pt>
                <c:pt idx="16183">
                  <c:v>45095.572916666664</c:v>
                </c:pt>
                <c:pt idx="16184">
                  <c:v>45095.583333333336</c:v>
                </c:pt>
                <c:pt idx="16185">
                  <c:v>45095.59375</c:v>
                </c:pt>
                <c:pt idx="16186">
                  <c:v>45095.604166666664</c:v>
                </c:pt>
                <c:pt idx="16187">
                  <c:v>45095.614583333336</c:v>
                </c:pt>
                <c:pt idx="16188">
                  <c:v>45095.625</c:v>
                </c:pt>
                <c:pt idx="16189">
                  <c:v>45095.635416666664</c:v>
                </c:pt>
                <c:pt idx="16190">
                  <c:v>45095.645833333336</c:v>
                </c:pt>
                <c:pt idx="16191">
                  <c:v>45095.65625</c:v>
                </c:pt>
                <c:pt idx="16192">
                  <c:v>45095.666666666664</c:v>
                </c:pt>
                <c:pt idx="16193">
                  <c:v>45095.677083333336</c:v>
                </c:pt>
                <c:pt idx="16194">
                  <c:v>45095.6875</c:v>
                </c:pt>
                <c:pt idx="16195">
                  <c:v>45095.697916666664</c:v>
                </c:pt>
                <c:pt idx="16196">
                  <c:v>45095.708333333336</c:v>
                </c:pt>
                <c:pt idx="16197">
                  <c:v>45095.71875</c:v>
                </c:pt>
                <c:pt idx="16198">
                  <c:v>45095.729166666664</c:v>
                </c:pt>
                <c:pt idx="16199">
                  <c:v>45095.739583333336</c:v>
                </c:pt>
                <c:pt idx="16200">
                  <c:v>45095.75</c:v>
                </c:pt>
                <c:pt idx="16201">
                  <c:v>45095.760416666664</c:v>
                </c:pt>
                <c:pt idx="16202">
                  <c:v>45095.770833333336</c:v>
                </c:pt>
                <c:pt idx="16203">
                  <c:v>45095.78125</c:v>
                </c:pt>
                <c:pt idx="16204">
                  <c:v>45095.791666666664</c:v>
                </c:pt>
                <c:pt idx="16205">
                  <c:v>45095.802083333336</c:v>
                </c:pt>
                <c:pt idx="16206">
                  <c:v>45095.8125</c:v>
                </c:pt>
                <c:pt idx="16207">
                  <c:v>45095.822916666664</c:v>
                </c:pt>
                <c:pt idx="16208">
                  <c:v>45095.833333333336</c:v>
                </c:pt>
                <c:pt idx="16209">
                  <c:v>45095.84375</c:v>
                </c:pt>
                <c:pt idx="16210">
                  <c:v>45095.854166666664</c:v>
                </c:pt>
                <c:pt idx="16211">
                  <c:v>45095.864583333336</c:v>
                </c:pt>
                <c:pt idx="16212">
                  <c:v>45095.875</c:v>
                </c:pt>
                <c:pt idx="16213">
                  <c:v>45095.885416666664</c:v>
                </c:pt>
                <c:pt idx="16214">
                  <c:v>45095.895833333336</c:v>
                </c:pt>
                <c:pt idx="16215">
                  <c:v>45095.90625</c:v>
                </c:pt>
                <c:pt idx="16216">
                  <c:v>45095.916666666664</c:v>
                </c:pt>
                <c:pt idx="16217">
                  <c:v>45095.927083333336</c:v>
                </c:pt>
                <c:pt idx="16218">
                  <c:v>45095.9375</c:v>
                </c:pt>
                <c:pt idx="16219">
                  <c:v>45095.947916666664</c:v>
                </c:pt>
                <c:pt idx="16220">
                  <c:v>45095.958333333336</c:v>
                </c:pt>
                <c:pt idx="16221">
                  <c:v>45095.96875</c:v>
                </c:pt>
                <c:pt idx="16222">
                  <c:v>45095.979166666664</c:v>
                </c:pt>
                <c:pt idx="16223">
                  <c:v>45095.989583333336</c:v>
                </c:pt>
                <c:pt idx="16224">
                  <c:v>45096</c:v>
                </c:pt>
                <c:pt idx="16225">
                  <c:v>45096.010416666664</c:v>
                </c:pt>
                <c:pt idx="16226">
                  <c:v>45096.020833333336</c:v>
                </c:pt>
                <c:pt idx="16227">
                  <c:v>45096.03125</c:v>
                </c:pt>
                <c:pt idx="16228">
                  <c:v>45096.041666666664</c:v>
                </c:pt>
                <c:pt idx="16229">
                  <c:v>45096.052083333336</c:v>
                </c:pt>
                <c:pt idx="16230">
                  <c:v>45096.0625</c:v>
                </c:pt>
                <c:pt idx="16231">
                  <c:v>45096.072916666664</c:v>
                </c:pt>
                <c:pt idx="16232">
                  <c:v>45096.083333333336</c:v>
                </c:pt>
                <c:pt idx="16233">
                  <c:v>45096.09375</c:v>
                </c:pt>
                <c:pt idx="16234">
                  <c:v>45096.104166666664</c:v>
                </c:pt>
                <c:pt idx="16235">
                  <c:v>45096.114583333336</c:v>
                </c:pt>
                <c:pt idx="16236">
                  <c:v>45096.125</c:v>
                </c:pt>
                <c:pt idx="16237">
                  <c:v>45096.135416666664</c:v>
                </c:pt>
                <c:pt idx="16238">
                  <c:v>45096.145833333336</c:v>
                </c:pt>
                <c:pt idx="16239">
                  <c:v>45096.15625</c:v>
                </c:pt>
                <c:pt idx="16240">
                  <c:v>45096.166666666664</c:v>
                </c:pt>
                <c:pt idx="16241">
                  <c:v>45096.177083333336</c:v>
                </c:pt>
                <c:pt idx="16242">
                  <c:v>45096.1875</c:v>
                </c:pt>
                <c:pt idx="16243">
                  <c:v>45096.197916666664</c:v>
                </c:pt>
                <c:pt idx="16244">
                  <c:v>45096.208333333336</c:v>
                </c:pt>
                <c:pt idx="16245">
                  <c:v>45096.21875</c:v>
                </c:pt>
                <c:pt idx="16246">
                  <c:v>45096.229166666664</c:v>
                </c:pt>
                <c:pt idx="16247">
                  <c:v>45096.239583333336</c:v>
                </c:pt>
                <c:pt idx="16248">
                  <c:v>45096.25</c:v>
                </c:pt>
                <c:pt idx="16249">
                  <c:v>45096.260416666664</c:v>
                </c:pt>
                <c:pt idx="16250">
                  <c:v>45096.270833333336</c:v>
                </c:pt>
                <c:pt idx="16251">
                  <c:v>45096.28125</c:v>
                </c:pt>
                <c:pt idx="16252">
                  <c:v>45096.291666666664</c:v>
                </c:pt>
                <c:pt idx="16253">
                  <c:v>45096.302083333336</c:v>
                </c:pt>
                <c:pt idx="16254">
                  <c:v>45096.3125</c:v>
                </c:pt>
                <c:pt idx="16255">
                  <c:v>45096.322916666664</c:v>
                </c:pt>
                <c:pt idx="16256">
                  <c:v>45096.333333333336</c:v>
                </c:pt>
                <c:pt idx="16257">
                  <c:v>45096.34375</c:v>
                </c:pt>
                <c:pt idx="16258">
                  <c:v>45096.354166666664</c:v>
                </c:pt>
                <c:pt idx="16259">
                  <c:v>45096.364583333336</c:v>
                </c:pt>
                <c:pt idx="16260">
                  <c:v>45096.375</c:v>
                </c:pt>
                <c:pt idx="16261">
                  <c:v>45096.385416666664</c:v>
                </c:pt>
                <c:pt idx="16262">
                  <c:v>45096.395833333336</c:v>
                </c:pt>
                <c:pt idx="16263">
                  <c:v>45096.40625</c:v>
                </c:pt>
                <c:pt idx="16264">
                  <c:v>45096.416666666664</c:v>
                </c:pt>
                <c:pt idx="16265">
                  <c:v>45096.427083333336</c:v>
                </c:pt>
                <c:pt idx="16266">
                  <c:v>45096.4375</c:v>
                </c:pt>
                <c:pt idx="16267">
                  <c:v>45096.447916666664</c:v>
                </c:pt>
                <c:pt idx="16268">
                  <c:v>45096.458333333336</c:v>
                </c:pt>
                <c:pt idx="16269">
                  <c:v>45096.46875</c:v>
                </c:pt>
                <c:pt idx="16270">
                  <c:v>45096.479166666664</c:v>
                </c:pt>
                <c:pt idx="16271">
                  <c:v>45096.489583333336</c:v>
                </c:pt>
                <c:pt idx="16272">
                  <c:v>45096.5</c:v>
                </c:pt>
                <c:pt idx="16273">
                  <c:v>45096.510416666664</c:v>
                </c:pt>
                <c:pt idx="16274">
                  <c:v>45096.520833333336</c:v>
                </c:pt>
                <c:pt idx="16275">
                  <c:v>45096.53125</c:v>
                </c:pt>
                <c:pt idx="16276">
                  <c:v>45096.541666666664</c:v>
                </c:pt>
                <c:pt idx="16277">
                  <c:v>45096.552083333336</c:v>
                </c:pt>
                <c:pt idx="16278">
                  <c:v>45096.5625</c:v>
                </c:pt>
                <c:pt idx="16279">
                  <c:v>45096.572916666664</c:v>
                </c:pt>
                <c:pt idx="16280">
                  <c:v>45096.583333333336</c:v>
                </c:pt>
                <c:pt idx="16281">
                  <c:v>45096.59375</c:v>
                </c:pt>
                <c:pt idx="16282">
                  <c:v>45096.604166666664</c:v>
                </c:pt>
                <c:pt idx="16283">
                  <c:v>45096.614583333336</c:v>
                </c:pt>
                <c:pt idx="16284">
                  <c:v>45096.625</c:v>
                </c:pt>
                <c:pt idx="16285">
                  <c:v>45096.635416666664</c:v>
                </c:pt>
                <c:pt idx="16286">
                  <c:v>45096.645833333336</c:v>
                </c:pt>
                <c:pt idx="16287">
                  <c:v>45096.65625</c:v>
                </c:pt>
                <c:pt idx="16288">
                  <c:v>45096.666666666664</c:v>
                </c:pt>
                <c:pt idx="16289">
                  <c:v>45096.677083333336</c:v>
                </c:pt>
                <c:pt idx="16290">
                  <c:v>45096.6875</c:v>
                </c:pt>
                <c:pt idx="16291">
                  <c:v>45096.697916666664</c:v>
                </c:pt>
                <c:pt idx="16292">
                  <c:v>45096.708333333336</c:v>
                </c:pt>
                <c:pt idx="16293">
                  <c:v>45096.71875</c:v>
                </c:pt>
                <c:pt idx="16294">
                  <c:v>45096.729166666664</c:v>
                </c:pt>
                <c:pt idx="16295">
                  <c:v>45096.739583333336</c:v>
                </c:pt>
                <c:pt idx="16296">
                  <c:v>45096.75</c:v>
                </c:pt>
                <c:pt idx="16297">
                  <c:v>45096.760416666664</c:v>
                </c:pt>
                <c:pt idx="16298">
                  <c:v>45096.770833333336</c:v>
                </c:pt>
                <c:pt idx="16299">
                  <c:v>45096.78125</c:v>
                </c:pt>
                <c:pt idx="16300">
                  <c:v>45096.791666666664</c:v>
                </c:pt>
                <c:pt idx="16301">
                  <c:v>45096.802083333336</c:v>
                </c:pt>
                <c:pt idx="16302">
                  <c:v>45096.8125</c:v>
                </c:pt>
                <c:pt idx="16303">
                  <c:v>45096.822916666664</c:v>
                </c:pt>
                <c:pt idx="16304">
                  <c:v>45096.833333333336</c:v>
                </c:pt>
                <c:pt idx="16305">
                  <c:v>45096.84375</c:v>
                </c:pt>
                <c:pt idx="16306">
                  <c:v>45096.854166666664</c:v>
                </c:pt>
                <c:pt idx="16307">
                  <c:v>45096.864583333336</c:v>
                </c:pt>
                <c:pt idx="16308">
                  <c:v>45096.875</c:v>
                </c:pt>
                <c:pt idx="16309">
                  <c:v>45096.885416666664</c:v>
                </c:pt>
                <c:pt idx="16310">
                  <c:v>45096.895833333336</c:v>
                </c:pt>
                <c:pt idx="16311">
                  <c:v>45096.90625</c:v>
                </c:pt>
                <c:pt idx="16312">
                  <c:v>45096.916666666664</c:v>
                </c:pt>
                <c:pt idx="16313">
                  <c:v>45096.927083333336</c:v>
                </c:pt>
                <c:pt idx="16314">
                  <c:v>45096.9375</c:v>
                </c:pt>
                <c:pt idx="16315">
                  <c:v>45096.947916666664</c:v>
                </c:pt>
                <c:pt idx="16316">
                  <c:v>45096.958333333336</c:v>
                </c:pt>
                <c:pt idx="16317">
                  <c:v>45096.96875</c:v>
                </c:pt>
                <c:pt idx="16318">
                  <c:v>45096.979166666664</c:v>
                </c:pt>
                <c:pt idx="16319">
                  <c:v>45096.989583333336</c:v>
                </c:pt>
                <c:pt idx="16320">
                  <c:v>45097</c:v>
                </c:pt>
                <c:pt idx="16321">
                  <c:v>45097.010416666664</c:v>
                </c:pt>
                <c:pt idx="16322">
                  <c:v>45097.020833333336</c:v>
                </c:pt>
                <c:pt idx="16323">
                  <c:v>45097.03125</c:v>
                </c:pt>
                <c:pt idx="16324">
                  <c:v>45097.041666666664</c:v>
                </c:pt>
                <c:pt idx="16325">
                  <c:v>45097.052083333336</c:v>
                </c:pt>
                <c:pt idx="16326">
                  <c:v>45097.0625</c:v>
                </c:pt>
                <c:pt idx="16327">
                  <c:v>45097.072916666664</c:v>
                </c:pt>
                <c:pt idx="16328">
                  <c:v>45097.083333333336</c:v>
                </c:pt>
                <c:pt idx="16329">
                  <c:v>45097.09375</c:v>
                </c:pt>
                <c:pt idx="16330">
                  <c:v>45097.104166666664</c:v>
                </c:pt>
                <c:pt idx="16331">
                  <c:v>45097.114583333336</c:v>
                </c:pt>
                <c:pt idx="16332">
                  <c:v>45097.125</c:v>
                </c:pt>
                <c:pt idx="16333">
                  <c:v>45097.135416666664</c:v>
                </c:pt>
                <c:pt idx="16334">
                  <c:v>45097.145833333336</c:v>
                </c:pt>
                <c:pt idx="16335">
                  <c:v>45097.15625</c:v>
                </c:pt>
                <c:pt idx="16336">
                  <c:v>45097.166666666664</c:v>
                </c:pt>
                <c:pt idx="16337">
                  <c:v>45097.177083333336</c:v>
                </c:pt>
                <c:pt idx="16338">
                  <c:v>45097.1875</c:v>
                </c:pt>
                <c:pt idx="16339">
                  <c:v>45097.197916666664</c:v>
                </c:pt>
                <c:pt idx="16340">
                  <c:v>45097.208333333336</c:v>
                </c:pt>
                <c:pt idx="16341">
                  <c:v>45097.21875</c:v>
                </c:pt>
                <c:pt idx="16342">
                  <c:v>45097.229166666664</c:v>
                </c:pt>
                <c:pt idx="16343">
                  <c:v>45097.239583333336</c:v>
                </c:pt>
                <c:pt idx="16344">
                  <c:v>45097.25</c:v>
                </c:pt>
                <c:pt idx="16345">
                  <c:v>45097.260416666664</c:v>
                </c:pt>
                <c:pt idx="16346">
                  <c:v>45097.270833333336</c:v>
                </c:pt>
                <c:pt idx="16347">
                  <c:v>45097.28125</c:v>
                </c:pt>
                <c:pt idx="16348">
                  <c:v>45097.291666666664</c:v>
                </c:pt>
                <c:pt idx="16349">
                  <c:v>45097.302083333336</c:v>
                </c:pt>
                <c:pt idx="16350">
                  <c:v>45097.3125</c:v>
                </c:pt>
                <c:pt idx="16351">
                  <c:v>45097.322916666664</c:v>
                </c:pt>
                <c:pt idx="16352">
                  <c:v>45097.333333333336</c:v>
                </c:pt>
                <c:pt idx="16353">
                  <c:v>45097.34375</c:v>
                </c:pt>
                <c:pt idx="16354">
                  <c:v>45097.354166666664</c:v>
                </c:pt>
                <c:pt idx="16355">
                  <c:v>45097.364583333336</c:v>
                </c:pt>
                <c:pt idx="16356">
                  <c:v>45097.375</c:v>
                </c:pt>
                <c:pt idx="16357">
                  <c:v>45097.385416666664</c:v>
                </c:pt>
                <c:pt idx="16358">
                  <c:v>45097.395833333336</c:v>
                </c:pt>
                <c:pt idx="16359">
                  <c:v>45097.40625</c:v>
                </c:pt>
                <c:pt idx="16360">
                  <c:v>45097.416666666664</c:v>
                </c:pt>
                <c:pt idx="16361">
                  <c:v>45097.427083333336</c:v>
                </c:pt>
                <c:pt idx="16362">
                  <c:v>45097.4375</c:v>
                </c:pt>
                <c:pt idx="16363">
                  <c:v>45097.447916666664</c:v>
                </c:pt>
                <c:pt idx="16364">
                  <c:v>45097.458333333336</c:v>
                </c:pt>
                <c:pt idx="16365">
                  <c:v>45097.46875</c:v>
                </c:pt>
                <c:pt idx="16366">
                  <c:v>45097.479166666664</c:v>
                </c:pt>
                <c:pt idx="16367">
                  <c:v>45097.489583333336</c:v>
                </c:pt>
                <c:pt idx="16368">
                  <c:v>45097.5</c:v>
                </c:pt>
                <c:pt idx="16369">
                  <c:v>45097.510416666664</c:v>
                </c:pt>
                <c:pt idx="16370">
                  <c:v>45097.520833333336</c:v>
                </c:pt>
                <c:pt idx="16371">
                  <c:v>45097.53125</c:v>
                </c:pt>
                <c:pt idx="16372">
                  <c:v>45097.541666666664</c:v>
                </c:pt>
                <c:pt idx="16373">
                  <c:v>45097.552083333336</c:v>
                </c:pt>
                <c:pt idx="16374">
                  <c:v>45097.5625</c:v>
                </c:pt>
                <c:pt idx="16375">
                  <c:v>45097.572916666664</c:v>
                </c:pt>
                <c:pt idx="16376">
                  <c:v>45097.583333333336</c:v>
                </c:pt>
                <c:pt idx="16377">
                  <c:v>45097.59375</c:v>
                </c:pt>
                <c:pt idx="16378">
                  <c:v>45097.604166666664</c:v>
                </c:pt>
                <c:pt idx="16379">
                  <c:v>45097.614583333336</c:v>
                </c:pt>
                <c:pt idx="16380">
                  <c:v>45097.625</c:v>
                </c:pt>
                <c:pt idx="16381">
                  <c:v>45097.635416666664</c:v>
                </c:pt>
                <c:pt idx="16382">
                  <c:v>45097.645833333336</c:v>
                </c:pt>
                <c:pt idx="16383">
                  <c:v>45097.65625</c:v>
                </c:pt>
                <c:pt idx="16384">
                  <c:v>45097.666666666664</c:v>
                </c:pt>
                <c:pt idx="16385">
                  <c:v>45097.677083333336</c:v>
                </c:pt>
                <c:pt idx="16386">
                  <c:v>45097.6875</c:v>
                </c:pt>
                <c:pt idx="16387">
                  <c:v>45097.697916666664</c:v>
                </c:pt>
                <c:pt idx="16388">
                  <c:v>45097.708333333336</c:v>
                </c:pt>
                <c:pt idx="16389">
                  <c:v>45097.71875</c:v>
                </c:pt>
                <c:pt idx="16390">
                  <c:v>45097.729166666664</c:v>
                </c:pt>
                <c:pt idx="16391">
                  <c:v>45097.739583333336</c:v>
                </c:pt>
                <c:pt idx="16392">
                  <c:v>45097.75</c:v>
                </c:pt>
                <c:pt idx="16393">
                  <c:v>45097.760416666664</c:v>
                </c:pt>
                <c:pt idx="16394">
                  <c:v>45097.770833333336</c:v>
                </c:pt>
                <c:pt idx="16395">
                  <c:v>45097.78125</c:v>
                </c:pt>
                <c:pt idx="16396">
                  <c:v>45097.791666666664</c:v>
                </c:pt>
                <c:pt idx="16397">
                  <c:v>45097.802083333336</c:v>
                </c:pt>
                <c:pt idx="16398">
                  <c:v>45097.8125</c:v>
                </c:pt>
                <c:pt idx="16399">
                  <c:v>45097.822916666664</c:v>
                </c:pt>
                <c:pt idx="16400">
                  <c:v>45097.833333333336</c:v>
                </c:pt>
                <c:pt idx="16401">
                  <c:v>45097.84375</c:v>
                </c:pt>
                <c:pt idx="16402">
                  <c:v>45097.854166666664</c:v>
                </c:pt>
                <c:pt idx="16403">
                  <c:v>45097.864583333336</c:v>
                </c:pt>
                <c:pt idx="16404">
                  <c:v>45097.875</c:v>
                </c:pt>
                <c:pt idx="16405">
                  <c:v>45097.885416666664</c:v>
                </c:pt>
                <c:pt idx="16406">
                  <c:v>45097.895833333336</c:v>
                </c:pt>
                <c:pt idx="16407">
                  <c:v>45097.90625</c:v>
                </c:pt>
                <c:pt idx="16408">
                  <c:v>45097.916666666664</c:v>
                </c:pt>
                <c:pt idx="16409">
                  <c:v>45097.927083333336</c:v>
                </c:pt>
                <c:pt idx="16410">
                  <c:v>45097.9375</c:v>
                </c:pt>
                <c:pt idx="16411">
                  <c:v>45097.947916666664</c:v>
                </c:pt>
                <c:pt idx="16412">
                  <c:v>45097.958333333336</c:v>
                </c:pt>
                <c:pt idx="16413">
                  <c:v>45097.96875</c:v>
                </c:pt>
                <c:pt idx="16414">
                  <c:v>45097.979166666664</c:v>
                </c:pt>
                <c:pt idx="16415">
                  <c:v>45097.989583333336</c:v>
                </c:pt>
                <c:pt idx="16416">
                  <c:v>45098</c:v>
                </c:pt>
                <c:pt idx="16417">
                  <c:v>45098.010416666664</c:v>
                </c:pt>
                <c:pt idx="16418">
                  <c:v>45098.020833333336</c:v>
                </c:pt>
                <c:pt idx="16419">
                  <c:v>45098.03125</c:v>
                </c:pt>
                <c:pt idx="16420">
                  <c:v>45098.041666666664</c:v>
                </c:pt>
                <c:pt idx="16421">
                  <c:v>45098.052083333336</c:v>
                </c:pt>
                <c:pt idx="16422">
                  <c:v>45098.0625</c:v>
                </c:pt>
                <c:pt idx="16423">
                  <c:v>45098.072916666664</c:v>
                </c:pt>
                <c:pt idx="16424">
                  <c:v>45098.083333333336</c:v>
                </c:pt>
                <c:pt idx="16425">
                  <c:v>45098.09375</c:v>
                </c:pt>
                <c:pt idx="16426">
                  <c:v>45098.104166666664</c:v>
                </c:pt>
                <c:pt idx="16427">
                  <c:v>45098.114583333336</c:v>
                </c:pt>
                <c:pt idx="16428">
                  <c:v>45098.125</c:v>
                </c:pt>
                <c:pt idx="16429">
                  <c:v>45098.135416666664</c:v>
                </c:pt>
                <c:pt idx="16430">
                  <c:v>45098.145833333336</c:v>
                </c:pt>
                <c:pt idx="16431">
                  <c:v>45098.15625</c:v>
                </c:pt>
                <c:pt idx="16432">
                  <c:v>45098.166666666664</c:v>
                </c:pt>
                <c:pt idx="16433">
                  <c:v>45098.177083333336</c:v>
                </c:pt>
                <c:pt idx="16434">
                  <c:v>45098.1875</c:v>
                </c:pt>
                <c:pt idx="16435">
                  <c:v>45098.197916666664</c:v>
                </c:pt>
                <c:pt idx="16436">
                  <c:v>45098.208333333336</c:v>
                </c:pt>
                <c:pt idx="16437">
                  <c:v>45098.21875</c:v>
                </c:pt>
                <c:pt idx="16438">
                  <c:v>45098.229166666664</c:v>
                </c:pt>
                <c:pt idx="16439">
                  <c:v>45098.239583333336</c:v>
                </c:pt>
                <c:pt idx="16440">
                  <c:v>45098.25</c:v>
                </c:pt>
                <c:pt idx="16441">
                  <c:v>45098.260416666664</c:v>
                </c:pt>
                <c:pt idx="16442">
                  <c:v>45098.270833333336</c:v>
                </c:pt>
                <c:pt idx="16443">
                  <c:v>45098.28125</c:v>
                </c:pt>
                <c:pt idx="16444">
                  <c:v>45098.291666666664</c:v>
                </c:pt>
                <c:pt idx="16445">
                  <c:v>45098.302083333336</c:v>
                </c:pt>
                <c:pt idx="16446">
                  <c:v>45098.3125</c:v>
                </c:pt>
                <c:pt idx="16447">
                  <c:v>45098.322916666664</c:v>
                </c:pt>
                <c:pt idx="16448">
                  <c:v>45098.333333333336</c:v>
                </c:pt>
                <c:pt idx="16449">
                  <c:v>45098.34375</c:v>
                </c:pt>
                <c:pt idx="16450">
                  <c:v>45098.354166666664</c:v>
                </c:pt>
                <c:pt idx="16451">
                  <c:v>45098.364583333336</c:v>
                </c:pt>
                <c:pt idx="16452">
                  <c:v>45098.375</c:v>
                </c:pt>
                <c:pt idx="16453">
                  <c:v>45098.385416666664</c:v>
                </c:pt>
                <c:pt idx="16454">
                  <c:v>45098.395833333336</c:v>
                </c:pt>
                <c:pt idx="16455">
                  <c:v>45098.40625</c:v>
                </c:pt>
                <c:pt idx="16456">
                  <c:v>45098.416666666664</c:v>
                </c:pt>
                <c:pt idx="16457">
                  <c:v>45098.427083333336</c:v>
                </c:pt>
                <c:pt idx="16458">
                  <c:v>45098.4375</c:v>
                </c:pt>
                <c:pt idx="16459">
                  <c:v>45098.447916666664</c:v>
                </c:pt>
                <c:pt idx="16460">
                  <c:v>45098.458333333336</c:v>
                </c:pt>
                <c:pt idx="16461">
                  <c:v>45098.46875</c:v>
                </c:pt>
                <c:pt idx="16462">
                  <c:v>45098.479166666664</c:v>
                </c:pt>
                <c:pt idx="16463">
                  <c:v>45098.489583333336</c:v>
                </c:pt>
                <c:pt idx="16464">
                  <c:v>45098.5</c:v>
                </c:pt>
                <c:pt idx="16465">
                  <c:v>45098.510416666664</c:v>
                </c:pt>
                <c:pt idx="16466">
                  <c:v>45098.520833333336</c:v>
                </c:pt>
                <c:pt idx="16467">
                  <c:v>45098.53125</c:v>
                </c:pt>
                <c:pt idx="16468">
                  <c:v>45098.541666666664</c:v>
                </c:pt>
                <c:pt idx="16469">
                  <c:v>45098.552083333336</c:v>
                </c:pt>
                <c:pt idx="16470">
                  <c:v>45098.5625</c:v>
                </c:pt>
                <c:pt idx="16471">
                  <c:v>45098.572916666664</c:v>
                </c:pt>
                <c:pt idx="16472">
                  <c:v>45098.583333333336</c:v>
                </c:pt>
                <c:pt idx="16473">
                  <c:v>45098.59375</c:v>
                </c:pt>
                <c:pt idx="16474">
                  <c:v>45098.604166666664</c:v>
                </c:pt>
                <c:pt idx="16475">
                  <c:v>45098.614583333336</c:v>
                </c:pt>
                <c:pt idx="16476">
                  <c:v>45098.625</c:v>
                </c:pt>
                <c:pt idx="16477">
                  <c:v>45098.635416666664</c:v>
                </c:pt>
                <c:pt idx="16478">
                  <c:v>45098.645833333336</c:v>
                </c:pt>
                <c:pt idx="16479">
                  <c:v>45098.65625</c:v>
                </c:pt>
                <c:pt idx="16480">
                  <c:v>45098.666666666664</c:v>
                </c:pt>
                <c:pt idx="16481">
                  <c:v>45098.677083333336</c:v>
                </c:pt>
                <c:pt idx="16482">
                  <c:v>45098.6875</c:v>
                </c:pt>
                <c:pt idx="16483">
                  <c:v>45098.697916666664</c:v>
                </c:pt>
                <c:pt idx="16484">
                  <c:v>45098.708333333336</c:v>
                </c:pt>
                <c:pt idx="16485">
                  <c:v>45098.71875</c:v>
                </c:pt>
                <c:pt idx="16486">
                  <c:v>45098.729166666664</c:v>
                </c:pt>
                <c:pt idx="16487">
                  <c:v>45098.739583333336</c:v>
                </c:pt>
                <c:pt idx="16488">
                  <c:v>45098.75</c:v>
                </c:pt>
                <c:pt idx="16489">
                  <c:v>45098.760416666664</c:v>
                </c:pt>
                <c:pt idx="16490">
                  <c:v>45098.770833333336</c:v>
                </c:pt>
                <c:pt idx="16491">
                  <c:v>45098.78125</c:v>
                </c:pt>
                <c:pt idx="16492">
                  <c:v>45098.791666666664</c:v>
                </c:pt>
                <c:pt idx="16493">
                  <c:v>45098.802083333336</c:v>
                </c:pt>
                <c:pt idx="16494">
                  <c:v>45098.8125</c:v>
                </c:pt>
                <c:pt idx="16495">
                  <c:v>45098.822916666664</c:v>
                </c:pt>
                <c:pt idx="16496">
                  <c:v>45098.833333333336</c:v>
                </c:pt>
                <c:pt idx="16497">
                  <c:v>45098.84375</c:v>
                </c:pt>
                <c:pt idx="16498">
                  <c:v>45098.854166666664</c:v>
                </c:pt>
                <c:pt idx="16499">
                  <c:v>45098.864583333336</c:v>
                </c:pt>
                <c:pt idx="16500">
                  <c:v>45098.875</c:v>
                </c:pt>
                <c:pt idx="16501">
                  <c:v>45098.885416666664</c:v>
                </c:pt>
                <c:pt idx="16502">
                  <c:v>45098.895833333336</c:v>
                </c:pt>
                <c:pt idx="16503">
                  <c:v>45098.90625</c:v>
                </c:pt>
                <c:pt idx="16504">
                  <c:v>45098.916666666664</c:v>
                </c:pt>
                <c:pt idx="16505">
                  <c:v>45098.927083333336</c:v>
                </c:pt>
                <c:pt idx="16506">
                  <c:v>45098.9375</c:v>
                </c:pt>
                <c:pt idx="16507">
                  <c:v>45098.947916666664</c:v>
                </c:pt>
                <c:pt idx="16508">
                  <c:v>45098.958333333336</c:v>
                </c:pt>
                <c:pt idx="16509">
                  <c:v>45098.96875</c:v>
                </c:pt>
                <c:pt idx="16510">
                  <c:v>45098.979166666664</c:v>
                </c:pt>
                <c:pt idx="16511">
                  <c:v>45098.989583333336</c:v>
                </c:pt>
                <c:pt idx="16512">
                  <c:v>45099</c:v>
                </c:pt>
                <c:pt idx="16513">
                  <c:v>45099.010416666664</c:v>
                </c:pt>
                <c:pt idx="16514">
                  <c:v>45099.020833333336</c:v>
                </c:pt>
                <c:pt idx="16515">
                  <c:v>45099.03125</c:v>
                </c:pt>
                <c:pt idx="16516">
                  <c:v>45099.041666666664</c:v>
                </c:pt>
                <c:pt idx="16517">
                  <c:v>45099.052083333336</c:v>
                </c:pt>
                <c:pt idx="16518">
                  <c:v>45099.0625</c:v>
                </c:pt>
                <c:pt idx="16519">
                  <c:v>45099.072916666664</c:v>
                </c:pt>
                <c:pt idx="16520">
                  <c:v>45099.083333333336</c:v>
                </c:pt>
                <c:pt idx="16521">
                  <c:v>45099.09375</c:v>
                </c:pt>
                <c:pt idx="16522">
                  <c:v>45099.104166666664</c:v>
                </c:pt>
                <c:pt idx="16523">
                  <c:v>45099.114583333336</c:v>
                </c:pt>
                <c:pt idx="16524">
                  <c:v>45099.125</c:v>
                </c:pt>
                <c:pt idx="16525">
                  <c:v>45099.135416666664</c:v>
                </c:pt>
                <c:pt idx="16526">
                  <c:v>45099.145833333336</c:v>
                </c:pt>
                <c:pt idx="16527">
                  <c:v>45099.15625</c:v>
                </c:pt>
                <c:pt idx="16528">
                  <c:v>45099.166666666664</c:v>
                </c:pt>
                <c:pt idx="16529">
                  <c:v>45099.177083333336</c:v>
                </c:pt>
                <c:pt idx="16530">
                  <c:v>45099.1875</c:v>
                </c:pt>
                <c:pt idx="16531">
                  <c:v>45099.197916666664</c:v>
                </c:pt>
                <c:pt idx="16532">
                  <c:v>45099.208333333336</c:v>
                </c:pt>
                <c:pt idx="16533">
                  <c:v>45099.21875</c:v>
                </c:pt>
                <c:pt idx="16534">
                  <c:v>45099.229166666664</c:v>
                </c:pt>
                <c:pt idx="16535">
                  <c:v>45099.239583333336</c:v>
                </c:pt>
                <c:pt idx="16536">
                  <c:v>45099.25</c:v>
                </c:pt>
                <c:pt idx="16537">
                  <c:v>45099.260416666664</c:v>
                </c:pt>
                <c:pt idx="16538">
                  <c:v>45099.270833333336</c:v>
                </c:pt>
                <c:pt idx="16539">
                  <c:v>45099.28125</c:v>
                </c:pt>
                <c:pt idx="16540">
                  <c:v>45099.291666666664</c:v>
                </c:pt>
                <c:pt idx="16541">
                  <c:v>45099.302083333336</c:v>
                </c:pt>
                <c:pt idx="16542">
                  <c:v>45099.3125</c:v>
                </c:pt>
                <c:pt idx="16543">
                  <c:v>45099.322916666664</c:v>
                </c:pt>
                <c:pt idx="16544">
                  <c:v>45099.333333333336</c:v>
                </c:pt>
                <c:pt idx="16545">
                  <c:v>45099.34375</c:v>
                </c:pt>
                <c:pt idx="16546">
                  <c:v>45099.354166666664</c:v>
                </c:pt>
                <c:pt idx="16547">
                  <c:v>45099.364583333336</c:v>
                </c:pt>
                <c:pt idx="16548">
                  <c:v>45099.375</c:v>
                </c:pt>
                <c:pt idx="16549">
                  <c:v>45099.385416666664</c:v>
                </c:pt>
                <c:pt idx="16550">
                  <c:v>45099.395833333336</c:v>
                </c:pt>
                <c:pt idx="16551">
                  <c:v>45099.40625</c:v>
                </c:pt>
                <c:pt idx="16552">
                  <c:v>45099.416666666664</c:v>
                </c:pt>
                <c:pt idx="16553">
                  <c:v>45099.427083333336</c:v>
                </c:pt>
                <c:pt idx="16554">
                  <c:v>45099.4375</c:v>
                </c:pt>
                <c:pt idx="16555">
                  <c:v>45099.447916666664</c:v>
                </c:pt>
                <c:pt idx="16556">
                  <c:v>45099.458333333336</c:v>
                </c:pt>
                <c:pt idx="16557">
                  <c:v>45099.46875</c:v>
                </c:pt>
                <c:pt idx="16558">
                  <c:v>45099.479166666664</c:v>
                </c:pt>
                <c:pt idx="16559">
                  <c:v>45099.489583333336</c:v>
                </c:pt>
                <c:pt idx="16560">
                  <c:v>45099.5</c:v>
                </c:pt>
                <c:pt idx="16561">
                  <c:v>45099.510416666664</c:v>
                </c:pt>
                <c:pt idx="16562">
                  <c:v>45099.520833333336</c:v>
                </c:pt>
                <c:pt idx="16563">
                  <c:v>45099.53125</c:v>
                </c:pt>
                <c:pt idx="16564">
                  <c:v>45099.541666666664</c:v>
                </c:pt>
                <c:pt idx="16565">
                  <c:v>45099.552083333336</c:v>
                </c:pt>
                <c:pt idx="16566">
                  <c:v>45099.5625</c:v>
                </c:pt>
                <c:pt idx="16567">
                  <c:v>45099.572916666664</c:v>
                </c:pt>
                <c:pt idx="16568">
                  <c:v>45099.583333333336</c:v>
                </c:pt>
                <c:pt idx="16569">
                  <c:v>45099.59375</c:v>
                </c:pt>
                <c:pt idx="16570">
                  <c:v>45099.604166666664</c:v>
                </c:pt>
                <c:pt idx="16571">
                  <c:v>45099.614583333336</c:v>
                </c:pt>
                <c:pt idx="16572">
                  <c:v>45099.625</c:v>
                </c:pt>
                <c:pt idx="16573">
                  <c:v>45099.635416666664</c:v>
                </c:pt>
                <c:pt idx="16574">
                  <c:v>45099.645833333336</c:v>
                </c:pt>
                <c:pt idx="16575">
                  <c:v>45099.65625</c:v>
                </c:pt>
                <c:pt idx="16576">
                  <c:v>45099.666666666664</c:v>
                </c:pt>
                <c:pt idx="16577">
                  <c:v>45099.677083333336</c:v>
                </c:pt>
                <c:pt idx="16578">
                  <c:v>45099.6875</c:v>
                </c:pt>
                <c:pt idx="16579">
                  <c:v>45099.697916666664</c:v>
                </c:pt>
                <c:pt idx="16580">
                  <c:v>45099.708333333336</c:v>
                </c:pt>
                <c:pt idx="16581">
                  <c:v>45099.71875</c:v>
                </c:pt>
                <c:pt idx="16582">
                  <c:v>45099.729166666664</c:v>
                </c:pt>
                <c:pt idx="16583">
                  <c:v>45099.739583333336</c:v>
                </c:pt>
                <c:pt idx="16584">
                  <c:v>45099.75</c:v>
                </c:pt>
                <c:pt idx="16585">
                  <c:v>45099.760416666664</c:v>
                </c:pt>
                <c:pt idx="16586">
                  <c:v>45099.770833333336</c:v>
                </c:pt>
                <c:pt idx="16587">
                  <c:v>45099.78125</c:v>
                </c:pt>
                <c:pt idx="16588">
                  <c:v>45099.791666666664</c:v>
                </c:pt>
                <c:pt idx="16589">
                  <c:v>45099.802083333336</c:v>
                </c:pt>
                <c:pt idx="16590">
                  <c:v>45099.8125</c:v>
                </c:pt>
                <c:pt idx="16591">
                  <c:v>45099.822916666664</c:v>
                </c:pt>
                <c:pt idx="16592">
                  <c:v>45099.833333333336</c:v>
                </c:pt>
                <c:pt idx="16593">
                  <c:v>45099.84375</c:v>
                </c:pt>
                <c:pt idx="16594">
                  <c:v>45099.854166666664</c:v>
                </c:pt>
                <c:pt idx="16595">
                  <c:v>45099.864583333336</c:v>
                </c:pt>
                <c:pt idx="16596">
                  <c:v>45099.875</c:v>
                </c:pt>
                <c:pt idx="16597">
                  <c:v>45099.885416666664</c:v>
                </c:pt>
                <c:pt idx="16598">
                  <c:v>45099.895833333336</c:v>
                </c:pt>
                <c:pt idx="16599">
                  <c:v>45099.90625</c:v>
                </c:pt>
                <c:pt idx="16600">
                  <c:v>45099.916666666664</c:v>
                </c:pt>
                <c:pt idx="16601">
                  <c:v>45099.927083333336</c:v>
                </c:pt>
                <c:pt idx="16602">
                  <c:v>45099.9375</c:v>
                </c:pt>
                <c:pt idx="16603">
                  <c:v>45099.947916666664</c:v>
                </c:pt>
                <c:pt idx="16604">
                  <c:v>45099.958333333336</c:v>
                </c:pt>
                <c:pt idx="16605">
                  <c:v>45099.96875</c:v>
                </c:pt>
                <c:pt idx="16606">
                  <c:v>45099.979166666664</c:v>
                </c:pt>
                <c:pt idx="16607">
                  <c:v>45099.989583333336</c:v>
                </c:pt>
                <c:pt idx="16608">
                  <c:v>45100</c:v>
                </c:pt>
                <c:pt idx="16609">
                  <c:v>45100.010416666664</c:v>
                </c:pt>
                <c:pt idx="16610">
                  <c:v>45100.020833333336</c:v>
                </c:pt>
                <c:pt idx="16611">
                  <c:v>45100.03125</c:v>
                </c:pt>
                <c:pt idx="16612">
                  <c:v>45100.041666666664</c:v>
                </c:pt>
                <c:pt idx="16613">
                  <c:v>45100.052083333336</c:v>
                </c:pt>
                <c:pt idx="16614">
                  <c:v>45100.0625</c:v>
                </c:pt>
                <c:pt idx="16615">
                  <c:v>45100.072916666664</c:v>
                </c:pt>
                <c:pt idx="16616">
                  <c:v>45100.083333333336</c:v>
                </c:pt>
                <c:pt idx="16617">
                  <c:v>45100.09375</c:v>
                </c:pt>
                <c:pt idx="16618">
                  <c:v>45100.104166666664</c:v>
                </c:pt>
                <c:pt idx="16619">
                  <c:v>45100.114583333336</c:v>
                </c:pt>
                <c:pt idx="16620">
                  <c:v>45100.125</c:v>
                </c:pt>
                <c:pt idx="16621">
                  <c:v>45100.135416666664</c:v>
                </c:pt>
                <c:pt idx="16622">
                  <c:v>45100.145833333336</c:v>
                </c:pt>
                <c:pt idx="16623">
                  <c:v>45100.15625</c:v>
                </c:pt>
                <c:pt idx="16624">
                  <c:v>45100.166666666664</c:v>
                </c:pt>
                <c:pt idx="16625">
                  <c:v>45100.177083333336</c:v>
                </c:pt>
                <c:pt idx="16626">
                  <c:v>45100.1875</c:v>
                </c:pt>
                <c:pt idx="16627">
                  <c:v>45100.197916666664</c:v>
                </c:pt>
                <c:pt idx="16628">
                  <c:v>45100.208333333336</c:v>
                </c:pt>
                <c:pt idx="16629">
                  <c:v>45100.21875</c:v>
                </c:pt>
                <c:pt idx="16630">
                  <c:v>45100.229166666664</c:v>
                </c:pt>
                <c:pt idx="16631">
                  <c:v>45100.239583333336</c:v>
                </c:pt>
                <c:pt idx="16632">
                  <c:v>45100.25</c:v>
                </c:pt>
                <c:pt idx="16633">
                  <c:v>45100.260416666664</c:v>
                </c:pt>
                <c:pt idx="16634">
                  <c:v>45100.270833333336</c:v>
                </c:pt>
                <c:pt idx="16635">
                  <c:v>45100.28125</c:v>
                </c:pt>
                <c:pt idx="16636">
                  <c:v>45100.291666666664</c:v>
                </c:pt>
                <c:pt idx="16637">
                  <c:v>45100.302083333336</c:v>
                </c:pt>
                <c:pt idx="16638">
                  <c:v>45100.3125</c:v>
                </c:pt>
                <c:pt idx="16639">
                  <c:v>45100.322916666664</c:v>
                </c:pt>
                <c:pt idx="16640">
                  <c:v>45100.333333333336</c:v>
                </c:pt>
                <c:pt idx="16641">
                  <c:v>45100.34375</c:v>
                </c:pt>
                <c:pt idx="16642">
                  <c:v>45100.354166666664</c:v>
                </c:pt>
                <c:pt idx="16643">
                  <c:v>45100.364583333336</c:v>
                </c:pt>
                <c:pt idx="16644">
                  <c:v>45100.375</c:v>
                </c:pt>
                <c:pt idx="16645">
                  <c:v>45100.385416666664</c:v>
                </c:pt>
                <c:pt idx="16646">
                  <c:v>45100.395833333336</c:v>
                </c:pt>
                <c:pt idx="16647">
                  <c:v>45100.40625</c:v>
                </c:pt>
                <c:pt idx="16648">
                  <c:v>45100.416666666664</c:v>
                </c:pt>
                <c:pt idx="16649">
                  <c:v>45100.427083333336</c:v>
                </c:pt>
                <c:pt idx="16650">
                  <c:v>45100.4375</c:v>
                </c:pt>
                <c:pt idx="16651">
                  <c:v>45100.447916666664</c:v>
                </c:pt>
                <c:pt idx="16652">
                  <c:v>45100.458333333336</c:v>
                </c:pt>
                <c:pt idx="16653">
                  <c:v>45100.46875</c:v>
                </c:pt>
                <c:pt idx="16654">
                  <c:v>45100.479166666664</c:v>
                </c:pt>
                <c:pt idx="16655">
                  <c:v>45100.489583333336</c:v>
                </c:pt>
                <c:pt idx="16656">
                  <c:v>45100.5</c:v>
                </c:pt>
                <c:pt idx="16657">
                  <c:v>45100.510416666664</c:v>
                </c:pt>
                <c:pt idx="16658">
                  <c:v>45100.520833333336</c:v>
                </c:pt>
                <c:pt idx="16659">
                  <c:v>45100.53125</c:v>
                </c:pt>
                <c:pt idx="16660">
                  <c:v>45100.541666666664</c:v>
                </c:pt>
                <c:pt idx="16661">
                  <c:v>45100.552083333336</c:v>
                </c:pt>
                <c:pt idx="16662">
                  <c:v>45100.5625</c:v>
                </c:pt>
                <c:pt idx="16663">
                  <c:v>45100.572916666664</c:v>
                </c:pt>
                <c:pt idx="16664">
                  <c:v>45100.583333333336</c:v>
                </c:pt>
                <c:pt idx="16665">
                  <c:v>45100.59375</c:v>
                </c:pt>
                <c:pt idx="16666">
                  <c:v>45100.604166666664</c:v>
                </c:pt>
                <c:pt idx="16667">
                  <c:v>45100.614583333336</c:v>
                </c:pt>
                <c:pt idx="16668">
                  <c:v>45100.625</c:v>
                </c:pt>
                <c:pt idx="16669">
                  <c:v>45100.635416666664</c:v>
                </c:pt>
                <c:pt idx="16670">
                  <c:v>45100.645833333336</c:v>
                </c:pt>
                <c:pt idx="16671">
                  <c:v>45100.65625</c:v>
                </c:pt>
                <c:pt idx="16672">
                  <c:v>45100.666666666664</c:v>
                </c:pt>
                <c:pt idx="16673">
                  <c:v>45100.677083333336</c:v>
                </c:pt>
                <c:pt idx="16674">
                  <c:v>45100.6875</c:v>
                </c:pt>
                <c:pt idx="16675">
                  <c:v>45100.697916666664</c:v>
                </c:pt>
                <c:pt idx="16676">
                  <c:v>45100.708333333336</c:v>
                </c:pt>
                <c:pt idx="16677">
                  <c:v>45100.71875</c:v>
                </c:pt>
                <c:pt idx="16678">
                  <c:v>45100.729166666664</c:v>
                </c:pt>
                <c:pt idx="16679">
                  <c:v>45100.739583333336</c:v>
                </c:pt>
                <c:pt idx="16680">
                  <c:v>45100.75</c:v>
                </c:pt>
                <c:pt idx="16681">
                  <c:v>45100.760416666664</c:v>
                </c:pt>
                <c:pt idx="16682">
                  <c:v>45100.770833333336</c:v>
                </c:pt>
                <c:pt idx="16683">
                  <c:v>45100.78125</c:v>
                </c:pt>
                <c:pt idx="16684">
                  <c:v>45100.791666666664</c:v>
                </c:pt>
                <c:pt idx="16685">
                  <c:v>45100.802083333336</c:v>
                </c:pt>
                <c:pt idx="16686">
                  <c:v>45100.8125</c:v>
                </c:pt>
                <c:pt idx="16687">
                  <c:v>45100.822916666664</c:v>
                </c:pt>
                <c:pt idx="16688">
                  <c:v>45100.833333333336</c:v>
                </c:pt>
                <c:pt idx="16689">
                  <c:v>45100.84375</c:v>
                </c:pt>
                <c:pt idx="16690">
                  <c:v>45100.854166666664</c:v>
                </c:pt>
                <c:pt idx="16691">
                  <c:v>45100.864583333336</c:v>
                </c:pt>
                <c:pt idx="16692">
                  <c:v>45100.875</c:v>
                </c:pt>
                <c:pt idx="16693">
                  <c:v>45100.885416666664</c:v>
                </c:pt>
                <c:pt idx="16694">
                  <c:v>45100.895833333336</c:v>
                </c:pt>
                <c:pt idx="16695">
                  <c:v>45100.90625</c:v>
                </c:pt>
                <c:pt idx="16696">
                  <c:v>45100.916666666664</c:v>
                </c:pt>
                <c:pt idx="16697">
                  <c:v>45100.927083333336</c:v>
                </c:pt>
                <c:pt idx="16698">
                  <c:v>45100.9375</c:v>
                </c:pt>
                <c:pt idx="16699">
                  <c:v>45100.947916666664</c:v>
                </c:pt>
                <c:pt idx="16700">
                  <c:v>45100.958333333336</c:v>
                </c:pt>
                <c:pt idx="16701">
                  <c:v>45100.96875</c:v>
                </c:pt>
                <c:pt idx="16702">
                  <c:v>45100.979166666664</c:v>
                </c:pt>
                <c:pt idx="16703">
                  <c:v>45100.989583333336</c:v>
                </c:pt>
                <c:pt idx="16704">
                  <c:v>45101</c:v>
                </c:pt>
                <c:pt idx="16705">
                  <c:v>45101.010416666664</c:v>
                </c:pt>
                <c:pt idx="16706">
                  <c:v>45101.020833333336</c:v>
                </c:pt>
                <c:pt idx="16707">
                  <c:v>45101.03125</c:v>
                </c:pt>
                <c:pt idx="16708">
                  <c:v>45101.041666666664</c:v>
                </c:pt>
                <c:pt idx="16709">
                  <c:v>45101.052083333336</c:v>
                </c:pt>
                <c:pt idx="16710">
                  <c:v>45101.0625</c:v>
                </c:pt>
                <c:pt idx="16711">
                  <c:v>45101.072916666664</c:v>
                </c:pt>
                <c:pt idx="16712">
                  <c:v>45101.083333333336</c:v>
                </c:pt>
                <c:pt idx="16713">
                  <c:v>45101.09375</c:v>
                </c:pt>
                <c:pt idx="16714">
                  <c:v>45101.104166666664</c:v>
                </c:pt>
                <c:pt idx="16715">
                  <c:v>45101.114583333336</c:v>
                </c:pt>
                <c:pt idx="16716">
                  <c:v>45101.125</c:v>
                </c:pt>
                <c:pt idx="16717">
                  <c:v>45101.135416666664</c:v>
                </c:pt>
                <c:pt idx="16718">
                  <c:v>45101.145833333336</c:v>
                </c:pt>
                <c:pt idx="16719">
                  <c:v>45101.15625</c:v>
                </c:pt>
                <c:pt idx="16720">
                  <c:v>45101.166666666664</c:v>
                </c:pt>
                <c:pt idx="16721">
                  <c:v>45101.177083333336</c:v>
                </c:pt>
                <c:pt idx="16722">
                  <c:v>45101.1875</c:v>
                </c:pt>
                <c:pt idx="16723">
                  <c:v>45101.197916666664</c:v>
                </c:pt>
                <c:pt idx="16724">
                  <c:v>45101.208333333336</c:v>
                </c:pt>
                <c:pt idx="16725">
                  <c:v>45101.21875</c:v>
                </c:pt>
                <c:pt idx="16726">
                  <c:v>45101.229166666664</c:v>
                </c:pt>
                <c:pt idx="16727">
                  <c:v>45101.239583333336</c:v>
                </c:pt>
                <c:pt idx="16728">
                  <c:v>45101.25</c:v>
                </c:pt>
                <c:pt idx="16729">
                  <c:v>45101.260416666664</c:v>
                </c:pt>
                <c:pt idx="16730">
                  <c:v>45101.270833333336</c:v>
                </c:pt>
                <c:pt idx="16731">
                  <c:v>45101.28125</c:v>
                </c:pt>
                <c:pt idx="16732">
                  <c:v>45101.291666666664</c:v>
                </c:pt>
                <c:pt idx="16733">
                  <c:v>45101.302083333336</c:v>
                </c:pt>
                <c:pt idx="16734">
                  <c:v>45101.3125</c:v>
                </c:pt>
                <c:pt idx="16735">
                  <c:v>45101.322916666664</c:v>
                </c:pt>
                <c:pt idx="16736">
                  <c:v>45101.333333333336</c:v>
                </c:pt>
                <c:pt idx="16737">
                  <c:v>45101.34375</c:v>
                </c:pt>
                <c:pt idx="16738">
                  <c:v>45101.354166666664</c:v>
                </c:pt>
                <c:pt idx="16739">
                  <c:v>45101.364583333336</c:v>
                </c:pt>
                <c:pt idx="16740">
                  <c:v>45101.375</c:v>
                </c:pt>
                <c:pt idx="16741">
                  <c:v>45101.385416666664</c:v>
                </c:pt>
                <c:pt idx="16742">
                  <c:v>45101.395833333336</c:v>
                </c:pt>
                <c:pt idx="16743">
                  <c:v>45101.40625</c:v>
                </c:pt>
                <c:pt idx="16744">
                  <c:v>45101.416666666664</c:v>
                </c:pt>
                <c:pt idx="16745">
                  <c:v>45101.427083333336</c:v>
                </c:pt>
                <c:pt idx="16746">
                  <c:v>45101.4375</c:v>
                </c:pt>
                <c:pt idx="16747">
                  <c:v>45101.447916666664</c:v>
                </c:pt>
                <c:pt idx="16748">
                  <c:v>45101.458333333336</c:v>
                </c:pt>
                <c:pt idx="16749">
                  <c:v>45101.46875</c:v>
                </c:pt>
                <c:pt idx="16750">
                  <c:v>45101.479166666664</c:v>
                </c:pt>
                <c:pt idx="16751">
                  <c:v>45101.489583333336</c:v>
                </c:pt>
                <c:pt idx="16752">
                  <c:v>45101.5</c:v>
                </c:pt>
                <c:pt idx="16753">
                  <c:v>45101.510416666664</c:v>
                </c:pt>
                <c:pt idx="16754">
                  <c:v>45101.520833333336</c:v>
                </c:pt>
                <c:pt idx="16755">
                  <c:v>45101.53125</c:v>
                </c:pt>
                <c:pt idx="16756">
                  <c:v>45101.541666666664</c:v>
                </c:pt>
                <c:pt idx="16757">
                  <c:v>45101.552083333336</c:v>
                </c:pt>
                <c:pt idx="16758">
                  <c:v>45101.5625</c:v>
                </c:pt>
                <c:pt idx="16759">
                  <c:v>45101.572916666664</c:v>
                </c:pt>
                <c:pt idx="16760">
                  <c:v>45101.583333333336</c:v>
                </c:pt>
                <c:pt idx="16761">
                  <c:v>45101.59375</c:v>
                </c:pt>
                <c:pt idx="16762">
                  <c:v>45101.604166666664</c:v>
                </c:pt>
                <c:pt idx="16763">
                  <c:v>45101.614583333336</c:v>
                </c:pt>
                <c:pt idx="16764">
                  <c:v>45101.625</c:v>
                </c:pt>
                <c:pt idx="16765">
                  <c:v>45101.635416666664</c:v>
                </c:pt>
                <c:pt idx="16766">
                  <c:v>45101.645833333336</c:v>
                </c:pt>
                <c:pt idx="16767">
                  <c:v>45101.65625</c:v>
                </c:pt>
                <c:pt idx="16768">
                  <c:v>45101.666666666664</c:v>
                </c:pt>
                <c:pt idx="16769">
                  <c:v>45101.677083333336</c:v>
                </c:pt>
                <c:pt idx="16770">
                  <c:v>45101.6875</c:v>
                </c:pt>
                <c:pt idx="16771">
                  <c:v>45101.697916666664</c:v>
                </c:pt>
                <c:pt idx="16772">
                  <c:v>45101.708333333336</c:v>
                </c:pt>
                <c:pt idx="16773">
                  <c:v>45101.71875</c:v>
                </c:pt>
                <c:pt idx="16774">
                  <c:v>45101.729166666664</c:v>
                </c:pt>
                <c:pt idx="16775">
                  <c:v>45101.739583333336</c:v>
                </c:pt>
                <c:pt idx="16776">
                  <c:v>45101.75</c:v>
                </c:pt>
                <c:pt idx="16777">
                  <c:v>45101.760416666664</c:v>
                </c:pt>
                <c:pt idx="16778">
                  <c:v>45101.770833333336</c:v>
                </c:pt>
                <c:pt idx="16779">
                  <c:v>45101.78125</c:v>
                </c:pt>
                <c:pt idx="16780">
                  <c:v>45101.791666666664</c:v>
                </c:pt>
                <c:pt idx="16781">
                  <c:v>45101.802083333336</c:v>
                </c:pt>
                <c:pt idx="16782">
                  <c:v>45101.8125</c:v>
                </c:pt>
                <c:pt idx="16783">
                  <c:v>45101.822916666664</c:v>
                </c:pt>
                <c:pt idx="16784">
                  <c:v>45101.833333333336</c:v>
                </c:pt>
                <c:pt idx="16785">
                  <c:v>45101.84375</c:v>
                </c:pt>
                <c:pt idx="16786">
                  <c:v>45101.854166666664</c:v>
                </c:pt>
                <c:pt idx="16787">
                  <c:v>45101.864583333336</c:v>
                </c:pt>
                <c:pt idx="16788">
                  <c:v>45101.875</c:v>
                </c:pt>
                <c:pt idx="16789">
                  <c:v>45101.885416666664</c:v>
                </c:pt>
                <c:pt idx="16790">
                  <c:v>45101.895833333336</c:v>
                </c:pt>
                <c:pt idx="16791">
                  <c:v>45101.90625</c:v>
                </c:pt>
                <c:pt idx="16792">
                  <c:v>45101.916666666664</c:v>
                </c:pt>
                <c:pt idx="16793">
                  <c:v>45101.927083333336</c:v>
                </c:pt>
                <c:pt idx="16794">
                  <c:v>45101.9375</c:v>
                </c:pt>
                <c:pt idx="16795">
                  <c:v>45101.947916666664</c:v>
                </c:pt>
                <c:pt idx="16796">
                  <c:v>45101.958333333336</c:v>
                </c:pt>
                <c:pt idx="16797">
                  <c:v>45101.96875</c:v>
                </c:pt>
                <c:pt idx="16798">
                  <c:v>45101.979166666664</c:v>
                </c:pt>
                <c:pt idx="16799">
                  <c:v>45101.989583333336</c:v>
                </c:pt>
                <c:pt idx="16800">
                  <c:v>45102</c:v>
                </c:pt>
                <c:pt idx="16801">
                  <c:v>45102.010416666664</c:v>
                </c:pt>
                <c:pt idx="16802">
                  <c:v>45102.020833333336</c:v>
                </c:pt>
                <c:pt idx="16803">
                  <c:v>45102.03125</c:v>
                </c:pt>
                <c:pt idx="16804">
                  <c:v>45102.041666666664</c:v>
                </c:pt>
                <c:pt idx="16805">
                  <c:v>45102.052083333336</c:v>
                </c:pt>
                <c:pt idx="16806">
                  <c:v>45102.0625</c:v>
                </c:pt>
                <c:pt idx="16807">
                  <c:v>45102.072916666664</c:v>
                </c:pt>
                <c:pt idx="16808">
                  <c:v>45102.083333333336</c:v>
                </c:pt>
                <c:pt idx="16809">
                  <c:v>45102.09375</c:v>
                </c:pt>
                <c:pt idx="16810">
                  <c:v>45102.104166666664</c:v>
                </c:pt>
                <c:pt idx="16811">
                  <c:v>45102.114583333336</c:v>
                </c:pt>
                <c:pt idx="16812">
                  <c:v>45102.125</c:v>
                </c:pt>
                <c:pt idx="16813">
                  <c:v>45102.135416666664</c:v>
                </c:pt>
                <c:pt idx="16814">
                  <c:v>45102.145833333336</c:v>
                </c:pt>
                <c:pt idx="16815">
                  <c:v>45102.15625</c:v>
                </c:pt>
                <c:pt idx="16816">
                  <c:v>45102.166666666664</c:v>
                </c:pt>
                <c:pt idx="16817">
                  <c:v>45102.177083333336</c:v>
                </c:pt>
                <c:pt idx="16818">
                  <c:v>45102.1875</c:v>
                </c:pt>
                <c:pt idx="16819">
                  <c:v>45102.197916666664</c:v>
                </c:pt>
                <c:pt idx="16820">
                  <c:v>45102.208333333336</c:v>
                </c:pt>
                <c:pt idx="16821">
                  <c:v>45102.21875</c:v>
                </c:pt>
                <c:pt idx="16822">
                  <c:v>45102.229166666664</c:v>
                </c:pt>
                <c:pt idx="16823">
                  <c:v>45102.239583333336</c:v>
                </c:pt>
                <c:pt idx="16824">
                  <c:v>45102.25</c:v>
                </c:pt>
                <c:pt idx="16825">
                  <c:v>45102.260416666664</c:v>
                </c:pt>
                <c:pt idx="16826">
                  <c:v>45102.270833333336</c:v>
                </c:pt>
                <c:pt idx="16827">
                  <c:v>45102.28125</c:v>
                </c:pt>
                <c:pt idx="16828">
                  <c:v>45102.291666666664</c:v>
                </c:pt>
                <c:pt idx="16829">
                  <c:v>45102.302083333336</c:v>
                </c:pt>
                <c:pt idx="16830">
                  <c:v>45102.3125</c:v>
                </c:pt>
                <c:pt idx="16831">
                  <c:v>45102.322916666664</c:v>
                </c:pt>
                <c:pt idx="16832">
                  <c:v>45102.333333333336</c:v>
                </c:pt>
                <c:pt idx="16833">
                  <c:v>45102.34375</c:v>
                </c:pt>
                <c:pt idx="16834">
                  <c:v>45102.354166666664</c:v>
                </c:pt>
                <c:pt idx="16835">
                  <c:v>45102.364583333336</c:v>
                </c:pt>
                <c:pt idx="16836">
                  <c:v>45102.375</c:v>
                </c:pt>
                <c:pt idx="16837">
                  <c:v>45102.385416666664</c:v>
                </c:pt>
                <c:pt idx="16838">
                  <c:v>45102.395833333336</c:v>
                </c:pt>
                <c:pt idx="16839">
                  <c:v>45102.40625</c:v>
                </c:pt>
                <c:pt idx="16840">
                  <c:v>45102.416666666664</c:v>
                </c:pt>
                <c:pt idx="16841">
                  <c:v>45102.427083333336</c:v>
                </c:pt>
                <c:pt idx="16842">
                  <c:v>45102.4375</c:v>
                </c:pt>
                <c:pt idx="16843">
                  <c:v>45102.447916666664</c:v>
                </c:pt>
                <c:pt idx="16844">
                  <c:v>45102.458333333336</c:v>
                </c:pt>
                <c:pt idx="16845">
                  <c:v>45102.46875</c:v>
                </c:pt>
                <c:pt idx="16846">
                  <c:v>45102.479166666664</c:v>
                </c:pt>
                <c:pt idx="16847">
                  <c:v>45102.489583333336</c:v>
                </c:pt>
                <c:pt idx="16848">
                  <c:v>45102.5</c:v>
                </c:pt>
                <c:pt idx="16849">
                  <c:v>45102.510416666664</c:v>
                </c:pt>
                <c:pt idx="16850">
                  <c:v>45102.520833333336</c:v>
                </c:pt>
                <c:pt idx="16851">
                  <c:v>45102.53125</c:v>
                </c:pt>
                <c:pt idx="16852">
                  <c:v>45102.541666666664</c:v>
                </c:pt>
                <c:pt idx="16853">
                  <c:v>45102.552083333336</c:v>
                </c:pt>
                <c:pt idx="16854">
                  <c:v>45102.5625</c:v>
                </c:pt>
                <c:pt idx="16855">
                  <c:v>45102.572916666664</c:v>
                </c:pt>
                <c:pt idx="16856">
                  <c:v>45102.583333333336</c:v>
                </c:pt>
                <c:pt idx="16857">
                  <c:v>45102.59375</c:v>
                </c:pt>
                <c:pt idx="16858">
                  <c:v>45102.604166666664</c:v>
                </c:pt>
                <c:pt idx="16859">
                  <c:v>45102.614583333336</c:v>
                </c:pt>
                <c:pt idx="16860">
                  <c:v>45102.625</c:v>
                </c:pt>
                <c:pt idx="16861">
                  <c:v>45102.635416666664</c:v>
                </c:pt>
                <c:pt idx="16862">
                  <c:v>45102.645833333336</c:v>
                </c:pt>
                <c:pt idx="16863">
                  <c:v>45102.65625</c:v>
                </c:pt>
                <c:pt idx="16864">
                  <c:v>45102.666666666664</c:v>
                </c:pt>
                <c:pt idx="16865">
                  <c:v>45102.677083333336</c:v>
                </c:pt>
                <c:pt idx="16866">
                  <c:v>45102.6875</c:v>
                </c:pt>
                <c:pt idx="16867">
                  <c:v>45102.697916666664</c:v>
                </c:pt>
                <c:pt idx="16868">
                  <c:v>45102.708333333336</c:v>
                </c:pt>
                <c:pt idx="16869">
                  <c:v>45102.71875</c:v>
                </c:pt>
                <c:pt idx="16870">
                  <c:v>45102.729166666664</c:v>
                </c:pt>
                <c:pt idx="16871">
                  <c:v>45102.739583333336</c:v>
                </c:pt>
                <c:pt idx="16872">
                  <c:v>45102.75</c:v>
                </c:pt>
                <c:pt idx="16873">
                  <c:v>45102.760416666664</c:v>
                </c:pt>
                <c:pt idx="16874">
                  <c:v>45102.770833333336</c:v>
                </c:pt>
                <c:pt idx="16875">
                  <c:v>45102.78125</c:v>
                </c:pt>
                <c:pt idx="16876">
                  <c:v>45102.791666666664</c:v>
                </c:pt>
                <c:pt idx="16877">
                  <c:v>45102.802083333336</c:v>
                </c:pt>
                <c:pt idx="16878">
                  <c:v>45102.8125</c:v>
                </c:pt>
                <c:pt idx="16879">
                  <c:v>45102.822916666664</c:v>
                </c:pt>
                <c:pt idx="16880">
                  <c:v>45102.833333333336</c:v>
                </c:pt>
                <c:pt idx="16881">
                  <c:v>45102.84375</c:v>
                </c:pt>
                <c:pt idx="16882">
                  <c:v>45102.854166666664</c:v>
                </c:pt>
                <c:pt idx="16883">
                  <c:v>45102.864583333336</c:v>
                </c:pt>
                <c:pt idx="16884">
                  <c:v>45102.875</c:v>
                </c:pt>
                <c:pt idx="16885">
                  <c:v>45102.885416666664</c:v>
                </c:pt>
                <c:pt idx="16886">
                  <c:v>45102.895833333336</c:v>
                </c:pt>
                <c:pt idx="16887">
                  <c:v>45102.90625</c:v>
                </c:pt>
                <c:pt idx="16888">
                  <c:v>45102.916666666664</c:v>
                </c:pt>
                <c:pt idx="16889">
                  <c:v>45102.927083333336</c:v>
                </c:pt>
                <c:pt idx="16890">
                  <c:v>45102.9375</c:v>
                </c:pt>
                <c:pt idx="16891">
                  <c:v>45102.947916666664</c:v>
                </c:pt>
                <c:pt idx="16892">
                  <c:v>45102.958333333336</c:v>
                </c:pt>
                <c:pt idx="16893">
                  <c:v>45102.96875</c:v>
                </c:pt>
                <c:pt idx="16894">
                  <c:v>45102.979166666664</c:v>
                </c:pt>
                <c:pt idx="16895">
                  <c:v>45102.989583333336</c:v>
                </c:pt>
                <c:pt idx="16896">
                  <c:v>45103</c:v>
                </c:pt>
                <c:pt idx="16897">
                  <c:v>45103.010416666664</c:v>
                </c:pt>
                <c:pt idx="16898">
                  <c:v>45103.020833333336</c:v>
                </c:pt>
                <c:pt idx="16899">
                  <c:v>45103.03125</c:v>
                </c:pt>
                <c:pt idx="16900">
                  <c:v>45103.041666666664</c:v>
                </c:pt>
                <c:pt idx="16901">
                  <c:v>45103.052083333336</c:v>
                </c:pt>
                <c:pt idx="16902">
                  <c:v>45103.0625</c:v>
                </c:pt>
                <c:pt idx="16903">
                  <c:v>45103.072916666664</c:v>
                </c:pt>
                <c:pt idx="16904">
                  <c:v>45103.083333333336</c:v>
                </c:pt>
                <c:pt idx="16905">
                  <c:v>45103.09375</c:v>
                </c:pt>
                <c:pt idx="16906">
                  <c:v>45103.104166666664</c:v>
                </c:pt>
                <c:pt idx="16907">
                  <c:v>45103.114583333336</c:v>
                </c:pt>
                <c:pt idx="16908">
                  <c:v>45103.125</c:v>
                </c:pt>
                <c:pt idx="16909">
                  <c:v>45103.135416666664</c:v>
                </c:pt>
                <c:pt idx="16910">
                  <c:v>45103.145833333336</c:v>
                </c:pt>
                <c:pt idx="16911">
                  <c:v>45103.15625</c:v>
                </c:pt>
                <c:pt idx="16912">
                  <c:v>45103.166666666664</c:v>
                </c:pt>
                <c:pt idx="16913">
                  <c:v>45103.177083333336</c:v>
                </c:pt>
                <c:pt idx="16914">
                  <c:v>45103.1875</c:v>
                </c:pt>
                <c:pt idx="16915">
                  <c:v>45103.197916666664</c:v>
                </c:pt>
                <c:pt idx="16916">
                  <c:v>45103.208333333336</c:v>
                </c:pt>
                <c:pt idx="16917">
                  <c:v>45103.21875</c:v>
                </c:pt>
                <c:pt idx="16918">
                  <c:v>45103.229166666664</c:v>
                </c:pt>
                <c:pt idx="16919">
                  <c:v>45103.239583333336</c:v>
                </c:pt>
                <c:pt idx="16920">
                  <c:v>45103.25</c:v>
                </c:pt>
                <c:pt idx="16921">
                  <c:v>45103.260416666664</c:v>
                </c:pt>
                <c:pt idx="16922">
                  <c:v>45103.270833333336</c:v>
                </c:pt>
                <c:pt idx="16923">
                  <c:v>45103.28125</c:v>
                </c:pt>
                <c:pt idx="16924">
                  <c:v>45103.291666666664</c:v>
                </c:pt>
                <c:pt idx="16925">
                  <c:v>45103.302083333336</c:v>
                </c:pt>
                <c:pt idx="16926">
                  <c:v>45103.3125</c:v>
                </c:pt>
                <c:pt idx="16927">
                  <c:v>45103.322916666664</c:v>
                </c:pt>
                <c:pt idx="16928">
                  <c:v>45103.333333333336</c:v>
                </c:pt>
                <c:pt idx="16929">
                  <c:v>45103.34375</c:v>
                </c:pt>
                <c:pt idx="16930">
                  <c:v>45103.354166666664</c:v>
                </c:pt>
                <c:pt idx="16931">
                  <c:v>45103.364583333336</c:v>
                </c:pt>
                <c:pt idx="16932">
                  <c:v>45103.375</c:v>
                </c:pt>
                <c:pt idx="16933">
                  <c:v>45103.385416666664</c:v>
                </c:pt>
                <c:pt idx="16934">
                  <c:v>45103.395833333336</c:v>
                </c:pt>
                <c:pt idx="16935">
                  <c:v>45103.40625</c:v>
                </c:pt>
                <c:pt idx="16936">
                  <c:v>45103.416666666664</c:v>
                </c:pt>
                <c:pt idx="16937">
                  <c:v>45103.427083333336</c:v>
                </c:pt>
                <c:pt idx="16938">
                  <c:v>45103.4375</c:v>
                </c:pt>
                <c:pt idx="16939">
                  <c:v>45103.447916666664</c:v>
                </c:pt>
                <c:pt idx="16940">
                  <c:v>45103.458333333336</c:v>
                </c:pt>
                <c:pt idx="16941">
                  <c:v>45103.46875</c:v>
                </c:pt>
                <c:pt idx="16942">
                  <c:v>45103.479166666664</c:v>
                </c:pt>
                <c:pt idx="16943">
                  <c:v>45103.489583333336</c:v>
                </c:pt>
                <c:pt idx="16944">
                  <c:v>45103.5</c:v>
                </c:pt>
                <c:pt idx="16945">
                  <c:v>45103.510416666664</c:v>
                </c:pt>
                <c:pt idx="16946">
                  <c:v>45103.520833333336</c:v>
                </c:pt>
                <c:pt idx="16947">
                  <c:v>45103.53125</c:v>
                </c:pt>
                <c:pt idx="16948">
                  <c:v>45103.541666666664</c:v>
                </c:pt>
                <c:pt idx="16949">
                  <c:v>45103.552083333336</c:v>
                </c:pt>
                <c:pt idx="16950">
                  <c:v>45103.5625</c:v>
                </c:pt>
                <c:pt idx="16951">
                  <c:v>45103.572916666664</c:v>
                </c:pt>
                <c:pt idx="16952">
                  <c:v>45103.583333333336</c:v>
                </c:pt>
                <c:pt idx="16953">
                  <c:v>45103.59375</c:v>
                </c:pt>
                <c:pt idx="16954">
                  <c:v>45103.604166666664</c:v>
                </c:pt>
                <c:pt idx="16955">
                  <c:v>45103.614583333336</c:v>
                </c:pt>
                <c:pt idx="16956">
                  <c:v>45103.625</c:v>
                </c:pt>
                <c:pt idx="16957">
                  <c:v>45103.635416666664</c:v>
                </c:pt>
                <c:pt idx="16958">
                  <c:v>45103.645833333336</c:v>
                </c:pt>
                <c:pt idx="16959">
                  <c:v>45103.65625</c:v>
                </c:pt>
                <c:pt idx="16960">
                  <c:v>45103.666666666664</c:v>
                </c:pt>
                <c:pt idx="16961">
                  <c:v>45103.677083333336</c:v>
                </c:pt>
                <c:pt idx="16962">
                  <c:v>45103.6875</c:v>
                </c:pt>
                <c:pt idx="16963">
                  <c:v>45103.697916666664</c:v>
                </c:pt>
                <c:pt idx="16964">
                  <c:v>45103.708333333336</c:v>
                </c:pt>
                <c:pt idx="16965">
                  <c:v>45103.71875</c:v>
                </c:pt>
                <c:pt idx="16966">
                  <c:v>45103.729166666664</c:v>
                </c:pt>
                <c:pt idx="16967">
                  <c:v>45103.739583333336</c:v>
                </c:pt>
                <c:pt idx="16968">
                  <c:v>45103.75</c:v>
                </c:pt>
                <c:pt idx="16969">
                  <c:v>45103.760416666664</c:v>
                </c:pt>
                <c:pt idx="16970">
                  <c:v>45103.770833333336</c:v>
                </c:pt>
                <c:pt idx="16971">
                  <c:v>45103.78125</c:v>
                </c:pt>
                <c:pt idx="16972">
                  <c:v>45103.791666666664</c:v>
                </c:pt>
                <c:pt idx="16973">
                  <c:v>45103.802083333336</c:v>
                </c:pt>
                <c:pt idx="16974">
                  <c:v>45103.8125</c:v>
                </c:pt>
                <c:pt idx="16975">
                  <c:v>45103.822916666664</c:v>
                </c:pt>
                <c:pt idx="16976">
                  <c:v>45103.833333333336</c:v>
                </c:pt>
                <c:pt idx="16977">
                  <c:v>45103.84375</c:v>
                </c:pt>
                <c:pt idx="16978">
                  <c:v>45103.854166666664</c:v>
                </c:pt>
                <c:pt idx="16979">
                  <c:v>45103.864583333336</c:v>
                </c:pt>
                <c:pt idx="16980">
                  <c:v>45103.875</c:v>
                </c:pt>
                <c:pt idx="16981">
                  <c:v>45103.885416666664</c:v>
                </c:pt>
                <c:pt idx="16982">
                  <c:v>45103.895833333336</c:v>
                </c:pt>
                <c:pt idx="16983">
                  <c:v>45103.90625</c:v>
                </c:pt>
                <c:pt idx="16984">
                  <c:v>45103.916666666664</c:v>
                </c:pt>
                <c:pt idx="16985">
                  <c:v>45103.927083333336</c:v>
                </c:pt>
                <c:pt idx="16986">
                  <c:v>45103.9375</c:v>
                </c:pt>
                <c:pt idx="16987">
                  <c:v>45103.947916666664</c:v>
                </c:pt>
                <c:pt idx="16988">
                  <c:v>45103.958333333336</c:v>
                </c:pt>
                <c:pt idx="16989">
                  <c:v>45103.96875</c:v>
                </c:pt>
                <c:pt idx="16990">
                  <c:v>45103.979166666664</c:v>
                </c:pt>
                <c:pt idx="16991">
                  <c:v>45103.989583333336</c:v>
                </c:pt>
                <c:pt idx="16992">
                  <c:v>45104</c:v>
                </c:pt>
                <c:pt idx="16993">
                  <c:v>45104.010416666664</c:v>
                </c:pt>
                <c:pt idx="16994">
                  <c:v>45104.020833333336</c:v>
                </c:pt>
                <c:pt idx="16995">
                  <c:v>45104.03125</c:v>
                </c:pt>
                <c:pt idx="16996">
                  <c:v>45104.041666666664</c:v>
                </c:pt>
                <c:pt idx="16997">
                  <c:v>45104.052083333336</c:v>
                </c:pt>
                <c:pt idx="16998">
                  <c:v>45104.0625</c:v>
                </c:pt>
                <c:pt idx="16999">
                  <c:v>45104.072916666664</c:v>
                </c:pt>
                <c:pt idx="17000">
                  <c:v>45104.083333333336</c:v>
                </c:pt>
                <c:pt idx="17001">
                  <c:v>45104.09375</c:v>
                </c:pt>
                <c:pt idx="17002">
                  <c:v>45104.104166666664</c:v>
                </c:pt>
                <c:pt idx="17003">
                  <c:v>45104.114583333336</c:v>
                </c:pt>
                <c:pt idx="17004">
                  <c:v>45104.125</c:v>
                </c:pt>
                <c:pt idx="17005">
                  <c:v>45104.135416666664</c:v>
                </c:pt>
                <c:pt idx="17006">
                  <c:v>45104.145833333336</c:v>
                </c:pt>
                <c:pt idx="17007">
                  <c:v>45104.15625</c:v>
                </c:pt>
                <c:pt idx="17008">
                  <c:v>45104.166666666664</c:v>
                </c:pt>
                <c:pt idx="17009">
                  <c:v>45104.177083333336</c:v>
                </c:pt>
                <c:pt idx="17010">
                  <c:v>45104.1875</c:v>
                </c:pt>
                <c:pt idx="17011">
                  <c:v>45104.197916666664</c:v>
                </c:pt>
                <c:pt idx="17012">
                  <c:v>45104.208333333336</c:v>
                </c:pt>
                <c:pt idx="17013">
                  <c:v>45104.21875</c:v>
                </c:pt>
                <c:pt idx="17014">
                  <c:v>45104.229166666664</c:v>
                </c:pt>
                <c:pt idx="17015">
                  <c:v>45104.239583333336</c:v>
                </c:pt>
                <c:pt idx="17016">
                  <c:v>45104.25</c:v>
                </c:pt>
                <c:pt idx="17017">
                  <c:v>45104.260416666664</c:v>
                </c:pt>
                <c:pt idx="17018">
                  <c:v>45104.270833333336</c:v>
                </c:pt>
                <c:pt idx="17019">
                  <c:v>45104.28125</c:v>
                </c:pt>
                <c:pt idx="17020">
                  <c:v>45104.291666666664</c:v>
                </c:pt>
                <c:pt idx="17021">
                  <c:v>45104.302083333336</c:v>
                </c:pt>
                <c:pt idx="17022">
                  <c:v>45104.3125</c:v>
                </c:pt>
                <c:pt idx="17023">
                  <c:v>45104.322916666664</c:v>
                </c:pt>
                <c:pt idx="17024">
                  <c:v>45104.333333333336</c:v>
                </c:pt>
                <c:pt idx="17025">
                  <c:v>45104.34375</c:v>
                </c:pt>
                <c:pt idx="17026">
                  <c:v>45104.354166666664</c:v>
                </c:pt>
                <c:pt idx="17027">
                  <c:v>45104.364583333336</c:v>
                </c:pt>
                <c:pt idx="17028">
                  <c:v>45104.375</c:v>
                </c:pt>
                <c:pt idx="17029">
                  <c:v>45104.385416666664</c:v>
                </c:pt>
                <c:pt idx="17030">
                  <c:v>45104.395833333336</c:v>
                </c:pt>
                <c:pt idx="17031">
                  <c:v>45104.40625</c:v>
                </c:pt>
                <c:pt idx="17032">
                  <c:v>45104.416666666664</c:v>
                </c:pt>
                <c:pt idx="17033">
                  <c:v>45104.427083333336</c:v>
                </c:pt>
                <c:pt idx="17034">
                  <c:v>45104.4375</c:v>
                </c:pt>
                <c:pt idx="17035">
                  <c:v>45104.447916666664</c:v>
                </c:pt>
                <c:pt idx="17036">
                  <c:v>45104.458333333336</c:v>
                </c:pt>
                <c:pt idx="17037">
                  <c:v>45104.46875</c:v>
                </c:pt>
                <c:pt idx="17038">
                  <c:v>45104.479166666664</c:v>
                </c:pt>
                <c:pt idx="17039">
                  <c:v>45104.489583333336</c:v>
                </c:pt>
                <c:pt idx="17040">
                  <c:v>45104.5</c:v>
                </c:pt>
                <c:pt idx="17041">
                  <c:v>45104.510416666664</c:v>
                </c:pt>
                <c:pt idx="17042">
                  <c:v>45104.520833333336</c:v>
                </c:pt>
                <c:pt idx="17043">
                  <c:v>45104.53125</c:v>
                </c:pt>
                <c:pt idx="17044">
                  <c:v>45104.541666666664</c:v>
                </c:pt>
                <c:pt idx="17045">
                  <c:v>45104.552083333336</c:v>
                </c:pt>
                <c:pt idx="17046">
                  <c:v>45104.5625</c:v>
                </c:pt>
                <c:pt idx="17047">
                  <c:v>45104.572916666664</c:v>
                </c:pt>
                <c:pt idx="17048">
                  <c:v>45104.583333333336</c:v>
                </c:pt>
                <c:pt idx="17049">
                  <c:v>45104.59375</c:v>
                </c:pt>
                <c:pt idx="17050">
                  <c:v>45104.604166666664</c:v>
                </c:pt>
                <c:pt idx="17051">
                  <c:v>45104.614583333336</c:v>
                </c:pt>
                <c:pt idx="17052">
                  <c:v>45104.625</c:v>
                </c:pt>
                <c:pt idx="17053">
                  <c:v>45104.635416666664</c:v>
                </c:pt>
                <c:pt idx="17054">
                  <c:v>45104.645833333336</c:v>
                </c:pt>
                <c:pt idx="17055">
                  <c:v>45104.65625</c:v>
                </c:pt>
                <c:pt idx="17056">
                  <c:v>45104.666666666664</c:v>
                </c:pt>
                <c:pt idx="17057">
                  <c:v>45104.677083333336</c:v>
                </c:pt>
                <c:pt idx="17058">
                  <c:v>45104.6875</c:v>
                </c:pt>
                <c:pt idx="17059">
                  <c:v>45104.697916666664</c:v>
                </c:pt>
                <c:pt idx="17060">
                  <c:v>45104.708333333336</c:v>
                </c:pt>
                <c:pt idx="17061">
                  <c:v>45104.71875</c:v>
                </c:pt>
                <c:pt idx="17062">
                  <c:v>45104.729166666664</c:v>
                </c:pt>
                <c:pt idx="17063">
                  <c:v>45104.739583333336</c:v>
                </c:pt>
                <c:pt idx="17064">
                  <c:v>45104.75</c:v>
                </c:pt>
                <c:pt idx="17065">
                  <c:v>45104.760416666664</c:v>
                </c:pt>
                <c:pt idx="17066">
                  <c:v>45104.770833333336</c:v>
                </c:pt>
                <c:pt idx="17067">
                  <c:v>45104.78125</c:v>
                </c:pt>
                <c:pt idx="17068">
                  <c:v>45104.791666666664</c:v>
                </c:pt>
                <c:pt idx="17069">
                  <c:v>45104.802083333336</c:v>
                </c:pt>
                <c:pt idx="17070">
                  <c:v>45104.8125</c:v>
                </c:pt>
                <c:pt idx="17071">
                  <c:v>45104.822916666664</c:v>
                </c:pt>
                <c:pt idx="17072">
                  <c:v>45104.833333333336</c:v>
                </c:pt>
                <c:pt idx="17073">
                  <c:v>45104.84375</c:v>
                </c:pt>
                <c:pt idx="17074">
                  <c:v>45104.854166666664</c:v>
                </c:pt>
                <c:pt idx="17075">
                  <c:v>45104.864583333336</c:v>
                </c:pt>
                <c:pt idx="17076">
                  <c:v>45104.875</c:v>
                </c:pt>
                <c:pt idx="17077">
                  <c:v>45104.885416666664</c:v>
                </c:pt>
                <c:pt idx="17078">
                  <c:v>45104.895833333336</c:v>
                </c:pt>
                <c:pt idx="17079">
                  <c:v>45104.90625</c:v>
                </c:pt>
                <c:pt idx="17080">
                  <c:v>45104.916666666664</c:v>
                </c:pt>
                <c:pt idx="17081">
                  <c:v>45104.927083333336</c:v>
                </c:pt>
                <c:pt idx="17082">
                  <c:v>45104.9375</c:v>
                </c:pt>
                <c:pt idx="17083">
                  <c:v>45104.947916666664</c:v>
                </c:pt>
                <c:pt idx="17084">
                  <c:v>45104.958333333336</c:v>
                </c:pt>
                <c:pt idx="17085">
                  <c:v>45104.96875</c:v>
                </c:pt>
                <c:pt idx="17086">
                  <c:v>45104.979166666664</c:v>
                </c:pt>
                <c:pt idx="17087">
                  <c:v>45104.989583333336</c:v>
                </c:pt>
                <c:pt idx="17088">
                  <c:v>45105</c:v>
                </c:pt>
                <c:pt idx="17089">
                  <c:v>45105.010416666664</c:v>
                </c:pt>
                <c:pt idx="17090">
                  <c:v>45105.020833333336</c:v>
                </c:pt>
                <c:pt idx="17091">
                  <c:v>45105.03125</c:v>
                </c:pt>
                <c:pt idx="17092">
                  <c:v>45105.041666666664</c:v>
                </c:pt>
                <c:pt idx="17093">
                  <c:v>45105.052083333336</c:v>
                </c:pt>
                <c:pt idx="17094">
                  <c:v>45105.0625</c:v>
                </c:pt>
                <c:pt idx="17095">
                  <c:v>45105.072916666664</c:v>
                </c:pt>
                <c:pt idx="17096">
                  <c:v>45105.083333333336</c:v>
                </c:pt>
                <c:pt idx="17097">
                  <c:v>45105.09375</c:v>
                </c:pt>
                <c:pt idx="17098">
                  <c:v>45105.104166666664</c:v>
                </c:pt>
                <c:pt idx="17099">
                  <c:v>45105.114583333336</c:v>
                </c:pt>
                <c:pt idx="17100">
                  <c:v>45105.125</c:v>
                </c:pt>
                <c:pt idx="17101">
                  <c:v>45105.135416666664</c:v>
                </c:pt>
                <c:pt idx="17102">
                  <c:v>45105.145833333336</c:v>
                </c:pt>
                <c:pt idx="17103">
                  <c:v>45105.15625</c:v>
                </c:pt>
                <c:pt idx="17104">
                  <c:v>45105.166666666664</c:v>
                </c:pt>
                <c:pt idx="17105">
                  <c:v>45105.177083333336</c:v>
                </c:pt>
                <c:pt idx="17106">
                  <c:v>45105.1875</c:v>
                </c:pt>
                <c:pt idx="17107">
                  <c:v>45105.197916666664</c:v>
                </c:pt>
                <c:pt idx="17108">
                  <c:v>45105.208333333336</c:v>
                </c:pt>
                <c:pt idx="17109">
                  <c:v>45105.21875</c:v>
                </c:pt>
                <c:pt idx="17110">
                  <c:v>45105.229166666664</c:v>
                </c:pt>
                <c:pt idx="17111">
                  <c:v>45105.239583333336</c:v>
                </c:pt>
                <c:pt idx="17112">
                  <c:v>45105.25</c:v>
                </c:pt>
                <c:pt idx="17113">
                  <c:v>45105.260416666664</c:v>
                </c:pt>
                <c:pt idx="17114">
                  <c:v>45105.270833333336</c:v>
                </c:pt>
                <c:pt idx="17115">
                  <c:v>45105.28125</c:v>
                </c:pt>
                <c:pt idx="17116">
                  <c:v>45105.291666666664</c:v>
                </c:pt>
                <c:pt idx="17117">
                  <c:v>45105.302083333336</c:v>
                </c:pt>
                <c:pt idx="17118">
                  <c:v>45105.3125</c:v>
                </c:pt>
                <c:pt idx="17119">
                  <c:v>45105.322916666664</c:v>
                </c:pt>
                <c:pt idx="17120">
                  <c:v>45105.333333333336</c:v>
                </c:pt>
                <c:pt idx="17121">
                  <c:v>45105.34375</c:v>
                </c:pt>
                <c:pt idx="17122">
                  <c:v>45105.354166666664</c:v>
                </c:pt>
                <c:pt idx="17123">
                  <c:v>45105.364583333336</c:v>
                </c:pt>
                <c:pt idx="17124">
                  <c:v>45105.375</c:v>
                </c:pt>
                <c:pt idx="17125">
                  <c:v>45105.385416666664</c:v>
                </c:pt>
                <c:pt idx="17126">
                  <c:v>45105.395833333336</c:v>
                </c:pt>
                <c:pt idx="17127">
                  <c:v>45105.40625</c:v>
                </c:pt>
                <c:pt idx="17128">
                  <c:v>45105.416666666664</c:v>
                </c:pt>
                <c:pt idx="17129">
                  <c:v>45105.427083333336</c:v>
                </c:pt>
                <c:pt idx="17130">
                  <c:v>45105.4375</c:v>
                </c:pt>
                <c:pt idx="17131">
                  <c:v>45105.447916666664</c:v>
                </c:pt>
                <c:pt idx="17132">
                  <c:v>45105.458333333336</c:v>
                </c:pt>
                <c:pt idx="17133">
                  <c:v>45105.46875</c:v>
                </c:pt>
                <c:pt idx="17134">
                  <c:v>45105.479166666664</c:v>
                </c:pt>
                <c:pt idx="17135">
                  <c:v>45105.489583333336</c:v>
                </c:pt>
                <c:pt idx="17136">
                  <c:v>45105.5</c:v>
                </c:pt>
                <c:pt idx="17137">
                  <c:v>45105.510416666664</c:v>
                </c:pt>
                <c:pt idx="17138">
                  <c:v>45105.520833333336</c:v>
                </c:pt>
                <c:pt idx="17139">
                  <c:v>45105.53125</c:v>
                </c:pt>
                <c:pt idx="17140">
                  <c:v>45105.541666666664</c:v>
                </c:pt>
                <c:pt idx="17141">
                  <c:v>45105.552083333336</c:v>
                </c:pt>
                <c:pt idx="17142">
                  <c:v>45105.5625</c:v>
                </c:pt>
                <c:pt idx="17143">
                  <c:v>45105.572916666664</c:v>
                </c:pt>
                <c:pt idx="17144">
                  <c:v>45105.583333333336</c:v>
                </c:pt>
                <c:pt idx="17145">
                  <c:v>45105.59375</c:v>
                </c:pt>
                <c:pt idx="17146">
                  <c:v>45105.604166666664</c:v>
                </c:pt>
                <c:pt idx="17147">
                  <c:v>45105.614583333336</c:v>
                </c:pt>
                <c:pt idx="17148">
                  <c:v>45105.625</c:v>
                </c:pt>
                <c:pt idx="17149">
                  <c:v>45105.635416666664</c:v>
                </c:pt>
                <c:pt idx="17150">
                  <c:v>45105.645833333336</c:v>
                </c:pt>
                <c:pt idx="17151">
                  <c:v>45105.65625</c:v>
                </c:pt>
                <c:pt idx="17152">
                  <c:v>45105.666666666664</c:v>
                </c:pt>
                <c:pt idx="17153">
                  <c:v>45105.677083333336</c:v>
                </c:pt>
                <c:pt idx="17154">
                  <c:v>45105.6875</c:v>
                </c:pt>
                <c:pt idx="17155">
                  <c:v>45105.697916666664</c:v>
                </c:pt>
                <c:pt idx="17156">
                  <c:v>45105.708333333336</c:v>
                </c:pt>
                <c:pt idx="17157">
                  <c:v>45105.71875</c:v>
                </c:pt>
                <c:pt idx="17158">
                  <c:v>45105.729166666664</c:v>
                </c:pt>
                <c:pt idx="17159">
                  <c:v>45105.739583333336</c:v>
                </c:pt>
                <c:pt idx="17160">
                  <c:v>45105.75</c:v>
                </c:pt>
                <c:pt idx="17161">
                  <c:v>45105.760416666664</c:v>
                </c:pt>
                <c:pt idx="17162">
                  <c:v>45105.770833333336</c:v>
                </c:pt>
                <c:pt idx="17163">
                  <c:v>45105.78125</c:v>
                </c:pt>
                <c:pt idx="17164">
                  <c:v>45105.791666666664</c:v>
                </c:pt>
                <c:pt idx="17165">
                  <c:v>45105.802083333336</c:v>
                </c:pt>
                <c:pt idx="17166">
                  <c:v>45105.8125</c:v>
                </c:pt>
                <c:pt idx="17167">
                  <c:v>45105.822916666664</c:v>
                </c:pt>
                <c:pt idx="17168">
                  <c:v>45105.833333333336</c:v>
                </c:pt>
                <c:pt idx="17169">
                  <c:v>45105.84375</c:v>
                </c:pt>
                <c:pt idx="17170">
                  <c:v>45105.854166666664</c:v>
                </c:pt>
                <c:pt idx="17171">
                  <c:v>45105.864583333336</c:v>
                </c:pt>
                <c:pt idx="17172">
                  <c:v>45105.875</c:v>
                </c:pt>
                <c:pt idx="17173">
                  <c:v>45105.885416666664</c:v>
                </c:pt>
                <c:pt idx="17174">
                  <c:v>45105.895833333336</c:v>
                </c:pt>
                <c:pt idx="17175">
                  <c:v>45105.90625</c:v>
                </c:pt>
                <c:pt idx="17176">
                  <c:v>45105.916666666664</c:v>
                </c:pt>
                <c:pt idx="17177">
                  <c:v>45105.927083333336</c:v>
                </c:pt>
                <c:pt idx="17178">
                  <c:v>45105.9375</c:v>
                </c:pt>
                <c:pt idx="17179">
                  <c:v>45105.947916666664</c:v>
                </c:pt>
                <c:pt idx="17180">
                  <c:v>45105.958333333336</c:v>
                </c:pt>
                <c:pt idx="17181">
                  <c:v>45105.96875</c:v>
                </c:pt>
                <c:pt idx="17182">
                  <c:v>45105.979166666664</c:v>
                </c:pt>
                <c:pt idx="17183">
                  <c:v>45105.989583333336</c:v>
                </c:pt>
                <c:pt idx="17184">
                  <c:v>45106</c:v>
                </c:pt>
                <c:pt idx="17185">
                  <c:v>45106.010416666664</c:v>
                </c:pt>
                <c:pt idx="17186">
                  <c:v>45106.020833333336</c:v>
                </c:pt>
                <c:pt idx="17187">
                  <c:v>45106.03125</c:v>
                </c:pt>
                <c:pt idx="17188">
                  <c:v>45106.041666666664</c:v>
                </c:pt>
                <c:pt idx="17189">
                  <c:v>45106.052083333336</c:v>
                </c:pt>
                <c:pt idx="17190">
                  <c:v>45106.0625</c:v>
                </c:pt>
                <c:pt idx="17191">
                  <c:v>45106.072916666664</c:v>
                </c:pt>
                <c:pt idx="17192">
                  <c:v>45106.083333333336</c:v>
                </c:pt>
                <c:pt idx="17193">
                  <c:v>45106.09375</c:v>
                </c:pt>
                <c:pt idx="17194">
                  <c:v>45106.104166666664</c:v>
                </c:pt>
                <c:pt idx="17195">
                  <c:v>45106.114583333336</c:v>
                </c:pt>
                <c:pt idx="17196">
                  <c:v>45106.125</c:v>
                </c:pt>
                <c:pt idx="17197">
                  <c:v>45106.135416666664</c:v>
                </c:pt>
                <c:pt idx="17198">
                  <c:v>45106.145833333336</c:v>
                </c:pt>
                <c:pt idx="17199">
                  <c:v>45106.15625</c:v>
                </c:pt>
                <c:pt idx="17200">
                  <c:v>45106.166666666664</c:v>
                </c:pt>
                <c:pt idx="17201">
                  <c:v>45106.177083333336</c:v>
                </c:pt>
                <c:pt idx="17202">
                  <c:v>45106.1875</c:v>
                </c:pt>
                <c:pt idx="17203">
                  <c:v>45106.197916666664</c:v>
                </c:pt>
                <c:pt idx="17204">
                  <c:v>45106.208333333336</c:v>
                </c:pt>
                <c:pt idx="17205">
                  <c:v>45106.21875</c:v>
                </c:pt>
                <c:pt idx="17206">
                  <c:v>45106.229166666664</c:v>
                </c:pt>
                <c:pt idx="17207">
                  <c:v>45106.239583333336</c:v>
                </c:pt>
                <c:pt idx="17208">
                  <c:v>45106.25</c:v>
                </c:pt>
                <c:pt idx="17209">
                  <c:v>45106.260416666664</c:v>
                </c:pt>
                <c:pt idx="17210">
                  <c:v>45106.270833333336</c:v>
                </c:pt>
                <c:pt idx="17211">
                  <c:v>45106.28125</c:v>
                </c:pt>
                <c:pt idx="17212">
                  <c:v>45106.291666666664</c:v>
                </c:pt>
                <c:pt idx="17213">
                  <c:v>45106.302083333336</c:v>
                </c:pt>
                <c:pt idx="17214">
                  <c:v>45106.3125</c:v>
                </c:pt>
                <c:pt idx="17215">
                  <c:v>45106.322916666664</c:v>
                </c:pt>
                <c:pt idx="17216">
                  <c:v>45106.333333333336</c:v>
                </c:pt>
                <c:pt idx="17217">
                  <c:v>45106.34375</c:v>
                </c:pt>
                <c:pt idx="17218">
                  <c:v>45106.354166666664</c:v>
                </c:pt>
                <c:pt idx="17219">
                  <c:v>45106.364583333336</c:v>
                </c:pt>
                <c:pt idx="17220">
                  <c:v>45106.375</c:v>
                </c:pt>
                <c:pt idx="17221">
                  <c:v>45106.385416666664</c:v>
                </c:pt>
                <c:pt idx="17222">
                  <c:v>45106.395833333336</c:v>
                </c:pt>
                <c:pt idx="17223">
                  <c:v>45106.40625</c:v>
                </c:pt>
                <c:pt idx="17224">
                  <c:v>45106.416666666664</c:v>
                </c:pt>
                <c:pt idx="17225">
                  <c:v>45106.427083333336</c:v>
                </c:pt>
                <c:pt idx="17226">
                  <c:v>45106.4375</c:v>
                </c:pt>
                <c:pt idx="17227">
                  <c:v>45106.447916666664</c:v>
                </c:pt>
                <c:pt idx="17228">
                  <c:v>45106.458333333336</c:v>
                </c:pt>
                <c:pt idx="17229">
                  <c:v>45106.46875</c:v>
                </c:pt>
                <c:pt idx="17230">
                  <c:v>45106.479166666664</c:v>
                </c:pt>
                <c:pt idx="17231">
                  <c:v>45106.489583333336</c:v>
                </c:pt>
                <c:pt idx="17232">
                  <c:v>45106.5</c:v>
                </c:pt>
                <c:pt idx="17233">
                  <c:v>45106.510416666664</c:v>
                </c:pt>
                <c:pt idx="17234">
                  <c:v>45106.520833333336</c:v>
                </c:pt>
                <c:pt idx="17235">
                  <c:v>45106.53125</c:v>
                </c:pt>
                <c:pt idx="17236">
                  <c:v>45106.541666666664</c:v>
                </c:pt>
                <c:pt idx="17237">
                  <c:v>45106.552083333336</c:v>
                </c:pt>
                <c:pt idx="17238">
                  <c:v>45106.5625</c:v>
                </c:pt>
                <c:pt idx="17239">
                  <c:v>45106.572916666664</c:v>
                </c:pt>
                <c:pt idx="17240">
                  <c:v>45106.583333333336</c:v>
                </c:pt>
                <c:pt idx="17241">
                  <c:v>45106.59375</c:v>
                </c:pt>
                <c:pt idx="17242">
                  <c:v>45106.604166666664</c:v>
                </c:pt>
                <c:pt idx="17243">
                  <c:v>45106.614583333336</c:v>
                </c:pt>
                <c:pt idx="17244">
                  <c:v>45106.625</c:v>
                </c:pt>
                <c:pt idx="17245">
                  <c:v>45106.635416666664</c:v>
                </c:pt>
                <c:pt idx="17246">
                  <c:v>45106.645833333336</c:v>
                </c:pt>
                <c:pt idx="17247">
                  <c:v>45106.65625</c:v>
                </c:pt>
                <c:pt idx="17248">
                  <c:v>45106.666666666664</c:v>
                </c:pt>
                <c:pt idx="17249">
                  <c:v>45106.677083333336</c:v>
                </c:pt>
                <c:pt idx="17250">
                  <c:v>45106.6875</c:v>
                </c:pt>
                <c:pt idx="17251">
                  <c:v>45106.697916666664</c:v>
                </c:pt>
                <c:pt idx="17252">
                  <c:v>45106.708333333336</c:v>
                </c:pt>
                <c:pt idx="17253">
                  <c:v>45106.71875</c:v>
                </c:pt>
                <c:pt idx="17254">
                  <c:v>45106.729166666664</c:v>
                </c:pt>
                <c:pt idx="17255">
                  <c:v>45106.739583333336</c:v>
                </c:pt>
                <c:pt idx="17256">
                  <c:v>45106.75</c:v>
                </c:pt>
                <c:pt idx="17257">
                  <c:v>45106.760416666664</c:v>
                </c:pt>
                <c:pt idx="17258">
                  <c:v>45106.770833333336</c:v>
                </c:pt>
                <c:pt idx="17259">
                  <c:v>45106.78125</c:v>
                </c:pt>
                <c:pt idx="17260">
                  <c:v>45106.791666666664</c:v>
                </c:pt>
                <c:pt idx="17261">
                  <c:v>45106.802083333336</c:v>
                </c:pt>
                <c:pt idx="17262">
                  <c:v>45106.8125</c:v>
                </c:pt>
                <c:pt idx="17263">
                  <c:v>45106.822916666664</c:v>
                </c:pt>
                <c:pt idx="17264">
                  <c:v>45106.833333333336</c:v>
                </c:pt>
                <c:pt idx="17265">
                  <c:v>45106.84375</c:v>
                </c:pt>
                <c:pt idx="17266">
                  <c:v>45106.854166666664</c:v>
                </c:pt>
                <c:pt idx="17267">
                  <c:v>45106.864583333336</c:v>
                </c:pt>
                <c:pt idx="17268">
                  <c:v>45106.875</c:v>
                </c:pt>
                <c:pt idx="17269">
                  <c:v>45106.885416666664</c:v>
                </c:pt>
                <c:pt idx="17270">
                  <c:v>45106.895833333336</c:v>
                </c:pt>
                <c:pt idx="17271">
                  <c:v>45106.90625</c:v>
                </c:pt>
                <c:pt idx="17272">
                  <c:v>45106.916666666664</c:v>
                </c:pt>
                <c:pt idx="17273">
                  <c:v>45106.927083333336</c:v>
                </c:pt>
                <c:pt idx="17274">
                  <c:v>45106.9375</c:v>
                </c:pt>
                <c:pt idx="17275">
                  <c:v>45106.947916666664</c:v>
                </c:pt>
                <c:pt idx="17276">
                  <c:v>45106.958333333336</c:v>
                </c:pt>
                <c:pt idx="17277">
                  <c:v>45106.96875</c:v>
                </c:pt>
                <c:pt idx="17278">
                  <c:v>45106.979166666664</c:v>
                </c:pt>
                <c:pt idx="17279">
                  <c:v>45106.989583333336</c:v>
                </c:pt>
                <c:pt idx="17280">
                  <c:v>45107</c:v>
                </c:pt>
                <c:pt idx="17281">
                  <c:v>45107.010416666664</c:v>
                </c:pt>
                <c:pt idx="17282">
                  <c:v>45107.020833333336</c:v>
                </c:pt>
                <c:pt idx="17283">
                  <c:v>45107.03125</c:v>
                </c:pt>
                <c:pt idx="17284">
                  <c:v>45107.041666666664</c:v>
                </c:pt>
                <c:pt idx="17285">
                  <c:v>45107.052083333336</c:v>
                </c:pt>
                <c:pt idx="17286">
                  <c:v>45107.0625</c:v>
                </c:pt>
                <c:pt idx="17287">
                  <c:v>45107.072916666664</c:v>
                </c:pt>
                <c:pt idx="17288">
                  <c:v>45107.083333333336</c:v>
                </c:pt>
                <c:pt idx="17289">
                  <c:v>45107.09375</c:v>
                </c:pt>
                <c:pt idx="17290">
                  <c:v>45107.104166666664</c:v>
                </c:pt>
                <c:pt idx="17291">
                  <c:v>45107.114583333336</c:v>
                </c:pt>
                <c:pt idx="17292">
                  <c:v>45107.125</c:v>
                </c:pt>
                <c:pt idx="17293">
                  <c:v>45107.135416666664</c:v>
                </c:pt>
                <c:pt idx="17294">
                  <c:v>45107.145833333336</c:v>
                </c:pt>
                <c:pt idx="17295">
                  <c:v>45107.15625</c:v>
                </c:pt>
                <c:pt idx="17296">
                  <c:v>45107.166666666664</c:v>
                </c:pt>
                <c:pt idx="17297">
                  <c:v>45107.177083333336</c:v>
                </c:pt>
                <c:pt idx="17298">
                  <c:v>45107.1875</c:v>
                </c:pt>
                <c:pt idx="17299">
                  <c:v>45107.197916666664</c:v>
                </c:pt>
                <c:pt idx="17300">
                  <c:v>45107.208333333336</c:v>
                </c:pt>
                <c:pt idx="17301">
                  <c:v>45107.21875</c:v>
                </c:pt>
                <c:pt idx="17302">
                  <c:v>45107.229166666664</c:v>
                </c:pt>
                <c:pt idx="17303">
                  <c:v>45107.239583333336</c:v>
                </c:pt>
                <c:pt idx="17304">
                  <c:v>45107.25</c:v>
                </c:pt>
                <c:pt idx="17305">
                  <c:v>45107.260416666664</c:v>
                </c:pt>
                <c:pt idx="17306">
                  <c:v>45107.270833333336</c:v>
                </c:pt>
                <c:pt idx="17307">
                  <c:v>45107.28125</c:v>
                </c:pt>
                <c:pt idx="17308">
                  <c:v>45107.291666666664</c:v>
                </c:pt>
                <c:pt idx="17309">
                  <c:v>45107.302083333336</c:v>
                </c:pt>
                <c:pt idx="17310">
                  <c:v>45107.3125</c:v>
                </c:pt>
                <c:pt idx="17311">
                  <c:v>45107.322916666664</c:v>
                </c:pt>
                <c:pt idx="17312">
                  <c:v>45107.333333333336</c:v>
                </c:pt>
                <c:pt idx="17313">
                  <c:v>45107.34375</c:v>
                </c:pt>
                <c:pt idx="17314">
                  <c:v>45107.354166666664</c:v>
                </c:pt>
                <c:pt idx="17315">
                  <c:v>45107.364583333336</c:v>
                </c:pt>
                <c:pt idx="17316">
                  <c:v>45107.375</c:v>
                </c:pt>
                <c:pt idx="17317">
                  <c:v>45107.385416666664</c:v>
                </c:pt>
                <c:pt idx="17318">
                  <c:v>45107.395833333336</c:v>
                </c:pt>
                <c:pt idx="17319">
                  <c:v>45107.40625</c:v>
                </c:pt>
                <c:pt idx="17320">
                  <c:v>45107.416666666664</c:v>
                </c:pt>
                <c:pt idx="17321">
                  <c:v>45107.427083333336</c:v>
                </c:pt>
                <c:pt idx="17322">
                  <c:v>45107.4375</c:v>
                </c:pt>
                <c:pt idx="17323">
                  <c:v>45107.447916666664</c:v>
                </c:pt>
                <c:pt idx="17324">
                  <c:v>45107.458333333336</c:v>
                </c:pt>
                <c:pt idx="17325">
                  <c:v>45107.46875</c:v>
                </c:pt>
                <c:pt idx="17326">
                  <c:v>45107.479166666664</c:v>
                </c:pt>
                <c:pt idx="17327">
                  <c:v>45107.489583333336</c:v>
                </c:pt>
                <c:pt idx="17328">
                  <c:v>45107.5</c:v>
                </c:pt>
                <c:pt idx="17329">
                  <c:v>45107.510416666664</c:v>
                </c:pt>
                <c:pt idx="17330">
                  <c:v>45107.520833333336</c:v>
                </c:pt>
                <c:pt idx="17331">
                  <c:v>45107.53125</c:v>
                </c:pt>
                <c:pt idx="17332">
                  <c:v>45107.541666666664</c:v>
                </c:pt>
                <c:pt idx="17333">
                  <c:v>45107.552083333336</c:v>
                </c:pt>
                <c:pt idx="17334">
                  <c:v>45107.5625</c:v>
                </c:pt>
                <c:pt idx="17335">
                  <c:v>45107.572916666664</c:v>
                </c:pt>
                <c:pt idx="17336">
                  <c:v>45107.583333333336</c:v>
                </c:pt>
                <c:pt idx="17337">
                  <c:v>45107.59375</c:v>
                </c:pt>
                <c:pt idx="17338">
                  <c:v>45107.604166666664</c:v>
                </c:pt>
                <c:pt idx="17339">
                  <c:v>45107.614583333336</c:v>
                </c:pt>
                <c:pt idx="17340">
                  <c:v>45107.625</c:v>
                </c:pt>
                <c:pt idx="17341">
                  <c:v>45107.635416666664</c:v>
                </c:pt>
                <c:pt idx="17342">
                  <c:v>45107.645833333336</c:v>
                </c:pt>
                <c:pt idx="17343">
                  <c:v>45107.65625</c:v>
                </c:pt>
                <c:pt idx="17344">
                  <c:v>45107.666666666664</c:v>
                </c:pt>
                <c:pt idx="17345">
                  <c:v>45107.677083333336</c:v>
                </c:pt>
                <c:pt idx="17346">
                  <c:v>45107.6875</c:v>
                </c:pt>
                <c:pt idx="17347">
                  <c:v>45107.697916666664</c:v>
                </c:pt>
                <c:pt idx="17348">
                  <c:v>45107.708333333336</c:v>
                </c:pt>
                <c:pt idx="17349">
                  <c:v>45107.71875</c:v>
                </c:pt>
                <c:pt idx="17350">
                  <c:v>45107.729166666664</c:v>
                </c:pt>
                <c:pt idx="17351">
                  <c:v>45107.739583333336</c:v>
                </c:pt>
                <c:pt idx="17352">
                  <c:v>45107.75</c:v>
                </c:pt>
                <c:pt idx="17353">
                  <c:v>45107.760416666664</c:v>
                </c:pt>
                <c:pt idx="17354">
                  <c:v>45107.770833333336</c:v>
                </c:pt>
                <c:pt idx="17355">
                  <c:v>45107.78125</c:v>
                </c:pt>
                <c:pt idx="17356">
                  <c:v>45107.791666666664</c:v>
                </c:pt>
                <c:pt idx="17357">
                  <c:v>45107.802083333336</c:v>
                </c:pt>
                <c:pt idx="17358">
                  <c:v>45107.8125</c:v>
                </c:pt>
                <c:pt idx="17359">
                  <c:v>45107.822916666664</c:v>
                </c:pt>
                <c:pt idx="17360">
                  <c:v>45107.833333333336</c:v>
                </c:pt>
                <c:pt idx="17361">
                  <c:v>45107.84375</c:v>
                </c:pt>
                <c:pt idx="17362">
                  <c:v>45107.854166666664</c:v>
                </c:pt>
                <c:pt idx="17363">
                  <c:v>45107.864583333336</c:v>
                </c:pt>
                <c:pt idx="17364">
                  <c:v>45107.875</c:v>
                </c:pt>
                <c:pt idx="17365">
                  <c:v>45107.885416666664</c:v>
                </c:pt>
                <c:pt idx="17366">
                  <c:v>45107.895833333336</c:v>
                </c:pt>
                <c:pt idx="17367">
                  <c:v>45107.90625</c:v>
                </c:pt>
                <c:pt idx="17368">
                  <c:v>45107.916666666664</c:v>
                </c:pt>
                <c:pt idx="17369">
                  <c:v>45107.927083333336</c:v>
                </c:pt>
                <c:pt idx="17370">
                  <c:v>45107.9375</c:v>
                </c:pt>
                <c:pt idx="17371">
                  <c:v>45107.947916666664</c:v>
                </c:pt>
                <c:pt idx="17372">
                  <c:v>45107.958333333336</c:v>
                </c:pt>
                <c:pt idx="17373">
                  <c:v>45107.96875</c:v>
                </c:pt>
                <c:pt idx="17374">
                  <c:v>45107.979166666664</c:v>
                </c:pt>
                <c:pt idx="17375">
                  <c:v>45107.989583333336</c:v>
                </c:pt>
                <c:pt idx="17376">
                  <c:v>45108</c:v>
                </c:pt>
                <c:pt idx="17377">
                  <c:v>45108.010416666664</c:v>
                </c:pt>
                <c:pt idx="17378">
                  <c:v>45108.020833333336</c:v>
                </c:pt>
                <c:pt idx="17379">
                  <c:v>45108.03125</c:v>
                </c:pt>
                <c:pt idx="17380">
                  <c:v>45108.041666666664</c:v>
                </c:pt>
                <c:pt idx="17381">
                  <c:v>45108.052083333336</c:v>
                </c:pt>
                <c:pt idx="17382">
                  <c:v>45108.0625</c:v>
                </c:pt>
                <c:pt idx="17383">
                  <c:v>45108.072916666664</c:v>
                </c:pt>
                <c:pt idx="17384">
                  <c:v>45108.083333333336</c:v>
                </c:pt>
                <c:pt idx="17385">
                  <c:v>45108.09375</c:v>
                </c:pt>
                <c:pt idx="17386">
                  <c:v>45108.104166666664</c:v>
                </c:pt>
                <c:pt idx="17387">
                  <c:v>45108.114583333336</c:v>
                </c:pt>
                <c:pt idx="17388">
                  <c:v>45108.125</c:v>
                </c:pt>
                <c:pt idx="17389">
                  <c:v>45108.135416666664</c:v>
                </c:pt>
                <c:pt idx="17390">
                  <c:v>45108.145833333336</c:v>
                </c:pt>
                <c:pt idx="17391">
                  <c:v>45108.15625</c:v>
                </c:pt>
                <c:pt idx="17392">
                  <c:v>45108.166666666664</c:v>
                </c:pt>
                <c:pt idx="17393">
                  <c:v>45108.177083333336</c:v>
                </c:pt>
                <c:pt idx="17394">
                  <c:v>45108.1875</c:v>
                </c:pt>
                <c:pt idx="17395">
                  <c:v>45108.197916666664</c:v>
                </c:pt>
                <c:pt idx="17396">
                  <c:v>45108.208333333336</c:v>
                </c:pt>
                <c:pt idx="17397">
                  <c:v>45108.21875</c:v>
                </c:pt>
                <c:pt idx="17398">
                  <c:v>45108.229166666664</c:v>
                </c:pt>
                <c:pt idx="17399">
                  <c:v>45108.239583333336</c:v>
                </c:pt>
                <c:pt idx="17400">
                  <c:v>45108.25</c:v>
                </c:pt>
                <c:pt idx="17401">
                  <c:v>45108.260416666664</c:v>
                </c:pt>
                <c:pt idx="17402">
                  <c:v>45108.270833333336</c:v>
                </c:pt>
                <c:pt idx="17403">
                  <c:v>45108.28125</c:v>
                </c:pt>
                <c:pt idx="17404">
                  <c:v>45108.291666666664</c:v>
                </c:pt>
                <c:pt idx="17405">
                  <c:v>45108.302083333336</c:v>
                </c:pt>
                <c:pt idx="17406">
                  <c:v>45108.3125</c:v>
                </c:pt>
                <c:pt idx="17407">
                  <c:v>45108.322916666664</c:v>
                </c:pt>
                <c:pt idx="17408">
                  <c:v>45108.333333333336</c:v>
                </c:pt>
                <c:pt idx="17409">
                  <c:v>45108.34375</c:v>
                </c:pt>
                <c:pt idx="17410">
                  <c:v>45108.354166666664</c:v>
                </c:pt>
                <c:pt idx="17411">
                  <c:v>45108.364583333336</c:v>
                </c:pt>
                <c:pt idx="17412">
                  <c:v>45108.375</c:v>
                </c:pt>
                <c:pt idx="17413">
                  <c:v>45108.385416666664</c:v>
                </c:pt>
                <c:pt idx="17414">
                  <c:v>45108.395833333336</c:v>
                </c:pt>
                <c:pt idx="17415">
                  <c:v>45108.40625</c:v>
                </c:pt>
                <c:pt idx="17416">
                  <c:v>45108.416666666664</c:v>
                </c:pt>
                <c:pt idx="17417">
                  <c:v>45108.427083333336</c:v>
                </c:pt>
                <c:pt idx="17418">
                  <c:v>45108.4375</c:v>
                </c:pt>
                <c:pt idx="17419">
                  <c:v>45108.447916666664</c:v>
                </c:pt>
                <c:pt idx="17420">
                  <c:v>45108.458333333336</c:v>
                </c:pt>
                <c:pt idx="17421">
                  <c:v>45108.46875</c:v>
                </c:pt>
                <c:pt idx="17422">
                  <c:v>45108.479166666664</c:v>
                </c:pt>
                <c:pt idx="17423">
                  <c:v>45108.489583333336</c:v>
                </c:pt>
                <c:pt idx="17424">
                  <c:v>45108.5</c:v>
                </c:pt>
                <c:pt idx="17425">
                  <c:v>45108.510416666664</c:v>
                </c:pt>
                <c:pt idx="17426">
                  <c:v>45108.520833333336</c:v>
                </c:pt>
                <c:pt idx="17427">
                  <c:v>45108.53125</c:v>
                </c:pt>
                <c:pt idx="17428">
                  <c:v>45108.541666666664</c:v>
                </c:pt>
                <c:pt idx="17429">
                  <c:v>45108.552083333336</c:v>
                </c:pt>
                <c:pt idx="17430">
                  <c:v>45108.5625</c:v>
                </c:pt>
                <c:pt idx="17431">
                  <c:v>45108.572916666664</c:v>
                </c:pt>
                <c:pt idx="17432">
                  <c:v>45108.583333333336</c:v>
                </c:pt>
                <c:pt idx="17433">
                  <c:v>45108.59375</c:v>
                </c:pt>
                <c:pt idx="17434">
                  <c:v>45108.604166666664</c:v>
                </c:pt>
                <c:pt idx="17435">
                  <c:v>45108.614583333336</c:v>
                </c:pt>
                <c:pt idx="17436">
                  <c:v>45108.625</c:v>
                </c:pt>
                <c:pt idx="17437">
                  <c:v>45108.635416666664</c:v>
                </c:pt>
                <c:pt idx="17438">
                  <c:v>45108.645833333336</c:v>
                </c:pt>
                <c:pt idx="17439">
                  <c:v>45108.65625</c:v>
                </c:pt>
                <c:pt idx="17440">
                  <c:v>45108.666666666664</c:v>
                </c:pt>
                <c:pt idx="17441">
                  <c:v>45108.677083333336</c:v>
                </c:pt>
                <c:pt idx="17442">
                  <c:v>45108.6875</c:v>
                </c:pt>
                <c:pt idx="17443">
                  <c:v>45108.697916666664</c:v>
                </c:pt>
                <c:pt idx="17444">
                  <c:v>45108.708333333336</c:v>
                </c:pt>
                <c:pt idx="17445">
                  <c:v>45108.71875</c:v>
                </c:pt>
                <c:pt idx="17446">
                  <c:v>45108.729166666664</c:v>
                </c:pt>
                <c:pt idx="17447">
                  <c:v>45108.739583333336</c:v>
                </c:pt>
                <c:pt idx="17448">
                  <c:v>45108.75</c:v>
                </c:pt>
                <c:pt idx="17449">
                  <c:v>45108.760416666664</c:v>
                </c:pt>
                <c:pt idx="17450">
                  <c:v>45108.770833333336</c:v>
                </c:pt>
                <c:pt idx="17451">
                  <c:v>45108.78125</c:v>
                </c:pt>
                <c:pt idx="17452">
                  <c:v>45108.791666666664</c:v>
                </c:pt>
                <c:pt idx="17453">
                  <c:v>45108.802083333336</c:v>
                </c:pt>
                <c:pt idx="17454">
                  <c:v>45108.8125</c:v>
                </c:pt>
                <c:pt idx="17455">
                  <c:v>45108.822916666664</c:v>
                </c:pt>
                <c:pt idx="17456">
                  <c:v>45108.833333333336</c:v>
                </c:pt>
                <c:pt idx="17457">
                  <c:v>45108.84375</c:v>
                </c:pt>
                <c:pt idx="17458">
                  <c:v>45108.854166666664</c:v>
                </c:pt>
                <c:pt idx="17459">
                  <c:v>45108.864583333336</c:v>
                </c:pt>
                <c:pt idx="17460">
                  <c:v>45108.875</c:v>
                </c:pt>
                <c:pt idx="17461">
                  <c:v>45108.885416666664</c:v>
                </c:pt>
                <c:pt idx="17462">
                  <c:v>45108.895833333336</c:v>
                </c:pt>
                <c:pt idx="17463">
                  <c:v>45108.90625</c:v>
                </c:pt>
                <c:pt idx="17464">
                  <c:v>45108.916666666664</c:v>
                </c:pt>
                <c:pt idx="17465">
                  <c:v>45108.927083333336</c:v>
                </c:pt>
                <c:pt idx="17466">
                  <c:v>45108.9375</c:v>
                </c:pt>
                <c:pt idx="17467">
                  <c:v>45108.947916666664</c:v>
                </c:pt>
                <c:pt idx="17468">
                  <c:v>45108.958333333336</c:v>
                </c:pt>
                <c:pt idx="17469">
                  <c:v>45108.96875</c:v>
                </c:pt>
                <c:pt idx="17470">
                  <c:v>45108.979166666664</c:v>
                </c:pt>
                <c:pt idx="17471">
                  <c:v>45108.989583333336</c:v>
                </c:pt>
                <c:pt idx="17472">
                  <c:v>45109</c:v>
                </c:pt>
                <c:pt idx="17473">
                  <c:v>45109.010416666664</c:v>
                </c:pt>
                <c:pt idx="17474">
                  <c:v>45109.020833333336</c:v>
                </c:pt>
                <c:pt idx="17475">
                  <c:v>45109.03125</c:v>
                </c:pt>
                <c:pt idx="17476">
                  <c:v>45109.041666666664</c:v>
                </c:pt>
                <c:pt idx="17477">
                  <c:v>45109.052083333336</c:v>
                </c:pt>
                <c:pt idx="17478">
                  <c:v>45109.0625</c:v>
                </c:pt>
                <c:pt idx="17479">
                  <c:v>45109.072916666664</c:v>
                </c:pt>
                <c:pt idx="17480">
                  <c:v>45109.083333333336</c:v>
                </c:pt>
                <c:pt idx="17481">
                  <c:v>45109.09375</c:v>
                </c:pt>
                <c:pt idx="17482">
                  <c:v>45109.104166666664</c:v>
                </c:pt>
                <c:pt idx="17483">
                  <c:v>45109.114583333336</c:v>
                </c:pt>
                <c:pt idx="17484">
                  <c:v>45109.125</c:v>
                </c:pt>
                <c:pt idx="17485">
                  <c:v>45109.135416666664</c:v>
                </c:pt>
                <c:pt idx="17486">
                  <c:v>45109.145833333336</c:v>
                </c:pt>
                <c:pt idx="17487">
                  <c:v>45109.15625</c:v>
                </c:pt>
                <c:pt idx="17488">
                  <c:v>45109.166666666664</c:v>
                </c:pt>
                <c:pt idx="17489">
                  <c:v>45109.177083333336</c:v>
                </c:pt>
                <c:pt idx="17490">
                  <c:v>45109.1875</c:v>
                </c:pt>
                <c:pt idx="17491">
                  <c:v>45109.197916666664</c:v>
                </c:pt>
                <c:pt idx="17492">
                  <c:v>45109.208333333336</c:v>
                </c:pt>
                <c:pt idx="17493">
                  <c:v>45109.21875</c:v>
                </c:pt>
                <c:pt idx="17494">
                  <c:v>45109.229166666664</c:v>
                </c:pt>
                <c:pt idx="17495">
                  <c:v>45109.239583333336</c:v>
                </c:pt>
                <c:pt idx="17496">
                  <c:v>45109.25</c:v>
                </c:pt>
                <c:pt idx="17497">
                  <c:v>45109.260416666664</c:v>
                </c:pt>
                <c:pt idx="17498">
                  <c:v>45109.270833333336</c:v>
                </c:pt>
                <c:pt idx="17499">
                  <c:v>45109.28125</c:v>
                </c:pt>
                <c:pt idx="17500">
                  <c:v>45109.291666666664</c:v>
                </c:pt>
                <c:pt idx="17501">
                  <c:v>45109.302083333336</c:v>
                </c:pt>
                <c:pt idx="17502">
                  <c:v>45109.3125</c:v>
                </c:pt>
                <c:pt idx="17503">
                  <c:v>45109.322916666664</c:v>
                </c:pt>
                <c:pt idx="17504">
                  <c:v>45109.333333333336</c:v>
                </c:pt>
                <c:pt idx="17505">
                  <c:v>45109.34375</c:v>
                </c:pt>
                <c:pt idx="17506">
                  <c:v>45109.354166666664</c:v>
                </c:pt>
                <c:pt idx="17507">
                  <c:v>45109.364583333336</c:v>
                </c:pt>
                <c:pt idx="17508">
                  <c:v>45109.375</c:v>
                </c:pt>
                <c:pt idx="17509">
                  <c:v>45109.385416666664</c:v>
                </c:pt>
                <c:pt idx="17510">
                  <c:v>45109.395833333336</c:v>
                </c:pt>
                <c:pt idx="17511">
                  <c:v>45109.40625</c:v>
                </c:pt>
                <c:pt idx="17512">
                  <c:v>45109.416666666664</c:v>
                </c:pt>
                <c:pt idx="17513">
                  <c:v>45109.427083333336</c:v>
                </c:pt>
                <c:pt idx="17514">
                  <c:v>45109.4375</c:v>
                </c:pt>
                <c:pt idx="17515">
                  <c:v>45109.447916666664</c:v>
                </c:pt>
                <c:pt idx="17516">
                  <c:v>45109.458333333336</c:v>
                </c:pt>
                <c:pt idx="17517">
                  <c:v>45109.46875</c:v>
                </c:pt>
                <c:pt idx="17518">
                  <c:v>45109.479166666664</c:v>
                </c:pt>
                <c:pt idx="17519">
                  <c:v>45109.489583333336</c:v>
                </c:pt>
                <c:pt idx="17520">
                  <c:v>45109.5</c:v>
                </c:pt>
                <c:pt idx="17521">
                  <c:v>45109.510416666664</c:v>
                </c:pt>
                <c:pt idx="17522">
                  <c:v>45109.520833333336</c:v>
                </c:pt>
                <c:pt idx="17523">
                  <c:v>45109.53125</c:v>
                </c:pt>
                <c:pt idx="17524">
                  <c:v>45109.541666666664</c:v>
                </c:pt>
                <c:pt idx="17525">
                  <c:v>45109.552083333336</c:v>
                </c:pt>
                <c:pt idx="17526">
                  <c:v>45109.5625</c:v>
                </c:pt>
                <c:pt idx="17527">
                  <c:v>45109.572916666664</c:v>
                </c:pt>
                <c:pt idx="17528">
                  <c:v>45109.583333333336</c:v>
                </c:pt>
                <c:pt idx="17529">
                  <c:v>45109.59375</c:v>
                </c:pt>
                <c:pt idx="17530">
                  <c:v>45109.604166666664</c:v>
                </c:pt>
                <c:pt idx="17531">
                  <c:v>45109.614583333336</c:v>
                </c:pt>
                <c:pt idx="17532">
                  <c:v>45109.625</c:v>
                </c:pt>
                <c:pt idx="17533">
                  <c:v>45109.635416666664</c:v>
                </c:pt>
                <c:pt idx="17534">
                  <c:v>45109.645833333336</c:v>
                </c:pt>
                <c:pt idx="17535">
                  <c:v>45109.65625</c:v>
                </c:pt>
                <c:pt idx="17536">
                  <c:v>45109.666666666664</c:v>
                </c:pt>
                <c:pt idx="17537">
                  <c:v>45109.677083333336</c:v>
                </c:pt>
                <c:pt idx="17538">
                  <c:v>45109.6875</c:v>
                </c:pt>
                <c:pt idx="17539">
                  <c:v>45109.697916666664</c:v>
                </c:pt>
                <c:pt idx="17540">
                  <c:v>45109.708333333336</c:v>
                </c:pt>
                <c:pt idx="17541">
                  <c:v>45109.71875</c:v>
                </c:pt>
                <c:pt idx="17542">
                  <c:v>45109.729166666664</c:v>
                </c:pt>
                <c:pt idx="17543">
                  <c:v>45109.739583333336</c:v>
                </c:pt>
                <c:pt idx="17544">
                  <c:v>45109.75</c:v>
                </c:pt>
                <c:pt idx="17545">
                  <c:v>45109.760416666664</c:v>
                </c:pt>
                <c:pt idx="17546">
                  <c:v>45109.770833333336</c:v>
                </c:pt>
                <c:pt idx="17547">
                  <c:v>45109.78125</c:v>
                </c:pt>
                <c:pt idx="17548">
                  <c:v>45109.791666666664</c:v>
                </c:pt>
                <c:pt idx="17549">
                  <c:v>45109.802083333336</c:v>
                </c:pt>
                <c:pt idx="17550">
                  <c:v>45109.8125</c:v>
                </c:pt>
                <c:pt idx="17551">
                  <c:v>45109.822916666664</c:v>
                </c:pt>
                <c:pt idx="17552">
                  <c:v>45109.833333333336</c:v>
                </c:pt>
                <c:pt idx="17553">
                  <c:v>45109.84375</c:v>
                </c:pt>
                <c:pt idx="17554">
                  <c:v>45109.854166666664</c:v>
                </c:pt>
                <c:pt idx="17555">
                  <c:v>45109.864583333336</c:v>
                </c:pt>
                <c:pt idx="17556">
                  <c:v>45109.875</c:v>
                </c:pt>
                <c:pt idx="17557">
                  <c:v>45109.885416666664</c:v>
                </c:pt>
                <c:pt idx="17558">
                  <c:v>45109.895833333336</c:v>
                </c:pt>
                <c:pt idx="17559">
                  <c:v>45109.90625</c:v>
                </c:pt>
                <c:pt idx="17560">
                  <c:v>45109.916666666664</c:v>
                </c:pt>
                <c:pt idx="17561">
                  <c:v>45109.927083333336</c:v>
                </c:pt>
                <c:pt idx="17562">
                  <c:v>45109.9375</c:v>
                </c:pt>
                <c:pt idx="17563">
                  <c:v>45109.947916666664</c:v>
                </c:pt>
                <c:pt idx="17564">
                  <c:v>45109.958333333336</c:v>
                </c:pt>
                <c:pt idx="17565">
                  <c:v>45109.96875</c:v>
                </c:pt>
                <c:pt idx="17566">
                  <c:v>45109.979166666664</c:v>
                </c:pt>
                <c:pt idx="17567">
                  <c:v>45109.989583333336</c:v>
                </c:pt>
                <c:pt idx="17568">
                  <c:v>45110</c:v>
                </c:pt>
                <c:pt idx="17569">
                  <c:v>45110.010416666664</c:v>
                </c:pt>
                <c:pt idx="17570">
                  <c:v>45110.020833333336</c:v>
                </c:pt>
                <c:pt idx="17571">
                  <c:v>45110.03125</c:v>
                </c:pt>
                <c:pt idx="17572">
                  <c:v>45110.041666666664</c:v>
                </c:pt>
                <c:pt idx="17573">
                  <c:v>45110.052083333336</c:v>
                </c:pt>
                <c:pt idx="17574">
                  <c:v>45110.0625</c:v>
                </c:pt>
                <c:pt idx="17575">
                  <c:v>45110.072916666664</c:v>
                </c:pt>
                <c:pt idx="17576">
                  <c:v>45110.083333333336</c:v>
                </c:pt>
                <c:pt idx="17577">
                  <c:v>45110.09375</c:v>
                </c:pt>
                <c:pt idx="17578">
                  <c:v>45110.104166666664</c:v>
                </c:pt>
                <c:pt idx="17579">
                  <c:v>45110.114583333336</c:v>
                </c:pt>
                <c:pt idx="17580">
                  <c:v>45110.125</c:v>
                </c:pt>
                <c:pt idx="17581">
                  <c:v>45110.135416666664</c:v>
                </c:pt>
                <c:pt idx="17582">
                  <c:v>45110.145833333336</c:v>
                </c:pt>
                <c:pt idx="17583">
                  <c:v>45110.15625</c:v>
                </c:pt>
                <c:pt idx="17584">
                  <c:v>45110.166666666664</c:v>
                </c:pt>
                <c:pt idx="17585">
                  <c:v>45110.177083333336</c:v>
                </c:pt>
                <c:pt idx="17586">
                  <c:v>45110.1875</c:v>
                </c:pt>
                <c:pt idx="17587">
                  <c:v>45110.197916666664</c:v>
                </c:pt>
                <c:pt idx="17588">
                  <c:v>45110.208333333336</c:v>
                </c:pt>
                <c:pt idx="17589">
                  <c:v>45110.21875</c:v>
                </c:pt>
                <c:pt idx="17590">
                  <c:v>45110.229166666664</c:v>
                </c:pt>
                <c:pt idx="17591">
                  <c:v>45110.239583333336</c:v>
                </c:pt>
                <c:pt idx="17592">
                  <c:v>45110.25</c:v>
                </c:pt>
                <c:pt idx="17593">
                  <c:v>45110.260416666664</c:v>
                </c:pt>
                <c:pt idx="17594">
                  <c:v>45110.270833333336</c:v>
                </c:pt>
                <c:pt idx="17595">
                  <c:v>45110.28125</c:v>
                </c:pt>
                <c:pt idx="17596">
                  <c:v>45110.291666666664</c:v>
                </c:pt>
                <c:pt idx="17597">
                  <c:v>45110.302083333336</c:v>
                </c:pt>
                <c:pt idx="17598">
                  <c:v>45110.3125</c:v>
                </c:pt>
                <c:pt idx="17599">
                  <c:v>45110.322916666664</c:v>
                </c:pt>
                <c:pt idx="17600">
                  <c:v>45110.333333333336</c:v>
                </c:pt>
                <c:pt idx="17601">
                  <c:v>45110.34375</c:v>
                </c:pt>
                <c:pt idx="17602">
                  <c:v>45110.354166666664</c:v>
                </c:pt>
                <c:pt idx="17603">
                  <c:v>45110.364583333336</c:v>
                </c:pt>
                <c:pt idx="17604">
                  <c:v>45110.375</c:v>
                </c:pt>
                <c:pt idx="17605">
                  <c:v>45110.385416666664</c:v>
                </c:pt>
                <c:pt idx="17606">
                  <c:v>45110.395833333336</c:v>
                </c:pt>
                <c:pt idx="17607">
                  <c:v>45110.40625</c:v>
                </c:pt>
                <c:pt idx="17608">
                  <c:v>45110.416666666664</c:v>
                </c:pt>
                <c:pt idx="17609">
                  <c:v>45110.427083333336</c:v>
                </c:pt>
                <c:pt idx="17610">
                  <c:v>45110.4375</c:v>
                </c:pt>
                <c:pt idx="17611">
                  <c:v>45110.447916666664</c:v>
                </c:pt>
                <c:pt idx="17612">
                  <c:v>45110.458333333336</c:v>
                </c:pt>
                <c:pt idx="17613">
                  <c:v>45110.46875</c:v>
                </c:pt>
                <c:pt idx="17614">
                  <c:v>45110.479166666664</c:v>
                </c:pt>
                <c:pt idx="17615">
                  <c:v>45110.489583333336</c:v>
                </c:pt>
                <c:pt idx="17616">
                  <c:v>45110.5</c:v>
                </c:pt>
                <c:pt idx="17617">
                  <c:v>45110.510416666664</c:v>
                </c:pt>
                <c:pt idx="17618">
                  <c:v>45110.520833333336</c:v>
                </c:pt>
                <c:pt idx="17619">
                  <c:v>45110.53125</c:v>
                </c:pt>
                <c:pt idx="17620">
                  <c:v>45110.541666666664</c:v>
                </c:pt>
                <c:pt idx="17621">
                  <c:v>45110.552083333336</c:v>
                </c:pt>
                <c:pt idx="17622">
                  <c:v>45110.5625</c:v>
                </c:pt>
                <c:pt idx="17623">
                  <c:v>45110.572916666664</c:v>
                </c:pt>
                <c:pt idx="17624">
                  <c:v>45110.583333333336</c:v>
                </c:pt>
                <c:pt idx="17625">
                  <c:v>45110.59375</c:v>
                </c:pt>
                <c:pt idx="17626">
                  <c:v>45110.604166666664</c:v>
                </c:pt>
                <c:pt idx="17627">
                  <c:v>45110.614583333336</c:v>
                </c:pt>
                <c:pt idx="17628">
                  <c:v>45110.625</c:v>
                </c:pt>
                <c:pt idx="17629">
                  <c:v>45110.635416666664</c:v>
                </c:pt>
                <c:pt idx="17630">
                  <c:v>45110.645833333336</c:v>
                </c:pt>
                <c:pt idx="17631">
                  <c:v>45110.65625</c:v>
                </c:pt>
                <c:pt idx="17632">
                  <c:v>45110.666666666664</c:v>
                </c:pt>
                <c:pt idx="17633">
                  <c:v>45110.677083333336</c:v>
                </c:pt>
                <c:pt idx="17634">
                  <c:v>45110.6875</c:v>
                </c:pt>
                <c:pt idx="17635">
                  <c:v>45110.697916666664</c:v>
                </c:pt>
                <c:pt idx="17636">
                  <c:v>45110.708333333336</c:v>
                </c:pt>
                <c:pt idx="17637">
                  <c:v>45110.71875</c:v>
                </c:pt>
                <c:pt idx="17638">
                  <c:v>45110.729166666664</c:v>
                </c:pt>
                <c:pt idx="17639">
                  <c:v>45110.739583333336</c:v>
                </c:pt>
                <c:pt idx="17640">
                  <c:v>45110.75</c:v>
                </c:pt>
                <c:pt idx="17641">
                  <c:v>45110.760416666664</c:v>
                </c:pt>
                <c:pt idx="17642">
                  <c:v>45110.770833333336</c:v>
                </c:pt>
                <c:pt idx="17643">
                  <c:v>45110.78125</c:v>
                </c:pt>
                <c:pt idx="17644">
                  <c:v>45110.791666666664</c:v>
                </c:pt>
                <c:pt idx="17645">
                  <c:v>45110.802083333336</c:v>
                </c:pt>
                <c:pt idx="17646">
                  <c:v>45110.8125</c:v>
                </c:pt>
                <c:pt idx="17647">
                  <c:v>45110.822916666664</c:v>
                </c:pt>
                <c:pt idx="17648">
                  <c:v>45110.833333333336</c:v>
                </c:pt>
                <c:pt idx="17649">
                  <c:v>45110.84375</c:v>
                </c:pt>
                <c:pt idx="17650">
                  <c:v>45110.854166666664</c:v>
                </c:pt>
                <c:pt idx="17651">
                  <c:v>45110.864583333336</c:v>
                </c:pt>
                <c:pt idx="17652">
                  <c:v>45110.875</c:v>
                </c:pt>
                <c:pt idx="17653">
                  <c:v>45110.885416666664</c:v>
                </c:pt>
                <c:pt idx="17654">
                  <c:v>45110.895833333336</c:v>
                </c:pt>
                <c:pt idx="17655">
                  <c:v>45110.90625</c:v>
                </c:pt>
                <c:pt idx="17656">
                  <c:v>45110.916666666664</c:v>
                </c:pt>
                <c:pt idx="17657">
                  <c:v>45110.927083333336</c:v>
                </c:pt>
                <c:pt idx="17658">
                  <c:v>45110.9375</c:v>
                </c:pt>
                <c:pt idx="17659">
                  <c:v>45110.947916666664</c:v>
                </c:pt>
                <c:pt idx="17660">
                  <c:v>45110.958333333336</c:v>
                </c:pt>
                <c:pt idx="17661">
                  <c:v>45110.96875</c:v>
                </c:pt>
                <c:pt idx="17662">
                  <c:v>45110.979166666664</c:v>
                </c:pt>
                <c:pt idx="17663">
                  <c:v>45110.989583333336</c:v>
                </c:pt>
                <c:pt idx="17664">
                  <c:v>45111</c:v>
                </c:pt>
                <c:pt idx="17665">
                  <c:v>45111.010416666664</c:v>
                </c:pt>
                <c:pt idx="17666">
                  <c:v>45111.020833333336</c:v>
                </c:pt>
                <c:pt idx="17667">
                  <c:v>45111.03125</c:v>
                </c:pt>
                <c:pt idx="17668">
                  <c:v>45111.041666666664</c:v>
                </c:pt>
                <c:pt idx="17669">
                  <c:v>45111.052083333336</c:v>
                </c:pt>
                <c:pt idx="17670">
                  <c:v>45111.0625</c:v>
                </c:pt>
                <c:pt idx="17671">
                  <c:v>45111.072916666664</c:v>
                </c:pt>
                <c:pt idx="17672">
                  <c:v>45111.083333333336</c:v>
                </c:pt>
                <c:pt idx="17673">
                  <c:v>45111.09375</c:v>
                </c:pt>
                <c:pt idx="17674">
                  <c:v>45111.104166666664</c:v>
                </c:pt>
                <c:pt idx="17675">
                  <c:v>45111.114583333336</c:v>
                </c:pt>
                <c:pt idx="17676">
                  <c:v>45111.125</c:v>
                </c:pt>
                <c:pt idx="17677">
                  <c:v>45111.135416666664</c:v>
                </c:pt>
                <c:pt idx="17678">
                  <c:v>45111.145833333336</c:v>
                </c:pt>
                <c:pt idx="17679">
                  <c:v>45111.15625</c:v>
                </c:pt>
                <c:pt idx="17680">
                  <c:v>45111.166666666664</c:v>
                </c:pt>
                <c:pt idx="17681">
                  <c:v>45111.177083333336</c:v>
                </c:pt>
                <c:pt idx="17682">
                  <c:v>45111.1875</c:v>
                </c:pt>
                <c:pt idx="17683">
                  <c:v>45111.197916666664</c:v>
                </c:pt>
                <c:pt idx="17684">
                  <c:v>45111.208333333336</c:v>
                </c:pt>
                <c:pt idx="17685">
                  <c:v>45111.21875</c:v>
                </c:pt>
                <c:pt idx="17686">
                  <c:v>45111.229166666664</c:v>
                </c:pt>
                <c:pt idx="17687">
                  <c:v>45111.239583333336</c:v>
                </c:pt>
                <c:pt idx="17688">
                  <c:v>45111.25</c:v>
                </c:pt>
                <c:pt idx="17689">
                  <c:v>45111.260416666664</c:v>
                </c:pt>
                <c:pt idx="17690">
                  <c:v>45111.270833333336</c:v>
                </c:pt>
                <c:pt idx="17691">
                  <c:v>45111.28125</c:v>
                </c:pt>
                <c:pt idx="17692">
                  <c:v>45111.291666666664</c:v>
                </c:pt>
                <c:pt idx="17693">
                  <c:v>45111.302083333336</c:v>
                </c:pt>
                <c:pt idx="17694">
                  <c:v>45111.3125</c:v>
                </c:pt>
                <c:pt idx="17695">
                  <c:v>45111.322916666664</c:v>
                </c:pt>
                <c:pt idx="17696">
                  <c:v>45111.333333333336</c:v>
                </c:pt>
                <c:pt idx="17697">
                  <c:v>45111.34375</c:v>
                </c:pt>
                <c:pt idx="17698">
                  <c:v>45111.354166666664</c:v>
                </c:pt>
                <c:pt idx="17699">
                  <c:v>45111.364583333336</c:v>
                </c:pt>
                <c:pt idx="17700">
                  <c:v>45111.375</c:v>
                </c:pt>
                <c:pt idx="17701">
                  <c:v>45111.385416666664</c:v>
                </c:pt>
                <c:pt idx="17702">
                  <c:v>45111.395833333336</c:v>
                </c:pt>
                <c:pt idx="17703">
                  <c:v>45111.40625</c:v>
                </c:pt>
                <c:pt idx="17704">
                  <c:v>45111.416666666664</c:v>
                </c:pt>
                <c:pt idx="17705">
                  <c:v>45111.427083333336</c:v>
                </c:pt>
                <c:pt idx="17706">
                  <c:v>45111.4375</c:v>
                </c:pt>
                <c:pt idx="17707">
                  <c:v>45111.447916666664</c:v>
                </c:pt>
                <c:pt idx="17708">
                  <c:v>45111.458333333336</c:v>
                </c:pt>
                <c:pt idx="17709">
                  <c:v>45111.46875</c:v>
                </c:pt>
                <c:pt idx="17710">
                  <c:v>45111.479166666664</c:v>
                </c:pt>
                <c:pt idx="17711">
                  <c:v>45111.489583333336</c:v>
                </c:pt>
                <c:pt idx="17712">
                  <c:v>45111.5</c:v>
                </c:pt>
                <c:pt idx="17713">
                  <c:v>45111.510416666664</c:v>
                </c:pt>
                <c:pt idx="17714">
                  <c:v>45111.520833333336</c:v>
                </c:pt>
                <c:pt idx="17715">
                  <c:v>45111.53125</c:v>
                </c:pt>
                <c:pt idx="17716">
                  <c:v>45111.541666666664</c:v>
                </c:pt>
                <c:pt idx="17717">
                  <c:v>45111.552083333336</c:v>
                </c:pt>
                <c:pt idx="17718">
                  <c:v>45111.5625</c:v>
                </c:pt>
                <c:pt idx="17719">
                  <c:v>45111.572916666664</c:v>
                </c:pt>
                <c:pt idx="17720">
                  <c:v>45111.583333333336</c:v>
                </c:pt>
                <c:pt idx="17721">
                  <c:v>45111.59375</c:v>
                </c:pt>
                <c:pt idx="17722">
                  <c:v>45111.604166666664</c:v>
                </c:pt>
                <c:pt idx="17723">
                  <c:v>45111.614583333336</c:v>
                </c:pt>
                <c:pt idx="17724">
                  <c:v>45111.625</c:v>
                </c:pt>
                <c:pt idx="17725">
                  <c:v>45111.635416666664</c:v>
                </c:pt>
                <c:pt idx="17726">
                  <c:v>45111.645833333336</c:v>
                </c:pt>
                <c:pt idx="17727">
                  <c:v>45111.65625</c:v>
                </c:pt>
                <c:pt idx="17728">
                  <c:v>45111.666666666664</c:v>
                </c:pt>
                <c:pt idx="17729">
                  <c:v>45111.677083333336</c:v>
                </c:pt>
                <c:pt idx="17730">
                  <c:v>45111.6875</c:v>
                </c:pt>
                <c:pt idx="17731">
                  <c:v>45111.697916666664</c:v>
                </c:pt>
                <c:pt idx="17732">
                  <c:v>45111.708333333336</c:v>
                </c:pt>
                <c:pt idx="17733">
                  <c:v>45111.71875</c:v>
                </c:pt>
                <c:pt idx="17734">
                  <c:v>45111.729166666664</c:v>
                </c:pt>
                <c:pt idx="17735">
                  <c:v>45111.739583333336</c:v>
                </c:pt>
                <c:pt idx="17736">
                  <c:v>45111.75</c:v>
                </c:pt>
                <c:pt idx="17737">
                  <c:v>45111.760416666664</c:v>
                </c:pt>
                <c:pt idx="17738">
                  <c:v>45111.770833333336</c:v>
                </c:pt>
                <c:pt idx="17739">
                  <c:v>45111.78125</c:v>
                </c:pt>
                <c:pt idx="17740">
                  <c:v>45111.791666666664</c:v>
                </c:pt>
                <c:pt idx="17741">
                  <c:v>45111.802083333336</c:v>
                </c:pt>
                <c:pt idx="17742">
                  <c:v>45111.8125</c:v>
                </c:pt>
                <c:pt idx="17743">
                  <c:v>45111.822916666664</c:v>
                </c:pt>
                <c:pt idx="17744">
                  <c:v>45111.833333333336</c:v>
                </c:pt>
                <c:pt idx="17745">
                  <c:v>45111.84375</c:v>
                </c:pt>
                <c:pt idx="17746">
                  <c:v>45111.854166666664</c:v>
                </c:pt>
                <c:pt idx="17747">
                  <c:v>45111.864583333336</c:v>
                </c:pt>
                <c:pt idx="17748">
                  <c:v>45111.875</c:v>
                </c:pt>
                <c:pt idx="17749">
                  <c:v>45111.885416666664</c:v>
                </c:pt>
                <c:pt idx="17750">
                  <c:v>45111.895833333336</c:v>
                </c:pt>
                <c:pt idx="17751">
                  <c:v>45111.90625</c:v>
                </c:pt>
                <c:pt idx="17752">
                  <c:v>45111.916666666664</c:v>
                </c:pt>
                <c:pt idx="17753">
                  <c:v>45111.927083333336</c:v>
                </c:pt>
                <c:pt idx="17754">
                  <c:v>45111.9375</c:v>
                </c:pt>
                <c:pt idx="17755">
                  <c:v>45111.947916666664</c:v>
                </c:pt>
                <c:pt idx="17756">
                  <c:v>45111.958333333336</c:v>
                </c:pt>
                <c:pt idx="17757">
                  <c:v>45111.96875</c:v>
                </c:pt>
                <c:pt idx="17758">
                  <c:v>45111.979166666664</c:v>
                </c:pt>
                <c:pt idx="17759">
                  <c:v>45111.989583333336</c:v>
                </c:pt>
                <c:pt idx="17760">
                  <c:v>45112</c:v>
                </c:pt>
                <c:pt idx="17761">
                  <c:v>45112.010416666664</c:v>
                </c:pt>
                <c:pt idx="17762">
                  <c:v>45112.020833333336</c:v>
                </c:pt>
                <c:pt idx="17763">
                  <c:v>45112.03125</c:v>
                </c:pt>
                <c:pt idx="17764">
                  <c:v>45112.041666666664</c:v>
                </c:pt>
                <c:pt idx="17765">
                  <c:v>45112.052083333336</c:v>
                </c:pt>
                <c:pt idx="17766">
                  <c:v>45112.0625</c:v>
                </c:pt>
                <c:pt idx="17767">
                  <c:v>45112.072916666664</c:v>
                </c:pt>
                <c:pt idx="17768">
                  <c:v>45112.083333333336</c:v>
                </c:pt>
                <c:pt idx="17769">
                  <c:v>45112.09375</c:v>
                </c:pt>
                <c:pt idx="17770">
                  <c:v>45112.104166666664</c:v>
                </c:pt>
                <c:pt idx="17771">
                  <c:v>45112.114583333336</c:v>
                </c:pt>
                <c:pt idx="17772">
                  <c:v>45112.125</c:v>
                </c:pt>
                <c:pt idx="17773">
                  <c:v>45112.135416666664</c:v>
                </c:pt>
                <c:pt idx="17774">
                  <c:v>45112.145833333336</c:v>
                </c:pt>
                <c:pt idx="17775">
                  <c:v>45112.15625</c:v>
                </c:pt>
                <c:pt idx="17776">
                  <c:v>45112.166666666664</c:v>
                </c:pt>
                <c:pt idx="17777">
                  <c:v>45112.177083333336</c:v>
                </c:pt>
                <c:pt idx="17778">
                  <c:v>45112.1875</c:v>
                </c:pt>
                <c:pt idx="17779">
                  <c:v>45112.197916666664</c:v>
                </c:pt>
                <c:pt idx="17780">
                  <c:v>45112.208333333336</c:v>
                </c:pt>
                <c:pt idx="17781">
                  <c:v>45112.21875</c:v>
                </c:pt>
                <c:pt idx="17782">
                  <c:v>45112.229166666664</c:v>
                </c:pt>
                <c:pt idx="17783">
                  <c:v>45112.239583333336</c:v>
                </c:pt>
                <c:pt idx="17784">
                  <c:v>45112.25</c:v>
                </c:pt>
                <c:pt idx="17785">
                  <c:v>45112.260416666664</c:v>
                </c:pt>
                <c:pt idx="17786">
                  <c:v>45112.270833333336</c:v>
                </c:pt>
                <c:pt idx="17787">
                  <c:v>45112.28125</c:v>
                </c:pt>
                <c:pt idx="17788">
                  <c:v>45112.291666666664</c:v>
                </c:pt>
                <c:pt idx="17789">
                  <c:v>45112.302083333336</c:v>
                </c:pt>
                <c:pt idx="17790">
                  <c:v>45112.3125</c:v>
                </c:pt>
                <c:pt idx="17791">
                  <c:v>45112.322916666664</c:v>
                </c:pt>
                <c:pt idx="17792">
                  <c:v>45112.333333333336</c:v>
                </c:pt>
                <c:pt idx="17793">
                  <c:v>45112.34375</c:v>
                </c:pt>
                <c:pt idx="17794">
                  <c:v>45112.354166666664</c:v>
                </c:pt>
                <c:pt idx="17795">
                  <c:v>45112.364583333336</c:v>
                </c:pt>
                <c:pt idx="17796">
                  <c:v>45112.375</c:v>
                </c:pt>
                <c:pt idx="17797">
                  <c:v>45112.385416666664</c:v>
                </c:pt>
                <c:pt idx="17798">
                  <c:v>45112.395833333336</c:v>
                </c:pt>
                <c:pt idx="17799">
                  <c:v>45112.40625</c:v>
                </c:pt>
                <c:pt idx="17800">
                  <c:v>45112.416666666664</c:v>
                </c:pt>
                <c:pt idx="17801">
                  <c:v>45112.427083333336</c:v>
                </c:pt>
                <c:pt idx="17802">
                  <c:v>45112.4375</c:v>
                </c:pt>
                <c:pt idx="17803">
                  <c:v>45112.447916666664</c:v>
                </c:pt>
                <c:pt idx="17804">
                  <c:v>45112.458333333336</c:v>
                </c:pt>
                <c:pt idx="17805">
                  <c:v>45112.46875</c:v>
                </c:pt>
                <c:pt idx="17806">
                  <c:v>45112.479166666664</c:v>
                </c:pt>
                <c:pt idx="17807">
                  <c:v>45112.489583333336</c:v>
                </c:pt>
                <c:pt idx="17808">
                  <c:v>45112.5</c:v>
                </c:pt>
                <c:pt idx="17809">
                  <c:v>45112.510416666664</c:v>
                </c:pt>
                <c:pt idx="17810">
                  <c:v>45112.520833333336</c:v>
                </c:pt>
                <c:pt idx="17811">
                  <c:v>45112.53125</c:v>
                </c:pt>
                <c:pt idx="17812">
                  <c:v>45112.541666666664</c:v>
                </c:pt>
                <c:pt idx="17813">
                  <c:v>45112.552083333336</c:v>
                </c:pt>
                <c:pt idx="17814">
                  <c:v>45112.5625</c:v>
                </c:pt>
                <c:pt idx="17815">
                  <c:v>45112.572916666664</c:v>
                </c:pt>
                <c:pt idx="17816">
                  <c:v>45112.583333333336</c:v>
                </c:pt>
                <c:pt idx="17817">
                  <c:v>45112.59375</c:v>
                </c:pt>
                <c:pt idx="17818">
                  <c:v>45112.604166666664</c:v>
                </c:pt>
                <c:pt idx="17819">
                  <c:v>45112.614583333336</c:v>
                </c:pt>
                <c:pt idx="17820">
                  <c:v>45112.625</c:v>
                </c:pt>
                <c:pt idx="17821">
                  <c:v>45112.635416666664</c:v>
                </c:pt>
                <c:pt idx="17822">
                  <c:v>45112.645833333336</c:v>
                </c:pt>
                <c:pt idx="17823">
                  <c:v>45112.65625</c:v>
                </c:pt>
                <c:pt idx="17824">
                  <c:v>45112.666666666664</c:v>
                </c:pt>
                <c:pt idx="17825">
                  <c:v>45112.677083333336</c:v>
                </c:pt>
                <c:pt idx="17826">
                  <c:v>45112.6875</c:v>
                </c:pt>
                <c:pt idx="17827">
                  <c:v>45112.697916666664</c:v>
                </c:pt>
                <c:pt idx="17828">
                  <c:v>45112.708333333336</c:v>
                </c:pt>
                <c:pt idx="17829">
                  <c:v>45112.71875</c:v>
                </c:pt>
                <c:pt idx="17830">
                  <c:v>45112.729166666664</c:v>
                </c:pt>
                <c:pt idx="17831">
                  <c:v>45112.739583333336</c:v>
                </c:pt>
                <c:pt idx="17832">
                  <c:v>45112.75</c:v>
                </c:pt>
                <c:pt idx="17833">
                  <c:v>45112.760416666664</c:v>
                </c:pt>
                <c:pt idx="17834">
                  <c:v>45112.770833333336</c:v>
                </c:pt>
                <c:pt idx="17835">
                  <c:v>45112.78125</c:v>
                </c:pt>
                <c:pt idx="17836">
                  <c:v>45112.791666666664</c:v>
                </c:pt>
                <c:pt idx="17837">
                  <c:v>45112.802083333336</c:v>
                </c:pt>
                <c:pt idx="17838">
                  <c:v>45112.8125</c:v>
                </c:pt>
                <c:pt idx="17839">
                  <c:v>45112.822916666664</c:v>
                </c:pt>
                <c:pt idx="17840">
                  <c:v>45112.833333333336</c:v>
                </c:pt>
                <c:pt idx="17841">
                  <c:v>45112.84375</c:v>
                </c:pt>
                <c:pt idx="17842">
                  <c:v>45112.854166666664</c:v>
                </c:pt>
                <c:pt idx="17843">
                  <c:v>45112.864583333336</c:v>
                </c:pt>
                <c:pt idx="17844">
                  <c:v>45112.875</c:v>
                </c:pt>
                <c:pt idx="17845">
                  <c:v>45112.885416666664</c:v>
                </c:pt>
                <c:pt idx="17846">
                  <c:v>45112.895833333336</c:v>
                </c:pt>
                <c:pt idx="17847">
                  <c:v>45112.90625</c:v>
                </c:pt>
                <c:pt idx="17848">
                  <c:v>45112.916666666664</c:v>
                </c:pt>
                <c:pt idx="17849">
                  <c:v>45112.927083333336</c:v>
                </c:pt>
                <c:pt idx="17850">
                  <c:v>45112.9375</c:v>
                </c:pt>
                <c:pt idx="17851">
                  <c:v>45112.947916666664</c:v>
                </c:pt>
                <c:pt idx="17852">
                  <c:v>45112.958333333336</c:v>
                </c:pt>
                <c:pt idx="17853">
                  <c:v>45112.96875</c:v>
                </c:pt>
                <c:pt idx="17854">
                  <c:v>45112.979166666664</c:v>
                </c:pt>
                <c:pt idx="17855">
                  <c:v>45112.989583333336</c:v>
                </c:pt>
                <c:pt idx="17856">
                  <c:v>45113</c:v>
                </c:pt>
                <c:pt idx="17857">
                  <c:v>45113.010416666664</c:v>
                </c:pt>
                <c:pt idx="17858">
                  <c:v>45113.020833333336</c:v>
                </c:pt>
                <c:pt idx="17859">
                  <c:v>45113.03125</c:v>
                </c:pt>
                <c:pt idx="17860">
                  <c:v>45113.041666666664</c:v>
                </c:pt>
                <c:pt idx="17861">
                  <c:v>45113.052083333336</c:v>
                </c:pt>
                <c:pt idx="17862">
                  <c:v>45113.0625</c:v>
                </c:pt>
                <c:pt idx="17863">
                  <c:v>45113.072916666664</c:v>
                </c:pt>
                <c:pt idx="17864">
                  <c:v>45113.083333333336</c:v>
                </c:pt>
                <c:pt idx="17865">
                  <c:v>45113.09375</c:v>
                </c:pt>
                <c:pt idx="17866">
                  <c:v>45113.104166666664</c:v>
                </c:pt>
                <c:pt idx="17867">
                  <c:v>45113.114583333336</c:v>
                </c:pt>
                <c:pt idx="17868">
                  <c:v>45113.125</c:v>
                </c:pt>
                <c:pt idx="17869">
                  <c:v>45113.135416666664</c:v>
                </c:pt>
                <c:pt idx="17870">
                  <c:v>45113.145833333336</c:v>
                </c:pt>
                <c:pt idx="17871">
                  <c:v>45113.15625</c:v>
                </c:pt>
                <c:pt idx="17872">
                  <c:v>45113.166666666664</c:v>
                </c:pt>
                <c:pt idx="17873">
                  <c:v>45113.177083333336</c:v>
                </c:pt>
                <c:pt idx="17874">
                  <c:v>45113.1875</c:v>
                </c:pt>
                <c:pt idx="17875">
                  <c:v>45113.197916666664</c:v>
                </c:pt>
                <c:pt idx="17876">
                  <c:v>45113.208333333336</c:v>
                </c:pt>
                <c:pt idx="17877">
                  <c:v>45113.21875</c:v>
                </c:pt>
                <c:pt idx="17878">
                  <c:v>45113.229166666664</c:v>
                </c:pt>
                <c:pt idx="17879">
                  <c:v>45113.239583333336</c:v>
                </c:pt>
                <c:pt idx="17880">
                  <c:v>45113.25</c:v>
                </c:pt>
                <c:pt idx="17881">
                  <c:v>45113.260416666664</c:v>
                </c:pt>
                <c:pt idx="17882">
                  <c:v>45113.270833333336</c:v>
                </c:pt>
                <c:pt idx="17883">
                  <c:v>45113.28125</c:v>
                </c:pt>
                <c:pt idx="17884">
                  <c:v>45113.291666666664</c:v>
                </c:pt>
                <c:pt idx="17885">
                  <c:v>45113.302083333336</c:v>
                </c:pt>
                <c:pt idx="17886">
                  <c:v>45113.3125</c:v>
                </c:pt>
                <c:pt idx="17887">
                  <c:v>45113.322916666664</c:v>
                </c:pt>
                <c:pt idx="17888">
                  <c:v>45113.333333333336</c:v>
                </c:pt>
                <c:pt idx="17889">
                  <c:v>45113.34375</c:v>
                </c:pt>
                <c:pt idx="17890">
                  <c:v>45113.354166666664</c:v>
                </c:pt>
                <c:pt idx="17891">
                  <c:v>45113.364583333336</c:v>
                </c:pt>
                <c:pt idx="17892">
                  <c:v>45113.375</c:v>
                </c:pt>
                <c:pt idx="17893">
                  <c:v>45113.385416666664</c:v>
                </c:pt>
                <c:pt idx="17894">
                  <c:v>45113.395833333336</c:v>
                </c:pt>
                <c:pt idx="17895">
                  <c:v>45113.40625</c:v>
                </c:pt>
                <c:pt idx="17896">
                  <c:v>45113.416666666664</c:v>
                </c:pt>
                <c:pt idx="17897">
                  <c:v>45113.427083333336</c:v>
                </c:pt>
                <c:pt idx="17898">
                  <c:v>45113.4375</c:v>
                </c:pt>
                <c:pt idx="17899">
                  <c:v>45113.447916666664</c:v>
                </c:pt>
                <c:pt idx="17900">
                  <c:v>45113.458333333336</c:v>
                </c:pt>
                <c:pt idx="17901">
                  <c:v>45113.46875</c:v>
                </c:pt>
                <c:pt idx="17902">
                  <c:v>45113.479166666664</c:v>
                </c:pt>
                <c:pt idx="17903">
                  <c:v>45113.489583333336</c:v>
                </c:pt>
                <c:pt idx="17904">
                  <c:v>45113.5</c:v>
                </c:pt>
                <c:pt idx="17905">
                  <c:v>45113.510416666664</c:v>
                </c:pt>
                <c:pt idx="17906">
                  <c:v>45113.520833333336</c:v>
                </c:pt>
                <c:pt idx="17907">
                  <c:v>45113.53125</c:v>
                </c:pt>
                <c:pt idx="17908">
                  <c:v>45113.541666666664</c:v>
                </c:pt>
                <c:pt idx="17909">
                  <c:v>45113.552083333336</c:v>
                </c:pt>
                <c:pt idx="17910">
                  <c:v>45113.5625</c:v>
                </c:pt>
                <c:pt idx="17911">
                  <c:v>45113.572916666664</c:v>
                </c:pt>
                <c:pt idx="17912">
                  <c:v>45113.583333333336</c:v>
                </c:pt>
                <c:pt idx="17913">
                  <c:v>45113.59375</c:v>
                </c:pt>
                <c:pt idx="17914">
                  <c:v>45113.604166666664</c:v>
                </c:pt>
                <c:pt idx="17915">
                  <c:v>45113.614583333336</c:v>
                </c:pt>
                <c:pt idx="17916">
                  <c:v>45113.625</c:v>
                </c:pt>
                <c:pt idx="17917">
                  <c:v>45113.635416666664</c:v>
                </c:pt>
                <c:pt idx="17918">
                  <c:v>45113.645833333336</c:v>
                </c:pt>
                <c:pt idx="17919">
                  <c:v>45113.65625</c:v>
                </c:pt>
                <c:pt idx="17920">
                  <c:v>45113.666666666664</c:v>
                </c:pt>
                <c:pt idx="17921">
                  <c:v>45113.677083333336</c:v>
                </c:pt>
                <c:pt idx="17922">
                  <c:v>45113.6875</c:v>
                </c:pt>
                <c:pt idx="17923">
                  <c:v>45113.697916666664</c:v>
                </c:pt>
                <c:pt idx="17924">
                  <c:v>45113.708333333336</c:v>
                </c:pt>
                <c:pt idx="17925">
                  <c:v>45113.71875</c:v>
                </c:pt>
                <c:pt idx="17926">
                  <c:v>45113.729166666664</c:v>
                </c:pt>
                <c:pt idx="17927">
                  <c:v>45113.739583333336</c:v>
                </c:pt>
                <c:pt idx="17928">
                  <c:v>45113.75</c:v>
                </c:pt>
                <c:pt idx="17929">
                  <c:v>45113.760416666664</c:v>
                </c:pt>
                <c:pt idx="17930">
                  <c:v>45113.770833333336</c:v>
                </c:pt>
                <c:pt idx="17931">
                  <c:v>45113.78125</c:v>
                </c:pt>
                <c:pt idx="17932">
                  <c:v>45113.791666666664</c:v>
                </c:pt>
                <c:pt idx="17933">
                  <c:v>45113.802083333336</c:v>
                </c:pt>
                <c:pt idx="17934">
                  <c:v>45113.8125</c:v>
                </c:pt>
                <c:pt idx="17935">
                  <c:v>45113.822916666664</c:v>
                </c:pt>
                <c:pt idx="17936">
                  <c:v>45113.833333333336</c:v>
                </c:pt>
                <c:pt idx="17937">
                  <c:v>45113.84375</c:v>
                </c:pt>
                <c:pt idx="17938">
                  <c:v>45113.854166666664</c:v>
                </c:pt>
                <c:pt idx="17939">
                  <c:v>45113.864583333336</c:v>
                </c:pt>
                <c:pt idx="17940">
                  <c:v>45113.875</c:v>
                </c:pt>
                <c:pt idx="17941">
                  <c:v>45113.885416666664</c:v>
                </c:pt>
                <c:pt idx="17942">
                  <c:v>45113.895833333336</c:v>
                </c:pt>
                <c:pt idx="17943">
                  <c:v>45113.90625</c:v>
                </c:pt>
                <c:pt idx="17944">
                  <c:v>45113.916666666664</c:v>
                </c:pt>
                <c:pt idx="17945">
                  <c:v>45113.927083333336</c:v>
                </c:pt>
                <c:pt idx="17946">
                  <c:v>45113.9375</c:v>
                </c:pt>
                <c:pt idx="17947">
                  <c:v>45113.947916666664</c:v>
                </c:pt>
                <c:pt idx="17948">
                  <c:v>45113.958333333336</c:v>
                </c:pt>
                <c:pt idx="17949">
                  <c:v>45113.96875</c:v>
                </c:pt>
                <c:pt idx="17950">
                  <c:v>45113.979166666664</c:v>
                </c:pt>
                <c:pt idx="17951">
                  <c:v>45113.989583333336</c:v>
                </c:pt>
                <c:pt idx="17952">
                  <c:v>45114</c:v>
                </c:pt>
                <c:pt idx="17953">
                  <c:v>45114.010416666664</c:v>
                </c:pt>
                <c:pt idx="17954">
                  <c:v>45114.020833333336</c:v>
                </c:pt>
                <c:pt idx="17955">
                  <c:v>45114.03125</c:v>
                </c:pt>
                <c:pt idx="17956">
                  <c:v>45114.041666666664</c:v>
                </c:pt>
                <c:pt idx="17957">
                  <c:v>45114.052083333336</c:v>
                </c:pt>
                <c:pt idx="17958">
                  <c:v>45114.0625</c:v>
                </c:pt>
                <c:pt idx="17959">
                  <c:v>45114.072916666664</c:v>
                </c:pt>
                <c:pt idx="17960">
                  <c:v>45114.083333333336</c:v>
                </c:pt>
                <c:pt idx="17961">
                  <c:v>45114.09375</c:v>
                </c:pt>
                <c:pt idx="17962">
                  <c:v>45114.104166666664</c:v>
                </c:pt>
                <c:pt idx="17963">
                  <c:v>45114.114583333336</c:v>
                </c:pt>
                <c:pt idx="17964">
                  <c:v>45114.125</c:v>
                </c:pt>
                <c:pt idx="17965">
                  <c:v>45114.135416666664</c:v>
                </c:pt>
                <c:pt idx="17966">
                  <c:v>45114.145833333336</c:v>
                </c:pt>
                <c:pt idx="17967">
                  <c:v>45114.15625</c:v>
                </c:pt>
                <c:pt idx="17968">
                  <c:v>45114.166666666664</c:v>
                </c:pt>
                <c:pt idx="17969">
                  <c:v>45114.177083333336</c:v>
                </c:pt>
                <c:pt idx="17970">
                  <c:v>45114.1875</c:v>
                </c:pt>
                <c:pt idx="17971">
                  <c:v>45114.197916666664</c:v>
                </c:pt>
                <c:pt idx="17972">
                  <c:v>45114.208333333336</c:v>
                </c:pt>
                <c:pt idx="17973">
                  <c:v>45114.21875</c:v>
                </c:pt>
                <c:pt idx="17974">
                  <c:v>45114.229166666664</c:v>
                </c:pt>
                <c:pt idx="17975">
                  <c:v>45114.239583333336</c:v>
                </c:pt>
                <c:pt idx="17976">
                  <c:v>45114.25</c:v>
                </c:pt>
                <c:pt idx="17977">
                  <c:v>45114.260416666664</c:v>
                </c:pt>
                <c:pt idx="17978">
                  <c:v>45114.270833333336</c:v>
                </c:pt>
                <c:pt idx="17979">
                  <c:v>45114.28125</c:v>
                </c:pt>
                <c:pt idx="17980">
                  <c:v>45114.291666666664</c:v>
                </c:pt>
                <c:pt idx="17981">
                  <c:v>45114.302083333336</c:v>
                </c:pt>
                <c:pt idx="17982">
                  <c:v>45114.3125</c:v>
                </c:pt>
                <c:pt idx="17983">
                  <c:v>45114.322916666664</c:v>
                </c:pt>
                <c:pt idx="17984">
                  <c:v>45114.333333333336</c:v>
                </c:pt>
                <c:pt idx="17985">
                  <c:v>45114.34375</c:v>
                </c:pt>
                <c:pt idx="17986">
                  <c:v>45114.354166666664</c:v>
                </c:pt>
                <c:pt idx="17987">
                  <c:v>45114.364583333336</c:v>
                </c:pt>
                <c:pt idx="17988">
                  <c:v>45114.375</c:v>
                </c:pt>
                <c:pt idx="17989">
                  <c:v>45114.385416666664</c:v>
                </c:pt>
                <c:pt idx="17990">
                  <c:v>45114.395833333336</c:v>
                </c:pt>
                <c:pt idx="17991">
                  <c:v>45114.40625</c:v>
                </c:pt>
                <c:pt idx="17992">
                  <c:v>45114.416666666664</c:v>
                </c:pt>
                <c:pt idx="17993">
                  <c:v>45114.427083333336</c:v>
                </c:pt>
                <c:pt idx="17994">
                  <c:v>45114.4375</c:v>
                </c:pt>
                <c:pt idx="17995">
                  <c:v>45114.447916666664</c:v>
                </c:pt>
                <c:pt idx="17996">
                  <c:v>45114.458333333336</c:v>
                </c:pt>
                <c:pt idx="17997">
                  <c:v>45114.46875</c:v>
                </c:pt>
                <c:pt idx="17998">
                  <c:v>45114.479166666664</c:v>
                </c:pt>
                <c:pt idx="17999">
                  <c:v>45114.489583333336</c:v>
                </c:pt>
                <c:pt idx="18000">
                  <c:v>45114.5</c:v>
                </c:pt>
                <c:pt idx="18001">
                  <c:v>45114.510416666664</c:v>
                </c:pt>
                <c:pt idx="18002">
                  <c:v>45114.520833333336</c:v>
                </c:pt>
                <c:pt idx="18003">
                  <c:v>45114.53125</c:v>
                </c:pt>
                <c:pt idx="18004">
                  <c:v>45114.541666666664</c:v>
                </c:pt>
                <c:pt idx="18005">
                  <c:v>45114.552083333336</c:v>
                </c:pt>
                <c:pt idx="18006">
                  <c:v>45114.5625</c:v>
                </c:pt>
                <c:pt idx="18007">
                  <c:v>45114.572916666664</c:v>
                </c:pt>
                <c:pt idx="18008">
                  <c:v>45114.583333333336</c:v>
                </c:pt>
                <c:pt idx="18009">
                  <c:v>45114.59375</c:v>
                </c:pt>
                <c:pt idx="18010">
                  <c:v>45114.604166666664</c:v>
                </c:pt>
                <c:pt idx="18011">
                  <c:v>45114.614583333336</c:v>
                </c:pt>
                <c:pt idx="18012">
                  <c:v>45114.625</c:v>
                </c:pt>
                <c:pt idx="18013">
                  <c:v>45114.635416666664</c:v>
                </c:pt>
                <c:pt idx="18014">
                  <c:v>45114.645833333336</c:v>
                </c:pt>
                <c:pt idx="18015">
                  <c:v>45114.65625</c:v>
                </c:pt>
                <c:pt idx="18016">
                  <c:v>45114.666666666664</c:v>
                </c:pt>
                <c:pt idx="18017">
                  <c:v>45114.677083333336</c:v>
                </c:pt>
                <c:pt idx="18018">
                  <c:v>45114.6875</c:v>
                </c:pt>
                <c:pt idx="18019">
                  <c:v>45114.697916666664</c:v>
                </c:pt>
                <c:pt idx="18020">
                  <c:v>45114.708333333336</c:v>
                </c:pt>
                <c:pt idx="18021">
                  <c:v>45114.71875</c:v>
                </c:pt>
                <c:pt idx="18022">
                  <c:v>45114.729166666664</c:v>
                </c:pt>
                <c:pt idx="18023">
                  <c:v>45114.739583333336</c:v>
                </c:pt>
                <c:pt idx="18024">
                  <c:v>45114.75</c:v>
                </c:pt>
                <c:pt idx="18025">
                  <c:v>45114.760416666664</c:v>
                </c:pt>
                <c:pt idx="18026">
                  <c:v>45114.770833333336</c:v>
                </c:pt>
                <c:pt idx="18027">
                  <c:v>45114.78125</c:v>
                </c:pt>
                <c:pt idx="18028">
                  <c:v>45114.791666666664</c:v>
                </c:pt>
                <c:pt idx="18029">
                  <c:v>45114.802083333336</c:v>
                </c:pt>
                <c:pt idx="18030">
                  <c:v>45114.8125</c:v>
                </c:pt>
                <c:pt idx="18031">
                  <c:v>45114.822916666664</c:v>
                </c:pt>
                <c:pt idx="18032">
                  <c:v>45114.833333333336</c:v>
                </c:pt>
                <c:pt idx="18033">
                  <c:v>45114.84375</c:v>
                </c:pt>
                <c:pt idx="18034">
                  <c:v>45114.854166666664</c:v>
                </c:pt>
                <c:pt idx="18035">
                  <c:v>45114.864583333336</c:v>
                </c:pt>
                <c:pt idx="18036">
                  <c:v>45114.875</c:v>
                </c:pt>
                <c:pt idx="18037">
                  <c:v>45114.885416666664</c:v>
                </c:pt>
                <c:pt idx="18038">
                  <c:v>45114.895833333336</c:v>
                </c:pt>
                <c:pt idx="18039">
                  <c:v>45114.90625</c:v>
                </c:pt>
                <c:pt idx="18040">
                  <c:v>45114.916666666664</c:v>
                </c:pt>
                <c:pt idx="18041">
                  <c:v>45114.927083333336</c:v>
                </c:pt>
                <c:pt idx="18042">
                  <c:v>45114.9375</c:v>
                </c:pt>
                <c:pt idx="18043">
                  <c:v>45114.947916666664</c:v>
                </c:pt>
                <c:pt idx="18044">
                  <c:v>45114.958333333336</c:v>
                </c:pt>
                <c:pt idx="18045">
                  <c:v>45114.96875</c:v>
                </c:pt>
                <c:pt idx="18046">
                  <c:v>45114.979166666664</c:v>
                </c:pt>
                <c:pt idx="18047">
                  <c:v>45114.989583333336</c:v>
                </c:pt>
                <c:pt idx="18048">
                  <c:v>45115</c:v>
                </c:pt>
                <c:pt idx="18049">
                  <c:v>45115.010416666664</c:v>
                </c:pt>
                <c:pt idx="18050">
                  <c:v>45115.020833333336</c:v>
                </c:pt>
                <c:pt idx="18051">
                  <c:v>45115.03125</c:v>
                </c:pt>
                <c:pt idx="18052">
                  <c:v>45115.041666666664</c:v>
                </c:pt>
                <c:pt idx="18053">
                  <c:v>45115.052083333336</c:v>
                </c:pt>
                <c:pt idx="18054">
                  <c:v>45115.0625</c:v>
                </c:pt>
                <c:pt idx="18055">
                  <c:v>45115.072916666664</c:v>
                </c:pt>
                <c:pt idx="18056">
                  <c:v>45115.083333333336</c:v>
                </c:pt>
                <c:pt idx="18057">
                  <c:v>45115.09375</c:v>
                </c:pt>
                <c:pt idx="18058">
                  <c:v>45115.104166666664</c:v>
                </c:pt>
                <c:pt idx="18059">
                  <c:v>45115.114583333336</c:v>
                </c:pt>
                <c:pt idx="18060">
                  <c:v>45115.125</c:v>
                </c:pt>
                <c:pt idx="18061">
                  <c:v>45115.135416666664</c:v>
                </c:pt>
                <c:pt idx="18062">
                  <c:v>45115.145833333336</c:v>
                </c:pt>
                <c:pt idx="18063">
                  <c:v>45115.15625</c:v>
                </c:pt>
                <c:pt idx="18064">
                  <c:v>45115.166666666664</c:v>
                </c:pt>
                <c:pt idx="18065">
                  <c:v>45115.177083333336</c:v>
                </c:pt>
                <c:pt idx="18066">
                  <c:v>45115.1875</c:v>
                </c:pt>
                <c:pt idx="18067">
                  <c:v>45115.197916666664</c:v>
                </c:pt>
                <c:pt idx="18068">
                  <c:v>45115.208333333336</c:v>
                </c:pt>
                <c:pt idx="18069">
                  <c:v>45115.21875</c:v>
                </c:pt>
                <c:pt idx="18070">
                  <c:v>45115.229166666664</c:v>
                </c:pt>
                <c:pt idx="18071">
                  <c:v>45115.239583333336</c:v>
                </c:pt>
                <c:pt idx="18072">
                  <c:v>45115.25</c:v>
                </c:pt>
                <c:pt idx="18073">
                  <c:v>45115.260416666664</c:v>
                </c:pt>
                <c:pt idx="18074">
                  <c:v>45115.270833333336</c:v>
                </c:pt>
                <c:pt idx="18075">
                  <c:v>45115.28125</c:v>
                </c:pt>
                <c:pt idx="18076">
                  <c:v>45115.291666666664</c:v>
                </c:pt>
                <c:pt idx="18077">
                  <c:v>45115.302083333336</c:v>
                </c:pt>
                <c:pt idx="18078">
                  <c:v>45115.3125</c:v>
                </c:pt>
                <c:pt idx="18079">
                  <c:v>45115.322916666664</c:v>
                </c:pt>
                <c:pt idx="18080">
                  <c:v>45115.333333333336</c:v>
                </c:pt>
                <c:pt idx="18081">
                  <c:v>45115.34375</c:v>
                </c:pt>
                <c:pt idx="18082">
                  <c:v>45115.354166666664</c:v>
                </c:pt>
                <c:pt idx="18083">
                  <c:v>45115.364583333336</c:v>
                </c:pt>
                <c:pt idx="18084">
                  <c:v>45115.375</c:v>
                </c:pt>
                <c:pt idx="18085">
                  <c:v>45115.385416666664</c:v>
                </c:pt>
                <c:pt idx="18086">
                  <c:v>45115.395833333336</c:v>
                </c:pt>
                <c:pt idx="18087">
                  <c:v>45115.40625</c:v>
                </c:pt>
                <c:pt idx="18088">
                  <c:v>45115.416666666664</c:v>
                </c:pt>
                <c:pt idx="18089">
                  <c:v>45115.427083333336</c:v>
                </c:pt>
                <c:pt idx="18090">
                  <c:v>45115.4375</c:v>
                </c:pt>
                <c:pt idx="18091">
                  <c:v>45115.447916666664</c:v>
                </c:pt>
                <c:pt idx="18092">
                  <c:v>45115.458333333336</c:v>
                </c:pt>
                <c:pt idx="18093">
                  <c:v>45115.46875</c:v>
                </c:pt>
                <c:pt idx="18094">
                  <c:v>45115.479166666664</c:v>
                </c:pt>
                <c:pt idx="18095">
                  <c:v>45115.489583333336</c:v>
                </c:pt>
                <c:pt idx="18096">
                  <c:v>45115.5</c:v>
                </c:pt>
                <c:pt idx="18097">
                  <c:v>45115.510416666664</c:v>
                </c:pt>
                <c:pt idx="18098">
                  <c:v>45115.520833333336</c:v>
                </c:pt>
                <c:pt idx="18099">
                  <c:v>45115.53125</c:v>
                </c:pt>
                <c:pt idx="18100">
                  <c:v>45115.541666666664</c:v>
                </c:pt>
                <c:pt idx="18101">
                  <c:v>45115.552083333336</c:v>
                </c:pt>
                <c:pt idx="18102">
                  <c:v>45115.5625</c:v>
                </c:pt>
                <c:pt idx="18103">
                  <c:v>45115.572916666664</c:v>
                </c:pt>
                <c:pt idx="18104">
                  <c:v>45115.583333333336</c:v>
                </c:pt>
                <c:pt idx="18105">
                  <c:v>45115.59375</c:v>
                </c:pt>
                <c:pt idx="18106">
                  <c:v>45115.604166666664</c:v>
                </c:pt>
                <c:pt idx="18107">
                  <c:v>45115.614583333336</c:v>
                </c:pt>
                <c:pt idx="18108">
                  <c:v>45115.625</c:v>
                </c:pt>
                <c:pt idx="18109">
                  <c:v>45115.635416666664</c:v>
                </c:pt>
                <c:pt idx="18110">
                  <c:v>45115.645833333336</c:v>
                </c:pt>
                <c:pt idx="18111">
                  <c:v>45115.65625</c:v>
                </c:pt>
                <c:pt idx="18112">
                  <c:v>45115.666666666664</c:v>
                </c:pt>
                <c:pt idx="18113">
                  <c:v>45115.677083333336</c:v>
                </c:pt>
                <c:pt idx="18114">
                  <c:v>45115.6875</c:v>
                </c:pt>
                <c:pt idx="18115">
                  <c:v>45115.697916666664</c:v>
                </c:pt>
                <c:pt idx="18116">
                  <c:v>45115.708333333336</c:v>
                </c:pt>
                <c:pt idx="18117">
                  <c:v>45115.71875</c:v>
                </c:pt>
                <c:pt idx="18118">
                  <c:v>45115.729166666664</c:v>
                </c:pt>
                <c:pt idx="18119">
                  <c:v>45115.739583333336</c:v>
                </c:pt>
                <c:pt idx="18120">
                  <c:v>45115.75</c:v>
                </c:pt>
                <c:pt idx="18121">
                  <c:v>45115.760416666664</c:v>
                </c:pt>
                <c:pt idx="18122">
                  <c:v>45115.770833333336</c:v>
                </c:pt>
                <c:pt idx="18123">
                  <c:v>45115.78125</c:v>
                </c:pt>
                <c:pt idx="18124">
                  <c:v>45115.791666666664</c:v>
                </c:pt>
                <c:pt idx="18125">
                  <c:v>45115.802083333336</c:v>
                </c:pt>
                <c:pt idx="18126">
                  <c:v>45115.8125</c:v>
                </c:pt>
                <c:pt idx="18127">
                  <c:v>45115.822916666664</c:v>
                </c:pt>
                <c:pt idx="18128">
                  <c:v>45115.833333333336</c:v>
                </c:pt>
                <c:pt idx="18129">
                  <c:v>45115.84375</c:v>
                </c:pt>
                <c:pt idx="18130">
                  <c:v>45115.854166666664</c:v>
                </c:pt>
                <c:pt idx="18131">
                  <c:v>45115.864583333336</c:v>
                </c:pt>
                <c:pt idx="18132">
                  <c:v>45115.875</c:v>
                </c:pt>
                <c:pt idx="18133">
                  <c:v>45115.885416666664</c:v>
                </c:pt>
                <c:pt idx="18134">
                  <c:v>45115.895833333336</c:v>
                </c:pt>
                <c:pt idx="18135">
                  <c:v>45115.90625</c:v>
                </c:pt>
                <c:pt idx="18136">
                  <c:v>45115.916666666664</c:v>
                </c:pt>
                <c:pt idx="18137">
                  <c:v>45115.927083333336</c:v>
                </c:pt>
                <c:pt idx="18138">
                  <c:v>45115.9375</c:v>
                </c:pt>
                <c:pt idx="18139">
                  <c:v>45115.947916666664</c:v>
                </c:pt>
                <c:pt idx="18140">
                  <c:v>45115.958333333336</c:v>
                </c:pt>
                <c:pt idx="18141">
                  <c:v>45115.96875</c:v>
                </c:pt>
                <c:pt idx="18142">
                  <c:v>45115.979166666664</c:v>
                </c:pt>
                <c:pt idx="18143">
                  <c:v>45115.989583333336</c:v>
                </c:pt>
                <c:pt idx="18144">
                  <c:v>45116</c:v>
                </c:pt>
                <c:pt idx="18145">
                  <c:v>45116.010416666664</c:v>
                </c:pt>
                <c:pt idx="18146">
                  <c:v>45116.020833333336</c:v>
                </c:pt>
                <c:pt idx="18147">
                  <c:v>45116.03125</c:v>
                </c:pt>
                <c:pt idx="18148">
                  <c:v>45116.041666666664</c:v>
                </c:pt>
                <c:pt idx="18149">
                  <c:v>45116.052083333336</c:v>
                </c:pt>
                <c:pt idx="18150">
                  <c:v>45116.0625</c:v>
                </c:pt>
                <c:pt idx="18151">
                  <c:v>45116.072916666664</c:v>
                </c:pt>
                <c:pt idx="18152">
                  <c:v>45116.083333333336</c:v>
                </c:pt>
                <c:pt idx="18153">
                  <c:v>45116.09375</c:v>
                </c:pt>
                <c:pt idx="18154">
                  <c:v>45116.104166666664</c:v>
                </c:pt>
                <c:pt idx="18155">
                  <c:v>45116.114583333336</c:v>
                </c:pt>
                <c:pt idx="18156">
                  <c:v>45116.125</c:v>
                </c:pt>
                <c:pt idx="18157">
                  <c:v>45116.135416666664</c:v>
                </c:pt>
                <c:pt idx="18158">
                  <c:v>45116.145833333336</c:v>
                </c:pt>
                <c:pt idx="18159">
                  <c:v>45116.15625</c:v>
                </c:pt>
                <c:pt idx="18160">
                  <c:v>45116.166666666664</c:v>
                </c:pt>
                <c:pt idx="18161">
                  <c:v>45116.177083333336</c:v>
                </c:pt>
                <c:pt idx="18162">
                  <c:v>45116.1875</c:v>
                </c:pt>
                <c:pt idx="18163">
                  <c:v>45116.197916666664</c:v>
                </c:pt>
                <c:pt idx="18164">
                  <c:v>45116.208333333336</c:v>
                </c:pt>
                <c:pt idx="18165">
                  <c:v>45116.21875</c:v>
                </c:pt>
                <c:pt idx="18166">
                  <c:v>45116.229166666664</c:v>
                </c:pt>
                <c:pt idx="18167">
                  <c:v>45116.239583333336</c:v>
                </c:pt>
                <c:pt idx="18168">
                  <c:v>45116.25</c:v>
                </c:pt>
                <c:pt idx="18169">
                  <c:v>45116.260416666664</c:v>
                </c:pt>
                <c:pt idx="18170">
                  <c:v>45116.270833333336</c:v>
                </c:pt>
                <c:pt idx="18171">
                  <c:v>45116.28125</c:v>
                </c:pt>
                <c:pt idx="18172">
                  <c:v>45116.291666666664</c:v>
                </c:pt>
                <c:pt idx="18173">
                  <c:v>45116.302083333336</c:v>
                </c:pt>
                <c:pt idx="18174">
                  <c:v>45116.3125</c:v>
                </c:pt>
                <c:pt idx="18175">
                  <c:v>45116.322916666664</c:v>
                </c:pt>
                <c:pt idx="18176">
                  <c:v>45116.333333333336</c:v>
                </c:pt>
                <c:pt idx="18177">
                  <c:v>45116.34375</c:v>
                </c:pt>
                <c:pt idx="18178">
                  <c:v>45116.354166666664</c:v>
                </c:pt>
                <c:pt idx="18179">
                  <c:v>45116.364583333336</c:v>
                </c:pt>
                <c:pt idx="18180">
                  <c:v>45116.375</c:v>
                </c:pt>
                <c:pt idx="18181">
                  <c:v>45116.385416666664</c:v>
                </c:pt>
                <c:pt idx="18182">
                  <c:v>45116.395833333336</c:v>
                </c:pt>
                <c:pt idx="18183">
                  <c:v>45116.40625</c:v>
                </c:pt>
                <c:pt idx="18184">
                  <c:v>45116.416666666664</c:v>
                </c:pt>
                <c:pt idx="18185">
                  <c:v>45116.427083333336</c:v>
                </c:pt>
                <c:pt idx="18186">
                  <c:v>45116.4375</c:v>
                </c:pt>
                <c:pt idx="18187">
                  <c:v>45116.447916666664</c:v>
                </c:pt>
                <c:pt idx="18188">
                  <c:v>45116.458333333336</c:v>
                </c:pt>
                <c:pt idx="18189">
                  <c:v>45116.46875</c:v>
                </c:pt>
                <c:pt idx="18190">
                  <c:v>45116.479166666664</c:v>
                </c:pt>
                <c:pt idx="18191">
                  <c:v>45116.489583333336</c:v>
                </c:pt>
                <c:pt idx="18192">
                  <c:v>45116.5</c:v>
                </c:pt>
                <c:pt idx="18193">
                  <c:v>45116.510416666664</c:v>
                </c:pt>
                <c:pt idx="18194">
                  <c:v>45116.520833333336</c:v>
                </c:pt>
                <c:pt idx="18195">
                  <c:v>45116.53125</c:v>
                </c:pt>
                <c:pt idx="18196">
                  <c:v>45116.541666666664</c:v>
                </c:pt>
                <c:pt idx="18197">
                  <c:v>45116.552083333336</c:v>
                </c:pt>
                <c:pt idx="18198">
                  <c:v>45116.5625</c:v>
                </c:pt>
                <c:pt idx="18199">
                  <c:v>45116.572916666664</c:v>
                </c:pt>
                <c:pt idx="18200">
                  <c:v>45116.583333333336</c:v>
                </c:pt>
                <c:pt idx="18201">
                  <c:v>45116.59375</c:v>
                </c:pt>
                <c:pt idx="18202">
                  <c:v>45116.604166666664</c:v>
                </c:pt>
                <c:pt idx="18203">
                  <c:v>45116.614583333336</c:v>
                </c:pt>
                <c:pt idx="18204">
                  <c:v>45116.625</c:v>
                </c:pt>
                <c:pt idx="18205">
                  <c:v>45116.635416666664</c:v>
                </c:pt>
                <c:pt idx="18206">
                  <c:v>45116.645833333336</c:v>
                </c:pt>
                <c:pt idx="18207">
                  <c:v>45116.65625</c:v>
                </c:pt>
                <c:pt idx="18208">
                  <c:v>45116.666666666664</c:v>
                </c:pt>
                <c:pt idx="18209">
                  <c:v>45116.677083333336</c:v>
                </c:pt>
                <c:pt idx="18210">
                  <c:v>45116.6875</c:v>
                </c:pt>
                <c:pt idx="18211">
                  <c:v>45116.697916666664</c:v>
                </c:pt>
                <c:pt idx="18212">
                  <c:v>45116.708333333336</c:v>
                </c:pt>
                <c:pt idx="18213">
                  <c:v>45116.71875</c:v>
                </c:pt>
                <c:pt idx="18214">
                  <c:v>45116.729166666664</c:v>
                </c:pt>
                <c:pt idx="18215">
                  <c:v>45116.739583333336</c:v>
                </c:pt>
                <c:pt idx="18216">
                  <c:v>45116.75</c:v>
                </c:pt>
                <c:pt idx="18217">
                  <c:v>45116.760416666664</c:v>
                </c:pt>
                <c:pt idx="18218">
                  <c:v>45116.770833333336</c:v>
                </c:pt>
                <c:pt idx="18219">
                  <c:v>45116.78125</c:v>
                </c:pt>
                <c:pt idx="18220">
                  <c:v>45116.791666666664</c:v>
                </c:pt>
                <c:pt idx="18221">
                  <c:v>45116.802083333336</c:v>
                </c:pt>
                <c:pt idx="18222">
                  <c:v>45116.8125</c:v>
                </c:pt>
                <c:pt idx="18223">
                  <c:v>45116.822916666664</c:v>
                </c:pt>
                <c:pt idx="18224">
                  <c:v>45116.833333333336</c:v>
                </c:pt>
                <c:pt idx="18225">
                  <c:v>45116.84375</c:v>
                </c:pt>
                <c:pt idx="18226">
                  <c:v>45116.854166666664</c:v>
                </c:pt>
                <c:pt idx="18227">
                  <c:v>45116.864583333336</c:v>
                </c:pt>
                <c:pt idx="18228">
                  <c:v>45116.875</c:v>
                </c:pt>
                <c:pt idx="18229">
                  <c:v>45116.885416666664</c:v>
                </c:pt>
                <c:pt idx="18230">
                  <c:v>45116.895833333336</c:v>
                </c:pt>
                <c:pt idx="18231">
                  <c:v>45116.90625</c:v>
                </c:pt>
                <c:pt idx="18232">
                  <c:v>45116.916666666664</c:v>
                </c:pt>
                <c:pt idx="18233">
                  <c:v>45116.927083333336</c:v>
                </c:pt>
                <c:pt idx="18234">
                  <c:v>45116.9375</c:v>
                </c:pt>
                <c:pt idx="18235">
                  <c:v>45116.947916666664</c:v>
                </c:pt>
                <c:pt idx="18236">
                  <c:v>45116.958333333336</c:v>
                </c:pt>
                <c:pt idx="18237">
                  <c:v>45116.96875</c:v>
                </c:pt>
                <c:pt idx="18238">
                  <c:v>45116.979166666664</c:v>
                </c:pt>
                <c:pt idx="18239">
                  <c:v>45116.989583333336</c:v>
                </c:pt>
                <c:pt idx="18240">
                  <c:v>45117</c:v>
                </c:pt>
                <c:pt idx="18241">
                  <c:v>45117.010416666664</c:v>
                </c:pt>
                <c:pt idx="18242">
                  <c:v>45117.020833333336</c:v>
                </c:pt>
                <c:pt idx="18243">
                  <c:v>45117.03125</c:v>
                </c:pt>
                <c:pt idx="18244">
                  <c:v>45117.041666666664</c:v>
                </c:pt>
                <c:pt idx="18245">
                  <c:v>45117.052083333336</c:v>
                </c:pt>
                <c:pt idx="18246">
                  <c:v>45117.0625</c:v>
                </c:pt>
                <c:pt idx="18247">
                  <c:v>45117.072916666664</c:v>
                </c:pt>
                <c:pt idx="18248">
                  <c:v>45117.083333333336</c:v>
                </c:pt>
                <c:pt idx="18249">
                  <c:v>45117.09375</c:v>
                </c:pt>
                <c:pt idx="18250">
                  <c:v>45117.104166666664</c:v>
                </c:pt>
                <c:pt idx="18251">
                  <c:v>45117.114583333336</c:v>
                </c:pt>
                <c:pt idx="18252">
                  <c:v>45117.125</c:v>
                </c:pt>
                <c:pt idx="18253">
                  <c:v>45117.135416666664</c:v>
                </c:pt>
                <c:pt idx="18254">
                  <c:v>45117.145833333336</c:v>
                </c:pt>
                <c:pt idx="18255">
                  <c:v>45117.15625</c:v>
                </c:pt>
                <c:pt idx="18256">
                  <c:v>45117.166666666664</c:v>
                </c:pt>
                <c:pt idx="18257">
                  <c:v>45117.177083333336</c:v>
                </c:pt>
                <c:pt idx="18258">
                  <c:v>45117.1875</c:v>
                </c:pt>
                <c:pt idx="18259">
                  <c:v>45117.197916666664</c:v>
                </c:pt>
                <c:pt idx="18260">
                  <c:v>45117.208333333336</c:v>
                </c:pt>
                <c:pt idx="18261">
                  <c:v>45117.21875</c:v>
                </c:pt>
                <c:pt idx="18262">
                  <c:v>45117.229166666664</c:v>
                </c:pt>
                <c:pt idx="18263">
                  <c:v>45117.239583333336</c:v>
                </c:pt>
                <c:pt idx="18264">
                  <c:v>45117.25</c:v>
                </c:pt>
                <c:pt idx="18265">
                  <c:v>45117.260416666664</c:v>
                </c:pt>
                <c:pt idx="18266">
                  <c:v>45117.270833333336</c:v>
                </c:pt>
                <c:pt idx="18267">
                  <c:v>45117.28125</c:v>
                </c:pt>
                <c:pt idx="18268">
                  <c:v>45117.291666666664</c:v>
                </c:pt>
                <c:pt idx="18269">
                  <c:v>45117.302083333336</c:v>
                </c:pt>
                <c:pt idx="18270">
                  <c:v>45117.3125</c:v>
                </c:pt>
                <c:pt idx="18271">
                  <c:v>45117.322916666664</c:v>
                </c:pt>
                <c:pt idx="18272">
                  <c:v>45117.333333333336</c:v>
                </c:pt>
                <c:pt idx="18273">
                  <c:v>45117.34375</c:v>
                </c:pt>
                <c:pt idx="18274">
                  <c:v>45117.354166666664</c:v>
                </c:pt>
                <c:pt idx="18275">
                  <c:v>45117.364583333336</c:v>
                </c:pt>
                <c:pt idx="18276">
                  <c:v>45117.375</c:v>
                </c:pt>
                <c:pt idx="18277">
                  <c:v>45117.385416666664</c:v>
                </c:pt>
                <c:pt idx="18278">
                  <c:v>45117.395833333336</c:v>
                </c:pt>
                <c:pt idx="18279">
                  <c:v>45117.40625</c:v>
                </c:pt>
                <c:pt idx="18280">
                  <c:v>45117.416666666664</c:v>
                </c:pt>
                <c:pt idx="18281">
                  <c:v>45117.427083333336</c:v>
                </c:pt>
                <c:pt idx="18282">
                  <c:v>45117.4375</c:v>
                </c:pt>
                <c:pt idx="18283">
                  <c:v>45117.447916666664</c:v>
                </c:pt>
                <c:pt idx="18284">
                  <c:v>45117.458333333336</c:v>
                </c:pt>
                <c:pt idx="18285">
                  <c:v>45117.46875</c:v>
                </c:pt>
                <c:pt idx="18286">
                  <c:v>45117.479166666664</c:v>
                </c:pt>
                <c:pt idx="18287">
                  <c:v>45117.489583333336</c:v>
                </c:pt>
                <c:pt idx="18288">
                  <c:v>45117.5</c:v>
                </c:pt>
                <c:pt idx="18289">
                  <c:v>45117.510416666664</c:v>
                </c:pt>
                <c:pt idx="18290">
                  <c:v>45117.520833333336</c:v>
                </c:pt>
                <c:pt idx="18291">
                  <c:v>45117.53125</c:v>
                </c:pt>
                <c:pt idx="18292">
                  <c:v>45117.541666666664</c:v>
                </c:pt>
                <c:pt idx="18293">
                  <c:v>45117.552083333336</c:v>
                </c:pt>
                <c:pt idx="18294">
                  <c:v>45117.5625</c:v>
                </c:pt>
                <c:pt idx="18295">
                  <c:v>45117.572916666664</c:v>
                </c:pt>
                <c:pt idx="18296">
                  <c:v>45117.583333333336</c:v>
                </c:pt>
                <c:pt idx="18297">
                  <c:v>45117.59375</c:v>
                </c:pt>
                <c:pt idx="18298">
                  <c:v>45117.604166666664</c:v>
                </c:pt>
                <c:pt idx="18299">
                  <c:v>45117.614583333336</c:v>
                </c:pt>
                <c:pt idx="18300">
                  <c:v>45117.625</c:v>
                </c:pt>
                <c:pt idx="18301">
                  <c:v>45117.635416666664</c:v>
                </c:pt>
                <c:pt idx="18302">
                  <c:v>45117.645833333336</c:v>
                </c:pt>
                <c:pt idx="18303">
                  <c:v>45117.65625</c:v>
                </c:pt>
                <c:pt idx="18304">
                  <c:v>45117.666666666664</c:v>
                </c:pt>
                <c:pt idx="18305">
                  <c:v>45117.677083333336</c:v>
                </c:pt>
                <c:pt idx="18306">
                  <c:v>45117.6875</c:v>
                </c:pt>
                <c:pt idx="18307">
                  <c:v>45117.697916666664</c:v>
                </c:pt>
                <c:pt idx="18308">
                  <c:v>45117.708333333336</c:v>
                </c:pt>
                <c:pt idx="18309">
                  <c:v>45117.71875</c:v>
                </c:pt>
                <c:pt idx="18310">
                  <c:v>45117.729166666664</c:v>
                </c:pt>
                <c:pt idx="18311">
                  <c:v>45117.739583333336</c:v>
                </c:pt>
                <c:pt idx="18312">
                  <c:v>45117.75</c:v>
                </c:pt>
                <c:pt idx="18313">
                  <c:v>45117.760416666664</c:v>
                </c:pt>
                <c:pt idx="18314">
                  <c:v>45117.770833333336</c:v>
                </c:pt>
                <c:pt idx="18315">
                  <c:v>45117.78125</c:v>
                </c:pt>
                <c:pt idx="18316">
                  <c:v>45117.791666666664</c:v>
                </c:pt>
                <c:pt idx="18317">
                  <c:v>45117.802083333336</c:v>
                </c:pt>
                <c:pt idx="18318">
                  <c:v>45117.8125</c:v>
                </c:pt>
                <c:pt idx="18319">
                  <c:v>45117.822916666664</c:v>
                </c:pt>
                <c:pt idx="18320">
                  <c:v>45117.833333333336</c:v>
                </c:pt>
                <c:pt idx="18321">
                  <c:v>45117.84375</c:v>
                </c:pt>
                <c:pt idx="18322">
                  <c:v>45117.854166666664</c:v>
                </c:pt>
                <c:pt idx="18323">
                  <c:v>45117.864583333336</c:v>
                </c:pt>
                <c:pt idx="18324">
                  <c:v>45117.875</c:v>
                </c:pt>
                <c:pt idx="18325">
                  <c:v>45117.885416666664</c:v>
                </c:pt>
                <c:pt idx="18326">
                  <c:v>45117.895833333336</c:v>
                </c:pt>
                <c:pt idx="18327">
                  <c:v>45117.90625</c:v>
                </c:pt>
                <c:pt idx="18328">
                  <c:v>45117.916666666664</c:v>
                </c:pt>
                <c:pt idx="18329">
                  <c:v>45117.927083333336</c:v>
                </c:pt>
                <c:pt idx="18330">
                  <c:v>45117.9375</c:v>
                </c:pt>
                <c:pt idx="18331">
                  <c:v>45117.947916666664</c:v>
                </c:pt>
                <c:pt idx="18332">
                  <c:v>45117.958333333336</c:v>
                </c:pt>
                <c:pt idx="18333">
                  <c:v>45117.96875</c:v>
                </c:pt>
                <c:pt idx="18334">
                  <c:v>45117.979166666664</c:v>
                </c:pt>
                <c:pt idx="18335">
                  <c:v>45117.989583333336</c:v>
                </c:pt>
                <c:pt idx="18336">
                  <c:v>45118</c:v>
                </c:pt>
                <c:pt idx="18337">
                  <c:v>45118.010416666664</c:v>
                </c:pt>
                <c:pt idx="18338">
                  <c:v>45118.020833333336</c:v>
                </c:pt>
                <c:pt idx="18339">
                  <c:v>45118.03125</c:v>
                </c:pt>
                <c:pt idx="18340">
                  <c:v>45118.041666666664</c:v>
                </c:pt>
                <c:pt idx="18341">
                  <c:v>45118.052083333336</c:v>
                </c:pt>
                <c:pt idx="18342">
                  <c:v>45118.0625</c:v>
                </c:pt>
                <c:pt idx="18343">
                  <c:v>45118.072916666664</c:v>
                </c:pt>
                <c:pt idx="18344">
                  <c:v>45118.083333333336</c:v>
                </c:pt>
                <c:pt idx="18345">
                  <c:v>45118.09375</c:v>
                </c:pt>
                <c:pt idx="18346">
                  <c:v>45118.104166666664</c:v>
                </c:pt>
                <c:pt idx="18347">
                  <c:v>45118.114583333336</c:v>
                </c:pt>
                <c:pt idx="18348">
                  <c:v>45118.125</c:v>
                </c:pt>
                <c:pt idx="18349">
                  <c:v>45118.135416666664</c:v>
                </c:pt>
                <c:pt idx="18350">
                  <c:v>45118.145833333336</c:v>
                </c:pt>
                <c:pt idx="18351">
                  <c:v>45118.15625</c:v>
                </c:pt>
                <c:pt idx="18352">
                  <c:v>45118.166666666664</c:v>
                </c:pt>
                <c:pt idx="18353">
                  <c:v>45118.177083333336</c:v>
                </c:pt>
                <c:pt idx="18354">
                  <c:v>45118.1875</c:v>
                </c:pt>
                <c:pt idx="18355">
                  <c:v>45118.197916666664</c:v>
                </c:pt>
                <c:pt idx="18356">
                  <c:v>45118.208333333336</c:v>
                </c:pt>
                <c:pt idx="18357">
                  <c:v>45118.21875</c:v>
                </c:pt>
                <c:pt idx="18358">
                  <c:v>45118.229166666664</c:v>
                </c:pt>
                <c:pt idx="18359">
                  <c:v>45118.239583333336</c:v>
                </c:pt>
                <c:pt idx="18360">
                  <c:v>45118.25</c:v>
                </c:pt>
                <c:pt idx="18361">
                  <c:v>45118.260416666664</c:v>
                </c:pt>
                <c:pt idx="18362">
                  <c:v>45118.270833333336</c:v>
                </c:pt>
                <c:pt idx="18363">
                  <c:v>45118.28125</c:v>
                </c:pt>
                <c:pt idx="18364">
                  <c:v>45118.291666666664</c:v>
                </c:pt>
                <c:pt idx="18365">
                  <c:v>45118.302083333336</c:v>
                </c:pt>
                <c:pt idx="18366">
                  <c:v>45118.3125</c:v>
                </c:pt>
                <c:pt idx="18367">
                  <c:v>45118.322916666664</c:v>
                </c:pt>
                <c:pt idx="18368">
                  <c:v>45118.333333333336</c:v>
                </c:pt>
                <c:pt idx="18369">
                  <c:v>45118.34375</c:v>
                </c:pt>
                <c:pt idx="18370">
                  <c:v>45118.354166666664</c:v>
                </c:pt>
                <c:pt idx="18371">
                  <c:v>45118.364583333336</c:v>
                </c:pt>
                <c:pt idx="18372">
                  <c:v>45118.375</c:v>
                </c:pt>
                <c:pt idx="18373">
                  <c:v>45118.385416666664</c:v>
                </c:pt>
                <c:pt idx="18374">
                  <c:v>45118.395833333336</c:v>
                </c:pt>
                <c:pt idx="18375">
                  <c:v>45118.40625</c:v>
                </c:pt>
                <c:pt idx="18376">
                  <c:v>45118.416666666664</c:v>
                </c:pt>
                <c:pt idx="18377">
                  <c:v>45118.427083333336</c:v>
                </c:pt>
                <c:pt idx="18378">
                  <c:v>45118.4375</c:v>
                </c:pt>
                <c:pt idx="18379">
                  <c:v>45118.447916666664</c:v>
                </c:pt>
                <c:pt idx="18380">
                  <c:v>45118.458333333336</c:v>
                </c:pt>
                <c:pt idx="18381">
                  <c:v>45118.46875</c:v>
                </c:pt>
                <c:pt idx="18382">
                  <c:v>45118.479166666664</c:v>
                </c:pt>
                <c:pt idx="18383">
                  <c:v>45118.489583333336</c:v>
                </c:pt>
                <c:pt idx="18384">
                  <c:v>45118.5</c:v>
                </c:pt>
                <c:pt idx="18385">
                  <c:v>45118.510416666664</c:v>
                </c:pt>
                <c:pt idx="18386">
                  <c:v>45118.520833333336</c:v>
                </c:pt>
                <c:pt idx="18387">
                  <c:v>45118.53125</c:v>
                </c:pt>
                <c:pt idx="18388">
                  <c:v>45118.541666666664</c:v>
                </c:pt>
                <c:pt idx="18389">
                  <c:v>45118.552083333336</c:v>
                </c:pt>
                <c:pt idx="18390">
                  <c:v>45118.5625</c:v>
                </c:pt>
                <c:pt idx="18391">
                  <c:v>45118.572916666664</c:v>
                </c:pt>
                <c:pt idx="18392">
                  <c:v>45118.583333333336</c:v>
                </c:pt>
                <c:pt idx="18393">
                  <c:v>45118.59375</c:v>
                </c:pt>
                <c:pt idx="18394">
                  <c:v>45118.604166666664</c:v>
                </c:pt>
                <c:pt idx="18395">
                  <c:v>45118.614583333336</c:v>
                </c:pt>
                <c:pt idx="18396">
                  <c:v>45118.625</c:v>
                </c:pt>
                <c:pt idx="18397">
                  <c:v>45118.635416666664</c:v>
                </c:pt>
                <c:pt idx="18398">
                  <c:v>45118.645833333336</c:v>
                </c:pt>
                <c:pt idx="18399">
                  <c:v>45118.65625</c:v>
                </c:pt>
                <c:pt idx="18400">
                  <c:v>45118.666666666664</c:v>
                </c:pt>
                <c:pt idx="18401">
                  <c:v>45118.677083333336</c:v>
                </c:pt>
                <c:pt idx="18402">
                  <c:v>45118.6875</c:v>
                </c:pt>
                <c:pt idx="18403">
                  <c:v>45118.697916666664</c:v>
                </c:pt>
                <c:pt idx="18404">
                  <c:v>45118.708333333336</c:v>
                </c:pt>
                <c:pt idx="18405">
                  <c:v>45118.71875</c:v>
                </c:pt>
                <c:pt idx="18406">
                  <c:v>45118.729166666664</c:v>
                </c:pt>
                <c:pt idx="18407">
                  <c:v>45118.739583333336</c:v>
                </c:pt>
                <c:pt idx="18408">
                  <c:v>45118.75</c:v>
                </c:pt>
                <c:pt idx="18409">
                  <c:v>45118.760416666664</c:v>
                </c:pt>
                <c:pt idx="18410">
                  <c:v>45118.770833333336</c:v>
                </c:pt>
                <c:pt idx="18411">
                  <c:v>45118.78125</c:v>
                </c:pt>
                <c:pt idx="18412">
                  <c:v>45118.791666666664</c:v>
                </c:pt>
                <c:pt idx="18413">
                  <c:v>45118.802083333336</c:v>
                </c:pt>
                <c:pt idx="18414">
                  <c:v>45118.8125</c:v>
                </c:pt>
                <c:pt idx="18415">
                  <c:v>45118.822916666664</c:v>
                </c:pt>
                <c:pt idx="18416">
                  <c:v>45118.833333333336</c:v>
                </c:pt>
                <c:pt idx="18417">
                  <c:v>45118.84375</c:v>
                </c:pt>
                <c:pt idx="18418">
                  <c:v>45118.854166666664</c:v>
                </c:pt>
                <c:pt idx="18419">
                  <c:v>45118.864583333336</c:v>
                </c:pt>
                <c:pt idx="18420">
                  <c:v>45118.875</c:v>
                </c:pt>
                <c:pt idx="18421">
                  <c:v>45118.885416666664</c:v>
                </c:pt>
                <c:pt idx="18422">
                  <c:v>45118.895833333336</c:v>
                </c:pt>
                <c:pt idx="18423">
                  <c:v>45118.90625</c:v>
                </c:pt>
                <c:pt idx="18424">
                  <c:v>45118.916666666664</c:v>
                </c:pt>
                <c:pt idx="18425">
                  <c:v>45118.927083333336</c:v>
                </c:pt>
                <c:pt idx="18426">
                  <c:v>45118.9375</c:v>
                </c:pt>
                <c:pt idx="18427">
                  <c:v>45118.947916666664</c:v>
                </c:pt>
                <c:pt idx="18428">
                  <c:v>45118.958333333336</c:v>
                </c:pt>
                <c:pt idx="18429">
                  <c:v>45118.96875</c:v>
                </c:pt>
                <c:pt idx="18430">
                  <c:v>45118.979166666664</c:v>
                </c:pt>
                <c:pt idx="18431">
                  <c:v>45118.989583333336</c:v>
                </c:pt>
                <c:pt idx="18432">
                  <c:v>45119</c:v>
                </c:pt>
                <c:pt idx="18433">
                  <c:v>45119.010416666664</c:v>
                </c:pt>
                <c:pt idx="18434">
                  <c:v>45119.020833333336</c:v>
                </c:pt>
                <c:pt idx="18435">
                  <c:v>45119.03125</c:v>
                </c:pt>
                <c:pt idx="18436">
                  <c:v>45119.041666666664</c:v>
                </c:pt>
                <c:pt idx="18437">
                  <c:v>45119.052083333336</c:v>
                </c:pt>
                <c:pt idx="18438">
                  <c:v>45119.0625</c:v>
                </c:pt>
                <c:pt idx="18439">
                  <c:v>45119.072916666664</c:v>
                </c:pt>
                <c:pt idx="18440">
                  <c:v>45119.083333333336</c:v>
                </c:pt>
                <c:pt idx="18441">
                  <c:v>45119.09375</c:v>
                </c:pt>
                <c:pt idx="18442">
                  <c:v>45119.104166666664</c:v>
                </c:pt>
                <c:pt idx="18443">
                  <c:v>45119.114583333336</c:v>
                </c:pt>
                <c:pt idx="18444">
                  <c:v>45119.125</c:v>
                </c:pt>
                <c:pt idx="18445">
                  <c:v>45119.135416666664</c:v>
                </c:pt>
                <c:pt idx="18446">
                  <c:v>45119.145833333336</c:v>
                </c:pt>
                <c:pt idx="18447">
                  <c:v>45119.15625</c:v>
                </c:pt>
                <c:pt idx="18448">
                  <c:v>45119.166666666664</c:v>
                </c:pt>
                <c:pt idx="18449">
                  <c:v>45119.177083333336</c:v>
                </c:pt>
                <c:pt idx="18450">
                  <c:v>45119.1875</c:v>
                </c:pt>
                <c:pt idx="18451">
                  <c:v>45119.197916666664</c:v>
                </c:pt>
                <c:pt idx="18452">
                  <c:v>45119.208333333336</c:v>
                </c:pt>
                <c:pt idx="18453">
                  <c:v>45119.21875</c:v>
                </c:pt>
                <c:pt idx="18454">
                  <c:v>45119.229166666664</c:v>
                </c:pt>
                <c:pt idx="18455">
                  <c:v>45119.239583333336</c:v>
                </c:pt>
                <c:pt idx="18456">
                  <c:v>45119.25</c:v>
                </c:pt>
                <c:pt idx="18457">
                  <c:v>45119.260416666664</c:v>
                </c:pt>
                <c:pt idx="18458">
                  <c:v>45119.270833333336</c:v>
                </c:pt>
                <c:pt idx="18459">
                  <c:v>45119.28125</c:v>
                </c:pt>
                <c:pt idx="18460">
                  <c:v>45119.291666666664</c:v>
                </c:pt>
                <c:pt idx="18461">
                  <c:v>45119.302083333336</c:v>
                </c:pt>
                <c:pt idx="18462">
                  <c:v>45119.3125</c:v>
                </c:pt>
                <c:pt idx="18463">
                  <c:v>45119.322916666664</c:v>
                </c:pt>
                <c:pt idx="18464">
                  <c:v>45119.333333333336</c:v>
                </c:pt>
                <c:pt idx="18465">
                  <c:v>45119.34375</c:v>
                </c:pt>
                <c:pt idx="18466">
                  <c:v>45119.354166666664</c:v>
                </c:pt>
                <c:pt idx="18467">
                  <c:v>45119.364583333336</c:v>
                </c:pt>
                <c:pt idx="18468">
                  <c:v>45119.375</c:v>
                </c:pt>
                <c:pt idx="18469">
                  <c:v>45119.385416666664</c:v>
                </c:pt>
                <c:pt idx="18470">
                  <c:v>45119.395833333336</c:v>
                </c:pt>
                <c:pt idx="18471">
                  <c:v>45119.40625</c:v>
                </c:pt>
                <c:pt idx="18472">
                  <c:v>45119.416666666664</c:v>
                </c:pt>
                <c:pt idx="18473">
                  <c:v>45119.427083333336</c:v>
                </c:pt>
                <c:pt idx="18474">
                  <c:v>45119.4375</c:v>
                </c:pt>
                <c:pt idx="18475">
                  <c:v>45119.447916666664</c:v>
                </c:pt>
                <c:pt idx="18476">
                  <c:v>45119.458333333336</c:v>
                </c:pt>
                <c:pt idx="18477">
                  <c:v>45119.46875</c:v>
                </c:pt>
                <c:pt idx="18478">
                  <c:v>45119.479166666664</c:v>
                </c:pt>
                <c:pt idx="18479">
                  <c:v>45119.489583333336</c:v>
                </c:pt>
                <c:pt idx="18480">
                  <c:v>45119.5</c:v>
                </c:pt>
                <c:pt idx="18481">
                  <c:v>45119.510416666664</c:v>
                </c:pt>
                <c:pt idx="18482">
                  <c:v>45119.520833333336</c:v>
                </c:pt>
                <c:pt idx="18483">
                  <c:v>45119.53125</c:v>
                </c:pt>
                <c:pt idx="18484">
                  <c:v>45119.541666666664</c:v>
                </c:pt>
                <c:pt idx="18485">
                  <c:v>45119.552083333336</c:v>
                </c:pt>
                <c:pt idx="18486">
                  <c:v>45119.5625</c:v>
                </c:pt>
                <c:pt idx="18487">
                  <c:v>45119.572916666664</c:v>
                </c:pt>
                <c:pt idx="18488">
                  <c:v>45119.583333333336</c:v>
                </c:pt>
                <c:pt idx="18489">
                  <c:v>45119.59375</c:v>
                </c:pt>
                <c:pt idx="18490">
                  <c:v>45119.604166666664</c:v>
                </c:pt>
                <c:pt idx="18491">
                  <c:v>45119.614583333336</c:v>
                </c:pt>
                <c:pt idx="18492">
                  <c:v>45119.625</c:v>
                </c:pt>
                <c:pt idx="18493">
                  <c:v>45119.635416666664</c:v>
                </c:pt>
                <c:pt idx="18494">
                  <c:v>45119.645833333336</c:v>
                </c:pt>
                <c:pt idx="18495">
                  <c:v>45119.65625</c:v>
                </c:pt>
                <c:pt idx="18496">
                  <c:v>45119.666666666664</c:v>
                </c:pt>
                <c:pt idx="18497">
                  <c:v>45119.677083333336</c:v>
                </c:pt>
                <c:pt idx="18498">
                  <c:v>45119.6875</c:v>
                </c:pt>
                <c:pt idx="18499">
                  <c:v>45119.697916666664</c:v>
                </c:pt>
                <c:pt idx="18500">
                  <c:v>45119.708333333336</c:v>
                </c:pt>
                <c:pt idx="18501">
                  <c:v>45119.71875</c:v>
                </c:pt>
                <c:pt idx="18502">
                  <c:v>45119.729166666664</c:v>
                </c:pt>
                <c:pt idx="18503">
                  <c:v>45119.739583333336</c:v>
                </c:pt>
                <c:pt idx="18504">
                  <c:v>45119.75</c:v>
                </c:pt>
                <c:pt idx="18505">
                  <c:v>45119.760416666664</c:v>
                </c:pt>
                <c:pt idx="18506">
                  <c:v>45119.770833333336</c:v>
                </c:pt>
                <c:pt idx="18507">
                  <c:v>45119.78125</c:v>
                </c:pt>
                <c:pt idx="18508">
                  <c:v>45119.791666666664</c:v>
                </c:pt>
                <c:pt idx="18509">
                  <c:v>45119.802083333336</c:v>
                </c:pt>
                <c:pt idx="18510">
                  <c:v>45119.8125</c:v>
                </c:pt>
                <c:pt idx="18511">
                  <c:v>45119.822916666664</c:v>
                </c:pt>
                <c:pt idx="18512">
                  <c:v>45119.833333333336</c:v>
                </c:pt>
                <c:pt idx="18513">
                  <c:v>45119.84375</c:v>
                </c:pt>
                <c:pt idx="18514">
                  <c:v>45119.854166666664</c:v>
                </c:pt>
                <c:pt idx="18515">
                  <c:v>45119.864583333336</c:v>
                </c:pt>
                <c:pt idx="18516">
                  <c:v>45119.875</c:v>
                </c:pt>
                <c:pt idx="18517">
                  <c:v>45119.885416666664</c:v>
                </c:pt>
                <c:pt idx="18518">
                  <c:v>45119.895833333336</c:v>
                </c:pt>
                <c:pt idx="18519">
                  <c:v>45119.90625</c:v>
                </c:pt>
                <c:pt idx="18520">
                  <c:v>45119.916666666664</c:v>
                </c:pt>
                <c:pt idx="18521">
                  <c:v>45119.927083333336</c:v>
                </c:pt>
                <c:pt idx="18522">
                  <c:v>45119.9375</c:v>
                </c:pt>
                <c:pt idx="18523">
                  <c:v>45119.947916666664</c:v>
                </c:pt>
                <c:pt idx="18524">
                  <c:v>45119.958333333336</c:v>
                </c:pt>
                <c:pt idx="18525">
                  <c:v>45119.96875</c:v>
                </c:pt>
                <c:pt idx="18526">
                  <c:v>45119.979166666664</c:v>
                </c:pt>
                <c:pt idx="18527">
                  <c:v>45119.989583333336</c:v>
                </c:pt>
                <c:pt idx="18528">
                  <c:v>45120</c:v>
                </c:pt>
                <c:pt idx="18529">
                  <c:v>45120.010416666664</c:v>
                </c:pt>
                <c:pt idx="18530">
                  <c:v>45120.020833333336</c:v>
                </c:pt>
                <c:pt idx="18531">
                  <c:v>45120.03125</c:v>
                </c:pt>
                <c:pt idx="18532">
                  <c:v>45120.041666666664</c:v>
                </c:pt>
                <c:pt idx="18533">
                  <c:v>45120.052083333336</c:v>
                </c:pt>
                <c:pt idx="18534">
                  <c:v>45120.0625</c:v>
                </c:pt>
                <c:pt idx="18535">
                  <c:v>45120.072916666664</c:v>
                </c:pt>
                <c:pt idx="18536">
                  <c:v>45120.083333333336</c:v>
                </c:pt>
                <c:pt idx="18537">
                  <c:v>45120.09375</c:v>
                </c:pt>
                <c:pt idx="18538">
                  <c:v>45120.104166666664</c:v>
                </c:pt>
                <c:pt idx="18539">
                  <c:v>45120.114583333336</c:v>
                </c:pt>
                <c:pt idx="18540">
                  <c:v>45120.125</c:v>
                </c:pt>
                <c:pt idx="18541">
                  <c:v>45120.135416666664</c:v>
                </c:pt>
                <c:pt idx="18542">
                  <c:v>45120.145833333336</c:v>
                </c:pt>
                <c:pt idx="18543">
                  <c:v>45120.15625</c:v>
                </c:pt>
                <c:pt idx="18544">
                  <c:v>45120.166666666664</c:v>
                </c:pt>
                <c:pt idx="18545">
                  <c:v>45120.177083333336</c:v>
                </c:pt>
                <c:pt idx="18546">
                  <c:v>45120.1875</c:v>
                </c:pt>
                <c:pt idx="18547">
                  <c:v>45120.197916666664</c:v>
                </c:pt>
                <c:pt idx="18548">
                  <c:v>45120.208333333336</c:v>
                </c:pt>
                <c:pt idx="18549">
                  <c:v>45120.21875</c:v>
                </c:pt>
                <c:pt idx="18550">
                  <c:v>45120.229166666664</c:v>
                </c:pt>
                <c:pt idx="18551">
                  <c:v>45120.239583333336</c:v>
                </c:pt>
                <c:pt idx="18552">
                  <c:v>45120.25</c:v>
                </c:pt>
                <c:pt idx="18553">
                  <c:v>45120.260416666664</c:v>
                </c:pt>
                <c:pt idx="18554">
                  <c:v>45120.270833333336</c:v>
                </c:pt>
                <c:pt idx="18555">
                  <c:v>45120.28125</c:v>
                </c:pt>
                <c:pt idx="18556">
                  <c:v>45120.291666666664</c:v>
                </c:pt>
                <c:pt idx="18557">
                  <c:v>45120.302083333336</c:v>
                </c:pt>
                <c:pt idx="18558">
                  <c:v>45120.3125</c:v>
                </c:pt>
                <c:pt idx="18559">
                  <c:v>45120.322916666664</c:v>
                </c:pt>
                <c:pt idx="18560">
                  <c:v>45120.333333333336</c:v>
                </c:pt>
                <c:pt idx="18561">
                  <c:v>45120.34375</c:v>
                </c:pt>
                <c:pt idx="18562">
                  <c:v>45120.354166666664</c:v>
                </c:pt>
                <c:pt idx="18563">
                  <c:v>45120.364583333336</c:v>
                </c:pt>
                <c:pt idx="18564">
                  <c:v>45120.375</c:v>
                </c:pt>
                <c:pt idx="18565">
                  <c:v>45120.385416666664</c:v>
                </c:pt>
                <c:pt idx="18566">
                  <c:v>45120.395833333336</c:v>
                </c:pt>
                <c:pt idx="18567">
                  <c:v>45120.40625</c:v>
                </c:pt>
                <c:pt idx="18568">
                  <c:v>45120.416666666664</c:v>
                </c:pt>
                <c:pt idx="18569">
                  <c:v>45120.427083333336</c:v>
                </c:pt>
                <c:pt idx="18570">
                  <c:v>45120.4375</c:v>
                </c:pt>
                <c:pt idx="18571">
                  <c:v>45120.447916666664</c:v>
                </c:pt>
                <c:pt idx="18572">
                  <c:v>45120.458333333336</c:v>
                </c:pt>
                <c:pt idx="18573">
                  <c:v>45120.46875</c:v>
                </c:pt>
                <c:pt idx="18574">
                  <c:v>45120.479166666664</c:v>
                </c:pt>
                <c:pt idx="18575">
                  <c:v>45120.489583333336</c:v>
                </c:pt>
                <c:pt idx="18576">
                  <c:v>45120.5</c:v>
                </c:pt>
                <c:pt idx="18577">
                  <c:v>45120.510416666664</c:v>
                </c:pt>
                <c:pt idx="18578">
                  <c:v>45120.520833333336</c:v>
                </c:pt>
                <c:pt idx="18579">
                  <c:v>45120.53125</c:v>
                </c:pt>
                <c:pt idx="18580">
                  <c:v>45120.541666666664</c:v>
                </c:pt>
                <c:pt idx="18581">
                  <c:v>45120.552083333336</c:v>
                </c:pt>
                <c:pt idx="18582">
                  <c:v>45120.5625</c:v>
                </c:pt>
                <c:pt idx="18583">
                  <c:v>45120.572916666664</c:v>
                </c:pt>
                <c:pt idx="18584">
                  <c:v>45120.583333333336</c:v>
                </c:pt>
                <c:pt idx="18585">
                  <c:v>45120.59375</c:v>
                </c:pt>
                <c:pt idx="18586">
                  <c:v>45120.604166666664</c:v>
                </c:pt>
                <c:pt idx="18587">
                  <c:v>45120.614583333336</c:v>
                </c:pt>
                <c:pt idx="18588">
                  <c:v>45120.625</c:v>
                </c:pt>
                <c:pt idx="18589">
                  <c:v>45120.635416666664</c:v>
                </c:pt>
                <c:pt idx="18590">
                  <c:v>45120.645833333336</c:v>
                </c:pt>
                <c:pt idx="18591">
                  <c:v>45120.65625</c:v>
                </c:pt>
                <c:pt idx="18592">
                  <c:v>45120.666666666664</c:v>
                </c:pt>
                <c:pt idx="18593">
                  <c:v>45120.677083333336</c:v>
                </c:pt>
                <c:pt idx="18594">
                  <c:v>45120.6875</c:v>
                </c:pt>
                <c:pt idx="18595">
                  <c:v>45120.697916666664</c:v>
                </c:pt>
                <c:pt idx="18596">
                  <c:v>45120.708333333336</c:v>
                </c:pt>
                <c:pt idx="18597">
                  <c:v>45120.71875</c:v>
                </c:pt>
                <c:pt idx="18598">
                  <c:v>45120.729166666664</c:v>
                </c:pt>
                <c:pt idx="18599">
                  <c:v>45120.739583333336</c:v>
                </c:pt>
                <c:pt idx="18600">
                  <c:v>45120.75</c:v>
                </c:pt>
                <c:pt idx="18601">
                  <c:v>45120.760416666664</c:v>
                </c:pt>
                <c:pt idx="18602">
                  <c:v>45120.770833333336</c:v>
                </c:pt>
                <c:pt idx="18603">
                  <c:v>45120.78125</c:v>
                </c:pt>
                <c:pt idx="18604">
                  <c:v>45120.791666666664</c:v>
                </c:pt>
                <c:pt idx="18605">
                  <c:v>45120.802083333336</c:v>
                </c:pt>
                <c:pt idx="18606">
                  <c:v>45120.8125</c:v>
                </c:pt>
                <c:pt idx="18607">
                  <c:v>45120.822916666664</c:v>
                </c:pt>
                <c:pt idx="18608">
                  <c:v>45120.833333333336</c:v>
                </c:pt>
                <c:pt idx="18609">
                  <c:v>45120.84375</c:v>
                </c:pt>
                <c:pt idx="18610">
                  <c:v>45120.854166666664</c:v>
                </c:pt>
                <c:pt idx="18611">
                  <c:v>45120.864583333336</c:v>
                </c:pt>
                <c:pt idx="18612">
                  <c:v>45120.875</c:v>
                </c:pt>
                <c:pt idx="18613">
                  <c:v>45120.885416666664</c:v>
                </c:pt>
                <c:pt idx="18614">
                  <c:v>45120.895833333336</c:v>
                </c:pt>
                <c:pt idx="18615">
                  <c:v>45120.90625</c:v>
                </c:pt>
                <c:pt idx="18616">
                  <c:v>45120.916666666664</c:v>
                </c:pt>
                <c:pt idx="18617">
                  <c:v>45120.927083333336</c:v>
                </c:pt>
                <c:pt idx="18618">
                  <c:v>45120.9375</c:v>
                </c:pt>
                <c:pt idx="18619">
                  <c:v>45120.947916666664</c:v>
                </c:pt>
                <c:pt idx="18620">
                  <c:v>45120.958333333336</c:v>
                </c:pt>
                <c:pt idx="18621">
                  <c:v>45120.96875</c:v>
                </c:pt>
                <c:pt idx="18622">
                  <c:v>45120.979166666664</c:v>
                </c:pt>
                <c:pt idx="18623">
                  <c:v>45120.989583333336</c:v>
                </c:pt>
                <c:pt idx="18624">
                  <c:v>45121</c:v>
                </c:pt>
                <c:pt idx="18625">
                  <c:v>45121.010416666664</c:v>
                </c:pt>
                <c:pt idx="18626">
                  <c:v>45121.020833333336</c:v>
                </c:pt>
                <c:pt idx="18627">
                  <c:v>45121.03125</c:v>
                </c:pt>
                <c:pt idx="18628">
                  <c:v>45121.041666666664</c:v>
                </c:pt>
                <c:pt idx="18629">
                  <c:v>45121.052083333336</c:v>
                </c:pt>
                <c:pt idx="18630">
                  <c:v>45121.0625</c:v>
                </c:pt>
                <c:pt idx="18631">
                  <c:v>45121.072916666664</c:v>
                </c:pt>
                <c:pt idx="18632">
                  <c:v>45121.083333333336</c:v>
                </c:pt>
                <c:pt idx="18633">
                  <c:v>45121.09375</c:v>
                </c:pt>
                <c:pt idx="18634">
                  <c:v>45121.104166666664</c:v>
                </c:pt>
                <c:pt idx="18635">
                  <c:v>45121.114583333336</c:v>
                </c:pt>
                <c:pt idx="18636">
                  <c:v>45121.125</c:v>
                </c:pt>
                <c:pt idx="18637">
                  <c:v>45121.135416666664</c:v>
                </c:pt>
                <c:pt idx="18638">
                  <c:v>45121.145833333336</c:v>
                </c:pt>
                <c:pt idx="18639">
                  <c:v>45121.15625</c:v>
                </c:pt>
                <c:pt idx="18640">
                  <c:v>45121.166666666664</c:v>
                </c:pt>
                <c:pt idx="18641">
                  <c:v>45121.177083333336</c:v>
                </c:pt>
                <c:pt idx="18642">
                  <c:v>45121.1875</c:v>
                </c:pt>
                <c:pt idx="18643">
                  <c:v>45121.197916666664</c:v>
                </c:pt>
                <c:pt idx="18644">
                  <c:v>45121.208333333336</c:v>
                </c:pt>
                <c:pt idx="18645">
                  <c:v>45121.21875</c:v>
                </c:pt>
                <c:pt idx="18646">
                  <c:v>45121.229166666664</c:v>
                </c:pt>
                <c:pt idx="18647">
                  <c:v>45121.239583333336</c:v>
                </c:pt>
                <c:pt idx="18648">
                  <c:v>45121.25</c:v>
                </c:pt>
                <c:pt idx="18649">
                  <c:v>45121.260416666664</c:v>
                </c:pt>
                <c:pt idx="18650">
                  <c:v>45121.270833333336</c:v>
                </c:pt>
                <c:pt idx="18651">
                  <c:v>45121.28125</c:v>
                </c:pt>
                <c:pt idx="18652">
                  <c:v>45121.291666666664</c:v>
                </c:pt>
                <c:pt idx="18653">
                  <c:v>45121.302083333336</c:v>
                </c:pt>
                <c:pt idx="18654">
                  <c:v>45121.3125</c:v>
                </c:pt>
                <c:pt idx="18655">
                  <c:v>45121.322916666664</c:v>
                </c:pt>
                <c:pt idx="18656">
                  <c:v>45121.333333333336</c:v>
                </c:pt>
                <c:pt idx="18657">
                  <c:v>45121.34375</c:v>
                </c:pt>
                <c:pt idx="18658">
                  <c:v>45121.354166666664</c:v>
                </c:pt>
                <c:pt idx="18659">
                  <c:v>45121.364583333336</c:v>
                </c:pt>
                <c:pt idx="18660">
                  <c:v>45121.375</c:v>
                </c:pt>
                <c:pt idx="18661">
                  <c:v>45121.385416666664</c:v>
                </c:pt>
                <c:pt idx="18662">
                  <c:v>45121.395833333336</c:v>
                </c:pt>
                <c:pt idx="18663">
                  <c:v>45121.40625</c:v>
                </c:pt>
                <c:pt idx="18664">
                  <c:v>45121.416666666664</c:v>
                </c:pt>
                <c:pt idx="18665">
                  <c:v>45121.427083333336</c:v>
                </c:pt>
                <c:pt idx="18666">
                  <c:v>45121.4375</c:v>
                </c:pt>
                <c:pt idx="18667">
                  <c:v>45121.447916666664</c:v>
                </c:pt>
                <c:pt idx="18668">
                  <c:v>45121.458333333336</c:v>
                </c:pt>
                <c:pt idx="18669">
                  <c:v>45121.46875</c:v>
                </c:pt>
                <c:pt idx="18670">
                  <c:v>45121.479166666664</c:v>
                </c:pt>
                <c:pt idx="18671">
                  <c:v>45121.489583333336</c:v>
                </c:pt>
                <c:pt idx="18672">
                  <c:v>45121.5</c:v>
                </c:pt>
                <c:pt idx="18673">
                  <c:v>45121.510416666664</c:v>
                </c:pt>
                <c:pt idx="18674">
                  <c:v>45121.520833333336</c:v>
                </c:pt>
                <c:pt idx="18675">
                  <c:v>45121.53125</c:v>
                </c:pt>
                <c:pt idx="18676">
                  <c:v>45121.541666666664</c:v>
                </c:pt>
                <c:pt idx="18677">
                  <c:v>45121.552083333336</c:v>
                </c:pt>
                <c:pt idx="18678">
                  <c:v>45121.5625</c:v>
                </c:pt>
                <c:pt idx="18679">
                  <c:v>45121.572916666664</c:v>
                </c:pt>
                <c:pt idx="18680">
                  <c:v>45121.583333333336</c:v>
                </c:pt>
                <c:pt idx="18681">
                  <c:v>45121.59375</c:v>
                </c:pt>
                <c:pt idx="18682">
                  <c:v>45121.604166666664</c:v>
                </c:pt>
                <c:pt idx="18683">
                  <c:v>45121.614583333336</c:v>
                </c:pt>
                <c:pt idx="18684">
                  <c:v>45121.625</c:v>
                </c:pt>
                <c:pt idx="18685">
                  <c:v>45121.635416666664</c:v>
                </c:pt>
                <c:pt idx="18686">
                  <c:v>45121.645833333336</c:v>
                </c:pt>
                <c:pt idx="18687">
                  <c:v>45121.65625</c:v>
                </c:pt>
                <c:pt idx="18688">
                  <c:v>45121.666666666664</c:v>
                </c:pt>
                <c:pt idx="18689">
                  <c:v>45121.677083333336</c:v>
                </c:pt>
                <c:pt idx="18690">
                  <c:v>45121.6875</c:v>
                </c:pt>
                <c:pt idx="18691">
                  <c:v>45121.697916666664</c:v>
                </c:pt>
                <c:pt idx="18692">
                  <c:v>45121.708333333336</c:v>
                </c:pt>
                <c:pt idx="18693">
                  <c:v>45121.71875</c:v>
                </c:pt>
                <c:pt idx="18694">
                  <c:v>45121.729166666664</c:v>
                </c:pt>
                <c:pt idx="18695">
                  <c:v>45121.739583333336</c:v>
                </c:pt>
                <c:pt idx="18696">
                  <c:v>45121.75</c:v>
                </c:pt>
                <c:pt idx="18697">
                  <c:v>45121.760416666664</c:v>
                </c:pt>
                <c:pt idx="18698">
                  <c:v>45121.770833333336</c:v>
                </c:pt>
                <c:pt idx="18699">
                  <c:v>45121.78125</c:v>
                </c:pt>
                <c:pt idx="18700">
                  <c:v>45121.791666666664</c:v>
                </c:pt>
                <c:pt idx="18701">
                  <c:v>45121.802083333336</c:v>
                </c:pt>
                <c:pt idx="18702">
                  <c:v>45121.8125</c:v>
                </c:pt>
                <c:pt idx="18703">
                  <c:v>45121.822916666664</c:v>
                </c:pt>
                <c:pt idx="18704">
                  <c:v>45121.833333333336</c:v>
                </c:pt>
                <c:pt idx="18705">
                  <c:v>45121.84375</c:v>
                </c:pt>
                <c:pt idx="18706">
                  <c:v>45121.854166666664</c:v>
                </c:pt>
                <c:pt idx="18707">
                  <c:v>45121.864583333336</c:v>
                </c:pt>
                <c:pt idx="18708">
                  <c:v>45121.875</c:v>
                </c:pt>
                <c:pt idx="18709">
                  <c:v>45121.885416666664</c:v>
                </c:pt>
                <c:pt idx="18710">
                  <c:v>45121.895833333336</c:v>
                </c:pt>
                <c:pt idx="18711">
                  <c:v>45121.90625</c:v>
                </c:pt>
                <c:pt idx="18712">
                  <c:v>45121.916666666664</c:v>
                </c:pt>
                <c:pt idx="18713">
                  <c:v>45121.927083333336</c:v>
                </c:pt>
                <c:pt idx="18714">
                  <c:v>45121.9375</c:v>
                </c:pt>
                <c:pt idx="18715">
                  <c:v>45121.947916666664</c:v>
                </c:pt>
                <c:pt idx="18716">
                  <c:v>45121.958333333336</c:v>
                </c:pt>
                <c:pt idx="18717">
                  <c:v>45121.96875</c:v>
                </c:pt>
                <c:pt idx="18718">
                  <c:v>45121.979166666664</c:v>
                </c:pt>
                <c:pt idx="18719">
                  <c:v>45121.989583333336</c:v>
                </c:pt>
                <c:pt idx="18720">
                  <c:v>45122</c:v>
                </c:pt>
                <c:pt idx="18721">
                  <c:v>45122.010416666664</c:v>
                </c:pt>
                <c:pt idx="18722">
                  <c:v>45122.020833333336</c:v>
                </c:pt>
                <c:pt idx="18723">
                  <c:v>45122.03125</c:v>
                </c:pt>
                <c:pt idx="18724">
                  <c:v>45122.041666666664</c:v>
                </c:pt>
                <c:pt idx="18725">
                  <c:v>45122.052083333336</c:v>
                </c:pt>
                <c:pt idx="18726">
                  <c:v>45122.0625</c:v>
                </c:pt>
                <c:pt idx="18727">
                  <c:v>45122.072916666664</c:v>
                </c:pt>
                <c:pt idx="18728">
                  <c:v>45122.083333333336</c:v>
                </c:pt>
                <c:pt idx="18729">
                  <c:v>45122.09375</c:v>
                </c:pt>
                <c:pt idx="18730">
                  <c:v>45122.104166666664</c:v>
                </c:pt>
                <c:pt idx="18731">
                  <c:v>45122.114583333336</c:v>
                </c:pt>
                <c:pt idx="18732">
                  <c:v>45122.125</c:v>
                </c:pt>
                <c:pt idx="18733">
                  <c:v>45122.135416666664</c:v>
                </c:pt>
                <c:pt idx="18734">
                  <c:v>45122.145833333336</c:v>
                </c:pt>
                <c:pt idx="18735">
                  <c:v>45122.15625</c:v>
                </c:pt>
                <c:pt idx="18736">
                  <c:v>45122.166666666664</c:v>
                </c:pt>
                <c:pt idx="18737">
                  <c:v>45122.177083333336</c:v>
                </c:pt>
                <c:pt idx="18738">
                  <c:v>45122.1875</c:v>
                </c:pt>
                <c:pt idx="18739">
                  <c:v>45122.197916666664</c:v>
                </c:pt>
                <c:pt idx="18740">
                  <c:v>45122.208333333336</c:v>
                </c:pt>
                <c:pt idx="18741">
                  <c:v>45122.21875</c:v>
                </c:pt>
                <c:pt idx="18742">
                  <c:v>45122.229166666664</c:v>
                </c:pt>
                <c:pt idx="18743">
                  <c:v>45122.239583333336</c:v>
                </c:pt>
                <c:pt idx="18744">
                  <c:v>45122.25</c:v>
                </c:pt>
                <c:pt idx="18745">
                  <c:v>45122.260416666664</c:v>
                </c:pt>
                <c:pt idx="18746">
                  <c:v>45122.270833333336</c:v>
                </c:pt>
                <c:pt idx="18747">
                  <c:v>45122.28125</c:v>
                </c:pt>
                <c:pt idx="18748">
                  <c:v>45122.291666666664</c:v>
                </c:pt>
                <c:pt idx="18749">
                  <c:v>45122.302083333336</c:v>
                </c:pt>
                <c:pt idx="18750">
                  <c:v>45122.3125</c:v>
                </c:pt>
                <c:pt idx="18751">
                  <c:v>45122.322916666664</c:v>
                </c:pt>
                <c:pt idx="18752">
                  <c:v>45122.333333333336</c:v>
                </c:pt>
                <c:pt idx="18753">
                  <c:v>45122.34375</c:v>
                </c:pt>
                <c:pt idx="18754">
                  <c:v>45122.354166666664</c:v>
                </c:pt>
                <c:pt idx="18755">
                  <c:v>45122.364583333336</c:v>
                </c:pt>
                <c:pt idx="18756">
                  <c:v>45122.375</c:v>
                </c:pt>
                <c:pt idx="18757">
                  <c:v>45122.385416666664</c:v>
                </c:pt>
                <c:pt idx="18758">
                  <c:v>45122.395833333336</c:v>
                </c:pt>
                <c:pt idx="18759">
                  <c:v>45122.40625</c:v>
                </c:pt>
                <c:pt idx="18760">
                  <c:v>45122.416666666664</c:v>
                </c:pt>
                <c:pt idx="18761">
                  <c:v>45122.427083333336</c:v>
                </c:pt>
                <c:pt idx="18762">
                  <c:v>45122.4375</c:v>
                </c:pt>
                <c:pt idx="18763">
                  <c:v>45122.447916666664</c:v>
                </c:pt>
                <c:pt idx="18764">
                  <c:v>45122.458333333336</c:v>
                </c:pt>
                <c:pt idx="18765">
                  <c:v>45122.46875</c:v>
                </c:pt>
                <c:pt idx="18766">
                  <c:v>45122.479166666664</c:v>
                </c:pt>
                <c:pt idx="18767">
                  <c:v>45122.489583333336</c:v>
                </c:pt>
                <c:pt idx="18768">
                  <c:v>45122.5</c:v>
                </c:pt>
                <c:pt idx="18769">
                  <c:v>45122.510416666664</c:v>
                </c:pt>
                <c:pt idx="18770">
                  <c:v>45122.520833333336</c:v>
                </c:pt>
                <c:pt idx="18771">
                  <c:v>45122.53125</c:v>
                </c:pt>
                <c:pt idx="18772">
                  <c:v>45122.541666666664</c:v>
                </c:pt>
                <c:pt idx="18773">
                  <c:v>45122.552083333336</c:v>
                </c:pt>
                <c:pt idx="18774">
                  <c:v>45122.5625</c:v>
                </c:pt>
                <c:pt idx="18775">
                  <c:v>45122.572916666664</c:v>
                </c:pt>
                <c:pt idx="18776">
                  <c:v>45122.583333333336</c:v>
                </c:pt>
                <c:pt idx="18777">
                  <c:v>45122.59375</c:v>
                </c:pt>
                <c:pt idx="18778">
                  <c:v>45122.604166666664</c:v>
                </c:pt>
                <c:pt idx="18779">
                  <c:v>45122.614583333336</c:v>
                </c:pt>
                <c:pt idx="18780">
                  <c:v>45122.625</c:v>
                </c:pt>
                <c:pt idx="18781">
                  <c:v>45122.635416666664</c:v>
                </c:pt>
                <c:pt idx="18782">
                  <c:v>45122.645833333336</c:v>
                </c:pt>
                <c:pt idx="18783">
                  <c:v>45122.65625</c:v>
                </c:pt>
                <c:pt idx="18784">
                  <c:v>45122.666666666664</c:v>
                </c:pt>
                <c:pt idx="18785">
                  <c:v>45122.677083333336</c:v>
                </c:pt>
                <c:pt idx="18786">
                  <c:v>45122.6875</c:v>
                </c:pt>
                <c:pt idx="18787">
                  <c:v>45122.697916666664</c:v>
                </c:pt>
                <c:pt idx="18788">
                  <c:v>45122.708333333336</c:v>
                </c:pt>
                <c:pt idx="18789">
                  <c:v>45122.71875</c:v>
                </c:pt>
                <c:pt idx="18790">
                  <c:v>45122.729166666664</c:v>
                </c:pt>
                <c:pt idx="18791">
                  <c:v>45122.739583333336</c:v>
                </c:pt>
                <c:pt idx="18792">
                  <c:v>45122.75</c:v>
                </c:pt>
                <c:pt idx="18793">
                  <c:v>45122.760416666664</c:v>
                </c:pt>
                <c:pt idx="18794">
                  <c:v>45122.770833333336</c:v>
                </c:pt>
                <c:pt idx="18795">
                  <c:v>45122.78125</c:v>
                </c:pt>
                <c:pt idx="18796">
                  <c:v>45122.791666666664</c:v>
                </c:pt>
                <c:pt idx="18797">
                  <c:v>45122.802083333336</c:v>
                </c:pt>
                <c:pt idx="18798">
                  <c:v>45122.8125</c:v>
                </c:pt>
                <c:pt idx="18799">
                  <c:v>45122.822916666664</c:v>
                </c:pt>
                <c:pt idx="18800">
                  <c:v>45122.833333333336</c:v>
                </c:pt>
                <c:pt idx="18801">
                  <c:v>45122.84375</c:v>
                </c:pt>
                <c:pt idx="18802">
                  <c:v>45122.854166666664</c:v>
                </c:pt>
                <c:pt idx="18803">
                  <c:v>45122.864583333336</c:v>
                </c:pt>
                <c:pt idx="18804">
                  <c:v>45122.875</c:v>
                </c:pt>
                <c:pt idx="18805">
                  <c:v>45122.885416666664</c:v>
                </c:pt>
                <c:pt idx="18806">
                  <c:v>45122.895833333336</c:v>
                </c:pt>
                <c:pt idx="18807">
                  <c:v>45122.90625</c:v>
                </c:pt>
                <c:pt idx="18808">
                  <c:v>45122.916666666664</c:v>
                </c:pt>
                <c:pt idx="18809">
                  <c:v>45122.927083333336</c:v>
                </c:pt>
                <c:pt idx="18810">
                  <c:v>45122.9375</c:v>
                </c:pt>
                <c:pt idx="18811">
                  <c:v>45122.947916666664</c:v>
                </c:pt>
                <c:pt idx="18812">
                  <c:v>45122.958333333336</c:v>
                </c:pt>
                <c:pt idx="18813">
                  <c:v>45122.96875</c:v>
                </c:pt>
                <c:pt idx="18814">
                  <c:v>45122.979166666664</c:v>
                </c:pt>
                <c:pt idx="18815">
                  <c:v>45122.989583333336</c:v>
                </c:pt>
                <c:pt idx="18816">
                  <c:v>45123</c:v>
                </c:pt>
                <c:pt idx="18817">
                  <c:v>45123.010416666664</c:v>
                </c:pt>
                <c:pt idx="18818">
                  <c:v>45123.020833333336</c:v>
                </c:pt>
                <c:pt idx="18819">
                  <c:v>45123.03125</c:v>
                </c:pt>
                <c:pt idx="18820">
                  <c:v>45123.041666666664</c:v>
                </c:pt>
                <c:pt idx="18821">
                  <c:v>45123.052083333336</c:v>
                </c:pt>
                <c:pt idx="18822">
                  <c:v>45123.0625</c:v>
                </c:pt>
                <c:pt idx="18823">
                  <c:v>45123.072916666664</c:v>
                </c:pt>
                <c:pt idx="18824">
                  <c:v>45123.083333333336</c:v>
                </c:pt>
                <c:pt idx="18825">
                  <c:v>45123.09375</c:v>
                </c:pt>
                <c:pt idx="18826">
                  <c:v>45123.104166666664</c:v>
                </c:pt>
                <c:pt idx="18827">
                  <c:v>45123.114583333336</c:v>
                </c:pt>
                <c:pt idx="18828">
                  <c:v>45123.125</c:v>
                </c:pt>
                <c:pt idx="18829">
                  <c:v>45123.135416666664</c:v>
                </c:pt>
                <c:pt idx="18830">
                  <c:v>45123.145833333336</c:v>
                </c:pt>
                <c:pt idx="18831">
                  <c:v>45123.15625</c:v>
                </c:pt>
                <c:pt idx="18832">
                  <c:v>45123.166666666664</c:v>
                </c:pt>
                <c:pt idx="18833">
                  <c:v>45123.177083333336</c:v>
                </c:pt>
                <c:pt idx="18834">
                  <c:v>45123.1875</c:v>
                </c:pt>
                <c:pt idx="18835">
                  <c:v>45123.197916666664</c:v>
                </c:pt>
                <c:pt idx="18836">
                  <c:v>45123.208333333336</c:v>
                </c:pt>
                <c:pt idx="18837">
                  <c:v>45123.21875</c:v>
                </c:pt>
                <c:pt idx="18838">
                  <c:v>45123.229166666664</c:v>
                </c:pt>
                <c:pt idx="18839">
                  <c:v>45123.239583333336</c:v>
                </c:pt>
                <c:pt idx="18840">
                  <c:v>45123.25</c:v>
                </c:pt>
                <c:pt idx="18841">
                  <c:v>45123.260416666664</c:v>
                </c:pt>
                <c:pt idx="18842">
                  <c:v>45123.270833333336</c:v>
                </c:pt>
                <c:pt idx="18843">
                  <c:v>45123.28125</c:v>
                </c:pt>
                <c:pt idx="18844">
                  <c:v>45123.291666666664</c:v>
                </c:pt>
                <c:pt idx="18845">
                  <c:v>45123.302083333336</c:v>
                </c:pt>
                <c:pt idx="18846">
                  <c:v>45123.3125</c:v>
                </c:pt>
                <c:pt idx="18847">
                  <c:v>45123.322916666664</c:v>
                </c:pt>
                <c:pt idx="18848">
                  <c:v>45123.333333333336</c:v>
                </c:pt>
                <c:pt idx="18849">
                  <c:v>45123.34375</c:v>
                </c:pt>
                <c:pt idx="18850">
                  <c:v>45123.354166666664</c:v>
                </c:pt>
                <c:pt idx="18851">
                  <c:v>45123.364583333336</c:v>
                </c:pt>
                <c:pt idx="18852">
                  <c:v>45123.375</c:v>
                </c:pt>
                <c:pt idx="18853">
                  <c:v>45123.385416666664</c:v>
                </c:pt>
                <c:pt idx="18854">
                  <c:v>45123.395833333336</c:v>
                </c:pt>
                <c:pt idx="18855">
                  <c:v>45123.40625</c:v>
                </c:pt>
                <c:pt idx="18856">
                  <c:v>45123.416666666664</c:v>
                </c:pt>
                <c:pt idx="18857">
                  <c:v>45123.427083333336</c:v>
                </c:pt>
                <c:pt idx="18858">
                  <c:v>45123.4375</c:v>
                </c:pt>
                <c:pt idx="18859">
                  <c:v>45123.447916666664</c:v>
                </c:pt>
                <c:pt idx="18860">
                  <c:v>45123.458333333336</c:v>
                </c:pt>
                <c:pt idx="18861">
                  <c:v>45123.46875</c:v>
                </c:pt>
                <c:pt idx="18862">
                  <c:v>45123.479166666664</c:v>
                </c:pt>
                <c:pt idx="18863">
                  <c:v>45123.489583333336</c:v>
                </c:pt>
                <c:pt idx="18864">
                  <c:v>45123.5</c:v>
                </c:pt>
                <c:pt idx="18865">
                  <c:v>45123.510416666664</c:v>
                </c:pt>
                <c:pt idx="18866">
                  <c:v>45123.520833333336</c:v>
                </c:pt>
                <c:pt idx="18867">
                  <c:v>45123.53125</c:v>
                </c:pt>
                <c:pt idx="18868">
                  <c:v>45123.541666666664</c:v>
                </c:pt>
                <c:pt idx="18869">
                  <c:v>45123.552083333336</c:v>
                </c:pt>
                <c:pt idx="18870">
                  <c:v>45123.5625</c:v>
                </c:pt>
                <c:pt idx="18871">
                  <c:v>45123.572916666664</c:v>
                </c:pt>
                <c:pt idx="18872">
                  <c:v>45123.583333333336</c:v>
                </c:pt>
                <c:pt idx="18873">
                  <c:v>45123.59375</c:v>
                </c:pt>
                <c:pt idx="18874">
                  <c:v>45123.604166666664</c:v>
                </c:pt>
                <c:pt idx="18875">
                  <c:v>45123.614583333336</c:v>
                </c:pt>
                <c:pt idx="18876">
                  <c:v>45123.625</c:v>
                </c:pt>
                <c:pt idx="18877">
                  <c:v>45123.635416666664</c:v>
                </c:pt>
                <c:pt idx="18878">
                  <c:v>45123.645833333336</c:v>
                </c:pt>
                <c:pt idx="18879">
                  <c:v>45123.65625</c:v>
                </c:pt>
                <c:pt idx="18880">
                  <c:v>45123.666666666664</c:v>
                </c:pt>
                <c:pt idx="18881">
                  <c:v>45123.677083333336</c:v>
                </c:pt>
                <c:pt idx="18882">
                  <c:v>45123.6875</c:v>
                </c:pt>
                <c:pt idx="18883">
                  <c:v>45123.697916666664</c:v>
                </c:pt>
                <c:pt idx="18884">
                  <c:v>45123.708333333336</c:v>
                </c:pt>
                <c:pt idx="18885">
                  <c:v>45123.71875</c:v>
                </c:pt>
                <c:pt idx="18886">
                  <c:v>45123.729166666664</c:v>
                </c:pt>
                <c:pt idx="18887">
                  <c:v>45123.739583333336</c:v>
                </c:pt>
                <c:pt idx="18888">
                  <c:v>45123.75</c:v>
                </c:pt>
                <c:pt idx="18889">
                  <c:v>45123.760416666664</c:v>
                </c:pt>
                <c:pt idx="18890">
                  <c:v>45123.770833333336</c:v>
                </c:pt>
                <c:pt idx="18891">
                  <c:v>45123.78125</c:v>
                </c:pt>
                <c:pt idx="18892">
                  <c:v>45123.791666666664</c:v>
                </c:pt>
                <c:pt idx="18893">
                  <c:v>45123.802083333336</c:v>
                </c:pt>
                <c:pt idx="18894">
                  <c:v>45123.8125</c:v>
                </c:pt>
                <c:pt idx="18895">
                  <c:v>45123.822916666664</c:v>
                </c:pt>
                <c:pt idx="18896">
                  <c:v>45123.833333333336</c:v>
                </c:pt>
                <c:pt idx="18897">
                  <c:v>45123.84375</c:v>
                </c:pt>
                <c:pt idx="18898">
                  <c:v>45123.854166666664</c:v>
                </c:pt>
                <c:pt idx="18899">
                  <c:v>45123.864583333336</c:v>
                </c:pt>
                <c:pt idx="18900">
                  <c:v>45123.875</c:v>
                </c:pt>
                <c:pt idx="18901">
                  <c:v>45123.885416666664</c:v>
                </c:pt>
                <c:pt idx="18902">
                  <c:v>45123.895833333336</c:v>
                </c:pt>
                <c:pt idx="18903">
                  <c:v>45123.90625</c:v>
                </c:pt>
                <c:pt idx="18904">
                  <c:v>45123.916666666664</c:v>
                </c:pt>
                <c:pt idx="18905">
                  <c:v>45123.927083333336</c:v>
                </c:pt>
                <c:pt idx="18906">
                  <c:v>45123.9375</c:v>
                </c:pt>
                <c:pt idx="18907">
                  <c:v>45123.947916666664</c:v>
                </c:pt>
                <c:pt idx="18908">
                  <c:v>45123.958333333336</c:v>
                </c:pt>
                <c:pt idx="18909">
                  <c:v>45123.96875</c:v>
                </c:pt>
                <c:pt idx="18910">
                  <c:v>45123.979166666664</c:v>
                </c:pt>
                <c:pt idx="18911">
                  <c:v>45123.989583333336</c:v>
                </c:pt>
                <c:pt idx="18912">
                  <c:v>45124</c:v>
                </c:pt>
                <c:pt idx="18913">
                  <c:v>45124.010416666664</c:v>
                </c:pt>
                <c:pt idx="18914">
                  <c:v>45124.020833333336</c:v>
                </c:pt>
                <c:pt idx="18915">
                  <c:v>45124.03125</c:v>
                </c:pt>
                <c:pt idx="18916">
                  <c:v>45124.041666666664</c:v>
                </c:pt>
                <c:pt idx="18917">
                  <c:v>45124.052083333336</c:v>
                </c:pt>
                <c:pt idx="18918">
                  <c:v>45124.0625</c:v>
                </c:pt>
                <c:pt idx="18919">
                  <c:v>45124.072916666664</c:v>
                </c:pt>
                <c:pt idx="18920">
                  <c:v>45124.083333333336</c:v>
                </c:pt>
                <c:pt idx="18921">
                  <c:v>45124.09375</c:v>
                </c:pt>
                <c:pt idx="18922">
                  <c:v>45124.104166666664</c:v>
                </c:pt>
                <c:pt idx="18923">
                  <c:v>45124.114583333336</c:v>
                </c:pt>
                <c:pt idx="18924">
                  <c:v>45124.125</c:v>
                </c:pt>
                <c:pt idx="18925">
                  <c:v>45124.135416666664</c:v>
                </c:pt>
                <c:pt idx="18926">
                  <c:v>45124.145833333336</c:v>
                </c:pt>
                <c:pt idx="18927">
                  <c:v>45124.15625</c:v>
                </c:pt>
                <c:pt idx="18928">
                  <c:v>45124.166666666664</c:v>
                </c:pt>
                <c:pt idx="18929">
                  <c:v>45124.177083333336</c:v>
                </c:pt>
                <c:pt idx="18930">
                  <c:v>45124.1875</c:v>
                </c:pt>
                <c:pt idx="18931">
                  <c:v>45124.197916666664</c:v>
                </c:pt>
                <c:pt idx="18932">
                  <c:v>45124.208333333336</c:v>
                </c:pt>
                <c:pt idx="18933">
                  <c:v>45124.21875</c:v>
                </c:pt>
                <c:pt idx="18934">
                  <c:v>45124.229166666664</c:v>
                </c:pt>
                <c:pt idx="18935">
                  <c:v>45124.239583333336</c:v>
                </c:pt>
                <c:pt idx="18936">
                  <c:v>45124.25</c:v>
                </c:pt>
                <c:pt idx="18937">
                  <c:v>45124.260416666664</c:v>
                </c:pt>
                <c:pt idx="18938">
                  <c:v>45124.270833333336</c:v>
                </c:pt>
                <c:pt idx="18939">
                  <c:v>45124.28125</c:v>
                </c:pt>
                <c:pt idx="18940">
                  <c:v>45124.291666666664</c:v>
                </c:pt>
                <c:pt idx="18941">
                  <c:v>45124.302083333336</c:v>
                </c:pt>
                <c:pt idx="18942">
                  <c:v>45124.3125</c:v>
                </c:pt>
                <c:pt idx="18943">
                  <c:v>45124.322916666664</c:v>
                </c:pt>
                <c:pt idx="18944">
                  <c:v>45124.333333333336</c:v>
                </c:pt>
                <c:pt idx="18945">
                  <c:v>45124.34375</c:v>
                </c:pt>
                <c:pt idx="18946">
                  <c:v>45124.354166666664</c:v>
                </c:pt>
                <c:pt idx="18947">
                  <c:v>45124.364583333336</c:v>
                </c:pt>
                <c:pt idx="18948">
                  <c:v>45124.375</c:v>
                </c:pt>
                <c:pt idx="18949">
                  <c:v>45124.385416666664</c:v>
                </c:pt>
                <c:pt idx="18950">
                  <c:v>45124.395833333336</c:v>
                </c:pt>
                <c:pt idx="18951">
                  <c:v>45124.40625</c:v>
                </c:pt>
                <c:pt idx="18952">
                  <c:v>45124.416666666664</c:v>
                </c:pt>
                <c:pt idx="18953">
                  <c:v>45124.427083333336</c:v>
                </c:pt>
                <c:pt idx="18954">
                  <c:v>45124.4375</c:v>
                </c:pt>
                <c:pt idx="18955">
                  <c:v>45124.447916666664</c:v>
                </c:pt>
                <c:pt idx="18956">
                  <c:v>45124.458333333336</c:v>
                </c:pt>
                <c:pt idx="18957">
                  <c:v>45124.46875</c:v>
                </c:pt>
                <c:pt idx="18958">
                  <c:v>45124.479166666664</c:v>
                </c:pt>
                <c:pt idx="18959">
                  <c:v>45124.489583333336</c:v>
                </c:pt>
                <c:pt idx="18960">
                  <c:v>45124.5</c:v>
                </c:pt>
                <c:pt idx="18961">
                  <c:v>45124.510416666664</c:v>
                </c:pt>
                <c:pt idx="18962">
                  <c:v>45124.520833333336</c:v>
                </c:pt>
                <c:pt idx="18963">
                  <c:v>45124.53125</c:v>
                </c:pt>
                <c:pt idx="18964">
                  <c:v>45124.541666666664</c:v>
                </c:pt>
                <c:pt idx="18965">
                  <c:v>45124.552083333336</c:v>
                </c:pt>
                <c:pt idx="18966">
                  <c:v>45124.5625</c:v>
                </c:pt>
                <c:pt idx="18967">
                  <c:v>45124.572916666664</c:v>
                </c:pt>
                <c:pt idx="18968">
                  <c:v>45124.583333333336</c:v>
                </c:pt>
                <c:pt idx="18969">
                  <c:v>45124.59375</c:v>
                </c:pt>
                <c:pt idx="18970">
                  <c:v>45124.604166666664</c:v>
                </c:pt>
                <c:pt idx="18971">
                  <c:v>45124.614583333336</c:v>
                </c:pt>
                <c:pt idx="18972">
                  <c:v>45124.625</c:v>
                </c:pt>
                <c:pt idx="18973">
                  <c:v>45124.635416666664</c:v>
                </c:pt>
                <c:pt idx="18974">
                  <c:v>45124.645833333336</c:v>
                </c:pt>
                <c:pt idx="18975">
                  <c:v>45124.65625</c:v>
                </c:pt>
                <c:pt idx="18976">
                  <c:v>45124.666666666664</c:v>
                </c:pt>
                <c:pt idx="18977">
                  <c:v>45124.677083333336</c:v>
                </c:pt>
                <c:pt idx="18978">
                  <c:v>45124.6875</c:v>
                </c:pt>
                <c:pt idx="18979">
                  <c:v>45124.697916666664</c:v>
                </c:pt>
                <c:pt idx="18980">
                  <c:v>45124.708333333336</c:v>
                </c:pt>
                <c:pt idx="18981">
                  <c:v>45124.71875</c:v>
                </c:pt>
                <c:pt idx="18982">
                  <c:v>45124.729166666664</c:v>
                </c:pt>
                <c:pt idx="18983">
                  <c:v>45124.739583333336</c:v>
                </c:pt>
                <c:pt idx="18984">
                  <c:v>45124.75</c:v>
                </c:pt>
                <c:pt idx="18985">
                  <c:v>45124.760416666664</c:v>
                </c:pt>
                <c:pt idx="18986">
                  <c:v>45124.770833333336</c:v>
                </c:pt>
                <c:pt idx="18987">
                  <c:v>45124.78125</c:v>
                </c:pt>
                <c:pt idx="18988">
                  <c:v>45124.791666666664</c:v>
                </c:pt>
                <c:pt idx="18989">
                  <c:v>45124.802083333336</c:v>
                </c:pt>
                <c:pt idx="18990">
                  <c:v>45124.8125</c:v>
                </c:pt>
                <c:pt idx="18991">
                  <c:v>45124.822916666664</c:v>
                </c:pt>
                <c:pt idx="18992">
                  <c:v>45124.833333333336</c:v>
                </c:pt>
                <c:pt idx="18993">
                  <c:v>45124.84375</c:v>
                </c:pt>
                <c:pt idx="18994">
                  <c:v>45124.854166666664</c:v>
                </c:pt>
                <c:pt idx="18995">
                  <c:v>45124.864583333336</c:v>
                </c:pt>
                <c:pt idx="18996">
                  <c:v>45124.875</c:v>
                </c:pt>
                <c:pt idx="18997">
                  <c:v>45124.885416666664</c:v>
                </c:pt>
                <c:pt idx="18998">
                  <c:v>45124.895833333336</c:v>
                </c:pt>
                <c:pt idx="18999">
                  <c:v>45124.90625</c:v>
                </c:pt>
                <c:pt idx="19000">
                  <c:v>45124.916666666664</c:v>
                </c:pt>
                <c:pt idx="19001">
                  <c:v>45124.927083333336</c:v>
                </c:pt>
                <c:pt idx="19002">
                  <c:v>45124.9375</c:v>
                </c:pt>
                <c:pt idx="19003">
                  <c:v>45124.947916666664</c:v>
                </c:pt>
                <c:pt idx="19004">
                  <c:v>45124.958333333336</c:v>
                </c:pt>
                <c:pt idx="19005">
                  <c:v>45124.96875</c:v>
                </c:pt>
                <c:pt idx="19006">
                  <c:v>45124.979166666664</c:v>
                </c:pt>
                <c:pt idx="19007">
                  <c:v>45124.989583333336</c:v>
                </c:pt>
                <c:pt idx="19008">
                  <c:v>45125</c:v>
                </c:pt>
                <c:pt idx="19009">
                  <c:v>45125.010416666664</c:v>
                </c:pt>
                <c:pt idx="19010">
                  <c:v>45125.020833333336</c:v>
                </c:pt>
                <c:pt idx="19011">
                  <c:v>45125.03125</c:v>
                </c:pt>
                <c:pt idx="19012">
                  <c:v>45125.041666666664</c:v>
                </c:pt>
                <c:pt idx="19013">
                  <c:v>45125.052083333336</c:v>
                </c:pt>
                <c:pt idx="19014">
                  <c:v>45125.0625</c:v>
                </c:pt>
                <c:pt idx="19015">
                  <c:v>45125.072916666664</c:v>
                </c:pt>
                <c:pt idx="19016">
                  <c:v>45125.083333333336</c:v>
                </c:pt>
                <c:pt idx="19017">
                  <c:v>45125.09375</c:v>
                </c:pt>
                <c:pt idx="19018">
                  <c:v>45125.104166666664</c:v>
                </c:pt>
                <c:pt idx="19019">
                  <c:v>45125.114583333336</c:v>
                </c:pt>
                <c:pt idx="19020">
                  <c:v>45125.125</c:v>
                </c:pt>
                <c:pt idx="19021">
                  <c:v>45125.135416666664</c:v>
                </c:pt>
                <c:pt idx="19022">
                  <c:v>45125.145833333336</c:v>
                </c:pt>
                <c:pt idx="19023">
                  <c:v>45125.15625</c:v>
                </c:pt>
                <c:pt idx="19024">
                  <c:v>45125.166666666664</c:v>
                </c:pt>
                <c:pt idx="19025">
                  <c:v>45125.177083333336</c:v>
                </c:pt>
                <c:pt idx="19026">
                  <c:v>45125.1875</c:v>
                </c:pt>
                <c:pt idx="19027">
                  <c:v>45125.197916666664</c:v>
                </c:pt>
                <c:pt idx="19028">
                  <c:v>45125.208333333336</c:v>
                </c:pt>
                <c:pt idx="19029">
                  <c:v>45125.21875</c:v>
                </c:pt>
                <c:pt idx="19030">
                  <c:v>45125.229166666664</c:v>
                </c:pt>
                <c:pt idx="19031">
                  <c:v>45125.239583333336</c:v>
                </c:pt>
                <c:pt idx="19032">
                  <c:v>45125.25</c:v>
                </c:pt>
                <c:pt idx="19033">
                  <c:v>45125.260416666664</c:v>
                </c:pt>
                <c:pt idx="19034">
                  <c:v>45125.270833333336</c:v>
                </c:pt>
                <c:pt idx="19035">
                  <c:v>45125.28125</c:v>
                </c:pt>
                <c:pt idx="19036">
                  <c:v>45125.291666666664</c:v>
                </c:pt>
                <c:pt idx="19037">
                  <c:v>45125.302083333336</c:v>
                </c:pt>
                <c:pt idx="19038">
                  <c:v>45125.3125</c:v>
                </c:pt>
                <c:pt idx="19039">
                  <c:v>45125.322916666664</c:v>
                </c:pt>
                <c:pt idx="19040">
                  <c:v>45125.333333333336</c:v>
                </c:pt>
                <c:pt idx="19041">
                  <c:v>45125.34375</c:v>
                </c:pt>
                <c:pt idx="19042">
                  <c:v>45125.354166666664</c:v>
                </c:pt>
                <c:pt idx="19043">
                  <c:v>45125.364583333336</c:v>
                </c:pt>
                <c:pt idx="19044">
                  <c:v>45125.375</c:v>
                </c:pt>
                <c:pt idx="19045">
                  <c:v>45125.385416666664</c:v>
                </c:pt>
                <c:pt idx="19046">
                  <c:v>45125.395833333336</c:v>
                </c:pt>
                <c:pt idx="19047">
                  <c:v>45125.40625</c:v>
                </c:pt>
                <c:pt idx="19048">
                  <c:v>45125.416666666664</c:v>
                </c:pt>
                <c:pt idx="19049">
                  <c:v>45125.427083333336</c:v>
                </c:pt>
                <c:pt idx="19050">
                  <c:v>45125.4375</c:v>
                </c:pt>
                <c:pt idx="19051">
                  <c:v>45125.447916666664</c:v>
                </c:pt>
                <c:pt idx="19052">
                  <c:v>45125.458333333336</c:v>
                </c:pt>
                <c:pt idx="19053">
                  <c:v>45125.46875</c:v>
                </c:pt>
                <c:pt idx="19054">
                  <c:v>45125.479166666664</c:v>
                </c:pt>
                <c:pt idx="19055">
                  <c:v>45125.489583333336</c:v>
                </c:pt>
                <c:pt idx="19056">
                  <c:v>45125.5</c:v>
                </c:pt>
                <c:pt idx="19057">
                  <c:v>45125.510416666664</c:v>
                </c:pt>
                <c:pt idx="19058">
                  <c:v>45125.520833333336</c:v>
                </c:pt>
                <c:pt idx="19059">
                  <c:v>45125.53125</c:v>
                </c:pt>
                <c:pt idx="19060">
                  <c:v>45125.541666666664</c:v>
                </c:pt>
                <c:pt idx="19061">
                  <c:v>45125.552083333336</c:v>
                </c:pt>
                <c:pt idx="19062">
                  <c:v>45125.5625</c:v>
                </c:pt>
                <c:pt idx="19063">
                  <c:v>45125.572916666664</c:v>
                </c:pt>
                <c:pt idx="19064">
                  <c:v>45125.583333333336</c:v>
                </c:pt>
                <c:pt idx="19065">
                  <c:v>45125.59375</c:v>
                </c:pt>
                <c:pt idx="19066">
                  <c:v>45125.604166666664</c:v>
                </c:pt>
                <c:pt idx="19067">
                  <c:v>45125.614583333336</c:v>
                </c:pt>
                <c:pt idx="19068">
                  <c:v>45125.625</c:v>
                </c:pt>
                <c:pt idx="19069">
                  <c:v>45125.635416666664</c:v>
                </c:pt>
                <c:pt idx="19070">
                  <c:v>45125.645833333336</c:v>
                </c:pt>
                <c:pt idx="19071">
                  <c:v>45125.65625</c:v>
                </c:pt>
                <c:pt idx="19072">
                  <c:v>45125.666666666664</c:v>
                </c:pt>
                <c:pt idx="19073">
                  <c:v>45125.677083333336</c:v>
                </c:pt>
                <c:pt idx="19074">
                  <c:v>45125.6875</c:v>
                </c:pt>
                <c:pt idx="19075">
                  <c:v>45125.697916666664</c:v>
                </c:pt>
                <c:pt idx="19076">
                  <c:v>45125.708333333336</c:v>
                </c:pt>
                <c:pt idx="19077">
                  <c:v>45125.71875</c:v>
                </c:pt>
                <c:pt idx="19078">
                  <c:v>45125.729166666664</c:v>
                </c:pt>
                <c:pt idx="19079">
                  <c:v>45125.739583333336</c:v>
                </c:pt>
                <c:pt idx="19080">
                  <c:v>45125.75</c:v>
                </c:pt>
                <c:pt idx="19081">
                  <c:v>45125.760416666664</c:v>
                </c:pt>
                <c:pt idx="19082">
                  <c:v>45125.770833333336</c:v>
                </c:pt>
                <c:pt idx="19083">
                  <c:v>45125.78125</c:v>
                </c:pt>
                <c:pt idx="19084">
                  <c:v>45125.791666666664</c:v>
                </c:pt>
                <c:pt idx="19085">
                  <c:v>45125.802083333336</c:v>
                </c:pt>
                <c:pt idx="19086">
                  <c:v>45125.8125</c:v>
                </c:pt>
                <c:pt idx="19087">
                  <c:v>45125.822916666664</c:v>
                </c:pt>
                <c:pt idx="19088">
                  <c:v>45125.833333333336</c:v>
                </c:pt>
                <c:pt idx="19089">
                  <c:v>45125.84375</c:v>
                </c:pt>
                <c:pt idx="19090">
                  <c:v>45125.854166666664</c:v>
                </c:pt>
                <c:pt idx="19091">
                  <c:v>45125.864583333336</c:v>
                </c:pt>
                <c:pt idx="19092">
                  <c:v>45125.875</c:v>
                </c:pt>
                <c:pt idx="19093">
                  <c:v>45125.885416666664</c:v>
                </c:pt>
                <c:pt idx="19094">
                  <c:v>45125.895833333336</c:v>
                </c:pt>
                <c:pt idx="19095">
                  <c:v>45125.90625</c:v>
                </c:pt>
                <c:pt idx="19096">
                  <c:v>45125.916666666664</c:v>
                </c:pt>
                <c:pt idx="19097">
                  <c:v>45125.927083333336</c:v>
                </c:pt>
                <c:pt idx="19098">
                  <c:v>45125.9375</c:v>
                </c:pt>
                <c:pt idx="19099">
                  <c:v>45125.947916666664</c:v>
                </c:pt>
                <c:pt idx="19100">
                  <c:v>45125.958333333336</c:v>
                </c:pt>
                <c:pt idx="19101">
                  <c:v>45125.96875</c:v>
                </c:pt>
                <c:pt idx="19102">
                  <c:v>45125.979166666664</c:v>
                </c:pt>
                <c:pt idx="19103">
                  <c:v>45125.989583333336</c:v>
                </c:pt>
                <c:pt idx="19104">
                  <c:v>45126</c:v>
                </c:pt>
                <c:pt idx="19105">
                  <c:v>45126.010416666664</c:v>
                </c:pt>
                <c:pt idx="19106">
                  <c:v>45126.020833333336</c:v>
                </c:pt>
                <c:pt idx="19107">
                  <c:v>45126.03125</c:v>
                </c:pt>
                <c:pt idx="19108">
                  <c:v>45126.041666666664</c:v>
                </c:pt>
                <c:pt idx="19109">
                  <c:v>45126.052083333336</c:v>
                </c:pt>
                <c:pt idx="19110">
                  <c:v>45126.0625</c:v>
                </c:pt>
                <c:pt idx="19111">
                  <c:v>45126.072916666664</c:v>
                </c:pt>
                <c:pt idx="19112">
                  <c:v>45126.083333333336</c:v>
                </c:pt>
                <c:pt idx="19113">
                  <c:v>45126.09375</c:v>
                </c:pt>
                <c:pt idx="19114">
                  <c:v>45126.104166666664</c:v>
                </c:pt>
                <c:pt idx="19115">
                  <c:v>45126.114583333336</c:v>
                </c:pt>
                <c:pt idx="19116">
                  <c:v>45126.125</c:v>
                </c:pt>
                <c:pt idx="19117">
                  <c:v>45126.135416666664</c:v>
                </c:pt>
                <c:pt idx="19118">
                  <c:v>45126.145833333336</c:v>
                </c:pt>
                <c:pt idx="19119">
                  <c:v>45126.15625</c:v>
                </c:pt>
                <c:pt idx="19120">
                  <c:v>45126.166666666664</c:v>
                </c:pt>
                <c:pt idx="19121">
                  <c:v>45126.177083333336</c:v>
                </c:pt>
                <c:pt idx="19122">
                  <c:v>45126.1875</c:v>
                </c:pt>
                <c:pt idx="19123">
                  <c:v>45126.197916666664</c:v>
                </c:pt>
                <c:pt idx="19124">
                  <c:v>45126.208333333336</c:v>
                </c:pt>
                <c:pt idx="19125">
                  <c:v>45126.21875</c:v>
                </c:pt>
                <c:pt idx="19126">
                  <c:v>45126.229166666664</c:v>
                </c:pt>
                <c:pt idx="19127">
                  <c:v>45126.239583333336</c:v>
                </c:pt>
                <c:pt idx="19128">
                  <c:v>45126.25</c:v>
                </c:pt>
                <c:pt idx="19129">
                  <c:v>45126.260416666664</c:v>
                </c:pt>
                <c:pt idx="19130">
                  <c:v>45126.270833333336</c:v>
                </c:pt>
                <c:pt idx="19131">
                  <c:v>45126.28125</c:v>
                </c:pt>
                <c:pt idx="19132">
                  <c:v>45126.291666666664</c:v>
                </c:pt>
                <c:pt idx="19133">
                  <c:v>45126.302083333336</c:v>
                </c:pt>
                <c:pt idx="19134">
                  <c:v>45126.3125</c:v>
                </c:pt>
                <c:pt idx="19135">
                  <c:v>45126.322916666664</c:v>
                </c:pt>
                <c:pt idx="19136">
                  <c:v>45126.333333333336</c:v>
                </c:pt>
                <c:pt idx="19137">
                  <c:v>45126.34375</c:v>
                </c:pt>
                <c:pt idx="19138">
                  <c:v>45126.354166666664</c:v>
                </c:pt>
                <c:pt idx="19139">
                  <c:v>45126.364583333336</c:v>
                </c:pt>
                <c:pt idx="19140">
                  <c:v>45126.375</c:v>
                </c:pt>
                <c:pt idx="19141">
                  <c:v>45126.385416666664</c:v>
                </c:pt>
                <c:pt idx="19142">
                  <c:v>45126.395833333336</c:v>
                </c:pt>
                <c:pt idx="19143">
                  <c:v>45126.40625</c:v>
                </c:pt>
                <c:pt idx="19144">
                  <c:v>45126.416666666664</c:v>
                </c:pt>
                <c:pt idx="19145">
                  <c:v>45126.427083333336</c:v>
                </c:pt>
                <c:pt idx="19146">
                  <c:v>45126.4375</c:v>
                </c:pt>
                <c:pt idx="19147">
                  <c:v>45126.447916666664</c:v>
                </c:pt>
                <c:pt idx="19148">
                  <c:v>45126.458333333336</c:v>
                </c:pt>
                <c:pt idx="19149">
                  <c:v>45126.46875</c:v>
                </c:pt>
                <c:pt idx="19150">
                  <c:v>45126.479166666664</c:v>
                </c:pt>
                <c:pt idx="19151">
                  <c:v>45126.489583333336</c:v>
                </c:pt>
                <c:pt idx="19152">
                  <c:v>45126.5</c:v>
                </c:pt>
                <c:pt idx="19153">
                  <c:v>45126.510416666664</c:v>
                </c:pt>
                <c:pt idx="19154">
                  <c:v>45126.520833333336</c:v>
                </c:pt>
                <c:pt idx="19155">
                  <c:v>45126.53125</c:v>
                </c:pt>
                <c:pt idx="19156">
                  <c:v>45126.541666666664</c:v>
                </c:pt>
                <c:pt idx="19157">
                  <c:v>45126.552083333336</c:v>
                </c:pt>
                <c:pt idx="19158">
                  <c:v>45126.5625</c:v>
                </c:pt>
                <c:pt idx="19159">
                  <c:v>45126.572916666664</c:v>
                </c:pt>
                <c:pt idx="19160">
                  <c:v>45126.583333333336</c:v>
                </c:pt>
                <c:pt idx="19161">
                  <c:v>45126.59375</c:v>
                </c:pt>
                <c:pt idx="19162">
                  <c:v>45126.604166666664</c:v>
                </c:pt>
                <c:pt idx="19163">
                  <c:v>45126.614583333336</c:v>
                </c:pt>
                <c:pt idx="19164">
                  <c:v>45126.625</c:v>
                </c:pt>
                <c:pt idx="19165">
                  <c:v>45126.635416666664</c:v>
                </c:pt>
                <c:pt idx="19166">
                  <c:v>45126.645833333336</c:v>
                </c:pt>
                <c:pt idx="19167">
                  <c:v>45126.65625</c:v>
                </c:pt>
                <c:pt idx="19168">
                  <c:v>45126.666666666664</c:v>
                </c:pt>
                <c:pt idx="19169">
                  <c:v>45126.677083333336</c:v>
                </c:pt>
                <c:pt idx="19170">
                  <c:v>45126.6875</c:v>
                </c:pt>
                <c:pt idx="19171">
                  <c:v>45126.697916666664</c:v>
                </c:pt>
                <c:pt idx="19172">
                  <c:v>45126.708333333336</c:v>
                </c:pt>
                <c:pt idx="19173">
                  <c:v>45126.71875</c:v>
                </c:pt>
                <c:pt idx="19174">
                  <c:v>45126.729166666664</c:v>
                </c:pt>
                <c:pt idx="19175">
                  <c:v>45126.739583333336</c:v>
                </c:pt>
                <c:pt idx="19176">
                  <c:v>45126.75</c:v>
                </c:pt>
                <c:pt idx="19177">
                  <c:v>45126.760416666664</c:v>
                </c:pt>
                <c:pt idx="19178">
                  <c:v>45126.770833333336</c:v>
                </c:pt>
                <c:pt idx="19179">
                  <c:v>45126.78125</c:v>
                </c:pt>
                <c:pt idx="19180">
                  <c:v>45126.791666666664</c:v>
                </c:pt>
                <c:pt idx="19181">
                  <c:v>45126.802083333336</c:v>
                </c:pt>
                <c:pt idx="19182">
                  <c:v>45126.8125</c:v>
                </c:pt>
                <c:pt idx="19183">
                  <c:v>45126.822916666664</c:v>
                </c:pt>
                <c:pt idx="19184">
                  <c:v>45126.833333333336</c:v>
                </c:pt>
                <c:pt idx="19185">
                  <c:v>45126.84375</c:v>
                </c:pt>
                <c:pt idx="19186">
                  <c:v>45126.854166666664</c:v>
                </c:pt>
                <c:pt idx="19187">
                  <c:v>45126.864583333336</c:v>
                </c:pt>
                <c:pt idx="19188">
                  <c:v>45126.875</c:v>
                </c:pt>
                <c:pt idx="19189">
                  <c:v>45126.885416666664</c:v>
                </c:pt>
                <c:pt idx="19190">
                  <c:v>45126.895833333336</c:v>
                </c:pt>
                <c:pt idx="19191">
                  <c:v>45126.90625</c:v>
                </c:pt>
                <c:pt idx="19192">
                  <c:v>45126.916666666664</c:v>
                </c:pt>
                <c:pt idx="19193">
                  <c:v>45126.927083333336</c:v>
                </c:pt>
                <c:pt idx="19194">
                  <c:v>45126.9375</c:v>
                </c:pt>
                <c:pt idx="19195">
                  <c:v>45126.947916666664</c:v>
                </c:pt>
                <c:pt idx="19196">
                  <c:v>45126.958333333336</c:v>
                </c:pt>
                <c:pt idx="19197">
                  <c:v>45126.96875</c:v>
                </c:pt>
                <c:pt idx="19198">
                  <c:v>45126.979166666664</c:v>
                </c:pt>
                <c:pt idx="19199">
                  <c:v>45126.989583333336</c:v>
                </c:pt>
                <c:pt idx="19200">
                  <c:v>45127</c:v>
                </c:pt>
                <c:pt idx="19201">
                  <c:v>45127.010416666664</c:v>
                </c:pt>
                <c:pt idx="19202">
                  <c:v>45127.020833333336</c:v>
                </c:pt>
                <c:pt idx="19203">
                  <c:v>45127.03125</c:v>
                </c:pt>
                <c:pt idx="19204">
                  <c:v>45127.041666666664</c:v>
                </c:pt>
                <c:pt idx="19205">
                  <c:v>45127.052083333336</c:v>
                </c:pt>
                <c:pt idx="19206">
                  <c:v>45127.0625</c:v>
                </c:pt>
                <c:pt idx="19207">
                  <c:v>45127.072916666664</c:v>
                </c:pt>
                <c:pt idx="19208">
                  <c:v>45127.083333333336</c:v>
                </c:pt>
                <c:pt idx="19209">
                  <c:v>45127.09375</c:v>
                </c:pt>
                <c:pt idx="19210">
                  <c:v>45127.104166666664</c:v>
                </c:pt>
                <c:pt idx="19211">
                  <c:v>45127.114583333336</c:v>
                </c:pt>
                <c:pt idx="19212">
                  <c:v>45127.125</c:v>
                </c:pt>
                <c:pt idx="19213">
                  <c:v>45127.135416666664</c:v>
                </c:pt>
                <c:pt idx="19214">
                  <c:v>45127.145833333336</c:v>
                </c:pt>
                <c:pt idx="19215">
                  <c:v>45127.15625</c:v>
                </c:pt>
                <c:pt idx="19216">
                  <c:v>45127.166666666664</c:v>
                </c:pt>
                <c:pt idx="19217">
                  <c:v>45127.177083333336</c:v>
                </c:pt>
                <c:pt idx="19218">
                  <c:v>45127.1875</c:v>
                </c:pt>
                <c:pt idx="19219">
                  <c:v>45127.197916666664</c:v>
                </c:pt>
                <c:pt idx="19220">
                  <c:v>45127.208333333336</c:v>
                </c:pt>
                <c:pt idx="19221">
                  <c:v>45127.21875</c:v>
                </c:pt>
                <c:pt idx="19222">
                  <c:v>45127.229166666664</c:v>
                </c:pt>
                <c:pt idx="19223">
                  <c:v>45127.239583333336</c:v>
                </c:pt>
                <c:pt idx="19224">
                  <c:v>45127.25</c:v>
                </c:pt>
                <c:pt idx="19225">
                  <c:v>45127.260416666664</c:v>
                </c:pt>
                <c:pt idx="19226">
                  <c:v>45127.270833333336</c:v>
                </c:pt>
                <c:pt idx="19227">
                  <c:v>45127.28125</c:v>
                </c:pt>
                <c:pt idx="19228">
                  <c:v>45127.291666666664</c:v>
                </c:pt>
                <c:pt idx="19229">
                  <c:v>45127.302083333336</c:v>
                </c:pt>
                <c:pt idx="19230">
                  <c:v>45127.3125</c:v>
                </c:pt>
                <c:pt idx="19231">
                  <c:v>45127.322916666664</c:v>
                </c:pt>
                <c:pt idx="19232">
                  <c:v>45127.333333333336</c:v>
                </c:pt>
                <c:pt idx="19233">
                  <c:v>45127.34375</c:v>
                </c:pt>
                <c:pt idx="19234">
                  <c:v>45127.354166666664</c:v>
                </c:pt>
                <c:pt idx="19235">
                  <c:v>45127.364583333336</c:v>
                </c:pt>
                <c:pt idx="19236">
                  <c:v>45127.375</c:v>
                </c:pt>
                <c:pt idx="19237">
                  <c:v>45127.385416666664</c:v>
                </c:pt>
                <c:pt idx="19238">
                  <c:v>45127.395833333336</c:v>
                </c:pt>
                <c:pt idx="19239">
                  <c:v>45127.40625</c:v>
                </c:pt>
                <c:pt idx="19240">
                  <c:v>45127.416666666664</c:v>
                </c:pt>
                <c:pt idx="19241">
                  <c:v>45127.427083333336</c:v>
                </c:pt>
                <c:pt idx="19242">
                  <c:v>45127.4375</c:v>
                </c:pt>
                <c:pt idx="19243">
                  <c:v>45127.447916666664</c:v>
                </c:pt>
                <c:pt idx="19244">
                  <c:v>45127.458333333336</c:v>
                </c:pt>
                <c:pt idx="19245">
                  <c:v>45127.46875</c:v>
                </c:pt>
                <c:pt idx="19246">
                  <c:v>45127.479166666664</c:v>
                </c:pt>
                <c:pt idx="19247">
                  <c:v>45127.489583333336</c:v>
                </c:pt>
                <c:pt idx="19248">
                  <c:v>45127.5</c:v>
                </c:pt>
                <c:pt idx="19249">
                  <c:v>45127.510416666664</c:v>
                </c:pt>
                <c:pt idx="19250">
                  <c:v>45127.520833333336</c:v>
                </c:pt>
                <c:pt idx="19251">
                  <c:v>45127.53125</c:v>
                </c:pt>
                <c:pt idx="19252">
                  <c:v>45127.541666666664</c:v>
                </c:pt>
                <c:pt idx="19253">
                  <c:v>45127.552083333336</c:v>
                </c:pt>
                <c:pt idx="19254">
                  <c:v>45127.5625</c:v>
                </c:pt>
                <c:pt idx="19255">
                  <c:v>45127.572916666664</c:v>
                </c:pt>
                <c:pt idx="19256">
                  <c:v>45127.583333333336</c:v>
                </c:pt>
                <c:pt idx="19257">
                  <c:v>45127.59375</c:v>
                </c:pt>
                <c:pt idx="19258">
                  <c:v>45127.604166666664</c:v>
                </c:pt>
                <c:pt idx="19259">
                  <c:v>45127.614583333336</c:v>
                </c:pt>
                <c:pt idx="19260">
                  <c:v>45127.625</c:v>
                </c:pt>
                <c:pt idx="19261">
                  <c:v>45127.635416666664</c:v>
                </c:pt>
                <c:pt idx="19262">
                  <c:v>45127.645833333336</c:v>
                </c:pt>
                <c:pt idx="19263">
                  <c:v>45127.65625</c:v>
                </c:pt>
                <c:pt idx="19264">
                  <c:v>45127.666666666664</c:v>
                </c:pt>
                <c:pt idx="19265">
                  <c:v>45127.677083333336</c:v>
                </c:pt>
                <c:pt idx="19266">
                  <c:v>45127.6875</c:v>
                </c:pt>
                <c:pt idx="19267">
                  <c:v>45127.697916666664</c:v>
                </c:pt>
                <c:pt idx="19268">
                  <c:v>45127.708333333336</c:v>
                </c:pt>
                <c:pt idx="19269">
                  <c:v>45127.71875</c:v>
                </c:pt>
                <c:pt idx="19270">
                  <c:v>45127.729166666664</c:v>
                </c:pt>
                <c:pt idx="19271">
                  <c:v>45127.739583333336</c:v>
                </c:pt>
                <c:pt idx="19272">
                  <c:v>45127.75</c:v>
                </c:pt>
                <c:pt idx="19273">
                  <c:v>45127.760416666664</c:v>
                </c:pt>
                <c:pt idx="19274">
                  <c:v>45127.770833333336</c:v>
                </c:pt>
                <c:pt idx="19275">
                  <c:v>45127.78125</c:v>
                </c:pt>
                <c:pt idx="19276">
                  <c:v>45127.791666666664</c:v>
                </c:pt>
                <c:pt idx="19277">
                  <c:v>45127.802083333336</c:v>
                </c:pt>
                <c:pt idx="19278">
                  <c:v>45127.8125</c:v>
                </c:pt>
                <c:pt idx="19279">
                  <c:v>45127.822916666664</c:v>
                </c:pt>
                <c:pt idx="19280">
                  <c:v>45127.833333333336</c:v>
                </c:pt>
                <c:pt idx="19281">
                  <c:v>45127.84375</c:v>
                </c:pt>
                <c:pt idx="19282">
                  <c:v>45127.854166666664</c:v>
                </c:pt>
                <c:pt idx="19283">
                  <c:v>45127.864583333336</c:v>
                </c:pt>
                <c:pt idx="19284">
                  <c:v>45127.875</c:v>
                </c:pt>
                <c:pt idx="19285">
                  <c:v>45127.885416666664</c:v>
                </c:pt>
                <c:pt idx="19286">
                  <c:v>45127.895833333336</c:v>
                </c:pt>
                <c:pt idx="19287">
                  <c:v>45127.90625</c:v>
                </c:pt>
                <c:pt idx="19288">
                  <c:v>45127.916666666664</c:v>
                </c:pt>
                <c:pt idx="19289">
                  <c:v>45127.927083333336</c:v>
                </c:pt>
                <c:pt idx="19290">
                  <c:v>45127.9375</c:v>
                </c:pt>
                <c:pt idx="19291">
                  <c:v>45127.947916666664</c:v>
                </c:pt>
                <c:pt idx="19292">
                  <c:v>45127.958333333336</c:v>
                </c:pt>
                <c:pt idx="19293">
                  <c:v>45127.96875</c:v>
                </c:pt>
                <c:pt idx="19294">
                  <c:v>45127.979166666664</c:v>
                </c:pt>
                <c:pt idx="19295">
                  <c:v>45127.989583333336</c:v>
                </c:pt>
                <c:pt idx="19296">
                  <c:v>45128</c:v>
                </c:pt>
                <c:pt idx="19297">
                  <c:v>45128.010416666664</c:v>
                </c:pt>
                <c:pt idx="19298">
                  <c:v>45128.020833333336</c:v>
                </c:pt>
                <c:pt idx="19299">
                  <c:v>45128.03125</c:v>
                </c:pt>
                <c:pt idx="19300">
                  <c:v>45128.041666666664</c:v>
                </c:pt>
                <c:pt idx="19301">
                  <c:v>45128.052083333336</c:v>
                </c:pt>
                <c:pt idx="19302">
                  <c:v>45128.0625</c:v>
                </c:pt>
                <c:pt idx="19303">
                  <c:v>45128.072916666664</c:v>
                </c:pt>
                <c:pt idx="19304">
                  <c:v>45128.083333333336</c:v>
                </c:pt>
                <c:pt idx="19305">
                  <c:v>45128.09375</c:v>
                </c:pt>
                <c:pt idx="19306">
                  <c:v>45128.104166666664</c:v>
                </c:pt>
                <c:pt idx="19307">
                  <c:v>45128.114583333336</c:v>
                </c:pt>
                <c:pt idx="19308">
                  <c:v>45128.125</c:v>
                </c:pt>
                <c:pt idx="19309">
                  <c:v>45128.135416666664</c:v>
                </c:pt>
                <c:pt idx="19310">
                  <c:v>45128.145833333336</c:v>
                </c:pt>
                <c:pt idx="19311">
                  <c:v>45128.15625</c:v>
                </c:pt>
                <c:pt idx="19312">
                  <c:v>45128.166666666664</c:v>
                </c:pt>
                <c:pt idx="19313">
                  <c:v>45128.177083333336</c:v>
                </c:pt>
                <c:pt idx="19314">
                  <c:v>45128.1875</c:v>
                </c:pt>
                <c:pt idx="19315">
                  <c:v>45128.197916666664</c:v>
                </c:pt>
                <c:pt idx="19316">
                  <c:v>45128.208333333336</c:v>
                </c:pt>
                <c:pt idx="19317">
                  <c:v>45128.21875</c:v>
                </c:pt>
                <c:pt idx="19318">
                  <c:v>45128.229166666664</c:v>
                </c:pt>
                <c:pt idx="19319">
                  <c:v>45128.239583333336</c:v>
                </c:pt>
                <c:pt idx="19320">
                  <c:v>45128.25</c:v>
                </c:pt>
                <c:pt idx="19321">
                  <c:v>45128.260416666664</c:v>
                </c:pt>
                <c:pt idx="19322">
                  <c:v>45128.270833333336</c:v>
                </c:pt>
                <c:pt idx="19323">
                  <c:v>45128.28125</c:v>
                </c:pt>
                <c:pt idx="19324">
                  <c:v>45128.291666666664</c:v>
                </c:pt>
                <c:pt idx="19325">
                  <c:v>45128.302083333336</c:v>
                </c:pt>
                <c:pt idx="19326">
                  <c:v>45128.3125</c:v>
                </c:pt>
                <c:pt idx="19327">
                  <c:v>45128.322916666664</c:v>
                </c:pt>
                <c:pt idx="19328">
                  <c:v>45128.333333333336</c:v>
                </c:pt>
                <c:pt idx="19329">
                  <c:v>45128.34375</c:v>
                </c:pt>
                <c:pt idx="19330">
                  <c:v>45128.354166666664</c:v>
                </c:pt>
                <c:pt idx="19331">
                  <c:v>45128.364583333336</c:v>
                </c:pt>
                <c:pt idx="19332">
                  <c:v>45128.375</c:v>
                </c:pt>
                <c:pt idx="19333">
                  <c:v>45128.385416666664</c:v>
                </c:pt>
                <c:pt idx="19334">
                  <c:v>45128.395833333336</c:v>
                </c:pt>
                <c:pt idx="19335">
                  <c:v>45128.40625</c:v>
                </c:pt>
                <c:pt idx="19336">
                  <c:v>45128.416666666664</c:v>
                </c:pt>
                <c:pt idx="19337">
                  <c:v>45128.427083333336</c:v>
                </c:pt>
                <c:pt idx="19338">
                  <c:v>45128.4375</c:v>
                </c:pt>
                <c:pt idx="19339">
                  <c:v>45128.447916666664</c:v>
                </c:pt>
                <c:pt idx="19340">
                  <c:v>45128.458333333336</c:v>
                </c:pt>
                <c:pt idx="19341">
                  <c:v>45128.46875</c:v>
                </c:pt>
                <c:pt idx="19342">
                  <c:v>45128.479166666664</c:v>
                </c:pt>
                <c:pt idx="19343">
                  <c:v>45128.489583333336</c:v>
                </c:pt>
                <c:pt idx="19344">
                  <c:v>45128.5</c:v>
                </c:pt>
                <c:pt idx="19345">
                  <c:v>45128.510416666664</c:v>
                </c:pt>
                <c:pt idx="19346">
                  <c:v>45128.520833333336</c:v>
                </c:pt>
                <c:pt idx="19347">
                  <c:v>45128.53125</c:v>
                </c:pt>
                <c:pt idx="19348">
                  <c:v>45128.541666666664</c:v>
                </c:pt>
                <c:pt idx="19349">
                  <c:v>45128.552083333336</c:v>
                </c:pt>
                <c:pt idx="19350">
                  <c:v>45128.5625</c:v>
                </c:pt>
                <c:pt idx="19351">
                  <c:v>45128.572916666664</c:v>
                </c:pt>
                <c:pt idx="19352">
                  <c:v>45128.583333333336</c:v>
                </c:pt>
                <c:pt idx="19353">
                  <c:v>45128.59375</c:v>
                </c:pt>
                <c:pt idx="19354">
                  <c:v>45128.604166666664</c:v>
                </c:pt>
                <c:pt idx="19355">
                  <c:v>45128.614583333336</c:v>
                </c:pt>
                <c:pt idx="19356">
                  <c:v>45128.625</c:v>
                </c:pt>
                <c:pt idx="19357">
                  <c:v>45128.635416666664</c:v>
                </c:pt>
                <c:pt idx="19358">
                  <c:v>45128.645833333336</c:v>
                </c:pt>
                <c:pt idx="19359">
                  <c:v>45128.65625</c:v>
                </c:pt>
                <c:pt idx="19360">
                  <c:v>45128.666666666664</c:v>
                </c:pt>
                <c:pt idx="19361">
                  <c:v>45128.677083333336</c:v>
                </c:pt>
                <c:pt idx="19362">
                  <c:v>45128.6875</c:v>
                </c:pt>
                <c:pt idx="19363">
                  <c:v>45128.697916666664</c:v>
                </c:pt>
                <c:pt idx="19364">
                  <c:v>45128.708333333336</c:v>
                </c:pt>
                <c:pt idx="19365">
                  <c:v>45128.71875</c:v>
                </c:pt>
                <c:pt idx="19366">
                  <c:v>45128.729166666664</c:v>
                </c:pt>
                <c:pt idx="19367">
                  <c:v>45128.739583333336</c:v>
                </c:pt>
                <c:pt idx="19368">
                  <c:v>45128.75</c:v>
                </c:pt>
                <c:pt idx="19369">
                  <c:v>45128.760416666664</c:v>
                </c:pt>
                <c:pt idx="19370">
                  <c:v>45128.770833333336</c:v>
                </c:pt>
                <c:pt idx="19371">
                  <c:v>45128.78125</c:v>
                </c:pt>
                <c:pt idx="19372">
                  <c:v>45128.791666666664</c:v>
                </c:pt>
                <c:pt idx="19373">
                  <c:v>45128.802083333336</c:v>
                </c:pt>
                <c:pt idx="19374">
                  <c:v>45128.8125</c:v>
                </c:pt>
                <c:pt idx="19375">
                  <c:v>45128.822916666664</c:v>
                </c:pt>
                <c:pt idx="19376">
                  <c:v>45128.833333333336</c:v>
                </c:pt>
                <c:pt idx="19377">
                  <c:v>45128.84375</c:v>
                </c:pt>
                <c:pt idx="19378">
                  <c:v>45128.854166666664</c:v>
                </c:pt>
                <c:pt idx="19379">
                  <c:v>45128.864583333336</c:v>
                </c:pt>
                <c:pt idx="19380">
                  <c:v>45128.875</c:v>
                </c:pt>
                <c:pt idx="19381">
                  <c:v>45128.885416666664</c:v>
                </c:pt>
                <c:pt idx="19382">
                  <c:v>45128.895833333336</c:v>
                </c:pt>
                <c:pt idx="19383">
                  <c:v>45128.90625</c:v>
                </c:pt>
                <c:pt idx="19384">
                  <c:v>45128.916666666664</c:v>
                </c:pt>
                <c:pt idx="19385">
                  <c:v>45128.927083333336</c:v>
                </c:pt>
                <c:pt idx="19386">
                  <c:v>45128.9375</c:v>
                </c:pt>
                <c:pt idx="19387">
                  <c:v>45128.947916666664</c:v>
                </c:pt>
                <c:pt idx="19388">
                  <c:v>45128.958333333336</c:v>
                </c:pt>
                <c:pt idx="19389">
                  <c:v>45128.96875</c:v>
                </c:pt>
                <c:pt idx="19390">
                  <c:v>45128.979166666664</c:v>
                </c:pt>
                <c:pt idx="19391">
                  <c:v>45128.989583333336</c:v>
                </c:pt>
                <c:pt idx="19392">
                  <c:v>45129</c:v>
                </c:pt>
                <c:pt idx="19393">
                  <c:v>45129.010416666664</c:v>
                </c:pt>
                <c:pt idx="19394">
                  <c:v>45129.020833333336</c:v>
                </c:pt>
                <c:pt idx="19395">
                  <c:v>45129.03125</c:v>
                </c:pt>
                <c:pt idx="19396">
                  <c:v>45129.041666666664</c:v>
                </c:pt>
                <c:pt idx="19397">
                  <c:v>45129.052083333336</c:v>
                </c:pt>
                <c:pt idx="19398">
                  <c:v>45129.0625</c:v>
                </c:pt>
                <c:pt idx="19399">
                  <c:v>45129.072916666664</c:v>
                </c:pt>
                <c:pt idx="19400">
                  <c:v>45129.083333333336</c:v>
                </c:pt>
                <c:pt idx="19401">
                  <c:v>45129.09375</c:v>
                </c:pt>
                <c:pt idx="19402">
                  <c:v>45129.104166666664</c:v>
                </c:pt>
                <c:pt idx="19403">
                  <c:v>45129.114583333336</c:v>
                </c:pt>
                <c:pt idx="19404">
                  <c:v>45129.125</c:v>
                </c:pt>
                <c:pt idx="19405">
                  <c:v>45129.135416666664</c:v>
                </c:pt>
                <c:pt idx="19406">
                  <c:v>45129.145833333336</c:v>
                </c:pt>
                <c:pt idx="19407">
                  <c:v>45129.15625</c:v>
                </c:pt>
                <c:pt idx="19408">
                  <c:v>45129.166666666664</c:v>
                </c:pt>
                <c:pt idx="19409">
                  <c:v>45129.177083333336</c:v>
                </c:pt>
                <c:pt idx="19410">
                  <c:v>45129.1875</c:v>
                </c:pt>
                <c:pt idx="19411">
                  <c:v>45129.197916666664</c:v>
                </c:pt>
                <c:pt idx="19412">
                  <c:v>45129.208333333336</c:v>
                </c:pt>
                <c:pt idx="19413">
                  <c:v>45129.21875</c:v>
                </c:pt>
                <c:pt idx="19414">
                  <c:v>45129.229166666664</c:v>
                </c:pt>
                <c:pt idx="19415">
                  <c:v>45129.239583333336</c:v>
                </c:pt>
                <c:pt idx="19416">
                  <c:v>45129.25</c:v>
                </c:pt>
                <c:pt idx="19417">
                  <c:v>45129.260416666664</c:v>
                </c:pt>
                <c:pt idx="19418">
                  <c:v>45129.270833333336</c:v>
                </c:pt>
                <c:pt idx="19419">
                  <c:v>45129.28125</c:v>
                </c:pt>
                <c:pt idx="19420">
                  <c:v>45129.291666666664</c:v>
                </c:pt>
                <c:pt idx="19421">
                  <c:v>45129.302083333336</c:v>
                </c:pt>
                <c:pt idx="19422">
                  <c:v>45129.3125</c:v>
                </c:pt>
                <c:pt idx="19423">
                  <c:v>45129.322916666664</c:v>
                </c:pt>
                <c:pt idx="19424">
                  <c:v>45129.333333333336</c:v>
                </c:pt>
                <c:pt idx="19425">
                  <c:v>45129.34375</c:v>
                </c:pt>
                <c:pt idx="19426">
                  <c:v>45129.354166666664</c:v>
                </c:pt>
                <c:pt idx="19427">
                  <c:v>45129.364583333336</c:v>
                </c:pt>
                <c:pt idx="19428">
                  <c:v>45129.375</c:v>
                </c:pt>
                <c:pt idx="19429">
                  <c:v>45129.385416666664</c:v>
                </c:pt>
                <c:pt idx="19430">
                  <c:v>45129.395833333336</c:v>
                </c:pt>
                <c:pt idx="19431">
                  <c:v>45129.40625</c:v>
                </c:pt>
                <c:pt idx="19432">
                  <c:v>45129.416666666664</c:v>
                </c:pt>
                <c:pt idx="19433">
                  <c:v>45129.427083333336</c:v>
                </c:pt>
                <c:pt idx="19434">
                  <c:v>45129.4375</c:v>
                </c:pt>
                <c:pt idx="19435">
                  <c:v>45129.447916666664</c:v>
                </c:pt>
                <c:pt idx="19436">
                  <c:v>45129.458333333336</c:v>
                </c:pt>
                <c:pt idx="19437">
                  <c:v>45129.46875</c:v>
                </c:pt>
                <c:pt idx="19438">
                  <c:v>45129.479166666664</c:v>
                </c:pt>
                <c:pt idx="19439">
                  <c:v>45129.489583333336</c:v>
                </c:pt>
                <c:pt idx="19440">
                  <c:v>45129.5</c:v>
                </c:pt>
                <c:pt idx="19441">
                  <c:v>45129.510416666664</c:v>
                </c:pt>
                <c:pt idx="19442">
                  <c:v>45129.520833333336</c:v>
                </c:pt>
                <c:pt idx="19443">
                  <c:v>45129.53125</c:v>
                </c:pt>
                <c:pt idx="19444">
                  <c:v>45129.541666666664</c:v>
                </c:pt>
                <c:pt idx="19445">
                  <c:v>45129.552083333336</c:v>
                </c:pt>
                <c:pt idx="19446">
                  <c:v>45129.5625</c:v>
                </c:pt>
                <c:pt idx="19447">
                  <c:v>45129.572916666664</c:v>
                </c:pt>
                <c:pt idx="19448">
                  <c:v>45129.583333333336</c:v>
                </c:pt>
                <c:pt idx="19449">
                  <c:v>45129.59375</c:v>
                </c:pt>
                <c:pt idx="19450">
                  <c:v>45129.604166666664</c:v>
                </c:pt>
                <c:pt idx="19451">
                  <c:v>45129.614583333336</c:v>
                </c:pt>
                <c:pt idx="19452">
                  <c:v>45129.625</c:v>
                </c:pt>
                <c:pt idx="19453">
                  <c:v>45129.635416666664</c:v>
                </c:pt>
                <c:pt idx="19454">
                  <c:v>45129.645833333336</c:v>
                </c:pt>
                <c:pt idx="19455">
                  <c:v>45129.65625</c:v>
                </c:pt>
                <c:pt idx="19456">
                  <c:v>45129.666666666664</c:v>
                </c:pt>
                <c:pt idx="19457">
                  <c:v>45129.677083333336</c:v>
                </c:pt>
                <c:pt idx="19458">
                  <c:v>45129.6875</c:v>
                </c:pt>
                <c:pt idx="19459">
                  <c:v>45129.697916666664</c:v>
                </c:pt>
                <c:pt idx="19460">
                  <c:v>45129.708333333336</c:v>
                </c:pt>
                <c:pt idx="19461">
                  <c:v>45129.71875</c:v>
                </c:pt>
                <c:pt idx="19462">
                  <c:v>45129.729166666664</c:v>
                </c:pt>
                <c:pt idx="19463">
                  <c:v>45129.739583333336</c:v>
                </c:pt>
                <c:pt idx="19464">
                  <c:v>45129.75</c:v>
                </c:pt>
                <c:pt idx="19465">
                  <c:v>45129.760416666664</c:v>
                </c:pt>
                <c:pt idx="19466">
                  <c:v>45129.770833333336</c:v>
                </c:pt>
                <c:pt idx="19467">
                  <c:v>45129.78125</c:v>
                </c:pt>
                <c:pt idx="19468">
                  <c:v>45129.791666666664</c:v>
                </c:pt>
                <c:pt idx="19469">
                  <c:v>45129.802083333336</c:v>
                </c:pt>
                <c:pt idx="19470">
                  <c:v>45129.8125</c:v>
                </c:pt>
                <c:pt idx="19471">
                  <c:v>45129.822916666664</c:v>
                </c:pt>
                <c:pt idx="19472">
                  <c:v>45129.833333333336</c:v>
                </c:pt>
                <c:pt idx="19473">
                  <c:v>45129.84375</c:v>
                </c:pt>
                <c:pt idx="19474">
                  <c:v>45129.854166666664</c:v>
                </c:pt>
                <c:pt idx="19475">
                  <c:v>45129.864583333336</c:v>
                </c:pt>
                <c:pt idx="19476">
                  <c:v>45129.875</c:v>
                </c:pt>
                <c:pt idx="19477">
                  <c:v>45129.885416666664</c:v>
                </c:pt>
                <c:pt idx="19478">
                  <c:v>45129.895833333336</c:v>
                </c:pt>
                <c:pt idx="19479">
                  <c:v>45129.90625</c:v>
                </c:pt>
                <c:pt idx="19480">
                  <c:v>45129.916666666664</c:v>
                </c:pt>
                <c:pt idx="19481">
                  <c:v>45129.927083333336</c:v>
                </c:pt>
                <c:pt idx="19482">
                  <c:v>45129.9375</c:v>
                </c:pt>
                <c:pt idx="19483">
                  <c:v>45129.947916666664</c:v>
                </c:pt>
                <c:pt idx="19484">
                  <c:v>45129.958333333336</c:v>
                </c:pt>
                <c:pt idx="19485">
                  <c:v>45129.96875</c:v>
                </c:pt>
                <c:pt idx="19486">
                  <c:v>45129.979166666664</c:v>
                </c:pt>
                <c:pt idx="19487">
                  <c:v>45129.989583333336</c:v>
                </c:pt>
                <c:pt idx="19488">
                  <c:v>45130</c:v>
                </c:pt>
                <c:pt idx="19489">
                  <c:v>45130.010416666664</c:v>
                </c:pt>
                <c:pt idx="19490">
                  <c:v>45130.020833333336</c:v>
                </c:pt>
                <c:pt idx="19491">
                  <c:v>45130.03125</c:v>
                </c:pt>
                <c:pt idx="19492">
                  <c:v>45130.041666666664</c:v>
                </c:pt>
                <c:pt idx="19493">
                  <c:v>45130.052083333336</c:v>
                </c:pt>
                <c:pt idx="19494">
                  <c:v>45130.0625</c:v>
                </c:pt>
                <c:pt idx="19495">
                  <c:v>45130.072916666664</c:v>
                </c:pt>
                <c:pt idx="19496">
                  <c:v>45130.083333333336</c:v>
                </c:pt>
                <c:pt idx="19497">
                  <c:v>45130.09375</c:v>
                </c:pt>
                <c:pt idx="19498">
                  <c:v>45130.104166666664</c:v>
                </c:pt>
                <c:pt idx="19499">
                  <c:v>45130.114583333336</c:v>
                </c:pt>
                <c:pt idx="19500">
                  <c:v>45130.125</c:v>
                </c:pt>
                <c:pt idx="19501">
                  <c:v>45130.135416666664</c:v>
                </c:pt>
                <c:pt idx="19502">
                  <c:v>45130.145833333336</c:v>
                </c:pt>
                <c:pt idx="19503">
                  <c:v>45130.15625</c:v>
                </c:pt>
                <c:pt idx="19504">
                  <c:v>45130.166666666664</c:v>
                </c:pt>
                <c:pt idx="19505">
                  <c:v>45130.177083333336</c:v>
                </c:pt>
                <c:pt idx="19506">
                  <c:v>45130.1875</c:v>
                </c:pt>
                <c:pt idx="19507">
                  <c:v>45130.197916666664</c:v>
                </c:pt>
                <c:pt idx="19508">
                  <c:v>45130.208333333336</c:v>
                </c:pt>
                <c:pt idx="19509">
                  <c:v>45130.21875</c:v>
                </c:pt>
                <c:pt idx="19510">
                  <c:v>45130.229166666664</c:v>
                </c:pt>
                <c:pt idx="19511">
                  <c:v>45130.239583333336</c:v>
                </c:pt>
                <c:pt idx="19512">
                  <c:v>45130.25</c:v>
                </c:pt>
                <c:pt idx="19513">
                  <c:v>45130.260416666664</c:v>
                </c:pt>
                <c:pt idx="19514">
                  <c:v>45130.270833333336</c:v>
                </c:pt>
                <c:pt idx="19515">
                  <c:v>45130.28125</c:v>
                </c:pt>
                <c:pt idx="19516">
                  <c:v>45130.291666666664</c:v>
                </c:pt>
                <c:pt idx="19517">
                  <c:v>45130.302083333336</c:v>
                </c:pt>
                <c:pt idx="19518">
                  <c:v>45130.3125</c:v>
                </c:pt>
                <c:pt idx="19519">
                  <c:v>45130.322916666664</c:v>
                </c:pt>
                <c:pt idx="19520">
                  <c:v>45130.333333333336</c:v>
                </c:pt>
                <c:pt idx="19521">
                  <c:v>45130.34375</c:v>
                </c:pt>
                <c:pt idx="19522">
                  <c:v>45130.354166666664</c:v>
                </c:pt>
                <c:pt idx="19523">
                  <c:v>45130.364583333336</c:v>
                </c:pt>
                <c:pt idx="19524">
                  <c:v>45130.375</c:v>
                </c:pt>
                <c:pt idx="19525">
                  <c:v>45130.385416666664</c:v>
                </c:pt>
                <c:pt idx="19526">
                  <c:v>45130.395833333336</c:v>
                </c:pt>
                <c:pt idx="19527">
                  <c:v>45130.40625</c:v>
                </c:pt>
                <c:pt idx="19528">
                  <c:v>45130.416666666664</c:v>
                </c:pt>
                <c:pt idx="19529">
                  <c:v>45130.427083333336</c:v>
                </c:pt>
                <c:pt idx="19530">
                  <c:v>45130.4375</c:v>
                </c:pt>
                <c:pt idx="19531">
                  <c:v>45130.447916666664</c:v>
                </c:pt>
                <c:pt idx="19532">
                  <c:v>45130.458333333336</c:v>
                </c:pt>
                <c:pt idx="19533">
                  <c:v>45130.46875</c:v>
                </c:pt>
                <c:pt idx="19534">
                  <c:v>45130.479166666664</c:v>
                </c:pt>
                <c:pt idx="19535">
                  <c:v>45130.489583333336</c:v>
                </c:pt>
                <c:pt idx="19536">
                  <c:v>45130.5</c:v>
                </c:pt>
                <c:pt idx="19537">
                  <c:v>45130.510416666664</c:v>
                </c:pt>
                <c:pt idx="19538">
                  <c:v>45130.520833333336</c:v>
                </c:pt>
                <c:pt idx="19539">
                  <c:v>45130.53125</c:v>
                </c:pt>
                <c:pt idx="19540">
                  <c:v>45130.541666666664</c:v>
                </c:pt>
                <c:pt idx="19541">
                  <c:v>45130.552083333336</c:v>
                </c:pt>
                <c:pt idx="19542">
                  <c:v>45130.5625</c:v>
                </c:pt>
                <c:pt idx="19543">
                  <c:v>45130.572916666664</c:v>
                </c:pt>
                <c:pt idx="19544">
                  <c:v>45130.583333333336</c:v>
                </c:pt>
                <c:pt idx="19545">
                  <c:v>45130.59375</c:v>
                </c:pt>
                <c:pt idx="19546">
                  <c:v>45130.604166666664</c:v>
                </c:pt>
                <c:pt idx="19547">
                  <c:v>45130.614583333336</c:v>
                </c:pt>
                <c:pt idx="19548">
                  <c:v>45130.625</c:v>
                </c:pt>
                <c:pt idx="19549">
                  <c:v>45130.635416666664</c:v>
                </c:pt>
                <c:pt idx="19550">
                  <c:v>45130.645833333336</c:v>
                </c:pt>
                <c:pt idx="19551">
                  <c:v>45130.65625</c:v>
                </c:pt>
                <c:pt idx="19552">
                  <c:v>45130.666666666664</c:v>
                </c:pt>
                <c:pt idx="19553">
                  <c:v>45130.677083333336</c:v>
                </c:pt>
                <c:pt idx="19554">
                  <c:v>45130.6875</c:v>
                </c:pt>
                <c:pt idx="19555">
                  <c:v>45130.697916666664</c:v>
                </c:pt>
                <c:pt idx="19556">
                  <c:v>45130.708333333336</c:v>
                </c:pt>
                <c:pt idx="19557">
                  <c:v>45130.71875</c:v>
                </c:pt>
                <c:pt idx="19558">
                  <c:v>45130.729166666664</c:v>
                </c:pt>
                <c:pt idx="19559">
                  <c:v>45130.739583333336</c:v>
                </c:pt>
                <c:pt idx="19560">
                  <c:v>45130.75</c:v>
                </c:pt>
                <c:pt idx="19561">
                  <c:v>45130.760416666664</c:v>
                </c:pt>
                <c:pt idx="19562">
                  <c:v>45130.770833333336</c:v>
                </c:pt>
                <c:pt idx="19563">
                  <c:v>45130.78125</c:v>
                </c:pt>
                <c:pt idx="19564">
                  <c:v>45130.791666666664</c:v>
                </c:pt>
                <c:pt idx="19565">
                  <c:v>45130.802083333336</c:v>
                </c:pt>
                <c:pt idx="19566">
                  <c:v>45130.8125</c:v>
                </c:pt>
                <c:pt idx="19567">
                  <c:v>45130.822916666664</c:v>
                </c:pt>
                <c:pt idx="19568">
                  <c:v>45130.833333333336</c:v>
                </c:pt>
                <c:pt idx="19569">
                  <c:v>45130.84375</c:v>
                </c:pt>
                <c:pt idx="19570">
                  <c:v>45130.854166666664</c:v>
                </c:pt>
                <c:pt idx="19571">
                  <c:v>45130.864583333336</c:v>
                </c:pt>
                <c:pt idx="19572">
                  <c:v>45130.875</c:v>
                </c:pt>
                <c:pt idx="19573">
                  <c:v>45130.885416666664</c:v>
                </c:pt>
                <c:pt idx="19574">
                  <c:v>45130.895833333336</c:v>
                </c:pt>
                <c:pt idx="19575">
                  <c:v>45130.90625</c:v>
                </c:pt>
                <c:pt idx="19576">
                  <c:v>45130.916666666664</c:v>
                </c:pt>
                <c:pt idx="19577">
                  <c:v>45130.927083333336</c:v>
                </c:pt>
                <c:pt idx="19578">
                  <c:v>45130.9375</c:v>
                </c:pt>
                <c:pt idx="19579">
                  <c:v>45130.947916666664</c:v>
                </c:pt>
                <c:pt idx="19580">
                  <c:v>45130.958333333336</c:v>
                </c:pt>
                <c:pt idx="19581">
                  <c:v>45130.96875</c:v>
                </c:pt>
                <c:pt idx="19582">
                  <c:v>45130.979166666664</c:v>
                </c:pt>
                <c:pt idx="19583">
                  <c:v>45130.989583333336</c:v>
                </c:pt>
                <c:pt idx="19584">
                  <c:v>45131</c:v>
                </c:pt>
                <c:pt idx="19585">
                  <c:v>45131.010416666664</c:v>
                </c:pt>
                <c:pt idx="19586">
                  <c:v>45131.020833333336</c:v>
                </c:pt>
                <c:pt idx="19587">
                  <c:v>45131.03125</c:v>
                </c:pt>
                <c:pt idx="19588">
                  <c:v>45131.041666666664</c:v>
                </c:pt>
                <c:pt idx="19589">
                  <c:v>45131.052083333336</c:v>
                </c:pt>
                <c:pt idx="19590">
                  <c:v>45131.0625</c:v>
                </c:pt>
                <c:pt idx="19591">
                  <c:v>45131.072916666664</c:v>
                </c:pt>
                <c:pt idx="19592">
                  <c:v>45131.083333333336</c:v>
                </c:pt>
                <c:pt idx="19593">
                  <c:v>45131.09375</c:v>
                </c:pt>
                <c:pt idx="19594">
                  <c:v>45131.104166666664</c:v>
                </c:pt>
                <c:pt idx="19595">
                  <c:v>45131.114583333336</c:v>
                </c:pt>
                <c:pt idx="19596">
                  <c:v>45131.125</c:v>
                </c:pt>
                <c:pt idx="19597">
                  <c:v>45131.135416666664</c:v>
                </c:pt>
                <c:pt idx="19598">
                  <c:v>45131.145833333336</c:v>
                </c:pt>
                <c:pt idx="19599">
                  <c:v>45131.15625</c:v>
                </c:pt>
                <c:pt idx="19600">
                  <c:v>45131.166666666664</c:v>
                </c:pt>
                <c:pt idx="19601">
                  <c:v>45131.177083333336</c:v>
                </c:pt>
                <c:pt idx="19602">
                  <c:v>45131.1875</c:v>
                </c:pt>
                <c:pt idx="19603">
                  <c:v>45131.197916666664</c:v>
                </c:pt>
                <c:pt idx="19604">
                  <c:v>45131.208333333336</c:v>
                </c:pt>
                <c:pt idx="19605">
                  <c:v>45131.21875</c:v>
                </c:pt>
                <c:pt idx="19606">
                  <c:v>45131.229166666664</c:v>
                </c:pt>
                <c:pt idx="19607">
                  <c:v>45131.239583333336</c:v>
                </c:pt>
                <c:pt idx="19608">
                  <c:v>45131.25</c:v>
                </c:pt>
                <c:pt idx="19609">
                  <c:v>45131.260416666664</c:v>
                </c:pt>
                <c:pt idx="19610">
                  <c:v>45131.270833333336</c:v>
                </c:pt>
                <c:pt idx="19611">
                  <c:v>45131.28125</c:v>
                </c:pt>
                <c:pt idx="19612">
                  <c:v>45131.291666666664</c:v>
                </c:pt>
                <c:pt idx="19613">
                  <c:v>45131.302083333336</c:v>
                </c:pt>
                <c:pt idx="19614">
                  <c:v>45131.3125</c:v>
                </c:pt>
                <c:pt idx="19615">
                  <c:v>45131.322916666664</c:v>
                </c:pt>
                <c:pt idx="19616">
                  <c:v>45131.333333333336</c:v>
                </c:pt>
                <c:pt idx="19617">
                  <c:v>45131.34375</c:v>
                </c:pt>
                <c:pt idx="19618">
                  <c:v>45131.354166666664</c:v>
                </c:pt>
                <c:pt idx="19619">
                  <c:v>45131.364583333336</c:v>
                </c:pt>
                <c:pt idx="19620">
                  <c:v>45131.375</c:v>
                </c:pt>
                <c:pt idx="19621">
                  <c:v>45131.385416666664</c:v>
                </c:pt>
                <c:pt idx="19622">
                  <c:v>45131.395833333336</c:v>
                </c:pt>
                <c:pt idx="19623">
                  <c:v>45131.40625</c:v>
                </c:pt>
                <c:pt idx="19624">
                  <c:v>45131.416666666664</c:v>
                </c:pt>
                <c:pt idx="19625">
                  <c:v>45131.427083333336</c:v>
                </c:pt>
                <c:pt idx="19626">
                  <c:v>45131.4375</c:v>
                </c:pt>
                <c:pt idx="19627">
                  <c:v>45131.447916666664</c:v>
                </c:pt>
                <c:pt idx="19628">
                  <c:v>45131.458333333336</c:v>
                </c:pt>
                <c:pt idx="19629">
                  <c:v>45131.46875</c:v>
                </c:pt>
                <c:pt idx="19630">
                  <c:v>45131.479166666664</c:v>
                </c:pt>
                <c:pt idx="19631">
                  <c:v>45131.489583333336</c:v>
                </c:pt>
                <c:pt idx="19632">
                  <c:v>45131.5</c:v>
                </c:pt>
                <c:pt idx="19633">
                  <c:v>45131.510416666664</c:v>
                </c:pt>
                <c:pt idx="19634">
                  <c:v>45131.520833333336</c:v>
                </c:pt>
                <c:pt idx="19635">
                  <c:v>45131.53125</c:v>
                </c:pt>
                <c:pt idx="19636">
                  <c:v>45131.541666666664</c:v>
                </c:pt>
                <c:pt idx="19637">
                  <c:v>45131.552083333336</c:v>
                </c:pt>
                <c:pt idx="19638">
                  <c:v>45131.5625</c:v>
                </c:pt>
                <c:pt idx="19639">
                  <c:v>45131.572916666664</c:v>
                </c:pt>
                <c:pt idx="19640">
                  <c:v>45131.583333333336</c:v>
                </c:pt>
                <c:pt idx="19641">
                  <c:v>45131.59375</c:v>
                </c:pt>
                <c:pt idx="19642">
                  <c:v>45131.604166666664</c:v>
                </c:pt>
                <c:pt idx="19643">
                  <c:v>45131.614583333336</c:v>
                </c:pt>
                <c:pt idx="19644">
                  <c:v>45131.625</c:v>
                </c:pt>
                <c:pt idx="19645">
                  <c:v>45131.635416666664</c:v>
                </c:pt>
                <c:pt idx="19646">
                  <c:v>45131.645833333336</c:v>
                </c:pt>
                <c:pt idx="19647">
                  <c:v>45131.65625</c:v>
                </c:pt>
                <c:pt idx="19648">
                  <c:v>45131.666666666664</c:v>
                </c:pt>
                <c:pt idx="19649">
                  <c:v>45131.677083333336</c:v>
                </c:pt>
                <c:pt idx="19650">
                  <c:v>45131.6875</c:v>
                </c:pt>
                <c:pt idx="19651">
                  <c:v>45131.697916666664</c:v>
                </c:pt>
                <c:pt idx="19652">
                  <c:v>45131.708333333336</c:v>
                </c:pt>
                <c:pt idx="19653">
                  <c:v>45131.71875</c:v>
                </c:pt>
                <c:pt idx="19654">
                  <c:v>45131.729166666664</c:v>
                </c:pt>
                <c:pt idx="19655">
                  <c:v>45131.739583333336</c:v>
                </c:pt>
                <c:pt idx="19656">
                  <c:v>45131.75</c:v>
                </c:pt>
                <c:pt idx="19657">
                  <c:v>45131.760416666664</c:v>
                </c:pt>
                <c:pt idx="19658">
                  <c:v>45131.770833333336</c:v>
                </c:pt>
                <c:pt idx="19659">
                  <c:v>45131.78125</c:v>
                </c:pt>
                <c:pt idx="19660">
                  <c:v>45131.791666666664</c:v>
                </c:pt>
                <c:pt idx="19661">
                  <c:v>45131.802083333336</c:v>
                </c:pt>
                <c:pt idx="19662">
                  <c:v>45131.8125</c:v>
                </c:pt>
                <c:pt idx="19663">
                  <c:v>45131.822916666664</c:v>
                </c:pt>
                <c:pt idx="19664">
                  <c:v>45131.833333333336</c:v>
                </c:pt>
                <c:pt idx="19665">
                  <c:v>45131.84375</c:v>
                </c:pt>
                <c:pt idx="19666">
                  <c:v>45131.854166666664</c:v>
                </c:pt>
                <c:pt idx="19667">
                  <c:v>45131.864583333336</c:v>
                </c:pt>
                <c:pt idx="19668">
                  <c:v>45131.875</c:v>
                </c:pt>
                <c:pt idx="19669">
                  <c:v>45131.885416666664</c:v>
                </c:pt>
                <c:pt idx="19670">
                  <c:v>45131.895833333336</c:v>
                </c:pt>
                <c:pt idx="19671">
                  <c:v>45131.90625</c:v>
                </c:pt>
                <c:pt idx="19672">
                  <c:v>45131.916666666664</c:v>
                </c:pt>
                <c:pt idx="19673">
                  <c:v>45131.927083333336</c:v>
                </c:pt>
                <c:pt idx="19674">
                  <c:v>45131.9375</c:v>
                </c:pt>
                <c:pt idx="19675">
                  <c:v>45131.947916666664</c:v>
                </c:pt>
                <c:pt idx="19676">
                  <c:v>45131.958333333336</c:v>
                </c:pt>
                <c:pt idx="19677">
                  <c:v>45131.96875</c:v>
                </c:pt>
                <c:pt idx="19678">
                  <c:v>45131.979166666664</c:v>
                </c:pt>
                <c:pt idx="19679">
                  <c:v>45131.989583333336</c:v>
                </c:pt>
                <c:pt idx="19680">
                  <c:v>45132</c:v>
                </c:pt>
                <c:pt idx="19681">
                  <c:v>45132.010416666664</c:v>
                </c:pt>
                <c:pt idx="19682">
                  <c:v>45132.020833333336</c:v>
                </c:pt>
                <c:pt idx="19683">
                  <c:v>45132.03125</c:v>
                </c:pt>
                <c:pt idx="19684">
                  <c:v>45132.041666666664</c:v>
                </c:pt>
                <c:pt idx="19685">
                  <c:v>45132.052083333336</c:v>
                </c:pt>
                <c:pt idx="19686">
                  <c:v>45132.0625</c:v>
                </c:pt>
                <c:pt idx="19687">
                  <c:v>45132.072916666664</c:v>
                </c:pt>
                <c:pt idx="19688">
                  <c:v>45132.083333333336</c:v>
                </c:pt>
                <c:pt idx="19689">
                  <c:v>45132.09375</c:v>
                </c:pt>
                <c:pt idx="19690">
                  <c:v>45132.104166666664</c:v>
                </c:pt>
                <c:pt idx="19691">
                  <c:v>45132.114583333336</c:v>
                </c:pt>
                <c:pt idx="19692">
                  <c:v>45132.125</c:v>
                </c:pt>
                <c:pt idx="19693">
                  <c:v>45132.135416666664</c:v>
                </c:pt>
                <c:pt idx="19694">
                  <c:v>45132.145833333336</c:v>
                </c:pt>
                <c:pt idx="19695">
                  <c:v>45132.15625</c:v>
                </c:pt>
                <c:pt idx="19696">
                  <c:v>45132.166666666664</c:v>
                </c:pt>
                <c:pt idx="19697">
                  <c:v>45132.177083333336</c:v>
                </c:pt>
                <c:pt idx="19698">
                  <c:v>45132.1875</c:v>
                </c:pt>
                <c:pt idx="19699">
                  <c:v>45132.197916666664</c:v>
                </c:pt>
                <c:pt idx="19700">
                  <c:v>45132.208333333336</c:v>
                </c:pt>
                <c:pt idx="19701">
                  <c:v>45132.21875</c:v>
                </c:pt>
                <c:pt idx="19702">
                  <c:v>45132.229166666664</c:v>
                </c:pt>
                <c:pt idx="19703">
                  <c:v>45132.239583333336</c:v>
                </c:pt>
                <c:pt idx="19704">
                  <c:v>45132.25</c:v>
                </c:pt>
                <c:pt idx="19705">
                  <c:v>45132.260416666664</c:v>
                </c:pt>
                <c:pt idx="19706">
                  <c:v>45132.270833333336</c:v>
                </c:pt>
                <c:pt idx="19707">
                  <c:v>45132.28125</c:v>
                </c:pt>
                <c:pt idx="19708">
                  <c:v>45132.291666666664</c:v>
                </c:pt>
                <c:pt idx="19709">
                  <c:v>45132.302083333336</c:v>
                </c:pt>
                <c:pt idx="19710">
                  <c:v>45132.3125</c:v>
                </c:pt>
                <c:pt idx="19711">
                  <c:v>45132.322916666664</c:v>
                </c:pt>
                <c:pt idx="19712">
                  <c:v>45132.333333333336</c:v>
                </c:pt>
                <c:pt idx="19713">
                  <c:v>45132.34375</c:v>
                </c:pt>
                <c:pt idx="19714">
                  <c:v>45132.354166666664</c:v>
                </c:pt>
                <c:pt idx="19715">
                  <c:v>45132.364583333336</c:v>
                </c:pt>
                <c:pt idx="19716">
                  <c:v>45132.375</c:v>
                </c:pt>
                <c:pt idx="19717">
                  <c:v>45132.385416666664</c:v>
                </c:pt>
                <c:pt idx="19718">
                  <c:v>45132.395833333336</c:v>
                </c:pt>
                <c:pt idx="19719">
                  <c:v>45132.40625</c:v>
                </c:pt>
                <c:pt idx="19720">
                  <c:v>45132.416666666664</c:v>
                </c:pt>
                <c:pt idx="19721">
                  <c:v>45132.427083333336</c:v>
                </c:pt>
                <c:pt idx="19722">
                  <c:v>45132.4375</c:v>
                </c:pt>
                <c:pt idx="19723">
                  <c:v>45132.447916666664</c:v>
                </c:pt>
                <c:pt idx="19724">
                  <c:v>45132.458333333336</c:v>
                </c:pt>
                <c:pt idx="19725">
                  <c:v>45132.46875</c:v>
                </c:pt>
                <c:pt idx="19726">
                  <c:v>45132.479166666664</c:v>
                </c:pt>
                <c:pt idx="19727">
                  <c:v>45132.489583333336</c:v>
                </c:pt>
                <c:pt idx="19728">
                  <c:v>45132.5</c:v>
                </c:pt>
                <c:pt idx="19729">
                  <c:v>45132.510416666664</c:v>
                </c:pt>
                <c:pt idx="19730">
                  <c:v>45132.520833333336</c:v>
                </c:pt>
                <c:pt idx="19731">
                  <c:v>45132.53125</c:v>
                </c:pt>
                <c:pt idx="19732">
                  <c:v>45132.541666666664</c:v>
                </c:pt>
                <c:pt idx="19733">
                  <c:v>45132.552083333336</c:v>
                </c:pt>
                <c:pt idx="19734">
                  <c:v>45132.5625</c:v>
                </c:pt>
                <c:pt idx="19735">
                  <c:v>45132.572916666664</c:v>
                </c:pt>
                <c:pt idx="19736">
                  <c:v>45132.583333333336</c:v>
                </c:pt>
                <c:pt idx="19737">
                  <c:v>45132.59375</c:v>
                </c:pt>
                <c:pt idx="19738">
                  <c:v>45132.604166666664</c:v>
                </c:pt>
                <c:pt idx="19739">
                  <c:v>45132.614583333336</c:v>
                </c:pt>
                <c:pt idx="19740">
                  <c:v>45132.625</c:v>
                </c:pt>
                <c:pt idx="19741">
                  <c:v>45132.635416666664</c:v>
                </c:pt>
                <c:pt idx="19742">
                  <c:v>45132.645833333336</c:v>
                </c:pt>
                <c:pt idx="19743">
                  <c:v>45132.65625</c:v>
                </c:pt>
                <c:pt idx="19744">
                  <c:v>45132.666666666664</c:v>
                </c:pt>
                <c:pt idx="19745">
                  <c:v>45132.677083333336</c:v>
                </c:pt>
                <c:pt idx="19746">
                  <c:v>45132.6875</c:v>
                </c:pt>
                <c:pt idx="19747">
                  <c:v>45132.697916666664</c:v>
                </c:pt>
                <c:pt idx="19748">
                  <c:v>45132.708333333336</c:v>
                </c:pt>
                <c:pt idx="19749">
                  <c:v>45132.71875</c:v>
                </c:pt>
                <c:pt idx="19750">
                  <c:v>45132.729166666664</c:v>
                </c:pt>
                <c:pt idx="19751">
                  <c:v>45132.739583333336</c:v>
                </c:pt>
                <c:pt idx="19752">
                  <c:v>45132.75</c:v>
                </c:pt>
                <c:pt idx="19753">
                  <c:v>45132.760416666664</c:v>
                </c:pt>
                <c:pt idx="19754">
                  <c:v>45132.770833333336</c:v>
                </c:pt>
                <c:pt idx="19755">
                  <c:v>45132.78125</c:v>
                </c:pt>
                <c:pt idx="19756">
                  <c:v>45132.791666666664</c:v>
                </c:pt>
                <c:pt idx="19757">
                  <c:v>45132.802083333336</c:v>
                </c:pt>
                <c:pt idx="19758">
                  <c:v>45132.8125</c:v>
                </c:pt>
                <c:pt idx="19759">
                  <c:v>45132.822916666664</c:v>
                </c:pt>
                <c:pt idx="19760">
                  <c:v>45132.833333333336</c:v>
                </c:pt>
                <c:pt idx="19761">
                  <c:v>45132.84375</c:v>
                </c:pt>
                <c:pt idx="19762">
                  <c:v>45132.854166666664</c:v>
                </c:pt>
                <c:pt idx="19763">
                  <c:v>45132.864583333336</c:v>
                </c:pt>
                <c:pt idx="19764">
                  <c:v>45132.875</c:v>
                </c:pt>
                <c:pt idx="19765">
                  <c:v>45132.885416666664</c:v>
                </c:pt>
                <c:pt idx="19766">
                  <c:v>45132.895833333336</c:v>
                </c:pt>
                <c:pt idx="19767">
                  <c:v>45132.90625</c:v>
                </c:pt>
                <c:pt idx="19768">
                  <c:v>45132.916666666664</c:v>
                </c:pt>
                <c:pt idx="19769">
                  <c:v>45132.927083333336</c:v>
                </c:pt>
                <c:pt idx="19770">
                  <c:v>45132.9375</c:v>
                </c:pt>
                <c:pt idx="19771">
                  <c:v>45132.947916666664</c:v>
                </c:pt>
                <c:pt idx="19772">
                  <c:v>45132.958333333336</c:v>
                </c:pt>
                <c:pt idx="19773">
                  <c:v>45132.96875</c:v>
                </c:pt>
                <c:pt idx="19774">
                  <c:v>45132.979166666664</c:v>
                </c:pt>
                <c:pt idx="19775">
                  <c:v>45132.989583333336</c:v>
                </c:pt>
                <c:pt idx="19776">
                  <c:v>45133</c:v>
                </c:pt>
                <c:pt idx="19777">
                  <c:v>45133.010416666664</c:v>
                </c:pt>
                <c:pt idx="19778">
                  <c:v>45133.020833333336</c:v>
                </c:pt>
                <c:pt idx="19779">
                  <c:v>45133.03125</c:v>
                </c:pt>
                <c:pt idx="19780">
                  <c:v>45133.041666666664</c:v>
                </c:pt>
                <c:pt idx="19781">
                  <c:v>45133.052083333336</c:v>
                </c:pt>
                <c:pt idx="19782">
                  <c:v>45133.0625</c:v>
                </c:pt>
                <c:pt idx="19783">
                  <c:v>45133.072916666664</c:v>
                </c:pt>
                <c:pt idx="19784">
                  <c:v>45133.083333333336</c:v>
                </c:pt>
                <c:pt idx="19785">
                  <c:v>45133.09375</c:v>
                </c:pt>
                <c:pt idx="19786">
                  <c:v>45133.104166666664</c:v>
                </c:pt>
                <c:pt idx="19787">
                  <c:v>45133.114583333336</c:v>
                </c:pt>
                <c:pt idx="19788">
                  <c:v>45133.125</c:v>
                </c:pt>
                <c:pt idx="19789">
                  <c:v>45133.135416666664</c:v>
                </c:pt>
                <c:pt idx="19790">
                  <c:v>45133.145833333336</c:v>
                </c:pt>
                <c:pt idx="19791">
                  <c:v>45133.15625</c:v>
                </c:pt>
                <c:pt idx="19792">
                  <c:v>45133.166666666664</c:v>
                </c:pt>
                <c:pt idx="19793">
                  <c:v>45133.177083333336</c:v>
                </c:pt>
                <c:pt idx="19794">
                  <c:v>45133.1875</c:v>
                </c:pt>
                <c:pt idx="19795">
                  <c:v>45133.197916666664</c:v>
                </c:pt>
                <c:pt idx="19796">
                  <c:v>45133.208333333336</c:v>
                </c:pt>
                <c:pt idx="19797">
                  <c:v>45133.21875</c:v>
                </c:pt>
                <c:pt idx="19798">
                  <c:v>45133.229166666664</c:v>
                </c:pt>
                <c:pt idx="19799">
                  <c:v>45133.239583333336</c:v>
                </c:pt>
                <c:pt idx="19800">
                  <c:v>45133.25</c:v>
                </c:pt>
                <c:pt idx="19801">
                  <c:v>45133.260416666664</c:v>
                </c:pt>
                <c:pt idx="19802">
                  <c:v>45133.270833333336</c:v>
                </c:pt>
                <c:pt idx="19803">
                  <c:v>45133.28125</c:v>
                </c:pt>
                <c:pt idx="19804">
                  <c:v>45133.291666666664</c:v>
                </c:pt>
                <c:pt idx="19805">
                  <c:v>45133.302083333336</c:v>
                </c:pt>
                <c:pt idx="19806">
                  <c:v>45133.3125</c:v>
                </c:pt>
                <c:pt idx="19807">
                  <c:v>45133.322916666664</c:v>
                </c:pt>
                <c:pt idx="19808">
                  <c:v>45133.333333333336</c:v>
                </c:pt>
                <c:pt idx="19809">
                  <c:v>45133.34375</c:v>
                </c:pt>
                <c:pt idx="19810">
                  <c:v>45133.354166666664</c:v>
                </c:pt>
                <c:pt idx="19811">
                  <c:v>45133.364583333336</c:v>
                </c:pt>
                <c:pt idx="19812">
                  <c:v>45133.375</c:v>
                </c:pt>
                <c:pt idx="19813">
                  <c:v>45133.385416666664</c:v>
                </c:pt>
                <c:pt idx="19814">
                  <c:v>45133.395833333336</c:v>
                </c:pt>
                <c:pt idx="19815">
                  <c:v>45133.40625</c:v>
                </c:pt>
                <c:pt idx="19816">
                  <c:v>45133.416666666664</c:v>
                </c:pt>
                <c:pt idx="19817">
                  <c:v>45133.427083333336</c:v>
                </c:pt>
                <c:pt idx="19818">
                  <c:v>45133.4375</c:v>
                </c:pt>
                <c:pt idx="19819">
                  <c:v>45133.447916666664</c:v>
                </c:pt>
                <c:pt idx="19820">
                  <c:v>45133.458333333336</c:v>
                </c:pt>
                <c:pt idx="19821">
                  <c:v>45133.46875</c:v>
                </c:pt>
                <c:pt idx="19822">
                  <c:v>45133.479166666664</c:v>
                </c:pt>
                <c:pt idx="19823">
                  <c:v>45133.489583333336</c:v>
                </c:pt>
                <c:pt idx="19824">
                  <c:v>45133.5</c:v>
                </c:pt>
                <c:pt idx="19825">
                  <c:v>45133.510416666664</c:v>
                </c:pt>
                <c:pt idx="19826">
                  <c:v>45133.520833333336</c:v>
                </c:pt>
                <c:pt idx="19827">
                  <c:v>45133.53125</c:v>
                </c:pt>
                <c:pt idx="19828">
                  <c:v>45133.541666666664</c:v>
                </c:pt>
                <c:pt idx="19829">
                  <c:v>45133.552083333336</c:v>
                </c:pt>
                <c:pt idx="19830">
                  <c:v>45133.5625</c:v>
                </c:pt>
                <c:pt idx="19831">
                  <c:v>45133.572916666664</c:v>
                </c:pt>
                <c:pt idx="19832">
                  <c:v>45133.583333333336</c:v>
                </c:pt>
                <c:pt idx="19833">
                  <c:v>45133.59375</c:v>
                </c:pt>
                <c:pt idx="19834">
                  <c:v>45133.604166666664</c:v>
                </c:pt>
                <c:pt idx="19835">
                  <c:v>45133.614583333336</c:v>
                </c:pt>
                <c:pt idx="19836">
                  <c:v>45133.625</c:v>
                </c:pt>
                <c:pt idx="19837">
                  <c:v>45133.635416666664</c:v>
                </c:pt>
                <c:pt idx="19838">
                  <c:v>45133.645833333336</c:v>
                </c:pt>
                <c:pt idx="19839">
                  <c:v>45133.65625</c:v>
                </c:pt>
                <c:pt idx="19840">
                  <c:v>45133.666666666664</c:v>
                </c:pt>
                <c:pt idx="19841">
                  <c:v>45133.677083333336</c:v>
                </c:pt>
                <c:pt idx="19842">
                  <c:v>45133.6875</c:v>
                </c:pt>
                <c:pt idx="19843">
                  <c:v>45133.697916666664</c:v>
                </c:pt>
                <c:pt idx="19844">
                  <c:v>45133.708333333336</c:v>
                </c:pt>
                <c:pt idx="19845">
                  <c:v>45133.71875</c:v>
                </c:pt>
                <c:pt idx="19846">
                  <c:v>45133.729166666664</c:v>
                </c:pt>
                <c:pt idx="19847">
                  <c:v>45133.739583333336</c:v>
                </c:pt>
                <c:pt idx="19848">
                  <c:v>45133.75</c:v>
                </c:pt>
                <c:pt idx="19849">
                  <c:v>45133.760416666664</c:v>
                </c:pt>
                <c:pt idx="19850">
                  <c:v>45133.770833333336</c:v>
                </c:pt>
                <c:pt idx="19851">
                  <c:v>45133.78125</c:v>
                </c:pt>
                <c:pt idx="19852">
                  <c:v>45133.791666666664</c:v>
                </c:pt>
                <c:pt idx="19853">
                  <c:v>45133.802083333336</c:v>
                </c:pt>
                <c:pt idx="19854">
                  <c:v>45133.8125</c:v>
                </c:pt>
                <c:pt idx="19855">
                  <c:v>45133.822916666664</c:v>
                </c:pt>
                <c:pt idx="19856">
                  <c:v>45133.833333333336</c:v>
                </c:pt>
                <c:pt idx="19857">
                  <c:v>45133.84375</c:v>
                </c:pt>
                <c:pt idx="19858">
                  <c:v>45133.854166666664</c:v>
                </c:pt>
                <c:pt idx="19859">
                  <c:v>45133.864583333336</c:v>
                </c:pt>
                <c:pt idx="19860">
                  <c:v>45133.875</c:v>
                </c:pt>
                <c:pt idx="19861">
                  <c:v>45133.885416666664</c:v>
                </c:pt>
                <c:pt idx="19862">
                  <c:v>45133.895833333336</c:v>
                </c:pt>
                <c:pt idx="19863">
                  <c:v>45133.90625</c:v>
                </c:pt>
                <c:pt idx="19864">
                  <c:v>45133.916666666664</c:v>
                </c:pt>
                <c:pt idx="19865">
                  <c:v>45133.927083333336</c:v>
                </c:pt>
                <c:pt idx="19866">
                  <c:v>45133.9375</c:v>
                </c:pt>
                <c:pt idx="19867">
                  <c:v>45133.947916666664</c:v>
                </c:pt>
                <c:pt idx="19868">
                  <c:v>45133.958333333336</c:v>
                </c:pt>
                <c:pt idx="19869">
                  <c:v>45133.96875</c:v>
                </c:pt>
                <c:pt idx="19870">
                  <c:v>45133.979166666664</c:v>
                </c:pt>
                <c:pt idx="19871">
                  <c:v>45133.989583333336</c:v>
                </c:pt>
                <c:pt idx="19872">
                  <c:v>45134</c:v>
                </c:pt>
                <c:pt idx="19873">
                  <c:v>45134.010416666664</c:v>
                </c:pt>
                <c:pt idx="19874">
                  <c:v>45134.020833333336</c:v>
                </c:pt>
                <c:pt idx="19875">
                  <c:v>45134.03125</c:v>
                </c:pt>
                <c:pt idx="19876">
                  <c:v>45134.041666666664</c:v>
                </c:pt>
                <c:pt idx="19877">
                  <c:v>45134.052083333336</c:v>
                </c:pt>
                <c:pt idx="19878">
                  <c:v>45134.0625</c:v>
                </c:pt>
                <c:pt idx="19879">
                  <c:v>45134.072916666664</c:v>
                </c:pt>
                <c:pt idx="19880">
                  <c:v>45134.083333333336</c:v>
                </c:pt>
                <c:pt idx="19881">
                  <c:v>45134.09375</c:v>
                </c:pt>
                <c:pt idx="19882">
                  <c:v>45134.104166666664</c:v>
                </c:pt>
                <c:pt idx="19883">
                  <c:v>45134.114583333336</c:v>
                </c:pt>
                <c:pt idx="19884">
                  <c:v>45134.125</c:v>
                </c:pt>
                <c:pt idx="19885">
                  <c:v>45134.135416666664</c:v>
                </c:pt>
                <c:pt idx="19886">
                  <c:v>45134.145833333336</c:v>
                </c:pt>
                <c:pt idx="19887">
                  <c:v>45134.15625</c:v>
                </c:pt>
                <c:pt idx="19888">
                  <c:v>45134.166666666664</c:v>
                </c:pt>
                <c:pt idx="19889">
                  <c:v>45134.177083333336</c:v>
                </c:pt>
                <c:pt idx="19890">
                  <c:v>45134.1875</c:v>
                </c:pt>
                <c:pt idx="19891">
                  <c:v>45134.197916666664</c:v>
                </c:pt>
                <c:pt idx="19892">
                  <c:v>45134.208333333336</c:v>
                </c:pt>
                <c:pt idx="19893">
                  <c:v>45134.21875</c:v>
                </c:pt>
                <c:pt idx="19894">
                  <c:v>45134.229166666664</c:v>
                </c:pt>
                <c:pt idx="19895">
                  <c:v>45134.239583333336</c:v>
                </c:pt>
                <c:pt idx="19896">
                  <c:v>45134.25</c:v>
                </c:pt>
                <c:pt idx="19897">
                  <c:v>45134.260416666664</c:v>
                </c:pt>
                <c:pt idx="19898">
                  <c:v>45134.270833333336</c:v>
                </c:pt>
                <c:pt idx="19899">
                  <c:v>45134.28125</c:v>
                </c:pt>
                <c:pt idx="19900">
                  <c:v>45134.291666666664</c:v>
                </c:pt>
                <c:pt idx="19901">
                  <c:v>45134.302083333336</c:v>
                </c:pt>
                <c:pt idx="19902">
                  <c:v>45134.3125</c:v>
                </c:pt>
                <c:pt idx="19903">
                  <c:v>45134.322916666664</c:v>
                </c:pt>
                <c:pt idx="19904">
                  <c:v>45134.333333333336</c:v>
                </c:pt>
                <c:pt idx="19905">
                  <c:v>45134.34375</c:v>
                </c:pt>
                <c:pt idx="19906">
                  <c:v>45134.354166666664</c:v>
                </c:pt>
                <c:pt idx="19907">
                  <c:v>45134.364583333336</c:v>
                </c:pt>
                <c:pt idx="19908">
                  <c:v>45134.375</c:v>
                </c:pt>
                <c:pt idx="19909">
                  <c:v>45134.385416666664</c:v>
                </c:pt>
                <c:pt idx="19910">
                  <c:v>45134.395833333336</c:v>
                </c:pt>
                <c:pt idx="19911">
                  <c:v>45134.40625</c:v>
                </c:pt>
                <c:pt idx="19912">
                  <c:v>45134.416666666664</c:v>
                </c:pt>
                <c:pt idx="19913">
                  <c:v>45134.427083333336</c:v>
                </c:pt>
                <c:pt idx="19914">
                  <c:v>45134.4375</c:v>
                </c:pt>
                <c:pt idx="19915">
                  <c:v>45134.447916666664</c:v>
                </c:pt>
                <c:pt idx="19916">
                  <c:v>45134.458333333336</c:v>
                </c:pt>
                <c:pt idx="19917">
                  <c:v>45134.46875</c:v>
                </c:pt>
                <c:pt idx="19918">
                  <c:v>45134.479166666664</c:v>
                </c:pt>
                <c:pt idx="19919">
                  <c:v>45134.489583333336</c:v>
                </c:pt>
                <c:pt idx="19920">
                  <c:v>45134.5</c:v>
                </c:pt>
                <c:pt idx="19921">
                  <c:v>45134.510416666664</c:v>
                </c:pt>
                <c:pt idx="19922">
                  <c:v>45134.520833333336</c:v>
                </c:pt>
                <c:pt idx="19923">
                  <c:v>45134.53125</c:v>
                </c:pt>
                <c:pt idx="19924">
                  <c:v>45134.541666666664</c:v>
                </c:pt>
                <c:pt idx="19925">
                  <c:v>45134.552083333336</c:v>
                </c:pt>
                <c:pt idx="19926">
                  <c:v>45134.5625</c:v>
                </c:pt>
                <c:pt idx="19927">
                  <c:v>45134.572916666664</c:v>
                </c:pt>
                <c:pt idx="19928">
                  <c:v>45134.583333333336</c:v>
                </c:pt>
                <c:pt idx="19929">
                  <c:v>45134.59375</c:v>
                </c:pt>
                <c:pt idx="19930">
                  <c:v>45134.604166666664</c:v>
                </c:pt>
                <c:pt idx="19931">
                  <c:v>45134.614583333336</c:v>
                </c:pt>
                <c:pt idx="19932">
                  <c:v>45134.625</c:v>
                </c:pt>
                <c:pt idx="19933">
                  <c:v>45134.635416666664</c:v>
                </c:pt>
                <c:pt idx="19934">
                  <c:v>45134.645833333336</c:v>
                </c:pt>
                <c:pt idx="19935">
                  <c:v>45134.65625</c:v>
                </c:pt>
                <c:pt idx="19936">
                  <c:v>45134.666666666664</c:v>
                </c:pt>
                <c:pt idx="19937">
                  <c:v>45134.677083333336</c:v>
                </c:pt>
                <c:pt idx="19938">
                  <c:v>45134.6875</c:v>
                </c:pt>
                <c:pt idx="19939">
                  <c:v>45134.697916666664</c:v>
                </c:pt>
                <c:pt idx="19940">
                  <c:v>45134.708333333336</c:v>
                </c:pt>
                <c:pt idx="19941">
                  <c:v>45134.71875</c:v>
                </c:pt>
                <c:pt idx="19942">
                  <c:v>45134.729166666664</c:v>
                </c:pt>
                <c:pt idx="19943">
                  <c:v>45134.739583333336</c:v>
                </c:pt>
                <c:pt idx="19944">
                  <c:v>45134.75</c:v>
                </c:pt>
                <c:pt idx="19945">
                  <c:v>45134.760416666664</c:v>
                </c:pt>
                <c:pt idx="19946">
                  <c:v>45134.770833333336</c:v>
                </c:pt>
                <c:pt idx="19947">
                  <c:v>45134.78125</c:v>
                </c:pt>
                <c:pt idx="19948">
                  <c:v>45134.791666666664</c:v>
                </c:pt>
                <c:pt idx="19949">
                  <c:v>45134.802083333336</c:v>
                </c:pt>
                <c:pt idx="19950">
                  <c:v>45134.8125</c:v>
                </c:pt>
                <c:pt idx="19951">
                  <c:v>45134.822916666664</c:v>
                </c:pt>
                <c:pt idx="19952">
                  <c:v>45134.833333333336</c:v>
                </c:pt>
                <c:pt idx="19953">
                  <c:v>45134.84375</c:v>
                </c:pt>
                <c:pt idx="19954">
                  <c:v>45134.854166666664</c:v>
                </c:pt>
                <c:pt idx="19955">
                  <c:v>45134.864583333336</c:v>
                </c:pt>
                <c:pt idx="19956">
                  <c:v>45134.875</c:v>
                </c:pt>
                <c:pt idx="19957">
                  <c:v>45134.885416666664</c:v>
                </c:pt>
                <c:pt idx="19958">
                  <c:v>45134.895833333336</c:v>
                </c:pt>
                <c:pt idx="19959">
                  <c:v>45134.90625</c:v>
                </c:pt>
                <c:pt idx="19960">
                  <c:v>45134.916666666664</c:v>
                </c:pt>
                <c:pt idx="19961">
                  <c:v>45134.927083333336</c:v>
                </c:pt>
                <c:pt idx="19962">
                  <c:v>45134.9375</c:v>
                </c:pt>
                <c:pt idx="19963">
                  <c:v>45134.947916666664</c:v>
                </c:pt>
                <c:pt idx="19964">
                  <c:v>45134.958333333336</c:v>
                </c:pt>
                <c:pt idx="19965">
                  <c:v>45134.96875</c:v>
                </c:pt>
                <c:pt idx="19966">
                  <c:v>45134.979166666664</c:v>
                </c:pt>
                <c:pt idx="19967">
                  <c:v>45134.989583333336</c:v>
                </c:pt>
                <c:pt idx="19968">
                  <c:v>45135</c:v>
                </c:pt>
                <c:pt idx="19969">
                  <c:v>45135.010416666664</c:v>
                </c:pt>
                <c:pt idx="19970">
                  <c:v>45135.020833333336</c:v>
                </c:pt>
                <c:pt idx="19971">
                  <c:v>45135.03125</c:v>
                </c:pt>
                <c:pt idx="19972">
                  <c:v>45135.041666666664</c:v>
                </c:pt>
                <c:pt idx="19973">
                  <c:v>45135.052083333336</c:v>
                </c:pt>
                <c:pt idx="19974">
                  <c:v>45135.0625</c:v>
                </c:pt>
                <c:pt idx="19975">
                  <c:v>45135.072916666664</c:v>
                </c:pt>
                <c:pt idx="19976">
                  <c:v>45135.083333333336</c:v>
                </c:pt>
                <c:pt idx="19977">
                  <c:v>45135.09375</c:v>
                </c:pt>
                <c:pt idx="19978">
                  <c:v>45135.104166666664</c:v>
                </c:pt>
                <c:pt idx="19979">
                  <c:v>45135.114583333336</c:v>
                </c:pt>
                <c:pt idx="19980">
                  <c:v>45135.125</c:v>
                </c:pt>
                <c:pt idx="19981">
                  <c:v>45135.135416666664</c:v>
                </c:pt>
                <c:pt idx="19982">
                  <c:v>45135.145833333336</c:v>
                </c:pt>
                <c:pt idx="19983">
                  <c:v>45135.15625</c:v>
                </c:pt>
                <c:pt idx="19984">
                  <c:v>45135.166666666664</c:v>
                </c:pt>
                <c:pt idx="19985">
                  <c:v>45135.177083333336</c:v>
                </c:pt>
                <c:pt idx="19986">
                  <c:v>45135.1875</c:v>
                </c:pt>
                <c:pt idx="19987">
                  <c:v>45135.197916666664</c:v>
                </c:pt>
                <c:pt idx="19988">
                  <c:v>45135.208333333336</c:v>
                </c:pt>
                <c:pt idx="19989">
                  <c:v>45135.21875</c:v>
                </c:pt>
                <c:pt idx="19990">
                  <c:v>45135.229166666664</c:v>
                </c:pt>
                <c:pt idx="19991">
                  <c:v>45135.239583333336</c:v>
                </c:pt>
                <c:pt idx="19992">
                  <c:v>45135.25</c:v>
                </c:pt>
                <c:pt idx="19993">
                  <c:v>45135.260416666664</c:v>
                </c:pt>
                <c:pt idx="19994">
                  <c:v>45135.270833333336</c:v>
                </c:pt>
                <c:pt idx="19995">
                  <c:v>45135.28125</c:v>
                </c:pt>
                <c:pt idx="19996">
                  <c:v>45135.291666666664</c:v>
                </c:pt>
                <c:pt idx="19997">
                  <c:v>45135.302083333336</c:v>
                </c:pt>
                <c:pt idx="19998">
                  <c:v>45135.3125</c:v>
                </c:pt>
                <c:pt idx="19999">
                  <c:v>45135.322916666664</c:v>
                </c:pt>
                <c:pt idx="20000">
                  <c:v>45135.333333333336</c:v>
                </c:pt>
                <c:pt idx="20001">
                  <c:v>45135.34375</c:v>
                </c:pt>
                <c:pt idx="20002">
                  <c:v>45135.354166666664</c:v>
                </c:pt>
                <c:pt idx="20003">
                  <c:v>45135.364583333336</c:v>
                </c:pt>
                <c:pt idx="20004">
                  <c:v>45135.375</c:v>
                </c:pt>
                <c:pt idx="20005">
                  <c:v>45135.385416666664</c:v>
                </c:pt>
                <c:pt idx="20006">
                  <c:v>45135.395833333336</c:v>
                </c:pt>
                <c:pt idx="20007">
                  <c:v>45135.40625</c:v>
                </c:pt>
                <c:pt idx="20008">
                  <c:v>45135.416666666664</c:v>
                </c:pt>
                <c:pt idx="20009">
                  <c:v>45135.427083333336</c:v>
                </c:pt>
                <c:pt idx="20010">
                  <c:v>45135.4375</c:v>
                </c:pt>
                <c:pt idx="20011">
                  <c:v>45135.447916666664</c:v>
                </c:pt>
                <c:pt idx="20012">
                  <c:v>45135.458333333336</c:v>
                </c:pt>
                <c:pt idx="20013">
                  <c:v>45135.46875</c:v>
                </c:pt>
                <c:pt idx="20014">
                  <c:v>45135.479166666664</c:v>
                </c:pt>
                <c:pt idx="20015">
                  <c:v>45135.489583333336</c:v>
                </c:pt>
                <c:pt idx="20016">
                  <c:v>45135.5</c:v>
                </c:pt>
                <c:pt idx="20017">
                  <c:v>45135.510416666664</c:v>
                </c:pt>
                <c:pt idx="20018">
                  <c:v>45135.520833333336</c:v>
                </c:pt>
                <c:pt idx="20019">
                  <c:v>45135.53125</c:v>
                </c:pt>
                <c:pt idx="20020">
                  <c:v>45135.541666666664</c:v>
                </c:pt>
                <c:pt idx="20021">
                  <c:v>45135.552083333336</c:v>
                </c:pt>
                <c:pt idx="20022">
                  <c:v>45135.5625</c:v>
                </c:pt>
                <c:pt idx="20023">
                  <c:v>45135.572916666664</c:v>
                </c:pt>
                <c:pt idx="20024">
                  <c:v>45135.583333333336</c:v>
                </c:pt>
                <c:pt idx="20025">
                  <c:v>45135.59375</c:v>
                </c:pt>
                <c:pt idx="20026">
                  <c:v>45135.604166666664</c:v>
                </c:pt>
                <c:pt idx="20027">
                  <c:v>45135.614583333336</c:v>
                </c:pt>
                <c:pt idx="20028">
                  <c:v>45135.625</c:v>
                </c:pt>
                <c:pt idx="20029">
                  <c:v>45135.635416666664</c:v>
                </c:pt>
                <c:pt idx="20030">
                  <c:v>45135.645833333336</c:v>
                </c:pt>
                <c:pt idx="20031">
                  <c:v>45135.65625</c:v>
                </c:pt>
                <c:pt idx="20032">
                  <c:v>45135.666666666664</c:v>
                </c:pt>
                <c:pt idx="20033">
                  <c:v>45135.677083333336</c:v>
                </c:pt>
                <c:pt idx="20034">
                  <c:v>45135.6875</c:v>
                </c:pt>
                <c:pt idx="20035">
                  <c:v>45135.697916666664</c:v>
                </c:pt>
                <c:pt idx="20036">
                  <c:v>45135.708333333336</c:v>
                </c:pt>
                <c:pt idx="20037">
                  <c:v>45135.71875</c:v>
                </c:pt>
                <c:pt idx="20038">
                  <c:v>45135.729166666664</c:v>
                </c:pt>
                <c:pt idx="20039">
                  <c:v>45135.739583333336</c:v>
                </c:pt>
                <c:pt idx="20040">
                  <c:v>45135.75</c:v>
                </c:pt>
                <c:pt idx="20041">
                  <c:v>45135.760416666664</c:v>
                </c:pt>
                <c:pt idx="20042">
                  <c:v>45135.770833333336</c:v>
                </c:pt>
                <c:pt idx="20043">
                  <c:v>45135.78125</c:v>
                </c:pt>
                <c:pt idx="20044">
                  <c:v>45135.791666666664</c:v>
                </c:pt>
                <c:pt idx="20045">
                  <c:v>45135.802083333336</c:v>
                </c:pt>
                <c:pt idx="20046">
                  <c:v>45135.8125</c:v>
                </c:pt>
                <c:pt idx="20047">
                  <c:v>45135.822916666664</c:v>
                </c:pt>
                <c:pt idx="20048">
                  <c:v>45135.833333333336</c:v>
                </c:pt>
                <c:pt idx="20049">
                  <c:v>45135.84375</c:v>
                </c:pt>
                <c:pt idx="20050">
                  <c:v>45135.854166666664</c:v>
                </c:pt>
                <c:pt idx="20051">
                  <c:v>45135.864583333336</c:v>
                </c:pt>
                <c:pt idx="20052">
                  <c:v>45135.875</c:v>
                </c:pt>
                <c:pt idx="20053">
                  <c:v>45135.885416666664</c:v>
                </c:pt>
                <c:pt idx="20054">
                  <c:v>45135.895833333336</c:v>
                </c:pt>
                <c:pt idx="20055">
                  <c:v>45135.90625</c:v>
                </c:pt>
                <c:pt idx="20056">
                  <c:v>45135.916666666664</c:v>
                </c:pt>
                <c:pt idx="20057">
                  <c:v>45135.927083333336</c:v>
                </c:pt>
                <c:pt idx="20058">
                  <c:v>45135.9375</c:v>
                </c:pt>
                <c:pt idx="20059">
                  <c:v>45135.947916666664</c:v>
                </c:pt>
                <c:pt idx="20060">
                  <c:v>45135.958333333336</c:v>
                </c:pt>
                <c:pt idx="20061">
                  <c:v>45135.96875</c:v>
                </c:pt>
                <c:pt idx="20062">
                  <c:v>45135.979166666664</c:v>
                </c:pt>
                <c:pt idx="20063">
                  <c:v>45135.989583333336</c:v>
                </c:pt>
                <c:pt idx="20064">
                  <c:v>45136</c:v>
                </c:pt>
                <c:pt idx="20065">
                  <c:v>45136.010416666664</c:v>
                </c:pt>
                <c:pt idx="20066">
                  <c:v>45136.020833333336</c:v>
                </c:pt>
                <c:pt idx="20067">
                  <c:v>45136.03125</c:v>
                </c:pt>
                <c:pt idx="20068">
                  <c:v>45136.041666666664</c:v>
                </c:pt>
                <c:pt idx="20069">
                  <c:v>45136.052083333336</c:v>
                </c:pt>
                <c:pt idx="20070">
                  <c:v>45136.0625</c:v>
                </c:pt>
                <c:pt idx="20071">
                  <c:v>45136.072916666664</c:v>
                </c:pt>
                <c:pt idx="20072">
                  <c:v>45136.083333333336</c:v>
                </c:pt>
                <c:pt idx="20073">
                  <c:v>45136.09375</c:v>
                </c:pt>
                <c:pt idx="20074">
                  <c:v>45136.104166666664</c:v>
                </c:pt>
                <c:pt idx="20075">
                  <c:v>45136.114583333336</c:v>
                </c:pt>
                <c:pt idx="20076">
                  <c:v>45136.125</c:v>
                </c:pt>
                <c:pt idx="20077">
                  <c:v>45136.135416666664</c:v>
                </c:pt>
                <c:pt idx="20078">
                  <c:v>45136.145833333336</c:v>
                </c:pt>
                <c:pt idx="20079">
                  <c:v>45136.15625</c:v>
                </c:pt>
                <c:pt idx="20080">
                  <c:v>45136.166666666664</c:v>
                </c:pt>
                <c:pt idx="20081">
                  <c:v>45136.177083333336</c:v>
                </c:pt>
                <c:pt idx="20082">
                  <c:v>45136.1875</c:v>
                </c:pt>
                <c:pt idx="20083">
                  <c:v>45136.197916666664</c:v>
                </c:pt>
                <c:pt idx="20084">
                  <c:v>45136.208333333336</c:v>
                </c:pt>
                <c:pt idx="20085">
                  <c:v>45136.21875</c:v>
                </c:pt>
                <c:pt idx="20086">
                  <c:v>45136.229166666664</c:v>
                </c:pt>
                <c:pt idx="20087">
                  <c:v>45136.239583333336</c:v>
                </c:pt>
                <c:pt idx="20088">
                  <c:v>45136.25</c:v>
                </c:pt>
                <c:pt idx="20089">
                  <c:v>45136.260416666664</c:v>
                </c:pt>
                <c:pt idx="20090">
                  <c:v>45136.270833333336</c:v>
                </c:pt>
                <c:pt idx="20091">
                  <c:v>45136.28125</c:v>
                </c:pt>
                <c:pt idx="20092">
                  <c:v>45136.291666666664</c:v>
                </c:pt>
                <c:pt idx="20093">
                  <c:v>45136.302083333336</c:v>
                </c:pt>
                <c:pt idx="20094">
                  <c:v>45136.3125</c:v>
                </c:pt>
                <c:pt idx="20095">
                  <c:v>45136.322916666664</c:v>
                </c:pt>
                <c:pt idx="20096">
                  <c:v>45136.333333333336</c:v>
                </c:pt>
                <c:pt idx="20097">
                  <c:v>45136.34375</c:v>
                </c:pt>
                <c:pt idx="20098">
                  <c:v>45136.354166666664</c:v>
                </c:pt>
                <c:pt idx="20099">
                  <c:v>45136.364583333336</c:v>
                </c:pt>
                <c:pt idx="20100">
                  <c:v>45136.375</c:v>
                </c:pt>
                <c:pt idx="20101">
                  <c:v>45136.385416666664</c:v>
                </c:pt>
                <c:pt idx="20102">
                  <c:v>45136.395833333336</c:v>
                </c:pt>
                <c:pt idx="20103">
                  <c:v>45136.40625</c:v>
                </c:pt>
                <c:pt idx="20104">
                  <c:v>45136.416666666664</c:v>
                </c:pt>
                <c:pt idx="20105">
                  <c:v>45136.427083333336</c:v>
                </c:pt>
                <c:pt idx="20106">
                  <c:v>45136.4375</c:v>
                </c:pt>
                <c:pt idx="20107">
                  <c:v>45136.447916666664</c:v>
                </c:pt>
                <c:pt idx="20108">
                  <c:v>45136.458333333336</c:v>
                </c:pt>
                <c:pt idx="20109">
                  <c:v>45136.46875</c:v>
                </c:pt>
                <c:pt idx="20110">
                  <c:v>45136.479166666664</c:v>
                </c:pt>
                <c:pt idx="20111">
                  <c:v>45136.489583333336</c:v>
                </c:pt>
                <c:pt idx="20112">
                  <c:v>45136.5</c:v>
                </c:pt>
                <c:pt idx="20113">
                  <c:v>45136.510416666664</c:v>
                </c:pt>
                <c:pt idx="20114">
                  <c:v>45136.520833333336</c:v>
                </c:pt>
                <c:pt idx="20115">
                  <c:v>45136.53125</c:v>
                </c:pt>
                <c:pt idx="20116">
                  <c:v>45136.541666666664</c:v>
                </c:pt>
                <c:pt idx="20117">
                  <c:v>45136.552083333336</c:v>
                </c:pt>
                <c:pt idx="20118">
                  <c:v>45136.5625</c:v>
                </c:pt>
                <c:pt idx="20119">
                  <c:v>45136.572916666664</c:v>
                </c:pt>
                <c:pt idx="20120">
                  <c:v>45136.583333333336</c:v>
                </c:pt>
                <c:pt idx="20121">
                  <c:v>45136.59375</c:v>
                </c:pt>
                <c:pt idx="20122">
                  <c:v>45136.604166666664</c:v>
                </c:pt>
                <c:pt idx="20123">
                  <c:v>45136.614583333336</c:v>
                </c:pt>
                <c:pt idx="20124">
                  <c:v>45136.625</c:v>
                </c:pt>
                <c:pt idx="20125">
                  <c:v>45136.635416666664</c:v>
                </c:pt>
                <c:pt idx="20126">
                  <c:v>45136.645833333336</c:v>
                </c:pt>
                <c:pt idx="20127">
                  <c:v>45136.65625</c:v>
                </c:pt>
                <c:pt idx="20128">
                  <c:v>45136.666666666664</c:v>
                </c:pt>
                <c:pt idx="20129">
                  <c:v>45136.677083333336</c:v>
                </c:pt>
                <c:pt idx="20130">
                  <c:v>45136.6875</c:v>
                </c:pt>
                <c:pt idx="20131">
                  <c:v>45136.697916666664</c:v>
                </c:pt>
                <c:pt idx="20132">
                  <c:v>45136.708333333336</c:v>
                </c:pt>
                <c:pt idx="20133">
                  <c:v>45136.71875</c:v>
                </c:pt>
                <c:pt idx="20134">
                  <c:v>45136.729166666664</c:v>
                </c:pt>
                <c:pt idx="20135">
                  <c:v>45136.739583333336</c:v>
                </c:pt>
                <c:pt idx="20136">
                  <c:v>45136.75</c:v>
                </c:pt>
                <c:pt idx="20137">
                  <c:v>45136.760416666664</c:v>
                </c:pt>
                <c:pt idx="20138">
                  <c:v>45136.770833333336</c:v>
                </c:pt>
                <c:pt idx="20139">
                  <c:v>45136.78125</c:v>
                </c:pt>
                <c:pt idx="20140">
                  <c:v>45136.791666666664</c:v>
                </c:pt>
                <c:pt idx="20141">
                  <c:v>45136.802083333336</c:v>
                </c:pt>
                <c:pt idx="20142">
                  <c:v>45136.8125</c:v>
                </c:pt>
                <c:pt idx="20143">
                  <c:v>45136.822916666664</c:v>
                </c:pt>
                <c:pt idx="20144">
                  <c:v>45136.833333333336</c:v>
                </c:pt>
                <c:pt idx="20145">
                  <c:v>45136.84375</c:v>
                </c:pt>
                <c:pt idx="20146">
                  <c:v>45136.854166666664</c:v>
                </c:pt>
                <c:pt idx="20147">
                  <c:v>45136.864583333336</c:v>
                </c:pt>
                <c:pt idx="20148">
                  <c:v>45136.875</c:v>
                </c:pt>
                <c:pt idx="20149">
                  <c:v>45136.885416666664</c:v>
                </c:pt>
                <c:pt idx="20150">
                  <c:v>45136.895833333336</c:v>
                </c:pt>
                <c:pt idx="20151">
                  <c:v>45136.90625</c:v>
                </c:pt>
                <c:pt idx="20152">
                  <c:v>45136.916666666664</c:v>
                </c:pt>
                <c:pt idx="20153">
                  <c:v>45136.927083333336</c:v>
                </c:pt>
                <c:pt idx="20154">
                  <c:v>45136.9375</c:v>
                </c:pt>
                <c:pt idx="20155">
                  <c:v>45136.947916666664</c:v>
                </c:pt>
                <c:pt idx="20156">
                  <c:v>45136.958333333336</c:v>
                </c:pt>
                <c:pt idx="20157">
                  <c:v>45136.96875</c:v>
                </c:pt>
                <c:pt idx="20158">
                  <c:v>45136.979166666664</c:v>
                </c:pt>
                <c:pt idx="20159">
                  <c:v>45136.989583333336</c:v>
                </c:pt>
                <c:pt idx="20160">
                  <c:v>45137</c:v>
                </c:pt>
                <c:pt idx="20161">
                  <c:v>45137.010416666664</c:v>
                </c:pt>
                <c:pt idx="20162">
                  <c:v>45137.020833333336</c:v>
                </c:pt>
                <c:pt idx="20163">
                  <c:v>45137.03125</c:v>
                </c:pt>
                <c:pt idx="20164">
                  <c:v>45137.041666666664</c:v>
                </c:pt>
                <c:pt idx="20165">
                  <c:v>45137.052083333336</c:v>
                </c:pt>
                <c:pt idx="20166">
                  <c:v>45137.0625</c:v>
                </c:pt>
                <c:pt idx="20167">
                  <c:v>45137.072916666664</c:v>
                </c:pt>
                <c:pt idx="20168">
                  <c:v>45137.083333333336</c:v>
                </c:pt>
                <c:pt idx="20169">
                  <c:v>45137.09375</c:v>
                </c:pt>
                <c:pt idx="20170">
                  <c:v>45137.104166666664</c:v>
                </c:pt>
                <c:pt idx="20171">
                  <c:v>45137.114583333336</c:v>
                </c:pt>
                <c:pt idx="20172">
                  <c:v>45137.125</c:v>
                </c:pt>
                <c:pt idx="20173">
                  <c:v>45137.135416666664</c:v>
                </c:pt>
                <c:pt idx="20174">
                  <c:v>45137.145833333336</c:v>
                </c:pt>
                <c:pt idx="20175">
                  <c:v>45137.15625</c:v>
                </c:pt>
                <c:pt idx="20176">
                  <c:v>45137.166666666664</c:v>
                </c:pt>
                <c:pt idx="20177">
                  <c:v>45137.177083333336</c:v>
                </c:pt>
                <c:pt idx="20178">
                  <c:v>45137.1875</c:v>
                </c:pt>
                <c:pt idx="20179">
                  <c:v>45137.197916666664</c:v>
                </c:pt>
                <c:pt idx="20180">
                  <c:v>45137.208333333336</c:v>
                </c:pt>
                <c:pt idx="20181">
                  <c:v>45137.21875</c:v>
                </c:pt>
                <c:pt idx="20182">
                  <c:v>45137.229166666664</c:v>
                </c:pt>
                <c:pt idx="20183">
                  <c:v>45137.239583333336</c:v>
                </c:pt>
                <c:pt idx="20184">
                  <c:v>45137.25</c:v>
                </c:pt>
                <c:pt idx="20185">
                  <c:v>45137.260416666664</c:v>
                </c:pt>
                <c:pt idx="20186">
                  <c:v>45137.270833333336</c:v>
                </c:pt>
                <c:pt idx="20187">
                  <c:v>45137.28125</c:v>
                </c:pt>
                <c:pt idx="20188">
                  <c:v>45137.291666666664</c:v>
                </c:pt>
                <c:pt idx="20189">
                  <c:v>45137.302083333336</c:v>
                </c:pt>
                <c:pt idx="20190">
                  <c:v>45137.3125</c:v>
                </c:pt>
                <c:pt idx="20191">
                  <c:v>45137.322916666664</c:v>
                </c:pt>
                <c:pt idx="20192">
                  <c:v>45137.333333333336</c:v>
                </c:pt>
                <c:pt idx="20193">
                  <c:v>45137.34375</c:v>
                </c:pt>
                <c:pt idx="20194">
                  <c:v>45137.354166666664</c:v>
                </c:pt>
                <c:pt idx="20195">
                  <c:v>45137.364583333336</c:v>
                </c:pt>
                <c:pt idx="20196">
                  <c:v>45137.375</c:v>
                </c:pt>
                <c:pt idx="20197">
                  <c:v>45137.385416666664</c:v>
                </c:pt>
                <c:pt idx="20198">
                  <c:v>45137.395833333336</c:v>
                </c:pt>
                <c:pt idx="20199">
                  <c:v>45137.40625</c:v>
                </c:pt>
                <c:pt idx="20200">
                  <c:v>45137.416666666664</c:v>
                </c:pt>
                <c:pt idx="20201">
                  <c:v>45137.427083333336</c:v>
                </c:pt>
                <c:pt idx="20202">
                  <c:v>45137.4375</c:v>
                </c:pt>
                <c:pt idx="20203">
                  <c:v>45137.447916666664</c:v>
                </c:pt>
                <c:pt idx="20204">
                  <c:v>45137.458333333336</c:v>
                </c:pt>
                <c:pt idx="20205">
                  <c:v>45137.46875</c:v>
                </c:pt>
                <c:pt idx="20206">
                  <c:v>45137.479166666664</c:v>
                </c:pt>
                <c:pt idx="20207">
                  <c:v>45137.489583333336</c:v>
                </c:pt>
                <c:pt idx="20208">
                  <c:v>45137.5</c:v>
                </c:pt>
                <c:pt idx="20209">
                  <c:v>45137.510416666664</c:v>
                </c:pt>
                <c:pt idx="20210">
                  <c:v>45137.520833333336</c:v>
                </c:pt>
                <c:pt idx="20211">
                  <c:v>45137.53125</c:v>
                </c:pt>
                <c:pt idx="20212">
                  <c:v>45137.541666666664</c:v>
                </c:pt>
                <c:pt idx="20213">
                  <c:v>45137.552083333336</c:v>
                </c:pt>
                <c:pt idx="20214">
                  <c:v>45137.5625</c:v>
                </c:pt>
                <c:pt idx="20215">
                  <c:v>45137.572916666664</c:v>
                </c:pt>
                <c:pt idx="20216">
                  <c:v>45137.583333333336</c:v>
                </c:pt>
                <c:pt idx="20217">
                  <c:v>45137.59375</c:v>
                </c:pt>
                <c:pt idx="20218">
                  <c:v>45137.604166666664</c:v>
                </c:pt>
                <c:pt idx="20219">
                  <c:v>45137.614583333336</c:v>
                </c:pt>
                <c:pt idx="20220">
                  <c:v>45137.625</c:v>
                </c:pt>
                <c:pt idx="20221">
                  <c:v>45137.635416666664</c:v>
                </c:pt>
                <c:pt idx="20222">
                  <c:v>45137.645833333336</c:v>
                </c:pt>
                <c:pt idx="20223">
                  <c:v>45137.65625</c:v>
                </c:pt>
                <c:pt idx="20224">
                  <c:v>45137.666666666664</c:v>
                </c:pt>
                <c:pt idx="20225">
                  <c:v>45137.677083333336</c:v>
                </c:pt>
                <c:pt idx="20226">
                  <c:v>45137.6875</c:v>
                </c:pt>
                <c:pt idx="20227">
                  <c:v>45137.697916666664</c:v>
                </c:pt>
                <c:pt idx="20228">
                  <c:v>45137.708333333336</c:v>
                </c:pt>
                <c:pt idx="20229">
                  <c:v>45137.71875</c:v>
                </c:pt>
                <c:pt idx="20230">
                  <c:v>45137.729166666664</c:v>
                </c:pt>
                <c:pt idx="20231">
                  <c:v>45137.739583333336</c:v>
                </c:pt>
                <c:pt idx="20232">
                  <c:v>45137.75</c:v>
                </c:pt>
                <c:pt idx="20233">
                  <c:v>45137.760416666664</c:v>
                </c:pt>
                <c:pt idx="20234">
                  <c:v>45137.770833333336</c:v>
                </c:pt>
                <c:pt idx="20235">
                  <c:v>45137.78125</c:v>
                </c:pt>
                <c:pt idx="20236">
                  <c:v>45137.791666666664</c:v>
                </c:pt>
                <c:pt idx="20237">
                  <c:v>45137.802083333336</c:v>
                </c:pt>
                <c:pt idx="20238">
                  <c:v>45137.8125</c:v>
                </c:pt>
                <c:pt idx="20239">
                  <c:v>45137.822916666664</c:v>
                </c:pt>
                <c:pt idx="20240">
                  <c:v>45137.833333333336</c:v>
                </c:pt>
                <c:pt idx="20241">
                  <c:v>45137.84375</c:v>
                </c:pt>
                <c:pt idx="20242">
                  <c:v>45137.854166666664</c:v>
                </c:pt>
                <c:pt idx="20243">
                  <c:v>45137.864583333336</c:v>
                </c:pt>
                <c:pt idx="20244">
                  <c:v>45137.875</c:v>
                </c:pt>
                <c:pt idx="20245">
                  <c:v>45137.885416666664</c:v>
                </c:pt>
                <c:pt idx="20246">
                  <c:v>45137.895833333336</c:v>
                </c:pt>
                <c:pt idx="20247">
                  <c:v>45137.90625</c:v>
                </c:pt>
                <c:pt idx="20248">
                  <c:v>45137.916666666664</c:v>
                </c:pt>
                <c:pt idx="20249">
                  <c:v>45137.927083333336</c:v>
                </c:pt>
                <c:pt idx="20250">
                  <c:v>45137.9375</c:v>
                </c:pt>
                <c:pt idx="20251">
                  <c:v>45137.947916666664</c:v>
                </c:pt>
                <c:pt idx="20252">
                  <c:v>45137.958333333336</c:v>
                </c:pt>
                <c:pt idx="20253">
                  <c:v>45137.96875</c:v>
                </c:pt>
                <c:pt idx="20254">
                  <c:v>45137.979166666664</c:v>
                </c:pt>
                <c:pt idx="20255">
                  <c:v>45137.989583333336</c:v>
                </c:pt>
                <c:pt idx="20256">
                  <c:v>45138</c:v>
                </c:pt>
                <c:pt idx="20257">
                  <c:v>45138.010416666664</c:v>
                </c:pt>
                <c:pt idx="20258">
                  <c:v>45138.020833333336</c:v>
                </c:pt>
                <c:pt idx="20259">
                  <c:v>45138.03125</c:v>
                </c:pt>
                <c:pt idx="20260">
                  <c:v>45138.041666666664</c:v>
                </c:pt>
                <c:pt idx="20261">
                  <c:v>45138.052083333336</c:v>
                </c:pt>
                <c:pt idx="20262">
                  <c:v>45138.0625</c:v>
                </c:pt>
                <c:pt idx="20263">
                  <c:v>45138.072916666664</c:v>
                </c:pt>
                <c:pt idx="20264">
                  <c:v>45138.083333333336</c:v>
                </c:pt>
                <c:pt idx="20265">
                  <c:v>45138.09375</c:v>
                </c:pt>
                <c:pt idx="20266">
                  <c:v>45138.104166666664</c:v>
                </c:pt>
                <c:pt idx="20267">
                  <c:v>45138.114583333336</c:v>
                </c:pt>
                <c:pt idx="20268">
                  <c:v>45138.125</c:v>
                </c:pt>
                <c:pt idx="20269">
                  <c:v>45138.135416666664</c:v>
                </c:pt>
                <c:pt idx="20270">
                  <c:v>45138.145833333336</c:v>
                </c:pt>
                <c:pt idx="20271">
                  <c:v>45138.15625</c:v>
                </c:pt>
                <c:pt idx="20272">
                  <c:v>45138.166666666664</c:v>
                </c:pt>
                <c:pt idx="20273">
                  <c:v>45138.177083333336</c:v>
                </c:pt>
                <c:pt idx="20274">
                  <c:v>45138.1875</c:v>
                </c:pt>
                <c:pt idx="20275">
                  <c:v>45138.197916666664</c:v>
                </c:pt>
                <c:pt idx="20276">
                  <c:v>45138.208333333336</c:v>
                </c:pt>
                <c:pt idx="20277">
                  <c:v>45138.21875</c:v>
                </c:pt>
                <c:pt idx="20278">
                  <c:v>45138.229166666664</c:v>
                </c:pt>
                <c:pt idx="20279">
                  <c:v>45138.239583333336</c:v>
                </c:pt>
                <c:pt idx="20280">
                  <c:v>45138.25</c:v>
                </c:pt>
                <c:pt idx="20281">
                  <c:v>45138.260416666672</c:v>
                </c:pt>
                <c:pt idx="20282">
                  <c:v>45138.270833333336</c:v>
                </c:pt>
                <c:pt idx="20283">
                  <c:v>45138.28125</c:v>
                </c:pt>
                <c:pt idx="20284">
                  <c:v>45138.291666666672</c:v>
                </c:pt>
                <c:pt idx="20285">
                  <c:v>45138.302083333336</c:v>
                </c:pt>
                <c:pt idx="20286">
                  <c:v>45138.3125</c:v>
                </c:pt>
                <c:pt idx="20287">
                  <c:v>45138.322916666672</c:v>
                </c:pt>
                <c:pt idx="20288">
                  <c:v>45138.333333333336</c:v>
                </c:pt>
                <c:pt idx="20289">
                  <c:v>45138.34375</c:v>
                </c:pt>
                <c:pt idx="20290">
                  <c:v>45138.354166666672</c:v>
                </c:pt>
                <c:pt idx="20291">
                  <c:v>45138.364583333336</c:v>
                </c:pt>
                <c:pt idx="20292">
                  <c:v>45138.375</c:v>
                </c:pt>
                <c:pt idx="20293">
                  <c:v>45138.385416666672</c:v>
                </c:pt>
                <c:pt idx="20294">
                  <c:v>45138.395833333336</c:v>
                </c:pt>
                <c:pt idx="20295">
                  <c:v>45138.40625</c:v>
                </c:pt>
                <c:pt idx="20296">
                  <c:v>45138.416666666672</c:v>
                </c:pt>
                <c:pt idx="20297">
                  <c:v>45138.427083333336</c:v>
                </c:pt>
                <c:pt idx="20298">
                  <c:v>45138.4375</c:v>
                </c:pt>
                <c:pt idx="20299">
                  <c:v>45138.447916666672</c:v>
                </c:pt>
                <c:pt idx="20300">
                  <c:v>45138.458333333336</c:v>
                </c:pt>
                <c:pt idx="20301">
                  <c:v>45138.46875</c:v>
                </c:pt>
                <c:pt idx="20302">
                  <c:v>45138.479166666672</c:v>
                </c:pt>
                <c:pt idx="20303">
                  <c:v>45138.489583333336</c:v>
                </c:pt>
                <c:pt idx="20304">
                  <c:v>45138.5</c:v>
                </c:pt>
                <c:pt idx="20305">
                  <c:v>45138.510416666672</c:v>
                </c:pt>
                <c:pt idx="20306">
                  <c:v>45138.520833333336</c:v>
                </c:pt>
                <c:pt idx="20307">
                  <c:v>45138.53125</c:v>
                </c:pt>
                <c:pt idx="20308">
                  <c:v>45138.541666666672</c:v>
                </c:pt>
                <c:pt idx="20309">
                  <c:v>45138.552083333336</c:v>
                </c:pt>
                <c:pt idx="20310">
                  <c:v>45138.5625</c:v>
                </c:pt>
                <c:pt idx="20311">
                  <c:v>45138.572916666672</c:v>
                </c:pt>
                <c:pt idx="20312">
                  <c:v>45138.583333333336</c:v>
                </c:pt>
                <c:pt idx="20313">
                  <c:v>45138.59375</c:v>
                </c:pt>
                <c:pt idx="20314">
                  <c:v>45138.604166666672</c:v>
                </c:pt>
                <c:pt idx="20315">
                  <c:v>45138.614583333336</c:v>
                </c:pt>
                <c:pt idx="20316">
                  <c:v>45138.625</c:v>
                </c:pt>
                <c:pt idx="20317">
                  <c:v>45138.635416666672</c:v>
                </c:pt>
                <c:pt idx="20318">
                  <c:v>45138.645833333336</c:v>
                </c:pt>
                <c:pt idx="20319">
                  <c:v>45138.65625</c:v>
                </c:pt>
                <c:pt idx="20320">
                  <c:v>45138.666666666672</c:v>
                </c:pt>
                <c:pt idx="20321">
                  <c:v>45138.677083333336</c:v>
                </c:pt>
                <c:pt idx="20322">
                  <c:v>45138.6875</c:v>
                </c:pt>
                <c:pt idx="20323">
                  <c:v>45138.697916666672</c:v>
                </c:pt>
                <c:pt idx="20324">
                  <c:v>45138.708333333336</c:v>
                </c:pt>
                <c:pt idx="20325">
                  <c:v>45138.71875</c:v>
                </c:pt>
                <c:pt idx="20326">
                  <c:v>45138.729166666672</c:v>
                </c:pt>
                <c:pt idx="20327">
                  <c:v>45138.739583333336</c:v>
                </c:pt>
                <c:pt idx="20328">
                  <c:v>45138.75</c:v>
                </c:pt>
                <c:pt idx="20329">
                  <c:v>45138.760416666672</c:v>
                </c:pt>
                <c:pt idx="20330">
                  <c:v>45138.770833333336</c:v>
                </c:pt>
                <c:pt idx="20331">
                  <c:v>45138.78125</c:v>
                </c:pt>
                <c:pt idx="20332">
                  <c:v>45138.791666666672</c:v>
                </c:pt>
                <c:pt idx="20333">
                  <c:v>45138.802083333336</c:v>
                </c:pt>
                <c:pt idx="20334">
                  <c:v>45138.8125</c:v>
                </c:pt>
                <c:pt idx="20335">
                  <c:v>45138.822916666672</c:v>
                </c:pt>
                <c:pt idx="20336">
                  <c:v>45138.833333333336</c:v>
                </c:pt>
                <c:pt idx="20337">
                  <c:v>45138.84375</c:v>
                </c:pt>
                <c:pt idx="20338">
                  <c:v>45138.854166666672</c:v>
                </c:pt>
                <c:pt idx="20339">
                  <c:v>45138.864583333336</c:v>
                </c:pt>
                <c:pt idx="20340">
                  <c:v>45138.875</c:v>
                </c:pt>
                <c:pt idx="20341">
                  <c:v>45138.885416666672</c:v>
                </c:pt>
                <c:pt idx="20342">
                  <c:v>45138.895833333336</c:v>
                </c:pt>
                <c:pt idx="20343">
                  <c:v>45138.90625</c:v>
                </c:pt>
                <c:pt idx="20344">
                  <c:v>45138.916666666672</c:v>
                </c:pt>
                <c:pt idx="20345">
                  <c:v>45138.927083333336</c:v>
                </c:pt>
                <c:pt idx="20346">
                  <c:v>45138.9375</c:v>
                </c:pt>
                <c:pt idx="20347">
                  <c:v>45138.947916666672</c:v>
                </c:pt>
                <c:pt idx="20348">
                  <c:v>45138.958333333336</c:v>
                </c:pt>
                <c:pt idx="20349">
                  <c:v>45138.96875</c:v>
                </c:pt>
                <c:pt idx="20350">
                  <c:v>45138.979166666672</c:v>
                </c:pt>
                <c:pt idx="20351">
                  <c:v>45138.989583333336</c:v>
                </c:pt>
                <c:pt idx="20352">
                  <c:v>45139</c:v>
                </c:pt>
                <c:pt idx="20353">
                  <c:v>45139.010416666672</c:v>
                </c:pt>
                <c:pt idx="20354">
                  <c:v>45139.020833333336</c:v>
                </c:pt>
                <c:pt idx="20355">
                  <c:v>45139.03125</c:v>
                </c:pt>
                <c:pt idx="20356">
                  <c:v>45139.041666666672</c:v>
                </c:pt>
                <c:pt idx="20357">
                  <c:v>45139.052083333336</c:v>
                </c:pt>
                <c:pt idx="20358">
                  <c:v>45139.0625</c:v>
                </c:pt>
                <c:pt idx="20359">
                  <c:v>45139.072916666672</c:v>
                </c:pt>
                <c:pt idx="20360">
                  <c:v>45139.083333333336</c:v>
                </c:pt>
                <c:pt idx="20361">
                  <c:v>45139.09375</c:v>
                </c:pt>
                <c:pt idx="20362">
                  <c:v>45139.104166666672</c:v>
                </c:pt>
                <c:pt idx="20363">
                  <c:v>45139.114583333336</c:v>
                </c:pt>
                <c:pt idx="20364">
                  <c:v>45139.125</c:v>
                </c:pt>
                <c:pt idx="20365">
                  <c:v>45139.135416666672</c:v>
                </c:pt>
                <c:pt idx="20366">
                  <c:v>45139.145833333336</c:v>
                </c:pt>
                <c:pt idx="20367">
                  <c:v>45139.15625</c:v>
                </c:pt>
                <c:pt idx="20368">
                  <c:v>45139.166666666672</c:v>
                </c:pt>
                <c:pt idx="20369">
                  <c:v>45139.177083333336</c:v>
                </c:pt>
                <c:pt idx="20370">
                  <c:v>45139.1875</c:v>
                </c:pt>
                <c:pt idx="20371">
                  <c:v>45139.197916666672</c:v>
                </c:pt>
                <c:pt idx="20372">
                  <c:v>45139.208333333336</c:v>
                </c:pt>
                <c:pt idx="20373">
                  <c:v>45139.21875</c:v>
                </c:pt>
                <c:pt idx="20374">
                  <c:v>45139.229166666672</c:v>
                </c:pt>
                <c:pt idx="20375">
                  <c:v>45139.239583333336</c:v>
                </c:pt>
                <c:pt idx="20376">
                  <c:v>45139.25</c:v>
                </c:pt>
                <c:pt idx="20377">
                  <c:v>45139.260416666672</c:v>
                </c:pt>
                <c:pt idx="20378">
                  <c:v>45139.270833333336</c:v>
                </c:pt>
                <c:pt idx="20379">
                  <c:v>45139.28125</c:v>
                </c:pt>
                <c:pt idx="20380">
                  <c:v>45139.291666666672</c:v>
                </c:pt>
                <c:pt idx="20381">
                  <c:v>45139.302083333336</c:v>
                </c:pt>
                <c:pt idx="20382">
                  <c:v>45139.3125</c:v>
                </c:pt>
                <c:pt idx="20383">
                  <c:v>45139.322916666672</c:v>
                </c:pt>
                <c:pt idx="20384">
                  <c:v>45139.333333333336</c:v>
                </c:pt>
                <c:pt idx="20385">
                  <c:v>45139.34375</c:v>
                </c:pt>
                <c:pt idx="20386">
                  <c:v>45139.354166666672</c:v>
                </c:pt>
                <c:pt idx="20387">
                  <c:v>45139.364583333336</c:v>
                </c:pt>
                <c:pt idx="20388">
                  <c:v>45139.375</c:v>
                </c:pt>
                <c:pt idx="20389">
                  <c:v>45139.385416666672</c:v>
                </c:pt>
                <c:pt idx="20390">
                  <c:v>45139.395833333336</c:v>
                </c:pt>
                <c:pt idx="20391">
                  <c:v>45139.40625</c:v>
                </c:pt>
                <c:pt idx="20392">
                  <c:v>45139.416666666672</c:v>
                </c:pt>
                <c:pt idx="20393">
                  <c:v>45139.427083333336</c:v>
                </c:pt>
                <c:pt idx="20394">
                  <c:v>45139.4375</c:v>
                </c:pt>
                <c:pt idx="20395">
                  <c:v>45139.447916666672</c:v>
                </c:pt>
                <c:pt idx="20396">
                  <c:v>45139.458333333336</c:v>
                </c:pt>
                <c:pt idx="20397">
                  <c:v>45139.46875</c:v>
                </c:pt>
                <c:pt idx="20398">
                  <c:v>45139.479166666672</c:v>
                </c:pt>
                <c:pt idx="20399">
                  <c:v>45139.489583333336</c:v>
                </c:pt>
                <c:pt idx="20400">
                  <c:v>45139.5</c:v>
                </c:pt>
                <c:pt idx="20401">
                  <c:v>45139.510416666672</c:v>
                </c:pt>
                <c:pt idx="20402">
                  <c:v>45139.520833333336</c:v>
                </c:pt>
                <c:pt idx="20403">
                  <c:v>45139.53125</c:v>
                </c:pt>
                <c:pt idx="20404">
                  <c:v>45139.541666666672</c:v>
                </c:pt>
                <c:pt idx="20405">
                  <c:v>45139.552083333336</c:v>
                </c:pt>
                <c:pt idx="20406">
                  <c:v>45139.5625</c:v>
                </c:pt>
                <c:pt idx="20407">
                  <c:v>45139.572916666672</c:v>
                </c:pt>
                <c:pt idx="20408">
                  <c:v>45139.583333333336</c:v>
                </c:pt>
                <c:pt idx="20409">
                  <c:v>45139.59375</c:v>
                </c:pt>
                <c:pt idx="20410">
                  <c:v>45139.604166666672</c:v>
                </c:pt>
                <c:pt idx="20411">
                  <c:v>45139.614583333336</c:v>
                </c:pt>
                <c:pt idx="20412">
                  <c:v>45139.625</c:v>
                </c:pt>
                <c:pt idx="20413">
                  <c:v>45139.635416666672</c:v>
                </c:pt>
                <c:pt idx="20414">
                  <c:v>45139.645833333336</c:v>
                </c:pt>
                <c:pt idx="20415">
                  <c:v>45139.65625</c:v>
                </c:pt>
                <c:pt idx="20416">
                  <c:v>45139.666666666672</c:v>
                </c:pt>
                <c:pt idx="20417">
                  <c:v>45139.677083333336</c:v>
                </c:pt>
                <c:pt idx="20418">
                  <c:v>45139.6875</c:v>
                </c:pt>
                <c:pt idx="20419">
                  <c:v>45139.697916666672</c:v>
                </c:pt>
                <c:pt idx="20420">
                  <c:v>45139.708333333336</c:v>
                </c:pt>
                <c:pt idx="20421">
                  <c:v>45139.71875</c:v>
                </c:pt>
                <c:pt idx="20422">
                  <c:v>45139.729166666672</c:v>
                </c:pt>
                <c:pt idx="20423">
                  <c:v>45139.739583333336</c:v>
                </c:pt>
                <c:pt idx="20424">
                  <c:v>45139.75</c:v>
                </c:pt>
                <c:pt idx="20425">
                  <c:v>45139.760416666672</c:v>
                </c:pt>
                <c:pt idx="20426">
                  <c:v>45139.770833333336</c:v>
                </c:pt>
                <c:pt idx="20427">
                  <c:v>45139.78125</c:v>
                </c:pt>
                <c:pt idx="20428">
                  <c:v>45139.791666666672</c:v>
                </c:pt>
                <c:pt idx="20429">
                  <c:v>45139.802083333336</c:v>
                </c:pt>
                <c:pt idx="20430">
                  <c:v>45139.8125</c:v>
                </c:pt>
                <c:pt idx="20431">
                  <c:v>45139.822916666672</c:v>
                </c:pt>
                <c:pt idx="20432">
                  <c:v>45139.833333333336</c:v>
                </c:pt>
                <c:pt idx="20433">
                  <c:v>45139.84375</c:v>
                </c:pt>
                <c:pt idx="20434">
                  <c:v>45139.854166666672</c:v>
                </c:pt>
                <c:pt idx="20435">
                  <c:v>45139.864583333336</c:v>
                </c:pt>
                <c:pt idx="20436">
                  <c:v>45139.875</c:v>
                </c:pt>
                <c:pt idx="20437">
                  <c:v>45139.885416666672</c:v>
                </c:pt>
                <c:pt idx="20438">
                  <c:v>45139.895833333336</c:v>
                </c:pt>
                <c:pt idx="20439">
                  <c:v>45139.90625</c:v>
                </c:pt>
                <c:pt idx="20440">
                  <c:v>45139.916666666672</c:v>
                </c:pt>
                <c:pt idx="20441">
                  <c:v>45139.927083333336</c:v>
                </c:pt>
                <c:pt idx="20442">
                  <c:v>45139.9375</c:v>
                </c:pt>
                <c:pt idx="20443">
                  <c:v>45139.947916666672</c:v>
                </c:pt>
                <c:pt idx="20444">
                  <c:v>45139.958333333336</c:v>
                </c:pt>
                <c:pt idx="20445">
                  <c:v>45139.96875</c:v>
                </c:pt>
                <c:pt idx="20446">
                  <c:v>45139.979166666672</c:v>
                </c:pt>
                <c:pt idx="20447">
                  <c:v>45139.989583333336</c:v>
                </c:pt>
                <c:pt idx="20448">
                  <c:v>45140</c:v>
                </c:pt>
                <c:pt idx="20449">
                  <c:v>45140.010416666672</c:v>
                </c:pt>
                <c:pt idx="20450">
                  <c:v>45140.020833333336</c:v>
                </c:pt>
                <c:pt idx="20451">
                  <c:v>45140.03125</c:v>
                </c:pt>
                <c:pt idx="20452">
                  <c:v>45140.041666666672</c:v>
                </c:pt>
                <c:pt idx="20453">
                  <c:v>45140.052083333336</c:v>
                </c:pt>
                <c:pt idx="20454">
                  <c:v>45140.0625</c:v>
                </c:pt>
                <c:pt idx="20455">
                  <c:v>45140.072916666672</c:v>
                </c:pt>
                <c:pt idx="20456">
                  <c:v>45140.083333333336</c:v>
                </c:pt>
                <c:pt idx="20457">
                  <c:v>45140.09375</c:v>
                </c:pt>
                <c:pt idx="20458">
                  <c:v>45140.104166666672</c:v>
                </c:pt>
                <c:pt idx="20459">
                  <c:v>45140.114583333336</c:v>
                </c:pt>
                <c:pt idx="20460">
                  <c:v>45140.125</c:v>
                </c:pt>
                <c:pt idx="20461">
                  <c:v>45140.135416666672</c:v>
                </c:pt>
                <c:pt idx="20462">
                  <c:v>45140.145833333336</c:v>
                </c:pt>
                <c:pt idx="20463">
                  <c:v>45140.15625</c:v>
                </c:pt>
                <c:pt idx="20464">
                  <c:v>45140.166666666672</c:v>
                </c:pt>
                <c:pt idx="20465">
                  <c:v>45140.177083333336</c:v>
                </c:pt>
                <c:pt idx="20466">
                  <c:v>45140.1875</c:v>
                </c:pt>
                <c:pt idx="20467">
                  <c:v>45140.197916666672</c:v>
                </c:pt>
                <c:pt idx="20468">
                  <c:v>45140.208333333336</c:v>
                </c:pt>
                <c:pt idx="20469">
                  <c:v>45140.21875</c:v>
                </c:pt>
                <c:pt idx="20470">
                  <c:v>45140.229166666672</c:v>
                </c:pt>
                <c:pt idx="20471">
                  <c:v>45140.239583333336</c:v>
                </c:pt>
                <c:pt idx="20472">
                  <c:v>45140.25</c:v>
                </c:pt>
                <c:pt idx="20473">
                  <c:v>45140.260416666672</c:v>
                </c:pt>
                <c:pt idx="20474">
                  <c:v>45140.270833333336</c:v>
                </c:pt>
                <c:pt idx="20475">
                  <c:v>45140.28125</c:v>
                </c:pt>
                <c:pt idx="20476">
                  <c:v>45140.291666666672</c:v>
                </c:pt>
                <c:pt idx="20477">
                  <c:v>45140.302083333336</c:v>
                </c:pt>
                <c:pt idx="20478">
                  <c:v>45140.3125</c:v>
                </c:pt>
                <c:pt idx="20479">
                  <c:v>45140.322916666672</c:v>
                </c:pt>
                <c:pt idx="20480">
                  <c:v>45140.333333333336</c:v>
                </c:pt>
                <c:pt idx="20481">
                  <c:v>45140.34375</c:v>
                </c:pt>
                <c:pt idx="20482">
                  <c:v>45140.354166666672</c:v>
                </c:pt>
                <c:pt idx="20483">
                  <c:v>45140.364583333336</c:v>
                </c:pt>
                <c:pt idx="20484">
                  <c:v>45140.375</c:v>
                </c:pt>
                <c:pt idx="20485">
                  <c:v>45140.385416666672</c:v>
                </c:pt>
                <c:pt idx="20486">
                  <c:v>45140.395833333336</c:v>
                </c:pt>
                <c:pt idx="20487">
                  <c:v>45140.40625</c:v>
                </c:pt>
                <c:pt idx="20488">
                  <c:v>45140.416666666672</c:v>
                </c:pt>
                <c:pt idx="20489">
                  <c:v>45140.427083333336</c:v>
                </c:pt>
                <c:pt idx="20490">
                  <c:v>45140.4375</c:v>
                </c:pt>
                <c:pt idx="20491">
                  <c:v>45140.447916666672</c:v>
                </c:pt>
                <c:pt idx="20492">
                  <c:v>45140.458333333336</c:v>
                </c:pt>
                <c:pt idx="20493">
                  <c:v>45140.46875</c:v>
                </c:pt>
                <c:pt idx="20494">
                  <c:v>45140.479166666672</c:v>
                </c:pt>
                <c:pt idx="20495">
                  <c:v>45140.489583333336</c:v>
                </c:pt>
                <c:pt idx="20496">
                  <c:v>45140.5</c:v>
                </c:pt>
                <c:pt idx="20497">
                  <c:v>45140.510416666672</c:v>
                </c:pt>
                <c:pt idx="20498">
                  <c:v>45140.520833333336</c:v>
                </c:pt>
                <c:pt idx="20499">
                  <c:v>45140.53125</c:v>
                </c:pt>
                <c:pt idx="20500">
                  <c:v>45140.541666666672</c:v>
                </c:pt>
                <c:pt idx="20501">
                  <c:v>45140.552083333336</c:v>
                </c:pt>
                <c:pt idx="20502">
                  <c:v>45140.5625</c:v>
                </c:pt>
                <c:pt idx="20503">
                  <c:v>45140.572916666672</c:v>
                </c:pt>
                <c:pt idx="20504">
                  <c:v>45140.583333333336</c:v>
                </c:pt>
                <c:pt idx="20505">
                  <c:v>45140.59375</c:v>
                </c:pt>
                <c:pt idx="20506">
                  <c:v>45140.604166666672</c:v>
                </c:pt>
                <c:pt idx="20507">
                  <c:v>45140.614583333336</c:v>
                </c:pt>
                <c:pt idx="20508">
                  <c:v>45140.625</c:v>
                </c:pt>
                <c:pt idx="20509">
                  <c:v>45140.635416666672</c:v>
                </c:pt>
                <c:pt idx="20510">
                  <c:v>45140.645833333336</c:v>
                </c:pt>
                <c:pt idx="20511">
                  <c:v>45140.65625</c:v>
                </c:pt>
                <c:pt idx="20512">
                  <c:v>45140.666666666672</c:v>
                </c:pt>
                <c:pt idx="20513">
                  <c:v>45140.677083333336</c:v>
                </c:pt>
                <c:pt idx="20514">
                  <c:v>45140.6875</c:v>
                </c:pt>
                <c:pt idx="20515">
                  <c:v>45140.697916666672</c:v>
                </c:pt>
                <c:pt idx="20516">
                  <c:v>45140.708333333336</c:v>
                </c:pt>
                <c:pt idx="20517">
                  <c:v>45140.71875</c:v>
                </c:pt>
                <c:pt idx="20518">
                  <c:v>45140.729166666672</c:v>
                </c:pt>
                <c:pt idx="20519">
                  <c:v>45140.739583333336</c:v>
                </c:pt>
                <c:pt idx="20520">
                  <c:v>45140.75</c:v>
                </c:pt>
                <c:pt idx="20521">
                  <c:v>45140.760416666672</c:v>
                </c:pt>
                <c:pt idx="20522">
                  <c:v>45140.770833333336</c:v>
                </c:pt>
                <c:pt idx="20523">
                  <c:v>45140.78125</c:v>
                </c:pt>
                <c:pt idx="20524">
                  <c:v>45140.791666666672</c:v>
                </c:pt>
                <c:pt idx="20525">
                  <c:v>45140.802083333336</c:v>
                </c:pt>
                <c:pt idx="20526">
                  <c:v>45140.8125</c:v>
                </c:pt>
                <c:pt idx="20527">
                  <c:v>45140.822916666672</c:v>
                </c:pt>
                <c:pt idx="20528">
                  <c:v>45140.833333333336</c:v>
                </c:pt>
                <c:pt idx="20529">
                  <c:v>45140.84375</c:v>
                </c:pt>
                <c:pt idx="20530">
                  <c:v>45140.854166666672</c:v>
                </c:pt>
                <c:pt idx="20531">
                  <c:v>45140.864583333336</c:v>
                </c:pt>
                <c:pt idx="20532">
                  <c:v>45140.875</c:v>
                </c:pt>
                <c:pt idx="20533">
                  <c:v>45140.885416666672</c:v>
                </c:pt>
                <c:pt idx="20534">
                  <c:v>45140.895833333336</c:v>
                </c:pt>
                <c:pt idx="20535">
                  <c:v>45140.90625</c:v>
                </c:pt>
                <c:pt idx="20536">
                  <c:v>45140.916666666672</c:v>
                </c:pt>
                <c:pt idx="20537">
                  <c:v>45140.927083333336</c:v>
                </c:pt>
                <c:pt idx="20538">
                  <c:v>45140.9375</c:v>
                </c:pt>
                <c:pt idx="20539">
                  <c:v>45140.947916666672</c:v>
                </c:pt>
                <c:pt idx="20540">
                  <c:v>45140.958333333336</c:v>
                </c:pt>
                <c:pt idx="20541">
                  <c:v>45140.96875</c:v>
                </c:pt>
                <c:pt idx="20542">
                  <c:v>45140.979166666672</c:v>
                </c:pt>
                <c:pt idx="20543">
                  <c:v>45140.989583333336</c:v>
                </c:pt>
                <c:pt idx="20544">
                  <c:v>45141</c:v>
                </c:pt>
                <c:pt idx="20545">
                  <c:v>45141.010416666672</c:v>
                </c:pt>
                <c:pt idx="20546">
                  <c:v>45141.020833333336</c:v>
                </c:pt>
                <c:pt idx="20547">
                  <c:v>45141.03125</c:v>
                </c:pt>
                <c:pt idx="20548">
                  <c:v>45141.041666666672</c:v>
                </c:pt>
                <c:pt idx="20549">
                  <c:v>45141.052083333336</c:v>
                </c:pt>
                <c:pt idx="20550">
                  <c:v>45141.0625</c:v>
                </c:pt>
                <c:pt idx="20551">
                  <c:v>45141.072916666672</c:v>
                </c:pt>
                <c:pt idx="20552">
                  <c:v>45141.083333333336</c:v>
                </c:pt>
                <c:pt idx="20553">
                  <c:v>45141.09375</c:v>
                </c:pt>
                <c:pt idx="20554">
                  <c:v>45141.104166666672</c:v>
                </c:pt>
                <c:pt idx="20555">
                  <c:v>45141.114583333336</c:v>
                </c:pt>
                <c:pt idx="20556">
                  <c:v>45141.125</c:v>
                </c:pt>
                <c:pt idx="20557">
                  <c:v>45141.135416666672</c:v>
                </c:pt>
                <c:pt idx="20558">
                  <c:v>45141.145833333336</c:v>
                </c:pt>
                <c:pt idx="20559">
                  <c:v>45141.15625</c:v>
                </c:pt>
                <c:pt idx="20560">
                  <c:v>45141.166666666672</c:v>
                </c:pt>
                <c:pt idx="20561">
                  <c:v>45141.177083333336</c:v>
                </c:pt>
                <c:pt idx="20562">
                  <c:v>45141.1875</c:v>
                </c:pt>
                <c:pt idx="20563">
                  <c:v>45141.197916666672</c:v>
                </c:pt>
                <c:pt idx="20564">
                  <c:v>45141.208333333336</c:v>
                </c:pt>
                <c:pt idx="20565">
                  <c:v>45141.21875</c:v>
                </c:pt>
                <c:pt idx="20566">
                  <c:v>45141.229166666672</c:v>
                </c:pt>
                <c:pt idx="20567">
                  <c:v>45141.239583333336</c:v>
                </c:pt>
                <c:pt idx="20568">
                  <c:v>45141.25</c:v>
                </c:pt>
                <c:pt idx="20569">
                  <c:v>45141.260416666672</c:v>
                </c:pt>
                <c:pt idx="20570">
                  <c:v>45141.270833333336</c:v>
                </c:pt>
                <c:pt idx="20571">
                  <c:v>45141.28125</c:v>
                </c:pt>
                <c:pt idx="20572">
                  <c:v>45141.291666666672</c:v>
                </c:pt>
                <c:pt idx="20573">
                  <c:v>45141.302083333336</c:v>
                </c:pt>
                <c:pt idx="20574">
                  <c:v>45141.3125</c:v>
                </c:pt>
                <c:pt idx="20575">
                  <c:v>45141.322916666672</c:v>
                </c:pt>
                <c:pt idx="20576">
                  <c:v>45141.333333333336</c:v>
                </c:pt>
                <c:pt idx="20577">
                  <c:v>45141.34375</c:v>
                </c:pt>
                <c:pt idx="20578">
                  <c:v>45141.354166666672</c:v>
                </c:pt>
                <c:pt idx="20579">
                  <c:v>45141.364583333336</c:v>
                </c:pt>
                <c:pt idx="20580">
                  <c:v>45141.375</c:v>
                </c:pt>
                <c:pt idx="20581">
                  <c:v>45141.385416666672</c:v>
                </c:pt>
                <c:pt idx="20582">
                  <c:v>45141.395833333336</c:v>
                </c:pt>
                <c:pt idx="20583">
                  <c:v>45141.40625</c:v>
                </c:pt>
                <c:pt idx="20584">
                  <c:v>45141.416666666672</c:v>
                </c:pt>
                <c:pt idx="20585">
                  <c:v>45141.427083333336</c:v>
                </c:pt>
                <c:pt idx="20586">
                  <c:v>45141.4375</c:v>
                </c:pt>
                <c:pt idx="20587">
                  <c:v>45141.447916666672</c:v>
                </c:pt>
                <c:pt idx="20588">
                  <c:v>45141.458333333336</c:v>
                </c:pt>
                <c:pt idx="20589">
                  <c:v>45141.46875</c:v>
                </c:pt>
                <c:pt idx="20590">
                  <c:v>45141.479166666672</c:v>
                </c:pt>
                <c:pt idx="20591">
                  <c:v>45141.489583333336</c:v>
                </c:pt>
                <c:pt idx="20592">
                  <c:v>45141.5</c:v>
                </c:pt>
                <c:pt idx="20593">
                  <c:v>45141.510416666672</c:v>
                </c:pt>
                <c:pt idx="20594">
                  <c:v>45141.520833333336</c:v>
                </c:pt>
                <c:pt idx="20595">
                  <c:v>45141.53125</c:v>
                </c:pt>
                <c:pt idx="20596">
                  <c:v>45141.541666666672</c:v>
                </c:pt>
                <c:pt idx="20597">
                  <c:v>45141.552083333336</c:v>
                </c:pt>
                <c:pt idx="20598">
                  <c:v>45141.5625</c:v>
                </c:pt>
                <c:pt idx="20599">
                  <c:v>45141.572916666672</c:v>
                </c:pt>
                <c:pt idx="20600">
                  <c:v>45141.583333333336</c:v>
                </c:pt>
                <c:pt idx="20601">
                  <c:v>45141.59375</c:v>
                </c:pt>
                <c:pt idx="20602">
                  <c:v>45141.604166666672</c:v>
                </c:pt>
                <c:pt idx="20603">
                  <c:v>45141.614583333336</c:v>
                </c:pt>
                <c:pt idx="20604">
                  <c:v>45141.625</c:v>
                </c:pt>
                <c:pt idx="20605">
                  <c:v>45141.635416666672</c:v>
                </c:pt>
                <c:pt idx="20606">
                  <c:v>45141.645833333336</c:v>
                </c:pt>
                <c:pt idx="20607">
                  <c:v>45141.65625</c:v>
                </c:pt>
                <c:pt idx="20608">
                  <c:v>45141.666666666672</c:v>
                </c:pt>
                <c:pt idx="20609">
                  <c:v>45141.677083333336</c:v>
                </c:pt>
                <c:pt idx="20610">
                  <c:v>45141.6875</c:v>
                </c:pt>
                <c:pt idx="20611">
                  <c:v>45141.697916666672</c:v>
                </c:pt>
                <c:pt idx="20612">
                  <c:v>45141.708333333336</c:v>
                </c:pt>
                <c:pt idx="20613">
                  <c:v>45141.71875</c:v>
                </c:pt>
                <c:pt idx="20614">
                  <c:v>45141.729166666672</c:v>
                </c:pt>
                <c:pt idx="20615">
                  <c:v>45141.739583333336</c:v>
                </c:pt>
                <c:pt idx="20616">
                  <c:v>45141.75</c:v>
                </c:pt>
                <c:pt idx="20617">
                  <c:v>45141.760416666672</c:v>
                </c:pt>
                <c:pt idx="20618">
                  <c:v>45141.770833333336</c:v>
                </c:pt>
                <c:pt idx="20619">
                  <c:v>45141.78125</c:v>
                </c:pt>
                <c:pt idx="20620">
                  <c:v>45141.791666666672</c:v>
                </c:pt>
                <c:pt idx="20621">
                  <c:v>45141.802083333336</c:v>
                </c:pt>
                <c:pt idx="20622">
                  <c:v>45141.8125</c:v>
                </c:pt>
                <c:pt idx="20623">
                  <c:v>45141.822916666672</c:v>
                </c:pt>
                <c:pt idx="20624">
                  <c:v>45141.833333333336</c:v>
                </c:pt>
                <c:pt idx="20625">
                  <c:v>45141.84375</c:v>
                </c:pt>
                <c:pt idx="20626">
                  <c:v>45141.854166666672</c:v>
                </c:pt>
                <c:pt idx="20627">
                  <c:v>45141.864583333336</c:v>
                </c:pt>
                <c:pt idx="20628">
                  <c:v>45141.875</c:v>
                </c:pt>
                <c:pt idx="20629">
                  <c:v>45141.885416666672</c:v>
                </c:pt>
                <c:pt idx="20630">
                  <c:v>45141.895833333336</c:v>
                </c:pt>
                <c:pt idx="20631">
                  <c:v>45141.90625</c:v>
                </c:pt>
                <c:pt idx="20632">
                  <c:v>45141.916666666672</c:v>
                </c:pt>
                <c:pt idx="20633">
                  <c:v>45141.927083333336</c:v>
                </c:pt>
                <c:pt idx="20634">
                  <c:v>45141.9375</c:v>
                </c:pt>
                <c:pt idx="20635">
                  <c:v>45141.947916666672</c:v>
                </c:pt>
                <c:pt idx="20636">
                  <c:v>45141.958333333336</c:v>
                </c:pt>
                <c:pt idx="20637">
                  <c:v>45141.96875</c:v>
                </c:pt>
                <c:pt idx="20638">
                  <c:v>45141.979166666672</c:v>
                </c:pt>
                <c:pt idx="20639">
                  <c:v>45141.989583333336</c:v>
                </c:pt>
                <c:pt idx="20640">
                  <c:v>45142</c:v>
                </c:pt>
                <c:pt idx="20641">
                  <c:v>45142.010416666672</c:v>
                </c:pt>
                <c:pt idx="20642">
                  <c:v>45142.020833333336</c:v>
                </c:pt>
                <c:pt idx="20643">
                  <c:v>45142.03125</c:v>
                </c:pt>
                <c:pt idx="20644">
                  <c:v>45142.041666666672</c:v>
                </c:pt>
                <c:pt idx="20645">
                  <c:v>45142.052083333336</c:v>
                </c:pt>
                <c:pt idx="20646">
                  <c:v>45142.0625</c:v>
                </c:pt>
                <c:pt idx="20647">
                  <c:v>45142.072916666672</c:v>
                </c:pt>
                <c:pt idx="20648">
                  <c:v>45142.083333333336</c:v>
                </c:pt>
                <c:pt idx="20649">
                  <c:v>45142.09375</c:v>
                </c:pt>
                <c:pt idx="20650">
                  <c:v>45142.104166666672</c:v>
                </c:pt>
                <c:pt idx="20651">
                  <c:v>45142.114583333336</c:v>
                </c:pt>
                <c:pt idx="20652">
                  <c:v>45142.125</c:v>
                </c:pt>
                <c:pt idx="20653">
                  <c:v>45142.135416666672</c:v>
                </c:pt>
                <c:pt idx="20654">
                  <c:v>45142.145833333336</c:v>
                </c:pt>
                <c:pt idx="20655">
                  <c:v>45142.15625</c:v>
                </c:pt>
                <c:pt idx="20656">
                  <c:v>45142.166666666672</c:v>
                </c:pt>
                <c:pt idx="20657">
                  <c:v>45142.177083333336</c:v>
                </c:pt>
                <c:pt idx="20658">
                  <c:v>45142.1875</c:v>
                </c:pt>
                <c:pt idx="20659">
                  <c:v>45142.197916666672</c:v>
                </c:pt>
                <c:pt idx="20660">
                  <c:v>45142.208333333336</c:v>
                </c:pt>
                <c:pt idx="20661">
                  <c:v>45142.21875</c:v>
                </c:pt>
                <c:pt idx="20662">
                  <c:v>45142.229166666672</c:v>
                </c:pt>
                <c:pt idx="20663">
                  <c:v>45142.239583333336</c:v>
                </c:pt>
                <c:pt idx="20664">
                  <c:v>45142.25</c:v>
                </c:pt>
                <c:pt idx="20665">
                  <c:v>45142.260416666672</c:v>
                </c:pt>
                <c:pt idx="20666">
                  <c:v>45142.270833333336</c:v>
                </c:pt>
                <c:pt idx="20667">
                  <c:v>45142.28125</c:v>
                </c:pt>
                <c:pt idx="20668">
                  <c:v>45142.291666666672</c:v>
                </c:pt>
                <c:pt idx="20669">
                  <c:v>45142.302083333336</c:v>
                </c:pt>
                <c:pt idx="20670">
                  <c:v>45142.3125</c:v>
                </c:pt>
                <c:pt idx="20671">
                  <c:v>45142.322916666672</c:v>
                </c:pt>
                <c:pt idx="20672">
                  <c:v>45142.333333333336</c:v>
                </c:pt>
                <c:pt idx="20673">
                  <c:v>45142.34375</c:v>
                </c:pt>
                <c:pt idx="20674">
                  <c:v>45142.354166666672</c:v>
                </c:pt>
                <c:pt idx="20675">
                  <c:v>45142.364583333336</c:v>
                </c:pt>
                <c:pt idx="20676">
                  <c:v>45142.375</c:v>
                </c:pt>
                <c:pt idx="20677">
                  <c:v>45142.385416666672</c:v>
                </c:pt>
                <c:pt idx="20678">
                  <c:v>45142.395833333336</c:v>
                </c:pt>
                <c:pt idx="20679">
                  <c:v>45142.40625</c:v>
                </c:pt>
                <c:pt idx="20680">
                  <c:v>45142.416666666672</c:v>
                </c:pt>
                <c:pt idx="20681">
                  <c:v>45142.427083333336</c:v>
                </c:pt>
                <c:pt idx="20682">
                  <c:v>45142.4375</c:v>
                </c:pt>
                <c:pt idx="20683">
                  <c:v>45142.447916666672</c:v>
                </c:pt>
                <c:pt idx="20684">
                  <c:v>45142.458333333336</c:v>
                </c:pt>
                <c:pt idx="20685">
                  <c:v>45142.46875</c:v>
                </c:pt>
                <c:pt idx="20686">
                  <c:v>45142.479166666672</c:v>
                </c:pt>
                <c:pt idx="20687">
                  <c:v>45142.489583333336</c:v>
                </c:pt>
                <c:pt idx="20688">
                  <c:v>45142.5</c:v>
                </c:pt>
                <c:pt idx="20689">
                  <c:v>45142.510416666672</c:v>
                </c:pt>
                <c:pt idx="20690">
                  <c:v>45142.520833333336</c:v>
                </c:pt>
                <c:pt idx="20691">
                  <c:v>45142.53125</c:v>
                </c:pt>
                <c:pt idx="20692">
                  <c:v>45142.541666666672</c:v>
                </c:pt>
                <c:pt idx="20693">
                  <c:v>45142.552083333336</c:v>
                </c:pt>
                <c:pt idx="20694">
                  <c:v>45142.5625</c:v>
                </c:pt>
                <c:pt idx="20695">
                  <c:v>45142.572916666672</c:v>
                </c:pt>
                <c:pt idx="20696">
                  <c:v>45142.583333333336</c:v>
                </c:pt>
                <c:pt idx="20697">
                  <c:v>45142.59375</c:v>
                </c:pt>
                <c:pt idx="20698">
                  <c:v>45142.604166666672</c:v>
                </c:pt>
                <c:pt idx="20699">
                  <c:v>45142.614583333336</c:v>
                </c:pt>
                <c:pt idx="20700">
                  <c:v>45142.625</c:v>
                </c:pt>
                <c:pt idx="20701">
                  <c:v>45142.635416666672</c:v>
                </c:pt>
                <c:pt idx="20702">
                  <c:v>45142.645833333336</c:v>
                </c:pt>
                <c:pt idx="20703">
                  <c:v>45142.65625</c:v>
                </c:pt>
                <c:pt idx="20704">
                  <c:v>45142.666666666672</c:v>
                </c:pt>
                <c:pt idx="20705">
                  <c:v>45142.677083333336</c:v>
                </c:pt>
                <c:pt idx="20706">
                  <c:v>45142.6875</c:v>
                </c:pt>
                <c:pt idx="20707">
                  <c:v>45142.697916666672</c:v>
                </c:pt>
                <c:pt idx="20708">
                  <c:v>45142.708333333336</c:v>
                </c:pt>
                <c:pt idx="20709">
                  <c:v>45142.71875</c:v>
                </c:pt>
                <c:pt idx="20710">
                  <c:v>45142.729166666672</c:v>
                </c:pt>
                <c:pt idx="20711">
                  <c:v>45142.739583333336</c:v>
                </c:pt>
                <c:pt idx="20712">
                  <c:v>45142.75</c:v>
                </c:pt>
                <c:pt idx="20713">
                  <c:v>45142.760416666672</c:v>
                </c:pt>
                <c:pt idx="20714">
                  <c:v>45142.770833333336</c:v>
                </c:pt>
                <c:pt idx="20715">
                  <c:v>45142.78125</c:v>
                </c:pt>
                <c:pt idx="20716">
                  <c:v>45142.791666666672</c:v>
                </c:pt>
                <c:pt idx="20717">
                  <c:v>45142.802083333336</c:v>
                </c:pt>
                <c:pt idx="20718">
                  <c:v>45142.8125</c:v>
                </c:pt>
                <c:pt idx="20719">
                  <c:v>45142.822916666672</c:v>
                </c:pt>
                <c:pt idx="20720">
                  <c:v>45142.833333333336</c:v>
                </c:pt>
                <c:pt idx="20721">
                  <c:v>45142.84375</c:v>
                </c:pt>
                <c:pt idx="20722">
                  <c:v>45142.854166666672</c:v>
                </c:pt>
                <c:pt idx="20723">
                  <c:v>45142.864583333336</c:v>
                </c:pt>
                <c:pt idx="20724">
                  <c:v>45142.875</c:v>
                </c:pt>
                <c:pt idx="20725">
                  <c:v>45142.885416666672</c:v>
                </c:pt>
                <c:pt idx="20726">
                  <c:v>45142.895833333336</c:v>
                </c:pt>
                <c:pt idx="20727">
                  <c:v>45142.90625</c:v>
                </c:pt>
                <c:pt idx="20728">
                  <c:v>45142.916666666672</c:v>
                </c:pt>
                <c:pt idx="20729">
                  <c:v>45142.927083333336</c:v>
                </c:pt>
                <c:pt idx="20730">
                  <c:v>45142.9375</c:v>
                </c:pt>
                <c:pt idx="20731">
                  <c:v>45142.947916666672</c:v>
                </c:pt>
                <c:pt idx="20732">
                  <c:v>45142.958333333336</c:v>
                </c:pt>
                <c:pt idx="20733">
                  <c:v>45142.96875</c:v>
                </c:pt>
                <c:pt idx="20734">
                  <c:v>45142.979166666672</c:v>
                </c:pt>
                <c:pt idx="20735">
                  <c:v>45142.989583333336</c:v>
                </c:pt>
                <c:pt idx="20736">
                  <c:v>45143</c:v>
                </c:pt>
                <c:pt idx="20737">
                  <c:v>45143.010416666672</c:v>
                </c:pt>
                <c:pt idx="20738">
                  <c:v>45143.020833333336</c:v>
                </c:pt>
                <c:pt idx="20739">
                  <c:v>45143.03125</c:v>
                </c:pt>
                <c:pt idx="20740">
                  <c:v>45143.041666666672</c:v>
                </c:pt>
                <c:pt idx="20741">
                  <c:v>45143.052083333336</c:v>
                </c:pt>
                <c:pt idx="20742">
                  <c:v>45143.0625</c:v>
                </c:pt>
                <c:pt idx="20743">
                  <c:v>45143.072916666672</c:v>
                </c:pt>
                <c:pt idx="20744">
                  <c:v>45143.083333333336</c:v>
                </c:pt>
                <c:pt idx="20745">
                  <c:v>45143.09375</c:v>
                </c:pt>
                <c:pt idx="20746">
                  <c:v>45143.104166666672</c:v>
                </c:pt>
                <c:pt idx="20747">
                  <c:v>45143.114583333336</c:v>
                </c:pt>
                <c:pt idx="20748">
                  <c:v>45143.125</c:v>
                </c:pt>
                <c:pt idx="20749">
                  <c:v>45143.135416666672</c:v>
                </c:pt>
                <c:pt idx="20750">
                  <c:v>45143.145833333336</c:v>
                </c:pt>
                <c:pt idx="20751">
                  <c:v>45143.15625</c:v>
                </c:pt>
                <c:pt idx="20752">
                  <c:v>45143.166666666672</c:v>
                </c:pt>
                <c:pt idx="20753">
                  <c:v>45143.177083333336</c:v>
                </c:pt>
                <c:pt idx="20754">
                  <c:v>45143.1875</c:v>
                </c:pt>
                <c:pt idx="20755">
                  <c:v>45143.197916666672</c:v>
                </c:pt>
                <c:pt idx="20756">
                  <c:v>45143.208333333336</c:v>
                </c:pt>
                <c:pt idx="20757">
                  <c:v>45143.21875</c:v>
                </c:pt>
                <c:pt idx="20758">
                  <c:v>45143.229166666672</c:v>
                </c:pt>
                <c:pt idx="20759">
                  <c:v>45143.239583333336</c:v>
                </c:pt>
                <c:pt idx="20760">
                  <c:v>45143.25</c:v>
                </c:pt>
                <c:pt idx="20761">
                  <c:v>45143.260416666672</c:v>
                </c:pt>
                <c:pt idx="20762">
                  <c:v>45143.270833333336</c:v>
                </c:pt>
                <c:pt idx="20763">
                  <c:v>45143.28125</c:v>
                </c:pt>
                <c:pt idx="20764">
                  <c:v>45143.291666666672</c:v>
                </c:pt>
                <c:pt idx="20765">
                  <c:v>45143.302083333336</c:v>
                </c:pt>
                <c:pt idx="20766">
                  <c:v>45143.3125</c:v>
                </c:pt>
                <c:pt idx="20767">
                  <c:v>45143.322916666672</c:v>
                </c:pt>
                <c:pt idx="20768">
                  <c:v>45143.333333333336</c:v>
                </c:pt>
                <c:pt idx="20769">
                  <c:v>45143.34375</c:v>
                </c:pt>
                <c:pt idx="20770">
                  <c:v>45143.354166666672</c:v>
                </c:pt>
                <c:pt idx="20771">
                  <c:v>45143.364583333336</c:v>
                </c:pt>
                <c:pt idx="20772">
                  <c:v>45143.375</c:v>
                </c:pt>
                <c:pt idx="20773">
                  <c:v>45143.385416666672</c:v>
                </c:pt>
                <c:pt idx="20774">
                  <c:v>45143.395833333336</c:v>
                </c:pt>
                <c:pt idx="20775">
                  <c:v>45143.40625</c:v>
                </c:pt>
                <c:pt idx="20776">
                  <c:v>45143.416666666672</c:v>
                </c:pt>
                <c:pt idx="20777">
                  <c:v>45143.427083333336</c:v>
                </c:pt>
                <c:pt idx="20778">
                  <c:v>45143.4375</c:v>
                </c:pt>
                <c:pt idx="20779">
                  <c:v>45143.447916666672</c:v>
                </c:pt>
                <c:pt idx="20780">
                  <c:v>45143.458333333336</c:v>
                </c:pt>
                <c:pt idx="20781">
                  <c:v>45143.46875</c:v>
                </c:pt>
                <c:pt idx="20782">
                  <c:v>45143.479166666672</c:v>
                </c:pt>
                <c:pt idx="20783">
                  <c:v>45143.489583333336</c:v>
                </c:pt>
                <c:pt idx="20784">
                  <c:v>45143.5</c:v>
                </c:pt>
                <c:pt idx="20785">
                  <c:v>45143.510416666672</c:v>
                </c:pt>
                <c:pt idx="20786">
                  <c:v>45143.520833333336</c:v>
                </c:pt>
                <c:pt idx="20787">
                  <c:v>45143.53125</c:v>
                </c:pt>
                <c:pt idx="20788">
                  <c:v>45143.541666666672</c:v>
                </c:pt>
                <c:pt idx="20789">
                  <c:v>45143.552083333336</c:v>
                </c:pt>
                <c:pt idx="20790">
                  <c:v>45143.5625</c:v>
                </c:pt>
                <c:pt idx="20791">
                  <c:v>45143.572916666672</c:v>
                </c:pt>
                <c:pt idx="20792">
                  <c:v>45143.583333333336</c:v>
                </c:pt>
                <c:pt idx="20793">
                  <c:v>45143.59375</c:v>
                </c:pt>
                <c:pt idx="20794">
                  <c:v>45143.604166666672</c:v>
                </c:pt>
                <c:pt idx="20795">
                  <c:v>45143.614583333336</c:v>
                </c:pt>
                <c:pt idx="20796">
                  <c:v>45143.625</c:v>
                </c:pt>
                <c:pt idx="20797">
                  <c:v>45143.635416666672</c:v>
                </c:pt>
                <c:pt idx="20798">
                  <c:v>45143.645833333336</c:v>
                </c:pt>
                <c:pt idx="20799">
                  <c:v>45143.65625</c:v>
                </c:pt>
                <c:pt idx="20800">
                  <c:v>45143.666666666672</c:v>
                </c:pt>
                <c:pt idx="20801">
                  <c:v>45143.677083333336</c:v>
                </c:pt>
                <c:pt idx="20802">
                  <c:v>45143.6875</c:v>
                </c:pt>
                <c:pt idx="20803">
                  <c:v>45143.697916666672</c:v>
                </c:pt>
                <c:pt idx="20804">
                  <c:v>45143.708333333336</c:v>
                </c:pt>
                <c:pt idx="20805">
                  <c:v>45143.71875</c:v>
                </c:pt>
                <c:pt idx="20806">
                  <c:v>45143.729166666672</c:v>
                </c:pt>
                <c:pt idx="20807">
                  <c:v>45143.739583333336</c:v>
                </c:pt>
                <c:pt idx="20808">
                  <c:v>45143.75</c:v>
                </c:pt>
                <c:pt idx="20809">
                  <c:v>45143.760416666672</c:v>
                </c:pt>
                <c:pt idx="20810">
                  <c:v>45143.770833333336</c:v>
                </c:pt>
                <c:pt idx="20811">
                  <c:v>45143.78125</c:v>
                </c:pt>
                <c:pt idx="20812">
                  <c:v>45143.791666666672</c:v>
                </c:pt>
                <c:pt idx="20813">
                  <c:v>45143.802083333336</c:v>
                </c:pt>
                <c:pt idx="20814">
                  <c:v>45143.8125</c:v>
                </c:pt>
                <c:pt idx="20815">
                  <c:v>45143.822916666672</c:v>
                </c:pt>
                <c:pt idx="20816">
                  <c:v>45143.833333333336</c:v>
                </c:pt>
                <c:pt idx="20817">
                  <c:v>45143.84375</c:v>
                </c:pt>
                <c:pt idx="20818">
                  <c:v>45143.854166666672</c:v>
                </c:pt>
                <c:pt idx="20819">
                  <c:v>45143.864583333336</c:v>
                </c:pt>
                <c:pt idx="20820">
                  <c:v>45143.875</c:v>
                </c:pt>
                <c:pt idx="20821">
                  <c:v>45143.885416666672</c:v>
                </c:pt>
                <c:pt idx="20822">
                  <c:v>45143.895833333336</c:v>
                </c:pt>
                <c:pt idx="20823">
                  <c:v>45143.90625</c:v>
                </c:pt>
                <c:pt idx="20824">
                  <c:v>45143.916666666672</c:v>
                </c:pt>
                <c:pt idx="20825">
                  <c:v>45143.927083333336</c:v>
                </c:pt>
                <c:pt idx="20826">
                  <c:v>45143.9375</c:v>
                </c:pt>
                <c:pt idx="20827">
                  <c:v>45143.947916666672</c:v>
                </c:pt>
                <c:pt idx="20828">
                  <c:v>45143.958333333336</c:v>
                </c:pt>
                <c:pt idx="20829">
                  <c:v>45143.96875</c:v>
                </c:pt>
                <c:pt idx="20830">
                  <c:v>45143.979166666672</c:v>
                </c:pt>
                <c:pt idx="20831">
                  <c:v>45143.989583333336</c:v>
                </c:pt>
                <c:pt idx="20832">
                  <c:v>45144</c:v>
                </c:pt>
                <c:pt idx="20833">
                  <c:v>45144.010416666672</c:v>
                </c:pt>
                <c:pt idx="20834">
                  <c:v>45144.020833333336</c:v>
                </c:pt>
                <c:pt idx="20835">
                  <c:v>45144.03125</c:v>
                </c:pt>
                <c:pt idx="20836">
                  <c:v>45144.041666666672</c:v>
                </c:pt>
                <c:pt idx="20837">
                  <c:v>45144.052083333336</c:v>
                </c:pt>
                <c:pt idx="20838">
                  <c:v>45144.0625</c:v>
                </c:pt>
                <c:pt idx="20839">
                  <c:v>45144.072916666672</c:v>
                </c:pt>
                <c:pt idx="20840">
                  <c:v>45144.083333333336</c:v>
                </c:pt>
                <c:pt idx="20841">
                  <c:v>45144.09375</c:v>
                </c:pt>
                <c:pt idx="20842">
                  <c:v>45144.104166666672</c:v>
                </c:pt>
                <c:pt idx="20843">
                  <c:v>45144.114583333336</c:v>
                </c:pt>
                <c:pt idx="20844">
                  <c:v>45144.125</c:v>
                </c:pt>
                <c:pt idx="20845">
                  <c:v>45144.135416666672</c:v>
                </c:pt>
                <c:pt idx="20846">
                  <c:v>45144.145833333336</c:v>
                </c:pt>
                <c:pt idx="20847">
                  <c:v>45144.15625</c:v>
                </c:pt>
                <c:pt idx="20848">
                  <c:v>45144.166666666672</c:v>
                </c:pt>
                <c:pt idx="20849">
                  <c:v>45144.177083333336</c:v>
                </c:pt>
                <c:pt idx="20850">
                  <c:v>45144.1875</c:v>
                </c:pt>
                <c:pt idx="20851">
                  <c:v>45144.197916666672</c:v>
                </c:pt>
                <c:pt idx="20852">
                  <c:v>45144.208333333336</c:v>
                </c:pt>
                <c:pt idx="20853">
                  <c:v>45144.21875</c:v>
                </c:pt>
                <c:pt idx="20854">
                  <c:v>45144.229166666672</c:v>
                </c:pt>
                <c:pt idx="20855">
                  <c:v>45144.239583333336</c:v>
                </c:pt>
                <c:pt idx="20856">
                  <c:v>45144.25</c:v>
                </c:pt>
                <c:pt idx="20857">
                  <c:v>45144.260416666672</c:v>
                </c:pt>
                <c:pt idx="20858">
                  <c:v>45144.270833333336</c:v>
                </c:pt>
                <c:pt idx="20859">
                  <c:v>45144.28125</c:v>
                </c:pt>
                <c:pt idx="20860">
                  <c:v>45144.291666666672</c:v>
                </c:pt>
                <c:pt idx="20861">
                  <c:v>45144.302083333336</c:v>
                </c:pt>
                <c:pt idx="20862">
                  <c:v>45144.3125</c:v>
                </c:pt>
                <c:pt idx="20863">
                  <c:v>45144.322916666672</c:v>
                </c:pt>
                <c:pt idx="20864">
                  <c:v>45144.333333333336</c:v>
                </c:pt>
                <c:pt idx="20865">
                  <c:v>45144.34375</c:v>
                </c:pt>
                <c:pt idx="20866">
                  <c:v>45144.354166666672</c:v>
                </c:pt>
                <c:pt idx="20867">
                  <c:v>45144.364583333336</c:v>
                </c:pt>
                <c:pt idx="20868">
                  <c:v>45144.375</c:v>
                </c:pt>
                <c:pt idx="20869">
                  <c:v>45144.385416666672</c:v>
                </c:pt>
                <c:pt idx="20870">
                  <c:v>45144.395833333336</c:v>
                </c:pt>
                <c:pt idx="20871">
                  <c:v>45144.40625</c:v>
                </c:pt>
                <c:pt idx="20872">
                  <c:v>45144.416666666672</c:v>
                </c:pt>
                <c:pt idx="20873">
                  <c:v>45144.427083333336</c:v>
                </c:pt>
                <c:pt idx="20874">
                  <c:v>45144.4375</c:v>
                </c:pt>
                <c:pt idx="20875">
                  <c:v>45144.447916666672</c:v>
                </c:pt>
                <c:pt idx="20876">
                  <c:v>45144.458333333336</c:v>
                </c:pt>
                <c:pt idx="20877">
                  <c:v>45144.46875</c:v>
                </c:pt>
                <c:pt idx="20878">
                  <c:v>45144.479166666672</c:v>
                </c:pt>
                <c:pt idx="20879">
                  <c:v>45144.489583333336</c:v>
                </c:pt>
                <c:pt idx="20880">
                  <c:v>45144.5</c:v>
                </c:pt>
                <c:pt idx="20881">
                  <c:v>45144.510416666672</c:v>
                </c:pt>
                <c:pt idx="20882">
                  <c:v>45144.520833333336</c:v>
                </c:pt>
                <c:pt idx="20883">
                  <c:v>45144.53125</c:v>
                </c:pt>
                <c:pt idx="20884">
                  <c:v>45144.541666666672</c:v>
                </c:pt>
                <c:pt idx="20885">
                  <c:v>45144.552083333336</c:v>
                </c:pt>
                <c:pt idx="20886">
                  <c:v>45144.5625</c:v>
                </c:pt>
                <c:pt idx="20887">
                  <c:v>45144.572916666672</c:v>
                </c:pt>
                <c:pt idx="20888">
                  <c:v>45144.583333333336</c:v>
                </c:pt>
                <c:pt idx="20889">
                  <c:v>45144.59375</c:v>
                </c:pt>
                <c:pt idx="20890">
                  <c:v>45144.604166666672</c:v>
                </c:pt>
                <c:pt idx="20891">
                  <c:v>45144.614583333336</c:v>
                </c:pt>
                <c:pt idx="20892">
                  <c:v>45144.625</c:v>
                </c:pt>
                <c:pt idx="20893">
                  <c:v>45144.635416666672</c:v>
                </c:pt>
                <c:pt idx="20894">
                  <c:v>45144.645833333336</c:v>
                </c:pt>
                <c:pt idx="20895">
                  <c:v>45144.65625</c:v>
                </c:pt>
                <c:pt idx="20896">
                  <c:v>45144.666666666672</c:v>
                </c:pt>
                <c:pt idx="20897">
                  <c:v>45144.677083333336</c:v>
                </c:pt>
                <c:pt idx="20898">
                  <c:v>45144.6875</c:v>
                </c:pt>
                <c:pt idx="20899">
                  <c:v>45144.697916666672</c:v>
                </c:pt>
                <c:pt idx="20900">
                  <c:v>45144.708333333336</c:v>
                </c:pt>
                <c:pt idx="20901">
                  <c:v>45144.71875</c:v>
                </c:pt>
                <c:pt idx="20902">
                  <c:v>45144.729166666672</c:v>
                </c:pt>
                <c:pt idx="20903">
                  <c:v>45144.739583333336</c:v>
                </c:pt>
                <c:pt idx="20904">
                  <c:v>45144.75</c:v>
                </c:pt>
                <c:pt idx="20905">
                  <c:v>45144.760416666672</c:v>
                </c:pt>
                <c:pt idx="20906">
                  <c:v>45144.770833333336</c:v>
                </c:pt>
                <c:pt idx="20907">
                  <c:v>45144.78125</c:v>
                </c:pt>
                <c:pt idx="20908">
                  <c:v>45144.791666666672</c:v>
                </c:pt>
                <c:pt idx="20909">
                  <c:v>45144.802083333336</c:v>
                </c:pt>
                <c:pt idx="20910">
                  <c:v>45144.8125</c:v>
                </c:pt>
                <c:pt idx="20911">
                  <c:v>45144.822916666672</c:v>
                </c:pt>
                <c:pt idx="20912">
                  <c:v>45144.833333333336</c:v>
                </c:pt>
                <c:pt idx="20913">
                  <c:v>45144.84375</c:v>
                </c:pt>
                <c:pt idx="20914">
                  <c:v>45144.854166666672</c:v>
                </c:pt>
                <c:pt idx="20915">
                  <c:v>45144.864583333336</c:v>
                </c:pt>
                <c:pt idx="20916">
                  <c:v>45144.875</c:v>
                </c:pt>
                <c:pt idx="20917">
                  <c:v>45144.885416666672</c:v>
                </c:pt>
                <c:pt idx="20918">
                  <c:v>45144.895833333336</c:v>
                </c:pt>
                <c:pt idx="20919">
                  <c:v>45144.90625</c:v>
                </c:pt>
                <c:pt idx="20920">
                  <c:v>45144.916666666672</c:v>
                </c:pt>
                <c:pt idx="20921">
                  <c:v>45144.927083333336</c:v>
                </c:pt>
                <c:pt idx="20922">
                  <c:v>45144.9375</c:v>
                </c:pt>
                <c:pt idx="20923">
                  <c:v>45144.947916666672</c:v>
                </c:pt>
                <c:pt idx="20924">
                  <c:v>45144.958333333336</c:v>
                </c:pt>
                <c:pt idx="20925">
                  <c:v>45144.96875</c:v>
                </c:pt>
                <c:pt idx="20926">
                  <c:v>45144.979166666672</c:v>
                </c:pt>
                <c:pt idx="20927">
                  <c:v>45144.989583333336</c:v>
                </c:pt>
                <c:pt idx="20928">
                  <c:v>45145</c:v>
                </c:pt>
                <c:pt idx="20929">
                  <c:v>45145.010416666672</c:v>
                </c:pt>
                <c:pt idx="20930">
                  <c:v>45145.020833333336</c:v>
                </c:pt>
                <c:pt idx="20931">
                  <c:v>45145.03125</c:v>
                </c:pt>
                <c:pt idx="20932">
                  <c:v>45145.041666666672</c:v>
                </c:pt>
                <c:pt idx="20933">
                  <c:v>45145.052083333336</c:v>
                </c:pt>
                <c:pt idx="20934">
                  <c:v>45145.0625</c:v>
                </c:pt>
                <c:pt idx="20935">
                  <c:v>45145.072916666672</c:v>
                </c:pt>
                <c:pt idx="20936">
                  <c:v>45145.083333333336</c:v>
                </c:pt>
                <c:pt idx="20937">
                  <c:v>45145.09375</c:v>
                </c:pt>
                <c:pt idx="20938">
                  <c:v>45145.104166666672</c:v>
                </c:pt>
                <c:pt idx="20939">
                  <c:v>45145.114583333336</c:v>
                </c:pt>
                <c:pt idx="20940">
                  <c:v>45145.125</c:v>
                </c:pt>
                <c:pt idx="20941">
                  <c:v>45145.135416666672</c:v>
                </c:pt>
                <c:pt idx="20942">
                  <c:v>45145.145833333336</c:v>
                </c:pt>
                <c:pt idx="20943">
                  <c:v>45145.15625</c:v>
                </c:pt>
                <c:pt idx="20944">
                  <c:v>45145.166666666672</c:v>
                </c:pt>
                <c:pt idx="20945">
                  <c:v>45145.177083333336</c:v>
                </c:pt>
                <c:pt idx="20946">
                  <c:v>45145.1875</c:v>
                </c:pt>
                <c:pt idx="20947">
                  <c:v>45145.197916666672</c:v>
                </c:pt>
                <c:pt idx="20948">
                  <c:v>45145.208333333336</c:v>
                </c:pt>
                <c:pt idx="20949">
                  <c:v>45145.21875</c:v>
                </c:pt>
                <c:pt idx="20950">
                  <c:v>45145.229166666672</c:v>
                </c:pt>
                <c:pt idx="20951">
                  <c:v>45145.239583333336</c:v>
                </c:pt>
                <c:pt idx="20952">
                  <c:v>45145.25</c:v>
                </c:pt>
                <c:pt idx="20953">
                  <c:v>45145.260416666672</c:v>
                </c:pt>
                <c:pt idx="20954">
                  <c:v>45145.270833333336</c:v>
                </c:pt>
                <c:pt idx="20955">
                  <c:v>45145.28125</c:v>
                </c:pt>
                <c:pt idx="20956">
                  <c:v>45145.291666666672</c:v>
                </c:pt>
                <c:pt idx="20957">
                  <c:v>45145.302083333336</c:v>
                </c:pt>
                <c:pt idx="20958">
                  <c:v>45145.3125</c:v>
                </c:pt>
                <c:pt idx="20959">
                  <c:v>45145.322916666672</c:v>
                </c:pt>
                <c:pt idx="20960">
                  <c:v>45145.333333333336</c:v>
                </c:pt>
                <c:pt idx="20961">
                  <c:v>45145.34375</c:v>
                </c:pt>
                <c:pt idx="20962">
                  <c:v>45145.354166666672</c:v>
                </c:pt>
                <c:pt idx="20963">
                  <c:v>45145.364583333336</c:v>
                </c:pt>
                <c:pt idx="20964">
                  <c:v>45145.375</c:v>
                </c:pt>
                <c:pt idx="20965">
                  <c:v>45145.385416666672</c:v>
                </c:pt>
                <c:pt idx="20966">
                  <c:v>45145.395833333336</c:v>
                </c:pt>
                <c:pt idx="20967">
                  <c:v>45145.40625</c:v>
                </c:pt>
                <c:pt idx="20968">
                  <c:v>45145.416666666672</c:v>
                </c:pt>
                <c:pt idx="20969">
                  <c:v>45145.427083333336</c:v>
                </c:pt>
                <c:pt idx="20970">
                  <c:v>45145.4375</c:v>
                </c:pt>
                <c:pt idx="20971">
                  <c:v>45145.447916666672</c:v>
                </c:pt>
                <c:pt idx="20972">
                  <c:v>45145.458333333336</c:v>
                </c:pt>
                <c:pt idx="20973">
                  <c:v>45145.46875</c:v>
                </c:pt>
                <c:pt idx="20974">
                  <c:v>45145.479166666672</c:v>
                </c:pt>
                <c:pt idx="20975">
                  <c:v>45145.489583333336</c:v>
                </c:pt>
                <c:pt idx="20976">
                  <c:v>45145.5</c:v>
                </c:pt>
                <c:pt idx="20977">
                  <c:v>45145.510416666672</c:v>
                </c:pt>
                <c:pt idx="20978">
                  <c:v>45145.520833333336</c:v>
                </c:pt>
                <c:pt idx="20979">
                  <c:v>45145.53125</c:v>
                </c:pt>
                <c:pt idx="20980">
                  <c:v>45145.541666666672</c:v>
                </c:pt>
                <c:pt idx="20981">
                  <c:v>45145.552083333336</c:v>
                </c:pt>
                <c:pt idx="20982">
                  <c:v>45145.5625</c:v>
                </c:pt>
                <c:pt idx="20983">
                  <c:v>45145.572916666672</c:v>
                </c:pt>
                <c:pt idx="20984">
                  <c:v>45145.583333333336</c:v>
                </c:pt>
                <c:pt idx="20985">
                  <c:v>45145.59375</c:v>
                </c:pt>
                <c:pt idx="20986">
                  <c:v>45145.604166666672</c:v>
                </c:pt>
                <c:pt idx="20987">
                  <c:v>45145.614583333336</c:v>
                </c:pt>
                <c:pt idx="20988">
                  <c:v>45145.625</c:v>
                </c:pt>
                <c:pt idx="20989">
                  <c:v>45145.635416666672</c:v>
                </c:pt>
                <c:pt idx="20990">
                  <c:v>45145.645833333336</c:v>
                </c:pt>
                <c:pt idx="20991">
                  <c:v>45145.65625</c:v>
                </c:pt>
                <c:pt idx="20992">
                  <c:v>45145.666666666672</c:v>
                </c:pt>
                <c:pt idx="20993">
                  <c:v>45145.677083333336</c:v>
                </c:pt>
                <c:pt idx="20994">
                  <c:v>45145.6875</c:v>
                </c:pt>
                <c:pt idx="20995">
                  <c:v>45145.697916666672</c:v>
                </c:pt>
                <c:pt idx="20996">
                  <c:v>45145.708333333336</c:v>
                </c:pt>
                <c:pt idx="20997">
                  <c:v>45145.71875</c:v>
                </c:pt>
                <c:pt idx="20998">
                  <c:v>45145.729166666672</c:v>
                </c:pt>
                <c:pt idx="20999">
                  <c:v>45145.739583333336</c:v>
                </c:pt>
                <c:pt idx="21000">
                  <c:v>45145.75</c:v>
                </c:pt>
                <c:pt idx="21001">
                  <c:v>45145.760416666672</c:v>
                </c:pt>
                <c:pt idx="21002">
                  <c:v>45145.770833333336</c:v>
                </c:pt>
                <c:pt idx="21003">
                  <c:v>45145.78125</c:v>
                </c:pt>
                <c:pt idx="21004">
                  <c:v>45145.791666666672</c:v>
                </c:pt>
                <c:pt idx="21005">
                  <c:v>45145.802083333336</c:v>
                </c:pt>
                <c:pt idx="21006">
                  <c:v>45145.8125</c:v>
                </c:pt>
                <c:pt idx="21007">
                  <c:v>45145.822916666672</c:v>
                </c:pt>
                <c:pt idx="21008">
                  <c:v>45145.833333333336</c:v>
                </c:pt>
                <c:pt idx="21009">
                  <c:v>45145.84375</c:v>
                </c:pt>
                <c:pt idx="21010">
                  <c:v>45145.854166666672</c:v>
                </c:pt>
                <c:pt idx="21011">
                  <c:v>45145.864583333336</c:v>
                </c:pt>
                <c:pt idx="21012">
                  <c:v>45145.875</c:v>
                </c:pt>
                <c:pt idx="21013">
                  <c:v>45145.885416666672</c:v>
                </c:pt>
                <c:pt idx="21014">
                  <c:v>45145.895833333336</c:v>
                </c:pt>
                <c:pt idx="21015">
                  <c:v>45145.90625</c:v>
                </c:pt>
                <c:pt idx="21016">
                  <c:v>45145.916666666672</c:v>
                </c:pt>
                <c:pt idx="21017">
                  <c:v>45145.927083333336</c:v>
                </c:pt>
                <c:pt idx="21018">
                  <c:v>45145.9375</c:v>
                </c:pt>
                <c:pt idx="21019">
                  <c:v>45145.947916666672</c:v>
                </c:pt>
                <c:pt idx="21020">
                  <c:v>45145.958333333336</c:v>
                </c:pt>
                <c:pt idx="21021">
                  <c:v>45145.96875</c:v>
                </c:pt>
                <c:pt idx="21022">
                  <c:v>45145.979166666672</c:v>
                </c:pt>
                <c:pt idx="21023">
                  <c:v>45145.989583333336</c:v>
                </c:pt>
                <c:pt idx="21024">
                  <c:v>45146</c:v>
                </c:pt>
                <c:pt idx="21025">
                  <c:v>45146.010416666672</c:v>
                </c:pt>
                <c:pt idx="21026">
                  <c:v>45146.020833333336</c:v>
                </c:pt>
                <c:pt idx="21027">
                  <c:v>45146.03125</c:v>
                </c:pt>
                <c:pt idx="21028">
                  <c:v>45146.041666666672</c:v>
                </c:pt>
                <c:pt idx="21029">
                  <c:v>45146.052083333336</c:v>
                </c:pt>
                <c:pt idx="21030">
                  <c:v>45146.0625</c:v>
                </c:pt>
                <c:pt idx="21031">
                  <c:v>45146.072916666672</c:v>
                </c:pt>
                <c:pt idx="21032">
                  <c:v>45146.083333333336</c:v>
                </c:pt>
                <c:pt idx="21033">
                  <c:v>45146.09375</c:v>
                </c:pt>
                <c:pt idx="21034">
                  <c:v>45146.104166666672</c:v>
                </c:pt>
                <c:pt idx="21035">
                  <c:v>45146.114583333336</c:v>
                </c:pt>
                <c:pt idx="21036">
                  <c:v>45146.125</c:v>
                </c:pt>
                <c:pt idx="21037">
                  <c:v>45146.135416666672</c:v>
                </c:pt>
                <c:pt idx="21038">
                  <c:v>45146.145833333336</c:v>
                </c:pt>
                <c:pt idx="21039">
                  <c:v>45146.15625</c:v>
                </c:pt>
                <c:pt idx="21040">
                  <c:v>45146.166666666672</c:v>
                </c:pt>
                <c:pt idx="21041">
                  <c:v>45146.177083333336</c:v>
                </c:pt>
                <c:pt idx="21042">
                  <c:v>45146.1875</c:v>
                </c:pt>
                <c:pt idx="21043">
                  <c:v>45146.197916666672</c:v>
                </c:pt>
                <c:pt idx="21044">
                  <c:v>45146.208333333336</c:v>
                </c:pt>
                <c:pt idx="21045">
                  <c:v>45146.21875</c:v>
                </c:pt>
                <c:pt idx="21046">
                  <c:v>45146.229166666672</c:v>
                </c:pt>
                <c:pt idx="21047">
                  <c:v>45146.239583333336</c:v>
                </c:pt>
                <c:pt idx="21048">
                  <c:v>45146.25</c:v>
                </c:pt>
                <c:pt idx="21049">
                  <c:v>45146.260416666672</c:v>
                </c:pt>
                <c:pt idx="21050">
                  <c:v>45146.270833333336</c:v>
                </c:pt>
                <c:pt idx="21051">
                  <c:v>45146.28125</c:v>
                </c:pt>
                <c:pt idx="21052">
                  <c:v>45146.291666666672</c:v>
                </c:pt>
                <c:pt idx="21053">
                  <c:v>45146.302083333336</c:v>
                </c:pt>
                <c:pt idx="21054">
                  <c:v>45146.3125</c:v>
                </c:pt>
                <c:pt idx="21055">
                  <c:v>45146.322916666672</c:v>
                </c:pt>
                <c:pt idx="21056">
                  <c:v>45146.333333333336</c:v>
                </c:pt>
                <c:pt idx="21057">
                  <c:v>45146.34375</c:v>
                </c:pt>
                <c:pt idx="21058">
                  <c:v>45146.354166666672</c:v>
                </c:pt>
                <c:pt idx="21059">
                  <c:v>45146.364583333336</c:v>
                </c:pt>
                <c:pt idx="21060">
                  <c:v>45146.375</c:v>
                </c:pt>
                <c:pt idx="21061">
                  <c:v>45146.385416666672</c:v>
                </c:pt>
                <c:pt idx="21062">
                  <c:v>45146.395833333336</c:v>
                </c:pt>
                <c:pt idx="21063">
                  <c:v>45146.40625</c:v>
                </c:pt>
                <c:pt idx="21064">
                  <c:v>45146.416666666672</c:v>
                </c:pt>
                <c:pt idx="21065">
                  <c:v>45146.427083333336</c:v>
                </c:pt>
                <c:pt idx="21066">
                  <c:v>45146.4375</c:v>
                </c:pt>
                <c:pt idx="21067">
                  <c:v>45146.447916666672</c:v>
                </c:pt>
                <c:pt idx="21068">
                  <c:v>45146.458333333336</c:v>
                </c:pt>
                <c:pt idx="21069">
                  <c:v>45146.46875</c:v>
                </c:pt>
                <c:pt idx="21070">
                  <c:v>45146.479166666672</c:v>
                </c:pt>
                <c:pt idx="21071">
                  <c:v>45146.489583333336</c:v>
                </c:pt>
                <c:pt idx="21072">
                  <c:v>45146.5</c:v>
                </c:pt>
                <c:pt idx="21073">
                  <c:v>45146.510416666672</c:v>
                </c:pt>
                <c:pt idx="21074">
                  <c:v>45146.520833333336</c:v>
                </c:pt>
                <c:pt idx="21075">
                  <c:v>45146.53125</c:v>
                </c:pt>
                <c:pt idx="21076">
                  <c:v>45146.541666666672</c:v>
                </c:pt>
                <c:pt idx="21077">
                  <c:v>45146.552083333336</c:v>
                </c:pt>
                <c:pt idx="21078">
                  <c:v>45146.5625</c:v>
                </c:pt>
                <c:pt idx="21079">
                  <c:v>45146.572916666672</c:v>
                </c:pt>
                <c:pt idx="21080">
                  <c:v>45146.583333333336</c:v>
                </c:pt>
                <c:pt idx="21081">
                  <c:v>45146.59375</c:v>
                </c:pt>
                <c:pt idx="21082">
                  <c:v>45146.604166666672</c:v>
                </c:pt>
                <c:pt idx="21083">
                  <c:v>45146.614583333336</c:v>
                </c:pt>
                <c:pt idx="21084">
                  <c:v>45146.625</c:v>
                </c:pt>
                <c:pt idx="21085">
                  <c:v>45146.635416666672</c:v>
                </c:pt>
                <c:pt idx="21086">
                  <c:v>45146.645833333336</c:v>
                </c:pt>
                <c:pt idx="21087">
                  <c:v>45146.65625</c:v>
                </c:pt>
                <c:pt idx="21088">
                  <c:v>45146.666666666672</c:v>
                </c:pt>
                <c:pt idx="21089">
                  <c:v>45146.677083333336</c:v>
                </c:pt>
                <c:pt idx="21090">
                  <c:v>45146.6875</c:v>
                </c:pt>
                <c:pt idx="21091">
                  <c:v>45146.697916666672</c:v>
                </c:pt>
                <c:pt idx="21092">
                  <c:v>45146.708333333336</c:v>
                </c:pt>
                <c:pt idx="21093">
                  <c:v>45146.71875</c:v>
                </c:pt>
                <c:pt idx="21094">
                  <c:v>45146.729166666672</c:v>
                </c:pt>
                <c:pt idx="21095">
                  <c:v>45146.739583333336</c:v>
                </c:pt>
                <c:pt idx="21096">
                  <c:v>45146.75</c:v>
                </c:pt>
                <c:pt idx="21097">
                  <c:v>45146.760416666672</c:v>
                </c:pt>
                <c:pt idx="21098">
                  <c:v>45146.770833333336</c:v>
                </c:pt>
                <c:pt idx="21099">
                  <c:v>45146.78125</c:v>
                </c:pt>
                <c:pt idx="21100">
                  <c:v>45146.791666666672</c:v>
                </c:pt>
                <c:pt idx="21101">
                  <c:v>45146.802083333336</c:v>
                </c:pt>
                <c:pt idx="21102">
                  <c:v>45146.8125</c:v>
                </c:pt>
                <c:pt idx="21103">
                  <c:v>45146.822916666672</c:v>
                </c:pt>
                <c:pt idx="21104">
                  <c:v>45146.833333333336</c:v>
                </c:pt>
                <c:pt idx="21105">
                  <c:v>45146.84375</c:v>
                </c:pt>
                <c:pt idx="21106">
                  <c:v>45146.854166666672</c:v>
                </c:pt>
                <c:pt idx="21107">
                  <c:v>45146.864583333336</c:v>
                </c:pt>
                <c:pt idx="21108">
                  <c:v>45146.875</c:v>
                </c:pt>
                <c:pt idx="21109">
                  <c:v>45146.885416666672</c:v>
                </c:pt>
                <c:pt idx="21110">
                  <c:v>45146.895833333336</c:v>
                </c:pt>
                <c:pt idx="21111">
                  <c:v>45146.90625</c:v>
                </c:pt>
                <c:pt idx="21112">
                  <c:v>45146.916666666672</c:v>
                </c:pt>
                <c:pt idx="21113">
                  <c:v>45146.927083333336</c:v>
                </c:pt>
                <c:pt idx="21114">
                  <c:v>45146.9375</c:v>
                </c:pt>
                <c:pt idx="21115">
                  <c:v>45146.947916666672</c:v>
                </c:pt>
                <c:pt idx="21116">
                  <c:v>45146.958333333336</c:v>
                </c:pt>
                <c:pt idx="21117">
                  <c:v>45146.96875</c:v>
                </c:pt>
                <c:pt idx="21118">
                  <c:v>45146.979166666672</c:v>
                </c:pt>
                <c:pt idx="21119">
                  <c:v>45146.989583333336</c:v>
                </c:pt>
                <c:pt idx="21120">
                  <c:v>45147</c:v>
                </c:pt>
                <c:pt idx="21121">
                  <c:v>45147.010416666672</c:v>
                </c:pt>
                <c:pt idx="21122">
                  <c:v>45147.020833333336</c:v>
                </c:pt>
                <c:pt idx="21123">
                  <c:v>45147.03125</c:v>
                </c:pt>
                <c:pt idx="21124">
                  <c:v>45147.041666666672</c:v>
                </c:pt>
                <c:pt idx="21125">
                  <c:v>45147.052083333336</c:v>
                </c:pt>
                <c:pt idx="21126">
                  <c:v>45147.0625</c:v>
                </c:pt>
                <c:pt idx="21127">
                  <c:v>45147.072916666672</c:v>
                </c:pt>
                <c:pt idx="21128">
                  <c:v>45147.083333333336</c:v>
                </c:pt>
                <c:pt idx="21129">
                  <c:v>45147.09375</c:v>
                </c:pt>
                <c:pt idx="21130">
                  <c:v>45147.104166666672</c:v>
                </c:pt>
                <c:pt idx="21131">
                  <c:v>45147.114583333336</c:v>
                </c:pt>
                <c:pt idx="21132">
                  <c:v>45147.125</c:v>
                </c:pt>
                <c:pt idx="21133">
                  <c:v>45147.135416666672</c:v>
                </c:pt>
                <c:pt idx="21134">
                  <c:v>45147.145833333336</c:v>
                </c:pt>
                <c:pt idx="21135">
                  <c:v>45147.15625</c:v>
                </c:pt>
                <c:pt idx="21136">
                  <c:v>45147.166666666672</c:v>
                </c:pt>
                <c:pt idx="21137">
                  <c:v>45147.177083333336</c:v>
                </c:pt>
                <c:pt idx="21138">
                  <c:v>45147.1875</c:v>
                </c:pt>
                <c:pt idx="21139">
                  <c:v>45147.197916666672</c:v>
                </c:pt>
                <c:pt idx="21140">
                  <c:v>45147.208333333336</c:v>
                </c:pt>
                <c:pt idx="21141">
                  <c:v>45147.21875</c:v>
                </c:pt>
                <c:pt idx="21142">
                  <c:v>45147.229166666672</c:v>
                </c:pt>
                <c:pt idx="21143">
                  <c:v>45147.239583333336</c:v>
                </c:pt>
                <c:pt idx="21144">
                  <c:v>45147.25</c:v>
                </c:pt>
                <c:pt idx="21145">
                  <c:v>45147.260416666672</c:v>
                </c:pt>
                <c:pt idx="21146">
                  <c:v>45147.270833333336</c:v>
                </c:pt>
                <c:pt idx="21147">
                  <c:v>45147.28125</c:v>
                </c:pt>
                <c:pt idx="21148">
                  <c:v>45147.291666666672</c:v>
                </c:pt>
                <c:pt idx="21149">
                  <c:v>45147.302083333336</c:v>
                </c:pt>
                <c:pt idx="21150">
                  <c:v>45147.3125</c:v>
                </c:pt>
                <c:pt idx="21151">
                  <c:v>45147.322916666672</c:v>
                </c:pt>
                <c:pt idx="21152">
                  <c:v>45147.333333333336</c:v>
                </c:pt>
                <c:pt idx="21153">
                  <c:v>45147.34375</c:v>
                </c:pt>
                <c:pt idx="21154">
                  <c:v>45147.354166666672</c:v>
                </c:pt>
                <c:pt idx="21155">
                  <c:v>45147.364583333336</c:v>
                </c:pt>
                <c:pt idx="21156">
                  <c:v>45147.375</c:v>
                </c:pt>
                <c:pt idx="21157">
                  <c:v>45147.385416666672</c:v>
                </c:pt>
                <c:pt idx="21158">
                  <c:v>45147.395833333336</c:v>
                </c:pt>
                <c:pt idx="21159">
                  <c:v>45147.40625</c:v>
                </c:pt>
                <c:pt idx="21160">
                  <c:v>45147.416666666672</c:v>
                </c:pt>
                <c:pt idx="21161">
                  <c:v>45147.427083333336</c:v>
                </c:pt>
                <c:pt idx="21162">
                  <c:v>45147.4375</c:v>
                </c:pt>
                <c:pt idx="21163">
                  <c:v>45147.447916666672</c:v>
                </c:pt>
                <c:pt idx="21164">
                  <c:v>45147.458333333336</c:v>
                </c:pt>
                <c:pt idx="21165">
                  <c:v>45147.46875</c:v>
                </c:pt>
                <c:pt idx="21166">
                  <c:v>45147.479166666672</c:v>
                </c:pt>
                <c:pt idx="21167">
                  <c:v>45147.489583333336</c:v>
                </c:pt>
                <c:pt idx="21168">
                  <c:v>45147.5</c:v>
                </c:pt>
                <c:pt idx="21169">
                  <c:v>45147.510416666672</c:v>
                </c:pt>
                <c:pt idx="21170">
                  <c:v>45147.520833333336</c:v>
                </c:pt>
                <c:pt idx="21171">
                  <c:v>45147.53125</c:v>
                </c:pt>
                <c:pt idx="21172">
                  <c:v>45147.541666666672</c:v>
                </c:pt>
                <c:pt idx="21173">
                  <c:v>45147.552083333336</c:v>
                </c:pt>
                <c:pt idx="21174">
                  <c:v>45147.5625</c:v>
                </c:pt>
                <c:pt idx="21175">
                  <c:v>45147.572916666672</c:v>
                </c:pt>
                <c:pt idx="21176">
                  <c:v>45147.583333333336</c:v>
                </c:pt>
                <c:pt idx="21177">
                  <c:v>45147.59375</c:v>
                </c:pt>
                <c:pt idx="21178">
                  <c:v>45147.604166666672</c:v>
                </c:pt>
                <c:pt idx="21179">
                  <c:v>45147.614583333336</c:v>
                </c:pt>
                <c:pt idx="21180">
                  <c:v>45147.625</c:v>
                </c:pt>
                <c:pt idx="21181">
                  <c:v>45147.635416666672</c:v>
                </c:pt>
                <c:pt idx="21182">
                  <c:v>45147.645833333336</c:v>
                </c:pt>
                <c:pt idx="21183">
                  <c:v>45147.65625</c:v>
                </c:pt>
                <c:pt idx="21184">
                  <c:v>45147.666666666672</c:v>
                </c:pt>
                <c:pt idx="21185">
                  <c:v>45147.677083333336</c:v>
                </c:pt>
                <c:pt idx="21186">
                  <c:v>45147.6875</c:v>
                </c:pt>
                <c:pt idx="21187">
                  <c:v>45147.697916666672</c:v>
                </c:pt>
                <c:pt idx="21188">
                  <c:v>45147.708333333336</c:v>
                </c:pt>
                <c:pt idx="21189">
                  <c:v>45147.71875</c:v>
                </c:pt>
                <c:pt idx="21190">
                  <c:v>45147.729166666672</c:v>
                </c:pt>
                <c:pt idx="21191">
                  <c:v>45147.739583333336</c:v>
                </c:pt>
                <c:pt idx="21192">
                  <c:v>45147.75</c:v>
                </c:pt>
                <c:pt idx="21193">
                  <c:v>45147.760416666672</c:v>
                </c:pt>
                <c:pt idx="21194">
                  <c:v>45147.770833333336</c:v>
                </c:pt>
                <c:pt idx="21195">
                  <c:v>45147.78125</c:v>
                </c:pt>
                <c:pt idx="21196">
                  <c:v>45147.791666666672</c:v>
                </c:pt>
                <c:pt idx="21197">
                  <c:v>45147.802083333336</c:v>
                </c:pt>
                <c:pt idx="21198">
                  <c:v>45147.8125</c:v>
                </c:pt>
                <c:pt idx="21199">
                  <c:v>45147.822916666672</c:v>
                </c:pt>
                <c:pt idx="21200">
                  <c:v>45147.833333333336</c:v>
                </c:pt>
                <c:pt idx="21201">
                  <c:v>45147.84375</c:v>
                </c:pt>
                <c:pt idx="21202">
                  <c:v>45147.854166666672</c:v>
                </c:pt>
                <c:pt idx="21203">
                  <c:v>45147.864583333336</c:v>
                </c:pt>
                <c:pt idx="21204">
                  <c:v>45147.875</c:v>
                </c:pt>
                <c:pt idx="21205">
                  <c:v>45147.885416666672</c:v>
                </c:pt>
                <c:pt idx="21206">
                  <c:v>45147.895833333336</c:v>
                </c:pt>
                <c:pt idx="21207">
                  <c:v>45147.90625</c:v>
                </c:pt>
                <c:pt idx="21208">
                  <c:v>45147.916666666672</c:v>
                </c:pt>
                <c:pt idx="21209">
                  <c:v>45147.927083333336</c:v>
                </c:pt>
                <c:pt idx="21210">
                  <c:v>45147.9375</c:v>
                </c:pt>
                <c:pt idx="21211">
                  <c:v>45147.947916666672</c:v>
                </c:pt>
                <c:pt idx="21212">
                  <c:v>45147.958333333336</c:v>
                </c:pt>
                <c:pt idx="21213">
                  <c:v>45147.96875</c:v>
                </c:pt>
                <c:pt idx="21214">
                  <c:v>45147.979166666672</c:v>
                </c:pt>
                <c:pt idx="21215">
                  <c:v>45147.989583333336</c:v>
                </c:pt>
                <c:pt idx="21216">
                  <c:v>45148</c:v>
                </c:pt>
                <c:pt idx="21217">
                  <c:v>45148.010416666672</c:v>
                </c:pt>
                <c:pt idx="21218">
                  <c:v>45148.020833333336</c:v>
                </c:pt>
                <c:pt idx="21219">
                  <c:v>45148.03125</c:v>
                </c:pt>
                <c:pt idx="21220">
                  <c:v>45148.041666666672</c:v>
                </c:pt>
                <c:pt idx="21221">
                  <c:v>45148.052083333336</c:v>
                </c:pt>
                <c:pt idx="21222">
                  <c:v>45148.0625</c:v>
                </c:pt>
                <c:pt idx="21223">
                  <c:v>45148.072916666672</c:v>
                </c:pt>
                <c:pt idx="21224">
                  <c:v>45148.083333333336</c:v>
                </c:pt>
                <c:pt idx="21225">
                  <c:v>45148.09375</c:v>
                </c:pt>
                <c:pt idx="21226">
                  <c:v>45148.104166666672</c:v>
                </c:pt>
                <c:pt idx="21227">
                  <c:v>45148.114583333336</c:v>
                </c:pt>
                <c:pt idx="21228">
                  <c:v>45148.125</c:v>
                </c:pt>
                <c:pt idx="21229">
                  <c:v>45148.135416666672</c:v>
                </c:pt>
                <c:pt idx="21230">
                  <c:v>45148.145833333336</c:v>
                </c:pt>
                <c:pt idx="21231">
                  <c:v>45148.15625</c:v>
                </c:pt>
                <c:pt idx="21232">
                  <c:v>45148.166666666672</c:v>
                </c:pt>
                <c:pt idx="21233">
                  <c:v>45148.177083333336</c:v>
                </c:pt>
                <c:pt idx="21234">
                  <c:v>45148.1875</c:v>
                </c:pt>
                <c:pt idx="21235">
                  <c:v>45148.197916666672</c:v>
                </c:pt>
                <c:pt idx="21236">
                  <c:v>45148.208333333336</c:v>
                </c:pt>
                <c:pt idx="21237">
                  <c:v>45148.21875</c:v>
                </c:pt>
                <c:pt idx="21238">
                  <c:v>45148.229166666672</c:v>
                </c:pt>
                <c:pt idx="21239">
                  <c:v>45148.239583333336</c:v>
                </c:pt>
                <c:pt idx="21240">
                  <c:v>45148.25</c:v>
                </c:pt>
                <c:pt idx="21241">
                  <c:v>45148.260416666672</c:v>
                </c:pt>
                <c:pt idx="21242">
                  <c:v>45148.270833333336</c:v>
                </c:pt>
                <c:pt idx="21243">
                  <c:v>45148.28125</c:v>
                </c:pt>
                <c:pt idx="21244">
                  <c:v>45148.291666666672</c:v>
                </c:pt>
                <c:pt idx="21245">
                  <c:v>45148.302083333336</c:v>
                </c:pt>
                <c:pt idx="21246">
                  <c:v>45148.3125</c:v>
                </c:pt>
                <c:pt idx="21247">
                  <c:v>45148.322916666672</c:v>
                </c:pt>
                <c:pt idx="21248">
                  <c:v>45148.333333333336</c:v>
                </c:pt>
                <c:pt idx="21249">
                  <c:v>45148.34375</c:v>
                </c:pt>
                <c:pt idx="21250">
                  <c:v>45148.354166666672</c:v>
                </c:pt>
                <c:pt idx="21251">
                  <c:v>45148.364583333336</c:v>
                </c:pt>
                <c:pt idx="21252">
                  <c:v>45148.375</c:v>
                </c:pt>
                <c:pt idx="21253">
                  <c:v>45148.385416666672</c:v>
                </c:pt>
                <c:pt idx="21254">
                  <c:v>45148.395833333336</c:v>
                </c:pt>
                <c:pt idx="21255">
                  <c:v>45148.40625</c:v>
                </c:pt>
                <c:pt idx="21256">
                  <c:v>45148.416666666672</c:v>
                </c:pt>
                <c:pt idx="21257">
                  <c:v>45148.427083333336</c:v>
                </c:pt>
                <c:pt idx="21258">
                  <c:v>45148.4375</c:v>
                </c:pt>
                <c:pt idx="21259">
                  <c:v>45148.447916666672</c:v>
                </c:pt>
                <c:pt idx="21260">
                  <c:v>45148.458333333336</c:v>
                </c:pt>
                <c:pt idx="21261">
                  <c:v>45148.46875</c:v>
                </c:pt>
                <c:pt idx="21262">
                  <c:v>45148.479166666672</c:v>
                </c:pt>
                <c:pt idx="21263">
                  <c:v>45148.489583333336</c:v>
                </c:pt>
                <c:pt idx="21264">
                  <c:v>45148.5</c:v>
                </c:pt>
                <c:pt idx="21265">
                  <c:v>45148.510416666672</c:v>
                </c:pt>
                <c:pt idx="21266">
                  <c:v>45148.520833333336</c:v>
                </c:pt>
                <c:pt idx="21267">
                  <c:v>45148.53125</c:v>
                </c:pt>
                <c:pt idx="21268">
                  <c:v>45148.541666666672</c:v>
                </c:pt>
                <c:pt idx="21269">
                  <c:v>45148.552083333336</c:v>
                </c:pt>
                <c:pt idx="21270">
                  <c:v>45148.5625</c:v>
                </c:pt>
                <c:pt idx="21271">
                  <c:v>45148.572916666672</c:v>
                </c:pt>
                <c:pt idx="21272">
                  <c:v>45148.583333333336</c:v>
                </c:pt>
                <c:pt idx="21273">
                  <c:v>45148.59375</c:v>
                </c:pt>
                <c:pt idx="21274">
                  <c:v>45148.604166666672</c:v>
                </c:pt>
                <c:pt idx="21275">
                  <c:v>45148.614583333336</c:v>
                </c:pt>
                <c:pt idx="21276">
                  <c:v>45148.625</c:v>
                </c:pt>
                <c:pt idx="21277">
                  <c:v>45148.635416666672</c:v>
                </c:pt>
                <c:pt idx="21278">
                  <c:v>45148.645833333336</c:v>
                </c:pt>
                <c:pt idx="21279">
                  <c:v>45148.65625</c:v>
                </c:pt>
                <c:pt idx="21280">
                  <c:v>45148.666666666672</c:v>
                </c:pt>
                <c:pt idx="21281">
                  <c:v>45148.677083333336</c:v>
                </c:pt>
                <c:pt idx="21282">
                  <c:v>45148.6875</c:v>
                </c:pt>
                <c:pt idx="21283">
                  <c:v>45148.697916666672</c:v>
                </c:pt>
                <c:pt idx="21284">
                  <c:v>45148.708333333336</c:v>
                </c:pt>
                <c:pt idx="21285">
                  <c:v>45148.71875</c:v>
                </c:pt>
                <c:pt idx="21286">
                  <c:v>45148.729166666672</c:v>
                </c:pt>
                <c:pt idx="21287">
                  <c:v>45148.739583333336</c:v>
                </c:pt>
                <c:pt idx="21288">
                  <c:v>45148.75</c:v>
                </c:pt>
                <c:pt idx="21289">
                  <c:v>45148.760416666672</c:v>
                </c:pt>
                <c:pt idx="21290">
                  <c:v>45148.770833333336</c:v>
                </c:pt>
                <c:pt idx="21291">
                  <c:v>45148.78125</c:v>
                </c:pt>
                <c:pt idx="21292">
                  <c:v>45148.791666666672</c:v>
                </c:pt>
                <c:pt idx="21293">
                  <c:v>45148.802083333336</c:v>
                </c:pt>
                <c:pt idx="21294">
                  <c:v>45148.8125</c:v>
                </c:pt>
                <c:pt idx="21295">
                  <c:v>45148.822916666672</c:v>
                </c:pt>
                <c:pt idx="21296">
                  <c:v>45148.833333333336</c:v>
                </c:pt>
                <c:pt idx="21297">
                  <c:v>45148.84375</c:v>
                </c:pt>
                <c:pt idx="21298">
                  <c:v>45148.854166666672</c:v>
                </c:pt>
                <c:pt idx="21299">
                  <c:v>45148.864583333336</c:v>
                </c:pt>
                <c:pt idx="21300">
                  <c:v>45148.875</c:v>
                </c:pt>
                <c:pt idx="21301">
                  <c:v>45148.885416666672</c:v>
                </c:pt>
                <c:pt idx="21302">
                  <c:v>45148.895833333336</c:v>
                </c:pt>
                <c:pt idx="21303">
                  <c:v>45148.90625</c:v>
                </c:pt>
                <c:pt idx="21304">
                  <c:v>45148.916666666672</c:v>
                </c:pt>
                <c:pt idx="21305">
                  <c:v>45148.927083333336</c:v>
                </c:pt>
                <c:pt idx="21306">
                  <c:v>45148.9375</c:v>
                </c:pt>
                <c:pt idx="21307">
                  <c:v>45148.947916666672</c:v>
                </c:pt>
                <c:pt idx="21308">
                  <c:v>45148.958333333336</c:v>
                </c:pt>
                <c:pt idx="21309">
                  <c:v>45148.96875</c:v>
                </c:pt>
                <c:pt idx="21310">
                  <c:v>45148.979166666672</c:v>
                </c:pt>
                <c:pt idx="21311">
                  <c:v>45148.989583333336</c:v>
                </c:pt>
                <c:pt idx="21312">
                  <c:v>45149</c:v>
                </c:pt>
                <c:pt idx="21313">
                  <c:v>45149.010416666672</c:v>
                </c:pt>
                <c:pt idx="21314">
                  <c:v>45149.020833333336</c:v>
                </c:pt>
                <c:pt idx="21315">
                  <c:v>45149.03125</c:v>
                </c:pt>
                <c:pt idx="21316">
                  <c:v>45149.041666666672</c:v>
                </c:pt>
                <c:pt idx="21317">
                  <c:v>45149.052083333336</c:v>
                </c:pt>
                <c:pt idx="21318">
                  <c:v>45149.0625</c:v>
                </c:pt>
                <c:pt idx="21319">
                  <c:v>45149.072916666672</c:v>
                </c:pt>
                <c:pt idx="21320">
                  <c:v>45149.083333333336</c:v>
                </c:pt>
                <c:pt idx="21321">
                  <c:v>45149.09375</c:v>
                </c:pt>
                <c:pt idx="21322">
                  <c:v>45149.104166666672</c:v>
                </c:pt>
                <c:pt idx="21323">
                  <c:v>45149.114583333336</c:v>
                </c:pt>
                <c:pt idx="21324">
                  <c:v>45149.125</c:v>
                </c:pt>
                <c:pt idx="21325">
                  <c:v>45149.135416666672</c:v>
                </c:pt>
                <c:pt idx="21326">
                  <c:v>45149.145833333336</c:v>
                </c:pt>
                <c:pt idx="21327">
                  <c:v>45149.15625</c:v>
                </c:pt>
                <c:pt idx="21328">
                  <c:v>45149.166666666672</c:v>
                </c:pt>
                <c:pt idx="21329">
                  <c:v>45149.177083333336</c:v>
                </c:pt>
                <c:pt idx="21330">
                  <c:v>45149.1875</c:v>
                </c:pt>
                <c:pt idx="21331">
                  <c:v>45149.197916666672</c:v>
                </c:pt>
                <c:pt idx="21332">
                  <c:v>45149.208333333336</c:v>
                </c:pt>
                <c:pt idx="21333">
                  <c:v>45149.21875</c:v>
                </c:pt>
                <c:pt idx="21334">
                  <c:v>45149.229166666672</c:v>
                </c:pt>
                <c:pt idx="21335">
                  <c:v>45149.239583333336</c:v>
                </c:pt>
                <c:pt idx="21336">
                  <c:v>45149.25</c:v>
                </c:pt>
                <c:pt idx="21337">
                  <c:v>45149.260416666672</c:v>
                </c:pt>
                <c:pt idx="21338">
                  <c:v>45149.270833333336</c:v>
                </c:pt>
                <c:pt idx="21339">
                  <c:v>45149.28125</c:v>
                </c:pt>
                <c:pt idx="21340">
                  <c:v>45149.291666666672</c:v>
                </c:pt>
                <c:pt idx="21341">
                  <c:v>45149.302083333336</c:v>
                </c:pt>
                <c:pt idx="21342">
                  <c:v>45149.3125</c:v>
                </c:pt>
                <c:pt idx="21343">
                  <c:v>45149.322916666672</c:v>
                </c:pt>
                <c:pt idx="21344">
                  <c:v>45149.333333333336</c:v>
                </c:pt>
                <c:pt idx="21345">
                  <c:v>45149.34375</c:v>
                </c:pt>
                <c:pt idx="21346">
                  <c:v>45149.354166666672</c:v>
                </c:pt>
                <c:pt idx="21347">
                  <c:v>45149.364583333336</c:v>
                </c:pt>
                <c:pt idx="21348">
                  <c:v>45149.375</c:v>
                </c:pt>
                <c:pt idx="21349">
                  <c:v>45149.385416666672</c:v>
                </c:pt>
                <c:pt idx="21350">
                  <c:v>45149.395833333336</c:v>
                </c:pt>
                <c:pt idx="21351">
                  <c:v>45149.40625</c:v>
                </c:pt>
                <c:pt idx="21352">
                  <c:v>45149.416666666672</c:v>
                </c:pt>
                <c:pt idx="21353">
                  <c:v>45149.427083333336</c:v>
                </c:pt>
                <c:pt idx="21354">
                  <c:v>45149.4375</c:v>
                </c:pt>
                <c:pt idx="21355">
                  <c:v>45149.447916666672</c:v>
                </c:pt>
                <c:pt idx="21356">
                  <c:v>45149.458333333336</c:v>
                </c:pt>
                <c:pt idx="21357">
                  <c:v>45149.46875</c:v>
                </c:pt>
                <c:pt idx="21358">
                  <c:v>45149.479166666672</c:v>
                </c:pt>
                <c:pt idx="21359">
                  <c:v>45149.489583333336</c:v>
                </c:pt>
                <c:pt idx="21360">
                  <c:v>45149.5</c:v>
                </c:pt>
                <c:pt idx="21361">
                  <c:v>45149.510416666672</c:v>
                </c:pt>
                <c:pt idx="21362">
                  <c:v>45149.520833333336</c:v>
                </c:pt>
                <c:pt idx="21363">
                  <c:v>45149.53125</c:v>
                </c:pt>
                <c:pt idx="21364">
                  <c:v>45149.541666666672</c:v>
                </c:pt>
                <c:pt idx="21365">
                  <c:v>45149.552083333336</c:v>
                </c:pt>
                <c:pt idx="21366">
                  <c:v>45149.5625</c:v>
                </c:pt>
                <c:pt idx="21367">
                  <c:v>45149.572916666672</c:v>
                </c:pt>
                <c:pt idx="21368">
                  <c:v>45149.583333333336</c:v>
                </c:pt>
                <c:pt idx="21369">
                  <c:v>45149.59375</c:v>
                </c:pt>
                <c:pt idx="21370">
                  <c:v>45149.604166666672</c:v>
                </c:pt>
                <c:pt idx="21371">
                  <c:v>45149.614583333336</c:v>
                </c:pt>
                <c:pt idx="21372">
                  <c:v>45149.625</c:v>
                </c:pt>
                <c:pt idx="21373">
                  <c:v>45149.635416666672</c:v>
                </c:pt>
                <c:pt idx="21374">
                  <c:v>45149.645833333336</c:v>
                </c:pt>
                <c:pt idx="21375">
                  <c:v>45149.65625</c:v>
                </c:pt>
                <c:pt idx="21376">
                  <c:v>45149.666666666672</c:v>
                </c:pt>
                <c:pt idx="21377">
                  <c:v>45149.677083333336</c:v>
                </c:pt>
                <c:pt idx="21378">
                  <c:v>45149.6875</c:v>
                </c:pt>
                <c:pt idx="21379">
                  <c:v>45149.697916666672</c:v>
                </c:pt>
                <c:pt idx="21380">
                  <c:v>45149.708333333336</c:v>
                </c:pt>
                <c:pt idx="21381">
                  <c:v>45149.71875</c:v>
                </c:pt>
                <c:pt idx="21382">
                  <c:v>45149.729166666672</c:v>
                </c:pt>
                <c:pt idx="21383">
                  <c:v>45149.739583333336</c:v>
                </c:pt>
                <c:pt idx="21384">
                  <c:v>45149.75</c:v>
                </c:pt>
                <c:pt idx="21385">
                  <c:v>45149.760416666672</c:v>
                </c:pt>
                <c:pt idx="21386">
                  <c:v>45149.770833333336</c:v>
                </c:pt>
                <c:pt idx="21387">
                  <c:v>45149.78125</c:v>
                </c:pt>
                <c:pt idx="21388">
                  <c:v>45149.791666666672</c:v>
                </c:pt>
                <c:pt idx="21389">
                  <c:v>45149.802083333336</c:v>
                </c:pt>
                <c:pt idx="21390">
                  <c:v>45149.8125</c:v>
                </c:pt>
                <c:pt idx="21391">
                  <c:v>45149.822916666672</c:v>
                </c:pt>
                <c:pt idx="21392">
                  <c:v>45149.833333333336</c:v>
                </c:pt>
                <c:pt idx="21393">
                  <c:v>45149.84375</c:v>
                </c:pt>
                <c:pt idx="21394">
                  <c:v>45149.854166666672</c:v>
                </c:pt>
                <c:pt idx="21395">
                  <c:v>45149.864583333336</c:v>
                </c:pt>
                <c:pt idx="21396">
                  <c:v>45149.875</c:v>
                </c:pt>
                <c:pt idx="21397">
                  <c:v>45149.885416666672</c:v>
                </c:pt>
                <c:pt idx="21398">
                  <c:v>45149.895833333336</c:v>
                </c:pt>
                <c:pt idx="21399">
                  <c:v>45149.90625</c:v>
                </c:pt>
                <c:pt idx="21400">
                  <c:v>45149.916666666672</c:v>
                </c:pt>
                <c:pt idx="21401">
                  <c:v>45149.927083333336</c:v>
                </c:pt>
                <c:pt idx="21402">
                  <c:v>45149.9375</c:v>
                </c:pt>
                <c:pt idx="21403">
                  <c:v>45149.947916666672</c:v>
                </c:pt>
                <c:pt idx="21404">
                  <c:v>45149.958333333336</c:v>
                </c:pt>
                <c:pt idx="21405">
                  <c:v>45149.96875</c:v>
                </c:pt>
                <c:pt idx="21406">
                  <c:v>45149.979166666672</c:v>
                </c:pt>
                <c:pt idx="21407">
                  <c:v>45149.989583333336</c:v>
                </c:pt>
                <c:pt idx="21408">
                  <c:v>45150</c:v>
                </c:pt>
                <c:pt idx="21409">
                  <c:v>45150.010416666672</c:v>
                </c:pt>
                <c:pt idx="21410">
                  <c:v>45150.020833333336</c:v>
                </c:pt>
                <c:pt idx="21411">
                  <c:v>45150.03125</c:v>
                </c:pt>
                <c:pt idx="21412">
                  <c:v>45150.041666666672</c:v>
                </c:pt>
                <c:pt idx="21413">
                  <c:v>45150.052083333336</c:v>
                </c:pt>
                <c:pt idx="21414">
                  <c:v>45150.0625</c:v>
                </c:pt>
                <c:pt idx="21415">
                  <c:v>45150.072916666672</c:v>
                </c:pt>
                <c:pt idx="21416">
                  <c:v>45150.083333333336</c:v>
                </c:pt>
                <c:pt idx="21417">
                  <c:v>45150.09375</c:v>
                </c:pt>
                <c:pt idx="21418">
                  <c:v>45150.104166666672</c:v>
                </c:pt>
                <c:pt idx="21419">
                  <c:v>45150.114583333336</c:v>
                </c:pt>
                <c:pt idx="21420">
                  <c:v>45150.125</c:v>
                </c:pt>
                <c:pt idx="21421">
                  <c:v>45150.135416666672</c:v>
                </c:pt>
                <c:pt idx="21422">
                  <c:v>45150.145833333336</c:v>
                </c:pt>
                <c:pt idx="21423">
                  <c:v>45150.15625</c:v>
                </c:pt>
                <c:pt idx="21424">
                  <c:v>45150.166666666672</c:v>
                </c:pt>
                <c:pt idx="21425">
                  <c:v>45150.177083333336</c:v>
                </c:pt>
                <c:pt idx="21426">
                  <c:v>45150.1875</c:v>
                </c:pt>
                <c:pt idx="21427">
                  <c:v>45150.197916666672</c:v>
                </c:pt>
                <c:pt idx="21428">
                  <c:v>45150.208333333336</c:v>
                </c:pt>
                <c:pt idx="21429">
                  <c:v>45150.21875</c:v>
                </c:pt>
                <c:pt idx="21430">
                  <c:v>45150.229166666672</c:v>
                </c:pt>
                <c:pt idx="21431">
                  <c:v>45150.239583333336</c:v>
                </c:pt>
                <c:pt idx="21432">
                  <c:v>45150.25</c:v>
                </c:pt>
                <c:pt idx="21433">
                  <c:v>45150.260416666672</c:v>
                </c:pt>
                <c:pt idx="21434">
                  <c:v>45150.270833333336</c:v>
                </c:pt>
                <c:pt idx="21435">
                  <c:v>45150.28125</c:v>
                </c:pt>
                <c:pt idx="21436">
                  <c:v>45150.291666666672</c:v>
                </c:pt>
                <c:pt idx="21437">
                  <c:v>45150.302083333336</c:v>
                </c:pt>
                <c:pt idx="21438">
                  <c:v>45150.3125</c:v>
                </c:pt>
                <c:pt idx="21439">
                  <c:v>45150.322916666672</c:v>
                </c:pt>
                <c:pt idx="21440">
                  <c:v>45150.333333333336</c:v>
                </c:pt>
                <c:pt idx="21441">
                  <c:v>45150.34375</c:v>
                </c:pt>
                <c:pt idx="21442">
                  <c:v>45150.354166666672</c:v>
                </c:pt>
                <c:pt idx="21443">
                  <c:v>45150.364583333336</c:v>
                </c:pt>
                <c:pt idx="21444">
                  <c:v>45150.375</c:v>
                </c:pt>
                <c:pt idx="21445">
                  <c:v>45150.385416666672</c:v>
                </c:pt>
                <c:pt idx="21446">
                  <c:v>45150.395833333336</c:v>
                </c:pt>
                <c:pt idx="21447">
                  <c:v>45150.40625</c:v>
                </c:pt>
                <c:pt idx="21448">
                  <c:v>45150.416666666672</c:v>
                </c:pt>
                <c:pt idx="21449">
                  <c:v>45150.427083333336</c:v>
                </c:pt>
                <c:pt idx="21450">
                  <c:v>45150.4375</c:v>
                </c:pt>
                <c:pt idx="21451">
                  <c:v>45150.447916666672</c:v>
                </c:pt>
                <c:pt idx="21452">
                  <c:v>45150.458333333336</c:v>
                </c:pt>
                <c:pt idx="21453">
                  <c:v>45150.46875</c:v>
                </c:pt>
                <c:pt idx="21454">
                  <c:v>45150.479166666672</c:v>
                </c:pt>
                <c:pt idx="21455">
                  <c:v>45150.489583333336</c:v>
                </c:pt>
                <c:pt idx="21456">
                  <c:v>45150.5</c:v>
                </c:pt>
                <c:pt idx="21457">
                  <c:v>45150.510416666672</c:v>
                </c:pt>
                <c:pt idx="21458">
                  <c:v>45150.520833333336</c:v>
                </c:pt>
                <c:pt idx="21459">
                  <c:v>45150.53125</c:v>
                </c:pt>
                <c:pt idx="21460">
                  <c:v>45150.541666666672</c:v>
                </c:pt>
                <c:pt idx="21461">
                  <c:v>45150.552083333336</c:v>
                </c:pt>
                <c:pt idx="21462">
                  <c:v>45150.5625</c:v>
                </c:pt>
                <c:pt idx="21463">
                  <c:v>45150.572916666672</c:v>
                </c:pt>
                <c:pt idx="21464">
                  <c:v>45150.583333333336</c:v>
                </c:pt>
                <c:pt idx="21465">
                  <c:v>45150.59375</c:v>
                </c:pt>
                <c:pt idx="21466">
                  <c:v>45150.604166666672</c:v>
                </c:pt>
                <c:pt idx="21467">
                  <c:v>45150.614583333336</c:v>
                </c:pt>
                <c:pt idx="21468">
                  <c:v>45150.625</c:v>
                </c:pt>
                <c:pt idx="21469">
                  <c:v>45150.635416666672</c:v>
                </c:pt>
                <c:pt idx="21470">
                  <c:v>45150.645833333336</c:v>
                </c:pt>
                <c:pt idx="21471">
                  <c:v>45150.65625</c:v>
                </c:pt>
                <c:pt idx="21472">
                  <c:v>45150.666666666672</c:v>
                </c:pt>
                <c:pt idx="21473">
                  <c:v>45150.677083333336</c:v>
                </c:pt>
                <c:pt idx="21474">
                  <c:v>45150.6875</c:v>
                </c:pt>
                <c:pt idx="21475">
                  <c:v>45150.697916666672</c:v>
                </c:pt>
                <c:pt idx="21476">
                  <c:v>45150.708333333336</c:v>
                </c:pt>
                <c:pt idx="21477">
                  <c:v>45150.71875</c:v>
                </c:pt>
                <c:pt idx="21478">
                  <c:v>45150.729166666672</c:v>
                </c:pt>
                <c:pt idx="21479">
                  <c:v>45150.739583333336</c:v>
                </c:pt>
                <c:pt idx="21480">
                  <c:v>45150.75</c:v>
                </c:pt>
                <c:pt idx="21481">
                  <c:v>45150.760416666672</c:v>
                </c:pt>
                <c:pt idx="21482">
                  <c:v>45150.770833333336</c:v>
                </c:pt>
                <c:pt idx="21483">
                  <c:v>45150.78125</c:v>
                </c:pt>
                <c:pt idx="21484">
                  <c:v>45150.791666666672</c:v>
                </c:pt>
                <c:pt idx="21485">
                  <c:v>45150.802083333336</c:v>
                </c:pt>
                <c:pt idx="21486">
                  <c:v>45150.8125</c:v>
                </c:pt>
                <c:pt idx="21487">
                  <c:v>45150.822916666672</c:v>
                </c:pt>
                <c:pt idx="21488">
                  <c:v>45150.833333333336</c:v>
                </c:pt>
                <c:pt idx="21489">
                  <c:v>45150.84375</c:v>
                </c:pt>
                <c:pt idx="21490">
                  <c:v>45150.854166666672</c:v>
                </c:pt>
                <c:pt idx="21491">
                  <c:v>45150.864583333336</c:v>
                </c:pt>
                <c:pt idx="21492">
                  <c:v>45150.875</c:v>
                </c:pt>
                <c:pt idx="21493">
                  <c:v>45150.885416666672</c:v>
                </c:pt>
                <c:pt idx="21494">
                  <c:v>45150.895833333336</c:v>
                </c:pt>
                <c:pt idx="21495">
                  <c:v>45150.90625</c:v>
                </c:pt>
                <c:pt idx="21496">
                  <c:v>45150.916666666672</c:v>
                </c:pt>
                <c:pt idx="21497">
                  <c:v>45150.927083333336</c:v>
                </c:pt>
                <c:pt idx="21498">
                  <c:v>45150.9375</c:v>
                </c:pt>
                <c:pt idx="21499">
                  <c:v>45150.947916666672</c:v>
                </c:pt>
                <c:pt idx="21500">
                  <c:v>45150.958333333336</c:v>
                </c:pt>
                <c:pt idx="21501">
                  <c:v>45150.96875</c:v>
                </c:pt>
                <c:pt idx="21502">
                  <c:v>45150.979166666672</c:v>
                </c:pt>
                <c:pt idx="21503">
                  <c:v>45150.989583333336</c:v>
                </c:pt>
                <c:pt idx="21504">
                  <c:v>45151</c:v>
                </c:pt>
                <c:pt idx="21505">
                  <c:v>45151.010416666672</c:v>
                </c:pt>
                <c:pt idx="21506">
                  <c:v>45151.020833333336</c:v>
                </c:pt>
                <c:pt idx="21507">
                  <c:v>45151.03125</c:v>
                </c:pt>
                <c:pt idx="21508">
                  <c:v>45151.041666666672</c:v>
                </c:pt>
                <c:pt idx="21509">
                  <c:v>45151.052083333336</c:v>
                </c:pt>
                <c:pt idx="21510">
                  <c:v>45151.0625</c:v>
                </c:pt>
                <c:pt idx="21511">
                  <c:v>45151.072916666672</c:v>
                </c:pt>
                <c:pt idx="21512">
                  <c:v>45151.083333333336</c:v>
                </c:pt>
                <c:pt idx="21513">
                  <c:v>45151.09375</c:v>
                </c:pt>
                <c:pt idx="21514">
                  <c:v>45151.104166666672</c:v>
                </c:pt>
                <c:pt idx="21515">
                  <c:v>45151.114583333336</c:v>
                </c:pt>
                <c:pt idx="21516">
                  <c:v>45151.125</c:v>
                </c:pt>
                <c:pt idx="21517">
                  <c:v>45151.135416666672</c:v>
                </c:pt>
                <c:pt idx="21518">
                  <c:v>45151.145833333336</c:v>
                </c:pt>
                <c:pt idx="21519">
                  <c:v>45151.15625</c:v>
                </c:pt>
                <c:pt idx="21520">
                  <c:v>45151.166666666672</c:v>
                </c:pt>
                <c:pt idx="21521">
                  <c:v>45151.177083333336</c:v>
                </c:pt>
                <c:pt idx="21522">
                  <c:v>45151.1875</c:v>
                </c:pt>
                <c:pt idx="21523">
                  <c:v>45151.197916666672</c:v>
                </c:pt>
                <c:pt idx="21524">
                  <c:v>45151.208333333336</c:v>
                </c:pt>
                <c:pt idx="21525">
                  <c:v>45151.21875</c:v>
                </c:pt>
                <c:pt idx="21526">
                  <c:v>45151.229166666672</c:v>
                </c:pt>
                <c:pt idx="21527">
                  <c:v>45151.239583333336</c:v>
                </c:pt>
                <c:pt idx="21528">
                  <c:v>45151.25</c:v>
                </c:pt>
                <c:pt idx="21529">
                  <c:v>45151.260416666672</c:v>
                </c:pt>
                <c:pt idx="21530">
                  <c:v>45151.270833333336</c:v>
                </c:pt>
                <c:pt idx="21531">
                  <c:v>45151.28125</c:v>
                </c:pt>
                <c:pt idx="21532">
                  <c:v>45151.291666666672</c:v>
                </c:pt>
                <c:pt idx="21533">
                  <c:v>45151.302083333336</c:v>
                </c:pt>
                <c:pt idx="21534">
                  <c:v>45151.3125</c:v>
                </c:pt>
                <c:pt idx="21535">
                  <c:v>45151.322916666672</c:v>
                </c:pt>
                <c:pt idx="21536">
                  <c:v>45151.333333333336</c:v>
                </c:pt>
                <c:pt idx="21537">
                  <c:v>45151.34375</c:v>
                </c:pt>
                <c:pt idx="21538">
                  <c:v>45151.354166666672</c:v>
                </c:pt>
                <c:pt idx="21539">
                  <c:v>45151.364583333336</c:v>
                </c:pt>
                <c:pt idx="21540">
                  <c:v>45151.375</c:v>
                </c:pt>
                <c:pt idx="21541">
                  <c:v>45151.385416666672</c:v>
                </c:pt>
                <c:pt idx="21542">
                  <c:v>45151.395833333336</c:v>
                </c:pt>
                <c:pt idx="21543">
                  <c:v>45151.40625</c:v>
                </c:pt>
                <c:pt idx="21544">
                  <c:v>45151.416666666672</c:v>
                </c:pt>
                <c:pt idx="21545">
                  <c:v>45151.427083333336</c:v>
                </c:pt>
                <c:pt idx="21546">
                  <c:v>45151.4375</c:v>
                </c:pt>
                <c:pt idx="21547">
                  <c:v>45151.447916666672</c:v>
                </c:pt>
                <c:pt idx="21548">
                  <c:v>45151.458333333336</c:v>
                </c:pt>
                <c:pt idx="21549">
                  <c:v>45151.46875</c:v>
                </c:pt>
                <c:pt idx="21550">
                  <c:v>45151.479166666672</c:v>
                </c:pt>
                <c:pt idx="21551">
                  <c:v>45151.489583333336</c:v>
                </c:pt>
                <c:pt idx="21552">
                  <c:v>45151.5</c:v>
                </c:pt>
                <c:pt idx="21553">
                  <c:v>45151.510416666672</c:v>
                </c:pt>
                <c:pt idx="21554">
                  <c:v>45151.520833333336</c:v>
                </c:pt>
                <c:pt idx="21555">
                  <c:v>45151.53125</c:v>
                </c:pt>
                <c:pt idx="21556">
                  <c:v>45151.541666666672</c:v>
                </c:pt>
                <c:pt idx="21557">
                  <c:v>45151.552083333336</c:v>
                </c:pt>
                <c:pt idx="21558">
                  <c:v>45151.5625</c:v>
                </c:pt>
                <c:pt idx="21559">
                  <c:v>45151.572916666672</c:v>
                </c:pt>
                <c:pt idx="21560">
                  <c:v>45151.583333333336</c:v>
                </c:pt>
                <c:pt idx="21561">
                  <c:v>45151.59375</c:v>
                </c:pt>
                <c:pt idx="21562">
                  <c:v>45151.604166666672</c:v>
                </c:pt>
                <c:pt idx="21563">
                  <c:v>45151.614583333336</c:v>
                </c:pt>
                <c:pt idx="21564">
                  <c:v>45151.625</c:v>
                </c:pt>
                <c:pt idx="21565">
                  <c:v>45151.635416666672</c:v>
                </c:pt>
                <c:pt idx="21566">
                  <c:v>45151.645833333336</c:v>
                </c:pt>
                <c:pt idx="21567">
                  <c:v>45151.65625</c:v>
                </c:pt>
                <c:pt idx="21568">
                  <c:v>45151.666666666672</c:v>
                </c:pt>
                <c:pt idx="21569">
                  <c:v>45151.677083333336</c:v>
                </c:pt>
                <c:pt idx="21570">
                  <c:v>45151.6875</c:v>
                </c:pt>
                <c:pt idx="21571">
                  <c:v>45151.697916666672</c:v>
                </c:pt>
                <c:pt idx="21572">
                  <c:v>45151.708333333336</c:v>
                </c:pt>
                <c:pt idx="21573">
                  <c:v>45151.71875</c:v>
                </c:pt>
                <c:pt idx="21574">
                  <c:v>45151.729166666672</c:v>
                </c:pt>
                <c:pt idx="21575">
                  <c:v>45151.739583333336</c:v>
                </c:pt>
                <c:pt idx="21576">
                  <c:v>45151.75</c:v>
                </c:pt>
                <c:pt idx="21577">
                  <c:v>45151.760416666672</c:v>
                </c:pt>
                <c:pt idx="21578">
                  <c:v>45151.770833333336</c:v>
                </c:pt>
                <c:pt idx="21579">
                  <c:v>45151.78125</c:v>
                </c:pt>
                <c:pt idx="21580">
                  <c:v>45151.791666666672</c:v>
                </c:pt>
                <c:pt idx="21581">
                  <c:v>45151.802083333336</c:v>
                </c:pt>
                <c:pt idx="21582">
                  <c:v>45151.8125</c:v>
                </c:pt>
                <c:pt idx="21583">
                  <c:v>45151.822916666672</c:v>
                </c:pt>
                <c:pt idx="21584">
                  <c:v>45151.833333333336</c:v>
                </c:pt>
                <c:pt idx="21585">
                  <c:v>45151.84375</c:v>
                </c:pt>
                <c:pt idx="21586">
                  <c:v>45151.854166666672</c:v>
                </c:pt>
                <c:pt idx="21587">
                  <c:v>45151.864583333336</c:v>
                </c:pt>
                <c:pt idx="21588">
                  <c:v>45151.875</c:v>
                </c:pt>
                <c:pt idx="21589">
                  <c:v>45151.885416666672</c:v>
                </c:pt>
                <c:pt idx="21590">
                  <c:v>45151.895833333336</c:v>
                </c:pt>
                <c:pt idx="21591">
                  <c:v>45151.90625</c:v>
                </c:pt>
                <c:pt idx="21592">
                  <c:v>45151.916666666672</c:v>
                </c:pt>
                <c:pt idx="21593">
                  <c:v>45151.927083333336</c:v>
                </c:pt>
                <c:pt idx="21594">
                  <c:v>45151.9375</c:v>
                </c:pt>
                <c:pt idx="21595">
                  <c:v>45151.947916666672</c:v>
                </c:pt>
                <c:pt idx="21596">
                  <c:v>45151.958333333336</c:v>
                </c:pt>
                <c:pt idx="21597">
                  <c:v>45151.96875</c:v>
                </c:pt>
                <c:pt idx="21598">
                  <c:v>45151.979166666672</c:v>
                </c:pt>
                <c:pt idx="21599">
                  <c:v>45151.989583333336</c:v>
                </c:pt>
                <c:pt idx="21600">
                  <c:v>45152</c:v>
                </c:pt>
                <c:pt idx="21601">
                  <c:v>45152.010416666672</c:v>
                </c:pt>
                <c:pt idx="21602">
                  <c:v>45152.020833333336</c:v>
                </c:pt>
                <c:pt idx="21603">
                  <c:v>45152.03125</c:v>
                </c:pt>
                <c:pt idx="21604">
                  <c:v>45152.041666666672</c:v>
                </c:pt>
                <c:pt idx="21605">
                  <c:v>45152.052083333336</c:v>
                </c:pt>
                <c:pt idx="21606">
                  <c:v>45152.0625</c:v>
                </c:pt>
                <c:pt idx="21607">
                  <c:v>45152.072916666672</c:v>
                </c:pt>
                <c:pt idx="21608">
                  <c:v>45152.083333333336</c:v>
                </c:pt>
                <c:pt idx="21609">
                  <c:v>45152.09375</c:v>
                </c:pt>
                <c:pt idx="21610">
                  <c:v>45152.104166666672</c:v>
                </c:pt>
                <c:pt idx="21611">
                  <c:v>45152.114583333336</c:v>
                </c:pt>
                <c:pt idx="21612">
                  <c:v>45152.125</c:v>
                </c:pt>
                <c:pt idx="21613">
                  <c:v>45152.135416666672</c:v>
                </c:pt>
                <c:pt idx="21614">
                  <c:v>45152.145833333336</c:v>
                </c:pt>
                <c:pt idx="21615">
                  <c:v>45152.15625</c:v>
                </c:pt>
                <c:pt idx="21616">
                  <c:v>45152.166666666672</c:v>
                </c:pt>
                <c:pt idx="21617">
                  <c:v>45152.177083333336</c:v>
                </c:pt>
                <c:pt idx="21618">
                  <c:v>45152.1875</c:v>
                </c:pt>
                <c:pt idx="21619">
                  <c:v>45152.197916666672</c:v>
                </c:pt>
                <c:pt idx="21620">
                  <c:v>45152.208333333336</c:v>
                </c:pt>
                <c:pt idx="21621">
                  <c:v>45152.21875</c:v>
                </c:pt>
                <c:pt idx="21622">
                  <c:v>45152.229166666672</c:v>
                </c:pt>
                <c:pt idx="21623">
                  <c:v>45152.239583333336</c:v>
                </c:pt>
                <c:pt idx="21624">
                  <c:v>45152.25</c:v>
                </c:pt>
                <c:pt idx="21625">
                  <c:v>45152.260416666672</c:v>
                </c:pt>
                <c:pt idx="21626">
                  <c:v>45152.270833333336</c:v>
                </c:pt>
                <c:pt idx="21627">
                  <c:v>45152.28125</c:v>
                </c:pt>
                <c:pt idx="21628">
                  <c:v>45152.291666666672</c:v>
                </c:pt>
                <c:pt idx="21629">
                  <c:v>45152.302083333336</c:v>
                </c:pt>
                <c:pt idx="21630">
                  <c:v>45152.3125</c:v>
                </c:pt>
                <c:pt idx="21631">
                  <c:v>45152.322916666672</c:v>
                </c:pt>
                <c:pt idx="21632">
                  <c:v>45152.333333333336</c:v>
                </c:pt>
                <c:pt idx="21633">
                  <c:v>45152.34375</c:v>
                </c:pt>
                <c:pt idx="21634">
                  <c:v>45152.354166666672</c:v>
                </c:pt>
                <c:pt idx="21635">
                  <c:v>45152.364583333336</c:v>
                </c:pt>
                <c:pt idx="21636">
                  <c:v>45152.375</c:v>
                </c:pt>
                <c:pt idx="21637">
                  <c:v>45152.385416666672</c:v>
                </c:pt>
                <c:pt idx="21638">
                  <c:v>45152.395833333336</c:v>
                </c:pt>
                <c:pt idx="21639">
                  <c:v>45152.40625</c:v>
                </c:pt>
                <c:pt idx="21640">
                  <c:v>45152.416666666672</c:v>
                </c:pt>
                <c:pt idx="21641">
                  <c:v>45152.427083333336</c:v>
                </c:pt>
                <c:pt idx="21642">
                  <c:v>45152.4375</c:v>
                </c:pt>
                <c:pt idx="21643">
                  <c:v>45152.447916666672</c:v>
                </c:pt>
                <c:pt idx="21644">
                  <c:v>45152.458333333336</c:v>
                </c:pt>
                <c:pt idx="21645">
                  <c:v>45152.46875</c:v>
                </c:pt>
                <c:pt idx="21646">
                  <c:v>45152.479166666672</c:v>
                </c:pt>
                <c:pt idx="21647">
                  <c:v>45152.489583333336</c:v>
                </c:pt>
                <c:pt idx="21648">
                  <c:v>45152.5</c:v>
                </c:pt>
                <c:pt idx="21649">
                  <c:v>45152.510416666672</c:v>
                </c:pt>
                <c:pt idx="21650">
                  <c:v>45152.520833333336</c:v>
                </c:pt>
                <c:pt idx="21651">
                  <c:v>45152.53125</c:v>
                </c:pt>
                <c:pt idx="21652">
                  <c:v>45152.541666666672</c:v>
                </c:pt>
                <c:pt idx="21653">
                  <c:v>45152.552083333336</c:v>
                </c:pt>
                <c:pt idx="21654">
                  <c:v>45152.5625</c:v>
                </c:pt>
                <c:pt idx="21655">
                  <c:v>45152.572916666672</c:v>
                </c:pt>
                <c:pt idx="21656">
                  <c:v>45152.583333333336</c:v>
                </c:pt>
                <c:pt idx="21657">
                  <c:v>45152.59375</c:v>
                </c:pt>
                <c:pt idx="21658">
                  <c:v>45152.604166666672</c:v>
                </c:pt>
                <c:pt idx="21659">
                  <c:v>45152.614583333336</c:v>
                </c:pt>
                <c:pt idx="21660">
                  <c:v>45152.625</c:v>
                </c:pt>
                <c:pt idx="21661">
                  <c:v>45152.635416666672</c:v>
                </c:pt>
                <c:pt idx="21662">
                  <c:v>45152.645833333336</c:v>
                </c:pt>
                <c:pt idx="21663">
                  <c:v>45152.65625</c:v>
                </c:pt>
                <c:pt idx="21664">
                  <c:v>45152.666666666672</c:v>
                </c:pt>
                <c:pt idx="21665">
                  <c:v>45152.677083333336</c:v>
                </c:pt>
                <c:pt idx="21666">
                  <c:v>45152.6875</c:v>
                </c:pt>
                <c:pt idx="21667">
                  <c:v>45152.697916666672</c:v>
                </c:pt>
                <c:pt idx="21668">
                  <c:v>45152.708333333336</c:v>
                </c:pt>
                <c:pt idx="21669">
                  <c:v>45152.71875</c:v>
                </c:pt>
                <c:pt idx="21670">
                  <c:v>45152.729166666672</c:v>
                </c:pt>
                <c:pt idx="21671">
                  <c:v>45152.739583333336</c:v>
                </c:pt>
                <c:pt idx="21672">
                  <c:v>45152.75</c:v>
                </c:pt>
                <c:pt idx="21673">
                  <c:v>45152.760416666672</c:v>
                </c:pt>
                <c:pt idx="21674">
                  <c:v>45152.770833333336</c:v>
                </c:pt>
                <c:pt idx="21675">
                  <c:v>45152.78125</c:v>
                </c:pt>
                <c:pt idx="21676">
                  <c:v>45152.791666666672</c:v>
                </c:pt>
                <c:pt idx="21677">
                  <c:v>45152.802083333336</c:v>
                </c:pt>
                <c:pt idx="21678">
                  <c:v>45152.8125</c:v>
                </c:pt>
                <c:pt idx="21679">
                  <c:v>45152.822916666672</c:v>
                </c:pt>
                <c:pt idx="21680">
                  <c:v>45152.833333333336</c:v>
                </c:pt>
                <c:pt idx="21681">
                  <c:v>45152.84375</c:v>
                </c:pt>
                <c:pt idx="21682">
                  <c:v>45152.854166666672</c:v>
                </c:pt>
                <c:pt idx="21683">
                  <c:v>45152.864583333336</c:v>
                </c:pt>
                <c:pt idx="21684">
                  <c:v>45152.875</c:v>
                </c:pt>
                <c:pt idx="21685">
                  <c:v>45152.885416666672</c:v>
                </c:pt>
                <c:pt idx="21686">
                  <c:v>45152.895833333336</c:v>
                </c:pt>
                <c:pt idx="21687">
                  <c:v>45152.90625</c:v>
                </c:pt>
                <c:pt idx="21688">
                  <c:v>45152.916666666672</c:v>
                </c:pt>
                <c:pt idx="21689">
                  <c:v>45152.927083333336</c:v>
                </c:pt>
                <c:pt idx="21690">
                  <c:v>45152.9375</c:v>
                </c:pt>
                <c:pt idx="21691">
                  <c:v>45152.947916666672</c:v>
                </c:pt>
                <c:pt idx="21692">
                  <c:v>45152.958333333336</c:v>
                </c:pt>
                <c:pt idx="21693">
                  <c:v>45152.96875</c:v>
                </c:pt>
                <c:pt idx="21694">
                  <c:v>45152.979166666672</c:v>
                </c:pt>
                <c:pt idx="21695">
                  <c:v>45152.989583333336</c:v>
                </c:pt>
                <c:pt idx="21696">
                  <c:v>45153</c:v>
                </c:pt>
                <c:pt idx="21697">
                  <c:v>45153.010416666672</c:v>
                </c:pt>
                <c:pt idx="21698">
                  <c:v>45153.020833333336</c:v>
                </c:pt>
                <c:pt idx="21699">
                  <c:v>45153.03125</c:v>
                </c:pt>
                <c:pt idx="21700">
                  <c:v>45153.041666666672</c:v>
                </c:pt>
                <c:pt idx="21701">
                  <c:v>45153.052083333336</c:v>
                </c:pt>
                <c:pt idx="21702">
                  <c:v>45153.0625</c:v>
                </c:pt>
                <c:pt idx="21703">
                  <c:v>45153.072916666672</c:v>
                </c:pt>
                <c:pt idx="21704">
                  <c:v>45153.083333333336</c:v>
                </c:pt>
                <c:pt idx="21705">
                  <c:v>45153.09375</c:v>
                </c:pt>
                <c:pt idx="21706">
                  <c:v>45153.104166666672</c:v>
                </c:pt>
                <c:pt idx="21707">
                  <c:v>45153.114583333336</c:v>
                </c:pt>
                <c:pt idx="21708">
                  <c:v>45153.125</c:v>
                </c:pt>
                <c:pt idx="21709">
                  <c:v>45153.135416666672</c:v>
                </c:pt>
                <c:pt idx="21710">
                  <c:v>45153.145833333336</c:v>
                </c:pt>
                <c:pt idx="21711">
                  <c:v>45153.15625</c:v>
                </c:pt>
                <c:pt idx="21712">
                  <c:v>45153.166666666672</c:v>
                </c:pt>
                <c:pt idx="21713">
                  <c:v>45153.177083333336</c:v>
                </c:pt>
                <c:pt idx="21714">
                  <c:v>45153.1875</c:v>
                </c:pt>
                <c:pt idx="21715">
                  <c:v>45153.197916666672</c:v>
                </c:pt>
                <c:pt idx="21716">
                  <c:v>45153.208333333336</c:v>
                </c:pt>
                <c:pt idx="21717">
                  <c:v>45153.21875</c:v>
                </c:pt>
                <c:pt idx="21718">
                  <c:v>45153.229166666672</c:v>
                </c:pt>
                <c:pt idx="21719">
                  <c:v>45153.239583333336</c:v>
                </c:pt>
                <c:pt idx="21720">
                  <c:v>45153.25</c:v>
                </c:pt>
                <c:pt idx="21721">
                  <c:v>45153.260416666672</c:v>
                </c:pt>
                <c:pt idx="21722">
                  <c:v>45153.270833333336</c:v>
                </c:pt>
                <c:pt idx="21723">
                  <c:v>45153.28125</c:v>
                </c:pt>
                <c:pt idx="21724">
                  <c:v>45153.291666666672</c:v>
                </c:pt>
                <c:pt idx="21725">
                  <c:v>45153.302083333336</c:v>
                </c:pt>
                <c:pt idx="21726">
                  <c:v>45153.3125</c:v>
                </c:pt>
                <c:pt idx="21727">
                  <c:v>45153.322916666672</c:v>
                </c:pt>
                <c:pt idx="21728">
                  <c:v>45153.333333333336</c:v>
                </c:pt>
                <c:pt idx="21729">
                  <c:v>45153.34375</c:v>
                </c:pt>
                <c:pt idx="21730">
                  <c:v>45153.354166666672</c:v>
                </c:pt>
                <c:pt idx="21731">
                  <c:v>45153.364583333336</c:v>
                </c:pt>
                <c:pt idx="21732">
                  <c:v>45153.375</c:v>
                </c:pt>
                <c:pt idx="21733">
                  <c:v>45153.385416666672</c:v>
                </c:pt>
                <c:pt idx="21734">
                  <c:v>45153.395833333336</c:v>
                </c:pt>
                <c:pt idx="21735">
                  <c:v>45153.40625</c:v>
                </c:pt>
                <c:pt idx="21736">
                  <c:v>45153.416666666672</c:v>
                </c:pt>
                <c:pt idx="21737">
                  <c:v>45153.427083333336</c:v>
                </c:pt>
                <c:pt idx="21738">
                  <c:v>45153.4375</c:v>
                </c:pt>
                <c:pt idx="21739">
                  <c:v>45153.447916666672</c:v>
                </c:pt>
                <c:pt idx="21740">
                  <c:v>45153.458333333336</c:v>
                </c:pt>
                <c:pt idx="21741">
                  <c:v>45153.46875</c:v>
                </c:pt>
                <c:pt idx="21742">
                  <c:v>45153.479166666672</c:v>
                </c:pt>
                <c:pt idx="21743">
                  <c:v>45153.489583333336</c:v>
                </c:pt>
                <c:pt idx="21744">
                  <c:v>45153.5</c:v>
                </c:pt>
                <c:pt idx="21745">
                  <c:v>45153.510416666672</c:v>
                </c:pt>
                <c:pt idx="21746">
                  <c:v>45153.520833333336</c:v>
                </c:pt>
                <c:pt idx="21747">
                  <c:v>45153.53125</c:v>
                </c:pt>
                <c:pt idx="21748">
                  <c:v>45153.541666666672</c:v>
                </c:pt>
                <c:pt idx="21749">
                  <c:v>45153.552083333336</c:v>
                </c:pt>
                <c:pt idx="21750">
                  <c:v>45153.5625</c:v>
                </c:pt>
                <c:pt idx="21751">
                  <c:v>45153.572916666672</c:v>
                </c:pt>
                <c:pt idx="21752">
                  <c:v>45153.583333333336</c:v>
                </c:pt>
                <c:pt idx="21753">
                  <c:v>45153.59375</c:v>
                </c:pt>
                <c:pt idx="21754">
                  <c:v>45153.604166666672</c:v>
                </c:pt>
                <c:pt idx="21755">
                  <c:v>45153.614583333336</c:v>
                </c:pt>
                <c:pt idx="21756">
                  <c:v>45153.625</c:v>
                </c:pt>
                <c:pt idx="21757">
                  <c:v>45153.635416666672</c:v>
                </c:pt>
                <c:pt idx="21758">
                  <c:v>45153.645833333336</c:v>
                </c:pt>
                <c:pt idx="21759">
                  <c:v>45153.65625</c:v>
                </c:pt>
                <c:pt idx="21760">
                  <c:v>45153.666666666672</c:v>
                </c:pt>
                <c:pt idx="21761">
                  <c:v>45153.677083333336</c:v>
                </c:pt>
                <c:pt idx="21762">
                  <c:v>45153.6875</c:v>
                </c:pt>
                <c:pt idx="21763">
                  <c:v>45153.697916666672</c:v>
                </c:pt>
                <c:pt idx="21764">
                  <c:v>45153.708333333336</c:v>
                </c:pt>
                <c:pt idx="21765">
                  <c:v>45153.71875</c:v>
                </c:pt>
                <c:pt idx="21766">
                  <c:v>45153.729166666672</c:v>
                </c:pt>
                <c:pt idx="21767">
                  <c:v>45153.739583333336</c:v>
                </c:pt>
                <c:pt idx="21768">
                  <c:v>45153.75</c:v>
                </c:pt>
                <c:pt idx="21769">
                  <c:v>45153.760416666672</c:v>
                </c:pt>
                <c:pt idx="21770">
                  <c:v>45153.770833333336</c:v>
                </c:pt>
                <c:pt idx="21771">
                  <c:v>45153.78125</c:v>
                </c:pt>
                <c:pt idx="21772">
                  <c:v>45153.791666666672</c:v>
                </c:pt>
                <c:pt idx="21773">
                  <c:v>45153.802083333336</c:v>
                </c:pt>
                <c:pt idx="21774">
                  <c:v>45153.8125</c:v>
                </c:pt>
                <c:pt idx="21775">
                  <c:v>45153.822916666672</c:v>
                </c:pt>
                <c:pt idx="21776">
                  <c:v>45153.833333333336</c:v>
                </c:pt>
                <c:pt idx="21777">
                  <c:v>45153.84375</c:v>
                </c:pt>
                <c:pt idx="21778">
                  <c:v>45153.854166666672</c:v>
                </c:pt>
                <c:pt idx="21779">
                  <c:v>45153.864583333336</c:v>
                </c:pt>
                <c:pt idx="21780">
                  <c:v>45153.875</c:v>
                </c:pt>
                <c:pt idx="21781">
                  <c:v>45153.885416666672</c:v>
                </c:pt>
                <c:pt idx="21782">
                  <c:v>45153.895833333336</c:v>
                </c:pt>
                <c:pt idx="21783">
                  <c:v>45153.90625</c:v>
                </c:pt>
                <c:pt idx="21784">
                  <c:v>45153.916666666672</c:v>
                </c:pt>
                <c:pt idx="21785">
                  <c:v>45153.927083333336</c:v>
                </c:pt>
                <c:pt idx="21786">
                  <c:v>45153.9375</c:v>
                </c:pt>
                <c:pt idx="21787">
                  <c:v>45153.947916666672</c:v>
                </c:pt>
                <c:pt idx="21788">
                  <c:v>45153.958333333336</c:v>
                </c:pt>
                <c:pt idx="21789">
                  <c:v>45153.96875</c:v>
                </c:pt>
                <c:pt idx="21790">
                  <c:v>45153.979166666672</c:v>
                </c:pt>
                <c:pt idx="21791">
                  <c:v>45153.989583333336</c:v>
                </c:pt>
                <c:pt idx="21792">
                  <c:v>45154</c:v>
                </c:pt>
                <c:pt idx="21793">
                  <c:v>45154.010416666672</c:v>
                </c:pt>
                <c:pt idx="21794">
                  <c:v>45154.020833333336</c:v>
                </c:pt>
                <c:pt idx="21795">
                  <c:v>45154.03125</c:v>
                </c:pt>
                <c:pt idx="21796">
                  <c:v>45154.041666666672</c:v>
                </c:pt>
                <c:pt idx="21797">
                  <c:v>45154.052083333336</c:v>
                </c:pt>
                <c:pt idx="21798">
                  <c:v>45154.0625</c:v>
                </c:pt>
                <c:pt idx="21799">
                  <c:v>45154.072916666672</c:v>
                </c:pt>
                <c:pt idx="21800">
                  <c:v>45154.083333333336</c:v>
                </c:pt>
                <c:pt idx="21801">
                  <c:v>45154.09375</c:v>
                </c:pt>
                <c:pt idx="21802">
                  <c:v>45154.104166666672</c:v>
                </c:pt>
                <c:pt idx="21803">
                  <c:v>45154.114583333336</c:v>
                </c:pt>
                <c:pt idx="21804">
                  <c:v>45154.125</c:v>
                </c:pt>
                <c:pt idx="21805">
                  <c:v>45154.135416666672</c:v>
                </c:pt>
                <c:pt idx="21806">
                  <c:v>45154.145833333336</c:v>
                </c:pt>
                <c:pt idx="21807">
                  <c:v>45154.15625</c:v>
                </c:pt>
                <c:pt idx="21808">
                  <c:v>45154.166666666672</c:v>
                </c:pt>
                <c:pt idx="21809">
                  <c:v>45154.177083333336</c:v>
                </c:pt>
                <c:pt idx="21810">
                  <c:v>45154.1875</c:v>
                </c:pt>
                <c:pt idx="21811">
                  <c:v>45154.197916666672</c:v>
                </c:pt>
                <c:pt idx="21812">
                  <c:v>45154.208333333336</c:v>
                </c:pt>
                <c:pt idx="21813">
                  <c:v>45154.21875</c:v>
                </c:pt>
                <c:pt idx="21814">
                  <c:v>45154.229166666672</c:v>
                </c:pt>
                <c:pt idx="21815">
                  <c:v>45154.239583333336</c:v>
                </c:pt>
                <c:pt idx="21816">
                  <c:v>45154.25</c:v>
                </c:pt>
                <c:pt idx="21817">
                  <c:v>45154.260416666672</c:v>
                </c:pt>
                <c:pt idx="21818">
                  <c:v>45154.270833333336</c:v>
                </c:pt>
                <c:pt idx="21819">
                  <c:v>45154.28125</c:v>
                </c:pt>
                <c:pt idx="21820">
                  <c:v>45154.291666666672</c:v>
                </c:pt>
                <c:pt idx="21821">
                  <c:v>45154.302083333336</c:v>
                </c:pt>
                <c:pt idx="21822">
                  <c:v>45154.3125</c:v>
                </c:pt>
                <c:pt idx="21823">
                  <c:v>45154.322916666672</c:v>
                </c:pt>
                <c:pt idx="21824">
                  <c:v>45154.333333333336</c:v>
                </c:pt>
                <c:pt idx="21825">
                  <c:v>45154.34375</c:v>
                </c:pt>
                <c:pt idx="21826">
                  <c:v>45154.354166666672</c:v>
                </c:pt>
                <c:pt idx="21827">
                  <c:v>45154.364583333336</c:v>
                </c:pt>
                <c:pt idx="21828">
                  <c:v>45154.375</c:v>
                </c:pt>
                <c:pt idx="21829">
                  <c:v>45154.385416666672</c:v>
                </c:pt>
                <c:pt idx="21830">
                  <c:v>45154.395833333336</c:v>
                </c:pt>
                <c:pt idx="21831">
                  <c:v>45154.40625</c:v>
                </c:pt>
                <c:pt idx="21832">
                  <c:v>45154.416666666672</c:v>
                </c:pt>
                <c:pt idx="21833">
                  <c:v>45154.427083333336</c:v>
                </c:pt>
                <c:pt idx="21834">
                  <c:v>45154.4375</c:v>
                </c:pt>
                <c:pt idx="21835">
                  <c:v>45154.447916666672</c:v>
                </c:pt>
                <c:pt idx="21836">
                  <c:v>45154.458333333336</c:v>
                </c:pt>
                <c:pt idx="21837">
                  <c:v>45154.46875</c:v>
                </c:pt>
                <c:pt idx="21838">
                  <c:v>45154.479166666672</c:v>
                </c:pt>
                <c:pt idx="21839">
                  <c:v>45154.489583333336</c:v>
                </c:pt>
                <c:pt idx="21840">
                  <c:v>45154.5</c:v>
                </c:pt>
                <c:pt idx="21841">
                  <c:v>45154.510416666672</c:v>
                </c:pt>
                <c:pt idx="21842">
                  <c:v>45154.520833333336</c:v>
                </c:pt>
                <c:pt idx="21843">
                  <c:v>45154.53125</c:v>
                </c:pt>
                <c:pt idx="21844">
                  <c:v>45154.541666666672</c:v>
                </c:pt>
                <c:pt idx="21845">
                  <c:v>45154.552083333336</c:v>
                </c:pt>
                <c:pt idx="21846">
                  <c:v>45154.5625</c:v>
                </c:pt>
                <c:pt idx="21847">
                  <c:v>45154.572916666672</c:v>
                </c:pt>
                <c:pt idx="21848">
                  <c:v>45154.583333333336</c:v>
                </c:pt>
                <c:pt idx="21849">
                  <c:v>45154.59375</c:v>
                </c:pt>
                <c:pt idx="21850">
                  <c:v>45154.604166666672</c:v>
                </c:pt>
                <c:pt idx="21851">
                  <c:v>45154.614583333336</c:v>
                </c:pt>
                <c:pt idx="21852">
                  <c:v>45154.625</c:v>
                </c:pt>
                <c:pt idx="21853">
                  <c:v>45154.635416666672</c:v>
                </c:pt>
                <c:pt idx="21854">
                  <c:v>45154.645833333336</c:v>
                </c:pt>
                <c:pt idx="21855">
                  <c:v>45154.65625</c:v>
                </c:pt>
                <c:pt idx="21856">
                  <c:v>45154.666666666672</c:v>
                </c:pt>
                <c:pt idx="21857">
                  <c:v>45154.677083333336</c:v>
                </c:pt>
                <c:pt idx="21858">
                  <c:v>45154.6875</c:v>
                </c:pt>
                <c:pt idx="21859">
                  <c:v>45154.697916666672</c:v>
                </c:pt>
                <c:pt idx="21860">
                  <c:v>45154.708333333336</c:v>
                </c:pt>
                <c:pt idx="21861">
                  <c:v>45154.71875</c:v>
                </c:pt>
                <c:pt idx="21862">
                  <c:v>45154.729166666672</c:v>
                </c:pt>
                <c:pt idx="21863">
                  <c:v>45154.739583333336</c:v>
                </c:pt>
                <c:pt idx="21864">
                  <c:v>45154.75</c:v>
                </c:pt>
                <c:pt idx="21865">
                  <c:v>45154.760416666672</c:v>
                </c:pt>
                <c:pt idx="21866">
                  <c:v>45154.770833333336</c:v>
                </c:pt>
                <c:pt idx="21867">
                  <c:v>45154.78125</c:v>
                </c:pt>
                <c:pt idx="21868">
                  <c:v>45154.791666666672</c:v>
                </c:pt>
                <c:pt idx="21869">
                  <c:v>45154.802083333336</c:v>
                </c:pt>
                <c:pt idx="21870">
                  <c:v>45154.8125</c:v>
                </c:pt>
                <c:pt idx="21871">
                  <c:v>45154.822916666672</c:v>
                </c:pt>
                <c:pt idx="21872">
                  <c:v>45154.833333333336</c:v>
                </c:pt>
                <c:pt idx="21873">
                  <c:v>45154.84375</c:v>
                </c:pt>
                <c:pt idx="21874">
                  <c:v>45154.854166666672</c:v>
                </c:pt>
                <c:pt idx="21875">
                  <c:v>45154.864583333336</c:v>
                </c:pt>
                <c:pt idx="21876">
                  <c:v>45154.875</c:v>
                </c:pt>
                <c:pt idx="21877">
                  <c:v>45154.885416666672</c:v>
                </c:pt>
                <c:pt idx="21878">
                  <c:v>45154.895833333336</c:v>
                </c:pt>
                <c:pt idx="21879">
                  <c:v>45154.90625</c:v>
                </c:pt>
                <c:pt idx="21880">
                  <c:v>45154.916666666672</c:v>
                </c:pt>
                <c:pt idx="21881">
                  <c:v>45154.927083333336</c:v>
                </c:pt>
                <c:pt idx="21882">
                  <c:v>45154.9375</c:v>
                </c:pt>
                <c:pt idx="21883">
                  <c:v>45154.947916666672</c:v>
                </c:pt>
                <c:pt idx="21884">
                  <c:v>45154.958333333336</c:v>
                </c:pt>
                <c:pt idx="21885">
                  <c:v>45154.96875</c:v>
                </c:pt>
                <c:pt idx="21886">
                  <c:v>45154.979166666672</c:v>
                </c:pt>
                <c:pt idx="21887">
                  <c:v>45154.989583333336</c:v>
                </c:pt>
                <c:pt idx="21888">
                  <c:v>45155</c:v>
                </c:pt>
                <c:pt idx="21889">
                  <c:v>45155.010416666672</c:v>
                </c:pt>
                <c:pt idx="21890">
                  <c:v>45155.020833333336</c:v>
                </c:pt>
                <c:pt idx="21891">
                  <c:v>45155.03125</c:v>
                </c:pt>
                <c:pt idx="21892">
                  <c:v>45155.041666666672</c:v>
                </c:pt>
                <c:pt idx="21893">
                  <c:v>45155.052083333336</c:v>
                </c:pt>
                <c:pt idx="21894">
                  <c:v>45155.0625</c:v>
                </c:pt>
                <c:pt idx="21895">
                  <c:v>45155.072916666672</c:v>
                </c:pt>
                <c:pt idx="21896">
                  <c:v>45155.083333333336</c:v>
                </c:pt>
                <c:pt idx="21897">
                  <c:v>45155.09375</c:v>
                </c:pt>
                <c:pt idx="21898">
                  <c:v>45155.104166666672</c:v>
                </c:pt>
                <c:pt idx="21899">
                  <c:v>45155.114583333336</c:v>
                </c:pt>
                <c:pt idx="21900">
                  <c:v>45155.125</c:v>
                </c:pt>
                <c:pt idx="21901">
                  <c:v>45155.135416666672</c:v>
                </c:pt>
                <c:pt idx="21902">
                  <c:v>45155.145833333336</c:v>
                </c:pt>
                <c:pt idx="21903">
                  <c:v>45155.15625</c:v>
                </c:pt>
                <c:pt idx="21904">
                  <c:v>45155.166666666672</c:v>
                </c:pt>
                <c:pt idx="21905">
                  <c:v>45155.177083333336</c:v>
                </c:pt>
                <c:pt idx="21906">
                  <c:v>45155.1875</c:v>
                </c:pt>
                <c:pt idx="21907">
                  <c:v>45155.197916666672</c:v>
                </c:pt>
                <c:pt idx="21908">
                  <c:v>45155.208333333336</c:v>
                </c:pt>
                <c:pt idx="21909">
                  <c:v>45155.21875</c:v>
                </c:pt>
                <c:pt idx="21910">
                  <c:v>45155.229166666672</c:v>
                </c:pt>
                <c:pt idx="21911">
                  <c:v>45155.239583333336</c:v>
                </c:pt>
                <c:pt idx="21912">
                  <c:v>45155.25</c:v>
                </c:pt>
                <c:pt idx="21913">
                  <c:v>45155.260416666672</c:v>
                </c:pt>
                <c:pt idx="21914">
                  <c:v>45155.270833333336</c:v>
                </c:pt>
                <c:pt idx="21915">
                  <c:v>45155.28125</c:v>
                </c:pt>
                <c:pt idx="21916">
                  <c:v>45155.291666666672</c:v>
                </c:pt>
                <c:pt idx="21917">
                  <c:v>45155.302083333336</c:v>
                </c:pt>
                <c:pt idx="21918">
                  <c:v>45155.3125</c:v>
                </c:pt>
                <c:pt idx="21919">
                  <c:v>45155.322916666672</c:v>
                </c:pt>
                <c:pt idx="21920">
                  <c:v>45155.333333333336</c:v>
                </c:pt>
                <c:pt idx="21921">
                  <c:v>45155.34375</c:v>
                </c:pt>
                <c:pt idx="21922">
                  <c:v>45155.354166666672</c:v>
                </c:pt>
                <c:pt idx="21923">
                  <c:v>45155.364583333336</c:v>
                </c:pt>
                <c:pt idx="21924">
                  <c:v>45155.375</c:v>
                </c:pt>
                <c:pt idx="21925">
                  <c:v>45155.385416666672</c:v>
                </c:pt>
                <c:pt idx="21926">
                  <c:v>45155.395833333336</c:v>
                </c:pt>
                <c:pt idx="21927">
                  <c:v>45155.40625</c:v>
                </c:pt>
                <c:pt idx="21928">
                  <c:v>45155.416666666672</c:v>
                </c:pt>
                <c:pt idx="21929">
                  <c:v>45155.427083333336</c:v>
                </c:pt>
                <c:pt idx="21930">
                  <c:v>45155.4375</c:v>
                </c:pt>
                <c:pt idx="21931">
                  <c:v>45155.447916666672</c:v>
                </c:pt>
                <c:pt idx="21932">
                  <c:v>45155.458333333336</c:v>
                </c:pt>
                <c:pt idx="21933">
                  <c:v>45155.46875</c:v>
                </c:pt>
                <c:pt idx="21934">
                  <c:v>45155.479166666672</c:v>
                </c:pt>
                <c:pt idx="21935">
                  <c:v>45155.489583333336</c:v>
                </c:pt>
                <c:pt idx="21936">
                  <c:v>45155.5</c:v>
                </c:pt>
                <c:pt idx="21937">
                  <c:v>45155.510416666672</c:v>
                </c:pt>
                <c:pt idx="21938">
                  <c:v>45155.520833333336</c:v>
                </c:pt>
                <c:pt idx="21939">
                  <c:v>45155.53125</c:v>
                </c:pt>
                <c:pt idx="21940">
                  <c:v>45155.541666666672</c:v>
                </c:pt>
                <c:pt idx="21941">
                  <c:v>45155.552083333336</c:v>
                </c:pt>
                <c:pt idx="21942">
                  <c:v>45155.5625</c:v>
                </c:pt>
                <c:pt idx="21943">
                  <c:v>45155.572916666672</c:v>
                </c:pt>
                <c:pt idx="21944">
                  <c:v>45155.583333333336</c:v>
                </c:pt>
                <c:pt idx="21945">
                  <c:v>45155.59375</c:v>
                </c:pt>
                <c:pt idx="21946">
                  <c:v>45155.604166666672</c:v>
                </c:pt>
                <c:pt idx="21947">
                  <c:v>45155.614583333336</c:v>
                </c:pt>
                <c:pt idx="21948">
                  <c:v>45155.625</c:v>
                </c:pt>
                <c:pt idx="21949">
                  <c:v>45155.635416666672</c:v>
                </c:pt>
                <c:pt idx="21950">
                  <c:v>45155.645833333336</c:v>
                </c:pt>
                <c:pt idx="21951">
                  <c:v>45155.65625</c:v>
                </c:pt>
                <c:pt idx="21952">
                  <c:v>45155.666666666672</c:v>
                </c:pt>
                <c:pt idx="21953">
                  <c:v>45155.677083333336</c:v>
                </c:pt>
                <c:pt idx="21954">
                  <c:v>45155.6875</c:v>
                </c:pt>
                <c:pt idx="21955">
                  <c:v>45155.697916666672</c:v>
                </c:pt>
                <c:pt idx="21956">
                  <c:v>45155.708333333336</c:v>
                </c:pt>
                <c:pt idx="21957">
                  <c:v>45155.71875</c:v>
                </c:pt>
                <c:pt idx="21958">
                  <c:v>45155.729166666672</c:v>
                </c:pt>
                <c:pt idx="21959">
                  <c:v>45155.739583333336</c:v>
                </c:pt>
                <c:pt idx="21960">
                  <c:v>45155.75</c:v>
                </c:pt>
                <c:pt idx="21961">
                  <c:v>45155.760416666672</c:v>
                </c:pt>
                <c:pt idx="21962">
                  <c:v>45155.770833333336</c:v>
                </c:pt>
                <c:pt idx="21963">
                  <c:v>45155.78125</c:v>
                </c:pt>
                <c:pt idx="21964">
                  <c:v>45155.791666666672</c:v>
                </c:pt>
                <c:pt idx="21965">
                  <c:v>45155.802083333336</c:v>
                </c:pt>
                <c:pt idx="21966">
                  <c:v>45155.8125</c:v>
                </c:pt>
                <c:pt idx="21967">
                  <c:v>45155.822916666672</c:v>
                </c:pt>
                <c:pt idx="21968">
                  <c:v>45155.833333333336</c:v>
                </c:pt>
                <c:pt idx="21969">
                  <c:v>45155.84375</c:v>
                </c:pt>
                <c:pt idx="21970">
                  <c:v>45155.854166666672</c:v>
                </c:pt>
                <c:pt idx="21971">
                  <c:v>45155.864583333336</c:v>
                </c:pt>
                <c:pt idx="21972">
                  <c:v>45155.875</c:v>
                </c:pt>
                <c:pt idx="21973">
                  <c:v>45155.885416666672</c:v>
                </c:pt>
                <c:pt idx="21974">
                  <c:v>45155.895833333336</c:v>
                </c:pt>
                <c:pt idx="21975">
                  <c:v>45155.90625</c:v>
                </c:pt>
                <c:pt idx="21976">
                  <c:v>45155.916666666672</c:v>
                </c:pt>
                <c:pt idx="21977">
                  <c:v>45155.927083333336</c:v>
                </c:pt>
                <c:pt idx="21978">
                  <c:v>45155.9375</c:v>
                </c:pt>
                <c:pt idx="21979">
                  <c:v>45155.947916666672</c:v>
                </c:pt>
                <c:pt idx="21980">
                  <c:v>45155.958333333336</c:v>
                </c:pt>
                <c:pt idx="21981">
                  <c:v>45155.96875</c:v>
                </c:pt>
                <c:pt idx="21982">
                  <c:v>45155.979166666672</c:v>
                </c:pt>
                <c:pt idx="21983">
                  <c:v>45155.989583333336</c:v>
                </c:pt>
                <c:pt idx="21984">
                  <c:v>45156</c:v>
                </c:pt>
                <c:pt idx="21985">
                  <c:v>45156.010416666672</c:v>
                </c:pt>
                <c:pt idx="21986">
                  <c:v>45156.020833333336</c:v>
                </c:pt>
                <c:pt idx="21987">
                  <c:v>45156.03125</c:v>
                </c:pt>
                <c:pt idx="21988">
                  <c:v>45156.041666666672</c:v>
                </c:pt>
                <c:pt idx="21989">
                  <c:v>45156.052083333336</c:v>
                </c:pt>
                <c:pt idx="21990">
                  <c:v>45156.0625</c:v>
                </c:pt>
                <c:pt idx="21991">
                  <c:v>45156.072916666672</c:v>
                </c:pt>
                <c:pt idx="21992">
                  <c:v>45156.083333333336</c:v>
                </c:pt>
                <c:pt idx="21993">
                  <c:v>45156.09375</c:v>
                </c:pt>
                <c:pt idx="21994">
                  <c:v>45156.104166666672</c:v>
                </c:pt>
                <c:pt idx="21995">
                  <c:v>45156.114583333336</c:v>
                </c:pt>
                <c:pt idx="21996">
                  <c:v>45156.125</c:v>
                </c:pt>
                <c:pt idx="21997">
                  <c:v>45156.135416666672</c:v>
                </c:pt>
                <c:pt idx="21998">
                  <c:v>45156.145833333336</c:v>
                </c:pt>
                <c:pt idx="21999">
                  <c:v>45156.15625</c:v>
                </c:pt>
                <c:pt idx="22000">
                  <c:v>45156.166666666672</c:v>
                </c:pt>
                <c:pt idx="22001">
                  <c:v>45156.177083333336</c:v>
                </c:pt>
                <c:pt idx="22002">
                  <c:v>45156.1875</c:v>
                </c:pt>
                <c:pt idx="22003">
                  <c:v>45156.197916666672</c:v>
                </c:pt>
                <c:pt idx="22004">
                  <c:v>45156.208333333336</c:v>
                </c:pt>
                <c:pt idx="22005">
                  <c:v>45156.21875</c:v>
                </c:pt>
                <c:pt idx="22006">
                  <c:v>45156.229166666672</c:v>
                </c:pt>
                <c:pt idx="22007">
                  <c:v>45156.239583333336</c:v>
                </c:pt>
                <c:pt idx="22008">
                  <c:v>45156.25</c:v>
                </c:pt>
                <c:pt idx="22009">
                  <c:v>45156.260416666672</c:v>
                </c:pt>
                <c:pt idx="22010">
                  <c:v>45156.270833333336</c:v>
                </c:pt>
                <c:pt idx="22011">
                  <c:v>45156.28125</c:v>
                </c:pt>
                <c:pt idx="22012">
                  <c:v>45156.291666666672</c:v>
                </c:pt>
                <c:pt idx="22013">
                  <c:v>45156.302083333336</c:v>
                </c:pt>
                <c:pt idx="22014">
                  <c:v>45156.3125</c:v>
                </c:pt>
                <c:pt idx="22015">
                  <c:v>45156.322916666672</c:v>
                </c:pt>
                <c:pt idx="22016">
                  <c:v>45156.333333333336</c:v>
                </c:pt>
                <c:pt idx="22017">
                  <c:v>45156.34375</c:v>
                </c:pt>
                <c:pt idx="22018">
                  <c:v>45156.354166666672</c:v>
                </c:pt>
                <c:pt idx="22019">
                  <c:v>45156.364583333336</c:v>
                </c:pt>
                <c:pt idx="22020">
                  <c:v>45156.375</c:v>
                </c:pt>
                <c:pt idx="22021">
                  <c:v>45156.385416666672</c:v>
                </c:pt>
                <c:pt idx="22022">
                  <c:v>45156.395833333336</c:v>
                </c:pt>
                <c:pt idx="22023">
                  <c:v>45156.40625</c:v>
                </c:pt>
                <c:pt idx="22024">
                  <c:v>45156.416666666672</c:v>
                </c:pt>
                <c:pt idx="22025">
                  <c:v>45156.427083333336</c:v>
                </c:pt>
                <c:pt idx="22026">
                  <c:v>45156.4375</c:v>
                </c:pt>
                <c:pt idx="22027">
                  <c:v>45156.447916666672</c:v>
                </c:pt>
                <c:pt idx="22028">
                  <c:v>45156.458333333336</c:v>
                </c:pt>
                <c:pt idx="22029">
                  <c:v>45156.46875</c:v>
                </c:pt>
                <c:pt idx="22030">
                  <c:v>45156.479166666672</c:v>
                </c:pt>
                <c:pt idx="22031">
                  <c:v>45156.489583333336</c:v>
                </c:pt>
                <c:pt idx="22032">
                  <c:v>45156.5</c:v>
                </c:pt>
                <c:pt idx="22033">
                  <c:v>45156.510416666672</c:v>
                </c:pt>
                <c:pt idx="22034">
                  <c:v>45156.520833333336</c:v>
                </c:pt>
                <c:pt idx="22035">
                  <c:v>45156.53125</c:v>
                </c:pt>
                <c:pt idx="22036">
                  <c:v>45156.541666666672</c:v>
                </c:pt>
                <c:pt idx="22037">
                  <c:v>45156.552083333336</c:v>
                </c:pt>
                <c:pt idx="22038">
                  <c:v>45156.5625</c:v>
                </c:pt>
                <c:pt idx="22039">
                  <c:v>45156.572916666672</c:v>
                </c:pt>
                <c:pt idx="22040">
                  <c:v>45156.583333333336</c:v>
                </c:pt>
                <c:pt idx="22041">
                  <c:v>45156.59375</c:v>
                </c:pt>
                <c:pt idx="22042">
                  <c:v>45156.604166666672</c:v>
                </c:pt>
                <c:pt idx="22043">
                  <c:v>45156.614583333336</c:v>
                </c:pt>
                <c:pt idx="22044">
                  <c:v>45156.625</c:v>
                </c:pt>
                <c:pt idx="22045">
                  <c:v>45156.635416666672</c:v>
                </c:pt>
                <c:pt idx="22046">
                  <c:v>45156.645833333336</c:v>
                </c:pt>
                <c:pt idx="22047">
                  <c:v>45156.65625</c:v>
                </c:pt>
                <c:pt idx="22048">
                  <c:v>45156.666666666672</c:v>
                </c:pt>
                <c:pt idx="22049">
                  <c:v>45156.677083333336</c:v>
                </c:pt>
                <c:pt idx="22050">
                  <c:v>45156.6875</c:v>
                </c:pt>
                <c:pt idx="22051">
                  <c:v>45156.697916666672</c:v>
                </c:pt>
                <c:pt idx="22052">
                  <c:v>45156.708333333336</c:v>
                </c:pt>
                <c:pt idx="22053">
                  <c:v>45156.71875</c:v>
                </c:pt>
                <c:pt idx="22054">
                  <c:v>45156.729166666672</c:v>
                </c:pt>
                <c:pt idx="22055">
                  <c:v>45156.739583333336</c:v>
                </c:pt>
                <c:pt idx="22056">
                  <c:v>45156.75</c:v>
                </c:pt>
                <c:pt idx="22057">
                  <c:v>45156.760416666672</c:v>
                </c:pt>
                <c:pt idx="22058">
                  <c:v>45156.770833333336</c:v>
                </c:pt>
                <c:pt idx="22059">
                  <c:v>45156.78125</c:v>
                </c:pt>
                <c:pt idx="22060">
                  <c:v>45156.791666666672</c:v>
                </c:pt>
                <c:pt idx="22061">
                  <c:v>45156.802083333336</c:v>
                </c:pt>
                <c:pt idx="22062">
                  <c:v>45156.8125</c:v>
                </c:pt>
                <c:pt idx="22063">
                  <c:v>45156.822916666672</c:v>
                </c:pt>
                <c:pt idx="22064">
                  <c:v>45156.833333333336</c:v>
                </c:pt>
                <c:pt idx="22065">
                  <c:v>45156.84375</c:v>
                </c:pt>
                <c:pt idx="22066">
                  <c:v>45156.854166666672</c:v>
                </c:pt>
                <c:pt idx="22067">
                  <c:v>45156.864583333336</c:v>
                </c:pt>
                <c:pt idx="22068">
                  <c:v>45156.875</c:v>
                </c:pt>
                <c:pt idx="22069">
                  <c:v>45156.885416666672</c:v>
                </c:pt>
                <c:pt idx="22070">
                  <c:v>45156.895833333336</c:v>
                </c:pt>
                <c:pt idx="22071">
                  <c:v>45156.90625</c:v>
                </c:pt>
                <c:pt idx="22072">
                  <c:v>45156.916666666672</c:v>
                </c:pt>
                <c:pt idx="22073">
                  <c:v>45156.927083333336</c:v>
                </c:pt>
                <c:pt idx="22074">
                  <c:v>45156.9375</c:v>
                </c:pt>
                <c:pt idx="22075">
                  <c:v>45156.947916666672</c:v>
                </c:pt>
                <c:pt idx="22076">
                  <c:v>45156.958333333336</c:v>
                </c:pt>
                <c:pt idx="22077">
                  <c:v>45156.96875</c:v>
                </c:pt>
                <c:pt idx="22078">
                  <c:v>45156.979166666672</c:v>
                </c:pt>
                <c:pt idx="22079">
                  <c:v>45156.989583333336</c:v>
                </c:pt>
                <c:pt idx="22080">
                  <c:v>45157</c:v>
                </c:pt>
                <c:pt idx="22081">
                  <c:v>45157.010416666672</c:v>
                </c:pt>
                <c:pt idx="22082">
                  <c:v>45157.020833333336</c:v>
                </c:pt>
                <c:pt idx="22083">
                  <c:v>45157.03125</c:v>
                </c:pt>
                <c:pt idx="22084">
                  <c:v>45157.041666666672</c:v>
                </c:pt>
                <c:pt idx="22085">
                  <c:v>45157.052083333336</c:v>
                </c:pt>
                <c:pt idx="22086">
                  <c:v>45157.0625</c:v>
                </c:pt>
                <c:pt idx="22087">
                  <c:v>45157.072916666672</c:v>
                </c:pt>
                <c:pt idx="22088">
                  <c:v>45157.083333333336</c:v>
                </c:pt>
                <c:pt idx="22089">
                  <c:v>45157.09375</c:v>
                </c:pt>
                <c:pt idx="22090">
                  <c:v>45157.104166666672</c:v>
                </c:pt>
                <c:pt idx="22091">
                  <c:v>45157.114583333336</c:v>
                </c:pt>
                <c:pt idx="22092">
                  <c:v>45157.125</c:v>
                </c:pt>
                <c:pt idx="22093">
                  <c:v>45157.135416666672</c:v>
                </c:pt>
                <c:pt idx="22094">
                  <c:v>45157.145833333336</c:v>
                </c:pt>
                <c:pt idx="22095">
                  <c:v>45157.15625</c:v>
                </c:pt>
                <c:pt idx="22096">
                  <c:v>45157.166666666672</c:v>
                </c:pt>
                <c:pt idx="22097">
                  <c:v>45157.177083333336</c:v>
                </c:pt>
                <c:pt idx="22098">
                  <c:v>45157.1875</c:v>
                </c:pt>
                <c:pt idx="22099">
                  <c:v>45157.197916666672</c:v>
                </c:pt>
                <c:pt idx="22100">
                  <c:v>45157.208333333336</c:v>
                </c:pt>
                <c:pt idx="22101">
                  <c:v>45157.21875</c:v>
                </c:pt>
                <c:pt idx="22102">
                  <c:v>45157.229166666672</c:v>
                </c:pt>
                <c:pt idx="22103">
                  <c:v>45157.239583333336</c:v>
                </c:pt>
                <c:pt idx="22104">
                  <c:v>45157.25</c:v>
                </c:pt>
                <c:pt idx="22105">
                  <c:v>45157.260416666672</c:v>
                </c:pt>
                <c:pt idx="22106">
                  <c:v>45157.270833333336</c:v>
                </c:pt>
                <c:pt idx="22107">
                  <c:v>45157.28125</c:v>
                </c:pt>
                <c:pt idx="22108">
                  <c:v>45157.291666666672</c:v>
                </c:pt>
                <c:pt idx="22109">
                  <c:v>45157.302083333336</c:v>
                </c:pt>
                <c:pt idx="22110">
                  <c:v>45157.3125</c:v>
                </c:pt>
                <c:pt idx="22111">
                  <c:v>45157.322916666672</c:v>
                </c:pt>
                <c:pt idx="22112">
                  <c:v>45157.333333333336</c:v>
                </c:pt>
                <c:pt idx="22113">
                  <c:v>45157.34375</c:v>
                </c:pt>
                <c:pt idx="22114">
                  <c:v>45157.354166666672</c:v>
                </c:pt>
                <c:pt idx="22115">
                  <c:v>45157.364583333336</c:v>
                </c:pt>
                <c:pt idx="22116">
                  <c:v>45157.375</c:v>
                </c:pt>
                <c:pt idx="22117">
                  <c:v>45157.385416666672</c:v>
                </c:pt>
                <c:pt idx="22118">
                  <c:v>45157.395833333336</c:v>
                </c:pt>
                <c:pt idx="22119">
                  <c:v>45157.40625</c:v>
                </c:pt>
                <c:pt idx="22120">
                  <c:v>45157.416666666672</c:v>
                </c:pt>
                <c:pt idx="22121">
                  <c:v>45157.427083333336</c:v>
                </c:pt>
                <c:pt idx="22122">
                  <c:v>45157.4375</c:v>
                </c:pt>
                <c:pt idx="22123">
                  <c:v>45157.447916666672</c:v>
                </c:pt>
                <c:pt idx="22124">
                  <c:v>45157.458333333336</c:v>
                </c:pt>
                <c:pt idx="22125">
                  <c:v>45157.46875</c:v>
                </c:pt>
                <c:pt idx="22126">
                  <c:v>45157.479166666672</c:v>
                </c:pt>
                <c:pt idx="22127">
                  <c:v>45157.489583333336</c:v>
                </c:pt>
                <c:pt idx="22128">
                  <c:v>45157.5</c:v>
                </c:pt>
                <c:pt idx="22129">
                  <c:v>45157.510416666672</c:v>
                </c:pt>
                <c:pt idx="22130">
                  <c:v>45157.520833333336</c:v>
                </c:pt>
                <c:pt idx="22131">
                  <c:v>45157.53125</c:v>
                </c:pt>
                <c:pt idx="22132">
                  <c:v>45157.541666666672</c:v>
                </c:pt>
                <c:pt idx="22133">
                  <c:v>45157.552083333336</c:v>
                </c:pt>
                <c:pt idx="22134">
                  <c:v>45157.5625</c:v>
                </c:pt>
                <c:pt idx="22135">
                  <c:v>45157.572916666672</c:v>
                </c:pt>
                <c:pt idx="22136">
                  <c:v>45157.583333333336</c:v>
                </c:pt>
                <c:pt idx="22137">
                  <c:v>45157.59375</c:v>
                </c:pt>
                <c:pt idx="22138">
                  <c:v>45157.604166666672</c:v>
                </c:pt>
                <c:pt idx="22139">
                  <c:v>45157.614583333336</c:v>
                </c:pt>
                <c:pt idx="22140">
                  <c:v>45157.625</c:v>
                </c:pt>
                <c:pt idx="22141">
                  <c:v>45157.635416666672</c:v>
                </c:pt>
                <c:pt idx="22142">
                  <c:v>45157.645833333336</c:v>
                </c:pt>
                <c:pt idx="22143">
                  <c:v>45157.65625</c:v>
                </c:pt>
                <c:pt idx="22144">
                  <c:v>45157.666666666672</c:v>
                </c:pt>
                <c:pt idx="22145">
                  <c:v>45157.677083333336</c:v>
                </c:pt>
                <c:pt idx="22146">
                  <c:v>45157.6875</c:v>
                </c:pt>
                <c:pt idx="22147">
                  <c:v>45157.697916666672</c:v>
                </c:pt>
                <c:pt idx="22148">
                  <c:v>45157.708333333336</c:v>
                </c:pt>
                <c:pt idx="22149">
                  <c:v>45157.71875</c:v>
                </c:pt>
                <c:pt idx="22150">
                  <c:v>45157.729166666672</c:v>
                </c:pt>
                <c:pt idx="22151">
                  <c:v>45157.739583333336</c:v>
                </c:pt>
                <c:pt idx="22152">
                  <c:v>45157.75</c:v>
                </c:pt>
                <c:pt idx="22153">
                  <c:v>45157.760416666672</c:v>
                </c:pt>
                <c:pt idx="22154">
                  <c:v>45157.770833333336</c:v>
                </c:pt>
                <c:pt idx="22155">
                  <c:v>45157.78125</c:v>
                </c:pt>
                <c:pt idx="22156">
                  <c:v>45157.791666666672</c:v>
                </c:pt>
                <c:pt idx="22157">
                  <c:v>45157.802083333336</c:v>
                </c:pt>
                <c:pt idx="22158">
                  <c:v>45157.8125</c:v>
                </c:pt>
                <c:pt idx="22159">
                  <c:v>45157.822916666672</c:v>
                </c:pt>
                <c:pt idx="22160">
                  <c:v>45157.833333333336</c:v>
                </c:pt>
                <c:pt idx="22161">
                  <c:v>45157.84375</c:v>
                </c:pt>
                <c:pt idx="22162">
                  <c:v>45157.854166666672</c:v>
                </c:pt>
                <c:pt idx="22163">
                  <c:v>45157.864583333336</c:v>
                </c:pt>
                <c:pt idx="22164">
                  <c:v>45157.875</c:v>
                </c:pt>
                <c:pt idx="22165">
                  <c:v>45157.885416666672</c:v>
                </c:pt>
                <c:pt idx="22166">
                  <c:v>45157.895833333336</c:v>
                </c:pt>
                <c:pt idx="22167">
                  <c:v>45157.90625</c:v>
                </c:pt>
                <c:pt idx="22168">
                  <c:v>45157.916666666672</c:v>
                </c:pt>
                <c:pt idx="22169">
                  <c:v>45157.927083333336</c:v>
                </c:pt>
                <c:pt idx="22170">
                  <c:v>45157.9375</c:v>
                </c:pt>
                <c:pt idx="22171">
                  <c:v>45157.947916666672</c:v>
                </c:pt>
                <c:pt idx="22172">
                  <c:v>45157.958333333336</c:v>
                </c:pt>
                <c:pt idx="22173">
                  <c:v>45157.96875</c:v>
                </c:pt>
                <c:pt idx="22174">
                  <c:v>45157.979166666672</c:v>
                </c:pt>
                <c:pt idx="22175">
                  <c:v>45157.989583333336</c:v>
                </c:pt>
                <c:pt idx="22176">
                  <c:v>45158</c:v>
                </c:pt>
                <c:pt idx="22177">
                  <c:v>45158.010416666672</c:v>
                </c:pt>
                <c:pt idx="22178">
                  <c:v>45158.020833333336</c:v>
                </c:pt>
                <c:pt idx="22179">
                  <c:v>45158.03125</c:v>
                </c:pt>
                <c:pt idx="22180">
                  <c:v>45158.041666666672</c:v>
                </c:pt>
                <c:pt idx="22181">
                  <c:v>45158.052083333336</c:v>
                </c:pt>
                <c:pt idx="22182">
                  <c:v>45158.0625</c:v>
                </c:pt>
                <c:pt idx="22183">
                  <c:v>45158.072916666672</c:v>
                </c:pt>
                <c:pt idx="22184">
                  <c:v>45158.083333333336</c:v>
                </c:pt>
                <c:pt idx="22185">
                  <c:v>45158.09375</c:v>
                </c:pt>
                <c:pt idx="22186">
                  <c:v>45158.104166666672</c:v>
                </c:pt>
                <c:pt idx="22187">
                  <c:v>45158.114583333336</c:v>
                </c:pt>
                <c:pt idx="22188">
                  <c:v>45158.125</c:v>
                </c:pt>
                <c:pt idx="22189">
                  <c:v>45158.135416666672</c:v>
                </c:pt>
                <c:pt idx="22190">
                  <c:v>45158.145833333336</c:v>
                </c:pt>
                <c:pt idx="22191">
                  <c:v>45158.15625</c:v>
                </c:pt>
                <c:pt idx="22192">
                  <c:v>45158.166666666672</c:v>
                </c:pt>
                <c:pt idx="22193">
                  <c:v>45158.177083333336</c:v>
                </c:pt>
                <c:pt idx="22194">
                  <c:v>45158.1875</c:v>
                </c:pt>
                <c:pt idx="22195">
                  <c:v>45158.197916666672</c:v>
                </c:pt>
                <c:pt idx="22196">
                  <c:v>45158.208333333336</c:v>
                </c:pt>
                <c:pt idx="22197">
                  <c:v>45158.21875</c:v>
                </c:pt>
                <c:pt idx="22198">
                  <c:v>45158.229166666672</c:v>
                </c:pt>
                <c:pt idx="22199">
                  <c:v>45158.239583333336</c:v>
                </c:pt>
                <c:pt idx="22200">
                  <c:v>45158.25</c:v>
                </c:pt>
                <c:pt idx="22201">
                  <c:v>45158.260416666672</c:v>
                </c:pt>
                <c:pt idx="22202">
                  <c:v>45158.270833333336</c:v>
                </c:pt>
                <c:pt idx="22203">
                  <c:v>45158.28125</c:v>
                </c:pt>
                <c:pt idx="22204">
                  <c:v>45158.291666666672</c:v>
                </c:pt>
                <c:pt idx="22205">
                  <c:v>45158.302083333336</c:v>
                </c:pt>
                <c:pt idx="22206">
                  <c:v>45158.3125</c:v>
                </c:pt>
                <c:pt idx="22207">
                  <c:v>45158.322916666672</c:v>
                </c:pt>
                <c:pt idx="22208">
                  <c:v>45158.333333333336</c:v>
                </c:pt>
                <c:pt idx="22209">
                  <c:v>45158.34375</c:v>
                </c:pt>
                <c:pt idx="22210">
                  <c:v>45158.354166666672</c:v>
                </c:pt>
                <c:pt idx="22211">
                  <c:v>45158.364583333336</c:v>
                </c:pt>
                <c:pt idx="22212">
                  <c:v>45158.375</c:v>
                </c:pt>
                <c:pt idx="22213">
                  <c:v>45158.385416666672</c:v>
                </c:pt>
                <c:pt idx="22214">
                  <c:v>45158.395833333336</c:v>
                </c:pt>
                <c:pt idx="22215">
                  <c:v>45158.40625</c:v>
                </c:pt>
                <c:pt idx="22216">
                  <c:v>45158.416666666672</c:v>
                </c:pt>
                <c:pt idx="22217">
                  <c:v>45158.427083333336</c:v>
                </c:pt>
                <c:pt idx="22218">
                  <c:v>45158.4375</c:v>
                </c:pt>
                <c:pt idx="22219">
                  <c:v>45158.447916666672</c:v>
                </c:pt>
                <c:pt idx="22220">
                  <c:v>45158.458333333336</c:v>
                </c:pt>
                <c:pt idx="22221">
                  <c:v>45158.46875</c:v>
                </c:pt>
                <c:pt idx="22222">
                  <c:v>45158.479166666672</c:v>
                </c:pt>
                <c:pt idx="22223">
                  <c:v>45158.489583333336</c:v>
                </c:pt>
                <c:pt idx="22224">
                  <c:v>45158.5</c:v>
                </c:pt>
                <c:pt idx="22225">
                  <c:v>45158.510416666672</c:v>
                </c:pt>
                <c:pt idx="22226">
                  <c:v>45158.520833333336</c:v>
                </c:pt>
                <c:pt idx="22227">
                  <c:v>45158.53125</c:v>
                </c:pt>
                <c:pt idx="22228">
                  <c:v>45158.541666666672</c:v>
                </c:pt>
                <c:pt idx="22229">
                  <c:v>45158.552083333336</c:v>
                </c:pt>
                <c:pt idx="22230">
                  <c:v>45158.5625</c:v>
                </c:pt>
                <c:pt idx="22231">
                  <c:v>45158.572916666672</c:v>
                </c:pt>
                <c:pt idx="22232">
                  <c:v>45158.583333333336</c:v>
                </c:pt>
                <c:pt idx="22233">
                  <c:v>45158.59375</c:v>
                </c:pt>
                <c:pt idx="22234">
                  <c:v>45158.604166666672</c:v>
                </c:pt>
                <c:pt idx="22235">
                  <c:v>45158.614583333336</c:v>
                </c:pt>
                <c:pt idx="22236">
                  <c:v>45158.625</c:v>
                </c:pt>
                <c:pt idx="22237">
                  <c:v>45158.635416666672</c:v>
                </c:pt>
                <c:pt idx="22238">
                  <c:v>45158.645833333336</c:v>
                </c:pt>
                <c:pt idx="22239">
                  <c:v>45158.65625</c:v>
                </c:pt>
                <c:pt idx="22240">
                  <c:v>45158.666666666672</c:v>
                </c:pt>
                <c:pt idx="22241">
                  <c:v>45158.677083333336</c:v>
                </c:pt>
                <c:pt idx="22242">
                  <c:v>45158.6875</c:v>
                </c:pt>
                <c:pt idx="22243">
                  <c:v>45158.697916666672</c:v>
                </c:pt>
                <c:pt idx="22244">
                  <c:v>45158.708333333336</c:v>
                </c:pt>
                <c:pt idx="22245">
                  <c:v>45158.71875</c:v>
                </c:pt>
                <c:pt idx="22246">
                  <c:v>45158.729166666672</c:v>
                </c:pt>
                <c:pt idx="22247">
                  <c:v>45158.739583333336</c:v>
                </c:pt>
                <c:pt idx="22248">
                  <c:v>45158.75</c:v>
                </c:pt>
                <c:pt idx="22249">
                  <c:v>45158.760416666672</c:v>
                </c:pt>
                <c:pt idx="22250">
                  <c:v>45158.770833333336</c:v>
                </c:pt>
                <c:pt idx="22251">
                  <c:v>45158.78125</c:v>
                </c:pt>
                <c:pt idx="22252">
                  <c:v>45158.791666666672</c:v>
                </c:pt>
                <c:pt idx="22253">
                  <c:v>45158.802083333336</c:v>
                </c:pt>
                <c:pt idx="22254">
                  <c:v>45158.8125</c:v>
                </c:pt>
                <c:pt idx="22255">
                  <c:v>45158.822916666672</c:v>
                </c:pt>
                <c:pt idx="22256">
                  <c:v>45158.833333333336</c:v>
                </c:pt>
                <c:pt idx="22257">
                  <c:v>45158.84375</c:v>
                </c:pt>
                <c:pt idx="22258">
                  <c:v>45158.854166666672</c:v>
                </c:pt>
                <c:pt idx="22259">
                  <c:v>45158.864583333336</c:v>
                </c:pt>
                <c:pt idx="22260">
                  <c:v>45158.875</c:v>
                </c:pt>
                <c:pt idx="22261">
                  <c:v>45158.885416666672</c:v>
                </c:pt>
                <c:pt idx="22262">
                  <c:v>45158.895833333336</c:v>
                </c:pt>
                <c:pt idx="22263">
                  <c:v>45158.90625</c:v>
                </c:pt>
                <c:pt idx="22264">
                  <c:v>45158.916666666672</c:v>
                </c:pt>
                <c:pt idx="22265">
                  <c:v>45158.927083333336</c:v>
                </c:pt>
                <c:pt idx="22266">
                  <c:v>45158.9375</c:v>
                </c:pt>
                <c:pt idx="22267">
                  <c:v>45158.947916666672</c:v>
                </c:pt>
                <c:pt idx="22268">
                  <c:v>45158.958333333336</c:v>
                </c:pt>
                <c:pt idx="22269">
                  <c:v>45158.96875</c:v>
                </c:pt>
                <c:pt idx="22270">
                  <c:v>45158.979166666672</c:v>
                </c:pt>
                <c:pt idx="22271">
                  <c:v>45158.989583333336</c:v>
                </c:pt>
                <c:pt idx="22272">
                  <c:v>45159</c:v>
                </c:pt>
                <c:pt idx="22273">
                  <c:v>45159.010416666672</c:v>
                </c:pt>
                <c:pt idx="22274">
                  <c:v>45159.020833333336</c:v>
                </c:pt>
                <c:pt idx="22275">
                  <c:v>45159.03125</c:v>
                </c:pt>
                <c:pt idx="22276">
                  <c:v>45159.041666666672</c:v>
                </c:pt>
                <c:pt idx="22277">
                  <c:v>45159.052083333336</c:v>
                </c:pt>
                <c:pt idx="22278">
                  <c:v>45159.0625</c:v>
                </c:pt>
                <c:pt idx="22279">
                  <c:v>45159.072916666672</c:v>
                </c:pt>
                <c:pt idx="22280">
                  <c:v>45159.083333333336</c:v>
                </c:pt>
                <c:pt idx="22281">
                  <c:v>45159.09375</c:v>
                </c:pt>
                <c:pt idx="22282">
                  <c:v>45159.104166666672</c:v>
                </c:pt>
                <c:pt idx="22283">
                  <c:v>45159.114583333336</c:v>
                </c:pt>
                <c:pt idx="22284">
                  <c:v>45159.125</c:v>
                </c:pt>
                <c:pt idx="22285">
                  <c:v>45159.135416666672</c:v>
                </c:pt>
                <c:pt idx="22286">
                  <c:v>45159.145833333336</c:v>
                </c:pt>
                <c:pt idx="22287">
                  <c:v>45159.15625</c:v>
                </c:pt>
                <c:pt idx="22288">
                  <c:v>45159.166666666672</c:v>
                </c:pt>
                <c:pt idx="22289">
                  <c:v>45159.177083333336</c:v>
                </c:pt>
                <c:pt idx="22290">
                  <c:v>45159.1875</c:v>
                </c:pt>
                <c:pt idx="22291">
                  <c:v>45159.197916666672</c:v>
                </c:pt>
                <c:pt idx="22292">
                  <c:v>45159.208333333336</c:v>
                </c:pt>
                <c:pt idx="22293">
                  <c:v>45159.21875</c:v>
                </c:pt>
                <c:pt idx="22294">
                  <c:v>45159.229166666672</c:v>
                </c:pt>
                <c:pt idx="22295">
                  <c:v>45159.239583333336</c:v>
                </c:pt>
                <c:pt idx="22296">
                  <c:v>45159.25</c:v>
                </c:pt>
                <c:pt idx="22297">
                  <c:v>45159.260416666672</c:v>
                </c:pt>
                <c:pt idx="22298">
                  <c:v>45159.270833333336</c:v>
                </c:pt>
                <c:pt idx="22299">
                  <c:v>45159.28125</c:v>
                </c:pt>
                <c:pt idx="22300">
                  <c:v>45159.291666666672</c:v>
                </c:pt>
                <c:pt idx="22301">
                  <c:v>45159.302083333336</c:v>
                </c:pt>
                <c:pt idx="22302">
                  <c:v>45159.3125</c:v>
                </c:pt>
                <c:pt idx="22303">
                  <c:v>45159.322916666672</c:v>
                </c:pt>
                <c:pt idx="22304">
                  <c:v>45159.333333333336</c:v>
                </c:pt>
                <c:pt idx="22305">
                  <c:v>45159.34375</c:v>
                </c:pt>
                <c:pt idx="22306">
                  <c:v>45159.354166666672</c:v>
                </c:pt>
                <c:pt idx="22307">
                  <c:v>45159.364583333336</c:v>
                </c:pt>
                <c:pt idx="22308">
                  <c:v>45159.375</c:v>
                </c:pt>
                <c:pt idx="22309">
                  <c:v>45159.385416666672</c:v>
                </c:pt>
                <c:pt idx="22310">
                  <c:v>45159.395833333336</c:v>
                </c:pt>
                <c:pt idx="22311">
                  <c:v>45159.40625</c:v>
                </c:pt>
                <c:pt idx="22312">
                  <c:v>45159.416666666672</c:v>
                </c:pt>
                <c:pt idx="22313">
                  <c:v>45159.427083333336</c:v>
                </c:pt>
                <c:pt idx="22314">
                  <c:v>45159.4375</c:v>
                </c:pt>
                <c:pt idx="22315">
                  <c:v>45159.447916666672</c:v>
                </c:pt>
                <c:pt idx="22316">
                  <c:v>45159.458333333336</c:v>
                </c:pt>
                <c:pt idx="22317">
                  <c:v>45159.46875</c:v>
                </c:pt>
                <c:pt idx="22318">
                  <c:v>45159.479166666672</c:v>
                </c:pt>
                <c:pt idx="22319">
                  <c:v>45159.489583333336</c:v>
                </c:pt>
                <c:pt idx="22320">
                  <c:v>45159.5</c:v>
                </c:pt>
                <c:pt idx="22321">
                  <c:v>45159.510416666672</c:v>
                </c:pt>
                <c:pt idx="22322">
                  <c:v>45159.520833333336</c:v>
                </c:pt>
                <c:pt idx="22323">
                  <c:v>45159.53125</c:v>
                </c:pt>
                <c:pt idx="22324">
                  <c:v>45159.541666666672</c:v>
                </c:pt>
                <c:pt idx="22325">
                  <c:v>45159.552083333336</c:v>
                </c:pt>
                <c:pt idx="22326">
                  <c:v>45159.5625</c:v>
                </c:pt>
                <c:pt idx="22327">
                  <c:v>45159.572916666672</c:v>
                </c:pt>
                <c:pt idx="22328">
                  <c:v>45159.583333333336</c:v>
                </c:pt>
                <c:pt idx="22329">
                  <c:v>45159.59375</c:v>
                </c:pt>
                <c:pt idx="22330">
                  <c:v>45159.604166666672</c:v>
                </c:pt>
                <c:pt idx="22331">
                  <c:v>45159.614583333336</c:v>
                </c:pt>
                <c:pt idx="22332">
                  <c:v>45159.625</c:v>
                </c:pt>
                <c:pt idx="22333">
                  <c:v>45159.635416666672</c:v>
                </c:pt>
                <c:pt idx="22334">
                  <c:v>45159.645833333336</c:v>
                </c:pt>
                <c:pt idx="22335">
                  <c:v>45159.65625</c:v>
                </c:pt>
                <c:pt idx="22336">
                  <c:v>45159.666666666672</c:v>
                </c:pt>
                <c:pt idx="22337">
                  <c:v>45159.677083333336</c:v>
                </c:pt>
                <c:pt idx="22338">
                  <c:v>45159.6875</c:v>
                </c:pt>
                <c:pt idx="22339">
                  <c:v>45159.697916666672</c:v>
                </c:pt>
                <c:pt idx="22340">
                  <c:v>45159.708333333336</c:v>
                </c:pt>
                <c:pt idx="22341">
                  <c:v>45159.71875</c:v>
                </c:pt>
                <c:pt idx="22342">
                  <c:v>45159.729166666672</c:v>
                </c:pt>
                <c:pt idx="22343">
                  <c:v>45159.739583333336</c:v>
                </c:pt>
                <c:pt idx="22344">
                  <c:v>45159.75</c:v>
                </c:pt>
                <c:pt idx="22345">
                  <c:v>45159.760416666672</c:v>
                </c:pt>
                <c:pt idx="22346">
                  <c:v>45159.770833333336</c:v>
                </c:pt>
                <c:pt idx="22347">
                  <c:v>45159.78125</c:v>
                </c:pt>
                <c:pt idx="22348">
                  <c:v>45159.791666666672</c:v>
                </c:pt>
                <c:pt idx="22349">
                  <c:v>45159.802083333336</c:v>
                </c:pt>
                <c:pt idx="22350">
                  <c:v>45159.8125</c:v>
                </c:pt>
                <c:pt idx="22351">
                  <c:v>45159.822916666672</c:v>
                </c:pt>
                <c:pt idx="22352">
                  <c:v>45159.833333333336</c:v>
                </c:pt>
                <c:pt idx="22353">
                  <c:v>45159.84375</c:v>
                </c:pt>
                <c:pt idx="22354">
                  <c:v>45159.854166666672</c:v>
                </c:pt>
                <c:pt idx="22355">
                  <c:v>45159.864583333336</c:v>
                </c:pt>
                <c:pt idx="22356">
                  <c:v>45159.875</c:v>
                </c:pt>
                <c:pt idx="22357">
                  <c:v>45159.885416666672</c:v>
                </c:pt>
                <c:pt idx="22358">
                  <c:v>45159.895833333336</c:v>
                </c:pt>
                <c:pt idx="22359">
                  <c:v>45159.90625</c:v>
                </c:pt>
                <c:pt idx="22360">
                  <c:v>45159.916666666672</c:v>
                </c:pt>
                <c:pt idx="22361">
                  <c:v>45159.927083333336</c:v>
                </c:pt>
                <c:pt idx="22362">
                  <c:v>45159.9375</c:v>
                </c:pt>
                <c:pt idx="22363">
                  <c:v>45159.947916666672</c:v>
                </c:pt>
                <c:pt idx="22364">
                  <c:v>45159.958333333336</c:v>
                </c:pt>
                <c:pt idx="22365">
                  <c:v>45159.96875</c:v>
                </c:pt>
                <c:pt idx="22366">
                  <c:v>45159.979166666672</c:v>
                </c:pt>
                <c:pt idx="22367">
                  <c:v>45159.989583333336</c:v>
                </c:pt>
                <c:pt idx="22368">
                  <c:v>45160</c:v>
                </c:pt>
                <c:pt idx="22369">
                  <c:v>45160.010416666672</c:v>
                </c:pt>
                <c:pt idx="22370">
                  <c:v>45160.020833333336</c:v>
                </c:pt>
                <c:pt idx="22371">
                  <c:v>45160.03125</c:v>
                </c:pt>
                <c:pt idx="22372">
                  <c:v>45160.041666666672</c:v>
                </c:pt>
                <c:pt idx="22373">
                  <c:v>45160.052083333336</c:v>
                </c:pt>
                <c:pt idx="22374">
                  <c:v>45160.0625</c:v>
                </c:pt>
                <c:pt idx="22375">
                  <c:v>45160.072916666672</c:v>
                </c:pt>
                <c:pt idx="22376">
                  <c:v>45160.083333333336</c:v>
                </c:pt>
                <c:pt idx="22377">
                  <c:v>45160.09375</c:v>
                </c:pt>
                <c:pt idx="22378">
                  <c:v>45160.104166666672</c:v>
                </c:pt>
                <c:pt idx="22379">
                  <c:v>45160.114583333336</c:v>
                </c:pt>
                <c:pt idx="22380">
                  <c:v>45160.125</c:v>
                </c:pt>
                <c:pt idx="22381">
                  <c:v>45160.135416666672</c:v>
                </c:pt>
                <c:pt idx="22382">
                  <c:v>45160.145833333336</c:v>
                </c:pt>
                <c:pt idx="22383">
                  <c:v>45160.15625</c:v>
                </c:pt>
                <c:pt idx="22384">
                  <c:v>45160.166666666672</c:v>
                </c:pt>
                <c:pt idx="22385">
                  <c:v>45160.177083333336</c:v>
                </c:pt>
                <c:pt idx="22386">
                  <c:v>45160.1875</c:v>
                </c:pt>
                <c:pt idx="22387">
                  <c:v>45160.197916666672</c:v>
                </c:pt>
                <c:pt idx="22388">
                  <c:v>45160.208333333336</c:v>
                </c:pt>
                <c:pt idx="22389">
                  <c:v>45160.21875</c:v>
                </c:pt>
                <c:pt idx="22390">
                  <c:v>45160.229166666672</c:v>
                </c:pt>
                <c:pt idx="22391">
                  <c:v>45160.239583333336</c:v>
                </c:pt>
                <c:pt idx="22392">
                  <c:v>45160.25</c:v>
                </c:pt>
                <c:pt idx="22393">
                  <c:v>45160.260416666672</c:v>
                </c:pt>
                <c:pt idx="22394">
                  <c:v>45160.270833333336</c:v>
                </c:pt>
                <c:pt idx="22395">
                  <c:v>45160.28125</c:v>
                </c:pt>
                <c:pt idx="22396">
                  <c:v>45160.291666666672</c:v>
                </c:pt>
                <c:pt idx="22397">
                  <c:v>45160.302083333336</c:v>
                </c:pt>
                <c:pt idx="22398">
                  <c:v>45160.3125</c:v>
                </c:pt>
                <c:pt idx="22399">
                  <c:v>45160.322916666672</c:v>
                </c:pt>
                <c:pt idx="22400">
                  <c:v>45160.333333333336</c:v>
                </c:pt>
                <c:pt idx="22401">
                  <c:v>45160.34375</c:v>
                </c:pt>
                <c:pt idx="22402">
                  <c:v>45160.354166666672</c:v>
                </c:pt>
                <c:pt idx="22403">
                  <c:v>45160.364583333336</c:v>
                </c:pt>
                <c:pt idx="22404">
                  <c:v>45160.375</c:v>
                </c:pt>
                <c:pt idx="22405">
                  <c:v>45160.385416666672</c:v>
                </c:pt>
                <c:pt idx="22406">
                  <c:v>45160.395833333336</c:v>
                </c:pt>
                <c:pt idx="22407">
                  <c:v>45160.40625</c:v>
                </c:pt>
                <c:pt idx="22408">
                  <c:v>45160.416666666672</c:v>
                </c:pt>
                <c:pt idx="22409">
                  <c:v>45160.427083333336</c:v>
                </c:pt>
                <c:pt idx="22410">
                  <c:v>45160.4375</c:v>
                </c:pt>
                <c:pt idx="22411">
                  <c:v>45160.447916666672</c:v>
                </c:pt>
                <c:pt idx="22412">
                  <c:v>45160.458333333336</c:v>
                </c:pt>
                <c:pt idx="22413">
                  <c:v>45160.46875</c:v>
                </c:pt>
                <c:pt idx="22414">
                  <c:v>45160.479166666672</c:v>
                </c:pt>
                <c:pt idx="22415">
                  <c:v>45160.489583333336</c:v>
                </c:pt>
                <c:pt idx="22416">
                  <c:v>45160.5</c:v>
                </c:pt>
                <c:pt idx="22417">
                  <c:v>45160.510416666672</c:v>
                </c:pt>
                <c:pt idx="22418">
                  <c:v>45160.520833333336</c:v>
                </c:pt>
                <c:pt idx="22419">
                  <c:v>45160.53125</c:v>
                </c:pt>
                <c:pt idx="22420">
                  <c:v>45160.541666666672</c:v>
                </c:pt>
                <c:pt idx="22421">
                  <c:v>45160.552083333336</c:v>
                </c:pt>
                <c:pt idx="22422">
                  <c:v>45160.5625</c:v>
                </c:pt>
                <c:pt idx="22423">
                  <c:v>45160.572916666672</c:v>
                </c:pt>
                <c:pt idx="22424">
                  <c:v>45160.583333333336</c:v>
                </c:pt>
                <c:pt idx="22425">
                  <c:v>45160.59375</c:v>
                </c:pt>
                <c:pt idx="22426">
                  <c:v>45160.604166666672</c:v>
                </c:pt>
                <c:pt idx="22427">
                  <c:v>45160.614583333336</c:v>
                </c:pt>
                <c:pt idx="22428">
                  <c:v>45160.625</c:v>
                </c:pt>
                <c:pt idx="22429">
                  <c:v>45160.635416666672</c:v>
                </c:pt>
                <c:pt idx="22430">
                  <c:v>45160.645833333336</c:v>
                </c:pt>
                <c:pt idx="22431">
                  <c:v>45160.65625</c:v>
                </c:pt>
                <c:pt idx="22432">
                  <c:v>45160.666666666672</c:v>
                </c:pt>
                <c:pt idx="22433">
                  <c:v>45160.677083333336</c:v>
                </c:pt>
                <c:pt idx="22434">
                  <c:v>45160.6875</c:v>
                </c:pt>
                <c:pt idx="22435">
                  <c:v>45160.697916666672</c:v>
                </c:pt>
                <c:pt idx="22436">
                  <c:v>45160.708333333336</c:v>
                </c:pt>
                <c:pt idx="22437">
                  <c:v>45160.71875</c:v>
                </c:pt>
                <c:pt idx="22438">
                  <c:v>45160.729166666672</c:v>
                </c:pt>
                <c:pt idx="22439">
                  <c:v>45160.739583333336</c:v>
                </c:pt>
                <c:pt idx="22440">
                  <c:v>45160.75</c:v>
                </c:pt>
                <c:pt idx="22441">
                  <c:v>45160.760416666672</c:v>
                </c:pt>
                <c:pt idx="22442">
                  <c:v>45160.770833333336</c:v>
                </c:pt>
                <c:pt idx="22443">
                  <c:v>45160.78125</c:v>
                </c:pt>
                <c:pt idx="22444">
                  <c:v>45160.791666666672</c:v>
                </c:pt>
                <c:pt idx="22445">
                  <c:v>45160.802083333336</c:v>
                </c:pt>
                <c:pt idx="22446">
                  <c:v>45160.8125</c:v>
                </c:pt>
                <c:pt idx="22447">
                  <c:v>45160.822916666672</c:v>
                </c:pt>
                <c:pt idx="22448">
                  <c:v>45160.833333333336</c:v>
                </c:pt>
                <c:pt idx="22449">
                  <c:v>45160.84375</c:v>
                </c:pt>
                <c:pt idx="22450">
                  <c:v>45160.854166666672</c:v>
                </c:pt>
                <c:pt idx="22451">
                  <c:v>45160.864583333336</c:v>
                </c:pt>
                <c:pt idx="22452">
                  <c:v>45160.875</c:v>
                </c:pt>
                <c:pt idx="22453">
                  <c:v>45160.885416666672</c:v>
                </c:pt>
                <c:pt idx="22454">
                  <c:v>45160.895833333336</c:v>
                </c:pt>
                <c:pt idx="22455">
                  <c:v>45160.90625</c:v>
                </c:pt>
                <c:pt idx="22456">
                  <c:v>45160.916666666672</c:v>
                </c:pt>
                <c:pt idx="22457">
                  <c:v>45160.927083333336</c:v>
                </c:pt>
                <c:pt idx="22458">
                  <c:v>45160.9375</c:v>
                </c:pt>
                <c:pt idx="22459">
                  <c:v>45160.947916666672</c:v>
                </c:pt>
                <c:pt idx="22460">
                  <c:v>45160.958333333336</c:v>
                </c:pt>
                <c:pt idx="22461">
                  <c:v>45160.96875</c:v>
                </c:pt>
                <c:pt idx="22462">
                  <c:v>45160.979166666672</c:v>
                </c:pt>
                <c:pt idx="22463">
                  <c:v>45160.989583333336</c:v>
                </c:pt>
                <c:pt idx="22464">
                  <c:v>45161</c:v>
                </c:pt>
                <c:pt idx="22465">
                  <c:v>45161.010416666672</c:v>
                </c:pt>
                <c:pt idx="22466">
                  <c:v>45161.020833333336</c:v>
                </c:pt>
                <c:pt idx="22467">
                  <c:v>45161.03125</c:v>
                </c:pt>
                <c:pt idx="22468">
                  <c:v>45161.041666666672</c:v>
                </c:pt>
                <c:pt idx="22469">
                  <c:v>45161.052083333336</c:v>
                </c:pt>
                <c:pt idx="22470">
                  <c:v>45161.0625</c:v>
                </c:pt>
                <c:pt idx="22471">
                  <c:v>45161.072916666672</c:v>
                </c:pt>
                <c:pt idx="22472">
                  <c:v>45161.083333333336</c:v>
                </c:pt>
                <c:pt idx="22473">
                  <c:v>45161.09375</c:v>
                </c:pt>
                <c:pt idx="22474">
                  <c:v>45161.104166666672</c:v>
                </c:pt>
                <c:pt idx="22475">
                  <c:v>45161.114583333336</c:v>
                </c:pt>
                <c:pt idx="22476">
                  <c:v>45161.125</c:v>
                </c:pt>
                <c:pt idx="22477">
                  <c:v>45161.135416666672</c:v>
                </c:pt>
                <c:pt idx="22478">
                  <c:v>45161.145833333336</c:v>
                </c:pt>
                <c:pt idx="22479">
                  <c:v>45161.15625</c:v>
                </c:pt>
                <c:pt idx="22480">
                  <c:v>45161.166666666672</c:v>
                </c:pt>
                <c:pt idx="22481">
                  <c:v>45161.177083333336</c:v>
                </c:pt>
                <c:pt idx="22482">
                  <c:v>45161.1875</c:v>
                </c:pt>
                <c:pt idx="22483">
                  <c:v>45161.197916666672</c:v>
                </c:pt>
                <c:pt idx="22484">
                  <c:v>45161.208333333336</c:v>
                </c:pt>
                <c:pt idx="22485">
                  <c:v>45161.21875</c:v>
                </c:pt>
                <c:pt idx="22486">
                  <c:v>45161.229166666672</c:v>
                </c:pt>
                <c:pt idx="22487">
                  <c:v>45161.239583333336</c:v>
                </c:pt>
                <c:pt idx="22488">
                  <c:v>45161.25</c:v>
                </c:pt>
                <c:pt idx="22489">
                  <c:v>45161.260416666672</c:v>
                </c:pt>
                <c:pt idx="22490">
                  <c:v>45161.270833333336</c:v>
                </c:pt>
                <c:pt idx="22491">
                  <c:v>45161.28125</c:v>
                </c:pt>
                <c:pt idx="22492">
                  <c:v>45161.291666666672</c:v>
                </c:pt>
                <c:pt idx="22493">
                  <c:v>45161.302083333336</c:v>
                </c:pt>
                <c:pt idx="22494">
                  <c:v>45161.3125</c:v>
                </c:pt>
                <c:pt idx="22495">
                  <c:v>45161.322916666672</c:v>
                </c:pt>
                <c:pt idx="22496">
                  <c:v>45161.333333333336</c:v>
                </c:pt>
                <c:pt idx="22497">
                  <c:v>45161.34375</c:v>
                </c:pt>
                <c:pt idx="22498">
                  <c:v>45161.354166666672</c:v>
                </c:pt>
                <c:pt idx="22499">
                  <c:v>45161.364583333336</c:v>
                </c:pt>
                <c:pt idx="22500">
                  <c:v>45161.375</c:v>
                </c:pt>
                <c:pt idx="22501">
                  <c:v>45161.385416666672</c:v>
                </c:pt>
                <c:pt idx="22502">
                  <c:v>45161.395833333336</c:v>
                </c:pt>
                <c:pt idx="22503">
                  <c:v>45161.40625</c:v>
                </c:pt>
                <c:pt idx="22504">
                  <c:v>45161.416666666672</c:v>
                </c:pt>
                <c:pt idx="22505">
                  <c:v>45161.427083333336</c:v>
                </c:pt>
                <c:pt idx="22506">
                  <c:v>45161.4375</c:v>
                </c:pt>
                <c:pt idx="22507">
                  <c:v>45161.447916666672</c:v>
                </c:pt>
                <c:pt idx="22508">
                  <c:v>45161.458333333336</c:v>
                </c:pt>
                <c:pt idx="22509">
                  <c:v>45161.46875</c:v>
                </c:pt>
                <c:pt idx="22510">
                  <c:v>45161.479166666672</c:v>
                </c:pt>
                <c:pt idx="22511">
                  <c:v>45161.489583333336</c:v>
                </c:pt>
                <c:pt idx="22512">
                  <c:v>45161.5</c:v>
                </c:pt>
                <c:pt idx="22513">
                  <c:v>45161.510416666672</c:v>
                </c:pt>
                <c:pt idx="22514">
                  <c:v>45161.520833333336</c:v>
                </c:pt>
                <c:pt idx="22515">
                  <c:v>45161.53125</c:v>
                </c:pt>
                <c:pt idx="22516">
                  <c:v>45161.541666666672</c:v>
                </c:pt>
                <c:pt idx="22517">
                  <c:v>45161.552083333336</c:v>
                </c:pt>
                <c:pt idx="22518">
                  <c:v>45161.5625</c:v>
                </c:pt>
                <c:pt idx="22519">
                  <c:v>45161.572916666672</c:v>
                </c:pt>
                <c:pt idx="22520">
                  <c:v>45161.583333333336</c:v>
                </c:pt>
                <c:pt idx="22521">
                  <c:v>45161.59375</c:v>
                </c:pt>
                <c:pt idx="22522">
                  <c:v>45161.604166666672</c:v>
                </c:pt>
                <c:pt idx="22523">
                  <c:v>45161.614583333336</c:v>
                </c:pt>
                <c:pt idx="22524">
                  <c:v>45161.625</c:v>
                </c:pt>
                <c:pt idx="22525">
                  <c:v>45161.635416666672</c:v>
                </c:pt>
                <c:pt idx="22526">
                  <c:v>45161.645833333336</c:v>
                </c:pt>
                <c:pt idx="22527">
                  <c:v>45161.65625</c:v>
                </c:pt>
                <c:pt idx="22528">
                  <c:v>45161.666666666672</c:v>
                </c:pt>
                <c:pt idx="22529">
                  <c:v>45161.677083333336</c:v>
                </c:pt>
                <c:pt idx="22530">
                  <c:v>45161.6875</c:v>
                </c:pt>
                <c:pt idx="22531">
                  <c:v>45161.697916666672</c:v>
                </c:pt>
                <c:pt idx="22532">
                  <c:v>45161.708333333336</c:v>
                </c:pt>
                <c:pt idx="22533">
                  <c:v>45161.71875</c:v>
                </c:pt>
                <c:pt idx="22534">
                  <c:v>45161.729166666672</c:v>
                </c:pt>
                <c:pt idx="22535">
                  <c:v>45161.739583333336</c:v>
                </c:pt>
                <c:pt idx="22536">
                  <c:v>45161.75</c:v>
                </c:pt>
                <c:pt idx="22537">
                  <c:v>45161.760416666672</c:v>
                </c:pt>
                <c:pt idx="22538">
                  <c:v>45161.770833333336</c:v>
                </c:pt>
                <c:pt idx="22539">
                  <c:v>45161.78125</c:v>
                </c:pt>
                <c:pt idx="22540">
                  <c:v>45161.791666666672</c:v>
                </c:pt>
                <c:pt idx="22541">
                  <c:v>45161.802083333336</c:v>
                </c:pt>
                <c:pt idx="22542">
                  <c:v>45161.8125</c:v>
                </c:pt>
                <c:pt idx="22543">
                  <c:v>45161.822916666672</c:v>
                </c:pt>
                <c:pt idx="22544">
                  <c:v>45161.833333333336</c:v>
                </c:pt>
                <c:pt idx="22545">
                  <c:v>45161.84375</c:v>
                </c:pt>
                <c:pt idx="22546">
                  <c:v>45161.854166666672</c:v>
                </c:pt>
                <c:pt idx="22547">
                  <c:v>45161.864583333336</c:v>
                </c:pt>
                <c:pt idx="22548">
                  <c:v>45161.875</c:v>
                </c:pt>
                <c:pt idx="22549">
                  <c:v>45161.885416666672</c:v>
                </c:pt>
                <c:pt idx="22550">
                  <c:v>45161.895833333336</c:v>
                </c:pt>
                <c:pt idx="22551">
                  <c:v>45161.90625</c:v>
                </c:pt>
                <c:pt idx="22552">
                  <c:v>45161.916666666672</c:v>
                </c:pt>
                <c:pt idx="22553">
                  <c:v>45161.927083333336</c:v>
                </c:pt>
                <c:pt idx="22554">
                  <c:v>45161.9375</c:v>
                </c:pt>
                <c:pt idx="22555">
                  <c:v>45161.947916666672</c:v>
                </c:pt>
                <c:pt idx="22556">
                  <c:v>45161.958333333336</c:v>
                </c:pt>
                <c:pt idx="22557">
                  <c:v>45161.96875</c:v>
                </c:pt>
                <c:pt idx="22558">
                  <c:v>45161.979166666672</c:v>
                </c:pt>
                <c:pt idx="22559">
                  <c:v>45161.989583333336</c:v>
                </c:pt>
                <c:pt idx="22560">
                  <c:v>45162</c:v>
                </c:pt>
                <c:pt idx="22561">
                  <c:v>45162.010416666672</c:v>
                </c:pt>
                <c:pt idx="22562">
                  <c:v>45162.020833333336</c:v>
                </c:pt>
                <c:pt idx="22563">
                  <c:v>45162.03125</c:v>
                </c:pt>
                <c:pt idx="22564">
                  <c:v>45162.041666666672</c:v>
                </c:pt>
                <c:pt idx="22565">
                  <c:v>45162.052083333336</c:v>
                </c:pt>
                <c:pt idx="22566">
                  <c:v>45162.0625</c:v>
                </c:pt>
                <c:pt idx="22567">
                  <c:v>45162.072916666672</c:v>
                </c:pt>
                <c:pt idx="22568">
                  <c:v>45162.083333333336</c:v>
                </c:pt>
                <c:pt idx="22569">
                  <c:v>45162.09375</c:v>
                </c:pt>
                <c:pt idx="22570">
                  <c:v>45162.104166666672</c:v>
                </c:pt>
                <c:pt idx="22571">
                  <c:v>45162.114583333336</c:v>
                </c:pt>
                <c:pt idx="22572">
                  <c:v>45162.125</c:v>
                </c:pt>
                <c:pt idx="22573">
                  <c:v>45162.135416666672</c:v>
                </c:pt>
                <c:pt idx="22574">
                  <c:v>45162.145833333336</c:v>
                </c:pt>
                <c:pt idx="22575">
                  <c:v>45162.15625</c:v>
                </c:pt>
                <c:pt idx="22576">
                  <c:v>45162.166666666672</c:v>
                </c:pt>
                <c:pt idx="22577">
                  <c:v>45162.177083333336</c:v>
                </c:pt>
                <c:pt idx="22578">
                  <c:v>45162.1875</c:v>
                </c:pt>
                <c:pt idx="22579">
                  <c:v>45162.197916666672</c:v>
                </c:pt>
                <c:pt idx="22580">
                  <c:v>45162.208333333336</c:v>
                </c:pt>
                <c:pt idx="22581">
                  <c:v>45162.21875</c:v>
                </c:pt>
                <c:pt idx="22582">
                  <c:v>45162.229166666672</c:v>
                </c:pt>
                <c:pt idx="22583">
                  <c:v>45162.239583333336</c:v>
                </c:pt>
                <c:pt idx="22584">
                  <c:v>45162.25</c:v>
                </c:pt>
                <c:pt idx="22585">
                  <c:v>45162.260416666672</c:v>
                </c:pt>
                <c:pt idx="22586">
                  <c:v>45162.270833333336</c:v>
                </c:pt>
                <c:pt idx="22587">
                  <c:v>45162.28125</c:v>
                </c:pt>
                <c:pt idx="22588">
                  <c:v>45162.291666666672</c:v>
                </c:pt>
                <c:pt idx="22589">
                  <c:v>45162.302083333336</c:v>
                </c:pt>
                <c:pt idx="22590">
                  <c:v>45162.3125</c:v>
                </c:pt>
                <c:pt idx="22591">
                  <c:v>45162.322916666672</c:v>
                </c:pt>
                <c:pt idx="22592">
                  <c:v>45162.333333333336</c:v>
                </c:pt>
                <c:pt idx="22593">
                  <c:v>45162.34375</c:v>
                </c:pt>
                <c:pt idx="22594">
                  <c:v>45162.354166666672</c:v>
                </c:pt>
                <c:pt idx="22595">
                  <c:v>45162.364583333336</c:v>
                </c:pt>
                <c:pt idx="22596">
                  <c:v>45162.375</c:v>
                </c:pt>
                <c:pt idx="22597">
                  <c:v>45162.385416666672</c:v>
                </c:pt>
                <c:pt idx="22598">
                  <c:v>45162.395833333336</c:v>
                </c:pt>
                <c:pt idx="22599">
                  <c:v>45162.40625</c:v>
                </c:pt>
                <c:pt idx="22600">
                  <c:v>45162.416666666672</c:v>
                </c:pt>
                <c:pt idx="22601">
                  <c:v>45162.427083333336</c:v>
                </c:pt>
                <c:pt idx="22602">
                  <c:v>45162.4375</c:v>
                </c:pt>
                <c:pt idx="22603">
                  <c:v>45162.447916666672</c:v>
                </c:pt>
                <c:pt idx="22604">
                  <c:v>45162.458333333336</c:v>
                </c:pt>
                <c:pt idx="22605">
                  <c:v>45162.46875</c:v>
                </c:pt>
                <c:pt idx="22606">
                  <c:v>45162.479166666672</c:v>
                </c:pt>
                <c:pt idx="22607">
                  <c:v>45162.489583333336</c:v>
                </c:pt>
                <c:pt idx="22608">
                  <c:v>45162.5</c:v>
                </c:pt>
                <c:pt idx="22609">
                  <c:v>45162.510416666672</c:v>
                </c:pt>
                <c:pt idx="22610">
                  <c:v>45162.520833333336</c:v>
                </c:pt>
                <c:pt idx="22611">
                  <c:v>45162.53125</c:v>
                </c:pt>
                <c:pt idx="22612">
                  <c:v>45162.541666666672</c:v>
                </c:pt>
                <c:pt idx="22613">
                  <c:v>45162.552083333336</c:v>
                </c:pt>
                <c:pt idx="22614">
                  <c:v>45162.5625</c:v>
                </c:pt>
                <c:pt idx="22615">
                  <c:v>45162.572916666672</c:v>
                </c:pt>
                <c:pt idx="22616">
                  <c:v>45162.583333333336</c:v>
                </c:pt>
                <c:pt idx="22617">
                  <c:v>45162.59375</c:v>
                </c:pt>
                <c:pt idx="22618">
                  <c:v>45162.604166666672</c:v>
                </c:pt>
                <c:pt idx="22619">
                  <c:v>45162.614583333336</c:v>
                </c:pt>
                <c:pt idx="22620">
                  <c:v>45162.625</c:v>
                </c:pt>
                <c:pt idx="22621">
                  <c:v>45162.635416666672</c:v>
                </c:pt>
                <c:pt idx="22622">
                  <c:v>45162.645833333336</c:v>
                </c:pt>
                <c:pt idx="22623">
                  <c:v>45162.65625</c:v>
                </c:pt>
                <c:pt idx="22624">
                  <c:v>45162.666666666672</c:v>
                </c:pt>
                <c:pt idx="22625">
                  <c:v>45162.677083333336</c:v>
                </c:pt>
                <c:pt idx="22626">
                  <c:v>45162.6875</c:v>
                </c:pt>
                <c:pt idx="22627">
                  <c:v>45162.697916666672</c:v>
                </c:pt>
                <c:pt idx="22628">
                  <c:v>45162.708333333336</c:v>
                </c:pt>
                <c:pt idx="22629">
                  <c:v>45162.71875</c:v>
                </c:pt>
                <c:pt idx="22630">
                  <c:v>45162.729166666672</c:v>
                </c:pt>
                <c:pt idx="22631">
                  <c:v>45162.739583333336</c:v>
                </c:pt>
                <c:pt idx="22632">
                  <c:v>45162.75</c:v>
                </c:pt>
                <c:pt idx="22633">
                  <c:v>45162.760416666672</c:v>
                </c:pt>
                <c:pt idx="22634">
                  <c:v>45162.770833333336</c:v>
                </c:pt>
                <c:pt idx="22635">
                  <c:v>45162.78125</c:v>
                </c:pt>
                <c:pt idx="22636">
                  <c:v>45162.791666666672</c:v>
                </c:pt>
                <c:pt idx="22637">
                  <c:v>45162.802083333336</c:v>
                </c:pt>
                <c:pt idx="22638">
                  <c:v>45162.8125</c:v>
                </c:pt>
                <c:pt idx="22639">
                  <c:v>45162.822916666672</c:v>
                </c:pt>
                <c:pt idx="22640">
                  <c:v>45162.833333333336</c:v>
                </c:pt>
                <c:pt idx="22641">
                  <c:v>45162.84375</c:v>
                </c:pt>
                <c:pt idx="22642">
                  <c:v>45162.854166666672</c:v>
                </c:pt>
                <c:pt idx="22643">
                  <c:v>45162.864583333336</c:v>
                </c:pt>
                <c:pt idx="22644">
                  <c:v>45162.875</c:v>
                </c:pt>
                <c:pt idx="22645">
                  <c:v>45162.885416666672</c:v>
                </c:pt>
                <c:pt idx="22646">
                  <c:v>45162.895833333336</c:v>
                </c:pt>
                <c:pt idx="22647">
                  <c:v>45162.90625</c:v>
                </c:pt>
                <c:pt idx="22648">
                  <c:v>45162.916666666672</c:v>
                </c:pt>
                <c:pt idx="22649">
                  <c:v>45162.927083333336</c:v>
                </c:pt>
                <c:pt idx="22650">
                  <c:v>45162.9375</c:v>
                </c:pt>
                <c:pt idx="22651">
                  <c:v>45162.947916666672</c:v>
                </c:pt>
                <c:pt idx="22652">
                  <c:v>45162.958333333336</c:v>
                </c:pt>
                <c:pt idx="22653">
                  <c:v>45162.96875</c:v>
                </c:pt>
                <c:pt idx="22654">
                  <c:v>45162.979166666672</c:v>
                </c:pt>
                <c:pt idx="22655">
                  <c:v>45162.989583333336</c:v>
                </c:pt>
                <c:pt idx="22656">
                  <c:v>45163</c:v>
                </c:pt>
                <c:pt idx="22657">
                  <c:v>45163.010416666672</c:v>
                </c:pt>
                <c:pt idx="22658">
                  <c:v>45163.020833333336</c:v>
                </c:pt>
                <c:pt idx="22659">
                  <c:v>45163.03125</c:v>
                </c:pt>
                <c:pt idx="22660">
                  <c:v>45163.041666666672</c:v>
                </c:pt>
                <c:pt idx="22661">
                  <c:v>45163.052083333336</c:v>
                </c:pt>
                <c:pt idx="22662">
                  <c:v>45163.0625</c:v>
                </c:pt>
                <c:pt idx="22663">
                  <c:v>45163.072916666672</c:v>
                </c:pt>
                <c:pt idx="22664">
                  <c:v>45163.083333333336</c:v>
                </c:pt>
                <c:pt idx="22665">
                  <c:v>45163.09375</c:v>
                </c:pt>
                <c:pt idx="22666">
                  <c:v>45163.104166666672</c:v>
                </c:pt>
                <c:pt idx="22667">
                  <c:v>45163.114583333336</c:v>
                </c:pt>
                <c:pt idx="22668">
                  <c:v>45163.125</c:v>
                </c:pt>
                <c:pt idx="22669">
                  <c:v>45163.135416666672</c:v>
                </c:pt>
                <c:pt idx="22670">
                  <c:v>45163.145833333336</c:v>
                </c:pt>
                <c:pt idx="22671">
                  <c:v>45163.15625</c:v>
                </c:pt>
                <c:pt idx="22672">
                  <c:v>45163.166666666672</c:v>
                </c:pt>
                <c:pt idx="22673">
                  <c:v>45163.177083333336</c:v>
                </c:pt>
                <c:pt idx="22674">
                  <c:v>45163.1875</c:v>
                </c:pt>
                <c:pt idx="22675">
                  <c:v>45163.197916666672</c:v>
                </c:pt>
                <c:pt idx="22676">
                  <c:v>45163.208333333336</c:v>
                </c:pt>
                <c:pt idx="22677">
                  <c:v>45163.21875</c:v>
                </c:pt>
                <c:pt idx="22678">
                  <c:v>45163.229166666672</c:v>
                </c:pt>
                <c:pt idx="22679">
                  <c:v>45163.239583333336</c:v>
                </c:pt>
                <c:pt idx="22680">
                  <c:v>45163.25</c:v>
                </c:pt>
                <c:pt idx="22681">
                  <c:v>45163.260416666672</c:v>
                </c:pt>
                <c:pt idx="22682">
                  <c:v>45163.270833333336</c:v>
                </c:pt>
                <c:pt idx="22683">
                  <c:v>45163.28125</c:v>
                </c:pt>
                <c:pt idx="22684">
                  <c:v>45163.291666666672</c:v>
                </c:pt>
                <c:pt idx="22685">
                  <c:v>45163.302083333336</c:v>
                </c:pt>
                <c:pt idx="22686">
                  <c:v>45163.3125</c:v>
                </c:pt>
                <c:pt idx="22687">
                  <c:v>45163.322916666672</c:v>
                </c:pt>
                <c:pt idx="22688">
                  <c:v>45163.333333333336</c:v>
                </c:pt>
                <c:pt idx="22689">
                  <c:v>45163.34375</c:v>
                </c:pt>
                <c:pt idx="22690">
                  <c:v>45163.354166666672</c:v>
                </c:pt>
                <c:pt idx="22691">
                  <c:v>45163.364583333336</c:v>
                </c:pt>
                <c:pt idx="22692">
                  <c:v>45163.375</c:v>
                </c:pt>
                <c:pt idx="22693">
                  <c:v>45163.385416666672</c:v>
                </c:pt>
                <c:pt idx="22694">
                  <c:v>45163.395833333336</c:v>
                </c:pt>
                <c:pt idx="22695">
                  <c:v>45163.40625</c:v>
                </c:pt>
                <c:pt idx="22696">
                  <c:v>45163.416666666672</c:v>
                </c:pt>
                <c:pt idx="22697">
                  <c:v>45163.427083333336</c:v>
                </c:pt>
                <c:pt idx="22698">
                  <c:v>45163.4375</c:v>
                </c:pt>
                <c:pt idx="22699">
                  <c:v>45163.447916666672</c:v>
                </c:pt>
                <c:pt idx="22700">
                  <c:v>45163.458333333336</c:v>
                </c:pt>
                <c:pt idx="22701">
                  <c:v>45163.46875</c:v>
                </c:pt>
                <c:pt idx="22702">
                  <c:v>45163.479166666672</c:v>
                </c:pt>
                <c:pt idx="22703">
                  <c:v>45163.489583333336</c:v>
                </c:pt>
                <c:pt idx="22704">
                  <c:v>45163.5</c:v>
                </c:pt>
                <c:pt idx="22705">
                  <c:v>45163.510416666672</c:v>
                </c:pt>
                <c:pt idx="22706">
                  <c:v>45163.520833333336</c:v>
                </c:pt>
                <c:pt idx="22707">
                  <c:v>45163.53125</c:v>
                </c:pt>
                <c:pt idx="22708">
                  <c:v>45163.541666666672</c:v>
                </c:pt>
                <c:pt idx="22709">
                  <c:v>45163.552083333336</c:v>
                </c:pt>
                <c:pt idx="22710">
                  <c:v>45163.5625</c:v>
                </c:pt>
                <c:pt idx="22711">
                  <c:v>45163.572916666672</c:v>
                </c:pt>
                <c:pt idx="22712">
                  <c:v>45163.583333333336</c:v>
                </c:pt>
                <c:pt idx="22713">
                  <c:v>45163.59375</c:v>
                </c:pt>
                <c:pt idx="22714">
                  <c:v>45163.604166666672</c:v>
                </c:pt>
                <c:pt idx="22715">
                  <c:v>45163.614583333336</c:v>
                </c:pt>
                <c:pt idx="22716">
                  <c:v>45163.625</c:v>
                </c:pt>
                <c:pt idx="22717">
                  <c:v>45163.635416666672</c:v>
                </c:pt>
                <c:pt idx="22718">
                  <c:v>45163.645833333336</c:v>
                </c:pt>
                <c:pt idx="22719">
                  <c:v>45163.65625</c:v>
                </c:pt>
                <c:pt idx="22720">
                  <c:v>45163.666666666672</c:v>
                </c:pt>
                <c:pt idx="22721">
                  <c:v>45163.677083333336</c:v>
                </c:pt>
                <c:pt idx="22722">
                  <c:v>45163.6875</c:v>
                </c:pt>
                <c:pt idx="22723">
                  <c:v>45163.697916666672</c:v>
                </c:pt>
                <c:pt idx="22724">
                  <c:v>45163.708333333336</c:v>
                </c:pt>
                <c:pt idx="22725">
                  <c:v>45163.71875</c:v>
                </c:pt>
                <c:pt idx="22726">
                  <c:v>45163.729166666672</c:v>
                </c:pt>
                <c:pt idx="22727">
                  <c:v>45163.739583333336</c:v>
                </c:pt>
                <c:pt idx="22728">
                  <c:v>45163.75</c:v>
                </c:pt>
                <c:pt idx="22729">
                  <c:v>45163.760416666672</c:v>
                </c:pt>
                <c:pt idx="22730">
                  <c:v>45163.770833333336</c:v>
                </c:pt>
                <c:pt idx="22731">
                  <c:v>45163.78125</c:v>
                </c:pt>
                <c:pt idx="22732">
                  <c:v>45163.791666666672</c:v>
                </c:pt>
                <c:pt idx="22733">
                  <c:v>45163.802083333336</c:v>
                </c:pt>
                <c:pt idx="22734">
                  <c:v>45163.8125</c:v>
                </c:pt>
                <c:pt idx="22735">
                  <c:v>45163.822916666672</c:v>
                </c:pt>
                <c:pt idx="22736">
                  <c:v>45163.833333333336</c:v>
                </c:pt>
                <c:pt idx="22737">
                  <c:v>45163.84375</c:v>
                </c:pt>
                <c:pt idx="22738">
                  <c:v>45163.854166666672</c:v>
                </c:pt>
                <c:pt idx="22739">
                  <c:v>45163.864583333336</c:v>
                </c:pt>
                <c:pt idx="22740">
                  <c:v>45163.875</c:v>
                </c:pt>
                <c:pt idx="22741">
                  <c:v>45163.885416666672</c:v>
                </c:pt>
                <c:pt idx="22742">
                  <c:v>45163.895833333336</c:v>
                </c:pt>
                <c:pt idx="22743">
                  <c:v>45163.90625</c:v>
                </c:pt>
                <c:pt idx="22744">
                  <c:v>45163.916666666672</c:v>
                </c:pt>
                <c:pt idx="22745">
                  <c:v>45163.927083333336</c:v>
                </c:pt>
                <c:pt idx="22746">
                  <c:v>45163.9375</c:v>
                </c:pt>
                <c:pt idx="22747">
                  <c:v>45163.947916666672</c:v>
                </c:pt>
                <c:pt idx="22748">
                  <c:v>45163.958333333336</c:v>
                </c:pt>
                <c:pt idx="22749">
                  <c:v>45163.96875</c:v>
                </c:pt>
                <c:pt idx="22750">
                  <c:v>45163.979166666672</c:v>
                </c:pt>
                <c:pt idx="22751">
                  <c:v>45163.989583333336</c:v>
                </c:pt>
                <c:pt idx="22752">
                  <c:v>45164</c:v>
                </c:pt>
                <c:pt idx="22753">
                  <c:v>45164.010416666672</c:v>
                </c:pt>
                <c:pt idx="22754">
                  <c:v>45164.020833333336</c:v>
                </c:pt>
                <c:pt idx="22755">
                  <c:v>45164.03125</c:v>
                </c:pt>
                <c:pt idx="22756">
                  <c:v>45164.041666666672</c:v>
                </c:pt>
                <c:pt idx="22757">
                  <c:v>45164.052083333336</c:v>
                </c:pt>
                <c:pt idx="22758">
                  <c:v>45164.0625</c:v>
                </c:pt>
                <c:pt idx="22759">
                  <c:v>45164.072916666672</c:v>
                </c:pt>
                <c:pt idx="22760">
                  <c:v>45164.083333333336</c:v>
                </c:pt>
                <c:pt idx="22761">
                  <c:v>45164.09375</c:v>
                </c:pt>
                <c:pt idx="22762">
                  <c:v>45164.104166666672</c:v>
                </c:pt>
                <c:pt idx="22763">
                  <c:v>45164.114583333336</c:v>
                </c:pt>
                <c:pt idx="22764">
                  <c:v>45164.125</c:v>
                </c:pt>
                <c:pt idx="22765">
                  <c:v>45164.135416666672</c:v>
                </c:pt>
                <c:pt idx="22766">
                  <c:v>45164.145833333336</c:v>
                </c:pt>
                <c:pt idx="22767">
                  <c:v>45164.15625</c:v>
                </c:pt>
                <c:pt idx="22768">
                  <c:v>45164.166666666672</c:v>
                </c:pt>
                <c:pt idx="22769">
                  <c:v>45164.177083333336</c:v>
                </c:pt>
                <c:pt idx="22770">
                  <c:v>45164.1875</c:v>
                </c:pt>
                <c:pt idx="22771">
                  <c:v>45164.197916666672</c:v>
                </c:pt>
                <c:pt idx="22772">
                  <c:v>45164.208333333336</c:v>
                </c:pt>
                <c:pt idx="22773">
                  <c:v>45164.21875</c:v>
                </c:pt>
                <c:pt idx="22774">
                  <c:v>45164.229166666672</c:v>
                </c:pt>
                <c:pt idx="22775">
                  <c:v>45164.239583333336</c:v>
                </c:pt>
                <c:pt idx="22776">
                  <c:v>45164.25</c:v>
                </c:pt>
                <c:pt idx="22777">
                  <c:v>45164.260416666672</c:v>
                </c:pt>
                <c:pt idx="22778">
                  <c:v>45164.270833333336</c:v>
                </c:pt>
                <c:pt idx="22779">
                  <c:v>45164.28125</c:v>
                </c:pt>
                <c:pt idx="22780">
                  <c:v>45164.291666666672</c:v>
                </c:pt>
                <c:pt idx="22781">
                  <c:v>45164.302083333336</c:v>
                </c:pt>
                <c:pt idx="22782">
                  <c:v>45164.3125</c:v>
                </c:pt>
                <c:pt idx="22783">
                  <c:v>45164.322916666672</c:v>
                </c:pt>
                <c:pt idx="22784">
                  <c:v>45164.333333333336</c:v>
                </c:pt>
                <c:pt idx="22785">
                  <c:v>45164.34375</c:v>
                </c:pt>
                <c:pt idx="22786">
                  <c:v>45164.354166666672</c:v>
                </c:pt>
                <c:pt idx="22787">
                  <c:v>45164.364583333336</c:v>
                </c:pt>
                <c:pt idx="22788">
                  <c:v>45164.375</c:v>
                </c:pt>
                <c:pt idx="22789">
                  <c:v>45164.385416666672</c:v>
                </c:pt>
                <c:pt idx="22790">
                  <c:v>45164.395833333336</c:v>
                </c:pt>
                <c:pt idx="22791">
                  <c:v>45164.40625</c:v>
                </c:pt>
                <c:pt idx="22792">
                  <c:v>45164.416666666672</c:v>
                </c:pt>
                <c:pt idx="22793">
                  <c:v>45164.427083333336</c:v>
                </c:pt>
                <c:pt idx="22794">
                  <c:v>45164.4375</c:v>
                </c:pt>
                <c:pt idx="22795">
                  <c:v>45164.447916666672</c:v>
                </c:pt>
                <c:pt idx="22796">
                  <c:v>45164.458333333336</c:v>
                </c:pt>
                <c:pt idx="22797">
                  <c:v>45164.46875</c:v>
                </c:pt>
                <c:pt idx="22798">
                  <c:v>45164.479166666672</c:v>
                </c:pt>
                <c:pt idx="22799">
                  <c:v>45164.489583333336</c:v>
                </c:pt>
                <c:pt idx="22800">
                  <c:v>45164.5</c:v>
                </c:pt>
                <c:pt idx="22801">
                  <c:v>45164.510416666672</c:v>
                </c:pt>
                <c:pt idx="22802">
                  <c:v>45164.520833333336</c:v>
                </c:pt>
                <c:pt idx="22803">
                  <c:v>45164.53125</c:v>
                </c:pt>
                <c:pt idx="22804">
                  <c:v>45164.541666666672</c:v>
                </c:pt>
                <c:pt idx="22805">
                  <c:v>45164.552083333336</c:v>
                </c:pt>
                <c:pt idx="22806">
                  <c:v>45164.5625</c:v>
                </c:pt>
                <c:pt idx="22807">
                  <c:v>45164.572916666672</c:v>
                </c:pt>
                <c:pt idx="22808">
                  <c:v>45164.583333333336</c:v>
                </c:pt>
                <c:pt idx="22809">
                  <c:v>45164.59375</c:v>
                </c:pt>
                <c:pt idx="22810">
                  <c:v>45164.604166666672</c:v>
                </c:pt>
                <c:pt idx="22811">
                  <c:v>45164.614583333336</c:v>
                </c:pt>
                <c:pt idx="22812">
                  <c:v>45164.625</c:v>
                </c:pt>
                <c:pt idx="22813">
                  <c:v>45164.635416666672</c:v>
                </c:pt>
                <c:pt idx="22814">
                  <c:v>45164.645833333336</c:v>
                </c:pt>
                <c:pt idx="22815">
                  <c:v>45164.65625</c:v>
                </c:pt>
                <c:pt idx="22816">
                  <c:v>45164.666666666672</c:v>
                </c:pt>
                <c:pt idx="22817">
                  <c:v>45164.677083333336</c:v>
                </c:pt>
                <c:pt idx="22818">
                  <c:v>45164.6875</c:v>
                </c:pt>
                <c:pt idx="22819">
                  <c:v>45164.697916666672</c:v>
                </c:pt>
                <c:pt idx="22820">
                  <c:v>45164.708333333336</c:v>
                </c:pt>
                <c:pt idx="22821">
                  <c:v>45164.71875</c:v>
                </c:pt>
                <c:pt idx="22822">
                  <c:v>45164.729166666672</c:v>
                </c:pt>
                <c:pt idx="22823">
                  <c:v>45164.739583333336</c:v>
                </c:pt>
                <c:pt idx="22824">
                  <c:v>45164.75</c:v>
                </c:pt>
                <c:pt idx="22825">
                  <c:v>45164.760416666672</c:v>
                </c:pt>
                <c:pt idx="22826">
                  <c:v>45164.770833333336</c:v>
                </c:pt>
                <c:pt idx="22827">
                  <c:v>45164.78125</c:v>
                </c:pt>
                <c:pt idx="22828">
                  <c:v>45164.791666666672</c:v>
                </c:pt>
                <c:pt idx="22829">
                  <c:v>45164.802083333336</c:v>
                </c:pt>
                <c:pt idx="22830">
                  <c:v>45164.8125</c:v>
                </c:pt>
                <c:pt idx="22831">
                  <c:v>45164.822916666672</c:v>
                </c:pt>
                <c:pt idx="22832">
                  <c:v>45164.833333333336</c:v>
                </c:pt>
                <c:pt idx="22833">
                  <c:v>45164.84375</c:v>
                </c:pt>
                <c:pt idx="22834">
                  <c:v>45164.854166666672</c:v>
                </c:pt>
                <c:pt idx="22835">
                  <c:v>45164.864583333336</c:v>
                </c:pt>
                <c:pt idx="22836">
                  <c:v>45164.875</c:v>
                </c:pt>
                <c:pt idx="22837">
                  <c:v>45164.885416666672</c:v>
                </c:pt>
                <c:pt idx="22838">
                  <c:v>45164.895833333336</c:v>
                </c:pt>
                <c:pt idx="22839">
                  <c:v>45164.90625</c:v>
                </c:pt>
                <c:pt idx="22840">
                  <c:v>45164.916666666672</c:v>
                </c:pt>
                <c:pt idx="22841">
                  <c:v>45164.927083333336</c:v>
                </c:pt>
                <c:pt idx="22842">
                  <c:v>45164.9375</c:v>
                </c:pt>
                <c:pt idx="22843">
                  <c:v>45164.947916666672</c:v>
                </c:pt>
                <c:pt idx="22844">
                  <c:v>45164.958333333336</c:v>
                </c:pt>
                <c:pt idx="22845">
                  <c:v>45164.96875</c:v>
                </c:pt>
                <c:pt idx="22846">
                  <c:v>45164.979166666672</c:v>
                </c:pt>
                <c:pt idx="22847">
                  <c:v>45164.989583333336</c:v>
                </c:pt>
                <c:pt idx="22848">
                  <c:v>45165</c:v>
                </c:pt>
                <c:pt idx="22849">
                  <c:v>45165.010416666672</c:v>
                </c:pt>
                <c:pt idx="22850">
                  <c:v>45165.020833333336</c:v>
                </c:pt>
                <c:pt idx="22851">
                  <c:v>45165.03125</c:v>
                </c:pt>
                <c:pt idx="22852">
                  <c:v>45165.041666666672</c:v>
                </c:pt>
                <c:pt idx="22853">
                  <c:v>45165.052083333336</c:v>
                </c:pt>
                <c:pt idx="22854">
                  <c:v>45165.0625</c:v>
                </c:pt>
                <c:pt idx="22855">
                  <c:v>45165.072916666672</c:v>
                </c:pt>
                <c:pt idx="22856">
                  <c:v>45165.083333333336</c:v>
                </c:pt>
                <c:pt idx="22857">
                  <c:v>45165.09375</c:v>
                </c:pt>
                <c:pt idx="22858">
                  <c:v>45165.104166666672</c:v>
                </c:pt>
                <c:pt idx="22859">
                  <c:v>45165.114583333336</c:v>
                </c:pt>
                <c:pt idx="22860">
                  <c:v>45165.125</c:v>
                </c:pt>
                <c:pt idx="22861">
                  <c:v>45165.135416666672</c:v>
                </c:pt>
                <c:pt idx="22862">
                  <c:v>45165.145833333336</c:v>
                </c:pt>
                <c:pt idx="22863">
                  <c:v>45165.15625</c:v>
                </c:pt>
                <c:pt idx="22864">
                  <c:v>45165.166666666672</c:v>
                </c:pt>
                <c:pt idx="22865">
                  <c:v>45165.177083333336</c:v>
                </c:pt>
                <c:pt idx="22866">
                  <c:v>45165.1875</c:v>
                </c:pt>
                <c:pt idx="22867">
                  <c:v>45165.197916666672</c:v>
                </c:pt>
                <c:pt idx="22868">
                  <c:v>45165.208333333336</c:v>
                </c:pt>
                <c:pt idx="22869">
                  <c:v>45165.21875</c:v>
                </c:pt>
                <c:pt idx="22870">
                  <c:v>45165.229166666672</c:v>
                </c:pt>
                <c:pt idx="22871">
                  <c:v>45165.239583333336</c:v>
                </c:pt>
                <c:pt idx="22872">
                  <c:v>45165.25</c:v>
                </c:pt>
                <c:pt idx="22873">
                  <c:v>45165.260416666672</c:v>
                </c:pt>
                <c:pt idx="22874">
                  <c:v>45165.270833333336</c:v>
                </c:pt>
                <c:pt idx="22875">
                  <c:v>45165.28125</c:v>
                </c:pt>
                <c:pt idx="22876">
                  <c:v>45165.291666666672</c:v>
                </c:pt>
                <c:pt idx="22877">
                  <c:v>45165.302083333336</c:v>
                </c:pt>
                <c:pt idx="22878">
                  <c:v>45165.3125</c:v>
                </c:pt>
                <c:pt idx="22879">
                  <c:v>45165.322916666672</c:v>
                </c:pt>
                <c:pt idx="22880">
                  <c:v>45165.333333333336</c:v>
                </c:pt>
                <c:pt idx="22881">
                  <c:v>45165.34375</c:v>
                </c:pt>
                <c:pt idx="22882">
                  <c:v>45165.354166666672</c:v>
                </c:pt>
                <c:pt idx="22883">
                  <c:v>45165.364583333336</c:v>
                </c:pt>
                <c:pt idx="22884">
                  <c:v>45165.375</c:v>
                </c:pt>
                <c:pt idx="22885">
                  <c:v>45165.385416666672</c:v>
                </c:pt>
                <c:pt idx="22886">
                  <c:v>45165.395833333336</c:v>
                </c:pt>
                <c:pt idx="22887">
                  <c:v>45165.40625</c:v>
                </c:pt>
                <c:pt idx="22888">
                  <c:v>45165.416666666672</c:v>
                </c:pt>
                <c:pt idx="22889">
                  <c:v>45165.427083333336</c:v>
                </c:pt>
                <c:pt idx="22890">
                  <c:v>45165.4375</c:v>
                </c:pt>
                <c:pt idx="22891">
                  <c:v>45165.447916666672</c:v>
                </c:pt>
                <c:pt idx="22892">
                  <c:v>45165.458333333336</c:v>
                </c:pt>
                <c:pt idx="22893">
                  <c:v>45165.46875</c:v>
                </c:pt>
                <c:pt idx="22894">
                  <c:v>45165.479166666672</c:v>
                </c:pt>
                <c:pt idx="22895">
                  <c:v>45165.489583333336</c:v>
                </c:pt>
                <c:pt idx="22896">
                  <c:v>45165.5</c:v>
                </c:pt>
                <c:pt idx="22897">
                  <c:v>45165.510416666672</c:v>
                </c:pt>
                <c:pt idx="22898">
                  <c:v>45165.520833333336</c:v>
                </c:pt>
                <c:pt idx="22899">
                  <c:v>45165.53125</c:v>
                </c:pt>
                <c:pt idx="22900">
                  <c:v>45165.541666666672</c:v>
                </c:pt>
                <c:pt idx="22901">
                  <c:v>45165.552083333336</c:v>
                </c:pt>
                <c:pt idx="22902">
                  <c:v>45165.5625</c:v>
                </c:pt>
                <c:pt idx="22903">
                  <c:v>45165.572916666672</c:v>
                </c:pt>
                <c:pt idx="22904">
                  <c:v>45165.583333333336</c:v>
                </c:pt>
                <c:pt idx="22905">
                  <c:v>45165.59375</c:v>
                </c:pt>
                <c:pt idx="22906">
                  <c:v>45165.604166666672</c:v>
                </c:pt>
                <c:pt idx="22907">
                  <c:v>45165.614583333336</c:v>
                </c:pt>
                <c:pt idx="22908">
                  <c:v>45165.625</c:v>
                </c:pt>
                <c:pt idx="22909">
                  <c:v>45165.635416666672</c:v>
                </c:pt>
                <c:pt idx="22910">
                  <c:v>45165.645833333336</c:v>
                </c:pt>
                <c:pt idx="22911">
                  <c:v>45165.65625</c:v>
                </c:pt>
                <c:pt idx="22912">
                  <c:v>45165.666666666672</c:v>
                </c:pt>
                <c:pt idx="22913">
                  <c:v>45165.677083333336</c:v>
                </c:pt>
                <c:pt idx="22914">
                  <c:v>45165.6875</c:v>
                </c:pt>
                <c:pt idx="22915">
                  <c:v>45165.697916666672</c:v>
                </c:pt>
                <c:pt idx="22916">
                  <c:v>45165.708333333336</c:v>
                </c:pt>
                <c:pt idx="22917">
                  <c:v>45165.71875</c:v>
                </c:pt>
                <c:pt idx="22918">
                  <c:v>45165.729166666672</c:v>
                </c:pt>
                <c:pt idx="22919">
                  <c:v>45165.739583333336</c:v>
                </c:pt>
                <c:pt idx="22920">
                  <c:v>45165.75</c:v>
                </c:pt>
                <c:pt idx="22921">
                  <c:v>45165.760416666672</c:v>
                </c:pt>
                <c:pt idx="22922">
                  <c:v>45165.770833333336</c:v>
                </c:pt>
                <c:pt idx="22923">
                  <c:v>45165.78125</c:v>
                </c:pt>
                <c:pt idx="22924">
                  <c:v>45165.791666666672</c:v>
                </c:pt>
                <c:pt idx="22925">
                  <c:v>45165.802083333336</c:v>
                </c:pt>
                <c:pt idx="22926">
                  <c:v>45165.8125</c:v>
                </c:pt>
                <c:pt idx="22927">
                  <c:v>45165.822916666672</c:v>
                </c:pt>
                <c:pt idx="22928">
                  <c:v>45165.833333333336</c:v>
                </c:pt>
                <c:pt idx="22929">
                  <c:v>45165.84375</c:v>
                </c:pt>
                <c:pt idx="22930">
                  <c:v>45165.854166666672</c:v>
                </c:pt>
                <c:pt idx="22931">
                  <c:v>45165.864583333336</c:v>
                </c:pt>
                <c:pt idx="22932">
                  <c:v>45165.875</c:v>
                </c:pt>
                <c:pt idx="22933">
                  <c:v>45165.885416666672</c:v>
                </c:pt>
                <c:pt idx="22934">
                  <c:v>45165.895833333336</c:v>
                </c:pt>
                <c:pt idx="22935">
                  <c:v>45165.90625</c:v>
                </c:pt>
                <c:pt idx="22936">
                  <c:v>45165.916666666672</c:v>
                </c:pt>
                <c:pt idx="22937">
                  <c:v>45165.927083333336</c:v>
                </c:pt>
                <c:pt idx="22938">
                  <c:v>45165.9375</c:v>
                </c:pt>
                <c:pt idx="22939">
                  <c:v>45165.947916666672</c:v>
                </c:pt>
                <c:pt idx="22940">
                  <c:v>45165.958333333336</c:v>
                </c:pt>
                <c:pt idx="22941">
                  <c:v>45165.96875</c:v>
                </c:pt>
                <c:pt idx="22942">
                  <c:v>45165.979166666672</c:v>
                </c:pt>
                <c:pt idx="22943">
                  <c:v>45165.989583333336</c:v>
                </c:pt>
                <c:pt idx="22944">
                  <c:v>45166</c:v>
                </c:pt>
                <c:pt idx="22945">
                  <c:v>45166.010416666672</c:v>
                </c:pt>
                <c:pt idx="22946">
                  <c:v>45166.020833333336</c:v>
                </c:pt>
                <c:pt idx="22947">
                  <c:v>45166.03125</c:v>
                </c:pt>
                <c:pt idx="22948">
                  <c:v>45166.041666666672</c:v>
                </c:pt>
                <c:pt idx="22949">
                  <c:v>45166.052083333336</c:v>
                </c:pt>
                <c:pt idx="22950">
                  <c:v>45166.0625</c:v>
                </c:pt>
                <c:pt idx="22951">
                  <c:v>45166.072916666672</c:v>
                </c:pt>
                <c:pt idx="22952">
                  <c:v>45166.083333333336</c:v>
                </c:pt>
                <c:pt idx="22953">
                  <c:v>45166.09375</c:v>
                </c:pt>
                <c:pt idx="22954">
                  <c:v>45166.104166666672</c:v>
                </c:pt>
                <c:pt idx="22955">
                  <c:v>45166.114583333336</c:v>
                </c:pt>
                <c:pt idx="22956">
                  <c:v>45166.125</c:v>
                </c:pt>
                <c:pt idx="22957">
                  <c:v>45166.135416666672</c:v>
                </c:pt>
                <c:pt idx="22958">
                  <c:v>45166.145833333336</c:v>
                </c:pt>
                <c:pt idx="22959">
                  <c:v>45166.15625</c:v>
                </c:pt>
                <c:pt idx="22960">
                  <c:v>45166.166666666672</c:v>
                </c:pt>
                <c:pt idx="22961">
                  <c:v>45166.177083333336</c:v>
                </c:pt>
                <c:pt idx="22962">
                  <c:v>45166.1875</c:v>
                </c:pt>
                <c:pt idx="22963">
                  <c:v>45166.197916666672</c:v>
                </c:pt>
                <c:pt idx="22964">
                  <c:v>45166.208333333336</c:v>
                </c:pt>
                <c:pt idx="22965">
                  <c:v>45166.21875</c:v>
                </c:pt>
                <c:pt idx="22966">
                  <c:v>45166.229166666672</c:v>
                </c:pt>
                <c:pt idx="22967">
                  <c:v>45166.239583333336</c:v>
                </c:pt>
                <c:pt idx="22968">
                  <c:v>45166.25</c:v>
                </c:pt>
                <c:pt idx="22969">
                  <c:v>45166.260416666672</c:v>
                </c:pt>
                <c:pt idx="22970">
                  <c:v>45166.270833333336</c:v>
                </c:pt>
                <c:pt idx="22971">
                  <c:v>45166.28125</c:v>
                </c:pt>
                <c:pt idx="22972">
                  <c:v>45166.291666666672</c:v>
                </c:pt>
                <c:pt idx="22973">
                  <c:v>45166.302083333336</c:v>
                </c:pt>
                <c:pt idx="22974">
                  <c:v>45166.3125</c:v>
                </c:pt>
                <c:pt idx="22975">
                  <c:v>45166.322916666672</c:v>
                </c:pt>
                <c:pt idx="22976">
                  <c:v>45166.333333333336</c:v>
                </c:pt>
                <c:pt idx="22977">
                  <c:v>45166.34375</c:v>
                </c:pt>
                <c:pt idx="22978">
                  <c:v>45166.354166666672</c:v>
                </c:pt>
                <c:pt idx="22979">
                  <c:v>45166.364583333336</c:v>
                </c:pt>
                <c:pt idx="22980">
                  <c:v>45166.375</c:v>
                </c:pt>
                <c:pt idx="22981">
                  <c:v>45166.385416666672</c:v>
                </c:pt>
                <c:pt idx="22982">
                  <c:v>45166.395833333336</c:v>
                </c:pt>
                <c:pt idx="22983">
                  <c:v>45166.40625</c:v>
                </c:pt>
                <c:pt idx="22984">
                  <c:v>45166.416666666672</c:v>
                </c:pt>
                <c:pt idx="22985">
                  <c:v>45166.427083333336</c:v>
                </c:pt>
                <c:pt idx="22986">
                  <c:v>45166.4375</c:v>
                </c:pt>
                <c:pt idx="22987">
                  <c:v>45166.447916666672</c:v>
                </c:pt>
                <c:pt idx="22988">
                  <c:v>45166.458333333336</c:v>
                </c:pt>
                <c:pt idx="22989">
                  <c:v>45166.46875</c:v>
                </c:pt>
                <c:pt idx="22990">
                  <c:v>45166.479166666672</c:v>
                </c:pt>
                <c:pt idx="22991">
                  <c:v>45166.489583333336</c:v>
                </c:pt>
                <c:pt idx="22992">
                  <c:v>45166.5</c:v>
                </c:pt>
                <c:pt idx="22993">
                  <c:v>45166.510416666672</c:v>
                </c:pt>
                <c:pt idx="22994">
                  <c:v>45166.520833333336</c:v>
                </c:pt>
                <c:pt idx="22995">
                  <c:v>45166.53125</c:v>
                </c:pt>
                <c:pt idx="22996">
                  <c:v>45166.541666666672</c:v>
                </c:pt>
                <c:pt idx="22997">
                  <c:v>45166.552083333336</c:v>
                </c:pt>
                <c:pt idx="22998">
                  <c:v>45166.5625</c:v>
                </c:pt>
                <c:pt idx="22999">
                  <c:v>45166.572916666672</c:v>
                </c:pt>
                <c:pt idx="23000">
                  <c:v>45166.583333333336</c:v>
                </c:pt>
                <c:pt idx="23001">
                  <c:v>45166.59375</c:v>
                </c:pt>
                <c:pt idx="23002">
                  <c:v>45166.604166666672</c:v>
                </c:pt>
                <c:pt idx="23003">
                  <c:v>45166.614583333336</c:v>
                </c:pt>
                <c:pt idx="23004">
                  <c:v>45166.625</c:v>
                </c:pt>
                <c:pt idx="23005">
                  <c:v>45166.635416666672</c:v>
                </c:pt>
                <c:pt idx="23006">
                  <c:v>45166.645833333336</c:v>
                </c:pt>
                <c:pt idx="23007">
                  <c:v>45166.65625</c:v>
                </c:pt>
                <c:pt idx="23008">
                  <c:v>45166.666666666672</c:v>
                </c:pt>
                <c:pt idx="23009">
                  <c:v>45166.677083333336</c:v>
                </c:pt>
                <c:pt idx="23010">
                  <c:v>45166.6875</c:v>
                </c:pt>
                <c:pt idx="23011">
                  <c:v>45166.697916666672</c:v>
                </c:pt>
                <c:pt idx="23012">
                  <c:v>45166.708333333336</c:v>
                </c:pt>
                <c:pt idx="23013">
                  <c:v>45166.71875</c:v>
                </c:pt>
                <c:pt idx="23014">
                  <c:v>45166.729166666672</c:v>
                </c:pt>
                <c:pt idx="23015">
                  <c:v>45166.739583333336</c:v>
                </c:pt>
                <c:pt idx="23016">
                  <c:v>45166.75</c:v>
                </c:pt>
                <c:pt idx="23017">
                  <c:v>45166.760416666672</c:v>
                </c:pt>
                <c:pt idx="23018">
                  <c:v>45166.770833333336</c:v>
                </c:pt>
                <c:pt idx="23019">
                  <c:v>45166.78125</c:v>
                </c:pt>
                <c:pt idx="23020">
                  <c:v>45166.791666666672</c:v>
                </c:pt>
                <c:pt idx="23021">
                  <c:v>45166.802083333336</c:v>
                </c:pt>
                <c:pt idx="23022">
                  <c:v>45166.8125</c:v>
                </c:pt>
                <c:pt idx="23023">
                  <c:v>45166.822916666672</c:v>
                </c:pt>
                <c:pt idx="23024">
                  <c:v>45166.833333333336</c:v>
                </c:pt>
                <c:pt idx="23025">
                  <c:v>45166.84375</c:v>
                </c:pt>
                <c:pt idx="23026">
                  <c:v>45166.854166666672</c:v>
                </c:pt>
                <c:pt idx="23027">
                  <c:v>45166.864583333336</c:v>
                </c:pt>
                <c:pt idx="23028">
                  <c:v>45166.875</c:v>
                </c:pt>
                <c:pt idx="23029">
                  <c:v>45166.885416666672</c:v>
                </c:pt>
                <c:pt idx="23030">
                  <c:v>45166.895833333336</c:v>
                </c:pt>
                <c:pt idx="23031">
                  <c:v>45166.90625</c:v>
                </c:pt>
                <c:pt idx="23032">
                  <c:v>45166.916666666672</c:v>
                </c:pt>
                <c:pt idx="23033">
                  <c:v>45166.927083333336</c:v>
                </c:pt>
                <c:pt idx="23034">
                  <c:v>45166.9375</c:v>
                </c:pt>
                <c:pt idx="23035">
                  <c:v>45166.947916666672</c:v>
                </c:pt>
                <c:pt idx="23036">
                  <c:v>45166.958333333336</c:v>
                </c:pt>
                <c:pt idx="23037">
                  <c:v>45166.96875</c:v>
                </c:pt>
                <c:pt idx="23038">
                  <c:v>45166.979166666672</c:v>
                </c:pt>
                <c:pt idx="23039">
                  <c:v>45166.989583333336</c:v>
                </c:pt>
                <c:pt idx="23040">
                  <c:v>45167</c:v>
                </c:pt>
                <c:pt idx="23041">
                  <c:v>45167.010416666672</c:v>
                </c:pt>
                <c:pt idx="23042">
                  <c:v>45167.020833333336</c:v>
                </c:pt>
                <c:pt idx="23043">
                  <c:v>45167.03125</c:v>
                </c:pt>
                <c:pt idx="23044">
                  <c:v>45167.041666666672</c:v>
                </c:pt>
                <c:pt idx="23045">
                  <c:v>45167.052083333336</c:v>
                </c:pt>
                <c:pt idx="23046">
                  <c:v>45167.0625</c:v>
                </c:pt>
                <c:pt idx="23047">
                  <c:v>45167.072916666672</c:v>
                </c:pt>
                <c:pt idx="23048">
                  <c:v>45167.083333333336</c:v>
                </c:pt>
                <c:pt idx="23049">
                  <c:v>45167.09375</c:v>
                </c:pt>
                <c:pt idx="23050">
                  <c:v>45167.104166666672</c:v>
                </c:pt>
                <c:pt idx="23051">
                  <c:v>45167.114583333336</c:v>
                </c:pt>
                <c:pt idx="23052">
                  <c:v>45167.125</c:v>
                </c:pt>
                <c:pt idx="23053">
                  <c:v>45167.135416666672</c:v>
                </c:pt>
                <c:pt idx="23054">
                  <c:v>45167.145833333336</c:v>
                </c:pt>
                <c:pt idx="23055">
                  <c:v>45167.15625</c:v>
                </c:pt>
                <c:pt idx="23056">
                  <c:v>45167.166666666672</c:v>
                </c:pt>
                <c:pt idx="23057">
                  <c:v>45167.177083333336</c:v>
                </c:pt>
                <c:pt idx="23058">
                  <c:v>45167.1875</c:v>
                </c:pt>
                <c:pt idx="23059">
                  <c:v>45167.197916666672</c:v>
                </c:pt>
                <c:pt idx="23060">
                  <c:v>45167.208333333336</c:v>
                </c:pt>
                <c:pt idx="23061">
                  <c:v>45167.21875</c:v>
                </c:pt>
                <c:pt idx="23062">
                  <c:v>45167.229166666672</c:v>
                </c:pt>
                <c:pt idx="23063">
                  <c:v>45167.239583333336</c:v>
                </c:pt>
                <c:pt idx="23064">
                  <c:v>45167.25</c:v>
                </c:pt>
                <c:pt idx="23065">
                  <c:v>45167.260416666672</c:v>
                </c:pt>
                <c:pt idx="23066">
                  <c:v>45167.270833333336</c:v>
                </c:pt>
                <c:pt idx="23067">
                  <c:v>45167.28125</c:v>
                </c:pt>
                <c:pt idx="23068">
                  <c:v>45167.291666666672</c:v>
                </c:pt>
                <c:pt idx="23069">
                  <c:v>45167.302083333336</c:v>
                </c:pt>
                <c:pt idx="23070">
                  <c:v>45167.3125</c:v>
                </c:pt>
                <c:pt idx="23071">
                  <c:v>45167.322916666672</c:v>
                </c:pt>
                <c:pt idx="23072">
                  <c:v>45167.333333333336</c:v>
                </c:pt>
                <c:pt idx="23073">
                  <c:v>45167.34375</c:v>
                </c:pt>
                <c:pt idx="23074">
                  <c:v>45167.354166666672</c:v>
                </c:pt>
                <c:pt idx="23075">
                  <c:v>45167.364583333336</c:v>
                </c:pt>
                <c:pt idx="23076">
                  <c:v>45167.375</c:v>
                </c:pt>
                <c:pt idx="23077">
                  <c:v>45167.385416666672</c:v>
                </c:pt>
                <c:pt idx="23078">
                  <c:v>45167.395833333336</c:v>
                </c:pt>
                <c:pt idx="23079">
                  <c:v>45167.40625</c:v>
                </c:pt>
                <c:pt idx="23080">
                  <c:v>45167.416666666672</c:v>
                </c:pt>
                <c:pt idx="23081">
                  <c:v>45167.427083333336</c:v>
                </c:pt>
                <c:pt idx="23082">
                  <c:v>45167.4375</c:v>
                </c:pt>
                <c:pt idx="23083">
                  <c:v>45167.447916666672</c:v>
                </c:pt>
                <c:pt idx="23084">
                  <c:v>45167.458333333336</c:v>
                </c:pt>
                <c:pt idx="23085">
                  <c:v>45167.46875</c:v>
                </c:pt>
                <c:pt idx="23086">
                  <c:v>45167.479166666672</c:v>
                </c:pt>
                <c:pt idx="23087">
                  <c:v>45167.489583333336</c:v>
                </c:pt>
                <c:pt idx="23088">
                  <c:v>45167.5</c:v>
                </c:pt>
                <c:pt idx="23089">
                  <c:v>45167.510416666672</c:v>
                </c:pt>
                <c:pt idx="23090">
                  <c:v>45167.520833333336</c:v>
                </c:pt>
                <c:pt idx="23091">
                  <c:v>45167.53125</c:v>
                </c:pt>
                <c:pt idx="23092">
                  <c:v>45167.541666666672</c:v>
                </c:pt>
                <c:pt idx="23093">
                  <c:v>45167.552083333336</c:v>
                </c:pt>
                <c:pt idx="23094">
                  <c:v>45167.5625</c:v>
                </c:pt>
                <c:pt idx="23095">
                  <c:v>45167.572916666672</c:v>
                </c:pt>
                <c:pt idx="23096">
                  <c:v>45167.583333333336</c:v>
                </c:pt>
                <c:pt idx="23097">
                  <c:v>45167.59375</c:v>
                </c:pt>
                <c:pt idx="23098">
                  <c:v>45167.604166666672</c:v>
                </c:pt>
                <c:pt idx="23099">
                  <c:v>45167.614583333336</c:v>
                </c:pt>
                <c:pt idx="23100">
                  <c:v>45167.625</c:v>
                </c:pt>
                <c:pt idx="23101">
                  <c:v>45167.635416666672</c:v>
                </c:pt>
                <c:pt idx="23102">
                  <c:v>45167.645833333336</c:v>
                </c:pt>
                <c:pt idx="23103">
                  <c:v>45167.65625</c:v>
                </c:pt>
                <c:pt idx="23104">
                  <c:v>45167.666666666672</c:v>
                </c:pt>
                <c:pt idx="23105">
                  <c:v>45167.677083333336</c:v>
                </c:pt>
                <c:pt idx="23106">
                  <c:v>45167.6875</c:v>
                </c:pt>
                <c:pt idx="23107">
                  <c:v>45167.697916666672</c:v>
                </c:pt>
                <c:pt idx="23108">
                  <c:v>45167.708333333336</c:v>
                </c:pt>
                <c:pt idx="23109">
                  <c:v>45167.71875</c:v>
                </c:pt>
                <c:pt idx="23110">
                  <c:v>45167.729166666672</c:v>
                </c:pt>
                <c:pt idx="23111">
                  <c:v>45167.739583333336</c:v>
                </c:pt>
                <c:pt idx="23112">
                  <c:v>45167.75</c:v>
                </c:pt>
                <c:pt idx="23113">
                  <c:v>45167.760416666672</c:v>
                </c:pt>
                <c:pt idx="23114">
                  <c:v>45167.770833333336</c:v>
                </c:pt>
                <c:pt idx="23115">
                  <c:v>45167.78125</c:v>
                </c:pt>
                <c:pt idx="23116">
                  <c:v>45167.791666666672</c:v>
                </c:pt>
                <c:pt idx="23117">
                  <c:v>45167.802083333336</c:v>
                </c:pt>
                <c:pt idx="23118">
                  <c:v>45167.8125</c:v>
                </c:pt>
                <c:pt idx="23119">
                  <c:v>45167.822916666672</c:v>
                </c:pt>
                <c:pt idx="23120">
                  <c:v>45167.833333333336</c:v>
                </c:pt>
                <c:pt idx="23121">
                  <c:v>45167.84375</c:v>
                </c:pt>
                <c:pt idx="23122">
                  <c:v>45167.854166666672</c:v>
                </c:pt>
                <c:pt idx="23123">
                  <c:v>45167.864583333336</c:v>
                </c:pt>
                <c:pt idx="23124">
                  <c:v>45167.875</c:v>
                </c:pt>
                <c:pt idx="23125">
                  <c:v>45167.885416666672</c:v>
                </c:pt>
                <c:pt idx="23126">
                  <c:v>45167.895833333336</c:v>
                </c:pt>
                <c:pt idx="23127">
                  <c:v>45167.90625</c:v>
                </c:pt>
                <c:pt idx="23128">
                  <c:v>45167.916666666672</c:v>
                </c:pt>
                <c:pt idx="23129">
                  <c:v>45167.927083333336</c:v>
                </c:pt>
                <c:pt idx="23130">
                  <c:v>45167.9375</c:v>
                </c:pt>
                <c:pt idx="23131">
                  <c:v>45167.947916666672</c:v>
                </c:pt>
                <c:pt idx="23132">
                  <c:v>45167.958333333336</c:v>
                </c:pt>
                <c:pt idx="23133">
                  <c:v>45167.96875</c:v>
                </c:pt>
                <c:pt idx="23134">
                  <c:v>45167.979166666672</c:v>
                </c:pt>
                <c:pt idx="23135">
                  <c:v>45167.989583333336</c:v>
                </c:pt>
                <c:pt idx="23136">
                  <c:v>45168</c:v>
                </c:pt>
                <c:pt idx="23137">
                  <c:v>45168.010416666672</c:v>
                </c:pt>
                <c:pt idx="23138">
                  <c:v>45168.020833333336</c:v>
                </c:pt>
                <c:pt idx="23139">
                  <c:v>45168.03125</c:v>
                </c:pt>
                <c:pt idx="23140">
                  <c:v>45168.041666666672</c:v>
                </c:pt>
                <c:pt idx="23141">
                  <c:v>45168.052083333336</c:v>
                </c:pt>
                <c:pt idx="23142">
                  <c:v>45168.0625</c:v>
                </c:pt>
                <c:pt idx="23143">
                  <c:v>45168.072916666672</c:v>
                </c:pt>
                <c:pt idx="23144">
                  <c:v>45168.083333333336</c:v>
                </c:pt>
                <c:pt idx="23145">
                  <c:v>45168.09375</c:v>
                </c:pt>
                <c:pt idx="23146">
                  <c:v>45168.104166666672</c:v>
                </c:pt>
                <c:pt idx="23147">
                  <c:v>45168.114583333336</c:v>
                </c:pt>
                <c:pt idx="23148">
                  <c:v>45168.125</c:v>
                </c:pt>
                <c:pt idx="23149">
                  <c:v>45168.135416666672</c:v>
                </c:pt>
                <c:pt idx="23150">
                  <c:v>45168.145833333336</c:v>
                </c:pt>
                <c:pt idx="23151">
                  <c:v>45168.15625</c:v>
                </c:pt>
                <c:pt idx="23152">
                  <c:v>45168.166666666672</c:v>
                </c:pt>
                <c:pt idx="23153">
                  <c:v>45168.177083333336</c:v>
                </c:pt>
                <c:pt idx="23154">
                  <c:v>45168.1875</c:v>
                </c:pt>
                <c:pt idx="23155">
                  <c:v>45168.197916666672</c:v>
                </c:pt>
                <c:pt idx="23156">
                  <c:v>45168.208333333336</c:v>
                </c:pt>
                <c:pt idx="23157">
                  <c:v>45168.21875</c:v>
                </c:pt>
                <c:pt idx="23158">
                  <c:v>45168.229166666672</c:v>
                </c:pt>
                <c:pt idx="23159">
                  <c:v>45168.239583333336</c:v>
                </c:pt>
                <c:pt idx="23160">
                  <c:v>45168.25</c:v>
                </c:pt>
                <c:pt idx="23161">
                  <c:v>45168.260416666672</c:v>
                </c:pt>
                <c:pt idx="23162">
                  <c:v>45168.270833333336</c:v>
                </c:pt>
                <c:pt idx="23163">
                  <c:v>45168.28125</c:v>
                </c:pt>
                <c:pt idx="23164">
                  <c:v>45168.291666666672</c:v>
                </c:pt>
                <c:pt idx="23165">
                  <c:v>45168.302083333336</c:v>
                </c:pt>
                <c:pt idx="23166">
                  <c:v>45168.3125</c:v>
                </c:pt>
                <c:pt idx="23167">
                  <c:v>45168.322916666672</c:v>
                </c:pt>
                <c:pt idx="23168">
                  <c:v>45168.333333333336</c:v>
                </c:pt>
                <c:pt idx="23169">
                  <c:v>45168.34375</c:v>
                </c:pt>
                <c:pt idx="23170">
                  <c:v>45168.354166666672</c:v>
                </c:pt>
                <c:pt idx="23171">
                  <c:v>45168.364583333336</c:v>
                </c:pt>
                <c:pt idx="23172">
                  <c:v>45168.375</c:v>
                </c:pt>
                <c:pt idx="23173">
                  <c:v>45168.385416666672</c:v>
                </c:pt>
                <c:pt idx="23174">
                  <c:v>45168.395833333336</c:v>
                </c:pt>
                <c:pt idx="23175">
                  <c:v>45168.40625</c:v>
                </c:pt>
                <c:pt idx="23176">
                  <c:v>45168.416666666672</c:v>
                </c:pt>
                <c:pt idx="23177">
                  <c:v>45168.427083333336</c:v>
                </c:pt>
                <c:pt idx="23178">
                  <c:v>45168.4375</c:v>
                </c:pt>
                <c:pt idx="23179">
                  <c:v>45168.447916666672</c:v>
                </c:pt>
                <c:pt idx="23180">
                  <c:v>45168.458333333336</c:v>
                </c:pt>
                <c:pt idx="23181">
                  <c:v>45168.46875</c:v>
                </c:pt>
                <c:pt idx="23182">
                  <c:v>45168.479166666672</c:v>
                </c:pt>
                <c:pt idx="23183">
                  <c:v>45168.489583333336</c:v>
                </c:pt>
                <c:pt idx="23184">
                  <c:v>45168.5</c:v>
                </c:pt>
                <c:pt idx="23185">
                  <c:v>45168.510416666672</c:v>
                </c:pt>
                <c:pt idx="23186">
                  <c:v>45168.520833333336</c:v>
                </c:pt>
                <c:pt idx="23187">
                  <c:v>45168.53125</c:v>
                </c:pt>
                <c:pt idx="23188">
                  <c:v>45168.541666666672</c:v>
                </c:pt>
                <c:pt idx="23189">
                  <c:v>45168.552083333336</c:v>
                </c:pt>
                <c:pt idx="23190">
                  <c:v>45168.5625</c:v>
                </c:pt>
                <c:pt idx="23191">
                  <c:v>45168.572916666672</c:v>
                </c:pt>
                <c:pt idx="23192">
                  <c:v>45168.583333333336</c:v>
                </c:pt>
                <c:pt idx="23193">
                  <c:v>45168.59375</c:v>
                </c:pt>
                <c:pt idx="23194">
                  <c:v>45168.604166666672</c:v>
                </c:pt>
                <c:pt idx="23195">
                  <c:v>45168.614583333336</c:v>
                </c:pt>
                <c:pt idx="23196">
                  <c:v>45168.625</c:v>
                </c:pt>
                <c:pt idx="23197">
                  <c:v>45168.635416666672</c:v>
                </c:pt>
                <c:pt idx="23198">
                  <c:v>45168.645833333336</c:v>
                </c:pt>
                <c:pt idx="23199">
                  <c:v>45168.65625</c:v>
                </c:pt>
                <c:pt idx="23200">
                  <c:v>45168.666666666672</c:v>
                </c:pt>
                <c:pt idx="23201">
                  <c:v>45168.677083333336</c:v>
                </c:pt>
                <c:pt idx="23202">
                  <c:v>45168.6875</c:v>
                </c:pt>
                <c:pt idx="23203">
                  <c:v>45168.697916666672</c:v>
                </c:pt>
                <c:pt idx="23204">
                  <c:v>45168.708333333336</c:v>
                </c:pt>
                <c:pt idx="23205">
                  <c:v>45168.71875</c:v>
                </c:pt>
                <c:pt idx="23206">
                  <c:v>45168.729166666672</c:v>
                </c:pt>
                <c:pt idx="23207">
                  <c:v>45168.739583333336</c:v>
                </c:pt>
                <c:pt idx="23208">
                  <c:v>45168.75</c:v>
                </c:pt>
                <c:pt idx="23209">
                  <c:v>45168.760416666672</c:v>
                </c:pt>
                <c:pt idx="23210">
                  <c:v>45168.770833333336</c:v>
                </c:pt>
                <c:pt idx="23211">
                  <c:v>45168.78125</c:v>
                </c:pt>
                <c:pt idx="23212">
                  <c:v>45168.791666666672</c:v>
                </c:pt>
                <c:pt idx="23213">
                  <c:v>45168.802083333336</c:v>
                </c:pt>
                <c:pt idx="23214">
                  <c:v>45168.8125</c:v>
                </c:pt>
                <c:pt idx="23215">
                  <c:v>45168.822916666672</c:v>
                </c:pt>
                <c:pt idx="23216">
                  <c:v>45168.833333333336</c:v>
                </c:pt>
                <c:pt idx="23217">
                  <c:v>45168.84375</c:v>
                </c:pt>
                <c:pt idx="23218">
                  <c:v>45168.854166666672</c:v>
                </c:pt>
                <c:pt idx="23219">
                  <c:v>45168.864583333336</c:v>
                </c:pt>
                <c:pt idx="23220">
                  <c:v>45168.875</c:v>
                </c:pt>
                <c:pt idx="23221">
                  <c:v>45168.885416666672</c:v>
                </c:pt>
                <c:pt idx="23222">
                  <c:v>45168.895833333336</c:v>
                </c:pt>
                <c:pt idx="23223">
                  <c:v>45168.90625</c:v>
                </c:pt>
                <c:pt idx="23224">
                  <c:v>45168.916666666672</c:v>
                </c:pt>
                <c:pt idx="23225">
                  <c:v>45168.927083333336</c:v>
                </c:pt>
                <c:pt idx="23226">
                  <c:v>45168.9375</c:v>
                </c:pt>
                <c:pt idx="23227">
                  <c:v>45168.947916666672</c:v>
                </c:pt>
                <c:pt idx="23228">
                  <c:v>45168.958333333336</c:v>
                </c:pt>
                <c:pt idx="23229">
                  <c:v>45168.96875</c:v>
                </c:pt>
                <c:pt idx="23230">
                  <c:v>45168.979166666672</c:v>
                </c:pt>
                <c:pt idx="23231">
                  <c:v>45168.989583333336</c:v>
                </c:pt>
                <c:pt idx="23232">
                  <c:v>45169</c:v>
                </c:pt>
                <c:pt idx="23233">
                  <c:v>45169.010416666672</c:v>
                </c:pt>
                <c:pt idx="23234">
                  <c:v>45169.020833333336</c:v>
                </c:pt>
                <c:pt idx="23235">
                  <c:v>45169.03125</c:v>
                </c:pt>
                <c:pt idx="23236">
                  <c:v>45169.041666666672</c:v>
                </c:pt>
                <c:pt idx="23237">
                  <c:v>45169.052083333336</c:v>
                </c:pt>
                <c:pt idx="23238">
                  <c:v>45169.0625</c:v>
                </c:pt>
                <c:pt idx="23239">
                  <c:v>45169.072916666672</c:v>
                </c:pt>
                <c:pt idx="23240">
                  <c:v>45169.083333333336</c:v>
                </c:pt>
                <c:pt idx="23241">
                  <c:v>45169.09375</c:v>
                </c:pt>
                <c:pt idx="23242">
                  <c:v>45169.104166666672</c:v>
                </c:pt>
                <c:pt idx="23243">
                  <c:v>45169.114583333336</c:v>
                </c:pt>
                <c:pt idx="23244">
                  <c:v>45169.125</c:v>
                </c:pt>
                <c:pt idx="23245">
                  <c:v>45169.135416666672</c:v>
                </c:pt>
                <c:pt idx="23246">
                  <c:v>45169.145833333336</c:v>
                </c:pt>
                <c:pt idx="23247">
                  <c:v>45169.15625</c:v>
                </c:pt>
                <c:pt idx="23248">
                  <c:v>45169.166666666672</c:v>
                </c:pt>
                <c:pt idx="23249">
                  <c:v>45169.177083333336</c:v>
                </c:pt>
                <c:pt idx="23250">
                  <c:v>45169.1875</c:v>
                </c:pt>
                <c:pt idx="23251">
                  <c:v>45169.197916666672</c:v>
                </c:pt>
                <c:pt idx="23252">
                  <c:v>45169.208333333336</c:v>
                </c:pt>
                <c:pt idx="23253">
                  <c:v>45169.21875</c:v>
                </c:pt>
                <c:pt idx="23254">
                  <c:v>45169.229166666672</c:v>
                </c:pt>
                <c:pt idx="23255">
                  <c:v>45169.239583333336</c:v>
                </c:pt>
                <c:pt idx="23256">
                  <c:v>45169.25</c:v>
                </c:pt>
                <c:pt idx="23257">
                  <c:v>45169.260416666672</c:v>
                </c:pt>
                <c:pt idx="23258">
                  <c:v>45169.270833333336</c:v>
                </c:pt>
                <c:pt idx="23259">
                  <c:v>45169.28125</c:v>
                </c:pt>
                <c:pt idx="23260">
                  <c:v>45169.291666666672</c:v>
                </c:pt>
                <c:pt idx="23261">
                  <c:v>45169.302083333336</c:v>
                </c:pt>
                <c:pt idx="23262">
                  <c:v>45169.3125</c:v>
                </c:pt>
                <c:pt idx="23263">
                  <c:v>45169.322916666672</c:v>
                </c:pt>
                <c:pt idx="23264">
                  <c:v>45169.333333333336</c:v>
                </c:pt>
                <c:pt idx="23265">
                  <c:v>45169.34375</c:v>
                </c:pt>
                <c:pt idx="23266">
                  <c:v>45169.354166666672</c:v>
                </c:pt>
                <c:pt idx="23267">
                  <c:v>45169.364583333336</c:v>
                </c:pt>
                <c:pt idx="23268">
                  <c:v>45169.375</c:v>
                </c:pt>
                <c:pt idx="23269">
                  <c:v>45169.385416666672</c:v>
                </c:pt>
                <c:pt idx="23270">
                  <c:v>45169.395833333336</c:v>
                </c:pt>
                <c:pt idx="23271">
                  <c:v>45169.40625</c:v>
                </c:pt>
                <c:pt idx="23272">
                  <c:v>45169.416666666672</c:v>
                </c:pt>
                <c:pt idx="23273">
                  <c:v>45169.427083333336</c:v>
                </c:pt>
                <c:pt idx="23274">
                  <c:v>45169.4375</c:v>
                </c:pt>
                <c:pt idx="23275">
                  <c:v>45169.447916666672</c:v>
                </c:pt>
                <c:pt idx="23276">
                  <c:v>45169.458333333336</c:v>
                </c:pt>
                <c:pt idx="23277">
                  <c:v>45169.46875</c:v>
                </c:pt>
                <c:pt idx="23278">
                  <c:v>45169.479166666672</c:v>
                </c:pt>
                <c:pt idx="23279">
                  <c:v>45169.489583333336</c:v>
                </c:pt>
                <c:pt idx="23280">
                  <c:v>45169.5</c:v>
                </c:pt>
                <c:pt idx="23281">
                  <c:v>45169.510416666672</c:v>
                </c:pt>
                <c:pt idx="23282">
                  <c:v>45169.520833333336</c:v>
                </c:pt>
                <c:pt idx="23283">
                  <c:v>45169.53125</c:v>
                </c:pt>
                <c:pt idx="23284">
                  <c:v>45169.541666666672</c:v>
                </c:pt>
                <c:pt idx="23285">
                  <c:v>45169.552083333336</c:v>
                </c:pt>
                <c:pt idx="23286">
                  <c:v>45169.5625</c:v>
                </c:pt>
                <c:pt idx="23287">
                  <c:v>45169.572916666672</c:v>
                </c:pt>
                <c:pt idx="23288">
                  <c:v>45169.583333333336</c:v>
                </c:pt>
                <c:pt idx="23289">
                  <c:v>45169.59375</c:v>
                </c:pt>
                <c:pt idx="23290">
                  <c:v>45169.604166666672</c:v>
                </c:pt>
                <c:pt idx="23291">
                  <c:v>45169.614583333336</c:v>
                </c:pt>
                <c:pt idx="23292">
                  <c:v>45169.625</c:v>
                </c:pt>
                <c:pt idx="23293">
                  <c:v>45169.635416666672</c:v>
                </c:pt>
                <c:pt idx="23294">
                  <c:v>45169.645833333336</c:v>
                </c:pt>
                <c:pt idx="23295">
                  <c:v>45169.65625</c:v>
                </c:pt>
                <c:pt idx="23296">
                  <c:v>45169.666666666672</c:v>
                </c:pt>
                <c:pt idx="23297">
                  <c:v>45169.677083333336</c:v>
                </c:pt>
                <c:pt idx="23298">
                  <c:v>45169.6875</c:v>
                </c:pt>
                <c:pt idx="23299">
                  <c:v>45169.697916666672</c:v>
                </c:pt>
                <c:pt idx="23300">
                  <c:v>45169.708333333336</c:v>
                </c:pt>
                <c:pt idx="23301">
                  <c:v>45169.71875</c:v>
                </c:pt>
                <c:pt idx="23302">
                  <c:v>45169.729166666672</c:v>
                </c:pt>
                <c:pt idx="23303">
                  <c:v>45169.739583333336</c:v>
                </c:pt>
                <c:pt idx="23304">
                  <c:v>45169.75</c:v>
                </c:pt>
                <c:pt idx="23305">
                  <c:v>45169.760416666672</c:v>
                </c:pt>
                <c:pt idx="23306">
                  <c:v>45169.770833333336</c:v>
                </c:pt>
                <c:pt idx="23307">
                  <c:v>45169.78125</c:v>
                </c:pt>
                <c:pt idx="23308">
                  <c:v>45169.791666666672</c:v>
                </c:pt>
                <c:pt idx="23309">
                  <c:v>45169.802083333336</c:v>
                </c:pt>
                <c:pt idx="23310">
                  <c:v>45169.8125</c:v>
                </c:pt>
                <c:pt idx="23311">
                  <c:v>45169.822916666672</c:v>
                </c:pt>
                <c:pt idx="23312">
                  <c:v>45169.833333333336</c:v>
                </c:pt>
                <c:pt idx="23313">
                  <c:v>45169.84375</c:v>
                </c:pt>
                <c:pt idx="23314">
                  <c:v>45169.854166666672</c:v>
                </c:pt>
                <c:pt idx="23315">
                  <c:v>45169.864583333336</c:v>
                </c:pt>
                <c:pt idx="23316">
                  <c:v>45169.875</c:v>
                </c:pt>
                <c:pt idx="23317">
                  <c:v>45169.885416666672</c:v>
                </c:pt>
                <c:pt idx="23318">
                  <c:v>45169.895833333336</c:v>
                </c:pt>
                <c:pt idx="23319">
                  <c:v>45169.90625</c:v>
                </c:pt>
                <c:pt idx="23320">
                  <c:v>45169.916666666672</c:v>
                </c:pt>
                <c:pt idx="23321">
                  <c:v>45169.927083333336</c:v>
                </c:pt>
                <c:pt idx="23322">
                  <c:v>45169.9375</c:v>
                </c:pt>
                <c:pt idx="23323">
                  <c:v>45169.947916666672</c:v>
                </c:pt>
                <c:pt idx="23324">
                  <c:v>45169.958333333336</c:v>
                </c:pt>
                <c:pt idx="23325">
                  <c:v>45169.96875</c:v>
                </c:pt>
                <c:pt idx="23326">
                  <c:v>45169.979166666672</c:v>
                </c:pt>
                <c:pt idx="23327">
                  <c:v>45169.989583333336</c:v>
                </c:pt>
                <c:pt idx="23328">
                  <c:v>45170</c:v>
                </c:pt>
                <c:pt idx="23329">
                  <c:v>45170.010416666672</c:v>
                </c:pt>
                <c:pt idx="23330">
                  <c:v>45170.020833333336</c:v>
                </c:pt>
                <c:pt idx="23331">
                  <c:v>45170.03125</c:v>
                </c:pt>
                <c:pt idx="23332">
                  <c:v>45170.041666666672</c:v>
                </c:pt>
                <c:pt idx="23333">
                  <c:v>45170.052083333336</c:v>
                </c:pt>
                <c:pt idx="23334">
                  <c:v>45170.0625</c:v>
                </c:pt>
                <c:pt idx="23335">
                  <c:v>45170.072916666672</c:v>
                </c:pt>
                <c:pt idx="23336">
                  <c:v>45170.083333333336</c:v>
                </c:pt>
                <c:pt idx="23337">
                  <c:v>45170.09375</c:v>
                </c:pt>
                <c:pt idx="23338">
                  <c:v>45170.104166666672</c:v>
                </c:pt>
                <c:pt idx="23339">
                  <c:v>45170.114583333336</c:v>
                </c:pt>
                <c:pt idx="23340">
                  <c:v>45170.125</c:v>
                </c:pt>
                <c:pt idx="23341">
                  <c:v>45170.135416666672</c:v>
                </c:pt>
                <c:pt idx="23342">
                  <c:v>45170.145833333336</c:v>
                </c:pt>
                <c:pt idx="23343">
                  <c:v>45170.15625</c:v>
                </c:pt>
                <c:pt idx="23344">
                  <c:v>45170.166666666672</c:v>
                </c:pt>
                <c:pt idx="23345">
                  <c:v>45170.177083333336</c:v>
                </c:pt>
                <c:pt idx="23346">
                  <c:v>45170.1875</c:v>
                </c:pt>
                <c:pt idx="23347">
                  <c:v>45170.197916666672</c:v>
                </c:pt>
                <c:pt idx="23348">
                  <c:v>45170.208333333336</c:v>
                </c:pt>
                <c:pt idx="23349">
                  <c:v>45170.21875</c:v>
                </c:pt>
                <c:pt idx="23350">
                  <c:v>45170.229166666672</c:v>
                </c:pt>
                <c:pt idx="23351">
                  <c:v>45170.239583333336</c:v>
                </c:pt>
                <c:pt idx="23352">
                  <c:v>45170.25</c:v>
                </c:pt>
                <c:pt idx="23353">
                  <c:v>45170.260416666672</c:v>
                </c:pt>
                <c:pt idx="23354">
                  <c:v>45170.270833333336</c:v>
                </c:pt>
                <c:pt idx="23355">
                  <c:v>45170.28125</c:v>
                </c:pt>
                <c:pt idx="23356">
                  <c:v>45170.291666666672</c:v>
                </c:pt>
                <c:pt idx="23357">
                  <c:v>45170.302083333336</c:v>
                </c:pt>
                <c:pt idx="23358">
                  <c:v>45170.3125</c:v>
                </c:pt>
                <c:pt idx="23359">
                  <c:v>45170.322916666672</c:v>
                </c:pt>
                <c:pt idx="23360">
                  <c:v>45170.333333333336</c:v>
                </c:pt>
                <c:pt idx="23361">
                  <c:v>45170.34375</c:v>
                </c:pt>
                <c:pt idx="23362">
                  <c:v>45170.354166666672</c:v>
                </c:pt>
                <c:pt idx="23363">
                  <c:v>45170.364583333336</c:v>
                </c:pt>
                <c:pt idx="23364">
                  <c:v>45170.375</c:v>
                </c:pt>
                <c:pt idx="23365">
                  <c:v>45170.385416666672</c:v>
                </c:pt>
                <c:pt idx="23366">
                  <c:v>45170.395833333336</c:v>
                </c:pt>
                <c:pt idx="23367">
                  <c:v>45170.40625</c:v>
                </c:pt>
                <c:pt idx="23368">
                  <c:v>45170.416666666672</c:v>
                </c:pt>
                <c:pt idx="23369">
                  <c:v>45170.427083333336</c:v>
                </c:pt>
                <c:pt idx="23370">
                  <c:v>45170.4375</c:v>
                </c:pt>
                <c:pt idx="23371">
                  <c:v>45170.447916666672</c:v>
                </c:pt>
                <c:pt idx="23372">
                  <c:v>45170.458333333336</c:v>
                </c:pt>
                <c:pt idx="23373">
                  <c:v>45170.46875</c:v>
                </c:pt>
                <c:pt idx="23374">
                  <c:v>45170.479166666672</c:v>
                </c:pt>
                <c:pt idx="23375">
                  <c:v>45170.489583333336</c:v>
                </c:pt>
                <c:pt idx="23376">
                  <c:v>45170.5</c:v>
                </c:pt>
                <c:pt idx="23377">
                  <c:v>45170.510416666672</c:v>
                </c:pt>
                <c:pt idx="23378">
                  <c:v>45170.520833333336</c:v>
                </c:pt>
                <c:pt idx="23379">
                  <c:v>45170.53125</c:v>
                </c:pt>
                <c:pt idx="23380">
                  <c:v>45170.541666666672</c:v>
                </c:pt>
                <c:pt idx="23381">
                  <c:v>45170.552083333336</c:v>
                </c:pt>
                <c:pt idx="23382">
                  <c:v>45170.5625</c:v>
                </c:pt>
                <c:pt idx="23383">
                  <c:v>45170.572916666672</c:v>
                </c:pt>
                <c:pt idx="23384">
                  <c:v>45170.583333333336</c:v>
                </c:pt>
                <c:pt idx="23385">
                  <c:v>45170.59375</c:v>
                </c:pt>
                <c:pt idx="23386">
                  <c:v>45170.604166666672</c:v>
                </c:pt>
                <c:pt idx="23387">
                  <c:v>45170.614583333336</c:v>
                </c:pt>
                <c:pt idx="23388">
                  <c:v>45170.625</c:v>
                </c:pt>
                <c:pt idx="23389">
                  <c:v>45170.635416666672</c:v>
                </c:pt>
                <c:pt idx="23390">
                  <c:v>45170.645833333336</c:v>
                </c:pt>
                <c:pt idx="23391">
                  <c:v>45170.65625</c:v>
                </c:pt>
                <c:pt idx="23392">
                  <c:v>45170.666666666672</c:v>
                </c:pt>
                <c:pt idx="23393">
                  <c:v>45170.677083333336</c:v>
                </c:pt>
                <c:pt idx="23394">
                  <c:v>45170.6875</c:v>
                </c:pt>
                <c:pt idx="23395">
                  <c:v>45170.697916666672</c:v>
                </c:pt>
                <c:pt idx="23396">
                  <c:v>45170.708333333336</c:v>
                </c:pt>
                <c:pt idx="23397">
                  <c:v>45170.71875</c:v>
                </c:pt>
                <c:pt idx="23398">
                  <c:v>45170.729166666672</c:v>
                </c:pt>
                <c:pt idx="23399">
                  <c:v>45170.739583333336</c:v>
                </c:pt>
                <c:pt idx="23400">
                  <c:v>45170.75</c:v>
                </c:pt>
                <c:pt idx="23401">
                  <c:v>45170.760416666672</c:v>
                </c:pt>
                <c:pt idx="23402">
                  <c:v>45170.770833333336</c:v>
                </c:pt>
                <c:pt idx="23403">
                  <c:v>45170.78125</c:v>
                </c:pt>
                <c:pt idx="23404">
                  <c:v>45170.791666666672</c:v>
                </c:pt>
                <c:pt idx="23405">
                  <c:v>45170.802083333336</c:v>
                </c:pt>
                <c:pt idx="23406">
                  <c:v>45170.8125</c:v>
                </c:pt>
                <c:pt idx="23407">
                  <c:v>45170.822916666672</c:v>
                </c:pt>
                <c:pt idx="23408">
                  <c:v>45170.833333333336</c:v>
                </c:pt>
                <c:pt idx="23409">
                  <c:v>45170.84375</c:v>
                </c:pt>
                <c:pt idx="23410">
                  <c:v>45170.854166666672</c:v>
                </c:pt>
                <c:pt idx="23411">
                  <c:v>45170.864583333336</c:v>
                </c:pt>
                <c:pt idx="23412">
                  <c:v>45170.875</c:v>
                </c:pt>
                <c:pt idx="23413">
                  <c:v>45170.885416666672</c:v>
                </c:pt>
                <c:pt idx="23414">
                  <c:v>45170.895833333336</c:v>
                </c:pt>
                <c:pt idx="23415">
                  <c:v>45170.90625</c:v>
                </c:pt>
                <c:pt idx="23416">
                  <c:v>45170.916666666672</c:v>
                </c:pt>
                <c:pt idx="23417">
                  <c:v>45170.927083333336</c:v>
                </c:pt>
                <c:pt idx="23418">
                  <c:v>45170.9375</c:v>
                </c:pt>
                <c:pt idx="23419">
                  <c:v>45170.947916666672</c:v>
                </c:pt>
                <c:pt idx="23420">
                  <c:v>45170.958333333336</c:v>
                </c:pt>
                <c:pt idx="23421">
                  <c:v>45170.96875</c:v>
                </c:pt>
                <c:pt idx="23422">
                  <c:v>45170.979166666672</c:v>
                </c:pt>
                <c:pt idx="23423">
                  <c:v>45170.989583333336</c:v>
                </c:pt>
                <c:pt idx="23424">
                  <c:v>45171</c:v>
                </c:pt>
                <c:pt idx="23425">
                  <c:v>45171.010416666672</c:v>
                </c:pt>
                <c:pt idx="23426">
                  <c:v>45171.020833333336</c:v>
                </c:pt>
                <c:pt idx="23427">
                  <c:v>45171.03125</c:v>
                </c:pt>
                <c:pt idx="23428">
                  <c:v>45171.041666666672</c:v>
                </c:pt>
                <c:pt idx="23429">
                  <c:v>45171.052083333336</c:v>
                </c:pt>
                <c:pt idx="23430">
                  <c:v>45171.0625</c:v>
                </c:pt>
                <c:pt idx="23431">
                  <c:v>45171.072916666672</c:v>
                </c:pt>
                <c:pt idx="23432">
                  <c:v>45171.083333333336</c:v>
                </c:pt>
                <c:pt idx="23433">
                  <c:v>45171.09375</c:v>
                </c:pt>
                <c:pt idx="23434">
                  <c:v>45171.104166666672</c:v>
                </c:pt>
                <c:pt idx="23435">
                  <c:v>45171.114583333336</c:v>
                </c:pt>
                <c:pt idx="23436">
                  <c:v>45171.125</c:v>
                </c:pt>
                <c:pt idx="23437">
                  <c:v>45171.135416666672</c:v>
                </c:pt>
                <c:pt idx="23438">
                  <c:v>45171.145833333336</c:v>
                </c:pt>
                <c:pt idx="23439">
                  <c:v>45171.15625</c:v>
                </c:pt>
                <c:pt idx="23440">
                  <c:v>45171.166666666672</c:v>
                </c:pt>
                <c:pt idx="23441">
                  <c:v>45171.177083333336</c:v>
                </c:pt>
                <c:pt idx="23442">
                  <c:v>45171.1875</c:v>
                </c:pt>
                <c:pt idx="23443">
                  <c:v>45171.197916666672</c:v>
                </c:pt>
                <c:pt idx="23444">
                  <c:v>45171.208333333336</c:v>
                </c:pt>
                <c:pt idx="23445">
                  <c:v>45171.21875</c:v>
                </c:pt>
                <c:pt idx="23446">
                  <c:v>45171.229166666672</c:v>
                </c:pt>
                <c:pt idx="23447">
                  <c:v>45171.239583333336</c:v>
                </c:pt>
                <c:pt idx="23448">
                  <c:v>45171.25</c:v>
                </c:pt>
                <c:pt idx="23449">
                  <c:v>45171.260416666672</c:v>
                </c:pt>
                <c:pt idx="23450">
                  <c:v>45171.270833333336</c:v>
                </c:pt>
                <c:pt idx="23451">
                  <c:v>45171.28125</c:v>
                </c:pt>
                <c:pt idx="23452">
                  <c:v>45171.291666666672</c:v>
                </c:pt>
                <c:pt idx="23453">
                  <c:v>45171.302083333336</c:v>
                </c:pt>
                <c:pt idx="23454">
                  <c:v>45171.3125</c:v>
                </c:pt>
                <c:pt idx="23455">
                  <c:v>45171.322916666672</c:v>
                </c:pt>
                <c:pt idx="23456">
                  <c:v>45171.333333333336</c:v>
                </c:pt>
                <c:pt idx="23457">
                  <c:v>45171.34375</c:v>
                </c:pt>
                <c:pt idx="23458">
                  <c:v>45171.354166666672</c:v>
                </c:pt>
                <c:pt idx="23459">
                  <c:v>45171.364583333336</c:v>
                </c:pt>
                <c:pt idx="23460">
                  <c:v>45171.375</c:v>
                </c:pt>
                <c:pt idx="23461">
                  <c:v>45171.385416666672</c:v>
                </c:pt>
                <c:pt idx="23462">
                  <c:v>45171.395833333336</c:v>
                </c:pt>
                <c:pt idx="23463">
                  <c:v>45171.40625</c:v>
                </c:pt>
                <c:pt idx="23464">
                  <c:v>45171.416666666672</c:v>
                </c:pt>
                <c:pt idx="23465">
                  <c:v>45171.427083333336</c:v>
                </c:pt>
                <c:pt idx="23466">
                  <c:v>45171.4375</c:v>
                </c:pt>
                <c:pt idx="23467">
                  <c:v>45171.447916666672</c:v>
                </c:pt>
                <c:pt idx="23468">
                  <c:v>45171.458333333336</c:v>
                </c:pt>
                <c:pt idx="23469">
                  <c:v>45171.46875</c:v>
                </c:pt>
                <c:pt idx="23470">
                  <c:v>45171.479166666672</c:v>
                </c:pt>
                <c:pt idx="23471">
                  <c:v>45171.489583333336</c:v>
                </c:pt>
                <c:pt idx="23472">
                  <c:v>45171.5</c:v>
                </c:pt>
                <c:pt idx="23473">
                  <c:v>45171.510416666672</c:v>
                </c:pt>
                <c:pt idx="23474">
                  <c:v>45171.520833333336</c:v>
                </c:pt>
                <c:pt idx="23475">
                  <c:v>45171.53125</c:v>
                </c:pt>
                <c:pt idx="23476">
                  <c:v>45171.541666666672</c:v>
                </c:pt>
                <c:pt idx="23477">
                  <c:v>45171.552083333336</c:v>
                </c:pt>
                <c:pt idx="23478">
                  <c:v>45171.5625</c:v>
                </c:pt>
                <c:pt idx="23479">
                  <c:v>45171.572916666672</c:v>
                </c:pt>
                <c:pt idx="23480">
                  <c:v>45171.583333333336</c:v>
                </c:pt>
                <c:pt idx="23481">
                  <c:v>45171.59375</c:v>
                </c:pt>
                <c:pt idx="23482">
                  <c:v>45171.604166666672</c:v>
                </c:pt>
                <c:pt idx="23483">
                  <c:v>45171.614583333336</c:v>
                </c:pt>
                <c:pt idx="23484">
                  <c:v>45171.625</c:v>
                </c:pt>
                <c:pt idx="23485">
                  <c:v>45171.635416666672</c:v>
                </c:pt>
                <c:pt idx="23486">
                  <c:v>45171.645833333336</c:v>
                </c:pt>
                <c:pt idx="23487">
                  <c:v>45171.65625</c:v>
                </c:pt>
                <c:pt idx="23488">
                  <c:v>45171.666666666672</c:v>
                </c:pt>
                <c:pt idx="23489">
                  <c:v>45171.677083333336</c:v>
                </c:pt>
                <c:pt idx="23490">
                  <c:v>45171.6875</c:v>
                </c:pt>
                <c:pt idx="23491">
                  <c:v>45171.697916666672</c:v>
                </c:pt>
                <c:pt idx="23492">
                  <c:v>45171.708333333336</c:v>
                </c:pt>
                <c:pt idx="23493">
                  <c:v>45171.71875</c:v>
                </c:pt>
                <c:pt idx="23494">
                  <c:v>45171.729166666672</c:v>
                </c:pt>
                <c:pt idx="23495">
                  <c:v>45171.739583333336</c:v>
                </c:pt>
                <c:pt idx="23496">
                  <c:v>45171.75</c:v>
                </c:pt>
                <c:pt idx="23497">
                  <c:v>45171.760416666672</c:v>
                </c:pt>
                <c:pt idx="23498">
                  <c:v>45171.770833333336</c:v>
                </c:pt>
                <c:pt idx="23499">
                  <c:v>45171.78125</c:v>
                </c:pt>
                <c:pt idx="23500">
                  <c:v>45171.791666666672</c:v>
                </c:pt>
                <c:pt idx="23501">
                  <c:v>45171.802083333336</c:v>
                </c:pt>
                <c:pt idx="23502">
                  <c:v>45171.8125</c:v>
                </c:pt>
                <c:pt idx="23503">
                  <c:v>45171.822916666672</c:v>
                </c:pt>
                <c:pt idx="23504">
                  <c:v>45171.833333333336</c:v>
                </c:pt>
                <c:pt idx="23505">
                  <c:v>45171.84375</c:v>
                </c:pt>
                <c:pt idx="23506">
                  <c:v>45171.854166666672</c:v>
                </c:pt>
                <c:pt idx="23507">
                  <c:v>45171.864583333336</c:v>
                </c:pt>
                <c:pt idx="23508">
                  <c:v>45171.875</c:v>
                </c:pt>
                <c:pt idx="23509">
                  <c:v>45171.885416666672</c:v>
                </c:pt>
                <c:pt idx="23510">
                  <c:v>45171.895833333336</c:v>
                </c:pt>
                <c:pt idx="23511">
                  <c:v>45171.90625</c:v>
                </c:pt>
                <c:pt idx="23512">
                  <c:v>45171.916666666672</c:v>
                </c:pt>
                <c:pt idx="23513">
                  <c:v>45171.927083333336</c:v>
                </c:pt>
                <c:pt idx="23514">
                  <c:v>45171.9375</c:v>
                </c:pt>
                <c:pt idx="23515">
                  <c:v>45171.947916666672</c:v>
                </c:pt>
                <c:pt idx="23516">
                  <c:v>45171.958333333336</c:v>
                </c:pt>
                <c:pt idx="23517">
                  <c:v>45171.96875</c:v>
                </c:pt>
                <c:pt idx="23518">
                  <c:v>45171.979166666672</c:v>
                </c:pt>
                <c:pt idx="23519">
                  <c:v>45171.989583333336</c:v>
                </c:pt>
                <c:pt idx="23520">
                  <c:v>45172</c:v>
                </c:pt>
                <c:pt idx="23521">
                  <c:v>45172.010416666672</c:v>
                </c:pt>
                <c:pt idx="23522">
                  <c:v>45172.020833333336</c:v>
                </c:pt>
                <c:pt idx="23523">
                  <c:v>45172.03125</c:v>
                </c:pt>
                <c:pt idx="23524">
                  <c:v>45172.041666666672</c:v>
                </c:pt>
                <c:pt idx="23525">
                  <c:v>45172.052083333336</c:v>
                </c:pt>
                <c:pt idx="23526">
                  <c:v>45172.0625</c:v>
                </c:pt>
                <c:pt idx="23527">
                  <c:v>45172.072916666672</c:v>
                </c:pt>
                <c:pt idx="23528">
                  <c:v>45172.083333333336</c:v>
                </c:pt>
                <c:pt idx="23529">
                  <c:v>45172.09375</c:v>
                </c:pt>
                <c:pt idx="23530">
                  <c:v>45172.104166666672</c:v>
                </c:pt>
                <c:pt idx="23531">
                  <c:v>45172.114583333336</c:v>
                </c:pt>
                <c:pt idx="23532">
                  <c:v>45172.125</c:v>
                </c:pt>
                <c:pt idx="23533">
                  <c:v>45172.135416666672</c:v>
                </c:pt>
                <c:pt idx="23534">
                  <c:v>45172.145833333336</c:v>
                </c:pt>
                <c:pt idx="23535">
                  <c:v>45172.15625</c:v>
                </c:pt>
                <c:pt idx="23536">
                  <c:v>45172.166666666672</c:v>
                </c:pt>
                <c:pt idx="23537">
                  <c:v>45172.177083333336</c:v>
                </c:pt>
                <c:pt idx="23538">
                  <c:v>45172.1875</c:v>
                </c:pt>
                <c:pt idx="23539">
                  <c:v>45172.197916666672</c:v>
                </c:pt>
                <c:pt idx="23540">
                  <c:v>45172.208333333336</c:v>
                </c:pt>
                <c:pt idx="23541">
                  <c:v>45172.21875</c:v>
                </c:pt>
                <c:pt idx="23542">
                  <c:v>45172.229166666672</c:v>
                </c:pt>
                <c:pt idx="23543">
                  <c:v>45172.239583333336</c:v>
                </c:pt>
                <c:pt idx="23544">
                  <c:v>45172.25</c:v>
                </c:pt>
                <c:pt idx="23545">
                  <c:v>45172.260416666672</c:v>
                </c:pt>
                <c:pt idx="23546">
                  <c:v>45172.270833333336</c:v>
                </c:pt>
                <c:pt idx="23547">
                  <c:v>45172.28125</c:v>
                </c:pt>
                <c:pt idx="23548">
                  <c:v>45172.291666666672</c:v>
                </c:pt>
                <c:pt idx="23549">
                  <c:v>45172.302083333336</c:v>
                </c:pt>
                <c:pt idx="23550">
                  <c:v>45172.3125</c:v>
                </c:pt>
                <c:pt idx="23551">
                  <c:v>45172.322916666672</c:v>
                </c:pt>
                <c:pt idx="23552">
                  <c:v>45172.333333333336</c:v>
                </c:pt>
                <c:pt idx="23553">
                  <c:v>45172.34375</c:v>
                </c:pt>
                <c:pt idx="23554">
                  <c:v>45172.354166666672</c:v>
                </c:pt>
                <c:pt idx="23555">
                  <c:v>45172.364583333336</c:v>
                </c:pt>
                <c:pt idx="23556">
                  <c:v>45172.375</c:v>
                </c:pt>
                <c:pt idx="23557">
                  <c:v>45172.385416666672</c:v>
                </c:pt>
                <c:pt idx="23558">
                  <c:v>45172.395833333336</c:v>
                </c:pt>
                <c:pt idx="23559">
                  <c:v>45172.40625</c:v>
                </c:pt>
                <c:pt idx="23560">
                  <c:v>45172.416666666672</c:v>
                </c:pt>
                <c:pt idx="23561">
                  <c:v>45172.427083333336</c:v>
                </c:pt>
                <c:pt idx="23562">
                  <c:v>45172.4375</c:v>
                </c:pt>
                <c:pt idx="23563">
                  <c:v>45172.447916666672</c:v>
                </c:pt>
                <c:pt idx="23564">
                  <c:v>45172.458333333336</c:v>
                </c:pt>
                <c:pt idx="23565">
                  <c:v>45172.46875</c:v>
                </c:pt>
                <c:pt idx="23566">
                  <c:v>45172.479166666672</c:v>
                </c:pt>
                <c:pt idx="23567">
                  <c:v>45172.489583333336</c:v>
                </c:pt>
                <c:pt idx="23568">
                  <c:v>45172.5</c:v>
                </c:pt>
                <c:pt idx="23569">
                  <c:v>45172.510416666672</c:v>
                </c:pt>
                <c:pt idx="23570">
                  <c:v>45172.520833333336</c:v>
                </c:pt>
                <c:pt idx="23571">
                  <c:v>45172.53125</c:v>
                </c:pt>
                <c:pt idx="23572">
                  <c:v>45172.541666666672</c:v>
                </c:pt>
                <c:pt idx="23573">
                  <c:v>45172.552083333336</c:v>
                </c:pt>
                <c:pt idx="23574">
                  <c:v>45172.5625</c:v>
                </c:pt>
                <c:pt idx="23575">
                  <c:v>45172.572916666672</c:v>
                </c:pt>
                <c:pt idx="23576">
                  <c:v>45172.583333333336</c:v>
                </c:pt>
                <c:pt idx="23577">
                  <c:v>45172.59375</c:v>
                </c:pt>
                <c:pt idx="23578">
                  <c:v>45172.604166666672</c:v>
                </c:pt>
                <c:pt idx="23579">
                  <c:v>45172.614583333336</c:v>
                </c:pt>
                <c:pt idx="23580">
                  <c:v>45172.625</c:v>
                </c:pt>
                <c:pt idx="23581">
                  <c:v>45172.635416666672</c:v>
                </c:pt>
                <c:pt idx="23582">
                  <c:v>45172.645833333336</c:v>
                </c:pt>
                <c:pt idx="23583">
                  <c:v>45172.65625</c:v>
                </c:pt>
                <c:pt idx="23584">
                  <c:v>45172.666666666672</c:v>
                </c:pt>
                <c:pt idx="23585">
                  <c:v>45172.677083333336</c:v>
                </c:pt>
                <c:pt idx="23586">
                  <c:v>45172.6875</c:v>
                </c:pt>
                <c:pt idx="23587">
                  <c:v>45172.697916666672</c:v>
                </c:pt>
                <c:pt idx="23588">
                  <c:v>45172.708333333336</c:v>
                </c:pt>
                <c:pt idx="23589">
                  <c:v>45172.71875</c:v>
                </c:pt>
                <c:pt idx="23590">
                  <c:v>45172.729166666672</c:v>
                </c:pt>
                <c:pt idx="23591">
                  <c:v>45172.739583333336</c:v>
                </c:pt>
                <c:pt idx="23592">
                  <c:v>45172.75</c:v>
                </c:pt>
                <c:pt idx="23593">
                  <c:v>45172.760416666672</c:v>
                </c:pt>
                <c:pt idx="23594">
                  <c:v>45172.770833333336</c:v>
                </c:pt>
                <c:pt idx="23595">
                  <c:v>45172.78125</c:v>
                </c:pt>
                <c:pt idx="23596">
                  <c:v>45172.791666666672</c:v>
                </c:pt>
                <c:pt idx="23597">
                  <c:v>45172.802083333336</c:v>
                </c:pt>
                <c:pt idx="23598">
                  <c:v>45172.8125</c:v>
                </c:pt>
                <c:pt idx="23599">
                  <c:v>45172.822916666672</c:v>
                </c:pt>
                <c:pt idx="23600">
                  <c:v>45172.833333333336</c:v>
                </c:pt>
                <c:pt idx="23601">
                  <c:v>45172.84375</c:v>
                </c:pt>
                <c:pt idx="23602">
                  <c:v>45172.854166666672</c:v>
                </c:pt>
                <c:pt idx="23603">
                  <c:v>45172.864583333336</c:v>
                </c:pt>
                <c:pt idx="23604">
                  <c:v>45172.875</c:v>
                </c:pt>
                <c:pt idx="23605">
                  <c:v>45172.885416666672</c:v>
                </c:pt>
                <c:pt idx="23606">
                  <c:v>45172.895833333336</c:v>
                </c:pt>
                <c:pt idx="23607">
                  <c:v>45172.90625</c:v>
                </c:pt>
                <c:pt idx="23608">
                  <c:v>45172.916666666672</c:v>
                </c:pt>
                <c:pt idx="23609">
                  <c:v>45172.927083333336</c:v>
                </c:pt>
                <c:pt idx="23610">
                  <c:v>45172.9375</c:v>
                </c:pt>
                <c:pt idx="23611">
                  <c:v>45172.947916666672</c:v>
                </c:pt>
                <c:pt idx="23612">
                  <c:v>45172.958333333336</c:v>
                </c:pt>
                <c:pt idx="23613">
                  <c:v>45172.96875</c:v>
                </c:pt>
                <c:pt idx="23614">
                  <c:v>45172.979166666672</c:v>
                </c:pt>
                <c:pt idx="23615">
                  <c:v>45172.989583333336</c:v>
                </c:pt>
                <c:pt idx="23616">
                  <c:v>45173</c:v>
                </c:pt>
                <c:pt idx="23617">
                  <c:v>45173.010416666672</c:v>
                </c:pt>
                <c:pt idx="23618">
                  <c:v>45173.020833333336</c:v>
                </c:pt>
                <c:pt idx="23619">
                  <c:v>45173.03125</c:v>
                </c:pt>
                <c:pt idx="23620">
                  <c:v>45173.041666666672</c:v>
                </c:pt>
                <c:pt idx="23621">
                  <c:v>45173.052083333336</c:v>
                </c:pt>
                <c:pt idx="23622">
                  <c:v>45173.0625</c:v>
                </c:pt>
                <c:pt idx="23623">
                  <c:v>45173.072916666672</c:v>
                </c:pt>
                <c:pt idx="23624">
                  <c:v>45173.083333333336</c:v>
                </c:pt>
                <c:pt idx="23625">
                  <c:v>45173.09375</c:v>
                </c:pt>
                <c:pt idx="23626">
                  <c:v>45173.104166666672</c:v>
                </c:pt>
                <c:pt idx="23627">
                  <c:v>45173.114583333336</c:v>
                </c:pt>
                <c:pt idx="23628">
                  <c:v>45173.125</c:v>
                </c:pt>
                <c:pt idx="23629">
                  <c:v>45173.135416666672</c:v>
                </c:pt>
                <c:pt idx="23630">
                  <c:v>45173.145833333336</c:v>
                </c:pt>
                <c:pt idx="23631">
                  <c:v>45173.15625</c:v>
                </c:pt>
                <c:pt idx="23632">
                  <c:v>45173.166666666672</c:v>
                </c:pt>
                <c:pt idx="23633">
                  <c:v>45173.177083333336</c:v>
                </c:pt>
                <c:pt idx="23634">
                  <c:v>45173.1875</c:v>
                </c:pt>
                <c:pt idx="23635">
                  <c:v>45173.197916666672</c:v>
                </c:pt>
                <c:pt idx="23636">
                  <c:v>45173.208333333336</c:v>
                </c:pt>
                <c:pt idx="23637">
                  <c:v>45173.21875</c:v>
                </c:pt>
                <c:pt idx="23638">
                  <c:v>45173.229166666672</c:v>
                </c:pt>
                <c:pt idx="23639">
                  <c:v>45173.239583333336</c:v>
                </c:pt>
                <c:pt idx="23640">
                  <c:v>45173.25</c:v>
                </c:pt>
                <c:pt idx="23641">
                  <c:v>45173.260416666672</c:v>
                </c:pt>
                <c:pt idx="23642">
                  <c:v>45173.270833333336</c:v>
                </c:pt>
                <c:pt idx="23643">
                  <c:v>45173.28125</c:v>
                </c:pt>
                <c:pt idx="23644">
                  <c:v>45173.291666666672</c:v>
                </c:pt>
                <c:pt idx="23645">
                  <c:v>45173.302083333336</c:v>
                </c:pt>
                <c:pt idx="23646">
                  <c:v>45173.3125</c:v>
                </c:pt>
                <c:pt idx="23647">
                  <c:v>45173.322916666672</c:v>
                </c:pt>
                <c:pt idx="23648">
                  <c:v>45173.333333333336</c:v>
                </c:pt>
                <c:pt idx="23649">
                  <c:v>45173.34375</c:v>
                </c:pt>
                <c:pt idx="23650">
                  <c:v>45173.354166666672</c:v>
                </c:pt>
                <c:pt idx="23651">
                  <c:v>45173.364583333336</c:v>
                </c:pt>
                <c:pt idx="23652">
                  <c:v>45173.375</c:v>
                </c:pt>
                <c:pt idx="23653">
                  <c:v>45173.385416666672</c:v>
                </c:pt>
                <c:pt idx="23654">
                  <c:v>45173.395833333336</c:v>
                </c:pt>
                <c:pt idx="23655">
                  <c:v>45173.40625</c:v>
                </c:pt>
                <c:pt idx="23656">
                  <c:v>45173.416666666672</c:v>
                </c:pt>
                <c:pt idx="23657">
                  <c:v>45173.427083333336</c:v>
                </c:pt>
                <c:pt idx="23658">
                  <c:v>45173.4375</c:v>
                </c:pt>
                <c:pt idx="23659">
                  <c:v>45173.447916666672</c:v>
                </c:pt>
                <c:pt idx="23660">
                  <c:v>45173.458333333336</c:v>
                </c:pt>
                <c:pt idx="23661">
                  <c:v>45173.46875</c:v>
                </c:pt>
                <c:pt idx="23662">
                  <c:v>45173.479166666672</c:v>
                </c:pt>
                <c:pt idx="23663">
                  <c:v>45173.489583333336</c:v>
                </c:pt>
                <c:pt idx="23664">
                  <c:v>45173.5</c:v>
                </c:pt>
                <c:pt idx="23665">
                  <c:v>45173.510416666672</c:v>
                </c:pt>
                <c:pt idx="23666">
                  <c:v>45173.520833333336</c:v>
                </c:pt>
                <c:pt idx="23667">
                  <c:v>45173.53125</c:v>
                </c:pt>
                <c:pt idx="23668">
                  <c:v>45173.541666666672</c:v>
                </c:pt>
                <c:pt idx="23669">
                  <c:v>45173.552083333336</c:v>
                </c:pt>
                <c:pt idx="23670">
                  <c:v>45173.5625</c:v>
                </c:pt>
                <c:pt idx="23671">
                  <c:v>45173.572916666672</c:v>
                </c:pt>
                <c:pt idx="23672">
                  <c:v>45173.583333333336</c:v>
                </c:pt>
                <c:pt idx="23673">
                  <c:v>45173.59375</c:v>
                </c:pt>
                <c:pt idx="23674">
                  <c:v>45173.604166666672</c:v>
                </c:pt>
                <c:pt idx="23675">
                  <c:v>45173.614583333336</c:v>
                </c:pt>
                <c:pt idx="23676">
                  <c:v>45173.625</c:v>
                </c:pt>
                <c:pt idx="23677">
                  <c:v>45173.635416666672</c:v>
                </c:pt>
                <c:pt idx="23678">
                  <c:v>45173.645833333336</c:v>
                </c:pt>
                <c:pt idx="23679">
                  <c:v>45173.65625</c:v>
                </c:pt>
                <c:pt idx="23680">
                  <c:v>45173.666666666672</c:v>
                </c:pt>
                <c:pt idx="23681">
                  <c:v>45173.677083333336</c:v>
                </c:pt>
                <c:pt idx="23682">
                  <c:v>45173.6875</c:v>
                </c:pt>
                <c:pt idx="23683">
                  <c:v>45173.697916666672</c:v>
                </c:pt>
                <c:pt idx="23684">
                  <c:v>45173.708333333336</c:v>
                </c:pt>
                <c:pt idx="23685">
                  <c:v>45173.71875</c:v>
                </c:pt>
                <c:pt idx="23686">
                  <c:v>45173.729166666672</c:v>
                </c:pt>
                <c:pt idx="23687">
                  <c:v>45173.739583333336</c:v>
                </c:pt>
                <c:pt idx="23688">
                  <c:v>45173.75</c:v>
                </c:pt>
                <c:pt idx="23689">
                  <c:v>45173.760416666672</c:v>
                </c:pt>
                <c:pt idx="23690">
                  <c:v>45173.770833333336</c:v>
                </c:pt>
                <c:pt idx="23691">
                  <c:v>45173.78125</c:v>
                </c:pt>
                <c:pt idx="23692">
                  <c:v>45173.791666666672</c:v>
                </c:pt>
                <c:pt idx="23693">
                  <c:v>45173.802083333336</c:v>
                </c:pt>
                <c:pt idx="23694">
                  <c:v>45173.8125</c:v>
                </c:pt>
                <c:pt idx="23695">
                  <c:v>45173.822916666672</c:v>
                </c:pt>
                <c:pt idx="23696">
                  <c:v>45173.833333333336</c:v>
                </c:pt>
                <c:pt idx="23697">
                  <c:v>45173.84375</c:v>
                </c:pt>
                <c:pt idx="23698">
                  <c:v>45173.854166666672</c:v>
                </c:pt>
                <c:pt idx="23699">
                  <c:v>45173.864583333336</c:v>
                </c:pt>
                <c:pt idx="23700">
                  <c:v>45173.875</c:v>
                </c:pt>
                <c:pt idx="23701">
                  <c:v>45173.885416666672</c:v>
                </c:pt>
                <c:pt idx="23702">
                  <c:v>45173.895833333336</c:v>
                </c:pt>
                <c:pt idx="23703">
                  <c:v>45173.90625</c:v>
                </c:pt>
                <c:pt idx="23704">
                  <c:v>45173.916666666672</c:v>
                </c:pt>
                <c:pt idx="23705">
                  <c:v>45173.927083333336</c:v>
                </c:pt>
                <c:pt idx="23706">
                  <c:v>45173.9375</c:v>
                </c:pt>
                <c:pt idx="23707">
                  <c:v>45173.947916666672</c:v>
                </c:pt>
                <c:pt idx="23708">
                  <c:v>45173.958333333336</c:v>
                </c:pt>
                <c:pt idx="23709">
                  <c:v>45173.96875</c:v>
                </c:pt>
                <c:pt idx="23710">
                  <c:v>45173.979166666672</c:v>
                </c:pt>
                <c:pt idx="23711">
                  <c:v>45173.989583333336</c:v>
                </c:pt>
                <c:pt idx="23712">
                  <c:v>45174</c:v>
                </c:pt>
                <c:pt idx="23713">
                  <c:v>45174.010416666672</c:v>
                </c:pt>
                <c:pt idx="23714">
                  <c:v>45174.020833333336</c:v>
                </c:pt>
                <c:pt idx="23715">
                  <c:v>45174.03125</c:v>
                </c:pt>
                <c:pt idx="23716">
                  <c:v>45174.041666666672</c:v>
                </c:pt>
                <c:pt idx="23717">
                  <c:v>45174.052083333336</c:v>
                </c:pt>
                <c:pt idx="23718">
                  <c:v>45174.0625</c:v>
                </c:pt>
                <c:pt idx="23719">
                  <c:v>45174.072916666672</c:v>
                </c:pt>
                <c:pt idx="23720">
                  <c:v>45174.083333333336</c:v>
                </c:pt>
                <c:pt idx="23721">
                  <c:v>45174.09375</c:v>
                </c:pt>
                <c:pt idx="23722">
                  <c:v>45174.104166666672</c:v>
                </c:pt>
                <c:pt idx="23723">
                  <c:v>45174.114583333336</c:v>
                </c:pt>
                <c:pt idx="23724">
                  <c:v>45174.125</c:v>
                </c:pt>
                <c:pt idx="23725">
                  <c:v>45174.135416666672</c:v>
                </c:pt>
                <c:pt idx="23726">
                  <c:v>45174.145833333336</c:v>
                </c:pt>
                <c:pt idx="23727">
                  <c:v>45174.15625</c:v>
                </c:pt>
                <c:pt idx="23728">
                  <c:v>45174.166666666672</c:v>
                </c:pt>
                <c:pt idx="23729">
                  <c:v>45174.177083333336</c:v>
                </c:pt>
                <c:pt idx="23730">
                  <c:v>45174.1875</c:v>
                </c:pt>
                <c:pt idx="23731">
                  <c:v>45174.197916666672</c:v>
                </c:pt>
                <c:pt idx="23732">
                  <c:v>45174.208333333336</c:v>
                </c:pt>
                <c:pt idx="23733">
                  <c:v>45174.21875</c:v>
                </c:pt>
                <c:pt idx="23734">
                  <c:v>45174.229166666672</c:v>
                </c:pt>
                <c:pt idx="23735">
                  <c:v>45174.239583333336</c:v>
                </c:pt>
                <c:pt idx="23736">
                  <c:v>45174.25</c:v>
                </c:pt>
                <c:pt idx="23737">
                  <c:v>45174.260416666672</c:v>
                </c:pt>
                <c:pt idx="23738">
                  <c:v>45174.270833333336</c:v>
                </c:pt>
                <c:pt idx="23739">
                  <c:v>45174.28125</c:v>
                </c:pt>
                <c:pt idx="23740">
                  <c:v>45174.291666666672</c:v>
                </c:pt>
                <c:pt idx="23741">
                  <c:v>45174.302083333336</c:v>
                </c:pt>
                <c:pt idx="23742">
                  <c:v>45174.3125</c:v>
                </c:pt>
                <c:pt idx="23743">
                  <c:v>45174.322916666672</c:v>
                </c:pt>
                <c:pt idx="23744">
                  <c:v>45174.333333333336</c:v>
                </c:pt>
                <c:pt idx="23745">
                  <c:v>45174.34375</c:v>
                </c:pt>
                <c:pt idx="23746">
                  <c:v>45174.354166666672</c:v>
                </c:pt>
                <c:pt idx="23747">
                  <c:v>45174.364583333336</c:v>
                </c:pt>
                <c:pt idx="23748">
                  <c:v>45174.375</c:v>
                </c:pt>
                <c:pt idx="23749">
                  <c:v>45174.385416666672</c:v>
                </c:pt>
                <c:pt idx="23750">
                  <c:v>45174.395833333336</c:v>
                </c:pt>
                <c:pt idx="23751">
                  <c:v>45174.40625</c:v>
                </c:pt>
                <c:pt idx="23752">
                  <c:v>45174.416666666672</c:v>
                </c:pt>
                <c:pt idx="23753">
                  <c:v>45174.427083333336</c:v>
                </c:pt>
                <c:pt idx="23754">
                  <c:v>45174.4375</c:v>
                </c:pt>
                <c:pt idx="23755">
                  <c:v>45174.447916666672</c:v>
                </c:pt>
                <c:pt idx="23756">
                  <c:v>45174.458333333336</c:v>
                </c:pt>
                <c:pt idx="23757">
                  <c:v>45174.46875</c:v>
                </c:pt>
                <c:pt idx="23758">
                  <c:v>45174.479166666672</c:v>
                </c:pt>
                <c:pt idx="23759">
                  <c:v>45174.489583333336</c:v>
                </c:pt>
                <c:pt idx="23760">
                  <c:v>45174.5</c:v>
                </c:pt>
                <c:pt idx="23761">
                  <c:v>45174.510416666672</c:v>
                </c:pt>
                <c:pt idx="23762">
                  <c:v>45174.520833333336</c:v>
                </c:pt>
                <c:pt idx="23763">
                  <c:v>45174.53125</c:v>
                </c:pt>
                <c:pt idx="23764">
                  <c:v>45174.541666666672</c:v>
                </c:pt>
                <c:pt idx="23765">
                  <c:v>45174.552083333336</c:v>
                </c:pt>
                <c:pt idx="23766">
                  <c:v>45174.5625</c:v>
                </c:pt>
                <c:pt idx="23767">
                  <c:v>45174.572916666672</c:v>
                </c:pt>
                <c:pt idx="23768">
                  <c:v>45174.583333333336</c:v>
                </c:pt>
                <c:pt idx="23769">
                  <c:v>45174.59375</c:v>
                </c:pt>
                <c:pt idx="23770">
                  <c:v>45174.604166666672</c:v>
                </c:pt>
                <c:pt idx="23771">
                  <c:v>45174.614583333336</c:v>
                </c:pt>
                <c:pt idx="23772">
                  <c:v>45174.625</c:v>
                </c:pt>
                <c:pt idx="23773">
                  <c:v>45174.635416666672</c:v>
                </c:pt>
                <c:pt idx="23774">
                  <c:v>45174.645833333336</c:v>
                </c:pt>
                <c:pt idx="23775">
                  <c:v>45174.65625</c:v>
                </c:pt>
                <c:pt idx="23776">
                  <c:v>45174.666666666672</c:v>
                </c:pt>
                <c:pt idx="23777">
                  <c:v>45174.677083333336</c:v>
                </c:pt>
                <c:pt idx="23778">
                  <c:v>45174.6875</c:v>
                </c:pt>
                <c:pt idx="23779">
                  <c:v>45174.697916666672</c:v>
                </c:pt>
                <c:pt idx="23780">
                  <c:v>45174.708333333336</c:v>
                </c:pt>
                <c:pt idx="23781">
                  <c:v>45174.71875</c:v>
                </c:pt>
                <c:pt idx="23782">
                  <c:v>45174.729166666672</c:v>
                </c:pt>
                <c:pt idx="23783">
                  <c:v>45174.739583333336</c:v>
                </c:pt>
                <c:pt idx="23784">
                  <c:v>45174.75</c:v>
                </c:pt>
                <c:pt idx="23785">
                  <c:v>45174.760416666672</c:v>
                </c:pt>
                <c:pt idx="23786">
                  <c:v>45174.770833333336</c:v>
                </c:pt>
                <c:pt idx="23787">
                  <c:v>45174.78125</c:v>
                </c:pt>
                <c:pt idx="23788">
                  <c:v>45174.791666666672</c:v>
                </c:pt>
                <c:pt idx="23789">
                  <c:v>45174.802083333336</c:v>
                </c:pt>
                <c:pt idx="23790">
                  <c:v>45174.8125</c:v>
                </c:pt>
                <c:pt idx="23791">
                  <c:v>45174.822916666672</c:v>
                </c:pt>
                <c:pt idx="23792">
                  <c:v>45174.833333333336</c:v>
                </c:pt>
                <c:pt idx="23793">
                  <c:v>45174.84375</c:v>
                </c:pt>
                <c:pt idx="23794">
                  <c:v>45174.854166666672</c:v>
                </c:pt>
                <c:pt idx="23795">
                  <c:v>45174.864583333336</c:v>
                </c:pt>
                <c:pt idx="23796">
                  <c:v>45174.875</c:v>
                </c:pt>
                <c:pt idx="23797">
                  <c:v>45174.885416666672</c:v>
                </c:pt>
                <c:pt idx="23798">
                  <c:v>45174.895833333336</c:v>
                </c:pt>
                <c:pt idx="23799">
                  <c:v>45174.90625</c:v>
                </c:pt>
                <c:pt idx="23800">
                  <c:v>45174.916666666672</c:v>
                </c:pt>
                <c:pt idx="23801">
                  <c:v>45174.927083333336</c:v>
                </c:pt>
                <c:pt idx="23802">
                  <c:v>45174.9375</c:v>
                </c:pt>
                <c:pt idx="23803">
                  <c:v>45174.947916666672</c:v>
                </c:pt>
                <c:pt idx="23804">
                  <c:v>45174.958333333336</c:v>
                </c:pt>
                <c:pt idx="23805">
                  <c:v>45174.96875</c:v>
                </c:pt>
                <c:pt idx="23806">
                  <c:v>45174.979166666672</c:v>
                </c:pt>
                <c:pt idx="23807">
                  <c:v>45174.989583333336</c:v>
                </c:pt>
                <c:pt idx="23808">
                  <c:v>45175</c:v>
                </c:pt>
                <c:pt idx="23809">
                  <c:v>45175.010416666672</c:v>
                </c:pt>
                <c:pt idx="23810">
                  <c:v>45175.020833333336</c:v>
                </c:pt>
                <c:pt idx="23811">
                  <c:v>45175.03125</c:v>
                </c:pt>
                <c:pt idx="23812">
                  <c:v>45175.041666666672</c:v>
                </c:pt>
                <c:pt idx="23813">
                  <c:v>45175.052083333336</c:v>
                </c:pt>
                <c:pt idx="23814">
                  <c:v>45175.0625</c:v>
                </c:pt>
                <c:pt idx="23815">
                  <c:v>45175.072916666672</c:v>
                </c:pt>
                <c:pt idx="23816">
                  <c:v>45175.083333333336</c:v>
                </c:pt>
                <c:pt idx="23817">
                  <c:v>45175.09375</c:v>
                </c:pt>
                <c:pt idx="23818">
                  <c:v>45175.104166666672</c:v>
                </c:pt>
                <c:pt idx="23819">
                  <c:v>45175.114583333336</c:v>
                </c:pt>
                <c:pt idx="23820">
                  <c:v>45175.125</c:v>
                </c:pt>
                <c:pt idx="23821">
                  <c:v>45175.135416666672</c:v>
                </c:pt>
                <c:pt idx="23822">
                  <c:v>45175.145833333336</c:v>
                </c:pt>
                <c:pt idx="23823">
                  <c:v>45175.15625</c:v>
                </c:pt>
                <c:pt idx="23824">
                  <c:v>45175.166666666672</c:v>
                </c:pt>
                <c:pt idx="23825">
                  <c:v>45175.177083333336</c:v>
                </c:pt>
                <c:pt idx="23826">
                  <c:v>45175.1875</c:v>
                </c:pt>
                <c:pt idx="23827">
                  <c:v>45175.197916666672</c:v>
                </c:pt>
                <c:pt idx="23828">
                  <c:v>45175.208333333336</c:v>
                </c:pt>
                <c:pt idx="23829">
                  <c:v>45175.21875</c:v>
                </c:pt>
                <c:pt idx="23830">
                  <c:v>45175.229166666672</c:v>
                </c:pt>
                <c:pt idx="23831">
                  <c:v>45175.239583333336</c:v>
                </c:pt>
                <c:pt idx="23832">
                  <c:v>45175.25</c:v>
                </c:pt>
                <c:pt idx="23833">
                  <c:v>45175.260416666672</c:v>
                </c:pt>
                <c:pt idx="23834">
                  <c:v>45175.270833333336</c:v>
                </c:pt>
                <c:pt idx="23835">
                  <c:v>45175.28125</c:v>
                </c:pt>
                <c:pt idx="23836">
                  <c:v>45175.291666666672</c:v>
                </c:pt>
                <c:pt idx="23837">
                  <c:v>45175.302083333336</c:v>
                </c:pt>
                <c:pt idx="23838">
                  <c:v>45175.3125</c:v>
                </c:pt>
                <c:pt idx="23839">
                  <c:v>45175.322916666672</c:v>
                </c:pt>
                <c:pt idx="23840">
                  <c:v>45175.333333333336</c:v>
                </c:pt>
                <c:pt idx="23841">
                  <c:v>45175.34375</c:v>
                </c:pt>
                <c:pt idx="23842">
                  <c:v>45175.354166666672</c:v>
                </c:pt>
                <c:pt idx="23843">
                  <c:v>45175.364583333336</c:v>
                </c:pt>
                <c:pt idx="23844">
                  <c:v>45175.375</c:v>
                </c:pt>
                <c:pt idx="23845">
                  <c:v>45175.385416666672</c:v>
                </c:pt>
                <c:pt idx="23846">
                  <c:v>45175.395833333336</c:v>
                </c:pt>
                <c:pt idx="23847">
                  <c:v>45175.40625</c:v>
                </c:pt>
                <c:pt idx="23848">
                  <c:v>45175.416666666672</c:v>
                </c:pt>
                <c:pt idx="23849">
                  <c:v>45175.427083333336</c:v>
                </c:pt>
                <c:pt idx="23850">
                  <c:v>45175.4375</c:v>
                </c:pt>
                <c:pt idx="23851">
                  <c:v>45175.447916666672</c:v>
                </c:pt>
                <c:pt idx="23852">
                  <c:v>45175.458333333336</c:v>
                </c:pt>
                <c:pt idx="23853">
                  <c:v>45175.46875</c:v>
                </c:pt>
                <c:pt idx="23854">
                  <c:v>45175.479166666672</c:v>
                </c:pt>
                <c:pt idx="23855">
                  <c:v>45175.489583333336</c:v>
                </c:pt>
                <c:pt idx="23856">
                  <c:v>45175.5</c:v>
                </c:pt>
                <c:pt idx="23857">
                  <c:v>45175.510416666672</c:v>
                </c:pt>
                <c:pt idx="23858">
                  <c:v>45175.520833333336</c:v>
                </c:pt>
                <c:pt idx="23859">
                  <c:v>45175.53125</c:v>
                </c:pt>
                <c:pt idx="23860">
                  <c:v>45175.541666666672</c:v>
                </c:pt>
                <c:pt idx="23861">
                  <c:v>45175.552083333336</c:v>
                </c:pt>
                <c:pt idx="23862">
                  <c:v>45175.5625</c:v>
                </c:pt>
                <c:pt idx="23863">
                  <c:v>45175.572916666672</c:v>
                </c:pt>
                <c:pt idx="23864">
                  <c:v>45175.583333333336</c:v>
                </c:pt>
                <c:pt idx="23865">
                  <c:v>45175.59375</c:v>
                </c:pt>
                <c:pt idx="23866">
                  <c:v>45175.604166666672</c:v>
                </c:pt>
                <c:pt idx="23867">
                  <c:v>45175.614583333336</c:v>
                </c:pt>
                <c:pt idx="23868">
                  <c:v>45175.625</c:v>
                </c:pt>
                <c:pt idx="23869">
                  <c:v>45175.635416666672</c:v>
                </c:pt>
                <c:pt idx="23870">
                  <c:v>45175.645833333336</c:v>
                </c:pt>
                <c:pt idx="23871">
                  <c:v>45175.65625</c:v>
                </c:pt>
                <c:pt idx="23872">
                  <c:v>45175.666666666672</c:v>
                </c:pt>
                <c:pt idx="23873">
                  <c:v>45175.677083333336</c:v>
                </c:pt>
                <c:pt idx="23874">
                  <c:v>45175.6875</c:v>
                </c:pt>
                <c:pt idx="23875">
                  <c:v>45175.697916666672</c:v>
                </c:pt>
                <c:pt idx="23876">
                  <c:v>45175.708333333336</c:v>
                </c:pt>
                <c:pt idx="23877">
                  <c:v>45175.71875</c:v>
                </c:pt>
                <c:pt idx="23878">
                  <c:v>45175.729166666672</c:v>
                </c:pt>
                <c:pt idx="23879">
                  <c:v>45175.739583333336</c:v>
                </c:pt>
                <c:pt idx="23880">
                  <c:v>45175.75</c:v>
                </c:pt>
                <c:pt idx="23881">
                  <c:v>45175.760416666672</c:v>
                </c:pt>
                <c:pt idx="23882">
                  <c:v>45175.770833333336</c:v>
                </c:pt>
                <c:pt idx="23883">
                  <c:v>45175.78125</c:v>
                </c:pt>
                <c:pt idx="23884">
                  <c:v>45175.791666666672</c:v>
                </c:pt>
                <c:pt idx="23885">
                  <c:v>45175.802083333336</c:v>
                </c:pt>
                <c:pt idx="23886">
                  <c:v>45175.8125</c:v>
                </c:pt>
                <c:pt idx="23887">
                  <c:v>45175.822916666672</c:v>
                </c:pt>
                <c:pt idx="23888">
                  <c:v>45175.833333333336</c:v>
                </c:pt>
                <c:pt idx="23889">
                  <c:v>45175.84375</c:v>
                </c:pt>
                <c:pt idx="23890">
                  <c:v>45175.854166666672</c:v>
                </c:pt>
                <c:pt idx="23891">
                  <c:v>45175.864583333336</c:v>
                </c:pt>
                <c:pt idx="23892">
                  <c:v>45175.875</c:v>
                </c:pt>
                <c:pt idx="23893">
                  <c:v>45175.885416666672</c:v>
                </c:pt>
                <c:pt idx="23894">
                  <c:v>45175.895833333336</c:v>
                </c:pt>
                <c:pt idx="23895">
                  <c:v>45175.90625</c:v>
                </c:pt>
                <c:pt idx="23896">
                  <c:v>45175.916666666672</c:v>
                </c:pt>
                <c:pt idx="23897">
                  <c:v>45175.927083333336</c:v>
                </c:pt>
                <c:pt idx="23898">
                  <c:v>45175.9375</c:v>
                </c:pt>
                <c:pt idx="23899">
                  <c:v>45175.947916666672</c:v>
                </c:pt>
                <c:pt idx="23900">
                  <c:v>45175.958333333336</c:v>
                </c:pt>
                <c:pt idx="23901">
                  <c:v>45175.96875</c:v>
                </c:pt>
                <c:pt idx="23902">
                  <c:v>45175.979166666672</c:v>
                </c:pt>
                <c:pt idx="23903">
                  <c:v>45175.989583333336</c:v>
                </c:pt>
                <c:pt idx="23904">
                  <c:v>45176</c:v>
                </c:pt>
                <c:pt idx="23905">
                  <c:v>45176.010416666672</c:v>
                </c:pt>
                <c:pt idx="23906">
                  <c:v>45176.020833333336</c:v>
                </c:pt>
                <c:pt idx="23907">
                  <c:v>45176.03125</c:v>
                </c:pt>
                <c:pt idx="23908">
                  <c:v>45176.041666666672</c:v>
                </c:pt>
                <c:pt idx="23909">
                  <c:v>45176.052083333336</c:v>
                </c:pt>
                <c:pt idx="23910">
                  <c:v>45176.0625</c:v>
                </c:pt>
                <c:pt idx="23911">
                  <c:v>45176.072916666672</c:v>
                </c:pt>
                <c:pt idx="23912">
                  <c:v>45176.083333333336</c:v>
                </c:pt>
                <c:pt idx="23913">
                  <c:v>45176.09375</c:v>
                </c:pt>
                <c:pt idx="23914">
                  <c:v>45176.104166666672</c:v>
                </c:pt>
                <c:pt idx="23915">
                  <c:v>45176.114583333336</c:v>
                </c:pt>
                <c:pt idx="23916">
                  <c:v>45176.125</c:v>
                </c:pt>
                <c:pt idx="23917">
                  <c:v>45176.135416666672</c:v>
                </c:pt>
                <c:pt idx="23918">
                  <c:v>45176.145833333336</c:v>
                </c:pt>
                <c:pt idx="23919">
                  <c:v>45176.15625</c:v>
                </c:pt>
                <c:pt idx="23920">
                  <c:v>45176.166666666672</c:v>
                </c:pt>
                <c:pt idx="23921">
                  <c:v>45176.177083333336</c:v>
                </c:pt>
                <c:pt idx="23922">
                  <c:v>45176.1875</c:v>
                </c:pt>
                <c:pt idx="23923">
                  <c:v>45176.197916666672</c:v>
                </c:pt>
                <c:pt idx="23924">
                  <c:v>45176.208333333336</c:v>
                </c:pt>
                <c:pt idx="23925">
                  <c:v>45176.21875</c:v>
                </c:pt>
                <c:pt idx="23926">
                  <c:v>45176.229166666672</c:v>
                </c:pt>
                <c:pt idx="23927">
                  <c:v>45176.239583333336</c:v>
                </c:pt>
                <c:pt idx="23928">
                  <c:v>45176.25</c:v>
                </c:pt>
                <c:pt idx="23929">
                  <c:v>45176.260416666672</c:v>
                </c:pt>
                <c:pt idx="23930">
                  <c:v>45176.270833333336</c:v>
                </c:pt>
                <c:pt idx="23931">
                  <c:v>45176.28125</c:v>
                </c:pt>
                <c:pt idx="23932">
                  <c:v>45176.291666666672</c:v>
                </c:pt>
                <c:pt idx="23933">
                  <c:v>45176.302083333336</c:v>
                </c:pt>
                <c:pt idx="23934">
                  <c:v>45176.3125</c:v>
                </c:pt>
                <c:pt idx="23935">
                  <c:v>45176.322916666672</c:v>
                </c:pt>
                <c:pt idx="23936">
                  <c:v>45176.333333333336</c:v>
                </c:pt>
                <c:pt idx="23937">
                  <c:v>45176.34375</c:v>
                </c:pt>
                <c:pt idx="23938">
                  <c:v>45176.354166666672</c:v>
                </c:pt>
                <c:pt idx="23939">
                  <c:v>45176.364583333336</c:v>
                </c:pt>
                <c:pt idx="23940">
                  <c:v>45176.375</c:v>
                </c:pt>
                <c:pt idx="23941">
                  <c:v>45176.385416666672</c:v>
                </c:pt>
                <c:pt idx="23942">
                  <c:v>45176.395833333336</c:v>
                </c:pt>
                <c:pt idx="23943">
                  <c:v>45176.40625</c:v>
                </c:pt>
                <c:pt idx="23944">
                  <c:v>45176.416666666672</c:v>
                </c:pt>
                <c:pt idx="23945">
                  <c:v>45176.427083333336</c:v>
                </c:pt>
                <c:pt idx="23946">
                  <c:v>45176.4375</c:v>
                </c:pt>
                <c:pt idx="23947">
                  <c:v>45176.447916666672</c:v>
                </c:pt>
                <c:pt idx="23948">
                  <c:v>45176.458333333336</c:v>
                </c:pt>
                <c:pt idx="23949">
                  <c:v>45176.46875</c:v>
                </c:pt>
                <c:pt idx="23950">
                  <c:v>45176.479166666672</c:v>
                </c:pt>
                <c:pt idx="23951">
                  <c:v>45176.489583333336</c:v>
                </c:pt>
                <c:pt idx="23952">
                  <c:v>45176.5</c:v>
                </c:pt>
                <c:pt idx="23953">
                  <c:v>45176.510416666672</c:v>
                </c:pt>
                <c:pt idx="23954">
                  <c:v>45176.520833333336</c:v>
                </c:pt>
                <c:pt idx="23955">
                  <c:v>45176.53125</c:v>
                </c:pt>
                <c:pt idx="23956">
                  <c:v>45176.541666666672</c:v>
                </c:pt>
                <c:pt idx="23957">
                  <c:v>45176.552083333336</c:v>
                </c:pt>
                <c:pt idx="23958">
                  <c:v>45176.5625</c:v>
                </c:pt>
                <c:pt idx="23959">
                  <c:v>45176.572916666672</c:v>
                </c:pt>
                <c:pt idx="23960">
                  <c:v>45176.583333333336</c:v>
                </c:pt>
                <c:pt idx="23961">
                  <c:v>45176.59375</c:v>
                </c:pt>
                <c:pt idx="23962">
                  <c:v>45176.604166666672</c:v>
                </c:pt>
                <c:pt idx="23963">
                  <c:v>45176.614583333336</c:v>
                </c:pt>
                <c:pt idx="23964">
                  <c:v>45176.625</c:v>
                </c:pt>
                <c:pt idx="23965">
                  <c:v>45176.635416666672</c:v>
                </c:pt>
                <c:pt idx="23966">
                  <c:v>45176.645833333336</c:v>
                </c:pt>
                <c:pt idx="23967">
                  <c:v>45176.65625</c:v>
                </c:pt>
                <c:pt idx="23968">
                  <c:v>45176.666666666672</c:v>
                </c:pt>
                <c:pt idx="23969">
                  <c:v>45176.677083333336</c:v>
                </c:pt>
                <c:pt idx="23970">
                  <c:v>45176.6875</c:v>
                </c:pt>
                <c:pt idx="23971">
                  <c:v>45176.697916666672</c:v>
                </c:pt>
                <c:pt idx="23972">
                  <c:v>45176.708333333336</c:v>
                </c:pt>
                <c:pt idx="23973">
                  <c:v>45176.71875</c:v>
                </c:pt>
                <c:pt idx="23974">
                  <c:v>45176.729166666672</c:v>
                </c:pt>
                <c:pt idx="23975">
                  <c:v>45176.739583333336</c:v>
                </c:pt>
                <c:pt idx="23976">
                  <c:v>45176.75</c:v>
                </c:pt>
                <c:pt idx="23977">
                  <c:v>45176.760416666672</c:v>
                </c:pt>
                <c:pt idx="23978">
                  <c:v>45176.770833333336</c:v>
                </c:pt>
                <c:pt idx="23979">
                  <c:v>45176.78125</c:v>
                </c:pt>
                <c:pt idx="23980">
                  <c:v>45176.791666666672</c:v>
                </c:pt>
                <c:pt idx="23981">
                  <c:v>45176.802083333336</c:v>
                </c:pt>
                <c:pt idx="23982">
                  <c:v>45176.8125</c:v>
                </c:pt>
                <c:pt idx="23983">
                  <c:v>45176.822916666672</c:v>
                </c:pt>
                <c:pt idx="23984">
                  <c:v>45176.833333333336</c:v>
                </c:pt>
                <c:pt idx="23985">
                  <c:v>45176.84375</c:v>
                </c:pt>
                <c:pt idx="23986">
                  <c:v>45176.854166666672</c:v>
                </c:pt>
                <c:pt idx="23987">
                  <c:v>45176.864583333336</c:v>
                </c:pt>
                <c:pt idx="23988">
                  <c:v>45176.875</c:v>
                </c:pt>
                <c:pt idx="23989">
                  <c:v>45176.885416666672</c:v>
                </c:pt>
                <c:pt idx="23990">
                  <c:v>45176.895833333336</c:v>
                </c:pt>
                <c:pt idx="23991">
                  <c:v>45176.90625</c:v>
                </c:pt>
                <c:pt idx="23992">
                  <c:v>45176.916666666672</c:v>
                </c:pt>
                <c:pt idx="23993">
                  <c:v>45176.927083333336</c:v>
                </c:pt>
                <c:pt idx="23994">
                  <c:v>45176.9375</c:v>
                </c:pt>
                <c:pt idx="23995">
                  <c:v>45176.947916666672</c:v>
                </c:pt>
                <c:pt idx="23996">
                  <c:v>45176.958333333336</c:v>
                </c:pt>
                <c:pt idx="23997">
                  <c:v>45176.96875</c:v>
                </c:pt>
                <c:pt idx="23998">
                  <c:v>45176.979166666672</c:v>
                </c:pt>
                <c:pt idx="23999">
                  <c:v>45176.989583333336</c:v>
                </c:pt>
                <c:pt idx="24000">
                  <c:v>45177</c:v>
                </c:pt>
                <c:pt idx="24001">
                  <c:v>45177.010416666672</c:v>
                </c:pt>
                <c:pt idx="24002">
                  <c:v>45177.020833333336</c:v>
                </c:pt>
                <c:pt idx="24003">
                  <c:v>45177.03125</c:v>
                </c:pt>
                <c:pt idx="24004">
                  <c:v>45177.041666666672</c:v>
                </c:pt>
                <c:pt idx="24005">
                  <c:v>45177.052083333336</c:v>
                </c:pt>
                <c:pt idx="24006">
                  <c:v>45177.0625</c:v>
                </c:pt>
                <c:pt idx="24007">
                  <c:v>45177.072916666672</c:v>
                </c:pt>
                <c:pt idx="24008">
                  <c:v>45177.083333333336</c:v>
                </c:pt>
                <c:pt idx="24009">
                  <c:v>45177.09375</c:v>
                </c:pt>
                <c:pt idx="24010">
                  <c:v>45177.104166666672</c:v>
                </c:pt>
                <c:pt idx="24011">
                  <c:v>45177.114583333336</c:v>
                </c:pt>
                <c:pt idx="24012">
                  <c:v>45177.125</c:v>
                </c:pt>
                <c:pt idx="24013">
                  <c:v>45177.135416666672</c:v>
                </c:pt>
                <c:pt idx="24014">
                  <c:v>45177.145833333336</c:v>
                </c:pt>
                <c:pt idx="24015">
                  <c:v>45177.15625</c:v>
                </c:pt>
                <c:pt idx="24016">
                  <c:v>45177.166666666672</c:v>
                </c:pt>
                <c:pt idx="24017">
                  <c:v>45177.177083333336</c:v>
                </c:pt>
                <c:pt idx="24018">
                  <c:v>45177.1875</c:v>
                </c:pt>
                <c:pt idx="24019">
                  <c:v>45177.197916666672</c:v>
                </c:pt>
                <c:pt idx="24020">
                  <c:v>45177.208333333336</c:v>
                </c:pt>
                <c:pt idx="24021">
                  <c:v>45177.21875</c:v>
                </c:pt>
                <c:pt idx="24022">
                  <c:v>45177.229166666672</c:v>
                </c:pt>
                <c:pt idx="24023">
                  <c:v>45177.239583333336</c:v>
                </c:pt>
                <c:pt idx="24024">
                  <c:v>45177.25</c:v>
                </c:pt>
                <c:pt idx="24025">
                  <c:v>45177.260416666672</c:v>
                </c:pt>
                <c:pt idx="24026">
                  <c:v>45177.270833333336</c:v>
                </c:pt>
                <c:pt idx="24027">
                  <c:v>45177.28125</c:v>
                </c:pt>
                <c:pt idx="24028">
                  <c:v>45177.291666666672</c:v>
                </c:pt>
                <c:pt idx="24029">
                  <c:v>45177.302083333336</c:v>
                </c:pt>
                <c:pt idx="24030">
                  <c:v>45177.3125</c:v>
                </c:pt>
                <c:pt idx="24031">
                  <c:v>45177.322916666672</c:v>
                </c:pt>
                <c:pt idx="24032">
                  <c:v>45177.333333333336</c:v>
                </c:pt>
                <c:pt idx="24033">
                  <c:v>45177.34375</c:v>
                </c:pt>
                <c:pt idx="24034">
                  <c:v>45177.354166666672</c:v>
                </c:pt>
                <c:pt idx="24035">
                  <c:v>45177.364583333336</c:v>
                </c:pt>
                <c:pt idx="24036">
                  <c:v>45177.375</c:v>
                </c:pt>
                <c:pt idx="24037">
                  <c:v>45177.385416666672</c:v>
                </c:pt>
                <c:pt idx="24038">
                  <c:v>45177.395833333336</c:v>
                </c:pt>
                <c:pt idx="24039">
                  <c:v>45177.40625</c:v>
                </c:pt>
                <c:pt idx="24040">
                  <c:v>45177.416666666672</c:v>
                </c:pt>
                <c:pt idx="24041">
                  <c:v>45177.427083333336</c:v>
                </c:pt>
                <c:pt idx="24042">
                  <c:v>45177.4375</c:v>
                </c:pt>
                <c:pt idx="24043">
                  <c:v>45177.447916666672</c:v>
                </c:pt>
                <c:pt idx="24044">
                  <c:v>45177.458333333336</c:v>
                </c:pt>
                <c:pt idx="24045">
                  <c:v>45177.46875</c:v>
                </c:pt>
                <c:pt idx="24046">
                  <c:v>45177.479166666672</c:v>
                </c:pt>
                <c:pt idx="24047">
                  <c:v>45177.489583333336</c:v>
                </c:pt>
                <c:pt idx="24048">
                  <c:v>45177.5</c:v>
                </c:pt>
                <c:pt idx="24049">
                  <c:v>45177.510416666672</c:v>
                </c:pt>
                <c:pt idx="24050">
                  <c:v>45177.520833333336</c:v>
                </c:pt>
                <c:pt idx="24051">
                  <c:v>45177.53125</c:v>
                </c:pt>
                <c:pt idx="24052">
                  <c:v>45177.541666666672</c:v>
                </c:pt>
                <c:pt idx="24053">
                  <c:v>45177.552083333336</c:v>
                </c:pt>
                <c:pt idx="24054">
                  <c:v>45177.5625</c:v>
                </c:pt>
                <c:pt idx="24055">
                  <c:v>45177.572916666672</c:v>
                </c:pt>
                <c:pt idx="24056">
                  <c:v>45177.583333333336</c:v>
                </c:pt>
                <c:pt idx="24057">
                  <c:v>45177.59375</c:v>
                </c:pt>
                <c:pt idx="24058">
                  <c:v>45177.604166666672</c:v>
                </c:pt>
                <c:pt idx="24059">
                  <c:v>45177.614583333336</c:v>
                </c:pt>
                <c:pt idx="24060">
                  <c:v>45177.625</c:v>
                </c:pt>
                <c:pt idx="24061">
                  <c:v>45177.635416666672</c:v>
                </c:pt>
                <c:pt idx="24062">
                  <c:v>45177.645833333336</c:v>
                </c:pt>
                <c:pt idx="24063">
                  <c:v>45177.65625</c:v>
                </c:pt>
                <c:pt idx="24064">
                  <c:v>45177.666666666672</c:v>
                </c:pt>
                <c:pt idx="24065">
                  <c:v>45177.677083333336</c:v>
                </c:pt>
                <c:pt idx="24066">
                  <c:v>45177.6875</c:v>
                </c:pt>
                <c:pt idx="24067">
                  <c:v>45177.697916666672</c:v>
                </c:pt>
                <c:pt idx="24068">
                  <c:v>45177.708333333336</c:v>
                </c:pt>
                <c:pt idx="24069">
                  <c:v>45177.71875</c:v>
                </c:pt>
                <c:pt idx="24070">
                  <c:v>45177.729166666672</c:v>
                </c:pt>
                <c:pt idx="24071">
                  <c:v>45177.739583333336</c:v>
                </c:pt>
                <c:pt idx="24072">
                  <c:v>45177.75</c:v>
                </c:pt>
                <c:pt idx="24073">
                  <c:v>45177.760416666672</c:v>
                </c:pt>
                <c:pt idx="24074">
                  <c:v>45177.770833333336</c:v>
                </c:pt>
                <c:pt idx="24075">
                  <c:v>45177.78125</c:v>
                </c:pt>
                <c:pt idx="24076">
                  <c:v>45177.791666666672</c:v>
                </c:pt>
                <c:pt idx="24077">
                  <c:v>45177.802083333336</c:v>
                </c:pt>
                <c:pt idx="24078">
                  <c:v>45177.8125</c:v>
                </c:pt>
                <c:pt idx="24079">
                  <c:v>45177.822916666672</c:v>
                </c:pt>
                <c:pt idx="24080">
                  <c:v>45177.833333333336</c:v>
                </c:pt>
                <c:pt idx="24081">
                  <c:v>45177.84375</c:v>
                </c:pt>
                <c:pt idx="24082">
                  <c:v>45177.854166666672</c:v>
                </c:pt>
                <c:pt idx="24083">
                  <c:v>45177.864583333336</c:v>
                </c:pt>
                <c:pt idx="24084">
                  <c:v>45177.875</c:v>
                </c:pt>
                <c:pt idx="24085">
                  <c:v>45177.885416666672</c:v>
                </c:pt>
                <c:pt idx="24086">
                  <c:v>45177.895833333336</c:v>
                </c:pt>
                <c:pt idx="24087">
                  <c:v>45177.90625</c:v>
                </c:pt>
                <c:pt idx="24088">
                  <c:v>45177.916666666672</c:v>
                </c:pt>
                <c:pt idx="24089">
                  <c:v>45177.927083333336</c:v>
                </c:pt>
                <c:pt idx="24090">
                  <c:v>45177.9375</c:v>
                </c:pt>
                <c:pt idx="24091">
                  <c:v>45177.947916666672</c:v>
                </c:pt>
                <c:pt idx="24092">
                  <c:v>45177.958333333336</c:v>
                </c:pt>
                <c:pt idx="24093">
                  <c:v>45177.96875</c:v>
                </c:pt>
                <c:pt idx="24094">
                  <c:v>45177.979166666672</c:v>
                </c:pt>
                <c:pt idx="24095">
                  <c:v>45177.989583333336</c:v>
                </c:pt>
                <c:pt idx="24096">
                  <c:v>45178</c:v>
                </c:pt>
                <c:pt idx="24097">
                  <c:v>45178.010416666672</c:v>
                </c:pt>
                <c:pt idx="24098">
                  <c:v>45178.020833333336</c:v>
                </c:pt>
                <c:pt idx="24099">
                  <c:v>45178.03125</c:v>
                </c:pt>
                <c:pt idx="24100">
                  <c:v>45178.041666666672</c:v>
                </c:pt>
                <c:pt idx="24101">
                  <c:v>45178.052083333336</c:v>
                </c:pt>
                <c:pt idx="24102">
                  <c:v>45178.0625</c:v>
                </c:pt>
                <c:pt idx="24103">
                  <c:v>45178.072916666672</c:v>
                </c:pt>
                <c:pt idx="24104">
                  <c:v>45178.083333333336</c:v>
                </c:pt>
                <c:pt idx="24105">
                  <c:v>45178.09375</c:v>
                </c:pt>
                <c:pt idx="24106">
                  <c:v>45178.104166666672</c:v>
                </c:pt>
                <c:pt idx="24107">
                  <c:v>45178.114583333336</c:v>
                </c:pt>
                <c:pt idx="24108">
                  <c:v>45178.125</c:v>
                </c:pt>
                <c:pt idx="24109">
                  <c:v>45178.135416666672</c:v>
                </c:pt>
                <c:pt idx="24110">
                  <c:v>45178.145833333336</c:v>
                </c:pt>
                <c:pt idx="24111">
                  <c:v>45178.15625</c:v>
                </c:pt>
                <c:pt idx="24112">
                  <c:v>45178.166666666672</c:v>
                </c:pt>
                <c:pt idx="24113">
                  <c:v>45178.177083333336</c:v>
                </c:pt>
                <c:pt idx="24114">
                  <c:v>45178.1875</c:v>
                </c:pt>
                <c:pt idx="24115">
                  <c:v>45178.197916666672</c:v>
                </c:pt>
                <c:pt idx="24116">
                  <c:v>45178.208333333336</c:v>
                </c:pt>
                <c:pt idx="24117">
                  <c:v>45178.21875</c:v>
                </c:pt>
                <c:pt idx="24118">
                  <c:v>45178.229166666672</c:v>
                </c:pt>
                <c:pt idx="24119">
                  <c:v>45178.239583333336</c:v>
                </c:pt>
                <c:pt idx="24120">
                  <c:v>45178.25</c:v>
                </c:pt>
                <c:pt idx="24121">
                  <c:v>45178.260416666672</c:v>
                </c:pt>
                <c:pt idx="24122">
                  <c:v>45178.270833333336</c:v>
                </c:pt>
                <c:pt idx="24123">
                  <c:v>45178.28125</c:v>
                </c:pt>
                <c:pt idx="24124">
                  <c:v>45178.291666666672</c:v>
                </c:pt>
                <c:pt idx="24125">
                  <c:v>45178.302083333336</c:v>
                </c:pt>
                <c:pt idx="24126">
                  <c:v>45178.3125</c:v>
                </c:pt>
                <c:pt idx="24127">
                  <c:v>45178.322916666672</c:v>
                </c:pt>
                <c:pt idx="24128">
                  <c:v>45178.333333333336</c:v>
                </c:pt>
                <c:pt idx="24129">
                  <c:v>45178.34375</c:v>
                </c:pt>
                <c:pt idx="24130">
                  <c:v>45178.354166666672</c:v>
                </c:pt>
                <c:pt idx="24131">
                  <c:v>45178.364583333336</c:v>
                </c:pt>
                <c:pt idx="24132">
                  <c:v>45178.375</c:v>
                </c:pt>
                <c:pt idx="24133">
                  <c:v>45178.385416666672</c:v>
                </c:pt>
                <c:pt idx="24134">
                  <c:v>45178.395833333336</c:v>
                </c:pt>
                <c:pt idx="24135">
                  <c:v>45178.40625</c:v>
                </c:pt>
                <c:pt idx="24136">
                  <c:v>45178.416666666672</c:v>
                </c:pt>
                <c:pt idx="24137">
                  <c:v>45178.427083333336</c:v>
                </c:pt>
                <c:pt idx="24138">
                  <c:v>45178.4375</c:v>
                </c:pt>
                <c:pt idx="24139">
                  <c:v>45178.447916666672</c:v>
                </c:pt>
                <c:pt idx="24140">
                  <c:v>45178.458333333336</c:v>
                </c:pt>
                <c:pt idx="24141">
                  <c:v>45178.46875</c:v>
                </c:pt>
                <c:pt idx="24142">
                  <c:v>45178.479166666672</c:v>
                </c:pt>
                <c:pt idx="24143">
                  <c:v>45178.489583333336</c:v>
                </c:pt>
                <c:pt idx="24144">
                  <c:v>45178.5</c:v>
                </c:pt>
                <c:pt idx="24145">
                  <c:v>45178.510416666672</c:v>
                </c:pt>
                <c:pt idx="24146">
                  <c:v>45178.520833333336</c:v>
                </c:pt>
                <c:pt idx="24147">
                  <c:v>45178.53125</c:v>
                </c:pt>
                <c:pt idx="24148">
                  <c:v>45178.541666666672</c:v>
                </c:pt>
                <c:pt idx="24149">
                  <c:v>45178.552083333336</c:v>
                </c:pt>
                <c:pt idx="24150">
                  <c:v>45178.5625</c:v>
                </c:pt>
                <c:pt idx="24151">
                  <c:v>45178.572916666672</c:v>
                </c:pt>
                <c:pt idx="24152">
                  <c:v>45178.583333333336</c:v>
                </c:pt>
                <c:pt idx="24153">
                  <c:v>45178.59375</c:v>
                </c:pt>
                <c:pt idx="24154">
                  <c:v>45178.604166666672</c:v>
                </c:pt>
                <c:pt idx="24155">
                  <c:v>45178.614583333336</c:v>
                </c:pt>
                <c:pt idx="24156">
                  <c:v>45178.625</c:v>
                </c:pt>
                <c:pt idx="24157">
                  <c:v>45178.635416666672</c:v>
                </c:pt>
                <c:pt idx="24158">
                  <c:v>45178.645833333336</c:v>
                </c:pt>
                <c:pt idx="24159">
                  <c:v>45178.65625</c:v>
                </c:pt>
                <c:pt idx="24160">
                  <c:v>45178.666666666672</c:v>
                </c:pt>
                <c:pt idx="24161">
                  <c:v>45178.677083333336</c:v>
                </c:pt>
                <c:pt idx="24162">
                  <c:v>45178.6875</c:v>
                </c:pt>
                <c:pt idx="24163">
                  <c:v>45178.697916666672</c:v>
                </c:pt>
                <c:pt idx="24164">
                  <c:v>45178.708333333336</c:v>
                </c:pt>
                <c:pt idx="24165">
                  <c:v>45178.71875</c:v>
                </c:pt>
                <c:pt idx="24166">
                  <c:v>45178.729166666672</c:v>
                </c:pt>
                <c:pt idx="24167">
                  <c:v>45178.739583333336</c:v>
                </c:pt>
                <c:pt idx="24168">
                  <c:v>45178.75</c:v>
                </c:pt>
                <c:pt idx="24169">
                  <c:v>45178.760416666672</c:v>
                </c:pt>
                <c:pt idx="24170">
                  <c:v>45178.770833333336</c:v>
                </c:pt>
                <c:pt idx="24171">
                  <c:v>45178.78125</c:v>
                </c:pt>
                <c:pt idx="24172">
                  <c:v>45178.791666666672</c:v>
                </c:pt>
                <c:pt idx="24173">
                  <c:v>45178.802083333336</c:v>
                </c:pt>
                <c:pt idx="24174">
                  <c:v>45178.8125</c:v>
                </c:pt>
                <c:pt idx="24175">
                  <c:v>45178.822916666672</c:v>
                </c:pt>
                <c:pt idx="24176">
                  <c:v>45178.833333333336</c:v>
                </c:pt>
                <c:pt idx="24177">
                  <c:v>45178.84375</c:v>
                </c:pt>
                <c:pt idx="24178">
                  <c:v>45178.854166666672</c:v>
                </c:pt>
                <c:pt idx="24179">
                  <c:v>45178.864583333336</c:v>
                </c:pt>
                <c:pt idx="24180">
                  <c:v>45178.875</c:v>
                </c:pt>
                <c:pt idx="24181">
                  <c:v>45178.885416666672</c:v>
                </c:pt>
                <c:pt idx="24182">
                  <c:v>45178.895833333336</c:v>
                </c:pt>
                <c:pt idx="24183">
                  <c:v>45178.90625</c:v>
                </c:pt>
                <c:pt idx="24184">
                  <c:v>45178.916666666672</c:v>
                </c:pt>
                <c:pt idx="24185">
                  <c:v>45178.927083333336</c:v>
                </c:pt>
                <c:pt idx="24186">
                  <c:v>45178.9375</c:v>
                </c:pt>
                <c:pt idx="24187">
                  <c:v>45178.947916666672</c:v>
                </c:pt>
                <c:pt idx="24188">
                  <c:v>45178.958333333336</c:v>
                </c:pt>
                <c:pt idx="24189">
                  <c:v>45178.96875</c:v>
                </c:pt>
                <c:pt idx="24190">
                  <c:v>45178.979166666672</c:v>
                </c:pt>
                <c:pt idx="24191">
                  <c:v>45178.989583333336</c:v>
                </c:pt>
                <c:pt idx="24192">
                  <c:v>45179</c:v>
                </c:pt>
                <c:pt idx="24193">
                  <c:v>45179.010416666672</c:v>
                </c:pt>
                <c:pt idx="24194">
                  <c:v>45179.020833333336</c:v>
                </c:pt>
                <c:pt idx="24195">
                  <c:v>45179.03125</c:v>
                </c:pt>
                <c:pt idx="24196">
                  <c:v>45179.041666666672</c:v>
                </c:pt>
                <c:pt idx="24197">
                  <c:v>45179.052083333336</c:v>
                </c:pt>
                <c:pt idx="24198">
                  <c:v>45179.0625</c:v>
                </c:pt>
                <c:pt idx="24199">
                  <c:v>45179.072916666672</c:v>
                </c:pt>
                <c:pt idx="24200">
                  <c:v>45179.083333333336</c:v>
                </c:pt>
                <c:pt idx="24201">
                  <c:v>45179.09375</c:v>
                </c:pt>
                <c:pt idx="24202">
                  <c:v>45179.104166666672</c:v>
                </c:pt>
                <c:pt idx="24203">
                  <c:v>45179.114583333336</c:v>
                </c:pt>
                <c:pt idx="24204">
                  <c:v>45179.125</c:v>
                </c:pt>
                <c:pt idx="24205">
                  <c:v>45179.135416666672</c:v>
                </c:pt>
                <c:pt idx="24206">
                  <c:v>45179.145833333336</c:v>
                </c:pt>
                <c:pt idx="24207">
                  <c:v>45179.15625</c:v>
                </c:pt>
                <c:pt idx="24208">
                  <c:v>45179.166666666672</c:v>
                </c:pt>
                <c:pt idx="24209">
                  <c:v>45179.177083333336</c:v>
                </c:pt>
                <c:pt idx="24210">
                  <c:v>45179.1875</c:v>
                </c:pt>
                <c:pt idx="24211">
                  <c:v>45179.197916666672</c:v>
                </c:pt>
                <c:pt idx="24212">
                  <c:v>45179.208333333336</c:v>
                </c:pt>
                <c:pt idx="24213">
                  <c:v>45179.21875</c:v>
                </c:pt>
                <c:pt idx="24214">
                  <c:v>45179.229166666672</c:v>
                </c:pt>
                <c:pt idx="24215">
                  <c:v>45179.239583333336</c:v>
                </c:pt>
                <c:pt idx="24216">
                  <c:v>45179.25</c:v>
                </c:pt>
                <c:pt idx="24217">
                  <c:v>45179.260416666672</c:v>
                </c:pt>
                <c:pt idx="24218">
                  <c:v>45179.270833333336</c:v>
                </c:pt>
                <c:pt idx="24219">
                  <c:v>45179.28125</c:v>
                </c:pt>
                <c:pt idx="24220">
                  <c:v>45179.291666666672</c:v>
                </c:pt>
                <c:pt idx="24221">
                  <c:v>45179.302083333336</c:v>
                </c:pt>
                <c:pt idx="24222">
                  <c:v>45179.3125</c:v>
                </c:pt>
                <c:pt idx="24223">
                  <c:v>45179.322916666672</c:v>
                </c:pt>
                <c:pt idx="24224">
                  <c:v>45179.333333333336</c:v>
                </c:pt>
                <c:pt idx="24225">
                  <c:v>45179.34375</c:v>
                </c:pt>
                <c:pt idx="24226">
                  <c:v>45179.354166666672</c:v>
                </c:pt>
                <c:pt idx="24227">
                  <c:v>45179.364583333336</c:v>
                </c:pt>
                <c:pt idx="24228">
                  <c:v>45179.375</c:v>
                </c:pt>
                <c:pt idx="24229">
                  <c:v>45179.385416666672</c:v>
                </c:pt>
                <c:pt idx="24230">
                  <c:v>45179.395833333336</c:v>
                </c:pt>
                <c:pt idx="24231">
                  <c:v>45179.40625</c:v>
                </c:pt>
                <c:pt idx="24232">
                  <c:v>45179.416666666672</c:v>
                </c:pt>
                <c:pt idx="24233">
                  <c:v>45179.427083333336</c:v>
                </c:pt>
                <c:pt idx="24234">
                  <c:v>45179.4375</c:v>
                </c:pt>
                <c:pt idx="24235">
                  <c:v>45179.447916666672</c:v>
                </c:pt>
                <c:pt idx="24236">
                  <c:v>45179.458333333336</c:v>
                </c:pt>
                <c:pt idx="24237">
                  <c:v>45179.46875</c:v>
                </c:pt>
                <c:pt idx="24238">
                  <c:v>45179.479166666672</c:v>
                </c:pt>
                <c:pt idx="24239">
                  <c:v>45179.489583333336</c:v>
                </c:pt>
                <c:pt idx="24240">
                  <c:v>45179.5</c:v>
                </c:pt>
                <c:pt idx="24241">
                  <c:v>45179.510416666672</c:v>
                </c:pt>
                <c:pt idx="24242">
                  <c:v>45179.520833333336</c:v>
                </c:pt>
                <c:pt idx="24243">
                  <c:v>45179.53125</c:v>
                </c:pt>
                <c:pt idx="24244">
                  <c:v>45179.541666666672</c:v>
                </c:pt>
                <c:pt idx="24245">
                  <c:v>45179.552083333336</c:v>
                </c:pt>
                <c:pt idx="24246">
                  <c:v>45179.5625</c:v>
                </c:pt>
                <c:pt idx="24247">
                  <c:v>45179.572916666672</c:v>
                </c:pt>
                <c:pt idx="24248">
                  <c:v>45179.583333333336</c:v>
                </c:pt>
                <c:pt idx="24249">
                  <c:v>45179.59375</c:v>
                </c:pt>
                <c:pt idx="24250">
                  <c:v>45179.604166666672</c:v>
                </c:pt>
                <c:pt idx="24251">
                  <c:v>45179.614583333336</c:v>
                </c:pt>
                <c:pt idx="24252">
                  <c:v>45179.625</c:v>
                </c:pt>
                <c:pt idx="24253">
                  <c:v>45179.635416666672</c:v>
                </c:pt>
                <c:pt idx="24254">
                  <c:v>45179.645833333336</c:v>
                </c:pt>
                <c:pt idx="24255">
                  <c:v>45179.65625</c:v>
                </c:pt>
                <c:pt idx="24256">
                  <c:v>45179.666666666672</c:v>
                </c:pt>
                <c:pt idx="24257">
                  <c:v>45179.677083333336</c:v>
                </c:pt>
                <c:pt idx="24258">
                  <c:v>45179.6875</c:v>
                </c:pt>
                <c:pt idx="24259">
                  <c:v>45179.697916666672</c:v>
                </c:pt>
                <c:pt idx="24260">
                  <c:v>45179.708333333336</c:v>
                </c:pt>
                <c:pt idx="24261">
                  <c:v>45179.71875</c:v>
                </c:pt>
                <c:pt idx="24262">
                  <c:v>45179.729166666672</c:v>
                </c:pt>
                <c:pt idx="24263">
                  <c:v>45179.739583333336</c:v>
                </c:pt>
                <c:pt idx="24264">
                  <c:v>45179.75</c:v>
                </c:pt>
                <c:pt idx="24265">
                  <c:v>45179.760416666672</c:v>
                </c:pt>
                <c:pt idx="24266">
                  <c:v>45179.770833333336</c:v>
                </c:pt>
                <c:pt idx="24267">
                  <c:v>45179.78125</c:v>
                </c:pt>
                <c:pt idx="24268">
                  <c:v>45179.791666666672</c:v>
                </c:pt>
                <c:pt idx="24269">
                  <c:v>45179.802083333336</c:v>
                </c:pt>
                <c:pt idx="24270">
                  <c:v>45179.8125</c:v>
                </c:pt>
                <c:pt idx="24271">
                  <c:v>45179.822916666672</c:v>
                </c:pt>
                <c:pt idx="24272">
                  <c:v>45179.833333333336</c:v>
                </c:pt>
                <c:pt idx="24273">
                  <c:v>45179.84375</c:v>
                </c:pt>
                <c:pt idx="24274">
                  <c:v>45179.854166666672</c:v>
                </c:pt>
                <c:pt idx="24275">
                  <c:v>45179.864583333336</c:v>
                </c:pt>
                <c:pt idx="24276">
                  <c:v>45179.875</c:v>
                </c:pt>
                <c:pt idx="24277">
                  <c:v>45179.885416666672</c:v>
                </c:pt>
                <c:pt idx="24278">
                  <c:v>45179.895833333336</c:v>
                </c:pt>
                <c:pt idx="24279">
                  <c:v>45179.90625</c:v>
                </c:pt>
                <c:pt idx="24280">
                  <c:v>45179.916666666672</c:v>
                </c:pt>
                <c:pt idx="24281">
                  <c:v>45179.927083333336</c:v>
                </c:pt>
                <c:pt idx="24282">
                  <c:v>45179.9375</c:v>
                </c:pt>
                <c:pt idx="24283">
                  <c:v>45179.947916666672</c:v>
                </c:pt>
                <c:pt idx="24284">
                  <c:v>45179.958333333336</c:v>
                </c:pt>
                <c:pt idx="24285">
                  <c:v>45179.96875</c:v>
                </c:pt>
                <c:pt idx="24286">
                  <c:v>45179.979166666672</c:v>
                </c:pt>
                <c:pt idx="24287">
                  <c:v>45179.989583333336</c:v>
                </c:pt>
                <c:pt idx="24288">
                  <c:v>45180</c:v>
                </c:pt>
                <c:pt idx="24289">
                  <c:v>45180.010416666672</c:v>
                </c:pt>
                <c:pt idx="24290">
                  <c:v>45180.020833333336</c:v>
                </c:pt>
                <c:pt idx="24291">
                  <c:v>45180.03125</c:v>
                </c:pt>
                <c:pt idx="24292">
                  <c:v>45180.041666666672</c:v>
                </c:pt>
                <c:pt idx="24293">
                  <c:v>45180.052083333336</c:v>
                </c:pt>
                <c:pt idx="24294">
                  <c:v>45180.0625</c:v>
                </c:pt>
                <c:pt idx="24295">
                  <c:v>45180.072916666672</c:v>
                </c:pt>
                <c:pt idx="24296">
                  <c:v>45180.083333333336</c:v>
                </c:pt>
                <c:pt idx="24297">
                  <c:v>45180.09375</c:v>
                </c:pt>
                <c:pt idx="24298">
                  <c:v>45180.104166666672</c:v>
                </c:pt>
                <c:pt idx="24299">
                  <c:v>45180.114583333336</c:v>
                </c:pt>
                <c:pt idx="24300">
                  <c:v>45180.125</c:v>
                </c:pt>
                <c:pt idx="24301">
                  <c:v>45180.135416666672</c:v>
                </c:pt>
                <c:pt idx="24302">
                  <c:v>45180.145833333336</c:v>
                </c:pt>
                <c:pt idx="24303">
                  <c:v>45180.15625</c:v>
                </c:pt>
                <c:pt idx="24304">
                  <c:v>45180.166666666672</c:v>
                </c:pt>
                <c:pt idx="24305">
                  <c:v>45180.177083333336</c:v>
                </c:pt>
                <c:pt idx="24306">
                  <c:v>45180.1875</c:v>
                </c:pt>
                <c:pt idx="24307">
                  <c:v>45180.197916666672</c:v>
                </c:pt>
                <c:pt idx="24308">
                  <c:v>45180.208333333336</c:v>
                </c:pt>
                <c:pt idx="24309">
                  <c:v>45180.21875</c:v>
                </c:pt>
                <c:pt idx="24310">
                  <c:v>45180.229166666672</c:v>
                </c:pt>
                <c:pt idx="24311">
                  <c:v>45180.239583333336</c:v>
                </c:pt>
                <c:pt idx="24312">
                  <c:v>45180.25</c:v>
                </c:pt>
                <c:pt idx="24313">
                  <c:v>45180.260416666672</c:v>
                </c:pt>
                <c:pt idx="24314">
                  <c:v>45180.270833333336</c:v>
                </c:pt>
                <c:pt idx="24315">
                  <c:v>45180.28125</c:v>
                </c:pt>
                <c:pt idx="24316">
                  <c:v>45180.291666666672</c:v>
                </c:pt>
                <c:pt idx="24317">
                  <c:v>45180.302083333336</c:v>
                </c:pt>
                <c:pt idx="24318">
                  <c:v>45180.3125</c:v>
                </c:pt>
                <c:pt idx="24319">
                  <c:v>45180.322916666672</c:v>
                </c:pt>
                <c:pt idx="24320">
                  <c:v>45180.333333333336</c:v>
                </c:pt>
                <c:pt idx="24321">
                  <c:v>45180.34375</c:v>
                </c:pt>
                <c:pt idx="24322">
                  <c:v>45180.354166666672</c:v>
                </c:pt>
                <c:pt idx="24323">
                  <c:v>45180.364583333336</c:v>
                </c:pt>
                <c:pt idx="24324">
                  <c:v>45180.375</c:v>
                </c:pt>
                <c:pt idx="24325">
                  <c:v>45180.385416666672</c:v>
                </c:pt>
                <c:pt idx="24326">
                  <c:v>45180.395833333336</c:v>
                </c:pt>
                <c:pt idx="24327">
                  <c:v>45180.40625</c:v>
                </c:pt>
                <c:pt idx="24328">
                  <c:v>45180.416666666672</c:v>
                </c:pt>
                <c:pt idx="24329">
                  <c:v>45180.427083333336</c:v>
                </c:pt>
                <c:pt idx="24330">
                  <c:v>45180.4375</c:v>
                </c:pt>
                <c:pt idx="24331">
                  <c:v>45180.447916666672</c:v>
                </c:pt>
                <c:pt idx="24332">
                  <c:v>45180.458333333336</c:v>
                </c:pt>
                <c:pt idx="24333">
                  <c:v>45180.46875</c:v>
                </c:pt>
                <c:pt idx="24334">
                  <c:v>45180.479166666672</c:v>
                </c:pt>
                <c:pt idx="24335">
                  <c:v>45180.489583333336</c:v>
                </c:pt>
                <c:pt idx="24336">
                  <c:v>45180.5</c:v>
                </c:pt>
                <c:pt idx="24337">
                  <c:v>45180.510416666672</c:v>
                </c:pt>
                <c:pt idx="24338">
                  <c:v>45180.520833333336</c:v>
                </c:pt>
                <c:pt idx="24339">
                  <c:v>45180.53125</c:v>
                </c:pt>
                <c:pt idx="24340">
                  <c:v>45180.541666666672</c:v>
                </c:pt>
                <c:pt idx="24341">
                  <c:v>45180.552083333336</c:v>
                </c:pt>
                <c:pt idx="24342">
                  <c:v>45180.5625</c:v>
                </c:pt>
                <c:pt idx="24343">
                  <c:v>45180.572916666672</c:v>
                </c:pt>
                <c:pt idx="24344">
                  <c:v>45180.583333333336</c:v>
                </c:pt>
                <c:pt idx="24345">
                  <c:v>45180.59375</c:v>
                </c:pt>
                <c:pt idx="24346">
                  <c:v>45180.604166666672</c:v>
                </c:pt>
                <c:pt idx="24347">
                  <c:v>45180.614583333336</c:v>
                </c:pt>
                <c:pt idx="24348">
                  <c:v>45180.625</c:v>
                </c:pt>
                <c:pt idx="24349">
                  <c:v>45180.635416666672</c:v>
                </c:pt>
                <c:pt idx="24350">
                  <c:v>45180.645833333336</c:v>
                </c:pt>
                <c:pt idx="24351">
                  <c:v>45180.65625</c:v>
                </c:pt>
                <c:pt idx="24352">
                  <c:v>45180.666666666672</c:v>
                </c:pt>
                <c:pt idx="24353">
                  <c:v>45180.677083333336</c:v>
                </c:pt>
                <c:pt idx="24354">
                  <c:v>45180.6875</c:v>
                </c:pt>
                <c:pt idx="24355">
                  <c:v>45180.697916666672</c:v>
                </c:pt>
                <c:pt idx="24356">
                  <c:v>45180.708333333336</c:v>
                </c:pt>
                <c:pt idx="24357">
                  <c:v>45180.71875</c:v>
                </c:pt>
                <c:pt idx="24358">
                  <c:v>45180.729166666672</c:v>
                </c:pt>
                <c:pt idx="24359">
                  <c:v>45180.739583333336</c:v>
                </c:pt>
                <c:pt idx="24360">
                  <c:v>45180.75</c:v>
                </c:pt>
                <c:pt idx="24361">
                  <c:v>45180.760416666672</c:v>
                </c:pt>
                <c:pt idx="24362">
                  <c:v>45180.770833333336</c:v>
                </c:pt>
                <c:pt idx="24363">
                  <c:v>45180.78125</c:v>
                </c:pt>
                <c:pt idx="24364">
                  <c:v>45180.791666666672</c:v>
                </c:pt>
                <c:pt idx="24365">
                  <c:v>45180.802083333336</c:v>
                </c:pt>
                <c:pt idx="24366">
                  <c:v>45180.8125</c:v>
                </c:pt>
                <c:pt idx="24367">
                  <c:v>45180.822916666672</c:v>
                </c:pt>
                <c:pt idx="24368">
                  <c:v>45180.833333333336</c:v>
                </c:pt>
                <c:pt idx="24369">
                  <c:v>45180.84375</c:v>
                </c:pt>
                <c:pt idx="24370">
                  <c:v>45180.854166666672</c:v>
                </c:pt>
                <c:pt idx="24371">
                  <c:v>45180.864583333336</c:v>
                </c:pt>
                <c:pt idx="24372">
                  <c:v>45180.875</c:v>
                </c:pt>
                <c:pt idx="24373">
                  <c:v>45180.885416666672</c:v>
                </c:pt>
                <c:pt idx="24374">
                  <c:v>45180.895833333336</c:v>
                </c:pt>
                <c:pt idx="24375">
                  <c:v>45180.90625</c:v>
                </c:pt>
                <c:pt idx="24376">
                  <c:v>45180.916666666672</c:v>
                </c:pt>
                <c:pt idx="24377">
                  <c:v>45180.927083333336</c:v>
                </c:pt>
                <c:pt idx="24378">
                  <c:v>45180.9375</c:v>
                </c:pt>
                <c:pt idx="24379">
                  <c:v>45180.947916666672</c:v>
                </c:pt>
                <c:pt idx="24380">
                  <c:v>45180.958333333336</c:v>
                </c:pt>
                <c:pt idx="24381">
                  <c:v>45180.96875</c:v>
                </c:pt>
                <c:pt idx="24382">
                  <c:v>45180.979166666672</c:v>
                </c:pt>
                <c:pt idx="24383">
                  <c:v>45180.989583333336</c:v>
                </c:pt>
                <c:pt idx="24384">
                  <c:v>45181</c:v>
                </c:pt>
                <c:pt idx="24385">
                  <c:v>45181.010416666672</c:v>
                </c:pt>
                <c:pt idx="24386">
                  <c:v>45181.020833333336</c:v>
                </c:pt>
                <c:pt idx="24387">
                  <c:v>45181.03125</c:v>
                </c:pt>
                <c:pt idx="24388">
                  <c:v>45181.041666666672</c:v>
                </c:pt>
                <c:pt idx="24389">
                  <c:v>45181.052083333336</c:v>
                </c:pt>
                <c:pt idx="24390">
                  <c:v>45181.0625</c:v>
                </c:pt>
                <c:pt idx="24391">
                  <c:v>45181.072916666672</c:v>
                </c:pt>
                <c:pt idx="24392">
                  <c:v>45181.083333333336</c:v>
                </c:pt>
                <c:pt idx="24393">
                  <c:v>45181.09375</c:v>
                </c:pt>
                <c:pt idx="24394">
                  <c:v>45181.104166666672</c:v>
                </c:pt>
                <c:pt idx="24395">
                  <c:v>45181.114583333336</c:v>
                </c:pt>
                <c:pt idx="24396">
                  <c:v>45181.125</c:v>
                </c:pt>
                <c:pt idx="24397">
                  <c:v>45181.135416666672</c:v>
                </c:pt>
                <c:pt idx="24398">
                  <c:v>45181.145833333336</c:v>
                </c:pt>
                <c:pt idx="24399">
                  <c:v>45181.15625</c:v>
                </c:pt>
                <c:pt idx="24400">
                  <c:v>45181.166666666672</c:v>
                </c:pt>
                <c:pt idx="24401">
                  <c:v>45181.177083333336</c:v>
                </c:pt>
                <c:pt idx="24402">
                  <c:v>45181.1875</c:v>
                </c:pt>
                <c:pt idx="24403">
                  <c:v>45181.197916666672</c:v>
                </c:pt>
                <c:pt idx="24404">
                  <c:v>45181.208333333336</c:v>
                </c:pt>
                <c:pt idx="24405">
                  <c:v>45181.21875</c:v>
                </c:pt>
                <c:pt idx="24406">
                  <c:v>45181.229166666672</c:v>
                </c:pt>
                <c:pt idx="24407">
                  <c:v>45181.239583333336</c:v>
                </c:pt>
                <c:pt idx="24408">
                  <c:v>45181.25</c:v>
                </c:pt>
                <c:pt idx="24409">
                  <c:v>45181.260416666672</c:v>
                </c:pt>
                <c:pt idx="24410">
                  <c:v>45181.270833333336</c:v>
                </c:pt>
                <c:pt idx="24411">
                  <c:v>45181.28125</c:v>
                </c:pt>
                <c:pt idx="24412">
                  <c:v>45181.291666666672</c:v>
                </c:pt>
                <c:pt idx="24413">
                  <c:v>45181.302083333336</c:v>
                </c:pt>
                <c:pt idx="24414">
                  <c:v>45181.3125</c:v>
                </c:pt>
                <c:pt idx="24415">
                  <c:v>45181.322916666672</c:v>
                </c:pt>
                <c:pt idx="24416">
                  <c:v>45181.333333333336</c:v>
                </c:pt>
                <c:pt idx="24417">
                  <c:v>45181.34375</c:v>
                </c:pt>
                <c:pt idx="24418">
                  <c:v>45181.354166666672</c:v>
                </c:pt>
                <c:pt idx="24419">
                  <c:v>45181.364583333336</c:v>
                </c:pt>
                <c:pt idx="24420">
                  <c:v>45181.375</c:v>
                </c:pt>
                <c:pt idx="24421">
                  <c:v>45181.385416666672</c:v>
                </c:pt>
                <c:pt idx="24422">
                  <c:v>45181.395833333336</c:v>
                </c:pt>
                <c:pt idx="24423">
                  <c:v>45181.40625</c:v>
                </c:pt>
                <c:pt idx="24424">
                  <c:v>45181.416666666672</c:v>
                </c:pt>
                <c:pt idx="24425">
                  <c:v>45181.427083333336</c:v>
                </c:pt>
                <c:pt idx="24426">
                  <c:v>45181.4375</c:v>
                </c:pt>
                <c:pt idx="24427">
                  <c:v>45181.447916666672</c:v>
                </c:pt>
                <c:pt idx="24428">
                  <c:v>45181.458333333336</c:v>
                </c:pt>
                <c:pt idx="24429">
                  <c:v>45181.46875</c:v>
                </c:pt>
                <c:pt idx="24430">
                  <c:v>45181.479166666672</c:v>
                </c:pt>
                <c:pt idx="24431">
                  <c:v>45181.489583333336</c:v>
                </c:pt>
                <c:pt idx="24432">
                  <c:v>45181.5</c:v>
                </c:pt>
                <c:pt idx="24433">
                  <c:v>45181.510416666672</c:v>
                </c:pt>
                <c:pt idx="24434">
                  <c:v>45181.520833333336</c:v>
                </c:pt>
                <c:pt idx="24435">
                  <c:v>45181.53125</c:v>
                </c:pt>
                <c:pt idx="24436">
                  <c:v>45181.541666666672</c:v>
                </c:pt>
                <c:pt idx="24437">
                  <c:v>45181.552083333336</c:v>
                </c:pt>
                <c:pt idx="24438">
                  <c:v>45181.5625</c:v>
                </c:pt>
                <c:pt idx="24439">
                  <c:v>45181.572916666672</c:v>
                </c:pt>
                <c:pt idx="24440">
                  <c:v>45181.583333333336</c:v>
                </c:pt>
                <c:pt idx="24441">
                  <c:v>45181.59375</c:v>
                </c:pt>
                <c:pt idx="24442">
                  <c:v>45181.604166666672</c:v>
                </c:pt>
                <c:pt idx="24443">
                  <c:v>45181.614583333336</c:v>
                </c:pt>
                <c:pt idx="24444">
                  <c:v>45181.625</c:v>
                </c:pt>
                <c:pt idx="24445">
                  <c:v>45181.635416666672</c:v>
                </c:pt>
                <c:pt idx="24446">
                  <c:v>45181.645833333336</c:v>
                </c:pt>
                <c:pt idx="24447">
                  <c:v>45181.65625</c:v>
                </c:pt>
                <c:pt idx="24448">
                  <c:v>45181.666666666672</c:v>
                </c:pt>
                <c:pt idx="24449">
                  <c:v>45181.677083333336</c:v>
                </c:pt>
                <c:pt idx="24450">
                  <c:v>45181.6875</c:v>
                </c:pt>
                <c:pt idx="24451">
                  <c:v>45181.697916666672</c:v>
                </c:pt>
                <c:pt idx="24452">
                  <c:v>45181.708333333336</c:v>
                </c:pt>
                <c:pt idx="24453">
                  <c:v>45181.71875</c:v>
                </c:pt>
                <c:pt idx="24454">
                  <c:v>45181.729166666672</c:v>
                </c:pt>
                <c:pt idx="24455">
                  <c:v>45181.739583333336</c:v>
                </c:pt>
                <c:pt idx="24456">
                  <c:v>45181.75</c:v>
                </c:pt>
                <c:pt idx="24457">
                  <c:v>45181.760416666672</c:v>
                </c:pt>
                <c:pt idx="24458">
                  <c:v>45181.770833333336</c:v>
                </c:pt>
                <c:pt idx="24459">
                  <c:v>45181.78125</c:v>
                </c:pt>
                <c:pt idx="24460">
                  <c:v>45181.791666666672</c:v>
                </c:pt>
                <c:pt idx="24461">
                  <c:v>45181.802083333336</c:v>
                </c:pt>
                <c:pt idx="24462">
                  <c:v>45181.8125</c:v>
                </c:pt>
                <c:pt idx="24463">
                  <c:v>45181.822916666672</c:v>
                </c:pt>
                <c:pt idx="24464">
                  <c:v>45181.833333333336</c:v>
                </c:pt>
                <c:pt idx="24465">
                  <c:v>45181.84375</c:v>
                </c:pt>
                <c:pt idx="24466">
                  <c:v>45181.854166666672</c:v>
                </c:pt>
                <c:pt idx="24467">
                  <c:v>45181.864583333336</c:v>
                </c:pt>
                <c:pt idx="24468">
                  <c:v>45181.875</c:v>
                </c:pt>
                <c:pt idx="24469">
                  <c:v>45181.885416666672</c:v>
                </c:pt>
                <c:pt idx="24470">
                  <c:v>45181.895833333336</c:v>
                </c:pt>
                <c:pt idx="24471">
                  <c:v>45181.90625</c:v>
                </c:pt>
                <c:pt idx="24472">
                  <c:v>45181.916666666672</c:v>
                </c:pt>
                <c:pt idx="24473">
                  <c:v>45181.927083333336</c:v>
                </c:pt>
                <c:pt idx="24474">
                  <c:v>45181.9375</c:v>
                </c:pt>
                <c:pt idx="24475">
                  <c:v>45181.947916666672</c:v>
                </c:pt>
                <c:pt idx="24476">
                  <c:v>45181.958333333336</c:v>
                </c:pt>
                <c:pt idx="24477">
                  <c:v>45181.96875</c:v>
                </c:pt>
                <c:pt idx="24478">
                  <c:v>45181.979166666672</c:v>
                </c:pt>
                <c:pt idx="24479">
                  <c:v>45181.989583333336</c:v>
                </c:pt>
                <c:pt idx="24480">
                  <c:v>45182</c:v>
                </c:pt>
                <c:pt idx="24481">
                  <c:v>45182.010416666672</c:v>
                </c:pt>
                <c:pt idx="24482">
                  <c:v>45182.020833333336</c:v>
                </c:pt>
                <c:pt idx="24483">
                  <c:v>45182.03125</c:v>
                </c:pt>
                <c:pt idx="24484">
                  <c:v>45182.041666666672</c:v>
                </c:pt>
                <c:pt idx="24485">
                  <c:v>45182.052083333336</c:v>
                </c:pt>
                <c:pt idx="24486">
                  <c:v>45182.0625</c:v>
                </c:pt>
                <c:pt idx="24487">
                  <c:v>45182.072916666672</c:v>
                </c:pt>
                <c:pt idx="24488">
                  <c:v>45182.083333333336</c:v>
                </c:pt>
                <c:pt idx="24489">
                  <c:v>45182.09375</c:v>
                </c:pt>
                <c:pt idx="24490">
                  <c:v>45182.104166666672</c:v>
                </c:pt>
                <c:pt idx="24491">
                  <c:v>45182.114583333336</c:v>
                </c:pt>
                <c:pt idx="24492">
                  <c:v>45182.125</c:v>
                </c:pt>
                <c:pt idx="24493">
                  <c:v>45182.135416666672</c:v>
                </c:pt>
                <c:pt idx="24494">
                  <c:v>45182.145833333336</c:v>
                </c:pt>
                <c:pt idx="24495">
                  <c:v>45182.15625</c:v>
                </c:pt>
                <c:pt idx="24496">
                  <c:v>45182.166666666672</c:v>
                </c:pt>
                <c:pt idx="24497">
                  <c:v>45182.177083333336</c:v>
                </c:pt>
                <c:pt idx="24498">
                  <c:v>45182.1875</c:v>
                </c:pt>
                <c:pt idx="24499">
                  <c:v>45182.197916666672</c:v>
                </c:pt>
                <c:pt idx="24500">
                  <c:v>45182.208333333336</c:v>
                </c:pt>
                <c:pt idx="24501">
                  <c:v>45182.21875</c:v>
                </c:pt>
                <c:pt idx="24502">
                  <c:v>45182.229166666672</c:v>
                </c:pt>
                <c:pt idx="24503">
                  <c:v>45182.239583333336</c:v>
                </c:pt>
                <c:pt idx="24504">
                  <c:v>45182.25</c:v>
                </c:pt>
                <c:pt idx="24505">
                  <c:v>45182.260416666672</c:v>
                </c:pt>
                <c:pt idx="24506">
                  <c:v>45182.270833333336</c:v>
                </c:pt>
                <c:pt idx="24507">
                  <c:v>45182.28125</c:v>
                </c:pt>
                <c:pt idx="24508">
                  <c:v>45182.291666666672</c:v>
                </c:pt>
                <c:pt idx="24509">
                  <c:v>45182.302083333336</c:v>
                </c:pt>
                <c:pt idx="24510">
                  <c:v>45182.3125</c:v>
                </c:pt>
                <c:pt idx="24511">
                  <c:v>45182.322916666672</c:v>
                </c:pt>
                <c:pt idx="24512">
                  <c:v>45182.333333333336</c:v>
                </c:pt>
                <c:pt idx="24513">
                  <c:v>45182.34375</c:v>
                </c:pt>
                <c:pt idx="24514">
                  <c:v>45182.354166666672</c:v>
                </c:pt>
                <c:pt idx="24515">
                  <c:v>45182.364583333336</c:v>
                </c:pt>
                <c:pt idx="24516">
                  <c:v>45182.375</c:v>
                </c:pt>
                <c:pt idx="24517">
                  <c:v>45182.385416666672</c:v>
                </c:pt>
                <c:pt idx="24518">
                  <c:v>45182.395833333336</c:v>
                </c:pt>
                <c:pt idx="24519">
                  <c:v>45182.40625</c:v>
                </c:pt>
                <c:pt idx="24520">
                  <c:v>45182.416666666672</c:v>
                </c:pt>
                <c:pt idx="24521">
                  <c:v>45182.427083333336</c:v>
                </c:pt>
                <c:pt idx="24522">
                  <c:v>45182.4375</c:v>
                </c:pt>
                <c:pt idx="24523">
                  <c:v>45182.447916666672</c:v>
                </c:pt>
                <c:pt idx="24524">
                  <c:v>45182.458333333336</c:v>
                </c:pt>
                <c:pt idx="24525">
                  <c:v>45182.46875</c:v>
                </c:pt>
                <c:pt idx="24526">
                  <c:v>45182.479166666672</c:v>
                </c:pt>
                <c:pt idx="24527">
                  <c:v>45182.489583333336</c:v>
                </c:pt>
                <c:pt idx="24528">
                  <c:v>45182.5</c:v>
                </c:pt>
                <c:pt idx="24529">
                  <c:v>45182.510416666672</c:v>
                </c:pt>
                <c:pt idx="24530">
                  <c:v>45182.520833333336</c:v>
                </c:pt>
                <c:pt idx="24531">
                  <c:v>45182.53125</c:v>
                </c:pt>
                <c:pt idx="24532">
                  <c:v>45182.541666666672</c:v>
                </c:pt>
                <c:pt idx="24533">
                  <c:v>45182.552083333336</c:v>
                </c:pt>
                <c:pt idx="24534">
                  <c:v>45182.5625</c:v>
                </c:pt>
                <c:pt idx="24535">
                  <c:v>45182.572916666672</c:v>
                </c:pt>
                <c:pt idx="24536">
                  <c:v>45182.583333333336</c:v>
                </c:pt>
                <c:pt idx="24537">
                  <c:v>45182.59375</c:v>
                </c:pt>
                <c:pt idx="24538">
                  <c:v>45182.604166666672</c:v>
                </c:pt>
                <c:pt idx="24539">
                  <c:v>45182.614583333336</c:v>
                </c:pt>
                <c:pt idx="24540">
                  <c:v>45182.625</c:v>
                </c:pt>
                <c:pt idx="24541">
                  <c:v>45182.635416666672</c:v>
                </c:pt>
                <c:pt idx="24542">
                  <c:v>45182.645833333336</c:v>
                </c:pt>
                <c:pt idx="24543">
                  <c:v>45182.65625</c:v>
                </c:pt>
                <c:pt idx="24544">
                  <c:v>45182.666666666672</c:v>
                </c:pt>
                <c:pt idx="24545">
                  <c:v>45182.677083333336</c:v>
                </c:pt>
                <c:pt idx="24546">
                  <c:v>45182.6875</c:v>
                </c:pt>
                <c:pt idx="24547">
                  <c:v>45182.697916666672</c:v>
                </c:pt>
                <c:pt idx="24548">
                  <c:v>45182.708333333336</c:v>
                </c:pt>
                <c:pt idx="24549">
                  <c:v>45182.71875</c:v>
                </c:pt>
                <c:pt idx="24550">
                  <c:v>45182.729166666672</c:v>
                </c:pt>
                <c:pt idx="24551">
                  <c:v>45182.739583333336</c:v>
                </c:pt>
                <c:pt idx="24552">
                  <c:v>45182.75</c:v>
                </c:pt>
                <c:pt idx="24553">
                  <c:v>45182.760416666672</c:v>
                </c:pt>
                <c:pt idx="24554">
                  <c:v>45182.770833333336</c:v>
                </c:pt>
                <c:pt idx="24555">
                  <c:v>45182.78125</c:v>
                </c:pt>
                <c:pt idx="24556">
                  <c:v>45182.791666666672</c:v>
                </c:pt>
                <c:pt idx="24557">
                  <c:v>45182.802083333336</c:v>
                </c:pt>
                <c:pt idx="24558">
                  <c:v>45182.8125</c:v>
                </c:pt>
                <c:pt idx="24559">
                  <c:v>45182.822916666672</c:v>
                </c:pt>
                <c:pt idx="24560">
                  <c:v>45182.833333333336</c:v>
                </c:pt>
                <c:pt idx="24561">
                  <c:v>45182.84375</c:v>
                </c:pt>
                <c:pt idx="24562">
                  <c:v>45182.854166666672</c:v>
                </c:pt>
                <c:pt idx="24563">
                  <c:v>45182.864583333336</c:v>
                </c:pt>
                <c:pt idx="24564">
                  <c:v>45182.875</c:v>
                </c:pt>
                <c:pt idx="24565">
                  <c:v>45182.885416666672</c:v>
                </c:pt>
                <c:pt idx="24566">
                  <c:v>45182.895833333336</c:v>
                </c:pt>
                <c:pt idx="24567">
                  <c:v>45182.90625</c:v>
                </c:pt>
                <c:pt idx="24568">
                  <c:v>45182.916666666672</c:v>
                </c:pt>
                <c:pt idx="24569">
                  <c:v>45182.927083333336</c:v>
                </c:pt>
                <c:pt idx="24570">
                  <c:v>45182.9375</c:v>
                </c:pt>
                <c:pt idx="24571">
                  <c:v>45182.947916666672</c:v>
                </c:pt>
                <c:pt idx="24572">
                  <c:v>45182.958333333336</c:v>
                </c:pt>
                <c:pt idx="24573">
                  <c:v>45182.96875</c:v>
                </c:pt>
                <c:pt idx="24574">
                  <c:v>45182.979166666672</c:v>
                </c:pt>
                <c:pt idx="24575">
                  <c:v>45182.989583333336</c:v>
                </c:pt>
                <c:pt idx="24576">
                  <c:v>45183</c:v>
                </c:pt>
                <c:pt idx="24577">
                  <c:v>45183.010416666672</c:v>
                </c:pt>
                <c:pt idx="24578">
                  <c:v>45183.020833333336</c:v>
                </c:pt>
                <c:pt idx="24579">
                  <c:v>45183.03125</c:v>
                </c:pt>
                <c:pt idx="24580">
                  <c:v>45183.041666666672</c:v>
                </c:pt>
                <c:pt idx="24581">
                  <c:v>45183.052083333336</c:v>
                </c:pt>
                <c:pt idx="24582">
                  <c:v>45183.0625</c:v>
                </c:pt>
                <c:pt idx="24583">
                  <c:v>45183.072916666672</c:v>
                </c:pt>
                <c:pt idx="24584">
                  <c:v>45183.083333333336</c:v>
                </c:pt>
                <c:pt idx="24585">
                  <c:v>45183.09375</c:v>
                </c:pt>
                <c:pt idx="24586">
                  <c:v>45183.104166666672</c:v>
                </c:pt>
                <c:pt idx="24587">
                  <c:v>45183.114583333336</c:v>
                </c:pt>
                <c:pt idx="24588">
                  <c:v>45183.125</c:v>
                </c:pt>
                <c:pt idx="24589">
                  <c:v>45183.135416666672</c:v>
                </c:pt>
                <c:pt idx="24590">
                  <c:v>45183.145833333336</c:v>
                </c:pt>
                <c:pt idx="24591">
                  <c:v>45183.15625</c:v>
                </c:pt>
                <c:pt idx="24592">
                  <c:v>45183.166666666672</c:v>
                </c:pt>
                <c:pt idx="24593">
                  <c:v>45183.177083333336</c:v>
                </c:pt>
                <c:pt idx="24594">
                  <c:v>45183.1875</c:v>
                </c:pt>
                <c:pt idx="24595">
                  <c:v>45183.197916666672</c:v>
                </c:pt>
                <c:pt idx="24596">
                  <c:v>45183.208333333336</c:v>
                </c:pt>
                <c:pt idx="24597">
                  <c:v>45183.21875</c:v>
                </c:pt>
                <c:pt idx="24598">
                  <c:v>45183.229166666672</c:v>
                </c:pt>
                <c:pt idx="24599">
                  <c:v>45183.239583333336</c:v>
                </c:pt>
                <c:pt idx="24600">
                  <c:v>45183.25</c:v>
                </c:pt>
                <c:pt idx="24601">
                  <c:v>45183.260416666672</c:v>
                </c:pt>
                <c:pt idx="24602">
                  <c:v>45183.270833333336</c:v>
                </c:pt>
                <c:pt idx="24603">
                  <c:v>45183.28125</c:v>
                </c:pt>
                <c:pt idx="24604">
                  <c:v>45183.291666666672</c:v>
                </c:pt>
                <c:pt idx="24605">
                  <c:v>45183.302083333336</c:v>
                </c:pt>
                <c:pt idx="24606">
                  <c:v>45183.3125</c:v>
                </c:pt>
                <c:pt idx="24607">
                  <c:v>45183.322916666672</c:v>
                </c:pt>
                <c:pt idx="24608">
                  <c:v>45183.333333333336</c:v>
                </c:pt>
                <c:pt idx="24609">
                  <c:v>45183.34375</c:v>
                </c:pt>
                <c:pt idx="24610">
                  <c:v>45183.354166666672</c:v>
                </c:pt>
                <c:pt idx="24611">
                  <c:v>45183.364583333336</c:v>
                </c:pt>
                <c:pt idx="24612">
                  <c:v>45183.375</c:v>
                </c:pt>
                <c:pt idx="24613">
                  <c:v>45183.385416666672</c:v>
                </c:pt>
                <c:pt idx="24614">
                  <c:v>45183.395833333336</c:v>
                </c:pt>
                <c:pt idx="24615">
                  <c:v>45183.40625</c:v>
                </c:pt>
                <c:pt idx="24616">
                  <c:v>45183.416666666672</c:v>
                </c:pt>
                <c:pt idx="24617">
                  <c:v>45183.427083333336</c:v>
                </c:pt>
                <c:pt idx="24618">
                  <c:v>45183.4375</c:v>
                </c:pt>
                <c:pt idx="24619">
                  <c:v>45183.447916666672</c:v>
                </c:pt>
                <c:pt idx="24620">
                  <c:v>45183.458333333336</c:v>
                </c:pt>
                <c:pt idx="24621">
                  <c:v>45183.46875</c:v>
                </c:pt>
                <c:pt idx="24622">
                  <c:v>45183.479166666672</c:v>
                </c:pt>
                <c:pt idx="24623">
                  <c:v>45183.489583333336</c:v>
                </c:pt>
                <c:pt idx="24624">
                  <c:v>45183.5</c:v>
                </c:pt>
                <c:pt idx="24625">
                  <c:v>45183.510416666672</c:v>
                </c:pt>
                <c:pt idx="24626">
                  <c:v>45183.520833333336</c:v>
                </c:pt>
                <c:pt idx="24627">
                  <c:v>45183.53125</c:v>
                </c:pt>
                <c:pt idx="24628">
                  <c:v>45183.541666666672</c:v>
                </c:pt>
                <c:pt idx="24629">
                  <c:v>45183.552083333336</c:v>
                </c:pt>
                <c:pt idx="24630">
                  <c:v>45183.5625</c:v>
                </c:pt>
                <c:pt idx="24631">
                  <c:v>45183.572916666672</c:v>
                </c:pt>
                <c:pt idx="24632">
                  <c:v>45183.583333333336</c:v>
                </c:pt>
                <c:pt idx="24633">
                  <c:v>45183.59375</c:v>
                </c:pt>
                <c:pt idx="24634">
                  <c:v>45183.604166666672</c:v>
                </c:pt>
                <c:pt idx="24635">
                  <c:v>45183.614583333336</c:v>
                </c:pt>
                <c:pt idx="24636">
                  <c:v>45183.625</c:v>
                </c:pt>
                <c:pt idx="24637">
                  <c:v>45183.635416666672</c:v>
                </c:pt>
                <c:pt idx="24638">
                  <c:v>45183.645833333336</c:v>
                </c:pt>
                <c:pt idx="24639">
                  <c:v>45183.65625</c:v>
                </c:pt>
                <c:pt idx="24640">
                  <c:v>45183.666666666672</c:v>
                </c:pt>
                <c:pt idx="24641">
                  <c:v>45183.677083333336</c:v>
                </c:pt>
                <c:pt idx="24642">
                  <c:v>45183.6875</c:v>
                </c:pt>
                <c:pt idx="24643">
                  <c:v>45183.697916666672</c:v>
                </c:pt>
                <c:pt idx="24644">
                  <c:v>45183.708333333336</c:v>
                </c:pt>
                <c:pt idx="24645">
                  <c:v>45183.71875</c:v>
                </c:pt>
                <c:pt idx="24646">
                  <c:v>45183.729166666672</c:v>
                </c:pt>
                <c:pt idx="24647">
                  <c:v>45183.739583333336</c:v>
                </c:pt>
                <c:pt idx="24648">
                  <c:v>45183.75</c:v>
                </c:pt>
                <c:pt idx="24649">
                  <c:v>45183.760416666672</c:v>
                </c:pt>
                <c:pt idx="24650">
                  <c:v>45183.770833333336</c:v>
                </c:pt>
                <c:pt idx="24651">
                  <c:v>45183.78125</c:v>
                </c:pt>
                <c:pt idx="24652">
                  <c:v>45183.791666666672</c:v>
                </c:pt>
                <c:pt idx="24653">
                  <c:v>45183.802083333336</c:v>
                </c:pt>
                <c:pt idx="24654">
                  <c:v>45183.8125</c:v>
                </c:pt>
                <c:pt idx="24655">
                  <c:v>45183.822916666672</c:v>
                </c:pt>
                <c:pt idx="24656">
                  <c:v>45183.833333333336</c:v>
                </c:pt>
                <c:pt idx="24657">
                  <c:v>45183.84375</c:v>
                </c:pt>
                <c:pt idx="24658">
                  <c:v>45183.854166666672</c:v>
                </c:pt>
                <c:pt idx="24659">
                  <c:v>45183.864583333336</c:v>
                </c:pt>
                <c:pt idx="24660">
                  <c:v>45183.875</c:v>
                </c:pt>
                <c:pt idx="24661">
                  <c:v>45183.885416666672</c:v>
                </c:pt>
                <c:pt idx="24662">
                  <c:v>45183.895833333336</c:v>
                </c:pt>
                <c:pt idx="24663">
                  <c:v>45183.90625</c:v>
                </c:pt>
                <c:pt idx="24664">
                  <c:v>45183.916666666672</c:v>
                </c:pt>
                <c:pt idx="24665">
                  <c:v>45183.927083333336</c:v>
                </c:pt>
                <c:pt idx="24666">
                  <c:v>45183.9375</c:v>
                </c:pt>
                <c:pt idx="24667">
                  <c:v>45183.947916666672</c:v>
                </c:pt>
                <c:pt idx="24668">
                  <c:v>45183.958333333336</c:v>
                </c:pt>
                <c:pt idx="24669">
                  <c:v>45183.96875</c:v>
                </c:pt>
                <c:pt idx="24670">
                  <c:v>45183.979166666672</c:v>
                </c:pt>
                <c:pt idx="24671">
                  <c:v>45183.989583333336</c:v>
                </c:pt>
                <c:pt idx="24672">
                  <c:v>45184</c:v>
                </c:pt>
                <c:pt idx="24673">
                  <c:v>45184.010416666672</c:v>
                </c:pt>
                <c:pt idx="24674">
                  <c:v>45184.020833333336</c:v>
                </c:pt>
                <c:pt idx="24675">
                  <c:v>45184.03125</c:v>
                </c:pt>
                <c:pt idx="24676">
                  <c:v>45184.041666666672</c:v>
                </c:pt>
                <c:pt idx="24677">
                  <c:v>45184.052083333336</c:v>
                </c:pt>
                <c:pt idx="24678">
                  <c:v>45184.0625</c:v>
                </c:pt>
                <c:pt idx="24679">
                  <c:v>45184.072916666672</c:v>
                </c:pt>
                <c:pt idx="24680">
                  <c:v>45184.083333333336</c:v>
                </c:pt>
                <c:pt idx="24681">
                  <c:v>45184.09375</c:v>
                </c:pt>
                <c:pt idx="24682">
                  <c:v>45184.104166666672</c:v>
                </c:pt>
                <c:pt idx="24683">
                  <c:v>45184.114583333336</c:v>
                </c:pt>
                <c:pt idx="24684">
                  <c:v>45184.125</c:v>
                </c:pt>
                <c:pt idx="24685">
                  <c:v>45184.135416666672</c:v>
                </c:pt>
                <c:pt idx="24686">
                  <c:v>45184.145833333336</c:v>
                </c:pt>
                <c:pt idx="24687">
                  <c:v>45184.15625</c:v>
                </c:pt>
                <c:pt idx="24688">
                  <c:v>45184.166666666672</c:v>
                </c:pt>
                <c:pt idx="24689">
                  <c:v>45184.177083333336</c:v>
                </c:pt>
                <c:pt idx="24690">
                  <c:v>45184.1875</c:v>
                </c:pt>
                <c:pt idx="24691">
                  <c:v>45184.197916666672</c:v>
                </c:pt>
                <c:pt idx="24692">
                  <c:v>45184.208333333336</c:v>
                </c:pt>
                <c:pt idx="24693">
                  <c:v>45184.21875</c:v>
                </c:pt>
                <c:pt idx="24694">
                  <c:v>45184.229166666672</c:v>
                </c:pt>
                <c:pt idx="24695">
                  <c:v>45184.239583333336</c:v>
                </c:pt>
                <c:pt idx="24696">
                  <c:v>45184.25</c:v>
                </c:pt>
                <c:pt idx="24697">
                  <c:v>45184.260416666672</c:v>
                </c:pt>
                <c:pt idx="24698">
                  <c:v>45184.270833333336</c:v>
                </c:pt>
                <c:pt idx="24699">
                  <c:v>45184.28125</c:v>
                </c:pt>
                <c:pt idx="24700">
                  <c:v>45184.291666666672</c:v>
                </c:pt>
                <c:pt idx="24701">
                  <c:v>45184.302083333336</c:v>
                </c:pt>
                <c:pt idx="24702">
                  <c:v>45184.3125</c:v>
                </c:pt>
                <c:pt idx="24703">
                  <c:v>45184.322916666672</c:v>
                </c:pt>
                <c:pt idx="24704">
                  <c:v>45184.333333333336</c:v>
                </c:pt>
                <c:pt idx="24705">
                  <c:v>45184.34375</c:v>
                </c:pt>
                <c:pt idx="24706">
                  <c:v>45184.354166666672</c:v>
                </c:pt>
                <c:pt idx="24707">
                  <c:v>45184.364583333336</c:v>
                </c:pt>
                <c:pt idx="24708">
                  <c:v>45184.375</c:v>
                </c:pt>
                <c:pt idx="24709">
                  <c:v>45184.385416666672</c:v>
                </c:pt>
                <c:pt idx="24710">
                  <c:v>45184.395833333336</c:v>
                </c:pt>
                <c:pt idx="24711">
                  <c:v>45184.40625</c:v>
                </c:pt>
                <c:pt idx="24712">
                  <c:v>45184.416666666672</c:v>
                </c:pt>
                <c:pt idx="24713">
                  <c:v>45184.427083333336</c:v>
                </c:pt>
                <c:pt idx="24714">
                  <c:v>45184.4375</c:v>
                </c:pt>
                <c:pt idx="24715">
                  <c:v>45184.447916666672</c:v>
                </c:pt>
                <c:pt idx="24716">
                  <c:v>45184.458333333336</c:v>
                </c:pt>
                <c:pt idx="24717">
                  <c:v>45184.46875</c:v>
                </c:pt>
                <c:pt idx="24718">
                  <c:v>45184.479166666672</c:v>
                </c:pt>
                <c:pt idx="24719">
                  <c:v>45184.489583333336</c:v>
                </c:pt>
                <c:pt idx="24720">
                  <c:v>45184.5</c:v>
                </c:pt>
                <c:pt idx="24721">
                  <c:v>45184.510416666672</c:v>
                </c:pt>
                <c:pt idx="24722">
                  <c:v>45184.520833333336</c:v>
                </c:pt>
                <c:pt idx="24723">
                  <c:v>45184.53125</c:v>
                </c:pt>
                <c:pt idx="24724">
                  <c:v>45184.541666666672</c:v>
                </c:pt>
                <c:pt idx="24725">
                  <c:v>45184.552083333336</c:v>
                </c:pt>
                <c:pt idx="24726">
                  <c:v>45184.5625</c:v>
                </c:pt>
                <c:pt idx="24727">
                  <c:v>45184.572916666672</c:v>
                </c:pt>
                <c:pt idx="24728">
                  <c:v>45184.583333333336</c:v>
                </c:pt>
                <c:pt idx="24729">
                  <c:v>45184.59375</c:v>
                </c:pt>
                <c:pt idx="24730">
                  <c:v>45184.604166666672</c:v>
                </c:pt>
                <c:pt idx="24731">
                  <c:v>45184.614583333336</c:v>
                </c:pt>
                <c:pt idx="24732">
                  <c:v>45184.625</c:v>
                </c:pt>
                <c:pt idx="24733">
                  <c:v>45184.635416666672</c:v>
                </c:pt>
                <c:pt idx="24734">
                  <c:v>45184.645833333336</c:v>
                </c:pt>
                <c:pt idx="24735">
                  <c:v>45184.65625</c:v>
                </c:pt>
                <c:pt idx="24736">
                  <c:v>45184.666666666672</c:v>
                </c:pt>
                <c:pt idx="24737">
                  <c:v>45184.677083333336</c:v>
                </c:pt>
                <c:pt idx="24738">
                  <c:v>45184.6875</c:v>
                </c:pt>
                <c:pt idx="24739">
                  <c:v>45184.697916666672</c:v>
                </c:pt>
                <c:pt idx="24740">
                  <c:v>45184.708333333336</c:v>
                </c:pt>
                <c:pt idx="24741">
                  <c:v>45184.71875</c:v>
                </c:pt>
                <c:pt idx="24742">
                  <c:v>45184.729166666672</c:v>
                </c:pt>
                <c:pt idx="24743">
                  <c:v>45184.739583333336</c:v>
                </c:pt>
                <c:pt idx="24744">
                  <c:v>45184.75</c:v>
                </c:pt>
                <c:pt idx="24745">
                  <c:v>45184.760416666672</c:v>
                </c:pt>
                <c:pt idx="24746">
                  <c:v>45184.770833333336</c:v>
                </c:pt>
                <c:pt idx="24747">
                  <c:v>45184.78125</c:v>
                </c:pt>
                <c:pt idx="24748">
                  <c:v>45184.791666666672</c:v>
                </c:pt>
                <c:pt idx="24749">
                  <c:v>45184.802083333336</c:v>
                </c:pt>
                <c:pt idx="24750">
                  <c:v>45184.8125</c:v>
                </c:pt>
                <c:pt idx="24751">
                  <c:v>45184.822916666672</c:v>
                </c:pt>
                <c:pt idx="24752">
                  <c:v>45184.833333333336</c:v>
                </c:pt>
                <c:pt idx="24753">
                  <c:v>45184.84375</c:v>
                </c:pt>
                <c:pt idx="24754">
                  <c:v>45184.854166666672</c:v>
                </c:pt>
                <c:pt idx="24755">
                  <c:v>45184.864583333336</c:v>
                </c:pt>
                <c:pt idx="24756">
                  <c:v>45184.875</c:v>
                </c:pt>
                <c:pt idx="24757">
                  <c:v>45184.885416666672</c:v>
                </c:pt>
                <c:pt idx="24758">
                  <c:v>45184.895833333336</c:v>
                </c:pt>
                <c:pt idx="24759">
                  <c:v>45184.90625</c:v>
                </c:pt>
                <c:pt idx="24760">
                  <c:v>45184.916666666672</c:v>
                </c:pt>
                <c:pt idx="24761">
                  <c:v>45184.927083333336</c:v>
                </c:pt>
                <c:pt idx="24762">
                  <c:v>45184.9375</c:v>
                </c:pt>
                <c:pt idx="24763">
                  <c:v>45184.947916666672</c:v>
                </c:pt>
                <c:pt idx="24764">
                  <c:v>45184.958333333336</c:v>
                </c:pt>
                <c:pt idx="24765">
                  <c:v>45184.96875</c:v>
                </c:pt>
                <c:pt idx="24766">
                  <c:v>45184.979166666672</c:v>
                </c:pt>
                <c:pt idx="24767">
                  <c:v>45184.989583333336</c:v>
                </c:pt>
                <c:pt idx="24768">
                  <c:v>45185</c:v>
                </c:pt>
                <c:pt idx="24769">
                  <c:v>45185.010416666672</c:v>
                </c:pt>
                <c:pt idx="24770">
                  <c:v>45185.020833333336</c:v>
                </c:pt>
                <c:pt idx="24771">
                  <c:v>45185.03125</c:v>
                </c:pt>
                <c:pt idx="24772">
                  <c:v>45185.041666666672</c:v>
                </c:pt>
                <c:pt idx="24773">
                  <c:v>45185.052083333336</c:v>
                </c:pt>
                <c:pt idx="24774">
                  <c:v>45185.0625</c:v>
                </c:pt>
                <c:pt idx="24775">
                  <c:v>45185.072916666672</c:v>
                </c:pt>
                <c:pt idx="24776">
                  <c:v>45185.083333333336</c:v>
                </c:pt>
                <c:pt idx="24777">
                  <c:v>45185.09375</c:v>
                </c:pt>
                <c:pt idx="24778">
                  <c:v>45185.104166666672</c:v>
                </c:pt>
                <c:pt idx="24779">
                  <c:v>45185.114583333336</c:v>
                </c:pt>
                <c:pt idx="24780">
                  <c:v>45185.125</c:v>
                </c:pt>
                <c:pt idx="24781">
                  <c:v>45185.135416666672</c:v>
                </c:pt>
                <c:pt idx="24782">
                  <c:v>45185.145833333336</c:v>
                </c:pt>
                <c:pt idx="24783">
                  <c:v>45185.15625</c:v>
                </c:pt>
                <c:pt idx="24784">
                  <c:v>45185.166666666672</c:v>
                </c:pt>
                <c:pt idx="24785">
                  <c:v>45185.177083333336</c:v>
                </c:pt>
                <c:pt idx="24786">
                  <c:v>45185.1875</c:v>
                </c:pt>
                <c:pt idx="24787">
                  <c:v>45185.197916666672</c:v>
                </c:pt>
                <c:pt idx="24788">
                  <c:v>45185.208333333336</c:v>
                </c:pt>
                <c:pt idx="24789">
                  <c:v>45185.21875</c:v>
                </c:pt>
                <c:pt idx="24790">
                  <c:v>45185.229166666672</c:v>
                </c:pt>
                <c:pt idx="24791">
                  <c:v>45185.239583333336</c:v>
                </c:pt>
                <c:pt idx="24792">
                  <c:v>45185.25</c:v>
                </c:pt>
                <c:pt idx="24793">
                  <c:v>45185.260416666672</c:v>
                </c:pt>
                <c:pt idx="24794">
                  <c:v>45185.270833333336</c:v>
                </c:pt>
                <c:pt idx="24795">
                  <c:v>45185.28125</c:v>
                </c:pt>
                <c:pt idx="24796">
                  <c:v>45185.291666666672</c:v>
                </c:pt>
                <c:pt idx="24797">
                  <c:v>45185.302083333336</c:v>
                </c:pt>
                <c:pt idx="24798">
                  <c:v>45185.3125</c:v>
                </c:pt>
                <c:pt idx="24799">
                  <c:v>45185.322916666672</c:v>
                </c:pt>
                <c:pt idx="24800">
                  <c:v>45185.333333333336</c:v>
                </c:pt>
                <c:pt idx="24801">
                  <c:v>45185.34375</c:v>
                </c:pt>
                <c:pt idx="24802">
                  <c:v>45185.354166666672</c:v>
                </c:pt>
                <c:pt idx="24803">
                  <c:v>45185.364583333336</c:v>
                </c:pt>
                <c:pt idx="24804">
                  <c:v>45185.375</c:v>
                </c:pt>
                <c:pt idx="24805">
                  <c:v>45185.385416666672</c:v>
                </c:pt>
                <c:pt idx="24806">
                  <c:v>45185.395833333336</c:v>
                </c:pt>
                <c:pt idx="24807">
                  <c:v>45185.40625</c:v>
                </c:pt>
                <c:pt idx="24808">
                  <c:v>45185.416666666672</c:v>
                </c:pt>
                <c:pt idx="24809">
                  <c:v>45185.427083333336</c:v>
                </c:pt>
                <c:pt idx="24810">
                  <c:v>45185.4375</c:v>
                </c:pt>
                <c:pt idx="24811">
                  <c:v>45185.447916666672</c:v>
                </c:pt>
                <c:pt idx="24812">
                  <c:v>45185.458333333336</c:v>
                </c:pt>
                <c:pt idx="24813">
                  <c:v>45185.46875</c:v>
                </c:pt>
                <c:pt idx="24814">
                  <c:v>45185.479166666672</c:v>
                </c:pt>
                <c:pt idx="24815">
                  <c:v>45185.489583333336</c:v>
                </c:pt>
                <c:pt idx="24816">
                  <c:v>45185.5</c:v>
                </c:pt>
                <c:pt idx="24817">
                  <c:v>45185.510416666672</c:v>
                </c:pt>
                <c:pt idx="24818">
                  <c:v>45185.520833333336</c:v>
                </c:pt>
                <c:pt idx="24819">
                  <c:v>45185.53125</c:v>
                </c:pt>
                <c:pt idx="24820">
                  <c:v>45185.541666666672</c:v>
                </c:pt>
                <c:pt idx="24821">
                  <c:v>45185.552083333336</c:v>
                </c:pt>
                <c:pt idx="24822">
                  <c:v>45185.5625</c:v>
                </c:pt>
                <c:pt idx="24823">
                  <c:v>45185.572916666672</c:v>
                </c:pt>
                <c:pt idx="24824">
                  <c:v>45185.583333333336</c:v>
                </c:pt>
                <c:pt idx="24825">
                  <c:v>45185.59375</c:v>
                </c:pt>
                <c:pt idx="24826">
                  <c:v>45185.604166666672</c:v>
                </c:pt>
                <c:pt idx="24827">
                  <c:v>45185.614583333336</c:v>
                </c:pt>
                <c:pt idx="24828">
                  <c:v>45185.625</c:v>
                </c:pt>
                <c:pt idx="24829">
                  <c:v>45185.635416666672</c:v>
                </c:pt>
                <c:pt idx="24830">
                  <c:v>45185.645833333336</c:v>
                </c:pt>
                <c:pt idx="24831">
                  <c:v>45185.65625</c:v>
                </c:pt>
                <c:pt idx="24832">
                  <c:v>45185.666666666672</c:v>
                </c:pt>
                <c:pt idx="24833">
                  <c:v>45185.677083333336</c:v>
                </c:pt>
                <c:pt idx="24834">
                  <c:v>45185.6875</c:v>
                </c:pt>
                <c:pt idx="24835">
                  <c:v>45185.697916666672</c:v>
                </c:pt>
                <c:pt idx="24836">
                  <c:v>45185.708333333336</c:v>
                </c:pt>
                <c:pt idx="24837">
                  <c:v>45185.71875</c:v>
                </c:pt>
                <c:pt idx="24838">
                  <c:v>45185.729166666672</c:v>
                </c:pt>
                <c:pt idx="24839">
                  <c:v>45185.739583333336</c:v>
                </c:pt>
                <c:pt idx="24840">
                  <c:v>45185.75</c:v>
                </c:pt>
                <c:pt idx="24841">
                  <c:v>45185.760416666672</c:v>
                </c:pt>
                <c:pt idx="24842">
                  <c:v>45185.770833333336</c:v>
                </c:pt>
                <c:pt idx="24843">
                  <c:v>45185.78125</c:v>
                </c:pt>
                <c:pt idx="24844">
                  <c:v>45185.791666666672</c:v>
                </c:pt>
                <c:pt idx="24845">
                  <c:v>45185.802083333336</c:v>
                </c:pt>
                <c:pt idx="24846">
                  <c:v>45185.8125</c:v>
                </c:pt>
                <c:pt idx="24847">
                  <c:v>45185.822916666672</c:v>
                </c:pt>
                <c:pt idx="24848">
                  <c:v>45185.833333333336</c:v>
                </c:pt>
                <c:pt idx="24849">
                  <c:v>45185.84375</c:v>
                </c:pt>
                <c:pt idx="24850">
                  <c:v>45185.854166666672</c:v>
                </c:pt>
                <c:pt idx="24851">
                  <c:v>45185.864583333336</c:v>
                </c:pt>
                <c:pt idx="24852">
                  <c:v>45185.875</c:v>
                </c:pt>
                <c:pt idx="24853">
                  <c:v>45185.885416666672</c:v>
                </c:pt>
                <c:pt idx="24854">
                  <c:v>45185.895833333336</c:v>
                </c:pt>
                <c:pt idx="24855">
                  <c:v>45185.90625</c:v>
                </c:pt>
                <c:pt idx="24856">
                  <c:v>45185.916666666672</c:v>
                </c:pt>
                <c:pt idx="24857">
                  <c:v>45185.927083333336</c:v>
                </c:pt>
                <c:pt idx="24858">
                  <c:v>45185.9375</c:v>
                </c:pt>
                <c:pt idx="24859">
                  <c:v>45185.947916666672</c:v>
                </c:pt>
                <c:pt idx="24860">
                  <c:v>45185.958333333336</c:v>
                </c:pt>
                <c:pt idx="24861">
                  <c:v>45185.96875</c:v>
                </c:pt>
                <c:pt idx="24862">
                  <c:v>45185.979166666672</c:v>
                </c:pt>
                <c:pt idx="24863">
                  <c:v>45185.989583333336</c:v>
                </c:pt>
                <c:pt idx="24864">
                  <c:v>45186</c:v>
                </c:pt>
                <c:pt idx="24865">
                  <c:v>45186.010416666672</c:v>
                </c:pt>
                <c:pt idx="24866">
                  <c:v>45186.020833333336</c:v>
                </c:pt>
                <c:pt idx="24867">
                  <c:v>45186.03125</c:v>
                </c:pt>
                <c:pt idx="24868">
                  <c:v>45186.041666666672</c:v>
                </c:pt>
                <c:pt idx="24869">
                  <c:v>45186.052083333336</c:v>
                </c:pt>
                <c:pt idx="24870">
                  <c:v>45186.0625</c:v>
                </c:pt>
                <c:pt idx="24871">
                  <c:v>45186.072916666672</c:v>
                </c:pt>
                <c:pt idx="24872">
                  <c:v>45186.083333333336</c:v>
                </c:pt>
                <c:pt idx="24873">
                  <c:v>45186.09375</c:v>
                </c:pt>
                <c:pt idx="24874">
                  <c:v>45186.104166666672</c:v>
                </c:pt>
                <c:pt idx="24875">
                  <c:v>45186.114583333336</c:v>
                </c:pt>
                <c:pt idx="24876">
                  <c:v>45186.125</c:v>
                </c:pt>
                <c:pt idx="24877">
                  <c:v>45186.135416666672</c:v>
                </c:pt>
                <c:pt idx="24878">
                  <c:v>45186.145833333336</c:v>
                </c:pt>
                <c:pt idx="24879">
                  <c:v>45186.15625</c:v>
                </c:pt>
                <c:pt idx="24880">
                  <c:v>45186.166666666672</c:v>
                </c:pt>
                <c:pt idx="24881">
                  <c:v>45186.177083333336</c:v>
                </c:pt>
                <c:pt idx="24882">
                  <c:v>45186.1875</c:v>
                </c:pt>
                <c:pt idx="24883">
                  <c:v>45186.197916666672</c:v>
                </c:pt>
                <c:pt idx="24884">
                  <c:v>45186.208333333336</c:v>
                </c:pt>
                <c:pt idx="24885">
                  <c:v>45186.21875</c:v>
                </c:pt>
                <c:pt idx="24886">
                  <c:v>45186.229166666672</c:v>
                </c:pt>
                <c:pt idx="24887">
                  <c:v>45186.239583333336</c:v>
                </c:pt>
                <c:pt idx="24888">
                  <c:v>45186.25</c:v>
                </c:pt>
                <c:pt idx="24889">
                  <c:v>45186.260416666672</c:v>
                </c:pt>
                <c:pt idx="24890">
                  <c:v>45186.270833333336</c:v>
                </c:pt>
                <c:pt idx="24891">
                  <c:v>45186.28125</c:v>
                </c:pt>
                <c:pt idx="24892">
                  <c:v>45186.291666666672</c:v>
                </c:pt>
                <c:pt idx="24893">
                  <c:v>45186.302083333336</c:v>
                </c:pt>
                <c:pt idx="24894">
                  <c:v>45186.3125</c:v>
                </c:pt>
                <c:pt idx="24895">
                  <c:v>45186.322916666672</c:v>
                </c:pt>
                <c:pt idx="24896">
                  <c:v>45186.333333333336</c:v>
                </c:pt>
                <c:pt idx="24897">
                  <c:v>45186.34375</c:v>
                </c:pt>
                <c:pt idx="24898">
                  <c:v>45186.354166666672</c:v>
                </c:pt>
                <c:pt idx="24899">
                  <c:v>45186.364583333336</c:v>
                </c:pt>
                <c:pt idx="24900">
                  <c:v>45186.375</c:v>
                </c:pt>
                <c:pt idx="24901">
                  <c:v>45186.385416666672</c:v>
                </c:pt>
                <c:pt idx="24902">
                  <c:v>45186.395833333336</c:v>
                </c:pt>
                <c:pt idx="24903">
                  <c:v>45186.40625</c:v>
                </c:pt>
                <c:pt idx="24904">
                  <c:v>45186.416666666672</c:v>
                </c:pt>
                <c:pt idx="24905">
                  <c:v>45186.427083333336</c:v>
                </c:pt>
                <c:pt idx="24906">
                  <c:v>45186.4375</c:v>
                </c:pt>
                <c:pt idx="24907">
                  <c:v>45186.447916666672</c:v>
                </c:pt>
                <c:pt idx="24908">
                  <c:v>45186.458333333336</c:v>
                </c:pt>
                <c:pt idx="24909">
                  <c:v>45186.46875</c:v>
                </c:pt>
                <c:pt idx="24910">
                  <c:v>45186.479166666672</c:v>
                </c:pt>
                <c:pt idx="24911">
                  <c:v>45186.489583333336</c:v>
                </c:pt>
                <c:pt idx="24912">
                  <c:v>45186.5</c:v>
                </c:pt>
                <c:pt idx="24913">
                  <c:v>45186.510416666672</c:v>
                </c:pt>
                <c:pt idx="24914">
                  <c:v>45186.520833333336</c:v>
                </c:pt>
                <c:pt idx="24915">
                  <c:v>45186.53125</c:v>
                </c:pt>
                <c:pt idx="24916">
                  <c:v>45186.541666666672</c:v>
                </c:pt>
                <c:pt idx="24917">
                  <c:v>45186.552083333336</c:v>
                </c:pt>
                <c:pt idx="24918">
                  <c:v>45186.5625</c:v>
                </c:pt>
                <c:pt idx="24919">
                  <c:v>45186.572916666672</c:v>
                </c:pt>
                <c:pt idx="24920">
                  <c:v>45186.583333333336</c:v>
                </c:pt>
                <c:pt idx="24921">
                  <c:v>45186.59375</c:v>
                </c:pt>
                <c:pt idx="24922">
                  <c:v>45186.604166666672</c:v>
                </c:pt>
                <c:pt idx="24923">
                  <c:v>45186.614583333336</c:v>
                </c:pt>
                <c:pt idx="24924">
                  <c:v>45186.625</c:v>
                </c:pt>
                <c:pt idx="24925">
                  <c:v>45186.635416666672</c:v>
                </c:pt>
                <c:pt idx="24926">
                  <c:v>45186.645833333336</c:v>
                </c:pt>
                <c:pt idx="24927">
                  <c:v>45186.65625</c:v>
                </c:pt>
                <c:pt idx="24928">
                  <c:v>45186.666666666672</c:v>
                </c:pt>
                <c:pt idx="24929">
                  <c:v>45186.677083333336</c:v>
                </c:pt>
                <c:pt idx="24930">
                  <c:v>45186.6875</c:v>
                </c:pt>
                <c:pt idx="24931">
                  <c:v>45186.697916666672</c:v>
                </c:pt>
                <c:pt idx="24932">
                  <c:v>45186.708333333336</c:v>
                </c:pt>
                <c:pt idx="24933">
                  <c:v>45186.71875</c:v>
                </c:pt>
                <c:pt idx="24934">
                  <c:v>45186.729166666672</c:v>
                </c:pt>
                <c:pt idx="24935">
                  <c:v>45186.739583333336</c:v>
                </c:pt>
                <c:pt idx="24936">
                  <c:v>45186.75</c:v>
                </c:pt>
                <c:pt idx="24937">
                  <c:v>45186.760416666672</c:v>
                </c:pt>
                <c:pt idx="24938">
                  <c:v>45186.770833333336</c:v>
                </c:pt>
                <c:pt idx="24939">
                  <c:v>45186.78125</c:v>
                </c:pt>
                <c:pt idx="24940">
                  <c:v>45186.791666666672</c:v>
                </c:pt>
                <c:pt idx="24941">
                  <c:v>45186.802083333336</c:v>
                </c:pt>
                <c:pt idx="24942">
                  <c:v>45186.8125</c:v>
                </c:pt>
                <c:pt idx="24943">
                  <c:v>45186.822916666672</c:v>
                </c:pt>
                <c:pt idx="24944">
                  <c:v>45186.833333333336</c:v>
                </c:pt>
                <c:pt idx="24945">
                  <c:v>45186.84375</c:v>
                </c:pt>
                <c:pt idx="24946">
                  <c:v>45186.854166666672</c:v>
                </c:pt>
                <c:pt idx="24947">
                  <c:v>45186.864583333336</c:v>
                </c:pt>
                <c:pt idx="24948">
                  <c:v>45186.875</c:v>
                </c:pt>
                <c:pt idx="24949">
                  <c:v>45186.885416666672</c:v>
                </c:pt>
                <c:pt idx="24950">
                  <c:v>45186.895833333336</c:v>
                </c:pt>
                <c:pt idx="24951">
                  <c:v>45186.90625</c:v>
                </c:pt>
                <c:pt idx="24952">
                  <c:v>45186.916666666672</c:v>
                </c:pt>
                <c:pt idx="24953">
                  <c:v>45186.927083333336</c:v>
                </c:pt>
                <c:pt idx="24954">
                  <c:v>45186.9375</c:v>
                </c:pt>
                <c:pt idx="24955">
                  <c:v>45186.947916666672</c:v>
                </c:pt>
                <c:pt idx="24956">
                  <c:v>45186.958333333336</c:v>
                </c:pt>
                <c:pt idx="24957">
                  <c:v>45186.96875</c:v>
                </c:pt>
                <c:pt idx="24958">
                  <c:v>45186.979166666672</c:v>
                </c:pt>
                <c:pt idx="24959">
                  <c:v>45186.989583333336</c:v>
                </c:pt>
                <c:pt idx="24960">
                  <c:v>45187</c:v>
                </c:pt>
                <c:pt idx="24961">
                  <c:v>45187.010416666672</c:v>
                </c:pt>
                <c:pt idx="24962">
                  <c:v>45187.020833333336</c:v>
                </c:pt>
                <c:pt idx="24963">
                  <c:v>45187.03125</c:v>
                </c:pt>
                <c:pt idx="24964">
                  <c:v>45187.041666666672</c:v>
                </c:pt>
                <c:pt idx="24965">
                  <c:v>45187.052083333336</c:v>
                </c:pt>
                <c:pt idx="24966">
                  <c:v>45187.0625</c:v>
                </c:pt>
                <c:pt idx="24967">
                  <c:v>45187.072916666672</c:v>
                </c:pt>
                <c:pt idx="24968">
                  <c:v>45187.083333333336</c:v>
                </c:pt>
                <c:pt idx="24969">
                  <c:v>45187.09375</c:v>
                </c:pt>
                <c:pt idx="24970">
                  <c:v>45187.104166666672</c:v>
                </c:pt>
                <c:pt idx="24971">
                  <c:v>45187.114583333336</c:v>
                </c:pt>
                <c:pt idx="24972">
                  <c:v>45187.125</c:v>
                </c:pt>
                <c:pt idx="24973">
                  <c:v>45187.135416666672</c:v>
                </c:pt>
                <c:pt idx="24974">
                  <c:v>45187.145833333336</c:v>
                </c:pt>
                <c:pt idx="24975">
                  <c:v>45187.15625</c:v>
                </c:pt>
                <c:pt idx="24976">
                  <c:v>45187.166666666672</c:v>
                </c:pt>
                <c:pt idx="24977">
                  <c:v>45187.177083333336</c:v>
                </c:pt>
                <c:pt idx="24978">
                  <c:v>45187.1875</c:v>
                </c:pt>
                <c:pt idx="24979">
                  <c:v>45187.197916666672</c:v>
                </c:pt>
                <c:pt idx="24980">
                  <c:v>45187.208333333336</c:v>
                </c:pt>
                <c:pt idx="24981">
                  <c:v>45187.21875</c:v>
                </c:pt>
                <c:pt idx="24982">
                  <c:v>45187.229166666672</c:v>
                </c:pt>
                <c:pt idx="24983">
                  <c:v>45187.239583333336</c:v>
                </c:pt>
                <c:pt idx="24984">
                  <c:v>45187.25</c:v>
                </c:pt>
                <c:pt idx="24985">
                  <c:v>45187.260416666672</c:v>
                </c:pt>
                <c:pt idx="24986">
                  <c:v>45187.270833333336</c:v>
                </c:pt>
                <c:pt idx="24987">
                  <c:v>45187.28125</c:v>
                </c:pt>
                <c:pt idx="24988">
                  <c:v>45187.291666666672</c:v>
                </c:pt>
                <c:pt idx="24989">
                  <c:v>45187.302083333336</c:v>
                </c:pt>
                <c:pt idx="24990">
                  <c:v>45187.3125</c:v>
                </c:pt>
                <c:pt idx="24991">
                  <c:v>45187.322916666672</c:v>
                </c:pt>
                <c:pt idx="24992">
                  <c:v>45187.333333333336</c:v>
                </c:pt>
                <c:pt idx="24993">
                  <c:v>45187.34375</c:v>
                </c:pt>
                <c:pt idx="24994">
                  <c:v>45187.354166666672</c:v>
                </c:pt>
                <c:pt idx="24995">
                  <c:v>45187.364583333336</c:v>
                </c:pt>
                <c:pt idx="24996">
                  <c:v>45187.375</c:v>
                </c:pt>
                <c:pt idx="24997">
                  <c:v>45187.385416666672</c:v>
                </c:pt>
                <c:pt idx="24998">
                  <c:v>45187.395833333336</c:v>
                </c:pt>
                <c:pt idx="24999">
                  <c:v>45187.40625</c:v>
                </c:pt>
                <c:pt idx="25000">
                  <c:v>45187.416666666672</c:v>
                </c:pt>
                <c:pt idx="25001">
                  <c:v>45187.427083333336</c:v>
                </c:pt>
                <c:pt idx="25002">
                  <c:v>45187.4375</c:v>
                </c:pt>
                <c:pt idx="25003">
                  <c:v>45187.447916666672</c:v>
                </c:pt>
                <c:pt idx="25004">
                  <c:v>45187.458333333336</c:v>
                </c:pt>
                <c:pt idx="25005">
                  <c:v>45187.46875</c:v>
                </c:pt>
                <c:pt idx="25006">
                  <c:v>45187.479166666672</c:v>
                </c:pt>
                <c:pt idx="25007">
                  <c:v>45187.489583333336</c:v>
                </c:pt>
                <c:pt idx="25008">
                  <c:v>45187.5</c:v>
                </c:pt>
                <c:pt idx="25009">
                  <c:v>45187.510416666672</c:v>
                </c:pt>
                <c:pt idx="25010">
                  <c:v>45187.520833333336</c:v>
                </c:pt>
                <c:pt idx="25011">
                  <c:v>45187.53125</c:v>
                </c:pt>
                <c:pt idx="25012">
                  <c:v>45187.541666666672</c:v>
                </c:pt>
                <c:pt idx="25013">
                  <c:v>45187.552083333336</c:v>
                </c:pt>
                <c:pt idx="25014">
                  <c:v>45187.5625</c:v>
                </c:pt>
                <c:pt idx="25015">
                  <c:v>45187.572916666672</c:v>
                </c:pt>
                <c:pt idx="25016">
                  <c:v>45187.583333333336</c:v>
                </c:pt>
                <c:pt idx="25017">
                  <c:v>45187.59375</c:v>
                </c:pt>
                <c:pt idx="25018">
                  <c:v>45187.604166666672</c:v>
                </c:pt>
                <c:pt idx="25019">
                  <c:v>45187.614583333336</c:v>
                </c:pt>
                <c:pt idx="25020">
                  <c:v>45187.625</c:v>
                </c:pt>
                <c:pt idx="25021">
                  <c:v>45187.635416666672</c:v>
                </c:pt>
                <c:pt idx="25022">
                  <c:v>45187.645833333336</c:v>
                </c:pt>
                <c:pt idx="25023">
                  <c:v>45187.65625</c:v>
                </c:pt>
                <c:pt idx="25024">
                  <c:v>45187.666666666672</c:v>
                </c:pt>
                <c:pt idx="25025">
                  <c:v>45187.677083333336</c:v>
                </c:pt>
                <c:pt idx="25026">
                  <c:v>45187.6875</c:v>
                </c:pt>
                <c:pt idx="25027">
                  <c:v>45187.697916666672</c:v>
                </c:pt>
                <c:pt idx="25028">
                  <c:v>45187.708333333336</c:v>
                </c:pt>
                <c:pt idx="25029">
                  <c:v>45187.71875</c:v>
                </c:pt>
                <c:pt idx="25030">
                  <c:v>45187.729166666672</c:v>
                </c:pt>
                <c:pt idx="25031">
                  <c:v>45187.739583333336</c:v>
                </c:pt>
                <c:pt idx="25032">
                  <c:v>45187.75</c:v>
                </c:pt>
                <c:pt idx="25033">
                  <c:v>45187.760416666672</c:v>
                </c:pt>
                <c:pt idx="25034">
                  <c:v>45187.770833333336</c:v>
                </c:pt>
                <c:pt idx="25035">
                  <c:v>45187.78125</c:v>
                </c:pt>
                <c:pt idx="25036">
                  <c:v>45187.791666666672</c:v>
                </c:pt>
                <c:pt idx="25037">
                  <c:v>45187.802083333336</c:v>
                </c:pt>
                <c:pt idx="25038">
                  <c:v>45187.8125</c:v>
                </c:pt>
                <c:pt idx="25039">
                  <c:v>45187.822916666672</c:v>
                </c:pt>
                <c:pt idx="25040">
                  <c:v>45187.833333333336</c:v>
                </c:pt>
                <c:pt idx="25041">
                  <c:v>45187.84375</c:v>
                </c:pt>
                <c:pt idx="25042">
                  <c:v>45187.854166666672</c:v>
                </c:pt>
                <c:pt idx="25043">
                  <c:v>45187.864583333336</c:v>
                </c:pt>
                <c:pt idx="25044">
                  <c:v>45187.875</c:v>
                </c:pt>
                <c:pt idx="25045">
                  <c:v>45187.885416666672</c:v>
                </c:pt>
                <c:pt idx="25046">
                  <c:v>45187.895833333336</c:v>
                </c:pt>
                <c:pt idx="25047">
                  <c:v>45187.90625</c:v>
                </c:pt>
                <c:pt idx="25048">
                  <c:v>45187.916666666672</c:v>
                </c:pt>
                <c:pt idx="25049">
                  <c:v>45187.927083333336</c:v>
                </c:pt>
                <c:pt idx="25050">
                  <c:v>45187.9375</c:v>
                </c:pt>
                <c:pt idx="25051">
                  <c:v>45187.947916666672</c:v>
                </c:pt>
                <c:pt idx="25052">
                  <c:v>45187.958333333336</c:v>
                </c:pt>
                <c:pt idx="25053">
                  <c:v>45187.96875</c:v>
                </c:pt>
                <c:pt idx="25054">
                  <c:v>45187.979166666672</c:v>
                </c:pt>
                <c:pt idx="25055">
                  <c:v>45187.989583333336</c:v>
                </c:pt>
                <c:pt idx="25056">
                  <c:v>45188</c:v>
                </c:pt>
                <c:pt idx="25057">
                  <c:v>45188.010416666672</c:v>
                </c:pt>
                <c:pt idx="25058">
                  <c:v>45188.020833333336</c:v>
                </c:pt>
                <c:pt idx="25059">
                  <c:v>45188.03125</c:v>
                </c:pt>
                <c:pt idx="25060">
                  <c:v>45188.041666666672</c:v>
                </c:pt>
                <c:pt idx="25061">
                  <c:v>45188.052083333336</c:v>
                </c:pt>
                <c:pt idx="25062">
                  <c:v>45188.0625</c:v>
                </c:pt>
                <c:pt idx="25063">
                  <c:v>45188.072916666672</c:v>
                </c:pt>
                <c:pt idx="25064">
                  <c:v>45188.083333333336</c:v>
                </c:pt>
                <c:pt idx="25065">
                  <c:v>45188.09375</c:v>
                </c:pt>
                <c:pt idx="25066">
                  <c:v>45188.104166666672</c:v>
                </c:pt>
                <c:pt idx="25067">
                  <c:v>45188.114583333336</c:v>
                </c:pt>
                <c:pt idx="25068">
                  <c:v>45188.125</c:v>
                </c:pt>
                <c:pt idx="25069">
                  <c:v>45188.135416666672</c:v>
                </c:pt>
                <c:pt idx="25070">
                  <c:v>45188.145833333336</c:v>
                </c:pt>
                <c:pt idx="25071">
                  <c:v>45188.15625</c:v>
                </c:pt>
                <c:pt idx="25072">
                  <c:v>45188.166666666672</c:v>
                </c:pt>
                <c:pt idx="25073">
                  <c:v>45188.177083333336</c:v>
                </c:pt>
                <c:pt idx="25074">
                  <c:v>45188.1875</c:v>
                </c:pt>
                <c:pt idx="25075">
                  <c:v>45188.197916666672</c:v>
                </c:pt>
                <c:pt idx="25076">
                  <c:v>45188.208333333336</c:v>
                </c:pt>
                <c:pt idx="25077">
                  <c:v>45188.21875</c:v>
                </c:pt>
                <c:pt idx="25078">
                  <c:v>45188.229166666672</c:v>
                </c:pt>
                <c:pt idx="25079">
                  <c:v>45188.239583333336</c:v>
                </c:pt>
                <c:pt idx="25080">
                  <c:v>45188.25</c:v>
                </c:pt>
                <c:pt idx="25081">
                  <c:v>45188.260416666672</c:v>
                </c:pt>
                <c:pt idx="25082">
                  <c:v>45188.270833333336</c:v>
                </c:pt>
                <c:pt idx="25083">
                  <c:v>45188.28125</c:v>
                </c:pt>
                <c:pt idx="25084">
                  <c:v>45188.291666666672</c:v>
                </c:pt>
                <c:pt idx="25085">
                  <c:v>45188.302083333336</c:v>
                </c:pt>
                <c:pt idx="25086">
                  <c:v>45188.3125</c:v>
                </c:pt>
                <c:pt idx="25087">
                  <c:v>45188.322916666672</c:v>
                </c:pt>
                <c:pt idx="25088">
                  <c:v>45188.333333333336</c:v>
                </c:pt>
                <c:pt idx="25089">
                  <c:v>45188.34375</c:v>
                </c:pt>
                <c:pt idx="25090">
                  <c:v>45188.354166666672</c:v>
                </c:pt>
                <c:pt idx="25091">
                  <c:v>45188.364583333336</c:v>
                </c:pt>
                <c:pt idx="25092">
                  <c:v>45188.375</c:v>
                </c:pt>
                <c:pt idx="25093">
                  <c:v>45188.385416666672</c:v>
                </c:pt>
                <c:pt idx="25094">
                  <c:v>45188.395833333336</c:v>
                </c:pt>
                <c:pt idx="25095">
                  <c:v>45188.40625</c:v>
                </c:pt>
                <c:pt idx="25096">
                  <c:v>45188.416666666672</c:v>
                </c:pt>
                <c:pt idx="25097">
                  <c:v>45188.427083333336</c:v>
                </c:pt>
                <c:pt idx="25098">
                  <c:v>45188.4375</c:v>
                </c:pt>
                <c:pt idx="25099">
                  <c:v>45188.447916666672</c:v>
                </c:pt>
                <c:pt idx="25100">
                  <c:v>45188.458333333336</c:v>
                </c:pt>
                <c:pt idx="25101">
                  <c:v>45188.46875</c:v>
                </c:pt>
                <c:pt idx="25102">
                  <c:v>45188.479166666672</c:v>
                </c:pt>
                <c:pt idx="25103">
                  <c:v>45188.489583333336</c:v>
                </c:pt>
                <c:pt idx="25104">
                  <c:v>45188.5</c:v>
                </c:pt>
                <c:pt idx="25105">
                  <c:v>45188.510416666672</c:v>
                </c:pt>
                <c:pt idx="25106">
                  <c:v>45188.520833333336</c:v>
                </c:pt>
                <c:pt idx="25107">
                  <c:v>45188.53125</c:v>
                </c:pt>
                <c:pt idx="25108">
                  <c:v>45188.541666666672</c:v>
                </c:pt>
                <c:pt idx="25109">
                  <c:v>45188.552083333336</c:v>
                </c:pt>
                <c:pt idx="25110">
                  <c:v>45188.5625</c:v>
                </c:pt>
                <c:pt idx="25111">
                  <c:v>45188.572916666672</c:v>
                </c:pt>
                <c:pt idx="25112">
                  <c:v>45188.583333333336</c:v>
                </c:pt>
                <c:pt idx="25113">
                  <c:v>45188.59375</c:v>
                </c:pt>
                <c:pt idx="25114">
                  <c:v>45188.604166666672</c:v>
                </c:pt>
                <c:pt idx="25115">
                  <c:v>45188.614583333336</c:v>
                </c:pt>
                <c:pt idx="25116">
                  <c:v>45188.625</c:v>
                </c:pt>
                <c:pt idx="25117">
                  <c:v>45188.635416666672</c:v>
                </c:pt>
                <c:pt idx="25118">
                  <c:v>45188.645833333336</c:v>
                </c:pt>
                <c:pt idx="25119">
                  <c:v>45188.65625</c:v>
                </c:pt>
                <c:pt idx="25120">
                  <c:v>45188.666666666672</c:v>
                </c:pt>
                <c:pt idx="25121">
                  <c:v>45188.677083333336</c:v>
                </c:pt>
                <c:pt idx="25122">
                  <c:v>45188.6875</c:v>
                </c:pt>
                <c:pt idx="25123">
                  <c:v>45188.697916666672</c:v>
                </c:pt>
                <c:pt idx="25124">
                  <c:v>45188.708333333336</c:v>
                </c:pt>
                <c:pt idx="25125">
                  <c:v>45188.71875</c:v>
                </c:pt>
                <c:pt idx="25126">
                  <c:v>45188.729166666672</c:v>
                </c:pt>
                <c:pt idx="25127">
                  <c:v>45188.739583333336</c:v>
                </c:pt>
                <c:pt idx="25128">
                  <c:v>45188.75</c:v>
                </c:pt>
                <c:pt idx="25129">
                  <c:v>45188.760416666672</c:v>
                </c:pt>
                <c:pt idx="25130">
                  <c:v>45188.770833333336</c:v>
                </c:pt>
                <c:pt idx="25131">
                  <c:v>45188.78125</c:v>
                </c:pt>
                <c:pt idx="25132">
                  <c:v>45188.791666666672</c:v>
                </c:pt>
                <c:pt idx="25133">
                  <c:v>45188.802083333336</c:v>
                </c:pt>
                <c:pt idx="25134">
                  <c:v>45188.8125</c:v>
                </c:pt>
                <c:pt idx="25135">
                  <c:v>45188.822916666672</c:v>
                </c:pt>
                <c:pt idx="25136">
                  <c:v>45188.833333333336</c:v>
                </c:pt>
                <c:pt idx="25137">
                  <c:v>45188.84375</c:v>
                </c:pt>
                <c:pt idx="25138">
                  <c:v>45188.854166666672</c:v>
                </c:pt>
                <c:pt idx="25139">
                  <c:v>45188.864583333336</c:v>
                </c:pt>
                <c:pt idx="25140">
                  <c:v>45188.875</c:v>
                </c:pt>
                <c:pt idx="25141">
                  <c:v>45188.885416666672</c:v>
                </c:pt>
                <c:pt idx="25142">
                  <c:v>45188.895833333336</c:v>
                </c:pt>
                <c:pt idx="25143">
                  <c:v>45188.90625</c:v>
                </c:pt>
                <c:pt idx="25144">
                  <c:v>45188.916666666672</c:v>
                </c:pt>
                <c:pt idx="25145">
                  <c:v>45188.927083333336</c:v>
                </c:pt>
                <c:pt idx="25146">
                  <c:v>45188.9375</c:v>
                </c:pt>
                <c:pt idx="25147">
                  <c:v>45188.947916666672</c:v>
                </c:pt>
                <c:pt idx="25148">
                  <c:v>45188.958333333336</c:v>
                </c:pt>
                <c:pt idx="25149">
                  <c:v>45188.96875</c:v>
                </c:pt>
                <c:pt idx="25150">
                  <c:v>45188.979166666672</c:v>
                </c:pt>
                <c:pt idx="25151">
                  <c:v>45188.989583333336</c:v>
                </c:pt>
                <c:pt idx="25152">
                  <c:v>45189</c:v>
                </c:pt>
                <c:pt idx="25153">
                  <c:v>45189.010416666672</c:v>
                </c:pt>
                <c:pt idx="25154">
                  <c:v>45189.020833333336</c:v>
                </c:pt>
                <c:pt idx="25155">
                  <c:v>45189.03125</c:v>
                </c:pt>
                <c:pt idx="25156">
                  <c:v>45189.041666666672</c:v>
                </c:pt>
                <c:pt idx="25157">
                  <c:v>45189.052083333336</c:v>
                </c:pt>
                <c:pt idx="25158">
                  <c:v>45189.0625</c:v>
                </c:pt>
                <c:pt idx="25159">
                  <c:v>45189.072916666672</c:v>
                </c:pt>
                <c:pt idx="25160">
                  <c:v>45189.083333333336</c:v>
                </c:pt>
                <c:pt idx="25161">
                  <c:v>45189.09375</c:v>
                </c:pt>
                <c:pt idx="25162">
                  <c:v>45189.104166666672</c:v>
                </c:pt>
                <c:pt idx="25163">
                  <c:v>45189.114583333336</c:v>
                </c:pt>
                <c:pt idx="25164">
                  <c:v>45189.125</c:v>
                </c:pt>
                <c:pt idx="25165">
                  <c:v>45189.135416666672</c:v>
                </c:pt>
                <c:pt idx="25166">
                  <c:v>45189.145833333336</c:v>
                </c:pt>
                <c:pt idx="25167">
                  <c:v>45189.15625</c:v>
                </c:pt>
                <c:pt idx="25168">
                  <c:v>45189.166666666672</c:v>
                </c:pt>
                <c:pt idx="25169">
                  <c:v>45189.177083333336</c:v>
                </c:pt>
                <c:pt idx="25170">
                  <c:v>45189.1875</c:v>
                </c:pt>
                <c:pt idx="25171">
                  <c:v>45189.197916666672</c:v>
                </c:pt>
                <c:pt idx="25172">
                  <c:v>45189.208333333336</c:v>
                </c:pt>
                <c:pt idx="25173">
                  <c:v>45189.21875</c:v>
                </c:pt>
                <c:pt idx="25174">
                  <c:v>45189.229166666672</c:v>
                </c:pt>
                <c:pt idx="25175">
                  <c:v>45189.239583333336</c:v>
                </c:pt>
                <c:pt idx="25176">
                  <c:v>45189.25</c:v>
                </c:pt>
                <c:pt idx="25177">
                  <c:v>45189.260416666672</c:v>
                </c:pt>
                <c:pt idx="25178">
                  <c:v>45189.270833333336</c:v>
                </c:pt>
                <c:pt idx="25179">
                  <c:v>45189.28125</c:v>
                </c:pt>
                <c:pt idx="25180">
                  <c:v>45189.291666666672</c:v>
                </c:pt>
                <c:pt idx="25181">
                  <c:v>45189.302083333336</c:v>
                </c:pt>
                <c:pt idx="25182">
                  <c:v>45189.3125</c:v>
                </c:pt>
                <c:pt idx="25183">
                  <c:v>45189.322916666672</c:v>
                </c:pt>
                <c:pt idx="25184">
                  <c:v>45189.333333333336</c:v>
                </c:pt>
                <c:pt idx="25185">
                  <c:v>45189.34375</c:v>
                </c:pt>
                <c:pt idx="25186">
                  <c:v>45189.354166666672</c:v>
                </c:pt>
                <c:pt idx="25187">
                  <c:v>45189.364583333336</c:v>
                </c:pt>
                <c:pt idx="25188">
                  <c:v>45189.375</c:v>
                </c:pt>
                <c:pt idx="25189">
                  <c:v>45189.385416666672</c:v>
                </c:pt>
                <c:pt idx="25190">
                  <c:v>45189.395833333336</c:v>
                </c:pt>
                <c:pt idx="25191">
                  <c:v>45189.40625</c:v>
                </c:pt>
                <c:pt idx="25192">
                  <c:v>45189.416666666672</c:v>
                </c:pt>
                <c:pt idx="25193">
                  <c:v>45189.427083333336</c:v>
                </c:pt>
                <c:pt idx="25194">
                  <c:v>45189.4375</c:v>
                </c:pt>
                <c:pt idx="25195">
                  <c:v>45189.447916666672</c:v>
                </c:pt>
                <c:pt idx="25196">
                  <c:v>45189.458333333336</c:v>
                </c:pt>
                <c:pt idx="25197">
                  <c:v>45189.46875</c:v>
                </c:pt>
                <c:pt idx="25198">
                  <c:v>45189.479166666672</c:v>
                </c:pt>
                <c:pt idx="25199">
                  <c:v>45189.489583333336</c:v>
                </c:pt>
                <c:pt idx="25200">
                  <c:v>45189.5</c:v>
                </c:pt>
                <c:pt idx="25201">
                  <c:v>45189.510416666672</c:v>
                </c:pt>
                <c:pt idx="25202">
                  <c:v>45189.520833333336</c:v>
                </c:pt>
                <c:pt idx="25203">
                  <c:v>45189.53125</c:v>
                </c:pt>
                <c:pt idx="25204">
                  <c:v>45189.541666666672</c:v>
                </c:pt>
                <c:pt idx="25205">
                  <c:v>45189.552083333336</c:v>
                </c:pt>
                <c:pt idx="25206">
                  <c:v>45189.5625</c:v>
                </c:pt>
                <c:pt idx="25207">
                  <c:v>45189.572916666672</c:v>
                </c:pt>
                <c:pt idx="25208">
                  <c:v>45189.583333333336</c:v>
                </c:pt>
                <c:pt idx="25209">
                  <c:v>45189.59375</c:v>
                </c:pt>
                <c:pt idx="25210">
                  <c:v>45189.604166666672</c:v>
                </c:pt>
                <c:pt idx="25211">
                  <c:v>45189.614583333336</c:v>
                </c:pt>
                <c:pt idx="25212">
                  <c:v>45189.625</c:v>
                </c:pt>
                <c:pt idx="25213">
                  <c:v>45189.635416666672</c:v>
                </c:pt>
                <c:pt idx="25214">
                  <c:v>45189.645833333336</c:v>
                </c:pt>
                <c:pt idx="25215">
                  <c:v>45189.65625</c:v>
                </c:pt>
                <c:pt idx="25216">
                  <c:v>45189.666666666672</c:v>
                </c:pt>
                <c:pt idx="25217">
                  <c:v>45189.677083333336</c:v>
                </c:pt>
                <c:pt idx="25218">
                  <c:v>45189.6875</c:v>
                </c:pt>
                <c:pt idx="25219">
                  <c:v>45189.697916666672</c:v>
                </c:pt>
                <c:pt idx="25220">
                  <c:v>45189.708333333336</c:v>
                </c:pt>
                <c:pt idx="25221">
                  <c:v>45189.71875</c:v>
                </c:pt>
                <c:pt idx="25222">
                  <c:v>45189.729166666672</c:v>
                </c:pt>
                <c:pt idx="25223">
                  <c:v>45189.739583333336</c:v>
                </c:pt>
                <c:pt idx="25224">
                  <c:v>45189.75</c:v>
                </c:pt>
                <c:pt idx="25225">
                  <c:v>45189.760416666672</c:v>
                </c:pt>
                <c:pt idx="25226">
                  <c:v>45189.770833333336</c:v>
                </c:pt>
                <c:pt idx="25227">
                  <c:v>45189.78125</c:v>
                </c:pt>
                <c:pt idx="25228">
                  <c:v>45189.791666666672</c:v>
                </c:pt>
                <c:pt idx="25229">
                  <c:v>45189.802083333336</c:v>
                </c:pt>
                <c:pt idx="25230">
                  <c:v>45189.8125</c:v>
                </c:pt>
                <c:pt idx="25231">
                  <c:v>45189.822916666672</c:v>
                </c:pt>
                <c:pt idx="25232">
                  <c:v>45189.833333333336</c:v>
                </c:pt>
                <c:pt idx="25233">
                  <c:v>45189.84375</c:v>
                </c:pt>
                <c:pt idx="25234">
                  <c:v>45189.854166666672</c:v>
                </c:pt>
                <c:pt idx="25235">
                  <c:v>45189.864583333336</c:v>
                </c:pt>
                <c:pt idx="25236">
                  <c:v>45189.875</c:v>
                </c:pt>
                <c:pt idx="25237">
                  <c:v>45189.885416666672</c:v>
                </c:pt>
                <c:pt idx="25238">
                  <c:v>45189.895833333336</c:v>
                </c:pt>
                <c:pt idx="25239">
                  <c:v>45189.90625</c:v>
                </c:pt>
                <c:pt idx="25240">
                  <c:v>45189.916666666672</c:v>
                </c:pt>
                <c:pt idx="25241">
                  <c:v>45189.927083333336</c:v>
                </c:pt>
                <c:pt idx="25242">
                  <c:v>45189.9375</c:v>
                </c:pt>
                <c:pt idx="25243">
                  <c:v>45189.947916666672</c:v>
                </c:pt>
                <c:pt idx="25244">
                  <c:v>45189.958333333336</c:v>
                </c:pt>
                <c:pt idx="25245">
                  <c:v>45189.96875</c:v>
                </c:pt>
                <c:pt idx="25246">
                  <c:v>45189.979166666672</c:v>
                </c:pt>
                <c:pt idx="25247">
                  <c:v>45189.989583333336</c:v>
                </c:pt>
                <c:pt idx="25248">
                  <c:v>45190</c:v>
                </c:pt>
                <c:pt idx="25249">
                  <c:v>45190.010416666672</c:v>
                </c:pt>
                <c:pt idx="25250">
                  <c:v>45190.020833333336</c:v>
                </c:pt>
                <c:pt idx="25251">
                  <c:v>45190.03125</c:v>
                </c:pt>
                <c:pt idx="25252">
                  <c:v>45190.041666666672</c:v>
                </c:pt>
                <c:pt idx="25253">
                  <c:v>45190.052083333336</c:v>
                </c:pt>
                <c:pt idx="25254">
                  <c:v>45190.0625</c:v>
                </c:pt>
                <c:pt idx="25255">
                  <c:v>45190.072916666672</c:v>
                </c:pt>
                <c:pt idx="25256">
                  <c:v>45190.083333333336</c:v>
                </c:pt>
                <c:pt idx="25257">
                  <c:v>45190.09375</c:v>
                </c:pt>
                <c:pt idx="25258">
                  <c:v>45190.104166666672</c:v>
                </c:pt>
                <c:pt idx="25259">
                  <c:v>45190.114583333336</c:v>
                </c:pt>
                <c:pt idx="25260">
                  <c:v>45190.125</c:v>
                </c:pt>
                <c:pt idx="25261">
                  <c:v>45190.135416666672</c:v>
                </c:pt>
                <c:pt idx="25262">
                  <c:v>45190.145833333336</c:v>
                </c:pt>
                <c:pt idx="25263">
                  <c:v>45190.15625</c:v>
                </c:pt>
                <c:pt idx="25264">
                  <c:v>45190.166666666672</c:v>
                </c:pt>
                <c:pt idx="25265">
                  <c:v>45190.177083333336</c:v>
                </c:pt>
                <c:pt idx="25266">
                  <c:v>45190.1875</c:v>
                </c:pt>
                <c:pt idx="25267">
                  <c:v>45190.197916666672</c:v>
                </c:pt>
                <c:pt idx="25268">
                  <c:v>45190.208333333336</c:v>
                </c:pt>
                <c:pt idx="25269">
                  <c:v>45190.21875</c:v>
                </c:pt>
                <c:pt idx="25270">
                  <c:v>45190.229166666672</c:v>
                </c:pt>
                <c:pt idx="25271">
                  <c:v>45190.239583333336</c:v>
                </c:pt>
                <c:pt idx="25272">
                  <c:v>45190.25</c:v>
                </c:pt>
                <c:pt idx="25273">
                  <c:v>45190.260416666672</c:v>
                </c:pt>
                <c:pt idx="25274">
                  <c:v>45190.270833333336</c:v>
                </c:pt>
                <c:pt idx="25275">
                  <c:v>45190.28125</c:v>
                </c:pt>
                <c:pt idx="25276">
                  <c:v>45190.291666666672</c:v>
                </c:pt>
                <c:pt idx="25277">
                  <c:v>45190.302083333336</c:v>
                </c:pt>
                <c:pt idx="25278">
                  <c:v>45190.3125</c:v>
                </c:pt>
                <c:pt idx="25279">
                  <c:v>45190.322916666672</c:v>
                </c:pt>
                <c:pt idx="25280">
                  <c:v>45190.333333333336</c:v>
                </c:pt>
                <c:pt idx="25281">
                  <c:v>45190.34375</c:v>
                </c:pt>
                <c:pt idx="25282">
                  <c:v>45190.354166666672</c:v>
                </c:pt>
                <c:pt idx="25283">
                  <c:v>45190.364583333336</c:v>
                </c:pt>
                <c:pt idx="25284">
                  <c:v>45190.375</c:v>
                </c:pt>
                <c:pt idx="25285">
                  <c:v>45190.385416666672</c:v>
                </c:pt>
                <c:pt idx="25286">
                  <c:v>45190.395833333336</c:v>
                </c:pt>
                <c:pt idx="25287">
                  <c:v>45190.40625</c:v>
                </c:pt>
                <c:pt idx="25288">
                  <c:v>45190.416666666672</c:v>
                </c:pt>
                <c:pt idx="25289">
                  <c:v>45190.427083333336</c:v>
                </c:pt>
                <c:pt idx="25290">
                  <c:v>45190.4375</c:v>
                </c:pt>
                <c:pt idx="25291">
                  <c:v>45190.447916666672</c:v>
                </c:pt>
                <c:pt idx="25292">
                  <c:v>45190.458333333336</c:v>
                </c:pt>
                <c:pt idx="25293">
                  <c:v>45190.46875</c:v>
                </c:pt>
                <c:pt idx="25294">
                  <c:v>45190.479166666672</c:v>
                </c:pt>
                <c:pt idx="25295">
                  <c:v>45190.489583333336</c:v>
                </c:pt>
                <c:pt idx="25296">
                  <c:v>45190.5</c:v>
                </c:pt>
                <c:pt idx="25297">
                  <c:v>45190.510416666672</c:v>
                </c:pt>
                <c:pt idx="25298">
                  <c:v>45190.520833333336</c:v>
                </c:pt>
                <c:pt idx="25299">
                  <c:v>45190.53125</c:v>
                </c:pt>
                <c:pt idx="25300">
                  <c:v>45190.541666666672</c:v>
                </c:pt>
                <c:pt idx="25301">
                  <c:v>45190.552083333336</c:v>
                </c:pt>
                <c:pt idx="25302">
                  <c:v>45190.5625</c:v>
                </c:pt>
                <c:pt idx="25303">
                  <c:v>45190.572916666672</c:v>
                </c:pt>
                <c:pt idx="25304">
                  <c:v>45190.583333333336</c:v>
                </c:pt>
                <c:pt idx="25305">
                  <c:v>45190.59375</c:v>
                </c:pt>
                <c:pt idx="25306">
                  <c:v>45190.604166666672</c:v>
                </c:pt>
                <c:pt idx="25307">
                  <c:v>45190.614583333336</c:v>
                </c:pt>
                <c:pt idx="25308">
                  <c:v>45190.625</c:v>
                </c:pt>
                <c:pt idx="25309">
                  <c:v>45190.635416666672</c:v>
                </c:pt>
                <c:pt idx="25310">
                  <c:v>45190.645833333336</c:v>
                </c:pt>
                <c:pt idx="25311">
                  <c:v>45190.65625</c:v>
                </c:pt>
                <c:pt idx="25312">
                  <c:v>45190.666666666672</c:v>
                </c:pt>
                <c:pt idx="25313">
                  <c:v>45190.677083333336</c:v>
                </c:pt>
                <c:pt idx="25314">
                  <c:v>45190.6875</c:v>
                </c:pt>
                <c:pt idx="25315">
                  <c:v>45190.697916666672</c:v>
                </c:pt>
                <c:pt idx="25316">
                  <c:v>45190.708333333336</c:v>
                </c:pt>
                <c:pt idx="25317">
                  <c:v>45190.71875</c:v>
                </c:pt>
                <c:pt idx="25318">
                  <c:v>45190.729166666672</c:v>
                </c:pt>
                <c:pt idx="25319">
                  <c:v>45190.739583333336</c:v>
                </c:pt>
                <c:pt idx="25320">
                  <c:v>45190.75</c:v>
                </c:pt>
                <c:pt idx="25321">
                  <c:v>45190.760416666672</c:v>
                </c:pt>
                <c:pt idx="25322">
                  <c:v>45190.770833333336</c:v>
                </c:pt>
                <c:pt idx="25323">
                  <c:v>45190.78125</c:v>
                </c:pt>
                <c:pt idx="25324">
                  <c:v>45190.791666666672</c:v>
                </c:pt>
                <c:pt idx="25325">
                  <c:v>45190.802083333336</c:v>
                </c:pt>
                <c:pt idx="25326">
                  <c:v>45190.8125</c:v>
                </c:pt>
                <c:pt idx="25327">
                  <c:v>45190.822916666672</c:v>
                </c:pt>
                <c:pt idx="25328">
                  <c:v>45190.833333333336</c:v>
                </c:pt>
                <c:pt idx="25329">
                  <c:v>45190.84375</c:v>
                </c:pt>
                <c:pt idx="25330">
                  <c:v>45190.854166666672</c:v>
                </c:pt>
                <c:pt idx="25331">
                  <c:v>45190.864583333336</c:v>
                </c:pt>
                <c:pt idx="25332">
                  <c:v>45190.875</c:v>
                </c:pt>
                <c:pt idx="25333">
                  <c:v>45190.885416666672</c:v>
                </c:pt>
                <c:pt idx="25334">
                  <c:v>45190.895833333336</c:v>
                </c:pt>
                <c:pt idx="25335">
                  <c:v>45190.90625</c:v>
                </c:pt>
                <c:pt idx="25336">
                  <c:v>45190.916666666672</c:v>
                </c:pt>
                <c:pt idx="25337">
                  <c:v>45190.927083333336</c:v>
                </c:pt>
                <c:pt idx="25338">
                  <c:v>45190.9375</c:v>
                </c:pt>
                <c:pt idx="25339">
                  <c:v>45190.947916666672</c:v>
                </c:pt>
                <c:pt idx="25340">
                  <c:v>45190.958333333336</c:v>
                </c:pt>
                <c:pt idx="25341">
                  <c:v>45190.96875</c:v>
                </c:pt>
                <c:pt idx="25342">
                  <c:v>45190.979166666672</c:v>
                </c:pt>
                <c:pt idx="25343">
                  <c:v>45190.989583333336</c:v>
                </c:pt>
                <c:pt idx="25344">
                  <c:v>45191</c:v>
                </c:pt>
                <c:pt idx="25345">
                  <c:v>45191.010416666672</c:v>
                </c:pt>
                <c:pt idx="25346">
                  <c:v>45191.020833333336</c:v>
                </c:pt>
                <c:pt idx="25347">
                  <c:v>45191.03125</c:v>
                </c:pt>
                <c:pt idx="25348">
                  <c:v>45191.041666666672</c:v>
                </c:pt>
                <c:pt idx="25349">
                  <c:v>45191.052083333336</c:v>
                </c:pt>
                <c:pt idx="25350">
                  <c:v>45191.0625</c:v>
                </c:pt>
                <c:pt idx="25351">
                  <c:v>45191.072916666672</c:v>
                </c:pt>
                <c:pt idx="25352">
                  <c:v>45191.083333333336</c:v>
                </c:pt>
                <c:pt idx="25353">
                  <c:v>45191.09375</c:v>
                </c:pt>
                <c:pt idx="25354">
                  <c:v>45191.104166666672</c:v>
                </c:pt>
                <c:pt idx="25355">
                  <c:v>45191.114583333336</c:v>
                </c:pt>
                <c:pt idx="25356">
                  <c:v>45191.125</c:v>
                </c:pt>
                <c:pt idx="25357">
                  <c:v>45191.135416666672</c:v>
                </c:pt>
                <c:pt idx="25358">
                  <c:v>45191.145833333336</c:v>
                </c:pt>
                <c:pt idx="25359">
                  <c:v>45191.15625</c:v>
                </c:pt>
                <c:pt idx="25360">
                  <c:v>45191.166666666672</c:v>
                </c:pt>
                <c:pt idx="25361">
                  <c:v>45191.177083333336</c:v>
                </c:pt>
                <c:pt idx="25362">
                  <c:v>45191.1875</c:v>
                </c:pt>
                <c:pt idx="25363">
                  <c:v>45191.197916666672</c:v>
                </c:pt>
                <c:pt idx="25364">
                  <c:v>45191.208333333336</c:v>
                </c:pt>
                <c:pt idx="25365">
                  <c:v>45191.21875</c:v>
                </c:pt>
                <c:pt idx="25366">
                  <c:v>45191.229166666672</c:v>
                </c:pt>
                <c:pt idx="25367">
                  <c:v>45191.239583333336</c:v>
                </c:pt>
                <c:pt idx="25368">
                  <c:v>45191.25</c:v>
                </c:pt>
                <c:pt idx="25369">
                  <c:v>45191.260416666672</c:v>
                </c:pt>
                <c:pt idx="25370">
                  <c:v>45191.270833333336</c:v>
                </c:pt>
                <c:pt idx="25371">
                  <c:v>45191.28125</c:v>
                </c:pt>
                <c:pt idx="25372">
                  <c:v>45191.291666666672</c:v>
                </c:pt>
                <c:pt idx="25373">
                  <c:v>45191.302083333336</c:v>
                </c:pt>
                <c:pt idx="25374">
                  <c:v>45191.3125</c:v>
                </c:pt>
                <c:pt idx="25375">
                  <c:v>45191.322916666672</c:v>
                </c:pt>
                <c:pt idx="25376">
                  <c:v>45191.333333333336</c:v>
                </c:pt>
                <c:pt idx="25377">
                  <c:v>45191.34375</c:v>
                </c:pt>
                <c:pt idx="25378">
                  <c:v>45191.354166666672</c:v>
                </c:pt>
                <c:pt idx="25379">
                  <c:v>45191.364583333336</c:v>
                </c:pt>
                <c:pt idx="25380">
                  <c:v>45191.375</c:v>
                </c:pt>
                <c:pt idx="25381">
                  <c:v>45191.385416666672</c:v>
                </c:pt>
                <c:pt idx="25382">
                  <c:v>45191.395833333336</c:v>
                </c:pt>
                <c:pt idx="25383">
                  <c:v>45191.40625</c:v>
                </c:pt>
                <c:pt idx="25384">
                  <c:v>45191.416666666672</c:v>
                </c:pt>
                <c:pt idx="25385">
                  <c:v>45191.427083333336</c:v>
                </c:pt>
                <c:pt idx="25386">
                  <c:v>45191.4375</c:v>
                </c:pt>
                <c:pt idx="25387">
                  <c:v>45191.447916666672</c:v>
                </c:pt>
                <c:pt idx="25388">
                  <c:v>45191.458333333336</c:v>
                </c:pt>
                <c:pt idx="25389">
                  <c:v>45191.46875</c:v>
                </c:pt>
                <c:pt idx="25390">
                  <c:v>45191.479166666672</c:v>
                </c:pt>
                <c:pt idx="25391">
                  <c:v>45191.489583333336</c:v>
                </c:pt>
                <c:pt idx="25392">
                  <c:v>45191.5</c:v>
                </c:pt>
                <c:pt idx="25393">
                  <c:v>45191.510416666672</c:v>
                </c:pt>
                <c:pt idx="25394">
                  <c:v>45191.520833333336</c:v>
                </c:pt>
                <c:pt idx="25395">
                  <c:v>45191.53125</c:v>
                </c:pt>
                <c:pt idx="25396">
                  <c:v>45191.541666666672</c:v>
                </c:pt>
                <c:pt idx="25397">
                  <c:v>45191.552083333336</c:v>
                </c:pt>
                <c:pt idx="25398">
                  <c:v>45191.5625</c:v>
                </c:pt>
                <c:pt idx="25399">
                  <c:v>45191.572916666672</c:v>
                </c:pt>
                <c:pt idx="25400">
                  <c:v>45191.583333333336</c:v>
                </c:pt>
                <c:pt idx="25401">
                  <c:v>45191.59375</c:v>
                </c:pt>
                <c:pt idx="25402">
                  <c:v>45191.604166666672</c:v>
                </c:pt>
                <c:pt idx="25403">
                  <c:v>45191.614583333336</c:v>
                </c:pt>
                <c:pt idx="25404">
                  <c:v>45191.625</c:v>
                </c:pt>
                <c:pt idx="25405">
                  <c:v>45191.635416666672</c:v>
                </c:pt>
                <c:pt idx="25406">
                  <c:v>45191.645833333336</c:v>
                </c:pt>
                <c:pt idx="25407">
                  <c:v>45191.65625</c:v>
                </c:pt>
                <c:pt idx="25408">
                  <c:v>45191.666666666672</c:v>
                </c:pt>
                <c:pt idx="25409">
                  <c:v>45191.677083333336</c:v>
                </c:pt>
                <c:pt idx="25410">
                  <c:v>45191.6875</c:v>
                </c:pt>
                <c:pt idx="25411">
                  <c:v>45191.697916666672</c:v>
                </c:pt>
                <c:pt idx="25412">
                  <c:v>45191.708333333336</c:v>
                </c:pt>
                <c:pt idx="25413">
                  <c:v>45191.71875</c:v>
                </c:pt>
                <c:pt idx="25414">
                  <c:v>45191.729166666672</c:v>
                </c:pt>
                <c:pt idx="25415">
                  <c:v>45191.739583333336</c:v>
                </c:pt>
                <c:pt idx="25416">
                  <c:v>45191.75</c:v>
                </c:pt>
                <c:pt idx="25417">
                  <c:v>45191.760416666672</c:v>
                </c:pt>
                <c:pt idx="25418">
                  <c:v>45191.770833333336</c:v>
                </c:pt>
                <c:pt idx="25419">
                  <c:v>45191.78125</c:v>
                </c:pt>
                <c:pt idx="25420">
                  <c:v>45191.791666666672</c:v>
                </c:pt>
                <c:pt idx="25421">
                  <c:v>45191.802083333336</c:v>
                </c:pt>
                <c:pt idx="25422">
                  <c:v>45191.8125</c:v>
                </c:pt>
                <c:pt idx="25423">
                  <c:v>45191.822916666672</c:v>
                </c:pt>
                <c:pt idx="25424">
                  <c:v>45191.833333333336</c:v>
                </c:pt>
                <c:pt idx="25425">
                  <c:v>45191.84375</c:v>
                </c:pt>
                <c:pt idx="25426">
                  <c:v>45191.854166666672</c:v>
                </c:pt>
                <c:pt idx="25427">
                  <c:v>45191.864583333336</c:v>
                </c:pt>
                <c:pt idx="25428">
                  <c:v>45191.875</c:v>
                </c:pt>
                <c:pt idx="25429">
                  <c:v>45191.885416666672</c:v>
                </c:pt>
                <c:pt idx="25430">
                  <c:v>45191.895833333336</c:v>
                </c:pt>
                <c:pt idx="25431">
                  <c:v>45191.90625</c:v>
                </c:pt>
                <c:pt idx="25432">
                  <c:v>45191.916666666672</c:v>
                </c:pt>
                <c:pt idx="25433">
                  <c:v>45191.927083333336</c:v>
                </c:pt>
                <c:pt idx="25434">
                  <c:v>45191.9375</c:v>
                </c:pt>
                <c:pt idx="25435">
                  <c:v>45191.947916666672</c:v>
                </c:pt>
                <c:pt idx="25436">
                  <c:v>45191.958333333336</c:v>
                </c:pt>
                <c:pt idx="25437">
                  <c:v>45191.96875</c:v>
                </c:pt>
                <c:pt idx="25438">
                  <c:v>45191.979166666672</c:v>
                </c:pt>
                <c:pt idx="25439">
                  <c:v>45191.989583333336</c:v>
                </c:pt>
                <c:pt idx="25440">
                  <c:v>45192</c:v>
                </c:pt>
                <c:pt idx="25441">
                  <c:v>45192.010416666672</c:v>
                </c:pt>
                <c:pt idx="25442">
                  <c:v>45192.020833333336</c:v>
                </c:pt>
                <c:pt idx="25443">
                  <c:v>45192.03125</c:v>
                </c:pt>
                <c:pt idx="25444">
                  <c:v>45192.041666666672</c:v>
                </c:pt>
                <c:pt idx="25445">
                  <c:v>45192.052083333336</c:v>
                </c:pt>
                <c:pt idx="25446">
                  <c:v>45192.0625</c:v>
                </c:pt>
                <c:pt idx="25447">
                  <c:v>45192.072916666672</c:v>
                </c:pt>
                <c:pt idx="25448">
                  <c:v>45192.083333333336</c:v>
                </c:pt>
                <c:pt idx="25449">
                  <c:v>45192.09375</c:v>
                </c:pt>
                <c:pt idx="25450">
                  <c:v>45192.104166666672</c:v>
                </c:pt>
                <c:pt idx="25451">
                  <c:v>45192.114583333336</c:v>
                </c:pt>
                <c:pt idx="25452">
                  <c:v>45192.125</c:v>
                </c:pt>
                <c:pt idx="25453">
                  <c:v>45192.135416666672</c:v>
                </c:pt>
                <c:pt idx="25454">
                  <c:v>45192.145833333336</c:v>
                </c:pt>
                <c:pt idx="25455">
                  <c:v>45192.15625</c:v>
                </c:pt>
                <c:pt idx="25456">
                  <c:v>45192.166666666672</c:v>
                </c:pt>
                <c:pt idx="25457">
                  <c:v>45192.177083333336</c:v>
                </c:pt>
                <c:pt idx="25458">
                  <c:v>45192.1875</c:v>
                </c:pt>
                <c:pt idx="25459">
                  <c:v>45192.197916666672</c:v>
                </c:pt>
                <c:pt idx="25460">
                  <c:v>45192.208333333336</c:v>
                </c:pt>
                <c:pt idx="25461">
                  <c:v>45192.21875</c:v>
                </c:pt>
                <c:pt idx="25462">
                  <c:v>45192.229166666672</c:v>
                </c:pt>
                <c:pt idx="25463">
                  <c:v>45192.239583333336</c:v>
                </c:pt>
                <c:pt idx="25464">
                  <c:v>45192.25</c:v>
                </c:pt>
                <c:pt idx="25465">
                  <c:v>45192.260416666672</c:v>
                </c:pt>
                <c:pt idx="25466">
                  <c:v>45192.270833333336</c:v>
                </c:pt>
                <c:pt idx="25467">
                  <c:v>45192.28125</c:v>
                </c:pt>
                <c:pt idx="25468">
                  <c:v>45192.291666666672</c:v>
                </c:pt>
                <c:pt idx="25469">
                  <c:v>45192.302083333336</c:v>
                </c:pt>
                <c:pt idx="25470">
                  <c:v>45192.3125</c:v>
                </c:pt>
                <c:pt idx="25471">
                  <c:v>45192.322916666672</c:v>
                </c:pt>
                <c:pt idx="25472">
                  <c:v>45192.333333333336</c:v>
                </c:pt>
                <c:pt idx="25473">
                  <c:v>45192.34375</c:v>
                </c:pt>
                <c:pt idx="25474">
                  <c:v>45192.354166666672</c:v>
                </c:pt>
                <c:pt idx="25475">
                  <c:v>45192.364583333336</c:v>
                </c:pt>
                <c:pt idx="25476">
                  <c:v>45192.375</c:v>
                </c:pt>
                <c:pt idx="25477">
                  <c:v>45192.385416666672</c:v>
                </c:pt>
                <c:pt idx="25478">
                  <c:v>45192.395833333336</c:v>
                </c:pt>
                <c:pt idx="25479">
                  <c:v>45192.40625</c:v>
                </c:pt>
                <c:pt idx="25480">
                  <c:v>45192.416666666672</c:v>
                </c:pt>
                <c:pt idx="25481">
                  <c:v>45192.427083333336</c:v>
                </c:pt>
                <c:pt idx="25482">
                  <c:v>45192.4375</c:v>
                </c:pt>
                <c:pt idx="25483">
                  <c:v>45192.447916666672</c:v>
                </c:pt>
                <c:pt idx="25484">
                  <c:v>45192.458333333336</c:v>
                </c:pt>
                <c:pt idx="25485">
                  <c:v>45192.46875</c:v>
                </c:pt>
                <c:pt idx="25486">
                  <c:v>45192.479166666672</c:v>
                </c:pt>
                <c:pt idx="25487">
                  <c:v>45192.489583333336</c:v>
                </c:pt>
                <c:pt idx="25488">
                  <c:v>45192.5</c:v>
                </c:pt>
                <c:pt idx="25489">
                  <c:v>45192.510416666672</c:v>
                </c:pt>
                <c:pt idx="25490">
                  <c:v>45192.520833333336</c:v>
                </c:pt>
                <c:pt idx="25491">
                  <c:v>45192.53125</c:v>
                </c:pt>
                <c:pt idx="25492">
                  <c:v>45192.541666666672</c:v>
                </c:pt>
                <c:pt idx="25493">
                  <c:v>45192.552083333336</c:v>
                </c:pt>
                <c:pt idx="25494">
                  <c:v>45192.5625</c:v>
                </c:pt>
                <c:pt idx="25495">
                  <c:v>45192.572916666672</c:v>
                </c:pt>
                <c:pt idx="25496">
                  <c:v>45192.583333333336</c:v>
                </c:pt>
                <c:pt idx="25497">
                  <c:v>45192.59375</c:v>
                </c:pt>
                <c:pt idx="25498">
                  <c:v>45192.604166666672</c:v>
                </c:pt>
                <c:pt idx="25499">
                  <c:v>45192.614583333336</c:v>
                </c:pt>
                <c:pt idx="25500">
                  <c:v>45192.625</c:v>
                </c:pt>
                <c:pt idx="25501">
                  <c:v>45192.635416666672</c:v>
                </c:pt>
                <c:pt idx="25502">
                  <c:v>45192.645833333336</c:v>
                </c:pt>
                <c:pt idx="25503">
                  <c:v>45192.65625</c:v>
                </c:pt>
                <c:pt idx="25504">
                  <c:v>45192.666666666672</c:v>
                </c:pt>
                <c:pt idx="25505">
                  <c:v>45192.677083333336</c:v>
                </c:pt>
                <c:pt idx="25506">
                  <c:v>45192.6875</c:v>
                </c:pt>
                <c:pt idx="25507">
                  <c:v>45192.697916666672</c:v>
                </c:pt>
                <c:pt idx="25508">
                  <c:v>45192.708333333336</c:v>
                </c:pt>
                <c:pt idx="25509">
                  <c:v>45192.71875</c:v>
                </c:pt>
                <c:pt idx="25510">
                  <c:v>45192.729166666672</c:v>
                </c:pt>
                <c:pt idx="25511">
                  <c:v>45192.739583333336</c:v>
                </c:pt>
                <c:pt idx="25512">
                  <c:v>45192.75</c:v>
                </c:pt>
                <c:pt idx="25513">
                  <c:v>45192.760416666672</c:v>
                </c:pt>
                <c:pt idx="25514">
                  <c:v>45192.770833333336</c:v>
                </c:pt>
                <c:pt idx="25515">
                  <c:v>45192.78125</c:v>
                </c:pt>
                <c:pt idx="25516">
                  <c:v>45192.791666666672</c:v>
                </c:pt>
                <c:pt idx="25517">
                  <c:v>45192.802083333336</c:v>
                </c:pt>
                <c:pt idx="25518">
                  <c:v>45192.8125</c:v>
                </c:pt>
                <c:pt idx="25519">
                  <c:v>45192.822916666672</c:v>
                </c:pt>
                <c:pt idx="25520">
                  <c:v>45192.833333333336</c:v>
                </c:pt>
                <c:pt idx="25521">
                  <c:v>45192.84375</c:v>
                </c:pt>
                <c:pt idx="25522">
                  <c:v>45192.854166666672</c:v>
                </c:pt>
                <c:pt idx="25523">
                  <c:v>45192.864583333336</c:v>
                </c:pt>
                <c:pt idx="25524">
                  <c:v>45192.875</c:v>
                </c:pt>
                <c:pt idx="25525">
                  <c:v>45192.885416666672</c:v>
                </c:pt>
                <c:pt idx="25526">
                  <c:v>45192.895833333336</c:v>
                </c:pt>
                <c:pt idx="25527">
                  <c:v>45192.90625</c:v>
                </c:pt>
                <c:pt idx="25528">
                  <c:v>45192.916666666672</c:v>
                </c:pt>
                <c:pt idx="25529">
                  <c:v>45192.927083333336</c:v>
                </c:pt>
                <c:pt idx="25530">
                  <c:v>45192.9375</c:v>
                </c:pt>
                <c:pt idx="25531">
                  <c:v>45192.947916666672</c:v>
                </c:pt>
                <c:pt idx="25532">
                  <c:v>45192.958333333336</c:v>
                </c:pt>
                <c:pt idx="25533">
                  <c:v>45192.96875</c:v>
                </c:pt>
                <c:pt idx="25534">
                  <c:v>45192.979166666672</c:v>
                </c:pt>
                <c:pt idx="25535">
                  <c:v>45192.989583333336</c:v>
                </c:pt>
                <c:pt idx="25536">
                  <c:v>45193</c:v>
                </c:pt>
                <c:pt idx="25537">
                  <c:v>45193.010416666672</c:v>
                </c:pt>
                <c:pt idx="25538">
                  <c:v>45193.020833333336</c:v>
                </c:pt>
                <c:pt idx="25539">
                  <c:v>45193.03125</c:v>
                </c:pt>
                <c:pt idx="25540">
                  <c:v>45193.041666666672</c:v>
                </c:pt>
                <c:pt idx="25541">
                  <c:v>45193.052083333336</c:v>
                </c:pt>
                <c:pt idx="25542">
                  <c:v>45193.0625</c:v>
                </c:pt>
                <c:pt idx="25543">
                  <c:v>45193.072916666672</c:v>
                </c:pt>
                <c:pt idx="25544">
                  <c:v>45193.083333333336</c:v>
                </c:pt>
                <c:pt idx="25545">
                  <c:v>45193.09375</c:v>
                </c:pt>
                <c:pt idx="25546">
                  <c:v>45193.104166666672</c:v>
                </c:pt>
                <c:pt idx="25547">
                  <c:v>45193.114583333336</c:v>
                </c:pt>
                <c:pt idx="25548">
                  <c:v>45193.125</c:v>
                </c:pt>
                <c:pt idx="25549">
                  <c:v>45193.135416666672</c:v>
                </c:pt>
                <c:pt idx="25550">
                  <c:v>45193.145833333336</c:v>
                </c:pt>
                <c:pt idx="25551">
                  <c:v>45193.15625</c:v>
                </c:pt>
                <c:pt idx="25552">
                  <c:v>45193.166666666672</c:v>
                </c:pt>
                <c:pt idx="25553">
                  <c:v>45193.177083333336</c:v>
                </c:pt>
                <c:pt idx="25554">
                  <c:v>45193.1875</c:v>
                </c:pt>
                <c:pt idx="25555">
                  <c:v>45193.197916666672</c:v>
                </c:pt>
                <c:pt idx="25556">
                  <c:v>45193.208333333336</c:v>
                </c:pt>
                <c:pt idx="25557">
                  <c:v>45193.21875</c:v>
                </c:pt>
                <c:pt idx="25558">
                  <c:v>45193.229166666672</c:v>
                </c:pt>
                <c:pt idx="25559">
                  <c:v>45193.239583333336</c:v>
                </c:pt>
                <c:pt idx="25560">
                  <c:v>45193.25</c:v>
                </c:pt>
                <c:pt idx="25561">
                  <c:v>45193.260416666672</c:v>
                </c:pt>
                <c:pt idx="25562">
                  <c:v>45193.270833333336</c:v>
                </c:pt>
                <c:pt idx="25563">
                  <c:v>45193.28125</c:v>
                </c:pt>
                <c:pt idx="25564">
                  <c:v>45193.291666666672</c:v>
                </c:pt>
                <c:pt idx="25565">
                  <c:v>45193.302083333336</c:v>
                </c:pt>
                <c:pt idx="25566">
                  <c:v>45193.3125</c:v>
                </c:pt>
                <c:pt idx="25567">
                  <c:v>45193.322916666672</c:v>
                </c:pt>
                <c:pt idx="25568">
                  <c:v>45193.333333333336</c:v>
                </c:pt>
                <c:pt idx="25569">
                  <c:v>45193.34375</c:v>
                </c:pt>
                <c:pt idx="25570">
                  <c:v>45193.354166666672</c:v>
                </c:pt>
                <c:pt idx="25571">
                  <c:v>45193.364583333336</c:v>
                </c:pt>
                <c:pt idx="25572">
                  <c:v>45193.375</c:v>
                </c:pt>
                <c:pt idx="25573">
                  <c:v>45193.385416666672</c:v>
                </c:pt>
                <c:pt idx="25574">
                  <c:v>45193.395833333336</c:v>
                </c:pt>
                <c:pt idx="25575">
                  <c:v>45193.40625</c:v>
                </c:pt>
                <c:pt idx="25576">
                  <c:v>45193.416666666672</c:v>
                </c:pt>
                <c:pt idx="25577">
                  <c:v>45193.427083333336</c:v>
                </c:pt>
                <c:pt idx="25578">
                  <c:v>45193.4375</c:v>
                </c:pt>
                <c:pt idx="25579">
                  <c:v>45193.447916666672</c:v>
                </c:pt>
                <c:pt idx="25580">
                  <c:v>45193.458333333336</c:v>
                </c:pt>
                <c:pt idx="25581">
                  <c:v>45193.46875</c:v>
                </c:pt>
                <c:pt idx="25582">
                  <c:v>45193.479166666672</c:v>
                </c:pt>
                <c:pt idx="25583">
                  <c:v>45193.489583333336</c:v>
                </c:pt>
                <c:pt idx="25584">
                  <c:v>45193.5</c:v>
                </c:pt>
                <c:pt idx="25585">
                  <c:v>45193.510416666672</c:v>
                </c:pt>
                <c:pt idx="25586">
                  <c:v>45193.520833333336</c:v>
                </c:pt>
                <c:pt idx="25587">
                  <c:v>45193.53125</c:v>
                </c:pt>
                <c:pt idx="25588">
                  <c:v>45193.541666666672</c:v>
                </c:pt>
                <c:pt idx="25589">
                  <c:v>45193.552083333336</c:v>
                </c:pt>
                <c:pt idx="25590">
                  <c:v>45193.5625</c:v>
                </c:pt>
                <c:pt idx="25591">
                  <c:v>45193.572916666672</c:v>
                </c:pt>
                <c:pt idx="25592">
                  <c:v>45193.583333333336</c:v>
                </c:pt>
                <c:pt idx="25593">
                  <c:v>45193.59375</c:v>
                </c:pt>
                <c:pt idx="25594">
                  <c:v>45193.604166666672</c:v>
                </c:pt>
                <c:pt idx="25595">
                  <c:v>45193.614583333336</c:v>
                </c:pt>
                <c:pt idx="25596">
                  <c:v>45193.625</c:v>
                </c:pt>
                <c:pt idx="25597">
                  <c:v>45193.635416666672</c:v>
                </c:pt>
                <c:pt idx="25598">
                  <c:v>45193.645833333336</c:v>
                </c:pt>
                <c:pt idx="25599">
                  <c:v>45193.65625</c:v>
                </c:pt>
                <c:pt idx="25600">
                  <c:v>45193.666666666672</c:v>
                </c:pt>
                <c:pt idx="25601">
                  <c:v>45193.677083333336</c:v>
                </c:pt>
                <c:pt idx="25602">
                  <c:v>45193.6875</c:v>
                </c:pt>
                <c:pt idx="25603">
                  <c:v>45193.697916666672</c:v>
                </c:pt>
                <c:pt idx="25604">
                  <c:v>45193.708333333336</c:v>
                </c:pt>
                <c:pt idx="25605">
                  <c:v>45193.71875</c:v>
                </c:pt>
                <c:pt idx="25606">
                  <c:v>45193.729166666672</c:v>
                </c:pt>
                <c:pt idx="25607">
                  <c:v>45193.739583333336</c:v>
                </c:pt>
                <c:pt idx="25608">
                  <c:v>45193.75</c:v>
                </c:pt>
                <c:pt idx="25609">
                  <c:v>45193.760416666672</c:v>
                </c:pt>
                <c:pt idx="25610">
                  <c:v>45193.770833333336</c:v>
                </c:pt>
                <c:pt idx="25611">
                  <c:v>45193.78125</c:v>
                </c:pt>
                <c:pt idx="25612">
                  <c:v>45193.791666666672</c:v>
                </c:pt>
                <c:pt idx="25613">
                  <c:v>45193.802083333336</c:v>
                </c:pt>
                <c:pt idx="25614">
                  <c:v>45193.8125</c:v>
                </c:pt>
                <c:pt idx="25615">
                  <c:v>45193.822916666672</c:v>
                </c:pt>
                <c:pt idx="25616">
                  <c:v>45193.833333333336</c:v>
                </c:pt>
                <c:pt idx="25617">
                  <c:v>45193.84375</c:v>
                </c:pt>
                <c:pt idx="25618">
                  <c:v>45193.854166666672</c:v>
                </c:pt>
                <c:pt idx="25619">
                  <c:v>45193.864583333336</c:v>
                </c:pt>
                <c:pt idx="25620">
                  <c:v>45193.875</c:v>
                </c:pt>
                <c:pt idx="25621">
                  <c:v>45193.885416666672</c:v>
                </c:pt>
                <c:pt idx="25622">
                  <c:v>45193.895833333336</c:v>
                </c:pt>
                <c:pt idx="25623">
                  <c:v>45193.90625</c:v>
                </c:pt>
                <c:pt idx="25624">
                  <c:v>45193.916666666672</c:v>
                </c:pt>
                <c:pt idx="25625">
                  <c:v>45193.927083333336</c:v>
                </c:pt>
                <c:pt idx="25626">
                  <c:v>45193.9375</c:v>
                </c:pt>
                <c:pt idx="25627">
                  <c:v>45193.947916666672</c:v>
                </c:pt>
                <c:pt idx="25628">
                  <c:v>45193.958333333336</c:v>
                </c:pt>
                <c:pt idx="25629">
                  <c:v>45193.96875</c:v>
                </c:pt>
                <c:pt idx="25630">
                  <c:v>45193.979166666672</c:v>
                </c:pt>
                <c:pt idx="25631">
                  <c:v>45193.989583333336</c:v>
                </c:pt>
                <c:pt idx="25632">
                  <c:v>45194</c:v>
                </c:pt>
                <c:pt idx="25633">
                  <c:v>45194.010416666672</c:v>
                </c:pt>
                <c:pt idx="25634">
                  <c:v>45194.020833333336</c:v>
                </c:pt>
                <c:pt idx="25635">
                  <c:v>45194.03125</c:v>
                </c:pt>
                <c:pt idx="25636">
                  <c:v>45194.041666666672</c:v>
                </c:pt>
                <c:pt idx="25637">
                  <c:v>45194.052083333336</c:v>
                </c:pt>
                <c:pt idx="25638">
                  <c:v>45194.0625</c:v>
                </c:pt>
                <c:pt idx="25639">
                  <c:v>45194.072916666672</c:v>
                </c:pt>
                <c:pt idx="25640">
                  <c:v>45194.083333333336</c:v>
                </c:pt>
                <c:pt idx="25641">
                  <c:v>45194.09375</c:v>
                </c:pt>
                <c:pt idx="25642">
                  <c:v>45194.104166666672</c:v>
                </c:pt>
                <c:pt idx="25643">
                  <c:v>45194.114583333336</c:v>
                </c:pt>
                <c:pt idx="25644">
                  <c:v>45194.125</c:v>
                </c:pt>
                <c:pt idx="25645">
                  <c:v>45194.135416666672</c:v>
                </c:pt>
                <c:pt idx="25646">
                  <c:v>45194.145833333336</c:v>
                </c:pt>
                <c:pt idx="25647">
                  <c:v>45194.15625</c:v>
                </c:pt>
                <c:pt idx="25648">
                  <c:v>45194.166666666672</c:v>
                </c:pt>
                <c:pt idx="25649">
                  <c:v>45194.177083333336</c:v>
                </c:pt>
                <c:pt idx="25650">
                  <c:v>45194.1875</c:v>
                </c:pt>
                <c:pt idx="25651">
                  <c:v>45194.197916666672</c:v>
                </c:pt>
                <c:pt idx="25652">
                  <c:v>45194.208333333336</c:v>
                </c:pt>
                <c:pt idx="25653">
                  <c:v>45194.21875</c:v>
                </c:pt>
                <c:pt idx="25654">
                  <c:v>45194.229166666672</c:v>
                </c:pt>
                <c:pt idx="25655">
                  <c:v>45194.239583333336</c:v>
                </c:pt>
                <c:pt idx="25656">
                  <c:v>45194.25</c:v>
                </c:pt>
                <c:pt idx="25657">
                  <c:v>45194.260416666672</c:v>
                </c:pt>
                <c:pt idx="25658">
                  <c:v>45194.270833333336</c:v>
                </c:pt>
                <c:pt idx="25659">
                  <c:v>45194.28125</c:v>
                </c:pt>
                <c:pt idx="25660">
                  <c:v>45194.291666666672</c:v>
                </c:pt>
                <c:pt idx="25661">
                  <c:v>45194.302083333336</c:v>
                </c:pt>
                <c:pt idx="25662">
                  <c:v>45194.3125</c:v>
                </c:pt>
                <c:pt idx="25663">
                  <c:v>45194.322916666672</c:v>
                </c:pt>
                <c:pt idx="25664">
                  <c:v>45194.333333333336</c:v>
                </c:pt>
                <c:pt idx="25665">
                  <c:v>45194.34375</c:v>
                </c:pt>
                <c:pt idx="25666">
                  <c:v>45194.354166666672</c:v>
                </c:pt>
                <c:pt idx="25667">
                  <c:v>45194.364583333336</c:v>
                </c:pt>
                <c:pt idx="25668">
                  <c:v>45194.375</c:v>
                </c:pt>
                <c:pt idx="25669">
                  <c:v>45194.385416666672</c:v>
                </c:pt>
                <c:pt idx="25670">
                  <c:v>45194.395833333336</c:v>
                </c:pt>
                <c:pt idx="25671">
                  <c:v>45194.40625</c:v>
                </c:pt>
                <c:pt idx="25672">
                  <c:v>45194.416666666672</c:v>
                </c:pt>
                <c:pt idx="25673">
                  <c:v>45194.427083333336</c:v>
                </c:pt>
                <c:pt idx="25674">
                  <c:v>45194.4375</c:v>
                </c:pt>
                <c:pt idx="25675">
                  <c:v>45194.447916666672</c:v>
                </c:pt>
                <c:pt idx="25676">
                  <c:v>45194.458333333336</c:v>
                </c:pt>
                <c:pt idx="25677">
                  <c:v>45194.46875</c:v>
                </c:pt>
                <c:pt idx="25678">
                  <c:v>45194.479166666672</c:v>
                </c:pt>
                <c:pt idx="25679">
                  <c:v>45194.489583333336</c:v>
                </c:pt>
                <c:pt idx="25680">
                  <c:v>45194.5</c:v>
                </c:pt>
                <c:pt idx="25681">
                  <c:v>45194.510416666672</c:v>
                </c:pt>
                <c:pt idx="25682">
                  <c:v>45194.520833333336</c:v>
                </c:pt>
                <c:pt idx="25683">
                  <c:v>45194.53125</c:v>
                </c:pt>
                <c:pt idx="25684">
                  <c:v>45194.541666666672</c:v>
                </c:pt>
                <c:pt idx="25685">
                  <c:v>45194.552083333336</c:v>
                </c:pt>
                <c:pt idx="25686">
                  <c:v>45194.5625</c:v>
                </c:pt>
                <c:pt idx="25687">
                  <c:v>45194.572916666672</c:v>
                </c:pt>
                <c:pt idx="25688">
                  <c:v>45194.583333333336</c:v>
                </c:pt>
                <c:pt idx="25689">
                  <c:v>45194.59375</c:v>
                </c:pt>
                <c:pt idx="25690">
                  <c:v>45194.604166666672</c:v>
                </c:pt>
                <c:pt idx="25691">
                  <c:v>45194.614583333336</c:v>
                </c:pt>
                <c:pt idx="25692">
                  <c:v>45194.625</c:v>
                </c:pt>
                <c:pt idx="25693">
                  <c:v>45194.635416666672</c:v>
                </c:pt>
                <c:pt idx="25694">
                  <c:v>45194.645833333336</c:v>
                </c:pt>
                <c:pt idx="25695">
                  <c:v>45194.65625</c:v>
                </c:pt>
                <c:pt idx="25696">
                  <c:v>45194.666666666672</c:v>
                </c:pt>
                <c:pt idx="25697">
                  <c:v>45194.677083333336</c:v>
                </c:pt>
                <c:pt idx="25698">
                  <c:v>45194.6875</c:v>
                </c:pt>
                <c:pt idx="25699">
                  <c:v>45194.697916666672</c:v>
                </c:pt>
                <c:pt idx="25700">
                  <c:v>45194.708333333336</c:v>
                </c:pt>
                <c:pt idx="25701">
                  <c:v>45194.71875</c:v>
                </c:pt>
                <c:pt idx="25702">
                  <c:v>45194.729166666672</c:v>
                </c:pt>
                <c:pt idx="25703">
                  <c:v>45194.739583333336</c:v>
                </c:pt>
                <c:pt idx="25704">
                  <c:v>45194.75</c:v>
                </c:pt>
                <c:pt idx="25705">
                  <c:v>45194.760416666672</c:v>
                </c:pt>
                <c:pt idx="25706">
                  <c:v>45194.770833333336</c:v>
                </c:pt>
                <c:pt idx="25707">
                  <c:v>45194.78125</c:v>
                </c:pt>
                <c:pt idx="25708">
                  <c:v>45194.791666666672</c:v>
                </c:pt>
                <c:pt idx="25709">
                  <c:v>45194.802083333336</c:v>
                </c:pt>
                <c:pt idx="25710">
                  <c:v>45194.8125</c:v>
                </c:pt>
                <c:pt idx="25711">
                  <c:v>45194.822916666672</c:v>
                </c:pt>
                <c:pt idx="25712">
                  <c:v>45194.833333333336</c:v>
                </c:pt>
                <c:pt idx="25713">
                  <c:v>45194.84375</c:v>
                </c:pt>
                <c:pt idx="25714">
                  <c:v>45194.854166666672</c:v>
                </c:pt>
                <c:pt idx="25715">
                  <c:v>45194.864583333336</c:v>
                </c:pt>
                <c:pt idx="25716">
                  <c:v>45194.875</c:v>
                </c:pt>
                <c:pt idx="25717">
                  <c:v>45194.885416666672</c:v>
                </c:pt>
                <c:pt idx="25718">
                  <c:v>45194.895833333336</c:v>
                </c:pt>
                <c:pt idx="25719">
                  <c:v>45194.90625</c:v>
                </c:pt>
                <c:pt idx="25720">
                  <c:v>45194.916666666672</c:v>
                </c:pt>
                <c:pt idx="25721">
                  <c:v>45194.927083333336</c:v>
                </c:pt>
                <c:pt idx="25722">
                  <c:v>45194.9375</c:v>
                </c:pt>
                <c:pt idx="25723">
                  <c:v>45194.947916666672</c:v>
                </c:pt>
                <c:pt idx="25724">
                  <c:v>45194.958333333336</c:v>
                </c:pt>
                <c:pt idx="25725">
                  <c:v>45194.96875</c:v>
                </c:pt>
                <c:pt idx="25726">
                  <c:v>45194.979166666672</c:v>
                </c:pt>
                <c:pt idx="25727">
                  <c:v>45194.989583333336</c:v>
                </c:pt>
                <c:pt idx="25728">
                  <c:v>45195</c:v>
                </c:pt>
                <c:pt idx="25729">
                  <c:v>45195.010416666672</c:v>
                </c:pt>
                <c:pt idx="25730">
                  <c:v>45195.020833333336</c:v>
                </c:pt>
                <c:pt idx="25731">
                  <c:v>45195.03125</c:v>
                </c:pt>
                <c:pt idx="25732">
                  <c:v>45195.041666666672</c:v>
                </c:pt>
                <c:pt idx="25733">
                  <c:v>45195.052083333336</c:v>
                </c:pt>
                <c:pt idx="25734">
                  <c:v>45195.0625</c:v>
                </c:pt>
                <c:pt idx="25735">
                  <c:v>45195.072916666672</c:v>
                </c:pt>
                <c:pt idx="25736">
                  <c:v>45195.083333333336</c:v>
                </c:pt>
                <c:pt idx="25737">
                  <c:v>45195.09375</c:v>
                </c:pt>
                <c:pt idx="25738">
                  <c:v>45195.104166666672</c:v>
                </c:pt>
                <c:pt idx="25739">
                  <c:v>45195.114583333336</c:v>
                </c:pt>
                <c:pt idx="25740">
                  <c:v>45195.125</c:v>
                </c:pt>
                <c:pt idx="25741">
                  <c:v>45195.135416666672</c:v>
                </c:pt>
                <c:pt idx="25742">
                  <c:v>45195.145833333336</c:v>
                </c:pt>
                <c:pt idx="25743">
                  <c:v>45195.15625</c:v>
                </c:pt>
                <c:pt idx="25744">
                  <c:v>45195.166666666672</c:v>
                </c:pt>
                <c:pt idx="25745">
                  <c:v>45195.177083333336</c:v>
                </c:pt>
                <c:pt idx="25746">
                  <c:v>45195.1875</c:v>
                </c:pt>
                <c:pt idx="25747">
                  <c:v>45195.197916666672</c:v>
                </c:pt>
                <c:pt idx="25748">
                  <c:v>45195.208333333336</c:v>
                </c:pt>
                <c:pt idx="25749">
                  <c:v>45195.21875</c:v>
                </c:pt>
                <c:pt idx="25750">
                  <c:v>45195.229166666672</c:v>
                </c:pt>
                <c:pt idx="25751">
                  <c:v>45195.239583333336</c:v>
                </c:pt>
                <c:pt idx="25752">
                  <c:v>45195.25</c:v>
                </c:pt>
                <c:pt idx="25753">
                  <c:v>45195.260416666672</c:v>
                </c:pt>
                <c:pt idx="25754">
                  <c:v>45195.270833333336</c:v>
                </c:pt>
                <c:pt idx="25755">
                  <c:v>45195.28125</c:v>
                </c:pt>
                <c:pt idx="25756">
                  <c:v>45195.291666666672</c:v>
                </c:pt>
                <c:pt idx="25757">
                  <c:v>45195.302083333336</c:v>
                </c:pt>
                <c:pt idx="25758">
                  <c:v>45195.3125</c:v>
                </c:pt>
                <c:pt idx="25759">
                  <c:v>45195.322916666672</c:v>
                </c:pt>
                <c:pt idx="25760">
                  <c:v>45195.333333333336</c:v>
                </c:pt>
                <c:pt idx="25761">
                  <c:v>45195.34375</c:v>
                </c:pt>
                <c:pt idx="25762">
                  <c:v>45195.354166666672</c:v>
                </c:pt>
                <c:pt idx="25763">
                  <c:v>45195.364583333336</c:v>
                </c:pt>
                <c:pt idx="25764">
                  <c:v>45195.375</c:v>
                </c:pt>
                <c:pt idx="25765">
                  <c:v>45195.385416666672</c:v>
                </c:pt>
                <c:pt idx="25766">
                  <c:v>45195.395833333336</c:v>
                </c:pt>
                <c:pt idx="25767">
                  <c:v>45195.40625</c:v>
                </c:pt>
                <c:pt idx="25768">
                  <c:v>45195.416666666672</c:v>
                </c:pt>
                <c:pt idx="25769">
                  <c:v>45195.427083333336</c:v>
                </c:pt>
                <c:pt idx="25770">
                  <c:v>45195.4375</c:v>
                </c:pt>
                <c:pt idx="25771">
                  <c:v>45195.447916666672</c:v>
                </c:pt>
                <c:pt idx="25772">
                  <c:v>45195.458333333336</c:v>
                </c:pt>
                <c:pt idx="25773">
                  <c:v>45195.46875</c:v>
                </c:pt>
                <c:pt idx="25774">
                  <c:v>45195.479166666672</c:v>
                </c:pt>
                <c:pt idx="25775">
                  <c:v>45195.489583333336</c:v>
                </c:pt>
                <c:pt idx="25776">
                  <c:v>45195.5</c:v>
                </c:pt>
                <c:pt idx="25777">
                  <c:v>45195.510416666672</c:v>
                </c:pt>
                <c:pt idx="25778">
                  <c:v>45195.520833333336</c:v>
                </c:pt>
                <c:pt idx="25779">
                  <c:v>45195.53125</c:v>
                </c:pt>
                <c:pt idx="25780">
                  <c:v>45195.541666666672</c:v>
                </c:pt>
                <c:pt idx="25781">
                  <c:v>45195.552083333336</c:v>
                </c:pt>
                <c:pt idx="25782">
                  <c:v>45195.5625</c:v>
                </c:pt>
                <c:pt idx="25783">
                  <c:v>45195.572916666672</c:v>
                </c:pt>
                <c:pt idx="25784">
                  <c:v>45195.583333333336</c:v>
                </c:pt>
                <c:pt idx="25785">
                  <c:v>45195.59375</c:v>
                </c:pt>
                <c:pt idx="25786">
                  <c:v>45195.604166666672</c:v>
                </c:pt>
                <c:pt idx="25787">
                  <c:v>45195.614583333336</c:v>
                </c:pt>
                <c:pt idx="25788">
                  <c:v>45195.625</c:v>
                </c:pt>
                <c:pt idx="25789">
                  <c:v>45195.635416666672</c:v>
                </c:pt>
                <c:pt idx="25790">
                  <c:v>45195.645833333336</c:v>
                </c:pt>
                <c:pt idx="25791">
                  <c:v>45195.65625</c:v>
                </c:pt>
                <c:pt idx="25792">
                  <c:v>45195.666666666672</c:v>
                </c:pt>
                <c:pt idx="25793">
                  <c:v>45195.677083333336</c:v>
                </c:pt>
                <c:pt idx="25794">
                  <c:v>45195.6875</c:v>
                </c:pt>
                <c:pt idx="25795">
                  <c:v>45195.697916666672</c:v>
                </c:pt>
                <c:pt idx="25796">
                  <c:v>45195.708333333336</c:v>
                </c:pt>
                <c:pt idx="25797">
                  <c:v>45195.71875</c:v>
                </c:pt>
                <c:pt idx="25798">
                  <c:v>45195.729166666672</c:v>
                </c:pt>
                <c:pt idx="25799">
                  <c:v>45195.739583333336</c:v>
                </c:pt>
                <c:pt idx="25800">
                  <c:v>45195.75</c:v>
                </c:pt>
                <c:pt idx="25801">
                  <c:v>45195.760416666672</c:v>
                </c:pt>
                <c:pt idx="25802">
                  <c:v>45195.770833333336</c:v>
                </c:pt>
                <c:pt idx="25803">
                  <c:v>45195.78125</c:v>
                </c:pt>
                <c:pt idx="25804">
                  <c:v>45195.791666666672</c:v>
                </c:pt>
                <c:pt idx="25805">
                  <c:v>45195.802083333336</c:v>
                </c:pt>
                <c:pt idx="25806">
                  <c:v>45195.8125</c:v>
                </c:pt>
                <c:pt idx="25807">
                  <c:v>45195.822916666672</c:v>
                </c:pt>
                <c:pt idx="25808">
                  <c:v>45195.833333333336</c:v>
                </c:pt>
                <c:pt idx="25809">
                  <c:v>45195.84375</c:v>
                </c:pt>
                <c:pt idx="25810">
                  <c:v>45195.854166666672</c:v>
                </c:pt>
                <c:pt idx="25811">
                  <c:v>45195.864583333336</c:v>
                </c:pt>
                <c:pt idx="25812">
                  <c:v>45195.875</c:v>
                </c:pt>
                <c:pt idx="25813">
                  <c:v>45195.885416666672</c:v>
                </c:pt>
                <c:pt idx="25814">
                  <c:v>45195.895833333336</c:v>
                </c:pt>
                <c:pt idx="25815">
                  <c:v>45195.90625</c:v>
                </c:pt>
                <c:pt idx="25816">
                  <c:v>45195.916666666672</c:v>
                </c:pt>
                <c:pt idx="25817">
                  <c:v>45195.927083333336</c:v>
                </c:pt>
                <c:pt idx="25818">
                  <c:v>45195.9375</c:v>
                </c:pt>
                <c:pt idx="25819">
                  <c:v>45195.947916666672</c:v>
                </c:pt>
                <c:pt idx="25820">
                  <c:v>45195.958333333336</c:v>
                </c:pt>
                <c:pt idx="25821">
                  <c:v>45195.96875</c:v>
                </c:pt>
                <c:pt idx="25822">
                  <c:v>45195.979166666672</c:v>
                </c:pt>
                <c:pt idx="25823">
                  <c:v>45195.989583333336</c:v>
                </c:pt>
                <c:pt idx="25824">
                  <c:v>45196</c:v>
                </c:pt>
                <c:pt idx="25825">
                  <c:v>45196.010416666672</c:v>
                </c:pt>
                <c:pt idx="25826">
                  <c:v>45196.020833333336</c:v>
                </c:pt>
                <c:pt idx="25827">
                  <c:v>45196.03125</c:v>
                </c:pt>
                <c:pt idx="25828">
                  <c:v>45196.041666666672</c:v>
                </c:pt>
                <c:pt idx="25829">
                  <c:v>45196.052083333336</c:v>
                </c:pt>
                <c:pt idx="25830">
                  <c:v>45196.0625</c:v>
                </c:pt>
                <c:pt idx="25831">
                  <c:v>45196.072916666672</c:v>
                </c:pt>
                <c:pt idx="25832">
                  <c:v>45196.083333333336</c:v>
                </c:pt>
                <c:pt idx="25833">
                  <c:v>45196.09375</c:v>
                </c:pt>
                <c:pt idx="25834">
                  <c:v>45196.104166666672</c:v>
                </c:pt>
                <c:pt idx="25835">
                  <c:v>45196.114583333336</c:v>
                </c:pt>
                <c:pt idx="25836">
                  <c:v>45196.125</c:v>
                </c:pt>
                <c:pt idx="25837">
                  <c:v>45196.135416666672</c:v>
                </c:pt>
                <c:pt idx="25838">
                  <c:v>45196.145833333336</c:v>
                </c:pt>
                <c:pt idx="25839">
                  <c:v>45196.15625</c:v>
                </c:pt>
                <c:pt idx="25840">
                  <c:v>45196.166666666672</c:v>
                </c:pt>
                <c:pt idx="25841">
                  <c:v>45196.177083333336</c:v>
                </c:pt>
                <c:pt idx="25842">
                  <c:v>45196.1875</c:v>
                </c:pt>
                <c:pt idx="25843">
                  <c:v>45196.197916666672</c:v>
                </c:pt>
                <c:pt idx="25844">
                  <c:v>45196.208333333336</c:v>
                </c:pt>
                <c:pt idx="25845">
                  <c:v>45196.21875</c:v>
                </c:pt>
                <c:pt idx="25846">
                  <c:v>45196.229166666672</c:v>
                </c:pt>
                <c:pt idx="25847">
                  <c:v>45196.239583333336</c:v>
                </c:pt>
                <c:pt idx="25848">
                  <c:v>45196.25</c:v>
                </c:pt>
                <c:pt idx="25849">
                  <c:v>45196.260416666672</c:v>
                </c:pt>
                <c:pt idx="25850">
                  <c:v>45196.270833333336</c:v>
                </c:pt>
                <c:pt idx="25851">
                  <c:v>45196.28125</c:v>
                </c:pt>
                <c:pt idx="25852">
                  <c:v>45196.291666666672</c:v>
                </c:pt>
                <c:pt idx="25853">
                  <c:v>45196.302083333336</c:v>
                </c:pt>
                <c:pt idx="25854">
                  <c:v>45196.3125</c:v>
                </c:pt>
                <c:pt idx="25855">
                  <c:v>45196.322916666672</c:v>
                </c:pt>
                <c:pt idx="25856">
                  <c:v>45196.333333333336</c:v>
                </c:pt>
                <c:pt idx="25857">
                  <c:v>45196.34375</c:v>
                </c:pt>
                <c:pt idx="25858">
                  <c:v>45196.354166666672</c:v>
                </c:pt>
                <c:pt idx="25859">
                  <c:v>45196.364583333336</c:v>
                </c:pt>
                <c:pt idx="25860">
                  <c:v>45196.375</c:v>
                </c:pt>
                <c:pt idx="25861">
                  <c:v>45196.385416666672</c:v>
                </c:pt>
                <c:pt idx="25862">
                  <c:v>45196.395833333336</c:v>
                </c:pt>
                <c:pt idx="25863">
                  <c:v>45196.40625</c:v>
                </c:pt>
                <c:pt idx="25864">
                  <c:v>45196.416666666672</c:v>
                </c:pt>
                <c:pt idx="25865">
                  <c:v>45196.427083333336</c:v>
                </c:pt>
                <c:pt idx="25866">
                  <c:v>45196.4375</c:v>
                </c:pt>
                <c:pt idx="25867">
                  <c:v>45196.447916666672</c:v>
                </c:pt>
                <c:pt idx="25868">
                  <c:v>45196.458333333336</c:v>
                </c:pt>
                <c:pt idx="25869">
                  <c:v>45196.46875</c:v>
                </c:pt>
                <c:pt idx="25870">
                  <c:v>45196.479166666672</c:v>
                </c:pt>
                <c:pt idx="25871">
                  <c:v>45196.489583333336</c:v>
                </c:pt>
                <c:pt idx="25872">
                  <c:v>45196.5</c:v>
                </c:pt>
                <c:pt idx="25873">
                  <c:v>45196.510416666672</c:v>
                </c:pt>
                <c:pt idx="25874">
                  <c:v>45196.520833333336</c:v>
                </c:pt>
                <c:pt idx="25875">
                  <c:v>45196.53125</c:v>
                </c:pt>
                <c:pt idx="25876">
                  <c:v>45196.541666666672</c:v>
                </c:pt>
                <c:pt idx="25877">
                  <c:v>45196.552083333336</c:v>
                </c:pt>
                <c:pt idx="25878">
                  <c:v>45196.5625</c:v>
                </c:pt>
                <c:pt idx="25879">
                  <c:v>45196.572916666672</c:v>
                </c:pt>
                <c:pt idx="25880">
                  <c:v>45196.583333333336</c:v>
                </c:pt>
                <c:pt idx="25881">
                  <c:v>45196.59375</c:v>
                </c:pt>
                <c:pt idx="25882">
                  <c:v>45196.604166666672</c:v>
                </c:pt>
                <c:pt idx="25883">
                  <c:v>45196.614583333336</c:v>
                </c:pt>
                <c:pt idx="25884">
                  <c:v>45196.625</c:v>
                </c:pt>
                <c:pt idx="25885">
                  <c:v>45196.635416666672</c:v>
                </c:pt>
                <c:pt idx="25886">
                  <c:v>45196.645833333336</c:v>
                </c:pt>
                <c:pt idx="25887">
                  <c:v>45196.65625</c:v>
                </c:pt>
                <c:pt idx="25888">
                  <c:v>45196.666666666672</c:v>
                </c:pt>
                <c:pt idx="25889">
                  <c:v>45196.677083333336</c:v>
                </c:pt>
                <c:pt idx="25890">
                  <c:v>45196.6875</c:v>
                </c:pt>
                <c:pt idx="25891">
                  <c:v>45196.697916666672</c:v>
                </c:pt>
                <c:pt idx="25892">
                  <c:v>45196.708333333336</c:v>
                </c:pt>
                <c:pt idx="25893">
                  <c:v>45196.71875</c:v>
                </c:pt>
                <c:pt idx="25894">
                  <c:v>45196.729166666672</c:v>
                </c:pt>
                <c:pt idx="25895">
                  <c:v>45196.739583333336</c:v>
                </c:pt>
                <c:pt idx="25896">
                  <c:v>45196.75</c:v>
                </c:pt>
                <c:pt idx="25897">
                  <c:v>45196.760416666672</c:v>
                </c:pt>
                <c:pt idx="25898">
                  <c:v>45196.770833333336</c:v>
                </c:pt>
                <c:pt idx="25899">
                  <c:v>45196.78125</c:v>
                </c:pt>
                <c:pt idx="25900">
                  <c:v>45196.791666666672</c:v>
                </c:pt>
                <c:pt idx="25901">
                  <c:v>45196.802083333336</c:v>
                </c:pt>
                <c:pt idx="25902">
                  <c:v>45196.8125</c:v>
                </c:pt>
                <c:pt idx="25903">
                  <c:v>45196.822916666672</c:v>
                </c:pt>
                <c:pt idx="25904">
                  <c:v>45196.833333333336</c:v>
                </c:pt>
                <c:pt idx="25905">
                  <c:v>45196.84375</c:v>
                </c:pt>
                <c:pt idx="25906">
                  <c:v>45196.854166666672</c:v>
                </c:pt>
                <c:pt idx="25907">
                  <c:v>45196.864583333336</c:v>
                </c:pt>
                <c:pt idx="25908">
                  <c:v>45196.875</c:v>
                </c:pt>
                <c:pt idx="25909">
                  <c:v>45196.885416666672</c:v>
                </c:pt>
                <c:pt idx="25910">
                  <c:v>45196.895833333336</c:v>
                </c:pt>
                <c:pt idx="25911">
                  <c:v>45196.90625</c:v>
                </c:pt>
                <c:pt idx="25912">
                  <c:v>45196.916666666672</c:v>
                </c:pt>
                <c:pt idx="25913">
                  <c:v>45196.927083333336</c:v>
                </c:pt>
                <c:pt idx="25914">
                  <c:v>45196.9375</c:v>
                </c:pt>
                <c:pt idx="25915">
                  <c:v>45196.947916666672</c:v>
                </c:pt>
                <c:pt idx="25916">
                  <c:v>45196.958333333336</c:v>
                </c:pt>
                <c:pt idx="25917">
                  <c:v>45196.96875</c:v>
                </c:pt>
                <c:pt idx="25918">
                  <c:v>45196.979166666672</c:v>
                </c:pt>
                <c:pt idx="25919">
                  <c:v>45196.989583333336</c:v>
                </c:pt>
                <c:pt idx="25920">
                  <c:v>45197</c:v>
                </c:pt>
                <c:pt idx="25921">
                  <c:v>45197.010416666672</c:v>
                </c:pt>
                <c:pt idx="25922">
                  <c:v>45197.020833333336</c:v>
                </c:pt>
                <c:pt idx="25923">
                  <c:v>45197.03125</c:v>
                </c:pt>
                <c:pt idx="25924">
                  <c:v>45197.041666666672</c:v>
                </c:pt>
                <c:pt idx="25925">
                  <c:v>45197.052083333336</c:v>
                </c:pt>
                <c:pt idx="25926">
                  <c:v>45197.0625</c:v>
                </c:pt>
                <c:pt idx="25927">
                  <c:v>45197.072916666672</c:v>
                </c:pt>
                <c:pt idx="25928">
                  <c:v>45197.083333333336</c:v>
                </c:pt>
                <c:pt idx="25929">
                  <c:v>45197.09375</c:v>
                </c:pt>
                <c:pt idx="25930">
                  <c:v>45197.104166666672</c:v>
                </c:pt>
                <c:pt idx="25931">
                  <c:v>45197.114583333336</c:v>
                </c:pt>
                <c:pt idx="25932">
                  <c:v>45197.125</c:v>
                </c:pt>
                <c:pt idx="25933">
                  <c:v>45197.135416666672</c:v>
                </c:pt>
                <c:pt idx="25934">
                  <c:v>45197.145833333336</c:v>
                </c:pt>
                <c:pt idx="25935">
                  <c:v>45197.15625</c:v>
                </c:pt>
                <c:pt idx="25936">
                  <c:v>45197.166666666672</c:v>
                </c:pt>
                <c:pt idx="25937">
                  <c:v>45197.177083333336</c:v>
                </c:pt>
                <c:pt idx="25938">
                  <c:v>45197.1875</c:v>
                </c:pt>
                <c:pt idx="25939">
                  <c:v>45197.197916666672</c:v>
                </c:pt>
                <c:pt idx="25940">
                  <c:v>45197.208333333336</c:v>
                </c:pt>
                <c:pt idx="25941">
                  <c:v>45197.21875</c:v>
                </c:pt>
                <c:pt idx="25942">
                  <c:v>45197.229166666672</c:v>
                </c:pt>
                <c:pt idx="25943">
                  <c:v>45197.239583333336</c:v>
                </c:pt>
                <c:pt idx="25944">
                  <c:v>45197.25</c:v>
                </c:pt>
                <c:pt idx="25945">
                  <c:v>45197.260416666672</c:v>
                </c:pt>
                <c:pt idx="25946">
                  <c:v>45197.270833333336</c:v>
                </c:pt>
                <c:pt idx="25947">
                  <c:v>45197.28125</c:v>
                </c:pt>
                <c:pt idx="25948">
                  <c:v>45197.291666666672</c:v>
                </c:pt>
                <c:pt idx="25949">
                  <c:v>45197.302083333336</c:v>
                </c:pt>
                <c:pt idx="25950">
                  <c:v>45197.3125</c:v>
                </c:pt>
                <c:pt idx="25951">
                  <c:v>45197.322916666672</c:v>
                </c:pt>
                <c:pt idx="25952">
                  <c:v>45197.333333333336</c:v>
                </c:pt>
                <c:pt idx="25953">
                  <c:v>45197.34375</c:v>
                </c:pt>
                <c:pt idx="25954">
                  <c:v>45197.354166666672</c:v>
                </c:pt>
                <c:pt idx="25955">
                  <c:v>45197.364583333336</c:v>
                </c:pt>
                <c:pt idx="25956">
                  <c:v>45197.375</c:v>
                </c:pt>
                <c:pt idx="25957">
                  <c:v>45197.385416666672</c:v>
                </c:pt>
                <c:pt idx="25958">
                  <c:v>45197.395833333336</c:v>
                </c:pt>
                <c:pt idx="25959">
                  <c:v>45197.40625</c:v>
                </c:pt>
                <c:pt idx="25960">
                  <c:v>45197.416666666672</c:v>
                </c:pt>
                <c:pt idx="25961">
                  <c:v>45197.427083333336</c:v>
                </c:pt>
                <c:pt idx="25962">
                  <c:v>45197.4375</c:v>
                </c:pt>
                <c:pt idx="25963">
                  <c:v>45197.447916666672</c:v>
                </c:pt>
                <c:pt idx="25964">
                  <c:v>45197.458333333336</c:v>
                </c:pt>
                <c:pt idx="25965">
                  <c:v>45197.46875</c:v>
                </c:pt>
                <c:pt idx="25966">
                  <c:v>45197.479166666672</c:v>
                </c:pt>
                <c:pt idx="25967">
                  <c:v>45197.489583333336</c:v>
                </c:pt>
                <c:pt idx="25968">
                  <c:v>45197.5</c:v>
                </c:pt>
                <c:pt idx="25969">
                  <c:v>45197.510416666672</c:v>
                </c:pt>
                <c:pt idx="25970">
                  <c:v>45197.520833333336</c:v>
                </c:pt>
                <c:pt idx="25971">
                  <c:v>45197.53125</c:v>
                </c:pt>
                <c:pt idx="25972">
                  <c:v>45197.541666666672</c:v>
                </c:pt>
                <c:pt idx="25973">
                  <c:v>45197.552083333336</c:v>
                </c:pt>
                <c:pt idx="25974">
                  <c:v>45197.5625</c:v>
                </c:pt>
                <c:pt idx="25975">
                  <c:v>45197.572916666672</c:v>
                </c:pt>
                <c:pt idx="25976">
                  <c:v>45197.583333333336</c:v>
                </c:pt>
                <c:pt idx="25977">
                  <c:v>45197.59375</c:v>
                </c:pt>
                <c:pt idx="25978">
                  <c:v>45197.604166666672</c:v>
                </c:pt>
                <c:pt idx="25979">
                  <c:v>45197.614583333336</c:v>
                </c:pt>
                <c:pt idx="25980">
                  <c:v>45197.625</c:v>
                </c:pt>
                <c:pt idx="25981">
                  <c:v>45197.635416666672</c:v>
                </c:pt>
                <c:pt idx="25982">
                  <c:v>45197.645833333336</c:v>
                </c:pt>
                <c:pt idx="25983">
                  <c:v>45197.65625</c:v>
                </c:pt>
                <c:pt idx="25984">
                  <c:v>45197.666666666672</c:v>
                </c:pt>
                <c:pt idx="25985">
                  <c:v>45197.677083333336</c:v>
                </c:pt>
                <c:pt idx="25986">
                  <c:v>45197.6875</c:v>
                </c:pt>
                <c:pt idx="25987">
                  <c:v>45197.697916666672</c:v>
                </c:pt>
                <c:pt idx="25988">
                  <c:v>45197.708333333336</c:v>
                </c:pt>
                <c:pt idx="25989">
                  <c:v>45197.71875</c:v>
                </c:pt>
                <c:pt idx="25990">
                  <c:v>45197.729166666672</c:v>
                </c:pt>
                <c:pt idx="25991">
                  <c:v>45197.739583333336</c:v>
                </c:pt>
                <c:pt idx="25992">
                  <c:v>45197.75</c:v>
                </c:pt>
                <c:pt idx="25993">
                  <c:v>45197.760416666672</c:v>
                </c:pt>
                <c:pt idx="25994">
                  <c:v>45197.770833333336</c:v>
                </c:pt>
                <c:pt idx="25995">
                  <c:v>45197.78125</c:v>
                </c:pt>
                <c:pt idx="25996">
                  <c:v>45197.791666666672</c:v>
                </c:pt>
                <c:pt idx="25997">
                  <c:v>45197.802083333336</c:v>
                </c:pt>
                <c:pt idx="25998">
                  <c:v>45197.8125</c:v>
                </c:pt>
                <c:pt idx="25999">
                  <c:v>45197.822916666672</c:v>
                </c:pt>
                <c:pt idx="26000">
                  <c:v>45197.833333333336</c:v>
                </c:pt>
                <c:pt idx="26001">
                  <c:v>45197.84375</c:v>
                </c:pt>
                <c:pt idx="26002">
                  <c:v>45197.854166666672</c:v>
                </c:pt>
                <c:pt idx="26003">
                  <c:v>45197.864583333336</c:v>
                </c:pt>
                <c:pt idx="26004">
                  <c:v>45197.875</c:v>
                </c:pt>
                <c:pt idx="26005">
                  <c:v>45197.885416666672</c:v>
                </c:pt>
                <c:pt idx="26006">
                  <c:v>45197.895833333336</c:v>
                </c:pt>
                <c:pt idx="26007">
                  <c:v>45197.90625</c:v>
                </c:pt>
                <c:pt idx="26008">
                  <c:v>45197.916666666672</c:v>
                </c:pt>
                <c:pt idx="26009">
                  <c:v>45197.927083333336</c:v>
                </c:pt>
                <c:pt idx="26010">
                  <c:v>45197.9375</c:v>
                </c:pt>
                <c:pt idx="26011">
                  <c:v>45197.947916666672</c:v>
                </c:pt>
                <c:pt idx="26012">
                  <c:v>45197.958333333336</c:v>
                </c:pt>
                <c:pt idx="26013">
                  <c:v>45197.96875</c:v>
                </c:pt>
                <c:pt idx="26014">
                  <c:v>45197.979166666672</c:v>
                </c:pt>
                <c:pt idx="26015">
                  <c:v>45197.989583333336</c:v>
                </c:pt>
                <c:pt idx="26016">
                  <c:v>45198</c:v>
                </c:pt>
                <c:pt idx="26017">
                  <c:v>45198.010416666672</c:v>
                </c:pt>
                <c:pt idx="26018">
                  <c:v>45198.020833333336</c:v>
                </c:pt>
                <c:pt idx="26019">
                  <c:v>45198.03125</c:v>
                </c:pt>
                <c:pt idx="26020">
                  <c:v>45198.041666666672</c:v>
                </c:pt>
                <c:pt idx="26021">
                  <c:v>45198.052083333336</c:v>
                </c:pt>
                <c:pt idx="26022">
                  <c:v>45198.0625</c:v>
                </c:pt>
                <c:pt idx="26023">
                  <c:v>45198.072916666672</c:v>
                </c:pt>
                <c:pt idx="26024">
                  <c:v>45198.083333333336</c:v>
                </c:pt>
                <c:pt idx="26025">
                  <c:v>45198.09375</c:v>
                </c:pt>
                <c:pt idx="26026">
                  <c:v>45198.104166666672</c:v>
                </c:pt>
                <c:pt idx="26027">
                  <c:v>45198.114583333336</c:v>
                </c:pt>
                <c:pt idx="26028">
                  <c:v>45198.125</c:v>
                </c:pt>
                <c:pt idx="26029">
                  <c:v>45198.135416666672</c:v>
                </c:pt>
                <c:pt idx="26030">
                  <c:v>45198.145833333336</c:v>
                </c:pt>
                <c:pt idx="26031">
                  <c:v>45198.15625</c:v>
                </c:pt>
                <c:pt idx="26032">
                  <c:v>45198.166666666672</c:v>
                </c:pt>
                <c:pt idx="26033">
                  <c:v>45198.177083333336</c:v>
                </c:pt>
                <c:pt idx="26034">
                  <c:v>45198.1875</c:v>
                </c:pt>
                <c:pt idx="26035">
                  <c:v>45198.197916666672</c:v>
                </c:pt>
                <c:pt idx="26036">
                  <c:v>45198.208333333336</c:v>
                </c:pt>
                <c:pt idx="26037">
                  <c:v>45198.21875</c:v>
                </c:pt>
                <c:pt idx="26038">
                  <c:v>45198.229166666672</c:v>
                </c:pt>
                <c:pt idx="26039">
                  <c:v>45198.239583333336</c:v>
                </c:pt>
                <c:pt idx="26040">
                  <c:v>45198.25</c:v>
                </c:pt>
                <c:pt idx="26041">
                  <c:v>45198.260416666672</c:v>
                </c:pt>
                <c:pt idx="26042">
                  <c:v>45198.270833333336</c:v>
                </c:pt>
                <c:pt idx="26043">
                  <c:v>45198.28125</c:v>
                </c:pt>
                <c:pt idx="26044">
                  <c:v>45198.291666666672</c:v>
                </c:pt>
                <c:pt idx="26045">
                  <c:v>45198.302083333336</c:v>
                </c:pt>
                <c:pt idx="26046">
                  <c:v>45198.3125</c:v>
                </c:pt>
                <c:pt idx="26047">
                  <c:v>45198.322916666672</c:v>
                </c:pt>
                <c:pt idx="26048">
                  <c:v>45198.333333333336</c:v>
                </c:pt>
                <c:pt idx="26049">
                  <c:v>45198.34375</c:v>
                </c:pt>
                <c:pt idx="26050">
                  <c:v>45198.354166666672</c:v>
                </c:pt>
                <c:pt idx="26051">
                  <c:v>45198.364583333336</c:v>
                </c:pt>
                <c:pt idx="26052">
                  <c:v>45198.375</c:v>
                </c:pt>
                <c:pt idx="26053">
                  <c:v>45198.385416666672</c:v>
                </c:pt>
                <c:pt idx="26054">
                  <c:v>45198.395833333336</c:v>
                </c:pt>
                <c:pt idx="26055">
                  <c:v>45198.40625</c:v>
                </c:pt>
                <c:pt idx="26056">
                  <c:v>45198.416666666672</c:v>
                </c:pt>
                <c:pt idx="26057">
                  <c:v>45198.427083333336</c:v>
                </c:pt>
                <c:pt idx="26058">
                  <c:v>45198.4375</c:v>
                </c:pt>
                <c:pt idx="26059">
                  <c:v>45198.447916666672</c:v>
                </c:pt>
                <c:pt idx="26060">
                  <c:v>45198.458333333336</c:v>
                </c:pt>
                <c:pt idx="26061">
                  <c:v>45198.46875</c:v>
                </c:pt>
                <c:pt idx="26062">
                  <c:v>45198.479166666672</c:v>
                </c:pt>
                <c:pt idx="26063">
                  <c:v>45198.489583333336</c:v>
                </c:pt>
                <c:pt idx="26064">
                  <c:v>45198.5</c:v>
                </c:pt>
                <c:pt idx="26065">
                  <c:v>45198.510416666672</c:v>
                </c:pt>
                <c:pt idx="26066">
                  <c:v>45198.520833333336</c:v>
                </c:pt>
                <c:pt idx="26067">
                  <c:v>45198.53125</c:v>
                </c:pt>
                <c:pt idx="26068">
                  <c:v>45198.541666666672</c:v>
                </c:pt>
                <c:pt idx="26069">
                  <c:v>45198.552083333336</c:v>
                </c:pt>
                <c:pt idx="26070">
                  <c:v>45198.5625</c:v>
                </c:pt>
                <c:pt idx="26071">
                  <c:v>45198.572916666672</c:v>
                </c:pt>
                <c:pt idx="26072">
                  <c:v>45198.583333333336</c:v>
                </c:pt>
                <c:pt idx="26073">
                  <c:v>45198.59375</c:v>
                </c:pt>
                <c:pt idx="26074">
                  <c:v>45198.604166666672</c:v>
                </c:pt>
                <c:pt idx="26075">
                  <c:v>45198.614583333336</c:v>
                </c:pt>
                <c:pt idx="26076">
                  <c:v>45198.625</c:v>
                </c:pt>
                <c:pt idx="26077">
                  <c:v>45198.635416666672</c:v>
                </c:pt>
                <c:pt idx="26078">
                  <c:v>45198.645833333336</c:v>
                </c:pt>
                <c:pt idx="26079">
                  <c:v>45198.65625</c:v>
                </c:pt>
                <c:pt idx="26080">
                  <c:v>45198.666666666672</c:v>
                </c:pt>
                <c:pt idx="26081">
                  <c:v>45198.677083333336</c:v>
                </c:pt>
                <c:pt idx="26082">
                  <c:v>45198.6875</c:v>
                </c:pt>
                <c:pt idx="26083">
                  <c:v>45198.697916666672</c:v>
                </c:pt>
                <c:pt idx="26084">
                  <c:v>45198.708333333336</c:v>
                </c:pt>
                <c:pt idx="26085">
                  <c:v>45198.71875</c:v>
                </c:pt>
                <c:pt idx="26086">
                  <c:v>45198.729166666672</c:v>
                </c:pt>
                <c:pt idx="26087">
                  <c:v>45198.739583333336</c:v>
                </c:pt>
                <c:pt idx="26088">
                  <c:v>45198.75</c:v>
                </c:pt>
                <c:pt idx="26089">
                  <c:v>45198.760416666672</c:v>
                </c:pt>
                <c:pt idx="26090">
                  <c:v>45198.770833333336</c:v>
                </c:pt>
                <c:pt idx="26091">
                  <c:v>45198.78125</c:v>
                </c:pt>
                <c:pt idx="26092">
                  <c:v>45198.791666666672</c:v>
                </c:pt>
                <c:pt idx="26093">
                  <c:v>45198.802083333336</c:v>
                </c:pt>
                <c:pt idx="26094">
                  <c:v>45198.8125</c:v>
                </c:pt>
                <c:pt idx="26095">
                  <c:v>45198.822916666672</c:v>
                </c:pt>
                <c:pt idx="26096">
                  <c:v>45198.833333333336</c:v>
                </c:pt>
                <c:pt idx="26097">
                  <c:v>45198.84375</c:v>
                </c:pt>
                <c:pt idx="26098">
                  <c:v>45198.854166666672</c:v>
                </c:pt>
                <c:pt idx="26099">
                  <c:v>45198.864583333336</c:v>
                </c:pt>
                <c:pt idx="26100">
                  <c:v>45198.875</c:v>
                </c:pt>
                <c:pt idx="26101">
                  <c:v>45198.885416666672</c:v>
                </c:pt>
                <c:pt idx="26102">
                  <c:v>45198.895833333336</c:v>
                </c:pt>
                <c:pt idx="26103">
                  <c:v>45198.90625</c:v>
                </c:pt>
                <c:pt idx="26104">
                  <c:v>45198.916666666672</c:v>
                </c:pt>
                <c:pt idx="26105">
                  <c:v>45198.927083333336</c:v>
                </c:pt>
                <c:pt idx="26106">
                  <c:v>45198.9375</c:v>
                </c:pt>
                <c:pt idx="26107">
                  <c:v>45198.947916666672</c:v>
                </c:pt>
                <c:pt idx="26108">
                  <c:v>45198.958333333336</c:v>
                </c:pt>
                <c:pt idx="26109">
                  <c:v>45198.96875</c:v>
                </c:pt>
                <c:pt idx="26110">
                  <c:v>45198.979166666672</c:v>
                </c:pt>
                <c:pt idx="26111">
                  <c:v>45198.989583333336</c:v>
                </c:pt>
                <c:pt idx="26112">
                  <c:v>45199</c:v>
                </c:pt>
                <c:pt idx="26113">
                  <c:v>45199.010416666672</c:v>
                </c:pt>
                <c:pt idx="26114">
                  <c:v>45199.020833333336</c:v>
                </c:pt>
                <c:pt idx="26115">
                  <c:v>45199.03125</c:v>
                </c:pt>
                <c:pt idx="26116">
                  <c:v>45199.041666666672</c:v>
                </c:pt>
                <c:pt idx="26117">
                  <c:v>45199.052083333336</c:v>
                </c:pt>
                <c:pt idx="26118">
                  <c:v>45199.0625</c:v>
                </c:pt>
                <c:pt idx="26119">
                  <c:v>45199.072916666672</c:v>
                </c:pt>
                <c:pt idx="26120">
                  <c:v>45199.083333333336</c:v>
                </c:pt>
                <c:pt idx="26121">
                  <c:v>45199.09375</c:v>
                </c:pt>
                <c:pt idx="26122">
                  <c:v>45199.104166666672</c:v>
                </c:pt>
                <c:pt idx="26123">
                  <c:v>45199.114583333336</c:v>
                </c:pt>
                <c:pt idx="26124">
                  <c:v>45199.125</c:v>
                </c:pt>
                <c:pt idx="26125">
                  <c:v>45199.135416666672</c:v>
                </c:pt>
                <c:pt idx="26126">
                  <c:v>45199.145833333336</c:v>
                </c:pt>
                <c:pt idx="26127">
                  <c:v>45199.15625</c:v>
                </c:pt>
                <c:pt idx="26128">
                  <c:v>45199.166666666672</c:v>
                </c:pt>
                <c:pt idx="26129">
                  <c:v>45199.177083333336</c:v>
                </c:pt>
                <c:pt idx="26130">
                  <c:v>45199.1875</c:v>
                </c:pt>
                <c:pt idx="26131">
                  <c:v>45199.197916666672</c:v>
                </c:pt>
                <c:pt idx="26132">
                  <c:v>45199.208333333336</c:v>
                </c:pt>
                <c:pt idx="26133">
                  <c:v>45199.21875</c:v>
                </c:pt>
                <c:pt idx="26134">
                  <c:v>45199.229166666672</c:v>
                </c:pt>
                <c:pt idx="26135">
                  <c:v>45199.239583333336</c:v>
                </c:pt>
                <c:pt idx="26136">
                  <c:v>45199.25</c:v>
                </c:pt>
                <c:pt idx="26137">
                  <c:v>45199.260416666672</c:v>
                </c:pt>
                <c:pt idx="26138">
                  <c:v>45199.270833333336</c:v>
                </c:pt>
                <c:pt idx="26139">
                  <c:v>45199.28125</c:v>
                </c:pt>
                <c:pt idx="26140">
                  <c:v>45199.291666666672</c:v>
                </c:pt>
                <c:pt idx="26141">
                  <c:v>45199.302083333336</c:v>
                </c:pt>
                <c:pt idx="26142">
                  <c:v>45199.3125</c:v>
                </c:pt>
                <c:pt idx="26143">
                  <c:v>45199.322916666672</c:v>
                </c:pt>
                <c:pt idx="26144">
                  <c:v>45199.333333333336</c:v>
                </c:pt>
                <c:pt idx="26145">
                  <c:v>45199.34375</c:v>
                </c:pt>
                <c:pt idx="26146">
                  <c:v>45199.354166666672</c:v>
                </c:pt>
                <c:pt idx="26147">
                  <c:v>45199.364583333336</c:v>
                </c:pt>
                <c:pt idx="26148">
                  <c:v>45199.375</c:v>
                </c:pt>
                <c:pt idx="26149">
                  <c:v>45199.385416666672</c:v>
                </c:pt>
                <c:pt idx="26150">
                  <c:v>45199.395833333336</c:v>
                </c:pt>
                <c:pt idx="26151">
                  <c:v>45199.40625</c:v>
                </c:pt>
                <c:pt idx="26152">
                  <c:v>45199.416666666672</c:v>
                </c:pt>
                <c:pt idx="26153">
                  <c:v>45199.427083333336</c:v>
                </c:pt>
                <c:pt idx="26154">
                  <c:v>45199.4375</c:v>
                </c:pt>
                <c:pt idx="26155">
                  <c:v>45199.447916666672</c:v>
                </c:pt>
                <c:pt idx="26156">
                  <c:v>45199.458333333336</c:v>
                </c:pt>
                <c:pt idx="26157">
                  <c:v>45199.46875</c:v>
                </c:pt>
                <c:pt idx="26158">
                  <c:v>45199.479166666672</c:v>
                </c:pt>
                <c:pt idx="26159">
                  <c:v>45199.489583333336</c:v>
                </c:pt>
                <c:pt idx="26160">
                  <c:v>45199.5</c:v>
                </c:pt>
                <c:pt idx="26161">
                  <c:v>45199.510416666672</c:v>
                </c:pt>
                <c:pt idx="26162">
                  <c:v>45199.520833333336</c:v>
                </c:pt>
                <c:pt idx="26163">
                  <c:v>45199.53125</c:v>
                </c:pt>
                <c:pt idx="26164">
                  <c:v>45199.541666666672</c:v>
                </c:pt>
                <c:pt idx="26165">
                  <c:v>45199.552083333336</c:v>
                </c:pt>
                <c:pt idx="26166">
                  <c:v>45199.5625</c:v>
                </c:pt>
                <c:pt idx="26167">
                  <c:v>45199.572916666672</c:v>
                </c:pt>
                <c:pt idx="26168">
                  <c:v>45199.583333333336</c:v>
                </c:pt>
                <c:pt idx="26169">
                  <c:v>45199.59375</c:v>
                </c:pt>
                <c:pt idx="26170">
                  <c:v>45199.604166666672</c:v>
                </c:pt>
                <c:pt idx="26171">
                  <c:v>45199.614583333336</c:v>
                </c:pt>
                <c:pt idx="26172">
                  <c:v>45199.625</c:v>
                </c:pt>
                <c:pt idx="26173">
                  <c:v>45199.635416666672</c:v>
                </c:pt>
                <c:pt idx="26174">
                  <c:v>45199.645833333336</c:v>
                </c:pt>
                <c:pt idx="26175">
                  <c:v>45199.65625</c:v>
                </c:pt>
                <c:pt idx="26176">
                  <c:v>45199.666666666672</c:v>
                </c:pt>
                <c:pt idx="26177">
                  <c:v>45199.677083333336</c:v>
                </c:pt>
                <c:pt idx="26178">
                  <c:v>45199.6875</c:v>
                </c:pt>
                <c:pt idx="26179">
                  <c:v>45199.697916666672</c:v>
                </c:pt>
                <c:pt idx="26180">
                  <c:v>45199.708333333336</c:v>
                </c:pt>
                <c:pt idx="26181">
                  <c:v>45199.71875</c:v>
                </c:pt>
                <c:pt idx="26182">
                  <c:v>45199.729166666672</c:v>
                </c:pt>
                <c:pt idx="26183">
                  <c:v>45199.739583333336</c:v>
                </c:pt>
                <c:pt idx="26184">
                  <c:v>45199.75</c:v>
                </c:pt>
                <c:pt idx="26185">
                  <c:v>45199.760416666672</c:v>
                </c:pt>
                <c:pt idx="26186">
                  <c:v>45199.770833333336</c:v>
                </c:pt>
                <c:pt idx="26187">
                  <c:v>45199.78125</c:v>
                </c:pt>
                <c:pt idx="26188">
                  <c:v>45199.791666666672</c:v>
                </c:pt>
                <c:pt idx="26189">
                  <c:v>45199.802083333336</c:v>
                </c:pt>
                <c:pt idx="26190">
                  <c:v>45199.8125</c:v>
                </c:pt>
                <c:pt idx="26191">
                  <c:v>45199.822916666672</c:v>
                </c:pt>
                <c:pt idx="26192">
                  <c:v>45199.833333333336</c:v>
                </c:pt>
                <c:pt idx="26193">
                  <c:v>45199.84375</c:v>
                </c:pt>
                <c:pt idx="26194">
                  <c:v>45199.854166666672</c:v>
                </c:pt>
                <c:pt idx="26195">
                  <c:v>45199.864583333336</c:v>
                </c:pt>
                <c:pt idx="26196">
                  <c:v>45199.875</c:v>
                </c:pt>
                <c:pt idx="26197">
                  <c:v>45199.885416666672</c:v>
                </c:pt>
                <c:pt idx="26198">
                  <c:v>45199.895833333336</c:v>
                </c:pt>
                <c:pt idx="26199">
                  <c:v>45199.90625</c:v>
                </c:pt>
                <c:pt idx="26200">
                  <c:v>45199.916666666672</c:v>
                </c:pt>
                <c:pt idx="26201">
                  <c:v>45199.927083333336</c:v>
                </c:pt>
                <c:pt idx="26202">
                  <c:v>45199.9375</c:v>
                </c:pt>
                <c:pt idx="26203">
                  <c:v>45199.947916666672</c:v>
                </c:pt>
                <c:pt idx="26204">
                  <c:v>45199.958333333336</c:v>
                </c:pt>
                <c:pt idx="26205">
                  <c:v>45199.96875</c:v>
                </c:pt>
                <c:pt idx="26206">
                  <c:v>45199.979166666672</c:v>
                </c:pt>
                <c:pt idx="26207">
                  <c:v>45199.989583333336</c:v>
                </c:pt>
                <c:pt idx="26208">
                  <c:v>45200</c:v>
                </c:pt>
                <c:pt idx="26209">
                  <c:v>45200.010416666672</c:v>
                </c:pt>
                <c:pt idx="26210">
                  <c:v>45200.020833333336</c:v>
                </c:pt>
                <c:pt idx="26211">
                  <c:v>45200.03125</c:v>
                </c:pt>
                <c:pt idx="26212">
                  <c:v>45200.041666666672</c:v>
                </c:pt>
                <c:pt idx="26213">
                  <c:v>45200.052083333336</c:v>
                </c:pt>
                <c:pt idx="26214">
                  <c:v>45200.0625</c:v>
                </c:pt>
                <c:pt idx="26215">
                  <c:v>45200.072916666672</c:v>
                </c:pt>
                <c:pt idx="26216">
                  <c:v>45200.083333333336</c:v>
                </c:pt>
                <c:pt idx="26217">
                  <c:v>45200.09375</c:v>
                </c:pt>
                <c:pt idx="26218">
                  <c:v>45200.104166666672</c:v>
                </c:pt>
                <c:pt idx="26219">
                  <c:v>45200.114583333336</c:v>
                </c:pt>
                <c:pt idx="26220">
                  <c:v>45200.125</c:v>
                </c:pt>
                <c:pt idx="26221">
                  <c:v>45200.135416666672</c:v>
                </c:pt>
                <c:pt idx="26222">
                  <c:v>45200.145833333336</c:v>
                </c:pt>
                <c:pt idx="26223">
                  <c:v>45200.15625</c:v>
                </c:pt>
                <c:pt idx="26224">
                  <c:v>45200.166666666672</c:v>
                </c:pt>
                <c:pt idx="26225">
                  <c:v>45200.177083333336</c:v>
                </c:pt>
                <c:pt idx="26226">
                  <c:v>45200.1875</c:v>
                </c:pt>
                <c:pt idx="26227">
                  <c:v>45200.197916666672</c:v>
                </c:pt>
                <c:pt idx="26228">
                  <c:v>45200.208333333336</c:v>
                </c:pt>
                <c:pt idx="26229">
                  <c:v>45200.21875</c:v>
                </c:pt>
                <c:pt idx="26230">
                  <c:v>45200.229166666672</c:v>
                </c:pt>
                <c:pt idx="26231">
                  <c:v>45200.239583333336</c:v>
                </c:pt>
                <c:pt idx="26232">
                  <c:v>45200.25</c:v>
                </c:pt>
                <c:pt idx="26233">
                  <c:v>45200.260416666672</c:v>
                </c:pt>
                <c:pt idx="26234">
                  <c:v>45200.270833333336</c:v>
                </c:pt>
                <c:pt idx="26235">
                  <c:v>45200.28125</c:v>
                </c:pt>
                <c:pt idx="26236">
                  <c:v>45200.291666666672</c:v>
                </c:pt>
                <c:pt idx="26237">
                  <c:v>45200.302083333336</c:v>
                </c:pt>
                <c:pt idx="26238">
                  <c:v>45200.3125</c:v>
                </c:pt>
                <c:pt idx="26239">
                  <c:v>45200.322916666672</c:v>
                </c:pt>
                <c:pt idx="26240">
                  <c:v>45200.333333333336</c:v>
                </c:pt>
                <c:pt idx="26241">
                  <c:v>45200.34375</c:v>
                </c:pt>
                <c:pt idx="26242">
                  <c:v>45200.354166666672</c:v>
                </c:pt>
                <c:pt idx="26243">
                  <c:v>45200.364583333336</c:v>
                </c:pt>
                <c:pt idx="26244">
                  <c:v>45200.375</c:v>
                </c:pt>
                <c:pt idx="26245">
                  <c:v>45200.385416666672</c:v>
                </c:pt>
                <c:pt idx="26246">
                  <c:v>45200.395833333336</c:v>
                </c:pt>
                <c:pt idx="26247">
                  <c:v>45200.40625</c:v>
                </c:pt>
                <c:pt idx="26248">
                  <c:v>45200.416666666672</c:v>
                </c:pt>
                <c:pt idx="26249">
                  <c:v>45200.427083333336</c:v>
                </c:pt>
                <c:pt idx="26250">
                  <c:v>45200.4375</c:v>
                </c:pt>
                <c:pt idx="26251">
                  <c:v>45200.447916666672</c:v>
                </c:pt>
                <c:pt idx="26252">
                  <c:v>45200.458333333336</c:v>
                </c:pt>
                <c:pt idx="26253">
                  <c:v>45200.46875</c:v>
                </c:pt>
                <c:pt idx="26254">
                  <c:v>45200.479166666672</c:v>
                </c:pt>
                <c:pt idx="26255">
                  <c:v>45200.489583333336</c:v>
                </c:pt>
                <c:pt idx="26256">
                  <c:v>45200.5</c:v>
                </c:pt>
                <c:pt idx="26257">
                  <c:v>45200.510416666672</c:v>
                </c:pt>
                <c:pt idx="26258">
                  <c:v>45200.520833333336</c:v>
                </c:pt>
                <c:pt idx="26259">
                  <c:v>45200.53125</c:v>
                </c:pt>
                <c:pt idx="26260">
                  <c:v>45200.541666666672</c:v>
                </c:pt>
                <c:pt idx="26261">
                  <c:v>45200.552083333336</c:v>
                </c:pt>
                <c:pt idx="26262">
                  <c:v>45200.5625</c:v>
                </c:pt>
                <c:pt idx="26263">
                  <c:v>45200.572916666672</c:v>
                </c:pt>
                <c:pt idx="26264">
                  <c:v>45200.583333333336</c:v>
                </c:pt>
                <c:pt idx="26265">
                  <c:v>45200.59375</c:v>
                </c:pt>
                <c:pt idx="26266">
                  <c:v>45200.604166666672</c:v>
                </c:pt>
                <c:pt idx="26267">
                  <c:v>45200.614583333336</c:v>
                </c:pt>
                <c:pt idx="26268">
                  <c:v>45200.625</c:v>
                </c:pt>
                <c:pt idx="26269">
                  <c:v>45200.635416666672</c:v>
                </c:pt>
                <c:pt idx="26270">
                  <c:v>45200.645833333336</c:v>
                </c:pt>
                <c:pt idx="26271">
                  <c:v>45200.65625</c:v>
                </c:pt>
                <c:pt idx="26272">
                  <c:v>45200.666666666672</c:v>
                </c:pt>
                <c:pt idx="26273">
                  <c:v>45200.677083333336</c:v>
                </c:pt>
                <c:pt idx="26274">
                  <c:v>45200.6875</c:v>
                </c:pt>
                <c:pt idx="26275">
                  <c:v>45200.697916666672</c:v>
                </c:pt>
                <c:pt idx="26276">
                  <c:v>45200.708333333336</c:v>
                </c:pt>
                <c:pt idx="26277">
                  <c:v>45200.71875</c:v>
                </c:pt>
                <c:pt idx="26278">
                  <c:v>45200.729166666672</c:v>
                </c:pt>
                <c:pt idx="26279">
                  <c:v>45200.739583333336</c:v>
                </c:pt>
                <c:pt idx="26280">
                  <c:v>45200.75</c:v>
                </c:pt>
                <c:pt idx="26281">
                  <c:v>45200.760416666672</c:v>
                </c:pt>
                <c:pt idx="26282">
                  <c:v>45200.770833333336</c:v>
                </c:pt>
                <c:pt idx="26283">
                  <c:v>45200.78125</c:v>
                </c:pt>
                <c:pt idx="26284">
                  <c:v>45200.791666666672</c:v>
                </c:pt>
                <c:pt idx="26285">
                  <c:v>45200.802083333336</c:v>
                </c:pt>
                <c:pt idx="26286">
                  <c:v>45200.8125</c:v>
                </c:pt>
                <c:pt idx="26287">
                  <c:v>45200.822916666672</c:v>
                </c:pt>
                <c:pt idx="26288">
                  <c:v>45200.833333333336</c:v>
                </c:pt>
                <c:pt idx="26289">
                  <c:v>45200.84375</c:v>
                </c:pt>
                <c:pt idx="26290">
                  <c:v>45200.854166666672</c:v>
                </c:pt>
                <c:pt idx="26291">
                  <c:v>45200.864583333336</c:v>
                </c:pt>
                <c:pt idx="26292">
                  <c:v>45200.875</c:v>
                </c:pt>
                <c:pt idx="26293">
                  <c:v>45200.885416666672</c:v>
                </c:pt>
                <c:pt idx="26294">
                  <c:v>45200.895833333336</c:v>
                </c:pt>
                <c:pt idx="26295">
                  <c:v>45200.90625</c:v>
                </c:pt>
                <c:pt idx="26296">
                  <c:v>45200.916666666672</c:v>
                </c:pt>
                <c:pt idx="26297">
                  <c:v>45200.927083333336</c:v>
                </c:pt>
                <c:pt idx="26298">
                  <c:v>45200.9375</c:v>
                </c:pt>
                <c:pt idx="26299">
                  <c:v>45200.947916666672</c:v>
                </c:pt>
                <c:pt idx="26300">
                  <c:v>45200.958333333336</c:v>
                </c:pt>
                <c:pt idx="26301">
                  <c:v>45200.96875</c:v>
                </c:pt>
                <c:pt idx="26302">
                  <c:v>45200.979166666672</c:v>
                </c:pt>
                <c:pt idx="26303">
                  <c:v>45200.989583333336</c:v>
                </c:pt>
                <c:pt idx="26304">
                  <c:v>45201</c:v>
                </c:pt>
                <c:pt idx="26305">
                  <c:v>45201.010416666672</c:v>
                </c:pt>
                <c:pt idx="26306">
                  <c:v>45201.020833333336</c:v>
                </c:pt>
                <c:pt idx="26307">
                  <c:v>45201.03125</c:v>
                </c:pt>
                <c:pt idx="26308">
                  <c:v>45201.041666666672</c:v>
                </c:pt>
                <c:pt idx="26309">
                  <c:v>45201.052083333336</c:v>
                </c:pt>
                <c:pt idx="26310">
                  <c:v>45201.0625</c:v>
                </c:pt>
                <c:pt idx="26311">
                  <c:v>45201.072916666672</c:v>
                </c:pt>
                <c:pt idx="26312">
                  <c:v>45201.083333333336</c:v>
                </c:pt>
                <c:pt idx="26313">
                  <c:v>45201.09375</c:v>
                </c:pt>
                <c:pt idx="26314">
                  <c:v>45201.104166666672</c:v>
                </c:pt>
                <c:pt idx="26315">
                  <c:v>45201.114583333336</c:v>
                </c:pt>
                <c:pt idx="26316">
                  <c:v>45201.125</c:v>
                </c:pt>
                <c:pt idx="26317">
                  <c:v>45201.135416666672</c:v>
                </c:pt>
                <c:pt idx="26318">
                  <c:v>45201.145833333336</c:v>
                </c:pt>
                <c:pt idx="26319">
                  <c:v>45201.15625</c:v>
                </c:pt>
                <c:pt idx="26320">
                  <c:v>45201.166666666672</c:v>
                </c:pt>
                <c:pt idx="26321">
                  <c:v>45201.177083333336</c:v>
                </c:pt>
                <c:pt idx="26322">
                  <c:v>45201.1875</c:v>
                </c:pt>
                <c:pt idx="26323">
                  <c:v>45201.197916666672</c:v>
                </c:pt>
                <c:pt idx="26324">
                  <c:v>45201.208333333336</c:v>
                </c:pt>
                <c:pt idx="26325">
                  <c:v>45201.21875</c:v>
                </c:pt>
                <c:pt idx="26326">
                  <c:v>45201.229166666672</c:v>
                </c:pt>
                <c:pt idx="26327">
                  <c:v>45201.239583333336</c:v>
                </c:pt>
                <c:pt idx="26328">
                  <c:v>45201.25</c:v>
                </c:pt>
                <c:pt idx="26329">
                  <c:v>45201.260416666672</c:v>
                </c:pt>
                <c:pt idx="26330">
                  <c:v>45201.270833333336</c:v>
                </c:pt>
                <c:pt idx="26331">
                  <c:v>45201.28125</c:v>
                </c:pt>
                <c:pt idx="26332">
                  <c:v>45201.291666666672</c:v>
                </c:pt>
                <c:pt idx="26333">
                  <c:v>45201.302083333336</c:v>
                </c:pt>
                <c:pt idx="26334">
                  <c:v>45201.3125</c:v>
                </c:pt>
                <c:pt idx="26335">
                  <c:v>45201.322916666672</c:v>
                </c:pt>
                <c:pt idx="26336">
                  <c:v>45201.333333333336</c:v>
                </c:pt>
                <c:pt idx="26337">
                  <c:v>45201.34375</c:v>
                </c:pt>
                <c:pt idx="26338">
                  <c:v>45201.354166666672</c:v>
                </c:pt>
                <c:pt idx="26339">
                  <c:v>45201.364583333336</c:v>
                </c:pt>
                <c:pt idx="26340">
                  <c:v>45201.375</c:v>
                </c:pt>
                <c:pt idx="26341">
                  <c:v>45201.385416666672</c:v>
                </c:pt>
                <c:pt idx="26342">
                  <c:v>45201.395833333336</c:v>
                </c:pt>
                <c:pt idx="26343">
                  <c:v>45201.40625</c:v>
                </c:pt>
                <c:pt idx="26344">
                  <c:v>45201.416666666672</c:v>
                </c:pt>
                <c:pt idx="26345">
                  <c:v>45201.427083333336</c:v>
                </c:pt>
                <c:pt idx="26346">
                  <c:v>45201.4375</c:v>
                </c:pt>
                <c:pt idx="26347">
                  <c:v>45201.447916666672</c:v>
                </c:pt>
                <c:pt idx="26348">
                  <c:v>45201.458333333336</c:v>
                </c:pt>
                <c:pt idx="26349">
                  <c:v>45201.46875</c:v>
                </c:pt>
                <c:pt idx="26350">
                  <c:v>45201.479166666672</c:v>
                </c:pt>
                <c:pt idx="26351">
                  <c:v>45201.489583333336</c:v>
                </c:pt>
                <c:pt idx="26352">
                  <c:v>45201.5</c:v>
                </c:pt>
                <c:pt idx="26353">
                  <c:v>45201.510416666672</c:v>
                </c:pt>
                <c:pt idx="26354">
                  <c:v>45201.520833333336</c:v>
                </c:pt>
                <c:pt idx="26355">
                  <c:v>45201.53125</c:v>
                </c:pt>
                <c:pt idx="26356">
                  <c:v>45201.541666666672</c:v>
                </c:pt>
                <c:pt idx="26357">
                  <c:v>45201.552083333336</c:v>
                </c:pt>
                <c:pt idx="26358">
                  <c:v>45201.5625</c:v>
                </c:pt>
                <c:pt idx="26359">
                  <c:v>45201.572916666672</c:v>
                </c:pt>
                <c:pt idx="26360">
                  <c:v>45201.583333333336</c:v>
                </c:pt>
                <c:pt idx="26361">
                  <c:v>45201.59375</c:v>
                </c:pt>
                <c:pt idx="26362">
                  <c:v>45201.604166666672</c:v>
                </c:pt>
                <c:pt idx="26363">
                  <c:v>45201.614583333336</c:v>
                </c:pt>
                <c:pt idx="26364">
                  <c:v>45201.625</c:v>
                </c:pt>
                <c:pt idx="26365">
                  <c:v>45201.635416666672</c:v>
                </c:pt>
                <c:pt idx="26366">
                  <c:v>45201.645833333336</c:v>
                </c:pt>
                <c:pt idx="26367">
                  <c:v>45201.65625</c:v>
                </c:pt>
                <c:pt idx="26368">
                  <c:v>45201.666666666672</c:v>
                </c:pt>
                <c:pt idx="26369">
                  <c:v>45201.677083333336</c:v>
                </c:pt>
                <c:pt idx="26370">
                  <c:v>45201.6875</c:v>
                </c:pt>
                <c:pt idx="26371">
                  <c:v>45201.697916666672</c:v>
                </c:pt>
                <c:pt idx="26372">
                  <c:v>45201.708333333336</c:v>
                </c:pt>
                <c:pt idx="26373">
                  <c:v>45201.71875</c:v>
                </c:pt>
                <c:pt idx="26374">
                  <c:v>45201.729166666672</c:v>
                </c:pt>
                <c:pt idx="26375">
                  <c:v>45201.739583333336</c:v>
                </c:pt>
                <c:pt idx="26376">
                  <c:v>45201.75</c:v>
                </c:pt>
                <c:pt idx="26377">
                  <c:v>45201.760416666672</c:v>
                </c:pt>
                <c:pt idx="26378">
                  <c:v>45201.770833333336</c:v>
                </c:pt>
                <c:pt idx="26379">
                  <c:v>45201.78125</c:v>
                </c:pt>
                <c:pt idx="26380">
                  <c:v>45201.791666666672</c:v>
                </c:pt>
                <c:pt idx="26381">
                  <c:v>45201.802083333336</c:v>
                </c:pt>
                <c:pt idx="26382">
                  <c:v>45201.8125</c:v>
                </c:pt>
                <c:pt idx="26383">
                  <c:v>45201.822916666672</c:v>
                </c:pt>
                <c:pt idx="26384">
                  <c:v>45201.833333333336</c:v>
                </c:pt>
                <c:pt idx="26385">
                  <c:v>45201.84375</c:v>
                </c:pt>
                <c:pt idx="26386">
                  <c:v>45201.854166666672</c:v>
                </c:pt>
                <c:pt idx="26387">
                  <c:v>45201.864583333336</c:v>
                </c:pt>
                <c:pt idx="26388">
                  <c:v>45201.875</c:v>
                </c:pt>
                <c:pt idx="26389">
                  <c:v>45201.885416666672</c:v>
                </c:pt>
                <c:pt idx="26390">
                  <c:v>45201.895833333336</c:v>
                </c:pt>
                <c:pt idx="26391">
                  <c:v>45201.90625</c:v>
                </c:pt>
                <c:pt idx="26392">
                  <c:v>45201.916666666672</c:v>
                </c:pt>
                <c:pt idx="26393">
                  <c:v>45201.927083333336</c:v>
                </c:pt>
                <c:pt idx="26394">
                  <c:v>45201.9375</c:v>
                </c:pt>
                <c:pt idx="26395">
                  <c:v>45201.947916666672</c:v>
                </c:pt>
                <c:pt idx="26396">
                  <c:v>45201.958333333336</c:v>
                </c:pt>
                <c:pt idx="26397">
                  <c:v>45201.96875</c:v>
                </c:pt>
                <c:pt idx="26398">
                  <c:v>45201.979166666672</c:v>
                </c:pt>
                <c:pt idx="26399">
                  <c:v>45201.989583333336</c:v>
                </c:pt>
                <c:pt idx="26400">
                  <c:v>45202</c:v>
                </c:pt>
                <c:pt idx="26401">
                  <c:v>45202.010416666672</c:v>
                </c:pt>
                <c:pt idx="26402">
                  <c:v>45202.020833333336</c:v>
                </c:pt>
                <c:pt idx="26403">
                  <c:v>45202.03125</c:v>
                </c:pt>
                <c:pt idx="26404">
                  <c:v>45202.041666666672</c:v>
                </c:pt>
                <c:pt idx="26405">
                  <c:v>45202.052083333336</c:v>
                </c:pt>
                <c:pt idx="26406">
                  <c:v>45202.0625</c:v>
                </c:pt>
                <c:pt idx="26407">
                  <c:v>45202.072916666672</c:v>
                </c:pt>
                <c:pt idx="26408">
                  <c:v>45202.083333333336</c:v>
                </c:pt>
                <c:pt idx="26409">
                  <c:v>45202.09375</c:v>
                </c:pt>
                <c:pt idx="26410">
                  <c:v>45202.104166666672</c:v>
                </c:pt>
                <c:pt idx="26411">
                  <c:v>45202.114583333336</c:v>
                </c:pt>
                <c:pt idx="26412">
                  <c:v>45202.125</c:v>
                </c:pt>
                <c:pt idx="26413">
                  <c:v>45202.135416666672</c:v>
                </c:pt>
                <c:pt idx="26414">
                  <c:v>45202.145833333336</c:v>
                </c:pt>
                <c:pt idx="26415">
                  <c:v>45202.15625</c:v>
                </c:pt>
                <c:pt idx="26416">
                  <c:v>45202.166666666672</c:v>
                </c:pt>
                <c:pt idx="26417">
                  <c:v>45202.177083333336</c:v>
                </c:pt>
                <c:pt idx="26418">
                  <c:v>45202.1875</c:v>
                </c:pt>
                <c:pt idx="26419">
                  <c:v>45202.197916666672</c:v>
                </c:pt>
                <c:pt idx="26420">
                  <c:v>45202.208333333336</c:v>
                </c:pt>
                <c:pt idx="26421">
                  <c:v>45202.21875</c:v>
                </c:pt>
                <c:pt idx="26422">
                  <c:v>45202.229166666672</c:v>
                </c:pt>
                <c:pt idx="26423">
                  <c:v>45202.239583333336</c:v>
                </c:pt>
                <c:pt idx="26424">
                  <c:v>45202.25</c:v>
                </c:pt>
                <c:pt idx="26425">
                  <c:v>45202.260416666672</c:v>
                </c:pt>
                <c:pt idx="26426">
                  <c:v>45202.270833333336</c:v>
                </c:pt>
                <c:pt idx="26427">
                  <c:v>45202.28125</c:v>
                </c:pt>
                <c:pt idx="26428">
                  <c:v>45202.291666666672</c:v>
                </c:pt>
                <c:pt idx="26429">
                  <c:v>45202.302083333336</c:v>
                </c:pt>
                <c:pt idx="26430">
                  <c:v>45202.3125</c:v>
                </c:pt>
                <c:pt idx="26431">
                  <c:v>45202.322916666672</c:v>
                </c:pt>
                <c:pt idx="26432">
                  <c:v>45202.333333333336</c:v>
                </c:pt>
                <c:pt idx="26433">
                  <c:v>45202.34375</c:v>
                </c:pt>
                <c:pt idx="26434">
                  <c:v>45202.354166666672</c:v>
                </c:pt>
                <c:pt idx="26435">
                  <c:v>45202.364583333336</c:v>
                </c:pt>
                <c:pt idx="26436">
                  <c:v>45202.375</c:v>
                </c:pt>
                <c:pt idx="26437">
                  <c:v>45202.385416666672</c:v>
                </c:pt>
                <c:pt idx="26438">
                  <c:v>45202.395833333336</c:v>
                </c:pt>
                <c:pt idx="26439">
                  <c:v>45202.40625</c:v>
                </c:pt>
                <c:pt idx="26440">
                  <c:v>45202.416666666672</c:v>
                </c:pt>
                <c:pt idx="26441">
                  <c:v>45202.427083333336</c:v>
                </c:pt>
                <c:pt idx="26442">
                  <c:v>45202.4375</c:v>
                </c:pt>
                <c:pt idx="26443">
                  <c:v>45202.447916666672</c:v>
                </c:pt>
                <c:pt idx="26444">
                  <c:v>45202.458333333336</c:v>
                </c:pt>
                <c:pt idx="26445">
                  <c:v>45202.46875</c:v>
                </c:pt>
                <c:pt idx="26446">
                  <c:v>45202.479166666672</c:v>
                </c:pt>
                <c:pt idx="26447">
                  <c:v>45202.489583333336</c:v>
                </c:pt>
                <c:pt idx="26448">
                  <c:v>45202.5</c:v>
                </c:pt>
                <c:pt idx="26449">
                  <c:v>45202.510416666672</c:v>
                </c:pt>
                <c:pt idx="26450">
                  <c:v>45202.520833333336</c:v>
                </c:pt>
                <c:pt idx="26451">
                  <c:v>45202.53125</c:v>
                </c:pt>
                <c:pt idx="26452">
                  <c:v>45202.541666666672</c:v>
                </c:pt>
                <c:pt idx="26453">
                  <c:v>45202.552083333336</c:v>
                </c:pt>
                <c:pt idx="26454">
                  <c:v>45202.5625</c:v>
                </c:pt>
                <c:pt idx="26455">
                  <c:v>45202.572916666672</c:v>
                </c:pt>
                <c:pt idx="26456">
                  <c:v>45202.583333333336</c:v>
                </c:pt>
                <c:pt idx="26457">
                  <c:v>45202.59375</c:v>
                </c:pt>
                <c:pt idx="26458">
                  <c:v>45202.604166666672</c:v>
                </c:pt>
                <c:pt idx="26459">
                  <c:v>45202.614583333336</c:v>
                </c:pt>
                <c:pt idx="26460">
                  <c:v>45202.625</c:v>
                </c:pt>
                <c:pt idx="26461">
                  <c:v>45202.635416666672</c:v>
                </c:pt>
                <c:pt idx="26462">
                  <c:v>45202.645833333336</c:v>
                </c:pt>
                <c:pt idx="26463">
                  <c:v>45202.65625</c:v>
                </c:pt>
                <c:pt idx="26464">
                  <c:v>45202.666666666672</c:v>
                </c:pt>
                <c:pt idx="26465">
                  <c:v>45202.677083333336</c:v>
                </c:pt>
                <c:pt idx="26466">
                  <c:v>45202.6875</c:v>
                </c:pt>
                <c:pt idx="26467">
                  <c:v>45202.697916666672</c:v>
                </c:pt>
                <c:pt idx="26468">
                  <c:v>45202.708333333336</c:v>
                </c:pt>
                <c:pt idx="26469">
                  <c:v>45202.71875</c:v>
                </c:pt>
                <c:pt idx="26470">
                  <c:v>45202.729166666672</c:v>
                </c:pt>
                <c:pt idx="26471">
                  <c:v>45202.739583333336</c:v>
                </c:pt>
                <c:pt idx="26472">
                  <c:v>45202.75</c:v>
                </c:pt>
                <c:pt idx="26473">
                  <c:v>45202.760416666672</c:v>
                </c:pt>
                <c:pt idx="26474">
                  <c:v>45202.770833333336</c:v>
                </c:pt>
                <c:pt idx="26475">
                  <c:v>45202.78125</c:v>
                </c:pt>
                <c:pt idx="26476">
                  <c:v>45202.791666666672</c:v>
                </c:pt>
                <c:pt idx="26477">
                  <c:v>45202.802083333336</c:v>
                </c:pt>
                <c:pt idx="26478">
                  <c:v>45202.8125</c:v>
                </c:pt>
                <c:pt idx="26479">
                  <c:v>45202.822916666672</c:v>
                </c:pt>
                <c:pt idx="26480">
                  <c:v>45202.833333333336</c:v>
                </c:pt>
                <c:pt idx="26481">
                  <c:v>45202.84375</c:v>
                </c:pt>
                <c:pt idx="26482">
                  <c:v>45202.854166666672</c:v>
                </c:pt>
                <c:pt idx="26483">
                  <c:v>45202.864583333336</c:v>
                </c:pt>
                <c:pt idx="26484">
                  <c:v>45202.875</c:v>
                </c:pt>
                <c:pt idx="26485">
                  <c:v>45202.885416666672</c:v>
                </c:pt>
                <c:pt idx="26486">
                  <c:v>45202.895833333336</c:v>
                </c:pt>
                <c:pt idx="26487">
                  <c:v>45202.90625</c:v>
                </c:pt>
                <c:pt idx="26488">
                  <c:v>45202.916666666672</c:v>
                </c:pt>
                <c:pt idx="26489">
                  <c:v>45202.927083333336</c:v>
                </c:pt>
                <c:pt idx="26490">
                  <c:v>45202.9375</c:v>
                </c:pt>
                <c:pt idx="26491">
                  <c:v>45202.947916666672</c:v>
                </c:pt>
                <c:pt idx="26492">
                  <c:v>45202.958333333336</c:v>
                </c:pt>
                <c:pt idx="26493">
                  <c:v>45202.96875</c:v>
                </c:pt>
                <c:pt idx="26494">
                  <c:v>45202.979166666672</c:v>
                </c:pt>
                <c:pt idx="26495">
                  <c:v>45202.989583333336</c:v>
                </c:pt>
                <c:pt idx="26496">
                  <c:v>45203</c:v>
                </c:pt>
                <c:pt idx="26497">
                  <c:v>45203.010416666672</c:v>
                </c:pt>
                <c:pt idx="26498">
                  <c:v>45203.020833333336</c:v>
                </c:pt>
                <c:pt idx="26499">
                  <c:v>45203.03125</c:v>
                </c:pt>
                <c:pt idx="26500">
                  <c:v>45203.041666666672</c:v>
                </c:pt>
                <c:pt idx="26501">
                  <c:v>45203.052083333336</c:v>
                </c:pt>
                <c:pt idx="26502">
                  <c:v>45203.0625</c:v>
                </c:pt>
                <c:pt idx="26503">
                  <c:v>45203.072916666672</c:v>
                </c:pt>
                <c:pt idx="26504">
                  <c:v>45203.083333333336</c:v>
                </c:pt>
                <c:pt idx="26505">
                  <c:v>45203.09375</c:v>
                </c:pt>
                <c:pt idx="26506">
                  <c:v>45203.104166666672</c:v>
                </c:pt>
                <c:pt idx="26507">
                  <c:v>45203.114583333336</c:v>
                </c:pt>
                <c:pt idx="26508">
                  <c:v>45203.125</c:v>
                </c:pt>
                <c:pt idx="26509">
                  <c:v>45203.135416666672</c:v>
                </c:pt>
                <c:pt idx="26510">
                  <c:v>45203.145833333336</c:v>
                </c:pt>
                <c:pt idx="26511">
                  <c:v>45203.15625</c:v>
                </c:pt>
                <c:pt idx="26512">
                  <c:v>45203.166666666672</c:v>
                </c:pt>
                <c:pt idx="26513">
                  <c:v>45203.177083333336</c:v>
                </c:pt>
                <c:pt idx="26514">
                  <c:v>45203.1875</c:v>
                </c:pt>
                <c:pt idx="26515">
                  <c:v>45203.197916666672</c:v>
                </c:pt>
                <c:pt idx="26516">
                  <c:v>45203.208333333336</c:v>
                </c:pt>
                <c:pt idx="26517">
                  <c:v>45203.21875</c:v>
                </c:pt>
                <c:pt idx="26518">
                  <c:v>45203.229166666672</c:v>
                </c:pt>
                <c:pt idx="26519">
                  <c:v>45203.239583333336</c:v>
                </c:pt>
                <c:pt idx="26520">
                  <c:v>45203.25</c:v>
                </c:pt>
                <c:pt idx="26521">
                  <c:v>45203.260416666672</c:v>
                </c:pt>
                <c:pt idx="26522">
                  <c:v>45203.270833333336</c:v>
                </c:pt>
                <c:pt idx="26523">
                  <c:v>45203.28125</c:v>
                </c:pt>
                <c:pt idx="26524">
                  <c:v>45203.291666666672</c:v>
                </c:pt>
                <c:pt idx="26525">
                  <c:v>45203.302083333336</c:v>
                </c:pt>
                <c:pt idx="26526">
                  <c:v>45203.3125</c:v>
                </c:pt>
                <c:pt idx="26527">
                  <c:v>45203.322916666672</c:v>
                </c:pt>
                <c:pt idx="26528">
                  <c:v>45203.333333333336</c:v>
                </c:pt>
                <c:pt idx="26529">
                  <c:v>45203.34375</c:v>
                </c:pt>
                <c:pt idx="26530">
                  <c:v>45203.354166666672</c:v>
                </c:pt>
                <c:pt idx="26531">
                  <c:v>45203.364583333336</c:v>
                </c:pt>
                <c:pt idx="26532">
                  <c:v>45203.375</c:v>
                </c:pt>
                <c:pt idx="26533">
                  <c:v>45203.385416666672</c:v>
                </c:pt>
                <c:pt idx="26534">
                  <c:v>45203.395833333336</c:v>
                </c:pt>
                <c:pt idx="26535">
                  <c:v>45203.40625</c:v>
                </c:pt>
                <c:pt idx="26536">
                  <c:v>45203.416666666672</c:v>
                </c:pt>
                <c:pt idx="26537">
                  <c:v>45203.427083333336</c:v>
                </c:pt>
                <c:pt idx="26538">
                  <c:v>45203.4375</c:v>
                </c:pt>
                <c:pt idx="26539">
                  <c:v>45203.447916666672</c:v>
                </c:pt>
                <c:pt idx="26540">
                  <c:v>45203.458333333336</c:v>
                </c:pt>
                <c:pt idx="26541">
                  <c:v>45203.46875</c:v>
                </c:pt>
                <c:pt idx="26542">
                  <c:v>45203.479166666672</c:v>
                </c:pt>
                <c:pt idx="26543">
                  <c:v>45203.489583333336</c:v>
                </c:pt>
                <c:pt idx="26544">
                  <c:v>45203.5</c:v>
                </c:pt>
                <c:pt idx="26545">
                  <c:v>45203.510416666672</c:v>
                </c:pt>
                <c:pt idx="26546">
                  <c:v>45203.520833333336</c:v>
                </c:pt>
                <c:pt idx="26547">
                  <c:v>45203.53125</c:v>
                </c:pt>
                <c:pt idx="26548">
                  <c:v>45203.541666666672</c:v>
                </c:pt>
                <c:pt idx="26549">
                  <c:v>45203.552083333336</c:v>
                </c:pt>
                <c:pt idx="26550">
                  <c:v>45203.5625</c:v>
                </c:pt>
                <c:pt idx="26551">
                  <c:v>45203.572916666672</c:v>
                </c:pt>
                <c:pt idx="26552">
                  <c:v>45203.583333333336</c:v>
                </c:pt>
                <c:pt idx="26553">
                  <c:v>45203.59375</c:v>
                </c:pt>
                <c:pt idx="26554">
                  <c:v>45203.604166666672</c:v>
                </c:pt>
                <c:pt idx="26555">
                  <c:v>45203.614583333336</c:v>
                </c:pt>
                <c:pt idx="26556">
                  <c:v>45203.625</c:v>
                </c:pt>
                <c:pt idx="26557">
                  <c:v>45203.635416666672</c:v>
                </c:pt>
                <c:pt idx="26558">
                  <c:v>45203.645833333336</c:v>
                </c:pt>
                <c:pt idx="26559">
                  <c:v>45203.65625</c:v>
                </c:pt>
                <c:pt idx="26560">
                  <c:v>45203.666666666672</c:v>
                </c:pt>
                <c:pt idx="26561">
                  <c:v>45203.677083333336</c:v>
                </c:pt>
                <c:pt idx="26562">
                  <c:v>45203.6875</c:v>
                </c:pt>
                <c:pt idx="26563">
                  <c:v>45203.697916666672</c:v>
                </c:pt>
                <c:pt idx="26564">
                  <c:v>45203.708333333336</c:v>
                </c:pt>
                <c:pt idx="26565">
                  <c:v>45203.71875</c:v>
                </c:pt>
                <c:pt idx="26566">
                  <c:v>45203.729166666672</c:v>
                </c:pt>
                <c:pt idx="26567">
                  <c:v>45203.739583333336</c:v>
                </c:pt>
                <c:pt idx="26568">
                  <c:v>45203.75</c:v>
                </c:pt>
                <c:pt idx="26569">
                  <c:v>45203.760416666672</c:v>
                </c:pt>
                <c:pt idx="26570">
                  <c:v>45203.770833333336</c:v>
                </c:pt>
                <c:pt idx="26571">
                  <c:v>45203.78125</c:v>
                </c:pt>
                <c:pt idx="26572">
                  <c:v>45203.791666666672</c:v>
                </c:pt>
                <c:pt idx="26573">
                  <c:v>45203.802083333336</c:v>
                </c:pt>
                <c:pt idx="26574">
                  <c:v>45203.8125</c:v>
                </c:pt>
                <c:pt idx="26575">
                  <c:v>45203.822916666672</c:v>
                </c:pt>
                <c:pt idx="26576">
                  <c:v>45203.833333333336</c:v>
                </c:pt>
                <c:pt idx="26577">
                  <c:v>45203.84375</c:v>
                </c:pt>
                <c:pt idx="26578">
                  <c:v>45203.854166666672</c:v>
                </c:pt>
                <c:pt idx="26579">
                  <c:v>45203.864583333336</c:v>
                </c:pt>
                <c:pt idx="26580">
                  <c:v>45203.875</c:v>
                </c:pt>
                <c:pt idx="26581">
                  <c:v>45203.885416666672</c:v>
                </c:pt>
                <c:pt idx="26582">
                  <c:v>45203.895833333336</c:v>
                </c:pt>
                <c:pt idx="26583">
                  <c:v>45203.90625</c:v>
                </c:pt>
                <c:pt idx="26584">
                  <c:v>45203.916666666672</c:v>
                </c:pt>
                <c:pt idx="26585">
                  <c:v>45203.927083333336</c:v>
                </c:pt>
                <c:pt idx="26586">
                  <c:v>45203.9375</c:v>
                </c:pt>
                <c:pt idx="26587">
                  <c:v>45203.947916666672</c:v>
                </c:pt>
                <c:pt idx="26588">
                  <c:v>45203.958333333336</c:v>
                </c:pt>
                <c:pt idx="26589">
                  <c:v>45203.96875</c:v>
                </c:pt>
                <c:pt idx="26590">
                  <c:v>45203.979166666672</c:v>
                </c:pt>
                <c:pt idx="26591">
                  <c:v>45203.989583333336</c:v>
                </c:pt>
                <c:pt idx="26592">
                  <c:v>45204</c:v>
                </c:pt>
                <c:pt idx="26593">
                  <c:v>45204.010416666672</c:v>
                </c:pt>
                <c:pt idx="26594">
                  <c:v>45204.020833333336</c:v>
                </c:pt>
                <c:pt idx="26595">
                  <c:v>45204.03125</c:v>
                </c:pt>
                <c:pt idx="26596">
                  <c:v>45204.041666666672</c:v>
                </c:pt>
                <c:pt idx="26597">
                  <c:v>45204.052083333336</c:v>
                </c:pt>
                <c:pt idx="26598">
                  <c:v>45204.0625</c:v>
                </c:pt>
                <c:pt idx="26599">
                  <c:v>45204.072916666672</c:v>
                </c:pt>
                <c:pt idx="26600">
                  <c:v>45204.083333333336</c:v>
                </c:pt>
                <c:pt idx="26601">
                  <c:v>45204.09375</c:v>
                </c:pt>
                <c:pt idx="26602">
                  <c:v>45204.104166666672</c:v>
                </c:pt>
                <c:pt idx="26603">
                  <c:v>45204.114583333336</c:v>
                </c:pt>
                <c:pt idx="26604">
                  <c:v>45204.125</c:v>
                </c:pt>
                <c:pt idx="26605">
                  <c:v>45204.135416666672</c:v>
                </c:pt>
                <c:pt idx="26606">
                  <c:v>45204.145833333336</c:v>
                </c:pt>
                <c:pt idx="26607">
                  <c:v>45204.15625</c:v>
                </c:pt>
                <c:pt idx="26608">
                  <c:v>45204.166666666672</c:v>
                </c:pt>
                <c:pt idx="26609">
                  <c:v>45204.177083333336</c:v>
                </c:pt>
                <c:pt idx="26610">
                  <c:v>45204.1875</c:v>
                </c:pt>
                <c:pt idx="26611">
                  <c:v>45204.197916666672</c:v>
                </c:pt>
                <c:pt idx="26612">
                  <c:v>45204.208333333336</c:v>
                </c:pt>
                <c:pt idx="26613">
                  <c:v>45204.21875</c:v>
                </c:pt>
                <c:pt idx="26614">
                  <c:v>45204.229166666672</c:v>
                </c:pt>
                <c:pt idx="26615">
                  <c:v>45204.239583333336</c:v>
                </c:pt>
                <c:pt idx="26616">
                  <c:v>45204.25</c:v>
                </c:pt>
                <c:pt idx="26617">
                  <c:v>45204.260416666672</c:v>
                </c:pt>
                <c:pt idx="26618">
                  <c:v>45204.270833333336</c:v>
                </c:pt>
                <c:pt idx="26619">
                  <c:v>45204.28125</c:v>
                </c:pt>
                <c:pt idx="26620">
                  <c:v>45204.291666666672</c:v>
                </c:pt>
                <c:pt idx="26621">
                  <c:v>45204.302083333336</c:v>
                </c:pt>
                <c:pt idx="26622">
                  <c:v>45204.3125</c:v>
                </c:pt>
                <c:pt idx="26623">
                  <c:v>45204.322916666672</c:v>
                </c:pt>
                <c:pt idx="26624">
                  <c:v>45204.333333333336</c:v>
                </c:pt>
                <c:pt idx="26625">
                  <c:v>45204.34375</c:v>
                </c:pt>
                <c:pt idx="26626">
                  <c:v>45204.354166666672</c:v>
                </c:pt>
                <c:pt idx="26627">
                  <c:v>45204.364583333336</c:v>
                </c:pt>
                <c:pt idx="26628">
                  <c:v>45204.375</c:v>
                </c:pt>
                <c:pt idx="26629">
                  <c:v>45204.385416666672</c:v>
                </c:pt>
                <c:pt idx="26630">
                  <c:v>45204.395833333336</c:v>
                </c:pt>
                <c:pt idx="26631">
                  <c:v>45204.40625</c:v>
                </c:pt>
                <c:pt idx="26632">
                  <c:v>45204.416666666672</c:v>
                </c:pt>
                <c:pt idx="26633">
                  <c:v>45204.427083333336</c:v>
                </c:pt>
                <c:pt idx="26634">
                  <c:v>45204.4375</c:v>
                </c:pt>
                <c:pt idx="26635">
                  <c:v>45204.447916666672</c:v>
                </c:pt>
                <c:pt idx="26636">
                  <c:v>45204.458333333336</c:v>
                </c:pt>
                <c:pt idx="26637">
                  <c:v>45204.46875</c:v>
                </c:pt>
                <c:pt idx="26638">
                  <c:v>45204.479166666672</c:v>
                </c:pt>
                <c:pt idx="26639">
                  <c:v>45204.489583333336</c:v>
                </c:pt>
                <c:pt idx="26640">
                  <c:v>45204.5</c:v>
                </c:pt>
                <c:pt idx="26641">
                  <c:v>45204.510416666672</c:v>
                </c:pt>
                <c:pt idx="26642">
                  <c:v>45204.520833333336</c:v>
                </c:pt>
                <c:pt idx="26643">
                  <c:v>45204.53125</c:v>
                </c:pt>
                <c:pt idx="26644">
                  <c:v>45204.541666666672</c:v>
                </c:pt>
                <c:pt idx="26645">
                  <c:v>45204.552083333336</c:v>
                </c:pt>
                <c:pt idx="26646">
                  <c:v>45204.5625</c:v>
                </c:pt>
                <c:pt idx="26647">
                  <c:v>45204.572916666672</c:v>
                </c:pt>
                <c:pt idx="26648">
                  <c:v>45204.583333333336</c:v>
                </c:pt>
                <c:pt idx="26649">
                  <c:v>45204.59375</c:v>
                </c:pt>
                <c:pt idx="26650">
                  <c:v>45204.604166666672</c:v>
                </c:pt>
                <c:pt idx="26651">
                  <c:v>45204.614583333336</c:v>
                </c:pt>
                <c:pt idx="26652">
                  <c:v>45204.625</c:v>
                </c:pt>
                <c:pt idx="26653">
                  <c:v>45204.635416666672</c:v>
                </c:pt>
                <c:pt idx="26654">
                  <c:v>45204.645833333336</c:v>
                </c:pt>
                <c:pt idx="26655">
                  <c:v>45204.65625</c:v>
                </c:pt>
                <c:pt idx="26656">
                  <c:v>45204.666666666672</c:v>
                </c:pt>
                <c:pt idx="26657">
                  <c:v>45204.677083333336</c:v>
                </c:pt>
                <c:pt idx="26658">
                  <c:v>45204.6875</c:v>
                </c:pt>
                <c:pt idx="26659">
                  <c:v>45204.697916666672</c:v>
                </c:pt>
                <c:pt idx="26660">
                  <c:v>45204.708333333336</c:v>
                </c:pt>
                <c:pt idx="26661">
                  <c:v>45204.71875</c:v>
                </c:pt>
                <c:pt idx="26662">
                  <c:v>45204.729166666672</c:v>
                </c:pt>
                <c:pt idx="26663">
                  <c:v>45204.739583333336</c:v>
                </c:pt>
                <c:pt idx="26664">
                  <c:v>45204.75</c:v>
                </c:pt>
                <c:pt idx="26665">
                  <c:v>45204.760416666672</c:v>
                </c:pt>
                <c:pt idx="26666">
                  <c:v>45204.770833333336</c:v>
                </c:pt>
                <c:pt idx="26667">
                  <c:v>45204.78125</c:v>
                </c:pt>
                <c:pt idx="26668">
                  <c:v>45204.791666666672</c:v>
                </c:pt>
                <c:pt idx="26669">
                  <c:v>45204.802083333336</c:v>
                </c:pt>
                <c:pt idx="26670">
                  <c:v>45204.8125</c:v>
                </c:pt>
                <c:pt idx="26671">
                  <c:v>45204.822916666672</c:v>
                </c:pt>
                <c:pt idx="26672">
                  <c:v>45204.833333333336</c:v>
                </c:pt>
                <c:pt idx="26673">
                  <c:v>45204.84375</c:v>
                </c:pt>
                <c:pt idx="26674">
                  <c:v>45204.854166666672</c:v>
                </c:pt>
                <c:pt idx="26675">
                  <c:v>45204.864583333336</c:v>
                </c:pt>
                <c:pt idx="26676">
                  <c:v>45204.875</c:v>
                </c:pt>
                <c:pt idx="26677">
                  <c:v>45204.885416666672</c:v>
                </c:pt>
                <c:pt idx="26678">
                  <c:v>45204.895833333336</c:v>
                </c:pt>
                <c:pt idx="26679">
                  <c:v>45204.90625</c:v>
                </c:pt>
                <c:pt idx="26680">
                  <c:v>45204.916666666672</c:v>
                </c:pt>
                <c:pt idx="26681">
                  <c:v>45204.927083333336</c:v>
                </c:pt>
                <c:pt idx="26682">
                  <c:v>45204.9375</c:v>
                </c:pt>
                <c:pt idx="26683">
                  <c:v>45204.947916666672</c:v>
                </c:pt>
                <c:pt idx="26684">
                  <c:v>45204.958333333336</c:v>
                </c:pt>
                <c:pt idx="26685">
                  <c:v>45204.96875</c:v>
                </c:pt>
                <c:pt idx="26686">
                  <c:v>45204.979166666672</c:v>
                </c:pt>
                <c:pt idx="26687">
                  <c:v>45204.989583333336</c:v>
                </c:pt>
                <c:pt idx="26688">
                  <c:v>45205</c:v>
                </c:pt>
                <c:pt idx="26689">
                  <c:v>45205.010416666672</c:v>
                </c:pt>
                <c:pt idx="26690">
                  <c:v>45205.020833333336</c:v>
                </c:pt>
                <c:pt idx="26691">
                  <c:v>45205.03125</c:v>
                </c:pt>
                <c:pt idx="26692">
                  <c:v>45205.041666666672</c:v>
                </c:pt>
                <c:pt idx="26693">
                  <c:v>45205.052083333336</c:v>
                </c:pt>
                <c:pt idx="26694">
                  <c:v>45205.0625</c:v>
                </c:pt>
                <c:pt idx="26695">
                  <c:v>45205.072916666672</c:v>
                </c:pt>
                <c:pt idx="26696">
                  <c:v>45205.083333333336</c:v>
                </c:pt>
                <c:pt idx="26697">
                  <c:v>45205.09375</c:v>
                </c:pt>
                <c:pt idx="26698">
                  <c:v>45205.104166666672</c:v>
                </c:pt>
                <c:pt idx="26699">
                  <c:v>45205.114583333336</c:v>
                </c:pt>
                <c:pt idx="26700">
                  <c:v>45205.125</c:v>
                </c:pt>
                <c:pt idx="26701">
                  <c:v>45205.135416666672</c:v>
                </c:pt>
                <c:pt idx="26702">
                  <c:v>45205.145833333336</c:v>
                </c:pt>
                <c:pt idx="26703">
                  <c:v>45205.15625</c:v>
                </c:pt>
                <c:pt idx="26704">
                  <c:v>45205.166666666672</c:v>
                </c:pt>
                <c:pt idx="26705">
                  <c:v>45205.177083333336</c:v>
                </c:pt>
                <c:pt idx="26706">
                  <c:v>45205.1875</c:v>
                </c:pt>
                <c:pt idx="26707">
                  <c:v>45205.197916666672</c:v>
                </c:pt>
                <c:pt idx="26708">
                  <c:v>45205.208333333336</c:v>
                </c:pt>
                <c:pt idx="26709">
                  <c:v>45205.21875</c:v>
                </c:pt>
                <c:pt idx="26710">
                  <c:v>45205.229166666672</c:v>
                </c:pt>
                <c:pt idx="26711">
                  <c:v>45205.239583333336</c:v>
                </c:pt>
                <c:pt idx="26712">
                  <c:v>45205.25</c:v>
                </c:pt>
                <c:pt idx="26713">
                  <c:v>45205.260416666672</c:v>
                </c:pt>
                <c:pt idx="26714">
                  <c:v>45205.270833333336</c:v>
                </c:pt>
                <c:pt idx="26715">
                  <c:v>45205.28125</c:v>
                </c:pt>
                <c:pt idx="26716">
                  <c:v>45205.291666666672</c:v>
                </c:pt>
                <c:pt idx="26717">
                  <c:v>45205.302083333336</c:v>
                </c:pt>
                <c:pt idx="26718">
                  <c:v>45205.3125</c:v>
                </c:pt>
                <c:pt idx="26719">
                  <c:v>45205.322916666672</c:v>
                </c:pt>
                <c:pt idx="26720">
                  <c:v>45205.333333333336</c:v>
                </c:pt>
                <c:pt idx="26721">
                  <c:v>45205.34375</c:v>
                </c:pt>
                <c:pt idx="26722">
                  <c:v>45205.354166666672</c:v>
                </c:pt>
                <c:pt idx="26723">
                  <c:v>45205.364583333336</c:v>
                </c:pt>
                <c:pt idx="26724">
                  <c:v>45205.375</c:v>
                </c:pt>
                <c:pt idx="26725">
                  <c:v>45205.385416666672</c:v>
                </c:pt>
                <c:pt idx="26726">
                  <c:v>45205.395833333336</c:v>
                </c:pt>
                <c:pt idx="26727">
                  <c:v>45205.40625</c:v>
                </c:pt>
                <c:pt idx="26728">
                  <c:v>45205.416666666672</c:v>
                </c:pt>
                <c:pt idx="26729">
                  <c:v>45205.427083333336</c:v>
                </c:pt>
                <c:pt idx="26730">
                  <c:v>45205.4375</c:v>
                </c:pt>
                <c:pt idx="26731">
                  <c:v>45205.447916666672</c:v>
                </c:pt>
                <c:pt idx="26732">
                  <c:v>45205.458333333336</c:v>
                </c:pt>
                <c:pt idx="26733">
                  <c:v>45205.46875</c:v>
                </c:pt>
                <c:pt idx="26734">
                  <c:v>45205.479166666672</c:v>
                </c:pt>
                <c:pt idx="26735">
                  <c:v>45205.489583333336</c:v>
                </c:pt>
                <c:pt idx="26736">
                  <c:v>45205.5</c:v>
                </c:pt>
                <c:pt idx="26737">
                  <c:v>45205.510416666672</c:v>
                </c:pt>
                <c:pt idx="26738">
                  <c:v>45205.520833333336</c:v>
                </c:pt>
                <c:pt idx="26739">
                  <c:v>45205.53125</c:v>
                </c:pt>
                <c:pt idx="26740">
                  <c:v>45205.541666666672</c:v>
                </c:pt>
                <c:pt idx="26741">
                  <c:v>45205.552083333336</c:v>
                </c:pt>
                <c:pt idx="26742">
                  <c:v>45205.5625</c:v>
                </c:pt>
                <c:pt idx="26743">
                  <c:v>45205.572916666672</c:v>
                </c:pt>
                <c:pt idx="26744">
                  <c:v>45205.583333333336</c:v>
                </c:pt>
                <c:pt idx="26745">
                  <c:v>45205.59375</c:v>
                </c:pt>
                <c:pt idx="26746">
                  <c:v>45205.604166666672</c:v>
                </c:pt>
                <c:pt idx="26747">
                  <c:v>45205.614583333336</c:v>
                </c:pt>
                <c:pt idx="26748">
                  <c:v>45205.625</c:v>
                </c:pt>
                <c:pt idx="26749">
                  <c:v>45205.635416666672</c:v>
                </c:pt>
                <c:pt idx="26750">
                  <c:v>45205.645833333336</c:v>
                </c:pt>
                <c:pt idx="26751">
                  <c:v>45205.65625</c:v>
                </c:pt>
                <c:pt idx="26752">
                  <c:v>45205.666666666672</c:v>
                </c:pt>
                <c:pt idx="26753">
                  <c:v>45205.677083333336</c:v>
                </c:pt>
                <c:pt idx="26754">
                  <c:v>45205.6875</c:v>
                </c:pt>
                <c:pt idx="26755">
                  <c:v>45205.697916666672</c:v>
                </c:pt>
                <c:pt idx="26756">
                  <c:v>45205.708333333336</c:v>
                </c:pt>
                <c:pt idx="26757">
                  <c:v>45205.71875</c:v>
                </c:pt>
                <c:pt idx="26758">
                  <c:v>45205.729166666672</c:v>
                </c:pt>
                <c:pt idx="26759">
                  <c:v>45205.739583333336</c:v>
                </c:pt>
                <c:pt idx="26760">
                  <c:v>45205.75</c:v>
                </c:pt>
                <c:pt idx="26761">
                  <c:v>45205.760416666672</c:v>
                </c:pt>
                <c:pt idx="26762">
                  <c:v>45205.770833333336</c:v>
                </c:pt>
                <c:pt idx="26763">
                  <c:v>45205.78125</c:v>
                </c:pt>
                <c:pt idx="26764">
                  <c:v>45205.791666666672</c:v>
                </c:pt>
                <c:pt idx="26765">
                  <c:v>45205.802083333336</c:v>
                </c:pt>
                <c:pt idx="26766">
                  <c:v>45205.8125</c:v>
                </c:pt>
                <c:pt idx="26767">
                  <c:v>45205.822916666672</c:v>
                </c:pt>
                <c:pt idx="26768">
                  <c:v>45205.833333333336</c:v>
                </c:pt>
                <c:pt idx="26769">
                  <c:v>45205.84375</c:v>
                </c:pt>
                <c:pt idx="26770">
                  <c:v>45205.854166666672</c:v>
                </c:pt>
                <c:pt idx="26771">
                  <c:v>45205.864583333336</c:v>
                </c:pt>
                <c:pt idx="26772">
                  <c:v>45205.875</c:v>
                </c:pt>
                <c:pt idx="26773">
                  <c:v>45205.885416666672</c:v>
                </c:pt>
                <c:pt idx="26774">
                  <c:v>45205.895833333336</c:v>
                </c:pt>
                <c:pt idx="26775">
                  <c:v>45205.90625</c:v>
                </c:pt>
                <c:pt idx="26776">
                  <c:v>45205.916666666672</c:v>
                </c:pt>
                <c:pt idx="26777">
                  <c:v>45205.927083333336</c:v>
                </c:pt>
                <c:pt idx="26778">
                  <c:v>45205.9375</c:v>
                </c:pt>
                <c:pt idx="26779">
                  <c:v>45205.947916666672</c:v>
                </c:pt>
                <c:pt idx="26780">
                  <c:v>45205.958333333336</c:v>
                </c:pt>
                <c:pt idx="26781">
                  <c:v>45205.96875</c:v>
                </c:pt>
                <c:pt idx="26782">
                  <c:v>45205.979166666672</c:v>
                </c:pt>
                <c:pt idx="26783">
                  <c:v>45205.989583333336</c:v>
                </c:pt>
                <c:pt idx="26784">
                  <c:v>45206</c:v>
                </c:pt>
                <c:pt idx="26785">
                  <c:v>45206.010416666672</c:v>
                </c:pt>
                <c:pt idx="26786">
                  <c:v>45206.020833333336</c:v>
                </c:pt>
                <c:pt idx="26787">
                  <c:v>45206.03125</c:v>
                </c:pt>
                <c:pt idx="26788">
                  <c:v>45206.041666666672</c:v>
                </c:pt>
                <c:pt idx="26789">
                  <c:v>45206.052083333336</c:v>
                </c:pt>
                <c:pt idx="26790">
                  <c:v>45206.0625</c:v>
                </c:pt>
                <c:pt idx="26791">
                  <c:v>45206.072916666672</c:v>
                </c:pt>
                <c:pt idx="26792">
                  <c:v>45206.083333333336</c:v>
                </c:pt>
                <c:pt idx="26793">
                  <c:v>45206.09375</c:v>
                </c:pt>
                <c:pt idx="26794">
                  <c:v>45206.104166666672</c:v>
                </c:pt>
                <c:pt idx="26795">
                  <c:v>45206.114583333336</c:v>
                </c:pt>
                <c:pt idx="26796">
                  <c:v>45206.125</c:v>
                </c:pt>
                <c:pt idx="26797">
                  <c:v>45206.135416666672</c:v>
                </c:pt>
                <c:pt idx="26798">
                  <c:v>45206.145833333336</c:v>
                </c:pt>
                <c:pt idx="26799">
                  <c:v>45206.15625</c:v>
                </c:pt>
                <c:pt idx="26800">
                  <c:v>45206.166666666672</c:v>
                </c:pt>
                <c:pt idx="26801">
                  <c:v>45206.177083333336</c:v>
                </c:pt>
                <c:pt idx="26802">
                  <c:v>45206.1875</c:v>
                </c:pt>
                <c:pt idx="26803">
                  <c:v>45206.197916666672</c:v>
                </c:pt>
                <c:pt idx="26804">
                  <c:v>45206.208333333336</c:v>
                </c:pt>
                <c:pt idx="26805">
                  <c:v>45206.21875</c:v>
                </c:pt>
                <c:pt idx="26806">
                  <c:v>45206.229166666672</c:v>
                </c:pt>
                <c:pt idx="26807">
                  <c:v>45206.239583333336</c:v>
                </c:pt>
                <c:pt idx="26808">
                  <c:v>45206.25</c:v>
                </c:pt>
                <c:pt idx="26809">
                  <c:v>45206.260416666672</c:v>
                </c:pt>
                <c:pt idx="26810">
                  <c:v>45206.270833333336</c:v>
                </c:pt>
                <c:pt idx="26811">
                  <c:v>45206.28125</c:v>
                </c:pt>
                <c:pt idx="26812">
                  <c:v>45206.291666666672</c:v>
                </c:pt>
                <c:pt idx="26813">
                  <c:v>45206.302083333336</c:v>
                </c:pt>
                <c:pt idx="26814">
                  <c:v>45206.3125</c:v>
                </c:pt>
                <c:pt idx="26815">
                  <c:v>45206.322916666672</c:v>
                </c:pt>
                <c:pt idx="26816">
                  <c:v>45206.333333333336</c:v>
                </c:pt>
                <c:pt idx="26817">
                  <c:v>45206.34375</c:v>
                </c:pt>
                <c:pt idx="26818">
                  <c:v>45206.354166666672</c:v>
                </c:pt>
                <c:pt idx="26819">
                  <c:v>45206.364583333336</c:v>
                </c:pt>
                <c:pt idx="26820">
                  <c:v>45206.375</c:v>
                </c:pt>
                <c:pt idx="26821">
                  <c:v>45206.385416666672</c:v>
                </c:pt>
                <c:pt idx="26822">
                  <c:v>45206.395833333336</c:v>
                </c:pt>
                <c:pt idx="26823">
                  <c:v>45206.40625</c:v>
                </c:pt>
                <c:pt idx="26824">
                  <c:v>45206.416666666672</c:v>
                </c:pt>
                <c:pt idx="26825">
                  <c:v>45206.427083333336</c:v>
                </c:pt>
                <c:pt idx="26826">
                  <c:v>45206.4375</c:v>
                </c:pt>
                <c:pt idx="26827">
                  <c:v>45206.447916666672</c:v>
                </c:pt>
                <c:pt idx="26828">
                  <c:v>45206.458333333336</c:v>
                </c:pt>
                <c:pt idx="26829">
                  <c:v>45206.46875</c:v>
                </c:pt>
                <c:pt idx="26830">
                  <c:v>45206.479166666672</c:v>
                </c:pt>
                <c:pt idx="26831">
                  <c:v>45206.489583333336</c:v>
                </c:pt>
                <c:pt idx="26832">
                  <c:v>45206.5</c:v>
                </c:pt>
                <c:pt idx="26833">
                  <c:v>45206.510416666672</c:v>
                </c:pt>
                <c:pt idx="26834">
                  <c:v>45206.520833333336</c:v>
                </c:pt>
                <c:pt idx="26835">
                  <c:v>45206.53125</c:v>
                </c:pt>
                <c:pt idx="26836">
                  <c:v>45206.541666666672</c:v>
                </c:pt>
                <c:pt idx="26837">
                  <c:v>45206.552083333336</c:v>
                </c:pt>
                <c:pt idx="26838">
                  <c:v>45206.5625</c:v>
                </c:pt>
                <c:pt idx="26839">
                  <c:v>45206.572916666672</c:v>
                </c:pt>
                <c:pt idx="26840">
                  <c:v>45206.583333333336</c:v>
                </c:pt>
                <c:pt idx="26841">
                  <c:v>45206.59375</c:v>
                </c:pt>
                <c:pt idx="26842">
                  <c:v>45206.604166666672</c:v>
                </c:pt>
                <c:pt idx="26843">
                  <c:v>45206.614583333336</c:v>
                </c:pt>
                <c:pt idx="26844">
                  <c:v>45206.625</c:v>
                </c:pt>
                <c:pt idx="26845">
                  <c:v>45206.635416666672</c:v>
                </c:pt>
                <c:pt idx="26846">
                  <c:v>45206.645833333336</c:v>
                </c:pt>
                <c:pt idx="26847">
                  <c:v>45206.65625</c:v>
                </c:pt>
                <c:pt idx="26848">
                  <c:v>45206.666666666672</c:v>
                </c:pt>
                <c:pt idx="26849">
                  <c:v>45206.677083333336</c:v>
                </c:pt>
                <c:pt idx="26850">
                  <c:v>45206.6875</c:v>
                </c:pt>
                <c:pt idx="26851">
                  <c:v>45206.697916666672</c:v>
                </c:pt>
                <c:pt idx="26852">
                  <c:v>45206.708333333336</c:v>
                </c:pt>
                <c:pt idx="26853">
                  <c:v>45206.71875</c:v>
                </c:pt>
                <c:pt idx="26854">
                  <c:v>45206.729166666672</c:v>
                </c:pt>
                <c:pt idx="26855">
                  <c:v>45206.739583333336</c:v>
                </c:pt>
                <c:pt idx="26856">
                  <c:v>45206.75</c:v>
                </c:pt>
                <c:pt idx="26857">
                  <c:v>45206.760416666672</c:v>
                </c:pt>
                <c:pt idx="26858">
                  <c:v>45206.770833333336</c:v>
                </c:pt>
                <c:pt idx="26859">
                  <c:v>45206.78125</c:v>
                </c:pt>
                <c:pt idx="26860">
                  <c:v>45206.791666666672</c:v>
                </c:pt>
                <c:pt idx="26861">
                  <c:v>45206.802083333336</c:v>
                </c:pt>
                <c:pt idx="26862">
                  <c:v>45206.8125</c:v>
                </c:pt>
                <c:pt idx="26863">
                  <c:v>45206.822916666672</c:v>
                </c:pt>
                <c:pt idx="26864">
                  <c:v>45206.833333333336</c:v>
                </c:pt>
                <c:pt idx="26865">
                  <c:v>45206.84375</c:v>
                </c:pt>
                <c:pt idx="26866">
                  <c:v>45206.854166666672</c:v>
                </c:pt>
                <c:pt idx="26867">
                  <c:v>45206.864583333336</c:v>
                </c:pt>
                <c:pt idx="26868">
                  <c:v>45206.875</c:v>
                </c:pt>
                <c:pt idx="26869">
                  <c:v>45206.885416666672</c:v>
                </c:pt>
                <c:pt idx="26870">
                  <c:v>45206.895833333336</c:v>
                </c:pt>
                <c:pt idx="26871">
                  <c:v>45206.90625</c:v>
                </c:pt>
                <c:pt idx="26872">
                  <c:v>45206.916666666672</c:v>
                </c:pt>
                <c:pt idx="26873">
                  <c:v>45206.927083333336</c:v>
                </c:pt>
                <c:pt idx="26874">
                  <c:v>45206.9375</c:v>
                </c:pt>
                <c:pt idx="26875">
                  <c:v>45206.947916666672</c:v>
                </c:pt>
                <c:pt idx="26876">
                  <c:v>45206.958333333336</c:v>
                </c:pt>
                <c:pt idx="26877">
                  <c:v>45206.96875</c:v>
                </c:pt>
                <c:pt idx="26878">
                  <c:v>45206.979166666672</c:v>
                </c:pt>
                <c:pt idx="26879">
                  <c:v>45206.989583333336</c:v>
                </c:pt>
                <c:pt idx="26880">
                  <c:v>45207</c:v>
                </c:pt>
                <c:pt idx="26881">
                  <c:v>45207.010416666672</c:v>
                </c:pt>
                <c:pt idx="26882">
                  <c:v>45207.020833333336</c:v>
                </c:pt>
                <c:pt idx="26883">
                  <c:v>45207.03125</c:v>
                </c:pt>
                <c:pt idx="26884">
                  <c:v>45207.041666666672</c:v>
                </c:pt>
                <c:pt idx="26885">
                  <c:v>45207.052083333336</c:v>
                </c:pt>
                <c:pt idx="26886">
                  <c:v>45207.0625</c:v>
                </c:pt>
                <c:pt idx="26887">
                  <c:v>45207.072916666672</c:v>
                </c:pt>
                <c:pt idx="26888">
                  <c:v>45207.083333333336</c:v>
                </c:pt>
                <c:pt idx="26889">
                  <c:v>45207.09375</c:v>
                </c:pt>
                <c:pt idx="26890">
                  <c:v>45207.104166666672</c:v>
                </c:pt>
                <c:pt idx="26891">
                  <c:v>45207.114583333336</c:v>
                </c:pt>
                <c:pt idx="26892">
                  <c:v>45207.125</c:v>
                </c:pt>
                <c:pt idx="26893">
                  <c:v>45207.135416666672</c:v>
                </c:pt>
                <c:pt idx="26894">
                  <c:v>45207.145833333336</c:v>
                </c:pt>
                <c:pt idx="26895">
                  <c:v>45207.15625</c:v>
                </c:pt>
                <c:pt idx="26896">
                  <c:v>45207.166666666672</c:v>
                </c:pt>
                <c:pt idx="26897">
                  <c:v>45207.177083333336</c:v>
                </c:pt>
                <c:pt idx="26898">
                  <c:v>45207.1875</c:v>
                </c:pt>
                <c:pt idx="26899">
                  <c:v>45207.197916666672</c:v>
                </c:pt>
                <c:pt idx="26900">
                  <c:v>45207.208333333336</c:v>
                </c:pt>
                <c:pt idx="26901">
                  <c:v>45207.21875</c:v>
                </c:pt>
                <c:pt idx="26902">
                  <c:v>45207.229166666672</c:v>
                </c:pt>
                <c:pt idx="26903">
                  <c:v>45207.239583333336</c:v>
                </c:pt>
                <c:pt idx="26904">
                  <c:v>45207.25</c:v>
                </c:pt>
                <c:pt idx="26905">
                  <c:v>45207.260416666672</c:v>
                </c:pt>
                <c:pt idx="26906">
                  <c:v>45207.270833333336</c:v>
                </c:pt>
                <c:pt idx="26907">
                  <c:v>45207.28125</c:v>
                </c:pt>
                <c:pt idx="26908">
                  <c:v>45207.291666666672</c:v>
                </c:pt>
                <c:pt idx="26909">
                  <c:v>45207.302083333336</c:v>
                </c:pt>
                <c:pt idx="26910">
                  <c:v>45207.3125</c:v>
                </c:pt>
                <c:pt idx="26911">
                  <c:v>45207.322916666672</c:v>
                </c:pt>
                <c:pt idx="26912">
                  <c:v>45207.333333333336</c:v>
                </c:pt>
                <c:pt idx="26913">
                  <c:v>45207.34375</c:v>
                </c:pt>
                <c:pt idx="26914">
                  <c:v>45207.354166666672</c:v>
                </c:pt>
                <c:pt idx="26915">
                  <c:v>45207.364583333336</c:v>
                </c:pt>
                <c:pt idx="26916">
                  <c:v>45207.375</c:v>
                </c:pt>
                <c:pt idx="26917">
                  <c:v>45207.385416666672</c:v>
                </c:pt>
                <c:pt idx="26918">
                  <c:v>45207.395833333336</c:v>
                </c:pt>
                <c:pt idx="26919">
                  <c:v>45207.40625</c:v>
                </c:pt>
                <c:pt idx="26920">
                  <c:v>45207.416666666672</c:v>
                </c:pt>
                <c:pt idx="26921">
                  <c:v>45207.427083333336</c:v>
                </c:pt>
                <c:pt idx="26922">
                  <c:v>45207.4375</c:v>
                </c:pt>
                <c:pt idx="26923">
                  <c:v>45207.447916666672</c:v>
                </c:pt>
                <c:pt idx="26924">
                  <c:v>45207.458333333336</c:v>
                </c:pt>
                <c:pt idx="26925">
                  <c:v>45207.46875</c:v>
                </c:pt>
                <c:pt idx="26926">
                  <c:v>45207.479166666672</c:v>
                </c:pt>
                <c:pt idx="26927">
                  <c:v>45207.489583333336</c:v>
                </c:pt>
                <c:pt idx="26928">
                  <c:v>45207.5</c:v>
                </c:pt>
                <c:pt idx="26929">
                  <c:v>45207.510416666672</c:v>
                </c:pt>
                <c:pt idx="26930">
                  <c:v>45207.520833333336</c:v>
                </c:pt>
                <c:pt idx="26931">
                  <c:v>45207.53125</c:v>
                </c:pt>
                <c:pt idx="26932">
                  <c:v>45207.541666666672</c:v>
                </c:pt>
                <c:pt idx="26933">
                  <c:v>45207.552083333336</c:v>
                </c:pt>
                <c:pt idx="26934">
                  <c:v>45207.5625</c:v>
                </c:pt>
                <c:pt idx="26935">
                  <c:v>45207.572916666672</c:v>
                </c:pt>
                <c:pt idx="26936">
                  <c:v>45207.583333333336</c:v>
                </c:pt>
                <c:pt idx="26937">
                  <c:v>45207.59375</c:v>
                </c:pt>
                <c:pt idx="26938">
                  <c:v>45207.604166666672</c:v>
                </c:pt>
                <c:pt idx="26939">
                  <c:v>45207.614583333336</c:v>
                </c:pt>
                <c:pt idx="26940">
                  <c:v>45207.625</c:v>
                </c:pt>
                <c:pt idx="26941">
                  <c:v>45207.635416666672</c:v>
                </c:pt>
                <c:pt idx="26942">
                  <c:v>45207.645833333336</c:v>
                </c:pt>
                <c:pt idx="26943">
                  <c:v>45207.65625</c:v>
                </c:pt>
                <c:pt idx="26944">
                  <c:v>45207.666666666672</c:v>
                </c:pt>
                <c:pt idx="26945">
                  <c:v>45207.677083333336</c:v>
                </c:pt>
                <c:pt idx="26946">
                  <c:v>45207.6875</c:v>
                </c:pt>
                <c:pt idx="26947">
                  <c:v>45207.697916666672</c:v>
                </c:pt>
                <c:pt idx="26948">
                  <c:v>45207.708333333336</c:v>
                </c:pt>
                <c:pt idx="26949">
                  <c:v>45207.71875</c:v>
                </c:pt>
                <c:pt idx="26950">
                  <c:v>45207.729166666672</c:v>
                </c:pt>
                <c:pt idx="26951">
                  <c:v>45207.739583333336</c:v>
                </c:pt>
                <c:pt idx="26952">
                  <c:v>45207.75</c:v>
                </c:pt>
                <c:pt idx="26953">
                  <c:v>45207.760416666672</c:v>
                </c:pt>
                <c:pt idx="26954">
                  <c:v>45207.770833333336</c:v>
                </c:pt>
                <c:pt idx="26955">
                  <c:v>45207.78125</c:v>
                </c:pt>
                <c:pt idx="26956">
                  <c:v>45207.791666666672</c:v>
                </c:pt>
                <c:pt idx="26957">
                  <c:v>45207.802083333336</c:v>
                </c:pt>
                <c:pt idx="26958">
                  <c:v>45207.8125</c:v>
                </c:pt>
                <c:pt idx="26959">
                  <c:v>45207.822916666672</c:v>
                </c:pt>
                <c:pt idx="26960">
                  <c:v>45207.833333333336</c:v>
                </c:pt>
                <c:pt idx="26961">
                  <c:v>45207.84375</c:v>
                </c:pt>
                <c:pt idx="26962">
                  <c:v>45207.854166666672</c:v>
                </c:pt>
                <c:pt idx="26963">
                  <c:v>45207.864583333336</c:v>
                </c:pt>
                <c:pt idx="26964">
                  <c:v>45207.875</c:v>
                </c:pt>
                <c:pt idx="26965">
                  <c:v>45207.885416666672</c:v>
                </c:pt>
                <c:pt idx="26966">
                  <c:v>45207.895833333336</c:v>
                </c:pt>
                <c:pt idx="26967">
                  <c:v>45207.90625</c:v>
                </c:pt>
                <c:pt idx="26968">
                  <c:v>45207.916666666672</c:v>
                </c:pt>
                <c:pt idx="26969">
                  <c:v>45207.927083333336</c:v>
                </c:pt>
                <c:pt idx="26970">
                  <c:v>45207.9375</c:v>
                </c:pt>
                <c:pt idx="26971">
                  <c:v>45207.947916666672</c:v>
                </c:pt>
                <c:pt idx="26972">
                  <c:v>45207.958333333336</c:v>
                </c:pt>
                <c:pt idx="26973">
                  <c:v>45207.96875</c:v>
                </c:pt>
                <c:pt idx="26974">
                  <c:v>45207.979166666672</c:v>
                </c:pt>
                <c:pt idx="26975">
                  <c:v>45207.989583333336</c:v>
                </c:pt>
                <c:pt idx="26976">
                  <c:v>45208</c:v>
                </c:pt>
                <c:pt idx="26977">
                  <c:v>45208.010416666672</c:v>
                </c:pt>
                <c:pt idx="26978">
                  <c:v>45208.020833333336</c:v>
                </c:pt>
                <c:pt idx="26979">
                  <c:v>45208.03125</c:v>
                </c:pt>
                <c:pt idx="26980">
                  <c:v>45208.041666666672</c:v>
                </c:pt>
                <c:pt idx="26981">
                  <c:v>45208.052083333336</c:v>
                </c:pt>
                <c:pt idx="26982">
                  <c:v>45208.0625</c:v>
                </c:pt>
                <c:pt idx="26983">
                  <c:v>45208.072916666672</c:v>
                </c:pt>
                <c:pt idx="26984">
                  <c:v>45208.083333333336</c:v>
                </c:pt>
                <c:pt idx="26985">
                  <c:v>45208.09375</c:v>
                </c:pt>
                <c:pt idx="26986">
                  <c:v>45208.104166666672</c:v>
                </c:pt>
                <c:pt idx="26987">
                  <c:v>45208.114583333336</c:v>
                </c:pt>
                <c:pt idx="26988">
                  <c:v>45208.125</c:v>
                </c:pt>
                <c:pt idx="26989">
                  <c:v>45208.135416666672</c:v>
                </c:pt>
                <c:pt idx="26990">
                  <c:v>45208.145833333336</c:v>
                </c:pt>
                <c:pt idx="26991">
                  <c:v>45208.15625</c:v>
                </c:pt>
                <c:pt idx="26992">
                  <c:v>45208.166666666672</c:v>
                </c:pt>
                <c:pt idx="26993">
                  <c:v>45208.177083333336</c:v>
                </c:pt>
                <c:pt idx="26994">
                  <c:v>45208.1875</c:v>
                </c:pt>
                <c:pt idx="26995">
                  <c:v>45208.197916666672</c:v>
                </c:pt>
                <c:pt idx="26996">
                  <c:v>45208.208333333336</c:v>
                </c:pt>
                <c:pt idx="26997">
                  <c:v>45208.21875</c:v>
                </c:pt>
                <c:pt idx="26998">
                  <c:v>45208.229166666672</c:v>
                </c:pt>
                <c:pt idx="26999">
                  <c:v>45208.239583333336</c:v>
                </c:pt>
                <c:pt idx="27000">
                  <c:v>45208.25</c:v>
                </c:pt>
                <c:pt idx="27001">
                  <c:v>45208.260416666672</c:v>
                </c:pt>
                <c:pt idx="27002">
                  <c:v>45208.270833333336</c:v>
                </c:pt>
                <c:pt idx="27003">
                  <c:v>45208.28125</c:v>
                </c:pt>
                <c:pt idx="27004">
                  <c:v>45208.291666666672</c:v>
                </c:pt>
                <c:pt idx="27005">
                  <c:v>45208.302083333336</c:v>
                </c:pt>
                <c:pt idx="27006">
                  <c:v>45208.3125</c:v>
                </c:pt>
                <c:pt idx="27007">
                  <c:v>45208.322916666672</c:v>
                </c:pt>
                <c:pt idx="27008">
                  <c:v>45208.333333333336</c:v>
                </c:pt>
                <c:pt idx="27009">
                  <c:v>45208.34375</c:v>
                </c:pt>
                <c:pt idx="27010">
                  <c:v>45208.354166666672</c:v>
                </c:pt>
                <c:pt idx="27011">
                  <c:v>45208.364583333336</c:v>
                </c:pt>
                <c:pt idx="27012">
                  <c:v>45208.375</c:v>
                </c:pt>
                <c:pt idx="27013">
                  <c:v>45208.385416666672</c:v>
                </c:pt>
                <c:pt idx="27014">
                  <c:v>45208.395833333336</c:v>
                </c:pt>
                <c:pt idx="27015">
                  <c:v>45208.40625</c:v>
                </c:pt>
                <c:pt idx="27016">
                  <c:v>45208.416666666672</c:v>
                </c:pt>
                <c:pt idx="27017">
                  <c:v>45208.427083333336</c:v>
                </c:pt>
                <c:pt idx="27018">
                  <c:v>45208.4375</c:v>
                </c:pt>
                <c:pt idx="27019">
                  <c:v>45208.447916666672</c:v>
                </c:pt>
                <c:pt idx="27020">
                  <c:v>45208.458333333336</c:v>
                </c:pt>
                <c:pt idx="27021">
                  <c:v>45208.46875</c:v>
                </c:pt>
                <c:pt idx="27022">
                  <c:v>45208.479166666672</c:v>
                </c:pt>
                <c:pt idx="27023">
                  <c:v>45208.489583333336</c:v>
                </c:pt>
                <c:pt idx="27024">
                  <c:v>45208.5</c:v>
                </c:pt>
                <c:pt idx="27025">
                  <c:v>45208.510416666672</c:v>
                </c:pt>
                <c:pt idx="27026">
                  <c:v>45208.520833333336</c:v>
                </c:pt>
                <c:pt idx="27027">
                  <c:v>45208.53125</c:v>
                </c:pt>
                <c:pt idx="27028">
                  <c:v>45208.541666666672</c:v>
                </c:pt>
                <c:pt idx="27029">
                  <c:v>45208.552083333336</c:v>
                </c:pt>
                <c:pt idx="27030">
                  <c:v>45208.5625</c:v>
                </c:pt>
                <c:pt idx="27031">
                  <c:v>45208.572916666672</c:v>
                </c:pt>
                <c:pt idx="27032">
                  <c:v>45208.583333333336</c:v>
                </c:pt>
                <c:pt idx="27033">
                  <c:v>45208.59375</c:v>
                </c:pt>
                <c:pt idx="27034">
                  <c:v>45208.604166666672</c:v>
                </c:pt>
                <c:pt idx="27035">
                  <c:v>45208.614583333336</c:v>
                </c:pt>
                <c:pt idx="27036">
                  <c:v>45208.625</c:v>
                </c:pt>
                <c:pt idx="27037">
                  <c:v>45208.635416666672</c:v>
                </c:pt>
                <c:pt idx="27038">
                  <c:v>45208.645833333336</c:v>
                </c:pt>
                <c:pt idx="27039">
                  <c:v>45208.65625</c:v>
                </c:pt>
                <c:pt idx="27040">
                  <c:v>45208.666666666672</c:v>
                </c:pt>
                <c:pt idx="27041">
                  <c:v>45208.677083333336</c:v>
                </c:pt>
                <c:pt idx="27042">
                  <c:v>45208.6875</c:v>
                </c:pt>
                <c:pt idx="27043">
                  <c:v>45208.697916666672</c:v>
                </c:pt>
                <c:pt idx="27044">
                  <c:v>45208.708333333336</c:v>
                </c:pt>
                <c:pt idx="27045">
                  <c:v>45208.71875</c:v>
                </c:pt>
                <c:pt idx="27046">
                  <c:v>45208.729166666672</c:v>
                </c:pt>
                <c:pt idx="27047">
                  <c:v>45208.739583333336</c:v>
                </c:pt>
                <c:pt idx="27048">
                  <c:v>45208.75</c:v>
                </c:pt>
                <c:pt idx="27049">
                  <c:v>45208.760416666672</c:v>
                </c:pt>
                <c:pt idx="27050">
                  <c:v>45208.770833333336</c:v>
                </c:pt>
                <c:pt idx="27051">
                  <c:v>45208.78125</c:v>
                </c:pt>
                <c:pt idx="27052">
                  <c:v>45208.791666666672</c:v>
                </c:pt>
                <c:pt idx="27053">
                  <c:v>45208.802083333336</c:v>
                </c:pt>
                <c:pt idx="27054">
                  <c:v>45208.8125</c:v>
                </c:pt>
                <c:pt idx="27055">
                  <c:v>45208.822916666672</c:v>
                </c:pt>
                <c:pt idx="27056">
                  <c:v>45208.833333333336</c:v>
                </c:pt>
                <c:pt idx="27057">
                  <c:v>45208.84375</c:v>
                </c:pt>
                <c:pt idx="27058">
                  <c:v>45208.854166666672</c:v>
                </c:pt>
                <c:pt idx="27059">
                  <c:v>45208.864583333336</c:v>
                </c:pt>
                <c:pt idx="27060">
                  <c:v>45208.875</c:v>
                </c:pt>
                <c:pt idx="27061">
                  <c:v>45208.885416666672</c:v>
                </c:pt>
                <c:pt idx="27062">
                  <c:v>45208.895833333336</c:v>
                </c:pt>
                <c:pt idx="27063">
                  <c:v>45208.90625</c:v>
                </c:pt>
                <c:pt idx="27064">
                  <c:v>45208.916666666672</c:v>
                </c:pt>
                <c:pt idx="27065">
                  <c:v>45208.927083333336</c:v>
                </c:pt>
                <c:pt idx="27066">
                  <c:v>45208.9375</c:v>
                </c:pt>
                <c:pt idx="27067">
                  <c:v>45208.947916666672</c:v>
                </c:pt>
                <c:pt idx="27068">
                  <c:v>45208.958333333336</c:v>
                </c:pt>
                <c:pt idx="27069">
                  <c:v>45208.96875</c:v>
                </c:pt>
                <c:pt idx="27070">
                  <c:v>45208.979166666672</c:v>
                </c:pt>
                <c:pt idx="27071">
                  <c:v>45208.989583333336</c:v>
                </c:pt>
                <c:pt idx="27072">
                  <c:v>45209</c:v>
                </c:pt>
                <c:pt idx="27073">
                  <c:v>45209.010416666672</c:v>
                </c:pt>
                <c:pt idx="27074">
                  <c:v>45209.020833333336</c:v>
                </c:pt>
                <c:pt idx="27075">
                  <c:v>45209.03125</c:v>
                </c:pt>
                <c:pt idx="27076">
                  <c:v>45209.041666666672</c:v>
                </c:pt>
                <c:pt idx="27077">
                  <c:v>45209.052083333336</c:v>
                </c:pt>
                <c:pt idx="27078">
                  <c:v>45209.0625</c:v>
                </c:pt>
                <c:pt idx="27079">
                  <c:v>45209.072916666672</c:v>
                </c:pt>
                <c:pt idx="27080">
                  <c:v>45209.083333333336</c:v>
                </c:pt>
                <c:pt idx="27081">
                  <c:v>45209.09375</c:v>
                </c:pt>
                <c:pt idx="27082">
                  <c:v>45209.104166666672</c:v>
                </c:pt>
                <c:pt idx="27083">
                  <c:v>45209.114583333336</c:v>
                </c:pt>
                <c:pt idx="27084">
                  <c:v>45209.125</c:v>
                </c:pt>
                <c:pt idx="27085">
                  <c:v>45209.135416666672</c:v>
                </c:pt>
                <c:pt idx="27086">
                  <c:v>45209.145833333336</c:v>
                </c:pt>
                <c:pt idx="27087">
                  <c:v>45209.15625</c:v>
                </c:pt>
                <c:pt idx="27088">
                  <c:v>45209.166666666672</c:v>
                </c:pt>
                <c:pt idx="27089">
                  <c:v>45209.177083333336</c:v>
                </c:pt>
                <c:pt idx="27090">
                  <c:v>45209.1875</c:v>
                </c:pt>
                <c:pt idx="27091">
                  <c:v>45209.197916666672</c:v>
                </c:pt>
                <c:pt idx="27092">
                  <c:v>45209.208333333336</c:v>
                </c:pt>
                <c:pt idx="27093">
                  <c:v>45209.21875</c:v>
                </c:pt>
                <c:pt idx="27094">
                  <c:v>45209.229166666672</c:v>
                </c:pt>
                <c:pt idx="27095">
                  <c:v>45209.239583333336</c:v>
                </c:pt>
                <c:pt idx="27096">
                  <c:v>45209.25</c:v>
                </c:pt>
                <c:pt idx="27097">
                  <c:v>45209.260416666672</c:v>
                </c:pt>
                <c:pt idx="27098">
                  <c:v>45209.270833333336</c:v>
                </c:pt>
                <c:pt idx="27099">
                  <c:v>45209.28125</c:v>
                </c:pt>
                <c:pt idx="27100">
                  <c:v>45209.291666666672</c:v>
                </c:pt>
                <c:pt idx="27101">
                  <c:v>45209.302083333336</c:v>
                </c:pt>
                <c:pt idx="27102">
                  <c:v>45209.3125</c:v>
                </c:pt>
                <c:pt idx="27103">
                  <c:v>45209.322916666672</c:v>
                </c:pt>
                <c:pt idx="27104">
                  <c:v>45209.333333333336</c:v>
                </c:pt>
                <c:pt idx="27105">
                  <c:v>45209.34375</c:v>
                </c:pt>
                <c:pt idx="27106">
                  <c:v>45209.354166666672</c:v>
                </c:pt>
                <c:pt idx="27107">
                  <c:v>45209.364583333336</c:v>
                </c:pt>
                <c:pt idx="27108">
                  <c:v>45209.375</c:v>
                </c:pt>
                <c:pt idx="27109">
                  <c:v>45209.385416666672</c:v>
                </c:pt>
                <c:pt idx="27110">
                  <c:v>45209.395833333336</c:v>
                </c:pt>
                <c:pt idx="27111">
                  <c:v>45209.40625</c:v>
                </c:pt>
                <c:pt idx="27112">
                  <c:v>45209.416666666672</c:v>
                </c:pt>
                <c:pt idx="27113">
                  <c:v>45209.427083333336</c:v>
                </c:pt>
                <c:pt idx="27114">
                  <c:v>45209.4375</c:v>
                </c:pt>
                <c:pt idx="27115">
                  <c:v>45209.447916666672</c:v>
                </c:pt>
                <c:pt idx="27116">
                  <c:v>45209.458333333336</c:v>
                </c:pt>
                <c:pt idx="27117">
                  <c:v>45209.46875</c:v>
                </c:pt>
                <c:pt idx="27118">
                  <c:v>45209.479166666672</c:v>
                </c:pt>
                <c:pt idx="27119">
                  <c:v>45209.489583333336</c:v>
                </c:pt>
                <c:pt idx="27120">
                  <c:v>45209.5</c:v>
                </c:pt>
                <c:pt idx="27121">
                  <c:v>45209.510416666672</c:v>
                </c:pt>
                <c:pt idx="27122">
                  <c:v>45209.520833333336</c:v>
                </c:pt>
                <c:pt idx="27123">
                  <c:v>45209.53125</c:v>
                </c:pt>
                <c:pt idx="27124">
                  <c:v>45209.541666666672</c:v>
                </c:pt>
                <c:pt idx="27125">
                  <c:v>45209.552083333336</c:v>
                </c:pt>
                <c:pt idx="27126">
                  <c:v>45209.5625</c:v>
                </c:pt>
                <c:pt idx="27127">
                  <c:v>45209.572916666672</c:v>
                </c:pt>
                <c:pt idx="27128">
                  <c:v>45209.583333333336</c:v>
                </c:pt>
                <c:pt idx="27129">
                  <c:v>45209.59375</c:v>
                </c:pt>
                <c:pt idx="27130">
                  <c:v>45209.604166666672</c:v>
                </c:pt>
                <c:pt idx="27131">
                  <c:v>45209.614583333336</c:v>
                </c:pt>
                <c:pt idx="27132">
                  <c:v>45209.625</c:v>
                </c:pt>
                <c:pt idx="27133">
                  <c:v>45209.635416666672</c:v>
                </c:pt>
                <c:pt idx="27134">
                  <c:v>45209.645833333336</c:v>
                </c:pt>
                <c:pt idx="27135">
                  <c:v>45209.65625</c:v>
                </c:pt>
                <c:pt idx="27136">
                  <c:v>45209.666666666672</c:v>
                </c:pt>
                <c:pt idx="27137">
                  <c:v>45209.677083333336</c:v>
                </c:pt>
                <c:pt idx="27138">
                  <c:v>45209.6875</c:v>
                </c:pt>
                <c:pt idx="27139">
                  <c:v>45209.697916666672</c:v>
                </c:pt>
                <c:pt idx="27140">
                  <c:v>45209.708333333336</c:v>
                </c:pt>
                <c:pt idx="27141">
                  <c:v>45209.71875</c:v>
                </c:pt>
                <c:pt idx="27142">
                  <c:v>45209.729166666672</c:v>
                </c:pt>
                <c:pt idx="27143">
                  <c:v>45209.739583333336</c:v>
                </c:pt>
                <c:pt idx="27144">
                  <c:v>45209.75</c:v>
                </c:pt>
                <c:pt idx="27145">
                  <c:v>45209.760416666672</c:v>
                </c:pt>
                <c:pt idx="27146">
                  <c:v>45209.770833333336</c:v>
                </c:pt>
                <c:pt idx="27147">
                  <c:v>45209.78125</c:v>
                </c:pt>
                <c:pt idx="27148">
                  <c:v>45209.791666666672</c:v>
                </c:pt>
                <c:pt idx="27149">
                  <c:v>45209.802083333336</c:v>
                </c:pt>
                <c:pt idx="27150">
                  <c:v>45209.8125</c:v>
                </c:pt>
                <c:pt idx="27151">
                  <c:v>45209.822916666672</c:v>
                </c:pt>
                <c:pt idx="27152">
                  <c:v>45209.833333333336</c:v>
                </c:pt>
                <c:pt idx="27153">
                  <c:v>45209.84375</c:v>
                </c:pt>
                <c:pt idx="27154">
                  <c:v>45209.854166666672</c:v>
                </c:pt>
                <c:pt idx="27155">
                  <c:v>45209.864583333336</c:v>
                </c:pt>
                <c:pt idx="27156">
                  <c:v>45209.875</c:v>
                </c:pt>
                <c:pt idx="27157">
                  <c:v>45209.885416666672</c:v>
                </c:pt>
                <c:pt idx="27158">
                  <c:v>45209.895833333336</c:v>
                </c:pt>
                <c:pt idx="27159">
                  <c:v>45209.90625</c:v>
                </c:pt>
                <c:pt idx="27160">
                  <c:v>45209.916666666672</c:v>
                </c:pt>
                <c:pt idx="27161">
                  <c:v>45209.927083333336</c:v>
                </c:pt>
                <c:pt idx="27162">
                  <c:v>45209.9375</c:v>
                </c:pt>
                <c:pt idx="27163">
                  <c:v>45209.947916666672</c:v>
                </c:pt>
                <c:pt idx="27164">
                  <c:v>45209.958333333336</c:v>
                </c:pt>
                <c:pt idx="27165">
                  <c:v>45209.96875</c:v>
                </c:pt>
                <c:pt idx="27166">
                  <c:v>45209.979166666672</c:v>
                </c:pt>
                <c:pt idx="27167">
                  <c:v>45209.989583333336</c:v>
                </c:pt>
                <c:pt idx="27168">
                  <c:v>45210</c:v>
                </c:pt>
                <c:pt idx="27169">
                  <c:v>45210.010416666672</c:v>
                </c:pt>
                <c:pt idx="27170">
                  <c:v>45210.020833333336</c:v>
                </c:pt>
                <c:pt idx="27171">
                  <c:v>45210.03125</c:v>
                </c:pt>
                <c:pt idx="27172">
                  <c:v>45210.041666666672</c:v>
                </c:pt>
                <c:pt idx="27173">
                  <c:v>45210.052083333336</c:v>
                </c:pt>
                <c:pt idx="27174">
                  <c:v>45210.0625</c:v>
                </c:pt>
                <c:pt idx="27175">
                  <c:v>45210.072916666672</c:v>
                </c:pt>
                <c:pt idx="27176">
                  <c:v>45210.083333333336</c:v>
                </c:pt>
                <c:pt idx="27177">
                  <c:v>45210.09375</c:v>
                </c:pt>
                <c:pt idx="27178">
                  <c:v>45210.104166666672</c:v>
                </c:pt>
                <c:pt idx="27179">
                  <c:v>45210.114583333336</c:v>
                </c:pt>
                <c:pt idx="27180">
                  <c:v>45210.125</c:v>
                </c:pt>
                <c:pt idx="27181">
                  <c:v>45210.135416666672</c:v>
                </c:pt>
                <c:pt idx="27182">
                  <c:v>45210.145833333336</c:v>
                </c:pt>
                <c:pt idx="27183">
                  <c:v>45210.15625</c:v>
                </c:pt>
                <c:pt idx="27184">
                  <c:v>45210.166666666672</c:v>
                </c:pt>
                <c:pt idx="27185">
                  <c:v>45210.177083333336</c:v>
                </c:pt>
                <c:pt idx="27186">
                  <c:v>45210.1875</c:v>
                </c:pt>
                <c:pt idx="27187">
                  <c:v>45210.197916666672</c:v>
                </c:pt>
                <c:pt idx="27188">
                  <c:v>45210.208333333336</c:v>
                </c:pt>
                <c:pt idx="27189">
                  <c:v>45210.21875</c:v>
                </c:pt>
                <c:pt idx="27190">
                  <c:v>45210.229166666672</c:v>
                </c:pt>
                <c:pt idx="27191">
                  <c:v>45210.239583333336</c:v>
                </c:pt>
                <c:pt idx="27192">
                  <c:v>45210.25</c:v>
                </c:pt>
                <c:pt idx="27193">
                  <c:v>45210.260416666672</c:v>
                </c:pt>
                <c:pt idx="27194">
                  <c:v>45210.270833333336</c:v>
                </c:pt>
                <c:pt idx="27195">
                  <c:v>45210.28125</c:v>
                </c:pt>
                <c:pt idx="27196">
                  <c:v>45210.291666666672</c:v>
                </c:pt>
                <c:pt idx="27197">
                  <c:v>45210.302083333336</c:v>
                </c:pt>
                <c:pt idx="27198">
                  <c:v>45210.3125</c:v>
                </c:pt>
                <c:pt idx="27199">
                  <c:v>45210.322916666672</c:v>
                </c:pt>
                <c:pt idx="27200">
                  <c:v>45210.333333333336</c:v>
                </c:pt>
                <c:pt idx="27201">
                  <c:v>45210.34375</c:v>
                </c:pt>
                <c:pt idx="27202">
                  <c:v>45210.354166666672</c:v>
                </c:pt>
                <c:pt idx="27203">
                  <c:v>45210.364583333336</c:v>
                </c:pt>
                <c:pt idx="27204">
                  <c:v>45210.375</c:v>
                </c:pt>
                <c:pt idx="27205">
                  <c:v>45210.385416666672</c:v>
                </c:pt>
                <c:pt idx="27206">
                  <c:v>45210.395833333336</c:v>
                </c:pt>
                <c:pt idx="27207">
                  <c:v>45210.40625</c:v>
                </c:pt>
                <c:pt idx="27208">
                  <c:v>45210.416666666672</c:v>
                </c:pt>
                <c:pt idx="27209">
                  <c:v>45210.427083333336</c:v>
                </c:pt>
                <c:pt idx="27210">
                  <c:v>45210.4375</c:v>
                </c:pt>
                <c:pt idx="27211">
                  <c:v>45210.447916666672</c:v>
                </c:pt>
                <c:pt idx="27212">
                  <c:v>45210.458333333336</c:v>
                </c:pt>
                <c:pt idx="27213">
                  <c:v>45210.46875</c:v>
                </c:pt>
                <c:pt idx="27214">
                  <c:v>45210.479166666672</c:v>
                </c:pt>
                <c:pt idx="27215">
                  <c:v>45210.489583333336</c:v>
                </c:pt>
                <c:pt idx="27216">
                  <c:v>45210.5</c:v>
                </c:pt>
                <c:pt idx="27217">
                  <c:v>45210.510416666672</c:v>
                </c:pt>
                <c:pt idx="27218">
                  <c:v>45210.520833333336</c:v>
                </c:pt>
                <c:pt idx="27219">
                  <c:v>45210.53125</c:v>
                </c:pt>
                <c:pt idx="27220">
                  <c:v>45210.541666666672</c:v>
                </c:pt>
                <c:pt idx="27221">
                  <c:v>45210.552083333336</c:v>
                </c:pt>
                <c:pt idx="27222">
                  <c:v>45210.5625</c:v>
                </c:pt>
                <c:pt idx="27223">
                  <c:v>45210.572916666672</c:v>
                </c:pt>
                <c:pt idx="27224">
                  <c:v>45210.583333333336</c:v>
                </c:pt>
                <c:pt idx="27225">
                  <c:v>45210.59375</c:v>
                </c:pt>
                <c:pt idx="27226">
                  <c:v>45210.604166666672</c:v>
                </c:pt>
                <c:pt idx="27227">
                  <c:v>45210.614583333336</c:v>
                </c:pt>
                <c:pt idx="27228">
                  <c:v>45210.625</c:v>
                </c:pt>
                <c:pt idx="27229">
                  <c:v>45210.635416666672</c:v>
                </c:pt>
                <c:pt idx="27230">
                  <c:v>45210.645833333336</c:v>
                </c:pt>
                <c:pt idx="27231">
                  <c:v>45210.65625</c:v>
                </c:pt>
                <c:pt idx="27232">
                  <c:v>45210.666666666672</c:v>
                </c:pt>
                <c:pt idx="27233">
                  <c:v>45210.677083333336</c:v>
                </c:pt>
                <c:pt idx="27234">
                  <c:v>45210.6875</c:v>
                </c:pt>
                <c:pt idx="27235">
                  <c:v>45210.697916666672</c:v>
                </c:pt>
                <c:pt idx="27236">
                  <c:v>45210.708333333336</c:v>
                </c:pt>
                <c:pt idx="27237">
                  <c:v>45210.71875</c:v>
                </c:pt>
                <c:pt idx="27238">
                  <c:v>45210.729166666672</c:v>
                </c:pt>
                <c:pt idx="27239">
                  <c:v>45210.739583333336</c:v>
                </c:pt>
                <c:pt idx="27240">
                  <c:v>45210.75</c:v>
                </c:pt>
                <c:pt idx="27241">
                  <c:v>45210.760416666672</c:v>
                </c:pt>
                <c:pt idx="27242">
                  <c:v>45210.770833333336</c:v>
                </c:pt>
                <c:pt idx="27243">
                  <c:v>45210.78125</c:v>
                </c:pt>
                <c:pt idx="27244">
                  <c:v>45210.791666666672</c:v>
                </c:pt>
                <c:pt idx="27245">
                  <c:v>45210.802083333336</c:v>
                </c:pt>
                <c:pt idx="27246">
                  <c:v>45210.8125</c:v>
                </c:pt>
                <c:pt idx="27247">
                  <c:v>45210.822916666672</c:v>
                </c:pt>
                <c:pt idx="27248">
                  <c:v>45210.833333333336</c:v>
                </c:pt>
                <c:pt idx="27249">
                  <c:v>45210.84375</c:v>
                </c:pt>
                <c:pt idx="27250">
                  <c:v>45210.854166666672</c:v>
                </c:pt>
                <c:pt idx="27251">
                  <c:v>45210.864583333336</c:v>
                </c:pt>
                <c:pt idx="27252">
                  <c:v>45210.875</c:v>
                </c:pt>
                <c:pt idx="27253">
                  <c:v>45210.885416666672</c:v>
                </c:pt>
                <c:pt idx="27254">
                  <c:v>45210.895833333336</c:v>
                </c:pt>
                <c:pt idx="27255">
                  <c:v>45210.90625</c:v>
                </c:pt>
                <c:pt idx="27256">
                  <c:v>45210.916666666672</c:v>
                </c:pt>
                <c:pt idx="27257">
                  <c:v>45210.927083333336</c:v>
                </c:pt>
                <c:pt idx="27258">
                  <c:v>45210.9375</c:v>
                </c:pt>
                <c:pt idx="27259">
                  <c:v>45210.947916666672</c:v>
                </c:pt>
                <c:pt idx="27260">
                  <c:v>45210.958333333336</c:v>
                </c:pt>
                <c:pt idx="27261">
                  <c:v>45210.96875</c:v>
                </c:pt>
                <c:pt idx="27262">
                  <c:v>45210.979166666672</c:v>
                </c:pt>
                <c:pt idx="27263">
                  <c:v>45210.989583333336</c:v>
                </c:pt>
                <c:pt idx="27264">
                  <c:v>45211</c:v>
                </c:pt>
                <c:pt idx="27265">
                  <c:v>45211.010416666672</c:v>
                </c:pt>
                <c:pt idx="27266">
                  <c:v>45211.020833333336</c:v>
                </c:pt>
                <c:pt idx="27267">
                  <c:v>45211.03125</c:v>
                </c:pt>
                <c:pt idx="27268">
                  <c:v>45211.041666666672</c:v>
                </c:pt>
                <c:pt idx="27269">
                  <c:v>45211.052083333336</c:v>
                </c:pt>
                <c:pt idx="27270">
                  <c:v>45211.0625</c:v>
                </c:pt>
                <c:pt idx="27271">
                  <c:v>45211.072916666672</c:v>
                </c:pt>
                <c:pt idx="27272">
                  <c:v>45211.083333333336</c:v>
                </c:pt>
                <c:pt idx="27273">
                  <c:v>45211.09375</c:v>
                </c:pt>
                <c:pt idx="27274">
                  <c:v>45211.104166666672</c:v>
                </c:pt>
                <c:pt idx="27275">
                  <c:v>45211.114583333336</c:v>
                </c:pt>
                <c:pt idx="27276">
                  <c:v>45211.125</c:v>
                </c:pt>
                <c:pt idx="27277">
                  <c:v>45211.135416666672</c:v>
                </c:pt>
                <c:pt idx="27278">
                  <c:v>45211.145833333336</c:v>
                </c:pt>
                <c:pt idx="27279">
                  <c:v>45211.15625</c:v>
                </c:pt>
                <c:pt idx="27280">
                  <c:v>45211.166666666672</c:v>
                </c:pt>
                <c:pt idx="27281">
                  <c:v>45211.177083333336</c:v>
                </c:pt>
                <c:pt idx="27282">
                  <c:v>45211.1875</c:v>
                </c:pt>
                <c:pt idx="27283">
                  <c:v>45211.197916666672</c:v>
                </c:pt>
                <c:pt idx="27284">
                  <c:v>45211.208333333336</c:v>
                </c:pt>
                <c:pt idx="27285">
                  <c:v>45211.21875</c:v>
                </c:pt>
                <c:pt idx="27286">
                  <c:v>45211.229166666672</c:v>
                </c:pt>
                <c:pt idx="27287">
                  <c:v>45211.239583333336</c:v>
                </c:pt>
                <c:pt idx="27288">
                  <c:v>45211.25</c:v>
                </c:pt>
                <c:pt idx="27289">
                  <c:v>45211.260416666672</c:v>
                </c:pt>
                <c:pt idx="27290">
                  <c:v>45211.270833333336</c:v>
                </c:pt>
                <c:pt idx="27291">
                  <c:v>45211.28125</c:v>
                </c:pt>
                <c:pt idx="27292">
                  <c:v>45211.291666666672</c:v>
                </c:pt>
                <c:pt idx="27293">
                  <c:v>45211.302083333336</c:v>
                </c:pt>
                <c:pt idx="27294">
                  <c:v>45211.3125</c:v>
                </c:pt>
                <c:pt idx="27295">
                  <c:v>45211.322916666672</c:v>
                </c:pt>
                <c:pt idx="27296">
                  <c:v>45211.333333333336</c:v>
                </c:pt>
                <c:pt idx="27297">
                  <c:v>45211.34375</c:v>
                </c:pt>
                <c:pt idx="27298">
                  <c:v>45211.354166666672</c:v>
                </c:pt>
                <c:pt idx="27299">
                  <c:v>45211.364583333336</c:v>
                </c:pt>
                <c:pt idx="27300">
                  <c:v>45211.375</c:v>
                </c:pt>
                <c:pt idx="27301">
                  <c:v>45211.385416666672</c:v>
                </c:pt>
                <c:pt idx="27302">
                  <c:v>45211.395833333336</c:v>
                </c:pt>
                <c:pt idx="27303">
                  <c:v>45211.40625</c:v>
                </c:pt>
                <c:pt idx="27304">
                  <c:v>45211.416666666672</c:v>
                </c:pt>
                <c:pt idx="27305">
                  <c:v>45211.427083333336</c:v>
                </c:pt>
                <c:pt idx="27306">
                  <c:v>45211.4375</c:v>
                </c:pt>
                <c:pt idx="27307">
                  <c:v>45211.447916666672</c:v>
                </c:pt>
                <c:pt idx="27308">
                  <c:v>45211.458333333336</c:v>
                </c:pt>
                <c:pt idx="27309">
                  <c:v>45211.46875</c:v>
                </c:pt>
                <c:pt idx="27310">
                  <c:v>45211.479166666672</c:v>
                </c:pt>
                <c:pt idx="27311">
                  <c:v>45211.489583333336</c:v>
                </c:pt>
                <c:pt idx="27312">
                  <c:v>45211.5</c:v>
                </c:pt>
                <c:pt idx="27313">
                  <c:v>45211.510416666672</c:v>
                </c:pt>
                <c:pt idx="27314">
                  <c:v>45211.520833333336</c:v>
                </c:pt>
                <c:pt idx="27315">
                  <c:v>45211.53125</c:v>
                </c:pt>
                <c:pt idx="27316">
                  <c:v>45211.541666666672</c:v>
                </c:pt>
                <c:pt idx="27317">
                  <c:v>45211.552083333336</c:v>
                </c:pt>
                <c:pt idx="27318">
                  <c:v>45211.5625</c:v>
                </c:pt>
                <c:pt idx="27319">
                  <c:v>45211.572916666672</c:v>
                </c:pt>
                <c:pt idx="27320">
                  <c:v>45211.583333333336</c:v>
                </c:pt>
                <c:pt idx="27321">
                  <c:v>45211.59375</c:v>
                </c:pt>
                <c:pt idx="27322">
                  <c:v>45211.604166666672</c:v>
                </c:pt>
                <c:pt idx="27323">
                  <c:v>45211.614583333336</c:v>
                </c:pt>
                <c:pt idx="27324">
                  <c:v>45211.625</c:v>
                </c:pt>
                <c:pt idx="27325">
                  <c:v>45211.635416666672</c:v>
                </c:pt>
                <c:pt idx="27326">
                  <c:v>45211.645833333336</c:v>
                </c:pt>
                <c:pt idx="27327">
                  <c:v>45211.65625</c:v>
                </c:pt>
                <c:pt idx="27328">
                  <c:v>45211.666666666672</c:v>
                </c:pt>
                <c:pt idx="27329">
                  <c:v>45211.677083333336</c:v>
                </c:pt>
                <c:pt idx="27330">
                  <c:v>45211.6875</c:v>
                </c:pt>
                <c:pt idx="27331">
                  <c:v>45211.697916666672</c:v>
                </c:pt>
                <c:pt idx="27332">
                  <c:v>45211.708333333336</c:v>
                </c:pt>
                <c:pt idx="27333">
                  <c:v>45211.71875</c:v>
                </c:pt>
                <c:pt idx="27334">
                  <c:v>45211.729166666672</c:v>
                </c:pt>
                <c:pt idx="27335">
                  <c:v>45211.739583333336</c:v>
                </c:pt>
                <c:pt idx="27336">
                  <c:v>45211.75</c:v>
                </c:pt>
                <c:pt idx="27337">
                  <c:v>45211.760416666672</c:v>
                </c:pt>
                <c:pt idx="27338">
                  <c:v>45211.770833333336</c:v>
                </c:pt>
                <c:pt idx="27339">
                  <c:v>45211.78125</c:v>
                </c:pt>
                <c:pt idx="27340">
                  <c:v>45211.791666666672</c:v>
                </c:pt>
                <c:pt idx="27341">
                  <c:v>45211.802083333336</c:v>
                </c:pt>
                <c:pt idx="27342">
                  <c:v>45211.8125</c:v>
                </c:pt>
                <c:pt idx="27343">
                  <c:v>45211.822916666672</c:v>
                </c:pt>
                <c:pt idx="27344">
                  <c:v>45211.833333333336</c:v>
                </c:pt>
                <c:pt idx="27345">
                  <c:v>45211.84375</c:v>
                </c:pt>
                <c:pt idx="27346">
                  <c:v>45211.854166666672</c:v>
                </c:pt>
                <c:pt idx="27347">
                  <c:v>45211.864583333336</c:v>
                </c:pt>
                <c:pt idx="27348">
                  <c:v>45211.875</c:v>
                </c:pt>
                <c:pt idx="27349">
                  <c:v>45211.885416666672</c:v>
                </c:pt>
                <c:pt idx="27350">
                  <c:v>45211.895833333336</c:v>
                </c:pt>
                <c:pt idx="27351">
                  <c:v>45211.90625</c:v>
                </c:pt>
                <c:pt idx="27352">
                  <c:v>45211.916666666672</c:v>
                </c:pt>
                <c:pt idx="27353">
                  <c:v>45211.927083333336</c:v>
                </c:pt>
                <c:pt idx="27354">
                  <c:v>45211.9375</c:v>
                </c:pt>
                <c:pt idx="27355">
                  <c:v>45211.947916666672</c:v>
                </c:pt>
                <c:pt idx="27356">
                  <c:v>45211.958333333336</c:v>
                </c:pt>
                <c:pt idx="27357">
                  <c:v>45211.96875</c:v>
                </c:pt>
                <c:pt idx="27358">
                  <c:v>45211.979166666672</c:v>
                </c:pt>
                <c:pt idx="27359">
                  <c:v>45211.989583333336</c:v>
                </c:pt>
                <c:pt idx="27360">
                  <c:v>45212</c:v>
                </c:pt>
                <c:pt idx="27361">
                  <c:v>45212.010416666672</c:v>
                </c:pt>
                <c:pt idx="27362">
                  <c:v>45212.020833333336</c:v>
                </c:pt>
                <c:pt idx="27363">
                  <c:v>45212.03125</c:v>
                </c:pt>
                <c:pt idx="27364">
                  <c:v>45212.041666666672</c:v>
                </c:pt>
                <c:pt idx="27365">
                  <c:v>45212.052083333336</c:v>
                </c:pt>
                <c:pt idx="27366">
                  <c:v>45212.0625</c:v>
                </c:pt>
                <c:pt idx="27367">
                  <c:v>45212.072916666672</c:v>
                </c:pt>
                <c:pt idx="27368">
                  <c:v>45212.083333333336</c:v>
                </c:pt>
                <c:pt idx="27369">
                  <c:v>45212.09375</c:v>
                </c:pt>
                <c:pt idx="27370">
                  <c:v>45212.104166666672</c:v>
                </c:pt>
                <c:pt idx="27371">
                  <c:v>45212.114583333336</c:v>
                </c:pt>
                <c:pt idx="27372">
                  <c:v>45212.125</c:v>
                </c:pt>
                <c:pt idx="27373">
                  <c:v>45212.135416666672</c:v>
                </c:pt>
                <c:pt idx="27374">
                  <c:v>45212.145833333336</c:v>
                </c:pt>
                <c:pt idx="27375">
                  <c:v>45212.15625</c:v>
                </c:pt>
                <c:pt idx="27376">
                  <c:v>45212.166666666672</c:v>
                </c:pt>
                <c:pt idx="27377">
                  <c:v>45212.177083333336</c:v>
                </c:pt>
                <c:pt idx="27378">
                  <c:v>45212.1875</c:v>
                </c:pt>
                <c:pt idx="27379">
                  <c:v>45212.197916666672</c:v>
                </c:pt>
                <c:pt idx="27380">
                  <c:v>45212.208333333336</c:v>
                </c:pt>
                <c:pt idx="27381">
                  <c:v>45212.21875</c:v>
                </c:pt>
                <c:pt idx="27382">
                  <c:v>45212.229166666672</c:v>
                </c:pt>
                <c:pt idx="27383">
                  <c:v>45212.239583333336</c:v>
                </c:pt>
                <c:pt idx="27384">
                  <c:v>45212.25</c:v>
                </c:pt>
                <c:pt idx="27385">
                  <c:v>45212.260416666672</c:v>
                </c:pt>
                <c:pt idx="27386">
                  <c:v>45212.270833333336</c:v>
                </c:pt>
                <c:pt idx="27387">
                  <c:v>45212.28125</c:v>
                </c:pt>
                <c:pt idx="27388">
                  <c:v>45212.291666666672</c:v>
                </c:pt>
                <c:pt idx="27389">
                  <c:v>45212.302083333336</c:v>
                </c:pt>
                <c:pt idx="27390">
                  <c:v>45212.3125</c:v>
                </c:pt>
                <c:pt idx="27391">
                  <c:v>45212.322916666672</c:v>
                </c:pt>
                <c:pt idx="27392">
                  <c:v>45212.333333333336</c:v>
                </c:pt>
                <c:pt idx="27393">
                  <c:v>45212.34375</c:v>
                </c:pt>
                <c:pt idx="27394">
                  <c:v>45212.354166666672</c:v>
                </c:pt>
                <c:pt idx="27395">
                  <c:v>45212.364583333336</c:v>
                </c:pt>
                <c:pt idx="27396">
                  <c:v>45212.375</c:v>
                </c:pt>
                <c:pt idx="27397">
                  <c:v>45212.385416666672</c:v>
                </c:pt>
                <c:pt idx="27398">
                  <c:v>45212.395833333336</c:v>
                </c:pt>
                <c:pt idx="27399">
                  <c:v>45212.40625</c:v>
                </c:pt>
                <c:pt idx="27400">
                  <c:v>45212.416666666672</c:v>
                </c:pt>
                <c:pt idx="27401">
                  <c:v>45212.427083333336</c:v>
                </c:pt>
                <c:pt idx="27402">
                  <c:v>45212.4375</c:v>
                </c:pt>
                <c:pt idx="27403">
                  <c:v>45212.447916666672</c:v>
                </c:pt>
                <c:pt idx="27404">
                  <c:v>45212.458333333336</c:v>
                </c:pt>
                <c:pt idx="27405">
                  <c:v>45212.46875</c:v>
                </c:pt>
                <c:pt idx="27406">
                  <c:v>45212.479166666672</c:v>
                </c:pt>
                <c:pt idx="27407">
                  <c:v>45212.489583333336</c:v>
                </c:pt>
                <c:pt idx="27408">
                  <c:v>45212.5</c:v>
                </c:pt>
                <c:pt idx="27409">
                  <c:v>45212.510416666672</c:v>
                </c:pt>
                <c:pt idx="27410">
                  <c:v>45212.520833333336</c:v>
                </c:pt>
                <c:pt idx="27411">
                  <c:v>45212.53125</c:v>
                </c:pt>
                <c:pt idx="27412">
                  <c:v>45212.541666666672</c:v>
                </c:pt>
                <c:pt idx="27413">
                  <c:v>45212.552083333336</c:v>
                </c:pt>
                <c:pt idx="27414">
                  <c:v>45212.5625</c:v>
                </c:pt>
                <c:pt idx="27415">
                  <c:v>45212.572916666672</c:v>
                </c:pt>
                <c:pt idx="27416">
                  <c:v>45212.583333333336</c:v>
                </c:pt>
                <c:pt idx="27417">
                  <c:v>45212.59375</c:v>
                </c:pt>
                <c:pt idx="27418">
                  <c:v>45212.604166666672</c:v>
                </c:pt>
                <c:pt idx="27419">
                  <c:v>45212.614583333336</c:v>
                </c:pt>
                <c:pt idx="27420">
                  <c:v>45212.625</c:v>
                </c:pt>
                <c:pt idx="27421">
                  <c:v>45212.635416666672</c:v>
                </c:pt>
                <c:pt idx="27422">
                  <c:v>45212.645833333336</c:v>
                </c:pt>
                <c:pt idx="27423">
                  <c:v>45212.65625</c:v>
                </c:pt>
                <c:pt idx="27424">
                  <c:v>45212.666666666672</c:v>
                </c:pt>
                <c:pt idx="27425">
                  <c:v>45212.677083333336</c:v>
                </c:pt>
                <c:pt idx="27426">
                  <c:v>45212.6875</c:v>
                </c:pt>
                <c:pt idx="27427">
                  <c:v>45212.697916666672</c:v>
                </c:pt>
                <c:pt idx="27428">
                  <c:v>45212.708333333336</c:v>
                </c:pt>
                <c:pt idx="27429">
                  <c:v>45212.71875</c:v>
                </c:pt>
                <c:pt idx="27430">
                  <c:v>45212.729166666672</c:v>
                </c:pt>
                <c:pt idx="27431">
                  <c:v>45212.739583333336</c:v>
                </c:pt>
                <c:pt idx="27432">
                  <c:v>45212.75</c:v>
                </c:pt>
                <c:pt idx="27433">
                  <c:v>45212.760416666672</c:v>
                </c:pt>
                <c:pt idx="27434">
                  <c:v>45212.770833333336</c:v>
                </c:pt>
                <c:pt idx="27435">
                  <c:v>45212.78125</c:v>
                </c:pt>
                <c:pt idx="27436">
                  <c:v>45212.791666666672</c:v>
                </c:pt>
                <c:pt idx="27437">
                  <c:v>45212.802083333336</c:v>
                </c:pt>
                <c:pt idx="27438">
                  <c:v>45212.8125</c:v>
                </c:pt>
                <c:pt idx="27439">
                  <c:v>45212.822916666672</c:v>
                </c:pt>
                <c:pt idx="27440">
                  <c:v>45212.833333333336</c:v>
                </c:pt>
                <c:pt idx="27441">
                  <c:v>45212.84375</c:v>
                </c:pt>
                <c:pt idx="27442">
                  <c:v>45212.854166666672</c:v>
                </c:pt>
                <c:pt idx="27443">
                  <c:v>45212.864583333336</c:v>
                </c:pt>
                <c:pt idx="27444">
                  <c:v>45212.875</c:v>
                </c:pt>
                <c:pt idx="27445">
                  <c:v>45212.885416666672</c:v>
                </c:pt>
                <c:pt idx="27446">
                  <c:v>45212.895833333336</c:v>
                </c:pt>
                <c:pt idx="27447">
                  <c:v>45212.90625</c:v>
                </c:pt>
                <c:pt idx="27448">
                  <c:v>45212.916666666672</c:v>
                </c:pt>
                <c:pt idx="27449">
                  <c:v>45212.927083333336</c:v>
                </c:pt>
                <c:pt idx="27450">
                  <c:v>45212.9375</c:v>
                </c:pt>
                <c:pt idx="27451">
                  <c:v>45212.947916666672</c:v>
                </c:pt>
                <c:pt idx="27452">
                  <c:v>45212.958333333336</c:v>
                </c:pt>
                <c:pt idx="27453">
                  <c:v>45212.96875</c:v>
                </c:pt>
                <c:pt idx="27454">
                  <c:v>45212.979166666672</c:v>
                </c:pt>
                <c:pt idx="27455">
                  <c:v>45212.989583333336</c:v>
                </c:pt>
                <c:pt idx="27456">
                  <c:v>45213</c:v>
                </c:pt>
                <c:pt idx="27457">
                  <c:v>45213.010416666672</c:v>
                </c:pt>
                <c:pt idx="27458">
                  <c:v>45213.020833333336</c:v>
                </c:pt>
                <c:pt idx="27459">
                  <c:v>45213.03125</c:v>
                </c:pt>
                <c:pt idx="27460">
                  <c:v>45213.041666666672</c:v>
                </c:pt>
                <c:pt idx="27461">
                  <c:v>45213.052083333336</c:v>
                </c:pt>
                <c:pt idx="27462">
                  <c:v>45213.0625</c:v>
                </c:pt>
                <c:pt idx="27463">
                  <c:v>45213.072916666672</c:v>
                </c:pt>
                <c:pt idx="27464">
                  <c:v>45213.083333333336</c:v>
                </c:pt>
                <c:pt idx="27465">
                  <c:v>45213.09375</c:v>
                </c:pt>
                <c:pt idx="27466">
                  <c:v>45213.104166666672</c:v>
                </c:pt>
                <c:pt idx="27467">
                  <c:v>45213.114583333336</c:v>
                </c:pt>
                <c:pt idx="27468">
                  <c:v>45213.125</c:v>
                </c:pt>
                <c:pt idx="27469">
                  <c:v>45213.135416666672</c:v>
                </c:pt>
                <c:pt idx="27470">
                  <c:v>45213.145833333336</c:v>
                </c:pt>
                <c:pt idx="27471">
                  <c:v>45213.15625</c:v>
                </c:pt>
                <c:pt idx="27472">
                  <c:v>45213.166666666672</c:v>
                </c:pt>
                <c:pt idx="27473">
                  <c:v>45213.177083333336</c:v>
                </c:pt>
                <c:pt idx="27474">
                  <c:v>45213.1875</c:v>
                </c:pt>
                <c:pt idx="27475">
                  <c:v>45213.197916666672</c:v>
                </c:pt>
                <c:pt idx="27476">
                  <c:v>45213.208333333336</c:v>
                </c:pt>
                <c:pt idx="27477">
                  <c:v>45213.21875</c:v>
                </c:pt>
                <c:pt idx="27478">
                  <c:v>45213.229166666672</c:v>
                </c:pt>
                <c:pt idx="27479">
                  <c:v>45213.239583333336</c:v>
                </c:pt>
                <c:pt idx="27480">
                  <c:v>45213.25</c:v>
                </c:pt>
                <c:pt idx="27481">
                  <c:v>45213.260416666672</c:v>
                </c:pt>
                <c:pt idx="27482">
                  <c:v>45213.270833333336</c:v>
                </c:pt>
                <c:pt idx="27483">
                  <c:v>45213.28125</c:v>
                </c:pt>
                <c:pt idx="27484">
                  <c:v>45213.291666666672</c:v>
                </c:pt>
                <c:pt idx="27485">
                  <c:v>45213.302083333336</c:v>
                </c:pt>
                <c:pt idx="27486">
                  <c:v>45213.3125</c:v>
                </c:pt>
                <c:pt idx="27487">
                  <c:v>45213.322916666672</c:v>
                </c:pt>
                <c:pt idx="27488">
                  <c:v>45213.333333333336</c:v>
                </c:pt>
                <c:pt idx="27489">
                  <c:v>45213.34375</c:v>
                </c:pt>
                <c:pt idx="27490">
                  <c:v>45213.354166666672</c:v>
                </c:pt>
                <c:pt idx="27491">
                  <c:v>45213.364583333336</c:v>
                </c:pt>
                <c:pt idx="27492">
                  <c:v>45213.375</c:v>
                </c:pt>
                <c:pt idx="27493">
                  <c:v>45213.385416666672</c:v>
                </c:pt>
                <c:pt idx="27494">
                  <c:v>45213.395833333336</c:v>
                </c:pt>
                <c:pt idx="27495">
                  <c:v>45213.40625</c:v>
                </c:pt>
                <c:pt idx="27496">
                  <c:v>45213.416666666672</c:v>
                </c:pt>
                <c:pt idx="27497">
                  <c:v>45213.427083333336</c:v>
                </c:pt>
                <c:pt idx="27498">
                  <c:v>45213.4375</c:v>
                </c:pt>
                <c:pt idx="27499">
                  <c:v>45213.447916666672</c:v>
                </c:pt>
                <c:pt idx="27500">
                  <c:v>45213.458333333336</c:v>
                </c:pt>
                <c:pt idx="27501">
                  <c:v>45213.46875</c:v>
                </c:pt>
                <c:pt idx="27502">
                  <c:v>45213.479166666672</c:v>
                </c:pt>
                <c:pt idx="27503">
                  <c:v>45213.489583333336</c:v>
                </c:pt>
                <c:pt idx="27504">
                  <c:v>45213.5</c:v>
                </c:pt>
                <c:pt idx="27505">
                  <c:v>45213.510416666672</c:v>
                </c:pt>
                <c:pt idx="27506">
                  <c:v>45213.520833333336</c:v>
                </c:pt>
                <c:pt idx="27507">
                  <c:v>45213.53125</c:v>
                </c:pt>
                <c:pt idx="27508">
                  <c:v>45213.541666666672</c:v>
                </c:pt>
                <c:pt idx="27509">
                  <c:v>45213.552083333336</c:v>
                </c:pt>
                <c:pt idx="27510">
                  <c:v>45213.5625</c:v>
                </c:pt>
                <c:pt idx="27511">
                  <c:v>45213.572916666672</c:v>
                </c:pt>
                <c:pt idx="27512">
                  <c:v>45213.583333333336</c:v>
                </c:pt>
                <c:pt idx="27513">
                  <c:v>45213.59375</c:v>
                </c:pt>
                <c:pt idx="27514">
                  <c:v>45213.604166666672</c:v>
                </c:pt>
                <c:pt idx="27515">
                  <c:v>45213.614583333336</c:v>
                </c:pt>
                <c:pt idx="27516">
                  <c:v>45213.625</c:v>
                </c:pt>
                <c:pt idx="27517">
                  <c:v>45213.635416666672</c:v>
                </c:pt>
                <c:pt idx="27518">
                  <c:v>45213.645833333336</c:v>
                </c:pt>
                <c:pt idx="27519">
                  <c:v>45213.65625</c:v>
                </c:pt>
                <c:pt idx="27520">
                  <c:v>45213.666666666672</c:v>
                </c:pt>
                <c:pt idx="27521">
                  <c:v>45213.677083333336</c:v>
                </c:pt>
                <c:pt idx="27522">
                  <c:v>45213.6875</c:v>
                </c:pt>
                <c:pt idx="27523">
                  <c:v>45213.697916666672</c:v>
                </c:pt>
                <c:pt idx="27524">
                  <c:v>45213.708333333336</c:v>
                </c:pt>
                <c:pt idx="27525">
                  <c:v>45213.71875</c:v>
                </c:pt>
                <c:pt idx="27526">
                  <c:v>45213.729166666672</c:v>
                </c:pt>
                <c:pt idx="27527">
                  <c:v>45213.739583333336</c:v>
                </c:pt>
                <c:pt idx="27528">
                  <c:v>45213.75</c:v>
                </c:pt>
                <c:pt idx="27529">
                  <c:v>45213.760416666672</c:v>
                </c:pt>
                <c:pt idx="27530">
                  <c:v>45213.770833333336</c:v>
                </c:pt>
                <c:pt idx="27531">
                  <c:v>45213.78125</c:v>
                </c:pt>
                <c:pt idx="27532">
                  <c:v>45213.791666666672</c:v>
                </c:pt>
                <c:pt idx="27533">
                  <c:v>45213.802083333336</c:v>
                </c:pt>
                <c:pt idx="27534">
                  <c:v>45213.8125</c:v>
                </c:pt>
                <c:pt idx="27535">
                  <c:v>45213.822916666672</c:v>
                </c:pt>
                <c:pt idx="27536">
                  <c:v>45213.833333333336</c:v>
                </c:pt>
                <c:pt idx="27537">
                  <c:v>45213.84375</c:v>
                </c:pt>
                <c:pt idx="27538">
                  <c:v>45213.854166666672</c:v>
                </c:pt>
                <c:pt idx="27539">
                  <c:v>45213.864583333336</c:v>
                </c:pt>
                <c:pt idx="27540">
                  <c:v>45213.875</c:v>
                </c:pt>
                <c:pt idx="27541">
                  <c:v>45213.885416666672</c:v>
                </c:pt>
                <c:pt idx="27542">
                  <c:v>45213.895833333336</c:v>
                </c:pt>
                <c:pt idx="27543">
                  <c:v>45213.90625</c:v>
                </c:pt>
                <c:pt idx="27544">
                  <c:v>45213.916666666672</c:v>
                </c:pt>
                <c:pt idx="27545">
                  <c:v>45213.927083333336</c:v>
                </c:pt>
                <c:pt idx="27546">
                  <c:v>45213.9375</c:v>
                </c:pt>
                <c:pt idx="27547">
                  <c:v>45213.947916666672</c:v>
                </c:pt>
                <c:pt idx="27548">
                  <c:v>45213.958333333336</c:v>
                </c:pt>
                <c:pt idx="27549">
                  <c:v>45213.96875</c:v>
                </c:pt>
                <c:pt idx="27550">
                  <c:v>45213.979166666672</c:v>
                </c:pt>
                <c:pt idx="27551">
                  <c:v>45213.989583333336</c:v>
                </c:pt>
                <c:pt idx="27552">
                  <c:v>45214</c:v>
                </c:pt>
                <c:pt idx="27553">
                  <c:v>45214.010416666672</c:v>
                </c:pt>
                <c:pt idx="27554">
                  <c:v>45214.020833333336</c:v>
                </c:pt>
                <c:pt idx="27555">
                  <c:v>45214.03125</c:v>
                </c:pt>
                <c:pt idx="27556">
                  <c:v>45214.041666666672</c:v>
                </c:pt>
                <c:pt idx="27557">
                  <c:v>45214.052083333336</c:v>
                </c:pt>
                <c:pt idx="27558">
                  <c:v>45214.0625</c:v>
                </c:pt>
                <c:pt idx="27559">
                  <c:v>45214.072916666672</c:v>
                </c:pt>
                <c:pt idx="27560">
                  <c:v>45214.083333333336</c:v>
                </c:pt>
                <c:pt idx="27561">
                  <c:v>45214.09375</c:v>
                </c:pt>
                <c:pt idx="27562">
                  <c:v>45214.104166666672</c:v>
                </c:pt>
                <c:pt idx="27563">
                  <c:v>45214.114583333336</c:v>
                </c:pt>
                <c:pt idx="27564">
                  <c:v>45214.125</c:v>
                </c:pt>
                <c:pt idx="27565">
                  <c:v>45214.135416666672</c:v>
                </c:pt>
                <c:pt idx="27566">
                  <c:v>45214.145833333336</c:v>
                </c:pt>
                <c:pt idx="27567">
                  <c:v>45214.15625</c:v>
                </c:pt>
                <c:pt idx="27568">
                  <c:v>45214.166666666672</c:v>
                </c:pt>
                <c:pt idx="27569">
                  <c:v>45214.177083333336</c:v>
                </c:pt>
                <c:pt idx="27570">
                  <c:v>45214.1875</c:v>
                </c:pt>
                <c:pt idx="27571">
                  <c:v>45214.197916666672</c:v>
                </c:pt>
                <c:pt idx="27572">
                  <c:v>45214.208333333336</c:v>
                </c:pt>
                <c:pt idx="27573">
                  <c:v>45214.21875</c:v>
                </c:pt>
                <c:pt idx="27574">
                  <c:v>45214.229166666672</c:v>
                </c:pt>
                <c:pt idx="27575">
                  <c:v>45214.239583333336</c:v>
                </c:pt>
                <c:pt idx="27576">
                  <c:v>45214.25</c:v>
                </c:pt>
                <c:pt idx="27577">
                  <c:v>45214.260416666672</c:v>
                </c:pt>
                <c:pt idx="27578">
                  <c:v>45214.270833333336</c:v>
                </c:pt>
                <c:pt idx="27579">
                  <c:v>45214.28125</c:v>
                </c:pt>
                <c:pt idx="27580">
                  <c:v>45214.291666666672</c:v>
                </c:pt>
                <c:pt idx="27581">
                  <c:v>45214.302083333336</c:v>
                </c:pt>
                <c:pt idx="27582">
                  <c:v>45214.3125</c:v>
                </c:pt>
                <c:pt idx="27583">
                  <c:v>45214.322916666672</c:v>
                </c:pt>
                <c:pt idx="27584">
                  <c:v>45214.333333333336</c:v>
                </c:pt>
                <c:pt idx="27585">
                  <c:v>45214.34375</c:v>
                </c:pt>
                <c:pt idx="27586">
                  <c:v>45214.354166666672</c:v>
                </c:pt>
                <c:pt idx="27587">
                  <c:v>45214.364583333336</c:v>
                </c:pt>
                <c:pt idx="27588">
                  <c:v>45214.375</c:v>
                </c:pt>
                <c:pt idx="27589">
                  <c:v>45214.385416666672</c:v>
                </c:pt>
                <c:pt idx="27590">
                  <c:v>45214.395833333336</c:v>
                </c:pt>
                <c:pt idx="27591">
                  <c:v>45214.40625</c:v>
                </c:pt>
                <c:pt idx="27592">
                  <c:v>45214.416666666672</c:v>
                </c:pt>
                <c:pt idx="27593">
                  <c:v>45214.427083333336</c:v>
                </c:pt>
                <c:pt idx="27594">
                  <c:v>45214.4375</c:v>
                </c:pt>
                <c:pt idx="27595">
                  <c:v>45214.447916666672</c:v>
                </c:pt>
                <c:pt idx="27596">
                  <c:v>45214.458333333336</c:v>
                </c:pt>
                <c:pt idx="27597">
                  <c:v>45214.46875</c:v>
                </c:pt>
                <c:pt idx="27598">
                  <c:v>45214.479166666672</c:v>
                </c:pt>
                <c:pt idx="27599">
                  <c:v>45214.489583333336</c:v>
                </c:pt>
                <c:pt idx="27600">
                  <c:v>45214.5</c:v>
                </c:pt>
                <c:pt idx="27601">
                  <c:v>45214.510416666672</c:v>
                </c:pt>
                <c:pt idx="27602">
                  <c:v>45214.520833333336</c:v>
                </c:pt>
                <c:pt idx="27603">
                  <c:v>45214.53125</c:v>
                </c:pt>
                <c:pt idx="27604">
                  <c:v>45214.541666666672</c:v>
                </c:pt>
                <c:pt idx="27605">
                  <c:v>45214.552083333336</c:v>
                </c:pt>
                <c:pt idx="27606">
                  <c:v>45214.5625</c:v>
                </c:pt>
                <c:pt idx="27607">
                  <c:v>45214.572916666672</c:v>
                </c:pt>
                <c:pt idx="27608">
                  <c:v>45214.583333333336</c:v>
                </c:pt>
                <c:pt idx="27609">
                  <c:v>45214.59375</c:v>
                </c:pt>
                <c:pt idx="27610">
                  <c:v>45214.604166666672</c:v>
                </c:pt>
                <c:pt idx="27611">
                  <c:v>45214.614583333336</c:v>
                </c:pt>
                <c:pt idx="27612">
                  <c:v>45214.625</c:v>
                </c:pt>
                <c:pt idx="27613">
                  <c:v>45214.635416666672</c:v>
                </c:pt>
                <c:pt idx="27614">
                  <c:v>45214.645833333336</c:v>
                </c:pt>
                <c:pt idx="27615">
                  <c:v>45214.65625</c:v>
                </c:pt>
                <c:pt idx="27616">
                  <c:v>45214.666666666672</c:v>
                </c:pt>
                <c:pt idx="27617">
                  <c:v>45214.677083333336</c:v>
                </c:pt>
                <c:pt idx="27618">
                  <c:v>45214.6875</c:v>
                </c:pt>
                <c:pt idx="27619">
                  <c:v>45214.697916666672</c:v>
                </c:pt>
                <c:pt idx="27620">
                  <c:v>45214.708333333336</c:v>
                </c:pt>
                <c:pt idx="27621">
                  <c:v>45214.71875</c:v>
                </c:pt>
                <c:pt idx="27622">
                  <c:v>45214.729166666672</c:v>
                </c:pt>
                <c:pt idx="27623">
                  <c:v>45214.739583333336</c:v>
                </c:pt>
                <c:pt idx="27624">
                  <c:v>45214.75</c:v>
                </c:pt>
                <c:pt idx="27625">
                  <c:v>45214.760416666672</c:v>
                </c:pt>
                <c:pt idx="27626">
                  <c:v>45214.770833333336</c:v>
                </c:pt>
                <c:pt idx="27627">
                  <c:v>45214.78125</c:v>
                </c:pt>
                <c:pt idx="27628">
                  <c:v>45214.791666666672</c:v>
                </c:pt>
                <c:pt idx="27629">
                  <c:v>45214.802083333336</c:v>
                </c:pt>
                <c:pt idx="27630">
                  <c:v>45214.8125</c:v>
                </c:pt>
                <c:pt idx="27631">
                  <c:v>45214.822916666672</c:v>
                </c:pt>
                <c:pt idx="27632">
                  <c:v>45214.833333333336</c:v>
                </c:pt>
                <c:pt idx="27633">
                  <c:v>45214.84375</c:v>
                </c:pt>
                <c:pt idx="27634">
                  <c:v>45214.854166666672</c:v>
                </c:pt>
                <c:pt idx="27635">
                  <c:v>45214.864583333336</c:v>
                </c:pt>
                <c:pt idx="27636">
                  <c:v>45214.875</c:v>
                </c:pt>
                <c:pt idx="27637">
                  <c:v>45214.885416666672</c:v>
                </c:pt>
                <c:pt idx="27638">
                  <c:v>45214.895833333336</c:v>
                </c:pt>
                <c:pt idx="27639">
                  <c:v>45214.90625</c:v>
                </c:pt>
                <c:pt idx="27640">
                  <c:v>45214.916666666672</c:v>
                </c:pt>
                <c:pt idx="27641">
                  <c:v>45214.927083333336</c:v>
                </c:pt>
                <c:pt idx="27642">
                  <c:v>45214.9375</c:v>
                </c:pt>
                <c:pt idx="27643">
                  <c:v>45214.947916666672</c:v>
                </c:pt>
                <c:pt idx="27644">
                  <c:v>45214.958333333336</c:v>
                </c:pt>
                <c:pt idx="27645">
                  <c:v>45214.96875</c:v>
                </c:pt>
                <c:pt idx="27646">
                  <c:v>45214.979166666672</c:v>
                </c:pt>
                <c:pt idx="27647">
                  <c:v>45214.989583333336</c:v>
                </c:pt>
                <c:pt idx="27648">
                  <c:v>45215</c:v>
                </c:pt>
                <c:pt idx="27649">
                  <c:v>45215.010416666672</c:v>
                </c:pt>
                <c:pt idx="27650">
                  <c:v>45215.020833333336</c:v>
                </c:pt>
                <c:pt idx="27651">
                  <c:v>45215.03125</c:v>
                </c:pt>
                <c:pt idx="27652">
                  <c:v>45215.041666666672</c:v>
                </c:pt>
                <c:pt idx="27653">
                  <c:v>45215.052083333336</c:v>
                </c:pt>
                <c:pt idx="27654">
                  <c:v>45215.0625</c:v>
                </c:pt>
                <c:pt idx="27655">
                  <c:v>45215.072916666672</c:v>
                </c:pt>
                <c:pt idx="27656">
                  <c:v>45215.083333333336</c:v>
                </c:pt>
                <c:pt idx="27657">
                  <c:v>45215.09375</c:v>
                </c:pt>
                <c:pt idx="27658">
                  <c:v>45215.104166666672</c:v>
                </c:pt>
                <c:pt idx="27659">
                  <c:v>45215.114583333336</c:v>
                </c:pt>
                <c:pt idx="27660">
                  <c:v>45215.125</c:v>
                </c:pt>
                <c:pt idx="27661">
                  <c:v>45215.135416666672</c:v>
                </c:pt>
                <c:pt idx="27662">
                  <c:v>45215.145833333336</c:v>
                </c:pt>
                <c:pt idx="27663">
                  <c:v>45215.15625</c:v>
                </c:pt>
                <c:pt idx="27664">
                  <c:v>45215.166666666672</c:v>
                </c:pt>
                <c:pt idx="27665">
                  <c:v>45215.177083333336</c:v>
                </c:pt>
                <c:pt idx="27666">
                  <c:v>45215.1875</c:v>
                </c:pt>
                <c:pt idx="27667">
                  <c:v>45215.197916666672</c:v>
                </c:pt>
                <c:pt idx="27668">
                  <c:v>45215.208333333336</c:v>
                </c:pt>
                <c:pt idx="27669">
                  <c:v>45215.21875</c:v>
                </c:pt>
                <c:pt idx="27670">
                  <c:v>45215.229166666672</c:v>
                </c:pt>
                <c:pt idx="27671">
                  <c:v>45215.239583333336</c:v>
                </c:pt>
                <c:pt idx="27672">
                  <c:v>45215.25</c:v>
                </c:pt>
                <c:pt idx="27673">
                  <c:v>45215.260416666672</c:v>
                </c:pt>
                <c:pt idx="27674">
                  <c:v>45215.270833333336</c:v>
                </c:pt>
                <c:pt idx="27675">
                  <c:v>45215.28125</c:v>
                </c:pt>
                <c:pt idx="27676">
                  <c:v>45215.291666666672</c:v>
                </c:pt>
                <c:pt idx="27677">
                  <c:v>45215.302083333336</c:v>
                </c:pt>
                <c:pt idx="27678">
                  <c:v>45215.3125</c:v>
                </c:pt>
                <c:pt idx="27679">
                  <c:v>45215.322916666672</c:v>
                </c:pt>
                <c:pt idx="27680">
                  <c:v>45215.333333333336</c:v>
                </c:pt>
                <c:pt idx="27681">
                  <c:v>45215.34375</c:v>
                </c:pt>
                <c:pt idx="27682">
                  <c:v>45215.354166666672</c:v>
                </c:pt>
                <c:pt idx="27683">
                  <c:v>45215.364583333336</c:v>
                </c:pt>
                <c:pt idx="27684">
                  <c:v>45215.375</c:v>
                </c:pt>
                <c:pt idx="27685">
                  <c:v>45215.385416666672</c:v>
                </c:pt>
                <c:pt idx="27686">
                  <c:v>45215.395833333336</c:v>
                </c:pt>
                <c:pt idx="27687">
                  <c:v>45215.40625</c:v>
                </c:pt>
                <c:pt idx="27688">
                  <c:v>45215.416666666672</c:v>
                </c:pt>
                <c:pt idx="27689">
                  <c:v>45215.427083333336</c:v>
                </c:pt>
                <c:pt idx="27690">
                  <c:v>45215.4375</c:v>
                </c:pt>
                <c:pt idx="27691">
                  <c:v>45215.447916666672</c:v>
                </c:pt>
                <c:pt idx="27692">
                  <c:v>45215.458333333336</c:v>
                </c:pt>
                <c:pt idx="27693">
                  <c:v>45215.46875</c:v>
                </c:pt>
                <c:pt idx="27694">
                  <c:v>45215.479166666672</c:v>
                </c:pt>
                <c:pt idx="27695">
                  <c:v>45215.489583333336</c:v>
                </c:pt>
                <c:pt idx="27696">
                  <c:v>45215.5</c:v>
                </c:pt>
                <c:pt idx="27697">
                  <c:v>45215.510416666672</c:v>
                </c:pt>
                <c:pt idx="27698">
                  <c:v>45215.520833333336</c:v>
                </c:pt>
                <c:pt idx="27699">
                  <c:v>45215.53125</c:v>
                </c:pt>
                <c:pt idx="27700">
                  <c:v>45215.541666666672</c:v>
                </c:pt>
                <c:pt idx="27701">
                  <c:v>45215.552083333336</c:v>
                </c:pt>
                <c:pt idx="27702">
                  <c:v>45215.5625</c:v>
                </c:pt>
                <c:pt idx="27703">
                  <c:v>45215.572916666672</c:v>
                </c:pt>
                <c:pt idx="27704">
                  <c:v>45215.583333333336</c:v>
                </c:pt>
                <c:pt idx="27705">
                  <c:v>45215.59375</c:v>
                </c:pt>
                <c:pt idx="27706">
                  <c:v>45215.604166666672</c:v>
                </c:pt>
                <c:pt idx="27707">
                  <c:v>45215.614583333336</c:v>
                </c:pt>
                <c:pt idx="27708">
                  <c:v>45215.625</c:v>
                </c:pt>
                <c:pt idx="27709">
                  <c:v>45215.635416666672</c:v>
                </c:pt>
                <c:pt idx="27710">
                  <c:v>45215.645833333336</c:v>
                </c:pt>
                <c:pt idx="27711">
                  <c:v>45215.65625</c:v>
                </c:pt>
                <c:pt idx="27712">
                  <c:v>45215.666666666672</c:v>
                </c:pt>
                <c:pt idx="27713">
                  <c:v>45215.677083333336</c:v>
                </c:pt>
                <c:pt idx="27714">
                  <c:v>45215.6875</c:v>
                </c:pt>
                <c:pt idx="27715">
                  <c:v>45215.697916666672</c:v>
                </c:pt>
                <c:pt idx="27716">
                  <c:v>45215.708333333336</c:v>
                </c:pt>
                <c:pt idx="27717">
                  <c:v>45215.71875</c:v>
                </c:pt>
                <c:pt idx="27718">
                  <c:v>45215.729166666672</c:v>
                </c:pt>
                <c:pt idx="27719">
                  <c:v>45215.739583333336</c:v>
                </c:pt>
                <c:pt idx="27720">
                  <c:v>45215.75</c:v>
                </c:pt>
                <c:pt idx="27721">
                  <c:v>45215.760416666672</c:v>
                </c:pt>
                <c:pt idx="27722">
                  <c:v>45215.770833333336</c:v>
                </c:pt>
                <c:pt idx="27723">
                  <c:v>45215.78125</c:v>
                </c:pt>
                <c:pt idx="27724">
                  <c:v>45215.791666666672</c:v>
                </c:pt>
                <c:pt idx="27725">
                  <c:v>45215.802083333336</c:v>
                </c:pt>
                <c:pt idx="27726">
                  <c:v>45215.8125</c:v>
                </c:pt>
                <c:pt idx="27727">
                  <c:v>45215.822916666672</c:v>
                </c:pt>
                <c:pt idx="27728">
                  <c:v>45215.833333333336</c:v>
                </c:pt>
                <c:pt idx="27729">
                  <c:v>45215.84375</c:v>
                </c:pt>
                <c:pt idx="27730">
                  <c:v>45215.854166666672</c:v>
                </c:pt>
                <c:pt idx="27731">
                  <c:v>45215.864583333336</c:v>
                </c:pt>
                <c:pt idx="27732">
                  <c:v>45215.875</c:v>
                </c:pt>
                <c:pt idx="27733">
                  <c:v>45215.885416666672</c:v>
                </c:pt>
                <c:pt idx="27734">
                  <c:v>45215.895833333336</c:v>
                </c:pt>
                <c:pt idx="27735">
                  <c:v>45215.90625</c:v>
                </c:pt>
                <c:pt idx="27736">
                  <c:v>45215.916666666672</c:v>
                </c:pt>
                <c:pt idx="27737">
                  <c:v>45215.927083333336</c:v>
                </c:pt>
                <c:pt idx="27738">
                  <c:v>45215.9375</c:v>
                </c:pt>
                <c:pt idx="27739">
                  <c:v>45215.947916666672</c:v>
                </c:pt>
                <c:pt idx="27740">
                  <c:v>45215.958333333336</c:v>
                </c:pt>
                <c:pt idx="27741">
                  <c:v>45215.96875</c:v>
                </c:pt>
                <c:pt idx="27742">
                  <c:v>45215.979166666672</c:v>
                </c:pt>
                <c:pt idx="27743">
                  <c:v>45215.989583333336</c:v>
                </c:pt>
                <c:pt idx="27744">
                  <c:v>45216</c:v>
                </c:pt>
                <c:pt idx="27745">
                  <c:v>45216.010416666672</c:v>
                </c:pt>
                <c:pt idx="27746">
                  <c:v>45216.020833333336</c:v>
                </c:pt>
                <c:pt idx="27747">
                  <c:v>45216.03125</c:v>
                </c:pt>
                <c:pt idx="27748">
                  <c:v>45216.041666666672</c:v>
                </c:pt>
                <c:pt idx="27749">
                  <c:v>45216.052083333336</c:v>
                </c:pt>
                <c:pt idx="27750">
                  <c:v>45216.0625</c:v>
                </c:pt>
                <c:pt idx="27751">
                  <c:v>45216.072916666672</c:v>
                </c:pt>
                <c:pt idx="27752">
                  <c:v>45216.083333333336</c:v>
                </c:pt>
                <c:pt idx="27753">
                  <c:v>45216.09375</c:v>
                </c:pt>
                <c:pt idx="27754">
                  <c:v>45216.104166666672</c:v>
                </c:pt>
                <c:pt idx="27755">
                  <c:v>45216.114583333336</c:v>
                </c:pt>
                <c:pt idx="27756">
                  <c:v>45216.125</c:v>
                </c:pt>
                <c:pt idx="27757">
                  <c:v>45216.135416666672</c:v>
                </c:pt>
                <c:pt idx="27758">
                  <c:v>45216.145833333336</c:v>
                </c:pt>
                <c:pt idx="27759">
                  <c:v>45216.15625</c:v>
                </c:pt>
                <c:pt idx="27760">
                  <c:v>45216.166666666672</c:v>
                </c:pt>
                <c:pt idx="27761">
                  <c:v>45216.177083333336</c:v>
                </c:pt>
                <c:pt idx="27762">
                  <c:v>45216.1875</c:v>
                </c:pt>
                <c:pt idx="27763">
                  <c:v>45216.197916666672</c:v>
                </c:pt>
                <c:pt idx="27764">
                  <c:v>45216.208333333336</c:v>
                </c:pt>
                <c:pt idx="27765">
                  <c:v>45216.21875</c:v>
                </c:pt>
                <c:pt idx="27766">
                  <c:v>45216.229166666672</c:v>
                </c:pt>
                <c:pt idx="27767">
                  <c:v>45216.239583333336</c:v>
                </c:pt>
                <c:pt idx="27768">
                  <c:v>45216.25</c:v>
                </c:pt>
                <c:pt idx="27769">
                  <c:v>45216.260416666672</c:v>
                </c:pt>
                <c:pt idx="27770">
                  <c:v>45216.270833333336</c:v>
                </c:pt>
                <c:pt idx="27771">
                  <c:v>45216.28125</c:v>
                </c:pt>
                <c:pt idx="27772">
                  <c:v>45216.291666666672</c:v>
                </c:pt>
                <c:pt idx="27773">
                  <c:v>45216.302083333336</c:v>
                </c:pt>
                <c:pt idx="27774">
                  <c:v>45216.3125</c:v>
                </c:pt>
                <c:pt idx="27775">
                  <c:v>45216.322916666672</c:v>
                </c:pt>
                <c:pt idx="27776">
                  <c:v>45216.333333333336</c:v>
                </c:pt>
                <c:pt idx="27777">
                  <c:v>45216.34375</c:v>
                </c:pt>
                <c:pt idx="27778">
                  <c:v>45216.354166666672</c:v>
                </c:pt>
                <c:pt idx="27779">
                  <c:v>45216.364583333336</c:v>
                </c:pt>
                <c:pt idx="27780">
                  <c:v>45216.375</c:v>
                </c:pt>
                <c:pt idx="27781">
                  <c:v>45216.385416666672</c:v>
                </c:pt>
                <c:pt idx="27782">
                  <c:v>45216.395833333336</c:v>
                </c:pt>
                <c:pt idx="27783">
                  <c:v>45216.40625</c:v>
                </c:pt>
                <c:pt idx="27784">
                  <c:v>45216.416666666672</c:v>
                </c:pt>
                <c:pt idx="27785">
                  <c:v>45216.427083333336</c:v>
                </c:pt>
                <c:pt idx="27786">
                  <c:v>45216.4375</c:v>
                </c:pt>
                <c:pt idx="27787">
                  <c:v>45216.447916666672</c:v>
                </c:pt>
                <c:pt idx="27788">
                  <c:v>45216.458333333336</c:v>
                </c:pt>
                <c:pt idx="27789">
                  <c:v>45216.46875</c:v>
                </c:pt>
                <c:pt idx="27790">
                  <c:v>45216.479166666672</c:v>
                </c:pt>
                <c:pt idx="27791">
                  <c:v>45216.489583333336</c:v>
                </c:pt>
                <c:pt idx="27792">
                  <c:v>45216.5</c:v>
                </c:pt>
                <c:pt idx="27793">
                  <c:v>45216.510416666672</c:v>
                </c:pt>
                <c:pt idx="27794">
                  <c:v>45216.520833333336</c:v>
                </c:pt>
                <c:pt idx="27795">
                  <c:v>45216.53125</c:v>
                </c:pt>
                <c:pt idx="27796">
                  <c:v>45216.541666666672</c:v>
                </c:pt>
                <c:pt idx="27797">
                  <c:v>45216.552083333336</c:v>
                </c:pt>
                <c:pt idx="27798">
                  <c:v>45216.5625</c:v>
                </c:pt>
                <c:pt idx="27799">
                  <c:v>45216.572916666672</c:v>
                </c:pt>
                <c:pt idx="27800">
                  <c:v>45216.583333333336</c:v>
                </c:pt>
                <c:pt idx="27801">
                  <c:v>45216.59375</c:v>
                </c:pt>
                <c:pt idx="27802">
                  <c:v>45216.604166666672</c:v>
                </c:pt>
                <c:pt idx="27803">
                  <c:v>45216.614583333336</c:v>
                </c:pt>
                <c:pt idx="27804">
                  <c:v>45216.625</c:v>
                </c:pt>
                <c:pt idx="27805">
                  <c:v>45216.635416666672</c:v>
                </c:pt>
                <c:pt idx="27806">
                  <c:v>45216.645833333336</c:v>
                </c:pt>
                <c:pt idx="27807">
                  <c:v>45216.65625</c:v>
                </c:pt>
                <c:pt idx="27808">
                  <c:v>45216.666666666672</c:v>
                </c:pt>
                <c:pt idx="27809">
                  <c:v>45216.677083333336</c:v>
                </c:pt>
                <c:pt idx="27810">
                  <c:v>45216.6875</c:v>
                </c:pt>
                <c:pt idx="27811">
                  <c:v>45216.697916666672</c:v>
                </c:pt>
                <c:pt idx="27812">
                  <c:v>45216.708333333336</c:v>
                </c:pt>
                <c:pt idx="27813">
                  <c:v>45216.71875</c:v>
                </c:pt>
                <c:pt idx="27814">
                  <c:v>45216.729166666672</c:v>
                </c:pt>
                <c:pt idx="27815">
                  <c:v>45216.739583333336</c:v>
                </c:pt>
                <c:pt idx="27816">
                  <c:v>45216.75</c:v>
                </c:pt>
                <c:pt idx="27817">
                  <c:v>45216.760416666672</c:v>
                </c:pt>
                <c:pt idx="27818">
                  <c:v>45216.770833333336</c:v>
                </c:pt>
                <c:pt idx="27819">
                  <c:v>45216.78125</c:v>
                </c:pt>
                <c:pt idx="27820">
                  <c:v>45216.791666666672</c:v>
                </c:pt>
                <c:pt idx="27821">
                  <c:v>45216.802083333336</c:v>
                </c:pt>
                <c:pt idx="27822">
                  <c:v>45216.8125</c:v>
                </c:pt>
                <c:pt idx="27823">
                  <c:v>45216.822916666672</c:v>
                </c:pt>
                <c:pt idx="27824">
                  <c:v>45216.833333333336</c:v>
                </c:pt>
                <c:pt idx="27825">
                  <c:v>45216.84375</c:v>
                </c:pt>
                <c:pt idx="27826">
                  <c:v>45216.854166666672</c:v>
                </c:pt>
                <c:pt idx="27827">
                  <c:v>45216.864583333336</c:v>
                </c:pt>
                <c:pt idx="27828">
                  <c:v>45216.875</c:v>
                </c:pt>
                <c:pt idx="27829">
                  <c:v>45216.885416666672</c:v>
                </c:pt>
                <c:pt idx="27830">
                  <c:v>45216.895833333336</c:v>
                </c:pt>
                <c:pt idx="27831">
                  <c:v>45216.90625</c:v>
                </c:pt>
                <c:pt idx="27832">
                  <c:v>45216.916666666672</c:v>
                </c:pt>
                <c:pt idx="27833">
                  <c:v>45216.927083333336</c:v>
                </c:pt>
                <c:pt idx="27834">
                  <c:v>45216.9375</c:v>
                </c:pt>
                <c:pt idx="27835">
                  <c:v>45216.947916666672</c:v>
                </c:pt>
                <c:pt idx="27836">
                  <c:v>45216.958333333336</c:v>
                </c:pt>
                <c:pt idx="27837">
                  <c:v>45216.96875</c:v>
                </c:pt>
                <c:pt idx="27838">
                  <c:v>45216.979166666672</c:v>
                </c:pt>
                <c:pt idx="27839">
                  <c:v>45216.989583333336</c:v>
                </c:pt>
                <c:pt idx="27840">
                  <c:v>45217</c:v>
                </c:pt>
                <c:pt idx="27841">
                  <c:v>45217.010416666672</c:v>
                </c:pt>
                <c:pt idx="27842">
                  <c:v>45217.020833333336</c:v>
                </c:pt>
                <c:pt idx="27843">
                  <c:v>45217.03125</c:v>
                </c:pt>
                <c:pt idx="27844">
                  <c:v>45217.041666666672</c:v>
                </c:pt>
                <c:pt idx="27845">
                  <c:v>45217.052083333336</c:v>
                </c:pt>
                <c:pt idx="27846">
                  <c:v>45217.0625</c:v>
                </c:pt>
                <c:pt idx="27847">
                  <c:v>45217.072916666672</c:v>
                </c:pt>
                <c:pt idx="27848">
                  <c:v>45217.083333333336</c:v>
                </c:pt>
                <c:pt idx="27849">
                  <c:v>45217.09375</c:v>
                </c:pt>
                <c:pt idx="27850">
                  <c:v>45217.104166666672</c:v>
                </c:pt>
                <c:pt idx="27851">
                  <c:v>45217.114583333336</c:v>
                </c:pt>
                <c:pt idx="27852">
                  <c:v>45217.125</c:v>
                </c:pt>
                <c:pt idx="27853">
                  <c:v>45217.135416666672</c:v>
                </c:pt>
                <c:pt idx="27854">
                  <c:v>45217.145833333336</c:v>
                </c:pt>
                <c:pt idx="27855">
                  <c:v>45217.15625</c:v>
                </c:pt>
                <c:pt idx="27856">
                  <c:v>45217.166666666672</c:v>
                </c:pt>
                <c:pt idx="27857">
                  <c:v>45217.177083333336</c:v>
                </c:pt>
                <c:pt idx="27858">
                  <c:v>45217.1875</c:v>
                </c:pt>
                <c:pt idx="27859">
                  <c:v>45217.197916666672</c:v>
                </c:pt>
                <c:pt idx="27860">
                  <c:v>45217.208333333336</c:v>
                </c:pt>
                <c:pt idx="27861">
                  <c:v>45217.21875</c:v>
                </c:pt>
                <c:pt idx="27862">
                  <c:v>45217.229166666672</c:v>
                </c:pt>
                <c:pt idx="27863">
                  <c:v>45217.239583333336</c:v>
                </c:pt>
                <c:pt idx="27864">
                  <c:v>45217.25</c:v>
                </c:pt>
                <c:pt idx="27865">
                  <c:v>45217.260416666672</c:v>
                </c:pt>
                <c:pt idx="27866">
                  <c:v>45217.270833333336</c:v>
                </c:pt>
                <c:pt idx="27867">
                  <c:v>45217.28125</c:v>
                </c:pt>
                <c:pt idx="27868">
                  <c:v>45217.291666666672</c:v>
                </c:pt>
                <c:pt idx="27869">
                  <c:v>45217.302083333336</c:v>
                </c:pt>
                <c:pt idx="27870">
                  <c:v>45217.3125</c:v>
                </c:pt>
                <c:pt idx="27871">
                  <c:v>45217.322916666672</c:v>
                </c:pt>
                <c:pt idx="27872">
                  <c:v>45217.333333333336</c:v>
                </c:pt>
                <c:pt idx="27873">
                  <c:v>45217.34375</c:v>
                </c:pt>
                <c:pt idx="27874">
                  <c:v>45217.354166666672</c:v>
                </c:pt>
                <c:pt idx="27875">
                  <c:v>45217.364583333336</c:v>
                </c:pt>
                <c:pt idx="27876">
                  <c:v>45217.375</c:v>
                </c:pt>
                <c:pt idx="27877">
                  <c:v>45217.385416666672</c:v>
                </c:pt>
                <c:pt idx="27878">
                  <c:v>45217.395833333336</c:v>
                </c:pt>
                <c:pt idx="27879">
                  <c:v>45217.40625</c:v>
                </c:pt>
                <c:pt idx="27880">
                  <c:v>45217.416666666672</c:v>
                </c:pt>
                <c:pt idx="27881">
                  <c:v>45217.427083333336</c:v>
                </c:pt>
                <c:pt idx="27882">
                  <c:v>45217.4375</c:v>
                </c:pt>
                <c:pt idx="27883">
                  <c:v>45217.447916666672</c:v>
                </c:pt>
                <c:pt idx="27884">
                  <c:v>45217.458333333336</c:v>
                </c:pt>
                <c:pt idx="27885">
                  <c:v>45217.46875</c:v>
                </c:pt>
                <c:pt idx="27886">
                  <c:v>45217.479166666672</c:v>
                </c:pt>
                <c:pt idx="27887">
                  <c:v>45217.489583333336</c:v>
                </c:pt>
                <c:pt idx="27888">
                  <c:v>45217.5</c:v>
                </c:pt>
                <c:pt idx="27889">
                  <c:v>45217.510416666672</c:v>
                </c:pt>
                <c:pt idx="27890">
                  <c:v>45217.520833333336</c:v>
                </c:pt>
                <c:pt idx="27891">
                  <c:v>45217.53125</c:v>
                </c:pt>
                <c:pt idx="27892">
                  <c:v>45217.541666666672</c:v>
                </c:pt>
                <c:pt idx="27893">
                  <c:v>45217.552083333336</c:v>
                </c:pt>
                <c:pt idx="27894">
                  <c:v>45217.5625</c:v>
                </c:pt>
                <c:pt idx="27895">
                  <c:v>45217.572916666672</c:v>
                </c:pt>
                <c:pt idx="27896">
                  <c:v>45217.583333333336</c:v>
                </c:pt>
                <c:pt idx="27897">
                  <c:v>45217.59375</c:v>
                </c:pt>
                <c:pt idx="27898">
                  <c:v>45217.604166666672</c:v>
                </c:pt>
                <c:pt idx="27899">
                  <c:v>45217.614583333336</c:v>
                </c:pt>
                <c:pt idx="27900">
                  <c:v>45217.625</c:v>
                </c:pt>
                <c:pt idx="27901">
                  <c:v>45217.635416666672</c:v>
                </c:pt>
                <c:pt idx="27902">
                  <c:v>45217.645833333336</c:v>
                </c:pt>
                <c:pt idx="27903">
                  <c:v>45217.65625</c:v>
                </c:pt>
                <c:pt idx="27904">
                  <c:v>45217.666666666672</c:v>
                </c:pt>
                <c:pt idx="27905">
                  <c:v>45217.677083333336</c:v>
                </c:pt>
                <c:pt idx="27906">
                  <c:v>45217.6875</c:v>
                </c:pt>
                <c:pt idx="27907">
                  <c:v>45217.697916666672</c:v>
                </c:pt>
                <c:pt idx="27908">
                  <c:v>45217.708333333336</c:v>
                </c:pt>
                <c:pt idx="27909">
                  <c:v>45217.71875</c:v>
                </c:pt>
                <c:pt idx="27910">
                  <c:v>45217.729166666672</c:v>
                </c:pt>
                <c:pt idx="27911">
                  <c:v>45217.739583333336</c:v>
                </c:pt>
                <c:pt idx="27912">
                  <c:v>45217.75</c:v>
                </c:pt>
                <c:pt idx="27913">
                  <c:v>45217.760416666672</c:v>
                </c:pt>
                <c:pt idx="27914">
                  <c:v>45217.770833333336</c:v>
                </c:pt>
                <c:pt idx="27915">
                  <c:v>45217.78125</c:v>
                </c:pt>
                <c:pt idx="27916">
                  <c:v>45217.791666666672</c:v>
                </c:pt>
                <c:pt idx="27917">
                  <c:v>45217.802083333336</c:v>
                </c:pt>
                <c:pt idx="27918">
                  <c:v>45217.8125</c:v>
                </c:pt>
                <c:pt idx="27919">
                  <c:v>45217.822916666672</c:v>
                </c:pt>
                <c:pt idx="27920">
                  <c:v>45217.833333333336</c:v>
                </c:pt>
                <c:pt idx="27921">
                  <c:v>45217.84375</c:v>
                </c:pt>
                <c:pt idx="27922">
                  <c:v>45217.854166666672</c:v>
                </c:pt>
                <c:pt idx="27923">
                  <c:v>45217.864583333336</c:v>
                </c:pt>
                <c:pt idx="27924">
                  <c:v>45217.875</c:v>
                </c:pt>
                <c:pt idx="27925">
                  <c:v>45217.885416666672</c:v>
                </c:pt>
                <c:pt idx="27926">
                  <c:v>45217.895833333336</c:v>
                </c:pt>
                <c:pt idx="27927">
                  <c:v>45217.90625</c:v>
                </c:pt>
                <c:pt idx="27928">
                  <c:v>45217.916666666672</c:v>
                </c:pt>
                <c:pt idx="27929">
                  <c:v>45217.927083333336</c:v>
                </c:pt>
                <c:pt idx="27930">
                  <c:v>45217.9375</c:v>
                </c:pt>
                <c:pt idx="27931">
                  <c:v>45217.947916666672</c:v>
                </c:pt>
                <c:pt idx="27932">
                  <c:v>45217.958333333336</c:v>
                </c:pt>
                <c:pt idx="27933">
                  <c:v>45217.96875</c:v>
                </c:pt>
                <c:pt idx="27934">
                  <c:v>45217.979166666672</c:v>
                </c:pt>
                <c:pt idx="27935">
                  <c:v>45217.989583333336</c:v>
                </c:pt>
                <c:pt idx="27936">
                  <c:v>45218</c:v>
                </c:pt>
                <c:pt idx="27937">
                  <c:v>45218.010416666672</c:v>
                </c:pt>
                <c:pt idx="27938">
                  <c:v>45218.020833333336</c:v>
                </c:pt>
                <c:pt idx="27939">
                  <c:v>45218.03125</c:v>
                </c:pt>
                <c:pt idx="27940">
                  <c:v>45218.041666666672</c:v>
                </c:pt>
                <c:pt idx="27941">
                  <c:v>45218.052083333336</c:v>
                </c:pt>
                <c:pt idx="27942">
                  <c:v>45218.0625</c:v>
                </c:pt>
                <c:pt idx="27943">
                  <c:v>45218.072916666672</c:v>
                </c:pt>
                <c:pt idx="27944">
                  <c:v>45218.083333333336</c:v>
                </c:pt>
                <c:pt idx="27945">
                  <c:v>45218.09375</c:v>
                </c:pt>
                <c:pt idx="27946">
                  <c:v>45218.104166666672</c:v>
                </c:pt>
                <c:pt idx="27947">
                  <c:v>45218.114583333336</c:v>
                </c:pt>
                <c:pt idx="27948">
                  <c:v>45218.125</c:v>
                </c:pt>
                <c:pt idx="27949">
                  <c:v>45218.135416666672</c:v>
                </c:pt>
                <c:pt idx="27950">
                  <c:v>45218.145833333336</c:v>
                </c:pt>
                <c:pt idx="27951">
                  <c:v>45218.15625</c:v>
                </c:pt>
                <c:pt idx="27952">
                  <c:v>45218.166666666672</c:v>
                </c:pt>
                <c:pt idx="27953">
                  <c:v>45218.177083333336</c:v>
                </c:pt>
                <c:pt idx="27954">
                  <c:v>45218.1875</c:v>
                </c:pt>
                <c:pt idx="27955">
                  <c:v>45218.197916666672</c:v>
                </c:pt>
                <c:pt idx="27956">
                  <c:v>45218.208333333336</c:v>
                </c:pt>
                <c:pt idx="27957">
                  <c:v>45218.21875</c:v>
                </c:pt>
                <c:pt idx="27958">
                  <c:v>45218.229166666672</c:v>
                </c:pt>
                <c:pt idx="27959">
                  <c:v>45218.239583333336</c:v>
                </c:pt>
                <c:pt idx="27960">
                  <c:v>45218.25</c:v>
                </c:pt>
                <c:pt idx="27961">
                  <c:v>45218.260416666672</c:v>
                </c:pt>
                <c:pt idx="27962">
                  <c:v>45218.270833333336</c:v>
                </c:pt>
                <c:pt idx="27963">
                  <c:v>45218.28125</c:v>
                </c:pt>
                <c:pt idx="27964">
                  <c:v>45218.291666666672</c:v>
                </c:pt>
                <c:pt idx="27965">
                  <c:v>45218.302083333336</c:v>
                </c:pt>
                <c:pt idx="27966">
                  <c:v>45218.3125</c:v>
                </c:pt>
                <c:pt idx="27967">
                  <c:v>45218.322916666672</c:v>
                </c:pt>
                <c:pt idx="27968">
                  <c:v>45218.333333333336</c:v>
                </c:pt>
                <c:pt idx="27969">
                  <c:v>45218.34375</c:v>
                </c:pt>
                <c:pt idx="27970">
                  <c:v>45218.354166666672</c:v>
                </c:pt>
                <c:pt idx="27971">
                  <c:v>45218.364583333336</c:v>
                </c:pt>
                <c:pt idx="27972">
                  <c:v>45218.375</c:v>
                </c:pt>
                <c:pt idx="27973">
                  <c:v>45218.385416666672</c:v>
                </c:pt>
                <c:pt idx="27974">
                  <c:v>45218.395833333336</c:v>
                </c:pt>
                <c:pt idx="27975">
                  <c:v>45218.40625</c:v>
                </c:pt>
                <c:pt idx="27976">
                  <c:v>45218.416666666672</c:v>
                </c:pt>
                <c:pt idx="27977">
                  <c:v>45218.427083333336</c:v>
                </c:pt>
                <c:pt idx="27978">
                  <c:v>45218.4375</c:v>
                </c:pt>
                <c:pt idx="27979">
                  <c:v>45218.447916666672</c:v>
                </c:pt>
                <c:pt idx="27980">
                  <c:v>45218.458333333336</c:v>
                </c:pt>
                <c:pt idx="27981">
                  <c:v>45218.46875</c:v>
                </c:pt>
                <c:pt idx="27982">
                  <c:v>45218.479166666672</c:v>
                </c:pt>
                <c:pt idx="27983">
                  <c:v>45218.489583333336</c:v>
                </c:pt>
                <c:pt idx="27984">
                  <c:v>45218.5</c:v>
                </c:pt>
                <c:pt idx="27985">
                  <c:v>45218.510416666672</c:v>
                </c:pt>
                <c:pt idx="27986">
                  <c:v>45218.520833333336</c:v>
                </c:pt>
                <c:pt idx="27987">
                  <c:v>45218.53125</c:v>
                </c:pt>
                <c:pt idx="27988">
                  <c:v>45218.541666666672</c:v>
                </c:pt>
                <c:pt idx="27989">
                  <c:v>45218.552083333336</c:v>
                </c:pt>
                <c:pt idx="27990">
                  <c:v>45218.5625</c:v>
                </c:pt>
                <c:pt idx="27991">
                  <c:v>45218.572916666672</c:v>
                </c:pt>
                <c:pt idx="27992">
                  <c:v>45218.583333333336</c:v>
                </c:pt>
                <c:pt idx="27993">
                  <c:v>45218.59375</c:v>
                </c:pt>
                <c:pt idx="27994">
                  <c:v>45218.604166666672</c:v>
                </c:pt>
                <c:pt idx="27995">
                  <c:v>45218.614583333336</c:v>
                </c:pt>
                <c:pt idx="27996">
                  <c:v>45218.625</c:v>
                </c:pt>
                <c:pt idx="27997">
                  <c:v>45218.635416666672</c:v>
                </c:pt>
                <c:pt idx="27998">
                  <c:v>45218.645833333336</c:v>
                </c:pt>
                <c:pt idx="27999">
                  <c:v>45218.65625</c:v>
                </c:pt>
                <c:pt idx="28000">
                  <c:v>45218.666666666672</c:v>
                </c:pt>
                <c:pt idx="28001">
                  <c:v>45218.677083333336</c:v>
                </c:pt>
                <c:pt idx="28002">
                  <c:v>45218.6875</c:v>
                </c:pt>
                <c:pt idx="28003">
                  <c:v>45218.697916666672</c:v>
                </c:pt>
                <c:pt idx="28004">
                  <c:v>45218.708333333336</c:v>
                </c:pt>
                <c:pt idx="28005">
                  <c:v>45218.71875</c:v>
                </c:pt>
                <c:pt idx="28006">
                  <c:v>45218.729166666672</c:v>
                </c:pt>
                <c:pt idx="28007">
                  <c:v>45218.739583333336</c:v>
                </c:pt>
                <c:pt idx="28008">
                  <c:v>45218.75</c:v>
                </c:pt>
                <c:pt idx="28009">
                  <c:v>45218.760416666672</c:v>
                </c:pt>
                <c:pt idx="28010">
                  <c:v>45218.770833333336</c:v>
                </c:pt>
                <c:pt idx="28011">
                  <c:v>45218.78125</c:v>
                </c:pt>
                <c:pt idx="28012">
                  <c:v>45218.791666666672</c:v>
                </c:pt>
                <c:pt idx="28013">
                  <c:v>45218.802083333336</c:v>
                </c:pt>
                <c:pt idx="28014">
                  <c:v>45218.8125</c:v>
                </c:pt>
                <c:pt idx="28015">
                  <c:v>45218.822916666672</c:v>
                </c:pt>
                <c:pt idx="28016">
                  <c:v>45218.833333333336</c:v>
                </c:pt>
                <c:pt idx="28017">
                  <c:v>45218.84375</c:v>
                </c:pt>
                <c:pt idx="28018">
                  <c:v>45218.854166666672</c:v>
                </c:pt>
                <c:pt idx="28019">
                  <c:v>45218.864583333336</c:v>
                </c:pt>
                <c:pt idx="28020">
                  <c:v>45218.875</c:v>
                </c:pt>
                <c:pt idx="28021">
                  <c:v>45218.885416666672</c:v>
                </c:pt>
                <c:pt idx="28022">
                  <c:v>45218.895833333336</c:v>
                </c:pt>
                <c:pt idx="28023">
                  <c:v>45218.90625</c:v>
                </c:pt>
                <c:pt idx="28024">
                  <c:v>45218.916666666672</c:v>
                </c:pt>
                <c:pt idx="28025">
                  <c:v>45218.927083333336</c:v>
                </c:pt>
                <c:pt idx="28026">
                  <c:v>45218.9375</c:v>
                </c:pt>
                <c:pt idx="28027">
                  <c:v>45218.947916666672</c:v>
                </c:pt>
                <c:pt idx="28028">
                  <c:v>45218.958333333336</c:v>
                </c:pt>
                <c:pt idx="28029">
                  <c:v>45218.96875</c:v>
                </c:pt>
                <c:pt idx="28030">
                  <c:v>45218.979166666672</c:v>
                </c:pt>
                <c:pt idx="28031">
                  <c:v>45218.989583333336</c:v>
                </c:pt>
                <c:pt idx="28032">
                  <c:v>45219</c:v>
                </c:pt>
                <c:pt idx="28033">
                  <c:v>45219.010416666672</c:v>
                </c:pt>
                <c:pt idx="28034">
                  <c:v>45219.020833333336</c:v>
                </c:pt>
                <c:pt idx="28035">
                  <c:v>45219.03125</c:v>
                </c:pt>
                <c:pt idx="28036">
                  <c:v>45219.041666666672</c:v>
                </c:pt>
                <c:pt idx="28037">
                  <c:v>45219.052083333336</c:v>
                </c:pt>
                <c:pt idx="28038">
                  <c:v>45219.0625</c:v>
                </c:pt>
                <c:pt idx="28039">
                  <c:v>45219.072916666672</c:v>
                </c:pt>
                <c:pt idx="28040">
                  <c:v>45219.083333333336</c:v>
                </c:pt>
                <c:pt idx="28041">
                  <c:v>45219.09375</c:v>
                </c:pt>
                <c:pt idx="28042">
                  <c:v>45219.104166666672</c:v>
                </c:pt>
                <c:pt idx="28043">
                  <c:v>45219.114583333336</c:v>
                </c:pt>
                <c:pt idx="28044">
                  <c:v>45219.125</c:v>
                </c:pt>
                <c:pt idx="28045">
                  <c:v>45219.135416666672</c:v>
                </c:pt>
                <c:pt idx="28046">
                  <c:v>45219.145833333336</c:v>
                </c:pt>
                <c:pt idx="28047">
                  <c:v>45219.15625</c:v>
                </c:pt>
                <c:pt idx="28048">
                  <c:v>45219.166666666672</c:v>
                </c:pt>
                <c:pt idx="28049">
                  <c:v>45219.177083333336</c:v>
                </c:pt>
                <c:pt idx="28050">
                  <c:v>45219.1875</c:v>
                </c:pt>
                <c:pt idx="28051">
                  <c:v>45219.197916666672</c:v>
                </c:pt>
                <c:pt idx="28052">
                  <c:v>45219.208333333336</c:v>
                </c:pt>
                <c:pt idx="28053">
                  <c:v>45219.21875</c:v>
                </c:pt>
                <c:pt idx="28054">
                  <c:v>45219.229166666672</c:v>
                </c:pt>
                <c:pt idx="28055">
                  <c:v>45219.239583333336</c:v>
                </c:pt>
                <c:pt idx="28056">
                  <c:v>45219.25</c:v>
                </c:pt>
                <c:pt idx="28057">
                  <c:v>45219.260416666672</c:v>
                </c:pt>
                <c:pt idx="28058">
                  <c:v>45219.270833333336</c:v>
                </c:pt>
                <c:pt idx="28059">
                  <c:v>45219.28125</c:v>
                </c:pt>
                <c:pt idx="28060">
                  <c:v>45219.291666666672</c:v>
                </c:pt>
                <c:pt idx="28061">
                  <c:v>45219.302083333336</c:v>
                </c:pt>
                <c:pt idx="28062">
                  <c:v>45219.3125</c:v>
                </c:pt>
                <c:pt idx="28063">
                  <c:v>45219.322916666672</c:v>
                </c:pt>
                <c:pt idx="28064">
                  <c:v>45219.333333333336</c:v>
                </c:pt>
                <c:pt idx="28065">
                  <c:v>45219.34375</c:v>
                </c:pt>
                <c:pt idx="28066">
                  <c:v>45219.354166666672</c:v>
                </c:pt>
                <c:pt idx="28067">
                  <c:v>45219.364583333336</c:v>
                </c:pt>
                <c:pt idx="28068">
                  <c:v>45219.375</c:v>
                </c:pt>
                <c:pt idx="28069">
                  <c:v>45219.385416666672</c:v>
                </c:pt>
                <c:pt idx="28070">
                  <c:v>45219.395833333336</c:v>
                </c:pt>
                <c:pt idx="28071">
                  <c:v>45219.40625</c:v>
                </c:pt>
                <c:pt idx="28072">
                  <c:v>45219.416666666672</c:v>
                </c:pt>
                <c:pt idx="28073">
                  <c:v>45219.427083333336</c:v>
                </c:pt>
                <c:pt idx="28074">
                  <c:v>45219.4375</c:v>
                </c:pt>
                <c:pt idx="28075">
                  <c:v>45219.447916666672</c:v>
                </c:pt>
                <c:pt idx="28076">
                  <c:v>45219.458333333336</c:v>
                </c:pt>
                <c:pt idx="28077">
                  <c:v>45219.46875</c:v>
                </c:pt>
                <c:pt idx="28078">
                  <c:v>45219.479166666672</c:v>
                </c:pt>
                <c:pt idx="28079">
                  <c:v>45219.489583333336</c:v>
                </c:pt>
                <c:pt idx="28080">
                  <c:v>45219.5</c:v>
                </c:pt>
                <c:pt idx="28081">
                  <c:v>45219.510416666672</c:v>
                </c:pt>
                <c:pt idx="28082">
                  <c:v>45219.520833333336</c:v>
                </c:pt>
                <c:pt idx="28083">
                  <c:v>45219.53125</c:v>
                </c:pt>
                <c:pt idx="28084">
                  <c:v>45219.541666666672</c:v>
                </c:pt>
                <c:pt idx="28085">
                  <c:v>45219.552083333336</c:v>
                </c:pt>
                <c:pt idx="28086">
                  <c:v>45219.5625</c:v>
                </c:pt>
                <c:pt idx="28087">
                  <c:v>45219.572916666672</c:v>
                </c:pt>
                <c:pt idx="28088">
                  <c:v>45219.583333333336</c:v>
                </c:pt>
                <c:pt idx="28089">
                  <c:v>45219.59375</c:v>
                </c:pt>
                <c:pt idx="28090">
                  <c:v>45219.604166666672</c:v>
                </c:pt>
                <c:pt idx="28091">
                  <c:v>45219.614583333336</c:v>
                </c:pt>
                <c:pt idx="28092">
                  <c:v>45219.625</c:v>
                </c:pt>
                <c:pt idx="28093">
                  <c:v>45219.635416666672</c:v>
                </c:pt>
                <c:pt idx="28094">
                  <c:v>45219.645833333336</c:v>
                </c:pt>
                <c:pt idx="28095">
                  <c:v>45219.65625</c:v>
                </c:pt>
                <c:pt idx="28096">
                  <c:v>45219.666666666672</c:v>
                </c:pt>
                <c:pt idx="28097">
                  <c:v>45219.677083333336</c:v>
                </c:pt>
                <c:pt idx="28098">
                  <c:v>45219.6875</c:v>
                </c:pt>
                <c:pt idx="28099">
                  <c:v>45219.697916666672</c:v>
                </c:pt>
                <c:pt idx="28100">
                  <c:v>45219.708333333336</c:v>
                </c:pt>
                <c:pt idx="28101">
                  <c:v>45219.71875</c:v>
                </c:pt>
                <c:pt idx="28102">
                  <c:v>45219.729166666672</c:v>
                </c:pt>
                <c:pt idx="28103">
                  <c:v>45219.739583333336</c:v>
                </c:pt>
                <c:pt idx="28104">
                  <c:v>45219.75</c:v>
                </c:pt>
                <c:pt idx="28105">
                  <c:v>45219.760416666672</c:v>
                </c:pt>
                <c:pt idx="28106">
                  <c:v>45219.770833333336</c:v>
                </c:pt>
                <c:pt idx="28107">
                  <c:v>45219.78125</c:v>
                </c:pt>
                <c:pt idx="28108">
                  <c:v>45219.791666666672</c:v>
                </c:pt>
                <c:pt idx="28109">
                  <c:v>45219.802083333336</c:v>
                </c:pt>
                <c:pt idx="28110">
                  <c:v>45219.8125</c:v>
                </c:pt>
                <c:pt idx="28111">
                  <c:v>45219.822916666672</c:v>
                </c:pt>
                <c:pt idx="28112">
                  <c:v>45219.833333333336</c:v>
                </c:pt>
                <c:pt idx="28113">
                  <c:v>45219.84375</c:v>
                </c:pt>
                <c:pt idx="28114">
                  <c:v>45219.854166666672</c:v>
                </c:pt>
                <c:pt idx="28115">
                  <c:v>45219.864583333336</c:v>
                </c:pt>
                <c:pt idx="28116">
                  <c:v>45219.875</c:v>
                </c:pt>
                <c:pt idx="28117">
                  <c:v>45219.885416666672</c:v>
                </c:pt>
                <c:pt idx="28118">
                  <c:v>45219.895833333336</c:v>
                </c:pt>
                <c:pt idx="28119">
                  <c:v>45219.90625</c:v>
                </c:pt>
                <c:pt idx="28120">
                  <c:v>45219.916666666672</c:v>
                </c:pt>
                <c:pt idx="28121">
                  <c:v>45219.927083333336</c:v>
                </c:pt>
                <c:pt idx="28122">
                  <c:v>45219.9375</c:v>
                </c:pt>
                <c:pt idx="28123">
                  <c:v>45219.947916666672</c:v>
                </c:pt>
                <c:pt idx="28124">
                  <c:v>45219.958333333336</c:v>
                </c:pt>
                <c:pt idx="28125">
                  <c:v>45219.96875</c:v>
                </c:pt>
                <c:pt idx="28126">
                  <c:v>45219.979166666672</c:v>
                </c:pt>
                <c:pt idx="28127">
                  <c:v>45219.989583333336</c:v>
                </c:pt>
                <c:pt idx="28128">
                  <c:v>45220</c:v>
                </c:pt>
                <c:pt idx="28129">
                  <c:v>45220.010416666672</c:v>
                </c:pt>
                <c:pt idx="28130">
                  <c:v>45220.020833333336</c:v>
                </c:pt>
                <c:pt idx="28131">
                  <c:v>45220.03125</c:v>
                </c:pt>
                <c:pt idx="28132">
                  <c:v>45220.041666666672</c:v>
                </c:pt>
                <c:pt idx="28133">
                  <c:v>45220.052083333336</c:v>
                </c:pt>
                <c:pt idx="28134">
                  <c:v>45220.0625</c:v>
                </c:pt>
                <c:pt idx="28135">
                  <c:v>45220.072916666672</c:v>
                </c:pt>
                <c:pt idx="28136">
                  <c:v>45220.083333333336</c:v>
                </c:pt>
                <c:pt idx="28137">
                  <c:v>45220.09375</c:v>
                </c:pt>
                <c:pt idx="28138">
                  <c:v>45220.104166666672</c:v>
                </c:pt>
                <c:pt idx="28139">
                  <c:v>45220.114583333336</c:v>
                </c:pt>
                <c:pt idx="28140">
                  <c:v>45220.125</c:v>
                </c:pt>
                <c:pt idx="28141">
                  <c:v>45220.135416666672</c:v>
                </c:pt>
                <c:pt idx="28142">
                  <c:v>45220.145833333336</c:v>
                </c:pt>
                <c:pt idx="28143">
                  <c:v>45220.15625</c:v>
                </c:pt>
                <c:pt idx="28144">
                  <c:v>45220.166666666672</c:v>
                </c:pt>
                <c:pt idx="28145">
                  <c:v>45220.177083333336</c:v>
                </c:pt>
                <c:pt idx="28146">
                  <c:v>45220.1875</c:v>
                </c:pt>
                <c:pt idx="28147">
                  <c:v>45220.197916666672</c:v>
                </c:pt>
                <c:pt idx="28148">
                  <c:v>45220.208333333336</c:v>
                </c:pt>
                <c:pt idx="28149">
                  <c:v>45220.21875</c:v>
                </c:pt>
                <c:pt idx="28150">
                  <c:v>45220.229166666672</c:v>
                </c:pt>
                <c:pt idx="28151">
                  <c:v>45220.239583333336</c:v>
                </c:pt>
                <c:pt idx="28152">
                  <c:v>45220.25</c:v>
                </c:pt>
                <c:pt idx="28153">
                  <c:v>45220.260416666672</c:v>
                </c:pt>
                <c:pt idx="28154">
                  <c:v>45220.270833333336</c:v>
                </c:pt>
                <c:pt idx="28155">
                  <c:v>45220.28125</c:v>
                </c:pt>
                <c:pt idx="28156">
                  <c:v>45220.291666666672</c:v>
                </c:pt>
                <c:pt idx="28157">
                  <c:v>45220.302083333336</c:v>
                </c:pt>
                <c:pt idx="28158">
                  <c:v>45220.3125</c:v>
                </c:pt>
                <c:pt idx="28159">
                  <c:v>45220.322916666672</c:v>
                </c:pt>
                <c:pt idx="28160">
                  <c:v>45220.333333333336</c:v>
                </c:pt>
                <c:pt idx="28161">
                  <c:v>45220.34375</c:v>
                </c:pt>
                <c:pt idx="28162">
                  <c:v>45220.354166666672</c:v>
                </c:pt>
                <c:pt idx="28163">
                  <c:v>45220.364583333336</c:v>
                </c:pt>
                <c:pt idx="28164">
                  <c:v>45220.375</c:v>
                </c:pt>
                <c:pt idx="28165">
                  <c:v>45220.385416666672</c:v>
                </c:pt>
                <c:pt idx="28166">
                  <c:v>45220.395833333336</c:v>
                </c:pt>
                <c:pt idx="28167">
                  <c:v>45220.40625</c:v>
                </c:pt>
                <c:pt idx="28168">
                  <c:v>45220.416666666672</c:v>
                </c:pt>
                <c:pt idx="28169">
                  <c:v>45220.427083333336</c:v>
                </c:pt>
                <c:pt idx="28170">
                  <c:v>45220.4375</c:v>
                </c:pt>
                <c:pt idx="28171">
                  <c:v>45220.447916666672</c:v>
                </c:pt>
                <c:pt idx="28172">
                  <c:v>45220.458333333336</c:v>
                </c:pt>
                <c:pt idx="28173">
                  <c:v>45220.46875</c:v>
                </c:pt>
                <c:pt idx="28174">
                  <c:v>45220.479166666672</c:v>
                </c:pt>
                <c:pt idx="28175">
                  <c:v>45220.489583333336</c:v>
                </c:pt>
                <c:pt idx="28176">
                  <c:v>45220.5</c:v>
                </c:pt>
                <c:pt idx="28177">
                  <c:v>45220.510416666672</c:v>
                </c:pt>
                <c:pt idx="28178">
                  <c:v>45220.520833333336</c:v>
                </c:pt>
                <c:pt idx="28179">
                  <c:v>45220.53125</c:v>
                </c:pt>
                <c:pt idx="28180">
                  <c:v>45220.541666666672</c:v>
                </c:pt>
                <c:pt idx="28181">
                  <c:v>45220.552083333336</c:v>
                </c:pt>
                <c:pt idx="28182">
                  <c:v>45220.5625</c:v>
                </c:pt>
                <c:pt idx="28183">
                  <c:v>45220.572916666672</c:v>
                </c:pt>
                <c:pt idx="28184">
                  <c:v>45220.583333333336</c:v>
                </c:pt>
                <c:pt idx="28185">
                  <c:v>45220.59375</c:v>
                </c:pt>
                <c:pt idx="28186">
                  <c:v>45220.604166666672</c:v>
                </c:pt>
                <c:pt idx="28187">
                  <c:v>45220.614583333336</c:v>
                </c:pt>
                <c:pt idx="28188">
                  <c:v>45220.625</c:v>
                </c:pt>
                <c:pt idx="28189">
                  <c:v>45220.635416666672</c:v>
                </c:pt>
                <c:pt idx="28190">
                  <c:v>45220.645833333336</c:v>
                </c:pt>
                <c:pt idx="28191">
                  <c:v>45220.65625</c:v>
                </c:pt>
                <c:pt idx="28192">
                  <c:v>45220.666666666672</c:v>
                </c:pt>
                <c:pt idx="28193">
                  <c:v>45220.677083333336</c:v>
                </c:pt>
                <c:pt idx="28194">
                  <c:v>45220.6875</c:v>
                </c:pt>
                <c:pt idx="28195">
                  <c:v>45220.697916666672</c:v>
                </c:pt>
                <c:pt idx="28196">
                  <c:v>45220.708333333336</c:v>
                </c:pt>
                <c:pt idx="28197">
                  <c:v>45220.71875</c:v>
                </c:pt>
                <c:pt idx="28198">
                  <c:v>45220.729166666672</c:v>
                </c:pt>
                <c:pt idx="28199">
                  <c:v>45220.739583333336</c:v>
                </c:pt>
                <c:pt idx="28200">
                  <c:v>45220.75</c:v>
                </c:pt>
                <c:pt idx="28201">
                  <c:v>45220.760416666672</c:v>
                </c:pt>
                <c:pt idx="28202">
                  <c:v>45220.770833333336</c:v>
                </c:pt>
                <c:pt idx="28203">
                  <c:v>45220.78125</c:v>
                </c:pt>
                <c:pt idx="28204">
                  <c:v>45220.791666666672</c:v>
                </c:pt>
                <c:pt idx="28205">
                  <c:v>45220.802083333336</c:v>
                </c:pt>
                <c:pt idx="28206">
                  <c:v>45220.8125</c:v>
                </c:pt>
                <c:pt idx="28207">
                  <c:v>45220.822916666672</c:v>
                </c:pt>
                <c:pt idx="28208">
                  <c:v>45220.833333333336</c:v>
                </c:pt>
                <c:pt idx="28209">
                  <c:v>45220.84375</c:v>
                </c:pt>
                <c:pt idx="28210">
                  <c:v>45220.854166666672</c:v>
                </c:pt>
                <c:pt idx="28211">
                  <c:v>45220.864583333336</c:v>
                </c:pt>
                <c:pt idx="28212">
                  <c:v>45220.875</c:v>
                </c:pt>
                <c:pt idx="28213">
                  <c:v>45220.885416666672</c:v>
                </c:pt>
                <c:pt idx="28214">
                  <c:v>45220.895833333336</c:v>
                </c:pt>
                <c:pt idx="28215">
                  <c:v>45220.90625</c:v>
                </c:pt>
                <c:pt idx="28216">
                  <c:v>45220.916666666672</c:v>
                </c:pt>
                <c:pt idx="28217">
                  <c:v>45220.927083333336</c:v>
                </c:pt>
                <c:pt idx="28218">
                  <c:v>45220.9375</c:v>
                </c:pt>
                <c:pt idx="28219">
                  <c:v>45220.947916666672</c:v>
                </c:pt>
                <c:pt idx="28220">
                  <c:v>45220.958333333336</c:v>
                </c:pt>
                <c:pt idx="28221">
                  <c:v>45220.96875</c:v>
                </c:pt>
                <c:pt idx="28222">
                  <c:v>45220.979166666672</c:v>
                </c:pt>
                <c:pt idx="28223">
                  <c:v>45220.989583333336</c:v>
                </c:pt>
                <c:pt idx="28224">
                  <c:v>45221</c:v>
                </c:pt>
                <c:pt idx="28225">
                  <c:v>45221.010416666672</c:v>
                </c:pt>
                <c:pt idx="28226">
                  <c:v>45221.020833333336</c:v>
                </c:pt>
                <c:pt idx="28227">
                  <c:v>45221.03125</c:v>
                </c:pt>
                <c:pt idx="28228">
                  <c:v>45221.041666666672</c:v>
                </c:pt>
                <c:pt idx="28229">
                  <c:v>45221.052083333336</c:v>
                </c:pt>
                <c:pt idx="28230">
                  <c:v>45221.0625</c:v>
                </c:pt>
                <c:pt idx="28231">
                  <c:v>45221.072916666672</c:v>
                </c:pt>
                <c:pt idx="28232">
                  <c:v>45221.083333333336</c:v>
                </c:pt>
                <c:pt idx="28233">
                  <c:v>45221.09375</c:v>
                </c:pt>
                <c:pt idx="28234">
                  <c:v>45221.104166666672</c:v>
                </c:pt>
                <c:pt idx="28235">
                  <c:v>45221.114583333336</c:v>
                </c:pt>
                <c:pt idx="28236">
                  <c:v>45221.125</c:v>
                </c:pt>
                <c:pt idx="28237">
                  <c:v>45221.135416666672</c:v>
                </c:pt>
                <c:pt idx="28238">
                  <c:v>45221.145833333336</c:v>
                </c:pt>
                <c:pt idx="28239">
                  <c:v>45221.15625</c:v>
                </c:pt>
                <c:pt idx="28240">
                  <c:v>45221.166666666672</c:v>
                </c:pt>
                <c:pt idx="28241">
                  <c:v>45221.177083333336</c:v>
                </c:pt>
                <c:pt idx="28242">
                  <c:v>45221.1875</c:v>
                </c:pt>
                <c:pt idx="28243">
                  <c:v>45221.197916666672</c:v>
                </c:pt>
                <c:pt idx="28244">
                  <c:v>45221.208333333336</c:v>
                </c:pt>
                <c:pt idx="28245">
                  <c:v>45221.21875</c:v>
                </c:pt>
                <c:pt idx="28246">
                  <c:v>45221.229166666672</c:v>
                </c:pt>
                <c:pt idx="28247">
                  <c:v>45221.239583333336</c:v>
                </c:pt>
                <c:pt idx="28248">
                  <c:v>45221.25</c:v>
                </c:pt>
                <c:pt idx="28249">
                  <c:v>45221.260416666672</c:v>
                </c:pt>
                <c:pt idx="28250">
                  <c:v>45221.270833333336</c:v>
                </c:pt>
                <c:pt idx="28251">
                  <c:v>45221.28125</c:v>
                </c:pt>
                <c:pt idx="28252">
                  <c:v>45221.291666666672</c:v>
                </c:pt>
                <c:pt idx="28253">
                  <c:v>45221.302083333336</c:v>
                </c:pt>
                <c:pt idx="28254">
                  <c:v>45221.3125</c:v>
                </c:pt>
                <c:pt idx="28255">
                  <c:v>45221.322916666672</c:v>
                </c:pt>
                <c:pt idx="28256">
                  <c:v>45221.333333333336</c:v>
                </c:pt>
                <c:pt idx="28257">
                  <c:v>45221.34375</c:v>
                </c:pt>
                <c:pt idx="28258">
                  <c:v>45221.354166666672</c:v>
                </c:pt>
                <c:pt idx="28259">
                  <c:v>45221.364583333336</c:v>
                </c:pt>
                <c:pt idx="28260">
                  <c:v>45221.375</c:v>
                </c:pt>
                <c:pt idx="28261">
                  <c:v>45221.385416666672</c:v>
                </c:pt>
                <c:pt idx="28262">
                  <c:v>45221.395833333336</c:v>
                </c:pt>
                <c:pt idx="28263">
                  <c:v>45221.40625</c:v>
                </c:pt>
                <c:pt idx="28264">
                  <c:v>45221.416666666672</c:v>
                </c:pt>
                <c:pt idx="28265">
                  <c:v>45221.427083333336</c:v>
                </c:pt>
                <c:pt idx="28266">
                  <c:v>45221.4375</c:v>
                </c:pt>
                <c:pt idx="28267">
                  <c:v>45221.447916666672</c:v>
                </c:pt>
                <c:pt idx="28268">
                  <c:v>45221.458333333336</c:v>
                </c:pt>
                <c:pt idx="28269">
                  <c:v>45221.46875</c:v>
                </c:pt>
                <c:pt idx="28270">
                  <c:v>45221.479166666672</c:v>
                </c:pt>
                <c:pt idx="28271">
                  <c:v>45221.489583333336</c:v>
                </c:pt>
                <c:pt idx="28272">
                  <c:v>45221.5</c:v>
                </c:pt>
                <c:pt idx="28273">
                  <c:v>45221.510416666672</c:v>
                </c:pt>
                <c:pt idx="28274">
                  <c:v>45221.520833333336</c:v>
                </c:pt>
                <c:pt idx="28275">
                  <c:v>45221.53125</c:v>
                </c:pt>
                <c:pt idx="28276">
                  <c:v>45221.541666666672</c:v>
                </c:pt>
                <c:pt idx="28277">
                  <c:v>45221.552083333336</c:v>
                </c:pt>
                <c:pt idx="28278">
                  <c:v>45221.5625</c:v>
                </c:pt>
                <c:pt idx="28279">
                  <c:v>45221.572916666672</c:v>
                </c:pt>
                <c:pt idx="28280">
                  <c:v>45221.583333333336</c:v>
                </c:pt>
                <c:pt idx="28281">
                  <c:v>45221.59375</c:v>
                </c:pt>
                <c:pt idx="28282">
                  <c:v>45221.604166666672</c:v>
                </c:pt>
                <c:pt idx="28283">
                  <c:v>45221.614583333336</c:v>
                </c:pt>
                <c:pt idx="28284">
                  <c:v>45221.625</c:v>
                </c:pt>
                <c:pt idx="28285">
                  <c:v>45221.635416666672</c:v>
                </c:pt>
                <c:pt idx="28286">
                  <c:v>45221.645833333336</c:v>
                </c:pt>
                <c:pt idx="28287">
                  <c:v>45221.65625</c:v>
                </c:pt>
                <c:pt idx="28288">
                  <c:v>45221.666666666672</c:v>
                </c:pt>
                <c:pt idx="28289">
                  <c:v>45221.677083333336</c:v>
                </c:pt>
                <c:pt idx="28290">
                  <c:v>45221.6875</c:v>
                </c:pt>
                <c:pt idx="28291">
                  <c:v>45221.697916666672</c:v>
                </c:pt>
                <c:pt idx="28292">
                  <c:v>45221.708333333336</c:v>
                </c:pt>
                <c:pt idx="28293">
                  <c:v>45221.71875</c:v>
                </c:pt>
                <c:pt idx="28294">
                  <c:v>45221.729166666672</c:v>
                </c:pt>
                <c:pt idx="28295">
                  <c:v>45221.739583333336</c:v>
                </c:pt>
                <c:pt idx="28296">
                  <c:v>45221.75</c:v>
                </c:pt>
                <c:pt idx="28297">
                  <c:v>45221.760416666672</c:v>
                </c:pt>
                <c:pt idx="28298">
                  <c:v>45221.770833333336</c:v>
                </c:pt>
                <c:pt idx="28299">
                  <c:v>45221.78125</c:v>
                </c:pt>
                <c:pt idx="28300">
                  <c:v>45221.791666666672</c:v>
                </c:pt>
                <c:pt idx="28301">
                  <c:v>45221.802083333336</c:v>
                </c:pt>
                <c:pt idx="28302">
                  <c:v>45221.8125</c:v>
                </c:pt>
                <c:pt idx="28303">
                  <c:v>45221.822916666672</c:v>
                </c:pt>
                <c:pt idx="28304">
                  <c:v>45221.833333333336</c:v>
                </c:pt>
                <c:pt idx="28305">
                  <c:v>45221.84375</c:v>
                </c:pt>
                <c:pt idx="28306">
                  <c:v>45221.854166666672</c:v>
                </c:pt>
                <c:pt idx="28307">
                  <c:v>45221.864583333336</c:v>
                </c:pt>
                <c:pt idx="28308">
                  <c:v>45221.875</c:v>
                </c:pt>
                <c:pt idx="28309">
                  <c:v>45221.885416666672</c:v>
                </c:pt>
                <c:pt idx="28310">
                  <c:v>45221.895833333336</c:v>
                </c:pt>
                <c:pt idx="28311">
                  <c:v>45221.90625</c:v>
                </c:pt>
                <c:pt idx="28312">
                  <c:v>45221.916666666672</c:v>
                </c:pt>
                <c:pt idx="28313">
                  <c:v>45221.927083333336</c:v>
                </c:pt>
                <c:pt idx="28314">
                  <c:v>45221.9375</c:v>
                </c:pt>
                <c:pt idx="28315">
                  <c:v>45221.947916666672</c:v>
                </c:pt>
                <c:pt idx="28316">
                  <c:v>45221.958333333336</c:v>
                </c:pt>
                <c:pt idx="28317">
                  <c:v>45221.96875</c:v>
                </c:pt>
                <c:pt idx="28318">
                  <c:v>45221.979166666672</c:v>
                </c:pt>
                <c:pt idx="28319">
                  <c:v>45221.989583333336</c:v>
                </c:pt>
                <c:pt idx="28320">
                  <c:v>45222</c:v>
                </c:pt>
                <c:pt idx="28321">
                  <c:v>45222.010416666672</c:v>
                </c:pt>
                <c:pt idx="28322">
                  <c:v>45222.020833333336</c:v>
                </c:pt>
                <c:pt idx="28323">
                  <c:v>45222.03125</c:v>
                </c:pt>
                <c:pt idx="28324">
                  <c:v>45222.041666666672</c:v>
                </c:pt>
                <c:pt idx="28325">
                  <c:v>45222.052083333336</c:v>
                </c:pt>
                <c:pt idx="28326">
                  <c:v>45222.0625</c:v>
                </c:pt>
                <c:pt idx="28327">
                  <c:v>45222.072916666672</c:v>
                </c:pt>
                <c:pt idx="28328">
                  <c:v>45222.083333333336</c:v>
                </c:pt>
                <c:pt idx="28329">
                  <c:v>45222.09375</c:v>
                </c:pt>
                <c:pt idx="28330">
                  <c:v>45222.104166666672</c:v>
                </c:pt>
                <c:pt idx="28331">
                  <c:v>45222.114583333336</c:v>
                </c:pt>
                <c:pt idx="28332">
                  <c:v>45222.125</c:v>
                </c:pt>
                <c:pt idx="28333">
                  <c:v>45222.135416666672</c:v>
                </c:pt>
                <c:pt idx="28334">
                  <c:v>45222.145833333336</c:v>
                </c:pt>
                <c:pt idx="28335">
                  <c:v>45222.15625</c:v>
                </c:pt>
                <c:pt idx="28336">
                  <c:v>45222.166666666672</c:v>
                </c:pt>
                <c:pt idx="28337">
                  <c:v>45222.177083333336</c:v>
                </c:pt>
                <c:pt idx="28338">
                  <c:v>45222.1875</c:v>
                </c:pt>
                <c:pt idx="28339">
                  <c:v>45222.197916666672</c:v>
                </c:pt>
                <c:pt idx="28340">
                  <c:v>45222.208333333336</c:v>
                </c:pt>
                <c:pt idx="28341">
                  <c:v>45222.21875</c:v>
                </c:pt>
                <c:pt idx="28342">
                  <c:v>45222.229166666672</c:v>
                </c:pt>
                <c:pt idx="28343">
                  <c:v>45222.239583333336</c:v>
                </c:pt>
                <c:pt idx="28344">
                  <c:v>45222.25</c:v>
                </c:pt>
                <c:pt idx="28345">
                  <c:v>45222.260416666672</c:v>
                </c:pt>
                <c:pt idx="28346">
                  <c:v>45222.270833333336</c:v>
                </c:pt>
                <c:pt idx="28347">
                  <c:v>45222.28125</c:v>
                </c:pt>
                <c:pt idx="28348">
                  <c:v>45222.291666666672</c:v>
                </c:pt>
                <c:pt idx="28349">
                  <c:v>45222.302083333336</c:v>
                </c:pt>
                <c:pt idx="28350">
                  <c:v>45222.3125</c:v>
                </c:pt>
                <c:pt idx="28351">
                  <c:v>45222.322916666672</c:v>
                </c:pt>
                <c:pt idx="28352">
                  <c:v>45222.333333333336</c:v>
                </c:pt>
                <c:pt idx="28353">
                  <c:v>45222.34375</c:v>
                </c:pt>
                <c:pt idx="28354">
                  <c:v>45222.354166666672</c:v>
                </c:pt>
                <c:pt idx="28355">
                  <c:v>45222.364583333336</c:v>
                </c:pt>
                <c:pt idx="28356">
                  <c:v>45222.375</c:v>
                </c:pt>
                <c:pt idx="28357">
                  <c:v>45222.385416666672</c:v>
                </c:pt>
                <c:pt idx="28358">
                  <c:v>45222.395833333336</c:v>
                </c:pt>
                <c:pt idx="28359">
                  <c:v>45222.40625</c:v>
                </c:pt>
                <c:pt idx="28360">
                  <c:v>45222.416666666672</c:v>
                </c:pt>
                <c:pt idx="28361">
                  <c:v>45222.427083333336</c:v>
                </c:pt>
                <c:pt idx="28362">
                  <c:v>45222.4375</c:v>
                </c:pt>
                <c:pt idx="28363">
                  <c:v>45222.447916666672</c:v>
                </c:pt>
                <c:pt idx="28364">
                  <c:v>45222.458333333336</c:v>
                </c:pt>
                <c:pt idx="28365">
                  <c:v>45222.46875</c:v>
                </c:pt>
                <c:pt idx="28366">
                  <c:v>45222.479166666672</c:v>
                </c:pt>
                <c:pt idx="28367">
                  <c:v>45222.489583333336</c:v>
                </c:pt>
                <c:pt idx="28368">
                  <c:v>45222.5</c:v>
                </c:pt>
                <c:pt idx="28369">
                  <c:v>45222.510416666672</c:v>
                </c:pt>
                <c:pt idx="28370">
                  <c:v>45222.520833333336</c:v>
                </c:pt>
                <c:pt idx="28371">
                  <c:v>45222.53125</c:v>
                </c:pt>
                <c:pt idx="28372">
                  <c:v>45222.541666666672</c:v>
                </c:pt>
                <c:pt idx="28373">
                  <c:v>45222.552083333336</c:v>
                </c:pt>
                <c:pt idx="28374">
                  <c:v>45222.5625</c:v>
                </c:pt>
                <c:pt idx="28375">
                  <c:v>45222.572916666672</c:v>
                </c:pt>
                <c:pt idx="28376">
                  <c:v>45222.583333333336</c:v>
                </c:pt>
                <c:pt idx="28377">
                  <c:v>45222.59375</c:v>
                </c:pt>
                <c:pt idx="28378">
                  <c:v>45222.604166666672</c:v>
                </c:pt>
                <c:pt idx="28379">
                  <c:v>45222.614583333336</c:v>
                </c:pt>
                <c:pt idx="28380">
                  <c:v>45222.625</c:v>
                </c:pt>
                <c:pt idx="28381">
                  <c:v>45222.635416666672</c:v>
                </c:pt>
                <c:pt idx="28382">
                  <c:v>45222.645833333336</c:v>
                </c:pt>
                <c:pt idx="28383">
                  <c:v>45222.65625</c:v>
                </c:pt>
                <c:pt idx="28384">
                  <c:v>45222.666666666672</c:v>
                </c:pt>
                <c:pt idx="28385">
                  <c:v>45222.677083333336</c:v>
                </c:pt>
                <c:pt idx="28386">
                  <c:v>45222.6875</c:v>
                </c:pt>
                <c:pt idx="28387">
                  <c:v>45222.697916666672</c:v>
                </c:pt>
                <c:pt idx="28388">
                  <c:v>45222.708333333336</c:v>
                </c:pt>
                <c:pt idx="28389">
                  <c:v>45222.71875</c:v>
                </c:pt>
                <c:pt idx="28390">
                  <c:v>45222.729166666672</c:v>
                </c:pt>
                <c:pt idx="28391">
                  <c:v>45222.739583333336</c:v>
                </c:pt>
                <c:pt idx="28392">
                  <c:v>45222.75</c:v>
                </c:pt>
                <c:pt idx="28393">
                  <c:v>45222.760416666672</c:v>
                </c:pt>
                <c:pt idx="28394">
                  <c:v>45222.770833333336</c:v>
                </c:pt>
                <c:pt idx="28395">
                  <c:v>45222.78125</c:v>
                </c:pt>
                <c:pt idx="28396">
                  <c:v>45222.791666666672</c:v>
                </c:pt>
                <c:pt idx="28397">
                  <c:v>45222.802083333336</c:v>
                </c:pt>
                <c:pt idx="28398">
                  <c:v>45222.8125</c:v>
                </c:pt>
                <c:pt idx="28399">
                  <c:v>45222.822916666672</c:v>
                </c:pt>
                <c:pt idx="28400">
                  <c:v>45222.833333333336</c:v>
                </c:pt>
                <c:pt idx="28401">
                  <c:v>45222.84375</c:v>
                </c:pt>
                <c:pt idx="28402">
                  <c:v>45222.854166666672</c:v>
                </c:pt>
                <c:pt idx="28403">
                  <c:v>45222.864583333336</c:v>
                </c:pt>
                <c:pt idx="28404">
                  <c:v>45222.875</c:v>
                </c:pt>
                <c:pt idx="28405">
                  <c:v>45222.885416666672</c:v>
                </c:pt>
                <c:pt idx="28406">
                  <c:v>45222.895833333336</c:v>
                </c:pt>
                <c:pt idx="28407">
                  <c:v>45222.90625</c:v>
                </c:pt>
                <c:pt idx="28408">
                  <c:v>45222.916666666672</c:v>
                </c:pt>
                <c:pt idx="28409">
                  <c:v>45222.927083333336</c:v>
                </c:pt>
                <c:pt idx="28410">
                  <c:v>45222.9375</c:v>
                </c:pt>
                <c:pt idx="28411">
                  <c:v>45222.947916666672</c:v>
                </c:pt>
                <c:pt idx="28412">
                  <c:v>45222.958333333336</c:v>
                </c:pt>
                <c:pt idx="28413">
                  <c:v>45222.96875</c:v>
                </c:pt>
                <c:pt idx="28414">
                  <c:v>45222.979166666672</c:v>
                </c:pt>
                <c:pt idx="28415">
                  <c:v>45222.989583333336</c:v>
                </c:pt>
                <c:pt idx="28416">
                  <c:v>45223</c:v>
                </c:pt>
                <c:pt idx="28417">
                  <c:v>45223.010416666672</c:v>
                </c:pt>
                <c:pt idx="28418">
                  <c:v>45223.020833333336</c:v>
                </c:pt>
                <c:pt idx="28419">
                  <c:v>45223.03125</c:v>
                </c:pt>
                <c:pt idx="28420">
                  <c:v>45223.041666666672</c:v>
                </c:pt>
                <c:pt idx="28421">
                  <c:v>45223.052083333336</c:v>
                </c:pt>
                <c:pt idx="28422">
                  <c:v>45223.0625</c:v>
                </c:pt>
                <c:pt idx="28423">
                  <c:v>45223.072916666672</c:v>
                </c:pt>
                <c:pt idx="28424">
                  <c:v>45223.083333333336</c:v>
                </c:pt>
                <c:pt idx="28425">
                  <c:v>45223.09375</c:v>
                </c:pt>
                <c:pt idx="28426">
                  <c:v>45223.104166666672</c:v>
                </c:pt>
                <c:pt idx="28427">
                  <c:v>45223.114583333336</c:v>
                </c:pt>
                <c:pt idx="28428">
                  <c:v>45223.125</c:v>
                </c:pt>
                <c:pt idx="28429">
                  <c:v>45223.135416666672</c:v>
                </c:pt>
                <c:pt idx="28430">
                  <c:v>45223.145833333336</c:v>
                </c:pt>
                <c:pt idx="28431">
                  <c:v>45223.15625</c:v>
                </c:pt>
                <c:pt idx="28432">
                  <c:v>45223.166666666672</c:v>
                </c:pt>
                <c:pt idx="28433">
                  <c:v>45223.177083333336</c:v>
                </c:pt>
                <c:pt idx="28434">
                  <c:v>45223.1875</c:v>
                </c:pt>
                <c:pt idx="28435">
                  <c:v>45223.197916666672</c:v>
                </c:pt>
                <c:pt idx="28436">
                  <c:v>45223.208333333336</c:v>
                </c:pt>
                <c:pt idx="28437">
                  <c:v>45223.21875</c:v>
                </c:pt>
                <c:pt idx="28438">
                  <c:v>45223.229166666672</c:v>
                </c:pt>
                <c:pt idx="28439">
                  <c:v>45223.239583333336</c:v>
                </c:pt>
                <c:pt idx="28440">
                  <c:v>45223.25</c:v>
                </c:pt>
                <c:pt idx="28441">
                  <c:v>45223.260416666672</c:v>
                </c:pt>
                <c:pt idx="28442">
                  <c:v>45223.270833333336</c:v>
                </c:pt>
                <c:pt idx="28443">
                  <c:v>45223.28125</c:v>
                </c:pt>
                <c:pt idx="28444">
                  <c:v>45223.291666666672</c:v>
                </c:pt>
                <c:pt idx="28445">
                  <c:v>45223.302083333336</c:v>
                </c:pt>
                <c:pt idx="28446">
                  <c:v>45223.3125</c:v>
                </c:pt>
                <c:pt idx="28447">
                  <c:v>45223.322916666672</c:v>
                </c:pt>
                <c:pt idx="28448">
                  <c:v>45223.333333333336</c:v>
                </c:pt>
                <c:pt idx="28449">
                  <c:v>45223.34375</c:v>
                </c:pt>
                <c:pt idx="28450">
                  <c:v>45223.354166666672</c:v>
                </c:pt>
                <c:pt idx="28451">
                  <c:v>45223.364583333336</c:v>
                </c:pt>
                <c:pt idx="28452">
                  <c:v>45223.375</c:v>
                </c:pt>
                <c:pt idx="28453">
                  <c:v>45223.385416666672</c:v>
                </c:pt>
                <c:pt idx="28454">
                  <c:v>45223.395833333336</c:v>
                </c:pt>
                <c:pt idx="28455">
                  <c:v>45223.40625</c:v>
                </c:pt>
                <c:pt idx="28456">
                  <c:v>45223.416666666672</c:v>
                </c:pt>
                <c:pt idx="28457">
                  <c:v>45223.427083333336</c:v>
                </c:pt>
                <c:pt idx="28458">
                  <c:v>45223.4375</c:v>
                </c:pt>
                <c:pt idx="28459">
                  <c:v>45223.447916666672</c:v>
                </c:pt>
                <c:pt idx="28460">
                  <c:v>45223.458333333336</c:v>
                </c:pt>
                <c:pt idx="28461">
                  <c:v>45223.46875</c:v>
                </c:pt>
                <c:pt idx="28462">
                  <c:v>45223.479166666672</c:v>
                </c:pt>
                <c:pt idx="28463">
                  <c:v>45223.489583333336</c:v>
                </c:pt>
                <c:pt idx="28464">
                  <c:v>45223.5</c:v>
                </c:pt>
                <c:pt idx="28465">
                  <c:v>45223.510416666672</c:v>
                </c:pt>
                <c:pt idx="28466">
                  <c:v>45223.520833333336</c:v>
                </c:pt>
                <c:pt idx="28467">
                  <c:v>45223.53125</c:v>
                </c:pt>
                <c:pt idx="28468">
                  <c:v>45223.541666666672</c:v>
                </c:pt>
                <c:pt idx="28469">
                  <c:v>45223.552083333336</c:v>
                </c:pt>
                <c:pt idx="28470">
                  <c:v>45223.5625</c:v>
                </c:pt>
                <c:pt idx="28471">
                  <c:v>45223.572916666672</c:v>
                </c:pt>
                <c:pt idx="28472">
                  <c:v>45223.583333333336</c:v>
                </c:pt>
                <c:pt idx="28473">
                  <c:v>45223.59375</c:v>
                </c:pt>
                <c:pt idx="28474">
                  <c:v>45223.604166666672</c:v>
                </c:pt>
                <c:pt idx="28475">
                  <c:v>45223.614583333336</c:v>
                </c:pt>
                <c:pt idx="28476">
                  <c:v>45223.625</c:v>
                </c:pt>
                <c:pt idx="28477">
                  <c:v>45223.635416666672</c:v>
                </c:pt>
                <c:pt idx="28478">
                  <c:v>45223.645833333336</c:v>
                </c:pt>
                <c:pt idx="28479">
                  <c:v>45223.65625</c:v>
                </c:pt>
                <c:pt idx="28480">
                  <c:v>45223.666666666672</c:v>
                </c:pt>
                <c:pt idx="28481">
                  <c:v>45223.677083333336</c:v>
                </c:pt>
                <c:pt idx="28482">
                  <c:v>45223.6875</c:v>
                </c:pt>
                <c:pt idx="28483">
                  <c:v>45223.697916666672</c:v>
                </c:pt>
                <c:pt idx="28484">
                  <c:v>45223.708333333336</c:v>
                </c:pt>
                <c:pt idx="28485">
                  <c:v>45223.71875</c:v>
                </c:pt>
                <c:pt idx="28486">
                  <c:v>45223.729166666672</c:v>
                </c:pt>
                <c:pt idx="28487">
                  <c:v>45223.739583333336</c:v>
                </c:pt>
                <c:pt idx="28488">
                  <c:v>45223.75</c:v>
                </c:pt>
                <c:pt idx="28489">
                  <c:v>45223.760416666672</c:v>
                </c:pt>
                <c:pt idx="28490">
                  <c:v>45223.770833333336</c:v>
                </c:pt>
                <c:pt idx="28491">
                  <c:v>45223.78125</c:v>
                </c:pt>
                <c:pt idx="28492">
                  <c:v>45223.791666666672</c:v>
                </c:pt>
                <c:pt idx="28493">
                  <c:v>45223.802083333336</c:v>
                </c:pt>
                <c:pt idx="28494">
                  <c:v>45223.8125</c:v>
                </c:pt>
                <c:pt idx="28495">
                  <c:v>45223.822916666672</c:v>
                </c:pt>
                <c:pt idx="28496">
                  <c:v>45223.833333333336</c:v>
                </c:pt>
                <c:pt idx="28497">
                  <c:v>45223.84375</c:v>
                </c:pt>
                <c:pt idx="28498">
                  <c:v>45223.854166666672</c:v>
                </c:pt>
                <c:pt idx="28499">
                  <c:v>45223.864583333336</c:v>
                </c:pt>
                <c:pt idx="28500">
                  <c:v>45223.875</c:v>
                </c:pt>
                <c:pt idx="28501">
                  <c:v>45223.885416666672</c:v>
                </c:pt>
                <c:pt idx="28502">
                  <c:v>45223.895833333336</c:v>
                </c:pt>
                <c:pt idx="28503">
                  <c:v>45223.90625</c:v>
                </c:pt>
                <c:pt idx="28504">
                  <c:v>45223.916666666672</c:v>
                </c:pt>
                <c:pt idx="28505">
                  <c:v>45223.927083333336</c:v>
                </c:pt>
                <c:pt idx="28506">
                  <c:v>45223.9375</c:v>
                </c:pt>
                <c:pt idx="28507">
                  <c:v>45223.947916666672</c:v>
                </c:pt>
                <c:pt idx="28508">
                  <c:v>45223.958333333336</c:v>
                </c:pt>
                <c:pt idx="28509">
                  <c:v>45223.96875</c:v>
                </c:pt>
                <c:pt idx="28510">
                  <c:v>45223.979166666672</c:v>
                </c:pt>
                <c:pt idx="28511">
                  <c:v>45223.989583333336</c:v>
                </c:pt>
                <c:pt idx="28512">
                  <c:v>45224</c:v>
                </c:pt>
                <c:pt idx="28513">
                  <c:v>45224.010416666672</c:v>
                </c:pt>
                <c:pt idx="28514">
                  <c:v>45224.020833333336</c:v>
                </c:pt>
                <c:pt idx="28515">
                  <c:v>45224.03125</c:v>
                </c:pt>
                <c:pt idx="28516">
                  <c:v>45224.041666666672</c:v>
                </c:pt>
                <c:pt idx="28517">
                  <c:v>45224.052083333336</c:v>
                </c:pt>
                <c:pt idx="28518">
                  <c:v>45224.0625</c:v>
                </c:pt>
                <c:pt idx="28519">
                  <c:v>45224.072916666672</c:v>
                </c:pt>
                <c:pt idx="28520">
                  <c:v>45224.083333333336</c:v>
                </c:pt>
                <c:pt idx="28521">
                  <c:v>45224.09375</c:v>
                </c:pt>
                <c:pt idx="28522">
                  <c:v>45224.104166666672</c:v>
                </c:pt>
                <c:pt idx="28523">
                  <c:v>45224.114583333336</c:v>
                </c:pt>
                <c:pt idx="28524">
                  <c:v>45224.125</c:v>
                </c:pt>
                <c:pt idx="28525">
                  <c:v>45224.135416666672</c:v>
                </c:pt>
                <c:pt idx="28526">
                  <c:v>45224.145833333336</c:v>
                </c:pt>
                <c:pt idx="28527">
                  <c:v>45224.15625</c:v>
                </c:pt>
                <c:pt idx="28528">
                  <c:v>45224.166666666672</c:v>
                </c:pt>
                <c:pt idx="28529">
                  <c:v>45224.177083333336</c:v>
                </c:pt>
                <c:pt idx="28530">
                  <c:v>45224.1875</c:v>
                </c:pt>
                <c:pt idx="28531">
                  <c:v>45224.197916666672</c:v>
                </c:pt>
                <c:pt idx="28532">
                  <c:v>45224.208333333336</c:v>
                </c:pt>
                <c:pt idx="28533">
                  <c:v>45224.21875</c:v>
                </c:pt>
                <c:pt idx="28534">
                  <c:v>45224.229166666672</c:v>
                </c:pt>
                <c:pt idx="28535">
                  <c:v>45224.239583333336</c:v>
                </c:pt>
                <c:pt idx="28536">
                  <c:v>45224.25</c:v>
                </c:pt>
                <c:pt idx="28537">
                  <c:v>45224.260416666672</c:v>
                </c:pt>
                <c:pt idx="28538">
                  <c:v>45224.270833333336</c:v>
                </c:pt>
                <c:pt idx="28539">
                  <c:v>45224.28125</c:v>
                </c:pt>
                <c:pt idx="28540">
                  <c:v>45224.291666666672</c:v>
                </c:pt>
                <c:pt idx="28541">
                  <c:v>45224.302083333336</c:v>
                </c:pt>
                <c:pt idx="28542">
                  <c:v>45224.3125</c:v>
                </c:pt>
                <c:pt idx="28543">
                  <c:v>45224.322916666672</c:v>
                </c:pt>
                <c:pt idx="28544">
                  <c:v>45224.333333333336</c:v>
                </c:pt>
                <c:pt idx="28545">
                  <c:v>45224.34375</c:v>
                </c:pt>
                <c:pt idx="28546">
                  <c:v>45224.354166666672</c:v>
                </c:pt>
                <c:pt idx="28547">
                  <c:v>45224.364583333336</c:v>
                </c:pt>
                <c:pt idx="28548">
                  <c:v>45224.375</c:v>
                </c:pt>
                <c:pt idx="28549">
                  <c:v>45224.385416666672</c:v>
                </c:pt>
                <c:pt idx="28550">
                  <c:v>45224.395833333336</c:v>
                </c:pt>
                <c:pt idx="28551">
                  <c:v>45224.40625</c:v>
                </c:pt>
                <c:pt idx="28552">
                  <c:v>45224.416666666672</c:v>
                </c:pt>
                <c:pt idx="28553">
                  <c:v>45224.427083333336</c:v>
                </c:pt>
                <c:pt idx="28554">
                  <c:v>45224.4375</c:v>
                </c:pt>
                <c:pt idx="28555">
                  <c:v>45224.447916666672</c:v>
                </c:pt>
                <c:pt idx="28556">
                  <c:v>45224.458333333336</c:v>
                </c:pt>
                <c:pt idx="28557">
                  <c:v>45224.46875</c:v>
                </c:pt>
                <c:pt idx="28558">
                  <c:v>45224.479166666672</c:v>
                </c:pt>
                <c:pt idx="28559">
                  <c:v>45224.489583333328</c:v>
                </c:pt>
                <c:pt idx="28560">
                  <c:v>45224.5</c:v>
                </c:pt>
                <c:pt idx="28561">
                  <c:v>45224.510416666672</c:v>
                </c:pt>
                <c:pt idx="28562">
                  <c:v>45224.520833333328</c:v>
                </c:pt>
                <c:pt idx="28563">
                  <c:v>45224.53125</c:v>
                </c:pt>
                <c:pt idx="28564">
                  <c:v>45224.541666666672</c:v>
                </c:pt>
                <c:pt idx="28565">
                  <c:v>45224.552083333328</c:v>
                </c:pt>
                <c:pt idx="28566">
                  <c:v>45224.5625</c:v>
                </c:pt>
                <c:pt idx="28567">
                  <c:v>45224.572916666672</c:v>
                </c:pt>
                <c:pt idx="28568">
                  <c:v>45224.583333333328</c:v>
                </c:pt>
                <c:pt idx="28569">
                  <c:v>45224.59375</c:v>
                </c:pt>
                <c:pt idx="28570">
                  <c:v>45224.604166666672</c:v>
                </c:pt>
                <c:pt idx="28571">
                  <c:v>45224.614583333328</c:v>
                </c:pt>
                <c:pt idx="28572">
                  <c:v>45224.625</c:v>
                </c:pt>
                <c:pt idx="28573">
                  <c:v>45224.635416666672</c:v>
                </c:pt>
                <c:pt idx="28574">
                  <c:v>45224.645833333328</c:v>
                </c:pt>
                <c:pt idx="28575">
                  <c:v>45224.65625</c:v>
                </c:pt>
                <c:pt idx="28576">
                  <c:v>45224.666666666672</c:v>
                </c:pt>
                <c:pt idx="28577">
                  <c:v>45224.677083333328</c:v>
                </c:pt>
                <c:pt idx="28578">
                  <c:v>45224.6875</c:v>
                </c:pt>
                <c:pt idx="28579">
                  <c:v>45224.697916666672</c:v>
                </c:pt>
                <c:pt idx="28580">
                  <c:v>45224.708333333328</c:v>
                </c:pt>
                <c:pt idx="28581">
                  <c:v>45224.71875</c:v>
                </c:pt>
                <c:pt idx="28582">
                  <c:v>45224.729166666672</c:v>
                </c:pt>
                <c:pt idx="28583">
                  <c:v>45224.739583333328</c:v>
                </c:pt>
                <c:pt idx="28584">
                  <c:v>45224.75</c:v>
                </c:pt>
                <c:pt idx="28585">
                  <c:v>45224.760416666672</c:v>
                </c:pt>
                <c:pt idx="28586">
                  <c:v>45224.770833333328</c:v>
                </c:pt>
                <c:pt idx="28587">
                  <c:v>45224.78125</c:v>
                </c:pt>
                <c:pt idx="28588">
                  <c:v>45224.791666666672</c:v>
                </c:pt>
                <c:pt idx="28589">
                  <c:v>45224.802083333328</c:v>
                </c:pt>
                <c:pt idx="28590">
                  <c:v>45224.8125</c:v>
                </c:pt>
                <c:pt idx="28591">
                  <c:v>45224.822916666672</c:v>
                </c:pt>
                <c:pt idx="28592">
                  <c:v>45224.833333333328</c:v>
                </c:pt>
                <c:pt idx="28593">
                  <c:v>45224.84375</c:v>
                </c:pt>
                <c:pt idx="28594">
                  <c:v>45224.854166666672</c:v>
                </c:pt>
                <c:pt idx="28595">
                  <c:v>45224.864583333328</c:v>
                </c:pt>
                <c:pt idx="28596">
                  <c:v>45224.875</c:v>
                </c:pt>
                <c:pt idx="28597">
                  <c:v>45224.885416666672</c:v>
                </c:pt>
                <c:pt idx="28598">
                  <c:v>45224.895833333328</c:v>
                </c:pt>
                <c:pt idx="28599">
                  <c:v>45224.90625</c:v>
                </c:pt>
                <c:pt idx="28600">
                  <c:v>45224.916666666672</c:v>
                </c:pt>
                <c:pt idx="28601">
                  <c:v>45224.927083333328</c:v>
                </c:pt>
                <c:pt idx="28602">
                  <c:v>45224.9375</c:v>
                </c:pt>
                <c:pt idx="28603">
                  <c:v>45224.947916666672</c:v>
                </c:pt>
                <c:pt idx="28604">
                  <c:v>45224.958333333328</c:v>
                </c:pt>
                <c:pt idx="28605">
                  <c:v>45224.96875</c:v>
                </c:pt>
                <c:pt idx="28606">
                  <c:v>45224.979166666672</c:v>
                </c:pt>
                <c:pt idx="28607">
                  <c:v>45224.989583333328</c:v>
                </c:pt>
                <c:pt idx="28608">
                  <c:v>45225</c:v>
                </c:pt>
                <c:pt idx="28609">
                  <c:v>45225.010416666672</c:v>
                </c:pt>
                <c:pt idx="28610">
                  <c:v>45225.020833333328</c:v>
                </c:pt>
                <c:pt idx="28611">
                  <c:v>45225.03125</c:v>
                </c:pt>
                <c:pt idx="28612">
                  <c:v>45225.041666666672</c:v>
                </c:pt>
                <c:pt idx="28613">
                  <c:v>45225.052083333328</c:v>
                </c:pt>
                <c:pt idx="28614">
                  <c:v>45225.0625</c:v>
                </c:pt>
                <c:pt idx="28615">
                  <c:v>45225.072916666672</c:v>
                </c:pt>
                <c:pt idx="28616">
                  <c:v>45225.083333333328</c:v>
                </c:pt>
                <c:pt idx="28617">
                  <c:v>45225.09375</c:v>
                </c:pt>
                <c:pt idx="28618">
                  <c:v>45225.104166666672</c:v>
                </c:pt>
                <c:pt idx="28619">
                  <c:v>45225.114583333328</c:v>
                </c:pt>
                <c:pt idx="28620">
                  <c:v>45225.125</c:v>
                </c:pt>
                <c:pt idx="28621">
                  <c:v>45225.135416666672</c:v>
                </c:pt>
                <c:pt idx="28622">
                  <c:v>45225.145833333328</c:v>
                </c:pt>
                <c:pt idx="28623">
                  <c:v>45225.15625</c:v>
                </c:pt>
                <c:pt idx="28624">
                  <c:v>45225.166666666672</c:v>
                </c:pt>
                <c:pt idx="28625">
                  <c:v>45225.177083333328</c:v>
                </c:pt>
                <c:pt idx="28626">
                  <c:v>45225.1875</c:v>
                </c:pt>
                <c:pt idx="28627">
                  <c:v>45225.197916666672</c:v>
                </c:pt>
                <c:pt idx="28628">
                  <c:v>45225.208333333328</c:v>
                </c:pt>
                <c:pt idx="28629">
                  <c:v>45225.21875</c:v>
                </c:pt>
                <c:pt idx="28630">
                  <c:v>45225.229166666672</c:v>
                </c:pt>
                <c:pt idx="28631">
                  <c:v>45225.239583333328</c:v>
                </c:pt>
                <c:pt idx="28632">
                  <c:v>45225.25</c:v>
                </c:pt>
                <c:pt idx="28633">
                  <c:v>45225.260416666672</c:v>
                </c:pt>
                <c:pt idx="28634">
                  <c:v>45225.270833333328</c:v>
                </c:pt>
                <c:pt idx="28635">
                  <c:v>45225.28125</c:v>
                </c:pt>
                <c:pt idx="28636">
                  <c:v>45225.291666666672</c:v>
                </c:pt>
                <c:pt idx="28637">
                  <c:v>45225.302083333328</c:v>
                </c:pt>
                <c:pt idx="28638">
                  <c:v>45225.3125</c:v>
                </c:pt>
                <c:pt idx="28639">
                  <c:v>45225.322916666672</c:v>
                </c:pt>
                <c:pt idx="28640">
                  <c:v>45225.333333333328</c:v>
                </c:pt>
                <c:pt idx="28641">
                  <c:v>45225.34375</c:v>
                </c:pt>
                <c:pt idx="28642">
                  <c:v>45225.354166666672</c:v>
                </c:pt>
                <c:pt idx="28643">
                  <c:v>45225.364583333328</c:v>
                </c:pt>
                <c:pt idx="28644">
                  <c:v>45225.375</c:v>
                </c:pt>
                <c:pt idx="28645">
                  <c:v>45225.385416666672</c:v>
                </c:pt>
                <c:pt idx="28646">
                  <c:v>45225.395833333328</c:v>
                </c:pt>
                <c:pt idx="28647">
                  <c:v>45225.40625</c:v>
                </c:pt>
                <c:pt idx="28648">
                  <c:v>45225.416666666672</c:v>
                </c:pt>
                <c:pt idx="28649">
                  <c:v>45225.427083333328</c:v>
                </c:pt>
                <c:pt idx="28650">
                  <c:v>45225.4375</c:v>
                </c:pt>
                <c:pt idx="28651">
                  <c:v>45225.447916666672</c:v>
                </c:pt>
                <c:pt idx="28652">
                  <c:v>45225.458333333328</c:v>
                </c:pt>
                <c:pt idx="28653">
                  <c:v>45225.46875</c:v>
                </c:pt>
                <c:pt idx="28654">
                  <c:v>45225.479166666672</c:v>
                </c:pt>
                <c:pt idx="28655">
                  <c:v>45225.489583333328</c:v>
                </c:pt>
                <c:pt idx="28656">
                  <c:v>45225.5</c:v>
                </c:pt>
                <c:pt idx="28657">
                  <c:v>45225.510416666672</c:v>
                </c:pt>
                <c:pt idx="28658">
                  <c:v>45225.520833333328</c:v>
                </c:pt>
                <c:pt idx="28659">
                  <c:v>45225.53125</c:v>
                </c:pt>
                <c:pt idx="28660">
                  <c:v>45225.541666666672</c:v>
                </c:pt>
                <c:pt idx="28661">
                  <c:v>45225.552083333328</c:v>
                </c:pt>
                <c:pt idx="28662">
                  <c:v>45225.5625</c:v>
                </c:pt>
                <c:pt idx="28663">
                  <c:v>45225.572916666672</c:v>
                </c:pt>
                <c:pt idx="28664">
                  <c:v>45225.583333333328</c:v>
                </c:pt>
                <c:pt idx="28665">
                  <c:v>45225.59375</c:v>
                </c:pt>
                <c:pt idx="28666">
                  <c:v>45225.604166666672</c:v>
                </c:pt>
                <c:pt idx="28667">
                  <c:v>45225.614583333328</c:v>
                </c:pt>
                <c:pt idx="28668">
                  <c:v>45225.625</c:v>
                </c:pt>
                <c:pt idx="28669">
                  <c:v>45225.635416666672</c:v>
                </c:pt>
                <c:pt idx="28670">
                  <c:v>45225.645833333328</c:v>
                </c:pt>
                <c:pt idx="28671">
                  <c:v>45225.65625</c:v>
                </c:pt>
                <c:pt idx="28672">
                  <c:v>45225.666666666672</c:v>
                </c:pt>
                <c:pt idx="28673">
                  <c:v>45225.677083333328</c:v>
                </c:pt>
                <c:pt idx="28674">
                  <c:v>45225.6875</c:v>
                </c:pt>
                <c:pt idx="28675">
                  <c:v>45225.697916666672</c:v>
                </c:pt>
                <c:pt idx="28676">
                  <c:v>45225.708333333328</c:v>
                </c:pt>
                <c:pt idx="28677">
                  <c:v>45225.71875</c:v>
                </c:pt>
                <c:pt idx="28678">
                  <c:v>45225.729166666672</c:v>
                </c:pt>
                <c:pt idx="28679">
                  <c:v>45225.739583333328</c:v>
                </c:pt>
                <c:pt idx="28680">
                  <c:v>45225.75</c:v>
                </c:pt>
                <c:pt idx="28681">
                  <c:v>45225.760416666672</c:v>
                </c:pt>
                <c:pt idx="28682">
                  <c:v>45225.770833333328</c:v>
                </c:pt>
                <c:pt idx="28683">
                  <c:v>45225.78125</c:v>
                </c:pt>
                <c:pt idx="28684">
                  <c:v>45225.791666666672</c:v>
                </c:pt>
                <c:pt idx="28685">
                  <c:v>45225.802083333328</c:v>
                </c:pt>
                <c:pt idx="28686">
                  <c:v>45225.8125</c:v>
                </c:pt>
                <c:pt idx="28687">
                  <c:v>45225.822916666672</c:v>
                </c:pt>
                <c:pt idx="28688">
                  <c:v>45225.833333333328</c:v>
                </c:pt>
                <c:pt idx="28689">
                  <c:v>45225.84375</c:v>
                </c:pt>
                <c:pt idx="28690">
                  <c:v>45225.854166666672</c:v>
                </c:pt>
                <c:pt idx="28691">
                  <c:v>45225.864583333328</c:v>
                </c:pt>
                <c:pt idx="28692">
                  <c:v>45225.875</c:v>
                </c:pt>
                <c:pt idx="28693">
                  <c:v>45225.885416666672</c:v>
                </c:pt>
                <c:pt idx="28694">
                  <c:v>45225.895833333328</c:v>
                </c:pt>
                <c:pt idx="28695">
                  <c:v>45225.90625</c:v>
                </c:pt>
                <c:pt idx="28696">
                  <c:v>45225.916666666672</c:v>
                </c:pt>
                <c:pt idx="28697">
                  <c:v>45225.927083333328</c:v>
                </c:pt>
                <c:pt idx="28698">
                  <c:v>45225.9375</c:v>
                </c:pt>
                <c:pt idx="28699">
                  <c:v>45225.947916666672</c:v>
                </c:pt>
                <c:pt idx="28700">
                  <c:v>45225.958333333328</c:v>
                </c:pt>
                <c:pt idx="28701">
                  <c:v>45225.96875</c:v>
                </c:pt>
                <c:pt idx="28702">
                  <c:v>45225.979166666672</c:v>
                </c:pt>
                <c:pt idx="28703">
                  <c:v>45225.989583333328</c:v>
                </c:pt>
                <c:pt idx="28704">
                  <c:v>45226</c:v>
                </c:pt>
                <c:pt idx="28705">
                  <c:v>45226.010416666672</c:v>
                </c:pt>
                <c:pt idx="28706">
                  <c:v>45226.020833333328</c:v>
                </c:pt>
                <c:pt idx="28707">
                  <c:v>45226.03125</c:v>
                </c:pt>
                <c:pt idx="28708">
                  <c:v>45226.041666666672</c:v>
                </c:pt>
                <c:pt idx="28709">
                  <c:v>45226.052083333328</c:v>
                </c:pt>
                <c:pt idx="28710">
                  <c:v>45226.0625</c:v>
                </c:pt>
                <c:pt idx="28711">
                  <c:v>45226.072916666672</c:v>
                </c:pt>
                <c:pt idx="28712">
                  <c:v>45226.083333333328</c:v>
                </c:pt>
                <c:pt idx="28713">
                  <c:v>45226.09375</c:v>
                </c:pt>
                <c:pt idx="28714">
                  <c:v>45226.104166666672</c:v>
                </c:pt>
                <c:pt idx="28715">
                  <c:v>45226.114583333328</c:v>
                </c:pt>
                <c:pt idx="28716">
                  <c:v>45226.125</c:v>
                </c:pt>
                <c:pt idx="28717">
                  <c:v>45226.135416666672</c:v>
                </c:pt>
                <c:pt idx="28718">
                  <c:v>45226.145833333328</c:v>
                </c:pt>
                <c:pt idx="28719">
                  <c:v>45226.15625</c:v>
                </c:pt>
                <c:pt idx="28720">
                  <c:v>45226.166666666672</c:v>
                </c:pt>
                <c:pt idx="28721">
                  <c:v>45226.177083333328</c:v>
                </c:pt>
                <c:pt idx="28722">
                  <c:v>45226.1875</c:v>
                </c:pt>
                <c:pt idx="28723">
                  <c:v>45226.197916666672</c:v>
                </c:pt>
                <c:pt idx="28724">
                  <c:v>45226.208333333328</c:v>
                </c:pt>
                <c:pt idx="28725">
                  <c:v>45226.21875</c:v>
                </c:pt>
                <c:pt idx="28726">
                  <c:v>45226.229166666672</c:v>
                </c:pt>
                <c:pt idx="28727">
                  <c:v>45226.239583333328</c:v>
                </c:pt>
                <c:pt idx="28728">
                  <c:v>45226.25</c:v>
                </c:pt>
                <c:pt idx="28729">
                  <c:v>45226.260416666672</c:v>
                </c:pt>
                <c:pt idx="28730">
                  <c:v>45226.270833333328</c:v>
                </c:pt>
                <c:pt idx="28731">
                  <c:v>45226.28125</c:v>
                </c:pt>
                <c:pt idx="28732">
                  <c:v>45226.291666666672</c:v>
                </c:pt>
                <c:pt idx="28733">
                  <c:v>45226.302083333328</c:v>
                </c:pt>
                <c:pt idx="28734">
                  <c:v>45226.3125</c:v>
                </c:pt>
                <c:pt idx="28735">
                  <c:v>45226.322916666672</c:v>
                </c:pt>
                <c:pt idx="28736">
                  <c:v>45226.333333333328</c:v>
                </c:pt>
                <c:pt idx="28737">
                  <c:v>45226.34375</c:v>
                </c:pt>
                <c:pt idx="28738">
                  <c:v>45226.354166666672</c:v>
                </c:pt>
                <c:pt idx="28739">
                  <c:v>45226.364583333328</c:v>
                </c:pt>
                <c:pt idx="28740">
                  <c:v>45226.375</c:v>
                </c:pt>
                <c:pt idx="28741">
                  <c:v>45226.385416666672</c:v>
                </c:pt>
                <c:pt idx="28742">
                  <c:v>45226.395833333328</c:v>
                </c:pt>
                <c:pt idx="28743">
                  <c:v>45226.40625</c:v>
                </c:pt>
                <c:pt idx="28744">
                  <c:v>45226.416666666672</c:v>
                </c:pt>
                <c:pt idx="28745">
                  <c:v>45226.427083333328</c:v>
                </c:pt>
                <c:pt idx="28746">
                  <c:v>45226.4375</c:v>
                </c:pt>
                <c:pt idx="28747">
                  <c:v>45226.447916666672</c:v>
                </c:pt>
                <c:pt idx="28748">
                  <c:v>45226.458333333328</c:v>
                </c:pt>
                <c:pt idx="28749">
                  <c:v>45226.46875</c:v>
                </c:pt>
                <c:pt idx="28750">
                  <c:v>45226.479166666672</c:v>
                </c:pt>
                <c:pt idx="28751">
                  <c:v>45226.489583333328</c:v>
                </c:pt>
                <c:pt idx="28752">
                  <c:v>45226.5</c:v>
                </c:pt>
                <c:pt idx="28753">
                  <c:v>45226.510416666672</c:v>
                </c:pt>
                <c:pt idx="28754">
                  <c:v>45226.520833333328</c:v>
                </c:pt>
                <c:pt idx="28755">
                  <c:v>45226.53125</c:v>
                </c:pt>
                <c:pt idx="28756">
                  <c:v>45226.541666666672</c:v>
                </c:pt>
                <c:pt idx="28757">
                  <c:v>45226.552083333328</c:v>
                </c:pt>
                <c:pt idx="28758">
                  <c:v>45226.5625</c:v>
                </c:pt>
                <c:pt idx="28759">
                  <c:v>45226.572916666672</c:v>
                </c:pt>
                <c:pt idx="28760">
                  <c:v>45226.583333333328</c:v>
                </c:pt>
                <c:pt idx="28761">
                  <c:v>45226.59375</c:v>
                </c:pt>
                <c:pt idx="28762">
                  <c:v>45226.604166666672</c:v>
                </c:pt>
                <c:pt idx="28763">
                  <c:v>45226.614583333328</c:v>
                </c:pt>
                <c:pt idx="28764">
                  <c:v>45226.625</c:v>
                </c:pt>
                <c:pt idx="28765">
                  <c:v>45226.635416666672</c:v>
                </c:pt>
                <c:pt idx="28766">
                  <c:v>45226.645833333328</c:v>
                </c:pt>
                <c:pt idx="28767">
                  <c:v>45226.65625</c:v>
                </c:pt>
                <c:pt idx="28768">
                  <c:v>45226.666666666672</c:v>
                </c:pt>
                <c:pt idx="28769">
                  <c:v>45226.677083333328</c:v>
                </c:pt>
                <c:pt idx="28770">
                  <c:v>45226.6875</c:v>
                </c:pt>
                <c:pt idx="28771">
                  <c:v>45226.697916666672</c:v>
                </c:pt>
                <c:pt idx="28772">
                  <c:v>45226.708333333328</c:v>
                </c:pt>
                <c:pt idx="28773">
                  <c:v>45226.71875</c:v>
                </c:pt>
                <c:pt idx="28774">
                  <c:v>45226.729166666672</c:v>
                </c:pt>
                <c:pt idx="28775">
                  <c:v>45226.739583333328</c:v>
                </c:pt>
                <c:pt idx="28776">
                  <c:v>45226.75</c:v>
                </c:pt>
                <c:pt idx="28777">
                  <c:v>45226.760416666672</c:v>
                </c:pt>
                <c:pt idx="28778">
                  <c:v>45226.770833333328</c:v>
                </c:pt>
                <c:pt idx="28779">
                  <c:v>45226.78125</c:v>
                </c:pt>
                <c:pt idx="28780">
                  <c:v>45226.791666666672</c:v>
                </c:pt>
                <c:pt idx="28781">
                  <c:v>45226.802083333328</c:v>
                </c:pt>
                <c:pt idx="28782">
                  <c:v>45226.8125</c:v>
                </c:pt>
                <c:pt idx="28783">
                  <c:v>45226.822916666672</c:v>
                </c:pt>
                <c:pt idx="28784">
                  <c:v>45226.833333333328</c:v>
                </c:pt>
                <c:pt idx="28785">
                  <c:v>45226.84375</c:v>
                </c:pt>
                <c:pt idx="28786">
                  <c:v>45226.854166666672</c:v>
                </c:pt>
                <c:pt idx="28787">
                  <c:v>45226.864583333328</c:v>
                </c:pt>
                <c:pt idx="28788">
                  <c:v>45226.875</c:v>
                </c:pt>
                <c:pt idx="28789">
                  <c:v>45226.885416666672</c:v>
                </c:pt>
                <c:pt idx="28790">
                  <c:v>45226.895833333328</c:v>
                </c:pt>
                <c:pt idx="28791">
                  <c:v>45226.90625</c:v>
                </c:pt>
                <c:pt idx="28792">
                  <c:v>45226.916666666672</c:v>
                </c:pt>
                <c:pt idx="28793">
                  <c:v>45226.927083333328</c:v>
                </c:pt>
                <c:pt idx="28794">
                  <c:v>45226.9375</c:v>
                </c:pt>
                <c:pt idx="28795">
                  <c:v>45226.947916666672</c:v>
                </c:pt>
                <c:pt idx="28796">
                  <c:v>45226.958333333328</c:v>
                </c:pt>
                <c:pt idx="28797">
                  <c:v>45226.96875</c:v>
                </c:pt>
                <c:pt idx="28798">
                  <c:v>45226.979166666672</c:v>
                </c:pt>
                <c:pt idx="28799">
                  <c:v>45226.989583333328</c:v>
                </c:pt>
                <c:pt idx="28800">
                  <c:v>45227</c:v>
                </c:pt>
                <c:pt idx="28801">
                  <c:v>45227.010416666672</c:v>
                </c:pt>
                <c:pt idx="28802">
                  <c:v>45227.020833333328</c:v>
                </c:pt>
                <c:pt idx="28803">
                  <c:v>45227.03125</c:v>
                </c:pt>
                <c:pt idx="28804">
                  <c:v>45227.041666666672</c:v>
                </c:pt>
                <c:pt idx="28805">
                  <c:v>45227.052083333328</c:v>
                </c:pt>
                <c:pt idx="28806">
                  <c:v>45227.0625</c:v>
                </c:pt>
                <c:pt idx="28807">
                  <c:v>45227.072916666672</c:v>
                </c:pt>
                <c:pt idx="28808">
                  <c:v>45227.083333333328</c:v>
                </c:pt>
                <c:pt idx="28809">
                  <c:v>45227.09375</c:v>
                </c:pt>
                <c:pt idx="28810">
                  <c:v>45227.104166666672</c:v>
                </c:pt>
                <c:pt idx="28811">
                  <c:v>45227.114583333328</c:v>
                </c:pt>
                <c:pt idx="28812">
                  <c:v>45227.125</c:v>
                </c:pt>
                <c:pt idx="28813">
                  <c:v>45227.135416666672</c:v>
                </c:pt>
                <c:pt idx="28814">
                  <c:v>45227.145833333328</c:v>
                </c:pt>
                <c:pt idx="28815">
                  <c:v>45227.15625</c:v>
                </c:pt>
                <c:pt idx="28816">
                  <c:v>45227.166666666672</c:v>
                </c:pt>
                <c:pt idx="28817">
                  <c:v>45227.177083333328</c:v>
                </c:pt>
                <c:pt idx="28818">
                  <c:v>45227.1875</c:v>
                </c:pt>
                <c:pt idx="28819">
                  <c:v>45227.197916666672</c:v>
                </c:pt>
                <c:pt idx="28820">
                  <c:v>45227.208333333328</c:v>
                </c:pt>
                <c:pt idx="28821">
                  <c:v>45227.21875</c:v>
                </c:pt>
                <c:pt idx="28822">
                  <c:v>45227.229166666672</c:v>
                </c:pt>
                <c:pt idx="28823">
                  <c:v>45227.239583333328</c:v>
                </c:pt>
                <c:pt idx="28824">
                  <c:v>45227.25</c:v>
                </c:pt>
                <c:pt idx="28825">
                  <c:v>45227.260416666672</c:v>
                </c:pt>
                <c:pt idx="28826">
                  <c:v>45227.270833333328</c:v>
                </c:pt>
                <c:pt idx="28827">
                  <c:v>45227.28125</c:v>
                </c:pt>
                <c:pt idx="28828">
                  <c:v>45227.291666666672</c:v>
                </c:pt>
                <c:pt idx="28829">
                  <c:v>45227.302083333328</c:v>
                </c:pt>
                <c:pt idx="28830">
                  <c:v>45227.3125</c:v>
                </c:pt>
                <c:pt idx="28831">
                  <c:v>45227.322916666672</c:v>
                </c:pt>
                <c:pt idx="28832">
                  <c:v>45227.333333333328</c:v>
                </c:pt>
                <c:pt idx="28833">
                  <c:v>45227.34375</c:v>
                </c:pt>
                <c:pt idx="28834">
                  <c:v>45227.354166666672</c:v>
                </c:pt>
                <c:pt idx="28835">
                  <c:v>45227.364583333328</c:v>
                </c:pt>
                <c:pt idx="28836">
                  <c:v>45227.375</c:v>
                </c:pt>
                <c:pt idx="28837">
                  <c:v>45227.385416666672</c:v>
                </c:pt>
                <c:pt idx="28838">
                  <c:v>45227.395833333328</c:v>
                </c:pt>
                <c:pt idx="28839">
                  <c:v>45227.40625</c:v>
                </c:pt>
                <c:pt idx="28840">
                  <c:v>45227.416666666672</c:v>
                </c:pt>
                <c:pt idx="28841">
                  <c:v>45227.427083333328</c:v>
                </c:pt>
                <c:pt idx="28842">
                  <c:v>45227.4375</c:v>
                </c:pt>
                <c:pt idx="28843">
                  <c:v>45227.447916666672</c:v>
                </c:pt>
                <c:pt idx="28844">
                  <c:v>45227.458333333328</c:v>
                </c:pt>
                <c:pt idx="28845">
                  <c:v>45227.46875</c:v>
                </c:pt>
                <c:pt idx="28846">
                  <c:v>45227.479166666672</c:v>
                </c:pt>
                <c:pt idx="28847">
                  <c:v>45227.489583333328</c:v>
                </c:pt>
                <c:pt idx="28848">
                  <c:v>45227.5</c:v>
                </c:pt>
                <c:pt idx="28849">
                  <c:v>45227.510416666672</c:v>
                </c:pt>
                <c:pt idx="28850">
                  <c:v>45227.520833333328</c:v>
                </c:pt>
                <c:pt idx="28851">
                  <c:v>45227.53125</c:v>
                </c:pt>
                <c:pt idx="28852">
                  <c:v>45227.541666666672</c:v>
                </c:pt>
                <c:pt idx="28853">
                  <c:v>45227.552083333328</c:v>
                </c:pt>
                <c:pt idx="28854">
                  <c:v>45227.5625</c:v>
                </c:pt>
                <c:pt idx="28855">
                  <c:v>45227.572916666672</c:v>
                </c:pt>
                <c:pt idx="28856">
                  <c:v>45227.583333333328</c:v>
                </c:pt>
                <c:pt idx="28857">
                  <c:v>45227.59375</c:v>
                </c:pt>
                <c:pt idx="28858">
                  <c:v>45227.604166666672</c:v>
                </c:pt>
                <c:pt idx="28859">
                  <c:v>45227.614583333328</c:v>
                </c:pt>
                <c:pt idx="28860">
                  <c:v>45227.625</c:v>
                </c:pt>
                <c:pt idx="28861">
                  <c:v>45227.635416666672</c:v>
                </c:pt>
                <c:pt idx="28862">
                  <c:v>45227.645833333328</c:v>
                </c:pt>
                <c:pt idx="28863">
                  <c:v>45227.65625</c:v>
                </c:pt>
                <c:pt idx="28864">
                  <c:v>45227.666666666672</c:v>
                </c:pt>
                <c:pt idx="28865">
                  <c:v>45227.677083333328</c:v>
                </c:pt>
                <c:pt idx="28866">
                  <c:v>45227.6875</c:v>
                </c:pt>
                <c:pt idx="28867">
                  <c:v>45227.697916666672</c:v>
                </c:pt>
                <c:pt idx="28868">
                  <c:v>45227.708333333328</c:v>
                </c:pt>
                <c:pt idx="28869">
                  <c:v>45227.71875</c:v>
                </c:pt>
                <c:pt idx="28870">
                  <c:v>45227.729166666672</c:v>
                </c:pt>
                <c:pt idx="28871">
                  <c:v>45227.739583333328</c:v>
                </c:pt>
                <c:pt idx="28872">
                  <c:v>45227.75</c:v>
                </c:pt>
                <c:pt idx="28873">
                  <c:v>45227.760416666672</c:v>
                </c:pt>
                <c:pt idx="28874">
                  <c:v>45227.770833333328</c:v>
                </c:pt>
                <c:pt idx="28875">
                  <c:v>45227.78125</c:v>
                </c:pt>
                <c:pt idx="28876">
                  <c:v>45227.791666666672</c:v>
                </c:pt>
                <c:pt idx="28877">
                  <c:v>45227.802083333328</c:v>
                </c:pt>
                <c:pt idx="28878">
                  <c:v>45227.8125</c:v>
                </c:pt>
                <c:pt idx="28879">
                  <c:v>45227.822916666672</c:v>
                </c:pt>
                <c:pt idx="28880">
                  <c:v>45227.833333333328</c:v>
                </c:pt>
                <c:pt idx="28881">
                  <c:v>45227.84375</c:v>
                </c:pt>
                <c:pt idx="28882">
                  <c:v>45227.854166666672</c:v>
                </c:pt>
                <c:pt idx="28883">
                  <c:v>45227.864583333328</c:v>
                </c:pt>
                <c:pt idx="28884">
                  <c:v>45227.875</c:v>
                </c:pt>
                <c:pt idx="28885">
                  <c:v>45227.885416666672</c:v>
                </c:pt>
                <c:pt idx="28886">
                  <c:v>45227.895833333328</c:v>
                </c:pt>
                <c:pt idx="28887">
                  <c:v>45227.90625</c:v>
                </c:pt>
                <c:pt idx="28888">
                  <c:v>45227.916666666672</c:v>
                </c:pt>
                <c:pt idx="28889">
                  <c:v>45227.927083333328</c:v>
                </c:pt>
                <c:pt idx="28890">
                  <c:v>45227.9375</c:v>
                </c:pt>
                <c:pt idx="28891">
                  <c:v>45227.947916666672</c:v>
                </c:pt>
                <c:pt idx="28892">
                  <c:v>45227.958333333328</c:v>
                </c:pt>
                <c:pt idx="28893">
                  <c:v>45227.96875</c:v>
                </c:pt>
                <c:pt idx="28894">
                  <c:v>45227.979166666672</c:v>
                </c:pt>
                <c:pt idx="28895">
                  <c:v>45227.989583333328</c:v>
                </c:pt>
                <c:pt idx="28896">
                  <c:v>45228</c:v>
                </c:pt>
                <c:pt idx="28897">
                  <c:v>45228.010416666672</c:v>
                </c:pt>
                <c:pt idx="28898">
                  <c:v>45228.020833333328</c:v>
                </c:pt>
                <c:pt idx="28899">
                  <c:v>45228.03125</c:v>
                </c:pt>
                <c:pt idx="28900">
                  <c:v>45228.041666666672</c:v>
                </c:pt>
                <c:pt idx="28901">
                  <c:v>45228.052083333328</c:v>
                </c:pt>
                <c:pt idx="28902">
                  <c:v>45228.0625</c:v>
                </c:pt>
                <c:pt idx="28903">
                  <c:v>45228.072916666672</c:v>
                </c:pt>
                <c:pt idx="28904">
                  <c:v>45228.083333333328</c:v>
                </c:pt>
                <c:pt idx="28905">
                  <c:v>45228.09375</c:v>
                </c:pt>
                <c:pt idx="28906">
                  <c:v>45228.104166666672</c:v>
                </c:pt>
                <c:pt idx="28907">
                  <c:v>45228.114583333328</c:v>
                </c:pt>
                <c:pt idx="28908">
                  <c:v>45228.125</c:v>
                </c:pt>
                <c:pt idx="28909">
                  <c:v>45228.135416666672</c:v>
                </c:pt>
                <c:pt idx="28910">
                  <c:v>45228.145833333328</c:v>
                </c:pt>
                <c:pt idx="28911">
                  <c:v>45228.15625</c:v>
                </c:pt>
                <c:pt idx="28912">
                  <c:v>45228.166666666672</c:v>
                </c:pt>
                <c:pt idx="28913">
                  <c:v>45228.177083333328</c:v>
                </c:pt>
                <c:pt idx="28914">
                  <c:v>45228.1875</c:v>
                </c:pt>
                <c:pt idx="28915">
                  <c:v>45228.197916666672</c:v>
                </c:pt>
                <c:pt idx="28916">
                  <c:v>45228.208333333328</c:v>
                </c:pt>
                <c:pt idx="28917">
                  <c:v>45228.21875</c:v>
                </c:pt>
                <c:pt idx="28918">
                  <c:v>45228.229166666672</c:v>
                </c:pt>
                <c:pt idx="28919">
                  <c:v>45228.239583333328</c:v>
                </c:pt>
                <c:pt idx="28920">
                  <c:v>45228.25</c:v>
                </c:pt>
                <c:pt idx="28921">
                  <c:v>45228.260416666672</c:v>
                </c:pt>
                <c:pt idx="28922">
                  <c:v>45228.270833333328</c:v>
                </c:pt>
                <c:pt idx="28923">
                  <c:v>45228.28125</c:v>
                </c:pt>
                <c:pt idx="28924">
                  <c:v>45228.291666666672</c:v>
                </c:pt>
                <c:pt idx="28925">
                  <c:v>45228.302083333328</c:v>
                </c:pt>
                <c:pt idx="28926">
                  <c:v>45228.3125</c:v>
                </c:pt>
                <c:pt idx="28927">
                  <c:v>45228.322916666672</c:v>
                </c:pt>
                <c:pt idx="28928">
                  <c:v>45228.333333333328</c:v>
                </c:pt>
                <c:pt idx="28929">
                  <c:v>45228.34375</c:v>
                </c:pt>
                <c:pt idx="28930">
                  <c:v>45228.354166666672</c:v>
                </c:pt>
                <c:pt idx="28931">
                  <c:v>45228.364583333328</c:v>
                </c:pt>
                <c:pt idx="28932">
                  <c:v>45228.375</c:v>
                </c:pt>
                <c:pt idx="28933">
                  <c:v>45228.385416666672</c:v>
                </c:pt>
                <c:pt idx="28934">
                  <c:v>45228.395833333328</c:v>
                </c:pt>
                <c:pt idx="28935">
                  <c:v>45228.40625</c:v>
                </c:pt>
                <c:pt idx="28936">
                  <c:v>45228.416666666672</c:v>
                </c:pt>
                <c:pt idx="28937">
                  <c:v>45228.427083333328</c:v>
                </c:pt>
                <c:pt idx="28938">
                  <c:v>45228.4375</c:v>
                </c:pt>
                <c:pt idx="28939">
                  <c:v>45228.447916666672</c:v>
                </c:pt>
                <c:pt idx="28940">
                  <c:v>45228.458333333328</c:v>
                </c:pt>
                <c:pt idx="28941">
                  <c:v>45228.46875</c:v>
                </c:pt>
                <c:pt idx="28942">
                  <c:v>45228.479166666672</c:v>
                </c:pt>
                <c:pt idx="28943">
                  <c:v>45228.489583333328</c:v>
                </c:pt>
                <c:pt idx="28944">
                  <c:v>45228.5</c:v>
                </c:pt>
                <c:pt idx="28945">
                  <c:v>45228.510416666672</c:v>
                </c:pt>
                <c:pt idx="28946">
                  <c:v>45228.520833333328</c:v>
                </c:pt>
                <c:pt idx="28947">
                  <c:v>45228.53125</c:v>
                </c:pt>
                <c:pt idx="28948">
                  <c:v>45228.541666666672</c:v>
                </c:pt>
                <c:pt idx="28949">
                  <c:v>45228.552083333328</c:v>
                </c:pt>
                <c:pt idx="28950">
                  <c:v>45228.5625</c:v>
                </c:pt>
                <c:pt idx="28951">
                  <c:v>45228.572916666672</c:v>
                </c:pt>
                <c:pt idx="28952">
                  <c:v>45228.583333333328</c:v>
                </c:pt>
                <c:pt idx="28953">
                  <c:v>45228.59375</c:v>
                </c:pt>
                <c:pt idx="28954">
                  <c:v>45228.604166666672</c:v>
                </c:pt>
                <c:pt idx="28955">
                  <c:v>45228.614583333328</c:v>
                </c:pt>
                <c:pt idx="28956">
                  <c:v>45228.625</c:v>
                </c:pt>
                <c:pt idx="28957">
                  <c:v>45228.635416666672</c:v>
                </c:pt>
                <c:pt idx="28958">
                  <c:v>45228.645833333328</c:v>
                </c:pt>
                <c:pt idx="28959">
                  <c:v>45228.65625</c:v>
                </c:pt>
                <c:pt idx="28960">
                  <c:v>45228.666666666672</c:v>
                </c:pt>
                <c:pt idx="28961">
                  <c:v>45228.677083333328</c:v>
                </c:pt>
                <c:pt idx="28962">
                  <c:v>45228.6875</c:v>
                </c:pt>
                <c:pt idx="28963">
                  <c:v>45228.697916666672</c:v>
                </c:pt>
                <c:pt idx="28964">
                  <c:v>45228.708333333328</c:v>
                </c:pt>
                <c:pt idx="28965">
                  <c:v>45228.71875</c:v>
                </c:pt>
                <c:pt idx="28966">
                  <c:v>45228.729166666672</c:v>
                </c:pt>
                <c:pt idx="28967">
                  <c:v>45228.739583333328</c:v>
                </c:pt>
                <c:pt idx="28968">
                  <c:v>45228.75</c:v>
                </c:pt>
                <c:pt idx="28969">
                  <c:v>45228.760416666672</c:v>
                </c:pt>
                <c:pt idx="28970">
                  <c:v>45228.770833333328</c:v>
                </c:pt>
                <c:pt idx="28971">
                  <c:v>45228.78125</c:v>
                </c:pt>
                <c:pt idx="28972">
                  <c:v>45228.791666666672</c:v>
                </c:pt>
                <c:pt idx="28973">
                  <c:v>45228.802083333328</c:v>
                </c:pt>
                <c:pt idx="28974">
                  <c:v>45228.8125</c:v>
                </c:pt>
                <c:pt idx="28975">
                  <c:v>45228.822916666672</c:v>
                </c:pt>
                <c:pt idx="28976">
                  <c:v>45228.833333333328</c:v>
                </c:pt>
                <c:pt idx="28977">
                  <c:v>45228.84375</c:v>
                </c:pt>
                <c:pt idx="28978">
                  <c:v>45228.854166666672</c:v>
                </c:pt>
                <c:pt idx="28979">
                  <c:v>45228.864583333328</c:v>
                </c:pt>
                <c:pt idx="28980">
                  <c:v>45228.875</c:v>
                </c:pt>
                <c:pt idx="28981">
                  <c:v>45228.885416666672</c:v>
                </c:pt>
                <c:pt idx="28982">
                  <c:v>45228.895833333328</c:v>
                </c:pt>
                <c:pt idx="28983">
                  <c:v>45228.90625</c:v>
                </c:pt>
                <c:pt idx="28984">
                  <c:v>45228.916666666672</c:v>
                </c:pt>
                <c:pt idx="28985">
                  <c:v>45228.927083333328</c:v>
                </c:pt>
                <c:pt idx="28986">
                  <c:v>45228.9375</c:v>
                </c:pt>
                <c:pt idx="28987">
                  <c:v>45228.947916666672</c:v>
                </c:pt>
                <c:pt idx="28988">
                  <c:v>45228.958333333328</c:v>
                </c:pt>
                <c:pt idx="28989">
                  <c:v>45228.96875</c:v>
                </c:pt>
                <c:pt idx="28990">
                  <c:v>45228.979166666672</c:v>
                </c:pt>
                <c:pt idx="28991">
                  <c:v>45228.989583333328</c:v>
                </c:pt>
                <c:pt idx="28992">
                  <c:v>45229</c:v>
                </c:pt>
                <c:pt idx="28993">
                  <c:v>45229.010416666672</c:v>
                </c:pt>
                <c:pt idx="28994">
                  <c:v>45229.020833333328</c:v>
                </c:pt>
                <c:pt idx="28995">
                  <c:v>45229.03125</c:v>
                </c:pt>
                <c:pt idx="28996">
                  <c:v>45229.041666666672</c:v>
                </c:pt>
                <c:pt idx="28997">
                  <c:v>45229.052083333328</c:v>
                </c:pt>
                <c:pt idx="28998">
                  <c:v>45229.0625</c:v>
                </c:pt>
                <c:pt idx="28999">
                  <c:v>45229.072916666672</c:v>
                </c:pt>
                <c:pt idx="29000">
                  <c:v>45229.083333333328</c:v>
                </c:pt>
                <c:pt idx="29001">
                  <c:v>45229.09375</c:v>
                </c:pt>
                <c:pt idx="29002">
                  <c:v>45229.104166666672</c:v>
                </c:pt>
                <c:pt idx="29003">
                  <c:v>45229.114583333328</c:v>
                </c:pt>
                <c:pt idx="29004">
                  <c:v>45229.125</c:v>
                </c:pt>
                <c:pt idx="29005">
                  <c:v>45229.135416666672</c:v>
                </c:pt>
                <c:pt idx="29006">
                  <c:v>45229.145833333328</c:v>
                </c:pt>
                <c:pt idx="29007">
                  <c:v>45229.15625</c:v>
                </c:pt>
                <c:pt idx="29008">
                  <c:v>45229.166666666672</c:v>
                </c:pt>
                <c:pt idx="29009">
                  <c:v>45229.177083333328</c:v>
                </c:pt>
                <c:pt idx="29010">
                  <c:v>45229.1875</c:v>
                </c:pt>
                <c:pt idx="29011">
                  <c:v>45229.197916666672</c:v>
                </c:pt>
                <c:pt idx="29012">
                  <c:v>45229.208333333328</c:v>
                </c:pt>
                <c:pt idx="29013">
                  <c:v>45229.21875</c:v>
                </c:pt>
                <c:pt idx="29014">
                  <c:v>45229.229166666672</c:v>
                </c:pt>
                <c:pt idx="29015">
                  <c:v>45229.239583333328</c:v>
                </c:pt>
                <c:pt idx="29016">
                  <c:v>45229.25</c:v>
                </c:pt>
                <c:pt idx="29017">
                  <c:v>45229.260416666672</c:v>
                </c:pt>
                <c:pt idx="29018">
                  <c:v>45229.270833333328</c:v>
                </c:pt>
                <c:pt idx="29019">
                  <c:v>45229.28125</c:v>
                </c:pt>
                <c:pt idx="29020">
                  <c:v>45229.291666666672</c:v>
                </c:pt>
                <c:pt idx="29021">
                  <c:v>45229.302083333328</c:v>
                </c:pt>
                <c:pt idx="29022">
                  <c:v>45229.3125</c:v>
                </c:pt>
                <c:pt idx="29023">
                  <c:v>45229.322916666672</c:v>
                </c:pt>
                <c:pt idx="29024">
                  <c:v>45229.333333333328</c:v>
                </c:pt>
                <c:pt idx="29025">
                  <c:v>45229.34375</c:v>
                </c:pt>
                <c:pt idx="29026">
                  <c:v>45229.354166666672</c:v>
                </c:pt>
                <c:pt idx="29027">
                  <c:v>45229.364583333328</c:v>
                </c:pt>
                <c:pt idx="29028">
                  <c:v>45229.375</c:v>
                </c:pt>
                <c:pt idx="29029">
                  <c:v>45229.385416666672</c:v>
                </c:pt>
                <c:pt idx="29030">
                  <c:v>45229.395833333328</c:v>
                </c:pt>
                <c:pt idx="29031">
                  <c:v>45229.40625</c:v>
                </c:pt>
                <c:pt idx="29032">
                  <c:v>45229.416666666672</c:v>
                </c:pt>
                <c:pt idx="29033">
                  <c:v>45229.427083333328</c:v>
                </c:pt>
                <c:pt idx="29034">
                  <c:v>45229.4375</c:v>
                </c:pt>
                <c:pt idx="29035">
                  <c:v>45229.447916666672</c:v>
                </c:pt>
                <c:pt idx="29036">
                  <c:v>45229.458333333328</c:v>
                </c:pt>
                <c:pt idx="29037">
                  <c:v>45229.46875</c:v>
                </c:pt>
                <c:pt idx="29038">
                  <c:v>45229.479166666672</c:v>
                </c:pt>
                <c:pt idx="29039">
                  <c:v>45229.489583333328</c:v>
                </c:pt>
                <c:pt idx="29040">
                  <c:v>45229.5</c:v>
                </c:pt>
                <c:pt idx="29041">
                  <c:v>45229.510416666672</c:v>
                </c:pt>
                <c:pt idx="29042">
                  <c:v>45229.520833333328</c:v>
                </c:pt>
                <c:pt idx="29043">
                  <c:v>45229.53125</c:v>
                </c:pt>
                <c:pt idx="29044">
                  <c:v>45229.541666666672</c:v>
                </c:pt>
                <c:pt idx="29045">
                  <c:v>45229.552083333328</c:v>
                </c:pt>
                <c:pt idx="29046">
                  <c:v>45229.5625</c:v>
                </c:pt>
                <c:pt idx="29047">
                  <c:v>45229.572916666672</c:v>
                </c:pt>
                <c:pt idx="29048">
                  <c:v>45229.583333333328</c:v>
                </c:pt>
                <c:pt idx="29049">
                  <c:v>45229.59375</c:v>
                </c:pt>
                <c:pt idx="29050">
                  <c:v>45229.604166666672</c:v>
                </c:pt>
                <c:pt idx="29051">
                  <c:v>45229.614583333328</c:v>
                </c:pt>
                <c:pt idx="29052">
                  <c:v>45229.625</c:v>
                </c:pt>
                <c:pt idx="29053">
                  <c:v>45229.635416666672</c:v>
                </c:pt>
                <c:pt idx="29054">
                  <c:v>45229.645833333328</c:v>
                </c:pt>
                <c:pt idx="29055">
                  <c:v>45229.65625</c:v>
                </c:pt>
                <c:pt idx="29056">
                  <c:v>45229.666666666672</c:v>
                </c:pt>
                <c:pt idx="29057">
                  <c:v>45229.677083333328</c:v>
                </c:pt>
                <c:pt idx="29058">
                  <c:v>45229.6875</c:v>
                </c:pt>
                <c:pt idx="29059">
                  <c:v>45229.697916666672</c:v>
                </c:pt>
                <c:pt idx="29060">
                  <c:v>45229.708333333328</c:v>
                </c:pt>
                <c:pt idx="29061">
                  <c:v>45229.71875</c:v>
                </c:pt>
                <c:pt idx="29062">
                  <c:v>45229.729166666672</c:v>
                </c:pt>
                <c:pt idx="29063">
                  <c:v>45229.739583333328</c:v>
                </c:pt>
                <c:pt idx="29064">
                  <c:v>45229.75</c:v>
                </c:pt>
                <c:pt idx="29065">
                  <c:v>45229.760416666672</c:v>
                </c:pt>
                <c:pt idx="29066">
                  <c:v>45229.770833333328</c:v>
                </c:pt>
                <c:pt idx="29067">
                  <c:v>45229.78125</c:v>
                </c:pt>
                <c:pt idx="29068">
                  <c:v>45229.791666666672</c:v>
                </c:pt>
                <c:pt idx="29069">
                  <c:v>45229.802083333328</c:v>
                </c:pt>
                <c:pt idx="29070">
                  <c:v>45229.8125</c:v>
                </c:pt>
                <c:pt idx="29071">
                  <c:v>45229.822916666672</c:v>
                </c:pt>
                <c:pt idx="29072">
                  <c:v>45229.833333333328</c:v>
                </c:pt>
                <c:pt idx="29073">
                  <c:v>45229.84375</c:v>
                </c:pt>
                <c:pt idx="29074">
                  <c:v>45229.854166666672</c:v>
                </c:pt>
                <c:pt idx="29075">
                  <c:v>45229.864583333328</c:v>
                </c:pt>
                <c:pt idx="29076">
                  <c:v>45229.875</c:v>
                </c:pt>
                <c:pt idx="29077">
                  <c:v>45229.885416666672</c:v>
                </c:pt>
                <c:pt idx="29078">
                  <c:v>45229.895833333328</c:v>
                </c:pt>
                <c:pt idx="29079">
                  <c:v>45229.90625</c:v>
                </c:pt>
                <c:pt idx="29080">
                  <c:v>45229.916666666672</c:v>
                </c:pt>
                <c:pt idx="29081">
                  <c:v>45229.927083333328</c:v>
                </c:pt>
                <c:pt idx="29082">
                  <c:v>45229.9375</c:v>
                </c:pt>
                <c:pt idx="29083">
                  <c:v>45229.947916666672</c:v>
                </c:pt>
                <c:pt idx="29084">
                  <c:v>45229.958333333328</c:v>
                </c:pt>
                <c:pt idx="29085">
                  <c:v>45229.96875</c:v>
                </c:pt>
                <c:pt idx="29086">
                  <c:v>45229.979166666672</c:v>
                </c:pt>
                <c:pt idx="29087">
                  <c:v>45229.989583333328</c:v>
                </c:pt>
                <c:pt idx="29088">
                  <c:v>45230</c:v>
                </c:pt>
                <c:pt idx="29089">
                  <c:v>45230.010416666672</c:v>
                </c:pt>
                <c:pt idx="29090">
                  <c:v>45230.020833333328</c:v>
                </c:pt>
                <c:pt idx="29091">
                  <c:v>45230.03125</c:v>
                </c:pt>
                <c:pt idx="29092">
                  <c:v>45230.041666666672</c:v>
                </c:pt>
                <c:pt idx="29093">
                  <c:v>45230.052083333328</c:v>
                </c:pt>
                <c:pt idx="29094">
                  <c:v>45230.0625</c:v>
                </c:pt>
                <c:pt idx="29095">
                  <c:v>45230.072916666672</c:v>
                </c:pt>
                <c:pt idx="29096">
                  <c:v>45230.083333333328</c:v>
                </c:pt>
                <c:pt idx="29097">
                  <c:v>45230.09375</c:v>
                </c:pt>
                <c:pt idx="29098">
                  <c:v>45230.104166666672</c:v>
                </c:pt>
                <c:pt idx="29099">
                  <c:v>45230.114583333328</c:v>
                </c:pt>
                <c:pt idx="29100">
                  <c:v>45230.125</c:v>
                </c:pt>
                <c:pt idx="29101">
                  <c:v>45230.135416666672</c:v>
                </c:pt>
                <c:pt idx="29102">
                  <c:v>45230.145833333328</c:v>
                </c:pt>
                <c:pt idx="29103">
                  <c:v>45230.15625</c:v>
                </c:pt>
                <c:pt idx="29104">
                  <c:v>45230.166666666672</c:v>
                </c:pt>
                <c:pt idx="29105">
                  <c:v>45230.177083333328</c:v>
                </c:pt>
                <c:pt idx="29106">
                  <c:v>45230.1875</c:v>
                </c:pt>
                <c:pt idx="29107">
                  <c:v>45230.197916666672</c:v>
                </c:pt>
                <c:pt idx="29108">
                  <c:v>45230.208333333328</c:v>
                </c:pt>
                <c:pt idx="29109">
                  <c:v>45230.21875</c:v>
                </c:pt>
                <c:pt idx="29110">
                  <c:v>45230.229166666672</c:v>
                </c:pt>
                <c:pt idx="29111">
                  <c:v>45230.239583333328</c:v>
                </c:pt>
                <c:pt idx="29112">
                  <c:v>45230.25</c:v>
                </c:pt>
                <c:pt idx="29113">
                  <c:v>45230.260416666672</c:v>
                </c:pt>
                <c:pt idx="29114">
                  <c:v>45230.270833333328</c:v>
                </c:pt>
                <c:pt idx="29115">
                  <c:v>45230.28125</c:v>
                </c:pt>
                <c:pt idx="29116">
                  <c:v>45230.291666666672</c:v>
                </c:pt>
                <c:pt idx="29117">
                  <c:v>45230.302083333328</c:v>
                </c:pt>
                <c:pt idx="29118">
                  <c:v>45230.3125</c:v>
                </c:pt>
                <c:pt idx="29119">
                  <c:v>45230.322916666672</c:v>
                </c:pt>
                <c:pt idx="29120">
                  <c:v>45230.333333333328</c:v>
                </c:pt>
                <c:pt idx="29121">
                  <c:v>45230.34375</c:v>
                </c:pt>
                <c:pt idx="29122">
                  <c:v>45230.354166666672</c:v>
                </c:pt>
                <c:pt idx="29123">
                  <c:v>45230.364583333328</c:v>
                </c:pt>
                <c:pt idx="29124">
                  <c:v>45230.375</c:v>
                </c:pt>
                <c:pt idx="29125">
                  <c:v>45230.385416666672</c:v>
                </c:pt>
                <c:pt idx="29126">
                  <c:v>45230.395833333328</c:v>
                </c:pt>
                <c:pt idx="29127">
                  <c:v>45230.40625</c:v>
                </c:pt>
                <c:pt idx="29128">
                  <c:v>45230.416666666672</c:v>
                </c:pt>
                <c:pt idx="29129">
                  <c:v>45230.427083333328</c:v>
                </c:pt>
                <c:pt idx="29130">
                  <c:v>45230.4375</c:v>
                </c:pt>
                <c:pt idx="29131">
                  <c:v>45230.447916666672</c:v>
                </c:pt>
                <c:pt idx="29132">
                  <c:v>45230.458333333328</c:v>
                </c:pt>
                <c:pt idx="29133">
                  <c:v>45230.46875</c:v>
                </c:pt>
                <c:pt idx="29134">
                  <c:v>45230.479166666672</c:v>
                </c:pt>
                <c:pt idx="29135">
                  <c:v>45230.489583333328</c:v>
                </c:pt>
                <c:pt idx="29136">
                  <c:v>45230.5</c:v>
                </c:pt>
                <c:pt idx="29137">
                  <c:v>45230.510416666672</c:v>
                </c:pt>
                <c:pt idx="29138">
                  <c:v>45230.520833333328</c:v>
                </c:pt>
                <c:pt idx="29139">
                  <c:v>45230.53125</c:v>
                </c:pt>
                <c:pt idx="29140">
                  <c:v>45230.541666666672</c:v>
                </c:pt>
                <c:pt idx="29141">
                  <c:v>45230.552083333328</c:v>
                </c:pt>
                <c:pt idx="29142">
                  <c:v>45230.5625</c:v>
                </c:pt>
                <c:pt idx="29143">
                  <c:v>45230.572916666672</c:v>
                </c:pt>
                <c:pt idx="29144">
                  <c:v>45230.583333333328</c:v>
                </c:pt>
                <c:pt idx="29145">
                  <c:v>45230.59375</c:v>
                </c:pt>
                <c:pt idx="29146">
                  <c:v>45230.604166666672</c:v>
                </c:pt>
                <c:pt idx="29147">
                  <c:v>45230.614583333328</c:v>
                </c:pt>
                <c:pt idx="29148">
                  <c:v>45230.625</c:v>
                </c:pt>
                <c:pt idx="29149">
                  <c:v>45230.635416666672</c:v>
                </c:pt>
                <c:pt idx="29150">
                  <c:v>45230.645833333328</c:v>
                </c:pt>
                <c:pt idx="29151">
                  <c:v>45230.65625</c:v>
                </c:pt>
                <c:pt idx="29152">
                  <c:v>45230.666666666672</c:v>
                </c:pt>
                <c:pt idx="29153">
                  <c:v>45230.677083333328</c:v>
                </c:pt>
                <c:pt idx="29154">
                  <c:v>45230.6875</c:v>
                </c:pt>
                <c:pt idx="29155">
                  <c:v>45230.697916666672</c:v>
                </c:pt>
                <c:pt idx="29156">
                  <c:v>45230.708333333328</c:v>
                </c:pt>
                <c:pt idx="29157">
                  <c:v>45230.71875</c:v>
                </c:pt>
                <c:pt idx="29158">
                  <c:v>45230.729166666672</c:v>
                </c:pt>
                <c:pt idx="29159">
                  <c:v>45230.739583333328</c:v>
                </c:pt>
                <c:pt idx="29160">
                  <c:v>45230.75</c:v>
                </c:pt>
                <c:pt idx="29161">
                  <c:v>45230.760416666672</c:v>
                </c:pt>
                <c:pt idx="29162">
                  <c:v>45230.770833333328</c:v>
                </c:pt>
                <c:pt idx="29163">
                  <c:v>45230.78125</c:v>
                </c:pt>
                <c:pt idx="29164">
                  <c:v>45230.791666666672</c:v>
                </c:pt>
                <c:pt idx="29165">
                  <c:v>45230.802083333328</c:v>
                </c:pt>
                <c:pt idx="29166">
                  <c:v>45230.8125</c:v>
                </c:pt>
                <c:pt idx="29167">
                  <c:v>45230.822916666672</c:v>
                </c:pt>
                <c:pt idx="29168">
                  <c:v>45230.833333333328</c:v>
                </c:pt>
                <c:pt idx="29169">
                  <c:v>45230.84375</c:v>
                </c:pt>
                <c:pt idx="29170">
                  <c:v>45230.854166666672</c:v>
                </c:pt>
                <c:pt idx="29171">
                  <c:v>45230.864583333328</c:v>
                </c:pt>
                <c:pt idx="29172">
                  <c:v>45230.875</c:v>
                </c:pt>
                <c:pt idx="29173">
                  <c:v>45230.885416666672</c:v>
                </c:pt>
                <c:pt idx="29174">
                  <c:v>45230.895833333328</c:v>
                </c:pt>
                <c:pt idx="29175">
                  <c:v>45230.90625</c:v>
                </c:pt>
                <c:pt idx="29176">
                  <c:v>45230.916666666672</c:v>
                </c:pt>
                <c:pt idx="29177">
                  <c:v>45230.927083333328</c:v>
                </c:pt>
                <c:pt idx="29178">
                  <c:v>45230.9375</c:v>
                </c:pt>
                <c:pt idx="29179">
                  <c:v>45230.947916666672</c:v>
                </c:pt>
                <c:pt idx="29180">
                  <c:v>45230.958333333328</c:v>
                </c:pt>
                <c:pt idx="29181">
                  <c:v>45230.96875</c:v>
                </c:pt>
                <c:pt idx="29182">
                  <c:v>45230.979166666672</c:v>
                </c:pt>
                <c:pt idx="29183">
                  <c:v>45230.989583333328</c:v>
                </c:pt>
                <c:pt idx="29184">
                  <c:v>45231</c:v>
                </c:pt>
                <c:pt idx="29185">
                  <c:v>45231.010416666672</c:v>
                </c:pt>
                <c:pt idx="29186">
                  <c:v>45231.020833333328</c:v>
                </c:pt>
                <c:pt idx="29187">
                  <c:v>45231.03125</c:v>
                </c:pt>
                <c:pt idx="29188">
                  <c:v>45231.041666666672</c:v>
                </c:pt>
                <c:pt idx="29189">
                  <c:v>45231.052083333328</c:v>
                </c:pt>
                <c:pt idx="29190">
                  <c:v>45231.0625</c:v>
                </c:pt>
                <c:pt idx="29191">
                  <c:v>45231.072916666672</c:v>
                </c:pt>
                <c:pt idx="29192">
                  <c:v>45231.083333333328</c:v>
                </c:pt>
                <c:pt idx="29193">
                  <c:v>45231.09375</c:v>
                </c:pt>
                <c:pt idx="29194">
                  <c:v>45231.104166666672</c:v>
                </c:pt>
                <c:pt idx="29195">
                  <c:v>45231.114583333328</c:v>
                </c:pt>
                <c:pt idx="29196">
                  <c:v>45231.125</c:v>
                </c:pt>
                <c:pt idx="29197">
                  <c:v>45231.135416666672</c:v>
                </c:pt>
                <c:pt idx="29198">
                  <c:v>45231.145833333328</c:v>
                </c:pt>
                <c:pt idx="29199">
                  <c:v>45231.15625</c:v>
                </c:pt>
                <c:pt idx="29200">
                  <c:v>45231.166666666672</c:v>
                </c:pt>
                <c:pt idx="29201">
                  <c:v>45231.177083333328</c:v>
                </c:pt>
                <c:pt idx="29202">
                  <c:v>45231.1875</c:v>
                </c:pt>
                <c:pt idx="29203">
                  <c:v>45231.197916666672</c:v>
                </c:pt>
                <c:pt idx="29204">
                  <c:v>45231.208333333328</c:v>
                </c:pt>
                <c:pt idx="29205">
                  <c:v>45231.21875</c:v>
                </c:pt>
                <c:pt idx="29206">
                  <c:v>45231.229166666672</c:v>
                </c:pt>
                <c:pt idx="29207">
                  <c:v>45231.239583333328</c:v>
                </c:pt>
                <c:pt idx="29208">
                  <c:v>45231.25</c:v>
                </c:pt>
                <c:pt idx="29209">
                  <c:v>45231.260416666672</c:v>
                </c:pt>
                <c:pt idx="29210">
                  <c:v>45231.270833333328</c:v>
                </c:pt>
                <c:pt idx="29211">
                  <c:v>45231.28125</c:v>
                </c:pt>
                <c:pt idx="29212">
                  <c:v>45231.291666666672</c:v>
                </c:pt>
                <c:pt idx="29213">
                  <c:v>45231.302083333328</c:v>
                </c:pt>
                <c:pt idx="29214">
                  <c:v>45231.3125</c:v>
                </c:pt>
                <c:pt idx="29215">
                  <c:v>45231.322916666672</c:v>
                </c:pt>
                <c:pt idx="29216">
                  <c:v>45231.333333333328</c:v>
                </c:pt>
                <c:pt idx="29217">
                  <c:v>45231.34375</c:v>
                </c:pt>
                <c:pt idx="29218">
                  <c:v>45231.354166666672</c:v>
                </c:pt>
                <c:pt idx="29219">
                  <c:v>45231.364583333328</c:v>
                </c:pt>
                <c:pt idx="29220">
                  <c:v>45231.375</c:v>
                </c:pt>
                <c:pt idx="29221">
                  <c:v>45231.385416666672</c:v>
                </c:pt>
                <c:pt idx="29222">
                  <c:v>45231.395833333328</c:v>
                </c:pt>
                <c:pt idx="29223">
                  <c:v>45231.40625</c:v>
                </c:pt>
                <c:pt idx="29224">
                  <c:v>45231.416666666672</c:v>
                </c:pt>
                <c:pt idx="29225">
                  <c:v>45231.427083333328</c:v>
                </c:pt>
                <c:pt idx="29226">
                  <c:v>45231.4375</c:v>
                </c:pt>
                <c:pt idx="29227">
                  <c:v>45231.447916666672</c:v>
                </c:pt>
                <c:pt idx="29228">
                  <c:v>45231.458333333328</c:v>
                </c:pt>
                <c:pt idx="29229">
                  <c:v>45231.46875</c:v>
                </c:pt>
                <c:pt idx="29230">
                  <c:v>45231.479166666672</c:v>
                </c:pt>
                <c:pt idx="29231">
                  <c:v>45231.489583333328</c:v>
                </c:pt>
                <c:pt idx="29232">
                  <c:v>45231.5</c:v>
                </c:pt>
                <c:pt idx="29233">
                  <c:v>45231.510416666672</c:v>
                </c:pt>
                <c:pt idx="29234">
                  <c:v>45231.520833333328</c:v>
                </c:pt>
                <c:pt idx="29235">
                  <c:v>45231.53125</c:v>
                </c:pt>
                <c:pt idx="29236">
                  <c:v>45231.541666666672</c:v>
                </c:pt>
                <c:pt idx="29237">
                  <c:v>45231.552083333328</c:v>
                </c:pt>
                <c:pt idx="29238">
                  <c:v>45231.5625</c:v>
                </c:pt>
                <c:pt idx="29239">
                  <c:v>45231.572916666672</c:v>
                </c:pt>
                <c:pt idx="29240">
                  <c:v>45231.583333333328</c:v>
                </c:pt>
                <c:pt idx="29241">
                  <c:v>45231.59375</c:v>
                </c:pt>
                <c:pt idx="29242">
                  <c:v>45231.604166666672</c:v>
                </c:pt>
                <c:pt idx="29243">
                  <c:v>45231.614583333328</c:v>
                </c:pt>
                <c:pt idx="29244">
                  <c:v>45231.625</c:v>
                </c:pt>
                <c:pt idx="29245">
                  <c:v>45231.635416666672</c:v>
                </c:pt>
                <c:pt idx="29246">
                  <c:v>45231.645833333328</c:v>
                </c:pt>
                <c:pt idx="29247">
                  <c:v>45231.65625</c:v>
                </c:pt>
                <c:pt idx="29248">
                  <c:v>45231.666666666672</c:v>
                </c:pt>
                <c:pt idx="29249">
                  <c:v>45231.677083333328</c:v>
                </c:pt>
                <c:pt idx="29250">
                  <c:v>45231.6875</c:v>
                </c:pt>
                <c:pt idx="29251">
                  <c:v>45231.697916666672</c:v>
                </c:pt>
                <c:pt idx="29252">
                  <c:v>45231.708333333328</c:v>
                </c:pt>
                <c:pt idx="29253">
                  <c:v>45231.71875</c:v>
                </c:pt>
                <c:pt idx="29254">
                  <c:v>45231.729166666672</c:v>
                </c:pt>
                <c:pt idx="29255">
                  <c:v>45231.739583333328</c:v>
                </c:pt>
                <c:pt idx="29256">
                  <c:v>45231.75</c:v>
                </c:pt>
                <c:pt idx="29257">
                  <c:v>45231.760416666672</c:v>
                </c:pt>
                <c:pt idx="29258">
                  <c:v>45231.770833333328</c:v>
                </c:pt>
                <c:pt idx="29259">
                  <c:v>45231.78125</c:v>
                </c:pt>
                <c:pt idx="29260">
                  <c:v>45231.791666666672</c:v>
                </c:pt>
                <c:pt idx="29261">
                  <c:v>45231.802083333328</c:v>
                </c:pt>
                <c:pt idx="29262">
                  <c:v>45231.8125</c:v>
                </c:pt>
                <c:pt idx="29263">
                  <c:v>45231.822916666672</c:v>
                </c:pt>
                <c:pt idx="29264">
                  <c:v>45231.833333333328</c:v>
                </c:pt>
                <c:pt idx="29265">
                  <c:v>45231.84375</c:v>
                </c:pt>
                <c:pt idx="29266">
                  <c:v>45231.854166666672</c:v>
                </c:pt>
                <c:pt idx="29267">
                  <c:v>45231.864583333328</c:v>
                </c:pt>
                <c:pt idx="29268">
                  <c:v>45231.875</c:v>
                </c:pt>
                <c:pt idx="29269">
                  <c:v>45231.885416666672</c:v>
                </c:pt>
                <c:pt idx="29270">
                  <c:v>45231.895833333328</c:v>
                </c:pt>
                <c:pt idx="29271">
                  <c:v>45231.90625</c:v>
                </c:pt>
                <c:pt idx="29272">
                  <c:v>45231.916666666672</c:v>
                </c:pt>
                <c:pt idx="29273">
                  <c:v>45231.927083333328</c:v>
                </c:pt>
                <c:pt idx="29274">
                  <c:v>45231.9375</c:v>
                </c:pt>
                <c:pt idx="29275">
                  <c:v>45231.947916666672</c:v>
                </c:pt>
                <c:pt idx="29276">
                  <c:v>45231.958333333328</c:v>
                </c:pt>
                <c:pt idx="29277">
                  <c:v>45231.96875</c:v>
                </c:pt>
                <c:pt idx="29278">
                  <c:v>45231.979166666672</c:v>
                </c:pt>
                <c:pt idx="29279">
                  <c:v>45231.989583333328</c:v>
                </c:pt>
                <c:pt idx="29280">
                  <c:v>45232</c:v>
                </c:pt>
                <c:pt idx="29281">
                  <c:v>45232.010416666672</c:v>
                </c:pt>
                <c:pt idx="29282">
                  <c:v>45232.020833333328</c:v>
                </c:pt>
                <c:pt idx="29283">
                  <c:v>45232.03125</c:v>
                </c:pt>
                <c:pt idx="29284">
                  <c:v>45232.041666666672</c:v>
                </c:pt>
                <c:pt idx="29285">
                  <c:v>45232.052083333328</c:v>
                </c:pt>
                <c:pt idx="29286">
                  <c:v>45232.0625</c:v>
                </c:pt>
                <c:pt idx="29287">
                  <c:v>45232.072916666672</c:v>
                </c:pt>
                <c:pt idx="29288">
                  <c:v>45232.083333333328</c:v>
                </c:pt>
                <c:pt idx="29289">
                  <c:v>45232.09375</c:v>
                </c:pt>
                <c:pt idx="29290">
                  <c:v>45232.104166666672</c:v>
                </c:pt>
                <c:pt idx="29291">
                  <c:v>45232.114583333328</c:v>
                </c:pt>
                <c:pt idx="29292">
                  <c:v>45232.125</c:v>
                </c:pt>
                <c:pt idx="29293">
                  <c:v>45232.135416666672</c:v>
                </c:pt>
                <c:pt idx="29294">
                  <c:v>45232.145833333328</c:v>
                </c:pt>
                <c:pt idx="29295">
                  <c:v>45232.15625</c:v>
                </c:pt>
                <c:pt idx="29296">
                  <c:v>45232.166666666672</c:v>
                </c:pt>
                <c:pt idx="29297">
                  <c:v>45232.177083333328</c:v>
                </c:pt>
                <c:pt idx="29298">
                  <c:v>45232.1875</c:v>
                </c:pt>
                <c:pt idx="29299">
                  <c:v>45232.197916666672</c:v>
                </c:pt>
                <c:pt idx="29300">
                  <c:v>45232.208333333328</c:v>
                </c:pt>
                <c:pt idx="29301">
                  <c:v>45232.21875</c:v>
                </c:pt>
                <c:pt idx="29302">
                  <c:v>45232.229166666672</c:v>
                </c:pt>
                <c:pt idx="29303">
                  <c:v>45232.239583333328</c:v>
                </c:pt>
                <c:pt idx="29304">
                  <c:v>45232.25</c:v>
                </c:pt>
                <c:pt idx="29305">
                  <c:v>45232.260416666672</c:v>
                </c:pt>
                <c:pt idx="29306">
                  <c:v>45232.270833333328</c:v>
                </c:pt>
                <c:pt idx="29307">
                  <c:v>45232.28125</c:v>
                </c:pt>
                <c:pt idx="29308">
                  <c:v>45232.291666666672</c:v>
                </c:pt>
                <c:pt idx="29309">
                  <c:v>45232.302083333328</c:v>
                </c:pt>
                <c:pt idx="29310">
                  <c:v>45232.3125</c:v>
                </c:pt>
                <c:pt idx="29311">
                  <c:v>45232.322916666672</c:v>
                </c:pt>
                <c:pt idx="29312">
                  <c:v>45232.333333333328</c:v>
                </c:pt>
                <c:pt idx="29313">
                  <c:v>45232.34375</c:v>
                </c:pt>
                <c:pt idx="29314">
                  <c:v>45232.354166666672</c:v>
                </c:pt>
                <c:pt idx="29315">
                  <c:v>45232.364583333328</c:v>
                </c:pt>
                <c:pt idx="29316">
                  <c:v>45232.375</c:v>
                </c:pt>
                <c:pt idx="29317">
                  <c:v>45232.385416666672</c:v>
                </c:pt>
                <c:pt idx="29318">
                  <c:v>45232.395833333328</c:v>
                </c:pt>
                <c:pt idx="29319">
                  <c:v>45232.40625</c:v>
                </c:pt>
                <c:pt idx="29320">
                  <c:v>45232.416666666672</c:v>
                </c:pt>
                <c:pt idx="29321">
                  <c:v>45232.427083333328</c:v>
                </c:pt>
                <c:pt idx="29322">
                  <c:v>45232.4375</c:v>
                </c:pt>
                <c:pt idx="29323">
                  <c:v>45232.447916666672</c:v>
                </c:pt>
                <c:pt idx="29324">
                  <c:v>45232.458333333328</c:v>
                </c:pt>
                <c:pt idx="29325">
                  <c:v>45232.46875</c:v>
                </c:pt>
                <c:pt idx="29326">
                  <c:v>45232.479166666672</c:v>
                </c:pt>
                <c:pt idx="29327">
                  <c:v>45232.489583333328</c:v>
                </c:pt>
                <c:pt idx="29328">
                  <c:v>45232.5</c:v>
                </c:pt>
                <c:pt idx="29329">
                  <c:v>45232.510416666672</c:v>
                </c:pt>
                <c:pt idx="29330">
                  <c:v>45232.520833333328</c:v>
                </c:pt>
                <c:pt idx="29331">
                  <c:v>45232.53125</c:v>
                </c:pt>
                <c:pt idx="29332">
                  <c:v>45232.541666666672</c:v>
                </c:pt>
                <c:pt idx="29333">
                  <c:v>45232.552083333328</c:v>
                </c:pt>
                <c:pt idx="29334">
                  <c:v>45232.5625</c:v>
                </c:pt>
                <c:pt idx="29335">
                  <c:v>45232.572916666672</c:v>
                </c:pt>
                <c:pt idx="29336">
                  <c:v>45232.583333333328</c:v>
                </c:pt>
                <c:pt idx="29337">
                  <c:v>45232.59375</c:v>
                </c:pt>
                <c:pt idx="29338">
                  <c:v>45232.604166666672</c:v>
                </c:pt>
                <c:pt idx="29339">
                  <c:v>45232.614583333328</c:v>
                </c:pt>
                <c:pt idx="29340">
                  <c:v>45232.625</c:v>
                </c:pt>
                <c:pt idx="29341">
                  <c:v>45232.635416666672</c:v>
                </c:pt>
                <c:pt idx="29342">
                  <c:v>45232.645833333328</c:v>
                </c:pt>
                <c:pt idx="29343">
                  <c:v>45232.65625</c:v>
                </c:pt>
                <c:pt idx="29344">
                  <c:v>45232.666666666672</c:v>
                </c:pt>
                <c:pt idx="29345">
                  <c:v>45232.677083333328</c:v>
                </c:pt>
                <c:pt idx="29346">
                  <c:v>45232.6875</c:v>
                </c:pt>
                <c:pt idx="29347">
                  <c:v>45232.697916666672</c:v>
                </c:pt>
                <c:pt idx="29348">
                  <c:v>45232.708333333328</c:v>
                </c:pt>
                <c:pt idx="29349">
                  <c:v>45232.71875</c:v>
                </c:pt>
                <c:pt idx="29350">
                  <c:v>45232.729166666672</c:v>
                </c:pt>
                <c:pt idx="29351">
                  <c:v>45232.739583333328</c:v>
                </c:pt>
                <c:pt idx="29352">
                  <c:v>45232.75</c:v>
                </c:pt>
                <c:pt idx="29353">
                  <c:v>45232.760416666672</c:v>
                </c:pt>
                <c:pt idx="29354">
                  <c:v>45232.770833333328</c:v>
                </c:pt>
                <c:pt idx="29355">
                  <c:v>45232.78125</c:v>
                </c:pt>
                <c:pt idx="29356">
                  <c:v>45232.791666666672</c:v>
                </c:pt>
                <c:pt idx="29357">
                  <c:v>45232.802083333328</c:v>
                </c:pt>
                <c:pt idx="29358">
                  <c:v>45232.8125</c:v>
                </c:pt>
                <c:pt idx="29359">
                  <c:v>45232.822916666672</c:v>
                </c:pt>
                <c:pt idx="29360">
                  <c:v>45232.833333333328</c:v>
                </c:pt>
                <c:pt idx="29361">
                  <c:v>45232.84375</c:v>
                </c:pt>
                <c:pt idx="29362">
                  <c:v>45232.854166666672</c:v>
                </c:pt>
                <c:pt idx="29363">
                  <c:v>45232.864583333328</c:v>
                </c:pt>
                <c:pt idx="29364">
                  <c:v>45232.875</c:v>
                </c:pt>
                <c:pt idx="29365">
                  <c:v>45232.885416666672</c:v>
                </c:pt>
                <c:pt idx="29366">
                  <c:v>45232.895833333328</c:v>
                </c:pt>
                <c:pt idx="29367">
                  <c:v>45232.90625</c:v>
                </c:pt>
                <c:pt idx="29368">
                  <c:v>45232.916666666672</c:v>
                </c:pt>
                <c:pt idx="29369">
                  <c:v>45232.927083333328</c:v>
                </c:pt>
                <c:pt idx="29370">
                  <c:v>45232.9375</c:v>
                </c:pt>
                <c:pt idx="29371">
                  <c:v>45232.947916666672</c:v>
                </c:pt>
                <c:pt idx="29372">
                  <c:v>45232.958333333328</c:v>
                </c:pt>
                <c:pt idx="29373">
                  <c:v>45232.96875</c:v>
                </c:pt>
                <c:pt idx="29374">
                  <c:v>45232.979166666672</c:v>
                </c:pt>
                <c:pt idx="29375">
                  <c:v>45232.989583333328</c:v>
                </c:pt>
                <c:pt idx="29376">
                  <c:v>45233</c:v>
                </c:pt>
                <c:pt idx="29377">
                  <c:v>45233.010416666672</c:v>
                </c:pt>
                <c:pt idx="29378">
                  <c:v>45233.020833333328</c:v>
                </c:pt>
                <c:pt idx="29379">
                  <c:v>45233.03125</c:v>
                </c:pt>
                <c:pt idx="29380">
                  <c:v>45233.041666666672</c:v>
                </c:pt>
                <c:pt idx="29381">
                  <c:v>45233.052083333328</c:v>
                </c:pt>
                <c:pt idx="29382">
                  <c:v>45233.0625</c:v>
                </c:pt>
                <c:pt idx="29383">
                  <c:v>45233.072916666672</c:v>
                </c:pt>
                <c:pt idx="29384">
                  <c:v>45233.083333333328</c:v>
                </c:pt>
                <c:pt idx="29385">
                  <c:v>45233.09375</c:v>
                </c:pt>
                <c:pt idx="29386">
                  <c:v>45233.104166666672</c:v>
                </c:pt>
                <c:pt idx="29387">
                  <c:v>45233.114583333328</c:v>
                </c:pt>
                <c:pt idx="29388">
                  <c:v>45233.125</c:v>
                </c:pt>
                <c:pt idx="29389">
                  <c:v>45233.135416666672</c:v>
                </c:pt>
                <c:pt idx="29390">
                  <c:v>45233.145833333328</c:v>
                </c:pt>
                <c:pt idx="29391">
                  <c:v>45233.15625</c:v>
                </c:pt>
                <c:pt idx="29392">
                  <c:v>45233.166666666672</c:v>
                </c:pt>
                <c:pt idx="29393">
                  <c:v>45233.177083333328</c:v>
                </c:pt>
                <c:pt idx="29394">
                  <c:v>45233.1875</c:v>
                </c:pt>
                <c:pt idx="29395">
                  <c:v>45233.197916666672</c:v>
                </c:pt>
                <c:pt idx="29396">
                  <c:v>45233.208333333328</c:v>
                </c:pt>
                <c:pt idx="29397">
                  <c:v>45233.21875</c:v>
                </c:pt>
                <c:pt idx="29398">
                  <c:v>45233.229166666672</c:v>
                </c:pt>
                <c:pt idx="29399">
                  <c:v>45233.239583333328</c:v>
                </c:pt>
                <c:pt idx="29400">
                  <c:v>45233.25</c:v>
                </c:pt>
                <c:pt idx="29401">
                  <c:v>45233.260416666672</c:v>
                </c:pt>
                <c:pt idx="29402">
                  <c:v>45233.270833333328</c:v>
                </c:pt>
                <c:pt idx="29403">
                  <c:v>45233.28125</c:v>
                </c:pt>
                <c:pt idx="29404">
                  <c:v>45233.291666666672</c:v>
                </c:pt>
                <c:pt idx="29405">
                  <c:v>45233.302083333328</c:v>
                </c:pt>
                <c:pt idx="29406">
                  <c:v>45233.3125</c:v>
                </c:pt>
                <c:pt idx="29407">
                  <c:v>45233.322916666672</c:v>
                </c:pt>
                <c:pt idx="29408">
                  <c:v>45233.333333333328</c:v>
                </c:pt>
                <c:pt idx="29409">
                  <c:v>45233.34375</c:v>
                </c:pt>
                <c:pt idx="29410">
                  <c:v>45233.354166666672</c:v>
                </c:pt>
                <c:pt idx="29411">
                  <c:v>45233.364583333328</c:v>
                </c:pt>
                <c:pt idx="29412">
                  <c:v>45233.375</c:v>
                </c:pt>
                <c:pt idx="29413">
                  <c:v>45233.385416666672</c:v>
                </c:pt>
                <c:pt idx="29414">
                  <c:v>45233.395833333328</c:v>
                </c:pt>
                <c:pt idx="29415">
                  <c:v>45233.40625</c:v>
                </c:pt>
                <c:pt idx="29416">
                  <c:v>45233.416666666672</c:v>
                </c:pt>
                <c:pt idx="29417">
                  <c:v>45233.427083333328</c:v>
                </c:pt>
                <c:pt idx="29418">
                  <c:v>45233.4375</c:v>
                </c:pt>
                <c:pt idx="29419">
                  <c:v>45233.447916666672</c:v>
                </c:pt>
                <c:pt idx="29420">
                  <c:v>45233.458333333328</c:v>
                </c:pt>
                <c:pt idx="29421">
                  <c:v>45233.46875</c:v>
                </c:pt>
                <c:pt idx="29422">
                  <c:v>45233.479166666672</c:v>
                </c:pt>
                <c:pt idx="29423">
                  <c:v>45233.489583333328</c:v>
                </c:pt>
                <c:pt idx="29424">
                  <c:v>45233.5</c:v>
                </c:pt>
                <c:pt idx="29425">
                  <c:v>45233.510416666672</c:v>
                </c:pt>
                <c:pt idx="29426">
                  <c:v>45233.520833333328</c:v>
                </c:pt>
                <c:pt idx="29427">
                  <c:v>45233.53125</c:v>
                </c:pt>
                <c:pt idx="29428">
                  <c:v>45233.541666666672</c:v>
                </c:pt>
                <c:pt idx="29429">
                  <c:v>45233.552083333328</c:v>
                </c:pt>
                <c:pt idx="29430">
                  <c:v>45233.5625</c:v>
                </c:pt>
                <c:pt idx="29431">
                  <c:v>45233.572916666672</c:v>
                </c:pt>
                <c:pt idx="29432">
                  <c:v>45233.583333333328</c:v>
                </c:pt>
                <c:pt idx="29433">
                  <c:v>45233.59375</c:v>
                </c:pt>
                <c:pt idx="29434">
                  <c:v>45233.604166666672</c:v>
                </c:pt>
                <c:pt idx="29435">
                  <c:v>45233.614583333328</c:v>
                </c:pt>
                <c:pt idx="29436">
                  <c:v>45233.625</c:v>
                </c:pt>
                <c:pt idx="29437">
                  <c:v>45233.635416666672</c:v>
                </c:pt>
                <c:pt idx="29438">
                  <c:v>45233.645833333328</c:v>
                </c:pt>
                <c:pt idx="29439">
                  <c:v>45233.65625</c:v>
                </c:pt>
                <c:pt idx="29440">
                  <c:v>45233.666666666672</c:v>
                </c:pt>
                <c:pt idx="29441">
                  <c:v>45233.677083333328</c:v>
                </c:pt>
                <c:pt idx="29442">
                  <c:v>45233.6875</c:v>
                </c:pt>
                <c:pt idx="29443">
                  <c:v>45233.697916666672</c:v>
                </c:pt>
                <c:pt idx="29444">
                  <c:v>45233.708333333328</c:v>
                </c:pt>
                <c:pt idx="29445">
                  <c:v>45233.71875</c:v>
                </c:pt>
                <c:pt idx="29446">
                  <c:v>45233.729166666672</c:v>
                </c:pt>
                <c:pt idx="29447">
                  <c:v>45233.739583333328</c:v>
                </c:pt>
                <c:pt idx="29448">
                  <c:v>45233.75</c:v>
                </c:pt>
                <c:pt idx="29449">
                  <c:v>45233.760416666672</c:v>
                </c:pt>
                <c:pt idx="29450">
                  <c:v>45233.770833333328</c:v>
                </c:pt>
                <c:pt idx="29451">
                  <c:v>45233.78125</c:v>
                </c:pt>
                <c:pt idx="29452">
                  <c:v>45233.791666666672</c:v>
                </c:pt>
                <c:pt idx="29453">
                  <c:v>45233.802083333328</c:v>
                </c:pt>
                <c:pt idx="29454">
                  <c:v>45233.8125</c:v>
                </c:pt>
                <c:pt idx="29455">
                  <c:v>45233.822916666672</c:v>
                </c:pt>
                <c:pt idx="29456">
                  <c:v>45233.833333333328</c:v>
                </c:pt>
                <c:pt idx="29457">
                  <c:v>45233.84375</c:v>
                </c:pt>
                <c:pt idx="29458">
                  <c:v>45233.854166666672</c:v>
                </c:pt>
                <c:pt idx="29459">
                  <c:v>45233.864583333328</c:v>
                </c:pt>
                <c:pt idx="29460">
                  <c:v>45233.875</c:v>
                </c:pt>
                <c:pt idx="29461">
                  <c:v>45233.885416666672</c:v>
                </c:pt>
                <c:pt idx="29462">
                  <c:v>45233.895833333328</c:v>
                </c:pt>
                <c:pt idx="29463">
                  <c:v>45233.90625</c:v>
                </c:pt>
                <c:pt idx="29464">
                  <c:v>45233.916666666672</c:v>
                </c:pt>
                <c:pt idx="29465">
                  <c:v>45233.927083333328</c:v>
                </c:pt>
                <c:pt idx="29466">
                  <c:v>45233.9375</c:v>
                </c:pt>
                <c:pt idx="29467">
                  <c:v>45233.947916666672</c:v>
                </c:pt>
                <c:pt idx="29468">
                  <c:v>45233.958333333328</c:v>
                </c:pt>
                <c:pt idx="29469">
                  <c:v>45233.96875</c:v>
                </c:pt>
                <c:pt idx="29470">
                  <c:v>45233.979166666672</c:v>
                </c:pt>
                <c:pt idx="29471">
                  <c:v>45233.989583333328</c:v>
                </c:pt>
                <c:pt idx="29472">
                  <c:v>45234</c:v>
                </c:pt>
                <c:pt idx="29473">
                  <c:v>45234.010416666672</c:v>
                </c:pt>
                <c:pt idx="29474">
                  <c:v>45234.020833333328</c:v>
                </c:pt>
                <c:pt idx="29475">
                  <c:v>45234.03125</c:v>
                </c:pt>
                <c:pt idx="29476">
                  <c:v>45234.041666666672</c:v>
                </c:pt>
                <c:pt idx="29477">
                  <c:v>45234.052083333328</c:v>
                </c:pt>
                <c:pt idx="29478">
                  <c:v>45234.0625</c:v>
                </c:pt>
                <c:pt idx="29479">
                  <c:v>45234.072916666672</c:v>
                </c:pt>
                <c:pt idx="29480">
                  <c:v>45234.083333333328</c:v>
                </c:pt>
                <c:pt idx="29481">
                  <c:v>45234.09375</c:v>
                </c:pt>
                <c:pt idx="29482">
                  <c:v>45234.104166666672</c:v>
                </c:pt>
                <c:pt idx="29483">
                  <c:v>45234.114583333328</c:v>
                </c:pt>
                <c:pt idx="29484">
                  <c:v>45234.125</c:v>
                </c:pt>
                <c:pt idx="29485">
                  <c:v>45234.135416666672</c:v>
                </c:pt>
                <c:pt idx="29486">
                  <c:v>45234.145833333328</c:v>
                </c:pt>
                <c:pt idx="29487">
                  <c:v>45234.15625</c:v>
                </c:pt>
                <c:pt idx="29488">
                  <c:v>45234.166666666672</c:v>
                </c:pt>
                <c:pt idx="29489">
                  <c:v>45234.177083333328</c:v>
                </c:pt>
                <c:pt idx="29490">
                  <c:v>45234.1875</c:v>
                </c:pt>
                <c:pt idx="29491">
                  <c:v>45234.197916666672</c:v>
                </c:pt>
                <c:pt idx="29492">
                  <c:v>45234.208333333328</c:v>
                </c:pt>
                <c:pt idx="29493">
                  <c:v>45234.21875</c:v>
                </c:pt>
                <c:pt idx="29494">
                  <c:v>45234.229166666672</c:v>
                </c:pt>
                <c:pt idx="29495">
                  <c:v>45234.239583333328</c:v>
                </c:pt>
                <c:pt idx="29496">
                  <c:v>45234.25</c:v>
                </c:pt>
                <c:pt idx="29497">
                  <c:v>45234.260416666672</c:v>
                </c:pt>
                <c:pt idx="29498">
                  <c:v>45234.270833333328</c:v>
                </c:pt>
                <c:pt idx="29499">
                  <c:v>45234.28125</c:v>
                </c:pt>
                <c:pt idx="29500">
                  <c:v>45234.291666666672</c:v>
                </c:pt>
                <c:pt idx="29501">
                  <c:v>45234.302083333328</c:v>
                </c:pt>
                <c:pt idx="29502">
                  <c:v>45234.3125</c:v>
                </c:pt>
                <c:pt idx="29503">
                  <c:v>45234.322916666672</c:v>
                </c:pt>
                <c:pt idx="29504">
                  <c:v>45234.333333333328</c:v>
                </c:pt>
                <c:pt idx="29505">
                  <c:v>45234.34375</c:v>
                </c:pt>
                <c:pt idx="29506">
                  <c:v>45234.354166666672</c:v>
                </c:pt>
                <c:pt idx="29507">
                  <c:v>45234.364583333328</c:v>
                </c:pt>
                <c:pt idx="29508">
                  <c:v>45234.375</c:v>
                </c:pt>
                <c:pt idx="29509">
                  <c:v>45234.385416666672</c:v>
                </c:pt>
                <c:pt idx="29510">
                  <c:v>45234.395833333328</c:v>
                </c:pt>
                <c:pt idx="29511">
                  <c:v>45234.40625</c:v>
                </c:pt>
                <c:pt idx="29512">
                  <c:v>45234.416666666672</c:v>
                </c:pt>
                <c:pt idx="29513">
                  <c:v>45234.427083333328</c:v>
                </c:pt>
                <c:pt idx="29514">
                  <c:v>45234.4375</c:v>
                </c:pt>
                <c:pt idx="29515">
                  <c:v>45234.447916666672</c:v>
                </c:pt>
                <c:pt idx="29516">
                  <c:v>45234.458333333328</c:v>
                </c:pt>
                <c:pt idx="29517">
                  <c:v>45234.46875</c:v>
                </c:pt>
                <c:pt idx="29518">
                  <c:v>45234.479166666672</c:v>
                </c:pt>
                <c:pt idx="29519">
                  <c:v>45234.489583333328</c:v>
                </c:pt>
                <c:pt idx="29520">
                  <c:v>45234.5</c:v>
                </c:pt>
                <c:pt idx="29521">
                  <c:v>45234.510416666672</c:v>
                </c:pt>
                <c:pt idx="29522">
                  <c:v>45234.520833333328</c:v>
                </c:pt>
                <c:pt idx="29523">
                  <c:v>45234.53125</c:v>
                </c:pt>
                <c:pt idx="29524">
                  <c:v>45234.541666666672</c:v>
                </c:pt>
                <c:pt idx="29525">
                  <c:v>45234.552083333328</c:v>
                </c:pt>
                <c:pt idx="29526">
                  <c:v>45234.5625</c:v>
                </c:pt>
                <c:pt idx="29527">
                  <c:v>45234.572916666672</c:v>
                </c:pt>
                <c:pt idx="29528">
                  <c:v>45234.583333333328</c:v>
                </c:pt>
                <c:pt idx="29529">
                  <c:v>45234.59375</c:v>
                </c:pt>
                <c:pt idx="29530">
                  <c:v>45234.604166666672</c:v>
                </c:pt>
                <c:pt idx="29531">
                  <c:v>45234.614583333328</c:v>
                </c:pt>
                <c:pt idx="29532">
                  <c:v>45234.625</c:v>
                </c:pt>
                <c:pt idx="29533">
                  <c:v>45234.635416666672</c:v>
                </c:pt>
                <c:pt idx="29534">
                  <c:v>45234.645833333328</c:v>
                </c:pt>
                <c:pt idx="29535">
                  <c:v>45234.65625</c:v>
                </c:pt>
                <c:pt idx="29536">
                  <c:v>45234.666666666672</c:v>
                </c:pt>
                <c:pt idx="29537">
                  <c:v>45234.677083333328</c:v>
                </c:pt>
                <c:pt idx="29538">
                  <c:v>45234.6875</c:v>
                </c:pt>
                <c:pt idx="29539">
                  <c:v>45234.697916666672</c:v>
                </c:pt>
                <c:pt idx="29540">
                  <c:v>45234.708333333328</c:v>
                </c:pt>
                <c:pt idx="29541">
                  <c:v>45234.71875</c:v>
                </c:pt>
                <c:pt idx="29542">
                  <c:v>45234.729166666672</c:v>
                </c:pt>
                <c:pt idx="29543">
                  <c:v>45234.739583333328</c:v>
                </c:pt>
                <c:pt idx="29544">
                  <c:v>45234.75</c:v>
                </c:pt>
                <c:pt idx="29545">
                  <c:v>45234.760416666672</c:v>
                </c:pt>
                <c:pt idx="29546">
                  <c:v>45234.770833333328</c:v>
                </c:pt>
                <c:pt idx="29547">
                  <c:v>45234.78125</c:v>
                </c:pt>
                <c:pt idx="29548">
                  <c:v>45234.791666666672</c:v>
                </c:pt>
                <c:pt idx="29549">
                  <c:v>45234.802083333328</c:v>
                </c:pt>
                <c:pt idx="29550">
                  <c:v>45234.8125</c:v>
                </c:pt>
                <c:pt idx="29551">
                  <c:v>45234.822916666672</c:v>
                </c:pt>
                <c:pt idx="29552">
                  <c:v>45234.833333333328</c:v>
                </c:pt>
                <c:pt idx="29553">
                  <c:v>45234.84375</c:v>
                </c:pt>
                <c:pt idx="29554">
                  <c:v>45234.854166666672</c:v>
                </c:pt>
                <c:pt idx="29555">
                  <c:v>45234.864583333328</c:v>
                </c:pt>
                <c:pt idx="29556">
                  <c:v>45234.875</c:v>
                </c:pt>
                <c:pt idx="29557">
                  <c:v>45234.885416666672</c:v>
                </c:pt>
                <c:pt idx="29558">
                  <c:v>45234.895833333328</c:v>
                </c:pt>
                <c:pt idx="29559">
                  <c:v>45234.90625</c:v>
                </c:pt>
                <c:pt idx="29560">
                  <c:v>45234.916666666672</c:v>
                </c:pt>
                <c:pt idx="29561">
                  <c:v>45234.927083333328</c:v>
                </c:pt>
                <c:pt idx="29562">
                  <c:v>45234.9375</c:v>
                </c:pt>
                <c:pt idx="29563">
                  <c:v>45234.947916666672</c:v>
                </c:pt>
                <c:pt idx="29564">
                  <c:v>45234.958333333328</c:v>
                </c:pt>
                <c:pt idx="29565">
                  <c:v>45234.96875</c:v>
                </c:pt>
                <c:pt idx="29566">
                  <c:v>45234.979166666672</c:v>
                </c:pt>
                <c:pt idx="29567">
                  <c:v>45234.989583333328</c:v>
                </c:pt>
                <c:pt idx="29568">
                  <c:v>45235</c:v>
                </c:pt>
                <c:pt idx="29569">
                  <c:v>45235.010416666672</c:v>
                </c:pt>
                <c:pt idx="29570">
                  <c:v>45235.020833333328</c:v>
                </c:pt>
                <c:pt idx="29571">
                  <c:v>45235.03125</c:v>
                </c:pt>
                <c:pt idx="29572">
                  <c:v>45235.041666666672</c:v>
                </c:pt>
                <c:pt idx="29573">
                  <c:v>45235.052083333328</c:v>
                </c:pt>
                <c:pt idx="29574">
                  <c:v>45235.0625</c:v>
                </c:pt>
                <c:pt idx="29575">
                  <c:v>45235.072916666672</c:v>
                </c:pt>
                <c:pt idx="29576">
                  <c:v>45235.083333333328</c:v>
                </c:pt>
                <c:pt idx="29577">
                  <c:v>45235.09375</c:v>
                </c:pt>
                <c:pt idx="29578">
                  <c:v>45235.104166666672</c:v>
                </c:pt>
                <c:pt idx="29579">
                  <c:v>45235.114583333328</c:v>
                </c:pt>
                <c:pt idx="29580">
                  <c:v>45235.125</c:v>
                </c:pt>
                <c:pt idx="29581">
                  <c:v>45235.135416666672</c:v>
                </c:pt>
                <c:pt idx="29582">
                  <c:v>45235.145833333328</c:v>
                </c:pt>
                <c:pt idx="29583">
                  <c:v>45235.15625</c:v>
                </c:pt>
                <c:pt idx="29584">
                  <c:v>45235.166666666672</c:v>
                </c:pt>
                <c:pt idx="29585">
                  <c:v>45235.177083333328</c:v>
                </c:pt>
                <c:pt idx="29586">
                  <c:v>45235.1875</c:v>
                </c:pt>
                <c:pt idx="29587">
                  <c:v>45235.197916666672</c:v>
                </c:pt>
                <c:pt idx="29588">
                  <c:v>45235.208333333328</c:v>
                </c:pt>
                <c:pt idx="29589">
                  <c:v>45235.21875</c:v>
                </c:pt>
                <c:pt idx="29590">
                  <c:v>45235.229166666672</c:v>
                </c:pt>
                <c:pt idx="29591">
                  <c:v>45235.239583333328</c:v>
                </c:pt>
                <c:pt idx="29592">
                  <c:v>45235.25</c:v>
                </c:pt>
                <c:pt idx="29593">
                  <c:v>45235.260416666672</c:v>
                </c:pt>
                <c:pt idx="29594">
                  <c:v>45235.270833333328</c:v>
                </c:pt>
                <c:pt idx="29595">
                  <c:v>45235.28125</c:v>
                </c:pt>
                <c:pt idx="29596">
                  <c:v>45235.291666666672</c:v>
                </c:pt>
                <c:pt idx="29597">
                  <c:v>45235.302083333328</c:v>
                </c:pt>
                <c:pt idx="29598">
                  <c:v>45235.3125</c:v>
                </c:pt>
                <c:pt idx="29599">
                  <c:v>45235.322916666672</c:v>
                </c:pt>
                <c:pt idx="29600">
                  <c:v>45235.333333333328</c:v>
                </c:pt>
                <c:pt idx="29601">
                  <c:v>45235.34375</c:v>
                </c:pt>
                <c:pt idx="29602">
                  <c:v>45235.354166666672</c:v>
                </c:pt>
                <c:pt idx="29603">
                  <c:v>45235.364583333328</c:v>
                </c:pt>
                <c:pt idx="29604">
                  <c:v>45235.375</c:v>
                </c:pt>
                <c:pt idx="29605">
                  <c:v>45235.385416666672</c:v>
                </c:pt>
                <c:pt idx="29606">
                  <c:v>45235.395833333328</c:v>
                </c:pt>
                <c:pt idx="29607">
                  <c:v>45235.40625</c:v>
                </c:pt>
                <c:pt idx="29608">
                  <c:v>45235.416666666672</c:v>
                </c:pt>
                <c:pt idx="29609">
                  <c:v>45235.427083333328</c:v>
                </c:pt>
                <c:pt idx="29610">
                  <c:v>45235.4375</c:v>
                </c:pt>
                <c:pt idx="29611">
                  <c:v>45235.447916666672</c:v>
                </c:pt>
                <c:pt idx="29612">
                  <c:v>45235.458333333328</c:v>
                </c:pt>
                <c:pt idx="29613">
                  <c:v>45235.46875</c:v>
                </c:pt>
                <c:pt idx="29614">
                  <c:v>45235.479166666672</c:v>
                </c:pt>
                <c:pt idx="29615">
                  <c:v>45235.489583333328</c:v>
                </c:pt>
                <c:pt idx="29616">
                  <c:v>45235.5</c:v>
                </c:pt>
                <c:pt idx="29617">
                  <c:v>45235.510416666672</c:v>
                </c:pt>
                <c:pt idx="29618">
                  <c:v>45235.520833333328</c:v>
                </c:pt>
                <c:pt idx="29619">
                  <c:v>45235.53125</c:v>
                </c:pt>
                <c:pt idx="29620">
                  <c:v>45235.541666666672</c:v>
                </c:pt>
                <c:pt idx="29621">
                  <c:v>45235.552083333328</c:v>
                </c:pt>
                <c:pt idx="29622">
                  <c:v>45235.5625</c:v>
                </c:pt>
                <c:pt idx="29623">
                  <c:v>45235.572916666672</c:v>
                </c:pt>
                <c:pt idx="29624">
                  <c:v>45235.583333333328</c:v>
                </c:pt>
                <c:pt idx="29625">
                  <c:v>45235.59375</c:v>
                </c:pt>
                <c:pt idx="29626">
                  <c:v>45235.604166666672</c:v>
                </c:pt>
                <c:pt idx="29627">
                  <c:v>45235.614583333328</c:v>
                </c:pt>
                <c:pt idx="29628">
                  <c:v>45235.625</c:v>
                </c:pt>
                <c:pt idx="29629">
                  <c:v>45235.635416666672</c:v>
                </c:pt>
                <c:pt idx="29630">
                  <c:v>45235.645833333328</c:v>
                </c:pt>
                <c:pt idx="29631">
                  <c:v>45235.65625</c:v>
                </c:pt>
                <c:pt idx="29632">
                  <c:v>45235.666666666672</c:v>
                </c:pt>
                <c:pt idx="29633">
                  <c:v>45235.677083333328</c:v>
                </c:pt>
                <c:pt idx="29634">
                  <c:v>45235.6875</c:v>
                </c:pt>
                <c:pt idx="29635">
                  <c:v>45235.697916666672</c:v>
                </c:pt>
                <c:pt idx="29636">
                  <c:v>45235.708333333328</c:v>
                </c:pt>
                <c:pt idx="29637">
                  <c:v>45235.71875</c:v>
                </c:pt>
                <c:pt idx="29638">
                  <c:v>45235.729166666672</c:v>
                </c:pt>
                <c:pt idx="29639">
                  <c:v>45235.739583333328</c:v>
                </c:pt>
                <c:pt idx="29640">
                  <c:v>45235.75</c:v>
                </c:pt>
                <c:pt idx="29641">
                  <c:v>45235.760416666672</c:v>
                </c:pt>
                <c:pt idx="29642">
                  <c:v>45235.770833333328</c:v>
                </c:pt>
                <c:pt idx="29643">
                  <c:v>45235.78125</c:v>
                </c:pt>
                <c:pt idx="29644">
                  <c:v>45235.791666666672</c:v>
                </c:pt>
                <c:pt idx="29645">
                  <c:v>45235.802083333328</c:v>
                </c:pt>
                <c:pt idx="29646">
                  <c:v>45235.8125</c:v>
                </c:pt>
                <c:pt idx="29647">
                  <c:v>45235.822916666672</c:v>
                </c:pt>
                <c:pt idx="29648">
                  <c:v>45235.833333333328</c:v>
                </c:pt>
                <c:pt idx="29649">
                  <c:v>45235.84375</c:v>
                </c:pt>
                <c:pt idx="29650">
                  <c:v>45235.854166666672</c:v>
                </c:pt>
                <c:pt idx="29651">
                  <c:v>45235.864583333328</c:v>
                </c:pt>
                <c:pt idx="29652">
                  <c:v>45235.875</c:v>
                </c:pt>
                <c:pt idx="29653">
                  <c:v>45235.885416666672</c:v>
                </c:pt>
                <c:pt idx="29654">
                  <c:v>45235.895833333328</c:v>
                </c:pt>
                <c:pt idx="29655">
                  <c:v>45235.90625</c:v>
                </c:pt>
                <c:pt idx="29656">
                  <c:v>45235.916666666672</c:v>
                </c:pt>
                <c:pt idx="29657">
                  <c:v>45235.927083333328</c:v>
                </c:pt>
                <c:pt idx="29658">
                  <c:v>45235.9375</c:v>
                </c:pt>
                <c:pt idx="29659">
                  <c:v>45235.947916666672</c:v>
                </c:pt>
                <c:pt idx="29660">
                  <c:v>45235.958333333328</c:v>
                </c:pt>
                <c:pt idx="29661">
                  <c:v>45235.96875</c:v>
                </c:pt>
                <c:pt idx="29662">
                  <c:v>45235.979166666672</c:v>
                </c:pt>
                <c:pt idx="29663">
                  <c:v>45235.989583333328</c:v>
                </c:pt>
                <c:pt idx="29664">
                  <c:v>45236</c:v>
                </c:pt>
                <c:pt idx="29665">
                  <c:v>45236.010416666672</c:v>
                </c:pt>
                <c:pt idx="29666">
                  <c:v>45236.020833333328</c:v>
                </c:pt>
                <c:pt idx="29667">
                  <c:v>45236.03125</c:v>
                </c:pt>
                <c:pt idx="29668">
                  <c:v>45236.041666666672</c:v>
                </c:pt>
                <c:pt idx="29669">
                  <c:v>45236.052083333328</c:v>
                </c:pt>
                <c:pt idx="29670">
                  <c:v>45236.0625</c:v>
                </c:pt>
                <c:pt idx="29671">
                  <c:v>45236.072916666672</c:v>
                </c:pt>
                <c:pt idx="29672">
                  <c:v>45236.083333333328</c:v>
                </c:pt>
                <c:pt idx="29673">
                  <c:v>45236.09375</c:v>
                </c:pt>
                <c:pt idx="29674">
                  <c:v>45236.104166666672</c:v>
                </c:pt>
                <c:pt idx="29675">
                  <c:v>45236.114583333328</c:v>
                </c:pt>
                <c:pt idx="29676">
                  <c:v>45236.125</c:v>
                </c:pt>
                <c:pt idx="29677">
                  <c:v>45236.135416666672</c:v>
                </c:pt>
                <c:pt idx="29678">
                  <c:v>45236.145833333328</c:v>
                </c:pt>
                <c:pt idx="29679">
                  <c:v>45236.15625</c:v>
                </c:pt>
                <c:pt idx="29680">
                  <c:v>45236.166666666672</c:v>
                </c:pt>
                <c:pt idx="29681">
                  <c:v>45236.177083333328</c:v>
                </c:pt>
                <c:pt idx="29682">
                  <c:v>45236.1875</c:v>
                </c:pt>
                <c:pt idx="29683">
                  <c:v>45236.197916666672</c:v>
                </c:pt>
                <c:pt idx="29684">
                  <c:v>45236.208333333328</c:v>
                </c:pt>
                <c:pt idx="29685">
                  <c:v>45236.21875</c:v>
                </c:pt>
                <c:pt idx="29686">
                  <c:v>45236.229166666672</c:v>
                </c:pt>
                <c:pt idx="29687">
                  <c:v>45236.239583333328</c:v>
                </c:pt>
                <c:pt idx="29688">
                  <c:v>45236.25</c:v>
                </c:pt>
                <c:pt idx="29689">
                  <c:v>45236.260416666672</c:v>
                </c:pt>
                <c:pt idx="29690">
                  <c:v>45236.270833333328</c:v>
                </c:pt>
                <c:pt idx="29691">
                  <c:v>45236.28125</c:v>
                </c:pt>
                <c:pt idx="29692">
                  <c:v>45236.291666666672</c:v>
                </c:pt>
                <c:pt idx="29693">
                  <c:v>45236.302083333328</c:v>
                </c:pt>
                <c:pt idx="29694">
                  <c:v>45236.3125</c:v>
                </c:pt>
                <c:pt idx="29695">
                  <c:v>45236.322916666672</c:v>
                </c:pt>
                <c:pt idx="29696">
                  <c:v>45236.333333333328</c:v>
                </c:pt>
                <c:pt idx="29697">
                  <c:v>45236.34375</c:v>
                </c:pt>
                <c:pt idx="29698">
                  <c:v>45236.354166666672</c:v>
                </c:pt>
                <c:pt idx="29699">
                  <c:v>45236.364583333328</c:v>
                </c:pt>
                <c:pt idx="29700">
                  <c:v>45236.375</c:v>
                </c:pt>
                <c:pt idx="29701">
                  <c:v>45236.385416666672</c:v>
                </c:pt>
                <c:pt idx="29702">
                  <c:v>45236.395833333328</c:v>
                </c:pt>
                <c:pt idx="29703">
                  <c:v>45236.40625</c:v>
                </c:pt>
                <c:pt idx="29704">
                  <c:v>45236.416666666672</c:v>
                </c:pt>
                <c:pt idx="29705">
                  <c:v>45236.427083333328</c:v>
                </c:pt>
                <c:pt idx="29706">
                  <c:v>45236.4375</c:v>
                </c:pt>
                <c:pt idx="29707">
                  <c:v>45236.447916666672</c:v>
                </c:pt>
                <c:pt idx="29708">
                  <c:v>45236.458333333328</c:v>
                </c:pt>
                <c:pt idx="29709">
                  <c:v>45236.46875</c:v>
                </c:pt>
                <c:pt idx="29710">
                  <c:v>45236.479166666672</c:v>
                </c:pt>
                <c:pt idx="29711">
                  <c:v>45236.489583333328</c:v>
                </c:pt>
                <c:pt idx="29712">
                  <c:v>45236.5</c:v>
                </c:pt>
                <c:pt idx="29713">
                  <c:v>45236.510416666672</c:v>
                </c:pt>
                <c:pt idx="29714">
                  <c:v>45236.520833333328</c:v>
                </c:pt>
                <c:pt idx="29715">
                  <c:v>45236.53125</c:v>
                </c:pt>
                <c:pt idx="29716">
                  <c:v>45236.541666666672</c:v>
                </c:pt>
                <c:pt idx="29717">
                  <c:v>45236.552083333328</c:v>
                </c:pt>
                <c:pt idx="29718">
                  <c:v>45236.5625</c:v>
                </c:pt>
                <c:pt idx="29719">
                  <c:v>45236.572916666672</c:v>
                </c:pt>
                <c:pt idx="29720">
                  <c:v>45236.583333333328</c:v>
                </c:pt>
                <c:pt idx="29721">
                  <c:v>45236.59375</c:v>
                </c:pt>
                <c:pt idx="29722">
                  <c:v>45236.604166666672</c:v>
                </c:pt>
                <c:pt idx="29723">
                  <c:v>45236.614583333328</c:v>
                </c:pt>
                <c:pt idx="29724">
                  <c:v>45236.625</c:v>
                </c:pt>
                <c:pt idx="29725">
                  <c:v>45236.635416666672</c:v>
                </c:pt>
                <c:pt idx="29726">
                  <c:v>45236.645833333328</c:v>
                </c:pt>
                <c:pt idx="29727">
                  <c:v>45236.65625</c:v>
                </c:pt>
                <c:pt idx="29728">
                  <c:v>45236.666666666672</c:v>
                </c:pt>
                <c:pt idx="29729">
                  <c:v>45236.677083333328</c:v>
                </c:pt>
                <c:pt idx="29730">
                  <c:v>45236.6875</c:v>
                </c:pt>
                <c:pt idx="29731">
                  <c:v>45236.697916666672</c:v>
                </c:pt>
                <c:pt idx="29732">
                  <c:v>45236.708333333328</c:v>
                </c:pt>
                <c:pt idx="29733">
                  <c:v>45236.71875</c:v>
                </c:pt>
                <c:pt idx="29734">
                  <c:v>45236.729166666672</c:v>
                </c:pt>
                <c:pt idx="29735">
                  <c:v>45236.739583333328</c:v>
                </c:pt>
                <c:pt idx="29736">
                  <c:v>45236.75</c:v>
                </c:pt>
                <c:pt idx="29737">
                  <c:v>45236.760416666672</c:v>
                </c:pt>
                <c:pt idx="29738">
                  <c:v>45236.770833333328</c:v>
                </c:pt>
                <c:pt idx="29739">
                  <c:v>45236.78125</c:v>
                </c:pt>
                <c:pt idx="29740">
                  <c:v>45236.791666666672</c:v>
                </c:pt>
                <c:pt idx="29741">
                  <c:v>45236.802083333328</c:v>
                </c:pt>
                <c:pt idx="29742">
                  <c:v>45236.8125</c:v>
                </c:pt>
                <c:pt idx="29743">
                  <c:v>45236.822916666672</c:v>
                </c:pt>
                <c:pt idx="29744">
                  <c:v>45236.833333333328</c:v>
                </c:pt>
                <c:pt idx="29745">
                  <c:v>45236.84375</c:v>
                </c:pt>
                <c:pt idx="29746">
                  <c:v>45236.854166666672</c:v>
                </c:pt>
                <c:pt idx="29747">
                  <c:v>45236.864583333328</c:v>
                </c:pt>
                <c:pt idx="29748">
                  <c:v>45236.875</c:v>
                </c:pt>
                <c:pt idx="29749">
                  <c:v>45236.885416666672</c:v>
                </c:pt>
                <c:pt idx="29750">
                  <c:v>45236.895833333328</c:v>
                </c:pt>
                <c:pt idx="29751">
                  <c:v>45236.90625</c:v>
                </c:pt>
                <c:pt idx="29752">
                  <c:v>45236.916666666672</c:v>
                </c:pt>
                <c:pt idx="29753">
                  <c:v>45236.927083333328</c:v>
                </c:pt>
                <c:pt idx="29754">
                  <c:v>45236.9375</c:v>
                </c:pt>
                <c:pt idx="29755">
                  <c:v>45236.947916666672</c:v>
                </c:pt>
                <c:pt idx="29756">
                  <c:v>45236.958333333328</c:v>
                </c:pt>
                <c:pt idx="29757">
                  <c:v>45236.96875</c:v>
                </c:pt>
                <c:pt idx="29758">
                  <c:v>45236.979166666672</c:v>
                </c:pt>
                <c:pt idx="29759">
                  <c:v>45236.989583333328</c:v>
                </c:pt>
                <c:pt idx="29760">
                  <c:v>45237</c:v>
                </c:pt>
                <c:pt idx="29761">
                  <c:v>45237.010416666672</c:v>
                </c:pt>
                <c:pt idx="29762">
                  <c:v>45237.020833333328</c:v>
                </c:pt>
                <c:pt idx="29763">
                  <c:v>45237.03125</c:v>
                </c:pt>
                <c:pt idx="29764">
                  <c:v>45237.041666666672</c:v>
                </c:pt>
                <c:pt idx="29765">
                  <c:v>45237.052083333328</c:v>
                </c:pt>
                <c:pt idx="29766">
                  <c:v>45237.0625</c:v>
                </c:pt>
                <c:pt idx="29767">
                  <c:v>45237.072916666672</c:v>
                </c:pt>
                <c:pt idx="29768">
                  <c:v>45237.083333333328</c:v>
                </c:pt>
                <c:pt idx="29769">
                  <c:v>45237.09375</c:v>
                </c:pt>
                <c:pt idx="29770">
                  <c:v>45237.104166666672</c:v>
                </c:pt>
                <c:pt idx="29771">
                  <c:v>45237.114583333328</c:v>
                </c:pt>
                <c:pt idx="29772">
                  <c:v>45237.125</c:v>
                </c:pt>
                <c:pt idx="29773">
                  <c:v>45237.135416666672</c:v>
                </c:pt>
                <c:pt idx="29774">
                  <c:v>45237.145833333328</c:v>
                </c:pt>
                <c:pt idx="29775">
                  <c:v>45237.15625</c:v>
                </c:pt>
                <c:pt idx="29776">
                  <c:v>45237.166666666672</c:v>
                </c:pt>
                <c:pt idx="29777">
                  <c:v>45237.177083333328</c:v>
                </c:pt>
                <c:pt idx="29778">
                  <c:v>45237.1875</c:v>
                </c:pt>
                <c:pt idx="29779">
                  <c:v>45237.197916666672</c:v>
                </c:pt>
                <c:pt idx="29780">
                  <c:v>45237.208333333328</c:v>
                </c:pt>
                <c:pt idx="29781">
                  <c:v>45237.21875</c:v>
                </c:pt>
                <c:pt idx="29782">
                  <c:v>45237.229166666672</c:v>
                </c:pt>
                <c:pt idx="29783">
                  <c:v>45237.239583333328</c:v>
                </c:pt>
                <c:pt idx="29784">
                  <c:v>45237.25</c:v>
                </c:pt>
                <c:pt idx="29785">
                  <c:v>45237.260416666672</c:v>
                </c:pt>
                <c:pt idx="29786">
                  <c:v>45237.270833333328</c:v>
                </c:pt>
                <c:pt idx="29787">
                  <c:v>45237.28125</c:v>
                </c:pt>
                <c:pt idx="29788">
                  <c:v>45237.291666666672</c:v>
                </c:pt>
                <c:pt idx="29789">
                  <c:v>45237.302083333328</c:v>
                </c:pt>
                <c:pt idx="29790">
                  <c:v>45237.3125</c:v>
                </c:pt>
                <c:pt idx="29791">
                  <c:v>45237.322916666672</c:v>
                </c:pt>
                <c:pt idx="29792">
                  <c:v>45237.333333333328</c:v>
                </c:pt>
                <c:pt idx="29793">
                  <c:v>45237.34375</c:v>
                </c:pt>
                <c:pt idx="29794">
                  <c:v>45237.354166666672</c:v>
                </c:pt>
                <c:pt idx="29795">
                  <c:v>45237.364583333328</c:v>
                </c:pt>
                <c:pt idx="29796">
                  <c:v>45237.375</c:v>
                </c:pt>
                <c:pt idx="29797">
                  <c:v>45237.385416666672</c:v>
                </c:pt>
                <c:pt idx="29798">
                  <c:v>45237.395833333328</c:v>
                </c:pt>
                <c:pt idx="29799">
                  <c:v>45237.40625</c:v>
                </c:pt>
                <c:pt idx="29800">
                  <c:v>45237.416666666672</c:v>
                </c:pt>
                <c:pt idx="29801">
                  <c:v>45237.427083333328</c:v>
                </c:pt>
                <c:pt idx="29802">
                  <c:v>45237.4375</c:v>
                </c:pt>
                <c:pt idx="29803">
                  <c:v>45237.447916666672</c:v>
                </c:pt>
                <c:pt idx="29804">
                  <c:v>45237.458333333328</c:v>
                </c:pt>
                <c:pt idx="29805">
                  <c:v>45237.46875</c:v>
                </c:pt>
                <c:pt idx="29806">
                  <c:v>45237.479166666672</c:v>
                </c:pt>
                <c:pt idx="29807">
                  <c:v>45237.489583333328</c:v>
                </c:pt>
                <c:pt idx="29808">
                  <c:v>45237.5</c:v>
                </c:pt>
                <c:pt idx="29809">
                  <c:v>45237.510416666672</c:v>
                </c:pt>
                <c:pt idx="29810">
                  <c:v>45237.520833333328</c:v>
                </c:pt>
                <c:pt idx="29811">
                  <c:v>45237.53125</c:v>
                </c:pt>
                <c:pt idx="29812">
                  <c:v>45237.541666666672</c:v>
                </c:pt>
                <c:pt idx="29813">
                  <c:v>45237.552083333328</c:v>
                </c:pt>
                <c:pt idx="29814">
                  <c:v>45237.5625</c:v>
                </c:pt>
                <c:pt idx="29815">
                  <c:v>45237.572916666672</c:v>
                </c:pt>
                <c:pt idx="29816">
                  <c:v>45237.583333333328</c:v>
                </c:pt>
                <c:pt idx="29817">
                  <c:v>45237.59375</c:v>
                </c:pt>
                <c:pt idx="29818">
                  <c:v>45237.604166666672</c:v>
                </c:pt>
                <c:pt idx="29819">
                  <c:v>45237.614583333328</c:v>
                </c:pt>
                <c:pt idx="29820">
                  <c:v>45237.625</c:v>
                </c:pt>
                <c:pt idx="29821">
                  <c:v>45237.635416666672</c:v>
                </c:pt>
                <c:pt idx="29822">
                  <c:v>45237.645833333328</c:v>
                </c:pt>
                <c:pt idx="29823">
                  <c:v>45237.65625</c:v>
                </c:pt>
                <c:pt idx="29824">
                  <c:v>45237.666666666672</c:v>
                </c:pt>
                <c:pt idx="29825">
                  <c:v>45237.677083333328</c:v>
                </c:pt>
                <c:pt idx="29826">
                  <c:v>45237.6875</c:v>
                </c:pt>
                <c:pt idx="29827">
                  <c:v>45237.697916666672</c:v>
                </c:pt>
                <c:pt idx="29828">
                  <c:v>45237.708333333328</c:v>
                </c:pt>
                <c:pt idx="29829">
                  <c:v>45237.71875</c:v>
                </c:pt>
                <c:pt idx="29830">
                  <c:v>45237.729166666672</c:v>
                </c:pt>
                <c:pt idx="29831">
                  <c:v>45237.739583333328</c:v>
                </c:pt>
                <c:pt idx="29832">
                  <c:v>45237.75</c:v>
                </c:pt>
                <c:pt idx="29833">
                  <c:v>45237.760416666672</c:v>
                </c:pt>
                <c:pt idx="29834">
                  <c:v>45237.770833333328</c:v>
                </c:pt>
                <c:pt idx="29835">
                  <c:v>45237.78125</c:v>
                </c:pt>
                <c:pt idx="29836">
                  <c:v>45237.791666666672</c:v>
                </c:pt>
                <c:pt idx="29837">
                  <c:v>45237.802083333328</c:v>
                </c:pt>
                <c:pt idx="29838">
                  <c:v>45237.8125</c:v>
                </c:pt>
                <c:pt idx="29839">
                  <c:v>45237.822916666672</c:v>
                </c:pt>
                <c:pt idx="29840">
                  <c:v>45237.833333333328</c:v>
                </c:pt>
                <c:pt idx="29841">
                  <c:v>45237.84375</c:v>
                </c:pt>
                <c:pt idx="29842">
                  <c:v>45237.854166666672</c:v>
                </c:pt>
                <c:pt idx="29843">
                  <c:v>45237.864583333328</c:v>
                </c:pt>
                <c:pt idx="29844">
                  <c:v>45237.875</c:v>
                </c:pt>
                <c:pt idx="29845">
                  <c:v>45237.885416666672</c:v>
                </c:pt>
                <c:pt idx="29846">
                  <c:v>45237.895833333328</c:v>
                </c:pt>
                <c:pt idx="29847">
                  <c:v>45237.90625</c:v>
                </c:pt>
                <c:pt idx="29848">
                  <c:v>45237.916666666672</c:v>
                </c:pt>
                <c:pt idx="29849">
                  <c:v>45237.927083333328</c:v>
                </c:pt>
                <c:pt idx="29850">
                  <c:v>45237.9375</c:v>
                </c:pt>
                <c:pt idx="29851">
                  <c:v>45237.947916666672</c:v>
                </c:pt>
                <c:pt idx="29852">
                  <c:v>45237.958333333328</c:v>
                </c:pt>
                <c:pt idx="29853">
                  <c:v>45237.96875</c:v>
                </c:pt>
                <c:pt idx="29854">
                  <c:v>45237.979166666672</c:v>
                </c:pt>
                <c:pt idx="29855">
                  <c:v>45237.989583333328</c:v>
                </c:pt>
                <c:pt idx="29856">
                  <c:v>45238</c:v>
                </c:pt>
                <c:pt idx="29857">
                  <c:v>45238.010416666672</c:v>
                </c:pt>
                <c:pt idx="29858">
                  <c:v>45238.020833333328</c:v>
                </c:pt>
                <c:pt idx="29859">
                  <c:v>45238.03125</c:v>
                </c:pt>
                <c:pt idx="29860">
                  <c:v>45238.041666666672</c:v>
                </c:pt>
                <c:pt idx="29861">
                  <c:v>45238.052083333328</c:v>
                </c:pt>
                <c:pt idx="29862">
                  <c:v>45238.0625</c:v>
                </c:pt>
                <c:pt idx="29863">
                  <c:v>45238.072916666672</c:v>
                </c:pt>
                <c:pt idx="29864">
                  <c:v>45238.083333333328</c:v>
                </c:pt>
                <c:pt idx="29865">
                  <c:v>45238.09375</c:v>
                </c:pt>
                <c:pt idx="29866">
                  <c:v>45238.104166666672</c:v>
                </c:pt>
                <c:pt idx="29867">
                  <c:v>45238.114583333328</c:v>
                </c:pt>
                <c:pt idx="29868">
                  <c:v>45238.125</c:v>
                </c:pt>
                <c:pt idx="29869">
                  <c:v>45238.135416666672</c:v>
                </c:pt>
                <c:pt idx="29870">
                  <c:v>45238.145833333328</c:v>
                </c:pt>
                <c:pt idx="29871">
                  <c:v>45238.15625</c:v>
                </c:pt>
                <c:pt idx="29872">
                  <c:v>45238.166666666672</c:v>
                </c:pt>
                <c:pt idx="29873">
                  <c:v>45238.177083333328</c:v>
                </c:pt>
                <c:pt idx="29874">
                  <c:v>45238.1875</c:v>
                </c:pt>
                <c:pt idx="29875">
                  <c:v>45238.197916666672</c:v>
                </c:pt>
                <c:pt idx="29876">
                  <c:v>45238.208333333328</c:v>
                </c:pt>
                <c:pt idx="29877">
                  <c:v>45238.21875</c:v>
                </c:pt>
                <c:pt idx="29878">
                  <c:v>45238.229166666672</c:v>
                </c:pt>
                <c:pt idx="29879">
                  <c:v>45238.239583333328</c:v>
                </c:pt>
                <c:pt idx="29880">
                  <c:v>45238.25</c:v>
                </c:pt>
                <c:pt idx="29881">
                  <c:v>45238.260416666672</c:v>
                </c:pt>
                <c:pt idx="29882">
                  <c:v>45238.270833333328</c:v>
                </c:pt>
                <c:pt idx="29883">
                  <c:v>45238.28125</c:v>
                </c:pt>
                <c:pt idx="29884">
                  <c:v>45238.291666666672</c:v>
                </c:pt>
                <c:pt idx="29885">
                  <c:v>45238.302083333328</c:v>
                </c:pt>
                <c:pt idx="29886">
                  <c:v>45238.3125</c:v>
                </c:pt>
                <c:pt idx="29887">
                  <c:v>45238.322916666672</c:v>
                </c:pt>
                <c:pt idx="29888">
                  <c:v>45238.333333333328</c:v>
                </c:pt>
                <c:pt idx="29889">
                  <c:v>45238.34375</c:v>
                </c:pt>
                <c:pt idx="29890">
                  <c:v>45238.354166666672</c:v>
                </c:pt>
                <c:pt idx="29891">
                  <c:v>45238.364583333328</c:v>
                </c:pt>
                <c:pt idx="29892">
                  <c:v>45238.375</c:v>
                </c:pt>
                <c:pt idx="29893">
                  <c:v>45238.385416666672</c:v>
                </c:pt>
                <c:pt idx="29894">
                  <c:v>45238.395833333328</c:v>
                </c:pt>
                <c:pt idx="29895">
                  <c:v>45238.40625</c:v>
                </c:pt>
                <c:pt idx="29896">
                  <c:v>45238.416666666672</c:v>
                </c:pt>
                <c:pt idx="29897">
                  <c:v>45238.427083333328</c:v>
                </c:pt>
                <c:pt idx="29898">
                  <c:v>45238.4375</c:v>
                </c:pt>
                <c:pt idx="29899">
                  <c:v>45238.447916666672</c:v>
                </c:pt>
                <c:pt idx="29900">
                  <c:v>45238.458333333328</c:v>
                </c:pt>
                <c:pt idx="29901">
                  <c:v>45238.46875</c:v>
                </c:pt>
                <c:pt idx="29902">
                  <c:v>45238.479166666672</c:v>
                </c:pt>
                <c:pt idx="29903">
                  <c:v>45238.489583333328</c:v>
                </c:pt>
                <c:pt idx="29904">
                  <c:v>45238.5</c:v>
                </c:pt>
                <c:pt idx="29905">
                  <c:v>45238.510416666672</c:v>
                </c:pt>
                <c:pt idx="29906">
                  <c:v>45238.520833333328</c:v>
                </c:pt>
                <c:pt idx="29907">
                  <c:v>45238.53125</c:v>
                </c:pt>
                <c:pt idx="29908">
                  <c:v>45238.541666666672</c:v>
                </c:pt>
                <c:pt idx="29909">
                  <c:v>45238.552083333328</c:v>
                </c:pt>
                <c:pt idx="29910">
                  <c:v>45238.5625</c:v>
                </c:pt>
                <c:pt idx="29911">
                  <c:v>45238.572916666672</c:v>
                </c:pt>
                <c:pt idx="29912">
                  <c:v>45238.583333333328</c:v>
                </c:pt>
                <c:pt idx="29913">
                  <c:v>45238.59375</c:v>
                </c:pt>
                <c:pt idx="29914">
                  <c:v>45238.604166666672</c:v>
                </c:pt>
                <c:pt idx="29915">
                  <c:v>45238.614583333328</c:v>
                </c:pt>
                <c:pt idx="29916">
                  <c:v>45238.625</c:v>
                </c:pt>
                <c:pt idx="29917">
                  <c:v>45238.635416666672</c:v>
                </c:pt>
                <c:pt idx="29918">
                  <c:v>45238.645833333328</c:v>
                </c:pt>
                <c:pt idx="29919">
                  <c:v>45238.65625</c:v>
                </c:pt>
                <c:pt idx="29920">
                  <c:v>45238.666666666672</c:v>
                </c:pt>
                <c:pt idx="29921">
                  <c:v>45238.677083333328</c:v>
                </c:pt>
                <c:pt idx="29922">
                  <c:v>45238.6875</c:v>
                </c:pt>
                <c:pt idx="29923">
                  <c:v>45238.697916666672</c:v>
                </c:pt>
                <c:pt idx="29924">
                  <c:v>45238.708333333328</c:v>
                </c:pt>
                <c:pt idx="29925">
                  <c:v>45238.71875</c:v>
                </c:pt>
                <c:pt idx="29926">
                  <c:v>45238.729166666672</c:v>
                </c:pt>
                <c:pt idx="29927">
                  <c:v>45238.739583333328</c:v>
                </c:pt>
                <c:pt idx="29928">
                  <c:v>45238.75</c:v>
                </c:pt>
                <c:pt idx="29929">
                  <c:v>45238.760416666672</c:v>
                </c:pt>
                <c:pt idx="29930">
                  <c:v>45238.770833333328</c:v>
                </c:pt>
                <c:pt idx="29931">
                  <c:v>45238.78125</c:v>
                </c:pt>
                <c:pt idx="29932">
                  <c:v>45238.791666666672</c:v>
                </c:pt>
                <c:pt idx="29933">
                  <c:v>45238.802083333328</c:v>
                </c:pt>
                <c:pt idx="29934">
                  <c:v>45238.8125</c:v>
                </c:pt>
                <c:pt idx="29935">
                  <c:v>45238.822916666672</c:v>
                </c:pt>
                <c:pt idx="29936">
                  <c:v>45238.833333333328</c:v>
                </c:pt>
                <c:pt idx="29937">
                  <c:v>45238.84375</c:v>
                </c:pt>
                <c:pt idx="29938">
                  <c:v>45238.854166666672</c:v>
                </c:pt>
                <c:pt idx="29939">
                  <c:v>45238.864583333328</c:v>
                </c:pt>
                <c:pt idx="29940">
                  <c:v>45238.875</c:v>
                </c:pt>
                <c:pt idx="29941">
                  <c:v>45238.885416666672</c:v>
                </c:pt>
                <c:pt idx="29942">
                  <c:v>45238.895833333328</c:v>
                </c:pt>
                <c:pt idx="29943">
                  <c:v>45238.90625</c:v>
                </c:pt>
                <c:pt idx="29944">
                  <c:v>45238.916666666672</c:v>
                </c:pt>
                <c:pt idx="29945">
                  <c:v>45238.927083333328</c:v>
                </c:pt>
                <c:pt idx="29946">
                  <c:v>45238.9375</c:v>
                </c:pt>
                <c:pt idx="29947">
                  <c:v>45238.947916666672</c:v>
                </c:pt>
                <c:pt idx="29948">
                  <c:v>45238.958333333328</c:v>
                </c:pt>
                <c:pt idx="29949">
                  <c:v>45238.96875</c:v>
                </c:pt>
                <c:pt idx="29950">
                  <c:v>45238.979166666672</c:v>
                </c:pt>
                <c:pt idx="29951">
                  <c:v>45238.989583333328</c:v>
                </c:pt>
                <c:pt idx="29952">
                  <c:v>45239</c:v>
                </c:pt>
                <c:pt idx="29953">
                  <c:v>45239.010416666672</c:v>
                </c:pt>
                <c:pt idx="29954">
                  <c:v>45239.020833333328</c:v>
                </c:pt>
                <c:pt idx="29955">
                  <c:v>45239.03125</c:v>
                </c:pt>
                <c:pt idx="29956">
                  <c:v>45239.041666666672</c:v>
                </c:pt>
                <c:pt idx="29957">
                  <c:v>45239.052083333328</c:v>
                </c:pt>
                <c:pt idx="29958">
                  <c:v>45239.0625</c:v>
                </c:pt>
                <c:pt idx="29959">
                  <c:v>45239.072916666672</c:v>
                </c:pt>
                <c:pt idx="29960">
                  <c:v>45239.083333333328</c:v>
                </c:pt>
                <c:pt idx="29961">
                  <c:v>45239.09375</c:v>
                </c:pt>
                <c:pt idx="29962">
                  <c:v>45239.104166666672</c:v>
                </c:pt>
                <c:pt idx="29963">
                  <c:v>45239.114583333328</c:v>
                </c:pt>
                <c:pt idx="29964">
                  <c:v>45239.125</c:v>
                </c:pt>
                <c:pt idx="29965">
                  <c:v>45239.135416666672</c:v>
                </c:pt>
                <c:pt idx="29966">
                  <c:v>45239.145833333328</c:v>
                </c:pt>
                <c:pt idx="29967">
                  <c:v>45239.15625</c:v>
                </c:pt>
                <c:pt idx="29968">
                  <c:v>45239.166666666672</c:v>
                </c:pt>
                <c:pt idx="29969">
                  <c:v>45239.177083333328</c:v>
                </c:pt>
                <c:pt idx="29970">
                  <c:v>45239.1875</c:v>
                </c:pt>
                <c:pt idx="29971">
                  <c:v>45239.197916666672</c:v>
                </c:pt>
                <c:pt idx="29972">
                  <c:v>45239.208333333328</c:v>
                </c:pt>
                <c:pt idx="29973">
                  <c:v>45239.21875</c:v>
                </c:pt>
                <c:pt idx="29974">
                  <c:v>45239.229166666672</c:v>
                </c:pt>
                <c:pt idx="29975">
                  <c:v>45239.239583333328</c:v>
                </c:pt>
                <c:pt idx="29976">
                  <c:v>45239.25</c:v>
                </c:pt>
                <c:pt idx="29977">
                  <c:v>45239.260416666672</c:v>
                </c:pt>
                <c:pt idx="29978">
                  <c:v>45239.270833333328</c:v>
                </c:pt>
                <c:pt idx="29979">
                  <c:v>45239.28125</c:v>
                </c:pt>
                <c:pt idx="29980">
                  <c:v>45239.291666666672</c:v>
                </c:pt>
                <c:pt idx="29981">
                  <c:v>45239.302083333328</c:v>
                </c:pt>
                <c:pt idx="29982">
                  <c:v>45239.3125</c:v>
                </c:pt>
                <c:pt idx="29983">
                  <c:v>45239.322916666672</c:v>
                </c:pt>
                <c:pt idx="29984">
                  <c:v>45239.333333333328</c:v>
                </c:pt>
                <c:pt idx="29985">
                  <c:v>45239.34375</c:v>
                </c:pt>
                <c:pt idx="29986">
                  <c:v>45239.354166666672</c:v>
                </c:pt>
                <c:pt idx="29987">
                  <c:v>45239.364583333328</c:v>
                </c:pt>
                <c:pt idx="29988">
                  <c:v>45239.375</c:v>
                </c:pt>
                <c:pt idx="29989">
                  <c:v>45239.385416666672</c:v>
                </c:pt>
                <c:pt idx="29990">
                  <c:v>45239.395833333328</c:v>
                </c:pt>
                <c:pt idx="29991">
                  <c:v>45239.40625</c:v>
                </c:pt>
                <c:pt idx="29992">
                  <c:v>45239.416666666672</c:v>
                </c:pt>
                <c:pt idx="29993">
                  <c:v>45239.427083333328</c:v>
                </c:pt>
                <c:pt idx="29994">
                  <c:v>45239.4375</c:v>
                </c:pt>
                <c:pt idx="29995">
                  <c:v>45239.447916666672</c:v>
                </c:pt>
                <c:pt idx="29996">
                  <c:v>45239.458333333328</c:v>
                </c:pt>
                <c:pt idx="29997">
                  <c:v>45239.46875</c:v>
                </c:pt>
                <c:pt idx="29998">
                  <c:v>45239.479166666672</c:v>
                </c:pt>
                <c:pt idx="29999">
                  <c:v>45239.489583333328</c:v>
                </c:pt>
                <c:pt idx="30000">
                  <c:v>45239.5</c:v>
                </c:pt>
                <c:pt idx="30001">
                  <c:v>45239.510416666672</c:v>
                </c:pt>
                <c:pt idx="30002">
                  <c:v>45239.520833333328</c:v>
                </c:pt>
                <c:pt idx="30003">
                  <c:v>45239.53125</c:v>
                </c:pt>
                <c:pt idx="30004">
                  <c:v>45239.541666666672</c:v>
                </c:pt>
                <c:pt idx="30005">
                  <c:v>45239.552083333328</c:v>
                </c:pt>
                <c:pt idx="30006">
                  <c:v>45239.5625</c:v>
                </c:pt>
                <c:pt idx="30007">
                  <c:v>45239.572916666672</c:v>
                </c:pt>
                <c:pt idx="30008">
                  <c:v>45239.583333333328</c:v>
                </c:pt>
                <c:pt idx="30009">
                  <c:v>45239.59375</c:v>
                </c:pt>
                <c:pt idx="30010">
                  <c:v>45239.604166666672</c:v>
                </c:pt>
                <c:pt idx="30011">
                  <c:v>45239.614583333328</c:v>
                </c:pt>
                <c:pt idx="30012">
                  <c:v>45239.625</c:v>
                </c:pt>
                <c:pt idx="30013">
                  <c:v>45239.635416666672</c:v>
                </c:pt>
                <c:pt idx="30014">
                  <c:v>45239.645833333328</c:v>
                </c:pt>
                <c:pt idx="30015">
                  <c:v>45239.65625</c:v>
                </c:pt>
                <c:pt idx="30016">
                  <c:v>45239.666666666672</c:v>
                </c:pt>
                <c:pt idx="30017">
                  <c:v>45239.677083333328</c:v>
                </c:pt>
                <c:pt idx="30018">
                  <c:v>45239.6875</c:v>
                </c:pt>
                <c:pt idx="30019">
                  <c:v>45239.697916666672</c:v>
                </c:pt>
                <c:pt idx="30020">
                  <c:v>45239.708333333328</c:v>
                </c:pt>
                <c:pt idx="30021">
                  <c:v>45239.71875</c:v>
                </c:pt>
                <c:pt idx="30022">
                  <c:v>45239.729166666672</c:v>
                </c:pt>
                <c:pt idx="30023">
                  <c:v>45239.739583333328</c:v>
                </c:pt>
                <c:pt idx="30024">
                  <c:v>45239.75</c:v>
                </c:pt>
                <c:pt idx="30025">
                  <c:v>45239.760416666672</c:v>
                </c:pt>
                <c:pt idx="30026">
                  <c:v>45239.770833333328</c:v>
                </c:pt>
                <c:pt idx="30027">
                  <c:v>45239.78125</c:v>
                </c:pt>
                <c:pt idx="30028">
                  <c:v>45239.791666666672</c:v>
                </c:pt>
                <c:pt idx="30029">
                  <c:v>45239.802083333328</c:v>
                </c:pt>
                <c:pt idx="30030">
                  <c:v>45239.8125</c:v>
                </c:pt>
                <c:pt idx="30031">
                  <c:v>45239.822916666672</c:v>
                </c:pt>
                <c:pt idx="30032">
                  <c:v>45239.833333333328</c:v>
                </c:pt>
                <c:pt idx="30033">
                  <c:v>45239.84375</c:v>
                </c:pt>
                <c:pt idx="30034">
                  <c:v>45239.854166666672</c:v>
                </c:pt>
                <c:pt idx="30035">
                  <c:v>45239.864583333328</c:v>
                </c:pt>
                <c:pt idx="30036">
                  <c:v>45239.875</c:v>
                </c:pt>
                <c:pt idx="30037">
                  <c:v>45239.885416666672</c:v>
                </c:pt>
                <c:pt idx="30038">
                  <c:v>45239.895833333328</c:v>
                </c:pt>
                <c:pt idx="30039">
                  <c:v>45239.90625</c:v>
                </c:pt>
                <c:pt idx="30040">
                  <c:v>45239.916666666672</c:v>
                </c:pt>
                <c:pt idx="30041">
                  <c:v>45239.927083333328</c:v>
                </c:pt>
                <c:pt idx="30042">
                  <c:v>45239.9375</c:v>
                </c:pt>
                <c:pt idx="30043">
                  <c:v>45239.947916666672</c:v>
                </c:pt>
                <c:pt idx="30044">
                  <c:v>45239.958333333328</c:v>
                </c:pt>
                <c:pt idx="30045">
                  <c:v>45239.96875</c:v>
                </c:pt>
                <c:pt idx="30046">
                  <c:v>45239.979166666672</c:v>
                </c:pt>
                <c:pt idx="30047">
                  <c:v>45239.989583333328</c:v>
                </c:pt>
                <c:pt idx="30048">
                  <c:v>45240</c:v>
                </c:pt>
                <c:pt idx="30049">
                  <c:v>45240.010416666672</c:v>
                </c:pt>
                <c:pt idx="30050">
                  <c:v>45240.020833333328</c:v>
                </c:pt>
                <c:pt idx="30051">
                  <c:v>45240.03125</c:v>
                </c:pt>
                <c:pt idx="30052">
                  <c:v>45240.041666666672</c:v>
                </c:pt>
                <c:pt idx="30053">
                  <c:v>45240.052083333328</c:v>
                </c:pt>
                <c:pt idx="30054">
                  <c:v>45240.0625</c:v>
                </c:pt>
                <c:pt idx="30055">
                  <c:v>45240.072916666672</c:v>
                </c:pt>
                <c:pt idx="30056">
                  <c:v>45240.083333333328</c:v>
                </c:pt>
                <c:pt idx="30057">
                  <c:v>45240.09375</c:v>
                </c:pt>
                <c:pt idx="30058">
                  <c:v>45240.104166666672</c:v>
                </c:pt>
                <c:pt idx="30059">
                  <c:v>45240.114583333328</c:v>
                </c:pt>
                <c:pt idx="30060">
                  <c:v>45240.125</c:v>
                </c:pt>
                <c:pt idx="30061">
                  <c:v>45240.135416666672</c:v>
                </c:pt>
                <c:pt idx="30062">
                  <c:v>45240.145833333328</c:v>
                </c:pt>
                <c:pt idx="30063">
                  <c:v>45240.15625</c:v>
                </c:pt>
                <c:pt idx="30064">
                  <c:v>45240.166666666672</c:v>
                </c:pt>
                <c:pt idx="30065">
                  <c:v>45240.177083333328</c:v>
                </c:pt>
                <c:pt idx="30066">
                  <c:v>45240.1875</c:v>
                </c:pt>
                <c:pt idx="30067">
                  <c:v>45240.197916666672</c:v>
                </c:pt>
                <c:pt idx="30068">
                  <c:v>45240.208333333328</c:v>
                </c:pt>
                <c:pt idx="30069">
                  <c:v>45240.21875</c:v>
                </c:pt>
                <c:pt idx="30070">
                  <c:v>45240.229166666672</c:v>
                </c:pt>
                <c:pt idx="30071">
                  <c:v>45240.239583333328</c:v>
                </c:pt>
                <c:pt idx="30072">
                  <c:v>45240.25</c:v>
                </c:pt>
                <c:pt idx="30073">
                  <c:v>45240.260416666672</c:v>
                </c:pt>
                <c:pt idx="30074">
                  <c:v>45240.270833333328</c:v>
                </c:pt>
                <c:pt idx="30075">
                  <c:v>45240.28125</c:v>
                </c:pt>
                <c:pt idx="30076">
                  <c:v>45240.291666666672</c:v>
                </c:pt>
                <c:pt idx="30077">
                  <c:v>45240.302083333328</c:v>
                </c:pt>
                <c:pt idx="30078">
                  <c:v>45240.3125</c:v>
                </c:pt>
                <c:pt idx="30079">
                  <c:v>45240.322916666672</c:v>
                </c:pt>
                <c:pt idx="30080">
                  <c:v>45240.333333333328</c:v>
                </c:pt>
                <c:pt idx="30081">
                  <c:v>45240.34375</c:v>
                </c:pt>
                <c:pt idx="30082">
                  <c:v>45240.354166666672</c:v>
                </c:pt>
                <c:pt idx="30083">
                  <c:v>45240.364583333328</c:v>
                </c:pt>
                <c:pt idx="30084">
                  <c:v>45240.375</c:v>
                </c:pt>
                <c:pt idx="30085">
                  <c:v>45240.385416666672</c:v>
                </c:pt>
                <c:pt idx="30086">
                  <c:v>45240.395833333328</c:v>
                </c:pt>
                <c:pt idx="30087">
                  <c:v>45240.40625</c:v>
                </c:pt>
                <c:pt idx="30088">
                  <c:v>45240.416666666672</c:v>
                </c:pt>
                <c:pt idx="30089">
                  <c:v>45240.427083333328</c:v>
                </c:pt>
                <c:pt idx="30090">
                  <c:v>45240.4375</c:v>
                </c:pt>
                <c:pt idx="30091">
                  <c:v>45240.447916666672</c:v>
                </c:pt>
                <c:pt idx="30092">
                  <c:v>45240.458333333328</c:v>
                </c:pt>
                <c:pt idx="30093">
                  <c:v>45240.46875</c:v>
                </c:pt>
                <c:pt idx="30094">
                  <c:v>45240.479166666672</c:v>
                </c:pt>
                <c:pt idx="30095">
                  <c:v>45240.489583333328</c:v>
                </c:pt>
                <c:pt idx="30096">
                  <c:v>45240.5</c:v>
                </c:pt>
                <c:pt idx="30097">
                  <c:v>45240.510416666672</c:v>
                </c:pt>
                <c:pt idx="30098">
                  <c:v>45240.520833333328</c:v>
                </c:pt>
                <c:pt idx="30099">
                  <c:v>45240.53125</c:v>
                </c:pt>
                <c:pt idx="30100">
                  <c:v>45240.541666666672</c:v>
                </c:pt>
                <c:pt idx="30101">
                  <c:v>45240.552083333328</c:v>
                </c:pt>
                <c:pt idx="30102">
                  <c:v>45240.5625</c:v>
                </c:pt>
                <c:pt idx="30103">
                  <c:v>45240.572916666672</c:v>
                </c:pt>
                <c:pt idx="30104">
                  <c:v>45240.583333333328</c:v>
                </c:pt>
                <c:pt idx="30105">
                  <c:v>45240.59375</c:v>
                </c:pt>
                <c:pt idx="30106">
                  <c:v>45240.604166666672</c:v>
                </c:pt>
                <c:pt idx="30107">
                  <c:v>45240.614583333328</c:v>
                </c:pt>
                <c:pt idx="30108">
                  <c:v>45240.625</c:v>
                </c:pt>
                <c:pt idx="30109">
                  <c:v>45240.635416666672</c:v>
                </c:pt>
                <c:pt idx="30110">
                  <c:v>45240.645833333328</c:v>
                </c:pt>
                <c:pt idx="30111">
                  <c:v>45240.65625</c:v>
                </c:pt>
                <c:pt idx="30112">
                  <c:v>45240.666666666672</c:v>
                </c:pt>
                <c:pt idx="30113">
                  <c:v>45240.677083333328</c:v>
                </c:pt>
                <c:pt idx="30114">
                  <c:v>45240.6875</c:v>
                </c:pt>
                <c:pt idx="30115">
                  <c:v>45240.697916666672</c:v>
                </c:pt>
                <c:pt idx="30116">
                  <c:v>45240.708333333328</c:v>
                </c:pt>
                <c:pt idx="30117">
                  <c:v>45240.71875</c:v>
                </c:pt>
                <c:pt idx="30118">
                  <c:v>45240.729166666672</c:v>
                </c:pt>
                <c:pt idx="30119">
                  <c:v>45240.739583333328</c:v>
                </c:pt>
                <c:pt idx="30120">
                  <c:v>45240.75</c:v>
                </c:pt>
                <c:pt idx="30121">
                  <c:v>45240.760416666672</c:v>
                </c:pt>
                <c:pt idx="30122">
                  <c:v>45240.770833333328</c:v>
                </c:pt>
                <c:pt idx="30123">
                  <c:v>45240.78125</c:v>
                </c:pt>
                <c:pt idx="30124">
                  <c:v>45240.791666666672</c:v>
                </c:pt>
                <c:pt idx="30125">
                  <c:v>45240.802083333328</c:v>
                </c:pt>
                <c:pt idx="30126">
                  <c:v>45240.8125</c:v>
                </c:pt>
                <c:pt idx="30127">
                  <c:v>45240.822916666672</c:v>
                </c:pt>
                <c:pt idx="30128">
                  <c:v>45240.833333333328</c:v>
                </c:pt>
                <c:pt idx="30129">
                  <c:v>45240.84375</c:v>
                </c:pt>
                <c:pt idx="30130">
                  <c:v>45240.854166666672</c:v>
                </c:pt>
                <c:pt idx="30131">
                  <c:v>45240.864583333328</c:v>
                </c:pt>
                <c:pt idx="30132">
                  <c:v>45240.875</c:v>
                </c:pt>
                <c:pt idx="30133">
                  <c:v>45240.885416666672</c:v>
                </c:pt>
                <c:pt idx="30134">
                  <c:v>45240.895833333328</c:v>
                </c:pt>
                <c:pt idx="30135">
                  <c:v>45240.90625</c:v>
                </c:pt>
                <c:pt idx="30136">
                  <c:v>45240.916666666672</c:v>
                </c:pt>
                <c:pt idx="30137">
                  <c:v>45240.927083333328</c:v>
                </c:pt>
                <c:pt idx="30138">
                  <c:v>45240.9375</c:v>
                </c:pt>
                <c:pt idx="30139">
                  <c:v>45240.947916666672</c:v>
                </c:pt>
                <c:pt idx="30140">
                  <c:v>45240.958333333328</c:v>
                </c:pt>
                <c:pt idx="30141">
                  <c:v>45240.96875</c:v>
                </c:pt>
                <c:pt idx="30142">
                  <c:v>45240.979166666672</c:v>
                </c:pt>
                <c:pt idx="30143">
                  <c:v>45240.989583333328</c:v>
                </c:pt>
                <c:pt idx="30144">
                  <c:v>45241</c:v>
                </c:pt>
                <c:pt idx="30145">
                  <c:v>45241.010416666672</c:v>
                </c:pt>
                <c:pt idx="30146">
                  <c:v>45241.020833333328</c:v>
                </c:pt>
                <c:pt idx="30147">
                  <c:v>45241.03125</c:v>
                </c:pt>
                <c:pt idx="30148">
                  <c:v>45241.041666666672</c:v>
                </c:pt>
                <c:pt idx="30149">
                  <c:v>45241.052083333328</c:v>
                </c:pt>
                <c:pt idx="30150">
                  <c:v>45241.0625</c:v>
                </c:pt>
                <c:pt idx="30151">
                  <c:v>45241.072916666672</c:v>
                </c:pt>
                <c:pt idx="30152">
                  <c:v>45241.083333333328</c:v>
                </c:pt>
                <c:pt idx="30153">
                  <c:v>45241.09375</c:v>
                </c:pt>
                <c:pt idx="30154">
                  <c:v>45241.104166666672</c:v>
                </c:pt>
                <c:pt idx="30155">
                  <c:v>45241.114583333328</c:v>
                </c:pt>
                <c:pt idx="30156">
                  <c:v>45241.125</c:v>
                </c:pt>
                <c:pt idx="30157">
                  <c:v>45241.135416666672</c:v>
                </c:pt>
                <c:pt idx="30158">
                  <c:v>45241.145833333328</c:v>
                </c:pt>
                <c:pt idx="30159">
                  <c:v>45241.15625</c:v>
                </c:pt>
                <c:pt idx="30160">
                  <c:v>45241.166666666672</c:v>
                </c:pt>
                <c:pt idx="30161">
                  <c:v>45241.177083333328</c:v>
                </c:pt>
                <c:pt idx="30162">
                  <c:v>45241.1875</c:v>
                </c:pt>
                <c:pt idx="30163">
                  <c:v>45241.197916666672</c:v>
                </c:pt>
                <c:pt idx="30164">
                  <c:v>45241.208333333328</c:v>
                </c:pt>
                <c:pt idx="30165">
                  <c:v>45241.21875</c:v>
                </c:pt>
                <c:pt idx="30166">
                  <c:v>45241.229166666672</c:v>
                </c:pt>
                <c:pt idx="30167">
                  <c:v>45241.239583333328</c:v>
                </c:pt>
                <c:pt idx="30168">
                  <c:v>45241.25</c:v>
                </c:pt>
                <c:pt idx="30169">
                  <c:v>45241.260416666672</c:v>
                </c:pt>
                <c:pt idx="30170">
                  <c:v>45241.270833333328</c:v>
                </c:pt>
                <c:pt idx="30171">
                  <c:v>45241.28125</c:v>
                </c:pt>
                <c:pt idx="30172">
                  <c:v>45241.291666666672</c:v>
                </c:pt>
                <c:pt idx="30173">
                  <c:v>45241.302083333328</c:v>
                </c:pt>
                <c:pt idx="30174">
                  <c:v>45241.3125</c:v>
                </c:pt>
                <c:pt idx="30175">
                  <c:v>45241.322916666672</c:v>
                </c:pt>
                <c:pt idx="30176">
                  <c:v>45241.333333333328</c:v>
                </c:pt>
                <c:pt idx="30177">
                  <c:v>45241.34375</c:v>
                </c:pt>
                <c:pt idx="30178">
                  <c:v>45241.354166666672</c:v>
                </c:pt>
                <c:pt idx="30179">
                  <c:v>45241.364583333328</c:v>
                </c:pt>
                <c:pt idx="30180">
                  <c:v>45241.375</c:v>
                </c:pt>
                <c:pt idx="30181">
                  <c:v>45241.385416666672</c:v>
                </c:pt>
                <c:pt idx="30182">
                  <c:v>45241.395833333328</c:v>
                </c:pt>
                <c:pt idx="30183">
                  <c:v>45241.40625</c:v>
                </c:pt>
                <c:pt idx="30184">
                  <c:v>45241.416666666672</c:v>
                </c:pt>
                <c:pt idx="30185">
                  <c:v>45241.427083333328</c:v>
                </c:pt>
                <c:pt idx="30186">
                  <c:v>45241.4375</c:v>
                </c:pt>
                <c:pt idx="30187">
                  <c:v>45241.447916666672</c:v>
                </c:pt>
                <c:pt idx="30188">
                  <c:v>45241.458333333328</c:v>
                </c:pt>
                <c:pt idx="30189">
                  <c:v>45241.46875</c:v>
                </c:pt>
                <c:pt idx="30190">
                  <c:v>45241.479166666672</c:v>
                </c:pt>
                <c:pt idx="30191">
                  <c:v>45241.489583333328</c:v>
                </c:pt>
                <c:pt idx="30192">
                  <c:v>45241.5</c:v>
                </c:pt>
                <c:pt idx="30193">
                  <c:v>45241.510416666672</c:v>
                </c:pt>
                <c:pt idx="30194">
                  <c:v>45241.520833333328</c:v>
                </c:pt>
                <c:pt idx="30195">
                  <c:v>45241.53125</c:v>
                </c:pt>
                <c:pt idx="30196">
                  <c:v>45241.541666666672</c:v>
                </c:pt>
                <c:pt idx="30197">
                  <c:v>45241.552083333328</c:v>
                </c:pt>
                <c:pt idx="30198">
                  <c:v>45241.5625</c:v>
                </c:pt>
                <c:pt idx="30199">
                  <c:v>45241.572916666672</c:v>
                </c:pt>
                <c:pt idx="30200">
                  <c:v>45241.583333333328</c:v>
                </c:pt>
                <c:pt idx="30201">
                  <c:v>45241.59375</c:v>
                </c:pt>
                <c:pt idx="30202">
                  <c:v>45241.604166666672</c:v>
                </c:pt>
                <c:pt idx="30203">
                  <c:v>45241.614583333328</c:v>
                </c:pt>
                <c:pt idx="30204">
                  <c:v>45241.625</c:v>
                </c:pt>
                <c:pt idx="30205">
                  <c:v>45241.635416666672</c:v>
                </c:pt>
                <c:pt idx="30206">
                  <c:v>45241.645833333328</c:v>
                </c:pt>
                <c:pt idx="30207">
                  <c:v>45241.65625</c:v>
                </c:pt>
                <c:pt idx="30208">
                  <c:v>45241.666666666672</c:v>
                </c:pt>
                <c:pt idx="30209">
                  <c:v>45241.677083333328</c:v>
                </c:pt>
                <c:pt idx="30210">
                  <c:v>45241.6875</c:v>
                </c:pt>
                <c:pt idx="30211">
                  <c:v>45241.697916666672</c:v>
                </c:pt>
                <c:pt idx="30212">
                  <c:v>45241.708333333328</c:v>
                </c:pt>
                <c:pt idx="30213">
                  <c:v>45241.71875</c:v>
                </c:pt>
                <c:pt idx="30214">
                  <c:v>45241.729166666672</c:v>
                </c:pt>
                <c:pt idx="30215">
                  <c:v>45241.739583333328</c:v>
                </c:pt>
                <c:pt idx="30216">
                  <c:v>45241.75</c:v>
                </c:pt>
                <c:pt idx="30217">
                  <c:v>45241.760416666672</c:v>
                </c:pt>
                <c:pt idx="30218">
                  <c:v>45241.770833333328</c:v>
                </c:pt>
                <c:pt idx="30219">
                  <c:v>45241.78125</c:v>
                </c:pt>
                <c:pt idx="30220">
                  <c:v>45241.791666666672</c:v>
                </c:pt>
                <c:pt idx="30221">
                  <c:v>45241.802083333328</c:v>
                </c:pt>
                <c:pt idx="30222">
                  <c:v>45241.8125</c:v>
                </c:pt>
                <c:pt idx="30223">
                  <c:v>45241.822916666672</c:v>
                </c:pt>
                <c:pt idx="30224">
                  <c:v>45241.833333333328</c:v>
                </c:pt>
                <c:pt idx="30225">
                  <c:v>45241.84375</c:v>
                </c:pt>
                <c:pt idx="30226">
                  <c:v>45241.854166666672</c:v>
                </c:pt>
                <c:pt idx="30227">
                  <c:v>45241.864583333328</c:v>
                </c:pt>
                <c:pt idx="30228">
                  <c:v>45241.875</c:v>
                </c:pt>
                <c:pt idx="30229">
                  <c:v>45241.885416666672</c:v>
                </c:pt>
                <c:pt idx="30230">
                  <c:v>45241.895833333328</c:v>
                </c:pt>
                <c:pt idx="30231">
                  <c:v>45241.90625</c:v>
                </c:pt>
                <c:pt idx="30232">
                  <c:v>45241.916666666672</c:v>
                </c:pt>
                <c:pt idx="30233">
                  <c:v>45241.927083333328</c:v>
                </c:pt>
                <c:pt idx="30234">
                  <c:v>45241.9375</c:v>
                </c:pt>
                <c:pt idx="30235">
                  <c:v>45241.947916666672</c:v>
                </c:pt>
                <c:pt idx="30236">
                  <c:v>45241.958333333328</c:v>
                </c:pt>
                <c:pt idx="30237">
                  <c:v>45241.96875</c:v>
                </c:pt>
                <c:pt idx="30238">
                  <c:v>45241.979166666672</c:v>
                </c:pt>
                <c:pt idx="30239">
                  <c:v>45241.989583333328</c:v>
                </c:pt>
                <c:pt idx="30240">
                  <c:v>45242</c:v>
                </c:pt>
                <c:pt idx="30241">
                  <c:v>45242.010416666672</c:v>
                </c:pt>
                <c:pt idx="30242">
                  <c:v>45242.020833333328</c:v>
                </c:pt>
                <c:pt idx="30243">
                  <c:v>45242.03125</c:v>
                </c:pt>
                <c:pt idx="30244">
                  <c:v>45242.041666666672</c:v>
                </c:pt>
                <c:pt idx="30245">
                  <c:v>45242.052083333328</c:v>
                </c:pt>
                <c:pt idx="30246">
                  <c:v>45242.0625</c:v>
                </c:pt>
                <c:pt idx="30247">
                  <c:v>45242.072916666672</c:v>
                </c:pt>
                <c:pt idx="30248">
                  <c:v>45242.083333333328</c:v>
                </c:pt>
                <c:pt idx="30249">
                  <c:v>45242.09375</c:v>
                </c:pt>
                <c:pt idx="30250">
                  <c:v>45242.104166666672</c:v>
                </c:pt>
                <c:pt idx="30251">
                  <c:v>45242.114583333328</c:v>
                </c:pt>
                <c:pt idx="30252">
                  <c:v>45242.125</c:v>
                </c:pt>
                <c:pt idx="30253">
                  <c:v>45242.135416666672</c:v>
                </c:pt>
                <c:pt idx="30254">
                  <c:v>45242.145833333328</c:v>
                </c:pt>
                <c:pt idx="30255">
                  <c:v>45242.15625</c:v>
                </c:pt>
                <c:pt idx="30256">
                  <c:v>45242.166666666672</c:v>
                </c:pt>
                <c:pt idx="30257">
                  <c:v>45242.177083333328</c:v>
                </c:pt>
                <c:pt idx="30258">
                  <c:v>45242.1875</c:v>
                </c:pt>
                <c:pt idx="30259">
                  <c:v>45242.197916666672</c:v>
                </c:pt>
                <c:pt idx="30260">
                  <c:v>45242.208333333328</c:v>
                </c:pt>
                <c:pt idx="30261">
                  <c:v>45242.21875</c:v>
                </c:pt>
                <c:pt idx="30262">
                  <c:v>45242.229166666672</c:v>
                </c:pt>
                <c:pt idx="30263">
                  <c:v>45242.239583333328</c:v>
                </c:pt>
                <c:pt idx="30264">
                  <c:v>45242.25</c:v>
                </c:pt>
                <c:pt idx="30265">
                  <c:v>45242.260416666672</c:v>
                </c:pt>
                <c:pt idx="30266">
                  <c:v>45242.270833333328</c:v>
                </c:pt>
                <c:pt idx="30267">
                  <c:v>45242.28125</c:v>
                </c:pt>
                <c:pt idx="30268">
                  <c:v>45242.291666666672</c:v>
                </c:pt>
                <c:pt idx="30269">
                  <c:v>45242.302083333328</c:v>
                </c:pt>
                <c:pt idx="30270">
                  <c:v>45242.3125</c:v>
                </c:pt>
                <c:pt idx="30271">
                  <c:v>45242.322916666672</c:v>
                </c:pt>
                <c:pt idx="30272">
                  <c:v>45242.333333333328</c:v>
                </c:pt>
                <c:pt idx="30273">
                  <c:v>45242.34375</c:v>
                </c:pt>
                <c:pt idx="30274">
                  <c:v>45242.354166666672</c:v>
                </c:pt>
                <c:pt idx="30275">
                  <c:v>45242.364583333328</c:v>
                </c:pt>
                <c:pt idx="30276">
                  <c:v>45242.375</c:v>
                </c:pt>
                <c:pt idx="30277">
                  <c:v>45242.385416666672</c:v>
                </c:pt>
                <c:pt idx="30278">
                  <c:v>45242.395833333328</c:v>
                </c:pt>
                <c:pt idx="30279">
                  <c:v>45242.40625</c:v>
                </c:pt>
                <c:pt idx="30280">
                  <c:v>45242.416666666672</c:v>
                </c:pt>
                <c:pt idx="30281">
                  <c:v>45242.427083333328</c:v>
                </c:pt>
                <c:pt idx="30282">
                  <c:v>45242.4375</c:v>
                </c:pt>
                <c:pt idx="30283">
                  <c:v>45242.447916666672</c:v>
                </c:pt>
                <c:pt idx="30284">
                  <c:v>45242.458333333328</c:v>
                </c:pt>
                <c:pt idx="30285">
                  <c:v>45242.46875</c:v>
                </c:pt>
                <c:pt idx="30286">
                  <c:v>45242.479166666672</c:v>
                </c:pt>
                <c:pt idx="30287">
                  <c:v>45242.489583333328</c:v>
                </c:pt>
                <c:pt idx="30288">
                  <c:v>45242.5</c:v>
                </c:pt>
                <c:pt idx="30289">
                  <c:v>45242.510416666672</c:v>
                </c:pt>
                <c:pt idx="30290">
                  <c:v>45242.520833333328</c:v>
                </c:pt>
                <c:pt idx="30291">
                  <c:v>45242.53125</c:v>
                </c:pt>
                <c:pt idx="30292">
                  <c:v>45242.541666666672</c:v>
                </c:pt>
                <c:pt idx="30293">
                  <c:v>45242.552083333328</c:v>
                </c:pt>
                <c:pt idx="30294">
                  <c:v>45242.5625</c:v>
                </c:pt>
                <c:pt idx="30295">
                  <c:v>45242.572916666672</c:v>
                </c:pt>
                <c:pt idx="30296">
                  <c:v>45242.583333333328</c:v>
                </c:pt>
                <c:pt idx="30297">
                  <c:v>45242.59375</c:v>
                </c:pt>
                <c:pt idx="30298">
                  <c:v>45242.604166666672</c:v>
                </c:pt>
                <c:pt idx="30299">
                  <c:v>45242.614583333328</c:v>
                </c:pt>
                <c:pt idx="30300">
                  <c:v>45242.625</c:v>
                </c:pt>
                <c:pt idx="30301">
                  <c:v>45242.635416666672</c:v>
                </c:pt>
                <c:pt idx="30302">
                  <c:v>45242.645833333328</c:v>
                </c:pt>
                <c:pt idx="30303">
                  <c:v>45242.65625</c:v>
                </c:pt>
                <c:pt idx="30304">
                  <c:v>45242.666666666672</c:v>
                </c:pt>
                <c:pt idx="30305">
                  <c:v>45242.677083333328</c:v>
                </c:pt>
                <c:pt idx="30306">
                  <c:v>45242.6875</c:v>
                </c:pt>
                <c:pt idx="30307">
                  <c:v>45242.697916666672</c:v>
                </c:pt>
                <c:pt idx="30308">
                  <c:v>45242.708333333328</c:v>
                </c:pt>
                <c:pt idx="30309">
                  <c:v>45242.71875</c:v>
                </c:pt>
                <c:pt idx="30310">
                  <c:v>45242.729166666672</c:v>
                </c:pt>
                <c:pt idx="30311">
                  <c:v>45242.739583333328</c:v>
                </c:pt>
                <c:pt idx="30312">
                  <c:v>45242.75</c:v>
                </c:pt>
                <c:pt idx="30313">
                  <c:v>45242.760416666672</c:v>
                </c:pt>
                <c:pt idx="30314">
                  <c:v>45242.770833333328</c:v>
                </c:pt>
                <c:pt idx="30315">
                  <c:v>45242.78125</c:v>
                </c:pt>
                <c:pt idx="30316">
                  <c:v>45242.791666666672</c:v>
                </c:pt>
                <c:pt idx="30317">
                  <c:v>45242.802083333328</c:v>
                </c:pt>
                <c:pt idx="30318">
                  <c:v>45242.8125</c:v>
                </c:pt>
                <c:pt idx="30319">
                  <c:v>45242.822916666672</c:v>
                </c:pt>
                <c:pt idx="30320">
                  <c:v>45242.833333333328</c:v>
                </c:pt>
                <c:pt idx="30321">
                  <c:v>45242.84375</c:v>
                </c:pt>
                <c:pt idx="30322">
                  <c:v>45242.854166666672</c:v>
                </c:pt>
                <c:pt idx="30323">
                  <c:v>45242.864583333328</c:v>
                </c:pt>
                <c:pt idx="30324">
                  <c:v>45242.875</c:v>
                </c:pt>
                <c:pt idx="30325">
                  <c:v>45242.885416666672</c:v>
                </c:pt>
                <c:pt idx="30326">
                  <c:v>45242.895833333328</c:v>
                </c:pt>
                <c:pt idx="30327">
                  <c:v>45242.90625</c:v>
                </c:pt>
                <c:pt idx="30328">
                  <c:v>45242.916666666672</c:v>
                </c:pt>
                <c:pt idx="30329">
                  <c:v>45242.927083333328</c:v>
                </c:pt>
                <c:pt idx="30330">
                  <c:v>45242.9375</c:v>
                </c:pt>
                <c:pt idx="30331">
                  <c:v>45242.947916666672</c:v>
                </c:pt>
                <c:pt idx="30332">
                  <c:v>45242.958333333328</c:v>
                </c:pt>
                <c:pt idx="30333">
                  <c:v>45242.96875</c:v>
                </c:pt>
                <c:pt idx="30334">
                  <c:v>45242.979166666672</c:v>
                </c:pt>
                <c:pt idx="30335">
                  <c:v>45242.989583333328</c:v>
                </c:pt>
                <c:pt idx="30336">
                  <c:v>45243</c:v>
                </c:pt>
                <c:pt idx="30337">
                  <c:v>45243.010416666672</c:v>
                </c:pt>
                <c:pt idx="30338">
                  <c:v>45243.020833333328</c:v>
                </c:pt>
                <c:pt idx="30339">
                  <c:v>45243.03125</c:v>
                </c:pt>
                <c:pt idx="30340">
                  <c:v>45243.041666666672</c:v>
                </c:pt>
                <c:pt idx="30341">
                  <c:v>45243.052083333328</c:v>
                </c:pt>
                <c:pt idx="30342">
                  <c:v>45243.0625</c:v>
                </c:pt>
                <c:pt idx="30343">
                  <c:v>45243.072916666672</c:v>
                </c:pt>
                <c:pt idx="30344">
                  <c:v>45243.083333333328</c:v>
                </c:pt>
                <c:pt idx="30345">
                  <c:v>45243.09375</c:v>
                </c:pt>
                <c:pt idx="30346">
                  <c:v>45243.104166666672</c:v>
                </c:pt>
                <c:pt idx="30347">
                  <c:v>45243.114583333328</c:v>
                </c:pt>
                <c:pt idx="30348">
                  <c:v>45243.125</c:v>
                </c:pt>
                <c:pt idx="30349">
                  <c:v>45243.135416666672</c:v>
                </c:pt>
                <c:pt idx="30350">
                  <c:v>45243.145833333328</c:v>
                </c:pt>
                <c:pt idx="30351">
                  <c:v>45243.15625</c:v>
                </c:pt>
                <c:pt idx="30352">
                  <c:v>45243.166666666672</c:v>
                </c:pt>
                <c:pt idx="30353">
                  <c:v>45243.177083333328</c:v>
                </c:pt>
                <c:pt idx="30354">
                  <c:v>45243.1875</c:v>
                </c:pt>
                <c:pt idx="30355">
                  <c:v>45243.197916666672</c:v>
                </c:pt>
                <c:pt idx="30356">
                  <c:v>45243.208333333328</c:v>
                </c:pt>
                <c:pt idx="30357">
                  <c:v>45243.21875</c:v>
                </c:pt>
                <c:pt idx="30358">
                  <c:v>45243.229166666672</c:v>
                </c:pt>
                <c:pt idx="30359">
                  <c:v>45243.239583333328</c:v>
                </c:pt>
                <c:pt idx="30360">
                  <c:v>45243.25</c:v>
                </c:pt>
                <c:pt idx="30361">
                  <c:v>45243.260416666672</c:v>
                </c:pt>
                <c:pt idx="30362">
                  <c:v>45243.270833333328</c:v>
                </c:pt>
                <c:pt idx="30363">
                  <c:v>45243.28125</c:v>
                </c:pt>
                <c:pt idx="30364">
                  <c:v>45243.291666666672</c:v>
                </c:pt>
                <c:pt idx="30365">
                  <c:v>45243.302083333328</c:v>
                </c:pt>
                <c:pt idx="30366">
                  <c:v>45243.3125</c:v>
                </c:pt>
                <c:pt idx="30367">
                  <c:v>45243.322916666672</c:v>
                </c:pt>
                <c:pt idx="30368">
                  <c:v>45243.333333333328</c:v>
                </c:pt>
                <c:pt idx="30369">
                  <c:v>45243.34375</c:v>
                </c:pt>
                <c:pt idx="30370">
                  <c:v>45243.354166666672</c:v>
                </c:pt>
                <c:pt idx="30371">
                  <c:v>45243.364583333328</c:v>
                </c:pt>
                <c:pt idx="30372">
                  <c:v>45243.375</c:v>
                </c:pt>
                <c:pt idx="30373">
                  <c:v>45243.385416666672</c:v>
                </c:pt>
                <c:pt idx="30374">
                  <c:v>45243.395833333328</c:v>
                </c:pt>
                <c:pt idx="30375">
                  <c:v>45243.40625</c:v>
                </c:pt>
                <c:pt idx="30376">
                  <c:v>45243.416666666672</c:v>
                </c:pt>
                <c:pt idx="30377">
                  <c:v>45243.427083333328</c:v>
                </c:pt>
                <c:pt idx="30378">
                  <c:v>45243.4375</c:v>
                </c:pt>
                <c:pt idx="30379">
                  <c:v>45243.447916666672</c:v>
                </c:pt>
                <c:pt idx="30380">
                  <c:v>45243.458333333328</c:v>
                </c:pt>
                <c:pt idx="30381">
                  <c:v>45243.46875</c:v>
                </c:pt>
                <c:pt idx="30382">
                  <c:v>45243.479166666672</c:v>
                </c:pt>
                <c:pt idx="30383">
                  <c:v>45243.489583333328</c:v>
                </c:pt>
                <c:pt idx="30384">
                  <c:v>45243.5</c:v>
                </c:pt>
                <c:pt idx="30385">
                  <c:v>45243.510416666672</c:v>
                </c:pt>
                <c:pt idx="30386">
                  <c:v>45243.520833333328</c:v>
                </c:pt>
                <c:pt idx="30387">
                  <c:v>45243.53125</c:v>
                </c:pt>
                <c:pt idx="30388">
                  <c:v>45243.541666666672</c:v>
                </c:pt>
                <c:pt idx="30389">
                  <c:v>45243.552083333328</c:v>
                </c:pt>
                <c:pt idx="30390">
                  <c:v>45243.5625</c:v>
                </c:pt>
                <c:pt idx="30391">
                  <c:v>45243.572916666672</c:v>
                </c:pt>
                <c:pt idx="30392">
                  <c:v>45243.583333333328</c:v>
                </c:pt>
                <c:pt idx="30393">
                  <c:v>45243.59375</c:v>
                </c:pt>
                <c:pt idx="30394">
                  <c:v>45243.604166666672</c:v>
                </c:pt>
                <c:pt idx="30395">
                  <c:v>45243.614583333328</c:v>
                </c:pt>
                <c:pt idx="30396">
                  <c:v>45243.625</c:v>
                </c:pt>
                <c:pt idx="30397">
                  <c:v>45243.635416666672</c:v>
                </c:pt>
                <c:pt idx="30398">
                  <c:v>45243.645833333328</c:v>
                </c:pt>
                <c:pt idx="30399">
                  <c:v>45243.65625</c:v>
                </c:pt>
                <c:pt idx="30400">
                  <c:v>45243.666666666672</c:v>
                </c:pt>
                <c:pt idx="30401">
                  <c:v>45243.677083333328</c:v>
                </c:pt>
                <c:pt idx="30402">
                  <c:v>45243.6875</c:v>
                </c:pt>
                <c:pt idx="30403">
                  <c:v>45243.697916666672</c:v>
                </c:pt>
                <c:pt idx="30404">
                  <c:v>45243.708333333328</c:v>
                </c:pt>
                <c:pt idx="30405">
                  <c:v>45243.71875</c:v>
                </c:pt>
                <c:pt idx="30406">
                  <c:v>45243.729166666672</c:v>
                </c:pt>
                <c:pt idx="30407">
                  <c:v>45243.739583333328</c:v>
                </c:pt>
                <c:pt idx="30408">
                  <c:v>45243.75</c:v>
                </c:pt>
                <c:pt idx="30409">
                  <c:v>45243.760416666672</c:v>
                </c:pt>
                <c:pt idx="30410">
                  <c:v>45243.770833333328</c:v>
                </c:pt>
                <c:pt idx="30411">
                  <c:v>45243.78125</c:v>
                </c:pt>
                <c:pt idx="30412">
                  <c:v>45243.791666666672</c:v>
                </c:pt>
                <c:pt idx="30413">
                  <c:v>45243.802083333328</c:v>
                </c:pt>
                <c:pt idx="30414">
                  <c:v>45243.8125</c:v>
                </c:pt>
                <c:pt idx="30415">
                  <c:v>45243.822916666672</c:v>
                </c:pt>
                <c:pt idx="30416">
                  <c:v>45243.833333333328</c:v>
                </c:pt>
                <c:pt idx="30417">
                  <c:v>45243.84375</c:v>
                </c:pt>
                <c:pt idx="30418">
                  <c:v>45243.854166666672</c:v>
                </c:pt>
                <c:pt idx="30419">
                  <c:v>45243.864583333328</c:v>
                </c:pt>
                <c:pt idx="30420">
                  <c:v>45243.875</c:v>
                </c:pt>
                <c:pt idx="30421">
                  <c:v>45243.885416666672</c:v>
                </c:pt>
                <c:pt idx="30422">
                  <c:v>45243.895833333328</c:v>
                </c:pt>
                <c:pt idx="30423">
                  <c:v>45243.90625</c:v>
                </c:pt>
                <c:pt idx="30424">
                  <c:v>45243.916666666672</c:v>
                </c:pt>
                <c:pt idx="30425">
                  <c:v>45243.927083333328</c:v>
                </c:pt>
                <c:pt idx="30426">
                  <c:v>45243.9375</c:v>
                </c:pt>
                <c:pt idx="30427">
                  <c:v>45243.947916666672</c:v>
                </c:pt>
                <c:pt idx="30428">
                  <c:v>45243.958333333328</c:v>
                </c:pt>
                <c:pt idx="30429">
                  <c:v>45243.96875</c:v>
                </c:pt>
                <c:pt idx="30430">
                  <c:v>45243.979166666672</c:v>
                </c:pt>
                <c:pt idx="30431">
                  <c:v>45243.989583333328</c:v>
                </c:pt>
                <c:pt idx="30432">
                  <c:v>45244</c:v>
                </c:pt>
                <c:pt idx="30433">
                  <c:v>45244.010416666672</c:v>
                </c:pt>
                <c:pt idx="30434">
                  <c:v>45244.020833333328</c:v>
                </c:pt>
                <c:pt idx="30435">
                  <c:v>45244.03125</c:v>
                </c:pt>
                <c:pt idx="30436">
                  <c:v>45244.041666666672</c:v>
                </c:pt>
                <c:pt idx="30437">
                  <c:v>45244.052083333328</c:v>
                </c:pt>
                <c:pt idx="30438">
                  <c:v>45244.0625</c:v>
                </c:pt>
                <c:pt idx="30439">
                  <c:v>45244.072916666672</c:v>
                </c:pt>
                <c:pt idx="30440">
                  <c:v>45244.083333333328</c:v>
                </c:pt>
                <c:pt idx="30441">
                  <c:v>45244.09375</c:v>
                </c:pt>
                <c:pt idx="30442">
                  <c:v>45244.104166666672</c:v>
                </c:pt>
                <c:pt idx="30443">
                  <c:v>45244.114583333328</c:v>
                </c:pt>
                <c:pt idx="30444">
                  <c:v>45244.125</c:v>
                </c:pt>
                <c:pt idx="30445">
                  <c:v>45244.135416666672</c:v>
                </c:pt>
                <c:pt idx="30446">
                  <c:v>45244.145833333328</c:v>
                </c:pt>
                <c:pt idx="30447">
                  <c:v>45244.15625</c:v>
                </c:pt>
                <c:pt idx="30448">
                  <c:v>45244.166666666672</c:v>
                </c:pt>
                <c:pt idx="30449">
                  <c:v>45244.177083333328</c:v>
                </c:pt>
                <c:pt idx="30450">
                  <c:v>45244.1875</c:v>
                </c:pt>
                <c:pt idx="30451">
                  <c:v>45244.197916666672</c:v>
                </c:pt>
                <c:pt idx="30452">
                  <c:v>45244.208333333328</c:v>
                </c:pt>
                <c:pt idx="30453">
                  <c:v>45244.21875</c:v>
                </c:pt>
                <c:pt idx="30454">
                  <c:v>45244.229166666672</c:v>
                </c:pt>
                <c:pt idx="30455">
                  <c:v>45244.239583333328</c:v>
                </c:pt>
                <c:pt idx="30456">
                  <c:v>45244.25</c:v>
                </c:pt>
                <c:pt idx="30457">
                  <c:v>45244.260416666672</c:v>
                </c:pt>
                <c:pt idx="30458">
                  <c:v>45244.270833333328</c:v>
                </c:pt>
                <c:pt idx="30459">
                  <c:v>45244.28125</c:v>
                </c:pt>
                <c:pt idx="30460">
                  <c:v>45244.291666666672</c:v>
                </c:pt>
                <c:pt idx="30461">
                  <c:v>45244.302083333328</c:v>
                </c:pt>
                <c:pt idx="30462">
                  <c:v>45244.3125</c:v>
                </c:pt>
                <c:pt idx="30463">
                  <c:v>45244.322916666672</c:v>
                </c:pt>
                <c:pt idx="30464">
                  <c:v>45244.333333333328</c:v>
                </c:pt>
                <c:pt idx="30465">
                  <c:v>45244.34375</c:v>
                </c:pt>
                <c:pt idx="30466">
                  <c:v>45244.354166666672</c:v>
                </c:pt>
                <c:pt idx="30467">
                  <c:v>45244.364583333328</c:v>
                </c:pt>
                <c:pt idx="30468">
                  <c:v>45244.375</c:v>
                </c:pt>
                <c:pt idx="30469">
                  <c:v>45244.385416666672</c:v>
                </c:pt>
                <c:pt idx="30470">
                  <c:v>45244.395833333328</c:v>
                </c:pt>
                <c:pt idx="30471">
                  <c:v>45244.40625</c:v>
                </c:pt>
                <c:pt idx="30472">
                  <c:v>45244.416666666672</c:v>
                </c:pt>
                <c:pt idx="30473">
                  <c:v>45244.427083333328</c:v>
                </c:pt>
                <c:pt idx="30474">
                  <c:v>45244.4375</c:v>
                </c:pt>
                <c:pt idx="30475">
                  <c:v>45244.447916666672</c:v>
                </c:pt>
                <c:pt idx="30476">
                  <c:v>45244.458333333328</c:v>
                </c:pt>
                <c:pt idx="30477">
                  <c:v>45244.46875</c:v>
                </c:pt>
                <c:pt idx="30478">
                  <c:v>45244.479166666672</c:v>
                </c:pt>
                <c:pt idx="30479">
                  <c:v>45244.489583333328</c:v>
                </c:pt>
                <c:pt idx="30480">
                  <c:v>45244.5</c:v>
                </c:pt>
                <c:pt idx="30481">
                  <c:v>45244.510416666672</c:v>
                </c:pt>
                <c:pt idx="30482">
                  <c:v>45244.520833333328</c:v>
                </c:pt>
                <c:pt idx="30483">
                  <c:v>45244.53125</c:v>
                </c:pt>
                <c:pt idx="30484">
                  <c:v>45244.541666666672</c:v>
                </c:pt>
                <c:pt idx="30485">
                  <c:v>45244.552083333328</c:v>
                </c:pt>
                <c:pt idx="30486">
                  <c:v>45244.5625</c:v>
                </c:pt>
                <c:pt idx="30487">
                  <c:v>45244.572916666672</c:v>
                </c:pt>
                <c:pt idx="30488">
                  <c:v>45244.583333333328</c:v>
                </c:pt>
                <c:pt idx="30489">
                  <c:v>45244.59375</c:v>
                </c:pt>
                <c:pt idx="30490">
                  <c:v>45244.604166666672</c:v>
                </c:pt>
                <c:pt idx="30491">
                  <c:v>45244.614583333328</c:v>
                </c:pt>
                <c:pt idx="30492">
                  <c:v>45244.625</c:v>
                </c:pt>
                <c:pt idx="30493">
                  <c:v>45244.635416666672</c:v>
                </c:pt>
                <c:pt idx="30494">
                  <c:v>45244.645833333328</c:v>
                </c:pt>
                <c:pt idx="30495">
                  <c:v>45244.65625</c:v>
                </c:pt>
                <c:pt idx="30496">
                  <c:v>45244.666666666672</c:v>
                </c:pt>
                <c:pt idx="30497">
                  <c:v>45244.677083333328</c:v>
                </c:pt>
                <c:pt idx="30498">
                  <c:v>45244.6875</c:v>
                </c:pt>
                <c:pt idx="30499">
                  <c:v>45244.697916666672</c:v>
                </c:pt>
                <c:pt idx="30500">
                  <c:v>45244.708333333328</c:v>
                </c:pt>
                <c:pt idx="30501">
                  <c:v>45244.71875</c:v>
                </c:pt>
                <c:pt idx="30502">
                  <c:v>45244.729166666672</c:v>
                </c:pt>
                <c:pt idx="30503">
                  <c:v>45244.739583333328</c:v>
                </c:pt>
                <c:pt idx="30504">
                  <c:v>45244.75</c:v>
                </c:pt>
                <c:pt idx="30505">
                  <c:v>45244.760416666672</c:v>
                </c:pt>
                <c:pt idx="30506">
                  <c:v>45244.770833333328</c:v>
                </c:pt>
                <c:pt idx="30507">
                  <c:v>45244.78125</c:v>
                </c:pt>
                <c:pt idx="30508">
                  <c:v>45244.791666666672</c:v>
                </c:pt>
                <c:pt idx="30509">
                  <c:v>45244.802083333328</c:v>
                </c:pt>
                <c:pt idx="30510">
                  <c:v>45244.8125</c:v>
                </c:pt>
                <c:pt idx="30511">
                  <c:v>45244.822916666672</c:v>
                </c:pt>
                <c:pt idx="30512">
                  <c:v>45244.833333333328</c:v>
                </c:pt>
                <c:pt idx="30513">
                  <c:v>45244.84375</c:v>
                </c:pt>
                <c:pt idx="30514">
                  <c:v>45244.854166666672</c:v>
                </c:pt>
                <c:pt idx="30515">
                  <c:v>45244.864583333328</c:v>
                </c:pt>
                <c:pt idx="30516">
                  <c:v>45244.875</c:v>
                </c:pt>
                <c:pt idx="30517">
                  <c:v>45244.885416666672</c:v>
                </c:pt>
                <c:pt idx="30518">
                  <c:v>45244.895833333328</c:v>
                </c:pt>
                <c:pt idx="30519">
                  <c:v>45244.90625</c:v>
                </c:pt>
                <c:pt idx="30520">
                  <c:v>45244.916666666672</c:v>
                </c:pt>
                <c:pt idx="30521">
                  <c:v>45244.927083333328</c:v>
                </c:pt>
                <c:pt idx="30522">
                  <c:v>45244.9375</c:v>
                </c:pt>
                <c:pt idx="30523">
                  <c:v>45244.947916666672</c:v>
                </c:pt>
                <c:pt idx="30524">
                  <c:v>45244.958333333328</c:v>
                </c:pt>
                <c:pt idx="30525">
                  <c:v>45244.96875</c:v>
                </c:pt>
                <c:pt idx="30526">
                  <c:v>45244.979166666672</c:v>
                </c:pt>
                <c:pt idx="30527">
                  <c:v>45244.989583333328</c:v>
                </c:pt>
                <c:pt idx="30528">
                  <c:v>45245</c:v>
                </c:pt>
                <c:pt idx="30529">
                  <c:v>45245.010416666672</c:v>
                </c:pt>
                <c:pt idx="30530">
                  <c:v>45245.020833333328</c:v>
                </c:pt>
                <c:pt idx="30531">
                  <c:v>45245.03125</c:v>
                </c:pt>
                <c:pt idx="30532">
                  <c:v>45245.041666666672</c:v>
                </c:pt>
                <c:pt idx="30533">
                  <c:v>45245.052083333328</c:v>
                </c:pt>
                <c:pt idx="30534">
                  <c:v>45245.0625</c:v>
                </c:pt>
                <c:pt idx="30535">
                  <c:v>45245.072916666672</c:v>
                </c:pt>
                <c:pt idx="30536">
                  <c:v>45245.083333333328</c:v>
                </c:pt>
                <c:pt idx="30537">
                  <c:v>45245.09375</c:v>
                </c:pt>
                <c:pt idx="30538">
                  <c:v>45245.104166666672</c:v>
                </c:pt>
                <c:pt idx="30539">
                  <c:v>45245.114583333328</c:v>
                </c:pt>
                <c:pt idx="30540">
                  <c:v>45245.125</c:v>
                </c:pt>
                <c:pt idx="30541">
                  <c:v>45245.135416666672</c:v>
                </c:pt>
                <c:pt idx="30542">
                  <c:v>45245.145833333328</c:v>
                </c:pt>
                <c:pt idx="30543">
                  <c:v>45245.15625</c:v>
                </c:pt>
                <c:pt idx="30544">
                  <c:v>45245.166666666672</c:v>
                </c:pt>
                <c:pt idx="30545">
                  <c:v>45245.177083333328</c:v>
                </c:pt>
                <c:pt idx="30546">
                  <c:v>45245.1875</c:v>
                </c:pt>
                <c:pt idx="30547">
                  <c:v>45245.197916666672</c:v>
                </c:pt>
                <c:pt idx="30548">
                  <c:v>45245.208333333328</c:v>
                </c:pt>
                <c:pt idx="30549">
                  <c:v>45245.21875</c:v>
                </c:pt>
                <c:pt idx="30550">
                  <c:v>45245.229166666672</c:v>
                </c:pt>
                <c:pt idx="30551">
                  <c:v>45245.239583333328</c:v>
                </c:pt>
                <c:pt idx="30552">
                  <c:v>45245.25</c:v>
                </c:pt>
                <c:pt idx="30553">
                  <c:v>45245.260416666672</c:v>
                </c:pt>
                <c:pt idx="30554">
                  <c:v>45245.270833333328</c:v>
                </c:pt>
                <c:pt idx="30555">
                  <c:v>45245.28125</c:v>
                </c:pt>
                <c:pt idx="30556">
                  <c:v>45245.291666666672</c:v>
                </c:pt>
                <c:pt idx="30557">
                  <c:v>45245.302083333328</c:v>
                </c:pt>
                <c:pt idx="30558">
                  <c:v>45245.3125</c:v>
                </c:pt>
                <c:pt idx="30559">
                  <c:v>45245.322916666672</c:v>
                </c:pt>
                <c:pt idx="30560">
                  <c:v>45245.333333333328</c:v>
                </c:pt>
                <c:pt idx="30561">
                  <c:v>45245.34375</c:v>
                </c:pt>
                <c:pt idx="30562">
                  <c:v>45245.354166666672</c:v>
                </c:pt>
                <c:pt idx="30563">
                  <c:v>45245.364583333328</c:v>
                </c:pt>
                <c:pt idx="30564">
                  <c:v>45245.375</c:v>
                </c:pt>
                <c:pt idx="30565">
                  <c:v>45245.385416666672</c:v>
                </c:pt>
                <c:pt idx="30566">
                  <c:v>45245.395833333328</c:v>
                </c:pt>
                <c:pt idx="30567">
                  <c:v>45245.40625</c:v>
                </c:pt>
                <c:pt idx="30568">
                  <c:v>45245.416666666672</c:v>
                </c:pt>
                <c:pt idx="30569">
                  <c:v>45245.427083333328</c:v>
                </c:pt>
                <c:pt idx="30570">
                  <c:v>45245.4375</c:v>
                </c:pt>
                <c:pt idx="30571">
                  <c:v>45245.447916666672</c:v>
                </c:pt>
                <c:pt idx="30572">
                  <c:v>45245.458333333328</c:v>
                </c:pt>
                <c:pt idx="30573">
                  <c:v>45245.46875</c:v>
                </c:pt>
                <c:pt idx="30574">
                  <c:v>45245.479166666672</c:v>
                </c:pt>
                <c:pt idx="30575">
                  <c:v>45245.489583333328</c:v>
                </c:pt>
                <c:pt idx="30576">
                  <c:v>45245.5</c:v>
                </c:pt>
                <c:pt idx="30577">
                  <c:v>45245.510416666672</c:v>
                </c:pt>
                <c:pt idx="30578">
                  <c:v>45245.520833333328</c:v>
                </c:pt>
                <c:pt idx="30579">
                  <c:v>45245.53125</c:v>
                </c:pt>
                <c:pt idx="30580">
                  <c:v>45245.541666666672</c:v>
                </c:pt>
                <c:pt idx="30581">
                  <c:v>45245.552083333328</c:v>
                </c:pt>
                <c:pt idx="30582">
                  <c:v>45245.5625</c:v>
                </c:pt>
                <c:pt idx="30583">
                  <c:v>45245.572916666672</c:v>
                </c:pt>
                <c:pt idx="30584">
                  <c:v>45245.583333333328</c:v>
                </c:pt>
                <c:pt idx="30585">
                  <c:v>45245.59375</c:v>
                </c:pt>
                <c:pt idx="30586">
                  <c:v>45245.604166666672</c:v>
                </c:pt>
                <c:pt idx="30587">
                  <c:v>45245.614583333328</c:v>
                </c:pt>
                <c:pt idx="30588">
                  <c:v>45245.625</c:v>
                </c:pt>
                <c:pt idx="30589">
                  <c:v>45245.635416666672</c:v>
                </c:pt>
                <c:pt idx="30590">
                  <c:v>45245.645833333328</c:v>
                </c:pt>
                <c:pt idx="30591">
                  <c:v>45245.65625</c:v>
                </c:pt>
                <c:pt idx="30592">
                  <c:v>45245.666666666672</c:v>
                </c:pt>
                <c:pt idx="30593">
                  <c:v>45245.677083333328</c:v>
                </c:pt>
                <c:pt idx="30594">
                  <c:v>45245.6875</c:v>
                </c:pt>
                <c:pt idx="30595">
                  <c:v>45245.697916666672</c:v>
                </c:pt>
                <c:pt idx="30596">
                  <c:v>45245.708333333328</c:v>
                </c:pt>
                <c:pt idx="30597">
                  <c:v>45245.71875</c:v>
                </c:pt>
                <c:pt idx="30598">
                  <c:v>45245.729166666672</c:v>
                </c:pt>
                <c:pt idx="30599">
                  <c:v>45245.739583333328</c:v>
                </c:pt>
                <c:pt idx="30600">
                  <c:v>45245.75</c:v>
                </c:pt>
                <c:pt idx="30601">
                  <c:v>45245.760416666672</c:v>
                </c:pt>
                <c:pt idx="30602">
                  <c:v>45245.770833333328</c:v>
                </c:pt>
                <c:pt idx="30603">
                  <c:v>45245.78125</c:v>
                </c:pt>
                <c:pt idx="30604">
                  <c:v>45245.791666666672</c:v>
                </c:pt>
                <c:pt idx="30605">
                  <c:v>45245.802083333328</c:v>
                </c:pt>
                <c:pt idx="30606">
                  <c:v>45245.8125</c:v>
                </c:pt>
                <c:pt idx="30607">
                  <c:v>45245.822916666672</c:v>
                </c:pt>
                <c:pt idx="30608">
                  <c:v>45245.833333333328</c:v>
                </c:pt>
                <c:pt idx="30609">
                  <c:v>45245.84375</c:v>
                </c:pt>
                <c:pt idx="30610">
                  <c:v>45245.854166666672</c:v>
                </c:pt>
                <c:pt idx="30611">
                  <c:v>45245.864583333328</c:v>
                </c:pt>
                <c:pt idx="30612">
                  <c:v>45245.875</c:v>
                </c:pt>
                <c:pt idx="30613">
                  <c:v>45245.885416666672</c:v>
                </c:pt>
                <c:pt idx="30614">
                  <c:v>45245.895833333328</c:v>
                </c:pt>
                <c:pt idx="30615">
                  <c:v>45245.90625</c:v>
                </c:pt>
                <c:pt idx="30616">
                  <c:v>45245.916666666672</c:v>
                </c:pt>
                <c:pt idx="30617">
                  <c:v>45245.927083333328</c:v>
                </c:pt>
                <c:pt idx="30618">
                  <c:v>45245.9375</c:v>
                </c:pt>
                <c:pt idx="30619">
                  <c:v>45245.947916666672</c:v>
                </c:pt>
                <c:pt idx="30620">
                  <c:v>45245.958333333328</c:v>
                </c:pt>
                <c:pt idx="30621">
                  <c:v>45245.96875</c:v>
                </c:pt>
                <c:pt idx="30622">
                  <c:v>45245.979166666672</c:v>
                </c:pt>
                <c:pt idx="30623">
                  <c:v>45245.989583333328</c:v>
                </c:pt>
                <c:pt idx="30624">
                  <c:v>45246</c:v>
                </c:pt>
                <c:pt idx="30625">
                  <c:v>45246.010416666672</c:v>
                </c:pt>
                <c:pt idx="30626">
                  <c:v>45246.020833333328</c:v>
                </c:pt>
                <c:pt idx="30627">
                  <c:v>45246.03125</c:v>
                </c:pt>
                <c:pt idx="30628">
                  <c:v>45246.041666666672</c:v>
                </c:pt>
                <c:pt idx="30629">
                  <c:v>45246.052083333328</c:v>
                </c:pt>
                <c:pt idx="30630">
                  <c:v>45246.0625</c:v>
                </c:pt>
                <c:pt idx="30631">
                  <c:v>45246.072916666672</c:v>
                </c:pt>
                <c:pt idx="30632">
                  <c:v>45246.083333333328</c:v>
                </c:pt>
                <c:pt idx="30633">
                  <c:v>45246.09375</c:v>
                </c:pt>
                <c:pt idx="30634">
                  <c:v>45246.104166666672</c:v>
                </c:pt>
                <c:pt idx="30635">
                  <c:v>45246.114583333328</c:v>
                </c:pt>
                <c:pt idx="30636">
                  <c:v>45246.125</c:v>
                </c:pt>
                <c:pt idx="30637">
                  <c:v>45246.135416666672</c:v>
                </c:pt>
                <c:pt idx="30638">
                  <c:v>45246.145833333328</c:v>
                </c:pt>
                <c:pt idx="30639">
                  <c:v>45246.15625</c:v>
                </c:pt>
                <c:pt idx="30640">
                  <c:v>45246.166666666672</c:v>
                </c:pt>
                <c:pt idx="30641">
                  <c:v>45246.177083333328</c:v>
                </c:pt>
                <c:pt idx="30642">
                  <c:v>45246.1875</c:v>
                </c:pt>
                <c:pt idx="30643">
                  <c:v>45246.197916666672</c:v>
                </c:pt>
                <c:pt idx="30644">
                  <c:v>45246.208333333328</c:v>
                </c:pt>
                <c:pt idx="30645">
                  <c:v>45246.21875</c:v>
                </c:pt>
                <c:pt idx="30646">
                  <c:v>45246.229166666672</c:v>
                </c:pt>
                <c:pt idx="30647">
                  <c:v>45246.239583333328</c:v>
                </c:pt>
                <c:pt idx="30648">
                  <c:v>45246.25</c:v>
                </c:pt>
                <c:pt idx="30649">
                  <c:v>45246.260416666672</c:v>
                </c:pt>
                <c:pt idx="30650">
                  <c:v>45246.270833333328</c:v>
                </c:pt>
                <c:pt idx="30651">
                  <c:v>45246.28125</c:v>
                </c:pt>
                <c:pt idx="30652">
                  <c:v>45246.291666666672</c:v>
                </c:pt>
                <c:pt idx="30653">
                  <c:v>45246.302083333328</c:v>
                </c:pt>
                <c:pt idx="30654">
                  <c:v>45246.3125</c:v>
                </c:pt>
                <c:pt idx="30655">
                  <c:v>45246.322916666672</c:v>
                </c:pt>
                <c:pt idx="30656">
                  <c:v>45246.333333333328</c:v>
                </c:pt>
                <c:pt idx="30657">
                  <c:v>45246.34375</c:v>
                </c:pt>
                <c:pt idx="30658">
                  <c:v>45246.354166666672</c:v>
                </c:pt>
                <c:pt idx="30659">
                  <c:v>45246.364583333328</c:v>
                </c:pt>
                <c:pt idx="30660">
                  <c:v>45246.375</c:v>
                </c:pt>
                <c:pt idx="30661">
                  <c:v>45246.385416666672</c:v>
                </c:pt>
                <c:pt idx="30662">
                  <c:v>45246.395833333328</c:v>
                </c:pt>
                <c:pt idx="30663">
                  <c:v>45246.40625</c:v>
                </c:pt>
                <c:pt idx="30664">
                  <c:v>45246.416666666672</c:v>
                </c:pt>
                <c:pt idx="30665">
                  <c:v>45246.427083333328</c:v>
                </c:pt>
                <c:pt idx="30666">
                  <c:v>45246.4375</c:v>
                </c:pt>
                <c:pt idx="30667">
                  <c:v>45246.447916666672</c:v>
                </c:pt>
                <c:pt idx="30668">
                  <c:v>45246.458333333328</c:v>
                </c:pt>
                <c:pt idx="30669">
                  <c:v>45246.46875</c:v>
                </c:pt>
                <c:pt idx="30670">
                  <c:v>45246.479166666672</c:v>
                </c:pt>
                <c:pt idx="30671">
                  <c:v>45246.489583333328</c:v>
                </c:pt>
                <c:pt idx="30672">
                  <c:v>45246.5</c:v>
                </c:pt>
                <c:pt idx="30673">
                  <c:v>45246.510416666672</c:v>
                </c:pt>
                <c:pt idx="30674">
                  <c:v>45246.520833333328</c:v>
                </c:pt>
                <c:pt idx="30675">
                  <c:v>45246.53125</c:v>
                </c:pt>
                <c:pt idx="30676">
                  <c:v>45246.541666666672</c:v>
                </c:pt>
                <c:pt idx="30677">
                  <c:v>45246.552083333328</c:v>
                </c:pt>
                <c:pt idx="30678">
                  <c:v>45246.5625</c:v>
                </c:pt>
                <c:pt idx="30679">
                  <c:v>45246.572916666672</c:v>
                </c:pt>
                <c:pt idx="30680">
                  <c:v>45246.583333333328</c:v>
                </c:pt>
                <c:pt idx="30681">
                  <c:v>45246.59375</c:v>
                </c:pt>
                <c:pt idx="30682">
                  <c:v>45246.604166666672</c:v>
                </c:pt>
                <c:pt idx="30683">
                  <c:v>45246.614583333328</c:v>
                </c:pt>
                <c:pt idx="30684">
                  <c:v>45246.625</c:v>
                </c:pt>
                <c:pt idx="30685">
                  <c:v>45246.635416666672</c:v>
                </c:pt>
                <c:pt idx="30686">
                  <c:v>45246.645833333328</c:v>
                </c:pt>
                <c:pt idx="30687">
                  <c:v>45246.65625</c:v>
                </c:pt>
                <c:pt idx="30688">
                  <c:v>45246.666666666672</c:v>
                </c:pt>
                <c:pt idx="30689">
                  <c:v>45246.677083333328</c:v>
                </c:pt>
                <c:pt idx="30690">
                  <c:v>45246.6875</c:v>
                </c:pt>
                <c:pt idx="30691">
                  <c:v>45246.697916666672</c:v>
                </c:pt>
                <c:pt idx="30692">
                  <c:v>45246.708333333328</c:v>
                </c:pt>
                <c:pt idx="30693">
                  <c:v>45246.71875</c:v>
                </c:pt>
                <c:pt idx="30694">
                  <c:v>45246.729166666672</c:v>
                </c:pt>
                <c:pt idx="30695">
                  <c:v>45246.739583333328</c:v>
                </c:pt>
                <c:pt idx="30696">
                  <c:v>45246.75</c:v>
                </c:pt>
                <c:pt idx="30697">
                  <c:v>45246.760416666672</c:v>
                </c:pt>
                <c:pt idx="30698">
                  <c:v>45246.770833333328</c:v>
                </c:pt>
                <c:pt idx="30699">
                  <c:v>45246.78125</c:v>
                </c:pt>
                <c:pt idx="30700">
                  <c:v>45246.791666666672</c:v>
                </c:pt>
                <c:pt idx="30701">
                  <c:v>45246.802083333328</c:v>
                </c:pt>
                <c:pt idx="30702">
                  <c:v>45246.8125</c:v>
                </c:pt>
                <c:pt idx="30703">
                  <c:v>45246.822916666672</c:v>
                </c:pt>
                <c:pt idx="30704">
                  <c:v>45246.833333333328</c:v>
                </c:pt>
                <c:pt idx="30705">
                  <c:v>45246.84375</c:v>
                </c:pt>
                <c:pt idx="30706">
                  <c:v>45246.854166666672</c:v>
                </c:pt>
                <c:pt idx="30707">
                  <c:v>45246.864583333328</c:v>
                </c:pt>
                <c:pt idx="30708">
                  <c:v>45246.875</c:v>
                </c:pt>
                <c:pt idx="30709">
                  <c:v>45246.885416666672</c:v>
                </c:pt>
                <c:pt idx="30710">
                  <c:v>45246.895833333328</c:v>
                </c:pt>
                <c:pt idx="30711">
                  <c:v>45246.90625</c:v>
                </c:pt>
                <c:pt idx="30712">
                  <c:v>45246.916666666672</c:v>
                </c:pt>
                <c:pt idx="30713">
                  <c:v>45246.927083333328</c:v>
                </c:pt>
                <c:pt idx="30714">
                  <c:v>45246.9375</c:v>
                </c:pt>
                <c:pt idx="30715">
                  <c:v>45246.947916666672</c:v>
                </c:pt>
                <c:pt idx="30716">
                  <c:v>45246.958333333328</c:v>
                </c:pt>
                <c:pt idx="30717">
                  <c:v>45246.96875</c:v>
                </c:pt>
                <c:pt idx="30718">
                  <c:v>45246.979166666672</c:v>
                </c:pt>
                <c:pt idx="30719">
                  <c:v>45246.989583333328</c:v>
                </c:pt>
                <c:pt idx="30720">
                  <c:v>45247</c:v>
                </c:pt>
                <c:pt idx="30721">
                  <c:v>45247.010416666672</c:v>
                </c:pt>
                <c:pt idx="30722">
                  <c:v>45247.020833333328</c:v>
                </c:pt>
                <c:pt idx="30723">
                  <c:v>45247.03125</c:v>
                </c:pt>
                <c:pt idx="30724">
                  <c:v>45247.041666666672</c:v>
                </c:pt>
                <c:pt idx="30725">
                  <c:v>45247.052083333328</c:v>
                </c:pt>
                <c:pt idx="30726">
                  <c:v>45247.0625</c:v>
                </c:pt>
                <c:pt idx="30727">
                  <c:v>45247.072916666672</c:v>
                </c:pt>
                <c:pt idx="30728">
                  <c:v>45247.083333333328</c:v>
                </c:pt>
                <c:pt idx="30729">
                  <c:v>45247.09375</c:v>
                </c:pt>
                <c:pt idx="30730">
                  <c:v>45247.104166666672</c:v>
                </c:pt>
                <c:pt idx="30731">
                  <c:v>45247.114583333328</c:v>
                </c:pt>
                <c:pt idx="30732">
                  <c:v>45247.125</c:v>
                </c:pt>
                <c:pt idx="30733">
                  <c:v>45247.135416666672</c:v>
                </c:pt>
                <c:pt idx="30734">
                  <c:v>45247.145833333328</c:v>
                </c:pt>
                <c:pt idx="30735">
                  <c:v>45247.15625</c:v>
                </c:pt>
                <c:pt idx="30736">
                  <c:v>45247.166666666672</c:v>
                </c:pt>
                <c:pt idx="30737">
                  <c:v>45247.177083333328</c:v>
                </c:pt>
                <c:pt idx="30738">
                  <c:v>45247.1875</c:v>
                </c:pt>
                <c:pt idx="30739">
                  <c:v>45247.197916666672</c:v>
                </c:pt>
                <c:pt idx="30740">
                  <c:v>45247.208333333328</c:v>
                </c:pt>
                <c:pt idx="30741">
                  <c:v>45247.21875</c:v>
                </c:pt>
                <c:pt idx="30742">
                  <c:v>45247.229166666672</c:v>
                </c:pt>
                <c:pt idx="30743">
                  <c:v>45247.239583333328</c:v>
                </c:pt>
                <c:pt idx="30744">
                  <c:v>45247.25</c:v>
                </c:pt>
                <c:pt idx="30745">
                  <c:v>45247.260416666672</c:v>
                </c:pt>
                <c:pt idx="30746">
                  <c:v>45247.270833333328</c:v>
                </c:pt>
                <c:pt idx="30747">
                  <c:v>45247.28125</c:v>
                </c:pt>
                <c:pt idx="30748">
                  <c:v>45247.291666666672</c:v>
                </c:pt>
                <c:pt idx="30749">
                  <c:v>45247.302083333328</c:v>
                </c:pt>
                <c:pt idx="30750">
                  <c:v>45247.3125</c:v>
                </c:pt>
                <c:pt idx="30751">
                  <c:v>45247.322916666672</c:v>
                </c:pt>
                <c:pt idx="30752">
                  <c:v>45247.333333333328</c:v>
                </c:pt>
                <c:pt idx="30753">
                  <c:v>45247.34375</c:v>
                </c:pt>
                <c:pt idx="30754">
                  <c:v>45247.354166666672</c:v>
                </c:pt>
                <c:pt idx="30755">
                  <c:v>45247.364583333328</c:v>
                </c:pt>
                <c:pt idx="30756">
                  <c:v>45247.375</c:v>
                </c:pt>
                <c:pt idx="30757">
                  <c:v>45247.385416666672</c:v>
                </c:pt>
                <c:pt idx="30758">
                  <c:v>45247.395833333328</c:v>
                </c:pt>
                <c:pt idx="30759">
                  <c:v>45247.40625</c:v>
                </c:pt>
                <c:pt idx="30760">
                  <c:v>45247.416666666672</c:v>
                </c:pt>
                <c:pt idx="30761">
                  <c:v>45247.427083333328</c:v>
                </c:pt>
                <c:pt idx="30762">
                  <c:v>45247.4375</c:v>
                </c:pt>
                <c:pt idx="30763">
                  <c:v>45247.447916666672</c:v>
                </c:pt>
                <c:pt idx="30764">
                  <c:v>45247.458333333328</c:v>
                </c:pt>
                <c:pt idx="30765">
                  <c:v>45247.46875</c:v>
                </c:pt>
                <c:pt idx="30766">
                  <c:v>45247.479166666672</c:v>
                </c:pt>
                <c:pt idx="30767">
                  <c:v>45247.489583333328</c:v>
                </c:pt>
                <c:pt idx="30768">
                  <c:v>45247.5</c:v>
                </c:pt>
                <c:pt idx="30769">
                  <c:v>45247.510416666672</c:v>
                </c:pt>
                <c:pt idx="30770">
                  <c:v>45247.520833333328</c:v>
                </c:pt>
                <c:pt idx="30771">
                  <c:v>45247.53125</c:v>
                </c:pt>
                <c:pt idx="30772">
                  <c:v>45247.541666666672</c:v>
                </c:pt>
                <c:pt idx="30773">
                  <c:v>45247.552083333328</c:v>
                </c:pt>
                <c:pt idx="30774">
                  <c:v>45247.5625</c:v>
                </c:pt>
                <c:pt idx="30775">
                  <c:v>45247.572916666672</c:v>
                </c:pt>
                <c:pt idx="30776">
                  <c:v>45247.583333333328</c:v>
                </c:pt>
                <c:pt idx="30777">
                  <c:v>45247.59375</c:v>
                </c:pt>
                <c:pt idx="30778">
                  <c:v>45247.604166666672</c:v>
                </c:pt>
                <c:pt idx="30779">
                  <c:v>45247.614583333328</c:v>
                </c:pt>
                <c:pt idx="30780">
                  <c:v>45247.625</c:v>
                </c:pt>
                <c:pt idx="30781">
                  <c:v>45247.635416666672</c:v>
                </c:pt>
                <c:pt idx="30782">
                  <c:v>45247.645833333328</c:v>
                </c:pt>
                <c:pt idx="30783">
                  <c:v>45247.65625</c:v>
                </c:pt>
                <c:pt idx="30784">
                  <c:v>45247.666666666672</c:v>
                </c:pt>
                <c:pt idx="30785">
                  <c:v>45247.677083333328</c:v>
                </c:pt>
                <c:pt idx="30786">
                  <c:v>45247.6875</c:v>
                </c:pt>
                <c:pt idx="30787">
                  <c:v>45247.697916666672</c:v>
                </c:pt>
                <c:pt idx="30788">
                  <c:v>45247.708333333328</c:v>
                </c:pt>
                <c:pt idx="30789">
                  <c:v>45247.71875</c:v>
                </c:pt>
                <c:pt idx="30790">
                  <c:v>45247.729166666672</c:v>
                </c:pt>
                <c:pt idx="30791">
                  <c:v>45247.739583333328</c:v>
                </c:pt>
                <c:pt idx="30792">
                  <c:v>45247.75</c:v>
                </c:pt>
                <c:pt idx="30793">
                  <c:v>45247.760416666672</c:v>
                </c:pt>
                <c:pt idx="30794">
                  <c:v>45247.770833333328</c:v>
                </c:pt>
                <c:pt idx="30795">
                  <c:v>45247.78125</c:v>
                </c:pt>
                <c:pt idx="30796">
                  <c:v>45247.791666666672</c:v>
                </c:pt>
                <c:pt idx="30797">
                  <c:v>45247.802083333328</c:v>
                </c:pt>
                <c:pt idx="30798">
                  <c:v>45247.8125</c:v>
                </c:pt>
                <c:pt idx="30799">
                  <c:v>45247.822916666672</c:v>
                </c:pt>
                <c:pt idx="30800">
                  <c:v>45247.833333333328</c:v>
                </c:pt>
                <c:pt idx="30801">
                  <c:v>45247.84375</c:v>
                </c:pt>
                <c:pt idx="30802">
                  <c:v>45247.854166666672</c:v>
                </c:pt>
                <c:pt idx="30803">
                  <c:v>45247.864583333328</c:v>
                </c:pt>
                <c:pt idx="30804">
                  <c:v>45247.875</c:v>
                </c:pt>
                <c:pt idx="30805">
                  <c:v>45247.885416666672</c:v>
                </c:pt>
                <c:pt idx="30806">
                  <c:v>45247.895833333328</c:v>
                </c:pt>
                <c:pt idx="30807">
                  <c:v>45247.90625</c:v>
                </c:pt>
                <c:pt idx="30808">
                  <c:v>45247.916666666672</c:v>
                </c:pt>
                <c:pt idx="30809">
                  <c:v>45247.927083333328</c:v>
                </c:pt>
                <c:pt idx="30810">
                  <c:v>45247.9375</c:v>
                </c:pt>
                <c:pt idx="30811">
                  <c:v>45247.947916666672</c:v>
                </c:pt>
                <c:pt idx="30812">
                  <c:v>45247.958333333328</c:v>
                </c:pt>
                <c:pt idx="30813">
                  <c:v>45247.96875</c:v>
                </c:pt>
                <c:pt idx="30814">
                  <c:v>45247.979166666672</c:v>
                </c:pt>
                <c:pt idx="30815">
                  <c:v>45247.989583333328</c:v>
                </c:pt>
                <c:pt idx="30816">
                  <c:v>45248</c:v>
                </c:pt>
                <c:pt idx="30817">
                  <c:v>45248.010416666672</c:v>
                </c:pt>
                <c:pt idx="30818">
                  <c:v>45248.020833333328</c:v>
                </c:pt>
                <c:pt idx="30819">
                  <c:v>45248.03125</c:v>
                </c:pt>
                <c:pt idx="30820">
                  <c:v>45248.041666666672</c:v>
                </c:pt>
                <c:pt idx="30821">
                  <c:v>45248.052083333328</c:v>
                </c:pt>
                <c:pt idx="30822">
                  <c:v>45248.0625</c:v>
                </c:pt>
                <c:pt idx="30823">
                  <c:v>45248.072916666672</c:v>
                </c:pt>
                <c:pt idx="30824">
                  <c:v>45248.083333333328</c:v>
                </c:pt>
                <c:pt idx="30825">
                  <c:v>45248.09375</c:v>
                </c:pt>
                <c:pt idx="30826">
                  <c:v>45248.104166666672</c:v>
                </c:pt>
                <c:pt idx="30827">
                  <c:v>45248.114583333328</c:v>
                </c:pt>
                <c:pt idx="30828">
                  <c:v>45248.125</c:v>
                </c:pt>
                <c:pt idx="30829">
                  <c:v>45248.135416666672</c:v>
                </c:pt>
                <c:pt idx="30830">
                  <c:v>45248.145833333328</c:v>
                </c:pt>
                <c:pt idx="30831">
                  <c:v>45248.15625</c:v>
                </c:pt>
                <c:pt idx="30832">
                  <c:v>45248.166666666672</c:v>
                </c:pt>
                <c:pt idx="30833">
                  <c:v>45248.177083333328</c:v>
                </c:pt>
                <c:pt idx="30834">
                  <c:v>45248.1875</c:v>
                </c:pt>
                <c:pt idx="30835">
                  <c:v>45248.197916666672</c:v>
                </c:pt>
                <c:pt idx="30836">
                  <c:v>45248.208333333328</c:v>
                </c:pt>
                <c:pt idx="30837">
                  <c:v>45248.21875</c:v>
                </c:pt>
                <c:pt idx="30838">
                  <c:v>45248.229166666672</c:v>
                </c:pt>
                <c:pt idx="30839">
                  <c:v>45248.239583333328</c:v>
                </c:pt>
                <c:pt idx="30840">
                  <c:v>45248.25</c:v>
                </c:pt>
                <c:pt idx="30841">
                  <c:v>45248.260416666672</c:v>
                </c:pt>
                <c:pt idx="30842">
                  <c:v>45248.270833333328</c:v>
                </c:pt>
                <c:pt idx="30843">
                  <c:v>45248.28125</c:v>
                </c:pt>
                <c:pt idx="30844">
                  <c:v>45248.291666666672</c:v>
                </c:pt>
                <c:pt idx="30845">
                  <c:v>45248.302083333328</c:v>
                </c:pt>
                <c:pt idx="30846">
                  <c:v>45248.3125</c:v>
                </c:pt>
                <c:pt idx="30847">
                  <c:v>45248.322916666672</c:v>
                </c:pt>
                <c:pt idx="30848">
                  <c:v>45248.333333333328</c:v>
                </c:pt>
                <c:pt idx="30849">
                  <c:v>45248.34375</c:v>
                </c:pt>
                <c:pt idx="30850">
                  <c:v>45248.354166666672</c:v>
                </c:pt>
                <c:pt idx="30851">
                  <c:v>45248.364583333328</c:v>
                </c:pt>
                <c:pt idx="30852">
                  <c:v>45248.375</c:v>
                </c:pt>
                <c:pt idx="30853">
                  <c:v>45248.385416666672</c:v>
                </c:pt>
                <c:pt idx="30854">
                  <c:v>45248.395833333328</c:v>
                </c:pt>
                <c:pt idx="30855">
                  <c:v>45248.40625</c:v>
                </c:pt>
                <c:pt idx="30856">
                  <c:v>45248.416666666672</c:v>
                </c:pt>
                <c:pt idx="30857">
                  <c:v>45248.427083333328</c:v>
                </c:pt>
                <c:pt idx="30858">
                  <c:v>45248.4375</c:v>
                </c:pt>
                <c:pt idx="30859">
                  <c:v>45248.447916666672</c:v>
                </c:pt>
                <c:pt idx="30860">
                  <c:v>45248.458333333328</c:v>
                </c:pt>
                <c:pt idx="30861">
                  <c:v>45248.46875</c:v>
                </c:pt>
                <c:pt idx="30862">
                  <c:v>45248.479166666672</c:v>
                </c:pt>
                <c:pt idx="30863">
                  <c:v>45248.489583333328</c:v>
                </c:pt>
                <c:pt idx="30864">
                  <c:v>45248.5</c:v>
                </c:pt>
                <c:pt idx="30865">
                  <c:v>45248.510416666672</c:v>
                </c:pt>
                <c:pt idx="30866">
                  <c:v>45248.520833333328</c:v>
                </c:pt>
                <c:pt idx="30867">
                  <c:v>45248.53125</c:v>
                </c:pt>
                <c:pt idx="30868">
                  <c:v>45248.541666666672</c:v>
                </c:pt>
                <c:pt idx="30869">
                  <c:v>45248.552083333328</c:v>
                </c:pt>
                <c:pt idx="30870">
                  <c:v>45248.5625</c:v>
                </c:pt>
                <c:pt idx="30871">
                  <c:v>45248.572916666672</c:v>
                </c:pt>
                <c:pt idx="30872">
                  <c:v>45248.583333333328</c:v>
                </c:pt>
                <c:pt idx="30873">
                  <c:v>45248.59375</c:v>
                </c:pt>
                <c:pt idx="30874">
                  <c:v>45248.604166666672</c:v>
                </c:pt>
                <c:pt idx="30875">
                  <c:v>45248.614583333328</c:v>
                </c:pt>
                <c:pt idx="30876">
                  <c:v>45248.625</c:v>
                </c:pt>
                <c:pt idx="30877">
                  <c:v>45248.635416666672</c:v>
                </c:pt>
                <c:pt idx="30878">
                  <c:v>45248.645833333328</c:v>
                </c:pt>
                <c:pt idx="30879">
                  <c:v>45248.65625</c:v>
                </c:pt>
                <c:pt idx="30880">
                  <c:v>45248.666666666672</c:v>
                </c:pt>
                <c:pt idx="30881">
                  <c:v>45248.677083333328</c:v>
                </c:pt>
                <c:pt idx="30882">
                  <c:v>45248.6875</c:v>
                </c:pt>
                <c:pt idx="30883">
                  <c:v>45248.697916666672</c:v>
                </c:pt>
                <c:pt idx="30884">
                  <c:v>45248.708333333328</c:v>
                </c:pt>
                <c:pt idx="30885">
                  <c:v>45248.71875</c:v>
                </c:pt>
                <c:pt idx="30886">
                  <c:v>45248.729166666672</c:v>
                </c:pt>
                <c:pt idx="30887">
                  <c:v>45248.739583333328</c:v>
                </c:pt>
                <c:pt idx="30888">
                  <c:v>45248.75</c:v>
                </c:pt>
                <c:pt idx="30889">
                  <c:v>45248.760416666672</c:v>
                </c:pt>
                <c:pt idx="30890">
                  <c:v>45248.770833333328</c:v>
                </c:pt>
                <c:pt idx="30891">
                  <c:v>45248.78125</c:v>
                </c:pt>
                <c:pt idx="30892">
                  <c:v>45248.791666666672</c:v>
                </c:pt>
                <c:pt idx="30893">
                  <c:v>45248.802083333328</c:v>
                </c:pt>
                <c:pt idx="30894">
                  <c:v>45248.8125</c:v>
                </c:pt>
                <c:pt idx="30895">
                  <c:v>45248.822916666672</c:v>
                </c:pt>
                <c:pt idx="30896">
                  <c:v>45248.833333333328</c:v>
                </c:pt>
                <c:pt idx="30897">
                  <c:v>45248.84375</c:v>
                </c:pt>
                <c:pt idx="30898">
                  <c:v>45248.854166666672</c:v>
                </c:pt>
                <c:pt idx="30899">
                  <c:v>45248.864583333328</c:v>
                </c:pt>
                <c:pt idx="30900">
                  <c:v>45248.875</c:v>
                </c:pt>
                <c:pt idx="30901">
                  <c:v>45248.885416666672</c:v>
                </c:pt>
                <c:pt idx="30902">
                  <c:v>45248.895833333328</c:v>
                </c:pt>
                <c:pt idx="30903">
                  <c:v>45248.90625</c:v>
                </c:pt>
                <c:pt idx="30904">
                  <c:v>45248.916666666672</c:v>
                </c:pt>
                <c:pt idx="30905">
                  <c:v>45248.927083333328</c:v>
                </c:pt>
                <c:pt idx="30906">
                  <c:v>45248.9375</c:v>
                </c:pt>
                <c:pt idx="30907">
                  <c:v>45248.947916666672</c:v>
                </c:pt>
                <c:pt idx="30908">
                  <c:v>45248.958333333328</c:v>
                </c:pt>
                <c:pt idx="30909">
                  <c:v>45248.96875</c:v>
                </c:pt>
                <c:pt idx="30910">
                  <c:v>45248.979166666672</c:v>
                </c:pt>
                <c:pt idx="30911">
                  <c:v>45248.989583333328</c:v>
                </c:pt>
                <c:pt idx="30912">
                  <c:v>45249</c:v>
                </c:pt>
                <c:pt idx="30913">
                  <c:v>45249.010416666672</c:v>
                </c:pt>
                <c:pt idx="30914">
                  <c:v>45249.020833333328</c:v>
                </c:pt>
                <c:pt idx="30915">
                  <c:v>45249.03125</c:v>
                </c:pt>
                <c:pt idx="30916">
                  <c:v>45249.041666666672</c:v>
                </c:pt>
                <c:pt idx="30917">
                  <c:v>45249.052083333328</c:v>
                </c:pt>
                <c:pt idx="30918">
                  <c:v>45249.0625</c:v>
                </c:pt>
                <c:pt idx="30919">
                  <c:v>45249.072916666672</c:v>
                </c:pt>
                <c:pt idx="30920">
                  <c:v>45249.083333333328</c:v>
                </c:pt>
                <c:pt idx="30921">
                  <c:v>45249.09375</c:v>
                </c:pt>
                <c:pt idx="30922">
                  <c:v>45249.104166666672</c:v>
                </c:pt>
                <c:pt idx="30923">
                  <c:v>45249.114583333328</c:v>
                </c:pt>
                <c:pt idx="30924">
                  <c:v>45249.125</c:v>
                </c:pt>
                <c:pt idx="30925">
                  <c:v>45249.135416666672</c:v>
                </c:pt>
                <c:pt idx="30926">
                  <c:v>45249.145833333328</c:v>
                </c:pt>
                <c:pt idx="30927">
                  <c:v>45249.15625</c:v>
                </c:pt>
                <c:pt idx="30928">
                  <c:v>45249.166666666672</c:v>
                </c:pt>
                <c:pt idx="30929">
                  <c:v>45249.177083333328</c:v>
                </c:pt>
                <c:pt idx="30930">
                  <c:v>45249.1875</c:v>
                </c:pt>
                <c:pt idx="30931">
                  <c:v>45249.197916666672</c:v>
                </c:pt>
                <c:pt idx="30932">
                  <c:v>45249.208333333328</c:v>
                </c:pt>
                <c:pt idx="30933">
                  <c:v>45249.21875</c:v>
                </c:pt>
                <c:pt idx="30934">
                  <c:v>45249.229166666672</c:v>
                </c:pt>
                <c:pt idx="30935">
                  <c:v>45249.239583333328</c:v>
                </c:pt>
                <c:pt idx="30936">
                  <c:v>45249.25</c:v>
                </c:pt>
                <c:pt idx="30937">
                  <c:v>45249.260416666672</c:v>
                </c:pt>
                <c:pt idx="30938">
                  <c:v>45249.270833333328</c:v>
                </c:pt>
                <c:pt idx="30939">
                  <c:v>45249.28125</c:v>
                </c:pt>
                <c:pt idx="30940">
                  <c:v>45249.291666666672</c:v>
                </c:pt>
                <c:pt idx="30941">
                  <c:v>45249.302083333328</c:v>
                </c:pt>
                <c:pt idx="30942">
                  <c:v>45249.3125</c:v>
                </c:pt>
                <c:pt idx="30943">
                  <c:v>45249.322916666672</c:v>
                </c:pt>
                <c:pt idx="30944">
                  <c:v>45249.333333333328</c:v>
                </c:pt>
                <c:pt idx="30945">
                  <c:v>45249.34375</c:v>
                </c:pt>
                <c:pt idx="30946">
                  <c:v>45249.354166666672</c:v>
                </c:pt>
                <c:pt idx="30947">
                  <c:v>45249.364583333328</c:v>
                </c:pt>
                <c:pt idx="30948">
                  <c:v>45249.375</c:v>
                </c:pt>
                <c:pt idx="30949">
                  <c:v>45249.385416666672</c:v>
                </c:pt>
                <c:pt idx="30950">
                  <c:v>45249.395833333328</c:v>
                </c:pt>
                <c:pt idx="30951">
                  <c:v>45249.40625</c:v>
                </c:pt>
                <c:pt idx="30952">
                  <c:v>45249.416666666672</c:v>
                </c:pt>
                <c:pt idx="30953">
                  <c:v>45249.427083333328</c:v>
                </c:pt>
                <c:pt idx="30954">
                  <c:v>45249.4375</c:v>
                </c:pt>
                <c:pt idx="30955">
                  <c:v>45249.447916666672</c:v>
                </c:pt>
                <c:pt idx="30956">
                  <c:v>45249.458333333328</c:v>
                </c:pt>
                <c:pt idx="30957">
                  <c:v>45249.46875</c:v>
                </c:pt>
                <c:pt idx="30958">
                  <c:v>45249.479166666672</c:v>
                </c:pt>
                <c:pt idx="30959">
                  <c:v>45249.489583333328</c:v>
                </c:pt>
                <c:pt idx="30960">
                  <c:v>45249.5</c:v>
                </c:pt>
                <c:pt idx="30961">
                  <c:v>45249.510416666672</c:v>
                </c:pt>
                <c:pt idx="30962">
                  <c:v>45249.520833333328</c:v>
                </c:pt>
                <c:pt idx="30963">
                  <c:v>45249.53125</c:v>
                </c:pt>
                <c:pt idx="30964">
                  <c:v>45249.541666666672</c:v>
                </c:pt>
                <c:pt idx="30965">
                  <c:v>45249.552083333328</c:v>
                </c:pt>
                <c:pt idx="30966">
                  <c:v>45249.5625</c:v>
                </c:pt>
                <c:pt idx="30967">
                  <c:v>45249.572916666672</c:v>
                </c:pt>
                <c:pt idx="30968">
                  <c:v>45249.583333333328</c:v>
                </c:pt>
                <c:pt idx="30969">
                  <c:v>45249.59375</c:v>
                </c:pt>
                <c:pt idx="30970">
                  <c:v>45249.604166666672</c:v>
                </c:pt>
                <c:pt idx="30971">
                  <c:v>45249.614583333328</c:v>
                </c:pt>
                <c:pt idx="30972">
                  <c:v>45249.625</c:v>
                </c:pt>
                <c:pt idx="30973">
                  <c:v>45249.635416666672</c:v>
                </c:pt>
                <c:pt idx="30974">
                  <c:v>45249.645833333328</c:v>
                </c:pt>
                <c:pt idx="30975">
                  <c:v>45249.65625</c:v>
                </c:pt>
                <c:pt idx="30976">
                  <c:v>45249.666666666672</c:v>
                </c:pt>
                <c:pt idx="30977">
                  <c:v>45249.677083333328</c:v>
                </c:pt>
                <c:pt idx="30978">
                  <c:v>45249.6875</c:v>
                </c:pt>
                <c:pt idx="30979">
                  <c:v>45249.697916666672</c:v>
                </c:pt>
                <c:pt idx="30980">
                  <c:v>45249.708333333328</c:v>
                </c:pt>
                <c:pt idx="30981">
                  <c:v>45249.71875</c:v>
                </c:pt>
                <c:pt idx="30982">
                  <c:v>45249.729166666672</c:v>
                </c:pt>
                <c:pt idx="30983">
                  <c:v>45249.739583333328</c:v>
                </c:pt>
                <c:pt idx="30984">
                  <c:v>45249.75</c:v>
                </c:pt>
                <c:pt idx="30985">
                  <c:v>45249.760416666672</c:v>
                </c:pt>
                <c:pt idx="30986">
                  <c:v>45249.770833333328</c:v>
                </c:pt>
                <c:pt idx="30987">
                  <c:v>45249.78125</c:v>
                </c:pt>
                <c:pt idx="30988">
                  <c:v>45249.791666666672</c:v>
                </c:pt>
                <c:pt idx="30989">
                  <c:v>45249.802083333328</c:v>
                </c:pt>
                <c:pt idx="30990">
                  <c:v>45249.8125</c:v>
                </c:pt>
                <c:pt idx="30991">
                  <c:v>45249.822916666672</c:v>
                </c:pt>
                <c:pt idx="30992">
                  <c:v>45249.833333333328</c:v>
                </c:pt>
                <c:pt idx="30993">
                  <c:v>45249.84375</c:v>
                </c:pt>
                <c:pt idx="30994">
                  <c:v>45249.854166666672</c:v>
                </c:pt>
                <c:pt idx="30995">
                  <c:v>45249.864583333328</c:v>
                </c:pt>
                <c:pt idx="30996">
                  <c:v>45249.875</c:v>
                </c:pt>
                <c:pt idx="30997">
                  <c:v>45249.885416666672</c:v>
                </c:pt>
                <c:pt idx="30998">
                  <c:v>45249.895833333328</c:v>
                </c:pt>
                <c:pt idx="30999">
                  <c:v>45249.90625</c:v>
                </c:pt>
                <c:pt idx="31000">
                  <c:v>45249.916666666672</c:v>
                </c:pt>
                <c:pt idx="31001">
                  <c:v>45249.927083333328</c:v>
                </c:pt>
                <c:pt idx="31002">
                  <c:v>45249.9375</c:v>
                </c:pt>
                <c:pt idx="31003">
                  <c:v>45249.947916666672</c:v>
                </c:pt>
                <c:pt idx="31004">
                  <c:v>45249.958333333328</c:v>
                </c:pt>
                <c:pt idx="31005">
                  <c:v>45249.96875</c:v>
                </c:pt>
                <c:pt idx="31006">
                  <c:v>45249.979166666672</c:v>
                </c:pt>
                <c:pt idx="31007">
                  <c:v>45249.989583333328</c:v>
                </c:pt>
                <c:pt idx="31008">
                  <c:v>45250</c:v>
                </c:pt>
                <c:pt idx="31009">
                  <c:v>45250.010416666672</c:v>
                </c:pt>
                <c:pt idx="31010">
                  <c:v>45250.020833333328</c:v>
                </c:pt>
                <c:pt idx="31011">
                  <c:v>45250.03125</c:v>
                </c:pt>
                <c:pt idx="31012">
                  <c:v>45250.041666666672</c:v>
                </c:pt>
                <c:pt idx="31013">
                  <c:v>45250.052083333328</c:v>
                </c:pt>
                <c:pt idx="31014">
                  <c:v>45250.0625</c:v>
                </c:pt>
                <c:pt idx="31015">
                  <c:v>45250.072916666672</c:v>
                </c:pt>
                <c:pt idx="31016">
                  <c:v>45250.083333333328</c:v>
                </c:pt>
                <c:pt idx="31017">
                  <c:v>45250.09375</c:v>
                </c:pt>
                <c:pt idx="31018">
                  <c:v>45250.104166666672</c:v>
                </c:pt>
                <c:pt idx="31019">
                  <c:v>45250.114583333328</c:v>
                </c:pt>
                <c:pt idx="31020">
                  <c:v>45250.125</c:v>
                </c:pt>
                <c:pt idx="31021">
                  <c:v>45250.135416666672</c:v>
                </c:pt>
                <c:pt idx="31022">
                  <c:v>45250.145833333328</c:v>
                </c:pt>
                <c:pt idx="31023">
                  <c:v>45250.15625</c:v>
                </c:pt>
                <c:pt idx="31024">
                  <c:v>45250.166666666672</c:v>
                </c:pt>
                <c:pt idx="31025">
                  <c:v>45250.177083333328</c:v>
                </c:pt>
                <c:pt idx="31026">
                  <c:v>45250.1875</c:v>
                </c:pt>
                <c:pt idx="31027">
                  <c:v>45250.197916666672</c:v>
                </c:pt>
                <c:pt idx="31028">
                  <c:v>45250.208333333328</c:v>
                </c:pt>
                <c:pt idx="31029">
                  <c:v>45250.21875</c:v>
                </c:pt>
                <c:pt idx="31030">
                  <c:v>45250.229166666672</c:v>
                </c:pt>
                <c:pt idx="31031">
                  <c:v>45250.239583333328</c:v>
                </c:pt>
                <c:pt idx="31032">
                  <c:v>45250.25</c:v>
                </c:pt>
                <c:pt idx="31033">
                  <c:v>45250.260416666672</c:v>
                </c:pt>
                <c:pt idx="31034">
                  <c:v>45250.270833333328</c:v>
                </c:pt>
                <c:pt idx="31035">
                  <c:v>45250.28125</c:v>
                </c:pt>
                <c:pt idx="31036">
                  <c:v>45250.291666666672</c:v>
                </c:pt>
                <c:pt idx="31037">
                  <c:v>45250.302083333328</c:v>
                </c:pt>
                <c:pt idx="31038">
                  <c:v>45250.3125</c:v>
                </c:pt>
                <c:pt idx="31039">
                  <c:v>45250.322916666672</c:v>
                </c:pt>
                <c:pt idx="31040">
                  <c:v>45250.333333333328</c:v>
                </c:pt>
                <c:pt idx="31041">
                  <c:v>45250.34375</c:v>
                </c:pt>
                <c:pt idx="31042">
                  <c:v>45250.354166666672</c:v>
                </c:pt>
                <c:pt idx="31043">
                  <c:v>45250.364583333328</c:v>
                </c:pt>
                <c:pt idx="31044">
                  <c:v>45250.375</c:v>
                </c:pt>
                <c:pt idx="31045">
                  <c:v>45250.385416666672</c:v>
                </c:pt>
                <c:pt idx="31046">
                  <c:v>45250.395833333328</c:v>
                </c:pt>
                <c:pt idx="31047">
                  <c:v>45250.40625</c:v>
                </c:pt>
                <c:pt idx="31048">
                  <c:v>45250.416666666672</c:v>
                </c:pt>
                <c:pt idx="31049">
                  <c:v>45250.427083333328</c:v>
                </c:pt>
                <c:pt idx="31050">
                  <c:v>45250.4375</c:v>
                </c:pt>
                <c:pt idx="31051">
                  <c:v>45250.447916666672</c:v>
                </c:pt>
                <c:pt idx="31052">
                  <c:v>45250.458333333328</c:v>
                </c:pt>
                <c:pt idx="31053">
                  <c:v>45250.46875</c:v>
                </c:pt>
                <c:pt idx="31054">
                  <c:v>45250.479166666672</c:v>
                </c:pt>
                <c:pt idx="31055">
                  <c:v>45250.489583333328</c:v>
                </c:pt>
                <c:pt idx="31056">
                  <c:v>45250.5</c:v>
                </c:pt>
                <c:pt idx="31057">
                  <c:v>45250.510416666672</c:v>
                </c:pt>
                <c:pt idx="31058">
                  <c:v>45250.520833333328</c:v>
                </c:pt>
                <c:pt idx="31059">
                  <c:v>45250.53125</c:v>
                </c:pt>
                <c:pt idx="31060">
                  <c:v>45250.541666666672</c:v>
                </c:pt>
                <c:pt idx="31061">
                  <c:v>45250.552083333328</c:v>
                </c:pt>
                <c:pt idx="31062">
                  <c:v>45250.5625</c:v>
                </c:pt>
                <c:pt idx="31063">
                  <c:v>45250.572916666672</c:v>
                </c:pt>
                <c:pt idx="31064">
                  <c:v>45250.583333333328</c:v>
                </c:pt>
                <c:pt idx="31065">
                  <c:v>45250.59375</c:v>
                </c:pt>
                <c:pt idx="31066">
                  <c:v>45250.604166666672</c:v>
                </c:pt>
                <c:pt idx="31067">
                  <c:v>45250.614583333328</c:v>
                </c:pt>
                <c:pt idx="31068">
                  <c:v>45250.625</c:v>
                </c:pt>
                <c:pt idx="31069">
                  <c:v>45250.635416666672</c:v>
                </c:pt>
                <c:pt idx="31070">
                  <c:v>45250.645833333328</c:v>
                </c:pt>
                <c:pt idx="31071">
                  <c:v>45250.65625</c:v>
                </c:pt>
                <c:pt idx="31072">
                  <c:v>45250.666666666672</c:v>
                </c:pt>
                <c:pt idx="31073">
                  <c:v>45250.677083333328</c:v>
                </c:pt>
                <c:pt idx="31074">
                  <c:v>45250.6875</c:v>
                </c:pt>
                <c:pt idx="31075">
                  <c:v>45250.697916666672</c:v>
                </c:pt>
                <c:pt idx="31076">
                  <c:v>45250.708333333328</c:v>
                </c:pt>
                <c:pt idx="31077">
                  <c:v>45250.71875</c:v>
                </c:pt>
                <c:pt idx="31078">
                  <c:v>45250.729166666672</c:v>
                </c:pt>
                <c:pt idx="31079">
                  <c:v>45250.739583333328</c:v>
                </c:pt>
                <c:pt idx="31080">
                  <c:v>45250.75</c:v>
                </c:pt>
                <c:pt idx="31081">
                  <c:v>45250.760416666672</c:v>
                </c:pt>
                <c:pt idx="31082">
                  <c:v>45250.770833333328</c:v>
                </c:pt>
                <c:pt idx="31083">
                  <c:v>45250.78125</c:v>
                </c:pt>
                <c:pt idx="31084">
                  <c:v>45250.791666666672</c:v>
                </c:pt>
                <c:pt idx="31085">
                  <c:v>45250.802083333328</c:v>
                </c:pt>
                <c:pt idx="31086">
                  <c:v>45250.8125</c:v>
                </c:pt>
                <c:pt idx="31087">
                  <c:v>45250.822916666672</c:v>
                </c:pt>
                <c:pt idx="31088">
                  <c:v>45250.833333333328</c:v>
                </c:pt>
                <c:pt idx="31089">
                  <c:v>45250.84375</c:v>
                </c:pt>
                <c:pt idx="31090">
                  <c:v>45250.854166666672</c:v>
                </c:pt>
                <c:pt idx="31091">
                  <c:v>45250.864583333328</c:v>
                </c:pt>
                <c:pt idx="31092">
                  <c:v>45250.875</c:v>
                </c:pt>
                <c:pt idx="31093">
                  <c:v>45250.885416666672</c:v>
                </c:pt>
                <c:pt idx="31094">
                  <c:v>45250.895833333328</c:v>
                </c:pt>
                <c:pt idx="31095">
                  <c:v>45250.90625</c:v>
                </c:pt>
                <c:pt idx="31096">
                  <c:v>45250.916666666672</c:v>
                </c:pt>
                <c:pt idx="31097">
                  <c:v>45250.927083333328</c:v>
                </c:pt>
                <c:pt idx="31098">
                  <c:v>45250.9375</c:v>
                </c:pt>
                <c:pt idx="31099">
                  <c:v>45250.947916666672</c:v>
                </c:pt>
                <c:pt idx="31100">
                  <c:v>45250.958333333328</c:v>
                </c:pt>
                <c:pt idx="31101">
                  <c:v>45250.96875</c:v>
                </c:pt>
                <c:pt idx="31102">
                  <c:v>45250.979166666672</c:v>
                </c:pt>
                <c:pt idx="31103">
                  <c:v>45250.989583333328</c:v>
                </c:pt>
                <c:pt idx="31104">
                  <c:v>45251</c:v>
                </c:pt>
                <c:pt idx="31105">
                  <c:v>45251.010416666672</c:v>
                </c:pt>
                <c:pt idx="31106">
                  <c:v>45251.020833333328</c:v>
                </c:pt>
                <c:pt idx="31107">
                  <c:v>45251.03125</c:v>
                </c:pt>
                <c:pt idx="31108">
                  <c:v>45251.041666666672</c:v>
                </c:pt>
                <c:pt idx="31109">
                  <c:v>45251.052083333328</c:v>
                </c:pt>
                <c:pt idx="31110">
                  <c:v>45251.0625</c:v>
                </c:pt>
                <c:pt idx="31111">
                  <c:v>45251.072916666672</c:v>
                </c:pt>
                <c:pt idx="31112">
                  <c:v>45251.083333333328</c:v>
                </c:pt>
                <c:pt idx="31113">
                  <c:v>45251.09375</c:v>
                </c:pt>
                <c:pt idx="31114">
                  <c:v>45251.104166666672</c:v>
                </c:pt>
                <c:pt idx="31115">
                  <c:v>45251.114583333328</c:v>
                </c:pt>
                <c:pt idx="31116">
                  <c:v>45251.125</c:v>
                </c:pt>
                <c:pt idx="31117">
                  <c:v>45251.135416666672</c:v>
                </c:pt>
                <c:pt idx="31118">
                  <c:v>45251.145833333328</c:v>
                </c:pt>
                <c:pt idx="31119">
                  <c:v>45251.15625</c:v>
                </c:pt>
                <c:pt idx="31120">
                  <c:v>45251.166666666672</c:v>
                </c:pt>
                <c:pt idx="31121">
                  <c:v>45251.177083333328</c:v>
                </c:pt>
                <c:pt idx="31122">
                  <c:v>45251.1875</c:v>
                </c:pt>
                <c:pt idx="31123">
                  <c:v>45251.197916666672</c:v>
                </c:pt>
                <c:pt idx="31124">
                  <c:v>45251.208333333328</c:v>
                </c:pt>
                <c:pt idx="31125">
                  <c:v>45251.21875</c:v>
                </c:pt>
                <c:pt idx="31126">
                  <c:v>45251.229166666672</c:v>
                </c:pt>
                <c:pt idx="31127">
                  <c:v>45251.239583333328</c:v>
                </c:pt>
                <c:pt idx="31128">
                  <c:v>45251.25</c:v>
                </c:pt>
                <c:pt idx="31129">
                  <c:v>45251.260416666672</c:v>
                </c:pt>
                <c:pt idx="31130">
                  <c:v>45251.270833333328</c:v>
                </c:pt>
                <c:pt idx="31131">
                  <c:v>45251.28125</c:v>
                </c:pt>
                <c:pt idx="31132">
                  <c:v>45251.291666666672</c:v>
                </c:pt>
                <c:pt idx="31133">
                  <c:v>45251.302083333328</c:v>
                </c:pt>
                <c:pt idx="31134">
                  <c:v>45251.3125</c:v>
                </c:pt>
                <c:pt idx="31135">
                  <c:v>45251.322916666672</c:v>
                </c:pt>
                <c:pt idx="31136">
                  <c:v>45251.333333333328</c:v>
                </c:pt>
                <c:pt idx="31137">
                  <c:v>45251.34375</c:v>
                </c:pt>
                <c:pt idx="31138">
                  <c:v>45251.354166666672</c:v>
                </c:pt>
                <c:pt idx="31139">
                  <c:v>45251.364583333328</c:v>
                </c:pt>
                <c:pt idx="31140">
                  <c:v>45251.375</c:v>
                </c:pt>
                <c:pt idx="31141">
                  <c:v>45251.385416666672</c:v>
                </c:pt>
                <c:pt idx="31142">
                  <c:v>45251.395833333328</c:v>
                </c:pt>
                <c:pt idx="31143">
                  <c:v>45251.40625</c:v>
                </c:pt>
                <c:pt idx="31144">
                  <c:v>45251.416666666672</c:v>
                </c:pt>
                <c:pt idx="31145">
                  <c:v>45251.427083333328</c:v>
                </c:pt>
                <c:pt idx="31146">
                  <c:v>45251.4375</c:v>
                </c:pt>
                <c:pt idx="31147">
                  <c:v>45251.447916666672</c:v>
                </c:pt>
                <c:pt idx="31148">
                  <c:v>45251.458333333328</c:v>
                </c:pt>
                <c:pt idx="31149">
                  <c:v>45251.46875</c:v>
                </c:pt>
                <c:pt idx="31150">
                  <c:v>45251.479166666672</c:v>
                </c:pt>
                <c:pt idx="31151">
                  <c:v>45251.489583333328</c:v>
                </c:pt>
                <c:pt idx="31152">
                  <c:v>45251.5</c:v>
                </c:pt>
                <c:pt idx="31153">
                  <c:v>45251.510416666672</c:v>
                </c:pt>
                <c:pt idx="31154">
                  <c:v>45251.520833333328</c:v>
                </c:pt>
                <c:pt idx="31155">
                  <c:v>45251.53125</c:v>
                </c:pt>
                <c:pt idx="31156">
                  <c:v>45251.541666666672</c:v>
                </c:pt>
                <c:pt idx="31157">
                  <c:v>45251.552083333328</c:v>
                </c:pt>
                <c:pt idx="31158">
                  <c:v>45251.5625</c:v>
                </c:pt>
                <c:pt idx="31159">
                  <c:v>45251.572916666672</c:v>
                </c:pt>
                <c:pt idx="31160">
                  <c:v>45251.583333333328</c:v>
                </c:pt>
                <c:pt idx="31161">
                  <c:v>45251.59375</c:v>
                </c:pt>
                <c:pt idx="31162">
                  <c:v>45251.604166666672</c:v>
                </c:pt>
                <c:pt idx="31163">
                  <c:v>45251.614583333328</c:v>
                </c:pt>
                <c:pt idx="31164">
                  <c:v>45251.625</c:v>
                </c:pt>
                <c:pt idx="31165">
                  <c:v>45251.635416666672</c:v>
                </c:pt>
                <c:pt idx="31166">
                  <c:v>45251.645833333328</c:v>
                </c:pt>
                <c:pt idx="31167">
                  <c:v>45251.65625</c:v>
                </c:pt>
                <c:pt idx="31168">
                  <c:v>45251.666666666672</c:v>
                </c:pt>
                <c:pt idx="31169">
                  <c:v>45251.677083333328</c:v>
                </c:pt>
                <c:pt idx="31170">
                  <c:v>45251.6875</c:v>
                </c:pt>
                <c:pt idx="31171">
                  <c:v>45251.697916666672</c:v>
                </c:pt>
                <c:pt idx="31172">
                  <c:v>45251.708333333328</c:v>
                </c:pt>
                <c:pt idx="31173">
                  <c:v>45251.71875</c:v>
                </c:pt>
                <c:pt idx="31174">
                  <c:v>45251.729166666672</c:v>
                </c:pt>
                <c:pt idx="31175">
                  <c:v>45251.739583333328</c:v>
                </c:pt>
                <c:pt idx="31176">
                  <c:v>45251.75</c:v>
                </c:pt>
                <c:pt idx="31177">
                  <c:v>45251.760416666672</c:v>
                </c:pt>
                <c:pt idx="31178">
                  <c:v>45251.770833333328</c:v>
                </c:pt>
                <c:pt idx="31179">
                  <c:v>45251.78125</c:v>
                </c:pt>
                <c:pt idx="31180">
                  <c:v>45251.791666666672</c:v>
                </c:pt>
                <c:pt idx="31181">
                  <c:v>45251.802083333328</c:v>
                </c:pt>
                <c:pt idx="31182">
                  <c:v>45251.8125</c:v>
                </c:pt>
                <c:pt idx="31183">
                  <c:v>45251.822916666672</c:v>
                </c:pt>
                <c:pt idx="31184">
                  <c:v>45251.833333333328</c:v>
                </c:pt>
                <c:pt idx="31185">
                  <c:v>45251.84375</c:v>
                </c:pt>
                <c:pt idx="31186">
                  <c:v>45251.854166666672</c:v>
                </c:pt>
                <c:pt idx="31187">
                  <c:v>45251.864583333328</c:v>
                </c:pt>
                <c:pt idx="31188">
                  <c:v>45251.875</c:v>
                </c:pt>
                <c:pt idx="31189">
                  <c:v>45251.885416666672</c:v>
                </c:pt>
                <c:pt idx="31190">
                  <c:v>45251.895833333328</c:v>
                </c:pt>
                <c:pt idx="31191">
                  <c:v>45251.90625</c:v>
                </c:pt>
                <c:pt idx="31192">
                  <c:v>45251.916666666672</c:v>
                </c:pt>
                <c:pt idx="31193">
                  <c:v>45251.927083333328</c:v>
                </c:pt>
                <c:pt idx="31194">
                  <c:v>45251.9375</c:v>
                </c:pt>
                <c:pt idx="31195">
                  <c:v>45251.947916666672</c:v>
                </c:pt>
                <c:pt idx="31196">
                  <c:v>45251.958333333328</c:v>
                </c:pt>
                <c:pt idx="31197">
                  <c:v>45251.96875</c:v>
                </c:pt>
                <c:pt idx="31198">
                  <c:v>45251.979166666672</c:v>
                </c:pt>
                <c:pt idx="31199">
                  <c:v>45251.989583333328</c:v>
                </c:pt>
                <c:pt idx="31200">
                  <c:v>45252</c:v>
                </c:pt>
                <c:pt idx="31201">
                  <c:v>45252.010416666672</c:v>
                </c:pt>
                <c:pt idx="31202">
                  <c:v>45252.020833333328</c:v>
                </c:pt>
                <c:pt idx="31203">
                  <c:v>45252.03125</c:v>
                </c:pt>
                <c:pt idx="31204">
                  <c:v>45252.041666666672</c:v>
                </c:pt>
                <c:pt idx="31205">
                  <c:v>45252.052083333328</c:v>
                </c:pt>
                <c:pt idx="31206">
                  <c:v>45252.0625</c:v>
                </c:pt>
                <c:pt idx="31207">
                  <c:v>45252.072916666672</c:v>
                </c:pt>
                <c:pt idx="31208">
                  <c:v>45252.083333333328</c:v>
                </c:pt>
                <c:pt idx="31209">
                  <c:v>45252.09375</c:v>
                </c:pt>
                <c:pt idx="31210">
                  <c:v>45252.104166666672</c:v>
                </c:pt>
                <c:pt idx="31211">
                  <c:v>45252.114583333328</c:v>
                </c:pt>
                <c:pt idx="31212">
                  <c:v>45252.125</c:v>
                </c:pt>
                <c:pt idx="31213">
                  <c:v>45252.135416666672</c:v>
                </c:pt>
                <c:pt idx="31214">
                  <c:v>45252.145833333328</c:v>
                </c:pt>
                <c:pt idx="31215">
                  <c:v>45252.15625</c:v>
                </c:pt>
                <c:pt idx="31216">
                  <c:v>45252.166666666672</c:v>
                </c:pt>
                <c:pt idx="31217">
                  <c:v>45252.177083333328</c:v>
                </c:pt>
                <c:pt idx="31218">
                  <c:v>45252.1875</c:v>
                </c:pt>
                <c:pt idx="31219">
                  <c:v>45252.197916666672</c:v>
                </c:pt>
                <c:pt idx="31220">
                  <c:v>45252.208333333328</c:v>
                </c:pt>
                <c:pt idx="31221">
                  <c:v>45252.21875</c:v>
                </c:pt>
                <c:pt idx="31222">
                  <c:v>45252.229166666672</c:v>
                </c:pt>
                <c:pt idx="31223">
                  <c:v>45252.239583333328</c:v>
                </c:pt>
                <c:pt idx="31224">
                  <c:v>45252.25</c:v>
                </c:pt>
                <c:pt idx="31225">
                  <c:v>45252.260416666672</c:v>
                </c:pt>
                <c:pt idx="31226">
                  <c:v>45252.270833333328</c:v>
                </c:pt>
                <c:pt idx="31227">
                  <c:v>45252.28125</c:v>
                </c:pt>
                <c:pt idx="31228">
                  <c:v>45252.291666666672</c:v>
                </c:pt>
                <c:pt idx="31229">
                  <c:v>45252.302083333328</c:v>
                </c:pt>
                <c:pt idx="31230">
                  <c:v>45252.3125</c:v>
                </c:pt>
                <c:pt idx="31231">
                  <c:v>45252.322916666672</c:v>
                </c:pt>
                <c:pt idx="31232">
                  <c:v>45252.333333333328</c:v>
                </c:pt>
                <c:pt idx="31233">
                  <c:v>45252.34375</c:v>
                </c:pt>
                <c:pt idx="31234">
                  <c:v>45252.354166666672</c:v>
                </c:pt>
                <c:pt idx="31235">
                  <c:v>45252.364583333328</c:v>
                </c:pt>
                <c:pt idx="31236">
                  <c:v>45252.375</c:v>
                </c:pt>
                <c:pt idx="31237">
                  <c:v>45252.385416666672</c:v>
                </c:pt>
                <c:pt idx="31238">
                  <c:v>45252.395833333328</c:v>
                </c:pt>
                <c:pt idx="31239">
                  <c:v>45252.40625</c:v>
                </c:pt>
                <c:pt idx="31240">
                  <c:v>45252.416666666672</c:v>
                </c:pt>
                <c:pt idx="31241">
                  <c:v>45252.427083333328</c:v>
                </c:pt>
                <c:pt idx="31242">
                  <c:v>45252.4375</c:v>
                </c:pt>
                <c:pt idx="31243">
                  <c:v>45252.447916666672</c:v>
                </c:pt>
                <c:pt idx="31244">
                  <c:v>45252.458333333328</c:v>
                </c:pt>
                <c:pt idx="31245">
                  <c:v>45252.46875</c:v>
                </c:pt>
                <c:pt idx="31246">
                  <c:v>45252.479166666672</c:v>
                </c:pt>
                <c:pt idx="31247">
                  <c:v>45252.489583333328</c:v>
                </c:pt>
                <c:pt idx="31248">
                  <c:v>45252.5</c:v>
                </c:pt>
                <c:pt idx="31249">
                  <c:v>45252.510416666672</c:v>
                </c:pt>
                <c:pt idx="31250">
                  <c:v>45252.520833333328</c:v>
                </c:pt>
                <c:pt idx="31251">
                  <c:v>45252.53125</c:v>
                </c:pt>
                <c:pt idx="31252">
                  <c:v>45252.541666666672</c:v>
                </c:pt>
                <c:pt idx="31253">
                  <c:v>45252.552083333328</c:v>
                </c:pt>
                <c:pt idx="31254">
                  <c:v>45252.5625</c:v>
                </c:pt>
                <c:pt idx="31255">
                  <c:v>45252.572916666672</c:v>
                </c:pt>
                <c:pt idx="31256">
                  <c:v>45252.583333333328</c:v>
                </c:pt>
                <c:pt idx="31257">
                  <c:v>45252.59375</c:v>
                </c:pt>
                <c:pt idx="31258">
                  <c:v>45252.604166666672</c:v>
                </c:pt>
                <c:pt idx="31259">
                  <c:v>45252.614583333328</c:v>
                </c:pt>
                <c:pt idx="31260">
                  <c:v>45252.625</c:v>
                </c:pt>
                <c:pt idx="31261">
                  <c:v>45252.635416666672</c:v>
                </c:pt>
                <c:pt idx="31262">
                  <c:v>45252.645833333328</c:v>
                </c:pt>
                <c:pt idx="31263">
                  <c:v>45252.65625</c:v>
                </c:pt>
                <c:pt idx="31264">
                  <c:v>45252.666666666672</c:v>
                </c:pt>
                <c:pt idx="31265">
                  <c:v>45252.677083333328</c:v>
                </c:pt>
                <c:pt idx="31266">
                  <c:v>45252.6875</c:v>
                </c:pt>
                <c:pt idx="31267">
                  <c:v>45252.697916666672</c:v>
                </c:pt>
                <c:pt idx="31268">
                  <c:v>45252.708333333328</c:v>
                </c:pt>
                <c:pt idx="31269">
                  <c:v>45252.71875</c:v>
                </c:pt>
                <c:pt idx="31270">
                  <c:v>45252.729166666672</c:v>
                </c:pt>
                <c:pt idx="31271">
                  <c:v>45252.739583333328</c:v>
                </c:pt>
                <c:pt idx="31272">
                  <c:v>45252.75</c:v>
                </c:pt>
                <c:pt idx="31273">
                  <c:v>45252.760416666672</c:v>
                </c:pt>
                <c:pt idx="31274">
                  <c:v>45252.770833333328</c:v>
                </c:pt>
                <c:pt idx="31275">
                  <c:v>45252.78125</c:v>
                </c:pt>
                <c:pt idx="31276">
                  <c:v>45252.791666666672</c:v>
                </c:pt>
                <c:pt idx="31277">
                  <c:v>45252.802083333328</c:v>
                </c:pt>
                <c:pt idx="31278">
                  <c:v>45252.8125</c:v>
                </c:pt>
                <c:pt idx="31279">
                  <c:v>45252.822916666672</c:v>
                </c:pt>
                <c:pt idx="31280">
                  <c:v>45252.833333333328</c:v>
                </c:pt>
                <c:pt idx="31281">
                  <c:v>45252.84375</c:v>
                </c:pt>
                <c:pt idx="31282">
                  <c:v>45252.854166666672</c:v>
                </c:pt>
                <c:pt idx="31283">
                  <c:v>45252.864583333328</c:v>
                </c:pt>
                <c:pt idx="31284">
                  <c:v>45252.875</c:v>
                </c:pt>
                <c:pt idx="31285">
                  <c:v>45252.885416666672</c:v>
                </c:pt>
                <c:pt idx="31286">
                  <c:v>45252.895833333328</c:v>
                </c:pt>
                <c:pt idx="31287">
                  <c:v>45252.90625</c:v>
                </c:pt>
                <c:pt idx="31288">
                  <c:v>45252.916666666672</c:v>
                </c:pt>
                <c:pt idx="31289">
                  <c:v>45252.927083333328</c:v>
                </c:pt>
                <c:pt idx="31290">
                  <c:v>45252.9375</c:v>
                </c:pt>
                <c:pt idx="31291">
                  <c:v>45252.947916666672</c:v>
                </c:pt>
                <c:pt idx="31292">
                  <c:v>45252.958333333328</c:v>
                </c:pt>
                <c:pt idx="31293">
                  <c:v>45252.96875</c:v>
                </c:pt>
                <c:pt idx="31294">
                  <c:v>45252.979166666672</c:v>
                </c:pt>
                <c:pt idx="31295">
                  <c:v>45252.989583333328</c:v>
                </c:pt>
                <c:pt idx="31296">
                  <c:v>45253</c:v>
                </c:pt>
                <c:pt idx="31297">
                  <c:v>45253.010416666672</c:v>
                </c:pt>
                <c:pt idx="31298">
                  <c:v>45253.020833333328</c:v>
                </c:pt>
                <c:pt idx="31299">
                  <c:v>45253.03125</c:v>
                </c:pt>
                <c:pt idx="31300">
                  <c:v>45253.041666666672</c:v>
                </c:pt>
                <c:pt idx="31301">
                  <c:v>45253.052083333328</c:v>
                </c:pt>
                <c:pt idx="31302">
                  <c:v>45253.0625</c:v>
                </c:pt>
                <c:pt idx="31303">
                  <c:v>45253.072916666672</c:v>
                </c:pt>
                <c:pt idx="31304">
                  <c:v>45253.083333333328</c:v>
                </c:pt>
                <c:pt idx="31305">
                  <c:v>45253.09375</c:v>
                </c:pt>
                <c:pt idx="31306">
                  <c:v>45253.104166666672</c:v>
                </c:pt>
                <c:pt idx="31307">
                  <c:v>45253.114583333328</c:v>
                </c:pt>
                <c:pt idx="31308">
                  <c:v>45253.125</c:v>
                </c:pt>
                <c:pt idx="31309">
                  <c:v>45253.135416666672</c:v>
                </c:pt>
                <c:pt idx="31310">
                  <c:v>45253.145833333328</c:v>
                </c:pt>
                <c:pt idx="31311">
                  <c:v>45253.15625</c:v>
                </c:pt>
                <c:pt idx="31312">
                  <c:v>45253.166666666672</c:v>
                </c:pt>
                <c:pt idx="31313">
                  <c:v>45253.177083333328</c:v>
                </c:pt>
                <c:pt idx="31314">
                  <c:v>45253.1875</c:v>
                </c:pt>
                <c:pt idx="31315">
                  <c:v>45253.197916666672</c:v>
                </c:pt>
                <c:pt idx="31316">
                  <c:v>45253.208333333328</c:v>
                </c:pt>
                <c:pt idx="31317">
                  <c:v>45253.21875</c:v>
                </c:pt>
                <c:pt idx="31318">
                  <c:v>45253.229166666672</c:v>
                </c:pt>
                <c:pt idx="31319">
                  <c:v>45253.239583333328</c:v>
                </c:pt>
                <c:pt idx="31320">
                  <c:v>45253.25</c:v>
                </c:pt>
                <c:pt idx="31321">
                  <c:v>45253.260416666672</c:v>
                </c:pt>
                <c:pt idx="31322">
                  <c:v>45253.270833333328</c:v>
                </c:pt>
                <c:pt idx="31323">
                  <c:v>45253.28125</c:v>
                </c:pt>
                <c:pt idx="31324">
                  <c:v>45253.291666666672</c:v>
                </c:pt>
                <c:pt idx="31325">
                  <c:v>45253.302083333328</c:v>
                </c:pt>
                <c:pt idx="31326">
                  <c:v>45253.3125</c:v>
                </c:pt>
                <c:pt idx="31327">
                  <c:v>45253.322916666672</c:v>
                </c:pt>
                <c:pt idx="31328">
                  <c:v>45253.333333333328</c:v>
                </c:pt>
                <c:pt idx="31329">
                  <c:v>45253.34375</c:v>
                </c:pt>
                <c:pt idx="31330">
                  <c:v>45253.354166666672</c:v>
                </c:pt>
                <c:pt idx="31331">
                  <c:v>45253.364583333328</c:v>
                </c:pt>
                <c:pt idx="31332">
                  <c:v>45253.375</c:v>
                </c:pt>
                <c:pt idx="31333">
                  <c:v>45253.385416666672</c:v>
                </c:pt>
                <c:pt idx="31334">
                  <c:v>45253.395833333328</c:v>
                </c:pt>
                <c:pt idx="31335">
                  <c:v>45253.40625</c:v>
                </c:pt>
                <c:pt idx="31336">
                  <c:v>45253.416666666672</c:v>
                </c:pt>
                <c:pt idx="31337">
                  <c:v>45253.427083333328</c:v>
                </c:pt>
                <c:pt idx="31338">
                  <c:v>45253.4375</c:v>
                </c:pt>
                <c:pt idx="31339">
                  <c:v>45253.447916666672</c:v>
                </c:pt>
                <c:pt idx="31340">
                  <c:v>45253.458333333328</c:v>
                </c:pt>
                <c:pt idx="31341">
                  <c:v>45253.46875</c:v>
                </c:pt>
                <c:pt idx="31342">
                  <c:v>45253.479166666672</c:v>
                </c:pt>
                <c:pt idx="31343">
                  <c:v>45253.489583333328</c:v>
                </c:pt>
                <c:pt idx="31344">
                  <c:v>45253.5</c:v>
                </c:pt>
                <c:pt idx="31345">
                  <c:v>45253.510416666672</c:v>
                </c:pt>
                <c:pt idx="31346">
                  <c:v>45253.520833333328</c:v>
                </c:pt>
                <c:pt idx="31347">
                  <c:v>45253.53125</c:v>
                </c:pt>
                <c:pt idx="31348">
                  <c:v>45253.541666666672</c:v>
                </c:pt>
                <c:pt idx="31349">
                  <c:v>45253.552083333328</c:v>
                </c:pt>
                <c:pt idx="31350">
                  <c:v>45253.5625</c:v>
                </c:pt>
                <c:pt idx="31351">
                  <c:v>45253.572916666672</c:v>
                </c:pt>
                <c:pt idx="31352">
                  <c:v>45253.583333333328</c:v>
                </c:pt>
                <c:pt idx="31353">
                  <c:v>45253.59375</c:v>
                </c:pt>
                <c:pt idx="31354">
                  <c:v>45253.604166666672</c:v>
                </c:pt>
                <c:pt idx="31355">
                  <c:v>45253.614583333328</c:v>
                </c:pt>
                <c:pt idx="31356">
                  <c:v>45253.625</c:v>
                </c:pt>
                <c:pt idx="31357">
                  <c:v>45253.635416666672</c:v>
                </c:pt>
                <c:pt idx="31358">
                  <c:v>45253.645833333328</c:v>
                </c:pt>
                <c:pt idx="31359">
                  <c:v>45253.65625</c:v>
                </c:pt>
                <c:pt idx="31360">
                  <c:v>45253.666666666672</c:v>
                </c:pt>
                <c:pt idx="31361">
                  <c:v>45253.677083333328</c:v>
                </c:pt>
                <c:pt idx="31362">
                  <c:v>45253.6875</c:v>
                </c:pt>
                <c:pt idx="31363">
                  <c:v>45253.697916666672</c:v>
                </c:pt>
                <c:pt idx="31364">
                  <c:v>45253.708333333328</c:v>
                </c:pt>
                <c:pt idx="31365">
                  <c:v>45253.71875</c:v>
                </c:pt>
                <c:pt idx="31366">
                  <c:v>45253.729166666672</c:v>
                </c:pt>
                <c:pt idx="31367">
                  <c:v>45253.739583333328</c:v>
                </c:pt>
                <c:pt idx="31368">
                  <c:v>45253.75</c:v>
                </c:pt>
                <c:pt idx="31369">
                  <c:v>45253.760416666672</c:v>
                </c:pt>
                <c:pt idx="31370">
                  <c:v>45253.770833333328</c:v>
                </c:pt>
                <c:pt idx="31371">
                  <c:v>45253.78125</c:v>
                </c:pt>
                <c:pt idx="31372">
                  <c:v>45253.791666666672</c:v>
                </c:pt>
                <c:pt idx="31373">
                  <c:v>45253.802083333328</c:v>
                </c:pt>
                <c:pt idx="31374">
                  <c:v>45253.8125</c:v>
                </c:pt>
                <c:pt idx="31375">
                  <c:v>45253.822916666672</c:v>
                </c:pt>
                <c:pt idx="31376">
                  <c:v>45253.833333333328</c:v>
                </c:pt>
                <c:pt idx="31377">
                  <c:v>45253.84375</c:v>
                </c:pt>
                <c:pt idx="31378">
                  <c:v>45253.854166666672</c:v>
                </c:pt>
                <c:pt idx="31379">
                  <c:v>45253.864583333328</c:v>
                </c:pt>
                <c:pt idx="31380">
                  <c:v>45253.875</c:v>
                </c:pt>
                <c:pt idx="31381">
                  <c:v>45253.885416666672</c:v>
                </c:pt>
                <c:pt idx="31382">
                  <c:v>45253.895833333328</c:v>
                </c:pt>
                <c:pt idx="31383">
                  <c:v>45253.90625</c:v>
                </c:pt>
                <c:pt idx="31384">
                  <c:v>45253.916666666672</c:v>
                </c:pt>
                <c:pt idx="31385">
                  <c:v>45253.927083333328</c:v>
                </c:pt>
                <c:pt idx="31386">
                  <c:v>45253.9375</c:v>
                </c:pt>
                <c:pt idx="31387">
                  <c:v>45253.947916666672</c:v>
                </c:pt>
                <c:pt idx="31388">
                  <c:v>45253.958333333328</c:v>
                </c:pt>
                <c:pt idx="31389">
                  <c:v>45253.96875</c:v>
                </c:pt>
                <c:pt idx="31390">
                  <c:v>45253.979166666672</c:v>
                </c:pt>
                <c:pt idx="31391">
                  <c:v>45253.989583333328</c:v>
                </c:pt>
                <c:pt idx="31392">
                  <c:v>45254</c:v>
                </c:pt>
                <c:pt idx="31393">
                  <c:v>45254.010416666672</c:v>
                </c:pt>
                <c:pt idx="31394">
                  <c:v>45254.020833333328</c:v>
                </c:pt>
                <c:pt idx="31395">
                  <c:v>45254.03125</c:v>
                </c:pt>
                <c:pt idx="31396">
                  <c:v>45254.041666666672</c:v>
                </c:pt>
                <c:pt idx="31397">
                  <c:v>45254.052083333328</c:v>
                </c:pt>
                <c:pt idx="31398">
                  <c:v>45254.0625</c:v>
                </c:pt>
                <c:pt idx="31399">
                  <c:v>45254.072916666672</c:v>
                </c:pt>
                <c:pt idx="31400">
                  <c:v>45254.083333333328</c:v>
                </c:pt>
                <c:pt idx="31401">
                  <c:v>45254.09375</c:v>
                </c:pt>
                <c:pt idx="31402">
                  <c:v>45254.104166666672</c:v>
                </c:pt>
                <c:pt idx="31403">
                  <c:v>45254.114583333328</c:v>
                </c:pt>
                <c:pt idx="31404">
                  <c:v>45254.125</c:v>
                </c:pt>
                <c:pt idx="31405">
                  <c:v>45254.135416666672</c:v>
                </c:pt>
                <c:pt idx="31406">
                  <c:v>45254.145833333328</c:v>
                </c:pt>
                <c:pt idx="31407">
                  <c:v>45254.15625</c:v>
                </c:pt>
                <c:pt idx="31408">
                  <c:v>45254.166666666672</c:v>
                </c:pt>
                <c:pt idx="31409">
                  <c:v>45254.177083333328</c:v>
                </c:pt>
                <c:pt idx="31410">
                  <c:v>45254.1875</c:v>
                </c:pt>
                <c:pt idx="31411">
                  <c:v>45254.197916666672</c:v>
                </c:pt>
                <c:pt idx="31412">
                  <c:v>45254.208333333328</c:v>
                </c:pt>
                <c:pt idx="31413">
                  <c:v>45254.21875</c:v>
                </c:pt>
                <c:pt idx="31414">
                  <c:v>45254.229166666672</c:v>
                </c:pt>
                <c:pt idx="31415">
                  <c:v>45254.239583333328</c:v>
                </c:pt>
                <c:pt idx="31416">
                  <c:v>45254.25</c:v>
                </c:pt>
                <c:pt idx="31417">
                  <c:v>45254.260416666672</c:v>
                </c:pt>
                <c:pt idx="31418">
                  <c:v>45254.270833333328</c:v>
                </c:pt>
                <c:pt idx="31419">
                  <c:v>45254.28125</c:v>
                </c:pt>
                <c:pt idx="31420">
                  <c:v>45254.291666666672</c:v>
                </c:pt>
                <c:pt idx="31421">
                  <c:v>45254.302083333328</c:v>
                </c:pt>
                <c:pt idx="31422">
                  <c:v>45254.3125</c:v>
                </c:pt>
                <c:pt idx="31423">
                  <c:v>45254.322916666672</c:v>
                </c:pt>
                <c:pt idx="31424">
                  <c:v>45254.333333333328</c:v>
                </c:pt>
                <c:pt idx="31425">
                  <c:v>45254.34375</c:v>
                </c:pt>
                <c:pt idx="31426">
                  <c:v>45254.354166666672</c:v>
                </c:pt>
                <c:pt idx="31427">
                  <c:v>45254.364583333328</c:v>
                </c:pt>
                <c:pt idx="31428">
                  <c:v>45254.375</c:v>
                </c:pt>
                <c:pt idx="31429">
                  <c:v>45254.385416666672</c:v>
                </c:pt>
                <c:pt idx="31430">
                  <c:v>45254.395833333328</c:v>
                </c:pt>
                <c:pt idx="31431">
                  <c:v>45254.40625</c:v>
                </c:pt>
                <c:pt idx="31432">
                  <c:v>45254.416666666672</c:v>
                </c:pt>
                <c:pt idx="31433">
                  <c:v>45254.427083333328</c:v>
                </c:pt>
                <c:pt idx="31434">
                  <c:v>45254.4375</c:v>
                </c:pt>
                <c:pt idx="31435">
                  <c:v>45254.447916666672</c:v>
                </c:pt>
                <c:pt idx="31436">
                  <c:v>45254.458333333328</c:v>
                </c:pt>
                <c:pt idx="31437">
                  <c:v>45254.46875</c:v>
                </c:pt>
                <c:pt idx="31438">
                  <c:v>45254.479166666672</c:v>
                </c:pt>
                <c:pt idx="31439">
                  <c:v>45254.489583333328</c:v>
                </c:pt>
                <c:pt idx="31440">
                  <c:v>45254.5</c:v>
                </c:pt>
                <c:pt idx="31441">
                  <c:v>45254.510416666672</c:v>
                </c:pt>
                <c:pt idx="31442">
                  <c:v>45254.520833333328</c:v>
                </c:pt>
                <c:pt idx="31443">
                  <c:v>45254.53125</c:v>
                </c:pt>
                <c:pt idx="31444">
                  <c:v>45254.541666666672</c:v>
                </c:pt>
                <c:pt idx="31445">
                  <c:v>45254.552083333328</c:v>
                </c:pt>
                <c:pt idx="31446">
                  <c:v>45254.5625</c:v>
                </c:pt>
                <c:pt idx="31447">
                  <c:v>45254.572916666672</c:v>
                </c:pt>
                <c:pt idx="31448">
                  <c:v>45254.583333333328</c:v>
                </c:pt>
                <c:pt idx="31449">
                  <c:v>45254.59375</c:v>
                </c:pt>
                <c:pt idx="31450">
                  <c:v>45254.604166666672</c:v>
                </c:pt>
                <c:pt idx="31451">
                  <c:v>45254.614583333328</c:v>
                </c:pt>
                <c:pt idx="31452">
                  <c:v>45254.625</c:v>
                </c:pt>
                <c:pt idx="31453">
                  <c:v>45254.635416666672</c:v>
                </c:pt>
                <c:pt idx="31454">
                  <c:v>45254.645833333328</c:v>
                </c:pt>
                <c:pt idx="31455">
                  <c:v>45254.65625</c:v>
                </c:pt>
                <c:pt idx="31456">
                  <c:v>45254.666666666672</c:v>
                </c:pt>
                <c:pt idx="31457">
                  <c:v>45254.677083333328</c:v>
                </c:pt>
                <c:pt idx="31458">
                  <c:v>45254.6875</c:v>
                </c:pt>
                <c:pt idx="31459">
                  <c:v>45254.697916666672</c:v>
                </c:pt>
                <c:pt idx="31460">
                  <c:v>45254.708333333328</c:v>
                </c:pt>
                <c:pt idx="31461">
                  <c:v>45254.71875</c:v>
                </c:pt>
                <c:pt idx="31462">
                  <c:v>45254.729166666672</c:v>
                </c:pt>
                <c:pt idx="31463">
                  <c:v>45254.739583333328</c:v>
                </c:pt>
                <c:pt idx="31464">
                  <c:v>45254.75</c:v>
                </c:pt>
                <c:pt idx="31465">
                  <c:v>45254.760416666672</c:v>
                </c:pt>
                <c:pt idx="31466">
                  <c:v>45254.770833333328</c:v>
                </c:pt>
                <c:pt idx="31467">
                  <c:v>45254.78125</c:v>
                </c:pt>
                <c:pt idx="31468">
                  <c:v>45254.791666666672</c:v>
                </c:pt>
                <c:pt idx="31469">
                  <c:v>45254.802083333328</c:v>
                </c:pt>
                <c:pt idx="31470">
                  <c:v>45254.8125</c:v>
                </c:pt>
                <c:pt idx="31471">
                  <c:v>45254.822916666672</c:v>
                </c:pt>
                <c:pt idx="31472">
                  <c:v>45254.833333333328</c:v>
                </c:pt>
                <c:pt idx="31473">
                  <c:v>45254.84375</c:v>
                </c:pt>
                <c:pt idx="31474">
                  <c:v>45254.854166666672</c:v>
                </c:pt>
                <c:pt idx="31475">
                  <c:v>45254.864583333328</c:v>
                </c:pt>
                <c:pt idx="31476">
                  <c:v>45254.875</c:v>
                </c:pt>
                <c:pt idx="31477">
                  <c:v>45254.885416666672</c:v>
                </c:pt>
                <c:pt idx="31478">
                  <c:v>45254.895833333328</c:v>
                </c:pt>
                <c:pt idx="31479">
                  <c:v>45254.90625</c:v>
                </c:pt>
                <c:pt idx="31480">
                  <c:v>45254.916666666672</c:v>
                </c:pt>
                <c:pt idx="31481">
                  <c:v>45254.927083333328</c:v>
                </c:pt>
                <c:pt idx="31482">
                  <c:v>45254.9375</c:v>
                </c:pt>
                <c:pt idx="31483">
                  <c:v>45254.947916666672</c:v>
                </c:pt>
                <c:pt idx="31484">
                  <c:v>45254.958333333328</c:v>
                </c:pt>
                <c:pt idx="31485">
                  <c:v>45254.96875</c:v>
                </c:pt>
                <c:pt idx="31486">
                  <c:v>45254.979166666672</c:v>
                </c:pt>
                <c:pt idx="31487">
                  <c:v>45254.989583333328</c:v>
                </c:pt>
                <c:pt idx="31488">
                  <c:v>45255</c:v>
                </c:pt>
                <c:pt idx="31489">
                  <c:v>45255.010416666672</c:v>
                </c:pt>
                <c:pt idx="31490">
                  <c:v>45255.020833333328</c:v>
                </c:pt>
                <c:pt idx="31491">
                  <c:v>45255.03125</c:v>
                </c:pt>
                <c:pt idx="31492">
                  <c:v>45255.041666666672</c:v>
                </c:pt>
                <c:pt idx="31493">
                  <c:v>45255.052083333328</c:v>
                </c:pt>
                <c:pt idx="31494">
                  <c:v>45255.0625</c:v>
                </c:pt>
                <c:pt idx="31495">
                  <c:v>45255.072916666672</c:v>
                </c:pt>
                <c:pt idx="31496">
                  <c:v>45255.083333333328</c:v>
                </c:pt>
                <c:pt idx="31497">
                  <c:v>45255.09375</c:v>
                </c:pt>
                <c:pt idx="31498">
                  <c:v>45255.104166666672</c:v>
                </c:pt>
                <c:pt idx="31499">
                  <c:v>45255.114583333328</c:v>
                </c:pt>
                <c:pt idx="31500">
                  <c:v>45255.125</c:v>
                </c:pt>
                <c:pt idx="31501">
                  <c:v>45255.135416666672</c:v>
                </c:pt>
                <c:pt idx="31502">
                  <c:v>45255.145833333328</c:v>
                </c:pt>
                <c:pt idx="31503">
                  <c:v>45255.15625</c:v>
                </c:pt>
                <c:pt idx="31504">
                  <c:v>45255.166666666672</c:v>
                </c:pt>
                <c:pt idx="31505">
                  <c:v>45255.177083333328</c:v>
                </c:pt>
                <c:pt idx="31506">
                  <c:v>45255.1875</c:v>
                </c:pt>
                <c:pt idx="31507">
                  <c:v>45255.197916666672</c:v>
                </c:pt>
                <c:pt idx="31508">
                  <c:v>45255.208333333328</c:v>
                </c:pt>
                <c:pt idx="31509">
                  <c:v>45255.21875</c:v>
                </c:pt>
                <c:pt idx="31510">
                  <c:v>45255.229166666672</c:v>
                </c:pt>
                <c:pt idx="31511">
                  <c:v>45255.239583333328</c:v>
                </c:pt>
                <c:pt idx="31512">
                  <c:v>45255.25</c:v>
                </c:pt>
                <c:pt idx="31513">
                  <c:v>45255.260416666672</c:v>
                </c:pt>
                <c:pt idx="31514">
                  <c:v>45255.270833333328</c:v>
                </c:pt>
                <c:pt idx="31515">
                  <c:v>45255.28125</c:v>
                </c:pt>
                <c:pt idx="31516">
                  <c:v>45255.291666666672</c:v>
                </c:pt>
                <c:pt idx="31517">
                  <c:v>45255.302083333328</c:v>
                </c:pt>
                <c:pt idx="31518">
                  <c:v>45255.3125</c:v>
                </c:pt>
                <c:pt idx="31519">
                  <c:v>45255.322916666672</c:v>
                </c:pt>
                <c:pt idx="31520">
                  <c:v>45255.333333333328</c:v>
                </c:pt>
                <c:pt idx="31521">
                  <c:v>45255.34375</c:v>
                </c:pt>
                <c:pt idx="31522">
                  <c:v>45255.354166666672</c:v>
                </c:pt>
                <c:pt idx="31523">
                  <c:v>45255.364583333328</c:v>
                </c:pt>
                <c:pt idx="31524">
                  <c:v>45255.375</c:v>
                </c:pt>
                <c:pt idx="31525">
                  <c:v>45255.385416666672</c:v>
                </c:pt>
                <c:pt idx="31526">
                  <c:v>45255.395833333328</c:v>
                </c:pt>
                <c:pt idx="31527">
                  <c:v>45255.40625</c:v>
                </c:pt>
                <c:pt idx="31528">
                  <c:v>45255.416666666672</c:v>
                </c:pt>
                <c:pt idx="31529">
                  <c:v>45255.427083333328</c:v>
                </c:pt>
                <c:pt idx="31530">
                  <c:v>45255.4375</c:v>
                </c:pt>
                <c:pt idx="31531">
                  <c:v>45255.447916666672</c:v>
                </c:pt>
                <c:pt idx="31532">
                  <c:v>45255.458333333328</c:v>
                </c:pt>
                <c:pt idx="31533">
                  <c:v>45255.46875</c:v>
                </c:pt>
                <c:pt idx="31534">
                  <c:v>45255.479166666672</c:v>
                </c:pt>
                <c:pt idx="31535">
                  <c:v>45255.489583333328</c:v>
                </c:pt>
                <c:pt idx="31536">
                  <c:v>45255.5</c:v>
                </c:pt>
                <c:pt idx="31537">
                  <c:v>45255.510416666672</c:v>
                </c:pt>
                <c:pt idx="31538">
                  <c:v>45255.520833333328</c:v>
                </c:pt>
                <c:pt idx="31539">
                  <c:v>45255.53125</c:v>
                </c:pt>
                <c:pt idx="31540">
                  <c:v>45255.541666666672</c:v>
                </c:pt>
                <c:pt idx="31541">
                  <c:v>45255.552083333328</c:v>
                </c:pt>
                <c:pt idx="31542">
                  <c:v>45255.5625</c:v>
                </c:pt>
                <c:pt idx="31543">
                  <c:v>45255.572916666672</c:v>
                </c:pt>
                <c:pt idx="31544">
                  <c:v>45255.583333333328</c:v>
                </c:pt>
                <c:pt idx="31545">
                  <c:v>45255.59375</c:v>
                </c:pt>
                <c:pt idx="31546">
                  <c:v>45255.604166666672</c:v>
                </c:pt>
                <c:pt idx="31547">
                  <c:v>45255.614583333328</c:v>
                </c:pt>
                <c:pt idx="31548">
                  <c:v>45255.625</c:v>
                </c:pt>
                <c:pt idx="31549">
                  <c:v>45255.635416666672</c:v>
                </c:pt>
                <c:pt idx="31550">
                  <c:v>45255.645833333328</c:v>
                </c:pt>
                <c:pt idx="31551">
                  <c:v>45255.65625</c:v>
                </c:pt>
                <c:pt idx="31552">
                  <c:v>45255.666666666672</c:v>
                </c:pt>
                <c:pt idx="31553">
                  <c:v>45255.677083333328</c:v>
                </c:pt>
                <c:pt idx="31554">
                  <c:v>45255.6875</c:v>
                </c:pt>
                <c:pt idx="31555">
                  <c:v>45255.697916666672</c:v>
                </c:pt>
                <c:pt idx="31556">
                  <c:v>45255.708333333328</c:v>
                </c:pt>
                <c:pt idx="31557">
                  <c:v>45255.71875</c:v>
                </c:pt>
                <c:pt idx="31558">
                  <c:v>45255.729166666672</c:v>
                </c:pt>
                <c:pt idx="31559">
                  <c:v>45255.739583333328</c:v>
                </c:pt>
                <c:pt idx="31560">
                  <c:v>45255.75</c:v>
                </c:pt>
                <c:pt idx="31561">
                  <c:v>45255.760416666672</c:v>
                </c:pt>
                <c:pt idx="31562">
                  <c:v>45255.770833333328</c:v>
                </c:pt>
                <c:pt idx="31563">
                  <c:v>45255.78125</c:v>
                </c:pt>
                <c:pt idx="31564">
                  <c:v>45255.791666666672</c:v>
                </c:pt>
                <c:pt idx="31565">
                  <c:v>45255.802083333328</c:v>
                </c:pt>
                <c:pt idx="31566">
                  <c:v>45255.8125</c:v>
                </c:pt>
                <c:pt idx="31567">
                  <c:v>45255.822916666672</c:v>
                </c:pt>
                <c:pt idx="31568">
                  <c:v>45255.833333333328</c:v>
                </c:pt>
                <c:pt idx="31569">
                  <c:v>45255.84375</c:v>
                </c:pt>
                <c:pt idx="31570">
                  <c:v>45255.854166666672</c:v>
                </c:pt>
                <c:pt idx="31571">
                  <c:v>45255.864583333328</c:v>
                </c:pt>
                <c:pt idx="31572">
                  <c:v>45255.875</c:v>
                </c:pt>
                <c:pt idx="31573">
                  <c:v>45255.885416666672</c:v>
                </c:pt>
                <c:pt idx="31574">
                  <c:v>45255.895833333328</c:v>
                </c:pt>
                <c:pt idx="31575">
                  <c:v>45255.90625</c:v>
                </c:pt>
                <c:pt idx="31576">
                  <c:v>45255.916666666672</c:v>
                </c:pt>
                <c:pt idx="31577">
                  <c:v>45255.927083333328</c:v>
                </c:pt>
                <c:pt idx="31578">
                  <c:v>45255.9375</c:v>
                </c:pt>
                <c:pt idx="31579">
                  <c:v>45255.947916666672</c:v>
                </c:pt>
                <c:pt idx="31580">
                  <c:v>45255.958333333328</c:v>
                </c:pt>
                <c:pt idx="31581">
                  <c:v>45255.96875</c:v>
                </c:pt>
                <c:pt idx="31582">
                  <c:v>45255.979166666672</c:v>
                </c:pt>
                <c:pt idx="31583">
                  <c:v>45255.989583333328</c:v>
                </c:pt>
                <c:pt idx="31584">
                  <c:v>45256</c:v>
                </c:pt>
                <c:pt idx="31585">
                  <c:v>45256.010416666672</c:v>
                </c:pt>
                <c:pt idx="31586">
                  <c:v>45256.020833333328</c:v>
                </c:pt>
                <c:pt idx="31587">
                  <c:v>45256.03125</c:v>
                </c:pt>
                <c:pt idx="31588">
                  <c:v>45256.041666666672</c:v>
                </c:pt>
                <c:pt idx="31589">
                  <c:v>45256.052083333328</c:v>
                </c:pt>
                <c:pt idx="31590">
                  <c:v>45256.0625</c:v>
                </c:pt>
                <c:pt idx="31591">
                  <c:v>45256.072916666672</c:v>
                </c:pt>
                <c:pt idx="31592">
                  <c:v>45256.083333333328</c:v>
                </c:pt>
                <c:pt idx="31593">
                  <c:v>45256.09375</c:v>
                </c:pt>
                <c:pt idx="31594">
                  <c:v>45256.104166666672</c:v>
                </c:pt>
                <c:pt idx="31595">
                  <c:v>45256.114583333328</c:v>
                </c:pt>
                <c:pt idx="31596">
                  <c:v>45256.125</c:v>
                </c:pt>
                <c:pt idx="31597">
                  <c:v>45256.135416666672</c:v>
                </c:pt>
                <c:pt idx="31598">
                  <c:v>45256.145833333328</c:v>
                </c:pt>
                <c:pt idx="31599">
                  <c:v>45256.15625</c:v>
                </c:pt>
                <c:pt idx="31600">
                  <c:v>45256.166666666672</c:v>
                </c:pt>
                <c:pt idx="31601">
                  <c:v>45256.177083333328</c:v>
                </c:pt>
                <c:pt idx="31602">
                  <c:v>45256.1875</c:v>
                </c:pt>
                <c:pt idx="31603">
                  <c:v>45256.197916666672</c:v>
                </c:pt>
                <c:pt idx="31604">
                  <c:v>45256.208333333328</c:v>
                </c:pt>
                <c:pt idx="31605">
                  <c:v>45256.21875</c:v>
                </c:pt>
                <c:pt idx="31606">
                  <c:v>45256.229166666672</c:v>
                </c:pt>
                <c:pt idx="31607">
                  <c:v>45256.239583333328</c:v>
                </c:pt>
                <c:pt idx="31608">
                  <c:v>45256.25</c:v>
                </c:pt>
                <c:pt idx="31609">
                  <c:v>45256.260416666672</c:v>
                </c:pt>
                <c:pt idx="31610">
                  <c:v>45256.270833333328</c:v>
                </c:pt>
                <c:pt idx="31611">
                  <c:v>45256.28125</c:v>
                </c:pt>
                <c:pt idx="31612">
                  <c:v>45256.291666666672</c:v>
                </c:pt>
                <c:pt idx="31613">
                  <c:v>45256.302083333328</c:v>
                </c:pt>
                <c:pt idx="31614">
                  <c:v>45256.3125</c:v>
                </c:pt>
                <c:pt idx="31615">
                  <c:v>45256.322916666672</c:v>
                </c:pt>
                <c:pt idx="31616">
                  <c:v>45256.333333333328</c:v>
                </c:pt>
                <c:pt idx="31617">
                  <c:v>45256.34375</c:v>
                </c:pt>
                <c:pt idx="31618">
                  <c:v>45256.354166666672</c:v>
                </c:pt>
                <c:pt idx="31619">
                  <c:v>45256.364583333328</c:v>
                </c:pt>
                <c:pt idx="31620">
                  <c:v>45256.375</c:v>
                </c:pt>
                <c:pt idx="31621">
                  <c:v>45256.385416666672</c:v>
                </c:pt>
                <c:pt idx="31622">
                  <c:v>45256.395833333328</c:v>
                </c:pt>
                <c:pt idx="31623">
                  <c:v>45256.40625</c:v>
                </c:pt>
                <c:pt idx="31624">
                  <c:v>45256.416666666672</c:v>
                </c:pt>
                <c:pt idx="31625">
                  <c:v>45256.427083333328</c:v>
                </c:pt>
                <c:pt idx="31626">
                  <c:v>45256.4375</c:v>
                </c:pt>
                <c:pt idx="31627">
                  <c:v>45256.447916666672</c:v>
                </c:pt>
                <c:pt idx="31628">
                  <c:v>45256.458333333328</c:v>
                </c:pt>
                <c:pt idx="31629">
                  <c:v>45256.46875</c:v>
                </c:pt>
                <c:pt idx="31630">
                  <c:v>45256.479166666672</c:v>
                </c:pt>
                <c:pt idx="31631">
                  <c:v>45256.489583333328</c:v>
                </c:pt>
                <c:pt idx="31632">
                  <c:v>45256.5</c:v>
                </c:pt>
                <c:pt idx="31633">
                  <c:v>45256.510416666672</c:v>
                </c:pt>
                <c:pt idx="31634">
                  <c:v>45256.520833333328</c:v>
                </c:pt>
                <c:pt idx="31635">
                  <c:v>45256.53125</c:v>
                </c:pt>
                <c:pt idx="31636">
                  <c:v>45256.541666666672</c:v>
                </c:pt>
                <c:pt idx="31637">
                  <c:v>45256.552083333328</c:v>
                </c:pt>
                <c:pt idx="31638">
                  <c:v>45256.5625</c:v>
                </c:pt>
                <c:pt idx="31639">
                  <c:v>45256.572916666672</c:v>
                </c:pt>
                <c:pt idx="31640">
                  <c:v>45256.583333333328</c:v>
                </c:pt>
                <c:pt idx="31641">
                  <c:v>45256.59375</c:v>
                </c:pt>
                <c:pt idx="31642">
                  <c:v>45256.604166666672</c:v>
                </c:pt>
                <c:pt idx="31643">
                  <c:v>45256.614583333328</c:v>
                </c:pt>
                <c:pt idx="31644">
                  <c:v>45256.625</c:v>
                </c:pt>
                <c:pt idx="31645">
                  <c:v>45256.635416666672</c:v>
                </c:pt>
                <c:pt idx="31646">
                  <c:v>45256.645833333328</c:v>
                </c:pt>
                <c:pt idx="31647">
                  <c:v>45256.65625</c:v>
                </c:pt>
                <c:pt idx="31648">
                  <c:v>45256.666666666672</c:v>
                </c:pt>
                <c:pt idx="31649">
                  <c:v>45256.677083333328</c:v>
                </c:pt>
                <c:pt idx="31650">
                  <c:v>45256.6875</c:v>
                </c:pt>
                <c:pt idx="31651">
                  <c:v>45256.697916666672</c:v>
                </c:pt>
                <c:pt idx="31652">
                  <c:v>45256.708333333328</c:v>
                </c:pt>
                <c:pt idx="31653">
                  <c:v>45256.71875</c:v>
                </c:pt>
                <c:pt idx="31654">
                  <c:v>45256.729166666672</c:v>
                </c:pt>
                <c:pt idx="31655">
                  <c:v>45256.739583333328</c:v>
                </c:pt>
                <c:pt idx="31656">
                  <c:v>45256.75</c:v>
                </c:pt>
                <c:pt idx="31657">
                  <c:v>45256.760416666672</c:v>
                </c:pt>
                <c:pt idx="31658">
                  <c:v>45256.770833333328</c:v>
                </c:pt>
                <c:pt idx="31659">
                  <c:v>45256.78125</c:v>
                </c:pt>
                <c:pt idx="31660">
                  <c:v>45256.791666666672</c:v>
                </c:pt>
                <c:pt idx="31661">
                  <c:v>45256.802083333328</c:v>
                </c:pt>
                <c:pt idx="31662">
                  <c:v>45256.8125</c:v>
                </c:pt>
                <c:pt idx="31663">
                  <c:v>45256.822916666672</c:v>
                </c:pt>
                <c:pt idx="31664">
                  <c:v>45256.833333333328</c:v>
                </c:pt>
                <c:pt idx="31665">
                  <c:v>45256.84375</c:v>
                </c:pt>
                <c:pt idx="31666">
                  <c:v>45256.854166666672</c:v>
                </c:pt>
                <c:pt idx="31667">
                  <c:v>45256.864583333328</c:v>
                </c:pt>
                <c:pt idx="31668">
                  <c:v>45256.875</c:v>
                </c:pt>
                <c:pt idx="31669">
                  <c:v>45256.885416666672</c:v>
                </c:pt>
                <c:pt idx="31670">
                  <c:v>45256.895833333328</c:v>
                </c:pt>
                <c:pt idx="31671">
                  <c:v>45256.90625</c:v>
                </c:pt>
                <c:pt idx="31672">
                  <c:v>45256.916666666672</c:v>
                </c:pt>
                <c:pt idx="31673">
                  <c:v>45256.927083333328</c:v>
                </c:pt>
                <c:pt idx="31674">
                  <c:v>45256.9375</c:v>
                </c:pt>
                <c:pt idx="31675">
                  <c:v>45256.947916666672</c:v>
                </c:pt>
                <c:pt idx="31676">
                  <c:v>45256.958333333328</c:v>
                </c:pt>
                <c:pt idx="31677">
                  <c:v>45256.96875</c:v>
                </c:pt>
                <c:pt idx="31678">
                  <c:v>45256.979166666672</c:v>
                </c:pt>
                <c:pt idx="31679">
                  <c:v>45256.989583333328</c:v>
                </c:pt>
                <c:pt idx="31680">
                  <c:v>45257</c:v>
                </c:pt>
                <c:pt idx="31681">
                  <c:v>45257.010416666672</c:v>
                </c:pt>
                <c:pt idx="31682">
                  <c:v>45257.020833333328</c:v>
                </c:pt>
                <c:pt idx="31683">
                  <c:v>45257.03125</c:v>
                </c:pt>
                <c:pt idx="31684">
                  <c:v>45257.041666666672</c:v>
                </c:pt>
                <c:pt idx="31685">
                  <c:v>45257.052083333328</c:v>
                </c:pt>
                <c:pt idx="31686">
                  <c:v>45257.0625</c:v>
                </c:pt>
                <c:pt idx="31687">
                  <c:v>45257.072916666672</c:v>
                </c:pt>
                <c:pt idx="31688">
                  <c:v>45257.083333333328</c:v>
                </c:pt>
                <c:pt idx="31689">
                  <c:v>45257.09375</c:v>
                </c:pt>
                <c:pt idx="31690">
                  <c:v>45257.104166666672</c:v>
                </c:pt>
                <c:pt idx="31691">
                  <c:v>45257.114583333328</c:v>
                </c:pt>
                <c:pt idx="31692">
                  <c:v>45257.125</c:v>
                </c:pt>
                <c:pt idx="31693">
                  <c:v>45257.135416666672</c:v>
                </c:pt>
                <c:pt idx="31694">
                  <c:v>45257.145833333328</c:v>
                </c:pt>
                <c:pt idx="31695">
                  <c:v>45257.15625</c:v>
                </c:pt>
                <c:pt idx="31696">
                  <c:v>45257.166666666672</c:v>
                </c:pt>
                <c:pt idx="31697">
                  <c:v>45257.177083333328</c:v>
                </c:pt>
                <c:pt idx="31698">
                  <c:v>45257.1875</c:v>
                </c:pt>
                <c:pt idx="31699">
                  <c:v>45257.197916666672</c:v>
                </c:pt>
                <c:pt idx="31700">
                  <c:v>45257.208333333328</c:v>
                </c:pt>
                <c:pt idx="31701">
                  <c:v>45257.21875</c:v>
                </c:pt>
                <c:pt idx="31702">
                  <c:v>45257.229166666672</c:v>
                </c:pt>
                <c:pt idx="31703">
                  <c:v>45257.239583333328</c:v>
                </c:pt>
                <c:pt idx="31704">
                  <c:v>45257.25</c:v>
                </c:pt>
                <c:pt idx="31705">
                  <c:v>45257.260416666672</c:v>
                </c:pt>
                <c:pt idx="31706">
                  <c:v>45257.270833333328</c:v>
                </c:pt>
                <c:pt idx="31707">
                  <c:v>45257.28125</c:v>
                </c:pt>
                <c:pt idx="31708">
                  <c:v>45257.291666666672</c:v>
                </c:pt>
                <c:pt idx="31709">
                  <c:v>45257.302083333328</c:v>
                </c:pt>
                <c:pt idx="31710">
                  <c:v>45257.3125</c:v>
                </c:pt>
                <c:pt idx="31711">
                  <c:v>45257.322916666672</c:v>
                </c:pt>
                <c:pt idx="31712">
                  <c:v>45257.333333333328</c:v>
                </c:pt>
                <c:pt idx="31713">
                  <c:v>45257.34375</c:v>
                </c:pt>
                <c:pt idx="31714">
                  <c:v>45257.354166666672</c:v>
                </c:pt>
                <c:pt idx="31715">
                  <c:v>45257.364583333328</c:v>
                </c:pt>
                <c:pt idx="31716">
                  <c:v>45257.375</c:v>
                </c:pt>
                <c:pt idx="31717">
                  <c:v>45257.385416666672</c:v>
                </c:pt>
                <c:pt idx="31718">
                  <c:v>45257.395833333328</c:v>
                </c:pt>
                <c:pt idx="31719">
                  <c:v>45257.40625</c:v>
                </c:pt>
                <c:pt idx="31720">
                  <c:v>45257.416666666672</c:v>
                </c:pt>
                <c:pt idx="31721">
                  <c:v>45257.427083333328</c:v>
                </c:pt>
                <c:pt idx="31722">
                  <c:v>45257.4375</c:v>
                </c:pt>
                <c:pt idx="31723">
                  <c:v>45257.447916666672</c:v>
                </c:pt>
                <c:pt idx="31724">
                  <c:v>45257.458333333328</c:v>
                </c:pt>
                <c:pt idx="31725">
                  <c:v>45257.46875</c:v>
                </c:pt>
                <c:pt idx="31726">
                  <c:v>45257.479166666672</c:v>
                </c:pt>
                <c:pt idx="31727">
                  <c:v>45257.489583333328</c:v>
                </c:pt>
                <c:pt idx="31728">
                  <c:v>45257.5</c:v>
                </c:pt>
                <c:pt idx="31729">
                  <c:v>45257.510416666672</c:v>
                </c:pt>
                <c:pt idx="31730">
                  <c:v>45257.520833333328</c:v>
                </c:pt>
                <c:pt idx="31731">
                  <c:v>45257.53125</c:v>
                </c:pt>
                <c:pt idx="31732">
                  <c:v>45257.541666666672</c:v>
                </c:pt>
                <c:pt idx="31733">
                  <c:v>45257.552083333328</c:v>
                </c:pt>
                <c:pt idx="31734">
                  <c:v>45257.5625</c:v>
                </c:pt>
                <c:pt idx="31735">
                  <c:v>45257.572916666672</c:v>
                </c:pt>
                <c:pt idx="31736">
                  <c:v>45257.583333333328</c:v>
                </c:pt>
                <c:pt idx="31737">
                  <c:v>45257.59375</c:v>
                </c:pt>
                <c:pt idx="31738">
                  <c:v>45257.604166666672</c:v>
                </c:pt>
                <c:pt idx="31739">
                  <c:v>45257.614583333328</c:v>
                </c:pt>
                <c:pt idx="31740">
                  <c:v>45257.625</c:v>
                </c:pt>
                <c:pt idx="31741">
                  <c:v>45257.635416666672</c:v>
                </c:pt>
                <c:pt idx="31742">
                  <c:v>45257.645833333328</c:v>
                </c:pt>
                <c:pt idx="31743">
                  <c:v>45257.65625</c:v>
                </c:pt>
                <c:pt idx="31744">
                  <c:v>45257.666666666672</c:v>
                </c:pt>
                <c:pt idx="31745">
                  <c:v>45257.677083333328</c:v>
                </c:pt>
                <c:pt idx="31746">
                  <c:v>45257.6875</c:v>
                </c:pt>
                <c:pt idx="31747">
                  <c:v>45257.697916666672</c:v>
                </c:pt>
                <c:pt idx="31748">
                  <c:v>45257.708333333328</c:v>
                </c:pt>
                <c:pt idx="31749">
                  <c:v>45257.71875</c:v>
                </c:pt>
                <c:pt idx="31750">
                  <c:v>45257.729166666672</c:v>
                </c:pt>
                <c:pt idx="31751">
                  <c:v>45257.739583333328</c:v>
                </c:pt>
                <c:pt idx="31752">
                  <c:v>45257.75</c:v>
                </c:pt>
                <c:pt idx="31753">
                  <c:v>45257.760416666672</c:v>
                </c:pt>
                <c:pt idx="31754">
                  <c:v>45257.770833333328</c:v>
                </c:pt>
                <c:pt idx="31755">
                  <c:v>45257.78125</c:v>
                </c:pt>
                <c:pt idx="31756">
                  <c:v>45257.791666666672</c:v>
                </c:pt>
                <c:pt idx="31757">
                  <c:v>45257.802083333328</c:v>
                </c:pt>
                <c:pt idx="31758">
                  <c:v>45257.8125</c:v>
                </c:pt>
                <c:pt idx="31759">
                  <c:v>45257.822916666672</c:v>
                </c:pt>
                <c:pt idx="31760">
                  <c:v>45257.833333333328</c:v>
                </c:pt>
                <c:pt idx="31761">
                  <c:v>45257.84375</c:v>
                </c:pt>
                <c:pt idx="31762">
                  <c:v>45257.854166666672</c:v>
                </c:pt>
                <c:pt idx="31763">
                  <c:v>45257.864583333328</c:v>
                </c:pt>
                <c:pt idx="31764">
                  <c:v>45257.875</c:v>
                </c:pt>
                <c:pt idx="31765">
                  <c:v>45257.885416666672</c:v>
                </c:pt>
                <c:pt idx="31766">
                  <c:v>45257.895833333328</c:v>
                </c:pt>
                <c:pt idx="31767">
                  <c:v>45257.90625</c:v>
                </c:pt>
                <c:pt idx="31768">
                  <c:v>45257.916666666672</c:v>
                </c:pt>
                <c:pt idx="31769">
                  <c:v>45257.927083333328</c:v>
                </c:pt>
                <c:pt idx="31770">
                  <c:v>45257.9375</c:v>
                </c:pt>
                <c:pt idx="31771">
                  <c:v>45257.947916666672</c:v>
                </c:pt>
                <c:pt idx="31772">
                  <c:v>45257.958333333328</c:v>
                </c:pt>
                <c:pt idx="31773">
                  <c:v>45257.96875</c:v>
                </c:pt>
                <c:pt idx="31774">
                  <c:v>45257.979166666672</c:v>
                </c:pt>
                <c:pt idx="31775">
                  <c:v>45257.989583333328</c:v>
                </c:pt>
                <c:pt idx="31776">
                  <c:v>45258</c:v>
                </c:pt>
                <c:pt idx="31777">
                  <c:v>45258.010416666672</c:v>
                </c:pt>
                <c:pt idx="31778">
                  <c:v>45258.020833333328</c:v>
                </c:pt>
                <c:pt idx="31779">
                  <c:v>45258.03125</c:v>
                </c:pt>
                <c:pt idx="31780">
                  <c:v>45258.041666666672</c:v>
                </c:pt>
                <c:pt idx="31781">
                  <c:v>45258.052083333328</c:v>
                </c:pt>
                <c:pt idx="31782">
                  <c:v>45258.0625</c:v>
                </c:pt>
                <c:pt idx="31783">
                  <c:v>45258.072916666672</c:v>
                </c:pt>
                <c:pt idx="31784">
                  <c:v>45258.083333333328</c:v>
                </c:pt>
                <c:pt idx="31785">
                  <c:v>45258.09375</c:v>
                </c:pt>
                <c:pt idx="31786">
                  <c:v>45258.104166666672</c:v>
                </c:pt>
                <c:pt idx="31787">
                  <c:v>45258.114583333328</c:v>
                </c:pt>
                <c:pt idx="31788">
                  <c:v>45258.125</c:v>
                </c:pt>
                <c:pt idx="31789">
                  <c:v>45258.135416666672</c:v>
                </c:pt>
                <c:pt idx="31790">
                  <c:v>45258.145833333328</c:v>
                </c:pt>
                <c:pt idx="31791">
                  <c:v>45258.15625</c:v>
                </c:pt>
                <c:pt idx="31792">
                  <c:v>45258.166666666672</c:v>
                </c:pt>
                <c:pt idx="31793">
                  <c:v>45258.177083333328</c:v>
                </c:pt>
                <c:pt idx="31794">
                  <c:v>45258.1875</c:v>
                </c:pt>
                <c:pt idx="31795">
                  <c:v>45258.197916666672</c:v>
                </c:pt>
                <c:pt idx="31796">
                  <c:v>45258.208333333328</c:v>
                </c:pt>
                <c:pt idx="31797">
                  <c:v>45258.21875</c:v>
                </c:pt>
                <c:pt idx="31798">
                  <c:v>45258.229166666672</c:v>
                </c:pt>
                <c:pt idx="31799">
                  <c:v>45258.239583333328</c:v>
                </c:pt>
                <c:pt idx="31800">
                  <c:v>45258.25</c:v>
                </c:pt>
                <c:pt idx="31801">
                  <c:v>45258.260416666672</c:v>
                </c:pt>
                <c:pt idx="31802">
                  <c:v>45258.270833333328</c:v>
                </c:pt>
                <c:pt idx="31803">
                  <c:v>45258.28125</c:v>
                </c:pt>
                <c:pt idx="31804">
                  <c:v>45258.291666666672</c:v>
                </c:pt>
                <c:pt idx="31805">
                  <c:v>45258.302083333328</c:v>
                </c:pt>
                <c:pt idx="31806">
                  <c:v>45258.3125</c:v>
                </c:pt>
                <c:pt idx="31807">
                  <c:v>45258.322916666672</c:v>
                </c:pt>
                <c:pt idx="31808">
                  <c:v>45258.333333333328</c:v>
                </c:pt>
                <c:pt idx="31809">
                  <c:v>45258.34375</c:v>
                </c:pt>
                <c:pt idx="31810">
                  <c:v>45258.354166666672</c:v>
                </c:pt>
                <c:pt idx="31811">
                  <c:v>45258.364583333328</c:v>
                </c:pt>
                <c:pt idx="31812">
                  <c:v>45258.375</c:v>
                </c:pt>
                <c:pt idx="31813">
                  <c:v>45258.385416666672</c:v>
                </c:pt>
                <c:pt idx="31814">
                  <c:v>45258.395833333328</c:v>
                </c:pt>
                <c:pt idx="31815">
                  <c:v>45258.40625</c:v>
                </c:pt>
                <c:pt idx="31816">
                  <c:v>45258.416666666672</c:v>
                </c:pt>
                <c:pt idx="31817">
                  <c:v>45258.427083333328</c:v>
                </c:pt>
                <c:pt idx="31818">
                  <c:v>45258.4375</c:v>
                </c:pt>
                <c:pt idx="31819">
                  <c:v>45258.447916666672</c:v>
                </c:pt>
                <c:pt idx="31820">
                  <c:v>45258.458333333328</c:v>
                </c:pt>
                <c:pt idx="31821">
                  <c:v>45258.46875</c:v>
                </c:pt>
                <c:pt idx="31822">
                  <c:v>45258.479166666672</c:v>
                </c:pt>
                <c:pt idx="31823">
                  <c:v>45258.489583333328</c:v>
                </c:pt>
                <c:pt idx="31824">
                  <c:v>45258.5</c:v>
                </c:pt>
                <c:pt idx="31825">
                  <c:v>45258.510416666672</c:v>
                </c:pt>
                <c:pt idx="31826">
                  <c:v>45258.520833333328</c:v>
                </c:pt>
                <c:pt idx="31827">
                  <c:v>45258.53125</c:v>
                </c:pt>
                <c:pt idx="31828">
                  <c:v>45258.541666666672</c:v>
                </c:pt>
                <c:pt idx="31829">
                  <c:v>45258.552083333328</c:v>
                </c:pt>
                <c:pt idx="31830">
                  <c:v>45258.5625</c:v>
                </c:pt>
                <c:pt idx="31831">
                  <c:v>45258.572916666672</c:v>
                </c:pt>
                <c:pt idx="31832">
                  <c:v>45258.583333333328</c:v>
                </c:pt>
                <c:pt idx="31833">
                  <c:v>45258.59375</c:v>
                </c:pt>
                <c:pt idx="31834">
                  <c:v>45258.604166666672</c:v>
                </c:pt>
                <c:pt idx="31835">
                  <c:v>45258.614583333328</c:v>
                </c:pt>
                <c:pt idx="31836">
                  <c:v>45258.625</c:v>
                </c:pt>
                <c:pt idx="31837">
                  <c:v>45258.635416666672</c:v>
                </c:pt>
                <c:pt idx="31838">
                  <c:v>45258.645833333328</c:v>
                </c:pt>
                <c:pt idx="31839">
                  <c:v>45258.65625</c:v>
                </c:pt>
                <c:pt idx="31840">
                  <c:v>45258.666666666672</c:v>
                </c:pt>
                <c:pt idx="31841">
                  <c:v>45258.677083333328</c:v>
                </c:pt>
                <c:pt idx="31842">
                  <c:v>45258.6875</c:v>
                </c:pt>
                <c:pt idx="31843">
                  <c:v>45258.697916666672</c:v>
                </c:pt>
                <c:pt idx="31844">
                  <c:v>45258.708333333328</c:v>
                </c:pt>
                <c:pt idx="31845">
                  <c:v>45258.71875</c:v>
                </c:pt>
                <c:pt idx="31846">
                  <c:v>45258.729166666672</c:v>
                </c:pt>
                <c:pt idx="31847">
                  <c:v>45258.739583333328</c:v>
                </c:pt>
                <c:pt idx="31848">
                  <c:v>45258.75</c:v>
                </c:pt>
                <c:pt idx="31849">
                  <c:v>45258.760416666672</c:v>
                </c:pt>
                <c:pt idx="31850">
                  <c:v>45258.770833333328</c:v>
                </c:pt>
                <c:pt idx="31851">
                  <c:v>45258.78125</c:v>
                </c:pt>
                <c:pt idx="31852">
                  <c:v>45258.791666666672</c:v>
                </c:pt>
                <c:pt idx="31853">
                  <c:v>45258.802083333328</c:v>
                </c:pt>
                <c:pt idx="31854">
                  <c:v>45258.8125</c:v>
                </c:pt>
                <c:pt idx="31855">
                  <c:v>45258.822916666672</c:v>
                </c:pt>
                <c:pt idx="31856">
                  <c:v>45258.833333333328</c:v>
                </c:pt>
                <c:pt idx="31857">
                  <c:v>45258.84375</c:v>
                </c:pt>
                <c:pt idx="31858">
                  <c:v>45258.854166666672</c:v>
                </c:pt>
                <c:pt idx="31859">
                  <c:v>45258.864583333328</c:v>
                </c:pt>
                <c:pt idx="31860">
                  <c:v>45258.875</c:v>
                </c:pt>
                <c:pt idx="31861">
                  <c:v>45258.885416666672</c:v>
                </c:pt>
                <c:pt idx="31862">
                  <c:v>45258.895833333328</c:v>
                </c:pt>
                <c:pt idx="31863">
                  <c:v>45258.90625</c:v>
                </c:pt>
                <c:pt idx="31864">
                  <c:v>45258.916666666672</c:v>
                </c:pt>
                <c:pt idx="31865">
                  <c:v>45258.927083333328</c:v>
                </c:pt>
                <c:pt idx="31866">
                  <c:v>45258.9375</c:v>
                </c:pt>
                <c:pt idx="31867">
                  <c:v>45258.947916666672</c:v>
                </c:pt>
                <c:pt idx="31868">
                  <c:v>45258.958333333328</c:v>
                </c:pt>
                <c:pt idx="31869">
                  <c:v>45258.96875</c:v>
                </c:pt>
                <c:pt idx="31870">
                  <c:v>45258.979166666672</c:v>
                </c:pt>
                <c:pt idx="31871">
                  <c:v>45258.989583333328</c:v>
                </c:pt>
                <c:pt idx="31872">
                  <c:v>45259</c:v>
                </c:pt>
                <c:pt idx="31873">
                  <c:v>45259.010416666672</c:v>
                </c:pt>
                <c:pt idx="31874">
                  <c:v>45259.020833333328</c:v>
                </c:pt>
                <c:pt idx="31875">
                  <c:v>45259.03125</c:v>
                </c:pt>
                <c:pt idx="31876">
                  <c:v>45259.041666666672</c:v>
                </c:pt>
                <c:pt idx="31877">
                  <c:v>45259.052083333328</c:v>
                </c:pt>
                <c:pt idx="31878">
                  <c:v>45259.0625</c:v>
                </c:pt>
                <c:pt idx="31879">
                  <c:v>45259.072916666672</c:v>
                </c:pt>
                <c:pt idx="31880">
                  <c:v>45259.083333333328</c:v>
                </c:pt>
                <c:pt idx="31881">
                  <c:v>45259.09375</c:v>
                </c:pt>
                <c:pt idx="31882">
                  <c:v>45259.104166666672</c:v>
                </c:pt>
                <c:pt idx="31883">
                  <c:v>45259.114583333328</c:v>
                </c:pt>
                <c:pt idx="31884">
                  <c:v>45259.125</c:v>
                </c:pt>
                <c:pt idx="31885">
                  <c:v>45259.135416666672</c:v>
                </c:pt>
                <c:pt idx="31886">
                  <c:v>45259.145833333328</c:v>
                </c:pt>
                <c:pt idx="31887">
                  <c:v>45259.15625</c:v>
                </c:pt>
                <c:pt idx="31888">
                  <c:v>45259.166666666672</c:v>
                </c:pt>
                <c:pt idx="31889">
                  <c:v>45259.177083333328</c:v>
                </c:pt>
                <c:pt idx="31890">
                  <c:v>45259.1875</c:v>
                </c:pt>
                <c:pt idx="31891">
                  <c:v>45259.197916666672</c:v>
                </c:pt>
                <c:pt idx="31892">
                  <c:v>45259.208333333328</c:v>
                </c:pt>
                <c:pt idx="31893">
                  <c:v>45259.21875</c:v>
                </c:pt>
                <c:pt idx="31894">
                  <c:v>45259.229166666672</c:v>
                </c:pt>
                <c:pt idx="31895">
                  <c:v>45259.239583333328</c:v>
                </c:pt>
                <c:pt idx="31896">
                  <c:v>45259.25</c:v>
                </c:pt>
                <c:pt idx="31897">
                  <c:v>45259.260416666672</c:v>
                </c:pt>
                <c:pt idx="31898">
                  <c:v>45259.270833333328</c:v>
                </c:pt>
                <c:pt idx="31899">
                  <c:v>45259.28125</c:v>
                </c:pt>
                <c:pt idx="31900">
                  <c:v>45259.291666666672</c:v>
                </c:pt>
                <c:pt idx="31901">
                  <c:v>45259.302083333328</c:v>
                </c:pt>
                <c:pt idx="31902">
                  <c:v>45259.3125</c:v>
                </c:pt>
                <c:pt idx="31903">
                  <c:v>45259.322916666672</c:v>
                </c:pt>
                <c:pt idx="31904">
                  <c:v>45259.333333333328</c:v>
                </c:pt>
                <c:pt idx="31905">
                  <c:v>45259.34375</c:v>
                </c:pt>
                <c:pt idx="31906">
                  <c:v>45259.354166666672</c:v>
                </c:pt>
                <c:pt idx="31907">
                  <c:v>45259.364583333328</c:v>
                </c:pt>
                <c:pt idx="31908">
                  <c:v>45259.375</c:v>
                </c:pt>
                <c:pt idx="31909">
                  <c:v>45259.385416666672</c:v>
                </c:pt>
                <c:pt idx="31910">
                  <c:v>45259.395833333328</c:v>
                </c:pt>
                <c:pt idx="31911">
                  <c:v>45259.40625</c:v>
                </c:pt>
                <c:pt idx="31912">
                  <c:v>45259.416666666672</c:v>
                </c:pt>
                <c:pt idx="31913">
                  <c:v>45259.427083333328</c:v>
                </c:pt>
                <c:pt idx="31914">
                  <c:v>45259.4375</c:v>
                </c:pt>
                <c:pt idx="31915">
                  <c:v>45259.447916666672</c:v>
                </c:pt>
                <c:pt idx="31916">
                  <c:v>45259.458333333328</c:v>
                </c:pt>
                <c:pt idx="31917">
                  <c:v>45259.46875</c:v>
                </c:pt>
                <c:pt idx="31918">
                  <c:v>45259.479166666672</c:v>
                </c:pt>
                <c:pt idx="31919">
                  <c:v>45259.489583333328</c:v>
                </c:pt>
                <c:pt idx="31920">
                  <c:v>45259.5</c:v>
                </c:pt>
                <c:pt idx="31921">
                  <c:v>45259.510416666672</c:v>
                </c:pt>
                <c:pt idx="31922">
                  <c:v>45259.520833333328</c:v>
                </c:pt>
                <c:pt idx="31923">
                  <c:v>45259.53125</c:v>
                </c:pt>
                <c:pt idx="31924">
                  <c:v>45259.541666666672</c:v>
                </c:pt>
                <c:pt idx="31925">
                  <c:v>45259.552083333328</c:v>
                </c:pt>
                <c:pt idx="31926">
                  <c:v>45259.5625</c:v>
                </c:pt>
                <c:pt idx="31927">
                  <c:v>45259.572916666672</c:v>
                </c:pt>
                <c:pt idx="31928">
                  <c:v>45259.583333333328</c:v>
                </c:pt>
                <c:pt idx="31929">
                  <c:v>45259.59375</c:v>
                </c:pt>
                <c:pt idx="31930">
                  <c:v>45259.604166666672</c:v>
                </c:pt>
                <c:pt idx="31931">
                  <c:v>45259.614583333328</c:v>
                </c:pt>
                <c:pt idx="31932">
                  <c:v>45259.625</c:v>
                </c:pt>
                <c:pt idx="31933">
                  <c:v>45259.635416666672</c:v>
                </c:pt>
                <c:pt idx="31934">
                  <c:v>45259.645833333328</c:v>
                </c:pt>
                <c:pt idx="31935">
                  <c:v>45259.65625</c:v>
                </c:pt>
                <c:pt idx="31936">
                  <c:v>45259.666666666672</c:v>
                </c:pt>
                <c:pt idx="31937">
                  <c:v>45259.677083333328</c:v>
                </c:pt>
                <c:pt idx="31938">
                  <c:v>45259.6875</c:v>
                </c:pt>
                <c:pt idx="31939">
                  <c:v>45259.697916666672</c:v>
                </c:pt>
                <c:pt idx="31940">
                  <c:v>45259.708333333328</c:v>
                </c:pt>
                <c:pt idx="31941">
                  <c:v>45259.71875</c:v>
                </c:pt>
                <c:pt idx="31942">
                  <c:v>45259.729166666672</c:v>
                </c:pt>
                <c:pt idx="31943">
                  <c:v>45259.739583333328</c:v>
                </c:pt>
                <c:pt idx="31944">
                  <c:v>45259.75</c:v>
                </c:pt>
                <c:pt idx="31945">
                  <c:v>45259.760416666672</c:v>
                </c:pt>
                <c:pt idx="31946">
                  <c:v>45259.770833333328</c:v>
                </c:pt>
                <c:pt idx="31947">
                  <c:v>45259.78125</c:v>
                </c:pt>
                <c:pt idx="31948">
                  <c:v>45259.791666666672</c:v>
                </c:pt>
                <c:pt idx="31949">
                  <c:v>45259.802083333328</c:v>
                </c:pt>
                <c:pt idx="31950">
                  <c:v>45259.8125</c:v>
                </c:pt>
                <c:pt idx="31951">
                  <c:v>45259.822916666672</c:v>
                </c:pt>
                <c:pt idx="31952">
                  <c:v>45259.833333333328</c:v>
                </c:pt>
                <c:pt idx="31953">
                  <c:v>45259.84375</c:v>
                </c:pt>
                <c:pt idx="31954">
                  <c:v>45259.854166666672</c:v>
                </c:pt>
                <c:pt idx="31955">
                  <c:v>45259.864583333328</c:v>
                </c:pt>
                <c:pt idx="31956">
                  <c:v>45259.875</c:v>
                </c:pt>
                <c:pt idx="31957">
                  <c:v>45259.885416666672</c:v>
                </c:pt>
                <c:pt idx="31958">
                  <c:v>45259.895833333328</c:v>
                </c:pt>
                <c:pt idx="31959">
                  <c:v>45259.90625</c:v>
                </c:pt>
                <c:pt idx="31960">
                  <c:v>45259.916666666672</c:v>
                </c:pt>
                <c:pt idx="31961">
                  <c:v>45259.927083333328</c:v>
                </c:pt>
                <c:pt idx="31962">
                  <c:v>45259.9375</c:v>
                </c:pt>
                <c:pt idx="31963">
                  <c:v>45259.947916666672</c:v>
                </c:pt>
                <c:pt idx="31964">
                  <c:v>45259.958333333328</c:v>
                </c:pt>
                <c:pt idx="31965">
                  <c:v>45259.96875</c:v>
                </c:pt>
                <c:pt idx="31966">
                  <c:v>45259.979166666672</c:v>
                </c:pt>
                <c:pt idx="31967">
                  <c:v>45259.989583333328</c:v>
                </c:pt>
                <c:pt idx="31968">
                  <c:v>45260</c:v>
                </c:pt>
                <c:pt idx="31969">
                  <c:v>45260.010416666672</c:v>
                </c:pt>
                <c:pt idx="31970">
                  <c:v>45260.020833333328</c:v>
                </c:pt>
                <c:pt idx="31971">
                  <c:v>45260.03125</c:v>
                </c:pt>
                <c:pt idx="31972">
                  <c:v>45260.041666666672</c:v>
                </c:pt>
                <c:pt idx="31973">
                  <c:v>45260.052083333328</c:v>
                </c:pt>
                <c:pt idx="31974">
                  <c:v>45260.0625</c:v>
                </c:pt>
                <c:pt idx="31975">
                  <c:v>45260.072916666672</c:v>
                </c:pt>
                <c:pt idx="31976">
                  <c:v>45260.083333333328</c:v>
                </c:pt>
                <c:pt idx="31977">
                  <c:v>45260.09375</c:v>
                </c:pt>
                <c:pt idx="31978">
                  <c:v>45260.104166666672</c:v>
                </c:pt>
                <c:pt idx="31979">
                  <c:v>45260.114583333328</c:v>
                </c:pt>
                <c:pt idx="31980">
                  <c:v>45260.125</c:v>
                </c:pt>
                <c:pt idx="31981">
                  <c:v>45260.135416666672</c:v>
                </c:pt>
                <c:pt idx="31982">
                  <c:v>45260.145833333328</c:v>
                </c:pt>
                <c:pt idx="31983">
                  <c:v>45260.15625</c:v>
                </c:pt>
                <c:pt idx="31984">
                  <c:v>45260.166666666672</c:v>
                </c:pt>
                <c:pt idx="31985">
                  <c:v>45260.177083333328</c:v>
                </c:pt>
                <c:pt idx="31986">
                  <c:v>45260.1875</c:v>
                </c:pt>
                <c:pt idx="31987">
                  <c:v>45260.197916666672</c:v>
                </c:pt>
                <c:pt idx="31988">
                  <c:v>45260.208333333328</c:v>
                </c:pt>
                <c:pt idx="31989">
                  <c:v>45260.21875</c:v>
                </c:pt>
                <c:pt idx="31990">
                  <c:v>45260.229166666672</c:v>
                </c:pt>
                <c:pt idx="31991">
                  <c:v>45260.239583333328</c:v>
                </c:pt>
                <c:pt idx="31992">
                  <c:v>45260.25</c:v>
                </c:pt>
                <c:pt idx="31993">
                  <c:v>45260.260416666672</c:v>
                </c:pt>
                <c:pt idx="31994">
                  <c:v>45260.270833333328</c:v>
                </c:pt>
                <c:pt idx="31995">
                  <c:v>45260.28125</c:v>
                </c:pt>
                <c:pt idx="31996">
                  <c:v>45260.291666666672</c:v>
                </c:pt>
                <c:pt idx="31997">
                  <c:v>45260.302083333328</c:v>
                </c:pt>
                <c:pt idx="31998">
                  <c:v>45260.3125</c:v>
                </c:pt>
                <c:pt idx="31999">
                  <c:v>45260.322916666672</c:v>
                </c:pt>
                <c:pt idx="32000">
                  <c:v>45260.333333333328</c:v>
                </c:pt>
                <c:pt idx="32001">
                  <c:v>45260.34375</c:v>
                </c:pt>
                <c:pt idx="32002">
                  <c:v>45260.354166666672</c:v>
                </c:pt>
                <c:pt idx="32003">
                  <c:v>45260.364583333328</c:v>
                </c:pt>
                <c:pt idx="32004">
                  <c:v>45260.375</c:v>
                </c:pt>
                <c:pt idx="32005">
                  <c:v>45260.385416666672</c:v>
                </c:pt>
                <c:pt idx="32006">
                  <c:v>45260.395833333328</c:v>
                </c:pt>
                <c:pt idx="32007">
                  <c:v>45260.40625</c:v>
                </c:pt>
                <c:pt idx="32008">
                  <c:v>45260.416666666672</c:v>
                </c:pt>
                <c:pt idx="32009">
                  <c:v>45260.427083333328</c:v>
                </c:pt>
                <c:pt idx="32010">
                  <c:v>45260.4375</c:v>
                </c:pt>
                <c:pt idx="32011">
                  <c:v>45260.447916666672</c:v>
                </c:pt>
                <c:pt idx="32012">
                  <c:v>45260.458333333328</c:v>
                </c:pt>
                <c:pt idx="32013">
                  <c:v>45260.46875</c:v>
                </c:pt>
                <c:pt idx="32014">
                  <c:v>45260.479166666672</c:v>
                </c:pt>
                <c:pt idx="32015">
                  <c:v>45260.489583333328</c:v>
                </c:pt>
                <c:pt idx="32016">
                  <c:v>45260.5</c:v>
                </c:pt>
                <c:pt idx="32017">
                  <c:v>45260.510416666672</c:v>
                </c:pt>
                <c:pt idx="32018">
                  <c:v>45260.520833333328</c:v>
                </c:pt>
                <c:pt idx="32019">
                  <c:v>45260.53125</c:v>
                </c:pt>
                <c:pt idx="32020">
                  <c:v>45260.541666666672</c:v>
                </c:pt>
                <c:pt idx="32021">
                  <c:v>45260.552083333328</c:v>
                </c:pt>
                <c:pt idx="32022">
                  <c:v>45260.5625</c:v>
                </c:pt>
                <c:pt idx="32023">
                  <c:v>45260.572916666672</c:v>
                </c:pt>
                <c:pt idx="32024">
                  <c:v>45260.583333333328</c:v>
                </c:pt>
                <c:pt idx="32025">
                  <c:v>45260.59375</c:v>
                </c:pt>
                <c:pt idx="32026">
                  <c:v>45260.604166666672</c:v>
                </c:pt>
                <c:pt idx="32027">
                  <c:v>45260.614583333328</c:v>
                </c:pt>
                <c:pt idx="32028">
                  <c:v>45260.625</c:v>
                </c:pt>
                <c:pt idx="32029">
                  <c:v>45260.635416666672</c:v>
                </c:pt>
                <c:pt idx="32030">
                  <c:v>45260.645833333328</c:v>
                </c:pt>
                <c:pt idx="32031">
                  <c:v>45260.65625</c:v>
                </c:pt>
                <c:pt idx="32032">
                  <c:v>45260.666666666672</c:v>
                </c:pt>
                <c:pt idx="32033">
                  <c:v>45260.677083333328</c:v>
                </c:pt>
                <c:pt idx="32034">
                  <c:v>45260.6875</c:v>
                </c:pt>
                <c:pt idx="32035">
                  <c:v>45260.697916666672</c:v>
                </c:pt>
                <c:pt idx="32036">
                  <c:v>45260.708333333328</c:v>
                </c:pt>
                <c:pt idx="32037">
                  <c:v>45260.71875</c:v>
                </c:pt>
                <c:pt idx="32038">
                  <c:v>45260.729166666672</c:v>
                </c:pt>
                <c:pt idx="32039">
                  <c:v>45260.739583333328</c:v>
                </c:pt>
                <c:pt idx="32040">
                  <c:v>45260.75</c:v>
                </c:pt>
                <c:pt idx="32041">
                  <c:v>45260.760416666672</c:v>
                </c:pt>
                <c:pt idx="32042">
                  <c:v>45260.770833333328</c:v>
                </c:pt>
                <c:pt idx="32043">
                  <c:v>45260.78125</c:v>
                </c:pt>
                <c:pt idx="32044">
                  <c:v>45260.791666666672</c:v>
                </c:pt>
                <c:pt idx="32045">
                  <c:v>45260.802083333328</c:v>
                </c:pt>
                <c:pt idx="32046">
                  <c:v>45260.8125</c:v>
                </c:pt>
                <c:pt idx="32047">
                  <c:v>45260.822916666672</c:v>
                </c:pt>
                <c:pt idx="32048">
                  <c:v>45260.833333333328</c:v>
                </c:pt>
                <c:pt idx="32049">
                  <c:v>45260.84375</c:v>
                </c:pt>
                <c:pt idx="32050">
                  <c:v>45260.854166666672</c:v>
                </c:pt>
                <c:pt idx="32051">
                  <c:v>45260.864583333328</c:v>
                </c:pt>
                <c:pt idx="32052">
                  <c:v>45260.875</c:v>
                </c:pt>
                <c:pt idx="32053">
                  <c:v>45260.885416666672</c:v>
                </c:pt>
                <c:pt idx="32054">
                  <c:v>45260.895833333328</c:v>
                </c:pt>
                <c:pt idx="32055">
                  <c:v>45260.90625</c:v>
                </c:pt>
                <c:pt idx="32056">
                  <c:v>45260.916666666672</c:v>
                </c:pt>
                <c:pt idx="32057">
                  <c:v>45260.927083333328</c:v>
                </c:pt>
                <c:pt idx="32058">
                  <c:v>45260.9375</c:v>
                </c:pt>
                <c:pt idx="32059">
                  <c:v>45260.947916666672</c:v>
                </c:pt>
                <c:pt idx="32060">
                  <c:v>45260.958333333328</c:v>
                </c:pt>
                <c:pt idx="32061">
                  <c:v>45260.96875</c:v>
                </c:pt>
                <c:pt idx="32062">
                  <c:v>45260.979166666672</c:v>
                </c:pt>
                <c:pt idx="32063">
                  <c:v>45260.989583333328</c:v>
                </c:pt>
                <c:pt idx="32064">
                  <c:v>45261</c:v>
                </c:pt>
                <c:pt idx="32065">
                  <c:v>45261.010416666672</c:v>
                </c:pt>
                <c:pt idx="32066">
                  <c:v>45261.020833333328</c:v>
                </c:pt>
                <c:pt idx="32067">
                  <c:v>45261.03125</c:v>
                </c:pt>
                <c:pt idx="32068">
                  <c:v>45261.041666666672</c:v>
                </c:pt>
                <c:pt idx="32069">
                  <c:v>45261.052083333328</c:v>
                </c:pt>
                <c:pt idx="32070">
                  <c:v>45261.0625</c:v>
                </c:pt>
                <c:pt idx="32071">
                  <c:v>45261.072916666672</c:v>
                </c:pt>
                <c:pt idx="32072">
                  <c:v>45261.083333333328</c:v>
                </c:pt>
                <c:pt idx="32073">
                  <c:v>45261.09375</c:v>
                </c:pt>
                <c:pt idx="32074">
                  <c:v>45261.104166666672</c:v>
                </c:pt>
                <c:pt idx="32075">
                  <c:v>45261.114583333328</c:v>
                </c:pt>
                <c:pt idx="32076">
                  <c:v>45261.125</c:v>
                </c:pt>
                <c:pt idx="32077">
                  <c:v>45261.135416666672</c:v>
                </c:pt>
                <c:pt idx="32078">
                  <c:v>45261.145833333328</c:v>
                </c:pt>
                <c:pt idx="32079">
                  <c:v>45261.15625</c:v>
                </c:pt>
                <c:pt idx="32080">
                  <c:v>45261.166666666672</c:v>
                </c:pt>
                <c:pt idx="32081">
                  <c:v>45261.177083333328</c:v>
                </c:pt>
                <c:pt idx="32082">
                  <c:v>45261.1875</c:v>
                </c:pt>
                <c:pt idx="32083">
                  <c:v>45261.197916666672</c:v>
                </c:pt>
                <c:pt idx="32084">
                  <c:v>45261.208333333328</c:v>
                </c:pt>
                <c:pt idx="32085">
                  <c:v>45261.21875</c:v>
                </c:pt>
                <c:pt idx="32086">
                  <c:v>45261.229166666672</c:v>
                </c:pt>
                <c:pt idx="32087">
                  <c:v>45261.239583333328</c:v>
                </c:pt>
                <c:pt idx="32088">
                  <c:v>45261.25</c:v>
                </c:pt>
                <c:pt idx="32089">
                  <c:v>45261.260416666672</c:v>
                </c:pt>
                <c:pt idx="32090">
                  <c:v>45261.270833333328</c:v>
                </c:pt>
                <c:pt idx="32091">
                  <c:v>45261.28125</c:v>
                </c:pt>
                <c:pt idx="32092">
                  <c:v>45261.291666666672</c:v>
                </c:pt>
                <c:pt idx="32093">
                  <c:v>45261.302083333328</c:v>
                </c:pt>
                <c:pt idx="32094">
                  <c:v>45261.3125</c:v>
                </c:pt>
                <c:pt idx="32095">
                  <c:v>45261.322916666672</c:v>
                </c:pt>
                <c:pt idx="32096">
                  <c:v>45261.333333333328</c:v>
                </c:pt>
                <c:pt idx="32097">
                  <c:v>45261.34375</c:v>
                </c:pt>
                <c:pt idx="32098">
                  <c:v>45261.354166666672</c:v>
                </c:pt>
                <c:pt idx="32099">
                  <c:v>45261.364583333328</c:v>
                </c:pt>
                <c:pt idx="32100">
                  <c:v>45261.375</c:v>
                </c:pt>
                <c:pt idx="32101">
                  <c:v>45261.385416666672</c:v>
                </c:pt>
                <c:pt idx="32102">
                  <c:v>45261.395833333328</c:v>
                </c:pt>
                <c:pt idx="32103">
                  <c:v>45261.40625</c:v>
                </c:pt>
                <c:pt idx="32104">
                  <c:v>45261.416666666672</c:v>
                </c:pt>
                <c:pt idx="32105">
                  <c:v>45261.427083333328</c:v>
                </c:pt>
                <c:pt idx="32106">
                  <c:v>45261.4375</c:v>
                </c:pt>
                <c:pt idx="32107">
                  <c:v>45261.447916666672</c:v>
                </c:pt>
                <c:pt idx="32108">
                  <c:v>45261.458333333328</c:v>
                </c:pt>
                <c:pt idx="32109">
                  <c:v>45261.46875</c:v>
                </c:pt>
                <c:pt idx="32110">
                  <c:v>45261.479166666672</c:v>
                </c:pt>
                <c:pt idx="32111">
                  <c:v>45261.489583333328</c:v>
                </c:pt>
                <c:pt idx="32112">
                  <c:v>45261.5</c:v>
                </c:pt>
                <c:pt idx="32113">
                  <c:v>45261.510416666672</c:v>
                </c:pt>
                <c:pt idx="32114">
                  <c:v>45261.520833333328</c:v>
                </c:pt>
                <c:pt idx="32115">
                  <c:v>45261.53125</c:v>
                </c:pt>
                <c:pt idx="32116">
                  <c:v>45261.541666666672</c:v>
                </c:pt>
                <c:pt idx="32117">
                  <c:v>45261.552083333328</c:v>
                </c:pt>
                <c:pt idx="32118">
                  <c:v>45261.5625</c:v>
                </c:pt>
                <c:pt idx="32119">
                  <c:v>45261.572916666672</c:v>
                </c:pt>
                <c:pt idx="32120">
                  <c:v>45261.583333333328</c:v>
                </c:pt>
                <c:pt idx="32121">
                  <c:v>45261.59375</c:v>
                </c:pt>
                <c:pt idx="32122">
                  <c:v>45261.604166666672</c:v>
                </c:pt>
                <c:pt idx="32123">
                  <c:v>45261.614583333328</c:v>
                </c:pt>
                <c:pt idx="32124">
                  <c:v>45261.625</c:v>
                </c:pt>
                <c:pt idx="32125">
                  <c:v>45261.635416666672</c:v>
                </c:pt>
                <c:pt idx="32126">
                  <c:v>45261.645833333328</c:v>
                </c:pt>
                <c:pt idx="32127">
                  <c:v>45261.65625</c:v>
                </c:pt>
                <c:pt idx="32128">
                  <c:v>45261.666666666672</c:v>
                </c:pt>
                <c:pt idx="32129">
                  <c:v>45261.677083333328</c:v>
                </c:pt>
                <c:pt idx="32130">
                  <c:v>45261.6875</c:v>
                </c:pt>
                <c:pt idx="32131">
                  <c:v>45261.697916666672</c:v>
                </c:pt>
                <c:pt idx="32132">
                  <c:v>45261.708333333328</c:v>
                </c:pt>
                <c:pt idx="32133">
                  <c:v>45261.71875</c:v>
                </c:pt>
                <c:pt idx="32134">
                  <c:v>45261.729166666672</c:v>
                </c:pt>
                <c:pt idx="32135">
                  <c:v>45261.739583333328</c:v>
                </c:pt>
                <c:pt idx="32136">
                  <c:v>45261.75</c:v>
                </c:pt>
                <c:pt idx="32137">
                  <c:v>45261.760416666672</c:v>
                </c:pt>
                <c:pt idx="32138">
                  <c:v>45261.770833333328</c:v>
                </c:pt>
                <c:pt idx="32139">
                  <c:v>45261.78125</c:v>
                </c:pt>
                <c:pt idx="32140">
                  <c:v>45261.791666666672</c:v>
                </c:pt>
                <c:pt idx="32141">
                  <c:v>45261.802083333328</c:v>
                </c:pt>
                <c:pt idx="32142">
                  <c:v>45261.8125</c:v>
                </c:pt>
                <c:pt idx="32143">
                  <c:v>45261.822916666672</c:v>
                </c:pt>
                <c:pt idx="32144">
                  <c:v>45261.833333333328</c:v>
                </c:pt>
                <c:pt idx="32145">
                  <c:v>45261.84375</c:v>
                </c:pt>
                <c:pt idx="32146">
                  <c:v>45261.854166666672</c:v>
                </c:pt>
                <c:pt idx="32147">
                  <c:v>45261.864583333328</c:v>
                </c:pt>
                <c:pt idx="32148">
                  <c:v>45261.875</c:v>
                </c:pt>
                <c:pt idx="32149">
                  <c:v>45261.885416666672</c:v>
                </c:pt>
                <c:pt idx="32150">
                  <c:v>45261.895833333328</c:v>
                </c:pt>
                <c:pt idx="32151">
                  <c:v>45261.90625</c:v>
                </c:pt>
                <c:pt idx="32152">
                  <c:v>45261.916666666672</c:v>
                </c:pt>
                <c:pt idx="32153">
                  <c:v>45261.927083333328</c:v>
                </c:pt>
                <c:pt idx="32154">
                  <c:v>45261.9375</c:v>
                </c:pt>
                <c:pt idx="32155">
                  <c:v>45261.947916666672</c:v>
                </c:pt>
                <c:pt idx="32156">
                  <c:v>45261.958333333328</c:v>
                </c:pt>
                <c:pt idx="32157">
                  <c:v>45261.96875</c:v>
                </c:pt>
                <c:pt idx="32158">
                  <c:v>45261.979166666672</c:v>
                </c:pt>
                <c:pt idx="32159">
                  <c:v>45261.989583333328</c:v>
                </c:pt>
                <c:pt idx="32160">
                  <c:v>45262</c:v>
                </c:pt>
                <c:pt idx="32161">
                  <c:v>45262.010416666672</c:v>
                </c:pt>
                <c:pt idx="32162">
                  <c:v>45262.020833333328</c:v>
                </c:pt>
                <c:pt idx="32163">
                  <c:v>45262.03125</c:v>
                </c:pt>
                <c:pt idx="32164">
                  <c:v>45262.041666666672</c:v>
                </c:pt>
                <c:pt idx="32165">
                  <c:v>45262.052083333328</c:v>
                </c:pt>
                <c:pt idx="32166">
                  <c:v>45262.0625</c:v>
                </c:pt>
                <c:pt idx="32167">
                  <c:v>45262.072916666672</c:v>
                </c:pt>
                <c:pt idx="32168">
                  <c:v>45262.083333333328</c:v>
                </c:pt>
                <c:pt idx="32169">
                  <c:v>45262.09375</c:v>
                </c:pt>
                <c:pt idx="32170">
                  <c:v>45262.104166666672</c:v>
                </c:pt>
                <c:pt idx="32171">
                  <c:v>45262.114583333328</c:v>
                </c:pt>
                <c:pt idx="32172">
                  <c:v>45262.125</c:v>
                </c:pt>
                <c:pt idx="32173">
                  <c:v>45262.135416666672</c:v>
                </c:pt>
                <c:pt idx="32174">
                  <c:v>45262.145833333328</c:v>
                </c:pt>
                <c:pt idx="32175">
                  <c:v>45262.15625</c:v>
                </c:pt>
                <c:pt idx="32176">
                  <c:v>45262.166666666672</c:v>
                </c:pt>
                <c:pt idx="32177">
                  <c:v>45262.177083333328</c:v>
                </c:pt>
                <c:pt idx="32178">
                  <c:v>45262.1875</c:v>
                </c:pt>
                <c:pt idx="32179">
                  <c:v>45262.197916666672</c:v>
                </c:pt>
                <c:pt idx="32180">
                  <c:v>45262.208333333328</c:v>
                </c:pt>
                <c:pt idx="32181">
                  <c:v>45262.21875</c:v>
                </c:pt>
                <c:pt idx="32182">
                  <c:v>45262.229166666672</c:v>
                </c:pt>
                <c:pt idx="32183">
                  <c:v>45262.239583333328</c:v>
                </c:pt>
                <c:pt idx="32184">
                  <c:v>45262.25</c:v>
                </c:pt>
                <c:pt idx="32185">
                  <c:v>45262.260416666672</c:v>
                </c:pt>
                <c:pt idx="32186">
                  <c:v>45262.270833333328</c:v>
                </c:pt>
                <c:pt idx="32187">
                  <c:v>45262.28125</c:v>
                </c:pt>
                <c:pt idx="32188">
                  <c:v>45262.291666666672</c:v>
                </c:pt>
                <c:pt idx="32189">
                  <c:v>45262.302083333328</c:v>
                </c:pt>
                <c:pt idx="32190">
                  <c:v>45262.3125</c:v>
                </c:pt>
                <c:pt idx="32191">
                  <c:v>45262.322916666672</c:v>
                </c:pt>
                <c:pt idx="32192">
                  <c:v>45262.333333333328</c:v>
                </c:pt>
                <c:pt idx="32193">
                  <c:v>45262.34375</c:v>
                </c:pt>
                <c:pt idx="32194">
                  <c:v>45262.354166666672</c:v>
                </c:pt>
                <c:pt idx="32195">
                  <c:v>45262.364583333328</c:v>
                </c:pt>
                <c:pt idx="32196">
                  <c:v>45262.375</c:v>
                </c:pt>
                <c:pt idx="32197">
                  <c:v>45262.385416666672</c:v>
                </c:pt>
                <c:pt idx="32198">
                  <c:v>45262.395833333328</c:v>
                </c:pt>
                <c:pt idx="32199">
                  <c:v>45262.40625</c:v>
                </c:pt>
                <c:pt idx="32200">
                  <c:v>45262.416666666672</c:v>
                </c:pt>
                <c:pt idx="32201">
                  <c:v>45262.427083333328</c:v>
                </c:pt>
                <c:pt idx="32202">
                  <c:v>45262.4375</c:v>
                </c:pt>
                <c:pt idx="32203">
                  <c:v>45262.447916666672</c:v>
                </c:pt>
                <c:pt idx="32204">
                  <c:v>45262.458333333328</c:v>
                </c:pt>
                <c:pt idx="32205">
                  <c:v>45262.46875</c:v>
                </c:pt>
                <c:pt idx="32206">
                  <c:v>45262.479166666672</c:v>
                </c:pt>
                <c:pt idx="32207">
                  <c:v>45262.489583333328</c:v>
                </c:pt>
                <c:pt idx="32208">
                  <c:v>45262.5</c:v>
                </c:pt>
                <c:pt idx="32209">
                  <c:v>45262.510416666672</c:v>
                </c:pt>
                <c:pt idx="32210">
                  <c:v>45262.520833333328</c:v>
                </c:pt>
                <c:pt idx="32211">
                  <c:v>45262.53125</c:v>
                </c:pt>
                <c:pt idx="32212">
                  <c:v>45262.541666666672</c:v>
                </c:pt>
                <c:pt idx="32213">
                  <c:v>45262.552083333328</c:v>
                </c:pt>
                <c:pt idx="32214">
                  <c:v>45262.5625</c:v>
                </c:pt>
                <c:pt idx="32215">
                  <c:v>45262.572916666672</c:v>
                </c:pt>
                <c:pt idx="32216">
                  <c:v>45262.583333333328</c:v>
                </c:pt>
                <c:pt idx="32217">
                  <c:v>45262.59375</c:v>
                </c:pt>
                <c:pt idx="32218">
                  <c:v>45262.604166666672</c:v>
                </c:pt>
                <c:pt idx="32219">
                  <c:v>45262.614583333328</c:v>
                </c:pt>
                <c:pt idx="32220">
                  <c:v>45262.625</c:v>
                </c:pt>
                <c:pt idx="32221">
                  <c:v>45262.635416666672</c:v>
                </c:pt>
                <c:pt idx="32222">
                  <c:v>45262.645833333328</c:v>
                </c:pt>
                <c:pt idx="32223">
                  <c:v>45262.65625</c:v>
                </c:pt>
                <c:pt idx="32224">
                  <c:v>45262.666666666672</c:v>
                </c:pt>
                <c:pt idx="32225">
                  <c:v>45262.677083333328</c:v>
                </c:pt>
                <c:pt idx="32226">
                  <c:v>45262.6875</c:v>
                </c:pt>
                <c:pt idx="32227">
                  <c:v>45262.697916666672</c:v>
                </c:pt>
                <c:pt idx="32228">
                  <c:v>45262.708333333328</c:v>
                </c:pt>
                <c:pt idx="32229">
                  <c:v>45262.71875</c:v>
                </c:pt>
                <c:pt idx="32230">
                  <c:v>45262.729166666672</c:v>
                </c:pt>
                <c:pt idx="32231">
                  <c:v>45262.739583333328</c:v>
                </c:pt>
                <c:pt idx="32232">
                  <c:v>45262.75</c:v>
                </c:pt>
                <c:pt idx="32233">
                  <c:v>45262.760416666672</c:v>
                </c:pt>
                <c:pt idx="32234">
                  <c:v>45262.770833333328</c:v>
                </c:pt>
                <c:pt idx="32235">
                  <c:v>45262.78125</c:v>
                </c:pt>
                <c:pt idx="32236">
                  <c:v>45262.791666666672</c:v>
                </c:pt>
                <c:pt idx="32237">
                  <c:v>45262.802083333328</c:v>
                </c:pt>
                <c:pt idx="32238">
                  <c:v>45262.8125</c:v>
                </c:pt>
                <c:pt idx="32239">
                  <c:v>45262.822916666672</c:v>
                </c:pt>
                <c:pt idx="32240">
                  <c:v>45262.833333333328</c:v>
                </c:pt>
                <c:pt idx="32241">
                  <c:v>45262.84375</c:v>
                </c:pt>
                <c:pt idx="32242">
                  <c:v>45262.854166666672</c:v>
                </c:pt>
                <c:pt idx="32243">
                  <c:v>45262.864583333328</c:v>
                </c:pt>
                <c:pt idx="32244">
                  <c:v>45262.875</c:v>
                </c:pt>
                <c:pt idx="32245">
                  <c:v>45262.885416666672</c:v>
                </c:pt>
                <c:pt idx="32246">
                  <c:v>45262.895833333328</c:v>
                </c:pt>
                <c:pt idx="32247">
                  <c:v>45262.90625</c:v>
                </c:pt>
                <c:pt idx="32248">
                  <c:v>45262.916666666672</c:v>
                </c:pt>
                <c:pt idx="32249">
                  <c:v>45262.927083333328</c:v>
                </c:pt>
                <c:pt idx="32250">
                  <c:v>45262.9375</c:v>
                </c:pt>
                <c:pt idx="32251">
                  <c:v>45262.947916666672</c:v>
                </c:pt>
                <c:pt idx="32252">
                  <c:v>45262.958333333328</c:v>
                </c:pt>
                <c:pt idx="32253">
                  <c:v>45262.96875</c:v>
                </c:pt>
                <c:pt idx="32254">
                  <c:v>45262.979166666672</c:v>
                </c:pt>
                <c:pt idx="32255">
                  <c:v>45262.989583333328</c:v>
                </c:pt>
                <c:pt idx="32256">
                  <c:v>45263</c:v>
                </c:pt>
                <c:pt idx="32257">
                  <c:v>45263.010416666672</c:v>
                </c:pt>
                <c:pt idx="32258">
                  <c:v>45263.020833333328</c:v>
                </c:pt>
                <c:pt idx="32259">
                  <c:v>45263.03125</c:v>
                </c:pt>
                <c:pt idx="32260">
                  <c:v>45263.041666666672</c:v>
                </c:pt>
                <c:pt idx="32261">
                  <c:v>45263.052083333328</c:v>
                </c:pt>
                <c:pt idx="32262">
                  <c:v>45263.0625</c:v>
                </c:pt>
                <c:pt idx="32263">
                  <c:v>45263.072916666672</c:v>
                </c:pt>
                <c:pt idx="32264">
                  <c:v>45263.083333333328</c:v>
                </c:pt>
                <c:pt idx="32265">
                  <c:v>45263.09375</c:v>
                </c:pt>
                <c:pt idx="32266">
                  <c:v>45263.104166666672</c:v>
                </c:pt>
                <c:pt idx="32267">
                  <c:v>45263.114583333328</c:v>
                </c:pt>
                <c:pt idx="32268">
                  <c:v>45263.125</c:v>
                </c:pt>
                <c:pt idx="32269">
                  <c:v>45263.135416666672</c:v>
                </c:pt>
                <c:pt idx="32270">
                  <c:v>45263.145833333328</c:v>
                </c:pt>
                <c:pt idx="32271">
                  <c:v>45263.15625</c:v>
                </c:pt>
                <c:pt idx="32272">
                  <c:v>45263.166666666672</c:v>
                </c:pt>
                <c:pt idx="32273">
                  <c:v>45263.177083333328</c:v>
                </c:pt>
                <c:pt idx="32274">
                  <c:v>45263.1875</c:v>
                </c:pt>
                <c:pt idx="32275">
                  <c:v>45263.197916666672</c:v>
                </c:pt>
                <c:pt idx="32276">
                  <c:v>45263.208333333328</c:v>
                </c:pt>
                <c:pt idx="32277">
                  <c:v>45263.21875</c:v>
                </c:pt>
                <c:pt idx="32278">
                  <c:v>45263.229166666672</c:v>
                </c:pt>
                <c:pt idx="32279">
                  <c:v>45263.239583333328</c:v>
                </c:pt>
                <c:pt idx="32280">
                  <c:v>45263.25</c:v>
                </c:pt>
                <c:pt idx="32281">
                  <c:v>45263.260416666672</c:v>
                </c:pt>
                <c:pt idx="32282">
                  <c:v>45263.270833333328</c:v>
                </c:pt>
                <c:pt idx="32283">
                  <c:v>45263.28125</c:v>
                </c:pt>
                <c:pt idx="32284">
                  <c:v>45263.291666666672</c:v>
                </c:pt>
                <c:pt idx="32285">
                  <c:v>45263.302083333328</c:v>
                </c:pt>
                <c:pt idx="32286">
                  <c:v>45263.3125</c:v>
                </c:pt>
                <c:pt idx="32287">
                  <c:v>45263.322916666672</c:v>
                </c:pt>
                <c:pt idx="32288">
                  <c:v>45263.333333333328</c:v>
                </c:pt>
                <c:pt idx="32289">
                  <c:v>45263.34375</c:v>
                </c:pt>
                <c:pt idx="32290">
                  <c:v>45263.354166666672</c:v>
                </c:pt>
                <c:pt idx="32291">
                  <c:v>45263.364583333328</c:v>
                </c:pt>
                <c:pt idx="32292">
                  <c:v>45263.375</c:v>
                </c:pt>
                <c:pt idx="32293">
                  <c:v>45263.385416666672</c:v>
                </c:pt>
                <c:pt idx="32294">
                  <c:v>45263.395833333328</c:v>
                </c:pt>
                <c:pt idx="32295">
                  <c:v>45263.40625</c:v>
                </c:pt>
                <c:pt idx="32296">
                  <c:v>45263.416666666672</c:v>
                </c:pt>
                <c:pt idx="32297">
                  <c:v>45263.427083333328</c:v>
                </c:pt>
                <c:pt idx="32298">
                  <c:v>45263.4375</c:v>
                </c:pt>
                <c:pt idx="32299">
                  <c:v>45263.447916666672</c:v>
                </c:pt>
                <c:pt idx="32300">
                  <c:v>45263.458333333328</c:v>
                </c:pt>
                <c:pt idx="32301">
                  <c:v>45263.46875</c:v>
                </c:pt>
                <c:pt idx="32302">
                  <c:v>45263.479166666672</c:v>
                </c:pt>
                <c:pt idx="32303">
                  <c:v>45263.489583333328</c:v>
                </c:pt>
                <c:pt idx="32304">
                  <c:v>45263.5</c:v>
                </c:pt>
                <c:pt idx="32305">
                  <c:v>45263.510416666672</c:v>
                </c:pt>
                <c:pt idx="32306">
                  <c:v>45263.520833333328</c:v>
                </c:pt>
                <c:pt idx="32307">
                  <c:v>45263.53125</c:v>
                </c:pt>
                <c:pt idx="32308">
                  <c:v>45263.541666666672</c:v>
                </c:pt>
                <c:pt idx="32309">
                  <c:v>45263.552083333328</c:v>
                </c:pt>
                <c:pt idx="32310">
                  <c:v>45263.5625</c:v>
                </c:pt>
                <c:pt idx="32311">
                  <c:v>45263.572916666672</c:v>
                </c:pt>
                <c:pt idx="32312">
                  <c:v>45263.583333333328</c:v>
                </c:pt>
                <c:pt idx="32313">
                  <c:v>45263.59375</c:v>
                </c:pt>
                <c:pt idx="32314">
                  <c:v>45263.604166666672</c:v>
                </c:pt>
                <c:pt idx="32315">
                  <c:v>45263.614583333328</c:v>
                </c:pt>
                <c:pt idx="32316">
                  <c:v>45263.625</c:v>
                </c:pt>
                <c:pt idx="32317">
                  <c:v>45263.635416666672</c:v>
                </c:pt>
                <c:pt idx="32318">
                  <c:v>45263.645833333328</c:v>
                </c:pt>
                <c:pt idx="32319">
                  <c:v>45263.65625</c:v>
                </c:pt>
                <c:pt idx="32320">
                  <c:v>45263.666666666672</c:v>
                </c:pt>
                <c:pt idx="32321">
                  <c:v>45263.677083333328</c:v>
                </c:pt>
                <c:pt idx="32322">
                  <c:v>45263.6875</c:v>
                </c:pt>
                <c:pt idx="32323">
                  <c:v>45263.697916666672</c:v>
                </c:pt>
                <c:pt idx="32324">
                  <c:v>45263.708333333328</c:v>
                </c:pt>
                <c:pt idx="32325">
                  <c:v>45263.71875</c:v>
                </c:pt>
                <c:pt idx="32326">
                  <c:v>45263.729166666672</c:v>
                </c:pt>
                <c:pt idx="32327">
                  <c:v>45263.739583333328</c:v>
                </c:pt>
                <c:pt idx="32328">
                  <c:v>45263.75</c:v>
                </c:pt>
                <c:pt idx="32329">
                  <c:v>45263.760416666672</c:v>
                </c:pt>
                <c:pt idx="32330">
                  <c:v>45263.770833333328</c:v>
                </c:pt>
                <c:pt idx="32331">
                  <c:v>45263.78125</c:v>
                </c:pt>
                <c:pt idx="32332">
                  <c:v>45263.791666666672</c:v>
                </c:pt>
                <c:pt idx="32333">
                  <c:v>45263.802083333328</c:v>
                </c:pt>
                <c:pt idx="32334">
                  <c:v>45263.8125</c:v>
                </c:pt>
                <c:pt idx="32335">
                  <c:v>45263.822916666672</c:v>
                </c:pt>
                <c:pt idx="32336">
                  <c:v>45263.833333333328</c:v>
                </c:pt>
                <c:pt idx="32337">
                  <c:v>45263.84375</c:v>
                </c:pt>
                <c:pt idx="32338">
                  <c:v>45263.854166666672</c:v>
                </c:pt>
                <c:pt idx="32339">
                  <c:v>45263.864583333328</c:v>
                </c:pt>
                <c:pt idx="32340">
                  <c:v>45263.875</c:v>
                </c:pt>
                <c:pt idx="32341">
                  <c:v>45263.885416666672</c:v>
                </c:pt>
                <c:pt idx="32342">
                  <c:v>45263.895833333328</c:v>
                </c:pt>
                <c:pt idx="32343">
                  <c:v>45263.90625</c:v>
                </c:pt>
                <c:pt idx="32344">
                  <c:v>45263.916666666672</c:v>
                </c:pt>
                <c:pt idx="32345">
                  <c:v>45263.927083333328</c:v>
                </c:pt>
                <c:pt idx="32346">
                  <c:v>45263.9375</c:v>
                </c:pt>
                <c:pt idx="32347">
                  <c:v>45263.947916666672</c:v>
                </c:pt>
                <c:pt idx="32348">
                  <c:v>45263.958333333328</c:v>
                </c:pt>
                <c:pt idx="32349">
                  <c:v>45263.96875</c:v>
                </c:pt>
                <c:pt idx="32350">
                  <c:v>45263.979166666672</c:v>
                </c:pt>
                <c:pt idx="32351">
                  <c:v>45263.989583333328</c:v>
                </c:pt>
                <c:pt idx="32352">
                  <c:v>45264</c:v>
                </c:pt>
                <c:pt idx="32353">
                  <c:v>45264.010416666672</c:v>
                </c:pt>
                <c:pt idx="32354">
                  <c:v>45264.020833333328</c:v>
                </c:pt>
                <c:pt idx="32355">
                  <c:v>45264.03125</c:v>
                </c:pt>
                <c:pt idx="32356">
                  <c:v>45264.041666666672</c:v>
                </c:pt>
                <c:pt idx="32357">
                  <c:v>45264.052083333328</c:v>
                </c:pt>
                <c:pt idx="32358">
                  <c:v>45264.0625</c:v>
                </c:pt>
                <c:pt idx="32359">
                  <c:v>45264.072916666672</c:v>
                </c:pt>
                <c:pt idx="32360">
                  <c:v>45264.083333333328</c:v>
                </c:pt>
                <c:pt idx="32361">
                  <c:v>45264.09375</c:v>
                </c:pt>
                <c:pt idx="32362">
                  <c:v>45264.104166666672</c:v>
                </c:pt>
                <c:pt idx="32363">
                  <c:v>45264.114583333328</c:v>
                </c:pt>
                <c:pt idx="32364">
                  <c:v>45264.125</c:v>
                </c:pt>
                <c:pt idx="32365">
                  <c:v>45264.135416666672</c:v>
                </c:pt>
                <c:pt idx="32366">
                  <c:v>45264.145833333328</c:v>
                </c:pt>
                <c:pt idx="32367">
                  <c:v>45264.15625</c:v>
                </c:pt>
                <c:pt idx="32368">
                  <c:v>45264.166666666672</c:v>
                </c:pt>
                <c:pt idx="32369">
                  <c:v>45264.177083333328</c:v>
                </c:pt>
                <c:pt idx="32370">
                  <c:v>45264.1875</c:v>
                </c:pt>
                <c:pt idx="32371">
                  <c:v>45264.197916666672</c:v>
                </c:pt>
                <c:pt idx="32372">
                  <c:v>45264.208333333328</c:v>
                </c:pt>
                <c:pt idx="32373">
                  <c:v>45264.21875</c:v>
                </c:pt>
                <c:pt idx="32374">
                  <c:v>45264.229166666672</c:v>
                </c:pt>
                <c:pt idx="32375">
                  <c:v>45264.239583333328</c:v>
                </c:pt>
                <c:pt idx="32376">
                  <c:v>45264.25</c:v>
                </c:pt>
                <c:pt idx="32377">
                  <c:v>45264.260416666672</c:v>
                </c:pt>
                <c:pt idx="32378">
                  <c:v>45264.270833333328</c:v>
                </c:pt>
                <c:pt idx="32379">
                  <c:v>45264.28125</c:v>
                </c:pt>
                <c:pt idx="32380">
                  <c:v>45264.291666666672</c:v>
                </c:pt>
                <c:pt idx="32381">
                  <c:v>45264.302083333328</c:v>
                </c:pt>
                <c:pt idx="32382">
                  <c:v>45264.3125</c:v>
                </c:pt>
                <c:pt idx="32383">
                  <c:v>45264.322916666672</c:v>
                </c:pt>
                <c:pt idx="32384">
                  <c:v>45264.333333333328</c:v>
                </c:pt>
                <c:pt idx="32385">
                  <c:v>45264.34375</c:v>
                </c:pt>
                <c:pt idx="32386">
                  <c:v>45264.354166666672</c:v>
                </c:pt>
                <c:pt idx="32387">
                  <c:v>45264.364583333328</c:v>
                </c:pt>
                <c:pt idx="32388">
                  <c:v>45264.375</c:v>
                </c:pt>
                <c:pt idx="32389">
                  <c:v>45264.385416666672</c:v>
                </c:pt>
                <c:pt idx="32390">
                  <c:v>45264.395833333328</c:v>
                </c:pt>
                <c:pt idx="32391">
                  <c:v>45264.40625</c:v>
                </c:pt>
                <c:pt idx="32392">
                  <c:v>45264.416666666672</c:v>
                </c:pt>
                <c:pt idx="32393">
                  <c:v>45264.427083333328</c:v>
                </c:pt>
                <c:pt idx="32394">
                  <c:v>45264.4375</c:v>
                </c:pt>
                <c:pt idx="32395">
                  <c:v>45264.447916666672</c:v>
                </c:pt>
                <c:pt idx="32396">
                  <c:v>45264.458333333328</c:v>
                </c:pt>
                <c:pt idx="32397">
                  <c:v>45264.46875</c:v>
                </c:pt>
                <c:pt idx="32398">
                  <c:v>45264.479166666672</c:v>
                </c:pt>
                <c:pt idx="32399">
                  <c:v>45264.489583333328</c:v>
                </c:pt>
                <c:pt idx="32400">
                  <c:v>45264.5</c:v>
                </c:pt>
                <c:pt idx="32401">
                  <c:v>45264.510416666672</c:v>
                </c:pt>
                <c:pt idx="32402">
                  <c:v>45264.520833333328</c:v>
                </c:pt>
                <c:pt idx="32403">
                  <c:v>45264.53125</c:v>
                </c:pt>
                <c:pt idx="32404">
                  <c:v>45264.541666666672</c:v>
                </c:pt>
                <c:pt idx="32405">
                  <c:v>45264.552083333328</c:v>
                </c:pt>
                <c:pt idx="32406">
                  <c:v>45264.5625</c:v>
                </c:pt>
                <c:pt idx="32407">
                  <c:v>45264.572916666672</c:v>
                </c:pt>
                <c:pt idx="32408">
                  <c:v>45264.583333333328</c:v>
                </c:pt>
                <c:pt idx="32409">
                  <c:v>45264.59375</c:v>
                </c:pt>
                <c:pt idx="32410">
                  <c:v>45264.604166666672</c:v>
                </c:pt>
                <c:pt idx="32411">
                  <c:v>45264.614583333328</c:v>
                </c:pt>
                <c:pt idx="32412">
                  <c:v>45264.625</c:v>
                </c:pt>
                <c:pt idx="32413">
                  <c:v>45264.635416666672</c:v>
                </c:pt>
                <c:pt idx="32414">
                  <c:v>45264.645833333328</c:v>
                </c:pt>
                <c:pt idx="32415">
                  <c:v>45264.65625</c:v>
                </c:pt>
                <c:pt idx="32416">
                  <c:v>45264.666666666672</c:v>
                </c:pt>
                <c:pt idx="32417">
                  <c:v>45264.677083333328</c:v>
                </c:pt>
                <c:pt idx="32418">
                  <c:v>45264.6875</c:v>
                </c:pt>
                <c:pt idx="32419">
                  <c:v>45264.697916666672</c:v>
                </c:pt>
                <c:pt idx="32420">
                  <c:v>45264.708333333328</c:v>
                </c:pt>
                <c:pt idx="32421">
                  <c:v>45264.71875</c:v>
                </c:pt>
                <c:pt idx="32422">
                  <c:v>45264.729166666672</c:v>
                </c:pt>
                <c:pt idx="32423">
                  <c:v>45264.739583333328</c:v>
                </c:pt>
                <c:pt idx="32424">
                  <c:v>45264.75</c:v>
                </c:pt>
                <c:pt idx="32425">
                  <c:v>45264.760416666672</c:v>
                </c:pt>
                <c:pt idx="32426">
                  <c:v>45264.770833333328</c:v>
                </c:pt>
                <c:pt idx="32427">
                  <c:v>45264.78125</c:v>
                </c:pt>
                <c:pt idx="32428">
                  <c:v>45264.791666666672</c:v>
                </c:pt>
                <c:pt idx="32429">
                  <c:v>45264.802083333328</c:v>
                </c:pt>
                <c:pt idx="32430">
                  <c:v>45264.8125</c:v>
                </c:pt>
                <c:pt idx="32431">
                  <c:v>45264.822916666672</c:v>
                </c:pt>
                <c:pt idx="32432">
                  <c:v>45264.833333333328</c:v>
                </c:pt>
                <c:pt idx="32433">
                  <c:v>45264.84375</c:v>
                </c:pt>
                <c:pt idx="32434">
                  <c:v>45264.854166666672</c:v>
                </c:pt>
                <c:pt idx="32435">
                  <c:v>45264.864583333328</c:v>
                </c:pt>
                <c:pt idx="32436">
                  <c:v>45264.875</c:v>
                </c:pt>
                <c:pt idx="32437">
                  <c:v>45264.885416666672</c:v>
                </c:pt>
                <c:pt idx="32438">
                  <c:v>45264.895833333328</c:v>
                </c:pt>
                <c:pt idx="32439">
                  <c:v>45264.90625</c:v>
                </c:pt>
                <c:pt idx="32440">
                  <c:v>45264.916666666672</c:v>
                </c:pt>
                <c:pt idx="32441">
                  <c:v>45264.927083333328</c:v>
                </c:pt>
                <c:pt idx="32442">
                  <c:v>45264.9375</c:v>
                </c:pt>
                <c:pt idx="32443">
                  <c:v>45264.947916666672</c:v>
                </c:pt>
                <c:pt idx="32444">
                  <c:v>45264.958333333328</c:v>
                </c:pt>
                <c:pt idx="32445">
                  <c:v>45264.96875</c:v>
                </c:pt>
                <c:pt idx="32446">
                  <c:v>45264.979166666672</c:v>
                </c:pt>
                <c:pt idx="32447">
                  <c:v>45264.989583333328</c:v>
                </c:pt>
                <c:pt idx="32448">
                  <c:v>45265</c:v>
                </c:pt>
                <c:pt idx="32449">
                  <c:v>45265.010416666672</c:v>
                </c:pt>
                <c:pt idx="32450">
                  <c:v>45265.020833333328</c:v>
                </c:pt>
                <c:pt idx="32451">
                  <c:v>45265.03125</c:v>
                </c:pt>
                <c:pt idx="32452">
                  <c:v>45265.041666666672</c:v>
                </c:pt>
                <c:pt idx="32453">
                  <c:v>45265.052083333328</c:v>
                </c:pt>
                <c:pt idx="32454">
                  <c:v>45265.0625</c:v>
                </c:pt>
                <c:pt idx="32455">
                  <c:v>45265.072916666672</c:v>
                </c:pt>
                <c:pt idx="32456">
                  <c:v>45265.083333333328</c:v>
                </c:pt>
                <c:pt idx="32457">
                  <c:v>45265.09375</c:v>
                </c:pt>
                <c:pt idx="32458">
                  <c:v>45265.104166666672</c:v>
                </c:pt>
                <c:pt idx="32459">
                  <c:v>45265.114583333328</c:v>
                </c:pt>
                <c:pt idx="32460">
                  <c:v>45265.125</c:v>
                </c:pt>
                <c:pt idx="32461">
                  <c:v>45265.135416666672</c:v>
                </c:pt>
                <c:pt idx="32462">
                  <c:v>45265.145833333328</c:v>
                </c:pt>
                <c:pt idx="32463">
                  <c:v>45265.15625</c:v>
                </c:pt>
                <c:pt idx="32464">
                  <c:v>45265.166666666672</c:v>
                </c:pt>
                <c:pt idx="32465">
                  <c:v>45265.177083333328</c:v>
                </c:pt>
                <c:pt idx="32466">
                  <c:v>45265.1875</c:v>
                </c:pt>
                <c:pt idx="32467">
                  <c:v>45265.197916666672</c:v>
                </c:pt>
                <c:pt idx="32468">
                  <c:v>45265.208333333328</c:v>
                </c:pt>
                <c:pt idx="32469">
                  <c:v>45265.21875</c:v>
                </c:pt>
                <c:pt idx="32470">
                  <c:v>45265.229166666672</c:v>
                </c:pt>
                <c:pt idx="32471">
                  <c:v>45265.239583333328</c:v>
                </c:pt>
                <c:pt idx="32472">
                  <c:v>45265.25</c:v>
                </c:pt>
                <c:pt idx="32473">
                  <c:v>45265.260416666672</c:v>
                </c:pt>
                <c:pt idx="32474">
                  <c:v>45265.270833333328</c:v>
                </c:pt>
                <c:pt idx="32475">
                  <c:v>45265.28125</c:v>
                </c:pt>
                <c:pt idx="32476">
                  <c:v>45265.291666666672</c:v>
                </c:pt>
                <c:pt idx="32477">
                  <c:v>45265.302083333328</c:v>
                </c:pt>
                <c:pt idx="32478">
                  <c:v>45265.3125</c:v>
                </c:pt>
                <c:pt idx="32479">
                  <c:v>45265.322916666672</c:v>
                </c:pt>
                <c:pt idx="32480">
                  <c:v>45265.333333333328</c:v>
                </c:pt>
                <c:pt idx="32481">
                  <c:v>45265.34375</c:v>
                </c:pt>
                <c:pt idx="32482">
                  <c:v>45265.354166666672</c:v>
                </c:pt>
                <c:pt idx="32483">
                  <c:v>45265.364583333328</c:v>
                </c:pt>
                <c:pt idx="32484">
                  <c:v>45265.375</c:v>
                </c:pt>
                <c:pt idx="32485">
                  <c:v>45265.385416666672</c:v>
                </c:pt>
                <c:pt idx="32486">
                  <c:v>45265.395833333328</c:v>
                </c:pt>
                <c:pt idx="32487">
                  <c:v>45265.40625</c:v>
                </c:pt>
                <c:pt idx="32488">
                  <c:v>45265.416666666672</c:v>
                </c:pt>
                <c:pt idx="32489">
                  <c:v>45265.427083333328</c:v>
                </c:pt>
                <c:pt idx="32490">
                  <c:v>45265.4375</c:v>
                </c:pt>
                <c:pt idx="32491">
                  <c:v>45265.447916666672</c:v>
                </c:pt>
                <c:pt idx="32492">
                  <c:v>45265.458333333328</c:v>
                </c:pt>
                <c:pt idx="32493">
                  <c:v>45265.46875</c:v>
                </c:pt>
                <c:pt idx="32494">
                  <c:v>45265.479166666672</c:v>
                </c:pt>
                <c:pt idx="32495">
                  <c:v>45265.489583333328</c:v>
                </c:pt>
                <c:pt idx="32496">
                  <c:v>45265.5</c:v>
                </c:pt>
                <c:pt idx="32497">
                  <c:v>45265.510416666672</c:v>
                </c:pt>
                <c:pt idx="32498">
                  <c:v>45265.520833333328</c:v>
                </c:pt>
                <c:pt idx="32499">
                  <c:v>45265.53125</c:v>
                </c:pt>
                <c:pt idx="32500">
                  <c:v>45265.541666666672</c:v>
                </c:pt>
                <c:pt idx="32501">
                  <c:v>45265.552083333328</c:v>
                </c:pt>
                <c:pt idx="32502">
                  <c:v>45265.5625</c:v>
                </c:pt>
                <c:pt idx="32503">
                  <c:v>45265.572916666672</c:v>
                </c:pt>
                <c:pt idx="32504">
                  <c:v>45265.583333333328</c:v>
                </c:pt>
                <c:pt idx="32505">
                  <c:v>45265.59375</c:v>
                </c:pt>
                <c:pt idx="32506">
                  <c:v>45265.604166666672</c:v>
                </c:pt>
                <c:pt idx="32507">
                  <c:v>45265.614583333328</c:v>
                </c:pt>
                <c:pt idx="32508">
                  <c:v>45265.625</c:v>
                </c:pt>
                <c:pt idx="32509">
                  <c:v>45265.635416666672</c:v>
                </c:pt>
                <c:pt idx="32510">
                  <c:v>45265.645833333328</c:v>
                </c:pt>
                <c:pt idx="32511">
                  <c:v>45265.65625</c:v>
                </c:pt>
                <c:pt idx="32512">
                  <c:v>45265.666666666672</c:v>
                </c:pt>
                <c:pt idx="32513">
                  <c:v>45265.677083333328</c:v>
                </c:pt>
                <c:pt idx="32514">
                  <c:v>45265.6875</c:v>
                </c:pt>
                <c:pt idx="32515">
                  <c:v>45265.697916666672</c:v>
                </c:pt>
                <c:pt idx="32516">
                  <c:v>45265.708333333328</c:v>
                </c:pt>
                <c:pt idx="32517">
                  <c:v>45265.71875</c:v>
                </c:pt>
                <c:pt idx="32518">
                  <c:v>45265.729166666672</c:v>
                </c:pt>
                <c:pt idx="32519">
                  <c:v>45265.739583333328</c:v>
                </c:pt>
                <c:pt idx="32520">
                  <c:v>45265.75</c:v>
                </c:pt>
                <c:pt idx="32521">
                  <c:v>45265.760416666672</c:v>
                </c:pt>
                <c:pt idx="32522">
                  <c:v>45265.770833333328</c:v>
                </c:pt>
                <c:pt idx="32523">
                  <c:v>45265.78125</c:v>
                </c:pt>
                <c:pt idx="32524">
                  <c:v>45265.791666666672</c:v>
                </c:pt>
                <c:pt idx="32525">
                  <c:v>45265.802083333328</c:v>
                </c:pt>
                <c:pt idx="32526">
                  <c:v>45265.8125</c:v>
                </c:pt>
                <c:pt idx="32527">
                  <c:v>45265.822916666672</c:v>
                </c:pt>
                <c:pt idx="32528">
                  <c:v>45265.833333333328</c:v>
                </c:pt>
                <c:pt idx="32529">
                  <c:v>45265.84375</c:v>
                </c:pt>
                <c:pt idx="32530">
                  <c:v>45265.854166666672</c:v>
                </c:pt>
                <c:pt idx="32531">
                  <c:v>45265.864583333328</c:v>
                </c:pt>
                <c:pt idx="32532">
                  <c:v>45265.875</c:v>
                </c:pt>
                <c:pt idx="32533">
                  <c:v>45265.885416666672</c:v>
                </c:pt>
                <c:pt idx="32534">
                  <c:v>45265.895833333328</c:v>
                </c:pt>
                <c:pt idx="32535">
                  <c:v>45265.90625</c:v>
                </c:pt>
                <c:pt idx="32536">
                  <c:v>45265.916666666672</c:v>
                </c:pt>
                <c:pt idx="32537">
                  <c:v>45265.927083333328</c:v>
                </c:pt>
                <c:pt idx="32538">
                  <c:v>45265.9375</c:v>
                </c:pt>
                <c:pt idx="32539">
                  <c:v>45265.947916666672</c:v>
                </c:pt>
                <c:pt idx="32540">
                  <c:v>45265.958333333328</c:v>
                </c:pt>
                <c:pt idx="32541">
                  <c:v>45265.96875</c:v>
                </c:pt>
                <c:pt idx="32542">
                  <c:v>45265.979166666672</c:v>
                </c:pt>
                <c:pt idx="32543">
                  <c:v>45265.989583333328</c:v>
                </c:pt>
                <c:pt idx="32544">
                  <c:v>45266</c:v>
                </c:pt>
                <c:pt idx="32545">
                  <c:v>45266.010416666672</c:v>
                </c:pt>
                <c:pt idx="32546">
                  <c:v>45266.020833333328</c:v>
                </c:pt>
                <c:pt idx="32547">
                  <c:v>45266.03125</c:v>
                </c:pt>
                <c:pt idx="32548">
                  <c:v>45266.041666666672</c:v>
                </c:pt>
                <c:pt idx="32549">
                  <c:v>45266.052083333328</c:v>
                </c:pt>
                <c:pt idx="32550">
                  <c:v>45266.0625</c:v>
                </c:pt>
                <c:pt idx="32551">
                  <c:v>45266.072916666672</c:v>
                </c:pt>
                <c:pt idx="32552">
                  <c:v>45266.083333333328</c:v>
                </c:pt>
                <c:pt idx="32553">
                  <c:v>45266.09375</c:v>
                </c:pt>
                <c:pt idx="32554">
                  <c:v>45266.104166666672</c:v>
                </c:pt>
                <c:pt idx="32555">
                  <c:v>45266.114583333328</c:v>
                </c:pt>
                <c:pt idx="32556">
                  <c:v>45266.125</c:v>
                </c:pt>
                <c:pt idx="32557">
                  <c:v>45266.135416666672</c:v>
                </c:pt>
                <c:pt idx="32558">
                  <c:v>45266.145833333328</c:v>
                </c:pt>
                <c:pt idx="32559">
                  <c:v>45266.15625</c:v>
                </c:pt>
                <c:pt idx="32560">
                  <c:v>45266.166666666672</c:v>
                </c:pt>
                <c:pt idx="32561">
                  <c:v>45266.177083333328</c:v>
                </c:pt>
                <c:pt idx="32562">
                  <c:v>45266.1875</c:v>
                </c:pt>
                <c:pt idx="32563">
                  <c:v>45266.197916666672</c:v>
                </c:pt>
                <c:pt idx="32564">
                  <c:v>45266.208333333328</c:v>
                </c:pt>
                <c:pt idx="32565">
                  <c:v>45266.21875</c:v>
                </c:pt>
                <c:pt idx="32566">
                  <c:v>45266.229166666672</c:v>
                </c:pt>
                <c:pt idx="32567">
                  <c:v>45266.239583333328</c:v>
                </c:pt>
                <c:pt idx="32568">
                  <c:v>45266.25</c:v>
                </c:pt>
                <c:pt idx="32569">
                  <c:v>45266.260416666672</c:v>
                </c:pt>
                <c:pt idx="32570">
                  <c:v>45266.270833333328</c:v>
                </c:pt>
                <c:pt idx="32571">
                  <c:v>45266.28125</c:v>
                </c:pt>
                <c:pt idx="32572">
                  <c:v>45266.291666666672</c:v>
                </c:pt>
                <c:pt idx="32573">
                  <c:v>45266.302083333328</c:v>
                </c:pt>
                <c:pt idx="32574">
                  <c:v>45266.3125</c:v>
                </c:pt>
                <c:pt idx="32575">
                  <c:v>45266.322916666672</c:v>
                </c:pt>
                <c:pt idx="32576">
                  <c:v>45266.333333333328</c:v>
                </c:pt>
                <c:pt idx="32577">
                  <c:v>45266.34375</c:v>
                </c:pt>
                <c:pt idx="32578">
                  <c:v>45266.354166666672</c:v>
                </c:pt>
                <c:pt idx="32579">
                  <c:v>45266.364583333328</c:v>
                </c:pt>
                <c:pt idx="32580">
                  <c:v>45266.375</c:v>
                </c:pt>
                <c:pt idx="32581">
                  <c:v>45266.385416666672</c:v>
                </c:pt>
                <c:pt idx="32582">
                  <c:v>45266.395833333328</c:v>
                </c:pt>
                <c:pt idx="32583">
                  <c:v>45266.40625</c:v>
                </c:pt>
                <c:pt idx="32584">
                  <c:v>45266.416666666672</c:v>
                </c:pt>
                <c:pt idx="32585">
                  <c:v>45266.427083333328</c:v>
                </c:pt>
                <c:pt idx="32586">
                  <c:v>45266.4375</c:v>
                </c:pt>
                <c:pt idx="32587">
                  <c:v>45266.447916666672</c:v>
                </c:pt>
                <c:pt idx="32588">
                  <c:v>45266.458333333328</c:v>
                </c:pt>
                <c:pt idx="32589">
                  <c:v>45266.46875</c:v>
                </c:pt>
                <c:pt idx="32590">
                  <c:v>45266.479166666672</c:v>
                </c:pt>
                <c:pt idx="32591">
                  <c:v>45266.489583333328</c:v>
                </c:pt>
                <c:pt idx="32592">
                  <c:v>45266.5</c:v>
                </c:pt>
                <c:pt idx="32593">
                  <c:v>45266.510416666672</c:v>
                </c:pt>
                <c:pt idx="32594">
                  <c:v>45266.520833333328</c:v>
                </c:pt>
                <c:pt idx="32595">
                  <c:v>45266.53125</c:v>
                </c:pt>
                <c:pt idx="32596">
                  <c:v>45266.541666666672</c:v>
                </c:pt>
                <c:pt idx="32597">
                  <c:v>45266.552083333328</c:v>
                </c:pt>
                <c:pt idx="32598">
                  <c:v>45266.5625</c:v>
                </c:pt>
                <c:pt idx="32599">
                  <c:v>45266.572916666672</c:v>
                </c:pt>
                <c:pt idx="32600">
                  <c:v>45266.583333333328</c:v>
                </c:pt>
                <c:pt idx="32601">
                  <c:v>45266.59375</c:v>
                </c:pt>
                <c:pt idx="32602">
                  <c:v>45266.604166666672</c:v>
                </c:pt>
                <c:pt idx="32603">
                  <c:v>45266.614583333328</c:v>
                </c:pt>
                <c:pt idx="32604">
                  <c:v>45266.625</c:v>
                </c:pt>
                <c:pt idx="32605">
                  <c:v>45266.635416666672</c:v>
                </c:pt>
                <c:pt idx="32606">
                  <c:v>45266.645833333328</c:v>
                </c:pt>
                <c:pt idx="32607">
                  <c:v>45266.65625</c:v>
                </c:pt>
                <c:pt idx="32608">
                  <c:v>45266.666666666672</c:v>
                </c:pt>
                <c:pt idx="32609">
                  <c:v>45266.677083333328</c:v>
                </c:pt>
                <c:pt idx="32610">
                  <c:v>45266.6875</c:v>
                </c:pt>
                <c:pt idx="32611">
                  <c:v>45266.697916666672</c:v>
                </c:pt>
                <c:pt idx="32612">
                  <c:v>45266.708333333328</c:v>
                </c:pt>
                <c:pt idx="32613">
                  <c:v>45266.71875</c:v>
                </c:pt>
                <c:pt idx="32614">
                  <c:v>45266.729166666672</c:v>
                </c:pt>
                <c:pt idx="32615">
                  <c:v>45266.739583333328</c:v>
                </c:pt>
                <c:pt idx="32616">
                  <c:v>45266.75</c:v>
                </c:pt>
                <c:pt idx="32617">
                  <c:v>45266.760416666672</c:v>
                </c:pt>
                <c:pt idx="32618">
                  <c:v>45266.770833333328</c:v>
                </c:pt>
                <c:pt idx="32619">
                  <c:v>45266.78125</c:v>
                </c:pt>
                <c:pt idx="32620">
                  <c:v>45266.791666666672</c:v>
                </c:pt>
                <c:pt idx="32621">
                  <c:v>45266.802083333328</c:v>
                </c:pt>
                <c:pt idx="32622">
                  <c:v>45266.8125</c:v>
                </c:pt>
                <c:pt idx="32623">
                  <c:v>45266.822916666672</c:v>
                </c:pt>
                <c:pt idx="32624">
                  <c:v>45266.833333333328</c:v>
                </c:pt>
                <c:pt idx="32625">
                  <c:v>45266.84375</c:v>
                </c:pt>
                <c:pt idx="32626">
                  <c:v>45266.854166666672</c:v>
                </c:pt>
                <c:pt idx="32627">
                  <c:v>45266.864583333328</c:v>
                </c:pt>
                <c:pt idx="32628">
                  <c:v>45266.875</c:v>
                </c:pt>
                <c:pt idx="32629">
                  <c:v>45266.885416666672</c:v>
                </c:pt>
                <c:pt idx="32630">
                  <c:v>45266.895833333328</c:v>
                </c:pt>
                <c:pt idx="32631">
                  <c:v>45266.90625</c:v>
                </c:pt>
                <c:pt idx="32632">
                  <c:v>45266.916666666672</c:v>
                </c:pt>
                <c:pt idx="32633">
                  <c:v>45266.927083333328</c:v>
                </c:pt>
                <c:pt idx="32634">
                  <c:v>45266.9375</c:v>
                </c:pt>
                <c:pt idx="32635">
                  <c:v>45266.947916666672</c:v>
                </c:pt>
                <c:pt idx="32636">
                  <c:v>45266.958333333328</c:v>
                </c:pt>
                <c:pt idx="32637">
                  <c:v>45266.96875</c:v>
                </c:pt>
                <c:pt idx="32638">
                  <c:v>45266.979166666672</c:v>
                </c:pt>
                <c:pt idx="32639">
                  <c:v>45266.989583333328</c:v>
                </c:pt>
                <c:pt idx="32640">
                  <c:v>45267</c:v>
                </c:pt>
                <c:pt idx="32641">
                  <c:v>45267.010416666672</c:v>
                </c:pt>
                <c:pt idx="32642">
                  <c:v>45267.020833333328</c:v>
                </c:pt>
                <c:pt idx="32643">
                  <c:v>45267.03125</c:v>
                </c:pt>
                <c:pt idx="32644">
                  <c:v>45267.041666666672</c:v>
                </c:pt>
                <c:pt idx="32645">
                  <c:v>45267.052083333328</c:v>
                </c:pt>
                <c:pt idx="32646">
                  <c:v>45267.0625</c:v>
                </c:pt>
                <c:pt idx="32647">
                  <c:v>45267.072916666672</c:v>
                </c:pt>
                <c:pt idx="32648">
                  <c:v>45267.083333333328</c:v>
                </c:pt>
                <c:pt idx="32649">
                  <c:v>45267.09375</c:v>
                </c:pt>
                <c:pt idx="32650">
                  <c:v>45267.104166666672</c:v>
                </c:pt>
                <c:pt idx="32651">
                  <c:v>45267.114583333328</c:v>
                </c:pt>
                <c:pt idx="32652">
                  <c:v>45267.125</c:v>
                </c:pt>
                <c:pt idx="32653">
                  <c:v>45267.135416666672</c:v>
                </c:pt>
                <c:pt idx="32654">
                  <c:v>45267.145833333328</c:v>
                </c:pt>
                <c:pt idx="32655">
                  <c:v>45267.15625</c:v>
                </c:pt>
                <c:pt idx="32656">
                  <c:v>45267.166666666672</c:v>
                </c:pt>
                <c:pt idx="32657">
                  <c:v>45267.177083333328</c:v>
                </c:pt>
                <c:pt idx="32658">
                  <c:v>45267.1875</c:v>
                </c:pt>
                <c:pt idx="32659">
                  <c:v>45267.197916666672</c:v>
                </c:pt>
                <c:pt idx="32660">
                  <c:v>45267.208333333328</c:v>
                </c:pt>
                <c:pt idx="32661">
                  <c:v>45267.21875</c:v>
                </c:pt>
                <c:pt idx="32662">
                  <c:v>45267.229166666672</c:v>
                </c:pt>
                <c:pt idx="32663">
                  <c:v>45267.239583333328</c:v>
                </c:pt>
                <c:pt idx="32664">
                  <c:v>45267.25</c:v>
                </c:pt>
                <c:pt idx="32665">
                  <c:v>45267.260416666672</c:v>
                </c:pt>
                <c:pt idx="32666">
                  <c:v>45267.270833333328</c:v>
                </c:pt>
                <c:pt idx="32667">
                  <c:v>45267.28125</c:v>
                </c:pt>
                <c:pt idx="32668">
                  <c:v>45267.291666666672</c:v>
                </c:pt>
                <c:pt idx="32669">
                  <c:v>45267.302083333328</c:v>
                </c:pt>
                <c:pt idx="32670">
                  <c:v>45267.3125</c:v>
                </c:pt>
                <c:pt idx="32671">
                  <c:v>45267.322916666672</c:v>
                </c:pt>
                <c:pt idx="32672">
                  <c:v>45267.333333333328</c:v>
                </c:pt>
                <c:pt idx="32673">
                  <c:v>45267.34375</c:v>
                </c:pt>
                <c:pt idx="32674">
                  <c:v>45267.354166666672</c:v>
                </c:pt>
                <c:pt idx="32675">
                  <c:v>45267.364583333328</c:v>
                </c:pt>
                <c:pt idx="32676">
                  <c:v>45267.375</c:v>
                </c:pt>
                <c:pt idx="32677">
                  <c:v>45267.385416666672</c:v>
                </c:pt>
                <c:pt idx="32678">
                  <c:v>45267.395833333328</c:v>
                </c:pt>
                <c:pt idx="32679">
                  <c:v>45267.40625</c:v>
                </c:pt>
                <c:pt idx="32680">
                  <c:v>45267.416666666672</c:v>
                </c:pt>
                <c:pt idx="32681">
                  <c:v>45267.427083333328</c:v>
                </c:pt>
                <c:pt idx="32682">
                  <c:v>45267.4375</c:v>
                </c:pt>
                <c:pt idx="32683">
                  <c:v>45267.447916666672</c:v>
                </c:pt>
                <c:pt idx="32684">
                  <c:v>45267.458333333328</c:v>
                </c:pt>
                <c:pt idx="32685">
                  <c:v>45267.46875</c:v>
                </c:pt>
                <c:pt idx="32686">
                  <c:v>45267.479166666672</c:v>
                </c:pt>
                <c:pt idx="32687">
                  <c:v>45267.489583333328</c:v>
                </c:pt>
                <c:pt idx="32688">
                  <c:v>45267.5</c:v>
                </c:pt>
                <c:pt idx="32689">
                  <c:v>45267.510416666672</c:v>
                </c:pt>
                <c:pt idx="32690">
                  <c:v>45267.520833333328</c:v>
                </c:pt>
                <c:pt idx="32691">
                  <c:v>45267.53125</c:v>
                </c:pt>
                <c:pt idx="32692">
                  <c:v>45267.541666666672</c:v>
                </c:pt>
                <c:pt idx="32693">
                  <c:v>45267.552083333328</c:v>
                </c:pt>
                <c:pt idx="32694">
                  <c:v>45267.5625</c:v>
                </c:pt>
                <c:pt idx="32695">
                  <c:v>45267.572916666672</c:v>
                </c:pt>
                <c:pt idx="32696">
                  <c:v>45267.583333333328</c:v>
                </c:pt>
                <c:pt idx="32697">
                  <c:v>45267.59375</c:v>
                </c:pt>
                <c:pt idx="32698">
                  <c:v>45267.604166666672</c:v>
                </c:pt>
                <c:pt idx="32699">
                  <c:v>45267.614583333328</c:v>
                </c:pt>
                <c:pt idx="32700">
                  <c:v>45267.625</c:v>
                </c:pt>
                <c:pt idx="32701">
                  <c:v>45267.635416666672</c:v>
                </c:pt>
                <c:pt idx="32702">
                  <c:v>45267.645833333328</c:v>
                </c:pt>
                <c:pt idx="32703">
                  <c:v>45267.65625</c:v>
                </c:pt>
                <c:pt idx="32704">
                  <c:v>45267.666666666672</c:v>
                </c:pt>
                <c:pt idx="32705">
                  <c:v>45267.677083333328</c:v>
                </c:pt>
                <c:pt idx="32706">
                  <c:v>45267.6875</c:v>
                </c:pt>
                <c:pt idx="32707">
                  <c:v>45267.697916666672</c:v>
                </c:pt>
                <c:pt idx="32708">
                  <c:v>45267.708333333328</c:v>
                </c:pt>
                <c:pt idx="32709">
                  <c:v>45267.71875</c:v>
                </c:pt>
                <c:pt idx="32710">
                  <c:v>45267.729166666672</c:v>
                </c:pt>
                <c:pt idx="32711">
                  <c:v>45267.739583333328</c:v>
                </c:pt>
                <c:pt idx="32712">
                  <c:v>45267.75</c:v>
                </c:pt>
                <c:pt idx="32713">
                  <c:v>45267.760416666672</c:v>
                </c:pt>
                <c:pt idx="32714">
                  <c:v>45267.770833333328</c:v>
                </c:pt>
                <c:pt idx="32715">
                  <c:v>45267.78125</c:v>
                </c:pt>
                <c:pt idx="32716">
                  <c:v>45267.791666666672</c:v>
                </c:pt>
                <c:pt idx="32717">
                  <c:v>45267.802083333328</c:v>
                </c:pt>
                <c:pt idx="32718">
                  <c:v>45267.8125</c:v>
                </c:pt>
                <c:pt idx="32719">
                  <c:v>45267.822916666672</c:v>
                </c:pt>
                <c:pt idx="32720">
                  <c:v>45267.833333333328</c:v>
                </c:pt>
                <c:pt idx="32721">
                  <c:v>45267.84375</c:v>
                </c:pt>
                <c:pt idx="32722">
                  <c:v>45267.854166666672</c:v>
                </c:pt>
                <c:pt idx="32723">
                  <c:v>45267.864583333328</c:v>
                </c:pt>
                <c:pt idx="32724">
                  <c:v>45267.875</c:v>
                </c:pt>
                <c:pt idx="32725">
                  <c:v>45267.885416666672</c:v>
                </c:pt>
                <c:pt idx="32726">
                  <c:v>45267.895833333328</c:v>
                </c:pt>
                <c:pt idx="32727">
                  <c:v>45267.90625</c:v>
                </c:pt>
                <c:pt idx="32728">
                  <c:v>45267.916666666672</c:v>
                </c:pt>
                <c:pt idx="32729">
                  <c:v>45267.927083333328</c:v>
                </c:pt>
                <c:pt idx="32730">
                  <c:v>45267.9375</c:v>
                </c:pt>
                <c:pt idx="32731">
                  <c:v>45267.947916666672</c:v>
                </c:pt>
                <c:pt idx="32732">
                  <c:v>45267.958333333328</c:v>
                </c:pt>
                <c:pt idx="32733">
                  <c:v>45267.96875</c:v>
                </c:pt>
                <c:pt idx="32734">
                  <c:v>45267.979166666672</c:v>
                </c:pt>
                <c:pt idx="32735">
                  <c:v>45267.989583333328</c:v>
                </c:pt>
                <c:pt idx="32736">
                  <c:v>45268</c:v>
                </c:pt>
                <c:pt idx="32737">
                  <c:v>45268.010416666672</c:v>
                </c:pt>
                <c:pt idx="32738">
                  <c:v>45268.020833333328</c:v>
                </c:pt>
                <c:pt idx="32739">
                  <c:v>45268.03125</c:v>
                </c:pt>
                <c:pt idx="32740">
                  <c:v>45268.041666666672</c:v>
                </c:pt>
                <c:pt idx="32741">
                  <c:v>45268.052083333328</c:v>
                </c:pt>
                <c:pt idx="32742">
                  <c:v>45268.0625</c:v>
                </c:pt>
                <c:pt idx="32743">
                  <c:v>45268.072916666672</c:v>
                </c:pt>
                <c:pt idx="32744">
                  <c:v>45268.083333333328</c:v>
                </c:pt>
                <c:pt idx="32745">
                  <c:v>45268.09375</c:v>
                </c:pt>
                <c:pt idx="32746">
                  <c:v>45268.104166666672</c:v>
                </c:pt>
                <c:pt idx="32747">
                  <c:v>45268.114583333328</c:v>
                </c:pt>
                <c:pt idx="32748">
                  <c:v>45268.125</c:v>
                </c:pt>
                <c:pt idx="32749">
                  <c:v>45268.135416666672</c:v>
                </c:pt>
                <c:pt idx="32750">
                  <c:v>45268.145833333328</c:v>
                </c:pt>
                <c:pt idx="32751">
                  <c:v>45268.15625</c:v>
                </c:pt>
                <c:pt idx="32752">
                  <c:v>45268.166666666672</c:v>
                </c:pt>
                <c:pt idx="32753">
                  <c:v>45268.177083333328</c:v>
                </c:pt>
                <c:pt idx="32754">
                  <c:v>45268.1875</c:v>
                </c:pt>
                <c:pt idx="32755">
                  <c:v>45268.197916666672</c:v>
                </c:pt>
                <c:pt idx="32756">
                  <c:v>45268.208333333328</c:v>
                </c:pt>
                <c:pt idx="32757">
                  <c:v>45268.21875</c:v>
                </c:pt>
                <c:pt idx="32758">
                  <c:v>45268.229166666672</c:v>
                </c:pt>
                <c:pt idx="32759">
                  <c:v>45268.239583333328</c:v>
                </c:pt>
                <c:pt idx="32760">
                  <c:v>45268.25</c:v>
                </c:pt>
                <c:pt idx="32761">
                  <c:v>45268.260416666672</c:v>
                </c:pt>
                <c:pt idx="32762">
                  <c:v>45268.270833333328</c:v>
                </c:pt>
                <c:pt idx="32763">
                  <c:v>45268.28125</c:v>
                </c:pt>
                <c:pt idx="32764">
                  <c:v>45268.291666666672</c:v>
                </c:pt>
                <c:pt idx="32765">
                  <c:v>45268.302083333328</c:v>
                </c:pt>
                <c:pt idx="32766">
                  <c:v>45268.3125</c:v>
                </c:pt>
                <c:pt idx="32767">
                  <c:v>45268.322916666672</c:v>
                </c:pt>
                <c:pt idx="32768">
                  <c:v>45268.333333333328</c:v>
                </c:pt>
                <c:pt idx="32769">
                  <c:v>45268.34375</c:v>
                </c:pt>
                <c:pt idx="32770">
                  <c:v>45268.354166666672</c:v>
                </c:pt>
                <c:pt idx="32771">
                  <c:v>45268.364583333328</c:v>
                </c:pt>
                <c:pt idx="32772">
                  <c:v>45268.375</c:v>
                </c:pt>
                <c:pt idx="32773">
                  <c:v>45268.385416666672</c:v>
                </c:pt>
                <c:pt idx="32774">
                  <c:v>45268.395833333328</c:v>
                </c:pt>
                <c:pt idx="32775">
                  <c:v>45268.40625</c:v>
                </c:pt>
                <c:pt idx="32776">
                  <c:v>45268.416666666672</c:v>
                </c:pt>
                <c:pt idx="32777">
                  <c:v>45268.427083333328</c:v>
                </c:pt>
                <c:pt idx="32778">
                  <c:v>45268.4375</c:v>
                </c:pt>
                <c:pt idx="32779">
                  <c:v>45268.447916666672</c:v>
                </c:pt>
                <c:pt idx="32780">
                  <c:v>45268.458333333328</c:v>
                </c:pt>
                <c:pt idx="32781">
                  <c:v>45268.46875</c:v>
                </c:pt>
                <c:pt idx="32782">
                  <c:v>45268.479166666672</c:v>
                </c:pt>
                <c:pt idx="32783">
                  <c:v>45268.489583333328</c:v>
                </c:pt>
                <c:pt idx="32784">
                  <c:v>45268.5</c:v>
                </c:pt>
                <c:pt idx="32785">
                  <c:v>45268.510416666672</c:v>
                </c:pt>
                <c:pt idx="32786">
                  <c:v>45268.520833333328</c:v>
                </c:pt>
                <c:pt idx="32787">
                  <c:v>45268.53125</c:v>
                </c:pt>
                <c:pt idx="32788">
                  <c:v>45268.541666666672</c:v>
                </c:pt>
                <c:pt idx="32789">
                  <c:v>45268.552083333328</c:v>
                </c:pt>
                <c:pt idx="32790">
                  <c:v>45268.5625</c:v>
                </c:pt>
                <c:pt idx="32791">
                  <c:v>45268.572916666672</c:v>
                </c:pt>
                <c:pt idx="32792">
                  <c:v>45268.583333333328</c:v>
                </c:pt>
                <c:pt idx="32793">
                  <c:v>45268.59375</c:v>
                </c:pt>
                <c:pt idx="32794">
                  <c:v>45268.604166666672</c:v>
                </c:pt>
                <c:pt idx="32795">
                  <c:v>45268.614583333328</c:v>
                </c:pt>
                <c:pt idx="32796">
                  <c:v>45268.625</c:v>
                </c:pt>
                <c:pt idx="32797">
                  <c:v>45268.635416666672</c:v>
                </c:pt>
                <c:pt idx="32798">
                  <c:v>45268.645833333328</c:v>
                </c:pt>
                <c:pt idx="32799">
                  <c:v>45268.65625</c:v>
                </c:pt>
                <c:pt idx="32800">
                  <c:v>45268.666666666672</c:v>
                </c:pt>
                <c:pt idx="32801">
                  <c:v>45268.677083333328</c:v>
                </c:pt>
                <c:pt idx="32802">
                  <c:v>45268.6875</c:v>
                </c:pt>
                <c:pt idx="32803">
                  <c:v>45268.697916666672</c:v>
                </c:pt>
                <c:pt idx="32804">
                  <c:v>45268.708333333328</c:v>
                </c:pt>
                <c:pt idx="32805">
                  <c:v>45268.71875</c:v>
                </c:pt>
                <c:pt idx="32806">
                  <c:v>45268.729166666672</c:v>
                </c:pt>
                <c:pt idx="32807">
                  <c:v>45268.739583333328</c:v>
                </c:pt>
                <c:pt idx="32808">
                  <c:v>45268.75</c:v>
                </c:pt>
                <c:pt idx="32809">
                  <c:v>45268.760416666672</c:v>
                </c:pt>
                <c:pt idx="32810">
                  <c:v>45268.770833333328</c:v>
                </c:pt>
                <c:pt idx="32811">
                  <c:v>45268.78125</c:v>
                </c:pt>
                <c:pt idx="32812">
                  <c:v>45268.791666666672</c:v>
                </c:pt>
                <c:pt idx="32813">
                  <c:v>45268.802083333328</c:v>
                </c:pt>
                <c:pt idx="32814">
                  <c:v>45268.8125</c:v>
                </c:pt>
                <c:pt idx="32815">
                  <c:v>45268.822916666672</c:v>
                </c:pt>
                <c:pt idx="32816">
                  <c:v>45268.833333333328</c:v>
                </c:pt>
                <c:pt idx="32817">
                  <c:v>45268.84375</c:v>
                </c:pt>
                <c:pt idx="32818">
                  <c:v>45268.854166666672</c:v>
                </c:pt>
                <c:pt idx="32819">
                  <c:v>45268.864583333328</c:v>
                </c:pt>
                <c:pt idx="32820">
                  <c:v>45268.875</c:v>
                </c:pt>
                <c:pt idx="32821">
                  <c:v>45268.885416666672</c:v>
                </c:pt>
                <c:pt idx="32822">
                  <c:v>45268.895833333328</c:v>
                </c:pt>
                <c:pt idx="32823">
                  <c:v>45268.90625</c:v>
                </c:pt>
                <c:pt idx="32824">
                  <c:v>45268.916666666672</c:v>
                </c:pt>
                <c:pt idx="32825">
                  <c:v>45268.927083333328</c:v>
                </c:pt>
                <c:pt idx="32826">
                  <c:v>45268.9375</c:v>
                </c:pt>
                <c:pt idx="32827">
                  <c:v>45268.947916666672</c:v>
                </c:pt>
                <c:pt idx="32828">
                  <c:v>45268.958333333328</c:v>
                </c:pt>
                <c:pt idx="32829">
                  <c:v>45268.96875</c:v>
                </c:pt>
                <c:pt idx="32830">
                  <c:v>45268.979166666672</c:v>
                </c:pt>
                <c:pt idx="32831">
                  <c:v>45268.989583333328</c:v>
                </c:pt>
                <c:pt idx="32832">
                  <c:v>45269</c:v>
                </c:pt>
                <c:pt idx="32833">
                  <c:v>45269.010416666672</c:v>
                </c:pt>
                <c:pt idx="32834">
                  <c:v>45269.020833333328</c:v>
                </c:pt>
                <c:pt idx="32835">
                  <c:v>45269.03125</c:v>
                </c:pt>
                <c:pt idx="32836">
                  <c:v>45269.041666666672</c:v>
                </c:pt>
                <c:pt idx="32837">
                  <c:v>45269.052083333328</c:v>
                </c:pt>
                <c:pt idx="32838">
                  <c:v>45269.0625</c:v>
                </c:pt>
                <c:pt idx="32839">
                  <c:v>45269.072916666672</c:v>
                </c:pt>
                <c:pt idx="32840">
                  <c:v>45269.083333333328</c:v>
                </c:pt>
                <c:pt idx="32841">
                  <c:v>45269.09375</c:v>
                </c:pt>
                <c:pt idx="32842">
                  <c:v>45269.104166666672</c:v>
                </c:pt>
                <c:pt idx="32843">
                  <c:v>45269.114583333328</c:v>
                </c:pt>
                <c:pt idx="32844">
                  <c:v>45269.125</c:v>
                </c:pt>
                <c:pt idx="32845">
                  <c:v>45269.135416666672</c:v>
                </c:pt>
                <c:pt idx="32846">
                  <c:v>45269.145833333328</c:v>
                </c:pt>
                <c:pt idx="32847">
                  <c:v>45269.15625</c:v>
                </c:pt>
                <c:pt idx="32848">
                  <c:v>45269.166666666672</c:v>
                </c:pt>
                <c:pt idx="32849">
                  <c:v>45269.177083333328</c:v>
                </c:pt>
                <c:pt idx="32850">
                  <c:v>45269.1875</c:v>
                </c:pt>
                <c:pt idx="32851">
                  <c:v>45269.197916666672</c:v>
                </c:pt>
                <c:pt idx="32852">
                  <c:v>45269.208333333328</c:v>
                </c:pt>
                <c:pt idx="32853">
                  <c:v>45269.21875</c:v>
                </c:pt>
                <c:pt idx="32854">
                  <c:v>45269.229166666672</c:v>
                </c:pt>
                <c:pt idx="32855">
                  <c:v>45269.239583333328</c:v>
                </c:pt>
                <c:pt idx="32856">
                  <c:v>45269.25</c:v>
                </c:pt>
                <c:pt idx="32857">
                  <c:v>45269.260416666672</c:v>
                </c:pt>
                <c:pt idx="32858">
                  <c:v>45269.270833333328</c:v>
                </c:pt>
                <c:pt idx="32859">
                  <c:v>45269.28125</c:v>
                </c:pt>
                <c:pt idx="32860">
                  <c:v>45269.291666666672</c:v>
                </c:pt>
                <c:pt idx="32861">
                  <c:v>45269.302083333328</c:v>
                </c:pt>
                <c:pt idx="32862">
                  <c:v>45269.3125</c:v>
                </c:pt>
                <c:pt idx="32863">
                  <c:v>45269.322916666672</c:v>
                </c:pt>
                <c:pt idx="32864">
                  <c:v>45269.333333333328</c:v>
                </c:pt>
                <c:pt idx="32865">
                  <c:v>45269.34375</c:v>
                </c:pt>
                <c:pt idx="32866">
                  <c:v>45269.354166666672</c:v>
                </c:pt>
                <c:pt idx="32867">
                  <c:v>45269.364583333328</c:v>
                </c:pt>
                <c:pt idx="32868">
                  <c:v>45269.375</c:v>
                </c:pt>
                <c:pt idx="32869">
                  <c:v>45269.385416666672</c:v>
                </c:pt>
                <c:pt idx="32870">
                  <c:v>45269.395833333328</c:v>
                </c:pt>
                <c:pt idx="32871">
                  <c:v>45269.40625</c:v>
                </c:pt>
                <c:pt idx="32872">
                  <c:v>45269.416666666672</c:v>
                </c:pt>
                <c:pt idx="32873">
                  <c:v>45269.427083333328</c:v>
                </c:pt>
                <c:pt idx="32874">
                  <c:v>45269.4375</c:v>
                </c:pt>
                <c:pt idx="32875">
                  <c:v>45269.447916666672</c:v>
                </c:pt>
                <c:pt idx="32876">
                  <c:v>45269.458333333328</c:v>
                </c:pt>
                <c:pt idx="32877">
                  <c:v>45269.46875</c:v>
                </c:pt>
                <c:pt idx="32878">
                  <c:v>45269.479166666672</c:v>
                </c:pt>
                <c:pt idx="32879">
                  <c:v>45269.489583333328</c:v>
                </c:pt>
                <c:pt idx="32880">
                  <c:v>45269.5</c:v>
                </c:pt>
                <c:pt idx="32881">
                  <c:v>45269.510416666672</c:v>
                </c:pt>
                <c:pt idx="32882">
                  <c:v>45269.520833333328</c:v>
                </c:pt>
                <c:pt idx="32883">
                  <c:v>45269.53125</c:v>
                </c:pt>
                <c:pt idx="32884">
                  <c:v>45269.541666666672</c:v>
                </c:pt>
                <c:pt idx="32885">
                  <c:v>45269.552083333328</c:v>
                </c:pt>
                <c:pt idx="32886">
                  <c:v>45269.5625</c:v>
                </c:pt>
                <c:pt idx="32887">
                  <c:v>45269.572916666672</c:v>
                </c:pt>
                <c:pt idx="32888">
                  <c:v>45269.583333333328</c:v>
                </c:pt>
                <c:pt idx="32889">
                  <c:v>45269.59375</c:v>
                </c:pt>
                <c:pt idx="32890">
                  <c:v>45269.604166666672</c:v>
                </c:pt>
                <c:pt idx="32891">
                  <c:v>45269.614583333328</c:v>
                </c:pt>
                <c:pt idx="32892">
                  <c:v>45269.625</c:v>
                </c:pt>
                <c:pt idx="32893">
                  <c:v>45269.635416666672</c:v>
                </c:pt>
                <c:pt idx="32894">
                  <c:v>45269.645833333328</c:v>
                </c:pt>
                <c:pt idx="32895">
                  <c:v>45269.65625</c:v>
                </c:pt>
                <c:pt idx="32896">
                  <c:v>45269.666666666672</c:v>
                </c:pt>
                <c:pt idx="32897">
                  <c:v>45269.677083333328</c:v>
                </c:pt>
                <c:pt idx="32898">
                  <c:v>45269.6875</c:v>
                </c:pt>
                <c:pt idx="32899">
                  <c:v>45269.697916666672</c:v>
                </c:pt>
                <c:pt idx="32900">
                  <c:v>45269.708333333328</c:v>
                </c:pt>
                <c:pt idx="32901">
                  <c:v>45269.71875</c:v>
                </c:pt>
                <c:pt idx="32902">
                  <c:v>45269.729166666672</c:v>
                </c:pt>
                <c:pt idx="32903">
                  <c:v>45269.739583333328</c:v>
                </c:pt>
                <c:pt idx="32904">
                  <c:v>45269.75</c:v>
                </c:pt>
                <c:pt idx="32905">
                  <c:v>45269.760416666672</c:v>
                </c:pt>
                <c:pt idx="32906">
                  <c:v>45269.770833333328</c:v>
                </c:pt>
                <c:pt idx="32907">
                  <c:v>45269.78125</c:v>
                </c:pt>
                <c:pt idx="32908">
                  <c:v>45269.791666666672</c:v>
                </c:pt>
                <c:pt idx="32909">
                  <c:v>45269.802083333328</c:v>
                </c:pt>
                <c:pt idx="32910">
                  <c:v>45269.8125</c:v>
                </c:pt>
                <c:pt idx="32911">
                  <c:v>45269.822916666672</c:v>
                </c:pt>
                <c:pt idx="32912">
                  <c:v>45269.833333333328</c:v>
                </c:pt>
                <c:pt idx="32913">
                  <c:v>45269.84375</c:v>
                </c:pt>
                <c:pt idx="32914">
                  <c:v>45269.854166666672</c:v>
                </c:pt>
                <c:pt idx="32915">
                  <c:v>45269.864583333328</c:v>
                </c:pt>
                <c:pt idx="32916">
                  <c:v>45269.875</c:v>
                </c:pt>
                <c:pt idx="32917">
                  <c:v>45269.885416666672</c:v>
                </c:pt>
                <c:pt idx="32918">
                  <c:v>45269.895833333328</c:v>
                </c:pt>
                <c:pt idx="32919">
                  <c:v>45269.90625</c:v>
                </c:pt>
                <c:pt idx="32920">
                  <c:v>45269.916666666672</c:v>
                </c:pt>
                <c:pt idx="32921">
                  <c:v>45269.927083333328</c:v>
                </c:pt>
                <c:pt idx="32922">
                  <c:v>45269.9375</c:v>
                </c:pt>
                <c:pt idx="32923">
                  <c:v>45269.947916666672</c:v>
                </c:pt>
                <c:pt idx="32924">
                  <c:v>45269.958333333328</c:v>
                </c:pt>
                <c:pt idx="32925">
                  <c:v>45269.96875</c:v>
                </c:pt>
                <c:pt idx="32926">
                  <c:v>45269.979166666672</c:v>
                </c:pt>
                <c:pt idx="32927">
                  <c:v>45269.989583333328</c:v>
                </c:pt>
                <c:pt idx="32928">
                  <c:v>45270</c:v>
                </c:pt>
                <c:pt idx="32929">
                  <c:v>45270.010416666672</c:v>
                </c:pt>
                <c:pt idx="32930">
                  <c:v>45270.020833333328</c:v>
                </c:pt>
                <c:pt idx="32931">
                  <c:v>45270.03125</c:v>
                </c:pt>
                <c:pt idx="32932">
                  <c:v>45270.041666666672</c:v>
                </c:pt>
                <c:pt idx="32933">
                  <c:v>45270.052083333328</c:v>
                </c:pt>
                <c:pt idx="32934">
                  <c:v>45270.0625</c:v>
                </c:pt>
                <c:pt idx="32935">
                  <c:v>45270.072916666672</c:v>
                </c:pt>
                <c:pt idx="32936">
                  <c:v>45270.083333333328</c:v>
                </c:pt>
                <c:pt idx="32937">
                  <c:v>45270.09375</c:v>
                </c:pt>
                <c:pt idx="32938">
                  <c:v>45270.104166666672</c:v>
                </c:pt>
                <c:pt idx="32939">
                  <c:v>45270.114583333328</c:v>
                </c:pt>
                <c:pt idx="32940">
                  <c:v>45270.125</c:v>
                </c:pt>
                <c:pt idx="32941">
                  <c:v>45270.135416666672</c:v>
                </c:pt>
                <c:pt idx="32942">
                  <c:v>45270.145833333328</c:v>
                </c:pt>
                <c:pt idx="32943">
                  <c:v>45270.15625</c:v>
                </c:pt>
                <c:pt idx="32944">
                  <c:v>45270.166666666672</c:v>
                </c:pt>
                <c:pt idx="32945">
                  <c:v>45270.177083333328</c:v>
                </c:pt>
                <c:pt idx="32946">
                  <c:v>45270.1875</c:v>
                </c:pt>
                <c:pt idx="32947">
                  <c:v>45270.197916666672</c:v>
                </c:pt>
                <c:pt idx="32948">
                  <c:v>45270.208333333328</c:v>
                </c:pt>
                <c:pt idx="32949">
                  <c:v>45270.21875</c:v>
                </c:pt>
                <c:pt idx="32950">
                  <c:v>45270.229166666672</c:v>
                </c:pt>
                <c:pt idx="32951">
                  <c:v>45270.239583333328</c:v>
                </c:pt>
                <c:pt idx="32952">
                  <c:v>45270.25</c:v>
                </c:pt>
                <c:pt idx="32953">
                  <c:v>45270.260416666672</c:v>
                </c:pt>
                <c:pt idx="32954">
                  <c:v>45270.270833333328</c:v>
                </c:pt>
                <c:pt idx="32955">
                  <c:v>45270.28125</c:v>
                </c:pt>
                <c:pt idx="32956">
                  <c:v>45270.291666666672</c:v>
                </c:pt>
                <c:pt idx="32957">
                  <c:v>45270.302083333328</c:v>
                </c:pt>
                <c:pt idx="32958">
                  <c:v>45270.3125</c:v>
                </c:pt>
                <c:pt idx="32959">
                  <c:v>45270.322916666672</c:v>
                </c:pt>
                <c:pt idx="32960">
                  <c:v>45270.333333333328</c:v>
                </c:pt>
                <c:pt idx="32961">
                  <c:v>45270.34375</c:v>
                </c:pt>
                <c:pt idx="32962">
                  <c:v>45270.354166666672</c:v>
                </c:pt>
                <c:pt idx="32963">
                  <c:v>45270.364583333328</c:v>
                </c:pt>
                <c:pt idx="32964">
                  <c:v>45270.375</c:v>
                </c:pt>
                <c:pt idx="32965">
                  <c:v>45270.385416666672</c:v>
                </c:pt>
                <c:pt idx="32966">
                  <c:v>45270.395833333328</c:v>
                </c:pt>
                <c:pt idx="32967">
                  <c:v>45270.40625</c:v>
                </c:pt>
                <c:pt idx="32968">
                  <c:v>45270.416666666672</c:v>
                </c:pt>
                <c:pt idx="32969">
                  <c:v>45270.427083333328</c:v>
                </c:pt>
                <c:pt idx="32970">
                  <c:v>45270.4375</c:v>
                </c:pt>
                <c:pt idx="32971">
                  <c:v>45270.447916666672</c:v>
                </c:pt>
                <c:pt idx="32972">
                  <c:v>45270.458333333328</c:v>
                </c:pt>
                <c:pt idx="32973">
                  <c:v>45270.46875</c:v>
                </c:pt>
                <c:pt idx="32974">
                  <c:v>45270.479166666672</c:v>
                </c:pt>
                <c:pt idx="32975">
                  <c:v>45270.489583333328</c:v>
                </c:pt>
                <c:pt idx="32976">
                  <c:v>45270.5</c:v>
                </c:pt>
                <c:pt idx="32977">
                  <c:v>45270.510416666672</c:v>
                </c:pt>
                <c:pt idx="32978">
                  <c:v>45270.520833333328</c:v>
                </c:pt>
                <c:pt idx="32979">
                  <c:v>45270.53125</c:v>
                </c:pt>
                <c:pt idx="32980">
                  <c:v>45270.541666666672</c:v>
                </c:pt>
                <c:pt idx="32981">
                  <c:v>45270.552083333328</c:v>
                </c:pt>
                <c:pt idx="32982">
                  <c:v>45270.5625</c:v>
                </c:pt>
                <c:pt idx="32983">
                  <c:v>45270.572916666672</c:v>
                </c:pt>
                <c:pt idx="32984">
                  <c:v>45270.583333333328</c:v>
                </c:pt>
                <c:pt idx="32985">
                  <c:v>45270.59375</c:v>
                </c:pt>
                <c:pt idx="32986">
                  <c:v>45270.604166666672</c:v>
                </c:pt>
                <c:pt idx="32987">
                  <c:v>45270.614583333328</c:v>
                </c:pt>
                <c:pt idx="32988">
                  <c:v>45270.625</c:v>
                </c:pt>
                <c:pt idx="32989">
                  <c:v>45270.635416666672</c:v>
                </c:pt>
                <c:pt idx="32990">
                  <c:v>45270.645833333328</c:v>
                </c:pt>
                <c:pt idx="32991">
                  <c:v>45270.65625</c:v>
                </c:pt>
                <c:pt idx="32992">
                  <c:v>45270.666666666672</c:v>
                </c:pt>
                <c:pt idx="32993">
                  <c:v>45270.677083333328</c:v>
                </c:pt>
                <c:pt idx="32994">
                  <c:v>45270.6875</c:v>
                </c:pt>
                <c:pt idx="32995">
                  <c:v>45270.697916666672</c:v>
                </c:pt>
                <c:pt idx="32996">
                  <c:v>45270.708333333328</c:v>
                </c:pt>
                <c:pt idx="32997">
                  <c:v>45270.71875</c:v>
                </c:pt>
                <c:pt idx="32998">
                  <c:v>45270.729166666672</c:v>
                </c:pt>
                <c:pt idx="32999">
                  <c:v>45270.739583333328</c:v>
                </c:pt>
                <c:pt idx="33000">
                  <c:v>45270.75</c:v>
                </c:pt>
                <c:pt idx="33001">
                  <c:v>45270.760416666672</c:v>
                </c:pt>
                <c:pt idx="33002">
                  <c:v>45270.770833333328</c:v>
                </c:pt>
                <c:pt idx="33003">
                  <c:v>45270.78125</c:v>
                </c:pt>
                <c:pt idx="33004">
                  <c:v>45270.791666666672</c:v>
                </c:pt>
                <c:pt idx="33005">
                  <c:v>45270.802083333328</c:v>
                </c:pt>
                <c:pt idx="33006">
                  <c:v>45270.8125</c:v>
                </c:pt>
                <c:pt idx="33007">
                  <c:v>45270.822916666672</c:v>
                </c:pt>
                <c:pt idx="33008">
                  <c:v>45270.833333333328</c:v>
                </c:pt>
                <c:pt idx="33009">
                  <c:v>45270.84375</c:v>
                </c:pt>
                <c:pt idx="33010">
                  <c:v>45270.854166666672</c:v>
                </c:pt>
                <c:pt idx="33011">
                  <c:v>45270.864583333328</c:v>
                </c:pt>
                <c:pt idx="33012">
                  <c:v>45270.875</c:v>
                </c:pt>
                <c:pt idx="33013">
                  <c:v>45270.885416666672</c:v>
                </c:pt>
                <c:pt idx="33014">
                  <c:v>45270.895833333328</c:v>
                </c:pt>
                <c:pt idx="33015">
                  <c:v>45270.90625</c:v>
                </c:pt>
                <c:pt idx="33016">
                  <c:v>45270.916666666672</c:v>
                </c:pt>
                <c:pt idx="33017">
                  <c:v>45270.927083333328</c:v>
                </c:pt>
                <c:pt idx="33018">
                  <c:v>45270.9375</c:v>
                </c:pt>
                <c:pt idx="33019">
                  <c:v>45270.947916666672</c:v>
                </c:pt>
                <c:pt idx="33020">
                  <c:v>45270.958333333328</c:v>
                </c:pt>
                <c:pt idx="33021">
                  <c:v>45270.96875</c:v>
                </c:pt>
                <c:pt idx="33022">
                  <c:v>45270.979166666672</c:v>
                </c:pt>
                <c:pt idx="33023">
                  <c:v>45270.989583333328</c:v>
                </c:pt>
                <c:pt idx="33024">
                  <c:v>45271</c:v>
                </c:pt>
                <c:pt idx="33025">
                  <c:v>45271.010416666672</c:v>
                </c:pt>
                <c:pt idx="33026">
                  <c:v>45271.020833333328</c:v>
                </c:pt>
                <c:pt idx="33027">
                  <c:v>45271.03125</c:v>
                </c:pt>
                <c:pt idx="33028">
                  <c:v>45271.041666666672</c:v>
                </c:pt>
                <c:pt idx="33029">
                  <c:v>45271.052083333328</c:v>
                </c:pt>
                <c:pt idx="33030">
                  <c:v>45271.0625</c:v>
                </c:pt>
                <c:pt idx="33031">
                  <c:v>45271.072916666672</c:v>
                </c:pt>
                <c:pt idx="33032">
                  <c:v>45271.083333333328</c:v>
                </c:pt>
                <c:pt idx="33033">
                  <c:v>45271.09375</c:v>
                </c:pt>
                <c:pt idx="33034">
                  <c:v>45271.104166666672</c:v>
                </c:pt>
                <c:pt idx="33035">
                  <c:v>45271.114583333328</c:v>
                </c:pt>
                <c:pt idx="33036">
                  <c:v>45271.125</c:v>
                </c:pt>
                <c:pt idx="33037">
                  <c:v>45271.135416666672</c:v>
                </c:pt>
                <c:pt idx="33038">
                  <c:v>45271.145833333328</c:v>
                </c:pt>
                <c:pt idx="33039">
                  <c:v>45271.15625</c:v>
                </c:pt>
                <c:pt idx="33040">
                  <c:v>45271.166666666672</c:v>
                </c:pt>
                <c:pt idx="33041">
                  <c:v>45271.177083333328</c:v>
                </c:pt>
                <c:pt idx="33042">
                  <c:v>45271.1875</c:v>
                </c:pt>
                <c:pt idx="33043">
                  <c:v>45271.197916666672</c:v>
                </c:pt>
                <c:pt idx="33044">
                  <c:v>45271.208333333328</c:v>
                </c:pt>
                <c:pt idx="33045">
                  <c:v>45271.21875</c:v>
                </c:pt>
                <c:pt idx="33046">
                  <c:v>45271.229166666672</c:v>
                </c:pt>
                <c:pt idx="33047">
                  <c:v>45271.239583333328</c:v>
                </c:pt>
                <c:pt idx="33048">
                  <c:v>45271.25</c:v>
                </c:pt>
                <c:pt idx="33049">
                  <c:v>45271.260416666672</c:v>
                </c:pt>
                <c:pt idx="33050">
                  <c:v>45271.270833333328</c:v>
                </c:pt>
                <c:pt idx="33051">
                  <c:v>45271.28125</c:v>
                </c:pt>
                <c:pt idx="33052">
                  <c:v>45271.291666666672</c:v>
                </c:pt>
                <c:pt idx="33053">
                  <c:v>45271.302083333328</c:v>
                </c:pt>
                <c:pt idx="33054">
                  <c:v>45271.3125</c:v>
                </c:pt>
                <c:pt idx="33055">
                  <c:v>45271.322916666672</c:v>
                </c:pt>
                <c:pt idx="33056">
                  <c:v>45271.333333333328</c:v>
                </c:pt>
                <c:pt idx="33057">
                  <c:v>45271.34375</c:v>
                </c:pt>
                <c:pt idx="33058">
                  <c:v>45271.354166666672</c:v>
                </c:pt>
                <c:pt idx="33059">
                  <c:v>45271.364583333328</c:v>
                </c:pt>
                <c:pt idx="33060">
                  <c:v>45271.375</c:v>
                </c:pt>
                <c:pt idx="33061">
                  <c:v>45271.385416666672</c:v>
                </c:pt>
                <c:pt idx="33062">
                  <c:v>45271.395833333328</c:v>
                </c:pt>
                <c:pt idx="33063">
                  <c:v>45271.40625</c:v>
                </c:pt>
                <c:pt idx="33064">
                  <c:v>45271.416666666672</c:v>
                </c:pt>
                <c:pt idx="33065">
                  <c:v>45271.427083333328</c:v>
                </c:pt>
                <c:pt idx="33066">
                  <c:v>45271.4375</c:v>
                </c:pt>
                <c:pt idx="33067">
                  <c:v>45271.447916666672</c:v>
                </c:pt>
                <c:pt idx="33068">
                  <c:v>45271.458333333328</c:v>
                </c:pt>
                <c:pt idx="33069">
                  <c:v>45271.46875</c:v>
                </c:pt>
                <c:pt idx="33070">
                  <c:v>45271.479166666672</c:v>
                </c:pt>
                <c:pt idx="33071">
                  <c:v>45271.489583333328</c:v>
                </c:pt>
                <c:pt idx="33072">
                  <c:v>45271.5</c:v>
                </c:pt>
                <c:pt idx="33073">
                  <c:v>45271.510416666672</c:v>
                </c:pt>
                <c:pt idx="33074">
                  <c:v>45271.520833333328</c:v>
                </c:pt>
                <c:pt idx="33075">
                  <c:v>45271.53125</c:v>
                </c:pt>
                <c:pt idx="33076">
                  <c:v>45271.541666666672</c:v>
                </c:pt>
                <c:pt idx="33077">
                  <c:v>45271.552083333328</c:v>
                </c:pt>
                <c:pt idx="33078">
                  <c:v>45271.5625</c:v>
                </c:pt>
                <c:pt idx="33079">
                  <c:v>45271.572916666672</c:v>
                </c:pt>
                <c:pt idx="33080">
                  <c:v>45271.583333333328</c:v>
                </c:pt>
                <c:pt idx="33081">
                  <c:v>45271.59375</c:v>
                </c:pt>
                <c:pt idx="33082">
                  <c:v>45271.604166666672</c:v>
                </c:pt>
                <c:pt idx="33083">
                  <c:v>45271.614583333328</c:v>
                </c:pt>
                <c:pt idx="33084">
                  <c:v>45271.625</c:v>
                </c:pt>
                <c:pt idx="33085">
                  <c:v>45271.635416666672</c:v>
                </c:pt>
                <c:pt idx="33086">
                  <c:v>45271.645833333328</c:v>
                </c:pt>
                <c:pt idx="33087">
                  <c:v>45271.65625</c:v>
                </c:pt>
                <c:pt idx="33088">
                  <c:v>45271.666666666672</c:v>
                </c:pt>
                <c:pt idx="33089">
                  <c:v>45271.677083333328</c:v>
                </c:pt>
                <c:pt idx="33090">
                  <c:v>45271.6875</c:v>
                </c:pt>
                <c:pt idx="33091">
                  <c:v>45271.697916666672</c:v>
                </c:pt>
                <c:pt idx="33092">
                  <c:v>45271.708333333328</c:v>
                </c:pt>
                <c:pt idx="33093">
                  <c:v>45271.71875</c:v>
                </c:pt>
                <c:pt idx="33094">
                  <c:v>45271.729166666672</c:v>
                </c:pt>
                <c:pt idx="33095">
                  <c:v>45271.739583333328</c:v>
                </c:pt>
                <c:pt idx="33096">
                  <c:v>45271.75</c:v>
                </c:pt>
                <c:pt idx="33097">
                  <c:v>45271.760416666672</c:v>
                </c:pt>
                <c:pt idx="33098">
                  <c:v>45271.770833333328</c:v>
                </c:pt>
                <c:pt idx="33099">
                  <c:v>45271.78125</c:v>
                </c:pt>
                <c:pt idx="33100">
                  <c:v>45271.791666666672</c:v>
                </c:pt>
                <c:pt idx="33101">
                  <c:v>45271.802083333328</c:v>
                </c:pt>
                <c:pt idx="33102">
                  <c:v>45271.8125</c:v>
                </c:pt>
                <c:pt idx="33103">
                  <c:v>45271.822916666672</c:v>
                </c:pt>
                <c:pt idx="33104">
                  <c:v>45271.833333333328</c:v>
                </c:pt>
                <c:pt idx="33105">
                  <c:v>45271.84375</c:v>
                </c:pt>
                <c:pt idx="33106">
                  <c:v>45271.854166666672</c:v>
                </c:pt>
                <c:pt idx="33107">
                  <c:v>45271.864583333328</c:v>
                </c:pt>
                <c:pt idx="33108">
                  <c:v>45271.875</c:v>
                </c:pt>
                <c:pt idx="33109">
                  <c:v>45271.885416666672</c:v>
                </c:pt>
                <c:pt idx="33110">
                  <c:v>45271.895833333328</c:v>
                </c:pt>
                <c:pt idx="33111">
                  <c:v>45271.90625</c:v>
                </c:pt>
                <c:pt idx="33112">
                  <c:v>45271.916666666672</c:v>
                </c:pt>
                <c:pt idx="33113">
                  <c:v>45271.927083333328</c:v>
                </c:pt>
                <c:pt idx="33114">
                  <c:v>45271.9375</c:v>
                </c:pt>
                <c:pt idx="33115">
                  <c:v>45271.947916666672</c:v>
                </c:pt>
                <c:pt idx="33116">
                  <c:v>45271.958333333328</c:v>
                </c:pt>
                <c:pt idx="33117">
                  <c:v>45271.96875</c:v>
                </c:pt>
                <c:pt idx="33118">
                  <c:v>45271.979166666672</c:v>
                </c:pt>
                <c:pt idx="33119">
                  <c:v>45271.989583333328</c:v>
                </c:pt>
                <c:pt idx="33120">
                  <c:v>45272</c:v>
                </c:pt>
                <c:pt idx="33121">
                  <c:v>45272.010416666672</c:v>
                </c:pt>
                <c:pt idx="33122">
                  <c:v>45272.020833333328</c:v>
                </c:pt>
                <c:pt idx="33123">
                  <c:v>45272.03125</c:v>
                </c:pt>
                <c:pt idx="33124">
                  <c:v>45272.041666666672</c:v>
                </c:pt>
                <c:pt idx="33125">
                  <c:v>45272.052083333328</c:v>
                </c:pt>
                <c:pt idx="33126">
                  <c:v>45272.0625</c:v>
                </c:pt>
                <c:pt idx="33127">
                  <c:v>45272.072916666672</c:v>
                </c:pt>
                <c:pt idx="33128">
                  <c:v>45272.083333333328</c:v>
                </c:pt>
                <c:pt idx="33129">
                  <c:v>45272.09375</c:v>
                </c:pt>
                <c:pt idx="33130">
                  <c:v>45272.104166666672</c:v>
                </c:pt>
                <c:pt idx="33131">
                  <c:v>45272.114583333328</c:v>
                </c:pt>
                <c:pt idx="33132">
                  <c:v>45272.125</c:v>
                </c:pt>
                <c:pt idx="33133">
                  <c:v>45272.135416666672</c:v>
                </c:pt>
                <c:pt idx="33134">
                  <c:v>45272.145833333328</c:v>
                </c:pt>
                <c:pt idx="33135">
                  <c:v>45272.15625</c:v>
                </c:pt>
                <c:pt idx="33136">
                  <c:v>45272.166666666672</c:v>
                </c:pt>
                <c:pt idx="33137">
                  <c:v>45272.177083333328</c:v>
                </c:pt>
                <c:pt idx="33138">
                  <c:v>45272.1875</c:v>
                </c:pt>
                <c:pt idx="33139">
                  <c:v>45272.197916666672</c:v>
                </c:pt>
                <c:pt idx="33140">
                  <c:v>45272.208333333328</c:v>
                </c:pt>
                <c:pt idx="33141">
                  <c:v>45272.21875</c:v>
                </c:pt>
                <c:pt idx="33142">
                  <c:v>45272.229166666672</c:v>
                </c:pt>
                <c:pt idx="33143">
                  <c:v>45272.239583333328</c:v>
                </c:pt>
                <c:pt idx="33144">
                  <c:v>45272.25</c:v>
                </c:pt>
                <c:pt idx="33145">
                  <c:v>45272.260416666672</c:v>
                </c:pt>
                <c:pt idx="33146">
                  <c:v>45272.270833333328</c:v>
                </c:pt>
                <c:pt idx="33147">
                  <c:v>45272.28125</c:v>
                </c:pt>
                <c:pt idx="33148">
                  <c:v>45272.291666666672</c:v>
                </c:pt>
                <c:pt idx="33149">
                  <c:v>45272.302083333328</c:v>
                </c:pt>
                <c:pt idx="33150">
                  <c:v>45272.3125</c:v>
                </c:pt>
                <c:pt idx="33151">
                  <c:v>45272.322916666672</c:v>
                </c:pt>
                <c:pt idx="33152">
                  <c:v>45272.333333333328</c:v>
                </c:pt>
                <c:pt idx="33153">
                  <c:v>45272.34375</c:v>
                </c:pt>
                <c:pt idx="33154">
                  <c:v>45272.354166666672</c:v>
                </c:pt>
                <c:pt idx="33155">
                  <c:v>45272.364583333328</c:v>
                </c:pt>
                <c:pt idx="33156">
                  <c:v>45272.375</c:v>
                </c:pt>
                <c:pt idx="33157">
                  <c:v>45272.385416666672</c:v>
                </c:pt>
                <c:pt idx="33158">
                  <c:v>45272.395833333328</c:v>
                </c:pt>
                <c:pt idx="33159">
                  <c:v>45272.40625</c:v>
                </c:pt>
                <c:pt idx="33160">
                  <c:v>45272.416666666672</c:v>
                </c:pt>
                <c:pt idx="33161">
                  <c:v>45272.427083333328</c:v>
                </c:pt>
                <c:pt idx="33162">
                  <c:v>45272.4375</c:v>
                </c:pt>
                <c:pt idx="33163">
                  <c:v>45272.447916666672</c:v>
                </c:pt>
                <c:pt idx="33164">
                  <c:v>45272.458333333328</c:v>
                </c:pt>
                <c:pt idx="33165">
                  <c:v>45272.46875</c:v>
                </c:pt>
                <c:pt idx="33166">
                  <c:v>45272.479166666672</c:v>
                </c:pt>
                <c:pt idx="33167">
                  <c:v>45272.489583333328</c:v>
                </c:pt>
                <c:pt idx="33168">
                  <c:v>45272.5</c:v>
                </c:pt>
                <c:pt idx="33169">
                  <c:v>45272.510416666672</c:v>
                </c:pt>
                <c:pt idx="33170">
                  <c:v>45272.520833333328</c:v>
                </c:pt>
                <c:pt idx="33171">
                  <c:v>45272.53125</c:v>
                </c:pt>
                <c:pt idx="33172">
                  <c:v>45272.541666666672</c:v>
                </c:pt>
                <c:pt idx="33173">
                  <c:v>45272.552083333328</c:v>
                </c:pt>
                <c:pt idx="33174">
                  <c:v>45272.5625</c:v>
                </c:pt>
                <c:pt idx="33175">
                  <c:v>45272.572916666672</c:v>
                </c:pt>
                <c:pt idx="33176">
                  <c:v>45272.583333333328</c:v>
                </c:pt>
                <c:pt idx="33177">
                  <c:v>45272.59375</c:v>
                </c:pt>
                <c:pt idx="33178">
                  <c:v>45272.604166666672</c:v>
                </c:pt>
                <c:pt idx="33179">
                  <c:v>45272.614583333328</c:v>
                </c:pt>
                <c:pt idx="33180">
                  <c:v>45272.625</c:v>
                </c:pt>
                <c:pt idx="33181">
                  <c:v>45272.635416666672</c:v>
                </c:pt>
                <c:pt idx="33182">
                  <c:v>45272.645833333328</c:v>
                </c:pt>
                <c:pt idx="33183">
                  <c:v>45272.65625</c:v>
                </c:pt>
                <c:pt idx="33184">
                  <c:v>45272.666666666672</c:v>
                </c:pt>
                <c:pt idx="33185">
                  <c:v>45272.677083333328</c:v>
                </c:pt>
                <c:pt idx="33186">
                  <c:v>45272.6875</c:v>
                </c:pt>
                <c:pt idx="33187">
                  <c:v>45272.697916666672</c:v>
                </c:pt>
                <c:pt idx="33188">
                  <c:v>45272.708333333328</c:v>
                </c:pt>
                <c:pt idx="33189">
                  <c:v>45272.71875</c:v>
                </c:pt>
                <c:pt idx="33190">
                  <c:v>45272.729166666672</c:v>
                </c:pt>
                <c:pt idx="33191">
                  <c:v>45272.739583333328</c:v>
                </c:pt>
                <c:pt idx="33192">
                  <c:v>45272.75</c:v>
                </c:pt>
                <c:pt idx="33193">
                  <c:v>45272.760416666672</c:v>
                </c:pt>
                <c:pt idx="33194">
                  <c:v>45272.770833333328</c:v>
                </c:pt>
                <c:pt idx="33195">
                  <c:v>45272.78125</c:v>
                </c:pt>
                <c:pt idx="33196">
                  <c:v>45272.791666666672</c:v>
                </c:pt>
                <c:pt idx="33197">
                  <c:v>45272.802083333328</c:v>
                </c:pt>
                <c:pt idx="33198">
                  <c:v>45272.8125</c:v>
                </c:pt>
                <c:pt idx="33199">
                  <c:v>45272.822916666672</c:v>
                </c:pt>
                <c:pt idx="33200">
                  <c:v>45272.833333333328</c:v>
                </c:pt>
                <c:pt idx="33201">
                  <c:v>45272.84375</c:v>
                </c:pt>
                <c:pt idx="33202">
                  <c:v>45272.854166666672</c:v>
                </c:pt>
                <c:pt idx="33203">
                  <c:v>45272.864583333328</c:v>
                </c:pt>
                <c:pt idx="33204">
                  <c:v>45272.875</c:v>
                </c:pt>
                <c:pt idx="33205">
                  <c:v>45272.885416666672</c:v>
                </c:pt>
                <c:pt idx="33206">
                  <c:v>45272.895833333328</c:v>
                </c:pt>
                <c:pt idx="33207">
                  <c:v>45272.90625</c:v>
                </c:pt>
                <c:pt idx="33208">
                  <c:v>45272.916666666672</c:v>
                </c:pt>
                <c:pt idx="33209">
                  <c:v>45272.927083333328</c:v>
                </c:pt>
                <c:pt idx="33210">
                  <c:v>45272.9375</c:v>
                </c:pt>
                <c:pt idx="33211">
                  <c:v>45272.947916666672</c:v>
                </c:pt>
                <c:pt idx="33212">
                  <c:v>45272.958333333328</c:v>
                </c:pt>
                <c:pt idx="33213">
                  <c:v>45272.96875</c:v>
                </c:pt>
                <c:pt idx="33214">
                  <c:v>45272.979166666672</c:v>
                </c:pt>
                <c:pt idx="33215">
                  <c:v>45272.989583333328</c:v>
                </c:pt>
                <c:pt idx="33216">
                  <c:v>45273</c:v>
                </c:pt>
                <c:pt idx="33217">
                  <c:v>45273.010416666672</c:v>
                </c:pt>
                <c:pt idx="33218">
                  <c:v>45273.020833333328</c:v>
                </c:pt>
                <c:pt idx="33219">
                  <c:v>45273.03125</c:v>
                </c:pt>
                <c:pt idx="33220">
                  <c:v>45273.041666666672</c:v>
                </c:pt>
                <c:pt idx="33221">
                  <c:v>45273.052083333328</c:v>
                </c:pt>
                <c:pt idx="33222">
                  <c:v>45273.0625</c:v>
                </c:pt>
                <c:pt idx="33223">
                  <c:v>45273.072916666672</c:v>
                </c:pt>
                <c:pt idx="33224">
                  <c:v>45273.083333333328</c:v>
                </c:pt>
                <c:pt idx="33225">
                  <c:v>45273.09375</c:v>
                </c:pt>
                <c:pt idx="33226">
                  <c:v>45273.104166666672</c:v>
                </c:pt>
                <c:pt idx="33227">
                  <c:v>45273.114583333328</c:v>
                </c:pt>
                <c:pt idx="33228">
                  <c:v>45273.125</c:v>
                </c:pt>
                <c:pt idx="33229">
                  <c:v>45273.135416666672</c:v>
                </c:pt>
                <c:pt idx="33230">
                  <c:v>45273.145833333328</c:v>
                </c:pt>
                <c:pt idx="33231">
                  <c:v>45273.15625</c:v>
                </c:pt>
                <c:pt idx="33232">
                  <c:v>45273.166666666672</c:v>
                </c:pt>
                <c:pt idx="33233">
                  <c:v>45273.177083333328</c:v>
                </c:pt>
                <c:pt idx="33234">
                  <c:v>45273.1875</c:v>
                </c:pt>
                <c:pt idx="33235">
                  <c:v>45273.197916666672</c:v>
                </c:pt>
                <c:pt idx="33236">
                  <c:v>45273.208333333328</c:v>
                </c:pt>
                <c:pt idx="33237">
                  <c:v>45273.21875</c:v>
                </c:pt>
                <c:pt idx="33238">
                  <c:v>45273.229166666672</c:v>
                </c:pt>
                <c:pt idx="33239">
                  <c:v>45273.239583333328</c:v>
                </c:pt>
                <c:pt idx="33240">
                  <c:v>45273.25</c:v>
                </c:pt>
                <c:pt idx="33241">
                  <c:v>45273.260416666672</c:v>
                </c:pt>
                <c:pt idx="33242">
                  <c:v>45273.270833333328</c:v>
                </c:pt>
                <c:pt idx="33243">
                  <c:v>45273.28125</c:v>
                </c:pt>
                <c:pt idx="33244">
                  <c:v>45273.291666666672</c:v>
                </c:pt>
                <c:pt idx="33245">
                  <c:v>45273.302083333328</c:v>
                </c:pt>
                <c:pt idx="33246">
                  <c:v>45273.3125</c:v>
                </c:pt>
                <c:pt idx="33247">
                  <c:v>45273.322916666672</c:v>
                </c:pt>
                <c:pt idx="33248">
                  <c:v>45273.333333333328</c:v>
                </c:pt>
                <c:pt idx="33249">
                  <c:v>45273.34375</c:v>
                </c:pt>
                <c:pt idx="33250">
                  <c:v>45273.354166666672</c:v>
                </c:pt>
                <c:pt idx="33251">
                  <c:v>45273.364583333328</c:v>
                </c:pt>
                <c:pt idx="33252">
                  <c:v>45273.375</c:v>
                </c:pt>
                <c:pt idx="33253">
                  <c:v>45273.385416666672</c:v>
                </c:pt>
                <c:pt idx="33254">
                  <c:v>45273.395833333328</c:v>
                </c:pt>
                <c:pt idx="33255">
                  <c:v>45273.40625</c:v>
                </c:pt>
                <c:pt idx="33256">
                  <c:v>45273.416666666672</c:v>
                </c:pt>
                <c:pt idx="33257">
                  <c:v>45273.427083333328</c:v>
                </c:pt>
                <c:pt idx="33258">
                  <c:v>45273.4375</c:v>
                </c:pt>
                <c:pt idx="33259">
                  <c:v>45273.447916666672</c:v>
                </c:pt>
                <c:pt idx="33260">
                  <c:v>45273.458333333328</c:v>
                </c:pt>
                <c:pt idx="33261">
                  <c:v>45273.46875</c:v>
                </c:pt>
                <c:pt idx="33262">
                  <c:v>45273.479166666672</c:v>
                </c:pt>
                <c:pt idx="33263">
                  <c:v>45273.489583333328</c:v>
                </c:pt>
                <c:pt idx="33264">
                  <c:v>45273.5</c:v>
                </c:pt>
                <c:pt idx="33265">
                  <c:v>45273.510416666672</c:v>
                </c:pt>
                <c:pt idx="33266">
                  <c:v>45273.520833333328</c:v>
                </c:pt>
                <c:pt idx="33267">
                  <c:v>45273.53125</c:v>
                </c:pt>
                <c:pt idx="33268">
                  <c:v>45273.541666666672</c:v>
                </c:pt>
                <c:pt idx="33269">
                  <c:v>45273.552083333328</c:v>
                </c:pt>
                <c:pt idx="33270">
                  <c:v>45273.5625</c:v>
                </c:pt>
                <c:pt idx="33271">
                  <c:v>45273.572916666672</c:v>
                </c:pt>
                <c:pt idx="33272">
                  <c:v>45273.583333333328</c:v>
                </c:pt>
                <c:pt idx="33273">
                  <c:v>45273.59375</c:v>
                </c:pt>
                <c:pt idx="33274">
                  <c:v>45273.604166666672</c:v>
                </c:pt>
                <c:pt idx="33275">
                  <c:v>45273.614583333328</c:v>
                </c:pt>
                <c:pt idx="33276">
                  <c:v>45273.625</c:v>
                </c:pt>
                <c:pt idx="33277">
                  <c:v>45273.635416666672</c:v>
                </c:pt>
                <c:pt idx="33278">
                  <c:v>45273.645833333328</c:v>
                </c:pt>
                <c:pt idx="33279">
                  <c:v>45273.65625</c:v>
                </c:pt>
                <c:pt idx="33280">
                  <c:v>45273.666666666672</c:v>
                </c:pt>
                <c:pt idx="33281">
                  <c:v>45273.677083333328</c:v>
                </c:pt>
                <c:pt idx="33282">
                  <c:v>45273.6875</c:v>
                </c:pt>
                <c:pt idx="33283">
                  <c:v>45273.697916666672</c:v>
                </c:pt>
                <c:pt idx="33284">
                  <c:v>45273.708333333328</c:v>
                </c:pt>
                <c:pt idx="33285">
                  <c:v>45273.71875</c:v>
                </c:pt>
                <c:pt idx="33286">
                  <c:v>45273.729166666672</c:v>
                </c:pt>
                <c:pt idx="33287">
                  <c:v>45273.739583333328</c:v>
                </c:pt>
                <c:pt idx="33288">
                  <c:v>45273.75</c:v>
                </c:pt>
                <c:pt idx="33289">
                  <c:v>45273.760416666672</c:v>
                </c:pt>
                <c:pt idx="33290">
                  <c:v>45273.770833333328</c:v>
                </c:pt>
                <c:pt idx="33291">
                  <c:v>45273.78125</c:v>
                </c:pt>
                <c:pt idx="33292">
                  <c:v>45273.791666666672</c:v>
                </c:pt>
                <c:pt idx="33293">
                  <c:v>45273.802083333328</c:v>
                </c:pt>
                <c:pt idx="33294">
                  <c:v>45273.8125</c:v>
                </c:pt>
                <c:pt idx="33295">
                  <c:v>45273.822916666672</c:v>
                </c:pt>
                <c:pt idx="33296">
                  <c:v>45273.833333333328</c:v>
                </c:pt>
                <c:pt idx="33297">
                  <c:v>45273.84375</c:v>
                </c:pt>
                <c:pt idx="33298">
                  <c:v>45273.854166666672</c:v>
                </c:pt>
                <c:pt idx="33299">
                  <c:v>45273.864583333328</c:v>
                </c:pt>
                <c:pt idx="33300">
                  <c:v>45273.875</c:v>
                </c:pt>
                <c:pt idx="33301">
                  <c:v>45273.885416666672</c:v>
                </c:pt>
                <c:pt idx="33302">
                  <c:v>45273.895833333328</c:v>
                </c:pt>
                <c:pt idx="33303">
                  <c:v>45273.90625</c:v>
                </c:pt>
                <c:pt idx="33304">
                  <c:v>45273.916666666672</c:v>
                </c:pt>
                <c:pt idx="33305">
                  <c:v>45273.927083333328</c:v>
                </c:pt>
                <c:pt idx="33306">
                  <c:v>45273.9375</c:v>
                </c:pt>
                <c:pt idx="33307">
                  <c:v>45273.947916666672</c:v>
                </c:pt>
                <c:pt idx="33308">
                  <c:v>45273.958333333328</c:v>
                </c:pt>
                <c:pt idx="33309">
                  <c:v>45273.96875</c:v>
                </c:pt>
                <c:pt idx="33310">
                  <c:v>45273.979166666672</c:v>
                </c:pt>
                <c:pt idx="33311">
                  <c:v>45273.989583333328</c:v>
                </c:pt>
                <c:pt idx="33312">
                  <c:v>45274</c:v>
                </c:pt>
                <c:pt idx="33313">
                  <c:v>45274.010416666672</c:v>
                </c:pt>
                <c:pt idx="33314">
                  <c:v>45274.020833333328</c:v>
                </c:pt>
                <c:pt idx="33315">
                  <c:v>45274.03125</c:v>
                </c:pt>
                <c:pt idx="33316">
                  <c:v>45274.041666666672</c:v>
                </c:pt>
                <c:pt idx="33317">
                  <c:v>45274.052083333328</c:v>
                </c:pt>
                <c:pt idx="33318">
                  <c:v>45274.0625</c:v>
                </c:pt>
                <c:pt idx="33319">
                  <c:v>45274.072916666672</c:v>
                </c:pt>
                <c:pt idx="33320">
                  <c:v>45274.083333333328</c:v>
                </c:pt>
                <c:pt idx="33321">
                  <c:v>45274.09375</c:v>
                </c:pt>
                <c:pt idx="33322">
                  <c:v>45274.104166666672</c:v>
                </c:pt>
                <c:pt idx="33323">
                  <c:v>45274.114583333328</c:v>
                </c:pt>
                <c:pt idx="33324">
                  <c:v>45274.125</c:v>
                </c:pt>
                <c:pt idx="33325">
                  <c:v>45274.135416666672</c:v>
                </c:pt>
                <c:pt idx="33326">
                  <c:v>45274.145833333328</c:v>
                </c:pt>
                <c:pt idx="33327">
                  <c:v>45274.15625</c:v>
                </c:pt>
                <c:pt idx="33328">
                  <c:v>45274.166666666672</c:v>
                </c:pt>
                <c:pt idx="33329">
                  <c:v>45274.177083333328</c:v>
                </c:pt>
                <c:pt idx="33330">
                  <c:v>45274.1875</c:v>
                </c:pt>
                <c:pt idx="33331">
                  <c:v>45274.197916666672</c:v>
                </c:pt>
                <c:pt idx="33332">
                  <c:v>45274.208333333328</c:v>
                </c:pt>
                <c:pt idx="33333">
                  <c:v>45274.21875</c:v>
                </c:pt>
                <c:pt idx="33334">
                  <c:v>45274.229166666672</c:v>
                </c:pt>
                <c:pt idx="33335">
                  <c:v>45274.239583333328</c:v>
                </c:pt>
                <c:pt idx="33336">
                  <c:v>45274.25</c:v>
                </c:pt>
                <c:pt idx="33337">
                  <c:v>45274.260416666672</c:v>
                </c:pt>
                <c:pt idx="33338">
                  <c:v>45274.270833333328</c:v>
                </c:pt>
                <c:pt idx="33339">
                  <c:v>45274.28125</c:v>
                </c:pt>
                <c:pt idx="33340">
                  <c:v>45274.291666666672</c:v>
                </c:pt>
                <c:pt idx="33341">
                  <c:v>45274.302083333328</c:v>
                </c:pt>
                <c:pt idx="33342">
                  <c:v>45274.3125</c:v>
                </c:pt>
                <c:pt idx="33343">
                  <c:v>45274.322916666672</c:v>
                </c:pt>
                <c:pt idx="33344">
                  <c:v>45274.333333333328</c:v>
                </c:pt>
                <c:pt idx="33345">
                  <c:v>45274.34375</c:v>
                </c:pt>
                <c:pt idx="33346">
                  <c:v>45274.354166666672</c:v>
                </c:pt>
                <c:pt idx="33347">
                  <c:v>45274.364583333328</c:v>
                </c:pt>
                <c:pt idx="33348">
                  <c:v>45274.375</c:v>
                </c:pt>
                <c:pt idx="33349">
                  <c:v>45274.385416666672</c:v>
                </c:pt>
                <c:pt idx="33350">
                  <c:v>45274.395833333328</c:v>
                </c:pt>
                <c:pt idx="33351">
                  <c:v>45274.40625</c:v>
                </c:pt>
                <c:pt idx="33352">
                  <c:v>45274.416666666672</c:v>
                </c:pt>
                <c:pt idx="33353">
                  <c:v>45274.427083333328</c:v>
                </c:pt>
                <c:pt idx="33354">
                  <c:v>45274.4375</c:v>
                </c:pt>
                <c:pt idx="33355">
                  <c:v>45274.447916666672</c:v>
                </c:pt>
                <c:pt idx="33356">
                  <c:v>45274.458333333328</c:v>
                </c:pt>
                <c:pt idx="33357">
                  <c:v>45274.46875</c:v>
                </c:pt>
                <c:pt idx="33358">
                  <c:v>45274.479166666672</c:v>
                </c:pt>
                <c:pt idx="33359">
                  <c:v>45274.489583333328</c:v>
                </c:pt>
                <c:pt idx="33360">
                  <c:v>45274.5</c:v>
                </c:pt>
                <c:pt idx="33361">
                  <c:v>45274.510416666672</c:v>
                </c:pt>
                <c:pt idx="33362">
                  <c:v>45274.520833333328</c:v>
                </c:pt>
                <c:pt idx="33363">
                  <c:v>45274.53125</c:v>
                </c:pt>
                <c:pt idx="33364">
                  <c:v>45274.541666666672</c:v>
                </c:pt>
                <c:pt idx="33365">
                  <c:v>45274.552083333328</c:v>
                </c:pt>
                <c:pt idx="33366">
                  <c:v>45274.5625</c:v>
                </c:pt>
                <c:pt idx="33367">
                  <c:v>45274.572916666672</c:v>
                </c:pt>
                <c:pt idx="33368">
                  <c:v>45274.583333333328</c:v>
                </c:pt>
                <c:pt idx="33369">
                  <c:v>45274.59375</c:v>
                </c:pt>
                <c:pt idx="33370">
                  <c:v>45274.604166666672</c:v>
                </c:pt>
                <c:pt idx="33371">
                  <c:v>45274.614583333328</c:v>
                </c:pt>
                <c:pt idx="33372">
                  <c:v>45274.625</c:v>
                </c:pt>
                <c:pt idx="33373">
                  <c:v>45274.635416666672</c:v>
                </c:pt>
                <c:pt idx="33374">
                  <c:v>45274.645833333328</c:v>
                </c:pt>
                <c:pt idx="33375">
                  <c:v>45274.65625</c:v>
                </c:pt>
                <c:pt idx="33376">
                  <c:v>45274.666666666672</c:v>
                </c:pt>
                <c:pt idx="33377">
                  <c:v>45274.677083333328</c:v>
                </c:pt>
                <c:pt idx="33378">
                  <c:v>45274.6875</c:v>
                </c:pt>
                <c:pt idx="33379">
                  <c:v>45274.697916666672</c:v>
                </c:pt>
                <c:pt idx="33380">
                  <c:v>45274.708333333328</c:v>
                </c:pt>
                <c:pt idx="33381">
                  <c:v>45274.71875</c:v>
                </c:pt>
                <c:pt idx="33382">
                  <c:v>45274.729166666672</c:v>
                </c:pt>
                <c:pt idx="33383">
                  <c:v>45274.739583333328</c:v>
                </c:pt>
                <c:pt idx="33384">
                  <c:v>45274.75</c:v>
                </c:pt>
                <c:pt idx="33385">
                  <c:v>45274.760416666672</c:v>
                </c:pt>
                <c:pt idx="33386">
                  <c:v>45274.770833333328</c:v>
                </c:pt>
                <c:pt idx="33387">
                  <c:v>45274.78125</c:v>
                </c:pt>
                <c:pt idx="33388">
                  <c:v>45274.791666666672</c:v>
                </c:pt>
                <c:pt idx="33389">
                  <c:v>45274.802083333328</c:v>
                </c:pt>
                <c:pt idx="33390">
                  <c:v>45274.8125</c:v>
                </c:pt>
                <c:pt idx="33391">
                  <c:v>45274.822916666672</c:v>
                </c:pt>
                <c:pt idx="33392">
                  <c:v>45274.833333333328</c:v>
                </c:pt>
                <c:pt idx="33393">
                  <c:v>45274.84375</c:v>
                </c:pt>
                <c:pt idx="33394">
                  <c:v>45274.854166666672</c:v>
                </c:pt>
                <c:pt idx="33395">
                  <c:v>45274.864583333328</c:v>
                </c:pt>
                <c:pt idx="33396">
                  <c:v>45274.875</c:v>
                </c:pt>
                <c:pt idx="33397">
                  <c:v>45274.885416666672</c:v>
                </c:pt>
                <c:pt idx="33398">
                  <c:v>45274.895833333328</c:v>
                </c:pt>
                <c:pt idx="33399">
                  <c:v>45274.90625</c:v>
                </c:pt>
                <c:pt idx="33400">
                  <c:v>45274.916666666672</c:v>
                </c:pt>
                <c:pt idx="33401">
                  <c:v>45274.927083333328</c:v>
                </c:pt>
                <c:pt idx="33402">
                  <c:v>45274.9375</c:v>
                </c:pt>
                <c:pt idx="33403">
                  <c:v>45274.947916666672</c:v>
                </c:pt>
                <c:pt idx="33404">
                  <c:v>45274.958333333328</c:v>
                </c:pt>
                <c:pt idx="33405">
                  <c:v>45274.96875</c:v>
                </c:pt>
                <c:pt idx="33406">
                  <c:v>45274.979166666672</c:v>
                </c:pt>
                <c:pt idx="33407">
                  <c:v>45274.989583333328</c:v>
                </c:pt>
                <c:pt idx="33408">
                  <c:v>45275</c:v>
                </c:pt>
                <c:pt idx="33409">
                  <c:v>45275.010416666672</c:v>
                </c:pt>
                <c:pt idx="33410">
                  <c:v>45275.020833333328</c:v>
                </c:pt>
                <c:pt idx="33411">
                  <c:v>45275.03125</c:v>
                </c:pt>
                <c:pt idx="33412">
                  <c:v>45275.041666666672</c:v>
                </c:pt>
                <c:pt idx="33413">
                  <c:v>45275.052083333328</c:v>
                </c:pt>
                <c:pt idx="33414">
                  <c:v>45275.0625</c:v>
                </c:pt>
                <c:pt idx="33415">
                  <c:v>45275.072916666672</c:v>
                </c:pt>
                <c:pt idx="33416">
                  <c:v>45275.083333333328</c:v>
                </c:pt>
                <c:pt idx="33417">
                  <c:v>45275.09375</c:v>
                </c:pt>
                <c:pt idx="33418">
                  <c:v>45275.104166666672</c:v>
                </c:pt>
                <c:pt idx="33419">
                  <c:v>45275.114583333328</c:v>
                </c:pt>
                <c:pt idx="33420">
                  <c:v>45275.125</c:v>
                </c:pt>
                <c:pt idx="33421">
                  <c:v>45275.135416666672</c:v>
                </c:pt>
                <c:pt idx="33422">
                  <c:v>45275.145833333328</c:v>
                </c:pt>
                <c:pt idx="33423">
                  <c:v>45275.15625</c:v>
                </c:pt>
                <c:pt idx="33424">
                  <c:v>45275.166666666672</c:v>
                </c:pt>
                <c:pt idx="33425">
                  <c:v>45275.177083333328</c:v>
                </c:pt>
                <c:pt idx="33426">
                  <c:v>45275.1875</c:v>
                </c:pt>
                <c:pt idx="33427">
                  <c:v>45275.197916666672</c:v>
                </c:pt>
                <c:pt idx="33428">
                  <c:v>45275.208333333328</c:v>
                </c:pt>
                <c:pt idx="33429">
                  <c:v>45275.21875</c:v>
                </c:pt>
                <c:pt idx="33430">
                  <c:v>45275.229166666672</c:v>
                </c:pt>
                <c:pt idx="33431">
                  <c:v>45275.239583333328</c:v>
                </c:pt>
                <c:pt idx="33432">
                  <c:v>45275.25</c:v>
                </c:pt>
                <c:pt idx="33433">
                  <c:v>45275.260416666672</c:v>
                </c:pt>
                <c:pt idx="33434">
                  <c:v>45275.270833333328</c:v>
                </c:pt>
                <c:pt idx="33435">
                  <c:v>45275.28125</c:v>
                </c:pt>
                <c:pt idx="33436">
                  <c:v>45275.291666666672</c:v>
                </c:pt>
                <c:pt idx="33437">
                  <c:v>45275.302083333328</c:v>
                </c:pt>
                <c:pt idx="33438">
                  <c:v>45275.3125</c:v>
                </c:pt>
                <c:pt idx="33439">
                  <c:v>45275.322916666672</c:v>
                </c:pt>
                <c:pt idx="33440">
                  <c:v>45275.333333333328</c:v>
                </c:pt>
                <c:pt idx="33441">
                  <c:v>45275.34375</c:v>
                </c:pt>
                <c:pt idx="33442">
                  <c:v>45275.354166666672</c:v>
                </c:pt>
                <c:pt idx="33443">
                  <c:v>45275.364583333328</c:v>
                </c:pt>
                <c:pt idx="33444">
                  <c:v>45275.375</c:v>
                </c:pt>
                <c:pt idx="33445">
                  <c:v>45275.385416666672</c:v>
                </c:pt>
                <c:pt idx="33446">
                  <c:v>45275.395833333328</c:v>
                </c:pt>
                <c:pt idx="33447">
                  <c:v>45275.40625</c:v>
                </c:pt>
                <c:pt idx="33448">
                  <c:v>45275.416666666672</c:v>
                </c:pt>
                <c:pt idx="33449">
                  <c:v>45275.427083333328</c:v>
                </c:pt>
                <c:pt idx="33450">
                  <c:v>45275.4375</c:v>
                </c:pt>
                <c:pt idx="33451">
                  <c:v>45275.447916666672</c:v>
                </c:pt>
                <c:pt idx="33452">
                  <c:v>45275.458333333328</c:v>
                </c:pt>
                <c:pt idx="33453">
                  <c:v>45275.46875</c:v>
                </c:pt>
                <c:pt idx="33454">
                  <c:v>45275.479166666672</c:v>
                </c:pt>
                <c:pt idx="33455">
                  <c:v>45275.489583333328</c:v>
                </c:pt>
                <c:pt idx="33456">
                  <c:v>45275.5</c:v>
                </c:pt>
                <c:pt idx="33457">
                  <c:v>45275.510416666672</c:v>
                </c:pt>
                <c:pt idx="33458">
                  <c:v>45275.520833333328</c:v>
                </c:pt>
                <c:pt idx="33459">
                  <c:v>45275.53125</c:v>
                </c:pt>
                <c:pt idx="33460">
                  <c:v>45275.541666666672</c:v>
                </c:pt>
                <c:pt idx="33461">
                  <c:v>45275.552083333328</c:v>
                </c:pt>
                <c:pt idx="33462">
                  <c:v>45275.5625</c:v>
                </c:pt>
                <c:pt idx="33463">
                  <c:v>45275.572916666672</c:v>
                </c:pt>
                <c:pt idx="33464">
                  <c:v>45275.583333333328</c:v>
                </c:pt>
                <c:pt idx="33465">
                  <c:v>45275.59375</c:v>
                </c:pt>
                <c:pt idx="33466">
                  <c:v>45275.604166666672</c:v>
                </c:pt>
                <c:pt idx="33467">
                  <c:v>45275.614583333328</c:v>
                </c:pt>
                <c:pt idx="33468">
                  <c:v>45275.625</c:v>
                </c:pt>
                <c:pt idx="33469">
                  <c:v>45275.635416666672</c:v>
                </c:pt>
                <c:pt idx="33470">
                  <c:v>45275.645833333328</c:v>
                </c:pt>
                <c:pt idx="33471">
                  <c:v>45275.65625</c:v>
                </c:pt>
                <c:pt idx="33472">
                  <c:v>45275.666666666672</c:v>
                </c:pt>
                <c:pt idx="33473">
                  <c:v>45275.677083333328</c:v>
                </c:pt>
                <c:pt idx="33474">
                  <c:v>45275.6875</c:v>
                </c:pt>
                <c:pt idx="33475">
                  <c:v>45275.697916666672</c:v>
                </c:pt>
                <c:pt idx="33476">
                  <c:v>45275.708333333328</c:v>
                </c:pt>
                <c:pt idx="33477">
                  <c:v>45275.71875</c:v>
                </c:pt>
                <c:pt idx="33478">
                  <c:v>45275.729166666672</c:v>
                </c:pt>
                <c:pt idx="33479">
                  <c:v>45275.739583333328</c:v>
                </c:pt>
                <c:pt idx="33480">
                  <c:v>45275.75</c:v>
                </c:pt>
                <c:pt idx="33481">
                  <c:v>45275.760416666672</c:v>
                </c:pt>
                <c:pt idx="33482">
                  <c:v>45275.770833333328</c:v>
                </c:pt>
                <c:pt idx="33483">
                  <c:v>45275.78125</c:v>
                </c:pt>
                <c:pt idx="33484">
                  <c:v>45275.791666666672</c:v>
                </c:pt>
                <c:pt idx="33485">
                  <c:v>45275.802083333328</c:v>
                </c:pt>
                <c:pt idx="33486">
                  <c:v>45275.8125</c:v>
                </c:pt>
                <c:pt idx="33487">
                  <c:v>45275.822916666672</c:v>
                </c:pt>
                <c:pt idx="33488">
                  <c:v>45275.833333333328</c:v>
                </c:pt>
                <c:pt idx="33489">
                  <c:v>45275.84375</c:v>
                </c:pt>
                <c:pt idx="33490">
                  <c:v>45275.854166666672</c:v>
                </c:pt>
                <c:pt idx="33491">
                  <c:v>45275.864583333328</c:v>
                </c:pt>
                <c:pt idx="33492">
                  <c:v>45275.875</c:v>
                </c:pt>
                <c:pt idx="33493">
                  <c:v>45275.885416666672</c:v>
                </c:pt>
                <c:pt idx="33494">
                  <c:v>45275.895833333328</c:v>
                </c:pt>
                <c:pt idx="33495">
                  <c:v>45275.90625</c:v>
                </c:pt>
                <c:pt idx="33496">
                  <c:v>45275.916666666672</c:v>
                </c:pt>
                <c:pt idx="33497">
                  <c:v>45275.927083333328</c:v>
                </c:pt>
                <c:pt idx="33498">
                  <c:v>45275.9375</c:v>
                </c:pt>
                <c:pt idx="33499">
                  <c:v>45275.947916666672</c:v>
                </c:pt>
                <c:pt idx="33500">
                  <c:v>45275.958333333328</c:v>
                </c:pt>
                <c:pt idx="33501">
                  <c:v>45275.96875</c:v>
                </c:pt>
                <c:pt idx="33502">
                  <c:v>45275.979166666672</c:v>
                </c:pt>
                <c:pt idx="33503">
                  <c:v>45275.989583333328</c:v>
                </c:pt>
                <c:pt idx="33504">
                  <c:v>45276</c:v>
                </c:pt>
                <c:pt idx="33505">
                  <c:v>45276.010416666672</c:v>
                </c:pt>
                <c:pt idx="33506">
                  <c:v>45276.020833333328</c:v>
                </c:pt>
                <c:pt idx="33507">
                  <c:v>45276.03125</c:v>
                </c:pt>
                <c:pt idx="33508">
                  <c:v>45276.041666666672</c:v>
                </c:pt>
                <c:pt idx="33509">
                  <c:v>45276.052083333328</c:v>
                </c:pt>
                <c:pt idx="33510">
                  <c:v>45276.0625</c:v>
                </c:pt>
                <c:pt idx="33511">
                  <c:v>45276.072916666672</c:v>
                </c:pt>
                <c:pt idx="33512">
                  <c:v>45276.083333333328</c:v>
                </c:pt>
                <c:pt idx="33513">
                  <c:v>45276.09375</c:v>
                </c:pt>
                <c:pt idx="33514">
                  <c:v>45276.104166666672</c:v>
                </c:pt>
                <c:pt idx="33515">
                  <c:v>45276.114583333328</c:v>
                </c:pt>
                <c:pt idx="33516">
                  <c:v>45276.125</c:v>
                </c:pt>
                <c:pt idx="33517">
                  <c:v>45276.135416666672</c:v>
                </c:pt>
                <c:pt idx="33518">
                  <c:v>45276.145833333328</c:v>
                </c:pt>
                <c:pt idx="33519">
                  <c:v>45276.15625</c:v>
                </c:pt>
                <c:pt idx="33520">
                  <c:v>45276.166666666672</c:v>
                </c:pt>
                <c:pt idx="33521">
                  <c:v>45276.177083333328</c:v>
                </c:pt>
                <c:pt idx="33522">
                  <c:v>45276.1875</c:v>
                </c:pt>
                <c:pt idx="33523">
                  <c:v>45276.197916666672</c:v>
                </c:pt>
                <c:pt idx="33524">
                  <c:v>45276.208333333328</c:v>
                </c:pt>
                <c:pt idx="33525">
                  <c:v>45276.21875</c:v>
                </c:pt>
                <c:pt idx="33526">
                  <c:v>45276.229166666672</c:v>
                </c:pt>
                <c:pt idx="33527">
                  <c:v>45276.239583333328</c:v>
                </c:pt>
                <c:pt idx="33528">
                  <c:v>45276.25</c:v>
                </c:pt>
                <c:pt idx="33529">
                  <c:v>45276.260416666672</c:v>
                </c:pt>
                <c:pt idx="33530">
                  <c:v>45276.270833333328</c:v>
                </c:pt>
                <c:pt idx="33531">
                  <c:v>45276.28125</c:v>
                </c:pt>
                <c:pt idx="33532">
                  <c:v>45276.291666666672</c:v>
                </c:pt>
                <c:pt idx="33533">
                  <c:v>45276.302083333328</c:v>
                </c:pt>
                <c:pt idx="33534">
                  <c:v>45276.3125</c:v>
                </c:pt>
                <c:pt idx="33535">
                  <c:v>45276.322916666672</c:v>
                </c:pt>
                <c:pt idx="33536">
                  <c:v>45276.333333333328</c:v>
                </c:pt>
                <c:pt idx="33537">
                  <c:v>45276.34375</c:v>
                </c:pt>
                <c:pt idx="33538">
                  <c:v>45276.354166666672</c:v>
                </c:pt>
                <c:pt idx="33539">
                  <c:v>45276.364583333328</c:v>
                </c:pt>
                <c:pt idx="33540">
                  <c:v>45276.375</c:v>
                </c:pt>
                <c:pt idx="33541">
                  <c:v>45276.385416666672</c:v>
                </c:pt>
                <c:pt idx="33542">
                  <c:v>45276.395833333328</c:v>
                </c:pt>
                <c:pt idx="33543">
                  <c:v>45276.40625</c:v>
                </c:pt>
                <c:pt idx="33544">
                  <c:v>45276.416666666672</c:v>
                </c:pt>
                <c:pt idx="33545">
                  <c:v>45276.427083333328</c:v>
                </c:pt>
                <c:pt idx="33546">
                  <c:v>45276.4375</c:v>
                </c:pt>
                <c:pt idx="33547">
                  <c:v>45276.447916666672</c:v>
                </c:pt>
                <c:pt idx="33548">
                  <c:v>45276.458333333328</c:v>
                </c:pt>
                <c:pt idx="33549">
                  <c:v>45276.46875</c:v>
                </c:pt>
                <c:pt idx="33550">
                  <c:v>45276.479166666672</c:v>
                </c:pt>
                <c:pt idx="33551">
                  <c:v>45276.489583333328</c:v>
                </c:pt>
                <c:pt idx="33552">
                  <c:v>45276.5</c:v>
                </c:pt>
                <c:pt idx="33553">
                  <c:v>45276.510416666672</c:v>
                </c:pt>
                <c:pt idx="33554">
                  <c:v>45276.520833333328</c:v>
                </c:pt>
                <c:pt idx="33555">
                  <c:v>45276.53125</c:v>
                </c:pt>
                <c:pt idx="33556">
                  <c:v>45276.541666666672</c:v>
                </c:pt>
                <c:pt idx="33557">
                  <c:v>45276.552083333328</c:v>
                </c:pt>
                <c:pt idx="33558">
                  <c:v>45276.5625</c:v>
                </c:pt>
                <c:pt idx="33559">
                  <c:v>45276.572916666672</c:v>
                </c:pt>
                <c:pt idx="33560">
                  <c:v>45276.583333333328</c:v>
                </c:pt>
                <c:pt idx="33561">
                  <c:v>45276.59375</c:v>
                </c:pt>
                <c:pt idx="33562">
                  <c:v>45276.604166666672</c:v>
                </c:pt>
                <c:pt idx="33563">
                  <c:v>45276.614583333328</c:v>
                </c:pt>
                <c:pt idx="33564">
                  <c:v>45276.625</c:v>
                </c:pt>
                <c:pt idx="33565">
                  <c:v>45276.635416666672</c:v>
                </c:pt>
                <c:pt idx="33566">
                  <c:v>45276.645833333328</c:v>
                </c:pt>
                <c:pt idx="33567">
                  <c:v>45276.65625</c:v>
                </c:pt>
                <c:pt idx="33568">
                  <c:v>45276.666666666672</c:v>
                </c:pt>
                <c:pt idx="33569">
                  <c:v>45276.677083333328</c:v>
                </c:pt>
                <c:pt idx="33570">
                  <c:v>45276.6875</c:v>
                </c:pt>
                <c:pt idx="33571">
                  <c:v>45276.697916666672</c:v>
                </c:pt>
                <c:pt idx="33572">
                  <c:v>45276.708333333328</c:v>
                </c:pt>
                <c:pt idx="33573">
                  <c:v>45276.71875</c:v>
                </c:pt>
                <c:pt idx="33574">
                  <c:v>45276.729166666672</c:v>
                </c:pt>
                <c:pt idx="33575">
                  <c:v>45276.739583333328</c:v>
                </c:pt>
                <c:pt idx="33576">
                  <c:v>45276.75</c:v>
                </c:pt>
                <c:pt idx="33577">
                  <c:v>45276.760416666672</c:v>
                </c:pt>
                <c:pt idx="33578">
                  <c:v>45276.770833333328</c:v>
                </c:pt>
                <c:pt idx="33579">
                  <c:v>45276.78125</c:v>
                </c:pt>
                <c:pt idx="33580">
                  <c:v>45276.791666666672</c:v>
                </c:pt>
                <c:pt idx="33581">
                  <c:v>45276.802083333328</c:v>
                </c:pt>
                <c:pt idx="33582">
                  <c:v>45276.8125</c:v>
                </c:pt>
                <c:pt idx="33583">
                  <c:v>45276.822916666672</c:v>
                </c:pt>
                <c:pt idx="33584">
                  <c:v>45276.833333333328</c:v>
                </c:pt>
                <c:pt idx="33585">
                  <c:v>45276.84375</c:v>
                </c:pt>
                <c:pt idx="33586">
                  <c:v>45276.854166666672</c:v>
                </c:pt>
                <c:pt idx="33587">
                  <c:v>45276.864583333328</c:v>
                </c:pt>
                <c:pt idx="33588">
                  <c:v>45276.875</c:v>
                </c:pt>
                <c:pt idx="33589">
                  <c:v>45276.885416666672</c:v>
                </c:pt>
                <c:pt idx="33590">
                  <c:v>45276.895833333328</c:v>
                </c:pt>
                <c:pt idx="33591">
                  <c:v>45276.90625</c:v>
                </c:pt>
                <c:pt idx="33592">
                  <c:v>45276.916666666672</c:v>
                </c:pt>
                <c:pt idx="33593">
                  <c:v>45276.927083333328</c:v>
                </c:pt>
                <c:pt idx="33594">
                  <c:v>45276.9375</c:v>
                </c:pt>
                <c:pt idx="33595">
                  <c:v>45276.947916666672</c:v>
                </c:pt>
                <c:pt idx="33596">
                  <c:v>45276.958333333328</c:v>
                </c:pt>
                <c:pt idx="33597">
                  <c:v>45276.96875</c:v>
                </c:pt>
                <c:pt idx="33598">
                  <c:v>45276.979166666672</c:v>
                </c:pt>
                <c:pt idx="33599">
                  <c:v>45276.989583333328</c:v>
                </c:pt>
                <c:pt idx="33600">
                  <c:v>45277</c:v>
                </c:pt>
                <c:pt idx="33601">
                  <c:v>45277.010416666672</c:v>
                </c:pt>
                <c:pt idx="33602">
                  <c:v>45277.020833333328</c:v>
                </c:pt>
                <c:pt idx="33603">
                  <c:v>45277.03125</c:v>
                </c:pt>
                <c:pt idx="33604">
                  <c:v>45277.041666666672</c:v>
                </c:pt>
                <c:pt idx="33605">
                  <c:v>45277.052083333328</c:v>
                </c:pt>
                <c:pt idx="33606">
                  <c:v>45277.0625</c:v>
                </c:pt>
                <c:pt idx="33607">
                  <c:v>45277.072916666672</c:v>
                </c:pt>
                <c:pt idx="33608">
                  <c:v>45277.083333333328</c:v>
                </c:pt>
                <c:pt idx="33609">
                  <c:v>45277.09375</c:v>
                </c:pt>
                <c:pt idx="33610">
                  <c:v>45277.104166666672</c:v>
                </c:pt>
                <c:pt idx="33611">
                  <c:v>45277.114583333328</c:v>
                </c:pt>
                <c:pt idx="33612">
                  <c:v>45277.125</c:v>
                </c:pt>
                <c:pt idx="33613">
                  <c:v>45277.135416666672</c:v>
                </c:pt>
                <c:pt idx="33614">
                  <c:v>45277.145833333328</c:v>
                </c:pt>
                <c:pt idx="33615">
                  <c:v>45277.15625</c:v>
                </c:pt>
                <c:pt idx="33616">
                  <c:v>45277.166666666672</c:v>
                </c:pt>
                <c:pt idx="33617">
                  <c:v>45277.177083333328</c:v>
                </c:pt>
                <c:pt idx="33618">
                  <c:v>45277.1875</c:v>
                </c:pt>
                <c:pt idx="33619">
                  <c:v>45277.197916666672</c:v>
                </c:pt>
                <c:pt idx="33620">
                  <c:v>45277.208333333328</c:v>
                </c:pt>
                <c:pt idx="33621">
                  <c:v>45277.21875</c:v>
                </c:pt>
                <c:pt idx="33622">
                  <c:v>45277.229166666672</c:v>
                </c:pt>
                <c:pt idx="33623">
                  <c:v>45277.239583333328</c:v>
                </c:pt>
                <c:pt idx="33624">
                  <c:v>45277.25</c:v>
                </c:pt>
                <c:pt idx="33625">
                  <c:v>45277.260416666672</c:v>
                </c:pt>
                <c:pt idx="33626">
                  <c:v>45277.270833333328</c:v>
                </c:pt>
                <c:pt idx="33627">
                  <c:v>45277.28125</c:v>
                </c:pt>
                <c:pt idx="33628">
                  <c:v>45277.291666666672</c:v>
                </c:pt>
                <c:pt idx="33629">
                  <c:v>45277.302083333328</c:v>
                </c:pt>
                <c:pt idx="33630">
                  <c:v>45277.3125</c:v>
                </c:pt>
                <c:pt idx="33631">
                  <c:v>45277.322916666672</c:v>
                </c:pt>
                <c:pt idx="33632">
                  <c:v>45277.333333333328</c:v>
                </c:pt>
                <c:pt idx="33633">
                  <c:v>45277.34375</c:v>
                </c:pt>
                <c:pt idx="33634">
                  <c:v>45277.354166666672</c:v>
                </c:pt>
                <c:pt idx="33635">
                  <c:v>45277.364583333328</c:v>
                </c:pt>
                <c:pt idx="33636">
                  <c:v>45277.375</c:v>
                </c:pt>
                <c:pt idx="33637">
                  <c:v>45277.385416666672</c:v>
                </c:pt>
                <c:pt idx="33638">
                  <c:v>45277.395833333328</c:v>
                </c:pt>
                <c:pt idx="33639">
                  <c:v>45277.40625</c:v>
                </c:pt>
                <c:pt idx="33640">
                  <c:v>45277.416666666672</c:v>
                </c:pt>
                <c:pt idx="33641">
                  <c:v>45277.427083333328</c:v>
                </c:pt>
                <c:pt idx="33642">
                  <c:v>45277.4375</c:v>
                </c:pt>
                <c:pt idx="33643">
                  <c:v>45277.447916666672</c:v>
                </c:pt>
                <c:pt idx="33644">
                  <c:v>45277.458333333328</c:v>
                </c:pt>
                <c:pt idx="33645">
                  <c:v>45277.46875</c:v>
                </c:pt>
                <c:pt idx="33646">
                  <c:v>45277.479166666672</c:v>
                </c:pt>
                <c:pt idx="33647">
                  <c:v>45277.489583333328</c:v>
                </c:pt>
                <c:pt idx="33648">
                  <c:v>45277.5</c:v>
                </c:pt>
                <c:pt idx="33649">
                  <c:v>45277.510416666672</c:v>
                </c:pt>
                <c:pt idx="33650">
                  <c:v>45277.520833333328</c:v>
                </c:pt>
                <c:pt idx="33651">
                  <c:v>45277.53125</c:v>
                </c:pt>
                <c:pt idx="33652">
                  <c:v>45277.541666666672</c:v>
                </c:pt>
                <c:pt idx="33653">
                  <c:v>45277.552083333328</c:v>
                </c:pt>
                <c:pt idx="33654">
                  <c:v>45277.5625</c:v>
                </c:pt>
                <c:pt idx="33655">
                  <c:v>45277.572916666672</c:v>
                </c:pt>
                <c:pt idx="33656">
                  <c:v>45277.583333333328</c:v>
                </c:pt>
                <c:pt idx="33657">
                  <c:v>45277.59375</c:v>
                </c:pt>
                <c:pt idx="33658">
                  <c:v>45277.604166666672</c:v>
                </c:pt>
                <c:pt idx="33659">
                  <c:v>45277.614583333328</c:v>
                </c:pt>
                <c:pt idx="33660">
                  <c:v>45277.625</c:v>
                </c:pt>
                <c:pt idx="33661">
                  <c:v>45277.635416666672</c:v>
                </c:pt>
                <c:pt idx="33662">
                  <c:v>45277.645833333328</c:v>
                </c:pt>
                <c:pt idx="33663">
                  <c:v>45277.65625</c:v>
                </c:pt>
                <c:pt idx="33664">
                  <c:v>45277.666666666672</c:v>
                </c:pt>
                <c:pt idx="33665">
                  <c:v>45277.677083333328</c:v>
                </c:pt>
                <c:pt idx="33666">
                  <c:v>45277.6875</c:v>
                </c:pt>
                <c:pt idx="33667">
                  <c:v>45277.697916666672</c:v>
                </c:pt>
                <c:pt idx="33668">
                  <c:v>45277.708333333328</c:v>
                </c:pt>
                <c:pt idx="33669">
                  <c:v>45277.71875</c:v>
                </c:pt>
                <c:pt idx="33670">
                  <c:v>45277.729166666672</c:v>
                </c:pt>
                <c:pt idx="33671">
                  <c:v>45277.739583333328</c:v>
                </c:pt>
                <c:pt idx="33672">
                  <c:v>45277.75</c:v>
                </c:pt>
                <c:pt idx="33673">
                  <c:v>45277.760416666672</c:v>
                </c:pt>
                <c:pt idx="33674">
                  <c:v>45277.770833333328</c:v>
                </c:pt>
                <c:pt idx="33675">
                  <c:v>45277.78125</c:v>
                </c:pt>
                <c:pt idx="33676">
                  <c:v>45277.791666666672</c:v>
                </c:pt>
                <c:pt idx="33677">
                  <c:v>45277.802083333328</c:v>
                </c:pt>
                <c:pt idx="33678">
                  <c:v>45277.8125</c:v>
                </c:pt>
                <c:pt idx="33679">
                  <c:v>45277.822916666672</c:v>
                </c:pt>
                <c:pt idx="33680">
                  <c:v>45277.833333333328</c:v>
                </c:pt>
                <c:pt idx="33681">
                  <c:v>45277.84375</c:v>
                </c:pt>
                <c:pt idx="33682">
                  <c:v>45277.854166666672</c:v>
                </c:pt>
                <c:pt idx="33683">
                  <c:v>45277.864583333328</c:v>
                </c:pt>
                <c:pt idx="33684">
                  <c:v>45277.875</c:v>
                </c:pt>
                <c:pt idx="33685">
                  <c:v>45277.885416666672</c:v>
                </c:pt>
                <c:pt idx="33686">
                  <c:v>45277.895833333328</c:v>
                </c:pt>
                <c:pt idx="33687">
                  <c:v>45277.90625</c:v>
                </c:pt>
                <c:pt idx="33688">
                  <c:v>45277.916666666672</c:v>
                </c:pt>
                <c:pt idx="33689">
                  <c:v>45277.927083333328</c:v>
                </c:pt>
                <c:pt idx="33690">
                  <c:v>45277.9375</c:v>
                </c:pt>
                <c:pt idx="33691">
                  <c:v>45277.947916666672</c:v>
                </c:pt>
                <c:pt idx="33692">
                  <c:v>45277.958333333328</c:v>
                </c:pt>
                <c:pt idx="33693">
                  <c:v>45277.96875</c:v>
                </c:pt>
                <c:pt idx="33694">
                  <c:v>45277.979166666672</c:v>
                </c:pt>
                <c:pt idx="33695">
                  <c:v>45277.989583333328</c:v>
                </c:pt>
                <c:pt idx="33696">
                  <c:v>45278</c:v>
                </c:pt>
                <c:pt idx="33697">
                  <c:v>45278.010416666672</c:v>
                </c:pt>
                <c:pt idx="33698">
                  <c:v>45278.020833333328</c:v>
                </c:pt>
                <c:pt idx="33699">
                  <c:v>45278.03125</c:v>
                </c:pt>
                <c:pt idx="33700">
                  <c:v>45278.041666666672</c:v>
                </c:pt>
                <c:pt idx="33701">
                  <c:v>45278.052083333328</c:v>
                </c:pt>
                <c:pt idx="33702">
                  <c:v>45278.0625</c:v>
                </c:pt>
                <c:pt idx="33703">
                  <c:v>45278.072916666672</c:v>
                </c:pt>
                <c:pt idx="33704">
                  <c:v>45278.083333333328</c:v>
                </c:pt>
                <c:pt idx="33705">
                  <c:v>45278.09375</c:v>
                </c:pt>
                <c:pt idx="33706">
                  <c:v>45278.104166666672</c:v>
                </c:pt>
                <c:pt idx="33707">
                  <c:v>45278.114583333328</c:v>
                </c:pt>
                <c:pt idx="33708">
                  <c:v>45278.125</c:v>
                </c:pt>
                <c:pt idx="33709">
                  <c:v>45278.135416666672</c:v>
                </c:pt>
                <c:pt idx="33710">
                  <c:v>45278.145833333328</c:v>
                </c:pt>
                <c:pt idx="33711">
                  <c:v>45278.15625</c:v>
                </c:pt>
                <c:pt idx="33712">
                  <c:v>45278.166666666672</c:v>
                </c:pt>
                <c:pt idx="33713">
                  <c:v>45278.177083333328</c:v>
                </c:pt>
                <c:pt idx="33714">
                  <c:v>45278.1875</c:v>
                </c:pt>
                <c:pt idx="33715">
                  <c:v>45278.197916666672</c:v>
                </c:pt>
                <c:pt idx="33716">
                  <c:v>45278.208333333328</c:v>
                </c:pt>
                <c:pt idx="33717">
                  <c:v>45278.21875</c:v>
                </c:pt>
                <c:pt idx="33718">
                  <c:v>45278.229166666672</c:v>
                </c:pt>
                <c:pt idx="33719">
                  <c:v>45278.239583333328</c:v>
                </c:pt>
                <c:pt idx="33720">
                  <c:v>45278.25</c:v>
                </c:pt>
                <c:pt idx="33721">
                  <c:v>45278.260416666672</c:v>
                </c:pt>
                <c:pt idx="33722">
                  <c:v>45278.270833333328</c:v>
                </c:pt>
                <c:pt idx="33723">
                  <c:v>45278.28125</c:v>
                </c:pt>
                <c:pt idx="33724">
                  <c:v>45278.291666666672</c:v>
                </c:pt>
                <c:pt idx="33725">
                  <c:v>45278.302083333328</c:v>
                </c:pt>
                <c:pt idx="33726">
                  <c:v>45278.3125</c:v>
                </c:pt>
                <c:pt idx="33727">
                  <c:v>45278.322916666672</c:v>
                </c:pt>
                <c:pt idx="33728">
                  <c:v>45278.333333333328</c:v>
                </c:pt>
                <c:pt idx="33729">
                  <c:v>45278.34375</c:v>
                </c:pt>
                <c:pt idx="33730">
                  <c:v>45278.354166666672</c:v>
                </c:pt>
                <c:pt idx="33731">
                  <c:v>45278.364583333328</c:v>
                </c:pt>
                <c:pt idx="33732">
                  <c:v>45278.375</c:v>
                </c:pt>
                <c:pt idx="33733">
                  <c:v>45278.385416666672</c:v>
                </c:pt>
                <c:pt idx="33734">
                  <c:v>45278.395833333328</c:v>
                </c:pt>
                <c:pt idx="33735">
                  <c:v>45278.40625</c:v>
                </c:pt>
                <c:pt idx="33736">
                  <c:v>45278.416666666672</c:v>
                </c:pt>
                <c:pt idx="33737">
                  <c:v>45278.427083333328</c:v>
                </c:pt>
                <c:pt idx="33738">
                  <c:v>45278.4375</c:v>
                </c:pt>
                <c:pt idx="33739">
                  <c:v>45278.447916666672</c:v>
                </c:pt>
                <c:pt idx="33740">
                  <c:v>45278.458333333328</c:v>
                </c:pt>
                <c:pt idx="33741">
                  <c:v>45278.46875</c:v>
                </c:pt>
                <c:pt idx="33742">
                  <c:v>45278.479166666672</c:v>
                </c:pt>
                <c:pt idx="33743">
                  <c:v>45278.489583333328</c:v>
                </c:pt>
                <c:pt idx="33744">
                  <c:v>45278.5</c:v>
                </c:pt>
                <c:pt idx="33745">
                  <c:v>45278.510416666672</c:v>
                </c:pt>
                <c:pt idx="33746">
                  <c:v>45278.520833333328</c:v>
                </c:pt>
                <c:pt idx="33747">
                  <c:v>45278.53125</c:v>
                </c:pt>
                <c:pt idx="33748">
                  <c:v>45278.541666666672</c:v>
                </c:pt>
                <c:pt idx="33749">
                  <c:v>45278.552083333328</c:v>
                </c:pt>
                <c:pt idx="33750">
                  <c:v>45278.5625</c:v>
                </c:pt>
                <c:pt idx="33751">
                  <c:v>45278.572916666672</c:v>
                </c:pt>
                <c:pt idx="33752">
                  <c:v>45278.583333333328</c:v>
                </c:pt>
                <c:pt idx="33753">
                  <c:v>45278.59375</c:v>
                </c:pt>
                <c:pt idx="33754">
                  <c:v>45278.604166666672</c:v>
                </c:pt>
                <c:pt idx="33755">
                  <c:v>45278.614583333328</c:v>
                </c:pt>
                <c:pt idx="33756">
                  <c:v>45278.625</c:v>
                </c:pt>
                <c:pt idx="33757">
                  <c:v>45278.635416666672</c:v>
                </c:pt>
                <c:pt idx="33758">
                  <c:v>45278.645833333328</c:v>
                </c:pt>
                <c:pt idx="33759">
                  <c:v>45278.65625</c:v>
                </c:pt>
                <c:pt idx="33760">
                  <c:v>45278.666666666672</c:v>
                </c:pt>
                <c:pt idx="33761">
                  <c:v>45278.677083333328</c:v>
                </c:pt>
                <c:pt idx="33762">
                  <c:v>45278.6875</c:v>
                </c:pt>
                <c:pt idx="33763">
                  <c:v>45278.697916666672</c:v>
                </c:pt>
                <c:pt idx="33764">
                  <c:v>45278.708333333328</c:v>
                </c:pt>
                <c:pt idx="33765">
                  <c:v>45278.71875</c:v>
                </c:pt>
                <c:pt idx="33766">
                  <c:v>45278.729166666672</c:v>
                </c:pt>
                <c:pt idx="33767">
                  <c:v>45278.739583333328</c:v>
                </c:pt>
                <c:pt idx="33768">
                  <c:v>45278.75</c:v>
                </c:pt>
                <c:pt idx="33769">
                  <c:v>45278.760416666672</c:v>
                </c:pt>
                <c:pt idx="33770">
                  <c:v>45278.770833333328</c:v>
                </c:pt>
                <c:pt idx="33771">
                  <c:v>45278.78125</c:v>
                </c:pt>
                <c:pt idx="33772">
                  <c:v>45278.791666666672</c:v>
                </c:pt>
                <c:pt idx="33773">
                  <c:v>45278.802083333328</c:v>
                </c:pt>
                <c:pt idx="33774">
                  <c:v>45278.8125</c:v>
                </c:pt>
                <c:pt idx="33775">
                  <c:v>45278.822916666672</c:v>
                </c:pt>
                <c:pt idx="33776">
                  <c:v>45278.833333333328</c:v>
                </c:pt>
                <c:pt idx="33777">
                  <c:v>45278.84375</c:v>
                </c:pt>
                <c:pt idx="33778">
                  <c:v>45278.854166666672</c:v>
                </c:pt>
                <c:pt idx="33779">
                  <c:v>45278.864583333328</c:v>
                </c:pt>
                <c:pt idx="33780">
                  <c:v>45278.875</c:v>
                </c:pt>
                <c:pt idx="33781">
                  <c:v>45278.885416666672</c:v>
                </c:pt>
                <c:pt idx="33782">
                  <c:v>45278.895833333328</c:v>
                </c:pt>
                <c:pt idx="33783">
                  <c:v>45278.90625</c:v>
                </c:pt>
                <c:pt idx="33784">
                  <c:v>45278.916666666672</c:v>
                </c:pt>
                <c:pt idx="33785">
                  <c:v>45278.927083333328</c:v>
                </c:pt>
                <c:pt idx="33786">
                  <c:v>45278.9375</c:v>
                </c:pt>
                <c:pt idx="33787">
                  <c:v>45278.947916666672</c:v>
                </c:pt>
                <c:pt idx="33788">
                  <c:v>45278.958333333328</c:v>
                </c:pt>
                <c:pt idx="33789">
                  <c:v>45278.96875</c:v>
                </c:pt>
                <c:pt idx="33790">
                  <c:v>45278.979166666672</c:v>
                </c:pt>
                <c:pt idx="33791">
                  <c:v>45278.989583333328</c:v>
                </c:pt>
                <c:pt idx="33792">
                  <c:v>45279</c:v>
                </c:pt>
                <c:pt idx="33793">
                  <c:v>45279.010416666672</c:v>
                </c:pt>
                <c:pt idx="33794">
                  <c:v>45279.020833333328</c:v>
                </c:pt>
                <c:pt idx="33795">
                  <c:v>45279.03125</c:v>
                </c:pt>
                <c:pt idx="33796">
                  <c:v>45279.041666666672</c:v>
                </c:pt>
                <c:pt idx="33797">
                  <c:v>45279.052083333328</c:v>
                </c:pt>
                <c:pt idx="33798">
                  <c:v>45279.0625</c:v>
                </c:pt>
                <c:pt idx="33799">
                  <c:v>45279.072916666672</c:v>
                </c:pt>
                <c:pt idx="33800">
                  <c:v>45279.083333333328</c:v>
                </c:pt>
                <c:pt idx="33801">
                  <c:v>45279.09375</c:v>
                </c:pt>
                <c:pt idx="33802">
                  <c:v>45279.104166666672</c:v>
                </c:pt>
                <c:pt idx="33803">
                  <c:v>45279.114583333328</c:v>
                </c:pt>
                <c:pt idx="33804">
                  <c:v>45279.125</c:v>
                </c:pt>
                <c:pt idx="33805">
                  <c:v>45279.135416666672</c:v>
                </c:pt>
                <c:pt idx="33806">
                  <c:v>45279.145833333328</c:v>
                </c:pt>
                <c:pt idx="33807">
                  <c:v>45279.15625</c:v>
                </c:pt>
                <c:pt idx="33808">
                  <c:v>45279.166666666672</c:v>
                </c:pt>
                <c:pt idx="33809">
                  <c:v>45279.177083333328</c:v>
                </c:pt>
                <c:pt idx="33810">
                  <c:v>45279.1875</c:v>
                </c:pt>
                <c:pt idx="33811">
                  <c:v>45279.197916666672</c:v>
                </c:pt>
                <c:pt idx="33812">
                  <c:v>45279.208333333328</c:v>
                </c:pt>
                <c:pt idx="33813">
                  <c:v>45279.21875</c:v>
                </c:pt>
                <c:pt idx="33814">
                  <c:v>45279.229166666672</c:v>
                </c:pt>
                <c:pt idx="33815">
                  <c:v>45279.239583333328</c:v>
                </c:pt>
                <c:pt idx="33816">
                  <c:v>45279.25</c:v>
                </c:pt>
                <c:pt idx="33817">
                  <c:v>45279.260416666672</c:v>
                </c:pt>
                <c:pt idx="33818">
                  <c:v>45279.270833333328</c:v>
                </c:pt>
                <c:pt idx="33819">
                  <c:v>45279.28125</c:v>
                </c:pt>
                <c:pt idx="33820">
                  <c:v>45279.291666666672</c:v>
                </c:pt>
                <c:pt idx="33821">
                  <c:v>45279.302083333328</c:v>
                </c:pt>
                <c:pt idx="33822">
                  <c:v>45279.3125</c:v>
                </c:pt>
                <c:pt idx="33823">
                  <c:v>45279.322916666672</c:v>
                </c:pt>
                <c:pt idx="33824">
                  <c:v>45279.333333333328</c:v>
                </c:pt>
                <c:pt idx="33825">
                  <c:v>45279.34375</c:v>
                </c:pt>
                <c:pt idx="33826">
                  <c:v>45279.354166666672</c:v>
                </c:pt>
                <c:pt idx="33827">
                  <c:v>45279.364583333328</c:v>
                </c:pt>
                <c:pt idx="33828">
                  <c:v>45279.375</c:v>
                </c:pt>
                <c:pt idx="33829">
                  <c:v>45279.385416666672</c:v>
                </c:pt>
                <c:pt idx="33830">
                  <c:v>45279.395833333328</c:v>
                </c:pt>
                <c:pt idx="33831">
                  <c:v>45279.40625</c:v>
                </c:pt>
                <c:pt idx="33832">
                  <c:v>45279.416666666672</c:v>
                </c:pt>
                <c:pt idx="33833">
                  <c:v>45279.427083333328</c:v>
                </c:pt>
                <c:pt idx="33834">
                  <c:v>45279.4375</c:v>
                </c:pt>
                <c:pt idx="33835">
                  <c:v>45279.447916666672</c:v>
                </c:pt>
                <c:pt idx="33836">
                  <c:v>45279.458333333328</c:v>
                </c:pt>
                <c:pt idx="33837">
                  <c:v>45279.46875</c:v>
                </c:pt>
                <c:pt idx="33838">
                  <c:v>45279.479166666672</c:v>
                </c:pt>
                <c:pt idx="33839">
                  <c:v>45279.489583333328</c:v>
                </c:pt>
                <c:pt idx="33840">
                  <c:v>45279.5</c:v>
                </c:pt>
                <c:pt idx="33841">
                  <c:v>45279.510416666672</c:v>
                </c:pt>
                <c:pt idx="33842">
                  <c:v>45279.520833333328</c:v>
                </c:pt>
                <c:pt idx="33843">
                  <c:v>45279.53125</c:v>
                </c:pt>
                <c:pt idx="33844">
                  <c:v>45279.541666666672</c:v>
                </c:pt>
                <c:pt idx="33845">
                  <c:v>45279.552083333328</c:v>
                </c:pt>
                <c:pt idx="33846">
                  <c:v>45279.5625</c:v>
                </c:pt>
                <c:pt idx="33847">
                  <c:v>45279.572916666672</c:v>
                </c:pt>
                <c:pt idx="33848">
                  <c:v>45279.583333333328</c:v>
                </c:pt>
                <c:pt idx="33849">
                  <c:v>45279.59375</c:v>
                </c:pt>
                <c:pt idx="33850">
                  <c:v>45279.604166666672</c:v>
                </c:pt>
                <c:pt idx="33851">
                  <c:v>45279.614583333328</c:v>
                </c:pt>
                <c:pt idx="33852">
                  <c:v>45279.625</c:v>
                </c:pt>
                <c:pt idx="33853">
                  <c:v>45279.635416666672</c:v>
                </c:pt>
                <c:pt idx="33854">
                  <c:v>45279.645833333328</c:v>
                </c:pt>
                <c:pt idx="33855">
                  <c:v>45279.65625</c:v>
                </c:pt>
                <c:pt idx="33856">
                  <c:v>45279.666666666672</c:v>
                </c:pt>
                <c:pt idx="33857">
                  <c:v>45279.677083333328</c:v>
                </c:pt>
                <c:pt idx="33858">
                  <c:v>45279.6875</c:v>
                </c:pt>
                <c:pt idx="33859">
                  <c:v>45279.697916666672</c:v>
                </c:pt>
                <c:pt idx="33860">
                  <c:v>45279.708333333328</c:v>
                </c:pt>
                <c:pt idx="33861">
                  <c:v>45279.71875</c:v>
                </c:pt>
                <c:pt idx="33862">
                  <c:v>45279.729166666672</c:v>
                </c:pt>
                <c:pt idx="33863">
                  <c:v>45279.739583333328</c:v>
                </c:pt>
                <c:pt idx="33864">
                  <c:v>45279.75</c:v>
                </c:pt>
                <c:pt idx="33865">
                  <c:v>45279.760416666672</c:v>
                </c:pt>
                <c:pt idx="33866">
                  <c:v>45279.770833333328</c:v>
                </c:pt>
                <c:pt idx="33867">
                  <c:v>45279.78125</c:v>
                </c:pt>
                <c:pt idx="33868">
                  <c:v>45279.791666666672</c:v>
                </c:pt>
                <c:pt idx="33869">
                  <c:v>45279.802083333328</c:v>
                </c:pt>
                <c:pt idx="33870">
                  <c:v>45279.8125</c:v>
                </c:pt>
                <c:pt idx="33871">
                  <c:v>45279.822916666672</c:v>
                </c:pt>
                <c:pt idx="33872">
                  <c:v>45279.833333333328</c:v>
                </c:pt>
                <c:pt idx="33873">
                  <c:v>45279.84375</c:v>
                </c:pt>
                <c:pt idx="33874">
                  <c:v>45279.854166666672</c:v>
                </c:pt>
                <c:pt idx="33875">
                  <c:v>45279.864583333328</c:v>
                </c:pt>
                <c:pt idx="33876">
                  <c:v>45279.875</c:v>
                </c:pt>
                <c:pt idx="33877">
                  <c:v>45279.885416666672</c:v>
                </c:pt>
                <c:pt idx="33878">
                  <c:v>45279.895833333328</c:v>
                </c:pt>
                <c:pt idx="33879">
                  <c:v>45279.90625</c:v>
                </c:pt>
                <c:pt idx="33880">
                  <c:v>45279.916666666672</c:v>
                </c:pt>
                <c:pt idx="33881">
                  <c:v>45279.927083333328</c:v>
                </c:pt>
                <c:pt idx="33882">
                  <c:v>45279.9375</c:v>
                </c:pt>
                <c:pt idx="33883">
                  <c:v>45279.947916666672</c:v>
                </c:pt>
                <c:pt idx="33884">
                  <c:v>45279.958333333328</c:v>
                </c:pt>
                <c:pt idx="33885">
                  <c:v>45279.96875</c:v>
                </c:pt>
                <c:pt idx="33886">
                  <c:v>45279.979166666672</c:v>
                </c:pt>
                <c:pt idx="33887">
                  <c:v>45279.989583333328</c:v>
                </c:pt>
                <c:pt idx="33888">
                  <c:v>45280</c:v>
                </c:pt>
                <c:pt idx="33889">
                  <c:v>45280.010416666672</c:v>
                </c:pt>
                <c:pt idx="33890">
                  <c:v>45280.020833333328</c:v>
                </c:pt>
                <c:pt idx="33891">
                  <c:v>45280.03125</c:v>
                </c:pt>
                <c:pt idx="33892">
                  <c:v>45280.041666666672</c:v>
                </c:pt>
                <c:pt idx="33893">
                  <c:v>45280.052083333328</c:v>
                </c:pt>
                <c:pt idx="33894">
                  <c:v>45280.0625</c:v>
                </c:pt>
                <c:pt idx="33895">
                  <c:v>45280.072916666672</c:v>
                </c:pt>
                <c:pt idx="33896">
                  <c:v>45280.083333333328</c:v>
                </c:pt>
                <c:pt idx="33897">
                  <c:v>45280.09375</c:v>
                </c:pt>
                <c:pt idx="33898">
                  <c:v>45280.104166666672</c:v>
                </c:pt>
                <c:pt idx="33899">
                  <c:v>45280.114583333328</c:v>
                </c:pt>
                <c:pt idx="33900">
                  <c:v>45280.125</c:v>
                </c:pt>
                <c:pt idx="33901">
                  <c:v>45280.135416666672</c:v>
                </c:pt>
                <c:pt idx="33902">
                  <c:v>45280.145833333328</c:v>
                </c:pt>
                <c:pt idx="33903">
                  <c:v>45280.15625</c:v>
                </c:pt>
                <c:pt idx="33904">
                  <c:v>45280.166666666672</c:v>
                </c:pt>
                <c:pt idx="33905">
                  <c:v>45280.177083333328</c:v>
                </c:pt>
                <c:pt idx="33906">
                  <c:v>45280.1875</c:v>
                </c:pt>
                <c:pt idx="33907">
                  <c:v>45280.197916666672</c:v>
                </c:pt>
                <c:pt idx="33908">
                  <c:v>45280.208333333328</c:v>
                </c:pt>
                <c:pt idx="33909">
                  <c:v>45280.21875</c:v>
                </c:pt>
                <c:pt idx="33910">
                  <c:v>45280.229166666672</c:v>
                </c:pt>
                <c:pt idx="33911">
                  <c:v>45280.239583333328</c:v>
                </c:pt>
                <c:pt idx="33912">
                  <c:v>45280.25</c:v>
                </c:pt>
                <c:pt idx="33913">
                  <c:v>45280.260416666672</c:v>
                </c:pt>
                <c:pt idx="33914">
                  <c:v>45280.270833333328</c:v>
                </c:pt>
                <c:pt idx="33915">
                  <c:v>45280.28125</c:v>
                </c:pt>
                <c:pt idx="33916">
                  <c:v>45280.291666666672</c:v>
                </c:pt>
                <c:pt idx="33917">
                  <c:v>45280.302083333328</c:v>
                </c:pt>
                <c:pt idx="33918">
                  <c:v>45280.3125</c:v>
                </c:pt>
                <c:pt idx="33919">
                  <c:v>45280.322916666672</c:v>
                </c:pt>
                <c:pt idx="33920">
                  <c:v>45280.333333333328</c:v>
                </c:pt>
                <c:pt idx="33921">
                  <c:v>45280.34375</c:v>
                </c:pt>
                <c:pt idx="33922">
                  <c:v>45280.354166666672</c:v>
                </c:pt>
                <c:pt idx="33923">
                  <c:v>45280.364583333328</c:v>
                </c:pt>
                <c:pt idx="33924">
                  <c:v>45280.375</c:v>
                </c:pt>
                <c:pt idx="33925">
                  <c:v>45280.385416666672</c:v>
                </c:pt>
                <c:pt idx="33926">
                  <c:v>45280.395833333328</c:v>
                </c:pt>
                <c:pt idx="33927">
                  <c:v>45280.40625</c:v>
                </c:pt>
                <c:pt idx="33928">
                  <c:v>45280.416666666672</c:v>
                </c:pt>
                <c:pt idx="33929">
                  <c:v>45280.427083333328</c:v>
                </c:pt>
                <c:pt idx="33930">
                  <c:v>45280.4375</c:v>
                </c:pt>
                <c:pt idx="33931">
                  <c:v>45280.447916666672</c:v>
                </c:pt>
                <c:pt idx="33932">
                  <c:v>45280.458333333328</c:v>
                </c:pt>
                <c:pt idx="33933">
                  <c:v>45280.46875</c:v>
                </c:pt>
                <c:pt idx="33934">
                  <c:v>45280.479166666672</c:v>
                </c:pt>
                <c:pt idx="33935">
                  <c:v>45280.489583333328</c:v>
                </c:pt>
                <c:pt idx="33936">
                  <c:v>45280.5</c:v>
                </c:pt>
                <c:pt idx="33937">
                  <c:v>45280.510416666672</c:v>
                </c:pt>
                <c:pt idx="33938">
                  <c:v>45280.520833333328</c:v>
                </c:pt>
                <c:pt idx="33939">
                  <c:v>45280.53125</c:v>
                </c:pt>
                <c:pt idx="33940">
                  <c:v>45280.541666666672</c:v>
                </c:pt>
                <c:pt idx="33941">
                  <c:v>45280.552083333328</c:v>
                </c:pt>
                <c:pt idx="33942">
                  <c:v>45280.5625</c:v>
                </c:pt>
                <c:pt idx="33943">
                  <c:v>45280.572916666672</c:v>
                </c:pt>
                <c:pt idx="33944">
                  <c:v>45280.583333333328</c:v>
                </c:pt>
                <c:pt idx="33945">
                  <c:v>45280.59375</c:v>
                </c:pt>
                <c:pt idx="33946">
                  <c:v>45280.604166666672</c:v>
                </c:pt>
                <c:pt idx="33947">
                  <c:v>45280.614583333328</c:v>
                </c:pt>
                <c:pt idx="33948">
                  <c:v>45280.625</c:v>
                </c:pt>
                <c:pt idx="33949">
                  <c:v>45280.635416666672</c:v>
                </c:pt>
                <c:pt idx="33950">
                  <c:v>45280.645833333328</c:v>
                </c:pt>
                <c:pt idx="33951">
                  <c:v>45280.65625</c:v>
                </c:pt>
                <c:pt idx="33952">
                  <c:v>45280.666666666672</c:v>
                </c:pt>
                <c:pt idx="33953">
                  <c:v>45280.677083333328</c:v>
                </c:pt>
                <c:pt idx="33954">
                  <c:v>45280.6875</c:v>
                </c:pt>
                <c:pt idx="33955">
                  <c:v>45280.697916666672</c:v>
                </c:pt>
                <c:pt idx="33956">
                  <c:v>45280.708333333328</c:v>
                </c:pt>
                <c:pt idx="33957">
                  <c:v>45280.71875</c:v>
                </c:pt>
                <c:pt idx="33958">
                  <c:v>45280.729166666672</c:v>
                </c:pt>
                <c:pt idx="33959">
                  <c:v>45280.739583333328</c:v>
                </c:pt>
                <c:pt idx="33960">
                  <c:v>45280.75</c:v>
                </c:pt>
                <c:pt idx="33961">
                  <c:v>45280.760416666672</c:v>
                </c:pt>
                <c:pt idx="33962">
                  <c:v>45280.770833333328</c:v>
                </c:pt>
                <c:pt idx="33963">
                  <c:v>45280.78125</c:v>
                </c:pt>
                <c:pt idx="33964">
                  <c:v>45280.791666666672</c:v>
                </c:pt>
                <c:pt idx="33965">
                  <c:v>45280.802083333328</c:v>
                </c:pt>
                <c:pt idx="33966">
                  <c:v>45280.8125</c:v>
                </c:pt>
                <c:pt idx="33967">
                  <c:v>45280.822916666672</c:v>
                </c:pt>
                <c:pt idx="33968">
                  <c:v>45280.833333333328</c:v>
                </c:pt>
                <c:pt idx="33969">
                  <c:v>45280.84375</c:v>
                </c:pt>
                <c:pt idx="33970">
                  <c:v>45280.854166666672</c:v>
                </c:pt>
                <c:pt idx="33971">
                  <c:v>45280.864583333328</c:v>
                </c:pt>
                <c:pt idx="33972">
                  <c:v>45280.875</c:v>
                </c:pt>
                <c:pt idx="33973">
                  <c:v>45280.885416666672</c:v>
                </c:pt>
                <c:pt idx="33974">
                  <c:v>45280.895833333328</c:v>
                </c:pt>
                <c:pt idx="33975">
                  <c:v>45280.90625</c:v>
                </c:pt>
                <c:pt idx="33976">
                  <c:v>45280.916666666672</c:v>
                </c:pt>
                <c:pt idx="33977">
                  <c:v>45280.927083333328</c:v>
                </c:pt>
                <c:pt idx="33978">
                  <c:v>45280.9375</c:v>
                </c:pt>
                <c:pt idx="33979">
                  <c:v>45280.947916666672</c:v>
                </c:pt>
                <c:pt idx="33980">
                  <c:v>45280.958333333328</c:v>
                </c:pt>
                <c:pt idx="33981">
                  <c:v>45280.96875</c:v>
                </c:pt>
                <c:pt idx="33982">
                  <c:v>45280.979166666672</c:v>
                </c:pt>
                <c:pt idx="33983">
                  <c:v>45280.989583333328</c:v>
                </c:pt>
                <c:pt idx="33984">
                  <c:v>45281</c:v>
                </c:pt>
                <c:pt idx="33985">
                  <c:v>45281.010416666672</c:v>
                </c:pt>
                <c:pt idx="33986">
                  <c:v>45281.020833333328</c:v>
                </c:pt>
                <c:pt idx="33987">
                  <c:v>45281.03125</c:v>
                </c:pt>
                <c:pt idx="33988">
                  <c:v>45281.041666666672</c:v>
                </c:pt>
                <c:pt idx="33989">
                  <c:v>45281.052083333328</c:v>
                </c:pt>
                <c:pt idx="33990">
                  <c:v>45281.0625</c:v>
                </c:pt>
                <c:pt idx="33991">
                  <c:v>45281.072916666672</c:v>
                </c:pt>
                <c:pt idx="33992">
                  <c:v>45281.083333333328</c:v>
                </c:pt>
                <c:pt idx="33993">
                  <c:v>45281.09375</c:v>
                </c:pt>
                <c:pt idx="33994">
                  <c:v>45281.104166666672</c:v>
                </c:pt>
                <c:pt idx="33995">
                  <c:v>45281.114583333328</c:v>
                </c:pt>
                <c:pt idx="33996">
                  <c:v>45281.125</c:v>
                </c:pt>
                <c:pt idx="33997">
                  <c:v>45281.135416666672</c:v>
                </c:pt>
                <c:pt idx="33998">
                  <c:v>45281.145833333328</c:v>
                </c:pt>
                <c:pt idx="33999">
                  <c:v>45281.15625</c:v>
                </c:pt>
                <c:pt idx="34000">
                  <c:v>45281.166666666672</c:v>
                </c:pt>
                <c:pt idx="34001">
                  <c:v>45281.177083333328</c:v>
                </c:pt>
                <c:pt idx="34002">
                  <c:v>45281.1875</c:v>
                </c:pt>
                <c:pt idx="34003">
                  <c:v>45281.197916666672</c:v>
                </c:pt>
                <c:pt idx="34004">
                  <c:v>45281.208333333328</c:v>
                </c:pt>
                <c:pt idx="34005">
                  <c:v>45281.21875</c:v>
                </c:pt>
                <c:pt idx="34006">
                  <c:v>45281.229166666672</c:v>
                </c:pt>
                <c:pt idx="34007">
                  <c:v>45281.239583333328</c:v>
                </c:pt>
                <c:pt idx="34008">
                  <c:v>45281.25</c:v>
                </c:pt>
                <c:pt idx="34009">
                  <c:v>45281.260416666672</c:v>
                </c:pt>
                <c:pt idx="34010">
                  <c:v>45281.270833333328</c:v>
                </c:pt>
                <c:pt idx="34011">
                  <c:v>45281.28125</c:v>
                </c:pt>
                <c:pt idx="34012">
                  <c:v>45281.291666666672</c:v>
                </c:pt>
                <c:pt idx="34013">
                  <c:v>45281.302083333328</c:v>
                </c:pt>
                <c:pt idx="34014">
                  <c:v>45281.3125</c:v>
                </c:pt>
                <c:pt idx="34015">
                  <c:v>45281.322916666672</c:v>
                </c:pt>
                <c:pt idx="34016">
                  <c:v>45281.333333333328</c:v>
                </c:pt>
                <c:pt idx="34017">
                  <c:v>45281.34375</c:v>
                </c:pt>
                <c:pt idx="34018">
                  <c:v>45281.354166666672</c:v>
                </c:pt>
                <c:pt idx="34019">
                  <c:v>45281.364583333328</c:v>
                </c:pt>
                <c:pt idx="34020">
                  <c:v>45281.375</c:v>
                </c:pt>
                <c:pt idx="34021">
                  <c:v>45281.385416666672</c:v>
                </c:pt>
                <c:pt idx="34022">
                  <c:v>45281.395833333328</c:v>
                </c:pt>
                <c:pt idx="34023">
                  <c:v>45281.40625</c:v>
                </c:pt>
                <c:pt idx="34024">
                  <c:v>45281.416666666672</c:v>
                </c:pt>
                <c:pt idx="34025">
                  <c:v>45281.427083333328</c:v>
                </c:pt>
                <c:pt idx="34026">
                  <c:v>45281.4375</c:v>
                </c:pt>
                <c:pt idx="34027">
                  <c:v>45281.447916666672</c:v>
                </c:pt>
                <c:pt idx="34028">
                  <c:v>45281.458333333328</c:v>
                </c:pt>
                <c:pt idx="34029">
                  <c:v>45281.46875</c:v>
                </c:pt>
                <c:pt idx="34030">
                  <c:v>45281.479166666672</c:v>
                </c:pt>
                <c:pt idx="34031">
                  <c:v>45281.489583333328</c:v>
                </c:pt>
                <c:pt idx="34032">
                  <c:v>45281.5</c:v>
                </c:pt>
                <c:pt idx="34033">
                  <c:v>45281.510416666672</c:v>
                </c:pt>
                <c:pt idx="34034">
                  <c:v>45281.520833333328</c:v>
                </c:pt>
                <c:pt idx="34035">
                  <c:v>45281.53125</c:v>
                </c:pt>
                <c:pt idx="34036">
                  <c:v>45281.541666666672</c:v>
                </c:pt>
                <c:pt idx="34037">
                  <c:v>45281.552083333328</c:v>
                </c:pt>
                <c:pt idx="34038">
                  <c:v>45281.5625</c:v>
                </c:pt>
                <c:pt idx="34039">
                  <c:v>45281.572916666672</c:v>
                </c:pt>
                <c:pt idx="34040">
                  <c:v>45281.583333333328</c:v>
                </c:pt>
                <c:pt idx="34041">
                  <c:v>45281.59375</c:v>
                </c:pt>
                <c:pt idx="34042">
                  <c:v>45281.604166666672</c:v>
                </c:pt>
                <c:pt idx="34043">
                  <c:v>45281.614583333328</c:v>
                </c:pt>
                <c:pt idx="34044">
                  <c:v>45281.625</c:v>
                </c:pt>
                <c:pt idx="34045">
                  <c:v>45281.635416666672</c:v>
                </c:pt>
                <c:pt idx="34046">
                  <c:v>45281.645833333328</c:v>
                </c:pt>
                <c:pt idx="34047">
                  <c:v>45281.65625</c:v>
                </c:pt>
                <c:pt idx="34048">
                  <c:v>45281.666666666672</c:v>
                </c:pt>
                <c:pt idx="34049">
                  <c:v>45281.677083333328</c:v>
                </c:pt>
                <c:pt idx="34050">
                  <c:v>45281.6875</c:v>
                </c:pt>
                <c:pt idx="34051">
                  <c:v>45281.697916666672</c:v>
                </c:pt>
                <c:pt idx="34052">
                  <c:v>45281.708333333328</c:v>
                </c:pt>
                <c:pt idx="34053">
                  <c:v>45281.71875</c:v>
                </c:pt>
                <c:pt idx="34054">
                  <c:v>45281.729166666672</c:v>
                </c:pt>
                <c:pt idx="34055">
                  <c:v>45281.739583333328</c:v>
                </c:pt>
                <c:pt idx="34056">
                  <c:v>45281.75</c:v>
                </c:pt>
                <c:pt idx="34057">
                  <c:v>45281.760416666672</c:v>
                </c:pt>
                <c:pt idx="34058">
                  <c:v>45281.770833333328</c:v>
                </c:pt>
                <c:pt idx="34059">
                  <c:v>45281.78125</c:v>
                </c:pt>
                <c:pt idx="34060">
                  <c:v>45281.791666666672</c:v>
                </c:pt>
                <c:pt idx="34061">
                  <c:v>45281.802083333328</c:v>
                </c:pt>
                <c:pt idx="34062">
                  <c:v>45281.8125</c:v>
                </c:pt>
                <c:pt idx="34063">
                  <c:v>45281.822916666672</c:v>
                </c:pt>
                <c:pt idx="34064">
                  <c:v>45281.833333333328</c:v>
                </c:pt>
                <c:pt idx="34065">
                  <c:v>45281.84375</c:v>
                </c:pt>
                <c:pt idx="34066">
                  <c:v>45281.854166666672</c:v>
                </c:pt>
                <c:pt idx="34067">
                  <c:v>45281.864583333328</c:v>
                </c:pt>
                <c:pt idx="34068">
                  <c:v>45281.875</c:v>
                </c:pt>
                <c:pt idx="34069">
                  <c:v>45281.885416666672</c:v>
                </c:pt>
                <c:pt idx="34070">
                  <c:v>45281.895833333328</c:v>
                </c:pt>
                <c:pt idx="34071">
                  <c:v>45281.90625</c:v>
                </c:pt>
                <c:pt idx="34072">
                  <c:v>45281.916666666672</c:v>
                </c:pt>
                <c:pt idx="34073">
                  <c:v>45281.927083333328</c:v>
                </c:pt>
                <c:pt idx="34074">
                  <c:v>45281.9375</c:v>
                </c:pt>
                <c:pt idx="34075">
                  <c:v>45281.947916666672</c:v>
                </c:pt>
                <c:pt idx="34076">
                  <c:v>45281.958333333328</c:v>
                </c:pt>
                <c:pt idx="34077">
                  <c:v>45281.96875</c:v>
                </c:pt>
                <c:pt idx="34078">
                  <c:v>45281.979166666672</c:v>
                </c:pt>
                <c:pt idx="34079">
                  <c:v>45281.989583333328</c:v>
                </c:pt>
                <c:pt idx="34080">
                  <c:v>45282</c:v>
                </c:pt>
                <c:pt idx="34081">
                  <c:v>45282.010416666672</c:v>
                </c:pt>
                <c:pt idx="34082">
                  <c:v>45282.020833333328</c:v>
                </c:pt>
                <c:pt idx="34083">
                  <c:v>45282.03125</c:v>
                </c:pt>
                <c:pt idx="34084">
                  <c:v>45282.041666666672</c:v>
                </c:pt>
                <c:pt idx="34085">
                  <c:v>45282.052083333328</c:v>
                </c:pt>
                <c:pt idx="34086">
                  <c:v>45282.0625</c:v>
                </c:pt>
                <c:pt idx="34087">
                  <c:v>45282.072916666672</c:v>
                </c:pt>
                <c:pt idx="34088">
                  <c:v>45282.083333333328</c:v>
                </c:pt>
                <c:pt idx="34089">
                  <c:v>45282.09375</c:v>
                </c:pt>
                <c:pt idx="34090">
                  <c:v>45282.104166666672</c:v>
                </c:pt>
                <c:pt idx="34091">
                  <c:v>45282.114583333328</c:v>
                </c:pt>
                <c:pt idx="34092">
                  <c:v>45282.125</c:v>
                </c:pt>
                <c:pt idx="34093">
                  <c:v>45282.135416666672</c:v>
                </c:pt>
                <c:pt idx="34094">
                  <c:v>45282.145833333328</c:v>
                </c:pt>
                <c:pt idx="34095">
                  <c:v>45282.15625</c:v>
                </c:pt>
                <c:pt idx="34096">
                  <c:v>45282.166666666672</c:v>
                </c:pt>
                <c:pt idx="34097">
                  <c:v>45282.177083333328</c:v>
                </c:pt>
                <c:pt idx="34098">
                  <c:v>45282.1875</c:v>
                </c:pt>
                <c:pt idx="34099">
                  <c:v>45282.197916666672</c:v>
                </c:pt>
                <c:pt idx="34100">
                  <c:v>45282.208333333328</c:v>
                </c:pt>
                <c:pt idx="34101">
                  <c:v>45282.21875</c:v>
                </c:pt>
                <c:pt idx="34102">
                  <c:v>45282.229166666672</c:v>
                </c:pt>
                <c:pt idx="34103">
                  <c:v>45282.239583333328</c:v>
                </c:pt>
                <c:pt idx="34104">
                  <c:v>45282.25</c:v>
                </c:pt>
                <c:pt idx="34105">
                  <c:v>45282.260416666672</c:v>
                </c:pt>
                <c:pt idx="34106">
                  <c:v>45282.270833333328</c:v>
                </c:pt>
                <c:pt idx="34107">
                  <c:v>45282.28125</c:v>
                </c:pt>
                <c:pt idx="34108">
                  <c:v>45282.291666666672</c:v>
                </c:pt>
                <c:pt idx="34109">
                  <c:v>45282.302083333328</c:v>
                </c:pt>
                <c:pt idx="34110">
                  <c:v>45282.3125</c:v>
                </c:pt>
                <c:pt idx="34111">
                  <c:v>45282.322916666672</c:v>
                </c:pt>
                <c:pt idx="34112">
                  <c:v>45282.333333333328</c:v>
                </c:pt>
                <c:pt idx="34113">
                  <c:v>45282.34375</c:v>
                </c:pt>
                <c:pt idx="34114">
                  <c:v>45282.354166666672</c:v>
                </c:pt>
                <c:pt idx="34115">
                  <c:v>45282.364583333328</c:v>
                </c:pt>
                <c:pt idx="34116">
                  <c:v>45282.375</c:v>
                </c:pt>
                <c:pt idx="34117">
                  <c:v>45282.385416666672</c:v>
                </c:pt>
                <c:pt idx="34118">
                  <c:v>45282.395833333328</c:v>
                </c:pt>
                <c:pt idx="34119">
                  <c:v>45282.40625</c:v>
                </c:pt>
                <c:pt idx="34120">
                  <c:v>45282.416666666672</c:v>
                </c:pt>
                <c:pt idx="34121">
                  <c:v>45282.427083333328</c:v>
                </c:pt>
                <c:pt idx="34122">
                  <c:v>45282.4375</c:v>
                </c:pt>
                <c:pt idx="34123">
                  <c:v>45282.447916666672</c:v>
                </c:pt>
                <c:pt idx="34124">
                  <c:v>45282.458333333328</c:v>
                </c:pt>
                <c:pt idx="34125">
                  <c:v>45282.46875</c:v>
                </c:pt>
                <c:pt idx="34126">
                  <c:v>45282.479166666672</c:v>
                </c:pt>
                <c:pt idx="34127">
                  <c:v>45282.489583333328</c:v>
                </c:pt>
                <c:pt idx="34128">
                  <c:v>45282.5</c:v>
                </c:pt>
                <c:pt idx="34129">
                  <c:v>45282.510416666672</c:v>
                </c:pt>
                <c:pt idx="34130">
                  <c:v>45282.520833333328</c:v>
                </c:pt>
                <c:pt idx="34131">
                  <c:v>45282.53125</c:v>
                </c:pt>
                <c:pt idx="34132">
                  <c:v>45282.541666666672</c:v>
                </c:pt>
                <c:pt idx="34133">
                  <c:v>45282.552083333328</c:v>
                </c:pt>
                <c:pt idx="34134">
                  <c:v>45282.5625</c:v>
                </c:pt>
                <c:pt idx="34135">
                  <c:v>45282.572916666672</c:v>
                </c:pt>
                <c:pt idx="34136">
                  <c:v>45282.583333333328</c:v>
                </c:pt>
                <c:pt idx="34137">
                  <c:v>45282.59375</c:v>
                </c:pt>
                <c:pt idx="34138">
                  <c:v>45282.604166666672</c:v>
                </c:pt>
                <c:pt idx="34139">
                  <c:v>45282.614583333328</c:v>
                </c:pt>
                <c:pt idx="34140">
                  <c:v>45282.625</c:v>
                </c:pt>
                <c:pt idx="34141">
                  <c:v>45282.635416666672</c:v>
                </c:pt>
                <c:pt idx="34142">
                  <c:v>45282.645833333328</c:v>
                </c:pt>
                <c:pt idx="34143">
                  <c:v>45282.65625</c:v>
                </c:pt>
                <c:pt idx="34144">
                  <c:v>45282.666666666672</c:v>
                </c:pt>
                <c:pt idx="34145">
                  <c:v>45282.677083333328</c:v>
                </c:pt>
                <c:pt idx="34146">
                  <c:v>45282.6875</c:v>
                </c:pt>
                <c:pt idx="34147">
                  <c:v>45282.697916666672</c:v>
                </c:pt>
                <c:pt idx="34148">
                  <c:v>45282.708333333328</c:v>
                </c:pt>
                <c:pt idx="34149">
                  <c:v>45282.71875</c:v>
                </c:pt>
                <c:pt idx="34150">
                  <c:v>45282.729166666672</c:v>
                </c:pt>
                <c:pt idx="34151">
                  <c:v>45282.739583333328</c:v>
                </c:pt>
                <c:pt idx="34152">
                  <c:v>45282.75</c:v>
                </c:pt>
                <c:pt idx="34153">
                  <c:v>45282.760416666672</c:v>
                </c:pt>
                <c:pt idx="34154">
                  <c:v>45282.770833333328</c:v>
                </c:pt>
                <c:pt idx="34155">
                  <c:v>45282.78125</c:v>
                </c:pt>
                <c:pt idx="34156">
                  <c:v>45282.791666666672</c:v>
                </c:pt>
                <c:pt idx="34157">
                  <c:v>45282.802083333328</c:v>
                </c:pt>
                <c:pt idx="34158">
                  <c:v>45282.8125</c:v>
                </c:pt>
                <c:pt idx="34159">
                  <c:v>45282.822916666672</c:v>
                </c:pt>
                <c:pt idx="34160">
                  <c:v>45282.833333333328</c:v>
                </c:pt>
                <c:pt idx="34161">
                  <c:v>45282.84375</c:v>
                </c:pt>
                <c:pt idx="34162">
                  <c:v>45282.854166666672</c:v>
                </c:pt>
                <c:pt idx="34163">
                  <c:v>45282.864583333328</c:v>
                </c:pt>
                <c:pt idx="34164">
                  <c:v>45282.875</c:v>
                </c:pt>
                <c:pt idx="34165">
                  <c:v>45282.885416666672</c:v>
                </c:pt>
                <c:pt idx="34166">
                  <c:v>45282.895833333328</c:v>
                </c:pt>
                <c:pt idx="34167">
                  <c:v>45282.90625</c:v>
                </c:pt>
                <c:pt idx="34168">
                  <c:v>45282.916666666672</c:v>
                </c:pt>
                <c:pt idx="34169">
                  <c:v>45282.927083333328</c:v>
                </c:pt>
                <c:pt idx="34170">
                  <c:v>45282.9375</c:v>
                </c:pt>
                <c:pt idx="34171">
                  <c:v>45282.947916666672</c:v>
                </c:pt>
                <c:pt idx="34172">
                  <c:v>45282.958333333328</c:v>
                </c:pt>
                <c:pt idx="34173">
                  <c:v>45282.96875</c:v>
                </c:pt>
                <c:pt idx="34174">
                  <c:v>45282.979166666672</c:v>
                </c:pt>
                <c:pt idx="34175">
                  <c:v>45282.989583333328</c:v>
                </c:pt>
                <c:pt idx="34176">
                  <c:v>45283</c:v>
                </c:pt>
                <c:pt idx="34177">
                  <c:v>45283.010416666672</c:v>
                </c:pt>
                <c:pt idx="34178">
                  <c:v>45283.020833333328</c:v>
                </c:pt>
                <c:pt idx="34179">
                  <c:v>45283.03125</c:v>
                </c:pt>
                <c:pt idx="34180">
                  <c:v>45283.041666666672</c:v>
                </c:pt>
                <c:pt idx="34181">
                  <c:v>45283.052083333328</c:v>
                </c:pt>
                <c:pt idx="34182">
                  <c:v>45283.0625</c:v>
                </c:pt>
                <c:pt idx="34183">
                  <c:v>45283.072916666672</c:v>
                </c:pt>
                <c:pt idx="34184">
                  <c:v>45283.083333333328</c:v>
                </c:pt>
                <c:pt idx="34185">
                  <c:v>45283.09375</c:v>
                </c:pt>
                <c:pt idx="34186">
                  <c:v>45283.104166666672</c:v>
                </c:pt>
                <c:pt idx="34187">
                  <c:v>45283.114583333328</c:v>
                </c:pt>
                <c:pt idx="34188">
                  <c:v>45283.125</c:v>
                </c:pt>
                <c:pt idx="34189">
                  <c:v>45283.135416666672</c:v>
                </c:pt>
                <c:pt idx="34190">
                  <c:v>45283.145833333328</c:v>
                </c:pt>
                <c:pt idx="34191">
                  <c:v>45283.15625</c:v>
                </c:pt>
                <c:pt idx="34192">
                  <c:v>45283.166666666672</c:v>
                </c:pt>
                <c:pt idx="34193">
                  <c:v>45283.177083333328</c:v>
                </c:pt>
                <c:pt idx="34194">
                  <c:v>45283.1875</c:v>
                </c:pt>
                <c:pt idx="34195">
                  <c:v>45283.197916666672</c:v>
                </c:pt>
                <c:pt idx="34196">
                  <c:v>45283.208333333328</c:v>
                </c:pt>
                <c:pt idx="34197">
                  <c:v>45283.21875</c:v>
                </c:pt>
                <c:pt idx="34198">
                  <c:v>45283.229166666672</c:v>
                </c:pt>
                <c:pt idx="34199">
                  <c:v>45283.239583333328</c:v>
                </c:pt>
                <c:pt idx="34200">
                  <c:v>45283.25</c:v>
                </c:pt>
                <c:pt idx="34201">
                  <c:v>45283.260416666672</c:v>
                </c:pt>
                <c:pt idx="34202">
                  <c:v>45283.270833333328</c:v>
                </c:pt>
                <c:pt idx="34203">
                  <c:v>45283.28125</c:v>
                </c:pt>
                <c:pt idx="34204">
                  <c:v>45283.291666666672</c:v>
                </c:pt>
                <c:pt idx="34205">
                  <c:v>45283.302083333328</c:v>
                </c:pt>
                <c:pt idx="34206">
                  <c:v>45283.3125</c:v>
                </c:pt>
                <c:pt idx="34207">
                  <c:v>45283.322916666672</c:v>
                </c:pt>
                <c:pt idx="34208">
                  <c:v>45283.333333333328</c:v>
                </c:pt>
                <c:pt idx="34209">
                  <c:v>45283.34375</c:v>
                </c:pt>
                <c:pt idx="34210">
                  <c:v>45283.354166666672</c:v>
                </c:pt>
                <c:pt idx="34211">
                  <c:v>45283.364583333328</c:v>
                </c:pt>
                <c:pt idx="34212">
                  <c:v>45283.375</c:v>
                </c:pt>
                <c:pt idx="34213">
                  <c:v>45283.385416666672</c:v>
                </c:pt>
                <c:pt idx="34214">
                  <c:v>45283.395833333328</c:v>
                </c:pt>
                <c:pt idx="34215">
                  <c:v>45283.40625</c:v>
                </c:pt>
                <c:pt idx="34216">
                  <c:v>45283.416666666672</c:v>
                </c:pt>
                <c:pt idx="34217">
                  <c:v>45283.427083333328</c:v>
                </c:pt>
                <c:pt idx="34218">
                  <c:v>45283.4375</c:v>
                </c:pt>
                <c:pt idx="34219">
                  <c:v>45283.447916666672</c:v>
                </c:pt>
                <c:pt idx="34220">
                  <c:v>45283.458333333328</c:v>
                </c:pt>
                <c:pt idx="34221">
                  <c:v>45283.46875</c:v>
                </c:pt>
                <c:pt idx="34222">
                  <c:v>45283.479166666672</c:v>
                </c:pt>
                <c:pt idx="34223">
                  <c:v>45283.489583333328</c:v>
                </c:pt>
                <c:pt idx="34224">
                  <c:v>45283.5</c:v>
                </c:pt>
                <c:pt idx="34225">
                  <c:v>45283.510416666672</c:v>
                </c:pt>
                <c:pt idx="34226">
                  <c:v>45283.520833333328</c:v>
                </c:pt>
                <c:pt idx="34227">
                  <c:v>45283.53125</c:v>
                </c:pt>
                <c:pt idx="34228">
                  <c:v>45283.541666666672</c:v>
                </c:pt>
                <c:pt idx="34229">
                  <c:v>45283.552083333328</c:v>
                </c:pt>
                <c:pt idx="34230">
                  <c:v>45283.5625</c:v>
                </c:pt>
                <c:pt idx="34231">
                  <c:v>45283.572916666672</c:v>
                </c:pt>
                <c:pt idx="34232">
                  <c:v>45283.583333333328</c:v>
                </c:pt>
                <c:pt idx="34233">
                  <c:v>45283.59375</c:v>
                </c:pt>
                <c:pt idx="34234">
                  <c:v>45283.604166666672</c:v>
                </c:pt>
                <c:pt idx="34235">
                  <c:v>45283.614583333328</c:v>
                </c:pt>
                <c:pt idx="34236">
                  <c:v>45283.625</c:v>
                </c:pt>
                <c:pt idx="34237">
                  <c:v>45283.635416666672</c:v>
                </c:pt>
                <c:pt idx="34238">
                  <c:v>45283.645833333328</c:v>
                </c:pt>
                <c:pt idx="34239">
                  <c:v>45283.65625</c:v>
                </c:pt>
                <c:pt idx="34240">
                  <c:v>45283.666666666672</c:v>
                </c:pt>
                <c:pt idx="34241">
                  <c:v>45283.677083333328</c:v>
                </c:pt>
                <c:pt idx="34242">
                  <c:v>45283.6875</c:v>
                </c:pt>
                <c:pt idx="34243">
                  <c:v>45283.697916666672</c:v>
                </c:pt>
                <c:pt idx="34244">
                  <c:v>45283.708333333328</c:v>
                </c:pt>
                <c:pt idx="34245">
                  <c:v>45283.71875</c:v>
                </c:pt>
                <c:pt idx="34246">
                  <c:v>45283.729166666672</c:v>
                </c:pt>
                <c:pt idx="34247">
                  <c:v>45283.739583333328</c:v>
                </c:pt>
                <c:pt idx="34248">
                  <c:v>45283.75</c:v>
                </c:pt>
                <c:pt idx="34249">
                  <c:v>45283.760416666672</c:v>
                </c:pt>
                <c:pt idx="34250">
                  <c:v>45283.770833333328</c:v>
                </c:pt>
                <c:pt idx="34251">
                  <c:v>45283.78125</c:v>
                </c:pt>
                <c:pt idx="34252">
                  <c:v>45283.791666666672</c:v>
                </c:pt>
                <c:pt idx="34253">
                  <c:v>45283.802083333328</c:v>
                </c:pt>
                <c:pt idx="34254">
                  <c:v>45283.8125</c:v>
                </c:pt>
                <c:pt idx="34255">
                  <c:v>45283.822916666672</c:v>
                </c:pt>
                <c:pt idx="34256">
                  <c:v>45283.833333333328</c:v>
                </c:pt>
                <c:pt idx="34257">
                  <c:v>45283.84375</c:v>
                </c:pt>
                <c:pt idx="34258">
                  <c:v>45283.854166666672</c:v>
                </c:pt>
                <c:pt idx="34259">
                  <c:v>45283.864583333328</c:v>
                </c:pt>
                <c:pt idx="34260">
                  <c:v>45283.875</c:v>
                </c:pt>
                <c:pt idx="34261">
                  <c:v>45283.885416666672</c:v>
                </c:pt>
                <c:pt idx="34262">
                  <c:v>45283.895833333328</c:v>
                </c:pt>
                <c:pt idx="34263">
                  <c:v>45283.90625</c:v>
                </c:pt>
                <c:pt idx="34264">
                  <c:v>45283.916666666672</c:v>
                </c:pt>
                <c:pt idx="34265">
                  <c:v>45283.927083333328</c:v>
                </c:pt>
                <c:pt idx="34266">
                  <c:v>45283.9375</c:v>
                </c:pt>
                <c:pt idx="34267">
                  <c:v>45283.947916666672</c:v>
                </c:pt>
                <c:pt idx="34268">
                  <c:v>45283.958333333328</c:v>
                </c:pt>
                <c:pt idx="34269">
                  <c:v>45283.96875</c:v>
                </c:pt>
                <c:pt idx="34270">
                  <c:v>45283.979166666672</c:v>
                </c:pt>
                <c:pt idx="34271">
                  <c:v>45283.989583333328</c:v>
                </c:pt>
                <c:pt idx="34272">
                  <c:v>45284</c:v>
                </c:pt>
                <c:pt idx="34273">
                  <c:v>45284.010416666672</c:v>
                </c:pt>
                <c:pt idx="34274">
                  <c:v>45284.020833333328</c:v>
                </c:pt>
                <c:pt idx="34275">
                  <c:v>45284.03125</c:v>
                </c:pt>
                <c:pt idx="34276">
                  <c:v>45284.041666666672</c:v>
                </c:pt>
                <c:pt idx="34277">
                  <c:v>45284.052083333328</c:v>
                </c:pt>
                <c:pt idx="34278">
                  <c:v>45284.0625</c:v>
                </c:pt>
                <c:pt idx="34279">
                  <c:v>45284.072916666672</c:v>
                </c:pt>
                <c:pt idx="34280">
                  <c:v>45284.083333333328</c:v>
                </c:pt>
                <c:pt idx="34281">
                  <c:v>45284.09375</c:v>
                </c:pt>
                <c:pt idx="34282">
                  <c:v>45284.104166666672</c:v>
                </c:pt>
                <c:pt idx="34283">
                  <c:v>45284.114583333328</c:v>
                </c:pt>
                <c:pt idx="34284">
                  <c:v>45284.125</c:v>
                </c:pt>
                <c:pt idx="34285">
                  <c:v>45284.135416666672</c:v>
                </c:pt>
                <c:pt idx="34286">
                  <c:v>45284.145833333328</c:v>
                </c:pt>
                <c:pt idx="34287">
                  <c:v>45284.15625</c:v>
                </c:pt>
                <c:pt idx="34288">
                  <c:v>45284.166666666672</c:v>
                </c:pt>
                <c:pt idx="34289">
                  <c:v>45284.177083333328</c:v>
                </c:pt>
                <c:pt idx="34290">
                  <c:v>45284.1875</c:v>
                </c:pt>
                <c:pt idx="34291">
                  <c:v>45284.197916666672</c:v>
                </c:pt>
                <c:pt idx="34292">
                  <c:v>45284.208333333328</c:v>
                </c:pt>
                <c:pt idx="34293">
                  <c:v>45284.21875</c:v>
                </c:pt>
                <c:pt idx="34294">
                  <c:v>45284.229166666672</c:v>
                </c:pt>
                <c:pt idx="34295">
                  <c:v>45284.239583333328</c:v>
                </c:pt>
                <c:pt idx="34296">
                  <c:v>45284.25</c:v>
                </c:pt>
                <c:pt idx="34297">
                  <c:v>45284.260416666672</c:v>
                </c:pt>
                <c:pt idx="34298">
                  <c:v>45284.270833333328</c:v>
                </c:pt>
                <c:pt idx="34299">
                  <c:v>45284.28125</c:v>
                </c:pt>
                <c:pt idx="34300">
                  <c:v>45284.291666666672</c:v>
                </c:pt>
                <c:pt idx="34301">
                  <c:v>45284.302083333328</c:v>
                </c:pt>
                <c:pt idx="34302">
                  <c:v>45284.3125</c:v>
                </c:pt>
                <c:pt idx="34303">
                  <c:v>45284.322916666672</c:v>
                </c:pt>
                <c:pt idx="34304">
                  <c:v>45284.333333333328</c:v>
                </c:pt>
                <c:pt idx="34305">
                  <c:v>45284.34375</c:v>
                </c:pt>
                <c:pt idx="34306">
                  <c:v>45284.354166666672</c:v>
                </c:pt>
                <c:pt idx="34307">
                  <c:v>45284.364583333328</c:v>
                </c:pt>
                <c:pt idx="34308">
                  <c:v>45284.375</c:v>
                </c:pt>
                <c:pt idx="34309">
                  <c:v>45284.385416666672</c:v>
                </c:pt>
                <c:pt idx="34310">
                  <c:v>45284.395833333328</c:v>
                </c:pt>
                <c:pt idx="34311">
                  <c:v>45284.40625</c:v>
                </c:pt>
                <c:pt idx="34312">
                  <c:v>45284.416666666672</c:v>
                </c:pt>
                <c:pt idx="34313">
                  <c:v>45284.427083333328</c:v>
                </c:pt>
                <c:pt idx="34314">
                  <c:v>45284.4375</c:v>
                </c:pt>
                <c:pt idx="34315">
                  <c:v>45284.447916666672</c:v>
                </c:pt>
                <c:pt idx="34316">
                  <c:v>45284.458333333328</c:v>
                </c:pt>
                <c:pt idx="34317">
                  <c:v>45284.46875</c:v>
                </c:pt>
                <c:pt idx="34318">
                  <c:v>45284.479166666672</c:v>
                </c:pt>
                <c:pt idx="34319">
                  <c:v>45284.489583333328</c:v>
                </c:pt>
                <c:pt idx="34320">
                  <c:v>45284.5</c:v>
                </c:pt>
                <c:pt idx="34321">
                  <c:v>45284.510416666672</c:v>
                </c:pt>
                <c:pt idx="34322">
                  <c:v>45284.520833333328</c:v>
                </c:pt>
                <c:pt idx="34323">
                  <c:v>45284.53125</c:v>
                </c:pt>
                <c:pt idx="34324">
                  <c:v>45284.541666666672</c:v>
                </c:pt>
                <c:pt idx="34325">
                  <c:v>45284.552083333328</c:v>
                </c:pt>
                <c:pt idx="34326">
                  <c:v>45284.5625</c:v>
                </c:pt>
                <c:pt idx="34327">
                  <c:v>45284.572916666672</c:v>
                </c:pt>
                <c:pt idx="34328">
                  <c:v>45284.583333333328</c:v>
                </c:pt>
                <c:pt idx="34329">
                  <c:v>45284.59375</c:v>
                </c:pt>
                <c:pt idx="34330">
                  <c:v>45284.604166666672</c:v>
                </c:pt>
                <c:pt idx="34331">
                  <c:v>45284.614583333328</c:v>
                </c:pt>
                <c:pt idx="34332">
                  <c:v>45284.625</c:v>
                </c:pt>
                <c:pt idx="34333">
                  <c:v>45284.635416666672</c:v>
                </c:pt>
                <c:pt idx="34334">
                  <c:v>45284.645833333328</c:v>
                </c:pt>
                <c:pt idx="34335">
                  <c:v>45284.65625</c:v>
                </c:pt>
                <c:pt idx="34336">
                  <c:v>45284.666666666672</c:v>
                </c:pt>
                <c:pt idx="34337">
                  <c:v>45284.677083333328</c:v>
                </c:pt>
                <c:pt idx="34338">
                  <c:v>45284.6875</c:v>
                </c:pt>
                <c:pt idx="34339">
                  <c:v>45284.697916666672</c:v>
                </c:pt>
                <c:pt idx="34340">
                  <c:v>45284.708333333328</c:v>
                </c:pt>
                <c:pt idx="34341">
                  <c:v>45284.71875</c:v>
                </c:pt>
                <c:pt idx="34342">
                  <c:v>45284.729166666672</c:v>
                </c:pt>
                <c:pt idx="34343">
                  <c:v>45284.739583333328</c:v>
                </c:pt>
                <c:pt idx="34344">
                  <c:v>45284.75</c:v>
                </c:pt>
                <c:pt idx="34345">
                  <c:v>45284.760416666672</c:v>
                </c:pt>
                <c:pt idx="34346">
                  <c:v>45284.770833333328</c:v>
                </c:pt>
                <c:pt idx="34347">
                  <c:v>45284.78125</c:v>
                </c:pt>
                <c:pt idx="34348">
                  <c:v>45284.791666666672</c:v>
                </c:pt>
                <c:pt idx="34349">
                  <c:v>45284.802083333328</c:v>
                </c:pt>
                <c:pt idx="34350">
                  <c:v>45284.8125</c:v>
                </c:pt>
                <c:pt idx="34351">
                  <c:v>45284.822916666672</c:v>
                </c:pt>
                <c:pt idx="34352">
                  <c:v>45284.833333333328</c:v>
                </c:pt>
                <c:pt idx="34353">
                  <c:v>45284.84375</c:v>
                </c:pt>
                <c:pt idx="34354">
                  <c:v>45284.854166666672</c:v>
                </c:pt>
                <c:pt idx="34355">
                  <c:v>45284.864583333328</c:v>
                </c:pt>
                <c:pt idx="34356">
                  <c:v>45284.875</c:v>
                </c:pt>
                <c:pt idx="34357">
                  <c:v>45284.885416666672</c:v>
                </c:pt>
                <c:pt idx="34358">
                  <c:v>45284.895833333328</c:v>
                </c:pt>
                <c:pt idx="34359">
                  <c:v>45284.90625</c:v>
                </c:pt>
                <c:pt idx="34360">
                  <c:v>45284.916666666672</c:v>
                </c:pt>
                <c:pt idx="34361">
                  <c:v>45284.927083333328</c:v>
                </c:pt>
                <c:pt idx="34362">
                  <c:v>45284.9375</c:v>
                </c:pt>
                <c:pt idx="34363">
                  <c:v>45284.947916666672</c:v>
                </c:pt>
                <c:pt idx="34364">
                  <c:v>45284.958333333328</c:v>
                </c:pt>
                <c:pt idx="34365">
                  <c:v>45284.96875</c:v>
                </c:pt>
                <c:pt idx="34366">
                  <c:v>45284.979166666672</c:v>
                </c:pt>
                <c:pt idx="34367">
                  <c:v>45284.989583333328</c:v>
                </c:pt>
                <c:pt idx="34368">
                  <c:v>45285</c:v>
                </c:pt>
                <c:pt idx="34369">
                  <c:v>45285.010416666672</c:v>
                </c:pt>
                <c:pt idx="34370">
                  <c:v>45285.020833333328</c:v>
                </c:pt>
                <c:pt idx="34371">
                  <c:v>45285.03125</c:v>
                </c:pt>
                <c:pt idx="34372">
                  <c:v>45285.041666666672</c:v>
                </c:pt>
                <c:pt idx="34373">
                  <c:v>45285.052083333328</c:v>
                </c:pt>
                <c:pt idx="34374">
                  <c:v>45285.0625</c:v>
                </c:pt>
                <c:pt idx="34375">
                  <c:v>45285.072916666672</c:v>
                </c:pt>
                <c:pt idx="34376">
                  <c:v>45285.083333333328</c:v>
                </c:pt>
                <c:pt idx="34377">
                  <c:v>45285.09375</c:v>
                </c:pt>
                <c:pt idx="34378">
                  <c:v>45285.104166666672</c:v>
                </c:pt>
                <c:pt idx="34379">
                  <c:v>45285.114583333328</c:v>
                </c:pt>
                <c:pt idx="34380">
                  <c:v>45285.125</c:v>
                </c:pt>
                <c:pt idx="34381">
                  <c:v>45285.135416666672</c:v>
                </c:pt>
                <c:pt idx="34382">
                  <c:v>45285.145833333328</c:v>
                </c:pt>
                <c:pt idx="34383">
                  <c:v>45285.15625</c:v>
                </c:pt>
                <c:pt idx="34384">
                  <c:v>45285.166666666672</c:v>
                </c:pt>
                <c:pt idx="34385">
                  <c:v>45285.177083333328</c:v>
                </c:pt>
                <c:pt idx="34386">
                  <c:v>45285.1875</c:v>
                </c:pt>
                <c:pt idx="34387">
                  <c:v>45285.197916666672</c:v>
                </c:pt>
                <c:pt idx="34388">
                  <c:v>45285.208333333328</c:v>
                </c:pt>
                <c:pt idx="34389">
                  <c:v>45285.21875</c:v>
                </c:pt>
                <c:pt idx="34390">
                  <c:v>45285.229166666672</c:v>
                </c:pt>
                <c:pt idx="34391">
                  <c:v>45285.239583333328</c:v>
                </c:pt>
                <c:pt idx="34392">
                  <c:v>45285.25</c:v>
                </c:pt>
                <c:pt idx="34393">
                  <c:v>45285.260416666672</c:v>
                </c:pt>
                <c:pt idx="34394">
                  <c:v>45285.270833333328</c:v>
                </c:pt>
                <c:pt idx="34395">
                  <c:v>45285.28125</c:v>
                </c:pt>
                <c:pt idx="34396">
                  <c:v>45285.291666666672</c:v>
                </c:pt>
                <c:pt idx="34397">
                  <c:v>45285.302083333328</c:v>
                </c:pt>
                <c:pt idx="34398">
                  <c:v>45285.3125</c:v>
                </c:pt>
                <c:pt idx="34399">
                  <c:v>45285.322916666672</c:v>
                </c:pt>
                <c:pt idx="34400">
                  <c:v>45285.333333333328</c:v>
                </c:pt>
                <c:pt idx="34401">
                  <c:v>45285.34375</c:v>
                </c:pt>
                <c:pt idx="34402">
                  <c:v>45285.354166666672</c:v>
                </c:pt>
                <c:pt idx="34403">
                  <c:v>45285.364583333328</c:v>
                </c:pt>
                <c:pt idx="34404">
                  <c:v>45285.375</c:v>
                </c:pt>
                <c:pt idx="34405">
                  <c:v>45285.385416666672</c:v>
                </c:pt>
                <c:pt idx="34406">
                  <c:v>45285.395833333328</c:v>
                </c:pt>
                <c:pt idx="34407">
                  <c:v>45285.40625</c:v>
                </c:pt>
                <c:pt idx="34408">
                  <c:v>45285.416666666672</c:v>
                </c:pt>
                <c:pt idx="34409">
                  <c:v>45285.427083333328</c:v>
                </c:pt>
                <c:pt idx="34410">
                  <c:v>45285.4375</c:v>
                </c:pt>
                <c:pt idx="34411">
                  <c:v>45285.447916666672</c:v>
                </c:pt>
                <c:pt idx="34412">
                  <c:v>45285.458333333328</c:v>
                </c:pt>
                <c:pt idx="34413">
                  <c:v>45285.46875</c:v>
                </c:pt>
                <c:pt idx="34414">
                  <c:v>45285.479166666672</c:v>
                </c:pt>
                <c:pt idx="34415">
                  <c:v>45285.489583333328</c:v>
                </c:pt>
                <c:pt idx="34416">
                  <c:v>45285.5</c:v>
                </c:pt>
                <c:pt idx="34417">
                  <c:v>45285.510416666672</c:v>
                </c:pt>
                <c:pt idx="34418">
                  <c:v>45285.520833333328</c:v>
                </c:pt>
                <c:pt idx="34419">
                  <c:v>45285.53125</c:v>
                </c:pt>
                <c:pt idx="34420">
                  <c:v>45285.541666666672</c:v>
                </c:pt>
                <c:pt idx="34421">
                  <c:v>45285.552083333328</c:v>
                </c:pt>
                <c:pt idx="34422">
                  <c:v>45285.5625</c:v>
                </c:pt>
                <c:pt idx="34423">
                  <c:v>45285.572916666672</c:v>
                </c:pt>
                <c:pt idx="34424">
                  <c:v>45285.583333333328</c:v>
                </c:pt>
                <c:pt idx="34425">
                  <c:v>45285.59375</c:v>
                </c:pt>
                <c:pt idx="34426">
                  <c:v>45285.604166666672</c:v>
                </c:pt>
                <c:pt idx="34427">
                  <c:v>45285.614583333328</c:v>
                </c:pt>
                <c:pt idx="34428">
                  <c:v>45285.625</c:v>
                </c:pt>
                <c:pt idx="34429">
                  <c:v>45285.635416666672</c:v>
                </c:pt>
                <c:pt idx="34430">
                  <c:v>45285.645833333328</c:v>
                </c:pt>
                <c:pt idx="34431">
                  <c:v>45285.65625</c:v>
                </c:pt>
                <c:pt idx="34432">
                  <c:v>45285.666666666672</c:v>
                </c:pt>
                <c:pt idx="34433">
                  <c:v>45285.677083333328</c:v>
                </c:pt>
                <c:pt idx="34434">
                  <c:v>45285.6875</c:v>
                </c:pt>
                <c:pt idx="34435">
                  <c:v>45285.697916666672</c:v>
                </c:pt>
                <c:pt idx="34436">
                  <c:v>45285.708333333328</c:v>
                </c:pt>
                <c:pt idx="34437">
                  <c:v>45285.71875</c:v>
                </c:pt>
                <c:pt idx="34438">
                  <c:v>45285.729166666672</c:v>
                </c:pt>
                <c:pt idx="34439">
                  <c:v>45285.739583333328</c:v>
                </c:pt>
                <c:pt idx="34440">
                  <c:v>45285.75</c:v>
                </c:pt>
                <c:pt idx="34441">
                  <c:v>45285.760416666672</c:v>
                </c:pt>
                <c:pt idx="34442">
                  <c:v>45285.770833333328</c:v>
                </c:pt>
                <c:pt idx="34443">
                  <c:v>45285.78125</c:v>
                </c:pt>
                <c:pt idx="34444">
                  <c:v>45285.791666666672</c:v>
                </c:pt>
                <c:pt idx="34445">
                  <c:v>45285.802083333328</c:v>
                </c:pt>
                <c:pt idx="34446">
                  <c:v>45285.8125</c:v>
                </c:pt>
                <c:pt idx="34447">
                  <c:v>45285.822916666672</c:v>
                </c:pt>
                <c:pt idx="34448">
                  <c:v>45285.833333333328</c:v>
                </c:pt>
                <c:pt idx="34449">
                  <c:v>45285.84375</c:v>
                </c:pt>
                <c:pt idx="34450">
                  <c:v>45285.854166666672</c:v>
                </c:pt>
                <c:pt idx="34451">
                  <c:v>45285.864583333328</c:v>
                </c:pt>
                <c:pt idx="34452">
                  <c:v>45285.875</c:v>
                </c:pt>
                <c:pt idx="34453">
                  <c:v>45285.885416666672</c:v>
                </c:pt>
                <c:pt idx="34454">
                  <c:v>45285.895833333328</c:v>
                </c:pt>
                <c:pt idx="34455">
                  <c:v>45285.90625</c:v>
                </c:pt>
                <c:pt idx="34456">
                  <c:v>45285.916666666672</c:v>
                </c:pt>
                <c:pt idx="34457">
                  <c:v>45285.927083333328</c:v>
                </c:pt>
                <c:pt idx="34458">
                  <c:v>45285.9375</c:v>
                </c:pt>
                <c:pt idx="34459">
                  <c:v>45285.947916666672</c:v>
                </c:pt>
                <c:pt idx="34460">
                  <c:v>45285.958333333328</c:v>
                </c:pt>
                <c:pt idx="34461">
                  <c:v>45285.96875</c:v>
                </c:pt>
                <c:pt idx="34462">
                  <c:v>45285.979166666672</c:v>
                </c:pt>
                <c:pt idx="34463">
                  <c:v>45285.989583333328</c:v>
                </c:pt>
                <c:pt idx="34464">
                  <c:v>45286</c:v>
                </c:pt>
                <c:pt idx="34465">
                  <c:v>45286.010416666672</c:v>
                </c:pt>
                <c:pt idx="34466">
                  <c:v>45286.020833333328</c:v>
                </c:pt>
                <c:pt idx="34467">
                  <c:v>45286.03125</c:v>
                </c:pt>
                <c:pt idx="34468">
                  <c:v>45286.041666666672</c:v>
                </c:pt>
                <c:pt idx="34469">
                  <c:v>45286.052083333328</c:v>
                </c:pt>
                <c:pt idx="34470">
                  <c:v>45286.0625</c:v>
                </c:pt>
                <c:pt idx="34471">
                  <c:v>45286.072916666672</c:v>
                </c:pt>
                <c:pt idx="34472">
                  <c:v>45286.083333333328</c:v>
                </c:pt>
                <c:pt idx="34473">
                  <c:v>45286.09375</c:v>
                </c:pt>
                <c:pt idx="34474">
                  <c:v>45286.104166666672</c:v>
                </c:pt>
                <c:pt idx="34475">
                  <c:v>45286.114583333328</c:v>
                </c:pt>
                <c:pt idx="34476">
                  <c:v>45286.125</c:v>
                </c:pt>
                <c:pt idx="34477">
                  <c:v>45286.135416666672</c:v>
                </c:pt>
                <c:pt idx="34478">
                  <c:v>45286.145833333328</c:v>
                </c:pt>
                <c:pt idx="34479">
                  <c:v>45286.15625</c:v>
                </c:pt>
                <c:pt idx="34480">
                  <c:v>45286.166666666672</c:v>
                </c:pt>
                <c:pt idx="34481">
                  <c:v>45286.177083333328</c:v>
                </c:pt>
                <c:pt idx="34482">
                  <c:v>45286.1875</c:v>
                </c:pt>
                <c:pt idx="34483">
                  <c:v>45286.197916666672</c:v>
                </c:pt>
                <c:pt idx="34484">
                  <c:v>45286.208333333328</c:v>
                </c:pt>
                <c:pt idx="34485">
                  <c:v>45286.21875</c:v>
                </c:pt>
                <c:pt idx="34486">
                  <c:v>45286.229166666672</c:v>
                </c:pt>
                <c:pt idx="34487">
                  <c:v>45286.239583333328</c:v>
                </c:pt>
                <c:pt idx="34488">
                  <c:v>45286.25</c:v>
                </c:pt>
                <c:pt idx="34489">
                  <c:v>45286.260416666672</c:v>
                </c:pt>
                <c:pt idx="34490">
                  <c:v>45286.270833333328</c:v>
                </c:pt>
                <c:pt idx="34491">
                  <c:v>45286.28125</c:v>
                </c:pt>
                <c:pt idx="34492">
                  <c:v>45286.291666666672</c:v>
                </c:pt>
                <c:pt idx="34493">
                  <c:v>45286.302083333328</c:v>
                </c:pt>
                <c:pt idx="34494">
                  <c:v>45286.3125</c:v>
                </c:pt>
                <c:pt idx="34495">
                  <c:v>45286.322916666672</c:v>
                </c:pt>
                <c:pt idx="34496">
                  <c:v>45286.333333333328</c:v>
                </c:pt>
                <c:pt idx="34497">
                  <c:v>45286.34375</c:v>
                </c:pt>
                <c:pt idx="34498">
                  <c:v>45286.354166666672</c:v>
                </c:pt>
                <c:pt idx="34499">
                  <c:v>45286.364583333328</c:v>
                </c:pt>
                <c:pt idx="34500">
                  <c:v>45286.375</c:v>
                </c:pt>
                <c:pt idx="34501">
                  <c:v>45286.385416666672</c:v>
                </c:pt>
                <c:pt idx="34502">
                  <c:v>45286.395833333328</c:v>
                </c:pt>
                <c:pt idx="34503">
                  <c:v>45286.40625</c:v>
                </c:pt>
                <c:pt idx="34504">
                  <c:v>45286.416666666672</c:v>
                </c:pt>
                <c:pt idx="34505">
                  <c:v>45286.427083333328</c:v>
                </c:pt>
                <c:pt idx="34506">
                  <c:v>45286.4375</c:v>
                </c:pt>
                <c:pt idx="34507">
                  <c:v>45286.447916666672</c:v>
                </c:pt>
                <c:pt idx="34508">
                  <c:v>45286.458333333328</c:v>
                </c:pt>
                <c:pt idx="34509">
                  <c:v>45286.46875</c:v>
                </c:pt>
                <c:pt idx="34510">
                  <c:v>45286.479166666672</c:v>
                </c:pt>
                <c:pt idx="34511">
                  <c:v>45286.489583333328</c:v>
                </c:pt>
                <c:pt idx="34512">
                  <c:v>45286.5</c:v>
                </c:pt>
                <c:pt idx="34513">
                  <c:v>45286.510416666672</c:v>
                </c:pt>
                <c:pt idx="34514">
                  <c:v>45286.520833333328</c:v>
                </c:pt>
                <c:pt idx="34515">
                  <c:v>45286.53125</c:v>
                </c:pt>
                <c:pt idx="34516">
                  <c:v>45286.541666666672</c:v>
                </c:pt>
                <c:pt idx="34517">
                  <c:v>45286.552083333328</c:v>
                </c:pt>
                <c:pt idx="34518">
                  <c:v>45286.5625</c:v>
                </c:pt>
                <c:pt idx="34519">
                  <c:v>45286.572916666672</c:v>
                </c:pt>
                <c:pt idx="34520">
                  <c:v>45286.583333333328</c:v>
                </c:pt>
                <c:pt idx="34521">
                  <c:v>45286.59375</c:v>
                </c:pt>
                <c:pt idx="34522">
                  <c:v>45286.604166666672</c:v>
                </c:pt>
                <c:pt idx="34523">
                  <c:v>45286.614583333328</c:v>
                </c:pt>
                <c:pt idx="34524">
                  <c:v>45286.625</c:v>
                </c:pt>
                <c:pt idx="34525">
                  <c:v>45286.635416666672</c:v>
                </c:pt>
                <c:pt idx="34526">
                  <c:v>45286.645833333328</c:v>
                </c:pt>
                <c:pt idx="34527">
                  <c:v>45286.65625</c:v>
                </c:pt>
                <c:pt idx="34528">
                  <c:v>45286.666666666672</c:v>
                </c:pt>
                <c:pt idx="34529">
                  <c:v>45286.677083333328</c:v>
                </c:pt>
                <c:pt idx="34530">
                  <c:v>45286.6875</c:v>
                </c:pt>
                <c:pt idx="34531">
                  <c:v>45286.697916666672</c:v>
                </c:pt>
                <c:pt idx="34532">
                  <c:v>45286.708333333328</c:v>
                </c:pt>
                <c:pt idx="34533">
                  <c:v>45286.71875</c:v>
                </c:pt>
                <c:pt idx="34534">
                  <c:v>45286.729166666672</c:v>
                </c:pt>
                <c:pt idx="34535">
                  <c:v>45286.739583333328</c:v>
                </c:pt>
                <c:pt idx="34536">
                  <c:v>45286.75</c:v>
                </c:pt>
                <c:pt idx="34537">
                  <c:v>45286.760416666672</c:v>
                </c:pt>
                <c:pt idx="34538">
                  <c:v>45286.770833333328</c:v>
                </c:pt>
                <c:pt idx="34539">
                  <c:v>45286.78125</c:v>
                </c:pt>
                <c:pt idx="34540">
                  <c:v>45286.791666666672</c:v>
                </c:pt>
                <c:pt idx="34541">
                  <c:v>45286.802083333328</c:v>
                </c:pt>
                <c:pt idx="34542">
                  <c:v>45286.8125</c:v>
                </c:pt>
                <c:pt idx="34543">
                  <c:v>45286.822916666672</c:v>
                </c:pt>
                <c:pt idx="34544">
                  <c:v>45286.833333333328</c:v>
                </c:pt>
                <c:pt idx="34545">
                  <c:v>45286.84375</c:v>
                </c:pt>
                <c:pt idx="34546">
                  <c:v>45286.854166666672</c:v>
                </c:pt>
                <c:pt idx="34547">
                  <c:v>45286.864583333328</c:v>
                </c:pt>
                <c:pt idx="34548">
                  <c:v>45286.875</c:v>
                </c:pt>
                <c:pt idx="34549">
                  <c:v>45286.885416666672</c:v>
                </c:pt>
                <c:pt idx="34550">
                  <c:v>45286.895833333328</c:v>
                </c:pt>
                <c:pt idx="34551">
                  <c:v>45286.90625</c:v>
                </c:pt>
                <c:pt idx="34552">
                  <c:v>45286.916666666672</c:v>
                </c:pt>
                <c:pt idx="34553">
                  <c:v>45286.927083333328</c:v>
                </c:pt>
                <c:pt idx="34554">
                  <c:v>45286.9375</c:v>
                </c:pt>
                <c:pt idx="34555">
                  <c:v>45286.947916666672</c:v>
                </c:pt>
                <c:pt idx="34556">
                  <c:v>45286.958333333328</c:v>
                </c:pt>
                <c:pt idx="34557">
                  <c:v>45286.96875</c:v>
                </c:pt>
                <c:pt idx="34558">
                  <c:v>45286.979166666672</c:v>
                </c:pt>
                <c:pt idx="34559">
                  <c:v>45286.989583333328</c:v>
                </c:pt>
                <c:pt idx="34560">
                  <c:v>45287</c:v>
                </c:pt>
                <c:pt idx="34561">
                  <c:v>45287.010416666672</c:v>
                </c:pt>
                <c:pt idx="34562">
                  <c:v>45287.020833333328</c:v>
                </c:pt>
                <c:pt idx="34563">
                  <c:v>45287.03125</c:v>
                </c:pt>
                <c:pt idx="34564">
                  <c:v>45287.041666666672</c:v>
                </c:pt>
                <c:pt idx="34565">
                  <c:v>45287.052083333328</c:v>
                </c:pt>
                <c:pt idx="34566">
                  <c:v>45287.0625</c:v>
                </c:pt>
                <c:pt idx="34567">
                  <c:v>45287.072916666672</c:v>
                </c:pt>
                <c:pt idx="34568">
                  <c:v>45287.083333333328</c:v>
                </c:pt>
                <c:pt idx="34569">
                  <c:v>45287.09375</c:v>
                </c:pt>
                <c:pt idx="34570">
                  <c:v>45287.104166666672</c:v>
                </c:pt>
                <c:pt idx="34571">
                  <c:v>45287.114583333328</c:v>
                </c:pt>
                <c:pt idx="34572">
                  <c:v>45287.125</c:v>
                </c:pt>
                <c:pt idx="34573">
                  <c:v>45287.135416666672</c:v>
                </c:pt>
                <c:pt idx="34574">
                  <c:v>45287.145833333328</c:v>
                </c:pt>
                <c:pt idx="34575">
                  <c:v>45287.15625</c:v>
                </c:pt>
                <c:pt idx="34576">
                  <c:v>45287.166666666672</c:v>
                </c:pt>
                <c:pt idx="34577">
                  <c:v>45287.177083333328</c:v>
                </c:pt>
                <c:pt idx="34578">
                  <c:v>45287.1875</c:v>
                </c:pt>
                <c:pt idx="34579">
                  <c:v>45287.197916666672</c:v>
                </c:pt>
                <c:pt idx="34580">
                  <c:v>45287.208333333328</c:v>
                </c:pt>
                <c:pt idx="34581">
                  <c:v>45287.21875</c:v>
                </c:pt>
                <c:pt idx="34582">
                  <c:v>45287.229166666672</c:v>
                </c:pt>
                <c:pt idx="34583">
                  <c:v>45287.239583333328</c:v>
                </c:pt>
                <c:pt idx="34584">
                  <c:v>45287.25</c:v>
                </c:pt>
                <c:pt idx="34585">
                  <c:v>45287.260416666672</c:v>
                </c:pt>
                <c:pt idx="34586">
                  <c:v>45287.270833333328</c:v>
                </c:pt>
                <c:pt idx="34587">
                  <c:v>45287.28125</c:v>
                </c:pt>
                <c:pt idx="34588">
                  <c:v>45287.291666666672</c:v>
                </c:pt>
                <c:pt idx="34589">
                  <c:v>45287.302083333328</c:v>
                </c:pt>
                <c:pt idx="34590">
                  <c:v>45287.3125</c:v>
                </c:pt>
                <c:pt idx="34591">
                  <c:v>45287.322916666672</c:v>
                </c:pt>
                <c:pt idx="34592">
                  <c:v>45287.333333333328</c:v>
                </c:pt>
                <c:pt idx="34593">
                  <c:v>45287.34375</c:v>
                </c:pt>
                <c:pt idx="34594">
                  <c:v>45287.354166666672</c:v>
                </c:pt>
                <c:pt idx="34595">
                  <c:v>45287.364583333328</c:v>
                </c:pt>
                <c:pt idx="34596">
                  <c:v>45287.375</c:v>
                </c:pt>
                <c:pt idx="34597">
                  <c:v>45287.385416666672</c:v>
                </c:pt>
                <c:pt idx="34598">
                  <c:v>45287.395833333328</c:v>
                </c:pt>
                <c:pt idx="34599">
                  <c:v>45287.40625</c:v>
                </c:pt>
                <c:pt idx="34600">
                  <c:v>45287.416666666672</c:v>
                </c:pt>
                <c:pt idx="34601">
                  <c:v>45287.427083333328</c:v>
                </c:pt>
                <c:pt idx="34602">
                  <c:v>45287.4375</c:v>
                </c:pt>
                <c:pt idx="34603">
                  <c:v>45287.447916666672</c:v>
                </c:pt>
                <c:pt idx="34604">
                  <c:v>45287.458333333328</c:v>
                </c:pt>
                <c:pt idx="34605">
                  <c:v>45287.46875</c:v>
                </c:pt>
                <c:pt idx="34606">
                  <c:v>45287.479166666672</c:v>
                </c:pt>
                <c:pt idx="34607">
                  <c:v>45287.489583333328</c:v>
                </c:pt>
                <c:pt idx="34608">
                  <c:v>45287.5</c:v>
                </c:pt>
                <c:pt idx="34609">
                  <c:v>45287.510416666672</c:v>
                </c:pt>
                <c:pt idx="34610">
                  <c:v>45287.520833333328</c:v>
                </c:pt>
                <c:pt idx="34611">
                  <c:v>45287.53125</c:v>
                </c:pt>
                <c:pt idx="34612">
                  <c:v>45287.541666666672</c:v>
                </c:pt>
                <c:pt idx="34613">
                  <c:v>45287.552083333328</c:v>
                </c:pt>
                <c:pt idx="34614">
                  <c:v>45287.5625</c:v>
                </c:pt>
                <c:pt idx="34615">
                  <c:v>45287.572916666672</c:v>
                </c:pt>
                <c:pt idx="34616">
                  <c:v>45287.583333333328</c:v>
                </c:pt>
                <c:pt idx="34617">
                  <c:v>45287.59375</c:v>
                </c:pt>
                <c:pt idx="34618">
                  <c:v>45287.604166666672</c:v>
                </c:pt>
                <c:pt idx="34619">
                  <c:v>45287.614583333328</c:v>
                </c:pt>
                <c:pt idx="34620">
                  <c:v>45287.625</c:v>
                </c:pt>
                <c:pt idx="34621">
                  <c:v>45287.635416666672</c:v>
                </c:pt>
                <c:pt idx="34622">
                  <c:v>45287.645833333328</c:v>
                </c:pt>
                <c:pt idx="34623">
                  <c:v>45287.65625</c:v>
                </c:pt>
                <c:pt idx="34624">
                  <c:v>45287.666666666672</c:v>
                </c:pt>
                <c:pt idx="34625">
                  <c:v>45287.677083333328</c:v>
                </c:pt>
                <c:pt idx="34626">
                  <c:v>45287.6875</c:v>
                </c:pt>
                <c:pt idx="34627">
                  <c:v>45287.697916666672</c:v>
                </c:pt>
                <c:pt idx="34628">
                  <c:v>45287.708333333328</c:v>
                </c:pt>
                <c:pt idx="34629">
                  <c:v>45287.71875</c:v>
                </c:pt>
                <c:pt idx="34630">
                  <c:v>45287.729166666672</c:v>
                </c:pt>
                <c:pt idx="34631">
                  <c:v>45287.739583333328</c:v>
                </c:pt>
                <c:pt idx="34632">
                  <c:v>45287.75</c:v>
                </c:pt>
                <c:pt idx="34633">
                  <c:v>45287.760416666672</c:v>
                </c:pt>
                <c:pt idx="34634">
                  <c:v>45287.770833333328</c:v>
                </c:pt>
                <c:pt idx="34635">
                  <c:v>45287.78125</c:v>
                </c:pt>
                <c:pt idx="34636">
                  <c:v>45287.791666666672</c:v>
                </c:pt>
                <c:pt idx="34637">
                  <c:v>45287.802083333328</c:v>
                </c:pt>
                <c:pt idx="34638">
                  <c:v>45287.8125</c:v>
                </c:pt>
                <c:pt idx="34639">
                  <c:v>45287.822916666672</c:v>
                </c:pt>
                <c:pt idx="34640">
                  <c:v>45287.833333333328</c:v>
                </c:pt>
                <c:pt idx="34641">
                  <c:v>45287.84375</c:v>
                </c:pt>
                <c:pt idx="34642">
                  <c:v>45287.854166666672</c:v>
                </c:pt>
                <c:pt idx="34643">
                  <c:v>45287.864583333328</c:v>
                </c:pt>
                <c:pt idx="34644">
                  <c:v>45287.875</c:v>
                </c:pt>
                <c:pt idx="34645">
                  <c:v>45287.885416666672</c:v>
                </c:pt>
                <c:pt idx="34646">
                  <c:v>45287.895833333328</c:v>
                </c:pt>
                <c:pt idx="34647">
                  <c:v>45287.90625</c:v>
                </c:pt>
                <c:pt idx="34648">
                  <c:v>45287.916666666672</c:v>
                </c:pt>
                <c:pt idx="34649">
                  <c:v>45287.927083333328</c:v>
                </c:pt>
                <c:pt idx="34650">
                  <c:v>45287.9375</c:v>
                </c:pt>
                <c:pt idx="34651">
                  <c:v>45287.947916666672</c:v>
                </c:pt>
                <c:pt idx="34652">
                  <c:v>45287.958333333328</c:v>
                </c:pt>
                <c:pt idx="34653">
                  <c:v>45287.96875</c:v>
                </c:pt>
                <c:pt idx="34654">
                  <c:v>45287.979166666672</c:v>
                </c:pt>
                <c:pt idx="34655">
                  <c:v>45287.989583333328</c:v>
                </c:pt>
                <c:pt idx="34656">
                  <c:v>45288</c:v>
                </c:pt>
                <c:pt idx="34657">
                  <c:v>45288.010416666672</c:v>
                </c:pt>
                <c:pt idx="34658">
                  <c:v>45288.020833333328</c:v>
                </c:pt>
                <c:pt idx="34659">
                  <c:v>45288.03125</c:v>
                </c:pt>
                <c:pt idx="34660">
                  <c:v>45288.041666666672</c:v>
                </c:pt>
                <c:pt idx="34661">
                  <c:v>45288.052083333328</c:v>
                </c:pt>
                <c:pt idx="34662">
                  <c:v>45288.0625</c:v>
                </c:pt>
                <c:pt idx="34663">
                  <c:v>45288.072916666672</c:v>
                </c:pt>
                <c:pt idx="34664">
                  <c:v>45288.083333333328</c:v>
                </c:pt>
                <c:pt idx="34665">
                  <c:v>45288.09375</c:v>
                </c:pt>
                <c:pt idx="34666">
                  <c:v>45288.104166666672</c:v>
                </c:pt>
                <c:pt idx="34667">
                  <c:v>45288.114583333328</c:v>
                </c:pt>
                <c:pt idx="34668">
                  <c:v>45288.125</c:v>
                </c:pt>
                <c:pt idx="34669">
                  <c:v>45288.135416666672</c:v>
                </c:pt>
                <c:pt idx="34670">
                  <c:v>45288.145833333328</c:v>
                </c:pt>
                <c:pt idx="34671">
                  <c:v>45288.15625</c:v>
                </c:pt>
                <c:pt idx="34672">
                  <c:v>45288.166666666672</c:v>
                </c:pt>
                <c:pt idx="34673">
                  <c:v>45288.177083333328</c:v>
                </c:pt>
                <c:pt idx="34674">
                  <c:v>45288.1875</c:v>
                </c:pt>
                <c:pt idx="34675">
                  <c:v>45288.197916666672</c:v>
                </c:pt>
                <c:pt idx="34676">
                  <c:v>45288.208333333328</c:v>
                </c:pt>
                <c:pt idx="34677">
                  <c:v>45288.21875</c:v>
                </c:pt>
                <c:pt idx="34678">
                  <c:v>45288.229166666672</c:v>
                </c:pt>
                <c:pt idx="34679">
                  <c:v>45288.239583333328</c:v>
                </c:pt>
                <c:pt idx="34680">
                  <c:v>45288.25</c:v>
                </c:pt>
                <c:pt idx="34681">
                  <c:v>45288.260416666672</c:v>
                </c:pt>
                <c:pt idx="34682">
                  <c:v>45288.270833333328</c:v>
                </c:pt>
                <c:pt idx="34683">
                  <c:v>45288.28125</c:v>
                </c:pt>
                <c:pt idx="34684">
                  <c:v>45288.291666666672</c:v>
                </c:pt>
                <c:pt idx="34685">
                  <c:v>45288.302083333328</c:v>
                </c:pt>
                <c:pt idx="34686">
                  <c:v>45288.3125</c:v>
                </c:pt>
                <c:pt idx="34687">
                  <c:v>45288.322916666672</c:v>
                </c:pt>
                <c:pt idx="34688">
                  <c:v>45288.333333333328</c:v>
                </c:pt>
                <c:pt idx="34689">
                  <c:v>45288.34375</c:v>
                </c:pt>
                <c:pt idx="34690">
                  <c:v>45288.354166666672</c:v>
                </c:pt>
                <c:pt idx="34691">
                  <c:v>45288.364583333328</c:v>
                </c:pt>
                <c:pt idx="34692">
                  <c:v>45288.375</c:v>
                </c:pt>
                <c:pt idx="34693">
                  <c:v>45288.385416666672</c:v>
                </c:pt>
                <c:pt idx="34694">
                  <c:v>45288.395833333328</c:v>
                </c:pt>
                <c:pt idx="34695">
                  <c:v>45288.40625</c:v>
                </c:pt>
                <c:pt idx="34696">
                  <c:v>45288.416666666672</c:v>
                </c:pt>
                <c:pt idx="34697">
                  <c:v>45288.427083333328</c:v>
                </c:pt>
                <c:pt idx="34698">
                  <c:v>45288.4375</c:v>
                </c:pt>
                <c:pt idx="34699">
                  <c:v>45288.447916666672</c:v>
                </c:pt>
                <c:pt idx="34700">
                  <c:v>45288.458333333328</c:v>
                </c:pt>
                <c:pt idx="34701">
                  <c:v>45288.46875</c:v>
                </c:pt>
                <c:pt idx="34702">
                  <c:v>45288.479166666672</c:v>
                </c:pt>
                <c:pt idx="34703">
                  <c:v>45288.489583333328</c:v>
                </c:pt>
                <c:pt idx="34704">
                  <c:v>45288.5</c:v>
                </c:pt>
                <c:pt idx="34705">
                  <c:v>45288.510416666672</c:v>
                </c:pt>
                <c:pt idx="34706">
                  <c:v>45288.520833333328</c:v>
                </c:pt>
                <c:pt idx="34707">
                  <c:v>45288.53125</c:v>
                </c:pt>
                <c:pt idx="34708">
                  <c:v>45288.541666666672</c:v>
                </c:pt>
                <c:pt idx="34709">
                  <c:v>45288.552083333328</c:v>
                </c:pt>
                <c:pt idx="34710">
                  <c:v>45288.5625</c:v>
                </c:pt>
                <c:pt idx="34711">
                  <c:v>45288.572916666672</c:v>
                </c:pt>
                <c:pt idx="34712">
                  <c:v>45288.583333333328</c:v>
                </c:pt>
                <c:pt idx="34713">
                  <c:v>45288.59375</c:v>
                </c:pt>
                <c:pt idx="34714">
                  <c:v>45288.604166666672</c:v>
                </c:pt>
                <c:pt idx="34715">
                  <c:v>45288.614583333328</c:v>
                </c:pt>
                <c:pt idx="34716">
                  <c:v>45288.625</c:v>
                </c:pt>
                <c:pt idx="34717">
                  <c:v>45288.635416666672</c:v>
                </c:pt>
                <c:pt idx="34718">
                  <c:v>45288.645833333328</c:v>
                </c:pt>
                <c:pt idx="34719">
                  <c:v>45288.65625</c:v>
                </c:pt>
                <c:pt idx="34720">
                  <c:v>45288.666666666672</c:v>
                </c:pt>
                <c:pt idx="34721">
                  <c:v>45288.677083333328</c:v>
                </c:pt>
                <c:pt idx="34722">
                  <c:v>45288.6875</c:v>
                </c:pt>
                <c:pt idx="34723">
                  <c:v>45288.697916666672</c:v>
                </c:pt>
                <c:pt idx="34724">
                  <c:v>45288.708333333328</c:v>
                </c:pt>
                <c:pt idx="34725">
                  <c:v>45288.71875</c:v>
                </c:pt>
                <c:pt idx="34726">
                  <c:v>45288.729166666672</c:v>
                </c:pt>
                <c:pt idx="34727">
                  <c:v>45288.739583333328</c:v>
                </c:pt>
                <c:pt idx="34728">
                  <c:v>45288.75</c:v>
                </c:pt>
                <c:pt idx="34729">
                  <c:v>45288.760416666672</c:v>
                </c:pt>
                <c:pt idx="34730">
                  <c:v>45288.770833333328</c:v>
                </c:pt>
                <c:pt idx="34731">
                  <c:v>45288.78125</c:v>
                </c:pt>
                <c:pt idx="34732">
                  <c:v>45288.791666666672</c:v>
                </c:pt>
                <c:pt idx="34733">
                  <c:v>45288.802083333328</c:v>
                </c:pt>
                <c:pt idx="34734">
                  <c:v>45288.8125</c:v>
                </c:pt>
                <c:pt idx="34735">
                  <c:v>45288.822916666672</c:v>
                </c:pt>
                <c:pt idx="34736">
                  <c:v>45288.833333333328</c:v>
                </c:pt>
                <c:pt idx="34737">
                  <c:v>45288.84375</c:v>
                </c:pt>
                <c:pt idx="34738">
                  <c:v>45288.854166666672</c:v>
                </c:pt>
                <c:pt idx="34739">
                  <c:v>45288.864583333328</c:v>
                </c:pt>
                <c:pt idx="34740">
                  <c:v>45288.875</c:v>
                </c:pt>
                <c:pt idx="34741">
                  <c:v>45288.885416666672</c:v>
                </c:pt>
                <c:pt idx="34742">
                  <c:v>45288.895833333328</c:v>
                </c:pt>
                <c:pt idx="34743">
                  <c:v>45288.90625</c:v>
                </c:pt>
                <c:pt idx="34744">
                  <c:v>45288.916666666672</c:v>
                </c:pt>
                <c:pt idx="34745">
                  <c:v>45288.927083333328</c:v>
                </c:pt>
                <c:pt idx="34746">
                  <c:v>45288.9375</c:v>
                </c:pt>
                <c:pt idx="34747">
                  <c:v>45288.947916666672</c:v>
                </c:pt>
                <c:pt idx="34748">
                  <c:v>45288.958333333328</c:v>
                </c:pt>
                <c:pt idx="34749">
                  <c:v>45288.96875</c:v>
                </c:pt>
                <c:pt idx="34750">
                  <c:v>45288.979166666672</c:v>
                </c:pt>
                <c:pt idx="34751">
                  <c:v>45288.989583333328</c:v>
                </c:pt>
                <c:pt idx="34752">
                  <c:v>45289</c:v>
                </c:pt>
                <c:pt idx="34753">
                  <c:v>45289.010416666672</c:v>
                </c:pt>
                <c:pt idx="34754">
                  <c:v>45289.020833333328</c:v>
                </c:pt>
                <c:pt idx="34755">
                  <c:v>45289.03125</c:v>
                </c:pt>
                <c:pt idx="34756">
                  <c:v>45289.041666666672</c:v>
                </c:pt>
                <c:pt idx="34757">
                  <c:v>45289.052083333328</c:v>
                </c:pt>
                <c:pt idx="34758">
                  <c:v>45289.0625</c:v>
                </c:pt>
                <c:pt idx="34759">
                  <c:v>45289.072916666672</c:v>
                </c:pt>
                <c:pt idx="34760">
                  <c:v>45289.083333333328</c:v>
                </c:pt>
                <c:pt idx="34761">
                  <c:v>45289.09375</c:v>
                </c:pt>
                <c:pt idx="34762">
                  <c:v>45289.104166666672</c:v>
                </c:pt>
                <c:pt idx="34763">
                  <c:v>45289.114583333328</c:v>
                </c:pt>
                <c:pt idx="34764">
                  <c:v>45289.125</c:v>
                </c:pt>
                <c:pt idx="34765">
                  <c:v>45289.135416666672</c:v>
                </c:pt>
                <c:pt idx="34766">
                  <c:v>45289.145833333328</c:v>
                </c:pt>
                <c:pt idx="34767">
                  <c:v>45289.15625</c:v>
                </c:pt>
                <c:pt idx="34768">
                  <c:v>45289.166666666672</c:v>
                </c:pt>
                <c:pt idx="34769">
                  <c:v>45289.177083333328</c:v>
                </c:pt>
                <c:pt idx="34770">
                  <c:v>45289.1875</c:v>
                </c:pt>
                <c:pt idx="34771">
                  <c:v>45289.197916666672</c:v>
                </c:pt>
                <c:pt idx="34772">
                  <c:v>45289.208333333328</c:v>
                </c:pt>
                <c:pt idx="34773">
                  <c:v>45289.21875</c:v>
                </c:pt>
                <c:pt idx="34774">
                  <c:v>45289.229166666672</c:v>
                </c:pt>
                <c:pt idx="34775">
                  <c:v>45289.239583333328</c:v>
                </c:pt>
                <c:pt idx="34776">
                  <c:v>45289.25</c:v>
                </c:pt>
                <c:pt idx="34777">
                  <c:v>45289.260416666672</c:v>
                </c:pt>
                <c:pt idx="34778">
                  <c:v>45289.270833333328</c:v>
                </c:pt>
                <c:pt idx="34779">
                  <c:v>45289.28125</c:v>
                </c:pt>
                <c:pt idx="34780">
                  <c:v>45289.291666666672</c:v>
                </c:pt>
                <c:pt idx="34781">
                  <c:v>45289.302083333328</c:v>
                </c:pt>
                <c:pt idx="34782">
                  <c:v>45289.3125</c:v>
                </c:pt>
                <c:pt idx="34783">
                  <c:v>45289.322916666672</c:v>
                </c:pt>
                <c:pt idx="34784">
                  <c:v>45289.333333333328</c:v>
                </c:pt>
                <c:pt idx="34785">
                  <c:v>45289.34375</c:v>
                </c:pt>
                <c:pt idx="34786">
                  <c:v>45289.354166666672</c:v>
                </c:pt>
                <c:pt idx="34787">
                  <c:v>45289.364583333328</c:v>
                </c:pt>
                <c:pt idx="34788">
                  <c:v>45289.375</c:v>
                </c:pt>
                <c:pt idx="34789">
                  <c:v>45289.385416666672</c:v>
                </c:pt>
                <c:pt idx="34790">
                  <c:v>45289.395833333328</c:v>
                </c:pt>
                <c:pt idx="34791">
                  <c:v>45289.40625</c:v>
                </c:pt>
                <c:pt idx="34792">
                  <c:v>45289.416666666672</c:v>
                </c:pt>
                <c:pt idx="34793">
                  <c:v>45289.427083333328</c:v>
                </c:pt>
                <c:pt idx="34794">
                  <c:v>45289.4375</c:v>
                </c:pt>
                <c:pt idx="34795">
                  <c:v>45289.447916666672</c:v>
                </c:pt>
                <c:pt idx="34796">
                  <c:v>45289.458333333328</c:v>
                </c:pt>
                <c:pt idx="34797">
                  <c:v>45289.46875</c:v>
                </c:pt>
                <c:pt idx="34798">
                  <c:v>45289.479166666672</c:v>
                </c:pt>
                <c:pt idx="34799">
                  <c:v>45289.489583333328</c:v>
                </c:pt>
                <c:pt idx="34800">
                  <c:v>45289.5</c:v>
                </c:pt>
                <c:pt idx="34801">
                  <c:v>45289.510416666672</c:v>
                </c:pt>
                <c:pt idx="34802">
                  <c:v>45289.520833333328</c:v>
                </c:pt>
                <c:pt idx="34803">
                  <c:v>45289.53125</c:v>
                </c:pt>
                <c:pt idx="34804">
                  <c:v>45289.541666666672</c:v>
                </c:pt>
                <c:pt idx="34805">
                  <c:v>45289.552083333328</c:v>
                </c:pt>
                <c:pt idx="34806">
                  <c:v>45289.5625</c:v>
                </c:pt>
                <c:pt idx="34807">
                  <c:v>45289.572916666672</c:v>
                </c:pt>
                <c:pt idx="34808">
                  <c:v>45289.583333333328</c:v>
                </c:pt>
                <c:pt idx="34809">
                  <c:v>45289.59375</c:v>
                </c:pt>
                <c:pt idx="34810">
                  <c:v>45289.604166666672</c:v>
                </c:pt>
                <c:pt idx="34811">
                  <c:v>45289.614583333328</c:v>
                </c:pt>
                <c:pt idx="34812">
                  <c:v>45289.625</c:v>
                </c:pt>
                <c:pt idx="34813">
                  <c:v>45289.635416666672</c:v>
                </c:pt>
                <c:pt idx="34814">
                  <c:v>45289.645833333328</c:v>
                </c:pt>
                <c:pt idx="34815">
                  <c:v>45289.65625</c:v>
                </c:pt>
                <c:pt idx="34816">
                  <c:v>45289.666666666672</c:v>
                </c:pt>
                <c:pt idx="34817">
                  <c:v>45289.677083333328</c:v>
                </c:pt>
                <c:pt idx="34818">
                  <c:v>45289.6875</c:v>
                </c:pt>
                <c:pt idx="34819">
                  <c:v>45289.697916666672</c:v>
                </c:pt>
                <c:pt idx="34820">
                  <c:v>45289.708333333328</c:v>
                </c:pt>
                <c:pt idx="34821">
                  <c:v>45289.71875</c:v>
                </c:pt>
                <c:pt idx="34822">
                  <c:v>45289.729166666672</c:v>
                </c:pt>
                <c:pt idx="34823">
                  <c:v>45289.739583333328</c:v>
                </c:pt>
                <c:pt idx="34824">
                  <c:v>45289.75</c:v>
                </c:pt>
                <c:pt idx="34825">
                  <c:v>45289.760416666672</c:v>
                </c:pt>
                <c:pt idx="34826">
                  <c:v>45289.770833333328</c:v>
                </c:pt>
                <c:pt idx="34827">
                  <c:v>45289.78125</c:v>
                </c:pt>
                <c:pt idx="34828">
                  <c:v>45289.791666666672</c:v>
                </c:pt>
                <c:pt idx="34829">
                  <c:v>45289.802083333328</c:v>
                </c:pt>
                <c:pt idx="34830">
                  <c:v>45289.8125</c:v>
                </c:pt>
                <c:pt idx="34831">
                  <c:v>45289.822916666672</c:v>
                </c:pt>
                <c:pt idx="34832">
                  <c:v>45289.833333333328</c:v>
                </c:pt>
                <c:pt idx="34833">
                  <c:v>45289.84375</c:v>
                </c:pt>
                <c:pt idx="34834">
                  <c:v>45289.854166666672</c:v>
                </c:pt>
                <c:pt idx="34835">
                  <c:v>45289.864583333328</c:v>
                </c:pt>
                <c:pt idx="34836">
                  <c:v>45289.875</c:v>
                </c:pt>
                <c:pt idx="34837">
                  <c:v>45289.885416666672</c:v>
                </c:pt>
                <c:pt idx="34838">
                  <c:v>45289.895833333328</c:v>
                </c:pt>
                <c:pt idx="34839">
                  <c:v>45289.90625</c:v>
                </c:pt>
                <c:pt idx="34840">
                  <c:v>45289.916666666672</c:v>
                </c:pt>
                <c:pt idx="34841">
                  <c:v>45289.927083333328</c:v>
                </c:pt>
                <c:pt idx="34842">
                  <c:v>45289.9375</c:v>
                </c:pt>
                <c:pt idx="34843">
                  <c:v>45289.947916666672</c:v>
                </c:pt>
                <c:pt idx="34844">
                  <c:v>45289.958333333328</c:v>
                </c:pt>
                <c:pt idx="34845">
                  <c:v>45289.96875</c:v>
                </c:pt>
                <c:pt idx="34846">
                  <c:v>45289.979166666672</c:v>
                </c:pt>
                <c:pt idx="34847">
                  <c:v>45289.989583333328</c:v>
                </c:pt>
                <c:pt idx="34848">
                  <c:v>45290</c:v>
                </c:pt>
                <c:pt idx="34849">
                  <c:v>45290.010416666672</c:v>
                </c:pt>
                <c:pt idx="34850">
                  <c:v>45290.020833333328</c:v>
                </c:pt>
                <c:pt idx="34851">
                  <c:v>45290.03125</c:v>
                </c:pt>
                <c:pt idx="34852">
                  <c:v>45290.041666666672</c:v>
                </c:pt>
                <c:pt idx="34853">
                  <c:v>45290.052083333328</c:v>
                </c:pt>
                <c:pt idx="34854">
                  <c:v>45290.0625</c:v>
                </c:pt>
                <c:pt idx="34855">
                  <c:v>45290.072916666672</c:v>
                </c:pt>
                <c:pt idx="34856">
                  <c:v>45290.083333333328</c:v>
                </c:pt>
                <c:pt idx="34857">
                  <c:v>45290.09375</c:v>
                </c:pt>
                <c:pt idx="34858">
                  <c:v>45290.104166666672</c:v>
                </c:pt>
                <c:pt idx="34859">
                  <c:v>45290.114583333328</c:v>
                </c:pt>
                <c:pt idx="34860">
                  <c:v>45290.125</c:v>
                </c:pt>
                <c:pt idx="34861">
                  <c:v>45290.135416666672</c:v>
                </c:pt>
                <c:pt idx="34862">
                  <c:v>45290.145833333328</c:v>
                </c:pt>
                <c:pt idx="34863">
                  <c:v>45290.15625</c:v>
                </c:pt>
                <c:pt idx="34864">
                  <c:v>45290.166666666672</c:v>
                </c:pt>
                <c:pt idx="34865">
                  <c:v>45290.177083333328</c:v>
                </c:pt>
                <c:pt idx="34866">
                  <c:v>45290.1875</c:v>
                </c:pt>
                <c:pt idx="34867">
                  <c:v>45290.197916666672</c:v>
                </c:pt>
                <c:pt idx="34868">
                  <c:v>45290.208333333328</c:v>
                </c:pt>
                <c:pt idx="34869">
                  <c:v>45290.21875</c:v>
                </c:pt>
                <c:pt idx="34870">
                  <c:v>45290.229166666672</c:v>
                </c:pt>
                <c:pt idx="34871">
                  <c:v>45290.239583333328</c:v>
                </c:pt>
                <c:pt idx="34872">
                  <c:v>45290.25</c:v>
                </c:pt>
                <c:pt idx="34873">
                  <c:v>45290.260416666672</c:v>
                </c:pt>
                <c:pt idx="34874">
                  <c:v>45290.270833333328</c:v>
                </c:pt>
                <c:pt idx="34875">
                  <c:v>45290.28125</c:v>
                </c:pt>
                <c:pt idx="34876">
                  <c:v>45290.291666666672</c:v>
                </c:pt>
                <c:pt idx="34877">
                  <c:v>45290.302083333328</c:v>
                </c:pt>
                <c:pt idx="34878">
                  <c:v>45290.3125</c:v>
                </c:pt>
                <c:pt idx="34879">
                  <c:v>45290.322916666672</c:v>
                </c:pt>
                <c:pt idx="34880">
                  <c:v>45290.333333333328</c:v>
                </c:pt>
                <c:pt idx="34881">
                  <c:v>45290.34375</c:v>
                </c:pt>
                <c:pt idx="34882">
                  <c:v>45290.354166666672</c:v>
                </c:pt>
                <c:pt idx="34883">
                  <c:v>45290.364583333328</c:v>
                </c:pt>
                <c:pt idx="34884">
                  <c:v>45290.375</c:v>
                </c:pt>
                <c:pt idx="34885">
                  <c:v>45290.385416666672</c:v>
                </c:pt>
                <c:pt idx="34886">
                  <c:v>45290.395833333328</c:v>
                </c:pt>
                <c:pt idx="34887">
                  <c:v>45290.40625</c:v>
                </c:pt>
                <c:pt idx="34888">
                  <c:v>45290.416666666672</c:v>
                </c:pt>
                <c:pt idx="34889">
                  <c:v>45290.427083333328</c:v>
                </c:pt>
                <c:pt idx="34890">
                  <c:v>45290.4375</c:v>
                </c:pt>
                <c:pt idx="34891">
                  <c:v>45290.447916666672</c:v>
                </c:pt>
                <c:pt idx="34892">
                  <c:v>45290.458333333328</c:v>
                </c:pt>
                <c:pt idx="34893">
                  <c:v>45290.46875</c:v>
                </c:pt>
                <c:pt idx="34894">
                  <c:v>45290.479166666672</c:v>
                </c:pt>
                <c:pt idx="34895">
                  <c:v>45290.489583333328</c:v>
                </c:pt>
                <c:pt idx="34896">
                  <c:v>45290.5</c:v>
                </c:pt>
                <c:pt idx="34897">
                  <c:v>45290.510416666672</c:v>
                </c:pt>
                <c:pt idx="34898">
                  <c:v>45290.520833333328</c:v>
                </c:pt>
                <c:pt idx="34899">
                  <c:v>45290.53125</c:v>
                </c:pt>
                <c:pt idx="34900">
                  <c:v>45290.541666666672</c:v>
                </c:pt>
                <c:pt idx="34901">
                  <c:v>45290.552083333328</c:v>
                </c:pt>
                <c:pt idx="34902">
                  <c:v>45290.5625</c:v>
                </c:pt>
                <c:pt idx="34903">
                  <c:v>45290.572916666672</c:v>
                </c:pt>
                <c:pt idx="34904">
                  <c:v>45290.583333333328</c:v>
                </c:pt>
                <c:pt idx="34905">
                  <c:v>45290.59375</c:v>
                </c:pt>
                <c:pt idx="34906">
                  <c:v>45290.604166666672</c:v>
                </c:pt>
                <c:pt idx="34907">
                  <c:v>45290.614583333328</c:v>
                </c:pt>
                <c:pt idx="34908">
                  <c:v>45290.625</c:v>
                </c:pt>
                <c:pt idx="34909">
                  <c:v>45290.635416666672</c:v>
                </c:pt>
                <c:pt idx="34910">
                  <c:v>45290.645833333328</c:v>
                </c:pt>
                <c:pt idx="34911">
                  <c:v>45290.65625</c:v>
                </c:pt>
                <c:pt idx="34912">
                  <c:v>45290.666666666672</c:v>
                </c:pt>
                <c:pt idx="34913">
                  <c:v>45290.677083333328</c:v>
                </c:pt>
                <c:pt idx="34914">
                  <c:v>45290.6875</c:v>
                </c:pt>
                <c:pt idx="34915">
                  <c:v>45290.697916666672</c:v>
                </c:pt>
                <c:pt idx="34916">
                  <c:v>45290.708333333328</c:v>
                </c:pt>
                <c:pt idx="34917">
                  <c:v>45290.71875</c:v>
                </c:pt>
                <c:pt idx="34918">
                  <c:v>45290.729166666672</c:v>
                </c:pt>
                <c:pt idx="34919">
                  <c:v>45290.739583333328</c:v>
                </c:pt>
                <c:pt idx="34920">
                  <c:v>45290.75</c:v>
                </c:pt>
                <c:pt idx="34921">
                  <c:v>45290.760416666672</c:v>
                </c:pt>
                <c:pt idx="34922">
                  <c:v>45290.770833333328</c:v>
                </c:pt>
                <c:pt idx="34923">
                  <c:v>45290.78125</c:v>
                </c:pt>
                <c:pt idx="34924">
                  <c:v>45290.791666666672</c:v>
                </c:pt>
                <c:pt idx="34925">
                  <c:v>45290.802083333328</c:v>
                </c:pt>
                <c:pt idx="34926">
                  <c:v>45290.8125</c:v>
                </c:pt>
                <c:pt idx="34927">
                  <c:v>45290.822916666672</c:v>
                </c:pt>
                <c:pt idx="34928">
                  <c:v>45290.833333333328</c:v>
                </c:pt>
                <c:pt idx="34929">
                  <c:v>45290.84375</c:v>
                </c:pt>
                <c:pt idx="34930">
                  <c:v>45290.854166666672</c:v>
                </c:pt>
                <c:pt idx="34931">
                  <c:v>45290.864583333328</c:v>
                </c:pt>
                <c:pt idx="34932">
                  <c:v>45290.875</c:v>
                </c:pt>
                <c:pt idx="34933">
                  <c:v>45290.885416666672</c:v>
                </c:pt>
                <c:pt idx="34934">
                  <c:v>45290.895833333328</c:v>
                </c:pt>
                <c:pt idx="34935">
                  <c:v>45290.90625</c:v>
                </c:pt>
                <c:pt idx="34936">
                  <c:v>45290.916666666672</c:v>
                </c:pt>
                <c:pt idx="34937">
                  <c:v>45290.927083333328</c:v>
                </c:pt>
                <c:pt idx="34938">
                  <c:v>45290.9375</c:v>
                </c:pt>
                <c:pt idx="34939">
                  <c:v>45290.947916666672</c:v>
                </c:pt>
                <c:pt idx="34940">
                  <c:v>45290.958333333328</c:v>
                </c:pt>
                <c:pt idx="34941">
                  <c:v>45290.96875</c:v>
                </c:pt>
                <c:pt idx="34942">
                  <c:v>45290.979166666672</c:v>
                </c:pt>
                <c:pt idx="34943">
                  <c:v>45290.989583333328</c:v>
                </c:pt>
                <c:pt idx="34944">
                  <c:v>45291</c:v>
                </c:pt>
                <c:pt idx="34945">
                  <c:v>45291.010416666672</c:v>
                </c:pt>
                <c:pt idx="34946">
                  <c:v>45291.020833333328</c:v>
                </c:pt>
                <c:pt idx="34947">
                  <c:v>45291.03125</c:v>
                </c:pt>
                <c:pt idx="34948">
                  <c:v>45291.041666666672</c:v>
                </c:pt>
                <c:pt idx="34949">
                  <c:v>45291.052083333328</c:v>
                </c:pt>
                <c:pt idx="34950">
                  <c:v>45291.0625</c:v>
                </c:pt>
                <c:pt idx="34951">
                  <c:v>45291.072916666672</c:v>
                </c:pt>
                <c:pt idx="34952">
                  <c:v>45291.083333333328</c:v>
                </c:pt>
                <c:pt idx="34953">
                  <c:v>45291.09375</c:v>
                </c:pt>
                <c:pt idx="34954">
                  <c:v>45291.104166666672</c:v>
                </c:pt>
                <c:pt idx="34955">
                  <c:v>45291.114583333328</c:v>
                </c:pt>
                <c:pt idx="34956">
                  <c:v>45291.125</c:v>
                </c:pt>
                <c:pt idx="34957">
                  <c:v>45291.135416666672</c:v>
                </c:pt>
                <c:pt idx="34958">
                  <c:v>45291.145833333328</c:v>
                </c:pt>
                <c:pt idx="34959">
                  <c:v>45291.15625</c:v>
                </c:pt>
                <c:pt idx="34960">
                  <c:v>45291.166666666672</c:v>
                </c:pt>
                <c:pt idx="34961">
                  <c:v>45291.177083333328</c:v>
                </c:pt>
                <c:pt idx="34962">
                  <c:v>45291.1875</c:v>
                </c:pt>
                <c:pt idx="34963">
                  <c:v>45291.197916666672</c:v>
                </c:pt>
                <c:pt idx="34964">
                  <c:v>45291.208333333328</c:v>
                </c:pt>
                <c:pt idx="34965">
                  <c:v>45291.21875</c:v>
                </c:pt>
                <c:pt idx="34966">
                  <c:v>45291.229166666672</c:v>
                </c:pt>
                <c:pt idx="34967">
                  <c:v>45291.239583333328</c:v>
                </c:pt>
                <c:pt idx="34968">
                  <c:v>45291.25</c:v>
                </c:pt>
                <c:pt idx="34969">
                  <c:v>45291.260416666672</c:v>
                </c:pt>
                <c:pt idx="34970">
                  <c:v>45291.270833333328</c:v>
                </c:pt>
                <c:pt idx="34971">
                  <c:v>45291.28125</c:v>
                </c:pt>
                <c:pt idx="34972">
                  <c:v>45291.291666666672</c:v>
                </c:pt>
                <c:pt idx="34973">
                  <c:v>45291.302083333328</c:v>
                </c:pt>
                <c:pt idx="34974">
                  <c:v>45291.3125</c:v>
                </c:pt>
                <c:pt idx="34975">
                  <c:v>45291.322916666672</c:v>
                </c:pt>
                <c:pt idx="34976">
                  <c:v>45291.333333333328</c:v>
                </c:pt>
                <c:pt idx="34977">
                  <c:v>45291.34375</c:v>
                </c:pt>
                <c:pt idx="34978">
                  <c:v>45291.354166666672</c:v>
                </c:pt>
                <c:pt idx="34979">
                  <c:v>45291.364583333328</c:v>
                </c:pt>
                <c:pt idx="34980">
                  <c:v>45291.375</c:v>
                </c:pt>
                <c:pt idx="34981">
                  <c:v>45291.385416666672</c:v>
                </c:pt>
                <c:pt idx="34982">
                  <c:v>45291.395833333328</c:v>
                </c:pt>
                <c:pt idx="34983">
                  <c:v>45291.40625</c:v>
                </c:pt>
                <c:pt idx="34984">
                  <c:v>45291.416666666672</c:v>
                </c:pt>
                <c:pt idx="34985">
                  <c:v>45291.427083333328</c:v>
                </c:pt>
                <c:pt idx="34986">
                  <c:v>45291.4375</c:v>
                </c:pt>
                <c:pt idx="34987">
                  <c:v>45291.447916666672</c:v>
                </c:pt>
                <c:pt idx="34988">
                  <c:v>45291.458333333328</c:v>
                </c:pt>
                <c:pt idx="34989">
                  <c:v>45291.46875</c:v>
                </c:pt>
                <c:pt idx="34990">
                  <c:v>45291.479166666672</c:v>
                </c:pt>
                <c:pt idx="34991">
                  <c:v>45291.489583333328</c:v>
                </c:pt>
                <c:pt idx="34992">
                  <c:v>45291.5</c:v>
                </c:pt>
                <c:pt idx="34993">
                  <c:v>45291.510416666672</c:v>
                </c:pt>
                <c:pt idx="34994">
                  <c:v>45291.520833333328</c:v>
                </c:pt>
                <c:pt idx="34995">
                  <c:v>45291.53125</c:v>
                </c:pt>
                <c:pt idx="34996">
                  <c:v>45291.541666666672</c:v>
                </c:pt>
                <c:pt idx="34997">
                  <c:v>45291.552083333328</c:v>
                </c:pt>
                <c:pt idx="34998">
                  <c:v>45291.5625</c:v>
                </c:pt>
                <c:pt idx="34999">
                  <c:v>45291.572916666672</c:v>
                </c:pt>
                <c:pt idx="35000">
                  <c:v>45291.583333333328</c:v>
                </c:pt>
                <c:pt idx="35001">
                  <c:v>45291.59375</c:v>
                </c:pt>
                <c:pt idx="35002">
                  <c:v>45291.604166666672</c:v>
                </c:pt>
                <c:pt idx="35003">
                  <c:v>45291.614583333328</c:v>
                </c:pt>
                <c:pt idx="35004">
                  <c:v>45291.625</c:v>
                </c:pt>
                <c:pt idx="35005">
                  <c:v>45291.635416666672</c:v>
                </c:pt>
                <c:pt idx="35006">
                  <c:v>45291.645833333328</c:v>
                </c:pt>
                <c:pt idx="35007">
                  <c:v>45291.65625</c:v>
                </c:pt>
                <c:pt idx="35008">
                  <c:v>45291.666666666672</c:v>
                </c:pt>
                <c:pt idx="35009">
                  <c:v>45291.677083333328</c:v>
                </c:pt>
                <c:pt idx="35010">
                  <c:v>45291.6875</c:v>
                </c:pt>
                <c:pt idx="35011">
                  <c:v>45291.697916666672</c:v>
                </c:pt>
                <c:pt idx="35012">
                  <c:v>45291.708333333328</c:v>
                </c:pt>
                <c:pt idx="35013">
                  <c:v>45291.71875</c:v>
                </c:pt>
                <c:pt idx="35014">
                  <c:v>45291.729166666672</c:v>
                </c:pt>
                <c:pt idx="35015">
                  <c:v>45291.739583333328</c:v>
                </c:pt>
                <c:pt idx="35016">
                  <c:v>45291.75</c:v>
                </c:pt>
                <c:pt idx="35017">
                  <c:v>45291.760416666672</c:v>
                </c:pt>
                <c:pt idx="35018">
                  <c:v>45291.770833333328</c:v>
                </c:pt>
                <c:pt idx="35019">
                  <c:v>45291.78125</c:v>
                </c:pt>
                <c:pt idx="35020">
                  <c:v>45291.791666666672</c:v>
                </c:pt>
                <c:pt idx="35021">
                  <c:v>45291.802083333328</c:v>
                </c:pt>
                <c:pt idx="35022">
                  <c:v>45291.8125</c:v>
                </c:pt>
                <c:pt idx="35023">
                  <c:v>45291.822916666672</c:v>
                </c:pt>
                <c:pt idx="35024">
                  <c:v>45291.833333333328</c:v>
                </c:pt>
                <c:pt idx="35025">
                  <c:v>45291.84375</c:v>
                </c:pt>
                <c:pt idx="35026">
                  <c:v>45291.854166666672</c:v>
                </c:pt>
                <c:pt idx="35027">
                  <c:v>45291.864583333328</c:v>
                </c:pt>
                <c:pt idx="35028">
                  <c:v>45291.875</c:v>
                </c:pt>
                <c:pt idx="35029">
                  <c:v>45291.885416666672</c:v>
                </c:pt>
                <c:pt idx="35030">
                  <c:v>45291.895833333328</c:v>
                </c:pt>
                <c:pt idx="35031">
                  <c:v>45291.90625</c:v>
                </c:pt>
                <c:pt idx="35032">
                  <c:v>45291.916666666672</c:v>
                </c:pt>
                <c:pt idx="35033">
                  <c:v>45291.927083333328</c:v>
                </c:pt>
                <c:pt idx="35034">
                  <c:v>45291.9375</c:v>
                </c:pt>
                <c:pt idx="35035">
                  <c:v>45291.947916666672</c:v>
                </c:pt>
                <c:pt idx="35036">
                  <c:v>45291.958333333328</c:v>
                </c:pt>
                <c:pt idx="35037">
                  <c:v>45291.96875</c:v>
                </c:pt>
                <c:pt idx="35038">
                  <c:v>45291.979166666672</c:v>
                </c:pt>
                <c:pt idx="35039">
                  <c:v>45291.989583333328</c:v>
                </c:pt>
                <c:pt idx="35040">
                  <c:v>45292</c:v>
                </c:pt>
              </c:numCache>
            </c:numRef>
          </c:xVal>
          <c:yVal>
            <c:numRef>
              <c:f>'Données brutes'!$AD$2:$AD$35042</c:f>
              <c:numCache>
                <c:formatCode>General</c:formatCode>
                <c:ptCount val="35041"/>
                <c:pt idx="7824">
                  <c:v>9.8539999999999992</c:v>
                </c:pt>
                <c:pt idx="7825">
                  <c:v>9.952</c:v>
                </c:pt>
                <c:pt idx="7826">
                  <c:v>10.000999999999999</c:v>
                </c:pt>
                <c:pt idx="7827">
                  <c:v>10.051</c:v>
                </c:pt>
                <c:pt idx="7828">
                  <c:v>10.051</c:v>
                </c:pt>
                <c:pt idx="7829">
                  <c:v>10.1</c:v>
                </c:pt>
                <c:pt idx="7830">
                  <c:v>10.198</c:v>
                </c:pt>
                <c:pt idx="7831">
                  <c:v>10.247</c:v>
                </c:pt>
                <c:pt idx="7832">
                  <c:v>10.295999999999999</c:v>
                </c:pt>
                <c:pt idx="7833">
                  <c:v>10.32</c:v>
                </c:pt>
                <c:pt idx="7834">
                  <c:v>10.345000000000001</c:v>
                </c:pt>
                <c:pt idx="7835">
                  <c:v>10.369</c:v>
                </c:pt>
                <c:pt idx="7836">
                  <c:v>10.417999999999999</c:v>
                </c:pt>
                <c:pt idx="7837">
                  <c:v>10.443</c:v>
                </c:pt>
                <c:pt idx="7838">
                  <c:v>10.443</c:v>
                </c:pt>
                <c:pt idx="7839">
                  <c:v>10.417999999999999</c:v>
                </c:pt>
                <c:pt idx="7840">
                  <c:v>10.369</c:v>
                </c:pt>
                <c:pt idx="7841">
                  <c:v>10.345000000000001</c:v>
                </c:pt>
                <c:pt idx="7842">
                  <c:v>10.32</c:v>
                </c:pt>
                <c:pt idx="7843">
                  <c:v>10.271000000000001</c:v>
                </c:pt>
                <c:pt idx="7844">
                  <c:v>10.198</c:v>
                </c:pt>
                <c:pt idx="7845">
                  <c:v>10.173</c:v>
                </c:pt>
                <c:pt idx="7846">
                  <c:v>10.148999999999999</c:v>
                </c:pt>
                <c:pt idx="7847">
                  <c:v>10.074999999999999</c:v>
                </c:pt>
                <c:pt idx="7848">
                  <c:v>10.051</c:v>
                </c:pt>
                <c:pt idx="7849">
                  <c:v>10.026</c:v>
                </c:pt>
                <c:pt idx="7850">
                  <c:v>9.9770000000000003</c:v>
                </c:pt>
                <c:pt idx="7851">
                  <c:v>9.9280000000000008</c:v>
                </c:pt>
                <c:pt idx="7852">
                  <c:v>9.8789999999999996</c:v>
                </c:pt>
                <c:pt idx="7853">
                  <c:v>9.8290000000000006</c:v>
                </c:pt>
                <c:pt idx="7854">
                  <c:v>9.8049999999999997</c:v>
                </c:pt>
                <c:pt idx="7855">
                  <c:v>9.7799999999999994</c:v>
                </c:pt>
                <c:pt idx="7856">
                  <c:v>9.7560000000000002</c:v>
                </c:pt>
                <c:pt idx="7857">
                  <c:v>9.7560000000000002</c:v>
                </c:pt>
                <c:pt idx="7858">
                  <c:v>9.7309999999999999</c:v>
                </c:pt>
                <c:pt idx="7859">
                  <c:v>9.7059999999999995</c:v>
                </c:pt>
                <c:pt idx="7860">
                  <c:v>9.6820000000000004</c:v>
                </c:pt>
                <c:pt idx="7861">
                  <c:v>9.657</c:v>
                </c:pt>
                <c:pt idx="7862">
                  <c:v>9.6319999999999997</c:v>
                </c:pt>
                <c:pt idx="7863">
                  <c:v>9.6319999999999997</c:v>
                </c:pt>
                <c:pt idx="7864">
                  <c:v>9.6080000000000005</c:v>
                </c:pt>
                <c:pt idx="7865">
                  <c:v>9.6080000000000005</c:v>
                </c:pt>
                <c:pt idx="7866">
                  <c:v>9.5830000000000002</c:v>
                </c:pt>
                <c:pt idx="7867">
                  <c:v>9.5830000000000002</c:v>
                </c:pt>
                <c:pt idx="7868">
                  <c:v>9.5579999999999998</c:v>
                </c:pt>
                <c:pt idx="7869">
                  <c:v>9.5340000000000007</c:v>
                </c:pt>
                <c:pt idx="7870">
                  <c:v>9.5090000000000003</c:v>
                </c:pt>
                <c:pt idx="7871">
                  <c:v>9.5090000000000003</c:v>
                </c:pt>
                <c:pt idx="7872">
                  <c:v>9.4849999999999994</c:v>
                </c:pt>
                <c:pt idx="7873">
                  <c:v>9.4849999999999994</c:v>
                </c:pt>
                <c:pt idx="7874">
                  <c:v>9.5090000000000003</c:v>
                </c:pt>
                <c:pt idx="7875">
                  <c:v>9.4849999999999994</c:v>
                </c:pt>
                <c:pt idx="7876">
                  <c:v>9.4849999999999994</c:v>
                </c:pt>
                <c:pt idx="7877">
                  <c:v>9.4849999999999994</c:v>
                </c:pt>
                <c:pt idx="7878">
                  <c:v>9.4849999999999994</c:v>
                </c:pt>
                <c:pt idx="7879">
                  <c:v>9.4849999999999994</c:v>
                </c:pt>
                <c:pt idx="7880">
                  <c:v>9.4849999999999994</c:v>
                </c:pt>
                <c:pt idx="7881">
                  <c:v>9.5090000000000003</c:v>
                </c:pt>
                <c:pt idx="7882">
                  <c:v>9.5090000000000003</c:v>
                </c:pt>
                <c:pt idx="7883">
                  <c:v>9.5340000000000007</c:v>
                </c:pt>
                <c:pt idx="7884">
                  <c:v>9.5340000000000007</c:v>
                </c:pt>
                <c:pt idx="7885">
                  <c:v>9.5579999999999998</c:v>
                </c:pt>
                <c:pt idx="7886">
                  <c:v>9.5579999999999998</c:v>
                </c:pt>
                <c:pt idx="7887">
                  <c:v>9.5579999999999998</c:v>
                </c:pt>
                <c:pt idx="7888">
                  <c:v>9.5830000000000002</c:v>
                </c:pt>
                <c:pt idx="7889">
                  <c:v>9.5830000000000002</c:v>
                </c:pt>
                <c:pt idx="7890">
                  <c:v>9.6080000000000005</c:v>
                </c:pt>
                <c:pt idx="7891">
                  <c:v>9.6319999999999997</c:v>
                </c:pt>
                <c:pt idx="7892">
                  <c:v>9.657</c:v>
                </c:pt>
                <c:pt idx="7893">
                  <c:v>9.6820000000000004</c:v>
                </c:pt>
                <c:pt idx="7894">
                  <c:v>9.7059999999999995</c:v>
                </c:pt>
                <c:pt idx="7895">
                  <c:v>9.7309999999999999</c:v>
                </c:pt>
                <c:pt idx="7896">
                  <c:v>9.7560000000000002</c:v>
                </c:pt>
                <c:pt idx="7897">
                  <c:v>9.7799999999999994</c:v>
                </c:pt>
                <c:pt idx="7898">
                  <c:v>9.8049999999999997</c:v>
                </c:pt>
                <c:pt idx="7899">
                  <c:v>9.8049999999999997</c:v>
                </c:pt>
                <c:pt idx="7900">
                  <c:v>9.8290000000000006</c:v>
                </c:pt>
                <c:pt idx="7901">
                  <c:v>9.8539999999999992</c:v>
                </c:pt>
                <c:pt idx="7902">
                  <c:v>9.8789999999999996</c:v>
                </c:pt>
                <c:pt idx="7903">
                  <c:v>9.9030000000000005</c:v>
                </c:pt>
                <c:pt idx="7904">
                  <c:v>9.952</c:v>
                </c:pt>
                <c:pt idx="7905">
                  <c:v>10.026</c:v>
                </c:pt>
                <c:pt idx="7906">
                  <c:v>10.074999999999999</c:v>
                </c:pt>
                <c:pt idx="7907">
                  <c:v>10.148999999999999</c:v>
                </c:pt>
                <c:pt idx="7908">
                  <c:v>10.222</c:v>
                </c:pt>
                <c:pt idx="7909">
                  <c:v>10.32</c:v>
                </c:pt>
                <c:pt idx="7910">
                  <c:v>10.467000000000001</c:v>
                </c:pt>
                <c:pt idx="7911">
                  <c:v>10.59</c:v>
                </c:pt>
                <c:pt idx="7912">
                  <c:v>10.785</c:v>
                </c:pt>
                <c:pt idx="7913">
                  <c:v>10.98</c:v>
                </c:pt>
                <c:pt idx="7914">
                  <c:v>11.2</c:v>
                </c:pt>
                <c:pt idx="7915">
                  <c:v>11.443</c:v>
                </c:pt>
                <c:pt idx="7916">
                  <c:v>11.686</c:v>
                </c:pt>
                <c:pt idx="7917">
                  <c:v>11.929</c:v>
                </c:pt>
                <c:pt idx="7918">
                  <c:v>12.195</c:v>
                </c:pt>
                <c:pt idx="7919">
                  <c:v>12.436999999999999</c:v>
                </c:pt>
                <c:pt idx="7920">
                  <c:v>12.678000000000001</c:v>
                </c:pt>
                <c:pt idx="7921">
                  <c:v>12.92</c:v>
                </c:pt>
                <c:pt idx="7922">
                  <c:v>13.112</c:v>
                </c:pt>
                <c:pt idx="7923">
                  <c:v>12.606</c:v>
                </c:pt>
                <c:pt idx="7924">
                  <c:v>11.613</c:v>
                </c:pt>
                <c:pt idx="7925">
                  <c:v>11.759</c:v>
                </c:pt>
                <c:pt idx="7926">
                  <c:v>11.005000000000001</c:v>
                </c:pt>
                <c:pt idx="7927">
                  <c:v>10.834</c:v>
                </c:pt>
                <c:pt idx="7928">
                  <c:v>10.907</c:v>
                </c:pt>
                <c:pt idx="7929">
                  <c:v>10.932</c:v>
                </c:pt>
                <c:pt idx="7930">
                  <c:v>11.029</c:v>
                </c:pt>
                <c:pt idx="7931">
                  <c:v>11.151</c:v>
                </c:pt>
                <c:pt idx="7932">
                  <c:v>11.224</c:v>
                </c:pt>
                <c:pt idx="7933">
                  <c:v>11.247999999999999</c:v>
                </c:pt>
                <c:pt idx="7934">
                  <c:v>11.2</c:v>
                </c:pt>
                <c:pt idx="7935">
                  <c:v>11.053000000000001</c:v>
                </c:pt>
                <c:pt idx="7936">
                  <c:v>10.907</c:v>
                </c:pt>
                <c:pt idx="7937">
                  <c:v>10.785</c:v>
                </c:pt>
                <c:pt idx="7938">
                  <c:v>10.686999999999999</c:v>
                </c:pt>
                <c:pt idx="7939">
                  <c:v>10.59</c:v>
                </c:pt>
                <c:pt idx="7940">
                  <c:v>10.516</c:v>
                </c:pt>
                <c:pt idx="7941">
                  <c:v>10.467000000000001</c:v>
                </c:pt>
                <c:pt idx="7942">
                  <c:v>10.467000000000001</c:v>
                </c:pt>
                <c:pt idx="7943">
                  <c:v>10.492000000000001</c:v>
                </c:pt>
                <c:pt idx="7944">
                  <c:v>10.467000000000001</c:v>
                </c:pt>
                <c:pt idx="7945">
                  <c:v>10.417999999999999</c:v>
                </c:pt>
                <c:pt idx="7946">
                  <c:v>10.369</c:v>
                </c:pt>
                <c:pt idx="7947">
                  <c:v>10.32</c:v>
                </c:pt>
                <c:pt idx="7948">
                  <c:v>10.271000000000001</c:v>
                </c:pt>
                <c:pt idx="7949">
                  <c:v>10.222</c:v>
                </c:pt>
                <c:pt idx="7950">
                  <c:v>10.173</c:v>
                </c:pt>
                <c:pt idx="7951">
                  <c:v>10.124000000000001</c:v>
                </c:pt>
                <c:pt idx="7952">
                  <c:v>10.1</c:v>
                </c:pt>
                <c:pt idx="7953">
                  <c:v>10.074999999999999</c:v>
                </c:pt>
                <c:pt idx="7954">
                  <c:v>10.026</c:v>
                </c:pt>
                <c:pt idx="7955">
                  <c:v>9.9770000000000003</c:v>
                </c:pt>
                <c:pt idx="7956">
                  <c:v>9.952</c:v>
                </c:pt>
                <c:pt idx="7957">
                  <c:v>9.9280000000000008</c:v>
                </c:pt>
                <c:pt idx="7958">
                  <c:v>9.8789999999999996</c:v>
                </c:pt>
                <c:pt idx="7959">
                  <c:v>9.8539999999999992</c:v>
                </c:pt>
                <c:pt idx="7960">
                  <c:v>9.8290000000000006</c:v>
                </c:pt>
                <c:pt idx="7961">
                  <c:v>9.8049999999999997</c:v>
                </c:pt>
                <c:pt idx="7962">
                  <c:v>9.7799999999999994</c:v>
                </c:pt>
                <c:pt idx="7963">
                  <c:v>9.7799999999999994</c:v>
                </c:pt>
                <c:pt idx="7964">
                  <c:v>9.7799999999999994</c:v>
                </c:pt>
                <c:pt idx="7965">
                  <c:v>9.7560000000000002</c:v>
                </c:pt>
                <c:pt idx="7966">
                  <c:v>9.7309999999999999</c:v>
                </c:pt>
                <c:pt idx="7967">
                  <c:v>9.7059999999999995</c:v>
                </c:pt>
                <c:pt idx="7968">
                  <c:v>9.7309999999999999</c:v>
                </c:pt>
                <c:pt idx="7969">
                  <c:v>9.7059999999999995</c:v>
                </c:pt>
                <c:pt idx="7970">
                  <c:v>9.6820000000000004</c:v>
                </c:pt>
                <c:pt idx="7971">
                  <c:v>9.657</c:v>
                </c:pt>
                <c:pt idx="7972">
                  <c:v>9.657</c:v>
                </c:pt>
                <c:pt idx="7973">
                  <c:v>9.6820000000000004</c:v>
                </c:pt>
                <c:pt idx="7974">
                  <c:v>9.657</c:v>
                </c:pt>
                <c:pt idx="7975">
                  <c:v>9.657</c:v>
                </c:pt>
                <c:pt idx="7976">
                  <c:v>9.657</c:v>
                </c:pt>
                <c:pt idx="7977">
                  <c:v>9.657</c:v>
                </c:pt>
                <c:pt idx="7978">
                  <c:v>9.657</c:v>
                </c:pt>
                <c:pt idx="7979">
                  <c:v>9.657</c:v>
                </c:pt>
                <c:pt idx="7980">
                  <c:v>9.657</c:v>
                </c:pt>
                <c:pt idx="7981">
                  <c:v>9.657</c:v>
                </c:pt>
                <c:pt idx="7982">
                  <c:v>9.6319999999999997</c:v>
                </c:pt>
                <c:pt idx="7983">
                  <c:v>9.6319999999999997</c:v>
                </c:pt>
                <c:pt idx="7984">
                  <c:v>9.6319999999999997</c:v>
                </c:pt>
                <c:pt idx="7985">
                  <c:v>9.6319999999999997</c:v>
                </c:pt>
                <c:pt idx="7986">
                  <c:v>9.6319999999999997</c:v>
                </c:pt>
                <c:pt idx="7987">
                  <c:v>9.6319999999999997</c:v>
                </c:pt>
                <c:pt idx="7988">
                  <c:v>9.657</c:v>
                </c:pt>
                <c:pt idx="7989">
                  <c:v>9.657</c:v>
                </c:pt>
                <c:pt idx="7990">
                  <c:v>9.657</c:v>
                </c:pt>
                <c:pt idx="7991">
                  <c:v>9.6319999999999997</c:v>
                </c:pt>
                <c:pt idx="7992">
                  <c:v>9.6319999999999997</c:v>
                </c:pt>
                <c:pt idx="7993">
                  <c:v>9.6080000000000005</c:v>
                </c:pt>
                <c:pt idx="7994">
                  <c:v>9.6319999999999997</c:v>
                </c:pt>
                <c:pt idx="7995">
                  <c:v>9.6319999999999997</c:v>
                </c:pt>
                <c:pt idx="7996">
                  <c:v>9.6319999999999997</c:v>
                </c:pt>
                <c:pt idx="7997">
                  <c:v>9.657</c:v>
                </c:pt>
                <c:pt idx="7998">
                  <c:v>9.657</c:v>
                </c:pt>
                <c:pt idx="7999">
                  <c:v>9.6820000000000004</c:v>
                </c:pt>
                <c:pt idx="8000">
                  <c:v>9.6820000000000004</c:v>
                </c:pt>
                <c:pt idx="8001">
                  <c:v>9.7059999999999995</c:v>
                </c:pt>
                <c:pt idx="8002">
                  <c:v>9.7309999999999999</c:v>
                </c:pt>
                <c:pt idx="8003">
                  <c:v>9.7799999999999994</c:v>
                </c:pt>
                <c:pt idx="8004">
                  <c:v>9.8539999999999992</c:v>
                </c:pt>
                <c:pt idx="8005">
                  <c:v>9.9280000000000008</c:v>
                </c:pt>
                <c:pt idx="8006">
                  <c:v>10.026</c:v>
                </c:pt>
                <c:pt idx="8007">
                  <c:v>10.074999999999999</c:v>
                </c:pt>
                <c:pt idx="8008">
                  <c:v>10.124000000000001</c:v>
                </c:pt>
                <c:pt idx="8009">
                  <c:v>10.173</c:v>
                </c:pt>
                <c:pt idx="8010">
                  <c:v>10.222</c:v>
                </c:pt>
                <c:pt idx="8011">
                  <c:v>10.222</c:v>
                </c:pt>
                <c:pt idx="8012">
                  <c:v>10.271000000000001</c:v>
                </c:pt>
                <c:pt idx="8013">
                  <c:v>10.345000000000001</c:v>
                </c:pt>
                <c:pt idx="8014">
                  <c:v>10.394</c:v>
                </c:pt>
                <c:pt idx="8015">
                  <c:v>10.443</c:v>
                </c:pt>
                <c:pt idx="8016">
                  <c:v>10.516</c:v>
                </c:pt>
                <c:pt idx="8017">
                  <c:v>10.541</c:v>
                </c:pt>
                <c:pt idx="8018">
                  <c:v>10.565</c:v>
                </c:pt>
                <c:pt idx="8019">
                  <c:v>10.565</c:v>
                </c:pt>
                <c:pt idx="8020">
                  <c:v>10.614000000000001</c:v>
                </c:pt>
                <c:pt idx="8021">
                  <c:v>10.614000000000001</c:v>
                </c:pt>
                <c:pt idx="8022">
                  <c:v>10.638</c:v>
                </c:pt>
                <c:pt idx="8023">
                  <c:v>10.614000000000001</c:v>
                </c:pt>
                <c:pt idx="8024">
                  <c:v>10.59</c:v>
                </c:pt>
                <c:pt idx="8025">
                  <c:v>10.565</c:v>
                </c:pt>
                <c:pt idx="8026">
                  <c:v>10.565</c:v>
                </c:pt>
                <c:pt idx="8027">
                  <c:v>10.565</c:v>
                </c:pt>
                <c:pt idx="8028">
                  <c:v>10.565</c:v>
                </c:pt>
                <c:pt idx="8029">
                  <c:v>10.565</c:v>
                </c:pt>
                <c:pt idx="8030">
                  <c:v>10.541</c:v>
                </c:pt>
                <c:pt idx="8031">
                  <c:v>10.516</c:v>
                </c:pt>
                <c:pt idx="8032">
                  <c:v>10.492000000000001</c:v>
                </c:pt>
                <c:pt idx="8033">
                  <c:v>10.467000000000001</c:v>
                </c:pt>
                <c:pt idx="8034">
                  <c:v>10.417999999999999</c:v>
                </c:pt>
                <c:pt idx="8035">
                  <c:v>10.417999999999999</c:v>
                </c:pt>
                <c:pt idx="8036">
                  <c:v>10.394</c:v>
                </c:pt>
                <c:pt idx="8037">
                  <c:v>10.417999999999999</c:v>
                </c:pt>
                <c:pt idx="8038">
                  <c:v>10.417999999999999</c:v>
                </c:pt>
                <c:pt idx="8039">
                  <c:v>10.394</c:v>
                </c:pt>
                <c:pt idx="8040">
                  <c:v>10.369</c:v>
                </c:pt>
                <c:pt idx="8041">
                  <c:v>10.345000000000001</c:v>
                </c:pt>
                <c:pt idx="8042">
                  <c:v>10.417999999999999</c:v>
                </c:pt>
                <c:pt idx="8043">
                  <c:v>10.492000000000001</c:v>
                </c:pt>
                <c:pt idx="8044">
                  <c:v>10.59</c:v>
                </c:pt>
                <c:pt idx="8045">
                  <c:v>10.712</c:v>
                </c:pt>
                <c:pt idx="8046">
                  <c:v>10.81</c:v>
                </c:pt>
                <c:pt idx="8047">
                  <c:v>10.907</c:v>
                </c:pt>
                <c:pt idx="8048">
                  <c:v>10.98</c:v>
                </c:pt>
                <c:pt idx="8049">
                  <c:v>11.029</c:v>
                </c:pt>
                <c:pt idx="8050">
                  <c:v>11.053000000000001</c:v>
                </c:pt>
                <c:pt idx="8051">
                  <c:v>11.077999999999999</c:v>
                </c:pt>
                <c:pt idx="8052">
                  <c:v>11.102</c:v>
                </c:pt>
                <c:pt idx="8053">
                  <c:v>11.077999999999999</c:v>
                </c:pt>
                <c:pt idx="8054">
                  <c:v>11.053000000000001</c:v>
                </c:pt>
                <c:pt idx="8055">
                  <c:v>11.005000000000001</c:v>
                </c:pt>
                <c:pt idx="8056">
                  <c:v>10.956</c:v>
                </c:pt>
                <c:pt idx="8057">
                  <c:v>10.907</c:v>
                </c:pt>
                <c:pt idx="8058">
                  <c:v>10.858000000000001</c:v>
                </c:pt>
                <c:pt idx="8059">
                  <c:v>10.81</c:v>
                </c:pt>
                <c:pt idx="8060">
                  <c:v>10.760999999999999</c:v>
                </c:pt>
                <c:pt idx="8061">
                  <c:v>10.712</c:v>
                </c:pt>
                <c:pt idx="8062">
                  <c:v>10.638</c:v>
                </c:pt>
                <c:pt idx="8063">
                  <c:v>10.565</c:v>
                </c:pt>
                <c:pt idx="8064">
                  <c:v>10.492000000000001</c:v>
                </c:pt>
                <c:pt idx="8065">
                  <c:v>10.443</c:v>
                </c:pt>
                <c:pt idx="8066">
                  <c:v>10.394</c:v>
                </c:pt>
                <c:pt idx="8067">
                  <c:v>10.32</c:v>
                </c:pt>
                <c:pt idx="8068">
                  <c:v>10.271000000000001</c:v>
                </c:pt>
                <c:pt idx="8069">
                  <c:v>10.222</c:v>
                </c:pt>
                <c:pt idx="8070">
                  <c:v>10.198</c:v>
                </c:pt>
                <c:pt idx="8071">
                  <c:v>10.148999999999999</c:v>
                </c:pt>
                <c:pt idx="8072">
                  <c:v>10.1</c:v>
                </c:pt>
                <c:pt idx="8073">
                  <c:v>10.074999999999999</c:v>
                </c:pt>
                <c:pt idx="8074">
                  <c:v>10.026</c:v>
                </c:pt>
                <c:pt idx="8075">
                  <c:v>10.000999999999999</c:v>
                </c:pt>
                <c:pt idx="8076">
                  <c:v>9.9770000000000003</c:v>
                </c:pt>
                <c:pt idx="8077">
                  <c:v>9.9280000000000008</c:v>
                </c:pt>
                <c:pt idx="8078">
                  <c:v>9.9030000000000005</c:v>
                </c:pt>
                <c:pt idx="8079">
                  <c:v>9.8789999999999996</c:v>
                </c:pt>
                <c:pt idx="8080">
                  <c:v>9.8539999999999992</c:v>
                </c:pt>
                <c:pt idx="8081">
                  <c:v>9.8290000000000006</c:v>
                </c:pt>
                <c:pt idx="8082">
                  <c:v>9.8049999999999997</c:v>
                </c:pt>
                <c:pt idx="8083">
                  <c:v>9.7799999999999994</c:v>
                </c:pt>
                <c:pt idx="8084">
                  <c:v>9.7560000000000002</c:v>
                </c:pt>
                <c:pt idx="8085">
                  <c:v>9.7059999999999995</c:v>
                </c:pt>
                <c:pt idx="8086">
                  <c:v>9.6820000000000004</c:v>
                </c:pt>
                <c:pt idx="8087">
                  <c:v>9.6319999999999997</c:v>
                </c:pt>
                <c:pt idx="8088">
                  <c:v>9.5830000000000002</c:v>
                </c:pt>
                <c:pt idx="8089">
                  <c:v>9.5579999999999998</c:v>
                </c:pt>
                <c:pt idx="8090">
                  <c:v>9.5090000000000003</c:v>
                </c:pt>
                <c:pt idx="8091">
                  <c:v>9.4600000000000009</c:v>
                </c:pt>
                <c:pt idx="8092">
                  <c:v>9.4350000000000005</c:v>
                </c:pt>
                <c:pt idx="8093">
                  <c:v>9.4350000000000005</c:v>
                </c:pt>
                <c:pt idx="8094">
                  <c:v>9.41</c:v>
                </c:pt>
                <c:pt idx="8095">
                  <c:v>9.41</c:v>
                </c:pt>
                <c:pt idx="8096">
                  <c:v>9.4350000000000005</c:v>
                </c:pt>
                <c:pt idx="8097">
                  <c:v>9.4600000000000009</c:v>
                </c:pt>
                <c:pt idx="8098">
                  <c:v>9.5340000000000007</c:v>
                </c:pt>
                <c:pt idx="8099">
                  <c:v>9.6080000000000005</c:v>
                </c:pt>
                <c:pt idx="8100">
                  <c:v>9.7309999999999999</c:v>
                </c:pt>
                <c:pt idx="8101">
                  <c:v>9.8539999999999992</c:v>
                </c:pt>
                <c:pt idx="8102">
                  <c:v>10.000999999999999</c:v>
                </c:pt>
                <c:pt idx="8103">
                  <c:v>10.173</c:v>
                </c:pt>
                <c:pt idx="8104">
                  <c:v>10.369</c:v>
                </c:pt>
                <c:pt idx="8105">
                  <c:v>10.565</c:v>
                </c:pt>
                <c:pt idx="8106">
                  <c:v>10.785</c:v>
                </c:pt>
                <c:pt idx="8107">
                  <c:v>11.005000000000001</c:v>
                </c:pt>
                <c:pt idx="8108">
                  <c:v>11.247999999999999</c:v>
                </c:pt>
                <c:pt idx="8109">
                  <c:v>11.467000000000001</c:v>
                </c:pt>
                <c:pt idx="8110">
                  <c:v>11.686</c:v>
                </c:pt>
                <c:pt idx="8111">
                  <c:v>11.904</c:v>
                </c:pt>
                <c:pt idx="8112">
                  <c:v>12.098000000000001</c:v>
                </c:pt>
                <c:pt idx="8113">
                  <c:v>12.316000000000001</c:v>
                </c:pt>
                <c:pt idx="8114">
                  <c:v>12.461</c:v>
                </c:pt>
                <c:pt idx="8115">
                  <c:v>12.558</c:v>
                </c:pt>
                <c:pt idx="8116">
                  <c:v>12.63</c:v>
                </c:pt>
                <c:pt idx="8117">
                  <c:v>12.798999999999999</c:v>
                </c:pt>
                <c:pt idx="8118">
                  <c:v>12.847</c:v>
                </c:pt>
                <c:pt idx="8119">
                  <c:v>12.92</c:v>
                </c:pt>
                <c:pt idx="8120">
                  <c:v>13.04</c:v>
                </c:pt>
                <c:pt idx="8121">
                  <c:v>13.137</c:v>
                </c:pt>
                <c:pt idx="8122">
                  <c:v>13.281000000000001</c:v>
                </c:pt>
                <c:pt idx="8123">
                  <c:v>13.329000000000001</c:v>
                </c:pt>
                <c:pt idx="8124">
                  <c:v>13.401</c:v>
                </c:pt>
                <c:pt idx="8125">
                  <c:v>13.545999999999999</c:v>
                </c:pt>
                <c:pt idx="8126">
                  <c:v>13.618</c:v>
                </c:pt>
                <c:pt idx="8127">
                  <c:v>13.714</c:v>
                </c:pt>
                <c:pt idx="8128">
                  <c:v>13.762</c:v>
                </c:pt>
                <c:pt idx="8129">
                  <c:v>13.762</c:v>
                </c:pt>
                <c:pt idx="8130">
                  <c:v>13.762</c:v>
                </c:pt>
                <c:pt idx="8131">
                  <c:v>13.69</c:v>
                </c:pt>
                <c:pt idx="8132">
                  <c:v>13.593999999999999</c:v>
                </c:pt>
                <c:pt idx="8133">
                  <c:v>13.522</c:v>
                </c:pt>
                <c:pt idx="8134">
                  <c:v>13.449</c:v>
                </c:pt>
                <c:pt idx="8135">
                  <c:v>13.377000000000001</c:v>
                </c:pt>
                <c:pt idx="8136">
                  <c:v>13.281000000000001</c:v>
                </c:pt>
                <c:pt idx="8137">
                  <c:v>13.161</c:v>
                </c:pt>
                <c:pt idx="8138">
                  <c:v>12.992000000000001</c:v>
                </c:pt>
                <c:pt idx="8139">
                  <c:v>12.847</c:v>
                </c:pt>
                <c:pt idx="8140">
                  <c:v>12.702999999999999</c:v>
                </c:pt>
                <c:pt idx="8141">
                  <c:v>12.558</c:v>
                </c:pt>
                <c:pt idx="8142">
                  <c:v>12.436999999999999</c:v>
                </c:pt>
                <c:pt idx="8143">
                  <c:v>12.316000000000001</c:v>
                </c:pt>
                <c:pt idx="8144">
                  <c:v>12.170999999999999</c:v>
                </c:pt>
                <c:pt idx="8145">
                  <c:v>12.025</c:v>
                </c:pt>
                <c:pt idx="8146">
                  <c:v>11.904</c:v>
                </c:pt>
                <c:pt idx="8147">
                  <c:v>11.782999999999999</c:v>
                </c:pt>
                <c:pt idx="8148">
                  <c:v>11.686</c:v>
                </c:pt>
                <c:pt idx="8149">
                  <c:v>11.565</c:v>
                </c:pt>
                <c:pt idx="8150">
                  <c:v>11.467000000000001</c:v>
                </c:pt>
                <c:pt idx="8151">
                  <c:v>11.37</c:v>
                </c:pt>
                <c:pt idx="8152">
                  <c:v>11.247999999999999</c:v>
                </c:pt>
                <c:pt idx="8153">
                  <c:v>11.127000000000001</c:v>
                </c:pt>
                <c:pt idx="8154">
                  <c:v>11.029</c:v>
                </c:pt>
                <c:pt idx="8155">
                  <c:v>10.932</c:v>
                </c:pt>
                <c:pt idx="8156">
                  <c:v>10.81</c:v>
                </c:pt>
                <c:pt idx="8157">
                  <c:v>10.712</c:v>
                </c:pt>
                <c:pt idx="8158">
                  <c:v>10.614000000000001</c:v>
                </c:pt>
                <c:pt idx="8159">
                  <c:v>10.541</c:v>
                </c:pt>
                <c:pt idx="8160">
                  <c:v>10.492000000000001</c:v>
                </c:pt>
                <c:pt idx="8161">
                  <c:v>10.443</c:v>
                </c:pt>
                <c:pt idx="8162">
                  <c:v>10.369</c:v>
                </c:pt>
                <c:pt idx="8163">
                  <c:v>10.271000000000001</c:v>
                </c:pt>
                <c:pt idx="8164">
                  <c:v>10.198</c:v>
                </c:pt>
                <c:pt idx="8165">
                  <c:v>10.124000000000001</c:v>
                </c:pt>
                <c:pt idx="8166">
                  <c:v>10.074999999999999</c:v>
                </c:pt>
                <c:pt idx="8167">
                  <c:v>10.026</c:v>
                </c:pt>
                <c:pt idx="8168">
                  <c:v>10.000999999999999</c:v>
                </c:pt>
                <c:pt idx="8169">
                  <c:v>9.952</c:v>
                </c:pt>
                <c:pt idx="8170">
                  <c:v>9.9280000000000008</c:v>
                </c:pt>
                <c:pt idx="8171">
                  <c:v>9.9030000000000005</c:v>
                </c:pt>
                <c:pt idx="8172">
                  <c:v>9.8539999999999992</c:v>
                </c:pt>
                <c:pt idx="8173">
                  <c:v>9.8290000000000006</c:v>
                </c:pt>
                <c:pt idx="8174">
                  <c:v>9.8049999999999997</c:v>
                </c:pt>
                <c:pt idx="8175">
                  <c:v>9.8049999999999997</c:v>
                </c:pt>
                <c:pt idx="8176">
                  <c:v>9.7799999999999994</c:v>
                </c:pt>
                <c:pt idx="8177">
                  <c:v>9.7799999999999994</c:v>
                </c:pt>
                <c:pt idx="8178">
                  <c:v>9.7560000000000002</c:v>
                </c:pt>
                <c:pt idx="8179">
                  <c:v>9.7560000000000002</c:v>
                </c:pt>
                <c:pt idx="8180">
                  <c:v>9.7560000000000002</c:v>
                </c:pt>
                <c:pt idx="8181">
                  <c:v>9.7560000000000002</c:v>
                </c:pt>
                <c:pt idx="8182">
                  <c:v>9.7560000000000002</c:v>
                </c:pt>
                <c:pt idx="8183">
                  <c:v>9.7560000000000002</c:v>
                </c:pt>
                <c:pt idx="8184">
                  <c:v>9.7799999999999994</c:v>
                </c:pt>
                <c:pt idx="8185">
                  <c:v>9.8049999999999997</c:v>
                </c:pt>
                <c:pt idx="8186">
                  <c:v>9.8290000000000006</c:v>
                </c:pt>
                <c:pt idx="8187">
                  <c:v>9.8290000000000006</c:v>
                </c:pt>
                <c:pt idx="8188">
                  <c:v>9.8539999999999992</c:v>
                </c:pt>
                <c:pt idx="8189">
                  <c:v>9.9030000000000005</c:v>
                </c:pt>
                <c:pt idx="8190">
                  <c:v>9.9280000000000008</c:v>
                </c:pt>
                <c:pt idx="8191">
                  <c:v>9.9770000000000003</c:v>
                </c:pt>
                <c:pt idx="8192">
                  <c:v>10.026</c:v>
                </c:pt>
                <c:pt idx="8193">
                  <c:v>10.074999999999999</c:v>
                </c:pt>
                <c:pt idx="8194">
                  <c:v>10.124000000000001</c:v>
                </c:pt>
                <c:pt idx="8195">
                  <c:v>10.198</c:v>
                </c:pt>
                <c:pt idx="8196">
                  <c:v>10.271000000000001</c:v>
                </c:pt>
                <c:pt idx="8197">
                  <c:v>10.345000000000001</c:v>
                </c:pt>
                <c:pt idx="8198">
                  <c:v>10.443</c:v>
                </c:pt>
                <c:pt idx="8199">
                  <c:v>10.516</c:v>
                </c:pt>
                <c:pt idx="8200">
                  <c:v>10.638</c:v>
                </c:pt>
                <c:pt idx="8201">
                  <c:v>10.712</c:v>
                </c:pt>
                <c:pt idx="8202">
                  <c:v>10.956</c:v>
                </c:pt>
                <c:pt idx="8203">
                  <c:v>11.224</c:v>
                </c:pt>
                <c:pt idx="8204">
                  <c:v>11.37</c:v>
                </c:pt>
                <c:pt idx="8205">
                  <c:v>11.419</c:v>
                </c:pt>
                <c:pt idx="8206">
                  <c:v>11.589</c:v>
                </c:pt>
                <c:pt idx="8207">
                  <c:v>11.71</c:v>
                </c:pt>
                <c:pt idx="8208">
                  <c:v>11.832000000000001</c:v>
                </c:pt>
                <c:pt idx="8209">
                  <c:v>11.952999999999999</c:v>
                </c:pt>
                <c:pt idx="8210">
                  <c:v>12.074</c:v>
                </c:pt>
                <c:pt idx="8211">
                  <c:v>12.122</c:v>
                </c:pt>
                <c:pt idx="8212">
                  <c:v>12.122</c:v>
                </c:pt>
                <c:pt idx="8213">
                  <c:v>12.05</c:v>
                </c:pt>
                <c:pt idx="8214">
                  <c:v>11.977</c:v>
                </c:pt>
                <c:pt idx="8215">
                  <c:v>11.929</c:v>
                </c:pt>
                <c:pt idx="8216">
                  <c:v>11.88</c:v>
                </c:pt>
                <c:pt idx="8217">
                  <c:v>11.856</c:v>
                </c:pt>
                <c:pt idx="8218">
                  <c:v>11.856</c:v>
                </c:pt>
                <c:pt idx="8219">
                  <c:v>11.88</c:v>
                </c:pt>
                <c:pt idx="8220">
                  <c:v>11.904</c:v>
                </c:pt>
                <c:pt idx="8221">
                  <c:v>11.952999999999999</c:v>
                </c:pt>
                <c:pt idx="8222">
                  <c:v>12.122</c:v>
                </c:pt>
                <c:pt idx="8223">
                  <c:v>12.268000000000001</c:v>
                </c:pt>
                <c:pt idx="8224">
                  <c:v>12.413</c:v>
                </c:pt>
                <c:pt idx="8225">
                  <c:v>12.413</c:v>
                </c:pt>
                <c:pt idx="8226">
                  <c:v>12.509</c:v>
                </c:pt>
                <c:pt idx="8227">
                  <c:v>12.436999999999999</c:v>
                </c:pt>
                <c:pt idx="8228">
                  <c:v>12.388999999999999</c:v>
                </c:pt>
                <c:pt idx="8229">
                  <c:v>12.364000000000001</c:v>
                </c:pt>
                <c:pt idx="8230">
                  <c:v>12.316000000000001</c:v>
                </c:pt>
                <c:pt idx="8231">
                  <c:v>12.218999999999999</c:v>
                </c:pt>
                <c:pt idx="8232">
                  <c:v>12.098000000000001</c:v>
                </c:pt>
                <c:pt idx="8233">
                  <c:v>11.929</c:v>
                </c:pt>
                <c:pt idx="8234">
                  <c:v>11.782999999999999</c:v>
                </c:pt>
                <c:pt idx="8235">
                  <c:v>11.613</c:v>
                </c:pt>
                <c:pt idx="8236">
                  <c:v>11.443</c:v>
                </c:pt>
                <c:pt idx="8237">
                  <c:v>11.297000000000001</c:v>
                </c:pt>
                <c:pt idx="8238">
                  <c:v>11.175000000000001</c:v>
                </c:pt>
                <c:pt idx="8239">
                  <c:v>11.053000000000001</c:v>
                </c:pt>
                <c:pt idx="8240">
                  <c:v>10.932</c:v>
                </c:pt>
                <c:pt idx="8241">
                  <c:v>10.834</c:v>
                </c:pt>
                <c:pt idx="8242">
                  <c:v>10.760999999999999</c:v>
                </c:pt>
                <c:pt idx="8243">
                  <c:v>10.663</c:v>
                </c:pt>
                <c:pt idx="8244">
                  <c:v>10.59</c:v>
                </c:pt>
                <c:pt idx="8245">
                  <c:v>10.516</c:v>
                </c:pt>
                <c:pt idx="8246">
                  <c:v>10.467000000000001</c:v>
                </c:pt>
                <c:pt idx="8247">
                  <c:v>10.417999999999999</c:v>
                </c:pt>
                <c:pt idx="8248">
                  <c:v>10.345000000000001</c:v>
                </c:pt>
                <c:pt idx="8249">
                  <c:v>10.271000000000001</c:v>
                </c:pt>
                <c:pt idx="8250">
                  <c:v>10.198</c:v>
                </c:pt>
                <c:pt idx="8251">
                  <c:v>10.148999999999999</c:v>
                </c:pt>
                <c:pt idx="8252">
                  <c:v>10.124000000000001</c:v>
                </c:pt>
                <c:pt idx="8253">
                  <c:v>10.074999999999999</c:v>
                </c:pt>
                <c:pt idx="8254">
                  <c:v>10.000999999999999</c:v>
                </c:pt>
                <c:pt idx="8255">
                  <c:v>9.9280000000000008</c:v>
                </c:pt>
                <c:pt idx="8256">
                  <c:v>9.8789999999999996</c:v>
                </c:pt>
                <c:pt idx="8257">
                  <c:v>9.8049999999999997</c:v>
                </c:pt>
                <c:pt idx="8258">
                  <c:v>9.7560000000000002</c:v>
                </c:pt>
                <c:pt idx="8259">
                  <c:v>9.7059999999999995</c:v>
                </c:pt>
                <c:pt idx="8260">
                  <c:v>9.657</c:v>
                </c:pt>
                <c:pt idx="8261">
                  <c:v>9.6319999999999997</c:v>
                </c:pt>
                <c:pt idx="8262">
                  <c:v>9.6080000000000005</c:v>
                </c:pt>
                <c:pt idx="8263">
                  <c:v>9.5830000000000002</c:v>
                </c:pt>
                <c:pt idx="8264">
                  <c:v>9.5340000000000007</c:v>
                </c:pt>
                <c:pt idx="8265">
                  <c:v>9.5090000000000003</c:v>
                </c:pt>
                <c:pt idx="8266">
                  <c:v>9.4600000000000009</c:v>
                </c:pt>
                <c:pt idx="8267">
                  <c:v>9.4600000000000009</c:v>
                </c:pt>
                <c:pt idx="8268">
                  <c:v>9.4350000000000005</c:v>
                </c:pt>
                <c:pt idx="8269">
                  <c:v>9.41</c:v>
                </c:pt>
                <c:pt idx="8270">
                  <c:v>9.3610000000000007</c:v>
                </c:pt>
                <c:pt idx="8271">
                  <c:v>9.3360000000000003</c:v>
                </c:pt>
                <c:pt idx="8272">
                  <c:v>9.3360000000000003</c:v>
                </c:pt>
                <c:pt idx="8273">
                  <c:v>9.2870000000000008</c:v>
                </c:pt>
                <c:pt idx="8274">
                  <c:v>9.2620000000000005</c:v>
                </c:pt>
                <c:pt idx="8275">
                  <c:v>9.2379999999999995</c:v>
                </c:pt>
                <c:pt idx="8276">
                  <c:v>9.2379999999999995</c:v>
                </c:pt>
                <c:pt idx="8277">
                  <c:v>9.2129999999999992</c:v>
                </c:pt>
                <c:pt idx="8278">
                  <c:v>9.1880000000000006</c:v>
                </c:pt>
                <c:pt idx="8279">
                  <c:v>9.1630000000000003</c:v>
                </c:pt>
                <c:pt idx="8280">
                  <c:v>9.1389999999999993</c:v>
                </c:pt>
                <c:pt idx="8281">
                  <c:v>9.1140000000000008</c:v>
                </c:pt>
                <c:pt idx="8282">
                  <c:v>9.0890000000000004</c:v>
                </c:pt>
                <c:pt idx="8283">
                  <c:v>9.0640000000000001</c:v>
                </c:pt>
                <c:pt idx="8284">
                  <c:v>9.0399999999999991</c:v>
                </c:pt>
                <c:pt idx="8285">
                  <c:v>9.0399999999999991</c:v>
                </c:pt>
                <c:pt idx="8286">
                  <c:v>9.0150000000000006</c:v>
                </c:pt>
                <c:pt idx="8287">
                  <c:v>9.0150000000000006</c:v>
                </c:pt>
                <c:pt idx="8288">
                  <c:v>9.0399999999999991</c:v>
                </c:pt>
                <c:pt idx="8289">
                  <c:v>9.0640000000000001</c:v>
                </c:pt>
                <c:pt idx="8290">
                  <c:v>9.1140000000000008</c:v>
                </c:pt>
                <c:pt idx="8291">
                  <c:v>9.1880000000000006</c:v>
                </c:pt>
                <c:pt idx="8292">
                  <c:v>9.3119999999999994</c:v>
                </c:pt>
                <c:pt idx="8293">
                  <c:v>9.4600000000000009</c:v>
                </c:pt>
                <c:pt idx="8294">
                  <c:v>9.657</c:v>
                </c:pt>
                <c:pt idx="8295">
                  <c:v>9.8049999999999997</c:v>
                </c:pt>
                <c:pt idx="8296">
                  <c:v>10.000999999999999</c:v>
                </c:pt>
                <c:pt idx="8297">
                  <c:v>10.222</c:v>
                </c:pt>
                <c:pt idx="8298">
                  <c:v>10.443</c:v>
                </c:pt>
                <c:pt idx="8299">
                  <c:v>10.663</c:v>
                </c:pt>
                <c:pt idx="8300">
                  <c:v>10.882999999999999</c:v>
                </c:pt>
                <c:pt idx="8301">
                  <c:v>11.127000000000001</c:v>
                </c:pt>
                <c:pt idx="8302">
                  <c:v>11.394</c:v>
                </c:pt>
                <c:pt idx="8303">
                  <c:v>11.613</c:v>
                </c:pt>
                <c:pt idx="8304">
                  <c:v>11.856</c:v>
                </c:pt>
                <c:pt idx="8305">
                  <c:v>12.098000000000001</c:v>
                </c:pt>
                <c:pt idx="8306">
                  <c:v>12.34</c:v>
                </c:pt>
                <c:pt idx="8307">
                  <c:v>12.558</c:v>
                </c:pt>
                <c:pt idx="8308">
                  <c:v>12.775</c:v>
                </c:pt>
                <c:pt idx="8309">
                  <c:v>12.992000000000001</c:v>
                </c:pt>
                <c:pt idx="8310">
                  <c:v>13.137</c:v>
                </c:pt>
                <c:pt idx="8311">
                  <c:v>13.329000000000001</c:v>
                </c:pt>
                <c:pt idx="8312">
                  <c:v>13.497</c:v>
                </c:pt>
                <c:pt idx="8313">
                  <c:v>13.618</c:v>
                </c:pt>
                <c:pt idx="8314">
                  <c:v>13.762</c:v>
                </c:pt>
                <c:pt idx="8315">
                  <c:v>13.882</c:v>
                </c:pt>
                <c:pt idx="8316">
                  <c:v>13.954000000000001</c:v>
                </c:pt>
                <c:pt idx="8317">
                  <c:v>14.05</c:v>
                </c:pt>
                <c:pt idx="8318">
                  <c:v>14.074</c:v>
                </c:pt>
                <c:pt idx="8319">
                  <c:v>14.098000000000001</c:v>
                </c:pt>
                <c:pt idx="8320">
                  <c:v>14.098000000000001</c:v>
                </c:pt>
                <c:pt idx="8321">
                  <c:v>14.098000000000001</c:v>
                </c:pt>
                <c:pt idx="8322">
                  <c:v>14.05</c:v>
                </c:pt>
                <c:pt idx="8323">
                  <c:v>13.906000000000001</c:v>
                </c:pt>
                <c:pt idx="8324">
                  <c:v>13.834</c:v>
                </c:pt>
                <c:pt idx="8325">
                  <c:v>13.714</c:v>
                </c:pt>
                <c:pt idx="8326">
                  <c:v>13.593999999999999</c:v>
                </c:pt>
                <c:pt idx="8327">
                  <c:v>13.473000000000001</c:v>
                </c:pt>
                <c:pt idx="8328">
                  <c:v>13.305</c:v>
                </c:pt>
                <c:pt idx="8329">
                  <c:v>13.137</c:v>
                </c:pt>
                <c:pt idx="8330">
                  <c:v>12.92</c:v>
                </c:pt>
                <c:pt idx="8331">
                  <c:v>12.727</c:v>
                </c:pt>
                <c:pt idx="8332">
                  <c:v>12.509</c:v>
                </c:pt>
                <c:pt idx="8333">
                  <c:v>12.316000000000001</c:v>
                </c:pt>
                <c:pt idx="8334">
                  <c:v>12.122</c:v>
                </c:pt>
                <c:pt idx="8335">
                  <c:v>11.929</c:v>
                </c:pt>
                <c:pt idx="8336">
                  <c:v>11.759</c:v>
                </c:pt>
                <c:pt idx="8337">
                  <c:v>11.565</c:v>
                </c:pt>
                <c:pt idx="8338">
                  <c:v>11.394</c:v>
                </c:pt>
                <c:pt idx="8339">
                  <c:v>11.2</c:v>
                </c:pt>
                <c:pt idx="8340">
                  <c:v>11.053000000000001</c:v>
                </c:pt>
                <c:pt idx="8341">
                  <c:v>10.882999999999999</c:v>
                </c:pt>
                <c:pt idx="8342">
                  <c:v>10.712</c:v>
                </c:pt>
                <c:pt idx="8343">
                  <c:v>10.541</c:v>
                </c:pt>
                <c:pt idx="8344">
                  <c:v>10.394</c:v>
                </c:pt>
                <c:pt idx="8345">
                  <c:v>10.271000000000001</c:v>
                </c:pt>
                <c:pt idx="8346">
                  <c:v>10.124000000000001</c:v>
                </c:pt>
                <c:pt idx="8347">
                  <c:v>10.026</c:v>
                </c:pt>
                <c:pt idx="8348">
                  <c:v>9.8789999999999996</c:v>
                </c:pt>
                <c:pt idx="8349">
                  <c:v>9.7560000000000002</c:v>
                </c:pt>
                <c:pt idx="8350">
                  <c:v>9.657</c:v>
                </c:pt>
                <c:pt idx="8351">
                  <c:v>9.5579999999999998</c:v>
                </c:pt>
                <c:pt idx="8352">
                  <c:v>9.4600000000000009</c:v>
                </c:pt>
                <c:pt idx="8353">
                  <c:v>9.3859999999999992</c:v>
                </c:pt>
                <c:pt idx="8354">
                  <c:v>9.2870000000000008</c:v>
                </c:pt>
                <c:pt idx="8355">
                  <c:v>9.2379999999999995</c:v>
                </c:pt>
                <c:pt idx="8356">
                  <c:v>9.1389999999999993</c:v>
                </c:pt>
                <c:pt idx="8357">
                  <c:v>9.0399999999999991</c:v>
                </c:pt>
                <c:pt idx="8358">
                  <c:v>8.9649999999999999</c:v>
                </c:pt>
                <c:pt idx="8359">
                  <c:v>8.891</c:v>
                </c:pt>
                <c:pt idx="8360">
                  <c:v>8.8409999999999993</c:v>
                </c:pt>
                <c:pt idx="8361">
                  <c:v>8.7669999999999995</c:v>
                </c:pt>
                <c:pt idx="8362">
                  <c:v>8.7170000000000005</c:v>
                </c:pt>
                <c:pt idx="8363">
                  <c:v>8.6679999999999993</c:v>
                </c:pt>
                <c:pt idx="8364">
                  <c:v>8.6180000000000003</c:v>
                </c:pt>
                <c:pt idx="8365">
                  <c:v>8.5679999999999996</c:v>
                </c:pt>
                <c:pt idx="8366">
                  <c:v>8.5190000000000001</c:v>
                </c:pt>
                <c:pt idx="8367">
                  <c:v>8.4689999999999994</c:v>
                </c:pt>
                <c:pt idx="8368">
                  <c:v>8.4190000000000005</c:v>
                </c:pt>
                <c:pt idx="8369">
                  <c:v>8.3940000000000001</c:v>
                </c:pt>
                <c:pt idx="8370">
                  <c:v>8.3439999999999994</c:v>
                </c:pt>
                <c:pt idx="8371">
                  <c:v>8.3190000000000008</c:v>
                </c:pt>
                <c:pt idx="8372">
                  <c:v>8.2949999999999999</c:v>
                </c:pt>
                <c:pt idx="8373">
                  <c:v>8.2949999999999999</c:v>
                </c:pt>
                <c:pt idx="8374">
                  <c:v>8.27</c:v>
                </c:pt>
                <c:pt idx="8375">
                  <c:v>8.2449999999999992</c:v>
                </c:pt>
                <c:pt idx="8376">
                  <c:v>8.2449999999999992</c:v>
                </c:pt>
                <c:pt idx="8377">
                  <c:v>8.2200000000000006</c:v>
                </c:pt>
                <c:pt idx="8378">
                  <c:v>8.2200000000000006</c:v>
                </c:pt>
                <c:pt idx="8379">
                  <c:v>8.1950000000000003</c:v>
                </c:pt>
                <c:pt idx="8380">
                  <c:v>8.1950000000000003</c:v>
                </c:pt>
                <c:pt idx="8381">
                  <c:v>8.1950000000000003</c:v>
                </c:pt>
                <c:pt idx="8382">
                  <c:v>8.1950000000000003</c:v>
                </c:pt>
                <c:pt idx="8383">
                  <c:v>8.2449999999999992</c:v>
                </c:pt>
                <c:pt idx="8384">
                  <c:v>8.2949999999999999</c:v>
                </c:pt>
                <c:pt idx="8385">
                  <c:v>8.3689999999999998</c:v>
                </c:pt>
                <c:pt idx="8386">
                  <c:v>8.4689999999999994</c:v>
                </c:pt>
                <c:pt idx="8387">
                  <c:v>8.5679999999999996</c:v>
                </c:pt>
                <c:pt idx="8388">
                  <c:v>8.7170000000000005</c:v>
                </c:pt>
                <c:pt idx="8389">
                  <c:v>8.8659999999999997</c:v>
                </c:pt>
                <c:pt idx="8390">
                  <c:v>9.0399999999999991</c:v>
                </c:pt>
                <c:pt idx="8391">
                  <c:v>9.2620000000000005</c:v>
                </c:pt>
                <c:pt idx="8392">
                  <c:v>9.4600000000000009</c:v>
                </c:pt>
                <c:pt idx="8393">
                  <c:v>9.7059999999999995</c:v>
                </c:pt>
                <c:pt idx="8394">
                  <c:v>9.952</c:v>
                </c:pt>
                <c:pt idx="8395">
                  <c:v>10.222</c:v>
                </c:pt>
                <c:pt idx="8396">
                  <c:v>10.516</c:v>
                </c:pt>
                <c:pt idx="8397">
                  <c:v>10.81</c:v>
                </c:pt>
                <c:pt idx="8398">
                  <c:v>11.077999999999999</c:v>
                </c:pt>
                <c:pt idx="8399">
                  <c:v>11.37</c:v>
                </c:pt>
                <c:pt idx="8400">
                  <c:v>11.637</c:v>
                </c:pt>
                <c:pt idx="8401">
                  <c:v>11.88</c:v>
                </c:pt>
                <c:pt idx="8402">
                  <c:v>12.122</c:v>
                </c:pt>
                <c:pt idx="8403">
                  <c:v>12.364000000000001</c:v>
                </c:pt>
                <c:pt idx="8404">
                  <c:v>12.582000000000001</c:v>
                </c:pt>
                <c:pt idx="8405">
                  <c:v>12.798999999999999</c:v>
                </c:pt>
                <c:pt idx="8406">
                  <c:v>13.04</c:v>
                </c:pt>
                <c:pt idx="8407">
                  <c:v>13.233000000000001</c:v>
                </c:pt>
                <c:pt idx="8408">
                  <c:v>13.377000000000001</c:v>
                </c:pt>
                <c:pt idx="8409">
                  <c:v>13.57</c:v>
                </c:pt>
                <c:pt idx="8410">
                  <c:v>13.738</c:v>
                </c:pt>
                <c:pt idx="8411">
                  <c:v>13.858000000000001</c:v>
                </c:pt>
                <c:pt idx="8412">
                  <c:v>13.954000000000001</c:v>
                </c:pt>
                <c:pt idx="8413">
                  <c:v>14.05</c:v>
                </c:pt>
                <c:pt idx="8414">
                  <c:v>14.098000000000001</c:v>
                </c:pt>
                <c:pt idx="8415">
                  <c:v>14.17</c:v>
                </c:pt>
                <c:pt idx="8416">
                  <c:v>14.194000000000001</c:v>
                </c:pt>
                <c:pt idx="8417">
                  <c:v>14.194000000000001</c:v>
                </c:pt>
                <c:pt idx="8418">
                  <c:v>14.146000000000001</c:v>
                </c:pt>
                <c:pt idx="8419">
                  <c:v>14.026</c:v>
                </c:pt>
                <c:pt idx="8420">
                  <c:v>13.93</c:v>
                </c:pt>
                <c:pt idx="8421">
                  <c:v>13.834</c:v>
                </c:pt>
                <c:pt idx="8422">
                  <c:v>13.69</c:v>
                </c:pt>
                <c:pt idx="8423">
                  <c:v>13.57</c:v>
                </c:pt>
                <c:pt idx="8424">
                  <c:v>13.425000000000001</c:v>
                </c:pt>
                <c:pt idx="8425">
                  <c:v>13.257</c:v>
                </c:pt>
                <c:pt idx="8426">
                  <c:v>13.064</c:v>
                </c:pt>
                <c:pt idx="8427">
                  <c:v>12.896000000000001</c:v>
                </c:pt>
                <c:pt idx="8428">
                  <c:v>12.702999999999999</c:v>
                </c:pt>
                <c:pt idx="8429">
                  <c:v>12.558</c:v>
                </c:pt>
                <c:pt idx="8430">
                  <c:v>12.388999999999999</c:v>
                </c:pt>
                <c:pt idx="8431">
                  <c:v>12.218999999999999</c:v>
                </c:pt>
                <c:pt idx="8432">
                  <c:v>12.05</c:v>
                </c:pt>
                <c:pt idx="8433">
                  <c:v>11.904</c:v>
                </c:pt>
                <c:pt idx="8434">
                  <c:v>11.734</c:v>
                </c:pt>
                <c:pt idx="8435">
                  <c:v>11.589</c:v>
                </c:pt>
                <c:pt idx="8436">
                  <c:v>11.443</c:v>
                </c:pt>
                <c:pt idx="8437">
                  <c:v>11.297000000000001</c:v>
                </c:pt>
                <c:pt idx="8438">
                  <c:v>11.151</c:v>
                </c:pt>
                <c:pt idx="8439">
                  <c:v>11.005000000000001</c:v>
                </c:pt>
                <c:pt idx="8440">
                  <c:v>10.858000000000001</c:v>
                </c:pt>
                <c:pt idx="8441">
                  <c:v>10.712</c:v>
                </c:pt>
                <c:pt idx="8442">
                  <c:v>10.565</c:v>
                </c:pt>
                <c:pt idx="8443">
                  <c:v>10.417999999999999</c:v>
                </c:pt>
                <c:pt idx="8444">
                  <c:v>10.295999999999999</c:v>
                </c:pt>
                <c:pt idx="8445">
                  <c:v>10.173</c:v>
                </c:pt>
                <c:pt idx="8446">
                  <c:v>10.051</c:v>
                </c:pt>
                <c:pt idx="8447">
                  <c:v>9.9280000000000008</c:v>
                </c:pt>
                <c:pt idx="8448">
                  <c:v>9.8290000000000006</c:v>
                </c:pt>
                <c:pt idx="8449">
                  <c:v>9.7059999999999995</c:v>
                </c:pt>
                <c:pt idx="8450">
                  <c:v>9.5830000000000002</c:v>
                </c:pt>
                <c:pt idx="8451">
                  <c:v>9.4849999999999994</c:v>
                </c:pt>
                <c:pt idx="8452">
                  <c:v>9.41</c:v>
                </c:pt>
                <c:pt idx="8453">
                  <c:v>9.3360000000000003</c:v>
                </c:pt>
                <c:pt idx="8454">
                  <c:v>9.2620000000000005</c:v>
                </c:pt>
                <c:pt idx="8455">
                  <c:v>9.1880000000000006</c:v>
                </c:pt>
                <c:pt idx="8456">
                  <c:v>9.1389999999999993</c:v>
                </c:pt>
                <c:pt idx="8457">
                  <c:v>9.0640000000000001</c:v>
                </c:pt>
                <c:pt idx="8458">
                  <c:v>9.0399999999999991</c:v>
                </c:pt>
                <c:pt idx="8459">
                  <c:v>8.99</c:v>
                </c:pt>
                <c:pt idx="8460">
                  <c:v>8.9410000000000007</c:v>
                </c:pt>
                <c:pt idx="8461">
                  <c:v>8.891</c:v>
                </c:pt>
                <c:pt idx="8462">
                  <c:v>8.8659999999999997</c:v>
                </c:pt>
                <c:pt idx="8463">
                  <c:v>8.8409999999999993</c:v>
                </c:pt>
                <c:pt idx="8464">
                  <c:v>8.8170000000000002</c:v>
                </c:pt>
                <c:pt idx="8465">
                  <c:v>8.7919999999999998</c:v>
                </c:pt>
                <c:pt idx="8466">
                  <c:v>8.7919999999999998</c:v>
                </c:pt>
                <c:pt idx="8467">
                  <c:v>8.7919999999999998</c:v>
                </c:pt>
                <c:pt idx="8468">
                  <c:v>8.7919999999999998</c:v>
                </c:pt>
                <c:pt idx="8469">
                  <c:v>8.7919999999999998</c:v>
                </c:pt>
                <c:pt idx="8470">
                  <c:v>8.7919999999999998</c:v>
                </c:pt>
                <c:pt idx="8471">
                  <c:v>8.7919999999999998</c:v>
                </c:pt>
                <c:pt idx="8472">
                  <c:v>8.7919999999999998</c:v>
                </c:pt>
                <c:pt idx="8473">
                  <c:v>8.7669999999999995</c:v>
                </c:pt>
                <c:pt idx="8474">
                  <c:v>8.7669999999999995</c:v>
                </c:pt>
                <c:pt idx="8475">
                  <c:v>8.7420000000000009</c:v>
                </c:pt>
                <c:pt idx="8476">
                  <c:v>8.7420000000000009</c:v>
                </c:pt>
                <c:pt idx="8477">
                  <c:v>8.7669999999999995</c:v>
                </c:pt>
                <c:pt idx="8478">
                  <c:v>8.7919999999999998</c:v>
                </c:pt>
                <c:pt idx="8479">
                  <c:v>8.8409999999999993</c:v>
                </c:pt>
                <c:pt idx="8480">
                  <c:v>8.9160000000000004</c:v>
                </c:pt>
                <c:pt idx="8481">
                  <c:v>8.99</c:v>
                </c:pt>
                <c:pt idx="8482">
                  <c:v>9.0640000000000001</c:v>
                </c:pt>
                <c:pt idx="8483">
                  <c:v>9.1630000000000003</c:v>
                </c:pt>
                <c:pt idx="8484">
                  <c:v>9.2870000000000008</c:v>
                </c:pt>
                <c:pt idx="8485">
                  <c:v>9.4350000000000005</c:v>
                </c:pt>
                <c:pt idx="8486">
                  <c:v>9.5830000000000002</c:v>
                </c:pt>
                <c:pt idx="8487">
                  <c:v>9.7799999999999994</c:v>
                </c:pt>
                <c:pt idx="8488">
                  <c:v>9.9770000000000003</c:v>
                </c:pt>
                <c:pt idx="8489">
                  <c:v>10.173</c:v>
                </c:pt>
                <c:pt idx="8490">
                  <c:v>10.417999999999999</c:v>
                </c:pt>
                <c:pt idx="8491">
                  <c:v>10.663</c:v>
                </c:pt>
                <c:pt idx="8492">
                  <c:v>10.907</c:v>
                </c:pt>
                <c:pt idx="8493">
                  <c:v>11.127000000000001</c:v>
                </c:pt>
                <c:pt idx="8494">
                  <c:v>11.394</c:v>
                </c:pt>
                <c:pt idx="8495">
                  <c:v>11.613</c:v>
                </c:pt>
                <c:pt idx="8496">
                  <c:v>11.856</c:v>
                </c:pt>
                <c:pt idx="8497">
                  <c:v>12.098000000000001</c:v>
                </c:pt>
                <c:pt idx="8498">
                  <c:v>12.364000000000001</c:v>
                </c:pt>
                <c:pt idx="8499">
                  <c:v>12.558</c:v>
                </c:pt>
                <c:pt idx="8500">
                  <c:v>12.775</c:v>
                </c:pt>
                <c:pt idx="8501">
                  <c:v>13.016</c:v>
                </c:pt>
                <c:pt idx="8502">
                  <c:v>13.185</c:v>
                </c:pt>
                <c:pt idx="8503">
                  <c:v>13.377000000000001</c:v>
                </c:pt>
                <c:pt idx="8504">
                  <c:v>13.593999999999999</c:v>
                </c:pt>
                <c:pt idx="8505">
                  <c:v>13.81</c:v>
                </c:pt>
                <c:pt idx="8506">
                  <c:v>13.978</c:v>
                </c:pt>
                <c:pt idx="8507">
                  <c:v>14.122</c:v>
                </c:pt>
                <c:pt idx="8508">
                  <c:v>14.266</c:v>
                </c:pt>
                <c:pt idx="8509">
                  <c:v>14.385</c:v>
                </c:pt>
                <c:pt idx="8510">
                  <c:v>14.409000000000001</c:v>
                </c:pt>
                <c:pt idx="8511">
                  <c:v>14.457000000000001</c:v>
                </c:pt>
                <c:pt idx="8512">
                  <c:v>14.481</c:v>
                </c:pt>
                <c:pt idx="8513">
                  <c:v>14.481</c:v>
                </c:pt>
                <c:pt idx="8514">
                  <c:v>14.433</c:v>
                </c:pt>
                <c:pt idx="8515">
                  <c:v>14.409000000000001</c:v>
                </c:pt>
                <c:pt idx="8516">
                  <c:v>14.385</c:v>
                </c:pt>
                <c:pt idx="8517">
                  <c:v>14.361000000000001</c:v>
                </c:pt>
                <c:pt idx="8518">
                  <c:v>14.29</c:v>
                </c:pt>
                <c:pt idx="8519">
                  <c:v>14.194000000000001</c:v>
                </c:pt>
                <c:pt idx="8520">
                  <c:v>14.074</c:v>
                </c:pt>
                <c:pt idx="8521">
                  <c:v>13.906000000000001</c:v>
                </c:pt>
                <c:pt idx="8522">
                  <c:v>13.786</c:v>
                </c:pt>
                <c:pt idx="8523">
                  <c:v>13.641999999999999</c:v>
                </c:pt>
                <c:pt idx="8524">
                  <c:v>13.473000000000001</c:v>
                </c:pt>
                <c:pt idx="8525">
                  <c:v>13.329000000000001</c:v>
                </c:pt>
                <c:pt idx="8526">
                  <c:v>13.185</c:v>
                </c:pt>
                <c:pt idx="8527">
                  <c:v>13.04</c:v>
                </c:pt>
                <c:pt idx="8528">
                  <c:v>12.896000000000001</c:v>
                </c:pt>
                <c:pt idx="8529">
                  <c:v>12.750999999999999</c:v>
                </c:pt>
                <c:pt idx="8530">
                  <c:v>12.606</c:v>
                </c:pt>
                <c:pt idx="8531">
                  <c:v>12.461</c:v>
                </c:pt>
                <c:pt idx="8532">
                  <c:v>12.316000000000001</c:v>
                </c:pt>
                <c:pt idx="8533">
                  <c:v>12.170999999999999</c:v>
                </c:pt>
                <c:pt idx="8534">
                  <c:v>12.025</c:v>
                </c:pt>
                <c:pt idx="8535">
                  <c:v>11.904</c:v>
                </c:pt>
                <c:pt idx="8536">
                  <c:v>11.759</c:v>
                </c:pt>
                <c:pt idx="8537">
                  <c:v>11.613</c:v>
                </c:pt>
                <c:pt idx="8538">
                  <c:v>11.492000000000001</c:v>
                </c:pt>
                <c:pt idx="8539">
                  <c:v>11.346</c:v>
                </c:pt>
                <c:pt idx="8540">
                  <c:v>11.2</c:v>
                </c:pt>
                <c:pt idx="8541">
                  <c:v>11.053000000000001</c:v>
                </c:pt>
                <c:pt idx="8542">
                  <c:v>10.932</c:v>
                </c:pt>
                <c:pt idx="8543">
                  <c:v>10.81</c:v>
                </c:pt>
                <c:pt idx="8544">
                  <c:v>10.712</c:v>
                </c:pt>
                <c:pt idx="8545">
                  <c:v>10.59</c:v>
                </c:pt>
                <c:pt idx="8546">
                  <c:v>10.492000000000001</c:v>
                </c:pt>
                <c:pt idx="8547">
                  <c:v>10.394</c:v>
                </c:pt>
                <c:pt idx="8548">
                  <c:v>10.295999999999999</c:v>
                </c:pt>
                <c:pt idx="8549">
                  <c:v>10.222</c:v>
                </c:pt>
                <c:pt idx="8550">
                  <c:v>10.148999999999999</c:v>
                </c:pt>
                <c:pt idx="8551">
                  <c:v>10.1</c:v>
                </c:pt>
                <c:pt idx="8552">
                  <c:v>10.026</c:v>
                </c:pt>
                <c:pt idx="8553">
                  <c:v>9.9770000000000003</c:v>
                </c:pt>
                <c:pt idx="8554">
                  <c:v>9.9280000000000008</c:v>
                </c:pt>
                <c:pt idx="8555">
                  <c:v>9.8789999999999996</c:v>
                </c:pt>
                <c:pt idx="8556">
                  <c:v>9.8539999999999992</c:v>
                </c:pt>
                <c:pt idx="8557">
                  <c:v>9.8290000000000006</c:v>
                </c:pt>
                <c:pt idx="8558">
                  <c:v>9.8049999999999997</c:v>
                </c:pt>
                <c:pt idx="8559">
                  <c:v>9.7799999999999994</c:v>
                </c:pt>
                <c:pt idx="8560">
                  <c:v>9.7799999999999994</c:v>
                </c:pt>
                <c:pt idx="8561">
                  <c:v>9.7799999999999994</c:v>
                </c:pt>
                <c:pt idx="8562">
                  <c:v>9.7560000000000002</c:v>
                </c:pt>
                <c:pt idx="8563">
                  <c:v>9.7560000000000002</c:v>
                </c:pt>
                <c:pt idx="8564">
                  <c:v>9.7799999999999994</c:v>
                </c:pt>
                <c:pt idx="8565">
                  <c:v>9.7799999999999994</c:v>
                </c:pt>
                <c:pt idx="8566">
                  <c:v>9.7560000000000002</c:v>
                </c:pt>
                <c:pt idx="8567">
                  <c:v>9.7560000000000002</c:v>
                </c:pt>
                <c:pt idx="8568">
                  <c:v>9.7560000000000002</c:v>
                </c:pt>
                <c:pt idx="8569">
                  <c:v>9.7309999999999999</c:v>
                </c:pt>
                <c:pt idx="8570">
                  <c:v>9.7309999999999999</c:v>
                </c:pt>
                <c:pt idx="8571">
                  <c:v>9.7309999999999999</c:v>
                </c:pt>
                <c:pt idx="8572">
                  <c:v>9.7309999999999999</c:v>
                </c:pt>
                <c:pt idx="8573">
                  <c:v>9.7560000000000002</c:v>
                </c:pt>
                <c:pt idx="8574">
                  <c:v>9.8049999999999997</c:v>
                </c:pt>
                <c:pt idx="8575">
                  <c:v>9.8290000000000006</c:v>
                </c:pt>
                <c:pt idx="8576">
                  <c:v>9.8789999999999996</c:v>
                </c:pt>
                <c:pt idx="8577">
                  <c:v>9.9280000000000008</c:v>
                </c:pt>
                <c:pt idx="8578">
                  <c:v>10.000999999999999</c:v>
                </c:pt>
                <c:pt idx="8579">
                  <c:v>10.074999999999999</c:v>
                </c:pt>
                <c:pt idx="8580">
                  <c:v>10.198</c:v>
                </c:pt>
                <c:pt idx="8581">
                  <c:v>10.271000000000001</c:v>
                </c:pt>
                <c:pt idx="8582">
                  <c:v>10.443</c:v>
                </c:pt>
                <c:pt idx="8583">
                  <c:v>10.638</c:v>
                </c:pt>
                <c:pt idx="8584">
                  <c:v>10.834</c:v>
                </c:pt>
                <c:pt idx="8585">
                  <c:v>11.053000000000001</c:v>
                </c:pt>
                <c:pt idx="8586">
                  <c:v>11.273</c:v>
                </c:pt>
                <c:pt idx="8587">
                  <c:v>11.516</c:v>
                </c:pt>
                <c:pt idx="8588">
                  <c:v>11.734</c:v>
                </c:pt>
                <c:pt idx="8589">
                  <c:v>12.000999999999999</c:v>
                </c:pt>
                <c:pt idx="8590">
                  <c:v>12.268000000000001</c:v>
                </c:pt>
                <c:pt idx="8591">
                  <c:v>12.534000000000001</c:v>
                </c:pt>
                <c:pt idx="8592">
                  <c:v>12.775</c:v>
                </c:pt>
                <c:pt idx="8593">
                  <c:v>13.04</c:v>
                </c:pt>
                <c:pt idx="8594">
                  <c:v>13.281000000000001</c:v>
                </c:pt>
                <c:pt idx="8595">
                  <c:v>13.522</c:v>
                </c:pt>
                <c:pt idx="8596">
                  <c:v>13.738</c:v>
                </c:pt>
                <c:pt idx="8597">
                  <c:v>13.954000000000001</c:v>
                </c:pt>
                <c:pt idx="8598">
                  <c:v>14.026</c:v>
                </c:pt>
                <c:pt idx="8599">
                  <c:v>14.146000000000001</c:v>
                </c:pt>
                <c:pt idx="8600">
                  <c:v>14.29</c:v>
                </c:pt>
                <c:pt idx="8601">
                  <c:v>14.433</c:v>
                </c:pt>
                <c:pt idx="8602">
                  <c:v>14.648999999999999</c:v>
                </c:pt>
                <c:pt idx="8603">
                  <c:v>14.816000000000001</c:v>
                </c:pt>
                <c:pt idx="8604">
                  <c:v>14.96</c:v>
                </c:pt>
                <c:pt idx="8605">
                  <c:v>15.055</c:v>
                </c:pt>
                <c:pt idx="8606">
                  <c:v>15.103</c:v>
                </c:pt>
                <c:pt idx="8607">
                  <c:v>15.175000000000001</c:v>
                </c:pt>
                <c:pt idx="8608">
                  <c:v>15.199</c:v>
                </c:pt>
                <c:pt idx="8609">
                  <c:v>15.199</c:v>
                </c:pt>
                <c:pt idx="8610">
                  <c:v>15.175000000000001</c:v>
                </c:pt>
                <c:pt idx="8611">
                  <c:v>15.103</c:v>
                </c:pt>
                <c:pt idx="8612">
                  <c:v>15.007999999999999</c:v>
                </c:pt>
                <c:pt idx="8613">
                  <c:v>14.96</c:v>
                </c:pt>
                <c:pt idx="8614">
                  <c:v>14.864000000000001</c:v>
                </c:pt>
                <c:pt idx="8615">
                  <c:v>14.768000000000001</c:v>
                </c:pt>
                <c:pt idx="8616">
                  <c:v>14.625</c:v>
                </c:pt>
                <c:pt idx="8617">
                  <c:v>14.481</c:v>
                </c:pt>
                <c:pt idx="8618">
                  <c:v>14.314</c:v>
                </c:pt>
                <c:pt idx="8619">
                  <c:v>14.146000000000001</c:v>
                </c:pt>
                <c:pt idx="8620">
                  <c:v>14.002000000000001</c:v>
                </c:pt>
                <c:pt idx="8621">
                  <c:v>13.834</c:v>
                </c:pt>
                <c:pt idx="8622">
                  <c:v>13.69</c:v>
                </c:pt>
                <c:pt idx="8623">
                  <c:v>13.522</c:v>
                </c:pt>
                <c:pt idx="8624">
                  <c:v>13.353</c:v>
                </c:pt>
                <c:pt idx="8625">
                  <c:v>13.209</c:v>
                </c:pt>
                <c:pt idx="8626">
                  <c:v>13.04</c:v>
                </c:pt>
                <c:pt idx="8627">
                  <c:v>12.896000000000001</c:v>
                </c:pt>
                <c:pt idx="8628">
                  <c:v>12.750999999999999</c:v>
                </c:pt>
                <c:pt idx="8629">
                  <c:v>12.63</c:v>
                </c:pt>
                <c:pt idx="8630">
                  <c:v>12.484999999999999</c:v>
                </c:pt>
                <c:pt idx="8631">
                  <c:v>12.34</c:v>
                </c:pt>
                <c:pt idx="8632">
                  <c:v>12.218999999999999</c:v>
                </c:pt>
                <c:pt idx="8633">
                  <c:v>12.074</c:v>
                </c:pt>
                <c:pt idx="8634">
                  <c:v>11.952999999999999</c:v>
                </c:pt>
                <c:pt idx="8635">
                  <c:v>11.832000000000001</c:v>
                </c:pt>
                <c:pt idx="8636">
                  <c:v>11.734</c:v>
                </c:pt>
                <c:pt idx="8637">
                  <c:v>11.613</c:v>
                </c:pt>
                <c:pt idx="8638">
                  <c:v>11.516</c:v>
                </c:pt>
                <c:pt idx="8639">
                  <c:v>11.394</c:v>
                </c:pt>
                <c:pt idx="8640">
                  <c:v>11.321</c:v>
                </c:pt>
                <c:pt idx="8641">
                  <c:v>11.224</c:v>
                </c:pt>
                <c:pt idx="8642">
                  <c:v>11.151</c:v>
                </c:pt>
                <c:pt idx="8643">
                  <c:v>11.077999999999999</c:v>
                </c:pt>
                <c:pt idx="8644">
                  <c:v>11.005000000000001</c:v>
                </c:pt>
                <c:pt idx="8645">
                  <c:v>10.907</c:v>
                </c:pt>
                <c:pt idx="8646">
                  <c:v>10.834</c:v>
                </c:pt>
                <c:pt idx="8647">
                  <c:v>10.785</c:v>
                </c:pt>
                <c:pt idx="8648">
                  <c:v>10.736000000000001</c:v>
                </c:pt>
                <c:pt idx="8649">
                  <c:v>10.686999999999999</c:v>
                </c:pt>
                <c:pt idx="8650">
                  <c:v>10.663</c:v>
                </c:pt>
                <c:pt idx="8651">
                  <c:v>10.638</c:v>
                </c:pt>
                <c:pt idx="8652">
                  <c:v>10.638</c:v>
                </c:pt>
                <c:pt idx="8653">
                  <c:v>10.638</c:v>
                </c:pt>
                <c:pt idx="8654">
                  <c:v>10.614000000000001</c:v>
                </c:pt>
                <c:pt idx="8655">
                  <c:v>10.614000000000001</c:v>
                </c:pt>
                <c:pt idx="8656">
                  <c:v>10.614000000000001</c:v>
                </c:pt>
                <c:pt idx="8657">
                  <c:v>10.614000000000001</c:v>
                </c:pt>
                <c:pt idx="8658">
                  <c:v>10.614000000000001</c:v>
                </c:pt>
                <c:pt idx="8659">
                  <c:v>10.638</c:v>
                </c:pt>
                <c:pt idx="8660">
                  <c:v>10.663</c:v>
                </c:pt>
                <c:pt idx="8661">
                  <c:v>10.663</c:v>
                </c:pt>
                <c:pt idx="8662">
                  <c:v>10.686999999999999</c:v>
                </c:pt>
                <c:pt idx="8663">
                  <c:v>10.686999999999999</c:v>
                </c:pt>
                <c:pt idx="8664">
                  <c:v>10.686999999999999</c:v>
                </c:pt>
                <c:pt idx="8665">
                  <c:v>10.712</c:v>
                </c:pt>
                <c:pt idx="8666">
                  <c:v>10.712</c:v>
                </c:pt>
                <c:pt idx="8667">
                  <c:v>10.712</c:v>
                </c:pt>
                <c:pt idx="8668">
                  <c:v>10.712</c:v>
                </c:pt>
                <c:pt idx="8669">
                  <c:v>10.736000000000001</c:v>
                </c:pt>
                <c:pt idx="8670">
                  <c:v>10.760999999999999</c:v>
                </c:pt>
                <c:pt idx="8671">
                  <c:v>10.785</c:v>
                </c:pt>
                <c:pt idx="8672">
                  <c:v>10.834</c:v>
                </c:pt>
                <c:pt idx="8673">
                  <c:v>10.858000000000001</c:v>
                </c:pt>
                <c:pt idx="8674">
                  <c:v>10.907</c:v>
                </c:pt>
                <c:pt idx="8675">
                  <c:v>10.98</c:v>
                </c:pt>
                <c:pt idx="8676">
                  <c:v>11.053000000000001</c:v>
                </c:pt>
                <c:pt idx="8677">
                  <c:v>11.151</c:v>
                </c:pt>
                <c:pt idx="8678">
                  <c:v>11.247999999999999</c:v>
                </c:pt>
                <c:pt idx="8679">
                  <c:v>11.321</c:v>
                </c:pt>
                <c:pt idx="8680">
                  <c:v>11.467000000000001</c:v>
                </c:pt>
                <c:pt idx="8681">
                  <c:v>11.613</c:v>
                </c:pt>
                <c:pt idx="8682">
                  <c:v>11.782999999999999</c:v>
                </c:pt>
                <c:pt idx="8683">
                  <c:v>11.977</c:v>
                </c:pt>
                <c:pt idx="8684">
                  <c:v>12.147</c:v>
                </c:pt>
                <c:pt idx="8685">
                  <c:v>12.268000000000001</c:v>
                </c:pt>
                <c:pt idx="8686">
                  <c:v>12.316000000000001</c:v>
                </c:pt>
                <c:pt idx="8687">
                  <c:v>12.388999999999999</c:v>
                </c:pt>
                <c:pt idx="8688">
                  <c:v>12.461</c:v>
                </c:pt>
                <c:pt idx="8689">
                  <c:v>12.558</c:v>
                </c:pt>
                <c:pt idx="8690">
                  <c:v>12.775</c:v>
                </c:pt>
                <c:pt idx="8691">
                  <c:v>12.944000000000001</c:v>
                </c:pt>
                <c:pt idx="8692">
                  <c:v>13.161</c:v>
                </c:pt>
                <c:pt idx="8693">
                  <c:v>13.353</c:v>
                </c:pt>
                <c:pt idx="8694">
                  <c:v>13.545999999999999</c:v>
                </c:pt>
                <c:pt idx="8695">
                  <c:v>13.666</c:v>
                </c:pt>
                <c:pt idx="8696">
                  <c:v>13.81</c:v>
                </c:pt>
                <c:pt idx="8697">
                  <c:v>13.954000000000001</c:v>
                </c:pt>
                <c:pt idx="8698">
                  <c:v>14.002000000000001</c:v>
                </c:pt>
                <c:pt idx="8699">
                  <c:v>14.098000000000001</c:v>
                </c:pt>
                <c:pt idx="8700">
                  <c:v>14.146000000000001</c:v>
                </c:pt>
                <c:pt idx="8701">
                  <c:v>14.218</c:v>
                </c:pt>
                <c:pt idx="8702">
                  <c:v>14.361000000000001</c:v>
                </c:pt>
                <c:pt idx="8703">
                  <c:v>14.29</c:v>
                </c:pt>
                <c:pt idx="8704">
                  <c:v>14.337</c:v>
                </c:pt>
                <c:pt idx="8705">
                  <c:v>14.17</c:v>
                </c:pt>
                <c:pt idx="8706">
                  <c:v>14.17</c:v>
                </c:pt>
                <c:pt idx="8707">
                  <c:v>14.074</c:v>
                </c:pt>
                <c:pt idx="8708">
                  <c:v>14.05</c:v>
                </c:pt>
                <c:pt idx="8709">
                  <c:v>14.002000000000001</c:v>
                </c:pt>
                <c:pt idx="8710">
                  <c:v>13.906000000000001</c:v>
                </c:pt>
                <c:pt idx="8711">
                  <c:v>13.738</c:v>
                </c:pt>
                <c:pt idx="8712">
                  <c:v>13.593999999999999</c:v>
                </c:pt>
                <c:pt idx="8713">
                  <c:v>13.449</c:v>
                </c:pt>
                <c:pt idx="8714">
                  <c:v>13.305</c:v>
                </c:pt>
                <c:pt idx="8715">
                  <c:v>13.185</c:v>
                </c:pt>
                <c:pt idx="8716">
                  <c:v>13.04</c:v>
                </c:pt>
                <c:pt idx="8717">
                  <c:v>12.896000000000001</c:v>
                </c:pt>
                <c:pt idx="8718">
                  <c:v>12.775</c:v>
                </c:pt>
                <c:pt idx="8719">
                  <c:v>12.63</c:v>
                </c:pt>
                <c:pt idx="8720">
                  <c:v>12.484999999999999</c:v>
                </c:pt>
                <c:pt idx="8721">
                  <c:v>12.34</c:v>
                </c:pt>
                <c:pt idx="8722">
                  <c:v>12.218999999999999</c:v>
                </c:pt>
                <c:pt idx="8723">
                  <c:v>12.074</c:v>
                </c:pt>
                <c:pt idx="8724">
                  <c:v>11.977</c:v>
                </c:pt>
                <c:pt idx="8725">
                  <c:v>11.832000000000001</c:v>
                </c:pt>
                <c:pt idx="8726">
                  <c:v>11.71</c:v>
                </c:pt>
                <c:pt idx="8727">
                  <c:v>11.589</c:v>
                </c:pt>
                <c:pt idx="8728">
                  <c:v>11.443</c:v>
                </c:pt>
                <c:pt idx="8729">
                  <c:v>11.346</c:v>
                </c:pt>
                <c:pt idx="8730">
                  <c:v>11.224</c:v>
                </c:pt>
                <c:pt idx="8731">
                  <c:v>11.127000000000001</c:v>
                </c:pt>
                <c:pt idx="8732">
                  <c:v>11.053000000000001</c:v>
                </c:pt>
                <c:pt idx="8733">
                  <c:v>10.956</c:v>
                </c:pt>
                <c:pt idx="8734">
                  <c:v>10.882999999999999</c:v>
                </c:pt>
                <c:pt idx="8735">
                  <c:v>10.81</c:v>
                </c:pt>
                <c:pt idx="8736">
                  <c:v>10.736000000000001</c:v>
                </c:pt>
                <c:pt idx="8737">
                  <c:v>10.663</c:v>
                </c:pt>
                <c:pt idx="8738">
                  <c:v>10.59</c:v>
                </c:pt>
                <c:pt idx="8739">
                  <c:v>10.541</c:v>
                </c:pt>
                <c:pt idx="8740">
                  <c:v>10.467000000000001</c:v>
                </c:pt>
                <c:pt idx="8741">
                  <c:v>10.417999999999999</c:v>
                </c:pt>
                <c:pt idx="8742">
                  <c:v>10.369</c:v>
                </c:pt>
                <c:pt idx="8743">
                  <c:v>10.32</c:v>
                </c:pt>
                <c:pt idx="8744">
                  <c:v>10.271000000000001</c:v>
                </c:pt>
                <c:pt idx="8745">
                  <c:v>10.222</c:v>
                </c:pt>
                <c:pt idx="8746">
                  <c:v>10.222</c:v>
                </c:pt>
                <c:pt idx="8747">
                  <c:v>10.198</c:v>
                </c:pt>
                <c:pt idx="8748">
                  <c:v>10.173</c:v>
                </c:pt>
                <c:pt idx="8749">
                  <c:v>10.124000000000001</c:v>
                </c:pt>
                <c:pt idx="8750">
                  <c:v>10.074999999999999</c:v>
                </c:pt>
                <c:pt idx="8751">
                  <c:v>10.051</c:v>
                </c:pt>
                <c:pt idx="8752">
                  <c:v>10.000999999999999</c:v>
                </c:pt>
                <c:pt idx="8753">
                  <c:v>9.9770000000000003</c:v>
                </c:pt>
                <c:pt idx="8754">
                  <c:v>9.952</c:v>
                </c:pt>
                <c:pt idx="8755">
                  <c:v>9.9280000000000008</c:v>
                </c:pt>
                <c:pt idx="8756">
                  <c:v>9.9030000000000005</c:v>
                </c:pt>
                <c:pt idx="8757">
                  <c:v>9.8789999999999996</c:v>
                </c:pt>
                <c:pt idx="8758">
                  <c:v>9.8539999999999992</c:v>
                </c:pt>
                <c:pt idx="8759">
                  <c:v>9.8539999999999992</c:v>
                </c:pt>
                <c:pt idx="8760">
                  <c:v>9.8539999999999992</c:v>
                </c:pt>
                <c:pt idx="8761">
                  <c:v>9.8290000000000006</c:v>
                </c:pt>
                <c:pt idx="8762">
                  <c:v>9.8290000000000006</c:v>
                </c:pt>
                <c:pt idx="8763">
                  <c:v>9.8049999999999997</c:v>
                </c:pt>
                <c:pt idx="8764">
                  <c:v>9.7799999999999994</c:v>
                </c:pt>
                <c:pt idx="8765">
                  <c:v>9.7799999999999994</c:v>
                </c:pt>
                <c:pt idx="8766">
                  <c:v>9.8049999999999997</c:v>
                </c:pt>
                <c:pt idx="8767">
                  <c:v>9.8539999999999992</c:v>
                </c:pt>
                <c:pt idx="8768">
                  <c:v>9.8789999999999996</c:v>
                </c:pt>
                <c:pt idx="8769">
                  <c:v>9.952</c:v>
                </c:pt>
                <c:pt idx="8770">
                  <c:v>10.1</c:v>
                </c:pt>
                <c:pt idx="8771">
                  <c:v>10.247</c:v>
                </c:pt>
                <c:pt idx="8772">
                  <c:v>10.394</c:v>
                </c:pt>
                <c:pt idx="8773">
                  <c:v>10.541</c:v>
                </c:pt>
                <c:pt idx="8774">
                  <c:v>10.736000000000001</c:v>
                </c:pt>
                <c:pt idx="8775">
                  <c:v>10.907</c:v>
                </c:pt>
                <c:pt idx="8776">
                  <c:v>11.127000000000001</c:v>
                </c:pt>
                <c:pt idx="8777">
                  <c:v>11.297000000000001</c:v>
                </c:pt>
                <c:pt idx="8778">
                  <c:v>11.54</c:v>
                </c:pt>
                <c:pt idx="8779">
                  <c:v>11.734</c:v>
                </c:pt>
                <c:pt idx="8780">
                  <c:v>11.929</c:v>
                </c:pt>
                <c:pt idx="8781">
                  <c:v>12.098000000000001</c:v>
                </c:pt>
                <c:pt idx="8782">
                  <c:v>12.268000000000001</c:v>
                </c:pt>
                <c:pt idx="8783">
                  <c:v>12.461</c:v>
                </c:pt>
                <c:pt idx="8784">
                  <c:v>12.727</c:v>
                </c:pt>
                <c:pt idx="8785">
                  <c:v>12.968</c:v>
                </c:pt>
                <c:pt idx="8786">
                  <c:v>13.209</c:v>
                </c:pt>
                <c:pt idx="8787">
                  <c:v>13.425000000000001</c:v>
                </c:pt>
                <c:pt idx="8788">
                  <c:v>13.545999999999999</c:v>
                </c:pt>
                <c:pt idx="8789">
                  <c:v>13.762</c:v>
                </c:pt>
                <c:pt idx="8790">
                  <c:v>13.978</c:v>
                </c:pt>
                <c:pt idx="8791">
                  <c:v>14.146000000000001</c:v>
                </c:pt>
                <c:pt idx="8792">
                  <c:v>14.314</c:v>
                </c:pt>
                <c:pt idx="8793">
                  <c:v>14.457000000000001</c:v>
                </c:pt>
                <c:pt idx="8794">
                  <c:v>14.601000000000001</c:v>
                </c:pt>
                <c:pt idx="8795">
                  <c:v>14.721</c:v>
                </c:pt>
                <c:pt idx="8796">
                  <c:v>14.84</c:v>
                </c:pt>
                <c:pt idx="8797">
                  <c:v>14.912000000000001</c:v>
                </c:pt>
                <c:pt idx="8798">
                  <c:v>14.984</c:v>
                </c:pt>
                <c:pt idx="8799">
                  <c:v>15.007999999999999</c:v>
                </c:pt>
                <c:pt idx="8800">
                  <c:v>15.031000000000001</c:v>
                </c:pt>
                <c:pt idx="8801">
                  <c:v>15.031000000000001</c:v>
                </c:pt>
                <c:pt idx="8802">
                  <c:v>14.96</c:v>
                </c:pt>
                <c:pt idx="8803">
                  <c:v>14.864000000000001</c:v>
                </c:pt>
                <c:pt idx="8804">
                  <c:v>14.721</c:v>
                </c:pt>
                <c:pt idx="8805">
                  <c:v>14.577</c:v>
                </c:pt>
                <c:pt idx="8806">
                  <c:v>14.409000000000001</c:v>
                </c:pt>
                <c:pt idx="8807">
                  <c:v>14.242000000000001</c:v>
                </c:pt>
                <c:pt idx="8808">
                  <c:v>14.122</c:v>
                </c:pt>
                <c:pt idx="8809">
                  <c:v>13.978</c:v>
                </c:pt>
                <c:pt idx="8810">
                  <c:v>13.81</c:v>
                </c:pt>
                <c:pt idx="8811">
                  <c:v>13.618</c:v>
                </c:pt>
                <c:pt idx="8812">
                  <c:v>13.425000000000001</c:v>
                </c:pt>
                <c:pt idx="8813">
                  <c:v>13.257</c:v>
                </c:pt>
                <c:pt idx="8814">
                  <c:v>13.087999999999999</c:v>
                </c:pt>
                <c:pt idx="8815">
                  <c:v>12.944000000000001</c:v>
                </c:pt>
                <c:pt idx="8816">
                  <c:v>12.798999999999999</c:v>
                </c:pt>
                <c:pt idx="8817">
                  <c:v>12.678000000000001</c:v>
                </c:pt>
                <c:pt idx="8818">
                  <c:v>12.558</c:v>
                </c:pt>
                <c:pt idx="8819">
                  <c:v>12.413</c:v>
                </c:pt>
                <c:pt idx="8820">
                  <c:v>12.268000000000001</c:v>
                </c:pt>
                <c:pt idx="8821">
                  <c:v>12.147</c:v>
                </c:pt>
                <c:pt idx="8822">
                  <c:v>12.000999999999999</c:v>
                </c:pt>
                <c:pt idx="8823">
                  <c:v>11.856</c:v>
                </c:pt>
                <c:pt idx="8824">
                  <c:v>11.71</c:v>
                </c:pt>
                <c:pt idx="8825">
                  <c:v>11.589</c:v>
                </c:pt>
                <c:pt idx="8826">
                  <c:v>11.467000000000001</c:v>
                </c:pt>
                <c:pt idx="8827">
                  <c:v>11.321</c:v>
                </c:pt>
                <c:pt idx="8828">
                  <c:v>11.2</c:v>
                </c:pt>
                <c:pt idx="8829">
                  <c:v>11.102</c:v>
                </c:pt>
                <c:pt idx="8830">
                  <c:v>11.005000000000001</c:v>
                </c:pt>
                <c:pt idx="8831">
                  <c:v>10.907</c:v>
                </c:pt>
                <c:pt idx="8832">
                  <c:v>10.81</c:v>
                </c:pt>
                <c:pt idx="8833">
                  <c:v>10.686999999999999</c:v>
                </c:pt>
                <c:pt idx="8834">
                  <c:v>10.59</c:v>
                </c:pt>
                <c:pt idx="8835">
                  <c:v>10.492000000000001</c:v>
                </c:pt>
                <c:pt idx="8836">
                  <c:v>10.417999999999999</c:v>
                </c:pt>
                <c:pt idx="8837">
                  <c:v>10.32</c:v>
                </c:pt>
                <c:pt idx="8838">
                  <c:v>10.247</c:v>
                </c:pt>
                <c:pt idx="8839">
                  <c:v>10.173</c:v>
                </c:pt>
                <c:pt idx="8840">
                  <c:v>10.124000000000001</c:v>
                </c:pt>
                <c:pt idx="8841">
                  <c:v>10.074999999999999</c:v>
                </c:pt>
                <c:pt idx="8842">
                  <c:v>10.026</c:v>
                </c:pt>
                <c:pt idx="8843">
                  <c:v>10.000999999999999</c:v>
                </c:pt>
                <c:pt idx="8844">
                  <c:v>9.9770000000000003</c:v>
                </c:pt>
                <c:pt idx="8845">
                  <c:v>9.952</c:v>
                </c:pt>
                <c:pt idx="8846">
                  <c:v>9.9280000000000008</c:v>
                </c:pt>
                <c:pt idx="8847">
                  <c:v>9.8789999999999996</c:v>
                </c:pt>
                <c:pt idx="8848">
                  <c:v>9.8539999999999992</c:v>
                </c:pt>
                <c:pt idx="8849">
                  <c:v>9.8290000000000006</c:v>
                </c:pt>
                <c:pt idx="8850">
                  <c:v>9.8290000000000006</c:v>
                </c:pt>
                <c:pt idx="8851">
                  <c:v>9.8290000000000006</c:v>
                </c:pt>
                <c:pt idx="8852">
                  <c:v>9.8539999999999992</c:v>
                </c:pt>
                <c:pt idx="8853">
                  <c:v>9.8789999999999996</c:v>
                </c:pt>
                <c:pt idx="8854">
                  <c:v>9.9030000000000005</c:v>
                </c:pt>
                <c:pt idx="8855">
                  <c:v>9.9030000000000005</c:v>
                </c:pt>
                <c:pt idx="8856">
                  <c:v>9.9030000000000005</c:v>
                </c:pt>
                <c:pt idx="8857">
                  <c:v>9.9030000000000005</c:v>
                </c:pt>
                <c:pt idx="8858">
                  <c:v>9.9030000000000005</c:v>
                </c:pt>
                <c:pt idx="8859">
                  <c:v>9.9280000000000008</c:v>
                </c:pt>
                <c:pt idx="8860">
                  <c:v>9.9280000000000008</c:v>
                </c:pt>
                <c:pt idx="8861">
                  <c:v>9.9280000000000008</c:v>
                </c:pt>
                <c:pt idx="8862">
                  <c:v>9.9280000000000008</c:v>
                </c:pt>
                <c:pt idx="8863">
                  <c:v>9.9770000000000003</c:v>
                </c:pt>
                <c:pt idx="8864">
                  <c:v>10.026</c:v>
                </c:pt>
                <c:pt idx="8865">
                  <c:v>10.124000000000001</c:v>
                </c:pt>
                <c:pt idx="8866">
                  <c:v>10.222</c:v>
                </c:pt>
                <c:pt idx="8867">
                  <c:v>10.295999999999999</c:v>
                </c:pt>
                <c:pt idx="8868">
                  <c:v>10.443</c:v>
                </c:pt>
                <c:pt idx="8869">
                  <c:v>10.614000000000001</c:v>
                </c:pt>
                <c:pt idx="8870">
                  <c:v>10.760999999999999</c:v>
                </c:pt>
                <c:pt idx="8871">
                  <c:v>10.98</c:v>
                </c:pt>
                <c:pt idx="8872">
                  <c:v>11.2</c:v>
                </c:pt>
                <c:pt idx="8873">
                  <c:v>11.443</c:v>
                </c:pt>
                <c:pt idx="8874">
                  <c:v>11.686</c:v>
                </c:pt>
                <c:pt idx="8875">
                  <c:v>11.929</c:v>
                </c:pt>
                <c:pt idx="8876">
                  <c:v>12.195</c:v>
                </c:pt>
                <c:pt idx="8877">
                  <c:v>12.461</c:v>
                </c:pt>
                <c:pt idx="8878">
                  <c:v>12.702999999999999</c:v>
                </c:pt>
                <c:pt idx="8879">
                  <c:v>12.968</c:v>
                </c:pt>
                <c:pt idx="8880">
                  <c:v>13.209</c:v>
                </c:pt>
                <c:pt idx="8881">
                  <c:v>13.473000000000001</c:v>
                </c:pt>
                <c:pt idx="8882">
                  <c:v>13.714</c:v>
                </c:pt>
                <c:pt idx="8883">
                  <c:v>13.954000000000001</c:v>
                </c:pt>
                <c:pt idx="8884">
                  <c:v>14.17</c:v>
                </c:pt>
                <c:pt idx="8885">
                  <c:v>14.409000000000001</c:v>
                </c:pt>
                <c:pt idx="8886">
                  <c:v>14.625</c:v>
                </c:pt>
                <c:pt idx="8887">
                  <c:v>14.816000000000001</c:v>
                </c:pt>
                <c:pt idx="8888">
                  <c:v>14.888</c:v>
                </c:pt>
                <c:pt idx="8889">
                  <c:v>15.055</c:v>
                </c:pt>
                <c:pt idx="8890">
                  <c:v>15.199</c:v>
                </c:pt>
                <c:pt idx="8891">
                  <c:v>15.342000000000001</c:v>
                </c:pt>
                <c:pt idx="8892">
                  <c:v>15.461</c:v>
                </c:pt>
                <c:pt idx="8893">
                  <c:v>15.557</c:v>
                </c:pt>
                <c:pt idx="8894">
                  <c:v>15.629</c:v>
                </c:pt>
                <c:pt idx="8895">
                  <c:v>15.651999999999999</c:v>
                </c:pt>
                <c:pt idx="8896">
                  <c:v>15.651999999999999</c:v>
                </c:pt>
                <c:pt idx="8897">
                  <c:v>15.629</c:v>
                </c:pt>
                <c:pt idx="8898">
                  <c:v>15.581</c:v>
                </c:pt>
                <c:pt idx="8899">
                  <c:v>15.438000000000001</c:v>
                </c:pt>
                <c:pt idx="8900">
                  <c:v>15.318</c:v>
                </c:pt>
                <c:pt idx="8901">
                  <c:v>15.223000000000001</c:v>
                </c:pt>
                <c:pt idx="8902">
                  <c:v>15.079000000000001</c:v>
                </c:pt>
                <c:pt idx="8903">
                  <c:v>14.96</c:v>
                </c:pt>
                <c:pt idx="8904">
                  <c:v>14.816000000000001</c:v>
                </c:pt>
                <c:pt idx="8905">
                  <c:v>14.648999999999999</c:v>
                </c:pt>
                <c:pt idx="8906">
                  <c:v>14.481</c:v>
                </c:pt>
                <c:pt idx="8907">
                  <c:v>14.29</c:v>
                </c:pt>
                <c:pt idx="8908">
                  <c:v>14.122</c:v>
                </c:pt>
                <c:pt idx="8909">
                  <c:v>13.954000000000001</c:v>
                </c:pt>
                <c:pt idx="8910">
                  <c:v>13.81</c:v>
                </c:pt>
                <c:pt idx="8911">
                  <c:v>13.641999999999999</c:v>
                </c:pt>
                <c:pt idx="8912">
                  <c:v>13.473000000000001</c:v>
                </c:pt>
                <c:pt idx="8913">
                  <c:v>13.305</c:v>
                </c:pt>
                <c:pt idx="8914">
                  <c:v>13.161</c:v>
                </c:pt>
                <c:pt idx="8915">
                  <c:v>13.016</c:v>
                </c:pt>
                <c:pt idx="8916">
                  <c:v>12.871</c:v>
                </c:pt>
                <c:pt idx="8917">
                  <c:v>12.750999999999999</c:v>
                </c:pt>
                <c:pt idx="8918">
                  <c:v>12.606</c:v>
                </c:pt>
                <c:pt idx="8919">
                  <c:v>12.461</c:v>
                </c:pt>
                <c:pt idx="8920">
                  <c:v>12.316000000000001</c:v>
                </c:pt>
                <c:pt idx="8921">
                  <c:v>12.170999999999999</c:v>
                </c:pt>
                <c:pt idx="8922">
                  <c:v>12.05</c:v>
                </c:pt>
                <c:pt idx="8923">
                  <c:v>11.904</c:v>
                </c:pt>
                <c:pt idx="8924">
                  <c:v>11.782999999999999</c:v>
                </c:pt>
                <c:pt idx="8925">
                  <c:v>11.686</c:v>
                </c:pt>
                <c:pt idx="8926">
                  <c:v>11.565</c:v>
                </c:pt>
                <c:pt idx="8927">
                  <c:v>11.443</c:v>
                </c:pt>
                <c:pt idx="8928">
                  <c:v>11.321</c:v>
                </c:pt>
                <c:pt idx="8929">
                  <c:v>11.2</c:v>
                </c:pt>
                <c:pt idx="8930">
                  <c:v>11.077999999999999</c:v>
                </c:pt>
                <c:pt idx="8931">
                  <c:v>10.932</c:v>
                </c:pt>
                <c:pt idx="8932">
                  <c:v>10.81</c:v>
                </c:pt>
                <c:pt idx="8933">
                  <c:v>10.712</c:v>
                </c:pt>
                <c:pt idx="8934">
                  <c:v>10.614000000000001</c:v>
                </c:pt>
                <c:pt idx="8935">
                  <c:v>10.516</c:v>
                </c:pt>
                <c:pt idx="8936">
                  <c:v>10.443</c:v>
                </c:pt>
                <c:pt idx="8937">
                  <c:v>10.369</c:v>
                </c:pt>
                <c:pt idx="8938">
                  <c:v>10.32</c:v>
                </c:pt>
                <c:pt idx="8939">
                  <c:v>10.271000000000001</c:v>
                </c:pt>
                <c:pt idx="8940">
                  <c:v>10.222</c:v>
                </c:pt>
                <c:pt idx="8941">
                  <c:v>10.173</c:v>
                </c:pt>
                <c:pt idx="8942">
                  <c:v>10.124000000000001</c:v>
                </c:pt>
                <c:pt idx="8943">
                  <c:v>10.051</c:v>
                </c:pt>
                <c:pt idx="8944">
                  <c:v>10.026</c:v>
                </c:pt>
                <c:pt idx="8945">
                  <c:v>9.9770000000000003</c:v>
                </c:pt>
                <c:pt idx="8946">
                  <c:v>9.9280000000000008</c:v>
                </c:pt>
                <c:pt idx="8947">
                  <c:v>9.9030000000000005</c:v>
                </c:pt>
                <c:pt idx="8948">
                  <c:v>9.8539999999999992</c:v>
                </c:pt>
                <c:pt idx="8949">
                  <c:v>9.8290000000000006</c:v>
                </c:pt>
                <c:pt idx="8950">
                  <c:v>9.8049999999999997</c:v>
                </c:pt>
                <c:pt idx="8951">
                  <c:v>9.7799999999999994</c:v>
                </c:pt>
                <c:pt idx="8952">
                  <c:v>9.7560000000000002</c:v>
                </c:pt>
                <c:pt idx="8953">
                  <c:v>9.7309999999999999</c:v>
                </c:pt>
                <c:pt idx="8954">
                  <c:v>9.6820000000000004</c:v>
                </c:pt>
                <c:pt idx="8955">
                  <c:v>9.657</c:v>
                </c:pt>
                <c:pt idx="8956">
                  <c:v>9.6319999999999997</c:v>
                </c:pt>
                <c:pt idx="8957">
                  <c:v>9.6080000000000005</c:v>
                </c:pt>
                <c:pt idx="8958">
                  <c:v>9.6080000000000005</c:v>
                </c:pt>
                <c:pt idx="8959">
                  <c:v>9.6319999999999997</c:v>
                </c:pt>
                <c:pt idx="8960">
                  <c:v>9.6820000000000004</c:v>
                </c:pt>
                <c:pt idx="8961">
                  <c:v>9.7560000000000002</c:v>
                </c:pt>
                <c:pt idx="8962">
                  <c:v>9.8789999999999996</c:v>
                </c:pt>
                <c:pt idx="8963">
                  <c:v>10.000999999999999</c:v>
                </c:pt>
                <c:pt idx="8964">
                  <c:v>10.148999999999999</c:v>
                </c:pt>
                <c:pt idx="8965">
                  <c:v>10.32</c:v>
                </c:pt>
                <c:pt idx="8966">
                  <c:v>10.516</c:v>
                </c:pt>
                <c:pt idx="8967">
                  <c:v>10.712</c:v>
                </c:pt>
                <c:pt idx="8968">
                  <c:v>10.932</c:v>
                </c:pt>
                <c:pt idx="8969">
                  <c:v>11.175000000000001</c:v>
                </c:pt>
                <c:pt idx="8970">
                  <c:v>11.419</c:v>
                </c:pt>
                <c:pt idx="8971">
                  <c:v>11.686</c:v>
                </c:pt>
                <c:pt idx="8972">
                  <c:v>11.929</c:v>
                </c:pt>
                <c:pt idx="8973">
                  <c:v>12.218999999999999</c:v>
                </c:pt>
                <c:pt idx="8974">
                  <c:v>12.484999999999999</c:v>
                </c:pt>
                <c:pt idx="8975">
                  <c:v>12.750999999999999</c:v>
                </c:pt>
                <c:pt idx="8976">
                  <c:v>12.992000000000001</c:v>
                </c:pt>
                <c:pt idx="8977">
                  <c:v>13.257</c:v>
                </c:pt>
                <c:pt idx="8978">
                  <c:v>13.522</c:v>
                </c:pt>
                <c:pt idx="8979">
                  <c:v>13.762</c:v>
                </c:pt>
                <c:pt idx="8980">
                  <c:v>14.002000000000001</c:v>
                </c:pt>
                <c:pt idx="8981">
                  <c:v>14.242000000000001</c:v>
                </c:pt>
                <c:pt idx="8982">
                  <c:v>14.433</c:v>
                </c:pt>
                <c:pt idx="8983">
                  <c:v>14.648999999999999</c:v>
                </c:pt>
                <c:pt idx="8984">
                  <c:v>14.816000000000001</c:v>
                </c:pt>
                <c:pt idx="8985">
                  <c:v>14.984</c:v>
                </c:pt>
                <c:pt idx="8986">
                  <c:v>15.151</c:v>
                </c:pt>
                <c:pt idx="8987">
                  <c:v>15.294</c:v>
                </c:pt>
                <c:pt idx="8988">
                  <c:v>15.39</c:v>
                </c:pt>
                <c:pt idx="8989">
                  <c:v>15.461</c:v>
                </c:pt>
                <c:pt idx="8990">
                  <c:v>15.532999999999999</c:v>
                </c:pt>
                <c:pt idx="8991">
                  <c:v>15.581</c:v>
                </c:pt>
                <c:pt idx="8992">
                  <c:v>15.557</c:v>
                </c:pt>
                <c:pt idx="8993">
                  <c:v>15.532999999999999</c:v>
                </c:pt>
                <c:pt idx="8994">
                  <c:v>15.461</c:v>
                </c:pt>
                <c:pt idx="8995">
                  <c:v>15.318</c:v>
                </c:pt>
                <c:pt idx="8996">
                  <c:v>15.199</c:v>
                </c:pt>
                <c:pt idx="8997">
                  <c:v>15.103</c:v>
                </c:pt>
                <c:pt idx="8998">
                  <c:v>14.96</c:v>
                </c:pt>
                <c:pt idx="8999">
                  <c:v>14.816000000000001</c:v>
                </c:pt>
                <c:pt idx="9000">
                  <c:v>14.673</c:v>
                </c:pt>
                <c:pt idx="9001">
                  <c:v>14.481</c:v>
                </c:pt>
                <c:pt idx="9002">
                  <c:v>14.29</c:v>
                </c:pt>
                <c:pt idx="9003">
                  <c:v>14.098000000000001</c:v>
                </c:pt>
                <c:pt idx="9004">
                  <c:v>13.93</c:v>
                </c:pt>
                <c:pt idx="9005">
                  <c:v>13.762</c:v>
                </c:pt>
                <c:pt idx="9006">
                  <c:v>13.618</c:v>
                </c:pt>
                <c:pt idx="9007">
                  <c:v>13.449</c:v>
                </c:pt>
                <c:pt idx="9008">
                  <c:v>13.281000000000001</c:v>
                </c:pt>
                <c:pt idx="9009">
                  <c:v>13.087999999999999</c:v>
                </c:pt>
                <c:pt idx="9010">
                  <c:v>12.944000000000001</c:v>
                </c:pt>
                <c:pt idx="9011">
                  <c:v>12.750999999999999</c:v>
                </c:pt>
                <c:pt idx="9012">
                  <c:v>12.558</c:v>
                </c:pt>
                <c:pt idx="9013">
                  <c:v>12.388999999999999</c:v>
                </c:pt>
                <c:pt idx="9014">
                  <c:v>12.218999999999999</c:v>
                </c:pt>
                <c:pt idx="9015">
                  <c:v>12.074</c:v>
                </c:pt>
                <c:pt idx="9016">
                  <c:v>11.929</c:v>
                </c:pt>
                <c:pt idx="9017">
                  <c:v>11.782999999999999</c:v>
                </c:pt>
                <c:pt idx="9018">
                  <c:v>11.637</c:v>
                </c:pt>
                <c:pt idx="9019">
                  <c:v>11.516</c:v>
                </c:pt>
                <c:pt idx="9020">
                  <c:v>11.37</c:v>
                </c:pt>
                <c:pt idx="9021">
                  <c:v>11.224</c:v>
                </c:pt>
                <c:pt idx="9022">
                  <c:v>11.077999999999999</c:v>
                </c:pt>
                <c:pt idx="9023">
                  <c:v>10.956</c:v>
                </c:pt>
                <c:pt idx="9024">
                  <c:v>10.834</c:v>
                </c:pt>
                <c:pt idx="9025">
                  <c:v>10.736000000000001</c:v>
                </c:pt>
                <c:pt idx="9026">
                  <c:v>10.638</c:v>
                </c:pt>
                <c:pt idx="9027">
                  <c:v>10.565</c:v>
                </c:pt>
                <c:pt idx="9028">
                  <c:v>10.492000000000001</c:v>
                </c:pt>
                <c:pt idx="9029">
                  <c:v>10.417999999999999</c:v>
                </c:pt>
                <c:pt idx="9030">
                  <c:v>10.369</c:v>
                </c:pt>
                <c:pt idx="9031">
                  <c:v>10.32</c:v>
                </c:pt>
                <c:pt idx="9032">
                  <c:v>10.271000000000001</c:v>
                </c:pt>
                <c:pt idx="9033">
                  <c:v>10.222</c:v>
                </c:pt>
                <c:pt idx="9034">
                  <c:v>10.148999999999999</c:v>
                </c:pt>
                <c:pt idx="9035">
                  <c:v>10.074999999999999</c:v>
                </c:pt>
                <c:pt idx="9036">
                  <c:v>10.026</c:v>
                </c:pt>
                <c:pt idx="9037">
                  <c:v>10.000999999999999</c:v>
                </c:pt>
                <c:pt idx="9038">
                  <c:v>9.9770000000000003</c:v>
                </c:pt>
                <c:pt idx="9039">
                  <c:v>9.952</c:v>
                </c:pt>
                <c:pt idx="9040">
                  <c:v>9.9280000000000008</c:v>
                </c:pt>
                <c:pt idx="9041">
                  <c:v>9.9280000000000008</c:v>
                </c:pt>
                <c:pt idx="9042">
                  <c:v>9.9030000000000005</c:v>
                </c:pt>
                <c:pt idx="9043">
                  <c:v>9.9030000000000005</c:v>
                </c:pt>
                <c:pt idx="9044">
                  <c:v>9.8789999999999996</c:v>
                </c:pt>
                <c:pt idx="9045">
                  <c:v>9.8539999999999992</c:v>
                </c:pt>
                <c:pt idx="9046">
                  <c:v>9.8290000000000006</c:v>
                </c:pt>
                <c:pt idx="9047">
                  <c:v>9.8290000000000006</c:v>
                </c:pt>
                <c:pt idx="9048">
                  <c:v>9.8049999999999997</c:v>
                </c:pt>
                <c:pt idx="9049">
                  <c:v>9.7799999999999994</c:v>
                </c:pt>
                <c:pt idx="9050">
                  <c:v>9.7560000000000002</c:v>
                </c:pt>
                <c:pt idx="9051">
                  <c:v>9.7560000000000002</c:v>
                </c:pt>
                <c:pt idx="9052">
                  <c:v>9.7560000000000002</c:v>
                </c:pt>
                <c:pt idx="9053">
                  <c:v>9.7799999999999994</c:v>
                </c:pt>
                <c:pt idx="9054">
                  <c:v>9.8290000000000006</c:v>
                </c:pt>
                <c:pt idx="9055">
                  <c:v>9.8539999999999992</c:v>
                </c:pt>
                <c:pt idx="9056">
                  <c:v>9.9030000000000005</c:v>
                </c:pt>
                <c:pt idx="9057">
                  <c:v>9.952</c:v>
                </c:pt>
                <c:pt idx="9058">
                  <c:v>10.026</c:v>
                </c:pt>
                <c:pt idx="9059">
                  <c:v>10.074999999999999</c:v>
                </c:pt>
                <c:pt idx="9060">
                  <c:v>10.173</c:v>
                </c:pt>
                <c:pt idx="9061">
                  <c:v>10.295999999999999</c:v>
                </c:pt>
                <c:pt idx="9062">
                  <c:v>10.394</c:v>
                </c:pt>
                <c:pt idx="9063">
                  <c:v>10.492000000000001</c:v>
                </c:pt>
                <c:pt idx="9064">
                  <c:v>10.565</c:v>
                </c:pt>
                <c:pt idx="9065">
                  <c:v>10.736000000000001</c:v>
                </c:pt>
                <c:pt idx="9066">
                  <c:v>10.907</c:v>
                </c:pt>
                <c:pt idx="9067">
                  <c:v>11.175000000000001</c:v>
                </c:pt>
                <c:pt idx="9068">
                  <c:v>11.273</c:v>
                </c:pt>
                <c:pt idx="9069">
                  <c:v>11.321</c:v>
                </c:pt>
                <c:pt idx="9070">
                  <c:v>11.37</c:v>
                </c:pt>
                <c:pt idx="9071">
                  <c:v>11.54</c:v>
                </c:pt>
                <c:pt idx="9072">
                  <c:v>11.782999999999999</c:v>
                </c:pt>
                <c:pt idx="9073">
                  <c:v>12.000999999999999</c:v>
                </c:pt>
                <c:pt idx="9074">
                  <c:v>12.170999999999999</c:v>
                </c:pt>
                <c:pt idx="9075">
                  <c:v>12.292</c:v>
                </c:pt>
                <c:pt idx="9076">
                  <c:v>12.268000000000001</c:v>
                </c:pt>
                <c:pt idx="9077">
                  <c:v>12.243</c:v>
                </c:pt>
                <c:pt idx="9078">
                  <c:v>12.243</c:v>
                </c:pt>
                <c:pt idx="9079">
                  <c:v>12.268000000000001</c:v>
                </c:pt>
                <c:pt idx="9080">
                  <c:v>12.243</c:v>
                </c:pt>
                <c:pt idx="9081">
                  <c:v>12.218999999999999</c:v>
                </c:pt>
                <c:pt idx="9082">
                  <c:v>12.218999999999999</c:v>
                </c:pt>
                <c:pt idx="9083">
                  <c:v>12.243</c:v>
                </c:pt>
                <c:pt idx="9084">
                  <c:v>12.292</c:v>
                </c:pt>
                <c:pt idx="9085">
                  <c:v>12.292</c:v>
                </c:pt>
                <c:pt idx="9086">
                  <c:v>12.364000000000001</c:v>
                </c:pt>
                <c:pt idx="9087">
                  <c:v>12.534000000000001</c:v>
                </c:pt>
                <c:pt idx="9088">
                  <c:v>12.654</c:v>
                </c:pt>
                <c:pt idx="9089">
                  <c:v>12.798999999999999</c:v>
                </c:pt>
                <c:pt idx="9090">
                  <c:v>12.92</c:v>
                </c:pt>
                <c:pt idx="9091">
                  <c:v>12.92</c:v>
                </c:pt>
                <c:pt idx="9092">
                  <c:v>12.944000000000001</c:v>
                </c:pt>
                <c:pt idx="9093">
                  <c:v>12.871</c:v>
                </c:pt>
                <c:pt idx="9094">
                  <c:v>12.775</c:v>
                </c:pt>
                <c:pt idx="9095">
                  <c:v>12.654</c:v>
                </c:pt>
                <c:pt idx="9096">
                  <c:v>12.582000000000001</c:v>
                </c:pt>
                <c:pt idx="9097">
                  <c:v>12.509</c:v>
                </c:pt>
                <c:pt idx="9098">
                  <c:v>12.436999999999999</c:v>
                </c:pt>
                <c:pt idx="9099">
                  <c:v>12.364000000000001</c:v>
                </c:pt>
                <c:pt idx="9100">
                  <c:v>12.243</c:v>
                </c:pt>
                <c:pt idx="9101">
                  <c:v>12.098000000000001</c:v>
                </c:pt>
                <c:pt idx="9102">
                  <c:v>11.977</c:v>
                </c:pt>
                <c:pt idx="9103">
                  <c:v>11.832000000000001</c:v>
                </c:pt>
                <c:pt idx="9104">
                  <c:v>11.71</c:v>
                </c:pt>
                <c:pt idx="9105">
                  <c:v>11.589</c:v>
                </c:pt>
                <c:pt idx="9106">
                  <c:v>11.467000000000001</c:v>
                </c:pt>
                <c:pt idx="9107">
                  <c:v>11.346</c:v>
                </c:pt>
                <c:pt idx="9108">
                  <c:v>11.247999999999999</c:v>
                </c:pt>
                <c:pt idx="9109">
                  <c:v>11.151</c:v>
                </c:pt>
                <c:pt idx="9110">
                  <c:v>11.053000000000001</c:v>
                </c:pt>
                <c:pt idx="9111">
                  <c:v>10.956</c:v>
                </c:pt>
                <c:pt idx="9112">
                  <c:v>10.882999999999999</c:v>
                </c:pt>
                <c:pt idx="9113">
                  <c:v>10.81</c:v>
                </c:pt>
                <c:pt idx="9114">
                  <c:v>10.736000000000001</c:v>
                </c:pt>
                <c:pt idx="9115">
                  <c:v>10.686999999999999</c:v>
                </c:pt>
                <c:pt idx="9116">
                  <c:v>10.614000000000001</c:v>
                </c:pt>
                <c:pt idx="9117">
                  <c:v>10.541</c:v>
                </c:pt>
                <c:pt idx="9118">
                  <c:v>10.443</c:v>
                </c:pt>
                <c:pt idx="9119">
                  <c:v>10.369</c:v>
                </c:pt>
                <c:pt idx="9120">
                  <c:v>10.32</c:v>
                </c:pt>
                <c:pt idx="9121">
                  <c:v>10.247</c:v>
                </c:pt>
                <c:pt idx="9122">
                  <c:v>10.198</c:v>
                </c:pt>
                <c:pt idx="9123">
                  <c:v>10.124000000000001</c:v>
                </c:pt>
                <c:pt idx="9124">
                  <c:v>10.051</c:v>
                </c:pt>
                <c:pt idx="9125">
                  <c:v>9.9770000000000003</c:v>
                </c:pt>
                <c:pt idx="9126">
                  <c:v>9.9030000000000005</c:v>
                </c:pt>
                <c:pt idx="9127">
                  <c:v>9.8290000000000006</c:v>
                </c:pt>
                <c:pt idx="9128">
                  <c:v>9.7560000000000002</c:v>
                </c:pt>
                <c:pt idx="9129">
                  <c:v>9.7059999999999995</c:v>
                </c:pt>
                <c:pt idx="9130">
                  <c:v>9.6319999999999997</c:v>
                </c:pt>
                <c:pt idx="9131">
                  <c:v>9.5830000000000002</c:v>
                </c:pt>
                <c:pt idx="9132">
                  <c:v>9.5340000000000007</c:v>
                </c:pt>
                <c:pt idx="9133">
                  <c:v>9.4849999999999994</c:v>
                </c:pt>
                <c:pt idx="9134">
                  <c:v>9.4350000000000005</c:v>
                </c:pt>
                <c:pt idx="9135">
                  <c:v>9.3859999999999992</c:v>
                </c:pt>
                <c:pt idx="9136">
                  <c:v>9.3360000000000003</c:v>
                </c:pt>
                <c:pt idx="9137">
                  <c:v>9.2870000000000008</c:v>
                </c:pt>
                <c:pt idx="9138">
                  <c:v>9.2379999999999995</c:v>
                </c:pt>
                <c:pt idx="9139">
                  <c:v>9.1880000000000006</c:v>
                </c:pt>
                <c:pt idx="9140">
                  <c:v>9.1389999999999993</c:v>
                </c:pt>
                <c:pt idx="9141">
                  <c:v>9.1140000000000008</c:v>
                </c:pt>
                <c:pt idx="9142">
                  <c:v>9.0640000000000001</c:v>
                </c:pt>
                <c:pt idx="9143">
                  <c:v>9.0399999999999991</c:v>
                </c:pt>
                <c:pt idx="9144">
                  <c:v>8.99</c:v>
                </c:pt>
                <c:pt idx="9145">
                  <c:v>8.9410000000000007</c:v>
                </c:pt>
                <c:pt idx="9146">
                  <c:v>8.9160000000000004</c:v>
                </c:pt>
                <c:pt idx="9147">
                  <c:v>8.891</c:v>
                </c:pt>
                <c:pt idx="9148">
                  <c:v>8.891</c:v>
                </c:pt>
                <c:pt idx="9149">
                  <c:v>8.8409999999999993</c:v>
                </c:pt>
                <c:pt idx="9150">
                  <c:v>8.8409999999999993</c:v>
                </c:pt>
                <c:pt idx="9151">
                  <c:v>8.8409999999999993</c:v>
                </c:pt>
                <c:pt idx="9152">
                  <c:v>8.891</c:v>
                </c:pt>
                <c:pt idx="9153">
                  <c:v>8.9649999999999999</c:v>
                </c:pt>
                <c:pt idx="9154">
                  <c:v>9.0890000000000004</c:v>
                </c:pt>
                <c:pt idx="9155">
                  <c:v>9.2379999999999995</c:v>
                </c:pt>
                <c:pt idx="9156">
                  <c:v>9.3859999999999992</c:v>
                </c:pt>
                <c:pt idx="9157">
                  <c:v>9.5340000000000007</c:v>
                </c:pt>
                <c:pt idx="9158">
                  <c:v>9.7059999999999995</c:v>
                </c:pt>
                <c:pt idx="9159">
                  <c:v>9.8789999999999996</c:v>
                </c:pt>
                <c:pt idx="9160">
                  <c:v>10.074999999999999</c:v>
                </c:pt>
                <c:pt idx="9161">
                  <c:v>10.295999999999999</c:v>
                </c:pt>
                <c:pt idx="9162">
                  <c:v>10.541</c:v>
                </c:pt>
                <c:pt idx="9163">
                  <c:v>10.760999999999999</c:v>
                </c:pt>
                <c:pt idx="9164">
                  <c:v>11.053000000000001</c:v>
                </c:pt>
                <c:pt idx="9165">
                  <c:v>11.247999999999999</c:v>
                </c:pt>
                <c:pt idx="9166">
                  <c:v>11.419</c:v>
                </c:pt>
                <c:pt idx="9167">
                  <c:v>11.686</c:v>
                </c:pt>
                <c:pt idx="9168">
                  <c:v>11.88</c:v>
                </c:pt>
                <c:pt idx="9169">
                  <c:v>12.292</c:v>
                </c:pt>
                <c:pt idx="9170">
                  <c:v>12.702999999999999</c:v>
                </c:pt>
                <c:pt idx="9171">
                  <c:v>12.896000000000001</c:v>
                </c:pt>
                <c:pt idx="9172">
                  <c:v>13.112</c:v>
                </c:pt>
                <c:pt idx="9173">
                  <c:v>13.305</c:v>
                </c:pt>
                <c:pt idx="9174">
                  <c:v>13.522</c:v>
                </c:pt>
                <c:pt idx="9175">
                  <c:v>13.738</c:v>
                </c:pt>
                <c:pt idx="9176">
                  <c:v>13.954000000000001</c:v>
                </c:pt>
                <c:pt idx="9177">
                  <c:v>14.098000000000001</c:v>
                </c:pt>
                <c:pt idx="9178">
                  <c:v>14.242000000000001</c:v>
                </c:pt>
                <c:pt idx="9179">
                  <c:v>14.409000000000001</c:v>
                </c:pt>
                <c:pt idx="9180">
                  <c:v>14.529</c:v>
                </c:pt>
                <c:pt idx="9181">
                  <c:v>14.577</c:v>
                </c:pt>
                <c:pt idx="9182">
                  <c:v>14.577</c:v>
                </c:pt>
                <c:pt idx="9183">
                  <c:v>14.577</c:v>
                </c:pt>
                <c:pt idx="9184">
                  <c:v>14.553000000000001</c:v>
                </c:pt>
                <c:pt idx="9185">
                  <c:v>14.529</c:v>
                </c:pt>
                <c:pt idx="9186">
                  <c:v>14.433</c:v>
                </c:pt>
                <c:pt idx="9187">
                  <c:v>14.29</c:v>
                </c:pt>
                <c:pt idx="9188">
                  <c:v>14.194000000000001</c:v>
                </c:pt>
                <c:pt idx="9189">
                  <c:v>14.098000000000001</c:v>
                </c:pt>
                <c:pt idx="9190">
                  <c:v>13.954000000000001</c:v>
                </c:pt>
                <c:pt idx="9191">
                  <c:v>13.858000000000001</c:v>
                </c:pt>
                <c:pt idx="9192">
                  <c:v>13.738</c:v>
                </c:pt>
                <c:pt idx="9193">
                  <c:v>13.593999999999999</c:v>
                </c:pt>
                <c:pt idx="9194">
                  <c:v>13.425000000000001</c:v>
                </c:pt>
                <c:pt idx="9195">
                  <c:v>13.233000000000001</c:v>
                </c:pt>
                <c:pt idx="9196">
                  <c:v>13.04</c:v>
                </c:pt>
                <c:pt idx="9197">
                  <c:v>12.871</c:v>
                </c:pt>
                <c:pt idx="9198">
                  <c:v>12.702999999999999</c:v>
                </c:pt>
                <c:pt idx="9199">
                  <c:v>12.534000000000001</c:v>
                </c:pt>
                <c:pt idx="9200">
                  <c:v>12.364000000000001</c:v>
                </c:pt>
                <c:pt idx="9201">
                  <c:v>12.170999999999999</c:v>
                </c:pt>
                <c:pt idx="9202">
                  <c:v>12.000999999999999</c:v>
                </c:pt>
                <c:pt idx="9203">
                  <c:v>11.856</c:v>
                </c:pt>
                <c:pt idx="9204">
                  <c:v>11.71</c:v>
                </c:pt>
                <c:pt idx="9205">
                  <c:v>11.419</c:v>
                </c:pt>
                <c:pt idx="9206">
                  <c:v>12.268000000000001</c:v>
                </c:pt>
                <c:pt idx="9207">
                  <c:v>13.016</c:v>
                </c:pt>
                <c:pt idx="9208">
                  <c:v>11.71</c:v>
                </c:pt>
                <c:pt idx="9209">
                  <c:v>11.005000000000001</c:v>
                </c:pt>
                <c:pt idx="9210">
                  <c:v>10.932</c:v>
                </c:pt>
                <c:pt idx="9211">
                  <c:v>10.907</c:v>
                </c:pt>
                <c:pt idx="9212">
                  <c:v>10.785</c:v>
                </c:pt>
                <c:pt idx="9213">
                  <c:v>10.565</c:v>
                </c:pt>
                <c:pt idx="9214">
                  <c:v>10.417999999999999</c:v>
                </c:pt>
                <c:pt idx="9215">
                  <c:v>10.394</c:v>
                </c:pt>
                <c:pt idx="9216">
                  <c:v>10.394</c:v>
                </c:pt>
                <c:pt idx="9217">
                  <c:v>10.394</c:v>
                </c:pt>
                <c:pt idx="9218">
                  <c:v>10.32</c:v>
                </c:pt>
                <c:pt idx="9219">
                  <c:v>10.247</c:v>
                </c:pt>
                <c:pt idx="9220">
                  <c:v>10.198</c:v>
                </c:pt>
                <c:pt idx="9221">
                  <c:v>10.173</c:v>
                </c:pt>
                <c:pt idx="9222">
                  <c:v>10.148999999999999</c:v>
                </c:pt>
                <c:pt idx="9223">
                  <c:v>10.074999999999999</c:v>
                </c:pt>
                <c:pt idx="9224">
                  <c:v>10.074999999999999</c:v>
                </c:pt>
                <c:pt idx="9225">
                  <c:v>10.026</c:v>
                </c:pt>
                <c:pt idx="9226">
                  <c:v>9.9770000000000003</c:v>
                </c:pt>
                <c:pt idx="9227">
                  <c:v>9.9030000000000005</c:v>
                </c:pt>
                <c:pt idx="9228">
                  <c:v>9.7799999999999994</c:v>
                </c:pt>
                <c:pt idx="9229">
                  <c:v>9.8049999999999997</c:v>
                </c:pt>
                <c:pt idx="9230">
                  <c:v>10.051</c:v>
                </c:pt>
                <c:pt idx="9231">
                  <c:v>10.271000000000001</c:v>
                </c:pt>
                <c:pt idx="9232">
                  <c:v>10.345000000000001</c:v>
                </c:pt>
                <c:pt idx="9233">
                  <c:v>10.345000000000001</c:v>
                </c:pt>
                <c:pt idx="9234">
                  <c:v>10.32</c:v>
                </c:pt>
                <c:pt idx="9235">
                  <c:v>10.32</c:v>
                </c:pt>
                <c:pt idx="9236">
                  <c:v>10.295999999999999</c:v>
                </c:pt>
                <c:pt idx="9237">
                  <c:v>10.247</c:v>
                </c:pt>
                <c:pt idx="9238">
                  <c:v>10.222</c:v>
                </c:pt>
                <c:pt idx="9239">
                  <c:v>10.173</c:v>
                </c:pt>
                <c:pt idx="9240">
                  <c:v>10.074999999999999</c:v>
                </c:pt>
                <c:pt idx="9241">
                  <c:v>9.9770000000000003</c:v>
                </c:pt>
                <c:pt idx="9242">
                  <c:v>9.8539999999999992</c:v>
                </c:pt>
                <c:pt idx="9243">
                  <c:v>9.7309999999999999</c:v>
                </c:pt>
                <c:pt idx="9244">
                  <c:v>9.6319999999999997</c:v>
                </c:pt>
                <c:pt idx="9245">
                  <c:v>9.5579999999999998</c:v>
                </c:pt>
                <c:pt idx="9246">
                  <c:v>9.4849999999999994</c:v>
                </c:pt>
                <c:pt idx="9247">
                  <c:v>9.4350000000000005</c:v>
                </c:pt>
                <c:pt idx="9248">
                  <c:v>9.41</c:v>
                </c:pt>
                <c:pt idx="9249">
                  <c:v>9.4350000000000005</c:v>
                </c:pt>
                <c:pt idx="9250">
                  <c:v>9.4849999999999994</c:v>
                </c:pt>
                <c:pt idx="9251">
                  <c:v>9.5579999999999998</c:v>
                </c:pt>
                <c:pt idx="9252">
                  <c:v>9.6820000000000004</c:v>
                </c:pt>
                <c:pt idx="9253">
                  <c:v>9.8290000000000006</c:v>
                </c:pt>
                <c:pt idx="9254">
                  <c:v>10.000999999999999</c:v>
                </c:pt>
                <c:pt idx="9255">
                  <c:v>10.173</c:v>
                </c:pt>
                <c:pt idx="9256">
                  <c:v>10.394</c:v>
                </c:pt>
                <c:pt idx="9257">
                  <c:v>10.614000000000001</c:v>
                </c:pt>
                <c:pt idx="9258">
                  <c:v>10.858000000000001</c:v>
                </c:pt>
                <c:pt idx="9259">
                  <c:v>11.102</c:v>
                </c:pt>
                <c:pt idx="9260">
                  <c:v>11.37</c:v>
                </c:pt>
                <c:pt idx="9261">
                  <c:v>11.613</c:v>
                </c:pt>
                <c:pt idx="9262">
                  <c:v>11.904</c:v>
                </c:pt>
                <c:pt idx="9263">
                  <c:v>12.170999999999999</c:v>
                </c:pt>
                <c:pt idx="9264">
                  <c:v>12.436999999999999</c:v>
                </c:pt>
                <c:pt idx="9265">
                  <c:v>12.702999999999999</c:v>
                </c:pt>
                <c:pt idx="9266">
                  <c:v>12.944000000000001</c:v>
                </c:pt>
                <c:pt idx="9267">
                  <c:v>13.161</c:v>
                </c:pt>
                <c:pt idx="9268">
                  <c:v>13.401</c:v>
                </c:pt>
                <c:pt idx="9269">
                  <c:v>13.57</c:v>
                </c:pt>
                <c:pt idx="9270">
                  <c:v>13.762</c:v>
                </c:pt>
                <c:pt idx="9271">
                  <c:v>14.002000000000001</c:v>
                </c:pt>
                <c:pt idx="9272">
                  <c:v>14.098000000000001</c:v>
                </c:pt>
                <c:pt idx="9273">
                  <c:v>14.098000000000001</c:v>
                </c:pt>
                <c:pt idx="9274">
                  <c:v>14.266</c:v>
                </c:pt>
                <c:pt idx="9275">
                  <c:v>14.314</c:v>
                </c:pt>
                <c:pt idx="9276">
                  <c:v>14.409000000000001</c:v>
                </c:pt>
                <c:pt idx="9277">
                  <c:v>14.601000000000001</c:v>
                </c:pt>
                <c:pt idx="9278">
                  <c:v>14.696999999999999</c:v>
                </c:pt>
                <c:pt idx="9279">
                  <c:v>14.792</c:v>
                </c:pt>
                <c:pt idx="9280">
                  <c:v>14.816000000000001</c:v>
                </c:pt>
                <c:pt idx="9281">
                  <c:v>14.792</c:v>
                </c:pt>
                <c:pt idx="9282">
                  <c:v>14.744999999999999</c:v>
                </c:pt>
                <c:pt idx="9283">
                  <c:v>14.648999999999999</c:v>
                </c:pt>
                <c:pt idx="9284">
                  <c:v>14.529</c:v>
                </c:pt>
                <c:pt idx="9285">
                  <c:v>14.433</c:v>
                </c:pt>
                <c:pt idx="9286">
                  <c:v>14.29</c:v>
                </c:pt>
                <c:pt idx="9287">
                  <c:v>14.122</c:v>
                </c:pt>
                <c:pt idx="9288">
                  <c:v>13.954000000000001</c:v>
                </c:pt>
                <c:pt idx="9289">
                  <c:v>13.762</c:v>
                </c:pt>
                <c:pt idx="9290">
                  <c:v>13.57</c:v>
                </c:pt>
                <c:pt idx="9291">
                  <c:v>13.329000000000001</c:v>
                </c:pt>
                <c:pt idx="9292">
                  <c:v>13.137</c:v>
                </c:pt>
                <c:pt idx="9293">
                  <c:v>12.944000000000001</c:v>
                </c:pt>
                <c:pt idx="9294">
                  <c:v>12.750999999999999</c:v>
                </c:pt>
                <c:pt idx="9295">
                  <c:v>12.606</c:v>
                </c:pt>
                <c:pt idx="9296">
                  <c:v>12.436999999999999</c:v>
                </c:pt>
                <c:pt idx="9297">
                  <c:v>12.243</c:v>
                </c:pt>
                <c:pt idx="9298">
                  <c:v>12.074</c:v>
                </c:pt>
                <c:pt idx="9299">
                  <c:v>11.904</c:v>
                </c:pt>
                <c:pt idx="9300">
                  <c:v>11.759</c:v>
                </c:pt>
                <c:pt idx="9301">
                  <c:v>11.613</c:v>
                </c:pt>
                <c:pt idx="9302">
                  <c:v>11.467000000000001</c:v>
                </c:pt>
                <c:pt idx="9303">
                  <c:v>11.321</c:v>
                </c:pt>
                <c:pt idx="9304">
                  <c:v>11.175000000000001</c:v>
                </c:pt>
                <c:pt idx="9305">
                  <c:v>11.029</c:v>
                </c:pt>
                <c:pt idx="9306">
                  <c:v>10.882999999999999</c:v>
                </c:pt>
                <c:pt idx="9307">
                  <c:v>10.760999999999999</c:v>
                </c:pt>
                <c:pt idx="9308">
                  <c:v>10.614000000000001</c:v>
                </c:pt>
                <c:pt idx="9309">
                  <c:v>10.492000000000001</c:v>
                </c:pt>
                <c:pt idx="9310">
                  <c:v>10.369</c:v>
                </c:pt>
                <c:pt idx="9311">
                  <c:v>10.247</c:v>
                </c:pt>
                <c:pt idx="9312">
                  <c:v>10.124000000000001</c:v>
                </c:pt>
                <c:pt idx="9313">
                  <c:v>10.000999999999999</c:v>
                </c:pt>
                <c:pt idx="9314">
                  <c:v>9.8789999999999996</c:v>
                </c:pt>
                <c:pt idx="9315">
                  <c:v>9.7799999999999994</c:v>
                </c:pt>
                <c:pt idx="9316">
                  <c:v>9.6820000000000004</c:v>
                </c:pt>
                <c:pt idx="9317">
                  <c:v>9.6080000000000005</c:v>
                </c:pt>
                <c:pt idx="9318">
                  <c:v>9.5340000000000007</c:v>
                </c:pt>
                <c:pt idx="9319">
                  <c:v>9.4600000000000009</c:v>
                </c:pt>
                <c:pt idx="9320">
                  <c:v>9.3859999999999992</c:v>
                </c:pt>
                <c:pt idx="9321">
                  <c:v>9.3360000000000003</c:v>
                </c:pt>
                <c:pt idx="9322">
                  <c:v>9.2870000000000008</c:v>
                </c:pt>
                <c:pt idx="9323">
                  <c:v>9.2379999999999995</c:v>
                </c:pt>
                <c:pt idx="9324">
                  <c:v>9.1880000000000006</c:v>
                </c:pt>
                <c:pt idx="9325">
                  <c:v>9.1389999999999993</c:v>
                </c:pt>
                <c:pt idx="9326">
                  <c:v>9.1140000000000008</c:v>
                </c:pt>
                <c:pt idx="9327">
                  <c:v>9.0890000000000004</c:v>
                </c:pt>
                <c:pt idx="9328">
                  <c:v>9.0640000000000001</c:v>
                </c:pt>
                <c:pt idx="9329">
                  <c:v>9.0150000000000006</c:v>
                </c:pt>
                <c:pt idx="9330">
                  <c:v>8.99</c:v>
                </c:pt>
                <c:pt idx="9331">
                  <c:v>8.99</c:v>
                </c:pt>
                <c:pt idx="9332">
                  <c:v>8.9649999999999999</c:v>
                </c:pt>
                <c:pt idx="9333">
                  <c:v>8.9649999999999999</c:v>
                </c:pt>
                <c:pt idx="9334">
                  <c:v>8.9410000000000007</c:v>
                </c:pt>
                <c:pt idx="9335">
                  <c:v>8.9410000000000007</c:v>
                </c:pt>
                <c:pt idx="9336">
                  <c:v>8.9160000000000004</c:v>
                </c:pt>
                <c:pt idx="9337">
                  <c:v>8.891</c:v>
                </c:pt>
                <c:pt idx="9338">
                  <c:v>8.891</c:v>
                </c:pt>
                <c:pt idx="9339">
                  <c:v>8.891</c:v>
                </c:pt>
                <c:pt idx="9340">
                  <c:v>8.891</c:v>
                </c:pt>
                <c:pt idx="9341">
                  <c:v>8.891</c:v>
                </c:pt>
                <c:pt idx="9342">
                  <c:v>8.9160000000000004</c:v>
                </c:pt>
                <c:pt idx="9343">
                  <c:v>8.9649999999999999</c:v>
                </c:pt>
                <c:pt idx="9344">
                  <c:v>9.0399999999999991</c:v>
                </c:pt>
                <c:pt idx="9345">
                  <c:v>9.1389999999999993</c:v>
                </c:pt>
                <c:pt idx="9346">
                  <c:v>9.2379999999999995</c:v>
                </c:pt>
                <c:pt idx="9347">
                  <c:v>9.3859999999999992</c:v>
                </c:pt>
                <c:pt idx="9348">
                  <c:v>9.5830000000000002</c:v>
                </c:pt>
                <c:pt idx="9349">
                  <c:v>9.7799999999999994</c:v>
                </c:pt>
                <c:pt idx="9350">
                  <c:v>9.9770000000000003</c:v>
                </c:pt>
                <c:pt idx="9351">
                  <c:v>10.198</c:v>
                </c:pt>
                <c:pt idx="9352">
                  <c:v>10.443</c:v>
                </c:pt>
                <c:pt idx="9353">
                  <c:v>10.712</c:v>
                </c:pt>
                <c:pt idx="9354">
                  <c:v>10.956</c:v>
                </c:pt>
                <c:pt idx="9355">
                  <c:v>11.224</c:v>
                </c:pt>
                <c:pt idx="9356">
                  <c:v>11.492000000000001</c:v>
                </c:pt>
                <c:pt idx="9357">
                  <c:v>11.759</c:v>
                </c:pt>
                <c:pt idx="9358">
                  <c:v>12.05</c:v>
                </c:pt>
                <c:pt idx="9359">
                  <c:v>12.292</c:v>
                </c:pt>
                <c:pt idx="9360">
                  <c:v>12.582000000000001</c:v>
                </c:pt>
                <c:pt idx="9361">
                  <c:v>12.847</c:v>
                </c:pt>
                <c:pt idx="9362">
                  <c:v>13.112</c:v>
                </c:pt>
                <c:pt idx="9363">
                  <c:v>13.377000000000001</c:v>
                </c:pt>
                <c:pt idx="9364">
                  <c:v>13.593999999999999</c:v>
                </c:pt>
                <c:pt idx="9365">
                  <c:v>13.81</c:v>
                </c:pt>
                <c:pt idx="9366">
                  <c:v>14.002000000000001</c:v>
                </c:pt>
                <c:pt idx="9367">
                  <c:v>14.146000000000001</c:v>
                </c:pt>
                <c:pt idx="9368">
                  <c:v>14.337</c:v>
                </c:pt>
                <c:pt idx="9369">
                  <c:v>14.481</c:v>
                </c:pt>
                <c:pt idx="9370">
                  <c:v>14.625</c:v>
                </c:pt>
                <c:pt idx="9371">
                  <c:v>14.744999999999999</c:v>
                </c:pt>
                <c:pt idx="9372">
                  <c:v>14.864000000000001</c:v>
                </c:pt>
                <c:pt idx="9373">
                  <c:v>14.936</c:v>
                </c:pt>
                <c:pt idx="9374">
                  <c:v>15.007999999999999</c:v>
                </c:pt>
                <c:pt idx="9375">
                  <c:v>15.055</c:v>
                </c:pt>
                <c:pt idx="9376">
                  <c:v>15.103</c:v>
                </c:pt>
                <c:pt idx="9377">
                  <c:v>15.103</c:v>
                </c:pt>
                <c:pt idx="9378">
                  <c:v>15.055</c:v>
                </c:pt>
                <c:pt idx="9379">
                  <c:v>14.888</c:v>
                </c:pt>
                <c:pt idx="9380">
                  <c:v>14.768000000000001</c:v>
                </c:pt>
                <c:pt idx="9381">
                  <c:v>14.673</c:v>
                </c:pt>
                <c:pt idx="9382">
                  <c:v>14.529</c:v>
                </c:pt>
                <c:pt idx="9383">
                  <c:v>14.409000000000001</c:v>
                </c:pt>
                <c:pt idx="9384">
                  <c:v>14.242000000000001</c:v>
                </c:pt>
                <c:pt idx="9385">
                  <c:v>14.05</c:v>
                </c:pt>
                <c:pt idx="9386">
                  <c:v>13.834</c:v>
                </c:pt>
                <c:pt idx="9387">
                  <c:v>13.618</c:v>
                </c:pt>
                <c:pt idx="9388">
                  <c:v>13.425000000000001</c:v>
                </c:pt>
                <c:pt idx="9389">
                  <c:v>13.233000000000001</c:v>
                </c:pt>
                <c:pt idx="9390">
                  <c:v>13.04</c:v>
                </c:pt>
                <c:pt idx="9391">
                  <c:v>12.847</c:v>
                </c:pt>
                <c:pt idx="9392">
                  <c:v>12.678000000000001</c:v>
                </c:pt>
                <c:pt idx="9393">
                  <c:v>12.484999999999999</c:v>
                </c:pt>
                <c:pt idx="9394">
                  <c:v>12.292</c:v>
                </c:pt>
                <c:pt idx="9395">
                  <c:v>12.122</c:v>
                </c:pt>
                <c:pt idx="9396">
                  <c:v>11.929</c:v>
                </c:pt>
                <c:pt idx="9397">
                  <c:v>11.782999999999999</c:v>
                </c:pt>
                <c:pt idx="9398">
                  <c:v>11.613</c:v>
                </c:pt>
                <c:pt idx="9399">
                  <c:v>11.492000000000001</c:v>
                </c:pt>
                <c:pt idx="9400">
                  <c:v>11.346</c:v>
                </c:pt>
                <c:pt idx="9401">
                  <c:v>11.2</c:v>
                </c:pt>
                <c:pt idx="9402">
                  <c:v>11.077999999999999</c:v>
                </c:pt>
                <c:pt idx="9403">
                  <c:v>10.932</c:v>
                </c:pt>
                <c:pt idx="9404">
                  <c:v>10.81</c:v>
                </c:pt>
                <c:pt idx="9405">
                  <c:v>10.663</c:v>
                </c:pt>
                <c:pt idx="9406">
                  <c:v>10.541</c:v>
                </c:pt>
                <c:pt idx="9407">
                  <c:v>10.417999999999999</c:v>
                </c:pt>
                <c:pt idx="9408">
                  <c:v>10.32</c:v>
                </c:pt>
                <c:pt idx="9409">
                  <c:v>10.222</c:v>
                </c:pt>
                <c:pt idx="9410">
                  <c:v>10.1</c:v>
                </c:pt>
                <c:pt idx="9411">
                  <c:v>10.000999999999999</c:v>
                </c:pt>
                <c:pt idx="9412">
                  <c:v>9.9030000000000005</c:v>
                </c:pt>
                <c:pt idx="9413">
                  <c:v>9.8049999999999997</c:v>
                </c:pt>
                <c:pt idx="9414">
                  <c:v>9.7309999999999999</c:v>
                </c:pt>
                <c:pt idx="9415">
                  <c:v>9.6319999999999997</c:v>
                </c:pt>
                <c:pt idx="9416">
                  <c:v>9.5579999999999998</c:v>
                </c:pt>
                <c:pt idx="9417">
                  <c:v>9.4849999999999994</c:v>
                </c:pt>
                <c:pt idx="9418">
                  <c:v>9.41</c:v>
                </c:pt>
                <c:pt idx="9419">
                  <c:v>9.3610000000000007</c:v>
                </c:pt>
                <c:pt idx="9420">
                  <c:v>9.3360000000000003</c:v>
                </c:pt>
                <c:pt idx="9421">
                  <c:v>9.2870000000000008</c:v>
                </c:pt>
                <c:pt idx="9422">
                  <c:v>9.2379999999999995</c:v>
                </c:pt>
                <c:pt idx="9423">
                  <c:v>9.2379999999999995</c:v>
                </c:pt>
                <c:pt idx="9424">
                  <c:v>9.2129999999999992</c:v>
                </c:pt>
                <c:pt idx="9425">
                  <c:v>9.1880000000000006</c:v>
                </c:pt>
                <c:pt idx="9426">
                  <c:v>9.1880000000000006</c:v>
                </c:pt>
                <c:pt idx="9427">
                  <c:v>9.1880000000000006</c:v>
                </c:pt>
                <c:pt idx="9428">
                  <c:v>9.1630000000000003</c:v>
                </c:pt>
                <c:pt idx="9429">
                  <c:v>9.1389999999999993</c:v>
                </c:pt>
                <c:pt idx="9430">
                  <c:v>9.1389999999999993</c:v>
                </c:pt>
                <c:pt idx="9431">
                  <c:v>9.1140000000000008</c:v>
                </c:pt>
                <c:pt idx="9432">
                  <c:v>9.0890000000000004</c:v>
                </c:pt>
                <c:pt idx="9433">
                  <c:v>9.0890000000000004</c:v>
                </c:pt>
                <c:pt idx="9434">
                  <c:v>9.0640000000000001</c:v>
                </c:pt>
                <c:pt idx="9435">
                  <c:v>9.0399999999999991</c:v>
                </c:pt>
                <c:pt idx="9436">
                  <c:v>9.0399999999999991</c:v>
                </c:pt>
                <c:pt idx="9437">
                  <c:v>9.0399999999999991</c:v>
                </c:pt>
                <c:pt idx="9438">
                  <c:v>9.0640000000000001</c:v>
                </c:pt>
                <c:pt idx="9439">
                  <c:v>9.1140000000000008</c:v>
                </c:pt>
                <c:pt idx="9440">
                  <c:v>9.1880000000000006</c:v>
                </c:pt>
                <c:pt idx="9441">
                  <c:v>9.2870000000000008</c:v>
                </c:pt>
                <c:pt idx="9442">
                  <c:v>9.41</c:v>
                </c:pt>
                <c:pt idx="9443">
                  <c:v>9.5579999999999998</c:v>
                </c:pt>
                <c:pt idx="9444">
                  <c:v>9.7309999999999999</c:v>
                </c:pt>
                <c:pt idx="9445">
                  <c:v>9.9030000000000005</c:v>
                </c:pt>
                <c:pt idx="9446">
                  <c:v>10.1</c:v>
                </c:pt>
                <c:pt idx="9447">
                  <c:v>10.32</c:v>
                </c:pt>
                <c:pt idx="9448">
                  <c:v>10.565</c:v>
                </c:pt>
                <c:pt idx="9449">
                  <c:v>10.81</c:v>
                </c:pt>
                <c:pt idx="9450">
                  <c:v>11.077999999999999</c:v>
                </c:pt>
                <c:pt idx="9451">
                  <c:v>11.346</c:v>
                </c:pt>
                <c:pt idx="9452">
                  <c:v>11.613</c:v>
                </c:pt>
                <c:pt idx="9453">
                  <c:v>11.904</c:v>
                </c:pt>
                <c:pt idx="9454">
                  <c:v>12.170999999999999</c:v>
                </c:pt>
                <c:pt idx="9455">
                  <c:v>12.436999999999999</c:v>
                </c:pt>
                <c:pt idx="9456">
                  <c:v>12.702999999999999</c:v>
                </c:pt>
                <c:pt idx="9457">
                  <c:v>12.968</c:v>
                </c:pt>
                <c:pt idx="9458">
                  <c:v>13.233000000000001</c:v>
                </c:pt>
                <c:pt idx="9459">
                  <c:v>13.473000000000001</c:v>
                </c:pt>
                <c:pt idx="9460">
                  <c:v>13.714</c:v>
                </c:pt>
                <c:pt idx="9461">
                  <c:v>13.93</c:v>
                </c:pt>
                <c:pt idx="9462">
                  <c:v>14.146000000000001</c:v>
                </c:pt>
                <c:pt idx="9463">
                  <c:v>14.337</c:v>
                </c:pt>
                <c:pt idx="9464">
                  <c:v>14.529</c:v>
                </c:pt>
                <c:pt idx="9465">
                  <c:v>14.673</c:v>
                </c:pt>
                <c:pt idx="9466">
                  <c:v>14.84</c:v>
                </c:pt>
                <c:pt idx="9467">
                  <c:v>14.984</c:v>
                </c:pt>
                <c:pt idx="9468">
                  <c:v>15.079000000000001</c:v>
                </c:pt>
                <c:pt idx="9469">
                  <c:v>15.151</c:v>
                </c:pt>
                <c:pt idx="9470">
                  <c:v>15.223000000000001</c:v>
                </c:pt>
                <c:pt idx="9471">
                  <c:v>15.27</c:v>
                </c:pt>
                <c:pt idx="9472">
                  <c:v>15.27</c:v>
                </c:pt>
                <c:pt idx="9473">
                  <c:v>15.247</c:v>
                </c:pt>
                <c:pt idx="9474">
                  <c:v>15.199</c:v>
                </c:pt>
                <c:pt idx="9475">
                  <c:v>15.055</c:v>
                </c:pt>
                <c:pt idx="9476">
                  <c:v>14.96</c:v>
                </c:pt>
                <c:pt idx="9477">
                  <c:v>14.888</c:v>
                </c:pt>
                <c:pt idx="9478">
                  <c:v>14.721</c:v>
                </c:pt>
                <c:pt idx="9479">
                  <c:v>14.553000000000001</c:v>
                </c:pt>
                <c:pt idx="9480">
                  <c:v>14.409000000000001</c:v>
                </c:pt>
                <c:pt idx="9481">
                  <c:v>14.218</c:v>
                </c:pt>
                <c:pt idx="9482">
                  <c:v>14.002000000000001</c:v>
                </c:pt>
                <c:pt idx="9483">
                  <c:v>13.834</c:v>
                </c:pt>
                <c:pt idx="9484">
                  <c:v>13.641999999999999</c:v>
                </c:pt>
                <c:pt idx="9485">
                  <c:v>13.425000000000001</c:v>
                </c:pt>
                <c:pt idx="9486">
                  <c:v>13.257</c:v>
                </c:pt>
                <c:pt idx="9487">
                  <c:v>13.087999999999999</c:v>
                </c:pt>
                <c:pt idx="9488">
                  <c:v>12.92</c:v>
                </c:pt>
                <c:pt idx="9489">
                  <c:v>12.750999999999999</c:v>
                </c:pt>
                <c:pt idx="9490">
                  <c:v>12.558</c:v>
                </c:pt>
                <c:pt idx="9491">
                  <c:v>12.388999999999999</c:v>
                </c:pt>
                <c:pt idx="9492">
                  <c:v>12.243</c:v>
                </c:pt>
                <c:pt idx="9493">
                  <c:v>12.098000000000001</c:v>
                </c:pt>
                <c:pt idx="9494">
                  <c:v>11.929</c:v>
                </c:pt>
                <c:pt idx="9495">
                  <c:v>11.782999999999999</c:v>
                </c:pt>
                <c:pt idx="9496">
                  <c:v>11.637</c:v>
                </c:pt>
                <c:pt idx="9497">
                  <c:v>11.492000000000001</c:v>
                </c:pt>
                <c:pt idx="9498">
                  <c:v>11.321</c:v>
                </c:pt>
                <c:pt idx="9499">
                  <c:v>11.2</c:v>
                </c:pt>
                <c:pt idx="9500">
                  <c:v>11.053000000000001</c:v>
                </c:pt>
                <c:pt idx="9501">
                  <c:v>10.907</c:v>
                </c:pt>
                <c:pt idx="9502">
                  <c:v>10.81</c:v>
                </c:pt>
                <c:pt idx="9503">
                  <c:v>10.686999999999999</c:v>
                </c:pt>
                <c:pt idx="9504">
                  <c:v>10.565</c:v>
                </c:pt>
                <c:pt idx="9505">
                  <c:v>10.467000000000001</c:v>
                </c:pt>
                <c:pt idx="9506">
                  <c:v>10.369</c:v>
                </c:pt>
                <c:pt idx="9507">
                  <c:v>10.271000000000001</c:v>
                </c:pt>
                <c:pt idx="9508">
                  <c:v>10.173</c:v>
                </c:pt>
                <c:pt idx="9509">
                  <c:v>10.074999999999999</c:v>
                </c:pt>
                <c:pt idx="9510">
                  <c:v>10.000999999999999</c:v>
                </c:pt>
                <c:pt idx="9511">
                  <c:v>9.9280000000000008</c:v>
                </c:pt>
                <c:pt idx="9512">
                  <c:v>9.8539999999999992</c:v>
                </c:pt>
                <c:pt idx="9513">
                  <c:v>9.8049999999999997</c:v>
                </c:pt>
                <c:pt idx="9514">
                  <c:v>9.7560000000000002</c:v>
                </c:pt>
                <c:pt idx="9515">
                  <c:v>9.7059999999999995</c:v>
                </c:pt>
                <c:pt idx="9516">
                  <c:v>9.657</c:v>
                </c:pt>
                <c:pt idx="9517">
                  <c:v>9.6319999999999997</c:v>
                </c:pt>
                <c:pt idx="9518">
                  <c:v>9.5830000000000002</c:v>
                </c:pt>
                <c:pt idx="9519">
                  <c:v>9.5579999999999998</c:v>
                </c:pt>
                <c:pt idx="9520">
                  <c:v>9.5340000000000007</c:v>
                </c:pt>
                <c:pt idx="9521">
                  <c:v>9.5340000000000007</c:v>
                </c:pt>
                <c:pt idx="9522">
                  <c:v>9.5090000000000003</c:v>
                </c:pt>
                <c:pt idx="9523">
                  <c:v>9.5090000000000003</c:v>
                </c:pt>
                <c:pt idx="9524">
                  <c:v>9.5090000000000003</c:v>
                </c:pt>
                <c:pt idx="9525">
                  <c:v>9.4849999999999994</c:v>
                </c:pt>
                <c:pt idx="9526">
                  <c:v>9.4849999999999994</c:v>
                </c:pt>
                <c:pt idx="9527">
                  <c:v>9.4600000000000009</c:v>
                </c:pt>
                <c:pt idx="9528">
                  <c:v>9.4600000000000009</c:v>
                </c:pt>
                <c:pt idx="9529">
                  <c:v>9.4350000000000005</c:v>
                </c:pt>
                <c:pt idx="9530">
                  <c:v>9.4350000000000005</c:v>
                </c:pt>
                <c:pt idx="9531">
                  <c:v>9.4350000000000005</c:v>
                </c:pt>
                <c:pt idx="9532">
                  <c:v>9.4600000000000009</c:v>
                </c:pt>
                <c:pt idx="9533">
                  <c:v>9.4849999999999994</c:v>
                </c:pt>
                <c:pt idx="9534">
                  <c:v>9.5090000000000003</c:v>
                </c:pt>
                <c:pt idx="9535">
                  <c:v>9.5579999999999998</c:v>
                </c:pt>
                <c:pt idx="9536">
                  <c:v>9.6319999999999997</c:v>
                </c:pt>
                <c:pt idx="9537">
                  <c:v>9.7309999999999999</c:v>
                </c:pt>
                <c:pt idx="9538">
                  <c:v>9.8539999999999992</c:v>
                </c:pt>
                <c:pt idx="9539">
                  <c:v>10.000999999999999</c:v>
                </c:pt>
                <c:pt idx="9540">
                  <c:v>10.173</c:v>
                </c:pt>
                <c:pt idx="9541">
                  <c:v>10.369</c:v>
                </c:pt>
                <c:pt idx="9542">
                  <c:v>10.59</c:v>
                </c:pt>
                <c:pt idx="9543">
                  <c:v>10.834</c:v>
                </c:pt>
                <c:pt idx="9544">
                  <c:v>11.077999999999999</c:v>
                </c:pt>
                <c:pt idx="9545">
                  <c:v>11.346</c:v>
                </c:pt>
                <c:pt idx="9546">
                  <c:v>11.589</c:v>
                </c:pt>
                <c:pt idx="9547">
                  <c:v>11.856</c:v>
                </c:pt>
                <c:pt idx="9548">
                  <c:v>12.098000000000001</c:v>
                </c:pt>
                <c:pt idx="9549">
                  <c:v>12.316000000000001</c:v>
                </c:pt>
                <c:pt idx="9550">
                  <c:v>12.582000000000001</c:v>
                </c:pt>
                <c:pt idx="9551">
                  <c:v>12.798999999999999</c:v>
                </c:pt>
                <c:pt idx="9552">
                  <c:v>13.016</c:v>
                </c:pt>
                <c:pt idx="9553">
                  <c:v>13.257</c:v>
                </c:pt>
                <c:pt idx="9554">
                  <c:v>13.473000000000001</c:v>
                </c:pt>
                <c:pt idx="9555">
                  <c:v>13.738</c:v>
                </c:pt>
                <c:pt idx="9556">
                  <c:v>14.002000000000001</c:v>
                </c:pt>
                <c:pt idx="9557">
                  <c:v>14.29</c:v>
                </c:pt>
                <c:pt idx="9558">
                  <c:v>14.529</c:v>
                </c:pt>
                <c:pt idx="9559">
                  <c:v>14.648999999999999</c:v>
                </c:pt>
                <c:pt idx="9560">
                  <c:v>14.768000000000001</c:v>
                </c:pt>
                <c:pt idx="9561">
                  <c:v>14.864000000000001</c:v>
                </c:pt>
                <c:pt idx="9562">
                  <c:v>14.936</c:v>
                </c:pt>
                <c:pt idx="9563">
                  <c:v>15.103</c:v>
                </c:pt>
                <c:pt idx="9564">
                  <c:v>15.223000000000001</c:v>
                </c:pt>
                <c:pt idx="9565">
                  <c:v>15.294</c:v>
                </c:pt>
                <c:pt idx="9566">
                  <c:v>15.438000000000001</c:v>
                </c:pt>
                <c:pt idx="9567">
                  <c:v>15.509</c:v>
                </c:pt>
                <c:pt idx="9568">
                  <c:v>15.581</c:v>
                </c:pt>
                <c:pt idx="9569">
                  <c:v>15.605</c:v>
                </c:pt>
                <c:pt idx="9570">
                  <c:v>15.605</c:v>
                </c:pt>
                <c:pt idx="9571">
                  <c:v>15.484999999999999</c:v>
                </c:pt>
                <c:pt idx="9572">
                  <c:v>15.39</c:v>
                </c:pt>
                <c:pt idx="9573">
                  <c:v>15.294</c:v>
                </c:pt>
                <c:pt idx="9574">
                  <c:v>15.151</c:v>
                </c:pt>
                <c:pt idx="9575">
                  <c:v>15.007999999999999</c:v>
                </c:pt>
                <c:pt idx="9576">
                  <c:v>14.888</c:v>
                </c:pt>
                <c:pt idx="9577">
                  <c:v>14.721</c:v>
                </c:pt>
                <c:pt idx="9578">
                  <c:v>14.529</c:v>
                </c:pt>
                <c:pt idx="9579">
                  <c:v>14.337</c:v>
                </c:pt>
                <c:pt idx="9580">
                  <c:v>14.146000000000001</c:v>
                </c:pt>
                <c:pt idx="9581">
                  <c:v>13.954000000000001</c:v>
                </c:pt>
                <c:pt idx="9582">
                  <c:v>13.762</c:v>
                </c:pt>
                <c:pt idx="9583">
                  <c:v>13.57</c:v>
                </c:pt>
                <c:pt idx="9584">
                  <c:v>13.401</c:v>
                </c:pt>
                <c:pt idx="9585">
                  <c:v>13.233000000000001</c:v>
                </c:pt>
                <c:pt idx="9586">
                  <c:v>13.04</c:v>
                </c:pt>
                <c:pt idx="9587">
                  <c:v>12.871</c:v>
                </c:pt>
                <c:pt idx="9588">
                  <c:v>12.702999999999999</c:v>
                </c:pt>
                <c:pt idx="9589">
                  <c:v>12.558</c:v>
                </c:pt>
                <c:pt idx="9590">
                  <c:v>12.388999999999999</c:v>
                </c:pt>
                <c:pt idx="9591">
                  <c:v>12.218999999999999</c:v>
                </c:pt>
                <c:pt idx="9592">
                  <c:v>12.074</c:v>
                </c:pt>
                <c:pt idx="9593">
                  <c:v>11.904</c:v>
                </c:pt>
                <c:pt idx="9594">
                  <c:v>11.759</c:v>
                </c:pt>
                <c:pt idx="9595">
                  <c:v>11.613</c:v>
                </c:pt>
                <c:pt idx="9596">
                  <c:v>11.492000000000001</c:v>
                </c:pt>
                <c:pt idx="9597">
                  <c:v>11.346</c:v>
                </c:pt>
                <c:pt idx="9598">
                  <c:v>11.247999999999999</c:v>
                </c:pt>
                <c:pt idx="9599">
                  <c:v>11.127000000000001</c:v>
                </c:pt>
                <c:pt idx="9600">
                  <c:v>11.053000000000001</c:v>
                </c:pt>
                <c:pt idx="9601">
                  <c:v>10.956</c:v>
                </c:pt>
                <c:pt idx="9602">
                  <c:v>10.858000000000001</c:v>
                </c:pt>
                <c:pt idx="9603">
                  <c:v>10.760999999999999</c:v>
                </c:pt>
                <c:pt idx="9604">
                  <c:v>10.663</c:v>
                </c:pt>
                <c:pt idx="9605">
                  <c:v>10.565</c:v>
                </c:pt>
                <c:pt idx="9606">
                  <c:v>10.467000000000001</c:v>
                </c:pt>
                <c:pt idx="9607">
                  <c:v>10.394</c:v>
                </c:pt>
                <c:pt idx="9608">
                  <c:v>10.295999999999999</c:v>
                </c:pt>
                <c:pt idx="9609">
                  <c:v>10.222</c:v>
                </c:pt>
                <c:pt idx="9610">
                  <c:v>10.173</c:v>
                </c:pt>
                <c:pt idx="9611">
                  <c:v>10.124000000000001</c:v>
                </c:pt>
                <c:pt idx="9612">
                  <c:v>10.074999999999999</c:v>
                </c:pt>
                <c:pt idx="9613">
                  <c:v>10.051</c:v>
                </c:pt>
                <c:pt idx="9614">
                  <c:v>10.026</c:v>
                </c:pt>
                <c:pt idx="9615">
                  <c:v>9.9770000000000003</c:v>
                </c:pt>
                <c:pt idx="9616">
                  <c:v>9.9280000000000008</c:v>
                </c:pt>
                <c:pt idx="9617">
                  <c:v>9.9030000000000005</c:v>
                </c:pt>
                <c:pt idx="9618">
                  <c:v>9.8789999999999996</c:v>
                </c:pt>
                <c:pt idx="9619">
                  <c:v>9.8539999999999992</c:v>
                </c:pt>
                <c:pt idx="9620">
                  <c:v>9.8290000000000006</c:v>
                </c:pt>
                <c:pt idx="9621">
                  <c:v>9.8290000000000006</c:v>
                </c:pt>
                <c:pt idx="9622">
                  <c:v>9.8290000000000006</c:v>
                </c:pt>
                <c:pt idx="9623">
                  <c:v>9.8049999999999997</c:v>
                </c:pt>
                <c:pt idx="9624">
                  <c:v>9.8049999999999997</c:v>
                </c:pt>
                <c:pt idx="9625">
                  <c:v>9.7799999999999994</c:v>
                </c:pt>
                <c:pt idx="9626">
                  <c:v>9.7799999999999994</c:v>
                </c:pt>
                <c:pt idx="9627">
                  <c:v>9.7799999999999994</c:v>
                </c:pt>
                <c:pt idx="9628">
                  <c:v>9.8049999999999997</c:v>
                </c:pt>
                <c:pt idx="9629">
                  <c:v>9.8290000000000006</c:v>
                </c:pt>
                <c:pt idx="9630">
                  <c:v>9.8789999999999996</c:v>
                </c:pt>
                <c:pt idx="9631">
                  <c:v>9.9030000000000005</c:v>
                </c:pt>
                <c:pt idx="9632">
                  <c:v>9.9770000000000003</c:v>
                </c:pt>
                <c:pt idx="9633">
                  <c:v>10.026</c:v>
                </c:pt>
                <c:pt idx="9634">
                  <c:v>10.124000000000001</c:v>
                </c:pt>
                <c:pt idx="9635">
                  <c:v>10.247</c:v>
                </c:pt>
                <c:pt idx="9636">
                  <c:v>10.417999999999999</c:v>
                </c:pt>
                <c:pt idx="9637">
                  <c:v>10.59</c:v>
                </c:pt>
                <c:pt idx="9638">
                  <c:v>10.785</c:v>
                </c:pt>
                <c:pt idx="9639">
                  <c:v>11.005000000000001</c:v>
                </c:pt>
                <c:pt idx="9640">
                  <c:v>11.273</c:v>
                </c:pt>
                <c:pt idx="9641">
                  <c:v>11.54</c:v>
                </c:pt>
                <c:pt idx="9642">
                  <c:v>11.807</c:v>
                </c:pt>
                <c:pt idx="9643">
                  <c:v>12.074</c:v>
                </c:pt>
                <c:pt idx="9644">
                  <c:v>12.34</c:v>
                </c:pt>
                <c:pt idx="9645">
                  <c:v>12.63</c:v>
                </c:pt>
                <c:pt idx="9646">
                  <c:v>12.92</c:v>
                </c:pt>
                <c:pt idx="9647">
                  <c:v>13.209</c:v>
                </c:pt>
                <c:pt idx="9648">
                  <c:v>13.497</c:v>
                </c:pt>
                <c:pt idx="9649">
                  <c:v>13.762</c:v>
                </c:pt>
                <c:pt idx="9650">
                  <c:v>14.05</c:v>
                </c:pt>
                <c:pt idx="9651">
                  <c:v>14.29</c:v>
                </c:pt>
                <c:pt idx="9652">
                  <c:v>14.505000000000001</c:v>
                </c:pt>
                <c:pt idx="9653">
                  <c:v>14.673</c:v>
                </c:pt>
                <c:pt idx="9654">
                  <c:v>14.84</c:v>
                </c:pt>
                <c:pt idx="9655">
                  <c:v>14.984</c:v>
                </c:pt>
                <c:pt idx="9656">
                  <c:v>15.151</c:v>
                </c:pt>
                <c:pt idx="9657">
                  <c:v>15.294</c:v>
                </c:pt>
                <c:pt idx="9658">
                  <c:v>15.484999999999999</c:v>
                </c:pt>
                <c:pt idx="9659">
                  <c:v>15.629</c:v>
                </c:pt>
                <c:pt idx="9660">
                  <c:v>15.772</c:v>
                </c:pt>
                <c:pt idx="9661">
                  <c:v>15.914999999999999</c:v>
                </c:pt>
                <c:pt idx="9662">
                  <c:v>15.962999999999999</c:v>
                </c:pt>
                <c:pt idx="9663">
                  <c:v>15.962999999999999</c:v>
                </c:pt>
                <c:pt idx="9664">
                  <c:v>15.939</c:v>
                </c:pt>
                <c:pt idx="9665">
                  <c:v>15.843</c:v>
                </c:pt>
                <c:pt idx="9666">
                  <c:v>15.772</c:v>
                </c:pt>
                <c:pt idx="9667">
                  <c:v>15.651999999999999</c:v>
                </c:pt>
                <c:pt idx="9668">
                  <c:v>15.532999999999999</c:v>
                </c:pt>
                <c:pt idx="9669">
                  <c:v>15.438000000000001</c:v>
                </c:pt>
                <c:pt idx="9670">
                  <c:v>15.294</c:v>
                </c:pt>
                <c:pt idx="9671">
                  <c:v>15.151</c:v>
                </c:pt>
                <c:pt idx="9672">
                  <c:v>15.007999999999999</c:v>
                </c:pt>
                <c:pt idx="9673">
                  <c:v>14.84</c:v>
                </c:pt>
                <c:pt idx="9674">
                  <c:v>14.696999999999999</c:v>
                </c:pt>
                <c:pt idx="9675">
                  <c:v>14.505000000000001</c:v>
                </c:pt>
                <c:pt idx="9676">
                  <c:v>14.337</c:v>
                </c:pt>
                <c:pt idx="9677">
                  <c:v>14.17</c:v>
                </c:pt>
                <c:pt idx="9678">
                  <c:v>14.002000000000001</c:v>
                </c:pt>
                <c:pt idx="9679">
                  <c:v>13.834</c:v>
                </c:pt>
                <c:pt idx="9680">
                  <c:v>13.69</c:v>
                </c:pt>
                <c:pt idx="9681">
                  <c:v>13.522</c:v>
                </c:pt>
                <c:pt idx="9682">
                  <c:v>13.377000000000001</c:v>
                </c:pt>
                <c:pt idx="9683">
                  <c:v>13.233000000000001</c:v>
                </c:pt>
                <c:pt idx="9684">
                  <c:v>13.112</c:v>
                </c:pt>
                <c:pt idx="9685">
                  <c:v>12.992000000000001</c:v>
                </c:pt>
                <c:pt idx="9686">
                  <c:v>12.847</c:v>
                </c:pt>
                <c:pt idx="9687">
                  <c:v>12.702999999999999</c:v>
                </c:pt>
                <c:pt idx="9688">
                  <c:v>12.582000000000001</c:v>
                </c:pt>
                <c:pt idx="9689">
                  <c:v>12.436999999999999</c:v>
                </c:pt>
                <c:pt idx="9690">
                  <c:v>12.316000000000001</c:v>
                </c:pt>
                <c:pt idx="9691">
                  <c:v>12.195</c:v>
                </c:pt>
                <c:pt idx="9692">
                  <c:v>12.098000000000001</c:v>
                </c:pt>
                <c:pt idx="9693">
                  <c:v>12.025</c:v>
                </c:pt>
                <c:pt idx="9694">
                  <c:v>11.929</c:v>
                </c:pt>
                <c:pt idx="9695">
                  <c:v>11.832000000000001</c:v>
                </c:pt>
                <c:pt idx="9696">
                  <c:v>11.734</c:v>
                </c:pt>
                <c:pt idx="9697">
                  <c:v>11.637</c:v>
                </c:pt>
                <c:pt idx="9698">
                  <c:v>11.54</c:v>
                </c:pt>
                <c:pt idx="9699">
                  <c:v>11.443</c:v>
                </c:pt>
                <c:pt idx="9700">
                  <c:v>11.346</c:v>
                </c:pt>
                <c:pt idx="9701">
                  <c:v>11.247999999999999</c:v>
                </c:pt>
                <c:pt idx="9702">
                  <c:v>11.151</c:v>
                </c:pt>
                <c:pt idx="9703">
                  <c:v>11.077999999999999</c:v>
                </c:pt>
                <c:pt idx="9704">
                  <c:v>11.005000000000001</c:v>
                </c:pt>
                <c:pt idx="9705">
                  <c:v>10.956</c:v>
                </c:pt>
                <c:pt idx="9706">
                  <c:v>10.907</c:v>
                </c:pt>
                <c:pt idx="9707">
                  <c:v>10.907</c:v>
                </c:pt>
                <c:pt idx="9708">
                  <c:v>10.882999999999999</c:v>
                </c:pt>
                <c:pt idx="9709">
                  <c:v>10.858000000000001</c:v>
                </c:pt>
                <c:pt idx="9710">
                  <c:v>10.834</c:v>
                </c:pt>
                <c:pt idx="9711">
                  <c:v>10.81</c:v>
                </c:pt>
                <c:pt idx="9712">
                  <c:v>10.785</c:v>
                </c:pt>
                <c:pt idx="9713">
                  <c:v>10.760999999999999</c:v>
                </c:pt>
                <c:pt idx="9714">
                  <c:v>10.760999999999999</c:v>
                </c:pt>
                <c:pt idx="9715">
                  <c:v>10.736000000000001</c:v>
                </c:pt>
                <c:pt idx="9716">
                  <c:v>10.712</c:v>
                </c:pt>
                <c:pt idx="9717">
                  <c:v>10.686999999999999</c:v>
                </c:pt>
                <c:pt idx="9718">
                  <c:v>10.663</c:v>
                </c:pt>
                <c:pt idx="9719">
                  <c:v>10.663</c:v>
                </c:pt>
                <c:pt idx="9720">
                  <c:v>10.638</c:v>
                </c:pt>
                <c:pt idx="9721">
                  <c:v>10.638</c:v>
                </c:pt>
                <c:pt idx="9722">
                  <c:v>10.638</c:v>
                </c:pt>
                <c:pt idx="9723">
                  <c:v>10.638</c:v>
                </c:pt>
                <c:pt idx="9724">
                  <c:v>10.638</c:v>
                </c:pt>
                <c:pt idx="9725">
                  <c:v>10.663</c:v>
                </c:pt>
                <c:pt idx="9726">
                  <c:v>10.686999999999999</c:v>
                </c:pt>
                <c:pt idx="9727">
                  <c:v>10.712</c:v>
                </c:pt>
                <c:pt idx="9728">
                  <c:v>10.760999999999999</c:v>
                </c:pt>
                <c:pt idx="9729">
                  <c:v>10.834</c:v>
                </c:pt>
                <c:pt idx="9730">
                  <c:v>10.932</c:v>
                </c:pt>
                <c:pt idx="9731">
                  <c:v>11.053000000000001</c:v>
                </c:pt>
                <c:pt idx="9732">
                  <c:v>11.151</c:v>
                </c:pt>
                <c:pt idx="9733">
                  <c:v>11.273</c:v>
                </c:pt>
                <c:pt idx="9734">
                  <c:v>11.492000000000001</c:v>
                </c:pt>
                <c:pt idx="9735">
                  <c:v>11.686</c:v>
                </c:pt>
                <c:pt idx="9736">
                  <c:v>11.952999999999999</c:v>
                </c:pt>
                <c:pt idx="9737">
                  <c:v>12.218999999999999</c:v>
                </c:pt>
                <c:pt idx="9738">
                  <c:v>12.484999999999999</c:v>
                </c:pt>
                <c:pt idx="9739">
                  <c:v>12.702999999999999</c:v>
                </c:pt>
                <c:pt idx="9740">
                  <c:v>12.944000000000001</c:v>
                </c:pt>
                <c:pt idx="9741">
                  <c:v>13.209</c:v>
                </c:pt>
                <c:pt idx="9742">
                  <c:v>13.473000000000001</c:v>
                </c:pt>
                <c:pt idx="9743">
                  <c:v>13.762</c:v>
                </c:pt>
                <c:pt idx="9744">
                  <c:v>14.026</c:v>
                </c:pt>
                <c:pt idx="9745">
                  <c:v>14.29</c:v>
                </c:pt>
                <c:pt idx="9746">
                  <c:v>14.553000000000001</c:v>
                </c:pt>
                <c:pt idx="9747">
                  <c:v>14.768000000000001</c:v>
                </c:pt>
                <c:pt idx="9748">
                  <c:v>15.007999999999999</c:v>
                </c:pt>
                <c:pt idx="9749">
                  <c:v>15.247</c:v>
                </c:pt>
                <c:pt idx="9750">
                  <c:v>15.438000000000001</c:v>
                </c:pt>
                <c:pt idx="9751">
                  <c:v>15.629</c:v>
                </c:pt>
                <c:pt idx="9752">
                  <c:v>15.795999999999999</c:v>
                </c:pt>
                <c:pt idx="9753">
                  <c:v>15.962999999999999</c:v>
                </c:pt>
                <c:pt idx="9754">
                  <c:v>16.082000000000001</c:v>
                </c:pt>
                <c:pt idx="9755">
                  <c:v>16.225000000000001</c:v>
                </c:pt>
                <c:pt idx="9756">
                  <c:v>16.344000000000001</c:v>
                </c:pt>
                <c:pt idx="9757">
                  <c:v>16.414999999999999</c:v>
                </c:pt>
                <c:pt idx="9758">
                  <c:v>16.486999999999998</c:v>
                </c:pt>
                <c:pt idx="9759">
                  <c:v>16.510999999999999</c:v>
                </c:pt>
                <c:pt idx="9760">
                  <c:v>16.558</c:v>
                </c:pt>
                <c:pt idx="9761">
                  <c:v>16.533999999999999</c:v>
                </c:pt>
                <c:pt idx="9762">
                  <c:v>16.510999999999999</c:v>
                </c:pt>
                <c:pt idx="9763">
                  <c:v>16.344000000000001</c:v>
                </c:pt>
                <c:pt idx="9764">
                  <c:v>16.271999999999998</c:v>
                </c:pt>
                <c:pt idx="9765">
                  <c:v>16.152999999999999</c:v>
                </c:pt>
                <c:pt idx="9766">
                  <c:v>16.033999999999999</c:v>
                </c:pt>
                <c:pt idx="9767">
                  <c:v>15.914999999999999</c:v>
                </c:pt>
                <c:pt idx="9768">
                  <c:v>15.795999999999999</c:v>
                </c:pt>
                <c:pt idx="9769">
                  <c:v>15.629</c:v>
                </c:pt>
                <c:pt idx="9770">
                  <c:v>15.438000000000001</c:v>
                </c:pt>
                <c:pt idx="9771">
                  <c:v>15.247</c:v>
                </c:pt>
                <c:pt idx="9772">
                  <c:v>15.055</c:v>
                </c:pt>
                <c:pt idx="9773">
                  <c:v>14.864000000000001</c:v>
                </c:pt>
                <c:pt idx="9774">
                  <c:v>14.696999999999999</c:v>
                </c:pt>
                <c:pt idx="9775">
                  <c:v>14.505000000000001</c:v>
                </c:pt>
                <c:pt idx="9776">
                  <c:v>14.314</c:v>
                </c:pt>
                <c:pt idx="9777">
                  <c:v>14.146000000000001</c:v>
                </c:pt>
                <c:pt idx="9778">
                  <c:v>13.978</c:v>
                </c:pt>
                <c:pt idx="9779">
                  <c:v>13.834</c:v>
                </c:pt>
                <c:pt idx="9780">
                  <c:v>13.666</c:v>
                </c:pt>
                <c:pt idx="9781">
                  <c:v>13.522</c:v>
                </c:pt>
                <c:pt idx="9782">
                  <c:v>13.353</c:v>
                </c:pt>
                <c:pt idx="9783">
                  <c:v>13.185</c:v>
                </c:pt>
                <c:pt idx="9784">
                  <c:v>13.04</c:v>
                </c:pt>
                <c:pt idx="9785">
                  <c:v>12.896000000000001</c:v>
                </c:pt>
                <c:pt idx="9786">
                  <c:v>12.750999999999999</c:v>
                </c:pt>
                <c:pt idx="9787">
                  <c:v>12.654</c:v>
                </c:pt>
                <c:pt idx="9788">
                  <c:v>12.558</c:v>
                </c:pt>
                <c:pt idx="9789">
                  <c:v>12.461</c:v>
                </c:pt>
                <c:pt idx="9790">
                  <c:v>12.364000000000001</c:v>
                </c:pt>
                <c:pt idx="9791">
                  <c:v>12.292</c:v>
                </c:pt>
                <c:pt idx="9792">
                  <c:v>12.195</c:v>
                </c:pt>
                <c:pt idx="9793">
                  <c:v>12.098000000000001</c:v>
                </c:pt>
                <c:pt idx="9794">
                  <c:v>12.025</c:v>
                </c:pt>
                <c:pt idx="9795">
                  <c:v>11.929</c:v>
                </c:pt>
                <c:pt idx="9796">
                  <c:v>11.832000000000001</c:v>
                </c:pt>
                <c:pt idx="9797">
                  <c:v>11.759</c:v>
                </c:pt>
                <c:pt idx="9798">
                  <c:v>11.686</c:v>
                </c:pt>
                <c:pt idx="9799">
                  <c:v>11.613</c:v>
                </c:pt>
                <c:pt idx="9800">
                  <c:v>11.565</c:v>
                </c:pt>
                <c:pt idx="9801">
                  <c:v>11.492000000000001</c:v>
                </c:pt>
                <c:pt idx="9802">
                  <c:v>11.443</c:v>
                </c:pt>
                <c:pt idx="9803">
                  <c:v>11.394</c:v>
                </c:pt>
                <c:pt idx="9804">
                  <c:v>11.37</c:v>
                </c:pt>
                <c:pt idx="9805">
                  <c:v>11.321</c:v>
                </c:pt>
                <c:pt idx="9806">
                  <c:v>11.273</c:v>
                </c:pt>
                <c:pt idx="9807">
                  <c:v>11.247999999999999</c:v>
                </c:pt>
                <c:pt idx="9808">
                  <c:v>11.2</c:v>
                </c:pt>
                <c:pt idx="9809">
                  <c:v>11.151</c:v>
                </c:pt>
                <c:pt idx="9810">
                  <c:v>11.102</c:v>
                </c:pt>
                <c:pt idx="9811">
                  <c:v>11.077999999999999</c:v>
                </c:pt>
                <c:pt idx="9812">
                  <c:v>11.053000000000001</c:v>
                </c:pt>
                <c:pt idx="9813">
                  <c:v>11.029</c:v>
                </c:pt>
                <c:pt idx="9814">
                  <c:v>11.005000000000001</c:v>
                </c:pt>
                <c:pt idx="9815">
                  <c:v>11.005000000000001</c:v>
                </c:pt>
                <c:pt idx="9816">
                  <c:v>10.98</c:v>
                </c:pt>
                <c:pt idx="9817">
                  <c:v>10.98</c:v>
                </c:pt>
                <c:pt idx="9818">
                  <c:v>10.98</c:v>
                </c:pt>
                <c:pt idx="9819">
                  <c:v>10.98</c:v>
                </c:pt>
                <c:pt idx="9820">
                  <c:v>11.005000000000001</c:v>
                </c:pt>
                <c:pt idx="9821">
                  <c:v>11.029</c:v>
                </c:pt>
                <c:pt idx="9822">
                  <c:v>11.053000000000001</c:v>
                </c:pt>
                <c:pt idx="9823">
                  <c:v>11.127000000000001</c:v>
                </c:pt>
                <c:pt idx="9824">
                  <c:v>11.224</c:v>
                </c:pt>
                <c:pt idx="9825">
                  <c:v>11.346</c:v>
                </c:pt>
                <c:pt idx="9826">
                  <c:v>11.492000000000001</c:v>
                </c:pt>
                <c:pt idx="9827">
                  <c:v>11.613</c:v>
                </c:pt>
                <c:pt idx="9828">
                  <c:v>11.782999999999999</c:v>
                </c:pt>
                <c:pt idx="9829">
                  <c:v>11.952999999999999</c:v>
                </c:pt>
                <c:pt idx="9830">
                  <c:v>12.170999999999999</c:v>
                </c:pt>
                <c:pt idx="9831">
                  <c:v>12.388999999999999</c:v>
                </c:pt>
                <c:pt idx="9832">
                  <c:v>12.558</c:v>
                </c:pt>
                <c:pt idx="9833">
                  <c:v>12.727</c:v>
                </c:pt>
                <c:pt idx="9834">
                  <c:v>12.896000000000001</c:v>
                </c:pt>
                <c:pt idx="9835">
                  <c:v>13.04</c:v>
                </c:pt>
                <c:pt idx="9836">
                  <c:v>13.257</c:v>
                </c:pt>
                <c:pt idx="9837">
                  <c:v>13.449</c:v>
                </c:pt>
                <c:pt idx="9838">
                  <c:v>13.618</c:v>
                </c:pt>
                <c:pt idx="9839">
                  <c:v>13.762</c:v>
                </c:pt>
                <c:pt idx="9840">
                  <c:v>13.906000000000001</c:v>
                </c:pt>
                <c:pt idx="9841">
                  <c:v>14.074</c:v>
                </c:pt>
                <c:pt idx="9842">
                  <c:v>14.218</c:v>
                </c:pt>
                <c:pt idx="9843">
                  <c:v>14.361000000000001</c:v>
                </c:pt>
                <c:pt idx="9844">
                  <c:v>14.457000000000001</c:v>
                </c:pt>
                <c:pt idx="9845">
                  <c:v>14.625</c:v>
                </c:pt>
                <c:pt idx="9846">
                  <c:v>14.721</c:v>
                </c:pt>
                <c:pt idx="9847">
                  <c:v>14.816000000000001</c:v>
                </c:pt>
                <c:pt idx="9848">
                  <c:v>14.888</c:v>
                </c:pt>
                <c:pt idx="9849">
                  <c:v>14.912000000000001</c:v>
                </c:pt>
                <c:pt idx="9850">
                  <c:v>14.864000000000001</c:v>
                </c:pt>
                <c:pt idx="9851">
                  <c:v>14.864000000000001</c:v>
                </c:pt>
                <c:pt idx="9852">
                  <c:v>14.84</c:v>
                </c:pt>
                <c:pt idx="9853">
                  <c:v>14.816000000000001</c:v>
                </c:pt>
                <c:pt idx="9854">
                  <c:v>14.792</c:v>
                </c:pt>
                <c:pt idx="9855">
                  <c:v>14.768000000000001</c:v>
                </c:pt>
                <c:pt idx="9856">
                  <c:v>14.721</c:v>
                </c:pt>
                <c:pt idx="9857">
                  <c:v>14.673</c:v>
                </c:pt>
                <c:pt idx="9858">
                  <c:v>14.601000000000001</c:v>
                </c:pt>
                <c:pt idx="9859">
                  <c:v>14.505000000000001</c:v>
                </c:pt>
                <c:pt idx="9860">
                  <c:v>14.409000000000001</c:v>
                </c:pt>
                <c:pt idx="9861">
                  <c:v>14.314</c:v>
                </c:pt>
                <c:pt idx="9862">
                  <c:v>14.194000000000001</c:v>
                </c:pt>
                <c:pt idx="9863">
                  <c:v>14.098000000000001</c:v>
                </c:pt>
                <c:pt idx="9864">
                  <c:v>13.978</c:v>
                </c:pt>
                <c:pt idx="9865">
                  <c:v>13.834</c:v>
                </c:pt>
                <c:pt idx="9866">
                  <c:v>13.714</c:v>
                </c:pt>
                <c:pt idx="9867">
                  <c:v>13.57</c:v>
                </c:pt>
                <c:pt idx="9868">
                  <c:v>13.449</c:v>
                </c:pt>
                <c:pt idx="9869">
                  <c:v>13.329000000000001</c:v>
                </c:pt>
                <c:pt idx="9870">
                  <c:v>13.209</c:v>
                </c:pt>
                <c:pt idx="9871">
                  <c:v>13.087999999999999</c:v>
                </c:pt>
                <c:pt idx="9872">
                  <c:v>12.992000000000001</c:v>
                </c:pt>
                <c:pt idx="9873">
                  <c:v>12.896000000000001</c:v>
                </c:pt>
                <c:pt idx="9874">
                  <c:v>12.775</c:v>
                </c:pt>
                <c:pt idx="9875">
                  <c:v>12.678000000000001</c:v>
                </c:pt>
                <c:pt idx="9876">
                  <c:v>12.558</c:v>
                </c:pt>
                <c:pt idx="9877">
                  <c:v>12.461</c:v>
                </c:pt>
                <c:pt idx="9878">
                  <c:v>12.364000000000001</c:v>
                </c:pt>
                <c:pt idx="9879">
                  <c:v>12.268000000000001</c:v>
                </c:pt>
                <c:pt idx="9880">
                  <c:v>12.170999999999999</c:v>
                </c:pt>
                <c:pt idx="9881">
                  <c:v>12.074</c:v>
                </c:pt>
                <c:pt idx="9882">
                  <c:v>12.000999999999999</c:v>
                </c:pt>
                <c:pt idx="9883">
                  <c:v>11.929</c:v>
                </c:pt>
                <c:pt idx="9884">
                  <c:v>11.832000000000001</c:v>
                </c:pt>
                <c:pt idx="9885">
                  <c:v>11.734</c:v>
                </c:pt>
                <c:pt idx="9886">
                  <c:v>11.637</c:v>
                </c:pt>
                <c:pt idx="9887">
                  <c:v>11.54</c:v>
                </c:pt>
                <c:pt idx="9888">
                  <c:v>11.467000000000001</c:v>
                </c:pt>
                <c:pt idx="9889">
                  <c:v>11.37</c:v>
                </c:pt>
                <c:pt idx="9890">
                  <c:v>11.297000000000001</c:v>
                </c:pt>
                <c:pt idx="9891">
                  <c:v>11.2</c:v>
                </c:pt>
                <c:pt idx="9892">
                  <c:v>11.127000000000001</c:v>
                </c:pt>
                <c:pt idx="9893">
                  <c:v>11.077999999999999</c:v>
                </c:pt>
                <c:pt idx="9894">
                  <c:v>11.005000000000001</c:v>
                </c:pt>
                <c:pt idx="9895">
                  <c:v>10.932</c:v>
                </c:pt>
                <c:pt idx="9896">
                  <c:v>10.882999999999999</c:v>
                </c:pt>
                <c:pt idx="9897">
                  <c:v>10.834</c:v>
                </c:pt>
                <c:pt idx="9898">
                  <c:v>10.785</c:v>
                </c:pt>
                <c:pt idx="9899">
                  <c:v>10.736000000000001</c:v>
                </c:pt>
                <c:pt idx="9900">
                  <c:v>10.712</c:v>
                </c:pt>
                <c:pt idx="9901">
                  <c:v>10.663</c:v>
                </c:pt>
                <c:pt idx="9902">
                  <c:v>10.614000000000001</c:v>
                </c:pt>
                <c:pt idx="9903">
                  <c:v>10.541</c:v>
                </c:pt>
                <c:pt idx="9904">
                  <c:v>10.492000000000001</c:v>
                </c:pt>
                <c:pt idx="9905">
                  <c:v>10.443</c:v>
                </c:pt>
                <c:pt idx="9906">
                  <c:v>10.394</c:v>
                </c:pt>
                <c:pt idx="9907">
                  <c:v>10.369</c:v>
                </c:pt>
                <c:pt idx="9908">
                  <c:v>10.32</c:v>
                </c:pt>
                <c:pt idx="9909">
                  <c:v>10.271000000000001</c:v>
                </c:pt>
                <c:pt idx="9910">
                  <c:v>10.222</c:v>
                </c:pt>
                <c:pt idx="9911">
                  <c:v>10.198</c:v>
                </c:pt>
                <c:pt idx="9912">
                  <c:v>10.148999999999999</c:v>
                </c:pt>
                <c:pt idx="9913">
                  <c:v>10.124000000000001</c:v>
                </c:pt>
                <c:pt idx="9914">
                  <c:v>10.124000000000001</c:v>
                </c:pt>
                <c:pt idx="9915">
                  <c:v>10.124000000000001</c:v>
                </c:pt>
                <c:pt idx="9916">
                  <c:v>10.124000000000001</c:v>
                </c:pt>
                <c:pt idx="9917">
                  <c:v>10.124000000000001</c:v>
                </c:pt>
                <c:pt idx="9918">
                  <c:v>10.148999999999999</c:v>
                </c:pt>
                <c:pt idx="9919">
                  <c:v>10.173</c:v>
                </c:pt>
                <c:pt idx="9920">
                  <c:v>10.222</c:v>
                </c:pt>
                <c:pt idx="9921">
                  <c:v>10.32</c:v>
                </c:pt>
                <c:pt idx="9922">
                  <c:v>10.443</c:v>
                </c:pt>
                <c:pt idx="9923">
                  <c:v>10.565</c:v>
                </c:pt>
                <c:pt idx="9924">
                  <c:v>10.712</c:v>
                </c:pt>
                <c:pt idx="9925">
                  <c:v>10.858000000000001</c:v>
                </c:pt>
                <c:pt idx="9926">
                  <c:v>11.005000000000001</c:v>
                </c:pt>
                <c:pt idx="9927">
                  <c:v>11.2</c:v>
                </c:pt>
                <c:pt idx="9928">
                  <c:v>11.346</c:v>
                </c:pt>
                <c:pt idx="9929">
                  <c:v>11.54</c:v>
                </c:pt>
                <c:pt idx="9930">
                  <c:v>11.734</c:v>
                </c:pt>
                <c:pt idx="9931">
                  <c:v>11.952999999999999</c:v>
                </c:pt>
                <c:pt idx="9932">
                  <c:v>12.147</c:v>
                </c:pt>
                <c:pt idx="9933">
                  <c:v>12.364000000000001</c:v>
                </c:pt>
                <c:pt idx="9934">
                  <c:v>12.582000000000001</c:v>
                </c:pt>
                <c:pt idx="9935">
                  <c:v>12.798999999999999</c:v>
                </c:pt>
                <c:pt idx="9936">
                  <c:v>13.04</c:v>
                </c:pt>
                <c:pt idx="9937">
                  <c:v>13.257</c:v>
                </c:pt>
                <c:pt idx="9938">
                  <c:v>13.449</c:v>
                </c:pt>
                <c:pt idx="9939">
                  <c:v>13.545999999999999</c:v>
                </c:pt>
                <c:pt idx="9940">
                  <c:v>13.522</c:v>
                </c:pt>
                <c:pt idx="9941">
                  <c:v>13.449</c:v>
                </c:pt>
                <c:pt idx="9942">
                  <c:v>13.522</c:v>
                </c:pt>
                <c:pt idx="9943">
                  <c:v>13.641999999999999</c:v>
                </c:pt>
                <c:pt idx="9944">
                  <c:v>13.714</c:v>
                </c:pt>
                <c:pt idx="9945">
                  <c:v>13.93</c:v>
                </c:pt>
                <c:pt idx="9946">
                  <c:v>14.122</c:v>
                </c:pt>
                <c:pt idx="9947">
                  <c:v>14.266</c:v>
                </c:pt>
                <c:pt idx="9948">
                  <c:v>14.409000000000001</c:v>
                </c:pt>
                <c:pt idx="9949">
                  <c:v>14.553000000000001</c:v>
                </c:pt>
                <c:pt idx="9950">
                  <c:v>14.625</c:v>
                </c:pt>
                <c:pt idx="9951">
                  <c:v>14.696999999999999</c:v>
                </c:pt>
                <c:pt idx="9952">
                  <c:v>14.744999999999999</c:v>
                </c:pt>
                <c:pt idx="9953">
                  <c:v>14.768000000000001</c:v>
                </c:pt>
                <c:pt idx="9954">
                  <c:v>14.721</c:v>
                </c:pt>
                <c:pt idx="9955">
                  <c:v>14.577</c:v>
                </c:pt>
                <c:pt idx="9956">
                  <c:v>14.505000000000001</c:v>
                </c:pt>
                <c:pt idx="9957">
                  <c:v>14.409000000000001</c:v>
                </c:pt>
                <c:pt idx="9958">
                  <c:v>14.266</c:v>
                </c:pt>
                <c:pt idx="9959">
                  <c:v>14.122</c:v>
                </c:pt>
                <c:pt idx="9960">
                  <c:v>13.954000000000001</c:v>
                </c:pt>
                <c:pt idx="9961">
                  <c:v>13.762</c:v>
                </c:pt>
                <c:pt idx="9962">
                  <c:v>13.593999999999999</c:v>
                </c:pt>
                <c:pt idx="9963">
                  <c:v>13.401</c:v>
                </c:pt>
                <c:pt idx="9964">
                  <c:v>13.209</c:v>
                </c:pt>
                <c:pt idx="9965">
                  <c:v>13.04</c:v>
                </c:pt>
                <c:pt idx="9966">
                  <c:v>12.871</c:v>
                </c:pt>
                <c:pt idx="9967">
                  <c:v>12.702999999999999</c:v>
                </c:pt>
                <c:pt idx="9968">
                  <c:v>12.558</c:v>
                </c:pt>
                <c:pt idx="9969">
                  <c:v>12.413</c:v>
                </c:pt>
                <c:pt idx="9970">
                  <c:v>12.268000000000001</c:v>
                </c:pt>
                <c:pt idx="9971">
                  <c:v>12.122</c:v>
                </c:pt>
                <c:pt idx="9972">
                  <c:v>11.952999999999999</c:v>
                </c:pt>
                <c:pt idx="9973">
                  <c:v>11.832000000000001</c:v>
                </c:pt>
                <c:pt idx="9974">
                  <c:v>11.71</c:v>
                </c:pt>
                <c:pt idx="9975">
                  <c:v>11.589</c:v>
                </c:pt>
                <c:pt idx="9976">
                  <c:v>11.443</c:v>
                </c:pt>
                <c:pt idx="9977">
                  <c:v>11.346</c:v>
                </c:pt>
                <c:pt idx="9978">
                  <c:v>11.224</c:v>
                </c:pt>
                <c:pt idx="9979">
                  <c:v>11.102</c:v>
                </c:pt>
                <c:pt idx="9980">
                  <c:v>11.005000000000001</c:v>
                </c:pt>
                <c:pt idx="9981">
                  <c:v>10.882999999999999</c:v>
                </c:pt>
                <c:pt idx="9982">
                  <c:v>10.785</c:v>
                </c:pt>
                <c:pt idx="9983">
                  <c:v>10.686999999999999</c:v>
                </c:pt>
                <c:pt idx="9984">
                  <c:v>10.59</c:v>
                </c:pt>
                <c:pt idx="9985">
                  <c:v>10.516</c:v>
                </c:pt>
                <c:pt idx="9986">
                  <c:v>10.443</c:v>
                </c:pt>
                <c:pt idx="9987">
                  <c:v>10.369</c:v>
                </c:pt>
                <c:pt idx="9988">
                  <c:v>10.32</c:v>
                </c:pt>
                <c:pt idx="9989">
                  <c:v>10.247</c:v>
                </c:pt>
                <c:pt idx="9990">
                  <c:v>10.198</c:v>
                </c:pt>
                <c:pt idx="9991">
                  <c:v>10.124000000000001</c:v>
                </c:pt>
                <c:pt idx="9992">
                  <c:v>10.051</c:v>
                </c:pt>
                <c:pt idx="9993">
                  <c:v>9.9770000000000003</c:v>
                </c:pt>
                <c:pt idx="9994">
                  <c:v>9.9030000000000005</c:v>
                </c:pt>
                <c:pt idx="9995">
                  <c:v>9.8290000000000006</c:v>
                </c:pt>
                <c:pt idx="9996">
                  <c:v>9.7560000000000002</c:v>
                </c:pt>
                <c:pt idx="9997">
                  <c:v>9.7309999999999999</c:v>
                </c:pt>
                <c:pt idx="9998">
                  <c:v>9.7059999999999995</c:v>
                </c:pt>
                <c:pt idx="9999">
                  <c:v>9.657</c:v>
                </c:pt>
                <c:pt idx="10000">
                  <c:v>9.6319999999999997</c:v>
                </c:pt>
                <c:pt idx="10001">
                  <c:v>9.6080000000000005</c:v>
                </c:pt>
                <c:pt idx="10002">
                  <c:v>9.5830000000000002</c:v>
                </c:pt>
                <c:pt idx="10003">
                  <c:v>9.5579999999999998</c:v>
                </c:pt>
                <c:pt idx="10004">
                  <c:v>9.5340000000000007</c:v>
                </c:pt>
                <c:pt idx="10005">
                  <c:v>9.5340000000000007</c:v>
                </c:pt>
                <c:pt idx="10006">
                  <c:v>9.5090000000000003</c:v>
                </c:pt>
                <c:pt idx="10007">
                  <c:v>9.5090000000000003</c:v>
                </c:pt>
                <c:pt idx="10008">
                  <c:v>9.5090000000000003</c:v>
                </c:pt>
                <c:pt idx="10009">
                  <c:v>9.5090000000000003</c:v>
                </c:pt>
                <c:pt idx="10010">
                  <c:v>9.5090000000000003</c:v>
                </c:pt>
                <c:pt idx="10011">
                  <c:v>9.5340000000000007</c:v>
                </c:pt>
                <c:pt idx="10012">
                  <c:v>9.5830000000000002</c:v>
                </c:pt>
                <c:pt idx="10013">
                  <c:v>9.657</c:v>
                </c:pt>
                <c:pt idx="10014">
                  <c:v>9.7059999999999995</c:v>
                </c:pt>
                <c:pt idx="10015">
                  <c:v>9.7799999999999994</c:v>
                </c:pt>
                <c:pt idx="10016">
                  <c:v>9.8789999999999996</c:v>
                </c:pt>
                <c:pt idx="10017">
                  <c:v>10.000999999999999</c:v>
                </c:pt>
                <c:pt idx="10018">
                  <c:v>10.148999999999999</c:v>
                </c:pt>
                <c:pt idx="10019">
                  <c:v>10.32</c:v>
                </c:pt>
                <c:pt idx="10020">
                  <c:v>10.492000000000001</c:v>
                </c:pt>
                <c:pt idx="10021">
                  <c:v>10.686999999999999</c:v>
                </c:pt>
                <c:pt idx="10022">
                  <c:v>10.882999999999999</c:v>
                </c:pt>
                <c:pt idx="10023">
                  <c:v>11.102</c:v>
                </c:pt>
                <c:pt idx="10024">
                  <c:v>11.346</c:v>
                </c:pt>
                <c:pt idx="10025">
                  <c:v>11.565</c:v>
                </c:pt>
                <c:pt idx="10026">
                  <c:v>11.807</c:v>
                </c:pt>
                <c:pt idx="10027">
                  <c:v>12.098000000000001</c:v>
                </c:pt>
                <c:pt idx="10028">
                  <c:v>12.34</c:v>
                </c:pt>
                <c:pt idx="10029">
                  <c:v>12.606</c:v>
                </c:pt>
                <c:pt idx="10030">
                  <c:v>12.871</c:v>
                </c:pt>
                <c:pt idx="10031">
                  <c:v>13.112</c:v>
                </c:pt>
                <c:pt idx="10032">
                  <c:v>13.377000000000001</c:v>
                </c:pt>
                <c:pt idx="10033">
                  <c:v>13.618</c:v>
                </c:pt>
                <c:pt idx="10034">
                  <c:v>13.545999999999999</c:v>
                </c:pt>
                <c:pt idx="10035">
                  <c:v>13.57</c:v>
                </c:pt>
                <c:pt idx="10036">
                  <c:v>13.473000000000001</c:v>
                </c:pt>
                <c:pt idx="10037">
                  <c:v>13.425000000000001</c:v>
                </c:pt>
                <c:pt idx="10038">
                  <c:v>13.545999999999999</c:v>
                </c:pt>
                <c:pt idx="10039">
                  <c:v>13.93</c:v>
                </c:pt>
                <c:pt idx="10040">
                  <c:v>13.954000000000001</c:v>
                </c:pt>
                <c:pt idx="10041">
                  <c:v>14.002000000000001</c:v>
                </c:pt>
                <c:pt idx="10042">
                  <c:v>14.05</c:v>
                </c:pt>
                <c:pt idx="10043">
                  <c:v>14.146000000000001</c:v>
                </c:pt>
                <c:pt idx="10044">
                  <c:v>14.29</c:v>
                </c:pt>
                <c:pt idx="10045">
                  <c:v>14.266</c:v>
                </c:pt>
                <c:pt idx="10046">
                  <c:v>14.17</c:v>
                </c:pt>
                <c:pt idx="10047">
                  <c:v>14.05</c:v>
                </c:pt>
                <c:pt idx="10048">
                  <c:v>13.954000000000001</c:v>
                </c:pt>
                <c:pt idx="10049">
                  <c:v>13.906000000000001</c:v>
                </c:pt>
                <c:pt idx="10050">
                  <c:v>13.858000000000001</c:v>
                </c:pt>
                <c:pt idx="10051">
                  <c:v>13.786</c:v>
                </c:pt>
                <c:pt idx="10052">
                  <c:v>13.69</c:v>
                </c:pt>
                <c:pt idx="10053">
                  <c:v>13.593999999999999</c:v>
                </c:pt>
                <c:pt idx="10054">
                  <c:v>13.497</c:v>
                </c:pt>
                <c:pt idx="10055">
                  <c:v>13.425000000000001</c:v>
                </c:pt>
                <c:pt idx="10056">
                  <c:v>13.353</c:v>
                </c:pt>
                <c:pt idx="10057">
                  <c:v>13.257</c:v>
                </c:pt>
                <c:pt idx="10058">
                  <c:v>13.137</c:v>
                </c:pt>
                <c:pt idx="10059">
                  <c:v>12.992000000000001</c:v>
                </c:pt>
                <c:pt idx="10060">
                  <c:v>12.871</c:v>
                </c:pt>
                <c:pt idx="10061">
                  <c:v>12.775</c:v>
                </c:pt>
                <c:pt idx="10062">
                  <c:v>12.678000000000001</c:v>
                </c:pt>
                <c:pt idx="10063">
                  <c:v>12.582000000000001</c:v>
                </c:pt>
                <c:pt idx="10064">
                  <c:v>12.461</c:v>
                </c:pt>
                <c:pt idx="10065">
                  <c:v>12.34</c:v>
                </c:pt>
                <c:pt idx="10066">
                  <c:v>12.218999999999999</c:v>
                </c:pt>
                <c:pt idx="10067">
                  <c:v>12.122</c:v>
                </c:pt>
                <c:pt idx="10068">
                  <c:v>12.025</c:v>
                </c:pt>
                <c:pt idx="10069">
                  <c:v>11.952999999999999</c:v>
                </c:pt>
                <c:pt idx="10070">
                  <c:v>11.856</c:v>
                </c:pt>
                <c:pt idx="10071">
                  <c:v>11.782999999999999</c:v>
                </c:pt>
                <c:pt idx="10072">
                  <c:v>11.71</c:v>
                </c:pt>
                <c:pt idx="10073">
                  <c:v>11.637</c:v>
                </c:pt>
                <c:pt idx="10074">
                  <c:v>11.589</c:v>
                </c:pt>
                <c:pt idx="10075">
                  <c:v>11.54</c:v>
                </c:pt>
                <c:pt idx="10076">
                  <c:v>11.467000000000001</c:v>
                </c:pt>
                <c:pt idx="10077">
                  <c:v>11.394</c:v>
                </c:pt>
                <c:pt idx="10078">
                  <c:v>11.297000000000001</c:v>
                </c:pt>
                <c:pt idx="10079">
                  <c:v>11.224</c:v>
                </c:pt>
                <c:pt idx="10080">
                  <c:v>11.175000000000001</c:v>
                </c:pt>
                <c:pt idx="10081">
                  <c:v>11.102</c:v>
                </c:pt>
                <c:pt idx="10082">
                  <c:v>11.053000000000001</c:v>
                </c:pt>
                <c:pt idx="10083">
                  <c:v>11.005000000000001</c:v>
                </c:pt>
                <c:pt idx="10084">
                  <c:v>10.932</c:v>
                </c:pt>
                <c:pt idx="10085">
                  <c:v>10.882999999999999</c:v>
                </c:pt>
                <c:pt idx="10086">
                  <c:v>10.834</c:v>
                </c:pt>
                <c:pt idx="10087">
                  <c:v>10.81</c:v>
                </c:pt>
                <c:pt idx="10088">
                  <c:v>10.760999999999999</c:v>
                </c:pt>
                <c:pt idx="10089">
                  <c:v>10.712</c:v>
                </c:pt>
                <c:pt idx="10090">
                  <c:v>10.686999999999999</c:v>
                </c:pt>
                <c:pt idx="10091">
                  <c:v>10.638</c:v>
                </c:pt>
                <c:pt idx="10092">
                  <c:v>10.614000000000001</c:v>
                </c:pt>
                <c:pt idx="10093">
                  <c:v>10.59</c:v>
                </c:pt>
                <c:pt idx="10094">
                  <c:v>10.565</c:v>
                </c:pt>
                <c:pt idx="10095">
                  <c:v>10.541</c:v>
                </c:pt>
                <c:pt idx="10096">
                  <c:v>10.516</c:v>
                </c:pt>
                <c:pt idx="10097">
                  <c:v>10.516</c:v>
                </c:pt>
                <c:pt idx="10098">
                  <c:v>10.492000000000001</c:v>
                </c:pt>
                <c:pt idx="10099">
                  <c:v>10.467000000000001</c:v>
                </c:pt>
                <c:pt idx="10100">
                  <c:v>10.467000000000001</c:v>
                </c:pt>
                <c:pt idx="10101">
                  <c:v>10.443</c:v>
                </c:pt>
                <c:pt idx="10102">
                  <c:v>10.443</c:v>
                </c:pt>
                <c:pt idx="10103">
                  <c:v>10.417999999999999</c:v>
                </c:pt>
                <c:pt idx="10104">
                  <c:v>10.417999999999999</c:v>
                </c:pt>
                <c:pt idx="10105">
                  <c:v>10.417999999999999</c:v>
                </c:pt>
                <c:pt idx="10106">
                  <c:v>10.417999999999999</c:v>
                </c:pt>
                <c:pt idx="10107">
                  <c:v>10.417999999999999</c:v>
                </c:pt>
                <c:pt idx="10108">
                  <c:v>10.417999999999999</c:v>
                </c:pt>
                <c:pt idx="10109">
                  <c:v>10.443</c:v>
                </c:pt>
                <c:pt idx="10110">
                  <c:v>10.492000000000001</c:v>
                </c:pt>
                <c:pt idx="10111">
                  <c:v>10.565</c:v>
                </c:pt>
                <c:pt idx="10112">
                  <c:v>10.638</c:v>
                </c:pt>
                <c:pt idx="10113">
                  <c:v>10.736000000000001</c:v>
                </c:pt>
                <c:pt idx="10114">
                  <c:v>10.907</c:v>
                </c:pt>
                <c:pt idx="10115">
                  <c:v>11.102</c:v>
                </c:pt>
                <c:pt idx="10116">
                  <c:v>11.2</c:v>
                </c:pt>
                <c:pt idx="10117">
                  <c:v>11.394</c:v>
                </c:pt>
                <c:pt idx="10118">
                  <c:v>11.492000000000001</c:v>
                </c:pt>
                <c:pt idx="10119">
                  <c:v>11.637</c:v>
                </c:pt>
                <c:pt idx="10120">
                  <c:v>11.807</c:v>
                </c:pt>
                <c:pt idx="10121">
                  <c:v>12.025</c:v>
                </c:pt>
                <c:pt idx="10122">
                  <c:v>12.195</c:v>
                </c:pt>
                <c:pt idx="10123">
                  <c:v>12.509</c:v>
                </c:pt>
                <c:pt idx="10124">
                  <c:v>12.582000000000001</c:v>
                </c:pt>
                <c:pt idx="10125">
                  <c:v>12.654</c:v>
                </c:pt>
                <c:pt idx="10126">
                  <c:v>12.968</c:v>
                </c:pt>
                <c:pt idx="10127">
                  <c:v>12.847</c:v>
                </c:pt>
                <c:pt idx="10128">
                  <c:v>12.896000000000001</c:v>
                </c:pt>
                <c:pt idx="10129">
                  <c:v>13.112</c:v>
                </c:pt>
                <c:pt idx="10130">
                  <c:v>13.185</c:v>
                </c:pt>
                <c:pt idx="10131">
                  <c:v>13.233000000000001</c:v>
                </c:pt>
                <c:pt idx="10132">
                  <c:v>13.233000000000001</c:v>
                </c:pt>
                <c:pt idx="10133">
                  <c:v>13.305</c:v>
                </c:pt>
                <c:pt idx="10134">
                  <c:v>13.57</c:v>
                </c:pt>
                <c:pt idx="10135">
                  <c:v>13.714</c:v>
                </c:pt>
                <c:pt idx="10136">
                  <c:v>14.002000000000001</c:v>
                </c:pt>
                <c:pt idx="10137">
                  <c:v>14.146000000000001</c:v>
                </c:pt>
                <c:pt idx="10138">
                  <c:v>14.242000000000001</c:v>
                </c:pt>
                <c:pt idx="10139">
                  <c:v>14.266</c:v>
                </c:pt>
                <c:pt idx="10140">
                  <c:v>14.409000000000001</c:v>
                </c:pt>
                <c:pt idx="10141">
                  <c:v>14.481</c:v>
                </c:pt>
                <c:pt idx="10142">
                  <c:v>14.648999999999999</c:v>
                </c:pt>
                <c:pt idx="10143">
                  <c:v>14.768000000000001</c:v>
                </c:pt>
                <c:pt idx="10144">
                  <c:v>14.84</c:v>
                </c:pt>
                <c:pt idx="10145">
                  <c:v>14.864000000000001</c:v>
                </c:pt>
                <c:pt idx="10146">
                  <c:v>14.792</c:v>
                </c:pt>
                <c:pt idx="10147">
                  <c:v>14.648999999999999</c:v>
                </c:pt>
                <c:pt idx="10148">
                  <c:v>14.529</c:v>
                </c:pt>
                <c:pt idx="10149">
                  <c:v>14.361000000000001</c:v>
                </c:pt>
                <c:pt idx="10150">
                  <c:v>14.17</c:v>
                </c:pt>
                <c:pt idx="10151">
                  <c:v>14.002000000000001</c:v>
                </c:pt>
                <c:pt idx="10152">
                  <c:v>13.834</c:v>
                </c:pt>
                <c:pt idx="10153">
                  <c:v>13.666</c:v>
                </c:pt>
                <c:pt idx="10154">
                  <c:v>13.522</c:v>
                </c:pt>
                <c:pt idx="10155">
                  <c:v>13.353</c:v>
                </c:pt>
                <c:pt idx="10156">
                  <c:v>13.185</c:v>
                </c:pt>
                <c:pt idx="10157">
                  <c:v>13.016</c:v>
                </c:pt>
                <c:pt idx="10158">
                  <c:v>12.847</c:v>
                </c:pt>
                <c:pt idx="10159">
                  <c:v>12.702999999999999</c:v>
                </c:pt>
                <c:pt idx="10160">
                  <c:v>12.558</c:v>
                </c:pt>
                <c:pt idx="10161">
                  <c:v>12.413</c:v>
                </c:pt>
                <c:pt idx="10162">
                  <c:v>12.243</c:v>
                </c:pt>
                <c:pt idx="10163">
                  <c:v>12.098000000000001</c:v>
                </c:pt>
                <c:pt idx="10164">
                  <c:v>11.952999999999999</c:v>
                </c:pt>
                <c:pt idx="10165">
                  <c:v>11.807</c:v>
                </c:pt>
                <c:pt idx="10166">
                  <c:v>11.686</c:v>
                </c:pt>
                <c:pt idx="10167">
                  <c:v>11.54</c:v>
                </c:pt>
                <c:pt idx="10168">
                  <c:v>11.443</c:v>
                </c:pt>
                <c:pt idx="10169">
                  <c:v>11.321</c:v>
                </c:pt>
                <c:pt idx="10170">
                  <c:v>11.224</c:v>
                </c:pt>
                <c:pt idx="10171">
                  <c:v>11.127000000000001</c:v>
                </c:pt>
                <c:pt idx="10172">
                  <c:v>11.029</c:v>
                </c:pt>
                <c:pt idx="10173">
                  <c:v>10.956</c:v>
                </c:pt>
                <c:pt idx="10174">
                  <c:v>10.858000000000001</c:v>
                </c:pt>
                <c:pt idx="10175">
                  <c:v>10.785</c:v>
                </c:pt>
                <c:pt idx="10176">
                  <c:v>10.686999999999999</c:v>
                </c:pt>
                <c:pt idx="10177">
                  <c:v>10.614000000000001</c:v>
                </c:pt>
                <c:pt idx="10178">
                  <c:v>10.516</c:v>
                </c:pt>
                <c:pt idx="10179">
                  <c:v>10.443</c:v>
                </c:pt>
                <c:pt idx="10180">
                  <c:v>10.369</c:v>
                </c:pt>
                <c:pt idx="10181">
                  <c:v>10.295999999999999</c:v>
                </c:pt>
                <c:pt idx="10182">
                  <c:v>10.222</c:v>
                </c:pt>
                <c:pt idx="10183">
                  <c:v>10.173</c:v>
                </c:pt>
                <c:pt idx="10184">
                  <c:v>10.1</c:v>
                </c:pt>
                <c:pt idx="10185">
                  <c:v>10.074999999999999</c:v>
                </c:pt>
                <c:pt idx="10186">
                  <c:v>10.026</c:v>
                </c:pt>
                <c:pt idx="10187">
                  <c:v>10.000999999999999</c:v>
                </c:pt>
                <c:pt idx="10188">
                  <c:v>9.952</c:v>
                </c:pt>
                <c:pt idx="10189">
                  <c:v>9.9280000000000008</c:v>
                </c:pt>
                <c:pt idx="10190">
                  <c:v>9.8789999999999996</c:v>
                </c:pt>
                <c:pt idx="10191">
                  <c:v>9.8290000000000006</c:v>
                </c:pt>
                <c:pt idx="10192">
                  <c:v>9.8049999999999997</c:v>
                </c:pt>
                <c:pt idx="10193">
                  <c:v>9.7560000000000002</c:v>
                </c:pt>
                <c:pt idx="10194">
                  <c:v>9.7059999999999995</c:v>
                </c:pt>
                <c:pt idx="10195">
                  <c:v>9.6820000000000004</c:v>
                </c:pt>
                <c:pt idx="10196">
                  <c:v>9.6319999999999997</c:v>
                </c:pt>
                <c:pt idx="10197">
                  <c:v>9.5830000000000002</c:v>
                </c:pt>
                <c:pt idx="10198">
                  <c:v>9.5579999999999998</c:v>
                </c:pt>
                <c:pt idx="10199">
                  <c:v>9.5340000000000007</c:v>
                </c:pt>
                <c:pt idx="10200">
                  <c:v>9.5090000000000003</c:v>
                </c:pt>
                <c:pt idx="10201">
                  <c:v>9.4849999999999994</c:v>
                </c:pt>
                <c:pt idx="10202">
                  <c:v>9.4849999999999994</c:v>
                </c:pt>
                <c:pt idx="10203">
                  <c:v>9.4600000000000009</c:v>
                </c:pt>
                <c:pt idx="10204">
                  <c:v>9.4849999999999994</c:v>
                </c:pt>
                <c:pt idx="10205">
                  <c:v>9.4849999999999994</c:v>
                </c:pt>
                <c:pt idx="10206">
                  <c:v>9.5340000000000007</c:v>
                </c:pt>
                <c:pt idx="10207">
                  <c:v>9.6080000000000005</c:v>
                </c:pt>
                <c:pt idx="10208">
                  <c:v>9.6820000000000004</c:v>
                </c:pt>
                <c:pt idx="10209">
                  <c:v>9.8290000000000006</c:v>
                </c:pt>
                <c:pt idx="10210">
                  <c:v>9.9770000000000003</c:v>
                </c:pt>
                <c:pt idx="10211">
                  <c:v>10.148999999999999</c:v>
                </c:pt>
                <c:pt idx="10212">
                  <c:v>10.345000000000001</c:v>
                </c:pt>
                <c:pt idx="10213">
                  <c:v>10.59</c:v>
                </c:pt>
                <c:pt idx="10214">
                  <c:v>10.81</c:v>
                </c:pt>
                <c:pt idx="10215">
                  <c:v>11.077999999999999</c:v>
                </c:pt>
                <c:pt idx="10216">
                  <c:v>11.346</c:v>
                </c:pt>
                <c:pt idx="10217">
                  <c:v>11.637</c:v>
                </c:pt>
                <c:pt idx="10218">
                  <c:v>11.929</c:v>
                </c:pt>
                <c:pt idx="10219">
                  <c:v>12.218999999999999</c:v>
                </c:pt>
                <c:pt idx="10220">
                  <c:v>12.509</c:v>
                </c:pt>
                <c:pt idx="10221">
                  <c:v>12.798999999999999</c:v>
                </c:pt>
                <c:pt idx="10222">
                  <c:v>13.04</c:v>
                </c:pt>
                <c:pt idx="10223">
                  <c:v>13.329000000000001</c:v>
                </c:pt>
                <c:pt idx="10224">
                  <c:v>13.618</c:v>
                </c:pt>
                <c:pt idx="10225">
                  <c:v>13.906000000000001</c:v>
                </c:pt>
                <c:pt idx="10226">
                  <c:v>14.194000000000001</c:v>
                </c:pt>
                <c:pt idx="10227">
                  <c:v>14.433</c:v>
                </c:pt>
                <c:pt idx="10228">
                  <c:v>14.625</c:v>
                </c:pt>
                <c:pt idx="10229">
                  <c:v>14.816000000000001</c:v>
                </c:pt>
                <c:pt idx="10230">
                  <c:v>14.96</c:v>
                </c:pt>
                <c:pt idx="10231">
                  <c:v>15.055</c:v>
                </c:pt>
                <c:pt idx="10232">
                  <c:v>15.247</c:v>
                </c:pt>
                <c:pt idx="10233">
                  <c:v>15.39</c:v>
                </c:pt>
                <c:pt idx="10234">
                  <c:v>15.532999999999999</c:v>
                </c:pt>
                <c:pt idx="10235">
                  <c:v>15.581</c:v>
                </c:pt>
                <c:pt idx="10236">
                  <c:v>15.676</c:v>
                </c:pt>
                <c:pt idx="10237">
                  <c:v>15.747999999999999</c:v>
                </c:pt>
                <c:pt idx="10238">
                  <c:v>15.843</c:v>
                </c:pt>
                <c:pt idx="10239">
                  <c:v>15.914999999999999</c:v>
                </c:pt>
                <c:pt idx="10240">
                  <c:v>15.962999999999999</c:v>
                </c:pt>
                <c:pt idx="10241">
                  <c:v>16.010000000000002</c:v>
                </c:pt>
                <c:pt idx="10242">
                  <c:v>15.962999999999999</c:v>
                </c:pt>
                <c:pt idx="10243">
                  <c:v>15.843</c:v>
                </c:pt>
                <c:pt idx="10244">
                  <c:v>15.772</c:v>
                </c:pt>
                <c:pt idx="10245">
                  <c:v>15.676</c:v>
                </c:pt>
                <c:pt idx="10246">
                  <c:v>15.532999999999999</c:v>
                </c:pt>
                <c:pt idx="10247">
                  <c:v>15.39</c:v>
                </c:pt>
                <c:pt idx="10248">
                  <c:v>15.247</c:v>
                </c:pt>
                <c:pt idx="10249">
                  <c:v>15.055</c:v>
                </c:pt>
                <c:pt idx="10250">
                  <c:v>14.864000000000001</c:v>
                </c:pt>
                <c:pt idx="10251">
                  <c:v>14.673</c:v>
                </c:pt>
                <c:pt idx="10252">
                  <c:v>14.457000000000001</c:v>
                </c:pt>
                <c:pt idx="10253">
                  <c:v>14.242000000000001</c:v>
                </c:pt>
                <c:pt idx="10254">
                  <c:v>14.074</c:v>
                </c:pt>
                <c:pt idx="10255">
                  <c:v>13.882</c:v>
                </c:pt>
                <c:pt idx="10256">
                  <c:v>13.714</c:v>
                </c:pt>
                <c:pt idx="10257">
                  <c:v>13.522</c:v>
                </c:pt>
                <c:pt idx="10258">
                  <c:v>13.353</c:v>
                </c:pt>
                <c:pt idx="10259">
                  <c:v>13.209</c:v>
                </c:pt>
                <c:pt idx="10260">
                  <c:v>13.04</c:v>
                </c:pt>
                <c:pt idx="10261">
                  <c:v>12.896000000000001</c:v>
                </c:pt>
                <c:pt idx="10262">
                  <c:v>12.727</c:v>
                </c:pt>
                <c:pt idx="10263">
                  <c:v>12.582000000000001</c:v>
                </c:pt>
                <c:pt idx="10264">
                  <c:v>12.413</c:v>
                </c:pt>
                <c:pt idx="10265">
                  <c:v>12.268000000000001</c:v>
                </c:pt>
                <c:pt idx="10266">
                  <c:v>12.122</c:v>
                </c:pt>
                <c:pt idx="10267">
                  <c:v>11.977</c:v>
                </c:pt>
                <c:pt idx="10268">
                  <c:v>11.832000000000001</c:v>
                </c:pt>
                <c:pt idx="10269">
                  <c:v>11.686</c:v>
                </c:pt>
                <c:pt idx="10270">
                  <c:v>11.565</c:v>
                </c:pt>
                <c:pt idx="10271">
                  <c:v>11.443</c:v>
                </c:pt>
                <c:pt idx="10272">
                  <c:v>11.346</c:v>
                </c:pt>
                <c:pt idx="10273">
                  <c:v>11.273</c:v>
                </c:pt>
                <c:pt idx="10274">
                  <c:v>11.2</c:v>
                </c:pt>
                <c:pt idx="10275">
                  <c:v>11.151</c:v>
                </c:pt>
                <c:pt idx="10276">
                  <c:v>11.102</c:v>
                </c:pt>
                <c:pt idx="10277">
                  <c:v>11.053000000000001</c:v>
                </c:pt>
                <c:pt idx="10278">
                  <c:v>11.005000000000001</c:v>
                </c:pt>
                <c:pt idx="10279">
                  <c:v>10.932</c:v>
                </c:pt>
                <c:pt idx="10280">
                  <c:v>10.882999999999999</c:v>
                </c:pt>
                <c:pt idx="10281">
                  <c:v>10.81</c:v>
                </c:pt>
                <c:pt idx="10282">
                  <c:v>10.760999999999999</c:v>
                </c:pt>
                <c:pt idx="10283">
                  <c:v>10.712</c:v>
                </c:pt>
                <c:pt idx="10284">
                  <c:v>10.686999999999999</c:v>
                </c:pt>
                <c:pt idx="10285">
                  <c:v>10.638</c:v>
                </c:pt>
                <c:pt idx="10286">
                  <c:v>10.614000000000001</c:v>
                </c:pt>
                <c:pt idx="10287">
                  <c:v>10.59</c:v>
                </c:pt>
                <c:pt idx="10288">
                  <c:v>10.565</c:v>
                </c:pt>
                <c:pt idx="10289">
                  <c:v>10.565</c:v>
                </c:pt>
                <c:pt idx="10290">
                  <c:v>10.541</c:v>
                </c:pt>
                <c:pt idx="10291">
                  <c:v>10.541</c:v>
                </c:pt>
                <c:pt idx="10292">
                  <c:v>10.516</c:v>
                </c:pt>
                <c:pt idx="10293">
                  <c:v>10.516</c:v>
                </c:pt>
                <c:pt idx="10294">
                  <c:v>10.516</c:v>
                </c:pt>
                <c:pt idx="10295">
                  <c:v>10.516</c:v>
                </c:pt>
                <c:pt idx="10296">
                  <c:v>10.516</c:v>
                </c:pt>
                <c:pt idx="10297">
                  <c:v>10.516</c:v>
                </c:pt>
                <c:pt idx="10298">
                  <c:v>10.516</c:v>
                </c:pt>
                <c:pt idx="10299">
                  <c:v>10.516</c:v>
                </c:pt>
                <c:pt idx="10300">
                  <c:v>10.516</c:v>
                </c:pt>
                <c:pt idx="10301">
                  <c:v>10.541</c:v>
                </c:pt>
                <c:pt idx="10302">
                  <c:v>10.59</c:v>
                </c:pt>
                <c:pt idx="10303">
                  <c:v>10.663</c:v>
                </c:pt>
                <c:pt idx="10304">
                  <c:v>10.736000000000001</c:v>
                </c:pt>
                <c:pt idx="10305">
                  <c:v>10.858000000000001</c:v>
                </c:pt>
                <c:pt idx="10306">
                  <c:v>11.005000000000001</c:v>
                </c:pt>
                <c:pt idx="10307">
                  <c:v>11.2</c:v>
                </c:pt>
                <c:pt idx="10308">
                  <c:v>11.37</c:v>
                </c:pt>
                <c:pt idx="10309">
                  <c:v>11.565</c:v>
                </c:pt>
                <c:pt idx="10310">
                  <c:v>11.782999999999999</c:v>
                </c:pt>
                <c:pt idx="10311">
                  <c:v>12.000999999999999</c:v>
                </c:pt>
                <c:pt idx="10312">
                  <c:v>12.243</c:v>
                </c:pt>
                <c:pt idx="10313">
                  <c:v>12.484999999999999</c:v>
                </c:pt>
                <c:pt idx="10314">
                  <c:v>12.750999999999999</c:v>
                </c:pt>
                <c:pt idx="10315">
                  <c:v>13.016</c:v>
                </c:pt>
                <c:pt idx="10316">
                  <c:v>13.305</c:v>
                </c:pt>
                <c:pt idx="10317">
                  <c:v>13.57</c:v>
                </c:pt>
                <c:pt idx="10318">
                  <c:v>13.858000000000001</c:v>
                </c:pt>
                <c:pt idx="10319">
                  <c:v>14.122</c:v>
                </c:pt>
                <c:pt idx="10320">
                  <c:v>14.385</c:v>
                </c:pt>
                <c:pt idx="10321">
                  <c:v>14.673</c:v>
                </c:pt>
                <c:pt idx="10322">
                  <c:v>14.864000000000001</c:v>
                </c:pt>
                <c:pt idx="10323">
                  <c:v>14.792</c:v>
                </c:pt>
                <c:pt idx="10324">
                  <c:v>14.721</c:v>
                </c:pt>
                <c:pt idx="10325">
                  <c:v>14.673</c:v>
                </c:pt>
                <c:pt idx="10326">
                  <c:v>14.721</c:v>
                </c:pt>
                <c:pt idx="10327">
                  <c:v>14.912000000000001</c:v>
                </c:pt>
                <c:pt idx="10328">
                  <c:v>15.294</c:v>
                </c:pt>
                <c:pt idx="10329">
                  <c:v>15.557</c:v>
                </c:pt>
                <c:pt idx="10330">
                  <c:v>15.772</c:v>
                </c:pt>
                <c:pt idx="10331">
                  <c:v>15.891</c:v>
                </c:pt>
                <c:pt idx="10332">
                  <c:v>15.867000000000001</c:v>
                </c:pt>
                <c:pt idx="10333">
                  <c:v>15.962999999999999</c:v>
                </c:pt>
                <c:pt idx="10334">
                  <c:v>15.795999999999999</c:v>
                </c:pt>
                <c:pt idx="10335">
                  <c:v>15.629</c:v>
                </c:pt>
                <c:pt idx="10336">
                  <c:v>15.414</c:v>
                </c:pt>
                <c:pt idx="10337">
                  <c:v>15.151</c:v>
                </c:pt>
                <c:pt idx="10338">
                  <c:v>14.936</c:v>
                </c:pt>
                <c:pt idx="10339">
                  <c:v>14.744999999999999</c:v>
                </c:pt>
                <c:pt idx="10340">
                  <c:v>14.553000000000001</c:v>
                </c:pt>
                <c:pt idx="10341">
                  <c:v>14.409000000000001</c:v>
                </c:pt>
                <c:pt idx="10342">
                  <c:v>14.266</c:v>
                </c:pt>
                <c:pt idx="10343">
                  <c:v>14.122</c:v>
                </c:pt>
                <c:pt idx="10344">
                  <c:v>13.978</c:v>
                </c:pt>
                <c:pt idx="10345">
                  <c:v>13.858000000000001</c:v>
                </c:pt>
                <c:pt idx="10346">
                  <c:v>13.738</c:v>
                </c:pt>
                <c:pt idx="10347">
                  <c:v>13.618</c:v>
                </c:pt>
                <c:pt idx="10348">
                  <c:v>13.473000000000001</c:v>
                </c:pt>
                <c:pt idx="10349">
                  <c:v>13.329000000000001</c:v>
                </c:pt>
                <c:pt idx="10350">
                  <c:v>13.185</c:v>
                </c:pt>
                <c:pt idx="10351">
                  <c:v>13.016</c:v>
                </c:pt>
                <c:pt idx="10352">
                  <c:v>12.847</c:v>
                </c:pt>
                <c:pt idx="10353">
                  <c:v>12.702999999999999</c:v>
                </c:pt>
                <c:pt idx="10354">
                  <c:v>12.582000000000001</c:v>
                </c:pt>
                <c:pt idx="10355">
                  <c:v>12.461</c:v>
                </c:pt>
                <c:pt idx="10356">
                  <c:v>12.364000000000001</c:v>
                </c:pt>
                <c:pt idx="10357">
                  <c:v>12.243</c:v>
                </c:pt>
                <c:pt idx="10358">
                  <c:v>12.147</c:v>
                </c:pt>
                <c:pt idx="10359">
                  <c:v>12.05</c:v>
                </c:pt>
                <c:pt idx="10360">
                  <c:v>11.952999999999999</c:v>
                </c:pt>
                <c:pt idx="10361">
                  <c:v>11.88</c:v>
                </c:pt>
                <c:pt idx="10362">
                  <c:v>11.807</c:v>
                </c:pt>
                <c:pt idx="10363">
                  <c:v>11.759</c:v>
                </c:pt>
                <c:pt idx="10364">
                  <c:v>11.71</c:v>
                </c:pt>
                <c:pt idx="10365">
                  <c:v>11.686</c:v>
                </c:pt>
                <c:pt idx="10366">
                  <c:v>11.662000000000001</c:v>
                </c:pt>
                <c:pt idx="10367">
                  <c:v>11.637</c:v>
                </c:pt>
                <c:pt idx="10368">
                  <c:v>11.637</c:v>
                </c:pt>
                <c:pt idx="10369">
                  <c:v>11.637</c:v>
                </c:pt>
                <c:pt idx="10370">
                  <c:v>11.613</c:v>
                </c:pt>
                <c:pt idx="10371">
                  <c:v>11.613</c:v>
                </c:pt>
                <c:pt idx="10372">
                  <c:v>11.589</c:v>
                </c:pt>
                <c:pt idx="10373">
                  <c:v>11.589</c:v>
                </c:pt>
                <c:pt idx="10374">
                  <c:v>11.589</c:v>
                </c:pt>
                <c:pt idx="10375">
                  <c:v>11.589</c:v>
                </c:pt>
                <c:pt idx="10376">
                  <c:v>11.565</c:v>
                </c:pt>
                <c:pt idx="10377">
                  <c:v>11.565</c:v>
                </c:pt>
                <c:pt idx="10378">
                  <c:v>11.54</c:v>
                </c:pt>
                <c:pt idx="10379">
                  <c:v>11.516</c:v>
                </c:pt>
                <c:pt idx="10380">
                  <c:v>11.492000000000001</c:v>
                </c:pt>
                <c:pt idx="10381">
                  <c:v>11.443</c:v>
                </c:pt>
                <c:pt idx="10382">
                  <c:v>11.419</c:v>
                </c:pt>
                <c:pt idx="10383">
                  <c:v>11.394</c:v>
                </c:pt>
                <c:pt idx="10384">
                  <c:v>11.394</c:v>
                </c:pt>
                <c:pt idx="10385">
                  <c:v>11.37</c:v>
                </c:pt>
                <c:pt idx="10386">
                  <c:v>11.346</c:v>
                </c:pt>
                <c:pt idx="10387">
                  <c:v>11.297000000000001</c:v>
                </c:pt>
                <c:pt idx="10388">
                  <c:v>11.247999999999999</c:v>
                </c:pt>
                <c:pt idx="10389">
                  <c:v>11.2</c:v>
                </c:pt>
                <c:pt idx="10390">
                  <c:v>11.151</c:v>
                </c:pt>
                <c:pt idx="10391">
                  <c:v>11.127000000000001</c:v>
                </c:pt>
                <c:pt idx="10392">
                  <c:v>11.077999999999999</c:v>
                </c:pt>
                <c:pt idx="10393">
                  <c:v>11.053000000000001</c:v>
                </c:pt>
                <c:pt idx="10394">
                  <c:v>11.005000000000001</c:v>
                </c:pt>
                <c:pt idx="10395">
                  <c:v>11.005000000000001</c:v>
                </c:pt>
                <c:pt idx="10396">
                  <c:v>11.005000000000001</c:v>
                </c:pt>
                <c:pt idx="10397">
                  <c:v>11.029</c:v>
                </c:pt>
                <c:pt idx="10398">
                  <c:v>11.053000000000001</c:v>
                </c:pt>
                <c:pt idx="10399">
                  <c:v>11.102</c:v>
                </c:pt>
                <c:pt idx="10400">
                  <c:v>11.151</c:v>
                </c:pt>
                <c:pt idx="10401">
                  <c:v>11.2</c:v>
                </c:pt>
                <c:pt idx="10402">
                  <c:v>11.224</c:v>
                </c:pt>
                <c:pt idx="10403">
                  <c:v>11.297000000000001</c:v>
                </c:pt>
                <c:pt idx="10404">
                  <c:v>11.37</c:v>
                </c:pt>
                <c:pt idx="10405">
                  <c:v>11.443</c:v>
                </c:pt>
                <c:pt idx="10406">
                  <c:v>11.589</c:v>
                </c:pt>
                <c:pt idx="10407">
                  <c:v>11.734</c:v>
                </c:pt>
                <c:pt idx="10408">
                  <c:v>11.856</c:v>
                </c:pt>
                <c:pt idx="10409">
                  <c:v>12.000999999999999</c:v>
                </c:pt>
                <c:pt idx="10410">
                  <c:v>12.147</c:v>
                </c:pt>
                <c:pt idx="10411">
                  <c:v>12.316000000000001</c:v>
                </c:pt>
                <c:pt idx="10412">
                  <c:v>12.534000000000001</c:v>
                </c:pt>
                <c:pt idx="10413">
                  <c:v>12.775</c:v>
                </c:pt>
                <c:pt idx="10414">
                  <c:v>13.04</c:v>
                </c:pt>
                <c:pt idx="10415">
                  <c:v>13.281000000000001</c:v>
                </c:pt>
                <c:pt idx="10416">
                  <c:v>13.545999999999999</c:v>
                </c:pt>
                <c:pt idx="10417">
                  <c:v>13.834</c:v>
                </c:pt>
                <c:pt idx="10418">
                  <c:v>14.17</c:v>
                </c:pt>
                <c:pt idx="10419">
                  <c:v>14.553000000000001</c:v>
                </c:pt>
                <c:pt idx="10420">
                  <c:v>14.721</c:v>
                </c:pt>
                <c:pt idx="10421">
                  <c:v>15.007999999999999</c:v>
                </c:pt>
                <c:pt idx="10422">
                  <c:v>15.294</c:v>
                </c:pt>
                <c:pt idx="10423">
                  <c:v>15.414</c:v>
                </c:pt>
                <c:pt idx="10424">
                  <c:v>15.484999999999999</c:v>
                </c:pt>
                <c:pt idx="10425">
                  <c:v>15.39</c:v>
                </c:pt>
                <c:pt idx="10426">
                  <c:v>15.127000000000001</c:v>
                </c:pt>
                <c:pt idx="10427">
                  <c:v>14.912000000000001</c:v>
                </c:pt>
                <c:pt idx="10428">
                  <c:v>14.768000000000001</c:v>
                </c:pt>
                <c:pt idx="10429">
                  <c:v>14.721</c:v>
                </c:pt>
                <c:pt idx="10430">
                  <c:v>14.673</c:v>
                </c:pt>
                <c:pt idx="10431">
                  <c:v>14.84</c:v>
                </c:pt>
                <c:pt idx="10432">
                  <c:v>15.031000000000001</c:v>
                </c:pt>
                <c:pt idx="10433">
                  <c:v>15.175000000000001</c:v>
                </c:pt>
                <c:pt idx="10434">
                  <c:v>15.294</c:v>
                </c:pt>
                <c:pt idx="10435">
                  <c:v>15.318</c:v>
                </c:pt>
                <c:pt idx="10436">
                  <c:v>15.318</c:v>
                </c:pt>
                <c:pt idx="10437">
                  <c:v>15.27</c:v>
                </c:pt>
                <c:pt idx="10438">
                  <c:v>15.151</c:v>
                </c:pt>
                <c:pt idx="10439">
                  <c:v>15.007999999999999</c:v>
                </c:pt>
                <c:pt idx="10440">
                  <c:v>14.84</c:v>
                </c:pt>
                <c:pt idx="10441">
                  <c:v>14.648999999999999</c:v>
                </c:pt>
                <c:pt idx="10442">
                  <c:v>14.481</c:v>
                </c:pt>
                <c:pt idx="10443">
                  <c:v>14.29</c:v>
                </c:pt>
                <c:pt idx="10444">
                  <c:v>14.05</c:v>
                </c:pt>
                <c:pt idx="10445">
                  <c:v>13.834</c:v>
                </c:pt>
                <c:pt idx="10446">
                  <c:v>13.57</c:v>
                </c:pt>
                <c:pt idx="10447">
                  <c:v>13.329000000000001</c:v>
                </c:pt>
                <c:pt idx="10448">
                  <c:v>13.112</c:v>
                </c:pt>
                <c:pt idx="10449">
                  <c:v>12.92</c:v>
                </c:pt>
                <c:pt idx="10450">
                  <c:v>12.750999999999999</c:v>
                </c:pt>
                <c:pt idx="10451">
                  <c:v>12.582000000000001</c:v>
                </c:pt>
                <c:pt idx="10452">
                  <c:v>12.461</c:v>
                </c:pt>
                <c:pt idx="10453">
                  <c:v>12.34</c:v>
                </c:pt>
                <c:pt idx="10454">
                  <c:v>12.218999999999999</c:v>
                </c:pt>
                <c:pt idx="10455">
                  <c:v>12.122</c:v>
                </c:pt>
                <c:pt idx="10456">
                  <c:v>12.05</c:v>
                </c:pt>
                <c:pt idx="10457">
                  <c:v>11.977</c:v>
                </c:pt>
                <c:pt idx="10458">
                  <c:v>11.88</c:v>
                </c:pt>
                <c:pt idx="10459">
                  <c:v>11.807</c:v>
                </c:pt>
                <c:pt idx="10460">
                  <c:v>11.734</c:v>
                </c:pt>
                <c:pt idx="10461">
                  <c:v>11.686</c:v>
                </c:pt>
                <c:pt idx="10462">
                  <c:v>11.613</c:v>
                </c:pt>
                <c:pt idx="10463">
                  <c:v>11.54</c:v>
                </c:pt>
                <c:pt idx="10464">
                  <c:v>11.467000000000001</c:v>
                </c:pt>
                <c:pt idx="10465">
                  <c:v>11.419</c:v>
                </c:pt>
                <c:pt idx="10466">
                  <c:v>11.346</c:v>
                </c:pt>
                <c:pt idx="10467">
                  <c:v>11.297000000000001</c:v>
                </c:pt>
                <c:pt idx="10468">
                  <c:v>11.247999999999999</c:v>
                </c:pt>
                <c:pt idx="10469">
                  <c:v>11.2</c:v>
                </c:pt>
                <c:pt idx="10470">
                  <c:v>11.151</c:v>
                </c:pt>
                <c:pt idx="10471">
                  <c:v>11.102</c:v>
                </c:pt>
                <c:pt idx="10472">
                  <c:v>11.053000000000001</c:v>
                </c:pt>
                <c:pt idx="10473">
                  <c:v>11.029</c:v>
                </c:pt>
                <c:pt idx="10474">
                  <c:v>10.98</c:v>
                </c:pt>
                <c:pt idx="10475">
                  <c:v>10.932</c:v>
                </c:pt>
                <c:pt idx="10476">
                  <c:v>10.882999999999999</c:v>
                </c:pt>
                <c:pt idx="10477">
                  <c:v>10.834</c:v>
                </c:pt>
                <c:pt idx="10478">
                  <c:v>10.81</c:v>
                </c:pt>
                <c:pt idx="10479">
                  <c:v>10.736000000000001</c:v>
                </c:pt>
                <c:pt idx="10480">
                  <c:v>10.686999999999999</c:v>
                </c:pt>
                <c:pt idx="10481">
                  <c:v>10.638</c:v>
                </c:pt>
                <c:pt idx="10482">
                  <c:v>10.59</c:v>
                </c:pt>
                <c:pt idx="10483">
                  <c:v>10.541</c:v>
                </c:pt>
                <c:pt idx="10484">
                  <c:v>10.492000000000001</c:v>
                </c:pt>
                <c:pt idx="10485">
                  <c:v>10.443</c:v>
                </c:pt>
                <c:pt idx="10486">
                  <c:v>10.394</c:v>
                </c:pt>
                <c:pt idx="10487">
                  <c:v>10.345000000000001</c:v>
                </c:pt>
                <c:pt idx="10488">
                  <c:v>10.295999999999999</c:v>
                </c:pt>
                <c:pt idx="10489">
                  <c:v>10.271000000000001</c:v>
                </c:pt>
                <c:pt idx="10490">
                  <c:v>10.222</c:v>
                </c:pt>
                <c:pt idx="10491">
                  <c:v>10.222</c:v>
                </c:pt>
                <c:pt idx="10492">
                  <c:v>10.198</c:v>
                </c:pt>
                <c:pt idx="10493">
                  <c:v>10.222</c:v>
                </c:pt>
                <c:pt idx="10494">
                  <c:v>10.247</c:v>
                </c:pt>
                <c:pt idx="10495">
                  <c:v>10.295999999999999</c:v>
                </c:pt>
                <c:pt idx="10496">
                  <c:v>10.394</c:v>
                </c:pt>
                <c:pt idx="10497">
                  <c:v>10.492000000000001</c:v>
                </c:pt>
                <c:pt idx="10498">
                  <c:v>10.614000000000001</c:v>
                </c:pt>
                <c:pt idx="10499">
                  <c:v>10.785</c:v>
                </c:pt>
                <c:pt idx="10500">
                  <c:v>10.956</c:v>
                </c:pt>
                <c:pt idx="10501">
                  <c:v>11.151</c:v>
                </c:pt>
                <c:pt idx="10502">
                  <c:v>11.37</c:v>
                </c:pt>
                <c:pt idx="10503">
                  <c:v>11.613</c:v>
                </c:pt>
                <c:pt idx="10504">
                  <c:v>11.856</c:v>
                </c:pt>
                <c:pt idx="10505">
                  <c:v>12.122</c:v>
                </c:pt>
                <c:pt idx="10506">
                  <c:v>12.388999999999999</c:v>
                </c:pt>
                <c:pt idx="10507">
                  <c:v>12.678000000000001</c:v>
                </c:pt>
                <c:pt idx="10508">
                  <c:v>12.968</c:v>
                </c:pt>
                <c:pt idx="10509">
                  <c:v>13.257</c:v>
                </c:pt>
                <c:pt idx="10510">
                  <c:v>13.522</c:v>
                </c:pt>
                <c:pt idx="10511">
                  <c:v>13.81</c:v>
                </c:pt>
                <c:pt idx="10512">
                  <c:v>14.122</c:v>
                </c:pt>
                <c:pt idx="10513">
                  <c:v>14.385</c:v>
                </c:pt>
                <c:pt idx="10514">
                  <c:v>14.648999999999999</c:v>
                </c:pt>
                <c:pt idx="10515">
                  <c:v>14.864000000000001</c:v>
                </c:pt>
                <c:pt idx="10516">
                  <c:v>15.055</c:v>
                </c:pt>
                <c:pt idx="10517">
                  <c:v>15.318</c:v>
                </c:pt>
                <c:pt idx="10518">
                  <c:v>15.39</c:v>
                </c:pt>
                <c:pt idx="10519">
                  <c:v>15.461</c:v>
                </c:pt>
                <c:pt idx="10520">
                  <c:v>15.484999999999999</c:v>
                </c:pt>
                <c:pt idx="10521">
                  <c:v>15.605</c:v>
                </c:pt>
                <c:pt idx="10522">
                  <c:v>15.557</c:v>
                </c:pt>
                <c:pt idx="10523">
                  <c:v>15.605</c:v>
                </c:pt>
                <c:pt idx="10524">
                  <c:v>15.605</c:v>
                </c:pt>
                <c:pt idx="10525">
                  <c:v>15.605</c:v>
                </c:pt>
                <c:pt idx="10526">
                  <c:v>15.629</c:v>
                </c:pt>
                <c:pt idx="10527">
                  <c:v>15.532999999999999</c:v>
                </c:pt>
                <c:pt idx="10528">
                  <c:v>15.509</c:v>
                </c:pt>
                <c:pt idx="10529">
                  <c:v>15.438000000000001</c:v>
                </c:pt>
                <c:pt idx="10530">
                  <c:v>15.414</c:v>
                </c:pt>
                <c:pt idx="10531">
                  <c:v>15.342000000000001</c:v>
                </c:pt>
                <c:pt idx="10532">
                  <c:v>15.27</c:v>
                </c:pt>
                <c:pt idx="10533">
                  <c:v>15.199</c:v>
                </c:pt>
                <c:pt idx="10534">
                  <c:v>15.127000000000001</c:v>
                </c:pt>
                <c:pt idx="10535">
                  <c:v>15.055</c:v>
                </c:pt>
                <c:pt idx="10536">
                  <c:v>14.984</c:v>
                </c:pt>
                <c:pt idx="10537">
                  <c:v>14.888</c:v>
                </c:pt>
                <c:pt idx="10538">
                  <c:v>14.768000000000001</c:v>
                </c:pt>
                <c:pt idx="10539">
                  <c:v>14.625</c:v>
                </c:pt>
                <c:pt idx="10540">
                  <c:v>14.481</c:v>
                </c:pt>
                <c:pt idx="10541">
                  <c:v>14.337</c:v>
                </c:pt>
                <c:pt idx="10542">
                  <c:v>14.218</c:v>
                </c:pt>
                <c:pt idx="10543">
                  <c:v>14.074</c:v>
                </c:pt>
                <c:pt idx="10544">
                  <c:v>13.954000000000001</c:v>
                </c:pt>
                <c:pt idx="10545">
                  <c:v>13.81</c:v>
                </c:pt>
                <c:pt idx="10546">
                  <c:v>13.666</c:v>
                </c:pt>
                <c:pt idx="10547">
                  <c:v>13.545999999999999</c:v>
                </c:pt>
                <c:pt idx="10548">
                  <c:v>13.425000000000001</c:v>
                </c:pt>
                <c:pt idx="10549">
                  <c:v>13.305</c:v>
                </c:pt>
                <c:pt idx="10550">
                  <c:v>13.161</c:v>
                </c:pt>
                <c:pt idx="10551">
                  <c:v>13.04</c:v>
                </c:pt>
                <c:pt idx="10552">
                  <c:v>12.92</c:v>
                </c:pt>
                <c:pt idx="10553">
                  <c:v>12.798999999999999</c:v>
                </c:pt>
                <c:pt idx="10554">
                  <c:v>12.678000000000001</c:v>
                </c:pt>
                <c:pt idx="10555">
                  <c:v>12.582000000000001</c:v>
                </c:pt>
                <c:pt idx="10556">
                  <c:v>12.461</c:v>
                </c:pt>
                <c:pt idx="10557">
                  <c:v>12.34</c:v>
                </c:pt>
                <c:pt idx="10558">
                  <c:v>12.218999999999999</c:v>
                </c:pt>
                <c:pt idx="10559">
                  <c:v>12.098000000000001</c:v>
                </c:pt>
                <c:pt idx="10560">
                  <c:v>12.000999999999999</c:v>
                </c:pt>
                <c:pt idx="10561">
                  <c:v>11.904</c:v>
                </c:pt>
                <c:pt idx="10562">
                  <c:v>11.807</c:v>
                </c:pt>
                <c:pt idx="10563">
                  <c:v>11.71</c:v>
                </c:pt>
                <c:pt idx="10564">
                  <c:v>11.613</c:v>
                </c:pt>
                <c:pt idx="10565">
                  <c:v>11.54</c:v>
                </c:pt>
                <c:pt idx="10566">
                  <c:v>11.467000000000001</c:v>
                </c:pt>
                <c:pt idx="10567">
                  <c:v>11.394</c:v>
                </c:pt>
                <c:pt idx="10568">
                  <c:v>11.346</c:v>
                </c:pt>
                <c:pt idx="10569">
                  <c:v>11.297000000000001</c:v>
                </c:pt>
                <c:pt idx="10570">
                  <c:v>11.247999999999999</c:v>
                </c:pt>
                <c:pt idx="10571">
                  <c:v>11.2</c:v>
                </c:pt>
                <c:pt idx="10572">
                  <c:v>11.151</c:v>
                </c:pt>
                <c:pt idx="10573">
                  <c:v>11.102</c:v>
                </c:pt>
                <c:pt idx="10574">
                  <c:v>11.053000000000001</c:v>
                </c:pt>
                <c:pt idx="10575">
                  <c:v>11.005000000000001</c:v>
                </c:pt>
                <c:pt idx="10576">
                  <c:v>10.98</c:v>
                </c:pt>
                <c:pt idx="10577">
                  <c:v>10.956</c:v>
                </c:pt>
                <c:pt idx="10578">
                  <c:v>10.932</c:v>
                </c:pt>
                <c:pt idx="10579">
                  <c:v>10.907</c:v>
                </c:pt>
                <c:pt idx="10580">
                  <c:v>10.907</c:v>
                </c:pt>
                <c:pt idx="10581">
                  <c:v>10.882999999999999</c:v>
                </c:pt>
                <c:pt idx="10582">
                  <c:v>10.858000000000001</c:v>
                </c:pt>
                <c:pt idx="10583">
                  <c:v>10.834</c:v>
                </c:pt>
                <c:pt idx="10584">
                  <c:v>10.81</c:v>
                </c:pt>
                <c:pt idx="10585">
                  <c:v>10.81</c:v>
                </c:pt>
                <c:pt idx="10586">
                  <c:v>10.81</c:v>
                </c:pt>
                <c:pt idx="10587">
                  <c:v>10.81</c:v>
                </c:pt>
                <c:pt idx="10588">
                  <c:v>10.81</c:v>
                </c:pt>
                <c:pt idx="10589">
                  <c:v>10.858000000000001</c:v>
                </c:pt>
                <c:pt idx="10590">
                  <c:v>10.907</c:v>
                </c:pt>
                <c:pt idx="10591">
                  <c:v>10.956</c:v>
                </c:pt>
                <c:pt idx="10592">
                  <c:v>11.029</c:v>
                </c:pt>
                <c:pt idx="10593">
                  <c:v>11.127000000000001</c:v>
                </c:pt>
                <c:pt idx="10594">
                  <c:v>11.273</c:v>
                </c:pt>
                <c:pt idx="10595">
                  <c:v>11.419</c:v>
                </c:pt>
                <c:pt idx="10596">
                  <c:v>11.589</c:v>
                </c:pt>
                <c:pt idx="10597">
                  <c:v>11.807</c:v>
                </c:pt>
                <c:pt idx="10598">
                  <c:v>12.05</c:v>
                </c:pt>
                <c:pt idx="10599">
                  <c:v>12.292</c:v>
                </c:pt>
                <c:pt idx="10600">
                  <c:v>12.484999999999999</c:v>
                </c:pt>
                <c:pt idx="10601">
                  <c:v>12.727</c:v>
                </c:pt>
                <c:pt idx="10602">
                  <c:v>12.896000000000001</c:v>
                </c:pt>
                <c:pt idx="10603">
                  <c:v>13.112</c:v>
                </c:pt>
                <c:pt idx="10604">
                  <c:v>13.377000000000001</c:v>
                </c:pt>
                <c:pt idx="10605">
                  <c:v>13.69</c:v>
                </c:pt>
                <c:pt idx="10606">
                  <c:v>13.978</c:v>
                </c:pt>
                <c:pt idx="10607">
                  <c:v>14.29</c:v>
                </c:pt>
                <c:pt idx="10608">
                  <c:v>14.577</c:v>
                </c:pt>
                <c:pt idx="10609">
                  <c:v>14.84</c:v>
                </c:pt>
                <c:pt idx="10610">
                  <c:v>15.103</c:v>
                </c:pt>
                <c:pt idx="10611">
                  <c:v>15.366</c:v>
                </c:pt>
                <c:pt idx="10612">
                  <c:v>15.629</c:v>
                </c:pt>
                <c:pt idx="10613">
                  <c:v>15.891</c:v>
                </c:pt>
                <c:pt idx="10614">
                  <c:v>16.058</c:v>
                </c:pt>
                <c:pt idx="10615">
                  <c:v>16.271999999999998</c:v>
                </c:pt>
                <c:pt idx="10616">
                  <c:v>16.201000000000001</c:v>
                </c:pt>
                <c:pt idx="10617">
                  <c:v>16.344000000000001</c:v>
                </c:pt>
                <c:pt idx="10618">
                  <c:v>16.463000000000001</c:v>
                </c:pt>
                <c:pt idx="10619">
                  <c:v>16.533999999999999</c:v>
                </c:pt>
                <c:pt idx="10620">
                  <c:v>16.582000000000001</c:v>
                </c:pt>
                <c:pt idx="10621">
                  <c:v>16.606000000000002</c:v>
                </c:pt>
                <c:pt idx="10622">
                  <c:v>16.606000000000002</c:v>
                </c:pt>
                <c:pt idx="10623">
                  <c:v>16.582000000000001</c:v>
                </c:pt>
                <c:pt idx="10624">
                  <c:v>16.486999999999998</c:v>
                </c:pt>
                <c:pt idx="10625">
                  <c:v>16.367999999999999</c:v>
                </c:pt>
                <c:pt idx="10626">
                  <c:v>16.225000000000001</c:v>
                </c:pt>
                <c:pt idx="10627">
                  <c:v>16.058</c:v>
                </c:pt>
                <c:pt idx="10628">
                  <c:v>15.962999999999999</c:v>
                </c:pt>
                <c:pt idx="10629">
                  <c:v>15.843</c:v>
                </c:pt>
                <c:pt idx="10630">
                  <c:v>15.724</c:v>
                </c:pt>
                <c:pt idx="10631">
                  <c:v>15.581</c:v>
                </c:pt>
                <c:pt idx="10632">
                  <c:v>15.414</c:v>
                </c:pt>
                <c:pt idx="10633">
                  <c:v>15.247</c:v>
                </c:pt>
                <c:pt idx="10634">
                  <c:v>15.055</c:v>
                </c:pt>
                <c:pt idx="10635">
                  <c:v>14.888</c:v>
                </c:pt>
                <c:pt idx="10636">
                  <c:v>14.721</c:v>
                </c:pt>
                <c:pt idx="10637">
                  <c:v>14.529</c:v>
                </c:pt>
                <c:pt idx="10638">
                  <c:v>14.361000000000001</c:v>
                </c:pt>
                <c:pt idx="10639">
                  <c:v>14.194000000000001</c:v>
                </c:pt>
                <c:pt idx="10640">
                  <c:v>14.026</c:v>
                </c:pt>
                <c:pt idx="10641">
                  <c:v>13.858000000000001</c:v>
                </c:pt>
                <c:pt idx="10642">
                  <c:v>13.714</c:v>
                </c:pt>
                <c:pt idx="10643">
                  <c:v>13.545999999999999</c:v>
                </c:pt>
                <c:pt idx="10644">
                  <c:v>13.401</c:v>
                </c:pt>
                <c:pt idx="10645">
                  <c:v>13.257</c:v>
                </c:pt>
                <c:pt idx="10646">
                  <c:v>13.087999999999999</c:v>
                </c:pt>
                <c:pt idx="10647">
                  <c:v>12.944000000000001</c:v>
                </c:pt>
                <c:pt idx="10648">
                  <c:v>12.847</c:v>
                </c:pt>
                <c:pt idx="10649">
                  <c:v>12.727</c:v>
                </c:pt>
                <c:pt idx="10650">
                  <c:v>12.63</c:v>
                </c:pt>
                <c:pt idx="10651">
                  <c:v>12.534000000000001</c:v>
                </c:pt>
                <c:pt idx="10652">
                  <c:v>12.413</c:v>
                </c:pt>
                <c:pt idx="10653">
                  <c:v>12.316000000000001</c:v>
                </c:pt>
                <c:pt idx="10654">
                  <c:v>12.218999999999999</c:v>
                </c:pt>
                <c:pt idx="10655">
                  <c:v>12.122</c:v>
                </c:pt>
                <c:pt idx="10656">
                  <c:v>12.025</c:v>
                </c:pt>
                <c:pt idx="10657">
                  <c:v>11.952999999999999</c:v>
                </c:pt>
                <c:pt idx="10658">
                  <c:v>11.88</c:v>
                </c:pt>
                <c:pt idx="10659">
                  <c:v>11.782999999999999</c:v>
                </c:pt>
                <c:pt idx="10660">
                  <c:v>11.734</c:v>
                </c:pt>
                <c:pt idx="10661">
                  <c:v>11.686</c:v>
                </c:pt>
                <c:pt idx="10662">
                  <c:v>11.637</c:v>
                </c:pt>
                <c:pt idx="10663">
                  <c:v>11.589</c:v>
                </c:pt>
                <c:pt idx="10664">
                  <c:v>11.54</c:v>
                </c:pt>
                <c:pt idx="10665">
                  <c:v>11.516</c:v>
                </c:pt>
                <c:pt idx="10666">
                  <c:v>11.516</c:v>
                </c:pt>
                <c:pt idx="10667">
                  <c:v>11.492000000000001</c:v>
                </c:pt>
                <c:pt idx="10668">
                  <c:v>11.516</c:v>
                </c:pt>
                <c:pt idx="10669">
                  <c:v>11.492000000000001</c:v>
                </c:pt>
                <c:pt idx="10670">
                  <c:v>11.492000000000001</c:v>
                </c:pt>
                <c:pt idx="10671">
                  <c:v>11.467000000000001</c:v>
                </c:pt>
                <c:pt idx="10672">
                  <c:v>11.443</c:v>
                </c:pt>
                <c:pt idx="10673">
                  <c:v>11.443</c:v>
                </c:pt>
                <c:pt idx="10674">
                  <c:v>11.394</c:v>
                </c:pt>
                <c:pt idx="10675">
                  <c:v>11.37</c:v>
                </c:pt>
                <c:pt idx="10676">
                  <c:v>11.346</c:v>
                </c:pt>
                <c:pt idx="10677">
                  <c:v>11.321</c:v>
                </c:pt>
                <c:pt idx="10678">
                  <c:v>11.297000000000001</c:v>
                </c:pt>
                <c:pt idx="10679">
                  <c:v>11.297000000000001</c:v>
                </c:pt>
                <c:pt idx="10680">
                  <c:v>11.273</c:v>
                </c:pt>
                <c:pt idx="10681">
                  <c:v>11.273</c:v>
                </c:pt>
                <c:pt idx="10682">
                  <c:v>11.273</c:v>
                </c:pt>
                <c:pt idx="10683">
                  <c:v>11.247999999999999</c:v>
                </c:pt>
                <c:pt idx="10684">
                  <c:v>11.247999999999999</c:v>
                </c:pt>
                <c:pt idx="10685">
                  <c:v>11.273</c:v>
                </c:pt>
                <c:pt idx="10686">
                  <c:v>11.297000000000001</c:v>
                </c:pt>
                <c:pt idx="10687">
                  <c:v>11.37</c:v>
                </c:pt>
                <c:pt idx="10688">
                  <c:v>11.443</c:v>
                </c:pt>
                <c:pt idx="10689">
                  <c:v>11.516</c:v>
                </c:pt>
                <c:pt idx="10690">
                  <c:v>11.613</c:v>
                </c:pt>
                <c:pt idx="10691">
                  <c:v>11.734</c:v>
                </c:pt>
                <c:pt idx="10692">
                  <c:v>11.832000000000001</c:v>
                </c:pt>
                <c:pt idx="10693">
                  <c:v>12.025</c:v>
                </c:pt>
                <c:pt idx="10694">
                  <c:v>12.218999999999999</c:v>
                </c:pt>
                <c:pt idx="10695">
                  <c:v>12.461</c:v>
                </c:pt>
                <c:pt idx="10696">
                  <c:v>12.702999999999999</c:v>
                </c:pt>
                <c:pt idx="10697">
                  <c:v>12.92</c:v>
                </c:pt>
                <c:pt idx="10698">
                  <c:v>13.161</c:v>
                </c:pt>
                <c:pt idx="10699">
                  <c:v>13.401</c:v>
                </c:pt>
                <c:pt idx="10700">
                  <c:v>13.641999999999999</c:v>
                </c:pt>
                <c:pt idx="10701">
                  <c:v>13.906000000000001</c:v>
                </c:pt>
                <c:pt idx="10702">
                  <c:v>14.17</c:v>
                </c:pt>
                <c:pt idx="10703">
                  <c:v>14.385</c:v>
                </c:pt>
                <c:pt idx="10704">
                  <c:v>14.601000000000001</c:v>
                </c:pt>
                <c:pt idx="10705">
                  <c:v>14.816000000000001</c:v>
                </c:pt>
                <c:pt idx="10706">
                  <c:v>15.007999999999999</c:v>
                </c:pt>
                <c:pt idx="10707">
                  <c:v>15.151</c:v>
                </c:pt>
                <c:pt idx="10708">
                  <c:v>15.247</c:v>
                </c:pt>
                <c:pt idx="10709">
                  <c:v>15.247</c:v>
                </c:pt>
                <c:pt idx="10710">
                  <c:v>15.294</c:v>
                </c:pt>
                <c:pt idx="10711">
                  <c:v>15.39</c:v>
                </c:pt>
                <c:pt idx="10712">
                  <c:v>15.532999999999999</c:v>
                </c:pt>
                <c:pt idx="10713">
                  <c:v>15.747999999999999</c:v>
                </c:pt>
                <c:pt idx="10714">
                  <c:v>15.819000000000001</c:v>
                </c:pt>
                <c:pt idx="10715">
                  <c:v>15.939</c:v>
                </c:pt>
                <c:pt idx="10716">
                  <c:v>16.033999999999999</c:v>
                </c:pt>
                <c:pt idx="10717">
                  <c:v>16.082000000000001</c:v>
                </c:pt>
                <c:pt idx="10718">
                  <c:v>16.082000000000001</c:v>
                </c:pt>
                <c:pt idx="10719">
                  <c:v>16.152999999999999</c:v>
                </c:pt>
                <c:pt idx="10720">
                  <c:v>16.152999999999999</c:v>
                </c:pt>
                <c:pt idx="10721">
                  <c:v>16.201000000000001</c:v>
                </c:pt>
                <c:pt idx="10722">
                  <c:v>16.225000000000001</c:v>
                </c:pt>
                <c:pt idx="10723">
                  <c:v>16.248999999999999</c:v>
                </c:pt>
                <c:pt idx="10724">
                  <c:v>16.248999999999999</c:v>
                </c:pt>
                <c:pt idx="10725">
                  <c:v>16.225000000000001</c:v>
                </c:pt>
                <c:pt idx="10726">
                  <c:v>16.177</c:v>
                </c:pt>
                <c:pt idx="10727">
                  <c:v>16.106000000000002</c:v>
                </c:pt>
                <c:pt idx="10728">
                  <c:v>15.986000000000001</c:v>
                </c:pt>
                <c:pt idx="10729">
                  <c:v>15.867000000000001</c:v>
                </c:pt>
                <c:pt idx="10730">
                  <c:v>15.7</c:v>
                </c:pt>
                <c:pt idx="10731">
                  <c:v>15.509</c:v>
                </c:pt>
                <c:pt idx="10732">
                  <c:v>15.318</c:v>
                </c:pt>
                <c:pt idx="10733">
                  <c:v>15.151</c:v>
                </c:pt>
                <c:pt idx="10734">
                  <c:v>14.984</c:v>
                </c:pt>
                <c:pt idx="10735">
                  <c:v>14.816000000000001</c:v>
                </c:pt>
                <c:pt idx="10736">
                  <c:v>14.625</c:v>
                </c:pt>
                <c:pt idx="10737">
                  <c:v>14.457000000000001</c:v>
                </c:pt>
                <c:pt idx="10738">
                  <c:v>14.314</c:v>
                </c:pt>
                <c:pt idx="10739">
                  <c:v>14.146000000000001</c:v>
                </c:pt>
                <c:pt idx="10740">
                  <c:v>13.978</c:v>
                </c:pt>
                <c:pt idx="10741">
                  <c:v>13.81</c:v>
                </c:pt>
                <c:pt idx="10742">
                  <c:v>13.666</c:v>
                </c:pt>
                <c:pt idx="10743">
                  <c:v>13.497</c:v>
                </c:pt>
                <c:pt idx="10744">
                  <c:v>13.353</c:v>
                </c:pt>
                <c:pt idx="10745">
                  <c:v>13.209</c:v>
                </c:pt>
                <c:pt idx="10746">
                  <c:v>13.064</c:v>
                </c:pt>
                <c:pt idx="10747">
                  <c:v>12.92</c:v>
                </c:pt>
                <c:pt idx="10748">
                  <c:v>12.798999999999999</c:v>
                </c:pt>
                <c:pt idx="10749">
                  <c:v>12.702999999999999</c:v>
                </c:pt>
                <c:pt idx="10750">
                  <c:v>12.582000000000001</c:v>
                </c:pt>
                <c:pt idx="10751">
                  <c:v>12.484999999999999</c:v>
                </c:pt>
                <c:pt idx="10752">
                  <c:v>12.413</c:v>
                </c:pt>
                <c:pt idx="10753">
                  <c:v>12.34</c:v>
                </c:pt>
                <c:pt idx="10754">
                  <c:v>12.268000000000001</c:v>
                </c:pt>
                <c:pt idx="10755">
                  <c:v>12.195</c:v>
                </c:pt>
                <c:pt idx="10756">
                  <c:v>12.122</c:v>
                </c:pt>
                <c:pt idx="10757">
                  <c:v>12.05</c:v>
                </c:pt>
                <c:pt idx="10758">
                  <c:v>11.977</c:v>
                </c:pt>
                <c:pt idx="10759">
                  <c:v>11.929</c:v>
                </c:pt>
                <c:pt idx="10760">
                  <c:v>11.88</c:v>
                </c:pt>
                <c:pt idx="10761">
                  <c:v>11.832000000000001</c:v>
                </c:pt>
                <c:pt idx="10762">
                  <c:v>11.782999999999999</c:v>
                </c:pt>
                <c:pt idx="10763">
                  <c:v>11.734</c:v>
                </c:pt>
                <c:pt idx="10764">
                  <c:v>11.71</c:v>
                </c:pt>
                <c:pt idx="10765">
                  <c:v>11.686</c:v>
                </c:pt>
                <c:pt idx="10766">
                  <c:v>11.662000000000001</c:v>
                </c:pt>
                <c:pt idx="10767">
                  <c:v>11.637</c:v>
                </c:pt>
                <c:pt idx="10768">
                  <c:v>11.637</c:v>
                </c:pt>
                <c:pt idx="10769">
                  <c:v>11.613</c:v>
                </c:pt>
                <c:pt idx="10770">
                  <c:v>11.613</c:v>
                </c:pt>
                <c:pt idx="10771">
                  <c:v>11.589</c:v>
                </c:pt>
                <c:pt idx="10772">
                  <c:v>11.589</c:v>
                </c:pt>
                <c:pt idx="10773">
                  <c:v>11.565</c:v>
                </c:pt>
                <c:pt idx="10774">
                  <c:v>11.54</c:v>
                </c:pt>
                <c:pt idx="10775">
                  <c:v>11.516</c:v>
                </c:pt>
                <c:pt idx="10776">
                  <c:v>11.516</c:v>
                </c:pt>
                <c:pt idx="10777">
                  <c:v>11.492000000000001</c:v>
                </c:pt>
                <c:pt idx="10778">
                  <c:v>11.467000000000001</c:v>
                </c:pt>
                <c:pt idx="10779">
                  <c:v>11.467000000000001</c:v>
                </c:pt>
                <c:pt idx="10780">
                  <c:v>11.492000000000001</c:v>
                </c:pt>
                <c:pt idx="10781">
                  <c:v>11.516</c:v>
                </c:pt>
                <c:pt idx="10782">
                  <c:v>11.565</c:v>
                </c:pt>
                <c:pt idx="10783">
                  <c:v>11.613</c:v>
                </c:pt>
                <c:pt idx="10784">
                  <c:v>11.686</c:v>
                </c:pt>
                <c:pt idx="10785">
                  <c:v>11.734</c:v>
                </c:pt>
                <c:pt idx="10786">
                  <c:v>11.832000000000001</c:v>
                </c:pt>
                <c:pt idx="10787">
                  <c:v>11.929</c:v>
                </c:pt>
                <c:pt idx="10788">
                  <c:v>12.05</c:v>
                </c:pt>
                <c:pt idx="10789">
                  <c:v>12.218999999999999</c:v>
                </c:pt>
                <c:pt idx="10790">
                  <c:v>12.364000000000001</c:v>
                </c:pt>
                <c:pt idx="10791">
                  <c:v>12.509</c:v>
                </c:pt>
                <c:pt idx="10792">
                  <c:v>12.654</c:v>
                </c:pt>
                <c:pt idx="10793">
                  <c:v>12.798999999999999</c:v>
                </c:pt>
                <c:pt idx="10794">
                  <c:v>12.896000000000001</c:v>
                </c:pt>
                <c:pt idx="10795">
                  <c:v>13.112</c:v>
                </c:pt>
                <c:pt idx="10796">
                  <c:v>13.353</c:v>
                </c:pt>
                <c:pt idx="10797">
                  <c:v>13.593999999999999</c:v>
                </c:pt>
                <c:pt idx="10798">
                  <c:v>13.81</c:v>
                </c:pt>
                <c:pt idx="10799">
                  <c:v>14.098000000000001</c:v>
                </c:pt>
                <c:pt idx="10800">
                  <c:v>14.29</c:v>
                </c:pt>
                <c:pt idx="10801">
                  <c:v>14.481</c:v>
                </c:pt>
                <c:pt idx="10802">
                  <c:v>14.648999999999999</c:v>
                </c:pt>
                <c:pt idx="10803">
                  <c:v>14.792</c:v>
                </c:pt>
                <c:pt idx="10804">
                  <c:v>14.936</c:v>
                </c:pt>
                <c:pt idx="10805">
                  <c:v>15.079000000000001</c:v>
                </c:pt>
                <c:pt idx="10806">
                  <c:v>15.199</c:v>
                </c:pt>
                <c:pt idx="10807">
                  <c:v>15.318</c:v>
                </c:pt>
                <c:pt idx="10808">
                  <c:v>15.414</c:v>
                </c:pt>
                <c:pt idx="10809">
                  <c:v>15.532999999999999</c:v>
                </c:pt>
                <c:pt idx="10810">
                  <c:v>15.7</c:v>
                </c:pt>
                <c:pt idx="10811">
                  <c:v>15.843</c:v>
                </c:pt>
                <c:pt idx="10812">
                  <c:v>15.914999999999999</c:v>
                </c:pt>
                <c:pt idx="10813">
                  <c:v>15.939</c:v>
                </c:pt>
                <c:pt idx="10814">
                  <c:v>15.914999999999999</c:v>
                </c:pt>
                <c:pt idx="10815">
                  <c:v>15.867000000000001</c:v>
                </c:pt>
                <c:pt idx="10816">
                  <c:v>15.843</c:v>
                </c:pt>
                <c:pt idx="10817">
                  <c:v>15.891</c:v>
                </c:pt>
                <c:pt idx="10818">
                  <c:v>15.867000000000001</c:v>
                </c:pt>
                <c:pt idx="10819">
                  <c:v>15.843</c:v>
                </c:pt>
                <c:pt idx="10820">
                  <c:v>15.819000000000001</c:v>
                </c:pt>
                <c:pt idx="10821">
                  <c:v>15.747999999999999</c:v>
                </c:pt>
                <c:pt idx="10822">
                  <c:v>15.629</c:v>
                </c:pt>
                <c:pt idx="10823">
                  <c:v>15.532999999999999</c:v>
                </c:pt>
                <c:pt idx="10824">
                  <c:v>15.39</c:v>
                </c:pt>
                <c:pt idx="10825">
                  <c:v>15.294</c:v>
                </c:pt>
                <c:pt idx="10826">
                  <c:v>15.151</c:v>
                </c:pt>
                <c:pt idx="10827">
                  <c:v>15.031000000000001</c:v>
                </c:pt>
                <c:pt idx="10828">
                  <c:v>14.888</c:v>
                </c:pt>
                <c:pt idx="10829">
                  <c:v>14.744999999999999</c:v>
                </c:pt>
                <c:pt idx="10830">
                  <c:v>14.601000000000001</c:v>
                </c:pt>
                <c:pt idx="10831">
                  <c:v>14.457000000000001</c:v>
                </c:pt>
                <c:pt idx="10832">
                  <c:v>14.314</c:v>
                </c:pt>
                <c:pt idx="10833">
                  <c:v>14.146000000000001</c:v>
                </c:pt>
                <c:pt idx="10834">
                  <c:v>14.002000000000001</c:v>
                </c:pt>
                <c:pt idx="10835">
                  <c:v>13.858000000000001</c:v>
                </c:pt>
                <c:pt idx="10836">
                  <c:v>13.714</c:v>
                </c:pt>
                <c:pt idx="10837">
                  <c:v>13.57</c:v>
                </c:pt>
                <c:pt idx="10838">
                  <c:v>13.449</c:v>
                </c:pt>
                <c:pt idx="10839">
                  <c:v>13.329000000000001</c:v>
                </c:pt>
                <c:pt idx="10840">
                  <c:v>13.209</c:v>
                </c:pt>
                <c:pt idx="10841">
                  <c:v>13.112</c:v>
                </c:pt>
                <c:pt idx="10842">
                  <c:v>13.016</c:v>
                </c:pt>
                <c:pt idx="10843">
                  <c:v>12.896000000000001</c:v>
                </c:pt>
                <c:pt idx="10844">
                  <c:v>12.798999999999999</c:v>
                </c:pt>
                <c:pt idx="10845">
                  <c:v>12.727</c:v>
                </c:pt>
                <c:pt idx="10846">
                  <c:v>12.654</c:v>
                </c:pt>
                <c:pt idx="10847">
                  <c:v>12.582000000000001</c:v>
                </c:pt>
                <c:pt idx="10848">
                  <c:v>12.509</c:v>
                </c:pt>
                <c:pt idx="10849">
                  <c:v>12.461</c:v>
                </c:pt>
                <c:pt idx="10850">
                  <c:v>12.436999999999999</c:v>
                </c:pt>
                <c:pt idx="10851">
                  <c:v>12.388999999999999</c:v>
                </c:pt>
                <c:pt idx="10852">
                  <c:v>12.34</c:v>
                </c:pt>
                <c:pt idx="10853">
                  <c:v>12.292</c:v>
                </c:pt>
                <c:pt idx="10854">
                  <c:v>12.243</c:v>
                </c:pt>
                <c:pt idx="10855">
                  <c:v>12.218999999999999</c:v>
                </c:pt>
                <c:pt idx="10856">
                  <c:v>12.170999999999999</c:v>
                </c:pt>
                <c:pt idx="10857">
                  <c:v>12.170999999999999</c:v>
                </c:pt>
                <c:pt idx="10858">
                  <c:v>12.147</c:v>
                </c:pt>
                <c:pt idx="10859">
                  <c:v>12.122</c:v>
                </c:pt>
                <c:pt idx="10860">
                  <c:v>12.074</c:v>
                </c:pt>
                <c:pt idx="10861">
                  <c:v>12.05</c:v>
                </c:pt>
                <c:pt idx="10862">
                  <c:v>12.025</c:v>
                </c:pt>
                <c:pt idx="10863">
                  <c:v>12.000999999999999</c:v>
                </c:pt>
                <c:pt idx="10864">
                  <c:v>11.977</c:v>
                </c:pt>
                <c:pt idx="10865">
                  <c:v>11.977</c:v>
                </c:pt>
                <c:pt idx="10866">
                  <c:v>11.929</c:v>
                </c:pt>
                <c:pt idx="10867">
                  <c:v>11.929</c:v>
                </c:pt>
                <c:pt idx="10868">
                  <c:v>11.904</c:v>
                </c:pt>
                <c:pt idx="10869">
                  <c:v>11.88</c:v>
                </c:pt>
                <c:pt idx="10870">
                  <c:v>11.88</c:v>
                </c:pt>
                <c:pt idx="10871">
                  <c:v>11.856</c:v>
                </c:pt>
                <c:pt idx="10872">
                  <c:v>11.832000000000001</c:v>
                </c:pt>
                <c:pt idx="10873">
                  <c:v>11.807</c:v>
                </c:pt>
                <c:pt idx="10874">
                  <c:v>11.807</c:v>
                </c:pt>
                <c:pt idx="10875">
                  <c:v>11.807</c:v>
                </c:pt>
                <c:pt idx="10876">
                  <c:v>11.807</c:v>
                </c:pt>
                <c:pt idx="10877">
                  <c:v>11.832000000000001</c:v>
                </c:pt>
                <c:pt idx="10878">
                  <c:v>11.88</c:v>
                </c:pt>
                <c:pt idx="10879">
                  <c:v>11.904</c:v>
                </c:pt>
                <c:pt idx="10880">
                  <c:v>11.977</c:v>
                </c:pt>
                <c:pt idx="10881">
                  <c:v>12.098000000000001</c:v>
                </c:pt>
                <c:pt idx="10882">
                  <c:v>12.218999999999999</c:v>
                </c:pt>
                <c:pt idx="10883">
                  <c:v>12.364000000000001</c:v>
                </c:pt>
                <c:pt idx="10884">
                  <c:v>12.461</c:v>
                </c:pt>
                <c:pt idx="10885">
                  <c:v>12.63</c:v>
                </c:pt>
                <c:pt idx="10886">
                  <c:v>12.798999999999999</c:v>
                </c:pt>
                <c:pt idx="10887">
                  <c:v>13.04</c:v>
                </c:pt>
                <c:pt idx="10888">
                  <c:v>13.305</c:v>
                </c:pt>
                <c:pt idx="10889">
                  <c:v>13.593999999999999</c:v>
                </c:pt>
                <c:pt idx="10890">
                  <c:v>13.834</c:v>
                </c:pt>
                <c:pt idx="10891">
                  <c:v>14.026</c:v>
                </c:pt>
                <c:pt idx="10892">
                  <c:v>14.266</c:v>
                </c:pt>
                <c:pt idx="10893">
                  <c:v>14.481</c:v>
                </c:pt>
                <c:pt idx="10894">
                  <c:v>14.744999999999999</c:v>
                </c:pt>
                <c:pt idx="10895">
                  <c:v>15.055</c:v>
                </c:pt>
                <c:pt idx="10896">
                  <c:v>15.27</c:v>
                </c:pt>
                <c:pt idx="10897">
                  <c:v>15.461</c:v>
                </c:pt>
                <c:pt idx="10898">
                  <c:v>15.557</c:v>
                </c:pt>
                <c:pt idx="10899">
                  <c:v>15.651999999999999</c:v>
                </c:pt>
                <c:pt idx="10900">
                  <c:v>15.795999999999999</c:v>
                </c:pt>
                <c:pt idx="10901">
                  <c:v>16.033999999999999</c:v>
                </c:pt>
                <c:pt idx="10902">
                  <c:v>16.152999999999999</c:v>
                </c:pt>
                <c:pt idx="10903">
                  <c:v>16.177</c:v>
                </c:pt>
                <c:pt idx="10904">
                  <c:v>16.129000000000001</c:v>
                </c:pt>
                <c:pt idx="10905">
                  <c:v>16.058</c:v>
                </c:pt>
                <c:pt idx="10906">
                  <c:v>16.010000000000002</c:v>
                </c:pt>
                <c:pt idx="10907">
                  <c:v>16.129000000000001</c:v>
                </c:pt>
                <c:pt idx="10908">
                  <c:v>16.201000000000001</c:v>
                </c:pt>
                <c:pt idx="10909">
                  <c:v>16.225000000000001</c:v>
                </c:pt>
                <c:pt idx="10910">
                  <c:v>16.391999999999999</c:v>
                </c:pt>
                <c:pt idx="10911">
                  <c:v>16.391999999999999</c:v>
                </c:pt>
                <c:pt idx="10912">
                  <c:v>16.391999999999999</c:v>
                </c:pt>
                <c:pt idx="10913">
                  <c:v>16.510999999999999</c:v>
                </c:pt>
                <c:pt idx="10914">
                  <c:v>16.510999999999999</c:v>
                </c:pt>
                <c:pt idx="10915">
                  <c:v>16.463000000000001</c:v>
                </c:pt>
                <c:pt idx="10916">
                  <c:v>16.367999999999999</c:v>
                </c:pt>
                <c:pt idx="10917">
                  <c:v>16.201000000000001</c:v>
                </c:pt>
                <c:pt idx="10918">
                  <c:v>16.033999999999999</c:v>
                </c:pt>
                <c:pt idx="10919">
                  <c:v>15.891</c:v>
                </c:pt>
                <c:pt idx="10920">
                  <c:v>15.747999999999999</c:v>
                </c:pt>
                <c:pt idx="10921">
                  <c:v>15.581</c:v>
                </c:pt>
                <c:pt idx="10922">
                  <c:v>15.414</c:v>
                </c:pt>
                <c:pt idx="10923">
                  <c:v>15.247</c:v>
                </c:pt>
                <c:pt idx="10924">
                  <c:v>15.079000000000001</c:v>
                </c:pt>
                <c:pt idx="10925">
                  <c:v>14.912000000000001</c:v>
                </c:pt>
                <c:pt idx="10926">
                  <c:v>14.744999999999999</c:v>
                </c:pt>
                <c:pt idx="10927">
                  <c:v>14.601000000000001</c:v>
                </c:pt>
                <c:pt idx="10928">
                  <c:v>14.457000000000001</c:v>
                </c:pt>
                <c:pt idx="10929">
                  <c:v>14.337</c:v>
                </c:pt>
                <c:pt idx="10930">
                  <c:v>14.194000000000001</c:v>
                </c:pt>
                <c:pt idx="10931">
                  <c:v>14.05</c:v>
                </c:pt>
                <c:pt idx="10932">
                  <c:v>13.93</c:v>
                </c:pt>
                <c:pt idx="10933">
                  <c:v>13.81</c:v>
                </c:pt>
                <c:pt idx="10934">
                  <c:v>13.69</c:v>
                </c:pt>
                <c:pt idx="10935">
                  <c:v>13.57</c:v>
                </c:pt>
                <c:pt idx="10936">
                  <c:v>13.449</c:v>
                </c:pt>
                <c:pt idx="10937">
                  <c:v>13.329000000000001</c:v>
                </c:pt>
                <c:pt idx="10938">
                  <c:v>13.185</c:v>
                </c:pt>
                <c:pt idx="10939">
                  <c:v>13.087999999999999</c:v>
                </c:pt>
                <c:pt idx="10940">
                  <c:v>12.992000000000001</c:v>
                </c:pt>
                <c:pt idx="10941">
                  <c:v>12.896000000000001</c:v>
                </c:pt>
                <c:pt idx="10942">
                  <c:v>12.798999999999999</c:v>
                </c:pt>
                <c:pt idx="10943">
                  <c:v>12.727</c:v>
                </c:pt>
                <c:pt idx="10944">
                  <c:v>12.63</c:v>
                </c:pt>
                <c:pt idx="10945">
                  <c:v>12.558</c:v>
                </c:pt>
                <c:pt idx="10946">
                  <c:v>12.461</c:v>
                </c:pt>
                <c:pt idx="10947">
                  <c:v>12.364000000000001</c:v>
                </c:pt>
                <c:pt idx="10948">
                  <c:v>12.243</c:v>
                </c:pt>
                <c:pt idx="10949">
                  <c:v>12.170999999999999</c:v>
                </c:pt>
                <c:pt idx="10950">
                  <c:v>12.098000000000001</c:v>
                </c:pt>
                <c:pt idx="10951">
                  <c:v>12.025</c:v>
                </c:pt>
                <c:pt idx="10952">
                  <c:v>11.977</c:v>
                </c:pt>
                <c:pt idx="10953">
                  <c:v>11.904</c:v>
                </c:pt>
                <c:pt idx="10954">
                  <c:v>11.856</c:v>
                </c:pt>
                <c:pt idx="10955">
                  <c:v>11.782999999999999</c:v>
                </c:pt>
                <c:pt idx="10956">
                  <c:v>11.734</c:v>
                </c:pt>
                <c:pt idx="10957">
                  <c:v>11.71</c:v>
                </c:pt>
                <c:pt idx="10958">
                  <c:v>11.686</c:v>
                </c:pt>
                <c:pt idx="10959">
                  <c:v>11.662000000000001</c:v>
                </c:pt>
                <c:pt idx="10960">
                  <c:v>11.637</c:v>
                </c:pt>
                <c:pt idx="10961">
                  <c:v>11.637</c:v>
                </c:pt>
                <c:pt idx="10962">
                  <c:v>11.613</c:v>
                </c:pt>
                <c:pt idx="10963">
                  <c:v>11.589</c:v>
                </c:pt>
                <c:pt idx="10964">
                  <c:v>11.565</c:v>
                </c:pt>
                <c:pt idx="10965">
                  <c:v>11.54</c:v>
                </c:pt>
                <c:pt idx="10966">
                  <c:v>11.54</c:v>
                </c:pt>
                <c:pt idx="10967">
                  <c:v>11.54</c:v>
                </c:pt>
                <c:pt idx="10968">
                  <c:v>11.54</c:v>
                </c:pt>
                <c:pt idx="10969">
                  <c:v>11.54</c:v>
                </c:pt>
                <c:pt idx="10970">
                  <c:v>11.54</c:v>
                </c:pt>
                <c:pt idx="10971">
                  <c:v>11.54</c:v>
                </c:pt>
                <c:pt idx="10972">
                  <c:v>11.589</c:v>
                </c:pt>
                <c:pt idx="10973">
                  <c:v>11.637</c:v>
                </c:pt>
                <c:pt idx="10974">
                  <c:v>11.71</c:v>
                </c:pt>
                <c:pt idx="10975">
                  <c:v>11.807</c:v>
                </c:pt>
                <c:pt idx="10976">
                  <c:v>11.929</c:v>
                </c:pt>
                <c:pt idx="10977">
                  <c:v>12.074</c:v>
                </c:pt>
                <c:pt idx="10978">
                  <c:v>12.243</c:v>
                </c:pt>
                <c:pt idx="10979">
                  <c:v>12.388999999999999</c:v>
                </c:pt>
                <c:pt idx="10980">
                  <c:v>12.558</c:v>
                </c:pt>
                <c:pt idx="10981">
                  <c:v>12.727</c:v>
                </c:pt>
                <c:pt idx="10982">
                  <c:v>12.92</c:v>
                </c:pt>
                <c:pt idx="10983">
                  <c:v>13.064</c:v>
                </c:pt>
                <c:pt idx="10984">
                  <c:v>13.233000000000001</c:v>
                </c:pt>
                <c:pt idx="10985">
                  <c:v>13.449</c:v>
                </c:pt>
                <c:pt idx="10986">
                  <c:v>13.618</c:v>
                </c:pt>
                <c:pt idx="10987">
                  <c:v>13.81</c:v>
                </c:pt>
                <c:pt idx="10988">
                  <c:v>14.05</c:v>
                </c:pt>
                <c:pt idx="10989">
                  <c:v>14.361000000000001</c:v>
                </c:pt>
                <c:pt idx="10990">
                  <c:v>14.673</c:v>
                </c:pt>
                <c:pt idx="10991">
                  <c:v>14.888</c:v>
                </c:pt>
                <c:pt idx="10992">
                  <c:v>15.103</c:v>
                </c:pt>
                <c:pt idx="10993">
                  <c:v>15.342000000000001</c:v>
                </c:pt>
                <c:pt idx="10994">
                  <c:v>15.414</c:v>
                </c:pt>
                <c:pt idx="10995">
                  <c:v>15.581</c:v>
                </c:pt>
                <c:pt idx="10996">
                  <c:v>15.747999999999999</c:v>
                </c:pt>
                <c:pt idx="10997">
                  <c:v>15.914999999999999</c:v>
                </c:pt>
                <c:pt idx="10998">
                  <c:v>16.033999999999999</c:v>
                </c:pt>
                <c:pt idx="10999">
                  <c:v>16.129000000000001</c:v>
                </c:pt>
                <c:pt idx="11000">
                  <c:v>16.248999999999999</c:v>
                </c:pt>
                <c:pt idx="11001">
                  <c:v>16.225000000000001</c:v>
                </c:pt>
                <c:pt idx="11002">
                  <c:v>16.201000000000001</c:v>
                </c:pt>
                <c:pt idx="11003">
                  <c:v>16.201000000000001</c:v>
                </c:pt>
                <c:pt idx="11004">
                  <c:v>16.201000000000001</c:v>
                </c:pt>
                <c:pt idx="11005">
                  <c:v>16.033999999999999</c:v>
                </c:pt>
                <c:pt idx="11006">
                  <c:v>15.867000000000001</c:v>
                </c:pt>
                <c:pt idx="11007">
                  <c:v>15.7</c:v>
                </c:pt>
                <c:pt idx="11008">
                  <c:v>15.605</c:v>
                </c:pt>
                <c:pt idx="11009">
                  <c:v>15.484999999999999</c:v>
                </c:pt>
                <c:pt idx="11010">
                  <c:v>15.318</c:v>
                </c:pt>
                <c:pt idx="11011">
                  <c:v>15.151</c:v>
                </c:pt>
                <c:pt idx="11012">
                  <c:v>14.96</c:v>
                </c:pt>
                <c:pt idx="11013">
                  <c:v>14.792</c:v>
                </c:pt>
                <c:pt idx="11014">
                  <c:v>14.696999999999999</c:v>
                </c:pt>
                <c:pt idx="11015">
                  <c:v>14.577</c:v>
                </c:pt>
                <c:pt idx="11016">
                  <c:v>14.385</c:v>
                </c:pt>
                <c:pt idx="11017">
                  <c:v>14.194000000000001</c:v>
                </c:pt>
                <c:pt idx="11018">
                  <c:v>14.026</c:v>
                </c:pt>
                <c:pt idx="11019">
                  <c:v>13.858000000000001</c:v>
                </c:pt>
                <c:pt idx="11020">
                  <c:v>13.666</c:v>
                </c:pt>
                <c:pt idx="11021">
                  <c:v>13.522</c:v>
                </c:pt>
                <c:pt idx="11022">
                  <c:v>13.353</c:v>
                </c:pt>
                <c:pt idx="11023">
                  <c:v>13.209</c:v>
                </c:pt>
                <c:pt idx="11024">
                  <c:v>13.064</c:v>
                </c:pt>
                <c:pt idx="11025">
                  <c:v>12.944000000000001</c:v>
                </c:pt>
                <c:pt idx="11026">
                  <c:v>12.847</c:v>
                </c:pt>
                <c:pt idx="11027">
                  <c:v>12.775</c:v>
                </c:pt>
                <c:pt idx="11028">
                  <c:v>12.702999999999999</c:v>
                </c:pt>
                <c:pt idx="11029">
                  <c:v>12.63</c:v>
                </c:pt>
                <c:pt idx="11030">
                  <c:v>12.582000000000001</c:v>
                </c:pt>
                <c:pt idx="11031">
                  <c:v>12.534000000000001</c:v>
                </c:pt>
                <c:pt idx="11032">
                  <c:v>12.534000000000001</c:v>
                </c:pt>
                <c:pt idx="11033">
                  <c:v>12.509</c:v>
                </c:pt>
                <c:pt idx="11034">
                  <c:v>12.509</c:v>
                </c:pt>
                <c:pt idx="11035">
                  <c:v>12.534000000000001</c:v>
                </c:pt>
                <c:pt idx="11036">
                  <c:v>12.534000000000001</c:v>
                </c:pt>
                <c:pt idx="11037">
                  <c:v>12.558</c:v>
                </c:pt>
                <c:pt idx="11038">
                  <c:v>12.582000000000001</c:v>
                </c:pt>
                <c:pt idx="11039">
                  <c:v>12.606</c:v>
                </c:pt>
                <c:pt idx="11040">
                  <c:v>12.63</c:v>
                </c:pt>
                <c:pt idx="11041">
                  <c:v>12.654</c:v>
                </c:pt>
                <c:pt idx="11042">
                  <c:v>12.654</c:v>
                </c:pt>
                <c:pt idx="11043">
                  <c:v>12.678000000000001</c:v>
                </c:pt>
                <c:pt idx="11044">
                  <c:v>12.678000000000001</c:v>
                </c:pt>
                <c:pt idx="11045">
                  <c:v>12.678000000000001</c:v>
                </c:pt>
                <c:pt idx="11046">
                  <c:v>12.678000000000001</c:v>
                </c:pt>
                <c:pt idx="11047">
                  <c:v>12.702999999999999</c:v>
                </c:pt>
                <c:pt idx="11048">
                  <c:v>12.678000000000001</c:v>
                </c:pt>
                <c:pt idx="11049">
                  <c:v>12.654</c:v>
                </c:pt>
                <c:pt idx="11050">
                  <c:v>12.654</c:v>
                </c:pt>
                <c:pt idx="11051">
                  <c:v>12.63</c:v>
                </c:pt>
                <c:pt idx="11052">
                  <c:v>12.606</c:v>
                </c:pt>
                <c:pt idx="11053">
                  <c:v>12.558</c:v>
                </c:pt>
                <c:pt idx="11054">
                  <c:v>12.509</c:v>
                </c:pt>
                <c:pt idx="11055">
                  <c:v>12.461</c:v>
                </c:pt>
                <c:pt idx="11056">
                  <c:v>12.413</c:v>
                </c:pt>
                <c:pt idx="11057">
                  <c:v>12.364000000000001</c:v>
                </c:pt>
                <c:pt idx="11058">
                  <c:v>12.316000000000001</c:v>
                </c:pt>
                <c:pt idx="11059">
                  <c:v>12.243</c:v>
                </c:pt>
                <c:pt idx="11060">
                  <c:v>12.170999999999999</c:v>
                </c:pt>
                <c:pt idx="11061">
                  <c:v>12.122</c:v>
                </c:pt>
                <c:pt idx="11062">
                  <c:v>12.05</c:v>
                </c:pt>
                <c:pt idx="11063">
                  <c:v>12.000999999999999</c:v>
                </c:pt>
                <c:pt idx="11064">
                  <c:v>11.929</c:v>
                </c:pt>
                <c:pt idx="11065">
                  <c:v>11.88</c:v>
                </c:pt>
                <c:pt idx="11066">
                  <c:v>11.832000000000001</c:v>
                </c:pt>
                <c:pt idx="11067">
                  <c:v>11.782999999999999</c:v>
                </c:pt>
                <c:pt idx="11068">
                  <c:v>11.759</c:v>
                </c:pt>
                <c:pt idx="11069">
                  <c:v>11.782999999999999</c:v>
                </c:pt>
                <c:pt idx="11070">
                  <c:v>11.782999999999999</c:v>
                </c:pt>
                <c:pt idx="11071">
                  <c:v>11.807</c:v>
                </c:pt>
                <c:pt idx="11072">
                  <c:v>11.856</c:v>
                </c:pt>
                <c:pt idx="11073">
                  <c:v>11.904</c:v>
                </c:pt>
                <c:pt idx="11074">
                  <c:v>12.025</c:v>
                </c:pt>
                <c:pt idx="11075">
                  <c:v>12.122</c:v>
                </c:pt>
                <c:pt idx="11076">
                  <c:v>12.243</c:v>
                </c:pt>
                <c:pt idx="11077">
                  <c:v>12.364000000000001</c:v>
                </c:pt>
                <c:pt idx="11078">
                  <c:v>12.534000000000001</c:v>
                </c:pt>
                <c:pt idx="11079">
                  <c:v>12.702999999999999</c:v>
                </c:pt>
                <c:pt idx="11080">
                  <c:v>12.871</c:v>
                </c:pt>
                <c:pt idx="11081">
                  <c:v>13.064</c:v>
                </c:pt>
                <c:pt idx="11082">
                  <c:v>13.233000000000001</c:v>
                </c:pt>
                <c:pt idx="11083">
                  <c:v>13.425000000000001</c:v>
                </c:pt>
                <c:pt idx="11084">
                  <c:v>13.618</c:v>
                </c:pt>
                <c:pt idx="11085">
                  <c:v>13.81</c:v>
                </c:pt>
                <c:pt idx="11086">
                  <c:v>13.978</c:v>
                </c:pt>
                <c:pt idx="11087">
                  <c:v>14.17</c:v>
                </c:pt>
                <c:pt idx="11088">
                  <c:v>14.361000000000001</c:v>
                </c:pt>
                <c:pt idx="11089">
                  <c:v>14.553000000000001</c:v>
                </c:pt>
                <c:pt idx="11090">
                  <c:v>14.744999999999999</c:v>
                </c:pt>
                <c:pt idx="11091">
                  <c:v>14.816000000000001</c:v>
                </c:pt>
                <c:pt idx="11092">
                  <c:v>14.888</c:v>
                </c:pt>
                <c:pt idx="11093">
                  <c:v>14.96</c:v>
                </c:pt>
                <c:pt idx="11094">
                  <c:v>15.079000000000001</c:v>
                </c:pt>
                <c:pt idx="11095">
                  <c:v>15.199</c:v>
                </c:pt>
                <c:pt idx="11096">
                  <c:v>15.318</c:v>
                </c:pt>
                <c:pt idx="11097">
                  <c:v>15.484999999999999</c:v>
                </c:pt>
                <c:pt idx="11098">
                  <c:v>15.532999999999999</c:v>
                </c:pt>
                <c:pt idx="11099">
                  <c:v>15.532999999999999</c:v>
                </c:pt>
                <c:pt idx="11100">
                  <c:v>15.581</c:v>
                </c:pt>
                <c:pt idx="11101">
                  <c:v>15.629</c:v>
                </c:pt>
                <c:pt idx="11102">
                  <c:v>15.629</c:v>
                </c:pt>
                <c:pt idx="11103">
                  <c:v>15.605</c:v>
                </c:pt>
                <c:pt idx="11104">
                  <c:v>15.581</c:v>
                </c:pt>
                <c:pt idx="11105">
                  <c:v>15.461</c:v>
                </c:pt>
                <c:pt idx="11106">
                  <c:v>15.342000000000001</c:v>
                </c:pt>
                <c:pt idx="11107">
                  <c:v>15.223000000000001</c:v>
                </c:pt>
                <c:pt idx="11108">
                  <c:v>15.079000000000001</c:v>
                </c:pt>
                <c:pt idx="11109">
                  <c:v>14.936</c:v>
                </c:pt>
                <c:pt idx="11110">
                  <c:v>14.792</c:v>
                </c:pt>
                <c:pt idx="11111">
                  <c:v>14.673</c:v>
                </c:pt>
                <c:pt idx="11112">
                  <c:v>14.577</c:v>
                </c:pt>
                <c:pt idx="11113">
                  <c:v>14.481</c:v>
                </c:pt>
                <c:pt idx="11114">
                  <c:v>14.385</c:v>
                </c:pt>
                <c:pt idx="11115">
                  <c:v>14.266</c:v>
                </c:pt>
                <c:pt idx="11116">
                  <c:v>14.146000000000001</c:v>
                </c:pt>
                <c:pt idx="11117">
                  <c:v>14.05</c:v>
                </c:pt>
                <c:pt idx="11118">
                  <c:v>13.93</c:v>
                </c:pt>
                <c:pt idx="11119">
                  <c:v>13.834</c:v>
                </c:pt>
                <c:pt idx="11120">
                  <c:v>13.738</c:v>
                </c:pt>
                <c:pt idx="11121">
                  <c:v>13.666</c:v>
                </c:pt>
                <c:pt idx="11122">
                  <c:v>13.593999999999999</c:v>
                </c:pt>
                <c:pt idx="11123">
                  <c:v>13.497</c:v>
                </c:pt>
                <c:pt idx="11124">
                  <c:v>13.425000000000001</c:v>
                </c:pt>
                <c:pt idx="11125">
                  <c:v>13.377000000000001</c:v>
                </c:pt>
                <c:pt idx="11126">
                  <c:v>13.305</c:v>
                </c:pt>
                <c:pt idx="11127">
                  <c:v>13.281000000000001</c:v>
                </c:pt>
                <c:pt idx="11128">
                  <c:v>13.233000000000001</c:v>
                </c:pt>
                <c:pt idx="11129">
                  <c:v>13.185</c:v>
                </c:pt>
                <c:pt idx="11130">
                  <c:v>13.161</c:v>
                </c:pt>
                <c:pt idx="11131">
                  <c:v>13.112</c:v>
                </c:pt>
                <c:pt idx="11132">
                  <c:v>13.087999999999999</c:v>
                </c:pt>
                <c:pt idx="11133">
                  <c:v>13.064</c:v>
                </c:pt>
                <c:pt idx="11134">
                  <c:v>13.04</c:v>
                </c:pt>
                <c:pt idx="11135">
                  <c:v>13.016</c:v>
                </c:pt>
                <c:pt idx="11136">
                  <c:v>12.992000000000001</c:v>
                </c:pt>
                <c:pt idx="11137">
                  <c:v>12.944000000000001</c:v>
                </c:pt>
                <c:pt idx="11138">
                  <c:v>12.896000000000001</c:v>
                </c:pt>
                <c:pt idx="11139">
                  <c:v>12.871</c:v>
                </c:pt>
                <c:pt idx="11140">
                  <c:v>12.823</c:v>
                </c:pt>
                <c:pt idx="11141">
                  <c:v>12.798999999999999</c:v>
                </c:pt>
                <c:pt idx="11142">
                  <c:v>12.750999999999999</c:v>
                </c:pt>
                <c:pt idx="11143">
                  <c:v>12.702999999999999</c:v>
                </c:pt>
                <c:pt idx="11144">
                  <c:v>12.654</c:v>
                </c:pt>
                <c:pt idx="11145">
                  <c:v>12.606</c:v>
                </c:pt>
                <c:pt idx="11146">
                  <c:v>12.534000000000001</c:v>
                </c:pt>
                <c:pt idx="11147">
                  <c:v>12.484999999999999</c:v>
                </c:pt>
                <c:pt idx="11148">
                  <c:v>12.388999999999999</c:v>
                </c:pt>
                <c:pt idx="11149">
                  <c:v>12.316000000000001</c:v>
                </c:pt>
                <c:pt idx="11150">
                  <c:v>12.243</c:v>
                </c:pt>
                <c:pt idx="11151">
                  <c:v>12.170999999999999</c:v>
                </c:pt>
                <c:pt idx="11152">
                  <c:v>12.074</c:v>
                </c:pt>
                <c:pt idx="11153">
                  <c:v>12.000999999999999</c:v>
                </c:pt>
                <c:pt idx="11154">
                  <c:v>11.904</c:v>
                </c:pt>
                <c:pt idx="11155">
                  <c:v>11.832000000000001</c:v>
                </c:pt>
                <c:pt idx="11156">
                  <c:v>11.734</c:v>
                </c:pt>
                <c:pt idx="11157">
                  <c:v>11.662000000000001</c:v>
                </c:pt>
                <c:pt idx="11158">
                  <c:v>11.54</c:v>
                </c:pt>
                <c:pt idx="11159">
                  <c:v>11.443</c:v>
                </c:pt>
                <c:pt idx="11160">
                  <c:v>11.346</c:v>
                </c:pt>
                <c:pt idx="11161">
                  <c:v>11.273</c:v>
                </c:pt>
                <c:pt idx="11162">
                  <c:v>11.2</c:v>
                </c:pt>
                <c:pt idx="11163">
                  <c:v>11.127000000000001</c:v>
                </c:pt>
                <c:pt idx="11164">
                  <c:v>11.077999999999999</c:v>
                </c:pt>
                <c:pt idx="11165">
                  <c:v>11.053000000000001</c:v>
                </c:pt>
                <c:pt idx="11166">
                  <c:v>11.053000000000001</c:v>
                </c:pt>
                <c:pt idx="11167">
                  <c:v>11.077999999999999</c:v>
                </c:pt>
                <c:pt idx="11168">
                  <c:v>11.127000000000001</c:v>
                </c:pt>
                <c:pt idx="11169">
                  <c:v>11.2</c:v>
                </c:pt>
                <c:pt idx="11170">
                  <c:v>11.297000000000001</c:v>
                </c:pt>
                <c:pt idx="11171">
                  <c:v>11.394</c:v>
                </c:pt>
                <c:pt idx="11172">
                  <c:v>11.492000000000001</c:v>
                </c:pt>
                <c:pt idx="11173">
                  <c:v>11.759</c:v>
                </c:pt>
                <c:pt idx="11174">
                  <c:v>13.233000000000001</c:v>
                </c:pt>
                <c:pt idx="11175">
                  <c:v>13.257</c:v>
                </c:pt>
                <c:pt idx="11176">
                  <c:v>12.750999999999999</c:v>
                </c:pt>
                <c:pt idx="11177">
                  <c:v>12.461</c:v>
                </c:pt>
                <c:pt idx="11178">
                  <c:v>12.413</c:v>
                </c:pt>
                <c:pt idx="11179">
                  <c:v>12.606</c:v>
                </c:pt>
                <c:pt idx="11180">
                  <c:v>12.702999999999999</c:v>
                </c:pt>
                <c:pt idx="11181">
                  <c:v>12.847</c:v>
                </c:pt>
                <c:pt idx="11182">
                  <c:v>12.992000000000001</c:v>
                </c:pt>
                <c:pt idx="11183">
                  <c:v>13.064</c:v>
                </c:pt>
                <c:pt idx="11184">
                  <c:v>13.161</c:v>
                </c:pt>
                <c:pt idx="11185">
                  <c:v>13.281000000000001</c:v>
                </c:pt>
                <c:pt idx="11186">
                  <c:v>13.425000000000001</c:v>
                </c:pt>
                <c:pt idx="11187">
                  <c:v>13.618</c:v>
                </c:pt>
                <c:pt idx="11188">
                  <c:v>13.858000000000001</c:v>
                </c:pt>
                <c:pt idx="11189">
                  <c:v>14.122</c:v>
                </c:pt>
                <c:pt idx="11190">
                  <c:v>14.385</c:v>
                </c:pt>
                <c:pt idx="11191">
                  <c:v>14.601000000000001</c:v>
                </c:pt>
                <c:pt idx="11192">
                  <c:v>14.768000000000001</c:v>
                </c:pt>
                <c:pt idx="11193">
                  <c:v>14.96</c:v>
                </c:pt>
                <c:pt idx="11194">
                  <c:v>15.127000000000001</c:v>
                </c:pt>
                <c:pt idx="11195">
                  <c:v>15.27</c:v>
                </c:pt>
                <c:pt idx="11196">
                  <c:v>15.39</c:v>
                </c:pt>
                <c:pt idx="11197">
                  <c:v>15.438000000000001</c:v>
                </c:pt>
                <c:pt idx="11198">
                  <c:v>15.509</c:v>
                </c:pt>
                <c:pt idx="11199">
                  <c:v>15.484999999999999</c:v>
                </c:pt>
                <c:pt idx="11200">
                  <c:v>15.484999999999999</c:v>
                </c:pt>
                <c:pt idx="11201">
                  <c:v>15.509</c:v>
                </c:pt>
                <c:pt idx="11202">
                  <c:v>15.484999999999999</c:v>
                </c:pt>
                <c:pt idx="11203">
                  <c:v>15.461</c:v>
                </c:pt>
                <c:pt idx="11204">
                  <c:v>15.438000000000001</c:v>
                </c:pt>
                <c:pt idx="11205">
                  <c:v>15.438000000000001</c:v>
                </c:pt>
                <c:pt idx="11206">
                  <c:v>15.414</c:v>
                </c:pt>
                <c:pt idx="11207">
                  <c:v>15.366</c:v>
                </c:pt>
                <c:pt idx="11208">
                  <c:v>15.27</c:v>
                </c:pt>
                <c:pt idx="11209">
                  <c:v>15.151</c:v>
                </c:pt>
                <c:pt idx="11210">
                  <c:v>15.055</c:v>
                </c:pt>
                <c:pt idx="11211">
                  <c:v>14.96</c:v>
                </c:pt>
                <c:pt idx="11212">
                  <c:v>14.84</c:v>
                </c:pt>
                <c:pt idx="11213">
                  <c:v>14.744999999999999</c:v>
                </c:pt>
                <c:pt idx="11214">
                  <c:v>14.648999999999999</c:v>
                </c:pt>
                <c:pt idx="11215">
                  <c:v>14.553000000000001</c:v>
                </c:pt>
                <c:pt idx="11216">
                  <c:v>14.481</c:v>
                </c:pt>
                <c:pt idx="11217">
                  <c:v>14.385</c:v>
                </c:pt>
                <c:pt idx="11218">
                  <c:v>14.337</c:v>
                </c:pt>
                <c:pt idx="11219">
                  <c:v>14.29</c:v>
                </c:pt>
                <c:pt idx="11220">
                  <c:v>14.242000000000001</c:v>
                </c:pt>
                <c:pt idx="11221">
                  <c:v>14.218</c:v>
                </c:pt>
                <c:pt idx="11222">
                  <c:v>14.194000000000001</c:v>
                </c:pt>
                <c:pt idx="11223">
                  <c:v>14.17</c:v>
                </c:pt>
                <c:pt idx="11224">
                  <c:v>14.17</c:v>
                </c:pt>
                <c:pt idx="11225">
                  <c:v>14.146000000000001</c:v>
                </c:pt>
                <c:pt idx="11226">
                  <c:v>14.122</c:v>
                </c:pt>
                <c:pt idx="11227">
                  <c:v>14.098000000000001</c:v>
                </c:pt>
                <c:pt idx="11228">
                  <c:v>14.074</c:v>
                </c:pt>
                <c:pt idx="11229">
                  <c:v>14.05</c:v>
                </c:pt>
                <c:pt idx="11230">
                  <c:v>14.026</c:v>
                </c:pt>
                <c:pt idx="11231">
                  <c:v>14.026</c:v>
                </c:pt>
                <c:pt idx="11232">
                  <c:v>14.026</c:v>
                </c:pt>
                <c:pt idx="11233">
                  <c:v>14.002000000000001</c:v>
                </c:pt>
                <c:pt idx="11234">
                  <c:v>13.978</c:v>
                </c:pt>
                <c:pt idx="11235">
                  <c:v>13.954000000000001</c:v>
                </c:pt>
                <c:pt idx="11236">
                  <c:v>13.93</c:v>
                </c:pt>
                <c:pt idx="11237">
                  <c:v>13.906000000000001</c:v>
                </c:pt>
                <c:pt idx="11238">
                  <c:v>13.858000000000001</c:v>
                </c:pt>
                <c:pt idx="11239">
                  <c:v>13.786</c:v>
                </c:pt>
                <c:pt idx="11240">
                  <c:v>13.738</c:v>
                </c:pt>
                <c:pt idx="11241">
                  <c:v>13.666</c:v>
                </c:pt>
                <c:pt idx="11242">
                  <c:v>13.593999999999999</c:v>
                </c:pt>
                <c:pt idx="11243">
                  <c:v>13.522</c:v>
                </c:pt>
                <c:pt idx="11244">
                  <c:v>13.449</c:v>
                </c:pt>
                <c:pt idx="11245">
                  <c:v>13.377000000000001</c:v>
                </c:pt>
                <c:pt idx="11246">
                  <c:v>13.329000000000001</c:v>
                </c:pt>
                <c:pt idx="11247">
                  <c:v>13.233000000000001</c:v>
                </c:pt>
                <c:pt idx="11248">
                  <c:v>13.161</c:v>
                </c:pt>
                <c:pt idx="11249">
                  <c:v>13.064</c:v>
                </c:pt>
                <c:pt idx="11250">
                  <c:v>12.992000000000001</c:v>
                </c:pt>
                <c:pt idx="11251">
                  <c:v>12.944000000000001</c:v>
                </c:pt>
                <c:pt idx="11252">
                  <c:v>12.871</c:v>
                </c:pt>
                <c:pt idx="11253">
                  <c:v>12.798999999999999</c:v>
                </c:pt>
                <c:pt idx="11254">
                  <c:v>12.750999999999999</c:v>
                </c:pt>
                <c:pt idx="11255">
                  <c:v>12.702999999999999</c:v>
                </c:pt>
                <c:pt idx="11256">
                  <c:v>12.63</c:v>
                </c:pt>
                <c:pt idx="11257">
                  <c:v>12.582000000000001</c:v>
                </c:pt>
                <c:pt idx="11258">
                  <c:v>12.534000000000001</c:v>
                </c:pt>
                <c:pt idx="11259">
                  <c:v>12.484999999999999</c:v>
                </c:pt>
                <c:pt idx="11260">
                  <c:v>12.461</c:v>
                </c:pt>
                <c:pt idx="11261">
                  <c:v>12.461</c:v>
                </c:pt>
                <c:pt idx="11262">
                  <c:v>12.461</c:v>
                </c:pt>
                <c:pt idx="11263">
                  <c:v>12.509</c:v>
                </c:pt>
                <c:pt idx="11264">
                  <c:v>12.558</c:v>
                </c:pt>
                <c:pt idx="11265">
                  <c:v>12.63</c:v>
                </c:pt>
                <c:pt idx="11266">
                  <c:v>12.727</c:v>
                </c:pt>
                <c:pt idx="11267">
                  <c:v>12.847</c:v>
                </c:pt>
                <c:pt idx="11268">
                  <c:v>12.968</c:v>
                </c:pt>
                <c:pt idx="11269">
                  <c:v>13.137</c:v>
                </c:pt>
                <c:pt idx="11270">
                  <c:v>13.305</c:v>
                </c:pt>
                <c:pt idx="11271">
                  <c:v>13.473000000000001</c:v>
                </c:pt>
                <c:pt idx="11272">
                  <c:v>13.666</c:v>
                </c:pt>
                <c:pt idx="11273">
                  <c:v>13.858000000000001</c:v>
                </c:pt>
                <c:pt idx="11274">
                  <c:v>14.074</c:v>
                </c:pt>
                <c:pt idx="11275">
                  <c:v>14.266</c:v>
                </c:pt>
                <c:pt idx="11276">
                  <c:v>14.481</c:v>
                </c:pt>
                <c:pt idx="11277">
                  <c:v>14.696999999999999</c:v>
                </c:pt>
                <c:pt idx="11278">
                  <c:v>14.936</c:v>
                </c:pt>
                <c:pt idx="11279">
                  <c:v>15.127000000000001</c:v>
                </c:pt>
                <c:pt idx="11280">
                  <c:v>15.342000000000001</c:v>
                </c:pt>
                <c:pt idx="11281">
                  <c:v>15.557</c:v>
                </c:pt>
                <c:pt idx="11282">
                  <c:v>15.747999999999999</c:v>
                </c:pt>
                <c:pt idx="11283">
                  <c:v>15.914999999999999</c:v>
                </c:pt>
                <c:pt idx="11284">
                  <c:v>16.033999999999999</c:v>
                </c:pt>
                <c:pt idx="11285">
                  <c:v>16.129000000000001</c:v>
                </c:pt>
                <c:pt idx="11286">
                  <c:v>16.152999999999999</c:v>
                </c:pt>
                <c:pt idx="11287">
                  <c:v>16.152999999999999</c:v>
                </c:pt>
                <c:pt idx="11288">
                  <c:v>16.129000000000001</c:v>
                </c:pt>
                <c:pt idx="11289">
                  <c:v>16.106000000000002</c:v>
                </c:pt>
                <c:pt idx="11290">
                  <c:v>16.082000000000001</c:v>
                </c:pt>
                <c:pt idx="11291">
                  <c:v>16.082000000000001</c:v>
                </c:pt>
                <c:pt idx="11292">
                  <c:v>16.082000000000001</c:v>
                </c:pt>
                <c:pt idx="11293">
                  <c:v>16.058</c:v>
                </c:pt>
                <c:pt idx="11294">
                  <c:v>16.058</c:v>
                </c:pt>
                <c:pt idx="11295">
                  <c:v>16.010000000000002</c:v>
                </c:pt>
                <c:pt idx="11296">
                  <c:v>15.962999999999999</c:v>
                </c:pt>
                <c:pt idx="11297">
                  <c:v>15.939</c:v>
                </c:pt>
                <c:pt idx="11298">
                  <c:v>15.891</c:v>
                </c:pt>
                <c:pt idx="11299">
                  <c:v>15.843</c:v>
                </c:pt>
                <c:pt idx="11300">
                  <c:v>15.819000000000001</c:v>
                </c:pt>
                <c:pt idx="11301">
                  <c:v>15.772</c:v>
                </c:pt>
                <c:pt idx="11302">
                  <c:v>15.724</c:v>
                </c:pt>
                <c:pt idx="11303">
                  <c:v>15.676</c:v>
                </c:pt>
                <c:pt idx="11304">
                  <c:v>15.605</c:v>
                </c:pt>
                <c:pt idx="11305">
                  <c:v>15.557</c:v>
                </c:pt>
                <c:pt idx="11306">
                  <c:v>15.484999999999999</c:v>
                </c:pt>
                <c:pt idx="11307">
                  <c:v>15.39</c:v>
                </c:pt>
                <c:pt idx="11308">
                  <c:v>15.294</c:v>
                </c:pt>
                <c:pt idx="11309">
                  <c:v>15.223000000000001</c:v>
                </c:pt>
                <c:pt idx="11310">
                  <c:v>15.127000000000001</c:v>
                </c:pt>
                <c:pt idx="11311">
                  <c:v>15.055</c:v>
                </c:pt>
                <c:pt idx="11312">
                  <c:v>14.96</c:v>
                </c:pt>
                <c:pt idx="11313">
                  <c:v>14.888</c:v>
                </c:pt>
                <c:pt idx="11314">
                  <c:v>14.816000000000001</c:v>
                </c:pt>
                <c:pt idx="11315">
                  <c:v>14.744999999999999</c:v>
                </c:pt>
                <c:pt idx="11316">
                  <c:v>14.673</c:v>
                </c:pt>
                <c:pt idx="11317">
                  <c:v>14.625</c:v>
                </c:pt>
                <c:pt idx="11318">
                  <c:v>14.577</c:v>
                </c:pt>
                <c:pt idx="11319">
                  <c:v>14.505000000000001</c:v>
                </c:pt>
                <c:pt idx="11320">
                  <c:v>14.433</c:v>
                </c:pt>
                <c:pt idx="11321">
                  <c:v>14.385</c:v>
                </c:pt>
                <c:pt idx="11322">
                  <c:v>14.314</c:v>
                </c:pt>
                <c:pt idx="11323">
                  <c:v>14.266</c:v>
                </c:pt>
                <c:pt idx="11324">
                  <c:v>14.194000000000001</c:v>
                </c:pt>
                <c:pt idx="11325">
                  <c:v>14.146000000000001</c:v>
                </c:pt>
                <c:pt idx="11326">
                  <c:v>14.098000000000001</c:v>
                </c:pt>
                <c:pt idx="11327">
                  <c:v>14.026</c:v>
                </c:pt>
                <c:pt idx="11328">
                  <c:v>13.954000000000001</c:v>
                </c:pt>
                <c:pt idx="11329">
                  <c:v>13.882</c:v>
                </c:pt>
                <c:pt idx="11330">
                  <c:v>13.81</c:v>
                </c:pt>
                <c:pt idx="11331">
                  <c:v>13.762</c:v>
                </c:pt>
                <c:pt idx="11332">
                  <c:v>13.714</c:v>
                </c:pt>
                <c:pt idx="11333">
                  <c:v>13.641999999999999</c:v>
                </c:pt>
                <c:pt idx="11334">
                  <c:v>13.593999999999999</c:v>
                </c:pt>
                <c:pt idx="11335">
                  <c:v>13.545999999999999</c:v>
                </c:pt>
                <c:pt idx="11336">
                  <c:v>13.497</c:v>
                </c:pt>
                <c:pt idx="11337">
                  <c:v>13.449</c:v>
                </c:pt>
                <c:pt idx="11338">
                  <c:v>13.425000000000001</c:v>
                </c:pt>
                <c:pt idx="11339">
                  <c:v>13.377000000000001</c:v>
                </c:pt>
                <c:pt idx="11340">
                  <c:v>13.329000000000001</c:v>
                </c:pt>
                <c:pt idx="11341">
                  <c:v>13.281000000000001</c:v>
                </c:pt>
                <c:pt idx="11342">
                  <c:v>13.257</c:v>
                </c:pt>
                <c:pt idx="11343">
                  <c:v>13.233000000000001</c:v>
                </c:pt>
                <c:pt idx="11344">
                  <c:v>13.209</c:v>
                </c:pt>
                <c:pt idx="11345">
                  <c:v>13.161</c:v>
                </c:pt>
                <c:pt idx="11346">
                  <c:v>13.137</c:v>
                </c:pt>
                <c:pt idx="11347">
                  <c:v>13.112</c:v>
                </c:pt>
                <c:pt idx="11348">
                  <c:v>13.087999999999999</c:v>
                </c:pt>
                <c:pt idx="11349">
                  <c:v>13.04</c:v>
                </c:pt>
                <c:pt idx="11350">
                  <c:v>13.016</c:v>
                </c:pt>
                <c:pt idx="11351">
                  <c:v>12.992000000000001</c:v>
                </c:pt>
                <c:pt idx="11352">
                  <c:v>12.968</c:v>
                </c:pt>
                <c:pt idx="11353">
                  <c:v>12.944000000000001</c:v>
                </c:pt>
                <c:pt idx="11354">
                  <c:v>12.92</c:v>
                </c:pt>
                <c:pt idx="11355">
                  <c:v>12.92</c:v>
                </c:pt>
                <c:pt idx="11356">
                  <c:v>12.944000000000001</c:v>
                </c:pt>
                <c:pt idx="11357">
                  <c:v>12.992000000000001</c:v>
                </c:pt>
                <c:pt idx="11358">
                  <c:v>13.04</c:v>
                </c:pt>
                <c:pt idx="11359">
                  <c:v>13.112</c:v>
                </c:pt>
                <c:pt idx="11360">
                  <c:v>13.209</c:v>
                </c:pt>
                <c:pt idx="11361">
                  <c:v>13.329000000000001</c:v>
                </c:pt>
                <c:pt idx="11362">
                  <c:v>13.497</c:v>
                </c:pt>
                <c:pt idx="11363">
                  <c:v>13.666</c:v>
                </c:pt>
                <c:pt idx="11364">
                  <c:v>13.858000000000001</c:v>
                </c:pt>
                <c:pt idx="11365">
                  <c:v>14.074</c:v>
                </c:pt>
                <c:pt idx="11366">
                  <c:v>14.29</c:v>
                </c:pt>
                <c:pt idx="11367">
                  <c:v>14.529</c:v>
                </c:pt>
                <c:pt idx="11368">
                  <c:v>14.792</c:v>
                </c:pt>
                <c:pt idx="11369">
                  <c:v>15.055</c:v>
                </c:pt>
                <c:pt idx="11370">
                  <c:v>15.318</c:v>
                </c:pt>
                <c:pt idx="11371">
                  <c:v>15.581</c:v>
                </c:pt>
                <c:pt idx="11372">
                  <c:v>15.843</c:v>
                </c:pt>
                <c:pt idx="11373">
                  <c:v>16.129000000000001</c:v>
                </c:pt>
                <c:pt idx="11374">
                  <c:v>16.414999999999999</c:v>
                </c:pt>
                <c:pt idx="11375">
                  <c:v>16.654</c:v>
                </c:pt>
                <c:pt idx="11376">
                  <c:v>16.891999999999999</c:v>
                </c:pt>
                <c:pt idx="11377">
                  <c:v>17.13</c:v>
                </c:pt>
                <c:pt idx="11378">
                  <c:v>17.344000000000001</c:v>
                </c:pt>
                <c:pt idx="11379">
                  <c:v>17.463000000000001</c:v>
                </c:pt>
                <c:pt idx="11380">
                  <c:v>17.486000000000001</c:v>
                </c:pt>
                <c:pt idx="11381">
                  <c:v>17.558</c:v>
                </c:pt>
                <c:pt idx="11382">
                  <c:v>17.771999999999998</c:v>
                </c:pt>
                <c:pt idx="11383">
                  <c:v>17.986000000000001</c:v>
                </c:pt>
                <c:pt idx="11384">
                  <c:v>18.175999999999998</c:v>
                </c:pt>
                <c:pt idx="11385">
                  <c:v>18.39</c:v>
                </c:pt>
                <c:pt idx="11386">
                  <c:v>18.556999999999999</c:v>
                </c:pt>
                <c:pt idx="11387">
                  <c:v>18.652000000000001</c:v>
                </c:pt>
                <c:pt idx="11388">
                  <c:v>18.747</c:v>
                </c:pt>
                <c:pt idx="11389">
                  <c:v>18.794</c:v>
                </c:pt>
                <c:pt idx="11390">
                  <c:v>18.866</c:v>
                </c:pt>
                <c:pt idx="11391">
                  <c:v>18.888999999999999</c:v>
                </c:pt>
                <c:pt idx="11392">
                  <c:v>18.913</c:v>
                </c:pt>
                <c:pt idx="11393">
                  <c:v>18.937000000000001</c:v>
                </c:pt>
                <c:pt idx="11394">
                  <c:v>18.913</c:v>
                </c:pt>
                <c:pt idx="11395">
                  <c:v>18.866</c:v>
                </c:pt>
                <c:pt idx="11396">
                  <c:v>18.747</c:v>
                </c:pt>
                <c:pt idx="11397">
                  <c:v>18.579999999999998</c:v>
                </c:pt>
                <c:pt idx="11398">
                  <c:v>18.414000000000001</c:v>
                </c:pt>
                <c:pt idx="11399">
                  <c:v>18.247</c:v>
                </c:pt>
                <c:pt idx="11400">
                  <c:v>18.056999999999999</c:v>
                </c:pt>
                <c:pt idx="11401">
                  <c:v>17.867000000000001</c:v>
                </c:pt>
                <c:pt idx="11402">
                  <c:v>17.701000000000001</c:v>
                </c:pt>
                <c:pt idx="11403">
                  <c:v>17.510000000000002</c:v>
                </c:pt>
                <c:pt idx="11404">
                  <c:v>17.295999999999999</c:v>
                </c:pt>
                <c:pt idx="11405">
                  <c:v>17.082000000000001</c:v>
                </c:pt>
                <c:pt idx="11406">
                  <c:v>16.891999999999999</c:v>
                </c:pt>
                <c:pt idx="11407">
                  <c:v>16.701000000000001</c:v>
                </c:pt>
                <c:pt idx="11408">
                  <c:v>16.510999999999999</c:v>
                </c:pt>
                <c:pt idx="11409">
                  <c:v>16.295999999999999</c:v>
                </c:pt>
                <c:pt idx="11410">
                  <c:v>16.106000000000002</c:v>
                </c:pt>
                <c:pt idx="11411">
                  <c:v>15.914999999999999</c:v>
                </c:pt>
                <c:pt idx="11412">
                  <c:v>15.747999999999999</c:v>
                </c:pt>
                <c:pt idx="11413">
                  <c:v>15.581</c:v>
                </c:pt>
                <c:pt idx="11414">
                  <c:v>15.414</c:v>
                </c:pt>
                <c:pt idx="11415">
                  <c:v>15.27</c:v>
                </c:pt>
                <c:pt idx="11416">
                  <c:v>15.103</c:v>
                </c:pt>
                <c:pt idx="11417">
                  <c:v>14.984</c:v>
                </c:pt>
                <c:pt idx="11418">
                  <c:v>14.84</c:v>
                </c:pt>
                <c:pt idx="11419">
                  <c:v>14.721</c:v>
                </c:pt>
                <c:pt idx="11420">
                  <c:v>14.601000000000001</c:v>
                </c:pt>
                <c:pt idx="11421">
                  <c:v>14.481</c:v>
                </c:pt>
                <c:pt idx="11422">
                  <c:v>14.361000000000001</c:v>
                </c:pt>
                <c:pt idx="11423">
                  <c:v>14.266</c:v>
                </c:pt>
                <c:pt idx="11424">
                  <c:v>14.17</c:v>
                </c:pt>
                <c:pt idx="11425">
                  <c:v>14.074</c:v>
                </c:pt>
                <c:pt idx="11426">
                  <c:v>13.978</c:v>
                </c:pt>
                <c:pt idx="11427">
                  <c:v>13.906000000000001</c:v>
                </c:pt>
                <c:pt idx="11428">
                  <c:v>13.834</c:v>
                </c:pt>
                <c:pt idx="11429">
                  <c:v>13.762</c:v>
                </c:pt>
                <c:pt idx="11430">
                  <c:v>13.714</c:v>
                </c:pt>
                <c:pt idx="11431">
                  <c:v>13.666</c:v>
                </c:pt>
                <c:pt idx="11432">
                  <c:v>13.618</c:v>
                </c:pt>
                <c:pt idx="11433">
                  <c:v>13.593999999999999</c:v>
                </c:pt>
                <c:pt idx="11434">
                  <c:v>13.545999999999999</c:v>
                </c:pt>
                <c:pt idx="11435">
                  <c:v>13.522</c:v>
                </c:pt>
                <c:pt idx="11436">
                  <c:v>13.497</c:v>
                </c:pt>
                <c:pt idx="11437">
                  <c:v>13.473000000000001</c:v>
                </c:pt>
                <c:pt idx="11438">
                  <c:v>13.449</c:v>
                </c:pt>
                <c:pt idx="11439">
                  <c:v>13.449</c:v>
                </c:pt>
                <c:pt idx="11440">
                  <c:v>13.449</c:v>
                </c:pt>
                <c:pt idx="11441">
                  <c:v>13.425000000000001</c:v>
                </c:pt>
                <c:pt idx="11442">
                  <c:v>13.425000000000001</c:v>
                </c:pt>
                <c:pt idx="11443">
                  <c:v>13.425000000000001</c:v>
                </c:pt>
                <c:pt idx="11444">
                  <c:v>13.449</c:v>
                </c:pt>
                <c:pt idx="11445">
                  <c:v>13.449</c:v>
                </c:pt>
                <c:pt idx="11446">
                  <c:v>13.449</c:v>
                </c:pt>
                <c:pt idx="11447">
                  <c:v>13.449</c:v>
                </c:pt>
                <c:pt idx="11448">
                  <c:v>13.473000000000001</c:v>
                </c:pt>
                <c:pt idx="11449">
                  <c:v>13.473000000000001</c:v>
                </c:pt>
                <c:pt idx="11450">
                  <c:v>13.473000000000001</c:v>
                </c:pt>
                <c:pt idx="11451">
                  <c:v>13.497</c:v>
                </c:pt>
                <c:pt idx="11452">
                  <c:v>13.497</c:v>
                </c:pt>
                <c:pt idx="11453">
                  <c:v>13.522</c:v>
                </c:pt>
                <c:pt idx="11454">
                  <c:v>13.522</c:v>
                </c:pt>
                <c:pt idx="11455">
                  <c:v>13.545999999999999</c:v>
                </c:pt>
                <c:pt idx="11456">
                  <c:v>13.593999999999999</c:v>
                </c:pt>
                <c:pt idx="11457">
                  <c:v>13.69</c:v>
                </c:pt>
                <c:pt idx="11458">
                  <c:v>13.786</c:v>
                </c:pt>
                <c:pt idx="11459">
                  <c:v>13.858000000000001</c:v>
                </c:pt>
                <c:pt idx="11460">
                  <c:v>13.906000000000001</c:v>
                </c:pt>
                <c:pt idx="11461">
                  <c:v>13.93</c:v>
                </c:pt>
                <c:pt idx="11462">
                  <c:v>14.05</c:v>
                </c:pt>
                <c:pt idx="11463">
                  <c:v>14.266</c:v>
                </c:pt>
                <c:pt idx="11464">
                  <c:v>14.481</c:v>
                </c:pt>
                <c:pt idx="11465">
                  <c:v>14.768000000000001</c:v>
                </c:pt>
                <c:pt idx="11466">
                  <c:v>14.912000000000001</c:v>
                </c:pt>
                <c:pt idx="11467">
                  <c:v>15.055</c:v>
                </c:pt>
                <c:pt idx="11468">
                  <c:v>15.151</c:v>
                </c:pt>
                <c:pt idx="11469">
                  <c:v>15.342000000000001</c:v>
                </c:pt>
                <c:pt idx="11470">
                  <c:v>15.532999999999999</c:v>
                </c:pt>
                <c:pt idx="11471">
                  <c:v>15.795999999999999</c:v>
                </c:pt>
                <c:pt idx="11472">
                  <c:v>16.129000000000001</c:v>
                </c:pt>
                <c:pt idx="11473">
                  <c:v>16.463000000000001</c:v>
                </c:pt>
                <c:pt idx="11474">
                  <c:v>16.677</c:v>
                </c:pt>
                <c:pt idx="11475">
                  <c:v>16.867999999999999</c:v>
                </c:pt>
                <c:pt idx="11476">
                  <c:v>17.033999999999999</c:v>
                </c:pt>
                <c:pt idx="11477">
                  <c:v>17.32</c:v>
                </c:pt>
                <c:pt idx="11478">
                  <c:v>17.414999999999999</c:v>
                </c:pt>
                <c:pt idx="11479">
                  <c:v>17.533999999999999</c:v>
                </c:pt>
                <c:pt idx="11480">
                  <c:v>17.486000000000001</c:v>
                </c:pt>
                <c:pt idx="11481">
                  <c:v>17.414999999999999</c:v>
                </c:pt>
                <c:pt idx="11482">
                  <c:v>17.344000000000001</c:v>
                </c:pt>
                <c:pt idx="11483">
                  <c:v>17.582000000000001</c:v>
                </c:pt>
                <c:pt idx="11484">
                  <c:v>17.771999999999998</c:v>
                </c:pt>
                <c:pt idx="11485">
                  <c:v>18.010000000000002</c:v>
                </c:pt>
                <c:pt idx="11486">
                  <c:v>18.175999999999998</c:v>
                </c:pt>
                <c:pt idx="11487">
                  <c:v>18.295000000000002</c:v>
                </c:pt>
                <c:pt idx="11488">
                  <c:v>18.318999999999999</c:v>
                </c:pt>
                <c:pt idx="11489">
                  <c:v>18.366</c:v>
                </c:pt>
                <c:pt idx="11490">
                  <c:v>18.366</c:v>
                </c:pt>
                <c:pt idx="11491">
                  <c:v>18.39</c:v>
                </c:pt>
                <c:pt idx="11492">
                  <c:v>18.343</c:v>
                </c:pt>
                <c:pt idx="11493">
                  <c:v>18.224</c:v>
                </c:pt>
                <c:pt idx="11494">
                  <c:v>18.175999999999998</c:v>
                </c:pt>
                <c:pt idx="11495">
                  <c:v>18.081</c:v>
                </c:pt>
                <c:pt idx="11496">
                  <c:v>17.962</c:v>
                </c:pt>
                <c:pt idx="11497">
                  <c:v>17.795999999999999</c:v>
                </c:pt>
                <c:pt idx="11498">
                  <c:v>17.629000000000001</c:v>
                </c:pt>
                <c:pt idx="11499">
                  <c:v>17.439</c:v>
                </c:pt>
                <c:pt idx="11500">
                  <c:v>17.271999999999998</c:v>
                </c:pt>
                <c:pt idx="11501">
                  <c:v>17.082000000000001</c:v>
                </c:pt>
                <c:pt idx="11502">
                  <c:v>16.891999999999999</c:v>
                </c:pt>
                <c:pt idx="11503">
                  <c:v>16.725000000000001</c:v>
                </c:pt>
                <c:pt idx="11504">
                  <c:v>16.533999999999999</c:v>
                </c:pt>
                <c:pt idx="11505">
                  <c:v>16.344000000000001</c:v>
                </c:pt>
                <c:pt idx="11506">
                  <c:v>16.177</c:v>
                </c:pt>
                <c:pt idx="11507">
                  <c:v>16.010000000000002</c:v>
                </c:pt>
                <c:pt idx="11508">
                  <c:v>15.843</c:v>
                </c:pt>
                <c:pt idx="11509">
                  <c:v>15.676</c:v>
                </c:pt>
                <c:pt idx="11510">
                  <c:v>15.532999999999999</c:v>
                </c:pt>
                <c:pt idx="11511">
                  <c:v>15.414</c:v>
                </c:pt>
                <c:pt idx="11512">
                  <c:v>15.27</c:v>
                </c:pt>
                <c:pt idx="11513">
                  <c:v>15.151</c:v>
                </c:pt>
                <c:pt idx="11514">
                  <c:v>15.031000000000001</c:v>
                </c:pt>
                <c:pt idx="11515">
                  <c:v>14.936</c:v>
                </c:pt>
                <c:pt idx="11516">
                  <c:v>14.816000000000001</c:v>
                </c:pt>
                <c:pt idx="11517">
                  <c:v>14.721</c:v>
                </c:pt>
                <c:pt idx="11518">
                  <c:v>14.648999999999999</c:v>
                </c:pt>
                <c:pt idx="11519">
                  <c:v>14.553000000000001</c:v>
                </c:pt>
                <c:pt idx="11520">
                  <c:v>14.481</c:v>
                </c:pt>
                <c:pt idx="11521">
                  <c:v>14.409000000000001</c:v>
                </c:pt>
                <c:pt idx="11522">
                  <c:v>14.361000000000001</c:v>
                </c:pt>
                <c:pt idx="11523">
                  <c:v>14.314</c:v>
                </c:pt>
                <c:pt idx="11524">
                  <c:v>14.266</c:v>
                </c:pt>
                <c:pt idx="11525">
                  <c:v>14.218</c:v>
                </c:pt>
                <c:pt idx="11526">
                  <c:v>14.194000000000001</c:v>
                </c:pt>
                <c:pt idx="11527">
                  <c:v>14.146000000000001</c:v>
                </c:pt>
                <c:pt idx="11528">
                  <c:v>14.122</c:v>
                </c:pt>
                <c:pt idx="11529">
                  <c:v>14.098000000000001</c:v>
                </c:pt>
                <c:pt idx="11530">
                  <c:v>14.098000000000001</c:v>
                </c:pt>
                <c:pt idx="11531">
                  <c:v>14.074</c:v>
                </c:pt>
                <c:pt idx="11532">
                  <c:v>14.05</c:v>
                </c:pt>
                <c:pt idx="11533">
                  <c:v>14.05</c:v>
                </c:pt>
                <c:pt idx="11534">
                  <c:v>14.026</c:v>
                </c:pt>
                <c:pt idx="11535">
                  <c:v>14.026</c:v>
                </c:pt>
                <c:pt idx="11536">
                  <c:v>14.026</c:v>
                </c:pt>
                <c:pt idx="11537">
                  <c:v>14.026</c:v>
                </c:pt>
                <c:pt idx="11538">
                  <c:v>14.05</c:v>
                </c:pt>
                <c:pt idx="11539">
                  <c:v>14.05</c:v>
                </c:pt>
                <c:pt idx="11540">
                  <c:v>14.05</c:v>
                </c:pt>
                <c:pt idx="11541">
                  <c:v>14.074</c:v>
                </c:pt>
                <c:pt idx="11542">
                  <c:v>14.074</c:v>
                </c:pt>
                <c:pt idx="11543">
                  <c:v>14.074</c:v>
                </c:pt>
                <c:pt idx="11544">
                  <c:v>14.098000000000001</c:v>
                </c:pt>
                <c:pt idx="11545">
                  <c:v>14.098000000000001</c:v>
                </c:pt>
                <c:pt idx="11546">
                  <c:v>14.122</c:v>
                </c:pt>
                <c:pt idx="11547">
                  <c:v>14.122</c:v>
                </c:pt>
                <c:pt idx="11548">
                  <c:v>14.122</c:v>
                </c:pt>
                <c:pt idx="11549">
                  <c:v>14.122</c:v>
                </c:pt>
                <c:pt idx="11550">
                  <c:v>14.122</c:v>
                </c:pt>
                <c:pt idx="11551">
                  <c:v>14.122</c:v>
                </c:pt>
                <c:pt idx="11552">
                  <c:v>14.122</c:v>
                </c:pt>
                <c:pt idx="11553">
                  <c:v>14.122</c:v>
                </c:pt>
                <c:pt idx="11554">
                  <c:v>14.146000000000001</c:v>
                </c:pt>
                <c:pt idx="11555">
                  <c:v>14.146000000000001</c:v>
                </c:pt>
                <c:pt idx="11556">
                  <c:v>14.17</c:v>
                </c:pt>
                <c:pt idx="11557">
                  <c:v>14.194000000000001</c:v>
                </c:pt>
                <c:pt idx="11558">
                  <c:v>14.17</c:v>
                </c:pt>
                <c:pt idx="11559">
                  <c:v>14.17</c:v>
                </c:pt>
                <c:pt idx="11560">
                  <c:v>14.146000000000001</c:v>
                </c:pt>
                <c:pt idx="11561">
                  <c:v>14.122</c:v>
                </c:pt>
                <c:pt idx="11562">
                  <c:v>14.122</c:v>
                </c:pt>
                <c:pt idx="11563">
                  <c:v>14.098000000000001</c:v>
                </c:pt>
                <c:pt idx="11564">
                  <c:v>14.098000000000001</c:v>
                </c:pt>
                <c:pt idx="11565">
                  <c:v>14.098000000000001</c:v>
                </c:pt>
                <c:pt idx="11566">
                  <c:v>14.074</c:v>
                </c:pt>
                <c:pt idx="11567">
                  <c:v>14.05</c:v>
                </c:pt>
                <c:pt idx="11568">
                  <c:v>14.05</c:v>
                </c:pt>
                <c:pt idx="11569">
                  <c:v>14.05</c:v>
                </c:pt>
                <c:pt idx="11570">
                  <c:v>14.05</c:v>
                </c:pt>
                <c:pt idx="11571">
                  <c:v>14.098000000000001</c:v>
                </c:pt>
                <c:pt idx="11572">
                  <c:v>14.17</c:v>
                </c:pt>
                <c:pt idx="11573">
                  <c:v>14.242000000000001</c:v>
                </c:pt>
                <c:pt idx="11574">
                  <c:v>14.314</c:v>
                </c:pt>
                <c:pt idx="11575">
                  <c:v>14.337</c:v>
                </c:pt>
                <c:pt idx="11576">
                  <c:v>14.337</c:v>
                </c:pt>
                <c:pt idx="11577">
                  <c:v>14.314</c:v>
                </c:pt>
                <c:pt idx="11578">
                  <c:v>14.314</c:v>
                </c:pt>
                <c:pt idx="11579">
                  <c:v>14.314</c:v>
                </c:pt>
                <c:pt idx="11580">
                  <c:v>14.29</c:v>
                </c:pt>
                <c:pt idx="11581">
                  <c:v>14.29</c:v>
                </c:pt>
                <c:pt idx="11582">
                  <c:v>14.266</c:v>
                </c:pt>
                <c:pt idx="11583">
                  <c:v>14.218</c:v>
                </c:pt>
                <c:pt idx="11584">
                  <c:v>14.194000000000001</c:v>
                </c:pt>
                <c:pt idx="11585">
                  <c:v>14.146000000000001</c:v>
                </c:pt>
                <c:pt idx="11586">
                  <c:v>14.122</c:v>
                </c:pt>
                <c:pt idx="11587">
                  <c:v>14.098000000000001</c:v>
                </c:pt>
                <c:pt idx="11588">
                  <c:v>14.098000000000001</c:v>
                </c:pt>
                <c:pt idx="11589">
                  <c:v>14.05</c:v>
                </c:pt>
                <c:pt idx="11590">
                  <c:v>14.05</c:v>
                </c:pt>
                <c:pt idx="11591">
                  <c:v>14.098000000000001</c:v>
                </c:pt>
                <c:pt idx="11592">
                  <c:v>14.17</c:v>
                </c:pt>
                <c:pt idx="11593">
                  <c:v>14.17</c:v>
                </c:pt>
                <c:pt idx="11594">
                  <c:v>14.074</c:v>
                </c:pt>
                <c:pt idx="11595">
                  <c:v>14.002000000000001</c:v>
                </c:pt>
                <c:pt idx="11596">
                  <c:v>13.954000000000001</c:v>
                </c:pt>
                <c:pt idx="11597">
                  <c:v>13.858000000000001</c:v>
                </c:pt>
                <c:pt idx="11598">
                  <c:v>13.786</c:v>
                </c:pt>
                <c:pt idx="11599">
                  <c:v>13.69</c:v>
                </c:pt>
                <c:pt idx="11600">
                  <c:v>13.593999999999999</c:v>
                </c:pt>
                <c:pt idx="11601">
                  <c:v>13.522</c:v>
                </c:pt>
                <c:pt idx="11602">
                  <c:v>13.425000000000001</c:v>
                </c:pt>
                <c:pt idx="11603">
                  <c:v>13.353</c:v>
                </c:pt>
                <c:pt idx="11604">
                  <c:v>13.281000000000001</c:v>
                </c:pt>
                <c:pt idx="11605">
                  <c:v>13.209</c:v>
                </c:pt>
                <c:pt idx="11606">
                  <c:v>13.137</c:v>
                </c:pt>
                <c:pt idx="11607">
                  <c:v>13.064</c:v>
                </c:pt>
                <c:pt idx="11608">
                  <c:v>12.992000000000001</c:v>
                </c:pt>
                <c:pt idx="11609">
                  <c:v>12.944000000000001</c:v>
                </c:pt>
                <c:pt idx="11610">
                  <c:v>12.871</c:v>
                </c:pt>
                <c:pt idx="11611">
                  <c:v>12.823</c:v>
                </c:pt>
                <c:pt idx="11612">
                  <c:v>12.775</c:v>
                </c:pt>
                <c:pt idx="11613">
                  <c:v>12.727</c:v>
                </c:pt>
                <c:pt idx="11614">
                  <c:v>12.654</c:v>
                </c:pt>
                <c:pt idx="11615">
                  <c:v>12.606</c:v>
                </c:pt>
                <c:pt idx="11616">
                  <c:v>12.558</c:v>
                </c:pt>
                <c:pt idx="11617">
                  <c:v>12.484999999999999</c:v>
                </c:pt>
                <c:pt idx="11618">
                  <c:v>12.436999999999999</c:v>
                </c:pt>
                <c:pt idx="11619">
                  <c:v>12.364000000000001</c:v>
                </c:pt>
                <c:pt idx="11620">
                  <c:v>12.316000000000001</c:v>
                </c:pt>
                <c:pt idx="11621">
                  <c:v>12.268000000000001</c:v>
                </c:pt>
                <c:pt idx="11622">
                  <c:v>12.218999999999999</c:v>
                </c:pt>
                <c:pt idx="11623">
                  <c:v>12.170999999999999</c:v>
                </c:pt>
                <c:pt idx="11624">
                  <c:v>12.122</c:v>
                </c:pt>
                <c:pt idx="11625">
                  <c:v>12.074</c:v>
                </c:pt>
                <c:pt idx="11626">
                  <c:v>12.025</c:v>
                </c:pt>
                <c:pt idx="11627">
                  <c:v>11.952999999999999</c:v>
                </c:pt>
                <c:pt idx="11628">
                  <c:v>11.904</c:v>
                </c:pt>
                <c:pt idx="11629">
                  <c:v>11.88</c:v>
                </c:pt>
                <c:pt idx="11630">
                  <c:v>11.832000000000001</c:v>
                </c:pt>
                <c:pt idx="11631">
                  <c:v>11.832000000000001</c:v>
                </c:pt>
                <c:pt idx="11632">
                  <c:v>11.782999999999999</c:v>
                </c:pt>
                <c:pt idx="11633">
                  <c:v>11.782999999999999</c:v>
                </c:pt>
                <c:pt idx="11634">
                  <c:v>11.759</c:v>
                </c:pt>
                <c:pt idx="11635">
                  <c:v>11.734</c:v>
                </c:pt>
                <c:pt idx="11636">
                  <c:v>11.71</c:v>
                </c:pt>
                <c:pt idx="11637">
                  <c:v>11.686</c:v>
                </c:pt>
                <c:pt idx="11638">
                  <c:v>11.662000000000001</c:v>
                </c:pt>
                <c:pt idx="11639">
                  <c:v>11.662000000000001</c:v>
                </c:pt>
                <c:pt idx="11640">
                  <c:v>11.662000000000001</c:v>
                </c:pt>
                <c:pt idx="11641">
                  <c:v>11.662000000000001</c:v>
                </c:pt>
                <c:pt idx="11642">
                  <c:v>11.662000000000001</c:v>
                </c:pt>
                <c:pt idx="11643">
                  <c:v>11.662000000000001</c:v>
                </c:pt>
                <c:pt idx="11644">
                  <c:v>11.71</c:v>
                </c:pt>
                <c:pt idx="11645">
                  <c:v>11.759</c:v>
                </c:pt>
                <c:pt idx="11646">
                  <c:v>11.807</c:v>
                </c:pt>
                <c:pt idx="11647">
                  <c:v>11.856</c:v>
                </c:pt>
                <c:pt idx="11648">
                  <c:v>11.929</c:v>
                </c:pt>
                <c:pt idx="11649">
                  <c:v>11.977</c:v>
                </c:pt>
                <c:pt idx="11650">
                  <c:v>12.025</c:v>
                </c:pt>
                <c:pt idx="11651">
                  <c:v>12.170999999999999</c:v>
                </c:pt>
                <c:pt idx="11652">
                  <c:v>12.34</c:v>
                </c:pt>
                <c:pt idx="11653">
                  <c:v>12.509</c:v>
                </c:pt>
                <c:pt idx="11654">
                  <c:v>12.702999999999999</c:v>
                </c:pt>
                <c:pt idx="11655">
                  <c:v>12.92</c:v>
                </c:pt>
                <c:pt idx="11656">
                  <c:v>13.161</c:v>
                </c:pt>
                <c:pt idx="11657">
                  <c:v>13.425000000000001</c:v>
                </c:pt>
                <c:pt idx="11658">
                  <c:v>13.714</c:v>
                </c:pt>
                <c:pt idx="11659">
                  <c:v>14.026</c:v>
                </c:pt>
                <c:pt idx="11660">
                  <c:v>14.218</c:v>
                </c:pt>
                <c:pt idx="11661">
                  <c:v>14.457000000000001</c:v>
                </c:pt>
                <c:pt idx="11662">
                  <c:v>14.648999999999999</c:v>
                </c:pt>
                <c:pt idx="11663">
                  <c:v>14.912000000000001</c:v>
                </c:pt>
                <c:pt idx="11664">
                  <c:v>15.199</c:v>
                </c:pt>
                <c:pt idx="11665">
                  <c:v>15.438000000000001</c:v>
                </c:pt>
                <c:pt idx="11666">
                  <c:v>15.676</c:v>
                </c:pt>
                <c:pt idx="11667">
                  <c:v>15.747999999999999</c:v>
                </c:pt>
                <c:pt idx="11668">
                  <c:v>15.747999999999999</c:v>
                </c:pt>
                <c:pt idx="11669">
                  <c:v>15.772</c:v>
                </c:pt>
                <c:pt idx="11670">
                  <c:v>15.724</c:v>
                </c:pt>
                <c:pt idx="11671">
                  <c:v>15.772</c:v>
                </c:pt>
                <c:pt idx="11672">
                  <c:v>15.795999999999999</c:v>
                </c:pt>
                <c:pt idx="11673">
                  <c:v>15.724</c:v>
                </c:pt>
                <c:pt idx="11674">
                  <c:v>15.629</c:v>
                </c:pt>
                <c:pt idx="11675">
                  <c:v>15.557</c:v>
                </c:pt>
                <c:pt idx="11676">
                  <c:v>15.557</c:v>
                </c:pt>
                <c:pt idx="11677">
                  <c:v>15.557</c:v>
                </c:pt>
                <c:pt idx="11678">
                  <c:v>15.484999999999999</c:v>
                </c:pt>
                <c:pt idx="11679">
                  <c:v>15.39</c:v>
                </c:pt>
                <c:pt idx="11680">
                  <c:v>15.27</c:v>
                </c:pt>
                <c:pt idx="11681">
                  <c:v>15.127000000000001</c:v>
                </c:pt>
                <c:pt idx="11682">
                  <c:v>15.007999999999999</c:v>
                </c:pt>
                <c:pt idx="11683">
                  <c:v>14.888</c:v>
                </c:pt>
                <c:pt idx="11684">
                  <c:v>14.792</c:v>
                </c:pt>
                <c:pt idx="11685">
                  <c:v>14.696999999999999</c:v>
                </c:pt>
                <c:pt idx="11686">
                  <c:v>14.625</c:v>
                </c:pt>
                <c:pt idx="11687">
                  <c:v>14.577</c:v>
                </c:pt>
                <c:pt idx="11688">
                  <c:v>14.505000000000001</c:v>
                </c:pt>
                <c:pt idx="11689">
                  <c:v>14.433</c:v>
                </c:pt>
                <c:pt idx="11690">
                  <c:v>14.337</c:v>
                </c:pt>
                <c:pt idx="11691">
                  <c:v>14.218</c:v>
                </c:pt>
                <c:pt idx="11692">
                  <c:v>14.098000000000001</c:v>
                </c:pt>
                <c:pt idx="11693">
                  <c:v>13.978</c:v>
                </c:pt>
                <c:pt idx="11694">
                  <c:v>13.858000000000001</c:v>
                </c:pt>
                <c:pt idx="11695">
                  <c:v>13.714</c:v>
                </c:pt>
                <c:pt idx="11696">
                  <c:v>13.57</c:v>
                </c:pt>
                <c:pt idx="11697">
                  <c:v>13.425000000000001</c:v>
                </c:pt>
                <c:pt idx="11698">
                  <c:v>13.281000000000001</c:v>
                </c:pt>
                <c:pt idx="11699">
                  <c:v>13.161</c:v>
                </c:pt>
                <c:pt idx="11700">
                  <c:v>13.04</c:v>
                </c:pt>
                <c:pt idx="11701">
                  <c:v>12.92</c:v>
                </c:pt>
                <c:pt idx="11702">
                  <c:v>12.823</c:v>
                </c:pt>
                <c:pt idx="11703">
                  <c:v>12.702999999999999</c:v>
                </c:pt>
                <c:pt idx="11704">
                  <c:v>12.606</c:v>
                </c:pt>
                <c:pt idx="11705">
                  <c:v>12.509</c:v>
                </c:pt>
                <c:pt idx="11706">
                  <c:v>12.413</c:v>
                </c:pt>
                <c:pt idx="11707">
                  <c:v>12.34</c:v>
                </c:pt>
                <c:pt idx="11708">
                  <c:v>12.268000000000001</c:v>
                </c:pt>
                <c:pt idx="11709">
                  <c:v>12.195</c:v>
                </c:pt>
                <c:pt idx="11710">
                  <c:v>12.147</c:v>
                </c:pt>
                <c:pt idx="11711">
                  <c:v>12.074</c:v>
                </c:pt>
                <c:pt idx="11712">
                  <c:v>12.025</c:v>
                </c:pt>
                <c:pt idx="11713">
                  <c:v>11.977</c:v>
                </c:pt>
                <c:pt idx="11714">
                  <c:v>11.952999999999999</c:v>
                </c:pt>
                <c:pt idx="11715">
                  <c:v>11.929</c:v>
                </c:pt>
                <c:pt idx="11716">
                  <c:v>11.904</c:v>
                </c:pt>
                <c:pt idx="11717">
                  <c:v>11.88</c:v>
                </c:pt>
                <c:pt idx="11718">
                  <c:v>11.832000000000001</c:v>
                </c:pt>
                <c:pt idx="11719">
                  <c:v>11.807</c:v>
                </c:pt>
                <c:pt idx="11720">
                  <c:v>11.782999999999999</c:v>
                </c:pt>
                <c:pt idx="11721">
                  <c:v>11.734</c:v>
                </c:pt>
                <c:pt idx="11722">
                  <c:v>11.71</c:v>
                </c:pt>
                <c:pt idx="11723">
                  <c:v>11.686</c:v>
                </c:pt>
                <c:pt idx="11724">
                  <c:v>11.662000000000001</c:v>
                </c:pt>
                <c:pt idx="11725">
                  <c:v>11.613</c:v>
                </c:pt>
                <c:pt idx="11726">
                  <c:v>11.589</c:v>
                </c:pt>
                <c:pt idx="11727">
                  <c:v>11.54</c:v>
                </c:pt>
                <c:pt idx="11728">
                  <c:v>11.516</c:v>
                </c:pt>
                <c:pt idx="11729">
                  <c:v>11.467000000000001</c:v>
                </c:pt>
                <c:pt idx="11730">
                  <c:v>11.443</c:v>
                </c:pt>
                <c:pt idx="11731">
                  <c:v>11.419</c:v>
                </c:pt>
                <c:pt idx="11732">
                  <c:v>11.394</c:v>
                </c:pt>
                <c:pt idx="11733">
                  <c:v>11.346</c:v>
                </c:pt>
                <c:pt idx="11734">
                  <c:v>11.346</c:v>
                </c:pt>
                <c:pt idx="11735">
                  <c:v>11.321</c:v>
                </c:pt>
                <c:pt idx="11736">
                  <c:v>11.297000000000001</c:v>
                </c:pt>
                <c:pt idx="11737">
                  <c:v>11.273</c:v>
                </c:pt>
                <c:pt idx="11738">
                  <c:v>11.247999999999999</c:v>
                </c:pt>
                <c:pt idx="11739">
                  <c:v>11.247999999999999</c:v>
                </c:pt>
                <c:pt idx="11740">
                  <c:v>11.247999999999999</c:v>
                </c:pt>
                <c:pt idx="11741">
                  <c:v>11.297000000000001</c:v>
                </c:pt>
                <c:pt idx="11742">
                  <c:v>11.394</c:v>
                </c:pt>
                <c:pt idx="11743">
                  <c:v>11.492000000000001</c:v>
                </c:pt>
                <c:pt idx="11744">
                  <c:v>11.589</c:v>
                </c:pt>
                <c:pt idx="11745">
                  <c:v>11.734</c:v>
                </c:pt>
                <c:pt idx="11746">
                  <c:v>11.904</c:v>
                </c:pt>
                <c:pt idx="11747">
                  <c:v>12.098000000000001</c:v>
                </c:pt>
                <c:pt idx="11748">
                  <c:v>12.316000000000001</c:v>
                </c:pt>
                <c:pt idx="11749">
                  <c:v>12.558</c:v>
                </c:pt>
                <c:pt idx="11750">
                  <c:v>12.798999999999999</c:v>
                </c:pt>
                <c:pt idx="11751">
                  <c:v>13.04</c:v>
                </c:pt>
                <c:pt idx="11752">
                  <c:v>13.281000000000001</c:v>
                </c:pt>
                <c:pt idx="11753">
                  <c:v>13.57</c:v>
                </c:pt>
                <c:pt idx="11754">
                  <c:v>13.81</c:v>
                </c:pt>
                <c:pt idx="11755">
                  <c:v>14.074</c:v>
                </c:pt>
                <c:pt idx="11756">
                  <c:v>14.361000000000001</c:v>
                </c:pt>
                <c:pt idx="11757">
                  <c:v>14.648999999999999</c:v>
                </c:pt>
                <c:pt idx="11758">
                  <c:v>14.936</c:v>
                </c:pt>
                <c:pt idx="11759">
                  <c:v>15.199</c:v>
                </c:pt>
                <c:pt idx="11760">
                  <c:v>15.484999999999999</c:v>
                </c:pt>
                <c:pt idx="11761">
                  <c:v>15.772</c:v>
                </c:pt>
                <c:pt idx="11762">
                  <c:v>16.058</c:v>
                </c:pt>
                <c:pt idx="11763">
                  <c:v>16.295999999999999</c:v>
                </c:pt>
                <c:pt idx="11764">
                  <c:v>16.582000000000001</c:v>
                </c:pt>
                <c:pt idx="11765">
                  <c:v>16.82</c:v>
                </c:pt>
                <c:pt idx="11766">
                  <c:v>17.058</c:v>
                </c:pt>
                <c:pt idx="11767">
                  <c:v>17.295999999999999</c:v>
                </c:pt>
                <c:pt idx="11768">
                  <c:v>17.486000000000001</c:v>
                </c:pt>
                <c:pt idx="11769">
                  <c:v>17.677</c:v>
                </c:pt>
                <c:pt idx="11770">
                  <c:v>17.818999999999999</c:v>
                </c:pt>
                <c:pt idx="11771">
                  <c:v>17.986000000000001</c:v>
                </c:pt>
                <c:pt idx="11772">
                  <c:v>18.129000000000001</c:v>
                </c:pt>
                <c:pt idx="11773">
                  <c:v>18.224</c:v>
                </c:pt>
                <c:pt idx="11774">
                  <c:v>18.295000000000002</c:v>
                </c:pt>
                <c:pt idx="11775">
                  <c:v>18.318999999999999</c:v>
                </c:pt>
                <c:pt idx="11776">
                  <c:v>18.343</c:v>
                </c:pt>
                <c:pt idx="11777">
                  <c:v>18.318999999999999</c:v>
                </c:pt>
                <c:pt idx="11778">
                  <c:v>18.318999999999999</c:v>
                </c:pt>
                <c:pt idx="11779">
                  <c:v>18.224</c:v>
                </c:pt>
                <c:pt idx="11780">
                  <c:v>18.105</c:v>
                </c:pt>
                <c:pt idx="11781">
                  <c:v>18.010000000000002</c:v>
                </c:pt>
                <c:pt idx="11782">
                  <c:v>17.914999999999999</c:v>
                </c:pt>
                <c:pt idx="11783">
                  <c:v>17.795999999999999</c:v>
                </c:pt>
                <c:pt idx="11784">
                  <c:v>17.652999999999999</c:v>
                </c:pt>
                <c:pt idx="11785">
                  <c:v>17.486000000000001</c:v>
                </c:pt>
                <c:pt idx="11786">
                  <c:v>17.32</c:v>
                </c:pt>
                <c:pt idx="11787">
                  <c:v>17.13</c:v>
                </c:pt>
                <c:pt idx="11788">
                  <c:v>16.914999999999999</c:v>
                </c:pt>
                <c:pt idx="11789">
                  <c:v>16.701000000000001</c:v>
                </c:pt>
                <c:pt idx="11790">
                  <c:v>16.486999999999998</c:v>
                </c:pt>
                <c:pt idx="11791">
                  <c:v>16.271999999999998</c:v>
                </c:pt>
                <c:pt idx="11792">
                  <c:v>16.058</c:v>
                </c:pt>
                <c:pt idx="11793">
                  <c:v>15.819000000000001</c:v>
                </c:pt>
                <c:pt idx="11794">
                  <c:v>15.605</c:v>
                </c:pt>
                <c:pt idx="11795">
                  <c:v>15.414</c:v>
                </c:pt>
                <c:pt idx="11796">
                  <c:v>15.199</c:v>
                </c:pt>
                <c:pt idx="11797">
                  <c:v>15.031000000000001</c:v>
                </c:pt>
                <c:pt idx="11798">
                  <c:v>14.864000000000001</c:v>
                </c:pt>
                <c:pt idx="11799">
                  <c:v>14.673</c:v>
                </c:pt>
                <c:pt idx="11800">
                  <c:v>14.505000000000001</c:v>
                </c:pt>
                <c:pt idx="11801">
                  <c:v>14.337</c:v>
                </c:pt>
                <c:pt idx="11802">
                  <c:v>14.194000000000001</c:v>
                </c:pt>
                <c:pt idx="11803">
                  <c:v>14.05</c:v>
                </c:pt>
                <c:pt idx="11804">
                  <c:v>13.906000000000001</c:v>
                </c:pt>
                <c:pt idx="11805">
                  <c:v>13.762</c:v>
                </c:pt>
                <c:pt idx="11806">
                  <c:v>13.641999999999999</c:v>
                </c:pt>
                <c:pt idx="11807">
                  <c:v>13.522</c:v>
                </c:pt>
                <c:pt idx="11808">
                  <c:v>13.401</c:v>
                </c:pt>
                <c:pt idx="11809">
                  <c:v>13.281000000000001</c:v>
                </c:pt>
                <c:pt idx="11810">
                  <c:v>13.185</c:v>
                </c:pt>
                <c:pt idx="11811">
                  <c:v>13.087999999999999</c:v>
                </c:pt>
                <c:pt idx="11812">
                  <c:v>12.992000000000001</c:v>
                </c:pt>
                <c:pt idx="11813">
                  <c:v>12.92</c:v>
                </c:pt>
                <c:pt idx="11814">
                  <c:v>12.847</c:v>
                </c:pt>
                <c:pt idx="11815">
                  <c:v>12.750999999999999</c:v>
                </c:pt>
                <c:pt idx="11816">
                  <c:v>12.702999999999999</c:v>
                </c:pt>
                <c:pt idx="11817">
                  <c:v>12.654</c:v>
                </c:pt>
                <c:pt idx="11818">
                  <c:v>12.606</c:v>
                </c:pt>
                <c:pt idx="11819">
                  <c:v>12.582000000000001</c:v>
                </c:pt>
                <c:pt idx="11820">
                  <c:v>12.534000000000001</c:v>
                </c:pt>
                <c:pt idx="11821">
                  <c:v>12.509</c:v>
                </c:pt>
                <c:pt idx="11822">
                  <c:v>12.484999999999999</c:v>
                </c:pt>
                <c:pt idx="11823">
                  <c:v>12.484999999999999</c:v>
                </c:pt>
                <c:pt idx="11824">
                  <c:v>12.461</c:v>
                </c:pt>
                <c:pt idx="11825">
                  <c:v>12.461</c:v>
                </c:pt>
                <c:pt idx="11826">
                  <c:v>12.436999999999999</c:v>
                </c:pt>
                <c:pt idx="11827">
                  <c:v>12.436999999999999</c:v>
                </c:pt>
                <c:pt idx="11828">
                  <c:v>12.436999999999999</c:v>
                </c:pt>
                <c:pt idx="11829">
                  <c:v>12.413</c:v>
                </c:pt>
                <c:pt idx="11830">
                  <c:v>12.413</c:v>
                </c:pt>
                <c:pt idx="11831">
                  <c:v>12.388999999999999</c:v>
                </c:pt>
                <c:pt idx="11832">
                  <c:v>12.388999999999999</c:v>
                </c:pt>
                <c:pt idx="11833">
                  <c:v>12.388999999999999</c:v>
                </c:pt>
                <c:pt idx="11834">
                  <c:v>12.388999999999999</c:v>
                </c:pt>
                <c:pt idx="11835">
                  <c:v>12.413</c:v>
                </c:pt>
                <c:pt idx="11836">
                  <c:v>12.461</c:v>
                </c:pt>
                <c:pt idx="11837">
                  <c:v>12.509</c:v>
                </c:pt>
                <c:pt idx="11838">
                  <c:v>12.582000000000001</c:v>
                </c:pt>
                <c:pt idx="11839">
                  <c:v>12.702999999999999</c:v>
                </c:pt>
                <c:pt idx="11840">
                  <c:v>12.823</c:v>
                </c:pt>
                <c:pt idx="11841">
                  <c:v>12.968</c:v>
                </c:pt>
                <c:pt idx="11842">
                  <c:v>13.137</c:v>
                </c:pt>
                <c:pt idx="11843">
                  <c:v>13.329000000000001</c:v>
                </c:pt>
                <c:pt idx="11844">
                  <c:v>13.522</c:v>
                </c:pt>
                <c:pt idx="11845">
                  <c:v>13.762</c:v>
                </c:pt>
                <c:pt idx="11846">
                  <c:v>13.978</c:v>
                </c:pt>
                <c:pt idx="11847">
                  <c:v>14.218</c:v>
                </c:pt>
                <c:pt idx="11848">
                  <c:v>14.457000000000001</c:v>
                </c:pt>
                <c:pt idx="11849">
                  <c:v>14.721</c:v>
                </c:pt>
                <c:pt idx="11850">
                  <c:v>14.984</c:v>
                </c:pt>
                <c:pt idx="11851">
                  <c:v>15.27</c:v>
                </c:pt>
                <c:pt idx="11852">
                  <c:v>15.532999999999999</c:v>
                </c:pt>
                <c:pt idx="11853">
                  <c:v>15.819000000000001</c:v>
                </c:pt>
                <c:pt idx="11854">
                  <c:v>16.106000000000002</c:v>
                </c:pt>
                <c:pt idx="11855">
                  <c:v>16.391999999999999</c:v>
                </c:pt>
                <c:pt idx="11856">
                  <c:v>16.677</c:v>
                </c:pt>
                <c:pt idx="11857">
                  <c:v>16.939</c:v>
                </c:pt>
                <c:pt idx="11858">
                  <c:v>17.177</c:v>
                </c:pt>
                <c:pt idx="11859">
                  <c:v>17.439</c:v>
                </c:pt>
                <c:pt idx="11860">
                  <c:v>17.652999999999999</c:v>
                </c:pt>
                <c:pt idx="11861">
                  <c:v>17.867000000000001</c:v>
                </c:pt>
                <c:pt idx="11862">
                  <c:v>18.033000000000001</c:v>
                </c:pt>
                <c:pt idx="11863">
                  <c:v>18.247</c:v>
                </c:pt>
                <c:pt idx="11864">
                  <c:v>18.460999999999999</c:v>
                </c:pt>
                <c:pt idx="11865">
                  <c:v>18.652000000000001</c:v>
                </c:pt>
                <c:pt idx="11866">
                  <c:v>18.771000000000001</c:v>
                </c:pt>
                <c:pt idx="11867">
                  <c:v>18.888999999999999</c:v>
                </c:pt>
                <c:pt idx="11868">
                  <c:v>19.007999999999999</c:v>
                </c:pt>
                <c:pt idx="11869">
                  <c:v>19.079999999999998</c:v>
                </c:pt>
                <c:pt idx="11870">
                  <c:v>19.103000000000002</c:v>
                </c:pt>
                <c:pt idx="11871">
                  <c:v>19.103000000000002</c:v>
                </c:pt>
                <c:pt idx="11872">
                  <c:v>19.103000000000002</c:v>
                </c:pt>
                <c:pt idx="11873">
                  <c:v>19.079999999999998</c:v>
                </c:pt>
                <c:pt idx="11874">
                  <c:v>19.032</c:v>
                </c:pt>
                <c:pt idx="11875">
                  <c:v>18.888999999999999</c:v>
                </c:pt>
                <c:pt idx="11876">
                  <c:v>18.771000000000001</c:v>
                </c:pt>
                <c:pt idx="11877">
                  <c:v>18.652000000000001</c:v>
                </c:pt>
                <c:pt idx="11878">
                  <c:v>18.533000000000001</c:v>
                </c:pt>
                <c:pt idx="11879">
                  <c:v>18.39</c:v>
                </c:pt>
                <c:pt idx="11880">
                  <c:v>18.224</c:v>
                </c:pt>
                <c:pt idx="11881">
                  <c:v>18.056999999999999</c:v>
                </c:pt>
                <c:pt idx="11882">
                  <c:v>17.843</c:v>
                </c:pt>
                <c:pt idx="11883">
                  <c:v>17.605</c:v>
                </c:pt>
                <c:pt idx="11884">
                  <c:v>17.390999999999998</c:v>
                </c:pt>
                <c:pt idx="11885">
                  <c:v>17.152999999999999</c:v>
                </c:pt>
                <c:pt idx="11886">
                  <c:v>16.891999999999999</c:v>
                </c:pt>
                <c:pt idx="11887">
                  <c:v>16.654</c:v>
                </c:pt>
                <c:pt idx="11888">
                  <c:v>16.439</c:v>
                </c:pt>
                <c:pt idx="11889">
                  <c:v>16.225000000000001</c:v>
                </c:pt>
                <c:pt idx="11890">
                  <c:v>16.010000000000002</c:v>
                </c:pt>
                <c:pt idx="11891">
                  <c:v>15.795999999999999</c:v>
                </c:pt>
                <c:pt idx="11892">
                  <c:v>15.605</c:v>
                </c:pt>
                <c:pt idx="11893">
                  <c:v>15.414</c:v>
                </c:pt>
                <c:pt idx="11894">
                  <c:v>15.247</c:v>
                </c:pt>
                <c:pt idx="11895">
                  <c:v>15.055</c:v>
                </c:pt>
                <c:pt idx="11896">
                  <c:v>14.912000000000001</c:v>
                </c:pt>
                <c:pt idx="11897">
                  <c:v>14.744999999999999</c:v>
                </c:pt>
                <c:pt idx="11898">
                  <c:v>14.601000000000001</c:v>
                </c:pt>
                <c:pt idx="11899">
                  <c:v>14.433</c:v>
                </c:pt>
                <c:pt idx="11900">
                  <c:v>14.29</c:v>
                </c:pt>
                <c:pt idx="11901">
                  <c:v>14.146000000000001</c:v>
                </c:pt>
                <c:pt idx="11902">
                  <c:v>14.026</c:v>
                </c:pt>
                <c:pt idx="11903">
                  <c:v>13.882</c:v>
                </c:pt>
                <c:pt idx="11904">
                  <c:v>13.762</c:v>
                </c:pt>
                <c:pt idx="11905">
                  <c:v>13.666</c:v>
                </c:pt>
                <c:pt idx="11906">
                  <c:v>13.57</c:v>
                </c:pt>
                <c:pt idx="11907">
                  <c:v>13.473000000000001</c:v>
                </c:pt>
                <c:pt idx="11908">
                  <c:v>13.377000000000001</c:v>
                </c:pt>
                <c:pt idx="11909">
                  <c:v>13.281000000000001</c:v>
                </c:pt>
                <c:pt idx="11910">
                  <c:v>13.233000000000001</c:v>
                </c:pt>
                <c:pt idx="11911">
                  <c:v>13.161</c:v>
                </c:pt>
                <c:pt idx="11912">
                  <c:v>13.112</c:v>
                </c:pt>
                <c:pt idx="11913">
                  <c:v>13.064</c:v>
                </c:pt>
                <c:pt idx="11914">
                  <c:v>12.992000000000001</c:v>
                </c:pt>
                <c:pt idx="11915">
                  <c:v>12.944000000000001</c:v>
                </c:pt>
                <c:pt idx="11916">
                  <c:v>12.92</c:v>
                </c:pt>
                <c:pt idx="11917">
                  <c:v>12.871</c:v>
                </c:pt>
                <c:pt idx="11918">
                  <c:v>12.847</c:v>
                </c:pt>
                <c:pt idx="11919">
                  <c:v>12.798999999999999</c:v>
                </c:pt>
                <c:pt idx="11920">
                  <c:v>12.775</c:v>
                </c:pt>
                <c:pt idx="11921">
                  <c:v>12.750999999999999</c:v>
                </c:pt>
                <c:pt idx="11922">
                  <c:v>12.750999999999999</c:v>
                </c:pt>
                <c:pt idx="11923">
                  <c:v>12.727</c:v>
                </c:pt>
                <c:pt idx="11924">
                  <c:v>12.702999999999999</c:v>
                </c:pt>
                <c:pt idx="11925">
                  <c:v>12.702999999999999</c:v>
                </c:pt>
                <c:pt idx="11926">
                  <c:v>12.678000000000001</c:v>
                </c:pt>
                <c:pt idx="11927">
                  <c:v>12.678000000000001</c:v>
                </c:pt>
                <c:pt idx="11928">
                  <c:v>12.678000000000001</c:v>
                </c:pt>
                <c:pt idx="11929">
                  <c:v>12.678000000000001</c:v>
                </c:pt>
                <c:pt idx="11930">
                  <c:v>12.678000000000001</c:v>
                </c:pt>
                <c:pt idx="11931">
                  <c:v>12.727</c:v>
                </c:pt>
                <c:pt idx="11932">
                  <c:v>12.775</c:v>
                </c:pt>
                <c:pt idx="11933">
                  <c:v>12.871</c:v>
                </c:pt>
                <c:pt idx="11934">
                  <c:v>12.944000000000001</c:v>
                </c:pt>
                <c:pt idx="11935">
                  <c:v>13.064</c:v>
                </c:pt>
                <c:pt idx="11936">
                  <c:v>13.185</c:v>
                </c:pt>
                <c:pt idx="11937">
                  <c:v>13.329000000000001</c:v>
                </c:pt>
                <c:pt idx="11938">
                  <c:v>13.497</c:v>
                </c:pt>
                <c:pt idx="11939">
                  <c:v>13.666</c:v>
                </c:pt>
                <c:pt idx="11940">
                  <c:v>13.858000000000001</c:v>
                </c:pt>
                <c:pt idx="11941">
                  <c:v>14.074</c:v>
                </c:pt>
                <c:pt idx="11942">
                  <c:v>14.29</c:v>
                </c:pt>
                <c:pt idx="11943">
                  <c:v>14.505000000000001</c:v>
                </c:pt>
                <c:pt idx="11944">
                  <c:v>14.721</c:v>
                </c:pt>
                <c:pt idx="11945">
                  <c:v>14.984</c:v>
                </c:pt>
                <c:pt idx="11946">
                  <c:v>15.27</c:v>
                </c:pt>
                <c:pt idx="11947">
                  <c:v>15.532999999999999</c:v>
                </c:pt>
                <c:pt idx="11948">
                  <c:v>15.843</c:v>
                </c:pt>
                <c:pt idx="11949">
                  <c:v>16.129000000000001</c:v>
                </c:pt>
                <c:pt idx="11950">
                  <c:v>16.271999999999998</c:v>
                </c:pt>
                <c:pt idx="11951">
                  <c:v>16.582000000000001</c:v>
                </c:pt>
                <c:pt idx="11952">
                  <c:v>16.795999999999999</c:v>
                </c:pt>
                <c:pt idx="11953">
                  <c:v>16.939</c:v>
                </c:pt>
                <c:pt idx="11954">
                  <c:v>17.177</c:v>
                </c:pt>
                <c:pt idx="11955">
                  <c:v>17.367999999999999</c:v>
                </c:pt>
                <c:pt idx="11956">
                  <c:v>17.629000000000001</c:v>
                </c:pt>
                <c:pt idx="11957">
                  <c:v>17.818999999999999</c:v>
                </c:pt>
                <c:pt idx="11958">
                  <c:v>17.962</c:v>
                </c:pt>
                <c:pt idx="11959">
                  <c:v>18.175999999999998</c:v>
                </c:pt>
                <c:pt idx="11960">
                  <c:v>18.343</c:v>
                </c:pt>
                <c:pt idx="11961">
                  <c:v>18.556999999999999</c:v>
                </c:pt>
                <c:pt idx="11962">
                  <c:v>18.699000000000002</c:v>
                </c:pt>
                <c:pt idx="11963">
                  <c:v>18.841999999999999</c:v>
                </c:pt>
                <c:pt idx="11964">
                  <c:v>18.913</c:v>
                </c:pt>
                <c:pt idx="11965">
                  <c:v>18.984999999999999</c:v>
                </c:pt>
                <c:pt idx="11966">
                  <c:v>18.960999999999999</c:v>
                </c:pt>
                <c:pt idx="11967">
                  <c:v>18.984999999999999</c:v>
                </c:pt>
                <c:pt idx="11968">
                  <c:v>19.007999999999999</c:v>
                </c:pt>
                <c:pt idx="11969">
                  <c:v>18.960999999999999</c:v>
                </c:pt>
                <c:pt idx="11970">
                  <c:v>18.866</c:v>
                </c:pt>
                <c:pt idx="11971">
                  <c:v>18.747</c:v>
                </c:pt>
                <c:pt idx="11972">
                  <c:v>18.628</c:v>
                </c:pt>
                <c:pt idx="11973">
                  <c:v>18.484999999999999</c:v>
                </c:pt>
                <c:pt idx="11974">
                  <c:v>18.366</c:v>
                </c:pt>
                <c:pt idx="11975">
                  <c:v>18.247</c:v>
                </c:pt>
                <c:pt idx="11976">
                  <c:v>18.056999999999999</c:v>
                </c:pt>
                <c:pt idx="11977">
                  <c:v>17.843</c:v>
                </c:pt>
                <c:pt idx="11978">
                  <c:v>17.629000000000001</c:v>
                </c:pt>
                <c:pt idx="11979">
                  <c:v>17.439</c:v>
                </c:pt>
                <c:pt idx="11980">
                  <c:v>17.248999999999999</c:v>
                </c:pt>
                <c:pt idx="11981">
                  <c:v>17.058</c:v>
                </c:pt>
                <c:pt idx="11982">
                  <c:v>16.844000000000001</c:v>
                </c:pt>
                <c:pt idx="11983">
                  <c:v>16.654</c:v>
                </c:pt>
                <c:pt idx="11984">
                  <c:v>16.486999999999998</c:v>
                </c:pt>
                <c:pt idx="11985">
                  <c:v>16.295999999999999</c:v>
                </c:pt>
                <c:pt idx="11986">
                  <c:v>16.129000000000001</c:v>
                </c:pt>
                <c:pt idx="11987">
                  <c:v>15.939</c:v>
                </c:pt>
                <c:pt idx="11988">
                  <c:v>15.747999999999999</c:v>
                </c:pt>
                <c:pt idx="11989">
                  <c:v>15.557</c:v>
                </c:pt>
                <c:pt idx="11990">
                  <c:v>15.39</c:v>
                </c:pt>
                <c:pt idx="11991">
                  <c:v>15.247</c:v>
                </c:pt>
                <c:pt idx="11992">
                  <c:v>15.079000000000001</c:v>
                </c:pt>
                <c:pt idx="11993">
                  <c:v>14.936</c:v>
                </c:pt>
                <c:pt idx="11994">
                  <c:v>14.792</c:v>
                </c:pt>
                <c:pt idx="11995">
                  <c:v>14.648999999999999</c:v>
                </c:pt>
                <c:pt idx="11996">
                  <c:v>14.529</c:v>
                </c:pt>
                <c:pt idx="11997">
                  <c:v>14.385</c:v>
                </c:pt>
                <c:pt idx="11998">
                  <c:v>14.242000000000001</c:v>
                </c:pt>
                <c:pt idx="11999">
                  <c:v>14.122</c:v>
                </c:pt>
                <c:pt idx="12000">
                  <c:v>14.002000000000001</c:v>
                </c:pt>
                <c:pt idx="12001">
                  <c:v>13.882</c:v>
                </c:pt>
                <c:pt idx="12002">
                  <c:v>13.762</c:v>
                </c:pt>
                <c:pt idx="12003">
                  <c:v>13.641999999999999</c:v>
                </c:pt>
                <c:pt idx="12004">
                  <c:v>13.545999999999999</c:v>
                </c:pt>
                <c:pt idx="12005">
                  <c:v>13.449</c:v>
                </c:pt>
                <c:pt idx="12006">
                  <c:v>13.353</c:v>
                </c:pt>
                <c:pt idx="12007">
                  <c:v>13.281000000000001</c:v>
                </c:pt>
                <c:pt idx="12008">
                  <c:v>13.209</c:v>
                </c:pt>
                <c:pt idx="12009">
                  <c:v>13.137</c:v>
                </c:pt>
                <c:pt idx="12010">
                  <c:v>13.087999999999999</c:v>
                </c:pt>
                <c:pt idx="12011">
                  <c:v>13.04</c:v>
                </c:pt>
                <c:pt idx="12012">
                  <c:v>13.016</c:v>
                </c:pt>
                <c:pt idx="12013">
                  <c:v>12.968</c:v>
                </c:pt>
                <c:pt idx="12014">
                  <c:v>12.944000000000001</c:v>
                </c:pt>
                <c:pt idx="12015">
                  <c:v>12.896000000000001</c:v>
                </c:pt>
                <c:pt idx="12016">
                  <c:v>12.871</c:v>
                </c:pt>
                <c:pt idx="12017">
                  <c:v>12.847</c:v>
                </c:pt>
                <c:pt idx="12018">
                  <c:v>12.823</c:v>
                </c:pt>
                <c:pt idx="12019">
                  <c:v>12.798999999999999</c:v>
                </c:pt>
                <c:pt idx="12020">
                  <c:v>12.750999999999999</c:v>
                </c:pt>
                <c:pt idx="12021">
                  <c:v>12.750999999999999</c:v>
                </c:pt>
                <c:pt idx="12022">
                  <c:v>12.702999999999999</c:v>
                </c:pt>
                <c:pt idx="12023">
                  <c:v>12.702999999999999</c:v>
                </c:pt>
                <c:pt idx="12024">
                  <c:v>12.702999999999999</c:v>
                </c:pt>
                <c:pt idx="12025">
                  <c:v>12.702999999999999</c:v>
                </c:pt>
                <c:pt idx="12026">
                  <c:v>12.702999999999999</c:v>
                </c:pt>
                <c:pt idx="12027">
                  <c:v>12.750999999999999</c:v>
                </c:pt>
                <c:pt idx="12028">
                  <c:v>12.775</c:v>
                </c:pt>
                <c:pt idx="12029">
                  <c:v>12.847</c:v>
                </c:pt>
                <c:pt idx="12030">
                  <c:v>12.896000000000001</c:v>
                </c:pt>
                <c:pt idx="12031">
                  <c:v>13.016</c:v>
                </c:pt>
                <c:pt idx="12032">
                  <c:v>13.137</c:v>
                </c:pt>
                <c:pt idx="12033">
                  <c:v>13.281000000000001</c:v>
                </c:pt>
                <c:pt idx="12034">
                  <c:v>13.449</c:v>
                </c:pt>
                <c:pt idx="12035">
                  <c:v>13.641999999999999</c:v>
                </c:pt>
                <c:pt idx="12036">
                  <c:v>13.81</c:v>
                </c:pt>
                <c:pt idx="12037">
                  <c:v>14.002000000000001</c:v>
                </c:pt>
                <c:pt idx="12038">
                  <c:v>14.194000000000001</c:v>
                </c:pt>
                <c:pt idx="12039">
                  <c:v>14.385</c:v>
                </c:pt>
                <c:pt idx="12040">
                  <c:v>14.648999999999999</c:v>
                </c:pt>
                <c:pt idx="12041">
                  <c:v>14.936</c:v>
                </c:pt>
                <c:pt idx="12042">
                  <c:v>15.199</c:v>
                </c:pt>
                <c:pt idx="12043">
                  <c:v>15.509</c:v>
                </c:pt>
                <c:pt idx="12044">
                  <c:v>15.772</c:v>
                </c:pt>
                <c:pt idx="12045">
                  <c:v>16.033999999999999</c:v>
                </c:pt>
                <c:pt idx="12046">
                  <c:v>16.295999999999999</c:v>
                </c:pt>
                <c:pt idx="12047">
                  <c:v>16.582000000000001</c:v>
                </c:pt>
                <c:pt idx="12048">
                  <c:v>16.82</c:v>
                </c:pt>
                <c:pt idx="12049">
                  <c:v>17.082000000000001</c:v>
                </c:pt>
                <c:pt idx="12050">
                  <c:v>17.32</c:v>
                </c:pt>
                <c:pt idx="12051">
                  <c:v>17.558</c:v>
                </c:pt>
                <c:pt idx="12052">
                  <c:v>17.771999999999998</c:v>
                </c:pt>
                <c:pt idx="12053">
                  <c:v>17.962</c:v>
                </c:pt>
                <c:pt idx="12054">
                  <c:v>18.152000000000001</c:v>
                </c:pt>
                <c:pt idx="12055">
                  <c:v>18.318999999999999</c:v>
                </c:pt>
                <c:pt idx="12056">
                  <c:v>18.437999999999999</c:v>
                </c:pt>
                <c:pt idx="12057">
                  <c:v>18.533000000000001</c:v>
                </c:pt>
                <c:pt idx="12058">
                  <c:v>18.603999999999999</c:v>
                </c:pt>
                <c:pt idx="12059">
                  <c:v>18.699000000000002</c:v>
                </c:pt>
                <c:pt idx="12060">
                  <c:v>18.771000000000001</c:v>
                </c:pt>
                <c:pt idx="12061">
                  <c:v>18.747</c:v>
                </c:pt>
                <c:pt idx="12062">
                  <c:v>18.722999999999999</c:v>
                </c:pt>
                <c:pt idx="12063">
                  <c:v>18.699000000000002</c:v>
                </c:pt>
                <c:pt idx="12064">
                  <c:v>18.675000000000001</c:v>
                </c:pt>
                <c:pt idx="12065">
                  <c:v>18.699000000000002</c:v>
                </c:pt>
                <c:pt idx="12066">
                  <c:v>18.628</c:v>
                </c:pt>
                <c:pt idx="12067">
                  <c:v>18.628</c:v>
                </c:pt>
                <c:pt idx="12068">
                  <c:v>18.579999999999998</c:v>
                </c:pt>
                <c:pt idx="12069">
                  <c:v>18.460999999999999</c:v>
                </c:pt>
                <c:pt idx="12070">
                  <c:v>18.366</c:v>
                </c:pt>
                <c:pt idx="12071">
                  <c:v>18.224</c:v>
                </c:pt>
                <c:pt idx="12072">
                  <c:v>18.056999999999999</c:v>
                </c:pt>
                <c:pt idx="12073">
                  <c:v>17.867000000000001</c:v>
                </c:pt>
                <c:pt idx="12074">
                  <c:v>17.677</c:v>
                </c:pt>
                <c:pt idx="12075">
                  <c:v>17.463000000000001</c:v>
                </c:pt>
                <c:pt idx="12076">
                  <c:v>17.271999999999998</c:v>
                </c:pt>
                <c:pt idx="12077">
                  <c:v>17.033999999999999</c:v>
                </c:pt>
                <c:pt idx="12078">
                  <c:v>16.795999999999999</c:v>
                </c:pt>
                <c:pt idx="12079">
                  <c:v>16.582000000000001</c:v>
                </c:pt>
                <c:pt idx="12080">
                  <c:v>16.344000000000001</c:v>
                </c:pt>
                <c:pt idx="12081">
                  <c:v>16.152999999999999</c:v>
                </c:pt>
                <c:pt idx="12082">
                  <c:v>15.962999999999999</c:v>
                </c:pt>
                <c:pt idx="12083">
                  <c:v>15.747999999999999</c:v>
                </c:pt>
                <c:pt idx="12084">
                  <c:v>15.581</c:v>
                </c:pt>
                <c:pt idx="12085">
                  <c:v>15.39</c:v>
                </c:pt>
                <c:pt idx="12086">
                  <c:v>15.223000000000001</c:v>
                </c:pt>
                <c:pt idx="12087">
                  <c:v>15.055</c:v>
                </c:pt>
                <c:pt idx="12088">
                  <c:v>14.888</c:v>
                </c:pt>
                <c:pt idx="12089">
                  <c:v>14.721</c:v>
                </c:pt>
                <c:pt idx="12090">
                  <c:v>14.577</c:v>
                </c:pt>
                <c:pt idx="12091">
                  <c:v>14.433</c:v>
                </c:pt>
                <c:pt idx="12092">
                  <c:v>14.29</c:v>
                </c:pt>
                <c:pt idx="12093">
                  <c:v>14.17</c:v>
                </c:pt>
                <c:pt idx="12094">
                  <c:v>14.026</c:v>
                </c:pt>
                <c:pt idx="12095">
                  <c:v>13.906000000000001</c:v>
                </c:pt>
                <c:pt idx="12096">
                  <c:v>13.81</c:v>
                </c:pt>
                <c:pt idx="12097">
                  <c:v>13.69</c:v>
                </c:pt>
                <c:pt idx="12098">
                  <c:v>13.593999999999999</c:v>
                </c:pt>
                <c:pt idx="12099">
                  <c:v>13.497</c:v>
                </c:pt>
                <c:pt idx="12100">
                  <c:v>13.425000000000001</c:v>
                </c:pt>
                <c:pt idx="12101">
                  <c:v>13.329000000000001</c:v>
                </c:pt>
                <c:pt idx="12102">
                  <c:v>13.257</c:v>
                </c:pt>
                <c:pt idx="12103">
                  <c:v>13.209</c:v>
                </c:pt>
                <c:pt idx="12104">
                  <c:v>13.137</c:v>
                </c:pt>
                <c:pt idx="12105">
                  <c:v>13.087999999999999</c:v>
                </c:pt>
                <c:pt idx="12106">
                  <c:v>13.04</c:v>
                </c:pt>
                <c:pt idx="12107">
                  <c:v>12.992000000000001</c:v>
                </c:pt>
                <c:pt idx="12108">
                  <c:v>12.944000000000001</c:v>
                </c:pt>
                <c:pt idx="12109">
                  <c:v>12.92</c:v>
                </c:pt>
                <c:pt idx="12110">
                  <c:v>12.871</c:v>
                </c:pt>
                <c:pt idx="12111">
                  <c:v>12.847</c:v>
                </c:pt>
                <c:pt idx="12112">
                  <c:v>12.823</c:v>
                </c:pt>
                <c:pt idx="12113">
                  <c:v>12.798999999999999</c:v>
                </c:pt>
                <c:pt idx="12114">
                  <c:v>12.775</c:v>
                </c:pt>
                <c:pt idx="12115">
                  <c:v>12.775</c:v>
                </c:pt>
                <c:pt idx="12116">
                  <c:v>12.750999999999999</c:v>
                </c:pt>
                <c:pt idx="12117">
                  <c:v>12.750999999999999</c:v>
                </c:pt>
                <c:pt idx="12118">
                  <c:v>12.727</c:v>
                </c:pt>
                <c:pt idx="12119">
                  <c:v>12.702999999999999</c:v>
                </c:pt>
                <c:pt idx="12120">
                  <c:v>12.702999999999999</c:v>
                </c:pt>
                <c:pt idx="12121">
                  <c:v>12.702999999999999</c:v>
                </c:pt>
                <c:pt idx="12122">
                  <c:v>12.702999999999999</c:v>
                </c:pt>
                <c:pt idx="12123">
                  <c:v>12.727</c:v>
                </c:pt>
                <c:pt idx="12124">
                  <c:v>12.750999999999999</c:v>
                </c:pt>
                <c:pt idx="12125">
                  <c:v>12.798999999999999</c:v>
                </c:pt>
                <c:pt idx="12126">
                  <c:v>12.871</c:v>
                </c:pt>
                <c:pt idx="12127">
                  <c:v>12.968</c:v>
                </c:pt>
                <c:pt idx="12128">
                  <c:v>13.087999999999999</c:v>
                </c:pt>
                <c:pt idx="12129">
                  <c:v>13.233000000000001</c:v>
                </c:pt>
                <c:pt idx="12130">
                  <c:v>13.377000000000001</c:v>
                </c:pt>
                <c:pt idx="12131">
                  <c:v>13.57</c:v>
                </c:pt>
                <c:pt idx="12132">
                  <c:v>13.786</c:v>
                </c:pt>
                <c:pt idx="12133">
                  <c:v>14.002000000000001</c:v>
                </c:pt>
                <c:pt idx="12134">
                  <c:v>14.218</c:v>
                </c:pt>
                <c:pt idx="12135">
                  <c:v>14.481</c:v>
                </c:pt>
                <c:pt idx="12136">
                  <c:v>14.721</c:v>
                </c:pt>
                <c:pt idx="12137">
                  <c:v>14.96</c:v>
                </c:pt>
                <c:pt idx="12138">
                  <c:v>15.247</c:v>
                </c:pt>
                <c:pt idx="12139">
                  <c:v>15.509</c:v>
                </c:pt>
                <c:pt idx="12140">
                  <c:v>15.795999999999999</c:v>
                </c:pt>
                <c:pt idx="12141">
                  <c:v>16.082000000000001</c:v>
                </c:pt>
                <c:pt idx="12142">
                  <c:v>16.344000000000001</c:v>
                </c:pt>
                <c:pt idx="12143">
                  <c:v>16.63</c:v>
                </c:pt>
                <c:pt idx="12144">
                  <c:v>16.891999999999999</c:v>
                </c:pt>
                <c:pt idx="12145">
                  <c:v>17.152999999999999</c:v>
                </c:pt>
                <c:pt idx="12146">
                  <c:v>17.414999999999999</c:v>
                </c:pt>
                <c:pt idx="12147">
                  <c:v>17.677</c:v>
                </c:pt>
                <c:pt idx="12148">
                  <c:v>17.890999999999998</c:v>
                </c:pt>
                <c:pt idx="12149">
                  <c:v>18.129000000000001</c:v>
                </c:pt>
                <c:pt idx="12150">
                  <c:v>18.366</c:v>
                </c:pt>
                <c:pt idx="12151">
                  <c:v>18.556999999999999</c:v>
                </c:pt>
                <c:pt idx="12152">
                  <c:v>18.747</c:v>
                </c:pt>
                <c:pt idx="12153">
                  <c:v>18.913</c:v>
                </c:pt>
                <c:pt idx="12154">
                  <c:v>19.032</c:v>
                </c:pt>
                <c:pt idx="12155">
                  <c:v>19.126999999999999</c:v>
                </c:pt>
                <c:pt idx="12156">
                  <c:v>19.199000000000002</c:v>
                </c:pt>
                <c:pt idx="12157">
                  <c:v>19.27</c:v>
                </c:pt>
                <c:pt idx="12158">
                  <c:v>19.294</c:v>
                </c:pt>
                <c:pt idx="12159">
                  <c:v>19.294</c:v>
                </c:pt>
                <c:pt idx="12160">
                  <c:v>19.294</c:v>
                </c:pt>
                <c:pt idx="12161">
                  <c:v>19.318000000000001</c:v>
                </c:pt>
                <c:pt idx="12162">
                  <c:v>19.27</c:v>
                </c:pt>
                <c:pt idx="12163">
                  <c:v>19.27</c:v>
                </c:pt>
                <c:pt idx="12164">
                  <c:v>19.175000000000001</c:v>
                </c:pt>
                <c:pt idx="12165">
                  <c:v>19.032</c:v>
                </c:pt>
                <c:pt idx="12166">
                  <c:v>18.913</c:v>
                </c:pt>
                <c:pt idx="12167">
                  <c:v>18.771000000000001</c:v>
                </c:pt>
                <c:pt idx="12168">
                  <c:v>18.603999999999999</c:v>
                </c:pt>
                <c:pt idx="12169">
                  <c:v>18.437999999999999</c:v>
                </c:pt>
                <c:pt idx="12170">
                  <c:v>18.224</c:v>
                </c:pt>
                <c:pt idx="12171">
                  <c:v>18.010000000000002</c:v>
                </c:pt>
                <c:pt idx="12172">
                  <c:v>17.771999999999998</c:v>
                </c:pt>
                <c:pt idx="12173">
                  <c:v>17.533999999999999</c:v>
                </c:pt>
                <c:pt idx="12174">
                  <c:v>17.32</c:v>
                </c:pt>
                <c:pt idx="12175">
                  <c:v>17.106000000000002</c:v>
                </c:pt>
                <c:pt idx="12176">
                  <c:v>16.891999999999999</c:v>
                </c:pt>
                <c:pt idx="12177">
                  <c:v>16.677</c:v>
                </c:pt>
                <c:pt idx="12178">
                  <c:v>16.463000000000001</c:v>
                </c:pt>
                <c:pt idx="12179">
                  <c:v>16.248999999999999</c:v>
                </c:pt>
                <c:pt idx="12180">
                  <c:v>16.033999999999999</c:v>
                </c:pt>
                <c:pt idx="12181">
                  <c:v>15.843</c:v>
                </c:pt>
                <c:pt idx="12182">
                  <c:v>15.651999999999999</c:v>
                </c:pt>
                <c:pt idx="12183">
                  <c:v>15.461</c:v>
                </c:pt>
                <c:pt idx="12184">
                  <c:v>15.294</c:v>
                </c:pt>
                <c:pt idx="12185">
                  <c:v>15.127000000000001</c:v>
                </c:pt>
                <c:pt idx="12186">
                  <c:v>14.96</c:v>
                </c:pt>
                <c:pt idx="12187">
                  <c:v>14.816000000000001</c:v>
                </c:pt>
                <c:pt idx="12188">
                  <c:v>14.673</c:v>
                </c:pt>
                <c:pt idx="12189">
                  <c:v>14.505000000000001</c:v>
                </c:pt>
                <c:pt idx="12190">
                  <c:v>14.385</c:v>
                </c:pt>
                <c:pt idx="12191">
                  <c:v>14.242000000000001</c:v>
                </c:pt>
                <c:pt idx="12192">
                  <c:v>14.122</c:v>
                </c:pt>
                <c:pt idx="12193">
                  <c:v>14.002000000000001</c:v>
                </c:pt>
                <c:pt idx="12194">
                  <c:v>13.882</c:v>
                </c:pt>
                <c:pt idx="12195">
                  <c:v>13.762</c:v>
                </c:pt>
                <c:pt idx="12196">
                  <c:v>13.666</c:v>
                </c:pt>
                <c:pt idx="12197">
                  <c:v>13.57</c:v>
                </c:pt>
                <c:pt idx="12198">
                  <c:v>13.497</c:v>
                </c:pt>
                <c:pt idx="12199">
                  <c:v>13.425000000000001</c:v>
                </c:pt>
                <c:pt idx="12200">
                  <c:v>13.377000000000001</c:v>
                </c:pt>
                <c:pt idx="12201">
                  <c:v>13.329000000000001</c:v>
                </c:pt>
                <c:pt idx="12202">
                  <c:v>13.281000000000001</c:v>
                </c:pt>
                <c:pt idx="12203">
                  <c:v>13.233000000000001</c:v>
                </c:pt>
                <c:pt idx="12204">
                  <c:v>13.209</c:v>
                </c:pt>
                <c:pt idx="12205">
                  <c:v>13.185</c:v>
                </c:pt>
                <c:pt idx="12206">
                  <c:v>13.137</c:v>
                </c:pt>
                <c:pt idx="12207">
                  <c:v>13.112</c:v>
                </c:pt>
                <c:pt idx="12208">
                  <c:v>13.087999999999999</c:v>
                </c:pt>
                <c:pt idx="12209">
                  <c:v>13.064</c:v>
                </c:pt>
                <c:pt idx="12210">
                  <c:v>13.04</c:v>
                </c:pt>
                <c:pt idx="12211">
                  <c:v>13.04</c:v>
                </c:pt>
                <c:pt idx="12212">
                  <c:v>13.04</c:v>
                </c:pt>
                <c:pt idx="12213">
                  <c:v>13.04</c:v>
                </c:pt>
                <c:pt idx="12214">
                  <c:v>13.04</c:v>
                </c:pt>
                <c:pt idx="12215">
                  <c:v>13.04</c:v>
                </c:pt>
                <c:pt idx="12216">
                  <c:v>13.04</c:v>
                </c:pt>
                <c:pt idx="12217">
                  <c:v>13.04</c:v>
                </c:pt>
                <c:pt idx="12218">
                  <c:v>13.064</c:v>
                </c:pt>
                <c:pt idx="12219">
                  <c:v>13.087999999999999</c:v>
                </c:pt>
                <c:pt idx="12220">
                  <c:v>13.137</c:v>
                </c:pt>
                <c:pt idx="12221">
                  <c:v>13.137</c:v>
                </c:pt>
                <c:pt idx="12222">
                  <c:v>13.137</c:v>
                </c:pt>
                <c:pt idx="12223">
                  <c:v>13.209</c:v>
                </c:pt>
                <c:pt idx="12224">
                  <c:v>13.257</c:v>
                </c:pt>
                <c:pt idx="12225">
                  <c:v>13.329000000000001</c:v>
                </c:pt>
                <c:pt idx="12226">
                  <c:v>13.377000000000001</c:v>
                </c:pt>
                <c:pt idx="12227">
                  <c:v>13.425000000000001</c:v>
                </c:pt>
                <c:pt idx="12228">
                  <c:v>13.545999999999999</c:v>
                </c:pt>
                <c:pt idx="12229">
                  <c:v>13.762</c:v>
                </c:pt>
                <c:pt idx="12230">
                  <c:v>13.954000000000001</c:v>
                </c:pt>
                <c:pt idx="12231">
                  <c:v>14.218</c:v>
                </c:pt>
                <c:pt idx="12232">
                  <c:v>14.433</c:v>
                </c:pt>
                <c:pt idx="12233">
                  <c:v>14.696999999999999</c:v>
                </c:pt>
                <c:pt idx="12234">
                  <c:v>14.984</c:v>
                </c:pt>
                <c:pt idx="12235">
                  <c:v>15.294</c:v>
                </c:pt>
                <c:pt idx="12236">
                  <c:v>15.605</c:v>
                </c:pt>
                <c:pt idx="12237">
                  <c:v>15.891</c:v>
                </c:pt>
                <c:pt idx="12238">
                  <c:v>16.201000000000001</c:v>
                </c:pt>
                <c:pt idx="12239">
                  <c:v>16.439</c:v>
                </c:pt>
                <c:pt idx="12240">
                  <c:v>16.701000000000001</c:v>
                </c:pt>
                <c:pt idx="12241">
                  <c:v>16.867999999999999</c:v>
                </c:pt>
                <c:pt idx="12242">
                  <c:v>17.106000000000002</c:v>
                </c:pt>
                <c:pt idx="12243">
                  <c:v>17.201000000000001</c:v>
                </c:pt>
                <c:pt idx="12244">
                  <c:v>17.439</c:v>
                </c:pt>
                <c:pt idx="12245">
                  <c:v>17.677</c:v>
                </c:pt>
                <c:pt idx="12246">
                  <c:v>17.937999999999999</c:v>
                </c:pt>
                <c:pt idx="12247">
                  <c:v>18.152000000000001</c:v>
                </c:pt>
                <c:pt idx="12248">
                  <c:v>18.318999999999999</c:v>
                </c:pt>
                <c:pt idx="12249">
                  <c:v>18.533000000000001</c:v>
                </c:pt>
                <c:pt idx="12250">
                  <c:v>18.579999999999998</c:v>
                </c:pt>
                <c:pt idx="12251">
                  <c:v>18.675000000000001</c:v>
                </c:pt>
                <c:pt idx="12252">
                  <c:v>18.699000000000002</c:v>
                </c:pt>
                <c:pt idx="12253">
                  <c:v>18.771000000000001</c:v>
                </c:pt>
                <c:pt idx="12254">
                  <c:v>18.722999999999999</c:v>
                </c:pt>
                <c:pt idx="12255">
                  <c:v>18.699000000000002</c:v>
                </c:pt>
                <c:pt idx="12256">
                  <c:v>18.675000000000001</c:v>
                </c:pt>
                <c:pt idx="12257">
                  <c:v>18.603999999999999</c:v>
                </c:pt>
                <c:pt idx="12258">
                  <c:v>18.579999999999998</c:v>
                </c:pt>
                <c:pt idx="12259">
                  <c:v>18.556999999999999</c:v>
                </c:pt>
                <c:pt idx="12260">
                  <c:v>18.484999999999999</c:v>
                </c:pt>
                <c:pt idx="12261">
                  <c:v>18.39</c:v>
                </c:pt>
                <c:pt idx="12262">
                  <c:v>18.343</c:v>
                </c:pt>
                <c:pt idx="12263">
                  <c:v>18.271000000000001</c:v>
                </c:pt>
                <c:pt idx="12264">
                  <c:v>18.2</c:v>
                </c:pt>
                <c:pt idx="12265">
                  <c:v>18.056999999999999</c:v>
                </c:pt>
                <c:pt idx="12266">
                  <c:v>17.890999999999998</c:v>
                </c:pt>
                <c:pt idx="12267">
                  <c:v>17.724</c:v>
                </c:pt>
                <c:pt idx="12268">
                  <c:v>17.533999999999999</c:v>
                </c:pt>
                <c:pt idx="12269">
                  <c:v>17.344000000000001</c:v>
                </c:pt>
                <c:pt idx="12270">
                  <c:v>17.177</c:v>
                </c:pt>
                <c:pt idx="12271">
                  <c:v>16.963000000000001</c:v>
                </c:pt>
                <c:pt idx="12272">
                  <c:v>16.773</c:v>
                </c:pt>
                <c:pt idx="12273">
                  <c:v>16.558</c:v>
                </c:pt>
                <c:pt idx="12274">
                  <c:v>16.367999999999999</c:v>
                </c:pt>
                <c:pt idx="12275">
                  <c:v>16.177</c:v>
                </c:pt>
                <c:pt idx="12276">
                  <c:v>15.986000000000001</c:v>
                </c:pt>
                <c:pt idx="12277">
                  <c:v>15.795999999999999</c:v>
                </c:pt>
                <c:pt idx="12278">
                  <c:v>15.605</c:v>
                </c:pt>
                <c:pt idx="12279">
                  <c:v>15.414</c:v>
                </c:pt>
                <c:pt idx="12280">
                  <c:v>15.223000000000001</c:v>
                </c:pt>
                <c:pt idx="12281">
                  <c:v>15.055</c:v>
                </c:pt>
                <c:pt idx="12282">
                  <c:v>14.888</c:v>
                </c:pt>
                <c:pt idx="12283">
                  <c:v>14.721</c:v>
                </c:pt>
                <c:pt idx="12284">
                  <c:v>14.577</c:v>
                </c:pt>
                <c:pt idx="12285">
                  <c:v>14.433</c:v>
                </c:pt>
                <c:pt idx="12286">
                  <c:v>14.314</c:v>
                </c:pt>
                <c:pt idx="12287">
                  <c:v>14.194000000000001</c:v>
                </c:pt>
                <c:pt idx="12288">
                  <c:v>14.098000000000001</c:v>
                </c:pt>
                <c:pt idx="12289">
                  <c:v>14.002000000000001</c:v>
                </c:pt>
                <c:pt idx="12290">
                  <c:v>13.906000000000001</c:v>
                </c:pt>
                <c:pt idx="12291">
                  <c:v>13.81</c:v>
                </c:pt>
                <c:pt idx="12292">
                  <c:v>13.714</c:v>
                </c:pt>
                <c:pt idx="12293">
                  <c:v>13.641999999999999</c:v>
                </c:pt>
                <c:pt idx="12294">
                  <c:v>13.57</c:v>
                </c:pt>
                <c:pt idx="12295">
                  <c:v>13.497</c:v>
                </c:pt>
                <c:pt idx="12296">
                  <c:v>13.425000000000001</c:v>
                </c:pt>
                <c:pt idx="12297">
                  <c:v>13.353</c:v>
                </c:pt>
                <c:pt idx="12298">
                  <c:v>13.281000000000001</c:v>
                </c:pt>
                <c:pt idx="12299">
                  <c:v>13.233000000000001</c:v>
                </c:pt>
                <c:pt idx="12300">
                  <c:v>13.185</c:v>
                </c:pt>
                <c:pt idx="12301">
                  <c:v>13.137</c:v>
                </c:pt>
                <c:pt idx="12302">
                  <c:v>13.087999999999999</c:v>
                </c:pt>
                <c:pt idx="12303">
                  <c:v>13.064</c:v>
                </c:pt>
                <c:pt idx="12304">
                  <c:v>13.04</c:v>
                </c:pt>
                <c:pt idx="12305">
                  <c:v>12.992000000000001</c:v>
                </c:pt>
                <c:pt idx="12306">
                  <c:v>12.968</c:v>
                </c:pt>
                <c:pt idx="12307">
                  <c:v>12.944000000000001</c:v>
                </c:pt>
                <c:pt idx="12308">
                  <c:v>12.92</c:v>
                </c:pt>
                <c:pt idx="12309">
                  <c:v>12.896000000000001</c:v>
                </c:pt>
                <c:pt idx="12310">
                  <c:v>12.847</c:v>
                </c:pt>
                <c:pt idx="12311">
                  <c:v>12.823</c:v>
                </c:pt>
                <c:pt idx="12312">
                  <c:v>12.798999999999999</c:v>
                </c:pt>
                <c:pt idx="12313">
                  <c:v>12.798999999999999</c:v>
                </c:pt>
                <c:pt idx="12314">
                  <c:v>12.798999999999999</c:v>
                </c:pt>
                <c:pt idx="12315">
                  <c:v>12.823</c:v>
                </c:pt>
                <c:pt idx="12316">
                  <c:v>12.871</c:v>
                </c:pt>
                <c:pt idx="12317">
                  <c:v>12.944000000000001</c:v>
                </c:pt>
                <c:pt idx="12318">
                  <c:v>13.04</c:v>
                </c:pt>
                <c:pt idx="12319">
                  <c:v>13.137</c:v>
                </c:pt>
                <c:pt idx="12320">
                  <c:v>13.257</c:v>
                </c:pt>
                <c:pt idx="12321">
                  <c:v>13.425000000000001</c:v>
                </c:pt>
                <c:pt idx="12322">
                  <c:v>13.593999999999999</c:v>
                </c:pt>
                <c:pt idx="12323">
                  <c:v>13.81</c:v>
                </c:pt>
                <c:pt idx="12324">
                  <c:v>14.026</c:v>
                </c:pt>
                <c:pt idx="12325">
                  <c:v>14.266</c:v>
                </c:pt>
                <c:pt idx="12326">
                  <c:v>14.505000000000001</c:v>
                </c:pt>
                <c:pt idx="12327">
                  <c:v>14.721</c:v>
                </c:pt>
                <c:pt idx="12328">
                  <c:v>14.984</c:v>
                </c:pt>
                <c:pt idx="12329">
                  <c:v>15.247</c:v>
                </c:pt>
                <c:pt idx="12330">
                  <c:v>15.532999999999999</c:v>
                </c:pt>
                <c:pt idx="12331">
                  <c:v>15.795999999999999</c:v>
                </c:pt>
                <c:pt idx="12332">
                  <c:v>16.082000000000001</c:v>
                </c:pt>
                <c:pt idx="12333">
                  <c:v>16.367999999999999</c:v>
                </c:pt>
                <c:pt idx="12334">
                  <c:v>16.654</c:v>
                </c:pt>
                <c:pt idx="12335">
                  <c:v>16.914999999999999</c:v>
                </c:pt>
                <c:pt idx="12336">
                  <c:v>17.201000000000001</c:v>
                </c:pt>
                <c:pt idx="12337">
                  <c:v>17.463000000000001</c:v>
                </c:pt>
                <c:pt idx="12338">
                  <c:v>17.724</c:v>
                </c:pt>
                <c:pt idx="12339">
                  <c:v>17.986000000000001</c:v>
                </c:pt>
                <c:pt idx="12340">
                  <c:v>18.271000000000001</c:v>
                </c:pt>
                <c:pt idx="12341">
                  <c:v>18.556999999999999</c:v>
                </c:pt>
                <c:pt idx="12342">
                  <c:v>18.794</c:v>
                </c:pt>
                <c:pt idx="12343">
                  <c:v>19.056000000000001</c:v>
                </c:pt>
                <c:pt idx="12344">
                  <c:v>19.199000000000002</c:v>
                </c:pt>
                <c:pt idx="12345">
                  <c:v>19.032</c:v>
                </c:pt>
                <c:pt idx="12346">
                  <c:v>18.794</c:v>
                </c:pt>
                <c:pt idx="12347">
                  <c:v>18.556999999999999</c:v>
                </c:pt>
                <c:pt idx="12348">
                  <c:v>18.533000000000001</c:v>
                </c:pt>
                <c:pt idx="12349">
                  <c:v>18.628</c:v>
                </c:pt>
                <c:pt idx="12350">
                  <c:v>18.747</c:v>
                </c:pt>
                <c:pt idx="12351">
                  <c:v>18.866</c:v>
                </c:pt>
                <c:pt idx="12352">
                  <c:v>18.913</c:v>
                </c:pt>
                <c:pt idx="12353">
                  <c:v>18.937000000000001</c:v>
                </c:pt>
                <c:pt idx="12354">
                  <c:v>19.007999999999999</c:v>
                </c:pt>
                <c:pt idx="12355">
                  <c:v>19.056000000000001</c:v>
                </c:pt>
                <c:pt idx="12356">
                  <c:v>19.007999999999999</c:v>
                </c:pt>
                <c:pt idx="12357">
                  <c:v>18.960999999999999</c:v>
                </c:pt>
                <c:pt idx="12358">
                  <c:v>18.913</c:v>
                </c:pt>
                <c:pt idx="12359">
                  <c:v>18.841999999999999</c:v>
                </c:pt>
                <c:pt idx="12360">
                  <c:v>18.722999999999999</c:v>
                </c:pt>
                <c:pt idx="12361">
                  <c:v>18.533000000000001</c:v>
                </c:pt>
                <c:pt idx="12362">
                  <c:v>18.343</c:v>
                </c:pt>
                <c:pt idx="12363">
                  <c:v>18.175999999999998</c:v>
                </c:pt>
                <c:pt idx="12364">
                  <c:v>17.986000000000001</c:v>
                </c:pt>
                <c:pt idx="12365">
                  <c:v>17.795999999999999</c:v>
                </c:pt>
                <c:pt idx="12366">
                  <c:v>17.582000000000001</c:v>
                </c:pt>
                <c:pt idx="12367">
                  <c:v>17.390999999999998</c:v>
                </c:pt>
                <c:pt idx="12368">
                  <c:v>17.177</c:v>
                </c:pt>
                <c:pt idx="12369">
                  <c:v>17.010999999999999</c:v>
                </c:pt>
                <c:pt idx="12370">
                  <c:v>16.82</c:v>
                </c:pt>
                <c:pt idx="12371">
                  <c:v>16.654</c:v>
                </c:pt>
                <c:pt idx="12372">
                  <c:v>16.463000000000001</c:v>
                </c:pt>
                <c:pt idx="12373">
                  <c:v>16.295999999999999</c:v>
                </c:pt>
                <c:pt idx="12374">
                  <c:v>16.129000000000001</c:v>
                </c:pt>
                <c:pt idx="12375">
                  <c:v>15.986000000000001</c:v>
                </c:pt>
                <c:pt idx="12376">
                  <c:v>15.843</c:v>
                </c:pt>
                <c:pt idx="12377">
                  <c:v>15.7</c:v>
                </c:pt>
                <c:pt idx="12378">
                  <c:v>15.581</c:v>
                </c:pt>
                <c:pt idx="12379">
                  <c:v>15.484999999999999</c:v>
                </c:pt>
                <c:pt idx="12380">
                  <c:v>15.39</c:v>
                </c:pt>
                <c:pt idx="12381">
                  <c:v>15.294</c:v>
                </c:pt>
                <c:pt idx="12382">
                  <c:v>15.199</c:v>
                </c:pt>
                <c:pt idx="12383">
                  <c:v>15.127000000000001</c:v>
                </c:pt>
                <c:pt idx="12384">
                  <c:v>15.055</c:v>
                </c:pt>
                <c:pt idx="12385">
                  <c:v>14.984</c:v>
                </c:pt>
                <c:pt idx="12386">
                  <c:v>14.936</c:v>
                </c:pt>
                <c:pt idx="12387">
                  <c:v>14.864000000000001</c:v>
                </c:pt>
                <c:pt idx="12388">
                  <c:v>14.792</c:v>
                </c:pt>
                <c:pt idx="12389">
                  <c:v>14.721</c:v>
                </c:pt>
                <c:pt idx="12390">
                  <c:v>14.673</c:v>
                </c:pt>
                <c:pt idx="12391">
                  <c:v>14.601000000000001</c:v>
                </c:pt>
                <c:pt idx="12392">
                  <c:v>14.529</c:v>
                </c:pt>
                <c:pt idx="12393">
                  <c:v>14.481</c:v>
                </c:pt>
                <c:pt idx="12394">
                  <c:v>14.409000000000001</c:v>
                </c:pt>
                <c:pt idx="12395">
                  <c:v>14.337</c:v>
                </c:pt>
                <c:pt idx="12396">
                  <c:v>14.266</c:v>
                </c:pt>
                <c:pt idx="12397">
                  <c:v>14.194000000000001</c:v>
                </c:pt>
                <c:pt idx="12398">
                  <c:v>14.146000000000001</c:v>
                </c:pt>
                <c:pt idx="12399">
                  <c:v>14.098000000000001</c:v>
                </c:pt>
                <c:pt idx="12400">
                  <c:v>14.05</c:v>
                </c:pt>
                <c:pt idx="12401">
                  <c:v>14.002000000000001</c:v>
                </c:pt>
                <c:pt idx="12402">
                  <c:v>13.954000000000001</c:v>
                </c:pt>
                <c:pt idx="12403">
                  <c:v>13.906000000000001</c:v>
                </c:pt>
                <c:pt idx="12404">
                  <c:v>13.882</c:v>
                </c:pt>
                <c:pt idx="12405">
                  <c:v>13.858000000000001</c:v>
                </c:pt>
                <c:pt idx="12406">
                  <c:v>13.834</c:v>
                </c:pt>
                <c:pt idx="12407">
                  <c:v>13.834</c:v>
                </c:pt>
                <c:pt idx="12408">
                  <c:v>13.81</c:v>
                </c:pt>
                <c:pt idx="12409">
                  <c:v>13.81</c:v>
                </c:pt>
                <c:pt idx="12410">
                  <c:v>13.834</c:v>
                </c:pt>
                <c:pt idx="12411">
                  <c:v>13.834</c:v>
                </c:pt>
                <c:pt idx="12412">
                  <c:v>13.858000000000001</c:v>
                </c:pt>
                <c:pt idx="12413">
                  <c:v>13.906000000000001</c:v>
                </c:pt>
                <c:pt idx="12414">
                  <c:v>13.954000000000001</c:v>
                </c:pt>
                <c:pt idx="12415">
                  <c:v>14.002000000000001</c:v>
                </c:pt>
                <c:pt idx="12416">
                  <c:v>14.05</c:v>
                </c:pt>
                <c:pt idx="12417">
                  <c:v>14.122</c:v>
                </c:pt>
                <c:pt idx="12418">
                  <c:v>14.194000000000001</c:v>
                </c:pt>
                <c:pt idx="12419">
                  <c:v>14.29</c:v>
                </c:pt>
                <c:pt idx="12420">
                  <c:v>14.385</c:v>
                </c:pt>
                <c:pt idx="12421">
                  <c:v>14.505000000000001</c:v>
                </c:pt>
                <c:pt idx="12422">
                  <c:v>14.648999999999999</c:v>
                </c:pt>
                <c:pt idx="12423">
                  <c:v>14.792</c:v>
                </c:pt>
                <c:pt idx="12424">
                  <c:v>14.936</c:v>
                </c:pt>
                <c:pt idx="12425">
                  <c:v>15.055</c:v>
                </c:pt>
                <c:pt idx="12426">
                  <c:v>15.199</c:v>
                </c:pt>
                <c:pt idx="12427">
                  <c:v>15.366</c:v>
                </c:pt>
                <c:pt idx="12428">
                  <c:v>15.605</c:v>
                </c:pt>
                <c:pt idx="12429">
                  <c:v>15.891</c:v>
                </c:pt>
                <c:pt idx="12430">
                  <c:v>16.152999999999999</c:v>
                </c:pt>
                <c:pt idx="12431">
                  <c:v>16.463000000000001</c:v>
                </c:pt>
                <c:pt idx="12432">
                  <c:v>16.654</c:v>
                </c:pt>
                <c:pt idx="12433">
                  <c:v>16.891999999999999</c:v>
                </c:pt>
                <c:pt idx="12434">
                  <c:v>17.033999999999999</c:v>
                </c:pt>
                <c:pt idx="12435">
                  <c:v>17.177</c:v>
                </c:pt>
                <c:pt idx="12436">
                  <c:v>17.295999999999999</c:v>
                </c:pt>
                <c:pt idx="12437">
                  <c:v>17.367999999999999</c:v>
                </c:pt>
                <c:pt idx="12438">
                  <c:v>17.486000000000001</c:v>
                </c:pt>
                <c:pt idx="12439">
                  <c:v>17.510000000000002</c:v>
                </c:pt>
                <c:pt idx="12440">
                  <c:v>17.510000000000002</c:v>
                </c:pt>
                <c:pt idx="12441">
                  <c:v>17.486000000000001</c:v>
                </c:pt>
                <c:pt idx="12442">
                  <c:v>17.414999999999999</c:v>
                </c:pt>
                <c:pt idx="12443">
                  <c:v>17.344000000000001</c:v>
                </c:pt>
                <c:pt idx="12444">
                  <c:v>17.248999999999999</c:v>
                </c:pt>
                <c:pt idx="12445">
                  <c:v>17.177</c:v>
                </c:pt>
                <c:pt idx="12446">
                  <c:v>17.106000000000002</c:v>
                </c:pt>
                <c:pt idx="12447">
                  <c:v>17.033999999999999</c:v>
                </c:pt>
                <c:pt idx="12448">
                  <c:v>16.963000000000001</c:v>
                </c:pt>
                <c:pt idx="12449">
                  <c:v>16.914999999999999</c:v>
                </c:pt>
                <c:pt idx="12450">
                  <c:v>16.844000000000001</c:v>
                </c:pt>
                <c:pt idx="12451">
                  <c:v>16.748999999999999</c:v>
                </c:pt>
                <c:pt idx="12452">
                  <c:v>16.654</c:v>
                </c:pt>
                <c:pt idx="12453">
                  <c:v>16.533999999999999</c:v>
                </c:pt>
                <c:pt idx="12454">
                  <c:v>16.414999999999999</c:v>
                </c:pt>
                <c:pt idx="12455">
                  <c:v>16.295999999999999</c:v>
                </c:pt>
                <c:pt idx="12456">
                  <c:v>16.152999999999999</c:v>
                </c:pt>
                <c:pt idx="12457">
                  <c:v>16.010000000000002</c:v>
                </c:pt>
                <c:pt idx="12458">
                  <c:v>15.891</c:v>
                </c:pt>
                <c:pt idx="12459">
                  <c:v>15.747999999999999</c:v>
                </c:pt>
                <c:pt idx="12460">
                  <c:v>15.605</c:v>
                </c:pt>
                <c:pt idx="12461">
                  <c:v>15.484999999999999</c:v>
                </c:pt>
                <c:pt idx="12462">
                  <c:v>15.342000000000001</c:v>
                </c:pt>
                <c:pt idx="12463">
                  <c:v>15.223000000000001</c:v>
                </c:pt>
                <c:pt idx="12464">
                  <c:v>15.103</c:v>
                </c:pt>
                <c:pt idx="12465">
                  <c:v>14.984</c:v>
                </c:pt>
                <c:pt idx="12466">
                  <c:v>14.864000000000001</c:v>
                </c:pt>
                <c:pt idx="12467">
                  <c:v>14.744999999999999</c:v>
                </c:pt>
                <c:pt idx="12468">
                  <c:v>14.625</c:v>
                </c:pt>
                <c:pt idx="12469">
                  <c:v>14.505000000000001</c:v>
                </c:pt>
                <c:pt idx="12470">
                  <c:v>14.385</c:v>
                </c:pt>
                <c:pt idx="12471">
                  <c:v>14.266</c:v>
                </c:pt>
                <c:pt idx="12472">
                  <c:v>14.146000000000001</c:v>
                </c:pt>
                <c:pt idx="12473">
                  <c:v>14.05</c:v>
                </c:pt>
                <c:pt idx="12474">
                  <c:v>13.954000000000001</c:v>
                </c:pt>
                <c:pt idx="12475">
                  <c:v>13.858000000000001</c:v>
                </c:pt>
                <c:pt idx="12476">
                  <c:v>13.762</c:v>
                </c:pt>
                <c:pt idx="12477">
                  <c:v>13.666</c:v>
                </c:pt>
                <c:pt idx="12478">
                  <c:v>13.593999999999999</c:v>
                </c:pt>
                <c:pt idx="12479">
                  <c:v>13.545999999999999</c:v>
                </c:pt>
                <c:pt idx="12480">
                  <c:v>13.473000000000001</c:v>
                </c:pt>
                <c:pt idx="12481">
                  <c:v>13.425000000000001</c:v>
                </c:pt>
                <c:pt idx="12482">
                  <c:v>13.353</c:v>
                </c:pt>
                <c:pt idx="12483">
                  <c:v>13.305</c:v>
                </c:pt>
                <c:pt idx="12484">
                  <c:v>13.257</c:v>
                </c:pt>
                <c:pt idx="12485">
                  <c:v>13.209</c:v>
                </c:pt>
                <c:pt idx="12486">
                  <c:v>13.161</c:v>
                </c:pt>
                <c:pt idx="12487">
                  <c:v>13.112</c:v>
                </c:pt>
                <c:pt idx="12488">
                  <c:v>13.087999999999999</c:v>
                </c:pt>
                <c:pt idx="12489">
                  <c:v>13.04</c:v>
                </c:pt>
                <c:pt idx="12490">
                  <c:v>13.016</c:v>
                </c:pt>
                <c:pt idx="12491">
                  <c:v>12.992000000000001</c:v>
                </c:pt>
                <c:pt idx="12492">
                  <c:v>12.968</c:v>
                </c:pt>
                <c:pt idx="12493">
                  <c:v>12.944000000000001</c:v>
                </c:pt>
                <c:pt idx="12494">
                  <c:v>12.896000000000001</c:v>
                </c:pt>
                <c:pt idx="12495">
                  <c:v>12.871</c:v>
                </c:pt>
                <c:pt idx="12496">
                  <c:v>12.847</c:v>
                </c:pt>
                <c:pt idx="12497">
                  <c:v>12.823</c:v>
                </c:pt>
                <c:pt idx="12498">
                  <c:v>12.798999999999999</c:v>
                </c:pt>
                <c:pt idx="12499">
                  <c:v>12.798999999999999</c:v>
                </c:pt>
                <c:pt idx="12500">
                  <c:v>12.775</c:v>
                </c:pt>
                <c:pt idx="12501">
                  <c:v>12.750999999999999</c:v>
                </c:pt>
                <c:pt idx="12502">
                  <c:v>12.750999999999999</c:v>
                </c:pt>
                <c:pt idx="12503">
                  <c:v>12.702999999999999</c:v>
                </c:pt>
                <c:pt idx="12504">
                  <c:v>12.678000000000001</c:v>
                </c:pt>
                <c:pt idx="12505">
                  <c:v>12.654</c:v>
                </c:pt>
                <c:pt idx="12506">
                  <c:v>12.654</c:v>
                </c:pt>
                <c:pt idx="12507">
                  <c:v>12.654</c:v>
                </c:pt>
                <c:pt idx="12508">
                  <c:v>12.702999999999999</c:v>
                </c:pt>
                <c:pt idx="12509">
                  <c:v>12.750999999999999</c:v>
                </c:pt>
                <c:pt idx="12510">
                  <c:v>12.823</c:v>
                </c:pt>
                <c:pt idx="12511">
                  <c:v>12.92</c:v>
                </c:pt>
                <c:pt idx="12512">
                  <c:v>13.04</c:v>
                </c:pt>
                <c:pt idx="12513">
                  <c:v>13.161</c:v>
                </c:pt>
                <c:pt idx="12514">
                  <c:v>13.305</c:v>
                </c:pt>
                <c:pt idx="12515">
                  <c:v>13.473000000000001</c:v>
                </c:pt>
                <c:pt idx="12516">
                  <c:v>13.641999999999999</c:v>
                </c:pt>
                <c:pt idx="12517">
                  <c:v>13.834</c:v>
                </c:pt>
                <c:pt idx="12518">
                  <c:v>14.026</c:v>
                </c:pt>
                <c:pt idx="12519">
                  <c:v>14.218</c:v>
                </c:pt>
                <c:pt idx="12520">
                  <c:v>14.433</c:v>
                </c:pt>
                <c:pt idx="12521">
                  <c:v>14.648999999999999</c:v>
                </c:pt>
                <c:pt idx="12522">
                  <c:v>14.888</c:v>
                </c:pt>
                <c:pt idx="12523">
                  <c:v>15.127000000000001</c:v>
                </c:pt>
                <c:pt idx="12524">
                  <c:v>15.366</c:v>
                </c:pt>
                <c:pt idx="12525">
                  <c:v>15.605</c:v>
                </c:pt>
                <c:pt idx="12526">
                  <c:v>15.867000000000001</c:v>
                </c:pt>
                <c:pt idx="12527">
                  <c:v>16.106000000000002</c:v>
                </c:pt>
                <c:pt idx="12528">
                  <c:v>16.344000000000001</c:v>
                </c:pt>
                <c:pt idx="12529">
                  <c:v>16.582000000000001</c:v>
                </c:pt>
                <c:pt idx="12530">
                  <c:v>16.82</c:v>
                </c:pt>
                <c:pt idx="12531">
                  <c:v>17.033999999999999</c:v>
                </c:pt>
                <c:pt idx="12532">
                  <c:v>17.225000000000001</c:v>
                </c:pt>
                <c:pt idx="12533">
                  <c:v>17.439</c:v>
                </c:pt>
                <c:pt idx="12534">
                  <c:v>17.629000000000001</c:v>
                </c:pt>
                <c:pt idx="12535">
                  <c:v>17.818999999999999</c:v>
                </c:pt>
                <c:pt idx="12536">
                  <c:v>17.986000000000001</c:v>
                </c:pt>
                <c:pt idx="12537">
                  <c:v>18.152000000000001</c:v>
                </c:pt>
                <c:pt idx="12538">
                  <c:v>18.295000000000002</c:v>
                </c:pt>
                <c:pt idx="12539">
                  <c:v>18.414000000000001</c:v>
                </c:pt>
                <c:pt idx="12540">
                  <c:v>18.509</c:v>
                </c:pt>
                <c:pt idx="12541">
                  <c:v>18.579999999999998</c:v>
                </c:pt>
                <c:pt idx="12542">
                  <c:v>18.603999999999999</c:v>
                </c:pt>
                <c:pt idx="12543">
                  <c:v>18.628</c:v>
                </c:pt>
                <c:pt idx="12544">
                  <c:v>18.628</c:v>
                </c:pt>
                <c:pt idx="12545">
                  <c:v>18.556999999999999</c:v>
                </c:pt>
                <c:pt idx="12546">
                  <c:v>18.556999999999999</c:v>
                </c:pt>
                <c:pt idx="12547">
                  <c:v>18.509</c:v>
                </c:pt>
                <c:pt idx="12548">
                  <c:v>18.39</c:v>
                </c:pt>
                <c:pt idx="12549">
                  <c:v>18.247</c:v>
                </c:pt>
                <c:pt idx="12550">
                  <c:v>18.152000000000001</c:v>
                </c:pt>
                <c:pt idx="12551">
                  <c:v>18.010000000000002</c:v>
                </c:pt>
                <c:pt idx="12552">
                  <c:v>17.843</c:v>
                </c:pt>
                <c:pt idx="12553">
                  <c:v>17.677</c:v>
                </c:pt>
                <c:pt idx="12554">
                  <c:v>17.486000000000001</c:v>
                </c:pt>
                <c:pt idx="12555">
                  <c:v>17.295999999999999</c:v>
                </c:pt>
                <c:pt idx="12556">
                  <c:v>17.058</c:v>
                </c:pt>
                <c:pt idx="12557">
                  <c:v>16.844000000000001</c:v>
                </c:pt>
                <c:pt idx="12558">
                  <c:v>16.606000000000002</c:v>
                </c:pt>
                <c:pt idx="12559">
                  <c:v>16.414999999999999</c:v>
                </c:pt>
                <c:pt idx="12560">
                  <c:v>16.201000000000001</c:v>
                </c:pt>
                <c:pt idx="12561">
                  <c:v>15.986000000000001</c:v>
                </c:pt>
                <c:pt idx="12562">
                  <c:v>15.772</c:v>
                </c:pt>
                <c:pt idx="12563">
                  <c:v>15.581</c:v>
                </c:pt>
                <c:pt idx="12564">
                  <c:v>15.39</c:v>
                </c:pt>
                <c:pt idx="12565">
                  <c:v>15.199</c:v>
                </c:pt>
                <c:pt idx="12566">
                  <c:v>15.031000000000001</c:v>
                </c:pt>
                <c:pt idx="12567">
                  <c:v>14.864000000000001</c:v>
                </c:pt>
                <c:pt idx="12568">
                  <c:v>14.673</c:v>
                </c:pt>
                <c:pt idx="12569">
                  <c:v>14.529</c:v>
                </c:pt>
                <c:pt idx="12570">
                  <c:v>14.385</c:v>
                </c:pt>
                <c:pt idx="12571">
                  <c:v>14.242000000000001</c:v>
                </c:pt>
                <c:pt idx="12572">
                  <c:v>14.098000000000001</c:v>
                </c:pt>
                <c:pt idx="12573">
                  <c:v>13.954000000000001</c:v>
                </c:pt>
                <c:pt idx="12574">
                  <c:v>13.81</c:v>
                </c:pt>
                <c:pt idx="12575">
                  <c:v>13.714</c:v>
                </c:pt>
                <c:pt idx="12576">
                  <c:v>13.593999999999999</c:v>
                </c:pt>
                <c:pt idx="12577">
                  <c:v>13.497</c:v>
                </c:pt>
                <c:pt idx="12578">
                  <c:v>13.401</c:v>
                </c:pt>
                <c:pt idx="12579">
                  <c:v>13.329000000000001</c:v>
                </c:pt>
                <c:pt idx="12580">
                  <c:v>13.233000000000001</c:v>
                </c:pt>
                <c:pt idx="12581">
                  <c:v>13.161</c:v>
                </c:pt>
                <c:pt idx="12582">
                  <c:v>13.087999999999999</c:v>
                </c:pt>
                <c:pt idx="12583">
                  <c:v>13.016</c:v>
                </c:pt>
                <c:pt idx="12584">
                  <c:v>12.944000000000001</c:v>
                </c:pt>
                <c:pt idx="12585">
                  <c:v>12.847</c:v>
                </c:pt>
                <c:pt idx="12586">
                  <c:v>12.775</c:v>
                </c:pt>
                <c:pt idx="12587">
                  <c:v>12.702999999999999</c:v>
                </c:pt>
                <c:pt idx="12588">
                  <c:v>12.63</c:v>
                </c:pt>
                <c:pt idx="12589">
                  <c:v>12.582000000000001</c:v>
                </c:pt>
                <c:pt idx="12590">
                  <c:v>12.509</c:v>
                </c:pt>
                <c:pt idx="12591">
                  <c:v>12.461</c:v>
                </c:pt>
                <c:pt idx="12592">
                  <c:v>12.413</c:v>
                </c:pt>
                <c:pt idx="12593">
                  <c:v>12.364000000000001</c:v>
                </c:pt>
                <c:pt idx="12594">
                  <c:v>12.316000000000001</c:v>
                </c:pt>
                <c:pt idx="12595">
                  <c:v>12.292</c:v>
                </c:pt>
                <c:pt idx="12596">
                  <c:v>12.268000000000001</c:v>
                </c:pt>
                <c:pt idx="12597">
                  <c:v>12.243</c:v>
                </c:pt>
                <c:pt idx="12598">
                  <c:v>12.243</c:v>
                </c:pt>
                <c:pt idx="12599">
                  <c:v>12.218999999999999</c:v>
                </c:pt>
                <c:pt idx="12600">
                  <c:v>12.218999999999999</c:v>
                </c:pt>
                <c:pt idx="12601">
                  <c:v>12.218999999999999</c:v>
                </c:pt>
                <c:pt idx="12602">
                  <c:v>12.218999999999999</c:v>
                </c:pt>
                <c:pt idx="12603">
                  <c:v>12.243</c:v>
                </c:pt>
                <c:pt idx="12604">
                  <c:v>12.292</c:v>
                </c:pt>
                <c:pt idx="12605">
                  <c:v>12.364000000000001</c:v>
                </c:pt>
                <c:pt idx="12606">
                  <c:v>12.461</c:v>
                </c:pt>
                <c:pt idx="12607">
                  <c:v>12.558</c:v>
                </c:pt>
                <c:pt idx="12608">
                  <c:v>12.702999999999999</c:v>
                </c:pt>
                <c:pt idx="12609">
                  <c:v>12.847</c:v>
                </c:pt>
                <c:pt idx="12610">
                  <c:v>13.064</c:v>
                </c:pt>
                <c:pt idx="12611">
                  <c:v>13.257</c:v>
                </c:pt>
                <c:pt idx="12612">
                  <c:v>13.497</c:v>
                </c:pt>
                <c:pt idx="12613">
                  <c:v>13.738</c:v>
                </c:pt>
                <c:pt idx="12614">
                  <c:v>13.978</c:v>
                </c:pt>
                <c:pt idx="12615">
                  <c:v>14.218</c:v>
                </c:pt>
                <c:pt idx="12616">
                  <c:v>14.481</c:v>
                </c:pt>
                <c:pt idx="12617">
                  <c:v>14.721</c:v>
                </c:pt>
                <c:pt idx="12618">
                  <c:v>14.936</c:v>
                </c:pt>
                <c:pt idx="12619">
                  <c:v>15.055</c:v>
                </c:pt>
                <c:pt idx="12620">
                  <c:v>15.27</c:v>
                </c:pt>
                <c:pt idx="12621">
                  <c:v>15.461</c:v>
                </c:pt>
                <c:pt idx="12622">
                  <c:v>15.484999999999999</c:v>
                </c:pt>
                <c:pt idx="12623">
                  <c:v>15.581</c:v>
                </c:pt>
                <c:pt idx="12624">
                  <c:v>15.914999999999999</c:v>
                </c:pt>
                <c:pt idx="12625">
                  <c:v>16.344000000000001</c:v>
                </c:pt>
                <c:pt idx="12626">
                  <c:v>16.725000000000001</c:v>
                </c:pt>
                <c:pt idx="12627">
                  <c:v>16.986999999999998</c:v>
                </c:pt>
                <c:pt idx="12628">
                  <c:v>17.082000000000001</c:v>
                </c:pt>
                <c:pt idx="12629">
                  <c:v>17.058</c:v>
                </c:pt>
                <c:pt idx="12630">
                  <c:v>17.177</c:v>
                </c:pt>
                <c:pt idx="12631">
                  <c:v>17.390999999999998</c:v>
                </c:pt>
                <c:pt idx="12632">
                  <c:v>17.605</c:v>
                </c:pt>
                <c:pt idx="12633">
                  <c:v>17.795999999999999</c:v>
                </c:pt>
                <c:pt idx="12634">
                  <c:v>17.867000000000001</c:v>
                </c:pt>
                <c:pt idx="12635">
                  <c:v>17.867000000000001</c:v>
                </c:pt>
                <c:pt idx="12636">
                  <c:v>17.937999999999999</c:v>
                </c:pt>
                <c:pt idx="12637">
                  <c:v>18.056999999999999</c:v>
                </c:pt>
                <c:pt idx="12638">
                  <c:v>18.081</c:v>
                </c:pt>
                <c:pt idx="12639">
                  <c:v>18.152000000000001</c:v>
                </c:pt>
                <c:pt idx="12640">
                  <c:v>18.2</c:v>
                </c:pt>
                <c:pt idx="12641">
                  <c:v>18.175999999999998</c:v>
                </c:pt>
                <c:pt idx="12642">
                  <c:v>18.2</c:v>
                </c:pt>
                <c:pt idx="12643">
                  <c:v>18.152000000000001</c:v>
                </c:pt>
                <c:pt idx="12644">
                  <c:v>18.033000000000001</c:v>
                </c:pt>
                <c:pt idx="12645">
                  <c:v>17.914999999999999</c:v>
                </c:pt>
                <c:pt idx="12646">
                  <c:v>17.818999999999999</c:v>
                </c:pt>
                <c:pt idx="12647">
                  <c:v>17.677</c:v>
                </c:pt>
                <c:pt idx="12648">
                  <c:v>17.510000000000002</c:v>
                </c:pt>
                <c:pt idx="12649">
                  <c:v>17.344000000000001</c:v>
                </c:pt>
                <c:pt idx="12650">
                  <c:v>17.152999999999999</c:v>
                </c:pt>
                <c:pt idx="12651">
                  <c:v>16.963000000000001</c:v>
                </c:pt>
                <c:pt idx="12652">
                  <c:v>16.748999999999999</c:v>
                </c:pt>
                <c:pt idx="12653">
                  <c:v>16.533999999999999</c:v>
                </c:pt>
                <c:pt idx="12654">
                  <c:v>16.344000000000001</c:v>
                </c:pt>
                <c:pt idx="12655">
                  <c:v>16.129000000000001</c:v>
                </c:pt>
                <c:pt idx="12656">
                  <c:v>15.939</c:v>
                </c:pt>
                <c:pt idx="12657">
                  <c:v>15.747999999999999</c:v>
                </c:pt>
                <c:pt idx="12658">
                  <c:v>15.581</c:v>
                </c:pt>
                <c:pt idx="12659">
                  <c:v>15.39</c:v>
                </c:pt>
                <c:pt idx="12660">
                  <c:v>15.199</c:v>
                </c:pt>
                <c:pt idx="12661">
                  <c:v>15.007999999999999</c:v>
                </c:pt>
                <c:pt idx="12662">
                  <c:v>14.84</c:v>
                </c:pt>
                <c:pt idx="12663">
                  <c:v>14.673</c:v>
                </c:pt>
                <c:pt idx="12664">
                  <c:v>14.481</c:v>
                </c:pt>
                <c:pt idx="12665">
                  <c:v>14.337</c:v>
                </c:pt>
                <c:pt idx="12666">
                  <c:v>14.194000000000001</c:v>
                </c:pt>
                <c:pt idx="12667">
                  <c:v>14.05</c:v>
                </c:pt>
                <c:pt idx="12668">
                  <c:v>13.906000000000001</c:v>
                </c:pt>
                <c:pt idx="12669">
                  <c:v>13.762</c:v>
                </c:pt>
                <c:pt idx="12670">
                  <c:v>13.641999999999999</c:v>
                </c:pt>
                <c:pt idx="12671">
                  <c:v>13.522</c:v>
                </c:pt>
                <c:pt idx="12672">
                  <c:v>13.401</c:v>
                </c:pt>
                <c:pt idx="12673">
                  <c:v>13.305</c:v>
                </c:pt>
                <c:pt idx="12674">
                  <c:v>13.185</c:v>
                </c:pt>
                <c:pt idx="12675">
                  <c:v>13.087999999999999</c:v>
                </c:pt>
                <c:pt idx="12676">
                  <c:v>12.992000000000001</c:v>
                </c:pt>
                <c:pt idx="12677">
                  <c:v>12.92</c:v>
                </c:pt>
                <c:pt idx="12678">
                  <c:v>12.823</c:v>
                </c:pt>
                <c:pt idx="12679">
                  <c:v>12.750999999999999</c:v>
                </c:pt>
                <c:pt idx="12680">
                  <c:v>12.678000000000001</c:v>
                </c:pt>
                <c:pt idx="12681">
                  <c:v>12.606</c:v>
                </c:pt>
                <c:pt idx="12682">
                  <c:v>12.558</c:v>
                </c:pt>
                <c:pt idx="12683">
                  <c:v>12.509</c:v>
                </c:pt>
                <c:pt idx="12684">
                  <c:v>12.436999999999999</c:v>
                </c:pt>
                <c:pt idx="12685">
                  <c:v>12.388999999999999</c:v>
                </c:pt>
                <c:pt idx="12686">
                  <c:v>12.364000000000001</c:v>
                </c:pt>
                <c:pt idx="12687">
                  <c:v>12.316000000000001</c:v>
                </c:pt>
                <c:pt idx="12688">
                  <c:v>12.292</c:v>
                </c:pt>
                <c:pt idx="12689">
                  <c:v>12.292</c:v>
                </c:pt>
                <c:pt idx="12690">
                  <c:v>12.292</c:v>
                </c:pt>
                <c:pt idx="12691">
                  <c:v>12.292</c:v>
                </c:pt>
                <c:pt idx="12692">
                  <c:v>12.292</c:v>
                </c:pt>
                <c:pt idx="12693">
                  <c:v>12.292</c:v>
                </c:pt>
                <c:pt idx="12694">
                  <c:v>12.292</c:v>
                </c:pt>
                <c:pt idx="12695">
                  <c:v>12.292</c:v>
                </c:pt>
                <c:pt idx="12696">
                  <c:v>12.316000000000001</c:v>
                </c:pt>
                <c:pt idx="12697">
                  <c:v>12.316000000000001</c:v>
                </c:pt>
                <c:pt idx="12698">
                  <c:v>12.34</c:v>
                </c:pt>
                <c:pt idx="12699">
                  <c:v>12.34</c:v>
                </c:pt>
                <c:pt idx="12700">
                  <c:v>12.388999999999999</c:v>
                </c:pt>
                <c:pt idx="12701">
                  <c:v>12.461</c:v>
                </c:pt>
                <c:pt idx="12702">
                  <c:v>12.558</c:v>
                </c:pt>
                <c:pt idx="12703">
                  <c:v>12.702999999999999</c:v>
                </c:pt>
                <c:pt idx="12704">
                  <c:v>12.823</c:v>
                </c:pt>
                <c:pt idx="12705">
                  <c:v>12.968</c:v>
                </c:pt>
                <c:pt idx="12706">
                  <c:v>13.112</c:v>
                </c:pt>
                <c:pt idx="12707">
                  <c:v>13.281000000000001</c:v>
                </c:pt>
                <c:pt idx="12708">
                  <c:v>13.522</c:v>
                </c:pt>
                <c:pt idx="12709">
                  <c:v>13.738</c:v>
                </c:pt>
                <c:pt idx="12710">
                  <c:v>13.978</c:v>
                </c:pt>
                <c:pt idx="12711">
                  <c:v>14.29</c:v>
                </c:pt>
                <c:pt idx="12712">
                  <c:v>14.529</c:v>
                </c:pt>
                <c:pt idx="12713">
                  <c:v>14.792</c:v>
                </c:pt>
                <c:pt idx="12714">
                  <c:v>14.912000000000001</c:v>
                </c:pt>
                <c:pt idx="12715">
                  <c:v>14.912000000000001</c:v>
                </c:pt>
                <c:pt idx="12716">
                  <c:v>14.912000000000001</c:v>
                </c:pt>
                <c:pt idx="12717">
                  <c:v>14.912000000000001</c:v>
                </c:pt>
                <c:pt idx="12718">
                  <c:v>14.936</c:v>
                </c:pt>
                <c:pt idx="12719">
                  <c:v>14.888</c:v>
                </c:pt>
                <c:pt idx="12720">
                  <c:v>14.816000000000001</c:v>
                </c:pt>
                <c:pt idx="12721">
                  <c:v>14.744999999999999</c:v>
                </c:pt>
                <c:pt idx="12722">
                  <c:v>14.648999999999999</c:v>
                </c:pt>
                <c:pt idx="12723">
                  <c:v>14.337</c:v>
                </c:pt>
                <c:pt idx="12724">
                  <c:v>12.92</c:v>
                </c:pt>
                <c:pt idx="12725">
                  <c:v>12.92</c:v>
                </c:pt>
                <c:pt idx="12726">
                  <c:v>13.161</c:v>
                </c:pt>
                <c:pt idx="12727">
                  <c:v>13.449</c:v>
                </c:pt>
                <c:pt idx="12728">
                  <c:v>13.545999999999999</c:v>
                </c:pt>
                <c:pt idx="12729">
                  <c:v>13.522</c:v>
                </c:pt>
                <c:pt idx="12730">
                  <c:v>13.449</c:v>
                </c:pt>
                <c:pt idx="12731">
                  <c:v>13.401</c:v>
                </c:pt>
                <c:pt idx="12732">
                  <c:v>13.329000000000001</c:v>
                </c:pt>
                <c:pt idx="12733">
                  <c:v>13.281000000000001</c:v>
                </c:pt>
                <c:pt idx="12734">
                  <c:v>13.233000000000001</c:v>
                </c:pt>
                <c:pt idx="12735">
                  <c:v>13.161</c:v>
                </c:pt>
                <c:pt idx="12736">
                  <c:v>13.087999999999999</c:v>
                </c:pt>
                <c:pt idx="12737">
                  <c:v>13.016</c:v>
                </c:pt>
                <c:pt idx="12738">
                  <c:v>12.944000000000001</c:v>
                </c:pt>
                <c:pt idx="12739">
                  <c:v>12.871</c:v>
                </c:pt>
                <c:pt idx="12740">
                  <c:v>12.823</c:v>
                </c:pt>
                <c:pt idx="12741">
                  <c:v>12.750999999999999</c:v>
                </c:pt>
                <c:pt idx="12742">
                  <c:v>12.702999999999999</c:v>
                </c:pt>
                <c:pt idx="12743">
                  <c:v>12.654</c:v>
                </c:pt>
                <c:pt idx="12744">
                  <c:v>12.606</c:v>
                </c:pt>
                <c:pt idx="12745">
                  <c:v>12.534000000000001</c:v>
                </c:pt>
                <c:pt idx="12746">
                  <c:v>12.461</c:v>
                </c:pt>
                <c:pt idx="12747">
                  <c:v>12.413</c:v>
                </c:pt>
                <c:pt idx="12748">
                  <c:v>12.364000000000001</c:v>
                </c:pt>
                <c:pt idx="12749">
                  <c:v>12.34</c:v>
                </c:pt>
                <c:pt idx="12750">
                  <c:v>12.316000000000001</c:v>
                </c:pt>
                <c:pt idx="12751">
                  <c:v>12.268000000000001</c:v>
                </c:pt>
                <c:pt idx="12752">
                  <c:v>12.218999999999999</c:v>
                </c:pt>
                <c:pt idx="12753">
                  <c:v>12.170999999999999</c:v>
                </c:pt>
                <c:pt idx="12754">
                  <c:v>12.122</c:v>
                </c:pt>
                <c:pt idx="12755">
                  <c:v>12.074</c:v>
                </c:pt>
                <c:pt idx="12756">
                  <c:v>12.025</c:v>
                </c:pt>
                <c:pt idx="12757">
                  <c:v>11.977</c:v>
                </c:pt>
                <c:pt idx="12758">
                  <c:v>11.952999999999999</c:v>
                </c:pt>
                <c:pt idx="12759">
                  <c:v>11.904</c:v>
                </c:pt>
                <c:pt idx="12760">
                  <c:v>11.88</c:v>
                </c:pt>
                <c:pt idx="12761">
                  <c:v>11.856</c:v>
                </c:pt>
                <c:pt idx="12762">
                  <c:v>11.832000000000001</c:v>
                </c:pt>
                <c:pt idx="12763">
                  <c:v>11.832000000000001</c:v>
                </c:pt>
                <c:pt idx="12764">
                  <c:v>11.807</c:v>
                </c:pt>
                <c:pt idx="12765">
                  <c:v>11.759</c:v>
                </c:pt>
                <c:pt idx="12766">
                  <c:v>11.759</c:v>
                </c:pt>
                <c:pt idx="12767">
                  <c:v>11.734</c:v>
                </c:pt>
                <c:pt idx="12768">
                  <c:v>11.734</c:v>
                </c:pt>
                <c:pt idx="12769">
                  <c:v>11.734</c:v>
                </c:pt>
                <c:pt idx="12770">
                  <c:v>11.734</c:v>
                </c:pt>
                <c:pt idx="12771">
                  <c:v>11.71</c:v>
                </c:pt>
                <c:pt idx="12772">
                  <c:v>11.686</c:v>
                </c:pt>
                <c:pt idx="12773">
                  <c:v>11.662000000000001</c:v>
                </c:pt>
                <c:pt idx="12774">
                  <c:v>11.637</c:v>
                </c:pt>
                <c:pt idx="12775">
                  <c:v>11.589</c:v>
                </c:pt>
                <c:pt idx="12776">
                  <c:v>11.54</c:v>
                </c:pt>
                <c:pt idx="12777">
                  <c:v>11.492000000000001</c:v>
                </c:pt>
                <c:pt idx="12778">
                  <c:v>11.467000000000001</c:v>
                </c:pt>
                <c:pt idx="12779">
                  <c:v>11.443</c:v>
                </c:pt>
                <c:pt idx="12780">
                  <c:v>11.394</c:v>
                </c:pt>
                <c:pt idx="12781">
                  <c:v>11.37</c:v>
                </c:pt>
                <c:pt idx="12782">
                  <c:v>11.346</c:v>
                </c:pt>
                <c:pt idx="12783">
                  <c:v>11.297000000000001</c:v>
                </c:pt>
                <c:pt idx="12784">
                  <c:v>11.273</c:v>
                </c:pt>
                <c:pt idx="12785">
                  <c:v>11.247999999999999</c:v>
                </c:pt>
                <c:pt idx="12786">
                  <c:v>11.224</c:v>
                </c:pt>
                <c:pt idx="12787">
                  <c:v>11.2</c:v>
                </c:pt>
                <c:pt idx="12788">
                  <c:v>11.175000000000001</c:v>
                </c:pt>
                <c:pt idx="12789">
                  <c:v>11.151</c:v>
                </c:pt>
                <c:pt idx="12790">
                  <c:v>11.102</c:v>
                </c:pt>
                <c:pt idx="12791">
                  <c:v>11.077999999999999</c:v>
                </c:pt>
                <c:pt idx="12792">
                  <c:v>11.053000000000001</c:v>
                </c:pt>
                <c:pt idx="12793">
                  <c:v>11.053000000000001</c:v>
                </c:pt>
                <c:pt idx="12794">
                  <c:v>11.029</c:v>
                </c:pt>
                <c:pt idx="12795">
                  <c:v>11.029</c:v>
                </c:pt>
                <c:pt idx="12796">
                  <c:v>11.029</c:v>
                </c:pt>
                <c:pt idx="12797">
                  <c:v>11.077999999999999</c:v>
                </c:pt>
                <c:pt idx="12798">
                  <c:v>11.151</c:v>
                </c:pt>
                <c:pt idx="12799">
                  <c:v>11.247999999999999</c:v>
                </c:pt>
                <c:pt idx="12800">
                  <c:v>11.37</c:v>
                </c:pt>
                <c:pt idx="12801">
                  <c:v>11.492000000000001</c:v>
                </c:pt>
                <c:pt idx="12802">
                  <c:v>11.637</c:v>
                </c:pt>
                <c:pt idx="12803">
                  <c:v>11.807</c:v>
                </c:pt>
                <c:pt idx="12804">
                  <c:v>12.000999999999999</c:v>
                </c:pt>
                <c:pt idx="12805">
                  <c:v>12.218999999999999</c:v>
                </c:pt>
                <c:pt idx="12806">
                  <c:v>12.461</c:v>
                </c:pt>
                <c:pt idx="12807">
                  <c:v>12.678000000000001</c:v>
                </c:pt>
                <c:pt idx="12808">
                  <c:v>12.944000000000001</c:v>
                </c:pt>
                <c:pt idx="12809">
                  <c:v>13.087999999999999</c:v>
                </c:pt>
                <c:pt idx="12810">
                  <c:v>13.209</c:v>
                </c:pt>
                <c:pt idx="12811">
                  <c:v>13.281000000000001</c:v>
                </c:pt>
                <c:pt idx="12812">
                  <c:v>13.449</c:v>
                </c:pt>
                <c:pt idx="12813">
                  <c:v>13.497</c:v>
                </c:pt>
                <c:pt idx="12814">
                  <c:v>13.522</c:v>
                </c:pt>
                <c:pt idx="12815">
                  <c:v>13.497</c:v>
                </c:pt>
                <c:pt idx="12816">
                  <c:v>13.618</c:v>
                </c:pt>
                <c:pt idx="12817">
                  <c:v>13.834</c:v>
                </c:pt>
                <c:pt idx="12818">
                  <c:v>13.954000000000001</c:v>
                </c:pt>
                <c:pt idx="12819">
                  <c:v>14.002000000000001</c:v>
                </c:pt>
                <c:pt idx="12820">
                  <c:v>13.954000000000001</c:v>
                </c:pt>
                <c:pt idx="12821">
                  <c:v>13.786</c:v>
                </c:pt>
                <c:pt idx="12822">
                  <c:v>13.522</c:v>
                </c:pt>
                <c:pt idx="12823">
                  <c:v>13.377000000000001</c:v>
                </c:pt>
                <c:pt idx="12824">
                  <c:v>13.185</c:v>
                </c:pt>
                <c:pt idx="12825">
                  <c:v>13.281000000000001</c:v>
                </c:pt>
                <c:pt idx="12826">
                  <c:v>13.69</c:v>
                </c:pt>
                <c:pt idx="12827">
                  <c:v>14.098000000000001</c:v>
                </c:pt>
                <c:pt idx="12828">
                  <c:v>14.433</c:v>
                </c:pt>
                <c:pt idx="12829">
                  <c:v>14.768000000000001</c:v>
                </c:pt>
                <c:pt idx="12830">
                  <c:v>14.936</c:v>
                </c:pt>
                <c:pt idx="12831">
                  <c:v>14.984</c:v>
                </c:pt>
                <c:pt idx="12832">
                  <c:v>15.079000000000001</c:v>
                </c:pt>
                <c:pt idx="12833">
                  <c:v>15.007999999999999</c:v>
                </c:pt>
                <c:pt idx="12834">
                  <c:v>14.984</c:v>
                </c:pt>
                <c:pt idx="12835">
                  <c:v>14.912000000000001</c:v>
                </c:pt>
                <c:pt idx="12836">
                  <c:v>14.816000000000001</c:v>
                </c:pt>
                <c:pt idx="12837">
                  <c:v>14.696999999999999</c:v>
                </c:pt>
                <c:pt idx="12838">
                  <c:v>14.648999999999999</c:v>
                </c:pt>
                <c:pt idx="12839">
                  <c:v>14.577</c:v>
                </c:pt>
                <c:pt idx="12840">
                  <c:v>14.433</c:v>
                </c:pt>
                <c:pt idx="12841">
                  <c:v>14.242000000000001</c:v>
                </c:pt>
                <c:pt idx="12842">
                  <c:v>14.074</c:v>
                </c:pt>
                <c:pt idx="12843">
                  <c:v>13.978</c:v>
                </c:pt>
                <c:pt idx="12844">
                  <c:v>13.882</c:v>
                </c:pt>
                <c:pt idx="12845">
                  <c:v>13.786</c:v>
                </c:pt>
                <c:pt idx="12846">
                  <c:v>13.714</c:v>
                </c:pt>
                <c:pt idx="12847">
                  <c:v>13.618</c:v>
                </c:pt>
                <c:pt idx="12848">
                  <c:v>13.522</c:v>
                </c:pt>
                <c:pt idx="12849">
                  <c:v>13.425000000000001</c:v>
                </c:pt>
                <c:pt idx="12850">
                  <c:v>13.305</c:v>
                </c:pt>
                <c:pt idx="12851">
                  <c:v>13.185</c:v>
                </c:pt>
                <c:pt idx="12852">
                  <c:v>13.064</c:v>
                </c:pt>
                <c:pt idx="12853">
                  <c:v>12.944000000000001</c:v>
                </c:pt>
                <c:pt idx="12854">
                  <c:v>12.847</c:v>
                </c:pt>
                <c:pt idx="12855">
                  <c:v>12.750999999999999</c:v>
                </c:pt>
                <c:pt idx="12856">
                  <c:v>12.678000000000001</c:v>
                </c:pt>
                <c:pt idx="12857">
                  <c:v>12.606</c:v>
                </c:pt>
                <c:pt idx="12858">
                  <c:v>12.558</c:v>
                </c:pt>
                <c:pt idx="12859">
                  <c:v>12.484999999999999</c:v>
                </c:pt>
                <c:pt idx="12860">
                  <c:v>12.413</c:v>
                </c:pt>
                <c:pt idx="12861">
                  <c:v>12.34</c:v>
                </c:pt>
                <c:pt idx="12862">
                  <c:v>12.268000000000001</c:v>
                </c:pt>
                <c:pt idx="12863">
                  <c:v>12.170999999999999</c:v>
                </c:pt>
                <c:pt idx="12864">
                  <c:v>12.098000000000001</c:v>
                </c:pt>
                <c:pt idx="12865">
                  <c:v>12.025</c:v>
                </c:pt>
                <c:pt idx="12866">
                  <c:v>11.952999999999999</c:v>
                </c:pt>
                <c:pt idx="12867">
                  <c:v>11.88</c:v>
                </c:pt>
                <c:pt idx="12868">
                  <c:v>11.832000000000001</c:v>
                </c:pt>
                <c:pt idx="12869">
                  <c:v>11.807</c:v>
                </c:pt>
                <c:pt idx="12870">
                  <c:v>11.782999999999999</c:v>
                </c:pt>
                <c:pt idx="12871">
                  <c:v>11.734</c:v>
                </c:pt>
                <c:pt idx="12872">
                  <c:v>11.734</c:v>
                </c:pt>
                <c:pt idx="12873">
                  <c:v>11.71</c:v>
                </c:pt>
                <c:pt idx="12874">
                  <c:v>11.686</c:v>
                </c:pt>
                <c:pt idx="12875">
                  <c:v>11.662000000000001</c:v>
                </c:pt>
                <c:pt idx="12876">
                  <c:v>11.662000000000001</c:v>
                </c:pt>
                <c:pt idx="12877">
                  <c:v>11.662000000000001</c:v>
                </c:pt>
                <c:pt idx="12878">
                  <c:v>11.662000000000001</c:v>
                </c:pt>
                <c:pt idx="12879">
                  <c:v>11.637</c:v>
                </c:pt>
                <c:pt idx="12880">
                  <c:v>11.637</c:v>
                </c:pt>
                <c:pt idx="12881">
                  <c:v>11.637</c:v>
                </c:pt>
                <c:pt idx="12882">
                  <c:v>11.637</c:v>
                </c:pt>
                <c:pt idx="12883">
                  <c:v>11.637</c:v>
                </c:pt>
                <c:pt idx="12884">
                  <c:v>11.637</c:v>
                </c:pt>
                <c:pt idx="12885">
                  <c:v>11.637</c:v>
                </c:pt>
                <c:pt idx="12886">
                  <c:v>11.637</c:v>
                </c:pt>
                <c:pt idx="12887">
                  <c:v>11.662000000000001</c:v>
                </c:pt>
                <c:pt idx="12888">
                  <c:v>11.662000000000001</c:v>
                </c:pt>
                <c:pt idx="12889">
                  <c:v>11.686</c:v>
                </c:pt>
                <c:pt idx="12890">
                  <c:v>11.71</c:v>
                </c:pt>
                <c:pt idx="12891">
                  <c:v>11.734</c:v>
                </c:pt>
                <c:pt idx="12892">
                  <c:v>11.782999999999999</c:v>
                </c:pt>
                <c:pt idx="12893">
                  <c:v>11.807</c:v>
                </c:pt>
                <c:pt idx="12894">
                  <c:v>11.832000000000001</c:v>
                </c:pt>
                <c:pt idx="12895">
                  <c:v>11.856</c:v>
                </c:pt>
                <c:pt idx="12896">
                  <c:v>11.904</c:v>
                </c:pt>
                <c:pt idx="12897">
                  <c:v>11.977</c:v>
                </c:pt>
                <c:pt idx="12898">
                  <c:v>12.05</c:v>
                </c:pt>
                <c:pt idx="12899">
                  <c:v>12.147</c:v>
                </c:pt>
                <c:pt idx="12900">
                  <c:v>12.34</c:v>
                </c:pt>
                <c:pt idx="12901">
                  <c:v>12.582000000000001</c:v>
                </c:pt>
                <c:pt idx="12902">
                  <c:v>12.823</c:v>
                </c:pt>
                <c:pt idx="12903">
                  <c:v>13.064</c:v>
                </c:pt>
                <c:pt idx="12904">
                  <c:v>13.329000000000001</c:v>
                </c:pt>
                <c:pt idx="12905">
                  <c:v>13.593999999999999</c:v>
                </c:pt>
                <c:pt idx="12906">
                  <c:v>13.882</c:v>
                </c:pt>
                <c:pt idx="12907">
                  <c:v>14.17</c:v>
                </c:pt>
                <c:pt idx="12908">
                  <c:v>14.433</c:v>
                </c:pt>
                <c:pt idx="12909">
                  <c:v>14.744999999999999</c:v>
                </c:pt>
                <c:pt idx="12910">
                  <c:v>15.055</c:v>
                </c:pt>
                <c:pt idx="12911">
                  <c:v>15.342000000000001</c:v>
                </c:pt>
                <c:pt idx="12912">
                  <c:v>15.629</c:v>
                </c:pt>
                <c:pt idx="12913">
                  <c:v>15.914999999999999</c:v>
                </c:pt>
                <c:pt idx="12914">
                  <c:v>16.201000000000001</c:v>
                </c:pt>
                <c:pt idx="12915">
                  <c:v>16.463000000000001</c:v>
                </c:pt>
                <c:pt idx="12916">
                  <c:v>16.63</c:v>
                </c:pt>
                <c:pt idx="12917">
                  <c:v>16.891999999999999</c:v>
                </c:pt>
                <c:pt idx="12918">
                  <c:v>16.867999999999999</c:v>
                </c:pt>
                <c:pt idx="12919">
                  <c:v>16.533999999999999</c:v>
                </c:pt>
                <c:pt idx="12920">
                  <c:v>16.271999999999998</c:v>
                </c:pt>
                <c:pt idx="12921">
                  <c:v>16.177</c:v>
                </c:pt>
                <c:pt idx="12922">
                  <c:v>16.344000000000001</c:v>
                </c:pt>
                <c:pt idx="12923">
                  <c:v>16.582000000000001</c:v>
                </c:pt>
                <c:pt idx="12924">
                  <c:v>16.844000000000001</c:v>
                </c:pt>
                <c:pt idx="12925">
                  <c:v>16.986999999999998</c:v>
                </c:pt>
                <c:pt idx="12926">
                  <c:v>17.082000000000001</c:v>
                </c:pt>
                <c:pt idx="12927">
                  <c:v>17.225000000000001</c:v>
                </c:pt>
                <c:pt idx="12928">
                  <c:v>17.344000000000001</c:v>
                </c:pt>
                <c:pt idx="12929">
                  <c:v>17.390999999999998</c:v>
                </c:pt>
                <c:pt idx="12930">
                  <c:v>17.414999999999999</c:v>
                </c:pt>
                <c:pt idx="12931">
                  <c:v>17.367999999999999</c:v>
                </c:pt>
                <c:pt idx="12932">
                  <c:v>17.248999999999999</c:v>
                </c:pt>
                <c:pt idx="12933">
                  <c:v>17.058</c:v>
                </c:pt>
                <c:pt idx="12934">
                  <c:v>16.795999999999999</c:v>
                </c:pt>
                <c:pt idx="12935">
                  <c:v>16.558</c:v>
                </c:pt>
                <c:pt idx="12936">
                  <c:v>16.344000000000001</c:v>
                </c:pt>
                <c:pt idx="12937">
                  <c:v>16.152999999999999</c:v>
                </c:pt>
                <c:pt idx="12938">
                  <c:v>15.962999999999999</c:v>
                </c:pt>
                <c:pt idx="12939">
                  <c:v>15.772</c:v>
                </c:pt>
                <c:pt idx="12940">
                  <c:v>15.629</c:v>
                </c:pt>
                <c:pt idx="12941">
                  <c:v>15.509</c:v>
                </c:pt>
                <c:pt idx="12942">
                  <c:v>15.366</c:v>
                </c:pt>
                <c:pt idx="12943">
                  <c:v>15.223000000000001</c:v>
                </c:pt>
                <c:pt idx="12944">
                  <c:v>15.079000000000001</c:v>
                </c:pt>
                <c:pt idx="12945">
                  <c:v>14.912000000000001</c:v>
                </c:pt>
                <c:pt idx="12946">
                  <c:v>14.744999999999999</c:v>
                </c:pt>
                <c:pt idx="12947">
                  <c:v>14.601000000000001</c:v>
                </c:pt>
                <c:pt idx="12948">
                  <c:v>14.433</c:v>
                </c:pt>
                <c:pt idx="12949">
                  <c:v>14.29</c:v>
                </c:pt>
                <c:pt idx="12950">
                  <c:v>14.146000000000001</c:v>
                </c:pt>
                <c:pt idx="12951">
                  <c:v>13.978</c:v>
                </c:pt>
                <c:pt idx="12952">
                  <c:v>13.834</c:v>
                </c:pt>
                <c:pt idx="12953">
                  <c:v>13.69</c:v>
                </c:pt>
                <c:pt idx="12954">
                  <c:v>13.545999999999999</c:v>
                </c:pt>
                <c:pt idx="12955">
                  <c:v>13.425000000000001</c:v>
                </c:pt>
                <c:pt idx="12956">
                  <c:v>13.305</c:v>
                </c:pt>
                <c:pt idx="12957">
                  <c:v>13.185</c:v>
                </c:pt>
                <c:pt idx="12958">
                  <c:v>13.087999999999999</c:v>
                </c:pt>
                <c:pt idx="12959">
                  <c:v>12.992000000000001</c:v>
                </c:pt>
                <c:pt idx="12960">
                  <c:v>12.896000000000001</c:v>
                </c:pt>
                <c:pt idx="12961">
                  <c:v>12.798999999999999</c:v>
                </c:pt>
                <c:pt idx="12962">
                  <c:v>12.750999999999999</c:v>
                </c:pt>
                <c:pt idx="12963">
                  <c:v>12.702999999999999</c:v>
                </c:pt>
                <c:pt idx="12964">
                  <c:v>12.678000000000001</c:v>
                </c:pt>
                <c:pt idx="12965">
                  <c:v>12.654</c:v>
                </c:pt>
                <c:pt idx="12966">
                  <c:v>12.654</c:v>
                </c:pt>
                <c:pt idx="12967">
                  <c:v>12.654</c:v>
                </c:pt>
                <c:pt idx="12968">
                  <c:v>12.654</c:v>
                </c:pt>
                <c:pt idx="12969">
                  <c:v>12.654</c:v>
                </c:pt>
                <c:pt idx="12970">
                  <c:v>12.654</c:v>
                </c:pt>
                <c:pt idx="12971">
                  <c:v>12.654</c:v>
                </c:pt>
                <c:pt idx="12972">
                  <c:v>12.678000000000001</c:v>
                </c:pt>
                <c:pt idx="12973">
                  <c:v>12.678000000000001</c:v>
                </c:pt>
                <c:pt idx="12974">
                  <c:v>12.678000000000001</c:v>
                </c:pt>
                <c:pt idx="12975">
                  <c:v>12.702999999999999</c:v>
                </c:pt>
                <c:pt idx="12976">
                  <c:v>12.702999999999999</c:v>
                </c:pt>
                <c:pt idx="12977">
                  <c:v>12.702999999999999</c:v>
                </c:pt>
                <c:pt idx="12978">
                  <c:v>12.702999999999999</c:v>
                </c:pt>
                <c:pt idx="12979">
                  <c:v>12.702999999999999</c:v>
                </c:pt>
                <c:pt idx="12980">
                  <c:v>12.678000000000001</c:v>
                </c:pt>
                <c:pt idx="12981">
                  <c:v>12.654</c:v>
                </c:pt>
                <c:pt idx="12982">
                  <c:v>12.654</c:v>
                </c:pt>
                <c:pt idx="12983">
                  <c:v>12.654</c:v>
                </c:pt>
                <c:pt idx="12984">
                  <c:v>12.63</c:v>
                </c:pt>
                <c:pt idx="12985">
                  <c:v>12.63</c:v>
                </c:pt>
                <c:pt idx="12986">
                  <c:v>12.63</c:v>
                </c:pt>
                <c:pt idx="12987">
                  <c:v>12.654</c:v>
                </c:pt>
                <c:pt idx="12988">
                  <c:v>12.654</c:v>
                </c:pt>
                <c:pt idx="12989">
                  <c:v>12.702999999999999</c:v>
                </c:pt>
                <c:pt idx="12990">
                  <c:v>12.750999999999999</c:v>
                </c:pt>
                <c:pt idx="12991">
                  <c:v>12.798999999999999</c:v>
                </c:pt>
                <c:pt idx="12992">
                  <c:v>12.871</c:v>
                </c:pt>
                <c:pt idx="12993">
                  <c:v>12.968</c:v>
                </c:pt>
                <c:pt idx="12994">
                  <c:v>13.087999999999999</c:v>
                </c:pt>
                <c:pt idx="12995">
                  <c:v>13.233000000000001</c:v>
                </c:pt>
                <c:pt idx="12996">
                  <c:v>13.425000000000001</c:v>
                </c:pt>
                <c:pt idx="12997">
                  <c:v>13.641999999999999</c:v>
                </c:pt>
                <c:pt idx="12998">
                  <c:v>13.858000000000001</c:v>
                </c:pt>
                <c:pt idx="12999">
                  <c:v>14.074</c:v>
                </c:pt>
                <c:pt idx="13000">
                  <c:v>14.314</c:v>
                </c:pt>
                <c:pt idx="13001">
                  <c:v>14.553000000000001</c:v>
                </c:pt>
                <c:pt idx="13002">
                  <c:v>14.816000000000001</c:v>
                </c:pt>
                <c:pt idx="13003">
                  <c:v>15.079000000000001</c:v>
                </c:pt>
                <c:pt idx="13004">
                  <c:v>15.342000000000001</c:v>
                </c:pt>
                <c:pt idx="13005">
                  <c:v>15.605</c:v>
                </c:pt>
                <c:pt idx="13006">
                  <c:v>15.867000000000001</c:v>
                </c:pt>
                <c:pt idx="13007">
                  <c:v>16.152999999999999</c:v>
                </c:pt>
                <c:pt idx="13008">
                  <c:v>16.414999999999999</c:v>
                </c:pt>
                <c:pt idx="13009">
                  <c:v>16.677</c:v>
                </c:pt>
                <c:pt idx="13010">
                  <c:v>16.939</c:v>
                </c:pt>
                <c:pt idx="13011">
                  <c:v>17.32</c:v>
                </c:pt>
                <c:pt idx="13012">
                  <c:v>17.582000000000001</c:v>
                </c:pt>
                <c:pt idx="13013">
                  <c:v>17.818999999999999</c:v>
                </c:pt>
                <c:pt idx="13014">
                  <c:v>18.010000000000002</c:v>
                </c:pt>
                <c:pt idx="13015">
                  <c:v>18.224</c:v>
                </c:pt>
                <c:pt idx="13016">
                  <c:v>18.343</c:v>
                </c:pt>
                <c:pt idx="13017">
                  <c:v>18.556999999999999</c:v>
                </c:pt>
                <c:pt idx="13018">
                  <c:v>18.675000000000001</c:v>
                </c:pt>
                <c:pt idx="13019">
                  <c:v>18.603999999999999</c:v>
                </c:pt>
                <c:pt idx="13020">
                  <c:v>18.484999999999999</c:v>
                </c:pt>
                <c:pt idx="13021">
                  <c:v>18.343</c:v>
                </c:pt>
                <c:pt idx="13022">
                  <c:v>18.295000000000002</c:v>
                </c:pt>
                <c:pt idx="13023">
                  <c:v>18.343</c:v>
                </c:pt>
                <c:pt idx="13024">
                  <c:v>18.414000000000001</c:v>
                </c:pt>
                <c:pt idx="13025">
                  <c:v>18.39</c:v>
                </c:pt>
                <c:pt idx="13026">
                  <c:v>18.295000000000002</c:v>
                </c:pt>
                <c:pt idx="13027">
                  <c:v>18.129000000000001</c:v>
                </c:pt>
                <c:pt idx="13028">
                  <c:v>17.962</c:v>
                </c:pt>
                <c:pt idx="13029">
                  <c:v>17.843</c:v>
                </c:pt>
                <c:pt idx="13030">
                  <c:v>17.724</c:v>
                </c:pt>
                <c:pt idx="13031">
                  <c:v>17.582000000000001</c:v>
                </c:pt>
                <c:pt idx="13032">
                  <c:v>17.390999999999998</c:v>
                </c:pt>
                <c:pt idx="13033">
                  <c:v>17.177</c:v>
                </c:pt>
                <c:pt idx="13034">
                  <c:v>16.986999999999998</c:v>
                </c:pt>
                <c:pt idx="13035">
                  <c:v>16.82</c:v>
                </c:pt>
                <c:pt idx="13036">
                  <c:v>16.677</c:v>
                </c:pt>
                <c:pt idx="13037">
                  <c:v>16.510999999999999</c:v>
                </c:pt>
                <c:pt idx="13038">
                  <c:v>16.295999999999999</c:v>
                </c:pt>
                <c:pt idx="13039">
                  <c:v>16.082000000000001</c:v>
                </c:pt>
                <c:pt idx="13040">
                  <c:v>15.891</c:v>
                </c:pt>
                <c:pt idx="13041">
                  <c:v>15.676</c:v>
                </c:pt>
                <c:pt idx="13042">
                  <c:v>15.484999999999999</c:v>
                </c:pt>
                <c:pt idx="13043">
                  <c:v>15.318</c:v>
                </c:pt>
                <c:pt idx="13044">
                  <c:v>15.127000000000001</c:v>
                </c:pt>
                <c:pt idx="13045">
                  <c:v>14.96</c:v>
                </c:pt>
                <c:pt idx="13046">
                  <c:v>14.792</c:v>
                </c:pt>
                <c:pt idx="13047">
                  <c:v>14.625</c:v>
                </c:pt>
                <c:pt idx="13048">
                  <c:v>14.481</c:v>
                </c:pt>
                <c:pt idx="13049">
                  <c:v>14.314</c:v>
                </c:pt>
                <c:pt idx="13050">
                  <c:v>14.17</c:v>
                </c:pt>
                <c:pt idx="13051">
                  <c:v>14.026</c:v>
                </c:pt>
                <c:pt idx="13052">
                  <c:v>13.906000000000001</c:v>
                </c:pt>
                <c:pt idx="13053">
                  <c:v>13.786</c:v>
                </c:pt>
                <c:pt idx="13054">
                  <c:v>13.69</c:v>
                </c:pt>
                <c:pt idx="13055">
                  <c:v>13.641999999999999</c:v>
                </c:pt>
                <c:pt idx="13056">
                  <c:v>13.57</c:v>
                </c:pt>
                <c:pt idx="13057">
                  <c:v>13.522</c:v>
                </c:pt>
                <c:pt idx="13058">
                  <c:v>13.473000000000001</c:v>
                </c:pt>
                <c:pt idx="13059">
                  <c:v>13.425000000000001</c:v>
                </c:pt>
                <c:pt idx="13060">
                  <c:v>13.377000000000001</c:v>
                </c:pt>
                <c:pt idx="13061">
                  <c:v>13.329000000000001</c:v>
                </c:pt>
                <c:pt idx="13062">
                  <c:v>13.281000000000001</c:v>
                </c:pt>
                <c:pt idx="13063">
                  <c:v>13.257</c:v>
                </c:pt>
                <c:pt idx="13064">
                  <c:v>13.233000000000001</c:v>
                </c:pt>
                <c:pt idx="13065">
                  <c:v>13.209</c:v>
                </c:pt>
                <c:pt idx="13066">
                  <c:v>13.161</c:v>
                </c:pt>
                <c:pt idx="13067">
                  <c:v>13.137</c:v>
                </c:pt>
                <c:pt idx="13068">
                  <c:v>13.112</c:v>
                </c:pt>
                <c:pt idx="13069">
                  <c:v>13.087999999999999</c:v>
                </c:pt>
                <c:pt idx="13070">
                  <c:v>13.04</c:v>
                </c:pt>
                <c:pt idx="13071">
                  <c:v>13.016</c:v>
                </c:pt>
                <c:pt idx="13072">
                  <c:v>12.968</c:v>
                </c:pt>
                <c:pt idx="13073">
                  <c:v>12.944000000000001</c:v>
                </c:pt>
                <c:pt idx="13074">
                  <c:v>12.896000000000001</c:v>
                </c:pt>
                <c:pt idx="13075">
                  <c:v>12.847</c:v>
                </c:pt>
                <c:pt idx="13076">
                  <c:v>12.823</c:v>
                </c:pt>
                <c:pt idx="13077">
                  <c:v>12.775</c:v>
                </c:pt>
                <c:pt idx="13078">
                  <c:v>12.750999999999999</c:v>
                </c:pt>
                <c:pt idx="13079">
                  <c:v>12.702999999999999</c:v>
                </c:pt>
                <c:pt idx="13080">
                  <c:v>12.678000000000001</c:v>
                </c:pt>
                <c:pt idx="13081">
                  <c:v>12.654</c:v>
                </c:pt>
                <c:pt idx="13082">
                  <c:v>12.654</c:v>
                </c:pt>
                <c:pt idx="13083">
                  <c:v>12.654</c:v>
                </c:pt>
                <c:pt idx="13084">
                  <c:v>12.678000000000001</c:v>
                </c:pt>
                <c:pt idx="13085">
                  <c:v>12.750999999999999</c:v>
                </c:pt>
                <c:pt idx="13086">
                  <c:v>12.823</c:v>
                </c:pt>
                <c:pt idx="13087">
                  <c:v>12.944000000000001</c:v>
                </c:pt>
                <c:pt idx="13088">
                  <c:v>13.064</c:v>
                </c:pt>
                <c:pt idx="13089">
                  <c:v>13.233000000000001</c:v>
                </c:pt>
                <c:pt idx="13090">
                  <c:v>13.353</c:v>
                </c:pt>
                <c:pt idx="13091">
                  <c:v>13.593999999999999</c:v>
                </c:pt>
                <c:pt idx="13092">
                  <c:v>14.002000000000001</c:v>
                </c:pt>
                <c:pt idx="13093">
                  <c:v>14.337</c:v>
                </c:pt>
                <c:pt idx="13094">
                  <c:v>14.625</c:v>
                </c:pt>
                <c:pt idx="13095">
                  <c:v>14.864000000000001</c:v>
                </c:pt>
                <c:pt idx="13096">
                  <c:v>15.055</c:v>
                </c:pt>
                <c:pt idx="13097">
                  <c:v>15.27</c:v>
                </c:pt>
                <c:pt idx="13098">
                  <c:v>15.438000000000001</c:v>
                </c:pt>
                <c:pt idx="13099">
                  <c:v>15.676</c:v>
                </c:pt>
                <c:pt idx="13100">
                  <c:v>15.914999999999999</c:v>
                </c:pt>
                <c:pt idx="13101">
                  <c:v>16.152999999999999</c:v>
                </c:pt>
                <c:pt idx="13102">
                  <c:v>16.414999999999999</c:v>
                </c:pt>
                <c:pt idx="13103">
                  <c:v>16.677</c:v>
                </c:pt>
                <c:pt idx="13104">
                  <c:v>16.914999999999999</c:v>
                </c:pt>
                <c:pt idx="13105">
                  <c:v>17.201000000000001</c:v>
                </c:pt>
                <c:pt idx="13106">
                  <c:v>17.414999999999999</c:v>
                </c:pt>
                <c:pt idx="13107">
                  <c:v>17.652999999999999</c:v>
                </c:pt>
                <c:pt idx="13108">
                  <c:v>17.867000000000001</c:v>
                </c:pt>
                <c:pt idx="13109">
                  <c:v>18.010000000000002</c:v>
                </c:pt>
                <c:pt idx="13110">
                  <c:v>18.224</c:v>
                </c:pt>
                <c:pt idx="13111">
                  <c:v>18.460999999999999</c:v>
                </c:pt>
                <c:pt idx="13112">
                  <c:v>18.603999999999999</c:v>
                </c:pt>
                <c:pt idx="13113">
                  <c:v>18.818000000000001</c:v>
                </c:pt>
                <c:pt idx="13114">
                  <c:v>18.960999999999999</c:v>
                </c:pt>
                <c:pt idx="13115">
                  <c:v>19.056000000000001</c:v>
                </c:pt>
                <c:pt idx="13116">
                  <c:v>19.151</c:v>
                </c:pt>
                <c:pt idx="13117">
                  <c:v>19.222000000000001</c:v>
                </c:pt>
                <c:pt idx="13118">
                  <c:v>19.222000000000001</c:v>
                </c:pt>
                <c:pt idx="13119">
                  <c:v>19.245999999999999</c:v>
                </c:pt>
                <c:pt idx="13120">
                  <c:v>19.175000000000001</c:v>
                </c:pt>
                <c:pt idx="13121">
                  <c:v>19.103000000000002</c:v>
                </c:pt>
                <c:pt idx="13122">
                  <c:v>18.913</c:v>
                </c:pt>
                <c:pt idx="13123">
                  <c:v>18.675000000000001</c:v>
                </c:pt>
                <c:pt idx="13124">
                  <c:v>18.437999999999999</c:v>
                </c:pt>
                <c:pt idx="13125">
                  <c:v>18.224</c:v>
                </c:pt>
                <c:pt idx="13126">
                  <c:v>18.105</c:v>
                </c:pt>
                <c:pt idx="13127">
                  <c:v>18.010000000000002</c:v>
                </c:pt>
                <c:pt idx="13128">
                  <c:v>17.914999999999999</c:v>
                </c:pt>
                <c:pt idx="13129">
                  <c:v>17.795999999999999</c:v>
                </c:pt>
                <c:pt idx="13130">
                  <c:v>17.677</c:v>
                </c:pt>
                <c:pt idx="13131">
                  <c:v>17.533999999999999</c:v>
                </c:pt>
                <c:pt idx="13132">
                  <c:v>17.32</c:v>
                </c:pt>
                <c:pt idx="13133">
                  <c:v>17.152999999999999</c:v>
                </c:pt>
                <c:pt idx="13134">
                  <c:v>16.939</c:v>
                </c:pt>
                <c:pt idx="13135">
                  <c:v>16.725000000000001</c:v>
                </c:pt>
                <c:pt idx="13136">
                  <c:v>16.486999999999998</c:v>
                </c:pt>
                <c:pt idx="13137">
                  <c:v>16.271999999999998</c:v>
                </c:pt>
                <c:pt idx="13138">
                  <c:v>16.082000000000001</c:v>
                </c:pt>
                <c:pt idx="13139">
                  <c:v>15.914999999999999</c:v>
                </c:pt>
                <c:pt idx="13140">
                  <c:v>15.724</c:v>
                </c:pt>
                <c:pt idx="13141">
                  <c:v>15.557</c:v>
                </c:pt>
                <c:pt idx="13142">
                  <c:v>15.39</c:v>
                </c:pt>
                <c:pt idx="13143">
                  <c:v>15.223000000000001</c:v>
                </c:pt>
                <c:pt idx="13144">
                  <c:v>15.079000000000001</c:v>
                </c:pt>
                <c:pt idx="13145">
                  <c:v>14.912000000000001</c:v>
                </c:pt>
                <c:pt idx="13146">
                  <c:v>14.768000000000001</c:v>
                </c:pt>
                <c:pt idx="13147">
                  <c:v>14.601000000000001</c:v>
                </c:pt>
                <c:pt idx="13148">
                  <c:v>14.481</c:v>
                </c:pt>
                <c:pt idx="13149">
                  <c:v>14.361000000000001</c:v>
                </c:pt>
                <c:pt idx="13150">
                  <c:v>14.266</c:v>
                </c:pt>
                <c:pt idx="13151">
                  <c:v>14.17</c:v>
                </c:pt>
                <c:pt idx="13152">
                  <c:v>14.098000000000001</c:v>
                </c:pt>
                <c:pt idx="13153">
                  <c:v>14.05</c:v>
                </c:pt>
                <c:pt idx="13154">
                  <c:v>13.978</c:v>
                </c:pt>
                <c:pt idx="13155">
                  <c:v>13.93</c:v>
                </c:pt>
                <c:pt idx="13156">
                  <c:v>13.882</c:v>
                </c:pt>
                <c:pt idx="13157">
                  <c:v>13.834</c:v>
                </c:pt>
                <c:pt idx="13158">
                  <c:v>13.786</c:v>
                </c:pt>
                <c:pt idx="13159">
                  <c:v>13.714</c:v>
                </c:pt>
                <c:pt idx="13160">
                  <c:v>13.666</c:v>
                </c:pt>
                <c:pt idx="13161">
                  <c:v>13.618</c:v>
                </c:pt>
                <c:pt idx="13162">
                  <c:v>13.57</c:v>
                </c:pt>
                <c:pt idx="13163">
                  <c:v>13.522</c:v>
                </c:pt>
                <c:pt idx="13164">
                  <c:v>13.473000000000001</c:v>
                </c:pt>
                <c:pt idx="13165">
                  <c:v>13.449</c:v>
                </c:pt>
                <c:pt idx="13166">
                  <c:v>13.401</c:v>
                </c:pt>
                <c:pt idx="13167">
                  <c:v>13.353</c:v>
                </c:pt>
                <c:pt idx="13168">
                  <c:v>13.329000000000001</c:v>
                </c:pt>
                <c:pt idx="13169">
                  <c:v>13.281000000000001</c:v>
                </c:pt>
                <c:pt idx="13170">
                  <c:v>13.233000000000001</c:v>
                </c:pt>
                <c:pt idx="13171">
                  <c:v>13.209</c:v>
                </c:pt>
                <c:pt idx="13172">
                  <c:v>13.161</c:v>
                </c:pt>
                <c:pt idx="13173">
                  <c:v>13.137</c:v>
                </c:pt>
                <c:pt idx="13174">
                  <c:v>13.112</c:v>
                </c:pt>
                <c:pt idx="13175">
                  <c:v>13.087999999999999</c:v>
                </c:pt>
                <c:pt idx="13176">
                  <c:v>13.064</c:v>
                </c:pt>
                <c:pt idx="13177">
                  <c:v>13.064</c:v>
                </c:pt>
                <c:pt idx="13178">
                  <c:v>13.064</c:v>
                </c:pt>
                <c:pt idx="13179">
                  <c:v>13.087999999999999</c:v>
                </c:pt>
                <c:pt idx="13180">
                  <c:v>13.112</c:v>
                </c:pt>
                <c:pt idx="13181">
                  <c:v>13.137</c:v>
                </c:pt>
                <c:pt idx="13182">
                  <c:v>13.185</c:v>
                </c:pt>
                <c:pt idx="13183">
                  <c:v>13.257</c:v>
                </c:pt>
                <c:pt idx="13184">
                  <c:v>13.377000000000001</c:v>
                </c:pt>
                <c:pt idx="13185">
                  <c:v>13.473000000000001</c:v>
                </c:pt>
                <c:pt idx="13186">
                  <c:v>13.641999999999999</c:v>
                </c:pt>
                <c:pt idx="13187">
                  <c:v>13.762</c:v>
                </c:pt>
                <c:pt idx="13188">
                  <c:v>13.81</c:v>
                </c:pt>
                <c:pt idx="13189">
                  <c:v>13.882</c:v>
                </c:pt>
                <c:pt idx="13190">
                  <c:v>14.002000000000001</c:v>
                </c:pt>
                <c:pt idx="13191">
                  <c:v>14.122</c:v>
                </c:pt>
                <c:pt idx="13192">
                  <c:v>14.29</c:v>
                </c:pt>
                <c:pt idx="13193">
                  <c:v>14.553000000000001</c:v>
                </c:pt>
                <c:pt idx="13194">
                  <c:v>14.721</c:v>
                </c:pt>
                <c:pt idx="13195">
                  <c:v>14.864000000000001</c:v>
                </c:pt>
                <c:pt idx="13196">
                  <c:v>14.96</c:v>
                </c:pt>
                <c:pt idx="13197">
                  <c:v>15.055</c:v>
                </c:pt>
                <c:pt idx="13198">
                  <c:v>15.175000000000001</c:v>
                </c:pt>
                <c:pt idx="13199">
                  <c:v>15.342000000000001</c:v>
                </c:pt>
                <c:pt idx="13200">
                  <c:v>15.605</c:v>
                </c:pt>
                <c:pt idx="13201">
                  <c:v>15.914999999999999</c:v>
                </c:pt>
                <c:pt idx="13202">
                  <c:v>16.248999999999999</c:v>
                </c:pt>
                <c:pt idx="13203">
                  <c:v>16.63</c:v>
                </c:pt>
                <c:pt idx="13204">
                  <c:v>16.914999999999999</c:v>
                </c:pt>
                <c:pt idx="13205">
                  <c:v>17.201000000000001</c:v>
                </c:pt>
                <c:pt idx="13206">
                  <c:v>17.32</c:v>
                </c:pt>
                <c:pt idx="13207">
                  <c:v>17.414999999999999</c:v>
                </c:pt>
                <c:pt idx="13208">
                  <c:v>17.558</c:v>
                </c:pt>
                <c:pt idx="13209">
                  <c:v>17.510000000000002</c:v>
                </c:pt>
                <c:pt idx="13210">
                  <c:v>17.414999999999999</c:v>
                </c:pt>
                <c:pt idx="13211">
                  <c:v>17.295999999999999</c:v>
                </c:pt>
                <c:pt idx="13212">
                  <c:v>17.177</c:v>
                </c:pt>
                <c:pt idx="13213">
                  <c:v>17.058</c:v>
                </c:pt>
                <c:pt idx="13214">
                  <c:v>16.914999999999999</c:v>
                </c:pt>
                <c:pt idx="13215">
                  <c:v>16.748999999999999</c:v>
                </c:pt>
                <c:pt idx="13216">
                  <c:v>16.582000000000001</c:v>
                </c:pt>
                <c:pt idx="13217">
                  <c:v>16.367999999999999</c:v>
                </c:pt>
                <c:pt idx="13218">
                  <c:v>16.201000000000001</c:v>
                </c:pt>
                <c:pt idx="13219">
                  <c:v>16.058</c:v>
                </c:pt>
                <c:pt idx="13220">
                  <c:v>15.914999999999999</c:v>
                </c:pt>
                <c:pt idx="13221">
                  <c:v>15.772</c:v>
                </c:pt>
                <c:pt idx="13222">
                  <c:v>15.629</c:v>
                </c:pt>
                <c:pt idx="13223">
                  <c:v>15.532999999999999</c:v>
                </c:pt>
                <c:pt idx="13224">
                  <c:v>15.438000000000001</c:v>
                </c:pt>
                <c:pt idx="13225">
                  <c:v>15.342000000000001</c:v>
                </c:pt>
                <c:pt idx="13226">
                  <c:v>15.223000000000001</c:v>
                </c:pt>
                <c:pt idx="13227">
                  <c:v>15.127000000000001</c:v>
                </c:pt>
                <c:pt idx="13228">
                  <c:v>15.007999999999999</c:v>
                </c:pt>
                <c:pt idx="13229">
                  <c:v>14.888</c:v>
                </c:pt>
                <c:pt idx="13230">
                  <c:v>14.744999999999999</c:v>
                </c:pt>
                <c:pt idx="13231">
                  <c:v>14.601000000000001</c:v>
                </c:pt>
                <c:pt idx="13232">
                  <c:v>14.433</c:v>
                </c:pt>
                <c:pt idx="13233">
                  <c:v>14.29</c:v>
                </c:pt>
                <c:pt idx="13234">
                  <c:v>14.146000000000001</c:v>
                </c:pt>
                <c:pt idx="13235">
                  <c:v>14.002000000000001</c:v>
                </c:pt>
                <c:pt idx="13236">
                  <c:v>13.858000000000001</c:v>
                </c:pt>
                <c:pt idx="13237">
                  <c:v>13.714</c:v>
                </c:pt>
                <c:pt idx="13238">
                  <c:v>13.618</c:v>
                </c:pt>
                <c:pt idx="13239">
                  <c:v>13.473000000000001</c:v>
                </c:pt>
                <c:pt idx="13240">
                  <c:v>13.377000000000001</c:v>
                </c:pt>
                <c:pt idx="13241">
                  <c:v>13.305</c:v>
                </c:pt>
                <c:pt idx="13242">
                  <c:v>13.233000000000001</c:v>
                </c:pt>
                <c:pt idx="13243">
                  <c:v>13.161</c:v>
                </c:pt>
                <c:pt idx="13244">
                  <c:v>13.112</c:v>
                </c:pt>
                <c:pt idx="13245">
                  <c:v>13.064</c:v>
                </c:pt>
                <c:pt idx="13246">
                  <c:v>13.016</c:v>
                </c:pt>
                <c:pt idx="13247">
                  <c:v>12.992000000000001</c:v>
                </c:pt>
                <c:pt idx="13248">
                  <c:v>12.968</c:v>
                </c:pt>
                <c:pt idx="13249">
                  <c:v>12.968</c:v>
                </c:pt>
                <c:pt idx="13250">
                  <c:v>12.944000000000001</c:v>
                </c:pt>
                <c:pt idx="13251">
                  <c:v>12.944000000000001</c:v>
                </c:pt>
                <c:pt idx="13252">
                  <c:v>12.92</c:v>
                </c:pt>
                <c:pt idx="13253">
                  <c:v>12.896000000000001</c:v>
                </c:pt>
                <c:pt idx="13254">
                  <c:v>12.871</c:v>
                </c:pt>
                <c:pt idx="13255">
                  <c:v>12.847</c:v>
                </c:pt>
                <c:pt idx="13256">
                  <c:v>12.823</c:v>
                </c:pt>
                <c:pt idx="13257">
                  <c:v>12.798999999999999</c:v>
                </c:pt>
                <c:pt idx="13258">
                  <c:v>12.775</c:v>
                </c:pt>
                <c:pt idx="13259">
                  <c:v>12.750999999999999</c:v>
                </c:pt>
                <c:pt idx="13260">
                  <c:v>12.750999999999999</c:v>
                </c:pt>
                <c:pt idx="13261">
                  <c:v>12.750999999999999</c:v>
                </c:pt>
                <c:pt idx="13262">
                  <c:v>12.750999999999999</c:v>
                </c:pt>
                <c:pt idx="13263">
                  <c:v>12.750999999999999</c:v>
                </c:pt>
                <c:pt idx="13264">
                  <c:v>12.750999999999999</c:v>
                </c:pt>
                <c:pt idx="13265">
                  <c:v>12.727</c:v>
                </c:pt>
                <c:pt idx="13266">
                  <c:v>12.702999999999999</c:v>
                </c:pt>
                <c:pt idx="13267">
                  <c:v>12.702999999999999</c:v>
                </c:pt>
                <c:pt idx="13268">
                  <c:v>12.702999999999999</c:v>
                </c:pt>
                <c:pt idx="13269">
                  <c:v>12.702999999999999</c:v>
                </c:pt>
                <c:pt idx="13270">
                  <c:v>12.702999999999999</c:v>
                </c:pt>
                <c:pt idx="13271">
                  <c:v>12.702999999999999</c:v>
                </c:pt>
                <c:pt idx="13272">
                  <c:v>12.702999999999999</c:v>
                </c:pt>
                <c:pt idx="13273">
                  <c:v>12.678000000000001</c:v>
                </c:pt>
                <c:pt idx="13274">
                  <c:v>12.678000000000001</c:v>
                </c:pt>
                <c:pt idx="13275">
                  <c:v>12.654</c:v>
                </c:pt>
                <c:pt idx="13276">
                  <c:v>12.654</c:v>
                </c:pt>
                <c:pt idx="13277">
                  <c:v>12.654</c:v>
                </c:pt>
                <c:pt idx="13278">
                  <c:v>12.678000000000001</c:v>
                </c:pt>
                <c:pt idx="13279">
                  <c:v>12.678000000000001</c:v>
                </c:pt>
                <c:pt idx="13280">
                  <c:v>12.678000000000001</c:v>
                </c:pt>
                <c:pt idx="13281">
                  <c:v>12.702999999999999</c:v>
                </c:pt>
                <c:pt idx="13282">
                  <c:v>12.702999999999999</c:v>
                </c:pt>
                <c:pt idx="13283">
                  <c:v>12.702999999999999</c:v>
                </c:pt>
                <c:pt idx="13284">
                  <c:v>12.702999999999999</c:v>
                </c:pt>
                <c:pt idx="13285">
                  <c:v>12.702999999999999</c:v>
                </c:pt>
                <c:pt idx="13286">
                  <c:v>12.702999999999999</c:v>
                </c:pt>
                <c:pt idx="13287">
                  <c:v>12.702999999999999</c:v>
                </c:pt>
                <c:pt idx="13288">
                  <c:v>12.727</c:v>
                </c:pt>
                <c:pt idx="13289">
                  <c:v>12.750999999999999</c:v>
                </c:pt>
                <c:pt idx="13290">
                  <c:v>12.798999999999999</c:v>
                </c:pt>
                <c:pt idx="13291">
                  <c:v>12.871</c:v>
                </c:pt>
                <c:pt idx="13292">
                  <c:v>12.992000000000001</c:v>
                </c:pt>
                <c:pt idx="13293">
                  <c:v>13.209</c:v>
                </c:pt>
                <c:pt idx="13294">
                  <c:v>13.522</c:v>
                </c:pt>
                <c:pt idx="13295">
                  <c:v>13.714</c:v>
                </c:pt>
                <c:pt idx="13296">
                  <c:v>13.978</c:v>
                </c:pt>
                <c:pt idx="13297">
                  <c:v>14.074</c:v>
                </c:pt>
                <c:pt idx="13298">
                  <c:v>14.194000000000001</c:v>
                </c:pt>
                <c:pt idx="13299">
                  <c:v>14.29</c:v>
                </c:pt>
                <c:pt idx="13300">
                  <c:v>14.361000000000001</c:v>
                </c:pt>
                <c:pt idx="13301">
                  <c:v>14.409000000000001</c:v>
                </c:pt>
                <c:pt idx="13302">
                  <c:v>14.361000000000001</c:v>
                </c:pt>
                <c:pt idx="13303">
                  <c:v>14.314</c:v>
                </c:pt>
                <c:pt idx="13304">
                  <c:v>14.266</c:v>
                </c:pt>
                <c:pt idx="13305">
                  <c:v>14.29</c:v>
                </c:pt>
                <c:pt idx="13306">
                  <c:v>14.433</c:v>
                </c:pt>
                <c:pt idx="13307">
                  <c:v>14.529</c:v>
                </c:pt>
                <c:pt idx="13308">
                  <c:v>14.601000000000001</c:v>
                </c:pt>
                <c:pt idx="13309">
                  <c:v>14.601000000000001</c:v>
                </c:pt>
                <c:pt idx="13310">
                  <c:v>14.553000000000001</c:v>
                </c:pt>
                <c:pt idx="13311">
                  <c:v>14.481</c:v>
                </c:pt>
                <c:pt idx="13312">
                  <c:v>14.433</c:v>
                </c:pt>
                <c:pt idx="13313">
                  <c:v>14.409000000000001</c:v>
                </c:pt>
                <c:pt idx="13314">
                  <c:v>14.361000000000001</c:v>
                </c:pt>
                <c:pt idx="13315">
                  <c:v>14.314</c:v>
                </c:pt>
                <c:pt idx="13316">
                  <c:v>14.266</c:v>
                </c:pt>
                <c:pt idx="13317">
                  <c:v>14.194000000000001</c:v>
                </c:pt>
                <c:pt idx="13318">
                  <c:v>14.146000000000001</c:v>
                </c:pt>
                <c:pt idx="13319">
                  <c:v>14.098000000000001</c:v>
                </c:pt>
                <c:pt idx="13320">
                  <c:v>14.026</c:v>
                </c:pt>
                <c:pt idx="13321">
                  <c:v>13.954000000000001</c:v>
                </c:pt>
                <c:pt idx="13322">
                  <c:v>13.834</c:v>
                </c:pt>
                <c:pt idx="13323">
                  <c:v>13.738</c:v>
                </c:pt>
                <c:pt idx="13324">
                  <c:v>13.641999999999999</c:v>
                </c:pt>
                <c:pt idx="13325">
                  <c:v>13.545999999999999</c:v>
                </c:pt>
                <c:pt idx="13326">
                  <c:v>13.449</c:v>
                </c:pt>
                <c:pt idx="13327">
                  <c:v>13.377000000000001</c:v>
                </c:pt>
                <c:pt idx="13328">
                  <c:v>13.281000000000001</c:v>
                </c:pt>
                <c:pt idx="13329">
                  <c:v>13.185</c:v>
                </c:pt>
                <c:pt idx="13330">
                  <c:v>13.087999999999999</c:v>
                </c:pt>
                <c:pt idx="13331">
                  <c:v>13.04</c:v>
                </c:pt>
                <c:pt idx="13332">
                  <c:v>12.968</c:v>
                </c:pt>
                <c:pt idx="13333">
                  <c:v>12.896000000000001</c:v>
                </c:pt>
                <c:pt idx="13334">
                  <c:v>12.847</c:v>
                </c:pt>
                <c:pt idx="13335">
                  <c:v>12.798999999999999</c:v>
                </c:pt>
                <c:pt idx="13336">
                  <c:v>12.750999999999999</c:v>
                </c:pt>
                <c:pt idx="13337">
                  <c:v>12.702999999999999</c:v>
                </c:pt>
                <c:pt idx="13338">
                  <c:v>12.654</c:v>
                </c:pt>
                <c:pt idx="13339">
                  <c:v>12.63</c:v>
                </c:pt>
                <c:pt idx="13340">
                  <c:v>12.606</c:v>
                </c:pt>
                <c:pt idx="13341">
                  <c:v>12.582000000000001</c:v>
                </c:pt>
                <c:pt idx="13342">
                  <c:v>12.558</c:v>
                </c:pt>
                <c:pt idx="13343">
                  <c:v>12.558</c:v>
                </c:pt>
                <c:pt idx="13344">
                  <c:v>12.534000000000001</c:v>
                </c:pt>
                <c:pt idx="13345">
                  <c:v>12.509</c:v>
                </c:pt>
                <c:pt idx="13346">
                  <c:v>12.484999999999999</c:v>
                </c:pt>
                <c:pt idx="13347">
                  <c:v>12.461</c:v>
                </c:pt>
                <c:pt idx="13348">
                  <c:v>12.461</c:v>
                </c:pt>
                <c:pt idx="13349">
                  <c:v>12.436999999999999</c:v>
                </c:pt>
                <c:pt idx="13350">
                  <c:v>12.413</c:v>
                </c:pt>
                <c:pt idx="13351">
                  <c:v>12.413</c:v>
                </c:pt>
                <c:pt idx="13352">
                  <c:v>12.388999999999999</c:v>
                </c:pt>
                <c:pt idx="13353">
                  <c:v>12.364000000000001</c:v>
                </c:pt>
                <c:pt idx="13354">
                  <c:v>12.34</c:v>
                </c:pt>
                <c:pt idx="13355">
                  <c:v>12.316000000000001</c:v>
                </c:pt>
                <c:pt idx="13356">
                  <c:v>12.292</c:v>
                </c:pt>
                <c:pt idx="13357">
                  <c:v>12.292</c:v>
                </c:pt>
                <c:pt idx="13358">
                  <c:v>12.292</c:v>
                </c:pt>
                <c:pt idx="13359">
                  <c:v>12.268000000000001</c:v>
                </c:pt>
                <c:pt idx="13360">
                  <c:v>12.243</c:v>
                </c:pt>
                <c:pt idx="13361">
                  <c:v>12.218999999999999</c:v>
                </c:pt>
                <c:pt idx="13362">
                  <c:v>12.218999999999999</c:v>
                </c:pt>
                <c:pt idx="13363">
                  <c:v>12.195</c:v>
                </c:pt>
                <c:pt idx="13364">
                  <c:v>12.195</c:v>
                </c:pt>
                <c:pt idx="13365">
                  <c:v>12.170999999999999</c:v>
                </c:pt>
                <c:pt idx="13366">
                  <c:v>12.170999999999999</c:v>
                </c:pt>
                <c:pt idx="13367">
                  <c:v>12.147</c:v>
                </c:pt>
                <c:pt idx="13368">
                  <c:v>12.122</c:v>
                </c:pt>
                <c:pt idx="13369">
                  <c:v>12.122</c:v>
                </c:pt>
                <c:pt idx="13370">
                  <c:v>12.098000000000001</c:v>
                </c:pt>
                <c:pt idx="13371">
                  <c:v>12.098000000000001</c:v>
                </c:pt>
                <c:pt idx="13372">
                  <c:v>12.122</c:v>
                </c:pt>
                <c:pt idx="13373">
                  <c:v>12.147</c:v>
                </c:pt>
                <c:pt idx="13374">
                  <c:v>12.195</c:v>
                </c:pt>
                <c:pt idx="13375">
                  <c:v>12.218999999999999</c:v>
                </c:pt>
                <c:pt idx="13376">
                  <c:v>12.268000000000001</c:v>
                </c:pt>
                <c:pt idx="13377">
                  <c:v>12.292</c:v>
                </c:pt>
                <c:pt idx="13378">
                  <c:v>12.364000000000001</c:v>
                </c:pt>
                <c:pt idx="13379">
                  <c:v>12.413</c:v>
                </c:pt>
                <c:pt idx="13380">
                  <c:v>12.461</c:v>
                </c:pt>
                <c:pt idx="13381">
                  <c:v>12.484999999999999</c:v>
                </c:pt>
                <c:pt idx="13382">
                  <c:v>12.534000000000001</c:v>
                </c:pt>
                <c:pt idx="13383">
                  <c:v>12.582000000000001</c:v>
                </c:pt>
                <c:pt idx="13384">
                  <c:v>12.63</c:v>
                </c:pt>
                <c:pt idx="13385">
                  <c:v>12.702999999999999</c:v>
                </c:pt>
                <c:pt idx="13386">
                  <c:v>12.775</c:v>
                </c:pt>
                <c:pt idx="13387">
                  <c:v>12.896000000000001</c:v>
                </c:pt>
                <c:pt idx="13388">
                  <c:v>13.04</c:v>
                </c:pt>
                <c:pt idx="13389">
                  <c:v>13.185</c:v>
                </c:pt>
                <c:pt idx="13390">
                  <c:v>13.329000000000001</c:v>
                </c:pt>
                <c:pt idx="13391">
                  <c:v>13.449</c:v>
                </c:pt>
                <c:pt idx="13392">
                  <c:v>13.545999999999999</c:v>
                </c:pt>
                <c:pt idx="13393">
                  <c:v>13.666</c:v>
                </c:pt>
                <c:pt idx="13394">
                  <c:v>13.762</c:v>
                </c:pt>
                <c:pt idx="13395">
                  <c:v>13.882</c:v>
                </c:pt>
                <c:pt idx="13396">
                  <c:v>13.978</c:v>
                </c:pt>
                <c:pt idx="13397">
                  <c:v>14.026</c:v>
                </c:pt>
                <c:pt idx="13398">
                  <c:v>14.05</c:v>
                </c:pt>
                <c:pt idx="13399">
                  <c:v>14.074</c:v>
                </c:pt>
                <c:pt idx="13400">
                  <c:v>14.098000000000001</c:v>
                </c:pt>
                <c:pt idx="13401">
                  <c:v>14.098000000000001</c:v>
                </c:pt>
                <c:pt idx="13402">
                  <c:v>14.122</c:v>
                </c:pt>
                <c:pt idx="13403">
                  <c:v>14.17</c:v>
                </c:pt>
                <c:pt idx="13404">
                  <c:v>14.218</c:v>
                </c:pt>
                <c:pt idx="13405">
                  <c:v>14.242000000000001</c:v>
                </c:pt>
                <c:pt idx="13406">
                  <c:v>14.29</c:v>
                </c:pt>
                <c:pt idx="13407">
                  <c:v>14.385</c:v>
                </c:pt>
                <c:pt idx="13408">
                  <c:v>14.457000000000001</c:v>
                </c:pt>
                <c:pt idx="13409">
                  <c:v>14.505000000000001</c:v>
                </c:pt>
                <c:pt idx="13410">
                  <c:v>14.481</c:v>
                </c:pt>
                <c:pt idx="13411">
                  <c:v>14.433</c:v>
                </c:pt>
                <c:pt idx="13412">
                  <c:v>14.361000000000001</c:v>
                </c:pt>
                <c:pt idx="13413">
                  <c:v>14.29</c:v>
                </c:pt>
                <c:pt idx="13414">
                  <c:v>14.194000000000001</c:v>
                </c:pt>
                <c:pt idx="13415">
                  <c:v>14.122</c:v>
                </c:pt>
                <c:pt idx="13416">
                  <c:v>14.05</c:v>
                </c:pt>
                <c:pt idx="13417">
                  <c:v>13.978</c:v>
                </c:pt>
                <c:pt idx="13418">
                  <c:v>13.906000000000001</c:v>
                </c:pt>
                <c:pt idx="13419">
                  <c:v>13.834</c:v>
                </c:pt>
                <c:pt idx="13420">
                  <c:v>13.762</c:v>
                </c:pt>
                <c:pt idx="13421">
                  <c:v>13.666</c:v>
                </c:pt>
                <c:pt idx="13422">
                  <c:v>13.593999999999999</c:v>
                </c:pt>
                <c:pt idx="13423">
                  <c:v>13.522</c:v>
                </c:pt>
                <c:pt idx="13424">
                  <c:v>13.449</c:v>
                </c:pt>
                <c:pt idx="13425">
                  <c:v>13.377000000000001</c:v>
                </c:pt>
                <c:pt idx="13426">
                  <c:v>13.305</c:v>
                </c:pt>
                <c:pt idx="13427">
                  <c:v>13.257</c:v>
                </c:pt>
                <c:pt idx="13428">
                  <c:v>13.185</c:v>
                </c:pt>
                <c:pt idx="13429">
                  <c:v>13.112</c:v>
                </c:pt>
                <c:pt idx="13430">
                  <c:v>13.016</c:v>
                </c:pt>
                <c:pt idx="13431">
                  <c:v>12.944000000000001</c:v>
                </c:pt>
                <c:pt idx="13432">
                  <c:v>12.871</c:v>
                </c:pt>
                <c:pt idx="13433">
                  <c:v>12.775</c:v>
                </c:pt>
                <c:pt idx="13434">
                  <c:v>12.702999999999999</c:v>
                </c:pt>
                <c:pt idx="13435">
                  <c:v>12.654</c:v>
                </c:pt>
                <c:pt idx="13436">
                  <c:v>12.606</c:v>
                </c:pt>
                <c:pt idx="13437">
                  <c:v>12.558</c:v>
                </c:pt>
                <c:pt idx="13438">
                  <c:v>12.509</c:v>
                </c:pt>
                <c:pt idx="13439">
                  <c:v>12.461</c:v>
                </c:pt>
                <c:pt idx="13440">
                  <c:v>12.436999999999999</c:v>
                </c:pt>
                <c:pt idx="13441">
                  <c:v>12.413</c:v>
                </c:pt>
                <c:pt idx="13442">
                  <c:v>12.413</c:v>
                </c:pt>
                <c:pt idx="13443">
                  <c:v>12.388999999999999</c:v>
                </c:pt>
                <c:pt idx="13444">
                  <c:v>12.364000000000001</c:v>
                </c:pt>
                <c:pt idx="13445">
                  <c:v>12.364000000000001</c:v>
                </c:pt>
                <c:pt idx="13446">
                  <c:v>12.34</c:v>
                </c:pt>
                <c:pt idx="13447">
                  <c:v>12.316000000000001</c:v>
                </c:pt>
                <c:pt idx="13448">
                  <c:v>12.292</c:v>
                </c:pt>
                <c:pt idx="13449">
                  <c:v>12.268000000000001</c:v>
                </c:pt>
                <c:pt idx="13450">
                  <c:v>12.243</c:v>
                </c:pt>
                <c:pt idx="13451">
                  <c:v>12.243</c:v>
                </c:pt>
                <c:pt idx="13452">
                  <c:v>12.218999999999999</c:v>
                </c:pt>
                <c:pt idx="13453">
                  <c:v>12.218999999999999</c:v>
                </c:pt>
                <c:pt idx="13454">
                  <c:v>12.195</c:v>
                </c:pt>
                <c:pt idx="13455">
                  <c:v>12.147</c:v>
                </c:pt>
                <c:pt idx="13456">
                  <c:v>12.098000000000001</c:v>
                </c:pt>
                <c:pt idx="13457">
                  <c:v>12.074</c:v>
                </c:pt>
                <c:pt idx="13458">
                  <c:v>12.074</c:v>
                </c:pt>
                <c:pt idx="13459">
                  <c:v>12.05</c:v>
                </c:pt>
                <c:pt idx="13460">
                  <c:v>12.025</c:v>
                </c:pt>
                <c:pt idx="13461">
                  <c:v>12.000999999999999</c:v>
                </c:pt>
                <c:pt idx="13462">
                  <c:v>12.000999999999999</c:v>
                </c:pt>
                <c:pt idx="13463">
                  <c:v>12.000999999999999</c:v>
                </c:pt>
                <c:pt idx="13464">
                  <c:v>12.000999999999999</c:v>
                </c:pt>
                <c:pt idx="13465">
                  <c:v>12.025</c:v>
                </c:pt>
                <c:pt idx="13466">
                  <c:v>12.025</c:v>
                </c:pt>
                <c:pt idx="13467">
                  <c:v>12.05</c:v>
                </c:pt>
                <c:pt idx="13468">
                  <c:v>12.074</c:v>
                </c:pt>
                <c:pt idx="13469">
                  <c:v>12.122</c:v>
                </c:pt>
                <c:pt idx="13470">
                  <c:v>12.147</c:v>
                </c:pt>
                <c:pt idx="13471">
                  <c:v>12.170999999999999</c:v>
                </c:pt>
                <c:pt idx="13472">
                  <c:v>12.195</c:v>
                </c:pt>
                <c:pt idx="13473">
                  <c:v>12.243</c:v>
                </c:pt>
                <c:pt idx="13474">
                  <c:v>12.292</c:v>
                </c:pt>
                <c:pt idx="13475">
                  <c:v>12.388999999999999</c:v>
                </c:pt>
                <c:pt idx="13476">
                  <c:v>12.484999999999999</c:v>
                </c:pt>
                <c:pt idx="13477">
                  <c:v>12.558</c:v>
                </c:pt>
                <c:pt idx="13478">
                  <c:v>12.654</c:v>
                </c:pt>
                <c:pt idx="13479">
                  <c:v>12.727</c:v>
                </c:pt>
                <c:pt idx="13480">
                  <c:v>12.798999999999999</c:v>
                </c:pt>
                <c:pt idx="13481">
                  <c:v>12.896000000000001</c:v>
                </c:pt>
                <c:pt idx="13482">
                  <c:v>13.016</c:v>
                </c:pt>
                <c:pt idx="13483">
                  <c:v>13.112</c:v>
                </c:pt>
                <c:pt idx="13484">
                  <c:v>13.233000000000001</c:v>
                </c:pt>
                <c:pt idx="13485">
                  <c:v>13.329000000000001</c:v>
                </c:pt>
                <c:pt idx="13486">
                  <c:v>13.425000000000001</c:v>
                </c:pt>
                <c:pt idx="13487">
                  <c:v>13.497</c:v>
                </c:pt>
                <c:pt idx="13488">
                  <c:v>13.545999999999999</c:v>
                </c:pt>
                <c:pt idx="13489">
                  <c:v>13.593999999999999</c:v>
                </c:pt>
                <c:pt idx="13490">
                  <c:v>13.618</c:v>
                </c:pt>
                <c:pt idx="13491">
                  <c:v>13.618</c:v>
                </c:pt>
                <c:pt idx="13492">
                  <c:v>13.593999999999999</c:v>
                </c:pt>
                <c:pt idx="13493">
                  <c:v>13.593999999999999</c:v>
                </c:pt>
                <c:pt idx="13494">
                  <c:v>13.618</c:v>
                </c:pt>
                <c:pt idx="13495">
                  <c:v>13.641999999999999</c:v>
                </c:pt>
                <c:pt idx="13496">
                  <c:v>13.666</c:v>
                </c:pt>
                <c:pt idx="13497">
                  <c:v>13.714</c:v>
                </c:pt>
                <c:pt idx="13498">
                  <c:v>13.714</c:v>
                </c:pt>
                <c:pt idx="13499">
                  <c:v>13.738</c:v>
                </c:pt>
                <c:pt idx="13500">
                  <c:v>13.738</c:v>
                </c:pt>
                <c:pt idx="13501">
                  <c:v>13.738</c:v>
                </c:pt>
                <c:pt idx="13502">
                  <c:v>13.786</c:v>
                </c:pt>
                <c:pt idx="13503">
                  <c:v>13.834</c:v>
                </c:pt>
                <c:pt idx="13504">
                  <c:v>13.858000000000001</c:v>
                </c:pt>
                <c:pt idx="13505">
                  <c:v>13.858000000000001</c:v>
                </c:pt>
                <c:pt idx="13506">
                  <c:v>13.834</c:v>
                </c:pt>
                <c:pt idx="13507">
                  <c:v>13.81</c:v>
                </c:pt>
                <c:pt idx="13508">
                  <c:v>13.81</c:v>
                </c:pt>
                <c:pt idx="13509">
                  <c:v>13.81</c:v>
                </c:pt>
                <c:pt idx="13510">
                  <c:v>13.786</c:v>
                </c:pt>
                <c:pt idx="13511">
                  <c:v>13.738</c:v>
                </c:pt>
                <c:pt idx="13512">
                  <c:v>13.69</c:v>
                </c:pt>
                <c:pt idx="13513">
                  <c:v>13.641999999999999</c:v>
                </c:pt>
                <c:pt idx="13514">
                  <c:v>13.593999999999999</c:v>
                </c:pt>
                <c:pt idx="13515">
                  <c:v>13.545999999999999</c:v>
                </c:pt>
                <c:pt idx="13516">
                  <c:v>13.473000000000001</c:v>
                </c:pt>
                <c:pt idx="13517">
                  <c:v>13.401</c:v>
                </c:pt>
                <c:pt idx="13518">
                  <c:v>13.329000000000001</c:v>
                </c:pt>
                <c:pt idx="13519">
                  <c:v>13.281000000000001</c:v>
                </c:pt>
                <c:pt idx="13520">
                  <c:v>13.209</c:v>
                </c:pt>
                <c:pt idx="13521">
                  <c:v>13.137</c:v>
                </c:pt>
                <c:pt idx="13522">
                  <c:v>13.064</c:v>
                </c:pt>
                <c:pt idx="13523">
                  <c:v>12.992000000000001</c:v>
                </c:pt>
                <c:pt idx="13524">
                  <c:v>12.944000000000001</c:v>
                </c:pt>
                <c:pt idx="13525">
                  <c:v>12.871</c:v>
                </c:pt>
                <c:pt idx="13526">
                  <c:v>12.798999999999999</c:v>
                </c:pt>
                <c:pt idx="13527">
                  <c:v>12.750999999999999</c:v>
                </c:pt>
                <c:pt idx="13528">
                  <c:v>12.702999999999999</c:v>
                </c:pt>
                <c:pt idx="13529">
                  <c:v>12.654</c:v>
                </c:pt>
                <c:pt idx="13530">
                  <c:v>12.606</c:v>
                </c:pt>
                <c:pt idx="13531">
                  <c:v>12.558</c:v>
                </c:pt>
                <c:pt idx="13532">
                  <c:v>12.534000000000001</c:v>
                </c:pt>
                <c:pt idx="13533">
                  <c:v>12.509</c:v>
                </c:pt>
                <c:pt idx="13534">
                  <c:v>12.461</c:v>
                </c:pt>
                <c:pt idx="13535">
                  <c:v>12.436999999999999</c:v>
                </c:pt>
                <c:pt idx="13536">
                  <c:v>12.413</c:v>
                </c:pt>
                <c:pt idx="13537">
                  <c:v>12.388999999999999</c:v>
                </c:pt>
                <c:pt idx="13538">
                  <c:v>12.364000000000001</c:v>
                </c:pt>
                <c:pt idx="13539">
                  <c:v>12.364000000000001</c:v>
                </c:pt>
                <c:pt idx="13540">
                  <c:v>12.34</c:v>
                </c:pt>
                <c:pt idx="13541">
                  <c:v>12.34</c:v>
                </c:pt>
                <c:pt idx="13542">
                  <c:v>12.316000000000001</c:v>
                </c:pt>
                <c:pt idx="13543">
                  <c:v>12.316000000000001</c:v>
                </c:pt>
                <c:pt idx="13544">
                  <c:v>12.316000000000001</c:v>
                </c:pt>
                <c:pt idx="13545">
                  <c:v>12.292</c:v>
                </c:pt>
                <c:pt idx="13546">
                  <c:v>12.292</c:v>
                </c:pt>
                <c:pt idx="13547">
                  <c:v>12.292</c:v>
                </c:pt>
                <c:pt idx="13548">
                  <c:v>12.292</c:v>
                </c:pt>
                <c:pt idx="13549">
                  <c:v>12.292</c:v>
                </c:pt>
                <c:pt idx="13550">
                  <c:v>12.268000000000001</c:v>
                </c:pt>
                <c:pt idx="13551">
                  <c:v>12.268000000000001</c:v>
                </c:pt>
                <c:pt idx="13552">
                  <c:v>12.268000000000001</c:v>
                </c:pt>
                <c:pt idx="13553">
                  <c:v>12.268000000000001</c:v>
                </c:pt>
                <c:pt idx="13554">
                  <c:v>12.268000000000001</c:v>
                </c:pt>
                <c:pt idx="13555">
                  <c:v>12.243</c:v>
                </c:pt>
                <c:pt idx="13556">
                  <c:v>12.243</c:v>
                </c:pt>
                <c:pt idx="13557">
                  <c:v>12.243</c:v>
                </c:pt>
                <c:pt idx="13558">
                  <c:v>12.243</c:v>
                </c:pt>
                <c:pt idx="13559">
                  <c:v>12.243</c:v>
                </c:pt>
                <c:pt idx="13560">
                  <c:v>12.268000000000001</c:v>
                </c:pt>
                <c:pt idx="13561">
                  <c:v>12.268000000000001</c:v>
                </c:pt>
                <c:pt idx="13562">
                  <c:v>12.268000000000001</c:v>
                </c:pt>
                <c:pt idx="13563">
                  <c:v>12.292</c:v>
                </c:pt>
                <c:pt idx="13564">
                  <c:v>12.316000000000001</c:v>
                </c:pt>
                <c:pt idx="13565">
                  <c:v>12.364000000000001</c:v>
                </c:pt>
                <c:pt idx="13566">
                  <c:v>12.413</c:v>
                </c:pt>
                <c:pt idx="13567">
                  <c:v>12.461</c:v>
                </c:pt>
                <c:pt idx="13568">
                  <c:v>12.509</c:v>
                </c:pt>
                <c:pt idx="13569">
                  <c:v>12.534000000000001</c:v>
                </c:pt>
                <c:pt idx="13570">
                  <c:v>12.582000000000001</c:v>
                </c:pt>
                <c:pt idx="13571">
                  <c:v>12.606</c:v>
                </c:pt>
                <c:pt idx="13572">
                  <c:v>12.654</c:v>
                </c:pt>
                <c:pt idx="13573">
                  <c:v>12.727</c:v>
                </c:pt>
                <c:pt idx="13574">
                  <c:v>12.775</c:v>
                </c:pt>
                <c:pt idx="13575">
                  <c:v>12.823</c:v>
                </c:pt>
                <c:pt idx="13576">
                  <c:v>12.847</c:v>
                </c:pt>
                <c:pt idx="13577">
                  <c:v>12.896000000000001</c:v>
                </c:pt>
                <c:pt idx="13578">
                  <c:v>12.944000000000001</c:v>
                </c:pt>
                <c:pt idx="13579">
                  <c:v>13.04</c:v>
                </c:pt>
                <c:pt idx="13580">
                  <c:v>13.185</c:v>
                </c:pt>
                <c:pt idx="13581">
                  <c:v>13.329000000000001</c:v>
                </c:pt>
                <c:pt idx="13582">
                  <c:v>13.425000000000001</c:v>
                </c:pt>
                <c:pt idx="13583">
                  <c:v>13.473000000000001</c:v>
                </c:pt>
                <c:pt idx="13584">
                  <c:v>13.545999999999999</c:v>
                </c:pt>
                <c:pt idx="13585">
                  <c:v>13.69</c:v>
                </c:pt>
                <c:pt idx="13586">
                  <c:v>13.906000000000001</c:v>
                </c:pt>
                <c:pt idx="13587">
                  <c:v>14.146000000000001</c:v>
                </c:pt>
                <c:pt idx="13588">
                  <c:v>14.29</c:v>
                </c:pt>
                <c:pt idx="13589">
                  <c:v>14.337</c:v>
                </c:pt>
                <c:pt idx="13590">
                  <c:v>14.385</c:v>
                </c:pt>
                <c:pt idx="13591">
                  <c:v>14.433</c:v>
                </c:pt>
                <c:pt idx="13592">
                  <c:v>14.457000000000001</c:v>
                </c:pt>
                <c:pt idx="13593">
                  <c:v>14.457000000000001</c:v>
                </c:pt>
                <c:pt idx="13594">
                  <c:v>14.457000000000001</c:v>
                </c:pt>
                <c:pt idx="13595">
                  <c:v>14.433</c:v>
                </c:pt>
                <c:pt idx="13596">
                  <c:v>14.457000000000001</c:v>
                </c:pt>
                <c:pt idx="13597">
                  <c:v>14.481</c:v>
                </c:pt>
                <c:pt idx="13598">
                  <c:v>14.481</c:v>
                </c:pt>
                <c:pt idx="13599">
                  <c:v>14.529</c:v>
                </c:pt>
                <c:pt idx="13600">
                  <c:v>14.553000000000001</c:v>
                </c:pt>
                <c:pt idx="13601">
                  <c:v>14.577</c:v>
                </c:pt>
                <c:pt idx="13602">
                  <c:v>14.577</c:v>
                </c:pt>
                <c:pt idx="13603">
                  <c:v>14.577</c:v>
                </c:pt>
                <c:pt idx="13604">
                  <c:v>14.577</c:v>
                </c:pt>
                <c:pt idx="13605">
                  <c:v>14.601000000000001</c:v>
                </c:pt>
                <c:pt idx="13606">
                  <c:v>14.577</c:v>
                </c:pt>
                <c:pt idx="13607">
                  <c:v>14.529</c:v>
                </c:pt>
                <c:pt idx="13608">
                  <c:v>14.481</c:v>
                </c:pt>
                <c:pt idx="13609">
                  <c:v>14.481</c:v>
                </c:pt>
                <c:pt idx="13610">
                  <c:v>14.457000000000001</c:v>
                </c:pt>
                <c:pt idx="13611">
                  <c:v>14.385</c:v>
                </c:pt>
                <c:pt idx="13612">
                  <c:v>14.266</c:v>
                </c:pt>
                <c:pt idx="13613">
                  <c:v>14.17</c:v>
                </c:pt>
                <c:pt idx="13614">
                  <c:v>14.098000000000001</c:v>
                </c:pt>
                <c:pt idx="13615">
                  <c:v>14.002000000000001</c:v>
                </c:pt>
                <c:pt idx="13616">
                  <c:v>13.882</c:v>
                </c:pt>
                <c:pt idx="13617">
                  <c:v>13.762</c:v>
                </c:pt>
                <c:pt idx="13618">
                  <c:v>13.666</c:v>
                </c:pt>
                <c:pt idx="13619">
                  <c:v>13.57</c:v>
                </c:pt>
                <c:pt idx="13620">
                  <c:v>13.473000000000001</c:v>
                </c:pt>
                <c:pt idx="13621">
                  <c:v>13.377000000000001</c:v>
                </c:pt>
                <c:pt idx="13622">
                  <c:v>13.281000000000001</c:v>
                </c:pt>
                <c:pt idx="13623">
                  <c:v>13.209</c:v>
                </c:pt>
                <c:pt idx="13624">
                  <c:v>13.137</c:v>
                </c:pt>
                <c:pt idx="13625">
                  <c:v>13.087999999999999</c:v>
                </c:pt>
                <c:pt idx="13626">
                  <c:v>13.04</c:v>
                </c:pt>
                <c:pt idx="13627">
                  <c:v>12.992000000000001</c:v>
                </c:pt>
                <c:pt idx="13628">
                  <c:v>12.944000000000001</c:v>
                </c:pt>
                <c:pt idx="13629">
                  <c:v>12.896000000000001</c:v>
                </c:pt>
                <c:pt idx="13630">
                  <c:v>12.823</c:v>
                </c:pt>
                <c:pt idx="13631">
                  <c:v>12.775</c:v>
                </c:pt>
                <c:pt idx="13632">
                  <c:v>12.702999999999999</c:v>
                </c:pt>
                <c:pt idx="13633">
                  <c:v>12.654</c:v>
                </c:pt>
                <c:pt idx="13634">
                  <c:v>12.606</c:v>
                </c:pt>
                <c:pt idx="13635">
                  <c:v>12.558</c:v>
                </c:pt>
                <c:pt idx="13636">
                  <c:v>12.509</c:v>
                </c:pt>
                <c:pt idx="13637">
                  <c:v>12.461</c:v>
                </c:pt>
                <c:pt idx="13638">
                  <c:v>12.413</c:v>
                </c:pt>
                <c:pt idx="13639">
                  <c:v>12.388999999999999</c:v>
                </c:pt>
                <c:pt idx="13640">
                  <c:v>12.364000000000001</c:v>
                </c:pt>
                <c:pt idx="13641">
                  <c:v>12.316000000000001</c:v>
                </c:pt>
                <c:pt idx="13642">
                  <c:v>12.268000000000001</c:v>
                </c:pt>
                <c:pt idx="13643">
                  <c:v>12.218999999999999</c:v>
                </c:pt>
                <c:pt idx="13644">
                  <c:v>12.195</c:v>
                </c:pt>
                <c:pt idx="13645">
                  <c:v>12.147</c:v>
                </c:pt>
                <c:pt idx="13646">
                  <c:v>12.122</c:v>
                </c:pt>
                <c:pt idx="13647">
                  <c:v>12.098000000000001</c:v>
                </c:pt>
                <c:pt idx="13648">
                  <c:v>12.074</c:v>
                </c:pt>
                <c:pt idx="13649">
                  <c:v>12.074</c:v>
                </c:pt>
                <c:pt idx="13650">
                  <c:v>12.074</c:v>
                </c:pt>
                <c:pt idx="13651">
                  <c:v>12.074</c:v>
                </c:pt>
                <c:pt idx="13652">
                  <c:v>12.074</c:v>
                </c:pt>
                <c:pt idx="13653">
                  <c:v>12.074</c:v>
                </c:pt>
                <c:pt idx="13654">
                  <c:v>12.098000000000001</c:v>
                </c:pt>
                <c:pt idx="13655">
                  <c:v>12.098000000000001</c:v>
                </c:pt>
                <c:pt idx="13656">
                  <c:v>12.098000000000001</c:v>
                </c:pt>
                <c:pt idx="13657">
                  <c:v>12.122</c:v>
                </c:pt>
                <c:pt idx="13658">
                  <c:v>12.147</c:v>
                </c:pt>
                <c:pt idx="13659">
                  <c:v>12.170999999999999</c:v>
                </c:pt>
                <c:pt idx="13660">
                  <c:v>12.243</c:v>
                </c:pt>
                <c:pt idx="13661">
                  <c:v>12.316000000000001</c:v>
                </c:pt>
                <c:pt idx="13662">
                  <c:v>12.413</c:v>
                </c:pt>
                <c:pt idx="13663">
                  <c:v>12.534000000000001</c:v>
                </c:pt>
                <c:pt idx="13664">
                  <c:v>12.678000000000001</c:v>
                </c:pt>
                <c:pt idx="13665">
                  <c:v>12.823</c:v>
                </c:pt>
                <c:pt idx="13666">
                  <c:v>12.992000000000001</c:v>
                </c:pt>
                <c:pt idx="13667">
                  <c:v>13.185</c:v>
                </c:pt>
                <c:pt idx="13668">
                  <c:v>13.377000000000001</c:v>
                </c:pt>
                <c:pt idx="13669">
                  <c:v>13.618</c:v>
                </c:pt>
                <c:pt idx="13670">
                  <c:v>13.834</c:v>
                </c:pt>
                <c:pt idx="13671">
                  <c:v>14.098000000000001</c:v>
                </c:pt>
                <c:pt idx="13672">
                  <c:v>14.337</c:v>
                </c:pt>
                <c:pt idx="13673">
                  <c:v>14.601000000000001</c:v>
                </c:pt>
                <c:pt idx="13674">
                  <c:v>14.864000000000001</c:v>
                </c:pt>
                <c:pt idx="13675">
                  <c:v>15.127000000000001</c:v>
                </c:pt>
                <c:pt idx="13676">
                  <c:v>15.414</c:v>
                </c:pt>
                <c:pt idx="13677">
                  <c:v>15.676</c:v>
                </c:pt>
                <c:pt idx="13678">
                  <c:v>16.010000000000002</c:v>
                </c:pt>
                <c:pt idx="13679">
                  <c:v>16.129000000000001</c:v>
                </c:pt>
                <c:pt idx="13680">
                  <c:v>16.248999999999999</c:v>
                </c:pt>
                <c:pt idx="13681">
                  <c:v>16.32</c:v>
                </c:pt>
                <c:pt idx="13682">
                  <c:v>16.271999999999998</c:v>
                </c:pt>
                <c:pt idx="13683">
                  <c:v>16.152999999999999</c:v>
                </c:pt>
                <c:pt idx="13684">
                  <c:v>16.010000000000002</c:v>
                </c:pt>
                <c:pt idx="13685">
                  <c:v>15.867000000000001</c:v>
                </c:pt>
                <c:pt idx="13686">
                  <c:v>15.747999999999999</c:v>
                </c:pt>
                <c:pt idx="13687">
                  <c:v>15.651999999999999</c:v>
                </c:pt>
                <c:pt idx="13688">
                  <c:v>15.581</c:v>
                </c:pt>
                <c:pt idx="13689">
                  <c:v>15.532999999999999</c:v>
                </c:pt>
                <c:pt idx="13690">
                  <c:v>15.581</c:v>
                </c:pt>
                <c:pt idx="13691">
                  <c:v>15.867000000000001</c:v>
                </c:pt>
                <c:pt idx="13692">
                  <c:v>16.058</c:v>
                </c:pt>
                <c:pt idx="13693">
                  <c:v>16.367999999999999</c:v>
                </c:pt>
                <c:pt idx="13694">
                  <c:v>16.606000000000002</c:v>
                </c:pt>
                <c:pt idx="13695">
                  <c:v>16.725000000000001</c:v>
                </c:pt>
                <c:pt idx="13696">
                  <c:v>16.795999999999999</c:v>
                </c:pt>
                <c:pt idx="13697">
                  <c:v>16.795999999999999</c:v>
                </c:pt>
                <c:pt idx="13698">
                  <c:v>16.795999999999999</c:v>
                </c:pt>
                <c:pt idx="13699">
                  <c:v>16.867999999999999</c:v>
                </c:pt>
                <c:pt idx="13700">
                  <c:v>16.844000000000001</c:v>
                </c:pt>
                <c:pt idx="13701">
                  <c:v>16.725000000000001</c:v>
                </c:pt>
                <c:pt idx="13702">
                  <c:v>16.582000000000001</c:v>
                </c:pt>
                <c:pt idx="13703">
                  <c:v>16.533999999999999</c:v>
                </c:pt>
                <c:pt idx="13704">
                  <c:v>16.533999999999999</c:v>
                </c:pt>
                <c:pt idx="13705">
                  <c:v>16.510999999999999</c:v>
                </c:pt>
                <c:pt idx="13706">
                  <c:v>16.414999999999999</c:v>
                </c:pt>
                <c:pt idx="13707">
                  <c:v>16.295999999999999</c:v>
                </c:pt>
                <c:pt idx="13708">
                  <c:v>16.177</c:v>
                </c:pt>
                <c:pt idx="13709">
                  <c:v>16.033999999999999</c:v>
                </c:pt>
                <c:pt idx="13710">
                  <c:v>15.891</c:v>
                </c:pt>
                <c:pt idx="13711">
                  <c:v>15.7</c:v>
                </c:pt>
                <c:pt idx="13712">
                  <c:v>15.557</c:v>
                </c:pt>
                <c:pt idx="13713">
                  <c:v>15.414</c:v>
                </c:pt>
                <c:pt idx="13714">
                  <c:v>15.294</c:v>
                </c:pt>
                <c:pt idx="13715">
                  <c:v>15.175000000000001</c:v>
                </c:pt>
                <c:pt idx="13716">
                  <c:v>15.079000000000001</c:v>
                </c:pt>
                <c:pt idx="13717">
                  <c:v>15.007999999999999</c:v>
                </c:pt>
                <c:pt idx="13718">
                  <c:v>14.936</c:v>
                </c:pt>
                <c:pt idx="13719">
                  <c:v>14.864000000000001</c:v>
                </c:pt>
                <c:pt idx="13720">
                  <c:v>14.792</c:v>
                </c:pt>
                <c:pt idx="13721">
                  <c:v>14.721</c:v>
                </c:pt>
                <c:pt idx="13722">
                  <c:v>14.673</c:v>
                </c:pt>
                <c:pt idx="13723">
                  <c:v>14.601000000000001</c:v>
                </c:pt>
                <c:pt idx="13724">
                  <c:v>14.505000000000001</c:v>
                </c:pt>
                <c:pt idx="13725">
                  <c:v>14.433</c:v>
                </c:pt>
                <c:pt idx="13726">
                  <c:v>14.385</c:v>
                </c:pt>
                <c:pt idx="13727">
                  <c:v>14.314</c:v>
                </c:pt>
                <c:pt idx="13728">
                  <c:v>14.266</c:v>
                </c:pt>
                <c:pt idx="13729">
                  <c:v>14.194000000000001</c:v>
                </c:pt>
                <c:pt idx="13730">
                  <c:v>14.122</c:v>
                </c:pt>
                <c:pt idx="13731">
                  <c:v>14.05</c:v>
                </c:pt>
                <c:pt idx="13732">
                  <c:v>13.978</c:v>
                </c:pt>
                <c:pt idx="13733">
                  <c:v>13.906000000000001</c:v>
                </c:pt>
                <c:pt idx="13734">
                  <c:v>13.834</c:v>
                </c:pt>
                <c:pt idx="13735">
                  <c:v>13.738</c:v>
                </c:pt>
                <c:pt idx="13736">
                  <c:v>13.666</c:v>
                </c:pt>
                <c:pt idx="13737">
                  <c:v>13.593999999999999</c:v>
                </c:pt>
                <c:pt idx="13738">
                  <c:v>13.522</c:v>
                </c:pt>
                <c:pt idx="13739">
                  <c:v>13.449</c:v>
                </c:pt>
                <c:pt idx="13740">
                  <c:v>13.401</c:v>
                </c:pt>
                <c:pt idx="13741">
                  <c:v>13.329000000000001</c:v>
                </c:pt>
                <c:pt idx="13742">
                  <c:v>13.305</c:v>
                </c:pt>
                <c:pt idx="13743">
                  <c:v>13.257</c:v>
                </c:pt>
                <c:pt idx="13744">
                  <c:v>13.209</c:v>
                </c:pt>
                <c:pt idx="13745">
                  <c:v>13.185</c:v>
                </c:pt>
                <c:pt idx="13746">
                  <c:v>13.161</c:v>
                </c:pt>
                <c:pt idx="13747">
                  <c:v>13.161</c:v>
                </c:pt>
                <c:pt idx="13748">
                  <c:v>13.137</c:v>
                </c:pt>
                <c:pt idx="13749">
                  <c:v>13.087999999999999</c:v>
                </c:pt>
                <c:pt idx="13750">
                  <c:v>13.064</c:v>
                </c:pt>
                <c:pt idx="13751">
                  <c:v>13.04</c:v>
                </c:pt>
                <c:pt idx="13752">
                  <c:v>13.016</c:v>
                </c:pt>
                <c:pt idx="13753">
                  <c:v>12.992000000000001</c:v>
                </c:pt>
                <c:pt idx="13754">
                  <c:v>12.992000000000001</c:v>
                </c:pt>
                <c:pt idx="13755">
                  <c:v>13.016</c:v>
                </c:pt>
                <c:pt idx="13756">
                  <c:v>13.064</c:v>
                </c:pt>
                <c:pt idx="13757">
                  <c:v>13.137</c:v>
                </c:pt>
                <c:pt idx="13758">
                  <c:v>13.233000000000001</c:v>
                </c:pt>
                <c:pt idx="13759">
                  <c:v>13.353</c:v>
                </c:pt>
                <c:pt idx="13760">
                  <c:v>13.473000000000001</c:v>
                </c:pt>
                <c:pt idx="13761">
                  <c:v>13.618</c:v>
                </c:pt>
                <c:pt idx="13762">
                  <c:v>13.786</c:v>
                </c:pt>
                <c:pt idx="13763">
                  <c:v>13.978</c:v>
                </c:pt>
                <c:pt idx="13764">
                  <c:v>14.17</c:v>
                </c:pt>
                <c:pt idx="13765">
                  <c:v>14.361000000000001</c:v>
                </c:pt>
                <c:pt idx="13766">
                  <c:v>14.577</c:v>
                </c:pt>
                <c:pt idx="13767">
                  <c:v>14.816000000000001</c:v>
                </c:pt>
                <c:pt idx="13768">
                  <c:v>15.055</c:v>
                </c:pt>
                <c:pt idx="13769">
                  <c:v>15.294</c:v>
                </c:pt>
                <c:pt idx="13770">
                  <c:v>15.557</c:v>
                </c:pt>
                <c:pt idx="13771">
                  <c:v>15.843</c:v>
                </c:pt>
                <c:pt idx="13772">
                  <c:v>16.129000000000001</c:v>
                </c:pt>
                <c:pt idx="13773">
                  <c:v>16.391999999999999</c:v>
                </c:pt>
                <c:pt idx="13774">
                  <c:v>16.677</c:v>
                </c:pt>
                <c:pt idx="13775">
                  <c:v>16.867999999999999</c:v>
                </c:pt>
                <c:pt idx="13776">
                  <c:v>16.939</c:v>
                </c:pt>
                <c:pt idx="13777">
                  <c:v>16.963000000000001</c:v>
                </c:pt>
                <c:pt idx="13778">
                  <c:v>17.010999999999999</c:v>
                </c:pt>
                <c:pt idx="13779">
                  <c:v>17.248999999999999</c:v>
                </c:pt>
                <c:pt idx="13780">
                  <c:v>17.463000000000001</c:v>
                </c:pt>
                <c:pt idx="13781">
                  <c:v>17.677</c:v>
                </c:pt>
                <c:pt idx="13782">
                  <c:v>18.056999999999999</c:v>
                </c:pt>
                <c:pt idx="13783">
                  <c:v>18.271000000000001</c:v>
                </c:pt>
                <c:pt idx="13784">
                  <c:v>18.509</c:v>
                </c:pt>
                <c:pt idx="13785">
                  <c:v>18.699000000000002</c:v>
                </c:pt>
                <c:pt idx="13786">
                  <c:v>18.699000000000002</c:v>
                </c:pt>
                <c:pt idx="13787">
                  <c:v>18.675000000000001</c:v>
                </c:pt>
                <c:pt idx="13788">
                  <c:v>18.484999999999999</c:v>
                </c:pt>
                <c:pt idx="13789">
                  <c:v>18.247</c:v>
                </c:pt>
                <c:pt idx="13790">
                  <c:v>18.056999999999999</c:v>
                </c:pt>
                <c:pt idx="13791">
                  <c:v>17.890999999999998</c:v>
                </c:pt>
                <c:pt idx="13792">
                  <c:v>17.771999999999998</c:v>
                </c:pt>
                <c:pt idx="13793">
                  <c:v>17.677</c:v>
                </c:pt>
                <c:pt idx="13794">
                  <c:v>17.582000000000001</c:v>
                </c:pt>
                <c:pt idx="13795">
                  <c:v>17.510000000000002</c:v>
                </c:pt>
                <c:pt idx="13796">
                  <c:v>17.533999999999999</c:v>
                </c:pt>
                <c:pt idx="13797">
                  <c:v>17.652999999999999</c:v>
                </c:pt>
                <c:pt idx="13798">
                  <c:v>17.701000000000001</c:v>
                </c:pt>
                <c:pt idx="13799">
                  <c:v>17.582000000000001</c:v>
                </c:pt>
                <c:pt idx="13800">
                  <c:v>17.390999999999998</c:v>
                </c:pt>
                <c:pt idx="13801">
                  <c:v>17.225000000000001</c:v>
                </c:pt>
                <c:pt idx="13802">
                  <c:v>17.058</c:v>
                </c:pt>
                <c:pt idx="13803">
                  <c:v>16.867999999999999</c:v>
                </c:pt>
                <c:pt idx="13804">
                  <c:v>16.701000000000001</c:v>
                </c:pt>
                <c:pt idx="13805">
                  <c:v>16.533999999999999</c:v>
                </c:pt>
                <c:pt idx="13806">
                  <c:v>16.344000000000001</c:v>
                </c:pt>
                <c:pt idx="13807">
                  <c:v>16.152999999999999</c:v>
                </c:pt>
                <c:pt idx="13808">
                  <c:v>15.986000000000001</c:v>
                </c:pt>
                <c:pt idx="13809">
                  <c:v>15.843</c:v>
                </c:pt>
                <c:pt idx="13810">
                  <c:v>15.676</c:v>
                </c:pt>
                <c:pt idx="13811">
                  <c:v>15.509</c:v>
                </c:pt>
                <c:pt idx="13812">
                  <c:v>15.342000000000001</c:v>
                </c:pt>
                <c:pt idx="13813">
                  <c:v>15.199</c:v>
                </c:pt>
                <c:pt idx="13814">
                  <c:v>15.055</c:v>
                </c:pt>
                <c:pt idx="13815">
                  <c:v>14.912000000000001</c:v>
                </c:pt>
                <c:pt idx="13816">
                  <c:v>14.768000000000001</c:v>
                </c:pt>
                <c:pt idx="13817">
                  <c:v>14.648999999999999</c:v>
                </c:pt>
                <c:pt idx="13818">
                  <c:v>14.553000000000001</c:v>
                </c:pt>
                <c:pt idx="13819">
                  <c:v>14.457000000000001</c:v>
                </c:pt>
                <c:pt idx="13820">
                  <c:v>14.361000000000001</c:v>
                </c:pt>
                <c:pt idx="13821">
                  <c:v>14.29</c:v>
                </c:pt>
                <c:pt idx="13822">
                  <c:v>14.218</c:v>
                </c:pt>
                <c:pt idx="13823">
                  <c:v>14.146000000000001</c:v>
                </c:pt>
                <c:pt idx="13824">
                  <c:v>14.098000000000001</c:v>
                </c:pt>
                <c:pt idx="13825">
                  <c:v>14.05</c:v>
                </c:pt>
                <c:pt idx="13826">
                  <c:v>14.002000000000001</c:v>
                </c:pt>
                <c:pt idx="13827">
                  <c:v>13.978</c:v>
                </c:pt>
                <c:pt idx="13828">
                  <c:v>13.954000000000001</c:v>
                </c:pt>
                <c:pt idx="13829">
                  <c:v>13.93</c:v>
                </c:pt>
                <c:pt idx="13830">
                  <c:v>13.906000000000001</c:v>
                </c:pt>
                <c:pt idx="13831">
                  <c:v>13.882</c:v>
                </c:pt>
                <c:pt idx="13832">
                  <c:v>13.858000000000001</c:v>
                </c:pt>
                <c:pt idx="13833">
                  <c:v>13.834</c:v>
                </c:pt>
                <c:pt idx="13834">
                  <c:v>13.81</c:v>
                </c:pt>
                <c:pt idx="13835">
                  <c:v>13.762</c:v>
                </c:pt>
                <c:pt idx="13836">
                  <c:v>13.714</c:v>
                </c:pt>
                <c:pt idx="13837">
                  <c:v>13.69</c:v>
                </c:pt>
                <c:pt idx="13838">
                  <c:v>13.666</c:v>
                </c:pt>
                <c:pt idx="13839">
                  <c:v>13.618</c:v>
                </c:pt>
                <c:pt idx="13840">
                  <c:v>13.593999999999999</c:v>
                </c:pt>
                <c:pt idx="13841">
                  <c:v>13.57</c:v>
                </c:pt>
                <c:pt idx="13842">
                  <c:v>13.522</c:v>
                </c:pt>
                <c:pt idx="13843">
                  <c:v>13.497</c:v>
                </c:pt>
                <c:pt idx="13844">
                  <c:v>13.473000000000001</c:v>
                </c:pt>
                <c:pt idx="13845">
                  <c:v>13.425000000000001</c:v>
                </c:pt>
                <c:pt idx="13846">
                  <c:v>13.401</c:v>
                </c:pt>
                <c:pt idx="13847">
                  <c:v>13.377000000000001</c:v>
                </c:pt>
                <c:pt idx="13848">
                  <c:v>13.353</c:v>
                </c:pt>
                <c:pt idx="13849">
                  <c:v>13.329000000000001</c:v>
                </c:pt>
                <c:pt idx="13850">
                  <c:v>13.353</c:v>
                </c:pt>
                <c:pt idx="13851">
                  <c:v>13.377000000000001</c:v>
                </c:pt>
                <c:pt idx="13852">
                  <c:v>13.425000000000001</c:v>
                </c:pt>
                <c:pt idx="13853">
                  <c:v>13.497</c:v>
                </c:pt>
                <c:pt idx="13854">
                  <c:v>13.593999999999999</c:v>
                </c:pt>
                <c:pt idx="13855">
                  <c:v>13.714</c:v>
                </c:pt>
                <c:pt idx="13856">
                  <c:v>13.834</c:v>
                </c:pt>
                <c:pt idx="13857">
                  <c:v>13.978</c:v>
                </c:pt>
                <c:pt idx="13858">
                  <c:v>14.146000000000001</c:v>
                </c:pt>
                <c:pt idx="13859">
                  <c:v>14.337</c:v>
                </c:pt>
                <c:pt idx="13860">
                  <c:v>14.529</c:v>
                </c:pt>
                <c:pt idx="13861">
                  <c:v>14.768000000000001</c:v>
                </c:pt>
                <c:pt idx="13862">
                  <c:v>15.007999999999999</c:v>
                </c:pt>
                <c:pt idx="13863">
                  <c:v>15.247</c:v>
                </c:pt>
                <c:pt idx="13864">
                  <c:v>15.509</c:v>
                </c:pt>
                <c:pt idx="13865">
                  <c:v>15.747999999999999</c:v>
                </c:pt>
                <c:pt idx="13866">
                  <c:v>16.010000000000002</c:v>
                </c:pt>
                <c:pt idx="13867">
                  <c:v>16.271999999999998</c:v>
                </c:pt>
                <c:pt idx="13868">
                  <c:v>16.558</c:v>
                </c:pt>
                <c:pt idx="13869">
                  <c:v>16.82</c:v>
                </c:pt>
                <c:pt idx="13870">
                  <c:v>17.13</c:v>
                </c:pt>
                <c:pt idx="13871">
                  <c:v>17.390999999999998</c:v>
                </c:pt>
                <c:pt idx="13872">
                  <c:v>17.677</c:v>
                </c:pt>
                <c:pt idx="13873">
                  <c:v>17.914999999999999</c:v>
                </c:pt>
                <c:pt idx="13874">
                  <c:v>18.175999999999998</c:v>
                </c:pt>
                <c:pt idx="13875">
                  <c:v>18.414000000000001</c:v>
                </c:pt>
                <c:pt idx="13876">
                  <c:v>18.675000000000001</c:v>
                </c:pt>
                <c:pt idx="13877">
                  <c:v>18.913</c:v>
                </c:pt>
                <c:pt idx="13878">
                  <c:v>19.199000000000002</c:v>
                </c:pt>
                <c:pt idx="13879">
                  <c:v>19.507999999999999</c:v>
                </c:pt>
                <c:pt idx="13880">
                  <c:v>19.651</c:v>
                </c:pt>
                <c:pt idx="13881">
                  <c:v>19.651</c:v>
                </c:pt>
                <c:pt idx="13882">
                  <c:v>19.436</c:v>
                </c:pt>
                <c:pt idx="13883">
                  <c:v>19.103000000000002</c:v>
                </c:pt>
                <c:pt idx="13884">
                  <c:v>18.747</c:v>
                </c:pt>
                <c:pt idx="13885">
                  <c:v>18.414000000000001</c:v>
                </c:pt>
                <c:pt idx="13886">
                  <c:v>18.152000000000001</c:v>
                </c:pt>
                <c:pt idx="13887">
                  <c:v>17.890999999999998</c:v>
                </c:pt>
                <c:pt idx="13888">
                  <c:v>17.533999999999999</c:v>
                </c:pt>
                <c:pt idx="13889">
                  <c:v>17.152999999999999</c:v>
                </c:pt>
                <c:pt idx="13890">
                  <c:v>16.795999999999999</c:v>
                </c:pt>
                <c:pt idx="13891">
                  <c:v>16.533999999999999</c:v>
                </c:pt>
                <c:pt idx="13892">
                  <c:v>16.295999999999999</c:v>
                </c:pt>
                <c:pt idx="13893">
                  <c:v>16.106000000000002</c:v>
                </c:pt>
                <c:pt idx="13894">
                  <c:v>15.914999999999999</c:v>
                </c:pt>
                <c:pt idx="13895">
                  <c:v>15.747999999999999</c:v>
                </c:pt>
                <c:pt idx="13896">
                  <c:v>15.532999999999999</c:v>
                </c:pt>
                <c:pt idx="13897">
                  <c:v>15.175000000000001</c:v>
                </c:pt>
                <c:pt idx="13898">
                  <c:v>14.648999999999999</c:v>
                </c:pt>
                <c:pt idx="13899">
                  <c:v>14.098000000000001</c:v>
                </c:pt>
                <c:pt idx="13900">
                  <c:v>13.714</c:v>
                </c:pt>
                <c:pt idx="13901">
                  <c:v>13.449</c:v>
                </c:pt>
                <c:pt idx="13902">
                  <c:v>13.377000000000001</c:v>
                </c:pt>
                <c:pt idx="13903">
                  <c:v>13.377000000000001</c:v>
                </c:pt>
                <c:pt idx="13904">
                  <c:v>13.449</c:v>
                </c:pt>
                <c:pt idx="13905">
                  <c:v>13.522</c:v>
                </c:pt>
                <c:pt idx="13906">
                  <c:v>13.593999999999999</c:v>
                </c:pt>
                <c:pt idx="13907">
                  <c:v>13.641999999999999</c:v>
                </c:pt>
                <c:pt idx="13908">
                  <c:v>13.666</c:v>
                </c:pt>
                <c:pt idx="13909">
                  <c:v>13.714</c:v>
                </c:pt>
                <c:pt idx="13910">
                  <c:v>13.786</c:v>
                </c:pt>
                <c:pt idx="13911">
                  <c:v>13.858000000000001</c:v>
                </c:pt>
                <c:pt idx="13912">
                  <c:v>13.93</c:v>
                </c:pt>
                <c:pt idx="13913">
                  <c:v>14.002000000000001</c:v>
                </c:pt>
                <c:pt idx="13914">
                  <c:v>14.074</c:v>
                </c:pt>
                <c:pt idx="13915">
                  <c:v>14.146000000000001</c:v>
                </c:pt>
                <c:pt idx="13916">
                  <c:v>14.194000000000001</c:v>
                </c:pt>
                <c:pt idx="13917">
                  <c:v>14.242000000000001</c:v>
                </c:pt>
                <c:pt idx="13918">
                  <c:v>14.242000000000001</c:v>
                </c:pt>
                <c:pt idx="13919">
                  <c:v>14.242000000000001</c:v>
                </c:pt>
                <c:pt idx="13920">
                  <c:v>14.242000000000001</c:v>
                </c:pt>
                <c:pt idx="13921">
                  <c:v>14.242000000000001</c:v>
                </c:pt>
                <c:pt idx="13922">
                  <c:v>14.242000000000001</c:v>
                </c:pt>
                <c:pt idx="13923">
                  <c:v>14.242000000000001</c:v>
                </c:pt>
                <c:pt idx="13924">
                  <c:v>14.242000000000001</c:v>
                </c:pt>
                <c:pt idx="13925">
                  <c:v>14.218</c:v>
                </c:pt>
                <c:pt idx="13926">
                  <c:v>14.194000000000001</c:v>
                </c:pt>
                <c:pt idx="13927">
                  <c:v>14.194000000000001</c:v>
                </c:pt>
                <c:pt idx="13928">
                  <c:v>14.17</c:v>
                </c:pt>
                <c:pt idx="13929">
                  <c:v>14.17</c:v>
                </c:pt>
                <c:pt idx="13930">
                  <c:v>14.146000000000001</c:v>
                </c:pt>
                <c:pt idx="13931">
                  <c:v>14.122</c:v>
                </c:pt>
                <c:pt idx="13932">
                  <c:v>14.098000000000001</c:v>
                </c:pt>
                <c:pt idx="13933">
                  <c:v>14.074</c:v>
                </c:pt>
                <c:pt idx="13934">
                  <c:v>14.05</c:v>
                </c:pt>
                <c:pt idx="13935">
                  <c:v>14.026</c:v>
                </c:pt>
                <c:pt idx="13936">
                  <c:v>14.002000000000001</c:v>
                </c:pt>
                <c:pt idx="13937">
                  <c:v>13.978</c:v>
                </c:pt>
                <c:pt idx="13938">
                  <c:v>13.978</c:v>
                </c:pt>
                <c:pt idx="13939">
                  <c:v>13.954000000000001</c:v>
                </c:pt>
                <c:pt idx="13940">
                  <c:v>13.954000000000001</c:v>
                </c:pt>
                <c:pt idx="13941">
                  <c:v>13.93</c:v>
                </c:pt>
                <c:pt idx="13942">
                  <c:v>13.906000000000001</c:v>
                </c:pt>
                <c:pt idx="13943">
                  <c:v>13.882</c:v>
                </c:pt>
                <c:pt idx="13944">
                  <c:v>13.858000000000001</c:v>
                </c:pt>
                <c:pt idx="13945">
                  <c:v>13.834</c:v>
                </c:pt>
                <c:pt idx="13946">
                  <c:v>13.81</c:v>
                </c:pt>
                <c:pt idx="13947">
                  <c:v>13.81</c:v>
                </c:pt>
                <c:pt idx="13948">
                  <c:v>13.786</c:v>
                </c:pt>
                <c:pt idx="13949">
                  <c:v>13.762</c:v>
                </c:pt>
                <c:pt idx="13950">
                  <c:v>13.762</c:v>
                </c:pt>
                <c:pt idx="13951">
                  <c:v>13.738</c:v>
                </c:pt>
                <c:pt idx="13952">
                  <c:v>13.762</c:v>
                </c:pt>
                <c:pt idx="13953">
                  <c:v>13.762</c:v>
                </c:pt>
                <c:pt idx="13954">
                  <c:v>13.762</c:v>
                </c:pt>
                <c:pt idx="13955">
                  <c:v>13.762</c:v>
                </c:pt>
                <c:pt idx="13956">
                  <c:v>13.762</c:v>
                </c:pt>
                <c:pt idx="13957">
                  <c:v>13.786</c:v>
                </c:pt>
                <c:pt idx="13958">
                  <c:v>13.786</c:v>
                </c:pt>
                <c:pt idx="13959">
                  <c:v>13.786</c:v>
                </c:pt>
                <c:pt idx="13960">
                  <c:v>13.81</c:v>
                </c:pt>
                <c:pt idx="13961">
                  <c:v>13.81</c:v>
                </c:pt>
                <c:pt idx="13962">
                  <c:v>13.834</c:v>
                </c:pt>
                <c:pt idx="13963">
                  <c:v>13.858000000000001</c:v>
                </c:pt>
                <c:pt idx="13964">
                  <c:v>13.882</c:v>
                </c:pt>
                <c:pt idx="13965">
                  <c:v>13.906000000000001</c:v>
                </c:pt>
                <c:pt idx="13966">
                  <c:v>13.93</c:v>
                </c:pt>
                <c:pt idx="13967">
                  <c:v>13.954000000000001</c:v>
                </c:pt>
                <c:pt idx="13968">
                  <c:v>13.954000000000001</c:v>
                </c:pt>
                <c:pt idx="13969">
                  <c:v>13.954000000000001</c:v>
                </c:pt>
                <c:pt idx="13970">
                  <c:v>13.978</c:v>
                </c:pt>
                <c:pt idx="13971">
                  <c:v>14.122</c:v>
                </c:pt>
                <c:pt idx="13972">
                  <c:v>14.433</c:v>
                </c:pt>
                <c:pt idx="13973">
                  <c:v>14.768000000000001</c:v>
                </c:pt>
                <c:pt idx="13974">
                  <c:v>15.055</c:v>
                </c:pt>
                <c:pt idx="13975">
                  <c:v>15.342000000000001</c:v>
                </c:pt>
                <c:pt idx="13976">
                  <c:v>15.605</c:v>
                </c:pt>
                <c:pt idx="13977">
                  <c:v>15.867000000000001</c:v>
                </c:pt>
                <c:pt idx="13978">
                  <c:v>16.058</c:v>
                </c:pt>
                <c:pt idx="13979">
                  <c:v>16.225000000000001</c:v>
                </c:pt>
                <c:pt idx="13980">
                  <c:v>16.391999999999999</c:v>
                </c:pt>
                <c:pt idx="13981">
                  <c:v>16.486999999999998</c:v>
                </c:pt>
                <c:pt idx="13982">
                  <c:v>16.63</c:v>
                </c:pt>
                <c:pt idx="13983">
                  <c:v>16.725000000000001</c:v>
                </c:pt>
                <c:pt idx="13984">
                  <c:v>16.82</c:v>
                </c:pt>
                <c:pt idx="13985">
                  <c:v>16.891999999999999</c:v>
                </c:pt>
                <c:pt idx="13986">
                  <c:v>16.891999999999999</c:v>
                </c:pt>
                <c:pt idx="13987">
                  <c:v>16.914999999999999</c:v>
                </c:pt>
                <c:pt idx="13988">
                  <c:v>16.939</c:v>
                </c:pt>
                <c:pt idx="13989">
                  <c:v>16.844000000000001</c:v>
                </c:pt>
                <c:pt idx="13990">
                  <c:v>16.677</c:v>
                </c:pt>
                <c:pt idx="13991">
                  <c:v>16.558</c:v>
                </c:pt>
                <c:pt idx="13992">
                  <c:v>16.486999999999998</c:v>
                </c:pt>
                <c:pt idx="13993">
                  <c:v>16.414999999999999</c:v>
                </c:pt>
                <c:pt idx="13994">
                  <c:v>16.295999999999999</c:v>
                </c:pt>
                <c:pt idx="13995">
                  <c:v>16.201000000000001</c:v>
                </c:pt>
                <c:pt idx="13996">
                  <c:v>16.058</c:v>
                </c:pt>
                <c:pt idx="13997">
                  <c:v>15.914999999999999</c:v>
                </c:pt>
                <c:pt idx="13998">
                  <c:v>15.795999999999999</c:v>
                </c:pt>
                <c:pt idx="13999">
                  <c:v>15.651999999999999</c:v>
                </c:pt>
                <c:pt idx="14000">
                  <c:v>15.532999999999999</c:v>
                </c:pt>
                <c:pt idx="14001">
                  <c:v>15.414</c:v>
                </c:pt>
                <c:pt idx="14002">
                  <c:v>15.294</c:v>
                </c:pt>
                <c:pt idx="14003">
                  <c:v>15.199</c:v>
                </c:pt>
                <c:pt idx="14004">
                  <c:v>15.103</c:v>
                </c:pt>
                <c:pt idx="14005">
                  <c:v>15.031000000000001</c:v>
                </c:pt>
                <c:pt idx="14006">
                  <c:v>14.936</c:v>
                </c:pt>
                <c:pt idx="14007">
                  <c:v>14.864000000000001</c:v>
                </c:pt>
                <c:pt idx="14008">
                  <c:v>14.768000000000001</c:v>
                </c:pt>
                <c:pt idx="14009">
                  <c:v>14.721</c:v>
                </c:pt>
                <c:pt idx="14010">
                  <c:v>14.648999999999999</c:v>
                </c:pt>
                <c:pt idx="14011">
                  <c:v>14.601000000000001</c:v>
                </c:pt>
                <c:pt idx="14012">
                  <c:v>14.553000000000001</c:v>
                </c:pt>
                <c:pt idx="14013">
                  <c:v>14.505000000000001</c:v>
                </c:pt>
                <c:pt idx="14014">
                  <c:v>14.457000000000001</c:v>
                </c:pt>
                <c:pt idx="14015">
                  <c:v>14.409000000000001</c:v>
                </c:pt>
                <c:pt idx="14016">
                  <c:v>14.385</c:v>
                </c:pt>
                <c:pt idx="14017">
                  <c:v>14.337</c:v>
                </c:pt>
                <c:pt idx="14018">
                  <c:v>14.314</c:v>
                </c:pt>
                <c:pt idx="14019">
                  <c:v>14.29</c:v>
                </c:pt>
                <c:pt idx="14020">
                  <c:v>14.242000000000001</c:v>
                </c:pt>
                <c:pt idx="14021">
                  <c:v>14.218</c:v>
                </c:pt>
                <c:pt idx="14022">
                  <c:v>14.194000000000001</c:v>
                </c:pt>
                <c:pt idx="14023">
                  <c:v>14.17</c:v>
                </c:pt>
                <c:pt idx="14024">
                  <c:v>14.146000000000001</c:v>
                </c:pt>
                <c:pt idx="14025">
                  <c:v>14.481</c:v>
                </c:pt>
                <c:pt idx="14026">
                  <c:v>14.673</c:v>
                </c:pt>
                <c:pt idx="14027">
                  <c:v>14.337</c:v>
                </c:pt>
                <c:pt idx="14028">
                  <c:v>14.122</c:v>
                </c:pt>
                <c:pt idx="14029">
                  <c:v>14.337</c:v>
                </c:pt>
                <c:pt idx="14030">
                  <c:v>14.098000000000001</c:v>
                </c:pt>
                <c:pt idx="14031">
                  <c:v>13.882</c:v>
                </c:pt>
                <c:pt idx="14032">
                  <c:v>13.762</c:v>
                </c:pt>
                <c:pt idx="14033">
                  <c:v>13.762</c:v>
                </c:pt>
                <c:pt idx="14034">
                  <c:v>13.81</c:v>
                </c:pt>
                <c:pt idx="14035">
                  <c:v>13.81</c:v>
                </c:pt>
                <c:pt idx="14036">
                  <c:v>13.81</c:v>
                </c:pt>
                <c:pt idx="14037">
                  <c:v>13.834</c:v>
                </c:pt>
                <c:pt idx="14038">
                  <c:v>13.81</c:v>
                </c:pt>
                <c:pt idx="14039">
                  <c:v>13.906000000000001</c:v>
                </c:pt>
                <c:pt idx="14040">
                  <c:v>14.122</c:v>
                </c:pt>
                <c:pt idx="14041">
                  <c:v>14.29</c:v>
                </c:pt>
                <c:pt idx="14042">
                  <c:v>14.409000000000001</c:v>
                </c:pt>
                <c:pt idx="14043">
                  <c:v>14.481</c:v>
                </c:pt>
                <c:pt idx="14044">
                  <c:v>14.505000000000001</c:v>
                </c:pt>
                <c:pt idx="14045">
                  <c:v>14.553000000000001</c:v>
                </c:pt>
                <c:pt idx="14046">
                  <c:v>14.577</c:v>
                </c:pt>
                <c:pt idx="14047">
                  <c:v>14.625</c:v>
                </c:pt>
                <c:pt idx="14048">
                  <c:v>14.648999999999999</c:v>
                </c:pt>
                <c:pt idx="14049">
                  <c:v>14.696999999999999</c:v>
                </c:pt>
                <c:pt idx="14050">
                  <c:v>14.768000000000001</c:v>
                </c:pt>
                <c:pt idx="14051">
                  <c:v>14.84</c:v>
                </c:pt>
                <c:pt idx="14052">
                  <c:v>14.936</c:v>
                </c:pt>
                <c:pt idx="14053">
                  <c:v>15.079000000000001</c:v>
                </c:pt>
                <c:pt idx="14054">
                  <c:v>15.199</c:v>
                </c:pt>
                <c:pt idx="14055">
                  <c:v>15.318</c:v>
                </c:pt>
                <c:pt idx="14056">
                  <c:v>15.484999999999999</c:v>
                </c:pt>
                <c:pt idx="14057">
                  <c:v>15.629</c:v>
                </c:pt>
                <c:pt idx="14058">
                  <c:v>15.795999999999999</c:v>
                </c:pt>
                <c:pt idx="14059">
                  <c:v>15.986000000000001</c:v>
                </c:pt>
                <c:pt idx="14060">
                  <c:v>16.201000000000001</c:v>
                </c:pt>
                <c:pt idx="14061">
                  <c:v>16.391999999999999</c:v>
                </c:pt>
                <c:pt idx="14062">
                  <c:v>16.606000000000002</c:v>
                </c:pt>
                <c:pt idx="14063">
                  <c:v>16.82</c:v>
                </c:pt>
                <c:pt idx="14064">
                  <c:v>17.033999999999999</c:v>
                </c:pt>
                <c:pt idx="14065">
                  <c:v>17.225000000000001</c:v>
                </c:pt>
                <c:pt idx="14066">
                  <c:v>17.414999999999999</c:v>
                </c:pt>
                <c:pt idx="14067">
                  <c:v>17.605</c:v>
                </c:pt>
                <c:pt idx="14068">
                  <c:v>17.795999999999999</c:v>
                </c:pt>
                <c:pt idx="14069">
                  <c:v>17.937999999999999</c:v>
                </c:pt>
                <c:pt idx="14070">
                  <c:v>18.105</c:v>
                </c:pt>
                <c:pt idx="14071">
                  <c:v>18.247</c:v>
                </c:pt>
                <c:pt idx="14072">
                  <c:v>18.39</c:v>
                </c:pt>
                <c:pt idx="14073">
                  <c:v>18.509</c:v>
                </c:pt>
                <c:pt idx="14074">
                  <c:v>18.603999999999999</c:v>
                </c:pt>
                <c:pt idx="14075">
                  <c:v>18.652000000000001</c:v>
                </c:pt>
                <c:pt idx="14076">
                  <c:v>18.747</c:v>
                </c:pt>
                <c:pt idx="14077">
                  <c:v>18.794</c:v>
                </c:pt>
                <c:pt idx="14078">
                  <c:v>18.794</c:v>
                </c:pt>
                <c:pt idx="14079">
                  <c:v>18.771000000000001</c:v>
                </c:pt>
                <c:pt idx="14080">
                  <c:v>18.771000000000001</c:v>
                </c:pt>
                <c:pt idx="14081">
                  <c:v>18.747</c:v>
                </c:pt>
                <c:pt idx="14082">
                  <c:v>18.699000000000002</c:v>
                </c:pt>
                <c:pt idx="14083">
                  <c:v>18.652000000000001</c:v>
                </c:pt>
                <c:pt idx="14084">
                  <c:v>18.603999999999999</c:v>
                </c:pt>
                <c:pt idx="14085">
                  <c:v>18.509</c:v>
                </c:pt>
                <c:pt idx="14086">
                  <c:v>18.343</c:v>
                </c:pt>
                <c:pt idx="14087">
                  <c:v>18.2</c:v>
                </c:pt>
                <c:pt idx="14088">
                  <c:v>18.081</c:v>
                </c:pt>
                <c:pt idx="14089">
                  <c:v>17.937999999999999</c:v>
                </c:pt>
                <c:pt idx="14090">
                  <c:v>17.771999999999998</c:v>
                </c:pt>
                <c:pt idx="14091">
                  <c:v>17.558</c:v>
                </c:pt>
                <c:pt idx="14092">
                  <c:v>17.367999999999999</c:v>
                </c:pt>
                <c:pt idx="14093">
                  <c:v>17.177</c:v>
                </c:pt>
                <c:pt idx="14094">
                  <c:v>16.986999999999998</c:v>
                </c:pt>
                <c:pt idx="14095">
                  <c:v>16.795999999999999</c:v>
                </c:pt>
                <c:pt idx="14096">
                  <c:v>16.63</c:v>
                </c:pt>
                <c:pt idx="14097">
                  <c:v>16.439</c:v>
                </c:pt>
                <c:pt idx="14098">
                  <c:v>16.295999999999999</c:v>
                </c:pt>
                <c:pt idx="14099">
                  <c:v>16.129000000000001</c:v>
                </c:pt>
                <c:pt idx="14100">
                  <c:v>15.986000000000001</c:v>
                </c:pt>
                <c:pt idx="14101">
                  <c:v>15.867000000000001</c:v>
                </c:pt>
                <c:pt idx="14102">
                  <c:v>15.747999999999999</c:v>
                </c:pt>
                <c:pt idx="14103">
                  <c:v>15.629</c:v>
                </c:pt>
                <c:pt idx="14104">
                  <c:v>15.532999999999999</c:v>
                </c:pt>
                <c:pt idx="14105">
                  <c:v>15.438000000000001</c:v>
                </c:pt>
                <c:pt idx="14106">
                  <c:v>15.366</c:v>
                </c:pt>
                <c:pt idx="14107">
                  <c:v>15.294</c:v>
                </c:pt>
                <c:pt idx="14108">
                  <c:v>15.247</c:v>
                </c:pt>
                <c:pt idx="14109">
                  <c:v>15.175000000000001</c:v>
                </c:pt>
                <c:pt idx="14110">
                  <c:v>15.103</c:v>
                </c:pt>
                <c:pt idx="14111">
                  <c:v>15.055</c:v>
                </c:pt>
                <c:pt idx="14112">
                  <c:v>15.007999999999999</c:v>
                </c:pt>
                <c:pt idx="14113">
                  <c:v>14.96</c:v>
                </c:pt>
                <c:pt idx="14114">
                  <c:v>14.912000000000001</c:v>
                </c:pt>
                <c:pt idx="14115">
                  <c:v>14.864000000000001</c:v>
                </c:pt>
                <c:pt idx="14116">
                  <c:v>14.816000000000001</c:v>
                </c:pt>
                <c:pt idx="14117">
                  <c:v>14.768000000000001</c:v>
                </c:pt>
                <c:pt idx="14118">
                  <c:v>14.721</c:v>
                </c:pt>
                <c:pt idx="14119">
                  <c:v>14.696999999999999</c:v>
                </c:pt>
                <c:pt idx="14120">
                  <c:v>14.648999999999999</c:v>
                </c:pt>
                <c:pt idx="14121">
                  <c:v>14.601000000000001</c:v>
                </c:pt>
                <c:pt idx="14122">
                  <c:v>14.577</c:v>
                </c:pt>
                <c:pt idx="14123">
                  <c:v>14.553000000000001</c:v>
                </c:pt>
                <c:pt idx="14124">
                  <c:v>14.529</c:v>
                </c:pt>
                <c:pt idx="14125">
                  <c:v>14.505000000000001</c:v>
                </c:pt>
                <c:pt idx="14126">
                  <c:v>14.481</c:v>
                </c:pt>
                <c:pt idx="14127">
                  <c:v>14.481</c:v>
                </c:pt>
                <c:pt idx="14128">
                  <c:v>14.457000000000001</c:v>
                </c:pt>
                <c:pt idx="14129">
                  <c:v>14.457000000000001</c:v>
                </c:pt>
                <c:pt idx="14130">
                  <c:v>14.433</c:v>
                </c:pt>
                <c:pt idx="14131">
                  <c:v>14.409000000000001</c:v>
                </c:pt>
                <c:pt idx="14132">
                  <c:v>14.385</c:v>
                </c:pt>
                <c:pt idx="14133">
                  <c:v>14.385</c:v>
                </c:pt>
                <c:pt idx="14134">
                  <c:v>14.361000000000001</c:v>
                </c:pt>
                <c:pt idx="14135">
                  <c:v>14.337</c:v>
                </c:pt>
                <c:pt idx="14136">
                  <c:v>14.337</c:v>
                </c:pt>
                <c:pt idx="14137">
                  <c:v>14.337</c:v>
                </c:pt>
                <c:pt idx="14138">
                  <c:v>14.361000000000001</c:v>
                </c:pt>
                <c:pt idx="14139">
                  <c:v>14.385</c:v>
                </c:pt>
                <c:pt idx="14140">
                  <c:v>14.433</c:v>
                </c:pt>
                <c:pt idx="14141">
                  <c:v>14.505000000000001</c:v>
                </c:pt>
                <c:pt idx="14142">
                  <c:v>14.577</c:v>
                </c:pt>
                <c:pt idx="14143">
                  <c:v>14.673</c:v>
                </c:pt>
                <c:pt idx="14144">
                  <c:v>14.816000000000001</c:v>
                </c:pt>
                <c:pt idx="14145">
                  <c:v>14.936</c:v>
                </c:pt>
                <c:pt idx="14146">
                  <c:v>15.055</c:v>
                </c:pt>
                <c:pt idx="14147">
                  <c:v>15.223000000000001</c:v>
                </c:pt>
                <c:pt idx="14148">
                  <c:v>15.414</c:v>
                </c:pt>
                <c:pt idx="14149">
                  <c:v>15.629</c:v>
                </c:pt>
                <c:pt idx="14150">
                  <c:v>15.843</c:v>
                </c:pt>
                <c:pt idx="14151">
                  <c:v>16.033999999999999</c:v>
                </c:pt>
                <c:pt idx="14152">
                  <c:v>16.248999999999999</c:v>
                </c:pt>
                <c:pt idx="14153">
                  <c:v>16.463000000000001</c:v>
                </c:pt>
                <c:pt idx="14154">
                  <c:v>16.701000000000001</c:v>
                </c:pt>
                <c:pt idx="14155">
                  <c:v>16.963000000000001</c:v>
                </c:pt>
                <c:pt idx="14156">
                  <c:v>17.201000000000001</c:v>
                </c:pt>
                <c:pt idx="14157">
                  <c:v>17.486000000000001</c:v>
                </c:pt>
                <c:pt idx="14158">
                  <c:v>17.701000000000001</c:v>
                </c:pt>
                <c:pt idx="14159">
                  <c:v>17.962</c:v>
                </c:pt>
                <c:pt idx="14160">
                  <c:v>18.2</c:v>
                </c:pt>
                <c:pt idx="14161">
                  <c:v>18.414000000000001</c:v>
                </c:pt>
                <c:pt idx="14162">
                  <c:v>18.628</c:v>
                </c:pt>
                <c:pt idx="14163">
                  <c:v>18.841999999999999</c:v>
                </c:pt>
                <c:pt idx="14164">
                  <c:v>19.007999999999999</c:v>
                </c:pt>
                <c:pt idx="14165">
                  <c:v>19.222000000000001</c:v>
                </c:pt>
                <c:pt idx="14166">
                  <c:v>19.413</c:v>
                </c:pt>
                <c:pt idx="14167">
                  <c:v>19.579000000000001</c:v>
                </c:pt>
                <c:pt idx="14168">
                  <c:v>19.555</c:v>
                </c:pt>
                <c:pt idx="14169">
                  <c:v>19.46</c:v>
                </c:pt>
                <c:pt idx="14170">
                  <c:v>19.388999999999999</c:v>
                </c:pt>
                <c:pt idx="14171">
                  <c:v>19.222000000000001</c:v>
                </c:pt>
                <c:pt idx="14172">
                  <c:v>19.056000000000001</c:v>
                </c:pt>
                <c:pt idx="14173">
                  <c:v>18.888999999999999</c:v>
                </c:pt>
                <c:pt idx="14174">
                  <c:v>18.722999999999999</c:v>
                </c:pt>
                <c:pt idx="14175">
                  <c:v>18.556999999999999</c:v>
                </c:pt>
                <c:pt idx="14176">
                  <c:v>18.39</c:v>
                </c:pt>
                <c:pt idx="14177">
                  <c:v>18.224</c:v>
                </c:pt>
                <c:pt idx="14178">
                  <c:v>18.081</c:v>
                </c:pt>
                <c:pt idx="14179">
                  <c:v>17.962</c:v>
                </c:pt>
                <c:pt idx="14180">
                  <c:v>17.890999999999998</c:v>
                </c:pt>
                <c:pt idx="14181">
                  <c:v>17.818999999999999</c:v>
                </c:pt>
                <c:pt idx="14182">
                  <c:v>17.724</c:v>
                </c:pt>
                <c:pt idx="14183">
                  <c:v>17.582000000000001</c:v>
                </c:pt>
                <c:pt idx="14184">
                  <c:v>17.439</c:v>
                </c:pt>
                <c:pt idx="14185">
                  <c:v>17.295999999999999</c:v>
                </c:pt>
                <c:pt idx="14186">
                  <c:v>17.152999999999999</c:v>
                </c:pt>
                <c:pt idx="14187">
                  <c:v>17.010999999999999</c:v>
                </c:pt>
                <c:pt idx="14188">
                  <c:v>16.867999999999999</c:v>
                </c:pt>
                <c:pt idx="14189">
                  <c:v>16.677</c:v>
                </c:pt>
                <c:pt idx="14190">
                  <c:v>16.510999999999999</c:v>
                </c:pt>
                <c:pt idx="14191">
                  <c:v>16.344000000000001</c:v>
                </c:pt>
                <c:pt idx="14192">
                  <c:v>16.177</c:v>
                </c:pt>
                <c:pt idx="14193">
                  <c:v>16.033999999999999</c:v>
                </c:pt>
                <c:pt idx="14194">
                  <c:v>15.914999999999999</c:v>
                </c:pt>
                <c:pt idx="14195">
                  <c:v>15.772</c:v>
                </c:pt>
                <c:pt idx="14196">
                  <c:v>15.676</c:v>
                </c:pt>
                <c:pt idx="14197">
                  <c:v>15.557</c:v>
                </c:pt>
                <c:pt idx="14198">
                  <c:v>15.438000000000001</c:v>
                </c:pt>
                <c:pt idx="14199">
                  <c:v>15.342000000000001</c:v>
                </c:pt>
                <c:pt idx="14200">
                  <c:v>15.247</c:v>
                </c:pt>
                <c:pt idx="14201">
                  <c:v>15.151</c:v>
                </c:pt>
                <c:pt idx="14202">
                  <c:v>15.079000000000001</c:v>
                </c:pt>
                <c:pt idx="14203">
                  <c:v>15.007999999999999</c:v>
                </c:pt>
                <c:pt idx="14204">
                  <c:v>14.96</c:v>
                </c:pt>
                <c:pt idx="14205">
                  <c:v>14.888</c:v>
                </c:pt>
                <c:pt idx="14206">
                  <c:v>14.84</c:v>
                </c:pt>
                <c:pt idx="14207">
                  <c:v>14.792</c:v>
                </c:pt>
                <c:pt idx="14208">
                  <c:v>14.744999999999999</c:v>
                </c:pt>
                <c:pt idx="14209">
                  <c:v>14.721</c:v>
                </c:pt>
                <c:pt idx="14210">
                  <c:v>14.696999999999999</c:v>
                </c:pt>
                <c:pt idx="14211">
                  <c:v>14.673</c:v>
                </c:pt>
                <c:pt idx="14212">
                  <c:v>14.625</c:v>
                </c:pt>
                <c:pt idx="14213">
                  <c:v>14.625</c:v>
                </c:pt>
                <c:pt idx="14214">
                  <c:v>14.577</c:v>
                </c:pt>
                <c:pt idx="14215">
                  <c:v>14.553000000000001</c:v>
                </c:pt>
                <c:pt idx="14216">
                  <c:v>14.529</c:v>
                </c:pt>
                <c:pt idx="14217">
                  <c:v>14.505000000000001</c:v>
                </c:pt>
                <c:pt idx="14218">
                  <c:v>14.481</c:v>
                </c:pt>
                <c:pt idx="14219">
                  <c:v>14.457000000000001</c:v>
                </c:pt>
                <c:pt idx="14220">
                  <c:v>14.433</c:v>
                </c:pt>
                <c:pt idx="14221">
                  <c:v>14.385</c:v>
                </c:pt>
                <c:pt idx="14222">
                  <c:v>14.361000000000001</c:v>
                </c:pt>
                <c:pt idx="14223">
                  <c:v>14.337</c:v>
                </c:pt>
                <c:pt idx="14224">
                  <c:v>14.29</c:v>
                </c:pt>
                <c:pt idx="14225">
                  <c:v>14.266</c:v>
                </c:pt>
                <c:pt idx="14226">
                  <c:v>14.242000000000001</c:v>
                </c:pt>
                <c:pt idx="14227">
                  <c:v>14.194000000000001</c:v>
                </c:pt>
                <c:pt idx="14228">
                  <c:v>14.17</c:v>
                </c:pt>
                <c:pt idx="14229">
                  <c:v>14.146000000000001</c:v>
                </c:pt>
                <c:pt idx="14230">
                  <c:v>14.122</c:v>
                </c:pt>
                <c:pt idx="14231">
                  <c:v>14.098000000000001</c:v>
                </c:pt>
                <c:pt idx="14232">
                  <c:v>14.05</c:v>
                </c:pt>
                <c:pt idx="14233">
                  <c:v>14.026</c:v>
                </c:pt>
                <c:pt idx="14234">
                  <c:v>14.026</c:v>
                </c:pt>
                <c:pt idx="14235">
                  <c:v>14.026</c:v>
                </c:pt>
                <c:pt idx="14236">
                  <c:v>14.05</c:v>
                </c:pt>
                <c:pt idx="14237">
                  <c:v>14.098000000000001</c:v>
                </c:pt>
                <c:pt idx="14238">
                  <c:v>14.146000000000001</c:v>
                </c:pt>
                <c:pt idx="14239">
                  <c:v>14.242000000000001</c:v>
                </c:pt>
                <c:pt idx="14240">
                  <c:v>14.361000000000001</c:v>
                </c:pt>
                <c:pt idx="14241">
                  <c:v>14.481</c:v>
                </c:pt>
                <c:pt idx="14242">
                  <c:v>14.625</c:v>
                </c:pt>
                <c:pt idx="14243">
                  <c:v>14.792</c:v>
                </c:pt>
                <c:pt idx="14244">
                  <c:v>14.984</c:v>
                </c:pt>
                <c:pt idx="14245">
                  <c:v>15.199</c:v>
                </c:pt>
                <c:pt idx="14246">
                  <c:v>15.414</c:v>
                </c:pt>
                <c:pt idx="14247">
                  <c:v>15.629</c:v>
                </c:pt>
                <c:pt idx="14248">
                  <c:v>15.891</c:v>
                </c:pt>
                <c:pt idx="14249">
                  <c:v>16.152999999999999</c:v>
                </c:pt>
                <c:pt idx="14250">
                  <c:v>16.391999999999999</c:v>
                </c:pt>
                <c:pt idx="14251">
                  <c:v>16.654</c:v>
                </c:pt>
                <c:pt idx="14252">
                  <c:v>16.914999999999999</c:v>
                </c:pt>
                <c:pt idx="14253">
                  <c:v>17.177</c:v>
                </c:pt>
                <c:pt idx="14254">
                  <c:v>17.439</c:v>
                </c:pt>
                <c:pt idx="14255">
                  <c:v>17.701000000000001</c:v>
                </c:pt>
                <c:pt idx="14256">
                  <c:v>17.937999999999999</c:v>
                </c:pt>
                <c:pt idx="14257">
                  <c:v>18.175999999999998</c:v>
                </c:pt>
                <c:pt idx="14258">
                  <c:v>18.39</c:v>
                </c:pt>
                <c:pt idx="14259">
                  <c:v>18.628</c:v>
                </c:pt>
                <c:pt idx="14260">
                  <c:v>18.866</c:v>
                </c:pt>
                <c:pt idx="14261">
                  <c:v>19.056000000000001</c:v>
                </c:pt>
                <c:pt idx="14262">
                  <c:v>19.245999999999999</c:v>
                </c:pt>
                <c:pt idx="14263">
                  <c:v>19.413</c:v>
                </c:pt>
                <c:pt idx="14264">
                  <c:v>19.603000000000002</c:v>
                </c:pt>
                <c:pt idx="14265">
                  <c:v>19.626999999999999</c:v>
                </c:pt>
                <c:pt idx="14266">
                  <c:v>19.698</c:v>
                </c:pt>
                <c:pt idx="14267">
                  <c:v>19.698</c:v>
                </c:pt>
                <c:pt idx="14268">
                  <c:v>19.507999999999999</c:v>
                </c:pt>
                <c:pt idx="14269">
                  <c:v>19.294</c:v>
                </c:pt>
                <c:pt idx="14270">
                  <c:v>19.079999999999998</c:v>
                </c:pt>
                <c:pt idx="14271">
                  <c:v>18.888999999999999</c:v>
                </c:pt>
                <c:pt idx="14272">
                  <c:v>18.699000000000002</c:v>
                </c:pt>
                <c:pt idx="14273">
                  <c:v>18.484999999999999</c:v>
                </c:pt>
                <c:pt idx="14274">
                  <c:v>18.295000000000002</c:v>
                </c:pt>
                <c:pt idx="14275">
                  <c:v>18.081</c:v>
                </c:pt>
                <c:pt idx="14276">
                  <c:v>17.890999999999998</c:v>
                </c:pt>
                <c:pt idx="14277">
                  <c:v>17.677</c:v>
                </c:pt>
                <c:pt idx="14278">
                  <c:v>17.510000000000002</c:v>
                </c:pt>
                <c:pt idx="14279">
                  <c:v>17.32</c:v>
                </c:pt>
                <c:pt idx="14280">
                  <c:v>17.152999999999999</c:v>
                </c:pt>
                <c:pt idx="14281">
                  <c:v>16.986999999999998</c:v>
                </c:pt>
                <c:pt idx="14282">
                  <c:v>16.82</c:v>
                </c:pt>
                <c:pt idx="14283">
                  <c:v>16.63</c:v>
                </c:pt>
                <c:pt idx="14284">
                  <c:v>16.463000000000001</c:v>
                </c:pt>
                <c:pt idx="14285">
                  <c:v>16.295999999999999</c:v>
                </c:pt>
                <c:pt idx="14286">
                  <c:v>16.106000000000002</c:v>
                </c:pt>
                <c:pt idx="14287">
                  <c:v>15.914999999999999</c:v>
                </c:pt>
                <c:pt idx="14288">
                  <c:v>15.724</c:v>
                </c:pt>
                <c:pt idx="14289">
                  <c:v>15.484999999999999</c:v>
                </c:pt>
                <c:pt idx="14290">
                  <c:v>15.318</c:v>
                </c:pt>
                <c:pt idx="14291">
                  <c:v>15.175000000000001</c:v>
                </c:pt>
                <c:pt idx="14292">
                  <c:v>15.079000000000001</c:v>
                </c:pt>
                <c:pt idx="14293">
                  <c:v>15.007999999999999</c:v>
                </c:pt>
                <c:pt idx="14294">
                  <c:v>14.936</c:v>
                </c:pt>
                <c:pt idx="14295">
                  <c:v>14.864000000000001</c:v>
                </c:pt>
                <c:pt idx="14296">
                  <c:v>14.792</c:v>
                </c:pt>
                <c:pt idx="14297">
                  <c:v>14.744999999999999</c:v>
                </c:pt>
                <c:pt idx="14298">
                  <c:v>14.721</c:v>
                </c:pt>
                <c:pt idx="14299">
                  <c:v>14.696999999999999</c:v>
                </c:pt>
                <c:pt idx="14300">
                  <c:v>14.696999999999999</c:v>
                </c:pt>
                <c:pt idx="14301">
                  <c:v>14.673</c:v>
                </c:pt>
                <c:pt idx="14302">
                  <c:v>14.673</c:v>
                </c:pt>
                <c:pt idx="14303">
                  <c:v>14.673</c:v>
                </c:pt>
                <c:pt idx="14304">
                  <c:v>14.696999999999999</c:v>
                </c:pt>
                <c:pt idx="14305">
                  <c:v>14.696999999999999</c:v>
                </c:pt>
                <c:pt idx="14306">
                  <c:v>14.673</c:v>
                </c:pt>
                <c:pt idx="14307">
                  <c:v>14.648999999999999</c:v>
                </c:pt>
                <c:pt idx="14308">
                  <c:v>14.601000000000001</c:v>
                </c:pt>
                <c:pt idx="14309">
                  <c:v>14.529</c:v>
                </c:pt>
                <c:pt idx="14310">
                  <c:v>14.481</c:v>
                </c:pt>
                <c:pt idx="14311">
                  <c:v>14.409000000000001</c:v>
                </c:pt>
                <c:pt idx="14312">
                  <c:v>14.361000000000001</c:v>
                </c:pt>
                <c:pt idx="14313">
                  <c:v>14.337</c:v>
                </c:pt>
                <c:pt idx="14314">
                  <c:v>14.314</c:v>
                </c:pt>
                <c:pt idx="14315">
                  <c:v>14.314</c:v>
                </c:pt>
                <c:pt idx="14316">
                  <c:v>14.29</c:v>
                </c:pt>
                <c:pt idx="14317">
                  <c:v>14.266</c:v>
                </c:pt>
                <c:pt idx="14318">
                  <c:v>14.242000000000001</c:v>
                </c:pt>
                <c:pt idx="14319">
                  <c:v>14.194000000000001</c:v>
                </c:pt>
                <c:pt idx="14320">
                  <c:v>14.146000000000001</c:v>
                </c:pt>
                <c:pt idx="14321">
                  <c:v>14.098000000000001</c:v>
                </c:pt>
                <c:pt idx="14322">
                  <c:v>14.05</c:v>
                </c:pt>
                <c:pt idx="14323">
                  <c:v>14.026</c:v>
                </c:pt>
                <c:pt idx="14324">
                  <c:v>14.002000000000001</c:v>
                </c:pt>
                <c:pt idx="14325">
                  <c:v>13.954000000000001</c:v>
                </c:pt>
                <c:pt idx="14326">
                  <c:v>13.93</c:v>
                </c:pt>
                <c:pt idx="14327">
                  <c:v>13.906000000000001</c:v>
                </c:pt>
                <c:pt idx="14328">
                  <c:v>13.858000000000001</c:v>
                </c:pt>
                <c:pt idx="14329">
                  <c:v>13.834</c:v>
                </c:pt>
                <c:pt idx="14330">
                  <c:v>13.81</c:v>
                </c:pt>
                <c:pt idx="14331">
                  <c:v>13.762</c:v>
                </c:pt>
                <c:pt idx="14332">
                  <c:v>13.762</c:v>
                </c:pt>
                <c:pt idx="14333">
                  <c:v>13.738</c:v>
                </c:pt>
                <c:pt idx="14334">
                  <c:v>13.738</c:v>
                </c:pt>
                <c:pt idx="14335">
                  <c:v>13.762</c:v>
                </c:pt>
                <c:pt idx="14336">
                  <c:v>13.81</c:v>
                </c:pt>
                <c:pt idx="14337">
                  <c:v>13.882</c:v>
                </c:pt>
                <c:pt idx="14338">
                  <c:v>13.954000000000001</c:v>
                </c:pt>
                <c:pt idx="14339">
                  <c:v>14.122</c:v>
                </c:pt>
                <c:pt idx="14340">
                  <c:v>14.337</c:v>
                </c:pt>
                <c:pt idx="14341">
                  <c:v>14.577</c:v>
                </c:pt>
                <c:pt idx="14342">
                  <c:v>14.792</c:v>
                </c:pt>
                <c:pt idx="14343">
                  <c:v>15.007999999999999</c:v>
                </c:pt>
                <c:pt idx="14344">
                  <c:v>15.199</c:v>
                </c:pt>
                <c:pt idx="14345">
                  <c:v>15.414</c:v>
                </c:pt>
                <c:pt idx="14346">
                  <c:v>15.629</c:v>
                </c:pt>
                <c:pt idx="14347">
                  <c:v>15.772</c:v>
                </c:pt>
                <c:pt idx="14348">
                  <c:v>15.843</c:v>
                </c:pt>
                <c:pt idx="14349">
                  <c:v>16.010000000000002</c:v>
                </c:pt>
                <c:pt idx="14350">
                  <c:v>16.225000000000001</c:v>
                </c:pt>
                <c:pt idx="14351">
                  <c:v>16.344000000000001</c:v>
                </c:pt>
                <c:pt idx="14352">
                  <c:v>16.606000000000002</c:v>
                </c:pt>
                <c:pt idx="14353">
                  <c:v>16.844000000000001</c:v>
                </c:pt>
                <c:pt idx="14354">
                  <c:v>17.033999999999999</c:v>
                </c:pt>
                <c:pt idx="14355">
                  <c:v>17.152999999999999</c:v>
                </c:pt>
                <c:pt idx="14356">
                  <c:v>17.201000000000001</c:v>
                </c:pt>
                <c:pt idx="14357">
                  <c:v>17.201000000000001</c:v>
                </c:pt>
                <c:pt idx="14358">
                  <c:v>17.033999999999999</c:v>
                </c:pt>
                <c:pt idx="14359">
                  <c:v>16.82</c:v>
                </c:pt>
                <c:pt idx="14360">
                  <c:v>16.677</c:v>
                </c:pt>
                <c:pt idx="14361">
                  <c:v>16.558</c:v>
                </c:pt>
                <c:pt idx="14362">
                  <c:v>16.463000000000001</c:v>
                </c:pt>
                <c:pt idx="14363">
                  <c:v>16.414999999999999</c:v>
                </c:pt>
                <c:pt idx="14364">
                  <c:v>16.344000000000001</c:v>
                </c:pt>
                <c:pt idx="14365">
                  <c:v>16.248999999999999</c:v>
                </c:pt>
                <c:pt idx="14366">
                  <c:v>16.129000000000001</c:v>
                </c:pt>
                <c:pt idx="14367">
                  <c:v>15.986000000000001</c:v>
                </c:pt>
                <c:pt idx="14368">
                  <c:v>15.843</c:v>
                </c:pt>
                <c:pt idx="14369">
                  <c:v>15.7</c:v>
                </c:pt>
                <c:pt idx="14370">
                  <c:v>15.581</c:v>
                </c:pt>
                <c:pt idx="14371">
                  <c:v>15.461</c:v>
                </c:pt>
                <c:pt idx="14372">
                  <c:v>15.342000000000001</c:v>
                </c:pt>
                <c:pt idx="14373">
                  <c:v>15.223000000000001</c:v>
                </c:pt>
                <c:pt idx="14374">
                  <c:v>15.127000000000001</c:v>
                </c:pt>
                <c:pt idx="14375">
                  <c:v>15.031000000000001</c:v>
                </c:pt>
                <c:pt idx="14376">
                  <c:v>14.96</c:v>
                </c:pt>
                <c:pt idx="14377">
                  <c:v>14.888</c:v>
                </c:pt>
                <c:pt idx="14378">
                  <c:v>14.864000000000001</c:v>
                </c:pt>
                <c:pt idx="14379">
                  <c:v>14.84</c:v>
                </c:pt>
                <c:pt idx="14380">
                  <c:v>14.816000000000001</c:v>
                </c:pt>
                <c:pt idx="14381">
                  <c:v>14.792</c:v>
                </c:pt>
                <c:pt idx="14382">
                  <c:v>14.744999999999999</c:v>
                </c:pt>
                <c:pt idx="14383">
                  <c:v>14.696999999999999</c:v>
                </c:pt>
                <c:pt idx="14384">
                  <c:v>14.625</c:v>
                </c:pt>
                <c:pt idx="14385">
                  <c:v>14.577</c:v>
                </c:pt>
                <c:pt idx="14386">
                  <c:v>14.529</c:v>
                </c:pt>
                <c:pt idx="14387">
                  <c:v>14.481</c:v>
                </c:pt>
                <c:pt idx="14388">
                  <c:v>14.433</c:v>
                </c:pt>
                <c:pt idx="14389">
                  <c:v>14.385</c:v>
                </c:pt>
                <c:pt idx="14390">
                  <c:v>14.361000000000001</c:v>
                </c:pt>
                <c:pt idx="14391">
                  <c:v>14.337</c:v>
                </c:pt>
                <c:pt idx="14392">
                  <c:v>14.314</c:v>
                </c:pt>
                <c:pt idx="14393">
                  <c:v>14.29</c:v>
                </c:pt>
                <c:pt idx="14394">
                  <c:v>14.266</c:v>
                </c:pt>
                <c:pt idx="14395">
                  <c:v>14.242000000000001</c:v>
                </c:pt>
                <c:pt idx="14396">
                  <c:v>14.218</c:v>
                </c:pt>
                <c:pt idx="14397">
                  <c:v>14.194000000000001</c:v>
                </c:pt>
                <c:pt idx="14398">
                  <c:v>14.146000000000001</c:v>
                </c:pt>
                <c:pt idx="14399">
                  <c:v>14.122</c:v>
                </c:pt>
                <c:pt idx="14400">
                  <c:v>14.098000000000001</c:v>
                </c:pt>
                <c:pt idx="14401">
                  <c:v>14.074</c:v>
                </c:pt>
                <c:pt idx="14402">
                  <c:v>14.05</c:v>
                </c:pt>
                <c:pt idx="14403">
                  <c:v>14.026</c:v>
                </c:pt>
                <c:pt idx="14404">
                  <c:v>14.002000000000001</c:v>
                </c:pt>
                <c:pt idx="14405">
                  <c:v>14.002000000000001</c:v>
                </c:pt>
                <c:pt idx="14406">
                  <c:v>13.954000000000001</c:v>
                </c:pt>
                <c:pt idx="14407">
                  <c:v>13.906000000000001</c:v>
                </c:pt>
                <c:pt idx="14408">
                  <c:v>13.858000000000001</c:v>
                </c:pt>
                <c:pt idx="14409">
                  <c:v>13.81</c:v>
                </c:pt>
                <c:pt idx="14410">
                  <c:v>13.738</c:v>
                </c:pt>
                <c:pt idx="14411">
                  <c:v>13.69</c:v>
                </c:pt>
                <c:pt idx="14412">
                  <c:v>13.666</c:v>
                </c:pt>
                <c:pt idx="14413">
                  <c:v>13.618</c:v>
                </c:pt>
                <c:pt idx="14414">
                  <c:v>13.57</c:v>
                </c:pt>
                <c:pt idx="14415">
                  <c:v>13.522</c:v>
                </c:pt>
                <c:pt idx="14416">
                  <c:v>13.522</c:v>
                </c:pt>
                <c:pt idx="14417">
                  <c:v>13.497</c:v>
                </c:pt>
                <c:pt idx="14418">
                  <c:v>13.497</c:v>
                </c:pt>
                <c:pt idx="14419">
                  <c:v>13.497</c:v>
                </c:pt>
                <c:pt idx="14420">
                  <c:v>13.522</c:v>
                </c:pt>
                <c:pt idx="14421">
                  <c:v>13.522</c:v>
                </c:pt>
                <c:pt idx="14422">
                  <c:v>13.522</c:v>
                </c:pt>
                <c:pt idx="14423">
                  <c:v>13.497</c:v>
                </c:pt>
                <c:pt idx="14424">
                  <c:v>13.497</c:v>
                </c:pt>
                <c:pt idx="14425">
                  <c:v>13.497</c:v>
                </c:pt>
                <c:pt idx="14426">
                  <c:v>13.522</c:v>
                </c:pt>
                <c:pt idx="14427">
                  <c:v>13.522</c:v>
                </c:pt>
                <c:pt idx="14428">
                  <c:v>13.57</c:v>
                </c:pt>
                <c:pt idx="14429">
                  <c:v>13.618</c:v>
                </c:pt>
                <c:pt idx="14430">
                  <c:v>13.666</c:v>
                </c:pt>
                <c:pt idx="14431">
                  <c:v>13.762</c:v>
                </c:pt>
                <c:pt idx="14432">
                  <c:v>13.858000000000001</c:v>
                </c:pt>
                <c:pt idx="14433">
                  <c:v>13.954000000000001</c:v>
                </c:pt>
                <c:pt idx="14434">
                  <c:v>14.098000000000001</c:v>
                </c:pt>
                <c:pt idx="14435">
                  <c:v>14.242000000000001</c:v>
                </c:pt>
                <c:pt idx="14436">
                  <c:v>14.385</c:v>
                </c:pt>
                <c:pt idx="14437">
                  <c:v>14.553000000000001</c:v>
                </c:pt>
                <c:pt idx="14438">
                  <c:v>14.744999999999999</c:v>
                </c:pt>
                <c:pt idx="14439">
                  <c:v>14.912000000000001</c:v>
                </c:pt>
                <c:pt idx="14440">
                  <c:v>15.127000000000001</c:v>
                </c:pt>
                <c:pt idx="14441">
                  <c:v>15.342000000000001</c:v>
                </c:pt>
                <c:pt idx="14442">
                  <c:v>15.557</c:v>
                </c:pt>
                <c:pt idx="14443">
                  <c:v>15.772</c:v>
                </c:pt>
                <c:pt idx="14444">
                  <c:v>16.010000000000002</c:v>
                </c:pt>
                <c:pt idx="14445">
                  <c:v>16.248999999999999</c:v>
                </c:pt>
                <c:pt idx="14446">
                  <c:v>16.463000000000001</c:v>
                </c:pt>
                <c:pt idx="14447">
                  <c:v>16.701000000000001</c:v>
                </c:pt>
                <c:pt idx="14448">
                  <c:v>16.914999999999999</c:v>
                </c:pt>
                <c:pt idx="14449">
                  <c:v>17.152999999999999</c:v>
                </c:pt>
                <c:pt idx="14450">
                  <c:v>17.367999999999999</c:v>
                </c:pt>
                <c:pt idx="14451">
                  <c:v>17.558</c:v>
                </c:pt>
                <c:pt idx="14452">
                  <c:v>17.724</c:v>
                </c:pt>
                <c:pt idx="14453">
                  <c:v>17.890999999999998</c:v>
                </c:pt>
                <c:pt idx="14454">
                  <c:v>18.033000000000001</c:v>
                </c:pt>
                <c:pt idx="14455">
                  <c:v>18.2</c:v>
                </c:pt>
                <c:pt idx="14456">
                  <c:v>18.343</c:v>
                </c:pt>
                <c:pt idx="14457">
                  <c:v>18.509</c:v>
                </c:pt>
                <c:pt idx="14458">
                  <c:v>18.628</c:v>
                </c:pt>
                <c:pt idx="14459">
                  <c:v>18.699000000000002</c:v>
                </c:pt>
                <c:pt idx="14460">
                  <c:v>18.675000000000001</c:v>
                </c:pt>
                <c:pt idx="14461">
                  <c:v>18.509</c:v>
                </c:pt>
                <c:pt idx="14462">
                  <c:v>18.318999999999999</c:v>
                </c:pt>
                <c:pt idx="14463">
                  <c:v>18.152000000000001</c:v>
                </c:pt>
                <c:pt idx="14464">
                  <c:v>17.962</c:v>
                </c:pt>
                <c:pt idx="14465">
                  <c:v>17.748000000000001</c:v>
                </c:pt>
                <c:pt idx="14466">
                  <c:v>17.558</c:v>
                </c:pt>
                <c:pt idx="14467">
                  <c:v>17.367999999999999</c:v>
                </c:pt>
                <c:pt idx="14468">
                  <c:v>17.152999999999999</c:v>
                </c:pt>
                <c:pt idx="14469">
                  <c:v>16.963000000000001</c:v>
                </c:pt>
                <c:pt idx="14470">
                  <c:v>16.773</c:v>
                </c:pt>
                <c:pt idx="14471">
                  <c:v>16.582000000000001</c:v>
                </c:pt>
                <c:pt idx="14472">
                  <c:v>16.391999999999999</c:v>
                </c:pt>
                <c:pt idx="14473">
                  <c:v>16.201000000000001</c:v>
                </c:pt>
                <c:pt idx="14474">
                  <c:v>16.058</c:v>
                </c:pt>
                <c:pt idx="14475">
                  <c:v>15.914999999999999</c:v>
                </c:pt>
                <c:pt idx="14476">
                  <c:v>15.795999999999999</c:v>
                </c:pt>
                <c:pt idx="14477">
                  <c:v>15.7</c:v>
                </c:pt>
                <c:pt idx="14478">
                  <c:v>15.605</c:v>
                </c:pt>
                <c:pt idx="14479">
                  <c:v>15.484999999999999</c:v>
                </c:pt>
                <c:pt idx="14480">
                  <c:v>15.39</c:v>
                </c:pt>
                <c:pt idx="14481">
                  <c:v>15.27</c:v>
                </c:pt>
                <c:pt idx="14482">
                  <c:v>15.151</c:v>
                </c:pt>
                <c:pt idx="14483">
                  <c:v>15.055</c:v>
                </c:pt>
                <c:pt idx="14484">
                  <c:v>14.96</c:v>
                </c:pt>
                <c:pt idx="14485">
                  <c:v>14.864000000000001</c:v>
                </c:pt>
                <c:pt idx="14486">
                  <c:v>14.792</c:v>
                </c:pt>
                <c:pt idx="14487">
                  <c:v>14.721</c:v>
                </c:pt>
                <c:pt idx="14488">
                  <c:v>14.648999999999999</c:v>
                </c:pt>
                <c:pt idx="14489">
                  <c:v>14.601000000000001</c:v>
                </c:pt>
                <c:pt idx="14490">
                  <c:v>14.577</c:v>
                </c:pt>
                <c:pt idx="14491">
                  <c:v>14.529</c:v>
                </c:pt>
                <c:pt idx="14492">
                  <c:v>14.529</c:v>
                </c:pt>
                <c:pt idx="14493">
                  <c:v>14.505000000000001</c:v>
                </c:pt>
                <c:pt idx="14494">
                  <c:v>14.481</c:v>
                </c:pt>
                <c:pt idx="14495">
                  <c:v>14.481</c:v>
                </c:pt>
                <c:pt idx="14496">
                  <c:v>14.481</c:v>
                </c:pt>
                <c:pt idx="14497">
                  <c:v>14.481</c:v>
                </c:pt>
                <c:pt idx="14498">
                  <c:v>14.481</c:v>
                </c:pt>
                <c:pt idx="14499">
                  <c:v>14.481</c:v>
                </c:pt>
                <c:pt idx="14500">
                  <c:v>14.481</c:v>
                </c:pt>
                <c:pt idx="14501">
                  <c:v>14.505000000000001</c:v>
                </c:pt>
                <c:pt idx="14502">
                  <c:v>14.481</c:v>
                </c:pt>
                <c:pt idx="14503">
                  <c:v>14.481</c:v>
                </c:pt>
                <c:pt idx="14504">
                  <c:v>14.481</c:v>
                </c:pt>
                <c:pt idx="14505">
                  <c:v>14.457000000000001</c:v>
                </c:pt>
                <c:pt idx="14506">
                  <c:v>14.457000000000001</c:v>
                </c:pt>
                <c:pt idx="14507">
                  <c:v>14.433</c:v>
                </c:pt>
                <c:pt idx="14508">
                  <c:v>14.409000000000001</c:v>
                </c:pt>
                <c:pt idx="14509">
                  <c:v>14.409000000000001</c:v>
                </c:pt>
                <c:pt idx="14510">
                  <c:v>14.385</c:v>
                </c:pt>
                <c:pt idx="14511">
                  <c:v>14.385</c:v>
                </c:pt>
                <c:pt idx="14512">
                  <c:v>14.385</c:v>
                </c:pt>
                <c:pt idx="14513">
                  <c:v>14.361000000000001</c:v>
                </c:pt>
                <c:pt idx="14514">
                  <c:v>14.361000000000001</c:v>
                </c:pt>
                <c:pt idx="14515">
                  <c:v>14.337</c:v>
                </c:pt>
                <c:pt idx="14516">
                  <c:v>14.337</c:v>
                </c:pt>
                <c:pt idx="14517">
                  <c:v>14.314</c:v>
                </c:pt>
                <c:pt idx="14518">
                  <c:v>14.29</c:v>
                </c:pt>
                <c:pt idx="14519">
                  <c:v>14.266</c:v>
                </c:pt>
                <c:pt idx="14520">
                  <c:v>14.242000000000001</c:v>
                </c:pt>
                <c:pt idx="14521">
                  <c:v>14.242000000000001</c:v>
                </c:pt>
                <c:pt idx="14522">
                  <c:v>14.242000000000001</c:v>
                </c:pt>
                <c:pt idx="14523">
                  <c:v>14.218</c:v>
                </c:pt>
                <c:pt idx="14524">
                  <c:v>14.218</c:v>
                </c:pt>
                <c:pt idx="14525">
                  <c:v>14.218</c:v>
                </c:pt>
                <c:pt idx="14526">
                  <c:v>14.242000000000001</c:v>
                </c:pt>
                <c:pt idx="14527">
                  <c:v>14.29</c:v>
                </c:pt>
                <c:pt idx="14528">
                  <c:v>14.314</c:v>
                </c:pt>
                <c:pt idx="14529">
                  <c:v>14.361000000000001</c:v>
                </c:pt>
                <c:pt idx="14530">
                  <c:v>14.409000000000001</c:v>
                </c:pt>
                <c:pt idx="14531">
                  <c:v>14.481</c:v>
                </c:pt>
                <c:pt idx="14532">
                  <c:v>14.553000000000001</c:v>
                </c:pt>
                <c:pt idx="14533">
                  <c:v>14.673</c:v>
                </c:pt>
                <c:pt idx="14534">
                  <c:v>14.768000000000001</c:v>
                </c:pt>
                <c:pt idx="14535">
                  <c:v>14.912000000000001</c:v>
                </c:pt>
                <c:pt idx="14536">
                  <c:v>15.007999999999999</c:v>
                </c:pt>
                <c:pt idx="14537">
                  <c:v>15.055</c:v>
                </c:pt>
                <c:pt idx="14538">
                  <c:v>15.103</c:v>
                </c:pt>
                <c:pt idx="14539">
                  <c:v>15.223000000000001</c:v>
                </c:pt>
                <c:pt idx="14540">
                  <c:v>15.27</c:v>
                </c:pt>
                <c:pt idx="14541">
                  <c:v>15.39</c:v>
                </c:pt>
                <c:pt idx="14542">
                  <c:v>15.414</c:v>
                </c:pt>
                <c:pt idx="14543">
                  <c:v>15.438000000000001</c:v>
                </c:pt>
                <c:pt idx="14544">
                  <c:v>15.484999999999999</c:v>
                </c:pt>
                <c:pt idx="14545">
                  <c:v>15.557</c:v>
                </c:pt>
                <c:pt idx="14546">
                  <c:v>15.629</c:v>
                </c:pt>
                <c:pt idx="14547">
                  <c:v>15.724</c:v>
                </c:pt>
                <c:pt idx="14548">
                  <c:v>15.795999999999999</c:v>
                </c:pt>
                <c:pt idx="14549">
                  <c:v>15.795999999999999</c:v>
                </c:pt>
                <c:pt idx="14550">
                  <c:v>15.772</c:v>
                </c:pt>
                <c:pt idx="14551">
                  <c:v>15.724</c:v>
                </c:pt>
                <c:pt idx="14552">
                  <c:v>15.7</c:v>
                </c:pt>
                <c:pt idx="14553">
                  <c:v>15.676</c:v>
                </c:pt>
                <c:pt idx="14554">
                  <c:v>15.676</c:v>
                </c:pt>
                <c:pt idx="14555">
                  <c:v>15.676</c:v>
                </c:pt>
                <c:pt idx="14556">
                  <c:v>15.676</c:v>
                </c:pt>
                <c:pt idx="14557">
                  <c:v>15.676</c:v>
                </c:pt>
                <c:pt idx="14558">
                  <c:v>15.676</c:v>
                </c:pt>
                <c:pt idx="14559">
                  <c:v>15.7</c:v>
                </c:pt>
                <c:pt idx="14560">
                  <c:v>15.724</c:v>
                </c:pt>
                <c:pt idx="14561">
                  <c:v>15.724</c:v>
                </c:pt>
                <c:pt idx="14562">
                  <c:v>15.724</c:v>
                </c:pt>
                <c:pt idx="14563">
                  <c:v>15.7</c:v>
                </c:pt>
                <c:pt idx="14564">
                  <c:v>15.651999999999999</c:v>
                </c:pt>
                <c:pt idx="14565">
                  <c:v>15.581</c:v>
                </c:pt>
                <c:pt idx="14566">
                  <c:v>15.484999999999999</c:v>
                </c:pt>
                <c:pt idx="14567">
                  <c:v>15.39</c:v>
                </c:pt>
                <c:pt idx="14568">
                  <c:v>15.318</c:v>
                </c:pt>
                <c:pt idx="14569">
                  <c:v>15.247</c:v>
                </c:pt>
                <c:pt idx="14570">
                  <c:v>15.199</c:v>
                </c:pt>
                <c:pt idx="14571">
                  <c:v>15.151</c:v>
                </c:pt>
                <c:pt idx="14572">
                  <c:v>15.103</c:v>
                </c:pt>
                <c:pt idx="14573">
                  <c:v>15.031000000000001</c:v>
                </c:pt>
                <c:pt idx="14574">
                  <c:v>14.984</c:v>
                </c:pt>
                <c:pt idx="14575">
                  <c:v>14.888</c:v>
                </c:pt>
                <c:pt idx="14576">
                  <c:v>14.816000000000001</c:v>
                </c:pt>
                <c:pt idx="14577">
                  <c:v>14.721</c:v>
                </c:pt>
                <c:pt idx="14578">
                  <c:v>14.625</c:v>
                </c:pt>
                <c:pt idx="14579">
                  <c:v>14.553000000000001</c:v>
                </c:pt>
                <c:pt idx="14580">
                  <c:v>14.481</c:v>
                </c:pt>
                <c:pt idx="14581">
                  <c:v>14.385</c:v>
                </c:pt>
                <c:pt idx="14582">
                  <c:v>14.314</c:v>
                </c:pt>
                <c:pt idx="14583">
                  <c:v>14.242000000000001</c:v>
                </c:pt>
                <c:pt idx="14584">
                  <c:v>14.146000000000001</c:v>
                </c:pt>
                <c:pt idx="14585">
                  <c:v>14.098000000000001</c:v>
                </c:pt>
                <c:pt idx="14586">
                  <c:v>14.002000000000001</c:v>
                </c:pt>
                <c:pt idx="14587">
                  <c:v>13.954000000000001</c:v>
                </c:pt>
                <c:pt idx="14588">
                  <c:v>13.882</c:v>
                </c:pt>
                <c:pt idx="14589">
                  <c:v>13.834</c:v>
                </c:pt>
                <c:pt idx="14590">
                  <c:v>13.786</c:v>
                </c:pt>
                <c:pt idx="14591">
                  <c:v>13.738</c:v>
                </c:pt>
                <c:pt idx="14592">
                  <c:v>13.69</c:v>
                </c:pt>
                <c:pt idx="14593">
                  <c:v>13.641999999999999</c:v>
                </c:pt>
                <c:pt idx="14594">
                  <c:v>13.593999999999999</c:v>
                </c:pt>
                <c:pt idx="14595">
                  <c:v>13.545999999999999</c:v>
                </c:pt>
                <c:pt idx="14596">
                  <c:v>13.522</c:v>
                </c:pt>
                <c:pt idx="14597">
                  <c:v>13.473000000000001</c:v>
                </c:pt>
                <c:pt idx="14598">
                  <c:v>13.449</c:v>
                </c:pt>
                <c:pt idx="14599">
                  <c:v>13.401</c:v>
                </c:pt>
                <c:pt idx="14600">
                  <c:v>13.377000000000001</c:v>
                </c:pt>
                <c:pt idx="14601">
                  <c:v>13.329000000000001</c:v>
                </c:pt>
                <c:pt idx="14602">
                  <c:v>13.281000000000001</c:v>
                </c:pt>
                <c:pt idx="14603">
                  <c:v>13.257</c:v>
                </c:pt>
                <c:pt idx="14604">
                  <c:v>13.209</c:v>
                </c:pt>
                <c:pt idx="14605">
                  <c:v>13.185</c:v>
                </c:pt>
                <c:pt idx="14606">
                  <c:v>13.161</c:v>
                </c:pt>
                <c:pt idx="14607">
                  <c:v>13.137</c:v>
                </c:pt>
                <c:pt idx="14608">
                  <c:v>13.087999999999999</c:v>
                </c:pt>
                <c:pt idx="14609">
                  <c:v>13.064</c:v>
                </c:pt>
                <c:pt idx="14610">
                  <c:v>13.04</c:v>
                </c:pt>
                <c:pt idx="14611">
                  <c:v>12.992000000000001</c:v>
                </c:pt>
                <c:pt idx="14612">
                  <c:v>12.968</c:v>
                </c:pt>
                <c:pt idx="14613">
                  <c:v>12.944000000000001</c:v>
                </c:pt>
                <c:pt idx="14614">
                  <c:v>12.92</c:v>
                </c:pt>
                <c:pt idx="14615">
                  <c:v>12.92</c:v>
                </c:pt>
                <c:pt idx="14616">
                  <c:v>12.896000000000001</c:v>
                </c:pt>
                <c:pt idx="14617">
                  <c:v>12.92</c:v>
                </c:pt>
                <c:pt idx="14618">
                  <c:v>12.92</c:v>
                </c:pt>
                <c:pt idx="14619">
                  <c:v>12.968</c:v>
                </c:pt>
                <c:pt idx="14620">
                  <c:v>13.016</c:v>
                </c:pt>
                <c:pt idx="14621">
                  <c:v>13.087999999999999</c:v>
                </c:pt>
                <c:pt idx="14622">
                  <c:v>13.185</c:v>
                </c:pt>
                <c:pt idx="14623">
                  <c:v>13.281000000000001</c:v>
                </c:pt>
                <c:pt idx="14624">
                  <c:v>13.401</c:v>
                </c:pt>
                <c:pt idx="14625">
                  <c:v>13.522</c:v>
                </c:pt>
                <c:pt idx="14626">
                  <c:v>13.69</c:v>
                </c:pt>
                <c:pt idx="14627">
                  <c:v>13.858000000000001</c:v>
                </c:pt>
                <c:pt idx="14628">
                  <c:v>14.05</c:v>
                </c:pt>
                <c:pt idx="14629">
                  <c:v>14.266</c:v>
                </c:pt>
                <c:pt idx="14630">
                  <c:v>14.481</c:v>
                </c:pt>
                <c:pt idx="14631">
                  <c:v>14.696999999999999</c:v>
                </c:pt>
                <c:pt idx="14632">
                  <c:v>14.936</c:v>
                </c:pt>
                <c:pt idx="14633">
                  <c:v>15.175000000000001</c:v>
                </c:pt>
                <c:pt idx="14634">
                  <c:v>15.366</c:v>
                </c:pt>
                <c:pt idx="14635">
                  <c:v>15.629</c:v>
                </c:pt>
                <c:pt idx="14636">
                  <c:v>15.819000000000001</c:v>
                </c:pt>
                <c:pt idx="14637">
                  <c:v>16.010000000000002</c:v>
                </c:pt>
                <c:pt idx="14638">
                  <c:v>16.129000000000001</c:v>
                </c:pt>
                <c:pt idx="14639">
                  <c:v>16.295999999999999</c:v>
                </c:pt>
                <c:pt idx="14640">
                  <c:v>16.414999999999999</c:v>
                </c:pt>
                <c:pt idx="14641">
                  <c:v>16.439</c:v>
                </c:pt>
                <c:pt idx="14642">
                  <c:v>16.510999999999999</c:v>
                </c:pt>
                <c:pt idx="14643">
                  <c:v>16.558</c:v>
                </c:pt>
                <c:pt idx="14644">
                  <c:v>16.582000000000001</c:v>
                </c:pt>
                <c:pt idx="14645">
                  <c:v>16.510999999999999</c:v>
                </c:pt>
                <c:pt idx="14646">
                  <c:v>16.486999999999998</c:v>
                </c:pt>
                <c:pt idx="14647">
                  <c:v>16.439</c:v>
                </c:pt>
                <c:pt idx="14648">
                  <c:v>16.391999999999999</c:v>
                </c:pt>
                <c:pt idx="14649">
                  <c:v>16.344000000000001</c:v>
                </c:pt>
                <c:pt idx="14650">
                  <c:v>16.248999999999999</c:v>
                </c:pt>
                <c:pt idx="14651">
                  <c:v>16.129000000000001</c:v>
                </c:pt>
                <c:pt idx="14652">
                  <c:v>15.986000000000001</c:v>
                </c:pt>
                <c:pt idx="14653">
                  <c:v>15.843</c:v>
                </c:pt>
                <c:pt idx="14654">
                  <c:v>15.7</c:v>
                </c:pt>
                <c:pt idx="14655">
                  <c:v>15.581</c:v>
                </c:pt>
                <c:pt idx="14656">
                  <c:v>15.509</c:v>
                </c:pt>
                <c:pt idx="14657">
                  <c:v>15.509</c:v>
                </c:pt>
                <c:pt idx="14658">
                  <c:v>15.605</c:v>
                </c:pt>
                <c:pt idx="14659">
                  <c:v>15.651999999999999</c:v>
                </c:pt>
                <c:pt idx="14660">
                  <c:v>15.629</c:v>
                </c:pt>
                <c:pt idx="14661">
                  <c:v>15.581</c:v>
                </c:pt>
                <c:pt idx="14662">
                  <c:v>15.557</c:v>
                </c:pt>
                <c:pt idx="14663">
                  <c:v>15.557</c:v>
                </c:pt>
                <c:pt idx="14664">
                  <c:v>15.581</c:v>
                </c:pt>
                <c:pt idx="14665">
                  <c:v>15.581</c:v>
                </c:pt>
                <c:pt idx="14666">
                  <c:v>15.509</c:v>
                </c:pt>
                <c:pt idx="14667">
                  <c:v>15.414</c:v>
                </c:pt>
                <c:pt idx="14668">
                  <c:v>15.342000000000001</c:v>
                </c:pt>
                <c:pt idx="14669">
                  <c:v>15.247</c:v>
                </c:pt>
                <c:pt idx="14670">
                  <c:v>15.127000000000001</c:v>
                </c:pt>
                <c:pt idx="14671">
                  <c:v>15.031000000000001</c:v>
                </c:pt>
                <c:pt idx="14672">
                  <c:v>14.96</c:v>
                </c:pt>
                <c:pt idx="14673">
                  <c:v>14.864000000000001</c:v>
                </c:pt>
                <c:pt idx="14674">
                  <c:v>14.792</c:v>
                </c:pt>
                <c:pt idx="14675">
                  <c:v>14.744999999999999</c:v>
                </c:pt>
                <c:pt idx="14676">
                  <c:v>14.673</c:v>
                </c:pt>
                <c:pt idx="14677">
                  <c:v>14.625</c:v>
                </c:pt>
                <c:pt idx="14678">
                  <c:v>14.601000000000001</c:v>
                </c:pt>
                <c:pt idx="14679">
                  <c:v>14.553000000000001</c:v>
                </c:pt>
                <c:pt idx="14680">
                  <c:v>14.529</c:v>
                </c:pt>
                <c:pt idx="14681">
                  <c:v>14.529</c:v>
                </c:pt>
                <c:pt idx="14682">
                  <c:v>14.505000000000001</c:v>
                </c:pt>
                <c:pt idx="14683">
                  <c:v>14.505000000000001</c:v>
                </c:pt>
                <c:pt idx="14684">
                  <c:v>14.481</c:v>
                </c:pt>
                <c:pt idx="14685">
                  <c:v>14.481</c:v>
                </c:pt>
                <c:pt idx="14686">
                  <c:v>14.433</c:v>
                </c:pt>
                <c:pt idx="14687">
                  <c:v>14.409000000000001</c:v>
                </c:pt>
                <c:pt idx="14688">
                  <c:v>14.385</c:v>
                </c:pt>
                <c:pt idx="14689">
                  <c:v>14.361000000000001</c:v>
                </c:pt>
                <c:pt idx="14690">
                  <c:v>14.337</c:v>
                </c:pt>
                <c:pt idx="14691">
                  <c:v>14.29</c:v>
                </c:pt>
                <c:pt idx="14692">
                  <c:v>14.266</c:v>
                </c:pt>
                <c:pt idx="14693">
                  <c:v>14.194000000000001</c:v>
                </c:pt>
                <c:pt idx="14694">
                  <c:v>14.17</c:v>
                </c:pt>
                <c:pt idx="14695">
                  <c:v>14.122</c:v>
                </c:pt>
                <c:pt idx="14696">
                  <c:v>14.074</c:v>
                </c:pt>
                <c:pt idx="14697">
                  <c:v>14.026</c:v>
                </c:pt>
                <c:pt idx="14698">
                  <c:v>13.978</c:v>
                </c:pt>
                <c:pt idx="14699">
                  <c:v>13.93</c:v>
                </c:pt>
                <c:pt idx="14700">
                  <c:v>13.906000000000001</c:v>
                </c:pt>
                <c:pt idx="14701">
                  <c:v>13.858000000000001</c:v>
                </c:pt>
                <c:pt idx="14702">
                  <c:v>13.81</c:v>
                </c:pt>
                <c:pt idx="14703">
                  <c:v>13.786</c:v>
                </c:pt>
                <c:pt idx="14704">
                  <c:v>13.738</c:v>
                </c:pt>
                <c:pt idx="14705">
                  <c:v>13.714</c:v>
                </c:pt>
                <c:pt idx="14706">
                  <c:v>13.69</c:v>
                </c:pt>
                <c:pt idx="14707">
                  <c:v>13.666</c:v>
                </c:pt>
                <c:pt idx="14708">
                  <c:v>13.641999999999999</c:v>
                </c:pt>
                <c:pt idx="14709">
                  <c:v>13.618</c:v>
                </c:pt>
                <c:pt idx="14710">
                  <c:v>13.593999999999999</c:v>
                </c:pt>
                <c:pt idx="14711">
                  <c:v>13.57</c:v>
                </c:pt>
                <c:pt idx="14712">
                  <c:v>13.57</c:v>
                </c:pt>
                <c:pt idx="14713">
                  <c:v>13.57</c:v>
                </c:pt>
                <c:pt idx="14714">
                  <c:v>13.57</c:v>
                </c:pt>
                <c:pt idx="14715">
                  <c:v>13.618</c:v>
                </c:pt>
                <c:pt idx="14716">
                  <c:v>13.666</c:v>
                </c:pt>
                <c:pt idx="14717">
                  <c:v>13.738</c:v>
                </c:pt>
                <c:pt idx="14718">
                  <c:v>13.834</c:v>
                </c:pt>
                <c:pt idx="14719">
                  <c:v>13.93</c:v>
                </c:pt>
                <c:pt idx="14720">
                  <c:v>14.074</c:v>
                </c:pt>
                <c:pt idx="14721">
                  <c:v>14.218</c:v>
                </c:pt>
                <c:pt idx="14722">
                  <c:v>14.385</c:v>
                </c:pt>
                <c:pt idx="14723">
                  <c:v>14.553000000000001</c:v>
                </c:pt>
                <c:pt idx="14724">
                  <c:v>14.721</c:v>
                </c:pt>
                <c:pt idx="14725">
                  <c:v>14.888</c:v>
                </c:pt>
                <c:pt idx="14726">
                  <c:v>15.079000000000001</c:v>
                </c:pt>
                <c:pt idx="14727">
                  <c:v>15.318</c:v>
                </c:pt>
                <c:pt idx="14728">
                  <c:v>15.557</c:v>
                </c:pt>
                <c:pt idx="14729">
                  <c:v>15.795999999999999</c:v>
                </c:pt>
                <c:pt idx="14730">
                  <c:v>16.033999999999999</c:v>
                </c:pt>
                <c:pt idx="14731">
                  <c:v>16.271999999999998</c:v>
                </c:pt>
                <c:pt idx="14732">
                  <c:v>16.533999999999999</c:v>
                </c:pt>
                <c:pt idx="14733">
                  <c:v>16.773</c:v>
                </c:pt>
                <c:pt idx="14734">
                  <c:v>17.010999999999999</c:v>
                </c:pt>
                <c:pt idx="14735">
                  <c:v>17.271999999999998</c:v>
                </c:pt>
                <c:pt idx="14736">
                  <c:v>17.510000000000002</c:v>
                </c:pt>
                <c:pt idx="14737">
                  <c:v>17.771999999999998</c:v>
                </c:pt>
                <c:pt idx="14738">
                  <c:v>17.914999999999999</c:v>
                </c:pt>
                <c:pt idx="14739">
                  <c:v>17.914999999999999</c:v>
                </c:pt>
                <c:pt idx="14740">
                  <c:v>17.818999999999999</c:v>
                </c:pt>
                <c:pt idx="14741">
                  <c:v>17.771999999999998</c:v>
                </c:pt>
                <c:pt idx="14742">
                  <c:v>17.724</c:v>
                </c:pt>
                <c:pt idx="14743">
                  <c:v>17.652999999999999</c:v>
                </c:pt>
                <c:pt idx="14744">
                  <c:v>17.558</c:v>
                </c:pt>
                <c:pt idx="14745">
                  <c:v>17.510000000000002</c:v>
                </c:pt>
                <c:pt idx="14746">
                  <c:v>17.439</c:v>
                </c:pt>
                <c:pt idx="14747">
                  <c:v>17.32</c:v>
                </c:pt>
                <c:pt idx="14748">
                  <c:v>17.201000000000001</c:v>
                </c:pt>
                <c:pt idx="14749">
                  <c:v>17.082000000000001</c:v>
                </c:pt>
                <c:pt idx="14750">
                  <c:v>16.939</c:v>
                </c:pt>
                <c:pt idx="14751">
                  <c:v>16.795999999999999</c:v>
                </c:pt>
                <c:pt idx="14752">
                  <c:v>16.654</c:v>
                </c:pt>
                <c:pt idx="14753">
                  <c:v>16.533999999999999</c:v>
                </c:pt>
                <c:pt idx="14754">
                  <c:v>16.391999999999999</c:v>
                </c:pt>
                <c:pt idx="14755">
                  <c:v>16.271999999999998</c:v>
                </c:pt>
                <c:pt idx="14756">
                  <c:v>16.177</c:v>
                </c:pt>
                <c:pt idx="14757">
                  <c:v>16.082000000000001</c:v>
                </c:pt>
                <c:pt idx="14758">
                  <c:v>16.010000000000002</c:v>
                </c:pt>
                <c:pt idx="14759">
                  <c:v>15.986000000000001</c:v>
                </c:pt>
                <c:pt idx="14760">
                  <c:v>15.939</c:v>
                </c:pt>
                <c:pt idx="14761">
                  <c:v>15.819000000000001</c:v>
                </c:pt>
                <c:pt idx="14762">
                  <c:v>15.7</c:v>
                </c:pt>
                <c:pt idx="14763">
                  <c:v>15.557</c:v>
                </c:pt>
                <c:pt idx="14764">
                  <c:v>15.414</c:v>
                </c:pt>
                <c:pt idx="14765">
                  <c:v>15.27</c:v>
                </c:pt>
                <c:pt idx="14766">
                  <c:v>15.151</c:v>
                </c:pt>
                <c:pt idx="14767">
                  <c:v>15.031000000000001</c:v>
                </c:pt>
                <c:pt idx="14768">
                  <c:v>14.936</c:v>
                </c:pt>
                <c:pt idx="14769">
                  <c:v>14.84</c:v>
                </c:pt>
                <c:pt idx="14770">
                  <c:v>14.768000000000001</c:v>
                </c:pt>
                <c:pt idx="14771">
                  <c:v>14.696999999999999</c:v>
                </c:pt>
                <c:pt idx="14772">
                  <c:v>14.648999999999999</c:v>
                </c:pt>
                <c:pt idx="14773">
                  <c:v>14.577</c:v>
                </c:pt>
                <c:pt idx="14774">
                  <c:v>14.529</c:v>
                </c:pt>
                <c:pt idx="14775">
                  <c:v>14.505000000000001</c:v>
                </c:pt>
                <c:pt idx="14776">
                  <c:v>14.457000000000001</c:v>
                </c:pt>
                <c:pt idx="14777">
                  <c:v>14.409000000000001</c:v>
                </c:pt>
                <c:pt idx="14778">
                  <c:v>14.361000000000001</c:v>
                </c:pt>
                <c:pt idx="14779">
                  <c:v>14.337</c:v>
                </c:pt>
                <c:pt idx="14780">
                  <c:v>14.29</c:v>
                </c:pt>
                <c:pt idx="14781">
                  <c:v>14.242000000000001</c:v>
                </c:pt>
                <c:pt idx="14782">
                  <c:v>14.218</c:v>
                </c:pt>
                <c:pt idx="14783">
                  <c:v>14.194000000000001</c:v>
                </c:pt>
                <c:pt idx="14784">
                  <c:v>14.17</c:v>
                </c:pt>
                <c:pt idx="14785">
                  <c:v>14.146000000000001</c:v>
                </c:pt>
                <c:pt idx="14786">
                  <c:v>14.122</c:v>
                </c:pt>
                <c:pt idx="14787">
                  <c:v>14.098000000000001</c:v>
                </c:pt>
                <c:pt idx="14788">
                  <c:v>14.098000000000001</c:v>
                </c:pt>
                <c:pt idx="14789">
                  <c:v>14.098000000000001</c:v>
                </c:pt>
                <c:pt idx="14790">
                  <c:v>14.098000000000001</c:v>
                </c:pt>
                <c:pt idx="14791">
                  <c:v>14.074</c:v>
                </c:pt>
                <c:pt idx="14792">
                  <c:v>14.05</c:v>
                </c:pt>
                <c:pt idx="14793">
                  <c:v>14.002000000000001</c:v>
                </c:pt>
                <c:pt idx="14794">
                  <c:v>13.954000000000001</c:v>
                </c:pt>
                <c:pt idx="14795">
                  <c:v>13.906000000000001</c:v>
                </c:pt>
                <c:pt idx="14796">
                  <c:v>13.882</c:v>
                </c:pt>
                <c:pt idx="14797">
                  <c:v>13.858000000000001</c:v>
                </c:pt>
                <c:pt idx="14798">
                  <c:v>13.81</c:v>
                </c:pt>
                <c:pt idx="14799">
                  <c:v>13.738</c:v>
                </c:pt>
                <c:pt idx="14800">
                  <c:v>13.666</c:v>
                </c:pt>
                <c:pt idx="14801">
                  <c:v>13.618</c:v>
                </c:pt>
                <c:pt idx="14802">
                  <c:v>13.57</c:v>
                </c:pt>
                <c:pt idx="14803">
                  <c:v>13.522</c:v>
                </c:pt>
                <c:pt idx="14804">
                  <c:v>13.497</c:v>
                </c:pt>
                <c:pt idx="14805">
                  <c:v>13.449</c:v>
                </c:pt>
                <c:pt idx="14806">
                  <c:v>13.425000000000001</c:v>
                </c:pt>
                <c:pt idx="14807">
                  <c:v>13.401</c:v>
                </c:pt>
                <c:pt idx="14808">
                  <c:v>13.377000000000001</c:v>
                </c:pt>
                <c:pt idx="14809">
                  <c:v>13.377000000000001</c:v>
                </c:pt>
                <c:pt idx="14810">
                  <c:v>13.401</c:v>
                </c:pt>
                <c:pt idx="14811">
                  <c:v>13.425000000000001</c:v>
                </c:pt>
                <c:pt idx="14812">
                  <c:v>13.449</c:v>
                </c:pt>
                <c:pt idx="14813">
                  <c:v>13.522</c:v>
                </c:pt>
                <c:pt idx="14814">
                  <c:v>13.593999999999999</c:v>
                </c:pt>
                <c:pt idx="14815">
                  <c:v>13.714</c:v>
                </c:pt>
                <c:pt idx="14816">
                  <c:v>13.834</c:v>
                </c:pt>
                <c:pt idx="14817">
                  <c:v>13.978</c:v>
                </c:pt>
                <c:pt idx="14818">
                  <c:v>14.146000000000001</c:v>
                </c:pt>
                <c:pt idx="14819">
                  <c:v>14.314</c:v>
                </c:pt>
                <c:pt idx="14820">
                  <c:v>14.529</c:v>
                </c:pt>
                <c:pt idx="14821">
                  <c:v>14.744999999999999</c:v>
                </c:pt>
                <c:pt idx="14822">
                  <c:v>14.96</c:v>
                </c:pt>
                <c:pt idx="14823">
                  <c:v>15.175000000000001</c:v>
                </c:pt>
                <c:pt idx="14824">
                  <c:v>15.414</c:v>
                </c:pt>
                <c:pt idx="14825">
                  <c:v>15.651999999999999</c:v>
                </c:pt>
                <c:pt idx="14826">
                  <c:v>15.914999999999999</c:v>
                </c:pt>
                <c:pt idx="14827">
                  <c:v>16.177</c:v>
                </c:pt>
                <c:pt idx="14828">
                  <c:v>16.439</c:v>
                </c:pt>
                <c:pt idx="14829">
                  <c:v>16.701000000000001</c:v>
                </c:pt>
                <c:pt idx="14830">
                  <c:v>16.939</c:v>
                </c:pt>
                <c:pt idx="14831">
                  <c:v>17.177</c:v>
                </c:pt>
                <c:pt idx="14832">
                  <c:v>17.439</c:v>
                </c:pt>
                <c:pt idx="14833">
                  <c:v>17.701000000000001</c:v>
                </c:pt>
                <c:pt idx="14834">
                  <c:v>17.962</c:v>
                </c:pt>
                <c:pt idx="14835">
                  <c:v>18.175999999999998</c:v>
                </c:pt>
                <c:pt idx="14836">
                  <c:v>18.366</c:v>
                </c:pt>
                <c:pt idx="14837">
                  <c:v>18.579999999999998</c:v>
                </c:pt>
                <c:pt idx="14838">
                  <c:v>18.603999999999999</c:v>
                </c:pt>
                <c:pt idx="14839">
                  <c:v>18.603999999999999</c:v>
                </c:pt>
                <c:pt idx="14840">
                  <c:v>18.437999999999999</c:v>
                </c:pt>
                <c:pt idx="14841">
                  <c:v>18.247</c:v>
                </c:pt>
                <c:pt idx="14842">
                  <c:v>18.152000000000001</c:v>
                </c:pt>
                <c:pt idx="14843">
                  <c:v>18.105</c:v>
                </c:pt>
                <c:pt idx="14844">
                  <c:v>18.129000000000001</c:v>
                </c:pt>
                <c:pt idx="14845">
                  <c:v>18.105</c:v>
                </c:pt>
                <c:pt idx="14846">
                  <c:v>18.129000000000001</c:v>
                </c:pt>
                <c:pt idx="14847">
                  <c:v>18.175999999999998</c:v>
                </c:pt>
                <c:pt idx="14848">
                  <c:v>18.271000000000001</c:v>
                </c:pt>
                <c:pt idx="14849">
                  <c:v>18.318999999999999</c:v>
                </c:pt>
                <c:pt idx="14850">
                  <c:v>18.247</c:v>
                </c:pt>
                <c:pt idx="14851">
                  <c:v>18.056999999999999</c:v>
                </c:pt>
                <c:pt idx="14852">
                  <c:v>17.890999999999998</c:v>
                </c:pt>
                <c:pt idx="14853">
                  <c:v>17.748000000000001</c:v>
                </c:pt>
                <c:pt idx="14854">
                  <c:v>17.582000000000001</c:v>
                </c:pt>
                <c:pt idx="14855">
                  <c:v>17.414999999999999</c:v>
                </c:pt>
                <c:pt idx="14856">
                  <c:v>17.295999999999999</c:v>
                </c:pt>
                <c:pt idx="14857">
                  <c:v>17.177</c:v>
                </c:pt>
                <c:pt idx="14858">
                  <c:v>17.010999999999999</c:v>
                </c:pt>
                <c:pt idx="14859">
                  <c:v>16.844000000000001</c:v>
                </c:pt>
                <c:pt idx="14860">
                  <c:v>16.654</c:v>
                </c:pt>
                <c:pt idx="14861">
                  <c:v>16.486999999999998</c:v>
                </c:pt>
                <c:pt idx="14862">
                  <c:v>16.295999999999999</c:v>
                </c:pt>
                <c:pt idx="14863">
                  <c:v>16.152999999999999</c:v>
                </c:pt>
                <c:pt idx="14864">
                  <c:v>15.986000000000001</c:v>
                </c:pt>
                <c:pt idx="14865">
                  <c:v>15.843</c:v>
                </c:pt>
                <c:pt idx="14866">
                  <c:v>15.7</c:v>
                </c:pt>
                <c:pt idx="14867">
                  <c:v>15.581</c:v>
                </c:pt>
                <c:pt idx="14868">
                  <c:v>15.461</c:v>
                </c:pt>
                <c:pt idx="14869">
                  <c:v>15.342000000000001</c:v>
                </c:pt>
                <c:pt idx="14870">
                  <c:v>15.247</c:v>
                </c:pt>
                <c:pt idx="14871">
                  <c:v>15.127000000000001</c:v>
                </c:pt>
                <c:pt idx="14872">
                  <c:v>15.031000000000001</c:v>
                </c:pt>
                <c:pt idx="14873">
                  <c:v>14.936</c:v>
                </c:pt>
                <c:pt idx="14874">
                  <c:v>14.864000000000001</c:v>
                </c:pt>
                <c:pt idx="14875">
                  <c:v>14.768000000000001</c:v>
                </c:pt>
                <c:pt idx="14876">
                  <c:v>14.696999999999999</c:v>
                </c:pt>
                <c:pt idx="14877">
                  <c:v>14.648999999999999</c:v>
                </c:pt>
                <c:pt idx="14878">
                  <c:v>14.577</c:v>
                </c:pt>
                <c:pt idx="14879">
                  <c:v>14.529</c:v>
                </c:pt>
                <c:pt idx="14880">
                  <c:v>14.481</c:v>
                </c:pt>
                <c:pt idx="14881">
                  <c:v>14.433</c:v>
                </c:pt>
                <c:pt idx="14882">
                  <c:v>14.385</c:v>
                </c:pt>
                <c:pt idx="14883">
                  <c:v>14.337</c:v>
                </c:pt>
                <c:pt idx="14884">
                  <c:v>14.314</c:v>
                </c:pt>
                <c:pt idx="14885">
                  <c:v>14.29</c:v>
                </c:pt>
                <c:pt idx="14886">
                  <c:v>14.29</c:v>
                </c:pt>
                <c:pt idx="14887">
                  <c:v>14.266</c:v>
                </c:pt>
                <c:pt idx="14888">
                  <c:v>14.242000000000001</c:v>
                </c:pt>
                <c:pt idx="14889">
                  <c:v>14.242000000000001</c:v>
                </c:pt>
                <c:pt idx="14890">
                  <c:v>14.242000000000001</c:v>
                </c:pt>
                <c:pt idx="14891">
                  <c:v>14.218</c:v>
                </c:pt>
                <c:pt idx="14892">
                  <c:v>14.218</c:v>
                </c:pt>
                <c:pt idx="14893">
                  <c:v>14.194000000000001</c:v>
                </c:pt>
                <c:pt idx="14894">
                  <c:v>14.194000000000001</c:v>
                </c:pt>
                <c:pt idx="14895">
                  <c:v>14.194000000000001</c:v>
                </c:pt>
                <c:pt idx="14896">
                  <c:v>14.194000000000001</c:v>
                </c:pt>
                <c:pt idx="14897">
                  <c:v>14.17</c:v>
                </c:pt>
                <c:pt idx="14898">
                  <c:v>14.146000000000001</c:v>
                </c:pt>
                <c:pt idx="14899">
                  <c:v>14.122</c:v>
                </c:pt>
                <c:pt idx="14900">
                  <c:v>14.098000000000001</c:v>
                </c:pt>
                <c:pt idx="14901">
                  <c:v>14.098000000000001</c:v>
                </c:pt>
                <c:pt idx="14902">
                  <c:v>14.074</c:v>
                </c:pt>
                <c:pt idx="14903">
                  <c:v>14.074</c:v>
                </c:pt>
                <c:pt idx="14904">
                  <c:v>14.074</c:v>
                </c:pt>
                <c:pt idx="14905">
                  <c:v>14.074</c:v>
                </c:pt>
                <c:pt idx="14906">
                  <c:v>14.05</c:v>
                </c:pt>
                <c:pt idx="14907">
                  <c:v>14.098000000000001</c:v>
                </c:pt>
                <c:pt idx="14908">
                  <c:v>14.146000000000001</c:v>
                </c:pt>
                <c:pt idx="14909">
                  <c:v>14.218</c:v>
                </c:pt>
                <c:pt idx="14910">
                  <c:v>14.29</c:v>
                </c:pt>
                <c:pt idx="14911">
                  <c:v>14.409000000000001</c:v>
                </c:pt>
                <c:pt idx="14912">
                  <c:v>14.553000000000001</c:v>
                </c:pt>
                <c:pt idx="14913">
                  <c:v>14.696999999999999</c:v>
                </c:pt>
                <c:pt idx="14914">
                  <c:v>14.864000000000001</c:v>
                </c:pt>
                <c:pt idx="14915">
                  <c:v>15.055</c:v>
                </c:pt>
                <c:pt idx="14916">
                  <c:v>15.223000000000001</c:v>
                </c:pt>
                <c:pt idx="14917">
                  <c:v>15.438000000000001</c:v>
                </c:pt>
                <c:pt idx="14918">
                  <c:v>15.651999999999999</c:v>
                </c:pt>
                <c:pt idx="14919">
                  <c:v>15.891</c:v>
                </c:pt>
                <c:pt idx="14920">
                  <c:v>16.129000000000001</c:v>
                </c:pt>
                <c:pt idx="14921">
                  <c:v>16.295999999999999</c:v>
                </c:pt>
                <c:pt idx="14922">
                  <c:v>16.463000000000001</c:v>
                </c:pt>
                <c:pt idx="14923">
                  <c:v>16.63</c:v>
                </c:pt>
                <c:pt idx="14924">
                  <c:v>16.82</c:v>
                </c:pt>
                <c:pt idx="14925">
                  <c:v>17.082000000000001</c:v>
                </c:pt>
                <c:pt idx="14926">
                  <c:v>17.32</c:v>
                </c:pt>
                <c:pt idx="14927">
                  <c:v>17.582000000000001</c:v>
                </c:pt>
                <c:pt idx="14928">
                  <c:v>17.843</c:v>
                </c:pt>
                <c:pt idx="14929">
                  <c:v>17.962</c:v>
                </c:pt>
                <c:pt idx="14930">
                  <c:v>18.033000000000001</c:v>
                </c:pt>
                <c:pt idx="14931">
                  <c:v>18.033000000000001</c:v>
                </c:pt>
                <c:pt idx="14932">
                  <c:v>18.010000000000002</c:v>
                </c:pt>
                <c:pt idx="14933">
                  <c:v>18.033000000000001</c:v>
                </c:pt>
                <c:pt idx="14934">
                  <c:v>18.033000000000001</c:v>
                </c:pt>
                <c:pt idx="14935">
                  <c:v>18.033000000000001</c:v>
                </c:pt>
                <c:pt idx="14936">
                  <c:v>18.010000000000002</c:v>
                </c:pt>
                <c:pt idx="14937">
                  <c:v>18.056999999999999</c:v>
                </c:pt>
                <c:pt idx="14938">
                  <c:v>18.105</c:v>
                </c:pt>
                <c:pt idx="14939">
                  <c:v>18.2</c:v>
                </c:pt>
                <c:pt idx="14940">
                  <c:v>18.224</c:v>
                </c:pt>
                <c:pt idx="14941">
                  <c:v>18.247</c:v>
                </c:pt>
                <c:pt idx="14942">
                  <c:v>18.247</c:v>
                </c:pt>
                <c:pt idx="14943">
                  <c:v>18.247</c:v>
                </c:pt>
                <c:pt idx="14944">
                  <c:v>18.2</c:v>
                </c:pt>
                <c:pt idx="14945">
                  <c:v>18.152000000000001</c:v>
                </c:pt>
                <c:pt idx="14946">
                  <c:v>18.105</c:v>
                </c:pt>
                <c:pt idx="14947">
                  <c:v>18.081</c:v>
                </c:pt>
                <c:pt idx="14948">
                  <c:v>18.129000000000001</c:v>
                </c:pt>
                <c:pt idx="14949">
                  <c:v>18.105</c:v>
                </c:pt>
                <c:pt idx="14950">
                  <c:v>17.914999999999999</c:v>
                </c:pt>
                <c:pt idx="14951">
                  <c:v>17.677</c:v>
                </c:pt>
                <c:pt idx="14952">
                  <c:v>17.463000000000001</c:v>
                </c:pt>
                <c:pt idx="14953">
                  <c:v>17.271999999999998</c:v>
                </c:pt>
                <c:pt idx="14954">
                  <c:v>17.106000000000002</c:v>
                </c:pt>
                <c:pt idx="14955">
                  <c:v>16.914999999999999</c:v>
                </c:pt>
                <c:pt idx="14956">
                  <c:v>16.748999999999999</c:v>
                </c:pt>
                <c:pt idx="14957">
                  <c:v>16.606000000000002</c:v>
                </c:pt>
                <c:pt idx="14958">
                  <c:v>16.439</c:v>
                </c:pt>
                <c:pt idx="14959">
                  <c:v>16.271999999999998</c:v>
                </c:pt>
                <c:pt idx="14960">
                  <c:v>16.106000000000002</c:v>
                </c:pt>
                <c:pt idx="14961">
                  <c:v>15.962999999999999</c:v>
                </c:pt>
                <c:pt idx="14962">
                  <c:v>15.819000000000001</c:v>
                </c:pt>
                <c:pt idx="14963">
                  <c:v>15.676</c:v>
                </c:pt>
                <c:pt idx="14964">
                  <c:v>15.557</c:v>
                </c:pt>
                <c:pt idx="14965">
                  <c:v>15.461</c:v>
                </c:pt>
                <c:pt idx="14966">
                  <c:v>15.366</c:v>
                </c:pt>
                <c:pt idx="14967">
                  <c:v>15.27</c:v>
                </c:pt>
                <c:pt idx="14968">
                  <c:v>15.175000000000001</c:v>
                </c:pt>
                <c:pt idx="14969">
                  <c:v>15.103</c:v>
                </c:pt>
                <c:pt idx="14970">
                  <c:v>15.007999999999999</c:v>
                </c:pt>
                <c:pt idx="14971">
                  <c:v>14.936</c:v>
                </c:pt>
                <c:pt idx="14972">
                  <c:v>14.864000000000001</c:v>
                </c:pt>
                <c:pt idx="14973">
                  <c:v>14.792</c:v>
                </c:pt>
                <c:pt idx="14974">
                  <c:v>14.744999999999999</c:v>
                </c:pt>
                <c:pt idx="14975">
                  <c:v>14.721</c:v>
                </c:pt>
                <c:pt idx="14976">
                  <c:v>14.673</c:v>
                </c:pt>
                <c:pt idx="14977">
                  <c:v>14.625</c:v>
                </c:pt>
                <c:pt idx="14978">
                  <c:v>14.577</c:v>
                </c:pt>
                <c:pt idx="14979">
                  <c:v>14.529</c:v>
                </c:pt>
                <c:pt idx="14980">
                  <c:v>14.481</c:v>
                </c:pt>
                <c:pt idx="14981">
                  <c:v>14.433</c:v>
                </c:pt>
                <c:pt idx="14982">
                  <c:v>14.409000000000001</c:v>
                </c:pt>
                <c:pt idx="14983">
                  <c:v>14.361000000000001</c:v>
                </c:pt>
                <c:pt idx="14984">
                  <c:v>14.314</c:v>
                </c:pt>
                <c:pt idx="14985">
                  <c:v>14.242000000000001</c:v>
                </c:pt>
                <c:pt idx="14986">
                  <c:v>14.194000000000001</c:v>
                </c:pt>
                <c:pt idx="14987">
                  <c:v>14.17</c:v>
                </c:pt>
                <c:pt idx="14988">
                  <c:v>14.146000000000001</c:v>
                </c:pt>
                <c:pt idx="14989">
                  <c:v>14.122</c:v>
                </c:pt>
                <c:pt idx="14990">
                  <c:v>14.074</c:v>
                </c:pt>
                <c:pt idx="14991">
                  <c:v>14.05</c:v>
                </c:pt>
                <c:pt idx="14992">
                  <c:v>14.002000000000001</c:v>
                </c:pt>
                <c:pt idx="14993">
                  <c:v>14.002000000000001</c:v>
                </c:pt>
                <c:pt idx="14994">
                  <c:v>13.954000000000001</c:v>
                </c:pt>
                <c:pt idx="14995">
                  <c:v>13.93</c:v>
                </c:pt>
                <c:pt idx="14996">
                  <c:v>13.882</c:v>
                </c:pt>
                <c:pt idx="14997">
                  <c:v>13.858000000000001</c:v>
                </c:pt>
                <c:pt idx="14998">
                  <c:v>13.834</c:v>
                </c:pt>
                <c:pt idx="14999">
                  <c:v>13.834</c:v>
                </c:pt>
                <c:pt idx="15000">
                  <c:v>13.834</c:v>
                </c:pt>
                <c:pt idx="15001">
                  <c:v>13.834</c:v>
                </c:pt>
                <c:pt idx="15002">
                  <c:v>13.834</c:v>
                </c:pt>
                <c:pt idx="15003">
                  <c:v>13.858000000000001</c:v>
                </c:pt>
                <c:pt idx="15004">
                  <c:v>13.906000000000001</c:v>
                </c:pt>
                <c:pt idx="15005">
                  <c:v>14.026</c:v>
                </c:pt>
                <c:pt idx="15006">
                  <c:v>14.146000000000001</c:v>
                </c:pt>
                <c:pt idx="15007">
                  <c:v>14.218</c:v>
                </c:pt>
                <c:pt idx="15008">
                  <c:v>14.242000000000001</c:v>
                </c:pt>
                <c:pt idx="15009">
                  <c:v>14.29</c:v>
                </c:pt>
                <c:pt idx="15010">
                  <c:v>14.337</c:v>
                </c:pt>
                <c:pt idx="15011">
                  <c:v>14.385</c:v>
                </c:pt>
                <c:pt idx="15012">
                  <c:v>14.457000000000001</c:v>
                </c:pt>
                <c:pt idx="15013">
                  <c:v>14.601000000000001</c:v>
                </c:pt>
                <c:pt idx="15014">
                  <c:v>14.864000000000001</c:v>
                </c:pt>
                <c:pt idx="15015">
                  <c:v>15.127000000000001</c:v>
                </c:pt>
                <c:pt idx="15016">
                  <c:v>15.366</c:v>
                </c:pt>
                <c:pt idx="15017">
                  <c:v>15.581</c:v>
                </c:pt>
                <c:pt idx="15018">
                  <c:v>15.819000000000001</c:v>
                </c:pt>
                <c:pt idx="15019">
                  <c:v>16.058</c:v>
                </c:pt>
                <c:pt idx="15020">
                  <c:v>16.32</c:v>
                </c:pt>
                <c:pt idx="15021">
                  <c:v>16.582000000000001</c:v>
                </c:pt>
                <c:pt idx="15022">
                  <c:v>16.844000000000001</c:v>
                </c:pt>
                <c:pt idx="15023">
                  <c:v>17.106000000000002</c:v>
                </c:pt>
                <c:pt idx="15024">
                  <c:v>17.344000000000001</c:v>
                </c:pt>
                <c:pt idx="15025">
                  <c:v>17.629000000000001</c:v>
                </c:pt>
                <c:pt idx="15026">
                  <c:v>17.771999999999998</c:v>
                </c:pt>
                <c:pt idx="15027">
                  <c:v>18.081</c:v>
                </c:pt>
                <c:pt idx="15028">
                  <c:v>18.247</c:v>
                </c:pt>
                <c:pt idx="15029">
                  <c:v>18.509</c:v>
                </c:pt>
                <c:pt idx="15030">
                  <c:v>18.675000000000001</c:v>
                </c:pt>
                <c:pt idx="15031">
                  <c:v>18.888999999999999</c:v>
                </c:pt>
                <c:pt idx="15032">
                  <c:v>19.079999999999998</c:v>
                </c:pt>
                <c:pt idx="15033">
                  <c:v>19.222000000000001</c:v>
                </c:pt>
                <c:pt idx="15034">
                  <c:v>19.341000000000001</c:v>
                </c:pt>
                <c:pt idx="15035">
                  <c:v>19.294</c:v>
                </c:pt>
                <c:pt idx="15036">
                  <c:v>19.436</c:v>
                </c:pt>
                <c:pt idx="15037">
                  <c:v>19.507999999999999</c:v>
                </c:pt>
                <c:pt idx="15038">
                  <c:v>19.507999999999999</c:v>
                </c:pt>
                <c:pt idx="15039">
                  <c:v>19.436</c:v>
                </c:pt>
                <c:pt idx="15040">
                  <c:v>19.245999999999999</c:v>
                </c:pt>
                <c:pt idx="15041">
                  <c:v>18.984999999999999</c:v>
                </c:pt>
                <c:pt idx="15042">
                  <c:v>18.675000000000001</c:v>
                </c:pt>
                <c:pt idx="15043">
                  <c:v>17.867000000000001</c:v>
                </c:pt>
                <c:pt idx="15044">
                  <c:v>17.13</c:v>
                </c:pt>
                <c:pt idx="15045">
                  <c:v>17.106000000000002</c:v>
                </c:pt>
                <c:pt idx="15046">
                  <c:v>16.986999999999998</c:v>
                </c:pt>
                <c:pt idx="15047">
                  <c:v>16.725000000000001</c:v>
                </c:pt>
                <c:pt idx="15048">
                  <c:v>16.486999999999998</c:v>
                </c:pt>
                <c:pt idx="15049">
                  <c:v>16.439</c:v>
                </c:pt>
                <c:pt idx="15050">
                  <c:v>16.463000000000001</c:v>
                </c:pt>
                <c:pt idx="15051">
                  <c:v>16.439</c:v>
                </c:pt>
                <c:pt idx="15052">
                  <c:v>16.391999999999999</c:v>
                </c:pt>
                <c:pt idx="15053">
                  <c:v>16.295999999999999</c:v>
                </c:pt>
                <c:pt idx="15054">
                  <c:v>16.177</c:v>
                </c:pt>
                <c:pt idx="15055">
                  <c:v>16.058</c:v>
                </c:pt>
                <c:pt idx="15056">
                  <c:v>15.914999999999999</c:v>
                </c:pt>
                <c:pt idx="15057">
                  <c:v>15.795999999999999</c:v>
                </c:pt>
                <c:pt idx="15058">
                  <c:v>15.676</c:v>
                </c:pt>
                <c:pt idx="15059">
                  <c:v>15.581</c:v>
                </c:pt>
                <c:pt idx="15060">
                  <c:v>15.461</c:v>
                </c:pt>
                <c:pt idx="15061">
                  <c:v>15.366</c:v>
                </c:pt>
                <c:pt idx="15062">
                  <c:v>15.294</c:v>
                </c:pt>
                <c:pt idx="15063">
                  <c:v>15.199</c:v>
                </c:pt>
                <c:pt idx="15064">
                  <c:v>15.103</c:v>
                </c:pt>
                <c:pt idx="15065">
                  <c:v>15.031000000000001</c:v>
                </c:pt>
                <c:pt idx="15066">
                  <c:v>14.984</c:v>
                </c:pt>
                <c:pt idx="15067">
                  <c:v>14.936</c:v>
                </c:pt>
                <c:pt idx="15068">
                  <c:v>14.888</c:v>
                </c:pt>
                <c:pt idx="15069">
                  <c:v>14.864000000000001</c:v>
                </c:pt>
                <c:pt idx="15070">
                  <c:v>14.864000000000001</c:v>
                </c:pt>
                <c:pt idx="15071">
                  <c:v>14.864000000000001</c:v>
                </c:pt>
                <c:pt idx="15072">
                  <c:v>14.864000000000001</c:v>
                </c:pt>
                <c:pt idx="15073">
                  <c:v>14.864000000000001</c:v>
                </c:pt>
                <c:pt idx="15074">
                  <c:v>14.84</c:v>
                </c:pt>
                <c:pt idx="15075">
                  <c:v>14.84</c:v>
                </c:pt>
                <c:pt idx="15076">
                  <c:v>14.84</c:v>
                </c:pt>
                <c:pt idx="15077">
                  <c:v>14.816000000000001</c:v>
                </c:pt>
                <c:pt idx="15078">
                  <c:v>14.768000000000001</c:v>
                </c:pt>
                <c:pt idx="15079">
                  <c:v>14.744999999999999</c:v>
                </c:pt>
                <c:pt idx="15080">
                  <c:v>14.744999999999999</c:v>
                </c:pt>
                <c:pt idx="15081">
                  <c:v>14.721</c:v>
                </c:pt>
                <c:pt idx="15082">
                  <c:v>14.721</c:v>
                </c:pt>
                <c:pt idx="15083">
                  <c:v>14.696999999999999</c:v>
                </c:pt>
                <c:pt idx="15084">
                  <c:v>14.696999999999999</c:v>
                </c:pt>
                <c:pt idx="15085">
                  <c:v>14.696999999999999</c:v>
                </c:pt>
                <c:pt idx="15086">
                  <c:v>14.696999999999999</c:v>
                </c:pt>
                <c:pt idx="15087">
                  <c:v>14.673</c:v>
                </c:pt>
                <c:pt idx="15088">
                  <c:v>14.673</c:v>
                </c:pt>
                <c:pt idx="15089">
                  <c:v>14.673</c:v>
                </c:pt>
                <c:pt idx="15090">
                  <c:v>14.673</c:v>
                </c:pt>
                <c:pt idx="15091">
                  <c:v>14.648999999999999</c:v>
                </c:pt>
                <c:pt idx="15092">
                  <c:v>14.625</c:v>
                </c:pt>
                <c:pt idx="15093">
                  <c:v>14.625</c:v>
                </c:pt>
                <c:pt idx="15094">
                  <c:v>14.601000000000001</c:v>
                </c:pt>
                <c:pt idx="15095">
                  <c:v>14.577</c:v>
                </c:pt>
                <c:pt idx="15096">
                  <c:v>14.553000000000001</c:v>
                </c:pt>
                <c:pt idx="15097">
                  <c:v>14.553000000000001</c:v>
                </c:pt>
                <c:pt idx="15098">
                  <c:v>14.529</c:v>
                </c:pt>
                <c:pt idx="15099">
                  <c:v>14.553000000000001</c:v>
                </c:pt>
                <c:pt idx="15100">
                  <c:v>14.553000000000001</c:v>
                </c:pt>
                <c:pt idx="15101">
                  <c:v>14.601000000000001</c:v>
                </c:pt>
                <c:pt idx="15102">
                  <c:v>14.648999999999999</c:v>
                </c:pt>
                <c:pt idx="15103">
                  <c:v>14.721</c:v>
                </c:pt>
                <c:pt idx="15104">
                  <c:v>14.84</c:v>
                </c:pt>
                <c:pt idx="15105">
                  <c:v>14.96</c:v>
                </c:pt>
                <c:pt idx="15106">
                  <c:v>15.079000000000001</c:v>
                </c:pt>
                <c:pt idx="15107">
                  <c:v>15.247</c:v>
                </c:pt>
                <c:pt idx="15108">
                  <c:v>15.39</c:v>
                </c:pt>
                <c:pt idx="15109">
                  <c:v>15.557</c:v>
                </c:pt>
                <c:pt idx="15110">
                  <c:v>15.772</c:v>
                </c:pt>
                <c:pt idx="15111">
                  <c:v>15.986000000000001</c:v>
                </c:pt>
                <c:pt idx="15112">
                  <c:v>16.225000000000001</c:v>
                </c:pt>
                <c:pt idx="15113">
                  <c:v>16.463000000000001</c:v>
                </c:pt>
                <c:pt idx="15114">
                  <c:v>16.677</c:v>
                </c:pt>
                <c:pt idx="15115">
                  <c:v>16.939</c:v>
                </c:pt>
                <c:pt idx="15116">
                  <c:v>17.177</c:v>
                </c:pt>
                <c:pt idx="15117">
                  <c:v>17.439</c:v>
                </c:pt>
                <c:pt idx="15118">
                  <c:v>17.629000000000001</c:v>
                </c:pt>
                <c:pt idx="15119">
                  <c:v>17.914999999999999</c:v>
                </c:pt>
                <c:pt idx="15120">
                  <c:v>18.175999999999998</c:v>
                </c:pt>
                <c:pt idx="15121">
                  <c:v>18.437999999999999</c:v>
                </c:pt>
                <c:pt idx="15122">
                  <c:v>18.675000000000001</c:v>
                </c:pt>
                <c:pt idx="15123">
                  <c:v>18.818000000000001</c:v>
                </c:pt>
                <c:pt idx="15124">
                  <c:v>19.032</c:v>
                </c:pt>
                <c:pt idx="15125">
                  <c:v>19.245999999999999</c:v>
                </c:pt>
                <c:pt idx="15126">
                  <c:v>19.46</c:v>
                </c:pt>
                <c:pt idx="15127">
                  <c:v>19.626999999999999</c:v>
                </c:pt>
                <c:pt idx="15128">
                  <c:v>19.722000000000001</c:v>
                </c:pt>
                <c:pt idx="15129">
                  <c:v>19.936</c:v>
                </c:pt>
                <c:pt idx="15130">
                  <c:v>20.030999999999999</c:v>
                </c:pt>
                <c:pt idx="15131">
                  <c:v>20.173999999999999</c:v>
                </c:pt>
                <c:pt idx="15132">
                  <c:v>20.292999999999999</c:v>
                </c:pt>
                <c:pt idx="15133">
                  <c:v>20.341000000000001</c:v>
                </c:pt>
                <c:pt idx="15134">
                  <c:v>20.268999999999998</c:v>
                </c:pt>
                <c:pt idx="15135">
                  <c:v>20.317</c:v>
                </c:pt>
                <c:pt idx="15136">
                  <c:v>20.268999999999998</c:v>
                </c:pt>
                <c:pt idx="15137">
                  <c:v>20.173999999999999</c:v>
                </c:pt>
                <c:pt idx="15138">
                  <c:v>20.055</c:v>
                </c:pt>
                <c:pt idx="15139">
                  <c:v>19.888000000000002</c:v>
                </c:pt>
                <c:pt idx="15140">
                  <c:v>19.77</c:v>
                </c:pt>
                <c:pt idx="15141">
                  <c:v>19.626999999999999</c:v>
                </c:pt>
                <c:pt idx="15142">
                  <c:v>19.484000000000002</c:v>
                </c:pt>
                <c:pt idx="15143">
                  <c:v>19.341000000000001</c:v>
                </c:pt>
                <c:pt idx="15144">
                  <c:v>19.175000000000001</c:v>
                </c:pt>
                <c:pt idx="15145">
                  <c:v>18.984999999999999</c:v>
                </c:pt>
                <c:pt idx="15146">
                  <c:v>18.794</c:v>
                </c:pt>
                <c:pt idx="15147">
                  <c:v>18.628</c:v>
                </c:pt>
                <c:pt idx="15148">
                  <c:v>18.437999999999999</c:v>
                </c:pt>
                <c:pt idx="15149">
                  <c:v>18.247</c:v>
                </c:pt>
                <c:pt idx="15150">
                  <c:v>18.056999999999999</c:v>
                </c:pt>
                <c:pt idx="15151">
                  <c:v>17.890999999999998</c:v>
                </c:pt>
                <c:pt idx="15152">
                  <c:v>17.701000000000001</c:v>
                </c:pt>
                <c:pt idx="15153">
                  <c:v>17.533999999999999</c:v>
                </c:pt>
                <c:pt idx="15154">
                  <c:v>17.344000000000001</c:v>
                </c:pt>
                <c:pt idx="15155">
                  <c:v>17.177</c:v>
                </c:pt>
                <c:pt idx="15156">
                  <c:v>17.033999999999999</c:v>
                </c:pt>
                <c:pt idx="15157">
                  <c:v>16.867999999999999</c:v>
                </c:pt>
                <c:pt idx="15158">
                  <c:v>16.725000000000001</c:v>
                </c:pt>
                <c:pt idx="15159">
                  <c:v>16.582000000000001</c:v>
                </c:pt>
                <c:pt idx="15160">
                  <c:v>16.463000000000001</c:v>
                </c:pt>
                <c:pt idx="15161">
                  <c:v>16.344000000000001</c:v>
                </c:pt>
                <c:pt idx="15162">
                  <c:v>16.225000000000001</c:v>
                </c:pt>
                <c:pt idx="15163">
                  <c:v>16.106000000000002</c:v>
                </c:pt>
                <c:pt idx="15164">
                  <c:v>16.033999999999999</c:v>
                </c:pt>
                <c:pt idx="15165">
                  <c:v>15.962999999999999</c:v>
                </c:pt>
                <c:pt idx="15166">
                  <c:v>15.891</c:v>
                </c:pt>
                <c:pt idx="15167">
                  <c:v>15.819000000000001</c:v>
                </c:pt>
                <c:pt idx="15168">
                  <c:v>15.747999999999999</c:v>
                </c:pt>
                <c:pt idx="15169">
                  <c:v>15.7</c:v>
                </c:pt>
                <c:pt idx="15170">
                  <c:v>15.629</c:v>
                </c:pt>
                <c:pt idx="15171">
                  <c:v>15.605</c:v>
                </c:pt>
                <c:pt idx="15172">
                  <c:v>15.557</c:v>
                </c:pt>
                <c:pt idx="15173">
                  <c:v>15.532999999999999</c:v>
                </c:pt>
                <c:pt idx="15174">
                  <c:v>15.509</c:v>
                </c:pt>
                <c:pt idx="15175">
                  <c:v>15.484999999999999</c:v>
                </c:pt>
                <c:pt idx="15176">
                  <c:v>15.461</c:v>
                </c:pt>
                <c:pt idx="15177">
                  <c:v>15.438000000000001</c:v>
                </c:pt>
                <c:pt idx="15178">
                  <c:v>15.438000000000001</c:v>
                </c:pt>
                <c:pt idx="15179">
                  <c:v>15.414</c:v>
                </c:pt>
                <c:pt idx="15180">
                  <c:v>15.414</c:v>
                </c:pt>
                <c:pt idx="15181">
                  <c:v>15.414</c:v>
                </c:pt>
                <c:pt idx="15182">
                  <c:v>15.39</c:v>
                </c:pt>
                <c:pt idx="15183">
                  <c:v>15.414</c:v>
                </c:pt>
                <c:pt idx="15184">
                  <c:v>15.438000000000001</c:v>
                </c:pt>
                <c:pt idx="15185">
                  <c:v>15.461</c:v>
                </c:pt>
                <c:pt idx="15186">
                  <c:v>15.484999999999999</c:v>
                </c:pt>
                <c:pt idx="15187">
                  <c:v>15.509</c:v>
                </c:pt>
                <c:pt idx="15188">
                  <c:v>15.509</c:v>
                </c:pt>
                <c:pt idx="15189">
                  <c:v>15.532999999999999</c:v>
                </c:pt>
                <c:pt idx="15190">
                  <c:v>15.532999999999999</c:v>
                </c:pt>
                <c:pt idx="15191">
                  <c:v>15.557</c:v>
                </c:pt>
                <c:pt idx="15192">
                  <c:v>15.557</c:v>
                </c:pt>
                <c:pt idx="15193">
                  <c:v>15.581</c:v>
                </c:pt>
                <c:pt idx="15194">
                  <c:v>15.581</c:v>
                </c:pt>
                <c:pt idx="15195">
                  <c:v>15.581</c:v>
                </c:pt>
                <c:pt idx="15196">
                  <c:v>15.605</c:v>
                </c:pt>
                <c:pt idx="15197">
                  <c:v>15.605</c:v>
                </c:pt>
                <c:pt idx="15198">
                  <c:v>15.605</c:v>
                </c:pt>
                <c:pt idx="15199">
                  <c:v>15.629</c:v>
                </c:pt>
                <c:pt idx="15200">
                  <c:v>15.629</c:v>
                </c:pt>
                <c:pt idx="15201">
                  <c:v>15.651999999999999</c:v>
                </c:pt>
                <c:pt idx="15202">
                  <c:v>15.7</c:v>
                </c:pt>
                <c:pt idx="15203">
                  <c:v>15.772</c:v>
                </c:pt>
                <c:pt idx="15204">
                  <c:v>15.914999999999999</c:v>
                </c:pt>
                <c:pt idx="15205">
                  <c:v>16.177</c:v>
                </c:pt>
                <c:pt idx="15206">
                  <c:v>16.344000000000001</c:v>
                </c:pt>
                <c:pt idx="15207">
                  <c:v>16.533999999999999</c:v>
                </c:pt>
                <c:pt idx="15208">
                  <c:v>16.677</c:v>
                </c:pt>
                <c:pt idx="15209">
                  <c:v>16.891999999999999</c:v>
                </c:pt>
                <c:pt idx="15210">
                  <c:v>17.152999999999999</c:v>
                </c:pt>
                <c:pt idx="15211">
                  <c:v>17.439</c:v>
                </c:pt>
                <c:pt idx="15212">
                  <c:v>17.677</c:v>
                </c:pt>
                <c:pt idx="15213">
                  <c:v>17.843</c:v>
                </c:pt>
                <c:pt idx="15214">
                  <c:v>18.056999999999999</c:v>
                </c:pt>
                <c:pt idx="15215">
                  <c:v>18.295000000000002</c:v>
                </c:pt>
                <c:pt idx="15216">
                  <c:v>18.414000000000001</c:v>
                </c:pt>
                <c:pt idx="15217">
                  <c:v>18.509</c:v>
                </c:pt>
                <c:pt idx="15218">
                  <c:v>18.652000000000001</c:v>
                </c:pt>
                <c:pt idx="15219">
                  <c:v>18.675000000000001</c:v>
                </c:pt>
                <c:pt idx="15220">
                  <c:v>18.960999999999999</c:v>
                </c:pt>
                <c:pt idx="15221">
                  <c:v>18.960999999999999</c:v>
                </c:pt>
                <c:pt idx="15222">
                  <c:v>18.984999999999999</c:v>
                </c:pt>
                <c:pt idx="15223">
                  <c:v>19.199000000000002</c:v>
                </c:pt>
                <c:pt idx="15224">
                  <c:v>19.103000000000002</c:v>
                </c:pt>
                <c:pt idx="15225">
                  <c:v>19.175000000000001</c:v>
                </c:pt>
                <c:pt idx="15226">
                  <c:v>19.103000000000002</c:v>
                </c:pt>
                <c:pt idx="15227">
                  <c:v>19.079999999999998</c:v>
                </c:pt>
                <c:pt idx="15228">
                  <c:v>19.056000000000001</c:v>
                </c:pt>
                <c:pt idx="15229">
                  <c:v>19.056000000000001</c:v>
                </c:pt>
                <c:pt idx="15230">
                  <c:v>18.984999999999999</c:v>
                </c:pt>
                <c:pt idx="15231">
                  <c:v>19.007999999999999</c:v>
                </c:pt>
                <c:pt idx="15232">
                  <c:v>19.079999999999998</c:v>
                </c:pt>
                <c:pt idx="15233">
                  <c:v>19.175000000000001</c:v>
                </c:pt>
                <c:pt idx="15234">
                  <c:v>19.294</c:v>
                </c:pt>
                <c:pt idx="15235">
                  <c:v>19.294</c:v>
                </c:pt>
                <c:pt idx="15236">
                  <c:v>19.245999999999999</c:v>
                </c:pt>
                <c:pt idx="15237">
                  <c:v>19.245999999999999</c:v>
                </c:pt>
                <c:pt idx="15238">
                  <c:v>19.199000000000002</c:v>
                </c:pt>
                <c:pt idx="15239">
                  <c:v>19.056000000000001</c:v>
                </c:pt>
                <c:pt idx="15240">
                  <c:v>18.888999999999999</c:v>
                </c:pt>
                <c:pt idx="15241">
                  <c:v>18.747</c:v>
                </c:pt>
                <c:pt idx="15242">
                  <c:v>18.652000000000001</c:v>
                </c:pt>
                <c:pt idx="15243">
                  <c:v>18.533000000000001</c:v>
                </c:pt>
                <c:pt idx="15244">
                  <c:v>18.414000000000001</c:v>
                </c:pt>
                <c:pt idx="15245">
                  <c:v>18.271000000000001</c:v>
                </c:pt>
                <c:pt idx="15246">
                  <c:v>18.105</c:v>
                </c:pt>
                <c:pt idx="15247">
                  <c:v>17.937999999999999</c:v>
                </c:pt>
                <c:pt idx="15248">
                  <c:v>17.748000000000001</c:v>
                </c:pt>
                <c:pt idx="15249">
                  <c:v>17.558</c:v>
                </c:pt>
                <c:pt idx="15250">
                  <c:v>17.344000000000001</c:v>
                </c:pt>
                <c:pt idx="15251">
                  <c:v>17.13</c:v>
                </c:pt>
                <c:pt idx="15252">
                  <c:v>16.914999999999999</c:v>
                </c:pt>
                <c:pt idx="15253">
                  <c:v>16.677</c:v>
                </c:pt>
                <c:pt idx="15254">
                  <c:v>16.414999999999999</c:v>
                </c:pt>
                <c:pt idx="15255">
                  <c:v>16.177</c:v>
                </c:pt>
                <c:pt idx="15256">
                  <c:v>16.010000000000002</c:v>
                </c:pt>
                <c:pt idx="15257">
                  <c:v>15.867000000000001</c:v>
                </c:pt>
                <c:pt idx="15258">
                  <c:v>15.795999999999999</c:v>
                </c:pt>
                <c:pt idx="15259">
                  <c:v>15.724</c:v>
                </c:pt>
                <c:pt idx="15260">
                  <c:v>15.676</c:v>
                </c:pt>
                <c:pt idx="15261">
                  <c:v>15.629</c:v>
                </c:pt>
                <c:pt idx="15262">
                  <c:v>15.629</c:v>
                </c:pt>
                <c:pt idx="15263">
                  <c:v>15.629</c:v>
                </c:pt>
                <c:pt idx="15264">
                  <c:v>15.629</c:v>
                </c:pt>
                <c:pt idx="15265">
                  <c:v>15.629</c:v>
                </c:pt>
                <c:pt idx="15266">
                  <c:v>15.629</c:v>
                </c:pt>
                <c:pt idx="15267">
                  <c:v>15.629</c:v>
                </c:pt>
                <c:pt idx="15268">
                  <c:v>15.651999999999999</c:v>
                </c:pt>
                <c:pt idx="15269">
                  <c:v>15.651999999999999</c:v>
                </c:pt>
                <c:pt idx="15270">
                  <c:v>15.676</c:v>
                </c:pt>
                <c:pt idx="15271">
                  <c:v>15.676</c:v>
                </c:pt>
                <c:pt idx="15272">
                  <c:v>15.651999999999999</c:v>
                </c:pt>
                <c:pt idx="15273">
                  <c:v>15.629</c:v>
                </c:pt>
                <c:pt idx="15274">
                  <c:v>15.629</c:v>
                </c:pt>
                <c:pt idx="15275">
                  <c:v>15.629</c:v>
                </c:pt>
                <c:pt idx="15276">
                  <c:v>15.605</c:v>
                </c:pt>
                <c:pt idx="15277">
                  <c:v>15.581</c:v>
                </c:pt>
                <c:pt idx="15278">
                  <c:v>15.557</c:v>
                </c:pt>
                <c:pt idx="15279">
                  <c:v>15.532999999999999</c:v>
                </c:pt>
                <c:pt idx="15280">
                  <c:v>15.509</c:v>
                </c:pt>
                <c:pt idx="15281">
                  <c:v>15.484999999999999</c:v>
                </c:pt>
                <c:pt idx="15282">
                  <c:v>15.461</c:v>
                </c:pt>
                <c:pt idx="15283">
                  <c:v>15.438000000000001</c:v>
                </c:pt>
                <c:pt idx="15284">
                  <c:v>15.414</c:v>
                </c:pt>
                <c:pt idx="15285">
                  <c:v>15.39</c:v>
                </c:pt>
                <c:pt idx="15286">
                  <c:v>15.366</c:v>
                </c:pt>
                <c:pt idx="15287">
                  <c:v>15.342000000000001</c:v>
                </c:pt>
                <c:pt idx="15288">
                  <c:v>15.342000000000001</c:v>
                </c:pt>
                <c:pt idx="15289">
                  <c:v>15.342000000000001</c:v>
                </c:pt>
                <c:pt idx="15290">
                  <c:v>15.366</c:v>
                </c:pt>
                <c:pt idx="15291">
                  <c:v>15.366</c:v>
                </c:pt>
                <c:pt idx="15292">
                  <c:v>15.39</c:v>
                </c:pt>
                <c:pt idx="15293">
                  <c:v>15.39</c:v>
                </c:pt>
                <c:pt idx="15294">
                  <c:v>15.414</c:v>
                </c:pt>
                <c:pt idx="15295">
                  <c:v>15.438000000000001</c:v>
                </c:pt>
                <c:pt idx="15296">
                  <c:v>15.509</c:v>
                </c:pt>
                <c:pt idx="15297">
                  <c:v>15.605</c:v>
                </c:pt>
                <c:pt idx="15298">
                  <c:v>15.724</c:v>
                </c:pt>
                <c:pt idx="15299">
                  <c:v>15.891</c:v>
                </c:pt>
                <c:pt idx="15300">
                  <c:v>16.082000000000001</c:v>
                </c:pt>
                <c:pt idx="15301">
                  <c:v>16.271999999999998</c:v>
                </c:pt>
                <c:pt idx="15302">
                  <c:v>16.510999999999999</c:v>
                </c:pt>
                <c:pt idx="15303">
                  <c:v>16.748999999999999</c:v>
                </c:pt>
                <c:pt idx="15304">
                  <c:v>16.963000000000001</c:v>
                </c:pt>
                <c:pt idx="15305">
                  <c:v>17.248999999999999</c:v>
                </c:pt>
                <c:pt idx="15306">
                  <c:v>17.463000000000001</c:v>
                </c:pt>
                <c:pt idx="15307">
                  <c:v>17.629000000000001</c:v>
                </c:pt>
                <c:pt idx="15308">
                  <c:v>17.818999999999999</c:v>
                </c:pt>
                <c:pt idx="15309">
                  <c:v>18.081</c:v>
                </c:pt>
                <c:pt idx="15310">
                  <c:v>18.295000000000002</c:v>
                </c:pt>
                <c:pt idx="15311">
                  <c:v>18.579999999999998</c:v>
                </c:pt>
                <c:pt idx="15312">
                  <c:v>18.794</c:v>
                </c:pt>
                <c:pt idx="15313">
                  <c:v>18.984999999999999</c:v>
                </c:pt>
                <c:pt idx="15314">
                  <c:v>19.175000000000001</c:v>
                </c:pt>
                <c:pt idx="15315">
                  <c:v>19.364999999999998</c:v>
                </c:pt>
                <c:pt idx="15316">
                  <c:v>19.532</c:v>
                </c:pt>
                <c:pt idx="15317">
                  <c:v>19.555</c:v>
                </c:pt>
                <c:pt idx="15318">
                  <c:v>19.532</c:v>
                </c:pt>
                <c:pt idx="15319">
                  <c:v>19.603000000000002</c:v>
                </c:pt>
                <c:pt idx="15320">
                  <c:v>19.579000000000001</c:v>
                </c:pt>
                <c:pt idx="15321">
                  <c:v>19.673999999999999</c:v>
                </c:pt>
                <c:pt idx="15322">
                  <c:v>19.745999999999999</c:v>
                </c:pt>
                <c:pt idx="15323">
                  <c:v>19.96</c:v>
                </c:pt>
                <c:pt idx="15324">
                  <c:v>20.173999999999999</c:v>
                </c:pt>
                <c:pt idx="15325">
                  <c:v>20.364999999999998</c:v>
                </c:pt>
                <c:pt idx="15326">
                  <c:v>20.411999999999999</c:v>
                </c:pt>
                <c:pt idx="15327">
                  <c:v>20.484000000000002</c:v>
                </c:pt>
                <c:pt idx="15328">
                  <c:v>20.46</c:v>
                </c:pt>
                <c:pt idx="15329">
                  <c:v>20.341000000000001</c:v>
                </c:pt>
                <c:pt idx="15330">
                  <c:v>20.292999999999999</c:v>
                </c:pt>
                <c:pt idx="15331">
                  <c:v>20.198</c:v>
                </c:pt>
                <c:pt idx="15332">
                  <c:v>20.173999999999999</c:v>
                </c:pt>
                <c:pt idx="15333">
                  <c:v>20.079000000000001</c:v>
                </c:pt>
                <c:pt idx="15334">
                  <c:v>19.911999999999999</c:v>
                </c:pt>
                <c:pt idx="15335">
                  <c:v>19.722000000000001</c:v>
                </c:pt>
                <c:pt idx="15336">
                  <c:v>19.555</c:v>
                </c:pt>
                <c:pt idx="15337">
                  <c:v>19.413</c:v>
                </c:pt>
                <c:pt idx="15338">
                  <c:v>19.199000000000002</c:v>
                </c:pt>
                <c:pt idx="15339">
                  <c:v>19.032</c:v>
                </c:pt>
                <c:pt idx="15340">
                  <c:v>18.818000000000001</c:v>
                </c:pt>
                <c:pt idx="15341">
                  <c:v>18.603999999999999</c:v>
                </c:pt>
                <c:pt idx="15342">
                  <c:v>18.414000000000001</c:v>
                </c:pt>
                <c:pt idx="15343">
                  <c:v>18.224</c:v>
                </c:pt>
                <c:pt idx="15344">
                  <c:v>18.033000000000001</c:v>
                </c:pt>
                <c:pt idx="15345">
                  <c:v>17.843</c:v>
                </c:pt>
                <c:pt idx="15346">
                  <c:v>17.652999999999999</c:v>
                </c:pt>
                <c:pt idx="15347">
                  <c:v>17.486000000000001</c:v>
                </c:pt>
                <c:pt idx="15348">
                  <c:v>17.32</c:v>
                </c:pt>
                <c:pt idx="15349">
                  <c:v>17.152999999999999</c:v>
                </c:pt>
                <c:pt idx="15350">
                  <c:v>17.010999999999999</c:v>
                </c:pt>
                <c:pt idx="15351">
                  <c:v>16.891999999999999</c:v>
                </c:pt>
                <c:pt idx="15352">
                  <c:v>16.748999999999999</c:v>
                </c:pt>
                <c:pt idx="15353">
                  <c:v>16.63</c:v>
                </c:pt>
                <c:pt idx="15354">
                  <c:v>16.510999999999999</c:v>
                </c:pt>
                <c:pt idx="15355">
                  <c:v>16.414999999999999</c:v>
                </c:pt>
                <c:pt idx="15356">
                  <c:v>16.295999999999999</c:v>
                </c:pt>
                <c:pt idx="15357">
                  <c:v>16.201000000000001</c:v>
                </c:pt>
                <c:pt idx="15358">
                  <c:v>16.106000000000002</c:v>
                </c:pt>
                <c:pt idx="15359">
                  <c:v>16.033999999999999</c:v>
                </c:pt>
                <c:pt idx="15360">
                  <c:v>15.962999999999999</c:v>
                </c:pt>
                <c:pt idx="15361">
                  <c:v>15.891</c:v>
                </c:pt>
                <c:pt idx="15362">
                  <c:v>15.843</c:v>
                </c:pt>
                <c:pt idx="15363">
                  <c:v>15.795999999999999</c:v>
                </c:pt>
                <c:pt idx="15364">
                  <c:v>15.772</c:v>
                </c:pt>
                <c:pt idx="15365">
                  <c:v>15.724</c:v>
                </c:pt>
                <c:pt idx="15366">
                  <c:v>15.7</c:v>
                </c:pt>
                <c:pt idx="15367">
                  <c:v>15.676</c:v>
                </c:pt>
                <c:pt idx="15368">
                  <c:v>15.651999999999999</c:v>
                </c:pt>
                <c:pt idx="15369">
                  <c:v>15.651999999999999</c:v>
                </c:pt>
                <c:pt idx="15370">
                  <c:v>15.629</c:v>
                </c:pt>
                <c:pt idx="15371">
                  <c:v>15.605</c:v>
                </c:pt>
                <c:pt idx="15372">
                  <c:v>15.605</c:v>
                </c:pt>
                <c:pt idx="15373">
                  <c:v>15.605</c:v>
                </c:pt>
                <c:pt idx="15374">
                  <c:v>15.605</c:v>
                </c:pt>
                <c:pt idx="15375">
                  <c:v>15.581</c:v>
                </c:pt>
                <c:pt idx="15376">
                  <c:v>15.581</c:v>
                </c:pt>
                <c:pt idx="15377">
                  <c:v>15.605</c:v>
                </c:pt>
                <c:pt idx="15378">
                  <c:v>15.605</c:v>
                </c:pt>
                <c:pt idx="15379">
                  <c:v>15.581</c:v>
                </c:pt>
                <c:pt idx="15380">
                  <c:v>15.581</c:v>
                </c:pt>
                <c:pt idx="15381">
                  <c:v>15.605</c:v>
                </c:pt>
                <c:pt idx="15382">
                  <c:v>15.581</c:v>
                </c:pt>
                <c:pt idx="15383">
                  <c:v>15.605</c:v>
                </c:pt>
                <c:pt idx="15384">
                  <c:v>15.605</c:v>
                </c:pt>
                <c:pt idx="15385">
                  <c:v>15.605</c:v>
                </c:pt>
                <c:pt idx="15386">
                  <c:v>15.605</c:v>
                </c:pt>
                <c:pt idx="15387">
                  <c:v>15.651999999999999</c:v>
                </c:pt>
                <c:pt idx="15388">
                  <c:v>15.7</c:v>
                </c:pt>
                <c:pt idx="15389">
                  <c:v>15.795999999999999</c:v>
                </c:pt>
                <c:pt idx="15390">
                  <c:v>15.867000000000001</c:v>
                </c:pt>
                <c:pt idx="15391">
                  <c:v>15.891</c:v>
                </c:pt>
                <c:pt idx="15392">
                  <c:v>15.914999999999999</c:v>
                </c:pt>
                <c:pt idx="15393">
                  <c:v>15.939</c:v>
                </c:pt>
                <c:pt idx="15394">
                  <c:v>15.962999999999999</c:v>
                </c:pt>
                <c:pt idx="15395">
                  <c:v>15.986000000000001</c:v>
                </c:pt>
                <c:pt idx="15396">
                  <c:v>16.033999999999999</c:v>
                </c:pt>
                <c:pt idx="15397">
                  <c:v>16.058</c:v>
                </c:pt>
                <c:pt idx="15398">
                  <c:v>16.106000000000002</c:v>
                </c:pt>
                <c:pt idx="15399">
                  <c:v>16.129000000000001</c:v>
                </c:pt>
                <c:pt idx="15400">
                  <c:v>16.225000000000001</c:v>
                </c:pt>
                <c:pt idx="15401">
                  <c:v>16.32</c:v>
                </c:pt>
                <c:pt idx="15402">
                  <c:v>16.439</c:v>
                </c:pt>
                <c:pt idx="15403">
                  <c:v>16.582000000000001</c:v>
                </c:pt>
                <c:pt idx="15404">
                  <c:v>16.701000000000001</c:v>
                </c:pt>
                <c:pt idx="15405">
                  <c:v>16.867999999999999</c:v>
                </c:pt>
                <c:pt idx="15406">
                  <c:v>16.986999999999998</c:v>
                </c:pt>
                <c:pt idx="15407">
                  <c:v>17.082000000000001</c:v>
                </c:pt>
                <c:pt idx="15408">
                  <c:v>17.152999999999999</c:v>
                </c:pt>
                <c:pt idx="15409">
                  <c:v>17.201000000000001</c:v>
                </c:pt>
                <c:pt idx="15410">
                  <c:v>17.225000000000001</c:v>
                </c:pt>
                <c:pt idx="15411">
                  <c:v>17.248999999999999</c:v>
                </c:pt>
                <c:pt idx="15412">
                  <c:v>17.271999999999998</c:v>
                </c:pt>
                <c:pt idx="15413">
                  <c:v>17.32</c:v>
                </c:pt>
                <c:pt idx="15414">
                  <c:v>17.295999999999999</c:v>
                </c:pt>
                <c:pt idx="15415">
                  <c:v>17.248999999999999</c:v>
                </c:pt>
                <c:pt idx="15416">
                  <c:v>17.177</c:v>
                </c:pt>
                <c:pt idx="15417">
                  <c:v>17.13</c:v>
                </c:pt>
                <c:pt idx="15418">
                  <c:v>17.082000000000001</c:v>
                </c:pt>
                <c:pt idx="15419">
                  <c:v>17.058</c:v>
                </c:pt>
                <c:pt idx="15420">
                  <c:v>17.058</c:v>
                </c:pt>
                <c:pt idx="15421">
                  <c:v>17.082000000000001</c:v>
                </c:pt>
                <c:pt idx="15422">
                  <c:v>17.106000000000002</c:v>
                </c:pt>
                <c:pt idx="15423">
                  <c:v>17.225000000000001</c:v>
                </c:pt>
                <c:pt idx="15424">
                  <c:v>17.367999999999999</c:v>
                </c:pt>
                <c:pt idx="15425">
                  <c:v>17.486000000000001</c:v>
                </c:pt>
                <c:pt idx="15426">
                  <c:v>17.510000000000002</c:v>
                </c:pt>
                <c:pt idx="15427">
                  <c:v>17.486000000000001</c:v>
                </c:pt>
                <c:pt idx="15428">
                  <c:v>17.510000000000002</c:v>
                </c:pt>
                <c:pt idx="15429">
                  <c:v>17.510000000000002</c:v>
                </c:pt>
                <c:pt idx="15430">
                  <c:v>17.463000000000001</c:v>
                </c:pt>
                <c:pt idx="15431">
                  <c:v>17.367999999999999</c:v>
                </c:pt>
                <c:pt idx="15432">
                  <c:v>17.271999999999998</c:v>
                </c:pt>
                <c:pt idx="15433">
                  <c:v>17.177</c:v>
                </c:pt>
                <c:pt idx="15434">
                  <c:v>17.082000000000001</c:v>
                </c:pt>
                <c:pt idx="15435">
                  <c:v>17.010999999999999</c:v>
                </c:pt>
                <c:pt idx="15436">
                  <c:v>16.939</c:v>
                </c:pt>
                <c:pt idx="15437">
                  <c:v>16.844000000000001</c:v>
                </c:pt>
                <c:pt idx="15438">
                  <c:v>16.748999999999999</c:v>
                </c:pt>
                <c:pt idx="15439">
                  <c:v>16.654</c:v>
                </c:pt>
                <c:pt idx="15440">
                  <c:v>16.558</c:v>
                </c:pt>
                <c:pt idx="15441">
                  <c:v>16.439</c:v>
                </c:pt>
                <c:pt idx="15442">
                  <c:v>16.295999999999999</c:v>
                </c:pt>
                <c:pt idx="15443">
                  <c:v>16.177</c:v>
                </c:pt>
                <c:pt idx="15444">
                  <c:v>16.058</c:v>
                </c:pt>
                <c:pt idx="15445">
                  <c:v>15.939</c:v>
                </c:pt>
                <c:pt idx="15446">
                  <c:v>15.843</c:v>
                </c:pt>
                <c:pt idx="15447">
                  <c:v>15.772</c:v>
                </c:pt>
                <c:pt idx="15448">
                  <c:v>15.676</c:v>
                </c:pt>
                <c:pt idx="15449">
                  <c:v>15.605</c:v>
                </c:pt>
                <c:pt idx="15450">
                  <c:v>15.532999999999999</c:v>
                </c:pt>
                <c:pt idx="15451">
                  <c:v>15.461</c:v>
                </c:pt>
                <c:pt idx="15452">
                  <c:v>15.39</c:v>
                </c:pt>
                <c:pt idx="15453">
                  <c:v>15.342000000000001</c:v>
                </c:pt>
                <c:pt idx="15454">
                  <c:v>15.294</c:v>
                </c:pt>
                <c:pt idx="15455">
                  <c:v>15.247</c:v>
                </c:pt>
                <c:pt idx="15456">
                  <c:v>15.199</c:v>
                </c:pt>
                <c:pt idx="15457">
                  <c:v>15.175000000000001</c:v>
                </c:pt>
                <c:pt idx="15458">
                  <c:v>15.127000000000001</c:v>
                </c:pt>
                <c:pt idx="15459">
                  <c:v>15.103</c:v>
                </c:pt>
                <c:pt idx="15460">
                  <c:v>15.055</c:v>
                </c:pt>
                <c:pt idx="15461">
                  <c:v>15.007999999999999</c:v>
                </c:pt>
                <c:pt idx="15462">
                  <c:v>14.984</c:v>
                </c:pt>
                <c:pt idx="15463">
                  <c:v>14.936</c:v>
                </c:pt>
                <c:pt idx="15464">
                  <c:v>14.912000000000001</c:v>
                </c:pt>
                <c:pt idx="15465">
                  <c:v>14.864000000000001</c:v>
                </c:pt>
                <c:pt idx="15466">
                  <c:v>14.84</c:v>
                </c:pt>
                <c:pt idx="15467">
                  <c:v>14.816000000000001</c:v>
                </c:pt>
                <c:pt idx="15468">
                  <c:v>14.792</c:v>
                </c:pt>
                <c:pt idx="15469">
                  <c:v>14.768000000000001</c:v>
                </c:pt>
                <c:pt idx="15470">
                  <c:v>14.721</c:v>
                </c:pt>
                <c:pt idx="15471">
                  <c:v>14.673</c:v>
                </c:pt>
                <c:pt idx="15472">
                  <c:v>14.648999999999999</c:v>
                </c:pt>
                <c:pt idx="15473">
                  <c:v>14.625</c:v>
                </c:pt>
                <c:pt idx="15474">
                  <c:v>14.625</c:v>
                </c:pt>
                <c:pt idx="15475">
                  <c:v>14.601000000000001</c:v>
                </c:pt>
                <c:pt idx="15476">
                  <c:v>14.577</c:v>
                </c:pt>
                <c:pt idx="15477">
                  <c:v>14.553000000000001</c:v>
                </c:pt>
                <c:pt idx="15478">
                  <c:v>14.553000000000001</c:v>
                </c:pt>
                <c:pt idx="15479">
                  <c:v>14.553000000000001</c:v>
                </c:pt>
                <c:pt idx="15480">
                  <c:v>14.577</c:v>
                </c:pt>
                <c:pt idx="15481">
                  <c:v>14.577</c:v>
                </c:pt>
                <c:pt idx="15482">
                  <c:v>14.577</c:v>
                </c:pt>
                <c:pt idx="15483">
                  <c:v>14.601000000000001</c:v>
                </c:pt>
                <c:pt idx="15484">
                  <c:v>14.625</c:v>
                </c:pt>
                <c:pt idx="15485">
                  <c:v>14.673</c:v>
                </c:pt>
                <c:pt idx="15486">
                  <c:v>14.768000000000001</c:v>
                </c:pt>
                <c:pt idx="15487">
                  <c:v>14.888</c:v>
                </c:pt>
                <c:pt idx="15488">
                  <c:v>15.055</c:v>
                </c:pt>
                <c:pt idx="15489">
                  <c:v>15.199</c:v>
                </c:pt>
                <c:pt idx="15490">
                  <c:v>15.294</c:v>
                </c:pt>
                <c:pt idx="15491">
                  <c:v>15.438000000000001</c:v>
                </c:pt>
                <c:pt idx="15492">
                  <c:v>15.629</c:v>
                </c:pt>
                <c:pt idx="15493">
                  <c:v>15.843</c:v>
                </c:pt>
                <c:pt idx="15494">
                  <c:v>16.058</c:v>
                </c:pt>
                <c:pt idx="15495">
                  <c:v>16.295999999999999</c:v>
                </c:pt>
                <c:pt idx="15496">
                  <c:v>16.558</c:v>
                </c:pt>
                <c:pt idx="15497">
                  <c:v>16.795999999999999</c:v>
                </c:pt>
                <c:pt idx="15498">
                  <c:v>17.033999999999999</c:v>
                </c:pt>
                <c:pt idx="15499">
                  <c:v>17.32</c:v>
                </c:pt>
                <c:pt idx="15500">
                  <c:v>17.582000000000001</c:v>
                </c:pt>
                <c:pt idx="15501">
                  <c:v>17.818999999999999</c:v>
                </c:pt>
                <c:pt idx="15502">
                  <c:v>18.081</c:v>
                </c:pt>
                <c:pt idx="15503">
                  <c:v>18.129000000000001</c:v>
                </c:pt>
                <c:pt idx="15504">
                  <c:v>18.295000000000002</c:v>
                </c:pt>
                <c:pt idx="15505">
                  <c:v>18.484999999999999</c:v>
                </c:pt>
                <c:pt idx="15506">
                  <c:v>18.652000000000001</c:v>
                </c:pt>
                <c:pt idx="15507">
                  <c:v>18.866</c:v>
                </c:pt>
                <c:pt idx="15508">
                  <c:v>19.032</c:v>
                </c:pt>
                <c:pt idx="15509">
                  <c:v>19.46</c:v>
                </c:pt>
                <c:pt idx="15510">
                  <c:v>19.698</c:v>
                </c:pt>
                <c:pt idx="15511">
                  <c:v>19.96</c:v>
                </c:pt>
                <c:pt idx="15512">
                  <c:v>20.103000000000002</c:v>
                </c:pt>
                <c:pt idx="15513">
                  <c:v>20.222000000000001</c:v>
                </c:pt>
                <c:pt idx="15514">
                  <c:v>20.388000000000002</c:v>
                </c:pt>
                <c:pt idx="15515">
                  <c:v>20.507000000000001</c:v>
                </c:pt>
                <c:pt idx="15516">
                  <c:v>20.603000000000002</c:v>
                </c:pt>
                <c:pt idx="15517">
                  <c:v>20.698</c:v>
                </c:pt>
                <c:pt idx="15518">
                  <c:v>20.65</c:v>
                </c:pt>
                <c:pt idx="15519">
                  <c:v>20.673999999999999</c:v>
                </c:pt>
                <c:pt idx="15520">
                  <c:v>20.745999999999999</c:v>
                </c:pt>
                <c:pt idx="15521">
                  <c:v>20.792999999999999</c:v>
                </c:pt>
                <c:pt idx="15522">
                  <c:v>20.77</c:v>
                </c:pt>
                <c:pt idx="15523">
                  <c:v>20.65</c:v>
                </c:pt>
                <c:pt idx="15524">
                  <c:v>20.530999999999999</c:v>
                </c:pt>
                <c:pt idx="15525">
                  <c:v>20.341000000000001</c:v>
                </c:pt>
                <c:pt idx="15526">
                  <c:v>20.126000000000001</c:v>
                </c:pt>
                <c:pt idx="15527">
                  <c:v>19.888000000000002</c:v>
                </c:pt>
                <c:pt idx="15528">
                  <c:v>19.673999999999999</c:v>
                </c:pt>
                <c:pt idx="15529">
                  <c:v>19.507999999999999</c:v>
                </c:pt>
                <c:pt idx="15530">
                  <c:v>19.341000000000001</c:v>
                </c:pt>
                <c:pt idx="15531">
                  <c:v>19.126999999999999</c:v>
                </c:pt>
                <c:pt idx="15532">
                  <c:v>18.888999999999999</c:v>
                </c:pt>
                <c:pt idx="15533">
                  <c:v>18.652000000000001</c:v>
                </c:pt>
                <c:pt idx="15534">
                  <c:v>18.460999999999999</c:v>
                </c:pt>
                <c:pt idx="15535">
                  <c:v>18.271000000000001</c:v>
                </c:pt>
                <c:pt idx="15536">
                  <c:v>18.056999999999999</c:v>
                </c:pt>
                <c:pt idx="15537">
                  <c:v>17.843</c:v>
                </c:pt>
                <c:pt idx="15538">
                  <c:v>17.629000000000001</c:v>
                </c:pt>
                <c:pt idx="15539">
                  <c:v>17.439</c:v>
                </c:pt>
                <c:pt idx="15540">
                  <c:v>17.225000000000001</c:v>
                </c:pt>
                <c:pt idx="15541">
                  <c:v>17.010999999999999</c:v>
                </c:pt>
                <c:pt idx="15542">
                  <c:v>16.82</c:v>
                </c:pt>
                <c:pt idx="15543">
                  <c:v>16.654</c:v>
                </c:pt>
                <c:pt idx="15544">
                  <c:v>16.510999999999999</c:v>
                </c:pt>
                <c:pt idx="15545">
                  <c:v>16.391999999999999</c:v>
                </c:pt>
                <c:pt idx="15546">
                  <c:v>16.271999999999998</c:v>
                </c:pt>
                <c:pt idx="15547">
                  <c:v>16.177</c:v>
                </c:pt>
                <c:pt idx="15548">
                  <c:v>16.106000000000002</c:v>
                </c:pt>
                <c:pt idx="15549">
                  <c:v>16.058</c:v>
                </c:pt>
                <c:pt idx="15550">
                  <c:v>15.986000000000001</c:v>
                </c:pt>
                <c:pt idx="15551">
                  <c:v>15.939</c:v>
                </c:pt>
                <c:pt idx="15552">
                  <c:v>15.914999999999999</c:v>
                </c:pt>
                <c:pt idx="15553">
                  <c:v>15.867000000000001</c:v>
                </c:pt>
                <c:pt idx="15554">
                  <c:v>15.843</c:v>
                </c:pt>
                <c:pt idx="15555">
                  <c:v>15.819000000000001</c:v>
                </c:pt>
                <c:pt idx="15556">
                  <c:v>15.819000000000001</c:v>
                </c:pt>
                <c:pt idx="15557">
                  <c:v>15.795999999999999</c:v>
                </c:pt>
                <c:pt idx="15558">
                  <c:v>15.772</c:v>
                </c:pt>
                <c:pt idx="15559">
                  <c:v>15.747999999999999</c:v>
                </c:pt>
                <c:pt idx="15560">
                  <c:v>15.724</c:v>
                </c:pt>
                <c:pt idx="15561">
                  <c:v>15.724</c:v>
                </c:pt>
                <c:pt idx="15562">
                  <c:v>15.7</c:v>
                </c:pt>
                <c:pt idx="15563">
                  <c:v>15.7</c:v>
                </c:pt>
                <c:pt idx="15564">
                  <c:v>15.7</c:v>
                </c:pt>
                <c:pt idx="15565">
                  <c:v>15.7</c:v>
                </c:pt>
                <c:pt idx="15566">
                  <c:v>15.676</c:v>
                </c:pt>
                <c:pt idx="15567">
                  <c:v>15.651999999999999</c:v>
                </c:pt>
                <c:pt idx="15568">
                  <c:v>15.629</c:v>
                </c:pt>
                <c:pt idx="15569">
                  <c:v>15.629</c:v>
                </c:pt>
                <c:pt idx="15570">
                  <c:v>15.605</c:v>
                </c:pt>
                <c:pt idx="15571">
                  <c:v>15.581</c:v>
                </c:pt>
                <c:pt idx="15572">
                  <c:v>15.557</c:v>
                </c:pt>
                <c:pt idx="15573">
                  <c:v>15.532999999999999</c:v>
                </c:pt>
                <c:pt idx="15574">
                  <c:v>15.484999999999999</c:v>
                </c:pt>
                <c:pt idx="15575">
                  <c:v>15.484999999999999</c:v>
                </c:pt>
                <c:pt idx="15576">
                  <c:v>15.484999999999999</c:v>
                </c:pt>
                <c:pt idx="15577">
                  <c:v>15.509</c:v>
                </c:pt>
                <c:pt idx="15578">
                  <c:v>15.532999999999999</c:v>
                </c:pt>
                <c:pt idx="15579">
                  <c:v>15.557</c:v>
                </c:pt>
                <c:pt idx="15580">
                  <c:v>15.605</c:v>
                </c:pt>
                <c:pt idx="15581">
                  <c:v>15.676</c:v>
                </c:pt>
                <c:pt idx="15582">
                  <c:v>15.772</c:v>
                </c:pt>
                <c:pt idx="15583">
                  <c:v>15.891</c:v>
                </c:pt>
                <c:pt idx="15584">
                  <c:v>16.010000000000002</c:v>
                </c:pt>
                <c:pt idx="15585">
                  <c:v>16.152999999999999</c:v>
                </c:pt>
                <c:pt idx="15586">
                  <c:v>16.32</c:v>
                </c:pt>
                <c:pt idx="15587">
                  <c:v>16.486999999999998</c:v>
                </c:pt>
                <c:pt idx="15588">
                  <c:v>16.701000000000001</c:v>
                </c:pt>
                <c:pt idx="15589">
                  <c:v>16.914999999999999</c:v>
                </c:pt>
                <c:pt idx="15590">
                  <c:v>17.152999999999999</c:v>
                </c:pt>
                <c:pt idx="15591">
                  <c:v>17.367999999999999</c:v>
                </c:pt>
                <c:pt idx="15592">
                  <c:v>17.605</c:v>
                </c:pt>
                <c:pt idx="15593">
                  <c:v>17.867000000000001</c:v>
                </c:pt>
                <c:pt idx="15594">
                  <c:v>18.105</c:v>
                </c:pt>
                <c:pt idx="15595">
                  <c:v>18.39</c:v>
                </c:pt>
                <c:pt idx="15596">
                  <c:v>18.652000000000001</c:v>
                </c:pt>
                <c:pt idx="15597">
                  <c:v>18.866</c:v>
                </c:pt>
                <c:pt idx="15598">
                  <c:v>19.151</c:v>
                </c:pt>
                <c:pt idx="15599">
                  <c:v>19.388999999999999</c:v>
                </c:pt>
                <c:pt idx="15600">
                  <c:v>19.364999999999998</c:v>
                </c:pt>
                <c:pt idx="15601">
                  <c:v>19.532</c:v>
                </c:pt>
                <c:pt idx="15602">
                  <c:v>20.007000000000001</c:v>
                </c:pt>
                <c:pt idx="15603">
                  <c:v>20.103000000000002</c:v>
                </c:pt>
                <c:pt idx="15604">
                  <c:v>20.507000000000001</c:v>
                </c:pt>
                <c:pt idx="15605">
                  <c:v>20.626999999999999</c:v>
                </c:pt>
                <c:pt idx="15606">
                  <c:v>20.722000000000001</c:v>
                </c:pt>
                <c:pt idx="15607">
                  <c:v>20.555</c:v>
                </c:pt>
                <c:pt idx="15608">
                  <c:v>20.792999999999999</c:v>
                </c:pt>
                <c:pt idx="15609">
                  <c:v>20.673999999999999</c:v>
                </c:pt>
                <c:pt idx="15610">
                  <c:v>21.007999999999999</c:v>
                </c:pt>
                <c:pt idx="15611">
                  <c:v>20.96</c:v>
                </c:pt>
                <c:pt idx="15612">
                  <c:v>20.792999999999999</c:v>
                </c:pt>
                <c:pt idx="15613">
                  <c:v>20.626999999999999</c:v>
                </c:pt>
                <c:pt idx="15614">
                  <c:v>20.626999999999999</c:v>
                </c:pt>
                <c:pt idx="15615">
                  <c:v>20.603000000000002</c:v>
                </c:pt>
                <c:pt idx="15616">
                  <c:v>20.484000000000002</c:v>
                </c:pt>
                <c:pt idx="15617">
                  <c:v>20.149999999999999</c:v>
                </c:pt>
                <c:pt idx="15618">
                  <c:v>19.864999999999998</c:v>
                </c:pt>
                <c:pt idx="15619">
                  <c:v>19.579000000000001</c:v>
                </c:pt>
                <c:pt idx="15620">
                  <c:v>19.364999999999998</c:v>
                </c:pt>
                <c:pt idx="15621">
                  <c:v>19.175000000000001</c:v>
                </c:pt>
                <c:pt idx="15622">
                  <c:v>18.984999999999999</c:v>
                </c:pt>
                <c:pt idx="15623">
                  <c:v>18.794</c:v>
                </c:pt>
                <c:pt idx="15624">
                  <c:v>18.628</c:v>
                </c:pt>
                <c:pt idx="15625">
                  <c:v>18.484999999999999</c:v>
                </c:pt>
                <c:pt idx="15626">
                  <c:v>18.366</c:v>
                </c:pt>
                <c:pt idx="15627">
                  <c:v>18.247</c:v>
                </c:pt>
                <c:pt idx="15628">
                  <c:v>18.105</c:v>
                </c:pt>
                <c:pt idx="15629">
                  <c:v>17.937999999999999</c:v>
                </c:pt>
                <c:pt idx="15630">
                  <c:v>17.771999999999998</c:v>
                </c:pt>
                <c:pt idx="15631">
                  <c:v>17.605</c:v>
                </c:pt>
                <c:pt idx="15632">
                  <c:v>17.463000000000001</c:v>
                </c:pt>
                <c:pt idx="15633">
                  <c:v>17.295999999999999</c:v>
                </c:pt>
                <c:pt idx="15634">
                  <c:v>17.13</c:v>
                </c:pt>
                <c:pt idx="15635">
                  <c:v>16.963000000000001</c:v>
                </c:pt>
                <c:pt idx="15636">
                  <c:v>16.795999999999999</c:v>
                </c:pt>
                <c:pt idx="15637">
                  <c:v>16.654</c:v>
                </c:pt>
                <c:pt idx="15638">
                  <c:v>16.510999999999999</c:v>
                </c:pt>
                <c:pt idx="15639">
                  <c:v>16.391999999999999</c:v>
                </c:pt>
                <c:pt idx="15640">
                  <c:v>16.295999999999999</c:v>
                </c:pt>
                <c:pt idx="15641">
                  <c:v>16.225000000000001</c:v>
                </c:pt>
                <c:pt idx="15642">
                  <c:v>16.152999999999999</c:v>
                </c:pt>
                <c:pt idx="15643">
                  <c:v>16.106000000000002</c:v>
                </c:pt>
                <c:pt idx="15644">
                  <c:v>16.082000000000001</c:v>
                </c:pt>
                <c:pt idx="15645">
                  <c:v>16.058</c:v>
                </c:pt>
                <c:pt idx="15646">
                  <c:v>16.033999999999999</c:v>
                </c:pt>
                <c:pt idx="15647">
                  <c:v>16.010000000000002</c:v>
                </c:pt>
                <c:pt idx="15648">
                  <c:v>16.010000000000002</c:v>
                </c:pt>
                <c:pt idx="15649">
                  <c:v>15.986000000000001</c:v>
                </c:pt>
                <c:pt idx="15650">
                  <c:v>15.962999999999999</c:v>
                </c:pt>
                <c:pt idx="15651">
                  <c:v>15.914999999999999</c:v>
                </c:pt>
                <c:pt idx="15652">
                  <c:v>15.891</c:v>
                </c:pt>
                <c:pt idx="15653">
                  <c:v>15.867000000000001</c:v>
                </c:pt>
                <c:pt idx="15654">
                  <c:v>15.819000000000001</c:v>
                </c:pt>
                <c:pt idx="15655">
                  <c:v>15.772</c:v>
                </c:pt>
                <c:pt idx="15656">
                  <c:v>15.747999999999999</c:v>
                </c:pt>
                <c:pt idx="15657">
                  <c:v>15.724</c:v>
                </c:pt>
                <c:pt idx="15658">
                  <c:v>15.676</c:v>
                </c:pt>
                <c:pt idx="15659">
                  <c:v>15.629</c:v>
                </c:pt>
                <c:pt idx="15660">
                  <c:v>15.581</c:v>
                </c:pt>
                <c:pt idx="15661">
                  <c:v>15.557</c:v>
                </c:pt>
                <c:pt idx="15662">
                  <c:v>15.532999999999999</c:v>
                </c:pt>
                <c:pt idx="15663">
                  <c:v>15.484999999999999</c:v>
                </c:pt>
                <c:pt idx="15664">
                  <c:v>15.461</c:v>
                </c:pt>
                <c:pt idx="15665">
                  <c:v>15.438000000000001</c:v>
                </c:pt>
                <c:pt idx="15666">
                  <c:v>15.39</c:v>
                </c:pt>
                <c:pt idx="15667">
                  <c:v>15.342000000000001</c:v>
                </c:pt>
                <c:pt idx="15668">
                  <c:v>15.294</c:v>
                </c:pt>
                <c:pt idx="15669">
                  <c:v>15.223000000000001</c:v>
                </c:pt>
                <c:pt idx="15670">
                  <c:v>15.175000000000001</c:v>
                </c:pt>
                <c:pt idx="15671">
                  <c:v>15.103</c:v>
                </c:pt>
                <c:pt idx="15672">
                  <c:v>15.079000000000001</c:v>
                </c:pt>
                <c:pt idx="15673">
                  <c:v>15.055</c:v>
                </c:pt>
                <c:pt idx="15674">
                  <c:v>15.031000000000001</c:v>
                </c:pt>
                <c:pt idx="15675">
                  <c:v>15.031000000000001</c:v>
                </c:pt>
                <c:pt idx="15676">
                  <c:v>15.079000000000001</c:v>
                </c:pt>
                <c:pt idx="15677">
                  <c:v>15.151</c:v>
                </c:pt>
                <c:pt idx="15678">
                  <c:v>15.247</c:v>
                </c:pt>
                <c:pt idx="15679">
                  <c:v>15.342000000000001</c:v>
                </c:pt>
                <c:pt idx="15680">
                  <c:v>15.461</c:v>
                </c:pt>
                <c:pt idx="15681">
                  <c:v>15.605</c:v>
                </c:pt>
                <c:pt idx="15682">
                  <c:v>15.772</c:v>
                </c:pt>
                <c:pt idx="15683">
                  <c:v>15.962999999999999</c:v>
                </c:pt>
                <c:pt idx="15684">
                  <c:v>16.129000000000001</c:v>
                </c:pt>
                <c:pt idx="15685">
                  <c:v>16.295999999999999</c:v>
                </c:pt>
                <c:pt idx="15686">
                  <c:v>16.510999999999999</c:v>
                </c:pt>
                <c:pt idx="15687">
                  <c:v>16.725000000000001</c:v>
                </c:pt>
                <c:pt idx="15688">
                  <c:v>16.939</c:v>
                </c:pt>
                <c:pt idx="15689">
                  <c:v>17.152999999999999</c:v>
                </c:pt>
                <c:pt idx="15690">
                  <c:v>17.390999999999998</c:v>
                </c:pt>
                <c:pt idx="15691">
                  <c:v>17.629000000000001</c:v>
                </c:pt>
                <c:pt idx="15692">
                  <c:v>17.867000000000001</c:v>
                </c:pt>
                <c:pt idx="15693">
                  <c:v>18.129000000000001</c:v>
                </c:pt>
                <c:pt idx="15694">
                  <c:v>18.39</c:v>
                </c:pt>
                <c:pt idx="15695">
                  <c:v>18.628</c:v>
                </c:pt>
                <c:pt idx="15696">
                  <c:v>18.866</c:v>
                </c:pt>
                <c:pt idx="15697">
                  <c:v>19.056000000000001</c:v>
                </c:pt>
                <c:pt idx="15698">
                  <c:v>19.007999999999999</c:v>
                </c:pt>
                <c:pt idx="15699">
                  <c:v>18.937000000000001</c:v>
                </c:pt>
                <c:pt idx="15700">
                  <c:v>18.794</c:v>
                </c:pt>
                <c:pt idx="15701">
                  <c:v>18.722999999999999</c:v>
                </c:pt>
                <c:pt idx="15702">
                  <c:v>18.722999999999999</c:v>
                </c:pt>
                <c:pt idx="15703">
                  <c:v>18.699000000000002</c:v>
                </c:pt>
                <c:pt idx="15704">
                  <c:v>18.675000000000001</c:v>
                </c:pt>
                <c:pt idx="15705">
                  <c:v>18.652000000000001</c:v>
                </c:pt>
                <c:pt idx="15706">
                  <c:v>18.603999999999999</c:v>
                </c:pt>
                <c:pt idx="15707">
                  <c:v>18.556999999999999</c:v>
                </c:pt>
                <c:pt idx="15708">
                  <c:v>18.484999999999999</c:v>
                </c:pt>
                <c:pt idx="15709">
                  <c:v>18.437999999999999</c:v>
                </c:pt>
                <c:pt idx="15710">
                  <c:v>18.366</c:v>
                </c:pt>
                <c:pt idx="15711">
                  <c:v>18.318999999999999</c:v>
                </c:pt>
                <c:pt idx="15712">
                  <c:v>18.271000000000001</c:v>
                </c:pt>
                <c:pt idx="15713">
                  <c:v>18.224</c:v>
                </c:pt>
                <c:pt idx="15714">
                  <c:v>18.2</c:v>
                </c:pt>
                <c:pt idx="15715">
                  <c:v>18.129000000000001</c:v>
                </c:pt>
                <c:pt idx="15716">
                  <c:v>18.056999999999999</c:v>
                </c:pt>
                <c:pt idx="15717">
                  <c:v>18.010000000000002</c:v>
                </c:pt>
                <c:pt idx="15718">
                  <c:v>17.962</c:v>
                </c:pt>
                <c:pt idx="15719">
                  <c:v>17.843</c:v>
                </c:pt>
                <c:pt idx="15720">
                  <c:v>17.724</c:v>
                </c:pt>
                <c:pt idx="15721">
                  <c:v>17.558</c:v>
                </c:pt>
                <c:pt idx="15722">
                  <c:v>17.367999999999999</c:v>
                </c:pt>
                <c:pt idx="15723">
                  <c:v>17.201000000000001</c:v>
                </c:pt>
                <c:pt idx="15724">
                  <c:v>17.201000000000001</c:v>
                </c:pt>
                <c:pt idx="15725">
                  <c:v>17.082000000000001</c:v>
                </c:pt>
                <c:pt idx="15726">
                  <c:v>17.010999999999999</c:v>
                </c:pt>
                <c:pt idx="15727">
                  <c:v>16.914999999999999</c:v>
                </c:pt>
                <c:pt idx="15728">
                  <c:v>16.82</c:v>
                </c:pt>
                <c:pt idx="15729">
                  <c:v>16.701000000000001</c:v>
                </c:pt>
                <c:pt idx="15730">
                  <c:v>16.606000000000002</c:v>
                </c:pt>
                <c:pt idx="15731">
                  <c:v>16.533999999999999</c:v>
                </c:pt>
                <c:pt idx="15732">
                  <c:v>16.439</c:v>
                </c:pt>
                <c:pt idx="15733">
                  <c:v>16.344000000000001</c:v>
                </c:pt>
                <c:pt idx="15734">
                  <c:v>16.271999999999998</c:v>
                </c:pt>
                <c:pt idx="15735">
                  <c:v>16.201000000000001</c:v>
                </c:pt>
                <c:pt idx="15736">
                  <c:v>16.129000000000001</c:v>
                </c:pt>
                <c:pt idx="15737">
                  <c:v>16.058</c:v>
                </c:pt>
                <c:pt idx="15738">
                  <c:v>15.986000000000001</c:v>
                </c:pt>
                <c:pt idx="15739">
                  <c:v>15.914999999999999</c:v>
                </c:pt>
                <c:pt idx="15740">
                  <c:v>15.867000000000001</c:v>
                </c:pt>
                <c:pt idx="15741">
                  <c:v>15.819000000000001</c:v>
                </c:pt>
                <c:pt idx="15742">
                  <c:v>15.747999999999999</c:v>
                </c:pt>
                <c:pt idx="15743">
                  <c:v>15.7</c:v>
                </c:pt>
                <c:pt idx="15744">
                  <c:v>15.651999999999999</c:v>
                </c:pt>
                <c:pt idx="15745">
                  <c:v>15.605</c:v>
                </c:pt>
                <c:pt idx="15746">
                  <c:v>15.557</c:v>
                </c:pt>
                <c:pt idx="15747">
                  <c:v>15.509</c:v>
                </c:pt>
                <c:pt idx="15748">
                  <c:v>15.484999999999999</c:v>
                </c:pt>
                <c:pt idx="15749">
                  <c:v>15.461</c:v>
                </c:pt>
                <c:pt idx="15750">
                  <c:v>15.438000000000001</c:v>
                </c:pt>
                <c:pt idx="15751">
                  <c:v>15.39</c:v>
                </c:pt>
                <c:pt idx="15752">
                  <c:v>15.39</c:v>
                </c:pt>
                <c:pt idx="15753">
                  <c:v>15.366</c:v>
                </c:pt>
                <c:pt idx="15754">
                  <c:v>15.366</c:v>
                </c:pt>
                <c:pt idx="15755">
                  <c:v>15.342000000000001</c:v>
                </c:pt>
                <c:pt idx="15756">
                  <c:v>15.342000000000001</c:v>
                </c:pt>
                <c:pt idx="15757">
                  <c:v>15.342000000000001</c:v>
                </c:pt>
                <c:pt idx="15758">
                  <c:v>15.342000000000001</c:v>
                </c:pt>
                <c:pt idx="15759">
                  <c:v>15.342000000000001</c:v>
                </c:pt>
                <c:pt idx="15760">
                  <c:v>15.342000000000001</c:v>
                </c:pt>
                <c:pt idx="15761">
                  <c:v>15.318</c:v>
                </c:pt>
                <c:pt idx="15762">
                  <c:v>15.294</c:v>
                </c:pt>
                <c:pt idx="15763">
                  <c:v>15.247</c:v>
                </c:pt>
                <c:pt idx="15764">
                  <c:v>15.199</c:v>
                </c:pt>
                <c:pt idx="15765">
                  <c:v>15.175000000000001</c:v>
                </c:pt>
                <c:pt idx="15766">
                  <c:v>15.127000000000001</c:v>
                </c:pt>
                <c:pt idx="15767">
                  <c:v>15.103</c:v>
                </c:pt>
                <c:pt idx="15768">
                  <c:v>15.079000000000001</c:v>
                </c:pt>
                <c:pt idx="15769">
                  <c:v>15.079000000000001</c:v>
                </c:pt>
                <c:pt idx="15770">
                  <c:v>15.055</c:v>
                </c:pt>
                <c:pt idx="15771">
                  <c:v>15.079000000000001</c:v>
                </c:pt>
                <c:pt idx="15772">
                  <c:v>15.103</c:v>
                </c:pt>
                <c:pt idx="15773">
                  <c:v>15.127000000000001</c:v>
                </c:pt>
                <c:pt idx="15774">
                  <c:v>15.223000000000001</c:v>
                </c:pt>
                <c:pt idx="15775">
                  <c:v>15.342000000000001</c:v>
                </c:pt>
                <c:pt idx="15776">
                  <c:v>15.414</c:v>
                </c:pt>
                <c:pt idx="15777">
                  <c:v>15.414</c:v>
                </c:pt>
                <c:pt idx="15778">
                  <c:v>15.366</c:v>
                </c:pt>
                <c:pt idx="15779">
                  <c:v>15.342000000000001</c:v>
                </c:pt>
                <c:pt idx="15780">
                  <c:v>15.342000000000001</c:v>
                </c:pt>
                <c:pt idx="15781">
                  <c:v>15.342000000000001</c:v>
                </c:pt>
                <c:pt idx="15782">
                  <c:v>15.342000000000001</c:v>
                </c:pt>
                <c:pt idx="15783">
                  <c:v>15.366</c:v>
                </c:pt>
                <c:pt idx="15784">
                  <c:v>15.414</c:v>
                </c:pt>
                <c:pt idx="15785">
                  <c:v>15.532999999999999</c:v>
                </c:pt>
                <c:pt idx="15786">
                  <c:v>15.7</c:v>
                </c:pt>
                <c:pt idx="15787">
                  <c:v>16.010000000000002</c:v>
                </c:pt>
                <c:pt idx="15788">
                  <c:v>16.271999999999998</c:v>
                </c:pt>
                <c:pt idx="15789">
                  <c:v>16.414999999999999</c:v>
                </c:pt>
                <c:pt idx="15790">
                  <c:v>16.606000000000002</c:v>
                </c:pt>
                <c:pt idx="15791">
                  <c:v>16.867999999999999</c:v>
                </c:pt>
                <c:pt idx="15792">
                  <c:v>17.13</c:v>
                </c:pt>
                <c:pt idx="15793">
                  <c:v>17.486000000000001</c:v>
                </c:pt>
                <c:pt idx="15794">
                  <c:v>17.748000000000001</c:v>
                </c:pt>
                <c:pt idx="15795">
                  <c:v>17.986000000000001</c:v>
                </c:pt>
                <c:pt idx="15796">
                  <c:v>18.152000000000001</c:v>
                </c:pt>
                <c:pt idx="15797">
                  <c:v>18.295000000000002</c:v>
                </c:pt>
                <c:pt idx="15798">
                  <c:v>18.437999999999999</c:v>
                </c:pt>
                <c:pt idx="15799">
                  <c:v>18.579999999999998</c:v>
                </c:pt>
                <c:pt idx="15800">
                  <c:v>18.628</c:v>
                </c:pt>
                <c:pt idx="15801">
                  <c:v>18.556999999999999</c:v>
                </c:pt>
                <c:pt idx="15802">
                  <c:v>18.437999999999999</c:v>
                </c:pt>
                <c:pt idx="15803">
                  <c:v>18.295000000000002</c:v>
                </c:pt>
                <c:pt idx="15804">
                  <c:v>18.2</c:v>
                </c:pt>
                <c:pt idx="15805">
                  <c:v>18.081</c:v>
                </c:pt>
                <c:pt idx="15806">
                  <c:v>17.937999999999999</c:v>
                </c:pt>
                <c:pt idx="15807">
                  <c:v>17.795999999999999</c:v>
                </c:pt>
                <c:pt idx="15808">
                  <c:v>17.677</c:v>
                </c:pt>
                <c:pt idx="15809">
                  <c:v>17.533999999999999</c:v>
                </c:pt>
                <c:pt idx="15810">
                  <c:v>17.414999999999999</c:v>
                </c:pt>
                <c:pt idx="15811">
                  <c:v>17.295999999999999</c:v>
                </c:pt>
                <c:pt idx="15812">
                  <c:v>17.177</c:v>
                </c:pt>
                <c:pt idx="15813">
                  <c:v>17.058</c:v>
                </c:pt>
                <c:pt idx="15814">
                  <c:v>16.939</c:v>
                </c:pt>
                <c:pt idx="15815">
                  <c:v>16.82</c:v>
                </c:pt>
                <c:pt idx="15816">
                  <c:v>16.725000000000001</c:v>
                </c:pt>
                <c:pt idx="15817">
                  <c:v>16.63</c:v>
                </c:pt>
                <c:pt idx="15818">
                  <c:v>16.510999999999999</c:v>
                </c:pt>
                <c:pt idx="15819">
                  <c:v>16.391999999999999</c:v>
                </c:pt>
                <c:pt idx="15820">
                  <c:v>16.248999999999999</c:v>
                </c:pt>
                <c:pt idx="15821">
                  <c:v>16.129000000000001</c:v>
                </c:pt>
                <c:pt idx="15822">
                  <c:v>15.986000000000001</c:v>
                </c:pt>
                <c:pt idx="15823">
                  <c:v>15.867000000000001</c:v>
                </c:pt>
                <c:pt idx="15824">
                  <c:v>15.747999999999999</c:v>
                </c:pt>
                <c:pt idx="15825">
                  <c:v>15.651999999999999</c:v>
                </c:pt>
                <c:pt idx="15826">
                  <c:v>15.581</c:v>
                </c:pt>
                <c:pt idx="15827">
                  <c:v>15.532999999999999</c:v>
                </c:pt>
                <c:pt idx="15828">
                  <c:v>15.484999999999999</c:v>
                </c:pt>
                <c:pt idx="15829">
                  <c:v>15.461</c:v>
                </c:pt>
                <c:pt idx="15830">
                  <c:v>15.438000000000001</c:v>
                </c:pt>
                <c:pt idx="15831">
                  <c:v>15.414</c:v>
                </c:pt>
                <c:pt idx="15832">
                  <c:v>15.39</c:v>
                </c:pt>
                <c:pt idx="15833">
                  <c:v>15.39</c:v>
                </c:pt>
                <c:pt idx="15834">
                  <c:v>15.39</c:v>
                </c:pt>
                <c:pt idx="15835">
                  <c:v>15.39</c:v>
                </c:pt>
                <c:pt idx="15836">
                  <c:v>15.366</c:v>
                </c:pt>
                <c:pt idx="15837">
                  <c:v>15.366</c:v>
                </c:pt>
                <c:pt idx="15838">
                  <c:v>15.342000000000001</c:v>
                </c:pt>
                <c:pt idx="15839">
                  <c:v>15.342000000000001</c:v>
                </c:pt>
                <c:pt idx="15840">
                  <c:v>15.318</c:v>
                </c:pt>
                <c:pt idx="15841">
                  <c:v>15.318</c:v>
                </c:pt>
                <c:pt idx="15842">
                  <c:v>15.294</c:v>
                </c:pt>
                <c:pt idx="15843">
                  <c:v>15.27</c:v>
                </c:pt>
                <c:pt idx="15844">
                  <c:v>15.247</c:v>
                </c:pt>
                <c:pt idx="15845">
                  <c:v>15.247</c:v>
                </c:pt>
                <c:pt idx="15846">
                  <c:v>15.223000000000001</c:v>
                </c:pt>
                <c:pt idx="15847">
                  <c:v>15.199</c:v>
                </c:pt>
                <c:pt idx="15848">
                  <c:v>15.151</c:v>
                </c:pt>
                <c:pt idx="15849">
                  <c:v>15.127000000000001</c:v>
                </c:pt>
                <c:pt idx="15850">
                  <c:v>15.103</c:v>
                </c:pt>
                <c:pt idx="15851">
                  <c:v>15.055</c:v>
                </c:pt>
                <c:pt idx="15852">
                  <c:v>15.031000000000001</c:v>
                </c:pt>
                <c:pt idx="15853">
                  <c:v>15.007999999999999</c:v>
                </c:pt>
                <c:pt idx="15854">
                  <c:v>15.007999999999999</c:v>
                </c:pt>
                <c:pt idx="15855">
                  <c:v>14.984</c:v>
                </c:pt>
                <c:pt idx="15856">
                  <c:v>14.96</c:v>
                </c:pt>
                <c:pt idx="15857">
                  <c:v>14.96</c:v>
                </c:pt>
                <c:pt idx="15858">
                  <c:v>14.96</c:v>
                </c:pt>
                <c:pt idx="15859">
                  <c:v>14.936</c:v>
                </c:pt>
                <c:pt idx="15860">
                  <c:v>14.912000000000001</c:v>
                </c:pt>
                <c:pt idx="15861">
                  <c:v>14.864000000000001</c:v>
                </c:pt>
                <c:pt idx="15862">
                  <c:v>14.84</c:v>
                </c:pt>
                <c:pt idx="15863">
                  <c:v>14.816000000000001</c:v>
                </c:pt>
                <c:pt idx="15864">
                  <c:v>14.792</c:v>
                </c:pt>
                <c:pt idx="15865">
                  <c:v>14.792</c:v>
                </c:pt>
                <c:pt idx="15866">
                  <c:v>14.768000000000001</c:v>
                </c:pt>
                <c:pt idx="15867">
                  <c:v>14.768000000000001</c:v>
                </c:pt>
                <c:pt idx="15868">
                  <c:v>14.768000000000001</c:v>
                </c:pt>
                <c:pt idx="15869">
                  <c:v>14.792</c:v>
                </c:pt>
                <c:pt idx="15870">
                  <c:v>14.84</c:v>
                </c:pt>
                <c:pt idx="15871">
                  <c:v>14.888</c:v>
                </c:pt>
                <c:pt idx="15872">
                  <c:v>14.984</c:v>
                </c:pt>
                <c:pt idx="15873">
                  <c:v>15.103</c:v>
                </c:pt>
                <c:pt idx="15874">
                  <c:v>15.247</c:v>
                </c:pt>
                <c:pt idx="15875">
                  <c:v>15.414</c:v>
                </c:pt>
                <c:pt idx="15876">
                  <c:v>15.557</c:v>
                </c:pt>
                <c:pt idx="15877">
                  <c:v>15.7</c:v>
                </c:pt>
                <c:pt idx="15878">
                  <c:v>15.914999999999999</c:v>
                </c:pt>
                <c:pt idx="15879">
                  <c:v>16.152999999999999</c:v>
                </c:pt>
                <c:pt idx="15880">
                  <c:v>16.32</c:v>
                </c:pt>
                <c:pt idx="15881">
                  <c:v>16.367999999999999</c:v>
                </c:pt>
                <c:pt idx="15882">
                  <c:v>16.510999999999999</c:v>
                </c:pt>
                <c:pt idx="15883">
                  <c:v>16.654</c:v>
                </c:pt>
                <c:pt idx="15884">
                  <c:v>16.939</c:v>
                </c:pt>
                <c:pt idx="15885">
                  <c:v>17.201000000000001</c:v>
                </c:pt>
                <c:pt idx="15886">
                  <c:v>17.463000000000001</c:v>
                </c:pt>
                <c:pt idx="15887">
                  <c:v>17.724</c:v>
                </c:pt>
                <c:pt idx="15888">
                  <c:v>17.890999999999998</c:v>
                </c:pt>
                <c:pt idx="15889">
                  <c:v>18.175999999999998</c:v>
                </c:pt>
                <c:pt idx="15890">
                  <c:v>18.437999999999999</c:v>
                </c:pt>
                <c:pt idx="15891">
                  <c:v>18.675000000000001</c:v>
                </c:pt>
                <c:pt idx="15892">
                  <c:v>18.818000000000001</c:v>
                </c:pt>
                <c:pt idx="15893">
                  <c:v>19.079999999999998</c:v>
                </c:pt>
                <c:pt idx="15894">
                  <c:v>18.913</c:v>
                </c:pt>
                <c:pt idx="15895">
                  <c:v>18.699000000000002</c:v>
                </c:pt>
                <c:pt idx="15896">
                  <c:v>18.722999999999999</c:v>
                </c:pt>
                <c:pt idx="15897">
                  <c:v>19.007999999999999</c:v>
                </c:pt>
                <c:pt idx="15898">
                  <c:v>19.151</c:v>
                </c:pt>
                <c:pt idx="15899">
                  <c:v>19.056000000000001</c:v>
                </c:pt>
                <c:pt idx="15900">
                  <c:v>18.771000000000001</c:v>
                </c:pt>
                <c:pt idx="15901">
                  <c:v>18.509</c:v>
                </c:pt>
                <c:pt idx="15902">
                  <c:v>18.295000000000002</c:v>
                </c:pt>
                <c:pt idx="15903">
                  <c:v>18.105</c:v>
                </c:pt>
                <c:pt idx="15904">
                  <c:v>17.867000000000001</c:v>
                </c:pt>
                <c:pt idx="15905">
                  <c:v>17.748000000000001</c:v>
                </c:pt>
                <c:pt idx="15906">
                  <c:v>17.677</c:v>
                </c:pt>
                <c:pt idx="15907">
                  <c:v>17.582000000000001</c:v>
                </c:pt>
                <c:pt idx="15908">
                  <c:v>17.463000000000001</c:v>
                </c:pt>
                <c:pt idx="15909">
                  <c:v>17.32</c:v>
                </c:pt>
                <c:pt idx="15910">
                  <c:v>17.152999999999999</c:v>
                </c:pt>
                <c:pt idx="15911">
                  <c:v>16.986999999999998</c:v>
                </c:pt>
                <c:pt idx="15912">
                  <c:v>16.82</c:v>
                </c:pt>
                <c:pt idx="15913">
                  <c:v>16.654</c:v>
                </c:pt>
                <c:pt idx="15914">
                  <c:v>16.533999999999999</c:v>
                </c:pt>
                <c:pt idx="15915">
                  <c:v>16.414999999999999</c:v>
                </c:pt>
                <c:pt idx="15916">
                  <c:v>16.32</c:v>
                </c:pt>
                <c:pt idx="15917">
                  <c:v>16.201000000000001</c:v>
                </c:pt>
                <c:pt idx="15918">
                  <c:v>16.082000000000001</c:v>
                </c:pt>
                <c:pt idx="15919">
                  <c:v>15.986000000000001</c:v>
                </c:pt>
                <c:pt idx="15920">
                  <c:v>15.867000000000001</c:v>
                </c:pt>
                <c:pt idx="15921">
                  <c:v>15.772</c:v>
                </c:pt>
                <c:pt idx="15922">
                  <c:v>15.676</c:v>
                </c:pt>
                <c:pt idx="15923">
                  <c:v>15.581</c:v>
                </c:pt>
                <c:pt idx="15924">
                  <c:v>15.509</c:v>
                </c:pt>
                <c:pt idx="15925">
                  <c:v>15.461</c:v>
                </c:pt>
                <c:pt idx="15926">
                  <c:v>15.438000000000001</c:v>
                </c:pt>
                <c:pt idx="15927">
                  <c:v>15.414</c:v>
                </c:pt>
                <c:pt idx="15928">
                  <c:v>15.414</c:v>
                </c:pt>
                <c:pt idx="15929">
                  <c:v>15.414</c:v>
                </c:pt>
                <c:pt idx="15930">
                  <c:v>15.414</c:v>
                </c:pt>
                <c:pt idx="15931">
                  <c:v>15.39</c:v>
                </c:pt>
                <c:pt idx="15932">
                  <c:v>15.39</c:v>
                </c:pt>
                <c:pt idx="15933">
                  <c:v>15.366</c:v>
                </c:pt>
                <c:pt idx="15934">
                  <c:v>15.342000000000001</c:v>
                </c:pt>
                <c:pt idx="15935">
                  <c:v>15.342000000000001</c:v>
                </c:pt>
                <c:pt idx="15936">
                  <c:v>15.342000000000001</c:v>
                </c:pt>
                <c:pt idx="15937">
                  <c:v>15.342000000000001</c:v>
                </c:pt>
                <c:pt idx="15938">
                  <c:v>15.342000000000001</c:v>
                </c:pt>
                <c:pt idx="15939">
                  <c:v>15.342000000000001</c:v>
                </c:pt>
                <c:pt idx="15940">
                  <c:v>15.342000000000001</c:v>
                </c:pt>
                <c:pt idx="15941">
                  <c:v>15.342000000000001</c:v>
                </c:pt>
                <c:pt idx="15942">
                  <c:v>15.342000000000001</c:v>
                </c:pt>
                <c:pt idx="15943">
                  <c:v>15.342000000000001</c:v>
                </c:pt>
                <c:pt idx="15944">
                  <c:v>15.342000000000001</c:v>
                </c:pt>
                <c:pt idx="15945">
                  <c:v>15.342000000000001</c:v>
                </c:pt>
                <c:pt idx="15946">
                  <c:v>15.342000000000001</c:v>
                </c:pt>
                <c:pt idx="15947">
                  <c:v>15.318</c:v>
                </c:pt>
                <c:pt idx="15948">
                  <c:v>15.294</c:v>
                </c:pt>
                <c:pt idx="15949">
                  <c:v>15.247</c:v>
                </c:pt>
                <c:pt idx="15950">
                  <c:v>15.223000000000001</c:v>
                </c:pt>
                <c:pt idx="15951">
                  <c:v>15.199</c:v>
                </c:pt>
                <c:pt idx="15952">
                  <c:v>15.175000000000001</c:v>
                </c:pt>
                <c:pt idx="15953">
                  <c:v>15.127000000000001</c:v>
                </c:pt>
                <c:pt idx="15954">
                  <c:v>15.103</c:v>
                </c:pt>
                <c:pt idx="15955">
                  <c:v>15.055</c:v>
                </c:pt>
                <c:pt idx="15956">
                  <c:v>15.007999999999999</c:v>
                </c:pt>
                <c:pt idx="15957">
                  <c:v>14.96</c:v>
                </c:pt>
                <c:pt idx="15958">
                  <c:v>14.936</c:v>
                </c:pt>
                <c:pt idx="15959">
                  <c:v>14.888</c:v>
                </c:pt>
                <c:pt idx="15960">
                  <c:v>14.864000000000001</c:v>
                </c:pt>
                <c:pt idx="15961">
                  <c:v>14.816000000000001</c:v>
                </c:pt>
                <c:pt idx="15962">
                  <c:v>14.816000000000001</c:v>
                </c:pt>
                <c:pt idx="15963">
                  <c:v>14.816000000000001</c:v>
                </c:pt>
                <c:pt idx="15964">
                  <c:v>14.864000000000001</c:v>
                </c:pt>
                <c:pt idx="15965">
                  <c:v>14.888</c:v>
                </c:pt>
                <c:pt idx="15966">
                  <c:v>14.96</c:v>
                </c:pt>
                <c:pt idx="15967">
                  <c:v>15.079000000000001</c:v>
                </c:pt>
                <c:pt idx="15968">
                  <c:v>15.151</c:v>
                </c:pt>
                <c:pt idx="15969">
                  <c:v>15.223000000000001</c:v>
                </c:pt>
                <c:pt idx="15970">
                  <c:v>15.342000000000001</c:v>
                </c:pt>
                <c:pt idx="15971">
                  <c:v>15.484999999999999</c:v>
                </c:pt>
                <c:pt idx="15972">
                  <c:v>15.7</c:v>
                </c:pt>
                <c:pt idx="15973">
                  <c:v>15.914999999999999</c:v>
                </c:pt>
                <c:pt idx="15974">
                  <c:v>16.129000000000001</c:v>
                </c:pt>
                <c:pt idx="15975">
                  <c:v>16.367999999999999</c:v>
                </c:pt>
                <c:pt idx="15976">
                  <c:v>16.558</c:v>
                </c:pt>
                <c:pt idx="15977">
                  <c:v>16.677</c:v>
                </c:pt>
                <c:pt idx="15978">
                  <c:v>16.82</c:v>
                </c:pt>
                <c:pt idx="15979">
                  <c:v>16.963000000000001</c:v>
                </c:pt>
                <c:pt idx="15980">
                  <c:v>17.13</c:v>
                </c:pt>
                <c:pt idx="15981">
                  <c:v>17.344000000000001</c:v>
                </c:pt>
                <c:pt idx="15982">
                  <c:v>17.605</c:v>
                </c:pt>
                <c:pt idx="15983">
                  <c:v>17.843</c:v>
                </c:pt>
                <c:pt idx="15984">
                  <c:v>18.081</c:v>
                </c:pt>
                <c:pt idx="15985">
                  <c:v>18.318999999999999</c:v>
                </c:pt>
                <c:pt idx="15986">
                  <c:v>18.533000000000001</c:v>
                </c:pt>
                <c:pt idx="15987">
                  <c:v>18.747</c:v>
                </c:pt>
                <c:pt idx="15988">
                  <c:v>18.937000000000001</c:v>
                </c:pt>
                <c:pt idx="15989">
                  <c:v>19.151</c:v>
                </c:pt>
                <c:pt idx="15990">
                  <c:v>19.318000000000001</c:v>
                </c:pt>
                <c:pt idx="15991">
                  <c:v>19.484000000000002</c:v>
                </c:pt>
                <c:pt idx="15992">
                  <c:v>19.651</c:v>
                </c:pt>
                <c:pt idx="15993">
                  <c:v>19.792999999999999</c:v>
                </c:pt>
                <c:pt idx="15994">
                  <c:v>19.911999999999999</c:v>
                </c:pt>
                <c:pt idx="15995">
                  <c:v>20.030999999999999</c:v>
                </c:pt>
                <c:pt idx="15996">
                  <c:v>20.126000000000001</c:v>
                </c:pt>
                <c:pt idx="15997">
                  <c:v>20.149999999999999</c:v>
                </c:pt>
                <c:pt idx="15998">
                  <c:v>20.103000000000002</c:v>
                </c:pt>
                <c:pt idx="15999">
                  <c:v>20.126000000000001</c:v>
                </c:pt>
                <c:pt idx="16000">
                  <c:v>20.149999999999999</c:v>
                </c:pt>
                <c:pt idx="16001">
                  <c:v>20.126000000000001</c:v>
                </c:pt>
                <c:pt idx="16002">
                  <c:v>20.103000000000002</c:v>
                </c:pt>
                <c:pt idx="16003">
                  <c:v>20.055</c:v>
                </c:pt>
                <c:pt idx="16004">
                  <c:v>19.96</c:v>
                </c:pt>
                <c:pt idx="16005">
                  <c:v>19.864999999999998</c:v>
                </c:pt>
                <c:pt idx="16006">
                  <c:v>19.745999999999999</c:v>
                </c:pt>
                <c:pt idx="16007">
                  <c:v>19.626999999999999</c:v>
                </c:pt>
                <c:pt idx="16008">
                  <c:v>19.484000000000002</c:v>
                </c:pt>
                <c:pt idx="16009">
                  <c:v>19.341000000000001</c:v>
                </c:pt>
                <c:pt idx="16010">
                  <c:v>19.175000000000001</c:v>
                </c:pt>
                <c:pt idx="16011">
                  <c:v>19.007999999999999</c:v>
                </c:pt>
                <c:pt idx="16012">
                  <c:v>18.841999999999999</c:v>
                </c:pt>
                <c:pt idx="16013">
                  <c:v>18.675000000000001</c:v>
                </c:pt>
                <c:pt idx="16014">
                  <c:v>18.484999999999999</c:v>
                </c:pt>
                <c:pt idx="16015">
                  <c:v>18.295000000000002</c:v>
                </c:pt>
                <c:pt idx="16016">
                  <c:v>18.129000000000001</c:v>
                </c:pt>
                <c:pt idx="16017">
                  <c:v>17.962</c:v>
                </c:pt>
                <c:pt idx="16018">
                  <c:v>17.795999999999999</c:v>
                </c:pt>
                <c:pt idx="16019">
                  <c:v>17.629000000000001</c:v>
                </c:pt>
                <c:pt idx="16020">
                  <c:v>17.463000000000001</c:v>
                </c:pt>
                <c:pt idx="16021">
                  <c:v>17.295999999999999</c:v>
                </c:pt>
                <c:pt idx="16022">
                  <c:v>17.152999999999999</c:v>
                </c:pt>
                <c:pt idx="16023">
                  <c:v>17.010999999999999</c:v>
                </c:pt>
                <c:pt idx="16024">
                  <c:v>16.867999999999999</c:v>
                </c:pt>
                <c:pt idx="16025">
                  <c:v>16.725000000000001</c:v>
                </c:pt>
                <c:pt idx="16026">
                  <c:v>16.582000000000001</c:v>
                </c:pt>
                <c:pt idx="16027">
                  <c:v>16.463000000000001</c:v>
                </c:pt>
                <c:pt idx="16028">
                  <c:v>16.344000000000001</c:v>
                </c:pt>
                <c:pt idx="16029">
                  <c:v>16.225000000000001</c:v>
                </c:pt>
                <c:pt idx="16030">
                  <c:v>16.129000000000001</c:v>
                </c:pt>
                <c:pt idx="16031">
                  <c:v>16.033999999999999</c:v>
                </c:pt>
                <c:pt idx="16032">
                  <c:v>15.962999999999999</c:v>
                </c:pt>
                <c:pt idx="16033">
                  <c:v>15.914999999999999</c:v>
                </c:pt>
                <c:pt idx="16034">
                  <c:v>15.867000000000001</c:v>
                </c:pt>
                <c:pt idx="16035">
                  <c:v>15.819000000000001</c:v>
                </c:pt>
                <c:pt idx="16036">
                  <c:v>15.772</c:v>
                </c:pt>
                <c:pt idx="16037">
                  <c:v>15.724</c:v>
                </c:pt>
                <c:pt idx="16038">
                  <c:v>15.724</c:v>
                </c:pt>
                <c:pt idx="16039">
                  <c:v>15.7</c:v>
                </c:pt>
                <c:pt idx="16040">
                  <c:v>15.676</c:v>
                </c:pt>
                <c:pt idx="16041">
                  <c:v>15.651999999999999</c:v>
                </c:pt>
                <c:pt idx="16042">
                  <c:v>15.651999999999999</c:v>
                </c:pt>
                <c:pt idx="16043">
                  <c:v>15.629</c:v>
                </c:pt>
                <c:pt idx="16044">
                  <c:v>15.629</c:v>
                </c:pt>
                <c:pt idx="16045">
                  <c:v>15.605</c:v>
                </c:pt>
                <c:pt idx="16046">
                  <c:v>15.581</c:v>
                </c:pt>
                <c:pt idx="16047">
                  <c:v>15.581</c:v>
                </c:pt>
                <c:pt idx="16048">
                  <c:v>15.557</c:v>
                </c:pt>
                <c:pt idx="16049">
                  <c:v>15.532999999999999</c:v>
                </c:pt>
                <c:pt idx="16050">
                  <c:v>15.509</c:v>
                </c:pt>
                <c:pt idx="16051">
                  <c:v>15.484999999999999</c:v>
                </c:pt>
                <c:pt idx="16052">
                  <c:v>15.438000000000001</c:v>
                </c:pt>
                <c:pt idx="16053">
                  <c:v>15.414</c:v>
                </c:pt>
                <c:pt idx="16054">
                  <c:v>15.366</c:v>
                </c:pt>
                <c:pt idx="16055">
                  <c:v>15.342000000000001</c:v>
                </c:pt>
                <c:pt idx="16056">
                  <c:v>15.318</c:v>
                </c:pt>
                <c:pt idx="16057">
                  <c:v>15.294</c:v>
                </c:pt>
                <c:pt idx="16058">
                  <c:v>15.294</c:v>
                </c:pt>
                <c:pt idx="16059">
                  <c:v>15.318</c:v>
                </c:pt>
                <c:pt idx="16060">
                  <c:v>15.342000000000001</c:v>
                </c:pt>
                <c:pt idx="16061">
                  <c:v>15.39</c:v>
                </c:pt>
                <c:pt idx="16062">
                  <c:v>15.461</c:v>
                </c:pt>
                <c:pt idx="16063">
                  <c:v>15.581</c:v>
                </c:pt>
                <c:pt idx="16064">
                  <c:v>15.7</c:v>
                </c:pt>
                <c:pt idx="16065">
                  <c:v>15.843</c:v>
                </c:pt>
                <c:pt idx="16066">
                  <c:v>15.986000000000001</c:v>
                </c:pt>
                <c:pt idx="16067">
                  <c:v>16.152999999999999</c:v>
                </c:pt>
                <c:pt idx="16068">
                  <c:v>16.32</c:v>
                </c:pt>
                <c:pt idx="16069">
                  <c:v>16.510999999999999</c:v>
                </c:pt>
                <c:pt idx="16070">
                  <c:v>16.701000000000001</c:v>
                </c:pt>
                <c:pt idx="16071">
                  <c:v>16.914999999999999</c:v>
                </c:pt>
                <c:pt idx="16072">
                  <c:v>17.13</c:v>
                </c:pt>
                <c:pt idx="16073">
                  <c:v>17.32</c:v>
                </c:pt>
                <c:pt idx="16074">
                  <c:v>17.533999999999999</c:v>
                </c:pt>
                <c:pt idx="16075">
                  <c:v>17.795999999999999</c:v>
                </c:pt>
                <c:pt idx="16076">
                  <c:v>18.010000000000002</c:v>
                </c:pt>
                <c:pt idx="16077">
                  <c:v>18.247</c:v>
                </c:pt>
                <c:pt idx="16078">
                  <c:v>18.484999999999999</c:v>
                </c:pt>
                <c:pt idx="16079">
                  <c:v>18.722999999999999</c:v>
                </c:pt>
                <c:pt idx="16080">
                  <c:v>18.937000000000001</c:v>
                </c:pt>
                <c:pt idx="16081">
                  <c:v>19.175000000000001</c:v>
                </c:pt>
                <c:pt idx="16082">
                  <c:v>19.364999999999998</c:v>
                </c:pt>
                <c:pt idx="16083">
                  <c:v>19.579000000000001</c:v>
                </c:pt>
                <c:pt idx="16084">
                  <c:v>19.792999999999999</c:v>
                </c:pt>
                <c:pt idx="16085">
                  <c:v>19.96</c:v>
                </c:pt>
                <c:pt idx="16086">
                  <c:v>20.149999999999999</c:v>
                </c:pt>
                <c:pt idx="16087">
                  <c:v>20.268999999999998</c:v>
                </c:pt>
                <c:pt idx="16088">
                  <c:v>20.411999999999999</c:v>
                </c:pt>
                <c:pt idx="16089">
                  <c:v>20.530999999999999</c:v>
                </c:pt>
                <c:pt idx="16090">
                  <c:v>20.65</c:v>
                </c:pt>
                <c:pt idx="16091">
                  <c:v>20.745999999999999</c:v>
                </c:pt>
                <c:pt idx="16092">
                  <c:v>20.792999999999999</c:v>
                </c:pt>
                <c:pt idx="16093">
                  <c:v>20.841000000000001</c:v>
                </c:pt>
                <c:pt idx="16094">
                  <c:v>20.792999999999999</c:v>
                </c:pt>
                <c:pt idx="16095">
                  <c:v>20.77</c:v>
                </c:pt>
                <c:pt idx="16096">
                  <c:v>20.77</c:v>
                </c:pt>
                <c:pt idx="16097">
                  <c:v>20.698</c:v>
                </c:pt>
                <c:pt idx="16098">
                  <c:v>20.603000000000002</c:v>
                </c:pt>
                <c:pt idx="16099">
                  <c:v>20.507000000000001</c:v>
                </c:pt>
                <c:pt idx="16100">
                  <c:v>20.46</c:v>
                </c:pt>
                <c:pt idx="16101">
                  <c:v>20.341000000000001</c:v>
                </c:pt>
                <c:pt idx="16102">
                  <c:v>20.198</c:v>
                </c:pt>
                <c:pt idx="16103">
                  <c:v>20.055</c:v>
                </c:pt>
                <c:pt idx="16104">
                  <c:v>19.911999999999999</c:v>
                </c:pt>
                <c:pt idx="16105">
                  <c:v>19.77</c:v>
                </c:pt>
                <c:pt idx="16106">
                  <c:v>19.579000000000001</c:v>
                </c:pt>
                <c:pt idx="16107">
                  <c:v>19.364999999999998</c:v>
                </c:pt>
                <c:pt idx="16108">
                  <c:v>19.175000000000001</c:v>
                </c:pt>
                <c:pt idx="16109">
                  <c:v>18.937000000000001</c:v>
                </c:pt>
                <c:pt idx="16110">
                  <c:v>18.722999999999999</c:v>
                </c:pt>
                <c:pt idx="16111">
                  <c:v>18.533000000000001</c:v>
                </c:pt>
                <c:pt idx="16112">
                  <c:v>18.318999999999999</c:v>
                </c:pt>
                <c:pt idx="16113">
                  <c:v>18.105</c:v>
                </c:pt>
                <c:pt idx="16114">
                  <c:v>17.914999999999999</c:v>
                </c:pt>
                <c:pt idx="16115">
                  <c:v>17.748000000000001</c:v>
                </c:pt>
                <c:pt idx="16116">
                  <c:v>17.582000000000001</c:v>
                </c:pt>
                <c:pt idx="16117">
                  <c:v>17.439</c:v>
                </c:pt>
                <c:pt idx="16118">
                  <c:v>17.271999999999998</c:v>
                </c:pt>
                <c:pt idx="16119">
                  <c:v>17.13</c:v>
                </c:pt>
                <c:pt idx="16120">
                  <c:v>16.986999999999998</c:v>
                </c:pt>
                <c:pt idx="16121">
                  <c:v>16.867999999999999</c:v>
                </c:pt>
                <c:pt idx="16122">
                  <c:v>16.748999999999999</c:v>
                </c:pt>
                <c:pt idx="16123">
                  <c:v>16.63</c:v>
                </c:pt>
                <c:pt idx="16124">
                  <c:v>16.533999999999999</c:v>
                </c:pt>
                <c:pt idx="16125">
                  <c:v>16.414999999999999</c:v>
                </c:pt>
                <c:pt idx="16126">
                  <c:v>16.344000000000001</c:v>
                </c:pt>
                <c:pt idx="16127">
                  <c:v>16.248999999999999</c:v>
                </c:pt>
                <c:pt idx="16128">
                  <c:v>16.177</c:v>
                </c:pt>
                <c:pt idx="16129">
                  <c:v>16.106000000000002</c:v>
                </c:pt>
                <c:pt idx="16130">
                  <c:v>16.033999999999999</c:v>
                </c:pt>
                <c:pt idx="16131">
                  <c:v>15.962999999999999</c:v>
                </c:pt>
                <c:pt idx="16132">
                  <c:v>15.891</c:v>
                </c:pt>
                <c:pt idx="16133">
                  <c:v>15.843</c:v>
                </c:pt>
                <c:pt idx="16134">
                  <c:v>15.795999999999999</c:v>
                </c:pt>
                <c:pt idx="16135">
                  <c:v>15.747999999999999</c:v>
                </c:pt>
                <c:pt idx="16136">
                  <c:v>15.7</c:v>
                </c:pt>
                <c:pt idx="16137">
                  <c:v>15.676</c:v>
                </c:pt>
                <c:pt idx="16138">
                  <c:v>15.629</c:v>
                </c:pt>
                <c:pt idx="16139">
                  <c:v>15.605</c:v>
                </c:pt>
                <c:pt idx="16140">
                  <c:v>15.581</c:v>
                </c:pt>
                <c:pt idx="16141">
                  <c:v>15.557</c:v>
                </c:pt>
                <c:pt idx="16142">
                  <c:v>15.532999999999999</c:v>
                </c:pt>
                <c:pt idx="16143">
                  <c:v>15.509</c:v>
                </c:pt>
                <c:pt idx="16144">
                  <c:v>15.461</c:v>
                </c:pt>
                <c:pt idx="16145">
                  <c:v>15.438000000000001</c:v>
                </c:pt>
                <c:pt idx="16146">
                  <c:v>15.414</c:v>
                </c:pt>
                <c:pt idx="16147">
                  <c:v>15.39</c:v>
                </c:pt>
                <c:pt idx="16148">
                  <c:v>15.366</c:v>
                </c:pt>
                <c:pt idx="16149">
                  <c:v>15.366</c:v>
                </c:pt>
                <c:pt idx="16150">
                  <c:v>15.342000000000001</c:v>
                </c:pt>
                <c:pt idx="16151">
                  <c:v>15.342000000000001</c:v>
                </c:pt>
                <c:pt idx="16152">
                  <c:v>15.342000000000001</c:v>
                </c:pt>
                <c:pt idx="16153">
                  <c:v>15.342000000000001</c:v>
                </c:pt>
                <c:pt idx="16154">
                  <c:v>15.342000000000001</c:v>
                </c:pt>
                <c:pt idx="16155">
                  <c:v>15.366</c:v>
                </c:pt>
                <c:pt idx="16156">
                  <c:v>15.39</c:v>
                </c:pt>
                <c:pt idx="16157">
                  <c:v>15.438000000000001</c:v>
                </c:pt>
                <c:pt idx="16158">
                  <c:v>15.509</c:v>
                </c:pt>
                <c:pt idx="16159">
                  <c:v>15.581</c:v>
                </c:pt>
                <c:pt idx="16160">
                  <c:v>15.7</c:v>
                </c:pt>
                <c:pt idx="16161">
                  <c:v>15.819000000000001</c:v>
                </c:pt>
                <c:pt idx="16162">
                  <c:v>15.986000000000001</c:v>
                </c:pt>
                <c:pt idx="16163">
                  <c:v>16.152999999999999</c:v>
                </c:pt>
                <c:pt idx="16164">
                  <c:v>16.32</c:v>
                </c:pt>
                <c:pt idx="16165">
                  <c:v>16.510999999999999</c:v>
                </c:pt>
                <c:pt idx="16166">
                  <c:v>16.701000000000001</c:v>
                </c:pt>
                <c:pt idx="16167">
                  <c:v>16.914999999999999</c:v>
                </c:pt>
                <c:pt idx="16168">
                  <c:v>17.106000000000002</c:v>
                </c:pt>
                <c:pt idx="16169">
                  <c:v>17.344000000000001</c:v>
                </c:pt>
                <c:pt idx="16170">
                  <c:v>17.582000000000001</c:v>
                </c:pt>
                <c:pt idx="16171">
                  <c:v>17.795999999999999</c:v>
                </c:pt>
                <c:pt idx="16172">
                  <c:v>18.056999999999999</c:v>
                </c:pt>
                <c:pt idx="16173">
                  <c:v>18.295000000000002</c:v>
                </c:pt>
                <c:pt idx="16174">
                  <c:v>18.556999999999999</c:v>
                </c:pt>
                <c:pt idx="16175">
                  <c:v>18.771000000000001</c:v>
                </c:pt>
                <c:pt idx="16176">
                  <c:v>18.984999999999999</c:v>
                </c:pt>
                <c:pt idx="16177">
                  <c:v>19.245999999999999</c:v>
                </c:pt>
                <c:pt idx="16178">
                  <c:v>19.46</c:v>
                </c:pt>
                <c:pt idx="16179">
                  <c:v>19.651</c:v>
                </c:pt>
                <c:pt idx="16180">
                  <c:v>19.864999999999998</c:v>
                </c:pt>
                <c:pt idx="16181">
                  <c:v>20.007000000000001</c:v>
                </c:pt>
                <c:pt idx="16182">
                  <c:v>20.198</c:v>
                </c:pt>
                <c:pt idx="16183">
                  <c:v>20.317</c:v>
                </c:pt>
                <c:pt idx="16184">
                  <c:v>20.46</c:v>
                </c:pt>
                <c:pt idx="16185">
                  <c:v>20.603000000000002</c:v>
                </c:pt>
                <c:pt idx="16186">
                  <c:v>20.698</c:v>
                </c:pt>
                <c:pt idx="16187">
                  <c:v>20.77</c:v>
                </c:pt>
                <c:pt idx="16188">
                  <c:v>20.841000000000001</c:v>
                </c:pt>
                <c:pt idx="16189">
                  <c:v>20.888999999999999</c:v>
                </c:pt>
                <c:pt idx="16190">
                  <c:v>20.841000000000001</c:v>
                </c:pt>
                <c:pt idx="16191">
                  <c:v>20.864999999999998</c:v>
                </c:pt>
                <c:pt idx="16192">
                  <c:v>20.841000000000001</c:v>
                </c:pt>
                <c:pt idx="16193">
                  <c:v>20.841000000000001</c:v>
                </c:pt>
                <c:pt idx="16194">
                  <c:v>20.817</c:v>
                </c:pt>
                <c:pt idx="16195">
                  <c:v>20.77</c:v>
                </c:pt>
                <c:pt idx="16196">
                  <c:v>20.698</c:v>
                </c:pt>
                <c:pt idx="16197">
                  <c:v>20.603000000000002</c:v>
                </c:pt>
                <c:pt idx="16198">
                  <c:v>20.484000000000002</c:v>
                </c:pt>
                <c:pt idx="16199">
                  <c:v>20.341000000000001</c:v>
                </c:pt>
                <c:pt idx="16200">
                  <c:v>20.198</c:v>
                </c:pt>
                <c:pt idx="16201">
                  <c:v>20.030999999999999</c:v>
                </c:pt>
                <c:pt idx="16202">
                  <c:v>19.864999999999998</c:v>
                </c:pt>
                <c:pt idx="16203">
                  <c:v>19.651</c:v>
                </c:pt>
                <c:pt idx="16204">
                  <c:v>19.436</c:v>
                </c:pt>
                <c:pt idx="16205">
                  <c:v>19.222000000000001</c:v>
                </c:pt>
                <c:pt idx="16206">
                  <c:v>19.007999999999999</c:v>
                </c:pt>
                <c:pt idx="16207">
                  <c:v>18.818000000000001</c:v>
                </c:pt>
                <c:pt idx="16208">
                  <c:v>18.603999999999999</c:v>
                </c:pt>
                <c:pt idx="16209">
                  <c:v>18.39</c:v>
                </c:pt>
                <c:pt idx="16210">
                  <c:v>18.2</c:v>
                </c:pt>
                <c:pt idx="16211">
                  <c:v>17.986000000000001</c:v>
                </c:pt>
                <c:pt idx="16212">
                  <c:v>17.795999999999999</c:v>
                </c:pt>
                <c:pt idx="16213">
                  <c:v>17.605</c:v>
                </c:pt>
                <c:pt idx="16214">
                  <c:v>17.463000000000001</c:v>
                </c:pt>
                <c:pt idx="16215">
                  <c:v>17.295999999999999</c:v>
                </c:pt>
                <c:pt idx="16216">
                  <c:v>17.152999999999999</c:v>
                </c:pt>
                <c:pt idx="16217">
                  <c:v>17.010999999999999</c:v>
                </c:pt>
                <c:pt idx="16218">
                  <c:v>16.891999999999999</c:v>
                </c:pt>
                <c:pt idx="16219">
                  <c:v>16.773</c:v>
                </c:pt>
                <c:pt idx="16220">
                  <c:v>16.677</c:v>
                </c:pt>
                <c:pt idx="16221">
                  <c:v>16.582000000000001</c:v>
                </c:pt>
                <c:pt idx="16222">
                  <c:v>16.510999999999999</c:v>
                </c:pt>
                <c:pt idx="16223">
                  <c:v>16.439</c:v>
                </c:pt>
                <c:pt idx="16224">
                  <c:v>16.391999999999999</c:v>
                </c:pt>
                <c:pt idx="16225">
                  <c:v>16.344000000000001</c:v>
                </c:pt>
                <c:pt idx="16226">
                  <c:v>16.295999999999999</c:v>
                </c:pt>
                <c:pt idx="16227">
                  <c:v>16.248999999999999</c:v>
                </c:pt>
                <c:pt idx="16228">
                  <c:v>16.201000000000001</c:v>
                </c:pt>
                <c:pt idx="16229">
                  <c:v>16.152999999999999</c:v>
                </c:pt>
                <c:pt idx="16230">
                  <c:v>16.106000000000002</c:v>
                </c:pt>
                <c:pt idx="16231">
                  <c:v>16.082000000000001</c:v>
                </c:pt>
                <c:pt idx="16232">
                  <c:v>16.033999999999999</c:v>
                </c:pt>
                <c:pt idx="16233">
                  <c:v>16.010000000000002</c:v>
                </c:pt>
                <c:pt idx="16234">
                  <c:v>15.962999999999999</c:v>
                </c:pt>
                <c:pt idx="16235">
                  <c:v>15.914999999999999</c:v>
                </c:pt>
                <c:pt idx="16236">
                  <c:v>15.891</c:v>
                </c:pt>
                <c:pt idx="16237">
                  <c:v>15.843</c:v>
                </c:pt>
                <c:pt idx="16238">
                  <c:v>15.819000000000001</c:v>
                </c:pt>
                <c:pt idx="16239">
                  <c:v>15.772</c:v>
                </c:pt>
                <c:pt idx="16240">
                  <c:v>15.747999999999999</c:v>
                </c:pt>
                <c:pt idx="16241">
                  <c:v>15.747999999999999</c:v>
                </c:pt>
                <c:pt idx="16242">
                  <c:v>15.724</c:v>
                </c:pt>
                <c:pt idx="16243">
                  <c:v>15.724</c:v>
                </c:pt>
                <c:pt idx="16244">
                  <c:v>15.7</c:v>
                </c:pt>
                <c:pt idx="16245">
                  <c:v>15.7</c:v>
                </c:pt>
                <c:pt idx="16246">
                  <c:v>15.7</c:v>
                </c:pt>
                <c:pt idx="16247">
                  <c:v>15.7</c:v>
                </c:pt>
                <c:pt idx="16248">
                  <c:v>15.724</c:v>
                </c:pt>
                <c:pt idx="16249">
                  <c:v>15.747999999999999</c:v>
                </c:pt>
                <c:pt idx="16250">
                  <c:v>15.795999999999999</c:v>
                </c:pt>
                <c:pt idx="16251">
                  <c:v>15.843</c:v>
                </c:pt>
                <c:pt idx="16252">
                  <c:v>15.914999999999999</c:v>
                </c:pt>
                <c:pt idx="16253">
                  <c:v>15.986000000000001</c:v>
                </c:pt>
                <c:pt idx="16254">
                  <c:v>16.058</c:v>
                </c:pt>
                <c:pt idx="16255">
                  <c:v>16.152999999999999</c:v>
                </c:pt>
                <c:pt idx="16256">
                  <c:v>16.225000000000001</c:v>
                </c:pt>
                <c:pt idx="16257">
                  <c:v>16.248999999999999</c:v>
                </c:pt>
                <c:pt idx="16258">
                  <c:v>16.225000000000001</c:v>
                </c:pt>
                <c:pt idx="16259">
                  <c:v>16.225000000000001</c:v>
                </c:pt>
                <c:pt idx="16260">
                  <c:v>16.248999999999999</c:v>
                </c:pt>
                <c:pt idx="16261">
                  <c:v>16.295999999999999</c:v>
                </c:pt>
                <c:pt idx="16262">
                  <c:v>16.344000000000001</c:v>
                </c:pt>
                <c:pt idx="16263">
                  <c:v>16.414999999999999</c:v>
                </c:pt>
                <c:pt idx="16264">
                  <c:v>16.533999999999999</c:v>
                </c:pt>
                <c:pt idx="16265">
                  <c:v>16.748999999999999</c:v>
                </c:pt>
                <c:pt idx="16266">
                  <c:v>17.010999999999999</c:v>
                </c:pt>
                <c:pt idx="16267">
                  <c:v>17.295999999999999</c:v>
                </c:pt>
                <c:pt idx="16268">
                  <c:v>17.629000000000001</c:v>
                </c:pt>
                <c:pt idx="16269">
                  <c:v>17.914999999999999</c:v>
                </c:pt>
                <c:pt idx="16270">
                  <c:v>18.2</c:v>
                </c:pt>
                <c:pt idx="16271">
                  <c:v>18.484999999999999</c:v>
                </c:pt>
                <c:pt idx="16272">
                  <c:v>18.747</c:v>
                </c:pt>
                <c:pt idx="16273">
                  <c:v>18.937000000000001</c:v>
                </c:pt>
                <c:pt idx="16274">
                  <c:v>19.056000000000001</c:v>
                </c:pt>
                <c:pt idx="16275">
                  <c:v>19.151</c:v>
                </c:pt>
                <c:pt idx="16276">
                  <c:v>19.341000000000001</c:v>
                </c:pt>
                <c:pt idx="16277">
                  <c:v>19.46</c:v>
                </c:pt>
                <c:pt idx="16278">
                  <c:v>19.745999999999999</c:v>
                </c:pt>
                <c:pt idx="16279">
                  <c:v>19.745999999999999</c:v>
                </c:pt>
                <c:pt idx="16280">
                  <c:v>19.817</c:v>
                </c:pt>
                <c:pt idx="16281">
                  <c:v>19.841000000000001</c:v>
                </c:pt>
                <c:pt idx="16282">
                  <c:v>19.936</c:v>
                </c:pt>
                <c:pt idx="16283">
                  <c:v>20.007000000000001</c:v>
                </c:pt>
                <c:pt idx="16284">
                  <c:v>20.126000000000001</c:v>
                </c:pt>
                <c:pt idx="16285">
                  <c:v>20.079000000000001</c:v>
                </c:pt>
                <c:pt idx="16286">
                  <c:v>20.079000000000001</c:v>
                </c:pt>
                <c:pt idx="16287">
                  <c:v>20.030999999999999</c:v>
                </c:pt>
                <c:pt idx="16288">
                  <c:v>20.055</c:v>
                </c:pt>
                <c:pt idx="16289">
                  <c:v>20.126000000000001</c:v>
                </c:pt>
                <c:pt idx="16290">
                  <c:v>20.198</c:v>
                </c:pt>
                <c:pt idx="16291">
                  <c:v>20.198</c:v>
                </c:pt>
                <c:pt idx="16292">
                  <c:v>20.173999999999999</c:v>
                </c:pt>
                <c:pt idx="16293">
                  <c:v>20.103000000000002</c:v>
                </c:pt>
                <c:pt idx="16294">
                  <c:v>20.030999999999999</c:v>
                </c:pt>
                <c:pt idx="16295">
                  <c:v>20.007000000000001</c:v>
                </c:pt>
                <c:pt idx="16296">
                  <c:v>19.936</c:v>
                </c:pt>
                <c:pt idx="16297">
                  <c:v>19.792999999999999</c:v>
                </c:pt>
                <c:pt idx="16298">
                  <c:v>19.626999999999999</c:v>
                </c:pt>
                <c:pt idx="16299">
                  <c:v>19.46</c:v>
                </c:pt>
                <c:pt idx="16300">
                  <c:v>19.294</c:v>
                </c:pt>
                <c:pt idx="16301">
                  <c:v>19.151</c:v>
                </c:pt>
                <c:pt idx="16302">
                  <c:v>19.007999999999999</c:v>
                </c:pt>
                <c:pt idx="16303">
                  <c:v>18.866</c:v>
                </c:pt>
                <c:pt idx="16304">
                  <c:v>18.699000000000002</c:v>
                </c:pt>
                <c:pt idx="16305">
                  <c:v>18.533000000000001</c:v>
                </c:pt>
                <c:pt idx="16306">
                  <c:v>18.366</c:v>
                </c:pt>
                <c:pt idx="16307">
                  <c:v>18.224</c:v>
                </c:pt>
                <c:pt idx="16308">
                  <c:v>18.081</c:v>
                </c:pt>
                <c:pt idx="16309">
                  <c:v>17.937999999999999</c:v>
                </c:pt>
                <c:pt idx="16310">
                  <c:v>17.818999999999999</c:v>
                </c:pt>
                <c:pt idx="16311">
                  <c:v>17.701000000000001</c:v>
                </c:pt>
                <c:pt idx="16312">
                  <c:v>17.582000000000001</c:v>
                </c:pt>
                <c:pt idx="16313">
                  <c:v>17.486000000000001</c:v>
                </c:pt>
                <c:pt idx="16314">
                  <c:v>17.390999999999998</c:v>
                </c:pt>
                <c:pt idx="16315">
                  <c:v>17.295999999999999</c:v>
                </c:pt>
                <c:pt idx="16316">
                  <c:v>17.248999999999999</c:v>
                </c:pt>
                <c:pt idx="16317">
                  <c:v>17.177</c:v>
                </c:pt>
                <c:pt idx="16318">
                  <c:v>17.106000000000002</c:v>
                </c:pt>
                <c:pt idx="16319">
                  <c:v>17.033999999999999</c:v>
                </c:pt>
                <c:pt idx="16320">
                  <c:v>16.963000000000001</c:v>
                </c:pt>
                <c:pt idx="16321">
                  <c:v>16.891999999999999</c:v>
                </c:pt>
                <c:pt idx="16322">
                  <c:v>16.82</c:v>
                </c:pt>
                <c:pt idx="16323">
                  <c:v>16.748999999999999</c:v>
                </c:pt>
                <c:pt idx="16324">
                  <c:v>16.654</c:v>
                </c:pt>
                <c:pt idx="16325">
                  <c:v>16.582000000000001</c:v>
                </c:pt>
                <c:pt idx="16326">
                  <c:v>16.486999999999998</c:v>
                </c:pt>
                <c:pt idx="16327">
                  <c:v>16.439</c:v>
                </c:pt>
                <c:pt idx="16328">
                  <c:v>16.391999999999999</c:v>
                </c:pt>
                <c:pt idx="16329">
                  <c:v>16.344000000000001</c:v>
                </c:pt>
                <c:pt idx="16330">
                  <c:v>16.295999999999999</c:v>
                </c:pt>
                <c:pt idx="16331">
                  <c:v>16.248999999999999</c:v>
                </c:pt>
                <c:pt idx="16332">
                  <c:v>16.201000000000001</c:v>
                </c:pt>
                <c:pt idx="16333">
                  <c:v>16.152999999999999</c:v>
                </c:pt>
                <c:pt idx="16334">
                  <c:v>16.106000000000002</c:v>
                </c:pt>
                <c:pt idx="16335">
                  <c:v>16.058</c:v>
                </c:pt>
                <c:pt idx="16336">
                  <c:v>16.033999999999999</c:v>
                </c:pt>
                <c:pt idx="16337">
                  <c:v>15.986000000000001</c:v>
                </c:pt>
                <c:pt idx="16338">
                  <c:v>15.939</c:v>
                </c:pt>
                <c:pt idx="16339">
                  <c:v>15.914999999999999</c:v>
                </c:pt>
                <c:pt idx="16340">
                  <c:v>15.867000000000001</c:v>
                </c:pt>
                <c:pt idx="16341">
                  <c:v>15.819000000000001</c:v>
                </c:pt>
                <c:pt idx="16342">
                  <c:v>15.772</c:v>
                </c:pt>
                <c:pt idx="16343">
                  <c:v>15.747999999999999</c:v>
                </c:pt>
                <c:pt idx="16344">
                  <c:v>15.724</c:v>
                </c:pt>
                <c:pt idx="16345">
                  <c:v>15.724</c:v>
                </c:pt>
                <c:pt idx="16346">
                  <c:v>15.747999999999999</c:v>
                </c:pt>
                <c:pt idx="16347">
                  <c:v>15.772</c:v>
                </c:pt>
                <c:pt idx="16348">
                  <c:v>15.819000000000001</c:v>
                </c:pt>
                <c:pt idx="16349">
                  <c:v>15.891</c:v>
                </c:pt>
                <c:pt idx="16350">
                  <c:v>15.986000000000001</c:v>
                </c:pt>
                <c:pt idx="16351">
                  <c:v>16.082000000000001</c:v>
                </c:pt>
                <c:pt idx="16352">
                  <c:v>16.201000000000001</c:v>
                </c:pt>
                <c:pt idx="16353">
                  <c:v>16.344000000000001</c:v>
                </c:pt>
                <c:pt idx="16354">
                  <c:v>16.486999999999998</c:v>
                </c:pt>
                <c:pt idx="16355">
                  <c:v>16.677</c:v>
                </c:pt>
                <c:pt idx="16356">
                  <c:v>16.867999999999999</c:v>
                </c:pt>
                <c:pt idx="16357">
                  <c:v>17.058</c:v>
                </c:pt>
                <c:pt idx="16358">
                  <c:v>17.248999999999999</c:v>
                </c:pt>
                <c:pt idx="16359">
                  <c:v>17.486000000000001</c:v>
                </c:pt>
                <c:pt idx="16360">
                  <c:v>17.724</c:v>
                </c:pt>
                <c:pt idx="16361">
                  <c:v>17.986000000000001</c:v>
                </c:pt>
                <c:pt idx="16362">
                  <c:v>18.224</c:v>
                </c:pt>
                <c:pt idx="16363">
                  <c:v>18.484999999999999</c:v>
                </c:pt>
                <c:pt idx="16364">
                  <c:v>18.747</c:v>
                </c:pt>
                <c:pt idx="16365">
                  <c:v>18.960999999999999</c:v>
                </c:pt>
                <c:pt idx="16366">
                  <c:v>19.199000000000002</c:v>
                </c:pt>
                <c:pt idx="16367">
                  <c:v>19.413</c:v>
                </c:pt>
                <c:pt idx="16368">
                  <c:v>19.673999999999999</c:v>
                </c:pt>
                <c:pt idx="16369">
                  <c:v>19.888000000000002</c:v>
                </c:pt>
                <c:pt idx="16370">
                  <c:v>20.103000000000002</c:v>
                </c:pt>
                <c:pt idx="16371">
                  <c:v>20.198</c:v>
                </c:pt>
                <c:pt idx="16372">
                  <c:v>20.411999999999999</c:v>
                </c:pt>
                <c:pt idx="16373">
                  <c:v>20.507000000000001</c:v>
                </c:pt>
                <c:pt idx="16374">
                  <c:v>20.65</c:v>
                </c:pt>
                <c:pt idx="16375">
                  <c:v>20.626999999999999</c:v>
                </c:pt>
                <c:pt idx="16376">
                  <c:v>20.745999999999999</c:v>
                </c:pt>
                <c:pt idx="16377">
                  <c:v>20.722000000000001</c:v>
                </c:pt>
                <c:pt idx="16378">
                  <c:v>20.77</c:v>
                </c:pt>
                <c:pt idx="16379">
                  <c:v>20.77</c:v>
                </c:pt>
                <c:pt idx="16380">
                  <c:v>20.722000000000001</c:v>
                </c:pt>
                <c:pt idx="16381">
                  <c:v>20.626999999999999</c:v>
                </c:pt>
                <c:pt idx="16382">
                  <c:v>20.530999999999999</c:v>
                </c:pt>
                <c:pt idx="16383">
                  <c:v>20.388000000000002</c:v>
                </c:pt>
                <c:pt idx="16384">
                  <c:v>20.245999999999999</c:v>
                </c:pt>
                <c:pt idx="16385">
                  <c:v>20.126000000000001</c:v>
                </c:pt>
                <c:pt idx="16386">
                  <c:v>20.007000000000001</c:v>
                </c:pt>
                <c:pt idx="16387">
                  <c:v>19.911999999999999</c:v>
                </c:pt>
                <c:pt idx="16388">
                  <c:v>19.817</c:v>
                </c:pt>
                <c:pt idx="16389">
                  <c:v>19.77</c:v>
                </c:pt>
                <c:pt idx="16390">
                  <c:v>19.745999999999999</c:v>
                </c:pt>
                <c:pt idx="16391">
                  <c:v>19.745999999999999</c:v>
                </c:pt>
                <c:pt idx="16392">
                  <c:v>19.698</c:v>
                </c:pt>
                <c:pt idx="16393">
                  <c:v>19.579000000000001</c:v>
                </c:pt>
                <c:pt idx="16394">
                  <c:v>19.436</c:v>
                </c:pt>
                <c:pt idx="16395">
                  <c:v>19.27</c:v>
                </c:pt>
                <c:pt idx="16396">
                  <c:v>19.103000000000002</c:v>
                </c:pt>
                <c:pt idx="16397">
                  <c:v>18.937000000000001</c:v>
                </c:pt>
                <c:pt idx="16398">
                  <c:v>18.747</c:v>
                </c:pt>
                <c:pt idx="16399">
                  <c:v>18.556999999999999</c:v>
                </c:pt>
                <c:pt idx="16400">
                  <c:v>18.39</c:v>
                </c:pt>
                <c:pt idx="16401">
                  <c:v>18.2</c:v>
                </c:pt>
                <c:pt idx="16402">
                  <c:v>18.033000000000001</c:v>
                </c:pt>
                <c:pt idx="16403">
                  <c:v>17.867000000000001</c:v>
                </c:pt>
                <c:pt idx="16404">
                  <c:v>17.724</c:v>
                </c:pt>
                <c:pt idx="16405">
                  <c:v>17.582000000000001</c:v>
                </c:pt>
                <c:pt idx="16406">
                  <c:v>17.463000000000001</c:v>
                </c:pt>
                <c:pt idx="16407">
                  <c:v>17.344000000000001</c:v>
                </c:pt>
                <c:pt idx="16408">
                  <c:v>17.248999999999999</c:v>
                </c:pt>
                <c:pt idx="16409">
                  <c:v>17.13</c:v>
                </c:pt>
                <c:pt idx="16410">
                  <c:v>17.033999999999999</c:v>
                </c:pt>
                <c:pt idx="16411">
                  <c:v>16.963000000000001</c:v>
                </c:pt>
                <c:pt idx="16412">
                  <c:v>16.891999999999999</c:v>
                </c:pt>
                <c:pt idx="16413">
                  <c:v>16.82</c:v>
                </c:pt>
                <c:pt idx="16414">
                  <c:v>16.773</c:v>
                </c:pt>
                <c:pt idx="16415">
                  <c:v>16.725000000000001</c:v>
                </c:pt>
                <c:pt idx="16416">
                  <c:v>16.677</c:v>
                </c:pt>
                <c:pt idx="16417">
                  <c:v>16.63</c:v>
                </c:pt>
                <c:pt idx="16418">
                  <c:v>16.582000000000001</c:v>
                </c:pt>
                <c:pt idx="16419">
                  <c:v>16.533999999999999</c:v>
                </c:pt>
                <c:pt idx="16420">
                  <c:v>16.486999999999998</c:v>
                </c:pt>
                <c:pt idx="16421">
                  <c:v>16.463000000000001</c:v>
                </c:pt>
                <c:pt idx="16422">
                  <c:v>16.414999999999999</c:v>
                </c:pt>
                <c:pt idx="16423">
                  <c:v>16.367999999999999</c:v>
                </c:pt>
                <c:pt idx="16424">
                  <c:v>16.344000000000001</c:v>
                </c:pt>
                <c:pt idx="16425">
                  <c:v>16.295999999999999</c:v>
                </c:pt>
                <c:pt idx="16426">
                  <c:v>16.248999999999999</c:v>
                </c:pt>
                <c:pt idx="16427">
                  <c:v>16.201000000000001</c:v>
                </c:pt>
                <c:pt idx="16428">
                  <c:v>16.152999999999999</c:v>
                </c:pt>
                <c:pt idx="16429">
                  <c:v>16.129000000000001</c:v>
                </c:pt>
                <c:pt idx="16430">
                  <c:v>16.082000000000001</c:v>
                </c:pt>
                <c:pt idx="16431">
                  <c:v>16.033999999999999</c:v>
                </c:pt>
                <c:pt idx="16432">
                  <c:v>16.010000000000002</c:v>
                </c:pt>
                <c:pt idx="16433">
                  <c:v>15.962999999999999</c:v>
                </c:pt>
                <c:pt idx="16434">
                  <c:v>15.914999999999999</c:v>
                </c:pt>
                <c:pt idx="16435">
                  <c:v>15.867000000000001</c:v>
                </c:pt>
                <c:pt idx="16436">
                  <c:v>15.819000000000001</c:v>
                </c:pt>
                <c:pt idx="16437">
                  <c:v>15.772</c:v>
                </c:pt>
                <c:pt idx="16438">
                  <c:v>15.772</c:v>
                </c:pt>
                <c:pt idx="16439">
                  <c:v>15.747999999999999</c:v>
                </c:pt>
                <c:pt idx="16440">
                  <c:v>15.747999999999999</c:v>
                </c:pt>
                <c:pt idx="16441">
                  <c:v>15.747999999999999</c:v>
                </c:pt>
                <c:pt idx="16442">
                  <c:v>15.747999999999999</c:v>
                </c:pt>
                <c:pt idx="16443">
                  <c:v>15.772</c:v>
                </c:pt>
                <c:pt idx="16444">
                  <c:v>15.819000000000001</c:v>
                </c:pt>
                <c:pt idx="16445">
                  <c:v>15.867000000000001</c:v>
                </c:pt>
                <c:pt idx="16446">
                  <c:v>15.939</c:v>
                </c:pt>
                <c:pt idx="16447">
                  <c:v>16.010000000000002</c:v>
                </c:pt>
                <c:pt idx="16448">
                  <c:v>16.058</c:v>
                </c:pt>
                <c:pt idx="16449">
                  <c:v>16.106000000000002</c:v>
                </c:pt>
                <c:pt idx="16450">
                  <c:v>16.225000000000001</c:v>
                </c:pt>
                <c:pt idx="16451">
                  <c:v>16.367999999999999</c:v>
                </c:pt>
                <c:pt idx="16452">
                  <c:v>16.533999999999999</c:v>
                </c:pt>
                <c:pt idx="16453">
                  <c:v>16.677</c:v>
                </c:pt>
                <c:pt idx="16454">
                  <c:v>16.82</c:v>
                </c:pt>
                <c:pt idx="16455">
                  <c:v>16.986999999999998</c:v>
                </c:pt>
                <c:pt idx="16456">
                  <c:v>17.13</c:v>
                </c:pt>
                <c:pt idx="16457">
                  <c:v>17.248999999999999</c:v>
                </c:pt>
                <c:pt idx="16458">
                  <c:v>17.295999999999999</c:v>
                </c:pt>
                <c:pt idx="16459">
                  <c:v>17.390999999999998</c:v>
                </c:pt>
                <c:pt idx="16460">
                  <c:v>17.677</c:v>
                </c:pt>
                <c:pt idx="16461">
                  <c:v>17.986000000000001</c:v>
                </c:pt>
                <c:pt idx="16462">
                  <c:v>18.224</c:v>
                </c:pt>
                <c:pt idx="16463">
                  <c:v>18.484999999999999</c:v>
                </c:pt>
                <c:pt idx="16464">
                  <c:v>18.747</c:v>
                </c:pt>
                <c:pt idx="16465">
                  <c:v>18.960999999999999</c:v>
                </c:pt>
                <c:pt idx="16466">
                  <c:v>19.056000000000001</c:v>
                </c:pt>
                <c:pt idx="16467">
                  <c:v>19.103000000000002</c:v>
                </c:pt>
                <c:pt idx="16468">
                  <c:v>19.222000000000001</c:v>
                </c:pt>
                <c:pt idx="16469">
                  <c:v>19.484000000000002</c:v>
                </c:pt>
                <c:pt idx="16470">
                  <c:v>19.722000000000001</c:v>
                </c:pt>
                <c:pt idx="16471">
                  <c:v>19.936</c:v>
                </c:pt>
                <c:pt idx="16472">
                  <c:v>20.103000000000002</c:v>
                </c:pt>
                <c:pt idx="16473">
                  <c:v>20.198</c:v>
                </c:pt>
                <c:pt idx="16474">
                  <c:v>20.364999999999998</c:v>
                </c:pt>
                <c:pt idx="16475">
                  <c:v>20.484000000000002</c:v>
                </c:pt>
                <c:pt idx="16476">
                  <c:v>20.555</c:v>
                </c:pt>
                <c:pt idx="16477">
                  <c:v>20.65</c:v>
                </c:pt>
                <c:pt idx="16478">
                  <c:v>20.673999999999999</c:v>
                </c:pt>
                <c:pt idx="16479">
                  <c:v>20.626999999999999</c:v>
                </c:pt>
                <c:pt idx="16480">
                  <c:v>20.555</c:v>
                </c:pt>
                <c:pt idx="16481">
                  <c:v>20.484000000000002</c:v>
                </c:pt>
                <c:pt idx="16482">
                  <c:v>20.364999999999998</c:v>
                </c:pt>
                <c:pt idx="16483">
                  <c:v>20.292999999999999</c:v>
                </c:pt>
                <c:pt idx="16484">
                  <c:v>20.173999999999999</c:v>
                </c:pt>
                <c:pt idx="16485">
                  <c:v>20.055</c:v>
                </c:pt>
                <c:pt idx="16486">
                  <c:v>19.911999999999999</c:v>
                </c:pt>
                <c:pt idx="16487">
                  <c:v>19.77</c:v>
                </c:pt>
                <c:pt idx="16488">
                  <c:v>19.603000000000002</c:v>
                </c:pt>
                <c:pt idx="16489">
                  <c:v>19.436</c:v>
                </c:pt>
                <c:pt idx="16490">
                  <c:v>19.294</c:v>
                </c:pt>
                <c:pt idx="16491">
                  <c:v>19.151</c:v>
                </c:pt>
                <c:pt idx="16492">
                  <c:v>19.007999999999999</c:v>
                </c:pt>
                <c:pt idx="16493">
                  <c:v>18.866</c:v>
                </c:pt>
                <c:pt idx="16494">
                  <c:v>18.722999999999999</c:v>
                </c:pt>
                <c:pt idx="16495">
                  <c:v>18.579999999999998</c:v>
                </c:pt>
                <c:pt idx="16496">
                  <c:v>18.414000000000001</c:v>
                </c:pt>
                <c:pt idx="16497">
                  <c:v>18.247</c:v>
                </c:pt>
                <c:pt idx="16498">
                  <c:v>18.105</c:v>
                </c:pt>
                <c:pt idx="16499">
                  <c:v>17.986000000000001</c:v>
                </c:pt>
                <c:pt idx="16500">
                  <c:v>17.843</c:v>
                </c:pt>
                <c:pt idx="16501">
                  <c:v>17.724</c:v>
                </c:pt>
                <c:pt idx="16502">
                  <c:v>17.605</c:v>
                </c:pt>
                <c:pt idx="16503">
                  <c:v>17.463000000000001</c:v>
                </c:pt>
                <c:pt idx="16504">
                  <c:v>17.344000000000001</c:v>
                </c:pt>
                <c:pt idx="16505">
                  <c:v>17.248999999999999</c:v>
                </c:pt>
                <c:pt idx="16506">
                  <c:v>17.152999999999999</c:v>
                </c:pt>
                <c:pt idx="16507">
                  <c:v>17.058</c:v>
                </c:pt>
                <c:pt idx="16508">
                  <c:v>16.963000000000001</c:v>
                </c:pt>
                <c:pt idx="16509">
                  <c:v>16.867999999999999</c:v>
                </c:pt>
                <c:pt idx="16510">
                  <c:v>16.795999999999999</c:v>
                </c:pt>
                <c:pt idx="16511">
                  <c:v>16.725000000000001</c:v>
                </c:pt>
                <c:pt idx="16512">
                  <c:v>16.63</c:v>
                </c:pt>
                <c:pt idx="16513">
                  <c:v>16.582000000000001</c:v>
                </c:pt>
                <c:pt idx="16514">
                  <c:v>16.510999999999999</c:v>
                </c:pt>
                <c:pt idx="16515">
                  <c:v>16.463000000000001</c:v>
                </c:pt>
                <c:pt idx="16516">
                  <c:v>16.414999999999999</c:v>
                </c:pt>
                <c:pt idx="16517">
                  <c:v>16.367999999999999</c:v>
                </c:pt>
                <c:pt idx="16518">
                  <c:v>16.32</c:v>
                </c:pt>
                <c:pt idx="16519">
                  <c:v>16.271999999999998</c:v>
                </c:pt>
                <c:pt idx="16520">
                  <c:v>16.225000000000001</c:v>
                </c:pt>
                <c:pt idx="16521">
                  <c:v>16.177</c:v>
                </c:pt>
                <c:pt idx="16522">
                  <c:v>16.129000000000001</c:v>
                </c:pt>
                <c:pt idx="16523">
                  <c:v>16.106000000000002</c:v>
                </c:pt>
                <c:pt idx="16524">
                  <c:v>16.058</c:v>
                </c:pt>
                <c:pt idx="16525">
                  <c:v>16.033999999999999</c:v>
                </c:pt>
                <c:pt idx="16526">
                  <c:v>15.986000000000001</c:v>
                </c:pt>
                <c:pt idx="16527">
                  <c:v>15.939</c:v>
                </c:pt>
                <c:pt idx="16528">
                  <c:v>15.914999999999999</c:v>
                </c:pt>
                <c:pt idx="16529">
                  <c:v>15.867000000000001</c:v>
                </c:pt>
                <c:pt idx="16530">
                  <c:v>15.819000000000001</c:v>
                </c:pt>
                <c:pt idx="16531">
                  <c:v>15.772</c:v>
                </c:pt>
                <c:pt idx="16532">
                  <c:v>15.747999999999999</c:v>
                </c:pt>
                <c:pt idx="16533">
                  <c:v>15.724</c:v>
                </c:pt>
                <c:pt idx="16534">
                  <c:v>15.7</c:v>
                </c:pt>
                <c:pt idx="16535">
                  <c:v>15.676</c:v>
                </c:pt>
                <c:pt idx="16536">
                  <c:v>15.676</c:v>
                </c:pt>
                <c:pt idx="16537">
                  <c:v>15.7</c:v>
                </c:pt>
                <c:pt idx="16538">
                  <c:v>15.7</c:v>
                </c:pt>
                <c:pt idx="16539">
                  <c:v>15.724</c:v>
                </c:pt>
                <c:pt idx="16540">
                  <c:v>15.747999999999999</c:v>
                </c:pt>
                <c:pt idx="16541">
                  <c:v>15.772</c:v>
                </c:pt>
                <c:pt idx="16542">
                  <c:v>15.819000000000001</c:v>
                </c:pt>
                <c:pt idx="16543">
                  <c:v>15.843</c:v>
                </c:pt>
                <c:pt idx="16544">
                  <c:v>15.891</c:v>
                </c:pt>
                <c:pt idx="16545">
                  <c:v>15.914999999999999</c:v>
                </c:pt>
                <c:pt idx="16546">
                  <c:v>15.962999999999999</c:v>
                </c:pt>
                <c:pt idx="16547">
                  <c:v>16.010000000000002</c:v>
                </c:pt>
                <c:pt idx="16548">
                  <c:v>16.082000000000001</c:v>
                </c:pt>
                <c:pt idx="16549">
                  <c:v>16.177</c:v>
                </c:pt>
                <c:pt idx="16550">
                  <c:v>16.344000000000001</c:v>
                </c:pt>
                <c:pt idx="16551">
                  <c:v>16.558</c:v>
                </c:pt>
                <c:pt idx="16552">
                  <c:v>16.773</c:v>
                </c:pt>
                <c:pt idx="16553">
                  <c:v>17.033999999999999</c:v>
                </c:pt>
                <c:pt idx="16554">
                  <c:v>17.248999999999999</c:v>
                </c:pt>
                <c:pt idx="16555">
                  <c:v>17.486000000000001</c:v>
                </c:pt>
                <c:pt idx="16556">
                  <c:v>17.701000000000001</c:v>
                </c:pt>
                <c:pt idx="16557">
                  <c:v>17.937999999999999</c:v>
                </c:pt>
                <c:pt idx="16558">
                  <c:v>18.2</c:v>
                </c:pt>
                <c:pt idx="16559">
                  <c:v>18.39</c:v>
                </c:pt>
                <c:pt idx="16560">
                  <c:v>18.533000000000001</c:v>
                </c:pt>
                <c:pt idx="16561">
                  <c:v>18.699000000000002</c:v>
                </c:pt>
                <c:pt idx="16562">
                  <c:v>18.888999999999999</c:v>
                </c:pt>
                <c:pt idx="16563">
                  <c:v>19.007999999999999</c:v>
                </c:pt>
                <c:pt idx="16564">
                  <c:v>19.199000000000002</c:v>
                </c:pt>
                <c:pt idx="16565">
                  <c:v>19.388999999999999</c:v>
                </c:pt>
                <c:pt idx="16566">
                  <c:v>19.579000000000001</c:v>
                </c:pt>
                <c:pt idx="16567">
                  <c:v>19.77</c:v>
                </c:pt>
                <c:pt idx="16568">
                  <c:v>19.841000000000001</c:v>
                </c:pt>
                <c:pt idx="16569">
                  <c:v>19.96</c:v>
                </c:pt>
                <c:pt idx="16570">
                  <c:v>20.103000000000002</c:v>
                </c:pt>
                <c:pt idx="16571">
                  <c:v>20.198</c:v>
                </c:pt>
                <c:pt idx="16572">
                  <c:v>20.341000000000001</c:v>
                </c:pt>
                <c:pt idx="16573">
                  <c:v>20.46</c:v>
                </c:pt>
                <c:pt idx="16574">
                  <c:v>20.507000000000001</c:v>
                </c:pt>
                <c:pt idx="16575">
                  <c:v>20.555</c:v>
                </c:pt>
                <c:pt idx="16576">
                  <c:v>20.603000000000002</c:v>
                </c:pt>
                <c:pt idx="16577">
                  <c:v>20.603000000000002</c:v>
                </c:pt>
                <c:pt idx="16578">
                  <c:v>20.579000000000001</c:v>
                </c:pt>
                <c:pt idx="16579">
                  <c:v>20.530999999999999</c:v>
                </c:pt>
                <c:pt idx="16580">
                  <c:v>20.436</c:v>
                </c:pt>
                <c:pt idx="16581">
                  <c:v>20.268999999999998</c:v>
                </c:pt>
                <c:pt idx="16582">
                  <c:v>20.149999999999999</c:v>
                </c:pt>
                <c:pt idx="16583">
                  <c:v>20.007000000000001</c:v>
                </c:pt>
                <c:pt idx="16584">
                  <c:v>19.864999999999998</c:v>
                </c:pt>
                <c:pt idx="16585">
                  <c:v>19.77</c:v>
                </c:pt>
                <c:pt idx="16586">
                  <c:v>19.673999999999999</c:v>
                </c:pt>
                <c:pt idx="16587">
                  <c:v>19.555</c:v>
                </c:pt>
                <c:pt idx="16588">
                  <c:v>19.436</c:v>
                </c:pt>
                <c:pt idx="16589">
                  <c:v>19.294</c:v>
                </c:pt>
                <c:pt idx="16590">
                  <c:v>19.151</c:v>
                </c:pt>
                <c:pt idx="16591">
                  <c:v>18.984999999999999</c:v>
                </c:pt>
                <c:pt idx="16592">
                  <c:v>18.818000000000001</c:v>
                </c:pt>
                <c:pt idx="16593">
                  <c:v>18.675000000000001</c:v>
                </c:pt>
                <c:pt idx="16594">
                  <c:v>18.533000000000001</c:v>
                </c:pt>
                <c:pt idx="16595">
                  <c:v>18.366</c:v>
                </c:pt>
                <c:pt idx="16596">
                  <c:v>18.224</c:v>
                </c:pt>
                <c:pt idx="16597">
                  <c:v>18.081</c:v>
                </c:pt>
                <c:pt idx="16598">
                  <c:v>17.962</c:v>
                </c:pt>
                <c:pt idx="16599">
                  <c:v>17.818999999999999</c:v>
                </c:pt>
                <c:pt idx="16600">
                  <c:v>17.701000000000001</c:v>
                </c:pt>
                <c:pt idx="16601">
                  <c:v>17.582000000000001</c:v>
                </c:pt>
                <c:pt idx="16602">
                  <c:v>17.486000000000001</c:v>
                </c:pt>
                <c:pt idx="16603">
                  <c:v>17.390999999999998</c:v>
                </c:pt>
                <c:pt idx="16604">
                  <c:v>17.295999999999999</c:v>
                </c:pt>
                <c:pt idx="16605">
                  <c:v>17.225000000000001</c:v>
                </c:pt>
                <c:pt idx="16606">
                  <c:v>17.152999999999999</c:v>
                </c:pt>
                <c:pt idx="16607">
                  <c:v>17.106000000000002</c:v>
                </c:pt>
                <c:pt idx="16608">
                  <c:v>17.058</c:v>
                </c:pt>
                <c:pt idx="16609">
                  <c:v>16.986999999999998</c:v>
                </c:pt>
                <c:pt idx="16610">
                  <c:v>16.939</c:v>
                </c:pt>
                <c:pt idx="16611">
                  <c:v>16.891999999999999</c:v>
                </c:pt>
                <c:pt idx="16612">
                  <c:v>16.82</c:v>
                </c:pt>
                <c:pt idx="16613">
                  <c:v>16.773</c:v>
                </c:pt>
                <c:pt idx="16614">
                  <c:v>16.725000000000001</c:v>
                </c:pt>
                <c:pt idx="16615">
                  <c:v>16.677</c:v>
                </c:pt>
                <c:pt idx="16616">
                  <c:v>16.63</c:v>
                </c:pt>
                <c:pt idx="16617">
                  <c:v>16.582000000000001</c:v>
                </c:pt>
                <c:pt idx="16618">
                  <c:v>16.510999999999999</c:v>
                </c:pt>
                <c:pt idx="16619">
                  <c:v>16.486999999999998</c:v>
                </c:pt>
                <c:pt idx="16620">
                  <c:v>16.439</c:v>
                </c:pt>
                <c:pt idx="16621">
                  <c:v>16.391999999999999</c:v>
                </c:pt>
                <c:pt idx="16622">
                  <c:v>16.344000000000001</c:v>
                </c:pt>
                <c:pt idx="16623">
                  <c:v>16.32</c:v>
                </c:pt>
                <c:pt idx="16624">
                  <c:v>16.295999999999999</c:v>
                </c:pt>
                <c:pt idx="16625">
                  <c:v>16.248999999999999</c:v>
                </c:pt>
                <c:pt idx="16626">
                  <c:v>16.225000000000001</c:v>
                </c:pt>
                <c:pt idx="16627">
                  <c:v>16.201000000000001</c:v>
                </c:pt>
                <c:pt idx="16628">
                  <c:v>16.177</c:v>
                </c:pt>
                <c:pt idx="16629">
                  <c:v>16.152999999999999</c:v>
                </c:pt>
                <c:pt idx="16630">
                  <c:v>16.152999999999999</c:v>
                </c:pt>
                <c:pt idx="16631">
                  <c:v>16.129000000000001</c:v>
                </c:pt>
                <c:pt idx="16632">
                  <c:v>16.106000000000002</c:v>
                </c:pt>
                <c:pt idx="16633">
                  <c:v>16.106000000000002</c:v>
                </c:pt>
                <c:pt idx="16634">
                  <c:v>16.106000000000002</c:v>
                </c:pt>
                <c:pt idx="16635">
                  <c:v>16.082000000000001</c:v>
                </c:pt>
                <c:pt idx="16636">
                  <c:v>16.106000000000002</c:v>
                </c:pt>
                <c:pt idx="16637">
                  <c:v>16.106000000000002</c:v>
                </c:pt>
                <c:pt idx="16638">
                  <c:v>16.129000000000001</c:v>
                </c:pt>
                <c:pt idx="16639">
                  <c:v>16.177</c:v>
                </c:pt>
                <c:pt idx="16640">
                  <c:v>16.177</c:v>
                </c:pt>
                <c:pt idx="16641">
                  <c:v>16.177</c:v>
                </c:pt>
                <c:pt idx="16642">
                  <c:v>16.177</c:v>
                </c:pt>
                <c:pt idx="16643">
                  <c:v>16.152999999999999</c:v>
                </c:pt>
                <c:pt idx="16644">
                  <c:v>16.152999999999999</c:v>
                </c:pt>
                <c:pt idx="16645">
                  <c:v>16.152999999999999</c:v>
                </c:pt>
                <c:pt idx="16646">
                  <c:v>16.152999999999999</c:v>
                </c:pt>
                <c:pt idx="16647">
                  <c:v>16.225000000000001</c:v>
                </c:pt>
                <c:pt idx="16648">
                  <c:v>16.271999999999998</c:v>
                </c:pt>
                <c:pt idx="16649">
                  <c:v>16.344000000000001</c:v>
                </c:pt>
                <c:pt idx="16650">
                  <c:v>16.391999999999999</c:v>
                </c:pt>
                <c:pt idx="16651">
                  <c:v>16.414999999999999</c:v>
                </c:pt>
                <c:pt idx="16652">
                  <c:v>16.439</c:v>
                </c:pt>
                <c:pt idx="16653">
                  <c:v>16.463000000000001</c:v>
                </c:pt>
                <c:pt idx="16654">
                  <c:v>16.439</c:v>
                </c:pt>
                <c:pt idx="16655">
                  <c:v>16.439</c:v>
                </c:pt>
                <c:pt idx="16656">
                  <c:v>16.486999999999998</c:v>
                </c:pt>
                <c:pt idx="16657">
                  <c:v>16.582000000000001</c:v>
                </c:pt>
                <c:pt idx="16658">
                  <c:v>16.701000000000001</c:v>
                </c:pt>
                <c:pt idx="16659">
                  <c:v>16.795999999999999</c:v>
                </c:pt>
                <c:pt idx="16660">
                  <c:v>16.986999999999998</c:v>
                </c:pt>
                <c:pt idx="16661">
                  <c:v>17.106000000000002</c:v>
                </c:pt>
                <c:pt idx="16662">
                  <c:v>17.439</c:v>
                </c:pt>
                <c:pt idx="16663">
                  <c:v>17.748000000000001</c:v>
                </c:pt>
                <c:pt idx="16664">
                  <c:v>18.105</c:v>
                </c:pt>
                <c:pt idx="16665">
                  <c:v>18.437999999999999</c:v>
                </c:pt>
                <c:pt idx="16666">
                  <c:v>18.556999999999999</c:v>
                </c:pt>
                <c:pt idx="16667">
                  <c:v>18.722999999999999</c:v>
                </c:pt>
                <c:pt idx="16668">
                  <c:v>18.794</c:v>
                </c:pt>
                <c:pt idx="16669">
                  <c:v>19.032</c:v>
                </c:pt>
                <c:pt idx="16670">
                  <c:v>19.175000000000001</c:v>
                </c:pt>
                <c:pt idx="16671">
                  <c:v>19.341000000000001</c:v>
                </c:pt>
                <c:pt idx="16672">
                  <c:v>19.507999999999999</c:v>
                </c:pt>
                <c:pt idx="16673">
                  <c:v>19.579000000000001</c:v>
                </c:pt>
                <c:pt idx="16674">
                  <c:v>19.579000000000001</c:v>
                </c:pt>
                <c:pt idx="16675">
                  <c:v>19.579000000000001</c:v>
                </c:pt>
                <c:pt idx="16676">
                  <c:v>19.555</c:v>
                </c:pt>
                <c:pt idx="16677">
                  <c:v>19.532</c:v>
                </c:pt>
                <c:pt idx="16678">
                  <c:v>19.507999999999999</c:v>
                </c:pt>
                <c:pt idx="16679">
                  <c:v>19.46</c:v>
                </c:pt>
                <c:pt idx="16680">
                  <c:v>19.413</c:v>
                </c:pt>
                <c:pt idx="16681">
                  <c:v>19.341000000000001</c:v>
                </c:pt>
                <c:pt idx="16682">
                  <c:v>19.27</c:v>
                </c:pt>
                <c:pt idx="16683">
                  <c:v>19.175000000000001</c:v>
                </c:pt>
                <c:pt idx="16684">
                  <c:v>19.056000000000001</c:v>
                </c:pt>
                <c:pt idx="16685">
                  <c:v>18.937000000000001</c:v>
                </c:pt>
                <c:pt idx="16686">
                  <c:v>18.794</c:v>
                </c:pt>
                <c:pt idx="16687">
                  <c:v>18.652000000000001</c:v>
                </c:pt>
                <c:pt idx="16688">
                  <c:v>18.533000000000001</c:v>
                </c:pt>
                <c:pt idx="16689">
                  <c:v>18.39</c:v>
                </c:pt>
                <c:pt idx="16690">
                  <c:v>18.247</c:v>
                </c:pt>
                <c:pt idx="16691">
                  <c:v>18.081</c:v>
                </c:pt>
                <c:pt idx="16692">
                  <c:v>17.937999999999999</c:v>
                </c:pt>
                <c:pt idx="16693">
                  <c:v>17.771999999999998</c:v>
                </c:pt>
                <c:pt idx="16694">
                  <c:v>17.605</c:v>
                </c:pt>
                <c:pt idx="16695">
                  <c:v>17.439</c:v>
                </c:pt>
                <c:pt idx="16696">
                  <c:v>17.271999999999998</c:v>
                </c:pt>
                <c:pt idx="16697">
                  <c:v>17.106000000000002</c:v>
                </c:pt>
                <c:pt idx="16698">
                  <c:v>16.963000000000001</c:v>
                </c:pt>
                <c:pt idx="16699">
                  <c:v>16.82</c:v>
                </c:pt>
                <c:pt idx="16700">
                  <c:v>16.677</c:v>
                </c:pt>
                <c:pt idx="16701">
                  <c:v>16.533999999999999</c:v>
                </c:pt>
                <c:pt idx="16702">
                  <c:v>16.414999999999999</c:v>
                </c:pt>
                <c:pt idx="16703">
                  <c:v>16.295999999999999</c:v>
                </c:pt>
                <c:pt idx="16704">
                  <c:v>16.177</c:v>
                </c:pt>
                <c:pt idx="16705">
                  <c:v>16.082000000000001</c:v>
                </c:pt>
                <c:pt idx="16706">
                  <c:v>15.986000000000001</c:v>
                </c:pt>
                <c:pt idx="16707">
                  <c:v>15.914999999999999</c:v>
                </c:pt>
                <c:pt idx="16708">
                  <c:v>15.843</c:v>
                </c:pt>
                <c:pt idx="16709">
                  <c:v>15.772</c:v>
                </c:pt>
                <c:pt idx="16710">
                  <c:v>15.724</c:v>
                </c:pt>
                <c:pt idx="16711">
                  <c:v>15.676</c:v>
                </c:pt>
                <c:pt idx="16712">
                  <c:v>15.629</c:v>
                </c:pt>
                <c:pt idx="16713">
                  <c:v>15.581</c:v>
                </c:pt>
                <c:pt idx="16714">
                  <c:v>15.557</c:v>
                </c:pt>
                <c:pt idx="16715">
                  <c:v>15.532999999999999</c:v>
                </c:pt>
                <c:pt idx="16716">
                  <c:v>15.509</c:v>
                </c:pt>
                <c:pt idx="16717">
                  <c:v>15.484999999999999</c:v>
                </c:pt>
                <c:pt idx="16718">
                  <c:v>15.461</c:v>
                </c:pt>
                <c:pt idx="16719">
                  <c:v>15.438000000000001</c:v>
                </c:pt>
                <c:pt idx="16720">
                  <c:v>15.438000000000001</c:v>
                </c:pt>
                <c:pt idx="16721">
                  <c:v>15.438000000000001</c:v>
                </c:pt>
                <c:pt idx="16722">
                  <c:v>15.414</c:v>
                </c:pt>
                <c:pt idx="16723">
                  <c:v>15.414</c:v>
                </c:pt>
                <c:pt idx="16724">
                  <c:v>15.39</c:v>
                </c:pt>
                <c:pt idx="16725">
                  <c:v>15.39</c:v>
                </c:pt>
                <c:pt idx="16726">
                  <c:v>15.39</c:v>
                </c:pt>
                <c:pt idx="16727">
                  <c:v>15.39</c:v>
                </c:pt>
                <c:pt idx="16728">
                  <c:v>15.39</c:v>
                </c:pt>
                <c:pt idx="16729">
                  <c:v>15.414</c:v>
                </c:pt>
                <c:pt idx="16730">
                  <c:v>15.461</c:v>
                </c:pt>
                <c:pt idx="16731">
                  <c:v>15.509</c:v>
                </c:pt>
                <c:pt idx="16732">
                  <c:v>15.581</c:v>
                </c:pt>
                <c:pt idx="16733">
                  <c:v>15.651999999999999</c:v>
                </c:pt>
                <c:pt idx="16734">
                  <c:v>15.772</c:v>
                </c:pt>
                <c:pt idx="16735">
                  <c:v>15.891</c:v>
                </c:pt>
                <c:pt idx="16736">
                  <c:v>16.033999999999999</c:v>
                </c:pt>
                <c:pt idx="16737">
                  <c:v>16.177</c:v>
                </c:pt>
                <c:pt idx="16738">
                  <c:v>16.367999999999999</c:v>
                </c:pt>
                <c:pt idx="16739">
                  <c:v>16.558</c:v>
                </c:pt>
                <c:pt idx="16740">
                  <c:v>16.748999999999999</c:v>
                </c:pt>
                <c:pt idx="16741">
                  <c:v>16.963000000000001</c:v>
                </c:pt>
                <c:pt idx="16742">
                  <c:v>17.177</c:v>
                </c:pt>
                <c:pt idx="16743">
                  <c:v>17.390999999999998</c:v>
                </c:pt>
                <c:pt idx="16744">
                  <c:v>17.629000000000001</c:v>
                </c:pt>
                <c:pt idx="16745">
                  <c:v>17.867000000000001</c:v>
                </c:pt>
                <c:pt idx="16746">
                  <c:v>18.105</c:v>
                </c:pt>
                <c:pt idx="16747">
                  <c:v>18.366</c:v>
                </c:pt>
                <c:pt idx="16748">
                  <c:v>18.628</c:v>
                </c:pt>
                <c:pt idx="16749">
                  <c:v>18.866</c:v>
                </c:pt>
                <c:pt idx="16750">
                  <c:v>19.126999999999999</c:v>
                </c:pt>
                <c:pt idx="16751">
                  <c:v>19.388999999999999</c:v>
                </c:pt>
                <c:pt idx="16752">
                  <c:v>19.603000000000002</c:v>
                </c:pt>
                <c:pt idx="16753">
                  <c:v>19.792999999999999</c:v>
                </c:pt>
                <c:pt idx="16754">
                  <c:v>19.96</c:v>
                </c:pt>
                <c:pt idx="16755">
                  <c:v>20.103000000000002</c:v>
                </c:pt>
                <c:pt idx="16756">
                  <c:v>20.268999999999998</c:v>
                </c:pt>
                <c:pt idx="16757">
                  <c:v>20.388000000000002</c:v>
                </c:pt>
                <c:pt idx="16758">
                  <c:v>20.507000000000001</c:v>
                </c:pt>
                <c:pt idx="16759">
                  <c:v>20.579000000000001</c:v>
                </c:pt>
                <c:pt idx="16760">
                  <c:v>20.603000000000002</c:v>
                </c:pt>
                <c:pt idx="16761">
                  <c:v>20.626999999999999</c:v>
                </c:pt>
                <c:pt idx="16762">
                  <c:v>20.65</c:v>
                </c:pt>
                <c:pt idx="16763">
                  <c:v>20.65</c:v>
                </c:pt>
                <c:pt idx="16764">
                  <c:v>20.698</c:v>
                </c:pt>
                <c:pt idx="16765">
                  <c:v>20.698</c:v>
                </c:pt>
                <c:pt idx="16766">
                  <c:v>20.626999999999999</c:v>
                </c:pt>
                <c:pt idx="16767">
                  <c:v>20.603000000000002</c:v>
                </c:pt>
                <c:pt idx="16768">
                  <c:v>20.626999999999999</c:v>
                </c:pt>
                <c:pt idx="16769">
                  <c:v>20.626999999999999</c:v>
                </c:pt>
                <c:pt idx="16770">
                  <c:v>20.626999999999999</c:v>
                </c:pt>
                <c:pt idx="16771">
                  <c:v>20.603000000000002</c:v>
                </c:pt>
                <c:pt idx="16772">
                  <c:v>20.626999999999999</c:v>
                </c:pt>
                <c:pt idx="16773">
                  <c:v>20.555</c:v>
                </c:pt>
                <c:pt idx="16774">
                  <c:v>20.46</c:v>
                </c:pt>
                <c:pt idx="16775">
                  <c:v>20.388000000000002</c:v>
                </c:pt>
                <c:pt idx="16776">
                  <c:v>20.268999999999998</c:v>
                </c:pt>
                <c:pt idx="16777">
                  <c:v>20.149999999999999</c:v>
                </c:pt>
                <c:pt idx="16778">
                  <c:v>20.030999999999999</c:v>
                </c:pt>
                <c:pt idx="16779">
                  <c:v>19.888000000000002</c:v>
                </c:pt>
                <c:pt idx="16780">
                  <c:v>19.698</c:v>
                </c:pt>
                <c:pt idx="16781">
                  <c:v>19.507999999999999</c:v>
                </c:pt>
                <c:pt idx="16782">
                  <c:v>19.341000000000001</c:v>
                </c:pt>
                <c:pt idx="16783">
                  <c:v>19.151</c:v>
                </c:pt>
                <c:pt idx="16784">
                  <c:v>18.984999999999999</c:v>
                </c:pt>
                <c:pt idx="16785">
                  <c:v>18.818000000000001</c:v>
                </c:pt>
                <c:pt idx="16786">
                  <c:v>18.652000000000001</c:v>
                </c:pt>
                <c:pt idx="16787">
                  <c:v>18.484999999999999</c:v>
                </c:pt>
                <c:pt idx="16788">
                  <c:v>18.318999999999999</c:v>
                </c:pt>
                <c:pt idx="16789">
                  <c:v>18.152000000000001</c:v>
                </c:pt>
                <c:pt idx="16790">
                  <c:v>17.986000000000001</c:v>
                </c:pt>
                <c:pt idx="16791">
                  <c:v>17.843</c:v>
                </c:pt>
                <c:pt idx="16792">
                  <c:v>17.701000000000001</c:v>
                </c:pt>
                <c:pt idx="16793">
                  <c:v>17.558</c:v>
                </c:pt>
                <c:pt idx="16794">
                  <c:v>17.439</c:v>
                </c:pt>
                <c:pt idx="16795">
                  <c:v>17.344000000000001</c:v>
                </c:pt>
                <c:pt idx="16796">
                  <c:v>17.248999999999999</c:v>
                </c:pt>
                <c:pt idx="16797">
                  <c:v>17.152999999999999</c:v>
                </c:pt>
                <c:pt idx="16798">
                  <c:v>17.058</c:v>
                </c:pt>
                <c:pt idx="16799">
                  <c:v>16.986999999999998</c:v>
                </c:pt>
                <c:pt idx="16800">
                  <c:v>16.914999999999999</c:v>
                </c:pt>
                <c:pt idx="16801">
                  <c:v>16.844000000000001</c:v>
                </c:pt>
                <c:pt idx="16802">
                  <c:v>16.748999999999999</c:v>
                </c:pt>
                <c:pt idx="16803">
                  <c:v>16.677</c:v>
                </c:pt>
                <c:pt idx="16804">
                  <c:v>16.606000000000002</c:v>
                </c:pt>
                <c:pt idx="16805">
                  <c:v>16.558</c:v>
                </c:pt>
                <c:pt idx="16806">
                  <c:v>16.486999999999998</c:v>
                </c:pt>
                <c:pt idx="16807">
                  <c:v>16.439</c:v>
                </c:pt>
                <c:pt idx="16808">
                  <c:v>16.367999999999999</c:v>
                </c:pt>
                <c:pt idx="16809">
                  <c:v>16.32</c:v>
                </c:pt>
                <c:pt idx="16810">
                  <c:v>16.295999999999999</c:v>
                </c:pt>
                <c:pt idx="16811">
                  <c:v>16.248999999999999</c:v>
                </c:pt>
                <c:pt idx="16812">
                  <c:v>16.225000000000001</c:v>
                </c:pt>
                <c:pt idx="16813">
                  <c:v>16.201000000000001</c:v>
                </c:pt>
                <c:pt idx="16814">
                  <c:v>16.177</c:v>
                </c:pt>
                <c:pt idx="16815">
                  <c:v>16.152999999999999</c:v>
                </c:pt>
                <c:pt idx="16816">
                  <c:v>16.129000000000001</c:v>
                </c:pt>
                <c:pt idx="16817">
                  <c:v>16.106000000000002</c:v>
                </c:pt>
                <c:pt idx="16818">
                  <c:v>16.106000000000002</c:v>
                </c:pt>
                <c:pt idx="16819">
                  <c:v>16.082000000000001</c:v>
                </c:pt>
                <c:pt idx="16820">
                  <c:v>16.058</c:v>
                </c:pt>
                <c:pt idx="16821">
                  <c:v>16.058</c:v>
                </c:pt>
                <c:pt idx="16822">
                  <c:v>16.033999999999999</c:v>
                </c:pt>
                <c:pt idx="16823">
                  <c:v>16.033999999999999</c:v>
                </c:pt>
                <c:pt idx="16824">
                  <c:v>16.058</c:v>
                </c:pt>
                <c:pt idx="16825">
                  <c:v>16.082000000000001</c:v>
                </c:pt>
                <c:pt idx="16826">
                  <c:v>16.106000000000002</c:v>
                </c:pt>
                <c:pt idx="16827">
                  <c:v>16.152999999999999</c:v>
                </c:pt>
                <c:pt idx="16828">
                  <c:v>16.225000000000001</c:v>
                </c:pt>
                <c:pt idx="16829">
                  <c:v>16.295999999999999</c:v>
                </c:pt>
                <c:pt idx="16830">
                  <c:v>16.391999999999999</c:v>
                </c:pt>
                <c:pt idx="16831">
                  <c:v>16.486999999999998</c:v>
                </c:pt>
                <c:pt idx="16832">
                  <c:v>16.606000000000002</c:v>
                </c:pt>
                <c:pt idx="16833">
                  <c:v>16.748999999999999</c:v>
                </c:pt>
                <c:pt idx="16834">
                  <c:v>16.914999999999999</c:v>
                </c:pt>
                <c:pt idx="16835">
                  <c:v>17.082000000000001</c:v>
                </c:pt>
                <c:pt idx="16836">
                  <c:v>17.295999999999999</c:v>
                </c:pt>
                <c:pt idx="16837">
                  <c:v>17.510000000000002</c:v>
                </c:pt>
                <c:pt idx="16838">
                  <c:v>17.724</c:v>
                </c:pt>
                <c:pt idx="16839">
                  <c:v>17.962</c:v>
                </c:pt>
                <c:pt idx="16840">
                  <c:v>18.2</c:v>
                </c:pt>
                <c:pt idx="16841">
                  <c:v>18.460999999999999</c:v>
                </c:pt>
                <c:pt idx="16842">
                  <c:v>18.722999999999999</c:v>
                </c:pt>
                <c:pt idx="16843">
                  <c:v>18.984999999999999</c:v>
                </c:pt>
                <c:pt idx="16844">
                  <c:v>19.245999999999999</c:v>
                </c:pt>
                <c:pt idx="16845">
                  <c:v>19.532</c:v>
                </c:pt>
                <c:pt idx="16846">
                  <c:v>19.792999999999999</c:v>
                </c:pt>
                <c:pt idx="16847">
                  <c:v>20.055</c:v>
                </c:pt>
                <c:pt idx="16848">
                  <c:v>20.317</c:v>
                </c:pt>
                <c:pt idx="16849">
                  <c:v>20.555</c:v>
                </c:pt>
                <c:pt idx="16850">
                  <c:v>20.817</c:v>
                </c:pt>
                <c:pt idx="16851">
                  <c:v>21.056000000000001</c:v>
                </c:pt>
                <c:pt idx="16852">
                  <c:v>21.27</c:v>
                </c:pt>
                <c:pt idx="16853">
                  <c:v>21.484999999999999</c:v>
                </c:pt>
                <c:pt idx="16854">
                  <c:v>21.7</c:v>
                </c:pt>
                <c:pt idx="16855">
                  <c:v>21.867000000000001</c:v>
                </c:pt>
                <c:pt idx="16856">
                  <c:v>22.058</c:v>
                </c:pt>
                <c:pt idx="16857">
                  <c:v>22.202000000000002</c:v>
                </c:pt>
                <c:pt idx="16858">
                  <c:v>22.321000000000002</c:v>
                </c:pt>
                <c:pt idx="16859">
                  <c:v>22.440999999999999</c:v>
                </c:pt>
                <c:pt idx="16860">
                  <c:v>22.513000000000002</c:v>
                </c:pt>
                <c:pt idx="16861">
                  <c:v>22.585000000000001</c:v>
                </c:pt>
                <c:pt idx="16862">
                  <c:v>22.536999999999999</c:v>
                </c:pt>
                <c:pt idx="16863">
                  <c:v>22.489000000000001</c:v>
                </c:pt>
                <c:pt idx="16864">
                  <c:v>22.513000000000002</c:v>
                </c:pt>
                <c:pt idx="16865">
                  <c:v>22.465</c:v>
                </c:pt>
                <c:pt idx="16866">
                  <c:v>22.440999999999999</c:v>
                </c:pt>
                <c:pt idx="16867">
                  <c:v>22.369</c:v>
                </c:pt>
                <c:pt idx="16868">
                  <c:v>22.321000000000002</c:v>
                </c:pt>
                <c:pt idx="16869">
                  <c:v>22.225999999999999</c:v>
                </c:pt>
                <c:pt idx="16870">
                  <c:v>22.058</c:v>
                </c:pt>
                <c:pt idx="16871">
                  <c:v>21.890999999999998</c:v>
                </c:pt>
                <c:pt idx="16872">
                  <c:v>21.748000000000001</c:v>
                </c:pt>
                <c:pt idx="16873">
                  <c:v>21.581</c:v>
                </c:pt>
                <c:pt idx="16874">
                  <c:v>21.39</c:v>
                </c:pt>
                <c:pt idx="16875">
                  <c:v>21.175000000000001</c:v>
                </c:pt>
                <c:pt idx="16876">
                  <c:v>20.984000000000002</c:v>
                </c:pt>
                <c:pt idx="16877">
                  <c:v>20.745999999999999</c:v>
                </c:pt>
                <c:pt idx="16878">
                  <c:v>20.507000000000001</c:v>
                </c:pt>
                <c:pt idx="16879">
                  <c:v>20.268999999999998</c:v>
                </c:pt>
                <c:pt idx="16880">
                  <c:v>20.030999999999999</c:v>
                </c:pt>
                <c:pt idx="16881">
                  <c:v>19.792999999999999</c:v>
                </c:pt>
                <c:pt idx="16882">
                  <c:v>19.579000000000001</c:v>
                </c:pt>
                <c:pt idx="16883">
                  <c:v>19.341000000000001</c:v>
                </c:pt>
                <c:pt idx="16884">
                  <c:v>19.126999999999999</c:v>
                </c:pt>
                <c:pt idx="16885">
                  <c:v>18.913</c:v>
                </c:pt>
                <c:pt idx="16886">
                  <c:v>18.722999999999999</c:v>
                </c:pt>
                <c:pt idx="16887">
                  <c:v>18.533000000000001</c:v>
                </c:pt>
                <c:pt idx="16888">
                  <c:v>18.366</c:v>
                </c:pt>
                <c:pt idx="16889">
                  <c:v>18.175999999999998</c:v>
                </c:pt>
                <c:pt idx="16890">
                  <c:v>18.010000000000002</c:v>
                </c:pt>
                <c:pt idx="16891">
                  <c:v>17.843</c:v>
                </c:pt>
                <c:pt idx="16892">
                  <c:v>17.701000000000001</c:v>
                </c:pt>
                <c:pt idx="16893">
                  <c:v>17.558</c:v>
                </c:pt>
                <c:pt idx="16894">
                  <c:v>17.414999999999999</c:v>
                </c:pt>
                <c:pt idx="16895">
                  <c:v>17.295999999999999</c:v>
                </c:pt>
                <c:pt idx="16896">
                  <c:v>17.177</c:v>
                </c:pt>
                <c:pt idx="16897">
                  <c:v>17.082000000000001</c:v>
                </c:pt>
                <c:pt idx="16898">
                  <c:v>16.986999999999998</c:v>
                </c:pt>
                <c:pt idx="16899">
                  <c:v>16.914999999999999</c:v>
                </c:pt>
                <c:pt idx="16900">
                  <c:v>16.844000000000001</c:v>
                </c:pt>
                <c:pt idx="16901">
                  <c:v>16.773</c:v>
                </c:pt>
                <c:pt idx="16902">
                  <c:v>16.725000000000001</c:v>
                </c:pt>
                <c:pt idx="16903">
                  <c:v>16.654</c:v>
                </c:pt>
                <c:pt idx="16904">
                  <c:v>16.606000000000002</c:v>
                </c:pt>
                <c:pt idx="16905">
                  <c:v>16.558</c:v>
                </c:pt>
                <c:pt idx="16906">
                  <c:v>16.533999999999999</c:v>
                </c:pt>
                <c:pt idx="16907">
                  <c:v>16.486999999999998</c:v>
                </c:pt>
                <c:pt idx="16908">
                  <c:v>16.439</c:v>
                </c:pt>
                <c:pt idx="16909">
                  <c:v>16.414999999999999</c:v>
                </c:pt>
                <c:pt idx="16910">
                  <c:v>16.391999999999999</c:v>
                </c:pt>
                <c:pt idx="16911">
                  <c:v>16.367999999999999</c:v>
                </c:pt>
                <c:pt idx="16912">
                  <c:v>16.344000000000001</c:v>
                </c:pt>
                <c:pt idx="16913">
                  <c:v>16.32</c:v>
                </c:pt>
                <c:pt idx="16914">
                  <c:v>16.295999999999999</c:v>
                </c:pt>
                <c:pt idx="16915">
                  <c:v>16.271999999999998</c:v>
                </c:pt>
                <c:pt idx="16916">
                  <c:v>16.248999999999999</c:v>
                </c:pt>
                <c:pt idx="16917">
                  <c:v>16.225000000000001</c:v>
                </c:pt>
                <c:pt idx="16918">
                  <c:v>16.201000000000001</c:v>
                </c:pt>
                <c:pt idx="16919">
                  <c:v>16.201000000000001</c:v>
                </c:pt>
                <c:pt idx="16920">
                  <c:v>16.201000000000001</c:v>
                </c:pt>
                <c:pt idx="16921">
                  <c:v>16.201000000000001</c:v>
                </c:pt>
                <c:pt idx="16922">
                  <c:v>16.225000000000001</c:v>
                </c:pt>
                <c:pt idx="16923">
                  <c:v>16.271999999999998</c:v>
                </c:pt>
                <c:pt idx="16924">
                  <c:v>16.32</c:v>
                </c:pt>
                <c:pt idx="16925">
                  <c:v>16.414999999999999</c:v>
                </c:pt>
                <c:pt idx="16926">
                  <c:v>16.510999999999999</c:v>
                </c:pt>
                <c:pt idx="16927">
                  <c:v>16.606000000000002</c:v>
                </c:pt>
                <c:pt idx="16928">
                  <c:v>16.748999999999999</c:v>
                </c:pt>
                <c:pt idx="16929">
                  <c:v>16.914999999999999</c:v>
                </c:pt>
                <c:pt idx="16930">
                  <c:v>17.106000000000002</c:v>
                </c:pt>
                <c:pt idx="16931">
                  <c:v>17.295999999999999</c:v>
                </c:pt>
                <c:pt idx="16932">
                  <c:v>17.510000000000002</c:v>
                </c:pt>
                <c:pt idx="16933">
                  <c:v>17.701000000000001</c:v>
                </c:pt>
                <c:pt idx="16934">
                  <c:v>17.937999999999999</c:v>
                </c:pt>
                <c:pt idx="16935">
                  <c:v>18.152000000000001</c:v>
                </c:pt>
                <c:pt idx="16936">
                  <c:v>18.39</c:v>
                </c:pt>
                <c:pt idx="16937">
                  <c:v>18.652000000000001</c:v>
                </c:pt>
                <c:pt idx="16938">
                  <c:v>18.913</c:v>
                </c:pt>
                <c:pt idx="16939">
                  <c:v>19.175000000000001</c:v>
                </c:pt>
                <c:pt idx="16940">
                  <c:v>19.436</c:v>
                </c:pt>
                <c:pt idx="16941">
                  <c:v>19.698</c:v>
                </c:pt>
                <c:pt idx="16942">
                  <c:v>19.984000000000002</c:v>
                </c:pt>
                <c:pt idx="16943">
                  <c:v>20.245999999999999</c:v>
                </c:pt>
                <c:pt idx="16944">
                  <c:v>20.484000000000002</c:v>
                </c:pt>
                <c:pt idx="16945">
                  <c:v>20.722000000000001</c:v>
                </c:pt>
                <c:pt idx="16946">
                  <c:v>20.936</c:v>
                </c:pt>
                <c:pt idx="16947">
                  <c:v>21.126999999999999</c:v>
                </c:pt>
                <c:pt idx="16948">
                  <c:v>21.341999999999999</c:v>
                </c:pt>
                <c:pt idx="16949">
                  <c:v>21.484999999999999</c:v>
                </c:pt>
                <c:pt idx="16950">
                  <c:v>21.7</c:v>
                </c:pt>
                <c:pt idx="16951">
                  <c:v>21.867000000000001</c:v>
                </c:pt>
                <c:pt idx="16952">
                  <c:v>21.986999999999998</c:v>
                </c:pt>
                <c:pt idx="16953">
                  <c:v>22.154</c:v>
                </c:pt>
                <c:pt idx="16954">
                  <c:v>22.297999999999998</c:v>
                </c:pt>
                <c:pt idx="16955">
                  <c:v>22.393000000000001</c:v>
                </c:pt>
                <c:pt idx="16956">
                  <c:v>22.465</c:v>
                </c:pt>
                <c:pt idx="16957">
                  <c:v>22.536999999999999</c:v>
                </c:pt>
                <c:pt idx="16958">
                  <c:v>22.489000000000001</c:v>
                </c:pt>
                <c:pt idx="16959">
                  <c:v>22.440999999999999</c:v>
                </c:pt>
                <c:pt idx="16960">
                  <c:v>22.465</c:v>
                </c:pt>
                <c:pt idx="16961">
                  <c:v>22.465</c:v>
                </c:pt>
                <c:pt idx="16962">
                  <c:v>22.440999999999999</c:v>
                </c:pt>
                <c:pt idx="16963">
                  <c:v>22.393000000000001</c:v>
                </c:pt>
                <c:pt idx="16964">
                  <c:v>22.344999999999999</c:v>
                </c:pt>
                <c:pt idx="16965">
                  <c:v>22.25</c:v>
                </c:pt>
                <c:pt idx="16966">
                  <c:v>22.106000000000002</c:v>
                </c:pt>
                <c:pt idx="16967">
                  <c:v>21.963000000000001</c:v>
                </c:pt>
                <c:pt idx="16968">
                  <c:v>21.818999999999999</c:v>
                </c:pt>
                <c:pt idx="16969">
                  <c:v>21.628</c:v>
                </c:pt>
                <c:pt idx="16970">
                  <c:v>21.437000000000001</c:v>
                </c:pt>
                <c:pt idx="16971">
                  <c:v>21.222999999999999</c:v>
                </c:pt>
                <c:pt idx="16972">
                  <c:v>20.984000000000002</c:v>
                </c:pt>
                <c:pt idx="16973">
                  <c:v>20.745999999999999</c:v>
                </c:pt>
                <c:pt idx="16974">
                  <c:v>20.530999999999999</c:v>
                </c:pt>
                <c:pt idx="16975">
                  <c:v>20.268999999999998</c:v>
                </c:pt>
                <c:pt idx="16976">
                  <c:v>20.030999999999999</c:v>
                </c:pt>
                <c:pt idx="16977">
                  <c:v>19.817</c:v>
                </c:pt>
                <c:pt idx="16978">
                  <c:v>19.603000000000002</c:v>
                </c:pt>
                <c:pt idx="16979">
                  <c:v>19.388999999999999</c:v>
                </c:pt>
                <c:pt idx="16980">
                  <c:v>19.175000000000001</c:v>
                </c:pt>
                <c:pt idx="16981">
                  <c:v>18.984999999999999</c:v>
                </c:pt>
                <c:pt idx="16982">
                  <c:v>18.794</c:v>
                </c:pt>
                <c:pt idx="16983">
                  <c:v>18.628</c:v>
                </c:pt>
                <c:pt idx="16984">
                  <c:v>18.437999999999999</c:v>
                </c:pt>
                <c:pt idx="16985">
                  <c:v>18.295000000000002</c:v>
                </c:pt>
                <c:pt idx="16986">
                  <c:v>18.129000000000001</c:v>
                </c:pt>
                <c:pt idx="16987">
                  <c:v>18.010000000000002</c:v>
                </c:pt>
                <c:pt idx="16988">
                  <c:v>17.867000000000001</c:v>
                </c:pt>
                <c:pt idx="16989">
                  <c:v>17.748000000000001</c:v>
                </c:pt>
                <c:pt idx="16990">
                  <c:v>17.629000000000001</c:v>
                </c:pt>
                <c:pt idx="16991">
                  <c:v>17.510000000000002</c:v>
                </c:pt>
                <c:pt idx="16992">
                  <c:v>17.414999999999999</c:v>
                </c:pt>
                <c:pt idx="16993">
                  <c:v>17.32</c:v>
                </c:pt>
                <c:pt idx="16994">
                  <c:v>17.248999999999999</c:v>
                </c:pt>
                <c:pt idx="16995">
                  <c:v>17.152999999999999</c:v>
                </c:pt>
                <c:pt idx="16996">
                  <c:v>17.082000000000001</c:v>
                </c:pt>
                <c:pt idx="16997">
                  <c:v>17.010999999999999</c:v>
                </c:pt>
                <c:pt idx="16998">
                  <c:v>16.963000000000001</c:v>
                </c:pt>
                <c:pt idx="16999">
                  <c:v>16.891999999999999</c:v>
                </c:pt>
                <c:pt idx="17000">
                  <c:v>16.82</c:v>
                </c:pt>
                <c:pt idx="17001">
                  <c:v>16.773</c:v>
                </c:pt>
                <c:pt idx="17002">
                  <c:v>16.725000000000001</c:v>
                </c:pt>
                <c:pt idx="17003">
                  <c:v>16.677</c:v>
                </c:pt>
                <c:pt idx="17004">
                  <c:v>16.63</c:v>
                </c:pt>
                <c:pt idx="17005">
                  <c:v>16.606000000000002</c:v>
                </c:pt>
                <c:pt idx="17006">
                  <c:v>16.558</c:v>
                </c:pt>
                <c:pt idx="17007">
                  <c:v>16.533999999999999</c:v>
                </c:pt>
                <c:pt idx="17008">
                  <c:v>16.510999999999999</c:v>
                </c:pt>
                <c:pt idx="17009">
                  <c:v>16.486999999999998</c:v>
                </c:pt>
                <c:pt idx="17010">
                  <c:v>16.439</c:v>
                </c:pt>
                <c:pt idx="17011">
                  <c:v>16.414999999999999</c:v>
                </c:pt>
                <c:pt idx="17012">
                  <c:v>16.391999999999999</c:v>
                </c:pt>
                <c:pt idx="17013">
                  <c:v>16.367999999999999</c:v>
                </c:pt>
                <c:pt idx="17014">
                  <c:v>16.344000000000001</c:v>
                </c:pt>
                <c:pt idx="17015">
                  <c:v>16.32</c:v>
                </c:pt>
                <c:pt idx="17016">
                  <c:v>16.32</c:v>
                </c:pt>
                <c:pt idx="17017">
                  <c:v>16.32</c:v>
                </c:pt>
                <c:pt idx="17018">
                  <c:v>16.344000000000001</c:v>
                </c:pt>
                <c:pt idx="17019">
                  <c:v>16.367999999999999</c:v>
                </c:pt>
                <c:pt idx="17020">
                  <c:v>16.439</c:v>
                </c:pt>
                <c:pt idx="17021">
                  <c:v>16.510999999999999</c:v>
                </c:pt>
                <c:pt idx="17022">
                  <c:v>16.63</c:v>
                </c:pt>
                <c:pt idx="17023">
                  <c:v>16.725000000000001</c:v>
                </c:pt>
                <c:pt idx="17024">
                  <c:v>16.867999999999999</c:v>
                </c:pt>
                <c:pt idx="17025">
                  <c:v>17.033999999999999</c:v>
                </c:pt>
                <c:pt idx="17026">
                  <c:v>17.225000000000001</c:v>
                </c:pt>
                <c:pt idx="17027">
                  <c:v>17.414999999999999</c:v>
                </c:pt>
                <c:pt idx="17028">
                  <c:v>17.629000000000001</c:v>
                </c:pt>
                <c:pt idx="17029">
                  <c:v>17.867000000000001</c:v>
                </c:pt>
                <c:pt idx="17030">
                  <c:v>18.105</c:v>
                </c:pt>
                <c:pt idx="17031">
                  <c:v>18.343</c:v>
                </c:pt>
                <c:pt idx="17032">
                  <c:v>18.579999999999998</c:v>
                </c:pt>
                <c:pt idx="17033">
                  <c:v>18.841999999999999</c:v>
                </c:pt>
                <c:pt idx="17034">
                  <c:v>19.103000000000002</c:v>
                </c:pt>
                <c:pt idx="17035">
                  <c:v>19.388999999999999</c:v>
                </c:pt>
                <c:pt idx="17036">
                  <c:v>19.651</c:v>
                </c:pt>
                <c:pt idx="17037">
                  <c:v>19.911999999999999</c:v>
                </c:pt>
                <c:pt idx="17038">
                  <c:v>20.198</c:v>
                </c:pt>
                <c:pt idx="17039">
                  <c:v>20.46</c:v>
                </c:pt>
                <c:pt idx="17040">
                  <c:v>20.722000000000001</c:v>
                </c:pt>
                <c:pt idx="17041">
                  <c:v>20.96</c:v>
                </c:pt>
                <c:pt idx="17042">
                  <c:v>21.199000000000002</c:v>
                </c:pt>
                <c:pt idx="17043">
                  <c:v>21.437000000000001</c:v>
                </c:pt>
                <c:pt idx="17044">
                  <c:v>21.652000000000001</c:v>
                </c:pt>
                <c:pt idx="17045">
                  <c:v>21.843</c:v>
                </c:pt>
                <c:pt idx="17046">
                  <c:v>22.058</c:v>
                </c:pt>
                <c:pt idx="17047">
                  <c:v>22.25</c:v>
                </c:pt>
                <c:pt idx="17048">
                  <c:v>22.393000000000001</c:v>
                </c:pt>
                <c:pt idx="17049">
                  <c:v>22.561</c:v>
                </c:pt>
                <c:pt idx="17050">
                  <c:v>22.704999999999998</c:v>
                </c:pt>
                <c:pt idx="17051">
                  <c:v>22.824000000000002</c:v>
                </c:pt>
                <c:pt idx="17052">
                  <c:v>22.92</c:v>
                </c:pt>
                <c:pt idx="17053">
                  <c:v>22.992000000000001</c:v>
                </c:pt>
                <c:pt idx="17054">
                  <c:v>22.943999999999999</c:v>
                </c:pt>
                <c:pt idx="17055">
                  <c:v>22.92</c:v>
                </c:pt>
                <c:pt idx="17056">
                  <c:v>22.968</c:v>
                </c:pt>
                <c:pt idx="17057">
                  <c:v>22.943999999999999</c:v>
                </c:pt>
                <c:pt idx="17058">
                  <c:v>22.92</c:v>
                </c:pt>
                <c:pt idx="17059">
                  <c:v>22.847999999999999</c:v>
                </c:pt>
                <c:pt idx="17060">
                  <c:v>22.8</c:v>
                </c:pt>
                <c:pt idx="17061">
                  <c:v>22.704999999999998</c:v>
                </c:pt>
                <c:pt idx="17062">
                  <c:v>22.536999999999999</c:v>
                </c:pt>
                <c:pt idx="17063">
                  <c:v>22.393000000000001</c:v>
                </c:pt>
                <c:pt idx="17064">
                  <c:v>22.25</c:v>
                </c:pt>
                <c:pt idx="17065">
                  <c:v>22.058</c:v>
                </c:pt>
                <c:pt idx="17066">
                  <c:v>21.843</c:v>
                </c:pt>
                <c:pt idx="17067">
                  <c:v>21.628</c:v>
                </c:pt>
                <c:pt idx="17068">
                  <c:v>21.413</c:v>
                </c:pt>
                <c:pt idx="17069">
                  <c:v>21.199000000000002</c:v>
                </c:pt>
                <c:pt idx="17070">
                  <c:v>20.96</c:v>
                </c:pt>
                <c:pt idx="17071">
                  <c:v>20.722000000000001</c:v>
                </c:pt>
                <c:pt idx="17072">
                  <c:v>20.484000000000002</c:v>
                </c:pt>
                <c:pt idx="17073">
                  <c:v>20.268999999999998</c:v>
                </c:pt>
                <c:pt idx="17074">
                  <c:v>20.055</c:v>
                </c:pt>
                <c:pt idx="17075">
                  <c:v>19.817</c:v>
                </c:pt>
                <c:pt idx="17076">
                  <c:v>19.626999999999999</c:v>
                </c:pt>
                <c:pt idx="17077">
                  <c:v>19.413</c:v>
                </c:pt>
                <c:pt idx="17078">
                  <c:v>19.199000000000002</c:v>
                </c:pt>
                <c:pt idx="17079">
                  <c:v>19.007999999999999</c:v>
                </c:pt>
                <c:pt idx="17080">
                  <c:v>18.841999999999999</c:v>
                </c:pt>
                <c:pt idx="17081">
                  <c:v>18.652000000000001</c:v>
                </c:pt>
                <c:pt idx="17082">
                  <c:v>18.484999999999999</c:v>
                </c:pt>
                <c:pt idx="17083">
                  <c:v>18.343</c:v>
                </c:pt>
                <c:pt idx="17084">
                  <c:v>18.2</c:v>
                </c:pt>
                <c:pt idx="17085">
                  <c:v>18.056999999999999</c:v>
                </c:pt>
                <c:pt idx="17086">
                  <c:v>17.962</c:v>
                </c:pt>
                <c:pt idx="17087">
                  <c:v>17.843</c:v>
                </c:pt>
                <c:pt idx="17088">
                  <c:v>17.724</c:v>
                </c:pt>
                <c:pt idx="17089">
                  <c:v>17.629000000000001</c:v>
                </c:pt>
                <c:pt idx="17090">
                  <c:v>17.533999999999999</c:v>
                </c:pt>
                <c:pt idx="17091">
                  <c:v>17.439</c:v>
                </c:pt>
                <c:pt idx="17092">
                  <c:v>17.367999999999999</c:v>
                </c:pt>
                <c:pt idx="17093">
                  <c:v>17.271999999999998</c:v>
                </c:pt>
                <c:pt idx="17094">
                  <c:v>17.201000000000001</c:v>
                </c:pt>
                <c:pt idx="17095">
                  <c:v>17.13</c:v>
                </c:pt>
                <c:pt idx="17096">
                  <c:v>17.082000000000001</c:v>
                </c:pt>
                <c:pt idx="17097">
                  <c:v>17.010999999999999</c:v>
                </c:pt>
                <c:pt idx="17098">
                  <c:v>16.963000000000001</c:v>
                </c:pt>
                <c:pt idx="17099">
                  <c:v>16.914999999999999</c:v>
                </c:pt>
                <c:pt idx="17100">
                  <c:v>16.891999999999999</c:v>
                </c:pt>
                <c:pt idx="17101">
                  <c:v>16.844000000000001</c:v>
                </c:pt>
                <c:pt idx="17102">
                  <c:v>16.82</c:v>
                </c:pt>
                <c:pt idx="17103">
                  <c:v>16.773</c:v>
                </c:pt>
                <c:pt idx="17104">
                  <c:v>16.748999999999999</c:v>
                </c:pt>
                <c:pt idx="17105">
                  <c:v>16.725000000000001</c:v>
                </c:pt>
                <c:pt idx="17106">
                  <c:v>16.701000000000001</c:v>
                </c:pt>
                <c:pt idx="17107">
                  <c:v>16.677</c:v>
                </c:pt>
                <c:pt idx="17108">
                  <c:v>16.63</c:v>
                </c:pt>
                <c:pt idx="17109">
                  <c:v>16.63</c:v>
                </c:pt>
                <c:pt idx="17110">
                  <c:v>16.606000000000002</c:v>
                </c:pt>
                <c:pt idx="17111">
                  <c:v>16.582000000000001</c:v>
                </c:pt>
                <c:pt idx="17112">
                  <c:v>16.606000000000002</c:v>
                </c:pt>
                <c:pt idx="17113">
                  <c:v>16.606000000000002</c:v>
                </c:pt>
                <c:pt idx="17114">
                  <c:v>16.63</c:v>
                </c:pt>
                <c:pt idx="17115">
                  <c:v>16.677</c:v>
                </c:pt>
                <c:pt idx="17116">
                  <c:v>16.725000000000001</c:v>
                </c:pt>
                <c:pt idx="17117">
                  <c:v>16.82</c:v>
                </c:pt>
                <c:pt idx="17118">
                  <c:v>16.891999999999999</c:v>
                </c:pt>
                <c:pt idx="17119">
                  <c:v>17.010999999999999</c:v>
                </c:pt>
                <c:pt idx="17120">
                  <c:v>17.177</c:v>
                </c:pt>
                <c:pt idx="17121">
                  <c:v>17.344000000000001</c:v>
                </c:pt>
                <c:pt idx="17122">
                  <c:v>17.510000000000002</c:v>
                </c:pt>
                <c:pt idx="17123">
                  <c:v>17.677</c:v>
                </c:pt>
                <c:pt idx="17124">
                  <c:v>17.867000000000001</c:v>
                </c:pt>
                <c:pt idx="17125">
                  <c:v>18.033000000000001</c:v>
                </c:pt>
                <c:pt idx="17126">
                  <c:v>18.224</c:v>
                </c:pt>
                <c:pt idx="17127">
                  <c:v>18.437999999999999</c:v>
                </c:pt>
                <c:pt idx="17128">
                  <c:v>18.675000000000001</c:v>
                </c:pt>
                <c:pt idx="17129">
                  <c:v>18.888999999999999</c:v>
                </c:pt>
                <c:pt idx="17130">
                  <c:v>19.126999999999999</c:v>
                </c:pt>
                <c:pt idx="17131">
                  <c:v>19.364999999999998</c:v>
                </c:pt>
                <c:pt idx="17132">
                  <c:v>19.603000000000002</c:v>
                </c:pt>
                <c:pt idx="17133">
                  <c:v>19.864999999999998</c:v>
                </c:pt>
                <c:pt idx="17134">
                  <c:v>20.103000000000002</c:v>
                </c:pt>
                <c:pt idx="17135">
                  <c:v>20.317</c:v>
                </c:pt>
                <c:pt idx="17136">
                  <c:v>20.507000000000001</c:v>
                </c:pt>
                <c:pt idx="17137">
                  <c:v>20.698</c:v>
                </c:pt>
                <c:pt idx="17138">
                  <c:v>20.913</c:v>
                </c:pt>
                <c:pt idx="17139">
                  <c:v>21.151</c:v>
                </c:pt>
                <c:pt idx="17140">
                  <c:v>21.39</c:v>
                </c:pt>
                <c:pt idx="17141">
                  <c:v>21.533000000000001</c:v>
                </c:pt>
                <c:pt idx="17142">
                  <c:v>21.581</c:v>
                </c:pt>
                <c:pt idx="17143">
                  <c:v>21.484999999999999</c:v>
                </c:pt>
                <c:pt idx="17144">
                  <c:v>21.437000000000001</c:v>
                </c:pt>
                <c:pt idx="17145">
                  <c:v>21.413</c:v>
                </c:pt>
                <c:pt idx="17146">
                  <c:v>21.484999999999999</c:v>
                </c:pt>
                <c:pt idx="17147">
                  <c:v>21.533000000000001</c:v>
                </c:pt>
                <c:pt idx="17148">
                  <c:v>21.581</c:v>
                </c:pt>
                <c:pt idx="17149">
                  <c:v>21.556999999999999</c:v>
                </c:pt>
                <c:pt idx="17150">
                  <c:v>21.533000000000001</c:v>
                </c:pt>
                <c:pt idx="17151">
                  <c:v>21.556999999999999</c:v>
                </c:pt>
                <c:pt idx="17152">
                  <c:v>21.603999999999999</c:v>
                </c:pt>
                <c:pt idx="17153">
                  <c:v>21.603999999999999</c:v>
                </c:pt>
                <c:pt idx="17154">
                  <c:v>21.581</c:v>
                </c:pt>
                <c:pt idx="17155">
                  <c:v>21.509</c:v>
                </c:pt>
                <c:pt idx="17156">
                  <c:v>21.437000000000001</c:v>
                </c:pt>
                <c:pt idx="17157">
                  <c:v>21.341999999999999</c:v>
                </c:pt>
                <c:pt idx="17158">
                  <c:v>21.199000000000002</c:v>
                </c:pt>
                <c:pt idx="17159">
                  <c:v>21.056000000000001</c:v>
                </c:pt>
                <c:pt idx="17160">
                  <c:v>20.888999999999999</c:v>
                </c:pt>
                <c:pt idx="17161">
                  <c:v>20.722000000000001</c:v>
                </c:pt>
                <c:pt idx="17162">
                  <c:v>20.555</c:v>
                </c:pt>
                <c:pt idx="17163">
                  <c:v>20.364999999999998</c:v>
                </c:pt>
                <c:pt idx="17164">
                  <c:v>20.173999999999999</c:v>
                </c:pt>
                <c:pt idx="17165">
                  <c:v>19.96</c:v>
                </c:pt>
                <c:pt idx="17166">
                  <c:v>19.745999999999999</c:v>
                </c:pt>
                <c:pt idx="17167">
                  <c:v>19.532</c:v>
                </c:pt>
                <c:pt idx="17168">
                  <c:v>19.318000000000001</c:v>
                </c:pt>
                <c:pt idx="17169">
                  <c:v>19.103000000000002</c:v>
                </c:pt>
                <c:pt idx="17170">
                  <c:v>18.888999999999999</c:v>
                </c:pt>
                <c:pt idx="17171">
                  <c:v>18.699000000000002</c:v>
                </c:pt>
                <c:pt idx="17172">
                  <c:v>18.509</c:v>
                </c:pt>
                <c:pt idx="17173">
                  <c:v>18.318999999999999</c:v>
                </c:pt>
                <c:pt idx="17174">
                  <c:v>18.152000000000001</c:v>
                </c:pt>
                <c:pt idx="17175">
                  <c:v>17.986000000000001</c:v>
                </c:pt>
                <c:pt idx="17176">
                  <c:v>17.843</c:v>
                </c:pt>
                <c:pt idx="17177">
                  <c:v>17.724</c:v>
                </c:pt>
                <c:pt idx="17178">
                  <c:v>17.582000000000001</c:v>
                </c:pt>
                <c:pt idx="17179">
                  <c:v>17.486000000000001</c:v>
                </c:pt>
                <c:pt idx="17180">
                  <c:v>17.367999999999999</c:v>
                </c:pt>
                <c:pt idx="17181">
                  <c:v>17.271999999999998</c:v>
                </c:pt>
                <c:pt idx="17182">
                  <c:v>17.177</c:v>
                </c:pt>
                <c:pt idx="17183">
                  <c:v>17.082000000000001</c:v>
                </c:pt>
                <c:pt idx="17184">
                  <c:v>17.010999999999999</c:v>
                </c:pt>
                <c:pt idx="17185">
                  <c:v>16.939</c:v>
                </c:pt>
                <c:pt idx="17186">
                  <c:v>16.867999999999999</c:v>
                </c:pt>
                <c:pt idx="17187">
                  <c:v>16.795999999999999</c:v>
                </c:pt>
                <c:pt idx="17188">
                  <c:v>16.725000000000001</c:v>
                </c:pt>
                <c:pt idx="17189">
                  <c:v>16.677</c:v>
                </c:pt>
                <c:pt idx="17190">
                  <c:v>16.606000000000002</c:v>
                </c:pt>
                <c:pt idx="17191">
                  <c:v>16.558</c:v>
                </c:pt>
                <c:pt idx="17192">
                  <c:v>16.510999999999999</c:v>
                </c:pt>
                <c:pt idx="17193">
                  <c:v>16.439</c:v>
                </c:pt>
                <c:pt idx="17194">
                  <c:v>16.414999999999999</c:v>
                </c:pt>
                <c:pt idx="17195">
                  <c:v>16.367999999999999</c:v>
                </c:pt>
                <c:pt idx="17196">
                  <c:v>16.32</c:v>
                </c:pt>
                <c:pt idx="17197">
                  <c:v>16.271999999999998</c:v>
                </c:pt>
                <c:pt idx="17198">
                  <c:v>16.225000000000001</c:v>
                </c:pt>
                <c:pt idx="17199">
                  <c:v>16.201000000000001</c:v>
                </c:pt>
                <c:pt idx="17200">
                  <c:v>16.152999999999999</c:v>
                </c:pt>
                <c:pt idx="17201">
                  <c:v>16.129000000000001</c:v>
                </c:pt>
                <c:pt idx="17202">
                  <c:v>16.106000000000002</c:v>
                </c:pt>
                <c:pt idx="17203">
                  <c:v>16.058</c:v>
                </c:pt>
                <c:pt idx="17204">
                  <c:v>16.033999999999999</c:v>
                </c:pt>
                <c:pt idx="17205">
                  <c:v>16.010000000000002</c:v>
                </c:pt>
                <c:pt idx="17206">
                  <c:v>15.962999999999999</c:v>
                </c:pt>
                <c:pt idx="17207">
                  <c:v>15.962999999999999</c:v>
                </c:pt>
                <c:pt idx="17208">
                  <c:v>15.939</c:v>
                </c:pt>
                <c:pt idx="17209">
                  <c:v>15.962999999999999</c:v>
                </c:pt>
                <c:pt idx="17210">
                  <c:v>15.986000000000001</c:v>
                </c:pt>
                <c:pt idx="17211">
                  <c:v>16.010000000000002</c:v>
                </c:pt>
                <c:pt idx="17212">
                  <c:v>16.082000000000001</c:v>
                </c:pt>
                <c:pt idx="17213">
                  <c:v>16.152999999999999</c:v>
                </c:pt>
                <c:pt idx="17214">
                  <c:v>16.248999999999999</c:v>
                </c:pt>
                <c:pt idx="17215">
                  <c:v>16.344000000000001</c:v>
                </c:pt>
                <c:pt idx="17216">
                  <c:v>16.463000000000001</c:v>
                </c:pt>
                <c:pt idx="17217">
                  <c:v>16.582000000000001</c:v>
                </c:pt>
                <c:pt idx="17218">
                  <c:v>16.748999999999999</c:v>
                </c:pt>
                <c:pt idx="17219">
                  <c:v>16.914999999999999</c:v>
                </c:pt>
                <c:pt idx="17220">
                  <c:v>17.106000000000002</c:v>
                </c:pt>
                <c:pt idx="17221">
                  <c:v>17.32</c:v>
                </c:pt>
                <c:pt idx="17222">
                  <c:v>17.510000000000002</c:v>
                </c:pt>
                <c:pt idx="17223">
                  <c:v>17.724</c:v>
                </c:pt>
                <c:pt idx="17224">
                  <c:v>17.962</c:v>
                </c:pt>
                <c:pt idx="17225">
                  <c:v>18.152000000000001</c:v>
                </c:pt>
                <c:pt idx="17226">
                  <c:v>18.39</c:v>
                </c:pt>
                <c:pt idx="17227">
                  <c:v>18.628</c:v>
                </c:pt>
                <c:pt idx="17228">
                  <c:v>18.888999999999999</c:v>
                </c:pt>
                <c:pt idx="17229">
                  <c:v>19.151</c:v>
                </c:pt>
                <c:pt idx="17230">
                  <c:v>19.413</c:v>
                </c:pt>
                <c:pt idx="17231">
                  <c:v>19.673999999999999</c:v>
                </c:pt>
                <c:pt idx="17232">
                  <c:v>19.911999999999999</c:v>
                </c:pt>
                <c:pt idx="17233">
                  <c:v>20.103000000000002</c:v>
                </c:pt>
                <c:pt idx="17234">
                  <c:v>20.245999999999999</c:v>
                </c:pt>
                <c:pt idx="17235">
                  <c:v>20.341000000000001</c:v>
                </c:pt>
                <c:pt idx="17236">
                  <c:v>20.579000000000001</c:v>
                </c:pt>
                <c:pt idx="17237">
                  <c:v>20.792999999999999</c:v>
                </c:pt>
                <c:pt idx="17238">
                  <c:v>21.056000000000001</c:v>
                </c:pt>
                <c:pt idx="17239">
                  <c:v>21.318000000000001</c:v>
                </c:pt>
                <c:pt idx="17240">
                  <c:v>21.556999999999999</c:v>
                </c:pt>
                <c:pt idx="17241">
                  <c:v>21.724</c:v>
                </c:pt>
                <c:pt idx="17242">
                  <c:v>21.818999999999999</c:v>
                </c:pt>
                <c:pt idx="17243">
                  <c:v>21.939</c:v>
                </c:pt>
                <c:pt idx="17244">
                  <c:v>21.963000000000001</c:v>
                </c:pt>
                <c:pt idx="17245">
                  <c:v>22.058</c:v>
                </c:pt>
                <c:pt idx="17246">
                  <c:v>22.033999999999999</c:v>
                </c:pt>
                <c:pt idx="17247">
                  <c:v>21.963000000000001</c:v>
                </c:pt>
                <c:pt idx="17248">
                  <c:v>22.058</c:v>
                </c:pt>
                <c:pt idx="17249">
                  <c:v>22.082000000000001</c:v>
                </c:pt>
                <c:pt idx="17250">
                  <c:v>22.058</c:v>
                </c:pt>
                <c:pt idx="17251">
                  <c:v>21.986999999999998</c:v>
                </c:pt>
                <c:pt idx="17252">
                  <c:v>21.890999999999998</c:v>
                </c:pt>
                <c:pt idx="17253">
                  <c:v>21.771999999999998</c:v>
                </c:pt>
                <c:pt idx="17254">
                  <c:v>21.652000000000001</c:v>
                </c:pt>
                <c:pt idx="17255">
                  <c:v>21.484999999999999</c:v>
                </c:pt>
                <c:pt idx="17256">
                  <c:v>21.341999999999999</c:v>
                </c:pt>
                <c:pt idx="17257">
                  <c:v>21.199000000000002</c:v>
                </c:pt>
                <c:pt idx="17258">
                  <c:v>21.056000000000001</c:v>
                </c:pt>
                <c:pt idx="17259">
                  <c:v>20.913</c:v>
                </c:pt>
                <c:pt idx="17260">
                  <c:v>20.722000000000001</c:v>
                </c:pt>
                <c:pt idx="17261">
                  <c:v>20.555</c:v>
                </c:pt>
                <c:pt idx="17262">
                  <c:v>20.388000000000002</c:v>
                </c:pt>
                <c:pt idx="17263">
                  <c:v>20.198</c:v>
                </c:pt>
                <c:pt idx="17264">
                  <c:v>20.007000000000001</c:v>
                </c:pt>
                <c:pt idx="17265">
                  <c:v>19.792999999999999</c:v>
                </c:pt>
                <c:pt idx="17266">
                  <c:v>19.579000000000001</c:v>
                </c:pt>
                <c:pt idx="17267">
                  <c:v>19.364999999999998</c:v>
                </c:pt>
                <c:pt idx="17268">
                  <c:v>19.175000000000001</c:v>
                </c:pt>
                <c:pt idx="17269">
                  <c:v>18.984999999999999</c:v>
                </c:pt>
                <c:pt idx="17270">
                  <c:v>18.794</c:v>
                </c:pt>
                <c:pt idx="17271">
                  <c:v>18.628</c:v>
                </c:pt>
                <c:pt idx="17272">
                  <c:v>18.484999999999999</c:v>
                </c:pt>
                <c:pt idx="17273">
                  <c:v>18.343</c:v>
                </c:pt>
                <c:pt idx="17274">
                  <c:v>18.2</c:v>
                </c:pt>
                <c:pt idx="17275">
                  <c:v>18.081</c:v>
                </c:pt>
                <c:pt idx="17276">
                  <c:v>17.962</c:v>
                </c:pt>
                <c:pt idx="17277">
                  <c:v>17.843</c:v>
                </c:pt>
                <c:pt idx="17278">
                  <c:v>17.724</c:v>
                </c:pt>
                <c:pt idx="17279">
                  <c:v>17.605</c:v>
                </c:pt>
                <c:pt idx="17280">
                  <c:v>17.510000000000002</c:v>
                </c:pt>
                <c:pt idx="17281">
                  <c:v>17.439</c:v>
                </c:pt>
                <c:pt idx="17282">
                  <c:v>17.344000000000001</c:v>
                </c:pt>
                <c:pt idx="17283">
                  <c:v>17.295999999999999</c:v>
                </c:pt>
                <c:pt idx="17284">
                  <c:v>17.225000000000001</c:v>
                </c:pt>
                <c:pt idx="17285">
                  <c:v>17.177</c:v>
                </c:pt>
                <c:pt idx="17286">
                  <c:v>17.13</c:v>
                </c:pt>
                <c:pt idx="17287">
                  <c:v>17.082000000000001</c:v>
                </c:pt>
                <c:pt idx="17288">
                  <c:v>17.058</c:v>
                </c:pt>
                <c:pt idx="17289">
                  <c:v>17.010999999999999</c:v>
                </c:pt>
                <c:pt idx="17290">
                  <c:v>16.986999999999998</c:v>
                </c:pt>
                <c:pt idx="17291">
                  <c:v>16.939</c:v>
                </c:pt>
                <c:pt idx="17292">
                  <c:v>16.914999999999999</c:v>
                </c:pt>
                <c:pt idx="17293">
                  <c:v>16.867999999999999</c:v>
                </c:pt>
                <c:pt idx="17294">
                  <c:v>16.844000000000001</c:v>
                </c:pt>
                <c:pt idx="17295">
                  <c:v>16.795999999999999</c:v>
                </c:pt>
                <c:pt idx="17296">
                  <c:v>16.773</c:v>
                </c:pt>
                <c:pt idx="17297">
                  <c:v>16.748999999999999</c:v>
                </c:pt>
                <c:pt idx="17298">
                  <c:v>16.701000000000001</c:v>
                </c:pt>
                <c:pt idx="17299">
                  <c:v>16.677</c:v>
                </c:pt>
                <c:pt idx="17300">
                  <c:v>16.654</c:v>
                </c:pt>
                <c:pt idx="17301">
                  <c:v>16.63</c:v>
                </c:pt>
                <c:pt idx="17302">
                  <c:v>16.63</c:v>
                </c:pt>
                <c:pt idx="17303">
                  <c:v>16.606000000000002</c:v>
                </c:pt>
                <c:pt idx="17304">
                  <c:v>16.606000000000002</c:v>
                </c:pt>
                <c:pt idx="17305">
                  <c:v>16.582000000000001</c:v>
                </c:pt>
                <c:pt idx="17306">
                  <c:v>16.582000000000001</c:v>
                </c:pt>
                <c:pt idx="17307">
                  <c:v>16.606000000000002</c:v>
                </c:pt>
                <c:pt idx="17308">
                  <c:v>16.63</c:v>
                </c:pt>
                <c:pt idx="17309">
                  <c:v>16.677</c:v>
                </c:pt>
                <c:pt idx="17310">
                  <c:v>16.725000000000001</c:v>
                </c:pt>
                <c:pt idx="17311">
                  <c:v>16.773</c:v>
                </c:pt>
                <c:pt idx="17312">
                  <c:v>16.844000000000001</c:v>
                </c:pt>
                <c:pt idx="17313">
                  <c:v>16.963000000000001</c:v>
                </c:pt>
                <c:pt idx="17314">
                  <c:v>17.106000000000002</c:v>
                </c:pt>
                <c:pt idx="17315">
                  <c:v>17.248999999999999</c:v>
                </c:pt>
                <c:pt idx="17316">
                  <c:v>17.390999999999998</c:v>
                </c:pt>
                <c:pt idx="17317">
                  <c:v>17.582000000000001</c:v>
                </c:pt>
                <c:pt idx="17318">
                  <c:v>17.771999999999998</c:v>
                </c:pt>
                <c:pt idx="17319">
                  <c:v>17.962</c:v>
                </c:pt>
                <c:pt idx="17320">
                  <c:v>18.105</c:v>
                </c:pt>
                <c:pt idx="17321">
                  <c:v>18.318999999999999</c:v>
                </c:pt>
                <c:pt idx="17322">
                  <c:v>18.603999999999999</c:v>
                </c:pt>
                <c:pt idx="17323">
                  <c:v>18.913</c:v>
                </c:pt>
                <c:pt idx="17324">
                  <c:v>19.151</c:v>
                </c:pt>
                <c:pt idx="17325">
                  <c:v>19.388999999999999</c:v>
                </c:pt>
                <c:pt idx="17326">
                  <c:v>19.673999999999999</c:v>
                </c:pt>
                <c:pt idx="17327">
                  <c:v>19.96</c:v>
                </c:pt>
                <c:pt idx="17328">
                  <c:v>20.149999999999999</c:v>
                </c:pt>
                <c:pt idx="17329">
                  <c:v>20.198</c:v>
                </c:pt>
                <c:pt idx="17330">
                  <c:v>20.222000000000001</c:v>
                </c:pt>
                <c:pt idx="17331">
                  <c:v>20.245999999999999</c:v>
                </c:pt>
                <c:pt idx="17332">
                  <c:v>20.292999999999999</c:v>
                </c:pt>
                <c:pt idx="17333">
                  <c:v>20.507000000000001</c:v>
                </c:pt>
                <c:pt idx="17334">
                  <c:v>20.722000000000001</c:v>
                </c:pt>
                <c:pt idx="17335">
                  <c:v>20.888999999999999</c:v>
                </c:pt>
                <c:pt idx="17336">
                  <c:v>20.841000000000001</c:v>
                </c:pt>
                <c:pt idx="17337">
                  <c:v>20.698</c:v>
                </c:pt>
                <c:pt idx="17338">
                  <c:v>20.484000000000002</c:v>
                </c:pt>
                <c:pt idx="17339">
                  <c:v>20.341000000000001</c:v>
                </c:pt>
                <c:pt idx="17340">
                  <c:v>20.268999999999998</c:v>
                </c:pt>
                <c:pt idx="17341">
                  <c:v>20.317</c:v>
                </c:pt>
                <c:pt idx="17342">
                  <c:v>20.388000000000002</c:v>
                </c:pt>
                <c:pt idx="17343">
                  <c:v>20.484000000000002</c:v>
                </c:pt>
                <c:pt idx="17344">
                  <c:v>20.530999999999999</c:v>
                </c:pt>
                <c:pt idx="17345">
                  <c:v>20.530999999999999</c:v>
                </c:pt>
                <c:pt idx="17346">
                  <c:v>20.436</c:v>
                </c:pt>
                <c:pt idx="17347">
                  <c:v>20.317</c:v>
                </c:pt>
                <c:pt idx="17348">
                  <c:v>20.173999999999999</c:v>
                </c:pt>
                <c:pt idx="17349">
                  <c:v>20.055</c:v>
                </c:pt>
                <c:pt idx="17350">
                  <c:v>19.936</c:v>
                </c:pt>
                <c:pt idx="17351">
                  <c:v>19.817</c:v>
                </c:pt>
                <c:pt idx="17352">
                  <c:v>19.673999999999999</c:v>
                </c:pt>
                <c:pt idx="17353">
                  <c:v>19.555</c:v>
                </c:pt>
                <c:pt idx="17354">
                  <c:v>19.436</c:v>
                </c:pt>
                <c:pt idx="17355">
                  <c:v>19.294</c:v>
                </c:pt>
                <c:pt idx="17356">
                  <c:v>19.151</c:v>
                </c:pt>
                <c:pt idx="17357">
                  <c:v>19.032</c:v>
                </c:pt>
                <c:pt idx="17358">
                  <c:v>18.888999999999999</c:v>
                </c:pt>
                <c:pt idx="17359">
                  <c:v>18.771000000000001</c:v>
                </c:pt>
                <c:pt idx="17360">
                  <c:v>18.628</c:v>
                </c:pt>
                <c:pt idx="17361">
                  <c:v>18.484999999999999</c:v>
                </c:pt>
                <c:pt idx="17362">
                  <c:v>18.343</c:v>
                </c:pt>
                <c:pt idx="17363">
                  <c:v>18.175999999999998</c:v>
                </c:pt>
                <c:pt idx="17364">
                  <c:v>18.033000000000001</c:v>
                </c:pt>
                <c:pt idx="17365">
                  <c:v>17.914999999999999</c:v>
                </c:pt>
                <c:pt idx="17366">
                  <c:v>17.795999999999999</c:v>
                </c:pt>
                <c:pt idx="17367">
                  <c:v>17.677</c:v>
                </c:pt>
                <c:pt idx="17368">
                  <c:v>17.533999999999999</c:v>
                </c:pt>
                <c:pt idx="17369">
                  <c:v>17.414999999999999</c:v>
                </c:pt>
                <c:pt idx="17370">
                  <c:v>17.32</c:v>
                </c:pt>
                <c:pt idx="17371">
                  <c:v>17.225000000000001</c:v>
                </c:pt>
                <c:pt idx="17372">
                  <c:v>17.152999999999999</c:v>
                </c:pt>
                <c:pt idx="17373">
                  <c:v>17.058</c:v>
                </c:pt>
                <c:pt idx="17374">
                  <c:v>16.986999999999998</c:v>
                </c:pt>
                <c:pt idx="17375">
                  <c:v>16.939</c:v>
                </c:pt>
                <c:pt idx="17376">
                  <c:v>16.867999999999999</c:v>
                </c:pt>
                <c:pt idx="17377">
                  <c:v>16.82</c:v>
                </c:pt>
                <c:pt idx="17378">
                  <c:v>16.773</c:v>
                </c:pt>
                <c:pt idx="17379">
                  <c:v>16.725000000000001</c:v>
                </c:pt>
                <c:pt idx="17380">
                  <c:v>16.677</c:v>
                </c:pt>
                <c:pt idx="17381">
                  <c:v>16.654</c:v>
                </c:pt>
                <c:pt idx="17382">
                  <c:v>16.63</c:v>
                </c:pt>
                <c:pt idx="17383">
                  <c:v>16.606000000000002</c:v>
                </c:pt>
                <c:pt idx="17384">
                  <c:v>16.582000000000001</c:v>
                </c:pt>
                <c:pt idx="17385">
                  <c:v>16.558</c:v>
                </c:pt>
                <c:pt idx="17386">
                  <c:v>16.533999999999999</c:v>
                </c:pt>
                <c:pt idx="17387">
                  <c:v>16.533999999999999</c:v>
                </c:pt>
                <c:pt idx="17388">
                  <c:v>16.510999999999999</c:v>
                </c:pt>
                <c:pt idx="17389">
                  <c:v>16.486999999999998</c:v>
                </c:pt>
                <c:pt idx="17390">
                  <c:v>16.463000000000001</c:v>
                </c:pt>
                <c:pt idx="17391">
                  <c:v>16.439</c:v>
                </c:pt>
                <c:pt idx="17392">
                  <c:v>16.414999999999999</c:v>
                </c:pt>
                <c:pt idx="17393">
                  <c:v>16.391999999999999</c:v>
                </c:pt>
                <c:pt idx="17394">
                  <c:v>16.367999999999999</c:v>
                </c:pt>
                <c:pt idx="17395">
                  <c:v>16.32</c:v>
                </c:pt>
                <c:pt idx="17396">
                  <c:v>16.295999999999999</c:v>
                </c:pt>
                <c:pt idx="17397">
                  <c:v>16.271999999999998</c:v>
                </c:pt>
                <c:pt idx="17398">
                  <c:v>16.248999999999999</c:v>
                </c:pt>
                <c:pt idx="17399">
                  <c:v>16.225000000000001</c:v>
                </c:pt>
                <c:pt idx="17400">
                  <c:v>16.225000000000001</c:v>
                </c:pt>
                <c:pt idx="17401">
                  <c:v>16.201000000000001</c:v>
                </c:pt>
                <c:pt idx="17402">
                  <c:v>16.201000000000001</c:v>
                </c:pt>
                <c:pt idx="17403">
                  <c:v>16.225000000000001</c:v>
                </c:pt>
                <c:pt idx="17404">
                  <c:v>16.225000000000001</c:v>
                </c:pt>
                <c:pt idx="17405">
                  <c:v>16.225000000000001</c:v>
                </c:pt>
                <c:pt idx="17406">
                  <c:v>16.225000000000001</c:v>
                </c:pt>
                <c:pt idx="17407">
                  <c:v>16.225000000000001</c:v>
                </c:pt>
                <c:pt idx="17408">
                  <c:v>16.248999999999999</c:v>
                </c:pt>
                <c:pt idx="17409">
                  <c:v>16.248999999999999</c:v>
                </c:pt>
                <c:pt idx="17410">
                  <c:v>16.295999999999999</c:v>
                </c:pt>
                <c:pt idx="17411">
                  <c:v>16.344000000000001</c:v>
                </c:pt>
                <c:pt idx="17412">
                  <c:v>16.391999999999999</c:v>
                </c:pt>
                <c:pt idx="17413">
                  <c:v>16.463000000000001</c:v>
                </c:pt>
                <c:pt idx="17414">
                  <c:v>16.63</c:v>
                </c:pt>
                <c:pt idx="17415">
                  <c:v>16.867999999999999</c:v>
                </c:pt>
                <c:pt idx="17416">
                  <c:v>17.201000000000001</c:v>
                </c:pt>
                <c:pt idx="17417">
                  <c:v>17.390999999999998</c:v>
                </c:pt>
                <c:pt idx="17418">
                  <c:v>17.510000000000002</c:v>
                </c:pt>
                <c:pt idx="17419">
                  <c:v>17.533999999999999</c:v>
                </c:pt>
                <c:pt idx="17420">
                  <c:v>17.463000000000001</c:v>
                </c:pt>
                <c:pt idx="17421">
                  <c:v>17.367999999999999</c:v>
                </c:pt>
                <c:pt idx="17422">
                  <c:v>17.344000000000001</c:v>
                </c:pt>
                <c:pt idx="17423">
                  <c:v>17.367999999999999</c:v>
                </c:pt>
                <c:pt idx="17424">
                  <c:v>17.439</c:v>
                </c:pt>
                <c:pt idx="17425">
                  <c:v>17.439</c:v>
                </c:pt>
                <c:pt idx="17426">
                  <c:v>17.439</c:v>
                </c:pt>
                <c:pt idx="17427">
                  <c:v>17.390999999999998</c:v>
                </c:pt>
                <c:pt idx="17428">
                  <c:v>17.367999999999999</c:v>
                </c:pt>
                <c:pt idx="17429">
                  <c:v>17.344000000000001</c:v>
                </c:pt>
                <c:pt idx="17430">
                  <c:v>17.271999999999998</c:v>
                </c:pt>
                <c:pt idx="17431">
                  <c:v>17.201000000000001</c:v>
                </c:pt>
                <c:pt idx="17432">
                  <c:v>17.177</c:v>
                </c:pt>
                <c:pt idx="17433">
                  <c:v>17.152999999999999</c:v>
                </c:pt>
                <c:pt idx="17434">
                  <c:v>17.152999999999999</c:v>
                </c:pt>
                <c:pt idx="17435">
                  <c:v>17.152999999999999</c:v>
                </c:pt>
                <c:pt idx="17436">
                  <c:v>17.152999999999999</c:v>
                </c:pt>
                <c:pt idx="17437">
                  <c:v>17.201000000000001</c:v>
                </c:pt>
                <c:pt idx="17438">
                  <c:v>17.225000000000001</c:v>
                </c:pt>
                <c:pt idx="17439">
                  <c:v>17.201000000000001</c:v>
                </c:pt>
                <c:pt idx="17440">
                  <c:v>17.201000000000001</c:v>
                </c:pt>
                <c:pt idx="17441">
                  <c:v>17.177</c:v>
                </c:pt>
                <c:pt idx="17442">
                  <c:v>17.152999999999999</c:v>
                </c:pt>
                <c:pt idx="17443">
                  <c:v>17.106000000000002</c:v>
                </c:pt>
                <c:pt idx="17444">
                  <c:v>17.058</c:v>
                </c:pt>
                <c:pt idx="17445">
                  <c:v>16.986999999999998</c:v>
                </c:pt>
                <c:pt idx="17446">
                  <c:v>16.939</c:v>
                </c:pt>
                <c:pt idx="17447">
                  <c:v>16.891999999999999</c:v>
                </c:pt>
                <c:pt idx="17448">
                  <c:v>16.867999999999999</c:v>
                </c:pt>
                <c:pt idx="17449">
                  <c:v>16.795999999999999</c:v>
                </c:pt>
                <c:pt idx="17450">
                  <c:v>16.701000000000001</c:v>
                </c:pt>
                <c:pt idx="17451">
                  <c:v>16.606000000000002</c:v>
                </c:pt>
                <c:pt idx="17452">
                  <c:v>16.533999999999999</c:v>
                </c:pt>
                <c:pt idx="17453">
                  <c:v>16.463000000000001</c:v>
                </c:pt>
                <c:pt idx="17454">
                  <c:v>16.391999999999999</c:v>
                </c:pt>
                <c:pt idx="17455">
                  <c:v>16.32</c:v>
                </c:pt>
                <c:pt idx="17456">
                  <c:v>16.225000000000001</c:v>
                </c:pt>
                <c:pt idx="17457">
                  <c:v>16.129000000000001</c:v>
                </c:pt>
                <c:pt idx="17458">
                  <c:v>16.058</c:v>
                </c:pt>
                <c:pt idx="17459">
                  <c:v>15.986000000000001</c:v>
                </c:pt>
                <c:pt idx="17460">
                  <c:v>15.891</c:v>
                </c:pt>
                <c:pt idx="17461">
                  <c:v>15.843</c:v>
                </c:pt>
                <c:pt idx="17462">
                  <c:v>15.772</c:v>
                </c:pt>
                <c:pt idx="17463">
                  <c:v>15.7</c:v>
                </c:pt>
                <c:pt idx="17464">
                  <c:v>15.629</c:v>
                </c:pt>
                <c:pt idx="17465">
                  <c:v>15.581</c:v>
                </c:pt>
                <c:pt idx="17466">
                  <c:v>15.509</c:v>
                </c:pt>
                <c:pt idx="17467">
                  <c:v>15.438000000000001</c:v>
                </c:pt>
                <c:pt idx="17468">
                  <c:v>15.366</c:v>
                </c:pt>
                <c:pt idx="17469">
                  <c:v>15.318</c:v>
                </c:pt>
                <c:pt idx="17470">
                  <c:v>15.247</c:v>
                </c:pt>
                <c:pt idx="17471">
                  <c:v>15.175000000000001</c:v>
                </c:pt>
                <c:pt idx="17472">
                  <c:v>15.127000000000001</c:v>
                </c:pt>
                <c:pt idx="17473">
                  <c:v>15.055</c:v>
                </c:pt>
                <c:pt idx="17474">
                  <c:v>15.007999999999999</c:v>
                </c:pt>
                <c:pt idx="17475">
                  <c:v>14.96</c:v>
                </c:pt>
                <c:pt idx="17476">
                  <c:v>14.888</c:v>
                </c:pt>
                <c:pt idx="17477">
                  <c:v>14.84</c:v>
                </c:pt>
                <c:pt idx="17478">
                  <c:v>14.792</c:v>
                </c:pt>
                <c:pt idx="17479">
                  <c:v>14.744999999999999</c:v>
                </c:pt>
                <c:pt idx="17480">
                  <c:v>14.721</c:v>
                </c:pt>
                <c:pt idx="17481">
                  <c:v>14.673</c:v>
                </c:pt>
                <c:pt idx="17482">
                  <c:v>14.625</c:v>
                </c:pt>
                <c:pt idx="17483">
                  <c:v>14.601000000000001</c:v>
                </c:pt>
                <c:pt idx="17484">
                  <c:v>14.577</c:v>
                </c:pt>
                <c:pt idx="17485">
                  <c:v>14.529</c:v>
                </c:pt>
                <c:pt idx="17486">
                  <c:v>14.505000000000001</c:v>
                </c:pt>
                <c:pt idx="17487">
                  <c:v>14.481</c:v>
                </c:pt>
                <c:pt idx="17488">
                  <c:v>14.457000000000001</c:v>
                </c:pt>
                <c:pt idx="17489">
                  <c:v>14.433</c:v>
                </c:pt>
                <c:pt idx="17490">
                  <c:v>14.385</c:v>
                </c:pt>
                <c:pt idx="17491">
                  <c:v>14.361000000000001</c:v>
                </c:pt>
                <c:pt idx="17492">
                  <c:v>14.337</c:v>
                </c:pt>
                <c:pt idx="17493">
                  <c:v>14.29</c:v>
                </c:pt>
                <c:pt idx="17494">
                  <c:v>14.266</c:v>
                </c:pt>
                <c:pt idx="17495">
                  <c:v>14.242000000000001</c:v>
                </c:pt>
                <c:pt idx="17496">
                  <c:v>14.218</c:v>
                </c:pt>
                <c:pt idx="17497">
                  <c:v>14.218</c:v>
                </c:pt>
                <c:pt idx="17498">
                  <c:v>14.242000000000001</c:v>
                </c:pt>
                <c:pt idx="17499">
                  <c:v>14.266</c:v>
                </c:pt>
                <c:pt idx="17500">
                  <c:v>14.29</c:v>
                </c:pt>
                <c:pt idx="17501">
                  <c:v>14.361000000000001</c:v>
                </c:pt>
                <c:pt idx="17502">
                  <c:v>14.433</c:v>
                </c:pt>
                <c:pt idx="17503">
                  <c:v>14.529</c:v>
                </c:pt>
                <c:pt idx="17504">
                  <c:v>14.648999999999999</c:v>
                </c:pt>
                <c:pt idx="17505">
                  <c:v>14.816000000000001</c:v>
                </c:pt>
                <c:pt idx="17506">
                  <c:v>14.96</c:v>
                </c:pt>
                <c:pt idx="17507">
                  <c:v>15.175000000000001</c:v>
                </c:pt>
                <c:pt idx="17508">
                  <c:v>15.39</c:v>
                </c:pt>
                <c:pt idx="17509">
                  <c:v>15.651999999999999</c:v>
                </c:pt>
                <c:pt idx="17510">
                  <c:v>15.891</c:v>
                </c:pt>
                <c:pt idx="17511">
                  <c:v>16.033999999999999</c:v>
                </c:pt>
                <c:pt idx="17512">
                  <c:v>16.201000000000001</c:v>
                </c:pt>
                <c:pt idx="17513">
                  <c:v>16.414999999999999</c:v>
                </c:pt>
                <c:pt idx="17514">
                  <c:v>16.677</c:v>
                </c:pt>
                <c:pt idx="17515">
                  <c:v>16.986999999999998</c:v>
                </c:pt>
                <c:pt idx="17516">
                  <c:v>17.13</c:v>
                </c:pt>
                <c:pt idx="17517">
                  <c:v>17.177</c:v>
                </c:pt>
                <c:pt idx="17518">
                  <c:v>17.390999999999998</c:v>
                </c:pt>
                <c:pt idx="17519">
                  <c:v>17.533999999999999</c:v>
                </c:pt>
                <c:pt idx="17520">
                  <c:v>17.677</c:v>
                </c:pt>
                <c:pt idx="17521">
                  <c:v>17.937999999999999</c:v>
                </c:pt>
                <c:pt idx="17522">
                  <c:v>18.247</c:v>
                </c:pt>
                <c:pt idx="17523">
                  <c:v>18.460999999999999</c:v>
                </c:pt>
                <c:pt idx="17524">
                  <c:v>18.699000000000002</c:v>
                </c:pt>
                <c:pt idx="17525">
                  <c:v>18.866</c:v>
                </c:pt>
                <c:pt idx="17526">
                  <c:v>19.079999999999998</c:v>
                </c:pt>
                <c:pt idx="17527">
                  <c:v>19.341000000000001</c:v>
                </c:pt>
                <c:pt idx="17528">
                  <c:v>19.626999999999999</c:v>
                </c:pt>
                <c:pt idx="17529">
                  <c:v>19.888000000000002</c:v>
                </c:pt>
                <c:pt idx="17530">
                  <c:v>20.126000000000001</c:v>
                </c:pt>
                <c:pt idx="17531">
                  <c:v>20.317</c:v>
                </c:pt>
                <c:pt idx="17532">
                  <c:v>20.484000000000002</c:v>
                </c:pt>
                <c:pt idx="17533">
                  <c:v>20.626999999999999</c:v>
                </c:pt>
                <c:pt idx="17534">
                  <c:v>20.65</c:v>
                </c:pt>
                <c:pt idx="17535">
                  <c:v>20.626999999999999</c:v>
                </c:pt>
                <c:pt idx="17536">
                  <c:v>20.722000000000001</c:v>
                </c:pt>
                <c:pt idx="17537">
                  <c:v>20.77</c:v>
                </c:pt>
                <c:pt idx="17538">
                  <c:v>20.792999999999999</c:v>
                </c:pt>
                <c:pt idx="17539">
                  <c:v>20.817</c:v>
                </c:pt>
                <c:pt idx="17540">
                  <c:v>20.864999999999998</c:v>
                </c:pt>
                <c:pt idx="17541">
                  <c:v>20.841000000000001</c:v>
                </c:pt>
                <c:pt idx="17542">
                  <c:v>20.722000000000001</c:v>
                </c:pt>
                <c:pt idx="17543">
                  <c:v>20.626999999999999</c:v>
                </c:pt>
                <c:pt idx="17544">
                  <c:v>20.530999999999999</c:v>
                </c:pt>
                <c:pt idx="17545">
                  <c:v>20.411999999999999</c:v>
                </c:pt>
                <c:pt idx="17546">
                  <c:v>20.268999999999998</c:v>
                </c:pt>
                <c:pt idx="17547">
                  <c:v>20.103000000000002</c:v>
                </c:pt>
                <c:pt idx="17548">
                  <c:v>19.96</c:v>
                </c:pt>
                <c:pt idx="17549">
                  <c:v>19.77</c:v>
                </c:pt>
                <c:pt idx="17550">
                  <c:v>19.555</c:v>
                </c:pt>
                <c:pt idx="17551">
                  <c:v>19.341000000000001</c:v>
                </c:pt>
                <c:pt idx="17552">
                  <c:v>19.126999999999999</c:v>
                </c:pt>
                <c:pt idx="17553">
                  <c:v>18.937000000000001</c:v>
                </c:pt>
                <c:pt idx="17554">
                  <c:v>18.722999999999999</c:v>
                </c:pt>
                <c:pt idx="17555">
                  <c:v>18.533000000000001</c:v>
                </c:pt>
                <c:pt idx="17556">
                  <c:v>18.343</c:v>
                </c:pt>
                <c:pt idx="17557">
                  <c:v>18.175999999999998</c:v>
                </c:pt>
                <c:pt idx="17558">
                  <c:v>17.986000000000001</c:v>
                </c:pt>
                <c:pt idx="17559">
                  <c:v>17.818999999999999</c:v>
                </c:pt>
                <c:pt idx="17560">
                  <c:v>17.629000000000001</c:v>
                </c:pt>
                <c:pt idx="17561">
                  <c:v>17.463000000000001</c:v>
                </c:pt>
                <c:pt idx="17562">
                  <c:v>17.295999999999999</c:v>
                </c:pt>
                <c:pt idx="17563">
                  <c:v>17.152999999999999</c:v>
                </c:pt>
                <c:pt idx="17564">
                  <c:v>16.986999999999998</c:v>
                </c:pt>
                <c:pt idx="17565">
                  <c:v>16.867999999999999</c:v>
                </c:pt>
                <c:pt idx="17566">
                  <c:v>16.748999999999999</c:v>
                </c:pt>
                <c:pt idx="17567">
                  <c:v>16.63</c:v>
                </c:pt>
                <c:pt idx="17568">
                  <c:v>16.533999999999999</c:v>
                </c:pt>
                <c:pt idx="17569">
                  <c:v>16.439</c:v>
                </c:pt>
                <c:pt idx="17570">
                  <c:v>16.367999999999999</c:v>
                </c:pt>
                <c:pt idx="17571">
                  <c:v>16.295999999999999</c:v>
                </c:pt>
                <c:pt idx="17572">
                  <c:v>16.225000000000001</c:v>
                </c:pt>
                <c:pt idx="17573">
                  <c:v>16.152999999999999</c:v>
                </c:pt>
                <c:pt idx="17574">
                  <c:v>16.106000000000002</c:v>
                </c:pt>
                <c:pt idx="17575">
                  <c:v>16.082000000000001</c:v>
                </c:pt>
                <c:pt idx="17576">
                  <c:v>16.033999999999999</c:v>
                </c:pt>
                <c:pt idx="17577">
                  <c:v>15.986000000000001</c:v>
                </c:pt>
                <c:pt idx="17578">
                  <c:v>15.962999999999999</c:v>
                </c:pt>
                <c:pt idx="17579">
                  <c:v>15.914999999999999</c:v>
                </c:pt>
                <c:pt idx="17580">
                  <c:v>15.891</c:v>
                </c:pt>
                <c:pt idx="17581">
                  <c:v>15.867000000000001</c:v>
                </c:pt>
                <c:pt idx="17582">
                  <c:v>15.867000000000001</c:v>
                </c:pt>
                <c:pt idx="17583">
                  <c:v>15.843</c:v>
                </c:pt>
                <c:pt idx="17584">
                  <c:v>15.819000000000001</c:v>
                </c:pt>
                <c:pt idx="17585">
                  <c:v>15.819000000000001</c:v>
                </c:pt>
                <c:pt idx="17586">
                  <c:v>15.819000000000001</c:v>
                </c:pt>
                <c:pt idx="17587">
                  <c:v>15.819000000000001</c:v>
                </c:pt>
                <c:pt idx="17588">
                  <c:v>15.819000000000001</c:v>
                </c:pt>
                <c:pt idx="17589">
                  <c:v>15.819000000000001</c:v>
                </c:pt>
                <c:pt idx="17590">
                  <c:v>15.843</c:v>
                </c:pt>
                <c:pt idx="17591">
                  <c:v>15.843</c:v>
                </c:pt>
                <c:pt idx="17592">
                  <c:v>15.843</c:v>
                </c:pt>
                <c:pt idx="17593">
                  <c:v>15.867000000000001</c:v>
                </c:pt>
                <c:pt idx="17594">
                  <c:v>15.891</c:v>
                </c:pt>
                <c:pt idx="17595">
                  <c:v>15.939</c:v>
                </c:pt>
                <c:pt idx="17596">
                  <c:v>16.010000000000002</c:v>
                </c:pt>
                <c:pt idx="17597">
                  <c:v>16.082000000000001</c:v>
                </c:pt>
                <c:pt idx="17598">
                  <c:v>16.201000000000001</c:v>
                </c:pt>
                <c:pt idx="17599">
                  <c:v>16.295999999999999</c:v>
                </c:pt>
                <c:pt idx="17600">
                  <c:v>16.463000000000001</c:v>
                </c:pt>
                <c:pt idx="17601">
                  <c:v>16.606000000000002</c:v>
                </c:pt>
                <c:pt idx="17602">
                  <c:v>16.795999999999999</c:v>
                </c:pt>
                <c:pt idx="17603">
                  <c:v>16.963000000000001</c:v>
                </c:pt>
                <c:pt idx="17604">
                  <c:v>17.177</c:v>
                </c:pt>
                <c:pt idx="17605">
                  <c:v>17.390999999999998</c:v>
                </c:pt>
                <c:pt idx="17606">
                  <c:v>17.605</c:v>
                </c:pt>
                <c:pt idx="17607">
                  <c:v>17.843</c:v>
                </c:pt>
                <c:pt idx="17608">
                  <c:v>18.056999999999999</c:v>
                </c:pt>
                <c:pt idx="17609">
                  <c:v>18.295000000000002</c:v>
                </c:pt>
                <c:pt idx="17610">
                  <c:v>18.533000000000001</c:v>
                </c:pt>
                <c:pt idx="17611">
                  <c:v>18.771000000000001</c:v>
                </c:pt>
                <c:pt idx="17612">
                  <c:v>19.007999999999999</c:v>
                </c:pt>
                <c:pt idx="17613">
                  <c:v>19.245999999999999</c:v>
                </c:pt>
                <c:pt idx="17614">
                  <c:v>19.484000000000002</c:v>
                </c:pt>
                <c:pt idx="17615">
                  <c:v>19.745999999999999</c:v>
                </c:pt>
                <c:pt idx="17616">
                  <c:v>19.96</c:v>
                </c:pt>
                <c:pt idx="17617">
                  <c:v>20.198</c:v>
                </c:pt>
                <c:pt idx="17618">
                  <c:v>20.436</c:v>
                </c:pt>
                <c:pt idx="17619">
                  <c:v>20.65</c:v>
                </c:pt>
                <c:pt idx="17620">
                  <c:v>20.864999999999998</c:v>
                </c:pt>
                <c:pt idx="17621">
                  <c:v>21.079000000000001</c:v>
                </c:pt>
                <c:pt idx="17622">
                  <c:v>21.27</c:v>
                </c:pt>
                <c:pt idx="17623">
                  <c:v>21.484999999999999</c:v>
                </c:pt>
                <c:pt idx="17624">
                  <c:v>21.652000000000001</c:v>
                </c:pt>
                <c:pt idx="17625">
                  <c:v>21.818999999999999</c:v>
                </c:pt>
                <c:pt idx="17626">
                  <c:v>21.963000000000001</c:v>
                </c:pt>
                <c:pt idx="17627">
                  <c:v>22.13</c:v>
                </c:pt>
                <c:pt idx="17628">
                  <c:v>22.225999999999999</c:v>
                </c:pt>
                <c:pt idx="17629">
                  <c:v>22.321000000000002</c:v>
                </c:pt>
                <c:pt idx="17630">
                  <c:v>22.321000000000002</c:v>
                </c:pt>
                <c:pt idx="17631">
                  <c:v>22.25</c:v>
                </c:pt>
                <c:pt idx="17632">
                  <c:v>22.297999999999998</c:v>
                </c:pt>
                <c:pt idx="17633">
                  <c:v>22.297999999999998</c:v>
                </c:pt>
                <c:pt idx="17634">
                  <c:v>22.25</c:v>
                </c:pt>
                <c:pt idx="17635">
                  <c:v>22.25</c:v>
                </c:pt>
                <c:pt idx="17636">
                  <c:v>22.225999999999999</c:v>
                </c:pt>
                <c:pt idx="17637">
                  <c:v>22.154</c:v>
                </c:pt>
                <c:pt idx="17638">
                  <c:v>22.010999999999999</c:v>
                </c:pt>
                <c:pt idx="17639">
                  <c:v>21.890999999999998</c:v>
                </c:pt>
                <c:pt idx="17640">
                  <c:v>21.748000000000001</c:v>
                </c:pt>
                <c:pt idx="17641">
                  <c:v>21.581</c:v>
                </c:pt>
                <c:pt idx="17642">
                  <c:v>21.39</c:v>
                </c:pt>
                <c:pt idx="17643">
                  <c:v>21.199000000000002</c:v>
                </c:pt>
                <c:pt idx="17644">
                  <c:v>20.984000000000002</c:v>
                </c:pt>
                <c:pt idx="17645">
                  <c:v>20.77</c:v>
                </c:pt>
                <c:pt idx="17646">
                  <c:v>20.555</c:v>
                </c:pt>
                <c:pt idx="17647">
                  <c:v>20.317</c:v>
                </c:pt>
                <c:pt idx="17648">
                  <c:v>20.079000000000001</c:v>
                </c:pt>
                <c:pt idx="17649">
                  <c:v>19.864999999999998</c:v>
                </c:pt>
                <c:pt idx="17650">
                  <c:v>19.651</c:v>
                </c:pt>
                <c:pt idx="17651">
                  <c:v>19.46</c:v>
                </c:pt>
                <c:pt idx="17652">
                  <c:v>19.245999999999999</c:v>
                </c:pt>
                <c:pt idx="17653">
                  <c:v>19.056000000000001</c:v>
                </c:pt>
                <c:pt idx="17654">
                  <c:v>18.866</c:v>
                </c:pt>
                <c:pt idx="17655">
                  <c:v>18.675000000000001</c:v>
                </c:pt>
                <c:pt idx="17656">
                  <c:v>18.484999999999999</c:v>
                </c:pt>
                <c:pt idx="17657">
                  <c:v>18.318999999999999</c:v>
                </c:pt>
                <c:pt idx="17658">
                  <c:v>18.152000000000001</c:v>
                </c:pt>
                <c:pt idx="17659">
                  <c:v>17.986000000000001</c:v>
                </c:pt>
                <c:pt idx="17660">
                  <c:v>17.843</c:v>
                </c:pt>
                <c:pt idx="17661">
                  <c:v>17.701000000000001</c:v>
                </c:pt>
                <c:pt idx="17662">
                  <c:v>17.558</c:v>
                </c:pt>
                <c:pt idx="17663">
                  <c:v>17.439</c:v>
                </c:pt>
                <c:pt idx="17664">
                  <c:v>17.344000000000001</c:v>
                </c:pt>
                <c:pt idx="17665">
                  <c:v>17.225000000000001</c:v>
                </c:pt>
                <c:pt idx="17666">
                  <c:v>17.13</c:v>
                </c:pt>
                <c:pt idx="17667">
                  <c:v>17.033999999999999</c:v>
                </c:pt>
                <c:pt idx="17668">
                  <c:v>16.963000000000001</c:v>
                </c:pt>
                <c:pt idx="17669">
                  <c:v>16.867999999999999</c:v>
                </c:pt>
                <c:pt idx="17670">
                  <c:v>16.795999999999999</c:v>
                </c:pt>
                <c:pt idx="17671">
                  <c:v>16.725000000000001</c:v>
                </c:pt>
                <c:pt idx="17672">
                  <c:v>16.677</c:v>
                </c:pt>
                <c:pt idx="17673">
                  <c:v>16.606000000000002</c:v>
                </c:pt>
                <c:pt idx="17674">
                  <c:v>16.558</c:v>
                </c:pt>
                <c:pt idx="17675">
                  <c:v>16.510999999999999</c:v>
                </c:pt>
                <c:pt idx="17676">
                  <c:v>16.463000000000001</c:v>
                </c:pt>
                <c:pt idx="17677">
                  <c:v>16.414999999999999</c:v>
                </c:pt>
                <c:pt idx="17678">
                  <c:v>16.391999999999999</c:v>
                </c:pt>
                <c:pt idx="17679">
                  <c:v>16.344000000000001</c:v>
                </c:pt>
                <c:pt idx="17680">
                  <c:v>16.32</c:v>
                </c:pt>
                <c:pt idx="17681">
                  <c:v>16.295999999999999</c:v>
                </c:pt>
                <c:pt idx="17682">
                  <c:v>16.271999999999998</c:v>
                </c:pt>
                <c:pt idx="17683">
                  <c:v>16.225000000000001</c:v>
                </c:pt>
                <c:pt idx="17684">
                  <c:v>16.201000000000001</c:v>
                </c:pt>
                <c:pt idx="17685">
                  <c:v>16.177</c:v>
                </c:pt>
                <c:pt idx="17686">
                  <c:v>16.152999999999999</c:v>
                </c:pt>
                <c:pt idx="17687">
                  <c:v>16.129000000000001</c:v>
                </c:pt>
                <c:pt idx="17688">
                  <c:v>16.129000000000001</c:v>
                </c:pt>
                <c:pt idx="17689">
                  <c:v>16.129000000000001</c:v>
                </c:pt>
                <c:pt idx="17690">
                  <c:v>16.129000000000001</c:v>
                </c:pt>
                <c:pt idx="17691">
                  <c:v>16.152999999999999</c:v>
                </c:pt>
                <c:pt idx="17692">
                  <c:v>16.201000000000001</c:v>
                </c:pt>
                <c:pt idx="17693">
                  <c:v>16.271999999999998</c:v>
                </c:pt>
                <c:pt idx="17694">
                  <c:v>16.367999999999999</c:v>
                </c:pt>
                <c:pt idx="17695">
                  <c:v>16.486999999999998</c:v>
                </c:pt>
                <c:pt idx="17696">
                  <c:v>16.654</c:v>
                </c:pt>
                <c:pt idx="17697">
                  <c:v>16.82</c:v>
                </c:pt>
                <c:pt idx="17698">
                  <c:v>16.986999999999998</c:v>
                </c:pt>
                <c:pt idx="17699">
                  <c:v>17.177</c:v>
                </c:pt>
                <c:pt idx="17700">
                  <c:v>17.390999999999998</c:v>
                </c:pt>
                <c:pt idx="17701">
                  <c:v>17.605</c:v>
                </c:pt>
                <c:pt idx="17702">
                  <c:v>17.818999999999999</c:v>
                </c:pt>
                <c:pt idx="17703">
                  <c:v>18.056999999999999</c:v>
                </c:pt>
                <c:pt idx="17704">
                  <c:v>18.295000000000002</c:v>
                </c:pt>
                <c:pt idx="17705">
                  <c:v>18.533000000000001</c:v>
                </c:pt>
                <c:pt idx="17706">
                  <c:v>18.771000000000001</c:v>
                </c:pt>
                <c:pt idx="17707">
                  <c:v>19.032</c:v>
                </c:pt>
                <c:pt idx="17708">
                  <c:v>19.294</c:v>
                </c:pt>
                <c:pt idx="17709">
                  <c:v>19.532</c:v>
                </c:pt>
                <c:pt idx="17710">
                  <c:v>19.792999999999999</c:v>
                </c:pt>
                <c:pt idx="17711">
                  <c:v>20.055</c:v>
                </c:pt>
                <c:pt idx="17712">
                  <c:v>20.317</c:v>
                </c:pt>
                <c:pt idx="17713">
                  <c:v>20.579000000000001</c:v>
                </c:pt>
                <c:pt idx="17714">
                  <c:v>20.817</c:v>
                </c:pt>
                <c:pt idx="17715">
                  <c:v>21.056000000000001</c:v>
                </c:pt>
                <c:pt idx="17716">
                  <c:v>21.27</c:v>
                </c:pt>
                <c:pt idx="17717">
                  <c:v>21.484999999999999</c:v>
                </c:pt>
                <c:pt idx="17718">
                  <c:v>21.7</c:v>
                </c:pt>
                <c:pt idx="17719">
                  <c:v>21.890999999999998</c:v>
                </c:pt>
                <c:pt idx="17720">
                  <c:v>22.082000000000001</c:v>
                </c:pt>
                <c:pt idx="17721">
                  <c:v>22.274000000000001</c:v>
                </c:pt>
                <c:pt idx="17722">
                  <c:v>22.417000000000002</c:v>
                </c:pt>
                <c:pt idx="17723">
                  <c:v>22.536999999999999</c:v>
                </c:pt>
                <c:pt idx="17724">
                  <c:v>22.632999999999999</c:v>
                </c:pt>
                <c:pt idx="17725">
                  <c:v>22.704999999999998</c:v>
                </c:pt>
                <c:pt idx="17726">
                  <c:v>22.728999999999999</c:v>
                </c:pt>
                <c:pt idx="17727">
                  <c:v>22.681000000000001</c:v>
                </c:pt>
                <c:pt idx="17728">
                  <c:v>22.704999999999998</c:v>
                </c:pt>
                <c:pt idx="17729">
                  <c:v>22.704999999999998</c:v>
                </c:pt>
                <c:pt idx="17730">
                  <c:v>22.632999999999999</c:v>
                </c:pt>
                <c:pt idx="17731">
                  <c:v>22.609000000000002</c:v>
                </c:pt>
                <c:pt idx="17732">
                  <c:v>22.536999999999999</c:v>
                </c:pt>
                <c:pt idx="17733">
                  <c:v>22.417000000000002</c:v>
                </c:pt>
                <c:pt idx="17734">
                  <c:v>22.274000000000001</c:v>
                </c:pt>
                <c:pt idx="17735">
                  <c:v>22.13</c:v>
                </c:pt>
                <c:pt idx="17736">
                  <c:v>21.986999999999998</c:v>
                </c:pt>
                <c:pt idx="17737">
                  <c:v>21.818999999999999</c:v>
                </c:pt>
                <c:pt idx="17738">
                  <c:v>21.628</c:v>
                </c:pt>
                <c:pt idx="17739">
                  <c:v>21.413</c:v>
                </c:pt>
                <c:pt idx="17740">
                  <c:v>21.151</c:v>
                </c:pt>
                <c:pt idx="17741">
                  <c:v>20.888999999999999</c:v>
                </c:pt>
                <c:pt idx="17742">
                  <c:v>20.603000000000002</c:v>
                </c:pt>
                <c:pt idx="17743">
                  <c:v>20.317</c:v>
                </c:pt>
                <c:pt idx="17744">
                  <c:v>20.055</c:v>
                </c:pt>
                <c:pt idx="17745">
                  <c:v>19.792999999999999</c:v>
                </c:pt>
                <c:pt idx="17746">
                  <c:v>19.555</c:v>
                </c:pt>
                <c:pt idx="17747">
                  <c:v>19.318000000000001</c:v>
                </c:pt>
                <c:pt idx="17748">
                  <c:v>19.079999999999998</c:v>
                </c:pt>
                <c:pt idx="17749">
                  <c:v>18.866</c:v>
                </c:pt>
                <c:pt idx="17750">
                  <c:v>18.652000000000001</c:v>
                </c:pt>
                <c:pt idx="17751">
                  <c:v>18.460999999999999</c:v>
                </c:pt>
                <c:pt idx="17752">
                  <c:v>18.271000000000001</c:v>
                </c:pt>
                <c:pt idx="17753">
                  <c:v>18.105</c:v>
                </c:pt>
                <c:pt idx="17754">
                  <c:v>17.914999999999999</c:v>
                </c:pt>
                <c:pt idx="17755">
                  <c:v>17.771999999999998</c:v>
                </c:pt>
                <c:pt idx="17756">
                  <c:v>17.629000000000001</c:v>
                </c:pt>
                <c:pt idx="17757">
                  <c:v>17.486000000000001</c:v>
                </c:pt>
                <c:pt idx="17758">
                  <c:v>17.344000000000001</c:v>
                </c:pt>
                <c:pt idx="17759">
                  <c:v>17.225000000000001</c:v>
                </c:pt>
                <c:pt idx="17760">
                  <c:v>17.106000000000002</c:v>
                </c:pt>
                <c:pt idx="17761">
                  <c:v>17.010999999999999</c:v>
                </c:pt>
                <c:pt idx="17762">
                  <c:v>16.914999999999999</c:v>
                </c:pt>
                <c:pt idx="17763">
                  <c:v>16.82</c:v>
                </c:pt>
                <c:pt idx="17764">
                  <c:v>16.725000000000001</c:v>
                </c:pt>
                <c:pt idx="17765">
                  <c:v>16.654</c:v>
                </c:pt>
                <c:pt idx="17766">
                  <c:v>16.558</c:v>
                </c:pt>
                <c:pt idx="17767">
                  <c:v>16.486999999999998</c:v>
                </c:pt>
                <c:pt idx="17768">
                  <c:v>16.439</c:v>
                </c:pt>
                <c:pt idx="17769">
                  <c:v>16.367999999999999</c:v>
                </c:pt>
                <c:pt idx="17770">
                  <c:v>16.295999999999999</c:v>
                </c:pt>
                <c:pt idx="17771">
                  <c:v>16.248999999999999</c:v>
                </c:pt>
                <c:pt idx="17772">
                  <c:v>16.201000000000001</c:v>
                </c:pt>
                <c:pt idx="17773">
                  <c:v>16.129000000000001</c:v>
                </c:pt>
                <c:pt idx="17774">
                  <c:v>16.082000000000001</c:v>
                </c:pt>
                <c:pt idx="17775">
                  <c:v>16.033999999999999</c:v>
                </c:pt>
                <c:pt idx="17776">
                  <c:v>16.010000000000002</c:v>
                </c:pt>
                <c:pt idx="17777">
                  <c:v>15.962999999999999</c:v>
                </c:pt>
                <c:pt idx="17778">
                  <c:v>15.939</c:v>
                </c:pt>
                <c:pt idx="17779">
                  <c:v>15.914999999999999</c:v>
                </c:pt>
                <c:pt idx="17780">
                  <c:v>15.867000000000001</c:v>
                </c:pt>
                <c:pt idx="17781">
                  <c:v>15.843</c:v>
                </c:pt>
                <c:pt idx="17782">
                  <c:v>15.819000000000001</c:v>
                </c:pt>
                <c:pt idx="17783">
                  <c:v>15.819000000000001</c:v>
                </c:pt>
                <c:pt idx="17784">
                  <c:v>15.795999999999999</c:v>
                </c:pt>
                <c:pt idx="17785">
                  <c:v>15.795999999999999</c:v>
                </c:pt>
                <c:pt idx="17786">
                  <c:v>15.795999999999999</c:v>
                </c:pt>
                <c:pt idx="17787">
                  <c:v>15.843</c:v>
                </c:pt>
                <c:pt idx="17788">
                  <c:v>15.891</c:v>
                </c:pt>
                <c:pt idx="17789">
                  <c:v>15.962999999999999</c:v>
                </c:pt>
                <c:pt idx="17790">
                  <c:v>16.058</c:v>
                </c:pt>
                <c:pt idx="17791">
                  <c:v>16.177</c:v>
                </c:pt>
                <c:pt idx="17792">
                  <c:v>16.32</c:v>
                </c:pt>
                <c:pt idx="17793">
                  <c:v>16.486999999999998</c:v>
                </c:pt>
                <c:pt idx="17794">
                  <c:v>16.677</c:v>
                </c:pt>
                <c:pt idx="17795">
                  <c:v>16.867999999999999</c:v>
                </c:pt>
                <c:pt idx="17796">
                  <c:v>17.082000000000001</c:v>
                </c:pt>
                <c:pt idx="17797">
                  <c:v>17.295999999999999</c:v>
                </c:pt>
                <c:pt idx="17798">
                  <c:v>17.533999999999999</c:v>
                </c:pt>
                <c:pt idx="17799">
                  <c:v>17.771999999999998</c:v>
                </c:pt>
                <c:pt idx="17800">
                  <c:v>18.010000000000002</c:v>
                </c:pt>
                <c:pt idx="17801">
                  <c:v>18.271000000000001</c:v>
                </c:pt>
                <c:pt idx="17802">
                  <c:v>18.533000000000001</c:v>
                </c:pt>
                <c:pt idx="17803">
                  <c:v>18.794</c:v>
                </c:pt>
                <c:pt idx="17804">
                  <c:v>19.056000000000001</c:v>
                </c:pt>
                <c:pt idx="17805">
                  <c:v>19.318000000000001</c:v>
                </c:pt>
                <c:pt idx="17806">
                  <c:v>19.579000000000001</c:v>
                </c:pt>
                <c:pt idx="17807">
                  <c:v>19.864999999999998</c:v>
                </c:pt>
                <c:pt idx="17808">
                  <c:v>20.126000000000001</c:v>
                </c:pt>
                <c:pt idx="17809">
                  <c:v>20.364999999999998</c:v>
                </c:pt>
                <c:pt idx="17810">
                  <c:v>20.626999999999999</c:v>
                </c:pt>
                <c:pt idx="17811">
                  <c:v>20.864999999999998</c:v>
                </c:pt>
                <c:pt idx="17812">
                  <c:v>21.103000000000002</c:v>
                </c:pt>
                <c:pt idx="17813">
                  <c:v>21.318000000000001</c:v>
                </c:pt>
                <c:pt idx="17814">
                  <c:v>21.533000000000001</c:v>
                </c:pt>
                <c:pt idx="17815">
                  <c:v>21.748000000000001</c:v>
                </c:pt>
                <c:pt idx="17816">
                  <c:v>21.914999999999999</c:v>
                </c:pt>
                <c:pt idx="17817">
                  <c:v>22.106000000000002</c:v>
                </c:pt>
                <c:pt idx="17818">
                  <c:v>22.274000000000001</c:v>
                </c:pt>
                <c:pt idx="17819">
                  <c:v>22.393000000000001</c:v>
                </c:pt>
                <c:pt idx="17820">
                  <c:v>22.513000000000002</c:v>
                </c:pt>
                <c:pt idx="17821">
                  <c:v>22.609000000000002</c:v>
                </c:pt>
                <c:pt idx="17822">
                  <c:v>22.513000000000002</c:v>
                </c:pt>
                <c:pt idx="17823">
                  <c:v>22.417000000000002</c:v>
                </c:pt>
                <c:pt idx="17824">
                  <c:v>22.369</c:v>
                </c:pt>
                <c:pt idx="17825">
                  <c:v>22.321000000000002</c:v>
                </c:pt>
                <c:pt idx="17826">
                  <c:v>22.297999999999998</c:v>
                </c:pt>
                <c:pt idx="17827">
                  <c:v>22.297999999999998</c:v>
                </c:pt>
                <c:pt idx="17828">
                  <c:v>22.25</c:v>
                </c:pt>
                <c:pt idx="17829">
                  <c:v>22.178000000000001</c:v>
                </c:pt>
                <c:pt idx="17830">
                  <c:v>22.058</c:v>
                </c:pt>
                <c:pt idx="17831">
                  <c:v>21.914999999999999</c:v>
                </c:pt>
                <c:pt idx="17832">
                  <c:v>21.748000000000001</c:v>
                </c:pt>
                <c:pt idx="17833">
                  <c:v>21.581</c:v>
                </c:pt>
                <c:pt idx="17834">
                  <c:v>21.39</c:v>
                </c:pt>
                <c:pt idx="17835">
                  <c:v>21.175000000000001</c:v>
                </c:pt>
                <c:pt idx="17836">
                  <c:v>20.936</c:v>
                </c:pt>
                <c:pt idx="17837">
                  <c:v>20.722000000000001</c:v>
                </c:pt>
                <c:pt idx="17838">
                  <c:v>20.46</c:v>
                </c:pt>
                <c:pt idx="17839">
                  <c:v>20.222000000000001</c:v>
                </c:pt>
                <c:pt idx="17840">
                  <c:v>19.96</c:v>
                </c:pt>
                <c:pt idx="17841">
                  <c:v>19.745999999999999</c:v>
                </c:pt>
                <c:pt idx="17842">
                  <c:v>19.507999999999999</c:v>
                </c:pt>
                <c:pt idx="17843">
                  <c:v>19.294</c:v>
                </c:pt>
                <c:pt idx="17844">
                  <c:v>19.056000000000001</c:v>
                </c:pt>
                <c:pt idx="17845">
                  <c:v>18.841999999999999</c:v>
                </c:pt>
                <c:pt idx="17846">
                  <c:v>18.628</c:v>
                </c:pt>
                <c:pt idx="17847">
                  <c:v>18.437999999999999</c:v>
                </c:pt>
                <c:pt idx="17848">
                  <c:v>18.247</c:v>
                </c:pt>
                <c:pt idx="17849">
                  <c:v>18.081</c:v>
                </c:pt>
                <c:pt idx="17850">
                  <c:v>17.914999999999999</c:v>
                </c:pt>
                <c:pt idx="17851">
                  <c:v>17.748000000000001</c:v>
                </c:pt>
                <c:pt idx="17852">
                  <c:v>17.605</c:v>
                </c:pt>
                <c:pt idx="17853">
                  <c:v>17.463000000000001</c:v>
                </c:pt>
                <c:pt idx="17854">
                  <c:v>17.344000000000001</c:v>
                </c:pt>
                <c:pt idx="17855">
                  <c:v>17.225000000000001</c:v>
                </c:pt>
                <c:pt idx="17856">
                  <c:v>17.106000000000002</c:v>
                </c:pt>
                <c:pt idx="17857">
                  <c:v>16.986999999999998</c:v>
                </c:pt>
                <c:pt idx="17858">
                  <c:v>16.891999999999999</c:v>
                </c:pt>
                <c:pt idx="17859">
                  <c:v>16.82</c:v>
                </c:pt>
                <c:pt idx="17860">
                  <c:v>16.725000000000001</c:v>
                </c:pt>
                <c:pt idx="17861">
                  <c:v>16.654</c:v>
                </c:pt>
                <c:pt idx="17862">
                  <c:v>16.582000000000001</c:v>
                </c:pt>
                <c:pt idx="17863">
                  <c:v>16.533999999999999</c:v>
                </c:pt>
                <c:pt idx="17864">
                  <c:v>16.486999999999998</c:v>
                </c:pt>
                <c:pt idx="17865">
                  <c:v>16.414999999999999</c:v>
                </c:pt>
                <c:pt idx="17866">
                  <c:v>16.367999999999999</c:v>
                </c:pt>
                <c:pt idx="17867">
                  <c:v>16.32</c:v>
                </c:pt>
                <c:pt idx="17868">
                  <c:v>16.271999999999998</c:v>
                </c:pt>
                <c:pt idx="17869">
                  <c:v>16.248999999999999</c:v>
                </c:pt>
                <c:pt idx="17870">
                  <c:v>16.201000000000001</c:v>
                </c:pt>
                <c:pt idx="17871">
                  <c:v>16.177</c:v>
                </c:pt>
                <c:pt idx="17872">
                  <c:v>16.129000000000001</c:v>
                </c:pt>
                <c:pt idx="17873">
                  <c:v>16.106000000000002</c:v>
                </c:pt>
                <c:pt idx="17874">
                  <c:v>16.082000000000001</c:v>
                </c:pt>
                <c:pt idx="17875">
                  <c:v>16.058</c:v>
                </c:pt>
                <c:pt idx="17876">
                  <c:v>16.033999999999999</c:v>
                </c:pt>
                <c:pt idx="17877">
                  <c:v>16.033999999999999</c:v>
                </c:pt>
                <c:pt idx="17878">
                  <c:v>16.010000000000002</c:v>
                </c:pt>
                <c:pt idx="17879">
                  <c:v>16.010000000000002</c:v>
                </c:pt>
                <c:pt idx="17880">
                  <c:v>16.010000000000002</c:v>
                </c:pt>
                <c:pt idx="17881">
                  <c:v>16.010000000000002</c:v>
                </c:pt>
                <c:pt idx="17882">
                  <c:v>16.010000000000002</c:v>
                </c:pt>
                <c:pt idx="17883">
                  <c:v>16.033999999999999</c:v>
                </c:pt>
                <c:pt idx="17884">
                  <c:v>16.058</c:v>
                </c:pt>
                <c:pt idx="17885">
                  <c:v>16.129000000000001</c:v>
                </c:pt>
                <c:pt idx="17886">
                  <c:v>16.225000000000001</c:v>
                </c:pt>
                <c:pt idx="17887">
                  <c:v>16.344000000000001</c:v>
                </c:pt>
                <c:pt idx="17888">
                  <c:v>16.463000000000001</c:v>
                </c:pt>
                <c:pt idx="17889">
                  <c:v>16.654</c:v>
                </c:pt>
                <c:pt idx="17890">
                  <c:v>16.867999999999999</c:v>
                </c:pt>
                <c:pt idx="17891">
                  <c:v>17.106000000000002</c:v>
                </c:pt>
                <c:pt idx="17892">
                  <c:v>17.32</c:v>
                </c:pt>
                <c:pt idx="17893">
                  <c:v>17.510000000000002</c:v>
                </c:pt>
                <c:pt idx="17894">
                  <c:v>17.724</c:v>
                </c:pt>
                <c:pt idx="17895">
                  <c:v>17.937999999999999</c:v>
                </c:pt>
                <c:pt idx="17896">
                  <c:v>18.175999999999998</c:v>
                </c:pt>
                <c:pt idx="17897">
                  <c:v>18.414000000000001</c:v>
                </c:pt>
                <c:pt idx="17898">
                  <c:v>18.652000000000001</c:v>
                </c:pt>
                <c:pt idx="17899">
                  <c:v>18.913</c:v>
                </c:pt>
                <c:pt idx="17900">
                  <c:v>19.151</c:v>
                </c:pt>
                <c:pt idx="17901">
                  <c:v>19.413</c:v>
                </c:pt>
                <c:pt idx="17902">
                  <c:v>19.673999999999999</c:v>
                </c:pt>
                <c:pt idx="17903">
                  <c:v>19.936</c:v>
                </c:pt>
                <c:pt idx="17904">
                  <c:v>20.173999999999999</c:v>
                </c:pt>
                <c:pt idx="17905">
                  <c:v>20.411999999999999</c:v>
                </c:pt>
                <c:pt idx="17906">
                  <c:v>20.579000000000001</c:v>
                </c:pt>
                <c:pt idx="17907">
                  <c:v>20.722000000000001</c:v>
                </c:pt>
                <c:pt idx="17908">
                  <c:v>20.864999999999998</c:v>
                </c:pt>
                <c:pt idx="17909">
                  <c:v>21.007999999999999</c:v>
                </c:pt>
                <c:pt idx="17910">
                  <c:v>21.222999999999999</c:v>
                </c:pt>
                <c:pt idx="17911">
                  <c:v>21.366</c:v>
                </c:pt>
                <c:pt idx="17912">
                  <c:v>21.533000000000001</c:v>
                </c:pt>
                <c:pt idx="17913">
                  <c:v>21.7</c:v>
                </c:pt>
                <c:pt idx="17914">
                  <c:v>21.771999999999998</c:v>
                </c:pt>
                <c:pt idx="17915">
                  <c:v>21.818999999999999</c:v>
                </c:pt>
                <c:pt idx="17916">
                  <c:v>21.818999999999999</c:v>
                </c:pt>
                <c:pt idx="17917">
                  <c:v>21.724</c:v>
                </c:pt>
                <c:pt idx="17918">
                  <c:v>21.628</c:v>
                </c:pt>
                <c:pt idx="17919">
                  <c:v>21.533000000000001</c:v>
                </c:pt>
                <c:pt idx="17920">
                  <c:v>21.484999999999999</c:v>
                </c:pt>
                <c:pt idx="17921">
                  <c:v>21.460999999999999</c:v>
                </c:pt>
                <c:pt idx="17922">
                  <c:v>21.413</c:v>
                </c:pt>
                <c:pt idx="17923">
                  <c:v>21.366</c:v>
                </c:pt>
                <c:pt idx="17924">
                  <c:v>21.318000000000001</c:v>
                </c:pt>
                <c:pt idx="17925">
                  <c:v>21.27</c:v>
                </c:pt>
                <c:pt idx="17926">
                  <c:v>21.151</c:v>
                </c:pt>
                <c:pt idx="17927">
                  <c:v>21.007999999999999</c:v>
                </c:pt>
                <c:pt idx="17928">
                  <c:v>20.841000000000001</c:v>
                </c:pt>
                <c:pt idx="17929">
                  <c:v>20.673999999999999</c:v>
                </c:pt>
                <c:pt idx="17930">
                  <c:v>20.484000000000002</c:v>
                </c:pt>
                <c:pt idx="17931">
                  <c:v>20.245999999999999</c:v>
                </c:pt>
                <c:pt idx="17932">
                  <c:v>20.055</c:v>
                </c:pt>
                <c:pt idx="17933">
                  <c:v>19.841000000000001</c:v>
                </c:pt>
                <c:pt idx="17934">
                  <c:v>19.626999999999999</c:v>
                </c:pt>
                <c:pt idx="17935">
                  <c:v>19.436</c:v>
                </c:pt>
                <c:pt idx="17936">
                  <c:v>19.222000000000001</c:v>
                </c:pt>
                <c:pt idx="17937">
                  <c:v>19.007999999999999</c:v>
                </c:pt>
                <c:pt idx="17938">
                  <c:v>18.818000000000001</c:v>
                </c:pt>
                <c:pt idx="17939">
                  <c:v>18.628</c:v>
                </c:pt>
                <c:pt idx="17940">
                  <c:v>18.437999999999999</c:v>
                </c:pt>
                <c:pt idx="17941">
                  <c:v>18.271000000000001</c:v>
                </c:pt>
                <c:pt idx="17942">
                  <c:v>18.081</c:v>
                </c:pt>
                <c:pt idx="17943">
                  <c:v>17.914999999999999</c:v>
                </c:pt>
                <c:pt idx="17944">
                  <c:v>17.771999999999998</c:v>
                </c:pt>
                <c:pt idx="17945">
                  <c:v>17.629000000000001</c:v>
                </c:pt>
                <c:pt idx="17946">
                  <c:v>17.486000000000001</c:v>
                </c:pt>
                <c:pt idx="17947">
                  <c:v>17.344000000000001</c:v>
                </c:pt>
                <c:pt idx="17948">
                  <c:v>17.248999999999999</c:v>
                </c:pt>
                <c:pt idx="17949">
                  <c:v>17.13</c:v>
                </c:pt>
                <c:pt idx="17950">
                  <c:v>17.033999999999999</c:v>
                </c:pt>
                <c:pt idx="17951">
                  <c:v>16.914999999999999</c:v>
                </c:pt>
                <c:pt idx="17952">
                  <c:v>16.844000000000001</c:v>
                </c:pt>
                <c:pt idx="17953">
                  <c:v>16.748999999999999</c:v>
                </c:pt>
                <c:pt idx="17954">
                  <c:v>16.677</c:v>
                </c:pt>
                <c:pt idx="17955">
                  <c:v>16.606000000000002</c:v>
                </c:pt>
                <c:pt idx="17956">
                  <c:v>16.533999999999999</c:v>
                </c:pt>
                <c:pt idx="17957">
                  <c:v>16.486999999999998</c:v>
                </c:pt>
                <c:pt idx="17958">
                  <c:v>16.414999999999999</c:v>
                </c:pt>
                <c:pt idx="17959">
                  <c:v>16.367999999999999</c:v>
                </c:pt>
                <c:pt idx="17960">
                  <c:v>16.32</c:v>
                </c:pt>
                <c:pt idx="17961">
                  <c:v>16.271999999999998</c:v>
                </c:pt>
                <c:pt idx="17962">
                  <c:v>16.225000000000001</c:v>
                </c:pt>
                <c:pt idx="17963">
                  <c:v>16.201000000000001</c:v>
                </c:pt>
                <c:pt idx="17964">
                  <c:v>16.152999999999999</c:v>
                </c:pt>
                <c:pt idx="17965">
                  <c:v>16.129000000000001</c:v>
                </c:pt>
                <c:pt idx="17966">
                  <c:v>16.106000000000002</c:v>
                </c:pt>
                <c:pt idx="17967">
                  <c:v>16.082000000000001</c:v>
                </c:pt>
                <c:pt idx="17968">
                  <c:v>16.058</c:v>
                </c:pt>
                <c:pt idx="17969">
                  <c:v>16.058</c:v>
                </c:pt>
                <c:pt idx="17970">
                  <c:v>16.033999999999999</c:v>
                </c:pt>
                <c:pt idx="17971">
                  <c:v>16.033999999999999</c:v>
                </c:pt>
                <c:pt idx="17972">
                  <c:v>16.010000000000002</c:v>
                </c:pt>
                <c:pt idx="17973">
                  <c:v>16.010000000000002</c:v>
                </c:pt>
                <c:pt idx="17974">
                  <c:v>16.010000000000002</c:v>
                </c:pt>
                <c:pt idx="17975">
                  <c:v>16.010000000000002</c:v>
                </c:pt>
                <c:pt idx="17976">
                  <c:v>16.010000000000002</c:v>
                </c:pt>
                <c:pt idx="17977">
                  <c:v>16.010000000000002</c:v>
                </c:pt>
                <c:pt idx="17978">
                  <c:v>16.033999999999999</c:v>
                </c:pt>
                <c:pt idx="17979">
                  <c:v>16.058</c:v>
                </c:pt>
                <c:pt idx="17980">
                  <c:v>16.082000000000001</c:v>
                </c:pt>
                <c:pt idx="17981">
                  <c:v>16.106000000000002</c:v>
                </c:pt>
                <c:pt idx="17982">
                  <c:v>16.129000000000001</c:v>
                </c:pt>
                <c:pt idx="17983">
                  <c:v>16.201000000000001</c:v>
                </c:pt>
                <c:pt idx="17984">
                  <c:v>16.295999999999999</c:v>
                </c:pt>
                <c:pt idx="17985">
                  <c:v>16.439</c:v>
                </c:pt>
                <c:pt idx="17986">
                  <c:v>16.606000000000002</c:v>
                </c:pt>
                <c:pt idx="17987">
                  <c:v>16.773</c:v>
                </c:pt>
                <c:pt idx="17988">
                  <c:v>16.914999999999999</c:v>
                </c:pt>
                <c:pt idx="17989">
                  <c:v>17.106000000000002</c:v>
                </c:pt>
                <c:pt idx="17990">
                  <c:v>17.367999999999999</c:v>
                </c:pt>
                <c:pt idx="17991">
                  <c:v>17.582000000000001</c:v>
                </c:pt>
                <c:pt idx="17992">
                  <c:v>17.818999999999999</c:v>
                </c:pt>
                <c:pt idx="17993">
                  <c:v>18.033000000000001</c:v>
                </c:pt>
                <c:pt idx="17994">
                  <c:v>18.224</c:v>
                </c:pt>
                <c:pt idx="17995">
                  <c:v>18.414000000000001</c:v>
                </c:pt>
                <c:pt idx="17996">
                  <c:v>18.579999999999998</c:v>
                </c:pt>
                <c:pt idx="17997">
                  <c:v>18.771000000000001</c:v>
                </c:pt>
                <c:pt idx="17998">
                  <c:v>18.984999999999999</c:v>
                </c:pt>
                <c:pt idx="17999">
                  <c:v>19.27</c:v>
                </c:pt>
                <c:pt idx="18000">
                  <c:v>19.579000000000001</c:v>
                </c:pt>
                <c:pt idx="18001">
                  <c:v>19.864999999999998</c:v>
                </c:pt>
                <c:pt idx="18002">
                  <c:v>20.149999999999999</c:v>
                </c:pt>
                <c:pt idx="18003">
                  <c:v>20.388000000000002</c:v>
                </c:pt>
                <c:pt idx="18004">
                  <c:v>20.65</c:v>
                </c:pt>
                <c:pt idx="18005">
                  <c:v>20.888999999999999</c:v>
                </c:pt>
                <c:pt idx="18006">
                  <c:v>21.151</c:v>
                </c:pt>
                <c:pt idx="18007">
                  <c:v>21.39</c:v>
                </c:pt>
                <c:pt idx="18008">
                  <c:v>21.603999999999999</c:v>
                </c:pt>
                <c:pt idx="18009">
                  <c:v>21.818999999999999</c:v>
                </c:pt>
                <c:pt idx="18010">
                  <c:v>21.963000000000001</c:v>
                </c:pt>
                <c:pt idx="18011">
                  <c:v>22.082000000000001</c:v>
                </c:pt>
                <c:pt idx="18012">
                  <c:v>22.225999999999999</c:v>
                </c:pt>
                <c:pt idx="18013">
                  <c:v>22.321000000000002</c:v>
                </c:pt>
                <c:pt idx="18014">
                  <c:v>22.321000000000002</c:v>
                </c:pt>
                <c:pt idx="18015">
                  <c:v>22.321000000000002</c:v>
                </c:pt>
                <c:pt idx="18016">
                  <c:v>22.344999999999999</c:v>
                </c:pt>
                <c:pt idx="18017">
                  <c:v>22.344999999999999</c:v>
                </c:pt>
                <c:pt idx="18018">
                  <c:v>22.321000000000002</c:v>
                </c:pt>
                <c:pt idx="18019">
                  <c:v>22.321000000000002</c:v>
                </c:pt>
                <c:pt idx="18020">
                  <c:v>22.25</c:v>
                </c:pt>
                <c:pt idx="18021">
                  <c:v>22.154</c:v>
                </c:pt>
                <c:pt idx="18022">
                  <c:v>22.010999999999999</c:v>
                </c:pt>
                <c:pt idx="18023">
                  <c:v>21.843</c:v>
                </c:pt>
                <c:pt idx="18024">
                  <c:v>21.652000000000001</c:v>
                </c:pt>
                <c:pt idx="18025">
                  <c:v>21.437000000000001</c:v>
                </c:pt>
                <c:pt idx="18026">
                  <c:v>21.222999999999999</c:v>
                </c:pt>
                <c:pt idx="18027">
                  <c:v>21.007999999999999</c:v>
                </c:pt>
                <c:pt idx="18028">
                  <c:v>20.792999999999999</c:v>
                </c:pt>
                <c:pt idx="18029">
                  <c:v>20.579000000000001</c:v>
                </c:pt>
                <c:pt idx="18030">
                  <c:v>20.341000000000001</c:v>
                </c:pt>
                <c:pt idx="18031">
                  <c:v>20.126000000000001</c:v>
                </c:pt>
                <c:pt idx="18032">
                  <c:v>19.888000000000002</c:v>
                </c:pt>
                <c:pt idx="18033">
                  <c:v>19.673999999999999</c:v>
                </c:pt>
                <c:pt idx="18034">
                  <c:v>19.46</c:v>
                </c:pt>
                <c:pt idx="18035">
                  <c:v>19.245999999999999</c:v>
                </c:pt>
                <c:pt idx="18036">
                  <c:v>19.032</c:v>
                </c:pt>
                <c:pt idx="18037">
                  <c:v>18.818000000000001</c:v>
                </c:pt>
                <c:pt idx="18038">
                  <c:v>18.628</c:v>
                </c:pt>
                <c:pt idx="18039">
                  <c:v>18.460999999999999</c:v>
                </c:pt>
                <c:pt idx="18040">
                  <c:v>18.295000000000002</c:v>
                </c:pt>
                <c:pt idx="18041">
                  <c:v>18.129000000000001</c:v>
                </c:pt>
                <c:pt idx="18042">
                  <c:v>18.010000000000002</c:v>
                </c:pt>
                <c:pt idx="18043">
                  <c:v>17.867000000000001</c:v>
                </c:pt>
                <c:pt idx="18044">
                  <c:v>17.748000000000001</c:v>
                </c:pt>
                <c:pt idx="18045">
                  <c:v>17.652999999999999</c:v>
                </c:pt>
                <c:pt idx="18046">
                  <c:v>17.582000000000001</c:v>
                </c:pt>
                <c:pt idx="18047">
                  <c:v>17.486000000000001</c:v>
                </c:pt>
                <c:pt idx="18048">
                  <c:v>17.414999999999999</c:v>
                </c:pt>
                <c:pt idx="18049">
                  <c:v>17.344000000000001</c:v>
                </c:pt>
                <c:pt idx="18050">
                  <c:v>17.271999999999998</c:v>
                </c:pt>
                <c:pt idx="18051">
                  <c:v>17.225000000000001</c:v>
                </c:pt>
                <c:pt idx="18052">
                  <c:v>17.152999999999999</c:v>
                </c:pt>
                <c:pt idx="18053">
                  <c:v>17.082000000000001</c:v>
                </c:pt>
                <c:pt idx="18054">
                  <c:v>17.010999999999999</c:v>
                </c:pt>
                <c:pt idx="18055">
                  <c:v>16.963000000000001</c:v>
                </c:pt>
                <c:pt idx="18056">
                  <c:v>16.914999999999999</c:v>
                </c:pt>
                <c:pt idx="18057">
                  <c:v>16.891999999999999</c:v>
                </c:pt>
                <c:pt idx="18058">
                  <c:v>16.867999999999999</c:v>
                </c:pt>
                <c:pt idx="18059">
                  <c:v>16.867999999999999</c:v>
                </c:pt>
                <c:pt idx="18060">
                  <c:v>16.844000000000001</c:v>
                </c:pt>
                <c:pt idx="18061">
                  <c:v>16.82</c:v>
                </c:pt>
                <c:pt idx="18062">
                  <c:v>16.82</c:v>
                </c:pt>
                <c:pt idx="18063">
                  <c:v>16.795999999999999</c:v>
                </c:pt>
                <c:pt idx="18064">
                  <c:v>16.773</c:v>
                </c:pt>
                <c:pt idx="18065">
                  <c:v>16.773</c:v>
                </c:pt>
                <c:pt idx="18066">
                  <c:v>16.748999999999999</c:v>
                </c:pt>
                <c:pt idx="18067">
                  <c:v>16.725000000000001</c:v>
                </c:pt>
                <c:pt idx="18068">
                  <c:v>16.701000000000001</c:v>
                </c:pt>
                <c:pt idx="18069">
                  <c:v>16.701000000000001</c:v>
                </c:pt>
                <c:pt idx="18070">
                  <c:v>16.701000000000001</c:v>
                </c:pt>
                <c:pt idx="18071">
                  <c:v>16.701000000000001</c:v>
                </c:pt>
                <c:pt idx="18072">
                  <c:v>16.701000000000001</c:v>
                </c:pt>
                <c:pt idx="18073">
                  <c:v>16.701000000000001</c:v>
                </c:pt>
                <c:pt idx="18074">
                  <c:v>16.701000000000001</c:v>
                </c:pt>
                <c:pt idx="18075">
                  <c:v>16.725000000000001</c:v>
                </c:pt>
                <c:pt idx="18076">
                  <c:v>16.773</c:v>
                </c:pt>
                <c:pt idx="18077">
                  <c:v>16.844000000000001</c:v>
                </c:pt>
                <c:pt idx="18078">
                  <c:v>16.914999999999999</c:v>
                </c:pt>
                <c:pt idx="18079">
                  <c:v>17.010999999999999</c:v>
                </c:pt>
                <c:pt idx="18080">
                  <c:v>17.13</c:v>
                </c:pt>
                <c:pt idx="18081">
                  <c:v>17.248999999999999</c:v>
                </c:pt>
                <c:pt idx="18082">
                  <c:v>17.390999999999998</c:v>
                </c:pt>
                <c:pt idx="18083">
                  <c:v>17.582000000000001</c:v>
                </c:pt>
                <c:pt idx="18084">
                  <c:v>17.771999999999998</c:v>
                </c:pt>
                <c:pt idx="18085">
                  <c:v>17.962</c:v>
                </c:pt>
                <c:pt idx="18086">
                  <c:v>18.152000000000001</c:v>
                </c:pt>
                <c:pt idx="18087">
                  <c:v>18.366</c:v>
                </c:pt>
                <c:pt idx="18088">
                  <c:v>18.603999999999999</c:v>
                </c:pt>
                <c:pt idx="18089">
                  <c:v>18.818000000000001</c:v>
                </c:pt>
                <c:pt idx="18090">
                  <c:v>19.079999999999998</c:v>
                </c:pt>
                <c:pt idx="18091">
                  <c:v>19.318000000000001</c:v>
                </c:pt>
                <c:pt idx="18092">
                  <c:v>19.555</c:v>
                </c:pt>
                <c:pt idx="18093">
                  <c:v>19.817</c:v>
                </c:pt>
                <c:pt idx="18094">
                  <c:v>20.055</c:v>
                </c:pt>
                <c:pt idx="18095">
                  <c:v>20.317</c:v>
                </c:pt>
                <c:pt idx="18096">
                  <c:v>20.555</c:v>
                </c:pt>
                <c:pt idx="18097">
                  <c:v>20.817</c:v>
                </c:pt>
                <c:pt idx="18098">
                  <c:v>21.056000000000001</c:v>
                </c:pt>
                <c:pt idx="18099">
                  <c:v>21.294</c:v>
                </c:pt>
                <c:pt idx="18100">
                  <c:v>21.509</c:v>
                </c:pt>
                <c:pt idx="18101">
                  <c:v>21.724</c:v>
                </c:pt>
                <c:pt idx="18102">
                  <c:v>21.939</c:v>
                </c:pt>
                <c:pt idx="18103">
                  <c:v>22.154</c:v>
                </c:pt>
                <c:pt idx="18104">
                  <c:v>22.321000000000002</c:v>
                </c:pt>
                <c:pt idx="18105">
                  <c:v>22.513000000000002</c:v>
                </c:pt>
                <c:pt idx="18106">
                  <c:v>22.657</c:v>
                </c:pt>
                <c:pt idx="18107">
                  <c:v>22.8</c:v>
                </c:pt>
                <c:pt idx="18108">
                  <c:v>22.943999999999999</c:v>
                </c:pt>
                <c:pt idx="18109">
                  <c:v>23.04</c:v>
                </c:pt>
                <c:pt idx="18110">
                  <c:v>23.064</c:v>
                </c:pt>
                <c:pt idx="18111">
                  <c:v>23.088000000000001</c:v>
                </c:pt>
                <c:pt idx="18112">
                  <c:v>23.111999999999998</c:v>
                </c:pt>
                <c:pt idx="18113">
                  <c:v>23.135999999999999</c:v>
                </c:pt>
                <c:pt idx="18114">
                  <c:v>23.111999999999998</c:v>
                </c:pt>
                <c:pt idx="18115">
                  <c:v>23.111999999999998</c:v>
                </c:pt>
                <c:pt idx="18116">
                  <c:v>23.064</c:v>
                </c:pt>
                <c:pt idx="18117">
                  <c:v>22.968</c:v>
                </c:pt>
                <c:pt idx="18118">
                  <c:v>22.8</c:v>
                </c:pt>
                <c:pt idx="18119">
                  <c:v>22.609000000000002</c:v>
                </c:pt>
                <c:pt idx="18120">
                  <c:v>22.393000000000001</c:v>
                </c:pt>
                <c:pt idx="18121">
                  <c:v>22.202000000000002</c:v>
                </c:pt>
                <c:pt idx="18122">
                  <c:v>22.010999999999999</c:v>
                </c:pt>
                <c:pt idx="18123">
                  <c:v>21.795000000000002</c:v>
                </c:pt>
                <c:pt idx="18124">
                  <c:v>21.603999999999999</c:v>
                </c:pt>
                <c:pt idx="18125">
                  <c:v>21.413</c:v>
                </c:pt>
                <c:pt idx="18126">
                  <c:v>21.222999999999999</c:v>
                </c:pt>
                <c:pt idx="18127">
                  <c:v>21.007999999999999</c:v>
                </c:pt>
                <c:pt idx="18128">
                  <c:v>20.77</c:v>
                </c:pt>
                <c:pt idx="18129">
                  <c:v>20.555</c:v>
                </c:pt>
                <c:pt idx="18130">
                  <c:v>20.341000000000001</c:v>
                </c:pt>
                <c:pt idx="18131">
                  <c:v>20.126000000000001</c:v>
                </c:pt>
                <c:pt idx="18132">
                  <c:v>19.911999999999999</c:v>
                </c:pt>
                <c:pt idx="18133">
                  <c:v>19.745999999999999</c:v>
                </c:pt>
                <c:pt idx="18134">
                  <c:v>19.579000000000001</c:v>
                </c:pt>
                <c:pt idx="18135">
                  <c:v>19.436</c:v>
                </c:pt>
                <c:pt idx="18136">
                  <c:v>19.27</c:v>
                </c:pt>
                <c:pt idx="18137">
                  <c:v>19.126999999999999</c:v>
                </c:pt>
                <c:pt idx="18138">
                  <c:v>18.984999999999999</c:v>
                </c:pt>
                <c:pt idx="18139">
                  <c:v>18.841999999999999</c:v>
                </c:pt>
                <c:pt idx="18140">
                  <c:v>18.699000000000002</c:v>
                </c:pt>
                <c:pt idx="18141">
                  <c:v>18.579999999999998</c:v>
                </c:pt>
                <c:pt idx="18142">
                  <c:v>18.460999999999999</c:v>
                </c:pt>
                <c:pt idx="18143">
                  <c:v>18.343</c:v>
                </c:pt>
                <c:pt idx="18144">
                  <c:v>18.247</c:v>
                </c:pt>
                <c:pt idx="18145">
                  <c:v>18.129000000000001</c:v>
                </c:pt>
                <c:pt idx="18146">
                  <c:v>18.056999999999999</c:v>
                </c:pt>
                <c:pt idx="18147">
                  <c:v>17.962</c:v>
                </c:pt>
                <c:pt idx="18148">
                  <c:v>17.867000000000001</c:v>
                </c:pt>
                <c:pt idx="18149">
                  <c:v>17.771999999999998</c:v>
                </c:pt>
                <c:pt idx="18150">
                  <c:v>17.677</c:v>
                </c:pt>
                <c:pt idx="18151">
                  <c:v>17.582000000000001</c:v>
                </c:pt>
                <c:pt idx="18152">
                  <c:v>17.510000000000002</c:v>
                </c:pt>
                <c:pt idx="18153">
                  <c:v>17.463000000000001</c:v>
                </c:pt>
                <c:pt idx="18154">
                  <c:v>17.414999999999999</c:v>
                </c:pt>
                <c:pt idx="18155">
                  <c:v>17.344000000000001</c:v>
                </c:pt>
                <c:pt idx="18156">
                  <c:v>17.295999999999999</c:v>
                </c:pt>
                <c:pt idx="18157">
                  <c:v>17.248999999999999</c:v>
                </c:pt>
                <c:pt idx="18158">
                  <c:v>17.201000000000001</c:v>
                </c:pt>
                <c:pt idx="18159">
                  <c:v>17.152999999999999</c:v>
                </c:pt>
                <c:pt idx="18160">
                  <c:v>17.106000000000002</c:v>
                </c:pt>
                <c:pt idx="18161">
                  <c:v>17.058</c:v>
                </c:pt>
                <c:pt idx="18162">
                  <c:v>17.010999999999999</c:v>
                </c:pt>
                <c:pt idx="18163">
                  <c:v>16.986999999999998</c:v>
                </c:pt>
                <c:pt idx="18164">
                  <c:v>16.939</c:v>
                </c:pt>
                <c:pt idx="18165">
                  <c:v>16.891999999999999</c:v>
                </c:pt>
                <c:pt idx="18166">
                  <c:v>16.867999999999999</c:v>
                </c:pt>
                <c:pt idx="18167">
                  <c:v>16.82</c:v>
                </c:pt>
                <c:pt idx="18168">
                  <c:v>16.795999999999999</c:v>
                </c:pt>
                <c:pt idx="18169">
                  <c:v>16.773</c:v>
                </c:pt>
                <c:pt idx="18170">
                  <c:v>16.795999999999999</c:v>
                </c:pt>
                <c:pt idx="18171">
                  <c:v>16.795999999999999</c:v>
                </c:pt>
                <c:pt idx="18172">
                  <c:v>16.82</c:v>
                </c:pt>
                <c:pt idx="18173">
                  <c:v>16.844000000000001</c:v>
                </c:pt>
                <c:pt idx="18174">
                  <c:v>16.914999999999999</c:v>
                </c:pt>
                <c:pt idx="18175">
                  <c:v>17.010999999999999</c:v>
                </c:pt>
                <c:pt idx="18176">
                  <c:v>17.13</c:v>
                </c:pt>
                <c:pt idx="18177">
                  <c:v>17.225000000000001</c:v>
                </c:pt>
                <c:pt idx="18178">
                  <c:v>17.367999999999999</c:v>
                </c:pt>
                <c:pt idx="18179">
                  <c:v>17.533999999999999</c:v>
                </c:pt>
                <c:pt idx="18180">
                  <c:v>17.677</c:v>
                </c:pt>
                <c:pt idx="18181">
                  <c:v>17.867000000000001</c:v>
                </c:pt>
                <c:pt idx="18182">
                  <c:v>18.081</c:v>
                </c:pt>
                <c:pt idx="18183">
                  <c:v>18.271000000000001</c:v>
                </c:pt>
                <c:pt idx="18184">
                  <c:v>18.484999999999999</c:v>
                </c:pt>
                <c:pt idx="18185">
                  <c:v>18.722999999999999</c:v>
                </c:pt>
                <c:pt idx="18186">
                  <c:v>18.960999999999999</c:v>
                </c:pt>
                <c:pt idx="18187">
                  <c:v>19.245999999999999</c:v>
                </c:pt>
                <c:pt idx="18188">
                  <c:v>19.532</c:v>
                </c:pt>
                <c:pt idx="18189">
                  <c:v>19.792999999999999</c:v>
                </c:pt>
                <c:pt idx="18190">
                  <c:v>20.055</c:v>
                </c:pt>
                <c:pt idx="18191">
                  <c:v>20.341000000000001</c:v>
                </c:pt>
                <c:pt idx="18192">
                  <c:v>20.603000000000002</c:v>
                </c:pt>
                <c:pt idx="18193">
                  <c:v>20.864999999999998</c:v>
                </c:pt>
                <c:pt idx="18194">
                  <c:v>21.126999999999999</c:v>
                </c:pt>
                <c:pt idx="18195">
                  <c:v>21.39</c:v>
                </c:pt>
                <c:pt idx="18196">
                  <c:v>21.603999999999999</c:v>
                </c:pt>
                <c:pt idx="18197">
                  <c:v>21.843</c:v>
                </c:pt>
                <c:pt idx="18198">
                  <c:v>22.082000000000001</c:v>
                </c:pt>
                <c:pt idx="18199">
                  <c:v>22.274000000000001</c:v>
                </c:pt>
                <c:pt idx="18200">
                  <c:v>22.489000000000001</c:v>
                </c:pt>
                <c:pt idx="18201">
                  <c:v>22.681000000000001</c:v>
                </c:pt>
                <c:pt idx="18202">
                  <c:v>22.847999999999999</c:v>
                </c:pt>
                <c:pt idx="18203">
                  <c:v>23.015999999999998</c:v>
                </c:pt>
                <c:pt idx="18204">
                  <c:v>23.16</c:v>
                </c:pt>
                <c:pt idx="18205">
                  <c:v>23.256</c:v>
                </c:pt>
                <c:pt idx="18206">
                  <c:v>23.28</c:v>
                </c:pt>
                <c:pt idx="18207">
                  <c:v>23.28</c:v>
                </c:pt>
                <c:pt idx="18208">
                  <c:v>23.327999999999999</c:v>
                </c:pt>
                <c:pt idx="18209">
                  <c:v>23.352</c:v>
                </c:pt>
                <c:pt idx="18210">
                  <c:v>23.352</c:v>
                </c:pt>
                <c:pt idx="18211">
                  <c:v>23.352</c:v>
                </c:pt>
                <c:pt idx="18212">
                  <c:v>23.327999999999999</c:v>
                </c:pt>
                <c:pt idx="18213">
                  <c:v>23.256</c:v>
                </c:pt>
                <c:pt idx="18214">
                  <c:v>23.16</c:v>
                </c:pt>
                <c:pt idx="18215">
                  <c:v>23.04</c:v>
                </c:pt>
                <c:pt idx="18216">
                  <c:v>22.896000000000001</c:v>
                </c:pt>
                <c:pt idx="18217">
                  <c:v>22.753</c:v>
                </c:pt>
                <c:pt idx="18218">
                  <c:v>22.561</c:v>
                </c:pt>
                <c:pt idx="18219">
                  <c:v>22.344999999999999</c:v>
                </c:pt>
                <c:pt idx="18220">
                  <c:v>22.13</c:v>
                </c:pt>
                <c:pt idx="18221">
                  <c:v>21.939</c:v>
                </c:pt>
                <c:pt idx="18222">
                  <c:v>21.7</c:v>
                </c:pt>
                <c:pt idx="18223">
                  <c:v>21.460999999999999</c:v>
                </c:pt>
                <c:pt idx="18224">
                  <c:v>21.245999999999999</c:v>
                </c:pt>
                <c:pt idx="18225">
                  <c:v>21.032</c:v>
                </c:pt>
                <c:pt idx="18226">
                  <c:v>20.817</c:v>
                </c:pt>
                <c:pt idx="18227">
                  <c:v>20.603000000000002</c:v>
                </c:pt>
                <c:pt idx="18228">
                  <c:v>20.388000000000002</c:v>
                </c:pt>
                <c:pt idx="18229">
                  <c:v>20.173999999999999</c:v>
                </c:pt>
                <c:pt idx="18230">
                  <c:v>19.96</c:v>
                </c:pt>
                <c:pt idx="18231">
                  <c:v>19.77</c:v>
                </c:pt>
                <c:pt idx="18232">
                  <c:v>19.555</c:v>
                </c:pt>
                <c:pt idx="18233">
                  <c:v>19.388999999999999</c:v>
                </c:pt>
                <c:pt idx="18234">
                  <c:v>19.199000000000002</c:v>
                </c:pt>
                <c:pt idx="18235">
                  <c:v>19.032</c:v>
                </c:pt>
                <c:pt idx="18236">
                  <c:v>18.866</c:v>
                </c:pt>
                <c:pt idx="18237">
                  <c:v>18.699000000000002</c:v>
                </c:pt>
                <c:pt idx="18238">
                  <c:v>18.533000000000001</c:v>
                </c:pt>
                <c:pt idx="18239">
                  <c:v>18.39</c:v>
                </c:pt>
                <c:pt idx="18240">
                  <c:v>18.247</c:v>
                </c:pt>
                <c:pt idx="18241">
                  <c:v>18.105</c:v>
                </c:pt>
                <c:pt idx="18242">
                  <c:v>18.010000000000002</c:v>
                </c:pt>
                <c:pt idx="18243">
                  <c:v>17.890999999999998</c:v>
                </c:pt>
                <c:pt idx="18244">
                  <c:v>17.795999999999999</c:v>
                </c:pt>
                <c:pt idx="18245">
                  <c:v>17.724</c:v>
                </c:pt>
                <c:pt idx="18246">
                  <c:v>17.629000000000001</c:v>
                </c:pt>
                <c:pt idx="18247">
                  <c:v>17.558</c:v>
                </c:pt>
                <c:pt idx="18248">
                  <c:v>17.510000000000002</c:v>
                </c:pt>
                <c:pt idx="18249">
                  <c:v>17.463000000000001</c:v>
                </c:pt>
                <c:pt idx="18250">
                  <c:v>17.414999999999999</c:v>
                </c:pt>
                <c:pt idx="18251">
                  <c:v>17.367999999999999</c:v>
                </c:pt>
                <c:pt idx="18252">
                  <c:v>17.344000000000001</c:v>
                </c:pt>
                <c:pt idx="18253">
                  <c:v>17.295999999999999</c:v>
                </c:pt>
                <c:pt idx="18254">
                  <c:v>17.271999999999998</c:v>
                </c:pt>
                <c:pt idx="18255">
                  <c:v>17.248999999999999</c:v>
                </c:pt>
                <c:pt idx="18256">
                  <c:v>17.225000000000001</c:v>
                </c:pt>
                <c:pt idx="18257">
                  <c:v>17.201000000000001</c:v>
                </c:pt>
                <c:pt idx="18258">
                  <c:v>17.177</c:v>
                </c:pt>
                <c:pt idx="18259">
                  <c:v>17.13</c:v>
                </c:pt>
                <c:pt idx="18260">
                  <c:v>17.106000000000002</c:v>
                </c:pt>
                <c:pt idx="18261">
                  <c:v>17.058</c:v>
                </c:pt>
                <c:pt idx="18262">
                  <c:v>17.033999999999999</c:v>
                </c:pt>
                <c:pt idx="18263">
                  <c:v>17.010999999999999</c:v>
                </c:pt>
                <c:pt idx="18264">
                  <c:v>16.986999999999998</c:v>
                </c:pt>
                <c:pt idx="18265">
                  <c:v>16.986999999999998</c:v>
                </c:pt>
                <c:pt idx="18266">
                  <c:v>17.010999999999999</c:v>
                </c:pt>
                <c:pt idx="18267">
                  <c:v>17.033999999999999</c:v>
                </c:pt>
                <c:pt idx="18268">
                  <c:v>17.058</c:v>
                </c:pt>
                <c:pt idx="18269">
                  <c:v>17.13</c:v>
                </c:pt>
                <c:pt idx="18270">
                  <c:v>17.201000000000001</c:v>
                </c:pt>
                <c:pt idx="18271">
                  <c:v>17.295999999999999</c:v>
                </c:pt>
                <c:pt idx="18272">
                  <c:v>17.439</c:v>
                </c:pt>
                <c:pt idx="18273">
                  <c:v>17.582000000000001</c:v>
                </c:pt>
                <c:pt idx="18274">
                  <c:v>17.724</c:v>
                </c:pt>
                <c:pt idx="18275">
                  <c:v>17.914999999999999</c:v>
                </c:pt>
                <c:pt idx="18276">
                  <c:v>18.105</c:v>
                </c:pt>
                <c:pt idx="18277">
                  <c:v>18.318999999999999</c:v>
                </c:pt>
                <c:pt idx="18278">
                  <c:v>18.533000000000001</c:v>
                </c:pt>
                <c:pt idx="18279">
                  <c:v>18.747</c:v>
                </c:pt>
                <c:pt idx="18280">
                  <c:v>18.984999999999999</c:v>
                </c:pt>
                <c:pt idx="18281">
                  <c:v>19.245999999999999</c:v>
                </c:pt>
                <c:pt idx="18282">
                  <c:v>19.484000000000002</c:v>
                </c:pt>
                <c:pt idx="18283">
                  <c:v>19.745999999999999</c:v>
                </c:pt>
                <c:pt idx="18284">
                  <c:v>20.030999999999999</c:v>
                </c:pt>
                <c:pt idx="18285">
                  <c:v>20.292999999999999</c:v>
                </c:pt>
                <c:pt idx="18286">
                  <c:v>20.579000000000001</c:v>
                </c:pt>
                <c:pt idx="18287">
                  <c:v>20.841000000000001</c:v>
                </c:pt>
                <c:pt idx="18288">
                  <c:v>21.103000000000002</c:v>
                </c:pt>
                <c:pt idx="18289">
                  <c:v>21.366</c:v>
                </c:pt>
                <c:pt idx="18290">
                  <c:v>21.603999999999999</c:v>
                </c:pt>
                <c:pt idx="18291">
                  <c:v>21.843</c:v>
                </c:pt>
                <c:pt idx="18292">
                  <c:v>22.082000000000001</c:v>
                </c:pt>
                <c:pt idx="18293">
                  <c:v>22.297999999999998</c:v>
                </c:pt>
                <c:pt idx="18294">
                  <c:v>22.513000000000002</c:v>
                </c:pt>
                <c:pt idx="18295">
                  <c:v>22.704999999999998</c:v>
                </c:pt>
                <c:pt idx="18296">
                  <c:v>22.896000000000001</c:v>
                </c:pt>
                <c:pt idx="18297">
                  <c:v>23.064</c:v>
                </c:pt>
                <c:pt idx="18298">
                  <c:v>23.207999999999998</c:v>
                </c:pt>
                <c:pt idx="18299">
                  <c:v>23.352</c:v>
                </c:pt>
                <c:pt idx="18300">
                  <c:v>23.472000000000001</c:v>
                </c:pt>
                <c:pt idx="18301">
                  <c:v>23.568999999999999</c:v>
                </c:pt>
                <c:pt idx="18302">
                  <c:v>23.593</c:v>
                </c:pt>
                <c:pt idx="18303">
                  <c:v>23.593</c:v>
                </c:pt>
                <c:pt idx="18304">
                  <c:v>23.617000000000001</c:v>
                </c:pt>
                <c:pt idx="18305">
                  <c:v>23.617000000000001</c:v>
                </c:pt>
                <c:pt idx="18306">
                  <c:v>23.593</c:v>
                </c:pt>
                <c:pt idx="18307">
                  <c:v>23.593</c:v>
                </c:pt>
                <c:pt idx="18308">
                  <c:v>23.545000000000002</c:v>
                </c:pt>
                <c:pt idx="18309">
                  <c:v>23.472000000000001</c:v>
                </c:pt>
                <c:pt idx="18310">
                  <c:v>23.376000000000001</c:v>
                </c:pt>
                <c:pt idx="18311">
                  <c:v>23.256</c:v>
                </c:pt>
                <c:pt idx="18312">
                  <c:v>23.111999999999998</c:v>
                </c:pt>
                <c:pt idx="18313">
                  <c:v>22.968</c:v>
                </c:pt>
                <c:pt idx="18314">
                  <c:v>22.8</c:v>
                </c:pt>
                <c:pt idx="18315">
                  <c:v>22.609000000000002</c:v>
                </c:pt>
                <c:pt idx="18316">
                  <c:v>22.393000000000001</c:v>
                </c:pt>
                <c:pt idx="18317">
                  <c:v>22.154</c:v>
                </c:pt>
                <c:pt idx="18318">
                  <c:v>21.939</c:v>
                </c:pt>
                <c:pt idx="18319">
                  <c:v>21.7</c:v>
                </c:pt>
                <c:pt idx="18320">
                  <c:v>21.460999999999999</c:v>
                </c:pt>
                <c:pt idx="18321">
                  <c:v>21.245999999999999</c:v>
                </c:pt>
                <c:pt idx="18322">
                  <c:v>20.984000000000002</c:v>
                </c:pt>
                <c:pt idx="18323">
                  <c:v>20.77</c:v>
                </c:pt>
                <c:pt idx="18324">
                  <c:v>20.530999999999999</c:v>
                </c:pt>
                <c:pt idx="18325">
                  <c:v>20.292999999999999</c:v>
                </c:pt>
                <c:pt idx="18326">
                  <c:v>20.079000000000001</c:v>
                </c:pt>
                <c:pt idx="18327">
                  <c:v>19.864999999999998</c:v>
                </c:pt>
                <c:pt idx="18328">
                  <c:v>19.651</c:v>
                </c:pt>
                <c:pt idx="18329">
                  <c:v>19.46</c:v>
                </c:pt>
                <c:pt idx="18330">
                  <c:v>19.27</c:v>
                </c:pt>
                <c:pt idx="18331">
                  <c:v>19.103000000000002</c:v>
                </c:pt>
                <c:pt idx="18332">
                  <c:v>18.937000000000001</c:v>
                </c:pt>
                <c:pt idx="18333">
                  <c:v>18.771000000000001</c:v>
                </c:pt>
                <c:pt idx="18334">
                  <c:v>18.628</c:v>
                </c:pt>
                <c:pt idx="18335">
                  <c:v>18.509</c:v>
                </c:pt>
                <c:pt idx="18336">
                  <c:v>18.39</c:v>
                </c:pt>
                <c:pt idx="18337">
                  <c:v>18.271000000000001</c:v>
                </c:pt>
                <c:pt idx="18338">
                  <c:v>18.175999999999998</c:v>
                </c:pt>
                <c:pt idx="18339">
                  <c:v>18.081</c:v>
                </c:pt>
                <c:pt idx="18340">
                  <c:v>18.010000000000002</c:v>
                </c:pt>
                <c:pt idx="18341">
                  <c:v>17.914999999999999</c:v>
                </c:pt>
                <c:pt idx="18342">
                  <c:v>17.843</c:v>
                </c:pt>
                <c:pt idx="18343">
                  <c:v>17.795999999999999</c:v>
                </c:pt>
                <c:pt idx="18344">
                  <c:v>17.724</c:v>
                </c:pt>
                <c:pt idx="18345">
                  <c:v>17.677</c:v>
                </c:pt>
                <c:pt idx="18346">
                  <c:v>17.629000000000001</c:v>
                </c:pt>
                <c:pt idx="18347">
                  <c:v>17.582000000000001</c:v>
                </c:pt>
                <c:pt idx="18348">
                  <c:v>17.533999999999999</c:v>
                </c:pt>
                <c:pt idx="18349">
                  <c:v>17.486000000000001</c:v>
                </c:pt>
                <c:pt idx="18350">
                  <c:v>17.463000000000001</c:v>
                </c:pt>
                <c:pt idx="18351">
                  <c:v>17.414999999999999</c:v>
                </c:pt>
                <c:pt idx="18352">
                  <c:v>17.390999999999998</c:v>
                </c:pt>
                <c:pt idx="18353">
                  <c:v>17.344000000000001</c:v>
                </c:pt>
                <c:pt idx="18354">
                  <c:v>17.32</c:v>
                </c:pt>
                <c:pt idx="18355">
                  <c:v>17.295999999999999</c:v>
                </c:pt>
                <c:pt idx="18356">
                  <c:v>17.271999999999998</c:v>
                </c:pt>
                <c:pt idx="18357">
                  <c:v>17.248999999999999</c:v>
                </c:pt>
                <c:pt idx="18358">
                  <c:v>17.225000000000001</c:v>
                </c:pt>
                <c:pt idx="18359">
                  <c:v>17.225000000000001</c:v>
                </c:pt>
                <c:pt idx="18360">
                  <c:v>17.201000000000001</c:v>
                </c:pt>
                <c:pt idx="18361">
                  <c:v>17.201000000000001</c:v>
                </c:pt>
                <c:pt idx="18362">
                  <c:v>17.225000000000001</c:v>
                </c:pt>
                <c:pt idx="18363">
                  <c:v>17.248999999999999</c:v>
                </c:pt>
                <c:pt idx="18364">
                  <c:v>17.32</c:v>
                </c:pt>
                <c:pt idx="18365">
                  <c:v>17.390999999999998</c:v>
                </c:pt>
                <c:pt idx="18366">
                  <c:v>17.463000000000001</c:v>
                </c:pt>
                <c:pt idx="18367">
                  <c:v>17.582000000000001</c:v>
                </c:pt>
                <c:pt idx="18368">
                  <c:v>17.701000000000001</c:v>
                </c:pt>
                <c:pt idx="18369">
                  <c:v>17.818999999999999</c:v>
                </c:pt>
                <c:pt idx="18370">
                  <c:v>17.986000000000001</c:v>
                </c:pt>
                <c:pt idx="18371">
                  <c:v>18.152000000000001</c:v>
                </c:pt>
                <c:pt idx="18372">
                  <c:v>18.343</c:v>
                </c:pt>
                <c:pt idx="18373">
                  <c:v>18.556999999999999</c:v>
                </c:pt>
                <c:pt idx="18374">
                  <c:v>18.771000000000001</c:v>
                </c:pt>
                <c:pt idx="18375">
                  <c:v>18.984999999999999</c:v>
                </c:pt>
                <c:pt idx="18376">
                  <c:v>19.222000000000001</c:v>
                </c:pt>
                <c:pt idx="18377">
                  <c:v>19.46</c:v>
                </c:pt>
                <c:pt idx="18378">
                  <c:v>19.698</c:v>
                </c:pt>
                <c:pt idx="18379">
                  <c:v>19.936</c:v>
                </c:pt>
                <c:pt idx="18380">
                  <c:v>20.198</c:v>
                </c:pt>
                <c:pt idx="18381">
                  <c:v>20.46</c:v>
                </c:pt>
                <c:pt idx="18382">
                  <c:v>20.722000000000001</c:v>
                </c:pt>
                <c:pt idx="18383">
                  <c:v>20.984000000000002</c:v>
                </c:pt>
                <c:pt idx="18384">
                  <c:v>21.222999999999999</c:v>
                </c:pt>
                <c:pt idx="18385">
                  <c:v>21.484999999999999</c:v>
                </c:pt>
                <c:pt idx="18386">
                  <c:v>21.724</c:v>
                </c:pt>
                <c:pt idx="18387">
                  <c:v>21.963000000000001</c:v>
                </c:pt>
                <c:pt idx="18388">
                  <c:v>22.202000000000002</c:v>
                </c:pt>
                <c:pt idx="18389">
                  <c:v>22.417000000000002</c:v>
                </c:pt>
                <c:pt idx="18390">
                  <c:v>22.632999999999999</c:v>
                </c:pt>
                <c:pt idx="18391">
                  <c:v>22.824000000000002</c:v>
                </c:pt>
                <c:pt idx="18392">
                  <c:v>23.015999999999998</c:v>
                </c:pt>
                <c:pt idx="18393">
                  <c:v>23.184000000000001</c:v>
                </c:pt>
                <c:pt idx="18394">
                  <c:v>23.327999999999999</c:v>
                </c:pt>
                <c:pt idx="18395">
                  <c:v>23.472000000000001</c:v>
                </c:pt>
                <c:pt idx="18396">
                  <c:v>23.617000000000001</c:v>
                </c:pt>
                <c:pt idx="18397">
                  <c:v>23.713000000000001</c:v>
                </c:pt>
                <c:pt idx="18398">
                  <c:v>23.736999999999998</c:v>
                </c:pt>
                <c:pt idx="18399">
                  <c:v>23.736999999999998</c:v>
                </c:pt>
                <c:pt idx="18400">
                  <c:v>23.760999999999999</c:v>
                </c:pt>
                <c:pt idx="18401">
                  <c:v>23.760999999999999</c:v>
                </c:pt>
                <c:pt idx="18402">
                  <c:v>23.760999999999999</c:v>
                </c:pt>
                <c:pt idx="18403">
                  <c:v>23.736999999999998</c:v>
                </c:pt>
                <c:pt idx="18404">
                  <c:v>23.689</c:v>
                </c:pt>
                <c:pt idx="18405">
                  <c:v>23.593</c:v>
                </c:pt>
                <c:pt idx="18406">
                  <c:v>23.497</c:v>
                </c:pt>
                <c:pt idx="18407">
                  <c:v>23.376000000000001</c:v>
                </c:pt>
                <c:pt idx="18408">
                  <c:v>23.231999999999999</c:v>
                </c:pt>
                <c:pt idx="18409">
                  <c:v>23.064</c:v>
                </c:pt>
                <c:pt idx="18410">
                  <c:v>22.872</c:v>
                </c:pt>
                <c:pt idx="18411">
                  <c:v>22.657</c:v>
                </c:pt>
                <c:pt idx="18412">
                  <c:v>22.440999999999999</c:v>
                </c:pt>
                <c:pt idx="18413">
                  <c:v>22.202000000000002</c:v>
                </c:pt>
                <c:pt idx="18414">
                  <c:v>21.963000000000001</c:v>
                </c:pt>
                <c:pt idx="18415">
                  <c:v>21.724</c:v>
                </c:pt>
                <c:pt idx="18416">
                  <c:v>21.484999999999999</c:v>
                </c:pt>
                <c:pt idx="18417">
                  <c:v>21.245999999999999</c:v>
                </c:pt>
                <c:pt idx="18418">
                  <c:v>21.007999999999999</c:v>
                </c:pt>
                <c:pt idx="18419">
                  <c:v>20.77</c:v>
                </c:pt>
                <c:pt idx="18420">
                  <c:v>20.555</c:v>
                </c:pt>
                <c:pt idx="18421">
                  <c:v>20.317</c:v>
                </c:pt>
                <c:pt idx="18422">
                  <c:v>20.126000000000001</c:v>
                </c:pt>
                <c:pt idx="18423">
                  <c:v>19.911999999999999</c:v>
                </c:pt>
                <c:pt idx="18424">
                  <c:v>19.722000000000001</c:v>
                </c:pt>
                <c:pt idx="18425">
                  <c:v>19.532</c:v>
                </c:pt>
                <c:pt idx="18426">
                  <c:v>19.341000000000001</c:v>
                </c:pt>
                <c:pt idx="18427">
                  <c:v>19.175000000000001</c:v>
                </c:pt>
                <c:pt idx="18428">
                  <c:v>19.032</c:v>
                </c:pt>
                <c:pt idx="18429">
                  <c:v>18.866</c:v>
                </c:pt>
                <c:pt idx="18430">
                  <c:v>18.722999999999999</c:v>
                </c:pt>
                <c:pt idx="18431">
                  <c:v>18.579999999999998</c:v>
                </c:pt>
                <c:pt idx="18432">
                  <c:v>18.437999999999999</c:v>
                </c:pt>
                <c:pt idx="18433">
                  <c:v>18.318999999999999</c:v>
                </c:pt>
                <c:pt idx="18434">
                  <c:v>18.2</c:v>
                </c:pt>
                <c:pt idx="18435">
                  <c:v>18.105</c:v>
                </c:pt>
                <c:pt idx="18436">
                  <c:v>17.986000000000001</c:v>
                </c:pt>
                <c:pt idx="18437">
                  <c:v>17.914999999999999</c:v>
                </c:pt>
                <c:pt idx="18438">
                  <c:v>17.818999999999999</c:v>
                </c:pt>
                <c:pt idx="18439">
                  <c:v>17.748000000000001</c:v>
                </c:pt>
                <c:pt idx="18440">
                  <c:v>17.677</c:v>
                </c:pt>
                <c:pt idx="18441">
                  <c:v>17.629000000000001</c:v>
                </c:pt>
                <c:pt idx="18442">
                  <c:v>17.558</c:v>
                </c:pt>
                <c:pt idx="18443">
                  <c:v>17.510000000000002</c:v>
                </c:pt>
                <c:pt idx="18444">
                  <c:v>17.463000000000001</c:v>
                </c:pt>
                <c:pt idx="18445">
                  <c:v>17.439</c:v>
                </c:pt>
                <c:pt idx="18446">
                  <c:v>17.390999999999998</c:v>
                </c:pt>
                <c:pt idx="18447">
                  <c:v>17.367999999999999</c:v>
                </c:pt>
                <c:pt idx="18448">
                  <c:v>17.344000000000001</c:v>
                </c:pt>
                <c:pt idx="18449">
                  <c:v>17.32</c:v>
                </c:pt>
                <c:pt idx="18450">
                  <c:v>17.295999999999999</c:v>
                </c:pt>
                <c:pt idx="18451">
                  <c:v>17.295999999999999</c:v>
                </c:pt>
                <c:pt idx="18452">
                  <c:v>17.271999999999998</c:v>
                </c:pt>
                <c:pt idx="18453">
                  <c:v>17.248999999999999</c:v>
                </c:pt>
                <c:pt idx="18454">
                  <c:v>17.248999999999999</c:v>
                </c:pt>
                <c:pt idx="18455">
                  <c:v>17.225000000000001</c:v>
                </c:pt>
                <c:pt idx="18456">
                  <c:v>17.225000000000001</c:v>
                </c:pt>
                <c:pt idx="18457">
                  <c:v>17.248999999999999</c:v>
                </c:pt>
                <c:pt idx="18458">
                  <c:v>17.248999999999999</c:v>
                </c:pt>
                <c:pt idx="18459">
                  <c:v>17.295999999999999</c:v>
                </c:pt>
                <c:pt idx="18460">
                  <c:v>17.344000000000001</c:v>
                </c:pt>
                <c:pt idx="18461">
                  <c:v>17.439</c:v>
                </c:pt>
                <c:pt idx="18462">
                  <c:v>17.533999999999999</c:v>
                </c:pt>
                <c:pt idx="18463">
                  <c:v>17.629000000000001</c:v>
                </c:pt>
                <c:pt idx="18464">
                  <c:v>17.771999999999998</c:v>
                </c:pt>
                <c:pt idx="18465">
                  <c:v>17.914999999999999</c:v>
                </c:pt>
                <c:pt idx="18466">
                  <c:v>18.081</c:v>
                </c:pt>
                <c:pt idx="18467">
                  <c:v>18.271000000000001</c:v>
                </c:pt>
                <c:pt idx="18468">
                  <c:v>18.484999999999999</c:v>
                </c:pt>
                <c:pt idx="18469">
                  <c:v>18.675000000000001</c:v>
                </c:pt>
                <c:pt idx="18470">
                  <c:v>18.888999999999999</c:v>
                </c:pt>
                <c:pt idx="18471">
                  <c:v>19.126999999999999</c:v>
                </c:pt>
                <c:pt idx="18472">
                  <c:v>19.364999999999998</c:v>
                </c:pt>
                <c:pt idx="18473">
                  <c:v>19.603000000000002</c:v>
                </c:pt>
                <c:pt idx="18474">
                  <c:v>19.841000000000001</c:v>
                </c:pt>
                <c:pt idx="18475">
                  <c:v>20.103000000000002</c:v>
                </c:pt>
                <c:pt idx="18476">
                  <c:v>20.341000000000001</c:v>
                </c:pt>
                <c:pt idx="18477">
                  <c:v>20.603000000000002</c:v>
                </c:pt>
                <c:pt idx="18478">
                  <c:v>20.864999999999998</c:v>
                </c:pt>
                <c:pt idx="18479">
                  <c:v>21.103000000000002</c:v>
                </c:pt>
                <c:pt idx="18480">
                  <c:v>21.341999999999999</c:v>
                </c:pt>
                <c:pt idx="18481">
                  <c:v>21.581</c:v>
                </c:pt>
                <c:pt idx="18482">
                  <c:v>21.818999999999999</c:v>
                </c:pt>
                <c:pt idx="18483">
                  <c:v>22.033999999999999</c:v>
                </c:pt>
                <c:pt idx="18484">
                  <c:v>22.25</c:v>
                </c:pt>
                <c:pt idx="18485">
                  <c:v>22.465</c:v>
                </c:pt>
                <c:pt idx="18486">
                  <c:v>22.657</c:v>
                </c:pt>
                <c:pt idx="18487">
                  <c:v>22.847999999999999</c:v>
                </c:pt>
                <c:pt idx="18488">
                  <c:v>23.04</c:v>
                </c:pt>
                <c:pt idx="18489">
                  <c:v>23.207999999999998</c:v>
                </c:pt>
                <c:pt idx="18490">
                  <c:v>23.352</c:v>
                </c:pt>
                <c:pt idx="18491">
                  <c:v>23.497</c:v>
                </c:pt>
                <c:pt idx="18492">
                  <c:v>23.617000000000001</c:v>
                </c:pt>
                <c:pt idx="18493">
                  <c:v>23.713000000000001</c:v>
                </c:pt>
                <c:pt idx="18494">
                  <c:v>23.760999999999999</c:v>
                </c:pt>
                <c:pt idx="18495">
                  <c:v>23.809000000000001</c:v>
                </c:pt>
                <c:pt idx="18496">
                  <c:v>23.832999999999998</c:v>
                </c:pt>
                <c:pt idx="18497">
                  <c:v>23.832999999999998</c:v>
                </c:pt>
                <c:pt idx="18498">
                  <c:v>23.832999999999998</c:v>
                </c:pt>
                <c:pt idx="18499">
                  <c:v>23.809000000000001</c:v>
                </c:pt>
                <c:pt idx="18500">
                  <c:v>23.736999999999998</c:v>
                </c:pt>
                <c:pt idx="18501">
                  <c:v>23.664999999999999</c:v>
                </c:pt>
                <c:pt idx="18502">
                  <c:v>23.545000000000002</c:v>
                </c:pt>
                <c:pt idx="18503">
                  <c:v>23.423999999999999</c:v>
                </c:pt>
                <c:pt idx="18504">
                  <c:v>23.256</c:v>
                </c:pt>
                <c:pt idx="18505">
                  <c:v>23.04</c:v>
                </c:pt>
                <c:pt idx="18506">
                  <c:v>22.8</c:v>
                </c:pt>
                <c:pt idx="18507">
                  <c:v>22.632999999999999</c:v>
                </c:pt>
                <c:pt idx="18508">
                  <c:v>22.465</c:v>
                </c:pt>
                <c:pt idx="18509">
                  <c:v>22.321000000000002</c:v>
                </c:pt>
                <c:pt idx="18510">
                  <c:v>22.13</c:v>
                </c:pt>
                <c:pt idx="18511">
                  <c:v>21.914999999999999</c:v>
                </c:pt>
                <c:pt idx="18512">
                  <c:v>21.724</c:v>
                </c:pt>
                <c:pt idx="18513">
                  <c:v>21.509</c:v>
                </c:pt>
                <c:pt idx="18514">
                  <c:v>21.318000000000001</c:v>
                </c:pt>
                <c:pt idx="18515">
                  <c:v>21.103000000000002</c:v>
                </c:pt>
                <c:pt idx="18516">
                  <c:v>20.913</c:v>
                </c:pt>
                <c:pt idx="18517">
                  <c:v>20.722000000000001</c:v>
                </c:pt>
                <c:pt idx="18518">
                  <c:v>20.530999999999999</c:v>
                </c:pt>
                <c:pt idx="18519">
                  <c:v>20.364999999999998</c:v>
                </c:pt>
                <c:pt idx="18520">
                  <c:v>20.173999999999999</c:v>
                </c:pt>
                <c:pt idx="18521">
                  <c:v>20.007000000000001</c:v>
                </c:pt>
                <c:pt idx="18522">
                  <c:v>19.817</c:v>
                </c:pt>
                <c:pt idx="18523">
                  <c:v>19.651</c:v>
                </c:pt>
                <c:pt idx="18524">
                  <c:v>19.507999999999999</c:v>
                </c:pt>
                <c:pt idx="18525">
                  <c:v>19.341000000000001</c:v>
                </c:pt>
                <c:pt idx="18526">
                  <c:v>19.199000000000002</c:v>
                </c:pt>
                <c:pt idx="18527">
                  <c:v>19.056000000000001</c:v>
                </c:pt>
                <c:pt idx="18528">
                  <c:v>18.937000000000001</c:v>
                </c:pt>
                <c:pt idx="18529">
                  <c:v>18.818000000000001</c:v>
                </c:pt>
                <c:pt idx="18530">
                  <c:v>18.699000000000002</c:v>
                </c:pt>
                <c:pt idx="18531">
                  <c:v>18.603999999999999</c:v>
                </c:pt>
                <c:pt idx="18532">
                  <c:v>18.484999999999999</c:v>
                </c:pt>
                <c:pt idx="18533">
                  <c:v>18.414000000000001</c:v>
                </c:pt>
                <c:pt idx="18534">
                  <c:v>18.318999999999999</c:v>
                </c:pt>
                <c:pt idx="18535">
                  <c:v>18.247</c:v>
                </c:pt>
                <c:pt idx="18536">
                  <c:v>18.175999999999998</c:v>
                </c:pt>
                <c:pt idx="18537">
                  <c:v>18.105</c:v>
                </c:pt>
                <c:pt idx="18538">
                  <c:v>18.056999999999999</c:v>
                </c:pt>
                <c:pt idx="18539">
                  <c:v>17.986000000000001</c:v>
                </c:pt>
                <c:pt idx="18540">
                  <c:v>17.937999999999999</c:v>
                </c:pt>
                <c:pt idx="18541">
                  <c:v>17.890999999999998</c:v>
                </c:pt>
                <c:pt idx="18542">
                  <c:v>17.843</c:v>
                </c:pt>
                <c:pt idx="18543">
                  <c:v>17.771999999999998</c:v>
                </c:pt>
                <c:pt idx="18544">
                  <c:v>17.724</c:v>
                </c:pt>
                <c:pt idx="18545">
                  <c:v>17.677</c:v>
                </c:pt>
                <c:pt idx="18546">
                  <c:v>17.652999999999999</c:v>
                </c:pt>
                <c:pt idx="18547">
                  <c:v>17.605</c:v>
                </c:pt>
                <c:pt idx="18548">
                  <c:v>17.558</c:v>
                </c:pt>
                <c:pt idx="18549">
                  <c:v>17.510000000000002</c:v>
                </c:pt>
                <c:pt idx="18550">
                  <c:v>17.463000000000001</c:v>
                </c:pt>
                <c:pt idx="18551">
                  <c:v>17.439</c:v>
                </c:pt>
                <c:pt idx="18552">
                  <c:v>17.414999999999999</c:v>
                </c:pt>
                <c:pt idx="18553">
                  <c:v>17.390999999999998</c:v>
                </c:pt>
                <c:pt idx="18554">
                  <c:v>17.390999999999998</c:v>
                </c:pt>
                <c:pt idx="18555">
                  <c:v>17.390999999999998</c:v>
                </c:pt>
                <c:pt idx="18556">
                  <c:v>17.439</c:v>
                </c:pt>
                <c:pt idx="18557">
                  <c:v>17.486000000000001</c:v>
                </c:pt>
                <c:pt idx="18558">
                  <c:v>17.558</c:v>
                </c:pt>
                <c:pt idx="18559">
                  <c:v>17.629000000000001</c:v>
                </c:pt>
                <c:pt idx="18560">
                  <c:v>17.748000000000001</c:v>
                </c:pt>
                <c:pt idx="18561">
                  <c:v>17.867000000000001</c:v>
                </c:pt>
                <c:pt idx="18562">
                  <c:v>18.010000000000002</c:v>
                </c:pt>
                <c:pt idx="18563">
                  <c:v>18.2</c:v>
                </c:pt>
                <c:pt idx="18564">
                  <c:v>18.366</c:v>
                </c:pt>
                <c:pt idx="18565">
                  <c:v>18.579999999999998</c:v>
                </c:pt>
                <c:pt idx="18566">
                  <c:v>18.771000000000001</c:v>
                </c:pt>
                <c:pt idx="18567">
                  <c:v>18.984999999999999</c:v>
                </c:pt>
                <c:pt idx="18568">
                  <c:v>19.222000000000001</c:v>
                </c:pt>
                <c:pt idx="18569">
                  <c:v>19.46</c:v>
                </c:pt>
                <c:pt idx="18570">
                  <c:v>19.698</c:v>
                </c:pt>
                <c:pt idx="18571">
                  <c:v>19.936</c:v>
                </c:pt>
                <c:pt idx="18572">
                  <c:v>20.198</c:v>
                </c:pt>
                <c:pt idx="18573">
                  <c:v>20.436</c:v>
                </c:pt>
                <c:pt idx="18574">
                  <c:v>20.698</c:v>
                </c:pt>
                <c:pt idx="18575">
                  <c:v>20.936</c:v>
                </c:pt>
                <c:pt idx="18576">
                  <c:v>21.151</c:v>
                </c:pt>
                <c:pt idx="18577">
                  <c:v>21.39</c:v>
                </c:pt>
                <c:pt idx="18578">
                  <c:v>21.603999999999999</c:v>
                </c:pt>
                <c:pt idx="18579">
                  <c:v>21.843</c:v>
                </c:pt>
                <c:pt idx="18580">
                  <c:v>22.082000000000001</c:v>
                </c:pt>
                <c:pt idx="18581">
                  <c:v>22.321000000000002</c:v>
                </c:pt>
                <c:pt idx="18582">
                  <c:v>22.536999999999999</c:v>
                </c:pt>
                <c:pt idx="18583">
                  <c:v>22.728999999999999</c:v>
                </c:pt>
                <c:pt idx="18584">
                  <c:v>22.92</c:v>
                </c:pt>
                <c:pt idx="18585">
                  <c:v>23.064</c:v>
                </c:pt>
                <c:pt idx="18586">
                  <c:v>23.135999999999999</c:v>
                </c:pt>
                <c:pt idx="18587">
                  <c:v>23.231999999999999</c:v>
                </c:pt>
                <c:pt idx="18588">
                  <c:v>23.327999999999999</c:v>
                </c:pt>
                <c:pt idx="18589">
                  <c:v>23.352</c:v>
                </c:pt>
                <c:pt idx="18590">
                  <c:v>23.303999999999998</c:v>
                </c:pt>
                <c:pt idx="18591">
                  <c:v>23.207999999999998</c:v>
                </c:pt>
                <c:pt idx="18592">
                  <c:v>23.111999999999998</c:v>
                </c:pt>
                <c:pt idx="18593">
                  <c:v>23.04</c:v>
                </c:pt>
                <c:pt idx="18594">
                  <c:v>22.943999999999999</c:v>
                </c:pt>
                <c:pt idx="18595">
                  <c:v>22.776</c:v>
                </c:pt>
                <c:pt idx="18596">
                  <c:v>22.657</c:v>
                </c:pt>
                <c:pt idx="18597">
                  <c:v>22.536999999999999</c:v>
                </c:pt>
                <c:pt idx="18598">
                  <c:v>22.417000000000002</c:v>
                </c:pt>
                <c:pt idx="18599">
                  <c:v>22.321000000000002</c:v>
                </c:pt>
                <c:pt idx="18600">
                  <c:v>22.225999999999999</c:v>
                </c:pt>
                <c:pt idx="18601">
                  <c:v>22.13</c:v>
                </c:pt>
                <c:pt idx="18602">
                  <c:v>22.010999999999999</c:v>
                </c:pt>
                <c:pt idx="18603">
                  <c:v>21.914999999999999</c:v>
                </c:pt>
                <c:pt idx="18604">
                  <c:v>21.771999999999998</c:v>
                </c:pt>
                <c:pt idx="18605">
                  <c:v>21.581</c:v>
                </c:pt>
                <c:pt idx="18606">
                  <c:v>21.39</c:v>
                </c:pt>
                <c:pt idx="18607">
                  <c:v>21.222999999999999</c:v>
                </c:pt>
                <c:pt idx="18608">
                  <c:v>21.032</c:v>
                </c:pt>
                <c:pt idx="18609">
                  <c:v>20.841000000000001</c:v>
                </c:pt>
                <c:pt idx="18610">
                  <c:v>20.65</c:v>
                </c:pt>
                <c:pt idx="18611">
                  <c:v>20.46</c:v>
                </c:pt>
                <c:pt idx="18612">
                  <c:v>20.268999999999998</c:v>
                </c:pt>
                <c:pt idx="18613">
                  <c:v>20.103000000000002</c:v>
                </c:pt>
                <c:pt idx="18614">
                  <c:v>19.936</c:v>
                </c:pt>
                <c:pt idx="18615">
                  <c:v>19.77</c:v>
                </c:pt>
                <c:pt idx="18616">
                  <c:v>19.626999999999999</c:v>
                </c:pt>
                <c:pt idx="18617">
                  <c:v>19.507999999999999</c:v>
                </c:pt>
                <c:pt idx="18618">
                  <c:v>19.388999999999999</c:v>
                </c:pt>
                <c:pt idx="18619">
                  <c:v>19.27</c:v>
                </c:pt>
                <c:pt idx="18620">
                  <c:v>19.151</c:v>
                </c:pt>
                <c:pt idx="18621">
                  <c:v>19.032</c:v>
                </c:pt>
                <c:pt idx="18622">
                  <c:v>18.937000000000001</c:v>
                </c:pt>
                <c:pt idx="18623">
                  <c:v>18.866</c:v>
                </c:pt>
                <c:pt idx="18624">
                  <c:v>18.818000000000001</c:v>
                </c:pt>
                <c:pt idx="18625">
                  <c:v>18.722999999999999</c:v>
                </c:pt>
                <c:pt idx="18626">
                  <c:v>18.652000000000001</c:v>
                </c:pt>
                <c:pt idx="18627">
                  <c:v>18.579999999999998</c:v>
                </c:pt>
                <c:pt idx="18628">
                  <c:v>18.509</c:v>
                </c:pt>
                <c:pt idx="18629">
                  <c:v>18.437999999999999</c:v>
                </c:pt>
                <c:pt idx="18630">
                  <c:v>18.39</c:v>
                </c:pt>
                <c:pt idx="18631">
                  <c:v>18.318999999999999</c:v>
                </c:pt>
                <c:pt idx="18632">
                  <c:v>18.271000000000001</c:v>
                </c:pt>
                <c:pt idx="18633">
                  <c:v>18.2</c:v>
                </c:pt>
                <c:pt idx="18634">
                  <c:v>18.129000000000001</c:v>
                </c:pt>
                <c:pt idx="18635">
                  <c:v>18.056999999999999</c:v>
                </c:pt>
                <c:pt idx="18636">
                  <c:v>18.010000000000002</c:v>
                </c:pt>
                <c:pt idx="18637">
                  <c:v>17.937999999999999</c:v>
                </c:pt>
                <c:pt idx="18638">
                  <c:v>17.867000000000001</c:v>
                </c:pt>
                <c:pt idx="18639">
                  <c:v>17.818999999999999</c:v>
                </c:pt>
                <c:pt idx="18640">
                  <c:v>17.748000000000001</c:v>
                </c:pt>
                <c:pt idx="18641">
                  <c:v>17.701000000000001</c:v>
                </c:pt>
                <c:pt idx="18642">
                  <c:v>17.652999999999999</c:v>
                </c:pt>
                <c:pt idx="18643">
                  <c:v>17.582000000000001</c:v>
                </c:pt>
                <c:pt idx="18644">
                  <c:v>17.533999999999999</c:v>
                </c:pt>
                <c:pt idx="18645">
                  <c:v>17.486000000000001</c:v>
                </c:pt>
                <c:pt idx="18646">
                  <c:v>17.463000000000001</c:v>
                </c:pt>
                <c:pt idx="18647">
                  <c:v>17.414999999999999</c:v>
                </c:pt>
                <c:pt idx="18648">
                  <c:v>17.390999999999998</c:v>
                </c:pt>
                <c:pt idx="18649">
                  <c:v>17.367999999999999</c:v>
                </c:pt>
                <c:pt idx="18650">
                  <c:v>17.367999999999999</c:v>
                </c:pt>
                <c:pt idx="18651">
                  <c:v>17.390999999999998</c:v>
                </c:pt>
                <c:pt idx="18652">
                  <c:v>17.414999999999999</c:v>
                </c:pt>
                <c:pt idx="18653">
                  <c:v>17.463000000000001</c:v>
                </c:pt>
                <c:pt idx="18654">
                  <c:v>17.533999999999999</c:v>
                </c:pt>
                <c:pt idx="18655">
                  <c:v>17.629000000000001</c:v>
                </c:pt>
                <c:pt idx="18656">
                  <c:v>17.724</c:v>
                </c:pt>
                <c:pt idx="18657">
                  <c:v>17.867000000000001</c:v>
                </c:pt>
                <c:pt idx="18658">
                  <c:v>18.010000000000002</c:v>
                </c:pt>
                <c:pt idx="18659">
                  <c:v>18.152000000000001</c:v>
                </c:pt>
                <c:pt idx="18660">
                  <c:v>18.318999999999999</c:v>
                </c:pt>
                <c:pt idx="18661">
                  <c:v>18.484999999999999</c:v>
                </c:pt>
                <c:pt idx="18662">
                  <c:v>18.675000000000001</c:v>
                </c:pt>
                <c:pt idx="18663">
                  <c:v>18.866</c:v>
                </c:pt>
                <c:pt idx="18664">
                  <c:v>19.079999999999998</c:v>
                </c:pt>
                <c:pt idx="18665">
                  <c:v>19.294</c:v>
                </c:pt>
                <c:pt idx="18666">
                  <c:v>19.532</c:v>
                </c:pt>
                <c:pt idx="18667">
                  <c:v>19.77</c:v>
                </c:pt>
                <c:pt idx="18668">
                  <c:v>20.007000000000001</c:v>
                </c:pt>
                <c:pt idx="18669">
                  <c:v>20.245999999999999</c:v>
                </c:pt>
                <c:pt idx="18670">
                  <c:v>20.507000000000001</c:v>
                </c:pt>
                <c:pt idx="18671">
                  <c:v>20.77</c:v>
                </c:pt>
                <c:pt idx="18672">
                  <c:v>21.007999999999999</c:v>
                </c:pt>
                <c:pt idx="18673">
                  <c:v>21.27</c:v>
                </c:pt>
                <c:pt idx="18674">
                  <c:v>21.509</c:v>
                </c:pt>
                <c:pt idx="18675">
                  <c:v>21.748000000000001</c:v>
                </c:pt>
                <c:pt idx="18676">
                  <c:v>21.986999999999998</c:v>
                </c:pt>
                <c:pt idx="18677">
                  <c:v>22.202000000000002</c:v>
                </c:pt>
                <c:pt idx="18678">
                  <c:v>22.393000000000001</c:v>
                </c:pt>
                <c:pt idx="18679">
                  <c:v>22.585000000000001</c:v>
                </c:pt>
                <c:pt idx="18680">
                  <c:v>22.728999999999999</c:v>
                </c:pt>
                <c:pt idx="18681">
                  <c:v>22.872</c:v>
                </c:pt>
                <c:pt idx="18682">
                  <c:v>23.015999999999998</c:v>
                </c:pt>
                <c:pt idx="18683">
                  <c:v>23.135999999999999</c:v>
                </c:pt>
                <c:pt idx="18684">
                  <c:v>23.184000000000001</c:v>
                </c:pt>
                <c:pt idx="18685">
                  <c:v>23.207999999999998</c:v>
                </c:pt>
                <c:pt idx="18686">
                  <c:v>23.16</c:v>
                </c:pt>
                <c:pt idx="18687">
                  <c:v>23.111999999999998</c:v>
                </c:pt>
                <c:pt idx="18688">
                  <c:v>23.064</c:v>
                </c:pt>
                <c:pt idx="18689">
                  <c:v>22.968</c:v>
                </c:pt>
                <c:pt idx="18690">
                  <c:v>22.872</c:v>
                </c:pt>
                <c:pt idx="18691">
                  <c:v>22.728999999999999</c:v>
                </c:pt>
                <c:pt idx="18692">
                  <c:v>22.536999999999999</c:v>
                </c:pt>
                <c:pt idx="18693">
                  <c:v>22.417000000000002</c:v>
                </c:pt>
                <c:pt idx="18694">
                  <c:v>22.25</c:v>
                </c:pt>
                <c:pt idx="18695">
                  <c:v>22.058</c:v>
                </c:pt>
                <c:pt idx="18696">
                  <c:v>21.843</c:v>
                </c:pt>
                <c:pt idx="18697">
                  <c:v>21.652000000000001</c:v>
                </c:pt>
                <c:pt idx="18698">
                  <c:v>21.460999999999999</c:v>
                </c:pt>
                <c:pt idx="18699">
                  <c:v>21.245999999999999</c:v>
                </c:pt>
                <c:pt idx="18700">
                  <c:v>21.056000000000001</c:v>
                </c:pt>
                <c:pt idx="18701">
                  <c:v>20.864999999999998</c:v>
                </c:pt>
                <c:pt idx="18702">
                  <c:v>20.673999999999999</c:v>
                </c:pt>
                <c:pt idx="18703">
                  <c:v>20.46</c:v>
                </c:pt>
                <c:pt idx="18704">
                  <c:v>20.245999999999999</c:v>
                </c:pt>
                <c:pt idx="18705">
                  <c:v>20.030999999999999</c:v>
                </c:pt>
                <c:pt idx="18706">
                  <c:v>19.817</c:v>
                </c:pt>
                <c:pt idx="18707">
                  <c:v>19.603000000000002</c:v>
                </c:pt>
                <c:pt idx="18708">
                  <c:v>19.388999999999999</c:v>
                </c:pt>
                <c:pt idx="18709">
                  <c:v>19.199000000000002</c:v>
                </c:pt>
                <c:pt idx="18710">
                  <c:v>19.032</c:v>
                </c:pt>
                <c:pt idx="18711">
                  <c:v>18.841999999999999</c:v>
                </c:pt>
                <c:pt idx="18712">
                  <c:v>18.675000000000001</c:v>
                </c:pt>
                <c:pt idx="18713">
                  <c:v>18.484999999999999</c:v>
                </c:pt>
                <c:pt idx="18714">
                  <c:v>18.343</c:v>
                </c:pt>
                <c:pt idx="18715">
                  <c:v>18.175999999999998</c:v>
                </c:pt>
                <c:pt idx="18716">
                  <c:v>18.033000000000001</c:v>
                </c:pt>
                <c:pt idx="18717">
                  <c:v>17.890999999999998</c:v>
                </c:pt>
                <c:pt idx="18718">
                  <c:v>17.748000000000001</c:v>
                </c:pt>
                <c:pt idx="18719">
                  <c:v>17.629000000000001</c:v>
                </c:pt>
                <c:pt idx="18720">
                  <c:v>17.510000000000002</c:v>
                </c:pt>
                <c:pt idx="18721">
                  <c:v>17.390999999999998</c:v>
                </c:pt>
                <c:pt idx="18722">
                  <c:v>17.295999999999999</c:v>
                </c:pt>
                <c:pt idx="18723">
                  <c:v>17.201000000000001</c:v>
                </c:pt>
                <c:pt idx="18724">
                  <c:v>17.106000000000002</c:v>
                </c:pt>
                <c:pt idx="18725">
                  <c:v>17.010999999999999</c:v>
                </c:pt>
                <c:pt idx="18726">
                  <c:v>16.914999999999999</c:v>
                </c:pt>
                <c:pt idx="18727">
                  <c:v>16.844000000000001</c:v>
                </c:pt>
                <c:pt idx="18728">
                  <c:v>16.773</c:v>
                </c:pt>
                <c:pt idx="18729">
                  <c:v>16.725000000000001</c:v>
                </c:pt>
                <c:pt idx="18730">
                  <c:v>16.654</c:v>
                </c:pt>
                <c:pt idx="18731">
                  <c:v>16.606000000000002</c:v>
                </c:pt>
                <c:pt idx="18732">
                  <c:v>16.558</c:v>
                </c:pt>
                <c:pt idx="18733">
                  <c:v>16.510999999999999</c:v>
                </c:pt>
                <c:pt idx="18734">
                  <c:v>16.486999999999998</c:v>
                </c:pt>
                <c:pt idx="18735">
                  <c:v>16.439</c:v>
                </c:pt>
                <c:pt idx="18736">
                  <c:v>16.391999999999999</c:v>
                </c:pt>
                <c:pt idx="18737">
                  <c:v>16.367999999999999</c:v>
                </c:pt>
                <c:pt idx="18738">
                  <c:v>16.344000000000001</c:v>
                </c:pt>
                <c:pt idx="18739">
                  <c:v>16.295999999999999</c:v>
                </c:pt>
                <c:pt idx="18740">
                  <c:v>16.295999999999999</c:v>
                </c:pt>
                <c:pt idx="18741">
                  <c:v>16.248999999999999</c:v>
                </c:pt>
                <c:pt idx="18742">
                  <c:v>16.248999999999999</c:v>
                </c:pt>
                <c:pt idx="18743">
                  <c:v>16.225000000000001</c:v>
                </c:pt>
                <c:pt idx="18744">
                  <c:v>16.225000000000001</c:v>
                </c:pt>
                <c:pt idx="18745">
                  <c:v>16.201000000000001</c:v>
                </c:pt>
                <c:pt idx="18746">
                  <c:v>16.225000000000001</c:v>
                </c:pt>
                <c:pt idx="18747">
                  <c:v>16.248999999999999</c:v>
                </c:pt>
                <c:pt idx="18748">
                  <c:v>16.295999999999999</c:v>
                </c:pt>
                <c:pt idx="18749">
                  <c:v>16.344000000000001</c:v>
                </c:pt>
                <c:pt idx="18750">
                  <c:v>16.439</c:v>
                </c:pt>
                <c:pt idx="18751">
                  <c:v>16.533999999999999</c:v>
                </c:pt>
                <c:pt idx="18752">
                  <c:v>16.677</c:v>
                </c:pt>
                <c:pt idx="18753">
                  <c:v>16.867999999999999</c:v>
                </c:pt>
                <c:pt idx="18754">
                  <c:v>17.058</c:v>
                </c:pt>
                <c:pt idx="18755">
                  <c:v>17.271999999999998</c:v>
                </c:pt>
                <c:pt idx="18756">
                  <c:v>17.486000000000001</c:v>
                </c:pt>
                <c:pt idx="18757">
                  <c:v>17.701000000000001</c:v>
                </c:pt>
                <c:pt idx="18758">
                  <c:v>17.937999999999999</c:v>
                </c:pt>
                <c:pt idx="18759">
                  <c:v>18.2</c:v>
                </c:pt>
                <c:pt idx="18760">
                  <c:v>18.437999999999999</c:v>
                </c:pt>
                <c:pt idx="18761">
                  <c:v>18.699000000000002</c:v>
                </c:pt>
                <c:pt idx="18762">
                  <c:v>18.960999999999999</c:v>
                </c:pt>
                <c:pt idx="18763">
                  <c:v>19.245999999999999</c:v>
                </c:pt>
                <c:pt idx="18764">
                  <c:v>19.507999999999999</c:v>
                </c:pt>
                <c:pt idx="18765">
                  <c:v>19.792999999999999</c:v>
                </c:pt>
                <c:pt idx="18766">
                  <c:v>20.055</c:v>
                </c:pt>
                <c:pt idx="18767">
                  <c:v>20.317</c:v>
                </c:pt>
                <c:pt idx="18768">
                  <c:v>20.579000000000001</c:v>
                </c:pt>
                <c:pt idx="18769">
                  <c:v>20.817</c:v>
                </c:pt>
                <c:pt idx="18770">
                  <c:v>21.079000000000001</c:v>
                </c:pt>
                <c:pt idx="18771">
                  <c:v>21.318000000000001</c:v>
                </c:pt>
                <c:pt idx="18772">
                  <c:v>21.556999999999999</c:v>
                </c:pt>
                <c:pt idx="18773">
                  <c:v>21.771999999999998</c:v>
                </c:pt>
                <c:pt idx="18774">
                  <c:v>21.986999999999998</c:v>
                </c:pt>
                <c:pt idx="18775">
                  <c:v>22.202000000000002</c:v>
                </c:pt>
                <c:pt idx="18776">
                  <c:v>22.393000000000001</c:v>
                </c:pt>
                <c:pt idx="18777">
                  <c:v>22.536999999999999</c:v>
                </c:pt>
                <c:pt idx="18778">
                  <c:v>22.704999999999998</c:v>
                </c:pt>
                <c:pt idx="18779">
                  <c:v>22.847999999999999</c:v>
                </c:pt>
                <c:pt idx="18780">
                  <c:v>22.968</c:v>
                </c:pt>
                <c:pt idx="18781">
                  <c:v>23.064</c:v>
                </c:pt>
                <c:pt idx="18782">
                  <c:v>23.064</c:v>
                </c:pt>
                <c:pt idx="18783">
                  <c:v>23.064</c:v>
                </c:pt>
                <c:pt idx="18784">
                  <c:v>23.088000000000001</c:v>
                </c:pt>
                <c:pt idx="18785">
                  <c:v>23.064</c:v>
                </c:pt>
                <c:pt idx="18786">
                  <c:v>23.04</c:v>
                </c:pt>
                <c:pt idx="18787">
                  <c:v>23.015999999999998</c:v>
                </c:pt>
                <c:pt idx="18788">
                  <c:v>22.968</c:v>
                </c:pt>
                <c:pt idx="18789">
                  <c:v>22.872</c:v>
                </c:pt>
                <c:pt idx="18790">
                  <c:v>22.753</c:v>
                </c:pt>
                <c:pt idx="18791">
                  <c:v>22.609000000000002</c:v>
                </c:pt>
                <c:pt idx="18792">
                  <c:v>22.465</c:v>
                </c:pt>
                <c:pt idx="18793">
                  <c:v>22.274000000000001</c:v>
                </c:pt>
                <c:pt idx="18794">
                  <c:v>22.082000000000001</c:v>
                </c:pt>
                <c:pt idx="18795">
                  <c:v>21.890999999999998</c:v>
                </c:pt>
                <c:pt idx="18796">
                  <c:v>21.652000000000001</c:v>
                </c:pt>
                <c:pt idx="18797">
                  <c:v>21.413</c:v>
                </c:pt>
                <c:pt idx="18798">
                  <c:v>21.151</c:v>
                </c:pt>
                <c:pt idx="18799">
                  <c:v>20.913</c:v>
                </c:pt>
                <c:pt idx="18800">
                  <c:v>20.673999999999999</c:v>
                </c:pt>
                <c:pt idx="18801">
                  <c:v>20.46</c:v>
                </c:pt>
                <c:pt idx="18802">
                  <c:v>20.222000000000001</c:v>
                </c:pt>
                <c:pt idx="18803">
                  <c:v>20.007000000000001</c:v>
                </c:pt>
                <c:pt idx="18804">
                  <c:v>19.792999999999999</c:v>
                </c:pt>
                <c:pt idx="18805">
                  <c:v>19.579000000000001</c:v>
                </c:pt>
                <c:pt idx="18806">
                  <c:v>19.388999999999999</c:v>
                </c:pt>
                <c:pt idx="18807">
                  <c:v>19.175000000000001</c:v>
                </c:pt>
                <c:pt idx="18808">
                  <c:v>18.984999999999999</c:v>
                </c:pt>
                <c:pt idx="18809">
                  <c:v>18.818000000000001</c:v>
                </c:pt>
                <c:pt idx="18810">
                  <c:v>18.652000000000001</c:v>
                </c:pt>
                <c:pt idx="18811">
                  <c:v>18.484999999999999</c:v>
                </c:pt>
                <c:pt idx="18812">
                  <c:v>18.343</c:v>
                </c:pt>
                <c:pt idx="18813">
                  <c:v>18.2</c:v>
                </c:pt>
                <c:pt idx="18814">
                  <c:v>18.056999999999999</c:v>
                </c:pt>
                <c:pt idx="18815">
                  <c:v>17.914999999999999</c:v>
                </c:pt>
                <c:pt idx="18816">
                  <c:v>17.795999999999999</c:v>
                </c:pt>
                <c:pt idx="18817">
                  <c:v>17.677</c:v>
                </c:pt>
                <c:pt idx="18818">
                  <c:v>17.558</c:v>
                </c:pt>
                <c:pt idx="18819">
                  <c:v>17.463000000000001</c:v>
                </c:pt>
                <c:pt idx="18820">
                  <c:v>17.367999999999999</c:v>
                </c:pt>
                <c:pt idx="18821">
                  <c:v>17.295999999999999</c:v>
                </c:pt>
                <c:pt idx="18822">
                  <c:v>17.201000000000001</c:v>
                </c:pt>
                <c:pt idx="18823">
                  <c:v>17.13</c:v>
                </c:pt>
                <c:pt idx="18824">
                  <c:v>17.058</c:v>
                </c:pt>
                <c:pt idx="18825">
                  <c:v>17.010999999999999</c:v>
                </c:pt>
                <c:pt idx="18826">
                  <c:v>16.939</c:v>
                </c:pt>
                <c:pt idx="18827">
                  <c:v>16.891999999999999</c:v>
                </c:pt>
                <c:pt idx="18828">
                  <c:v>16.844000000000001</c:v>
                </c:pt>
                <c:pt idx="18829">
                  <c:v>16.795999999999999</c:v>
                </c:pt>
                <c:pt idx="18830">
                  <c:v>16.748999999999999</c:v>
                </c:pt>
                <c:pt idx="18831">
                  <c:v>16.725000000000001</c:v>
                </c:pt>
                <c:pt idx="18832">
                  <c:v>16.701000000000001</c:v>
                </c:pt>
                <c:pt idx="18833">
                  <c:v>16.677</c:v>
                </c:pt>
                <c:pt idx="18834">
                  <c:v>16.654</c:v>
                </c:pt>
                <c:pt idx="18835">
                  <c:v>16.63</c:v>
                </c:pt>
                <c:pt idx="18836">
                  <c:v>16.63</c:v>
                </c:pt>
                <c:pt idx="18837">
                  <c:v>16.606000000000002</c:v>
                </c:pt>
                <c:pt idx="18838">
                  <c:v>16.606000000000002</c:v>
                </c:pt>
                <c:pt idx="18839">
                  <c:v>16.582000000000001</c:v>
                </c:pt>
                <c:pt idx="18840">
                  <c:v>16.606000000000002</c:v>
                </c:pt>
                <c:pt idx="18841">
                  <c:v>16.606000000000002</c:v>
                </c:pt>
                <c:pt idx="18842">
                  <c:v>16.63</c:v>
                </c:pt>
                <c:pt idx="18843">
                  <c:v>16.677</c:v>
                </c:pt>
                <c:pt idx="18844">
                  <c:v>16.748999999999999</c:v>
                </c:pt>
                <c:pt idx="18845">
                  <c:v>16.844000000000001</c:v>
                </c:pt>
                <c:pt idx="18846">
                  <c:v>16.939</c:v>
                </c:pt>
                <c:pt idx="18847">
                  <c:v>17.033999999999999</c:v>
                </c:pt>
                <c:pt idx="18848">
                  <c:v>17.152999999999999</c:v>
                </c:pt>
                <c:pt idx="18849">
                  <c:v>17.271999999999998</c:v>
                </c:pt>
                <c:pt idx="18850">
                  <c:v>17.439</c:v>
                </c:pt>
                <c:pt idx="18851">
                  <c:v>17.629000000000001</c:v>
                </c:pt>
                <c:pt idx="18852">
                  <c:v>17.843</c:v>
                </c:pt>
                <c:pt idx="18853">
                  <c:v>18.056999999999999</c:v>
                </c:pt>
                <c:pt idx="18854">
                  <c:v>18.295000000000002</c:v>
                </c:pt>
                <c:pt idx="18855">
                  <c:v>18.556999999999999</c:v>
                </c:pt>
                <c:pt idx="18856">
                  <c:v>18.794</c:v>
                </c:pt>
                <c:pt idx="18857">
                  <c:v>19.056000000000001</c:v>
                </c:pt>
                <c:pt idx="18858">
                  <c:v>19.318000000000001</c:v>
                </c:pt>
                <c:pt idx="18859">
                  <c:v>19.626999999999999</c:v>
                </c:pt>
                <c:pt idx="18860">
                  <c:v>19.817</c:v>
                </c:pt>
                <c:pt idx="18861">
                  <c:v>20.079000000000001</c:v>
                </c:pt>
                <c:pt idx="18862">
                  <c:v>20.317</c:v>
                </c:pt>
                <c:pt idx="18863">
                  <c:v>20.484000000000002</c:v>
                </c:pt>
                <c:pt idx="18864">
                  <c:v>20.65</c:v>
                </c:pt>
                <c:pt idx="18865">
                  <c:v>20.792999999999999</c:v>
                </c:pt>
                <c:pt idx="18866">
                  <c:v>21.007999999999999</c:v>
                </c:pt>
                <c:pt idx="18867">
                  <c:v>21.294</c:v>
                </c:pt>
                <c:pt idx="18868">
                  <c:v>21.581</c:v>
                </c:pt>
                <c:pt idx="18869">
                  <c:v>21.867000000000001</c:v>
                </c:pt>
                <c:pt idx="18870">
                  <c:v>22.106000000000002</c:v>
                </c:pt>
                <c:pt idx="18871">
                  <c:v>22.321000000000002</c:v>
                </c:pt>
                <c:pt idx="18872">
                  <c:v>22.513000000000002</c:v>
                </c:pt>
                <c:pt idx="18873">
                  <c:v>22.657</c:v>
                </c:pt>
                <c:pt idx="18874">
                  <c:v>22.753</c:v>
                </c:pt>
                <c:pt idx="18875">
                  <c:v>22.847999999999999</c:v>
                </c:pt>
                <c:pt idx="18876">
                  <c:v>22.943999999999999</c:v>
                </c:pt>
                <c:pt idx="18877">
                  <c:v>23.064</c:v>
                </c:pt>
                <c:pt idx="18878">
                  <c:v>23.135999999999999</c:v>
                </c:pt>
                <c:pt idx="18879">
                  <c:v>23.184000000000001</c:v>
                </c:pt>
                <c:pt idx="18880">
                  <c:v>23.207999999999998</c:v>
                </c:pt>
                <c:pt idx="18881">
                  <c:v>23.231999999999999</c:v>
                </c:pt>
                <c:pt idx="18882">
                  <c:v>23.256</c:v>
                </c:pt>
                <c:pt idx="18883">
                  <c:v>23.256</c:v>
                </c:pt>
                <c:pt idx="18884">
                  <c:v>23.231999999999999</c:v>
                </c:pt>
                <c:pt idx="18885">
                  <c:v>23.184000000000001</c:v>
                </c:pt>
                <c:pt idx="18886">
                  <c:v>23.088000000000001</c:v>
                </c:pt>
                <c:pt idx="18887">
                  <c:v>22.992000000000001</c:v>
                </c:pt>
                <c:pt idx="18888">
                  <c:v>22.872</c:v>
                </c:pt>
                <c:pt idx="18889">
                  <c:v>22.753</c:v>
                </c:pt>
                <c:pt idx="18890">
                  <c:v>22.585000000000001</c:v>
                </c:pt>
                <c:pt idx="18891">
                  <c:v>22.417000000000002</c:v>
                </c:pt>
                <c:pt idx="18892">
                  <c:v>22.225999999999999</c:v>
                </c:pt>
                <c:pt idx="18893">
                  <c:v>22.033999999999999</c:v>
                </c:pt>
                <c:pt idx="18894">
                  <c:v>21.818999999999999</c:v>
                </c:pt>
                <c:pt idx="18895">
                  <c:v>21.603999999999999</c:v>
                </c:pt>
                <c:pt idx="18896">
                  <c:v>21.39</c:v>
                </c:pt>
                <c:pt idx="18897">
                  <c:v>21.175000000000001</c:v>
                </c:pt>
                <c:pt idx="18898">
                  <c:v>20.96</c:v>
                </c:pt>
                <c:pt idx="18899">
                  <c:v>20.77</c:v>
                </c:pt>
                <c:pt idx="18900">
                  <c:v>20.579000000000001</c:v>
                </c:pt>
                <c:pt idx="18901">
                  <c:v>20.388000000000002</c:v>
                </c:pt>
                <c:pt idx="18902">
                  <c:v>20.198</c:v>
                </c:pt>
                <c:pt idx="18903">
                  <c:v>20.007000000000001</c:v>
                </c:pt>
                <c:pt idx="18904">
                  <c:v>19.841000000000001</c:v>
                </c:pt>
                <c:pt idx="18905">
                  <c:v>19.673999999999999</c:v>
                </c:pt>
                <c:pt idx="18906">
                  <c:v>19.507999999999999</c:v>
                </c:pt>
                <c:pt idx="18907">
                  <c:v>19.341000000000001</c:v>
                </c:pt>
                <c:pt idx="18908">
                  <c:v>19.175000000000001</c:v>
                </c:pt>
                <c:pt idx="18909">
                  <c:v>19.032</c:v>
                </c:pt>
                <c:pt idx="18910">
                  <c:v>18.888999999999999</c:v>
                </c:pt>
                <c:pt idx="18911">
                  <c:v>18.771000000000001</c:v>
                </c:pt>
                <c:pt idx="18912">
                  <c:v>18.628</c:v>
                </c:pt>
                <c:pt idx="18913">
                  <c:v>18.509</c:v>
                </c:pt>
                <c:pt idx="18914">
                  <c:v>18.414000000000001</c:v>
                </c:pt>
                <c:pt idx="18915">
                  <c:v>18.295000000000002</c:v>
                </c:pt>
                <c:pt idx="18916">
                  <c:v>18.2</c:v>
                </c:pt>
                <c:pt idx="18917">
                  <c:v>18.129000000000001</c:v>
                </c:pt>
                <c:pt idx="18918">
                  <c:v>18.033000000000001</c:v>
                </c:pt>
                <c:pt idx="18919">
                  <c:v>17.962</c:v>
                </c:pt>
                <c:pt idx="18920">
                  <c:v>17.867000000000001</c:v>
                </c:pt>
                <c:pt idx="18921">
                  <c:v>17.795999999999999</c:v>
                </c:pt>
                <c:pt idx="18922">
                  <c:v>17.748000000000001</c:v>
                </c:pt>
                <c:pt idx="18923">
                  <c:v>17.677</c:v>
                </c:pt>
                <c:pt idx="18924">
                  <c:v>17.605</c:v>
                </c:pt>
                <c:pt idx="18925">
                  <c:v>17.533999999999999</c:v>
                </c:pt>
                <c:pt idx="18926">
                  <c:v>17.486000000000001</c:v>
                </c:pt>
                <c:pt idx="18927">
                  <c:v>17.414999999999999</c:v>
                </c:pt>
                <c:pt idx="18928">
                  <c:v>17.367999999999999</c:v>
                </c:pt>
                <c:pt idx="18929">
                  <c:v>17.32</c:v>
                </c:pt>
                <c:pt idx="18930">
                  <c:v>17.271999999999998</c:v>
                </c:pt>
                <c:pt idx="18931">
                  <c:v>17.225000000000001</c:v>
                </c:pt>
                <c:pt idx="18932">
                  <c:v>17.177</c:v>
                </c:pt>
                <c:pt idx="18933">
                  <c:v>17.13</c:v>
                </c:pt>
                <c:pt idx="18934">
                  <c:v>17.106000000000002</c:v>
                </c:pt>
                <c:pt idx="18935">
                  <c:v>17.058</c:v>
                </c:pt>
                <c:pt idx="18936">
                  <c:v>17.033999999999999</c:v>
                </c:pt>
                <c:pt idx="18937">
                  <c:v>17.010999999999999</c:v>
                </c:pt>
                <c:pt idx="18938">
                  <c:v>17.010999999999999</c:v>
                </c:pt>
                <c:pt idx="18939">
                  <c:v>17.033999999999999</c:v>
                </c:pt>
                <c:pt idx="18940">
                  <c:v>17.058</c:v>
                </c:pt>
                <c:pt idx="18941">
                  <c:v>17.106000000000002</c:v>
                </c:pt>
                <c:pt idx="18942">
                  <c:v>17.177</c:v>
                </c:pt>
                <c:pt idx="18943">
                  <c:v>17.271999999999998</c:v>
                </c:pt>
                <c:pt idx="18944">
                  <c:v>17.390999999999998</c:v>
                </c:pt>
                <c:pt idx="18945">
                  <c:v>17.533999999999999</c:v>
                </c:pt>
                <c:pt idx="18946">
                  <c:v>17.677</c:v>
                </c:pt>
                <c:pt idx="18947">
                  <c:v>17.867000000000001</c:v>
                </c:pt>
                <c:pt idx="18948">
                  <c:v>18.056999999999999</c:v>
                </c:pt>
                <c:pt idx="18949">
                  <c:v>18.247</c:v>
                </c:pt>
                <c:pt idx="18950">
                  <c:v>18.484999999999999</c:v>
                </c:pt>
                <c:pt idx="18951">
                  <c:v>18.699000000000002</c:v>
                </c:pt>
                <c:pt idx="18952">
                  <c:v>18.937000000000001</c:v>
                </c:pt>
                <c:pt idx="18953">
                  <c:v>19.199000000000002</c:v>
                </c:pt>
                <c:pt idx="18954">
                  <c:v>19.46</c:v>
                </c:pt>
                <c:pt idx="18955">
                  <c:v>19.722000000000001</c:v>
                </c:pt>
                <c:pt idx="18956">
                  <c:v>20.007000000000001</c:v>
                </c:pt>
                <c:pt idx="18957">
                  <c:v>20.268999999999998</c:v>
                </c:pt>
                <c:pt idx="18958">
                  <c:v>20.530999999999999</c:v>
                </c:pt>
                <c:pt idx="18959">
                  <c:v>20.792999999999999</c:v>
                </c:pt>
                <c:pt idx="18960">
                  <c:v>21.032</c:v>
                </c:pt>
                <c:pt idx="18961">
                  <c:v>21.294</c:v>
                </c:pt>
                <c:pt idx="18962">
                  <c:v>21.533000000000001</c:v>
                </c:pt>
                <c:pt idx="18963">
                  <c:v>21.771999999999998</c:v>
                </c:pt>
                <c:pt idx="18964">
                  <c:v>22.033999999999999</c:v>
                </c:pt>
                <c:pt idx="18965">
                  <c:v>22.25</c:v>
                </c:pt>
                <c:pt idx="18966">
                  <c:v>22.465</c:v>
                </c:pt>
                <c:pt idx="18967">
                  <c:v>22.681000000000001</c:v>
                </c:pt>
                <c:pt idx="18968">
                  <c:v>22.847999999999999</c:v>
                </c:pt>
                <c:pt idx="18969">
                  <c:v>23.04</c:v>
                </c:pt>
                <c:pt idx="18970">
                  <c:v>23.207999999999998</c:v>
                </c:pt>
                <c:pt idx="18971">
                  <c:v>23.352</c:v>
                </c:pt>
                <c:pt idx="18972">
                  <c:v>23.472000000000001</c:v>
                </c:pt>
                <c:pt idx="18973">
                  <c:v>23.593</c:v>
                </c:pt>
                <c:pt idx="18974">
                  <c:v>23.593</c:v>
                </c:pt>
                <c:pt idx="18975">
                  <c:v>23.640999999999998</c:v>
                </c:pt>
                <c:pt idx="18976">
                  <c:v>23.640999999999998</c:v>
                </c:pt>
                <c:pt idx="18977">
                  <c:v>23.640999999999998</c:v>
                </c:pt>
                <c:pt idx="18978">
                  <c:v>23.640999999999998</c:v>
                </c:pt>
                <c:pt idx="18979">
                  <c:v>23.617000000000001</c:v>
                </c:pt>
                <c:pt idx="18980">
                  <c:v>23.568999999999999</c:v>
                </c:pt>
                <c:pt idx="18981">
                  <c:v>23.497</c:v>
                </c:pt>
                <c:pt idx="18982">
                  <c:v>23.4</c:v>
                </c:pt>
                <c:pt idx="18983">
                  <c:v>23.303999999999998</c:v>
                </c:pt>
                <c:pt idx="18984">
                  <c:v>23.16</c:v>
                </c:pt>
                <c:pt idx="18985">
                  <c:v>22.992000000000001</c:v>
                </c:pt>
                <c:pt idx="18986">
                  <c:v>22.824000000000002</c:v>
                </c:pt>
                <c:pt idx="18987">
                  <c:v>22.632999999999999</c:v>
                </c:pt>
                <c:pt idx="18988">
                  <c:v>22.440999999999999</c:v>
                </c:pt>
                <c:pt idx="18989">
                  <c:v>22.225999999999999</c:v>
                </c:pt>
                <c:pt idx="18990">
                  <c:v>22.010999999999999</c:v>
                </c:pt>
                <c:pt idx="18991">
                  <c:v>21.795000000000002</c:v>
                </c:pt>
                <c:pt idx="18992">
                  <c:v>21.556999999999999</c:v>
                </c:pt>
                <c:pt idx="18993">
                  <c:v>21.341999999999999</c:v>
                </c:pt>
                <c:pt idx="18994">
                  <c:v>21.126999999999999</c:v>
                </c:pt>
                <c:pt idx="18995">
                  <c:v>20.888999999999999</c:v>
                </c:pt>
                <c:pt idx="18996">
                  <c:v>20.673999999999999</c:v>
                </c:pt>
                <c:pt idx="18997">
                  <c:v>20.484000000000002</c:v>
                </c:pt>
                <c:pt idx="18998">
                  <c:v>20.292999999999999</c:v>
                </c:pt>
                <c:pt idx="18999">
                  <c:v>20.079000000000001</c:v>
                </c:pt>
                <c:pt idx="19000">
                  <c:v>19.911999999999999</c:v>
                </c:pt>
                <c:pt idx="19001">
                  <c:v>19.722000000000001</c:v>
                </c:pt>
                <c:pt idx="19002">
                  <c:v>19.532</c:v>
                </c:pt>
                <c:pt idx="19003">
                  <c:v>19.364999999999998</c:v>
                </c:pt>
                <c:pt idx="19004">
                  <c:v>19.199000000000002</c:v>
                </c:pt>
                <c:pt idx="19005">
                  <c:v>19.056000000000001</c:v>
                </c:pt>
                <c:pt idx="19006">
                  <c:v>18.913</c:v>
                </c:pt>
                <c:pt idx="19007">
                  <c:v>18.771000000000001</c:v>
                </c:pt>
                <c:pt idx="19008">
                  <c:v>18.628</c:v>
                </c:pt>
                <c:pt idx="19009">
                  <c:v>18.509</c:v>
                </c:pt>
                <c:pt idx="19010">
                  <c:v>18.39</c:v>
                </c:pt>
                <c:pt idx="19011">
                  <c:v>18.271000000000001</c:v>
                </c:pt>
                <c:pt idx="19012">
                  <c:v>18.175999999999998</c:v>
                </c:pt>
                <c:pt idx="19013">
                  <c:v>18.081</c:v>
                </c:pt>
                <c:pt idx="19014">
                  <c:v>17.986000000000001</c:v>
                </c:pt>
                <c:pt idx="19015">
                  <c:v>17.914999999999999</c:v>
                </c:pt>
                <c:pt idx="19016">
                  <c:v>17.843</c:v>
                </c:pt>
                <c:pt idx="19017">
                  <c:v>17.795999999999999</c:v>
                </c:pt>
                <c:pt idx="19018">
                  <c:v>17.748000000000001</c:v>
                </c:pt>
                <c:pt idx="19019">
                  <c:v>17.701000000000001</c:v>
                </c:pt>
                <c:pt idx="19020">
                  <c:v>17.652999999999999</c:v>
                </c:pt>
                <c:pt idx="19021">
                  <c:v>17.605</c:v>
                </c:pt>
                <c:pt idx="19022">
                  <c:v>17.582000000000001</c:v>
                </c:pt>
                <c:pt idx="19023">
                  <c:v>17.558</c:v>
                </c:pt>
                <c:pt idx="19024">
                  <c:v>17.533999999999999</c:v>
                </c:pt>
                <c:pt idx="19025">
                  <c:v>17.510000000000002</c:v>
                </c:pt>
                <c:pt idx="19026">
                  <c:v>17.486000000000001</c:v>
                </c:pt>
                <c:pt idx="19027">
                  <c:v>17.486000000000001</c:v>
                </c:pt>
                <c:pt idx="19028">
                  <c:v>17.463000000000001</c:v>
                </c:pt>
                <c:pt idx="19029">
                  <c:v>17.463000000000001</c:v>
                </c:pt>
                <c:pt idx="19030">
                  <c:v>17.463000000000001</c:v>
                </c:pt>
                <c:pt idx="19031">
                  <c:v>17.439</c:v>
                </c:pt>
                <c:pt idx="19032">
                  <c:v>17.439</c:v>
                </c:pt>
                <c:pt idx="19033">
                  <c:v>17.439</c:v>
                </c:pt>
                <c:pt idx="19034">
                  <c:v>17.463000000000001</c:v>
                </c:pt>
                <c:pt idx="19035">
                  <c:v>17.486000000000001</c:v>
                </c:pt>
                <c:pt idx="19036">
                  <c:v>17.533999999999999</c:v>
                </c:pt>
                <c:pt idx="19037">
                  <c:v>17.582000000000001</c:v>
                </c:pt>
                <c:pt idx="19038">
                  <c:v>17.652999999999999</c:v>
                </c:pt>
                <c:pt idx="19039">
                  <c:v>17.748000000000001</c:v>
                </c:pt>
                <c:pt idx="19040">
                  <c:v>17.867000000000001</c:v>
                </c:pt>
                <c:pt idx="19041">
                  <c:v>18.010000000000002</c:v>
                </c:pt>
                <c:pt idx="19042">
                  <c:v>18.152000000000001</c:v>
                </c:pt>
                <c:pt idx="19043">
                  <c:v>18.271000000000001</c:v>
                </c:pt>
                <c:pt idx="19044">
                  <c:v>18.39</c:v>
                </c:pt>
                <c:pt idx="19045">
                  <c:v>18.509</c:v>
                </c:pt>
                <c:pt idx="19046">
                  <c:v>18.652000000000001</c:v>
                </c:pt>
                <c:pt idx="19047">
                  <c:v>18.866</c:v>
                </c:pt>
                <c:pt idx="19048">
                  <c:v>19.103000000000002</c:v>
                </c:pt>
                <c:pt idx="19049">
                  <c:v>19.318000000000001</c:v>
                </c:pt>
                <c:pt idx="19050">
                  <c:v>19.507999999999999</c:v>
                </c:pt>
                <c:pt idx="19051">
                  <c:v>19.626999999999999</c:v>
                </c:pt>
                <c:pt idx="19052">
                  <c:v>19.817</c:v>
                </c:pt>
                <c:pt idx="19053">
                  <c:v>20.055</c:v>
                </c:pt>
                <c:pt idx="19054">
                  <c:v>20.341000000000001</c:v>
                </c:pt>
                <c:pt idx="19055">
                  <c:v>20.65</c:v>
                </c:pt>
                <c:pt idx="19056">
                  <c:v>20.913</c:v>
                </c:pt>
                <c:pt idx="19057">
                  <c:v>21.175000000000001</c:v>
                </c:pt>
                <c:pt idx="19058">
                  <c:v>21.437000000000001</c:v>
                </c:pt>
                <c:pt idx="19059">
                  <c:v>21.7</c:v>
                </c:pt>
                <c:pt idx="19060">
                  <c:v>21.963000000000001</c:v>
                </c:pt>
                <c:pt idx="19061">
                  <c:v>22.178000000000001</c:v>
                </c:pt>
                <c:pt idx="19062">
                  <c:v>22.417000000000002</c:v>
                </c:pt>
                <c:pt idx="19063">
                  <c:v>22.609000000000002</c:v>
                </c:pt>
                <c:pt idx="19064">
                  <c:v>22.8</c:v>
                </c:pt>
                <c:pt idx="19065">
                  <c:v>22.992000000000001</c:v>
                </c:pt>
                <c:pt idx="19066">
                  <c:v>23.16</c:v>
                </c:pt>
                <c:pt idx="19067">
                  <c:v>23.303999999999998</c:v>
                </c:pt>
                <c:pt idx="19068">
                  <c:v>23.448</c:v>
                </c:pt>
                <c:pt idx="19069">
                  <c:v>23.545000000000002</c:v>
                </c:pt>
                <c:pt idx="19070">
                  <c:v>23.568999999999999</c:v>
                </c:pt>
                <c:pt idx="19071">
                  <c:v>23.593</c:v>
                </c:pt>
                <c:pt idx="19072">
                  <c:v>23.593</c:v>
                </c:pt>
                <c:pt idx="19073">
                  <c:v>23.593</c:v>
                </c:pt>
                <c:pt idx="19074">
                  <c:v>23.593</c:v>
                </c:pt>
                <c:pt idx="19075">
                  <c:v>23.568999999999999</c:v>
                </c:pt>
                <c:pt idx="19076">
                  <c:v>23.521000000000001</c:v>
                </c:pt>
                <c:pt idx="19077">
                  <c:v>23.448</c:v>
                </c:pt>
                <c:pt idx="19078">
                  <c:v>23.352</c:v>
                </c:pt>
                <c:pt idx="19079">
                  <c:v>23.256</c:v>
                </c:pt>
                <c:pt idx="19080">
                  <c:v>23.111999999999998</c:v>
                </c:pt>
                <c:pt idx="19081">
                  <c:v>22.968</c:v>
                </c:pt>
                <c:pt idx="19082">
                  <c:v>22.8</c:v>
                </c:pt>
                <c:pt idx="19083">
                  <c:v>22.632999999999999</c:v>
                </c:pt>
                <c:pt idx="19084">
                  <c:v>22.440999999999999</c:v>
                </c:pt>
                <c:pt idx="19085">
                  <c:v>22.225999999999999</c:v>
                </c:pt>
                <c:pt idx="19086">
                  <c:v>22.010999999999999</c:v>
                </c:pt>
                <c:pt idx="19087">
                  <c:v>21.771999999999998</c:v>
                </c:pt>
                <c:pt idx="19088">
                  <c:v>21.581</c:v>
                </c:pt>
                <c:pt idx="19089">
                  <c:v>21.341999999999999</c:v>
                </c:pt>
                <c:pt idx="19090">
                  <c:v>21.126999999999999</c:v>
                </c:pt>
                <c:pt idx="19091">
                  <c:v>20.913</c:v>
                </c:pt>
                <c:pt idx="19092">
                  <c:v>20.698</c:v>
                </c:pt>
                <c:pt idx="19093">
                  <c:v>20.484000000000002</c:v>
                </c:pt>
                <c:pt idx="19094">
                  <c:v>20.292999999999999</c:v>
                </c:pt>
                <c:pt idx="19095">
                  <c:v>20.103000000000002</c:v>
                </c:pt>
                <c:pt idx="19096">
                  <c:v>19.911999999999999</c:v>
                </c:pt>
                <c:pt idx="19097">
                  <c:v>19.722000000000001</c:v>
                </c:pt>
                <c:pt idx="19098">
                  <c:v>19.555</c:v>
                </c:pt>
                <c:pt idx="19099">
                  <c:v>19.388999999999999</c:v>
                </c:pt>
                <c:pt idx="19100">
                  <c:v>19.222000000000001</c:v>
                </c:pt>
                <c:pt idx="19101">
                  <c:v>19.079999999999998</c:v>
                </c:pt>
                <c:pt idx="19102">
                  <c:v>18.913</c:v>
                </c:pt>
                <c:pt idx="19103">
                  <c:v>18.771000000000001</c:v>
                </c:pt>
                <c:pt idx="19104">
                  <c:v>18.652000000000001</c:v>
                </c:pt>
                <c:pt idx="19105">
                  <c:v>18.533000000000001</c:v>
                </c:pt>
                <c:pt idx="19106">
                  <c:v>18.414000000000001</c:v>
                </c:pt>
                <c:pt idx="19107">
                  <c:v>18.295000000000002</c:v>
                </c:pt>
                <c:pt idx="19108">
                  <c:v>18.2</c:v>
                </c:pt>
                <c:pt idx="19109">
                  <c:v>18.105</c:v>
                </c:pt>
                <c:pt idx="19110">
                  <c:v>18.010000000000002</c:v>
                </c:pt>
                <c:pt idx="19111">
                  <c:v>17.914999999999999</c:v>
                </c:pt>
                <c:pt idx="19112">
                  <c:v>17.843</c:v>
                </c:pt>
                <c:pt idx="19113">
                  <c:v>17.771999999999998</c:v>
                </c:pt>
                <c:pt idx="19114">
                  <c:v>17.724</c:v>
                </c:pt>
                <c:pt idx="19115">
                  <c:v>17.677</c:v>
                </c:pt>
                <c:pt idx="19116">
                  <c:v>17.629000000000001</c:v>
                </c:pt>
                <c:pt idx="19117">
                  <c:v>17.605</c:v>
                </c:pt>
                <c:pt idx="19118">
                  <c:v>17.582000000000001</c:v>
                </c:pt>
                <c:pt idx="19119">
                  <c:v>17.558</c:v>
                </c:pt>
                <c:pt idx="19120">
                  <c:v>17.558</c:v>
                </c:pt>
                <c:pt idx="19121">
                  <c:v>17.558</c:v>
                </c:pt>
                <c:pt idx="19122">
                  <c:v>17.533999999999999</c:v>
                </c:pt>
                <c:pt idx="19123">
                  <c:v>17.533999999999999</c:v>
                </c:pt>
                <c:pt idx="19124">
                  <c:v>17.533999999999999</c:v>
                </c:pt>
                <c:pt idx="19125">
                  <c:v>17.558</c:v>
                </c:pt>
                <c:pt idx="19126">
                  <c:v>17.558</c:v>
                </c:pt>
                <c:pt idx="19127">
                  <c:v>17.558</c:v>
                </c:pt>
                <c:pt idx="19128">
                  <c:v>17.558</c:v>
                </c:pt>
                <c:pt idx="19129">
                  <c:v>17.558</c:v>
                </c:pt>
                <c:pt idx="19130">
                  <c:v>17.701000000000001</c:v>
                </c:pt>
                <c:pt idx="19131">
                  <c:v>18.152000000000001</c:v>
                </c:pt>
                <c:pt idx="19132">
                  <c:v>18.343</c:v>
                </c:pt>
                <c:pt idx="19133">
                  <c:v>18.39</c:v>
                </c:pt>
                <c:pt idx="19134">
                  <c:v>18.366</c:v>
                </c:pt>
                <c:pt idx="19135">
                  <c:v>18.366</c:v>
                </c:pt>
                <c:pt idx="19136">
                  <c:v>18.366</c:v>
                </c:pt>
                <c:pt idx="19137">
                  <c:v>18.366</c:v>
                </c:pt>
                <c:pt idx="19138">
                  <c:v>18.437999999999999</c:v>
                </c:pt>
                <c:pt idx="19139">
                  <c:v>18.509</c:v>
                </c:pt>
                <c:pt idx="19140">
                  <c:v>18.652000000000001</c:v>
                </c:pt>
                <c:pt idx="19141">
                  <c:v>18.722999999999999</c:v>
                </c:pt>
                <c:pt idx="19142">
                  <c:v>18.818000000000001</c:v>
                </c:pt>
                <c:pt idx="19143">
                  <c:v>18.913</c:v>
                </c:pt>
                <c:pt idx="19144">
                  <c:v>19.032</c:v>
                </c:pt>
                <c:pt idx="19145">
                  <c:v>19.175000000000001</c:v>
                </c:pt>
                <c:pt idx="19146">
                  <c:v>19.413</c:v>
                </c:pt>
                <c:pt idx="19147">
                  <c:v>19.626999999999999</c:v>
                </c:pt>
                <c:pt idx="19148">
                  <c:v>19.911999999999999</c:v>
                </c:pt>
                <c:pt idx="19149">
                  <c:v>20.245999999999999</c:v>
                </c:pt>
                <c:pt idx="19150">
                  <c:v>20.436</c:v>
                </c:pt>
                <c:pt idx="19151">
                  <c:v>20.579000000000001</c:v>
                </c:pt>
                <c:pt idx="19152">
                  <c:v>20.626999999999999</c:v>
                </c:pt>
                <c:pt idx="19153">
                  <c:v>20.745999999999999</c:v>
                </c:pt>
                <c:pt idx="19154">
                  <c:v>20.864999999999998</c:v>
                </c:pt>
                <c:pt idx="19155">
                  <c:v>21.007999999999999</c:v>
                </c:pt>
                <c:pt idx="19156">
                  <c:v>21.199000000000002</c:v>
                </c:pt>
                <c:pt idx="19157">
                  <c:v>21.39</c:v>
                </c:pt>
                <c:pt idx="19158">
                  <c:v>21.628</c:v>
                </c:pt>
                <c:pt idx="19159">
                  <c:v>21.867000000000001</c:v>
                </c:pt>
                <c:pt idx="19160">
                  <c:v>22.010999999999999</c:v>
                </c:pt>
                <c:pt idx="19161">
                  <c:v>22.178000000000001</c:v>
                </c:pt>
                <c:pt idx="19162">
                  <c:v>22.225999999999999</c:v>
                </c:pt>
                <c:pt idx="19163">
                  <c:v>22.297999999999998</c:v>
                </c:pt>
                <c:pt idx="19164">
                  <c:v>22.321000000000002</c:v>
                </c:pt>
                <c:pt idx="19165">
                  <c:v>22.440999999999999</c:v>
                </c:pt>
                <c:pt idx="19166">
                  <c:v>22.561</c:v>
                </c:pt>
                <c:pt idx="19167">
                  <c:v>22.609000000000002</c:v>
                </c:pt>
                <c:pt idx="19168">
                  <c:v>22.609000000000002</c:v>
                </c:pt>
                <c:pt idx="19169">
                  <c:v>22.609000000000002</c:v>
                </c:pt>
                <c:pt idx="19170">
                  <c:v>22.632999999999999</c:v>
                </c:pt>
                <c:pt idx="19171">
                  <c:v>22.681000000000001</c:v>
                </c:pt>
                <c:pt idx="19172">
                  <c:v>22.728999999999999</c:v>
                </c:pt>
                <c:pt idx="19173">
                  <c:v>22.728999999999999</c:v>
                </c:pt>
                <c:pt idx="19174">
                  <c:v>22.681000000000001</c:v>
                </c:pt>
                <c:pt idx="19175">
                  <c:v>22.585000000000001</c:v>
                </c:pt>
                <c:pt idx="19176">
                  <c:v>22.489000000000001</c:v>
                </c:pt>
                <c:pt idx="19177">
                  <c:v>22.369</c:v>
                </c:pt>
                <c:pt idx="19178">
                  <c:v>22.25</c:v>
                </c:pt>
                <c:pt idx="19179">
                  <c:v>22.082000000000001</c:v>
                </c:pt>
                <c:pt idx="19180">
                  <c:v>21.890999999999998</c:v>
                </c:pt>
                <c:pt idx="19181">
                  <c:v>21.7</c:v>
                </c:pt>
                <c:pt idx="19182">
                  <c:v>21.484999999999999</c:v>
                </c:pt>
                <c:pt idx="19183">
                  <c:v>21.27</c:v>
                </c:pt>
                <c:pt idx="19184">
                  <c:v>21.056000000000001</c:v>
                </c:pt>
                <c:pt idx="19185">
                  <c:v>20.841000000000001</c:v>
                </c:pt>
                <c:pt idx="19186">
                  <c:v>20.626999999999999</c:v>
                </c:pt>
                <c:pt idx="19187">
                  <c:v>20.411999999999999</c:v>
                </c:pt>
                <c:pt idx="19188">
                  <c:v>20.198</c:v>
                </c:pt>
                <c:pt idx="19189">
                  <c:v>20.007000000000001</c:v>
                </c:pt>
                <c:pt idx="19190">
                  <c:v>19.817</c:v>
                </c:pt>
                <c:pt idx="19191">
                  <c:v>19.626999999999999</c:v>
                </c:pt>
                <c:pt idx="19192">
                  <c:v>19.436</c:v>
                </c:pt>
                <c:pt idx="19193">
                  <c:v>19.27</c:v>
                </c:pt>
                <c:pt idx="19194">
                  <c:v>19.103000000000002</c:v>
                </c:pt>
                <c:pt idx="19195">
                  <c:v>18.960999999999999</c:v>
                </c:pt>
                <c:pt idx="19196">
                  <c:v>18.818000000000001</c:v>
                </c:pt>
                <c:pt idx="19197">
                  <c:v>18.675000000000001</c:v>
                </c:pt>
                <c:pt idx="19198">
                  <c:v>18.533000000000001</c:v>
                </c:pt>
                <c:pt idx="19199">
                  <c:v>18.414000000000001</c:v>
                </c:pt>
                <c:pt idx="19200">
                  <c:v>18.271000000000001</c:v>
                </c:pt>
                <c:pt idx="19201">
                  <c:v>18.129000000000001</c:v>
                </c:pt>
                <c:pt idx="19202">
                  <c:v>18.033000000000001</c:v>
                </c:pt>
                <c:pt idx="19203">
                  <c:v>17.914999999999999</c:v>
                </c:pt>
                <c:pt idx="19204">
                  <c:v>17.795999999999999</c:v>
                </c:pt>
                <c:pt idx="19205">
                  <c:v>17.701000000000001</c:v>
                </c:pt>
                <c:pt idx="19206">
                  <c:v>17.605</c:v>
                </c:pt>
                <c:pt idx="19207">
                  <c:v>17.533999999999999</c:v>
                </c:pt>
                <c:pt idx="19208">
                  <c:v>17.463000000000001</c:v>
                </c:pt>
                <c:pt idx="19209">
                  <c:v>17.414999999999999</c:v>
                </c:pt>
                <c:pt idx="19210">
                  <c:v>17.367999999999999</c:v>
                </c:pt>
                <c:pt idx="19211">
                  <c:v>17.32</c:v>
                </c:pt>
                <c:pt idx="19212">
                  <c:v>17.271999999999998</c:v>
                </c:pt>
                <c:pt idx="19213">
                  <c:v>17.248999999999999</c:v>
                </c:pt>
                <c:pt idx="19214">
                  <c:v>17.201000000000001</c:v>
                </c:pt>
                <c:pt idx="19215">
                  <c:v>17.177</c:v>
                </c:pt>
                <c:pt idx="19216">
                  <c:v>17.152999999999999</c:v>
                </c:pt>
                <c:pt idx="19217">
                  <c:v>17.152999999999999</c:v>
                </c:pt>
                <c:pt idx="19218">
                  <c:v>17.152999999999999</c:v>
                </c:pt>
                <c:pt idx="19219">
                  <c:v>17.13</c:v>
                </c:pt>
                <c:pt idx="19220">
                  <c:v>17.13</c:v>
                </c:pt>
                <c:pt idx="19221">
                  <c:v>17.13</c:v>
                </c:pt>
                <c:pt idx="19222">
                  <c:v>17.13</c:v>
                </c:pt>
                <c:pt idx="19223">
                  <c:v>17.13</c:v>
                </c:pt>
                <c:pt idx="19224">
                  <c:v>17.152999999999999</c:v>
                </c:pt>
                <c:pt idx="19225">
                  <c:v>17.152999999999999</c:v>
                </c:pt>
                <c:pt idx="19226">
                  <c:v>17.177</c:v>
                </c:pt>
                <c:pt idx="19227">
                  <c:v>17.201000000000001</c:v>
                </c:pt>
                <c:pt idx="19228">
                  <c:v>17.225000000000001</c:v>
                </c:pt>
                <c:pt idx="19229">
                  <c:v>17.295999999999999</c:v>
                </c:pt>
                <c:pt idx="19230">
                  <c:v>17.367999999999999</c:v>
                </c:pt>
                <c:pt idx="19231">
                  <c:v>17.486000000000001</c:v>
                </c:pt>
                <c:pt idx="19232">
                  <c:v>17.558</c:v>
                </c:pt>
                <c:pt idx="19233">
                  <c:v>17.652999999999999</c:v>
                </c:pt>
                <c:pt idx="19234">
                  <c:v>17.771999999999998</c:v>
                </c:pt>
                <c:pt idx="19235">
                  <c:v>17.914999999999999</c:v>
                </c:pt>
                <c:pt idx="19236">
                  <c:v>18.081</c:v>
                </c:pt>
                <c:pt idx="19237">
                  <c:v>18.224</c:v>
                </c:pt>
                <c:pt idx="19238">
                  <c:v>18.39</c:v>
                </c:pt>
                <c:pt idx="19239">
                  <c:v>18.603999999999999</c:v>
                </c:pt>
                <c:pt idx="19240">
                  <c:v>18.841999999999999</c:v>
                </c:pt>
                <c:pt idx="19241">
                  <c:v>19.079999999999998</c:v>
                </c:pt>
                <c:pt idx="19242">
                  <c:v>19.341000000000001</c:v>
                </c:pt>
                <c:pt idx="19243">
                  <c:v>19.603000000000002</c:v>
                </c:pt>
                <c:pt idx="19244">
                  <c:v>19.841000000000001</c:v>
                </c:pt>
                <c:pt idx="19245">
                  <c:v>20.103000000000002</c:v>
                </c:pt>
                <c:pt idx="19246">
                  <c:v>20.388000000000002</c:v>
                </c:pt>
                <c:pt idx="19247">
                  <c:v>20.65</c:v>
                </c:pt>
                <c:pt idx="19248">
                  <c:v>20.745999999999999</c:v>
                </c:pt>
                <c:pt idx="19249">
                  <c:v>20.817</c:v>
                </c:pt>
                <c:pt idx="19250">
                  <c:v>20.77</c:v>
                </c:pt>
                <c:pt idx="19251">
                  <c:v>20.77</c:v>
                </c:pt>
                <c:pt idx="19252">
                  <c:v>20.792999999999999</c:v>
                </c:pt>
                <c:pt idx="19253">
                  <c:v>20.96</c:v>
                </c:pt>
                <c:pt idx="19254">
                  <c:v>21.103000000000002</c:v>
                </c:pt>
                <c:pt idx="19255">
                  <c:v>21.318000000000001</c:v>
                </c:pt>
                <c:pt idx="19256">
                  <c:v>21.437000000000001</c:v>
                </c:pt>
                <c:pt idx="19257">
                  <c:v>21.533000000000001</c:v>
                </c:pt>
                <c:pt idx="19258">
                  <c:v>21.652000000000001</c:v>
                </c:pt>
                <c:pt idx="19259">
                  <c:v>21.771999999999998</c:v>
                </c:pt>
                <c:pt idx="19260">
                  <c:v>21.914999999999999</c:v>
                </c:pt>
                <c:pt idx="19261">
                  <c:v>21.890999999999998</c:v>
                </c:pt>
                <c:pt idx="19262">
                  <c:v>21.867000000000001</c:v>
                </c:pt>
                <c:pt idx="19263">
                  <c:v>21.890999999999998</c:v>
                </c:pt>
                <c:pt idx="19264">
                  <c:v>21.963000000000001</c:v>
                </c:pt>
                <c:pt idx="19265">
                  <c:v>22.082000000000001</c:v>
                </c:pt>
                <c:pt idx="19266">
                  <c:v>22.154</c:v>
                </c:pt>
                <c:pt idx="19267">
                  <c:v>22.154</c:v>
                </c:pt>
                <c:pt idx="19268">
                  <c:v>22.13</c:v>
                </c:pt>
                <c:pt idx="19269">
                  <c:v>22.106000000000002</c:v>
                </c:pt>
                <c:pt idx="19270">
                  <c:v>22.033999999999999</c:v>
                </c:pt>
                <c:pt idx="19271">
                  <c:v>21.939</c:v>
                </c:pt>
                <c:pt idx="19272">
                  <c:v>21.818999999999999</c:v>
                </c:pt>
                <c:pt idx="19273">
                  <c:v>21.7</c:v>
                </c:pt>
                <c:pt idx="19274">
                  <c:v>21.556999999999999</c:v>
                </c:pt>
                <c:pt idx="19275">
                  <c:v>21.39</c:v>
                </c:pt>
                <c:pt idx="19276">
                  <c:v>21.222999999999999</c:v>
                </c:pt>
                <c:pt idx="19277">
                  <c:v>21.032</c:v>
                </c:pt>
                <c:pt idx="19278">
                  <c:v>20.841000000000001</c:v>
                </c:pt>
                <c:pt idx="19279">
                  <c:v>20.626999999999999</c:v>
                </c:pt>
                <c:pt idx="19280">
                  <c:v>20.46</c:v>
                </c:pt>
                <c:pt idx="19281">
                  <c:v>20.268999999999998</c:v>
                </c:pt>
                <c:pt idx="19282">
                  <c:v>20.103000000000002</c:v>
                </c:pt>
                <c:pt idx="19283">
                  <c:v>19.936</c:v>
                </c:pt>
                <c:pt idx="19284">
                  <c:v>19.77</c:v>
                </c:pt>
                <c:pt idx="19285">
                  <c:v>19.603000000000002</c:v>
                </c:pt>
                <c:pt idx="19286">
                  <c:v>19.46</c:v>
                </c:pt>
                <c:pt idx="19287">
                  <c:v>19.318000000000001</c:v>
                </c:pt>
                <c:pt idx="19288">
                  <c:v>19.151</c:v>
                </c:pt>
                <c:pt idx="19289">
                  <c:v>19.007999999999999</c:v>
                </c:pt>
                <c:pt idx="19290">
                  <c:v>18.841999999999999</c:v>
                </c:pt>
                <c:pt idx="19291">
                  <c:v>18.699000000000002</c:v>
                </c:pt>
                <c:pt idx="19292">
                  <c:v>18.533000000000001</c:v>
                </c:pt>
                <c:pt idx="19293">
                  <c:v>18.414000000000001</c:v>
                </c:pt>
                <c:pt idx="19294">
                  <c:v>18.271000000000001</c:v>
                </c:pt>
                <c:pt idx="19295">
                  <c:v>18.152000000000001</c:v>
                </c:pt>
                <c:pt idx="19296">
                  <c:v>18.056999999999999</c:v>
                </c:pt>
                <c:pt idx="19297">
                  <c:v>17.962</c:v>
                </c:pt>
                <c:pt idx="19298">
                  <c:v>17.867000000000001</c:v>
                </c:pt>
                <c:pt idx="19299">
                  <c:v>17.771999999999998</c:v>
                </c:pt>
                <c:pt idx="19300">
                  <c:v>17.701000000000001</c:v>
                </c:pt>
                <c:pt idx="19301">
                  <c:v>17.629000000000001</c:v>
                </c:pt>
                <c:pt idx="19302">
                  <c:v>17.582000000000001</c:v>
                </c:pt>
                <c:pt idx="19303">
                  <c:v>17.510000000000002</c:v>
                </c:pt>
                <c:pt idx="19304">
                  <c:v>17.463000000000001</c:v>
                </c:pt>
                <c:pt idx="19305">
                  <c:v>17.414999999999999</c:v>
                </c:pt>
                <c:pt idx="19306">
                  <c:v>17.367999999999999</c:v>
                </c:pt>
                <c:pt idx="19307">
                  <c:v>17.32</c:v>
                </c:pt>
                <c:pt idx="19308">
                  <c:v>17.271999999999998</c:v>
                </c:pt>
                <c:pt idx="19309">
                  <c:v>17.225000000000001</c:v>
                </c:pt>
                <c:pt idx="19310">
                  <c:v>17.177</c:v>
                </c:pt>
                <c:pt idx="19311">
                  <c:v>17.152999999999999</c:v>
                </c:pt>
                <c:pt idx="19312">
                  <c:v>17.106000000000002</c:v>
                </c:pt>
                <c:pt idx="19313">
                  <c:v>17.082000000000001</c:v>
                </c:pt>
                <c:pt idx="19314">
                  <c:v>17.058</c:v>
                </c:pt>
                <c:pt idx="19315">
                  <c:v>17.033999999999999</c:v>
                </c:pt>
                <c:pt idx="19316">
                  <c:v>17.010999999999999</c:v>
                </c:pt>
                <c:pt idx="19317">
                  <c:v>16.986999999999998</c:v>
                </c:pt>
                <c:pt idx="19318">
                  <c:v>16.963000000000001</c:v>
                </c:pt>
                <c:pt idx="19319">
                  <c:v>16.939</c:v>
                </c:pt>
                <c:pt idx="19320">
                  <c:v>16.914999999999999</c:v>
                </c:pt>
                <c:pt idx="19321">
                  <c:v>16.914999999999999</c:v>
                </c:pt>
                <c:pt idx="19322">
                  <c:v>16.914999999999999</c:v>
                </c:pt>
                <c:pt idx="19323">
                  <c:v>16.939</c:v>
                </c:pt>
                <c:pt idx="19324">
                  <c:v>16.986999999999998</c:v>
                </c:pt>
                <c:pt idx="19325">
                  <c:v>17.033999999999999</c:v>
                </c:pt>
                <c:pt idx="19326">
                  <c:v>17.13</c:v>
                </c:pt>
                <c:pt idx="19327">
                  <c:v>17.225000000000001</c:v>
                </c:pt>
                <c:pt idx="19328">
                  <c:v>17.344000000000001</c:v>
                </c:pt>
                <c:pt idx="19329">
                  <c:v>17.463000000000001</c:v>
                </c:pt>
                <c:pt idx="19330">
                  <c:v>17.605</c:v>
                </c:pt>
                <c:pt idx="19331">
                  <c:v>17.771999999999998</c:v>
                </c:pt>
                <c:pt idx="19332">
                  <c:v>17.962</c:v>
                </c:pt>
                <c:pt idx="19333">
                  <c:v>18.175999999999998</c:v>
                </c:pt>
                <c:pt idx="19334">
                  <c:v>18.366</c:v>
                </c:pt>
                <c:pt idx="19335">
                  <c:v>18.603999999999999</c:v>
                </c:pt>
                <c:pt idx="19336">
                  <c:v>18.818000000000001</c:v>
                </c:pt>
                <c:pt idx="19337">
                  <c:v>19.056000000000001</c:v>
                </c:pt>
                <c:pt idx="19338">
                  <c:v>19.318000000000001</c:v>
                </c:pt>
                <c:pt idx="19339">
                  <c:v>19.579000000000001</c:v>
                </c:pt>
                <c:pt idx="19340">
                  <c:v>19.841000000000001</c:v>
                </c:pt>
                <c:pt idx="19341">
                  <c:v>20.103000000000002</c:v>
                </c:pt>
                <c:pt idx="19342">
                  <c:v>20.364999999999998</c:v>
                </c:pt>
                <c:pt idx="19343">
                  <c:v>20.626999999999999</c:v>
                </c:pt>
                <c:pt idx="19344">
                  <c:v>20.864999999999998</c:v>
                </c:pt>
                <c:pt idx="19345">
                  <c:v>21.103000000000002</c:v>
                </c:pt>
                <c:pt idx="19346">
                  <c:v>21.341999999999999</c:v>
                </c:pt>
                <c:pt idx="19347">
                  <c:v>21.581</c:v>
                </c:pt>
                <c:pt idx="19348">
                  <c:v>21.818999999999999</c:v>
                </c:pt>
                <c:pt idx="19349">
                  <c:v>22.010999999999999</c:v>
                </c:pt>
                <c:pt idx="19350">
                  <c:v>22.202000000000002</c:v>
                </c:pt>
                <c:pt idx="19351">
                  <c:v>22.369</c:v>
                </c:pt>
                <c:pt idx="19352">
                  <c:v>22.536999999999999</c:v>
                </c:pt>
                <c:pt idx="19353">
                  <c:v>22.704999999999998</c:v>
                </c:pt>
                <c:pt idx="19354">
                  <c:v>22.824000000000002</c:v>
                </c:pt>
                <c:pt idx="19355">
                  <c:v>22.943999999999999</c:v>
                </c:pt>
                <c:pt idx="19356">
                  <c:v>23.064</c:v>
                </c:pt>
                <c:pt idx="19357">
                  <c:v>23.16</c:v>
                </c:pt>
                <c:pt idx="19358">
                  <c:v>23.184000000000001</c:v>
                </c:pt>
                <c:pt idx="19359">
                  <c:v>23.184000000000001</c:v>
                </c:pt>
                <c:pt idx="19360">
                  <c:v>23.135999999999999</c:v>
                </c:pt>
                <c:pt idx="19361">
                  <c:v>23.111999999999998</c:v>
                </c:pt>
                <c:pt idx="19362">
                  <c:v>23.111999999999998</c:v>
                </c:pt>
                <c:pt idx="19363">
                  <c:v>23.04</c:v>
                </c:pt>
                <c:pt idx="19364">
                  <c:v>22.968</c:v>
                </c:pt>
                <c:pt idx="19365">
                  <c:v>22.896000000000001</c:v>
                </c:pt>
                <c:pt idx="19366">
                  <c:v>22.8</c:v>
                </c:pt>
                <c:pt idx="19367">
                  <c:v>22.681000000000001</c:v>
                </c:pt>
                <c:pt idx="19368">
                  <c:v>22.536999999999999</c:v>
                </c:pt>
                <c:pt idx="19369">
                  <c:v>22.393000000000001</c:v>
                </c:pt>
                <c:pt idx="19370">
                  <c:v>22.202000000000002</c:v>
                </c:pt>
                <c:pt idx="19371">
                  <c:v>22.010999999999999</c:v>
                </c:pt>
                <c:pt idx="19372">
                  <c:v>21.795000000000002</c:v>
                </c:pt>
                <c:pt idx="19373">
                  <c:v>21.556999999999999</c:v>
                </c:pt>
                <c:pt idx="19374">
                  <c:v>21.341999999999999</c:v>
                </c:pt>
                <c:pt idx="19375">
                  <c:v>21.103000000000002</c:v>
                </c:pt>
                <c:pt idx="19376">
                  <c:v>20.888999999999999</c:v>
                </c:pt>
                <c:pt idx="19377">
                  <c:v>20.673999999999999</c:v>
                </c:pt>
                <c:pt idx="19378">
                  <c:v>20.46</c:v>
                </c:pt>
                <c:pt idx="19379">
                  <c:v>20.245999999999999</c:v>
                </c:pt>
                <c:pt idx="19380">
                  <c:v>20.030999999999999</c:v>
                </c:pt>
                <c:pt idx="19381">
                  <c:v>19.817</c:v>
                </c:pt>
                <c:pt idx="19382">
                  <c:v>19.603000000000002</c:v>
                </c:pt>
                <c:pt idx="19383">
                  <c:v>19.388999999999999</c:v>
                </c:pt>
                <c:pt idx="19384">
                  <c:v>19.222000000000001</c:v>
                </c:pt>
                <c:pt idx="19385">
                  <c:v>19.032</c:v>
                </c:pt>
                <c:pt idx="19386">
                  <c:v>18.841999999999999</c:v>
                </c:pt>
                <c:pt idx="19387">
                  <c:v>18.675000000000001</c:v>
                </c:pt>
                <c:pt idx="19388">
                  <c:v>18.509</c:v>
                </c:pt>
                <c:pt idx="19389">
                  <c:v>18.366</c:v>
                </c:pt>
                <c:pt idx="19390">
                  <c:v>18.224</c:v>
                </c:pt>
                <c:pt idx="19391">
                  <c:v>18.105</c:v>
                </c:pt>
                <c:pt idx="19392">
                  <c:v>17.962</c:v>
                </c:pt>
                <c:pt idx="19393">
                  <c:v>17.867000000000001</c:v>
                </c:pt>
                <c:pt idx="19394">
                  <c:v>17.748000000000001</c:v>
                </c:pt>
                <c:pt idx="19395">
                  <c:v>17.652999999999999</c:v>
                </c:pt>
                <c:pt idx="19396">
                  <c:v>17.582000000000001</c:v>
                </c:pt>
                <c:pt idx="19397">
                  <c:v>17.486000000000001</c:v>
                </c:pt>
                <c:pt idx="19398">
                  <c:v>17.414999999999999</c:v>
                </c:pt>
                <c:pt idx="19399">
                  <c:v>17.344000000000001</c:v>
                </c:pt>
                <c:pt idx="19400">
                  <c:v>17.271999999999998</c:v>
                </c:pt>
                <c:pt idx="19401">
                  <c:v>17.225000000000001</c:v>
                </c:pt>
                <c:pt idx="19402">
                  <c:v>17.152999999999999</c:v>
                </c:pt>
                <c:pt idx="19403">
                  <c:v>17.106000000000002</c:v>
                </c:pt>
                <c:pt idx="19404">
                  <c:v>17.058</c:v>
                </c:pt>
                <c:pt idx="19405">
                  <c:v>17.033999999999999</c:v>
                </c:pt>
                <c:pt idx="19406">
                  <c:v>16.986999999999998</c:v>
                </c:pt>
                <c:pt idx="19407">
                  <c:v>16.939</c:v>
                </c:pt>
                <c:pt idx="19408">
                  <c:v>16.914999999999999</c:v>
                </c:pt>
                <c:pt idx="19409">
                  <c:v>16.891999999999999</c:v>
                </c:pt>
                <c:pt idx="19410">
                  <c:v>16.867999999999999</c:v>
                </c:pt>
                <c:pt idx="19411">
                  <c:v>16.844000000000001</c:v>
                </c:pt>
                <c:pt idx="19412">
                  <c:v>16.844000000000001</c:v>
                </c:pt>
                <c:pt idx="19413">
                  <c:v>16.82</c:v>
                </c:pt>
                <c:pt idx="19414">
                  <c:v>16.82</c:v>
                </c:pt>
                <c:pt idx="19415">
                  <c:v>16.795999999999999</c:v>
                </c:pt>
                <c:pt idx="19416">
                  <c:v>16.795999999999999</c:v>
                </c:pt>
                <c:pt idx="19417">
                  <c:v>16.795999999999999</c:v>
                </c:pt>
                <c:pt idx="19418">
                  <c:v>16.82</c:v>
                </c:pt>
                <c:pt idx="19419">
                  <c:v>16.867999999999999</c:v>
                </c:pt>
                <c:pt idx="19420">
                  <c:v>16.891999999999999</c:v>
                </c:pt>
                <c:pt idx="19421">
                  <c:v>16.939</c:v>
                </c:pt>
                <c:pt idx="19422">
                  <c:v>17.010999999999999</c:v>
                </c:pt>
                <c:pt idx="19423">
                  <c:v>17.082000000000001</c:v>
                </c:pt>
                <c:pt idx="19424">
                  <c:v>17.177</c:v>
                </c:pt>
                <c:pt idx="19425">
                  <c:v>17.32</c:v>
                </c:pt>
                <c:pt idx="19426">
                  <c:v>17.439</c:v>
                </c:pt>
                <c:pt idx="19427">
                  <c:v>17.605</c:v>
                </c:pt>
                <c:pt idx="19428">
                  <c:v>17.771999999999998</c:v>
                </c:pt>
                <c:pt idx="19429">
                  <c:v>17.962</c:v>
                </c:pt>
                <c:pt idx="19430">
                  <c:v>18.152000000000001</c:v>
                </c:pt>
                <c:pt idx="19431">
                  <c:v>18.39</c:v>
                </c:pt>
                <c:pt idx="19432">
                  <c:v>18.628</c:v>
                </c:pt>
                <c:pt idx="19433">
                  <c:v>18.866</c:v>
                </c:pt>
                <c:pt idx="19434">
                  <c:v>19.126999999999999</c:v>
                </c:pt>
                <c:pt idx="19435">
                  <c:v>19.388999999999999</c:v>
                </c:pt>
                <c:pt idx="19436">
                  <c:v>19.651</c:v>
                </c:pt>
                <c:pt idx="19437">
                  <c:v>19.911999999999999</c:v>
                </c:pt>
                <c:pt idx="19438">
                  <c:v>20.173999999999999</c:v>
                </c:pt>
                <c:pt idx="19439">
                  <c:v>20.411999999999999</c:v>
                </c:pt>
                <c:pt idx="19440">
                  <c:v>20.673999999999999</c:v>
                </c:pt>
                <c:pt idx="19441">
                  <c:v>20.936</c:v>
                </c:pt>
                <c:pt idx="19442">
                  <c:v>21.175000000000001</c:v>
                </c:pt>
                <c:pt idx="19443">
                  <c:v>21.413</c:v>
                </c:pt>
                <c:pt idx="19444">
                  <c:v>21.628</c:v>
                </c:pt>
                <c:pt idx="19445">
                  <c:v>21.843</c:v>
                </c:pt>
                <c:pt idx="19446">
                  <c:v>22.033999999999999</c:v>
                </c:pt>
                <c:pt idx="19447">
                  <c:v>22.225999999999999</c:v>
                </c:pt>
                <c:pt idx="19448">
                  <c:v>22.393000000000001</c:v>
                </c:pt>
                <c:pt idx="19449">
                  <c:v>22.561</c:v>
                </c:pt>
                <c:pt idx="19450">
                  <c:v>22.704999999999998</c:v>
                </c:pt>
                <c:pt idx="19451">
                  <c:v>22.824000000000002</c:v>
                </c:pt>
                <c:pt idx="19452">
                  <c:v>22.92</c:v>
                </c:pt>
                <c:pt idx="19453">
                  <c:v>22.992000000000001</c:v>
                </c:pt>
                <c:pt idx="19454">
                  <c:v>23.015999999999998</c:v>
                </c:pt>
                <c:pt idx="19455">
                  <c:v>23.015999999999998</c:v>
                </c:pt>
                <c:pt idx="19456">
                  <c:v>22.943999999999999</c:v>
                </c:pt>
                <c:pt idx="19457">
                  <c:v>22.943999999999999</c:v>
                </c:pt>
                <c:pt idx="19458">
                  <c:v>22.896000000000001</c:v>
                </c:pt>
                <c:pt idx="19459">
                  <c:v>22.824000000000002</c:v>
                </c:pt>
                <c:pt idx="19460">
                  <c:v>22.753</c:v>
                </c:pt>
                <c:pt idx="19461">
                  <c:v>22.657</c:v>
                </c:pt>
                <c:pt idx="19462">
                  <c:v>22.536999999999999</c:v>
                </c:pt>
                <c:pt idx="19463">
                  <c:v>22.417000000000002</c:v>
                </c:pt>
                <c:pt idx="19464">
                  <c:v>22.25</c:v>
                </c:pt>
                <c:pt idx="19465">
                  <c:v>22.106000000000002</c:v>
                </c:pt>
                <c:pt idx="19466">
                  <c:v>21.939</c:v>
                </c:pt>
                <c:pt idx="19467">
                  <c:v>21.771999999999998</c:v>
                </c:pt>
                <c:pt idx="19468">
                  <c:v>21.581</c:v>
                </c:pt>
                <c:pt idx="19469">
                  <c:v>21.341999999999999</c:v>
                </c:pt>
                <c:pt idx="19470">
                  <c:v>21.103000000000002</c:v>
                </c:pt>
                <c:pt idx="19471">
                  <c:v>20.864999999999998</c:v>
                </c:pt>
                <c:pt idx="19472">
                  <c:v>20.65</c:v>
                </c:pt>
                <c:pt idx="19473">
                  <c:v>20.436</c:v>
                </c:pt>
                <c:pt idx="19474">
                  <c:v>20.222000000000001</c:v>
                </c:pt>
                <c:pt idx="19475">
                  <c:v>20.030999999999999</c:v>
                </c:pt>
                <c:pt idx="19476">
                  <c:v>19.817</c:v>
                </c:pt>
                <c:pt idx="19477">
                  <c:v>19.603000000000002</c:v>
                </c:pt>
                <c:pt idx="19478">
                  <c:v>19.413</c:v>
                </c:pt>
                <c:pt idx="19479">
                  <c:v>19.222000000000001</c:v>
                </c:pt>
                <c:pt idx="19480">
                  <c:v>19.032</c:v>
                </c:pt>
                <c:pt idx="19481">
                  <c:v>18.866</c:v>
                </c:pt>
                <c:pt idx="19482">
                  <c:v>18.675000000000001</c:v>
                </c:pt>
                <c:pt idx="19483">
                  <c:v>18.484999999999999</c:v>
                </c:pt>
                <c:pt idx="19484">
                  <c:v>18.318999999999999</c:v>
                </c:pt>
                <c:pt idx="19485">
                  <c:v>18.175999999999998</c:v>
                </c:pt>
                <c:pt idx="19486">
                  <c:v>18.033000000000001</c:v>
                </c:pt>
                <c:pt idx="19487">
                  <c:v>17.890999999999998</c:v>
                </c:pt>
                <c:pt idx="19488">
                  <c:v>17.748000000000001</c:v>
                </c:pt>
                <c:pt idx="19489">
                  <c:v>17.629000000000001</c:v>
                </c:pt>
                <c:pt idx="19490">
                  <c:v>17.510000000000002</c:v>
                </c:pt>
                <c:pt idx="19491">
                  <c:v>17.414999999999999</c:v>
                </c:pt>
                <c:pt idx="19492">
                  <c:v>17.32</c:v>
                </c:pt>
                <c:pt idx="19493">
                  <c:v>17.225000000000001</c:v>
                </c:pt>
                <c:pt idx="19494">
                  <c:v>17.13</c:v>
                </c:pt>
                <c:pt idx="19495">
                  <c:v>17.058</c:v>
                </c:pt>
                <c:pt idx="19496">
                  <c:v>16.986999999999998</c:v>
                </c:pt>
                <c:pt idx="19497">
                  <c:v>16.914999999999999</c:v>
                </c:pt>
                <c:pt idx="19498">
                  <c:v>16.844000000000001</c:v>
                </c:pt>
                <c:pt idx="19499">
                  <c:v>16.795999999999999</c:v>
                </c:pt>
                <c:pt idx="19500">
                  <c:v>16.748999999999999</c:v>
                </c:pt>
                <c:pt idx="19501">
                  <c:v>16.701000000000001</c:v>
                </c:pt>
                <c:pt idx="19502">
                  <c:v>16.654</c:v>
                </c:pt>
                <c:pt idx="19503">
                  <c:v>16.606000000000002</c:v>
                </c:pt>
                <c:pt idx="19504">
                  <c:v>16.582000000000001</c:v>
                </c:pt>
                <c:pt idx="19505">
                  <c:v>16.558</c:v>
                </c:pt>
                <c:pt idx="19506">
                  <c:v>16.533999999999999</c:v>
                </c:pt>
                <c:pt idx="19507">
                  <c:v>16.510999999999999</c:v>
                </c:pt>
                <c:pt idx="19508">
                  <c:v>16.510999999999999</c:v>
                </c:pt>
                <c:pt idx="19509">
                  <c:v>16.486999999999998</c:v>
                </c:pt>
                <c:pt idx="19510">
                  <c:v>16.486999999999998</c:v>
                </c:pt>
                <c:pt idx="19511">
                  <c:v>16.486999999999998</c:v>
                </c:pt>
                <c:pt idx="19512">
                  <c:v>16.486999999999998</c:v>
                </c:pt>
                <c:pt idx="19513">
                  <c:v>16.486999999999998</c:v>
                </c:pt>
                <c:pt idx="19514">
                  <c:v>16.510999999999999</c:v>
                </c:pt>
                <c:pt idx="19515">
                  <c:v>16.510999999999999</c:v>
                </c:pt>
                <c:pt idx="19516">
                  <c:v>16.558</c:v>
                </c:pt>
                <c:pt idx="19517">
                  <c:v>16.606000000000002</c:v>
                </c:pt>
                <c:pt idx="19518">
                  <c:v>16.701000000000001</c:v>
                </c:pt>
                <c:pt idx="19519">
                  <c:v>16.795999999999999</c:v>
                </c:pt>
                <c:pt idx="19520">
                  <c:v>16.914999999999999</c:v>
                </c:pt>
                <c:pt idx="19521">
                  <c:v>17.058</c:v>
                </c:pt>
                <c:pt idx="19522">
                  <c:v>17.225000000000001</c:v>
                </c:pt>
                <c:pt idx="19523">
                  <c:v>17.414999999999999</c:v>
                </c:pt>
                <c:pt idx="19524">
                  <c:v>17.605</c:v>
                </c:pt>
                <c:pt idx="19525">
                  <c:v>17.795999999999999</c:v>
                </c:pt>
                <c:pt idx="19526">
                  <c:v>18.010000000000002</c:v>
                </c:pt>
                <c:pt idx="19527">
                  <c:v>18.247</c:v>
                </c:pt>
                <c:pt idx="19528">
                  <c:v>18.484999999999999</c:v>
                </c:pt>
                <c:pt idx="19529">
                  <c:v>18.722999999999999</c:v>
                </c:pt>
                <c:pt idx="19530">
                  <c:v>18.960999999999999</c:v>
                </c:pt>
                <c:pt idx="19531">
                  <c:v>19.199000000000002</c:v>
                </c:pt>
                <c:pt idx="19532">
                  <c:v>19.436</c:v>
                </c:pt>
                <c:pt idx="19533">
                  <c:v>19.673999999999999</c:v>
                </c:pt>
                <c:pt idx="19534">
                  <c:v>19.911999999999999</c:v>
                </c:pt>
                <c:pt idx="19535">
                  <c:v>20.173999999999999</c:v>
                </c:pt>
                <c:pt idx="19536">
                  <c:v>20.411999999999999</c:v>
                </c:pt>
                <c:pt idx="19537">
                  <c:v>20.65</c:v>
                </c:pt>
                <c:pt idx="19538">
                  <c:v>20.913</c:v>
                </c:pt>
                <c:pt idx="19539">
                  <c:v>21.126999999999999</c:v>
                </c:pt>
                <c:pt idx="19540">
                  <c:v>21.366</c:v>
                </c:pt>
                <c:pt idx="19541">
                  <c:v>21.581</c:v>
                </c:pt>
                <c:pt idx="19542">
                  <c:v>21.795000000000002</c:v>
                </c:pt>
                <c:pt idx="19543">
                  <c:v>21.986999999999998</c:v>
                </c:pt>
                <c:pt idx="19544">
                  <c:v>22.13</c:v>
                </c:pt>
                <c:pt idx="19545">
                  <c:v>22.25</c:v>
                </c:pt>
                <c:pt idx="19546">
                  <c:v>22.369</c:v>
                </c:pt>
                <c:pt idx="19547">
                  <c:v>22.465</c:v>
                </c:pt>
                <c:pt idx="19548">
                  <c:v>22.561</c:v>
                </c:pt>
                <c:pt idx="19549">
                  <c:v>22.632999999999999</c:v>
                </c:pt>
                <c:pt idx="19550">
                  <c:v>22.632999999999999</c:v>
                </c:pt>
                <c:pt idx="19551">
                  <c:v>22.609000000000002</c:v>
                </c:pt>
                <c:pt idx="19552">
                  <c:v>22.536999999999999</c:v>
                </c:pt>
                <c:pt idx="19553">
                  <c:v>22.489000000000001</c:v>
                </c:pt>
                <c:pt idx="19554">
                  <c:v>22.440999999999999</c:v>
                </c:pt>
                <c:pt idx="19555">
                  <c:v>22.369</c:v>
                </c:pt>
                <c:pt idx="19556">
                  <c:v>22.274000000000001</c:v>
                </c:pt>
                <c:pt idx="19557">
                  <c:v>22.154</c:v>
                </c:pt>
                <c:pt idx="19558">
                  <c:v>22.033999999999999</c:v>
                </c:pt>
                <c:pt idx="19559">
                  <c:v>21.867000000000001</c:v>
                </c:pt>
                <c:pt idx="19560">
                  <c:v>21.7</c:v>
                </c:pt>
                <c:pt idx="19561">
                  <c:v>21.509</c:v>
                </c:pt>
                <c:pt idx="19562">
                  <c:v>21.341999999999999</c:v>
                </c:pt>
                <c:pt idx="19563">
                  <c:v>21.151</c:v>
                </c:pt>
                <c:pt idx="19564">
                  <c:v>20.96</c:v>
                </c:pt>
                <c:pt idx="19565">
                  <c:v>20.77</c:v>
                </c:pt>
                <c:pt idx="19566">
                  <c:v>20.579000000000001</c:v>
                </c:pt>
                <c:pt idx="19567">
                  <c:v>20.388000000000002</c:v>
                </c:pt>
                <c:pt idx="19568">
                  <c:v>20.173999999999999</c:v>
                </c:pt>
                <c:pt idx="19569">
                  <c:v>19.96</c:v>
                </c:pt>
                <c:pt idx="19570">
                  <c:v>19.77</c:v>
                </c:pt>
                <c:pt idx="19571">
                  <c:v>19.555</c:v>
                </c:pt>
                <c:pt idx="19572">
                  <c:v>19.341000000000001</c:v>
                </c:pt>
                <c:pt idx="19573">
                  <c:v>19.151</c:v>
                </c:pt>
                <c:pt idx="19574">
                  <c:v>18.960999999999999</c:v>
                </c:pt>
                <c:pt idx="19575">
                  <c:v>18.771000000000001</c:v>
                </c:pt>
                <c:pt idx="19576">
                  <c:v>18.603999999999999</c:v>
                </c:pt>
                <c:pt idx="19577">
                  <c:v>18.414000000000001</c:v>
                </c:pt>
                <c:pt idx="19578">
                  <c:v>18.247</c:v>
                </c:pt>
                <c:pt idx="19579">
                  <c:v>18.105</c:v>
                </c:pt>
                <c:pt idx="19580">
                  <c:v>17.937999999999999</c:v>
                </c:pt>
                <c:pt idx="19581">
                  <c:v>17.795999999999999</c:v>
                </c:pt>
                <c:pt idx="19582">
                  <c:v>17.677</c:v>
                </c:pt>
                <c:pt idx="19583">
                  <c:v>17.533999999999999</c:v>
                </c:pt>
                <c:pt idx="19584">
                  <c:v>17.414999999999999</c:v>
                </c:pt>
                <c:pt idx="19585">
                  <c:v>17.32</c:v>
                </c:pt>
                <c:pt idx="19586">
                  <c:v>17.225000000000001</c:v>
                </c:pt>
                <c:pt idx="19587">
                  <c:v>17.13</c:v>
                </c:pt>
                <c:pt idx="19588">
                  <c:v>17.058</c:v>
                </c:pt>
                <c:pt idx="19589">
                  <c:v>16.963000000000001</c:v>
                </c:pt>
                <c:pt idx="19590">
                  <c:v>16.891999999999999</c:v>
                </c:pt>
                <c:pt idx="19591">
                  <c:v>16.82</c:v>
                </c:pt>
                <c:pt idx="19592">
                  <c:v>16.773</c:v>
                </c:pt>
                <c:pt idx="19593">
                  <c:v>16.701000000000001</c:v>
                </c:pt>
                <c:pt idx="19594">
                  <c:v>16.654</c:v>
                </c:pt>
                <c:pt idx="19595">
                  <c:v>16.582000000000001</c:v>
                </c:pt>
                <c:pt idx="19596">
                  <c:v>16.533999999999999</c:v>
                </c:pt>
                <c:pt idx="19597">
                  <c:v>16.486999999999998</c:v>
                </c:pt>
                <c:pt idx="19598">
                  <c:v>16.463000000000001</c:v>
                </c:pt>
                <c:pt idx="19599">
                  <c:v>16.439</c:v>
                </c:pt>
                <c:pt idx="19600">
                  <c:v>16.391999999999999</c:v>
                </c:pt>
                <c:pt idx="19601">
                  <c:v>16.367999999999999</c:v>
                </c:pt>
                <c:pt idx="19602">
                  <c:v>16.344000000000001</c:v>
                </c:pt>
                <c:pt idx="19603">
                  <c:v>16.32</c:v>
                </c:pt>
                <c:pt idx="19604">
                  <c:v>16.295999999999999</c:v>
                </c:pt>
                <c:pt idx="19605">
                  <c:v>16.271999999999998</c:v>
                </c:pt>
                <c:pt idx="19606">
                  <c:v>16.248999999999999</c:v>
                </c:pt>
                <c:pt idx="19607">
                  <c:v>16.225000000000001</c:v>
                </c:pt>
                <c:pt idx="19608">
                  <c:v>16.225000000000001</c:v>
                </c:pt>
                <c:pt idx="19609">
                  <c:v>16.225000000000001</c:v>
                </c:pt>
                <c:pt idx="19610">
                  <c:v>16.225000000000001</c:v>
                </c:pt>
                <c:pt idx="19611">
                  <c:v>16.248999999999999</c:v>
                </c:pt>
                <c:pt idx="19612">
                  <c:v>16.295999999999999</c:v>
                </c:pt>
                <c:pt idx="19613">
                  <c:v>16.344000000000001</c:v>
                </c:pt>
                <c:pt idx="19614">
                  <c:v>16.414999999999999</c:v>
                </c:pt>
                <c:pt idx="19615">
                  <c:v>16.510999999999999</c:v>
                </c:pt>
                <c:pt idx="19616">
                  <c:v>16.63</c:v>
                </c:pt>
                <c:pt idx="19617">
                  <c:v>16.748999999999999</c:v>
                </c:pt>
                <c:pt idx="19618">
                  <c:v>16.914999999999999</c:v>
                </c:pt>
                <c:pt idx="19619">
                  <c:v>17.082000000000001</c:v>
                </c:pt>
                <c:pt idx="19620">
                  <c:v>17.271999999999998</c:v>
                </c:pt>
                <c:pt idx="19621">
                  <c:v>17.463000000000001</c:v>
                </c:pt>
                <c:pt idx="19622">
                  <c:v>17.677</c:v>
                </c:pt>
                <c:pt idx="19623">
                  <c:v>17.890999999999998</c:v>
                </c:pt>
                <c:pt idx="19624">
                  <c:v>18.129000000000001</c:v>
                </c:pt>
                <c:pt idx="19625">
                  <c:v>18.39</c:v>
                </c:pt>
                <c:pt idx="19626">
                  <c:v>18.628</c:v>
                </c:pt>
                <c:pt idx="19627">
                  <c:v>18.888999999999999</c:v>
                </c:pt>
                <c:pt idx="19628">
                  <c:v>19.199000000000002</c:v>
                </c:pt>
                <c:pt idx="19629">
                  <c:v>19.484000000000002</c:v>
                </c:pt>
                <c:pt idx="19630">
                  <c:v>19.77</c:v>
                </c:pt>
                <c:pt idx="19631">
                  <c:v>20.030999999999999</c:v>
                </c:pt>
                <c:pt idx="19632">
                  <c:v>20.292999999999999</c:v>
                </c:pt>
                <c:pt idx="19633">
                  <c:v>20.579000000000001</c:v>
                </c:pt>
                <c:pt idx="19634">
                  <c:v>20.817</c:v>
                </c:pt>
                <c:pt idx="19635">
                  <c:v>21.056000000000001</c:v>
                </c:pt>
                <c:pt idx="19636">
                  <c:v>21.294</c:v>
                </c:pt>
                <c:pt idx="19637">
                  <c:v>21.533000000000001</c:v>
                </c:pt>
                <c:pt idx="19638">
                  <c:v>21.748000000000001</c:v>
                </c:pt>
                <c:pt idx="19639">
                  <c:v>21.939</c:v>
                </c:pt>
                <c:pt idx="19640">
                  <c:v>22.13</c:v>
                </c:pt>
                <c:pt idx="19641">
                  <c:v>22.274000000000001</c:v>
                </c:pt>
                <c:pt idx="19642">
                  <c:v>22.440999999999999</c:v>
                </c:pt>
                <c:pt idx="19643">
                  <c:v>22.585000000000001</c:v>
                </c:pt>
                <c:pt idx="19644">
                  <c:v>22.728999999999999</c:v>
                </c:pt>
                <c:pt idx="19645">
                  <c:v>22.824000000000002</c:v>
                </c:pt>
                <c:pt idx="19646">
                  <c:v>22.896000000000001</c:v>
                </c:pt>
                <c:pt idx="19647">
                  <c:v>22.92</c:v>
                </c:pt>
                <c:pt idx="19648">
                  <c:v>22.872</c:v>
                </c:pt>
                <c:pt idx="19649">
                  <c:v>22.896000000000001</c:v>
                </c:pt>
                <c:pt idx="19650">
                  <c:v>22.896000000000001</c:v>
                </c:pt>
                <c:pt idx="19651">
                  <c:v>22.847999999999999</c:v>
                </c:pt>
                <c:pt idx="19652">
                  <c:v>22.776</c:v>
                </c:pt>
                <c:pt idx="19653">
                  <c:v>22.704999999999998</c:v>
                </c:pt>
                <c:pt idx="19654">
                  <c:v>22.609000000000002</c:v>
                </c:pt>
                <c:pt idx="19655">
                  <c:v>22.489000000000001</c:v>
                </c:pt>
                <c:pt idx="19656">
                  <c:v>22.344999999999999</c:v>
                </c:pt>
                <c:pt idx="19657">
                  <c:v>22.178000000000001</c:v>
                </c:pt>
                <c:pt idx="19658">
                  <c:v>22.010999999999999</c:v>
                </c:pt>
                <c:pt idx="19659">
                  <c:v>21.843</c:v>
                </c:pt>
                <c:pt idx="19660">
                  <c:v>21.628</c:v>
                </c:pt>
                <c:pt idx="19661">
                  <c:v>21.437000000000001</c:v>
                </c:pt>
                <c:pt idx="19662">
                  <c:v>21.199000000000002</c:v>
                </c:pt>
                <c:pt idx="19663">
                  <c:v>21.007999999999999</c:v>
                </c:pt>
                <c:pt idx="19664">
                  <c:v>20.792999999999999</c:v>
                </c:pt>
                <c:pt idx="19665">
                  <c:v>20.579000000000001</c:v>
                </c:pt>
                <c:pt idx="19666">
                  <c:v>20.364999999999998</c:v>
                </c:pt>
                <c:pt idx="19667">
                  <c:v>20.149999999999999</c:v>
                </c:pt>
                <c:pt idx="19668">
                  <c:v>19.936</c:v>
                </c:pt>
                <c:pt idx="19669">
                  <c:v>19.722000000000001</c:v>
                </c:pt>
                <c:pt idx="19670">
                  <c:v>19.532</c:v>
                </c:pt>
                <c:pt idx="19671">
                  <c:v>19.341000000000001</c:v>
                </c:pt>
                <c:pt idx="19672">
                  <c:v>19.126999999999999</c:v>
                </c:pt>
                <c:pt idx="19673">
                  <c:v>18.937000000000001</c:v>
                </c:pt>
                <c:pt idx="19674">
                  <c:v>18.747</c:v>
                </c:pt>
                <c:pt idx="19675">
                  <c:v>18.556999999999999</c:v>
                </c:pt>
                <c:pt idx="19676">
                  <c:v>18.39</c:v>
                </c:pt>
                <c:pt idx="19677">
                  <c:v>18.224</c:v>
                </c:pt>
                <c:pt idx="19678">
                  <c:v>18.056999999999999</c:v>
                </c:pt>
                <c:pt idx="19679">
                  <c:v>17.914999999999999</c:v>
                </c:pt>
                <c:pt idx="19680">
                  <c:v>17.771999999999998</c:v>
                </c:pt>
                <c:pt idx="19681">
                  <c:v>17.629000000000001</c:v>
                </c:pt>
                <c:pt idx="19682">
                  <c:v>17.533999999999999</c:v>
                </c:pt>
                <c:pt idx="19683">
                  <c:v>17.414999999999999</c:v>
                </c:pt>
                <c:pt idx="19684">
                  <c:v>17.32</c:v>
                </c:pt>
                <c:pt idx="19685">
                  <c:v>17.225000000000001</c:v>
                </c:pt>
                <c:pt idx="19686">
                  <c:v>17.152999999999999</c:v>
                </c:pt>
                <c:pt idx="19687">
                  <c:v>17.082000000000001</c:v>
                </c:pt>
                <c:pt idx="19688">
                  <c:v>17.010999999999999</c:v>
                </c:pt>
                <c:pt idx="19689">
                  <c:v>16.963000000000001</c:v>
                </c:pt>
                <c:pt idx="19690">
                  <c:v>16.914999999999999</c:v>
                </c:pt>
                <c:pt idx="19691">
                  <c:v>16.891999999999999</c:v>
                </c:pt>
                <c:pt idx="19692">
                  <c:v>16.867999999999999</c:v>
                </c:pt>
                <c:pt idx="19693">
                  <c:v>16.82</c:v>
                </c:pt>
                <c:pt idx="19694">
                  <c:v>16.795999999999999</c:v>
                </c:pt>
                <c:pt idx="19695">
                  <c:v>16.773</c:v>
                </c:pt>
                <c:pt idx="19696">
                  <c:v>16.773</c:v>
                </c:pt>
                <c:pt idx="19697">
                  <c:v>16.773</c:v>
                </c:pt>
                <c:pt idx="19698">
                  <c:v>16.748999999999999</c:v>
                </c:pt>
                <c:pt idx="19699">
                  <c:v>16.748999999999999</c:v>
                </c:pt>
                <c:pt idx="19700">
                  <c:v>16.748999999999999</c:v>
                </c:pt>
                <c:pt idx="19701">
                  <c:v>16.748999999999999</c:v>
                </c:pt>
                <c:pt idx="19702">
                  <c:v>16.748999999999999</c:v>
                </c:pt>
                <c:pt idx="19703">
                  <c:v>16.725000000000001</c:v>
                </c:pt>
                <c:pt idx="19704">
                  <c:v>16.748999999999999</c:v>
                </c:pt>
                <c:pt idx="19705">
                  <c:v>16.748999999999999</c:v>
                </c:pt>
                <c:pt idx="19706">
                  <c:v>16.773</c:v>
                </c:pt>
                <c:pt idx="19707">
                  <c:v>16.795999999999999</c:v>
                </c:pt>
                <c:pt idx="19708">
                  <c:v>16.844000000000001</c:v>
                </c:pt>
                <c:pt idx="19709">
                  <c:v>16.914999999999999</c:v>
                </c:pt>
                <c:pt idx="19710">
                  <c:v>17.010999999999999</c:v>
                </c:pt>
                <c:pt idx="19711">
                  <c:v>17.13</c:v>
                </c:pt>
                <c:pt idx="19712">
                  <c:v>17.201000000000001</c:v>
                </c:pt>
                <c:pt idx="19713">
                  <c:v>17.32</c:v>
                </c:pt>
                <c:pt idx="19714">
                  <c:v>17.439</c:v>
                </c:pt>
                <c:pt idx="19715">
                  <c:v>17.582000000000001</c:v>
                </c:pt>
                <c:pt idx="19716">
                  <c:v>17.771999999999998</c:v>
                </c:pt>
                <c:pt idx="19717">
                  <c:v>17.986000000000001</c:v>
                </c:pt>
                <c:pt idx="19718">
                  <c:v>18.152000000000001</c:v>
                </c:pt>
                <c:pt idx="19719">
                  <c:v>18.343</c:v>
                </c:pt>
                <c:pt idx="19720">
                  <c:v>18.484999999999999</c:v>
                </c:pt>
                <c:pt idx="19721">
                  <c:v>18.675000000000001</c:v>
                </c:pt>
                <c:pt idx="19722">
                  <c:v>18.818000000000001</c:v>
                </c:pt>
                <c:pt idx="19723">
                  <c:v>18.937000000000001</c:v>
                </c:pt>
                <c:pt idx="19724">
                  <c:v>19.126999999999999</c:v>
                </c:pt>
                <c:pt idx="19725">
                  <c:v>19.294</c:v>
                </c:pt>
                <c:pt idx="19726">
                  <c:v>19.46</c:v>
                </c:pt>
                <c:pt idx="19727">
                  <c:v>19.626999999999999</c:v>
                </c:pt>
                <c:pt idx="19728">
                  <c:v>19.817</c:v>
                </c:pt>
                <c:pt idx="19729">
                  <c:v>19.96</c:v>
                </c:pt>
                <c:pt idx="19730">
                  <c:v>20.198</c:v>
                </c:pt>
                <c:pt idx="19731">
                  <c:v>20.46</c:v>
                </c:pt>
                <c:pt idx="19732">
                  <c:v>20.745999999999999</c:v>
                </c:pt>
                <c:pt idx="19733">
                  <c:v>21.007999999999999</c:v>
                </c:pt>
                <c:pt idx="19734">
                  <c:v>21.27</c:v>
                </c:pt>
                <c:pt idx="19735">
                  <c:v>21.484999999999999</c:v>
                </c:pt>
                <c:pt idx="19736">
                  <c:v>21.628</c:v>
                </c:pt>
                <c:pt idx="19737">
                  <c:v>21.843</c:v>
                </c:pt>
                <c:pt idx="19738">
                  <c:v>21.079000000000001</c:v>
                </c:pt>
                <c:pt idx="19739">
                  <c:v>20.888999999999999</c:v>
                </c:pt>
                <c:pt idx="19740">
                  <c:v>21.079000000000001</c:v>
                </c:pt>
                <c:pt idx="19741">
                  <c:v>21.199000000000002</c:v>
                </c:pt>
                <c:pt idx="19742">
                  <c:v>21.341999999999999</c:v>
                </c:pt>
                <c:pt idx="19743">
                  <c:v>21.509</c:v>
                </c:pt>
                <c:pt idx="19744">
                  <c:v>21.603999999999999</c:v>
                </c:pt>
                <c:pt idx="19745">
                  <c:v>21.7</c:v>
                </c:pt>
                <c:pt idx="19746">
                  <c:v>21.748000000000001</c:v>
                </c:pt>
                <c:pt idx="19747">
                  <c:v>21.724</c:v>
                </c:pt>
                <c:pt idx="19748">
                  <c:v>21.724</c:v>
                </c:pt>
                <c:pt idx="19749">
                  <c:v>21.748000000000001</c:v>
                </c:pt>
                <c:pt idx="19750">
                  <c:v>21.675999999999998</c:v>
                </c:pt>
                <c:pt idx="19751">
                  <c:v>21.652000000000001</c:v>
                </c:pt>
                <c:pt idx="19752">
                  <c:v>21.581</c:v>
                </c:pt>
                <c:pt idx="19753">
                  <c:v>21.484999999999999</c:v>
                </c:pt>
                <c:pt idx="19754">
                  <c:v>21.341999999999999</c:v>
                </c:pt>
                <c:pt idx="19755">
                  <c:v>21.175000000000001</c:v>
                </c:pt>
                <c:pt idx="19756">
                  <c:v>21.007999999999999</c:v>
                </c:pt>
                <c:pt idx="19757">
                  <c:v>20.817</c:v>
                </c:pt>
                <c:pt idx="19758">
                  <c:v>20.626999999999999</c:v>
                </c:pt>
                <c:pt idx="19759">
                  <c:v>20.436</c:v>
                </c:pt>
                <c:pt idx="19760">
                  <c:v>20.245999999999999</c:v>
                </c:pt>
                <c:pt idx="19761">
                  <c:v>20.007000000000001</c:v>
                </c:pt>
                <c:pt idx="19762">
                  <c:v>19.792999999999999</c:v>
                </c:pt>
                <c:pt idx="19763">
                  <c:v>19.603000000000002</c:v>
                </c:pt>
                <c:pt idx="19764">
                  <c:v>19.413</c:v>
                </c:pt>
                <c:pt idx="19765">
                  <c:v>19.199000000000002</c:v>
                </c:pt>
                <c:pt idx="19766">
                  <c:v>19.007999999999999</c:v>
                </c:pt>
                <c:pt idx="19767">
                  <c:v>18.841999999999999</c:v>
                </c:pt>
                <c:pt idx="19768">
                  <c:v>18.652000000000001</c:v>
                </c:pt>
                <c:pt idx="19769">
                  <c:v>18.460999999999999</c:v>
                </c:pt>
                <c:pt idx="19770">
                  <c:v>18.271000000000001</c:v>
                </c:pt>
                <c:pt idx="19771">
                  <c:v>18.105</c:v>
                </c:pt>
                <c:pt idx="19772">
                  <c:v>17.937999999999999</c:v>
                </c:pt>
                <c:pt idx="19773">
                  <c:v>17.771999999999998</c:v>
                </c:pt>
                <c:pt idx="19774">
                  <c:v>17.629000000000001</c:v>
                </c:pt>
                <c:pt idx="19775">
                  <c:v>17.486000000000001</c:v>
                </c:pt>
                <c:pt idx="19776">
                  <c:v>17.344000000000001</c:v>
                </c:pt>
                <c:pt idx="19777">
                  <c:v>17.201000000000001</c:v>
                </c:pt>
                <c:pt idx="19778">
                  <c:v>17.082000000000001</c:v>
                </c:pt>
                <c:pt idx="19779">
                  <c:v>16.963000000000001</c:v>
                </c:pt>
                <c:pt idx="19780">
                  <c:v>16.82</c:v>
                </c:pt>
                <c:pt idx="19781">
                  <c:v>16.701000000000001</c:v>
                </c:pt>
                <c:pt idx="19782">
                  <c:v>16.582000000000001</c:v>
                </c:pt>
                <c:pt idx="19783">
                  <c:v>16.510999999999999</c:v>
                </c:pt>
                <c:pt idx="19784">
                  <c:v>16.414999999999999</c:v>
                </c:pt>
                <c:pt idx="19785">
                  <c:v>16.32</c:v>
                </c:pt>
                <c:pt idx="19786">
                  <c:v>16.225000000000001</c:v>
                </c:pt>
                <c:pt idx="19787">
                  <c:v>16.129000000000001</c:v>
                </c:pt>
                <c:pt idx="19788">
                  <c:v>16.058</c:v>
                </c:pt>
                <c:pt idx="19789">
                  <c:v>15.986000000000001</c:v>
                </c:pt>
                <c:pt idx="19790">
                  <c:v>15.914999999999999</c:v>
                </c:pt>
                <c:pt idx="19791">
                  <c:v>15.867000000000001</c:v>
                </c:pt>
                <c:pt idx="19792">
                  <c:v>15.819000000000001</c:v>
                </c:pt>
                <c:pt idx="19793">
                  <c:v>15.747999999999999</c:v>
                </c:pt>
                <c:pt idx="19794">
                  <c:v>15.7</c:v>
                </c:pt>
                <c:pt idx="19795">
                  <c:v>15.651999999999999</c:v>
                </c:pt>
                <c:pt idx="19796">
                  <c:v>15.629</c:v>
                </c:pt>
                <c:pt idx="19797">
                  <c:v>15.605</c:v>
                </c:pt>
                <c:pt idx="19798">
                  <c:v>15.581</c:v>
                </c:pt>
                <c:pt idx="19799">
                  <c:v>15.557</c:v>
                </c:pt>
                <c:pt idx="19800">
                  <c:v>15.532999999999999</c:v>
                </c:pt>
                <c:pt idx="19801">
                  <c:v>15.509</c:v>
                </c:pt>
                <c:pt idx="19802">
                  <c:v>15.484999999999999</c:v>
                </c:pt>
                <c:pt idx="19803">
                  <c:v>15.461</c:v>
                </c:pt>
                <c:pt idx="19804">
                  <c:v>15.484999999999999</c:v>
                </c:pt>
                <c:pt idx="19805">
                  <c:v>15.484999999999999</c:v>
                </c:pt>
                <c:pt idx="19806">
                  <c:v>15.532999999999999</c:v>
                </c:pt>
                <c:pt idx="19807">
                  <c:v>15.581</c:v>
                </c:pt>
                <c:pt idx="19808">
                  <c:v>15.651999999999999</c:v>
                </c:pt>
                <c:pt idx="19809">
                  <c:v>15.7</c:v>
                </c:pt>
                <c:pt idx="19810">
                  <c:v>15.772</c:v>
                </c:pt>
                <c:pt idx="19811">
                  <c:v>15.891</c:v>
                </c:pt>
                <c:pt idx="19812">
                  <c:v>16.033999999999999</c:v>
                </c:pt>
                <c:pt idx="19813">
                  <c:v>16.152999999999999</c:v>
                </c:pt>
                <c:pt idx="19814">
                  <c:v>16.344000000000001</c:v>
                </c:pt>
                <c:pt idx="19815">
                  <c:v>16.533999999999999</c:v>
                </c:pt>
                <c:pt idx="19816">
                  <c:v>16.725000000000001</c:v>
                </c:pt>
                <c:pt idx="19817">
                  <c:v>16.939</c:v>
                </c:pt>
                <c:pt idx="19818">
                  <c:v>17.082000000000001</c:v>
                </c:pt>
                <c:pt idx="19819">
                  <c:v>17.295999999999999</c:v>
                </c:pt>
                <c:pt idx="19820">
                  <c:v>17.510000000000002</c:v>
                </c:pt>
                <c:pt idx="19821">
                  <c:v>17.748000000000001</c:v>
                </c:pt>
                <c:pt idx="19822">
                  <c:v>17.986000000000001</c:v>
                </c:pt>
                <c:pt idx="19823">
                  <c:v>18.224</c:v>
                </c:pt>
                <c:pt idx="19824">
                  <c:v>18.484999999999999</c:v>
                </c:pt>
                <c:pt idx="19825">
                  <c:v>18.722999999999999</c:v>
                </c:pt>
                <c:pt idx="19826">
                  <c:v>18.960999999999999</c:v>
                </c:pt>
                <c:pt idx="19827">
                  <c:v>19.199000000000002</c:v>
                </c:pt>
                <c:pt idx="19828">
                  <c:v>19.46</c:v>
                </c:pt>
                <c:pt idx="19829">
                  <c:v>19.77</c:v>
                </c:pt>
                <c:pt idx="19830">
                  <c:v>20.030999999999999</c:v>
                </c:pt>
                <c:pt idx="19831">
                  <c:v>20.317</c:v>
                </c:pt>
                <c:pt idx="19832">
                  <c:v>20.507000000000001</c:v>
                </c:pt>
                <c:pt idx="19833">
                  <c:v>20.722000000000001</c:v>
                </c:pt>
                <c:pt idx="19834">
                  <c:v>20.888999999999999</c:v>
                </c:pt>
                <c:pt idx="19835">
                  <c:v>21.007999999999999</c:v>
                </c:pt>
                <c:pt idx="19836">
                  <c:v>21.151</c:v>
                </c:pt>
                <c:pt idx="19837">
                  <c:v>21.245999999999999</c:v>
                </c:pt>
                <c:pt idx="19838">
                  <c:v>21.39</c:v>
                </c:pt>
                <c:pt idx="19839">
                  <c:v>21.484999999999999</c:v>
                </c:pt>
                <c:pt idx="19840">
                  <c:v>21.581</c:v>
                </c:pt>
                <c:pt idx="19841">
                  <c:v>21.652000000000001</c:v>
                </c:pt>
                <c:pt idx="19842">
                  <c:v>21.675999999999998</c:v>
                </c:pt>
                <c:pt idx="19843">
                  <c:v>21.652000000000001</c:v>
                </c:pt>
                <c:pt idx="19844">
                  <c:v>21.675999999999998</c:v>
                </c:pt>
                <c:pt idx="19845">
                  <c:v>21.7</c:v>
                </c:pt>
                <c:pt idx="19846">
                  <c:v>21.652000000000001</c:v>
                </c:pt>
                <c:pt idx="19847">
                  <c:v>21.628</c:v>
                </c:pt>
                <c:pt idx="19848">
                  <c:v>21.533000000000001</c:v>
                </c:pt>
                <c:pt idx="19849">
                  <c:v>21.437000000000001</c:v>
                </c:pt>
                <c:pt idx="19850">
                  <c:v>21.294</c:v>
                </c:pt>
                <c:pt idx="19851">
                  <c:v>21.151</c:v>
                </c:pt>
                <c:pt idx="19852">
                  <c:v>20.984000000000002</c:v>
                </c:pt>
                <c:pt idx="19853">
                  <c:v>20.817</c:v>
                </c:pt>
                <c:pt idx="19854">
                  <c:v>20.626999999999999</c:v>
                </c:pt>
                <c:pt idx="19855">
                  <c:v>20.436</c:v>
                </c:pt>
                <c:pt idx="19856">
                  <c:v>20.198</c:v>
                </c:pt>
                <c:pt idx="19857">
                  <c:v>19.96</c:v>
                </c:pt>
                <c:pt idx="19858">
                  <c:v>19.698</c:v>
                </c:pt>
                <c:pt idx="19859">
                  <c:v>19.507999999999999</c:v>
                </c:pt>
                <c:pt idx="19860">
                  <c:v>19.294</c:v>
                </c:pt>
                <c:pt idx="19861">
                  <c:v>19.103000000000002</c:v>
                </c:pt>
                <c:pt idx="19862">
                  <c:v>18.888999999999999</c:v>
                </c:pt>
                <c:pt idx="19863">
                  <c:v>18.699000000000002</c:v>
                </c:pt>
                <c:pt idx="19864">
                  <c:v>18.509</c:v>
                </c:pt>
                <c:pt idx="19865">
                  <c:v>18.295000000000002</c:v>
                </c:pt>
                <c:pt idx="19866">
                  <c:v>18.105</c:v>
                </c:pt>
                <c:pt idx="19867">
                  <c:v>17.914999999999999</c:v>
                </c:pt>
                <c:pt idx="19868">
                  <c:v>17.748000000000001</c:v>
                </c:pt>
                <c:pt idx="19869">
                  <c:v>17.582000000000001</c:v>
                </c:pt>
                <c:pt idx="19870">
                  <c:v>17.414999999999999</c:v>
                </c:pt>
                <c:pt idx="19871">
                  <c:v>17.248999999999999</c:v>
                </c:pt>
                <c:pt idx="19872">
                  <c:v>17.13</c:v>
                </c:pt>
                <c:pt idx="19873">
                  <c:v>16.986999999999998</c:v>
                </c:pt>
                <c:pt idx="19874">
                  <c:v>16.844000000000001</c:v>
                </c:pt>
                <c:pt idx="19875">
                  <c:v>16.677</c:v>
                </c:pt>
                <c:pt idx="19876">
                  <c:v>16.582000000000001</c:v>
                </c:pt>
                <c:pt idx="19877">
                  <c:v>16.463000000000001</c:v>
                </c:pt>
                <c:pt idx="19878">
                  <c:v>16.367999999999999</c:v>
                </c:pt>
                <c:pt idx="19879">
                  <c:v>16.271999999999998</c:v>
                </c:pt>
                <c:pt idx="19880">
                  <c:v>16.201000000000001</c:v>
                </c:pt>
                <c:pt idx="19881">
                  <c:v>16.129000000000001</c:v>
                </c:pt>
                <c:pt idx="19882">
                  <c:v>16.033999999999999</c:v>
                </c:pt>
                <c:pt idx="19883">
                  <c:v>15.962999999999999</c:v>
                </c:pt>
                <c:pt idx="19884">
                  <c:v>15.891</c:v>
                </c:pt>
                <c:pt idx="19885">
                  <c:v>15.819000000000001</c:v>
                </c:pt>
                <c:pt idx="19886">
                  <c:v>15.747999999999999</c:v>
                </c:pt>
                <c:pt idx="19887">
                  <c:v>15.676</c:v>
                </c:pt>
                <c:pt idx="19888">
                  <c:v>15.581</c:v>
                </c:pt>
                <c:pt idx="19889">
                  <c:v>15.532999999999999</c:v>
                </c:pt>
                <c:pt idx="19890">
                  <c:v>15.461</c:v>
                </c:pt>
                <c:pt idx="19891">
                  <c:v>15.414</c:v>
                </c:pt>
                <c:pt idx="19892">
                  <c:v>15.366</c:v>
                </c:pt>
                <c:pt idx="19893">
                  <c:v>15.318</c:v>
                </c:pt>
                <c:pt idx="19894">
                  <c:v>15.27</c:v>
                </c:pt>
                <c:pt idx="19895">
                  <c:v>15.247</c:v>
                </c:pt>
                <c:pt idx="19896">
                  <c:v>15.223000000000001</c:v>
                </c:pt>
                <c:pt idx="19897">
                  <c:v>15.175000000000001</c:v>
                </c:pt>
                <c:pt idx="19898">
                  <c:v>15.151</c:v>
                </c:pt>
                <c:pt idx="19899">
                  <c:v>15.151</c:v>
                </c:pt>
                <c:pt idx="19900">
                  <c:v>15.127000000000001</c:v>
                </c:pt>
                <c:pt idx="19901">
                  <c:v>15.103</c:v>
                </c:pt>
                <c:pt idx="19902">
                  <c:v>15.103</c:v>
                </c:pt>
                <c:pt idx="19903">
                  <c:v>15.127000000000001</c:v>
                </c:pt>
                <c:pt idx="19904">
                  <c:v>15.199</c:v>
                </c:pt>
                <c:pt idx="19905">
                  <c:v>15.27</c:v>
                </c:pt>
                <c:pt idx="19906">
                  <c:v>15.366</c:v>
                </c:pt>
                <c:pt idx="19907">
                  <c:v>15.484999999999999</c:v>
                </c:pt>
                <c:pt idx="19908">
                  <c:v>15.629</c:v>
                </c:pt>
                <c:pt idx="19909">
                  <c:v>15.795999999999999</c:v>
                </c:pt>
                <c:pt idx="19910">
                  <c:v>15.962999999999999</c:v>
                </c:pt>
                <c:pt idx="19911">
                  <c:v>16.152999999999999</c:v>
                </c:pt>
                <c:pt idx="19912">
                  <c:v>16.367999999999999</c:v>
                </c:pt>
                <c:pt idx="19913">
                  <c:v>16.606000000000002</c:v>
                </c:pt>
                <c:pt idx="19914">
                  <c:v>16.82</c:v>
                </c:pt>
                <c:pt idx="19915">
                  <c:v>17.058</c:v>
                </c:pt>
                <c:pt idx="19916">
                  <c:v>17.295999999999999</c:v>
                </c:pt>
                <c:pt idx="19917">
                  <c:v>17.558</c:v>
                </c:pt>
                <c:pt idx="19918">
                  <c:v>17.843</c:v>
                </c:pt>
                <c:pt idx="19919">
                  <c:v>18.105</c:v>
                </c:pt>
                <c:pt idx="19920">
                  <c:v>18.39</c:v>
                </c:pt>
                <c:pt idx="19921">
                  <c:v>18.675000000000001</c:v>
                </c:pt>
                <c:pt idx="19922">
                  <c:v>18.937000000000001</c:v>
                </c:pt>
                <c:pt idx="19923">
                  <c:v>19.245999999999999</c:v>
                </c:pt>
                <c:pt idx="19924">
                  <c:v>19.579000000000001</c:v>
                </c:pt>
                <c:pt idx="19925">
                  <c:v>19.911999999999999</c:v>
                </c:pt>
                <c:pt idx="19926">
                  <c:v>20.198</c:v>
                </c:pt>
                <c:pt idx="19927">
                  <c:v>20.484000000000002</c:v>
                </c:pt>
                <c:pt idx="19928">
                  <c:v>20.722000000000001</c:v>
                </c:pt>
                <c:pt idx="19929">
                  <c:v>20.888999999999999</c:v>
                </c:pt>
                <c:pt idx="19930">
                  <c:v>21.103000000000002</c:v>
                </c:pt>
                <c:pt idx="19931">
                  <c:v>21.245999999999999</c:v>
                </c:pt>
                <c:pt idx="19932">
                  <c:v>21.413</c:v>
                </c:pt>
                <c:pt idx="19933">
                  <c:v>21.581</c:v>
                </c:pt>
                <c:pt idx="19934">
                  <c:v>21.7</c:v>
                </c:pt>
                <c:pt idx="19935">
                  <c:v>21.843</c:v>
                </c:pt>
                <c:pt idx="19936">
                  <c:v>21.963000000000001</c:v>
                </c:pt>
                <c:pt idx="19937">
                  <c:v>22.058</c:v>
                </c:pt>
                <c:pt idx="19938">
                  <c:v>22.154</c:v>
                </c:pt>
                <c:pt idx="19939">
                  <c:v>22.154</c:v>
                </c:pt>
                <c:pt idx="19940">
                  <c:v>22.154</c:v>
                </c:pt>
                <c:pt idx="19941">
                  <c:v>22.154</c:v>
                </c:pt>
                <c:pt idx="19942">
                  <c:v>22.13</c:v>
                </c:pt>
                <c:pt idx="19943">
                  <c:v>22.13</c:v>
                </c:pt>
                <c:pt idx="19944">
                  <c:v>22.033999999999999</c:v>
                </c:pt>
                <c:pt idx="19945">
                  <c:v>21.939</c:v>
                </c:pt>
                <c:pt idx="19946">
                  <c:v>21.843</c:v>
                </c:pt>
                <c:pt idx="19947">
                  <c:v>21.724</c:v>
                </c:pt>
                <c:pt idx="19948">
                  <c:v>21.603999999999999</c:v>
                </c:pt>
                <c:pt idx="19949">
                  <c:v>21.437000000000001</c:v>
                </c:pt>
                <c:pt idx="19950">
                  <c:v>21.245999999999999</c:v>
                </c:pt>
                <c:pt idx="19951">
                  <c:v>21.032</c:v>
                </c:pt>
                <c:pt idx="19952">
                  <c:v>20.817</c:v>
                </c:pt>
                <c:pt idx="19953">
                  <c:v>20.579000000000001</c:v>
                </c:pt>
                <c:pt idx="19954">
                  <c:v>20.317</c:v>
                </c:pt>
                <c:pt idx="19955">
                  <c:v>20.103000000000002</c:v>
                </c:pt>
                <c:pt idx="19956">
                  <c:v>19.911999999999999</c:v>
                </c:pt>
                <c:pt idx="19957">
                  <c:v>19.698</c:v>
                </c:pt>
                <c:pt idx="19958">
                  <c:v>19.484000000000002</c:v>
                </c:pt>
                <c:pt idx="19959">
                  <c:v>19.27</c:v>
                </c:pt>
                <c:pt idx="19960">
                  <c:v>19.056000000000001</c:v>
                </c:pt>
                <c:pt idx="19961">
                  <c:v>18.866</c:v>
                </c:pt>
                <c:pt idx="19962">
                  <c:v>18.675000000000001</c:v>
                </c:pt>
                <c:pt idx="19963">
                  <c:v>18.509</c:v>
                </c:pt>
                <c:pt idx="19964">
                  <c:v>18.318999999999999</c:v>
                </c:pt>
                <c:pt idx="19965">
                  <c:v>18.175999999999998</c:v>
                </c:pt>
                <c:pt idx="19966">
                  <c:v>18.010000000000002</c:v>
                </c:pt>
                <c:pt idx="19967">
                  <c:v>17.843</c:v>
                </c:pt>
                <c:pt idx="19968">
                  <c:v>17.701000000000001</c:v>
                </c:pt>
                <c:pt idx="19969">
                  <c:v>17.558</c:v>
                </c:pt>
                <c:pt idx="19970">
                  <c:v>17.414999999999999</c:v>
                </c:pt>
                <c:pt idx="19971">
                  <c:v>17.295999999999999</c:v>
                </c:pt>
                <c:pt idx="19972">
                  <c:v>17.177</c:v>
                </c:pt>
                <c:pt idx="19973">
                  <c:v>17.082000000000001</c:v>
                </c:pt>
                <c:pt idx="19974">
                  <c:v>17.010999999999999</c:v>
                </c:pt>
                <c:pt idx="19975">
                  <c:v>16.963000000000001</c:v>
                </c:pt>
                <c:pt idx="19976">
                  <c:v>16.891999999999999</c:v>
                </c:pt>
                <c:pt idx="19977">
                  <c:v>16.844000000000001</c:v>
                </c:pt>
                <c:pt idx="19978">
                  <c:v>16.82</c:v>
                </c:pt>
                <c:pt idx="19979">
                  <c:v>16.773</c:v>
                </c:pt>
                <c:pt idx="19980">
                  <c:v>16.748999999999999</c:v>
                </c:pt>
                <c:pt idx="19981">
                  <c:v>16.725000000000001</c:v>
                </c:pt>
                <c:pt idx="19982">
                  <c:v>16.701000000000001</c:v>
                </c:pt>
                <c:pt idx="19983">
                  <c:v>16.725000000000001</c:v>
                </c:pt>
                <c:pt idx="19984">
                  <c:v>17.582000000000001</c:v>
                </c:pt>
                <c:pt idx="19985">
                  <c:v>17.558</c:v>
                </c:pt>
                <c:pt idx="19986">
                  <c:v>17.344000000000001</c:v>
                </c:pt>
                <c:pt idx="19987">
                  <c:v>17.439</c:v>
                </c:pt>
                <c:pt idx="19988">
                  <c:v>17.367999999999999</c:v>
                </c:pt>
                <c:pt idx="19989">
                  <c:v>17.271999999999998</c:v>
                </c:pt>
                <c:pt idx="19990">
                  <c:v>17.058</c:v>
                </c:pt>
                <c:pt idx="19991">
                  <c:v>16.891999999999999</c:v>
                </c:pt>
                <c:pt idx="19992">
                  <c:v>16.82</c:v>
                </c:pt>
                <c:pt idx="19993">
                  <c:v>16.773</c:v>
                </c:pt>
                <c:pt idx="19994">
                  <c:v>16.773</c:v>
                </c:pt>
                <c:pt idx="19995">
                  <c:v>16.773</c:v>
                </c:pt>
                <c:pt idx="19996">
                  <c:v>16.773</c:v>
                </c:pt>
                <c:pt idx="19997">
                  <c:v>16.773</c:v>
                </c:pt>
                <c:pt idx="19998">
                  <c:v>16.795999999999999</c:v>
                </c:pt>
                <c:pt idx="19999">
                  <c:v>16.82</c:v>
                </c:pt>
                <c:pt idx="20000">
                  <c:v>16.844000000000001</c:v>
                </c:pt>
                <c:pt idx="20001">
                  <c:v>16.867999999999999</c:v>
                </c:pt>
                <c:pt idx="20002">
                  <c:v>16.914999999999999</c:v>
                </c:pt>
                <c:pt idx="20003">
                  <c:v>16.986999999999998</c:v>
                </c:pt>
                <c:pt idx="20004">
                  <c:v>17.058</c:v>
                </c:pt>
                <c:pt idx="20005">
                  <c:v>17.177</c:v>
                </c:pt>
                <c:pt idx="20006">
                  <c:v>17.367999999999999</c:v>
                </c:pt>
                <c:pt idx="20007">
                  <c:v>17.558</c:v>
                </c:pt>
                <c:pt idx="20008">
                  <c:v>17.629000000000001</c:v>
                </c:pt>
                <c:pt idx="20009">
                  <c:v>17.701000000000001</c:v>
                </c:pt>
                <c:pt idx="20010">
                  <c:v>17.748000000000001</c:v>
                </c:pt>
                <c:pt idx="20011">
                  <c:v>17.843</c:v>
                </c:pt>
                <c:pt idx="20012">
                  <c:v>17.962</c:v>
                </c:pt>
                <c:pt idx="20013">
                  <c:v>18.056999999999999</c:v>
                </c:pt>
                <c:pt idx="20014">
                  <c:v>18.152000000000001</c:v>
                </c:pt>
                <c:pt idx="20015">
                  <c:v>18.247</c:v>
                </c:pt>
                <c:pt idx="20016">
                  <c:v>18.343</c:v>
                </c:pt>
                <c:pt idx="20017">
                  <c:v>18.437999999999999</c:v>
                </c:pt>
                <c:pt idx="20018">
                  <c:v>18.533000000000001</c:v>
                </c:pt>
                <c:pt idx="20019">
                  <c:v>18.628</c:v>
                </c:pt>
                <c:pt idx="20020">
                  <c:v>18.722999999999999</c:v>
                </c:pt>
                <c:pt idx="20021">
                  <c:v>18.794</c:v>
                </c:pt>
                <c:pt idx="20022">
                  <c:v>18.888999999999999</c:v>
                </c:pt>
                <c:pt idx="20023">
                  <c:v>18.984999999999999</c:v>
                </c:pt>
                <c:pt idx="20024">
                  <c:v>19.079999999999998</c:v>
                </c:pt>
                <c:pt idx="20025">
                  <c:v>19.151</c:v>
                </c:pt>
                <c:pt idx="20026">
                  <c:v>19.199000000000002</c:v>
                </c:pt>
                <c:pt idx="20027">
                  <c:v>19.245999999999999</c:v>
                </c:pt>
                <c:pt idx="20028">
                  <c:v>19.294</c:v>
                </c:pt>
                <c:pt idx="20029">
                  <c:v>19.341000000000001</c:v>
                </c:pt>
                <c:pt idx="20030">
                  <c:v>19.364999999999998</c:v>
                </c:pt>
                <c:pt idx="20031">
                  <c:v>19.413</c:v>
                </c:pt>
                <c:pt idx="20032">
                  <c:v>19.436</c:v>
                </c:pt>
                <c:pt idx="20033">
                  <c:v>19.436</c:v>
                </c:pt>
                <c:pt idx="20034">
                  <c:v>19.413</c:v>
                </c:pt>
                <c:pt idx="20035">
                  <c:v>19.388999999999999</c:v>
                </c:pt>
                <c:pt idx="20036">
                  <c:v>19.294</c:v>
                </c:pt>
                <c:pt idx="20037">
                  <c:v>19.27</c:v>
                </c:pt>
                <c:pt idx="20038">
                  <c:v>19.245999999999999</c:v>
                </c:pt>
                <c:pt idx="20039">
                  <c:v>19.151</c:v>
                </c:pt>
                <c:pt idx="20040">
                  <c:v>19.032</c:v>
                </c:pt>
                <c:pt idx="20041">
                  <c:v>18.960999999999999</c:v>
                </c:pt>
                <c:pt idx="20042">
                  <c:v>18.888999999999999</c:v>
                </c:pt>
                <c:pt idx="20043">
                  <c:v>18.818000000000001</c:v>
                </c:pt>
                <c:pt idx="20044">
                  <c:v>18.747</c:v>
                </c:pt>
                <c:pt idx="20045">
                  <c:v>18.699000000000002</c:v>
                </c:pt>
                <c:pt idx="20046">
                  <c:v>18.652000000000001</c:v>
                </c:pt>
                <c:pt idx="20047">
                  <c:v>18.603999999999999</c:v>
                </c:pt>
                <c:pt idx="20048">
                  <c:v>18.533000000000001</c:v>
                </c:pt>
                <c:pt idx="20049">
                  <c:v>18.437999999999999</c:v>
                </c:pt>
                <c:pt idx="20050">
                  <c:v>18.343</c:v>
                </c:pt>
                <c:pt idx="20051">
                  <c:v>18.247</c:v>
                </c:pt>
                <c:pt idx="20052">
                  <c:v>18.152000000000001</c:v>
                </c:pt>
                <c:pt idx="20053">
                  <c:v>18.033000000000001</c:v>
                </c:pt>
                <c:pt idx="20054">
                  <c:v>17.937999999999999</c:v>
                </c:pt>
                <c:pt idx="20055">
                  <c:v>17.867000000000001</c:v>
                </c:pt>
                <c:pt idx="20056">
                  <c:v>17.771999999999998</c:v>
                </c:pt>
                <c:pt idx="20057">
                  <c:v>17.701000000000001</c:v>
                </c:pt>
                <c:pt idx="20058">
                  <c:v>17.652999999999999</c:v>
                </c:pt>
                <c:pt idx="20059">
                  <c:v>17.582000000000001</c:v>
                </c:pt>
                <c:pt idx="20060">
                  <c:v>17.533999999999999</c:v>
                </c:pt>
                <c:pt idx="20061">
                  <c:v>17.486000000000001</c:v>
                </c:pt>
                <c:pt idx="20062">
                  <c:v>17.439</c:v>
                </c:pt>
                <c:pt idx="20063">
                  <c:v>17.414999999999999</c:v>
                </c:pt>
                <c:pt idx="20064">
                  <c:v>17.390999999999998</c:v>
                </c:pt>
                <c:pt idx="20065">
                  <c:v>17.390999999999998</c:v>
                </c:pt>
                <c:pt idx="20066">
                  <c:v>17.367999999999999</c:v>
                </c:pt>
                <c:pt idx="20067">
                  <c:v>17.344000000000001</c:v>
                </c:pt>
                <c:pt idx="20068">
                  <c:v>17.344000000000001</c:v>
                </c:pt>
                <c:pt idx="20069">
                  <c:v>17.32</c:v>
                </c:pt>
                <c:pt idx="20070">
                  <c:v>17.271999999999998</c:v>
                </c:pt>
                <c:pt idx="20071">
                  <c:v>17.248999999999999</c:v>
                </c:pt>
                <c:pt idx="20072">
                  <c:v>17.225000000000001</c:v>
                </c:pt>
                <c:pt idx="20073">
                  <c:v>17.225000000000001</c:v>
                </c:pt>
                <c:pt idx="20074">
                  <c:v>17.201000000000001</c:v>
                </c:pt>
                <c:pt idx="20075">
                  <c:v>17.201000000000001</c:v>
                </c:pt>
                <c:pt idx="20076">
                  <c:v>17.177</c:v>
                </c:pt>
                <c:pt idx="20077">
                  <c:v>17.177</c:v>
                </c:pt>
                <c:pt idx="20078">
                  <c:v>17.152999999999999</c:v>
                </c:pt>
                <c:pt idx="20079">
                  <c:v>17.152999999999999</c:v>
                </c:pt>
                <c:pt idx="20080">
                  <c:v>17.152999999999999</c:v>
                </c:pt>
                <c:pt idx="20081">
                  <c:v>17.13</c:v>
                </c:pt>
                <c:pt idx="20082">
                  <c:v>17.13</c:v>
                </c:pt>
                <c:pt idx="20083">
                  <c:v>17.152999999999999</c:v>
                </c:pt>
                <c:pt idx="20084">
                  <c:v>17.152999999999999</c:v>
                </c:pt>
                <c:pt idx="20085">
                  <c:v>17.177</c:v>
                </c:pt>
                <c:pt idx="20086">
                  <c:v>17.177</c:v>
                </c:pt>
                <c:pt idx="20087">
                  <c:v>17.152999999999999</c:v>
                </c:pt>
                <c:pt idx="20088">
                  <c:v>17.152999999999999</c:v>
                </c:pt>
                <c:pt idx="20089">
                  <c:v>17.152999999999999</c:v>
                </c:pt>
                <c:pt idx="20090">
                  <c:v>17.152999999999999</c:v>
                </c:pt>
                <c:pt idx="20091">
                  <c:v>17.152999999999999</c:v>
                </c:pt>
                <c:pt idx="20092">
                  <c:v>17.152999999999999</c:v>
                </c:pt>
                <c:pt idx="20093">
                  <c:v>17.152999999999999</c:v>
                </c:pt>
                <c:pt idx="20094">
                  <c:v>17.152999999999999</c:v>
                </c:pt>
                <c:pt idx="20095">
                  <c:v>17.177</c:v>
                </c:pt>
                <c:pt idx="20096">
                  <c:v>17.201000000000001</c:v>
                </c:pt>
                <c:pt idx="20097">
                  <c:v>17.225000000000001</c:v>
                </c:pt>
                <c:pt idx="20098">
                  <c:v>17.248999999999999</c:v>
                </c:pt>
                <c:pt idx="20099">
                  <c:v>17.295999999999999</c:v>
                </c:pt>
                <c:pt idx="20100">
                  <c:v>17.344000000000001</c:v>
                </c:pt>
                <c:pt idx="20101">
                  <c:v>17.439</c:v>
                </c:pt>
                <c:pt idx="20102">
                  <c:v>17.486000000000001</c:v>
                </c:pt>
                <c:pt idx="20103">
                  <c:v>17.558</c:v>
                </c:pt>
                <c:pt idx="20104">
                  <c:v>17.629000000000001</c:v>
                </c:pt>
                <c:pt idx="20105">
                  <c:v>17.701000000000001</c:v>
                </c:pt>
                <c:pt idx="20106">
                  <c:v>17.771999999999998</c:v>
                </c:pt>
                <c:pt idx="20107">
                  <c:v>17.843</c:v>
                </c:pt>
                <c:pt idx="20108">
                  <c:v>17.937999999999999</c:v>
                </c:pt>
                <c:pt idx="20109">
                  <c:v>18.033000000000001</c:v>
                </c:pt>
                <c:pt idx="20110">
                  <c:v>18.105</c:v>
                </c:pt>
                <c:pt idx="20111">
                  <c:v>18.2</c:v>
                </c:pt>
                <c:pt idx="20112">
                  <c:v>18.295000000000002</c:v>
                </c:pt>
                <c:pt idx="20113">
                  <c:v>18.39</c:v>
                </c:pt>
                <c:pt idx="20114">
                  <c:v>18.484999999999999</c:v>
                </c:pt>
                <c:pt idx="20115">
                  <c:v>18.579999999999998</c:v>
                </c:pt>
                <c:pt idx="20116">
                  <c:v>18.675000000000001</c:v>
                </c:pt>
                <c:pt idx="20117">
                  <c:v>18.771000000000001</c:v>
                </c:pt>
                <c:pt idx="20118">
                  <c:v>18.866</c:v>
                </c:pt>
                <c:pt idx="20119">
                  <c:v>18.960999999999999</c:v>
                </c:pt>
                <c:pt idx="20120">
                  <c:v>19.032</c:v>
                </c:pt>
                <c:pt idx="20121">
                  <c:v>19.103000000000002</c:v>
                </c:pt>
                <c:pt idx="20122">
                  <c:v>19.175000000000001</c:v>
                </c:pt>
                <c:pt idx="20123">
                  <c:v>19.245999999999999</c:v>
                </c:pt>
                <c:pt idx="20124">
                  <c:v>19.294</c:v>
                </c:pt>
                <c:pt idx="20125">
                  <c:v>19.341000000000001</c:v>
                </c:pt>
                <c:pt idx="20126">
                  <c:v>19.364999999999998</c:v>
                </c:pt>
                <c:pt idx="20127">
                  <c:v>19.413</c:v>
                </c:pt>
                <c:pt idx="20128">
                  <c:v>19.436</c:v>
                </c:pt>
                <c:pt idx="20129">
                  <c:v>19.436</c:v>
                </c:pt>
                <c:pt idx="20130">
                  <c:v>19.388999999999999</c:v>
                </c:pt>
                <c:pt idx="20131">
                  <c:v>19.364999999999998</c:v>
                </c:pt>
                <c:pt idx="20132">
                  <c:v>19.318000000000001</c:v>
                </c:pt>
                <c:pt idx="20133">
                  <c:v>19.245999999999999</c:v>
                </c:pt>
                <c:pt idx="20134">
                  <c:v>19.175000000000001</c:v>
                </c:pt>
                <c:pt idx="20135">
                  <c:v>19.126999999999999</c:v>
                </c:pt>
                <c:pt idx="20136">
                  <c:v>19.056000000000001</c:v>
                </c:pt>
                <c:pt idx="20137">
                  <c:v>18.984999999999999</c:v>
                </c:pt>
                <c:pt idx="20138">
                  <c:v>18.913</c:v>
                </c:pt>
                <c:pt idx="20139">
                  <c:v>18.866</c:v>
                </c:pt>
                <c:pt idx="20140">
                  <c:v>18.794</c:v>
                </c:pt>
                <c:pt idx="20141">
                  <c:v>18.722999999999999</c:v>
                </c:pt>
                <c:pt idx="20142">
                  <c:v>18.628</c:v>
                </c:pt>
                <c:pt idx="20143">
                  <c:v>18.556999999999999</c:v>
                </c:pt>
                <c:pt idx="20144">
                  <c:v>18.484999999999999</c:v>
                </c:pt>
                <c:pt idx="20145">
                  <c:v>18.414000000000001</c:v>
                </c:pt>
                <c:pt idx="20146">
                  <c:v>18.318999999999999</c:v>
                </c:pt>
                <c:pt idx="20147">
                  <c:v>18.247</c:v>
                </c:pt>
                <c:pt idx="20148">
                  <c:v>18.152000000000001</c:v>
                </c:pt>
                <c:pt idx="20149">
                  <c:v>18.081</c:v>
                </c:pt>
                <c:pt idx="20150">
                  <c:v>18.010000000000002</c:v>
                </c:pt>
                <c:pt idx="20151">
                  <c:v>17.937999999999999</c:v>
                </c:pt>
                <c:pt idx="20152">
                  <c:v>17.867000000000001</c:v>
                </c:pt>
                <c:pt idx="20153">
                  <c:v>17.795999999999999</c:v>
                </c:pt>
                <c:pt idx="20154">
                  <c:v>17.724</c:v>
                </c:pt>
                <c:pt idx="20155">
                  <c:v>17.677</c:v>
                </c:pt>
                <c:pt idx="20156">
                  <c:v>17.629000000000001</c:v>
                </c:pt>
                <c:pt idx="20157">
                  <c:v>17.582000000000001</c:v>
                </c:pt>
                <c:pt idx="20158">
                  <c:v>17.533999999999999</c:v>
                </c:pt>
                <c:pt idx="20159">
                  <c:v>17.486000000000001</c:v>
                </c:pt>
                <c:pt idx="20160">
                  <c:v>17.463000000000001</c:v>
                </c:pt>
                <c:pt idx="20161">
                  <c:v>17.439</c:v>
                </c:pt>
                <c:pt idx="20162">
                  <c:v>17.390999999999998</c:v>
                </c:pt>
                <c:pt idx="20163">
                  <c:v>17.344000000000001</c:v>
                </c:pt>
                <c:pt idx="20164">
                  <c:v>17.32</c:v>
                </c:pt>
                <c:pt idx="20165">
                  <c:v>17.32</c:v>
                </c:pt>
                <c:pt idx="20166">
                  <c:v>17.32</c:v>
                </c:pt>
                <c:pt idx="20167">
                  <c:v>17.271999999999998</c:v>
                </c:pt>
                <c:pt idx="20168">
                  <c:v>17.271999999999998</c:v>
                </c:pt>
                <c:pt idx="20169">
                  <c:v>17.271999999999998</c:v>
                </c:pt>
                <c:pt idx="20170">
                  <c:v>17.248999999999999</c:v>
                </c:pt>
                <c:pt idx="20171">
                  <c:v>17.201000000000001</c:v>
                </c:pt>
                <c:pt idx="20172">
                  <c:v>17.177</c:v>
                </c:pt>
                <c:pt idx="20173">
                  <c:v>17.152999999999999</c:v>
                </c:pt>
                <c:pt idx="20174">
                  <c:v>17.13</c:v>
                </c:pt>
                <c:pt idx="20175">
                  <c:v>17.106000000000002</c:v>
                </c:pt>
                <c:pt idx="20176">
                  <c:v>17.106000000000002</c:v>
                </c:pt>
                <c:pt idx="20177">
                  <c:v>17.082000000000001</c:v>
                </c:pt>
                <c:pt idx="20178">
                  <c:v>17.082000000000001</c:v>
                </c:pt>
                <c:pt idx="20179">
                  <c:v>17.106000000000002</c:v>
                </c:pt>
                <c:pt idx="20180">
                  <c:v>17.106000000000002</c:v>
                </c:pt>
                <c:pt idx="20181">
                  <c:v>17.13</c:v>
                </c:pt>
                <c:pt idx="20182">
                  <c:v>17.152999999999999</c:v>
                </c:pt>
                <c:pt idx="20183">
                  <c:v>17.201000000000001</c:v>
                </c:pt>
                <c:pt idx="20184">
                  <c:v>17.225000000000001</c:v>
                </c:pt>
                <c:pt idx="20185">
                  <c:v>17.248999999999999</c:v>
                </c:pt>
                <c:pt idx="20186">
                  <c:v>17.295999999999999</c:v>
                </c:pt>
                <c:pt idx="20187">
                  <c:v>17.344000000000001</c:v>
                </c:pt>
                <c:pt idx="20188">
                  <c:v>17.367999999999999</c:v>
                </c:pt>
                <c:pt idx="20189">
                  <c:v>17.367999999999999</c:v>
                </c:pt>
                <c:pt idx="20190">
                  <c:v>17.344000000000001</c:v>
                </c:pt>
                <c:pt idx="20191">
                  <c:v>17.295999999999999</c:v>
                </c:pt>
                <c:pt idx="20192">
                  <c:v>17.248999999999999</c:v>
                </c:pt>
                <c:pt idx="20193">
                  <c:v>17.225000000000001</c:v>
                </c:pt>
                <c:pt idx="20194">
                  <c:v>17.225000000000001</c:v>
                </c:pt>
                <c:pt idx="20195">
                  <c:v>17.225000000000001</c:v>
                </c:pt>
                <c:pt idx="20196">
                  <c:v>17.248999999999999</c:v>
                </c:pt>
                <c:pt idx="20197">
                  <c:v>17.271999999999998</c:v>
                </c:pt>
                <c:pt idx="20198">
                  <c:v>17.32</c:v>
                </c:pt>
                <c:pt idx="20199">
                  <c:v>17.344000000000001</c:v>
                </c:pt>
                <c:pt idx="20200">
                  <c:v>17.439</c:v>
                </c:pt>
                <c:pt idx="20201">
                  <c:v>17.510000000000002</c:v>
                </c:pt>
                <c:pt idx="20202">
                  <c:v>17.629000000000001</c:v>
                </c:pt>
                <c:pt idx="20203">
                  <c:v>17.771999999999998</c:v>
                </c:pt>
                <c:pt idx="20204">
                  <c:v>17.914999999999999</c:v>
                </c:pt>
                <c:pt idx="20205">
                  <c:v>18.010000000000002</c:v>
                </c:pt>
                <c:pt idx="20206">
                  <c:v>18.105</c:v>
                </c:pt>
                <c:pt idx="20207">
                  <c:v>18.2</c:v>
                </c:pt>
                <c:pt idx="20208">
                  <c:v>18.295000000000002</c:v>
                </c:pt>
                <c:pt idx="20209">
                  <c:v>18.343</c:v>
                </c:pt>
                <c:pt idx="20210">
                  <c:v>18.414000000000001</c:v>
                </c:pt>
                <c:pt idx="20211">
                  <c:v>18.484999999999999</c:v>
                </c:pt>
                <c:pt idx="20212">
                  <c:v>18.556999999999999</c:v>
                </c:pt>
                <c:pt idx="20213">
                  <c:v>18.628</c:v>
                </c:pt>
                <c:pt idx="20214">
                  <c:v>18.652000000000001</c:v>
                </c:pt>
                <c:pt idx="20215">
                  <c:v>18.699000000000002</c:v>
                </c:pt>
                <c:pt idx="20216">
                  <c:v>18.699000000000002</c:v>
                </c:pt>
                <c:pt idx="20217">
                  <c:v>18.722999999999999</c:v>
                </c:pt>
                <c:pt idx="20218">
                  <c:v>18.722999999999999</c:v>
                </c:pt>
                <c:pt idx="20219">
                  <c:v>18.722999999999999</c:v>
                </c:pt>
                <c:pt idx="20220">
                  <c:v>18.722999999999999</c:v>
                </c:pt>
                <c:pt idx="20221">
                  <c:v>18.722999999999999</c:v>
                </c:pt>
                <c:pt idx="20222">
                  <c:v>18.722999999999999</c:v>
                </c:pt>
                <c:pt idx="20223">
                  <c:v>18.722999999999999</c:v>
                </c:pt>
                <c:pt idx="20224">
                  <c:v>18.747</c:v>
                </c:pt>
                <c:pt idx="20225">
                  <c:v>18.794</c:v>
                </c:pt>
                <c:pt idx="20226">
                  <c:v>18.794</c:v>
                </c:pt>
                <c:pt idx="20227">
                  <c:v>18.747</c:v>
                </c:pt>
                <c:pt idx="20228">
                  <c:v>18.699000000000002</c:v>
                </c:pt>
                <c:pt idx="20229">
                  <c:v>18.675000000000001</c:v>
                </c:pt>
                <c:pt idx="20230">
                  <c:v>18.603999999999999</c:v>
                </c:pt>
                <c:pt idx="20231">
                  <c:v>18.509</c:v>
                </c:pt>
                <c:pt idx="20232">
                  <c:v>18.414000000000001</c:v>
                </c:pt>
                <c:pt idx="20233">
                  <c:v>18.39</c:v>
                </c:pt>
                <c:pt idx="20234">
                  <c:v>18.39</c:v>
                </c:pt>
                <c:pt idx="20235">
                  <c:v>18.343</c:v>
                </c:pt>
                <c:pt idx="20236">
                  <c:v>18.295000000000002</c:v>
                </c:pt>
                <c:pt idx="20237">
                  <c:v>18.224</c:v>
                </c:pt>
                <c:pt idx="20238">
                  <c:v>18.152000000000001</c:v>
                </c:pt>
                <c:pt idx="20239">
                  <c:v>18.056999999999999</c:v>
                </c:pt>
                <c:pt idx="20240">
                  <c:v>17.962</c:v>
                </c:pt>
                <c:pt idx="20241">
                  <c:v>17.867000000000001</c:v>
                </c:pt>
                <c:pt idx="20242">
                  <c:v>17.818999999999999</c:v>
                </c:pt>
                <c:pt idx="20243">
                  <c:v>17.843</c:v>
                </c:pt>
                <c:pt idx="20244">
                  <c:v>17.818999999999999</c:v>
                </c:pt>
                <c:pt idx="20245">
                  <c:v>17.748000000000001</c:v>
                </c:pt>
                <c:pt idx="20246">
                  <c:v>17.677</c:v>
                </c:pt>
                <c:pt idx="20247">
                  <c:v>17.582000000000001</c:v>
                </c:pt>
                <c:pt idx="20248">
                  <c:v>17.533999999999999</c:v>
                </c:pt>
                <c:pt idx="20249">
                  <c:v>17.510000000000002</c:v>
                </c:pt>
                <c:pt idx="20250">
                  <c:v>17.486000000000001</c:v>
                </c:pt>
                <c:pt idx="20251">
                  <c:v>17.439</c:v>
                </c:pt>
                <c:pt idx="20252">
                  <c:v>17.439</c:v>
                </c:pt>
                <c:pt idx="20253">
                  <c:v>17.486000000000001</c:v>
                </c:pt>
                <c:pt idx="20254">
                  <c:v>17.533999999999999</c:v>
                </c:pt>
                <c:pt idx="20255">
                  <c:v>17.558</c:v>
                </c:pt>
                <c:pt idx="20256">
                  <c:v>17.558</c:v>
                </c:pt>
                <c:pt idx="20257">
                  <c:v>17.533999999999999</c:v>
                </c:pt>
                <c:pt idx="20258">
                  <c:v>17.510000000000002</c:v>
                </c:pt>
                <c:pt idx="20259">
                  <c:v>17.486000000000001</c:v>
                </c:pt>
                <c:pt idx="20260">
                  <c:v>17.463000000000001</c:v>
                </c:pt>
                <c:pt idx="20261">
                  <c:v>17.390999999999998</c:v>
                </c:pt>
                <c:pt idx="20262">
                  <c:v>17.367999999999999</c:v>
                </c:pt>
                <c:pt idx="20263">
                  <c:v>17.32</c:v>
                </c:pt>
                <c:pt idx="20264">
                  <c:v>17.248999999999999</c:v>
                </c:pt>
                <c:pt idx="20265">
                  <c:v>17.177</c:v>
                </c:pt>
                <c:pt idx="20266">
                  <c:v>17.106000000000002</c:v>
                </c:pt>
                <c:pt idx="20267">
                  <c:v>17.010999999999999</c:v>
                </c:pt>
                <c:pt idx="20268">
                  <c:v>16.914999999999999</c:v>
                </c:pt>
                <c:pt idx="20269">
                  <c:v>16.844000000000001</c:v>
                </c:pt>
                <c:pt idx="20270">
                  <c:v>16.748999999999999</c:v>
                </c:pt>
                <c:pt idx="20271">
                  <c:v>16.654</c:v>
                </c:pt>
                <c:pt idx="20272">
                  <c:v>16.582000000000001</c:v>
                </c:pt>
                <c:pt idx="20273">
                  <c:v>16.510999999999999</c:v>
                </c:pt>
                <c:pt idx="20274">
                  <c:v>16.439</c:v>
                </c:pt>
                <c:pt idx="20275">
                  <c:v>16.391999999999999</c:v>
                </c:pt>
                <c:pt idx="20276">
                  <c:v>16.344000000000001</c:v>
                </c:pt>
                <c:pt idx="20277">
                  <c:v>16.295999999999999</c:v>
                </c:pt>
                <c:pt idx="20278">
                  <c:v>16.248999999999999</c:v>
                </c:pt>
                <c:pt idx="20279">
                  <c:v>16.225000000000001</c:v>
                </c:pt>
                <c:pt idx="20280">
                  <c:v>16.177</c:v>
                </c:pt>
                <c:pt idx="20281">
                  <c:v>16.152999999999999</c:v>
                </c:pt>
                <c:pt idx="20282">
                  <c:v>16.106000000000002</c:v>
                </c:pt>
                <c:pt idx="20283">
                  <c:v>16.082000000000001</c:v>
                </c:pt>
                <c:pt idx="20284">
                  <c:v>16.082000000000001</c:v>
                </c:pt>
                <c:pt idx="20285">
                  <c:v>16.058</c:v>
                </c:pt>
                <c:pt idx="20286">
                  <c:v>16.058</c:v>
                </c:pt>
                <c:pt idx="20287">
                  <c:v>16.058</c:v>
                </c:pt>
                <c:pt idx="20288">
                  <c:v>16.082000000000001</c:v>
                </c:pt>
                <c:pt idx="20289">
                  <c:v>16.129000000000001</c:v>
                </c:pt>
                <c:pt idx="20290">
                  <c:v>16.225000000000001</c:v>
                </c:pt>
                <c:pt idx="20291">
                  <c:v>16.32</c:v>
                </c:pt>
                <c:pt idx="20292">
                  <c:v>16.439</c:v>
                </c:pt>
                <c:pt idx="20293">
                  <c:v>16.558</c:v>
                </c:pt>
                <c:pt idx="20294">
                  <c:v>16.725000000000001</c:v>
                </c:pt>
                <c:pt idx="20295">
                  <c:v>16.914999999999999</c:v>
                </c:pt>
                <c:pt idx="20296">
                  <c:v>17.106000000000002</c:v>
                </c:pt>
                <c:pt idx="20297">
                  <c:v>17.32</c:v>
                </c:pt>
                <c:pt idx="20298">
                  <c:v>17.533999999999999</c:v>
                </c:pt>
                <c:pt idx="20299">
                  <c:v>17.748000000000001</c:v>
                </c:pt>
                <c:pt idx="20300">
                  <c:v>17.986000000000001</c:v>
                </c:pt>
                <c:pt idx="20301">
                  <c:v>18.247</c:v>
                </c:pt>
                <c:pt idx="20302">
                  <c:v>18.484999999999999</c:v>
                </c:pt>
                <c:pt idx="20303">
                  <c:v>18.747</c:v>
                </c:pt>
                <c:pt idx="20304">
                  <c:v>19.007999999999999</c:v>
                </c:pt>
                <c:pt idx="20305">
                  <c:v>19.27</c:v>
                </c:pt>
                <c:pt idx="20306">
                  <c:v>19.532</c:v>
                </c:pt>
                <c:pt idx="20307">
                  <c:v>19.817</c:v>
                </c:pt>
                <c:pt idx="20308">
                  <c:v>20.126000000000001</c:v>
                </c:pt>
                <c:pt idx="20309">
                  <c:v>20.436</c:v>
                </c:pt>
                <c:pt idx="20310">
                  <c:v>20.698</c:v>
                </c:pt>
                <c:pt idx="20311">
                  <c:v>20.96</c:v>
                </c:pt>
                <c:pt idx="20312">
                  <c:v>21.222999999999999</c:v>
                </c:pt>
                <c:pt idx="20313">
                  <c:v>21.437000000000001</c:v>
                </c:pt>
                <c:pt idx="20314">
                  <c:v>21.603999999999999</c:v>
                </c:pt>
                <c:pt idx="20315">
                  <c:v>21.748000000000001</c:v>
                </c:pt>
                <c:pt idx="20316">
                  <c:v>21.939</c:v>
                </c:pt>
                <c:pt idx="20317">
                  <c:v>22.082000000000001</c:v>
                </c:pt>
                <c:pt idx="20318">
                  <c:v>22.202000000000002</c:v>
                </c:pt>
                <c:pt idx="20319">
                  <c:v>22.344999999999999</c:v>
                </c:pt>
                <c:pt idx="20320">
                  <c:v>22.440999999999999</c:v>
                </c:pt>
                <c:pt idx="20321">
                  <c:v>22.536999999999999</c:v>
                </c:pt>
                <c:pt idx="20322">
                  <c:v>22.585000000000001</c:v>
                </c:pt>
                <c:pt idx="20323">
                  <c:v>22.585000000000001</c:v>
                </c:pt>
                <c:pt idx="20324">
                  <c:v>22.585000000000001</c:v>
                </c:pt>
                <c:pt idx="20325">
                  <c:v>22.561</c:v>
                </c:pt>
                <c:pt idx="20326">
                  <c:v>22.561</c:v>
                </c:pt>
                <c:pt idx="20327">
                  <c:v>22.536999999999999</c:v>
                </c:pt>
                <c:pt idx="20328">
                  <c:v>22.417000000000002</c:v>
                </c:pt>
                <c:pt idx="20329">
                  <c:v>22.274000000000001</c:v>
                </c:pt>
                <c:pt idx="20330">
                  <c:v>22.154</c:v>
                </c:pt>
                <c:pt idx="20331">
                  <c:v>22.010999999999999</c:v>
                </c:pt>
                <c:pt idx="20332">
                  <c:v>21.818999999999999</c:v>
                </c:pt>
                <c:pt idx="20333">
                  <c:v>21.652000000000001</c:v>
                </c:pt>
                <c:pt idx="20334">
                  <c:v>21.437000000000001</c:v>
                </c:pt>
                <c:pt idx="20335">
                  <c:v>21.222999999999999</c:v>
                </c:pt>
                <c:pt idx="20336">
                  <c:v>20.984000000000002</c:v>
                </c:pt>
                <c:pt idx="20337">
                  <c:v>20.77</c:v>
                </c:pt>
                <c:pt idx="20338">
                  <c:v>20.507000000000001</c:v>
                </c:pt>
                <c:pt idx="20339">
                  <c:v>20.292999999999999</c:v>
                </c:pt>
                <c:pt idx="20340">
                  <c:v>20.079000000000001</c:v>
                </c:pt>
                <c:pt idx="20341">
                  <c:v>19.864999999999998</c:v>
                </c:pt>
                <c:pt idx="20342">
                  <c:v>19.651</c:v>
                </c:pt>
                <c:pt idx="20343">
                  <c:v>19.436</c:v>
                </c:pt>
                <c:pt idx="20344">
                  <c:v>19.245999999999999</c:v>
                </c:pt>
                <c:pt idx="20345">
                  <c:v>19.056000000000001</c:v>
                </c:pt>
                <c:pt idx="20346">
                  <c:v>18.866</c:v>
                </c:pt>
                <c:pt idx="20347">
                  <c:v>18.699000000000002</c:v>
                </c:pt>
                <c:pt idx="20348">
                  <c:v>18.533000000000001</c:v>
                </c:pt>
                <c:pt idx="20349">
                  <c:v>18.366</c:v>
                </c:pt>
                <c:pt idx="20350">
                  <c:v>18.2</c:v>
                </c:pt>
                <c:pt idx="20351">
                  <c:v>18.033000000000001</c:v>
                </c:pt>
                <c:pt idx="20352">
                  <c:v>17.890999999999998</c:v>
                </c:pt>
                <c:pt idx="20353">
                  <c:v>17.748000000000001</c:v>
                </c:pt>
                <c:pt idx="20354">
                  <c:v>17.605</c:v>
                </c:pt>
                <c:pt idx="20355">
                  <c:v>17.463000000000001</c:v>
                </c:pt>
                <c:pt idx="20356">
                  <c:v>17.344000000000001</c:v>
                </c:pt>
                <c:pt idx="20357">
                  <c:v>17.225000000000001</c:v>
                </c:pt>
                <c:pt idx="20358">
                  <c:v>17.106000000000002</c:v>
                </c:pt>
                <c:pt idx="20359">
                  <c:v>17.010999999999999</c:v>
                </c:pt>
                <c:pt idx="20360">
                  <c:v>16.914999999999999</c:v>
                </c:pt>
                <c:pt idx="20361">
                  <c:v>16.795999999999999</c:v>
                </c:pt>
                <c:pt idx="20362">
                  <c:v>16.725000000000001</c:v>
                </c:pt>
                <c:pt idx="20363">
                  <c:v>16.654</c:v>
                </c:pt>
                <c:pt idx="20364">
                  <c:v>16.582000000000001</c:v>
                </c:pt>
                <c:pt idx="20365">
                  <c:v>16.486999999999998</c:v>
                </c:pt>
                <c:pt idx="20366">
                  <c:v>16.439</c:v>
                </c:pt>
                <c:pt idx="20367">
                  <c:v>16.367999999999999</c:v>
                </c:pt>
                <c:pt idx="20368">
                  <c:v>16.32</c:v>
                </c:pt>
                <c:pt idx="20369">
                  <c:v>16.295999999999999</c:v>
                </c:pt>
                <c:pt idx="20370">
                  <c:v>16.248999999999999</c:v>
                </c:pt>
                <c:pt idx="20371">
                  <c:v>16.225000000000001</c:v>
                </c:pt>
                <c:pt idx="20372">
                  <c:v>16.201000000000001</c:v>
                </c:pt>
                <c:pt idx="20373">
                  <c:v>16.177</c:v>
                </c:pt>
                <c:pt idx="20374">
                  <c:v>16.152999999999999</c:v>
                </c:pt>
                <c:pt idx="20375">
                  <c:v>16.129000000000001</c:v>
                </c:pt>
                <c:pt idx="20376">
                  <c:v>16.129000000000001</c:v>
                </c:pt>
                <c:pt idx="20377">
                  <c:v>16.106000000000002</c:v>
                </c:pt>
                <c:pt idx="20378">
                  <c:v>16.082000000000001</c:v>
                </c:pt>
                <c:pt idx="20379">
                  <c:v>16.058</c:v>
                </c:pt>
                <c:pt idx="20380">
                  <c:v>16.058</c:v>
                </c:pt>
                <c:pt idx="20381">
                  <c:v>16.033999999999999</c:v>
                </c:pt>
                <c:pt idx="20382">
                  <c:v>16.058</c:v>
                </c:pt>
                <c:pt idx="20383">
                  <c:v>16.058</c:v>
                </c:pt>
                <c:pt idx="20384">
                  <c:v>16.082000000000001</c:v>
                </c:pt>
                <c:pt idx="20385">
                  <c:v>16.106000000000002</c:v>
                </c:pt>
                <c:pt idx="20386">
                  <c:v>16.152999999999999</c:v>
                </c:pt>
                <c:pt idx="20387">
                  <c:v>16.201000000000001</c:v>
                </c:pt>
                <c:pt idx="20388">
                  <c:v>16.271999999999998</c:v>
                </c:pt>
                <c:pt idx="20389">
                  <c:v>16.414999999999999</c:v>
                </c:pt>
                <c:pt idx="20390">
                  <c:v>16.582000000000001</c:v>
                </c:pt>
                <c:pt idx="20391">
                  <c:v>16.773</c:v>
                </c:pt>
                <c:pt idx="20392">
                  <c:v>16.986999999999998</c:v>
                </c:pt>
                <c:pt idx="20393">
                  <c:v>17.225000000000001</c:v>
                </c:pt>
                <c:pt idx="20394">
                  <c:v>17.439</c:v>
                </c:pt>
                <c:pt idx="20395">
                  <c:v>17.677</c:v>
                </c:pt>
                <c:pt idx="20396">
                  <c:v>17.914999999999999</c:v>
                </c:pt>
                <c:pt idx="20397">
                  <c:v>18.056999999999999</c:v>
                </c:pt>
                <c:pt idx="20398">
                  <c:v>18.175999999999998</c:v>
                </c:pt>
                <c:pt idx="20399">
                  <c:v>18.318999999999999</c:v>
                </c:pt>
                <c:pt idx="20400">
                  <c:v>18.437999999999999</c:v>
                </c:pt>
                <c:pt idx="20401">
                  <c:v>18.603999999999999</c:v>
                </c:pt>
                <c:pt idx="20402">
                  <c:v>18.841999999999999</c:v>
                </c:pt>
                <c:pt idx="20403">
                  <c:v>19.151</c:v>
                </c:pt>
                <c:pt idx="20404">
                  <c:v>19.507999999999999</c:v>
                </c:pt>
                <c:pt idx="20405">
                  <c:v>19.888000000000002</c:v>
                </c:pt>
                <c:pt idx="20406">
                  <c:v>20.149999999999999</c:v>
                </c:pt>
                <c:pt idx="20407">
                  <c:v>20.268999999999998</c:v>
                </c:pt>
                <c:pt idx="20408">
                  <c:v>20.317</c:v>
                </c:pt>
                <c:pt idx="20409">
                  <c:v>20.484000000000002</c:v>
                </c:pt>
                <c:pt idx="20410">
                  <c:v>20.792999999999999</c:v>
                </c:pt>
                <c:pt idx="20411">
                  <c:v>20.96</c:v>
                </c:pt>
                <c:pt idx="20412">
                  <c:v>21.175000000000001</c:v>
                </c:pt>
                <c:pt idx="20413">
                  <c:v>21.222999999999999</c:v>
                </c:pt>
                <c:pt idx="20414">
                  <c:v>21.366</c:v>
                </c:pt>
                <c:pt idx="20415">
                  <c:v>21.39</c:v>
                </c:pt>
                <c:pt idx="20416">
                  <c:v>21.460999999999999</c:v>
                </c:pt>
                <c:pt idx="20417">
                  <c:v>21.39</c:v>
                </c:pt>
                <c:pt idx="20418">
                  <c:v>21.413</c:v>
                </c:pt>
                <c:pt idx="20419">
                  <c:v>21.437000000000001</c:v>
                </c:pt>
                <c:pt idx="20420">
                  <c:v>21.484999999999999</c:v>
                </c:pt>
                <c:pt idx="20421">
                  <c:v>21.509</c:v>
                </c:pt>
                <c:pt idx="20422">
                  <c:v>21.533000000000001</c:v>
                </c:pt>
                <c:pt idx="20423">
                  <c:v>21.509</c:v>
                </c:pt>
                <c:pt idx="20424">
                  <c:v>21.437000000000001</c:v>
                </c:pt>
                <c:pt idx="20425">
                  <c:v>21.341999999999999</c:v>
                </c:pt>
                <c:pt idx="20426">
                  <c:v>21.294</c:v>
                </c:pt>
                <c:pt idx="20427">
                  <c:v>21.151</c:v>
                </c:pt>
                <c:pt idx="20428">
                  <c:v>21.007999999999999</c:v>
                </c:pt>
                <c:pt idx="20429">
                  <c:v>20.864999999999998</c:v>
                </c:pt>
                <c:pt idx="20430">
                  <c:v>20.722000000000001</c:v>
                </c:pt>
                <c:pt idx="20431">
                  <c:v>20.555</c:v>
                </c:pt>
                <c:pt idx="20432">
                  <c:v>20.364999999999998</c:v>
                </c:pt>
                <c:pt idx="20433">
                  <c:v>20.198</c:v>
                </c:pt>
                <c:pt idx="20434">
                  <c:v>20.007000000000001</c:v>
                </c:pt>
                <c:pt idx="20435">
                  <c:v>19.817</c:v>
                </c:pt>
                <c:pt idx="20436">
                  <c:v>19.626999999999999</c:v>
                </c:pt>
                <c:pt idx="20437">
                  <c:v>19.413</c:v>
                </c:pt>
                <c:pt idx="20438">
                  <c:v>19.245999999999999</c:v>
                </c:pt>
                <c:pt idx="20439">
                  <c:v>19.056000000000001</c:v>
                </c:pt>
                <c:pt idx="20440">
                  <c:v>18.866</c:v>
                </c:pt>
                <c:pt idx="20441">
                  <c:v>18.699000000000002</c:v>
                </c:pt>
                <c:pt idx="20442">
                  <c:v>18.533000000000001</c:v>
                </c:pt>
                <c:pt idx="20443">
                  <c:v>18.366</c:v>
                </c:pt>
                <c:pt idx="20444">
                  <c:v>18.2</c:v>
                </c:pt>
                <c:pt idx="20445">
                  <c:v>18.056999999999999</c:v>
                </c:pt>
                <c:pt idx="20446">
                  <c:v>17.937999999999999</c:v>
                </c:pt>
                <c:pt idx="20447">
                  <c:v>17.795999999999999</c:v>
                </c:pt>
                <c:pt idx="20448">
                  <c:v>17.652999999999999</c:v>
                </c:pt>
                <c:pt idx="20449">
                  <c:v>17.533999999999999</c:v>
                </c:pt>
                <c:pt idx="20450">
                  <c:v>17.439</c:v>
                </c:pt>
                <c:pt idx="20451">
                  <c:v>17.344000000000001</c:v>
                </c:pt>
                <c:pt idx="20452">
                  <c:v>17.225000000000001</c:v>
                </c:pt>
                <c:pt idx="20453">
                  <c:v>17.13</c:v>
                </c:pt>
                <c:pt idx="20454">
                  <c:v>17.033999999999999</c:v>
                </c:pt>
                <c:pt idx="20455">
                  <c:v>16.963000000000001</c:v>
                </c:pt>
                <c:pt idx="20456">
                  <c:v>16.867999999999999</c:v>
                </c:pt>
                <c:pt idx="20457">
                  <c:v>16.82</c:v>
                </c:pt>
                <c:pt idx="20458">
                  <c:v>16.748999999999999</c:v>
                </c:pt>
                <c:pt idx="20459">
                  <c:v>16.677</c:v>
                </c:pt>
                <c:pt idx="20460">
                  <c:v>16.606000000000002</c:v>
                </c:pt>
                <c:pt idx="20461">
                  <c:v>16.558</c:v>
                </c:pt>
                <c:pt idx="20462">
                  <c:v>16.510999999999999</c:v>
                </c:pt>
                <c:pt idx="20463">
                  <c:v>16.463000000000001</c:v>
                </c:pt>
                <c:pt idx="20464">
                  <c:v>16.414999999999999</c:v>
                </c:pt>
                <c:pt idx="20465">
                  <c:v>16.486999999999998</c:v>
                </c:pt>
                <c:pt idx="20466">
                  <c:v>17.367999999999999</c:v>
                </c:pt>
                <c:pt idx="20467">
                  <c:v>17.439</c:v>
                </c:pt>
                <c:pt idx="20468">
                  <c:v>17.106000000000002</c:v>
                </c:pt>
                <c:pt idx="20469">
                  <c:v>17.010999999999999</c:v>
                </c:pt>
                <c:pt idx="20470">
                  <c:v>16.867999999999999</c:v>
                </c:pt>
                <c:pt idx="20471">
                  <c:v>16.725000000000001</c:v>
                </c:pt>
                <c:pt idx="20472">
                  <c:v>16.533999999999999</c:v>
                </c:pt>
                <c:pt idx="20473">
                  <c:v>16.344000000000001</c:v>
                </c:pt>
                <c:pt idx="20474">
                  <c:v>16.225000000000001</c:v>
                </c:pt>
                <c:pt idx="20475">
                  <c:v>16.201000000000001</c:v>
                </c:pt>
                <c:pt idx="20476">
                  <c:v>16.201000000000001</c:v>
                </c:pt>
                <c:pt idx="20477">
                  <c:v>16.201000000000001</c:v>
                </c:pt>
                <c:pt idx="20478">
                  <c:v>16.225000000000001</c:v>
                </c:pt>
                <c:pt idx="20479">
                  <c:v>16.248999999999999</c:v>
                </c:pt>
                <c:pt idx="20480">
                  <c:v>16.271999999999998</c:v>
                </c:pt>
                <c:pt idx="20481">
                  <c:v>16.271999999999998</c:v>
                </c:pt>
                <c:pt idx="20482">
                  <c:v>16.271999999999998</c:v>
                </c:pt>
                <c:pt idx="20483">
                  <c:v>16.295999999999999</c:v>
                </c:pt>
                <c:pt idx="20484">
                  <c:v>16.344000000000001</c:v>
                </c:pt>
                <c:pt idx="20485">
                  <c:v>16.414999999999999</c:v>
                </c:pt>
                <c:pt idx="20486">
                  <c:v>16.510999999999999</c:v>
                </c:pt>
                <c:pt idx="20487">
                  <c:v>16.606000000000002</c:v>
                </c:pt>
                <c:pt idx="20488">
                  <c:v>16.773</c:v>
                </c:pt>
                <c:pt idx="20489">
                  <c:v>16.986999999999998</c:v>
                </c:pt>
                <c:pt idx="20490">
                  <c:v>17.152999999999999</c:v>
                </c:pt>
                <c:pt idx="20491">
                  <c:v>17.271999999999998</c:v>
                </c:pt>
                <c:pt idx="20492">
                  <c:v>17.390999999999998</c:v>
                </c:pt>
                <c:pt idx="20493">
                  <c:v>17.486000000000001</c:v>
                </c:pt>
                <c:pt idx="20494">
                  <c:v>17.582000000000001</c:v>
                </c:pt>
                <c:pt idx="20495">
                  <c:v>17.677</c:v>
                </c:pt>
                <c:pt idx="20496">
                  <c:v>17.795999999999999</c:v>
                </c:pt>
                <c:pt idx="20497">
                  <c:v>17.890999999999998</c:v>
                </c:pt>
                <c:pt idx="20498">
                  <c:v>17.986000000000001</c:v>
                </c:pt>
                <c:pt idx="20499">
                  <c:v>18.105</c:v>
                </c:pt>
                <c:pt idx="20500">
                  <c:v>18.2</c:v>
                </c:pt>
                <c:pt idx="20501">
                  <c:v>18.343</c:v>
                </c:pt>
                <c:pt idx="20502">
                  <c:v>18.460999999999999</c:v>
                </c:pt>
                <c:pt idx="20503">
                  <c:v>18.579999999999998</c:v>
                </c:pt>
                <c:pt idx="20504">
                  <c:v>18.675000000000001</c:v>
                </c:pt>
                <c:pt idx="20505">
                  <c:v>18.747</c:v>
                </c:pt>
                <c:pt idx="20506">
                  <c:v>18.794</c:v>
                </c:pt>
                <c:pt idx="20507">
                  <c:v>18.841999999999999</c:v>
                </c:pt>
                <c:pt idx="20508">
                  <c:v>18.866</c:v>
                </c:pt>
                <c:pt idx="20509">
                  <c:v>18.913</c:v>
                </c:pt>
                <c:pt idx="20510">
                  <c:v>18.937000000000001</c:v>
                </c:pt>
                <c:pt idx="20511">
                  <c:v>18.960999999999999</c:v>
                </c:pt>
                <c:pt idx="20512">
                  <c:v>18.960999999999999</c:v>
                </c:pt>
                <c:pt idx="20513">
                  <c:v>18.960999999999999</c:v>
                </c:pt>
                <c:pt idx="20514">
                  <c:v>18.937000000000001</c:v>
                </c:pt>
                <c:pt idx="20515">
                  <c:v>18.913</c:v>
                </c:pt>
                <c:pt idx="20516">
                  <c:v>18.866</c:v>
                </c:pt>
                <c:pt idx="20517">
                  <c:v>18.771000000000001</c:v>
                </c:pt>
                <c:pt idx="20518">
                  <c:v>18.675000000000001</c:v>
                </c:pt>
                <c:pt idx="20519">
                  <c:v>18.628</c:v>
                </c:pt>
                <c:pt idx="20520">
                  <c:v>18.556999999999999</c:v>
                </c:pt>
                <c:pt idx="20521">
                  <c:v>18.484999999999999</c:v>
                </c:pt>
                <c:pt idx="20522">
                  <c:v>18.437999999999999</c:v>
                </c:pt>
                <c:pt idx="20523">
                  <c:v>18.460999999999999</c:v>
                </c:pt>
                <c:pt idx="20524">
                  <c:v>18.603999999999999</c:v>
                </c:pt>
                <c:pt idx="20525">
                  <c:v>18.722999999999999</c:v>
                </c:pt>
                <c:pt idx="20526">
                  <c:v>18.866</c:v>
                </c:pt>
                <c:pt idx="20527">
                  <c:v>18.960999999999999</c:v>
                </c:pt>
                <c:pt idx="20528">
                  <c:v>19.056000000000001</c:v>
                </c:pt>
                <c:pt idx="20529">
                  <c:v>19.103000000000002</c:v>
                </c:pt>
                <c:pt idx="20530">
                  <c:v>19.151</c:v>
                </c:pt>
                <c:pt idx="20531">
                  <c:v>19.175000000000001</c:v>
                </c:pt>
                <c:pt idx="20532">
                  <c:v>19.199000000000002</c:v>
                </c:pt>
                <c:pt idx="20533">
                  <c:v>19.175000000000001</c:v>
                </c:pt>
                <c:pt idx="20534">
                  <c:v>19.151</c:v>
                </c:pt>
                <c:pt idx="20535">
                  <c:v>19.103000000000002</c:v>
                </c:pt>
                <c:pt idx="20536">
                  <c:v>19.056000000000001</c:v>
                </c:pt>
                <c:pt idx="20537">
                  <c:v>18.960999999999999</c:v>
                </c:pt>
                <c:pt idx="20538">
                  <c:v>18.841999999999999</c:v>
                </c:pt>
                <c:pt idx="20539">
                  <c:v>18.747</c:v>
                </c:pt>
                <c:pt idx="20540">
                  <c:v>18.628</c:v>
                </c:pt>
                <c:pt idx="20541">
                  <c:v>18.533000000000001</c:v>
                </c:pt>
                <c:pt idx="20542">
                  <c:v>18.437999999999999</c:v>
                </c:pt>
                <c:pt idx="20543">
                  <c:v>18.343</c:v>
                </c:pt>
                <c:pt idx="20544">
                  <c:v>18.247</c:v>
                </c:pt>
                <c:pt idx="20545">
                  <c:v>18.175999999999998</c:v>
                </c:pt>
                <c:pt idx="20546">
                  <c:v>18.105</c:v>
                </c:pt>
                <c:pt idx="20547">
                  <c:v>17.771999999999998</c:v>
                </c:pt>
                <c:pt idx="20548">
                  <c:v>17.533999999999999</c:v>
                </c:pt>
                <c:pt idx="20549">
                  <c:v>17.271999999999998</c:v>
                </c:pt>
                <c:pt idx="20550">
                  <c:v>17.225000000000001</c:v>
                </c:pt>
                <c:pt idx="20551">
                  <c:v>17.271999999999998</c:v>
                </c:pt>
                <c:pt idx="20552">
                  <c:v>17.295999999999999</c:v>
                </c:pt>
                <c:pt idx="20553">
                  <c:v>17.271999999999998</c:v>
                </c:pt>
                <c:pt idx="20554">
                  <c:v>17.201000000000001</c:v>
                </c:pt>
                <c:pt idx="20555">
                  <c:v>17.177</c:v>
                </c:pt>
                <c:pt idx="20556">
                  <c:v>17.152999999999999</c:v>
                </c:pt>
                <c:pt idx="20557">
                  <c:v>17.13</c:v>
                </c:pt>
                <c:pt idx="20558">
                  <c:v>17.058</c:v>
                </c:pt>
                <c:pt idx="20559">
                  <c:v>16.939</c:v>
                </c:pt>
                <c:pt idx="20560">
                  <c:v>16.82</c:v>
                </c:pt>
                <c:pt idx="20561">
                  <c:v>16.773</c:v>
                </c:pt>
                <c:pt idx="20562">
                  <c:v>16.725000000000001</c:v>
                </c:pt>
                <c:pt idx="20563">
                  <c:v>16.654</c:v>
                </c:pt>
                <c:pt idx="20564">
                  <c:v>16.654</c:v>
                </c:pt>
                <c:pt idx="20565">
                  <c:v>16.63</c:v>
                </c:pt>
                <c:pt idx="20566">
                  <c:v>16.63</c:v>
                </c:pt>
                <c:pt idx="20567">
                  <c:v>16.63</c:v>
                </c:pt>
                <c:pt idx="20568">
                  <c:v>16.63</c:v>
                </c:pt>
                <c:pt idx="20569">
                  <c:v>16.701000000000001</c:v>
                </c:pt>
                <c:pt idx="20570">
                  <c:v>16.82</c:v>
                </c:pt>
                <c:pt idx="20571">
                  <c:v>16.891999999999999</c:v>
                </c:pt>
                <c:pt idx="20572">
                  <c:v>16.939</c:v>
                </c:pt>
                <c:pt idx="20573">
                  <c:v>16.939</c:v>
                </c:pt>
                <c:pt idx="20574">
                  <c:v>16.939</c:v>
                </c:pt>
                <c:pt idx="20575">
                  <c:v>16.963000000000001</c:v>
                </c:pt>
                <c:pt idx="20576">
                  <c:v>16.986999999999998</c:v>
                </c:pt>
                <c:pt idx="20577">
                  <c:v>17.010999999999999</c:v>
                </c:pt>
                <c:pt idx="20578">
                  <c:v>17.058</c:v>
                </c:pt>
                <c:pt idx="20579">
                  <c:v>17.13</c:v>
                </c:pt>
                <c:pt idx="20580">
                  <c:v>17.248999999999999</c:v>
                </c:pt>
                <c:pt idx="20581">
                  <c:v>17.367999999999999</c:v>
                </c:pt>
                <c:pt idx="20582">
                  <c:v>17.486000000000001</c:v>
                </c:pt>
                <c:pt idx="20583">
                  <c:v>17.558</c:v>
                </c:pt>
                <c:pt idx="20584">
                  <c:v>17.629000000000001</c:v>
                </c:pt>
                <c:pt idx="20585">
                  <c:v>17.677</c:v>
                </c:pt>
                <c:pt idx="20586">
                  <c:v>17.748000000000001</c:v>
                </c:pt>
                <c:pt idx="20587">
                  <c:v>17.843</c:v>
                </c:pt>
                <c:pt idx="20588">
                  <c:v>17.937999999999999</c:v>
                </c:pt>
                <c:pt idx="20589">
                  <c:v>18.033000000000001</c:v>
                </c:pt>
                <c:pt idx="20590">
                  <c:v>18.105</c:v>
                </c:pt>
                <c:pt idx="20591">
                  <c:v>18.2</c:v>
                </c:pt>
                <c:pt idx="20592">
                  <c:v>18.295000000000002</c:v>
                </c:pt>
                <c:pt idx="20593">
                  <c:v>18.579999999999998</c:v>
                </c:pt>
                <c:pt idx="20594">
                  <c:v>18.818000000000001</c:v>
                </c:pt>
                <c:pt idx="20595">
                  <c:v>19.151</c:v>
                </c:pt>
                <c:pt idx="20596">
                  <c:v>19.507999999999999</c:v>
                </c:pt>
                <c:pt idx="20597">
                  <c:v>19.817</c:v>
                </c:pt>
                <c:pt idx="20598">
                  <c:v>20.149999999999999</c:v>
                </c:pt>
                <c:pt idx="20599">
                  <c:v>20.364999999999998</c:v>
                </c:pt>
                <c:pt idx="20600">
                  <c:v>20.555</c:v>
                </c:pt>
                <c:pt idx="20601">
                  <c:v>20.722000000000001</c:v>
                </c:pt>
                <c:pt idx="20602">
                  <c:v>20.888999999999999</c:v>
                </c:pt>
                <c:pt idx="20603">
                  <c:v>20.984000000000002</c:v>
                </c:pt>
                <c:pt idx="20604">
                  <c:v>21.056000000000001</c:v>
                </c:pt>
                <c:pt idx="20605">
                  <c:v>21.151</c:v>
                </c:pt>
                <c:pt idx="20606">
                  <c:v>21.245999999999999</c:v>
                </c:pt>
                <c:pt idx="20607">
                  <c:v>21.341999999999999</c:v>
                </c:pt>
                <c:pt idx="20608">
                  <c:v>21.437000000000001</c:v>
                </c:pt>
                <c:pt idx="20609">
                  <c:v>21.556999999999999</c:v>
                </c:pt>
                <c:pt idx="20610">
                  <c:v>21.603999999999999</c:v>
                </c:pt>
                <c:pt idx="20611">
                  <c:v>21.628</c:v>
                </c:pt>
                <c:pt idx="20612">
                  <c:v>21.628</c:v>
                </c:pt>
                <c:pt idx="20613">
                  <c:v>21.628</c:v>
                </c:pt>
                <c:pt idx="20614">
                  <c:v>21.628</c:v>
                </c:pt>
                <c:pt idx="20615">
                  <c:v>21.556999999999999</c:v>
                </c:pt>
                <c:pt idx="20616">
                  <c:v>21.533000000000001</c:v>
                </c:pt>
                <c:pt idx="20617">
                  <c:v>21.437000000000001</c:v>
                </c:pt>
                <c:pt idx="20618">
                  <c:v>21.39</c:v>
                </c:pt>
                <c:pt idx="20619">
                  <c:v>21.366</c:v>
                </c:pt>
                <c:pt idx="20620">
                  <c:v>21.341999999999999</c:v>
                </c:pt>
                <c:pt idx="20621">
                  <c:v>21.222999999999999</c:v>
                </c:pt>
                <c:pt idx="20622">
                  <c:v>21.056000000000001</c:v>
                </c:pt>
                <c:pt idx="20623">
                  <c:v>20.841000000000001</c:v>
                </c:pt>
                <c:pt idx="20624">
                  <c:v>20.603000000000002</c:v>
                </c:pt>
                <c:pt idx="20625">
                  <c:v>20.364999999999998</c:v>
                </c:pt>
                <c:pt idx="20626">
                  <c:v>20.173999999999999</c:v>
                </c:pt>
                <c:pt idx="20627">
                  <c:v>19.984000000000002</c:v>
                </c:pt>
                <c:pt idx="20628">
                  <c:v>19.792999999999999</c:v>
                </c:pt>
                <c:pt idx="20629">
                  <c:v>19.579000000000001</c:v>
                </c:pt>
                <c:pt idx="20630">
                  <c:v>19.364999999999998</c:v>
                </c:pt>
                <c:pt idx="20631">
                  <c:v>19.199000000000002</c:v>
                </c:pt>
                <c:pt idx="20632">
                  <c:v>18.984999999999999</c:v>
                </c:pt>
                <c:pt idx="20633">
                  <c:v>18.818000000000001</c:v>
                </c:pt>
                <c:pt idx="20634">
                  <c:v>18.628</c:v>
                </c:pt>
                <c:pt idx="20635">
                  <c:v>18.437999999999999</c:v>
                </c:pt>
                <c:pt idx="20636">
                  <c:v>18.271000000000001</c:v>
                </c:pt>
                <c:pt idx="20637">
                  <c:v>18.105</c:v>
                </c:pt>
                <c:pt idx="20638">
                  <c:v>17.937999999999999</c:v>
                </c:pt>
                <c:pt idx="20639">
                  <c:v>17.771999999999998</c:v>
                </c:pt>
                <c:pt idx="20640">
                  <c:v>17.629000000000001</c:v>
                </c:pt>
                <c:pt idx="20641">
                  <c:v>17.463000000000001</c:v>
                </c:pt>
                <c:pt idx="20642">
                  <c:v>17.271999999999998</c:v>
                </c:pt>
                <c:pt idx="20643">
                  <c:v>17.033999999999999</c:v>
                </c:pt>
                <c:pt idx="20644">
                  <c:v>17.486000000000001</c:v>
                </c:pt>
                <c:pt idx="20645">
                  <c:v>17.225000000000001</c:v>
                </c:pt>
                <c:pt idx="20646">
                  <c:v>17.058</c:v>
                </c:pt>
                <c:pt idx="20647">
                  <c:v>17.010999999999999</c:v>
                </c:pt>
                <c:pt idx="20648">
                  <c:v>16.558</c:v>
                </c:pt>
                <c:pt idx="20649">
                  <c:v>16.248999999999999</c:v>
                </c:pt>
                <c:pt idx="20650">
                  <c:v>16.106000000000002</c:v>
                </c:pt>
                <c:pt idx="20651">
                  <c:v>16.058</c:v>
                </c:pt>
                <c:pt idx="20652">
                  <c:v>16.058</c:v>
                </c:pt>
                <c:pt idx="20653">
                  <c:v>16.058</c:v>
                </c:pt>
                <c:pt idx="20654">
                  <c:v>16.082000000000001</c:v>
                </c:pt>
                <c:pt idx="20655">
                  <c:v>16.082000000000001</c:v>
                </c:pt>
                <c:pt idx="20656">
                  <c:v>16.082000000000001</c:v>
                </c:pt>
                <c:pt idx="20657">
                  <c:v>16.058</c:v>
                </c:pt>
                <c:pt idx="20658">
                  <c:v>16.058</c:v>
                </c:pt>
                <c:pt idx="20659">
                  <c:v>16.106000000000002</c:v>
                </c:pt>
                <c:pt idx="20660">
                  <c:v>16.225000000000001</c:v>
                </c:pt>
                <c:pt idx="20661">
                  <c:v>16.344000000000001</c:v>
                </c:pt>
                <c:pt idx="20662">
                  <c:v>16.463000000000001</c:v>
                </c:pt>
                <c:pt idx="20663">
                  <c:v>16.510999999999999</c:v>
                </c:pt>
                <c:pt idx="20664">
                  <c:v>16.533999999999999</c:v>
                </c:pt>
                <c:pt idx="20665">
                  <c:v>16.533999999999999</c:v>
                </c:pt>
                <c:pt idx="20666">
                  <c:v>16.558</c:v>
                </c:pt>
                <c:pt idx="20667">
                  <c:v>16.582000000000001</c:v>
                </c:pt>
                <c:pt idx="20668">
                  <c:v>16.654</c:v>
                </c:pt>
                <c:pt idx="20669">
                  <c:v>16.701000000000001</c:v>
                </c:pt>
                <c:pt idx="20670">
                  <c:v>16.725000000000001</c:v>
                </c:pt>
                <c:pt idx="20671">
                  <c:v>16.677</c:v>
                </c:pt>
                <c:pt idx="20672">
                  <c:v>16.654</c:v>
                </c:pt>
                <c:pt idx="20673">
                  <c:v>16.677</c:v>
                </c:pt>
                <c:pt idx="20674">
                  <c:v>16.701000000000001</c:v>
                </c:pt>
                <c:pt idx="20675">
                  <c:v>16.725000000000001</c:v>
                </c:pt>
                <c:pt idx="20676">
                  <c:v>16.773</c:v>
                </c:pt>
                <c:pt idx="20677">
                  <c:v>16.844000000000001</c:v>
                </c:pt>
                <c:pt idx="20678">
                  <c:v>16.939</c:v>
                </c:pt>
                <c:pt idx="20679">
                  <c:v>17.010999999999999</c:v>
                </c:pt>
                <c:pt idx="20680">
                  <c:v>17.082000000000001</c:v>
                </c:pt>
                <c:pt idx="20681">
                  <c:v>17.152999999999999</c:v>
                </c:pt>
                <c:pt idx="20682">
                  <c:v>17.225000000000001</c:v>
                </c:pt>
                <c:pt idx="20683">
                  <c:v>17.32</c:v>
                </c:pt>
                <c:pt idx="20684">
                  <c:v>17.390999999999998</c:v>
                </c:pt>
                <c:pt idx="20685">
                  <c:v>17.486000000000001</c:v>
                </c:pt>
                <c:pt idx="20686">
                  <c:v>17.605</c:v>
                </c:pt>
                <c:pt idx="20687">
                  <c:v>17.724</c:v>
                </c:pt>
                <c:pt idx="20688">
                  <c:v>17.818999999999999</c:v>
                </c:pt>
                <c:pt idx="20689">
                  <c:v>17.937999999999999</c:v>
                </c:pt>
                <c:pt idx="20690">
                  <c:v>18.056999999999999</c:v>
                </c:pt>
                <c:pt idx="20691">
                  <c:v>18.247</c:v>
                </c:pt>
                <c:pt idx="20692">
                  <c:v>18.509</c:v>
                </c:pt>
                <c:pt idx="20693">
                  <c:v>18.818000000000001</c:v>
                </c:pt>
                <c:pt idx="20694">
                  <c:v>19.103000000000002</c:v>
                </c:pt>
                <c:pt idx="20695">
                  <c:v>19.413</c:v>
                </c:pt>
                <c:pt idx="20696">
                  <c:v>19.673999999999999</c:v>
                </c:pt>
                <c:pt idx="20697">
                  <c:v>19.936</c:v>
                </c:pt>
                <c:pt idx="20698">
                  <c:v>20.198</c:v>
                </c:pt>
                <c:pt idx="20699">
                  <c:v>20.411999999999999</c:v>
                </c:pt>
                <c:pt idx="20700">
                  <c:v>20.603000000000002</c:v>
                </c:pt>
                <c:pt idx="20701">
                  <c:v>20.792999999999999</c:v>
                </c:pt>
                <c:pt idx="20702">
                  <c:v>20.96</c:v>
                </c:pt>
                <c:pt idx="20703">
                  <c:v>21.103000000000002</c:v>
                </c:pt>
                <c:pt idx="20704">
                  <c:v>21.27</c:v>
                </c:pt>
                <c:pt idx="20705">
                  <c:v>21.413</c:v>
                </c:pt>
                <c:pt idx="20706">
                  <c:v>21.484999999999999</c:v>
                </c:pt>
                <c:pt idx="20707">
                  <c:v>21.509</c:v>
                </c:pt>
                <c:pt idx="20708">
                  <c:v>21.484999999999999</c:v>
                </c:pt>
                <c:pt idx="20709">
                  <c:v>21.437000000000001</c:v>
                </c:pt>
                <c:pt idx="20710">
                  <c:v>21.437000000000001</c:v>
                </c:pt>
                <c:pt idx="20711">
                  <c:v>21.413</c:v>
                </c:pt>
                <c:pt idx="20712">
                  <c:v>21.341999999999999</c:v>
                </c:pt>
                <c:pt idx="20713">
                  <c:v>21.199000000000002</c:v>
                </c:pt>
                <c:pt idx="20714">
                  <c:v>21.079000000000001</c:v>
                </c:pt>
                <c:pt idx="20715">
                  <c:v>20.913</c:v>
                </c:pt>
                <c:pt idx="20716">
                  <c:v>20.673999999999999</c:v>
                </c:pt>
                <c:pt idx="20717">
                  <c:v>20.436</c:v>
                </c:pt>
                <c:pt idx="20718">
                  <c:v>20.292999999999999</c:v>
                </c:pt>
                <c:pt idx="20719">
                  <c:v>20.103000000000002</c:v>
                </c:pt>
                <c:pt idx="20720">
                  <c:v>19.911999999999999</c:v>
                </c:pt>
                <c:pt idx="20721">
                  <c:v>19.698</c:v>
                </c:pt>
                <c:pt idx="20722">
                  <c:v>19.484000000000002</c:v>
                </c:pt>
                <c:pt idx="20723">
                  <c:v>19.27</c:v>
                </c:pt>
                <c:pt idx="20724">
                  <c:v>19.056000000000001</c:v>
                </c:pt>
                <c:pt idx="20725">
                  <c:v>18.866</c:v>
                </c:pt>
                <c:pt idx="20726">
                  <c:v>18.675000000000001</c:v>
                </c:pt>
                <c:pt idx="20727">
                  <c:v>18.484999999999999</c:v>
                </c:pt>
                <c:pt idx="20728">
                  <c:v>18.295000000000002</c:v>
                </c:pt>
                <c:pt idx="20729">
                  <c:v>18.105</c:v>
                </c:pt>
                <c:pt idx="20730">
                  <c:v>17.937999999999999</c:v>
                </c:pt>
                <c:pt idx="20731">
                  <c:v>17.771999999999998</c:v>
                </c:pt>
                <c:pt idx="20732">
                  <c:v>17.605</c:v>
                </c:pt>
                <c:pt idx="20733">
                  <c:v>17.439</c:v>
                </c:pt>
                <c:pt idx="20734">
                  <c:v>17.271999999999998</c:v>
                </c:pt>
                <c:pt idx="20735">
                  <c:v>17.13</c:v>
                </c:pt>
                <c:pt idx="20736">
                  <c:v>17.010999999999999</c:v>
                </c:pt>
                <c:pt idx="20737">
                  <c:v>16.867999999999999</c:v>
                </c:pt>
                <c:pt idx="20738">
                  <c:v>16.748999999999999</c:v>
                </c:pt>
                <c:pt idx="20739">
                  <c:v>16.677</c:v>
                </c:pt>
                <c:pt idx="20740">
                  <c:v>17.439</c:v>
                </c:pt>
                <c:pt idx="20741">
                  <c:v>17.152999999999999</c:v>
                </c:pt>
                <c:pt idx="20742">
                  <c:v>16.963000000000001</c:v>
                </c:pt>
                <c:pt idx="20743">
                  <c:v>16.986999999999998</c:v>
                </c:pt>
                <c:pt idx="20744">
                  <c:v>17.082000000000001</c:v>
                </c:pt>
                <c:pt idx="20745">
                  <c:v>17.010999999999999</c:v>
                </c:pt>
                <c:pt idx="20746">
                  <c:v>16.63</c:v>
                </c:pt>
                <c:pt idx="20747">
                  <c:v>16.248999999999999</c:v>
                </c:pt>
                <c:pt idx="20748">
                  <c:v>16.033999999999999</c:v>
                </c:pt>
                <c:pt idx="20749">
                  <c:v>15.939</c:v>
                </c:pt>
                <c:pt idx="20750">
                  <c:v>15.891</c:v>
                </c:pt>
                <c:pt idx="20751">
                  <c:v>15.843</c:v>
                </c:pt>
                <c:pt idx="20752">
                  <c:v>15.843</c:v>
                </c:pt>
                <c:pt idx="20753">
                  <c:v>15.843</c:v>
                </c:pt>
                <c:pt idx="20754">
                  <c:v>15.843</c:v>
                </c:pt>
                <c:pt idx="20755">
                  <c:v>15.867000000000001</c:v>
                </c:pt>
                <c:pt idx="20756">
                  <c:v>15.867000000000001</c:v>
                </c:pt>
                <c:pt idx="20757">
                  <c:v>15.843</c:v>
                </c:pt>
                <c:pt idx="20758">
                  <c:v>15.843</c:v>
                </c:pt>
                <c:pt idx="20759">
                  <c:v>15.843</c:v>
                </c:pt>
                <c:pt idx="20760">
                  <c:v>15.819000000000001</c:v>
                </c:pt>
                <c:pt idx="20761">
                  <c:v>15.819000000000001</c:v>
                </c:pt>
                <c:pt idx="20762">
                  <c:v>15.867000000000001</c:v>
                </c:pt>
                <c:pt idx="20763">
                  <c:v>15.939</c:v>
                </c:pt>
                <c:pt idx="20764">
                  <c:v>16.033999999999999</c:v>
                </c:pt>
                <c:pt idx="20765">
                  <c:v>16.129000000000001</c:v>
                </c:pt>
                <c:pt idx="20766">
                  <c:v>16.201000000000001</c:v>
                </c:pt>
                <c:pt idx="20767">
                  <c:v>16.248999999999999</c:v>
                </c:pt>
                <c:pt idx="20768">
                  <c:v>16.295999999999999</c:v>
                </c:pt>
                <c:pt idx="20769">
                  <c:v>16.344000000000001</c:v>
                </c:pt>
                <c:pt idx="20770">
                  <c:v>16.414999999999999</c:v>
                </c:pt>
                <c:pt idx="20771">
                  <c:v>16.510999999999999</c:v>
                </c:pt>
                <c:pt idx="20772">
                  <c:v>16.582000000000001</c:v>
                </c:pt>
                <c:pt idx="20773">
                  <c:v>16.654</c:v>
                </c:pt>
                <c:pt idx="20774">
                  <c:v>16.725000000000001</c:v>
                </c:pt>
                <c:pt idx="20775">
                  <c:v>16.795999999999999</c:v>
                </c:pt>
                <c:pt idx="20776">
                  <c:v>16.867999999999999</c:v>
                </c:pt>
                <c:pt idx="20777">
                  <c:v>16.963000000000001</c:v>
                </c:pt>
                <c:pt idx="20778">
                  <c:v>17.058</c:v>
                </c:pt>
                <c:pt idx="20779">
                  <c:v>17.13</c:v>
                </c:pt>
                <c:pt idx="20780">
                  <c:v>17.225000000000001</c:v>
                </c:pt>
                <c:pt idx="20781">
                  <c:v>17.32</c:v>
                </c:pt>
                <c:pt idx="20782">
                  <c:v>17.414999999999999</c:v>
                </c:pt>
                <c:pt idx="20783">
                  <c:v>17.510000000000002</c:v>
                </c:pt>
                <c:pt idx="20784">
                  <c:v>17.605</c:v>
                </c:pt>
                <c:pt idx="20785">
                  <c:v>17.724</c:v>
                </c:pt>
                <c:pt idx="20786">
                  <c:v>17.795999999999999</c:v>
                </c:pt>
                <c:pt idx="20787">
                  <c:v>17.914999999999999</c:v>
                </c:pt>
                <c:pt idx="20788">
                  <c:v>18.010000000000002</c:v>
                </c:pt>
                <c:pt idx="20789">
                  <c:v>18.105</c:v>
                </c:pt>
                <c:pt idx="20790">
                  <c:v>18.2</c:v>
                </c:pt>
                <c:pt idx="20791">
                  <c:v>18.271000000000001</c:v>
                </c:pt>
                <c:pt idx="20792">
                  <c:v>18.366</c:v>
                </c:pt>
                <c:pt idx="20793">
                  <c:v>18.437999999999999</c:v>
                </c:pt>
                <c:pt idx="20794">
                  <c:v>18.484999999999999</c:v>
                </c:pt>
                <c:pt idx="20795">
                  <c:v>18.533000000000001</c:v>
                </c:pt>
                <c:pt idx="20796">
                  <c:v>18.556999999999999</c:v>
                </c:pt>
                <c:pt idx="20797">
                  <c:v>18.579999999999998</c:v>
                </c:pt>
                <c:pt idx="20798">
                  <c:v>18.603999999999999</c:v>
                </c:pt>
                <c:pt idx="20799">
                  <c:v>18.603999999999999</c:v>
                </c:pt>
                <c:pt idx="20800">
                  <c:v>18.603999999999999</c:v>
                </c:pt>
                <c:pt idx="20801">
                  <c:v>18.579999999999998</c:v>
                </c:pt>
                <c:pt idx="20802">
                  <c:v>18.579999999999998</c:v>
                </c:pt>
                <c:pt idx="20803">
                  <c:v>18.533000000000001</c:v>
                </c:pt>
                <c:pt idx="20804">
                  <c:v>18.533000000000001</c:v>
                </c:pt>
                <c:pt idx="20805">
                  <c:v>18.484999999999999</c:v>
                </c:pt>
                <c:pt idx="20806">
                  <c:v>18.460999999999999</c:v>
                </c:pt>
                <c:pt idx="20807">
                  <c:v>18.437999999999999</c:v>
                </c:pt>
                <c:pt idx="20808">
                  <c:v>18.39</c:v>
                </c:pt>
                <c:pt idx="20809">
                  <c:v>18.318999999999999</c:v>
                </c:pt>
                <c:pt idx="20810">
                  <c:v>18.224</c:v>
                </c:pt>
                <c:pt idx="20811">
                  <c:v>18.152000000000001</c:v>
                </c:pt>
                <c:pt idx="20812">
                  <c:v>18.056999999999999</c:v>
                </c:pt>
                <c:pt idx="20813">
                  <c:v>17.937999999999999</c:v>
                </c:pt>
                <c:pt idx="20814">
                  <c:v>17.843</c:v>
                </c:pt>
                <c:pt idx="20815">
                  <c:v>17.748000000000001</c:v>
                </c:pt>
                <c:pt idx="20816">
                  <c:v>17.652999999999999</c:v>
                </c:pt>
                <c:pt idx="20817">
                  <c:v>17.533999999999999</c:v>
                </c:pt>
                <c:pt idx="20818">
                  <c:v>17.439</c:v>
                </c:pt>
                <c:pt idx="20819">
                  <c:v>17.32</c:v>
                </c:pt>
                <c:pt idx="20820">
                  <c:v>17.201000000000001</c:v>
                </c:pt>
                <c:pt idx="20821">
                  <c:v>17.13</c:v>
                </c:pt>
                <c:pt idx="20822">
                  <c:v>17.058</c:v>
                </c:pt>
                <c:pt idx="20823">
                  <c:v>17.010999999999999</c:v>
                </c:pt>
                <c:pt idx="20824">
                  <c:v>16.939</c:v>
                </c:pt>
                <c:pt idx="20825">
                  <c:v>16.867999999999999</c:v>
                </c:pt>
                <c:pt idx="20826">
                  <c:v>16.82</c:v>
                </c:pt>
                <c:pt idx="20827">
                  <c:v>16.748999999999999</c:v>
                </c:pt>
                <c:pt idx="20828">
                  <c:v>16.654</c:v>
                </c:pt>
                <c:pt idx="20829">
                  <c:v>16.582000000000001</c:v>
                </c:pt>
                <c:pt idx="20830">
                  <c:v>16.533999999999999</c:v>
                </c:pt>
                <c:pt idx="20831">
                  <c:v>16.486999999999998</c:v>
                </c:pt>
                <c:pt idx="20832">
                  <c:v>16.414999999999999</c:v>
                </c:pt>
                <c:pt idx="20833">
                  <c:v>16.367999999999999</c:v>
                </c:pt>
                <c:pt idx="20834">
                  <c:v>16.344000000000001</c:v>
                </c:pt>
                <c:pt idx="20835">
                  <c:v>16.32</c:v>
                </c:pt>
                <c:pt idx="20836">
                  <c:v>16.344000000000001</c:v>
                </c:pt>
                <c:pt idx="20837">
                  <c:v>16.32</c:v>
                </c:pt>
                <c:pt idx="20838">
                  <c:v>16.295999999999999</c:v>
                </c:pt>
                <c:pt idx="20839">
                  <c:v>16.32</c:v>
                </c:pt>
                <c:pt idx="20840">
                  <c:v>16.295999999999999</c:v>
                </c:pt>
                <c:pt idx="20841">
                  <c:v>16.248999999999999</c:v>
                </c:pt>
                <c:pt idx="20842">
                  <c:v>16.225000000000001</c:v>
                </c:pt>
                <c:pt idx="20843">
                  <c:v>16.225000000000001</c:v>
                </c:pt>
                <c:pt idx="20844">
                  <c:v>16.225000000000001</c:v>
                </c:pt>
                <c:pt idx="20845">
                  <c:v>16.225000000000001</c:v>
                </c:pt>
                <c:pt idx="20846">
                  <c:v>16.225000000000001</c:v>
                </c:pt>
                <c:pt idx="20847">
                  <c:v>16.271999999999998</c:v>
                </c:pt>
                <c:pt idx="20848">
                  <c:v>16.295999999999999</c:v>
                </c:pt>
                <c:pt idx="20849">
                  <c:v>16.295999999999999</c:v>
                </c:pt>
                <c:pt idx="20850">
                  <c:v>16.295999999999999</c:v>
                </c:pt>
                <c:pt idx="20851">
                  <c:v>16.271999999999998</c:v>
                </c:pt>
                <c:pt idx="20852">
                  <c:v>16.295999999999999</c:v>
                </c:pt>
                <c:pt idx="20853">
                  <c:v>16.344000000000001</c:v>
                </c:pt>
                <c:pt idx="20854">
                  <c:v>16.391999999999999</c:v>
                </c:pt>
                <c:pt idx="20855">
                  <c:v>16.414999999999999</c:v>
                </c:pt>
                <c:pt idx="20856">
                  <c:v>16.414999999999999</c:v>
                </c:pt>
                <c:pt idx="20857">
                  <c:v>16.391999999999999</c:v>
                </c:pt>
                <c:pt idx="20858">
                  <c:v>16.391999999999999</c:v>
                </c:pt>
                <c:pt idx="20859">
                  <c:v>16.486999999999998</c:v>
                </c:pt>
                <c:pt idx="20860">
                  <c:v>16.582000000000001</c:v>
                </c:pt>
                <c:pt idx="20861">
                  <c:v>16.63</c:v>
                </c:pt>
                <c:pt idx="20862">
                  <c:v>16.677</c:v>
                </c:pt>
                <c:pt idx="20863">
                  <c:v>16.701000000000001</c:v>
                </c:pt>
                <c:pt idx="20864">
                  <c:v>16.725000000000001</c:v>
                </c:pt>
                <c:pt idx="20865">
                  <c:v>16.748999999999999</c:v>
                </c:pt>
                <c:pt idx="20866">
                  <c:v>16.773</c:v>
                </c:pt>
                <c:pt idx="20867">
                  <c:v>16.748999999999999</c:v>
                </c:pt>
                <c:pt idx="20868">
                  <c:v>16.725000000000001</c:v>
                </c:pt>
                <c:pt idx="20869">
                  <c:v>16.725000000000001</c:v>
                </c:pt>
                <c:pt idx="20870">
                  <c:v>16.795999999999999</c:v>
                </c:pt>
                <c:pt idx="20871">
                  <c:v>16.963000000000001</c:v>
                </c:pt>
                <c:pt idx="20872">
                  <c:v>17.13</c:v>
                </c:pt>
                <c:pt idx="20873">
                  <c:v>17.225000000000001</c:v>
                </c:pt>
                <c:pt idx="20874">
                  <c:v>17.344000000000001</c:v>
                </c:pt>
                <c:pt idx="20875">
                  <c:v>17.439</c:v>
                </c:pt>
                <c:pt idx="20876">
                  <c:v>17.510000000000002</c:v>
                </c:pt>
                <c:pt idx="20877">
                  <c:v>17.558</c:v>
                </c:pt>
                <c:pt idx="20878">
                  <c:v>17.582000000000001</c:v>
                </c:pt>
                <c:pt idx="20879">
                  <c:v>17.605</c:v>
                </c:pt>
                <c:pt idx="20880">
                  <c:v>17.629000000000001</c:v>
                </c:pt>
                <c:pt idx="20881">
                  <c:v>17.677</c:v>
                </c:pt>
                <c:pt idx="20882">
                  <c:v>17.724</c:v>
                </c:pt>
                <c:pt idx="20883">
                  <c:v>17.795999999999999</c:v>
                </c:pt>
                <c:pt idx="20884">
                  <c:v>17.890999999999998</c:v>
                </c:pt>
                <c:pt idx="20885">
                  <c:v>17.962</c:v>
                </c:pt>
                <c:pt idx="20886">
                  <c:v>18.033000000000001</c:v>
                </c:pt>
                <c:pt idx="20887">
                  <c:v>18.105</c:v>
                </c:pt>
                <c:pt idx="20888">
                  <c:v>18.152000000000001</c:v>
                </c:pt>
                <c:pt idx="20889">
                  <c:v>18.152000000000001</c:v>
                </c:pt>
                <c:pt idx="20890">
                  <c:v>18.129000000000001</c:v>
                </c:pt>
                <c:pt idx="20891">
                  <c:v>18.129000000000001</c:v>
                </c:pt>
                <c:pt idx="20892">
                  <c:v>18.152000000000001</c:v>
                </c:pt>
                <c:pt idx="20893">
                  <c:v>18.152000000000001</c:v>
                </c:pt>
                <c:pt idx="20894">
                  <c:v>18.175999999999998</c:v>
                </c:pt>
                <c:pt idx="20895">
                  <c:v>18.152000000000001</c:v>
                </c:pt>
                <c:pt idx="20896">
                  <c:v>18.129000000000001</c:v>
                </c:pt>
                <c:pt idx="20897">
                  <c:v>18.105</c:v>
                </c:pt>
                <c:pt idx="20898">
                  <c:v>18.010000000000002</c:v>
                </c:pt>
                <c:pt idx="20899">
                  <c:v>17.937999999999999</c:v>
                </c:pt>
                <c:pt idx="20900">
                  <c:v>17.843</c:v>
                </c:pt>
                <c:pt idx="20901">
                  <c:v>17.795999999999999</c:v>
                </c:pt>
                <c:pt idx="20902">
                  <c:v>17.771999999999998</c:v>
                </c:pt>
                <c:pt idx="20903">
                  <c:v>17.724</c:v>
                </c:pt>
                <c:pt idx="20904">
                  <c:v>17.701000000000001</c:v>
                </c:pt>
                <c:pt idx="20905">
                  <c:v>17.677</c:v>
                </c:pt>
                <c:pt idx="20906">
                  <c:v>17.582000000000001</c:v>
                </c:pt>
                <c:pt idx="20907">
                  <c:v>17.463000000000001</c:v>
                </c:pt>
                <c:pt idx="20908">
                  <c:v>17.414999999999999</c:v>
                </c:pt>
                <c:pt idx="20909">
                  <c:v>17.344000000000001</c:v>
                </c:pt>
                <c:pt idx="20910">
                  <c:v>17.271999999999998</c:v>
                </c:pt>
                <c:pt idx="20911">
                  <c:v>17.201000000000001</c:v>
                </c:pt>
                <c:pt idx="20912">
                  <c:v>17.201000000000001</c:v>
                </c:pt>
                <c:pt idx="20913">
                  <c:v>17.177</c:v>
                </c:pt>
                <c:pt idx="20914">
                  <c:v>17.177</c:v>
                </c:pt>
                <c:pt idx="20915">
                  <c:v>17.13</c:v>
                </c:pt>
                <c:pt idx="20916">
                  <c:v>17.177</c:v>
                </c:pt>
                <c:pt idx="20917">
                  <c:v>17.201000000000001</c:v>
                </c:pt>
                <c:pt idx="20918">
                  <c:v>17.152999999999999</c:v>
                </c:pt>
                <c:pt idx="20919">
                  <c:v>17.152999999999999</c:v>
                </c:pt>
                <c:pt idx="20920">
                  <c:v>17.13</c:v>
                </c:pt>
                <c:pt idx="20921">
                  <c:v>17.13</c:v>
                </c:pt>
                <c:pt idx="20922">
                  <c:v>17.106000000000002</c:v>
                </c:pt>
                <c:pt idx="20923">
                  <c:v>17.082000000000001</c:v>
                </c:pt>
                <c:pt idx="20924">
                  <c:v>17.058</c:v>
                </c:pt>
                <c:pt idx="20925">
                  <c:v>17.033999999999999</c:v>
                </c:pt>
                <c:pt idx="20926">
                  <c:v>17.010999999999999</c:v>
                </c:pt>
                <c:pt idx="20927">
                  <c:v>16.963000000000001</c:v>
                </c:pt>
                <c:pt idx="20928">
                  <c:v>16.891999999999999</c:v>
                </c:pt>
                <c:pt idx="20929">
                  <c:v>16.914999999999999</c:v>
                </c:pt>
                <c:pt idx="20930">
                  <c:v>16.891999999999999</c:v>
                </c:pt>
                <c:pt idx="20931">
                  <c:v>16.82</c:v>
                </c:pt>
                <c:pt idx="20932">
                  <c:v>16.82</c:v>
                </c:pt>
                <c:pt idx="20933">
                  <c:v>16.773</c:v>
                </c:pt>
                <c:pt idx="20934">
                  <c:v>16.725000000000001</c:v>
                </c:pt>
                <c:pt idx="20935">
                  <c:v>16.677</c:v>
                </c:pt>
                <c:pt idx="20936">
                  <c:v>16.558</c:v>
                </c:pt>
                <c:pt idx="20937">
                  <c:v>16.439</c:v>
                </c:pt>
                <c:pt idx="20938">
                  <c:v>16.295999999999999</c:v>
                </c:pt>
                <c:pt idx="20939">
                  <c:v>16.152999999999999</c:v>
                </c:pt>
                <c:pt idx="20940">
                  <c:v>16.010000000000002</c:v>
                </c:pt>
                <c:pt idx="20941">
                  <c:v>15.891</c:v>
                </c:pt>
                <c:pt idx="20942">
                  <c:v>15.747999999999999</c:v>
                </c:pt>
                <c:pt idx="20943">
                  <c:v>15.605</c:v>
                </c:pt>
                <c:pt idx="20944">
                  <c:v>15.484999999999999</c:v>
                </c:pt>
                <c:pt idx="20945">
                  <c:v>15.39</c:v>
                </c:pt>
                <c:pt idx="20946">
                  <c:v>15.318</c:v>
                </c:pt>
                <c:pt idx="20947">
                  <c:v>15.223000000000001</c:v>
                </c:pt>
                <c:pt idx="20948">
                  <c:v>15.175000000000001</c:v>
                </c:pt>
                <c:pt idx="20949">
                  <c:v>15.127000000000001</c:v>
                </c:pt>
                <c:pt idx="20950">
                  <c:v>15.079000000000001</c:v>
                </c:pt>
                <c:pt idx="20951">
                  <c:v>15.055</c:v>
                </c:pt>
                <c:pt idx="20952">
                  <c:v>15.031000000000001</c:v>
                </c:pt>
                <c:pt idx="20953">
                  <c:v>15.007999999999999</c:v>
                </c:pt>
                <c:pt idx="20954">
                  <c:v>14.984</c:v>
                </c:pt>
                <c:pt idx="20955">
                  <c:v>14.936</c:v>
                </c:pt>
                <c:pt idx="20956">
                  <c:v>14.888</c:v>
                </c:pt>
                <c:pt idx="20957">
                  <c:v>14.864000000000001</c:v>
                </c:pt>
                <c:pt idx="20958">
                  <c:v>14.84</c:v>
                </c:pt>
                <c:pt idx="20959">
                  <c:v>14.816000000000001</c:v>
                </c:pt>
                <c:pt idx="20960">
                  <c:v>14.84</c:v>
                </c:pt>
                <c:pt idx="20961">
                  <c:v>14.888</c:v>
                </c:pt>
                <c:pt idx="20962">
                  <c:v>14.96</c:v>
                </c:pt>
                <c:pt idx="20963">
                  <c:v>15.055</c:v>
                </c:pt>
                <c:pt idx="20964">
                  <c:v>15.151</c:v>
                </c:pt>
                <c:pt idx="20965">
                  <c:v>15.294</c:v>
                </c:pt>
                <c:pt idx="20966">
                  <c:v>15.438000000000001</c:v>
                </c:pt>
                <c:pt idx="20967">
                  <c:v>15.605</c:v>
                </c:pt>
                <c:pt idx="20968">
                  <c:v>15.772</c:v>
                </c:pt>
                <c:pt idx="20969">
                  <c:v>15.962999999999999</c:v>
                </c:pt>
                <c:pt idx="20970">
                  <c:v>16.201000000000001</c:v>
                </c:pt>
                <c:pt idx="20971">
                  <c:v>16.414999999999999</c:v>
                </c:pt>
                <c:pt idx="20972">
                  <c:v>16.654</c:v>
                </c:pt>
                <c:pt idx="20973">
                  <c:v>16.914999999999999</c:v>
                </c:pt>
                <c:pt idx="20974">
                  <c:v>17.152999999999999</c:v>
                </c:pt>
                <c:pt idx="20975">
                  <c:v>17.390999999999998</c:v>
                </c:pt>
                <c:pt idx="20976">
                  <c:v>17.652999999999999</c:v>
                </c:pt>
                <c:pt idx="20977">
                  <c:v>17.914999999999999</c:v>
                </c:pt>
                <c:pt idx="20978">
                  <c:v>18.175999999999998</c:v>
                </c:pt>
                <c:pt idx="20979">
                  <c:v>18.460999999999999</c:v>
                </c:pt>
                <c:pt idx="20980">
                  <c:v>18.747</c:v>
                </c:pt>
                <c:pt idx="20981">
                  <c:v>19.032</c:v>
                </c:pt>
                <c:pt idx="20982">
                  <c:v>19.318000000000001</c:v>
                </c:pt>
                <c:pt idx="20983">
                  <c:v>19.555</c:v>
                </c:pt>
                <c:pt idx="20984">
                  <c:v>19.792999999999999</c:v>
                </c:pt>
                <c:pt idx="20985">
                  <c:v>19.96</c:v>
                </c:pt>
                <c:pt idx="20986">
                  <c:v>20.149999999999999</c:v>
                </c:pt>
                <c:pt idx="20987">
                  <c:v>20.317</c:v>
                </c:pt>
                <c:pt idx="20988">
                  <c:v>20.46</c:v>
                </c:pt>
                <c:pt idx="20989">
                  <c:v>20.579000000000001</c:v>
                </c:pt>
                <c:pt idx="20990">
                  <c:v>20.698</c:v>
                </c:pt>
                <c:pt idx="20991">
                  <c:v>20.817</c:v>
                </c:pt>
                <c:pt idx="20992">
                  <c:v>20.888999999999999</c:v>
                </c:pt>
                <c:pt idx="20993">
                  <c:v>20.96</c:v>
                </c:pt>
                <c:pt idx="20994">
                  <c:v>21.032</c:v>
                </c:pt>
                <c:pt idx="20995">
                  <c:v>21.056000000000001</c:v>
                </c:pt>
                <c:pt idx="20996">
                  <c:v>21.079000000000001</c:v>
                </c:pt>
                <c:pt idx="20997">
                  <c:v>21.079000000000001</c:v>
                </c:pt>
                <c:pt idx="20998">
                  <c:v>21.007999999999999</c:v>
                </c:pt>
                <c:pt idx="20999">
                  <c:v>20.96</c:v>
                </c:pt>
                <c:pt idx="21000">
                  <c:v>20.888999999999999</c:v>
                </c:pt>
                <c:pt idx="21001">
                  <c:v>20.745999999999999</c:v>
                </c:pt>
                <c:pt idx="21002">
                  <c:v>20.626999999999999</c:v>
                </c:pt>
                <c:pt idx="21003">
                  <c:v>20.484000000000002</c:v>
                </c:pt>
                <c:pt idx="21004">
                  <c:v>20.341000000000001</c:v>
                </c:pt>
                <c:pt idx="21005">
                  <c:v>20.198</c:v>
                </c:pt>
                <c:pt idx="21006">
                  <c:v>20.007000000000001</c:v>
                </c:pt>
                <c:pt idx="21007">
                  <c:v>19.77</c:v>
                </c:pt>
                <c:pt idx="21008">
                  <c:v>19.532</c:v>
                </c:pt>
                <c:pt idx="21009">
                  <c:v>19.294</c:v>
                </c:pt>
                <c:pt idx="21010">
                  <c:v>19.079999999999998</c:v>
                </c:pt>
                <c:pt idx="21011">
                  <c:v>18.866</c:v>
                </c:pt>
                <c:pt idx="21012">
                  <c:v>18.675000000000001</c:v>
                </c:pt>
                <c:pt idx="21013">
                  <c:v>18.509</c:v>
                </c:pt>
                <c:pt idx="21014">
                  <c:v>18.318999999999999</c:v>
                </c:pt>
                <c:pt idx="21015">
                  <c:v>18.152000000000001</c:v>
                </c:pt>
                <c:pt idx="21016">
                  <c:v>17.986000000000001</c:v>
                </c:pt>
                <c:pt idx="21017">
                  <c:v>17.818999999999999</c:v>
                </c:pt>
                <c:pt idx="21018">
                  <c:v>17.629000000000001</c:v>
                </c:pt>
                <c:pt idx="21019">
                  <c:v>17.486000000000001</c:v>
                </c:pt>
                <c:pt idx="21020">
                  <c:v>17.344000000000001</c:v>
                </c:pt>
                <c:pt idx="21021">
                  <c:v>17.177</c:v>
                </c:pt>
                <c:pt idx="21022">
                  <c:v>17.033999999999999</c:v>
                </c:pt>
                <c:pt idx="21023">
                  <c:v>16.867999999999999</c:v>
                </c:pt>
                <c:pt idx="21024">
                  <c:v>16.725000000000001</c:v>
                </c:pt>
                <c:pt idx="21025">
                  <c:v>16.582000000000001</c:v>
                </c:pt>
                <c:pt idx="21026">
                  <c:v>16.439</c:v>
                </c:pt>
                <c:pt idx="21027">
                  <c:v>16.295999999999999</c:v>
                </c:pt>
                <c:pt idx="21028">
                  <c:v>16.201000000000001</c:v>
                </c:pt>
                <c:pt idx="21029">
                  <c:v>16.082000000000001</c:v>
                </c:pt>
                <c:pt idx="21030">
                  <c:v>15.986000000000001</c:v>
                </c:pt>
                <c:pt idx="21031">
                  <c:v>15.867000000000001</c:v>
                </c:pt>
                <c:pt idx="21032">
                  <c:v>15.772</c:v>
                </c:pt>
                <c:pt idx="21033">
                  <c:v>15.676</c:v>
                </c:pt>
                <c:pt idx="21034">
                  <c:v>15.581</c:v>
                </c:pt>
                <c:pt idx="21035">
                  <c:v>15.484999999999999</c:v>
                </c:pt>
                <c:pt idx="21036">
                  <c:v>15.414</c:v>
                </c:pt>
                <c:pt idx="21037">
                  <c:v>15.318</c:v>
                </c:pt>
                <c:pt idx="21038">
                  <c:v>15.247</c:v>
                </c:pt>
                <c:pt idx="21039">
                  <c:v>15.199</c:v>
                </c:pt>
                <c:pt idx="21040">
                  <c:v>15.127000000000001</c:v>
                </c:pt>
                <c:pt idx="21041">
                  <c:v>15.055</c:v>
                </c:pt>
                <c:pt idx="21042">
                  <c:v>15.007999999999999</c:v>
                </c:pt>
                <c:pt idx="21043">
                  <c:v>14.96</c:v>
                </c:pt>
                <c:pt idx="21044">
                  <c:v>14.912000000000001</c:v>
                </c:pt>
                <c:pt idx="21045">
                  <c:v>14.888</c:v>
                </c:pt>
                <c:pt idx="21046">
                  <c:v>14.864000000000001</c:v>
                </c:pt>
                <c:pt idx="21047">
                  <c:v>14.816000000000001</c:v>
                </c:pt>
                <c:pt idx="21048">
                  <c:v>14.792</c:v>
                </c:pt>
                <c:pt idx="21049">
                  <c:v>14.768000000000001</c:v>
                </c:pt>
                <c:pt idx="21050">
                  <c:v>14.744999999999999</c:v>
                </c:pt>
                <c:pt idx="21051">
                  <c:v>14.721</c:v>
                </c:pt>
                <c:pt idx="21052">
                  <c:v>14.696999999999999</c:v>
                </c:pt>
                <c:pt idx="21053">
                  <c:v>14.673</c:v>
                </c:pt>
                <c:pt idx="21054">
                  <c:v>14.673</c:v>
                </c:pt>
                <c:pt idx="21055">
                  <c:v>14.673</c:v>
                </c:pt>
                <c:pt idx="21056">
                  <c:v>14.696999999999999</c:v>
                </c:pt>
                <c:pt idx="21057">
                  <c:v>14.721</c:v>
                </c:pt>
                <c:pt idx="21058">
                  <c:v>14.792</c:v>
                </c:pt>
                <c:pt idx="21059">
                  <c:v>14.888</c:v>
                </c:pt>
                <c:pt idx="21060">
                  <c:v>15.007999999999999</c:v>
                </c:pt>
                <c:pt idx="21061">
                  <c:v>15.151</c:v>
                </c:pt>
                <c:pt idx="21062">
                  <c:v>15.294</c:v>
                </c:pt>
                <c:pt idx="21063">
                  <c:v>15.484999999999999</c:v>
                </c:pt>
                <c:pt idx="21064">
                  <c:v>15.676</c:v>
                </c:pt>
                <c:pt idx="21065">
                  <c:v>15.891</c:v>
                </c:pt>
                <c:pt idx="21066">
                  <c:v>16.106000000000002</c:v>
                </c:pt>
                <c:pt idx="21067">
                  <c:v>16.344000000000001</c:v>
                </c:pt>
                <c:pt idx="21068">
                  <c:v>16.582000000000001</c:v>
                </c:pt>
                <c:pt idx="21069">
                  <c:v>16.844000000000001</c:v>
                </c:pt>
                <c:pt idx="21070">
                  <c:v>17.13</c:v>
                </c:pt>
                <c:pt idx="21071">
                  <c:v>17.390999999999998</c:v>
                </c:pt>
                <c:pt idx="21072">
                  <c:v>17.677</c:v>
                </c:pt>
                <c:pt idx="21073">
                  <c:v>17.937999999999999</c:v>
                </c:pt>
                <c:pt idx="21074">
                  <c:v>18.224</c:v>
                </c:pt>
                <c:pt idx="21075">
                  <c:v>18.509</c:v>
                </c:pt>
                <c:pt idx="21076">
                  <c:v>18.794</c:v>
                </c:pt>
                <c:pt idx="21077">
                  <c:v>19.103000000000002</c:v>
                </c:pt>
                <c:pt idx="21078">
                  <c:v>19.388999999999999</c:v>
                </c:pt>
                <c:pt idx="21079">
                  <c:v>19.651</c:v>
                </c:pt>
                <c:pt idx="21080">
                  <c:v>19.888000000000002</c:v>
                </c:pt>
                <c:pt idx="21081">
                  <c:v>20.126000000000001</c:v>
                </c:pt>
                <c:pt idx="21082">
                  <c:v>20.341000000000001</c:v>
                </c:pt>
                <c:pt idx="21083">
                  <c:v>20.530999999999999</c:v>
                </c:pt>
                <c:pt idx="21084">
                  <c:v>20.722000000000001</c:v>
                </c:pt>
                <c:pt idx="21085">
                  <c:v>20.864999999999998</c:v>
                </c:pt>
                <c:pt idx="21086">
                  <c:v>20.984000000000002</c:v>
                </c:pt>
                <c:pt idx="21087">
                  <c:v>21.151</c:v>
                </c:pt>
                <c:pt idx="21088">
                  <c:v>21.245999999999999</c:v>
                </c:pt>
                <c:pt idx="21089">
                  <c:v>21.366</c:v>
                </c:pt>
                <c:pt idx="21090">
                  <c:v>21.413</c:v>
                </c:pt>
                <c:pt idx="21091">
                  <c:v>21.460999999999999</c:v>
                </c:pt>
                <c:pt idx="21092">
                  <c:v>21.460999999999999</c:v>
                </c:pt>
                <c:pt idx="21093">
                  <c:v>21.437000000000001</c:v>
                </c:pt>
                <c:pt idx="21094">
                  <c:v>21.366</c:v>
                </c:pt>
                <c:pt idx="21095">
                  <c:v>21.318000000000001</c:v>
                </c:pt>
                <c:pt idx="21096">
                  <c:v>21.27</c:v>
                </c:pt>
                <c:pt idx="21097">
                  <c:v>21.175000000000001</c:v>
                </c:pt>
                <c:pt idx="21098">
                  <c:v>21.079000000000001</c:v>
                </c:pt>
                <c:pt idx="21099">
                  <c:v>20.936</c:v>
                </c:pt>
                <c:pt idx="21100">
                  <c:v>20.792999999999999</c:v>
                </c:pt>
                <c:pt idx="21101">
                  <c:v>20.603000000000002</c:v>
                </c:pt>
                <c:pt idx="21102">
                  <c:v>20.411999999999999</c:v>
                </c:pt>
                <c:pt idx="21103">
                  <c:v>20.173999999999999</c:v>
                </c:pt>
                <c:pt idx="21104">
                  <c:v>19.936</c:v>
                </c:pt>
                <c:pt idx="21105">
                  <c:v>19.698</c:v>
                </c:pt>
                <c:pt idx="21106">
                  <c:v>19.484000000000002</c:v>
                </c:pt>
                <c:pt idx="21107">
                  <c:v>19.27</c:v>
                </c:pt>
                <c:pt idx="21108">
                  <c:v>19.079999999999998</c:v>
                </c:pt>
                <c:pt idx="21109">
                  <c:v>18.866</c:v>
                </c:pt>
                <c:pt idx="21110">
                  <c:v>18.652000000000001</c:v>
                </c:pt>
                <c:pt idx="21111">
                  <c:v>18.437999999999999</c:v>
                </c:pt>
                <c:pt idx="21112">
                  <c:v>18.247</c:v>
                </c:pt>
                <c:pt idx="21113">
                  <c:v>18.081</c:v>
                </c:pt>
                <c:pt idx="21114">
                  <c:v>17.914999999999999</c:v>
                </c:pt>
                <c:pt idx="21115">
                  <c:v>17.724</c:v>
                </c:pt>
                <c:pt idx="21116">
                  <c:v>17.558</c:v>
                </c:pt>
                <c:pt idx="21117">
                  <c:v>17.414999999999999</c:v>
                </c:pt>
                <c:pt idx="21118">
                  <c:v>17.248999999999999</c:v>
                </c:pt>
                <c:pt idx="21119">
                  <c:v>17.106000000000002</c:v>
                </c:pt>
                <c:pt idx="21120">
                  <c:v>16.963000000000001</c:v>
                </c:pt>
                <c:pt idx="21121">
                  <c:v>16.82</c:v>
                </c:pt>
                <c:pt idx="21122">
                  <c:v>16.654</c:v>
                </c:pt>
                <c:pt idx="21123">
                  <c:v>16.344000000000001</c:v>
                </c:pt>
                <c:pt idx="21124">
                  <c:v>17.033999999999999</c:v>
                </c:pt>
                <c:pt idx="21125">
                  <c:v>17.248999999999999</c:v>
                </c:pt>
                <c:pt idx="21126">
                  <c:v>16.891999999999999</c:v>
                </c:pt>
                <c:pt idx="21127">
                  <c:v>16.844000000000001</c:v>
                </c:pt>
                <c:pt idx="21128">
                  <c:v>16.63</c:v>
                </c:pt>
                <c:pt idx="21129">
                  <c:v>16.129000000000001</c:v>
                </c:pt>
                <c:pt idx="21130">
                  <c:v>15.891</c:v>
                </c:pt>
                <c:pt idx="21131">
                  <c:v>15.819000000000001</c:v>
                </c:pt>
                <c:pt idx="21132">
                  <c:v>15.795999999999999</c:v>
                </c:pt>
                <c:pt idx="21133">
                  <c:v>15.747999999999999</c:v>
                </c:pt>
                <c:pt idx="21134">
                  <c:v>15.747999999999999</c:v>
                </c:pt>
                <c:pt idx="21135">
                  <c:v>15.772</c:v>
                </c:pt>
                <c:pt idx="21136">
                  <c:v>15.819000000000001</c:v>
                </c:pt>
                <c:pt idx="21137">
                  <c:v>15.819000000000001</c:v>
                </c:pt>
                <c:pt idx="21138">
                  <c:v>15.819000000000001</c:v>
                </c:pt>
                <c:pt idx="21139">
                  <c:v>15.891</c:v>
                </c:pt>
                <c:pt idx="21140">
                  <c:v>16.058</c:v>
                </c:pt>
                <c:pt idx="21141">
                  <c:v>16.201000000000001</c:v>
                </c:pt>
                <c:pt idx="21142">
                  <c:v>16.271999999999998</c:v>
                </c:pt>
                <c:pt idx="21143">
                  <c:v>16.32</c:v>
                </c:pt>
                <c:pt idx="21144">
                  <c:v>16.367999999999999</c:v>
                </c:pt>
                <c:pt idx="21145">
                  <c:v>16.391999999999999</c:v>
                </c:pt>
                <c:pt idx="21146">
                  <c:v>16.414999999999999</c:v>
                </c:pt>
                <c:pt idx="21147">
                  <c:v>16.439</c:v>
                </c:pt>
                <c:pt idx="21148">
                  <c:v>16.463000000000001</c:v>
                </c:pt>
                <c:pt idx="21149">
                  <c:v>16.486999999999998</c:v>
                </c:pt>
                <c:pt idx="21150">
                  <c:v>16.486999999999998</c:v>
                </c:pt>
                <c:pt idx="21151">
                  <c:v>16.533999999999999</c:v>
                </c:pt>
                <c:pt idx="21152">
                  <c:v>16.558</c:v>
                </c:pt>
                <c:pt idx="21153">
                  <c:v>16.558</c:v>
                </c:pt>
                <c:pt idx="21154">
                  <c:v>16.582000000000001</c:v>
                </c:pt>
                <c:pt idx="21155">
                  <c:v>16.63</c:v>
                </c:pt>
                <c:pt idx="21156">
                  <c:v>16.654</c:v>
                </c:pt>
                <c:pt idx="21157">
                  <c:v>16.725000000000001</c:v>
                </c:pt>
                <c:pt idx="21158">
                  <c:v>16.773</c:v>
                </c:pt>
                <c:pt idx="21159">
                  <c:v>16.82</c:v>
                </c:pt>
                <c:pt idx="21160">
                  <c:v>16.891999999999999</c:v>
                </c:pt>
                <c:pt idx="21161">
                  <c:v>16.963000000000001</c:v>
                </c:pt>
                <c:pt idx="21162">
                  <c:v>17.033999999999999</c:v>
                </c:pt>
                <c:pt idx="21163">
                  <c:v>17.106000000000002</c:v>
                </c:pt>
                <c:pt idx="21164">
                  <c:v>17.201000000000001</c:v>
                </c:pt>
                <c:pt idx="21165">
                  <c:v>17.295999999999999</c:v>
                </c:pt>
                <c:pt idx="21166">
                  <c:v>17.367999999999999</c:v>
                </c:pt>
                <c:pt idx="21167">
                  <c:v>17.439</c:v>
                </c:pt>
                <c:pt idx="21168">
                  <c:v>17.510000000000002</c:v>
                </c:pt>
                <c:pt idx="21169">
                  <c:v>17.605</c:v>
                </c:pt>
                <c:pt idx="21170">
                  <c:v>17.677</c:v>
                </c:pt>
                <c:pt idx="21171">
                  <c:v>17.748000000000001</c:v>
                </c:pt>
                <c:pt idx="21172">
                  <c:v>17.818999999999999</c:v>
                </c:pt>
                <c:pt idx="21173">
                  <c:v>17.890999999999998</c:v>
                </c:pt>
                <c:pt idx="21174">
                  <c:v>17.937999999999999</c:v>
                </c:pt>
                <c:pt idx="21175">
                  <c:v>17.986000000000001</c:v>
                </c:pt>
                <c:pt idx="21176">
                  <c:v>18.010000000000002</c:v>
                </c:pt>
                <c:pt idx="21177">
                  <c:v>18.033000000000001</c:v>
                </c:pt>
                <c:pt idx="21178">
                  <c:v>18.081</c:v>
                </c:pt>
                <c:pt idx="21179">
                  <c:v>18.129000000000001</c:v>
                </c:pt>
                <c:pt idx="21180">
                  <c:v>18.152000000000001</c:v>
                </c:pt>
                <c:pt idx="21181">
                  <c:v>18.175999999999998</c:v>
                </c:pt>
                <c:pt idx="21182">
                  <c:v>18.2</c:v>
                </c:pt>
                <c:pt idx="21183">
                  <c:v>18.224</c:v>
                </c:pt>
                <c:pt idx="21184">
                  <c:v>18.224</c:v>
                </c:pt>
                <c:pt idx="21185">
                  <c:v>18.224</c:v>
                </c:pt>
                <c:pt idx="21186">
                  <c:v>18.2</c:v>
                </c:pt>
                <c:pt idx="21187">
                  <c:v>18.175999999999998</c:v>
                </c:pt>
                <c:pt idx="21188">
                  <c:v>18.152000000000001</c:v>
                </c:pt>
                <c:pt idx="21189">
                  <c:v>18.105</c:v>
                </c:pt>
                <c:pt idx="21190">
                  <c:v>18.105</c:v>
                </c:pt>
                <c:pt idx="21191">
                  <c:v>18.056999999999999</c:v>
                </c:pt>
                <c:pt idx="21192">
                  <c:v>18.033000000000001</c:v>
                </c:pt>
                <c:pt idx="21193">
                  <c:v>17.962</c:v>
                </c:pt>
                <c:pt idx="21194">
                  <c:v>17.937999999999999</c:v>
                </c:pt>
                <c:pt idx="21195">
                  <c:v>17.867000000000001</c:v>
                </c:pt>
                <c:pt idx="21196">
                  <c:v>17.795999999999999</c:v>
                </c:pt>
                <c:pt idx="21197">
                  <c:v>17.724</c:v>
                </c:pt>
                <c:pt idx="21198">
                  <c:v>17.652999999999999</c:v>
                </c:pt>
                <c:pt idx="21199">
                  <c:v>17.582000000000001</c:v>
                </c:pt>
                <c:pt idx="21200">
                  <c:v>17.510000000000002</c:v>
                </c:pt>
                <c:pt idx="21201">
                  <c:v>17.439</c:v>
                </c:pt>
                <c:pt idx="21202">
                  <c:v>17.367999999999999</c:v>
                </c:pt>
                <c:pt idx="21203">
                  <c:v>17.295999999999999</c:v>
                </c:pt>
                <c:pt idx="21204">
                  <c:v>17.201000000000001</c:v>
                </c:pt>
                <c:pt idx="21205">
                  <c:v>17.152999999999999</c:v>
                </c:pt>
                <c:pt idx="21206">
                  <c:v>17.106000000000002</c:v>
                </c:pt>
                <c:pt idx="21207">
                  <c:v>17.058</c:v>
                </c:pt>
                <c:pt idx="21208">
                  <c:v>17.033999999999999</c:v>
                </c:pt>
                <c:pt idx="21209">
                  <c:v>17.010999999999999</c:v>
                </c:pt>
                <c:pt idx="21210">
                  <c:v>16.963000000000001</c:v>
                </c:pt>
                <c:pt idx="21211">
                  <c:v>16.914999999999999</c:v>
                </c:pt>
                <c:pt idx="21212">
                  <c:v>16.891999999999999</c:v>
                </c:pt>
                <c:pt idx="21213">
                  <c:v>16.844000000000001</c:v>
                </c:pt>
                <c:pt idx="21214">
                  <c:v>16.795999999999999</c:v>
                </c:pt>
                <c:pt idx="21215">
                  <c:v>16.773</c:v>
                </c:pt>
                <c:pt idx="21216">
                  <c:v>16.773</c:v>
                </c:pt>
                <c:pt idx="21217">
                  <c:v>16.748999999999999</c:v>
                </c:pt>
                <c:pt idx="21218">
                  <c:v>16.748999999999999</c:v>
                </c:pt>
                <c:pt idx="21219">
                  <c:v>16.725000000000001</c:v>
                </c:pt>
                <c:pt idx="21220">
                  <c:v>16.677</c:v>
                </c:pt>
                <c:pt idx="21221">
                  <c:v>16.654</c:v>
                </c:pt>
                <c:pt idx="21222">
                  <c:v>16.606000000000002</c:v>
                </c:pt>
                <c:pt idx="21223">
                  <c:v>16.558</c:v>
                </c:pt>
                <c:pt idx="21224">
                  <c:v>16.510999999999999</c:v>
                </c:pt>
                <c:pt idx="21225">
                  <c:v>16.439</c:v>
                </c:pt>
                <c:pt idx="21226">
                  <c:v>16.391999999999999</c:v>
                </c:pt>
                <c:pt idx="21227">
                  <c:v>16.32</c:v>
                </c:pt>
                <c:pt idx="21228">
                  <c:v>16.248999999999999</c:v>
                </c:pt>
                <c:pt idx="21229">
                  <c:v>16.177</c:v>
                </c:pt>
                <c:pt idx="21230">
                  <c:v>16.129000000000001</c:v>
                </c:pt>
                <c:pt idx="21231">
                  <c:v>16.058</c:v>
                </c:pt>
                <c:pt idx="21232">
                  <c:v>16.010000000000002</c:v>
                </c:pt>
                <c:pt idx="21233">
                  <c:v>15.962999999999999</c:v>
                </c:pt>
                <c:pt idx="21234">
                  <c:v>15.914999999999999</c:v>
                </c:pt>
                <c:pt idx="21235">
                  <c:v>15.867000000000001</c:v>
                </c:pt>
                <c:pt idx="21236">
                  <c:v>15.843</c:v>
                </c:pt>
                <c:pt idx="21237">
                  <c:v>15.843</c:v>
                </c:pt>
                <c:pt idx="21238">
                  <c:v>15.819000000000001</c:v>
                </c:pt>
                <c:pt idx="21239">
                  <c:v>15.819000000000001</c:v>
                </c:pt>
                <c:pt idx="21240">
                  <c:v>15.795999999999999</c:v>
                </c:pt>
                <c:pt idx="21241">
                  <c:v>15.772</c:v>
                </c:pt>
                <c:pt idx="21242">
                  <c:v>15.772</c:v>
                </c:pt>
                <c:pt idx="21243">
                  <c:v>15.772</c:v>
                </c:pt>
                <c:pt idx="21244">
                  <c:v>15.747999999999999</c:v>
                </c:pt>
                <c:pt idx="21245">
                  <c:v>15.747999999999999</c:v>
                </c:pt>
                <c:pt idx="21246">
                  <c:v>15.747999999999999</c:v>
                </c:pt>
                <c:pt idx="21247">
                  <c:v>15.772</c:v>
                </c:pt>
                <c:pt idx="21248">
                  <c:v>15.819000000000001</c:v>
                </c:pt>
                <c:pt idx="21249">
                  <c:v>15.843</c:v>
                </c:pt>
                <c:pt idx="21250">
                  <c:v>15.891</c:v>
                </c:pt>
                <c:pt idx="21251">
                  <c:v>15.962999999999999</c:v>
                </c:pt>
                <c:pt idx="21252">
                  <c:v>16.058</c:v>
                </c:pt>
                <c:pt idx="21253">
                  <c:v>16.152999999999999</c:v>
                </c:pt>
                <c:pt idx="21254">
                  <c:v>16.295999999999999</c:v>
                </c:pt>
                <c:pt idx="21255">
                  <c:v>16.463000000000001</c:v>
                </c:pt>
                <c:pt idx="21256">
                  <c:v>16.63</c:v>
                </c:pt>
                <c:pt idx="21257">
                  <c:v>16.795999999999999</c:v>
                </c:pt>
                <c:pt idx="21258">
                  <c:v>16.963000000000001</c:v>
                </c:pt>
                <c:pt idx="21259">
                  <c:v>17.13</c:v>
                </c:pt>
                <c:pt idx="21260">
                  <c:v>17.32</c:v>
                </c:pt>
                <c:pt idx="21261">
                  <c:v>17.582000000000001</c:v>
                </c:pt>
                <c:pt idx="21262">
                  <c:v>17.890999999999998</c:v>
                </c:pt>
                <c:pt idx="21263">
                  <c:v>18.2</c:v>
                </c:pt>
                <c:pt idx="21264">
                  <c:v>18.484999999999999</c:v>
                </c:pt>
                <c:pt idx="21265">
                  <c:v>18.722999999999999</c:v>
                </c:pt>
                <c:pt idx="21266">
                  <c:v>18.913</c:v>
                </c:pt>
                <c:pt idx="21267">
                  <c:v>19.151</c:v>
                </c:pt>
                <c:pt idx="21268">
                  <c:v>19.413</c:v>
                </c:pt>
                <c:pt idx="21269">
                  <c:v>19.698</c:v>
                </c:pt>
                <c:pt idx="21270">
                  <c:v>19.984000000000002</c:v>
                </c:pt>
                <c:pt idx="21271">
                  <c:v>20.245999999999999</c:v>
                </c:pt>
                <c:pt idx="21272">
                  <c:v>20.484000000000002</c:v>
                </c:pt>
                <c:pt idx="21273">
                  <c:v>20.722000000000001</c:v>
                </c:pt>
                <c:pt idx="21274">
                  <c:v>20.936</c:v>
                </c:pt>
                <c:pt idx="21275">
                  <c:v>21.151</c:v>
                </c:pt>
                <c:pt idx="21276">
                  <c:v>21.27</c:v>
                </c:pt>
                <c:pt idx="21277">
                  <c:v>21.245999999999999</c:v>
                </c:pt>
                <c:pt idx="21278">
                  <c:v>21.366</c:v>
                </c:pt>
                <c:pt idx="21279">
                  <c:v>21.437000000000001</c:v>
                </c:pt>
                <c:pt idx="21280">
                  <c:v>21.413</c:v>
                </c:pt>
                <c:pt idx="21281">
                  <c:v>21.509</c:v>
                </c:pt>
                <c:pt idx="21282">
                  <c:v>21.581</c:v>
                </c:pt>
                <c:pt idx="21283">
                  <c:v>21.628</c:v>
                </c:pt>
                <c:pt idx="21284">
                  <c:v>21.675999999999998</c:v>
                </c:pt>
                <c:pt idx="21285">
                  <c:v>21.748000000000001</c:v>
                </c:pt>
                <c:pt idx="21286">
                  <c:v>21.748000000000001</c:v>
                </c:pt>
                <c:pt idx="21287">
                  <c:v>21.7</c:v>
                </c:pt>
                <c:pt idx="21288">
                  <c:v>21.652000000000001</c:v>
                </c:pt>
                <c:pt idx="21289">
                  <c:v>21.603999999999999</c:v>
                </c:pt>
                <c:pt idx="21290">
                  <c:v>21.533000000000001</c:v>
                </c:pt>
                <c:pt idx="21291">
                  <c:v>21.413</c:v>
                </c:pt>
                <c:pt idx="21292">
                  <c:v>21.318000000000001</c:v>
                </c:pt>
                <c:pt idx="21293">
                  <c:v>21.151</c:v>
                </c:pt>
                <c:pt idx="21294">
                  <c:v>20.984000000000002</c:v>
                </c:pt>
                <c:pt idx="21295">
                  <c:v>20.817</c:v>
                </c:pt>
                <c:pt idx="21296">
                  <c:v>20.65</c:v>
                </c:pt>
                <c:pt idx="21297">
                  <c:v>20.46</c:v>
                </c:pt>
                <c:pt idx="21298">
                  <c:v>20.268999999999998</c:v>
                </c:pt>
                <c:pt idx="21299">
                  <c:v>20.079000000000001</c:v>
                </c:pt>
                <c:pt idx="21300">
                  <c:v>19.888000000000002</c:v>
                </c:pt>
                <c:pt idx="21301">
                  <c:v>19.698</c:v>
                </c:pt>
                <c:pt idx="21302">
                  <c:v>19.507999999999999</c:v>
                </c:pt>
                <c:pt idx="21303">
                  <c:v>19.318000000000001</c:v>
                </c:pt>
                <c:pt idx="21304">
                  <c:v>19.126999999999999</c:v>
                </c:pt>
                <c:pt idx="21305">
                  <c:v>18.960999999999999</c:v>
                </c:pt>
                <c:pt idx="21306">
                  <c:v>18.794</c:v>
                </c:pt>
                <c:pt idx="21307">
                  <c:v>18.628</c:v>
                </c:pt>
                <c:pt idx="21308">
                  <c:v>18.460999999999999</c:v>
                </c:pt>
                <c:pt idx="21309">
                  <c:v>18.295000000000002</c:v>
                </c:pt>
                <c:pt idx="21310">
                  <c:v>18.129000000000001</c:v>
                </c:pt>
                <c:pt idx="21311">
                  <c:v>17.986000000000001</c:v>
                </c:pt>
                <c:pt idx="21312">
                  <c:v>17.843</c:v>
                </c:pt>
                <c:pt idx="21313">
                  <c:v>17.701000000000001</c:v>
                </c:pt>
                <c:pt idx="21314">
                  <c:v>17.558</c:v>
                </c:pt>
                <c:pt idx="21315">
                  <c:v>17.152999999999999</c:v>
                </c:pt>
                <c:pt idx="21316">
                  <c:v>17.390999999999998</c:v>
                </c:pt>
                <c:pt idx="21317">
                  <c:v>17.414999999999999</c:v>
                </c:pt>
                <c:pt idx="21318">
                  <c:v>17.13</c:v>
                </c:pt>
                <c:pt idx="21319">
                  <c:v>16.939</c:v>
                </c:pt>
                <c:pt idx="21320">
                  <c:v>16.986999999999998</c:v>
                </c:pt>
                <c:pt idx="21321">
                  <c:v>16.986999999999998</c:v>
                </c:pt>
                <c:pt idx="21322">
                  <c:v>16.677</c:v>
                </c:pt>
                <c:pt idx="21323">
                  <c:v>16.344000000000001</c:v>
                </c:pt>
                <c:pt idx="21324">
                  <c:v>16.152999999999999</c:v>
                </c:pt>
                <c:pt idx="21325">
                  <c:v>16.058</c:v>
                </c:pt>
                <c:pt idx="21326">
                  <c:v>15.962999999999999</c:v>
                </c:pt>
                <c:pt idx="21327">
                  <c:v>15.914999999999999</c:v>
                </c:pt>
                <c:pt idx="21328">
                  <c:v>15.891</c:v>
                </c:pt>
                <c:pt idx="21329">
                  <c:v>15.891</c:v>
                </c:pt>
                <c:pt idx="21330">
                  <c:v>15.891</c:v>
                </c:pt>
                <c:pt idx="21331">
                  <c:v>15.891</c:v>
                </c:pt>
                <c:pt idx="21332">
                  <c:v>15.891</c:v>
                </c:pt>
                <c:pt idx="21333">
                  <c:v>15.914999999999999</c:v>
                </c:pt>
                <c:pt idx="21334">
                  <c:v>15.914999999999999</c:v>
                </c:pt>
                <c:pt idx="21335">
                  <c:v>15.891</c:v>
                </c:pt>
                <c:pt idx="21336">
                  <c:v>15.867000000000001</c:v>
                </c:pt>
                <c:pt idx="21337">
                  <c:v>15.843</c:v>
                </c:pt>
                <c:pt idx="21338">
                  <c:v>15.843</c:v>
                </c:pt>
                <c:pt idx="21339">
                  <c:v>15.891</c:v>
                </c:pt>
                <c:pt idx="21340">
                  <c:v>15.986000000000001</c:v>
                </c:pt>
                <c:pt idx="21341">
                  <c:v>16.058</c:v>
                </c:pt>
                <c:pt idx="21342">
                  <c:v>16.106000000000002</c:v>
                </c:pt>
                <c:pt idx="21343">
                  <c:v>16.152999999999999</c:v>
                </c:pt>
                <c:pt idx="21344">
                  <c:v>16.152999999999999</c:v>
                </c:pt>
                <c:pt idx="21345">
                  <c:v>16.201000000000001</c:v>
                </c:pt>
                <c:pt idx="21346">
                  <c:v>16.225000000000001</c:v>
                </c:pt>
                <c:pt idx="21347">
                  <c:v>16.271999999999998</c:v>
                </c:pt>
                <c:pt idx="21348">
                  <c:v>16.32</c:v>
                </c:pt>
                <c:pt idx="21349">
                  <c:v>16.367999999999999</c:v>
                </c:pt>
                <c:pt idx="21350">
                  <c:v>16.439</c:v>
                </c:pt>
                <c:pt idx="21351">
                  <c:v>16.486999999999998</c:v>
                </c:pt>
                <c:pt idx="21352">
                  <c:v>16.582000000000001</c:v>
                </c:pt>
                <c:pt idx="21353">
                  <c:v>16.654</c:v>
                </c:pt>
                <c:pt idx="21354">
                  <c:v>16.748999999999999</c:v>
                </c:pt>
                <c:pt idx="21355">
                  <c:v>16.867999999999999</c:v>
                </c:pt>
                <c:pt idx="21356">
                  <c:v>16.963000000000001</c:v>
                </c:pt>
                <c:pt idx="21357">
                  <c:v>17.058</c:v>
                </c:pt>
                <c:pt idx="21358">
                  <c:v>17.152999999999999</c:v>
                </c:pt>
                <c:pt idx="21359">
                  <c:v>17.248999999999999</c:v>
                </c:pt>
                <c:pt idx="21360">
                  <c:v>17.344000000000001</c:v>
                </c:pt>
                <c:pt idx="21361">
                  <c:v>17.439</c:v>
                </c:pt>
                <c:pt idx="21362">
                  <c:v>17.533999999999999</c:v>
                </c:pt>
                <c:pt idx="21363">
                  <c:v>17.629000000000001</c:v>
                </c:pt>
                <c:pt idx="21364">
                  <c:v>17.724</c:v>
                </c:pt>
                <c:pt idx="21365">
                  <c:v>17.818999999999999</c:v>
                </c:pt>
                <c:pt idx="21366">
                  <c:v>17.914999999999999</c:v>
                </c:pt>
                <c:pt idx="21367">
                  <c:v>18.010000000000002</c:v>
                </c:pt>
                <c:pt idx="21368">
                  <c:v>18.081</c:v>
                </c:pt>
                <c:pt idx="21369">
                  <c:v>18.152000000000001</c:v>
                </c:pt>
                <c:pt idx="21370">
                  <c:v>18.224</c:v>
                </c:pt>
                <c:pt idx="21371">
                  <c:v>18.271000000000001</c:v>
                </c:pt>
                <c:pt idx="21372">
                  <c:v>18.318999999999999</c:v>
                </c:pt>
                <c:pt idx="21373">
                  <c:v>18.366</c:v>
                </c:pt>
                <c:pt idx="21374">
                  <c:v>18.39</c:v>
                </c:pt>
                <c:pt idx="21375">
                  <c:v>18.414000000000001</c:v>
                </c:pt>
                <c:pt idx="21376">
                  <c:v>18.414000000000001</c:v>
                </c:pt>
                <c:pt idx="21377">
                  <c:v>18.414000000000001</c:v>
                </c:pt>
                <c:pt idx="21378">
                  <c:v>18.39</c:v>
                </c:pt>
                <c:pt idx="21379">
                  <c:v>18.39</c:v>
                </c:pt>
                <c:pt idx="21380">
                  <c:v>18.366</c:v>
                </c:pt>
                <c:pt idx="21381">
                  <c:v>18.343</c:v>
                </c:pt>
                <c:pt idx="21382">
                  <c:v>18.295000000000002</c:v>
                </c:pt>
                <c:pt idx="21383">
                  <c:v>18.271000000000001</c:v>
                </c:pt>
                <c:pt idx="21384">
                  <c:v>18.175999999999998</c:v>
                </c:pt>
                <c:pt idx="21385">
                  <c:v>18.105</c:v>
                </c:pt>
                <c:pt idx="21386">
                  <c:v>18.033000000000001</c:v>
                </c:pt>
                <c:pt idx="21387">
                  <c:v>17.986000000000001</c:v>
                </c:pt>
                <c:pt idx="21388">
                  <c:v>17.914999999999999</c:v>
                </c:pt>
                <c:pt idx="21389">
                  <c:v>17.818999999999999</c:v>
                </c:pt>
                <c:pt idx="21390">
                  <c:v>17.748000000000001</c:v>
                </c:pt>
                <c:pt idx="21391">
                  <c:v>17.677</c:v>
                </c:pt>
                <c:pt idx="21392">
                  <c:v>17.582000000000001</c:v>
                </c:pt>
                <c:pt idx="21393">
                  <c:v>17.486000000000001</c:v>
                </c:pt>
                <c:pt idx="21394">
                  <c:v>17.414999999999999</c:v>
                </c:pt>
                <c:pt idx="21395">
                  <c:v>17.344000000000001</c:v>
                </c:pt>
                <c:pt idx="21396">
                  <c:v>17.271999999999998</c:v>
                </c:pt>
                <c:pt idx="21397">
                  <c:v>17.201000000000001</c:v>
                </c:pt>
                <c:pt idx="21398">
                  <c:v>17.13</c:v>
                </c:pt>
                <c:pt idx="21399">
                  <c:v>17.058</c:v>
                </c:pt>
                <c:pt idx="21400">
                  <c:v>16.986999999999998</c:v>
                </c:pt>
                <c:pt idx="21401">
                  <c:v>16.914999999999999</c:v>
                </c:pt>
                <c:pt idx="21402">
                  <c:v>16.867999999999999</c:v>
                </c:pt>
                <c:pt idx="21403">
                  <c:v>16.795999999999999</c:v>
                </c:pt>
                <c:pt idx="21404">
                  <c:v>16.748999999999999</c:v>
                </c:pt>
                <c:pt idx="21405">
                  <c:v>16.701000000000001</c:v>
                </c:pt>
                <c:pt idx="21406">
                  <c:v>16.654</c:v>
                </c:pt>
                <c:pt idx="21407">
                  <c:v>16.63</c:v>
                </c:pt>
                <c:pt idx="21408">
                  <c:v>16.606000000000002</c:v>
                </c:pt>
                <c:pt idx="21409">
                  <c:v>16.582000000000001</c:v>
                </c:pt>
                <c:pt idx="21410">
                  <c:v>16.558</c:v>
                </c:pt>
                <c:pt idx="21411">
                  <c:v>16.558</c:v>
                </c:pt>
                <c:pt idx="21412">
                  <c:v>16.558</c:v>
                </c:pt>
                <c:pt idx="21413">
                  <c:v>16.582000000000001</c:v>
                </c:pt>
                <c:pt idx="21414">
                  <c:v>16.558</c:v>
                </c:pt>
                <c:pt idx="21415">
                  <c:v>16.533999999999999</c:v>
                </c:pt>
                <c:pt idx="21416">
                  <c:v>16.533999999999999</c:v>
                </c:pt>
                <c:pt idx="21417">
                  <c:v>16.510999999999999</c:v>
                </c:pt>
                <c:pt idx="21418">
                  <c:v>16.486999999999998</c:v>
                </c:pt>
                <c:pt idx="21419">
                  <c:v>16.463000000000001</c:v>
                </c:pt>
                <c:pt idx="21420">
                  <c:v>16.463000000000001</c:v>
                </c:pt>
                <c:pt idx="21421">
                  <c:v>16.439</c:v>
                </c:pt>
                <c:pt idx="21422">
                  <c:v>16.439</c:v>
                </c:pt>
                <c:pt idx="21423">
                  <c:v>16.439</c:v>
                </c:pt>
                <c:pt idx="21424">
                  <c:v>16.439</c:v>
                </c:pt>
                <c:pt idx="21425">
                  <c:v>16.439</c:v>
                </c:pt>
                <c:pt idx="21426">
                  <c:v>16.463000000000001</c:v>
                </c:pt>
                <c:pt idx="21427">
                  <c:v>16.463000000000001</c:v>
                </c:pt>
                <c:pt idx="21428">
                  <c:v>16.439</c:v>
                </c:pt>
                <c:pt idx="21429">
                  <c:v>16.414999999999999</c:v>
                </c:pt>
                <c:pt idx="21430">
                  <c:v>16.391999999999999</c:v>
                </c:pt>
                <c:pt idx="21431">
                  <c:v>16.391999999999999</c:v>
                </c:pt>
                <c:pt idx="21432">
                  <c:v>16.391999999999999</c:v>
                </c:pt>
                <c:pt idx="21433">
                  <c:v>16.414999999999999</c:v>
                </c:pt>
                <c:pt idx="21434">
                  <c:v>16.391999999999999</c:v>
                </c:pt>
                <c:pt idx="21435">
                  <c:v>16.391999999999999</c:v>
                </c:pt>
                <c:pt idx="21436">
                  <c:v>16.367999999999999</c:v>
                </c:pt>
                <c:pt idx="21437">
                  <c:v>16.344000000000001</c:v>
                </c:pt>
                <c:pt idx="21438">
                  <c:v>16.32</c:v>
                </c:pt>
                <c:pt idx="21439">
                  <c:v>16.32</c:v>
                </c:pt>
                <c:pt idx="21440">
                  <c:v>16.32</c:v>
                </c:pt>
                <c:pt idx="21441">
                  <c:v>16.32</c:v>
                </c:pt>
                <c:pt idx="21442">
                  <c:v>16.344000000000001</c:v>
                </c:pt>
                <c:pt idx="21443">
                  <c:v>16.367999999999999</c:v>
                </c:pt>
                <c:pt idx="21444">
                  <c:v>16.414999999999999</c:v>
                </c:pt>
                <c:pt idx="21445">
                  <c:v>16.463000000000001</c:v>
                </c:pt>
                <c:pt idx="21446">
                  <c:v>16.510999999999999</c:v>
                </c:pt>
                <c:pt idx="21447">
                  <c:v>16.558</c:v>
                </c:pt>
                <c:pt idx="21448">
                  <c:v>16.63</c:v>
                </c:pt>
                <c:pt idx="21449">
                  <c:v>16.701000000000001</c:v>
                </c:pt>
                <c:pt idx="21450">
                  <c:v>16.773</c:v>
                </c:pt>
                <c:pt idx="21451">
                  <c:v>16.867999999999999</c:v>
                </c:pt>
                <c:pt idx="21452">
                  <c:v>16.963000000000001</c:v>
                </c:pt>
                <c:pt idx="21453">
                  <c:v>17.058</c:v>
                </c:pt>
                <c:pt idx="21454">
                  <c:v>17.177</c:v>
                </c:pt>
                <c:pt idx="21455">
                  <c:v>17.295999999999999</c:v>
                </c:pt>
                <c:pt idx="21456">
                  <c:v>17.414999999999999</c:v>
                </c:pt>
                <c:pt idx="21457">
                  <c:v>17.510000000000002</c:v>
                </c:pt>
                <c:pt idx="21458">
                  <c:v>17.605</c:v>
                </c:pt>
                <c:pt idx="21459">
                  <c:v>17.701000000000001</c:v>
                </c:pt>
                <c:pt idx="21460">
                  <c:v>17.771999999999998</c:v>
                </c:pt>
                <c:pt idx="21461">
                  <c:v>17.867000000000001</c:v>
                </c:pt>
                <c:pt idx="21462">
                  <c:v>17.914999999999999</c:v>
                </c:pt>
                <c:pt idx="21463">
                  <c:v>18.010000000000002</c:v>
                </c:pt>
                <c:pt idx="21464">
                  <c:v>18.081</c:v>
                </c:pt>
                <c:pt idx="21465">
                  <c:v>18.152000000000001</c:v>
                </c:pt>
                <c:pt idx="21466">
                  <c:v>18.224</c:v>
                </c:pt>
                <c:pt idx="21467">
                  <c:v>18.271000000000001</c:v>
                </c:pt>
                <c:pt idx="21468">
                  <c:v>18.318999999999999</c:v>
                </c:pt>
                <c:pt idx="21469">
                  <c:v>18.343</c:v>
                </c:pt>
                <c:pt idx="21470">
                  <c:v>18.366</c:v>
                </c:pt>
                <c:pt idx="21471">
                  <c:v>18.343</c:v>
                </c:pt>
                <c:pt idx="21472">
                  <c:v>18.295000000000002</c:v>
                </c:pt>
                <c:pt idx="21473">
                  <c:v>18.318999999999999</c:v>
                </c:pt>
                <c:pt idx="21474">
                  <c:v>18.318999999999999</c:v>
                </c:pt>
                <c:pt idx="21475">
                  <c:v>18.343</c:v>
                </c:pt>
                <c:pt idx="21476">
                  <c:v>18.318999999999999</c:v>
                </c:pt>
                <c:pt idx="21477">
                  <c:v>18.271000000000001</c:v>
                </c:pt>
                <c:pt idx="21478">
                  <c:v>18.175999999999998</c:v>
                </c:pt>
                <c:pt idx="21479">
                  <c:v>18.175999999999998</c:v>
                </c:pt>
                <c:pt idx="21480">
                  <c:v>18.129000000000001</c:v>
                </c:pt>
                <c:pt idx="21481">
                  <c:v>18.081</c:v>
                </c:pt>
                <c:pt idx="21482">
                  <c:v>18.010000000000002</c:v>
                </c:pt>
                <c:pt idx="21483">
                  <c:v>17.962</c:v>
                </c:pt>
                <c:pt idx="21484">
                  <c:v>17.914999999999999</c:v>
                </c:pt>
                <c:pt idx="21485">
                  <c:v>17.795999999999999</c:v>
                </c:pt>
                <c:pt idx="21486">
                  <c:v>17.677</c:v>
                </c:pt>
                <c:pt idx="21487">
                  <c:v>17.605</c:v>
                </c:pt>
                <c:pt idx="21488">
                  <c:v>17.510000000000002</c:v>
                </c:pt>
                <c:pt idx="21489">
                  <c:v>17.414999999999999</c:v>
                </c:pt>
                <c:pt idx="21490">
                  <c:v>17.367999999999999</c:v>
                </c:pt>
                <c:pt idx="21491">
                  <c:v>17.295999999999999</c:v>
                </c:pt>
                <c:pt idx="21492">
                  <c:v>17.225000000000001</c:v>
                </c:pt>
                <c:pt idx="21493">
                  <c:v>17.152999999999999</c:v>
                </c:pt>
                <c:pt idx="21494">
                  <c:v>17.082000000000001</c:v>
                </c:pt>
                <c:pt idx="21495">
                  <c:v>17.010999999999999</c:v>
                </c:pt>
                <c:pt idx="21496">
                  <c:v>16.963000000000001</c:v>
                </c:pt>
                <c:pt idx="21497">
                  <c:v>16.891999999999999</c:v>
                </c:pt>
                <c:pt idx="21498">
                  <c:v>16.844000000000001</c:v>
                </c:pt>
                <c:pt idx="21499">
                  <c:v>16.795999999999999</c:v>
                </c:pt>
                <c:pt idx="21500">
                  <c:v>16.725000000000001</c:v>
                </c:pt>
                <c:pt idx="21501">
                  <c:v>16.677</c:v>
                </c:pt>
                <c:pt idx="21502">
                  <c:v>16.63</c:v>
                </c:pt>
                <c:pt idx="21503">
                  <c:v>16.582000000000001</c:v>
                </c:pt>
                <c:pt idx="21504">
                  <c:v>16.558</c:v>
                </c:pt>
                <c:pt idx="21505">
                  <c:v>16.533999999999999</c:v>
                </c:pt>
                <c:pt idx="21506">
                  <c:v>16.510999999999999</c:v>
                </c:pt>
                <c:pt idx="21507">
                  <c:v>16.463000000000001</c:v>
                </c:pt>
                <c:pt idx="21508">
                  <c:v>16.463000000000001</c:v>
                </c:pt>
                <c:pt idx="21509">
                  <c:v>16.463000000000001</c:v>
                </c:pt>
                <c:pt idx="21510">
                  <c:v>16.414999999999999</c:v>
                </c:pt>
                <c:pt idx="21511">
                  <c:v>16.367999999999999</c:v>
                </c:pt>
                <c:pt idx="21512">
                  <c:v>16.344000000000001</c:v>
                </c:pt>
                <c:pt idx="21513">
                  <c:v>16.344000000000001</c:v>
                </c:pt>
                <c:pt idx="21514">
                  <c:v>16.367999999999999</c:v>
                </c:pt>
                <c:pt idx="21515">
                  <c:v>16.367999999999999</c:v>
                </c:pt>
                <c:pt idx="21516">
                  <c:v>16.367999999999999</c:v>
                </c:pt>
                <c:pt idx="21517">
                  <c:v>16.391999999999999</c:v>
                </c:pt>
                <c:pt idx="21518">
                  <c:v>16.367999999999999</c:v>
                </c:pt>
                <c:pt idx="21519">
                  <c:v>16.344000000000001</c:v>
                </c:pt>
                <c:pt idx="21520">
                  <c:v>16.295999999999999</c:v>
                </c:pt>
                <c:pt idx="21521">
                  <c:v>16.248999999999999</c:v>
                </c:pt>
                <c:pt idx="21522">
                  <c:v>16.225000000000001</c:v>
                </c:pt>
                <c:pt idx="21523">
                  <c:v>16.225000000000001</c:v>
                </c:pt>
                <c:pt idx="21524">
                  <c:v>16.248999999999999</c:v>
                </c:pt>
                <c:pt idx="21525">
                  <c:v>16.271999999999998</c:v>
                </c:pt>
                <c:pt idx="21526">
                  <c:v>16.295999999999999</c:v>
                </c:pt>
                <c:pt idx="21527">
                  <c:v>16.295999999999999</c:v>
                </c:pt>
                <c:pt idx="21528">
                  <c:v>16.32</c:v>
                </c:pt>
                <c:pt idx="21529">
                  <c:v>16.32</c:v>
                </c:pt>
                <c:pt idx="21530">
                  <c:v>16.295999999999999</c:v>
                </c:pt>
                <c:pt idx="21531">
                  <c:v>16.295999999999999</c:v>
                </c:pt>
                <c:pt idx="21532">
                  <c:v>16.271999999999998</c:v>
                </c:pt>
                <c:pt idx="21533">
                  <c:v>16.295999999999999</c:v>
                </c:pt>
                <c:pt idx="21534">
                  <c:v>16.32</c:v>
                </c:pt>
                <c:pt idx="21535">
                  <c:v>16.367999999999999</c:v>
                </c:pt>
                <c:pt idx="21536">
                  <c:v>16.391999999999999</c:v>
                </c:pt>
                <c:pt idx="21537">
                  <c:v>16.439</c:v>
                </c:pt>
                <c:pt idx="21538">
                  <c:v>16.486999999999998</c:v>
                </c:pt>
                <c:pt idx="21539">
                  <c:v>16.510999999999999</c:v>
                </c:pt>
                <c:pt idx="21540">
                  <c:v>16.558</c:v>
                </c:pt>
                <c:pt idx="21541">
                  <c:v>16.606000000000002</c:v>
                </c:pt>
                <c:pt idx="21542">
                  <c:v>16.654</c:v>
                </c:pt>
                <c:pt idx="21543">
                  <c:v>16.701000000000001</c:v>
                </c:pt>
                <c:pt idx="21544">
                  <c:v>16.748999999999999</c:v>
                </c:pt>
                <c:pt idx="21545">
                  <c:v>16.844000000000001</c:v>
                </c:pt>
                <c:pt idx="21546">
                  <c:v>16.939</c:v>
                </c:pt>
                <c:pt idx="21547">
                  <c:v>17.033999999999999</c:v>
                </c:pt>
                <c:pt idx="21548">
                  <c:v>17.13</c:v>
                </c:pt>
                <c:pt idx="21549">
                  <c:v>17.201000000000001</c:v>
                </c:pt>
                <c:pt idx="21550">
                  <c:v>17.295999999999999</c:v>
                </c:pt>
                <c:pt idx="21551">
                  <c:v>17.390999999999998</c:v>
                </c:pt>
                <c:pt idx="21552">
                  <c:v>17.463000000000001</c:v>
                </c:pt>
                <c:pt idx="21553">
                  <c:v>17.533999999999999</c:v>
                </c:pt>
                <c:pt idx="21554">
                  <c:v>17.582000000000001</c:v>
                </c:pt>
                <c:pt idx="21555">
                  <c:v>17.652999999999999</c:v>
                </c:pt>
                <c:pt idx="21556">
                  <c:v>17.701000000000001</c:v>
                </c:pt>
                <c:pt idx="21557">
                  <c:v>17.771999999999998</c:v>
                </c:pt>
                <c:pt idx="21558">
                  <c:v>17.818999999999999</c:v>
                </c:pt>
                <c:pt idx="21559">
                  <c:v>17.867000000000001</c:v>
                </c:pt>
                <c:pt idx="21560">
                  <c:v>17.937999999999999</c:v>
                </c:pt>
                <c:pt idx="21561">
                  <c:v>17.986000000000001</c:v>
                </c:pt>
                <c:pt idx="21562">
                  <c:v>18.033000000000001</c:v>
                </c:pt>
                <c:pt idx="21563">
                  <c:v>18.056999999999999</c:v>
                </c:pt>
                <c:pt idx="21564">
                  <c:v>18.081</c:v>
                </c:pt>
                <c:pt idx="21565">
                  <c:v>18.105</c:v>
                </c:pt>
                <c:pt idx="21566">
                  <c:v>18.056999999999999</c:v>
                </c:pt>
                <c:pt idx="21567">
                  <c:v>18.056999999999999</c:v>
                </c:pt>
                <c:pt idx="21568">
                  <c:v>18.033000000000001</c:v>
                </c:pt>
                <c:pt idx="21569">
                  <c:v>18.081</c:v>
                </c:pt>
                <c:pt idx="21570">
                  <c:v>18.081</c:v>
                </c:pt>
                <c:pt idx="21571">
                  <c:v>18.056999999999999</c:v>
                </c:pt>
                <c:pt idx="21572">
                  <c:v>18.033000000000001</c:v>
                </c:pt>
                <c:pt idx="21573">
                  <c:v>17.986000000000001</c:v>
                </c:pt>
                <c:pt idx="21574">
                  <c:v>17.962</c:v>
                </c:pt>
                <c:pt idx="21575">
                  <c:v>17.937999999999999</c:v>
                </c:pt>
                <c:pt idx="21576">
                  <c:v>17.914999999999999</c:v>
                </c:pt>
                <c:pt idx="21577">
                  <c:v>17.843</c:v>
                </c:pt>
                <c:pt idx="21578">
                  <c:v>17.771999999999998</c:v>
                </c:pt>
                <c:pt idx="21579">
                  <c:v>17.748000000000001</c:v>
                </c:pt>
                <c:pt idx="21580">
                  <c:v>17.677</c:v>
                </c:pt>
                <c:pt idx="21581">
                  <c:v>17.605</c:v>
                </c:pt>
                <c:pt idx="21582">
                  <c:v>17.558</c:v>
                </c:pt>
                <c:pt idx="21583">
                  <c:v>17.486000000000001</c:v>
                </c:pt>
                <c:pt idx="21584">
                  <c:v>17.414999999999999</c:v>
                </c:pt>
                <c:pt idx="21585">
                  <c:v>17.32</c:v>
                </c:pt>
                <c:pt idx="21586">
                  <c:v>17.248999999999999</c:v>
                </c:pt>
                <c:pt idx="21587">
                  <c:v>17.177</c:v>
                </c:pt>
                <c:pt idx="21588">
                  <c:v>17.106000000000002</c:v>
                </c:pt>
                <c:pt idx="21589">
                  <c:v>17.010999999999999</c:v>
                </c:pt>
                <c:pt idx="21590">
                  <c:v>16.963000000000001</c:v>
                </c:pt>
                <c:pt idx="21591">
                  <c:v>16.914999999999999</c:v>
                </c:pt>
                <c:pt idx="21592">
                  <c:v>16.891999999999999</c:v>
                </c:pt>
                <c:pt idx="21593">
                  <c:v>16.844000000000001</c:v>
                </c:pt>
                <c:pt idx="21594">
                  <c:v>16.844000000000001</c:v>
                </c:pt>
                <c:pt idx="21595">
                  <c:v>16.795999999999999</c:v>
                </c:pt>
                <c:pt idx="21596">
                  <c:v>16.773</c:v>
                </c:pt>
                <c:pt idx="21597">
                  <c:v>16.748999999999999</c:v>
                </c:pt>
                <c:pt idx="21598">
                  <c:v>16.748999999999999</c:v>
                </c:pt>
                <c:pt idx="21599">
                  <c:v>16.701000000000001</c:v>
                </c:pt>
                <c:pt idx="21600">
                  <c:v>16.701000000000001</c:v>
                </c:pt>
                <c:pt idx="21601">
                  <c:v>16.677</c:v>
                </c:pt>
                <c:pt idx="21602">
                  <c:v>16.677</c:v>
                </c:pt>
                <c:pt idx="21603">
                  <c:v>16.677</c:v>
                </c:pt>
                <c:pt idx="21604">
                  <c:v>16.701000000000001</c:v>
                </c:pt>
                <c:pt idx="21605">
                  <c:v>16.701000000000001</c:v>
                </c:pt>
                <c:pt idx="21606">
                  <c:v>16.677</c:v>
                </c:pt>
                <c:pt idx="21607">
                  <c:v>16.63</c:v>
                </c:pt>
                <c:pt idx="21608">
                  <c:v>16.606000000000002</c:v>
                </c:pt>
                <c:pt idx="21609">
                  <c:v>16.582000000000001</c:v>
                </c:pt>
                <c:pt idx="21610">
                  <c:v>16.582000000000001</c:v>
                </c:pt>
                <c:pt idx="21611">
                  <c:v>16.582000000000001</c:v>
                </c:pt>
                <c:pt idx="21612">
                  <c:v>16.558</c:v>
                </c:pt>
                <c:pt idx="21613">
                  <c:v>16.558</c:v>
                </c:pt>
                <c:pt idx="21614">
                  <c:v>16.533999999999999</c:v>
                </c:pt>
                <c:pt idx="21615">
                  <c:v>16.510999999999999</c:v>
                </c:pt>
                <c:pt idx="21616">
                  <c:v>16.463000000000001</c:v>
                </c:pt>
                <c:pt idx="21617">
                  <c:v>16.439</c:v>
                </c:pt>
                <c:pt idx="21618">
                  <c:v>16.414999999999999</c:v>
                </c:pt>
                <c:pt idx="21619">
                  <c:v>16.391999999999999</c:v>
                </c:pt>
                <c:pt idx="21620">
                  <c:v>16.391999999999999</c:v>
                </c:pt>
                <c:pt idx="21621">
                  <c:v>16.391999999999999</c:v>
                </c:pt>
                <c:pt idx="21622">
                  <c:v>16.391999999999999</c:v>
                </c:pt>
                <c:pt idx="21623">
                  <c:v>16.391999999999999</c:v>
                </c:pt>
                <c:pt idx="21624">
                  <c:v>16.367999999999999</c:v>
                </c:pt>
                <c:pt idx="21625">
                  <c:v>16.367999999999999</c:v>
                </c:pt>
                <c:pt idx="21626">
                  <c:v>16.367999999999999</c:v>
                </c:pt>
                <c:pt idx="21627">
                  <c:v>16.344000000000001</c:v>
                </c:pt>
                <c:pt idx="21628">
                  <c:v>16.32</c:v>
                </c:pt>
                <c:pt idx="21629">
                  <c:v>16.295999999999999</c:v>
                </c:pt>
                <c:pt idx="21630">
                  <c:v>16.248999999999999</c:v>
                </c:pt>
                <c:pt idx="21631">
                  <c:v>16.225000000000001</c:v>
                </c:pt>
                <c:pt idx="21632">
                  <c:v>16.201000000000001</c:v>
                </c:pt>
                <c:pt idx="21633">
                  <c:v>16.201000000000001</c:v>
                </c:pt>
                <c:pt idx="21634">
                  <c:v>16.201000000000001</c:v>
                </c:pt>
                <c:pt idx="21635">
                  <c:v>16.225000000000001</c:v>
                </c:pt>
                <c:pt idx="21636">
                  <c:v>16.248999999999999</c:v>
                </c:pt>
                <c:pt idx="21637">
                  <c:v>16.271999999999998</c:v>
                </c:pt>
                <c:pt idx="21638">
                  <c:v>16.295999999999999</c:v>
                </c:pt>
                <c:pt idx="21639">
                  <c:v>16.344000000000001</c:v>
                </c:pt>
                <c:pt idx="21640">
                  <c:v>16.414999999999999</c:v>
                </c:pt>
                <c:pt idx="21641">
                  <c:v>16.486999999999998</c:v>
                </c:pt>
                <c:pt idx="21642">
                  <c:v>16.558</c:v>
                </c:pt>
                <c:pt idx="21643">
                  <c:v>16.654</c:v>
                </c:pt>
                <c:pt idx="21644">
                  <c:v>16.773</c:v>
                </c:pt>
                <c:pt idx="21645">
                  <c:v>16.867999999999999</c:v>
                </c:pt>
                <c:pt idx="21646">
                  <c:v>16.986999999999998</c:v>
                </c:pt>
                <c:pt idx="21647">
                  <c:v>17.082000000000001</c:v>
                </c:pt>
                <c:pt idx="21648">
                  <c:v>17.177</c:v>
                </c:pt>
                <c:pt idx="21649">
                  <c:v>17.295999999999999</c:v>
                </c:pt>
                <c:pt idx="21650">
                  <c:v>17.367999999999999</c:v>
                </c:pt>
                <c:pt idx="21651">
                  <c:v>17.486000000000001</c:v>
                </c:pt>
                <c:pt idx="21652">
                  <c:v>17.582000000000001</c:v>
                </c:pt>
                <c:pt idx="21653">
                  <c:v>17.652999999999999</c:v>
                </c:pt>
                <c:pt idx="21654">
                  <c:v>17.748000000000001</c:v>
                </c:pt>
                <c:pt idx="21655">
                  <c:v>17.843</c:v>
                </c:pt>
                <c:pt idx="21656">
                  <c:v>17.890999999999998</c:v>
                </c:pt>
                <c:pt idx="21657">
                  <c:v>17.986000000000001</c:v>
                </c:pt>
                <c:pt idx="21658">
                  <c:v>18.033000000000001</c:v>
                </c:pt>
                <c:pt idx="21659">
                  <c:v>18.105</c:v>
                </c:pt>
                <c:pt idx="21660">
                  <c:v>18.152000000000001</c:v>
                </c:pt>
                <c:pt idx="21661">
                  <c:v>18.152000000000001</c:v>
                </c:pt>
                <c:pt idx="21662">
                  <c:v>18.175999999999998</c:v>
                </c:pt>
                <c:pt idx="21663">
                  <c:v>18.224</c:v>
                </c:pt>
                <c:pt idx="21664">
                  <c:v>18.271000000000001</c:v>
                </c:pt>
                <c:pt idx="21665">
                  <c:v>18.247</c:v>
                </c:pt>
                <c:pt idx="21666">
                  <c:v>18.247</c:v>
                </c:pt>
                <c:pt idx="21667">
                  <c:v>18.247</c:v>
                </c:pt>
                <c:pt idx="21668">
                  <c:v>18.2</c:v>
                </c:pt>
                <c:pt idx="21669">
                  <c:v>18.152000000000001</c:v>
                </c:pt>
                <c:pt idx="21670">
                  <c:v>18.105</c:v>
                </c:pt>
                <c:pt idx="21671">
                  <c:v>18.081</c:v>
                </c:pt>
                <c:pt idx="21672">
                  <c:v>18.033000000000001</c:v>
                </c:pt>
                <c:pt idx="21673">
                  <c:v>17.962</c:v>
                </c:pt>
                <c:pt idx="21674">
                  <c:v>17.867000000000001</c:v>
                </c:pt>
                <c:pt idx="21675">
                  <c:v>17.795999999999999</c:v>
                </c:pt>
                <c:pt idx="21676">
                  <c:v>17.677</c:v>
                </c:pt>
                <c:pt idx="21677">
                  <c:v>17.605</c:v>
                </c:pt>
                <c:pt idx="21678">
                  <c:v>17.533999999999999</c:v>
                </c:pt>
                <c:pt idx="21679">
                  <c:v>17.463000000000001</c:v>
                </c:pt>
                <c:pt idx="21680">
                  <c:v>17.367999999999999</c:v>
                </c:pt>
                <c:pt idx="21681">
                  <c:v>17.295999999999999</c:v>
                </c:pt>
                <c:pt idx="21682">
                  <c:v>17.225000000000001</c:v>
                </c:pt>
                <c:pt idx="21683">
                  <c:v>17.152999999999999</c:v>
                </c:pt>
                <c:pt idx="21684">
                  <c:v>17.082000000000001</c:v>
                </c:pt>
                <c:pt idx="21685">
                  <c:v>17.010999999999999</c:v>
                </c:pt>
                <c:pt idx="21686">
                  <c:v>16.914999999999999</c:v>
                </c:pt>
                <c:pt idx="21687">
                  <c:v>16.844000000000001</c:v>
                </c:pt>
                <c:pt idx="21688">
                  <c:v>16.773</c:v>
                </c:pt>
                <c:pt idx="21689">
                  <c:v>16.677</c:v>
                </c:pt>
                <c:pt idx="21690">
                  <c:v>16.606000000000002</c:v>
                </c:pt>
                <c:pt idx="21691">
                  <c:v>16.533999999999999</c:v>
                </c:pt>
                <c:pt idx="21692">
                  <c:v>16.486999999999998</c:v>
                </c:pt>
                <c:pt idx="21693">
                  <c:v>16.391999999999999</c:v>
                </c:pt>
                <c:pt idx="21694">
                  <c:v>16.32</c:v>
                </c:pt>
                <c:pt idx="21695">
                  <c:v>16.271999999999998</c:v>
                </c:pt>
                <c:pt idx="21696">
                  <c:v>16.248999999999999</c:v>
                </c:pt>
                <c:pt idx="21697">
                  <c:v>16.225000000000001</c:v>
                </c:pt>
                <c:pt idx="21698">
                  <c:v>16.248999999999999</c:v>
                </c:pt>
                <c:pt idx="21699">
                  <c:v>16.225000000000001</c:v>
                </c:pt>
                <c:pt idx="21700">
                  <c:v>16.248999999999999</c:v>
                </c:pt>
                <c:pt idx="21701">
                  <c:v>16.271999999999998</c:v>
                </c:pt>
                <c:pt idx="21702">
                  <c:v>16.295999999999999</c:v>
                </c:pt>
                <c:pt idx="21703">
                  <c:v>16.32</c:v>
                </c:pt>
                <c:pt idx="21704">
                  <c:v>16.344000000000001</c:v>
                </c:pt>
                <c:pt idx="21705">
                  <c:v>16.367999999999999</c:v>
                </c:pt>
                <c:pt idx="21706">
                  <c:v>16.391999999999999</c:v>
                </c:pt>
                <c:pt idx="21707">
                  <c:v>16.391999999999999</c:v>
                </c:pt>
                <c:pt idx="21708">
                  <c:v>16.391999999999999</c:v>
                </c:pt>
                <c:pt idx="21709">
                  <c:v>16.391999999999999</c:v>
                </c:pt>
                <c:pt idx="21710">
                  <c:v>16.367999999999999</c:v>
                </c:pt>
                <c:pt idx="21711">
                  <c:v>16.344000000000001</c:v>
                </c:pt>
                <c:pt idx="21712">
                  <c:v>16.344000000000001</c:v>
                </c:pt>
                <c:pt idx="21713">
                  <c:v>16.32</c:v>
                </c:pt>
                <c:pt idx="21714">
                  <c:v>16.295999999999999</c:v>
                </c:pt>
                <c:pt idx="21715">
                  <c:v>16.271999999999998</c:v>
                </c:pt>
                <c:pt idx="21716">
                  <c:v>16.248999999999999</c:v>
                </c:pt>
                <c:pt idx="21717">
                  <c:v>16.225000000000001</c:v>
                </c:pt>
                <c:pt idx="21718">
                  <c:v>16.225000000000001</c:v>
                </c:pt>
                <c:pt idx="21719">
                  <c:v>16.201000000000001</c:v>
                </c:pt>
                <c:pt idx="21720">
                  <c:v>16.177</c:v>
                </c:pt>
                <c:pt idx="21721">
                  <c:v>16.152999999999999</c:v>
                </c:pt>
                <c:pt idx="21722">
                  <c:v>16.152999999999999</c:v>
                </c:pt>
                <c:pt idx="21723">
                  <c:v>16.129000000000001</c:v>
                </c:pt>
                <c:pt idx="21724">
                  <c:v>16.129000000000001</c:v>
                </c:pt>
                <c:pt idx="21725">
                  <c:v>16.152999999999999</c:v>
                </c:pt>
                <c:pt idx="21726">
                  <c:v>16.152999999999999</c:v>
                </c:pt>
                <c:pt idx="21727">
                  <c:v>16.201000000000001</c:v>
                </c:pt>
                <c:pt idx="21728">
                  <c:v>15.914999999999999</c:v>
                </c:pt>
                <c:pt idx="21729">
                  <c:v>15.7</c:v>
                </c:pt>
                <c:pt idx="21730">
                  <c:v>15.819000000000001</c:v>
                </c:pt>
                <c:pt idx="21731">
                  <c:v>16.033999999999999</c:v>
                </c:pt>
                <c:pt idx="21732">
                  <c:v>16.106000000000002</c:v>
                </c:pt>
                <c:pt idx="21733">
                  <c:v>16.129000000000001</c:v>
                </c:pt>
                <c:pt idx="21734">
                  <c:v>16.201000000000001</c:v>
                </c:pt>
                <c:pt idx="21735">
                  <c:v>16.248999999999999</c:v>
                </c:pt>
                <c:pt idx="21736">
                  <c:v>16.32</c:v>
                </c:pt>
                <c:pt idx="21737">
                  <c:v>16.391999999999999</c:v>
                </c:pt>
                <c:pt idx="21738">
                  <c:v>16.439</c:v>
                </c:pt>
                <c:pt idx="21739">
                  <c:v>16.486999999999998</c:v>
                </c:pt>
                <c:pt idx="21740">
                  <c:v>16.533999999999999</c:v>
                </c:pt>
                <c:pt idx="21741">
                  <c:v>16.533999999999999</c:v>
                </c:pt>
                <c:pt idx="21742">
                  <c:v>16.558</c:v>
                </c:pt>
                <c:pt idx="21743">
                  <c:v>16.63</c:v>
                </c:pt>
                <c:pt idx="21744">
                  <c:v>16.701000000000001</c:v>
                </c:pt>
                <c:pt idx="21745">
                  <c:v>16.795999999999999</c:v>
                </c:pt>
                <c:pt idx="21746">
                  <c:v>16.867999999999999</c:v>
                </c:pt>
                <c:pt idx="21747">
                  <c:v>16.963000000000001</c:v>
                </c:pt>
                <c:pt idx="21748">
                  <c:v>17.058</c:v>
                </c:pt>
                <c:pt idx="21749">
                  <c:v>17.152999999999999</c:v>
                </c:pt>
                <c:pt idx="21750">
                  <c:v>17.248999999999999</c:v>
                </c:pt>
                <c:pt idx="21751">
                  <c:v>17.367999999999999</c:v>
                </c:pt>
                <c:pt idx="21752">
                  <c:v>17.533999999999999</c:v>
                </c:pt>
                <c:pt idx="21753">
                  <c:v>17.701000000000001</c:v>
                </c:pt>
                <c:pt idx="21754">
                  <c:v>17.795999999999999</c:v>
                </c:pt>
                <c:pt idx="21755">
                  <c:v>17.867000000000001</c:v>
                </c:pt>
                <c:pt idx="21756">
                  <c:v>17.890999999999998</c:v>
                </c:pt>
                <c:pt idx="21757">
                  <c:v>17.937999999999999</c:v>
                </c:pt>
                <c:pt idx="21758">
                  <c:v>17.962</c:v>
                </c:pt>
                <c:pt idx="21759">
                  <c:v>17.986000000000001</c:v>
                </c:pt>
                <c:pt idx="21760">
                  <c:v>17.986000000000001</c:v>
                </c:pt>
                <c:pt idx="21761">
                  <c:v>17.962</c:v>
                </c:pt>
                <c:pt idx="21762">
                  <c:v>17.962</c:v>
                </c:pt>
                <c:pt idx="21763">
                  <c:v>17.962</c:v>
                </c:pt>
                <c:pt idx="21764">
                  <c:v>17.962</c:v>
                </c:pt>
                <c:pt idx="21765">
                  <c:v>17.914999999999999</c:v>
                </c:pt>
                <c:pt idx="21766">
                  <c:v>17.890999999999998</c:v>
                </c:pt>
                <c:pt idx="21767">
                  <c:v>17.867000000000001</c:v>
                </c:pt>
                <c:pt idx="21768">
                  <c:v>17.843</c:v>
                </c:pt>
                <c:pt idx="21769">
                  <c:v>17.771999999999998</c:v>
                </c:pt>
                <c:pt idx="21770">
                  <c:v>17.701000000000001</c:v>
                </c:pt>
                <c:pt idx="21771">
                  <c:v>17.677</c:v>
                </c:pt>
                <c:pt idx="21772">
                  <c:v>17.605</c:v>
                </c:pt>
                <c:pt idx="21773">
                  <c:v>17.510000000000002</c:v>
                </c:pt>
                <c:pt idx="21774">
                  <c:v>17.414999999999999</c:v>
                </c:pt>
                <c:pt idx="21775">
                  <c:v>17.344000000000001</c:v>
                </c:pt>
                <c:pt idx="21776">
                  <c:v>17.248999999999999</c:v>
                </c:pt>
                <c:pt idx="21777">
                  <c:v>17.152999999999999</c:v>
                </c:pt>
                <c:pt idx="21778">
                  <c:v>17.058</c:v>
                </c:pt>
                <c:pt idx="21779">
                  <c:v>16.986999999999998</c:v>
                </c:pt>
                <c:pt idx="21780">
                  <c:v>16.891999999999999</c:v>
                </c:pt>
                <c:pt idx="21781">
                  <c:v>16.82</c:v>
                </c:pt>
                <c:pt idx="21782">
                  <c:v>16.748999999999999</c:v>
                </c:pt>
                <c:pt idx="21783">
                  <c:v>16.677</c:v>
                </c:pt>
                <c:pt idx="21784">
                  <c:v>16.606000000000002</c:v>
                </c:pt>
                <c:pt idx="21785">
                  <c:v>16.510999999999999</c:v>
                </c:pt>
                <c:pt idx="21786">
                  <c:v>16.439</c:v>
                </c:pt>
                <c:pt idx="21787">
                  <c:v>16.344000000000001</c:v>
                </c:pt>
                <c:pt idx="21788">
                  <c:v>16.295999999999999</c:v>
                </c:pt>
                <c:pt idx="21789">
                  <c:v>16.225000000000001</c:v>
                </c:pt>
                <c:pt idx="21790">
                  <c:v>16.152999999999999</c:v>
                </c:pt>
                <c:pt idx="21791">
                  <c:v>16.106000000000002</c:v>
                </c:pt>
                <c:pt idx="21792">
                  <c:v>16.058</c:v>
                </c:pt>
                <c:pt idx="21793">
                  <c:v>16.010000000000002</c:v>
                </c:pt>
                <c:pt idx="21794">
                  <c:v>15.986000000000001</c:v>
                </c:pt>
                <c:pt idx="21795">
                  <c:v>15.962999999999999</c:v>
                </c:pt>
                <c:pt idx="21796">
                  <c:v>15.986000000000001</c:v>
                </c:pt>
                <c:pt idx="21797">
                  <c:v>16.010000000000002</c:v>
                </c:pt>
                <c:pt idx="21798">
                  <c:v>16.010000000000002</c:v>
                </c:pt>
                <c:pt idx="21799">
                  <c:v>16.058</c:v>
                </c:pt>
                <c:pt idx="21800">
                  <c:v>16.058</c:v>
                </c:pt>
                <c:pt idx="21801">
                  <c:v>16.082000000000001</c:v>
                </c:pt>
                <c:pt idx="21802">
                  <c:v>16.106000000000002</c:v>
                </c:pt>
                <c:pt idx="21803">
                  <c:v>16.106000000000002</c:v>
                </c:pt>
                <c:pt idx="21804">
                  <c:v>16.129000000000001</c:v>
                </c:pt>
                <c:pt idx="21805">
                  <c:v>16.129000000000001</c:v>
                </c:pt>
                <c:pt idx="21806">
                  <c:v>16.129000000000001</c:v>
                </c:pt>
                <c:pt idx="21807">
                  <c:v>16.129000000000001</c:v>
                </c:pt>
                <c:pt idx="21808">
                  <c:v>16.106000000000002</c:v>
                </c:pt>
                <c:pt idx="21809">
                  <c:v>16.106000000000002</c:v>
                </c:pt>
                <c:pt idx="21810">
                  <c:v>16.082000000000001</c:v>
                </c:pt>
                <c:pt idx="21811">
                  <c:v>16.106000000000002</c:v>
                </c:pt>
                <c:pt idx="21812">
                  <c:v>16.106000000000002</c:v>
                </c:pt>
                <c:pt idx="21813">
                  <c:v>16.106000000000002</c:v>
                </c:pt>
                <c:pt idx="21814">
                  <c:v>16.106000000000002</c:v>
                </c:pt>
                <c:pt idx="21815">
                  <c:v>16.106000000000002</c:v>
                </c:pt>
                <c:pt idx="21816">
                  <c:v>16.082000000000001</c:v>
                </c:pt>
                <c:pt idx="21817">
                  <c:v>16.082000000000001</c:v>
                </c:pt>
                <c:pt idx="21818">
                  <c:v>16.058</c:v>
                </c:pt>
                <c:pt idx="21819">
                  <c:v>16.058</c:v>
                </c:pt>
                <c:pt idx="21820">
                  <c:v>16.058</c:v>
                </c:pt>
                <c:pt idx="21821">
                  <c:v>16.033999999999999</c:v>
                </c:pt>
                <c:pt idx="21822">
                  <c:v>16.033999999999999</c:v>
                </c:pt>
                <c:pt idx="21823">
                  <c:v>16.058</c:v>
                </c:pt>
                <c:pt idx="21824">
                  <c:v>16.082000000000001</c:v>
                </c:pt>
                <c:pt idx="21825">
                  <c:v>16.129000000000001</c:v>
                </c:pt>
                <c:pt idx="21826">
                  <c:v>16.152999999999999</c:v>
                </c:pt>
                <c:pt idx="21827">
                  <c:v>16.201000000000001</c:v>
                </c:pt>
                <c:pt idx="21828">
                  <c:v>16.271999999999998</c:v>
                </c:pt>
                <c:pt idx="21829">
                  <c:v>16.367999999999999</c:v>
                </c:pt>
                <c:pt idx="21830">
                  <c:v>16.486999999999998</c:v>
                </c:pt>
                <c:pt idx="21831">
                  <c:v>16.654</c:v>
                </c:pt>
                <c:pt idx="21832">
                  <c:v>16.844000000000001</c:v>
                </c:pt>
                <c:pt idx="21833">
                  <c:v>17.033999999999999</c:v>
                </c:pt>
                <c:pt idx="21834">
                  <c:v>17.248999999999999</c:v>
                </c:pt>
                <c:pt idx="21835">
                  <c:v>17.486000000000001</c:v>
                </c:pt>
                <c:pt idx="21836">
                  <c:v>17.724</c:v>
                </c:pt>
                <c:pt idx="21837">
                  <c:v>17.962</c:v>
                </c:pt>
                <c:pt idx="21838">
                  <c:v>18.2</c:v>
                </c:pt>
                <c:pt idx="21839">
                  <c:v>18.484999999999999</c:v>
                </c:pt>
                <c:pt idx="21840">
                  <c:v>18.747</c:v>
                </c:pt>
                <c:pt idx="21841">
                  <c:v>19.007999999999999</c:v>
                </c:pt>
                <c:pt idx="21842">
                  <c:v>19.294</c:v>
                </c:pt>
                <c:pt idx="21843">
                  <c:v>19.579000000000001</c:v>
                </c:pt>
                <c:pt idx="21844">
                  <c:v>19.841000000000001</c:v>
                </c:pt>
                <c:pt idx="21845">
                  <c:v>20.126000000000001</c:v>
                </c:pt>
                <c:pt idx="21846">
                  <c:v>20.388000000000002</c:v>
                </c:pt>
                <c:pt idx="21847">
                  <c:v>20.626999999999999</c:v>
                </c:pt>
                <c:pt idx="21848">
                  <c:v>20.841000000000001</c:v>
                </c:pt>
                <c:pt idx="21849">
                  <c:v>21.056000000000001</c:v>
                </c:pt>
                <c:pt idx="21850">
                  <c:v>21.245999999999999</c:v>
                </c:pt>
                <c:pt idx="21851">
                  <c:v>21.413</c:v>
                </c:pt>
                <c:pt idx="21852">
                  <c:v>21.533000000000001</c:v>
                </c:pt>
                <c:pt idx="21853">
                  <c:v>21.675999999999998</c:v>
                </c:pt>
                <c:pt idx="21854">
                  <c:v>21.818999999999999</c:v>
                </c:pt>
                <c:pt idx="21855">
                  <c:v>21.939</c:v>
                </c:pt>
                <c:pt idx="21856">
                  <c:v>22.082000000000001</c:v>
                </c:pt>
                <c:pt idx="21857">
                  <c:v>22.13</c:v>
                </c:pt>
                <c:pt idx="21858">
                  <c:v>22.202000000000002</c:v>
                </c:pt>
                <c:pt idx="21859">
                  <c:v>22.225999999999999</c:v>
                </c:pt>
                <c:pt idx="21860">
                  <c:v>22.25</c:v>
                </c:pt>
                <c:pt idx="21861">
                  <c:v>22.25</c:v>
                </c:pt>
                <c:pt idx="21862">
                  <c:v>22.25</c:v>
                </c:pt>
                <c:pt idx="21863">
                  <c:v>22.202000000000002</c:v>
                </c:pt>
                <c:pt idx="21864">
                  <c:v>22.082000000000001</c:v>
                </c:pt>
                <c:pt idx="21865">
                  <c:v>21.914999999999999</c:v>
                </c:pt>
                <c:pt idx="21866">
                  <c:v>21.7</c:v>
                </c:pt>
                <c:pt idx="21867">
                  <c:v>21.484999999999999</c:v>
                </c:pt>
                <c:pt idx="21868">
                  <c:v>21.27</c:v>
                </c:pt>
                <c:pt idx="21869">
                  <c:v>21.079000000000001</c:v>
                </c:pt>
                <c:pt idx="21870">
                  <c:v>20.913</c:v>
                </c:pt>
                <c:pt idx="21871">
                  <c:v>20.77</c:v>
                </c:pt>
                <c:pt idx="21872">
                  <c:v>20.603000000000002</c:v>
                </c:pt>
                <c:pt idx="21873">
                  <c:v>20.46</c:v>
                </c:pt>
                <c:pt idx="21874">
                  <c:v>20.292999999999999</c:v>
                </c:pt>
                <c:pt idx="21875">
                  <c:v>20.126000000000001</c:v>
                </c:pt>
                <c:pt idx="21876">
                  <c:v>19.96</c:v>
                </c:pt>
                <c:pt idx="21877">
                  <c:v>19.079999999999998</c:v>
                </c:pt>
                <c:pt idx="21878">
                  <c:v>17.843</c:v>
                </c:pt>
                <c:pt idx="21879">
                  <c:v>17.867000000000001</c:v>
                </c:pt>
                <c:pt idx="21880">
                  <c:v>17.414999999999999</c:v>
                </c:pt>
                <c:pt idx="21881">
                  <c:v>16.773</c:v>
                </c:pt>
                <c:pt idx="21882">
                  <c:v>16.773</c:v>
                </c:pt>
                <c:pt idx="21883">
                  <c:v>17.010999999999999</c:v>
                </c:pt>
                <c:pt idx="21884">
                  <c:v>16.891999999999999</c:v>
                </c:pt>
                <c:pt idx="21885">
                  <c:v>16.582000000000001</c:v>
                </c:pt>
                <c:pt idx="21886">
                  <c:v>16.344000000000001</c:v>
                </c:pt>
                <c:pt idx="21887">
                  <c:v>16.152999999999999</c:v>
                </c:pt>
                <c:pt idx="21888">
                  <c:v>15.986000000000001</c:v>
                </c:pt>
                <c:pt idx="21889">
                  <c:v>15.867000000000001</c:v>
                </c:pt>
                <c:pt idx="21890">
                  <c:v>15.772</c:v>
                </c:pt>
                <c:pt idx="21891">
                  <c:v>15.724</c:v>
                </c:pt>
                <c:pt idx="21892">
                  <c:v>15.7</c:v>
                </c:pt>
                <c:pt idx="21893">
                  <c:v>15.7</c:v>
                </c:pt>
                <c:pt idx="21894">
                  <c:v>15.676</c:v>
                </c:pt>
                <c:pt idx="21895">
                  <c:v>15.651999999999999</c:v>
                </c:pt>
                <c:pt idx="21896">
                  <c:v>15.651999999999999</c:v>
                </c:pt>
                <c:pt idx="21897">
                  <c:v>15.629</c:v>
                </c:pt>
                <c:pt idx="21898">
                  <c:v>15.747999999999999</c:v>
                </c:pt>
                <c:pt idx="21899">
                  <c:v>15.867000000000001</c:v>
                </c:pt>
                <c:pt idx="21900">
                  <c:v>15.939</c:v>
                </c:pt>
                <c:pt idx="21901">
                  <c:v>15.939</c:v>
                </c:pt>
                <c:pt idx="21902">
                  <c:v>15.914999999999999</c:v>
                </c:pt>
                <c:pt idx="21903">
                  <c:v>15.914999999999999</c:v>
                </c:pt>
                <c:pt idx="21904">
                  <c:v>15.891</c:v>
                </c:pt>
                <c:pt idx="21905">
                  <c:v>15.843</c:v>
                </c:pt>
                <c:pt idx="21906">
                  <c:v>15.795999999999999</c:v>
                </c:pt>
                <c:pt idx="21907">
                  <c:v>15.772</c:v>
                </c:pt>
                <c:pt idx="21908">
                  <c:v>15.772</c:v>
                </c:pt>
                <c:pt idx="21909">
                  <c:v>15.747999999999999</c:v>
                </c:pt>
                <c:pt idx="21910">
                  <c:v>15.747999999999999</c:v>
                </c:pt>
                <c:pt idx="21911">
                  <c:v>15.795999999999999</c:v>
                </c:pt>
                <c:pt idx="21912">
                  <c:v>15.843</c:v>
                </c:pt>
                <c:pt idx="21913">
                  <c:v>15.891</c:v>
                </c:pt>
                <c:pt idx="21914">
                  <c:v>15.914999999999999</c:v>
                </c:pt>
                <c:pt idx="21915">
                  <c:v>15.939</c:v>
                </c:pt>
                <c:pt idx="21916">
                  <c:v>15.962999999999999</c:v>
                </c:pt>
                <c:pt idx="21917">
                  <c:v>15.962999999999999</c:v>
                </c:pt>
                <c:pt idx="21918">
                  <c:v>16.010000000000002</c:v>
                </c:pt>
                <c:pt idx="21919">
                  <c:v>16.033999999999999</c:v>
                </c:pt>
                <c:pt idx="21920">
                  <c:v>16.058</c:v>
                </c:pt>
                <c:pt idx="21921">
                  <c:v>16.082000000000001</c:v>
                </c:pt>
                <c:pt idx="21922">
                  <c:v>16.106000000000002</c:v>
                </c:pt>
                <c:pt idx="21923">
                  <c:v>16.152999999999999</c:v>
                </c:pt>
                <c:pt idx="21924">
                  <c:v>16.201000000000001</c:v>
                </c:pt>
                <c:pt idx="21925">
                  <c:v>16.201000000000001</c:v>
                </c:pt>
                <c:pt idx="21926">
                  <c:v>16.225000000000001</c:v>
                </c:pt>
                <c:pt idx="21927">
                  <c:v>16.225000000000001</c:v>
                </c:pt>
                <c:pt idx="21928">
                  <c:v>16.248999999999999</c:v>
                </c:pt>
                <c:pt idx="21929">
                  <c:v>16.271999999999998</c:v>
                </c:pt>
                <c:pt idx="21930">
                  <c:v>16.32</c:v>
                </c:pt>
                <c:pt idx="21931">
                  <c:v>16.439</c:v>
                </c:pt>
                <c:pt idx="21932">
                  <c:v>16.533999999999999</c:v>
                </c:pt>
                <c:pt idx="21933">
                  <c:v>16.606000000000002</c:v>
                </c:pt>
                <c:pt idx="21934">
                  <c:v>16.725000000000001</c:v>
                </c:pt>
                <c:pt idx="21935">
                  <c:v>16.773</c:v>
                </c:pt>
                <c:pt idx="21936">
                  <c:v>16.795999999999999</c:v>
                </c:pt>
                <c:pt idx="21937">
                  <c:v>16.773</c:v>
                </c:pt>
                <c:pt idx="21938">
                  <c:v>16.82</c:v>
                </c:pt>
                <c:pt idx="21939">
                  <c:v>16.867999999999999</c:v>
                </c:pt>
                <c:pt idx="21940">
                  <c:v>16.963000000000001</c:v>
                </c:pt>
                <c:pt idx="21941">
                  <c:v>17.058</c:v>
                </c:pt>
                <c:pt idx="21942">
                  <c:v>17.201000000000001</c:v>
                </c:pt>
                <c:pt idx="21943">
                  <c:v>17.295999999999999</c:v>
                </c:pt>
                <c:pt idx="21944">
                  <c:v>17.390999999999998</c:v>
                </c:pt>
                <c:pt idx="21945">
                  <c:v>17.439</c:v>
                </c:pt>
                <c:pt idx="21946">
                  <c:v>17.510000000000002</c:v>
                </c:pt>
                <c:pt idx="21947">
                  <c:v>17.605</c:v>
                </c:pt>
                <c:pt idx="21948">
                  <c:v>17.677</c:v>
                </c:pt>
                <c:pt idx="21949">
                  <c:v>17.724</c:v>
                </c:pt>
                <c:pt idx="21950">
                  <c:v>17.795999999999999</c:v>
                </c:pt>
                <c:pt idx="21951">
                  <c:v>17.843</c:v>
                </c:pt>
                <c:pt idx="21952">
                  <c:v>17.914999999999999</c:v>
                </c:pt>
                <c:pt idx="21953">
                  <c:v>18.056999999999999</c:v>
                </c:pt>
                <c:pt idx="21954">
                  <c:v>18.343</c:v>
                </c:pt>
                <c:pt idx="21955">
                  <c:v>18.652000000000001</c:v>
                </c:pt>
                <c:pt idx="21956">
                  <c:v>18.984999999999999</c:v>
                </c:pt>
                <c:pt idx="21957">
                  <c:v>19.294</c:v>
                </c:pt>
                <c:pt idx="21958">
                  <c:v>19.579000000000001</c:v>
                </c:pt>
                <c:pt idx="21959">
                  <c:v>19.817</c:v>
                </c:pt>
                <c:pt idx="21960">
                  <c:v>20.030999999999999</c:v>
                </c:pt>
                <c:pt idx="21961">
                  <c:v>20.149999999999999</c:v>
                </c:pt>
                <c:pt idx="21962">
                  <c:v>20.268999999999998</c:v>
                </c:pt>
                <c:pt idx="21963">
                  <c:v>20.364999999999998</c:v>
                </c:pt>
                <c:pt idx="21964">
                  <c:v>20.411999999999999</c:v>
                </c:pt>
                <c:pt idx="21965">
                  <c:v>20.411999999999999</c:v>
                </c:pt>
                <c:pt idx="21966">
                  <c:v>20.388000000000002</c:v>
                </c:pt>
                <c:pt idx="21967">
                  <c:v>20.317</c:v>
                </c:pt>
                <c:pt idx="21968">
                  <c:v>20.222000000000001</c:v>
                </c:pt>
                <c:pt idx="21969">
                  <c:v>20.126000000000001</c:v>
                </c:pt>
                <c:pt idx="21970">
                  <c:v>20.007000000000001</c:v>
                </c:pt>
                <c:pt idx="21971">
                  <c:v>19.864999999999998</c:v>
                </c:pt>
                <c:pt idx="21972">
                  <c:v>19.722000000000001</c:v>
                </c:pt>
                <c:pt idx="21973">
                  <c:v>19.579000000000001</c:v>
                </c:pt>
                <c:pt idx="21974">
                  <c:v>19.413</c:v>
                </c:pt>
                <c:pt idx="21975">
                  <c:v>19.245999999999999</c:v>
                </c:pt>
                <c:pt idx="21976">
                  <c:v>19.103000000000002</c:v>
                </c:pt>
                <c:pt idx="21977">
                  <c:v>18.937000000000001</c:v>
                </c:pt>
                <c:pt idx="21978">
                  <c:v>18.794</c:v>
                </c:pt>
                <c:pt idx="21979">
                  <c:v>18.628</c:v>
                </c:pt>
                <c:pt idx="21980">
                  <c:v>18.460999999999999</c:v>
                </c:pt>
                <c:pt idx="21981">
                  <c:v>18.318999999999999</c:v>
                </c:pt>
                <c:pt idx="21982">
                  <c:v>18.175999999999998</c:v>
                </c:pt>
                <c:pt idx="21983">
                  <c:v>18.033000000000001</c:v>
                </c:pt>
                <c:pt idx="21984">
                  <c:v>17.890999999999998</c:v>
                </c:pt>
                <c:pt idx="21985">
                  <c:v>17.771999999999998</c:v>
                </c:pt>
                <c:pt idx="21986">
                  <c:v>17.652999999999999</c:v>
                </c:pt>
                <c:pt idx="21987">
                  <c:v>17.533999999999999</c:v>
                </c:pt>
                <c:pt idx="21988">
                  <c:v>17.414999999999999</c:v>
                </c:pt>
                <c:pt idx="21989">
                  <c:v>17.295999999999999</c:v>
                </c:pt>
                <c:pt idx="21990">
                  <c:v>17.201000000000001</c:v>
                </c:pt>
                <c:pt idx="21991">
                  <c:v>17.106000000000002</c:v>
                </c:pt>
                <c:pt idx="21992">
                  <c:v>17.010999999999999</c:v>
                </c:pt>
                <c:pt idx="21993">
                  <c:v>16.914999999999999</c:v>
                </c:pt>
                <c:pt idx="21994">
                  <c:v>16.844000000000001</c:v>
                </c:pt>
                <c:pt idx="21995">
                  <c:v>16.748999999999999</c:v>
                </c:pt>
                <c:pt idx="21996">
                  <c:v>16.677</c:v>
                </c:pt>
                <c:pt idx="21997">
                  <c:v>16.606000000000002</c:v>
                </c:pt>
                <c:pt idx="21998">
                  <c:v>16.558</c:v>
                </c:pt>
                <c:pt idx="21999">
                  <c:v>16.510999999999999</c:v>
                </c:pt>
                <c:pt idx="22000">
                  <c:v>16.463000000000001</c:v>
                </c:pt>
                <c:pt idx="22001">
                  <c:v>16.414999999999999</c:v>
                </c:pt>
                <c:pt idx="22002">
                  <c:v>16.367999999999999</c:v>
                </c:pt>
                <c:pt idx="22003">
                  <c:v>16.32</c:v>
                </c:pt>
                <c:pt idx="22004">
                  <c:v>16.295999999999999</c:v>
                </c:pt>
                <c:pt idx="22005">
                  <c:v>16.271999999999998</c:v>
                </c:pt>
                <c:pt idx="22006">
                  <c:v>16.248999999999999</c:v>
                </c:pt>
                <c:pt idx="22007">
                  <c:v>16.225000000000001</c:v>
                </c:pt>
                <c:pt idx="22008">
                  <c:v>16.201000000000001</c:v>
                </c:pt>
                <c:pt idx="22009">
                  <c:v>16.177</c:v>
                </c:pt>
                <c:pt idx="22010">
                  <c:v>16.152999999999999</c:v>
                </c:pt>
                <c:pt idx="22011">
                  <c:v>16.129000000000001</c:v>
                </c:pt>
                <c:pt idx="22012">
                  <c:v>16.129000000000001</c:v>
                </c:pt>
                <c:pt idx="22013">
                  <c:v>16.129000000000001</c:v>
                </c:pt>
                <c:pt idx="22014">
                  <c:v>16.106000000000002</c:v>
                </c:pt>
                <c:pt idx="22015">
                  <c:v>16.129000000000001</c:v>
                </c:pt>
                <c:pt idx="22016">
                  <c:v>16.129000000000001</c:v>
                </c:pt>
                <c:pt idx="22017">
                  <c:v>16.177</c:v>
                </c:pt>
                <c:pt idx="22018">
                  <c:v>16.225000000000001</c:v>
                </c:pt>
                <c:pt idx="22019">
                  <c:v>16.295999999999999</c:v>
                </c:pt>
                <c:pt idx="22020">
                  <c:v>16.391999999999999</c:v>
                </c:pt>
                <c:pt idx="22021">
                  <c:v>16.510999999999999</c:v>
                </c:pt>
                <c:pt idx="22022">
                  <c:v>16.63</c:v>
                </c:pt>
                <c:pt idx="22023">
                  <c:v>16.773</c:v>
                </c:pt>
                <c:pt idx="22024">
                  <c:v>16.963000000000001</c:v>
                </c:pt>
                <c:pt idx="22025">
                  <c:v>17.152999999999999</c:v>
                </c:pt>
                <c:pt idx="22026">
                  <c:v>17.344000000000001</c:v>
                </c:pt>
                <c:pt idx="22027">
                  <c:v>17.582000000000001</c:v>
                </c:pt>
                <c:pt idx="22028">
                  <c:v>17.818999999999999</c:v>
                </c:pt>
                <c:pt idx="22029">
                  <c:v>18.056999999999999</c:v>
                </c:pt>
                <c:pt idx="22030">
                  <c:v>18.318999999999999</c:v>
                </c:pt>
                <c:pt idx="22031">
                  <c:v>18.556999999999999</c:v>
                </c:pt>
                <c:pt idx="22032">
                  <c:v>18.818000000000001</c:v>
                </c:pt>
                <c:pt idx="22033">
                  <c:v>19.079999999999998</c:v>
                </c:pt>
                <c:pt idx="22034">
                  <c:v>19.341000000000001</c:v>
                </c:pt>
                <c:pt idx="22035">
                  <c:v>19.651</c:v>
                </c:pt>
                <c:pt idx="22036">
                  <c:v>19.936</c:v>
                </c:pt>
                <c:pt idx="22037">
                  <c:v>20.149999999999999</c:v>
                </c:pt>
                <c:pt idx="22038">
                  <c:v>20.364999999999998</c:v>
                </c:pt>
                <c:pt idx="22039">
                  <c:v>20.555</c:v>
                </c:pt>
                <c:pt idx="22040">
                  <c:v>20.77</c:v>
                </c:pt>
                <c:pt idx="22041">
                  <c:v>21.007999999999999</c:v>
                </c:pt>
                <c:pt idx="22042">
                  <c:v>21.222999999999999</c:v>
                </c:pt>
                <c:pt idx="22043">
                  <c:v>21.437000000000001</c:v>
                </c:pt>
                <c:pt idx="22044">
                  <c:v>21.603999999999999</c:v>
                </c:pt>
                <c:pt idx="22045">
                  <c:v>21.771999999999998</c:v>
                </c:pt>
                <c:pt idx="22046">
                  <c:v>21.939</c:v>
                </c:pt>
                <c:pt idx="22047">
                  <c:v>22.082000000000001</c:v>
                </c:pt>
                <c:pt idx="22048">
                  <c:v>22.202000000000002</c:v>
                </c:pt>
                <c:pt idx="22049">
                  <c:v>22.297999999999998</c:v>
                </c:pt>
                <c:pt idx="22050">
                  <c:v>22.393000000000001</c:v>
                </c:pt>
                <c:pt idx="22051">
                  <c:v>22.440999999999999</c:v>
                </c:pt>
                <c:pt idx="22052">
                  <c:v>22.440999999999999</c:v>
                </c:pt>
                <c:pt idx="22053">
                  <c:v>22.465</c:v>
                </c:pt>
                <c:pt idx="22054">
                  <c:v>22.440999999999999</c:v>
                </c:pt>
                <c:pt idx="22055">
                  <c:v>22.369</c:v>
                </c:pt>
                <c:pt idx="22056">
                  <c:v>22.25</c:v>
                </c:pt>
                <c:pt idx="22057">
                  <c:v>22.154</c:v>
                </c:pt>
                <c:pt idx="22058">
                  <c:v>22.082000000000001</c:v>
                </c:pt>
                <c:pt idx="22059">
                  <c:v>21.986999999999998</c:v>
                </c:pt>
                <c:pt idx="22060">
                  <c:v>21.843</c:v>
                </c:pt>
                <c:pt idx="22061">
                  <c:v>21.675999999999998</c:v>
                </c:pt>
                <c:pt idx="22062">
                  <c:v>21.509</c:v>
                </c:pt>
                <c:pt idx="22063">
                  <c:v>21.341999999999999</c:v>
                </c:pt>
                <c:pt idx="22064">
                  <c:v>21.199000000000002</c:v>
                </c:pt>
                <c:pt idx="22065">
                  <c:v>21.056000000000001</c:v>
                </c:pt>
                <c:pt idx="22066">
                  <c:v>20.864999999999998</c:v>
                </c:pt>
                <c:pt idx="22067">
                  <c:v>20.673999999999999</c:v>
                </c:pt>
                <c:pt idx="22068">
                  <c:v>20.484000000000002</c:v>
                </c:pt>
                <c:pt idx="22069">
                  <c:v>20.292999999999999</c:v>
                </c:pt>
                <c:pt idx="22070">
                  <c:v>20.079000000000001</c:v>
                </c:pt>
                <c:pt idx="22071">
                  <c:v>19.911999999999999</c:v>
                </c:pt>
                <c:pt idx="22072">
                  <c:v>19.722000000000001</c:v>
                </c:pt>
                <c:pt idx="22073">
                  <c:v>19.555</c:v>
                </c:pt>
                <c:pt idx="22074">
                  <c:v>19.364999999999998</c:v>
                </c:pt>
                <c:pt idx="22075">
                  <c:v>19.175000000000001</c:v>
                </c:pt>
                <c:pt idx="22076">
                  <c:v>19.007999999999999</c:v>
                </c:pt>
                <c:pt idx="22077">
                  <c:v>18.841999999999999</c:v>
                </c:pt>
                <c:pt idx="22078">
                  <c:v>18.675000000000001</c:v>
                </c:pt>
                <c:pt idx="22079">
                  <c:v>18.509</c:v>
                </c:pt>
                <c:pt idx="22080">
                  <c:v>18.366</c:v>
                </c:pt>
                <c:pt idx="22081">
                  <c:v>18.224</c:v>
                </c:pt>
                <c:pt idx="22082">
                  <c:v>18.056999999999999</c:v>
                </c:pt>
                <c:pt idx="22083">
                  <c:v>17.652999999999999</c:v>
                </c:pt>
                <c:pt idx="22084">
                  <c:v>17.582000000000001</c:v>
                </c:pt>
                <c:pt idx="22085">
                  <c:v>17.177</c:v>
                </c:pt>
                <c:pt idx="22086">
                  <c:v>16.701000000000001</c:v>
                </c:pt>
                <c:pt idx="22087">
                  <c:v>16.533999999999999</c:v>
                </c:pt>
                <c:pt idx="22088">
                  <c:v>15.891</c:v>
                </c:pt>
                <c:pt idx="22089">
                  <c:v>15.581</c:v>
                </c:pt>
                <c:pt idx="22090">
                  <c:v>15.461</c:v>
                </c:pt>
                <c:pt idx="22091">
                  <c:v>15.461</c:v>
                </c:pt>
                <c:pt idx="22092">
                  <c:v>15.484999999999999</c:v>
                </c:pt>
                <c:pt idx="22093">
                  <c:v>15.509</c:v>
                </c:pt>
                <c:pt idx="22094">
                  <c:v>15.509</c:v>
                </c:pt>
                <c:pt idx="22095">
                  <c:v>15.484999999999999</c:v>
                </c:pt>
                <c:pt idx="22096">
                  <c:v>15.532999999999999</c:v>
                </c:pt>
                <c:pt idx="22097">
                  <c:v>15.651999999999999</c:v>
                </c:pt>
                <c:pt idx="22098">
                  <c:v>15.747999999999999</c:v>
                </c:pt>
                <c:pt idx="22099">
                  <c:v>15.819000000000001</c:v>
                </c:pt>
                <c:pt idx="22100">
                  <c:v>15.843</c:v>
                </c:pt>
                <c:pt idx="22101">
                  <c:v>15.867000000000001</c:v>
                </c:pt>
                <c:pt idx="22102">
                  <c:v>15.891</c:v>
                </c:pt>
                <c:pt idx="22103">
                  <c:v>15.914999999999999</c:v>
                </c:pt>
                <c:pt idx="22104">
                  <c:v>15.914999999999999</c:v>
                </c:pt>
                <c:pt idx="22105">
                  <c:v>15.939</c:v>
                </c:pt>
                <c:pt idx="22106">
                  <c:v>15.939</c:v>
                </c:pt>
                <c:pt idx="22107">
                  <c:v>15.939</c:v>
                </c:pt>
                <c:pt idx="22108">
                  <c:v>15.962999999999999</c:v>
                </c:pt>
                <c:pt idx="22109">
                  <c:v>15.986000000000001</c:v>
                </c:pt>
                <c:pt idx="22110">
                  <c:v>15.986000000000001</c:v>
                </c:pt>
                <c:pt idx="22111">
                  <c:v>16.010000000000002</c:v>
                </c:pt>
                <c:pt idx="22112">
                  <c:v>16.033999999999999</c:v>
                </c:pt>
                <c:pt idx="22113">
                  <c:v>16.058</c:v>
                </c:pt>
                <c:pt idx="22114">
                  <c:v>16.106000000000002</c:v>
                </c:pt>
                <c:pt idx="22115">
                  <c:v>16.129000000000001</c:v>
                </c:pt>
                <c:pt idx="22116">
                  <c:v>16.152999999999999</c:v>
                </c:pt>
                <c:pt idx="22117">
                  <c:v>16.225000000000001</c:v>
                </c:pt>
                <c:pt idx="22118">
                  <c:v>16.271999999999998</c:v>
                </c:pt>
                <c:pt idx="22119">
                  <c:v>16.344000000000001</c:v>
                </c:pt>
                <c:pt idx="22120">
                  <c:v>16.414999999999999</c:v>
                </c:pt>
                <c:pt idx="22121">
                  <c:v>16.463000000000001</c:v>
                </c:pt>
                <c:pt idx="22122">
                  <c:v>16.510999999999999</c:v>
                </c:pt>
                <c:pt idx="22123">
                  <c:v>16.582000000000001</c:v>
                </c:pt>
                <c:pt idx="22124">
                  <c:v>16.654</c:v>
                </c:pt>
                <c:pt idx="22125">
                  <c:v>16.725000000000001</c:v>
                </c:pt>
                <c:pt idx="22126">
                  <c:v>16.773</c:v>
                </c:pt>
                <c:pt idx="22127">
                  <c:v>16.844000000000001</c:v>
                </c:pt>
                <c:pt idx="22128">
                  <c:v>16.891999999999999</c:v>
                </c:pt>
                <c:pt idx="22129">
                  <c:v>16.939</c:v>
                </c:pt>
                <c:pt idx="22130">
                  <c:v>16.986999999999998</c:v>
                </c:pt>
                <c:pt idx="22131">
                  <c:v>17.033999999999999</c:v>
                </c:pt>
                <c:pt idx="22132">
                  <c:v>17.058</c:v>
                </c:pt>
                <c:pt idx="22133">
                  <c:v>17.106000000000002</c:v>
                </c:pt>
                <c:pt idx="22134">
                  <c:v>17.152999999999999</c:v>
                </c:pt>
                <c:pt idx="22135">
                  <c:v>17.152999999999999</c:v>
                </c:pt>
                <c:pt idx="22136">
                  <c:v>17.201000000000001</c:v>
                </c:pt>
                <c:pt idx="22137">
                  <c:v>17.248999999999999</c:v>
                </c:pt>
                <c:pt idx="22138">
                  <c:v>17.295999999999999</c:v>
                </c:pt>
                <c:pt idx="22139">
                  <c:v>17.32</c:v>
                </c:pt>
                <c:pt idx="22140">
                  <c:v>17.344000000000001</c:v>
                </c:pt>
                <c:pt idx="22141">
                  <c:v>17.390999999999998</c:v>
                </c:pt>
                <c:pt idx="22142">
                  <c:v>17.390999999999998</c:v>
                </c:pt>
                <c:pt idx="22143">
                  <c:v>17.414999999999999</c:v>
                </c:pt>
                <c:pt idx="22144">
                  <c:v>17.414999999999999</c:v>
                </c:pt>
                <c:pt idx="22145">
                  <c:v>17.439</c:v>
                </c:pt>
                <c:pt idx="22146">
                  <c:v>17.463000000000001</c:v>
                </c:pt>
                <c:pt idx="22147">
                  <c:v>17.439</c:v>
                </c:pt>
                <c:pt idx="22148">
                  <c:v>17.414999999999999</c:v>
                </c:pt>
                <c:pt idx="22149">
                  <c:v>17.390999999999998</c:v>
                </c:pt>
                <c:pt idx="22150">
                  <c:v>17.344000000000001</c:v>
                </c:pt>
                <c:pt idx="22151">
                  <c:v>17.295999999999999</c:v>
                </c:pt>
                <c:pt idx="22152">
                  <c:v>17.271999999999998</c:v>
                </c:pt>
                <c:pt idx="22153">
                  <c:v>17.225000000000001</c:v>
                </c:pt>
                <c:pt idx="22154">
                  <c:v>17.201000000000001</c:v>
                </c:pt>
                <c:pt idx="22155">
                  <c:v>17.13</c:v>
                </c:pt>
                <c:pt idx="22156">
                  <c:v>17.058</c:v>
                </c:pt>
                <c:pt idx="22157">
                  <c:v>16.986999999999998</c:v>
                </c:pt>
                <c:pt idx="22158">
                  <c:v>16.939</c:v>
                </c:pt>
                <c:pt idx="22159">
                  <c:v>16.891999999999999</c:v>
                </c:pt>
                <c:pt idx="22160">
                  <c:v>16.867999999999999</c:v>
                </c:pt>
                <c:pt idx="22161">
                  <c:v>16.82</c:v>
                </c:pt>
                <c:pt idx="22162">
                  <c:v>16.725000000000001</c:v>
                </c:pt>
                <c:pt idx="22163">
                  <c:v>16.677</c:v>
                </c:pt>
                <c:pt idx="22164">
                  <c:v>16.63</c:v>
                </c:pt>
                <c:pt idx="22165">
                  <c:v>16.558</c:v>
                </c:pt>
                <c:pt idx="22166">
                  <c:v>16.486999999999998</c:v>
                </c:pt>
                <c:pt idx="22167">
                  <c:v>16.463000000000001</c:v>
                </c:pt>
                <c:pt idx="22168">
                  <c:v>16.414999999999999</c:v>
                </c:pt>
                <c:pt idx="22169">
                  <c:v>16.391999999999999</c:v>
                </c:pt>
                <c:pt idx="22170">
                  <c:v>16.32</c:v>
                </c:pt>
                <c:pt idx="22171">
                  <c:v>16.32</c:v>
                </c:pt>
                <c:pt idx="22172">
                  <c:v>16.295999999999999</c:v>
                </c:pt>
                <c:pt idx="22173">
                  <c:v>16.295999999999999</c:v>
                </c:pt>
                <c:pt idx="22174">
                  <c:v>16.295999999999999</c:v>
                </c:pt>
                <c:pt idx="22175">
                  <c:v>16.295999999999999</c:v>
                </c:pt>
                <c:pt idx="22176">
                  <c:v>16.271999999999998</c:v>
                </c:pt>
                <c:pt idx="22177">
                  <c:v>16.271999999999998</c:v>
                </c:pt>
                <c:pt idx="22178">
                  <c:v>16.295999999999999</c:v>
                </c:pt>
                <c:pt idx="22179">
                  <c:v>16.271999999999998</c:v>
                </c:pt>
                <c:pt idx="22180">
                  <c:v>16.271999999999998</c:v>
                </c:pt>
                <c:pt idx="22181">
                  <c:v>16.271999999999998</c:v>
                </c:pt>
                <c:pt idx="22182">
                  <c:v>16.248999999999999</c:v>
                </c:pt>
                <c:pt idx="22183">
                  <c:v>16.248999999999999</c:v>
                </c:pt>
                <c:pt idx="22184">
                  <c:v>16.248999999999999</c:v>
                </c:pt>
                <c:pt idx="22185">
                  <c:v>16.248999999999999</c:v>
                </c:pt>
                <c:pt idx="22186">
                  <c:v>16.225000000000001</c:v>
                </c:pt>
                <c:pt idx="22187">
                  <c:v>16.225000000000001</c:v>
                </c:pt>
                <c:pt idx="22188">
                  <c:v>16.248999999999999</c:v>
                </c:pt>
                <c:pt idx="22189">
                  <c:v>16.248999999999999</c:v>
                </c:pt>
                <c:pt idx="22190">
                  <c:v>16.248999999999999</c:v>
                </c:pt>
                <c:pt idx="22191">
                  <c:v>16.248999999999999</c:v>
                </c:pt>
                <c:pt idx="22192">
                  <c:v>16.225000000000001</c:v>
                </c:pt>
                <c:pt idx="22193">
                  <c:v>16.177</c:v>
                </c:pt>
                <c:pt idx="22194">
                  <c:v>16.152999999999999</c:v>
                </c:pt>
                <c:pt idx="22195">
                  <c:v>16.129000000000001</c:v>
                </c:pt>
                <c:pt idx="22196">
                  <c:v>16.129000000000001</c:v>
                </c:pt>
                <c:pt idx="22197">
                  <c:v>16.106000000000002</c:v>
                </c:pt>
                <c:pt idx="22198">
                  <c:v>16.106000000000002</c:v>
                </c:pt>
                <c:pt idx="22199">
                  <c:v>16.082000000000001</c:v>
                </c:pt>
                <c:pt idx="22200">
                  <c:v>16.082000000000001</c:v>
                </c:pt>
                <c:pt idx="22201">
                  <c:v>16.058</c:v>
                </c:pt>
                <c:pt idx="22202">
                  <c:v>16.010000000000002</c:v>
                </c:pt>
                <c:pt idx="22203">
                  <c:v>16.010000000000002</c:v>
                </c:pt>
                <c:pt idx="22204">
                  <c:v>16.010000000000002</c:v>
                </c:pt>
                <c:pt idx="22205">
                  <c:v>16.010000000000002</c:v>
                </c:pt>
                <c:pt idx="22206">
                  <c:v>16.033999999999999</c:v>
                </c:pt>
                <c:pt idx="22207">
                  <c:v>16.058</c:v>
                </c:pt>
                <c:pt idx="22208">
                  <c:v>16.082000000000001</c:v>
                </c:pt>
                <c:pt idx="22209">
                  <c:v>16.106000000000002</c:v>
                </c:pt>
                <c:pt idx="22210">
                  <c:v>16.129000000000001</c:v>
                </c:pt>
                <c:pt idx="22211">
                  <c:v>16.152999999999999</c:v>
                </c:pt>
                <c:pt idx="22212">
                  <c:v>16.177</c:v>
                </c:pt>
                <c:pt idx="22213">
                  <c:v>16.201000000000001</c:v>
                </c:pt>
                <c:pt idx="22214">
                  <c:v>16.201000000000001</c:v>
                </c:pt>
                <c:pt idx="22215">
                  <c:v>16.271999999999998</c:v>
                </c:pt>
                <c:pt idx="22216">
                  <c:v>16.344000000000001</c:v>
                </c:pt>
                <c:pt idx="22217">
                  <c:v>16.439</c:v>
                </c:pt>
                <c:pt idx="22218">
                  <c:v>16.510999999999999</c:v>
                </c:pt>
                <c:pt idx="22219">
                  <c:v>16.582000000000001</c:v>
                </c:pt>
                <c:pt idx="22220">
                  <c:v>16.677</c:v>
                </c:pt>
                <c:pt idx="22221">
                  <c:v>16.748999999999999</c:v>
                </c:pt>
                <c:pt idx="22222">
                  <c:v>16.795999999999999</c:v>
                </c:pt>
                <c:pt idx="22223">
                  <c:v>16.844000000000001</c:v>
                </c:pt>
                <c:pt idx="22224">
                  <c:v>16.914999999999999</c:v>
                </c:pt>
                <c:pt idx="22225">
                  <c:v>16.963000000000001</c:v>
                </c:pt>
                <c:pt idx="22226">
                  <c:v>17.033999999999999</c:v>
                </c:pt>
                <c:pt idx="22227">
                  <c:v>17.082000000000001</c:v>
                </c:pt>
                <c:pt idx="22228">
                  <c:v>17.152999999999999</c:v>
                </c:pt>
                <c:pt idx="22229">
                  <c:v>17.225000000000001</c:v>
                </c:pt>
                <c:pt idx="22230">
                  <c:v>17.271999999999998</c:v>
                </c:pt>
                <c:pt idx="22231">
                  <c:v>17.32</c:v>
                </c:pt>
                <c:pt idx="22232">
                  <c:v>17.367999999999999</c:v>
                </c:pt>
                <c:pt idx="22233">
                  <c:v>17.414999999999999</c:v>
                </c:pt>
                <c:pt idx="22234">
                  <c:v>17.439</c:v>
                </c:pt>
                <c:pt idx="22235">
                  <c:v>17.463000000000001</c:v>
                </c:pt>
                <c:pt idx="22236">
                  <c:v>17.463000000000001</c:v>
                </c:pt>
                <c:pt idx="22237">
                  <c:v>17.463000000000001</c:v>
                </c:pt>
                <c:pt idx="22238">
                  <c:v>17.486000000000001</c:v>
                </c:pt>
                <c:pt idx="22239">
                  <c:v>17.486000000000001</c:v>
                </c:pt>
                <c:pt idx="22240">
                  <c:v>17.486000000000001</c:v>
                </c:pt>
                <c:pt idx="22241">
                  <c:v>17.486000000000001</c:v>
                </c:pt>
                <c:pt idx="22242">
                  <c:v>17.486000000000001</c:v>
                </c:pt>
                <c:pt idx="22243">
                  <c:v>17.486000000000001</c:v>
                </c:pt>
                <c:pt idx="22244">
                  <c:v>17.439</c:v>
                </c:pt>
                <c:pt idx="22245">
                  <c:v>17.390999999999998</c:v>
                </c:pt>
                <c:pt idx="22246">
                  <c:v>17.367999999999999</c:v>
                </c:pt>
                <c:pt idx="22247">
                  <c:v>17.32</c:v>
                </c:pt>
                <c:pt idx="22248">
                  <c:v>17.248999999999999</c:v>
                </c:pt>
                <c:pt idx="22249">
                  <c:v>17.177</c:v>
                </c:pt>
                <c:pt idx="22250">
                  <c:v>17.13</c:v>
                </c:pt>
                <c:pt idx="22251">
                  <c:v>17.106000000000002</c:v>
                </c:pt>
                <c:pt idx="22252">
                  <c:v>17.033999999999999</c:v>
                </c:pt>
                <c:pt idx="22253">
                  <c:v>16.963000000000001</c:v>
                </c:pt>
                <c:pt idx="22254">
                  <c:v>16.914999999999999</c:v>
                </c:pt>
                <c:pt idx="22255">
                  <c:v>16.867999999999999</c:v>
                </c:pt>
                <c:pt idx="22256">
                  <c:v>16.773</c:v>
                </c:pt>
                <c:pt idx="22257">
                  <c:v>16.701000000000001</c:v>
                </c:pt>
                <c:pt idx="22258">
                  <c:v>16.654</c:v>
                </c:pt>
                <c:pt idx="22259">
                  <c:v>16.582000000000001</c:v>
                </c:pt>
                <c:pt idx="22260">
                  <c:v>16.486999999999998</c:v>
                </c:pt>
                <c:pt idx="22261">
                  <c:v>16.391999999999999</c:v>
                </c:pt>
                <c:pt idx="22262">
                  <c:v>16.32</c:v>
                </c:pt>
                <c:pt idx="22263">
                  <c:v>16.271999999999998</c:v>
                </c:pt>
                <c:pt idx="22264">
                  <c:v>16.248999999999999</c:v>
                </c:pt>
                <c:pt idx="22265">
                  <c:v>16.177</c:v>
                </c:pt>
                <c:pt idx="22266">
                  <c:v>16.106000000000002</c:v>
                </c:pt>
                <c:pt idx="22267">
                  <c:v>16.082000000000001</c:v>
                </c:pt>
                <c:pt idx="22268">
                  <c:v>16.033999999999999</c:v>
                </c:pt>
                <c:pt idx="22269">
                  <c:v>16.033999999999999</c:v>
                </c:pt>
                <c:pt idx="22270">
                  <c:v>16.010000000000002</c:v>
                </c:pt>
                <c:pt idx="22271">
                  <c:v>16.033999999999999</c:v>
                </c:pt>
                <c:pt idx="22272">
                  <c:v>16.033999999999999</c:v>
                </c:pt>
                <c:pt idx="22273">
                  <c:v>16.058</c:v>
                </c:pt>
                <c:pt idx="22274">
                  <c:v>16.033999999999999</c:v>
                </c:pt>
                <c:pt idx="22275">
                  <c:v>15.986000000000001</c:v>
                </c:pt>
                <c:pt idx="22276">
                  <c:v>15.986000000000001</c:v>
                </c:pt>
                <c:pt idx="22277">
                  <c:v>16.010000000000002</c:v>
                </c:pt>
                <c:pt idx="22278">
                  <c:v>15.986000000000001</c:v>
                </c:pt>
                <c:pt idx="22279">
                  <c:v>15.986000000000001</c:v>
                </c:pt>
                <c:pt idx="22280">
                  <c:v>15.962999999999999</c:v>
                </c:pt>
                <c:pt idx="22281">
                  <c:v>15.962999999999999</c:v>
                </c:pt>
                <c:pt idx="22282">
                  <c:v>15.939</c:v>
                </c:pt>
                <c:pt idx="22283">
                  <c:v>15.962999999999999</c:v>
                </c:pt>
                <c:pt idx="22284">
                  <c:v>15.939</c:v>
                </c:pt>
                <c:pt idx="22285">
                  <c:v>15.939</c:v>
                </c:pt>
                <c:pt idx="22286">
                  <c:v>15.939</c:v>
                </c:pt>
                <c:pt idx="22287">
                  <c:v>15.914999999999999</c:v>
                </c:pt>
                <c:pt idx="22288">
                  <c:v>15.914999999999999</c:v>
                </c:pt>
                <c:pt idx="22289">
                  <c:v>15.891</c:v>
                </c:pt>
                <c:pt idx="22290">
                  <c:v>15.891</c:v>
                </c:pt>
                <c:pt idx="22291">
                  <c:v>15.867000000000001</c:v>
                </c:pt>
                <c:pt idx="22292">
                  <c:v>15.867000000000001</c:v>
                </c:pt>
                <c:pt idx="22293">
                  <c:v>15.891</c:v>
                </c:pt>
                <c:pt idx="22294">
                  <c:v>15.914999999999999</c:v>
                </c:pt>
                <c:pt idx="22295">
                  <c:v>15.914999999999999</c:v>
                </c:pt>
                <c:pt idx="22296">
                  <c:v>15.939</c:v>
                </c:pt>
                <c:pt idx="22297">
                  <c:v>15.962999999999999</c:v>
                </c:pt>
                <c:pt idx="22298">
                  <c:v>15.962999999999999</c:v>
                </c:pt>
                <c:pt idx="22299">
                  <c:v>15.939</c:v>
                </c:pt>
                <c:pt idx="22300">
                  <c:v>15.939</c:v>
                </c:pt>
                <c:pt idx="22301">
                  <c:v>15.962999999999999</c:v>
                </c:pt>
                <c:pt idx="22302">
                  <c:v>15.962999999999999</c:v>
                </c:pt>
                <c:pt idx="22303">
                  <c:v>15.986000000000001</c:v>
                </c:pt>
                <c:pt idx="22304">
                  <c:v>16.033999999999999</c:v>
                </c:pt>
                <c:pt idx="22305">
                  <c:v>16.058</c:v>
                </c:pt>
                <c:pt idx="22306">
                  <c:v>16.152999999999999</c:v>
                </c:pt>
                <c:pt idx="22307">
                  <c:v>16.248999999999999</c:v>
                </c:pt>
                <c:pt idx="22308">
                  <c:v>16.391999999999999</c:v>
                </c:pt>
                <c:pt idx="22309">
                  <c:v>16.533999999999999</c:v>
                </c:pt>
                <c:pt idx="22310">
                  <c:v>16.725000000000001</c:v>
                </c:pt>
                <c:pt idx="22311">
                  <c:v>16.914999999999999</c:v>
                </c:pt>
                <c:pt idx="22312">
                  <c:v>17.152999999999999</c:v>
                </c:pt>
                <c:pt idx="22313">
                  <c:v>17.390999999999998</c:v>
                </c:pt>
                <c:pt idx="22314">
                  <c:v>17.629000000000001</c:v>
                </c:pt>
                <c:pt idx="22315">
                  <c:v>17.890999999999998</c:v>
                </c:pt>
                <c:pt idx="22316">
                  <c:v>18.152000000000001</c:v>
                </c:pt>
                <c:pt idx="22317">
                  <c:v>18.414000000000001</c:v>
                </c:pt>
                <c:pt idx="22318">
                  <c:v>18.699000000000002</c:v>
                </c:pt>
                <c:pt idx="22319">
                  <c:v>18.960999999999999</c:v>
                </c:pt>
                <c:pt idx="22320">
                  <c:v>19.245999999999999</c:v>
                </c:pt>
                <c:pt idx="22321">
                  <c:v>19.507999999999999</c:v>
                </c:pt>
                <c:pt idx="22322">
                  <c:v>19.792999999999999</c:v>
                </c:pt>
                <c:pt idx="22323">
                  <c:v>20.055</c:v>
                </c:pt>
                <c:pt idx="22324">
                  <c:v>20.341000000000001</c:v>
                </c:pt>
                <c:pt idx="22325">
                  <c:v>20.603000000000002</c:v>
                </c:pt>
                <c:pt idx="22326">
                  <c:v>20.864999999999998</c:v>
                </c:pt>
                <c:pt idx="22327">
                  <c:v>21.126999999999999</c:v>
                </c:pt>
                <c:pt idx="22328">
                  <c:v>21.366</c:v>
                </c:pt>
                <c:pt idx="22329">
                  <c:v>21.581</c:v>
                </c:pt>
                <c:pt idx="22330">
                  <c:v>21.771999999999998</c:v>
                </c:pt>
                <c:pt idx="22331">
                  <c:v>21.963000000000001</c:v>
                </c:pt>
                <c:pt idx="22332">
                  <c:v>22.178000000000001</c:v>
                </c:pt>
                <c:pt idx="22333">
                  <c:v>22.344999999999999</c:v>
                </c:pt>
                <c:pt idx="22334">
                  <c:v>22.489000000000001</c:v>
                </c:pt>
                <c:pt idx="22335">
                  <c:v>22.609000000000002</c:v>
                </c:pt>
                <c:pt idx="22336">
                  <c:v>22.728999999999999</c:v>
                </c:pt>
                <c:pt idx="22337">
                  <c:v>22.847999999999999</c:v>
                </c:pt>
                <c:pt idx="22338">
                  <c:v>22.896000000000001</c:v>
                </c:pt>
                <c:pt idx="22339">
                  <c:v>22.943999999999999</c:v>
                </c:pt>
                <c:pt idx="22340">
                  <c:v>22.992000000000001</c:v>
                </c:pt>
                <c:pt idx="22341">
                  <c:v>22.992000000000001</c:v>
                </c:pt>
                <c:pt idx="22342">
                  <c:v>22.968</c:v>
                </c:pt>
                <c:pt idx="22343">
                  <c:v>22.896000000000001</c:v>
                </c:pt>
                <c:pt idx="22344">
                  <c:v>22.824000000000002</c:v>
                </c:pt>
                <c:pt idx="22345">
                  <c:v>22.753</c:v>
                </c:pt>
                <c:pt idx="22346">
                  <c:v>22.632999999999999</c:v>
                </c:pt>
                <c:pt idx="22347">
                  <c:v>22.513000000000002</c:v>
                </c:pt>
                <c:pt idx="22348">
                  <c:v>22.393000000000001</c:v>
                </c:pt>
                <c:pt idx="22349">
                  <c:v>22.25</c:v>
                </c:pt>
                <c:pt idx="22350">
                  <c:v>22.106000000000002</c:v>
                </c:pt>
                <c:pt idx="22351">
                  <c:v>21.939</c:v>
                </c:pt>
                <c:pt idx="22352">
                  <c:v>21.748000000000001</c:v>
                </c:pt>
                <c:pt idx="22353">
                  <c:v>21.556999999999999</c:v>
                </c:pt>
                <c:pt idx="22354">
                  <c:v>21.366</c:v>
                </c:pt>
                <c:pt idx="22355">
                  <c:v>21.175000000000001</c:v>
                </c:pt>
                <c:pt idx="22356">
                  <c:v>21.007999999999999</c:v>
                </c:pt>
                <c:pt idx="22357">
                  <c:v>20.817</c:v>
                </c:pt>
                <c:pt idx="22358">
                  <c:v>20.65</c:v>
                </c:pt>
                <c:pt idx="22359">
                  <c:v>20.46</c:v>
                </c:pt>
                <c:pt idx="22360">
                  <c:v>20.292999999999999</c:v>
                </c:pt>
                <c:pt idx="22361">
                  <c:v>20.126000000000001</c:v>
                </c:pt>
                <c:pt idx="22362">
                  <c:v>19.96</c:v>
                </c:pt>
                <c:pt idx="22363">
                  <c:v>19.817</c:v>
                </c:pt>
                <c:pt idx="22364">
                  <c:v>19.651</c:v>
                </c:pt>
                <c:pt idx="22365">
                  <c:v>19.484000000000002</c:v>
                </c:pt>
                <c:pt idx="22366">
                  <c:v>19.341000000000001</c:v>
                </c:pt>
                <c:pt idx="22367">
                  <c:v>19.199000000000002</c:v>
                </c:pt>
                <c:pt idx="22368">
                  <c:v>18.603999999999999</c:v>
                </c:pt>
                <c:pt idx="22369">
                  <c:v>18.2</c:v>
                </c:pt>
                <c:pt idx="22370">
                  <c:v>18.129000000000001</c:v>
                </c:pt>
                <c:pt idx="22371">
                  <c:v>17.582000000000001</c:v>
                </c:pt>
                <c:pt idx="22372">
                  <c:v>16.939</c:v>
                </c:pt>
                <c:pt idx="22373">
                  <c:v>16.914999999999999</c:v>
                </c:pt>
                <c:pt idx="22374">
                  <c:v>16.367999999999999</c:v>
                </c:pt>
                <c:pt idx="22375">
                  <c:v>15.795999999999999</c:v>
                </c:pt>
                <c:pt idx="22376">
                  <c:v>15.532999999999999</c:v>
                </c:pt>
                <c:pt idx="22377">
                  <c:v>15.414</c:v>
                </c:pt>
                <c:pt idx="22378">
                  <c:v>15.39</c:v>
                </c:pt>
                <c:pt idx="22379">
                  <c:v>15.366</c:v>
                </c:pt>
                <c:pt idx="22380">
                  <c:v>15.342000000000001</c:v>
                </c:pt>
                <c:pt idx="22381">
                  <c:v>15.366</c:v>
                </c:pt>
                <c:pt idx="22382">
                  <c:v>15.366</c:v>
                </c:pt>
                <c:pt idx="22383">
                  <c:v>15.438000000000001</c:v>
                </c:pt>
                <c:pt idx="22384">
                  <c:v>15.532999999999999</c:v>
                </c:pt>
                <c:pt idx="22385">
                  <c:v>15.581</c:v>
                </c:pt>
                <c:pt idx="22386">
                  <c:v>15.629</c:v>
                </c:pt>
                <c:pt idx="22387">
                  <c:v>15.676</c:v>
                </c:pt>
                <c:pt idx="22388">
                  <c:v>15.724</c:v>
                </c:pt>
                <c:pt idx="22389">
                  <c:v>15.772</c:v>
                </c:pt>
                <c:pt idx="22390">
                  <c:v>15.819000000000001</c:v>
                </c:pt>
                <c:pt idx="22391">
                  <c:v>15.867000000000001</c:v>
                </c:pt>
                <c:pt idx="22392">
                  <c:v>15.914999999999999</c:v>
                </c:pt>
                <c:pt idx="22393">
                  <c:v>15.914999999999999</c:v>
                </c:pt>
                <c:pt idx="22394">
                  <c:v>15.962999999999999</c:v>
                </c:pt>
                <c:pt idx="22395">
                  <c:v>15.986000000000001</c:v>
                </c:pt>
                <c:pt idx="22396">
                  <c:v>16.010000000000002</c:v>
                </c:pt>
                <c:pt idx="22397">
                  <c:v>16.082000000000001</c:v>
                </c:pt>
                <c:pt idx="22398">
                  <c:v>16.129000000000001</c:v>
                </c:pt>
                <c:pt idx="22399">
                  <c:v>16.177</c:v>
                </c:pt>
                <c:pt idx="22400">
                  <c:v>16.225000000000001</c:v>
                </c:pt>
                <c:pt idx="22401">
                  <c:v>16.271999999999998</c:v>
                </c:pt>
                <c:pt idx="22402">
                  <c:v>16.367999999999999</c:v>
                </c:pt>
                <c:pt idx="22403">
                  <c:v>16.486999999999998</c:v>
                </c:pt>
                <c:pt idx="22404">
                  <c:v>16.63</c:v>
                </c:pt>
                <c:pt idx="22405">
                  <c:v>16.795999999999999</c:v>
                </c:pt>
                <c:pt idx="22406">
                  <c:v>17.010999999999999</c:v>
                </c:pt>
                <c:pt idx="22407">
                  <c:v>17.248999999999999</c:v>
                </c:pt>
                <c:pt idx="22408">
                  <c:v>17.486000000000001</c:v>
                </c:pt>
                <c:pt idx="22409">
                  <c:v>17.748000000000001</c:v>
                </c:pt>
                <c:pt idx="22410">
                  <c:v>18.010000000000002</c:v>
                </c:pt>
                <c:pt idx="22411">
                  <c:v>18.271000000000001</c:v>
                </c:pt>
                <c:pt idx="22412">
                  <c:v>18.533000000000001</c:v>
                </c:pt>
                <c:pt idx="22413">
                  <c:v>18.794</c:v>
                </c:pt>
                <c:pt idx="22414">
                  <c:v>19.056000000000001</c:v>
                </c:pt>
                <c:pt idx="22415">
                  <c:v>19.341000000000001</c:v>
                </c:pt>
                <c:pt idx="22416">
                  <c:v>19.626999999999999</c:v>
                </c:pt>
                <c:pt idx="22417">
                  <c:v>19.888000000000002</c:v>
                </c:pt>
                <c:pt idx="22418">
                  <c:v>20.173999999999999</c:v>
                </c:pt>
                <c:pt idx="22419">
                  <c:v>20.436</c:v>
                </c:pt>
                <c:pt idx="22420">
                  <c:v>20.698</c:v>
                </c:pt>
                <c:pt idx="22421">
                  <c:v>20.96</c:v>
                </c:pt>
                <c:pt idx="22422">
                  <c:v>21.199000000000002</c:v>
                </c:pt>
                <c:pt idx="22423">
                  <c:v>21.437000000000001</c:v>
                </c:pt>
                <c:pt idx="22424">
                  <c:v>21.7</c:v>
                </c:pt>
                <c:pt idx="22425">
                  <c:v>21.890999999999998</c:v>
                </c:pt>
                <c:pt idx="22426">
                  <c:v>22.106000000000002</c:v>
                </c:pt>
                <c:pt idx="22427">
                  <c:v>22.297999999999998</c:v>
                </c:pt>
                <c:pt idx="22428">
                  <c:v>22.465</c:v>
                </c:pt>
                <c:pt idx="22429">
                  <c:v>22.632999999999999</c:v>
                </c:pt>
                <c:pt idx="22430">
                  <c:v>22.8</c:v>
                </c:pt>
                <c:pt idx="22431">
                  <c:v>22.92</c:v>
                </c:pt>
                <c:pt idx="22432">
                  <c:v>23.015999999999998</c:v>
                </c:pt>
                <c:pt idx="22433">
                  <c:v>23.111999999999998</c:v>
                </c:pt>
                <c:pt idx="22434">
                  <c:v>23.184000000000001</c:v>
                </c:pt>
                <c:pt idx="22435">
                  <c:v>23.207999999999998</c:v>
                </c:pt>
                <c:pt idx="22436">
                  <c:v>23.256</c:v>
                </c:pt>
                <c:pt idx="22437">
                  <c:v>23.256</c:v>
                </c:pt>
                <c:pt idx="22438">
                  <c:v>23.231999999999999</c:v>
                </c:pt>
                <c:pt idx="22439">
                  <c:v>23.16</c:v>
                </c:pt>
                <c:pt idx="22440">
                  <c:v>23.088000000000001</c:v>
                </c:pt>
                <c:pt idx="22441">
                  <c:v>22.992000000000001</c:v>
                </c:pt>
                <c:pt idx="22442">
                  <c:v>22.896000000000001</c:v>
                </c:pt>
                <c:pt idx="22443">
                  <c:v>22.753</c:v>
                </c:pt>
                <c:pt idx="22444">
                  <c:v>22.585000000000001</c:v>
                </c:pt>
                <c:pt idx="22445">
                  <c:v>22.417000000000002</c:v>
                </c:pt>
                <c:pt idx="22446">
                  <c:v>22.225999999999999</c:v>
                </c:pt>
                <c:pt idx="22447">
                  <c:v>22.033999999999999</c:v>
                </c:pt>
                <c:pt idx="22448">
                  <c:v>21.867000000000001</c:v>
                </c:pt>
                <c:pt idx="22449">
                  <c:v>21.675999999999998</c:v>
                </c:pt>
                <c:pt idx="22450">
                  <c:v>21.509</c:v>
                </c:pt>
                <c:pt idx="22451">
                  <c:v>21.294</c:v>
                </c:pt>
                <c:pt idx="22452">
                  <c:v>21.126999999999999</c:v>
                </c:pt>
                <c:pt idx="22453">
                  <c:v>20.936</c:v>
                </c:pt>
                <c:pt idx="22454">
                  <c:v>20.77</c:v>
                </c:pt>
                <c:pt idx="22455">
                  <c:v>20.579000000000001</c:v>
                </c:pt>
                <c:pt idx="22456">
                  <c:v>20.388000000000002</c:v>
                </c:pt>
                <c:pt idx="22457">
                  <c:v>20.222000000000001</c:v>
                </c:pt>
                <c:pt idx="22458">
                  <c:v>20.030999999999999</c:v>
                </c:pt>
                <c:pt idx="22459">
                  <c:v>19.864999999999998</c:v>
                </c:pt>
                <c:pt idx="22460">
                  <c:v>19.698</c:v>
                </c:pt>
                <c:pt idx="22461">
                  <c:v>19.532</c:v>
                </c:pt>
                <c:pt idx="22462">
                  <c:v>19.364999999999998</c:v>
                </c:pt>
                <c:pt idx="22463">
                  <c:v>19.222000000000001</c:v>
                </c:pt>
                <c:pt idx="22464">
                  <c:v>19.079999999999998</c:v>
                </c:pt>
                <c:pt idx="22465">
                  <c:v>18.937000000000001</c:v>
                </c:pt>
                <c:pt idx="22466">
                  <c:v>18.794</c:v>
                </c:pt>
                <c:pt idx="22467">
                  <c:v>18.318999999999999</c:v>
                </c:pt>
                <c:pt idx="22468">
                  <c:v>18.152000000000001</c:v>
                </c:pt>
                <c:pt idx="22469">
                  <c:v>17.629000000000001</c:v>
                </c:pt>
                <c:pt idx="22470">
                  <c:v>16.867999999999999</c:v>
                </c:pt>
                <c:pt idx="22471">
                  <c:v>16.63</c:v>
                </c:pt>
                <c:pt idx="22472">
                  <c:v>15.914999999999999</c:v>
                </c:pt>
                <c:pt idx="22473">
                  <c:v>15.557</c:v>
                </c:pt>
                <c:pt idx="22474">
                  <c:v>15.438000000000001</c:v>
                </c:pt>
                <c:pt idx="22475">
                  <c:v>15.39</c:v>
                </c:pt>
                <c:pt idx="22476">
                  <c:v>15.39</c:v>
                </c:pt>
                <c:pt idx="22477">
                  <c:v>15.39</c:v>
                </c:pt>
                <c:pt idx="22478">
                  <c:v>15.414</c:v>
                </c:pt>
                <c:pt idx="22479">
                  <c:v>15.39</c:v>
                </c:pt>
                <c:pt idx="22480">
                  <c:v>15.39</c:v>
                </c:pt>
                <c:pt idx="22481">
                  <c:v>15.461</c:v>
                </c:pt>
                <c:pt idx="22482">
                  <c:v>15.605</c:v>
                </c:pt>
                <c:pt idx="22483">
                  <c:v>15.724</c:v>
                </c:pt>
                <c:pt idx="22484">
                  <c:v>15.772</c:v>
                </c:pt>
                <c:pt idx="22485">
                  <c:v>15.819000000000001</c:v>
                </c:pt>
                <c:pt idx="22486">
                  <c:v>15.843</c:v>
                </c:pt>
                <c:pt idx="22487">
                  <c:v>15.843</c:v>
                </c:pt>
                <c:pt idx="22488">
                  <c:v>15.843</c:v>
                </c:pt>
                <c:pt idx="22489">
                  <c:v>15.843</c:v>
                </c:pt>
                <c:pt idx="22490">
                  <c:v>15.867000000000001</c:v>
                </c:pt>
                <c:pt idx="22491">
                  <c:v>15.867000000000001</c:v>
                </c:pt>
                <c:pt idx="22492">
                  <c:v>15.891</c:v>
                </c:pt>
                <c:pt idx="22493">
                  <c:v>15.914999999999999</c:v>
                </c:pt>
                <c:pt idx="22494">
                  <c:v>15.962999999999999</c:v>
                </c:pt>
                <c:pt idx="22495">
                  <c:v>16.010000000000002</c:v>
                </c:pt>
                <c:pt idx="22496">
                  <c:v>16.058</c:v>
                </c:pt>
                <c:pt idx="22497">
                  <c:v>16.106000000000002</c:v>
                </c:pt>
                <c:pt idx="22498">
                  <c:v>16.201000000000001</c:v>
                </c:pt>
                <c:pt idx="22499">
                  <c:v>16.32</c:v>
                </c:pt>
                <c:pt idx="22500">
                  <c:v>16.486999999999998</c:v>
                </c:pt>
                <c:pt idx="22501">
                  <c:v>16.677</c:v>
                </c:pt>
                <c:pt idx="22502">
                  <c:v>16.867999999999999</c:v>
                </c:pt>
                <c:pt idx="22503">
                  <c:v>17.106000000000002</c:v>
                </c:pt>
                <c:pt idx="22504">
                  <c:v>17.344000000000001</c:v>
                </c:pt>
                <c:pt idx="22505">
                  <c:v>17.629000000000001</c:v>
                </c:pt>
                <c:pt idx="22506">
                  <c:v>17.890999999999998</c:v>
                </c:pt>
                <c:pt idx="22507">
                  <c:v>18.152000000000001</c:v>
                </c:pt>
                <c:pt idx="22508">
                  <c:v>18.437999999999999</c:v>
                </c:pt>
                <c:pt idx="22509">
                  <c:v>18.722999999999999</c:v>
                </c:pt>
                <c:pt idx="22510">
                  <c:v>19.007999999999999</c:v>
                </c:pt>
                <c:pt idx="22511">
                  <c:v>19.27</c:v>
                </c:pt>
                <c:pt idx="22512">
                  <c:v>19.555</c:v>
                </c:pt>
                <c:pt idx="22513">
                  <c:v>19.841000000000001</c:v>
                </c:pt>
                <c:pt idx="22514">
                  <c:v>20.126000000000001</c:v>
                </c:pt>
                <c:pt idx="22515">
                  <c:v>20.388000000000002</c:v>
                </c:pt>
                <c:pt idx="22516">
                  <c:v>20.673999999999999</c:v>
                </c:pt>
                <c:pt idx="22517">
                  <c:v>20.913</c:v>
                </c:pt>
                <c:pt idx="22518">
                  <c:v>21.175000000000001</c:v>
                </c:pt>
                <c:pt idx="22519">
                  <c:v>21.413</c:v>
                </c:pt>
                <c:pt idx="22520">
                  <c:v>21.652000000000001</c:v>
                </c:pt>
                <c:pt idx="22521">
                  <c:v>21.867000000000001</c:v>
                </c:pt>
                <c:pt idx="22522">
                  <c:v>22.082000000000001</c:v>
                </c:pt>
                <c:pt idx="22523">
                  <c:v>22.25</c:v>
                </c:pt>
                <c:pt idx="22524">
                  <c:v>22.440999999999999</c:v>
                </c:pt>
                <c:pt idx="22525">
                  <c:v>22.609000000000002</c:v>
                </c:pt>
                <c:pt idx="22526">
                  <c:v>22.728999999999999</c:v>
                </c:pt>
                <c:pt idx="22527">
                  <c:v>22.847999999999999</c:v>
                </c:pt>
                <c:pt idx="22528">
                  <c:v>22.968</c:v>
                </c:pt>
                <c:pt idx="22529">
                  <c:v>23.064</c:v>
                </c:pt>
                <c:pt idx="22530">
                  <c:v>23.135999999999999</c:v>
                </c:pt>
                <c:pt idx="22531">
                  <c:v>23.16</c:v>
                </c:pt>
                <c:pt idx="22532">
                  <c:v>23.16</c:v>
                </c:pt>
                <c:pt idx="22533">
                  <c:v>23.135999999999999</c:v>
                </c:pt>
                <c:pt idx="22534">
                  <c:v>23.111999999999998</c:v>
                </c:pt>
                <c:pt idx="22535">
                  <c:v>23.015999999999998</c:v>
                </c:pt>
                <c:pt idx="22536">
                  <c:v>22.92</c:v>
                </c:pt>
                <c:pt idx="22537">
                  <c:v>22.824000000000002</c:v>
                </c:pt>
                <c:pt idx="22538">
                  <c:v>22.704999999999998</c:v>
                </c:pt>
                <c:pt idx="22539">
                  <c:v>22.585000000000001</c:v>
                </c:pt>
                <c:pt idx="22540">
                  <c:v>22.417000000000002</c:v>
                </c:pt>
                <c:pt idx="22541">
                  <c:v>22.25</c:v>
                </c:pt>
                <c:pt idx="22542">
                  <c:v>22.106000000000002</c:v>
                </c:pt>
                <c:pt idx="22543">
                  <c:v>21.914999999999999</c:v>
                </c:pt>
                <c:pt idx="22544">
                  <c:v>21.724</c:v>
                </c:pt>
                <c:pt idx="22545">
                  <c:v>21.533000000000001</c:v>
                </c:pt>
                <c:pt idx="22546">
                  <c:v>21.341999999999999</c:v>
                </c:pt>
                <c:pt idx="22547">
                  <c:v>21.175000000000001</c:v>
                </c:pt>
                <c:pt idx="22548">
                  <c:v>20.984000000000002</c:v>
                </c:pt>
                <c:pt idx="22549">
                  <c:v>20.817</c:v>
                </c:pt>
                <c:pt idx="22550">
                  <c:v>20.65</c:v>
                </c:pt>
                <c:pt idx="22551">
                  <c:v>20.484000000000002</c:v>
                </c:pt>
                <c:pt idx="22552">
                  <c:v>20.317</c:v>
                </c:pt>
                <c:pt idx="22553">
                  <c:v>20.149999999999999</c:v>
                </c:pt>
                <c:pt idx="22554">
                  <c:v>19.984000000000002</c:v>
                </c:pt>
                <c:pt idx="22555">
                  <c:v>19.817</c:v>
                </c:pt>
                <c:pt idx="22556">
                  <c:v>19.651</c:v>
                </c:pt>
                <c:pt idx="22557">
                  <c:v>19.507999999999999</c:v>
                </c:pt>
                <c:pt idx="22558">
                  <c:v>19.364999999999998</c:v>
                </c:pt>
                <c:pt idx="22559">
                  <c:v>19.199000000000002</c:v>
                </c:pt>
                <c:pt idx="22560">
                  <c:v>19.056000000000001</c:v>
                </c:pt>
                <c:pt idx="22561">
                  <c:v>18.913</c:v>
                </c:pt>
                <c:pt idx="22562">
                  <c:v>18.794</c:v>
                </c:pt>
                <c:pt idx="22563">
                  <c:v>18.675000000000001</c:v>
                </c:pt>
                <c:pt idx="22564">
                  <c:v>18.556999999999999</c:v>
                </c:pt>
                <c:pt idx="22565">
                  <c:v>18.437999999999999</c:v>
                </c:pt>
                <c:pt idx="22566">
                  <c:v>18.343</c:v>
                </c:pt>
                <c:pt idx="22567">
                  <c:v>18.247</c:v>
                </c:pt>
                <c:pt idx="22568">
                  <c:v>18.152000000000001</c:v>
                </c:pt>
                <c:pt idx="22569">
                  <c:v>18.056999999999999</c:v>
                </c:pt>
                <c:pt idx="22570">
                  <c:v>17.986000000000001</c:v>
                </c:pt>
                <c:pt idx="22571">
                  <c:v>17.914999999999999</c:v>
                </c:pt>
                <c:pt idx="22572">
                  <c:v>17.843</c:v>
                </c:pt>
                <c:pt idx="22573">
                  <c:v>17.771999999999998</c:v>
                </c:pt>
                <c:pt idx="22574">
                  <c:v>17.724</c:v>
                </c:pt>
                <c:pt idx="22575">
                  <c:v>17.677</c:v>
                </c:pt>
                <c:pt idx="22576">
                  <c:v>17.652999999999999</c:v>
                </c:pt>
                <c:pt idx="22577">
                  <c:v>17.629000000000001</c:v>
                </c:pt>
                <c:pt idx="22578">
                  <c:v>17.582000000000001</c:v>
                </c:pt>
                <c:pt idx="22579">
                  <c:v>17.558</c:v>
                </c:pt>
                <c:pt idx="22580">
                  <c:v>17.533999999999999</c:v>
                </c:pt>
                <c:pt idx="22581">
                  <c:v>17.510000000000002</c:v>
                </c:pt>
                <c:pt idx="22582">
                  <c:v>17.486000000000001</c:v>
                </c:pt>
                <c:pt idx="22583">
                  <c:v>17.486000000000001</c:v>
                </c:pt>
                <c:pt idx="22584">
                  <c:v>17.463000000000001</c:v>
                </c:pt>
                <c:pt idx="22585">
                  <c:v>17.439</c:v>
                </c:pt>
                <c:pt idx="22586">
                  <c:v>17.439</c:v>
                </c:pt>
                <c:pt idx="22587">
                  <c:v>17.414999999999999</c:v>
                </c:pt>
                <c:pt idx="22588">
                  <c:v>17.414999999999999</c:v>
                </c:pt>
                <c:pt idx="22589">
                  <c:v>17.390999999999998</c:v>
                </c:pt>
                <c:pt idx="22590">
                  <c:v>17.390999999999998</c:v>
                </c:pt>
                <c:pt idx="22591">
                  <c:v>17.414999999999999</c:v>
                </c:pt>
                <c:pt idx="22592">
                  <c:v>17.414999999999999</c:v>
                </c:pt>
                <c:pt idx="22593">
                  <c:v>17.463000000000001</c:v>
                </c:pt>
                <c:pt idx="22594">
                  <c:v>17.510000000000002</c:v>
                </c:pt>
                <c:pt idx="22595">
                  <c:v>17.558</c:v>
                </c:pt>
                <c:pt idx="22596">
                  <c:v>17.629000000000001</c:v>
                </c:pt>
                <c:pt idx="22597">
                  <c:v>17.724</c:v>
                </c:pt>
                <c:pt idx="22598">
                  <c:v>17.843</c:v>
                </c:pt>
                <c:pt idx="22599">
                  <c:v>17.962</c:v>
                </c:pt>
                <c:pt idx="22600">
                  <c:v>18.105</c:v>
                </c:pt>
                <c:pt idx="22601">
                  <c:v>18.295000000000002</c:v>
                </c:pt>
                <c:pt idx="22602">
                  <c:v>18.484999999999999</c:v>
                </c:pt>
                <c:pt idx="22603">
                  <c:v>18.675000000000001</c:v>
                </c:pt>
                <c:pt idx="22604">
                  <c:v>18.866</c:v>
                </c:pt>
                <c:pt idx="22605">
                  <c:v>19.103000000000002</c:v>
                </c:pt>
                <c:pt idx="22606">
                  <c:v>19.341000000000001</c:v>
                </c:pt>
                <c:pt idx="22607">
                  <c:v>19.603000000000002</c:v>
                </c:pt>
                <c:pt idx="22608">
                  <c:v>19.841000000000001</c:v>
                </c:pt>
                <c:pt idx="22609">
                  <c:v>20.103000000000002</c:v>
                </c:pt>
                <c:pt idx="22610">
                  <c:v>20.364999999999998</c:v>
                </c:pt>
                <c:pt idx="22611">
                  <c:v>20.626999999999999</c:v>
                </c:pt>
                <c:pt idx="22612">
                  <c:v>20.888999999999999</c:v>
                </c:pt>
                <c:pt idx="22613">
                  <c:v>21.126999999999999</c:v>
                </c:pt>
                <c:pt idx="22614">
                  <c:v>21.366</c:v>
                </c:pt>
                <c:pt idx="22615">
                  <c:v>21.603999999999999</c:v>
                </c:pt>
                <c:pt idx="22616">
                  <c:v>21.843</c:v>
                </c:pt>
                <c:pt idx="22617">
                  <c:v>22.058</c:v>
                </c:pt>
                <c:pt idx="22618">
                  <c:v>22.25</c:v>
                </c:pt>
                <c:pt idx="22619">
                  <c:v>22.440999999999999</c:v>
                </c:pt>
                <c:pt idx="22620">
                  <c:v>22.609000000000002</c:v>
                </c:pt>
                <c:pt idx="22621">
                  <c:v>22.753</c:v>
                </c:pt>
                <c:pt idx="22622">
                  <c:v>22.896000000000001</c:v>
                </c:pt>
                <c:pt idx="22623">
                  <c:v>22.992000000000001</c:v>
                </c:pt>
                <c:pt idx="22624">
                  <c:v>23.015999999999998</c:v>
                </c:pt>
                <c:pt idx="22625">
                  <c:v>23.111999999999998</c:v>
                </c:pt>
                <c:pt idx="22626">
                  <c:v>23.135999999999999</c:v>
                </c:pt>
                <c:pt idx="22627">
                  <c:v>23.111999999999998</c:v>
                </c:pt>
                <c:pt idx="22628">
                  <c:v>23.135999999999999</c:v>
                </c:pt>
                <c:pt idx="22629">
                  <c:v>23.135999999999999</c:v>
                </c:pt>
                <c:pt idx="22630">
                  <c:v>23.135999999999999</c:v>
                </c:pt>
                <c:pt idx="22631">
                  <c:v>23.015999999999998</c:v>
                </c:pt>
                <c:pt idx="22632">
                  <c:v>22.92</c:v>
                </c:pt>
                <c:pt idx="22633">
                  <c:v>22.847999999999999</c:v>
                </c:pt>
                <c:pt idx="22634">
                  <c:v>22.753</c:v>
                </c:pt>
                <c:pt idx="22635">
                  <c:v>22.632999999999999</c:v>
                </c:pt>
                <c:pt idx="22636">
                  <c:v>22.489000000000001</c:v>
                </c:pt>
                <c:pt idx="22637">
                  <c:v>22.344999999999999</c:v>
                </c:pt>
                <c:pt idx="22638">
                  <c:v>22.178000000000001</c:v>
                </c:pt>
                <c:pt idx="22639">
                  <c:v>21.986999999999998</c:v>
                </c:pt>
                <c:pt idx="22640">
                  <c:v>21.771999999999998</c:v>
                </c:pt>
                <c:pt idx="22641">
                  <c:v>21.556999999999999</c:v>
                </c:pt>
                <c:pt idx="22642">
                  <c:v>21.366</c:v>
                </c:pt>
                <c:pt idx="22643">
                  <c:v>21.151</c:v>
                </c:pt>
                <c:pt idx="22644">
                  <c:v>20.96</c:v>
                </c:pt>
                <c:pt idx="22645">
                  <c:v>20.77</c:v>
                </c:pt>
                <c:pt idx="22646">
                  <c:v>20.603000000000002</c:v>
                </c:pt>
                <c:pt idx="22647">
                  <c:v>20.411999999999999</c:v>
                </c:pt>
                <c:pt idx="22648">
                  <c:v>20.245999999999999</c:v>
                </c:pt>
                <c:pt idx="22649">
                  <c:v>20.055</c:v>
                </c:pt>
                <c:pt idx="22650">
                  <c:v>19.888000000000002</c:v>
                </c:pt>
                <c:pt idx="22651">
                  <c:v>19.722000000000001</c:v>
                </c:pt>
                <c:pt idx="22652">
                  <c:v>19.555</c:v>
                </c:pt>
                <c:pt idx="22653">
                  <c:v>19.388999999999999</c:v>
                </c:pt>
                <c:pt idx="22654">
                  <c:v>19.222000000000001</c:v>
                </c:pt>
                <c:pt idx="22655">
                  <c:v>19.079999999999998</c:v>
                </c:pt>
                <c:pt idx="22656">
                  <c:v>18.937000000000001</c:v>
                </c:pt>
                <c:pt idx="22657">
                  <c:v>18.794</c:v>
                </c:pt>
                <c:pt idx="22658">
                  <c:v>18.652000000000001</c:v>
                </c:pt>
                <c:pt idx="22659">
                  <c:v>18.509</c:v>
                </c:pt>
                <c:pt idx="22660">
                  <c:v>18.39</c:v>
                </c:pt>
                <c:pt idx="22661">
                  <c:v>18.271000000000001</c:v>
                </c:pt>
                <c:pt idx="22662">
                  <c:v>18.175999999999998</c:v>
                </c:pt>
                <c:pt idx="22663">
                  <c:v>18.056999999999999</c:v>
                </c:pt>
                <c:pt idx="22664">
                  <c:v>17.962</c:v>
                </c:pt>
                <c:pt idx="22665">
                  <c:v>17.867000000000001</c:v>
                </c:pt>
                <c:pt idx="22666">
                  <c:v>17.771999999999998</c:v>
                </c:pt>
                <c:pt idx="22667">
                  <c:v>17.701000000000001</c:v>
                </c:pt>
                <c:pt idx="22668">
                  <c:v>17.605</c:v>
                </c:pt>
                <c:pt idx="22669">
                  <c:v>17.533999999999999</c:v>
                </c:pt>
                <c:pt idx="22670">
                  <c:v>17.463000000000001</c:v>
                </c:pt>
                <c:pt idx="22671">
                  <c:v>17.390999999999998</c:v>
                </c:pt>
                <c:pt idx="22672">
                  <c:v>17.344000000000001</c:v>
                </c:pt>
                <c:pt idx="22673">
                  <c:v>17.295999999999999</c:v>
                </c:pt>
                <c:pt idx="22674">
                  <c:v>17.248999999999999</c:v>
                </c:pt>
                <c:pt idx="22675">
                  <c:v>17.201000000000001</c:v>
                </c:pt>
                <c:pt idx="22676">
                  <c:v>17.177</c:v>
                </c:pt>
                <c:pt idx="22677">
                  <c:v>17.152999999999999</c:v>
                </c:pt>
                <c:pt idx="22678">
                  <c:v>17.106000000000002</c:v>
                </c:pt>
                <c:pt idx="22679">
                  <c:v>17.106000000000002</c:v>
                </c:pt>
                <c:pt idx="22680">
                  <c:v>17.082000000000001</c:v>
                </c:pt>
                <c:pt idx="22681">
                  <c:v>17.058</c:v>
                </c:pt>
                <c:pt idx="22682">
                  <c:v>17.033999999999999</c:v>
                </c:pt>
                <c:pt idx="22683">
                  <c:v>17.033999999999999</c:v>
                </c:pt>
                <c:pt idx="22684">
                  <c:v>17.010999999999999</c:v>
                </c:pt>
                <c:pt idx="22685">
                  <c:v>17.13</c:v>
                </c:pt>
                <c:pt idx="22686">
                  <c:v>17.582000000000001</c:v>
                </c:pt>
                <c:pt idx="22687">
                  <c:v>17.271999999999998</c:v>
                </c:pt>
                <c:pt idx="22688">
                  <c:v>16.654</c:v>
                </c:pt>
                <c:pt idx="22689">
                  <c:v>16.32</c:v>
                </c:pt>
                <c:pt idx="22690">
                  <c:v>16.106000000000002</c:v>
                </c:pt>
                <c:pt idx="22691">
                  <c:v>16.010000000000002</c:v>
                </c:pt>
                <c:pt idx="22692">
                  <c:v>15.843</c:v>
                </c:pt>
                <c:pt idx="22693">
                  <c:v>15.724</c:v>
                </c:pt>
                <c:pt idx="22694">
                  <c:v>15.676</c:v>
                </c:pt>
                <c:pt idx="22695">
                  <c:v>15.676</c:v>
                </c:pt>
                <c:pt idx="22696">
                  <c:v>15.724</c:v>
                </c:pt>
                <c:pt idx="22697">
                  <c:v>15.795999999999999</c:v>
                </c:pt>
                <c:pt idx="22698">
                  <c:v>15.843</c:v>
                </c:pt>
                <c:pt idx="22699">
                  <c:v>15.914999999999999</c:v>
                </c:pt>
                <c:pt idx="22700">
                  <c:v>16.010000000000002</c:v>
                </c:pt>
                <c:pt idx="22701">
                  <c:v>16.106000000000002</c:v>
                </c:pt>
                <c:pt idx="22702">
                  <c:v>16.201000000000001</c:v>
                </c:pt>
                <c:pt idx="22703">
                  <c:v>16.295999999999999</c:v>
                </c:pt>
                <c:pt idx="22704">
                  <c:v>16.391999999999999</c:v>
                </c:pt>
                <c:pt idx="22705">
                  <c:v>16.510999999999999</c:v>
                </c:pt>
                <c:pt idx="22706">
                  <c:v>16.63</c:v>
                </c:pt>
                <c:pt idx="22707">
                  <c:v>16.725000000000001</c:v>
                </c:pt>
                <c:pt idx="22708">
                  <c:v>16.844000000000001</c:v>
                </c:pt>
                <c:pt idx="22709">
                  <c:v>17.010999999999999</c:v>
                </c:pt>
                <c:pt idx="22710">
                  <c:v>17.152999999999999</c:v>
                </c:pt>
                <c:pt idx="22711">
                  <c:v>17.295999999999999</c:v>
                </c:pt>
                <c:pt idx="22712">
                  <c:v>17.390999999999998</c:v>
                </c:pt>
                <c:pt idx="22713">
                  <c:v>17.486000000000001</c:v>
                </c:pt>
                <c:pt idx="22714">
                  <c:v>17.533999999999999</c:v>
                </c:pt>
                <c:pt idx="22715">
                  <c:v>17.605</c:v>
                </c:pt>
                <c:pt idx="22716">
                  <c:v>17.629000000000001</c:v>
                </c:pt>
                <c:pt idx="22717">
                  <c:v>17.677</c:v>
                </c:pt>
                <c:pt idx="22718">
                  <c:v>17.724</c:v>
                </c:pt>
                <c:pt idx="22719">
                  <c:v>17.748000000000001</c:v>
                </c:pt>
                <c:pt idx="22720">
                  <c:v>17.795999999999999</c:v>
                </c:pt>
                <c:pt idx="22721">
                  <c:v>17.771999999999998</c:v>
                </c:pt>
                <c:pt idx="22722">
                  <c:v>17.795999999999999</c:v>
                </c:pt>
                <c:pt idx="22723">
                  <c:v>17.795999999999999</c:v>
                </c:pt>
                <c:pt idx="22724">
                  <c:v>17.818999999999999</c:v>
                </c:pt>
                <c:pt idx="22725">
                  <c:v>17.914999999999999</c:v>
                </c:pt>
                <c:pt idx="22726">
                  <c:v>18.175999999999998</c:v>
                </c:pt>
                <c:pt idx="22727">
                  <c:v>18.484999999999999</c:v>
                </c:pt>
                <c:pt idx="22728">
                  <c:v>18.747</c:v>
                </c:pt>
                <c:pt idx="22729">
                  <c:v>19.032</c:v>
                </c:pt>
                <c:pt idx="22730">
                  <c:v>19.318000000000001</c:v>
                </c:pt>
                <c:pt idx="22731">
                  <c:v>19.532</c:v>
                </c:pt>
                <c:pt idx="22732">
                  <c:v>19.722000000000001</c:v>
                </c:pt>
                <c:pt idx="22733">
                  <c:v>19.841000000000001</c:v>
                </c:pt>
                <c:pt idx="22734">
                  <c:v>19.936</c:v>
                </c:pt>
                <c:pt idx="22735">
                  <c:v>19.984000000000002</c:v>
                </c:pt>
                <c:pt idx="22736">
                  <c:v>20.007000000000001</c:v>
                </c:pt>
                <c:pt idx="22737">
                  <c:v>20.007000000000001</c:v>
                </c:pt>
                <c:pt idx="22738">
                  <c:v>19.96</c:v>
                </c:pt>
                <c:pt idx="22739">
                  <c:v>19.888000000000002</c:v>
                </c:pt>
                <c:pt idx="22740">
                  <c:v>19.817</c:v>
                </c:pt>
                <c:pt idx="22741">
                  <c:v>19.722000000000001</c:v>
                </c:pt>
                <c:pt idx="22742">
                  <c:v>19.603000000000002</c:v>
                </c:pt>
                <c:pt idx="22743">
                  <c:v>19.507999999999999</c:v>
                </c:pt>
                <c:pt idx="22744">
                  <c:v>19.413</c:v>
                </c:pt>
                <c:pt idx="22745">
                  <c:v>19.318000000000001</c:v>
                </c:pt>
                <c:pt idx="22746">
                  <c:v>19.222000000000001</c:v>
                </c:pt>
                <c:pt idx="22747">
                  <c:v>19.126999999999999</c:v>
                </c:pt>
                <c:pt idx="22748">
                  <c:v>19.007999999999999</c:v>
                </c:pt>
                <c:pt idx="22749">
                  <c:v>18.866</c:v>
                </c:pt>
                <c:pt idx="22750">
                  <c:v>18.722999999999999</c:v>
                </c:pt>
                <c:pt idx="22751">
                  <c:v>18.603999999999999</c:v>
                </c:pt>
                <c:pt idx="22752">
                  <c:v>18.484999999999999</c:v>
                </c:pt>
                <c:pt idx="22753">
                  <c:v>18.39</c:v>
                </c:pt>
                <c:pt idx="22754">
                  <c:v>18.295000000000002</c:v>
                </c:pt>
                <c:pt idx="22755">
                  <c:v>18.2</c:v>
                </c:pt>
                <c:pt idx="22756">
                  <c:v>18.129000000000001</c:v>
                </c:pt>
                <c:pt idx="22757">
                  <c:v>17.771999999999998</c:v>
                </c:pt>
                <c:pt idx="22758">
                  <c:v>17.082000000000001</c:v>
                </c:pt>
                <c:pt idx="22759">
                  <c:v>16.773</c:v>
                </c:pt>
                <c:pt idx="22760">
                  <c:v>16.558</c:v>
                </c:pt>
                <c:pt idx="22761">
                  <c:v>16.486999999999998</c:v>
                </c:pt>
                <c:pt idx="22762">
                  <c:v>16.201000000000001</c:v>
                </c:pt>
                <c:pt idx="22763">
                  <c:v>15.986000000000001</c:v>
                </c:pt>
                <c:pt idx="22764">
                  <c:v>15.867000000000001</c:v>
                </c:pt>
                <c:pt idx="22765">
                  <c:v>15.724</c:v>
                </c:pt>
                <c:pt idx="22766">
                  <c:v>15.581</c:v>
                </c:pt>
                <c:pt idx="22767">
                  <c:v>15.484999999999999</c:v>
                </c:pt>
                <c:pt idx="22768">
                  <c:v>15.484999999999999</c:v>
                </c:pt>
                <c:pt idx="22769">
                  <c:v>15.484999999999999</c:v>
                </c:pt>
                <c:pt idx="22770">
                  <c:v>15.509</c:v>
                </c:pt>
                <c:pt idx="22771">
                  <c:v>15.484999999999999</c:v>
                </c:pt>
                <c:pt idx="22772">
                  <c:v>15.484999999999999</c:v>
                </c:pt>
                <c:pt idx="22773">
                  <c:v>15.461</c:v>
                </c:pt>
                <c:pt idx="22774">
                  <c:v>15.532999999999999</c:v>
                </c:pt>
                <c:pt idx="22775">
                  <c:v>15.629</c:v>
                </c:pt>
                <c:pt idx="22776">
                  <c:v>15.747999999999999</c:v>
                </c:pt>
                <c:pt idx="22777">
                  <c:v>15.819000000000001</c:v>
                </c:pt>
                <c:pt idx="22778">
                  <c:v>15.867000000000001</c:v>
                </c:pt>
                <c:pt idx="22779">
                  <c:v>15.891</c:v>
                </c:pt>
                <c:pt idx="22780">
                  <c:v>15.914999999999999</c:v>
                </c:pt>
                <c:pt idx="22781">
                  <c:v>15.914999999999999</c:v>
                </c:pt>
                <c:pt idx="22782">
                  <c:v>15.939</c:v>
                </c:pt>
                <c:pt idx="22783">
                  <c:v>15.939</c:v>
                </c:pt>
                <c:pt idx="22784">
                  <c:v>15.962999999999999</c:v>
                </c:pt>
                <c:pt idx="22785">
                  <c:v>15.962999999999999</c:v>
                </c:pt>
                <c:pt idx="22786">
                  <c:v>15.986000000000001</c:v>
                </c:pt>
                <c:pt idx="22787">
                  <c:v>16.010000000000002</c:v>
                </c:pt>
                <c:pt idx="22788">
                  <c:v>16.058</c:v>
                </c:pt>
                <c:pt idx="22789">
                  <c:v>16.106000000000002</c:v>
                </c:pt>
                <c:pt idx="22790">
                  <c:v>16.152999999999999</c:v>
                </c:pt>
                <c:pt idx="22791">
                  <c:v>16.201000000000001</c:v>
                </c:pt>
                <c:pt idx="22792">
                  <c:v>16.225000000000001</c:v>
                </c:pt>
                <c:pt idx="22793">
                  <c:v>16.271999999999998</c:v>
                </c:pt>
                <c:pt idx="22794">
                  <c:v>16.32</c:v>
                </c:pt>
                <c:pt idx="22795">
                  <c:v>16.32</c:v>
                </c:pt>
                <c:pt idx="22796">
                  <c:v>16.344000000000001</c:v>
                </c:pt>
                <c:pt idx="22797">
                  <c:v>16.391999999999999</c:v>
                </c:pt>
                <c:pt idx="22798">
                  <c:v>16.439</c:v>
                </c:pt>
                <c:pt idx="22799">
                  <c:v>16.463000000000001</c:v>
                </c:pt>
                <c:pt idx="22800">
                  <c:v>16.510999999999999</c:v>
                </c:pt>
                <c:pt idx="22801">
                  <c:v>16.558</c:v>
                </c:pt>
                <c:pt idx="22802">
                  <c:v>16.582000000000001</c:v>
                </c:pt>
                <c:pt idx="22803">
                  <c:v>16.558</c:v>
                </c:pt>
                <c:pt idx="22804">
                  <c:v>16.582000000000001</c:v>
                </c:pt>
                <c:pt idx="22805">
                  <c:v>16.558</c:v>
                </c:pt>
                <c:pt idx="22806">
                  <c:v>16.533999999999999</c:v>
                </c:pt>
                <c:pt idx="22807">
                  <c:v>16.558</c:v>
                </c:pt>
                <c:pt idx="22808">
                  <c:v>16.63</c:v>
                </c:pt>
                <c:pt idx="22809">
                  <c:v>16.677</c:v>
                </c:pt>
                <c:pt idx="22810">
                  <c:v>16.677</c:v>
                </c:pt>
                <c:pt idx="22811">
                  <c:v>16.748999999999999</c:v>
                </c:pt>
                <c:pt idx="22812">
                  <c:v>16.773</c:v>
                </c:pt>
                <c:pt idx="22813">
                  <c:v>16.844000000000001</c:v>
                </c:pt>
                <c:pt idx="22814">
                  <c:v>16.844000000000001</c:v>
                </c:pt>
                <c:pt idx="22815">
                  <c:v>16.82</c:v>
                </c:pt>
                <c:pt idx="22816">
                  <c:v>16.773</c:v>
                </c:pt>
                <c:pt idx="22817">
                  <c:v>16.82</c:v>
                </c:pt>
                <c:pt idx="22818">
                  <c:v>16.914999999999999</c:v>
                </c:pt>
                <c:pt idx="22819">
                  <c:v>16.963000000000001</c:v>
                </c:pt>
                <c:pt idx="22820">
                  <c:v>16.914999999999999</c:v>
                </c:pt>
                <c:pt idx="22821">
                  <c:v>16.82</c:v>
                </c:pt>
                <c:pt idx="22822">
                  <c:v>16.748999999999999</c:v>
                </c:pt>
                <c:pt idx="22823">
                  <c:v>16.701000000000001</c:v>
                </c:pt>
                <c:pt idx="22824">
                  <c:v>16.654</c:v>
                </c:pt>
                <c:pt idx="22825">
                  <c:v>16.606000000000002</c:v>
                </c:pt>
                <c:pt idx="22826">
                  <c:v>16.558</c:v>
                </c:pt>
                <c:pt idx="22827">
                  <c:v>16.510999999999999</c:v>
                </c:pt>
                <c:pt idx="22828">
                  <c:v>16.463000000000001</c:v>
                </c:pt>
                <c:pt idx="22829">
                  <c:v>16.463000000000001</c:v>
                </c:pt>
                <c:pt idx="22830">
                  <c:v>16.439</c:v>
                </c:pt>
                <c:pt idx="22831">
                  <c:v>16.391999999999999</c:v>
                </c:pt>
                <c:pt idx="22832">
                  <c:v>16.32</c:v>
                </c:pt>
                <c:pt idx="22833">
                  <c:v>16.271999999999998</c:v>
                </c:pt>
                <c:pt idx="22834">
                  <c:v>16.248999999999999</c:v>
                </c:pt>
                <c:pt idx="22835">
                  <c:v>16.225000000000001</c:v>
                </c:pt>
                <c:pt idx="22836">
                  <c:v>16.201000000000001</c:v>
                </c:pt>
                <c:pt idx="22837">
                  <c:v>16.201000000000001</c:v>
                </c:pt>
                <c:pt idx="22838">
                  <c:v>16.177</c:v>
                </c:pt>
                <c:pt idx="22839">
                  <c:v>16.129000000000001</c:v>
                </c:pt>
                <c:pt idx="22840">
                  <c:v>16.106000000000002</c:v>
                </c:pt>
                <c:pt idx="22841">
                  <c:v>16.082000000000001</c:v>
                </c:pt>
                <c:pt idx="22842">
                  <c:v>16.082000000000001</c:v>
                </c:pt>
                <c:pt idx="22843">
                  <c:v>16.058</c:v>
                </c:pt>
                <c:pt idx="22844">
                  <c:v>16.010000000000002</c:v>
                </c:pt>
                <c:pt idx="22845">
                  <c:v>16.010000000000002</c:v>
                </c:pt>
                <c:pt idx="22846">
                  <c:v>15.986000000000001</c:v>
                </c:pt>
                <c:pt idx="22847">
                  <c:v>15.986000000000001</c:v>
                </c:pt>
                <c:pt idx="22848">
                  <c:v>15.986000000000001</c:v>
                </c:pt>
                <c:pt idx="22849">
                  <c:v>15.986000000000001</c:v>
                </c:pt>
                <c:pt idx="22850">
                  <c:v>15.939</c:v>
                </c:pt>
                <c:pt idx="22851">
                  <c:v>15.914999999999999</c:v>
                </c:pt>
                <c:pt idx="22852">
                  <c:v>15.891</c:v>
                </c:pt>
                <c:pt idx="22853">
                  <c:v>15.891</c:v>
                </c:pt>
                <c:pt idx="22854">
                  <c:v>15.867000000000001</c:v>
                </c:pt>
                <c:pt idx="22855">
                  <c:v>15.843</c:v>
                </c:pt>
                <c:pt idx="22856">
                  <c:v>15.819000000000001</c:v>
                </c:pt>
                <c:pt idx="22857">
                  <c:v>15.819000000000001</c:v>
                </c:pt>
                <c:pt idx="22858">
                  <c:v>15.843</c:v>
                </c:pt>
                <c:pt idx="22859">
                  <c:v>15.891</c:v>
                </c:pt>
                <c:pt idx="22860">
                  <c:v>15.914999999999999</c:v>
                </c:pt>
                <c:pt idx="22861">
                  <c:v>15.891</c:v>
                </c:pt>
                <c:pt idx="22862">
                  <c:v>15.867000000000001</c:v>
                </c:pt>
                <c:pt idx="22863">
                  <c:v>15.867000000000001</c:v>
                </c:pt>
                <c:pt idx="22864">
                  <c:v>15.843</c:v>
                </c:pt>
                <c:pt idx="22865">
                  <c:v>15.819000000000001</c:v>
                </c:pt>
                <c:pt idx="22866">
                  <c:v>15.772</c:v>
                </c:pt>
                <c:pt idx="22867">
                  <c:v>15.772</c:v>
                </c:pt>
                <c:pt idx="22868">
                  <c:v>15.747999999999999</c:v>
                </c:pt>
                <c:pt idx="22869">
                  <c:v>15.772</c:v>
                </c:pt>
                <c:pt idx="22870">
                  <c:v>15.795999999999999</c:v>
                </c:pt>
                <c:pt idx="22871">
                  <c:v>15.819000000000001</c:v>
                </c:pt>
                <c:pt idx="22872">
                  <c:v>15.843</c:v>
                </c:pt>
                <c:pt idx="22873">
                  <c:v>15.867000000000001</c:v>
                </c:pt>
                <c:pt idx="22874">
                  <c:v>15.867000000000001</c:v>
                </c:pt>
                <c:pt idx="22875">
                  <c:v>15.867000000000001</c:v>
                </c:pt>
                <c:pt idx="22876">
                  <c:v>15.867000000000001</c:v>
                </c:pt>
                <c:pt idx="22877">
                  <c:v>15.867000000000001</c:v>
                </c:pt>
                <c:pt idx="22878">
                  <c:v>15.867000000000001</c:v>
                </c:pt>
                <c:pt idx="22879">
                  <c:v>15.891</c:v>
                </c:pt>
                <c:pt idx="22880">
                  <c:v>15.914999999999999</c:v>
                </c:pt>
                <c:pt idx="22881">
                  <c:v>15.914999999999999</c:v>
                </c:pt>
                <c:pt idx="22882">
                  <c:v>15.939</c:v>
                </c:pt>
                <c:pt idx="22883">
                  <c:v>15.962999999999999</c:v>
                </c:pt>
                <c:pt idx="22884">
                  <c:v>15.986000000000001</c:v>
                </c:pt>
                <c:pt idx="22885">
                  <c:v>16.010000000000002</c:v>
                </c:pt>
                <c:pt idx="22886">
                  <c:v>16.033999999999999</c:v>
                </c:pt>
                <c:pt idx="22887">
                  <c:v>16.058</c:v>
                </c:pt>
                <c:pt idx="22888">
                  <c:v>16.058</c:v>
                </c:pt>
                <c:pt idx="22889">
                  <c:v>16.058</c:v>
                </c:pt>
                <c:pt idx="22890">
                  <c:v>16.058</c:v>
                </c:pt>
                <c:pt idx="22891">
                  <c:v>16.058</c:v>
                </c:pt>
                <c:pt idx="22892">
                  <c:v>16.082000000000001</c:v>
                </c:pt>
                <c:pt idx="22893">
                  <c:v>16.106000000000002</c:v>
                </c:pt>
                <c:pt idx="22894">
                  <c:v>16.129000000000001</c:v>
                </c:pt>
                <c:pt idx="22895">
                  <c:v>16.152999999999999</c:v>
                </c:pt>
                <c:pt idx="22896">
                  <c:v>16.177</c:v>
                </c:pt>
                <c:pt idx="22897">
                  <c:v>16.177</c:v>
                </c:pt>
                <c:pt idx="22898">
                  <c:v>16.177</c:v>
                </c:pt>
                <c:pt idx="22899">
                  <c:v>16.152999999999999</c:v>
                </c:pt>
                <c:pt idx="22900">
                  <c:v>16.152999999999999</c:v>
                </c:pt>
                <c:pt idx="22901">
                  <c:v>16.106000000000002</c:v>
                </c:pt>
                <c:pt idx="22902">
                  <c:v>16.129000000000001</c:v>
                </c:pt>
                <c:pt idx="22903">
                  <c:v>16.129000000000001</c:v>
                </c:pt>
                <c:pt idx="22904">
                  <c:v>16.129000000000001</c:v>
                </c:pt>
                <c:pt idx="22905">
                  <c:v>16.129000000000001</c:v>
                </c:pt>
                <c:pt idx="22906">
                  <c:v>16.177</c:v>
                </c:pt>
                <c:pt idx="22907">
                  <c:v>16.201000000000001</c:v>
                </c:pt>
                <c:pt idx="22908">
                  <c:v>16.271999999999998</c:v>
                </c:pt>
                <c:pt idx="22909">
                  <c:v>16.391999999999999</c:v>
                </c:pt>
                <c:pt idx="22910">
                  <c:v>16.463000000000001</c:v>
                </c:pt>
                <c:pt idx="22911">
                  <c:v>16.582000000000001</c:v>
                </c:pt>
                <c:pt idx="22912">
                  <c:v>16.677</c:v>
                </c:pt>
                <c:pt idx="22913">
                  <c:v>16.773</c:v>
                </c:pt>
                <c:pt idx="22914">
                  <c:v>16.867999999999999</c:v>
                </c:pt>
                <c:pt idx="22915">
                  <c:v>16.939</c:v>
                </c:pt>
                <c:pt idx="22916">
                  <c:v>17.010999999999999</c:v>
                </c:pt>
                <c:pt idx="22917">
                  <c:v>17.058</c:v>
                </c:pt>
                <c:pt idx="22918">
                  <c:v>17.106000000000002</c:v>
                </c:pt>
                <c:pt idx="22919">
                  <c:v>17.152999999999999</c:v>
                </c:pt>
                <c:pt idx="22920">
                  <c:v>17.152999999999999</c:v>
                </c:pt>
                <c:pt idx="22921">
                  <c:v>17.177</c:v>
                </c:pt>
                <c:pt idx="22922">
                  <c:v>17.201000000000001</c:v>
                </c:pt>
                <c:pt idx="22923">
                  <c:v>17.201000000000001</c:v>
                </c:pt>
                <c:pt idx="22924">
                  <c:v>17.152999999999999</c:v>
                </c:pt>
                <c:pt idx="22925">
                  <c:v>17.13</c:v>
                </c:pt>
                <c:pt idx="22926">
                  <c:v>17.082000000000001</c:v>
                </c:pt>
                <c:pt idx="22927">
                  <c:v>17.010999999999999</c:v>
                </c:pt>
                <c:pt idx="22928">
                  <c:v>16.963000000000001</c:v>
                </c:pt>
                <c:pt idx="22929">
                  <c:v>16.891999999999999</c:v>
                </c:pt>
                <c:pt idx="22930">
                  <c:v>16.844000000000001</c:v>
                </c:pt>
                <c:pt idx="22931">
                  <c:v>16.795999999999999</c:v>
                </c:pt>
                <c:pt idx="22932">
                  <c:v>16.748999999999999</c:v>
                </c:pt>
                <c:pt idx="22933">
                  <c:v>16.677</c:v>
                </c:pt>
                <c:pt idx="22934">
                  <c:v>16.63</c:v>
                </c:pt>
                <c:pt idx="22935">
                  <c:v>16.582000000000001</c:v>
                </c:pt>
                <c:pt idx="22936">
                  <c:v>16.533999999999999</c:v>
                </c:pt>
                <c:pt idx="22937">
                  <c:v>16.510999999999999</c:v>
                </c:pt>
                <c:pt idx="22938">
                  <c:v>16.463000000000001</c:v>
                </c:pt>
                <c:pt idx="22939">
                  <c:v>16.439</c:v>
                </c:pt>
                <c:pt idx="22940">
                  <c:v>16.391999999999999</c:v>
                </c:pt>
                <c:pt idx="22941">
                  <c:v>16.344000000000001</c:v>
                </c:pt>
                <c:pt idx="22942">
                  <c:v>16.295999999999999</c:v>
                </c:pt>
                <c:pt idx="22943">
                  <c:v>16.271999999999998</c:v>
                </c:pt>
                <c:pt idx="22944">
                  <c:v>16.225000000000001</c:v>
                </c:pt>
                <c:pt idx="22945">
                  <c:v>16.201000000000001</c:v>
                </c:pt>
                <c:pt idx="22946">
                  <c:v>16.152999999999999</c:v>
                </c:pt>
                <c:pt idx="22947">
                  <c:v>16.129000000000001</c:v>
                </c:pt>
                <c:pt idx="22948">
                  <c:v>16.082000000000001</c:v>
                </c:pt>
                <c:pt idx="22949">
                  <c:v>16.058</c:v>
                </c:pt>
                <c:pt idx="22950">
                  <c:v>16.010000000000002</c:v>
                </c:pt>
                <c:pt idx="22951">
                  <c:v>15.962999999999999</c:v>
                </c:pt>
                <c:pt idx="22952">
                  <c:v>15.939</c:v>
                </c:pt>
                <c:pt idx="22953">
                  <c:v>15.891</c:v>
                </c:pt>
                <c:pt idx="22954">
                  <c:v>15.843</c:v>
                </c:pt>
                <c:pt idx="22955">
                  <c:v>15.819000000000001</c:v>
                </c:pt>
                <c:pt idx="22956">
                  <c:v>15.772</c:v>
                </c:pt>
                <c:pt idx="22957">
                  <c:v>15.747999999999999</c:v>
                </c:pt>
                <c:pt idx="22958">
                  <c:v>15.724</c:v>
                </c:pt>
                <c:pt idx="22959">
                  <c:v>15.7</c:v>
                </c:pt>
                <c:pt idx="22960">
                  <c:v>15.651999999999999</c:v>
                </c:pt>
                <c:pt idx="22961">
                  <c:v>15.629</c:v>
                </c:pt>
                <c:pt idx="22962">
                  <c:v>15.605</c:v>
                </c:pt>
                <c:pt idx="22963">
                  <c:v>15.581</c:v>
                </c:pt>
                <c:pt idx="22964">
                  <c:v>15.557</c:v>
                </c:pt>
                <c:pt idx="22965">
                  <c:v>15.532999999999999</c:v>
                </c:pt>
                <c:pt idx="22966">
                  <c:v>15.509</c:v>
                </c:pt>
                <c:pt idx="22967">
                  <c:v>15.461</c:v>
                </c:pt>
                <c:pt idx="22968">
                  <c:v>15.438000000000001</c:v>
                </c:pt>
                <c:pt idx="22969">
                  <c:v>15.414</c:v>
                </c:pt>
                <c:pt idx="22970">
                  <c:v>15.39</c:v>
                </c:pt>
                <c:pt idx="22971">
                  <c:v>15.366</c:v>
                </c:pt>
                <c:pt idx="22972">
                  <c:v>15.342000000000001</c:v>
                </c:pt>
                <c:pt idx="22973">
                  <c:v>15.318</c:v>
                </c:pt>
                <c:pt idx="22974">
                  <c:v>15.294</c:v>
                </c:pt>
                <c:pt idx="22975">
                  <c:v>15.27</c:v>
                </c:pt>
                <c:pt idx="22976">
                  <c:v>15.27</c:v>
                </c:pt>
                <c:pt idx="22977">
                  <c:v>15.247</c:v>
                </c:pt>
                <c:pt idx="22978">
                  <c:v>15.223000000000001</c:v>
                </c:pt>
                <c:pt idx="22979">
                  <c:v>15.199</c:v>
                </c:pt>
                <c:pt idx="22980">
                  <c:v>15.175000000000001</c:v>
                </c:pt>
                <c:pt idx="22981">
                  <c:v>15.151</c:v>
                </c:pt>
                <c:pt idx="22982">
                  <c:v>15.127000000000001</c:v>
                </c:pt>
                <c:pt idx="22983">
                  <c:v>15.127000000000001</c:v>
                </c:pt>
                <c:pt idx="22984">
                  <c:v>15.151</c:v>
                </c:pt>
                <c:pt idx="22985">
                  <c:v>15.175000000000001</c:v>
                </c:pt>
                <c:pt idx="22986">
                  <c:v>15.247</c:v>
                </c:pt>
                <c:pt idx="22987">
                  <c:v>15.318</c:v>
                </c:pt>
                <c:pt idx="22988">
                  <c:v>15.414</c:v>
                </c:pt>
                <c:pt idx="22989">
                  <c:v>15.581</c:v>
                </c:pt>
                <c:pt idx="22990">
                  <c:v>15.724</c:v>
                </c:pt>
                <c:pt idx="22991">
                  <c:v>15.795999999999999</c:v>
                </c:pt>
                <c:pt idx="22992">
                  <c:v>15.843</c:v>
                </c:pt>
                <c:pt idx="22993">
                  <c:v>15.867000000000001</c:v>
                </c:pt>
                <c:pt idx="22994">
                  <c:v>15.986000000000001</c:v>
                </c:pt>
                <c:pt idx="22995">
                  <c:v>16.106000000000002</c:v>
                </c:pt>
                <c:pt idx="22996">
                  <c:v>16.177</c:v>
                </c:pt>
                <c:pt idx="22997">
                  <c:v>16.201000000000001</c:v>
                </c:pt>
                <c:pt idx="22998">
                  <c:v>16.152999999999999</c:v>
                </c:pt>
                <c:pt idx="22999">
                  <c:v>16.129000000000001</c:v>
                </c:pt>
                <c:pt idx="23000">
                  <c:v>16.129000000000001</c:v>
                </c:pt>
                <c:pt idx="23001">
                  <c:v>16.201000000000001</c:v>
                </c:pt>
                <c:pt idx="23002">
                  <c:v>16.414999999999999</c:v>
                </c:pt>
                <c:pt idx="23003">
                  <c:v>16.725000000000001</c:v>
                </c:pt>
                <c:pt idx="23004">
                  <c:v>17.082000000000001</c:v>
                </c:pt>
                <c:pt idx="23005">
                  <c:v>17.414999999999999</c:v>
                </c:pt>
                <c:pt idx="23006">
                  <c:v>17.605</c:v>
                </c:pt>
                <c:pt idx="23007">
                  <c:v>17.818999999999999</c:v>
                </c:pt>
                <c:pt idx="23008">
                  <c:v>17.962</c:v>
                </c:pt>
                <c:pt idx="23009">
                  <c:v>18.105</c:v>
                </c:pt>
                <c:pt idx="23010">
                  <c:v>18.224</c:v>
                </c:pt>
                <c:pt idx="23011">
                  <c:v>18.318999999999999</c:v>
                </c:pt>
                <c:pt idx="23012">
                  <c:v>18.39</c:v>
                </c:pt>
                <c:pt idx="23013">
                  <c:v>18.437999999999999</c:v>
                </c:pt>
                <c:pt idx="23014">
                  <c:v>18.414000000000001</c:v>
                </c:pt>
                <c:pt idx="23015">
                  <c:v>18.343</c:v>
                </c:pt>
                <c:pt idx="23016">
                  <c:v>18.318999999999999</c:v>
                </c:pt>
                <c:pt idx="23017">
                  <c:v>18.247</c:v>
                </c:pt>
                <c:pt idx="23018">
                  <c:v>18.175999999999998</c:v>
                </c:pt>
                <c:pt idx="23019">
                  <c:v>18.081</c:v>
                </c:pt>
                <c:pt idx="23020">
                  <c:v>17.962</c:v>
                </c:pt>
                <c:pt idx="23021">
                  <c:v>17.818999999999999</c:v>
                </c:pt>
                <c:pt idx="23022">
                  <c:v>17.652999999999999</c:v>
                </c:pt>
                <c:pt idx="23023">
                  <c:v>17.486000000000001</c:v>
                </c:pt>
                <c:pt idx="23024">
                  <c:v>17.32</c:v>
                </c:pt>
                <c:pt idx="23025">
                  <c:v>17.177</c:v>
                </c:pt>
                <c:pt idx="23026">
                  <c:v>17.010999999999999</c:v>
                </c:pt>
                <c:pt idx="23027">
                  <c:v>16.82</c:v>
                </c:pt>
                <c:pt idx="23028">
                  <c:v>16.606000000000002</c:v>
                </c:pt>
                <c:pt idx="23029">
                  <c:v>16.414999999999999</c:v>
                </c:pt>
                <c:pt idx="23030">
                  <c:v>16.271999999999998</c:v>
                </c:pt>
                <c:pt idx="23031">
                  <c:v>16.177</c:v>
                </c:pt>
                <c:pt idx="23032">
                  <c:v>16.106000000000002</c:v>
                </c:pt>
                <c:pt idx="23033">
                  <c:v>16.010000000000002</c:v>
                </c:pt>
                <c:pt idx="23034">
                  <c:v>15.914999999999999</c:v>
                </c:pt>
                <c:pt idx="23035">
                  <c:v>15.819000000000001</c:v>
                </c:pt>
                <c:pt idx="23036">
                  <c:v>15.724</c:v>
                </c:pt>
                <c:pt idx="23037">
                  <c:v>15.629</c:v>
                </c:pt>
                <c:pt idx="23038">
                  <c:v>15.532999999999999</c:v>
                </c:pt>
                <c:pt idx="23039">
                  <c:v>15.438000000000001</c:v>
                </c:pt>
                <c:pt idx="23040">
                  <c:v>15.342000000000001</c:v>
                </c:pt>
                <c:pt idx="23041">
                  <c:v>15.247</c:v>
                </c:pt>
                <c:pt idx="23042">
                  <c:v>15.151</c:v>
                </c:pt>
                <c:pt idx="23043">
                  <c:v>15.055</c:v>
                </c:pt>
                <c:pt idx="23044">
                  <c:v>14.96</c:v>
                </c:pt>
                <c:pt idx="23045">
                  <c:v>14.888</c:v>
                </c:pt>
                <c:pt idx="23046">
                  <c:v>14.792</c:v>
                </c:pt>
                <c:pt idx="23047">
                  <c:v>14.721</c:v>
                </c:pt>
                <c:pt idx="23048">
                  <c:v>14.673</c:v>
                </c:pt>
                <c:pt idx="23049">
                  <c:v>14.601000000000001</c:v>
                </c:pt>
                <c:pt idx="23050">
                  <c:v>14.529</c:v>
                </c:pt>
                <c:pt idx="23051">
                  <c:v>14.457000000000001</c:v>
                </c:pt>
                <c:pt idx="23052">
                  <c:v>14.409000000000001</c:v>
                </c:pt>
                <c:pt idx="23053">
                  <c:v>14.361000000000001</c:v>
                </c:pt>
                <c:pt idx="23054">
                  <c:v>14.314</c:v>
                </c:pt>
                <c:pt idx="23055">
                  <c:v>14.266</c:v>
                </c:pt>
                <c:pt idx="23056">
                  <c:v>14.218</c:v>
                </c:pt>
                <c:pt idx="23057">
                  <c:v>14.194000000000001</c:v>
                </c:pt>
                <c:pt idx="23058">
                  <c:v>14.146000000000001</c:v>
                </c:pt>
                <c:pt idx="23059">
                  <c:v>14.122</c:v>
                </c:pt>
                <c:pt idx="23060">
                  <c:v>14.098000000000001</c:v>
                </c:pt>
                <c:pt idx="23061">
                  <c:v>14.122</c:v>
                </c:pt>
                <c:pt idx="23062">
                  <c:v>14.888</c:v>
                </c:pt>
                <c:pt idx="23063">
                  <c:v>14.864000000000001</c:v>
                </c:pt>
                <c:pt idx="23064">
                  <c:v>15.199</c:v>
                </c:pt>
                <c:pt idx="23065">
                  <c:v>15.031000000000001</c:v>
                </c:pt>
                <c:pt idx="23066">
                  <c:v>14.577</c:v>
                </c:pt>
                <c:pt idx="23067">
                  <c:v>14.409000000000001</c:v>
                </c:pt>
                <c:pt idx="23068">
                  <c:v>14.385</c:v>
                </c:pt>
                <c:pt idx="23069">
                  <c:v>14.481</c:v>
                </c:pt>
                <c:pt idx="23070">
                  <c:v>14.768000000000001</c:v>
                </c:pt>
                <c:pt idx="23071">
                  <c:v>14.792</c:v>
                </c:pt>
                <c:pt idx="23072">
                  <c:v>14.744999999999999</c:v>
                </c:pt>
                <c:pt idx="23073">
                  <c:v>14.721</c:v>
                </c:pt>
                <c:pt idx="23074">
                  <c:v>14.721</c:v>
                </c:pt>
                <c:pt idx="23075">
                  <c:v>14.96</c:v>
                </c:pt>
                <c:pt idx="23076">
                  <c:v>15.175000000000001</c:v>
                </c:pt>
                <c:pt idx="23077">
                  <c:v>15.342000000000001</c:v>
                </c:pt>
                <c:pt idx="23078">
                  <c:v>15.509</c:v>
                </c:pt>
                <c:pt idx="23079">
                  <c:v>15.605</c:v>
                </c:pt>
                <c:pt idx="23080">
                  <c:v>15.724</c:v>
                </c:pt>
                <c:pt idx="23081">
                  <c:v>15.867000000000001</c:v>
                </c:pt>
                <c:pt idx="23082">
                  <c:v>15.986000000000001</c:v>
                </c:pt>
                <c:pt idx="23083">
                  <c:v>16.152999999999999</c:v>
                </c:pt>
                <c:pt idx="23084">
                  <c:v>16.271999999999998</c:v>
                </c:pt>
                <c:pt idx="23085">
                  <c:v>16.367999999999999</c:v>
                </c:pt>
                <c:pt idx="23086">
                  <c:v>16.439</c:v>
                </c:pt>
                <c:pt idx="23087">
                  <c:v>16.510999999999999</c:v>
                </c:pt>
                <c:pt idx="23088">
                  <c:v>16.606000000000002</c:v>
                </c:pt>
                <c:pt idx="23089">
                  <c:v>16.773</c:v>
                </c:pt>
                <c:pt idx="23090">
                  <c:v>16.963000000000001</c:v>
                </c:pt>
                <c:pt idx="23091">
                  <c:v>17.177</c:v>
                </c:pt>
                <c:pt idx="23092">
                  <c:v>17.390999999999998</c:v>
                </c:pt>
                <c:pt idx="23093">
                  <c:v>17.605</c:v>
                </c:pt>
                <c:pt idx="23094">
                  <c:v>17.818999999999999</c:v>
                </c:pt>
                <c:pt idx="23095">
                  <c:v>18.033000000000001</c:v>
                </c:pt>
                <c:pt idx="23096">
                  <c:v>18.247</c:v>
                </c:pt>
                <c:pt idx="23097">
                  <c:v>18.460999999999999</c:v>
                </c:pt>
                <c:pt idx="23098">
                  <c:v>18.675000000000001</c:v>
                </c:pt>
                <c:pt idx="23099">
                  <c:v>18.866</c:v>
                </c:pt>
                <c:pt idx="23100">
                  <c:v>19.007999999999999</c:v>
                </c:pt>
                <c:pt idx="23101">
                  <c:v>19.175000000000001</c:v>
                </c:pt>
                <c:pt idx="23102">
                  <c:v>19.341000000000001</c:v>
                </c:pt>
                <c:pt idx="23103">
                  <c:v>19.46</c:v>
                </c:pt>
                <c:pt idx="23104">
                  <c:v>19.532</c:v>
                </c:pt>
                <c:pt idx="23105">
                  <c:v>19.626999999999999</c:v>
                </c:pt>
                <c:pt idx="23106">
                  <c:v>19.673999999999999</c:v>
                </c:pt>
                <c:pt idx="23107">
                  <c:v>19.673999999999999</c:v>
                </c:pt>
                <c:pt idx="23108">
                  <c:v>19.626999999999999</c:v>
                </c:pt>
                <c:pt idx="23109">
                  <c:v>19.579000000000001</c:v>
                </c:pt>
                <c:pt idx="23110">
                  <c:v>19.484000000000002</c:v>
                </c:pt>
                <c:pt idx="23111">
                  <c:v>19.364999999999998</c:v>
                </c:pt>
                <c:pt idx="23112">
                  <c:v>19.27</c:v>
                </c:pt>
                <c:pt idx="23113">
                  <c:v>19.126999999999999</c:v>
                </c:pt>
                <c:pt idx="23114">
                  <c:v>18.960999999999999</c:v>
                </c:pt>
                <c:pt idx="23115">
                  <c:v>18.794</c:v>
                </c:pt>
                <c:pt idx="23116">
                  <c:v>18.675000000000001</c:v>
                </c:pt>
                <c:pt idx="23117">
                  <c:v>18.579999999999998</c:v>
                </c:pt>
                <c:pt idx="23118">
                  <c:v>18.484999999999999</c:v>
                </c:pt>
                <c:pt idx="23119">
                  <c:v>18.366</c:v>
                </c:pt>
                <c:pt idx="23120">
                  <c:v>18.2</c:v>
                </c:pt>
                <c:pt idx="23121">
                  <c:v>18.033000000000001</c:v>
                </c:pt>
                <c:pt idx="23122">
                  <c:v>17.890999999999998</c:v>
                </c:pt>
                <c:pt idx="23123">
                  <c:v>17.724</c:v>
                </c:pt>
                <c:pt idx="23124">
                  <c:v>17.510000000000002</c:v>
                </c:pt>
                <c:pt idx="23125">
                  <c:v>17.177</c:v>
                </c:pt>
                <c:pt idx="23126">
                  <c:v>17.225000000000001</c:v>
                </c:pt>
                <c:pt idx="23127">
                  <c:v>16.82</c:v>
                </c:pt>
                <c:pt idx="23128">
                  <c:v>16.510999999999999</c:v>
                </c:pt>
                <c:pt idx="23129">
                  <c:v>16.82</c:v>
                </c:pt>
                <c:pt idx="23130">
                  <c:v>16.963000000000001</c:v>
                </c:pt>
                <c:pt idx="23131">
                  <c:v>16.725000000000001</c:v>
                </c:pt>
                <c:pt idx="23132">
                  <c:v>16.367999999999999</c:v>
                </c:pt>
                <c:pt idx="23133">
                  <c:v>16.033999999999999</c:v>
                </c:pt>
                <c:pt idx="23134">
                  <c:v>15.795999999999999</c:v>
                </c:pt>
                <c:pt idx="23135">
                  <c:v>15.461</c:v>
                </c:pt>
                <c:pt idx="23136">
                  <c:v>15.151</c:v>
                </c:pt>
                <c:pt idx="23137">
                  <c:v>15.007999999999999</c:v>
                </c:pt>
                <c:pt idx="23138">
                  <c:v>14.936</c:v>
                </c:pt>
                <c:pt idx="23139">
                  <c:v>14.936</c:v>
                </c:pt>
                <c:pt idx="23140">
                  <c:v>15.079000000000001</c:v>
                </c:pt>
                <c:pt idx="23141">
                  <c:v>15.294</c:v>
                </c:pt>
                <c:pt idx="23142">
                  <c:v>15.438000000000001</c:v>
                </c:pt>
                <c:pt idx="23143">
                  <c:v>15.461</c:v>
                </c:pt>
                <c:pt idx="23144">
                  <c:v>15.484999999999999</c:v>
                </c:pt>
                <c:pt idx="23145">
                  <c:v>15.484999999999999</c:v>
                </c:pt>
                <c:pt idx="23146">
                  <c:v>15.438000000000001</c:v>
                </c:pt>
                <c:pt idx="23147">
                  <c:v>15.366</c:v>
                </c:pt>
                <c:pt idx="23148">
                  <c:v>15.294</c:v>
                </c:pt>
                <c:pt idx="23149">
                  <c:v>15.247</c:v>
                </c:pt>
                <c:pt idx="23150">
                  <c:v>15.151</c:v>
                </c:pt>
                <c:pt idx="23151">
                  <c:v>15.103</c:v>
                </c:pt>
                <c:pt idx="23152">
                  <c:v>15.007999999999999</c:v>
                </c:pt>
                <c:pt idx="23153">
                  <c:v>14.912000000000001</c:v>
                </c:pt>
                <c:pt idx="23154">
                  <c:v>14.84</c:v>
                </c:pt>
                <c:pt idx="23155">
                  <c:v>14.768000000000001</c:v>
                </c:pt>
                <c:pt idx="23156">
                  <c:v>15.247</c:v>
                </c:pt>
                <c:pt idx="23157">
                  <c:v>15.39</c:v>
                </c:pt>
                <c:pt idx="23158">
                  <c:v>15.557</c:v>
                </c:pt>
                <c:pt idx="23159">
                  <c:v>15.557</c:v>
                </c:pt>
                <c:pt idx="23160">
                  <c:v>15.532999999999999</c:v>
                </c:pt>
                <c:pt idx="23161">
                  <c:v>15.532999999999999</c:v>
                </c:pt>
                <c:pt idx="23162">
                  <c:v>15.509</c:v>
                </c:pt>
                <c:pt idx="23163">
                  <c:v>15.484999999999999</c:v>
                </c:pt>
                <c:pt idx="23164">
                  <c:v>15.461</c:v>
                </c:pt>
                <c:pt idx="23165">
                  <c:v>15.438000000000001</c:v>
                </c:pt>
                <c:pt idx="23166">
                  <c:v>15.438000000000001</c:v>
                </c:pt>
                <c:pt idx="23167">
                  <c:v>15.438000000000001</c:v>
                </c:pt>
                <c:pt idx="23168">
                  <c:v>15.39</c:v>
                </c:pt>
                <c:pt idx="23169">
                  <c:v>15.223000000000001</c:v>
                </c:pt>
                <c:pt idx="23170">
                  <c:v>15.055</c:v>
                </c:pt>
                <c:pt idx="23171">
                  <c:v>15.127000000000001</c:v>
                </c:pt>
                <c:pt idx="23172">
                  <c:v>15.366</c:v>
                </c:pt>
                <c:pt idx="23173">
                  <c:v>15.581</c:v>
                </c:pt>
                <c:pt idx="23174">
                  <c:v>15.724</c:v>
                </c:pt>
                <c:pt idx="23175">
                  <c:v>15.843</c:v>
                </c:pt>
                <c:pt idx="23176">
                  <c:v>15.939</c:v>
                </c:pt>
                <c:pt idx="23177">
                  <c:v>16.010000000000002</c:v>
                </c:pt>
                <c:pt idx="23178">
                  <c:v>16.082000000000001</c:v>
                </c:pt>
                <c:pt idx="23179">
                  <c:v>16.152999999999999</c:v>
                </c:pt>
                <c:pt idx="23180">
                  <c:v>16.248999999999999</c:v>
                </c:pt>
                <c:pt idx="23181">
                  <c:v>16.32</c:v>
                </c:pt>
                <c:pt idx="23182">
                  <c:v>16.344000000000001</c:v>
                </c:pt>
                <c:pt idx="23183">
                  <c:v>16.391999999999999</c:v>
                </c:pt>
                <c:pt idx="23184">
                  <c:v>16.463000000000001</c:v>
                </c:pt>
                <c:pt idx="23185">
                  <c:v>16.510999999999999</c:v>
                </c:pt>
                <c:pt idx="23186">
                  <c:v>16.582000000000001</c:v>
                </c:pt>
                <c:pt idx="23187">
                  <c:v>16.63</c:v>
                </c:pt>
                <c:pt idx="23188">
                  <c:v>16.701000000000001</c:v>
                </c:pt>
                <c:pt idx="23189">
                  <c:v>16.773</c:v>
                </c:pt>
                <c:pt idx="23190">
                  <c:v>16.891999999999999</c:v>
                </c:pt>
                <c:pt idx="23191">
                  <c:v>17.033999999999999</c:v>
                </c:pt>
                <c:pt idx="23192">
                  <c:v>17.248999999999999</c:v>
                </c:pt>
                <c:pt idx="23193">
                  <c:v>17.463000000000001</c:v>
                </c:pt>
                <c:pt idx="23194">
                  <c:v>17.701000000000001</c:v>
                </c:pt>
                <c:pt idx="23195">
                  <c:v>17.937999999999999</c:v>
                </c:pt>
                <c:pt idx="23196">
                  <c:v>18.152000000000001</c:v>
                </c:pt>
                <c:pt idx="23197">
                  <c:v>18.366</c:v>
                </c:pt>
                <c:pt idx="23198">
                  <c:v>18.556999999999999</c:v>
                </c:pt>
                <c:pt idx="23199">
                  <c:v>18.722999999999999</c:v>
                </c:pt>
                <c:pt idx="23200">
                  <c:v>18.866</c:v>
                </c:pt>
                <c:pt idx="23201">
                  <c:v>18.984999999999999</c:v>
                </c:pt>
                <c:pt idx="23202">
                  <c:v>19.079999999999998</c:v>
                </c:pt>
                <c:pt idx="23203">
                  <c:v>19.151</c:v>
                </c:pt>
                <c:pt idx="23204">
                  <c:v>19.199000000000002</c:v>
                </c:pt>
                <c:pt idx="23205">
                  <c:v>19.245999999999999</c:v>
                </c:pt>
                <c:pt idx="23206">
                  <c:v>19.199000000000002</c:v>
                </c:pt>
                <c:pt idx="23207">
                  <c:v>19.151</c:v>
                </c:pt>
                <c:pt idx="23208">
                  <c:v>19.079999999999998</c:v>
                </c:pt>
                <c:pt idx="23209">
                  <c:v>19.007999999999999</c:v>
                </c:pt>
                <c:pt idx="23210">
                  <c:v>18.937000000000001</c:v>
                </c:pt>
                <c:pt idx="23211">
                  <c:v>18.866</c:v>
                </c:pt>
                <c:pt idx="23212">
                  <c:v>18.747</c:v>
                </c:pt>
                <c:pt idx="23213">
                  <c:v>18.628</c:v>
                </c:pt>
                <c:pt idx="23214">
                  <c:v>18.460999999999999</c:v>
                </c:pt>
                <c:pt idx="23215">
                  <c:v>18.318999999999999</c:v>
                </c:pt>
                <c:pt idx="23216">
                  <c:v>18.152000000000001</c:v>
                </c:pt>
                <c:pt idx="23217">
                  <c:v>18.010000000000002</c:v>
                </c:pt>
                <c:pt idx="23218">
                  <c:v>17.867000000000001</c:v>
                </c:pt>
                <c:pt idx="23219">
                  <c:v>17.724</c:v>
                </c:pt>
                <c:pt idx="23220">
                  <c:v>17.582000000000001</c:v>
                </c:pt>
                <c:pt idx="23221">
                  <c:v>17.414999999999999</c:v>
                </c:pt>
                <c:pt idx="23222">
                  <c:v>17.271999999999998</c:v>
                </c:pt>
                <c:pt idx="23223">
                  <c:v>17.13</c:v>
                </c:pt>
                <c:pt idx="23224">
                  <c:v>16.986999999999998</c:v>
                </c:pt>
                <c:pt idx="23225">
                  <c:v>16.844000000000001</c:v>
                </c:pt>
                <c:pt idx="23226">
                  <c:v>16.701000000000001</c:v>
                </c:pt>
                <c:pt idx="23227">
                  <c:v>16.582000000000001</c:v>
                </c:pt>
                <c:pt idx="23228">
                  <c:v>16.439</c:v>
                </c:pt>
                <c:pt idx="23229">
                  <c:v>16.32</c:v>
                </c:pt>
                <c:pt idx="23230">
                  <c:v>16.201000000000001</c:v>
                </c:pt>
                <c:pt idx="23231">
                  <c:v>16.082000000000001</c:v>
                </c:pt>
                <c:pt idx="23232">
                  <c:v>15.962999999999999</c:v>
                </c:pt>
                <c:pt idx="23233">
                  <c:v>15.867000000000001</c:v>
                </c:pt>
                <c:pt idx="23234">
                  <c:v>15.772</c:v>
                </c:pt>
                <c:pt idx="23235">
                  <c:v>15.676</c:v>
                </c:pt>
                <c:pt idx="23236">
                  <c:v>15.605</c:v>
                </c:pt>
                <c:pt idx="23237">
                  <c:v>15.532999999999999</c:v>
                </c:pt>
                <c:pt idx="23238">
                  <c:v>15.461</c:v>
                </c:pt>
                <c:pt idx="23239">
                  <c:v>15.39</c:v>
                </c:pt>
                <c:pt idx="23240">
                  <c:v>15.318</c:v>
                </c:pt>
                <c:pt idx="23241">
                  <c:v>15.247</c:v>
                </c:pt>
                <c:pt idx="23242">
                  <c:v>15.199</c:v>
                </c:pt>
                <c:pt idx="23243">
                  <c:v>15.127000000000001</c:v>
                </c:pt>
                <c:pt idx="23244">
                  <c:v>15.079000000000001</c:v>
                </c:pt>
                <c:pt idx="23245">
                  <c:v>15.031000000000001</c:v>
                </c:pt>
                <c:pt idx="23246">
                  <c:v>14.984</c:v>
                </c:pt>
                <c:pt idx="23247">
                  <c:v>14.936</c:v>
                </c:pt>
                <c:pt idx="23248">
                  <c:v>14.912000000000001</c:v>
                </c:pt>
                <c:pt idx="23249">
                  <c:v>14.888</c:v>
                </c:pt>
                <c:pt idx="23250">
                  <c:v>14.864000000000001</c:v>
                </c:pt>
                <c:pt idx="23251">
                  <c:v>14.816000000000001</c:v>
                </c:pt>
                <c:pt idx="23252">
                  <c:v>14.792</c:v>
                </c:pt>
                <c:pt idx="23253">
                  <c:v>14.768000000000001</c:v>
                </c:pt>
                <c:pt idx="23254">
                  <c:v>14.744999999999999</c:v>
                </c:pt>
                <c:pt idx="23255">
                  <c:v>14.912000000000001</c:v>
                </c:pt>
                <c:pt idx="23256">
                  <c:v>15.772</c:v>
                </c:pt>
                <c:pt idx="23257">
                  <c:v>15.747999999999999</c:v>
                </c:pt>
                <c:pt idx="23258">
                  <c:v>15.747999999999999</c:v>
                </c:pt>
                <c:pt idx="23259">
                  <c:v>15.891</c:v>
                </c:pt>
                <c:pt idx="23260">
                  <c:v>15.795999999999999</c:v>
                </c:pt>
                <c:pt idx="23261">
                  <c:v>15.318</c:v>
                </c:pt>
                <c:pt idx="23262">
                  <c:v>15.031000000000001</c:v>
                </c:pt>
                <c:pt idx="23263">
                  <c:v>14.912000000000001</c:v>
                </c:pt>
                <c:pt idx="23264">
                  <c:v>14.864000000000001</c:v>
                </c:pt>
                <c:pt idx="23265">
                  <c:v>14.864000000000001</c:v>
                </c:pt>
                <c:pt idx="23266">
                  <c:v>14.912000000000001</c:v>
                </c:pt>
                <c:pt idx="23267">
                  <c:v>14.984</c:v>
                </c:pt>
                <c:pt idx="23268">
                  <c:v>15.007999999999999</c:v>
                </c:pt>
                <c:pt idx="23269">
                  <c:v>15.055</c:v>
                </c:pt>
                <c:pt idx="23270">
                  <c:v>15.079000000000001</c:v>
                </c:pt>
                <c:pt idx="23271">
                  <c:v>15.127000000000001</c:v>
                </c:pt>
                <c:pt idx="23272">
                  <c:v>15.318</c:v>
                </c:pt>
                <c:pt idx="23273">
                  <c:v>15.557</c:v>
                </c:pt>
                <c:pt idx="23274">
                  <c:v>15.747999999999999</c:v>
                </c:pt>
                <c:pt idx="23275">
                  <c:v>15.914999999999999</c:v>
                </c:pt>
                <c:pt idx="23276">
                  <c:v>16.058</c:v>
                </c:pt>
                <c:pt idx="23277">
                  <c:v>16.177</c:v>
                </c:pt>
                <c:pt idx="23278">
                  <c:v>16.32</c:v>
                </c:pt>
                <c:pt idx="23279">
                  <c:v>16.463000000000001</c:v>
                </c:pt>
                <c:pt idx="23280">
                  <c:v>16.582000000000001</c:v>
                </c:pt>
                <c:pt idx="23281">
                  <c:v>16.677</c:v>
                </c:pt>
                <c:pt idx="23282">
                  <c:v>16.748999999999999</c:v>
                </c:pt>
                <c:pt idx="23283">
                  <c:v>16.82</c:v>
                </c:pt>
                <c:pt idx="23284">
                  <c:v>16.867999999999999</c:v>
                </c:pt>
                <c:pt idx="23285">
                  <c:v>16.914999999999999</c:v>
                </c:pt>
                <c:pt idx="23286">
                  <c:v>16.963000000000001</c:v>
                </c:pt>
                <c:pt idx="23287">
                  <c:v>17.010999999999999</c:v>
                </c:pt>
                <c:pt idx="23288">
                  <c:v>17.033999999999999</c:v>
                </c:pt>
                <c:pt idx="23289">
                  <c:v>17.082000000000001</c:v>
                </c:pt>
                <c:pt idx="23290">
                  <c:v>17.106000000000002</c:v>
                </c:pt>
                <c:pt idx="23291">
                  <c:v>17.13</c:v>
                </c:pt>
                <c:pt idx="23292">
                  <c:v>17.13</c:v>
                </c:pt>
                <c:pt idx="23293">
                  <c:v>17.13</c:v>
                </c:pt>
                <c:pt idx="23294">
                  <c:v>17.13</c:v>
                </c:pt>
                <c:pt idx="23295">
                  <c:v>17.106000000000002</c:v>
                </c:pt>
                <c:pt idx="23296">
                  <c:v>17.082000000000001</c:v>
                </c:pt>
                <c:pt idx="23297">
                  <c:v>17.082000000000001</c:v>
                </c:pt>
                <c:pt idx="23298">
                  <c:v>17.058</c:v>
                </c:pt>
                <c:pt idx="23299">
                  <c:v>17.033999999999999</c:v>
                </c:pt>
                <c:pt idx="23300">
                  <c:v>16.986999999999998</c:v>
                </c:pt>
                <c:pt idx="23301">
                  <c:v>16.939</c:v>
                </c:pt>
                <c:pt idx="23302">
                  <c:v>16.867999999999999</c:v>
                </c:pt>
                <c:pt idx="23303">
                  <c:v>16.795999999999999</c:v>
                </c:pt>
                <c:pt idx="23304">
                  <c:v>16.748999999999999</c:v>
                </c:pt>
                <c:pt idx="23305">
                  <c:v>16.701000000000001</c:v>
                </c:pt>
                <c:pt idx="23306">
                  <c:v>16.63</c:v>
                </c:pt>
                <c:pt idx="23307">
                  <c:v>16.582000000000001</c:v>
                </c:pt>
                <c:pt idx="23308">
                  <c:v>16.510999999999999</c:v>
                </c:pt>
                <c:pt idx="23309">
                  <c:v>16.463000000000001</c:v>
                </c:pt>
                <c:pt idx="23310">
                  <c:v>16.414999999999999</c:v>
                </c:pt>
                <c:pt idx="23311">
                  <c:v>16.367999999999999</c:v>
                </c:pt>
                <c:pt idx="23312">
                  <c:v>16.295999999999999</c:v>
                </c:pt>
                <c:pt idx="23313">
                  <c:v>16.248999999999999</c:v>
                </c:pt>
                <c:pt idx="23314">
                  <c:v>16.201000000000001</c:v>
                </c:pt>
                <c:pt idx="23315">
                  <c:v>16.129000000000001</c:v>
                </c:pt>
                <c:pt idx="23316">
                  <c:v>16.106000000000002</c:v>
                </c:pt>
                <c:pt idx="23317">
                  <c:v>16.106000000000002</c:v>
                </c:pt>
                <c:pt idx="23318">
                  <c:v>16.058</c:v>
                </c:pt>
                <c:pt idx="23319">
                  <c:v>16.010000000000002</c:v>
                </c:pt>
                <c:pt idx="23320">
                  <c:v>15.962999999999999</c:v>
                </c:pt>
                <c:pt idx="23321">
                  <c:v>15.939</c:v>
                </c:pt>
                <c:pt idx="23322">
                  <c:v>15.939</c:v>
                </c:pt>
                <c:pt idx="23323">
                  <c:v>15.914999999999999</c:v>
                </c:pt>
                <c:pt idx="23324">
                  <c:v>15.891</c:v>
                </c:pt>
                <c:pt idx="23325">
                  <c:v>15.867000000000001</c:v>
                </c:pt>
                <c:pt idx="23326">
                  <c:v>15.867000000000001</c:v>
                </c:pt>
                <c:pt idx="23327">
                  <c:v>15.819000000000001</c:v>
                </c:pt>
                <c:pt idx="23328">
                  <c:v>15.795999999999999</c:v>
                </c:pt>
                <c:pt idx="23329">
                  <c:v>15.747999999999999</c:v>
                </c:pt>
                <c:pt idx="23330">
                  <c:v>15.724</c:v>
                </c:pt>
                <c:pt idx="23331">
                  <c:v>15.651999999999999</c:v>
                </c:pt>
                <c:pt idx="23332">
                  <c:v>15.605</c:v>
                </c:pt>
                <c:pt idx="23333">
                  <c:v>15.532999999999999</c:v>
                </c:pt>
                <c:pt idx="23334">
                  <c:v>15.461</c:v>
                </c:pt>
                <c:pt idx="23335">
                  <c:v>15.414</c:v>
                </c:pt>
                <c:pt idx="23336">
                  <c:v>15.342000000000001</c:v>
                </c:pt>
                <c:pt idx="23337">
                  <c:v>15.27</c:v>
                </c:pt>
                <c:pt idx="23338">
                  <c:v>15.223000000000001</c:v>
                </c:pt>
                <c:pt idx="23339">
                  <c:v>15.151</c:v>
                </c:pt>
                <c:pt idx="23340">
                  <c:v>15.103</c:v>
                </c:pt>
                <c:pt idx="23341">
                  <c:v>15.055</c:v>
                </c:pt>
                <c:pt idx="23342">
                  <c:v>15.007999999999999</c:v>
                </c:pt>
                <c:pt idx="23343">
                  <c:v>14.984</c:v>
                </c:pt>
                <c:pt idx="23344">
                  <c:v>14.96</c:v>
                </c:pt>
                <c:pt idx="23345">
                  <c:v>14.936</c:v>
                </c:pt>
                <c:pt idx="23346">
                  <c:v>14.912000000000001</c:v>
                </c:pt>
                <c:pt idx="23347">
                  <c:v>14.888</c:v>
                </c:pt>
                <c:pt idx="23348">
                  <c:v>14.864000000000001</c:v>
                </c:pt>
                <c:pt idx="23349">
                  <c:v>14.864000000000001</c:v>
                </c:pt>
                <c:pt idx="23350">
                  <c:v>14.84</c:v>
                </c:pt>
                <c:pt idx="23351">
                  <c:v>14.816000000000001</c:v>
                </c:pt>
                <c:pt idx="23352">
                  <c:v>14.816000000000001</c:v>
                </c:pt>
                <c:pt idx="23353">
                  <c:v>14.792</c:v>
                </c:pt>
                <c:pt idx="23354">
                  <c:v>14.792</c:v>
                </c:pt>
                <c:pt idx="23355">
                  <c:v>14.768000000000001</c:v>
                </c:pt>
                <c:pt idx="23356">
                  <c:v>14.768000000000001</c:v>
                </c:pt>
                <c:pt idx="23357">
                  <c:v>14.744999999999999</c:v>
                </c:pt>
                <c:pt idx="23358">
                  <c:v>14.744999999999999</c:v>
                </c:pt>
                <c:pt idx="23359">
                  <c:v>14.744999999999999</c:v>
                </c:pt>
                <c:pt idx="23360">
                  <c:v>14.744999999999999</c:v>
                </c:pt>
                <c:pt idx="23361">
                  <c:v>14.768000000000001</c:v>
                </c:pt>
                <c:pt idx="23362">
                  <c:v>14.792</c:v>
                </c:pt>
                <c:pt idx="23363">
                  <c:v>14.84</c:v>
                </c:pt>
                <c:pt idx="23364">
                  <c:v>14.912000000000001</c:v>
                </c:pt>
                <c:pt idx="23365">
                  <c:v>15.007999999999999</c:v>
                </c:pt>
                <c:pt idx="23366">
                  <c:v>15.103</c:v>
                </c:pt>
                <c:pt idx="23367">
                  <c:v>15.247</c:v>
                </c:pt>
                <c:pt idx="23368">
                  <c:v>15.39</c:v>
                </c:pt>
                <c:pt idx="23369">
                  <c:v>15.581</c:v>
                </c:pt>
                <c:pt idx="23370">
                  <c:v>15.772</c:v>
                </c:pt>
                <c:pt idx="23371">
                  <c:v>15.962999999999999</c:v>
                </c:pt>
                <c:pt idx="23372">
                  <c:v>16.201000000000001</c:v>
                </c:pt>
                <c:pt idx="23373">
                  <c:v>16.439</c:v>
                </c:pt>
                <c:pt idx="23374">
                  <c:v>16.677</c:v>
                </c:pt>
                <c:pt idx="23375">
                  <c:v>16.939</c:v>
                </c:pt>
                <c:pt idx="23376">
                  <c:v>17.201000000000001</c:v>
                </c:pt>
                <c:pt idx="23377">
                  <c:v>17.439</c:v>
                </c:pt>
                <c:pt idx="23378">
                  <c:v>17.724</c:v>
                </c:pt>
                <c:pt idx="23379">
                  <c:v>17.986000000000001</c:v>
                </c:pt>
                <c:pt idx="23380">
                  <c:v>18.224</c:v>
                </c:pt>
                <c:pt idx="23381">
                  <c:v>18.484999999999999</c:v>
                </c:pt>
                <c:pt idx="23382">
                  <c:v>18.722999999999999</c:v>
                </c:pt>
                <c:pt idx="23383">
                  <c:v>18.960999999999999</c:v>
                </c:pt>
                <c:pt idx="23384">
                  <c:v>19.151</c:v>
                </c:pt>
                <c:pt idx="23385">
                  <c:v>19.341000000000001</c:v>
                </c:pt>
                <c:pt idx="23386">
                  <c:v>19.532</c:v>
                </c:pt>
                <c:pt idx="23387">
                  <c:v>19.673999999999999</c:v>
                </c:pt>
                <c:pt idx="23388">
                  <c:v>19.817</c:v>
                </c:pt>
                <c:pt idx="23389">
                  <c:v>19.984000000000002</c:v>
                </c:pt>
                <c:pt idx="23390">
                  <c:v>20.173999999999999</c:v>
                </c:pt>
                <c:pt idx="23391">
                  <c:v>20.292999999999999</c:v>
                </c:pt>
                <c:pt idx="23392">
                  <c:v>20.388000000000002</c:v>
                </c:pt>
                <c:pt idx="23393">
                  <c:v>20.46</c:v>
                </c:pt>
                <c:pt idx="23394">
                  <c:v>20.507000000000001</c:v>
                </c:pt>
                <c:pt idx="23395">
                  <c:v>20.507000000000001</c:v>
                </c:pt>
                <c:pt idx="23396">
                  <c:v>20.507000000000001</c:v>
                </c:pt>
                <c:pt idx="23397">
                  <c:v>20.530999999999999</c:v>
                </c:pt>
                <c:pt idx="23398">
                  <c:v>20.484000000000002</c:v>
                </c:pt>
                <c:pt idx="23399">
                  <c:v>20.388000000000002</c:v>
                </c:pt>
                <c:pt idx="23400">
                  <c:v>20.292999999999999</c:v>
                </c:pt>
                <c:pt idx="23401">
                  <c:v>20.149999999999999</c:v>
                </c:pt>
                <c:pt idx="23402">
                  <c:v>19.984000000000002</c:v>
                </c:pt>
                <c:pt idx="23403">
                  <c:v>19.841000000000001</c:v>
                </c:pt>
                <c:pt idx="23404">
                  <c:v>19.698</c:v>
                </c:pt>
                <c:pt idx="23405">
                  <c:v>19.532</c:v>
                </c:pt>
                <c:pt idx="23406">
                  <c:v>19.388999999999999</c:v>
                </c:pt>
                <c:pt idx="23407">
                  <c:v>19.245999999999999</c:v>
                </c:pt>
                <c:pt idx="23408">
                  <c:v>19.103000000000002</c:v>
                </c:pt>
                <c:pt idx="23409">
                  <c:v>18.937000000000001</c:v>
                </c:pt>
                <c:pt idx="23410">
                  <c:v>18.771000000000001</c:v>
                </c:pt>
                <c:pt idx="23411">
                  <c:v>18.628</c:v>
                </c:pt>
                <c:pt idx="23412">
                  <c:v>18.484999999999999</c:v>
                </c:pt>
                <c:pt idx="23413">
                  <c:v>18.343</c:v>
                </c:pt>
                <c:pt idx="23414">
                  <c:v>18.2</c:v>
                </c:pt>
                <c:pt idx="23415">
                  <c:v>18.056999999999999</c:v>
                </c:pt>
                <c:pt idx="23416">
                  <c:v>17.962</c:v>
                </c:pt>
                <c:pt idx="23417">
                  <c:v>17.843</c:v>
                </c:pt>
                <c:pt idx="23418">
                  <c:v>17.701000000000001</c:v>
                </c:pt>
                <c:pt idx="23419">
                  <c:v>17.558</c:v>
                </c:pt>
                <c:pt idx="23420">
                  <c:v>17.439</c:v>
                </c:pt>
                <c:pt idx="23421">
                  <c:v>17.295999999999999</c:v>
                </c:pt>
                <c:pt idx="23422">
                  <c:v>17.177</c:v>
                </c:pt>
                <c:pt idx="23423">
                  <c:v>17.058</c:v>
                </c:pt>
                <c:pt idx="23424">
                  <c:v>16.939</c:v>
                </c:pt>
                <c:pt idx="23425">
                  <c:v>16.82</c:v>
                </c:pt>
                <c:pt idx="23426">
                  <c:v>16.725000000000001</c:v>
                </c:pt>
                <c:pt idx="23427">
                  <c:v>16.606000000000002</c:v>
                </c:pt>
                <c:pt idx="23428">
                  <c:v>16.510999999999999</c:v>
                </c:pt>
                <c:pt idx="23429">
                  <c:v>16.414999999999999</c:v>
                </c:pt>
                <c:pt idx="23430">
                  <c:v>16.344000000000001</c:v>
                </c:pt>
                <c:pt idx="23431">
                  <c:v>16.271999999999998</c:v>
                </c:pt>
                <c:pt idx="23432">
                  <c:v>16.225000000000001</c:v>
                </c:pt>
                <c:pt idx="23433">
                  <c:v>16.177</c:v>
                </c:pt>
                <c:pt idx="23434">
                  <c:v>16.129000000000001</c:v>
                </c:pt>
                <c:pt idx="23435">
                  <c:v>16.082000000000001</c:v>
                </c:pt>
                <c:pt idx="23436">
                  <c:v>16.082000000000001</c:v>
                </c:pt>
                <c:pt idx="23437">
                  <c:v>16.058</c:v>
                </c:pt>
                <c:pt idx="23438">
                  <c:v>16.058</c:v>
                </c:pt>
                <c:pt idx="23439">
                  <c:v>16.033999999999999</c:v>
                </c:pt>
                <c:pt idx="23440">
                  <c:v>16.033999999999999</c:v>
                </c:pt>
                <c:pt idx="23441">
                  <c:v>16.033999999999999</c:v>
                </c:pt>
                <c:pt idx="23442">
                  <c:v>16.033999999999999</c:v>
                </c:pt>
                <c:pt idx="23443">
                  <c:v>16.033999999999999</c:v>
                </c:pt>
                <c:pt idx="23444">
                  <c:v>16.033999999999999</c:v>
                </c:pt>
                <c:pt idx="23445">
                  <c:v>16.010000000000002</c:v>
                </c:pt>
                <c:pt idx="23446">
                  <c:v>15.986000000000001</c:v>
                </c:pt>
                <c:pt idx="23447">
                  <c:v>15.986000000000001</c:v>
                </c:pt>
                <c:pt idx="23448">
                  <c:v>15.986000000000001</c:v>
                </c:pt>
                <c:pt idx="23449">
                  <c:v>15.986000000000001</c:v>
                </c:pt>
                <c:pt idx="23450">
                  <c:v>15.962999999999999</c:v>
                </c:pt>
                <c:pt idx="23451">
                  <c:v>15.939</c:v>
                </c:pt>
                <c:pt idx="23452">
                  <c:v>15.914999999999999</c:v>
                </c:pt>
                <c:pt idx="23453">
                  <c:v>15.914999999999999</c:v>
                </c:pt>
                <c:pt idx="23454">
                  <c:v>15.891</c:v>
                </c:pt>
                <c:pt idx="23455">
                  <c:v>15.891</c:v>
                </c:pt>
                <c:pt idx="23456">
                  <c:v>15.914999999999999</c:v>
                </c:pt>
                <c:pt idx="23457">
                  <c:v>15.914999999999999</c:v>
                </c:pt>
                <c:pt idx="23458">
                  <c:v>15.939</c:v>
                </c:pt>
                <c:pt idx="23459">
                  <c:v>15.986000000000001</c:v>
                </c:pt>
                <c:pt idx="23460">
                  <c:v>16.033999999999999</c:v>
                </c:pt>
                <c:pt idx="23461">
                  <c:v>16.106000000000002</c:v>
                </c:pt>
                <c:pt idx="23462">
                  <c:v>16.201000000000001</c:v>
                </c:pt>
                <c:pt idx="23463">
                  <c:v>16.295999999999999</c:v>
                </c:pt>
                <c:pt idx="23464">
                  <c:v>16.463000000000001</c:v>
                </c:pt>
                <c:pt idx="23465">
                  <c:v>16.63</c:v>
                </c:pt>
                <c:pt idx="23466">
                  <c:v>16.795999999999999</c:v>
                </c:pt>
                <c:pt idx="23467">
                  <c:v>16.963000000000001</c:v>
                </c:pt>
                <c:pt idx="23468">
                  <c:v>17.13</c:v>
                </c:pt>
                <c:pt idx="23469">
                  <c:v>17.344000000000001</c:v>
                </c:pt>
                <c:pt idx="23470">
                  <c:v>17.558</c:v>
                </c:pt>
                <c:pt idx="23471">
                  <c:v>17.818999999999999</c:v>
                </c:pt>
                <c:pt idx="23472">
                  <c:v>18.056999999999999</c:v>
                </c:pt>
                <c:pt idx="23473">
                  <c:v>18.318999999999999</c:v>
                </c:pt>
                <c:pt idx="23474">
                  <c:v>18.556999999999999</c:v>
                </c:pt>
                <c:pt idx="23475">
                  <c:v>18.771000000000001</c:v>
                </c:pt>
                <c:pt idx="23476">
                  <c:v>18.960999999999999</c:v>
                </c:pt>
                <c:pt idx="23477">
                  <c:v>19.245999999999999</c:v>
                </c:pt>
                <c:pt idx="23478">
                  <c:v>19.532</c:v>
                </c:pt>
                <c:pt idx="23479">
                  <c:v>19.77</c:v>
                </c:pt>
                <c:pt idx="23480">
                  <c:v>20.007000000000001</c:v>
                </c:pt>
                <c:pt idx="23481">
                  <c:v>20.198</c:v>
                </c:pt>
                <c:pt idx="23482">
                  <c:v>20.341000000000001</c:v>
                </c:pt>
                <c:pt idx="23483">
                  <c:v>20.46</c:v>
                </c:pt>
                <c:pt idx="23484">
                  <c:v>20.626999999999999</c:v>
                </c:pt>
                <c:pt idx="23485">
                  <c:v>20.817</c:v>
                </c:pt>
                <c:pt idx="23486">
                  <c:v>20.96</c:v>
                </c:pt>
                <c:pt idx="23487">
                  <c:v>21.079000000000001</c:v>
                </c:pt>
                <c:pt idx="23488">
                  <c:v>21.126999999999999</c:v>
                </c:pt>
                <c:pt idx="23489">
                  <c:v>21.032</c:v>
                </c:pt>
                <c:pt idx="23490">
                  <c:v>21.032</c:v>
                </c:pt>
                <c:pt idx="23491">
                  <c:v>20.984000000000002</c:v>
                </c:pt>
                <c:pt idx="23492">
                  <c:v>20.913</c:v>
                </c:pt>
                <c:pt idx="23493">
                  <c:v>20.913</c:v>
                </c:pt>
                <c:pt idx="23494">
                  <c:v>20.913</c:v>
                </c:pt>
                <c:pt idx="23495">
                  <c:v>20.817</c:v>
                </c:pt>
                <c:pt idx="23496">
                  <c:v>20.77</c:v>
                </c:pt>
                <c:pt idx="23497">
                  <c:v>20.698</c:v>
                </c:pt>
                <c:pt idx="23498">
                  <c:v>20.626999999999999</c:v>
                </c:pt>
                <c:pt idx="23499">
                  <c:v>20.530999999999999</c:v>
                </c:pt>
                <c:pt idx="23500">
                  <c:v>20.436</c:v>
                </c:pt>
                <c:pt idx="23501">
                  <c:v>20.245999999999999</c:v>
                </c:pt>
                <c:pt idx="23502">
                  <c:v>20.079000000000001</c:v>
                </c:pt>
                <c:pt idx="23503">
                  <c:v>19.911999999999999</c:v>
                </c:pt>
                <c:pt idx="23504">
                  <c:v>19.77</c:v>
                </c:pt>
                <c:pt idx="23505">
                  <c:v>19.603000000000002</c:v>
                </c:pt>
                <c:pt idx="23506">
                  <c:v>19.436</c:v>
                </c:pt>
                <c:pt idx="23507">
                  <c:v>19.294</c:v>
                </c:pt>
                <c:pt idx="23508">
                  <c:v>19.103000000000002</c:v>
                </c:pt>
                <c:pt idx="23509">
                  <c:v>18.960999999999999</c:v>
                </c:pt>
                <c:pt idx="23510">
                  <c:v>18.794</c:v>
                </c:pt>
                <c:pt idx="23511">
                  <c:v>18.652000000000001</c:v>
                </c:pt>
                <c:pt idx="23512">
                  <c:v>18.484999999999999</c:v>
                </c:pt>
                <c:pt idx="23513">
                  <c:v>18.343</c:v>
                </c:pt>
                <c:pt idx="23514">
                  <c:v>18.2</c:v>
                </c:pt>
                <c:pt idx="23515">
                  <c:v>18.033000000000001</c:v>
                </c:pt>
                <c:pt idx="23516">
                  <c:v>17.914999999999999</c:v>
                </c:pt>
                <c:pt idx="23517">
                  <c:v>17.771999999999998</c:v>
                </c:pt>
                <c:pt idx="23518">
                  <c:v>17.652999999999999</c:v>
                </c:pt>
                <c:pt idx="23519">
                  <c:v>17.533999999999999</c:v>
                </c:pt>
                <c:pt idx="23520">
                  <c:v>17.414999999999999</c:v>
                </c:pt>
                <c:pt idx="23521">
                  <c:v>17.295999999999999</c:v>
                </c:pt>
                <c:pt idx="23522">
                  <c:v>17.177</c:v>
                </c:pt>
                <c:pt idx="23523">
                  <c:v>17.058</c:v>
                </c:pt>
                <c:pt idx="23524">
                  <c:v>16.963000000000001</c:v>
                </c:pt>
                <c:pt idx="23525">
                  <c:v>16.867999999999999</c:v>
                </c:pt>
                <c:pt idx="23526">
                  <c:v>16.795999999999999</c:v>
                </c:pt>
                <c:pt idx="23527">
                  <c:v>16.701000000000001</c:v>
                </c:pt>
                <c:pt idx="23528">
                  <c:v>16.63</c:v>
                </c:pt>
                <c:pt idx="23529">
                  <c:v>16.533999999999999</c:v>
                </c:pt>
                <c:pt idx="23530">
                  <c:v>16.486999999999998</c:v>
                </c:pt>
                <c:pt idx="23531">
                  <c:v>16.414999999999999</c:v>
                </c:pt>
                <c:pt idx="23532">
                  <c:v>16.344000000000001</c:v>
                </c:pt>
                <c:pt idx="23533">
                  <c:v>16.295999999999999</c:v>
                </c:pt>
                <c:pt idx="23534">
                  <c:v>16.248999999999999</c:v>
                </c:pt>
                <c:pt idx="23535">
                  <c:v>16.201000000000001</c:v>
                </c:pt>
                <c:pt idx="23536">
                  <c:v>16.177</c:v>
                </c:pt>
                <c:pt idx="23537">
                  <c:v>16.152999999999999</c:v>
                </c:pt>
                <c:pt idx="23538">
                  <c:v>16.106000000000002</c:v>
                </c:pt>
                <c:pt idx="23539">
                  <c:v>16.082000000000001</c:v>
                </c:pt>
                <c:pt idx="23540">
                  <c:v>16.058</c:v>
                </c:pt>
                <c:pt idx="23541">
                  <c:v>16.010000000000002</c:v>
                </c:pt>
                <c:pt idx="23542">
                  <c:v>15.986000000000001</c:v>
                </c:pt>
                <c:pt idx="23543">
                  <c:v>15.962999999999999</c:v>
                </c:pt>
                <c:pt idx="23544">
                  <c:v>15.939</c:v>
                </c:pt>
                <c:pt idx="23545">
                  <c:v>15.914999999999999</c:v>
                </c:pt>
                <c:pt idx="23546">
                  <c:v>15.891</c:v>
                </c:pt>
                <c:pt idx="23547">
                  <c:v>15.867000000000001</c:v>
                </c:pt>
                <c:pt idx="23548">
                  <c:v>15.819000000000001</c:v>
                </c:pt>
                <c:pt idx="23549">
                  <c:v>15.795999999999999</c:v>
                </c:pt>
                <c:pt idx="23550">
                  <c:v>15.772</c:v>
                </c:pt>
                <c:pt idx="23551">
                  <c:v>15.772</c:v>
                </c:pt>
                <c:pt idx="23552">
                  <c:v>15.772</c:v>
                </c:pt>
                <c:pt idx="23553">
                  <c:v>15.795999999999999</c:v>
                </c:pt>
                <c:pt idx="23554">
                  <c:v>15.819000000000001</c:v>
                </c:pt>
                <c:pt idx="23555">
                  <c:v>15.867000000000001</c:v>
                </c:pt>
                <c:pt idx="23556">
                  <c:v>15.914999999999999</c:v>
                </c:pt>
                <c:pt idx="23557">
                  <c:v>15.986000000000001</c:v>
                </c:pt>
                <c:pt idx="23558">
                  <c:v>16.082000000000001</c:v>
                </c:pt>
                <c:pt idx="23559">
                  <c:v>16.225000000000001</c:v>
                </c:pt>
                <c:pt idx="23560">
                  <c:v>16.344000000000001</c:v>
                </c:pt>
                <c:pt idx="23561">
                  <c:v>16.510999999999999</c:v>
                </c:pt>
                <c:pt idx="23562">
                  <c:v>16.701000000000001</c:v>
                </c:pt>
                <c:pt idx="23563">
                  <c:v>16.891999999999999</c:v>
                </c:pt>
                <c:pt idx="23564">
                  <c:v>17.106000000000002</c:v>
                </c:pt>
                <c:pt idx="23565">
                  <c:v>17.344000000000001</c:v>
                </c:pt>
                <c:pt idx="23566">
                  <c:v>17.558</c:v>
                </c:pt>
                <c:pt idx="23567">
                  <c:v>17.818999999999999</c:v>
                </c:pt>
                <c:pt idx="23568">
                  <c:v>18.056999999999999</c:v>
                </c:pt>
                <c:pt idx="23569">
                  <c:v>18.318999999999999</c:v>
                </c:pt>
                <c:pt idx="23570">
                  <c:v>18.556999999999999</c:v>
                </c:pt>
                <c:pt idx="23571">
                  <c:v>18.818000000000001</c:v>
                </c:pt>
                <c:pt idx="23572">
                  <c:v>19.056000000000001</c:v>
                </c:pt>
                <c:pt idx="23573">
                  <c:v>19.294</c:v>
                </c:pt>
                <c:pt idx="23574">
                  <c:v>19.555</c:v>
                </c:pt>
                <c:pt idx="23575">
                  <c:v>19.77</c:v>
                </c:pt>
                <c:pt idx="23576">
                  <c:v>19.984000000000002</c:v>
                </c:pt>
                <c:pt idx="23577">
                  <c:v>20.198</c:v>
                </c:pt>
                <c:pt idx="23578">
                  <c:v>20.388000000000002</c:v>
                </c:pt>
                <c:pt idx="23579">
                  <c:v>20.555</c:v>
                </c:pt>
                <c:pt idx="23580">
                  <c:v>20.673999999999999</c:v>
                </c:pt>
                <c:pt idx="23581">
                  <c:v>20.817</c:v>
                </c:pt>
                <c:pt idx="23582">
                  <c:v>20.936</c:v>
                </c:pt>
                <c:pt idx="23583">
                  <c:v>21.056000000000001</c:v>
                </c:pt>
                <c:pt idx="23584">
                  <c:v>21.175000000000001</c:v>
                </c:pt>
                <c:pt idx="23585">
                  <c:v>21.245999999999999</c:v>
                </c:pt>
                <c:pt idx="23586">
                  <c:v>21.318000000000001</c:v>
                </c:pt>
                <c:pt idx="23587">
                  <c:v>21.366</c:v>
                </c:pt>
                <c:pt idx="23588">
                  <c:v>21.413</c:v>
                </c:pt>
                <c:pt idx="23589">
                  <c:v>21.413</c:v>
                </c:pt>
                <c:pt idx="23590">
                  <c:v>21.39</c:v>
                </c:pt>
                <c:pt idx="23591">
                  <c:v>21.294</c:v>
                </c:pt>
                <c:pt idx="23592">
                  <c:v>21.222999999999999</c:v>
                </c:pt>
                <c:pt idx="23593">
                  <c:v>21.151</c:v>
                </c:pt>
                <c:pt idx="23594">
                  <c:v>21.056000000000001</c:v>
                </c:pt>
                <c:pt idx="23595">
                  <c:v>20.913</c:v>
                </c:pt>
                <c:pt idx="23596">
                  <c:v>20.77</c:v>
                </c:pt>
                <c:pt idx="23597">
                  <c:v>20.626999999999999</c:v>
                </c:pt>
                <c:pt idx="23598">
                  <c:v>20.46</c:v>
                </c:pt>
                <c:pt idx="23599">
                  <c:v>20.268999999999998</c:v>
                </c:pt>
                <c:pt idx="23600">
                  <c:v>20.103000000000002</c:v>
                </c:pt>
                <c:pt idx="23601">
                  <c:v>19.911999999999999</c:v>
                </c:pt>
                <c:pt idx="23602">
                  <c:v>19.722000000000001</c:v>
                </c:pt>
                <c:pt idx="23603">
                  <c:v>19.555</c:v>
                </c:pt>
                <c:pt idx="23604">
                  <c:v>19.364999999999998</c:v>
                </c:pt>
                <c:pt idx="23605">
                  <c:v>19.199000000000002</c:v>
                </c:pt>
                <c:pt idx="23606">
                  <c:v>19.007999999999999</c:v>
                </c:pt>
                <c:pt idx="23607">
                  <c:v>18.841999999999999</c:v>
                </c:pt>
                <c:pt idx="23608">
                  <c:v>18.675000000000001</c:v>
                </c:pt>
                <c:pt idx="23609">
                  <c:v>18.509</c:v>
                </c:pt>
                <c:pt idx="23610">
                  <c:v>18.318999999999999</c:v>
                </c:pt>
                <c:pt idx="23611">
                  <c:v>18.175999999999998</c:v>
                </c:pt>
                <c:pt idx="23612">
                  <c:v>18.010000000000002</c:v>
                </c:pt>
                <c:pt idx="23613">
                  <c:v>17.867000000000001</c:v>
                </c:pt>
                <c:pt idx="23614">
                  <c:v>17.724</c:v>
                </c:pt>
                <c:pt idx="23615">
                  <c:v>17.582000000000001</c:v>
                </c:pt>
                <c:pt idx="23616">
                  <c:v>17.463000000000001</c:v>
                </c:pt>
                <c:pt idx="23617">
                  <c:v>17.344000000000001</c:v>
                </c:pt>
                <c:pt idx="23618">
                  <c:v>17.201000000000001</c:v>
                </c:pt>
                <c:pt idx="23619">
                  <c:v>16.939</c:v>
                </c:pt>
                <c:pt idx="23620">
                  <c:v>17.486000000000001</c:v>
                </c:pt>
                <c:pt idx="23621">
                  <c:v>16.82</c:v>
                </c:pt>
                <c:pt idx="23622">
                  <c:v>16.177</c:v>
                </c:pt>
                <c:pt idx="23623">
                  <c:v>16.201000000000001</c:v>
                </c:pt>
                <c:pt idx="23624">
                  <c:v>15.676</c:v>
                </c:pt>
                <c:pt idx="23625">
                  <c:v>15.294</c:v>
                </c:pt>
                <c:pt idx="23626">
                  <c:v>15.175000000000001</c:v>
                </c:pt>
                <c:pt idx="23627">
                  <c:v>15.151</c:v>
                </c:pt>
                <c:pt idx="23628">
                  <c:v>15.175000000000001</c:v>
                </c:pt>
                <c:pt idx="23629">
                  <c:v>15.175000000000001</c:v>
                </c:pt>
                <c:pt idx="23630">
                  <c:v>15.175000000000001</c:v>
                </c:pt>
                <c:pt idx="23631">
                  <c:v>15.199</c:v>
                </c:pt>
                <c:pt idx="23632">
                  <c:v>15.247</c:v>
                </c:pt>
                <c:pt idx="23633">
                  <c:v>15.247</c:v>
                </c:pt>
                <c:pt idx="23634">
                  <c:v>15.318</c:v>
                </c:pt>
                <c:pt idx="23635">
                  <c:v>15.461</c:v>
                </c:pt>
                <c:pt idx="23636">
                  <c:v>15.581</c:v>
                </c:pt>
                <c:pt idx="23637">
                  <c:v>15.7</c:v>
                </c:pt>
                <c:pt idx="23638">
                  <c:v>15.747999999999999</c:v>
                </c:pt>
                <c:pt idx="23639">
                  <c:v>15.772</c:v>
                </c:pt>
                <c:pt idx="23640">
                  <c:v>15.772</c:v>
                </c:pt>
                <c:pt idx="23641">
                  <c:v>15.772</c:v>
                </c:pt>
                <c:pt idx="23642">
                  <c:v>15.772</c:v>
                </c:pt>
                <c:pt idx="23643">
                  <c:v>15.772</c:v>
                </c:pt>
                <c:pt idx="23644">
                  <c:v>15.772</c:v>
                </c:pt>
                <c:pt idx="23645">
                  <c:v>15.772</c:v>
                </c:pt>
                <c:pt idx="23646">
                  <c:v>15.772</c:v>
                </c:pt>
                <c:pt idx="23647">
                  <c:v>15.772</c:v>
                </c:pt>
                <c:pt idx="23648">
                  <c:v>15.772</c:v>
                </c:pt>
                <c:pt idx="23649">
                  <c:v>15.795999999999999</c:v>
                </c:pt>
                <c:pt idx="23650">
                  <c:v>15.843</c:v>
                </c:pt>
                <c:pt idx="23651">
                  <c:v>15.867000000000001</c:v>
                </c:pt>
                <c:pt idx="23652">
                  <c:v>15.939</c:v>
                </c:pt>
                <c:pt idx="23653">
                  <c:v>15.962999999999999</c:v>
                </c:pt>
                <c:pt idx="23654">
                  <c:v>16.033999999999999</c:v>
                </c:pt>
                <c:pt idx="23655">
                  <c:v>16.129000000000001</c:v>
                </c:pt>
                <c:pt idx="23656">
                  <c:v>16.248999999999999</c:v>
                </c:pt>
                <c:pt idx="23657">
                  <c:v>16.391999999999999</c:v>
                </c:pt>
                <c:pt idx="23658">
                  <c:v>16.533999999999999</c:v>
                </c:pt>
                <c:pt idx="23659">
                  <c:v>16.701000000000001</c:v>
                </c:pt>
                <c:pt idx="23660">
                  <c:v>16.867999999999999</c:v>
                </c:pt>
                <c:pt idx="23661">
                  <c:v>17.082000000000001</c:v>
                </c:pt>
                <c:pt idx="23662">
                  <c:v>17.295999999999999</c:v>
                </c:pt>
                <c:pt idx="23663">
                  <c:v>17.558</c:v>
                </c:pt>
                <c:pt idx="23664">
                  <c:v>17.795999999999999</c:v>
                </c:pt>
                <c:pt idx="23665">
                  <c:v>18.010000000000002</c:v>
                </c:pt>
                <c:pt idx="23666">
                  <c:v>18.2</c:v>
                </c:pt>
                <c:pt idx="23667">
                  <c:v>18.39</c:v>
                </c:pt>
                <c:pt idx="23668">
                  <c:v>18.603999999999999</c:v>
                </c:pt>
                <c:pt idx="23669">
                  <c:v>18.818000000000001</c:v>
                </c:pt>
                <c:pt idx="23670">
                  <c:v>19.103000000000002</c:v>
                </c:pt>
                <c:pt idx="23671">
                  <c:v>19.388999999999999</c:v>
                </c:pt>
                <c:pt idx="23672">
                  <c:v>19.626999999999999</c:v>
                </c:pt>
                <c:pt idx="23673">
                  <c:v>19.841000000000001</c:v>
                </c:pt>
                <c:pt idx="23674">
                  <c:v>20.055</c:v>
                </c:pt>
                <c:pt idx="23675">
                  <c:v>20.222000000000001</c:v>
                </c:pt>
                <c:pt idx="23676">
                  <c:v>20.364999999999998</c:v>
                </c:pt>
                <c:pt idx="23677">
                  <c:v>20.507000000000001</c:v>
                </c:pt>
                <c:pt idx="23678">
                  <c:v>20.626999999999999</c:v>
                </c:pt>
                <c:pt idx="23679">
                  <c:v>20.77</c:v>
                </c:pt>
                <c:pt idx="23680">
                  <c:v>20.888999999999999</c:v>
                </c:pt>
                <c:pt idx="23681">
                  <c:v>20.96</c:v>
                </c:pt>
                <c:pt idx="23682">
                  <c:v>21.007999999999999</c:v>
                </c:pt>
                <c:pt idx="23683">
                  <c:v>21.079000000000001</c:v>
                </c:pt>
                <c:pt idx="23684">
                  <c:v>21.103000000000002</c:v>
                </c:pt>
                <c:pt idx="23685">
                  <c:v>21.103000000000002</c:v>
                </c:pt>
                <c:pt idx="23686">
                  <c:v>21.079000000000001</c:v>
                </c:pt>
                <c:pt idx="23687">
                  <c:v>21.007999999999999</c:v>
                </c:pt>
                <c:pt idx="23688">
                  <c:v>20.96</c:v>
                </c:pt>
                <c:pt idx="23689">
                  <c:v>20.888999999999999</c:v>
                </c:pt>
                <c:pt idx="23690">
                  <c:v>20.817</c:v>
                </c:pt>
                <c:pt idx="23691">
                  <c:v>20.698</c:v>
                </c:pt>
                <c:pt idx="23692">
                  <c:v>20.579000000000001</c:v>
                </c:pt>
                <c:pt idx="23693">
                  <c:v>20.436</c:v>
                </c:pt>
                <c:pt idx="23694">
                  <c:v>20.292999999999999</c:v>
                </c:pt>
                <c:pt idx="23695">
                  <c:v>20.126000000000001</c:v>
                </c:pt>
                <c:pt idx="23696">
                  <c:v>19.984000000000002</c:v>
                </c:pt>
                <c:pt idx="23697">
                  <c:v>19.817</c:v>
                </c:pt>
                <c:pt idx="23698">
                  <c:v>19.673999999999999</c:v>
                </c:pt>
                <c:pt idx="23699">
                  <c:v>19.507999999999999</c:v>
                </c:pt>
                <c:pt idx="23700">
                  <c:v>19.341000000000001</c:v>
                </c:pt>
                <c:pt idx="23701">
                  <c:v>19.199000000000002</c:v>
                </c:pt>
                <c:pt idx="23702">
                  <c:v>19.032</c:v>
                </c:pt>
                <c:pt idx="23703">
                  <c:v>18.888999999999999</c:v>
                </c:pt>
                <c:pt idx="23704">
                  <c:v>18.747</c:v>
                </c:pt>
                <c:pt idx="23705">
                  <c:v>18.603999999999999</c:v>
                </c:pt>
                <c:pt idx="23706">
                  <c:v>18.460999999999999</c:v>
                </c:pt>
                <c:pt idx="23707">
                  <c:v>18.318999999999999</c:v>
                </c:pt>
                <c:pt idx="23708">
                  <c:v>18.175999999999998</c:v>
                </c:pt>
                <c:pt idx="23709">
                  <c:v>18.033000000000001</c:v>
                </c:pt>
                <c:pt idx="23710">
                  <c:v>17.890999999999998</c:v>
                </c:pt>
                <c:pt idx="23711">
                  <c:v>17.748000000000001</c:v>
                </c:pt>
                <c:pt idx="23712">
                  <c:v>17.629000000000001</c:v>
                </c:pt>
                <c:pt idx="23713">
                  <c:v>17.486000000000001</c:v>
                </c:pt>
                <c:pt idx="23714">
                  <c:v>17.367999999999999</c:v>
                </c:pt>
                <c:pt idx="23715">
                  <c:v>17.271999999999998</c:v>
                </c:pt>
                <c:pt idx="23716">
                  <c:v>17.177</c:v>
                </c:pt>
                <c:pt idx="23717">
                  <c:v>17.082000000000001</c:v>
                </c:pt>
                <c:pt idx="23718">
                  <c:v>16.986999999999998</c:v>
                </c:pt>
                <c:pt idx="23719">
                  <c:v>16.891999999999999</c:v>
                </c:pt>
                <c:pt idx="23720">
                  <c:v>16.82</c:v>
                </c:pt>
                <c:pt idx="23721">
                  <c:v>16.748999999999999</c:v>
                </c:pt>
                <c:pt idx="23722">
                  <c:v>16.677</c:v>
                </c:pt>
                <c:pt idx="23723">
                  <c:v>16.606000000000002</c:v>
                </c:pt>
                <c:pt idx="23724">
                  <c:v>16.558</c:v>
                </c:pt>
                <c:pt idx="23725">
                  <c:v>16.510999999999999</c:v>
                </c:pt>
                <c:pt idx="23726">
                  <c:v>16.463000000000001</c:v>
                </c:pt>
                <c:pt idx="23727">
                  <c:v>16.439</c:v>
                </c:pt>
                <c:pt idx="23728">
                  <c:v>16.391999999999999</c:v>
                </c:pt>
                <c:pt idx="23729">
                  <c:v>16.367999999999999</c:v>
                </c:pt>
                <c:pt idx="23730">
                  <c:v>16.344000000000001</c:v>
                </c:pt>
                <c:pt idx="23731">
                  <c:v>16.32</c:v>
                </c:pt>
                <c:pt idx="23732">
                  <c:v>16.295999999999999</c:v>
                </c:pt>
                <c:pt idx="23733">
                  <c:v>16.295999999999999</c:v>
                </c:pt>
                <c:pt idx="23734">
                  <c:v>16.271999999999998</c:v>
                </c:pt>
                <c:pt idx="23735">
                  <c:v>16.248999999999999</c:v>
                </c:pt>
                <c:pt idx="23736">
                  <c:v>16.225000000000001</c:v>
                </c:pt>
                <c:pt idx="23737">
                  <c:v>16.201000000000001</c:v>
                </c:pt>
                <c:pt idx="23738">
                  <c:v>16.201000000000001</c:v>
                </c:pt>
                <c:pt idx="23739">
                  <c:v>16.177</c:v>
                </c:pt>
                <c:pt idx="23740">
                  <c:v>16.152999999999999</c:v>
                </c:pt>
                <c:pt idx="23741">
                  <c:v>16.129000000000001</c:v>
                </c:pt>
                <c:pt idx="23742">
                  <c:v>16.129000000000001</c:v>
                </c:pt>
                <c:pt idx="23743">
                  <c:v>16.129000000000001</c:v>
                </c:pt>
                <c:pt idx="23744">
                  <c:v>16.129000000000001</c:v>
                </c:pt>
                <c:pt idx="23745">
                  <c:v>16.152999999999999</c:v>
                </c:pt>
                <c:pt idx="23746">
                  <c:v>16.177</c:v>
                </c:pt>
                <c:pt idx="23747">
                  <c:v>16.201000000000001</c:v>
                </c:pt>
                <c:pt idx="23748">
                  <c:v>16.248999999999999</c:v>
                </c:pt>
                <c:pt idx="23749">
                  <c:v>16.32</c:v>
                </c:pt>
                <c:pt idx="23750">
                  <c:v>16.414999999999999</c:v>
                </c:pt>
                <c:pt idx="23751">
                  <c:v>16.510999999999999</c:v>
                </c:pt>
                <c:pt idx="23752">
                  <c:v>16.63</c:v>
                </c:pt>
                <c:pt idx="23753">
                  <c:v>16.773</c:v>
                </c:pt>
                <c:pt idx="23754">
                  <c:v>16.939</c:v>
                </c:pt>
                <c:pt idx="23755">
                  <c:v>17.13</c:v>
                </c:pt>
                <c:pt idx="23756">
                  <c:v>17.32</c:v>
                </c:pt>
                <c:pt idx="23757">
                  <c:v>17.533999999999999</c:v>
                </c:pt>
                <c:pt idx="23758">
                  <c:v>17.771999999999998</c:v>
                </c:pt>
                <c:pt idx="23759">
                  <c:v>17.986000000000001</c:v>
                </c:pt>
                <c:pt idx="23760">
                  <c:v>18.247</c:v>
                </c:pt>
                <c:pt idx="23761">
                  <c:v>18.509</c:v>
                </c:pt>
                <c:pt idx="23762">
                  <c:v>18.747</c:v>
                </c:pt>
                <c:pt idx="23763">
                  <c:v>19.007999999999999</c:v>
                </c:pt>
                <c:pt idx="23764">
                  <c:v>19.27</c:v>
                </c:pt>
                <c:pt idx="23765">
                  <c:v>19.507999999999999</c:v>
                </c:pt>
                <c:pt idx="23766">
                  <c:v>19.722000000000001</c:v>
                </c:pt>
                <c:pt idx="23767">
                  <c:v>19.936</c:v>
                </c:pt>
                <c:pt idx="23768">
                  <c:v>20.149999999999999</c:v>
                </c:pt>
                <c:pt idx="23769">
                  <c:v>20.388000000000002</c:v>
                </c:pt>
                <c:pt idx="23770">
                  <c:v>20.555</c:v>
                </c:pt>
                <c:pt idx="23771">
                  <c:v>20.722000000000001</c:v>
                </c:pt>
                <c:pt idx="23772">
                  <c:v>20.888999999999999</c:v>
                </c:pt>
                <c:pt idx="23773">
                  <c:v>21.007999999999999</c:v>
                </c:pt>
                <c:pt idx="23774">
                  <c:v>21.126999999999999</c:v>
                </c:pt>
                <c:pt idx="23775">
                  <c:v>21.222999999999999</c:v>
                </c:pt>
                <c:pt idx="23776">
                  <c:v>21.318000000000001</c:v>
                </c:pt>
                <c:pt idx="23777">
                  <c:v>21.39</c:v>
                </c:pt>
                <c:pt idx="23778">
                  <c:v>21.413</c:v>
                </c:pt>
                <c:pt idx="23779">
                  <c:v>21.460999999999999</c:v>
                </c:pt>
                <c:pt idx="23780">
                  <c:v>21.484999999999999</c:v>
                </c:pt>
                <c:pt idx="23781">
                  <c:v>21.460999999999999</c:v>
                </c:pt>
                <c:pt idx="23782">
                  <c:v>21.366</c:v>
                </c:pt>
                <c:pt idx="23783">
                  <c:v>21.27</c:v>
                </c:pt>
                <c:pt idx="23784">
                  <c:v>21.199000000000002</c:v>
                </c:pt>
                <c:pt idx="23785">
                  <c:v>21.103000000000002</c:v>
                </c:pt>
                <c:pt idx="23786">
                  <c:v>20.984000000000002</c:v>
                </c:pt>
                <c:pt idx="23787">
                  <c:v>20.841000000000001</c:v>
                </c:pt>
                <c:pt idx="23788">
                  <c:v>20.698</c:v>
                </c:pt>
                <c:pt idx="23789">
                  <c:v>20.555</c:v>
                </c:pt>
                <c:pt idx="23790">
                  <c:v>20.364999999999998</c:v>
                </c:pt>
                <c:pt idx="23791">
                  <c:v>20.198</c:v>
                </c:pt>
                <c:pt idx="23792">
                  <c:v>20.007000000000001</c:v>
                </c:pt>
                <c:pt idx="23793">
                  <c:v>19.817</c:v>
                </c:pt>
                <c:pt idx="23794">
                  <c:v>19.651</c:v>
                </c:pt>
                <c:pt idx="23795">
                  <c:v>19.484000000000002</c:v>
                </c:pt>
                <c:pt idx="23796">
                  <c:v>19.318000000000001</c:v>
                </c:pt>
                <c:pt idx="23797">
                  <c:v>19.151</c:v>
                </c:pt>
                <c:pt idx="23798">
                  <c:v>19.007999999999999</c:v>
                </c:pt>
                <c:pt idx="23799">
                  <c:v>18.818000000000001</c:v>
                </c:pt>
                <c:pt idx="23800">
                  <c:v>18.675000000000001</c:v>
                </c:pt>
                <c:pt idx="23801">
                  <c:v>18.509</c:v>
                </c:pt>
                <c:pt idx="23802">
                  <c:v>18.39</c:v>
                </c:pt>
                <c:pt idx="23803">
                  <c:v>18.247</c:v>
                </c:pt>
                <c:pt idx="23804">
                  <c:v>18.105</c:v>
                </c:pt>
                <c:pt idx="23805">
                  <c:v>17.962</c:v>
                </c:pt>
                <c:pt idx="23806">
                  <c:v>17.843</c:v>
                </c:pt>
                <c:pt idx="23807">
                  <c:v>17.724</c:v>
                </c:pt>
                <c:pt idx="23808">
                  <c:v>17.582000000000001</c:v>
                </c:pt>
                <c:pt idx="23809">
                  <c:v>17.463000000000001</c:v>
                </c:pt>
                <c:pt idx="23810">
                  <c:v>17.367999999999999</c:v>
                </c:pt>
                <c:pt idx="23811">
                  <c:v>17.248999999999999</c:v>
                </c:pt>
                <c:pt idx="23812">
                  <c:v>17.152999999999999</c:v>
                </c:pt>
                <c:pt idx="23813">
                  <c:v>17.033999999999999</c:v>
                </c:pt>
                <c:pt idx="23814">
                  <c:v>16.939</c:v>
                </c:pt>
                <c:pt idx="23815">
                  <c:v>16.867999999999999</c:v>
                </c:pt>
                <c:pt idx="23816">
                  <c:v>16.773</c:v>
                </c:pt>
                <c:pt idx="23817">
                  <c:v>16.701000000000001</c:v>
                </c:pt>
                <c:pt idx="23818">
                  <c:v>16.63</c:v>
                </c:pt>
                <c:pt idx="23819">
                  <c:v>16.558</c:v>
                </c:pt>
                <c:pt idx="23820">
                  <c:v>16.510999999999999</c:v>
                </c:pt>
                <c:pt idx="23821">
                  <c:v>16.463000000000001</c:v>
                </c:pt>
                <c:pt idx="23822">
                  <c:v>16.414999999999999</c:v>
                </c:pt>
                <c:pt idx="23823">
                  <c:v>16.367999999999999</c:v>
                </c:pt>
                <c:pt idx="23824">
                  <c:v>16.32</c:v>
                </c:pt>
                <c:pt idx="23825">
                  <c:v>16.295999999999999</c:v>
                </c:pt>
                <c:pt idx="23826">
                  <c:v>16.271999999999998</c:v>
                </c:pt>
                <c:pt idx="23827">
                  <c:v>16.248999999999999</c:v>
                </c:pt>
                <c:pt idx="23828">
                  <c:v>16.225000000000001</c:v>
                </c:pt>
                <c:pt idx="23829">
                  <c:v>16.201000000000001</c:v>
                </c:pt>
                <c:pt idx="23830">
                  <c:v>16.201000000000001</c:v>
                </c:pt>
                <c:pt idx="23831">
                  <c:v>16.177</c:v>
                </c:pt>
                <c:pt idx="23832">
                  <c:v>16.152999999999999</c:v>
                </c:pt>
                <c:pt idx="23833">
                  <c:v>16.152999999999999</c:v>
                </c:pt>
                <c:pt idx="23834">
                  <c:v>16.129000000000001</c:v>
                </c:pt>
                <c:pt idx="23835">
                  <c:v>16.129000000000001</c:v>
                </c:pt>
                <c:pt idx="23836">
                  <c:v>16.129000000000001</c:v>
                </c:pt>
                <c:pt idx="23837">
                  <c:v>16.106000000000002</c:v>
                </c:pt>
                <c:pt idx="23838">
                  <c:v>16.106000000000002</c:v>
                </c:pt>
                <c:pt idx="23839">
                  <c:v>16.106000000000002</c:v>
                </c:pt>
                <c:pt idx="23840">
                  <c:v>16.106000000000002</c:v>
                </c:pt>
                <c:pt idx="23841">
                  <c:v>16.106000000000002</c:v>
                </c:pt>
                <c:pt idx="23842">
                  <c:v>16.152999999999999</c:v>
                </c:pt>
                <c:pt idx="23843">
                  <c:v>16.177</c:v>
                </c:pt>
                <c:pt idx="23844">
                  <c:v>16.248999999999999</c:v>
                </c:pt>
                <c:pt idx="23845">
                  <c:v>16.32</c:v>
                </c:pt>
                <c:pt idx="23846">
                  <c:v>16.414999999999999</c:v>
                </c:pt>
                <c:pt idx="23847">
                  <c:v>16.510999999999999</c:v>
                </c:pt>
                <c:pt idx="23848">
                  <c:v>16.654</c:v>
                </c:pt>
                <c:pt idx="23849">
                  <c:v>16.795999999999999</c:v>
                </c:pt>
                <c:pt idx="23850">
                  <c:v>16.986999999999998</c:v>
                </c:pt>
                <c:pt idx="23851">
                  <c:v>17.152999999999999</c:v>
                </c:pt>
                <c:pt idx="23852">
                  <c:v>17.367999999999999</c:v>
                </c:pt>
                <c:pt idx="23853">
                  <c:v>17.582000000000001</c:v>
                </c:pt>
                <c:pt idx="23854">
                  <c:v>17.818999999999999</c:v>
                </c:pt>
                <c:pt idx="23855">
                  <c:v>18.056999999999999</c:v>
                </c:pt>
                <c:pt idx="23856">
                  <c:v>18.318999999999999</c:v>
                </c:pt>
                <c:pt idx="23857">
                  <c:v>18.579999999999998</c:v>
                </c:pt>
                <c:pt idx="23858">
                  <c:v>18.818000000000001</c:v>
                </c:pt>
                <c:pt idx="23859">
                  <c:v>19.103000000000002</c:v>
                </c:pt>
                <c:pt idx="23860">
                  <c:v>19.341000000000001</c:v>
                </c:pt>
                <c:pt idx="23861">
                  <c:v>19.579000000000001</c:v>
                </c:pt>
                <c:pt idx="23862">
                  <c:v>19.817</c:v>
                </c:pt>
                <c:pt idx="23863">
                  <c:v>20.055</c:v>
                </c:pt>
                <c:pt idx="23864">
                  <c:v>20.268999999999998</c:v>
                </c:pt>
                <c:pt idx="23865">
                  <c:v>20.484000000000002</c:v>
                </c:pt>
                <c:pt idx="23866">
                  <c:v>20.65</c:v>
                </c:pt>
                <c:pt idx="23867">
                  <c:v>20.792999999999999</c:v>
                </c:pt>
                <c:pt idx="23868">
                  <c:v>20.96</c:v>
                </c:pt>
                <c:pt idx="23869">
                  <c:v>21.103000000000002</c:v>
                </c:pt>
                <c:pt idx="23870">
                  <c:v>21.199000000000002</c:v>
                </c:pt>
                <c:pt idx="23871">
                  <c:v>21.294</c:v>
                </c:pt>
                <c:pt idx="23872">
                  <c:v>21.366</c:v>
                </c:pt>
                <c:pt idx="23873">
                  <c:v>21.413</c:v>
                </c:pt>
                <c:pt idx="23874">
                  <c:v>21.460999999999999</c:v>
                </c:pt>
                <c:pt idx="23875">
                  <c:v>21.509</c:v>
                </c:pt>
                <c:pt idx="23876">
                  <c:v>21.509</c:v>
                </c:pt>
                <c:pt idx="23877">
                  <c:v>21.484999999999999</c:v>
                </c:pt>
                <c:pt idx="23878">
                  <c:v>21.413</c:v>
                </c:pt>
                <c:pt idx="23879">
                  <c:v>21.341999999999999</c:v>
                </c:pt>
                <c:pt idx="23880">
                  <c:v>21.294</c:v>
                </c:pt>
                <c:pt idx="23881">
                  <c:v>21.199000000000002</c:v>
                </c:pt>
                <c:pt idx="23882">
                  <c:v>21.103000000000002</c:v>
                </c:pt>
                <c:pt idx="23883">
                  <c:v>20.96</c:v>
                </c:pt>
                <c:pt idx="23884">
                  <c:v>20.817</c:v>
                </c:pt>
                <c:pt idx="23885">
                  <c:v>20.65</c:v>
                </c:pt>
                <c:pt idx="23886">
                  <c:v>20.484000000000002</c:v>
                </c:pt>
                <c:pt idx="23887">
                  <c:v>20.317</c:v>
                </c:pt>
                <c:pt idx="23888">
                  <c:v>20.149999999999999</c:v>
                </c:pt>
                <c:pt idx="23889">
                  <c:v>19.96</c:v>
                </c:pt>
                <c:pt idx="23890">
                  <c:v>19.817</c:v>
                </c:pt>
                <c:pt idx="23891">
                  <c:v>19.651</c:v>
                </c:pt>
                <c:pt idx="23892">
                  <c:v>19.484000000000002</c:v>
                </c:pt>
                <c:pt idx="23893">
                  <c:v>19.341000000000001</c:v>
                </c:pt>
                <c:pt idx="23894">
                  <c:v>19.175000000000001</c:v>
                </c:pt>
                <c:pt idx="23895">
                  <c:v>19.007999999999999</c:v>
                </c:pt>
                <c:pt idx="23896">
                  <c:v>18.866</c:v>
                </c:pt>
                <c:pt idx="23897">
                  <c:v>18.699000000000002</c:v>
                </c:pt>
                <c:pt idx="23898">
                  <c:v>18.556999999999999</c:v>
                </c:pt>
                <c:pt idx="23899">
                  <c:v>18.39</c:v>
                </c:pt>
                <c:pt idx="23900">
                  <c:v>18.247</c:v>
                </c:pt>
                <c:pt idx="23901">
                  <c:v>18.105</c:v>
                </c:pt>
                <c:pt idx="23902">
                  <c:v>17.962</c:v>
                </c:pt>
                <c:pt idx="23903">
                  <c:v>17.818999999999999</c:v>
                </c:pt>
                <c:pt idx="23904">
                  <c:v>17.677</c:v>
                </c:pt>
                <c:pt idx="23905">
                  <c:v>17.558</c:v>
                </c:pt>
                <c:pt idx="23906">
                  <c:v>17.439</c:v>
                </c:pt>
                <c:pt idx="23907">
                  <c:v>17.32</c:v>
                </c:pt>
                <c:pt idx="23908">
                  <c:v>17.201000000000001</c:v>
                </c:pt>
                <c:pt idx="23909">
                  <c:v>17.106000000000002</c:v>
                </c:pt>
                <c:pt idx="23910">
                  <c:v>17.010999999999999</c:v>
                </c:pt>
                <c:pt idx="23911">
                  <c:v>16.914999999999999</c:v>
                </c:pt>
                <c:pt idx="23912">
                  <c:v>16.82</c:v>
                </c:pt>
                <c:pt idx="23913">
                  <c:v>16.748999999999999</c:v>
                </c:pt>
                <c:pt idx="23914">
                  <c:v>16.677</c:v>
                </c:pt>
                <c:pt idx="23915">
                  <c:v>16.606000000000002</c:v>
                </c:pt>
                <c:pt idx="23916">
                  <c:v>16.533999999999999</c:v>
                </c:pt>
                <c:pt idx="23917">
                  <c:v>16.486999999999998</c:v>
                </c:pt>
                <c:pt idx="23918">
                  <c:v>16.414999999999999</c:v>
                </c:pt>
                <c:pt idx="23919">
                  <c:v>16.391999999999999</c:v>
                </c:pt>
                <c:pt idx="23920">
                  <c:v>16.344000000000001</c:v>
                </c:pt>
                <c:pt idx="23921">
                  <c:v>16.295999999999999</c:v>
                </c:pt>
                <c:pt idx="23922">
                  <c:v>16.271999999999998</c:v>
                </c:pt>
                <c:pt idx="23923">
                  <c:v>16.248999999999999</c:v>
                </c:pt>
                <c:pt idx="23924">
                  <c:v>16.201000000000001</c:v>
                </c:pt>
                <c:pt idx="23925">
                  <c:v>16.177</c:v>
                </c:pt>
                <c:pt idx="23926">
                  <c:v>16.152999999999999</c:v>
                </c:pt>
                <c:pt idx="23927">
                  <c:v>16.129000000000001</c:v>
                </c:pt>
                <c:pt idx="23928">
                  <c:v>16.106000000000002</c:v>
                </c:pt>
                <c:pt idx="23929">
                  <c:v>16.106000000000002</c:v>
                </c:pt>
                <c:pt idx="23930">
                  <c:v>16.082000000000001</c:v>
                </c:pt>
                <c:pt idx="23931">
                  <c:v>16.058</c:v>
                </c:pt>
                <c:pt idx="23932">
                  <c:v>16.033999999999999</c:v>
                </c:pt>
                <c:pt idx="23933">
                  <c:v>16.033999999999999</c:v>
                </c:pt>
                <c:pt idx="23934">
                  <c:v>16.010000000000002</c:v>
                </c:pt>
                <c:pt idx="23935">
                  <c:v>16.010000000000002</c:v>
                </c:pt>
                <c:pt idx="23936">
                  <c:v>16.010000000000002</c:v>
                </c:pt>
                <c:pt idx="23937">
                  <c:v>16.010000000000002</c:v>
                </c:pt>
                <c:pt idx="23938">
                  <c:v>16.033999999999999</c:v>
                </c:pt>
                <c:pt idx="23939">
                  <c:v>16.082000000000001</c:v>
                </c:pt>
                <c:pt idx="23940">
                  <c:v>16.129000000000001</c:v>
                </c:pt>
                <c:pt idx="23941">
                  <c:v>16.201000000000001</c:v>
                </c:pt>
                <c:pt idx="23942">
                  <c:v>16.295999999999999</c:v>
                </c:pt>
                <c:pt idx="23943">
                  <c:v>16.414999999999999</c:v>
                </c:pt>
                <c:pt idx="23944">
                  <c:v>16.533999999999999</c:v>
                </c:pt>
                <c:pt idx="23945">
                  <c:v>16.677</c:v>
                </c:pt>
                <c:pt idx="23946">
                  <c:v>16.867999999999999</c:v>
                </c:pt>
                <c:pt idx="23947">
                  <c:v>17.033999999999999</c:v>
                </c:pt>
                <c:pt idx="23948">
                  <c:v>17.248999999999999</c:v>
                </c:pt>
                <c:pt idx="23949">
                  <c:v>17.486000000000001</c:v>
                </c:pt>
                <c:pt idx="23950">
                  <c:v>17.701000000000001</c:v>
                </c:pt>
                <c:pt idx="23951">
                  <c:v>17.937999999999999</c:v>
                </c:pt>
                <c:pt idx="23952">
                  <c:v>18.2</c:v>
                </c:pt>
                <c:pt idx="23953">
                  <c:v>18.460999999999999</c:v>
                </c:pt>
                <c:pt idx="23954">
                  <c:v>18.722999999999999</c:v>
                </c:pt>
                <c:pt idx="23955">
                  <c:v>18.960999999999999</c:v>
                </c:pt>
                <c:pt idx="23956">
                  <c:v>19.199000000000002</c:v>
                </c:pt>
                <c:pt idx="23957">
                  <c:v>19.46</c:v>
                </c:pt>
                <c:pt idx="23958">
                  <c:v>19.722000000000001</c:v>
                </c:pt>
                <c:pt idx="23959">
                  <c:v>19.911999999999999</c:v>
                </c:pt>
                <c:pt idx="23960">
                  <c:v>20.126000000000001</c:v>
                </c:pt>
                <c:pt idx="23961">
                  <c:v>20.341000000000001</c:v>
                </c:pt>
                <c:pt idx="23962">
                  <c:v>20.507000000000001</c:v>
                </c:pt>
                <c:pt idx="23963">
                  <c:v>20.65</c:v>
                </c:pt>
                <c:pt idx="23964">
                  <c:v>20.817</c:v>
                </c:pt>
                <c:pt idx="23965">
                  <c:v>20.96</c:v>
                </c:pt>
                <c:pt idx="23966">
                  <c:v>21.079000000000001</c:v>
                </c:pt>
                <c:pt idx="23967">
                  <c:v>21.151</c:v>
                </c:pt>
                <c:pt idx="23968">
                  <c:v>21.245999999999999</c:v>
                </c:pt>
                <c:pt idx="23969">
                  <c:v>21.318000000000001</c:v>
                </c:pt>
                <c:pt idx="23970">
                  <c:v>21.366</c:v>
                </c:pt>
                <c:pt idx="23971">
                  <c:v>21.413</c:v>
                </c:pt>
                <c:pt idx="23972">
                  <c:v>21.437000000000001</c:v>
                </c:pt>
                <c:pt idx="23973">
                  <c:v>21.413</c:v>
                </c:pt>
                <c:pt idx="23974">
                  <c:v>21.318000000000001</c:v>
                </c:pt>
                <c:pt idx="23975">
                  <c:v>21.245999999999999</c:v>
                </c:pt>
                <c:pt idx="23976">
                  <c:v>21.175000000000001</c:v>
                </c:pt>
                <c:pt idx="23977">
                  <c:v>21.079000000000001</c:v>
                </c:pt>
                <c:pt idx="23978">
                  <c:v>20.96</c:v>
                </c:pt>
                <c:pt idx="23979">
                  <c:v>20.817</c:v>
                </c:pt>
                <c:pt idx="23980">
                  <c:v>20.65</c:v>
                </c:pt>
                <c:pt idx="23981">
                  <c:v>20.484000000000002</c:v>
                </c:pt>
                <c:pt idx="23982">
                  <c:v>20.341000000000001</c:v>
                </c:pt>
                <c:pt idx="23983">
                  <c:v>20.149999999999999</c:v>
                </c:pt>
                <c:pt idx="23984">
                  <c:v>19.96</c:v>
                </c:pt>
                <c:pt idx="23985">
                  <c:v>19.792999999999999</c:v>
                </c:pt>
                <c:pt idx="23986">
                  <c:v>19.651</c:v>
                </c:pt>
                <c:pt idx="23987">
                  <c:v>19.46</c:v>
                </c:pt>
                <c:pt idx="23988">
                  <c:v>19.294</c:v>
                </c:pt>
                <c:pt idx="23989">
                  <c:v>19.126999999999999</c:v>
                </c:pt>
                <c:pt idx="23990">
                  <c:v>18.960999999999999</c:v>
                </c:pt>
                <c:pt idx="23991">
                  <c:v>18.818000000000001</c:v>
                </c:pt>
                <c:pt idx="23992">
                  <c:v>18.652000000000001</c:v>
                </c:pt>
                <c:pt idx="23993">
                  <c:v>18.484999999999999</c:v>
                </c:pt>
                <c:pt idx="23994">
                  <c:v>18.318999999999999</c:v>
                </c:pt>
                <c:pt idx="23995">
                  <c:v>18.175999999999998</c:v>
                </c:pt>
                <c:pt idx="23996">
                  <c:v>18.010000000000002</c:v>
                </c:pt>
                <c:pt idx="23997">
                  <c:v>17.843</c:v>
                </c:pt>
                <c:pt idx="23998">
                  <c:v>17.701000000000001</c:v>
                </c:pt>
                <c:pt idx="23999">
                  <c:v>17.558</c:v>
                </c:pt>
                <c:pt idx="24000">
                  <c:v>17.414999999999999</c:v>
                </c:pt>
                <c:pt idx="24001">
                  <c:v>17.295999999999999</c:v>
                </c:pt>
                <c:pt idx="24002">
                  <c:v>17.152999999999999</c:v>
                </c:pt>
                <c:pt idx="24003">
                  <c:v>16.844000000000001</c:v>
                </c:pt>
                <c:pt idx="24004">
                  <c:v>17.582000000000001</c:v>
                </c:pt>
                <c:pt idx="24005">
                  <c:v>17.248999999999999</c:v>
                </c:pt>
                <c:pt idx="24006">
                  <c:v>16.32</c:v>
                </c:pt>
                <c:pt idx="24007">
                  <c:v>16.391999999999999</c:v>
                </c:pt>
                <c:pt idx="24008">
                  <c:v>16.058</c:v>
                </c:pt>
                <c:pt idx="24009">
                  <c:v>15.629</c:v>
                </c:pt>
                <c:pt idx="24010">
                  <c:v>15.342000000000001</c:v>
                </c:pt>
                <c:pt idx="24011">
                  <c:v>15.199</c:v>
                </c:pt>
                <c:pt idx="24012">
                  <c:v>15.151</c:v>
                </c:pt>
                <c:pt idx="24013">
                  <c:v>15.127000000000001</c:v>
                </c:pt>
                <c:pt idx="24014">
                  <c:v>15.103</c:v>
                </c:pt>
                <c:pt idx="24015">
                  <c:v>15.079000000000001</c:v>
                </c:pt>
                <c:pt idx="24016">
                  <c:v>15.079000000000001</c:v>
                </c:pt>
                <c:pt idx="24017">
                  <c:v>15.055</c:v>
                </c:pt>
                <c:pt idx="24018">
                  <c:v>15.079000000000001</c:v>
                </c:pt>
                <c:pt idx="24019">
                  <c:v>15.103</c:v>
                </c:pt>
                <c:pt idx="24020">
                  <c:v>15.151</c:v>
                </c:pt>
                <c:pt idx="24021">
                  <c:v>15.175000000000001</c:v>
                </c:pt>
                <c:pt idx="24022">
                  <c:v>15.294</c:v>
                </c:pt>
                <c:pt idx="24023">
                  <c:v>15.438000000000001</c:v>
                </c:pt>
                <c:pt idx="24024">
                  <c:v>15.509</c:v>
                </c:pt>
                <c:pt idx="24025">
                  <c:v>15.581</c:v>
                </c:pt>
                <c:pt idx="24026">
                  <c:v>15.605</c:v>
                </c:pt>
                <c:pt idx="24027">
                  <c:v>15.581</c:v>
                </c:pt>
                <c:pt idx="24028">
                  <c:v>15.581</c:v>
                </c:pt>
                <c:pt idx="24029">
                  <c:v>15.581</c:v>
                </c:pt>
                <c:pt idx="24030">
                  <c:v>15.581</c:v>
                </c:pt>
                <c:pt idx="24031">
                  <c:v>15.557</c:v>
                </c:pt>
                <c:pt idx="24032">
                  <c:v>15.557</c:v>
                </c:pt>
                <c:pt idx="24033">
                  <c:v>15.581</c:v>
                </c:pt>
                <c:pt idx="24034">
                  <c:v>15.605</c:v>
                </c:pt>
                <c:pt idx="24035">
                  <c:v>15.629</c:v>
                </c:pt>
                <c:pt idx="24036">
                  <c:v>15.651999999999999</c:v>
                </c:pt>
                <c:pt idx="24037">
                  <c:v>15.7</c:v>
                </c:pt>
                <c:pt idx="24038">
                  <c:v>15.747999999999999</c:v>
                </c:pt>
                <c:pt idx="24039">
                  <c:v>15.819000000000001</c:v>
                </c:pt>
                <c:pt idx="24040">
                  <c:v>15.891</c:v>
                </c:pt>
                <c:pt idx="24041">
                  <c:v>15.962999999999999</c:v>
                </c:pt>
                <c:pt idx="24042">
                  <c:v>16.082000000000001</c:v>
                </c:pt>
                <c:pt idx="24043">
                  <c:v>16.201000000000001</c:v>
                </c:pt>
                <c:pt idx="24044">
                  <c:v>16.391999999999999</c:v>
                </c:pt>
                <c:pt idx="24045">
                  <c:v>16.582000000000001</c:v>
                </c:pt>
                <c:pt idx="24046">
                  <c:v>16.795999999999999</c:v>
                </c:pt>
                <c:pt idx="24047">
                  <c:v>17.058</c:v>
                </c:pt>
                <c:pt idx="24048">
                  <c:v>17.32</c:v>
                </c:pt>
                <c:pt idx="24049">
                  <c:v>17.605</c:v>
                </c:pt>
                <c:pt idx="24050">
                  <c:v>17.914999999999999</c:v>
                </c:pt>
                <c:pt idx="24051">
                  <c:v>18.175999999999998</c:v>
                </c:pt>
                <c:pt idx="24052">
                  <c:v>18.460999999999999</c:v>
                </c:pt>
                <c:pt idx="24053">
                  <c:v>18.722999999999999</c:v>
                </c:pt>
                <c:pt idx="24054">
                  <c:v>18.984999999999999</c:v>
                </c:pt>
                <c:pt idx="24055">
                  <c:v>19.245999999999999</c:v>
                </c:pt>
                <c:pt idx="24056">
                  <c:v>19.46</c:v>
                </c:pt>
                <c:pt idx="24057">
                  <c:v>19.673999999999999</c:v>
                </c:pt>
                <c:pt idx="24058">
                  <c:v>19.888000000000002</c:v>
                </c:pt>
                <c:pt idx="24059">
                  <c:v>20.055</c:v>
                </c:pt>
                <c:pt idx="24060">
                  <c:v>20.222000000000001</c:v>
                </c:pt>
                <c:pt idx="24061">
                  <c:v>20.364999999999998</c:v>
                </c:pt>
                <c:pt idx="24062">
                  <c:v>20.507000000000001</c:v>
                </c:pt>
                <c:pt idx="24063">
                  <c:v>20.626999999999999</c:v>
                </c:pt>
                <c:pt idx="24064">
                  <c:v>20.722000000000001</c:v>
                </c:pt>
                <c:pt idx="24065">
                  <c:v>20.817</c:v>
                </c:pt>
                <c:pt idx="24066">
                  <c:v>20.888999999999999</c:v>
                </c:pt>
                <c:pt idx="24067">
                  <c:v>20.936</c:v>
                </c:pt>
                <c:pt idx="24068">
                  <c:v>20.96</c:v>
                </c:pt>
                <c:pt idx="24069">
                  <c:v>20.96</c:v>
                </c:pt>
                <c:pt idx="24070">
                  <c:v>20.913</c:v>
                </c:pt>
                <c:pt idx="24071">
                  <c:v>20.841000000000001</c:v>
                </c:pt>
                <c:pt idx="24072">
                  <c:v>20.792999999999999</c:v>
                </c:pt>
                <c:pt idx="24073">
                  <c:v>20.698</c:v>
                </c:pt>
                <c:pt idx="24074">
                  <c:v>20.603000000000002</c:v>
                </c:pt>
                <c:pt idx="24075">
                  <c:v>20.484000000000002</c:v>
                </c:pt>
                <c:pt idx="24076">
                  <c:v>20.341000000000001</c:v>
                </c:pt>
                <c:pt idx="24077">
                  <c:v>20.198</c:v>
                </c:pt>
                <c:pt idx="24078">
                  <c:v>20.030999999999999</c:v>
                </c:pt>
                <c:pt idx="24079">
                  <c:v>19.864999999999998</c:v>
                </c:pt>
                <c:pt idx="24080">
                  <c:v>19.722000000000001</c:v>
                </c:pt>
                <c:pt idx="24081">
                  <c:v>19.555</c:v>
                </c:pt>
                <c:pt idx="24082">
                  <c:v>19.413</c:v>
                </c:pt>
                <c:pt idx="24083">
                  <c:v>19.245999999999999</c:v>
                </c:pt>
                <c:pt idx="24084">
                  <c:v>19.103000000000002</c:v>
                </c:pt>
                <c:pt idx="24085">
                  <c:v>18.960999999999999</c:v>
                </c:pt>
                <c:pt idx="24086">
                  <c:v>18.818000000000001</c:v>
                </c:pt>
                <c:pt idx="24087">
                  <c:v>18.652000000000001</c:v>
                </c:pt>
                <c:pt idx="24088">
                  <c:v>18.509</c:v>
                </c:pt>
                <c:pt idx="24089">
                  <c:v>18.366</c:v>
                </c:pt>
                <c:pt idx="24090">
                  <c:v>18.2</c:v>
                </c:pt>
                <c:pt idx="24091">
                  <c:v>18.056999999999999</c:v>
                </c:pt>
                <c:pt idx="24092">
                  <c:v>17.890999999999998</c:v>
                </c:pt>
                <c:pt idx="24093">
                  <c:v>17.748000000000001</c:v>
                </c:pt>
                <c:pt idx="24094">
                  <c:v>17.605</c:v>
                </c:pt>
                <c:pt idx="24095">
                  <c:v>17.463000000000001</c:v>
                </c:pt>
                <c:pt idx="24096">
                  <c:v>17.344000000000001</c:v>
                </c:pt>
                <c:pt idx="24097">
                  <c:v>17.201000000000001</c:v>
                </c:pt>
                <c:pt idx="24098">
                  <c:v>17.082000000000001</c:v>
                </c:pt>
                <c:pt idx="24099">
                  <c:v>16.963000000000001</c:v>
                </c:pt>
                <c:pt idx="24100">
                  <c:v>16.844000000000001</c:v>
                </c:pt>
                <c:pt idx="24101">
                  <c:v>16.748999999999999</c:v>
                </c:pt>
                <c:pt idx="24102">
                  <c:v>16.654</c:v>
                </c:pt>
                <c:pt idx="24103">
                  <c:v>16.558</c:v>
                </c:pt>
                <c:pt idx="24104">
                  <c:v>16.486999999999998</c:v>
                </c:pt>
                <c:pt idx="24105">
                  <c:v>16.414999999999999</c:v>
                </c:pt>
                <c:pt idx="24106">
                  <c:v>16.344000000000001</c:v>
                </c:pt>
                <c:pt idx="24107">
                  <c:v>16.295999999999999</c:v>
                </c:pt>
                <c:pt idx="24108">
                  <c:v>16.225000000000001</c:v>
                </c:pt>
                <c:pt idx="24109">
                  <c:v>16.177</c:v>
                </c:pt>
                <c:pt idx="24110">
                  <c:v>16.129000000000001</c:v>
                </c:pt>
                <c:pt idx="24111">
                  <c:v>16.106000000000002</c:v>
                </c:pt>
                <c:pt idx="24112">
                  <c:v>16.058</c:v>
                </c:pt>
                <c:pt idx="24113">
                  <c:v>16.033999999999999</c:v>
                </c:pt>
                <c:pt idx="24114">
                  <c:v>16.010000000000002</c:v>
                </c:pt>
                <c:pt idx="24115">
                  <c:v>15.962999999999999</c:v>
                </c:pt>
                <c:pt idx="24116">
                  <c:v>15.962999999999999</c:v>
                </c:pt>
                <c:pt idx="24117">
                  <c:v>15.939</c:v>
                </c:pt>
                <c:pt idx="24118">
                  <c:v>15.914999999999999</c:v>
                </c:pt>
                <c:pt idx="24119">
                  <c:v>15.891</c:v>
                </c:pt>
                <c:pt idx="24120">
                  <c:v>15.867000000000001</c:v>
                </c:pt>
                <c:pt idx="24121">
                  <c:v>15.843</c:v>
                </c:pt>
                <c:pt idx="24122">
                  <c:v>15.843</c:v>
                </c:pt>
                <c:pt idx="24123">
                  <c:v>15.819000000000001</c:v>
                </c:pt>
                <c:pt idx="24124">
                  <c:v>15.795999999999999</c:v>
                </c:pt>
                <c:pt idx="24125">
                  <c:v>15.772</c:v>
                </c:pt>
                <c:pt idx="24126">
                  <c:v>15.747999999999999</c:v>
                </c:pt>
                <c:pt idx="24127">
                  <c:v>15.939</c:v>
                </c:pt>
                <c:pt idx="24128">
                  <c:v>16.414999999999999</c:v>
                </c:pt>
                <c:pt idx="24129">
                  <c:v>16.201000000000001</c:v>
                </c:pt>
                <c:pt idx="24130">
                  <c:v>16.106000000000002</c:v>
                </c:pt>
                <c:pt idx="24131">
                  <c:v>16.058</c:v>
                </c:pt>
                <c:pt idx="24132">
                  <c:v>15.914999999999999</c:v>
                </c:pt>
                <c:pt idx="24133">
                  <c:v>15.557</c:v>
                </c:pt>
                <c:pt idx="24134">
                  <c:v>15.366</c:v>
                </c:pt>
                <c:pt idx="24135">
                  <c:v>15.294</c:v>
                </c:pt>
                <c:pt idx="24136">
                  <c:v>15.294</c:v>
                </c:pt>
                <c:pt idx="24137">
                  <c:v>15.342000000000001</c:v>
                </c:pt>
                <c:pt idx="24138">
                  <c:v>15.414</c:v>
                </c:pt>
                <c:pt idx="24139">
                  <c:v>15.461</c:v>
                </c:pt>
                <c:pt idx="24140">
                  <c:v>15.581</c:v>
                </c:pt>
                <c:pt idx="24141">
                  <c:v>15.676</c:v>
                </c:pt>
                <c:pt idx="24142">
                  <c:v>15.772</c:v>
                </c:pt>
                <c:pt idx="24143">
                  <c:v>15.867000000000001</c:v>
                </c:pt>
                <c:pt idx="24144">
                  <c:v>15.939</c:v>
                </c:pt>
                <c:pt idx="24145">
                  <c:v>16.033999999999999</c:v>
                </c:pt>
                <c:pt idx="24146">
                  <c:v>16.129000000000001</c:v>
                </c:pt>
                <c:pt idx="24147">
                  <c:v>16.248999999999999</c:v>
                </c:pt>
                <c:pt idx="24148">
                  <c:v>16.391999999999999</c:v>
                </c:pt>
                <c:pt idx="24149">
                  <c:v>16.606000000000002</c:v>
                </c:pt>
                <c:pt idx="24150">
                  <c:v>16.963000000000001</c:v>
                </c:pt>
                <c:pt idx="24151">
                  <c:v>17.32</c:v>
                </c:pt>
                <c:pt idx="24152">
                  <c:v>17.677</c:v>
                </c:pt>
                <c:pt idx="24153">
                  <c:v>18.056999999999999</c:v>
                </c:pt>
                <c:pt idx="24154">
                  <c:v>18.414000000000001</c:v>
                </c:pt>
                <c:pt idx="24155">
                  <c:v>18.794</c:v>
                </c:pt>
                <c:pt idx="24156">
                  <c:v>19.126999999999999</c:v>
                </c:pt>
                <c:pt idx="24157">
                  <c:v>19.436</c:v>
                </c:pt>
                <c:pt idx="24158">
                  <c:v>19.722000000000001</c:v>
                </c:pt>
                <c:pt idx="24159">
                  <c:v>19.936</c:v>
                </c:pt>
                <c:pt idx="24160">
                  <c:v>20.126000000000001</c:v>
                </c:pt>
                <c:pt idx="24161">
                  <c:v>20.292999999999999</c:v>
                </c:pt>
                <c:pt idx="24162">
                  <c:v>20.436</c:v>
                </c:pt>
                <c:pt idx="24163">
                  <c:v>20.555</c:v>
                </c:pt>
                <c:pt idx="24164">
                  <c:v>20.626999999999999</c:v>
                </c:pt>
                <c:pt idx="24165">
                  <c:v>20.65</c:v>
                </c:pt>
                <c:pt idx="24166">
                  <c:v>20.626999999999999</c:v>
                </c:pt>
                <c:pt idx="24167">
                  <c:v>20.579000000000001</c:v>
                </c:pt>
                <c:pt idx="24168">
                  <c:v>20.530999999999999</c:v>
                </c:pt>
                <c:pt idx="24169">
                  <c:v>20.46</c:v>
                </c:pt>
                <c:pt idx="24170">
                  <c:v>20.364999999999998</c:v>
                </c:pt>
                <c:pt idx="24171">
                  <c:v>20.268999999999998</c:v>
                </c:pt>
                <c:pt idx="24172">
                  <c:v>20.126000000000001</c:v>
                </c:pt>
                <c:pt idx="24173">
                  <c:v>19.984000000000002</c:v>
                </c:pt>
                <c:pt idx="24174">
                  <c:v>19.817</c:v>
                </c:pt>
                <c:pt idx="24175">
                  <c:v>19.673999999999999</c:v>
                </c:pt>
                <c:pt idx="24176">
                  <c:v>19.532</c:v>
                </c:pt>
                <c:pt idx="24177">
                  <c:v>19.388999999999999</c:v>
                </c:pt>
                <c:pt idx="24178">
                  <c:v>19.222000000000001</c:v>
                </c:pt>
                <c:pt idx="24179">
                  <c:v>19.079999999999998</c:v>
                </c:pt>
                <c:pt idx="24180">
                  <c:v>18.937000000000001</c:v>
                </c:pt>
                <c:pt idx="24181">
                  <c:v>18.794</c:v>
                </c:pt>
                <c:pt idx="24182">
                  <c:v>18.628</c:v>
                </c:pt>
                <c:pt idx="24183">
                  <c:v>18.484999999999999</c:v>
                </c:pt>
                <c:pt idx="24184">
                  <c:v>18.343</c:v>
                </c:pt>
                <c:pt idx="24185">
                  <c:v>18.2</c:v>
                </c:pt>
                <c:pt idx="24186">
                  <c:v>18.033000000000001</c:v>
                </c:pt>
                <c:pt idx="24187">
                  <c:v>17.914999999999999</c:v>
                </c:pt>
                <c:pt idx="24188">
                  <c:v>17.748000000000001</c:v>
                </c:pt>
                <c:pt idx="24189">
                  <c:v>17.605</c:v>
                </c:pt>
                <c:pt idx="24190">
                  <c:v>17.463000000000001</c:v>
                </c:pt>
                <c:pt idx="24191">
                  <c:v>17.344000000000001</c:v>
                </c:pt>
                <c:pt idx="24192">
                  <c:v>17.201000000000001</c:v>
                </c:pt>
                <c:pt idx="24193">
                  <c:v>17.082000000000001</c:v>
                </c:pt>
                <c:pt idx="24194">
                  <c:v>16.963000000000001</c:v>
                </c:pt>
                <c:pt idx="24195">
                  <c:v>16.582000000000001</c:v>
                </c:pt>
                <c:pt idx="24196">
                  <c:v>16.606000000000002</c:v>
                </c:pt>
                <c:pt idx="24197">
                  <c:v>16.558</c:v>
                </c:pt>
                <c:pt idx="24198">
                  <c:v>16.32</c:v>
                </c:pt>
                <c:pt idx="24199">
                  <c:v>16.558</c:v>
                </c:pt>
                <c:pt idx="24200">
                  <c:v>16.32</c:v>
                </c:pt>
                <c:pt idx="24201">
                  <c:v>16.010000000000002</c:v>
                </c:pt>
                <c:pt idx="24202">
                  <c:v>15.772</c:v>
                </c:pt>
                <c:pt idx="24203">
                  <c:v>15.557</c:v>
                </c:pt>
                <c:pt idx="24204">
                  <c:v>15.39</c:v>
                </c:pt>
                <c:pt idx="24205">
                  <c:v>15.27</c:v>
                </c:pt>
                <c:pt idx="24206">
                  <c:v>15.223000000000001</c:v>
                </c:pt>
                <c:pt idx="24207">
                  <c:v>15.199</c:v>
                </c:pt>
                <c:pt idx="24208">
                  <c:v>15.199</c:v>
                </c:pt>
                <c:pt idx="24209">
                  <c:v>15.199</c:v>
                </c:pt>
                <c:pt idx="24210">
                  <c:v>15.199</c:v>
                </c:pt>
                <c:pt idx="24211">
                  <c:v>15.223000000000001</c:v>
                </c:pt>
                <c:pt idx="24212">
                  <c:v>15.27</c:v>
                </c:pt>
                <c:pt idx="24213">
                  <c:v>15.294</c:v>
                </c:pt>
                <c:pt idx="24214">
                  <c:v>15.342000000000001</c:v>
                </c:pt>
                <c:pt idx="24215">
                  <c:v>15.366</c:v>
                </c:pt>
                <c:pt idx="24216">
                  <c:v>15.39</c:v>
                </c:pt>
                <c:pt idx="24217">
                  <c:v>15.438000000000001</c:v>
                </c:pt>
                <c:pt idx="24218">
                  <c:v>15.438000000000001</c:v>
                </c:pt>
                <c:pt idx="24219">
                  <c:v>15.461</c:v>
                </c:pt>
                <c:pt idx="24220">
                  <c:v>15.461</c:v>
                </c:pt>
                <c:pt idx="24221">
                  <c:v>15.484999999999999</c:v>
                </c:pt>
                <c:pt idx="24222">
                  <c:v>15.484999999999999</c:v>
                </c:pt>
                <c:pt idx="24223">
                  <c:v>15.484999999999999</c:v>
                </c:pt>
                <c:pt idx="24224">
                  <c:v>15.509</c:v>
                </c:pt>
                <c:pt idx="24225">
                  <c:v>15.532999999999999</c:v>
                </c:pt>
                <c:pt idx="24226">
                  <c:v>15.557</c:v>
                </c:pt>
                <c:pt idx="24227">
                  <c:v>15.605</c:v>
                </c:pt>
                <c:pt idx="24228">
                  <c:v>15.651999999999999</c:v>
                </c:pt>
                <c:pt idx="24229">
                  <c:v>15.747999999999999</c:v>
                </c:pt>
                <c:pt idx="24230">
                  <c:v>15.843</c:v>
                </c:pt>
                <c:pt idx="24231">
                  <c:v>15.939</c:v>
                </c:pt>
                <c:pt idx="24232">
                  <c:v>16.082000000000001</c:v>
                </c:pt>
                <c:pt idx="24233">
                  <c:v>16.225000000000001</c:v>
                </c:pt>
                <c:pt idx="24234">
                  <c:v>16.391999999999999</c:v>
                </c:pt>
                <c:pt idx="24235">
                  <c:v>16.558</c:v>
                </c:pt>
                <c:pt idx="24236">
                  <c:v>16.773</c:v>
                </c:pt>
                <c:pt idx="24237">
                  <c:v>16.986999999999998</c:v>
                </c:pt>
                <c:pt idx="24238">
                  <c:v>17.225000000000001</c:v>
                </c:pt>
                <c:pt idx="24239">
                  <c:v>17.463000000000001</c:v>
                </c:pt>
                <c:pt idx="24240">
                  <c:v>17.701000000000001</c:v>
                </c:pt>
                <c:pt idx="24241">
                  <c:v>17.962</c:v>
                </c:pt>
                <c:pt idx="24242">
                  <c:v>18.224</c:v>
                </c:pt>
                <c:pt idx="24243">
                  <c:v>18.460999999999999</c:v>
                </c:pt>
                <c:pt idx="24244">
                  <c:v>18.699000000000002</c:v>
                </c:pt>
                <c:pt idx="24245">
                  <c:v>18.960999999999999</c:v>
                </c:pt>
                <c:pt idx="24246">
                  <c:v>19.199000000000002</c:v>
                </c:pt>
                <c:pt idx="24247">
                  <c:v>19.436</c:v>
                </c:pt>
                <c:pt idx="24248">
                  <c:v>19.651</c:v>
                </c:pt>
                <c:pt idx="24249">
                  <c:v>19.841000000000001</c:v>
                </c:pt>
                <c:pt idx="24250">
                  <c:v>20.030999999999999</c:v>
                </c:pt>
                <c:pt idx="24251">
                  <c:v>20.198</c:v>
                </c:pt>
                <c:pt idx="24252">
                  <c:v>20.364999999999998</c:v>
                </c:pt>
                <c:pt idx="24253">
                  <c:v>20.484000000000002</c:v>
                </c:pt>
                <c:pt idx="24254">
                  <c:v>20.626999999999999</c:v>
                </c:pt>
                <c:pt idx="24255">
                  <c:v>20.722000000000001</c:v>
                </c:pt>
                <c:pt idx="24256">
                  <c:v>20.817</c:v>
                </c:pt>
                <c:pt idx="24257">
                  <c:v>20.888999999999999</c:v>
                </c:pt>
                <c:pt idx="24258">
                  <c:v>20.936</c:v>
                </c:pt>
                <c:pt idx="24259">
                  <c:v>20.984000000000002</c:v>
                </c:pt>
                <c:pt idx="24260">
                  <c:v>20.984000000000002</c:v>
                </c:pt>
                <c:pt idx="24261">
                  <c:v>20.984000000000002</c:v>
                </c:pt>
                <c:pt idx="24262">
                  <c:v>20.913</c:v>
                </c:pt>
                <c:pt idx="24263">
                  <c:v>20.817</c:v>
                </c:pt>
                <c:pt idx="24264">
                  <c:v>20.745999999999999</c:v>
                </c:pt>
                <c:pt idx="24265">
                  <c:v>20.673999999999999</c:v>
                </c:pt>
                <c:pt idx="24266">
                  <c:v>20.555</c:v>
                </c:pt>
                <c:pt idx="24267">
                  <c:v>20.436</c:v>
                </c:pt>
                <c:pt idx="24268">
                  <c:v>20.292999999999999</c:v>
                </c:pt>
                <c:pt idx="24269">
                  <c:v>20.149999999999999</c:v>
                </c:pt>
                <c:pt idx="24270">
                  <c:v>19.984000000000002</c:v>
                </c:pt>
                <c:pt idx="24271">
                  <c:v>19.792999999999999</c:v>
                </c:pt>
                <c:pt idx="24272">
                  <c:v>19.626999999999999</c:v>
                </c:pt>
                <c:pt idx="24273">
                  <c:v>19.436</c:v>
                </c:pt>
                <c:pt idx="24274">
                  <c:v>19.294</c:v>
                </c:pt>
                <c:pt idx="24275">
                  <c:v>19.126999999999999</c:v>
                </c:pt>
                <c:pt idx="24276">
                  <c:v>18.960999999999999</c:v>
                </c:pt>
                <c:pt idx="24277">
                  <c:v>18.818000000000001</c:v>
                </c:pt>
                <c:pt idx="24278">
                  <c:v>18.675000000000001</c:v>
                </c:pt>
                <c:pt idx="24279">
                  <c:v>18.509</c:v>
                </c:pt>
                <c:pt idx="24280">
                  <c:v>18.366</c:v>
                </c:pt>
                <c:pt idx="24281">
                  <c:v>18.224</c:v>
                </c:pt>
                <c:pt idx="24282">
                  <c:v>18.081</c:v>
                </c:pt>
                <c:pt idx="24283">
                  <c:v>17.914999999999999</c:v>
                </c:pt>
                <c:pt idx="24284">
                  <c:v>17.771999999999998</c:v>
                </c:pt>
                <c:pt idx="24285">
                  <c:v>17.629000000000001</c:v>
                </c:pt>
                <c:pt idx="24286">
                  <c:v>17.486000000000001</c:v>
                </c:pt>
                <c:pt idx="24287">
                  <c:v>17.344000000000001</c:v>
                </c:pt>
                <c:pt idx="24288">
                  <c:v>17.201000000000001</c:v>
                </c:pt>
                <c:pt idx="24289">
                  <c:v>17.082000000000001</c:v>
                </c:pt>
                <c:pt idx="24290">
                  <c:v>16.963000000000001</c:v>
                </c:pt>
                <c:pt idx="24291">
                  <c:v>16.844000000000001</c:v>
                </c:pt>
                <c:pt idx="24292">
                  <c:v>16.725000000000001</c:v>
                </c:pt>
                <c:pt idx="24293">
                  <c:v>16.63</c:v>
                </c:pt>
                <c:pt idx="24294">
                  <c:v>16.533999999999999</c:v>
                </c:pt>
                <c:pt idx="24295">
                  <c:v>16.414999999999999</c:v>
                </c:pt>
                <c:pt idx="24296">
                  <c:v>16.344000000000001</c:v>
                </c:pt>
                <c:pt idx="24297">
                  <c:v>16.248999999999999</c:v>
                </c:pt>
                <c:pt idx="24298">
                  <c:v>16.177</c:v>
                </c:pt>
                <c:pt idx="24299">
                  <c:v>16.082000000000001</c:v>
                </c:pt>
                <c:pt idx="24300">
                  <c:v>16.033999999999999</c:v>
                </c:pt>
                <c:pt idx="24301">
                  <c:v>15.962999999999999</c:v>
                </c:pt>
                <c:pt idx="24302">
                  <c:v>15.914999999999999</c:v>
                </c:pt>
                <c:pt idx="24303">
                  <c:v>15.867000000000001</c:v>
                </c:pt>
                <c:pt idx="24304">
                  <c:v>15.819000000000001</c:v>
                </c:pt>
                <c:pt idx="24305">
                  <c:v>15.772</c:v>
                </c:pt>
                <c:pt idx="24306">
                  <c:v>15.724</c:v>
                </c:pt>
                <c:pt idx="24307">
                  <c:v>15.7</c:v>
                </c:pt>
                <c:pt idx="24308">
                  <c:v>15.676</c:v>
                </c:pt>
                <c:pt idx="24309">
                  <c:v>15.629</c:v>
                </c:pt>
                <c:pt idx="24310">
                  <c:v>15.629</c:v>
                </c:pt>
                <c:pt idx="24311">
                  <c:v>15.581</c:v>
                </c:pt>
                <c:pt idx="24312">
                  <c:v>15.581</c:v>
                </c:pt>
                <c:pt idx="24313">
                  <c:v>15.557</c:v>
                </c:pt>
                <c:pt idx="24314">
                  <c:v>15.532999999999999</c:v>
                </c:pt>
                <c:pt idx="24315">
                  <c:v>15.532999999999999</c:v>
                </c:pt>
                <c:pt idx="24316">
                  <c:v>15.509</c:v>
                </c:pt>
                <c:pt idx="24317">
                  <c:v>15.509</c:v>
                </c:pt>
                <c:pt idx="24318">
                  <c:v>15.484999999999999</c:v>
                </c:pt>
                <c:pt idx="24319">
                  <c:v>15.484999999999999</c:v>
                </c:pt>
                <c:pt idx="24320">
                  <c:v>15.461</c:v>
                </c:pt>
                <c:pt idx="24321">
                  <c:v>15.484999999999999</c:v>
                </c:pt>
                <c:pt idx="24322">
                  <c:v>15.509</c:v>
                </c:pt>
                <c:pt idx="24323">
                  <c:v>15.532999999999999</c:v>
                </c:pt>
                <c:pt idx="24324">
                  <c:v>15.581</c:v>
                </c:pt>
                <c:pt idx="24325">
                  <c:v>15.651999999999999</c:v>
                </c:pt>
                <c:pt idx="24326">
                  <c:v>15.747999999999999</c:v>
                </c:pt>
                <c:pt idx="24327">
                  <c:v>15.867000000000001</c:v>
                </c:pt>
                <c:pt idx="24328">
                  <c:v>16.010000000000002</c:v>
                </c:pt>
                <c:pt idx="24329">
                  <c:v>16.152999999999999</c:v>
                </c:pt>
                <c:pt idx="24330">
                  <c:v>16.32</c:v>
                </c:pt>
                <c:pt idx="24331">
                  <c:v>16.486999999999998</c:v>
                </c:pt>
                <c:pt idx="24332">
                  <c:v>16.677</c:v>
                </c:pt>
                <c:pt idx="24333">
                  <c:v>16.891999999999999</c:v>
                </c:pt>
                <c:pt idx="24334">
                  <c:v>17.13</c:v>
                </c:pt>
                <c:pt idx="24335">
                  <c:v>17.367999999999999</c:v>
                </c:pt>
                <c:pt idx="24336">
                  <c:v>17.629000000000001</c:v>
                </c:pt>
                <c:pt idx="24337">
                  <c:v>17.890999999999998</c:v>
                </c:pt>
                <c:pt idx="24338">
                  <c:v>18.129000000000001</c:v>
                </c:pt>
                <c:pt idx="24339">
                  <c:v>18.366</c:v>
                </c:pt>
                <c:pt idx="24340">
                  <c:v>18.628</c:v>
                </c:pt>
                <c:pt idx="24341">
                  <c:v>18.888999999999999</c:v>
                </c:pt>
                <c:pt idx="24342">
                  <c:v>19.151</c:v>
                </c:pt>
                <c:pt idx="24343">
                  <c:v>19.388999999999999</c:v>
                </c:pt>
                <c:pt idx="24344">
                  <c:v>19.603000000000002</c:v>
                </c:pt>
                <c:pt idx="24345">
                  <c:v>19.792999999999999</c:v>
                </c:pt>
                <c:pt idx="24346">
                  <c:v>19.96</c:v>
                </c:pt>
                <c:pt idx="24347">
                  <c:v>20.149999999999999</c:v>
                </c:pt>
                <c:pt idx="24348">
                  <c:v>20.268999999999998</c:v>
                </c:pt>
                <c:pt idx="24349">
                  <c:v>20.411999999999999</c:v>
                </c:pt>
                <c:pt idx="24350">
                  <c:v>20.530999999999999</c:v>
                </c:pt>
                <c:pt idx="24351">
                  <c:v>20.65</c:v>
                </c:pt>
                <c:pt idx="24352">
                  <c:v>20.722000000000001</c:v>
                </c:pt>
                <c:pt idx="24353">
                  <c:v>20.77</c:v>
                </c:pt>
                <c:pt idx="24354">
                  <c:v>20.792999999999999</c:v>
                </c:pt>
                <c:pt idx="24355">
                  <c:v>20.792999999999999</c:v>
                </c:pt>
                <c:pt idx="24356">
                  <c:v>20.77</c:v>
                </c:pt>
                <c:pt idx="24357">
                  <c:v>20.745999999999999</c:v>
                </c:pt>
                <c:pt idx="24358">
                  <c:v>20.673999999999999</c:v>
                </c:pt>
                <c:pt idx="24359">
                  <c:v>20.579000000000001</c:v>
                </c:pt>
                <c:pt idx="24360">
                  <c:v>20.507000000000001</c:v>
                </c:pt>
                <c:pt idx="24361">
                  <c:v>20.436</c:v>
                </c:pt>
                <c:pt idx="24362">
                  <c:v>20.341000000000001</c:v>
                </c:pt>
                <c:pt idx="24363">
                  <c:v>20.222000000000001</c:v>
                </c:pt>
                <c:pt idx="24364">
                  <c:v>20.103000000000002</c:v>
                </c:pt>
                <c:pt idx="24365">
                  <c:v>19.96</c:v>
                </c:pt>
                <c:pt idx="24366">
                  <c:v>19.817</c:v>
                </c:pt>
                <c:pt idx="24367">
                  <c:v>19.651</c:v>
                </c:pt>
                <c:pt idx="24368">
                  <c:v>19.484000000000002</c:v>
                </c:pt>
                <c:pt idx="24369">
                  <c:v>19.341000000000001</c:v>
                </c:pt>
                <c:pt idx="24370">
                  <c:v>19.199000000000002</c:v>
                </c:pt>
                <c:pt idx="24371">
                  <c:v>19.056000000000001</c:v>
                </c:pt>
                <c:pt idx="24372">
                  <c:v>18.888999999999999</c:v>
                </c:pt>
                <c:pt idx="24373">
                  <c:v>18.771000000000001</c:v>
                </c:pt>
                <c:pt idx="24374">
                  <c:v>18.603999999999999</c:v>
                </c:pt>
                <c:pt idx="24375">
                  <c:v>18.484999999999999</c:v>
                </c:pt>
                <c:pt idx="24376">
                  <c:v>18.343</c:v>
                </c:pt>
                <c:pt idx="24377">
                  <c:v>18.2</c:v>
                </c:pt>
                <c:pt idx="24378">
                  <c:v>18.056999999999999</c:v>
                </c:pt>
                <c:pt idx="24379">
                  <c:v>17.914999999999999</c:v>
                </c:pt>
                <c:pt idx="24380">
                  <c:v>17.771999999999998</c:v>
                </c:pt>
                <c:pt idx="24381">
                  <c:v>17.652999999999999</c:v>
                </c:pt>
                <c:pt idx="24382">
                  <c:v>17.510000000000002</c:v>
                </c:pt>
                <c:pt idx="24383">
                  <c:v>17.367999999999999</c:v>
                </c:pt>
                <c:pt idx="24384">
                  <c:v>17.225000000000001</c:v>
                </c:pt>
                <c:pt idx="24385">
                  <c:v>17.106000000000002</c:v>
                </c:pt>
                <c:pt idx="24386">
                  <c:v>16.986999999999998</c:v>
                </c:pt>
                <c:pt idx="24387">
                  <c:v>16.867999999999999</c:v>
                </c:pt>
                <c:pt idx="24388">
                  <c:v>16.773</c:v>
                </c:pt>
                <c:pt idx="24389">
                  <c:v>16.677</c:v>
                </c:pt>
                <c:pt idx="24390">
                  <c:v>16.582000000000001</c:v>
                </c:pt>
                <c:pt idx="24391">
                  <c:v>16.510999999999999</c:v>
                </c:pt>
                <c:pt idx="24392">
                  <c:v>16.439</c:v>
                </c:pt>
                <c:pt idx="24393">
                  <c:v>16.391999999999999</c:v>
                </c:pt>
                <c:pt idx="24394">
                  <c:v>16.344000000000001</c:v>
                </c:pt>
                <c:pt idx="24395">
                  <c:v>16.295999999999999</c:v>
                </c:pt>
                <c:pt idx="24396">
                  <c:v>16.248999999999999</c:v>
                </c:pt>
                <c:pt idx="24397">
                  <c:v>16.225000000000001</c:v>
                </c:pt>
                <c:pt idx="24398">
                  <c:v>16.201000000000001</c:v>
                </c:pt>
                <c:pt idx="24399">
                  <c:v>16.201000000000001</c:v>
                </c:pt>
                <c:pt idx="24400">
                  <c:v>16.177</c:v>
                </c:pt>
                <c:pt idx="24401">
                  <c:v>16.152999999999999</c:v>
                </c:pt>
                <c:pt idx="24402">
                  <c:v>16.129000000000001</c:v>
                </c:pt>
                <c:pt idx="24403">
                  <c:v>16.106000000000002</c:v>
                </c:pt>
                <c:pt idx="24404">
                  <c:v>16.106000000000002</c:v>
                </c:pt>
                <c:pt idx="24405">
                  <c:v>16.106000000000002</c:v>
                </c:pt>
                <c:pt idx="24406">
                  <c:v>16.082000000000001</c:v>
                </c:pt>
                <c:pt idx="24407">
                  <c:v>16.082000000000001</c:v>
                </c:pt>
                <c:pt idx="24408">
                  <c:v>16.058</c:v>
                </c:pt>
                <c:pt idx="24409">
                  <c:v>16.058</c:v>
                </c:pt>
                <c:pt idx="24410">
                  <c:v>16.033999999999999</c:v>
                </c:pt>
                <c:pt idx="24411">
                  <c:v>16.010000000000002</c:v>
                </c:pt>
                <c:pt idx="24412">
                  <c:v>16.010000000000002</c:v>
                </c:pt>
                <c:pt idx="24413">
                  <c:v>15.986000000000001</c:v>
                </c:pt>
                <c:pt idx="24414">
                  <c:v>15.986000000000001</c:v>
                </c:pt>
                <c:pt idx="24415">
                  <c:v>15.962999999999999</c:v>
                </c:pt>
                <c:pt idx="24416">
                  <c:v>15.962999999999999</c:v>
                </c:pt>
                <c:pt idx="24417">
                  <c:v>15.962999999999999</c:v>
                </c:pt>
                <c:pt idx="24418">
                  <c:v>15.986000000000001</c:v>
                </c:pt>
                <c:pt idx="24419">
                  <c:v>16.010000000000002</c:v>
                </c:pt>
                <c:pt idx="24420">
                  <c:v>16.106000000000002</c:v>
                </c:pt>
                <c:pt idx="24421">
                  <c:v>16.177</c:v>
                </c:pt>
                <c:pt idx="24422">
                  <c:v>16.295999999999999</c:v>
                </c:pt>
                <c:pt idx="24423">
                  <c:v>16.391999999999999</c:v>
                </c:pt>
                <c:pt idx="24424">
                  <c:v>16.486999999999998</c:v>
                </c:pt>
                <c:pt idx="24425">
                  <c:v>16.606000000000002</c:v>
                </c:pt>
                <c:pt idx="24426">
                  <c:v>16.773</c:v>
                </c:pt>
                <c:pt idx="24427">
                  <c:v>16.867999999999999</c:v>
                </c:pt>
                <c:pt idx="24428">
                  <c:v>17.010999999999999</c:v>
                </c:pt>
                <c:pt idx="24429">
                  <c:v>17.201000000000001</c:v>
                </c:pt>
                <c:pt idx="24430">
                  <c:v>17.344000000000001</c:v>
                </c:pt>
                <c:pt idx="24431">
                  <c:v>17.558</c:v>
                </c:pt>
                <c:pt idx="24432">
                  <c:v>17.818999999999999</c:v>
                </c:pt>
                <c:pt idx="24433">
                  <c:v>18.033000000000001</c:v>
                </c:pt>
                <c:pt idx="24434">
                  <c:v>18.271000000000001</c:v>
                </c:pt>
                <c:pt idx="24435">
                  <c:v>18.533000000000001</c:v>
                </c:pt>
                <c:pt idx="24436">
                  <c:v>18.771000000000001</c:v>
                </c:pt>
                <c:pt idx="24437">
                  <c:v>18.937000000000001</c:v>
                </c:pt>
                <c:pt idx="24438">
                  <c:v>19.056000000000001</c:v>
                </c:pt>
                <c:pt idx="24439">
                  <c:v>19.245999999999999</c:v>
                </c:pt>
                <c:pt idx="24440">
                  <c:v>19.388999999999999</c:v>
                </c:pt>
                <c:pt idx="24441">
                  <c:v>19.507999999999999</c:v>
                </c:pt>
                <c:pt idx="24442">
                  <c:v>19.651</c:v>
                </c:pt>
                <c:pt idx="24443">
                  <c:v>19.792999999999999</c:v>
                </c:pt>
                <c:pt idx="24444">
                  <c:v>19.936</c:v>
                </c:pt>
                <c:pt idx="24445">
                  <c:v>20.055</c:v>
                </c:pt>
                <c:pt idx="24446">
                  <c:v>20.268999999999998</c:v>
                </c:pt>
                <c:pt idx="24447">
                  <c:v>20.341000000000001</c:v>
                </c:pt>
                <c:pt idx="24448">
                  <c:v>20.292999999999999</c:v>
                </c:pt>
                <c:pt idx="24449">
                  <c:v>20.341000000000001</c:v>
                </c:pt>
                <c:pt idx="24450">
                  <c:v>20.317</c:v>
                </c:pt>
                <c:pt idx="24451">
                  <c:v>20.341000000000001</c:v>
                </c:pt>
                <c:pt idx="24452">
                  <c:v>20.436</c:v>
                </c:pt>
                <c:pt idx="24453">
                  <c:v>20.388000000000002</c:v>
                </c:pt>
                <c:pt idx="24454">
                  <c:v>20.317</c:v>
                </c:pt>
                <c:pt idx="24455">
                  <c:v>20.222000000000001</c:v>
                </c:pt>
                <c:pt idx="24456">
                  <c:v>20.149999999999999</c:v>
                </c:pt>
                <c:pt idx="24457">
                  <c:v>20.126000000000001</c:v>
                </c:pt>
                <c:pt idx="24458">
                  <c:v>20.103000000000002</c:v>
                </c:pt>
                <c:pt idx="24459">
                  <c:v>20.055</c:v>
                </c:pt>
                <c:pt idx="24460">
                  <c:v>19.936</c:v>
                </c:pt>
                <c:pt idx="24461">
                  <c:v>19.792999999999999</c:v>
                </c:pt>
                <c:pt idx="24462">
                  <c:v>19.626999999999999</c:v>
                </c:pt>
                <c:pt idx="24463">
                  <c:v>19.46</c:v>
                </c:pt>
                <c:pt idx="24464">
                  <c:v>19.318000000000001</c:v>
                </c:pt>
                <c:pt idx="24465">
                  <c:v>19.175000000000001</c:v>
                </c:pt>
                <c:pt idx="24466">
                  <c:v>19.032</c:v>
                </c:pt>
                <c:pt idx="24467">
                  <c:v>18.913</c:v>
                </c:pt>
                <c:pt idx="24468">
                  <c:v>18.771000000000001</c:v>
                </c:pt>
                <c:pt idx="24469">
                  <c:v>18.652000000000001</c:v>
                </c:pt>
                <c:pt idx="24470">
                  <c:v>18.509</c:v>
                </c:pt>
                <c:pt idx="24471">
                  <c:v>18.39</c:v>
                </c:pt>
                <c:pt idx="24472">
                  <c:v>18.271000000000001</c:v>
                </c:pt>
                <c:pt idx="24473">
                  <c:v>18.129000000000001</c:v>
                </c:pt>
                <c:pt idx="24474">
                  <c:v>18.010000000000002</c:v>
                </c:pt>
                <c:pt idx="24475">
                  <c:v>17.867000000000001</c:v>
                </c:pt>
                <c:pt idx="24476">
                  <c:v>17.771999999999998</c:v>
                </c:pt>
                <c:pt idx="24477">
                  <c:v>17.629000000000001</c:v>
                </c:pt>
                <c:pt idx="24478">
                  <c:v>17.533999999999999</c:v>
                </c:pt>
                <c:pt idx="24479">
                  <c:v>17.414999999999999</c:v>
                </c:pt>
                <c:pt idx="24480">
                  <c:v>17.295999999999999</c:v>
                </c:pt>
                <c:pt idx="24481">
                  <c:v>17.201000000000001</c:v>
                </c:pt>
                <c:pt idx="24482">
                  <c:v>17.106000000000002</c:v>
                </c:pt>
                <c:pt idx="24483">
                  <c:v>17.033999999999999</c:v>
                </c:pt>
                <c:pt idx="24484">
                  <c:v>16.963000000000001</c:v>
                </c:pt>
                <c:pt idx="24485">
                  <c:v>16.867999999999999</c:v>
                </c:pt>
                <c:pt idx="24486">
                  <c:v>16.82</c:v>
                </c:pt>
                <c:pt idx="24487">
                  <c:v>16.773</c:v>
                </c:pt>
                <c:pt idx="24488">
                  <c:v>16.725000000000001</c:v>
                </c:pt>
                <c:pt idx="24489">
                  <c:v>16.677</c:v>
                </c:pt>
                <c:pt idx="24490">
                  <c:v>16.63</c:v>
                </c:pt>
                <c:pt idx="24491">
                  <c:v>16.582000000000001</c:v>
                </c:pt>
                <c:pt idx="24492">
                  <c:v>16.558</c:v>
                </c:pt>
                <c:pt idx="24493">
                  <c:v>16.533999999999999</c:v>
                </c:pt>
                <c:pt idx="24494">
                  <c:v>16.510999999999999</c:v>
                </c:pt>
                <c:pt idx="24495">
                  <c:v>16.486999999999998</c:v>
                </c:pt>
                <c:pt idx="24496">
                  <c:v>16.486999999999998</c:v>
                </c:pt>
                <c:pt idx="24497">
                  <c:v>16.463000000000001</c:v>
                </c:pt>
                <c:pt idx="24498">
                  <c:v>16.439</c:v>
                </c:pt>
                <c:pt idx="24499">
                  <c:v>16.414999999999999</c:v>
                </c:pt>
                <c:pt idx="24500">
                  <c:v>16.391999999999999</c:v>
                </c:pt>
                <c:pt idx="24501">
                  <c:v>16.367999999999999</c:v>
                </c:pt>
                <c:pt idx="24502">
                  <c:v>16.367999999999999</c:v>
                </c:pt>
                <c:pt idx="24503">
                  <c:v>16.344000000000001</c:v>
                </c:pt>
                <c:pt idx="24504">
                  <c:v>16.344000000000001</c:v>
                </c:pt>
                <c:pt idx="24505">
                  <c:v>16.344000000000001</c:v>
                </c:pt>
                <c:pt idx="24506">
                  <c:v>16.344000000000001</c:v>
                </c:pt>
                <c:pt idx="24507">
                  <c:v>16.344000000000001</c:v>
                </c:pt>
                <c:pt idx="24508">
                  <c:v>16.344000000000001</c:v>
                </c:pt>
                <c:pt idx="24509">
                  <c:v>16.367999999999999</c:v>
                </c:pt>
                <c:pt idx="24510">
                  <c:v>16.391999999999999</c:v>
                </c:pt>
                <c:pt idx="24511">
                  <c:v>16.391999999999999</c:v>
                </c:pt>
                <c:pt idx="24512">
                  <c:v>16.391999999999999</c:v>
                </c:pt>
                <c:pt idx="24513">
                  <c:v>16.414999999999999</c:v>
                </c:pt>
                <c:pt idx="24514">
                  <c:v>16.439</c:v>
                </c:pt>
                <c:pt idx="24515">
                  <c:v>16.486999999999998</c:v>
                </c:pt>
                <c:pt idx="24516">
                  <c:v>16.533999999999999</c:v>
                </c:pt>
                <c:pt idx="24517">
                  <c:v>16.582000000000001</c:v>
                </c:pt>
                <c:pt idx="24518">
                  <c:v>16.654</c:v>
                </c:pt>
                <c:pt idx="24519">
                  <c:v>16.748999999999999</c:v>
                </c:pt>
                <c:pt idx="24520">
                  <c:v>16.867999999999999</c:v>
                </c:pt>
                <c:pt idx="24521">
                  <c:v>16.963000000000001</c:v>
                </c:pt>
                <c:pt idx="24522">
                  <c:v>17.082000000000001</c:v>
                </c:pt>
                <c:pt idx="24523">
                  <c:v>17.152999999999999</c:v>
                </c:pt>
                <c:pt idx="24524">
                  <c:v>17.225000000000001</c:v>
                </c:pt>
                <c:pt idx="24525">
                  <c:v>17.414999999999999</c:v>
                </c:pt>
                <c:pt idx="24526">
                  <c:v>17.582000000000001</c:v>
                </c:pt>
                <c:pt idx="24527">
                  <c:v>17.795999999999999</c:v>
                </c:pt>
                <c:pt idx="24528">
                  <c:v>18.056999999999999</c:v>
                </c:pt>
                <c:pt idx="24529">
                  <c:v>18.271000000000001</c:v>
                </c:pt>
                <c:pt idx="24530">
                  <c:v>18.509</c:v>
                </c:pt>
                <c:pt idx="24531">
                  <c:v>18.699000000000002</c:v>
                </c:pt>
                <c:pt idx="24532">
                  <c:v>18.960999999999999</c:v>
                </c:pt>
                <c:pt idx="24533">
                  <c:v>19.175000000000001</c:v>
                </c:pt>
                <c:pt idx="24534">
                  <c:v>19.46</c:v>
                </c:pt>
                <c:pt idx="24535">
                  <c:v>19.722000000000001</c:v>
                </c:pt>
                <c:pt idx="24536">
                  <c:v>19.911999999999999</c:v>
                </c:pt>
                <c:pt idx="24537">
                  <c:v>20.103000000000002</c:v>
                </c:pt>
                <c:pt idx="24538">
                  <c:v>20.268999999999998</c:v>
                </c:pt>
                <c:pt idx="24539">
                  <c:v>20.46</c:v>
                </c:pt>
                <c:pt idx="24540">
                  <c:v>20.579000000000001</c:v>
                </c:pt>
                <c:pt idx="24541">
                  <c:v>20.673999999999999</c:v>
                </c:pt>
                <c:pt idx="24542">
                  <c:v>20.603000000000002</c:v>
                </c:pt>
                <c:pt idx="24543">
                  <c:v>20.530999999999999</c:v>
                </c:pt>
                <c:pt idx="24544">
                  <c:v>20.555</c:v>
                </c:pt>
                <c:pt idx="24545">
                  <c:v>20.626999999999999</c:v>
                </c:pt>
                <c:pt idx="24546">
                  <c:v>20.77</c:v>
                </c:pt>
                <c:pt idx="24547">
                  <c:v>20.841000000000001</c:v>
                </c:pt>
                <c:pt idx="24548">
                  <c:v>20.864999999999998</c:v>
                </c:pt>
                <c:pt idx="24549">
                  <c:v>20.841000000000001</c:v>
                </c:pt>
                <c:pt idx="24550">
                  <c:v>20.722000000000001</c:v>
                </c:pt>
                <c:pt idx="24551">
                  <c:v>20.65</c:v>
                </c:pt>
                <c:pt idx="24552">
                  <c:v>20.579000000000001</c:v>
                </c:pt>
                <c:pt idx="24553">
                  <c:v>20.484000000000002</c:v>
                </c:pt>
                <c:pt idx="24554">
                  <c:v>20.388000000000002</c:v>
                </c:pt>
                <c:pt idx="24555">
                  <c:v>20.268999999999998</c:v>
                </c:pt>
                <c:pt idx="24556">
                  <c:v>20.149999999999999</c:v>
                </c:pt>
                <c:pt idx="24557">
                  <c:v>20.007000000000001</c:v>
                </c:pt>
                <c:pt idx="24558">
                  <c:v>19.888000000000002</c:v>
                </c:pt>
                <c:pt idx="24559">
                  <c:v>19.722000000000001</c:v>
                </c:pt>
                <c:pt idx="24560">
                  <c:v>19.579000000000001</c:v>
                </c:pt>
                <c:pt idx="24561">
                  <c:v>19.413</c:v>
                </c:pt>
                <c:pt idx="24562">
                  <c:v>19.27</c:v>
                </c:pt>
                <c:pt idx="24563">
                  <c:v>19.126999999999999</c:v>
                </c:pt>
                <c:pt idx="24564">
                  <c:v>18.984999999999999</c:v>
                </c:pt>
                <c:pt idx="24565">
                  <c:v>18.841999999999999</c:v>
                </c:pt>
                <c:pt idx="24566">
                  <c:v>18.699000000000002</c:v>
                </c:pt>
                <c:pt idx="24567">
                  <c:v>18.556999999999999</c:v>
                </c:pt>
                <c:pt idx="24568">
                  <c:v>18.414000000000001</c:v>
                </c:pt>
                <c:pt idx="24569">
                  <c:v>18.271000000000001</c:v>
                </c:pt>
                <c:pt idx="24570">
                  <c:v>18.152000000000001</c:v>
                </c:pt>
                <c:pt idx="24571">
                  <c:v>18.010000000000002</c:v>
                </c:pt>
                <c:pt idx="24572">
                  <c:v>17.867000000000001</c:v>
                </c:pt>
                <c:pt idx="24573">
                  <c:v>17.724</c:v>
                </c:pt>
                <c:pt idx="24574">
                  <c:v>17.605</c:v>
                </c:pt>
                <c:pt idx="24575">
                  <c:v>17.486000000000001</c:v>
                </c:pt>
                <c:pt idx="24576">
                  <c:v>17.344000000000001</c:v>
                </c:pt>
                <c:pt idx="24577">
                  <c:v>17.225000000000001</c:v>
                </c:pt>
                <c:pt idx="24578">
                  <c:v>17.106000000000002</c:v>
                </c:pt>
                <c:pt idx="24579">
                  <c:v>16.82</c:v>
                </c:pt>
                <c:pt idx="24580">
                  <c:v>17.414999999999999</c:v>
                </c:pt>
                <c:pt idx="24581">
                  <c:v>17.486000000000001</c:v>
                </c:pt>
                <c:pt idx="24582">
                  <c:v>16.867999999999999</c:v>
                </c:pt>
                <c:pt idx="24583">
                  <c:v>16.201000000000001</c:v>
                </c:pt>
                <c:pt idx="24584">
                  <c:v>16.201000000000001</c:v>
                </c:pt>
                <c:pt idx="24585">
                  <c:v>16.271999999999998</c:v>
                </c:pt>
                <c:pt idx="24586">
                  <c:v>16.152999999999999</c:v>
                </c:pt>
                <c:pt idx="24587">
                  <c:v>15.939</c:v>
                </c:pt>
                <c:pt idx="24588">
                  <c:v>15.7</c:v>
                </c:pt>
                <c:pt idx="24589">
                  <c:v>15.532999999999999</c:v>
                </c:pt>
                <c:pt idx="24590">
                  <c:v>15.438000000000001</c:v>
                </c:pt>
                <c:pt idx="24591">
                  <c:v>15.366</c:v>
                </c:pt>
                <c:pt idx="24592">
                  <c:v>15.318</c:v>
                </c:pt>
                <c:pt idx="24593">
                  <c:v>15.294</c:v>
                </c:pt>
                <c:pt idx="24594">
                  <c:v>15.27</c:v>
                </c:pt>
                <c:pt idx="24595">
                  <c:v>15.247</c:v>
                </c:pt>
                <c:pt idx="24596">
                  <c:v>15.223000000000001</c:v>
                </c:pt>
                <c:pt idx="24597">
                  <c:v>15.223000000000001</c:v>
                </c:pt>
                <c:pt idx="24598">
                  <c:v>15.223000000000001</c:v>
                </c:pt>
                <c:pt idx="24599">
                  <c:v>15.223000000000001</c:v>
                </c:pt>
                <c:pt idx="24600">
                  <c:v>15.247</c:v>
                </c:pt>
                <c:pt idx="24601">
                  <c:v>15.27</c:v>
                </c:pt>
                <c:pt idx="24602">
                  <c:v>15.27</c:v>
                </c:pt>
                <c:pt idx="24603">
                  <c:v>15.27</c:v>
                </c:pt>
                <c:pt idx="24604">
                  <c:v>15.342000000000001</c:v>
                </c:pt>
                <c:pt idx="24605">
                  <c:v>15.414</c:v>
                </c:pt>
                <c:pt idx="24606">
                  <c:v>15.484999999999999</c:v>
                </c:pt>
                <c:pt idx="24607">
                  <c:v>15.509</c:v>
                </c:pt>
                <c:pt idx="24608">
                  <c:v>15.532999999999999</c:v>
                </c:pt>
                <c:pt idx="24609">
                  <c:v>15.532999999999999</c:v>
                </c:pt>
                <c:pt idx="24610">
                  <c:v>15.532999999999999</c:v>
                </c:pt>
                <c:pt idx="24611">
                  <c:v>15.557</c:v>
                </c:pt>
                <c:pt idx="24612">
                  <c:v>15.605</c:v>
                </c:pt>
                <c:pt idx="24613">
                  <c:v>15.629</c:v>
                </c:pt>
                <c:pt idx="24614">
                  <c:v>15.651999999999999</c:v>
                </c:pt>
                <c:pt idx="24615">
                  <c:v>15.724</c:v>
                </c:pt>
                <c:pt idx="24616">
                  <c:v>15.747999999999999</c:v>
                </c:pt>
                <c:pt idx="24617">
                  <c:v>15.843</c:v>
                </c:pt>
                <c:pt idx="24618">
                  <c:v>15.914999999999999</c:v>
                </c:pt>
                <c:pt idx="24619">
                  <c:v>15.986000000000001</c:v>
                </c:pt>
                <c:pt idx="24620">
                  <c:v>16.082000000000001</c:v>
                </c:pt>
                <c:pt idx="24621">
                  <c:v>16.177</c:v>
                </c:pt>
                <c:pt idx="24622">
                  <c:v>16.295999999999999</c:v>
                </c:pt>
                <c:pt idx="24623">
                  <c:v>16.391999999999999</c:v>
                </c:pt>
                <c:pt idx="24624">
                  <c:v>16.486999999999998</c:v>
                </c:pt>
                <c:pt idx="24625">
                  <c:v>16.533999999999999</c:v>
                </c:pt>
                <c:pt idx="24626">
                  <c:v>16.654</c:v>
                </c:pt>
                <c:pt idx="24627">
                  <c:v>16.701000000000001</c:v>
                </c:pt>
                <c:pt idx="24628">
                  <c:v>16.748999999999999</c:v>
                </c:pt>
                <c:pt idx="24629">
                  <c:v>16.82</c:v>
                </c:pt>
                <c:pt idx="24630">
                  <c:v>16.891999999999999</c:v>
                </c:pt>
                <c:pt idx="24631">
                  <c:v>16.939</c:v>
                </c:pt>
                <c:pt idx="24632">
                  <c:v>17.033999999999999</c:v>
                </c:pt>
                <c:pt idx="24633">
                  <c:v>17.082000000000001</c:v>
                </c:pt>
                <c:pt idx="24634">
                  <c:v>17.13</c:v>
                </c:pt>
                <c:pt idx="24635">
                  <c:v>17.177</c:v>
                </c:pt>
                <c:pt idx="24636">
                  <c:v>17.152999999999999</c:v>
                </c:pt>
                <c:pt idx="24637">
                  <c:v>17.201000000000001</c:v>
                </c:pt>
                <c:pt idx="24638">
                  <c:v>17.201000000000001</c:v>
                </c:pt>
                <c:pt idx="24639">
                  <c:v>17.177</c:v>
                </c:pt>
                <c:pt idx="24640">
                  <c:v>17.177</c:v>
                </c:pt>
                <c:pt idx="24641">
                  <c:v>17.152999999999999</c:v>
                </c:pt>
                <c:pt idx="24642">
                  <c:v>17.13</c:v>
                </c:pt>
                <c:pt idx="24643">
                  <c:v>17.13</c:v>
                </c:pt>
                <c:pt idx="24644">
                  <c:v>17.177</c:v>
                </c:pt>
                <c:pt idx="24645">
                  <c:v>17.201000000000001</c:v>
                </c:pt>
                <c:pt idx="24646">
                  <c:v>17.201000000000001</c:v>
                </c:pt>
                <c:pt idx="24647">
                  <c:v>17.225000000000001</c:v>
                </c:pt>
                <c:pt idx="24648">
                  <c:v>17.32</c:v>
                </c:pt>
                <c:pt idx="24649">
                  <c:v>17.367999999999999</c:v>
                </c:pt>
                <c:pt idx="24650">
                  <c:v>17.32</c:v>
                </c:pt>
                <c:pt idx="24651">
                  <c:v>17.271999999999998</c:v>
                </c:pt>
                <c:pt idx="24652">
                  <c:v>17.225000000000001</c:v>
                </c:pt>
                <c:pt idx="24653">
                  <c:v>17.152999999999999</c:v>
                </c:pt>
                <c:pt idx="24654">
                  <c:v>17.106000000000002</c:v>
                </c:pt>
                <c:pt idx="24655">
                  <c:v>17.058</c:v>
                </c:pt>
                <c:pt idx="24656">
                  <c:v>17.010999999999999</c:v>
                </c:pt>
                <c:pt idx="24657">
                  <c:v>16.986999999999998</c:v>
                </c:pt>
                <c:pt idx="24658">
                  <c:v>16.939</c:v>
                </c:pt>
                <c:pt idx="24659">
                  <c:v>16.891999999999999</c:v>
                </c:pt>
                <c:pt idx="24660">
                  <c:v>16.844000000000001</c:v>
                </c:pt>
                <c:pt idx="24661">
                  <c:v>16.82</c:v>
                </c:pt>
                <c:pt idx="24662">
                  <c:v>16.795999999999999</c:v>
                </c:pt>
                <c:pt idx="24663">
                  <c:v>16.773</c:v>
                </c:pt>
                <c:pt idx="24664">
                  <c:v>16.725000000000001</c:v>
                </c:pt>
                <c:pt idx="24665">
                  <c:v>16.701000000000001</c:v>
                </c:pt>
                <c:pt idx="24666">
                  <c:v>16.654</c:v>
                </c:pt>
                <c:pt idx="24667">
                  <c:v>16.582000000000001</c:v>
                </c:pt>
                <c:pt idx="24668">
                  <c:v>16.463000000000001</c:v>
                </c:pt>
                <c:pt idx="24669">
                  <c:v>16.32</c:v>
                </c:pt>
                <c:pt idx="24670">
                  <c:v>16.152999999999999</c:v>
                </c:pt>
                <c:pt idx="24671">
                  <c:v>16.033999999999999</c:v>
                </c:pt>
                <c:pt idx="24672">
                  <c:v>15.914999999999999</c:v>
                </c:pt>
                <c:pt idx="24673">
                  <c:v>15.819000000000001</c:v>
                </c:pt>
                <c:pt idx="24674">
                  <c:v>15.747999999999999</c:v>
                </c:pt>
                <c:pt idx="24675">
                  <c:v>15.7</c:v>
                </c:pt>
                <c:pt idx="24676">
                  <c:v>15.676</c:v>
                </c:pt>
                <c:pt idx="24677">
                  <c:v>15.651999999999999</c:v>
                </c:pt>
                <c:pt idx="24678">
                  <c:v>15.676</c:v>
                </c:pt>
                <c:pt idx="24679">
                  <c:v>15.7</c:v>
                </c:pt>
                <c:pt idx="24680">
                  <c:v>15.724</c:v>
                </c:pt>
                <c:pt idx="24681">
                  <c:v>15.772</c:v>
                </c:pt>
                <c:pt idx="24682">
                  <c:v>15.819000000000001</c:v>
                </c:pt>
                <c:pt idx="24683">
                  <c:v>15.843</c:v>
                </c:pt>
                <c:pt idx="24684">
                  <c:v>15.819000000000001</c:v>
                </c:pt>
                <c:pt idx="24685">
                  <c:v>15.819000000000001</c:v>
                </c:pt>
                <c:pt idx="24686">
                  <c:v>15.819000000000001</c:v>
                </c:pt>
                <c:pt idx="24687">
                  <c:v>15.819000000000001</c:v>
                </c:pt>
                <c:pt idx="24688">
                  <c:v>15.819000000000001</c:v>
                </c:pt>
                <c:pt idx="24689">
                  <c:v>15.819000000000001</c:v>
                </c:pt>
                <c:pt idx="24690">
                  <c:v>15.819000000000001</c:v>
                </c:pt>
                <c:pt idx="24691">
                  <c:v>15.819000000000001</c:v>
                </c:pt>
                <c:pt idx="24692">
                  <c:v>15.819000000000001</c:v>
                </c:pt>
                <c:pt idx="24693">
                  <c:v>15.819000000000001</c:v>
                </c:pt>
                <c:pt idx="24694">
                  <c:v>15.819000000000001</c:v>
                </c:pt>
                <c:pt idx="24695">
                  <c:v>15.819000000000001</c:v>
                </c:pt>
                <c:pt idx="24696">
                  <c:v>15.819000000000001</c:v>
                </c:pt>
                <c:pt idx="24697">
                  <c:v>15.795999999999999</c:v>
                </c:pt>
                <c:pt idx="24698">
                  <c:v>15.676</c:v>
                </c:pt>
                <c:pt idx="24699">
                  <c:v>15.605</c:v>
                </c:pt>
                <c:pt idx="24700">
                  <c:v>15.629</c:v>
                </c:pt>
                <c:pt idx="24701">
                  <c:v>15.651999999999999</c:v>
                </c:pt>
                <c:pt idx="24702">
                  <c:v>15.676</c:v>
                </c:pt>
                <c:pt idx="24703">
                  <c:v>15.7</c:v>
                </c:pt>
                <c:pt idx="24704">
                  <c:v>15.724</c:v>
                </c:pt>
                <c:pt idx="24705">
                  <c:v>15.772</c:v>
                </c:pt>
                <c:pt idx="24706">
                  <c:v>15.819000000000001</c:v>
                </c:pt>
                <c:pt idx="24707">
                  <c:v>15.867000000000001</c:v>
                </c:pt>
                <c:pt idx="24708">
                  <c:v>15.939</c:v>
                </c:pt>
                <c:pt idx="24709">
                  <c:v>16.033999999999999</c:v>
                </c:pt>
                <c:pt idx="24710">
                  <c:v>16.106000000000002</c:v>
                </c:pt>
                <c:pt idx="24711">
                  <c:v>16.201000000000001</c:v>
                </c:pt>
                <c:pt idx="24712">
                  <c:v>16.271999999999998</c:v>
                </c:pt>
                <c:pt idx="24713">
                  <c:v>16.439</c:v>
                </c:pt>
                <c:pt idx="24714">
                  <c:v>16.582000000000001</c:v>
                </c:pt>
                <c:pt idx="24715">
                  <c:v>16.725000000000001</c:v>
                </c:pt>
                <c:pt idx="24716">
                  <c:v>16.891999999999999</c:v>
                </c:pt>
                <c:pt idx="24717">
                  <c:v>17.082000000000001</c:v>
                </c:pt>
                <c:pt idx="24718">
                  <c:v>17.295999999999999</c:v>
                </c:pt>
                <c:pt idx="24719">
                  <c:v>17.510000000000002</c:v>
                </c:pt>
                <c:pt idx="24720">
                  <c:v>17.748000000000001</c:v>
                </c:pt>
                <c:pt idx="24721">
                  <c:v>17.986000000000001</c:v>
                </c:pt>
                <c:pt idx="24722">
                  <c:v>18.224</c:v>
                </c:pt>
                <c:pt idx="24723">
                  <c:v>18.460999999999999</c:v>
                </c:pt>
                <c:pt idx="24724">
                  <c:v>18.699000000000002</c:v>
                </c:pt>
                <c:pt idx="24725">
                  <c:v>18.913</c:v>
                </c:pt>
                <c:pt idx="24726">
                  <c:v>19.126999999999999</c:v>
                </c:pt>
                <c:pt idx="24727">
                  <c:v>19.341000000000001</c:v>
                </c:pt>
                <c:pt idx="24728">
                  <c:v>19.532</c:v>
                </c:pt>
                <c:pt idx="24729">
                  <c:v>19.722000000000001</c:v>
                </c:pt>
                <c:pt idx="24730">
                  <c:v>19.888000000000002</c:v>
                </c:pt>
                <c:pt idx="24731">
                  <c:v>20.030999999999999</c:v>
                </c:pt>
                <c:pt idx="24732">
                  <c:v>20.149999999999999</c:v>
                </c:pt>
                <c:pt idx="24733">
                  <c:v>20.268999999999998</c:v>
                </c:pt>
                <c:pt idx="24734">
                  <c:v>20.388000000000002</c:v>
                </c:pt>
                <c:pt idx="24735">
                  <c:v>20.46</c:v>
                </c:pt>
                <c:pt idx="24736">
                  <c:v>20.555</c:v>
                </c:pt>
                <c:pt idx="24737">
                  <c:v>20.603000000000002</c:v>
                </c:pt>
                <c:pt idx="24738">
                  <c:v>20.65</c:v>
                </c:pt>
                <c:pt idx="24739">
                  <c:v>20.673999999999999</c:v>
                </c:pt>
                <c:pt idx="24740">
                  <c:v>20.698</c:v>
                </c:pt>
                <c:pt idx="24741">
                  <c:v>20.579000000000001</c:v>
                </c:pt>
                <c:pt idx="24742">
                  <c:v>20.484000000000002</c:v>
                </c:pt>
                <c:pt idx="24743">
                  <c:v>20.364999999999998</c:v>
                </c:pt>
                <c:pt idx="24744">
                  <c:v>20.222000000000001</c:v>
                </c:pt>
                <c:pt idx="24745">
                  <c:v>20.103000000000002</c:v>
                </c:pt>
                <c:pt idx="24746">
                  <c:v>19.984000000000002</c:v>
                </c:pt>
                <c:pt idx="24747">
                  <c:v>19.841000000000001</c:v>
                </c:pt>
                <c:pt idx="24748">
                  <c:v>19.722000000000001</c:v>
                </c:pt>
                <c:pt idx="24749">
                  <c:v>19.579000000000001</c:v>
                </c:pt>
                <c:pt idx="24750">
                  <c:v>19.413</c:v>
                </c:pt>
                <c:pt idx="24751">
                  <c:v>19.294</c:v>
                </c:pt>
                <c:pt idx="24752">
                  <c:v>19.151</c:v>
                </c:pt>
                <c:pt idx="24753">
                  <c:v>19.032</c:v>
                </c:pt>
                <c:pt idx="24754">
                  <c:v>18.913</c:v>
                </c:pt>
                <c:pt idx="24755">
                  <c:v>18.794</c:v>
                </c:pt>
                <c:pt idx="24756">
                  <c:v>18.675000000000001</c:v>
                </c:pt>
                <c:pt idx="24757">
                  <c:v>18.556999999999999</c:v>
                </c:pt>
                <c:pt idx="24758">
                  <c:v>18.460999999999999</c:v>
                </c:pt>
                <c:pt idx="24759">
                  <c:v>18.343</c:v>
                </c:pt>
                <c:pt idx="24760">
                  <c:v>18.247</c:v>
                </c:pt>
                <c:pt idx="24761">
                  <c:v>18.152000000000001</c:v>
                </c:pt>
                <c:pt idx="24762">
                  <c:v>18.056999999999999</c:v>
                </c:pt>
                <c:pt idx="24763">
                  <c:v>17.962</c:v>
                </c:pt>
                <c:pt idx="24764">
                  <c:v>17.867000000000001</c:v>
                </c:pt>
                <c:pt idx="24765">
                  <c:v>17.771999999999998</c:v>
                </c:pt>
                <c:pt idx="24766">
                  <c:v>17.677</c:v>
                </c:pt>
                <c:pt idx="24767">
                  <c:v>17.605</c:v>
                </c:pt>
                <c:pt idx="24768">
                  <c:v>17.533999999999999</c:v>
                </c:pt>
                <c:pt idx="24769">
                  <c:v>17.439</c:v>
                </c:pt>
                <c:pt idx="24770">
                  <c:v>17.367999999999999</c:v>
                </c:pt>
                <c:pt idx="24771">
                  <c:v>17.295999999999999</c:v>
                </c:pt>
                <c:pt idx="24772">
                  <c:v>17.248999999999999</c:v>
                </c:pt>
                <c:pt idx="24773">
                  <c:v>17.177</c:v>
                </c:pt>
                <c:pt idx="24774">
                  <c:v>17.13</c:v>
                </c:pt>
                <c:pt idx="24775">
                  <c:v>17.058</c:v>
                </c:pt>
                <c:pt idx="24776">
                  <c:v>17.033999999999999</c:v>
                </c:pt>
                <c:pt idx="24777">
                  <c:v>16.986999999999998</c:v>
                </c:pt>
                <c:pt idx="24778">
                  <c:v>16.939</c:v>
                </c:pt>
                <c:pt idx="24779">
                  <c:v>16.891999999999999</c:v>
                </c:pt>
                <c:pt idx="24780">
                  <c:v>16.867999999999999</c:v>
                </c:pt>
                <c:pt idx="24781">
                  <c:v>16.844000000000001</c:v>
                </c:pt>
                <c:pt idx="24782">
                  <c:v>16.82</c:v>
                </c:pt>
                <c:pt idx="24783">
                  <c:v>16.82</c:v>
                </c:pt>
                <c:pt idx="24784">
                  <c:v>16.795999999999999</c:v>
                </c:pt>
                <c:pt idx="24785">
                  <c:v>16.795999999999999</c:v>
                </c:pt>
                <c:pt idx="24786">
                  <c:v>16.795999999999999</c:v>
                </c:pt>
                <c:pt idx="24787">
                  <c:v>16.795999999999999</c:v>
                </c:pt>
                <c:pt idx="24788">
                  <c:v>16.795999999999999</c:v>
                </c:pt>
                <c:pt idx="24789">
                  <c:v>16.795999999999999</c:v>
                </c:pt>
                <c:pt idx="24790">
                  <c:v>16.795999999999999</c:v>
                </c:pt>
                <c:pt idx="24791">
                  <c:v>16.795999999999999</c:v>
                </c:pt>
                <c:pt idx="24792">
                  <c:v>16.795999999999999</c:v>
                </c:pt>
                <c:pt idx="24793">
                  <c:v>16.795999999999999</c:v>
                </c:pt>
                <c:pt idx="24794">
                  <c:v>16.795999999999999</c:v>
                </c:pt>
                <c:pt idx="24795">
                  <c:v>16.773</c:v>
                </c:pt>
                <c:pt idx="24796">
                  <c:v>16.773</c:v>
                </c:pt>
                <c:pt idx="24797">
                  <c:v>16.773</c:v>
                </c:pt>
                <c:pt idx="24798">
                  <c:v>16.795999999999999</c:v>
                </c:pt>
                <c:pt idx="24799">
                  <c:v>16.795999999999999</c:v>
                </c:pt>
                <c:pt idx="24800">
                  <c:v>16.795999999999999</c:v>
                </c:pt>
                <c:pt idx="24801">
                  <c:v>16.82</c:v>
                </c:pt>
                <c:pt idx="24802">
                  <c:v>16.82</c:v>
                </c:pt>
                <c:pt idx="24803">
                  <c:v>16.82</c:v>
                </c:pt>
                <c:pt idx="24804">
                  <c:v>16.82</c:v>
                </c:pt>
                <c:pt idx="24805">
                  <c:v>16.82</c:v>
                </c:pt>
                <c:pt idx="24806">
                  <c:v>16.82</c:v>
                </c:pt>
                <c:pt idx="24807">
                  <c:v>16.867999999999999</c:v>
                </c:pt>
                <c:pt idx="24808">
                  <c:v>16.891999999999999</c:v>
                </c:pt>
                <c:pt idx="24809">
                  <c:v>16.939</c:v>
                </c:pt>
                <c:pt idx="24810">
                  <c:v>16.963000000000001</c:v>
                </c:pt>
                <c:pt idx="24811">
                  <c:v>16.986999999999998</c:v>
                </c:pt>
                <c:pt idx="24812">
                  <c:v>16.986999999999998</c:v>
                </c:pt>
                <c:pt idx="24813">
                  <c:v>16.986999999999998</c:v>
                </c:pt>
                <c:pt idx="24814">
                  <c:v>16.986999999999998</c:v>
                </c:pt>
                <c:pt idx="24815">
                  <c:v>16.986999999999998</c:v>
                </c:pt>
                <c:pt idx="24816">
                  <c:v>17.010999999999999</c:v>
                </c:pt>
                <c:pt idx="24817">
                  <c:v>17.082000000000001</c:v>
                </c:pt>
                <c:pt idx="24818">
                  <c:v>17.106000000000002</c:v>
                </c:pt>
                <c:pt idx="24819">
                  <c:v>17.106000000000002</c:v>
                </c:pt>
                <c:pt idx="24820">
                  <c:v>17.082000000000001</c:v>
                </c:pt>
                <c:pt idx="24821">
                  <c:v>17.058</c:v>
                </c:pt>
                <c:pt idx="24822">
                  <c:v>17.033999999999999</c:v>
                </c:pt>
                <c:pt idx="24823">
                  <c:v>17.033999999999999</c:v>
                </c:pt>
                <c:pt idx="24824">
                  <c:v>17.010999999999999</c:v>
                </c:pt>
                <c:pt idx="24825">
                  <c:v>16.986999999999998</c:v>
                </c:pt>
                <c:pt idx="24826">
                  <c:v>16.939</c:v>
                </c:pt>
                <c:pt idx="24827">
                  <c:v>16.914999999999999</c:v>
                </c:pt>
                <c:pt idx="24828">
                  <c:v>17.010999999999999</c:v>
                </c:pt>
                <c:pt idx="24829">
                  <c:v>17.248999999999999</c:v>
                </c:pt>
                <c:pt idx="24830">
                  <c:v>17.486000000000001</c:v>
                </c:pt>
                <c:pt idx="24831">
                  <c:v>17.724</c:v>
                </c:pt>
                <c:pt idx="24832">
                  <c:v>17.867000000000001</c:v>
                </c:pt>
                <c:pt idx="24833">
                  <c:v>17.962</c:v>
                </c:pt>
                <c:pt idx="24834">
                  <c:v>18.010000000000002</c:v>
                </c:pt>
                <c:pt idx="24835">
                  <c:v>18.105</c:v>
                </c:pt>
                <c:pt idx="24836">
                  <c:v>18.129000000000001</c:v>
                </c:pt>
                <c:pt idx="24837">
                  <c:v>18.081</c:v>
                </c:pt>
                <c:pt idx="24838">
                  <c:v>17.986000000000001</c:v>
                </c:pt>
                <c:pt idx="24839">
                  <c:v>17.890999999999998</c:v>
                </c:pt>
                <c:pt idx="24840">
                  <c:v>17.843</c:v>
                </c:pt>
                <c:pt idx="24841">
                  <c:v>17.843</c:v>
                </c:pt>
                <c:pt idx="24842">
                  <c:v>17.843</c:v>
                </c:pt>
                <c:pt idx="24843">
                  <c:v>17.818999999999999</c:v>
                </c:pt>
                <c:pt idx="24844">
                  <c:v>17.771999999999998</c:v>
                </c:pt>
                <c:pt idx="24845">
                  <c:v>17.677</c:v>
                </c:pt>
                <c:pt idx="24846">
                  <c:v>17.582000000000001</c:v>
                </c:pt>
                <c:pt idx="24847">
                  <c:v>17.510000000000002</c:v>
                </c:pt>
                <c:pt idx="24848">
                  <c:v>17.414999999999999</c:v>
                </c:pt>
                <c:pt idx="24849">
                  <c:v>17.344000000000001</c:v>
                </c:pt>
                <c:pt idx="24850">
                  <c:v>17.248999999999999</c:v>
                </c:pt>
                <c:pt idx="24851">
                  <c:v>17.177</c:v>
                </c:pt>
                <c:pt idx="24852">
                  <c:v>17.106000000000002</c:v>
                </c:pt>
                <c:pt idx="24853">
                  <c:v>17.010999999999999</c:v>
                </c:pt>
                <c:pt idx="24854">
                  <c:v>16.963000000000001</c:v>
                </c:pt>
                <c:pt idx="24855">
                  <c:v>16.891999999999999</c:v>
                </c:pt>
                <c:pt idx="24856">
                  <c:v>16.82</c:v>
                </c:pt>
                <c:pt idx="24857">
                  <c:v>16.773</c:v>
                </c:pt>
                <c:pt idx="24858">
                  <c:v>16.701000000000001</c:v>
                </c:pt>
                <c:pt idx="24859">
                  <c:v>16.63</c:v>
                </c:pt>
                <c:pt idx="24860">
                  <c:v>16.582000000000001</c:v>
                </c:pt>
                <c:pt idx="24861">
                  <c:v>16.510999999999999</c:v>
                </c:pt>
                <c:pt idx="24862">
                  <c:v>16.439</c:v>
                </c:pt>
                <c:pt idx="24863">
                  <c:v>16.391999999999999</c:v>
                </c:pt>
                <c:pt idx="24864">
                  <c:v>16.32</c:v>
                </c:pt>
                <c:pt idx="24865">
                  <c:v>16.248999999999999</c:v>
                </c:pt>
                <c:pt idx="24866">
                  <c:v>16.201000000000001</c:v>
                </c:pt>
                <c:pt idx="24867">
                  <c:v>16.129000000000001</c:v>
                </c:pt>
                <c:pt idx="24868">
                  <c:v>16.082000000000001</c:v>
                </c:pt>
                <c:pt idx="24869">
                  <c:v>16.010000000000002</c:v>
                </c:pt>
                <c:pt idx="24870">
                  <c:v>15.962999999999999</c:v>
                </c:pt>
                <c:pt idx="24871">
                  <c:v>15.914999999999999</c:v>
                </c:pt>
                <c:pt idx="24872">
                  <c:v>15.867000000000001</c:v>
                </c:pt>
                <c:pt idx="24873">
                  <c:v>15.819000000000001</c:v>
                </c:pt>
                <c:pt idx="24874">
                  <c:v>15.772</c:v>
                </c:pt>
                <c:pt idx="24875">
                  <c:v>15.747999999999999</c:v>
                </c:pt>
                <c:pt idx="24876">
                  <c:v>15.724</c:v>
                </c:pt>
                <c:pt idx="24877">
                  <c:v>15.7</c:v>
                </c:pt>
                <c:pt idx="24878">
                  <c:v>15.676</c:v>
                </c:pt>
                <c:pt idx="24879">
                  <c:v>15.651999999999999</c:v>
                </c:pt>
                <c:pt idx="24880">
                  <c:v>15.629</c:v>
                </c:pt>
                <c:pt idx="24881">
                  <c:v>15.629</c:v>
                </c:pt>
                <c:pt idx="24882">
                  <c:v>15.605</c:v>
                </c:pt>
                <c:pt idx="24883">
                  <c:v>15.581</c:v>
                </c:pt>
                <c:pt idx="24884">
                  <c:v>15.557</c:v>
                </c:pt>
                <c:pt idx="24885">
                  <c:v>15.557</c:v>
                </c:pt>
                <c:pt idx="24886">
                  <c:v>15.532999999999999</c:v>
                </c:pt>
                <c:pt idx="24887">
                  <c:v>15.532999999999999</c:v>
                </c:pt>
                <c:pt idx="24888">
                  <c:v>15.509</c:v>
                </c:pt>
                <c:pt idx="24889">
                  <c:v>15.509</c:v>
                </c:pt>
                <c:pt idx="24890">
                  <c:v>15.484999999999999</c:v>
                </c:pt>
                <c:pt idx="24891">
                  <c:v>15.461</c:v>
                </c:pt>
                <c:pt idx="24892">
                  <c:v>15.438000000000001</c:v>
                </c:pt>
                <c:pt idx="24893">
                  <c:v>15.438000000000001</c:v>
                </c:pt>
                <c:pt idx="24894">
                  <c:v>15.414</c:v>
                </c:pt>
                <c:pt idx="24895">
                  <c:v>15.39</c:v>
                </c:pt>
                <c:pt idx="24896">
                  <c:v>15.39</c:v>
                </c:pt>
                <c:pt idx="24897">
                  <c:v>15.39</c:v>
                </c:pt>
                <c:pt idx="24898">
                  <c:v>15.414</c:v>
                </c:pt>
                <c:pt idx="24899">
                  <c:v>15.438000000000001</c:v>
                </c:pt>
                <c:pt idx="24900">
                  <c:v>15.461</c:v>
                </c:pt>
                <c:pt idx="24901">
                  <c:v>15.509</c:v>
                </c:pt>
                <c:pt idx="24902">
                  <c:v>15.557</c:v>
                </c:pt>
                <c:pt idx="24903">
                  <c:v>15.629</c:v>
                </c:pt>
                <c:pt idx="24904">
                  <c:v>15.7</c:v>
                </c:pt>
                <c:pt idx="24905">
                  <c:v>15.795999999999999</c:v>
                </c:pt>
                <c:pt idx="24906">
                  <c:v>15.914999999999999</c:v>
                </c:pt>
                <c:pt idx="24907">
                  <c:v>16.033999999999999</c:v>
                </c:pt>
                <c:pt idx="24908">
                  <c:v>16.177</c:v>
                </c:pt>
                <c:pt idx="24909">
                  <c:v>16.295999999999999</c:v>
                </c:pt>
                <c:pt idx="24910">
                  <c:v>16.486999999999998</c:v>
                </c:pt>
                <c:pt idx="24911">
                  <c:v>16.654</c:v>
                </c:pt>
                <c:pt idx="24912">
                  <c:v>16.891999999999999</c:v>
                </c:pt>
                <c:pt idx="24913">
                  <c:v>17.13</c:v>
                </c:pt>
                <c:pt idx="24914">
                  <c:v>17.344000000000001</c:v>
                </c:pt>
                <c:pt idx="24915">
                  <c:v>17.582000000000001</c:v>
                </c:pt>
                <c:pt idx="24916">
                  <c:v>17.843</c:v>
                </c:pt>
                <c:pt idx="24917">
                  <c:v>18.081</c:v>
                </c:pt>
                <c:pt idx="24918">
                  <c:v>18.343</c:v>
                </c:pt>
                <c:pt idx="24919">
                  <c:v>18.603999999999999</c:v>
                </c:pt>
                <c:pt idx="24920">
                  <c:v>18.794</c:v>
                </c:pt>
                <c:pt idx="24921">
                  <c:v>18.984999999999999</c:v>
                </c:pt>
                <c:pt idx="24922">
                  <c:v>19.175000000000001</c:v>
                </c:pt>
                <c:pt idx="24923">
                  <c:v>19.245999999999999</c:v>
                </c:pt>
                <c:pt idx="24924">
                  <c:v>19.318000000000001</c:v>
                </c:pt>
                <c:pt idx="24925">
                  <c:v>19.318000000000001</c:v>
                </c:pt>
                <c:pt idx="24926">
                  <c:v>19.318000000000001</c:v>
                </c:pt>
                <c:pt idx="24927">
                  <c:v>19.294</c:v>
                </c:pt>
                <c:pt idx="24928">
                  <c:v>19.294</c:v>
                </c:pt>
                <c:pt idx="24929">
                  <c:v>19.364999999999998</c:v>
                </c:pt>
                <c:pt idx="24930">
                  <c:v>19.413</c:v>
                </c:pt>
                <c:pt idx="24931">
                  <c:v>19.413</c:v>
                </c:pt>
                <c:pt idx="24932">
                  <c:v>19.436</c:v>
                </c:pt>
                <c:pt idx="24933">
                  <c:v>19.413</c:v>
                </c:pt>
                <c:pt idx="24934">
                  <c:v>19.413</c:v>
                </c:pt>
                <c:pt idx="24935">
                  <c:v>19.413</c:v>
                </c:pt>
                <c:pt idx="24936">
                  <c:v>19.388999999999999</c:v>
                </c:pt>
                <c:pt idx="24937">
                  <c:v>19.341000000000001</c:v>
                </c:pt>
                <c:pt idx="24938">
                  <c:v>19.27</c:v>
                </c:pt>
                <c:pt idx="24939">
                  <c:v>19.199000000000002</c:v>
                </c:pt>
                <c:pt idx="24940">
                  <c:v>19.103000000000002</c:v>
                </c:pt>
                <c:pt idx="24941">
                  <c:v>19.032</c:v>
                </c:pt>
                <c:pt idx="24942">
                  <c:v>18.913</c:v>
                </c:pt>
                <c:pt idx="24943">
                  <c:v>18.794</c:v>
                </c:pt>
                <c:pt idx="24944">
                  <c:v>18.675000000000001</c:v>
                </c:pt>
                <c:pt idx="24945">
                  <c:v>18.556999999999999</c:v>
                </c:pt>
                <c:pt idx="24946">
                  <c:v>18.437999999999999</c:v>
                </c:pt>
                <c:pt idx="24947">
                  <c:v>18.318999999999999</c:v>
                </c:pt>
                <c:pt idx="24948">
                  <c:v>18.224</c:v>
                </c:pt>
                <c:pt idx="24949">
                  <c:v>18.129000000000001</c:v>
                </c:pt>
                <c:pt idx="24950">
                  <c:v>18.010000000000002</c:v>
                </c:pt>
                <c:pt idx="24951">
                  <c:v>17.937999999999999</c:v>
                </c:pt>
                <c:pt idx="24952">
                  <c:v>17.843</c:v>
                </c:pt>
                <c:pt idx="24953">
                  <c:v>17.771999999999998</c:v>
                </c:pt>
                <c:pt idx="24954">
                  <c:v>17.701000000000001</c:v>
                </c:pt>
                <c:pt idx="24955">
                  <c:v>17.605</c:v>
                </c:pt>
                <c:pt idx="24956">
                  <c:v>17.533999999999999</c:v>
                </c:pt>
                <c:pt idx="24957">
                  <c:v>17.463000000000001</c:v>
                </c:pt>
                <c:pt idx="24958">
                  <c:v>17.390999999999998</c:v>
                </c:pt>
                <c:pt idx="24959">
                  <c:v>17.32</c:v>
                </c:pt>
                <c:pt idx="24960">
                  <c:v>17.248999999999999</c:v>
                </c:pt>
                <c:pt idx="24961">
                  <c:v>17.201000000000001</c:v>
                </c:pt>
                <c:pt idx="24962">
                  <c:v>17.152999999999999</c:v>
                </c:pt>
                <c:pt idx="24963">
                  <c:v>17.106000000000002</c:v>
                </c:pt>
                <c:pt idx="24964">
                  <c:v>17.082000000000001</c:v>
                </c:pt>
                <c:pt idx="24965">
                  <c:v>17.033999999999999</c:v>
                </c:pt>
                <c:pt idx="24966">
                  <c:v>17.010999999999999</c:v>
                </c:pt>
                <c:pt idx="24967">
                  <c:v>16.986999999999998</c:v>
                </c:pt>
                <c:pt idx="24968">
                  <c:v>16.963000000000001</c:v>
                </c:pt>
                <c:pt idx="24969">
                  <c:v>16.963000000000001</c:v>
                </c:pt>
                <c:pt idx="24970">
                  <c:v>16.939</c:v>
                </c:pt>
                <c:pt idx="24971">
                  <c:v>16.939</c:v>
                </c:pt>
                <c:pt idx="24972">
                  <c:v>16.914999999999999</c:v>
                </c:pt>
                <c:pt idx="24973">
                  <c:v>16.914999999999999</c:v>
                </c:pt>
                <c:pt idx="24974">
                  <c:v>16.914999999999999</c:v>
                </c:pt>
                <c:pt idx="24975">
                  <c:v>16.914999999999999</c:v>
                </c:pt>
                <c:pt idx="24976">
                  <c:v>16.914999999999999</c:v>
                </c:pt>
                <c:pt idx="24977">
                  <c:v>16.914999999999999</c:v>
                </c:pt>
                <c:pt idx="24978">
                  <c:v>16.939</c:v>
                </c:pt>
                <c:pt idx="24979">
                  <c:v>16.939</c:v>
                </c:pt>
                <c:pt idx="24980">
                  <c:v>16.939</c:v>
                </c:pt>
                <c:pt idx="24981">
                  <c:v>16.939</c:v>
                </c:pt>
                <c:pt idx="24982">
                  <c:v>16.939</c:v>
                </c:pt>
                <c:pt idx="24983">
                  <c:v>16.963000000000001</c:v>
                </c:pt>
                <c:pt idx="24984">
                  <c:v>16.963000000000001</c:v>
                </c:pt>
                <c:pt idx="24985">
                  <c:v>16.963000000000001</c:v>
                </c:pt>
                <c:pt idx="24986">
                  <c:v>16.986999999999998</c:v>
                </c:pt>
                <c:pt idx="24987">
                  <c:v>16.986999999999998</c:v>
                </c:pt>
                <c:pt idx="24988">
                  <c:v>16.986999999999998</c:v>
                </c:pt>
                <c:pt idx="24989">
                  <c:v>16.986999999999998</c:v>
                </c:pt>
                <c:pt idx="24990">
                  <c:v>16.986999999999998</c:v>
                </c:pt>
                <c:pt idx="24991">
                  <c:v>16.986999999999998</c:v>
                </c:pt>
                <c:pt idx="24992">
                  <c:v>16.986999999999998</c:v>
                </c:pt>
                <c:pt idx="24993">
                  <c:v>16.986999999999998</c:v>
                </c:pt>
                <c:pt idx="24994">
                  <c:v>16.986999999999998</c:v>
                </c:pt>
                <c:pt idx="24995">
                  <c:v>17.010999999999999</c:v>
                </c:pt>
                <c:pt idx="24996">
                  <c:v>17.033999999999999</c:v>
                </c:pt>
                <c:pt idx="24997">
                  <c:v>17.082000000000001</c:v>
                </c:pt>
                <c:pt idx="24998">
                  <c:v>17.13</c:v>
                </c:pt>
                <c:pt idx="24999">
                  <c:v>17.201000000000001</c:v>
                </c:pt>
                <c:pt idx="25000">
                  <c:v>17.271999999999998</c:v>
                </c:pt>
                <c:pt idx="25001">
                  <c:v>17.344000000000001</c:v>
                </c:pt>
                <c:pt idx="25002">
                  <c:v>17.414999999999999</c:v>
                </c:pt>
                <c:pt idx="25003">
                  <c:v>17.486000000000001</c:v>
                </c:pt>
                <c:pt idx="25004">
                  <c:v>17.605</c:v>
                </c:pt>
                <c:pt idx="25005">
                  <c:v>17.771999999999998</c:v>
                </c:pt>
                <c:pt idx="25006">
                  <c:v>17.914999999999999</c:v>
                </c:pt>
                <c:pt idx="25007">
                  <c:v>18.033000000000001</c:v>
                </c:pt>
                <c:pt idx="25008">
                  <c:v>18.105</c:v>
                </c:pt>
                <c:pt idx="25009">
                  <c:v>18.129000000000001</c:v>
                </c:pt>
                <c:pt idx="25010">
                  <c:v>18.175999999999998</c:v>
                </c:pt>
                <c:pt idx="25011">
                  <c:v>18.247</c:v>
                </c:pt>
                <c:pt idx="25012">
                  <c:v>18.318999999999999</c:v>
                </c:pt>
                <c:pt idx="25013">
                  <c:v>18.460999999999999</c:v>
                </c:pt>
                <c:pt idx="25014">
                  <c:v>18.722999999999999</c:v>
                </c:pt>
                <c:pt idx="25015">
                  <c:v>18.888999999999999</c:v>
                </c:pt>
                <c:pt idx="25016">
                  <c:v>19.056000000000001</c:v>
                </c:pt>
                <c:pt idx="25017">
                  <c:v>19.103000000000002</c:v>
                </c:pt>
                <c:pt idx="25018">
                  <c:v>19.245999999999999</c:v>
                </c:pt>
                <c:pt idx="25019">
                  <c:v>19.388999999999999</c:v>
                </c:pt>
                <c:pt idx="25020">
                  <c:v>19.484000000000002</c:v>
                </c:pt>
                <c:pt idx="25021">
                  <c:v>19.673999999999999</c:v>
                </c:pt>
                <c:pt idx="25022">
                  <c:v>19.77</c:v>
                </c:pt>
                <c:pt idx="25023">
                  <c:v>19.96</c:v>
                </c:pt>
                <c:pt idx="25024">
                  <c:v>20.103000000000002</c:v>
                </c:pt>
                <c:pt idx="25025">
                  <c:v>20.173999999999999</c:v>
                </c:pt>
                <c:pt idx="25026">
                  <c:v>20.198</c:v>
                </c:pt>
                <c:pt idx="25027">
                  <c:v>20.149999999999999</c:v>
                </c:pt>
                <c:pt idx="25028">
                  <c:v>20.103000000000002</c:v>
                </c:pt>
                <c:pt idx="25029">
                  <c:v>20.149999999999999</c:v>
                </c:pt>
                <c:pt idx="25030">
                  <c:v>20.149999999999999</c:v>
                </c:pt>
                <c:pt idx="25031">
                  <c:v>20.173999999999999</c:v>
                </c:pt>
                <c:pt idx="25032">
                  <c:v>20.149999999999999</c:v>
                </c:pt>
                <c:pt idx="25033">
                  <c:v>20.055</c:v>
                </c:pt>
                <c:pt idx="25034">
                  <c:v>19.96</c:v>
                </c:pt>
                <c:pt idx="25035">
                  <c:v>19.841000000000001</c:v>
                </c:pt>
                <c:pt idx="25036">
                  <c:v>19.745999999999999</c:v>
                </c:pt>
                <c:pt idx="25037">
                  <c:v>19.626999999999999</c:v>
                </c:pt>
                <c:pt idx="25038">
                  <c:v>19.532</c:v>
                </c:pt>
                <c:pt idx="25039">
                  <c:v>19.413</c:v>
                </c:pt>
                <c:pt idx="25040">
                  <c:v>19.294</c:v>
                </c:pt>
                <c:pt idx="25041">
                  <c:v>19.175000000000001</c:v>
                </c:pt>
                <c:pt idx="25042">
                  <c:v>19.079999999999998</c:v>
                </c:pt>
                <c:pt idx="25043">
                  <c:v>18.984999999999999</c:v>
                </c:pt>
                <c:pt idx="25044">
                  <c:v>18.866</c:v>
                </c:pt>
                <c:pt idx="25045">
                  <c:v>18.747</c:v>
                </c:pt>
                <c:pt idx="25046">
                  <c:v>18.628</c:v>
                </c:pt>
                <c:pt idx="25047">
                  <c:v>18.509</c:v>
                </c:pt>
                <c:pt idx="25048">
                  <c:v>18.39</c:v>
                </c:pt>
                <c:pt idx="25049">
                  <c:v>18.271000000000001</c:v>
                </c:pt>
                <c:pt idx="25050">
                  <c:v>18.152000000000001</c:v>
                </c:pt>
                <c:pt idx="25051">
                  <c:v>18.056999999999999</c:v>
                </c:pt>
                <c:pt idx="25052">
                  <c:v>17.962</c:v>
                </c:pt>
                <c:pt idx="25053">
                  <c:v>17.843</c:v>
                </c:pt>
                <c:pt idx="25054">
                  <c:v>17.724</c:v>
                </c:pt>
                <c:pt idx="25055">
                  <c:v>17.629000000000001</c:v>
                </c:pt>
                <c:pt idx="25056">
                  <c:v>17.510000000000002</c:v>
                </c:pt>
                <c:pt idx="25057">
                  <c:v>17.414999999999999</c:v>
                </c:pt>
                <c:pt idx="25058">
                  <c:v>17.32</c:v>
                </c:pt>
                <c:pt idx="25059">
                  <c:v>17.201000000000001</c:v>
                </c:pt>
                <c:pt idx="25060">
                  <c:v>17.106000000000002</c:v>
                </c:pt>
                <c:pt idx="25061">
                  <c:v>17.033999999999999</c:v>
                </c:pt>
                <c:pt idx="25062">
                  <c:v>16.963000000000001</c:v>
                </c:pt>
                <c:pt idx="25063">
                  <c:v>16.867999999999999</c:v>
                </c:pt>
                <c:pt idx="25064">
                  <c:v>16.795999999999999</c:v>
                </c:pt>
                <c:pt idx="25065">
                  <c:v>16.725000000000001</c:v>
                </c:pt>
                <c:pt idx="25066">
                  <c:v>16.677</c:v>
                </c:pt>
                <c:pt idx="25067">
                  <c:v>16.63</c:v>
                </c:pt>
                <c:pt idx="25068">
                  <c:v>16.558</c:v>
                </c:pt>
                <c:pt idx="25069">
                  <c:v>16.510999999999999</c:v>
                </c:pt>
                <c:pt idx="25070">
                  <c:v>16.463000000000001</c:v>
                </c:pt>
                <c:pt idx="25071">
                  <c:v>16.414999999999999</c:v>
                </c:pt>
                <c:pt idx="25072">
                  <c:v>16.391999999999999</c:v>
                </c:pt>
                <c:pt idx="25073">
                  <c:v>16.344000000000001</c:v>
                </c:pt>
                <c:pt idx="25074">
                  <c:v>16.32</c:v>
                </c:pt>
                <c:pt idx="25075">
                  <c:v>16.271999999999998</c:v>
                </c:pt>
                <c:pt idx="25076">
                  <c:v>16.248999999999999</c:v>
                </c:pt>
                <c:pt idx="25077">
                  <c:v>16.201000000000001</c:v>
                </c:pt>
                <c:pt idx="25078">
                  <c:v>16.177</c:v>
                </c:pt>
                <c:pt idx="25079">
                  <c:v>16.152999999999999</c:v>
                </c:pt>
                <c:pt idx="25080">
                  <c:v>16.106000000000002</c:v>
                </c:pt>
                <c:pt idx="25081">
                  <c:v>16.082000000000001</c:v>
                </c:pt>
                <c:pt idx="25082">
                  <c:v>16.058</c:v>
                </c:pt>
                <c:pt idx="25083">
                  <c:v>16.010000000000002</c:v>
                </c:pt>
                <c:pt idx="25084">
                  <c:v>15.986000000000001</c:v>
                </c:pt>
                <c:pt idx="25085">
                  <c:v>15.986000000000001</c:v>
                </c:pt>
                <c:pt idx="25086">
                  <c:v>15.962999999999999</c:v>
                </c:pt>
                <c:pt idx="25087">
                  <c:v>15.986000000000001</c:v>
                </c:pt>
                <c:pt idx="25088">
                  <c:v>15.986000000000001</c:v>
                </c:pt>
                <c:pt idx="25089">
                  <c:v>15.986000000000001</c:v>
                </c:pt>
                <c:pt idx="25090">
                  <c:v>15.986000000000001</c:v>
                </c:pt>
                <c:pt idx="25091">
                  <c:v>15.962999999999999</c:v>
                </c:pt>
                <c:pt idx="25092">
                  <c:v>15.986000000000001</c:v>
                </c:pt>
                <c:pt idx="25093">
                  <c:v>16.033999999999999</c:v>
                </c:pt>
                <c:pt idx="25094">
                  <c:v>16.082000000000001</c:v>
                </c:pt>
                <c:pt idx="25095">
                  <c:v>16.129000000000001</c:v>
                </c:pt>
                <c:pt idx="25096">
                  <c:v>16.225000000000001</c:v>
                </c:pt>
                <c:pt idx="25097">
                  <c:v>16.344000000000001</c:v>
                </c:pt>
                <c:pt idx="25098">
                  <c:v>16.463000000000001</c:v>
                </c:pt>
                <c:pt idx="25099">
                  <c:v>16.606000000000002</c:v>
                </c:pt>
                <c:pt idx="25100">
                  <c:v>16.773</c:v>
                </c:pt>
                <c:pt idx="25101">
                  <c:v>16.939</c:v>
                </c:pt>
                <c:pt idx="25102">
                  <c:v>17.13</c:v>
                </c:pt>
                <c:pt idx="25103">
                  <c:v>17.344000000000001</c:v>
                </c:pt>
                <c:pt idx="25104">
                  <c:v>17.558</c:v>
                </c:pt>
                <c:pt idx="25105">
                  <c:v>17.771999999999998</c:v>
                </c:pt>
                <c:pt idx="25106">
                  <c:v>18.010000000000002</c:v>
                </c:pt>
                <c:pt idx="25107">
                  <c:v>18.247</c:v>
                </c:pt>
                <c:pt idx="25108">
                  <c:v>18.484999999999999</c:v>
                </c:pt>
                <c:pt idx="25109">
                  <c:v>18.722999999999999</c:v>
                </c:pt>
                <c:pt idx="25110">
                  <c:v>18.937000000000001</c:v>
                </c:pt>
                <c:pt idx="25111">
                  <c:v>19.151</c:v>
                </c:pt>
                <c:pt idx="25112">
                  <c:v>19.341000000000001</c:v>
                </c:pt>
                <c:pt idx="25113">
                  <c:v>19.507999999999999</c:v>
                </c:pt>
                <c:pt idx="25114">
                  <c:v>19.673999999999999</c:v>
                </c:pt>
                <c:pt idx="25115">
                  <c:v>19.841000000000001</c:v>
                </c:pt>
                <c:pt idx="25116">
                  <c:v>19.984000000000002</c:v>
                </c:pt>
                <c:pt idx="25117">
                  <c:v>20.103000000000002</c:v>
                </c:pt>
                <c:pt idx="25118">
                  <c:v>20.198</c:v>
                </c:pt>
                <c:pt idx="25119">
                  <c:v>20.292999999999999</c:v>
                </c:pt>
                <c:pt idx="25120">
                  <c:v>20.364999999999998</c:v>
                </c:pt>
                <c:pt idx="25121">
                  <c:v>20.388000000000002</c:v>
                </c:pt>
                <c:pt idx="25122">
                  <c:v>20.411999999999999</c:v>
                </c:pt>
                <c:pt idx="25123">
                  <c:v>20.436</c:v>
                </c:pt>
                <c:pt idx="25124">
                  <c:v>20.411999999999999</c:v>
                </c:pt>
                <c:pt idx="25125">
                  <c:v>20.388000000000002</c:v>
                </c:pt>
                <c:pt idx="25126">
                  <c:v>20.268999999999998</c:v>
                </c:pt>
                <c:pt idx="25127">
                  <c:v>20.173999999999999</c:v>
                </c:pt>
                <c:pt idx="25128">
                  <c:v>20.103000000000002</c:v>
                </c:pt>
                <c:pt idx="25129">
                  <c:v>19.984000000000002</c:v>
                </c:pt>
                <c:pt idx="25130">
                  <c:v>19.864999999999998</c:v>
                </c:pt>
                <c:pt idx="25131">
                  <c:v>19.745999999999999</c:v>
                </c:pt>
                <c:pt idx="25132">
                  <c:v>19.603000000000002</c:v>
                </c:pt>
                <c:pt idx="25133">
                  <c:v>19.46</c:v>
                </c:pt>
                <c:pt idx="25134">
                  <c:v>19.294</c:v>
                </c:pt>
                <c:pt idx="25135">
                  <c:v>19.126999999999999</c:v>
                </c:pt>
                <c:pt idx="25136">
                  <c:v>18.984999999999999</c:v>
                </c:pt>
                <c:pt idx="25137">
                  <c:v>18.841999999999999</c:v>
                </c:pt>
                <c:pt idx="25138">
                  <c:v>18.675000000000001</c:v>
                </c:pt>
                <c:pt idx="25139">
                  <c:v>18.533000000000001</c:v>
                </c:pt>
                <c:pt idx="25140">
                  <c:v>18.39</c:v>
                </c:pt>
                <c:pt idx="25141">
                  <c:v>18.247</c:v>
                </c:pt>
                <c:pt idx="25142">
                  <c:v>18.105</c:v>
                </c:pt>
                <c:pt idx="25143">
                  <c:v>17.986000000000001</c:v>
                </c:pt>
                <c:pt idx="25144">
                  <c:v>17.843</c:v>
                </c:pt>
                <c:pt idx="25145">
                  <c:v>17.701000000000001</c:v>
                </c:pt>
                <c:pt idx="25146">
                  <c:v>17.558</c:v>
                </c:pt>
                <c:pt idx="25147">
                  <c:v>17.414999999999999</c:v>
                </c:pt>
                <c:pt idx="25148">
                  <c:v>17.271999999999998</c:v>
                </c:pt>
                <c:pt idx="25149">
                  <c:v>17.152999999999999</c:v>
                </c:pt>
                <c:pt idx="25150">
                  <c:v>17.010999999999999</c:v>
                </c:pt>
                <c:pt idx="25151">
                  <c:v>16.867999999999999</c:v>
                </c:pt>
                <c:pt idx="25152">
                  <c:v>16.748999999999999</c:v>
                </c:pt>
                <c:pt idx="25153">
                  <c:v>16.63</c:v>
                </c:pt>
                <c:pt idx="25154">
                  <c:v>16.510999999999999</c:v>
                </c:pt>
                <c:pt idx="25155">
                  <c:v>16.414999999999999</c:v>
                </c:pt>
                <c:pt idx="25156">
                  <c:v>16.32</c:v>
                </c:pt>
                <c:pt idx="25157">
                  <c:v>16.225000000000001</c:v>
                </c:pt>
                <c:pt idx="25158">
                  <c:v>16.152999999999999</c:v>
                </c:pt>
                <c:pt idx="25159">
                  <c:v>16.082000000000001</c:v>
                </c:pt>
                <c:pt idx="25160">
                  <c:v>16.010000000000002</c:v>
                </c:pt>
                <c:pt idx="25161">
                  <c:v>15.962999999999999</c:v>
                </c:pt>
                <c:pt idx="25162">
                  <c:v>15.891</c:v>
                </c:pt>
                <c:pt idx="25163">
                  <c:v>15.843</c:v>
                </c:pt>
                <c:pt idx="25164">
                  <c:v>15.819000000000001</c:v>
                </c:pt>
                <c:pt idx="25165">
                  <c:v>15.772</c:v>
                </c:pt>
                <c:pt idx="25166">
                  <c:v>15.724</c:v>
                </c:pt>
                <c:pt idx="25167">
                  <c:v>15.724</c:v>
                </c:pt>
                <c:pt idx="25168">
                  <c:v>15.7</c:v>
                </c:pt>
                <c:pt idx="25169">
                  <c:v>15.676</c:v>
                </c:pt>
                <c:pt idx="25170">
                  <c:v>15.676</c:v>
                </c:pt>
                <c:pt idx="25171">
                  <c:v>15.676</c:v>
                </c:pt>
                <c:pt idx="25172">
                  <c:v>15.676</c:v>
                </c:pt>
                <c:pt idx="25173">
                  <c:v>15.676</c:v>
                </c:pt>
                <c:pt idx="25174">
                  <c:v>15.676</c:v>
                </c:pt>
                <c:pt idx="25175">
                  <c:v>15.7</c:v>
                </c:pt>
                <c:pt idx="25176">
                  <c:v>15.7</c:v>
                </c:pt>
                <c:pt idx="25177">
                  <c:v>15.7</c:v>
                </c:pt>
                <c:pt idx="25178">
                  <c:v>15.7</c:v>
                </c:pt>
                <c:pt idx="25179">
                  <c:v>15.7</c:v>
                </c:pt>
                <c:pt idx="25180">
                  <c:v>15.7</c:v>
                </c:pt>
                <c:pt idx="25181">
                  <c:v>15.724</c:v>
                </c:pt>
                <c:pt idx="25182">
                  <c:v>15.724</c:v>
                </c:pt>
                <c:pt idx="25183">
                  <c:v>15.724</c:v>
                </c:pt>
                <c:pt idx="25184">
                  <c:v>15.747999999999999</c:v>
                </c:pt>
                <c:pt idx="25185">
                  <c:v>15.747999999999999</c:v>
                </c:pt>
                <c:pt idx="25186">
                  <c:v>15.772</c:v>
                </c:pt>
                <c:pt idx="25187">
                  <c:v>15.819000000000001</c:v>
                </c:pt>
                <c:pt idx="25188">
                  <c:v>15.867000000000001</c:v>
                </c:pt>
                <c:pt idx="25189">
                  <c:v>15.914999999999999</c:v>
                </c:pt>
                <c:pt idx="25190">
                  <c:v>15.962999999999999</c:v>
                </c:pt>
                <c:pt idx="25191">
                  <c:v>16.033999999999999</c:v>
                </c:pt>
                <c:pt idx="25192">
                  <c:v>16.106000000000002</c:v>
                </c:pt>
                <c:pt idx="25193">
                  <c:v>16.177</c:v>
                </c:pt>
                <c:pt idx="25194">
                  <c:v>16.225000000000001</c:v>
                </c:pt>
                <c:pt idx="25195">
                  <c:v>16.295999999999999</c:v>
                </c:pt>
                <c:pt idx="25196">
                  <c:v>16.344000000000001</c:v>
                </c:pt>
                <c:pt idx="25197">
                  <c:v>16.391999999999999</c:v>
                </c:pt>
                <c:pt idx="25198">
                  <c:v>16.439</c:v>
                </c:pt>
                <c:pt idx="25199">
                  <c:v>16.510999999999999</c:v>
                </c:pt>
                <c:pt idx="25200">
                  <c:v>16.63</c:v>
                </c:pt>
                <c:pt idx="25201">
                  <c:v>16.773</c:v>
                </c:pt>
                <c:pt idx="25202">
                  <c:v>16.891999999999999</c:v>
                </c:pt>
                <c:pt idx="25203">
                  <c:v>16.986999999999998</c:v>
                </c:pt>
                <c:pt idx="25204">
                  <c:v>17.033999999999999</c:v>
                </c:pt>
                <c:pt idx="25205">
                  <c:v>17.106000000000002</c:v>
                </c:pt>
                <c:pt idx="25206">
                  <c:v>17.13</c:v>
                </c:pt>
                <c:pt idx="25207">
                  <c:v>17.152999999999999</c:v>
                </c:pt>
                <c:pt idx="25208">
                  <c:v>17.152999999999999</c:v>
                </c:pt>
                <c:pt idx="25209">
                  <c:v>17.177</c:v>
                </c:pt>
                <c:pt idx="25210">
                  <c:v>17.225000000000001</c:v>
                </c:pt>
                <c:pt idx="25211">
                  <c:v>17.248999999999999</c:v>
                </c:pt>
                <c:pt idx="25212">
                  <c:v>17.271999999999998</c:v>
                </c:pt>
                <c:pt idx="25213">
                  <c:v>17.295999999999999</c:v>
                </c:pt>
                <c:pt idx="25214">
                  <c:v>17.295999999999999</c:v>
                </c:pt>
                <c:pt idx="25215">
                  <c:v>17.32</c:v>
                </c:pt>
                <c:pt idx="25216">
                  <c:v>17.344000000000001</c:v>
                </c:pt>
                <c:pt idx="25217">
                  <c:v>17.367999999999999</c:v>
                </c:pt>
                <c:pt idx="25218">
                  <c:v>17.367999999999999</c:v>
                </c:pt>
                <c:pt idx="25219">
                  <c:v>17.367999999999999</c:v>
                </c:pt>
                <c:pt idx="25220">
                  <c:v>17.367999999999999</c:v>
                </c:pt>
                <c:pt idx="25221">
                  <c:v>17.344000000000001</c:v>
                </c:pt>
                <c:pt idx="25222">
                  <c:v>17.32</c:v>
                </c:pt>
                <c:pt idx="25223">
                  <c:v>17.271999999999998</c:v>
                </c:pt>
                <c:pt idx="25224">
                  <c:v>17.248999999999999</c:v>
                </c:pt>
                <c:pt idx="25225">
                  <c:v>17.201000000000001</c:v>
                </c:pt>
                <c:pt idx="25226">
                  <c:v>17.152999999999999</c:v>
                </c:pt>
                <c:pt idx="25227">
                  <c:v>17.082000000000001</c:v>
                </c:pt>
                <c:pt idx="25228">
                  <c:v>17.033999999999999</c:v>
                </c:pt>
                <c:pt idx="25229">
                  <c:v>16.963000000000001</c:v>
                </c:pt>
                <c:pt idx="25230">
                  <c:v>16.914999999999999</c:v>
                </c:pt>
                <c:pt idx="25231">
                  <c:v>16.844000000000001</c:v>
                </c:pt>
                <c:pt idx="25232">
                  <c:v>16.795999999999999</c:v>
                </c:pt>
                <c:pt idx="25233">
                  <c:v>16.725000000000001</c:v>
                </c:pt>
                <c:pt idx="25234">
                  <c:v>16.677</c:v>
                </c:pt>
                <c:pt idx="25235">
                  <c:v>16.63</c:v>
                </c:pt>
                <c:pt idx="25236">
                  <c:v>16.582000000000001</c:v>
                </c:pt>
                <c:pt idx="25237">
                  <c:v>16.533999999999999</c:v>
                </c:pt>
                <c:pt idx="25238">
                  <c:v>16.486999999999998</c:v>
                </c:pt>
                <c:pt idx="25239">
                  <c:v>16.414999999999999</c:v>
                </c:pt>
                <c:pt idx="25240">
                  <c:v>16.344000000000001</c:v>
                </c:pt>
                <c:pt idx="25241">
                  <c:v>16.271999999999998</c:v>
                </c:pt>
                <c:pt idx="25242">
                  <c:v>16.201000000000001</c:v>
                </c:pt>
                <c:pt idx="25243">
                  <c:v>16.106000000000002</c:v>
                </c:pt>
                <c:pt idx="25244">
                  <c:v>16.058</c:v>
                </c:pt>
                <c:pt idx="25245">
                  <c:v>15.986000000000001</c:v>
                </c:pt>
                <c:pt idx="25246">
                  <c:v>15.914999999999999</c:v>
                </c:pt>
                <c:pt idx="25247">
                  <c:v>15.867000000000001</c:v>
                </c:pt>
                <c:pt idx="25248">
                  <c:v>15.819000000000001</c:v>
                </c:pt>
                <c:pt idx="25249">
                  <c:v>15.747999999999999</c:v>
                </c:pt>
                <c:pt idx="25250">
                  <c:v>15.7</c:v>
                </c:pt>
                <c:pt idx="25251">
                  <c:v>15.651999999999999</c:v>
                </c:pt>
                <c:pt idx="25252">
                  <c:v>15.629</c:v>
                </c:pt>
                <c:pt idx="25253">
                  <c:v>15.581</c:v>
                </c:pt>
                <c:pt idx="25254">
                  <c:v>15.557</c:v>
                </c:pt>
                <c:pt idx="25255">
                  <c:v>15.509</c:v>
                </c:pt>
                <c:pt idx="25256">
                  <c:v>15.484999999999999</c:v>
                </c:pt>
                <c:pt idx="25257">
                  <c:v>15.438000000000001</c:v>
                </c:pt>
                <c:pt idx="25258">
                  <c:v>15.438000000000001</c:v>
                </c:pt>
                <c:pt idx="25259">
                  <c:v>15.414</c:v>
                </c:pt>
                <c:pt idx="25260">
                  <c:v>15.39</c:v>
                </c:pt>
                <c:pt idx="25261">
                  <c:v>15.39</c:v>
                </c:pt>
                <c:pt idx="25262">
                  <c:v>15.39</c:v>
                </c:pt>
                <c:pt idx="25263">
                  <c:v>15.39</c:v>
                </c:pt>
                <c:pt idx="25264">
                  <c:v>15.366</c:v>
                </c:pt>
                <c:pt idx="25265">
                  <c:v>15.366</c:v>
                </c:pt>
                <c:pt idx="25266">
                  <c:v>15.366</c:v>
                </c:pt>
                <c:pt idx="25267">
                  <c:v>15.366</c:v>
                </c:pt>
                <c:pt idx="25268">
                  <c:v>15.342000000000001</c:v>
                </c:pt>
                <c:pt idx="25269">
                  <c:v>15.342000000000001</c:v>
                </c:pt>
                <c:pt idx="25270">
                  <c:v>15.342000000000001</c:v>
                </c:pt>
                <c:pt idx="25271">
                  <c:v>15.342000000000001</c:v>
                </c:pt>
                <c:pt idx="25272">
                  <c:v>15.342000000000001</c:v>
                </c:pt>
                <c:pt idx="25273">
                  <c:v>15.342000000000001</c:v>
                </c:pt>
                <c:pt idx="25274">
                  <c:v>15.342000000000001</c:v>
                </c:pt>
                <c:pt idx="25275">
                  <c:v>15.342000000000001</c:v>
                </c:pt>
                <c:pt idx="25276">
                  <c:v>15.366</c:v>
                </c:pt>
                <c:pt idx="25277">
                  <c:v>15.366</c:v>
                </c:pt>
                <c:pt idx="25278">
                  <c:v>15.366</c:v>
                </c:pt>
                <c:pt idx="25279">
                  <c:v>15.39</c:v>
                </c:pt>
                <c:pt idx="25280">
                  <c:v>15.39</c:v>
                </c:pt>
                <c:pt idx="25281">
                  <c:v>15.39</c:v>
                </c:pt>
                <c:pt idx="25282">
                  <c:v>15.414</c:v>
                </c:pt>
                <c:pt idx="25283">
                  <c:v>15.438000000000001</c:v>
                </c:pt>
                <c:pt idx="25284">
                  <c:v>15.438000000000001</c:v>
                </c:pt>
                <c:pt idx="25285">
                  <c:v>15.461</c:v>
                </c:pt>
                <c:pt idx="25286">
                  <c:v>15.532999999999999</c:v>
                </c:pt>
                <c:pt idx="25287">
                  <c:v>15.581</c:v>
                </c:pt>
                <c:pt idx="25288">
                  <c:v>15.7</c:v>
                </c:pt>
                <c:pt idx="25289">
                  <c:v>15.795999999999999</c:v>
                </c:pt>
                <c:pt idx="25290">
                  <c:v>15.867000000000001</c:v>
                </c:pt>
                <c:pt idx="25291">
                  <c:v>15.914999999999999</c:v>
                </c:pt>
                <c:pt idx="25292">
                  <c:v>15.986000000000001</c:v>
                </c:pt>
                <c:pt idx="25293">
                  <c:v>16.058</c:v>
                </c:pt>
                <c:pt idx="25294">
                  <c:v>16.152999999999999</c:v>
                </c:pt>
                <c:pt idx="25295">
                  <c:v>16.248999999999999</c:v>
                </c:pt>
                <c:pt idx="25296">
                  <c:v>16.414999999999999</c:v>
                </c:pt>
                <c:pt idx="25297">
                  <c:v>16.582000000000001</c:v>
                </c:pt>
                <c:pt idx="25298">
                  <c:v>16.701000000000001</c:v>
                </c:pt>
                <c:pt idx="25299">
                  <c:v>16.82</c:v>
                </c:pt>
                <c:pt idx="25300">
                  <c:v>16.891999999999999</c:v>
                </c:pt>
                <c:pt idx="25301">
                  <c:v>17.010999999999999</c:v>
                </c:pt>
                <c:pt idx="25302">
                  <c:v>17.177</c:v>
                </c:pt>
                <c:pt idx="25303">
                  <c:v>17.439</c:v>
                </c:pt>
                <c:pt idx="25304">
                  <c:v>17.748000000000001</c:v>
                </c:pt>
                <c:pt idx="25305">
                  <c:v>17.986000000000001</c:v>
                </c:pt>
                <c:pt idx="25306">
                  <c:v>18.247</c:v>
                </c:pt>
                <c:pt idx="25307">
                  <c:v>18.366</c:v>
                </c:pt>
                <c:pt idx="25308">
                  <c:v>18.39</c:v>
                </c:pt>
                <c:pt idx="25309">
                  <c:v>18.414000000000001</c:v>
                </c:pt>
                <c:pt idx="25310">
                  <c:v>18.484999999999999</c:v>
                </c:pt>
                <c:pt idx="25311">
                  <c:v>18.579999999999998</c:v>
                </c:pt>
                <c:pt idx="25312">
                  <c:v>18.675000000000001</c:v>
                </c:pt>
                <c:pt idx="25313">
                  <c:v>18.747</c:v>
                </c:pt>
                <c:pt idx="25314">
                  <c:v>18.771000000000001</c:v>
                </c:pt>
                <c:pt idx="25315">
                  <c:v>18.722999999999999</c:v>
                </c:pt>
                <c:pt idx="25316">
                  <c:v>18.699000000000002</c:v>
                </c:pt>
                <c:pt idx="25317">
                  <c:v>18.675000000000001</c:v>
                </c:pt>
                <c:pt idx="25318">
                  <c:v>18.652000000000001</c:v>
                </c:pt>
                <c:pt idx="25319">
                  <c:v>18.628</c:v>
                </c:pt>
                <c:pt idx="25320">
                  <c:v>18.579999999999998</c:v>
                </c:pt>
                <c:pt idx="25321">
                  <c:v>18.533000000000001</c:v>
                </c:pt>
                <c:pt idx="25322">
                  <c:v>18.460999999999999</c:v>
                </c:pt>
                <c:pt idx="25323">
                  <c:v>18.39</c:v>
                </c:pt>
                <c:pt idx="25324">
                  <c:v>18.318999999999999</c:v>
                </c:pt>
                <c:pt idx="25325">
                  <c:v>18.247</c:v>
                </c:pt>
                <c:pt idx="25326">
                  <c:v>18.152000000000001</c:v>
                </c:pt>
                <c:pt idx="25327">
                  <c:v>18.081</c:v>
                </c:pt>
                <c:pt idx="25328">
                  <c:v>18.010000000000002</c:v>
                </c:pt>
                <c:pt idx="25329">
                  <c:v>17.914999999999999</c:v>
                </c:pt>
                <c:pt idx="25330">
                  <c:v>17.843</c:v>
                </c:pt>
                <c:pt idx="25331">
                  <c:v>17.771999999999998</c:v>
                </c:pt>
                <c:pt idx="25332">
                  <c:v>17.677</c:v>
                </c:pt>
                <c:pt idx="25333">
                  <c:v>17.605</c:v>
                </c:pt>
                <c:pt idx="25334">
                  <c:v>17.510000000000002</c:v>
                </c:pt>
                <c:pt idx="25335">
                  <c:v>17.439</c:v>
                </c:pt>
                <c:pt idx="25336">
                  <c:v>17.367999999999999</c:v>
                </c:pt>
                <c:pt idx="25337">
                  <c:v>17.295999999999999</c:v>
                </c:pt>
                <c:pt idx="25338">
                  <c:v>17.225000000000001</c:v>
                </c:pt>
                <c:pt idx="25339">
                  <c:v>17.152999999999999</c:v>
                </c:pt>
                <c:pt idx="25340">
                  <c:v>17.082000000000001</c:v>
                </c:pt>
                <c:pt idx="25341">
                  <c:v>17.010999999999999</c:v>
                </c:pt>
                <c:pt idx="25342">
                  <c:v>16.963000000000001</c:v>
                </c:pt>
                <c:pt idx="25343">
                  <c:v>16.891999999999999</c:v>
                </c:pt>
                <c:pt idx="25344">
                  <c:v>16.844000000000001</c:v>
                </c:pt>
                <c:pt idx="25345">
                  <c:v>16.773</c:v>
                </c:pt>
                <c:pt idx="25346">
                  <c:v>16.725000000000001</c:v>
                </c:pt>
                <c:pt idx="25347">
                  <c:v>16.701000000000001</c:v>
                </c:pt>
                <c:pt idx="25348">
                  <c:v>16.654</c:v>
                </c:pt>
                <c:pt idx="25349">
                  <c:v>16.606000000000002</c:v>
                </c:pt>
                <c:pt idx="25350">
                  <c:v>16.582000000000001</c:v>
                </c:pt>
                <c:pt idx="25351">
                  <c:v>16.533999999999999</c:v>
                </c:pt>
                <c:pt idx="25352">
                  <c:v>16.510999999999999</c:v>
                </c:pt>
                <c:pt idx="25353">
                  <c:v>16.533999999999999</c:v>
                </c:pt>
                <c:pt idx="25354">
                  <c:v>16.533999999999999</c:v>
                </c:pt>
                <c:pt idx="25355">
                  <c:v>16.510999999999999</c:v>
                </c:pt>
                <c:pt idx="25356">
                  <c:v>16.486999999999998</c:v>
                </c:pt>
                <c:pt idx="25357">
                  <c:v>16.486999999999998</c:v>
                </c:pt>
                <c:pt idx="25358">
                  <c:v>16.486999999999998</c:v>
                </c:pt>
                <c:pt idx="25359">
                  <c:v>16.463000000000001</c:v>
                </c:pt>
                <c:pt idx="25360">
                  <c:v>16.486999999999998</c:v>
                </c:pt>
                <c:pt idx="25361">
                  <c:v>16.463000000000001</c:v>
                </c:pt>
                <c:pt idx="25362">
                  <c:v>16.463000000000001</c:v>
                </c:pt>
                <c:pt idx="25363">
                  <c:v>16.439</c:v>
                </c:pt>
                <c:pt idx="25364">
                  <c:v>16.391999999999999</c:v>
                </c:pt>
                <c:pt idx="25365">
                  <c:v>16.367999999999999</c:v>
                </c:pt>
                <c:pt idx="25366">
                  <c:v>16.344000000000001</c:v>
                </c:pt>
                <c:pt idx="25367">
                  <c:v>16.295999999999999</c:v>
                </c:pt>
                <c:pt idx="25368">
                  <c:v>16.271999999999998</c:v>
                </c:pt>
                <c:pt idx="25369">
                  <c:v>16.225000000000001</c:v>
                </c:pt>
                <c:pt idx="25370">
                  <c:v>16.201000000000001</c:v>
                </c:pt>
                <c:pt idx="25371">
                  <c:v>16.152999999999999</c:v>
                </c:pt>
                <c:pt idx="25372">
                  <c:v>16.152999999999999</c:v>
                </c:pt>
                <c:pt idx="25373">
                  <c:v>16.129000000000001</c:v>
                </c:pt>
                <c:pt idx="25374">
                  <c:v>16.129000000000001</c:v>
                </c:pt>
                <c:pt idx="25375">
                  <c:v>16.106000000000002</c:v>
                </c:pt>
                <c:pt idx="25376">
                  <c:v>16.106000000000002</c:v>
                </c:pt>
                <c:pt idx="25377">
                  <c:v>16.082000000000001</c:v>
                </c:pt>
                <c:pt idx="25378">
                  <c:v>16.082000000000001</c:v>
                </c:pt>
                <c:pt idx="25379">
                  <c:v>16.129000000000001</c:v>
                </c:pt>
                <c:pt idx="25380">
                  <c:v>16.271999999999998</c:v>
                </c:pt>
                <c:pt idx="25381">
                  <c:v>16.201000000000001</c:v>
                </c:pt>
                <c:pt idx="25382">
                  <c:v>16.010000000000002</c:v>
                </c:pt>
                <c:pt idx="25383">
                  <c:v>16.010000000000002</c:v>
                </c:pt>
                <c:pt idx="25384">
                  <c:v>16.106000000000002</c:v>
                </c:pt>
                <c:pt idx="25385">
                  <c:v>16.225000000000001</c:v>
                </c:pt>
                <c:pt idx="25386">
                  <c:v>16.152999999999999</c:v>
                </c:pt>
                <c:pt idx="25387">
                  <c:v>15.914999999999999</c:v>
                </c:pt>
                <c:pt idx="25388">
                  <c:v>15.747999999999999</c:v>
                </c:pt>
                <c:pt idx="25389">
                  <c:v>15.7</c:v>
                </c:pt>
                <c:pt idx="25390">
                  <c:v>15.676</c:v>
                </c:pt>
                <c:pt idx="25391">
                  <c:v>15.676</c:v>
                </c:pt>
                <c:pt idx="25392">
                  <c:v>15.747999999999999</c:v>
                </c:pt>
                <c:pt idx="25393">
                  <c:v>15.867000000000001</c:v>
                </c:pt>
                <c:pt idx="25394">
                  <c:v>16.033999999999999</c:v>
                </c:pt>
                <c:pt idx="25395">
                  <c:v>16.225000000000001</c:v>
                </c:pt>
                <c:pt idx="25396">
                  <c:v>16.463000000000001</c:v>
                </c:pt>
                <c:pt idx="25397">
                  <c:v>16.725000000000001</c:v>
                </c:pt>
                <c:pt idx="25398">
                  <c:v>17.033999999999999</c:v>
                </c:pt>
                <c:pt idx="25399">
                  <c:v>17.344000000000001</c:v>
                </c:pt>
                <c:pt idx="25400">
                  <c:v>17.652999999999999</c:v>
                </c:pt>
                <c:pt idx="25401">
                  <c:v>17.914999999999999</c:v>
                </c:pt>
                <c:pt idx="25402">
                  <c:v>18.152000000000001</c:v>
                </c:pt>
                <c:pt idx="25403">
                  <c:v>18.366</c:v>
                </c:pt>
                <c:pt idx="25404">
                  <c:v>18.556999999999999</c:v>
                </c:pt>
                <c:pt idx="25405">
                  <c:v>18.722999999999999</c:v>
                </c:pt>
                <c:pt idx="25406">
                  <c:v>18.866</c:v>
                </c:pt>
                <c:pt idx="25407">
                  <c:v>18.937000000000001</c:v>
                </c:pt>
                <c:pt idx="25408">
                  <c:v>19.032</c:v>
                </c:pt>
                <c:pt idx="25409">
                  <c:v>19.032</c:v>
                </c:pt>
                <c:pt idx="25410">
                  <c:v>19.103000000000002</c:v>
                </c:pt>
                <c:pt idx="25411">
                  <c:v>19.151</c:v>
                </c:pt>
                <c:pt idx="25412">
                  <c:v>19.199000000000002</c:v>
                </c:pt>
                <c:pt idx="25413">
                  <c:v>19.175000000000001</c:v>
                </c:pt>
                <c:pt idx="25414">
                  <c:v>19.079999999999998</c:v>
                </c:pt>
                <c:pt idx="25415">
                  <c:v>18.960999999999999</c:v>
                </c:pt>
                <c:pt idx="25416">
                  <c:v>18.888999999999999</c:v>
                </c:pt>
                <c:pt idx="25417">
                  <c:v>18.794</c:v>
                </c:pt>
                <c:pt idx="25418">
                  <c:v>18.699000000000002</c:v>
                </c:pt>
                <c:pt idx="25419">
                  <c:v>18.603999999999999</c:v>
                </c:pt>
                <c:pt idx="25420">
                  <c:v>18.460999999999999</c:v>
                </c:pt>
                <c:pt idx="25421">
                  <c:v>18.318999999999999</c:v>
                </c:pt>
                <c:pt idx="25422">
                  <c:v>18.175999999999998</c:v>
                </c:pt>
                <c:pt idx="25423">
                  <c:v>18.033000000000001</c:v>
                </c:pt>
                <c:pt idx="25424">
                  <c:v>17.914999999999999</c:v>
                </c:pt>
                <c:pt idx="25425">
                  <c:v>17.771999999999998</c:v>
                </c:pt>
                <c:pt idx="25426">
                  <c:v>17.652999999999999</c:v>
                </c:pt>
                <c:pt idx="25427">
                  <c:v>17.510000000000002</c:v>
                </c:pt>
                <c:pt idx="25428">
                  <c:v>17.390999999999998</c:v>
                </c:pt>
                <c:pt idx="25429">
                  <c:v>17.271999999999998</c:v>
                </c:pt>
                <c:pt idx="25430">
                  <c:v>17.13</c:v>
                </c:pt>
                <c:pt idx="25431">
                  <c:v>17.010999999999999</c:v>
                </c:pt>
                <c:pt idx="25432">
                  <c:v>16.867999999999999</c:v>
                </c:pt>
                <c:pt idx="25433">
                  <c:v>16.748999999999999</c:v>
                </c:pt>
                <c:pt idx="25434">
                  <c:v>16.606000000000002</c:v>
                </c:pt>
                <c:pt idx="25435">
                  <c:v>16.486999999999998</c:v>
                </c:pt>
                <c:pt idx="25436">
                  <c:v>16.367999999999999</c:v>
                </c:pt>
                <c:pt idx="25437">
                  <c:v>16.248999999999999</c:v>
                </c:pt>
                <c:pt idx="25438">
                  <c:v>16.129000000000001</c:v>
                </c:pt>
                <c:pt idx="25439">
                  <c:v>16.010000000000002</c:v>
                </c:pt>
                <c:pt idx="25440">
                  <c:v>15.891</c:v>
                </c:pt>
                <c:pt idx="25441">
                  <c:v>15.795999999999999</c:v>
                </c:pt>
                <c:pt idx="25442">
                  <c:v>15.7</c:v>
                </c:pt>
                <c:pt idx="25443">
                  <c:v>15.605</c:v>
                </c:pt>
                <c:pt idx="25444">
                  <c:v>15.532999999999999</c:v>
                </c:pt>
                <c:pt idx="25445">
                  <c:v>15.438000000000001</c:v>
                </c:pt>
                <c:pt idx="25446">
                  <c:v>15.366</c:v>
                </c:pt>
                <c:pt idx="25447">
                  <c:v>15.27</c:v>
                </c:pt>
                <c:pt idx="25448">
                  <c:v>15.223000000000001</c:v>
                </c:pt>
                <c:pt idx="25449">
                  <c:v>15.151</c:v>
                </c:pt>
                <c:pt idx="25450">
                  <c:v>15.103</c:v>
                </c:pt>
                <c:pt idx="25451">
                  <c:v>15.055</c:v>
                </c:pt>
                <c:pt idx="25452">
                  <c:v>14.984</c:v>
                </c:pt>
                <c:pt idx="25453">
                  <c:v>14.936</c:v>
                </c:pt>
                <c:pt idx="25454">
                  <c:v>14.888</c:v>
                </c:pt>
                <c:pt idx="25455">
                  <c:v>14.864000000000001</c:v>
                </c:pt>
                <c:pt idx="25456">
                  <c:v>14.84</c:v>
                </c:pt>
                <c:pt idx="25457">
                  <c:v>14.792</c:v>
                </c:pt>
                <c:pt idx="25458">
                  <c:v>14.768000000000001</c:v>
                </c:pt>
                <c:pt idx="25459">
                  <c:v>14.744999999999999</c:v>
                </c:pt>
                <c:pt idx="25460">
                  <c:v>14.721</c:v>
                </c:pt>
                <c:pt idx="25461">
                  <c:v>14.673</c:v>
                </c:pt>
                <c:pt idx="25462">
                  <c:v>14.673</c:v>
                </c:pt>
                <c:pt idx="25463">
                  <c:v>14.625</c:v>
                </c:pt>
                <c:pt idx="25464">
                  <c:v>14.625</c:v>
                </c:pt>
                <c:pt idx="25465">
                  <c:v>14.577</c:v>
                </c:pt>
                <c:pt idx="25466">
                  <c:v>14.553000000000001</c:v>
                </c:pt>
                <c:pt idx="25467">
                  <c:v>14.505000000000001</c:v>
                </c:pt>
                <c:pt idx="25468">
                  <c:v>14.505000000000001</c:v>
                </c:pt>
                <c:pt idx="25469">
                  <c:v>14.481</c:v>
                </c:pt>
                <c:pt idx="25470">
                  <c:v>14.457000000000001</c:v>
                </c:pt>
                <c:pt idx="25471">
                  <c:v>14.457000000000001</c:v>
                </c:pt>
                <c:pt idx="25472">
                  <c:v>14.433</c:v>
                </c:pt>
                <c:pt idx="25473">
                  <c:v>14.409000000000001</c:v>
                </c:pt>
                <c:pt idx="25474">
                  <c:v>14.409000000000001</c:v>
                </c:pt>
                <c:pt idx="25475">
                  <c:v>14.409000000000001</c:v>
                </c:pt>
                <c:pt idx="25476">
                  <c:v>14.409000000000001</c:v>
                </c:pt>
                <c:pt idx="25477">
                  <c:v>14.433</c:v>
                </c:pt>
                <c:pt idx="25478">
                  <c:v>14.457000000000001</c:v>
                </c:pt>
                <c:pt idx="25479">
                  <c:v>14.505000000000001</c:v>
                </c:pt>
                <c:pt idx="25480">
                  <c:v>14.577</c:v>
                </c:pt>
                <c:pt idx="25481">
                  <c:v>14.673</c:v>
                </c:pt>
                <c:pt idx="25482">
                  <c:v>14.792</c:v>
                </c:pt>
                <c:pt idx="25483">
                  <c:v>14.936</c:v>
                </c:pt>
                <c:pt idx="25484">
                  <c:v>15.103</c:v>
                </c:pt>
                <c:pt idx="25485">
                  <c:v>15.294</c:v>
                </c:pt>
                <c:pt idx="25486">
                  <c:v>15.484999999999999</c:v>
                </c:pt>
                <c:pt idx="25487">
                  <c:v>15.676</c:v>
                </c:pt>
                <c:pt idx="25488">
                  <c:v>15.914999999999999</c:v>
                </c:pt>
                <c:pt idx="25489">
                  <c:v>16.129000000000001</c:v>
                </c:pt>
                <c:pt idx="25490">
                  <c:v>16.367999999999999</c:v>
                </c:pt>
                <c:pt idx="25491">
                  <c:v>16.582000000000001</c:v>
                </c:pt>
                <c:pt idx="25492">
                  <c:v>16.773</c:v>
                </c:pt>
                <c:pt idx="25493">
                  <c:v>16.963000000000001</c:v>
                </c:pt>
                <c:pt idx="25494">
                  <c:v>17.177</c:v>
                </c:pt>
                <c:pt idx="25495">
                  <c:v>17.344000000000001</c:v>
                </c:pt>
                <c:pt idx="25496">
                  <c:v>17.510000000000002</c:v>
                </c:pt>
                <c:pt idx="25497">
                  <c:v>17.677</c:v>
                </c:pt>
                <c:pt idx="25498">
                  <c:v>17.818999999999999</c:v>
                </c:pt>
                <c:pt idx="25499">
                  <c:v>17.962</c:v>
                </c:pt>
                <c:pt idx="25500">
                  <c:v>18.105</c:v>
                </c:pt>
                <c:pt idx="25501">
                  <c:v>18.2</c:v>
                </c:pt>
                <c:pt idx="25502">
                  <c:v>18.295000000000002</c:v>
                </c:pt>
                <c:pt idx="25503">
                  <c:v>18.343</c:v>
                </c:pt>
                <c:pt idx="25504">
                  <c:v>18.39</c:v>
                </c:pt>
                <c:pt idx="25505">
                  <c:v>18.437999999999999</c:v>
                </c:pt>
                <c:pt idx="25506">
                  <c:v>18.437999999999999</c:v>
                </c:pt>
                <c:pt idx="25507">
                  <c:v>18.437999999999999</c:v>
                </c:pt>
                <c:pt idx="25508">
                  <c:v>18.414000000000001</c:v>
                </c:pt>
                <c:pt idx="25509">
                  <c:v>18.366</c:v>
                </c:pt>
                <c:pt idx="25510">
                  <c:v>18.295000000000002</c:v>
                </c:pt>
                <c:pt idx="25511">
                  <c:v>18.2</c:v>
                </c:pt>
                <c:pt idx="25512">
                  <c:v>18.105</c:v>
                </c:pt>
                <c:pt idx="25513">
                  <c:v>18.010000000000002</c:v>
                </c:pt>
                <c:pt idx="25514">
                  <c:v>17.890999999999998</c:v>
                </c:pt>
                <c:pt idx="25515">
                  <c:v>17.748000000000001</c:v>
                </c:pt>
                <c:pt idx="25516">
                  <c:v>17.629000000000001</c:v>
                </c:pt>
                <c:pt idx="25517">
                  <c:v>17.463000000000001</c:v>
                </c:pt>
                <c:pt idx="25518">
                  <c:v>17.295999999999999</c:v>
                </c:pt>
                <c:pt idx="25519">
                  <c:v>17.152999999999999</c:v>
                </c:pt>
                <c:pt idx="25520">
                  <c:v>17.010999999999999</c:v>
                </c:pt>
                <c:pt idx="25521">
                  <c:v>16.867999999999999</c:v>
                </c:pt>
                <c:pt idx="25522">
                  <c:v>16.748999999999999</c:v>
                </c:pt>
                <c:pt idx="25523">
                  <c:v>16.63</c:v>
                </c:pt>
                <c:pt idx="25524">
                  <c:v>16.486999999999998</c:v>
                </c:pt>
                <c:pt idx="25525">
                  <c:v>16.367999999999999</c:v>
                </c:pt>
                <c:pt idx="25526">
                  <c:v>16.248999999999999</c:v>
                </c:pt>
                <c:pt idx="25527">
                  <c:v>16.129000000000001</c:v>
                </c:pt>
                <c:pt idx="25528">
                  <c:v>16.010000000000002</c:v>
                </c:pt>
                <c:pt idx="25529">
                  <c:v>15.891</c:v>
                </c:pt>
                <c:pt idx="25530">
                  <c:v>15.747999999999999</c:v>
                </c:pt>
                <c:pt idx="25531">
                  <c:v>15.629</c:v>
                </c:pt>
                <c:pt idx="25532">
                  <c:v>15.509</c:v>
                </c:pt>
                <c:pt idx="25533">
                  <c:v>15.39</c:v>
                </c:pt>
                <c:pt idx="25534">
                  <c:v>15.27</c:v>
                </c:pt>
                <c:pt idx="25535">
                  <c:v>15.151</c:v>
                </c:pt>
                <c:pt idx="25536">
                  <c:v>15.055</c:v>
                </c:pt>
                <c:pt idx="25537">
                  <c:v>14.96</c:v>
                </c:pt>
                <c:pt idx="25538">
                  <c:v>14.864000000000001</c:v>
                </c:pt>
                <c:pt idx="25539">
                  <c:v>14.744999999999999</c:v>
                </c:pt>
                <c:pt idx="25540">
                  <c:v>14.648999999999999</c:v>
                </c:pt>
                <c:pt idx="25541">
                  <c:v>14.553000000000001</c:v>
                </c:pt>
                <c:pt idx="25542">
                  <c:v>14.457000000000001</c:v>
                </c:pt>
                <c:pt idx="25543">
                  <c:v>14.361000000000001</c:v>
                </c:pt>
                <c:pt idx="25544">
                  <c:v>14.29</c:v>
                </c:pt>
                <c:pt idx="25545">
                  <c:v>14.218</c:v>
                </c:pt>
                <c:pt idx="25546">
                  <c:v>14.146000000000001</c:v>
                </c:pt>
                <c:pt idx="25547">
                  <c:v>14.074</c:v>
                </c:pt>
                <c:pt idx="25548">
                  <c:v>14.002000000000001</c:v>
                </c:pt>
                <c:pt idx="25549">
                  <c:v>13.954000000000001</c:v>
                </c:pt>
                <c:pt idx="25550">
                  <c:v>13.906000000000001</c:v>
                </c:pt>
                <c:pt idx="25551">
                  <c:v>13.858000000000001</c:v>
                </c:pt>
                <c:pt idx="25552">
                  <c:v>13.81</c:v>
                </c:pt>
                <c:pt idx="25553">
                  <c:v>13.786</c:v>
                </c:pt>
                <c:pt idx="25554">
                  <c:v>13.738</c:v>
                </c:pt>
                <c:pt idx="25555">
                  <c:v>13.69</c:v>
                </c:pt>
                <c:pt idx="25556">
                  <c:v>13.666</c:v>
                </c:pt>
                <c:pt idx="25557">
                  <c:v>13.641999999999999</c:v>
                </c:pt>
                <c:pt idx="25558">
                  <c:v>13.618</c:v>
                </c:pt>
                <c:pt idx="25559">
                  <c:v>13.593999999999999</c:v>
                </c:pt>
                <c:pt idx="25560">
                  <c:v>13.57</c:v>
                </c:pt>
                <c:pt idx="25561">
                  <c:v>13.545999999999999</c:v>
                </c:pt>
                <c:pt idx="25562">
                  <c:v>13.522</c:v>
                </c:pt>
                <c:pt idx="25563">
                  <c:v>13.522</c:v>
                </c:pt>
                <c:pt idx="25564">
                  <c:v>13.497</c:v>
                </c:pt>
                <c:pt idx="25565">
                  <c:v>13.473000000000001</c:v>
                </c:pt>
                <c:pt idx="25566">
                  <c:v>13.473000000000001</c:v>
                </c:pt>
                <c:pt idx="25567">
                  <c:v>13.449</c:v>
                </c:pt>
                <c:pt idx="25568">
                  <c:v>13.425000000000001</c:v>
                </c:pt>
                <c:pt idx="25569">
                  <c:v>13.425000000000001</c:v>
                </c:pt>
                <c:pt idx="25570">
                  <c:v>13.425000000000001</c:v>
                </c:pt>
                <c:pt idx="25571">
                  <c:v>13.449</c:v>
                </c:pt>
                <c:pt idx="25572">
                  <c:v>13.473000000000001</c:v>
                </c:pt>
                <c:pt idx="25573">
                  <c:v>13.522</c:v>
                </c:pt>
                <c:pt idx="25574">
                  <c:v>13.57</c:v>
                </c:pt>
                <c:pt idx="25575">
                  <c:v>13.641999999999999</c:v>
                </c:pt>
                <c:pt idx="25576">
                  <c:v>13.738</c:v>
                </c:pt>
                <c:pt idx="25577">
                  <c:v>13.858000000000001</c:v>
                </c:pt>
                <c:pt idx="25578">
                  <c:v>14.002000000000001</c:v>
                </c:pt>
                <c:pt idx="25579">
                  <c:v>14.194000000000001</c:v>
                </c:pt>
                <c:pt idx="25580">
                  <c:v>14.385</c:v>
                </c:pt>
                <c:pt idx="25581">
                  <c:v>14.577</c:v>
                </c:pt>
                <c:pt idx="25582">
                  <c:v>14.792</c:v>
                </c:pt>
                <c:pt idx="25583">
                  <c:v>15.031000000000001</c:v>
                </c:pt>
                <c:pt idx="25584">
                  <c:v>15.294</c:v>
                </c:pt>
                <c:pt idx="25585">
                  <c:v>15.532999999999999</c:v>
                </c:pt>
                <c:pt idx="25586">
                  <c:v>15.795999999999999</c:v>
                </c:pt>
                <c:pt idx="25587">
                  <c:v>16.058</c:v>
                </c:pt>
                <c:pt idx="25588">
                  <c:v>16.295999999999999</c:v>
                </c:pt>
                <c:pt idx="25589">
                  <c:v>16.533999999999999</c:v>
                </c:pt>
                <c:pt idx="25590">
                  <c:v>16.773</c:v>
                </c:pt>
                <c:pt idx="25591">
                  <c:v>17.010999999999999</c:v>
                </c:pt>
                <c:pt idx="25592">
                  <c:v>17.201000000000001</c:v>
                </c:pt>
                <c:pt idx="25593">
                  <c:v>17.390999999999998</c:v>
                </c:pt>
                <c:pt idx="25594">
                  <c:v>17.582000000000001</c:v>
                </c:pt>
                <c:pt idx="25595">
                  <c:v>17.748000000000001</c:v>
                </c:pt>
                <c:pt idx="25596">
                  <c:v>17.890999999999998</c:v>
                </c:pt>
                <c:pt idx="25597">
                  <c:v>18.033000000000001</c:v>
                </c:pt>
                <c:pt idx="25598">
                  <c:v>18.152000000000001</c:v>
                </c:pt>
                <c:pt idx="25599">
                  <c:v>18.271000000000001</c:v>
                </c:pt>
                <c:pt idx="25600">
                  <c:v>18.366</c:v>
                </c:pt>
                <c:pt idx="25601">
                  <c:v>18.437999999999999</c:v>
                </c:pt>
                <c:pt idx="25602">
                  <c:v>18.484999999999999</c:v>
                </c:pt>
                <c:pt idx="25603">
                  <c:v>18.533000000000001</c:v>
                </c:pt>
                <c:pt idx="25604">
                  <c:v>18.533000000000001</c:v>
                </c:pt>
                <c:pt idx="25605">
                  <c:v>18.509</c:v>
                </c:pt>
                <c:pt idx="25606">
                  <c:v>18.484999999999999</c:v>
                </c:pt>
                <c:pt idx="25607">
                  <c:v>18.366</c:v>
                </c:pt>
                <c:pt idx="25608">
                  <c:v>18.295000000000002</c:v>
                </c:pt>
                <c:pt idx="25609">
                  <c:v>18.2</c:v>
                </c:pt>
                <c:pt idx="25610">
                  <c:v>18.081</c:v>
                </c:pt>
                <c:pt idx="25611">
                  <c:v>17.962</c:v>
                </c:pt>
                <c:pt idx="25612">
                  <c:v>17.818999999999999</c:v>
                </c:pt>
                <c:pt idx="25613">
                  <c:v>17.677</c:v>
                </c:pt>
                <c:pt idx="25614">
                  <c:v>17.533999999999999</c:v>
                </c:pt>
                <c:pt idx="25615">
                  <c:v>17.367999999999999</c:v>
                </c:pt>
                <c:pt idx="25616">
                  <c:v>17.225000000000001</c:v>
                </c:pt>
                <c:pt idx="25617">
                  <c:v>17.082000000000001</c:v>
                </c:pt>
                <c:pt idx="25618">
                  <c:v>16.963000000000001</c:v>
                </c:pt>
                <c:pt idx="25619">
                  <c:v>16.795999999999999</c:v>
                </c:pt>
                <c:pt idx="25620">
                  <c:v>16.654</c:v>
                </c:pt>
                <c:pt idx="25621">
                  <c:v>16.533999999999999</c:v>
                </c:pt>
                <c:pt idx="25622">
                  <c:v>16.391999999999999</c:v>
                </c:pt>
                <c:pt idx="25623">
                  <c:v>16.271999999999998</c:v>
                </c:pt>
                <c:pt idx="25624">
                  <c:v>16.129000000000001</c:v>
                </c:pt>
                <c:pt idx="25625">
                  <c:v>16.010000000000002</c:v>
                </c:pt>
                <c:pt idx="25626">
                  <c:v>15.867000000000001</c:v>
                </c:pt>
                <c:pt idx="25627">
                  <c:v>15.724</c:v>
                </c:pt>
                <c:pt idx="25628">
                  <c:v>15.581</c:v>
                </c:pt>
                <c:pt idx="25629">
                  <c:v>15.438000000000001</c:v>
                </c:pt>
                <c:pt idx="25630">
                  <c:v>15.294</c:v>
                </c:pt>
                <c:pt idx="25631">
                  <c:v>15.175000000000001</c:v>
                </c:pt>
                <c:pt idx="25632">
                  <c:v>15.055</c:v>
                </c:pt>
                <c:pt idx="25633">
                  <c:v>14.936</c:v>
                </c:pt>
                <c:pt idx="25634">
                  <c:v>14.816000000000001</c:v>
                </c:pt>
                <c:pt idx="25635">
                  <c:v>14.696999999999999</c:v>
                </c:pt>
                <c:pt idx="25636">
                  <c:v>14.601000000000001</c:v>
                </c:pt>
                <c:pt idx="25637">
                  <c:v>14.505000000000001</c:v>
                </c:pt>
                <c:pt idx="25638">
                  <c:v>14.433</c:v>
                </c:pt>
                <c:pt idx="25639">
                  <c:v>14.337</c:v>
                </c:pt>
                <c:pt idx="25640">
                  <c:v>14.29</c:v>
                </c:pt>
                <c:pt idx="25641">
                  <c:v>14.218</c:v>
                </c:pt>
                <c:pt idx="25642">
                  <c:v>14.146000000000001</c:v>
                </c:pt>
                <c:pt idx="25643">
                  <c:v>14.098000000000001</c:v>
                </c:pt>
                <c:pt idx="25644">
                  <c:v>14.05</c:v>
                </c:pt>
                <c:pt idx="25645">
                  <c:v>14.002000000000001</c:v>
                </c:pt>
                <c:pt idx="25646">
                  <c:v>13.954000000000001</c:v>
                </c:pt>
                <c:pt idx="25647">
                  <c:v>13.93</c:v>
                </c:pt>
                <c:pt idx="25648">
                  <c:v>13.906000000000001</c:v>
                </c:pt>
                <c:pt idx="25649">
                  <c:v>13.882</c:v>
                </c:pt>
                <c:pt idx="25650">
                  <c:v>13.834</c:v>
                </c:pt>
                <c:pt idx="25651">
                  <c:v>13.81</c:v>
                </c:pt>
                <c:pt idx="25652">
                  <c:v>13.786</c:v>
                </c:pt>
                <c:pt idx="25653">
                  <c:v>13.762</c:v>
                </c:pt>
                <c:pt idx="25654">
                  <c:v>13.738</c:v>
                </c:pt>
                <c:pt idx="25655">
                  <c:v>13.714</c:v>
                </c:pt>
                <c:pt idx="25656">
                  <c:v>13.69</c:v>
                </c:pt>
                <c:pt idx="25657">
                  <c:v>13.666</c:v>
                </c:pt>
                <c:pt idx="25658">
                  <c:v>13.641999999999999</c:v>
                </c:pt>
                <c:pt idx="25659">
                  <c:v>13.618</c:v>
                </c:pt>
                <c:pt idx="25660">
                  <c:v>13.618</c:v>
                </c:pt>
                <c:pt idx="25661">
                  <c:v>13.593999999999999</c:v>
                </c:pt>
                <c:pt idx="25662">
                  <c:v>13.57</c:v>
                </c:pt>
                <c:pt idx="25663">
                  <c:v>13.545999999999999</c:v>
                </c:pt>
                <c:pt idx="25664">
                  <c:v>13.545999999999999</c:v>
                </c:pt>
                <c:pt idx="25665">
                  <c:v>13.545999999999999</c:v>
                </c:pt>
                <c:pt idx="25666">
                  <c:v>13.545999999999999</c:v>
                </c:pt>
                <c:pt idx="25667">
                  <c:v>13.57</c:v>
                </c:pt>
                <c:pt idx="25668">
                  <c:v>13.593999999999999</c:v>
                </c:pt>
                <c:pt idx="25669">
                  <c:v>13.641999999999999</c:v>
                </c:pt>
                <c:pt idx="25670">
                  <c:v>13.69</c:v>
                </c:pt>
                <c:pt idx="25671">
                  <c:v>13.762</c:v>
                </c:pt>
                <c:pt idx="25672">
                  <c:v>13.858000000000001</c:v>
                </c:pt>
                <c:pt idx="25673">
                  <c:v>13.954000000000001</c:v>
                </c:pt>
                <c:pt idx="25674">
                  <c:v>14.098000000000001</c:v>
                </c:pt>
                <c:pt idx="25675">
                  <c:v>14.266</c:v>
                </c:pt>
                <c:pt idx="25676">
                  <c:v>14.433</c:v>
                </c:pt>
                <c:pt idx="25677">
                  <c:v>14.648999999999999</c:v>
                </c:pt>
                <c:pt idx="25678">
                  <c:v>14.864000000000001</c:v>
                </c:pt>
                <c:pt idx="25679">
                  <c:v>15.079000000000001</c:v>
                </c:pt>
                <c:pt idx="25680">
                  <c:v>15.318</c:v>
                </c:pt>
                <c:pt idx="25681">
                  <c:v>15.557</c:v>
                </c:pt>
                <c:pt idx="25682">
                  <c:v>15.795999999999999</c:v>
                </c:pt>
                <c:pt idx="25683">
                  <c:v>16.033999999999999</c:v>
                </c:pt>
                <c:pt idx="25684">
                  <c:v>16.295999999999999</c:v>
                </c:pt>
                <c:pt idx="25685">
                  <c:v>16.510999999999999</c:v>
                </c:pt>
                <c:pt idx="25686">
                  <c:v>16.748999999999999</c:v>
                </c:pt>
                <c:pt idx="25687">
                  <c:v>16.963000000000001</c:v>
                </c:pt>
                <c:pt idx="25688">
                  <c:v>17.177</c:v>
                </c:pt>
                <c:pt idx="25689">
                  <c:v>17.390999999999998</c:v>
                </c:pt>
                <c:pt idx="25690">
                  <c:v>17.558</c:v>
                </c:pt>
                <c:pt idx="25691">
                  <c:v>17.724</c:v>
                </c:pt>
                <c:pt idx="25692">
                  <c:v>17.867000000000001</c:v>
                </c:pt>
                <c:pt idx="25693">
                  <c:v>18.010000000000002</c:v>
                </c:pt>
                <c:pt idx="25694">
                  <c:v>18.129000000000001</c:v>
                </c:pt>
                <c:pt idx="25695">
                  <c:v>18.247</c:v>
                </c:pt>
                <c:pt idx="25696">
                  <c:v>18.318999999999999</c:v>
                </c:pt>
                <c:pt idx="25697">
                  <c:v>18.39</c:v>
                </c:pt>
                <c:pt idx="25698">
                  <c:v>18.437999999999999</c:v>
                </c:pt>
                <c:pt idx="25699">
                  <c:v>18.460999999999999</c:v>
                </c:pt>
                <c:pt idx="25700">
                  <c:v>18.460999999999999</c:v>
                </c:pt>
                <c:pt idx="25701">
                  <c:v>18.437999999999999</c:v>
                </c:pt>
                <c:pt idx="25702">
                  <c:v>18.414000000000001</c:v>
                </c:pt>
                <c:pt idx="25703">
                  <c:v>18.318999999999999</c:v>
                </c:pt>
                <c:pt idx="25704">
                  <c:v>18.247</c:v>
                </c:pt>
                <c:pt idx="25705">
                  <c:v>18.175999999999998</c:v>
                </c:pt>
                <c:pt idx="25706">
                  <c:v>18.081</c:v>
                </c:pt>
                <c:pt idx="25707">
                  <c:v>17.986000000000001</c:v>
                </c:pt>
                <c:pt idx="25708">
                  <c:v>17.843</c:v>
                </c:pt>
                <c:pt idx="25709">
                  <c:v>17.701000000000001</c:v>
                </c:pt>
                <c:pt idx="25710">
                  <c:v>17.558</c:v>
                </c:pt>
                <c:pt idx="25711">
                  <c:v>17.414999999999999</c:v>
                </c:pt>
                <c:pt idx="25712">
                  <c:v>17.271999999999998</c:v>
                </c:pt>
                <c:pt idx="25713">
                  <c:v>17.152999999999999</c:v>
                </c:pt>
                <c:pt idx="25714">
                  <c:v>17.010999999999999</c:v>
                </c:pt>
                <c:pt idx="25715">
                  <c:v>16.891999999999999</c:v>
                </c:pt>
                <c:pt idx="25716">
                  <c:v>16.748999999999999</c:v>
                </c:pt>
                <c:pt idx="25717">
                  <c:v>16.63</c:v>
                </c:pt>
                <c:pt idx="25718">
                  <c:v>16.486999999999998</c:v>
                </c:pt>
                <c:pt idx="25719">
                  <c:v>16.367999999999999</c:v>
                </c:pt>
                <c:pt idx="25720">
                  <c:v>16.225000000000001</c:v>
                </c:pt>
                <c:pt idx="25721">
                  <c:v>16.106000000000002</c:v>
                </c:pt>
                <c:pt idx="25722">
                  <c:v>15.962999999999999</c:v>
                </c:pt>
                <c:pt idx="25723">
                  <c:v>15.819000000000001</c:v>
                </c:pt>
                <c:pt idx="25724">
                  <c:v>15.7</c:v>
                </c:pt>
                <c:pt idx="25725">
                  <c:v>15.557</c:v>
                </c:pt>
                <c:pt idx="25726">
                  <c:v>15.438000000000001</c:v>
                </c:pt>
                <c:pt idx="25727">
                  <c:v>15.342000000000001</c:v>
                </c:pt>
                <c:pt idx="25728">
                  <c:v>15.223000000000001</c:v>
                </c:pt>
                <c:pt idx="25729">
                  <c:v>15.103</c:v>
                </c:pt>
                <c:pt idx="25730">
                  <c:v>15.007999999999999</c:v>
                </c:pt>
                <c:pt idx="25731">
                  <c:v>14.912000000000001</c:v>
                </c:pt>
                <c:pt idx="25732">
                  <c:v>14.816000000000001</c:v>
                </c:pt>
                <c:pt idx="25733">
                  <c:v>14.744999999999999</c:v>
                </c:pt>
                <c:pt idx="25734">
                  <c:v>14.673</c:v>
                </c:pt>
                <c:pt idx="25735">
                  <c:v>14.601000000000001</c:v>
                </c:pt>
                <c:pt idx="25736">
                  <c:v>14.553000000000001</c:v>
                </c:pt>
                <c:pt idx="25737">
                  <c:v>14.505000000000001</c:v>
                </c:pt>
                <c:pt idx="25738">
                  <c:v>14.433</c:v>
                </c:pt>
                <c:pt idx="25739">
                  <c:v>14.385</c:v>
                </c:pt>
                <c:pt idx="25740">
                  <c:v>14.361000000000001</c:v>
                </c:pt>
                <c:pt idx="25741">
                  <c:v>14.314</c:v>
                </c:pt>
                <c:pt idx="25742">
                  <c:v>14.29</c:v>
                </c:pt>
                <c:pt idx="25743">
                  <c:v>14.242000000000001</c:v>
                </c:pt>
                <c:pt idx="25744">
                  <c:v>14.218</c:v>
                </c:pt>
                <c:pt idx="25745">
                  <c:v>14.194000000000001</c:v>
                </c:pt>
                <c:pt idx="25746">
                  <c:v>14.146000000000001</c:v>
                </c:pt>
                <c:pt idx="25747">
                  <c:v>14.122</c:v>
                </c:pt>
                <c:pt idx="25748">
                  <c:v>14.098000000000001</c:v>
                </c:pt>
                <c:pt idx="25749">
                  <c:v>14.098000000000001</c:v>
                </c:pt>
                <c:pt idx="25750">
                  <c:v>14.05</c:v>
                </c:pt>
                <c:pt idx="25751">
                  <c:v>14.026</c:v>
                </c:pt>
                <c:pt idx="25752">
                  <c:v>14.002000000000001</c:v>
                </c:pt>
                <c:pt idx="25753">
                  <c:v>13.978</c:v>
                </c:pt>
                <c:pt idx="25754">
                  <c:v>13.954000000000001</c:v>
                </c:pt>
                <c:pt idx="25755">
                  <c:v>13.93</c:v>
                </c:pt>
                <c:pt idx="25756">
                  <c:v>13.906000000000001</c:v>
                </c:pt>
                <c:pt idx="25757">
                  <c:v>13.882</c:v>
                </c:pt>
                <c:pt idx="25758">
                  <c:v>13.858000000000001</c:v>
                </c:pt>
                <c:pt idx="25759">
                  <c:v>13.834</c:v>
                </c:pt>
                <c:pt idx="25760">
                  <c:v>13.81</c:v>
                </c:pt>
                <c:pt idx="25761">
                  <c:v>13.81</c:v>
                </c:pt>
                <c:pt idx="25762">
                  <c:v>13.81</c:v>
                </c:pt>
                <c:pt idx="25763">
                  <c:v>13.834</c:v>
                </c:pt>
                <c:pt idx="25764">
                  <c:v>13.858000000000001</c:v>
                </c:pt>
                <c:pt idx="25765">
                  <c:v>13.906000000000001</c:v>
                </c:pt>
                <c:pt idx="25766">
                  <c:v>13.954000000000001</c:v>
                </c:pt>
                <c:pt idx="25767">
                  <c:v>14.002000000000001</c:v>
                </c:pt>
                <c:pt idx="25768">
                  <c:v>14.098000000000001</c:v>
                </c:pt>
                <c:pt idx="25769">
                  <c:v>14.194000000000001</c:v>
                </c:pt>
                <c:pt idx="25770">
                  <c:v>14.314</c:v>
                </c:pt>
                <c:pt idx="25771">
                  <c:v>14.481</c:v>
                </c:pt>
                <c:pt idx="25772">
                  <c:v>14.648999999999999</c:v>
                </c:pt>
                <c:pt idx="25773">
                  <c:v>14.84</c:v>
                </c:pt>
                <c:pt idx="25774">
                  <c:v>15.055</c:v>
                </c:pt>
                <c:pt idx="25775">
                  <c:v>15.27</c:v>
                </c:pt>
                <c:pt idx="25776">
                  <c:v>15.509</c:v>
                </c:pt>
                <c:pt idx="25777">
                  <c:v>15.747999999999999</c:v>
                </c:pt>
                <c:pt idx="25778">
                  <c:v>15.986000000000001</c:v>
                </c:pt>
                <c:pt idx="25779">
                  <c:v>16.225000000000001</c:v>
                </c:pt>
                <c:pt idx="25780">
                  <c:v>16.463000000000001</c:v>
                </c:pt>
                <c:pt idx="25781">
                  <c:v>16.677</c:v>
                </c:pt>
                <c:pt idx="25782">
                  <c:v>16.914999999999999</c:v>
                </c:pt>
                <c:pt idx="25783">
                  <c:v>17.13</c:v>
                </c:pt>
                <c:pt idx="25784">
                  <c:v>17.344000000000001</c:v>
                </c:pt>
                <c:pt idx="25785">
                  <c:v>17.533999999999999</c:v>
                </c:pt>
                <c:pt idx="25786">
                  <c:v>17.724</c:v>
                </c:pt>
                <c:pt idx="25787">
                  <c:v>17.890999999999998</c:v>
                </c:pt>
                <c:pt idx="25788">
                  <c:v>18.056999999999999</c:v>
                </c:pt>
                <c:pt idx="25789">
                  <c:v>18.175999999999998</c:v>
                </c:pt>
                <c:pt idx="25790">
                  <c:v>18.318999999999999</c:v>
                </c:pt>
                <c:pt idx="25791">
                  <c:v>18.39</c:v>
                </c:pt>
                <c:pt idx="25792">
                  <c:v>18.484999999999999</c:v>
                </c:pt>
                <c:pt idx="25793">
                  <c:v>18.579999999999998</c:v>
                </c:pt>
                <c:pt idx="25794">
                  <c:v>18.628</c:v>
                </c:pt>
                <c:pt idx="25795">
                  <c:v>18.652000000000001</c:v>
                </c:pt>
                <c:pt idx="25796">
                  <c:v>18.652000000000001</c:v>
                </c:pt>
                <c:pt idx="25797">
                  <c:v>18.628</c:v>
                </c:pt>
                <c:pt idx="25798">
                  <c:v>18.579999999999998</c:v>
                </c:pt>
                <c:pt idx="25799">
                  <c:v>18.484999999999999</c:v>
                </c:pt>
                <c:pt idx="25800">
                  <c:v>18.414000000000001</c:v>
                </c:pt>
                <c:pt idx="25801">
                  <c:v>18.343</c:v>
                </c:pt>
                <c:pt idx="25802">
                  <c:v>18.224</c:v>
                </c:pt>
                <c:pt idx="25803">
                  <c:v>18.129000000000001</c:v>
                </c:pt>
                <c:pt idx="25804">
                  <c:v>18.010000000000002</c:v>
                </c:pt>
                <c:pt idx="25805">
                  <c:v>17.867000000000001</c:v>
                </c:pt>
                <c:pt idx="25806">
                  <c:v>17.724</c:v>
                </c:pt>
                <c:pt idx="25807">
                  <c:v>17.582000000000001</c:v>
                </c:pt>
                <c:pt idx="25808">
                  <c:v>17.439</c:v>
                </c:pt>
                <c:pt idx="25809">
                  <c:v>17.295999999999999</c:v>
                </c:pt>
                <c:pt idx="25810">
                  <c:v>17.177</c:v>
                </c:pt>
                <c:pt idx="25811">
                  <c:v>17.033999999999999</c:v>
                </c:pt>
                <c:pt idx="25812">
                  <c:v>16.914999999999999</c:v>
                </c:pt>
                <c:pt idx="25813">
                  <c:v>16.773</c:v>
                </c:pt>
                <c:pt idx="25814">
                  <c:v>16.63</c:v>
                </c:pt>
                <c:pt idx="25815">
                  <c:v>16.510999999999999</c:v>
                </c:pt>
                <c:pt idx="25816">
                  <c:v>16.367999999999999</c:v>
                </c:pt>
                <c:pt idx="25817">
                  <c:v>16.201000000000001</c:v>
                </c:pt>
                <c:pt idx="25818">
                  <c:v>16.082000000000001</c:v>
                </c:pt>
                <c:pt idx="25819">
                  <c:v>15.939</c:v>
                </c:pt>
                <c:pt idx="25820">
                  <c:v>15.795999999999999</c:v>
                </c:pt>
                <c:pt idx="25821">
                  <c:v>15.651999999999999</c:v>
                </c:pt>
                <c:pt idx="25822">
                  <c:v>15.532999999999999</c:v>
                </c:pt>
                <c:pt idx="25823">
                  <c:v>15.414</c:v>
                </c:pt>
                <c:pt idx="25824">
                  <c:v>15.294</c:v>
                </c:pt>
                <c:pt idx="25825">
                  <c:v>15.175000000000001</c:v>
                </c:pt>
                <c:pt idx="25826">
                  <c:v>15.079000000000001</c:v>
                </c:pt>
                <c:pt idx="25827">
                  <c:v>14.984</c:v>
                </c:pt>
                <c:pt idx="25828">
                  <c:v>14.888</c:v>
                </c:pt>
                <c:pt idx="25829">
                  <c:v>14.816000000000001</c:v>
                </c:pt>
                <c:pt idx="25830">
                  <c:v>14.721</c:v>
                </c:pt>
                <c:pt idx="25831">
                  <c:v>14.648999999999999</c:v>
                </c:pt>
                <c:pt idx="25832">
                  <c:v>14.577</c:v>
                </c:pt>
                <c:pt idx="25833">
                  <c:v>14.529</c:v>
                </c:pt>
                <c:pt idx="25834">
                  <c:v>14.481</c:v>
                </c:pt>
                <c:pt idx="25835">
                  <c:v>14.433</c:v>
                </c:pt>
                <c:pt idx="25836">
                  <c:v>14.385</c:v>
                </c:pt>
                <c:pt idx="25837">
                  <c:v>14.337</c:v>
                </c:pt>
                <c:pt idx="25838">
                  <c:v>14.314</c:v>
                </c:pt>
                <c:pt idx="25839">
                  <c:v>14.266</c:v>
                </c:pt>
                <c:pt idx="25840">
                  <c:v>14.242000000000001</c:v>
                </c:pt>
                <c:pt idx="25841">
                  <c:v>14.218</c:v>
                </c:pt>
                <c:pt idx="25842">
                  <c:v>14.194000000000001</c:v>
                </c:pt>
                <c:pt idx="25843">
                  <c:v>14.17</c:v>
                </c:pt>
                <c:pt idx="25844">
                  <c:v>14.146000000000001</c:v>
                </c:pt>
                <c:pt idx="25845">
                  <c:v>14.122</c:v>
                </c:pt>
                <c:pt idx="25846">
                  <c:v>14.122</c:v>
                </c:pt>
                <c:pt idx="25847">
                  <c:v>14.098000000000001</c:v>
                </c:pt>
                <c:pt idx="25848">
                  <c:v>14.098000000000001</c:v>
                </c:pt>
                <c:pt idx="25849">
                  <c:v>14.074</c:v>
                </c:pt>
                <c:pt idx="25850">
                  <c:v>14.074</c:v>
                </c:pt>
                <c:pt idx="25851">
                  <c:v>14.05</c:v>
                </c:pt>
                <c:pt idx="25852">
                  <c:v>14.026</c:v>
                </c:pt>
                <c:pt idx="25853">
                  <c:v>14.002000000000001</c:v>
                </c:pt>
                <c:pt idx="25854">
                  <c:v>13.978</c:v>
                </c:pt>
                <c:pt idx="25855">
                  <c:v>13.978</c:v>
                </c:pt>
                <c:pt idx="25856">
                  <c:v>13.954000000000001</c:v>
                </c:pt>
                <c:pt idx="25857">
                  <c:v>13.954000000000001</c:v>
                </c:pt>
                <c:pt idx="25858">
                  <c:v>13.954000000000001</c:v>
                </c:pt>
                <c:pt idx="25859">
                  <c:v>13.978</c:v>
                </c:pt>
                <c:pt idx="25860">
                  <c:v>14.002000000000001</c:v>
                </c:pt>
                <c:pt idx="25861">
                  <c:v>14.026</c:v>
                </c:pt>
                <c:pt idx="25862">
                  <c:v>14.074</c:v>
                </c:pt>
                <c:pt idx="25863">
                  <c:v>14.146000000000001</c:v>
                </c:pt>
                <c:pt idx="25864">
                  <c:v>14.242000000000001</c:v>
                </c:pt>
                <c:pt idx="25865">
                  <c:v>14.337</c:v>
                </c:pt>
                <c:pt idx="25866">
                  <c:v>14.457000000000001</c:v>
                </c:pt>
                <c:pt idx="25867">
                  <c:v>14.601000000000001</c:v>
                </c:pt>
                <c:pt idx="25868">
                  <c:v>14.768000000000001</c:v>
                </c:pt>
                <c:pt idx="25869">
                  <c:v>14.96</c:v>
                </c:pt>
                <c:pt idx="25870">
                  <c:v>15.175000000000001</c:v>
                </c:pt>
                <c:pt idx="25871">
                  <c:v>15.39</c:v>
                </c:pt>
                <c:pt idx="25872">
                  <c:v>15.629</c:v>
                </c:pt>
                <c:pt idx="25873">
                  <c:v>15.843</c:v>
                </c:pt>
                <c:pt idx="25874">
                  <c:v>16.082000000000001</c:v>
                </c:pt>
                <c:pt idx="25875">
                  <c:v>16.32</c:v>
                </c:pt>
                <c:pt idx="25876">
                  <c:v>16.558</c:v>
                </c:pt>
                <c:pt idx="25877">
                  <c:v>16.795999999999999</c:v>
                </c:pt>
                <c:pt idx="25878">
                  <c:v>17.010999999999999</c:v>
                </c:pt>
                <c:pt idx="25879">
                  <c:v>17.248999999999999</c:v>
                </c:pt>
                <c:pt idx="25880">
                  <c:v>17.414999999999999</c:v>
                </c:pt>
                <c:pt idx="25881">
                  <c:v>17.629000000000001</c:v>
                </c:pt>
                <c:pt idx="25882">
                  <c:v>17.795999999999999</c:v>
                </c:pt>
                <c:pt idx="25883">
                  <c:v>17.937999999999999</c:v>
                </c:pt>
                <c:pt idx="25884">
                  <c:v>18.081</c:v>
                </c:pt>
                <c:pt idx="25885">
                  <c:v>18.2</c:v>
                </c:pt>
                <c:pt idx="25886">
                  <c:v>18.295000000000002</c:v>
                </c:pt>
                <c:pt idx="25887">
                  <c:v>18.414000000000001</c:v>
                </c:pt>
                <c:pt idx="25888">
                  <c:v>18.484999999999999</c:v>
                </c:pt>
                <c:pt idx="25889">
                  <c:v>18.556999999999999</c:v>
                </c:pt>
                <c:pt idx="25890">
                  <c:v>18.579999999999998</c:v>
                </c:pt>
                <c:pt idx="25891">
                  <c:v>18.556999999999999</c:v>
                </c:pt>
                <c:pt idx="25892">
                  <c:v>18.533000000000001</c:v>
                </c:pt>
                <c:pt idx="25893">
                  <c:v>18.533000000000001</c:v>
                </c:pt>
                <c:pt idx="25894">
                  <c:v>18.484999999999999</c:v>
                </c:pt>
                <c:pt idx="25895">
                  <c:v>18.437999999999999</c:v>
                </c:pt>
                <c:pt idx="25896">
                  <c:v>18.39</c:v>
                </c:pt>
                <c:pt idx="25897">
                  <c:v>18.318999999999999</c:v>
                </c:pt>
                <c:pt idx="25898">
                  <c:v>18.224</c:v>
                </c:pt>
                <c:pt idx="25899">
                  <c:v>18.105</c:v>
                </c:pt>
                <c:pt idx="25900">
                  <c:v>17.986000000000001</c:v>
                </c:pt>
                <c:pt idx="25901">
                  <c:v>17.867000000000001</c:v>
                </c:pt>
                <c:pt idx="25902">
                  <c:v>17.724</c:v>
                </c:pt>
                <c:pt idx="25903">
                  <c:v>17.582000000000001</c:v>
                </c:pt>
                <c:pt idx="25904">
                  <c:v>17.439</c:v>
                </c:pt>
                <c:pt idx="25905">
                  <c:v>17.32</c:v>
                </c:pt>
                <c:pt idx="25906">
                  <c:v>17.177</c:v>
                </c:pt>
                <c:pt idx="25907">
                  <c:v>16.795999999999999</c:v>
                </c:pt>
                <c:pt idx="25908">
                  <c:v>16.486999999999998</c:v>
                </c:pt>
                <c:pt idx="25909">
                  <c:v>16.510999999999999</c:v>
                </c:pt>
                <c:pt idx="25910">
                  <c:v>16.225000000000001</c:v>
                </c:pt>
                <c:pt idx="25911">
                  <c:v>15.724</c:v>
                </c:pt>
                <c:pt idx="25912">
                  <c:v>15.629</c:v>
                </c:pt>
                <c:pt idx="25913">
                  <c:v>15.939</c:v>
                </c:pt>
                <c:pt idx="25914">
                  <c:v>16.201000000000001</c:v>
                </c:pt>
                <c:pt idx="25915">
                  <c:v>16.510999999999999</c:v>
                </c:pt>
                <c:pt idx="25916">
                  <c:v>16.725000000000001</c:v>
                </c:pt>
                <c:pt idx="25917">
                  <c:v>16.748999999999999</c:v>
                </c:pt>
                <c:pt idx="25918">
                  <c:v>16.701000000000001</c:v>
                </c:pt>
                <c:pt idx="25919">
                  <c:v>16.606000000000002</c:v>
                </c:pt>
                <c:pt idx="25920">
                  <c:v>16.391999999999999</c:v>
                </c:pt>
                <c:pt idx="25921">
                  <c:v>15.986000000000001</c:v>
                </c:pt>
                <c:pt idx="25922">
                  <c:v>15.557</c:v>
                </c:pt>
                <c:pt idx="25923">
                  <c:v>15.342000000000001</c:v>
                </c:pt>
                <c:pt idx="25924">
                  <c:v>15.199</c:v>
                </c:pt>
                <c:pt idx="25925">
                  <c:v>15.151</c:v>
                </c:pt>
                <c:pt idx="25926">
                  <c:v>15.151</c:v>
                </c:pt>
                <c:pt idx="25927">
                  <c:v>15.151</c:v>
                </c:pt>
                <c:pt idx="25928">
                  <c:v>15.223000000000001</c:v>
                </c:pt>
                <c:pt idx="25929">
                  <c:v>15.39</c:v>
                </c:pt>
                <c:pt idx="25930">
                  <c:v>15.509</c:v>
                </c:pt>
                <c:pt idx="25931">
                  <c:v>15.581</c:v>
                </c:pt>
                <c:pt idx="25932">
                  <c:v>15.605</c:v>
                </c:pt>
                <c:pt idx="25933">
                  <c:v>15.629</c:v>
                </c:pt>
                <c:pt idx="25934">
                  <c:v>15.651999999999999</c:v>
                </c:pt>
                <c:pt idx="25935">
                  <c:v>15.676</c:v>
                </c:pt>
                <c:pt idx="25936">
                  <c:v>15.676</c:v>
                </c:pt>
                <c:pt idx="25937">
                  <c:v>15.7</c:v>
                </c:pt>
                <c:pt idx="25938">
                  <c:v>15.724</c:v>
                </c:pt>
                <c:pt idx="25939">
                  <c:v>15.747999999999999</c:v>
                </c:pt>
                <c:pt idx="25940">
                  <c:v>15.795999999999999</c:v>
                </c:pt>
                <c:pt idx="25941">
                  <c:v>15.819000000000001</c:v>
                </c:pt>
                <c:pt idx="25942">
                  <c:v>15.819000000000001</c:v>
                </c:pt>
                <c:pt idx="25943">
                  <c:v>15.819000000000001</c:v>
                </c:pt>
                <c:pt idx="25944">
                  <c:v>15.843</c:v>
                </c:pt>
                <c:pt idx="25945">
                  <c:v>15.843</c:v>
                </c:pt>
                <c:pt idx="25946">
                  <c:v>15.843</c:v>
                </c:pt>
                <c:pt idx="25947">
                  <c:v>15.819000000000001</c:v>
                </c:pt>
                <c:pt idx="25948">
                  <c:v>15.795999999999999</c:v>
                </c:pt>
                <c:pt idx="25949">
                  <c:v>15.772</c:v>
                </c:pt>
                <c:pt idx="25950">
                  <c:v>15.772</c:v>
                </c:pt>
                <c:pt idx="25951">
                  <c:v>15.772</c:v>
                </c:pt>
                <c:pt idx="25952">
                  <c:v>15.772</c:v>
                </c:pt>
                <c:pt idx="25953">
                  <c:v>15.772</c:v>
                </c:pt>
                <c:pt idx="25954">
                  <c:v>15.795999999999999</c:v>
                </c:pt>
                <c:pt idx="25955">
                  <c:v>15.795999999999999</c:v>
                </c:pt>
                <c:pt idx="25956">
                  <c:v>15.819000000000001</c:v>
                </c:pt>
                <c:pt idx="25957">
                  <c:v>15.819000000000001</c:v>
                </c:pt>
                <c:pt idx="25958">
                  <c:v>15.843</c:v>
                </c:pt>
                <c:pt idx="25959">
                  <c:v>15.891</c:v>
                </c:pt>
                <c:pt idx="25960">
                  <c:v>15.914999999999999</c:v>
                </c:pt>
                <c:pt idx="25961">
                  <c:v>15.962999999999999</c:v>
                </c:pt>
                <c:pt idx="25962">
                  <c:v>16.033999999999999</c:v>
                </c:pt>
                <c:pt idx="25963">
                  <c:v>16.082000000000001</c:v>
                </c:pt>
                <c:pt idx="25964">
                  <c:v>16.129000000000001</c:v>
                </c:pt>
                <c:pt idx="25965">
                  <c:v>16.201000000000001</c:v>
                </c:pt>
                <c:pt idx="25966">
                  <c:v>16.248999999999999</c:v>
                </c:pt>
                <c:pt idx="25967">
                  <c:v>16.344000000000001</c:v>
                </c:pt>
                <c:pt idx="25968">
                  <c:v>16.439</c:v>
                </c:pt>
                <c:pt idx="25969">
                  <c:v>16.533999999999999</c:v>
                </c:pt>
                <c:pt idx="25970">
                  <c:v>16.606000000000002</c:v>
                </c:pt>
                <c:pt idx="25971">
                  <c:v>16.701000000000001</c:v>
                </c:pt>
                <c:pt idx="25972">
                  <c:v>16.844000000000001</c:v>
                </c:pt>
                <c:pt idx="25973">
                  <c:v>16.963000000000001</c:v>
                </c:pt>
                <c:pt idx="25974">
                  <c:v>17.058</c:v>
                </c:pt>
                <c:pt idx="25975">
                  <c:v>17.152999999999999</c:v>
                </c:pt>
                <c:pt idx="25976">
                  <c:v>17.271999999999998</c:v>
                </c:pt>
                <c:pt idx="25977">
                  <c:v>17.390999999999998</c:v>
                </c:pt>
                <c:pt idx="25978">
                  <c:v>17.533999999999999</c:v>
                </c:pt>
                <c:pt idx="25979">
                  <c:v>17.677</c:v>
                </c:pt>
                <c:pt idx="25980">
                  <c:v>17.795999999999999</c:v>
                </c:pt>
                <c:pt idx="25981">
                  <c:v>17.890999999999998</c:v>
                </c:pt>
                <c:pt idx="25982">
                  <c:v>18.033000000000001</c:v>
                </c:pt>
                <c:pt idx="25983">
                  <c:v>18.129000000000001</c:v>
                </c:pt>
                <c:pt idx="25984">
                  <c:v>18.2</c:v>
                </c:pt>
                <c:pt idx="25985">
                  <c:v>18.295000000000002</c:v>
                </c:pt>
                <c:pt idx="25986">
                  <c:v>18.343</c:v>
                </c:pt>
                <c:pt idx="25987">
                  <c:v>18.366</c:v>
                </c:pt>
                <c:pt idx="25988">
                  <c:v>18.366</c:v>
                </c:pt>
                <c:pt idx="25989">
                  <c:v>18.39</c:v>
                </c:pt>
                <c:pt idx="25990">
                  <c:v>18.343</c:v>
                </c:pt>
                <c:pt idx="25991">
                  <c:v>18.271000000000001</c:v>
                </c:pt>
                <c:pt idx="25992">
                  <c:v>18.2</c:v>
                </c:pt>
                <c:pt idx="25993">
                  <c:v>18.129000000000001</c:v>
                </c:pt>
                <c:pt idx="25994">
                  <c:v>18.033000000000001</c:v>
                </c:pt>
                <c:pt idx="25995">
                  <c:v>17.937999999999999</c:v>
                </c:pt>
                <c:pt idx="25996">
                  <c:v>17.818999999999999</c:v>
                </c:pt>
                <c:pt idx="25997">
                  <c:v>17.677</c:v>
                </c:pt>
                <c:pt idx="25998">
                  <c:v>17.558</c:v>
                </c:pt>
                <c:pt idx="25999">
                  <c:v>17.439</c:v>
                </c:pt>
                <c:pt idx="26000">
                  <c:v>17.32</c:v>
                </c:pt>
                <c:pt idx="26001">
                  <c:v>17.201000000000001</c:v>
                </c:pt>
                <c:pt idx="26002">
                  <c:v>17.082000000000001</c:v>
                </c:pt>
                <c:pt idx="26003">
                  <c:v>16.748999999999999</c:v>
                </c:pt>
                <c:pt idx="26004">
                  <c:v>16.795999999999999</c:v>
                </c:pt>
                <c:pt idx="26005">
                  <c:v>16.795999999999999</c:v>
                </c:pt>
                <c:pt idx="26006">
                  <c:v>16.582000000000001</c:v>
                </c:pt>
                <c:pt idx="26007">
                  <c:v>16.32</c:v>
                </c:pt>
                <c:pt idx="26008">
                  <c:v>16.271999999999998</c:v>
                </c:pt>
                <c:pt idx="26009">
                  <c:v>16.463000000000001</c:v>
                </c:pt>
                <c:pt idx="26010">
                  <c:v>16.606000000000002</c:v>
                </c:pt>
                <c:pt idx="26011">
                  <c:v>16.725000000000001</c:v>
                </c:pt>
                <c:pt idx="26012">
                  <c:v>16.82</c:v>
                </c:pt>
                <c:pt idx="26013">
                  <c:v>16.82</c:v>
                </c:pt>
                <c:pt idx="26014">
                  <c:v>16.701000000000001</c:v>
                </c:pt>
                <c:pt idx="26015">
                  <c:v>16.582000000000001</c:v>
                </c:pt>
                <c:pt idx="26016">
                  <c:v>16.463000000000001</c:v>
                </c:pt>
                <c:pt idx="26017">
                  <c:v>16.367999999999999</c:v>
                </c:pt>
                <c:pt idx="26018">
                  <c:v>16.248999999999999</c:v>
                </c:pt>
                <c:pt idx="26019">
                  <c:v>16.129000000000001</c:v>
                </c:pt>
                <c:pt idx="26020">
                  <c:v>16.010000000000002</c:v>
                </c:pt>
                <c:pt idx="26021">
                  <c:v>15.867000000000001</c:v>
                </c:pt>
                <c:pt idx="26022">
                  <c:v>15.724</c:v>
                </c:pt>
                <c:pt idx="26023">
                  <c:v>15.581</c:v>
                </c:pt>
                <c:pt idx="26024">
                  <c:v>15.461</c:v>
                </c:pt>
                <c:pt idx="26025">
                  <c:v>15.318</c:v>
                </c:pt>
                <c:pt idx="26026">
                  <c:v>15.199</c:v>
                </c:pt>
                <c:pt idx="26027">
                  <c:v>15.103</c:v>
                </c:pt>
                <c:pt idx="26028">
                  <c:v>15.007999999999999</c:v>
                </c:pt>
                <c:pt idx="26029">
                  <c:v>14.912000000000001</c:v>
                </c:pt>
                <c:pt idx="26030">
                  <c:v>14.84</c:v>
                </c:pt>
                <c:pt idx="26031">
                  <c:v>14.792</c:v>
                </c:pt>
                <c:pt idx="26032">
                  <c:v>14.744999999999999</c:v>
                </c:pt>
                <c:pt idx="26033">
                  <c:v>14.696999999999999</c:v>
                </c:pt>
                <c:pt idx="26034">
                  <c:v>14.648999999999999</c:v>
                </c:pt>
                <c:pt idx="26035">
                  <c:v>14.601000000000001</c:v>
                </c:pt>
                <c:pt idx="26036">
                  <c:v>14.577</c:v>
                </c:pt>
                <c:pt idx="26037">
                  <c:v>14.648999999999999</c:v>
                </c:pt>
                <c:pt idx="26038">
                  <c:v>15.366</c:v>
                </c:pt>
                <c:pt idx="26039">
                  <c:v>15.39</c:v>
                </c:pt>
                <c:pt idx="26040">
                  <c:v>15.366</c:v>
                </c:pt>
                <c:pt idx="26041">
                  <c:v>15.199</c:v>
                </c:pt>
                <c:pt idx="26042">
                  <c:v>15.294</c:v>
                </c:pt>
                <c:pt idx="26043">
                  <c:v>15.366</c:v>
                </c:pt>
                <c:pt idx="26044">
                  <c:v>15.39</c:v>
                </c:pt>
                <c:pt idx="26045">
                  <c:v>15.414</c:v>
                </c:pt>
                <c:pt idx="26046">
                  <c:v>15.438000000000001</c:v>
                </c:pt>
                <c:pt idx="26047">
                  <c:v>15.484999999999999</c:v>
                </c:pt>
                <c:pt idx="26048">
                  <c:v>15.532999999999999</c:v>
                </c:pt>
                <c:pt idx="26049">
                  <c:v>15.461</c:v>
                </c:pt>
                <c:pt idx="26050">
                  <c:v>15.318</c:v>
                </c:pt>
                <c:pt idx="26051">
                  <c:v>15.247</c:v>
                </c:pt>
                <c:pt idx="26052">
                  <c:v>15.247</c:v>
                </c:pt>
                <c:pt idx="26053">
                  <c:v>15.366</c:v>
                </c:pt>
                <c:pt idx="26054">
                  <c:v>15.581</c:v>
                </c:pt>
                <c:pt idx="26055">
                  <c:v>15.772</c:v>
                </c:pt>
                <c:pt idx="26056">
                  <c:v>15.914999999999999</c:v>
                </c:pt>
                <c:pt idx="26057">
                  <c:v>16.010000000000002</c:v>
                </c:pt>
                <c:pt idx="26058">
                  <c:v>16.082000000000001</c:v>
                </c:pt>
                <c:pt idx="26059">
                  <c:v>16.152999999999999</c:v>
                </c:pt>
                <c:pt idx="26060">
                  <c:v>16.225000000000001</c:v>
                </c:pt>
                <c:pt idx="26061">
                  <c:v>16.271999999999998</c:v>
                </c:pt>
                <c:pt idx="26062">
                  <c:v>16.344000000000001</c:v>
                </c:pt>
                <c:pt idx="26063">
                  <c:v>16.414999999999999</c:v>
                </c:pt>
                <c:pt idx="26064">
                  <c:v>16.486999999999998</c:v>
                </c:pt>
                <c:pt idx="26065">
                  <c:v>16.558</c:v>
                </c:pt>
                <c:pt idx="26066">
                  <c:v>16.606000000000002</c:v>
                </c:pt>
                <c:pt idx="26067">
                  <c:v>16.677</c:v>
                </c:pt>
                <c:pt idx="26068">
                  <c:v>16.725000000000001</c:v>
                </c:pt>
                <c:pt idx="26069">
                  <c:v>16.773</c:v>
                </c:pt>
                <c:pt idx="26070">
                  <c:v>16.844000000000001</c:v>
                </c:pt>
                <c:pt idx="26071">
                  <c:v>16.867999999999999</c:v>
                </c:pt>
                <c:pt idx="26072">
                  <c:v>16.914999999999999</c:v>
                </c:pt>
                <c:pt idx="26073">
                  <c:v>16.963000000000001</c:v>
                </c:pt>
                <c:pt idx="26074">
                  <c:v>16.986999999999998</c:v>
                </c:pt>
                <c:pt idx="26075">
                  <c:v>17.010999999999999</c:v>
                </c:pt>
                <c:pt idx="26076">
                  <c:v>17.033999999999999</c:v>
                </c:pt>
                <c:pt idx="26077">
                  <c:v>17.058</c:v>
                </c:pt>
                <c:pt idx="26078">
                  <c:v>17.058</c:v>
                </c:pt>
                <c:pt idx="26079">
                  <c:v>17.058</c:v>
                </c:pt>
                <c:pt idx="26080">
                  <c:v>17.058</c:v>
                </c:pt>
                <c:pt idx="26081">
                  <c:v>17.058</c:v>
                </c:pt>
                <c:pt idx="26082">
                  <c:v>17.058</c:v>
                </c:pt>
                <c:pt idx="26083">
                  <c:v>17.033999999999999</c:v>
                </c:pt>
                <c:pt idx="26084">
                  <c:v>17.010999999999999</c:v>
                </c:pt>
                <c:pt idx="26085">
                  <c:v>16.963000000000001</c:v>
                </c:pt>
                <c:pt idx="26086">
                  <c:v>16.963000000000001</c:v>
                </c:pt>
                <c:pt idx="26087">
                  <c:v>16.914999999999999</c:v>
                </c:pt>
                <c:pt idx="26088">
                  <c:v>16.867999999999999</c:v>
                </c:pt>
                <c:pt idx="26089">
                  <c:v>16.795999999999999</c:v>
                </c:pt>
                <c:pt idx="26090">
                  <c:v>16.748999999999999</c:v>
                </c:pt>
                <c:pt idx="26091">
                  <c:v>16.654</c:v>
                </c:pt>
                <c:pt idx="26092">
                  <c:v>16.582000000000001</c:v>
                </c:pt>
                <c:pt idx="26093">
                  <c:v>16.533999999999999</c:v>
                </c:pt>
                <c:pt idx="26094">
                  <c:v>16.510999999999999</c:v>
                </c:pt>
                <c:pt idx="26095">
                  <c:v>16.463000000000001</c:v>
                </c:pt>
                <c:pt idx="26096">
                  <c:v>16.391999999999999</c:v>
                </c:pt>
                <c:pt idx="26097">
                  <c:v>16.344000000000001</c:v>
                </c:pt>
                <c:pt idx="26098">
                  <c:v>16.295999999999999</c:v>
                </c:pt>
                <c:pt idx="26099">
                  <c:v>16.248999999999999</c:v>
                </c:pt>
                <c:pt idx="26100">
                  <c:v>16.201000000000001</c:v>
                </c:pt>
                <c:pt idx="26101">
                  <c:v>16.201000000000001</c:v>
                </c:pt>
                <c:pt idx="26102">
                  <c:v>16.177</c:v>
                </c:pt>
                <c:pt idx="26103">
                  <c:v>16.177</c:v>
                </c:pt>
                <c:pt idx="26104">
                  <c:v>16.177</c:v>
                </c:pt>
                <c:pt idx="26105">
                  <c:v>16.152999999999999</c:v>
                </c:pt>
                <c:pt idx="26106">
                  <c:v>16.129000000000001</c:v>
                </c:pt>
                <c:pt idx="26107">
                  <c:v>16.106000000000002</c:v>
                </c:pt>
                <c:pt idx="26108">
                  <c:v>16.106000000000002</c:v>
                </c:pt>
                <c:pt idx="26109">
                  <c:v>16.082000000000001</c:v>
                </c:pt>
                <c:pt idx="26110">
                  <c:v>16.082000000000001</c:v>
                </c:pt>
                <c:pt idx="26111">
                  <c:v>16.058</c:v>
                </c:pt>
                <c:pt idx="26112">
                  <c:v>16.033999999999999</c:v>
                </c:pt>
                <c:pt idx="26113">
                  <c:v>16.033999999999999</c:v>
                </c:pt>
                <c:pt idx="26114">
                  <c:v>16.010000000000002</c:v>
                </c:pt>
                <c:pt idx="26115">
                  <c:v>16.010000000000002</c:v>
                </c:pt>
                <c:pt idx="26116">
                  <c:v>16.010000000000002</c:v>
                </c:pt>
                <c:pt idx="26117">
                  <c:v>16.010000000000002</c:v>
                </c:pt>
                <c:pt idx="26118">
                  <c:v>16.010000000000002</c:v>
                </c:pt>
                <c:pt idx="26119">
                  <c:v>16.010000000000002</c:v>
                </c:pt>
                <c:pt idx="26120">
                  <c:v>15.986000000000001</c:v>
                </c:pt>
                <c:pt idx="26121">
                  <c:v>15.986000000000001</c:v>
                </c:pt>
                <c:pt idx="26122">
                  <c:v>15.986000000000001</c:v>
                </c:pt>
                <c:pt idx="26123">
                  <c:v>15.986000000000001</c:v>
                </c:pt>
                <c:pt idx="26124">
                  <c:v>16.010000000000002</c:v>
                </c:pt>
                <c:pt idx="26125">
                  <c:v>16.010000000000002</c:v>
                </c:pt>
                <c:pt idx="26126">
                  <c:v>16.010000000000002</c:v>
                </c:pt>
                <c:pt idx="26127">
                  <c:v>16.058</c:v>
                </c:pt>
                <c:pt idx="26128">
                  <c:v>16.058</c:v>
                </c:pt>
                <c:pt idx="26129">
                  <c:v>16.058</c:v>
                </c:pt>
                <c:pt idx="26130">
                  <c:v>16.058</c:v>
                </c:pt>
                <c:pt idx="26131">
                  <c:v>16.058</c:v>
                </c:pt>
                <c:pt idx="26132">
                  <c:v>16.058</c:v>
                </c:pt>
                <c:pt idx="26133">
                  <c:v>16.058</c:v>
                </c:pt>
                <c:pt idx="26134">
                  <c:v>16.058</c:v>
                </c:pt>
                <c:pt idx="26135">
                  <c:v>16.058</c:v>
                </c:pt>
                <c:pt idx="26136">
                  <c:v>16.082000000000001</c:v>
                </c:pt>
                <c:pt idx="26137">
                  <c:v>16.082000000000001</c:v>
                </c:pt>
                <c:pt idx="26138">
                  <c:v>16.082000000000001</c:v>
                </c:pt>
                <c:pt idx="26139">
                  <c:v>16.058</c:v>
                </c:pt>
                <c:pt idx="26140">
                  <c:v>16.058</c:v>
                </c:pt>
                <c:pt idx="26141">
                  <c:v>16.058</c:v>
                </c:pt>
                <c:pt idx="26142">
                  <c:v>16.058</c:v>
                </c:pt>
                <c:pt idx="26143">
                  <c:v>16.058</c:v>
                </c:pt>
                <c:pt idx="26144">
                  <c:v>16.058</c:v>
                </c:pt>
                <c:pt idx="26145">
                  <c:v>16.058</c:v>
                </c:pt>
                <c:pt idx="26146">
                  <c:v>16.058</c:v>
                </c:pt>
                <c:pt idx="26147">
                  <c:v>16.058</c:v>
                </c:pt>
                <c:pt idx="26148">
                  <c:v>16.082000000000001</c:v>
                </c:pt>
                <c:pt idx="26149">
                  <c:v>16.106000000000002</c:v>
                </c:pt>
                <c:pt idx="26150">
                  <c:v>16.152999999999999</c:v>
                </c:pt>
                <c:pt idx="26151">
                  <c:v>16.177</c:v>
                </c:pt>
                <c:pt idx="26152">
                  <c:v>16.225000000000001</c:v>
                </c:pt>
                <c:pt idx="26153">
                  <c:v>16.271999999999998</c:v>
                </c:pt>
                <c:pt idx="26154">
                  <c:v>16.32</c:v>
                </c:pt>
                <c:pt idx="26155">
                  <c:v>16.367999999999999</c:v>
                </c:pt>
                <c:pt idx="26156">
                  <c:v>16.414999999999999</c:v>
                </c:pt>
                <c:pt idx="26157">
                  <c:v>16.463000000000001</c:v>
                </c:pt>
                <c:pt idx="26158">
                  <c:v>16.510999999999999</c:v>
                </c:pt>
                <c:pt idx="26159">
                  <c:v>16.558</c:v>
                </c:pt>
                <c:pt idx="26160">
                  <c:v>16.606000000000002</c:v>
                </c:pt>
                <c:pt idx="26161">
                  <c:v>16.654</c:v>
                </c:pt>
                <c:pt idx="26162">
                  <c:v>16.677</c:v>
                </c:pt>
                <c:pt idx="26163">
                  <c:v>16.725000000000001</c:v>
                </c:pt>
                <c:pt idx="26164">
                  <c:v>16.773</c:v>
                </c:pt>
                <c:pt idx="26165">
                  <c:v>16.82</c:v>
                </c:pt>
                <c:pt idx="26166">
                  <c:v>16.844000000000001</c:v>
                </c:pt>
                <c:pt idx="26167">
                  <c:v>16.867999999999999</c:v>
                </c:pt>
                <c:pt idx="26168">
                  <c:v>16.891999999999999</c:v>
                </c:pt>
                <c:pt idx="26169">
                  <c:v>16.914999999999999</c:v>
                </c:pt>
                <c:pt idx="26170">
                  <c:v>16.939</c:v>
                </c:pt>
                <c:pt idx="26171">
                  <c:v>16.939</c:v>
                </c:pt>
                <c:pt idx="26172">
                  <c:v>16.963000000000001</c:v>
                </c:pt>
                <c:pt idx="26173">
                  <c:v>16.986999999999998</c:v>
                </c:pt>
                <c:pt idx="26174">
                  <c:v>16.986999999999998</c:v>
                </c:pt>
                <c:pt idx="26175">
                  <c:v>16.986999999999998</c:v>
                </c:pt>
                <c:pt idx="26176">
                  <c:v>16.963000000000001</c:v>
                </c:pt>
                <c:pt idx="26177">
                  <c:v>16.963000000000001</c:v>
                </c:pt>
                <c:pt idx="26178">
                  <c:v>16.939</c:v>
                </c:pt>
                <c:pt idx="26179">
                  <c:v>16.914999999999999</c:v>
                </c:pt>
                <c:pt idx="26180">
                  <c:v>16.891999999999999</c:v>
                </c:pt>
                <c:pt idx="26181">
                  <c:v>16.867999999999999</c:v>
                </c:pt>
                <c:pt idx="26182">
                  <c:v>16.844000000000001</c:v>
                </c:pt>
                <c:pt idx="26183">
                  <c:v>16.795999999999999</c:v>
                </c:pt>
                <c:pt idx="26184">
                  <c:v>16.773</c:v>
                </c:pt>
                <c:pt idx="26185">
                  <c:v>16.725000000000001</c:v>
                </c:pt>
                <c:pt idx="26186">
                  <c:v>16.677</c:v>
                </c:pt>
                <c:pt idx="26187">
                  <c:v>16.63</c:v>
                </c:pt>
                <c:pt idx="26188">
                  <c:v>16.582000000000001</c:v>
                </c:pt>
                <c:pt idx="26189">
                  <c:v>16.558</c:v>
                </c:pt>
                <c:pt idx="26190">
                  <c:v>16.533999999999999</c:v>
                </c:pt>
                <c:pt idx="26191">
                  <c:v>16.486999999999998</c:v>
                </c:pt>
                <c:pt idx="26192">
                  <c:v>16.439</c:v>
                </c:pt>
                <c:pt idx="26193">
                  <c:v>16.414999999999999</c:v>
                </c:pt>
                <c:pt idx="26194">
                  <c:v>16.367999999999999</c:v>
                </c:pt>
                <c:pt idx="26195">
                  <c:v>16.344000000000001</c:v>
                </c:pt>
                <c:pt idx="26196">
                  <c:v>16.295999999999999</c:v>
                </c:pt>
                <c:pt idx="26197">
                  <c:v>16.271999999999998</c:v>
                </c:pt>
                <c:pt idx="26198">
                  <c:v>16.271999999999998</c:v>
                </c:pt>
                <c:pt idx="26199">
                  <c:v>16.271999999999998</c:v>
                </c:pt>
                <c:pt idx="26200">
                  <c:v>16.248999999999999</c:v>
                </c:pt>
                <c:pt idx="26201">
                  <c:v>16.248999999999999</c:v>
                </c:pt>
                <c:pt idx="26202">
                  <c:v>16.225000000000001</c:v>
                </c:pt>
                <c:pt idx="26203">
                  <c:v>16.177</c:v>
                </c:pt>
                <c:pt idx="26204">
                  <c:v>16.152999999999999</c:v>
                </c:pt>
                <c:pt idx="26205">
                  <c:v>16.106000000000002</c:v>
                </c:pt>
                <c:pt idx="26206">
                  <c:v>16.106000000000002</c:v>
                </c:pt>
                <c:pt idx="26207">
                  <c:v>16.082000000000001</c:v>
                </c:pt>
                <c:pt idx="26208">
                  <c:v>16.082000000000001</c:v>
                </c:pt>
                <c:pt idx="26209">
                  <c:v>16.058</c:v>
                </c:pt>
                <c:pt idx="26210">
                  <c:v>16.033999999999999</c:v>
                </c:pt>
                <c:pt idx="26211">
                  <c:v>16.033999999999999</c:v>
                </c:pt>
                <c:pt idx="26212">
                  <c:v>16.033999999999999</c:v>
                </c:pt>
                <c:pt idx="26213">
                  <c:v>16.010000000000002</c:v>
                </c:pt>
                <c:pt idx="26214">
                  <c:v>16.010000000000002</c:v>
                </c:pt>
                <c:pt idx="26215">
                  <c:v>16.033999999999999</c:v>
                </c:pt>
                <c:pt idx="26216">
                  <c:v>16.010000000000002</c:v>
                </c:pt>
                <c:pt idx="26217">
                  <c:v>16.010000000000002</c:v>
                </c:pt>
                <c:pt idx="26218">
                  <c:v>16.033999999999999</c:v>
                </c:pt>
                <c:pt idx="26219">
                  <c:v>16.033999999999999</c:v>
                </c:pt>
                <c:pt idx="26220">
                  <c:v>16.010000000000002</c:v>
                </c:pt>
                <c:pt idx="26221">
                  <c:v>16.010000000000002</c:v>
                </c:pt>
                <c:pt idx="26222">
                  <c:v>15.986000000000001</c:v>
                </c:pt>
                <c:pt idx="26223">
                  <c:v>16.010000000000002</c:v>
                </c:pt>
                <c:pt idx="26224">
                  <c:v>16.010000000000002</c:v>
                </c:pt>
                <c:pt idx="26225">
                  <c:v>16.010000000000002</c:v>
                </c:pt>
                <c:pt idx="26226">
                  <c:v>16.010000000000002</c:v>
                </c:pt>
                <c:pt idx="26227">
                  <c:v>16.033999999999999</c:v>
                </c:pt>
                <c:pt idx="26228">
                  <c:v>16.010000000000002</c:v>
                </c:pt>
                <c:pt idx="26229">
                  <c:v>15.986000000000001</c:v>
                </c:pt>
                <c:pt idx="26230">
                  <c:v>15.986000000000001</c:v>
                </c:pt>
                <c:pt idx="26231">
                  <c:v>15.962999999999999</c:v>
                </c:pt>
                <c:pt idx="26232">
                  <c:v>15.962999999999999</c:v>
                </c:pt>
                <c:pt idx="26233">
                  <c:v>15.986000000000001</c:v>
                </c:pt>
                <c:pt idx="26234">
                  <c:v>15.986000000000001</c:v>
                </c:pt>
                <c:pt idx="26235">
                  <c:v>15.962999999999999</c:v>
                </c:pt>
                <c:pt idx="26236">
                  <c:v>15.962999999999999</c:v>
                </c:pt>
                <c:pt idx="26237">
                  <c:v>15.962999999999999</c:v>
                </c:pt>
                <c:pt idx="26238">
                  <c:v>15.962999999999999</c:v>
                </c:pt>
                <c:pt idx="26239">
                  <c:v>15.962999999999999</c:v>
                </c:pt>
                <c:pt idx="26240">
                  <c:v>15.962999999999999</c:v>
                </c:pt>
                <c:pt idx="26241">
                  <c:v>15.962999999999999</c:v>
                </c:pt>
                <c:pt idx="26242">
                  <c:v>15.986000000000001</c:v>
                </c:pt>
                <c:pt idx="26243">
                  <c:v>15.986000000000001</c:v>
                </c:pt>
                <c:pt idx="26244">
                  <c:v>15.986000000000001</c:v>
                </c:pt>
                <c:pt idx="26245">
                  <c:v>16.010000000000002</c:v>
                </c:pt>
                <c:pt idx="26246">
                  <c:v>16.033999999999999</c:v>
                </c:pt>
                <c:pt idx="26247">
                  <c:v>16.082000000000001</c:v>
                </c:pt>
                <c:pt idx="26248">
                  <c:v>16.129000000000001</c:v>
                </c:pt>
                <c:pt idx="26249">
                  <c:v>16.152999999999999</c:v>
                </c:pt>
                <c:pt idx="26250">
                  <c:v>16.225000000000001</c:v>
                </c:pt>
                <c:pt idx="26251">
                  <c:v>16.271999999999998</c:v>
                </c:pt>
                <c:pt idx="26252">
                  <c:v>16.32</c:v>
                </c:pt>
                <c:pt idx="26253">
                  <c:v>16.367999999999999</c:v>
                </c:pt>
                <c:pt idx="26254">
                  <c:v>16.414999999999999</c:v>
                </c:pt>
                <c:pt idx="26255">
                  <c:v>16.463000000000001</c:v>
                </c:pt>
                <c:pt idx="26256">
                  <c:v>16.510999999999999</c:v>
                </c:pt>
                <c:pt idx="26257">
                  <c:v>16.558</c:v>
                </c:pt>
                <c:pt idx="26258">
                  <c:v>16.606000000000002</c:v>
                </c:pt>
                <c:pt idx="26259">
                  <c:v>16.677</c:v>
                </c:pt>
                <c:pt idx="26260">
                  <c:v>16.725000000000001</c:v>
                </c:pt>
                <c:pt idx="26261">
                  <c:v>16.773</c:v>
                </c:pt>
                <c:pt idx="26262">
                  <c:v>16.795999999999999</c:v>
                </c:pt>
                <c:pt idx="26263">
                  <c:v>16.82</c:v>
                </c:pt>
                <c:pt idx="26264">
                  <c:v>16.867999999999999</c:v>
                </c:pt>
                <c:pt idx="26265">
                  <c:v>16.867999999999999</c:v>
                </c:pt>
                <c:pt idx="26266">
                  <c:v>16.891999999999999</c:v>
                </c:pt>
                <c:pt idx="26267">
                  <c:v>16.914999999999999</c:v>
                </c:pt>
                <c:pt idx="26268">
                  <c:v>16.914999999999999</c:v>
                </c:pt>
                <c:pt idx="26269">
                  <c:v>16.939</c:v>
                </c:pt>
                <c:pt idx="26270">
                  <c:v>16.939</c:v>
                </c:pt>
                <c:pt idx="26271">
                  <c:v>16.939</c:v>
                </c:pt>
                <c:pt idx="26272">
                  <c:v>16.914999999999999</c:v>
                </c:pt>
                <c:pt idx="26273">
                  <c:v>16.891999999999999</c:v>
                </c:pt>
                <c:pt idx="26274">
                  <c:v>16.867999999999999</c:v>
                </c:pt>
                <c:pt idx="26275">
                  <c:v>16.867999999999999</c:v>
                </c:pt>
                <c:pt idx="26276">
                  <c:v>16.867999999999999</c:v>
                </c:pt>
                <c:pt idx="26277">
                  <c:v>16.82</c:v>
                </c:pt>
                <c:pt idx="26278">
                  <c:v>16.795999999999999</c:v>
                </c:pt>
                <c:pt idx="26279">
                  <c:v>16.725000000000001</c:v>
                </c:pt>
                <c:pt idx="26280">
                  <c:v>16.677</c:v>
                </c:pt>
                <c:pt idx="26281">
                  <c:v>16.63</c:v>
                </c:pt>
                <c:pt idx="26282">
                  <c:v>16.606000000000002</c:v>
                </c:pt>
                <c:pt idx="26283">
                  <c:v>16.558</c:v>
                </c:pt>
                <c:pt idx="26284">
                  <c:v>16.533999999999999</c:v>
                </c:pt>
                <c:pt idx="26285">
                  <c:v>16.486999999999998</c:v>
                </c:pt>
                <c:pt idx="26286">
                  <c:v>16.439</c:v>
                </c:pt>
                <c:pt idx="26287">
                  <c:v>16.414999999999999</c:v>
                </c:pt>
                <c:pt idx="26288">
                  <c:v>16.391999999999999</c:v>
                </c:pt>
                <c:pt idx="26289">
                  <c:v>16.367999999999999</c:v>
                </c:pt>
                <c:pt idx="26290">
                  <c:v>16.344000000000001</c:v>
                </c:pt>
                <c:pt idx="26291">
                  <c:v>16.32</c:v>
                </c:pt>
                <c:pt idx="26292">
                  <c:v>16.295999999999999</c:v>
                </c:pt>
                <c:pt idx="26293">
                  <c:v>16.295999999999999</c:v>
                </c:pt>
                <c:pt idx="26294">
                  <c:v>16.271999999999998</c:v>
                </c:pt>
                <c:pt idx="26295">
                  <c:v>16.248999999999999</c:v>
                </c:pt>
                <c:pt idx="26296">
                  <c:v>16.225000000000001</c:v>
                </c:pt>
                <c:pt idx="26297">
                  <c:v>16.201000000000001</c:v>
                </c:pt>
                <c:pt idx="26298">
                  <c:v>16.201000000000001</c:v>
                </c:pt>
                <c:pt idx="26299">
                  <c:v>16.201000000000001</c:v>
                </c:pt>
                <c:pt idx="26300">
                  <c:v>16.201000000000001</c:v>
                </c:pt>
                <c:pt idx="26301">
                  <c:v>16.177</c:v>
                </c:pt>
                <c:pt idx="26302">
                  <c:v>16.177</c:v>
                </c:pt>
                <c:pt idx="26303">
                  <c:v>16.152999999999999</c:v>
                </c:pt>
                <c:pt idx="26304">
                  <c:v>16.152999999999999</c:v>
                </c:pt>
                <c:pt idx="26305">
                  <c:v>16.152999999999999</c:v>
                </c:pt>
                <c:pt idx="26306">
                  <c:v>16.129000000000001</c:v>
                </c:pt>
                <c:pt idx="26307">
                  <c:v>16.129000000000001</c:v>
                </c:pt>
                <c:pt idx="26308">
                  <c:v>16.129000000000001</c:v>
                </c:pt>
                <c:pt idx="26309">
                  <c:v>16.129000000000001</c:v>
                </c:pt>
                <c:pt idx="26310">
                  <c:v>16.129000000000001</c:v>
                </c:pt>
                <c:pt idx="26311">
                  <c:v>16.106000000000002</c:v>
                </c:pt>
                <c:pt idx="26312">
                  <c:v>16.106000000000002</c:v>
                </c:pt>
                <c:pt idx="26313">
                  <c:v>16.106000000000002</c:v>
                </c:pt>
                <c:pt idx="26314">
                  <c:v>16.106000000000002</c:v>
                </c:pt>
                <c:pt idx="26315">
                  <c:v>16.106000000000002</c:v>
                </c:pt>
                <c:pt idx="26316">
                  <c:v>16.106000000000002</c:v>
                </c:pt>
                <c:pt idx="26317">
                  <c:v>16.082000000000001</c:v>
                </c:pt>
                <c:pt idx="26318">
                  <c:v>16.058</c:v>
                </c:pt>
                <c:pt idx="26319">
                  <c:v>16.033999999999999</c:v>
                </c:pt>
                <c:pt idx="26320">
                  <c:v>16.033999999999999</c:v>
                </c:pt>
                <c:pt idx="26321">
                  <c:v>15.986000000000001</c:v>
                </c:pt>
                <c:pt idx="26322">
                  <c:v>15.962999999999999</c:v>
                </c:pt>
                <c:pt idx="26323">
                  <c:v>15.939</c:v>
                </c:pt>
                <c:pt idx="26324">
                  <c:v>15.939</c:v>
                </c:pt>
                <c:pt idx="26325">
                  <c:v>15.914999999999999</c:v>
                </c:pt>
                <c:pt idx="26326">
                  <c:v>15.914999999999999</c:v>
                </c:pt>
                <c:pt idx="26327">
                  <c:v>15.891</c:v>
                </c:pt>
                <c:pt idx="26328">
                  <c:v>15.891</c:v>
                </c:pt>
                <c:pt idx="26329">
                  <c:v>15.867000000000001</c:v>
                </c:pt>
                <c:pt idx="26330">
                  <c:v>15.867000000000001</c:v>
                </c:pt>
                <c:pt idx="26331">
                  <c:v>15.867000000000001</c:v>
                </c:pt>
                <c:pt idx="26332">
                  <c:v>15.891</c:v>
                </c:pt>
                <c:pt idx="26333">
                  <c:v>15.843</c:v>
                </c:pt>
                <c:pt idx="26334">
                  <c:v>15.819000000000001</c:v>
                </c:pt>
                <c:pt idx="26335">
                  <c:v>15.795999999999999</c:v>
                </c:pt>
                <c:pt idx="26336">
                  <c:v>15.7</c:v>
                </c:pt>
                <c:pt idx="26337">
                  <c:v>15.629</c:v>
                </c:pt>
                <c:pt idx="26338">
                  <c:v>15.557</c:v>
                </c:pt>
                <c:pt idx="26339">
                  <c:v>15.509</c:v>
                </c:pt>
                <c:pt idx="26340">
                  <c:v>15.461</c:v>
                </c:pt>
                <c:pt idx="26341">
                  <c:v>15.414</c:v>
                </c:pt>
                <c:pt idx="26342">
                  <c:v>15.39</c:v>
                </c:pt>
                <c:pt idx="26343">
                  <c:v>15.39</c:v>
                </c:pt>
                <c:pt idx="26344">
                  <c:v>15.39</c:v>
                </c:pt>
                <c:pt idx="26345">
                  <c:v>15.438000000000001</c:v>
                </c:pt>
                <c:pt idx="26346">
                  <c:v>15.484999999999999</c:v>
                </c:pt>
                <c:pt idx="26347">
                  <c:v>15.581</c:v>
                </c:pt>
                <c:pt idx="26348">
                  <c:v>15.7</c:v>
                </c:pt>
                <c:pt idx="26349">
                  <c:v>15.843</c:v>
                </c:pt>
                <c:pt idx="26350">
                  <c:v>16.010000000000002</c:v>
                </c:pt>
                <c:pt idx="26351">
                  <c:v>16.177</c:v>
                </c:pt>
                <c:pt idx="26352">
                  <c:v>16.367999999999999</c:v>
                </c:pt>
                <c:pt idx="26353">
                  <c:v>16.558</c:v>
                </c:pt>
                <c:pt idx="26354">
                  <c:v>16.773</c:v>
                </c:pt>
                <c:pt idx="26355">
                  <c:v>16.986999999999998</c:v>
                </c:pt>
                <c:pt idx="26356">
                  <c:v>17.201000000000001</c:v>
                </c:pt>
                <c:pt idx="26357">
                  <c:v>17.390999999999998</c:v>
                </c:pt>
                <c:pt idx="26358">
                  <c:v>17.582000000000001</c:v>
                </c:pt>
                <c:pt idx="26359">
                  <c:v>17.771999999999998</c:v>
                </c:pt>
                <c:pt idx="26360">
                  <c:v>17.914999999999999</c:v>
                </c:pt>
                <c:pt idx="26361">
                  <c:v>18.105</c:v>
                </c:pt>
                <c:pt idx="26362">
                  <c:v>18.247</c:v>
                </c:pt>
                <c:pt idx="26363">
                  <c:v>18.366</c:v>
                </c:pt>
                <c:pt idx="26364">
                  <c:v>18.509</c:v>
                </c:pt>
                <c:pt idx="26365">
                  <c:v>18.628</c:v>
                </c:pt>
                <c:pt idx="26366">
                  <c:v>18.722999999999999</c:v>
                </c:pt>
                <c:pt idx="26367">
                  <c:v>18.794</c:v>
                </c:pt>
                <c:pt idx="26368">
                  <c:v>18.866</c:v>
                </c:pt>
                <c:pt idx="26369">
                  <c:v>18.913</c:v>
                </c:pt>
                <c:pt idx="26370">
                  <c:v>18.937000000000001</c:v>
                </c:pt>
                <c:pt idx="26371">
                  <c:v>18.937000000000001</c:v>
                </c:pt>
                <c:pt idx="26372">
                  <c:v>18.937000000000001</c:v>
                </c:pt>
                <c:pt idx="26373">
                  <c:v>18.913</c:v>
                </c:pt>
                <c:pt idx="26374">
                  <c:v>18.841999999999999</c:v>
                </c:pt>
                <c:pt idx="26375">
                  <c:v>18.771000000000001</c:v>
                </c:pt>
                <c:pt idx="26376">
                  <c:v>18.699000000000002</c:v>
                </c:pt>
                <c:pt idx="26377">
                  <c:v>18.603999999999999</c:v>
                </c:pt>
                <c:pt idx="26378">
                  <c:v>18.509</c:v>
                </c:pt>
                <c:pt idx="26379">
                  <c:v>18.414000000000001</c:v>
                </c:pt>
                <c:pt idx="26380">
                  <c:v>18.295000000000002</c:v>
                </c:pt>
                <c:pt idx="26381">
                  <c:v>18.175999999999998</c:v>
                </c:pt>
                <c:pt idx="26382">
                  <c:v>18.056999999999999</c:v>
                </c:pt>
                <c:pt idx="26383">
                  <c:v>17.937999999999999</c:v>
                </c:pt>
                <c:pt idx="26384">
                  <c:v>17.795999999999999</c:v>
                </c:pt>
                <c:pt idx="26385">
                  <c:v>17.677</c:v>
                </c:pt>
                <c:pt idx="26386">
                  <c:v>17.582000000000001</c:v>
                </c:pt>
                <c:pt idx="26387">
                  <c:v>17.463000000000001</c:v>
                </c:pt>
                <c:pt idx="26388">
                  <c:v>17.344000000000001</c:v>
                </c:pt>
                <c:pt idx="26389">
                  <c:v>17.225000000000001</c:v>
                </c:pt>
                <c:pt idx="26390">
                  <c:v>17.106000000000002</c:v>
                </c:pt>
                <c:pt idx="26391">
                  <c:v>16.986999999999998</c:v>
                </c:pt>
                <c:pt idx="26392">
                  <c:v>16.867999999999999</c:v>
                </c:pt>
                <c:pt idx="26393">
                  <c:v>16.773</c:v>
                </c:pt>
                <c:pt idx="26394">
                  <c:v>16.63</c:v>
                </c:pt>
                <c:pt idx="26395">
                  <c:v>16.533999999999999</c:v>
                </c:pt>
                <c:pt idx="26396">
                  <c:v>16.414999999999999</c:v>
                </c:pt>
                <c:pt idx="26397">
                  <c:v>16.295999999999999</c:v>
                </c:pt>
                <c:pt idx="26398">
                  <c:v>16.177</c:v>
                </c:pt>
                <c:pt idx="26399">
                  <c:v>16.082000000000001</c:v>
                </c:pt>
                <c:pt idx="26400">
                  <c:v>15.986000000000001</c:v>
                </c:pt>
                <c:pt idx="26401">
                  <c:v>15.891</c:v>
                </c:pt>
                <c:pt idx="26402">
                  <c:v>15.795999999999999</c:v>
                </c:pt>
                <c:pt idx="26403">
                  <c:v>15.724</c:v>
                </c:pt>
                <c:pt idx="26404">
                  <c:v>15.629</c:v>
                </c:pt>
                <c:pt idx="26405">
                  <c:v>15.581</c:v>
                </c:pt>
                <c:pt idx="26406">
                  <c:v>15.509</c:v>
                </c:pt>
                <c:pt idx="26407">
                  <c:v>15.438000000000001</c:v>
                </c:pt>
                <c:pt idx="26408">
                  <c:v>15.39</c:v>
                </c:pt>
                <c:pt idx="26409">
                  <c:v>15.318</c:v>
                </c:pt>
                <c:pt idx="26410">
                  <c:v>15.27</c:v>
                </c:pt>
                <c:pt idx="26411">
                  <c:v>15.223000000000001</c:v>
                </c:pt>
                <c:pt idx="26412">
                  <c:v>15.175000000000001</c:v>
                </c:pt>
                <c:pt idx="26413">
                  <c:v>15.127000000000001</c:v>
                </c:pt>
                <c:pt idx="26414">
                  <c:v>15.103</c:v>
                </c:pt>
                <c:pt idx="26415">
                  <c:v>15.079000000000001</c:v>
                </c:pt>
                <c:pt idx="26416">
                  <c:v>15.055</c:v>
                </c:pt>
                <c:pt idx="26417">
                  <c:v>15.007999999999999</c:v>
                </c:pt>
                <c:pt idx="26418">
                  <c:v>15.007999999999999</c:v>
                </c:pt>
                <c:pt idx="26419">
                  <c:v>14.984</c:v>
                </c:pt>
                <c:pt idx="26420">
                  <c:v>14.96</c:v>
                </c:pt>
                <c:pt idx="26421">
                  <c:v>14.96</c:v>
                </c:pt>
                <c:pt idx="26422">
                  <c:v>14.936</c:v>
                </c:pt>
                <c:pt idx="26423">
                  <c:v>14.912000000000001</c:v>
                </c:pt>
                <c:pt idx="26424">
                  <c:v>14.888</c:v>
                </c:pt>
                <c:pt idx="26425">
                  <c:v>14.864000000000001</c:v>
                </c:pt>
                <c:pt idx="26426">
                  <c:v>14.864000000000001</c:v>
                </c:pt>
                <c:pt idx="26427">
                  <c:v>14.84</c:v>
                </c:pt>
                <c:pt idx="26428">
                  <c:v>14.816000000000001</c:v>
                </c:pt>
                <c:pt idx="26429">
                  <c:v>14.792</c:v>
                </c:pt>
                <c:pt idx="26430">
                  <c:v>14.768000000000001</c:v>
                </c:pt>
                <c:pt idx="26431">
                  <c:v>14.744999999999999</c:v>
                </c:pt>
                <c:pt idx="26432">
                  <c:v>14.721</c:v>
                </c:pt>
                <c:pt idx="26433">
                  <c:v>14.721</c:v>
                </c:pt>
                <c:pt idx="26434">
                  <c:v>14.721</c:v>
                </c:pt>
                <c:pt idx="26435">
                  <c:v>14.721</c:v>
                </c:pt>
                <c:pt idx="26436">
                  <c:v>14.744999999999999</c:v>
                </c:pt>
                <c:pt idx="26437">
                  <c:v>14.744999999999999</c:v>
                </c:pt>
                <c:pt idx="26438">
                  <c:v>14.792</c:v>
                </c:pt>
                <c:pt idx="26439">
                  <c:v>14.84</c:v>
                </c:pt>
                <c:pt idx="26440">
                  <c:v>14.912000000000001</c:v>
                </c:pt>
                <c:pt idx="26441">
                  <c:v>14.984</c:v>
                </c:pt>
                <c:pt idx="26442">
                  <c:v>15.079000000000001</c:v>
                </c:pt>
                <c:pt idx="26443">
                  <c:v>15.199</c:v>
                </c:pt>
                <c:pt idx="26444">
                  <c:v>15.342000000000001</c:v>
                </c:pt>
                <c:pt idx="26445">
                  <c:v>15.509</c:v>
                </c:pt>
                <c:pt idx="26446">
                  <c:v>15.676</c:v>
                </c:pt>
                <c:pt idx="26447">
                  <c:v>15.891</c:v>
                </c:pt>
                <c:pt idx="26448">
                  <c:v>16.082000000000001</c:v>
                </c:pt>
                <c:pt idx="26449">
                  <c:v>16.295999999999999</c:v>
                </c:pt>
                <c:pt idx="26450">
                  <c:v>16.510999999999999</c:v>
                </c:pt>
                <c:pt idx="26451">
                  <c:v>16.748999999999999</c:v>
                </c:pt>
                <c:pt idx="26452">
                  <c:v>16.963000000000001</c:v>
                </c:pt>
                <c:pt idx="26453">
                  <c:v>17.177</c:v>
                </c:pt>
                <c:pt idx="26454">
                  <c:v>17.344000000000001</c:v>
                </c:pt>
                <c:pt idx="26455">
                  <c:v>17.533999999999999</c:v>
                </c:pt>
                <c:pt idx="26456">
                  <c:v>17.701000000000001</c:v>
                </c:pt>
                <c:pt idx="26457">
                  <c:v>17.867000000000001</c:v>
                </c:pt>
                <c:pt idx="26458">
                  <c:v>18.010000000000002</c:v>
                </c:pt>
                <c:pt idx="26459">
                  <c:v>18.175999999999998</c:v>
                </c:pt>
                <c:pt idx="26460">
                  <c:v>18.271000000000001</c:v>
                </c:pt>
                <c:pt idx="26461">
                  <c:v>18.414000000000001</c:v>
                </c:pt>
                <c:pt idx="26462">
                  <c:v>18.509</c:v>
                </c:pt>
                <c:pt idx="26463">
                  <c:v>18.579999999999998</c:v>
                </c:pt>
                <c:pt idx="26464">
                  <c:v>18.652000000000001</c:v>
                </c:pt>
                <c:pt idx="26465">
                  <c:v>18.699000000000002</c:v>
                </c:pt>
                <c:pt idx="26466">
                  <c:v>18.722999999999999</c:v>
                </c:pt>
                <c:pt idx="26467">
                  <c:v>18.747</c:v>
                </c:pt>
                <c:pt idx="26468">
                  <c:v>18.747</c:v>
                </c:pt>
                <c:pt idx="26469">
                  <c:v>18.747</c:v>
                </c:pt>
                <c:pt idx="26470">
                  <c:v>18.699000000000002</c:v>
                </c:pt>
                <c:pt idx="26471">
                  <c:v>18.652000000000001</c:v>
                </c:pt>
                <c:pt idx="26472">
                  <c:v>18.579999999999998</c:v>
                </c:pt>
                <c:pt idx="26473">
                  <c:v>18.509</c:v>
                </c:pt>
                <c:pt idx="26474">
                  <c:v>18.437999999999999</c:v>
                </c:pt>
                <c:pt idx="26475">
                  <c:v>18.343</c:v>
                </c:pt>
                <c:pt idx="26476">
                  <c:v>18.247</c:v>
                </c:pt>
                <c:pt idx="26477">
                  <c:v>18.129000000000001</c:v>
                </c:pt>
                <c:pt idx="26478">
                  <c:v>18.010000000000002</c:v>
                </c:pt>
                <c:pt idx="26479">
                  <c:v>17.890999999999998</c:v>
                </c:pt>
                <c:pt idx="26480">
                  <c:v>17.795999999999999</c:v>
                </c:pt>
                <c:pt idx="26481">
                  <c:v>17.677</c:v>
                </c:pt>
                <c:pt idx="26482">
                  <c:v>17.582000000000001</c:v>
                </c:pt>
                <c:pt idx="26483">
                  <c:v>17.486000000000001</c:v>
                </c:pt>
                <c:pt idx="26484">
                  <c:v>17.367999999999999</c:v>
                </c:pt>
                <c:pt idx="26485">
                  <c:v>17.271999999999998</c:v>
                </c:pt>
                <c:pt idx="26486">
                  <c:v>17.177</c:v>
                </c:pt>
                <c:pt idx="26487">
                  <c:v>17.082000000000001</c:v>
                </c:pt>
                <c:pt idx="26488">
                  <c:v>16.986999999999998</c:v>
                </c:pt>
                <c:pt idx="26489">
                  <c:v>16.867999999999999</c:v>
                </c:pt>
                <c:pt idx="26490">
                  <c:v>16.773</c:v>
                </c:pt>
                <c:pt idx="26491">
                  <c:v>16.677</c:v>
                </c:pt>
                <c:pt idx="26492">
                  <c:v>16.558</c:v>
                </c:pt>
                <c:pt idx="26493">
                  <c:v>16.463000000000001</c:v>
                </c:pt>
                <c:pt idx="26494">
                  <c:v>16.344000000000001</c:v>
                </c:pt>
                <c:pt idx="26495">
                  <c:v>16.248999999999999</c:v>
                </c:pt>
                <c:pt idx="26496">
                  <c:v>16.152999999999999</c:v>
                </c:pt>
                <c:pt idx="26497">
                  <c:v>16.082000000000001</c:v>
                </c:pt>
                <c:pt idx="26498">
                  <c:v>15.986000000000001</c:v>
                </c:pt>
                <c:pt idx="26499">
                  <c:v>15.891</c:v>
                </c:pt>
                <c:pt idx="26500">
                  <c:v>15.819000000000001</c:v>
                </c:pt>
                <c:pt idx="26501">
                  <c:v>15.747999999999999</c:v>
                </c:pt>
                <c:pt idx="26502">
                  <c:v>15.676</c:v>
                </c:pt>
                <c:pt idx="26503">
                  <c:v>15.605</c:v>
                </c:pt>
                <c:pt idx="26504">
                  <c:v>15.557</c:v>
                </c:pt>
                <c:pt idx="26505">
                  <c:v>15.484999999999999</c:v>
                </c:pt>
                <c:pt idx="26506">
                  <c:v>15.438000000000001</c:v>
                </c:pt>
                <c:pt idx="26507">
                  <c:v>15.39</c:v>
                </c:pt>
                <c:pt idx="26508">
                  <c:v>15.342000000000001</c:v>
                </c:pt>
                <c:pt idx="26509">
                  <c:v>15.318</c:v>
                </c:pt>
                <c:pt idx="26510">
                  <c:v>15.294</c:v>
                </c:pt>
                <c:pt idx="26511">
                  <c:v>15.247</c:v>
                </c:pt>
                <c:pt idx="26512">
                  <c:v>15.223000000000001</c:v>
                </c:pt>
                <c:pt idx="26513">
                  <c:v>15.199</c:v>
                </c:pt>
                <c:pt idx="26514">
                  <c:v>15.151</c:v>
                </c:pt>
                <c:pt idx="26515">
                  <c:v>15.127000000000001</c:v>
                </c:pt>
                <c:pt idx="26516">
                  <c:v>15.103</c:v>
                </c:pt>
                <c:pt idx="26517">
                  <c:v>15.079000000000001</c:v>
                </c:pt>
                <c:pt idx="26518">
                  <c:v>15.055</c:v>
                </c:pt>
                <c:pt idx="26519">
                  <c:v>15.055</c:v>
                </c:pt>
                <c:pt idx="26520">
                  <c:v>15.007999999999999</c:v>
                </c:pt>
                <c:pt idx="26521">
                  <c:v>15.007999999999999</c:v>
                </c:pt>
                <c:pt idx="26522">
                  <c:v>14.984</c:v>
                </c:pt>
                <c:pt idx="26523">
                  <c:v>14.96</c:v>
                </c:pt>
                <c:pt idx="26524">
                  <c:v>14.936</c:v>
                </c:pt>
                <c:pt idx="26525">
                  <c:v>14.912000000000001</c:v>
                </c:pt>
                <c:pt idx="26526">
                  <c:v>14.912000000000001</c:v>
                </c:pt>
                <c:pt idx="26527">
                  <c:v>14.912000000000001</c:v>
                </c:pt>
                <c:pt idx="26528">
                  <c:v>14.912000000000001</c:v>
                </c:pt>
                <c:pt idx="26529">
                  <c:v>14.936</c:v>
                </c:pt>
                <c:pt idx="26530">
                  <c:v>14.936</c:v>
                </c:pt>
                <c:pt idx="26531">
                  <c:v>14.936</c:v>
                </c:pt>
                <c:pt idx="26532">
                  <c:v>14.96</c:v>
                </c:pt>
                <c:pt idx="26533">
                  <c:v>14.96</c:v>
                </c:pt>
                <c:pt idx="26534">
                  <c:v>14.984</c:v>
                </c:pt>
                <c:pt idx="26535">
                  <c:v>15.031000000000001</c:v>
                </c:pt>
                <c:pt idx="26536">
                  <c:v>15.079000000000001</c:v>
                </c:pt>
                <c:pt idx="26537">
                  <c:v>15.151</c:v>
                </c:pt>
                <c:pt idx="26538">
                  <c:v>15.27</c:v>
                </c:pt>
                <c:pt idx="26539">
                  <c:v>15.39</c:v>
                </c:pt>
                <c:pt idx="26540">
                  <c:v>15.532999999999999</c:v>
                </c:pt>
                <c:pt idx="26541">
                  <c:v>15.7</c:v>
                </c:pt>
                <c:pt idx="26542">
                  <c:v>15.867000000000001</c:v>
                </c:pt>
                <c:pt idx="26543">
                  <c:v>16.058</c:v>
                </c:pt>
                <c:pt idx="26544">
                  <c:v>16.271999999999998</c:v>
                </c:pt>
                <c:pt idx="26545">
                  <c:v>16.463000000000001</c:v>
                </c:pt>
                <c:pt idx="26546">
                  <c:v>16.677</c:v>
                </c:pt>
                <c:pt idx="26547">
                  <c:v>16.914999999999999</c:v>
                </c:pt>
                <c:pt idx="26548">
                  <c:v>17.106000000000002</c:v>
                </c:pt>
                <c:pt idx="26549">
                  <c:v>17.32</c:v>
                </c:pt>
                <c:pt idx="26550">
                  <c:v>17.510000000000002</c:v>
                </c:pt>
                <c:pt idx="26551">
                  <c:v>17.701000000000001</c:v>
                </c:pt>
                <c:pt idx="26552">
                  <c:v>17.867000000000001</c:v>
                </c:pt>
                <c:pt idx="26553">
                  <c:v>18.010000000000002</c:v>
                </c:pt>
                <c:pt idx="26554">
                  <c:v>18.152000000000001</c:v>
                </c:pt>
                <c:pt idx="26555">
                  <c:v>18.295000000000002</c:v>
                </c:pt>
                <c:pt idx="26556">
                  <c:v>18.39</c:v>
                </c:pt>
                <c:pt idx="26557">
                  <c:v>18.509</c:v>
                </c:pt>
                <c:pt idx="26558">
                  <c:v>18.603999999999999</c:v>
                </c:pt>
                <c:pt idx="26559">
                  <c:v>18.675000000000001</c:v>
                </c:pt>
                <c:pt idx="26560">
                  <c:v>18.699000000000002</c:v>
                </c:pt>
                <c:pt idx="26561">
                  <c:v>18.722999999999999</c:v>
                </c:pt>
                <c:pt idx="26562">
                  <c:v>18.747</c:v>
                </c:pt>
                <c:pt idx="26563">
                  <c:v>18.722999999999999</c:v>
                </c:pt>
                <c:pt idx="26564">
                  <c:v>18.722999999999999</c:v>
                </c:pt>
                <c:pt idx="26565">
                  <c:v>18.699000000000002</c:v>
                </c:pt>
                <c:pt idx="26566">
                  <c:v>18.675000000000001</c:v>
                </c:pt>
                <c:pt idx="26567">
                  <c:v>18.603999999999999</c:v>
                </c:pt>
                <c:pt idx="26568">
                  <c:v>18.509</c:v>
                </c:pt>
                <c:pt idx="26569">
                  <c:v>18.295000000000002</c:v>
                </c:pt>
                <c:pt idx="26570">
                  <c:v>17.986000000000001</c:v>
                </c:pt>
                <c:pt idx="26571">
                  <c:v>17.32</c:v>
                </c:pt>
                <c:pt idx="26572">
                  <c:v>17.177</c:v>
                </c:pt>
                <c:pt idx="26573">
                  <c:v>16.63</c:v>
                </c:pt>
                <c:pt idx="26574">
                  <c:v>16.32</c:v>
                </c:pt>
                <c:pt idx="26575">
                  <c:v>16.391999999999999</c:v>
                </c:pt>
                <c:pt idx="26576">
                  <c:v>16.391999999999999</c:v>
                </c:pt>
                <c:pt idx="26577">
                  <c:v>16.271999999999998</c:v>
                </c:pt>
                <c:pt idx="26578">
                  <c:v>16.082000000000001</c:v>
                </c:pt>
                <c:pt idx="26579">
                  <c:v>15.772</c:v>
                </c:pt>
                <c:pt idx="26580">
                  <c:v>15.461</c:v>
                </c:pt>
                <c:pt idx="26581">
                  <c:v>15.27</c:v>
                </c:pt>
                <c:pt idx="26582">
                  <c:v>15.175000000000001</c:v>
                </c:pt>
                <c:pt idx="26583">
                  <c:v>15.103</c:v>
                </c:pt>
                <c:pt idx="26584">
                  <c:v>15.079000000000001</c:v>
                </c:pt>
                <c:pt idx="26585">
                  <c:v>15.175000000000001</c:v>
                </c:pt>
                <c:pt idx="26586">
                  <c:v>15.318</c:v>
                </c:pt>
                <c:pt idx="26587">
                  <c:v>15.461</c:v>
                </c:pt>
                <c:pt idx="26588">
                  <c:v>15.557</c:v>
                </c:pt>
                <c:pt idx="26589">
                  <c:v>15.629</c:v>
                </c:pt>
                <c:pt idx="26590">
                  <c:v>15.651999999999999</c:v>
                </c:pt>
                <c:pt idx="26591">
                  <c:v>15.651999999999999</c:v>
                </c:pt>
                <c:pt idx="26592">
                  <c:v>15.676</c:v>
                </c:pt>
                <c:pt idx="26593">
                  <c:v>15.651999999999999</c:v>
                </c:pt>
                <c:pt idx="26594">
                  <c:v>15.651999999999999</c:v>
                </c:pt>
                <c:pt idx="26595">
                  <c:v>15.651999999999999</c:v>
                </c:pt>
                <c:pt idx="26596">
                  <c:v>15.651999999999999</c:v>
                </c:pt>
                <c:pt idx="26597">
                  <c:v>15.651999999999999</c:v>
                </c:pt>
                <c:pt idx="26598">
                  <c:v>15.651999999999999</c:v>
                </c:pt>
                <c:pt idx="26599">
                  <c:v>15.676</c:v>
                </c:pt>
                <c:pt idx="26600">
                  <c:v>15.7</c:v>
                </c:pt>
                <c:pt idx="26601">
                  <c:v>15.7</c:v>
                </c:pt>
                <c:pt idx="26602">
                  <c:v>15.7</c:v>
                </c:pt>
                <c:pt idx="26603">
                  <c:v>15.7</c:v>
                </c:pt>
                <c:pt idx="26604">
                  <c:v>15.7</c:v>
                </c:pt>
                <c:pt idx="26605">
                  <c:v>15.7</c:v>
                </c:pt>
                <c:pt idx="26606">
                  <c:v>15.7</c:v>
                </c:pt>
                <c:pt idx="26607">
                  <c:v>15.676</c:v>
                </c:pt>
                <c:pt idx="26608">
                  <c:v>15.7</c:v>
                </c:pt>
                <c:pt idx="26609">
                  <c:v>15.7</c:v>
                </c:pt>
                <c:pt idx="26610">
                  <c:v>15.676</c:v>
                </c:pt>
                <c:pt idx="26611">
                  <c:v>15.676</c:v>
                </c:pt>
                <c:pt idx="26612">
                  <c:v>15.676</c:v>
                </c:pt>
                <c:pt idx="26613">
                  <c:v>15.676</c:v>
                </c:pt>
                <c:pt idx="26614">
                  <c:v>15.7</c:v>
                </c:pt>
                <c:pt idx="26615">
                  <c:v>15.651999999999999</c:v>
                </c:pt>
                <c:pt idx="26616">
                  <c:v>15.651999999999999</c:v>
                </c:pt>
                <c:pt idx="26617">
                  <c:v>15.605</c:v>
                </c:pt>
                <c:pt idx="26618">
                  <c:v>15.605</c:v>
                </c:pt>
                <c:pt idx="26619">
                  <c:v>15.581</c:v>
                </c:pt>
                <c:pt idx="26620">
                  <c:v>15.509</c:v>
                </c:pt>
                <c:pt idx="26621">
                  <c:v>15.438000000000001</c:v>
                </c:pt>
                <c:pt idx="26622">
                  <c:v>15.366</c:v>
                </c:pt>
                <c:pt idx="26623">
                  <c:v>15.27</c:v>
                </c:pt>
                <c:pt idx="26624">
                  <c:v>15.199</c:v>
                </c:pt>
                <c:pt idx="26625">
                  <c:v>15.127000000000001</c:v>
                </c:pt>
                <c:pt idx="26626">
                  <c:v>15.055</c:v>
                </c:pt>
                <c:pt idx="26627">
                  <c:v>15.007999999999999</c:v>
                </c:pt>
                <c:pt idx="26628">
                  <c:v>14.984</c:v>
                </c:pt>
                <c:pt idx="26629">
                  <c:v>14.96</c:v>
                </c:pt>
                <c:pt idx="26630">
                  <c:v>14.96</c:v>
                </c:pt>
                <c:pt idx="26631">
                  <c:v>14.984</c:v>
                </c:pt>
                <c:pt idx="26632">
                  <c:v>15.007999999999999</c:v>
                </c:pt>
                <c:pt idx="26633">
                  <c:v>15.079000000000001</c:v>
                </c:pt>
                <c:pt idx="26634">
                  <c:v>15.151</c:v>
                </c:pt>
                <c:pt idx="26635">
                  <c:v>15.247</c:v>
                </c:pt>
                <c:pt idx="26636">
                  <c:v>15.366</c:v>
                </c:pt>
                <c:pt idx="26637">
                  <c:v>15.509</c:v>
                </c:pt>
                <c:pt idx="26638">
                  <c:v>15.651999999999999</c:v>
                </c:pt>
                <c:pt idx="26639">
                  <c:v>15.843</c:v>
                </c:pt>
                <c:pt idx="26640">
                  <c:v>16.033999999999999</c:v>
                </c:pt>
                <c:pt idx="26641">
                  <c:v>16.201000000000001</c:v>
                </c:pt>
                <c:pt idx="26642">
                  <c:v>16.414999999999999</c:v>
                </c:pt>
                <c:pt idx="26643">
                  <c:v>16.63</c:v>
                </c:pt>
                <c:pt idx="26644">
                  <c:v>16.82</c:v>
                </c:pt>
                <c:pt idx="26645">
                  <c:v>17.033999999999999</c:v>
                </c:pt>
                <c:pt idx="26646">
                  <c:v>17.225000000000001</c:v>
                </c:pt>
                <c:pt idx="26647">
                  <c:v>17.414999999999999</c:v>
                </c:pt>
                <c:pt idx="26648">
                  <c:v>17.558</c:v>
                </c:pt>
                <c:pt idx="26649">
                  <c:v>17.724</c:v>
                </c:pt>
                <c:pt idx="26650">
                  <c:v>17.867000000000001</c:v>
                </c:pt>
                <c:pt idx="26651">
                  <c:v>18.010000000000002</c:v>
                </c:pt>
                <c:pt idx="26652">
                  <c:v>18.105</c:v>
                </c:pt>
                <c:pt idx="26653">
                  <c:v>18.2</c:v>
                </c:pt>
                <c:pt idx="26654">
                  <c:v>18.295000000000002</c:v>
                </c:pt>
                <c:pt idx="26655">
                  <c:v>18.343</c:v>
                </c:pt>
                <c:pt idx="26656">
                  <c:v>18.39</c:v>
                </c:pt>
                <c:pt idx="26657">
                  <c:v>18.414000000000001</c:v>
                </c:pt>
                <c:pt idx="26658">
                  <c:v>18.437999999999999</c:v>
                </c:pt>
                <c:pt idx="26659">
                  <c:v>18.437999999999999</c:v>
                </c:pt>
                <c:pt idx="26660">
                  <c:v>18.437999999999999</c:v>
                </c:pt>
                <c:pt idx="26661">
                  <c:v>18.39</c:v>
                </c:pt>
                <c:pt idx="26662">
                  <c:v>18.318999999999999</c:v>
                </c:pt>
                <c:pt idx="26663">
                  <c:v>17.843</c:v>
                </c:pt>
                <c:pt idx="26664">
                  <c:v>17.13</c:v>
                </c:pt>
                <c:pt idx="26665">
                  <c:v>16.725000000000001</c:v>
                </c:pt>
                <c:pt idx="26666">
                  <c:v>16.367999999999999</c:v>
                </c:pt>
                <c:pt idx="26667">
                  <c:v>16.654</c:v>
                </c:pt>
                <c:pt idx="26668">
                  <c:v>16.867999999999999</c:v>
                </c:pt>
                <c:pt idx="26669">
                  <c:v>16.986999999999998</c:v>
                </c:pt>
                <c:pt idx="26670">
                  <c:v>17.010999999999999</c:v>
                </c:pt>
                <c:pt idx="26671">
                  <c:v>16.891999999999999</c:v>
                </c:pt>
                <c:pt idx="26672">
                  <c:v>16.271999999999998</c:v>
                </c:pt>
                <c:pt idx="26673">
                  <c:v>15.676</c:v>
                </c:pt>
                <c:pt idx="26674">
                  <c:v>15.366</c:v>
                </c:pt>
                <c:pt idx="26675">
                  <c:v>15.223000000000001</c:v>
                </c:pt>
                <c:pt idx="26676">
                  <c:v>15.127000000000001</c:v>
                </c:pt>
                <c:pt idx="26677">
                  <c:v>15.151</c:v>
                </c:pt>
                <c:pt idx="26678">
                  <c:v>15.342000000000001</c:v>
                </c:pt>
                <c:pt idx="26679">
                  <c:v>15.532999999999999</c:v>
                </c:pt>
                <c:pt idx="26680">
                  <c:v>15.676</c:v>
                </c:pt>
                <c:pt idx="26681">
                  <c:v>15.724</c:v>
                </c:pt>
                <c:pt idx="26682">
                  <c:v>15.747999999999999</c:v>
                </c:pt>
                <c:pt idx="26683">
                  <c:v>15.747999999999999</c:v>
                </c:pt>
                <c:pt idx="26684">
                  <c:v>15.747999999999999</c:v>
                </c:pt>
                <c:pt idx="26685">
                  <c:v>15.724</c:v>
                </c:pt>
                <c:pt idx="26686">
                  <c:v>15.7</c:v>
                </c:pt>
                <c:pt idx="26687">
                  <c:v>15.676</c:v>
                </c:pt>
                <c:pt idx="26688">
                  <c:v>15.676</c:v>
                </c:pt>
                <c:pt idx="26689">
                  <c:v>15.7</c:v>
                </c:pt>
                <c:pt idx="26690">
                  <c:v>15.7</c:v>
                </c:pt>
                <c:pt idx="26691">
                  <c:v>15.7</c:v>
                </c:pt>
                <c:pt idx="26692">
                  <c:v>15.676</c:v>
                </c:pt>
                <c:pt idx="26693">
                  <c:v>15.651999999999999</c:v>
                </c:pt>
                <c:pt idx="26694">
                  <c:v>15.651999999999999</c:v>
                </c:pt>
                <c:pt idx="26695">
                  <c:v>15.629</c:v>
                </c:pt>
                <c:pt idx="26696">
                  <c:v>15.629</c:v>
                </c:pt>
                <c:pt idx="26697">
                  <c:v>15.651999999999999</c:v>
                </c:pt>
                <c:pt idx="26698">
                  <c:v>15.651999999999999</c:v>
                </c:pt>
                <c:pt idx="26699">
                  <c:v>15.629</c:v>
                </c:pt>
                <c:pt idx="26700">
                  <c:v>15.629</c:v>
                </c:pt>
                <c:pt idx="26701">
                  <c:v>15.605</c:v>
                </c:pt>
                <c:pt idx="26702">
                  <c:v>15.605</c:v>
                </c:pt>
                <c:pt idx="26703">
                  <c:v>15.605</c:v>
                </c:pt>
                <c:pt idx="26704">
                  <c:v>15.605</c:v>
                </c:pt>
                <c:pt idx="26705">
                  <c:v>15.605</c:v>
                </c:pt>
                <c:pt idx="26706">
                  <c:v>15.629</c:v>
                </c:pt>
                <c:pt idx="26707">
                  <c:v>15.629</c:v>
                </c:pt>
                <c:pt idx="26708">
                  <c:v>15.629</c:v>
                </c:pt>
                <c:pt idx="26709">
                  <c:v>15.605</c:v>
                </c:pt>
                <c:pt idx="26710">
                  <c:v>15.581</c:v>
                </c:pt>
                <c:pt idx="26711">
                  <c:v>15.532999999999999</c:v>
                </c:pt>
                <c:pt idx="26712">
                  <c:v>15.532999999999999</c:v>
                </c:pt>
                <c:pt idx="26713">
                  <c:v>15.484999999999999</c:v>
                </c:pt>
                <c:pt idx="26714">
                  <c:v>15.461</c:v>
                </c:pt>
                <c:pt idx="26715">
                  <c:v>15.438000000000001</c:v>
                </c:pt>
                <c:pt idx="26716">
                  <c:v>15.342000000000001</c:v>
                </c:pt>
                <c:pt idx="26717">
                  <c:v>15.247</c:v>
                </c:pt>
                <c:pt idx="26718">
                  <c:v>15.151</c:v>
                </c:pt>
                <c:pt idx="26719">
                  <c:v>15.055</c:v>
                </c:pt>
                <c:pt idx="26720">
                  <c:v>14.96</c:v>
                </c:pt>
                <c:pt idx="26721">
                  <c:v>14.864000000000001</c:v>
                </c:pt>
                <c:pt idx="26722">
                  <c:v>14.792</c:v>
                </c:pt>
                <c:pt idx="26723">
                  <c:v>14.721</c:v>
                </c:pt>
                <c:pt idx="26724">
                  <c:v>14.673</c:v>
                </c:pt>
                <c:pt idx="26725">
                  <c:v>14.625</c:v>
                </c:pt>
                <c:pt idx="26726">
                  <c:v>14.625</c:v>
                </c:pt>
                <c:pt idx="26727">
                  <c:v>14.625</c:v>
                </c:pt>
                <c:pt idx="26728">
                  <c:v>14.673</c:v>
                </c:pt>
                <c:pt idx="26729">
                  <c:v>14.696999999999999</c:v>
                </c:pt>
                <c:pt idx="26730">
                  <c:v>14.768000000000001</c:v>
                </c:pt>
                <c:pt idx="26731">
                  <c:v>14.864000000000001</c:v>
                </c:pt>
                <c:pt idx="26732">
                  <c:v>15.007999999999999</c:v>
                </c:pt>
                <c:pt idx="26733">
                  <c:v>15.151</c:v>
                </c:pt>
                <c:pt idx="26734">
                  <c:v>15.294</c:v>
                </c:pt>
                <c:pt idx="26735">
                  <c:v>15.484999999999999</c:v>
                </c:pt>
                <c:pt idx="26736">
                  <c:v>15.676</c:v>
                </c:pt>
                <c:pt idx="26737">
                  <c:v>15.867000000000001</c:v>
                </c:pt>
                <c:pt idx="26738">
                  <c:v>16.082000000000001</c:v>
                </c:pt>
                <c:pt idx="26739">
                  <c:v>16.271999999999998</c:v>
                </c:pt>
                <c:pt idx="26740">
                  <c:v>16.486999999999998</c:v>
                </c:pt>
                <c:pt idx="26741">
                  <c:v>16.701000000000001</c:v>
                </c:pt>
                <c:pt idx="26742">
                  <c:v>16.891999999999999</c:v>
                </c:pt>
                <c:pt idx="26743">
                  <c:v>17.082000000000001</c:v>
                </c:pt>
                <c:pt idx="26744">
                  <c:v>17.248999999999999</c:v>
                </c:pt>
                <c:pt idx="26745">
                  <c:v>17.414999999999999</c:v>
                </c:pt>
                <c:pt idx="26746">
                  <c:v>17.558</c:v>
                </c:pt>
                <c:pt idx="26747">
                  <c:v>17.701000000000001</c:v>
                </c:pt>
                <c:pt idx="26748">
                  <c:v>17.818999999999999</c:v>
                </c:pt>
                <c:pt idx="26749">
                  <c:v>17.937999999999999</c:v>
                </c:pt>
                <c:pt idx="26750">
                  <c:v>18.033000000000001</c:v>
                </c:pt>
                <c:pt idx="26751">
                  <c:v>18.105</c:v>
                </c:pt>
                <c:pt idx="26752">
                  <c:v>18.175999999999998</c:v>
                </c:pt>
                <c:pt idx="26753">
                  <c:v>18.224</c:v>
                </c:pt>
                <c:pt idx="26754">
                  <c:v>18.247</c:v>
                </c:pt>
                <c:pt idx="26755">
                  <c:v>18.247</c:v>
                </c:pt>
                <c:pt idx="26756">
                  <c:v>18.247</c:v>
                </c:pt>
                <c:pt idx="26757">
                  <c:v>18.224</c:v>
                </c:pt>
                <c:pt idx="26758">
                  <c:v>18.175999999999998</c:v>
                </c:pt>
                <c:pt idx="26759">
                  <c:v>17.724</c:v>
                </c:pt>
                <c:pt idx="26760">
                  <c:v>16.986999999999998</c:v>
                </c:pt>
                <c:pt idx="26761">
                  <c:v>16.63</c:v>
                </c:pt>
                <c:pt idx="26762">
                  <c:v>16.295999999999999</c:v>
                </c:pt>
                <c:pt idx="26763">
                  <c:v>16.582000000000001</c:v>
                </c:pt>
                <c:pt idx="26764">
                  <c:v>16.63</c:v>
                </c:pt>
                <c:pt idx="26765">
                  <c:v>16.63</c:v>
                </c:pt>
                <c:pt idx="26766">
                  <c:v>16.391999999999999</c:v>
                </c:pt>
                <c:pt idx="26767">
                  <c:v>16.058</c:v>
                </c:pt>
                <c:pt idx="26768">
                  <c:v>15.795999999999999</c:v>
                </c:pt>
                <c:pt idx="26769">
                  <c:v>15.581</c:v>
                </c:pt>
                <c:pt idx="26770">
                  <c:v>15.39</c:v>
                </c:pt>
                <c:pt idx="26771">
                  <c:v>15.27</c:v>
                </c:pt>
                <c:pt idx="26772">
                  <c:v>15.223000000000001</c:v>
                </c:pt>
                <c:pt idx="26773">
                  <c:v>15.223000000000001</c:v>
                </c:pt>
                <c:pt idx="26774">
                  <c:v>15.318</c:v>
                </c:pt>
                <c:pt idx="26775">
                  <c:v>15.438000000000001</c:v>
                </c:pt>
                <c:pt idx="26776">
                  <c:v>15.509</c:v>
                </c:pt>
                <c:pt idx="26777">
                  <c:v>15.532999999999999</c:v>
                </c:pt>
                <c:pt idx="26778">
                  <c:v>15.557</c:v>
                </c:pt>
                <c:pt idx="26779">
                  <c:v>15.581</c:v>
                </c:pt>
                <c:pt idx="26780">
                  <c:v>15.581</c:v>
                </c:pt>
                <c:pt idx="26781">
                  <c:v>15.581</c:v>
                </c:pt>
                <c:pt idx="26782">
                  <c:v>15.581</c:v>
                </c:pt>
                <c:pt idx="26783">
                  <c:v>15.581</c:v>
                </c:pt>
                <c:pt idx="26784">
                  <c:v>15.557</c:v>
                </c:pt>
                <c:pt idx="26785">
                  <c:v>15.532999999999999</c:v>
                </c:pt>
                <c:pt idx="26786">
                  <c:v>15.532999999999999</c:v>
                </c:pt>
                <c:pt idx="26787">
                  <c:v>15.532999999999999</c:v>
                </c:pt>
                <c:pt idx="26788">
                  <c:v>15.532999999999999</c:v>
                </c:pt>
                <c:pt idx="26789">
                  <c:v>15.532999999999999</c:v>
                </c:pt>
                <c:pt idx="26790">
                  <c:v>15.509</c:v>
                </c:pt>
                <c:pt idx="26791">
                  <c:v>15.532999999999999</c:v>
                </c:pt>
                <c:pt idx="26792">
                  <c:v>15.532999999999999</c:v>
                </c:pt>
                <c:pt idx="26793">
                  <c:v>15.532999999999999</c:v>
                </c:pt>
                <c:pt idx="26794">
                  <c:v>15.509</c:v>
                </c:pt>
                <c:pt idx="26795">
                  <c:v>15.532999999999999</c:v>
                </c:pt>
                <c:pt idx="26796">
                  <c:v>15.532999999999999</c:v>
                </c:pt>
                <c:pt idx="26797">
                  <c:v>15.532999999999999</c:v>
                </c:pt>
                <c:pt idx="26798">
                  <c:v>15.509</c:v>
                </c:pt>
                <c:pt idx="26799">
                  <c:v>15.509</c:v>
                </c:pt>
                <c:pt idx="26800">
                  <c:v>15.509</c:v>
                </c:pt>
                <c:pt idx="26801">
                  <c:v>15.484999999999999</c:v>
                </c:pt>
                <c:pt idx="26802">
                  <c:v>15.484999999999999</c:v>
                </c:pt>
                <c:pt idx="26803">
                  <c:v>15.484999999999999</c:v>
                </c:pt>
                <c:pt idx="26804">
                  <c:v>15.484999999999999</c:v>
                </c:pt>
                <c:pt idx="26805">
                  <c:v>15.461</c:v>
                </c:pt>
                <c:pt idx="26806">
                  <c:v>15.461</c:v>
                </c:pt>
                <c:pt idx="26807">
                  <c:v>15.438000000000001</c:v>
                </c:pt>
                <c:pt idx="26808">
                  <c:v>15.461</c:v>
                </c:pt>
                <c:pt idx="26809">
                  <c:v>15.438000000000001</c:v>
                </c:pt>
                <c:pt idx="26810">
                  <c:v>15.438000000000001</c:v>
                </c:pt>
                <c:pt idx="26811">
                  <c:v>15.461</c:v>
                </c:pt>
                <c:pt idx="26812">
                  <c:v>15.461</c:v>
                </c:pt>
                <c:pt idx="26813">
                  <c:v>15.461</c:v>
                </c:pt>
                <c:pt idx="26814">
                  <c:v>15.438000000000001</c:v>
                </c:pt>
                <c:pt idx="26815">
                  <c:v>15.438000000000001</c:v>
                </c:pt>
                <c:pt idx="26816">
                  <c:v>15.438000000000001</c:v>
                </c:pt>
                <c:pt idx="26817">
                  <c:v>15.438000000000001</c:v>
                </c:pt>
                <c:pt idx="26818">
                  <c:v>15.438000000000001</c:v>
                </c:pt>
                <c:pt idx="26819">
                  <c:v>15.438000000000001</c:v>
                </c:pt>
                <c:pt idx="26820">
                  <c:v>15.461</c:v>
                </c:pt>
                <c:pt idx="26821">
                  <c:v>15.509</c:v>
                </c:pt>
                <c:pt idx="26822">
                  <c:v>15.532999999999999</c:v>
                </c:pt>
                <c:pt idx="26823">
                  <c:v>15.509</c:v>
                </c:pt>
                <c:pt idx="26824">
                  <c:v>15.532999999999999</c:v>
                </c:pt>
                <c:pt idx="26825">
                  <c:v>15.581</c:v>
                </c:pt>
                <c:pt idx="26826">
                  <c:v>15.629</c:v>
                </c:pt>
                <c:pt idx="26827">
                  <c:v>15.676</c:v>
                </c:pt>
                <c:pt idx="26828">
                  <c:v>15.724</c:v>
                </c:pt>
                <c:pt idx="26829">
                  <c:v>15.795999999999999</c:v>
                </c:pt>
                <c:pt idx="26830">
                  <c:v>15.867000000000001</c:v>
                </c:pt>
                <c:pt idx="26831">
                  <c:v>15.914999999999999</c:v>
                </c:pt>
                <c:pt idx="26832">
                  <c:v>15.986000000000001</c:v>
                </c:pt>
                <c:pt idx="26833">
                  <c:v>16.033999999999999</c:v>
                </c:pt>
                <c:pt idx="26834">
                  <c:v>16.129000000000001</c:v>
                </c:pt>
                <c:pt idx="26835">
                  <c:v>16.201000000000001</c:v>
                </c:pt>
                <c:pt idx="26836">
                  <c:v>16.248999999999999</c:v>
                </c:pt>
                <c:pt idx="26837">
                  <c:v>16.32</c:v>
                </c:pt>
                <c:pt idx="26838">
                  <c:v>16.391999999999999</c:v>
                </c:pt>
                <c:pt idx="26839">
                  <c:v>16.463000000000001</c:v>
                </c:pt>
                <c:pt idx="26840">
                  <c:v>16.533999999999999</c:v>
                </c:pt>
                <c:pt idx="26841">
                  <c:v>16.582000000000001</c:v>
                </c:pt>
                <c:pt idx="26842">
                  <c:v>16.63</c:v>
                </c:pt>
                <c:pt idx="26843">
                  <c:v>16.654</c:v>
                </c:pt>
                <c:pt idx="26844">
                  <c:v>16.677</c:v>
                </c:pt>
                <c:pt idx="26845">
                  <c:v>16.677</c:v>
                </c:pt>
                <c:pt idx="26846">
                  <c:v>16.677</c:v>
                </c:pt>
                <c:pt idx="26847">
                  <c:v>16.701000000000001</c:v>
                </c:pt>
                <c:pt idx="26848">
                  <c:v>16.677</c:v>
                </c:pt>
                <c:pt idx="26849">
                  <c:v>16.677</c:v>
                </c:pt>
                <c:pt idx="26850">
                  <c:v>16.63</c:v>
                </c:pt>
                <c:pt idx="26851">
                  <c:v>16.558</c:v>
                </c:pt>
                <c:pt idx="26852">
                  <c:v>16.486999999999998</c:v>
                </c:pt>
                <c:pt idx="26853">
                  <c:v>16.439</c:v>
                </c:pt>
                <c:pt idx="26854">
                  <c:v>16.391999999999999</c:v>
                </c:pt>
                <c:pt idx="26855">
                  <c:v>16.32</c:v>
                </c:pt>
                <c:pt idx="26856">
                  <c:v>16.225000000000001</c:v>
                </c:pt>
                <c:pt idx="26857">
                  <c:v>16.129000000000001</c:v>
                </c:pt>
                <c:pt idx="26858">
                  <c:v>16.010000000000002</c:v>
                </c:pt>
                <c:pt idx="26859">
                  <c:v>15.819000000000001</c:v>
                </c:pt>
                <c:pt idx="26860">
                  <c:v>15.676</c:v>
                </c:pt>
                <c:pt idx="26861">
                  <c:v>15.557</c:v>
                </c:pt>
                <c:pt idx="26862">
                  <c:v>15.509</c:v>
                </c:pt>
                <c:pt idx="26863">
                  <c:v>15.461</c:v>
                </c:pt>
                <c:pt idx="26864">
                  <c:v>15.414</c:v>
                </c:pt>
                <c:pt idx="26865">
                  <c:v>15.366</c:v>
                </c:pt>
                <c:pt idx="26866">
                  <c:v>15.342000000000001</c:v>
                </c:pt>
                <c:pt idx="26867">
                  <c:v>15.342000000000001</c:v>
                </c:pt>
                <c:pt idx="26868">
                  <c:v>15.342000000000001</c:v>
                </c:pt>
                <c:pt idx="26869">
                  <c:v>15.342000000000001</c:v>
                </c:pt>
                <c:pt idx="26870">
                  <c:v>15.318</c:v>
                </c:pt>
                <c:pt idx="26871">
                  <c:v>15.342000000000001</c:v>
                </c:pt>
                <c:pt idx="26872">
                  <c:v>15.438000000000001</c:v>
                </c:pt>
                <c:pt idx="26873">
                  <c:v>15.461</c:v>
                </c:pt>
                <c:pt idx="26874">
                  <c:v>15.484999999999999</c:v>
                </c:pt>
                <c:pt idx="26875">
                  <c:v>15.484999999999999</c:v>
                </c:pt>
                <c:pt idx="26876">
                  <c:v>15.484999999999999</c:v>
                </c:pt>
                <c:pt idx="26877">
                  <c:v>15.461</c:v>
                </c:pt>
                <c:pt idx="26878">
                  <c:v>15.438000000000001</c:v>
                </c:pt>
                <c:pt idx="26879">
                  <c:v>15.438000000000001</c:v>
                </c:pt>
                <c:pt idx="26880">
                  <c:v>15.414</c:v>
                </c:pt>
                <c:pt idx="26881">
                  <c:v>15.39</c:v>
                </c:pt>
                <c:pt idx="26882">
                  <c:v>15.366</c:v>
                </c:pt>
                <c:pt idx="26883">
                  <c:v>15.366</c:v>
                </c:pt>
                <c:pt idx="26884">
                  <c:v>15.366</c:v>
                </c:pt>
                <c:pt idx="26885">
                  <c:v>15.366</c:v>
                </c:pt>
                <c:pt idx="26886">
                  <c:v>15.342000000000001</c:v>
                </c:pt>
                <c:pt idx="26887">
                  <c:v>15.366</c:v>
                </c:pt>
                <c:pt idx="26888">
                  <c:v>15.366</c:v>
                </c:pt>
                <c:pt idx="26889">
                  <c:v>15.39</c:v>
                </c:pt>
                <c:pt idx="26890">
                  <c:v>15.39</c:v>
                </c:pt>
                <c:pt idx="26891">
                  <c:v>15.39</c:v>
                </c:pt>
                <c:pt idx="26892">
                  <c:v>15.39</c:v>
                </c:pt>
                <c:pt idx="26893">
                  <c:v>15.39</c:v>
                </c:pt>
                <c:pt idx="26894">
                  <c:v>15.39</c:v>
                </c:pt>
                <c:pt idx="26895">
                  <c:v>15.39</c:v>
                </c:pt>
                <c:pt idx="26896">
                  <c:v>15.39</c:v>
                </c:pt>
                <c:pt idx="26897">
                  <c:v>15.39</c:v>
                </c:pt>
                <c:pt idx="26898">
                  <c:v>15.39</c:v>
                </c:pt>
                <c:pt idx="26899">
                  <c:v>15.39</c:v>
                </c:pt>
                <c:pt idx="26900">
                  <c:v>15.39</c:v>
                </c:pt>
                <c:pt idx="26901">
                  <c:v>15.39</c:v>
                </c:pt>
                <c:pt idx="26902">
                  <c:v>15.39</c:v>
                </c:pt>
                <c:pt idx="26903">
                  <c:v>15.366</c:v>
                </c:pt>
                <c:pt idx="26904">
                  <c:v>15.342000000000001</c:v>
                </c:pt>
                <c:pt idx="26905">
                  <c:v>15.342000000000001</c:v>
                </c:pt>
                <c:pt idx="26906">
                  <c:v>15.366</c:v>
                </c:pt>
                <c:pt idx="26907">
                  <c:v>15.366</c:v>
                </c:pt>
                <c:pt idx="26908">
                  <c:v>15.366</c:v>
                </c:pt>
                <c:pt idx="26909">
                  <c:v>15.366</c:v>
                </c:pt>
                <c:pt idx="26910">
                  <c:v>15.366</c:v>
                </c:pt>
                <c:pt idx="26911">
                  <c:v>15.366</c:v>
                </c:pt>
                <c:pt idx="26912">
                  <c:v>15.366</c:v>
                </c:pt>
                <c:pt idx="26913">
                  <c:v>15.342000000000001</c:v>
                </c:pt>
                <c:pt idx="26914">
                  <c:v>15.318</c:v>
                </c:pt>
                <c:pt idx="26915">
                  <c:v>15.342000000000001</c:v>
                </c:pt>
                <c:pt idx="26916">
                  <c:v>15.342000000000001</c:v>
                </c:pt>
                <c:pt idx="26917">
                  <c:v>15.342000000000001</c:v>
                </c:pt>
                <c:pt idx="26918">
                  <c:v>15.342000000000001</c:v>
                </c:pt>
                <c:pt idx="26919">
                  <c:v>15.39</c:v>
                </c:pt>
                <c:pt idx="26920">
                  <c:v>15.438000000000001</c:v>
                </c:pt>
                <c:pt idx="26921">
                  <c:v>15.461</c:v>
                </c:pt>
                <c:pt idx="26922">
                  <c:v>15.509</c:v>
                </c:pt>
                <c:pt idx="26923">
                  <c:v>15.581</c:v>
                </c:pt>
                <c:pt idx="26924">
                  <c:v>15.629</c:v>
                </c:pt>
                <c:pt idx="26925">
                  <c:v>15.676</c:v>
                </c:pt>
                <c:pt idx="26926">
                  <c:v>15.724</c:v>
                </c:pt>
                <c:pt idx="26927">
                  <c:v>15.819000000000001</c:v>
                </c:pt>
                <c:pt idx="26928">
                  <c:v>15.891</c:v>
                </c:pt>
                <c:pt idx="26929">
                  <c:v>15.962999999999999</c:v>
                </c:pt>
                <c:pt idx="26930">
                  <c:v>16.033999999999999</c:v>
                </c:pt>
                <c:pt idx="26931">
                  <c:v>16.106000000000002</c:v>
                </c:pt>
                <c:pt idx="26932">
                  <c:v>16.152999999999999</c:v>
                </c:pt>
                <c:pt idx="26933">
                  <c:v>16.201000000000001</c:v>
                </c:pt>
                <c:pt idx="26934">
                  <c:v>16.225000000000001</c:v>
                </c:pt>
                <c:pt idx="26935">
                  <c:v>16.248999999999999</c:v>
                </c:pt>
                <c:pt idx="26936">
                  <c:v>16.271999999999998</c:v>
                </c:pt>
                <c:pt idx="26937">
                  <c:v>16.295999999999999</c:v>
                </c:pt>
                <c:pt idx="26938">
                  <c:v>16.32</c:v>
                </c:pt>
                <c:pt idx="26939">
                  <c:v>16.32</c:v>
                </c:pt>
                <c:pt idx="26940">
                  <c:v>16.295999999999999</c:v>
                </c:pt>
                <c:pt idx="26941">
                  <c:v>16.295999999999999</c:v>
                </c:pt>
                <c:pt idx="26942">
                  <c:v>16.295999999999999</c:v>
                </c:pt>
                <c:pt idx="26943">
                  <c:v>16.295999999999999</c:v>
                </c:pt>
                <c:pt idx="26944">
                  <c:v>16.271999999999998</c:v>
                </c:pt>
                <c:pt idx="26945">
                  <c:v>16.271999999999998</c:v>
                </c:pt>
                <c:pt idx="26946">
                  <c:v>16.248999999999999</c:v>
                </c:pt>
                <c:pt idx="26947">
                  <c:v>16.225000000000001</c:v>
                </c:pt>
                <c:pt idx="26948">
                  <c:v>16.201000000000001</c:v>
                </c:pt>
                <c:pt idx="26949">
                  <c:v>16.152999999999999</c:v>
                </c:pt>
                <c:pt idx="26950">
                  <c:v>16.106000000000002</c:v>
                </c:pt>
                <c:pt idx="26951">
                  <c:v>16.082000000000001</c:v>
                </c:pt>
                <c:pt idx="26952">
                  <c:v>16.033999999999999</c:v>
                </c:pt>
                <c:pt idx="26953">
                  <c:v>15.962999999999999</c:v>
                </c:pt>
                <c:pt idx="26954">
                  <c:v>15.891</c:v>
                </c:pt>
                <c:pt idx="26955">
                  <c:v>15.795999999999999</c:v>
                </c:pt>
                <c:pt idx="26956">
                  <c:v>15.747999999999999</c:v>
                </c:pt>
                <c:pt idx="26957">
                  <c:v>15.676</c:v>
                </c:pt>
                <c:pt idx="26958">
                  <c:v>15.651999999999999</c:v>
                </c:pt>
                <c:pt idx="26959">
                  <c:v>15.605</c:v>
                </c:pt>
                <c:pt idx="26960">
                  <c:v>15.532999999999999</c:v>
                </c:pt>
                <c:pt idx="26961">
                  <c:v>15.484999999999999</c:v>
                </c:pt>
                <c:pt idx="26962">
                  <c:v>15.461</c:v>
                </c:pt>
                <c:pt idx="26963">
                  <c:v>15.438000000000001</c:v>
                </c:pt>
                <c:pt idx="26964">
                  <c:v>15.414</c:v>
                </c:pt>
                <c:pt idx="26965">
                  <c:v>15.39</c:v>
                </c:pt>
                <c:pt idx="26966">
                  <c:v>15.366</c:v>
                </c:pt>
                <c:pt idx="26967">
                  <c:v>15.366</c:v>
                </c:pt>
                <c:pt idx="26968">
                  <c:v>15.39</c:v>
                </c:pt>
                <c:pt idx="26969">
                  <c:v>15.414</c:v>
                </c:pt>
                <c:pt idx="26970">
                  <c:v>15.438000000000001</c:v>
                </c:pt>
                <c:pt idx="26971">
                  <c:v>15.438000000000001</c:v>
                </c:pt>
                <c:pt idx="26972">
                  <c:v>15.414</c:v>
                </c:pt>
                <c:pt idx="26973">
                  <c:v>15.414</c:v>
                </c:pt>
                <c:pt idx="26974">
                  <c:v>15.438000000000001</c:v>
                </c:pt>
                <c:pt idx="26975">
                  <c:v>15.39</c:v>
                </c:pt>
                <c:pt idx="26976">
                  <c:v>15.366</c:v>
                </c:pt>
                <c:pt idx="26977">
                  <c:v>15.342000000000001</c:v>
                </c:pt>
                <c:pt idx="26978">
                  <c:v>15.342000000000001</c:v>
                </c:pt>
                <c:pt idx="26979">
                  <c:v>15.342000000000001</c:v>
                </c:pt>
                <c:pt idx="26980">
                  <c:v>15.318</c:v>
                </c:pt>
                <c:pt idx="26981">
                  <c:v>15.318</c:v>
                </c:pt>
                <c:pt idx="26982">
                  <c:v>15.294</c:v>
                </c:pt>
                <c:pt idx="26983">
                  <c:v>15.294</c:v>
                </c:pt>
                <c:pt idx="26984">
                  <c:v>15.27</c:v>
                </c:pt>
                <c:pt idx="26985">
                  <c:v>15.27</c:v>
                </c:pt>
                <c:pt idx="26986">
                  <c:v>15.247</c:v>
                </c:pt>
                <c:pt idx="26987">
                  <c:v>15.247</c:v>
                </c:pt>
                <c:pt idx="26988">
                  <c:v>15.247</c:v>
                </c:pt>
                <c:pt idx="26989">
                  <c:v>15.223000000000001</c:v>
                </c:pt>
                <c:pt idx="26990">
                  <c:v>15.223000000000001</c:v>
                </c:pt>
                <c:pt idx="26991">
                  <c:v>15.223000000000001</c:v>
                </c:pt>
                <c:pt idx="26992">
                  <c:v>15.199</c:v>
                </c:pt>
                <c:pt idx="26993">
                  <c:v>15.199</c:v>
                </c:pt>
                <c:pt idx="26994">
                  <c:v>15.175000000000001</c:v>
                </c:pt>
                <c:pt idx="26995">
                  <c:v>15.175000000000001</c:v>
                </c:pt>
                <c:pt idx="26996">
                  <c:v>15.151</c:v>
                </c:pt>
                <c:pt idx="26997">
                  <c:v>15.151</c:v>
                </c:pt>
                <c:pt idx="26998">
                  <c:v>15.151</c:v>
                </c:pt>
                <c:pt idx="26999">
                  <c:v>15.127000000000001</c:v>
                </c:pt>
                <c:pt idx="27000">
                  <c:v>15.103</c:v>
                </c:pt>
                <c:pt idx="27001">
                  <c:v>15.079000000000001</c:v>
                </c:pt>
                <c:pt idx="27002">
                  <c:v>15.055</c:v>
                </c:pt>
                <c:pt idx="27003">
                  <c:v>15.055</c:v>
                </c:pt>
                <c:pt idx="27004">
                  <c:v>15.007999999999999</c:v>
                </c:pt>
                <c:pt idx="27005">
                  <c:v>14.984</c:v>
                </c:pt>
                <c:pt idx="27006">
                  <c:v>14.936</c:v>
                </c:pt>
                <c:pt idx="27007">
                  <c:v>14.936</c:v>
                </c:pt>
                <c:pt idx="27008">
                  <c:v>14.936</c:v>
                </c:pt>
                <c:pt idx="27009">
                  <c:v>14.912000000000001</c:v>
                </c:pt>
                <c:pt idx="27010">
                  <c:v>14.912000000000001</c:v>
                </c:pt>
                <c:pt idx="27011">
                  <c:v>14.912000000000001</c:v>
                </c:pt>
                <c:pt idx="27012">
                  <c:v>14.912000000000001</c:v>
                </c:pt>
                <c:pt idx="27013">
                  <c:v>14.912000000000001</c:v>
                </c:pt>
                <c:pt idx="27014">
                  <c:v>14.936</c:v>
                </c:pt>
                <c:pt idx="27015">
                  <c:v>14.936</c:v>
                </c:pt>
                <c:pt idx="27016">
                  <c:v>14.96</c:v>
                </c:pt>
                <c:pt idx="27017">
                  <c:v>15.031000000000001</c:v>
                </c:pt>
                <c:pt idx="27018">
                  <c:v>15.103</c:v>
                </c:pt>
                <c:pt idx="27019">
                  <c:v>15.175000000000001</c:v>
                </c:pt>
                <c:pt idx="27020">
                  <c:v>15.294</c:v>
                </c:pt>
                <c:pt idx="27021">
                  <c:v>15.414</c:v>
                </c:pt>
                <c:pt idx="27022">
                  <c:v>15.509</c:v>
                </c:pt>
                <c:pt idx="27023">
                  <c:v>15.605</c:v>
                </c:pt>
                <c:pt idx="27024">
                  <c:v>15.676</c:v>
                </c:pt>
                <c:pt idx="27025">
                  <c:v>15.772</c:v>
                </c:pt>
                <c:pt idx="27026">
                  <c:v>15.867000000000001</c:v>
                </c:pt>
                <c:pt idx="27027">
                  <c:v>15.962999999999999</c:v>
                </c:pt>
                <c:pt idx="27028">
                  <c:v>16.033999999999999</c:v>
                </c:pt>
                <c:pt idx="27029">
                  <c:v>16.106000000000002</c:v>
                </c:pt>
                <c:pt idx="27030">
                  <c:v>16.177</c:v>
                </c:pt>
                <c:pt idx="27031">
                  <c:v>16.225000000000001</c:v>
                </c:pt>
                <c:pt idx="27032">
                  <c:v>16.271999999999998</c:v>
                </c:pt>
                <c:pt idx="27033">
                  <c:v>16.32</c:v>
                </c:pt>
                <c:pt idx="27034">
                  <c:v>16.367999999999999</c:v>
                </c:pt>
                <c:pt idx="27035">
                  <c:v>16.391999999999999</c:v>
                </c:pt>
                <c:pt idx="27036">
                  <c:v>16.439</c:v>
                </c:pt>
                <c:pt idx="27037">
                  <c:v>16.463000000000001</c:v>
                </c:pt>
                <c:pt idx="27038">
                  <c:v>16.463000000000001</c:v>
                </c:pt>
                <c:pt idx="27039">
                  <c:v>16.486999999999998</c:v>
                </c:pt>
                <c:pt idx="27040">
                  <c:v>16.486999999999998</c:v>
                </c:pt>
                <c:pt idx="27041">
                  <c:v>16.463000000000001</c:v>
                </c:pt>
                <c:pt idx="27042">
                  <c:v>16.463000000000001</c:v>
                </c:pt>
                <c:pt idx="27043">
                  <c:v>16.463000000000001</c:v>
                </c:pt>
                <c:pt idx="27044">
                  <c:v>16.439</c:v>
                </c:pt>
                <c:pt idx="27045">
                  <c:v>16.414999999999999</c:v>
                </c:pt>
                <c:pt idx="27046">
                  <c:v>16.367999999999999</c:v>
                </c:pt>
                <c:pt idx="27047">
                  <c:v>16.32</c:v>
                </c:pt>
                <c:pt idx="27048">
                  <c:v>16.248999999999999</c:v>
                </c:pt>
                <c:pt idx="27049">
                  <c:v>16.129000000000001</c:v>
                </c:pt>
                <c:pt idx="27050">
                  <c:v>16.033999999999999</c:v>
                </c:pt>
                <c:pt idx="27051">
                  <c:v>15.867000000000001</c:v>
                </c:pt>
                <c:pt idx="27052">
                  <c:v>15.7</c:v>
                </c:pt>
                <c:pt idx="27053">
                  <c:v>15.557</c:v>
                </c:pt>
                <c:pt idx="27054">
                  <c:v>15.461</c:v>
                </c:pt>
                <c:pt idx="27055">
                  <c:v>15.414</c:v>
                </c:pt>
                <c:pt idx="27056">
                  <c:v>15.342000000000001</c:v>
                </c:pt>
                <c:pt idx="27057">
                  <c:v>15.27</c:v>
                </c:pt>
                <c:pt idx="27058">
                  <c:v>15.223000000000001</c:v>
                </c:pt>
                <c:pt idx="27059">
                  <c:v>15.199</c:v>
                </c:pt>
                <c:pt idx="27060">
                  <c:v>15.199</c:v>
                </c:pt>
                <c:pt idx="27061">
                  <c:v>15.175000000000001</c:v>
                </c:pt>
                <c:pt idx="27062">
                  <c:v>15.199</c:v>
                </c:pt>
                <c:pt idx="27063">
                  <c:v>15.247</c:v>
                </c:pt>
                <c:pt idx="27064">
                  <c:v>15.27</c:v>
                </c:pt>
                <c:pt idx="27065">
                  <c:v>15.318</c:v>
                </c:pt>
                <c:pt idx="27066">
                  <c:v>15.342000000000001</c:v>
                </c:pt>
                <c:pt idx="27067">
                  <c:v>15.342000000000001</c:v>
                </c:pt>
                <c:pt idx="27068">
                  <c:v>15.318</c:v>
                </c:pt>
                <c:pt idx="27069">
                  <c:v>15.294</c:v>
                </c:pt>
                <c:pt idx="27070">
                  <c:v>15.294</c:v>
                </c:pt>
                <c:pt idx="27071">
                  <c:v>15.294</c:v>
                </c:pt>
                <c:pt idx="27072">
                  <c:v>15.294</c:v>
                </c:pt>
                <c:pt idx="27073">
                  <c:v>15.294</c:v>
                </c:pt>
                <c:pt idx="27074">
                  <c:v>15.294</c:v>
                </c:pt>
                <c:pt idx="27075">
                  <c:v>15.294</c:v>
                </c:pt>
                <c:pt idx="27076">
                  <c:v>15.294</c:v>
                </c:pt>
                <c:pt idx="27077">
                  <c:v>15.294</c:v>
                </c:pt>
                <c:pt idx="27078">
                  <c:v>15.294</c:v>
                </c:pt>
                <c:pt idx="27079">
                  <c:v>15.318</c:v>
                </c:pt>
                <c:pt idx="27080">
                  <c:v>15.318</c:v>
                </c:pt>
                <c:pt idx="27081">
                  <c:v>15.318</c:v>
                </c:pt>
                <c:pt idx="27082">
                  <c:v>15.294</c:v>
                </c:pt>
                <c:pt idx="27083">
                  <c:v>15.294</c:v>
                </c:pt>
                <c:pt idx="27084">
                  <c:v>15.27</c:v>
                </c:pt>
                <c:pt idx="27085">
                  <c:v>15.247</c:v>
                </c:pt>
                <c:pt idx="27086">
                  <c:v>15.223000000000001</c:v>
                </c:pt>
                <c:pt idx="27087">
                  <c:v>15.199</c:v>
                </c:pt>
                <c:pt idx="27088">
                  <c:v>15.199</c:v>
                </c:pt>
                <c:pt idx="27089">
                  <c:v>15.175000000000001</c:v>
                </c:pt>
                <c:pt idx="27090">
                  <c:v>15.175000000000001</c:v>
                </c:pt>
                <c:pt idx="27091">
                  <c:v>15.175000000000001</c:v>
                </c:pt>
                <c:pt idx="27092">
                  <c:v>15.175000000000001</c:v>
                </c:pt>
                <c:pt idx="27093">
                  <c:v>15.151</c:v>
                </c:pt>
                <c:pt idx="27094">
                  <c:v>15.151</c:v>
                </c:pt>
                <c:pt idx="27095">
                  <c:v>15.151</c:v>
                </c:pt>
                <c:pt idx="27096">
                  <c:v>15.127000000000001</c:v>
                </c:pt>
                <c:pt idx="27097">
                  <c:v>15.127000000000001</c:v>
                </c:pt>
                <c:pt idx="27098">
                  <c:v>15.103</c:v>
                </c:pt>
                <c:pt idx="27099">
                  <c:v>15.103</c:v>
                </c:pt>
                <c:pt idx="27100">
                  <c:v>15.103</c:v>
                </c:pt>
                <c:pt idx="27101">
                  <c:v>15.103</c:v>
                </c:pt>
                <c:pt idx="27102">
                  <c:v>15.103</c:v>
                </c:pt>
                <c:pt idx="27103">
                  <c:v>15.103</c:v>
                </c:pt>
                <c:pt idx="27104">
                  <c:v>15.103</c:v>
                </c:pt>
                <c:pt idx="27105">
                  <c:v>15.103</c:v>
                </c:pt>
                <c:pt idx="27106">
                  <c:v>15.103</c:v>
                </c:pt>
                <c:pt idx="27107">
                  <c:v>15.103</c:v>
                </c:pt>
                <c:pt idx="27108">
                  <c:v>15.103</c:v>
                </c:pt>
                <c:pt idx="27109">
                  <c:v>15.151</c:v>
                </c:pt>
                <c:pt idx="27110">
                  <c:v>15.175000000000001</c:v>
                </c:pt>
                <c:pt idx="27111">
                  <c:v>15.151</c:v>
                </c:pt>
                <c:pt idx="27112">
                  <c:v>15.175000000000001</c:v>
                </c:pt>
                <c:pt idx="27113">
                  <c:v>15.199</c:v>
                </c:pt>
                <c:pt idx="27114">
                  <c:v>15.247</c:v>
                </c:pt>
                <c:pt idx="27115">
                  <c:v>15.294</c:v>
                </c:pt>
                <c:pt idx="27116">
                  <c:v>15.342000000000001</c:v>
                </c:pt>
                <c:pt idx="27117">
                  <c:v>15.39</c:v>
                </c:pt>
                <c:pt idx="27118">
                  <c:v>15.438000000000001</c:v>
                </c:pt>
                <c:pt idx="27119">
                  <c:v>15.484999999999999</c:v>
                </c:pt>
                <c:pt idx="27120">
                  <c:v>15.532999999999999</c:v>
                </c:pt>
                <c:pt idx="27121">
                  <c:v>15.605</c:v>
                </c:pt>
                <c:pt idx="27122">
                  <c:v>15.676</c:v>
                </c:pt>
                <c:pt idx="27123">
                  <c:v>15.724</c:v>
                </c:pt>
                <c:pt idx="27124">
                  <c:v>15.772</c:v>
                </c:pt>
                <c:pt idx="27125">
                  <c:v>15.843</c:v>
                </c:pt>
                <c:pt idx="27126">
                  <c:v>15.891</c:v>
                </c:pt>
                <c:pt idx="27127">
                  <c:v>15.914999999999999</c:v>
                </c:pt>
                <c:pt idx="27128">
                  <c:v>15.939</c:v>
                </c:pt>
                <c:pt idx="27129">
                  <c:v>15.962999999999999</c:v>
                </c:pt>
                <c:pt idx="27130">
                  <c:v>15.986000000000001</c:v>
                </c:pt>
                <c:pt idx="27131">
                  <c:v>15.986000000000001</c:v>
                </c:pt>
                <c:pt idx="27132">
                  <c:v>16.010000000000002</c:v>
                </c:pt>
                <c:pt idx="27133">
                  <c:v>16.033999999999999</c:v>
                </c:pt>
                <c:pt idx="27134">
                  <c:v>16.033999999999999</c:v>
                </c:pt>
                <c:pt idx="27135">
                  <c:v>16.033999999999999</c:v>
                </c:pt>
                <c:pt idx="27136">
                  <c:v>16.010000000000002</c:v>
                </c:pt>
                <c:pt idx="27137">
                  <c:v>15.986000000000001</c:v>
                </c:pt>
                <c:pt idx="27138">
                  <c:v>15.962999999999999</c:v>
                </c:pt>
                <c:pt idx="27139">
                  <c:v>15.914999999999999</c:v>
                </c:pt>
                <c:pt idx="27140">
                  <c:v>15.891</c:v>
                </c:pt>
                <c:pt idx="27141">
                  <c:v>15.843</c:v>
                </c:pt>
                <c:pt idx="27142">
                  <c:v>15.819000000000001</c:v>
                </c:pt>
                <c:pt idx="27143">
                  <c:v>15.772</c:v>
                </c:pt>
                <c:pt idx="27144">
                  <c:v>15.724</c:v>
                </c:pt>
                <c:pt idx="27145">
                  <c:v>15.676</c:v>
                </c:pt>
                <c:pt idx="27146">
                  <c:v>15.629</c:v>
                </c:pt>
                <c:pt idx="27147">
                  <c:v>15.581</c:v>
                </c:pt>
                <c:pt idx="27148">
                  <c:v>15.509</c:v>
                </c:pt>
                <c:pt idx="27149">
                  <c:v>15.461</c:v>
                </c:pt>
                <c:pt idx="27150">
                  <c:v>15.39</c:v>
                </c:pt>
                <c:pt idx="27151">
                  <c:v>15.342000000000001</c:v>
                </c:pt>
                <c:pt idx="27152">
                  <c:v>15.294</c:v>
                </c:pt>
                <c:pt idx="27153">
                  <c:v>15.27</c:v>
                </c:pt>
                <c:pt idx="27154">
                  <c:v>15.223000000000001</c:v>
                </c:pt>
                <c:pt idx="27155">
                  <c:v>15.175000000000001</c:v>
                </c:pt>
                <c:pt idx="27156">
                  <c:v>15.151</c:v>
                </c:pt>
                <c:pt idx="27157">
                  <c:v>15.103</c:v>
                </c:pt>
                <c:pt idx="27158">
                  <c:v>15.055</c:v>
                </c:pt>
                <c:pt idx="27159">
                  <c:v>15.031000000000001</c:v>
                </c:pt>
                <c:pt idx="27160">
                  <c:v>15.007999999999999</c:v>
                </c:pt>
                <c:pt idx="27161">
                  <c:v>14.984</c:v>
                </c:pt>
                <c:pt idx="27162">
                  <c:v>14.96</c:v>
                </c:pt>
                <c:pt idx="27163">
                  <c:v>14.936</c:v>
                </c:pt>
                <c:pt idx="27164">
                  <c:v>14.936</c:v>
                </c:pt>
                <c:pt idx="27165">
                  <c:v>14.912000000000001</c:v>
                </c:pt>
                <c:pt idx="27166">
                  <c:v>14.912000000000001</c:v>
                </c:pt>
                <c:pt idx="27167">
                  <c:v>14.888</c:v>
                </c:pt>
                <c:pt idx="27168">
                  <c:v>14.936</c:v>
                </c:pt>
                <c:pt idx="27169">
                  <c:v>14.912000000000001</c:v>
                </c:pt>
                <c:pt idx="27170">
                  <c:v>14.84</c:v>
                </c:pt>
                <c:pt idx="27171">
                  <c:v>14.792</c:v>
                </c:pt>
                <c:pt idx="27172">
                  <c:v>14.816000000000001</c:v>
                </c:pt>
                <c:pt idx="27173">
                  <c:v>14.792</c:v>
                </c:pt>
                <c:pt idx="27174">
                  <c:v>14.744999999999999</c:v>
                </c:pt>
                <c:pt idx="27175">
                  <c:v>14.721</c:v>
                </c:pt>
                <c:pt idx="27176">
                  <c:v>14.673</c:v>
                </c:pt>
                <c:pt idx="27177">
                  <c:v>14.648999999999999</c:v>
                </c:pt>
                <c:pt idx="27178">
                  <c:v>14.601000000000001</c:v>
                </c:pt>
                <c:pt idx="27179">
                  <c:v>14.553000000000001</c:v>
                </c:pt>
                <c:pt idx="27180">
                  <c:v>14.505000000000001</c:v>
                </c:pt>
                <c:pt idx="27181">
                  <c:v>14.481</c:v>
                </c:pt>
                <c:pt idx="27182">
                  <c:v>14.433</c:v>
                </c:pt>
                <c:pt idx="27183">
                  <c:v>14.385</c:v>
                </c:pt>
                <c:pt idx="27184">
                  <c:v>14.337</c:v>
                </c:pt>
                <c:pt idx="27185">
                  <c:v>14.314</c:v>
                </c:pt>
                <c:pt idx="27186">
                  <c:v>14.29</c:v>
                </c:pt>
                <c:pt idx="27187">
                  <c:v>14.242000000000001</c:v>
                </c:pt>
                <c:pt idx="27188">
                  <c:v>14.218</c:v>
                </c:pt>
                <c:pt idx="27189">
                  <c:v>14.194000000000001</c:v>
                </c:pt>
                <c:pt idx="27190">
                  <c:v>14.146000000000001</c:v>
                </c:pt>
                <c:pt idx="27191">
                  <c:v>14.122</c:v>
                </c:pt>
                <c:pt idx="27192">
                  <c:v>14.098000000000001</c:v>
                </c:pt>
                <c:pt idx="27193">
                  <c:v>14.074</c:v>
                </c:pt>
                <c:pt idx="27194">
                  <c:v>14.026</c:v>
                </c:pt>
                <c:pt idx="27195">
                  <c:v>14.002000000000001</c:v>
                </c:pt>
                <c:pt idx="27196">
                  <c:v>13.978</c:v>
                </c:pt>
                <c:pt idx="27197">
                  <c:v>13.954000000000001</c:v>
                </c:pt>
                <c:pt idx="27198">
                  <c:v>13.954000000000001</c:v>
                </c:pt>
                <c:pt idx="27199">
                  <c:v>13.906000000000001</c:v>
                </c:pt>
                <c:pt idx="27200">
                  <c:v>13.906000000000001</c:v>
                </c:pt>
                <c:pt idx="27201">
                  <c:v>13.882</c:v>
                </c:pt>
                <c:pt idx="27202">
                  <c:v>13.858000000000001</c:v>
                </c:pt>
                <c:pt idx="27203">
                  <c:v>13.858000000000001</c:v>
                </c:pt>
                <c:pt idx="27204">
                  <c:v>13.858000000000001</c:v>
                </c:pt>
                <c:pt idx="27205">
                  <c:v>13.882</c:v>
                </c:pt>
                <c:pt idx="27206">
                  <c:v>13.906000000000001</c:v>
                </c:pt>
                <c:pt idx="27207">
                  <c:v>13.954000000000001</c:v>
                </c:pt>
                <c:pt idx="27208">
                  <c:v>13.978</c:v>
                </c:pt>
                <c:pt idx="27209">
                  <c:v>14.026</c:v>
                </c:pt>
                <c:pt idx="27210">
                  <c:v>14.122</c:v>
                </c:pt>
                <c:pt idx="27211">
                  <c:v>14.266</c:v>
                </c:pt>
                <c:pt idx="27212">
                  <c:v>14.385</c:v>
                </c:pt>
                <c:pt idx="27213">
                  <c:v>14.529</c:v>
                </c:pt>
                <c:pt idx="27214">
                  <c:v>14.673</c:v>
                </c:pt>
                <c:pt idx="27215">
                  <c:v>14.864000000000001</c:v>
                </c:pt>
                <c:pt idx="27216">
                  <c:v>15.055</c:v>
                </c:pt>
                <c:pt idx="27217">
                  <c:v>15.247</c:v>
                </c:pt>
                <c:pt idx="27218">
                  <c:v>15.461</c:v>
                </c:pt>
                <c:pt idx="27219">
                  <c:v>15.676</c:v>
                </c:pt>
                <c:pt idx="27220">
                  <c:v>15.867000000000001</c:v>
                </c:pt>
                <c:pt idx="27221">
                  <c:v>16.082000000000001</c:v>
                </c:pt>
                <c:pt idx="27222">
                  <c:v>16.295999999999999</c:v>
                </c:pt>
                <c:pt idx="27223">
                  <c:v>16.486999999999998</c:v>
                </c:pt>
                <c:pt idx="27224">
                  <c:v>16.654</c:v>
                </c:pt>
                <c:pt idx="27225">
                  <c:v>16.844000000000001</c:v>
                </c:pt>
                <c:pt idx="27226">
                  <c:v>16.986999999999998</c:v>
                </c:pt>
                <c:pt idx="27227">
                  <c:v>17.152999999999999</c:v>
                </c:pt>
                <c:pt idx="27228">
                  <c:v>17.271999999999998</c:v>
                </c:pt>
                <c:pt idx="27229">
                  <c:v>17.390999999999998</c:v>
                </c:pt>
                <c:pt idx="27230">
                  <c:v>17.486000000000001</c:v>
                </c:pt>
                <c:pt idx="27231">
                  <c:v>17.558</c:v>
                </c:pt>
                <c:pt idx="27232">
                  <c:v>17.629000000000001</c:v>
                </c:pt>
                <c:pt idx="27233">
                  <c:v>17.677</c:v>
                </c:pt>
                <c:pt idx="27234">
                  <c:v>17.724</c:v>
                </c:pt>
                <c:pt idx="27235">
                  <c:v>17.748000000000001</c:v>
                </c:pt>
                <c:pt idx="27236">
                  <c:v>17.748000000000001</c:v>
                </c:pt>
                <c:pt idx="27237">
                  <c:v>17.724</c:v>
                </c:pt>
                <c:pt idx="27238">
                  <c:v>17.701000000000001</c:v>
                </c:pt>
                <c:pt idx="27239">
                  <c:v>17.271999999999998</c:v>
                </c:pt>
                <c:pt idx="27240">
                  <c:v>16.082000000000001</c:v>
                </c:pt>
                <c:pt idx="27241">
                  <c:v>16.010000000000002</c:v>
                </c:pt>
                <c:pt idx="27242">
                  <c:v>15.557</c:v>
                </c:pt>
                <c:pt idx="27243">
                  <c:v>15.795999999999999</c:v>
                </c:pt>
                <c:pt idx="27244">
                  <c:v>16.439</c:v>
                </c:pt>
                <c:pt idx="27245">
                  <c:v>16.582000000000001</c:v>
                </c:pt>
                <c:pt idx="27246">
                  <c:v>15.962999999999999</c:v>
                </c:pt>
                <c:pt idx="27247">
                  <c:v>15.557</c:v>
                </c:pt>
                <c:pt idx="27248">
                  <c:v>15.39</c:v>
                </c:pt>
                <c:pt idx="27249">
                  <c:v>15.27</c:v>
                </c:pt>
                <c:pt idx="27250">
                  <c:v>15.199</c:v>
                </c:pt>
                <c:pt idx="27251">
                  <c:v>15.127000000000001</c:v>
                </c:pt>
                <c:pt idx="27252">
                  <c:v>15.031000000000001</c:v>
                </c:pt>
                <c:pt idx="27253">
                  <c:v>14.96</c:v>
                </c:pt>
                <c:pt idx="27254">
                  <c:v>14.936</c:v>
                </c:pt>
                <c:pt idx="27255">
                  <c:v>14.936</c:v>
                </c:pt>
                <c:pt idx="27256">
                  <c:v>14.96</c:v>
                </c:pt>
                <c:pt idx="27257">
                  <c:v>14.96</c:v>
                </c:pt>
                <c:pt idx="27258">
                  <c:v>14.936</c:v>
                </c:pt>
                <c:pt idx="27259">
                  <c:v>14.888</c:v>
                </c:pt>
                <c:pt idx="27260">
                  <c:v>14.84</c:v>
                </c:pt>
                <c:pt idx="27261">
                  <c:v>14.84</c:v>
                </c:pt>
                <c:pt idx="27262">
                  <c:v>14.84</c:v>
                </c:pt>
                <c:pt idx="27263">
                  <c:v>14.84</c:v>
                </c:pt>
                <c:pt idx="27264">
                  <c:v>14.84</c:v>
                </c:pt>
                <c:pt idx="27265">
                  <c:v>14.84</c:v>
                </c:pt>
                <c:pt idx="27266">
                  <c:v>14.864000000000001</c:v>
                </c:pt>
                <c:pt idx="27267">
                  <c:v>14.864000000000001</c:v>
                </c:pt>
                <c:pt idx="27268">
                  <c:v>14.864000000000001</c:v>
                </c:pt>
                <c:pt idx="27269">
                  <c:v>14.888</c:v>
                </c:pt>
                <c:pt idx="27270">
                  <c:v>14.888</c:v>
                </c:pt>
                <c:pt idx="27271">
                  <c:v>14.864000000000001</c:v>
                </c:pt>
                <c:pt idx="27272">
                  <c:v>14.864000000000001</c:v>
                </c:pt>
                <c:pt idx="27273">
                  <c:v>14.888</c:v>
                </c:pt>
                <c:pt idx="27274">
                  <c:v>14.936</c:v>
                </c:pt>
                <c:pt idx="27275">
                  <c:v>14.96</c:v>
                </c:pt>
                <c:pt idx="27276">
                  <c:v>14.936</c:v>
                </c:pt>
                <c:pt idx="27277">
                  <c:v>14.96</c:v>
                </c:pt>
                <c:pt idx="27278">
                  <c:v>14.984</c:v>
                </c:pt>
                <c:pt idx="27279">
                  <c:v>14.984</c:v>
                </c:pt>
                <c:pt idx="27280">
                  <c:v>15.007999999999999</c:v>
                </c:pt>
                <c:pt idx="27281">
                  <c:v>15.007999999999999</c:v>
                </c:pt>
                <c:pt idx="27282">
                  <c:v>14.984</c:v>
                </c:pt>
                <c:pt idx="27283">
                  <c:v>14.984</c:v>
                </c:pt>
                <c:pt idx="27284">
                  <c:v>14.96</c:v>
                </c:pt>
                <c:pt idx="27285">
                  <c:v>14.936</c:v>
                </c:pt>
                <c:pt idx="27286">
                  <c:v>14.936</c:v>
                </c:pt>
                <c:pt idx="27287">
                  <c:v>14.912000000000001</c:v>
                </c:pt>
                <c:pt idx="27288">
                  <c:v>14.888</c:v>
                </c:pt>
                <c:pt idx="27289">
                  <c:v>14.864000000000001</c:v>
                </c:pt>
                <c:pt idx="27290">
                  <c:v>14.84</c:v>
                </c:pt>
                <c:pt idx="27291">
                  <c:v>14.792</c:v>
                </c:pt>
                <c:pt idx="27292">
                  <c:v>14.744999999999999</c:v>
                </c:pt>
                <c:pt idx="27293">
                  <c:v>14.696999999999999</c:v>
                </c:pt>
                <c:pt idx="27294">
                  <c:v>14.648999999999999</c:v>
                </c:pt>
                <c:pt idx="27295">
                  <c:v>14.625</c:v>
                </c:pt>
                <c:pt idx="27296">
                  <c:v>14.601000000000001</c:v>
                </c:pt>
                <c:pt idx="27297">
                  <c:v>14.577</c:v>
                </c:pt>
                <c:pt idx="27298">
                  <c:v>14.553000000000001</c:v>
                </c:pt>
                <c:pt idx="27299">
                  <c:v>14.553000000000001</c:v>
                </c:pt>
                <c:pt idx="27300">
                  <c:v>14.553000000000001</c:v>
                </c:pt>
                <c:pt idx="27301">
                  <c:v>14.577</c:v>
                </c:pt>
                <c:pt idx="27302">
                  <c:v>14.648999999999999</c:v>
                </c:pt>
                <c:pt idx="27303">
                  <c:v>14.721</c:v>
                </c:pt>
                <c:pt idx="27304">
                  <c:v>14.792</c:v>
                </c:pt>
                <c:pt idx="27305">
                  <c:v>14.816000000000001</c:v>
                </c:pt>
                <c:pt idx="27306">
                  <c:v>14.864000000000001</c:v>
                </c:pt>
                <c:pt idx="27307">
                  <c:v>14.936</c:v>
                </c:pt>
                <c:pt idx="27308">
                  <c:v>15.031000000000001</c:v>
                </c:pt>
                <c:pt idx="27309">
                  <c:v>15.151</c:v>
                </c:pt>
                <c:pt idx="27310">
                  <c:v>15.294</c:v>
                </c:pt>
                <c:pt idx="27311">
                  <c:v>15.438000000000001</c:v>
                </c:pt>
                <c:pt idx="27312">
                  <c:v>15.629</c:v>
                </c:pt>
                <c:pt idx="27313">
                  <c:v>15.795999999999999</c:v>
                </c:pt>
                <c:pt idx="27314">
                  <c:v>16.010000000000002</c:v>
                </c:pt>
                <c:pt idx="27315">
                  <c:v>16.201000000000001</c:v>
                </c:pt>
                <c:pt idx="27316">
                  <c:v>16.391999999999999</c:v>
                </c:pt>
                <c:pt idx="27317">
                  <c:v>16.582000000000001</c:v>
                </c:pt>
                <c:pt idx="27318">
                  <c:v>16.748999999999999</c:v>
                </c:pt>
                <c:pt idx="27319">
                  <c:v>16.939</c:v>
                </c:pt>
                <c:pt idx="27320">
                  <c:v>17.082000000000001</c:v>
                </c:pt>
                <c:pt idx="27321">
                  <c:v>17.225000000000001</c:v>
                </c:pt>
                <c:pt idx="27322">
                  <c:v>17.367999999999999</c:v>
                </c:pt>
                <c:pt idx="27323">
                  <c:v>17.486000000000001</c:v>
                </c:pt>
                <c:pt idx="27324">
                  <c:v>17.605</c:v>
                </c:pt>
                <c:pt idx="27325">
                  <c:v>17.701000000000001</c:v>
                </c:pt>
                <c:pt idx="27326">
                  <c:v>17.771999999999998</c:v>
                </c:pt>
                <c:pt idx="27327">
                  <c:v>17.843</c:v>
                </c:pt>
                <c:pt idx="27328">
                  <c:v>17.890999999999998</c:v>
                </c:pt>
                <c:pt idx="27329">
                  <c:v>17.914999999999999</c:v>
                </c:pt>
                <c:pt idx="27330">
                  <c:v>17.937999999999999</c:v>
                </c:pt>
                <c:pt idx="27331">
                  <c:v>17.937999999999999</c:v>
                </c:pt>
                <c:pt idx="27332">
                  <c:v>17.937999999999999</c:v>
                </c:pt>
                <c:pt idx="27333">
                  <c:v>17.914999999999999</c:v>
                </c:pt>
                <c:pt idx="27334">
                  <c:v>17.843</c:v>
                </c:pt>
                <c:pt idx="27335">
                  <c:v>17.771999999999998</c:v>
                </c:pt>
                <c:pt idx="27336">
                  <c:v>17.701000000000001</c:v>
                </c:pt>
                <c:pt idx="27337">
                  <c:v>17.629000000000001</c:v>
                </c:pt>
                <c:pt idx="27338">
                  <c:v>17.533999999999999</c:v>
                </c:pt>
                <c:pt idx="27339">
                  <c:v>17.13</c:v>
                </c:pt>
                <c:pt idx="27340">
                  <c:v>16.177</c:v>
                </c:pt>
                <c:pt idx="27341">
                  <c:v>16.106000000000002</c:v>
                </c:pt>
                <c:pt idx="27342">
                  <c:v>15.629</c:v>
                </c:pt>
                <c:pt idx="27343">
                  <c:v>15.795999999999999</c:v>
                </c:pt>
                <c:pt idx="27344">
                  <c:v>15.986000000000001</c:v>
                </c:pt>
                <c:pt idx="27345">
                  <c:v>16.010000000000002</c:v>
                </c:pt>
                <c:pt idx="27346">
                  <c:v>15.914999999999999</c:v>
                </c:pt>
                <c:pt idx="27347">
                  <c:v>15.7</c:v>
                </c:pt>
                <c:pt idx="27348">
                  <c:v>15.509</c:v>
                </c:pt>
                <c:pt idx="27349">
                  <c:v>15.294</c:v>
                </c:pt>
                <c:pt idx="27350">
                  <c:v>15.079000000000001</c:v>
                </c:pt>
                <c:pt idx="27351">
                  <c:v>14.888</c:v>
                </c:pt>
                <c:pt idx="27352">
                  <c:v>14.792</c:v>
                </c:pt>
                <c:pt idx="27353">
                  <c:v>14.721</c:v>
                </c:pt>
                <c:pt idx="27354">
                  <c:v>14.673</c:v>
                </c:pt>
                <c:pt idx="27355">
                  <c:v>14.625</c:v>
                </c:pt>
                <c:pt idx="27356">
                  <c:v>14.625</c:v>
                </c:pt>
                <c:pt idx="27357">
                  <c:v>14.625</c:v>
                </c:pt>
                <c:pt idx="27358">
                  <c:v>14.696999999999999</c:v>
                </c:pt>
                <c:pt idx="27359">
                  <c:v>14.792</c:v>
                </c:pt>
                <c:pt idx="27360">
                  <c:v>14.84</c:v>
                </c:pt>
                <c:pt idx="27361">
                  <c:v>14.864000000000001</c:v>
                </c:pt>
                <c:pt idx="27362">
                  <c:v>14.864000000000001</c:v>
                </c:pt>
                <c:pt idx="27363">
                  <c:v>14.864000000000001</c:v>
                </c:pt>
                <c:pt idx="27364">
                  <c:v>14.912000000000001</c:v>
                </c:pt>
                <c:pt idx="27365">
                  <c:v>14.936</c:v>
                </c:pt>
                <c:pt idx="27366">
                  <c:v>14.96</c:v>
                </c:pt>
                <c:pt idx="27367">
                  <c:v>14.96</c:v>
                </c:pt>
                <c:pt idx="27368">
                  <c:v>14.96</c:v>
                </c:pt>
                <c:pt idx="27369">
                  <c:v>14.96</c:v>
                </c:pt>
                <c:pt idx="27370">
                  <c:v>14.96</c:v>
                </c:pt>
                <c:pt idx="27371">
                  <c:v>14.984</c:v>
                </c:pt>
                <c:pt idx="27372">
                  <c:v>14.984</c:v>
                </c:pt>
                <c:pt idx="27373">
                  <c:v>14.984</c:v>
                </c:pt>
                <c:pt idx="27374">
                  <c:v>14.984</c:v>
                </c:pt>
                <c:pt idx="27375">
                  <c:v>15.007999999999999</c:v>
                </c:pt>
                <c:pt idx="27376">
                  <c:v>14.984</c:v>
                </c:pt>
                <c:pt idx="27377">
                  <c:v>15.007999999999999</c:v>
                </c:pt>
                <c:pt idx="27378">
                  <c:v>15.031000000000001</c:v>
                </c:pt>
                <c:pt idx="27379">
                  <c:v>15.055</c:v>
                </c:pt>
                <c:pt idx="27380">
                  <c:v>15.055</c:v>
                </c:pt>
                <c:pt idx="27381">
                  <c:v>15.055</c:v>
                </c:pt>
                <c:pt idx="27382">
                  <c:v>15.079000000000001</c:v>
                </c:pt>
                <c:pt idx="27383">
                  <c:v>15.079000000000001</c:v>
                </c:pt>
                <c:pt idx="27384">
                  <c:v>15.079000000000001</c:v>
                </c:pt>
                <c:pt idx="27385">
                  <c:v>15.079000000000001</c:v>
                </c:pt>
                <c:pt idx="27386">
                  <c:v>15.079000000000001</c:v>
                </c:pt>
                <c:pt idx="27387">
                  <c:v>15.079000000000001</c:v>
                </c:pt>
                <c:pt idx="27388">
                  <c:v>15.079000000000001</c:v>
                </c:pt>
                <c:pt idx="27389">
                  <c:v>15.079000000000001</c:v>
                </c:pt>
                <c:pt idx="27390">
                  <c:v>15.079000000000001</c:v>
                </c:pt>
                <c:pt idx="27391">
                  <c:v>15.079000000000001</c:v>
                </c:pt>
                <c:pt idx="27392">
                  <c:v>15.103</c:v>
                </c:pt>
                <c:pt idx="27393">
                  <c:v>15.103</c:v>
                </c:pt>
                <c:pt idx="27394">
                  <c:v>15.103</c:v>
                </c:pt>
                <c:pt idx="27395">
                  <c:v>15.103</c:v>
                </c:pt>
                <c:pt idx="27396">
                  <c:v>15.103</c:v>
                </c:pt>
                <c:pt idx="27397">
                  <c:v>15.127000000000001</c:v>
                </c:pt>
                <c:pt idx="27398">
                  <c:v>15.151</c:v>
                </c:pt>
                <c:pt idx="27399">
                  <c:v>15.151</c:v>
                </c:pt>
                <c:pt idx="27400">
                  <c:v>15.151</c:v>
                </c:pt>
                <c:pt idx="27401">
                  <c:v>15.175000000000001</c:v>
                </c:pt>
                <c:pt idx="27402">
                  <c:v>15.223000000000001</c:v>
                </c:pt>
                <c:pt idx="27403">
                  <c:v>15.27</c:v>
                </c:pt>
                <c:pt idx="27404">
                  <c:v>15.318</c:v>
                </c:pt>
                <c:pt idx="27405">
                  <c:v>15.342000000000001</c:v>
                </c:pt>
                <c:pt idx="27406">
                  <c:v>15.414</c:v>
                </c:pt>
                <c:pt idx="27407">
                  <c:v>15.484999999999999</c:v>
                </c:pt>
                <c:pt idx="27408">
                  <c:v>15.557</c:v>
                </c:pt>
                <c:pt idx="27409">
                  <c:v>15.605</c:v>
                </c:pt>
                <c:pt idx="27410">
                  <c:v>15.651999999999999</c:v>
                </c:pt>
                <c:pt idx="27411">
                  <c:v>15.7</c:v>
                </c:pt>
                <c:pt idx="27412">
                  <c:v>15.724</c:v>
                </c:pt>
                <c:pt idx="27413">
                  <c:v>15.724</c:v>
                </c:pt>
                <c:pt idx="27414">
                  <c:v>15.747999999999999</c:v>
                </c:pt>
                <c:pt idx="27415">
                  <c:v>15.795999999999999</c:v>
                </c:pt>
                <c:pt idx="27416">
                  <c:v>15.843</c:v>
                </c:pt>
                <c:pt idx="27417">
                  <c:v>15.891</c:v>
                </c:pt>
                <c:pt idx="27418">
                  <c:v>15.939</c:v>
                </c:pt>
                <c:pt idx="27419">
                  <c:v>15.962999999999999</c:v>
                </c:pt>
                <c:pt idx="27420">
                  <c:v>15.962999999999999</c:v>
                </c:pt>
                <c:pt idx="27421">
                  <c:v>15.962999999999999</c:v>
                </c:pt>
                <c:pt idx="27422">
                  <c:v>15.962999999999999</c:v>
                </c:pt>
                <c:pt idx="27423">
                  <c:v>15.939</c:v>
                </c:pt>
                <c:pt idx="27424">
                  <c:v>15.939</c:v>
                </c:pt>
                <c:pt idx="27425">
                  <c:v>15.891</c:v>
                </c:pt>
                <c:pt idx="27426">
                  <c:v>15.819000000000001</c:v>
                </c:pt>
                <c:pt idx="27427">
                  <c:v>15.724</c:v>
                </c:pt>
                <c:pt idx="27428">
                  <c:v>15.629</c:v>
                </c:pt>
                <c:pt idx="27429">
                  <c:v>15.557</c:v>
                </c:pt>
                <c:pt idx="27430">
                  <c:v>15.532999999999999</c:v>
                </c:pt>
                <c:pt idx="27431">
                  <c:v>15.484999999999999</c:v>
                </c:pt>
                <c:pt idx="27432">
                  <c:v>15.438000000000001</c:v>
                </c:pt>
                <c:pt idx="27433">
                  <c:v>15.438000000000001</c:v>
                </c:pt>
                <c:pt idx="27434">
                  <c:v>15.39</c:v>
                </c:pt>
                <c:pt idx="27435">
                  <c:v>15.318</c:v>
                </c:pt>
                <c:pt idx="27436">
                  <c:v>15.27</c:v>
                </c:pt>
                <c:pt idx="27437">
                  <c:v>15.223000000000001</c:v>
                </c:pt>
                <c:pt idx="27438">
                  <c:v>15.199</c:v>
                </c:pt>
                <c:pt idx="27439">
                  <c:v>15.151</c:v>
                </c:pt>
                <c:pt idx="27440">
                  <c:v>15.127000000000001</c:v>
                </c:pt>
                <c:pt idx="27441">
                  <c:v>15.103</c:v>
                </c:pt>
                <c:pt idx="27442">
                  <c:v>15.079000000000001</c:v>
                </c:pt>
                <c:pt idx="27443">
                  <c:v>15.079000000000001</c:v>
                </c:pt>
                <c:pt idx="27444">
                  <c:v>15.055</c:v>
                </c:pt>
                <c:pt idx="27445">
                  <c:v>15.031000000000001</c:v>
                </c:pt>
                <c:pt idx="27446">
                  <c:v>15.007999999999999</c:v>
                </c:pt>
                <c:pt idx="27447">
                  <c:v>15.007999999999999</c:v>
                </c:pt>
                <c:pt idx="27448">
                  <c:v>15.031000000000001</c:v>
                </c:pt>
                <c:pt idx="27449">
                  <c:v>15.031000000000001</c:v>
                </c:pt>
                <c:pt idx="27450">
                  <c:v>15.055</c:v>
                </c:pt>
                <c:pt idx="27451">
                  <c:v>15.055</c:v>
                </c:pt>
                <c:pt idx="27452">
                  <c:v>15.055</c:v>
                </c:pt>
                <c:pt idx="27453">
                  <c:v>15.079000000000001</c:v>
                </c:pt>
                <c:pt idx="27454">
                  <c:v>15.103</c:v>
                </c:pt>
                <c:pt idx="27455">
                  <c:v>15.103</c:v>
                </c:pt>
                <c:pt idx="27456">
                  <c:v>15.127000000000001</c:v>
                </c:pt>
                <c:pt idx="27457">
                  <c:v>15.151</c:v>
                </c:pt>
                <c:pt idx="27458">
                  <c:v>15.127000000000001</c:v>
                </c:pt>
                <c:pt idx="27459">
                  <c:v>15.127000000000001</c:v>
                </c:pt>
                <c:pt idx="27460">
                  <c:v>15.151</c:v>
                </c:pt>
                <c:pt idx="27461">
                  <c:v>15.175000000000001</c:v>
                </c:pt>
                <c:pt idx="27462">
                  <c:v>15.175000000000001</c:v>
                </c:pt>
                <c:pt idx="27463">
                  <c:v>15.199</c:v>
                </c:pt>
                <c:pt idx="27464">
                  <c:v>15.199</c:v>
                </c:pt>
                <c:pt idx="27465">
                  <c:v>15.199</c:v>
                </c:pt>
                <c:pt idx="27466">
                  <c:v>15.199</c:v>
                </c:pt>
                <c:pt idx="27467">
                  <c:v>15.199</c:v>
                </c:pt>
                <c:pt idx="27468">
                  <c:v>15.223000000000001</c:v>
                </c:pt>
                <c:pt idx="27469">
                  <c:v>15.247</c:v>
                </c:pt>
                <c:pt idx="27470">
                  <c:v>15.247</c:v>
                </c:pt>
                <c:pt idx="27471">
                  <c:v>15.247</c:v>
                </c:pt>
                <c:pt idx="27472">
                  <c:v>15.223000000000001</c:v>
                </c:pt>
                <c:pt idx="27473">
                  <c:v>15.199</c:v>
                </c:pt>
                <c:pt idx="27474">
                  <c:v>15.199</c:v>
                </c:pt>
                <c:pt idx="27475">
                  <c:v>15.199</c:v>
                </c:pt>
                <c:pt idx="27476">
                  <c:v>15.175000000000001</c:v>
                </c:pt>
                <c:pt idx="27477">
                  <c:v>15.175000000000001</c:v>
                </c:pt>
                <c:pt idx="27478">
                  <c:v>15.175000000000001</c:v>
                </c:pt>
                <c:pt idx="27479">
                  <c:v>15.199</c:v>
                </c:pt>
                <c:pt idx="27480">
                  <c:v>15.175000000000001</c:v>
                </c:pt>
                <c:pt idx="27481">
                  <c:v>15.175000000000001</c:v>
                </c:pt>
                <c:pt idx="27482">
                  <c:v>15.151</c:v>
                </c:pt>
                <c:pt idx="27483">
                  <c:v>15.127000000000001</c:v>
                </c:pt>
                <c:pt idx="27484">
                  <c:v>15.103</c:v>
                </c:pt>
                <c:pt idx="27485">
                  <c:v>15.103</c:v>
                </c:pt>
                <c:pt idx="27486">
                  <c:v>15.103</c:v>
                </c:pt>
                <c:pt idx="27487">
                  <c:v>15.103</c:v>
                </c:pt>
                <c:pt idx="27488">
                  <c:v>15.079000000000001</c:v>
                </c:pt>
                <c:pt idx="27489">
                  <c:v>15.079000000000001</c:v>
                </c:pt>
                <c:pt idx="27490">
                  <c:v>15.079000000000001</c:v>
                </c:pt>
                <c:pt idx="27491">
                  <c:v>15.079000000000001</c:v>
                </c:pt>
                <c:pt idx="27492">
                  <c:v>15.079000000000001</c:v>
                </c:pt>
                <c:pt idx="27493">
                  <c:v>15.079000000000001</c:v>
                </c:pt>
                <c:pt idx="27494">
                  <c:v>15.103</c:v>
                </c:pt>
                <c:pt idx="27495">
                  <c:v>15.103</c:v>
                </c:pt>
                <c:pt idx="27496">
                  <c:v>15.127000000000001</c:v>
                </c:pt>
                <c:pt idx="27497">
                  <c:v>15.175000000000001</c:v>
                </c:pt>
                <c:pt idx="27498">
                  <c:v>15.199</c:v>
                </c:pt>
                <c:pt idx="27499">
                  <c:v>15.247</c:v>
                </c:pt>
                <c:pt idx="27500">
                  <c:v>15.27</c:v>
                </c:pt>
                <c:pt idx="27501">
                  <c:v>15.318</c:v>
                </c:pt>
                <c:pt idx="27502">
                  <c:v>15.366</c:v>
                </c:pt>
                <c:pt idx="27503">
                  <c:v>15.39</c:v>
                </c:pt>
                <c:pt idx="27504">
                  <c:v>15.438000000000001</c:v>
                </c:pt>
                <c:pt idx="27505">
                  <c:v>15.484999999999999</c:v>
                </c:pt>
                <c:pt idx="27506">
                  <c:v>15.557</c:v>
                </c:pt>
                <c:pt idx="27507">
                  <c:v>15.605</c:v>
                </c:pt>
                <c:pt idx="27508">
                  <c:v>15.629</c:v>
                </c:pt>
                <c:pt idx="27509">
                  <c:v>15.676</c:v>
                </c:pt>
                <c:pt idx="27510">
                  <c:v>15.676</c:v>
                </c:pt>
                <c:pt idx="27511">
                  <c:v>15.7</c:v>
                </c:pt>
                <c:pt idx="27512">
                  <c:v>15.772</c:v>
                </c:pt>
                <c:pt idx="27513">
                  <c:v>15.747999999999999</c:v>
                </c:pt>
                <c:pt idx="27514">
                  <c:v>15.7</c:v>
                </c:pt>
                <c:pt idx="27515">
                  <c:v>15.676</c:v>
                </c:pt>
                <c:pt idx="27516">
                  <c:v>15.676</c:v>
                </c:pt>
                <c:pt idx="27517">
                  <c:v>15.7</c:v>
                </c:pt>
                <c:pt idx="27518">
                  <c:v>15.7</c:v>
                </c:pt>
                <c:pt idx="27519">
                  <c:v>15.7</c:v>
                </c:pt>
                <c:pt idx="27520">
                  <c:v>15.7</c:v>
                </c:pt>
                <c:pt idx="27521">
                  <c:v>15.7</c:v>
                </c:pt>
                <c:pt idx="27522">
                  <c:v>15.676</c:v>
                </c:pt>
                <c:pt idx="27523">
                  <c:v>15.651999999999999</c:v>
                </c:pt>
                <c:pt idx="27524">
                  <c:v>15.629</c:v>
                </c:pt>
                <c:pt idx="27525">
                  <c:v>15.581</c:v>
                </c:pt>
                <c:pt idx="27526">
                  <c:v>15.532999999999999</c:v>
                </c:pt>
                <c:pt idx="27527">
                  <c:v>15.509</c:v>
                </c:pt>
                <c:pt idx="27528">
                  <c:v>15.484999999999999</c:v>
                </c:pt>
                <c:pt idx="27529">
                  <c:v>15.461</c:v>
                </c:pt>
                <c:pt idx="27530">
                  <c:v>15.461</c:v>
                </c:pt>
                <c:pt idx="27531">
                  <c:v>15.414</c:v>
                </c:pt>
                <c:pt idx="27532">
                  <c:v>15.39</c:v>
                </c:pt>
                <c:pt idx="27533">
                  <c:v>15.366</c:v>
                </c:pt>
                <c:pt idx="27534">
                  <c:v>15.342000000000001</c:v>
                </c:pt>
                <c:pt idx="27535">
                  <c:v>15.342000000000001</c:v>
                </c:pt>
                <c:pt idx="27536">
                  <c:v>15.342000000000001</c:v>
                </c:pt>
                <c:pt idx="27537">
                  <c:v>15.342000000000001</c:v>
                </c:pt>
                <c:pt idx="27538">
                  <c:v>15.342000000000001</c:v>
                </c:pt>
                <c:pt idx="27539">
                  <c:v>15.318</c:v>
                </c:pt>
                <c:pt idx="27540">
                  <c:v>15.27</c:v>
                </c:pt>
                <c:pt idx="27541">
                  <c:v>15.247</c:v>
                </c:pt>
                <c:pt idx="27542">
                  <c:v>15.247</c:v>
                </c:pt>
                <c:pt idx="27543">
                  <c:v>15.199</c:v>
                </c:pt>
                <c:pt idx="27544">
                  <c:v>15.151</c:v>
                </c:pt>
                <c:pt idx="27545">
                  <c:v>15.151</c:v>
                </c:pt>
                <c:pt idx="27546">
                  <c:v>15.151</c:v>
                </c:pt>
                <c:pt idx="27547">
                  <c:v>15.151</c:v>
                </c:pt>
                <c:pt idx="27548">
                  <c:v>15.127000000000001</c:v>
                </c:pt>
                <c:pt idx="27549">
                  <c:v>15.103</c:v>
                </c:pt>
                <c:pt idx="27550">
                  <c:v>15.055</c:v>
                </c:pt>
                <c:pt idx="27551">
                  <c:v>15.055</c:v>
                </c:pt>
                <c:pt idx="27552">
                  <c:v>15.055</c:v>
                </c:pt>
                <c:pt idx="27553">
                  <c:v>15.055</c:v>
                </c:pt>
                <c:pt idx="27554">
                  <c:v>15.055</c:v>
                </c:pt>
                <c:pt idx="27555">
                  <c:v>15.031000000000001</c:v>
                </c:pt>
                <c:pt idx="27556">
                  <c:v>15.007999999999999</c:v>
                </c:pt>
                <c:pt idx="27557">
                  <c:v>15.007999999999999</c:v>
                </c:pt>
                <c:pt idx="27558">
                  <c:v>15.007999999999999</c:v>
                </c:pt>
                <c:pt idx="27559">
                  <c:v>15.007999999999999</c:v>
                </c:pt>
                <c:pt idx="27560">
                  <c:v>14.984</c:v>
                </c:pt>
                <c:pt idx="27561">
                  <c:v>14.96</c:v>
                </c:pt>
                <c:pt idx="27562">
                  <c:v>14.96</c:v>
                </c:pt>
                <c:pt idx="27563">
                  <c:v>14.936</c:v>
                </c:pt>
                <c:pt idx="27564">
                  <c:v>14.912000000000001</c:v>
                </c:pt>
                <c:pt idx="27565">
                  <c:v>14.864000000000001</c:v>
                </c:pt>
                <c:pt idx="27566">
                  <c:v>14.864000000000001</c:v>
                </c:pt>
                <c:pt idx="27567">
                  <c:v>14.864000000000001</c:v>
                </c:pt>
                <c:pt idx="27568">
                  <c:v>14.864000000000001</c:v>
                </c:pt>
                <c:pt idx="27569">
                  <c:v>14.864000000000001</c:v>
                </c:pt>
                <c:pt idx="27570">
                  <c:v>14.816000000000001</c:v>
                </c:pt>
                <c:pt idx="27571">
                  <c:v>14.792</c:v>
                </c:pt>
                <c:pt idx="27572">
                  <c:v>14.792</c:v>
                </c:pt>
                <c:pt idx="27573">
                  <c:v>14.792</c:v>
                </c:pt>
                <c:pt idx="27574">
                  <c:v>14.792</c:v>
                </c:pt>
                <c:pt idx="27575">
                  <c:v>14.792</c:v>
                </c:pt>
                <c:pt idx="27576">
                  <c:v>14.792</c:v>
                </c:pt>
                <c:pt idx="27577">
                  <c:v>14.792</c:v>
                </c:pt>
                <c:pt idx="27578">
                  <c:v>14.792</c:v>
                </c:pt>
                <c:pt idx="27579">
                  <c:v>14.792</c:v>
                </c:pt>
                <c:pt idx="27580">
                  <c:v>14.792</c:v>
                </c:pt>
                <c:pt idx="27581">
                  <c:v>14.816000000000001</c:v>
                </c:pt>
                <c:pt idx="27582">
                  <c:v>14.816000000000001</c:v>
                </c:pt>
                <c:pt idx="27583">
                  <c:v>14.84</c:v>
                </c:pt>
                <c:pt idx="27584">
                  <c:v>14.816000000000001</c:v>
                </c:pt>
                <c:pt idx="27585">
                  <c:v>14.816000000000001</c:v>
                </c:pt>
                <c:pt idx="27586">
                  <c:v>14.816000000000001</c:v>
                </c:pt>
                <c:pt idx="27587">
                  <c:v>14.816000000000001</c:v>
                </c:pt>
                <c:pt idx="27588">
                  <c:v>14.864000000000001</c:v>
                </c:pt>
                <c:pt idx="27589">
                  <c:v>14.888</c:v>
                </c:pt>
                <c:pt idx="27590">
                  <c:v>14.912000000000001</c:v>
                </c:pt>
                <c:pt idx="27591">
                  <c:v>14.912000000000001</c:v>
                </c:pt>
                <c:pt idx="27592">
                  <c:v>14.936</c:v>
                </c:pt>
                <c:pt idx="27593">
                  <c:v>14.96</c:v>
                </c:pt>
                <c:pt idx="27594">
                  <c:v>15.007999999999999</c:v>
                </c:pt>
                <c:pt idx="27595">
                  <c:v>15.055</c:v>
                </c:pt>
                <c:pt idx="27596">
                  <c:v>15.103</c:v>
                </c:pt>
                <c:pt idx="27597">
                  <c:v>15.127000000000001</c:v>
                </c:pt>
                <c:pt idx="27598">
                  <c:v>15.151</c:v>
                </c:pt>
                <c:pt idx="27599">
                  <c:v>15.175000000000001</c:v>
                </c:pt>
                <c:pt idx="27600">
                  <c:v>15.223000000000001</c:v>
                </c:pt>
                <c:pt idx="27601">
                  <c:v>15.294</c:v>
                </c:pt>
                <c:pt idx="27602">
                  <c:v>15.39</c:v>
                </c:pt>
                <c:pt idx="27603">
                  <c:v>15.461</c:v>
                </c:pt>
                <c:pt idx="27604">
                  <c:v>15.509</c:v>
                </c:pt>
                <c:pt idx="27605">
                  <c:v>15.557</c:v>
                </c:pt>
                <c:pt idx="27606">
                  <c:v>15.605</c:v>
                </c:pt>
                <c:pt idx="27607">
                  <c:v>15.605</c:v>
                </c:pt>
                <c:pt idx="27608">
                  <c:v>15.651999999999999</c:v>
                </c:pt>
                <c:pt idx="27609">
                  <c:v>15.651999999999999</c:v>
                </c:pt>
                <c:pt idx="27610">
                  <c:v>15.676</c:v>
                </c:pt>
                <c:pt idx="27611">
                  <c:v>15.7</c:v>
                </c:pt>
                <c:pt idx="27612">
                  <c:v>15.724</c:v>
                </c:pt>
                <c:pt idx="27613">
                  <c:v>15.724</c:v>
                </c:pt>
                <c:pt idx="27614">
                  <c:v>15.676</c:v>
                </c:pt>
                <c:pt idx="27615">
                  <c:v>15.629</c:v>
                </c:pt>
                <c:pt idx="27616">
                  <c:v>15.605</c:v>
                </c:pt>
                <c:pt idx="27617">
                  <c:v>15.581</c:v>
                </c:pt>
                <c:pt idx="27618">
                  <c:v>15.532999999999999</c:v>
                </c:pt>
                <c:pt idx="27619">
                  <c:v>15.532999999999999</c:v>
                </c:pt>
                <c:pt idx="27620">
                  <c:v>15.509</c:v>
                </c:pt>
                <c:pt idx="27621">
                  <c:v>15.484999999999999</c:v>
                </c:pt>
                <c:pt idx="27622">
                  <c:v>15.461</c:v>
                </c:pt>
                <c:pt idx="27623">
                  <c:v>15.366</c:v>
                </c:pt>
                <c:pt idx="27624">
                  <c:v>15.318</c:v>
                </c:pt>
                <c:pt idx="27625">
                  <c:v>15.247</c:v>
                </c:pt>
                <c:pt idx="27626">
                  <c:v>15.151</c:v>
                </c:pt>
                <c:pt idx="27627">
                  <c:v>15.055</c:v>
                </c:pt>
                <c:pt idx="27628">
                  <c:v>14.96</c:v>
                </c:pt>
                <c:pt idx="27629">
                  <c:v>14.864000000000001</c:v>
                </c:pt>
                <c:pt idx="27630">
                  <c:v>14.768000000000001</c:v>
                </c:pt>
                <c:pt idx="27631">
                  <c:v>14.696999999999999</c:v>
                </c:pt>
                <c:pt idx="27632">
                  <c:v>14.625</c:v>
                </c:pt>
                <c:pt idx="27633">
                  <c:v>14.577</c:v>
                </c:pt>
                <c:pt idx="27634">
                  <c:v>14.529</c:v>
                </c:pt>
                <c:pt idx="27635">
                  <c:v>14.481</c:v>
                </c:pt>
                <c:pt idx="27636">
                  <c:v>14.481</c:v>
                </c:pt>
                <c:pt idx="27637">
                  <c:v>14.481</c:v>
                </c:pt>
                <c:pt idx="27638">
                  <c:v>14.529</c:v>
                </c:pt>
                <c:pt idx="27639">
                  <c:v>14.529</c:v>
                </c:pt>
                <c:pt idx="27640">
                  <c:v>14.553000000000001</c:v>
                </c:pt>
                <c:pt idx="27641">
                  <c:v>14.577</c:v>
                </c:pt>
                <c:pt idx="27642">
                  <c:v>14.625</c:v>
                </c:pt>
                <c:pt idx="27643">
                  <c:v>14.673</c:v>
                </c:pt>
                <c:pt idx="27644">
                  <c:v>14.696999999999999</c:v>
                </c:pt>
                <c:pt idx="27645">
                  <c:v>14.721</c:v>
                </c:pt>
                <c:pt idx="27646">
                  <c:v>14.744999999999999</c:v>
                </c:pt>
                <c:pt idx="27647">
                  <c:v>14.744999999999999</c:v>
                </c:pt>
                <c:pt idx="27648">
                  <c:v>14.744999999999999</c:v>
                </c:pt>
                <c:pt idx="27649">
                  <c:v>14.744999999999999</c:v>
                </c:pt>
                <c:pt idx="27650">
                  <c:v>14.744999999999999</c:v>
                </c:pt>
                <c:pt idx="27651">
                  <c:v>14.768000000000001</c:v>
                </c:pt>
                <c:pt idx="27652">
                  <c:v>14.768000000000001</c:v>
                </c:pt>
                <c:pt idx="27653">
                  <c:v>14.816000000000001</c:v>
                </c:pt>
                <c:pt idx="27654">
                  <c:v>14.816000000000001</c:v>
                </c:pt>
                <c:pt idx="27655">
                  <c:v>14.816000000000001</c:v>
                </c:pt>
                <c:pt idx="27656">
                  <c:v>14.792</c:v>
                </c:pt>
                <c:pt idx="27657">
                  <c:v>14.792</c:v>
                </c:pt>
                <c:pt idx="27658">
                  <c:v>14.816000000000001</c:v>
                </c:pt>
                <c:pt idx="27659">
                  <c:v>14.816000000000001</c:v>
                </c:pt>
                <c:pt idx="27660">
                  <c:v>14.816000000000001</c:v>
                </c:pt>
                <c:pt idx="27661">
                  <c:v>14.792</c:v>
                </c:pt>
                <c:pt idx="27662">
                  <c:v>14.768000000000001</c:v>
                </c:pt>
                <c:pt idx="27663">
                  <c:v>14.744999999999999</c:v>
                </c:pt>
                <c:pt idx="27664">
                  <c:v>14.744999999999999</c:v>
                </c:pt>
                <c:pt idx="27665">
                  <c:v>14.744999999999999</c:v>
                </c:pt>
                <c:pt idx="27666">
                  <c:v>14.744999999999999</c:v>
                </c:pt>
                <c:pt idx="27667">
                  <c:v>14.744999999999999</c:v>
                </c:pt>
                <c:pt idx="27668">
                  <c:v>14.744999999999999</c:v>
                </c:pt>
                <c:pt idx="27669">
                  <c:v>14.721</c:v>
                </c:pt>
                <c:pt idx="27670">
                  <c:v>14.721</c:v>
                </c:pt>
                <c:pt idx="27671">
                  <c:v>14.744999999999999</c:v>
                </c:pt>
                <c:pt idx="27672">
                  <c:v>14.744999999999999</c:v>
                </c:pt>
                <c:pt idx="27673">
                  <c:v>14.768000000000001</c:v>
                </c:pt>
                <c:pt idx="27674">
                  <c:v>14.744999999999999</c:v>
                </c:pt>
                <c:pt idx="27675">
                  <c:v>14.721</c:v>
                </c:pt>
                <c:pt idx="27676">
                  <c:v>14.721</c:v>
                </c:pt>
                <c:pt idx="27677">
                  <c:v>14.721</c:v>
                </c:pt>
                <c:pt idx="27678">
                  <c:v>14.696999999999999</c:v>
                </c:pt>
                <c:pt idx="27679">
                  <c:v>14.673</c:v>
                </c:pt>
                <c:pt idx="27680">
                  <c:v>14.673</c:v>
                </c:pt>
                <c:pt idx="27681">
                  <c:v>14.696999999999999</c:v>
                </c:pt>
                <c:pt idx="27682">
                  <c:v>14.721</c:v>
                </c:pt>
                <c:pt idx="27683">
                  <c:v>14.721</c:v>
                </c:pt>
                <c:pt idx="27684">
                  <c:v>14.721</c:v>
                </c:pt>
                <c:pt idx="27685">
                  <c:v>14.721</c:v>
                </c:pt>
                <c:pt idx="27686">
                  <c:v>14.744999999999999</c:v>
                </c:pt>
                <c:pt idx="27687">
                  <c:v>14.744999999999999</c:v>
                </c:pt>
                <c:pt idx="27688">
                  <c:v>14.768000000000001</c:v>
                </c:pt>
                <c:pt idx="27689">
                  <c:v>14.792</c:v>
                </c:pt>
                <c:pt idx="27690">
                  <c:v>14.816000000000001</c:v>
                </c:pt>
                <c:pt idx="27691">
                  <c:v>14.84</c:v>
                </c:pt>
                <c:pt idx="27692">
                  <c:v>14.888</c:v>
                </c:pt>
                <c:pt idx="27693">
                  <c:v>14.936</c:v>
                </c:pt>
                <c:pt idx="27694">
                  <c:v>14.984</c:v>
                </c:pt>
                <c:pt idx="27695">
                  <c:v>15.031000000000001</c:v>
                </c:pt>
                <c:pt idx="27696">
                  <c:v>15.079000000000001</c:v>
                </c:pt>
                <c:pt idx="27697">
                  <c:v>15.127000000000001</c:v>
                </c:pt>
                <c:pt idx="27698">
                  <c:v>15.175000000000001</c:v>
                </c:pt>
                <c:pt idx="27699">
                  <c:v>15.199</c:v>
                </c:pt>
                <c:pt idx="27700">
                  <c:v>15.247</c:v>
                </c:pt>
                <c:pt idx="27701">
                  <c:v>15.294</c:v>
                </c:pt>
                <c:pt idx="27702">
                  <c:v>15.342000000000001</c:v>
                </c:pt>
                <c:pt idx="27703">
                  <c:v>15.39</c:v>
                </c:pt>
                <c:pt idx="27704">
                  <c:v>15.414</c:v>
                </c:pt>
                <c:pt idx="27705">
                  <c:v>15.39</c:v>
                </c:pt>
                <c:pt idx="27706">
                  <c:v>15.414</c:v>
                </c:pt>
                <c:pt idx="27707">
                  <c:v>15.414</c:v>
                </c:pt>
                <c:pt idx="27708">
                  <c:v>15.366</c:v>
                </c:pt>
                <c:pt idx="27709">
                  <c:v>15.318</c:v>
                </c:pt>
                <c:pt idx="27710">
                  <c:v>15.294</c:v>
                </c:pt>
                <c:pt idx="27711">
                  <c:v>15.27</c:v>
                </c:pt>
                <c:pt idx="27712">
                  <c:v>15.247</c:v>
                </c:pt>
                <c:pt idx="27713">
                  <c:v>15.199</c:v>
                </c:pt>
                <c:pt idx="27714">
                  <c:v>15.175000000000001</c:v>
                </c:pt>
                <c:pt idx="27715">
                  <c:v>15.151</c:v>
                </c:pt>
                <c:pt idx="27716">
                  <c:v>15.127000000000001</c:v>
                </c:pt>
                <c:pt idx="27717">
                  <c:v>15.103</c:v>
                </c:pt>
                <c:pt idx="27718">
                  <c:v>15.055</c:v>
                </c:pt>
                <c:pt idx="27719">
                  <c:v>15.007999999999999</c:v>
                </c:pt>
                <c:pt idx="27720">
                  <c:v>14.96</c:v>
                </c:pt>
                <c:pt idx="27721">
                  <c:v>14.888</c:v>
                </c:pt>
                <c:pt idx="27722">
                  <c:v>14.84</c:v>
                </c:pt>
                <c:pt idx="27723">
                  <c:v>14.792</c:v>
                </c:pt>
                <c:pt idx="27724">
                  <c:v>14.768000000000001</c:v>
                </c:pt>
                <c:pt idx="27725">
                  <c:v>14.744999999999999</c:v>
                </c:pt>
                <c:pt idx="27726">
                  <c:v>14.696999999999999</c:v>
                </c:pt>
                <c:pt idx="27727">
                  <c:v>14.625</c:v>
                </c:pt>
                <c:pt idx="27728">
                  <c:v>14.577</c:v>
                </c:pt>
                <c:pt idx="27729">
                  <c:v>14.553000000000001</c:v>
                </c:pt>
                <c:pt idx="27730">
                  <c:v>14.553000000000001</c:v>
                </c:pt>
                <c:pt idx="27731">
                  <c:v>14.529</c:v>
                </c:pt>
                <c:pt idx="27732">
                  <c:v>14.505000000000001</c:v>
                </c:pt>
                <c:pt idx="27733">
                  <c:v>14.505000000000001</c:v>
                </c:pt>
                <c:pt idx="27734">
                  <c:v>14.529</c:v>
                </c:pt>
                <c:pt idx="27735">
                  <c:v>14.529</c:v>
                </c:pt>
                <c:pt idx="27736">
                  <c:v>14.625</c:v>
                </c:pt>
                <c:pt idx="27737">
                  <c:v>14.721</c:v>
                </c:pt>
                <c:pt idx="27738">
                  <c:v>14.816000000000001</c:v>
                </c:pt>
                <c:pt idx="27739">
                  <c:v>15.007999999999999</c:v>
                </c:pt>
                <c:pt idx="27740">
                  <c:v>15.199</c:v>
                </c:pt>
                <c:pt idx="27741">
                  <c:v>15.294</c:v>
                </c:pt>
                <c:pt idx="27742">
                  <c:v>15.294</c:v>
                </c:pt>
                <c:pt idx="27743">
                  <c:v>15.294</c:v>
                </c:pt>
                <c:pt idx="27744">
                  <c:v>15.27</c:v>
                </c:pt>
                <c:pt idx="27745">
                  <c:v>15.247</c:v>
                </c:pt>
                <c:pt idx="27746">
                  <c:v>15.247</c:v>
                </c:pt>
                <c:pt idx="27747">
                  <c:v>15.27</c:v>
                </c:pt>
                <c:pt idx="27748">
                  <c:v>15.27</c:v>
                </c:pt>
                <c:pt idx="27749">
                  <c:v>15.247</c:v>
                </c:pt>
                <c:pt idx="27750">
                  <c:v>15.247</c:v>
                </c:pt>
                <c:pt idx="27751">
                  <c:v>15.223000000000001</c:v>
                </c:pt>
                <c:pt idx="27752">
                  <c:v>15.151</c:v>
                </c:pt>
                <c:pt idx="27753">
                  <c:v>15.103</c:v>
                </c:pt>
                <c:pt idx="27754">
                  <c:v>15.079000000000001</c:v>
                </c:pt>
                <c:pt idx="27755">
                  <c:v>15.079000000000001</c:v>
                </c:pt>
                <c:pt idx="27756">
                  <c:v>15.055</c:v>
                </c:pt>
                <c:pt idx="27757">
                  <c:v>15.007999999999999</c:v>
                </c:pt>
                <c:pt idx="27758">
                  <c:v>14.984</c:v>
                </c:pt>
                <c:pt idx="27759">
                  <c:v>14.96</c:v>
                </c:pt>
                <c:pt idx="27760">
                  <c:v>14.96</c:v>
                </c:pt>
                <c:pt idx="27761">
                  <c:v>14.936</c:v>
                </c:pt>
                <c:pt idx="27762">
                  <c:v>14.888</c:v>
                </c:pt>
                <c:pt idx="27763">
                  <c:v>14.864000000000001</c:v>
                </c:pt>
                <c:pt idx="27764">
                  <c:v>14.864000000000001</c:v>
                </c:pt>
                <c:pt idx="27765">
                  <c:v>14.864000000000001</c:v>
                </c:pt>
                <c:pt idx="27766">
                  <c:v>14.84</c:v>
                </c:pt>
                <c:pt idx="27767">
                  <c:v>14.816000000000001</c:v>
                </c:pt>
                <c:pt idx="27768">
                  <c:v>14.816000000000001</c:v>
                </c:pt>
                <c:pt idx="27769">
                  <c:v>14.792</c:v>
                </c:pt>
                <c:pt idx="27770">
                  <c:v>14.768000000000001</c:v>
                </c:pt>
                <c:pt idx="27771">
                  <c:v>14.768000000000001</c:v>
                </c:pt>
                <c:pt idx="27772">
                  <c:v>14.768000000000001</c:v>
                </c:pt>
                <c:pt idx="27773">
                  <c:v>14.792</c:v>
                </c:pt>
                <c:pt idx="27774">
                  <c:v>14.792</c:v>
                </c:pt>
                <c:pt idx="27775">
                  <c:v>14.792</c:v>
                </c:pt>
                <c:pt idx="27776">
                  <c:v>14.792</c:v>
                </c:pt>
                <c:pt idx="27777">
                  <c:v>14.816000000000001</c:v>
                </c:pt>
                <c:pt idx="27778">
                  <c:v>14.84</c:v>
                </c:pt>
                <c:pt idx="27779">
                  <c:v>14.84</c:v>
                </c:pt>
                <c:pt idx="27780">
                  <c:v>14.864000000000001</c:v>
                </c:pt>
                <c:pt idx="27781">
                  <c:v>14.864000000000001</c:v>
                </c:pt>
                <c:pt idx="27782">
                  <c:v>14.864000000000001</c:v>
                </c:pt>
                <c:pt idx="27783">
                  <c:v>14.864000000000001</c:v>
                </c:pt>
                <c:pt idx="27784">
                  <c:v>14.888</c:v>
                </c:pt>
                <c:pt idx="27785">
                  <c:v>14.912000000000001</c:v>
                </c:pt>
                <c:pt idx="27786">
                  <c:v>14.936</c:v>
                </c:pt>
                <c:pt idx="27787">
                  <c:v>14.984</c:v>
                </c:pt>
                <c:pt idx="27788">
                  <c:v>14.984</c:v>
                </c:pt>
                <c:pt idx="27789">
                  <c:v>14.984</c:v>
                </c:pt>
                <c:pt idx="27790">
                  <c:v>14.984</c:v>
                </c:pt>
                <c:pt idx="27791">
                  <c:v>14.984</c:v>
                </c:pt>
                <c:pt idx="27792">
                  <c:v>14.96</c:v>
                </c:pt>
                <c:pt idx="27793">
                  <c:v>14.96</c:v>
                </c:pt>
                <c:pt idx="27794">
                  <c:v>14.96</c:v>
                </c:pt>
                <c:pt idx="27795">
                  <c:v>14.984</c:v>
                </c:pt>
                <c:pt idx="27796">
                  <c:v>15.031000000000001</c:v>
                </c:pt>
                <c:pt idx="27797">
                  <c:v>15.031000000000001</c:v>
                </c:pt>
                <c:pt idx="27798">
                  <c:v>15.031000000000001</c:v>
                </c:pt>
                <c:pt idx="27799">
                  <c:v>15.031000000000001</c:v>
                </c:pt>
                <c:pt idx="27800">
                  <c:v>15.031000000000001</c:v>
                </c:pt>
                <c:pt idx="27801">
                  <c:v>15.007999999999999</c:v>
                </c:pt>
                <c:pt idx="27802">
                  <c:v>14.984</c:v>
                </c:pt>
                <c:pt idx="27803">
                  <c:v>14.984</c:v>
                </c:pt>
                <c:pt idx="27804">
                  <c:v>14.96</c:v>
                </c:pt>
                <c:pt idx="27805">
                  <c:v>14.96</c:v>
                </c:pt>
                <c:pt idx="27806">
                  <c:v>14.936</c:v>
                </c:pt>
                <c:pt idx="27807">
                  <c:v>14.912000000000001</c:v>
                </c:pt>
                <c:pt idx="27808">
                  <c:v>14.888</c:v>
                </c:pt>
                <c:pt idx="27809">
                  <c:v>14.84</c:v>
                </c:pt>
                <c:pt idx="27810">
                  <c:v>14.816000000000001</c:v>
                </c:pt>
                <c:pt idx="27811">
                  <c:v>14.792</c:v>
                </c:pt>
                <c:pt idx="27812">
                  <c:v>14.744999999999999</c:v>
                </c:pt>
                <c:pt idx="27813">
                  <c:v>14.744999999999999</c:v>
                </c:pt>
                <c:pt idx="27814">
                  <c:v>14.744999999999999</c:v>
                </c:pt>
                <c:pt idx="27815">
                  <c:v>14.721</c:v>
                </c:pt>
                <c:pt idx="27816">
                  <c:v>14.696999999999999</c:v>
                </c:pt>
                <c:pt idx="27817">
                  <c:v>14.673</c:v>
                </c:pt>
                <c:pt idx="27818">
                  <c:v>14.648999999999999</c:v>
                </c:pt>
                <c:pt idx="27819">
                  <c:v>14.696999999999999</c:v>
                </c:pt>
                <c:pt idx="27820">
                  <c:v>14.721</c:v>
                </c:pt>
                <c:pt idx="27821">
                  <c:v>14.721</c:v>
                </c:pt>
                <c:pt idx="27822">
                  <c:v>14.744999999999999</c:v>
                </c:pt>
                <c:pt idx="27823">
                  <c:v>14.721</c:v>
                </c:pt>
                <c:pt idx="27824">
                  <c:v>14.673</c:v>
                </c:pt>
                <c:pt idx="27825">
                  <c:v>14.648999999999999</c:v>
                </c:pt>
                <c:pt idx="27826">
                  <c:v>14.648999999999999</c:v>
                </c:pt>
                <c:pt idx="27827">
                  <c:v>14.648999999999999</c:v>
                </c:pt>
                <c:pt idx="27828">
                  <c:v>14.673</c:v>
                </c:pt>
                <c:pt idx="27829">
                  <c:v>14.673</c:v>
                </c:pt>
                <c:pt idx="27830">
                  <c:v>14.673</c:v>
                </c:pt>
                <c:pt idx="27831">
                  <c:v>14.673</c:v>
                </c:pt>
                <c:pt idx="27832">
                  <c:v>14.648999999999999</c:v>
                </c:pt>
                <c:pt idx="27833">
                  <c:v>14.648999999999999</c:v>
                </c:pt>
                <c:pt idx="27834">
                  <c:v>14.648999999999999</c:v>
                </c:pt>
                <c:pt idx="27835">
                  <c:v>14.648999999999999</c:v>
                </c:pt>
                <c:pt idx="27836">
                  <c:v>14.648999999999999</c:v>
                </c:pt>
                <c:pt idx="27837">
                  <c:v>14.648999999999999</c:v>
                </c:pt>
                <c:pt idx="27838">
                  <c:v>14.625</c:v>
                </c:pt>
                <c:pt idx="27839">
                  <c:v>14.601000000000001</c:v>
                </c:pt>
                <c:pt idx="27840">
                  <c:v>14.601000000000001</c:v>
                </c:pt>
                <c:pt idx="27841">
                  <c:v>14.601000000000001</c:v>
                </c:pt>
                <c:pt idx="27842">
                  <c:v>14.625</c:v>
                </c:pt>
                <c:pt idx="27843">
                  <c:v>14.625</c:v>
                </c:pt>
                <c:pt idx="27844">
                  <c:v>14.601000000000001</c:v>
                </c:pt>
                <c:pt idx="27845">
                  <c:v>14.577</c:v>
                </c:pt>
                <c:pt idx="27846">
                  <c:v>14.553000000000001</c:v>
                </c:pt>
                <c:pt idx="27847">
                  <c:v>14.529</c:v>
                </c:pt>
                <c:pt idx="27848">
                  <c:v>14.505000000000001</c:v>
                </c:pt>
                <c:pt idx="27849">
                  <c:v>14.457000000000001</c:v>
                </c:pt>
                <c:pt idx="27850">
                  <c:v>14.433</c:v>
                </c:pt>
                <c:pt idx="27851">
                  <c:v>14.385</c:v>
                </c:pt>
                <c:pt idx="27852">
                  <c:v>14.361000000000001</c:v>
                </c:pt>
                <c:pt idx="27853">
                  <c:v>14.337</c:v>
                </c:pt>
                <c:pt idx="27854">
                  <c:v>14.314</c:v>
                </c:pt>
                <c:pt idx="27855">
                  <c:v>14.29</c:v>
                </c:pt>
                <c:pt idx="27856">
                  <c:v>14.29</c:v>
                </c:pt>
                <c:pt idx="27857">
                  <c:v>14.29</c:v>
                </c:pt>
                <c:pt idx="27858">
                  <c:v>14.266</c:v>
                </c:pt>
                <c:pt idx="27859">
                  <c:v>14.266</c:v>
                </c:pt>
                <c:pt idx="27860">
                  <c:v>14.266</c:v>
                </c:pt>
                <c:pt idx="27861">
                  <c:v>14.266</c:v>
                </c:pt>
                <c:pt idx="27862">
                  <c:v>14.242000000000001</c:v>
                </c:pt>
                <c:pt idx="27863">
                  <c:v>14.266</c:v>
                </c:pt>
                <c:pt idx="27864">
                  <c:v>14.266</c:v>
                </c:pt>
                <c:pt idx="27865">
                  <c:v>14.266</c:v>
                </c:pt>
                <c:pt idx="27866">
                  <c:v>14.266</c:v>
                </c:pt>
                <c:pt idx="27867">
                  <c:v>14.242000000000001</c:v>
                </c:pt>
                <c:pt idx="27868">
                  <c:v>14.242000000000001</c:v>
                </c:pt>
                <c:pt idx="27869">
                  <c:v>14.218</c:v>
                </c:pt>
                <c:pt idx="27870">
                  <c:v>14.218</c:v>
                </c:pt>
                <c:pt idx="27871">
                  <c:v>14.194000000000001</c:v>
                </c:pt>
                <c:pt idx="27872">
                  <c:v>14.194000000000001</c:v>
                </c:pt>
                <c:pt idx="27873">
                  <c:v>14.17</c:v>
                </c:pt>
                <c:pt idx="27874">
                  <c:v>14.17</c:v>
                </c:pt>
                <c:pt idx="27875">
                  <c:v>14.194000000000001</c:v>
                </c:pt>
                <c:pt idx="27876">
                  <c:v>14.194000000000001</c:v>
                </c:pt>
                <c:pt idx="27877">
                  <c:v>14.242000000000001</c:v>
                </c:pt>
                <c:pt idx="27878">
                  <c:v>14.266</c:v>
                </c:pt>
                <c:pt idx="27879">
                  <c:v>14.29</c:v>
                </c:pt>
                <c:pt idx="27880">
                  <c:v>14.314</c:v>
                </c:pt>
                <c:pt idx="27881">
                  <c:v>14.337</c:v>
                </c:pt>
                <c:pt idx="27882">
                  <c:v>14.385</c:v>
                </c:pt>
                <c:pt idx="27883">
                  <c:v>14.457000000000001</c:v>
                </c:pt>
                <c:pt idx="27884">
                  <c:v>14.529</c:v>
                </c:pt>
                <c:pt idx="27885">
                  <c:v>14.625</c:v>
                </c:pt>
                <c:pt idx="27886">
                  <c:v>14.721</c:v>
                </c:pt>
                <c:pt idx="27887">
                  <c:v>14.792</c:v>
                </c:pt>
                <c:pt idx="27888">
                  <c:v>14.864000000000001</c:v>
                </c:pt>
                <c:pt idx="27889">
                  <c:v>14.912000000000001</c:v>
                </c:pt>
                <c:pt idx="27890">
                  <c:v>14.96</c:v>
                </c:pt>
                <c:pt idx="27891">
                  <c:v>15.079000000000001</c:v>
                </c:pt>
                <c:pt idx="27892">
                  <c:v>15.27</c:v>
                </c:pt>
                <c:pt idx="27893">
                  <c:v>15.414</c:v>
                </c:pt>
                <c:pt idx="27894">
                  <c:v>15.629</c:v>
                </c:pt>
                <c:pt idx="27895">
                  <c:v>15.819000000000001</c:v>
                </c:pt>
                <c:pt idx="27896">
                  <c:v>15.986000000000001</c:v>
                </c:pt>
                <c:pt idx="27897">
                  <c:v>16.082000000000001</c:v>
                </c:pt>
                <c:pt idx="27898">
                  <c:v>16.225000000000001</c:v>
                </c:pt>
                <c:pt idx="27899">
                  <c:v>16.344000000000001</c:v>
                </c:pt>
                <c:pt idx="27900">
                  <c:v>16.463000000000001</c:v>
                </c:pt>
                <c:pt idx="27901">
                  <c:v>16.582000000000001</c:v>
                </c:pt>
                <c:pt idx="27902">
                  <c:v>16.701000000000001</c:v>
                </c:pt>
                <c:pt idx="27903">
                  <c:v>16.773</c:v>
                </c:pt>
                <c:pt idx="27904">
                  <c:v>16.867999999999999</c:v>
                </c:pt>
                <c:pt idx="27905">
                  <c:v>17.010999999999999</c:v>
                </c:pt>
                <c:pt idx="27906">
                  <c:v>17.13</c:v>
                </c:pt>
                <c:pt idx="27907">
                  <c:v>17.152999999999999</c:v>
                </c:pt>
                <c:pt idx="27908">
                  <c:v>17.13</c:v>
                </c:pt>
                <c:pt idx="27909">
                  <c:v>17.033999999999999</c:v>
                </c:pt>
                <c:pt idx="27910">
                  <c:v>16.914999999999999</c:v>
                </c:pt>
                <c:pt idx="27911">
                  <c:v>16.82</c:v>
                </c:pt>
                <c:pt idx="27912">
                  <c:v>16.773</c:v>
                </c:pt>
                <c:pt idx="27913">
                  <c:v>16.510999999999999</c:v>
                </c:pt>
                <c:pt idx="27914">
                  <c:v>15.867000000000001</c:v>
                </c:pt>
                <c:pt idx="27915">
                  <c:v>15.724</c:v>
                </c:pt>
                <c:pt idx="27916">
                  <c:v>15.247</c:v>
                </c:pt>
                <c:pt idx="27917">
                  <c:v>15.223000000000001</c:v>
                </c:pt>
                <c:pt idx="27918">
                  <c:v>15.079000000000001</c:v>
                </c:pt>
                <c:pt idx="27919">
                  <c:v>14.936</c:v>
                </c:pt>
                <c:pt idx="27920">
                  <c:v>14.744999999999999</c:v>
                </c:pt>
                <c:pt idx="27921">
                  <c:v>14.529</c:v>
                </c:pt>
                <c:pt idx="27922">
                  <c:v>14.385</c:v>
                </c:pt>
                <c:pt idx="27923">
                  <c:v>14.29</c:v>
                </c:pt>
                <c:pt idx="27924">
                  <c:v>14.242000000000001</c:v>
                </c:pt>
                <c:pt idx="27925">
                  <c:v>14.218</c:v>
                </c:pt>
                <c:pt idx="27926">
                  <c:v>14.218</c:v>
                </c:pt>
                <c:pt idx="27927">
                  <c:v>14.314</c:v>
                </c:pt>
                <c:pt idx="27928">
                  <c:v>14.601000000000001</c:v>
                </c:pt>
                <c:pt idx="27929">
                  <c:v>14.792</c:v>
                </c:pt>
                <c:pt idx="27930">
                  <c:v>14.96</c:v>
                </c:pt>
                <c:pt idx="27931">
                  <c:v>15.079000000000001</c:v>
                </c:pt>
                <c:pt idx="27932">
                  <c:v>15.151</c:v>
                </c:pt>
                <c:pt idx="27933">
                  <c:v>15.199</c:v>
                </c:pt>
                <c:pt idx="27934">
                  <c:v>15.247</c:v>
                </c:pt>
                <c:pt idx="27935">
                  <c:v>15.294</c:v>
                </c:pt>
                <c:pt idx="27936">
                  <c:v>15.342000000000001</c:v>
                </c:pt>
                <c:pt idx="27937">
                  <c:v>15.342000000000001</c:v>
                </c:pt>
                <c:pt idx="27938">
                  <c:v>15.342000000000001</c:v>
                </c:pt>
                <c:pt idx="27939">
                  <c:v>15.342000000000001</c:v>
                </c:pt>
                <c:pt idx="27940">
                  <c:v>15.342000000000001</c:v>
                </c:pt>
                <c:pt idx="27941">
                  <c:v>15.342000000000001</c:v>
                </c:pt>
                <c:pt idx="27942">
                  <c:v>15.342000000000001</c:v>
                </c:pt>
                <c:pt idx="27943">
                  <c:v>15.318</c:v>
                </c:pt>
                <c:pt idx="27944">
                  <c:v>15.294</c:v>
                </c:pt>
                <c:pt idx="27945">
                  <c:v>15.27</c:v>
                </c:pt>
                <c:pt idx="27946">
                  <c:v>15.27</c:v>
                </c:pt>
                <c:pt idx="27947">
                  <c:v>15.247</c:v>
                </c:pt>
                <c:pt idx="27948">
                  <c:v>15.247</c:v>
                </c:pt>
                <c:pt idx="27949">
                  <c:v>15.223000000000001</c:v>
                </c:pt>
                <c:pt idx="27950">
                  <c:v>15.223000000000001</c:v>
                </c:pt>
                <c:pt idx="27951">
                  <c:v>15.199</c:v>
                </c:pt>
                <c:pt idx="27952">
                  <c:v>15.175000000000001</c:v>
                </c:pt>
                <c:pt idx="27953">
                  <c:v>15.151</c:v>
                </c:pt>
                <c:pt idx="27954">
                  <c:v>15.127000000000001</c:v>
                </c:pt>
                <c:pt idx="27955">
                  <c:v>15.103</c:v>
                </c:pt>
                <c:pt idx="27956">
                  <c:v>15.079000000000001</c:v>
                </c:pt>
                <c:pt idx="27957">
                  <c:v>15.055</c:v>
                </c:pt>
                <c:pt idx="27958">
                  <c:v>15.055</c:v>
                </c:pt>
                <c:pt idx="27959">
                  <c:v>15.055</c:v>
                </c:pt>
                <c:pt idx="27960">
                  <c:v>15.031000000000001</c:v>
                </c:pt>
                <c:pt idx="27961">
                  <c:v>15.031000000000001</c:v>
                </c:pt>
                <c:pt idx="27962">
                  <c:v>15.055</c:v>
                </c:pt>
                <c:pt idx="27963">
                  <c:v>15.031000000000001</c:v>
                </c:pt>
                <c:pt idx="27964">
                  <c:v>15.007999999999999</c:v>
                </c:pt>
                <c:pt idx="27965">
                  <c:v>15.007999999999999</c:v>
                </c:pt>
                <c:pt idx="27966">
                  <c:v>15.007999999999999</c:v>
                </c:pt>
                <c:pt idx="27967">
                  <c:v>15.007999999999999</c:v>
                </c:pt>
                <c:pt idx="27968">
                  <c:v>15.031000000000001</c:v>
                </c:pt>
                <c:pt idx="27969">
                  <c:v>15.031000000000001</c:v>
                </c:pt>
                <c:pt idx="27970">
                  <c:v>15.007999999999999</c:v>
                </c:pt>
                <c:pt idx="27971">
                  <c:v>15.007999999999999</c:v>
                </c:pt>
                <c:pt idx="27972">
                  <c:v>15.031000000000001</c:v>
                </c:pt>
                <c:pt idx="27973">
                  <c:v>15.055</c:v>
                </c:pt>
                <c:pt idx="27974">
                  <c:v>15.103</c:v>
                </c:pt>
                <c:pt idx="27975">
                  <c:v>15.103</c:v>
                </c:pt>
                <c:pt idx="27976">
                  <c:v>15.103</c:v>
                </c:pt>
                <c:pt idx="27977">
                  <c:v>15.127000000000001</c:v>
                </c:pt>
                <c:pt idx="27978">
                  <c:v>15.151</c:v>
                </c:pt>
                <c:pt idx="27979">
                  <c:v>15.151</c:v>
                </c:pt>
                <c:pt idx="27980">
                  <c:v>15.199</c:v>
                </c:pt>
                <c:pt idx="27981">
                  <c:v>15.223000000000001</c:v>
                </c:pt>
                <c:pt idx="27982">
                  <c:v>15.27</c:v>
                </c:pt>
                <c:pt idx="27983">
                  <c:v>15.318</c:v>
                </c:pt>
                <c:pt idx="27984">
                  <c:v>15.366</c:v>
                </c:pt>
                <c:pt idx="27985">
                  <c:v>15.39</c:v>
                </c:pt>
                <c:pt idx="27986">
                  <c:v>15.39</c:v>
                </c:pt>
                <c:pt idx="27987">
                  <c:v>15.366</c:v>
                </c:pt>
                <c:pt idx="27988">
                  <c:v>15.39</c:v>
                </c:pt>
                <c:pt idx="27989">
                  <c:v>15.414</c:v>
                </c:pt>
                <c:pt idx="27990">
                  <c:v>15.461</c:v>
                </c:pt>
                <c:pt idx="27991">
                  <c:v>15.484999999999999</c:v>
                </c:pt>
                <c:pt idx="27992">
                  <c:v>15.484999999999999</c:v>
                </c:pt>
                <c:pt idx="27993">
                  <c:v>15.484999999999999</c:v>
                </c:pt>
                <c:pt idx="27994">
                  <c:v>15.484999999999999</c:v>
                </c:pt>
                <c:pt idx="27995">
                  <c:v>15.484999999999999</c:v>
                </c:pt>
                <c:pt idx="27996">
                  <c:v>15.461</c:v>
                </c:pt>
                <c:pt idx="27997">
                  <c:v>15.461</c:v>
                </c:pt>
                <c:pt idx="27998">
                  <c:v>15.438000000000001</c:v>
                </c:pt>
                <c:pt idx="27999">
                  <c:v>15.414</c:v>
                </c:pt>
                <c:pt idx="28000">
                  <c:v>15.39</c:v>
                </c:pt>
                <c:pt idx="28001">
                  <c:v>15.39</c:v>
                </c:pt>
                <c:pt idx="28002">
                  <c:v>15.366</c:v>
                </c:pt>
                <c:pt idx="28003">
                  <c:v>15.342000000000001</c:v>
                </c:pt>
                <c:pt idx="28004">
                  <c:v>15.294</c:v>
                </c:pt>
                <c:pt idx="28005">
                  <c:v>15.223000000000001</c:v>
                </c:pt>
                <c:pt idx="28006">
                  <c:v>15.175000000000001</c:v>
                </c:pt>
                <c:pt idx="28007">
                  <c:v>15.175000000000001</c:v>
                </c:pt>
                <c:pt idx="28008">
                  <c:v>15.151</c:v>
                </c:pt>
                <c:pt idx="28009">
                  <c:v>15.151</c:v>
                </c:pt>
                <c:pt idx="28010">
                  <c:v>15.151</c:v>
                </c:pt>
                <c:pt idx="28011">
                  <c:v>15.151</c:v>
                </c:pt>
                <c:pt idx="28012">
                  <c:v>15.151</c:v>
                </c:pt>
                <c:pt idx="28013">
                  <c:v>15.151</c:v>
                </c:pt>
                <c:pt idx="28014">
                  <c:v>15.151</c:v>
                </c:pt>
                <c:pt idx="28015">
                  <c:v>15.151</c:v>
                </c:pt>
                <c:pt idx="28016">
                  <c:v>15.151</c:v>
                </c:pt>
                <c:pt idx="28017">
                  <c:v>15.175000000000001</c:v>
                </c:pt>
                <c:pt idx="28018">
                  <c:v>15.199</c:v>
                </c:pt>
                <c:pt idx="28019">
                  <c:v>15.247</c:v>
                </c:pt>
                <c:pt idx="28020">
                  <c:v>15.294</c:v>
                </c:pt>
                <c:pt idx="28021">
                  <c:v>15.342000000000001</c:v>
                </c:pt>
                <c:pt idx="28022">
                  <c:v>15.39</c:v>
                </c:pt>
                <c:pt idx="28023">
                  <c:v>15.461</c:v>
                </c:pt>
                <c:pt idx="28024">
                  <c:v>15.509</c:v>
                </c:pt>
                <c:pt idx="28025">
                  <c:v>15.557</c:v>
                </c:pt>
                <c:pt idx="28026">
                  <c:v>15.581</c:v>
                </c:pt>
                <c:pt idx="28027">
                  <c:v>15.605</c:v>
                </c:pt>
                <c:pt idx="28028">
                  <c:v>15.629</c:v>
                </c:pt>
                <c:pt idx="28029">
                  <c:v>15.629</c:v>
                </c:pt>
                <c:pt idx="28030">
                  <c:v>15.651999999999999</c:v>
                </c:pt>
                <c:pt idx="28031">
                  <c:v>15.651999999999999</c:v>
                </c:pt>
                <c:pt idx="28032">
                  <c:v>15.629</c:v>
                </c:pt>
                <c:pt idx="28033">
                  <c:v>15.629</c:v>
                </c:pt>
                <c:pt idx="28034">
                  <c:v>15.629</c:v>
                </c:pt>
                <c:pt idx="28035">
                  <c:v>15.651999999999999</c:v>
                </c:pt>
                <c:pt idx="28036">
                  <c:v>15.651999999999999</c:v>
                </c:pt>
                <c:pt idx="28037">
                  <c:v>15.651999999999999</c:v>
                </c:pt>
                <c:pt idx="28038">
                  <c:v>15.651999999999999</c:v>
                </c:pt>
                <c:pt idx="28039">
                  <c:v>15.651999999999999</c:v>
                </c:pt>
                <c:pt idx="28040">
                  <c:v>15.651999999999999</c:v>
                </c:pt>
                <c:pt idx="28041">
                  <c:v>15.676</c:v>
                </c:pt>
                <c:pt idx="28042">
                  <c:v>15.676</c:v>
                </c:pt>
                <c:pt idx="28043">
                  <c:v>15.676</c:v>
                </c:pt>
                <c:pt idx="28044">
                  <c:v>15.7</c:v>
                </c:pt>
                <c:pt idx="28045">
                  <c:v>15.7</c:v>
                </c:pt>
                <c:pt idx="28046">
                  <c:v>15.724</c:v>
                </c:pt>
                <c:pt idx="28047">
                  <c:v>15.724</c:v>
                </c:pt>
                <c:pt idx="28048">
                  <c:v>15.747999999999999</c:v>
                </c:pt>
                <c:pt idx="28049">
                  <c:v>15.747999999999999</c:v>
                </c:pt>
                <c:pt idx="28050">
                  <c:v>15.747999999999999</c:v>
                </c:pt>
                <c:pt idx="28051">
                  <c:v>15.747999999999999</c:v>
                </c:pt>
                <c:pt idx="28052">
                  <c:v>15.772</c:v>
                </c:pt>
                <c:pt idx="28053">
                  <c:v>15.772</c:v>
                </c:pt>
                <c:pt idx="28054">
                  <c:v>15.772</c:v>
                </c:pt>
                <c:pt idx="28055">
                  <c:v>15.724</c:v>
                </c:pt>
                <c:pt idx="28056">
                  <c:v>15.438000000000001</c:v>
                </c:pt>
                <c:pt idx="28057">
                  <c:v>15.366</c:v>
                </c:pt>
                <c:pt idx="28058">
                  <c:v>15.342000000000001</c:v>
                </c:pt>
                <c:pt idx="28059">
                  <c:v>15.247</c:v>
                </c:pt>
                <c:pt idx="28060">
                  <c:v>15.223000000000001</c:v>
                </c:pt>
                <c:pt idx="28061">
                  <c:v>15.247</c:v>
                </c:pt>
                <c:pt idx="28062">
                  <c:v>15.247</c:v>
                </c:pt>
                <c:pt idx="28063">
                  <c:v>15.27</c:v>
                </c:pt>
                <c:pt idx="28064">
                  <c:v>15.318</c:v>
                </c:pt>
                <c:pt idx="28065">
                  <c:v>15.318</c:v>
                </c:pt>
                <c:pt idx="28066">
                  <c:v>15.318</c:v>
                </c:pt>
                <c:pt idx="28067">
                  <c:v>15.27</c:v>
                </c:pt>
                <c:pt idx="28068">
                  <c:v>15.223000000000001</c:v>
                </c:pt>
                <c:pt idx="28069">
                  <c:v>15.151</c:v>
                </c:pt>
                <c:pt idx="28070">
                  <c:v>15.079000000000001</c:v>
                </c:pt>
                <c:pt idx="28071">
                  <c:v>14.864000000000001</c:v>
                </c:pt>
                <c:pt idx="28072">
                  <c:v>14.673</c:v>
                </c:pt>
                <c:pt idx="28073">
                  <c:v>14.529</c:v>
                </c:pt>
                <c:pt idx="28074">
                  <c:v>14.481</c:v>
                </c:pt>
                <c:pt idx="28075">
                  <c:v>14.481</c:v>
                </c:pt>
                <c:pt idx="28076">
                  <c:v>14.529</c:v>
                </c:pt>
                <c:pt idx="28077">
                  <c:v>14.601000000000001</c:v>
                </c:pt>
                <c:pt idx="28078">
                  <c:v>14.696999999999999</c:v>
                </c:pt>
                <c:pt idx="28079">
                  <c:v>14.816000000000001</c:v>
                </c:pt>
                <c:pt idx="28080">
                  <c:v>14.96</c:v>
                </c:pt>
                <c:pt idx="28081">
                  <c:v>15.103</c:v>
                </c:pt>
                <c:pt idx="28082">
                  <c:v>15.27</c:v>
                </c:pt>
                <c:pt idx="28083">
                  <c:v>15.461</c:v>
                </c:pt>
                <c:pt idx="28084">
                  <c:v>15.605</c:v>
                </c:pt>
                <c:pt idx="28085">
                  <c:v>15.747999999999999</c:v>
                </c:pt>
                <c:pt idx="28086">
                  <c:v>15.962999999999999</c:v>
                </c:pt>
                <c:pt idx="28087">
                  <c:v>16.106000000000002</c:v>
                </c:pt>
                <c:pt idx="28088">
                  <c:v>16.225000000000001</c:v>
                </c:pt>
                <c:pt idx="28089">
                  <c:v>16.391999999999999</c:v>
                </c:pt>
                <c:pt idx="28090">
                  <c:v>16.510999999999999</c:v>
                </c:pt>
                <c:pt idx="28091">
                  <c:v>16.606000000000002</c:v>
                </c:pt>
                <c:pt idx="28092">
                  <c:v>16.725000000000001</c:v>
                </c:pt>
                <c:pt idx="28093">
                  <c:v>16.795999999999999</c:v>
                </c:pt>
                <c:pt idx="28094">
                  <c:v>16.867999999999999</c:v>
                </c:pt>
                <c:pt idx="28095">
                  <c:v>16.867999999999999</c:v>
                </c:pt>
                <c:pt idx="28096">
                  <c:v>16.867999999999999</c:v>
                </c:pt>
                <c:pt idx="28097">
                  <c:v>16.867999999999999</c:v>
                </c:pt>
                <c:pt idx="28098">
                  <c:v>16.939</c:v>
                </c:pt>
                <c:pt idx="28099">
                  <c:v>16.939</c:v>
                </c:pt>
                <c:pt idx="28100">
                  <c:v>16.914999999999999</c:v>
                </c:pt>
                <c:pt idx="28101">
                  <c:v>16.891999999999999</c:v>
                </c:pt>
                <c:pt idx="28102">
                  <c:v>16.82</c:v>
                </c:pt>
                <c:pt idx="28103">
                  <c:v>16.748999999999999</c:v>
                </c:pt>
                <c:pt idx="28104">
                  <c:v>16.677</c:v>
                </c:pt>
                <c:pt idx="28105">
                  <c:v>16.606000000000002</c:v>
                </c:pt>
                <c:pt idx="28106">
                  <c:v>16.510999999999999</c:v>
                </c:pt>
                <c:pt idx="28107">
                  <c:v>16.414999999999999</c:v>
                </c:pt>
                <c:pt idx="28108">
                  <c:v>16.344000000000001</c:v>
                </c:pt>
                <c:pt idx="28109">
                  <c:v>16.248999999999999</c:v>
                </c:pt>
                <c:pt idx="28110">
                  <c:v>16.201000000000001</c:v>
                </c:pt>
                <c:pt idx="28111">
                  <c:v>16.129000000000001</c:v>
                </c:pt>
                <c:pt idx="28112">
                  <c:v>16.082000000000001</c:v>
                </c:pt>
                <c:pt idx="28113">
                  <c:v>16.058</c:v>
                </c:pt>
                <c:pt idx="28114">
                  <c:v>16.010000000000002</c:v>
                </c:pt>
                <c:pt idx="28115">
                  <c:v>15.962999999999999</c:v>
                </c:pt>
                <c:pt idx="28116">
                  <c:v>15.939</c:v>
                </c:pt>
                <c:pt idx="28117">
                  <c:v>15.891</c:v>
                </c:pt>
                <c:pt idx="28118">
                  <c:v>15.867000000000001</c:v>
                </c:pt>
                <c:pt idx="28119">
                  <c:v>15.819000000000001</c:v>
                </c:pt>
                <c:pt idx="28120">
                  <c:v>15.772</c:v>
                </c:pt>
                <c:pt idx="28121">
                  <c:v>15.7</c:v>
                </c:pt>
                <c:pt idx="28122">
                  <c:v>15.629</c:v>
                </c:pt>
                <c:pt idx="28123">
                  <c:v>15.581</c:v>
                </c:pt>
                <c:pt idx="28124">
                  <c:v>15.532999999999999</c:v>
                </c:pt>
                <c:pt idx="28125">
                  <c:v>15.509</c:v>
                </c:pt>
                <c:pt idx="28126">
                  <c:v>15.438000000000001</c:v>
                </c:pt>
                <c:pt idx="28127">
                  <c:v>15.39</c:v>
                </c:pt>
                <c:pt idx="28128">
                  <c:v>15.318</c:v>
                </c:pt>
                <c:pt idx="28129">
                  <c:v>15.27</c:v>
                </c:pt>
                <c:pt idx="28130">
                  <c:v>15.199</c:v>
                </c:pt>
                <c:pt idx="28131">
                  <c:v>15.151</c:v>
                </c:pt>
                <c:pt idx="28132">
                  <c:v>15.103</c:v>
                </c:pt>
                <c:pt idx="28133">
                  <c:v>15.055</c:v>
                </c:pt>
                <c:pt idx="28134">
                  <c:v>15.007999999999999</c:v>
                </c:pt>
                <c:pt idx="28135">
                  <c:v>14.96</c:v>
                </c:pt>
                <c:pt idx="28136">
                  <c:v>14.912000000000001</c:v>
                </c:pt>
                <c:pt idx="28137">
                  <c:v>14.864000000000001</c:v>
                </c:pt>
                <c:pt idx="28138">
                  <c:v>14.792</c:v>
                </c:pt>
                <c:pt idx="28139">
                  <c:v>14.744999999999999</c:v>
                </c:pt>
                <c:pt idx="28140">
                  <c:v>14.721</c:v>
                </c:pt>
                <c:pt idx="28141">
                  <c:v>14.673</c:v>
                </c:pt>
                <c:pt idx="28142">
                  <c:v>14.625</c:v>
                </c:pt>
                <c:pt idx="28143">
                  <c:v>14.577</c:v>
                </c:pt>
                <c:pt idx="28144">
                  <c:v>14.553000000000001</c:v>
                </c:pt>
                <c:pt idx="28145">
                  <c:v>14.529</c:v>
                </c:pt>
                <c:pt idx="28146">
                  <c:v>14.505000000000001</c:v>
                </c:pt>
                <c:pt idx="28147">
                  <c:v>14.481</c:v>
                </c:pt>
                <c:pt idx="28148">
                  <c:v>14.457000000000001</c:v>
                </c:pt>
                <c:pt idx="28149">
                  <c:v>14.433</c:v>
                </c:pt>
                <c:pt idx="28150">
                  <c:v>14.409000000000001</c:v>
                </c:pt>
                <c:pt idx="28151">
                  <c:v>14.409000000000001</c:v>
                </c:pt>
                <c:pt idx="28152">
                  <c:v>14.385</c:v>
                </c:pt>
                <c:pt idx="28153">
                  <c:v>14.385</c:v>
                </c:pt>
                <c:pt idx="28154">
                  <c:v>14.361000000000001</c:v>
                </c:pt>
                <c:pt idx="28155">
                  <c:v>14.361000000000001</c:v>
                </c:pt>
                <c:pt idx="28156">
                  <c:v>14.337</c:v>
                </c:pt>
                <c:pt idx="28157">
                  <c:v>14.337</c:v>
                </c:pt>
                <c:pt idx="28158">
                  <c:v>14.314</c:v>
                </c:pt>
                <c:pt idx="28159">
                  <c:v>14.314</c:v>
                </c:pt>
                <c:pt idx="28160">
                  <c:v>14.29</c:v>
                </c:pt>
                <c:pt idx="28161">
                  <c:v>14.266</c:v>
                </c:pt>
                <c:pt idx="28162">
                  <c:v>14.266</c:v>
                </c:pt>
                <c:pt idx="28163">
                  <c:v>14.266</c:v>
                </c:pt>
                <c:pt idx="28164">
                  <c:v>14.266</c:v>
                </c:pt>
                <c:pt idx="28165">
                  <c:v>14.266</c:v>
                </c:pt>
                <c:pt idx="28166">
                  <c:v>14.29</c:v>
                </c:pt>
                <c:pt idx="28167">
                  <c:v>14.314</c:v>
                </c:pt>
                <c:pt idx="28168">
                  <c:v>14.361000000000001</c:v>
                </c:pt>
                <c:pt idx="28169">
                  <c:v>14.409000000000001</c:v>
                </c:pt>
                <c:pt idx="28170">
                  <c:v>14.481</c:v>
                </c:pt>
                <c:pt idx="28171">
                  <c:v>14.553000000000001</c:v>
                </c:pt>
                <c:pt idx="28172">
                  <c:v>14.673</c:v>
                </c:pt>
                <c:pt idx="28173">
                  <c:v>14.792</c:v>
                </c:pt>
                <c:pt idx="28174">
                  <c:v>14.864000000000001</c:v>
                </c:pt>
                <c:pt idx="28175">
                  <c:v>14.936</c:v>
                </c:pt>
                <c:pt idx="28176">
                  <c:v>15.055</c:v>
                </c:pt>
                <c:pt idx="28177">
                  <c:v>15.175000000000001</c:v>
                </c:pt>
                <c:pt idx="28178">
                  <c:v>15.294</c:v>
                </c:pt>
                <c:pt idx="28179">
                  <c:v>15.39</c:v>
                </c:pt>
                <c:pt idx="28180">
                  <c:v>15.557</c:v>
                </c:pt>
                <c:pt idx="28181">
                  <c:v>15.724</c:v>
                </c:pt>
                <c:pt idx="28182">
                  <c:v>15.891</c:v>
                </c:pt>
                <c:pt idx="28183">
                  <c:v>16.058</c:v>
                </c:pt>
                <c:pt idx="28184">
                  <c:v>16.225000000000001</c:v>
                </c:pt>
                <c:pt idx="28185">
                  <c:v>16.295999999999999</c:v>
                </c:pt>
                <c:pt idx="28186">
                  <c:v>16.414999999999999</c:v>
                </c:pt>
                <c:pt idx="28187">
                  <c:v>16.486999999999998</c:v>
                </c:pt>
                <c:pt idx="28188">
                  <c:v>16.558</c:v>
                </c:pt>
                <c:pt idx="28189">
                  <c:v>16.63</c:v>
                </c:pt>
                <c:pt idx="28190">
                  <c:v>16.677</c:v>
                </c:pt>
                <c:pt idx="28191">
                  <c:v>16.725000000000001</c:v>
                </c:pt>
                <c:pt idx="28192">
                  <c:v>16.725000000000001</c:v>
                </c:pt>
                <c:pt idx="28193">
                  <c:v>16.701000000000001</c:v>
                </c:pt>
                <c:pt idx="28194">
                  <c:v>16.677</c:v>
                </c:pt>
                <c:pt idx="28195">
                  <c:v>16.63</c:v>
                </c:pt>
                <c:pt idx="28196">
                  <c:v>16.582000000000001</c:v>
                </c:pt>
                <c:pt idx="28197">
                  <c:v>16.510999999999999</c:v>
                </c:pt>
                <c:pt idx="28198">
                  <c:v>16.414999999999999</c:v>
                </c:pt>
                <c:pt idx="28199">
                  <c:v>16.295999999999999</c:v>
                </c:pt>
                <c:pt idx="28200">
                  <c:v>16.177</c:v>
                </c:pt>
                <c:pt idx="28201">
                  <c:v>16.082000000000001</c:v>
                </c:pt>
                <c:pt idx="28202">
                  <c:v>15.986000000000001</c:v>
                </c:pt>
                <c:pt idx="28203">
                  <c:v>15.867000000000001</c:v>
                </c:pt>
                <c:pt idx="28204">
                  <c:v>15.772</c:v>
                </c:pt>
                <c:pt idx="28205">
                  <c:v>15.676</c:v>
                </c:pt>
                <c:pt idx="28206">
                  <c:v>15.581</c:v>
                </c:pt>
                <c:pt idx="28207">
                  <c:v>15.484999999999999</c:v>
                </c:pt>
                <c:pt idx="28208">
                  <c:v>15.39</c:v>
                </c:pt>
                <c:pt idx="28209">
                  <c:v>15.294</c:v>
                </c:pt>
                <c:pt idx="28210">
                  <c:v>15.223000000000001</c:v>
                </c:pt>
                <c:pt idx="28211">
                  <c:v>15.127000000000001</c:v>
                </c:pt>
                <c:pt idx="28212">
                  <c:v>15.055</c:v>
                </c:pt>
                <c:pt idx="28213">
                  <c:v>14.96</c:v>
                </c:pt>
                <c:pt idx="28214">
                  <c:v>14.864000000000001</c:v>
                </c:pt>
                <c:pt idx="28215">
                  <c:v>14.768000000000001</c:v>
                </c:pt>
                <c:pt idx="28216">
                  <c:v>14.696999999999999</c:v>
                </c:pt>
                <c:pt idx="28217">
                  <c:v>14.601000000000001</c:v>
                </c:pt>
                <c:pt idx="28218">
                  <c:v>14.505000000000001</c:v>
                </c:pt>
                <c:pt idx="28219">
                  <c:v>14.409000000000001</c:v>
                </c:pt>
                <c:pt idx="28220">
                  <c:v>14.314</c:v>
                </c:pt>
                <c:pt idx="28221">
                  <c:v>14.242000000000001</c:v>
                </c:pt>
                <c:pt idx="28222">
                  <c:v>14.146000000000001</c:v>
                </c:pt>
                <c:pt idx="28223">
                  <c:v>14.05</c:v>
                </c:pt>
                <c:pt idx="28224">
                  <c:v>13.978</c:v>
                </c:pt>
                <c:pt idx="28225">
                  <c:v>13.882</c:v>
                </c:pt>
                <c:pt idx="28226">
                  <c:v>13.81</c:v>
                </c:pt>
                <c:pt idx="28227">
                  <c:v>13.738</c:v>
                </c:pt>
                <c:pt idx="28228">
                  <c:v>13.666</c:v>
                </c:pt>
                <c:pt idx="28229">
                  <c:v>13.593999999999999</c:v>
                </c:pt>
                <c:pt idx="28230">
                  <c:v>13.545999999999999</c:v>
                </c:pt>
                <c:pt idx="28231">
                  <c:v>13.473000000000001</c:v>
                </c:pt>
                <c:pt idx="28232">
                  <c:v>13.425000000000001</c:v>
                </c:pt>
                <c:pt idx="28233">
                  <c:v>13.353</c:v>
                </c:pt>
                <c:pt idx="28234">
                  <c:v>13.305</c:v>
                </c:pt>
                <c:pt idx="28235">
                  <c:v>13.257</c:v>
                </c:pt>
                <c:pt idx="28236">
                  <c:v>13.209</c:v>
                </c:pt>
                <c:pt idx="28237">
                  <c:v>13.161</c:v>
                </c:pt>
                <c:pt idx="28238">
                  <c:v>13.137</c:v>
                </c:pt>
                <c:pt idx="28239">
                  <c:v>13.087999999999999</c:v>
                </c:pt>
                <c:pt idx="28240">
                  <c:v>13.04</c:v>
                </c:pt>
                <c:pt idx="28241">
                  <c:v>13.016</c:v>
                </c:pt>
                <c:pt idx="28242">
                  <c:v>12.968</c:v>
                </c:pt>
                <c:pt idx="28243">
                  <c:v>12.944000000000001</c:v>
                </c:pt>
                <c:pt idx="28244">
                  <c:v>12.92</c:v>
                </c:pt>
                <c:pt idx="28245">
                  <c:v>12.896000000000001</c:v>
                </c:pt>
                <c:pt idx="28246">
                  <c:v>12.871</c:v>
                </c:pt>
                <c:pt idx="28247">
                  <c:v>12.847</c:v>
                </c:pt>
                <c:pt idx="28248">
                  <c:v>12.823</c:v>
                </c:pt>
                <c:pt idx="28249">
                  <c:v>12.798999999999999</c:v>
                </c:pt>
                <c:pt idx="28250">
                  <c:v>12.775</c:v>
                </c:pt>
                <c:pt idx="28251">
                  <c:v>12.750999999999999</c:v>
                </c:pt>
                <c:pt idx="28252">
                  <c:v>12.727</c:v>
                </c:pt>
                <c:pt idx="28253">
                  <c:v>12.702999999999999</c:v>
                </c:pt>
                <c:pt idx="28254">
                  <c:v>12.678000000000001</c:v>
                </c:pt>
                <c:pt idx="28255">
                  <c:v>12.654</c:v>
                </c:pt>
                <c:pt idx="28256">
                  <c:v>12.606</c:v>
                </c:pt>
                <c:pt idx="28257">
                  <c:v>12.582000000000001</c:v>
                </c:pt>
                <c:pt idx="28258">
                  <c:v>12.558</c:v>
                </c:pt>
                <c:pt idx="28259">
                  <c:v>12.534000000000001</c:v>
                </c:pt>
                <c:pt idx="28260">
                  <c:v>12.509</c:v>
                </c:pt>
                <c:pt idx="28261">
                  <c:v>12.509</c:v>
                </c:pt>
                <c:pt idx="28262">
                  <c:v>12.509</c:v>
                </c:pt>
                <c:pt idx="28263">
                  <c:v>12.509</c:v>
                </c:pt>
                <c:pt idx="28264">
                  <c:v>12.558</c:v>
                </c:pt>
                <c:pt idx="28265">
                  <c:v>12.606</c:v>
                </c:pt>
                <c:pt idx="28266">
                  <c:v>12.654</c:v>
                </c:pt>
                <c:pt idx="28267">
                  <c:v>12.750999999999999</c:v>
                </c:pt>
                <c:pt idx="28268">
                  <c:v>12.798999999999999</c:v>
                </c:pt>
                <c:pt idx="28269">
                  <c:v>12.896000000000001</c:v>
                </c:pt>
                <c:pt idx="28270">
                  <c:v>12.992000000000001</c:v>
                </c:pt>
                <c:pt idx="28271">
                  <c:v>13.087999999999999</c:v>
                </c:pt>
                <c:pt idx="28272">
                  <c:v>13.185</c:v>
                </c:pt>
                <c:pt idx="28273">
                  <c:v>13.353</c:v>
                </c:pt>
                <c:pt idx="28274">
                  <c:v>13.497</c:v>
                </c:pt>
                <c:pt idx="28275">
                  <c:v>13.666</c:v>
                </c:pt>
                <c:pt idx="28276">
                  <c:v>13.81</c:v>
                </c:pt>
                <c:pt idx="28277">
                  <c:v>13.954000000000001</c:v>
                </c:pt>
                <c:pt idx="28278">
                  <c:v>14.098000000000001</c:v>
                </c:pt>
                <c:pt idx="28279">
                  <c:v>14.218</c:v>
                </c:pt>
                <c:pt idx="28280">
                  <c:v>14.385</c:v>
                </c:pt>
                <c:pt idx="28281">
                  <c:v>14.481</c:v>
                </c:pt>
                <c:pt idx="28282">
                  <c:v>14.577</c:v>
                </c:pt>
                <c:pt idx="28283">
                  <c:v>14.673</c:v>
                </c:pt>
                <c:pt idx="28284">
                  <c:v>14.768000000000001</c:v>
                </c:pt>
                <c:pt idx="28285">
                  <c:v>14.888</c:v>
                </c:pt>
                <c:pt idx="28286">
                  <c:v>14.936</c:v>
                </c:pt>
                <c:pt idx="28287">
                  <c:v>15.007999999999999</c:v>
                </c:pt>
                <c:pt idx="28288">
                  <c:v>15.031000000000001</c:v>
                </c:pt>
                <c:pt idx="28289">
                  <c:v>15.031000000000001</c:v>
                </c:pt>
                <c:pt idx="28290">
                  <c:v>15.031000000000001</c:v>
                </c:pt>
                <c:pt idx="28291">
                  <c:v>15.079000000000001</c:v>
                </c:pt>
                <c:pt idx="28292">
                  <c:v>15.103</c:v>
                </c:pt>
                <c:pt idx="28293">
                  <c:v>15.151</c:v>
                </c:pt>
                <c:pt idx="28294">
                  <c:v>15.175000000000001</c:v>
                </c:pt>
                <c:pt idx="28295">
                  <c:v>14.936</c:v>
                </c:pt>
                <c:pt idx="28296">
                  <c:v>14.696999999999999</c:v>
                </c:pt>
                <c:pt idx="28297">
                  <c:v>14.864000000000001</c:v>
                </c:pt>
                <c:pt idx="28298">
                  <c:v>14.529</c:v>
                </c:pt>
                <c:pt idx="28299">
                  <c:v>14.385</c:v>
                </c:pt>
                <c:pt idx="28300">
                  <c:v>14.385</c:v>
                </c:pt>
                <c:pt idx="28301">
                  <c:v>14.433</c:v>
                </c:pt>
                <c:pt idx="28302">
                  <c:v>14.481</c:v>
                </c:pt>
                <c:pt idx="28303">
                  <c:v>14.457000000000001</c:v>
                </c:pt>
                <c:pt idx="28304">
                  <c:v>14.314</c:v>
                </c:pt>
                <c:pt idx="28305">
                  <c:v>14.122</c:v>
                </c:pt>
                <c:pt idx="28306">
                  <c:v>13.954000000000001</c:v>
                </c:pt>
                <c:pt idx="28307">
                  <c:v>13.906000000000001</c:v>
                </c:pt>
                <c:pt idx="28308">
                  <c:v>13.858000000000001</c:v>
                </c:pt>
                <c:pt idx="28309">
                  <c:v>13.858000000000001</c:v>
                </c:pt>
                <c:pt idx="28310">
                  <c:v>13.906000000000001</c:v>
                </c:pt>
                <c:pt idx="28311">
                  <c:v>14.074</c:v>
                </c:pt>
                <c:pt idx="28312">
                  <c:v>14.194000000000001</c:v>
                </c:pt>
                <c:pt idx="28313">
                  <c:v>14.266</c:v>
                </c:pt>
                <c:pt idx="28314">
                  <c:v>14.29</c:v>
                </c:pt>
                <c:pt idx="28315">
                  <c:v>14.29</c:v>
                </c:pt>
                <c:pt idx="28316">
                  <c:v>14.29</c:v>
                </c:pt>
                <c:pt idx="28317">
                  <c:v>14.29</c:v>
                </c:pt>
                <c:pt idx="28318">
                  <c:v>14.29</c:v>
                </c:pt>
                <c:pt idx="28319">
                  <c:v>14.29</c:v>
                </c:pt>
                <c:pt idx="28320">
                  <c:v>14.314</c:v>
                </c:pt>
                <c:pt idx="28321">
                  <c:v>14.314</c:v>
                </c:pt>
                <c:pt idx="28322">
                  <c:v>14.314</c:v>
                </c:pt>
                <c:pt idx="28323">
                  <c:v>14.314</c:v>
                </c:pt>
                <c:pt idx="28324">
                  <c:v>14.314</c:v>
                </c:pt>
                <c:pt idx="28325">
                  <c:v>14.314</c:v>
                </c:pt>
                <c:pt idx="28326">
                  <c:v>14.314</c:v>
                </c:pt>
                <c:pt idx="28327">
                  <c:v>14.337</c:v>
                </c:pt>
                <c:pt idx="28328">
                  <c:v>14.337</c:v>
                </c:pt>
                <c:pt idx="28329">
                  <c:v>14.314</c:v>
                </c:pt>
                <c:pt idx="28330">
                  <c:v>14.29</c:v>
                </c:pt>
                <c:pt idx="28331">
                  <c:v>14.29</c:v>
                </c:pt>
                <c:pt idx="28332">
                  <c:v>14.314</c:v>
                </c:pt>
                <c:pt idx="28333">
                  <c:v>14.314</c:v>
                </c:pt>
                <c:pt idx="28334">
                  <c:v>14.242000000000001</c:v>
                </c:pt>
                <c:pt idx="28335">
                  <c:v>14.17</c:v>
                </c:pt>
                <c:pt idx="28336">
                  <c:v>14.098000000000001</c:v>
                </c:pt>
                <c:pt idx="28337">
                  <c:v>14.026</c:v>
                </c:pt>
                <c:pt idx="28338">
                  <c:v>13.954000000000001</c:v>
                </c:pt>
                <c:pt idx="28339">
                  <c:v>13.882</c:v>
                </c:pt>
                <c:pt idx="28340">
                  <c:v>13.81</c:v>
                </c:pt>
                <c:pt idx="28341">
                  <c:v>13.738</c:v>
                </c:pt>
                <c:pt idx="28342">
                  <c:v>13.69</c:v>
                </c:pt>
                <c:pt idx="28343">
                  <c:v>13.641999999999999</c:v>
                </c:pt>
                <c:pt idx="28344">
                  <c:v>13.593999999999999</c:v>
                </c:pt>
                <c:pt idx="28345">
                  <c:v>13.57</c:v>
                </c:pt>
                <c:pt idx="28346">
                  <c:v>13.545999999999999</c:v>
                </c:pt>
                <c:pt idx="28347">
                  <c:v>13.522</c:v>
                </c:pt>
                <c:pt idx="28348">
                  <c:v>13.545999999999999</c:v>
                </c:pt>
                <c:pt idx="28349">
                  <c:v>13.545999999999999</c:v>
                </c:pt>
                <c:pt idx="28350">
                  <c:v>13.545999999999999</c:v>
                </c:pt>
                <c:pt idx="28351">
                  <c:v>13.593999999999999</c:v>
                </c:pt>
                <c:pt idx="28352">
                  <c:v>14.074</c:v>
                </c:pt>
                <c:pt idx="28353">
                  <c:v>14.242000000000001</c:v>
                </c:pt>
                <c:pt idx="28354">
                  <c:v>14.337</c:v>
                </c:pt>
                <c:pt idx="28355">
                  <c:v>14.337</c:v>
                </c:pt>
                <c:pt idx="28356">
                  <c:v>14.314</c:v>
                </c:pt>
                <c:pt idx="28357">
                  <c:v>14.29</c:v>
                </c:pt>
                <c:pt idx="28358">
                  <c:v>14.266</c:v>
                </c:pt>
                <c:pt idx="28359">
                  <c:v>14.29</c:v>
                </c:pt>
                <c:pt idx="28360">
                  <c:v>14.29</c:v>
                </c:pt>
                <c:pt idx="28361">
                  <c:v>14.337</c:v>
                </c:pt>
                <c:pt idx="28362">
                  <c:v>14.385</c:v>
                </c:pt>
                <c:pt idx="28363">
                  <c:v>14.433</c:v>
                </c:pt>
                <c:pt idx="28364">
                  <c:v>14.481</c:v>
                </c:pt>
                <c:pt idx="28365">
                  <c:v>14.505000000000001</c:v>
                </c:pt>
                <c:pt idx="28366">
                  <c:v>14.553000000000001</c:v>
                </c:pt>
                <c:pt idx="28367">
                  <c:v>14.601000000000001</c:v>
                </c:pt>
                <c:pt idx="28368">
                  <c:v>14.673</c:v>
                </c:pt>
                <c:pt idx="28369">
                  <c:v>14.721</c:v>
                </c:pt>
                <c:pt idx="28370">
                  <c:v>14.768000000000001</c:v>
                </c:pt>
                <c:pt idx="28371">
                  <c:v>14.816000000000001</c:v>
                </c:pt>
                <c:pt idx="28372">
                  <c:v>14.936</c:v>
                </c:pt>
                <c:pt idx="28373">
                  <c:v>15.055</c:v>
                </c:pt>
                <c:pt idx="28374">
                  <c:v>15.151</c:v>
                </c:pt>
                <c:pt idx="28375">
                  <c:v>15.199</c:v>
                </c:pt>
                <c:pt idx="28376">
                  <c:v>15.247</c:v>
                </c:pt>
                <c:pt idx="28377">
                  <c:v>15.294</c:v>
                </c:pt>
                <c:pt idx="28378">
                  <c:v>15.342000000000001</c:v>
                </c:pt>
                <c:pt idx="28379">
                  <c:v>15.438000000000001</c:v>
                </c:pt>
                <c:pt idx="28380">
                  <c:v>15.532999999999999</c:v>
                </c:pt>
                <c:pt idx="28381">
                  <c:v>15.651999999999999</c:v>
                </c:pt>
                <c:pt idx="28382">
                  <c:v>15.772</c:v>
                </c:pt>
                <c:pt idx="28383">
                  <c:v>15.819000000000001</c:v>
                </c:pt>
                <c:pt idx="28384">
                  <c:v>15.867000000000001</c:v>
                </c:pt>
                <c:pt idx="28385">
                  <c:v>15.891</c:v>
                </c:pt>
                <c:pt idx="28386">
                  <c:v>15.891</c:v>
                </c:pt>
                <c:pt idx="28387">
                  <c:v>15.867000000000001</c:v>
                </c:pt>
                <c:pt idx="28388">
                  <c:v>15.843</c:v>
                </c:pt>
                <c:pt idx="28389">
                  <c:v>15.819000000000001</c:v>
                </c:pt>
                <c:pt idx="28390">
                  <c:v>15.795999999999999</c:v>
                </c:pt>
                <c:pt idx="28391">
                  <c:v>15.581</c:v>
                </c:pt>
                <c:pt idx="28392">
                  <c:v>15.199</c:v>
                </c:pt>
                <c:pt idx="28393">
                  <c:v>15.175000000000001</c:v>
                </c:pt>
                <c:pt idx="28394">
                  <c:v>14.912000000000001</c:v>
                </c:pt>
                <c:pt idx="28395">
                  <c:v>14.625</c:v>
                </c:pt>
                <c:pt idx="28396">
                  <c:v>14.696999999999999</c:v>
                </c:pt>
                <c:pt idx="28397">
                  <c:v>14.888</c:v>
                </c:pt>
                <c:pt idx="28398">
                  <c:v>15.031000000000001</c:v>
                </c:pt>
                <c:pt idx="28399">
                  <c:v>15.103</c:v>
                </c:pt>
                <c:pt idx="28400">
                  <c:v>15.079000000000001</c:v>
                </c:pt>
                <c:pt idx="28401">
                  <c:v>15.055</c:v>
                </c:pt>
                <c:pt idx="28402">
                  <c:v>14.96</c:v>
                </c:pt>
                <c:pt idx="28403">
                  <c:v>14.888</c:v>
                </c:pt>
                <c:pt idx="28404">
                  <c:v>14.84</c:v>
                </c:pt>
                <c:pt idx="28405">
                  <c:v>14.792</c:v>
                </c:pt>
                <c:pt idx="28406">
                  <c:v>14.768000000000001</c:v>
                </c:pt>
                <c:pt idx="28407">
                  <c:v>14.768000000000001</c:v>
                </c:pt>
                <c:pt idx="28408">
                  <c:v>14.768000000000001</c:v>
                </c:pt>
                <c:pt idx="28409">
                  <c:v>14.768000000000001</c:v>
                </c:pt>
                <c:pt idx="28410">
                  <c:v>14.768000000000001</c:v>
                </c:pt>
                <c:pt idx="28411">
                  <c:v>14.792</c:v>
                </c:pt>
                <c:pt idx="28412">
                  <c:v>14.792</c:v>
                </c:pt>
                <c:pt idx="28413">
                  <c:v>14.792</c:v>
                </c:pt>
                <c:pt idx="28414">
                  <c:v>14.792</c:v>
                </c:pt>
                <c:pt idx="28415">
                  <c:v>14.792</c:v>
                </c:pt>
                <c:pt idx="28416">
                  <c:v>14.768000000000001</c:v>
                </c:pt>
                <c:pt idx="28417">
                  <c:v>14.768000000000001</c:v>
                </c:pt>
                <c:pt idx="28418">
                  <c:v>14.768000000000001</c:v>
                </c:pt>
                <c:pt idx="28419">
                  <c:v>14.768000000000001</c:v>
                </c:pt>
                <c:pt idx="28420">
                  <c:v>14.744999999999999</c:v>
                </c:pt>
                <c:pt idx="28421">
                  <c:v>14.744999999999999</c:v>
                </c:pt>
                <c:pt idx="28422">
                  <c:v>14.744999999999999</c:v>
                </c:pt>
                <c:pt idx="28423">
                  <c:v>14.721</c:v>
                </c:pt>
                <c:pt idx="28424">
                  <c:v>14.721</c:v>
                </c:pt>
                <c:pt idx="28425">
                  <c:v>14.721</c:v>
                </c:pt>
                <c:pt idx="28426">
                  <c:v>14.721</c:v>
                </c:pt>
                <c:pt idx="28427">
                  <c:v>14.721</c:v>
                </c:pt>
                <c:pt idx="28428">
                  <c:v>14.721</c:v>
                </c:pt>
                <c:pt idx="28429">
                  <c:v>14.721</c:v>
                </c:pt>
                <c:pt idx="28430">
                  <c:v>14.721</c:v>
                </c:pt>
                <c:pt idx="28431">
                  <c:v>14.744999999999999</c:v>
                </c:pt>
                <c:pt idx="28432">
                  <c:v>14.744999999999999</c:v>
                </c:pt>
                <c:pt idx="28433">
                  <c:v>14.768000000000001</c:v>
                </c:pt>
                <c:pt idx="28434">
                  <c:v>14.792</c:v>
                </c:pt>
                <c:pt idx="28435">
                  <c:v>14.816000000000001</c:v>
                </c:pt>
                <c:pt idx="28436">
                  <c:v>14.84</c:v>
                </c:pt>
                <c:pt idx="28437">
                  <c:v>14.864000000000001</c:v>
                </c:pt>
                <c:pt idx="28438">
                  <c:v>14.888</c:v>
                </c:pt>
                <c:pt idx="28439">
                  <c:v>14.888</c:v>
                </c:pt>
                <c:pt idx="28440">
                  <c:v>14.888</c:v>
                </c:pt>
                <c:pt idx="28441">
                  <c:v>14.912000000000001</c:v>
                </c:pt>
                <c:pt idx="28442">
                  <c:v>14.912000000000001</c:v>
                </c:pt>
                <c:pt idx="28443">
                  <c:v>14.936</c:v>
                </c:pt>
                <c:pt idx="28444">
                  <c:v>14.936</c:v>
                </c:pt>
                <c:pt idx="28445">
                  <c:v>14.96</c:v>
                </c:pt>
                <c:pt idx="28446">
                  <c:v>14.96</c:v>
                </c:pt>
                <c:pt idx="28447">
                  <c:v>14.96</c:v>
                </c:pt>
                <c:pt idx="28448">
                  <c:v>14.984</c:v>
                </c:pt>
                <c:pt idx="28449">
                  <c:v>14.984</c:v>
                </c:pt>
                <c:pt idx="28450">
                  <c:v>14.984</c:v>
                </c:pt>
                <c:pt idx="28451">
                  <c:v>14.984</c:v>
                </c:pt>
                <c:pt idx="28452">
                  <c:v>14.984</c:v>
                </c:pt>
                <c:pt idx="28453">
                  <c:v>15.007999999999999</c:v>
                </c:pt>
                <c:pt idx="28454">
                  <c:v>15.007999999999999</c:v>
                </c:pt>
                <c:pt idx="28455">
                  <c:v>15.007999999999999</c:v>
                </c:pt>
                <c:pt idx="28456">
                  <c:v>15.031000000000001</c:v>
                </c:pt>
                <c:pt idx="28457">
                  <c:v>15.031000000000001</c:v>
                </c:pt>
                <c:pt idx="28458">
                  <c:v>15.055</c:v>
                </c:pt>
                <c:pt idx="28459">
                  <c:v>15.079000000000001</c:v>
                </c:pt>
                <c:pt idx="28460">
                  <c:v>15.151</c:v>
                </c:pt>
                <c:pt idx="28461">
                  <c:v>15.199</c:v>
                </c:pt>
                <c:pt idx="28462">
                  <c:v>15.247</c:v>
                </c:pt>
                <c:pt idx="28463">
                  <c:v>15.223000000000001</c:v>
                </c:pt>
                <c:pt idx="28464">
                  <c:v>15.175000000000001</c:v>
                </c:pt>
                <c:pt idx="28465">
                  <c:v>15.079000000000001</c:v>
                </c:pt>
                <c:pt idx="28466">
                  <c:v>14.96</c:v>
                </c:pt>
                <c:pt idx="28467">
                  <c:v>14.912000000000001</c:v>
                </c:pt>
                <c:pt idx="28468">
                  <c:v>14.936</c:v>
                </c:pt>
                <c:pt idx="28469">
                  <c:v>14.984</c:v>
                </c:pt>
                <c:pt idx="28470">
                  <c:v>15.031000000000001</c:v>
                </c:pt>
                <c:pt idx="28471">
                  <c:v>15.079000000000001</c:v>
                </c:pt>
                <c:pt idx="28472">
                  <c:v>15.151</c:v>
                </c:pt>
                <c:pt idx="28473">
                  <c:v>15.247</c:v>
                </c:pt>
                <c:pt idx="28474">
                  <c:v>15.39</c:v>
                </c:pt>
                <c:pt idx="28475">
                  <c:v>15.438000000000001</c:v>
                </c:pt>
                <c:pt idx="28476">
                  <c:v>15.509</c:v>
                </c:pt>
                <c:pt idx="28477">
                  <c:v>15.484999999999999</c:v>
                </c:pt>
                <c:pt idx="28478">
                  <c:v>15.509</c:v>
                </c:pt>
                <c:pt idx="28479">
                  <c:v>15.605</c:v>
                </c:pt>
                <c:pt idx="28480">
                  <c:v>15.676</c:v>
                </c:pt>
                <c:pt idx="28481">
                  <c:v>15.724</c:v>
                </c:pt>
                <c:pt idx="28482">
                  <c:v>15.724</c:v>
                </c:pt>
                <c:pt idx="28483">
                  <c:v>15.747999999999999</c:v>
                </c:pt>
                <c:pt idx="28484">
                  <c:v>15.772</c:v>
                </c:pt>
                <c:pt idx="28485">
                  <c:v>15.747999999999999</c:v>
                </c:pt>
                <c:pt idx="28486">
                  <c:v>15.724</c:v>
                </c:pt>
                <c:pt idx="28487">
                  <c:v>15.651999999999999</c:v>
                </c:pt>
                <c:pt idx="28488">
                  <c:v>15.581</c:v>
                </c:pt>
                <c:pt idx="28489">
                  <c:v>15.532999999999999</c:v>
                </c:pt>
                <c:pt idx="28490">
                  <c:v>15.438000000000001</c:v>
                </c:pt>
                <c:pt idx="28491">
                  <c:v>15.366</c:v>
                </c:pt>
                <c:pt idx="28492">
                  <c:v>15.294</c:v>
                </c:pt>
                <c:pt idx="28493">
                  <c:v>15.223000000000001</c:v>
                </c:pt>
                <c:pt idx="28494">
                  <c:v>15.151</c:v>
                </c:pt>
                <c:pt idx="28495">
                  <c:v>15.079000000000001</c:v>
                </c:pt>
                <c:pt idx="28496">
                  <c:v>15.007999999999999</c:v>
                </c:pt>
                <c:pt idx="28497">
                  <c:v>14.96</c:v>
                </c:pt>
                <c:pt idx="28498">
                  <c:v>14.912000000000001</c:v>
                </c:pt>
                <c:pt idx="28499">
                  <c:v>14.864000000000001</c:v>
                </c:pt>
                <c:pt idx="28500">
                  <c:v>14.792</c:v>
                </c:pt>
                <c:pt idx="28501">
                  <c:v>14.744999999999999</c:v>
                </c:pt>
                <c:pt idx="28502">
                  <c:v>14.696999999999999</c:v>
                </c:pt>
                <c:pt idx="28503">
                  <c:v>14.625</c:v>
                </c:pt>
                <c:pt idx="28504">
                  <c:v>14.577</c:v>
                </c:pt>
                <c:pt idx="28505">
                  <c:v>14.505000000000001</c:v>
                </c:pt>
                <c:pt idx="28506">
                  <c:v>14.457000000000001</c:v>
                </c:pt>
                <c:pt idx="28507">
                  <c:v>14.409000000000001</c:v>
                </c:pt>
                <c:pt idx="28508">
                  <c:v>14.337</c:v>
                </c:pt>
                <c:pt idx="28509">
                  <c:v>14.29</c:v>
                </c:pt>
                <c:pt idx="28510">
                  <c:v>14.242000000000001</c:v>
                </c:pt>
                <c:pt idx="28511">
                  <c:v>14.194000000000001</c:v>
                </c:pt>
                <c:pt idx="28512">
                  <c:v>14.146000000000001</c:v>
                </c:pt>
                <c:pt idx="28513">
                  <c:v>14.098000000000001</c:v>
                </c:pt>
                <c:pt idx="28514">
                  <c:v>14.05</c:v>
                </c:pt>
                <c:pt idx="28515">
                  <c:v>14.002000000000001</c:v>
                </c:pt>
                <c:pt idx="28516">
                  <c:v>13.954000000000001</c:v>
                </c:pt>
                <c:pt idx="28517">
                  <c:v>13.93</c:v>
                </c:pt>
                <c:pt idx="28518">
                  <c:v>13.882</c:v>
                </c:pt>
                <c:pt idx="28519">
                  <c:v>13.858000000000001</c:v>
                </c:pt>
                <c:pt idx="28520">
                  <c:v>13.81</c:v>
                </c:pt>
                <c:pt idx="28521">
                  <c:v>13.762</c:v>
                </c:pt>
                <c:pt idx="28522">
                  <c:v>13.738</c:v>
                </c:pt>
                <c:pt idx="28523">
                  <c:v>13.714</c:v>
                </c:pt>
                <c:pt idx="28524">
                  <c:v>13.666</c:v>
                </c:pt>
                <c:pt idx="28525">
                  <c:v>13.618</c:v>
                </c:pt>
                <c:pt idx="28526">
                  <c:v>13.593999999999999</c:v>
                </c:pt>
                <c:pt idx="28527">
                  <c:v>13.57</c:v>
                </c:pt>
                <c:pt idx="28528">
                  <c:v>13.522</c:v>
                </c:pt>
                <c:pt idx="28529">
                  <c:v>13.497</c:v>
                </c:pt>
                <c:pt idx="28530">
                  <c:v>13.473000000000001</c:v>
                </c:pt>
                <c:pt idx="28531">
                  <c:v>13.425000000000001</c:v>
                </c:pt>
                <c:pt idx="28532">
                  <c:v>13.401</c:v>
                </c:pt>
                <c:pt idx="28533">
                  <c:v>13.377000000000001</c:v>
                </c:pt>
                <c:pt idx="28534">
                  <c:v>13.353</c:v>
                </c:pt>
                <c:pt idx="28535">
                  <c:v>13.305</c:v>
                </c:pt>
                <c:pt idx="28536">
                  <c:v>13.281000000000001</c:v>
                </c:pt>
                <c:pt idx="28537">
                  <c:v>13.257</c:v>
                </c:pt>
                <c:pt idx="28538">
                  <c:v>13.209</c:v>
                </c:pt>
                <c:pt idx="28539">
                  <c:v>13.185</c:v>
                </c:pt>
                <c:pt idx="28540">
                  <c:v>13.137</c:v>
                </c:pt>
                <c:pt idx="28541">
                  <c:v>13.087999999999999</c:v>
                </c:pt>
                <c:pt idx="28542">
                  <c:v>13.064</c:v>
                </c:pt>
                <c:pt idx="28543">
                  <c:v>13.016</c:v>
                </c:pt>
                <c:pt idx="28544">
                  <c:v>12.992000000000001</c:v>
                </c:pt>
                <c:pt idx="28545">
                  <c:v>12.944000000000001</c:v>
                </c:pt>
                <c:pt idx="28546">
                  <c:v>12.896000000000001</c:v>
                </c:pt>
                <c:pt idx="28547">
                  <c:v>12.871</c:v>
                </c:pt>
                <c:pt idx="28548">
                  <c:v>12.823</c:v>
                </c:pt>
                <c:pt idx="28549">
                  <c:v>12.798999999999999</c:v>
                </c:pt>
                <c:pt idx="28550">
                  <c:v>12.798999999999999</c:v>
                </c:pt>
                <c:pt idx="28551">
                  <c:v>12.823</c:v>
                </c:pt>
                <c:pt idx="28552">
                  <c:v>12.798999999999999</c:v>
                </c:pt>
                <c:pt idx="28553">
                  <c:v>12.823</c:v>
                </c:pt>
                <c:pt idx="28554">
                  <c:v>12.896000000000001</c:v>
                </c:pt>
                <c:pt idx="28555">
                  <c:v>12.992000000000001</c:v>
                </c:pt>
                <c:pt idx="28556">
                  <c:v>13.087999999999999</c:v>
                </c:pt>
                <c:pt idx="28557">
                  <c:v>13.209</c:v>
                </c:pt>
                <c:pt idx="28558">
                  <c:v>13.305</c:v>
                </c:pt>
                <c:pt idx="28559">
                  <c:v>13.425000000000001</c:v>
                </c:pt>
                <c:pt idx="28560">
                  <c:v>13.522</c:v>
                </c:pt>
                <c:pt idx="28561">
                  <c:v>13.618</c:v>
                </c:pt>
                <c:pt idx="28562">
                  <c:v>13.762</c:v>
                </c:pt>
                <c:pt idx="28563">
                  <c:v>13.906000000000001</c:v>
                </c:pt>
                <c:pt idx="28564">
                  <c:v>14.05</c:v>
                </c:pt>
                <c:pt idx="28565">
                  <c:v>14.194000000000001</c:v>
                </c:pt>
                <c:pt idx="28566">
                  <c:v>14.314</c:v>
                </c:pt>
                <c:pt idx="28567">
                  <c:v>14.457000000000001</c:v>
                </c:pt>
                <c:pt idx="28568">
                  <c:v>14.601000000000001</c:v>
                </c:pt>
                <c:pt idx="28569">
                  <c:v>14.648999999999999</c:v>
                </c:pt>
                <c:pt idx="28570">
                  <c:v>14.744999999999999</c:v>
                </c:pt>
                <c:pt idx="28571">
                  <c:v>14.984</c:v>
                </c:pt>
                <c:pt idx="28572">
                  <c:v>15.103</c:v>
                </c:pt>
                <c:pt idx="28573">
                  <c:v>15.151</c:v>
                </c:pt>
                <c:pt idx="28574">
                  <c:v>15.199</c:v>
                </c:pt>
                <c:pt idx="28575">
                  <c:v>15.247</c:v>
                </c:pt>
                <c:pt idx="28576">
                  <c:v>15.27</c:v>
                </c:pt>
                <c:pt idx="28577">
                  <c:v>15.27</c:v>
                </c:pt>
                <c:pt idx="28578">
                  <c:v>15.247</c:v>
                </c:pt>
                <c:pt idx="28579">
                  <c:v>15.27</c:v>
                </c:pt>
                <c:pt idx="28580">
                  <c:v>15.247</c:v>
                </c:pt>
                <c:pt idx="28581">
                  <c:v>15.199</c:v>
                </c:pt>
                <c:pt idx="28582">
                  <c:v>15.151</c:v>
                </c:pt>
                <c:pt idx="28583">
                  <c:v>15.103</c:v>
                </c:pt>
                <c:pt idx="28584">
                  <c:v>15.055</c:v>
                </c:pt>
                <c:pt idx="28585">
                  <c:v>15.007999999999999</c:v>
                </c:pt>
                <c:pt idx="28586">
                  <c:v>14.96</c:v>
                </c:pt>
                <c:pt idx="28587">
                  <c:v>14.912000000000001</c:v>
                </c:pt>
                <c:pt idx="28588">
                  <c:v>14.864000000000001</c:v>
                </c:pt>
                <c:pt idx="28589">
                  <c:v>14.84</c:v>
                </c:pt>
                <c:pt idx="28590">
                  <c:v>14.792</c:v>
                </c:pt>
                <c:pt idx="28591">
                  <c:v>14.744999999999999</c:v>
                </c:pt>
                <c:pt idx="28592">
                  <c:v>14.721</c:v>
                </c:pt>
                <c:pt idx="28593">
                  <c:v>14.696999999999999</c:v>
                </c:pt>
                <c:pt idx="28594">
                  <c:v>14.648999999999999</c:v>
                </c:pt>
                <c:pt idx="28595">
                  <c:v>14.625</c:v>
                </c:pt>
                <c:pt idx="28596">
                  <c:v>14.577</c:v>
                </c:pt>
                <c:pt idx="28597">
                  <c:v>14.553000000000001</c:v>
                </c:pt>
                <c:pt idx="28598">
                  <c:v>14.529</c:v>
                </c:pt>
                <c:pt idx="28599">
                  <c:v>14.505000000000001</c:v>
                </c:pt>
                <c:pt idx="28600">
                  <c:v>14.481</c:v>
                </c:pt>
                <c:pt idx="28601">
                  <c:v>14.433</c:v>
                </c:pt>
                <c:pt idx="28602">
                  <c:v>14.409000000000001</c:v>
                </c:pt>
                <c:pt idx="28603">
                  <c:v>14.361000000000001</c:v>
                </c:pt>
                <c:pt idx="28604">
                  <c:v>14.337</c:v>
                </c:pt>
                <c:pt idx="28605">
                  <c:v>14.29</c:v>
                </c:pt>
                <c:pt idx="28606">
                  <c:v>14.266</c:v>
                </c:pt>
                <c:pt idx="28607">
                  <c:v>14.242000000000001</c:v>
                </c:pt>
                <c:pt idx="28608">
                  <c:v>14.218</c:v>
                </c:pt>
                <c:pt idx="28609">
                  <c:v>14.17</c:v>
                </c:pt>
                <c:pt idx="28610">
                  <c:v>14.146000000000001</c:v>
                </c:pt>
                <c:pt idx="28611">
                  <c:v>14.122</c:v>
                </c:pt>
                <c:pt idx="28612">
                  <c:v>14.098000000000001</c:v>
                </c:pt>
                <c:pt idx="28613">
                  <c:v>14.074</c:v>
                </c:pt>
                <c:pt idx="28614">
                  <c:v>14.074</c:v>
                </c:pt>
                <c:pt idx="28615">
                  <c:v>14.074</c:v>
                </c:pt>
                <c:pt idx="28616">
                  <c:v>14.074</c:v>
                </c:pt>
                <c:pt idx="28617">
                  <c:v>14.074</c:v>
                </c:pt>
                <c:pt idx="28618">
                  <c:v>14.074</c:v>
                </c:pt>
                <c:pt idx="28619">
                  <c:v>14.05</c:v>
                </c:pt>
                <c:pt idx="28620">
                  <c:v>14.05</c:v>
                </c:pt>
                <c:pt idx="28621">
                  <c:v>14.05</c:v>
                </c:pt>
                <c:pt idx="28622">
                  <c:v>14.05</c:v>
                </c:pt>
                <c:pt idx="28623">
                  <c:v>14.05</c:v>
                </c:pt>
                <c:pt idx="28624">
                  <c:v>14.026</c:v>
                </c:pt>
                <c:pt idx="28625">
                  <c:v>14.026</c:v>
                </c:pt>
                <c:pt idx="28626">
                  <c:v>14.002000000000001</c:v>
                </c:pt>
                <c:pt idx="28627">
                  <c:v>13.978</c:v>
                </c:pt>
                <c:pt idx="28628">
                  <c:v>13.954000000000001</c:v>
                </c:pt>
                <c:pt idx="28629">
                  <c:v>13.954000000000001</c:v>
                </c:pt>
                <c:pt idx="28630">
                  <c:v>13.93</c:v>
                </c:pt>
                <c:pt idx="28631">
                  <c:v>13.93</c:v>
                </c:pt>
                <c:pt idx="28632">
                  <c:v>13.906000000000001</c:v>
                </c:pt>
                <c:pt idx="28633">
                  <c:v>13.906000000000001</c:v>
                </c:pt>
                <c:pt idx="28634">
                  <c:v>13.882</c:v>
                </c:pt>
                <c:pt idx="28635">
                  <c:v>13.858000000000001</c:v>
                </c:pt>
                <c:pt idx="28636">
                  <c:v>13.81</c:v>
                </c:pt>
                <c:pt idx="28637">
                  <c:v>13.786</c:v>
                </c:pt>
                <c:pt idx="28638">
                  <c:v>13.762</c:v>
                </c:pt>
                <c:pt idx="28639">
                  <c:v>13.762</c:v>
                </c:pt>
                <c:pt idx="28640">
                  <c:v>13.762</c:v>
                </c:pt>
                <c:pt idx="28641">
                  <c:v>13.738</c:v>
                </c:pt>
                <c:pt idx="28642">
                  <c:v>13.738</c:v>
                </c:pt>
                <c:pt idx="28643">
                  <c:v>13.714</c:v>
                </c:pt>
                <c:pt idx="28644">
                  <c:v>13.714</c:v>
                </c:pt>
                <c:pt idx="28645">
                  <c:v>13.738</c:v>
                </c:pt>
                <c:pt idx="28646">
                  <c:v>13.762</c:v>
                </c:pt>
                <c:pt idx="28647">
                  <c:v>13.786</c:v>
                </c:pt>
                <c:pt idx="28648">
                  <c:v>13.81</c:v>
                </c:pt>
                <c:pt idx="28649">
                  <c:v>13.858000000000001</c:v>
                </c:pt>
                <c:pt idx="28650">
                  <c:v>13.882</c:v>
                </c:pt>
                <c:pt idx="28651">
                  <c:v>13.93</c:v>
                </c:pt>
                <c:pt idx="28652">
                  <c:v>13.978</c:v>
                </c:pt>
                <c:pt idx="28653">
                  <c:v>14.05</c:v>
                </c:pt>
                <c:pt idx="28654">
                  <c:v>14.146000000000001</c:v>
                </c:pt>
                <c:pt idx="28655">
                  <c:v>14.194000000000001</c:v>
                </c:pt>
                <c:pt idx="28656">
                  <c:v>14.266</c:v>
                </c:pt>
                <c:pt idx="28657">
                  <c:v>14.337</c:v>
                </c:pt>
                <c:pt idx="28658">
                  <c:v>14.481</c:v>
                </c:pt>
                <c:pt idx="28659">
                  <c:v>14.601000000000001</c:v>
                </c:pt>
                <c:pt idx="28660">
                  <c:v>14.696999999999999</c:v>
                </c:pt>
                <c:pt idx="28661">
                  <c:v>14.84</c:v>
                </c:pt>
                <c:pt idx="28662">
                  <c:v>14.936</c:v>
                </c:pt>
                <c:pt idx="28663">
                  <c:v>14.984</c:v>
                </c:pt>
                <c:pt idx="28664">
                  <c:v>15.055</c:v>
                </c:pt>
                <c:pt idx="28665">
                  <c:v>15.079000000000001</c:v>
                </c:pt>
                <c:pt idx="28666">
                  <c:v>15.103</c:v>
                </c:pt>
                <c:pt idx="28667">
                  <c:v>15.175000000000001</c:v>
                </c:pt>
                <c:pt idx="28668">
                  <c:v>15.318</c:v>
                </c:pt>
                <c:pt idx="28669">
                  <c:v>15.39</c:v>
                </c:pt>
                <c:pt idx="28670">
                  <c:v>15.461</c:v>
                </c:pt>
                <c:pt idx="28671">
                  <c:v>15.461</c:v>
                </c:pt>
                <c:pt idx="28672">
                  <c:v>15.438000000000001</c:v>
                </c:pt>
                <c:pt idx="28673">
                  <c:v>15.438000000000001</c:v>
                </c:pt>
                <c:pt idx="28674">
                  <c:v>15.414</c:v>
                </c:pt>
                <c:pt idx="28675">
                  <c:v>15.438000000000001</c:v>
                </c:pt>
                <c:pt idx="28676">
                  <c:v>15.438000000000001</c:v>
                </c:pt>
                <c:pt idx="28677">
                  <c:v>15.414</c:v>
                </c:pt>
                <c:pt idx="28678">
                  <c:v>15.39</c:v>
                </c:pt>
                <c:pt idx="28679">
                  <c:v>15.342000000000001</c:v>
                </c:pt>
                <c:pt idx="28680">
                  <c:v>15.342000000000001</c:v>
                </c:pt>
                <c:pt idx="28681">
                  <c:v>15.294</c:v>
                </c:pt>
                <c:pt idx="28682">
                  <c:v>15.27</c:v>
                </c:pt>
                <c:pt idx="28683">
                  <c:v>15.247</c:v>
                </c:pt>
                <c:pt idx="28684">
                  <c:v>15.223000000000001</c:v>
                </c:pt>
                <c:pt idx="28685">
                  <c:v>15.199</c:v>
                </c:pt>
                <c:pt idx="28686">
                  <c:v>15.175000000000001</c:v>
                </c:pt>
                <c:pt idx="28687">
                  <c:v>15.151</c:v>
                </c:pt>
                <c:pt idx="28688">
                  <c:v>15.127000000000001</c:v>
                </c:pt>
                <c:pt idx="28689">
                  <c:v>15.103</c:v>
                </c:pt>
                <c:pt idx="28690">
                  <c:v>15.079000000000001</c:v>
                </c:pt>
                <c:pt idx="28691">
                  <c:v>15.055</c:v>
                </c:pt>
                <c:pt idx="28692">
                  <c:v>15.055</c:v>
                </c:pt>
                <c:pt idx="28693">
                  <c:v>15.031000000000001</c:v>
                </c:pt>
                <c:pt idx="28694">
                  <c:v>15.031000000000001</c:v>
                </c:pt>
                <c:pt idx="28695">
                  <c:v>15.007999999999999</c:v>
                </c:pt>
                <c:pt idx="28696">
                  <c:v>15.007999999999999</c:v>
                </c:pt>
                <c:pt idx="28697">
                  <c:v>15.007999999999999</c:v>
                </c:pt>
                <c:pt idx="28698">
                  <c:v>15.007999999999999</c:v>
                </c:pt>
                <c:pt idx="28699">
                  <c:v>15.007999999999999</c:v>
                </c:pt>
                <c:pt idx="28700">
                  <c:v>15.007999999999999</c:v>
                </c:pt>
                <c:pt idx="28701">
                  <c:v>15.007999999999999</c:v>
                </c:pt>
                <c:pt idx="28702">
                  <c:v>15.007999999999999</c:v>
                </c:pt>
                <c:pt idx="28703">
                  <c:v>15.007999999999999</c:v>
                </c:pt>
                <c:pt idx="28704">
                  <c:v>15.007999999999999</c:v>
                </c:pt>
                <c:pt idx="28705">
                  <c:v>15.007999999999999</c:v>
                </c:pt>
                <c:pt idx="28706">
                  <c:v>15.007999999999999</c:v>
                </c:pt>
                <c:pt idx="28707">
                  <c:v>15.007999999999999</c:v>
                </c:pt>
                <c:pt idx="28708">
                  <c:v>15.007999999999999</c:v>
                </c:pt>
                <c:pt idx="28709">
                  <c:v>15.007999999999999</c:v>
                </c:pt>
                <c:pt idx="28710">
                  <c:v>14.984</c:v>
                </c:pt>
                <c:pt idx="28711">
                  <c:v>14.96</c:v>
                </c:pt>
                <c:pt idx="28712">
                  <c:v>14.912000000000001</c:v>
                </c:pt>
                <c:pt idx="28713">
                  <c:v>14.888</c:v>
                </c:pt>
                <c:pt idx="28714">
                  <c:v>14.864000000000001</c:v>
                </c:pt>
                <c:pt idx="28715">
                  <c:v>14.84</c:v>
                </c:pt>
                <c:pt idx="28716">
                  <c:v>14.792</c:v>
                </c:pt>
                <c:pt idx="28717">
                  <c:v>14.768000000000001</c:v>
                </c:pt>
                <c:pt idx="28718">
                  <c:v>14.721</c:v>
                </c:pt>
                <c:pt idx="28719">
                  <c:v>14.673</c:v>
                </c:pt>
                <c:pt idx="28720">
                  <c:v>14.648999999999999</c:v>
                </c:pt>
                <c:pt idx="28721">
                  <c:v>14.601000000000001</c:v>
                </c:pt>
                <c:pt idx="28722">
                  <c:v>14.553000000000001</c:v>
                </c:pt>
                <c:pt idx="28723">
                  <c:v>14.505000000000001</c:v>
                </c:pt>
                <c:pt idx="28724">
                  <c:v>14.457000000000001</c:v>
                </c:pt>
                <c:pt idx="28725">
                  <c:v>14.409000000000001</c:v>
                </c:pt>
                <c:pt idx="28726">
                  <c:v>14.361000000000001</c:v>
                </c:pt>
                <c:pt idx="28727">
                  <c:v>14.314</c:v>
                </c:pt>
                <c:pt idx="28728">
                  <c:v>14.29</c:v>
                </c:pt>
                <c:pt idx="28729">
                  <c:v>14.218</c:v>
                </c:pt>
                <c:pt idx="28730">
                  <c:v>14.17</c:v>
                </c:pt>
                <c:pt idx="28731">
                  <c:v>14.098000000000001</c:v>
                </c:pt>
                <c:pt idx="28732">
                  <c:v>14.05</c:v>
                </c:pt>
                <c:pt idx="28733">
                  <c:v>14.002000000000001</c:v>
                </c:pt>
                <c:pt idx="28734">
                  <c:v>13.93</c:v>
                </c:pt>
                <c:pt idx="28735">
                  <c:v>13.882</c:v>
                </c:pt>
                <c:pt idx="28736">
                  <c:v>13.834</c:v>
                </c:pt>
                <c:pt idx="28737">
                  <c:v>13.786</c:v>
                </c:pt>
                <c:pt idx="28738">
                  <c:v>13.738</c:v>
                </c:pt>
                <c:pt idx="28739">
                  <c:v>13.714</c:v>
                </c:pt>
                <c:pt idx="28740">
                  <c:v>13.69</c:v>
                </c:pt>
                <c:pt idx="28741">
                  <c:v>13.666</c:v>
                </c:pt>
                <c:pt idx="28742">
                  <c:v>13.641999999999999</c:v>
                </c:pt>
                <c:pt idx="28743">
                  <c:v>13.641999999999999</c:v>
                </c:pt>
                <c:pt idx="28744">
                  <c:v>13.641999999999999</c:v>
                </c:pt>
                <c:pt idx="28745">
                  <c:v>13.641999999999999</c:v>
                </c:pt>
                <c:pt idx="28746">
                  <c:v>13.666</c:v>
                </c:pt>
                <c:pt idx="28747">
                  <c:v>13.714</c:v>
                </c:pt>
                <c:pt idx="28748">
                  <c:v>13.762</c:v>
                </c:pt>
                <c:pt idx="28749">
                  <c:v>13.834</c:v>
                </c:pt>
                <c:pt idx="28750">
                  <c:v>13.93</c:v>
                </c:pt>
                <c:pt idx="28751">
                  <c:v>14.026</c:v>
                </c:pt>
                <c:pt idx="28752">
                  <c:v>14.122</c:v>
                </c:pt>
                <c:pt idx="28753">
                  <c:v>14.242000000000001</c:v>
                </c:pt>
                <c:pt idx="28754">
                  <c:v>14.361000000000001</c:v>
                </c:pt>
                <c:pt idx="28755">
                  <c:v>14.505000000000001</c:v>
                </c:pt>
                <c:pt idx="28756">
                  <c:v>14.625</c:v>
                </c:pt>
                <c:pt idx="28757">
                  <c:v>14.744999999999999</c:v>
                </c:pt>
                <c:pt idx="28758">
                  <c:v>14.864000000000001</c:v>
                </c:pt>
                <c:pt idx="28759">
                  <c:v>14.96</c:v>
                </c:pt>
                <c:pt idx="28760">
                  <c:v>15.103</c:v>
                </c:pt>
                <c:pt idx="28761">
                  <c:v>15.199</c:v>
                </c:pt>
                <c:pt idx="28762">
                  <c:v>15.294</c:v>
                </c:pt>
                <c:pt idx="28763">
                  <c:v>15.39</c:v>
                </c:pt>
                <c:pt idx="28764">
                  <c:v>15.438000000000001</c:v>
                </c:pt>
                <c:pt idx="28765">
                  <c:v>15.509</c:v>
                </c:pt>
                <c:pt idx="28766">
                  <c:v>15.557</c:v>
                </c:pt>
                <c:pt idx="28767">
                  <c:v>15.581</c:v>
                </c:pt>
                <c:pt idx="28768">
                  <c:v>15.581</c:v>
                </c:pt>
                <c:pt idx="28769">
                  <c:v>15.581</c:v>
                </c:pt>
                <c:pt idx="28770">
                  <c:v>15.557</c:v>
                </c:pt>
                <c:pt idx="28771">
                  <c:v>15.532999999999999</c:v>
                </c:pt>
                <c:pt idx="28772">
                  <c:v>15.484999999999999</c:v>
                </c:pt>
                <c:pt idx="28773">
                  <c:v>15.438000000000001</c:v>
                </c:pt>
                <c:pt idx="28774">
                  <c:v>15.366</c:v>
                </c:pt>
                <c:pt idx="28775">
                  <c:v>15.294</c:v>
                </c:pt>
                <c:pt idx="28776">
                  <c:v>15.175000000000001</c:v>
                </c:pt>
                <c:pt idx="28777">
                  <c:v>15.103</c:v>
                </c:pt>
                <c:pt idx="28778">
                  <c:v>15.007999999999999</c:v>
                </c:pt>
                <c:pt idx="28779">
                  <c:v>14.96</c:v>
                </c:pt>
                <c:pt idx="28780">
                  <c:v>14.888</c:v>
                </c:pt>
                <c:pt idx="28781">
                  <c:v>14.84</c:v>
                </c:pt>
                <c:pt idx="28782">
                  <c:v>14.816000000000001</c:v>
                </c:pt>
                <c:pt idx="28783">
                  <c:v>14.768000000000001</c:v>
                </c:pt>
                <c:pt idx="28784">
                  <c:v>14.696999999999999</c:v>
                </c:pt>
                <c:pt idx="28785">
                  <c:v>14.625</c:v>
                </c:pt>
                <c:pt idx="28786">
                  <c:v>14.553000000000001</c:v>
                </c:pt>
                <c:pt idx="28787">
                  <c:v>14.505000000000001</c:v>
                </c:pt>
                <c:pt idx="28788">
                  <c:v>14.457000000000001</c:v>
                </c:pt>
                <c:pt idx="28789">
                  <c:v>14.409000000000001</c:v>
                </c:pt>
                <c:pt idx="28790">
                  <c:v>14.337</c:v>
                </c:pt>
                <c:pt idx="28791">
                  <c:v>14.29</c:v>
                </c:pt>
                <c:pt idx="28792">
                  <c:v>14.242000000000001</c:v>
                </c:pt>
                <c:pt idx="28793">
                  <c:v>14.17</c:v>
                </c:pt>
                <c:pt idx="28794">
                  <c:v>14.122</c:v>
                </c:pt>
                <c:pt idx="28795">
                  <c:v>14.074</c:v>
                </c:pt>
                <c:pt idx="28796">
                  <c:v>14.026</c:v>
                </c:pt>
                <c:pt idx="28797">
                  <c:v>13.978</c:v>
                </c:pt>
                <c:pt idx="28798">
                  <c:v>13.93</c:v>
                </c:pt>
                <c:pt idx="28799">
                  <c:v>13.882</c:v>
                </c:pt>
                <c:pt idx="28800">
                  <c:v>13.834</c:v>
                </c:pt>
                <c:pt idx="28801">
                  <c:v>13.81</c:v>
                </c:pt>
                <c:pt idx="28802">
                  <c:v>13.762</c:v>
                </c:pt>
                <c:pt idx="28803">
                  <c:v>13.714</c:v>
                </c:pt>
                <c:pt idx="28804">
                  <c:v>13.666</c:v>
                </c:pt>
                <c:pt idx="28805">
                  <c:v>13.641999999999999</c:v>
                </c:pt>
                <c:pt idx="28806">
                  <c:v>13.593999999999999</c:v>
                </c:pt>
                <c:pt idx="28807">
                  <c:v>13.57</c:v>
                </c:pt>
                <c:pt idx="28808">
                  <c:v>13.522</c:v>
                </c:pt>
                <c:pt idx="28809">
                  <c:v>13.473000000000001</c:v>
                </c:pt>
                <c:pt idx="28810">
                  <c:v>13.425000000000001</c:v>
                </c:pt>
                <c:pt idx="28811">
                  <c:v>13.377000000000001</c:v>
                </c:pt>
                <c:pt idx="28812">
                  <c:v>13.353</c:v>
                </c:pt>
                <c:pt idx="28813">
                  <c:v>13.305</c:v>
                </c:pt>
                <c:pt idx="28814">
                  <c:v>13.257</c:v>
                </c:pt>
                <c:pt idx="28815">
                  <c:v>13.209</c:v>
                </c:pt>
                <c:pt idx="28816">
                  <c:v>13.161</c:v>
                </c:pt>
                <c:pt idx="28817">
                  <c:v>13.137</c:v>
                </c:pt>
                <c:pt idx="28818">
                  <c:v>13.087999999999999</c:v>
                </c:pt>
                <c:pt idx="28819">
                  <c:v>13.04</c:v>
                </c:pt>
                <c:pt idx="28820">
                  <c:v>12.992000000000001</c:v>
                </c:pt>
                <c:pt idx="28821">
                  <c:v>12.968</c:v>
                </c:pt>
                <c:pt idx="28822">
                  <c:v>12.896000000000001</c:v>
                </c:pt>
                <c:pt idx="28823">
                  <c:v>12.847</c:v>
                </c:pt>
                <c:pt idx="28824">
                  <c:v>12.798999999999999</c:v>
                </c:pt>
                <c:pt idx="28825">
                  <c:v>12.750999999999999</c:v>
                </c:pt>
                <c:pt idx="28826">
                  <c:v>12.702999999999999</c:v>
                </c:pt>
                <c:pt idx="28827">
                  <c:v>12.654</c:v>
                </c:pt>
                <c:pt idx="28828">
                  <c:v>12.582000000000001</c:v>
                </c:pt>
                <c:pt idx="28829">
                  <c:v>12.534000000000001</c:v>
                </c:pt>
                <c:pt idx="28830">
                  <c:v>12.484999999999999</c:v>
                </c:pt>
                <c:pt idx="28831">
                  <c:v>12.436999999999999</c:v>
                </c:pt>
                <c:pt idx="28832">
                  <c:v>12.388999999999999</c:v>
                </c:pt>
                <c:pt idx="28833">
                  <c:v>12.364000000000001</c:v>
                </c:pt>
                <c:pt idx="28834">
                  <c:v>12.316000000000001</c:v>
                </c:pt>
                <c:pt idx="28835">
                  <c:v>12.268000000000001</c:v>
                </c:pt>
                <c:pt idx="28836">
                  <c:v>12.243</c:v>
                </c:pt>
                <c:pt idx="28837">
                  <c:v>12.218999999999999</c:v>
                </c:pt>
                <c:pt idx="28838">
                  <c:v>12.195</c:v>
                </c:pt>
                <c:pt idx="28839">
                  <c:v>12.195</c:v>
                </c:pt>
                <c:pt idx="28840">
                  <c:v>12.195</c:v>
                </c:pt>
                <c:pt idx="28841">
                  <c:v>12.243</c:v>
                </c:pt>
                <c:pt idx="28842">
                  <c:v>12.292</c:v>
                </c:pt>
                <c:pt idx="28843">
                  <c:v>12.34</c:v>
                </c:pt>
                <c:pt idx="28844">
                  <c:v>12.436999999999999</c:v>
                </c:pt>
                <c:pt idx="28845">
                  <c:v>12.509</c:v>
                </c:pt>
                <c:pt idx="28846">
                  <c:v>12.582000000000001</c:v>
                </c:pt>
                <c:pt idx="28847">
                  <c:v>12.678000000000001</c:v>
                </c:pt>
                <c:pt idx="28848">
                  <c:v>12.798999999999999</c:v>
                </c:pt>
                <c:pt idx="28849">
                  <c:v>12.944000000000001</c:v>
                </c:pt>
                <c:pt idx="28850">
                  <c:v>13.064</c:v>
                </c:pt>
                <c:pt idx="28851">
                  <c:v>13.209</c:v>
                </c:pt>
                <c:pt idx="28852">
                  <c:v>13.353</c:v>
                </c:pt>
                <c:pt idx="28853">
                  <c:v>13.497</c:v>
                </c:pt>
                <c:pt idx="28854">
                  <c:v>13.666</c:v>
                </c:pt>
                <c:pt idx="28855">
                  <c:v>13.81</c:v>
                </c:pt>
                <c:pt idx="28856">
                  <c:v>13.954000000000001</c:v>
                </c:pt>
                <c:pt idx="28857">
                  <c:v>14.074</c:v>
                </c:pt>
                <c:pt idx="28858">
                  <c:v>14.194000000000001</c:v>
                </c:pt>
                <c:pt idx="28859">
                  <c:v>14.314</c:v>
                </c:pt>
                <c:pt idx="28860">
                  <c:v>14.409000000000001</c:v>
                </c:pt>
                <c:pt idx="28861">
                  <c:v>14.481</c:v>
                </c:pt>
                <c:pt idx="28862">
                  <c:v>14.553000000000001</c:v>
                </c:pt>
                <c:pt idx="28863">
                  <c:v>14.625</c:v>
                </c:pt>
                <c:pt idx="28864">
                  <c:v>14.673</c:v>
                </c:pt>
                <c:pt idx="28865">
                  <c:v>14.696999999999999</c:v>
                </c:pt>
                <c:pt idx="28866">
                  <c:v>14.721</c:v>
                </c:pt>
                <c:pt idx="28867">
                  <c:v>14.721</c:v>
                </c:pt>
                <c:pt idx="28868">
                  <c:v>14.721</c:v>
                </c:pt>
                <c:pt idx="28869">
                  <c:v>14.696999999999999</c:v>
                </c:pt>
                <c:pt idx="28870">
                  <c:v>14.648999999999999</c:v>
                </c:pt>
                <c:pt idx="28871">
                  <c:v>14.601000000000001</c:v>
                </c:pt>
                <c:pt idx="28872">
                  <c:v>14.553000000000001</c:v>
                </c:pt>
                <c:pt idx="28873">
                  <c:v>14.505000000000001</c:v>
                </c:pt>
                <c:pt idx="28874">
                  <c:v>14.433</c:v>
                </c:pt>
                <c:pt idx="28875">
                  <c:v>14.361000000000001</c:v>
                </c:pt>
                <c:pt idx="28876">
                  <c:v>14.29</c:v>
                </c:pt>
                <c:pt idx="28877">
                  <c:v>14.242000000000001</c:v>
                </c:pt>
                <c:pt idx="28878">
                  <c:v>14.194000000000001</c:v>
                </c:pt>
                <c:pt idx="28879">
                  <c:v>14.146000000000001</c:v>
                </c:pt>
                <c:pt idx="28880">
                  <c:v>14.074</c:v>
                </c:pt>
                <c:pt idx="28881">
                  <c:v>14.026</c:v>
                </c:pt>
                <c:pt idx="28882">
                  <c:v>13.978</c:v>
                </c:pt>
                <c:pt idx="28883">
                  <c:v>13.93</c:v>
                </c:pt>
                <c:pt idx="28884">
                  <c:v>13.882</c:v>
                </c:pt>
                <c:pt idx="28885">
                  <c:v>13.834</c:v>
                </c:pt>
                <c:pt idx="28886">
                  <c:v>13.786</c:v>
                </c:pt>
                <c:pt idx="28887">
                  <c:v>13.762</c:v>
                </c:pt>
                <c:pt idx="28888">
                  <c:v>13.714</c:v>
                </c:pt>
                <c:pt idx="28889">
                  <c:v>13.69</c:v>
                </c:pt>
                <c:pt idx="28890">
                  <c:v>13.641999999999999</c:v>
                </c:pt>
                <c:pt idx="28891">
                  <c:v>13.618</c:v>
                </c:pt>
                <c:pt idx="28892">
                  <c:v>13.593999999999999</c:v>
                </c:pt>
                <c:pt idx="28893">
                  <c:v>13.593999999999999</c:v>
                </c:pt>
                <c:pt idx="28894">
                  <c:v>13.593999999999999</c:v>
                </c:pt>
                <c:pt idx="28895">
                  <c:v>13.593999999999999</c:v>
                </c:pt>
                <c:pt idx="28896">
                  <c:v>13.593999999999999</c:v>
                </c:pt>
                <c:pt idx="28897">
                  <c:v>13.57</c:v>
                </c:pt>
                <c:pt idx="28898">
                  <c:v>13.57</c:v>
                </c:pt>
                <c:pt idx="28899">
                  <c:v>13.545999999999999</c:v>
                </c:pt>
                <c:pt idx="28900">
                  <c:v>13.57</c:v>
                </c:pt>
                <c:pt idx="28901">
                  <c:v>13.57</c:v>
                </c:pt>
                <c:pt idx="28902">
                  <c:v>13.593999999999999</c:v>
                </c:pt>
                <c:pt idx="28903">
                  <c:v>13.593999999999999</c:v>
                </c:pt>
                <c:pt idx="28904">
                  <c:v>13.593999999999999</c:v>
                </c:pt>
                <c:pt idx="28905">
                  <c:v>13.593999999999999</c:v>
                </c:pt>
                <c:pt idx="28906">
                  <c:v>13.593999999999999</c:v>
                </c:pt>
                <c:pt idx="28907">
                  <c:v>13.593999999999999</c:v>
                </c:pt>
                <c:pt idx="28908">
                  <c:v>13.593999999999999</c:v>
                </c:pt>
                <c:pt idx="28909">
                  <c:v>13.618</c:v>
                </c:pt>
                <c:pt idx="28910">
                  <c:v>13.618</c:v>
                </c:pt>
                <c:pt idx="28911">
                  <c:v>13.618</c:v>
                </c:pt>
                <c:pt idx="28912">
                  <c:v>13.618</c:v>
                </c:pt>
                <c:pt idx="28913">
                  <c:v>13.593999999999999</c:v>
                </c:pt>
                <c:pt idx="28914">
                  <c:v>13.593999999999999</c:v>
                </c:pt>
                <c:pt idx="28915">
                  <c:v>13.593999999999999</c:v>
                </c:pt>
                <c:pt idx="28916">
                  <c:v>13.618</c:v>
                </c:pt>
                <c:pt idx="28917">
                  <c:v>13.618</c:v>
                </c:pt>
                <c:pt idx="28918">
                  <c:v>13.618</c:v>
                </c:pt>
                <c:pt idx="28919">
                  <c:v>13.618</c:v>
                </c:pt>
                <c:pt idx="28920">
                  <c:v>13.618</c:v>
                </c:pt>
                <c:pt idx="28921">
                  <c:v>13.593999999999999</c:v>
                </c:pt>
                <c:pt idx="28922">
                  <c:v>13.593999999999999</c:v>
                </c:pt>
                <c:pt idx="28923">
                  <c:v>13.57</c:v>
                </c:pt>
                <c:pt idx="28924">
                  <c:v>13.57</c:v>
                </c:pt>
                <c:pt idx="28925">
                  <c:v>13.57</c:v>
                </c:pt>
                <c:pt idx="28926">
                  <c:v>13.57</c:v>
                </c:pt>
                <c:pt idx="28927">
                  <c:v>13.545999999999999</c:v>
                </c:pt>
                <c:pt idx="28928">
                  <c:v>13.545999999999999</c:v>
                </c:pt>
                <c:pt idx="28929">
                  <c:v>13.522</c:v>
                </c:pt>
                <c:pt idx="28930">
                  <c:v>13.522</c:v>
                </c:pt>
                <c:pt idx="28931">
                  <c:v>13.522</c:v>
                </c:pt>
                <c:pt idx="28932">
                  <c:v>13.522</c:v>
                </c:pt>
                <c:pt idx="28933">
                  <c:v>13.545999999999999</c:v>
                </c:pt>
                <c:pt idx="28934">
                  <c:v>13.545999999999999</c:v>
                </c:pt>
                <c:pt idx="28935">
                  <c:v>13.545999999999999</c:v>
                </c:pt>
                <c:pt idx="28936">
                  <c:v>13.57</c:v>
                </c:pt>
                <c:pt idx="28937">
                  <c:v>13.618</c:v>
                </c:pt>
                <c:pt idx="28938">
                  <c:v>13.69</c:v>
                </c:pt>
                <c:pt idx="28939">
                  <c:v>13.786</c:v>
                </c:pt>
                <c:pt idx="28940">
                  <c:v>13.834</c:v>
                </c:pt>
                <c:pt idx="28941">
                  <c:v>13.906000000000001</c:v>
                </c:pt>
                <c:pt idx="28942">
                  <c:v>14.05</c:v>
                </c:pt>
                <c:pt idx="28943">
                  <c:v>14.218</c:v>
                </c:pt>
                <c:pt idx="28944">
                  <c:v>14.361000000000001</c:v>
                </c:pt>
                <c:pt idx="28945">
                  <c:v>14.553000000000001</c:v>
                </c:pt>
                <c:pt idx="28946">
                  <c:v>14.721</c:v>
                </c:pt>
                <c:pt idx="28947">
                  <c:v>14.888</c:v>
                </c:pt>
                <c:pt idx="28948">
                  <c:v>14.984</c:v>
                </c:pt>
                <c:pt idx="28949">
                  <c:v>15.127000000000001</c:v>
                </c:pt>
                <c:pt idx="28950">
                  <c:v>15.199</c:v>
                </c:pt>
                <c:pt idx="28951">
                  <c:v>15.247</c:v>
                </c:pt>
                <c:pt idx="28952">
                  <c:v>15.318</c:v>
                </c:pt>
                <c:pt idx="28953">
                  <c:v>15.39</c:v>
                </c:pt>
                <c:pt idx="28954">
                  <c:v>15.461</c:v>
                </c:pt>
                <c:pt idx="28955">
                  <c:v>15.484999999999999</c:v>
                </c:pt>
                <c:pt idx="28956">
                  <c:v>15.509</c:v>
                </c:pt>
                <c:pt idx="28957">
                  <c:v>15.557</c:v>
                </c:pt>
                <c:pt idx="28958">
                  <c:v>15.581</c:v>
                </c:pt>
                <c:pt idx="28959">
                  <c:v>15.605</c:v>
                </c:pt>
                <c:pt idx="28960">
                  <c:v>15.605</c:v>
                </c:pt>
                <c:pt idx="28961">
                  <c:v>15.581</c:v>
                </c:pt>
                <c:pt idx="28962">
                  <c:v>15.557</c:v>
                </c:pt>
                <c:pt idx="28963">
                  <c:v>15.557</c:v>
                </c:pt>
                <c:pt idx="28964">
                  <c:v>15.532999999999999</c:v>
                </c:pt>
                <c:pt idx="28965">
                  <c:v>15.509</c:v>
                </c:pt>
                <c:pt idx="28966">
                  <c:v>15.461</c:v>
                </c:pt>
                <c:pt idx="28967">
                  <c:v>15.414</c:v>
                </c:pt>
                <c:pt idx="28968">
                  <c:v>15.342000000000001</c:v>
                </c:pt>
                <c:pt idx="28969">
                  <c:v>15.294</c:v>
                </c:pt>
                <c:pt idx="28970">
                  <c:v>15.223000000000001</c:v>
                </c:pt>
                <c:pt idx="28971">
                  <c:v>15.151</c:v>
                </c:pt>
                <c:pt idx="28972">
                  <c:v>15.079000000000001</c:v>
                </c:pt>
                <c:pt idx="28973">
                  <c:v>15.007999999999999</c:v>
                </c:pt>
                <c:pt idx="28974">
                  <c:v>14.96</c:v>
                </c:pt>
                <c:pt idx="28975">
                  <c:v>14.888</c:v>
                </c:pt>
                <c:pt idx="28976">
                  <c:v>14.84</c:v>
                </c:pt>
                <c:pt idx="28977">
                  <c:v>14.768000000000001</c:v>
                </c:pt>
                <c:pt idx="28978">
                  <c:v>14.721</c:v>
                </c:pt>
                <c:pt idx="28979">
                  <c:v>14.673</c:v>
                </c:pt>
                <c:pt idx="28980">
                  <c:v>14.625</c:v>
                </c:pt>
                <c:pt idx="28981">
                  <c:v>14.601000000000001</c:v>
                </c:pt>
                <c:pt idx="28982">
                  <c:v>14.553000000000001</c:v>
                </c:pt>
                <c:pt idx="28983">
                  <c:v>14.529</c:v>
                </c:pt>
                <c:pt idx="28984">
                  <c:v>14.505000000000001</c:v>
                </c:pt>
                <c:pt idx="28985">
                  <c:v>14.481</c:v>
                </c:pt>
                <c:pt idx="28986">
                  <c:v>14.457000000000001</c:v>
                </c:pt>
                <c:pt idx="28987">
                  <c:v>14.433</c:v>
                </c:pt>
                <c:pt idx="28988">
                  <c:v>14.433</c:v>
                </c:pt>
                <c:pt idx="28989">
                  <c:v>14.409000000000001</c:v>
                </c:pt>
                <c:pt idx="28990">
                  <c:v>14.409000000000001</c:v>
                </c:pt>
                <c:pt idx="28991">
                  <c:v>14.409000000000001</c:v>
                </c:pt>
                <c:pt idx="28992">
                  <c:v>14.409000000000001</c:v>
                </c:pt>
                <c:pt idx="28993">
                  <c:v>14.433</c:v>
                </c:pt>
                <c:pt idx="28994">
                  <c:v>14.433</c:v>
                </c:pt>
                <c:pt idx="28995">
                  <c:v>14.433</c:v>
                </c:pt>
                <c:pt idx="28996">
                  <c:v>14.433</c:v>
                </c:pt>
                <c:pt idx="28997">
                  <c:v>14.409000000000001</c:v>
                </c:pt>
                <c:pt idx="28998">
                  <c:v>14.409000000000001</c:v>
                </c:pt>
                <c:pt idx="28999">
                  <c:v>14.409000000000001</c:v>
                </c:pt>
                <c:pt idx="29000">
                  <c:v>14.409000000000001</c:v>
                </c:pt>
                <c:pt idx="29001">
                  <c:v>14.409000000000001</c:v>
                </c:pt>
                <c:pt idx="29002">
                  <c:v>14.385</c:v>
                </c:pt>
                <c:pt idx="29003">
                  <c:v>14.385</c:v>
                </c:pt>
                <c:pt idx="29004">
                  <c:v>14.361000000000001</c:v>
                </c:pt>
                <c:pt idx="29005">
                  <c:v>14.337</c:v>
                </c:pt>
                <c:pt idx="29006">
                  <c:v>14.314</c:v>
                </c:pt>
                <c:pt idx="29007">
                  <c:v>14.29</c:v>
                </c:pt>
                <c:pt idx="29008">
                  <c:v>14.29</c:v>
                </c:pt>
                <c:pt idx="29009">
                  <c:v>14.29</c:v>
                </c:pt>
                <c:pt idx="29010">
                  <c:v>14.266</c:v>
                </c:pt>
                <c:pt idx="29011">
                  <c:v>14.242000000000001</c:v>
                </c:pt>
                <c:pt idx="29012">
                  <c:v>14.218</c:v>
                </c:pt>
                <c:pt idx="29013">
                  <c:v>14.194000000000001</c:v>
                </c:pt>
                <c:pt idx="29014">
                  <c:v>14.194000000000001</c:v>
                </c:pt>
                <c:pt idx="29015">
                  <c:v>14.17</c:v>
                </c:pt>
                <c:pt idx="29016">
                  <c:v>14.146000000000001</c:v>
                </c:pt>
                <c:pt idx="29017">
                  <c:v>14.146000000000001</c:v>
                </c:pt>
                <c:pt idx="29018">
                  <c:v>14.146000000000001</c:v>
                </c:pt>
                <c:pt idx="29019">
                  <c:v>14.122</c:v>
                </c:pt>
                <c:pt idx="29020">
                  <c:v>14.122</c:v>
                </c:pt>
                <c:pt idx="29021">
                  <c:v>14.098000000000001</c:v>
                </c:pt>
                <c:pt idx="29022">
                  <c:v>14.074</c:v>
                </c:pt>
                <c:pt idx="29023">
                  <c:v>14.05</c:v>
                </c:pt>
                <c:pt idx="29024">
                  <c:v>14.05</c:v>
                </c:pt>
                <c:pt idx="29025">
                  <c:v>14.026</c:v>
                </c:pt>
                <c:pt idx="29026">
                  <c:v>14.002000000000001</c:v>
                </c:pt>
                <c:pt idx="29027">
                  <c:v>14.002000000000001</c:v>
                </c:pt>
                <c:pt idx="29028">
                  <c:v>14.002000000000001</c:v>
                </c:pt>
                <c:pt idx="29029">
                  <c:v>14.002000000000001</c:v>
                </c:pt>
                <c:pt idx="29030">
                  <c:v>14.002000000000001</c:v>
                </c:pt>
                <c:pt idx="29031">
                  <c:v>14.002000000000001</c:v>
                </c:pt>
                <c:pt idx="29032">
                  <c:v>14.026</c:v>
                </c:pt>
                <c:pt idx="29033">
                  <c:v>14.05</c:v>
                </c:pt>
                <c:pt idx="29034">
                  <c:v>14.098000000000001</c:v>
                </c:pt>
                <c:pt idx="29035">
                  <c:v>14.17</c:v>
                </c:pt>
                <c:pt idx="29036">
                  <c:v>14.242000000000001</c:v>
                </c:pt>
                <c:pt idx="29037">
                  <c:v>14.29</c:v>
                </c:pt>
                <c:pt idx="29038">
                  <c:v>14.314</c:v>
                </c:pt>
                <c:pt idx="29039">
                  <c:v>14.314</c:v>
                </c:pt>
                <c:pt idx="29040">
                  <c:v>14.314</c:v>
                </c:pt>
                <c:pt idx="29041">
                  <c:v>14.29</c:v>
                </c:pt>
                <c:pt idx="29042">
                  <c:v>14.242000000000001</c:v>
                </c:pt>
                <c:pt idx="29043">
                  <c:v>14.194000000000001</c:v>
                </c:pt>
                <c:pt idx="29044">
                  <c:v>14.146000000000001</c:v>
                </c:pt>
                <c:pt idx="29045">
                  <c:v>14.098000000000001</c:v>
                </c:pt>
                <c:pt idx="29046">
                  <c:v>14.074</c:v>
                </c:pt>
                <c:pt idx="29047">
                  <c:v>14.05</c:v>
                </c:pt>
                <c:pt idx="29048">
                  <c:v>14.026</c:v>
                </c:pt>
                <c:pt idx="29049">
                  <c:v>14.026</c:v>
                </c:pt>
                <c:pt idx="29050">
                  <c:v>14.05</c:v>
                </c:pt>
                <c:pt idx="29051">
                  <c:v>14.122</c:v>
                </c:pt>
                <c:pt idx="29052">
                  <c:v>14.146000000000001</c:v>
                </c:pt>
                <c:pt idx="29053">
                  <c:v>14.194000000000001</c:v>
                </c:pt>
                <c:pt idx="29054">
                  <c:v>14.242000000000001</c:v>
                </c:pt>
                <c:pt idx="29055">
                  <c:v>14.314</c:v>
                </c:pt>
                <c:pt idx="29056">
                  <c:v>14.361000000000001</c:v>
                </c:pt>
                <c:pt idx="29057">
                  <c:v>14.409000000000001</c:v>
                </c:pt>
                <c:pt idx="29058">
                  <c:v>14.457000000000001</c:v>
                </c:pt>
                <c:pt idx="29059">
                  <c:v>14.481</c:v>
                </c:pt>
                <c:pt idx="29060">
                  <c:v>14.529</c:v>
                </c:pt>
                <c:pt idx="29061">
                  <c:v>14.553000000000001</c:v>
                </c:pt>
                <c:pt idx="29062">
                  <c:v>14.577</c:v>
                </c:pt>
                <c:pt idx="29063">
                  <c:v>14.601000000000001</c:v>
                </c:pt>
                <c:pt idx="29064">
                  <c:v>14.625</c:v>
                </c:pt>
                <c:pt idx="29065">
                  <c:v>14.648999999999999</c:v>
                </c:pt>
                <c:pt idx="29066">
                  <c:v>14.648999999999999</c:v>
                </c:pt>
                <c:pt idx="29067">
                  <c:v>14.648999999999999</c:v>
                </c:pt>
                <c:pt idx="29068">
                  <c:v>14.648999999999999</c:v>
                </c:pt>
                <c:pt idx="29069">
                  <c:v>14.648999999999999</c:v>
                </c:pt>
                <c:pt idx="29070">
                  <c:v>14.625</c:v>
                </c:pt>
                <c:pt idx="29071">
                  <c:v>14.625</c:v>
                </c:pt>
                <c:pt idx="29072">
                  <c:v>14.601000000000001</c:v>
                </c:pt>
                <c:pt idx="29073">
                  <c:v>14.601000000000001</c:v>
                </c:pt>
                <c:pt idx="29074">
                  <c:v>14.577</c:v>
                </c:pt>
                <c:pt idx="29075">
                  <c:v>14.577</c:v>
                </c:pt>
                <c:pt idx="29076">
                  <c:v>14.553000000000001</c:v>
                </c:pt>
                <c:pt idx="29077">
                  <c:v>14.553000000000001</c:v>
                </c:pt>
                <c:pt idx="29078">
                  <c:v>14.553000000000001</c:v>
                </c:pt>
                <c:pt idx="29079">
                  <c:v>14.553000000000001</c:v>
                </c:pt>
                <c:pt idx="29080">
                  <c:v>14.529</c:v>
                </c:pt>
                <c:pt idx="29081">
                  <c:v>14.529</c:v>
                </c:pt>
                <c:pt idx="29082">
                  <c:v>14.505000000000001</c:v>
                </c:pt>
                <c:pt idx="29083">
                  <c:v>14.481</c:v>
                </c:pt>
                <c:pt idx="29084">
                  <c:v>14.481</c:v>
                </c:pt>
                <c:pt idx="29085">
                  <c:v>14.433</c:v>
                </c:pt>
                <c:pt idx="29086">
                  <c:v>14.409000000000001</c:v>
                </c:pt>
                <c:pt idx="29087">
                  <c:v>14.385</c:v>
                </c:pt>
                <c:pt idx="29088">
                  <c:v>14.361000000000001</c:v>
                </c:pt>
                <c:pt idx="29089">
                  <c:v>14.337</c:v>
                </c:pt>
                <c:pt idx="29090">
                  <c:v>14.337</c:v>
                </c:pt>
                <c:pt idx="29091">
                  <c:v>14.314</c:v>
                </c:pt>
                <c:pt idx="29092">
                  <c:v>14.314</c:v>
                </c:pt>
                <c:pt idx="29093">
                  <c:v>14.29</c:v>
                </c:pt>
                <c:pt idx="29094">
                  <c:v>14.29</c:v>
                </c:pt>
                <c:pt idx="29095">
                  <c:v>14.266</c:v>
                </c:pt>
                <c:pt idx="29096">
                  <c:v>14.242000000000001</c:v>
                </c:pt>
                <c:pt idx="29097">
                  <c:v>14.218</c:v>
                </c:pt>
                <c:pt idx="29098">
                  <c:v>14.218</c:v>
                </c:pt>
                <c:pt idx="29099">
                  <c:v>14.194000000000001</c:v>
                </c:pt>
                <c:pt idx="29100">
                  <c:v>14.194000000000001</c:v>
                </c:pt>
                <c:pt idx="29101">
                  <c:v>14.17</c:v>
                </c:pt>
                <c:pt idx="29102">
                  <c:v>14.146000000000001</c:v>
                </c:pt>
                <c:pt idx="29103">
                  <c:v>14.098000000000001</c:v>
                </c:pt>
                <c:pt idx="29104">
                  <c:v>14.074</c:v>
                </c:pt>
                <c:pt idx="29105">
                  <c:v>14.05</c:v>
                </c:pt>
                <c:pt idx="29106">
                  <c:v>14.002000000000001</c:v>
                </c:pt>
                <c:pt idx="29107">
                  <c:v>13.978</c:v>
                </c:pt>
                <c:pt idx="29108">
                  <c:v>13.93</c:v>
                </c:pt>
                <c:pt idx="29109">
                  <c:v>13.906000000000001</c:v>
                </c:pt>
                <c:pt idx="29110">
                  <c:v>13.858000000000001</c:v>
                </c:pt>
                <c:pt idx="29111">
                  <c:v>13.81</c:v>
                </c:pt>
                <c:pt idx="29112">
                  <c:v>13.762</c:v>
                </c:pt>
                <c:pt idx="29113">
                  <c:v>13.738</c:v>
                </c:pt>
                <c:pt idx="29114">
                  <c:v>13.714</c:v>
                </c:pt>
                <c:pt idx="29115">
                  <c:v>13.666</c:v>
                </c:pt>
                <c:pt idx="29116">
                  <c:v>13.641999999999999</c:v>
                </c:pt>
                <c:pt idx="29117">
                  <c:v>13.618</c:v>
                </c:pt>
                <c:pt idx="29118">
                  <c:v>13.57</c:v>
                </c:pt>
                <c:pt idx="29119">
                  <c:v>13.545999999999999</c:v>
                </c:pt>
                <c:pt idx="29120">
                  <c:v>13.522</c:v>
                </c:pt>
                <c:pt idx="29121">
                  <c:v>13.497</c:v>
                </c:pt>
                <c:pt idx="29122">
                  <c:v>13.473000000000001</c:v>
                </c:pt>
                <c:pt idx="29123">
                  <c:v>13.449</c:v>
                </c:pt>
                <c:pt idx="29124">
                  <c:v>13.425000000000001</c:v>
                </c:pt>
                <c:pt idx="29125">
                  <c:v>13.425000000000001</c:v>
                </c:pt>
                <c:pt idx="29126">
                  <c:v>13.401</c:v>
                </c:pt>
                <c:pt idx="29127">
                  <c:v>13.401</c:v>
                </c:pt>
                <c:pt idx="29128">
                  <c:v>13.425000000000001</c:v>
                </c:pt>
                <c:pt idx="29129">
                  <c:v>13.449</c:v>
                </c:pt>
                <c:pt idx="29130">
                  <c:v>13.473000000000001</c:v>
                </c:pt>
                <c:pt idx="29131">
                  <c:v>13.522</c:v>
                </c:pt>
                <c:pt idx="29132">
                  <c:v>13.57</c:v>
                </c:pt>
                <c:pt idx="29133">
                  <c:v>13.618</c:v>
                </c:pt>
                <c:pt idx="29134">
                  <c:v>13.666</c:v>
                </c:pt>
                <c:pt idx="29135">
                  <c:v>13.738</c:v>
                </c:pt>
                <c:pt idx="29136">
                  <c:v>13.81</c:v>
                </c:pt>
                <c:pt idx="29137">
                  <c:v>13.906000000000001</c:v>
                </c:pt>
                <c:pt idx="29138">
                  <c:v>13.93</c:v>
                </c:pt>
                <c:pt idx="29139">
                  <c:v>13.93</c:v>
                </c:pt>
                <c:pt idx="29140">
                  <c:v>13.906000000000001</c:v>
                </c:pt>
                <c:pt idx="29141">
                  <c:v>13.93</c:v>
                </c:pt>
                <c:pt idx="29142">
                  <c:v>14.05</c:v>
                </c:pt>
                <c:pt idx="29143">
                  <c:v>14.194000000000001</c:v>
                </c:pt>
                <c:pt idx="29144">
                  <c:v>14.314</c:v>
                </c:pt>
                <c:pt idx="29145">
                  <c:v>14.433</c:v>
                </c:pt>
                <c:pt idx="29146">
                  <c:v>14.505000000000001</c:v>
                </c:pt>
                <c:pt idx="29147">
                  <c:v>14.577</c:v>
                </c:pt>
                <c:pt idx="29148">
                  <c:v>14.577</c:v>
                </c:pt>
                <c:pt idx="29149">
                  <c:v>14.625</c:v>
                </c:pt>
                <c:pt idx="29150">
                  <c:v>14.625</c:v>
                </c:pt>
                <c:pt idx="29151">
                  <c:v>14.673</c:v>
                </c:pt>
                <c:pt idx="29152">
                  <c:v>14.696999999999999</c:v>
                </c:pt>
                <c:pt idx="29153">
                  <c:v>14.721</c:v>
                </c:pt>
                <c:pt idx="29154">
                  <c:v>14.744999999999999</c:v>
                </c:pt>
                <c:pt idx="29155">
                  <c:v>14.744999999999999</c:v>
                </c:pt>
                <c:pt idx="29156">
                  <c:v>14.744999999999999</c:v>
                </c:pt>
                <c:pt idx="29157">
                  <c:v>14.744999999999999</c:v>
                </c:pt>
                <c:pt idx="29158">
                  <c:v>14.721</c:v>
                </c:pt>
                <c:pt idx="29159">
                  <c:v>14.696999999999999</c:v>
                </c:pt>
                <c:pt idx="29160">
                  <c:v>14.673</c:v>
                </c:pt>
                <c:pt idx="29161">
                  <c:v>14.625</c:v>
                </c:pt>
                <c:pt idx="29162">
                  <c:v>14.577</c:v>
                </c:pt>
                <c:pt idx="29163">
                  <c:v>14.553000000000001</c:v>
                </c:pt>
                <c:pt idx="29164">
                  <c:v>14.529</c:v>
                </c:pt>
                <c:pt idx="29165">
                  <c:v>14.481</c:v>
                </c:pt>
                <c:pt idx="29166">
                  <c:v>14.433</c:v>
                </c:pt>
                <c:pt idx="29167">
                  <c:v>14.385</c:v>
                </c:pt>
                <c:pt idx="29168">
                  <c:v>14.337</c:v>
                </c:pt>
                <c:pt idx="29169">
                  <c:v>14.29</c:v>
                </c:pt>
                <c:pt idx="29170">
                  <c:v>14.242000000000001</c:v>
                </c:pt>
                <c:pt idx="29171">
                  <c:v>14.194000000000001</c:v>
                </c:pt>
                <c:pt idx="29172">
                  <c:v>14.146000000000001</c:v>
                </c:pt>
                <c:pt idx="29173">
                  <c:v>14.098000000000001</c:v>
                </c:pt>
                <c:pt idx="29174">
                  <c:v>14.05</c:v>
                </c:pt>
                <c:pt idx="29175">
                  <c:v>14.002000000000001</c:v>
                </c:pt>
                <c:pt idx="29176">
                  <c:v>13.954000000000001</c:v>
                </c:pt>
                <c:pt idx="29177">
                  <c:v>13.906000000000001</c:v>
                </c:pt>
                <c:pt idx="29178">
                  <c:v>13.834</c:v>
                </c:pt>
                <c:pt idx="29179">
                  <c:v>13.762</c:v>
                </c:pt>
                <c:pt idx="29180">
                  <c:v>13.714</c:v>
                </c:pt>
                <c:pt idx="29181">
                  <c:v>13.641999999999999</c:v>
                </c:pt>
                <c:pt idx="29182">
                  <c:v>13.593999999999999</c:v>
                </c:pt>
                <c:pt idx="29183">
                  <c:v>13.545999999999999</c:v>
                </c:pt>
                <c:pt idx="29184">
                  <c:v>13.473000000000001</c:v>
                </c:pt>
                <c:pt idx="29185">
                  <c:v>13.425000000000001</c:v>
                </c:pt>
                <c:pt idx="29186">
                  <c:v>13.377000000000001</c:v>
                </c:pt>
                <c:pt idx="29187">
                  <c:v>13.329000000000001</c:v>
                </c:pt>
                <c:pt idx="29188">
                  <c:v>13.281000000000001</c:v>
                </c:pt>
                <c:pt idx="29189">
                  <c:v>13.257</c:v>
                </c:pt>
                <c:pt idx="29190">
                  <c:v>13.233000000000001</c:v>
                </c:pt>
                <c:pt idx="29191">
                  <c:v>13.185</c:v>
                </c:pt>
                <c:pt idx="29192">
                  <c:v>13.161</c:v>
                </c:pt>
                <c:pt idx="29193">
                  <c:v>13.112</c:v>
                </c:pt>
                <c:pt idx="29194">
                  <c:v>13.087999999999999</c:v>
                </c:pt>
                <c:pt idx="29195">
                  <c:v>13.064</c:v>
                </c:pt>
                <c:pt idx="29196">
                  <c:v>13.04</c:v>
                </c:pt>
                <c:pt idx="29197">
                  <c:v>13.016</c:v>
                </c:pt>
                <c:pt idx="29198">
                  <c:v>12.992000000000001</c:v>
                </c:pt>
                <c:pt idx="29199">
                  <c:v>12.968</c:v>
                </c:pt>
                <c:pt idx="29200">
                  <c:v>12.944000000000001</c:v>
                </c:pt>
                <c:pt idx="29201">
                  <c:v>12.92</c:v>
                </c:pt>
                <c:pt idx="29202">
                  <c:v>12.896000000000001</c:v>
                </c:pt>
                <c:pt idx="29203">
                  <c:v>12.896000000000001</c:v>
                </c:pt>
                <c:pt idx="29204">
                  <c:v>12.871</c:v>
                </c:pt>
                <c:pt idx="29205">
                  <c:v>12.871</c:v>
                </c:pt>
                <c:pt idx="29206">
                  <c:v>12.847</c:v>
                </c:pt>
                <c:pt idx="29207">
                  <c:v>12.823</c:v>
                </c:pt>
                <c:pt idx="29208">
                  <c:v>12.798999999999999</c:v>
                </c:pt>
                <c:pt idx="29209">
                  <c:v>12.775</c:v>
                </c:pt>
                <c:pt idx="29210">
                  <c:v>12.775</c:v>
                </c:pt>
                <c:pt idx="29211">
                  <c:v>12.750999999999999</c:v>
                </c:pt>
                <c:pt idx="29212">
                  <c:v>12.750999999999999</c:v>
                </c:pt>
                <c:pt idx="29213">
                  <c:v>12.750999999999999</c:v>
                </c:pt>
                <c:pt idx="29214">
                  <c:v>12.750999999999999</c:v>
                </c:pt>
                <c:pt idx="29215">
                  <c:v>12.750999999999999</c:v>
                </c:pt>
                <c:pt idx="29216">
                  <c:v>12.727</c:v>
                </c:pt>
                <c:pt idx="29217">
                  <c:v>12.727</c:v>
                </c:pt>
                <c:pt idx="29218">
                  <c:v>12.727</c:v>
                </c:pt>
                <c:pt idx="29219">
                  <c:v>12.727</c:v>
                </c:pt>
                <c:pt idx="29220">
                  <c:v>12.727</c:v>
                </c:pt>
                <c:pt idx="29221">
                  <c:v>12.750999999999999</c:v>
                </c:pt>
                <c:pt idx="29222">
                  <c:v>12.750999999999999</c:v>
                </c:pt>
                <c:pt idx="29223">
                  <c:v>12.798999999999999</c:v>
                </c:pt>
                <c:pt idx="29224">
                  <c:v>12.823</c:v>
                </c:pt>
                <c:pt idx="29225">
                  <c:v>12.871</c:v>
                </c:pt>
                <c:pt idx="29226">
                  <c:v>12.92</c:v>
                </c:pt>
                <c:pt idx="29227">
                  <c:v>12.944000000000001</c:v>
                </c:pt>
                <c:pt idx="29228">
                  <c:v>12.992000000000001</c:v>
                </c:pt>
                <c:pt idx="29229">
                  <c:v>13.016</c:v>
                </c:pt>
                <c:pt idx="29230">
                  <c:v>13.064</c:v>
                </c:pt>
                <c:pt idx="29231">
                  <c:v>13.112</c:v>
                </c:pt>
                <c:pt idx="29232">
                  <c:v>13.161</c:v>
                </c:pt>
                <c:pt idx="29233">
                  <c:v>13.233000000000001</c:v>
                </c:pt>
                <c:pt idx="29234">
                  <c:v>13.353</c:v>
                </c:pt>
                <c:pt idx="29235">
                  <c:v>13.473000000000001</c:v>
                </c:pt>
                <c:pt idx="29236">
                  <c:v>13.57</c:v>
                </c:pt>
                <c:pt idx="29237">
                  <c:v>13.666</c:v>
                </c:pt>
                <c:pt idx="29238">
                  <c:v>13.786</c:v>
                </c:pt>
                <c:pt idx="29239">
                  <c:v>13.882</c:v>
                </c:pt>
                <c:pt idx="29240">
                  <c:v>14.026</c:v>
                </c:pt>
                <c:pt idx="29241">
                  <c:v>14.122</c:v>
                </c:pt>
                <c:pt idx="29242">
                  <c:v>14.218</c:v>
                </c:pt>
                <c:pt idx="29243">
                  <c:v>14.266</c:v>
                </c:pt>
                <c:pt idx="29244">
                  <c:v>14.337</c:v>
                </c:pt>
                <c:pt idx="29245">
                  <c:v>14.385</c:v>
                </c:pt>
                <c:pt idx="29246">
                  <c:v>14.433</c:v>
                </c:pt>
                <c:pt idx="29247">
                  <c:v>14.481</c:v>
                </c:pt>
                <c:pt idx="29248">
                  <c:v>14.505000000000001</c:v>
                </c:pt>
                <c:pt idx="29249">
                  <c:v>14.529</c:v>
                </c:pt>
                <c:pt idx="29250">
                  <c:v>14.553000000000001</c:v>
                </c:pt>
                <c:pt idx="29251">
                  <c:v>14.601000000000001</c:v>
                </c:pt>
                <c:pt idx="29252">
                  <c:v>14.601000000000001</c:v>
                </c:pt>
                <c:pt idx="29253">
                  <c:v>14.625</c:v>
                </c:pt>
                <c:pt idx="29254">
                  <c:v>14.625</c:v>
                </c:pt>
                <c:pt idx="29255">
                  <c:v>14.625</c:v>
                </c:pt>
                <c:pt idx="29256">
                  <c:v>14.601000000000001</c:v>
                </c:pt>
                <c:pt idx="29257">
                  <c:v>14.553000000000001</c:v>
                </c:pt>
                <c:pt idx="29258">
                  <c:v>14.529</c:v>
                </c:pt>
                <c:pt idx="29259">
                  <c:v>14.481</c:v>
                </c:pt>
                <c:pt idx="29260">
                  <c:v>14.457000000000001</c:v>
                </c:pt>
                <c:pt idx="29261">
                  <c:v>14.409000000000001</c:v>
                </c:pt>
                <c:pt idx="29262">
                  <c:v>14.385</c:v>
                </c:pt>
                <c:pt idx="29263">
                  <c:v>14.337</c:v>
                </c:pt>
                <c:pt idx="29264">
                  <c:v>14.314</c:v>
                </c:pt>
                <c:pt idx="29265">
                  <c:v>14.29</c:v>
                </c:pt>
                <c:pt idx="29266">
                  <c:v>14.242000000000001</c:v>
                </c:pt>
                <c:pt idx="29267">
                  <c:v>14.218</c:v>
                </c:pt>
                <c:pt idx="29268">
                  <c:v>14.17</c:v>
                </c:pt>
                <c:pt idx="29269">
                  <c:v>14.146000000000001</c:v>
                </c:pt>
                <c:pt idx="29270">
                  <c:v>14.098000000000001</c:v>
                </c:pt>
                <c:pt idx="29271">
                  <c:v>14.074</c:v>
                </c:pt>
                <c:pt idx="29272">
                  <c:v>14.05</c:v>
                </c:pt>
                <c:pt idx="29273">
                  <c:v>14.026</c:v>
                </c:pt>
                <c:pt idx="29274">
                  <c:v>13.978</c:v>
                </c:pt>
                <c:pt idx="29275">
                  <c:v>13.93</c:v>
                </c:pt>
                <c:pt idx="29276">
                  <c:v>13.906000000000001</c:v>
                </c:pt>
                <c:pt idx="29277">
                  <c:v>13.858000000000001</c:v>
                </c:pt>
                <c:pt idx="29278">
                  <c:v>13.834</c:v>
                </c:pt>
                <c:pt idx="29279">
                  <c:v>13.81</c:v>
                </c:pt>
                <c:pt idx="29280">
                  <c:v>13.786</c:v>
                </c:pt>
                <c:pt idx="29281">
                  <c:v>13.762</c:v>
                </c:pt>
                <c:pt idx="29282">
                  <c:v>13.738</c:v>
                </c:pt>
                <c:pt idx="29283">
                  <c:v>13.714</c:v>
                </c:pt>
                <c:pt idx="29284">
                  <c:v>13.69</c:v>
                </c:pt>
                <c:pt idx="29285">
                  <c:v>13.666</c:v>
                </c:pt>
                <c:pt idx="29286">
                  <c:v>13.641999999999999</c:v>
                </c:pt>
                <c:pt idx="29287">
                  <c:v>13.641999999999999</c:v>
                </c:pt>
                <c:pt idx="29288">
                  <c:v>13.618</c:v>
                </c:pt>
                <c:pt idx="29289">
                  <c:v>13.593999999999999</c:v>
                </c:pt>
                <c:pt idx="29290">
                  <c:v>13.57</c:v>
                </c:pt>
                <c:pt idx="29291">
                  <c:v>13.545999999999999</c:v>
                </c:pt>
                <c:pt idx="29292">
                  <c:v>13.522</c:v>
                </c:pt>
                <c:pt idx="29293">
                  <c:v>13.522</c:v>
                </c:pt>
                <c:pt idx="29294">
                  <c:v>13.522</c:v>
                </c:pt>
                <c:pt idx="29295">
                  <c:v>13.522</c:v>
                </c:pt>
                <c:pt idx="29296">
                  <c:v>13.522</c:v>
                </c:pt>
                <c:pt idx="29297">
                  <c:v>13.522</c:v>
                </c:pt>
                <c:pt idx="29298">
                  <c:v>13.522</c:v>
                </c:pt>
                <c:pt idx="29299">
                  <c:v>13.545999999999999</c:v>
                </c:pt>
                <c:pt idx="29300">
                  <c:v>13.545999999999999</c:v>
                </c:pt>
                <c:pt idx="29301">
                  <c:v>13.545999999999999</c:v>
                </c:pt>
                <c:pt idx="29302">
                  <c:v>13.57</c:v>
                </c:pt>
                <c:pt idx="29303">
                  <c:v>13.57</c:v>
                </c:pt>
                <c:pt idx="29304">
                  <c:v>13.57</c:v>
                </c:pt>
                <c:pt idx="29305">
                  <c:v>13.593999999999999</c:v>
                </c:pt>
                <c:pt idx="29306">
                  <c:v>13.618</c:v>
                </c:pt>
                <c:pt idx="29307">
                  <c:v>13.641999999999999</c:v>
                </c:pt>
                <c:pt idx="29308">
                  <c:v>13.666</c:v>
                </c:pt>
                <c:pt idx="29309">
                  <c:v>13.69</c:v>
                </c:pt>
                <c:pt idx="29310">
                  <c:v>13.714</c:v>
                </c:pt>
                <c:pt idx="29311">
                  <c:v>13.714</c:v>
                </c:pt>
                <c:pt idx="29312">
                  <c:v>13.738</c:v>
                </c:pt>
                <c:pt idx="29313">
                  <c:v>13.762</c:v>
                </c:pt>
                <c:pt idx="29314">
                  <c:v>13.762</c:v>
                </c:pt>
                <c:pt idx="29315">
                  <c:v>13.786</c:v>
                </c:pt>
                <c:pt idx="29316">
                  <c:v>13.81</c:v>
                </c:pt>
                <c:pt idx="29317">
                  <c:v>13.81</c:v>
                </c:pt>
                <c:pt idx="29318">
                  <c:v>13.834</c:v>
                </c:pt>
                <c:pt idx="29319">
                  <c:v>13.858000000000001</c:v>
                </c:pt>
                <c:pt idx="29320">
                  <c:v>13.906000000000001</c:v>
                </c:pt>
                <c:pt idx="29321">
                  <c:v>13.93</c:v>
                </c:pt>
                <c:pt idx="29322">
                  <c:v>13.954000000000001</c:v>
                </c:pt>
                <c:pt idx="29323">
                  <c:v>13.978</c:v>
                </c:pt>
                <c:pt idx="29324">
                  <c:v>14.002000000000001</c:v>
                </c:pt>
                <c:pt idx="29325">
                  <c:v>14.05</c:v>
                </c:pt>
                <c:pt idx="29326">
                  <c:v>14.074</c:v>
                </c:pt>
                <c:pt idx="29327">
                  <c:v>14.122</c:v>
                </c:pt>
                <c:pt idx="29328">
                  <c:v>14.146000000000001</c:v>
                </c:pt>
                <c:pt idx="29329">
                  <c:v>14.194000000000001</c:v>
                </c:pt>
                <c:pt idx="29330">
                  <c:v>14.242000000000001</c:v>
                </c:pt>
                <c:pt idx="29331">
                  <c:v>14.29</c:v>
                </c:pt>
                <c:pt idx="29332">
                  <c:v>14.337</c:v>
                </c:pt>
                <c:pt idx="29333">
                  <c:v>14.361000000000001</c:v>
                </c:pt>
                <c:pt idx="29334">
                  <c:v>14.385</c:v>
                </c:pt>
                <c:pt idx="29335">
                  <c:v>14.385</c:v>
                </c:pt>
                <c:pt idx="29336">
                  <c:v>14.385</c:v>
                </c:pt>
                <c:pt idx="29337">
                  <c:v>14.385</c:v>
                </c:pt>
                <c:pt idx="29338">
                  <c:v>14.409000000000001</c:v>
                </c:pt>
                <c:pt idx="29339">
                  <c:v>14.409000000000001</c:v>
                </c:pt>
                <c:pt idx="29340">
                  <c:v>14.433</c:v>
                </c:pt>
                <c:pt idx="29341">
                  <c:v>14.433</c:v>
                </c:pt>
                <c:pt idx="29342">
                  <c:v>14.433</c:v>
                </c:pt>
                <c:pt idx="29343">
                  <c:v>14.409000000000001</c:v>
                </c:pt>
                <c:pt idx="29344">
                  <c:v>14.409000000000001</c:v>
                </c:pt>
                <c:pt idx="29345">
                  <c:v>14.385</c:v>
                </c:pt>
                <c:pt idx="29346">
                  <c:v>14.361000000000001</c:v>
                </c:pt>
                <c:pt idx="29347">
                  <c:v>14.337</c:v>
                </c:pt>
                <c:pt idx="29348">
                  <c:v>14.337</c:v>
                </c:pt>
                <c:pt idx="29349">
                  <c:v>14.337</c:v>
                </c:pt>
                <c:pt idx="29350">
                  <c:v>14.314</c:v>
                </c:pt>
                <c:pt idx="29351">
                  <c:v>14.314</c:v>
                </c:pt>
                <c:pt idx="29352">
                  <c:v>14.29</c:v>
                </c:pt>
                <c:pt idx="29353">
                  <c:v>14.266</c:v>
                </c:pt>
                <c:pt idx="29354">
                  <c:v>14.242000000000001</c:v>
                </c:pt>
                <c:pt idx="29355">
                  <c:v>14.194000000000001</c:v>
                </c:pt>
                <c:pt idx="29356">
                  <c:v>14.146000000000001</c:v>
                </c:pt>
                <c:pt idx="29357">
                  <c:v>14.098000000000001</c:v>
                </c:pt>
                <c:pt idx="29358">
                  <c:v>14.074</c:v>
                </c:pt>
                <c:pt idx="29359">
                  <c:v>14.074</c:v>
                </c:pt>
                <c:pt idx="29360">
                  <c:v>14.05</c:v>
                </c:pt>
                <c:pt idx="29361">
                  <c:v>14.026</c:v>
                </c:pt>
                <c:pt idx="29362">
                  <c:v>14.002000000000001</c:v>
                </c:pt>
                <c:pt idx="29363">
                  <c:v>13.978</c:v>
                </c:pt>
                <c:pt idx="29364">
                  <c:v>13.954000000000001</c:v>
                </c:pt>
                <c:pt idx="29365">
                  <c:v>13.93</c:v>
                </c:pt>
                <c:pt idx="29366">
                  <c:v>13.906000000000001</c:v>
                </c:pt>
                <c:pt idx="29367">
                  <c:v>13.882</c:v>
                </c:pt>
                <c:pt idx="29368">
                  <c:v>13.858000000000001</c:v>
                </c:pt>
                <c:pt idx="29369">
                  <c:v>13.834</c:v>
                </c:pt>
                <c:pt idx="29370">
                  <c:v>13.81</c:v>
                </c:pt>
                <c:pt idx="29371">
                  <c:v>13.762</c:v>
                </c:pt>
                <c:pt idx="29372">
                  <c:v>13.714</c:v>
                </c:pt>
                <c:pt idx="29373">
                  <c:v>13.69</c:v>
                </c:pt>
                <c:pt idx="29374">
                  <c:v>13.666</c:v>
                </c:pt>
                <c:pt idx="29375">
                  <c:v>13.618</c:v>
                </c:pt>
                <c:pt idx="29376">
                  <c:v>13.57</c:v>
                </c:pt>
                <c:pt idx="29377">
                  <c:v>13.522</c:v>
                </c:pt>
                <c:pt idx="29378">
                  <c:v>13.473000000000001</c:v>
                </c:pt>
                <c:pt idx="29379">
                  <c:v>13.449</c:v>
                </c:pt>
                <c:pt idx="29380">
                  <c:v>13.425000000000001</c:v>
                </c:pt>
                <c:pt idx="29381">
                  <c:v>13.401</c:v>
                </c:pt>
                <c:pt idx="29382">
                  <c:v>13.353</c:v>
                </c:pt>
                <c:pt idx="29383">
                  <c:v>13.305</c:v>
                </c:pt>
                <c:pt idx="29384">
                  <c:v>13.257</c:v>
                </c:pt>
                <c:pt idx="29385">
                  <c:v>13.233000000000001</c:v>
                </c:pt>
                <c:pt idx="29386">
                  <c:v>13.233000000000001</c:v>
                </c:pt>
                <c:pt idx="29387">
                  <c:v>13.233000000000001</c:v>
                </c:pt>
                <c:pt idx="29388">
                  <c:v>13.233000000000001</c:v>
                </c:pt>
                <c:pt idx="29389">
                  <c:v>13.209</c:v>
                </c:pt>
                <c:pt idx="29390">
                  <c:v>13.161</c:v>
                </c:pt>
                <c:pt idx="29391">
                  <c:v>13.112</c:v>
                </c:pt>
                <c:pt idx="29392">
                  <c:v>13.064</c:v>
                </c:pt>
                <c:pt idx="29393">
                  <c:v>13.04</c:v>
                </c:pt>
                <c:pt idx="29394">
                  <c:v>12.992000000000001</c:v>
                </c:pt>
                <c:pt idx="29395">
                  <c:v>12.944000000000001</c:v>
                </c:pt>
                <c:pt idx="29396">
                  <c:v>12.871</c:v>
                </c:pt>
                <c:pt idx="29397">
                  <c:v>12.823</c:v>
                </c:pt>
                <c:pt idx="29398">
                  <c:v>12.775</c:v>
                </c:pt>
                <c:pt idx="29399">
                  <c:v>12.750999999999999</c:v>
                </c:pt>
                <c:pt idx="29400">
                  <c:v>12.702999999999999</c:v>
                </c:pt>
                <c:pt idx="29401">
                  <c:v>12.654</c:v>
                </c:pt>
                <c:pt idx="29402">
                  <c:v>12.63</c:v>
                </c:pt>
                <c:pt idx="29403">
                  <c:v>12.582000000000001</c:v>
                </c:pt>
                <c:pt idx="29404">
                  <c:v>12.558</c:v>
                </c:pt>
                <c:pt idx="29405">
                  <c:v>12.509</c:v>
                </c:pt>
                <c:pt idx="29406">
                  <c:v>12.484999999999999</c:v>
                </c:pt>
                <c:pt idx="29407">
                  <c:v>12.461</c:v>
                </c:pt>
                <c:pt idx="29408">
                  <c:v>12.436999999999999</c:v>
                </c:pt>
                <c:pt idx="29409">
                  <c:v>12.413</c:v>
                </c:pt>
                <c:pt idx="29410">
                  <c:v>12.388999999999999</c:v>
                </c:pt>
                <c:pt idx="29411">
                  <c:v>12.364000000000001</c:v>
                </c:pt>
                <c:pt idx="29412">
                  <c:v>12.364000000000001</c:v>
                </c:pt>
                <c:pt idx="29413">
                  <c:v>12.364000000000001</c:v>
                </c:pt>
                <c:pt idx="29414">
                  <c:v>12.364000000000001</c:v>
                </c:pt>
                <c:pt idx="29415">
                  <c:v>12.388999999999999</c:v>
                </c:pt>
                <c:pt idx="29416">
                  <c:v>12.413</c:v>
                </c:pt>
                <c:pt idx="29417">
                  <c:v>12.413</c:v>
                </c:pt>
                <c:pt idx="29418">
                  <c:v>12.436999999999999</c:v>
                </c:pt>
                <c:pt idx="29419">
                  <c:v>12.461</c:v>
                </c:pt>
                <c:pt idx="29420">
                  <c:v>12.509</c:v>
                </c:pt>
                <c:pt idx="29421">
                  <c:v>12.63</c:v>
                </c:pt>
                <c:pt idx="29422">
                  <c:v>12.702999999999999</c:v>
                </c:pt>
                <c:pt idx="29423">
                  <c:v>12.798999999999999</c:v>
                </c:pt>
                <c:pt idx="29424">
                  <c:v>12.847</c:v>
                </c:pt>
                <c:pt idx="29425">
                  <c:v>12.92</c:v>
                </c:pt>
                <c:pt idx="29426">
                  <c:v>12.992000000000001</c:v>
                </c:pt>
                <c:pt idx="29427">
                  <c:v>13.064</c:v>
                </c:pt>
                <c:pt idx="29428">
                  <c:v>13.137</c:v>
                </c:pt>
                <c:pt idx="29429">
                  <c:v>13.209</c:v>
                </c:pt>
                <c:pt idx="29430">
                  <c:v>13.281000000000001</c:v>
                </c:pt>
                <c:pt idx="29431">
                  <c:v>13.329000000000001</c:v>
                </c:pt>
                <c:pt idx="29432">
                  <c:v>13.401</c:v>
                </c:pt>
                <c:pt idx="29433">
                  <c:v>13.425000000000001</c:v>
                </c:pt>
                <c:pt idx="29434">
                  <c:v>13.449</c:v>
                </c:pt>
                <c:pt idx="29435">
                  <c:v>13.522</c:v>
                </c:pt>
                <c:pt idx="29436">
                  <c:v>13.57</c:v>
                </c:pt>
                <c:pt idx="29437">
                  <c:v>13.593999999999999</c:v>
                </c:pt>
                <c:pt idx="29438">
                  <c:v>13.593999999999999</c:v>
                </c:pt>
                <c:pt idx="29439">
                  <c:v>13.57</c:v>
                </c:pt>
                <c:pt idx="29440">
                  <c:v>13.57</c:v>
                </c:pt>
                <c:pt idx="29441">
                  <c:v>13.522</c:v>
                </c:pt>
                <c:pt idx="29442">
                  <c:v>13.522</c:v>
                </c:pt>
                <c:pt idx="29443">
                  <c:v>13.522</c:v>
                </c:pt>
                <c:pt idx="29444">
                  <c:v>13.522</c:v>
                </c:pt>
                <c:pt idx="29445">
                  <c:v>13.497</c:v>
                </c:pt>
                <c:pt idx="29446">
                  <c:v>13.497</c:v>
                </c:pt>
                <c:pt idx="29447">
                  <c:v>13.497</c:v>
                </c:pt>
                <c:pt idx="29448">
                  <c:v>13.522</c:v>
                </c:pt>
                <c:pt idx="29449">
                  <c:v>13.522</c:v>
                </c:pt>
                <c:pt idx="29450">
                  <c:v>13.522</c:v>
                </c:pt>
                <c:pt idx="29451">
                  <c:v>13.497</c:v>
                </c:pt>
                <c:pt idx="29452">
                  <c:v>13.473000000000001</c:v>
                </c:pt>
                <c:pt idx="29453">
                  <c:v>13.449</c:v>
                </c:pt>
                <c:pt idx="29454">
                  <c:v>13.425000000000001</c:v>
                </c:pt>
                <c:pt idx="29455">
                  <c:v>13.377000000000001</c:v>
                </c:pt>
                <c:pt idx="29456">
                  <c:v>13.329000000000001</c:v>
                </c:pt>
                <c:pt idx="29457">
                  <c:v>13.281000000000001</c:v>
                </c:pt>
                <c:pt idx="29458">
                  <c:v>13.233000000000001</c:v>
                </c:pt>
                <c:pt idx="29459">
                  <c:v>13.161</c:v>
                </c:pt>
                <c:pt idx="29460">
                  <c:v>13.137</c:v>
                </c:pt>
                <c:pt idx="29461">
                  <c:v>13.087999999999999</c:v>
                </c:pt>
                <c:pt idx="29462">
                  <c:v>13.04</c:v>
                </c:pt>
                <c:pt idx="29463">
                  <c:v>12.992000000000001</c:v>
                </c:pt>
                <c:pt idx="29464">
                  <c:v>12.944000000000001</c:v>
                </c:pt>
                <c:pt idx="29465">
                  <c:v>12.896000000000001</c:v>
                </c:pt>
                <c:pt idx="29466">
                  <c:v>12.847</c:v>
                </c:pt>
                <c:pt idx="29467">
                  <c:v>12.798999999999999</c:v>
                </c:pt>
                <c:pt idx="29468">
                  <c:v>12.750999999999999</c:v>
                </c:pt>
                <c:pt idx="29469">
                  <c:v>12.702999999999999</c:v>
                </c:pt>
                <c:pt idx="29470">
                  <c:v>12.654</c:v>
                </c:pt>
                <c:pt idx="29471">
                  <c:v>12.582000000000001</c:v>
                </c:pt>
                <c:pt idx="29472">
                  <c:v>12.558</c:v>
                </c:pt>
                <c:pt idx="29473">
                  <c:v>12.509</c:v>
                </c:pt>
                <c:pt idx="29474">
                  <c:v>12.484999999999999</c:v>
                </c:pt>
                <c:pt idx="29475">
                  <c:v>12.436999999999999</c:v>
                </c:pt>
                <c:pt idx="29476">
                  <c:v>12.413</c:v>
                </c:pt>
                <c:pt idx="29477">
                  <c:v>12.388999999999999</c:v>
                </c:pt>
                <c:pt idx="29478">
                  <c:v>12.34</c:v>
                </c:pt>
                <c:pt idx="29479">
                  <c:v>12.316000000000001</c:v>
                </c:pt>
                <c:pt idx="29480">
                  <c:v>12.292</c:v>
                </c:pt>
                <c:pt idx="29481">
                  <c:v>12.268000000000001</c:v>
                </c:pt>
                <c:pt idx="29482">
                  <c:v>12.243</c:v>
                </c:pt>
                <c:pt idx="29483">
                  <c:v>12.218999999999999</c:v>
                </c:pt>
                <c:pt idx="29484">
                  <c:v>12.195</c:v>
                </c:pt>
                <c:pt idx="29485">
                  <c:v>12.170999999999999</c:v>
                </c:pt>
                <c:pt idx="29486">
                  <c:v>12.147</c:v>
                </c:pt>
                <c:pt idx="29487">
                  <c:v>12.122</c:v>
                </c:pt>
                <c:pt idx="29488">
                  <c:v>12.122</c:v>
                </c:pt>
                <c:pt idx="29489">
                  <c:v>12.122</c:v>
                </c:pt>
                <c:pt idx="29490">
                  <c:v>12.122</c:v>
                </c:pt>
                <c:pt idx="29491">
                  <c:v>12.122</c:v>
                </c:pt>
                <c:pt idx="29492">
                  <c:v>12.098000000000001</c:v>
                </c:pt>
                <c:pt idx="29493">
                  <c:v>12.074</c:v>
                </c:pt>
                <c:pt idx="29494">
                  <c:v>12.074</c:v>
                </c:pt>
                <c:pt idx="29495">
                  <c:v>12.05</c:v>
                </c:pt>
                <c:pt idx="29496">
                  <c:v>12.05</c:v>
                </c:pt>
                <c:pt idx="29497">
                  <c:v>12.025</c:v>
                </c:pt>
                <c:pt idx="29498">
                  <c:v>12.000999999999999</c:v>
                </c:pt>
                <c:pt idx="29499">
                  <c:v>11.977</c:v>
                </c:pt>
                <c:pt idx="29500">
                  <c:v>11.977</c:v>
                </c:pt>
                <c:pt idx="29501">
                  <c:v>11.952999999999999</c:v>
                </c:pt>
                <c:pt idx="29502">
                  <c:v>11.929</c:v>
                </c:pt>
                <c:pt idx="29503">
                  <c:v>11.929</c:v>
                </c:pt>
                <c:pt idx="29504">
                  <c:v>11.904</c:v>
                </c:pt>
                <c:pt idx="29505">
                  <c:v>11.904</c:v>
                </c:pt>
                <c:pt idx="29506">
                  <c:v>11.904</c:v>
                </c:pt>
                <c:pt idx="29507">
                  <c:v>11.904</c:v>
                </c:pt>
                <c:pt idx="29508">
                  <c:v>11.904</c:v>
                </c:pt>
                <c:pt idx="29509">
                  <c:v>11.904</c:v>
                </c:pt>
                <c:pt idx="29510">
                  <c:v>11.929</c:v>
                </c:pt>
                <c:pt idx="29511">
                  <c:v>11.952999999999999</c:v>
                </c:pt>
                <c:pt idx="29512">
                  <c:v>11.977</c:v>
                </c:pt>
                <c:pt idx="29513">
                  <c:v>12.000999999999999</c:v>
                </c:pt>
                <c:pt idx="29514">
                  <c:v>12.025</c:v>
                </c:pt>
                <c:pt idx="29515">
                  <c:v>12.05</c:v>
                </c:pt>
                <c:pt idx="29516">
                  <c:v>12.098000000000001</c:v>
                </c:pt>
                <c:pt idx="29517">
                  <c:v>12.147</c:v>
                </c:pt>
                <c:pt idx="29518">
                  <c:v>12.195</c:v>
                </c:pt>
                <c:pt idx="29519">
                  <c:v>12.218999999999999</c:v>
                </c:pt>
                <c:pt idx="29520">
                  <c:v>12.243</c:v>
                </c:pt>
                <c:pt idx="29521">
                  <c:v>12.243</c:v>
                </c:pt>
                <c:pt idx="29522">
                  <c:v>12.268000000000001</c:v>
                </c:pt>
                <c:pt idx="29523">
                  <c:v>12.316000000000001</c:v>
                </c:pt>
                <c:pt idx="29524">
                  <c:v>12.364000000000001</c:v>
                </c:pt>
                <c:pt idx="29525">
                  <c:v>12.388999999999999</c:v>
                </c:pt>
                <c:pt idx="29526">
                  <c:v>12.436999999999999</c:v>
                </c:pt>
                <c:pt idx="29527">
                  <c:v>12.484999999999999</c:v>
                </c:pt>
                <c:pt idx="29528">
                  <c:v>12.534000000000001</c:v>
                </c:pt>
                <c:pt idx="29529">
                  <c:v>12.582000000000001</c:v>
                </c:pt>
                <c:pt idx="29530">
                  <c:v>12.582000000000001</c:v>
                </c:pt>
                <c:pt idx="29531">
                  <c:v>12.606</c:v>
                </c:pt>
                <c:pt idx="29532">
                  <c:v>12.63</c:v>
                </c:pt>
                <c:pt idx="29533">
                  <c:v>12.654</c:v>
                </c:pt>
                <c:pt idx="29534">
                  <c:v>12.654</c:v>
                </c:pt>
                <c:pt idx="29535">
                  <c:v>12.678000000000001</c:v>
                </c:pt>
                <c:pt idx="29536">
                  <c:v>12.702999999999999</c:v>
                </c:pt>
                <c:pt idx="29537">
                  <c:v>12.702999999999999</c:v>
                </c:pt>
                <c:pt idx="29538">
                  <c:v>12.727</c:v>
                </c:pt>
                <c:pt idx="29539">
                  <c:v>12.750999999999999</c:v>
                </c:pt>
                <c:pt idx="29540">
                  <c:v>12.775</c:v>
                </c:pt>
                <c:pt idx="29541">
                  <c:v>12.798999999999999</c:v>
                </c:pt>
                <c:pt idx="29542">
                  <c:v>12.823</c:v>
                </c:pt>
                <c:pt idx="29543">
                  <c:v>12.847</c:v>
                </c:pt>
                <c:pt idx="29544">
                  <c:v>12.847</c:v>
                </c:pt>
                <c:pt idx="29545">
                  <c:v>12.871</c:v>
                </c:pt>
                <c:pt idx="29546">
                  <c:v>12.896000000000001</c:v>
                </c:pt>
                <c:pt idx="29547">
                  <c:v>12.92</c:v>
                </c:pt>
                <c:pt idx="29548">
                  <c:v>12.944000000000001</c:v>
                </c:pt>
                <c:pt idx="29549">
                  <c:v>12.968</c:v>
                </c:pt>
                <c:pt idx="29550">
                  <c:v>12.992000000000001</c:v>
                </c:pt>
                <c:pt idx="29551">
                  <c:v>13.016</c:v>
                </c:pt>
                <c:pt idx="29552">
                  <c:v>13.04</c:v>
                </c:pt>
                <c:pt idx="29553">
                  <c:v>13.064</c:v>
                </c:pt>
                <c:pt idx="29554">
                  <c:v>13.087999999999999</c:v>
                </c:pt>
                <c:pt idx="29555">
                  <c:v>13.112</c:v>
                </c:pt>
                <c:pt idx="29556">
                  <c:v>13.137</c:v>
                </c:pt>
                <c:pt idx="29557">
                  <c:v>13.161</c:v>
                </c:pt>
                <c:pt idx="29558">
                  <c:v>13.185</c:v>
                </c:pt>
                <c:pt idx="29559">
                  <c:v>13.209</c:v>
                </c:pt>
                <c:pt idx="29560">
                  <c:v>13.233000000000001</c:v>
                </c:pt>
                <c:pt idx="29561">
                  <c:v>13.233000000000001</c:v>
                </c:pt>
                <c:pt idx="29562">
                  <c:v>13.209</c:v>
                </c:pt>
                <c:pt idx="29563">
                  <c:v>13.209</c:v>
                </c:pt>
                <c:pt idx="29564">
                  <c:v>13.233000000000001</c:v>
                </c:pt>
                <c:pt idx="29565">
                  <c:v>13.233000000000001</c:v>
                </c:pt>
                <c:pt idx="29566">
                  <c:v>13.257</c:v>
                </c:pt>
                <c:pt idx="29567">
                  <c:v>13.257</c:v>
                </c:pt>
                <c:pt idx="29568">
                  <c:v>13.257</c:v>
                </c:pt>
                <c:pt idx="29569">
                  <c:v>13.257</c:v>
                </c:pt>
                <c:pt idx="29570">
                  <c:v>13.281000000000001</c:v>
                </c:pt>
                <c:pt idx="29571">
                  <c:v>13.281000000000001</c:v>
                </c:pt>
                <c:pt idx="29572">
                  <c:v>13.281000000000001</c:v>
                </c:pt>
                <c:pt idx="29573">
                  <c:v>13.281000000000001</c:v>
                </c:pt>
                <c:pt idx="29574">
                  <c:v>13.281000000000001</c:v>
                </c:pt>
                <c:pt idx="29575">
                  <c:v>13.281000000000001</c:v>
                </c:pt>
                <c:pt idx="29576">
                  <c:v>13.281000000000001</c:v>
                </c:pt>
                <c:pt idx="29577">
                  <c:v>13.257</c:v>
                </c:pt>
                <c:pt idx="29578">
                  <c:v>13.233000000000001</c:v>
                </c:pt>
                <c:pt idx="29579">
                  <c:v>13.209</c:v>
                </c:pt>
                <c:pt idx="29580">
                  <c:v>13.209</c:v>
                </c:pt>
                <c:pt idx="29581">
                  <c:v>13.161</c:v>
                </c:pt>
                <c:pt idx="29582">
                  <c:v>13.137</c:v>
                </c:pt>
                <c:pt idx="29583">
                  <c:v>13.112</c:v>
                </c:pt>
                <c:pt idx="29584">
                  <c:v>13.064</c:v>
                </c:pt>
                <c:pt idx="29585">
                  <c:v>13.04</c:v>
                </c:pt>
                <c:pt idx="29586">
                  <c:v>13.016</c:v>
                </c:pt>
                <c:pt idx="29587">
                  <c:v>12.992000000000001</c:v>
                </c:pt>
                <c:pt idx="29588">
                  <c:v>12.968</c:v>
                </c:pt>
                <c:pt idx="29589">
                  <c:v>12.92</c:v>
                </c:pt>
                <c:pt idx="29590">
                  <c:v>12.896000000000001</c:v>
                </c:pt>
                <c:pt idx="29591">
                  <c:v>12.871</c:v>
                </c:pt>
                <c:pt idx="29592">
                  <c:v>12.847</c:v>
                </c:pt>
                <c:pt idx="29593">
                  <c:v>12.823</c:v>
                </c:pt>
                <c:pt idx="29594">
                  <c:v>12.775</c:v>
                </c:pt>
                <c:pt idx="29595">
                  <c:v>12.750999999999999</c:v>
                </c:pt>
                <c:pt idx="29596">
                  <c:v>12.750999999999999</c:v>
                </c:pt>
                <c:pt idx="29597">
                  <c:v>12.702999999999999</c:v>
                </c:pt>
                <c:pt idx="29598">
                  <c:v>12.678000000000001</c:v>
                </c:pt>
                <c:pt idx="29599">
                  <c:v>12.654</c:v>
                </c:pt>
                <c:pt idx="29600">
                  <c:v>12.654</c:v>
                </c:pt>
                <c:pt idx="29601">
                  <c:v>12.63</c:v>
                </c:pt>
                <c:pt idx="29602">
                  <c:v>12.63</c:v>
                </c:pt>
                <c:pt idx="29603">
                  <c:v>12.606</c:v>
                </c:pt>
                <c:pt idx="29604">
                  <c:v>12.606</c:v>
                </c:pt>
                <c:pt idx="29605">
                  <c:v>12.606</c:v>
                </c:pt>
                <c:pt idx="29606">
                  <c:v>12.606</c:v>
                </c:pt>
                <c:pt idx="29607">
                  <c:v>12.606</c:v>
                </c:pt>
                <c:pt idx="29608">
                  <c:v>12.63</c:v>
                </c:pt>
                <c:pt idx="29609">
                  <c:v>12.654</c:v>
                </c:pt>
                <c:pt idx="29610">
                  <c:v>12.654</c:v>
                </c:pt>
                <c:pt idx="29611">
                  <c:v>12.702999999999999</c:v>
                </c:pt>
                <c:pt idx="29612">
                  <c:v>12.750999999999999</c:v>
                </c:pt>
                <c:pt idx="29613">
                  <c:v>12.798999999999999</c:v>
                </c:pt>
                <c:pt idx="29614">
                  <c:v>12.847</c:v>
                </c:pt>
                <c:pt idx="29615">
                  <c:v>12.944000000000001</c:v>
                </c:pt>
                <c:pt idx="29616">
                  <c:v>13.016</c:v>
                </c:pt>
                <c:pt idx="29617">
                  <c:v>13.137</c:v>
                </c:pt>
                <c:pt idx="29618">
                  <c:v>13.281000000000001</c:v>
                </c:pt>
                <c:pt idx="29619">
                  <c:v>13.473000000000001</c:v>
                </c:pt>
                <c:pt idx="29620">
                  <c:v>13.522</c:v>
                </c:pt>
                <c:pt idx="29621">
                  <c:v>13.545999999999999</c:v>
                </c:pt>
                <c:pt idx="29622">
                  <c:v>13.57</c:v>
                </c:pt>
                <c:pt idx="29623">
                  <c:v>13.545999999999999</c:v>
                </c:pt>
                <c:pt idx="29624">
                  <c:v>13.57</c:v>
                </c:pt>
                <c:pt idx="29625">
                  <c:v>13.666</c:v>
                </c:pt>
                <c:pt idx="29626">
                  <c:v>13.666</c:v>
                </c:pt>
                <c:pt idx="29627">
                  <c:v>13.714</c:v>
                </c:pt>
                <c:pt idx="29628">
                  <c:v>13.762</c:v>
                </c:pt>
                <c:pt idx="29629">
                  <c:v>13.906000000000001</c:v>
                </c:pt>
                <c:pt idx="29630">
                  <c:v>13.93</c:v>
                </c:pt>
                <c:pt idx="29631">
                  <c:v>14.002000000000001</c:v>
                </c:pt>
                <c:pt idx="29632">
                  <c:v>14.05</c:v>
                </c:pt>
                <c:pt idx="29633">
                  <c:v>14.098000000000001</c:v>
                </c:pt>
                <c:pt idx="29634">
                  <c:v>14.098000000000001</c:v>
                </c:pt>
                <c:pt idx="29635">
                  <c:v>14.122</c:v>
                </c:pt>
                <c:pt idx="29636">
                  <c:v>14.098000000000001</c:v>
                </c:pt>
                <c:pt idx="29637">
                  <c:v>14.05</c:v>
                </c:pt>
                <c:pt idx="29638">
                  <c:v>14.002000000000001</c:v>
                </c:pt>
                <c:pt idx="29639">
                  <c:v>13.954000000000001</c:v>
                </c:pt>
                <c:pt idx="29640">
                  <c:v>13.882</c:v>
                </c:pt>
                <c:pt idx="29641">
                  <c:v>13.834</c:v>
                </c:pt>
                <c:pt idx="29642">
                  <c:v>13.786</c:v>
                </c:pt>
                <c:pt idx="29643">
                  <c:v>13.762</c:v>
                </c:pt>
                <c:pt idx="29644">
                  <c:v>13.714</c:v>
                </c:pt>
                <c:pt idx="29645">
                  <c:v>13.666</c:v>
                </c:pt>
                <c:pt idx="29646">
                  <c:v>13.641999999999999</c:v>
                </c:pt>
                <c:pt idx="29647">
                  <c:v>13.57</c:v>
                </c:pt>
                <c:pt idx="29648">
                  <c:v>13.522</c:v>
                </c:pt>
                <c:pt idx="29649">
                  <c:v>13.473000000000001</c:v>
                </c:pt>
                <c:pt idx="29650">
                  <c:v>13.425000000000001</c:v>
                </c:pt>
                <c:pt idx="29651">
                  <c:v>13.377000000000001</c:v>
                </c:pt>
                <c:pt idx="29652">
                  <c:v>13.329000000000001</c:v>
                </c:pt>
                <c:pt idx="29653">
                  <c:v>13.305</c:v>
                </c:pt>
                <c:pt idx="29654">
                  <c:v>13.257</c:v>
                </c:pt>
                <c:pt idx="29655">
                  <c:v>13.233000000000001</c:v>
                </c:pt>
                <c:pt idx="29656">
                  <c:v>13.209</c:v>
                </c:pt>
                <c:pt idx="29657">
                  <c:v>13.185</c:v>
                </c:pt>
                <c:pt idx="29658">
                  <c:v>13.161</c:v>
                </c:pt>
                <c:pt idx="29659">
                  <c:v>13.137</c:v>
                </c:pt>
                <c:pt idx="29660">
                  <c:v>13.112</c:v>
                </c:pt>
                <c:pt idx="29661">
                  <c:v>13.087999999999999</c:v>
                </c:pt>
                <c:pt idx="29662">
                  <c:v>13.064</c:v>
                </c:pt>
                <c:pt idx="29663">
                  <c:v>13.064</c:v>
                </c:pt>
                <c:pt idx="29664">
                  <c:v>13.04</c:v>
                </c:pt>
                <c:pt idx="29665">
                  <c:v>13.016</c:v>
                </c:pt>
                <c:pt idx="29666">
                  <c:v>12.992000000000001</c:v>
                </c:pt>
                <c:pt idx="29667">
                  <c:v>12.968</c:v>
                </c:pt>
                <c:pt idx="29668">
                  <c:v>12.944000000000001</c:v>
                </c:pt>
                <c:pt idx="29669">
                  <c:v>12.92</c:v>
                </c:pt>
                <c:pt idx="29670">
                  <c:v>12.92</c:v>
                </c:pt>
                <c:pt idx="29671">
                  <c:v>12.896000000000001</c:v>
                </c:pt>
                <c:pt idx="29672">
                  <c:v>12.871</c:v>
                </c:pt>
                <c:pt idx="29673">
                  <c:v>12.847</c:v>
                </c:pt>
                <c:pt idx="29674">
                  <c:v>12.847</c:v>
                </c:pt>
                <c:pt idx="29675">
                  <c:v>12.823</c:v>
                </c:pt>
                <c:pt idx="29676">
                  <c:v>12.798999999999999</c:v>
                </c:pt>
                <c:pt idx="29677">
                  <c:v>12.798999999999999</c:v>
                </c:pt>
                <c:pt idx="29678">
                  <c:v>12.775</c:v>
                </c:pt>
                <c:pt idx="29679">
                  <c:v>12.750999999999999</c:v>
                </c:pt>
                <c:pt idx="29680">
                  <c:v>12.750999999999999</c:v>
                </c:pt>
                <c:pt idx="29681">
                  <c:v>12.750999999999999</c:v>
                </c:pt>
                <c:pt idx="29682">
                  <c:v>12.750999999999999</c:v>
                </c:pt>
                <c:pt idx="29683">
                  <c:v>12.750999999999999</c:v>
                </c:pt>
                <c:pt idx="29684">
                  <c:v>12.750999999999999</c:v>
                </c:pt>
                <c:pt idx="29685">
                  <c:v>12.727</c:v>
                </c:pt>
                <c:pt idx="29686">
                  <c:v>12.727</c:v>
                </c:pt>
                <c:pt idx="29687">
                  <c:v>12.727</c:v>
                </c:pt>
                <c:pt idx="29688">
                  <c:v>12.702999999999999</c:v>
                </c:pt>
                <c:pt idx="29689">
                  <c:v>12.702999999999999</c:v>
                </c:pt>
                <c:pt idx="29690">
                  <c:v>12.702999999999999</c:v>
                </c:pt>
                <c:pt idx="29691">
                  <c:v>12.678000000000001</c:v>
                </c:pt>
                <c:pt idx="29692">
                  <c:v>12.654</c:v>
                </c:pt>
                <c:pt idx="29693">
                  <c:v>12.654</c:v>
                </c:pt>
                <c:pt idx="29694">
                  <c:v>12.63</c:v>
                </c:pt>
                <c:pt idx="29695">
                  <c:v>12.606</c:v>
                </c:pt>
                <c:pt idx="29696">
                  <c:v>12.606</c:v>
                </c:pt>
                <c:pt idx="29697">
                  <c:v>12.606</c:v>
                </c:pt>
                <c:pt idx="29698">
                  <c:v>12.606</c:v>
                </c:pt>
                <c:pt idx="29699">
                  <c:v>12.606</c:v>
                </c:pt>
                <c:pt idx="29700">
                  <c:v>12.606</c:v>
                </c:pt>
                <c:pt idx="29701">
                  <c:v>12.606</c:v>
                </c:pt>
                <c:pt idx="29702">
                  <c:v>12.63</c:v>
                </c:pt>
                <c:pt idx="29703">
                  <c:v>12.654</c:v>
                </c:pt>
                <c:pt idx="29704">
                  <c:v>12.63</c:v>
                </c:pt>
                <c:pt idx="29705">
                  <c:v>12.678000000000001</c:v>
                </c:pt>
                <c:pt idx="29706">
                  <c:v>12.702999999999999</c:v>
                </c:pt>
                <c:pt idx="29707">
                  <c:v>12.750999999999999</c:v>
                </c:pt>
                <c:pt idx="29708">
                  <c:v>12.798999999999999</c:v>
                </c:pt>
                <c:pt idx="29709">
                  <c:v>12.847</c:v>
                </c:pt>
                <c:pt idx="29710">
                  <c:v>12.896000000000001</c:v>
                </c:pt>
                <c:pt idx="29711">
                  <c:v>12.944000000000001</c:v>
                </c:pt>
                <c:pt idx="29712">
                  <c:v>13.016</c:v>
                </c:pt>
                <c:pt idx="29713">
                  <c:v>13.064</c:v>
                </c:pt>
                <c:pt idx="29714">
                  <c:v>13.137</c:v>
                </c:pt>
                <c:pt idx="29715">
                  <c:v>13.233000000000001</c:v>
                </c:pt>
                <c:pt idx="29716">
                  <c:v>13.305</c:v>
                </c:pt>
                <c:pt idx="29717">
                  <c:v>13.401</c:v>
                </c:pt>
                <c:pt idx="29718">
                  <c:v>13.497</c:v>
                </c:pt>
                <c:pt idx="29719">
                  <c:v>13.57</c:v>
                </c:pt>
                <c:pt idx="29720">
                  <c:v>13.618</c:v>
                </c:pt>
                <c:pt idx="29721">
                  <c:v>13.666</c:v>
                </c:pt>
                <c:pt idx="29722">
                  <c:v>13.69</c:v>
                </c:pt>
                <c:pt idx="29723">
                  <c:v>13.738</c:v>
                </c:pt>
                <c:pt idx="29724">
                  <c:v>13.762</c:v>
                </c:pt>
                <c:pt idx="29725">
                  <c:v>13.786</c:v>
                </c:pt>
                <c:pt idx="29726">
                  <c:v>13.834</c:v>
                </c:pt>
                <c:pt idx="29727">
                  <c:v>13.834</c:v>
                </c:pt>
                <c:pt idx="29728">
                  <c:v>13.858000000000001</c:v>
                </c:pt>
                <c:pt idx="29729">
                  <c:v>13.882</c:v>
                </c:pt>
                <c:pt idx="29730">
                  <c:v>13.882</c:v>
                </c:pt>
                <c:pt idx="29731">
                  <c:v>13.906000000000001</c:v>
                </c:pt>
                <c:pt idx="29732">
                  <c:v>13.906000000000001</c:v>
                </c:pt>
                <c:pt idx="29733">
                  <c:v>13.882</c:v>
                </c:pt>
                <c:pt idx="29734">
                  <c:v>13.858000000000001</c:v>
                </c:pt>
                <c:pt idx="29735">
                  <c:v>13.834</c:v>
                </c:pt>
                <c:pt idx="29736">
                  <c:v>13.81</c:v>
                </c:pt>
                <c:pt idx="29737">
                  <c:v>13.786</c:v>
                </c:pt>
                <c:pt idx="29738">
                  <c:v>13.738</c:v>
                </c:pt>
                <c:pt idx="29739">
                  <c:v>13.69</c:v>
                </c:pt>
                <c:pt idx="29740">
                  <c:v>13.641999999999999</c:v>
                </c:pt>
                <c:pt idx="29741">
                  <c:v>13.593999999999999</c:v>
                </c:pt>
                <c:pt idx="29742">
                  <c:v>13.522</c:v>
                </c:pt>
                <c:pt idx="29743">
                  <c:v>13.473000000000001</c:v>
                </c:pt>
                <c:pt idx="29744">
                  <c:v>13.425000000000001</c:v>
                </c:pt>
                <c:pt idx="29745">
                  <c:v>13.377000000000001</c:v>
                </c:pt>
                <c:pt idx="29746">
                  <c:v>13.329000000000001</c:v>
                </c:pt>
                <c:pt idx="29747">
                  <c:v>13.281000000000001</c:v>
                </c:pt>
                <c:pt idx="29748">
                  <c:v>13.233000000000001</c:v>
                </c:pt>
                <c:pt idx="29749">
                  <c:v>13.185</c:v>
                </c:pt>
                <c:pt idx="29750">
                  <c:v>13.137</c:v>
                </c:pt>
                <c:pt idx="29751">
                  <c:v>13.087999999999999</c:v>
                </c:pt>
                <c:pt idx="29752">
                  <c:v>13.04</c:v>
                </c:pt>
                <c:pt idx="29753">
                  <c:v>13.016</c:v>
                </c:pt>
                <c:pt idx="29754">
                  <c:v>12.968</c:v>
                </c:pt>
                <c:pt idx="29755">
                  <c:v>12.944000000000001</c:v>
                </c:pt>
                <c:pt idx="29756">
                  <c:v>12.92</c:v>
                </c:pt>
                <c:pt idx="29757">
                  <c:v>12.871</c:v>
                </c:pt>
                <c:pt idx="29758">
                  <c:v>12.847</c:v>
                </c:pt>
                <c:pt idx="29759">
                  <c:v>12.823</c:v>
                </c:pt>
                <c:pt idx="29760">
                  <c:v>12.798999999999999</c:v>
                </c:pt>
                <c:pt idx="29761">
                  <c:v>12.775</c:v>
                </c:pt>
                <c:pt idx="29762">
                  <c:v>12.750999999999999</c:v>
                </c:pt>
                <c:pt idx="29763">
                  <c:v>12.727</c:v>
                </c:pt>
                <c:pt idx="29764">
                  <c:v>12.702999999999999</c:v>
                </c:pt>
                <c:pt idx="29765">
                  <c:v>12.678000000000001</c:v>
                </c:pt>
                <c:pt idx="29766">
                  <c:v>12.654</c:v>
                </c:pt>
                <c:pt idx="29767">
                  <c:v>12.63</c:v>
                </c:pt>
                <c:pt idx="29768">
                  <c:v>12.63</c:v>
                </c:pt>
                <c:pt idx="29769">
                  <c:v>12.606</c:v>
                </c:pt>
                <c:pt idx="29770">
                  <c:v>12.606</c:v>
                </c:pt>
                <c:pt idx="29771">
                  <c:v>12.558</c:v>
                </c:pt>
                <c:pt idx="29772">
                  <c:v>12.558</c:v>
                </c:pt>
                <c:pt idx="29773">
                  <c:v>12.558</c:v>
                </c:pt>
                <c:pt idx="29774">
                  <c:v>12.558</c:v>
                </c:pt>
                <c:pt idx="29775">
                  <c:v>12.558</c:v>
                </c:pt>
                <c:pt idx="29776">
                  <c:v>12.558</c:v>
                </c:pt>
                <c:pt idx="29777">
                  <c:v>12.558</c:v>
                </c:pt>
                <c:pt idx="29778">
                  <c:v>12.558</c:v>
                </c:pt>
                <c:pt idx="29779">
                  <c:v>12.558</c:v>
                </c:pt>
                <c:pt idx="29780">
                  <c:v>12.534000000000001</c:v>
                </c:pt>
                <c:pt idx="29781">
                  <c:v>12.534000000000001</c:v>
                </c:pt>
                <c:pt idx="29782">
                  <c:v>12.534000000000001</c:v>
                </c:pt>
                <c:pt idx="29783">
                  <c:v>12.534000000000001</c:v>
                </c:pt>
                <c:pt idx="29784">
                  <c:v>12.534000000000001</c:v>
                </c:pt>
                <c:pt idx="29785">
                  <c:v>12.534000000000001</c:v>
                </c:pt>
                <c:pt idx="29786">
                  <c:v>12.534000000000001</c:v>
                </c:pt>
                <c:pt idx="29787">
                  <c:v>12.534000000000001</c:v>
                </c:pt>
                <c:pt idx="29788">
                  <c:v>12.534000000000001</c:v>
                </c:pt>
                <c:pt idx="29789">
                  <c:v>12.534000000000001</c:v>
                </c:pt>
                <c:pt idx="29790">
                  <c:v>12.509</c:v>
                </c:pt>
                <c:pt idx="29791">
                  <c:v>12.509</c:v>
                </c:pt>
                <c:pt idx="29792">
                  <c:v>12.509</c:v>
                </c:pt>
                <c:pt idx="29793">
                  <c:v>12.509</c:v>
                </c:pt>
                <c:pt idx="29794">
                  <c:v>12.509</c:v>
                </c:pt>
                <c:pt idx="29795">
                  <c:v>12.484999999999999</c:v>
                </c:pt>
                <c:pt idx="29796">
                  <c:v>12.484999999999999</c:v>
                </c:pt>
                <c:pt idx="29797">
                  <c:v>12.484999999999999</c:v>
                </c:pt>
                <c:pt idx="29798">
                  <c:v>12.484999999999999</c:v>
                </c:pt>
                <c:pt idx="29799">
                  <c:v>12.484999999999999</c:v>
                </c:pt>
                <c:pt idx="29800">
                  <c:v>12.484999999999999</c:v>
                </c:pt>
                <c:pt idx="29801">
                  <c:v>12.484999999999999</c:v>
                </c:pt>
                <c:pt idx="29802">
                  <c:v>12.509</c:v>
                </c:pt>
                <c:pt idx="29803">
                  <c:v>12.534000000000001</c:v>
                </c:pt>
                <c:pt idx="29804">
                  <c:v>12.582000000000001</c:v>
                </c:pt>
                <c:pt idx="29805">
                  <c:v>12.63</c:v>
                </c:pt>
                <c:pt idx="29806">
                  <c:v>12.654</c:v>
                </c:pt>
                <c:pt idx="29807">
                  <c:v>12.702999999999999</c:v>
                </c:pt>
                <c:pt idx="29808">
                  <c:v>12.750999999999999</c:v>
                </c:pt>
                <c:pt idx="29809">
                  <c:v>12.798999999999999</c:v>
                </c:pt>
                <c:pt idx="29810">
                  <c:v>12.871</c:v>
                </c:pt>
                <c:pt idx="29811">
                  <c:v>12.968</c:v>
                </c:pt>
                <c:pt idx="29812">
                  <c:v>13.04</c:v>
                </c:pt>
                <c:pt idx="29813">
                  <c:v>13.112</c:v>
                </c:pt>
                <c:pt idx="29814">
                  <c:v>13.185</c:v>
                </c:pt>
                <c:pt idx="29815">
                  <c:v>13.233000000000001</c:v>
                </c:pt>
                <c:pt idx="29816">
                  <c:v>13.281000000000001</c:v>
                </c:pt>
                <c:pt idx="29817">
                  <c:v>13.329000000000001</c:v>
                </c:pt>
                <c:pt idx="29818">
                  <c:v>13.377000000000001</c:v>
                </c:pt>
                <c:pt idx="29819">
                  <c:v>13.449</c:v>
                </c:pt>
                <c:pt idx="29820">
                  <c:v>13.497</c:v>
                </c:pt>
                <c:pt idx="29821">
                  <c:v>13.545999999999999</c:v>
                </c:pt>
                <c:pt idx="29822">
                  <c:v>13.57</c:v>
                </c:pt>
                <c:pt idx="29823">
                  <c:v>13.618</c:v>
                </c:pt>
                <c:pt idx="29824">
                  <c:v>13.641999999999999</c:v>
                </c:pt>
                <c:pt idx="29825">
                  <c:v>13.666</c:v>
                </c:pt>
                <c:pt idx="29826">
                  <c:v>13.641999999999999</c:v>
                </c:pt>
                <c:pt idx="29827">
                  <c:v>13.641999999999999</c:v>
                </c:pt>
                <c:pt idx="29828">
                  <c:v>13.641999999999999</c:v>
                </c:pt>
                <c:pt idx="29829">
                  <c:v>13.618</c:v>
                </c:pt>
                <c:pt idx="29830">
                  <c:v>13.57</c:v>
                </c:pt>
                <c:pt idx="29831">
                  <c:v>13.545999999999999</c:v>
                </c:pt>
                <c:pt idx="29832">
                  <c:v>13.522</c:v>
                </c:pt>
                <c:pt idx="29833">
                  <c:v>13.473000000000001</c:v>
                </c:pt>
                <c:pt idx="29834">
                  <c:v>13.425000000000001</c:v>
                </c:pt>
                <c:pt idx="29835">
                  <c:v>13.377000000000001</c:v>
                </c:pt>
                <c:pt idx="29836">
                  <c:v>13.329000000000001</c:v>
                </c:pt>
                <c:pt idx="29837">
                  <c:v>13.281000000000001</c:v>
                </c:pt>
                <c:pt idx="29838">
                  <c:v>13.209</c:v>
                </c:pt>
                <c:pt idx="29839">
                  <c:v>13.161</c:v>
                </c:pt>
                <c:pt idx="29840">
                  <c:v>13.112</c:v>
                </c:pt>
                <c:pt idx="29841">
                  <c:v>13.04</c:v>
                </c:pt>
                <c:pt idx="29842">
                  <c:v>12.992000000000001</c:v>
                </c:pt>
                <c:pt idx="29843">
                  <c:v>12.944000000000001</c:v>
                </c:pt>
                <c:pt idx="29844">
                  <c:v>12.896000000000001</c:v>
                </c:pt>
                <c:pt idx="29845">
                  <c:v>12.847</c:v>
                </c:pt>
                <c:pt idx="29846">
                  <c:v>12.823</c:v>
                </c:pt>
                <c:pt idx="29847">
                  <c:v>12.775</c:v>
                </c:pt>
                <c:pt idx="29848">
                  <c:v>12.750999999999999</c:v>
                </c:pt>
                <c:pt idx="29849">
                  <c:v>12.727</c:v>
                </c:pt>
                <c:pt idx="29850">
                  <c:v>12.678000000000001</c:v>
                </c:pt>
                <c:pt idx="29851">
                  <c:v>12.654</c:v>
                </c:pt>
                <c:pt idx="29852">
                  <c:v>12.63</c:v>
                </c:pt>
                <c:pt idx="29853">
                  <c:v>12.606</c:v>
                </c:pt>
                <c:pt idx="29854">
                  <c:v>12.582000000000001</c:v>
                </c:pt>
                <c:pt idx="29855">
                  <c:v>12.558</c:v>
                </c:pt>
                <c:pt idx="29856">
                  <c:v>12.534000000000001</c:v>
                </c:pt>
                <c:pt idx="29857">
                  <c:v>12.509</c:v>
                </c:pt>
                <c:pt idx="29858">
                  <c:v>12.484999999999999</c:v>
                </c:pt>
                <c:pt idx="29859">
                  <c:v>12.461</c:v>
                </c:pt>
                <c:pt idx="29860">
                  <c:v>12.436999999999999</c:v>
                </c:pt>
                <c:pt idx="29861">
                  <c:v>12.413</c:v>
                </c:pt>
                <c:pt idx="29862">
                  <c:v>12.388999999999999</c:v>
                </c:pt>
                <c:pt idx="29863">
                  <c:v>12.364000000000001</c:v>
                </c:pt>
                <c:pt idx="29864">
                  <c:v>12.364000000000001</c:v>
                </c:pt>
                <c:pt idx="29865">
                  <c:v>12.34</c:v>
                </c:pt>
                <c:pt idx="29866">
                  <c:v>12.316000000000001</c:v>
                </c:pt>
                <c:pt idx="29867">
                  <c:v>12.292</c:v>
                </c:pt>
                <c:pt idx="29868">
                  <c:v>12.268000000000001</c:v>
                </c:pt>
                <c:pt idx="29869">
                  <c:v>12.243</c:v>
                </c:pt>
                <c:pt idx="29870">
                  <c:v>12.218999999999999</c:v>
                </c:pt>
                <c:pt idx="29871">
                  <c:v>12.218999999999999</c:v>
                </c:pt>
                <c:pt idx="29872">
                  <c:v>12.195</c:v>
                </c:pt>
                <c:pt idx="29873">
                  <c:v>12.170999999999999</c:v>
                </c:pt>
                <c:pt idx="29874">
                  <c:v>12.147</c:v>
                </c:pt>
                <c:pt idx="29875">
                  <c:v>12.147</c:v>
                </c:pt>
                <c:pt idx="29876">
                  <c:v>12.147</c:v>
                </c:pt>
                <c:pt idx="29877">
                  <c:v>12.147</c:v>
                </c:pt>
                <c:pt idx="29878">
                  <c:v>12.147</c:v>
                </c:pt>
                <c:pt idx="29879">
                  <c:v>12.122</c:v>
                </c:pt>
                <c:pt idx="29880">
                  <c:v>12.122</c:v>
                </c:pt>
                <c:pt idx="29881">
                  <c:v>12.098000000000001</c:v>
                </c:pt>
                <c:pt idx="29882">
                  <c:v>12.098000000000001</c:v>
                </c:pt>
                <c:pt idx="29883">
                  <c:v>12.098000000000001</c:v>
                </c:pt>
                <c:pt idx="29884">
                  <c:v>12.098000000000001</c:v>
                </c:pt>
                <c:pt idx="29885">
                  <c:v>12.122</c:v>
                </c:pt>
                <c:pt idx="29886">
                  <c:v>12.122</c:v>
                </c:pt>
                <c:pt idx="29887">
                  <c:v>12.122</c:v>
                </c:pt>
                <c:pt idx="29888">
                  <c:v>12.122</c:v>
                </c:pt>
                <c:pt idx="29889">
                  <c:v>12.122</c:v>
                </c:pt>
                <c:pt idx="29890">
                  <c:v>12.122</c:v>
                </c:pt>
                <c:pt idx="29891">
                  <c:v>12.122</c:v>
                </c:pt>
                <c:pt idx="29892">
                  <c:v>12.122</c:v>
                </c:pt>
                <c:pt idx="29893">
                  <c:v>12.147</c:v>
                </c:pt>
                <c:pt idx="29894">
                  <c:v>12.147</c:v>
                </c:pt>
                <c:pt idx="29895">
                  <c:v>12.170999999999999</c:v>
                </c:pt>
                <c:pt idx="29896">
                  <c:v>12.170999999999999</c:v>
                </c:pt>
                <c:pt idx="29897">
                  <c:v>12.195</c:v>
                </c:pt>
                <c:pt idx="29898">
                  <c:v>12.218999999999999</c:v>
                </c:pt>
                <c:pt idx="29899">
                  <c:v>12.268000000000001</c:v>
                </c:pt>
                <c:pt idx="29900">
                  <c:v>12.316000000000001</c:v>
                </c:pt>
                <c:pt idx="29901">
                  <c:v>12.34</c:v>
                </c:pt>
                <c:pt idx="29902">
                  <c:v>12.364000000000001</c:v>
                </c:pt>
                <c:pt idx="29903">
                  <c:v>12.436999999999999</c:v>
                </c:pt>
                <c:pt idx="29904">
                  <c:v>12.484999999999999</c:v>
                </c:pt>
                <c:pt idx="29905">
                  <c:v>12.558</c:v>
                </c:pt>
                <c:pt idx="29906">
                  <c:v>12.63</c:v>
                </c:pt>
                <c:pt idx="29907">
                  <c:v>12.702999999999999</c:v>
                </c:pt>
                <c:pt idx="29908">
                  <c:v>12.798999999999999</c:v>
                </c:pt>
                <c:pt idx="29909">
                  <c:v>12.847</c:v>
                </c:pt>
                <c:pt idx="29910">
                  <c:v>12.944000000000001</c:v>
                </c:pt>
                <c:pt idx="29911">
                  <c:v>13.016</c:v>
                </c:pt>
                <c:pt idx="29912">
                  <c:v>13.087999999999999</c:v>
                </c:pt>
                <c:pt idx="29913">
                  <c:v>13.161</c:v>
                </c:pt>
                <c:pt idx="29914">
                  <c:v>13.233000000000001</c:v>
                </c:pt>
                <c:pt idx="29915">
                  <c:v>13.281000000000001</c:v>
                </c:pt>
                <c:pt idx="29916">
                  <c:v>13.353</c:v>
                </c:pt>
                <c:pt idx="29917">
                  <c:v>13.401</c:v>
                </c:pt>
                <c:pt idx="29918">
                  <c:v>13.425000000000001</c:v>
                </c:pt>
                <c:pt idx="29919">
                  <c:v>13.473000000000001</c:v>
                </c:pt>
                <c:pt idx="29920">
                  <c:v>13.497</c:v>
                </c:pt>
                <c:pt idx="29921">
                  <c:v>13.522</c:v>
                </c:pt>
                <c:pt idx="29922">
                  <c:v>13.522</c:v>
                </c:pt>
                <c:pt idx="29923">
                  <c:v>13.522</c:v>
                </c:pt>
                <c:pt idx="29924">
                  <c:v>13.522</c:v>
                </c:pt>
                <c:pt idx="29925">
                  <c:v>13.497</c:v>
                </c:pt>
                <c:pt idx="29926">
                  <c:v>13.473000000000001</c:v>
                </c:pt>
                <c:pt idx="29927">
                  <c:v>13.425000000000001</c:v>
                </c:pt>
                <c:pt idx="29928">
                  <c:v>13.401</c:v>
                </c:pt>
                <c:pt idx="29929">
                  <c:v>13.353</c:v>
                </c:pt>
                <c:pt idx="29930">
                  <c:v>13.305</c:v>
                </c:pt>
                <c:pt idx="29931">
                  <c:v>13.257</c:v>
                </c:pt>
                <c:pt idx="29932">
                  <c:v>13.209</c:v>
                </c:pt>
                <c:pt idx="29933">
                  <c:v>13.161</c:v>
                </c:pt>
                <c:pt idx="29934">
                  <c:v>13.087999999999999</c:v>
                </c:pt>
                <c:pt idx="29935">
                  <c:v>13.04</c:v>
                </c:pt>
                <c:pt idx="29936">
                  <c:v>12.968</c:v>
                </c:pt>
                <c:pt idx="29937">
                  <c:v>12.92</c:v>
                </c:pt>
                <c:pt idx="29938">
                  <c:v>12.847</c:v>
                </c:pt>
                <c:pt idx="29939">
                  <c:v>12.798999999999999</c:v>
                </c:pt>
                <c:pt idx="29940">
                  <c:v>12.750999999999999</c:v>
                </c:pt>
                <c:pt idx="29941">
                  <c:v>12.678000000000001</c:v>
                </c:pt>
                <c:pt idx="29942">
                  <c:v>12.606</c:v>
                </c:pt>
                <c:pt idx="29943">
                  <c:v>12.558</c:v>
                </c:pt>
                <c:pt idx="29944">
                  <c:v>12.484999999999999</c:v>
                </c:pt>
                <c:pt idx="29945">
                  <c:v>12.436999999999999</c:v>
                </c:pt>
                <c:pt idx="29946">
                  <c:v>12.364000000000001</c:v>
                </c:pt>
                <c:pt idx="29947">
                  <c:v>12.316000000000001</c:v>
                </c:pt>
                <c:pt idx="29948">
                  <c:v>12.268000000000001</c:v>
                </c:pt>
                <c:pt idx="29949">
                  <c:v>12.218999999999999</c:v>
                </c:pt>
                <c:pt idx="29950">
                  <c:v>12.170999999999999</c:v>
                </c:pt>
                <c:pt idx="29951">
                  <c:v>12.122</c:v>
                </c:pt>
                <c:pt idx="29952">
                  <c:v>12.074</c:v>
                </c:pt>
                <c:pt idx="29953">
                  <c:v>12.025</c:v>
                </c:pt>
                <c:pt idx="29954">
                  <c:v>12.000999999999999</c:v>
                </c:pt>
                <c:pt idx="29955">
                  <c:v>12.000999999999999</c:v>
                </c:pt>
                <c:pt idx="29956">
                  <c:v>12.000999999999999</c:v>
                </c:pt>
                <c:pt idx="29957">
                  <c:v>11.977</c:v>
                </c:pt>
                <c:pt idx="29958">
                  <c:v>11.977</c:v>
                </c:pt>
                <c:pt idx="29959">
                  <c:v>11.929</c:v>
                </c:pt>
                <c:pt idx="29960">
                  <c:v>11.929</c:v>
                </c:pt>
                <c:pt idx="29961">
                  <c:v>11.88</c:v>
                </c:pt>
                <c:pt idx="29962">
                  <c:v>11.856</c:v>
                </c:pt>
                <c:pt idx="29963">
                  <c:v>11.832000000000001</c:v>
                </c:pt>
                <c:pt idx="29964">
                  <c:v>11.807</c:v>
                </c:pt>
                <c:pt idx="29965">
                  <c:v>11.782999999999999</c:v>
                </c:pt>
                <c:pt idx="29966">
                  <c:v>11.759</c:v>
                </c:pt>
                <c:pt idx="29967">
                  <c:v>11.759</c:v>
                </c:pt>
                <c:pt idx="29968">
                  <c:v>11.734</c:v>
                </c:pt>
                <c:pt idx="29969">
                  <c:v>11.71</c:v>
                </c:pt>
                <c:pt idx="29970">
                  <c:v>11.71</c:v>
                </c:pt>
                <c:pt idx="29971">
                  <c:v>11.686</c:v>
                </c:pt>
                <c:pt idx="29972">
                  <c:v>11.686</c:v>
                </c:pt>
                <c:pt idx="29973">
                  <c:v>11.686</c:v>
                </c:pt>
                <c:pt idx="29974">
                  <c:v>11.686</c:v>
                </c:pt>
                <c:pt idx="29975">
                  <c:v>11.662000000000001</c:v>
                </c:pt>
                <c:pt idx="29976">
                  <c:v>11.686</c:v>
                </c:pt>
                <c:pt idx="29977">
                  <c:v>11.686</c:v>
                </c:pt>
                <c:pt idx="29978">
                  <c:v>11.686</c:v>
                </c:pt>
                <c:pt idx="29979">
                  <c:v>11.686</c:v>
                </c:pt>
                <c:pt idx="29980">
                  <c:v>11.686</c:v>
                </c:pt>
                <c:pt idx="29981">
                  <c:v>11.71</c:v>
                </c:pt>
                <c:pt idx="29982">
                  <c:v>11.71</c:v>
                </c:pt>
                <c:pt idx="29983">
                  <c:v>11.734</c:v>
                </c:pt>
                <c:pt idx="29984">
                  <c:v>11.734</c:v>
                </c:pt>
                <c:pt idx="29985">
                  <c:v>11.759</c:v>
                </c:pt>
                <c:pt idx="29986">
                  <c:v>11.782999999999999</c:v>
                </c:pt>
                <c:pt idx="29987">
                  <c:v>11.782999999999999</c:v>
                </c:pt>
                <c:pt idx="29988">
                  <c:v>11.807</c:v>
                </c:pt>
                <c:pt idx="29989">
                  <c:v>11.832000000000001</c:v>
                </c:pt>
                <c:pt idx="29990">
                  <c:v>11.856</c:v>
                </c:pt>
                <c:pt idx="29991">
                  <c:v>11.88</c:v>
                </c:pt>
                <c:pt idx="29992">
                  <c:v>11.904</c:v>
                </c:pt>
                <c:pt idx="29993">
                  <c:v>11.929</c:v>
                </c:pt>
                <c:pt idx="29994">
                  <c:v>11.952999999999999</c:v>
                </c:pt>
                <c:pt idx="29995">
                  <c:v>11.977</c:v>
                </c:pt>
                <c:pt idx="29996">
                  <c:v>12.000999999999999</c:v>
                </c:pt>
                <c:pt idx="29997">
                  <c:v>12.025</c:v>
                </c:pt>
                <c:pt idx="29998">
                  <c:v>12.074</c:v>
                </c:pt>
                <c:pt idx="29999">
                  <c:v>12.098000000000001</c:v>
                </c:pt>
                <c:pt idx="30000">
                  <c:v>12.122</c:v>
                </c:pt>
                <c:pt idx="30001">
                  <c:v>12.170999999999999</c:v>
                </c:pt>
                <c:pt idx="30002">
                  <c:v>12.195</c:v>
                </c:pt>
                <c:pt idx="30003">
                  <c:v>12.218999999999999</c:v>
                </c:pt>
                <c:pt idx="30004">
                  <c:v>12.243</c:v>
                </c:pt>
                <c:pt idx="30005">
                  <c:v>12.268000000000001</c:v>
                </c:pt>
                <c:pt idx="30006">
                  <c:v>12.316000000000001</c:v>
                </c:pt>
                <c:pt idx="30007">
                  <c:v>12.34</c:v>
                </c:pt>
                <c:pt idx="30008">
                  <c:v>12.364000000000001</c:v>
                </c:pt>
                <c:pt idx="30009">
                  <c:v>12.413</c:v>
                </c:pt>
                <c:pt idx="30010">
                  <c:v>12.461</c:v>
                </c:pt>
                <c:pt idx="30011">
                  <c:v>12.484999999999999</c:v>
                </c:pt>
                <c:pt idx="30012">
                  <c:v>12.509</c:v>
                </c:pt>
                <c:pt idx="30013">
                  <c:v>12.534000000000001</c:v>
                </c:pt>
                <c:pt idx="30014">
                  <c:v>12.582000000000001</c:v>
                </c:pt>
                <c:pt idx="30015">
                  <c:v>12.606</c:v>
                </c:pt>
                <c:pt idx="30016">
                  <c:v>12.606</c:v>
                </c:pt>
                <c:pt idx="30017">
                  <c:v>12.63</c:v>
                </c:pt>
                <c:pt idx="30018">
                  <c:v>12.654</c:v>
                </c:pt>
                <c:pt idx="30019">
                  <c:v>12.678000000000001</c:v>
                </c:pt>
                <c:pt idx="30020">
                  <c:v>12.678000000000001</c:v>
                </c:pt>
                <c:pt idx="30021">
                  <c:v>12.678000000000001</c:v>
                </c:pt>
                <c:pt idx="30022">
                  <c:v>12.702999999999999</c:v>
                </c:pt>
                <c:pt idx="30023">
                  <c:v>12.702999999999999</c:v>
                </c:pt>
                <c:pt idx="30024">
                  <c:v>12.727</c:v>
                </c:pt>
                <c:pt idx="30025">
                  <c:v>12.727</c:v>
                </c:pt>
                <c:pt idx="30026">
                  <c:v>12.727</c:v>
                </c:pt>
                <c:pt idx="30027">
                  <c:v>12.727</c:v>
                </c:pt>
                <c:pt idx="30028">
                  <c:v>12.750999999999999</c:v>
                </c:pt>
                <c:pt idx="30029">
                  <c:v>12.727</c:v>
                </c:pt>
                <c:pt idx="30030">
                  <c:v>12.727</c:v>
                </c:pt>
                <c:pt idx="30031">
                  <c:v>12.702999999999999</c:v>
                </c:pt>
                <c:pt idx="30032">
                  <c:v>12.702999999999999</c:v>
                </c:pt>
                <c:pt idx="30033">
                  <c:v>12.654</c:v>
                </c:pt>
                <c:pt idx="30034">
                  <c:v>12.63</c:v>
                </c:pt>
                <c:pt idx="30035">
                  <c:v>12.606</c:v>
                </c:pt>
                <c:pt idx="30036">
                  <c:v>12.582000000000001</c:v>
                </c:pt>
                <c:pt idx="30037">
                  <c:v>12.558</c:v>
                </c:pt>
                <c:pt idx="30038">
                  <c:v>12.509</c:v>
                </c:pt>
                <c:pt idx="30039">
                  <c:v>12.461</c:v>
                </c:pt>
                <c:pt idx="30040">
                  <c:v>12.436999999999999</c:v>
                </c:pt>
                <c:pt idx="30041">
                  <c:v>12.413</c:v>
                </c:pt>
                <c:pt idx="30042">
                  <c:v>12.388999999999999</c:v>
                </c:pt>
                <c:pt idx="30043">
                  <c:v>12.364000000000001</c:v>
                </c:pt>
                <c:pt idx="30044">
                  <c:v>12.364000000000001</c:v>
                </c:pt>
                <c:pt idx="30045">
                  <c:v>12.34</c:v>
                </c:pt>
                <c:pt idx="30046">
                  <c:v>12.316000000000001</c:v>
                </c:pt>
                <c:pt idx="30047">
                  <c:v>12.316000000000001</c:v>
                </c:pt>
                <c:pt idx="30048">
                  <c:v>12.316000000000001</c:v>
                </c:pt>
                <c:pt idx="30049">
                  <c:v>12.292</c:v>
                </c:pt>
                <c:pt idx="30050">
                  <c:v>12.292</c:v>
                </c:pt>
                <c:pt idx="30051">
                  <c:v>12.268000000000001</c:v>
                </c:pt>
                <c:pt idx="30052">
                  <c:v>12.268000000000001</c:v>
                </c:pt>
                <c:pt idx="30053">
                  <c:v>12.243</c:v>
                </c:pt>
                <c:pt idx="30054">
                  <c:v>12.243</c:v>
                </c:pt>
                <c:pt idx="30055">
                  <c:v>12.218999999999999</c:v>
                </c:pt>
                <c:pt idx="30056">
                  <c:v>12.195</c:v>
                </c:pt>
                <c:pt idx="30057">
                  <c:v>12.170999999999999</c:v>
                </c:pt>
                <c:pt idx="30058">
                  <c:v>12.147</c:v>
                </c:pt>
                <c:pt idx="30059">
                  <c:v>12.122</c:v>
                </c:pt>
                <c:pt idx="30060">
                  <c:v>12.122</c:v>
                </c:pt>
                <c:pt idx="30061">
                  <c:v>12.098000000000001</c:v>
                </c:pt>
                <c:pt idx="30062">
                  <c:v>12.098000000000001</c:v>
                </c:pt>
                <c:pt idx="30063">
                  <c:v>12.074</c:v>
                </c:pt>
                <c:pt idx="30064">
                  <c:v>12.05</c:v>
                </c:pt>
                <c:pt idx="30065">
                  <c:v>12.025</c:v>
                </c:pt>
                <c:pt idx="30066">
                  <c:v>12.000999999999999</c:v>
                </c:pt>
                <c:pt idx="30067">
                  <c:v>12.000999999999999</c:v>
                </c:pt>
                <c:pt idx="30068">
                  <c:v>12.000999999999999</c:v>
                </c:pt>
                <c:pt idx="30069">
                  <c:v>11.977</c:v>
                </c:pt>
                <c:pt idx="30070">
                  <c:v>11.977</c:v>
                </c:pt>
                <c:pt idx="30071">
                  <c:v>11.977</c:v>
                </c:pt>
                <c:pt idx="30072">
                  <c:v>11.977</c:v>
                </c:pt>
                <c:pt idx="30073">
                  <c:v>11.977</c:v>
                </c:pt>
                <c:pt idx="30074">
                  <c:v>11.977</c:v>
                </c:pt>
                <c:pt idx="30075">
                  <c:v>12.000999999999999</c:v>
                </c:pt>
                <c:pt idx="30076">
                  <c:v>12.000999999999999</c:v>
                </c:pt>
                <c:pt idx="30077">
                  <c:v>12.000999999999999</c:v>
                </c:pt>
                <c:pt idx="30078">
                  <c:v>12.000999999999999</c:v>
                </c:pt>
                <c:pt idx="30079">
                  <c:v>12.000999999999999</c:v>
                </c:pt>
                <c:pt idx="30080">
                  <c:v>12.000999999999999</c:v>
                </c:pt>
                <c:pt idx="30081">
                  <c:v>12.000999999999999</c:v>
                </c:pt>
                <c:pt idx="30082">
                  <c:v>12.000999999999999</c:v>
                </c:pt>
                <c:pt idx="30083">
                  <c:v>12.000999999999999</c:v>
                </c:pt>
                <c:pt idx="30084">
                  <c:v>12.000999999999999</c:v>
                </c:pt>
                <c:pt idx="30085">
                  <c:v>12.025</c:v>
                </c:pt>
                <c:pt idx="30086">
                  <c:v>12.025</c:v>
                </c:pt>
                <c:pt idx="30087">
                  <c:v>12.05</c:v>
                </c:pt>
                <c:pt idx="30088">
                  <c:v>12.074</c:v>
                </c:pt>
                <c:pt idx="30089">
                  <c:v>12.098000000000001</c:v>
                </c:pt>
                <c:pt idx="30090">
                  <c:v>12.147</c:v>
                </c:pt>
                <c:pt idx="30091">
                  <c:v>12.170999999999999</c:v>
                </c:pt>
                <c:pt idx="30092">
                  <c:v>12.195</c:v>
                </c:pt>
                <c:pt idx="30093">
                  <c:v>12.268000000000001</c:v>
                </c:pt>
                <c:pt idx="30094">
                  <c:v>12.316000000000001</c:v>
                </c:pt>
                <c:pt idx="30095">
                  <c:v>12.388999999999999</c:v>
                </c:pt>
                <c:pt idx="30096">
                  <c:v>12.436999999999999</c:v>
                </c:pt>
                <c:pt idx="30097">
                  <c:v>12.509</c:v>
                </c:pt>
                <c:pt idx="30098">
                  <c:v>12.582000000000001</c:v>
                </c:pt>
                <c:pt idx="30099">
                  <c:v>12.606</c:v>
                </c:pt>
                <c:pt idx="30100">
                  <c:v>12.727</c:v>
                </c:pt>
                <c:pt idx="30101">
                  <c:v>12.798999999999999</c:v>
                </c:pt>
                <c:pt idx="30102">
                  <c:v>12.896000000000001</c:v>
                </c:pt>
                <c:pt idx="30103">
                  <c:v>13.016</c:v>
                </c:pt>
                <c:pt idx="30104">
                  <c:v>13.064</c:v>
                </c:pt>
                <c:pt idx="30105">
                  <c:v>13.112</c:v>
                </c:pt>
                <c:pt idx="30106">
                  <c:v>13.137</c:v>
                </c:pt>
                <c:pt idx="30107">
                  <c:v>13.233000000000001</c:v>
                </c:pt>
                <c:pt idx="30108">
                  <c:v>13.281000000000001</c:v>
                </c:pt>
                <c:pt idx="30109">
                  <c:v>13.329000000000001</c:v>
                </c:pt>
                <c:pt idx="30110">
                  <c:v>13.329000000000001</c:v>
                </c:pt>
                <c:pt idx="30111">
                  <c:v>13.329000000000001</c:v>
                </c:pt>
                <c:pt idx="30112">
                  <c:v>13.353</c:v>
                </c:pt>
                <c:pt idx="30113">
                  <c:v>13.353</c:v>
                </c:pt>
                <c:pt idx="30114">
                  <c:v>13.377000000000001</c:v>
                </c:pt>
                <c:pt idx="30115">
                  <c:v>13.353</c:v>
                </c:pt>
                <c:pt idx="30116">
                  <c:v>13.305</c:v>
                </c:pt>
                <c:pt idx="30117">
                  <c:v>13.257</c:v>
                </c:pt>
                <c:pt idx="30118">
                  <c:v>13.233000000000001</c:v>
                </c:pt>
                <c:pt idx="30119">
                  <c:v>13.209</c:v>
                </c:pt>
                <c:pt idx="30120">
                  <c:v>13.185</c:v>
                </c:pt>
                <c:pt idx="30121">
                  <c:v>13.161</c:v>
                </c:pt>
                <c:pt idx="30122">
                  <c:v>13.161</c:v>
                </c:pt>
                <c:pt idx="30123">
                  <c:v>13.137</c:v>
                </c:pt>
                <c:pt idx="30124">
                  <c:v>13.112</c:v>
                </c:pt>
                <c:pt idx="30125">
                  <c:v>13.087999999999999</c:v>
                </c:pt>
                <c:pt idx="30126">
                  <c:v>13.04</c:v>
                </c:pt>
                <c:pt idx="30127">
                  <c:v>13.016</c:v>
                </c:pt>
                <c:pt idx="30128">
                  <c:v>12.968</c:v>
                </c:pt>
                <c:pt idx="30129">
                  <c:v>12.92</c:v>
                </c:pt>
                <c:pt idx="30130">
                  <c:v>12.896000000000001</c:v>
                </c:pt>
                <c:pt idx="30131">
                  <c:v>12.847</c:v>
                </c:pt>
                <c:pt idx="30132">
                  <c:v>12.775</c:v>
                </c:pt>
                <c:pt idx="30133">
                  <c:v>12.727</c:v>
                </c:pt>
                <c:pt idx="30134">
                  <c:v>12.654</c:v>
                </c:pt>
                <c:pt idx="30135">
                  <c:v>12.606</c:v>
                </c:pt>
                <c:pt idx="30136">
                  <c:v>12.534000000000001</c:v>
                </c:pt>
                <c:pt idx="30137">
                  <c:v>12.461</c:v>
                </c:pt>
                <c:pt idx="30138">
                  <c:v>12.413</c:v>
                </c:pt>
                <c:pt idx="30139">
                  <c:v>12.34</c:v>
                </c:pt>
                <c:pt idx="30140">
                  <c:v>12.292</c:v>
                </c:pt>
                <c:pt idx="30141">
                  <c:v>12.243</c:v>
                </c:pt>
                <c:pt idx="30142">
                  <c:v>12.195</c:v>
                </c:pt>
                <c:pt idx="30143">
                  <c:v>12.122</c:v>
                </c:pt>
                <c:pt idx="30144">
                  <c:v>12.074</c:v>
                </c:pt>
                <c:pt idx="30145">
                  <c:v>12.025</c:v>
                </c:pt>
                <c:pt idx="30146">
                  <c:v>11.977</c:v>
                </c:pt>
                <c:pt idx="30147">
                  <c:v>11.929</c:v>
                </c:pt>
                <c:pt idx="30148">
                  <c:v>11.88</c:v>
                </c:pt>
                <c:pt idx="30149">
                  <c:v>11.856</c:v>
                </c:pt>
                <c:pt idx="30150">
                  <c:v>11.807</c:v>
                </c:pt>
                <c:pt idx="30151">
                  <c:v>11.759</c:v>
                </c:pt>
                <c:pt idx="30152">
                  <c:v>11.71</c:v>
                </c:pt>
                <c:pt idx="30153">
                  <c:v>11.686</c:v>
                </c:pt>
                <c:pt idx="30154">
                  <c:v>11.662000000000001</c:v>
                </c:pt>
                <c:pt idx="30155">
                  <c:v>11.637</c:v>
                </c:pt>
                <c:pt idx="30156">
                  <c:v>11.589</c:v>
                </c:pt>
                <c:pt idx="30157">
                  <c:v>11.589</c:v>
                </c:pt>
                <c:pt idx="30158">
                  <c:v>11.54</c:v>
                </c:pt>
                <c:pt idx="30159">
                  <c:v>11.516</c:v>
                </c:pt>
                <c:pt idx="30160">
                  <c:v>11.492000000000001</c:v>
                </c:pt>
                <c:pt idx="30161">
                  <c:v>11.467000000000001</c:v>
                </c:pt>
                <c:pt idx="30162">
                  <c:v>11.467000000000001</c:v>
                </c:pt>
                <c:pt idx="30163">
                  <c:v>11.443</c:v>
                </c:pt>
                <c:pt idx="30164">
                  <c:v>11.419</c:v>
                </c:pt>
                <c:pt idx="30165">
                  <c:v>11.394</c:v>
                </c:pt>
                <c:pt idx="30166">
                  <c:v>11.394</c:v>
                </c:pt>
                <c:pt idx="30167">
                  <c:v>11.37</c:v>
                </c:pt>
                <c:pt idx="30168">
                  <c:v>11.346</c:v>
                </c:pt>
                <c:pt idx="30169">
                  <c:v>11.346</c:v>
                </c:pt>
                <c:pt idx="30170">
                  <c:v>11.321</c:v>
                </c:pt>
                <c:pt idx="30171">
                  <c:v>11.297000000000001</c:v>
                </c:pt>
                <c:pt idx="30172">
                  <c:v>11.297000000000001</c:v>
                </c:pt>
                <c:pt idx="30173">
                  <c:v>11.273</c:v>
                </c:pt>
                <c:pt idx="30174">
                  <c:v>11.273</c:v>
                </c:pt>
                <c:pt idx="30175">
                  <c:v>11.247999999999999</c:v>
                </c:pt>
                <c:pt idx="30176">
                  <c:v>11.224</c:v>
                </c:pt>
                <c:pt idx="30177">
                  <c:v>11.224</c:v>
                </c:pt>
                <c:pt idx="30178">
                  <c:v>11.2</c:v>
                </c:pt>
                <c:pt idx="30179">
                  <c:v>11.2</c:v>
                </c:pt>
                <c:pt idx="30180">
                  <c:v>11.175000000000001</c:v>
                </c:pt>
                <c:pt idx="30181">
                  <c:v>11.175000000000001</c:v>
                </c:pt>
                <c:pt idx="30182">
                  <c:v>11.151</c:v>
                </c:pt>
                <c:pt idx="30183">
                  <c:v>11.151</c:v>
                </c:pt>
                <c:pt idx="30184">
                  <c:v>11.175000000000001</c:v>
                </c:pt>
                <c:pt idx="30185">
                  <c:v>11.2</c:v>
                </c:pt>
                <c:pt idx="30186">
                  <c:v>11.224</c:v>
                </c:pt>
                <c:pt idx="30187">
                  <c:v>11.247999999999999</c:v>
                </c:pt>
                <c:pt idx="30188">
                  <c:v>11.321</c:v>
                </c:pt>
                <c:pt idx="30189">
                  <c:v>11.37</c:v>
                </c:pt>
                <c:pt idx="30190">
                  <c:v>11.419</c:v>
                </c:pt>
                <c:pt idx="30191">
                  <c:v>11.492000000000001</c:v>
                </c:pt>
                <c:pt idx="30192">
                  <c:v>11.589</c:v>
                </c:pt>
                <c:pt idx="30193">
                  <c:v>11.686</c:v>
                </c:pt>
                <c:pt idx="30194">
                  <c:v>11.782999999999999</c:v>
                </c:pt>
                <c:pt idx="30195">
                  <c:v>11.904</c:v>
                </c:pt>
                <c:pt idx="30196">
                  <c:v>12.025</c:v>
                </c:pt>
                <c:pt idx="30197">
                  <c:v>12.122</c:v>
                </c:pt>
                <c:pt idx="30198">
                  <c:v>12.218999999999999</c:v>
                </c:pt>
                <c:pt idx="30199">
                  <c:v>12.316000000000001</c:v>
                </c:pt>
                <c:pt idx="30200">
                  <c:v>12.413</c:v>
                </c:pt>
                <c:pt idx="30201">
                  <c:v>12.484999999999999</c:v>
                </c:pt>
                <c:pt idx="30202">
                  <c:v>12.558</c:v>
                </c:pt>
                <c:pt idx="30203">
                  <c:v>12.63</c:v>
                </c:pt>
                <c:pt idx="30204">
                  <c:v>12.678000000000001</c:v>
                </c:pt>
                <c:pt idx="30205">
                  <c:v>12.750999999999999</c:v>
                </c:pt>
                <c:pt idx="30206">
                  <c:v>12.750999999999999</c:v>
                </c:pt>
                <c:pt idx="30207">
                  <c:v>12.798999999999999</c:v>
                </c:pt>
                <c:pt idx="30208">
                  <c:v>12.798999999999999</c:v>
                </c:pt>
                <c:pt idx="30209">
                  <c:v>12.823</c:v>
                </c:pt>
                <c:pt idx="30210">
                  <c:v>12.798999999999999</c:v>
                </c:pt>
                <c:pt idx="30211">
                  <c:v>12.775</c:v>
                </c:pt>
                <c:pt idx="30212">
                  <c:v>12.750999999999999</c:v>
                </c:pt>
                <c:pt idx="30213">
                  <c:v>12.702999999999999</c:v>
                </c:pt>
                <c:pt idx="30214">
                  <c:v>12.678000000000001</c:v>
                </c:pt>
                <c:pt idx="30215">
                  <c:v>12.678000000000001</c:v>
                </c:pt>
                <c:pt idx="30216">
                  <c:v>12.63</c:v>
                </c:pt>
                <c:pt idx="30217">
                  <c:v>12.606</c:v>
                </c:pt>
                <c:pt idx="30218">
                  <c:v>12.558</c:v>
                </c:pt>
                <c:pt idx="30219">
                  <c:v>12.558</c:v>
                </c:pt>
                <c:pt idx="30220">
                  <c:v>12.509</c:v>
                </c:pt>
                <c:pt idx="30221">
                  <c:v>12.461</c:v>
                </c:pt>
                <c:pt idx="30222">
                  <c:v>12.436999999999999</c:v>
                </c:pt>
                <c:pt idx="30223">
                  <c:v>12.388999999999999</c:v>
                </c:pt>
                <c:pt idx="30224">
                  <c:v>12.364000000000001</c:v>
                </c:pt>
                <c:pt idx="30225">
                  <c:v>12.34</c:v>
                </c:pt>
                <c:pt idx="30226">
                  <c:v>12.316000000000001</c:v>
                </c:pt>
                <c:pt idx="30227">
                  <c:v>12.292</c:v>
                </c:pt>
                <c:pt idx="30228">
                  <c:v>12.268000000000001</c:v>
                </c:pt>
                <c:pt idx="30229">
                  <c:v>12.243</c:v>
                </c:pt>
                <c:pt idx="30230">
                  <c:v>12.195</c:v>
                </c:pt>
                <c:pt idx="30231">
                  <c:v>12.170999999999999</c:v>
                </c:pt>
                <c:pt idx="30232">
                  <c:v>12.122</c:v>
                </c:pt>
                <c:pt idx="30233">
                  <c:v>12.074</c:v>
                </c:pt>
                <c:pt idx="30234">
                  <c:v>12.025</c:v>
                </c:pt>
                <c:pt idx="30235">
                  <c:v>11.977</c:v>
                </c:pt>
                <c:pt idx="30236">
                  <c:v>11.952999999999999</c:v>
                </c:pt>
                <c:pt idx="30237">
                  <c:v>11.904</c:v>
                </c:pt>
                <c:pt idx="30238">
                  <c:v>11.856</c:v>
                </c:pt>
                <c:pt idx="30239">
                  <c:v>11.856</c:v>
                </c:pt>
                <c:pt idx="30240">
                  <c:v>11.832000000000001</c:v>
                </c:pt>
                <c:pt idx="30241">
                  <c:v>11.807</c:v>
                </c:pt>
                <c:pt idx="30242">
                  <c:v>11.782999999999999</c:v>
                </c:pt>
                <c:pt idx="30243">
                  <c:v>11.759</c:v>
                </c:pt>
                <c:pt idx="30244">
                  <c:v>11.759</c:v>
                </c:pt>
                <c:pt idx="30245">
                  <c:v>11.734</c:v>
                </c:pt>
                <c:pt idx="30246">
                  <c:v>11.734</c:v>
                </c:pt>
                <c:pt idx="30247">
                  <c:v>11.734</c:v>
                </c:pt>
                <c:pt idx="30248">
                  <c:v>11.734</c:v>
                </c:pt>
                <c:pt idx="30249">
                  <c:v>11.71</c:v>
                </c:pt>
                <c:pt idx="30250">
                  <c:v>11.71</c:v>
                </c:pt>
                <c:pt idx="30251">
                  <c:v>11.686</c:v>
                </c:pt>
                <c:pt idx="30252">
                  <c:v>11.686</c:v>
                </c:pt>
                <c:pt idx="30253">
                  <c:v>11.662000000000001</c:v>
                </c:pt>
                <c:pt idx="30254">
                  <c:v>11.662000000000001</c:v>
                </c:pt>
                <c:pt idx="30255">
                  <c:v>11.637</c:v>
                </c:pt>
                <c:pt idx="30256">
                  <c:v>11.637</c:v>
                </c:pt>
                <c:pt idx="30257">
                  <c:v>11.637</c:v>
                </c:pt>
                <c:pt idx="30258">
                  <c:v>11.662000000000001</c:v>
                </c:pt>
                <c:pt idx="30259">
                  <c:v>11.662000000000001</c:v>
                </c:pt>
                <c:pt idx="30260">
                  <c:v>11.662000000000001</c:v>
                </c:pt>
                <c:pt idx="30261">
                  <c:v>11.662000000000001</c:v>
                </c:pt>
                <c:pt idx="30262">
                  <c:v>11.662000000000001</c:v>
                </c:pt>
                <c:pt idx="30263">
                  <c:v>11.662000000000001</c:v>
                </c:pt>
                <c:pt idx="30264">
                  <c:v>11.662000000000001</c:v>
                </c:pt>
                <c:pt idx="30265">
                  <c:v>11.662000000000001</c:v>
                </c:pt>
                <c:pt idx="30266">
                  <c:v>11.686</c:v>
                </c:pt>
                <c:pt idx="30267">
                  <c:v>11.686</c:v>
                </c:pt>
                <c:pt idx="30268">
                  <c:v>11.686</c:v>
                </c:pt>
                <c:pt idx="30269">
                  <c:v>11.686</c:v>
                </c:pt>
                <c:pt idx="30270">
                  <c:v>11.686</c:v>
                </c:pt>
                <c:pt idx="30271">
                  <c:v>11.686</c:v>
                </c:pt>
                <c:pt idx="30272">
                  <c:v>11.686</c:v>
                </c:pt>
                <c:pt idx="30273">
                  <c:v>11.686</c:v>
                </c:pt>
                <c:pt idx="30274">
                  <c:v>11.686</c:v>
                </c:pt>
                <c:pt idx="30275">
                  <c:v>11.686</c:v>
                </c:pt>
                <c:pt idx="30276">
                  <c:v>11.71</c:v>
                </c:pt>
                <c:pt idx="30277">
                  <c:v>11.71</c:v>
                </c:pt>
                <c:pt idx="30278">
                  <c:v>11.71</c:v>
                </c:pt>
                <c:pt idx="30279">
                  <c:v>11.734</c:v>
                </c:pt>
                <c:pt idx="30280">
                  <c:v>11.759</c:v>
                </c:pt>
                <c:pt idx="30281">
                  <c:v>11.782999999999999</c:v>
                </c:pt>
                <c:pt idx="30282">
                  <c:v>11.832000000000001</c:v>
                </c:pt>
                <c:pt idx="30283">
                  <c:v>11.856</c:v>
                </c:pt>
                <c:pt idx="30284">
                  <c:v>11.88</c:v>
                </c:pt>
                <c:pt idx="30285">
                  <c:v>11.88</c:v>
                </c:pt>
                <c:pt idx="30286">
                  <c:v>11.929</c:v>
                </c:pt>
                <c:pt idx="30287">
                  <c:v>12.000999999999999</c:v>
                </c:pt>
                <c:pt idx="30288">
                  <c:v>12.05</c:v>
                </c:pt>
                <c:pt idx="30289">
                  <c:v>12.122</c:v>
                </c:pt>
                <c:pt idx="30290">
                  <c:v>12.170999999999999</c:v>
                </c:pt>
                <c:pt idx="30291">
                  <c:v>12.218999999999999</c:v>
                </c:pt>
                <c:pt idx="30292">
                  <c:v>12.364000000000001</c:v>
                </c:pt>
                <c:pt idx="30293">
                  <c:v>12.534000000000001</c:v>
                </c:pt>
                <c:pt idx="30294">
                  <c:v>12.606</c:v>
                </c:pt>
                <c:pt idx="30295">
                  <c:v>12.727</c:v>
                </c:pt>
                <c:pt idx="30296">
                  <c:v>12.847</c:v>
                </c:pt>
                <c:pt idx="30297">
                  <c:v>12.871</c:v>
                </c:pt>
                <c:pt idx="30298">
                  <c:v>12.92</c:v>
                </c:pt>
                <c:pt idx="30299">
                  <c:v>12.968</c:v>
                </c:pt>
                <c:pt idx="30300">
                  <c:v>13.016</c:v>
                </c:pt>
                <c:pt idx="30301">
                  <c:v>13.137</c:v>
                </c:pt>
                <c:pt idx="30302">
                  <c:v>13.185</c:v>
                </c:pt>
                <c:pt idx="30303">
                  <c:v>13.233000000000001</c:v>
                </c:pt>
                <c:pt idx="30304">
                  <c:v>13.257</c:v>
                </c:pt>
                <c:pt idx="30305">
                  <c:v>13.233000000000001</c:v>
                </c:pt>
                <c:pt idx="30306">
                  <c:v>13.233000000000001</c:v>
                </c:pt>
                <c:pt idx="30307">
                  <c:v>13.233000000000001</c:v>
                </c:pt>
                <c:pt idx="30308">
                  <c:v>13.209</c:v>
                </c:pt>
                <c:pt idx="30309">
                  <c:v>13.185</c:v>
                </c:pt>
                <c:pt idx="30310">
                  <c:v>13.137</c:v>
                </c:pt>
                <c:pt idx="30311">
                  <c:v>13.087999999999999</c:v>
                </c:pt>
                <c:pt idx="30312">
                  <c:v>13.064</c:v>
                </c:pt>
                <c:pt idx="30313">
                  <c:v>13.04</c:v>
                </c:pt>
                <c:pt idx="30314">
                  <c:v>13.016</c:v>
                </c:pt>
                <c:pt idx="30315">
                  <c:v>13.016</c:v>
                </c:pt>
                <c:pt idx="30316">
                  <c:v>12.992000000000001</c:v>
                </c:pt>
                <c:pt idx="30317">
                  <c:v>12.992000000000001</c:v>
                </c:pt>
                <c:pt idx="30318">
                  <c:v>12.992000000000001</c:v>
                </c:pt>
                <c:pt idx="30319">
                  <c:v>12.992000000000001</c:v>
                </c:pt>
                <c:pt idx="30320">
                  <c:v>12.968</c:v>
                </c:pt>
                <c:pt idx="30321">
                  <c:v>12.944000000000001</c:v>
                </c:pt>
                <c:pt idx="30322">
                  <c:v>12.896000000000001</c:v>
                </c:pt>
                <c:pt idx="30323">
                  <c:v>12.871</c:v>
                </c:pt>
                <c:pt idx="30324">
                  <c:v>12.847</c:v>
                </c:pt>
                <c:pt idx="30325">
                  <c:v>12.798999999999999</c:v>
                </c:pt>
                <c:pt idx="30326">
                  <c:v>12.750999999999999</c:v>
                </c:pt>
                <c:pt idx="30327">
                  <c:v>12.702999999999999</c:v>
                </c:pt>
                <c:pt idx="30328">
                  <c:v>12.678000000000001</c:v>
                </c:pt>
                <c:pt idx="30329">
                  <c:v>12.63</c:v>
                </c:pt>
                <c:pt idx="30330">
                  <c:v>12.582000000000001</c:v>
                </c:pt>
                <c:pt idx="30331">
                  <c:v>12.534000000000001</c:v>
                </c:pt>
                <c:pt idx="30332">
                  <c:v>12.484999999999999</c:v>
                </c:pt>
                <c:pt idx="30333">
                  <c:v>12.436999999999999</c:v>
                </c:pt>
                <c:pt idx="30334">
                  <c:v>12.413</c:v>
                </c:pt>
                <c:pt idx="30335">
                  <c:v>12.364000000000001</c:v>
                </c:pt>
                <c:pt idx="30336">
                  <c:v>12.34</c:v>
                </c:pt>
                <c:pt idx="30337">
                  <c:v>12.292</c:v>
                </c:pt>
                <c:pt idx="30338">
                  <c:v>12.268000000000001</c:v>
                </c:pt>
                <c:pt idx="30339">
                  <c:v>12.243</c:v>
                </c:pt>
                <c:pt idx="30340">
                  <c:v>12.218999999999999</c:v>
                </c:pt>
                <c:pt idx="30341">
                  <c:v>12.218999999999999</c:v>
                </c:pt>
                <c:pt idx="30342">
                  <c:v>12.195</c:v>
                </c:pt>
                <c:pt idx="30343">
                  <c:v>12.170999999999999</c:v>
                </c:pt>
                <c:pt idx="30344">
                  <c:v>12.170999999999999</c:v>
                </c:pt>
                <c:pt idx="30345">
                  <c:v>12.170999999999999</c:v>
                </c:pt>
                <c:pt idx="30346">
                  <c:v>12.147</c:v>
                </c:pt>
                <c:pt idx="30347">
                  <c:v>12.147</c:v>
                </c:pt>
                <c:pt idx="30348">
                  <c:v>12.122</c:v>
                </c:pt>
                <c:pt idx="30349">
                  <c:v>12.122</c:v>
                </c:pt>
                <c:pt idx="30350">
                  <c:v>12.098000000000001</c:v>
                </c:pt>
                <c:pt idx="30351">
                  <c:v>12.098000000000001</c:v>
                </c:pt>
                <c:pt idx="30352">
                  <c:v>12.098000000000001</c:v>
                </c:pt>
                <c:pt idx="30353">
                  <c:v>12.098000000000001</c:v>
                </c:pt>
                <c:pt idx="30354">
                  <c:v>12.074</c:v>
                </c:pt>
                <c:pt idx="30355">
                  <c:v>12.074</c:v>
                </c:pt>
                <c:pt idx="30356">
                  <c:v>12.074</c:v>
                </c:pt>
                <c:pt idx="30357">
                  <c:v>12.074</c:v>
                </c:pt>
                <c:pt idx="30358">
                  <c:v>12.074</c:v>
                </c:pt>
                <c:pt idx="30359">
                  <c:v>12.074</c:v>
                </c:pt>
                <c:pt idx="30360">
                  <c:v>12.074</c:v>
                </c:pt>
                <c:pt idx="30361">
                  <c:v>12.074</c:v>
                </c:pt>
                <c:pt idx="30362">
                  <c:v>12.074</c:v>
                </c:pt>
                <c:pt idx="30363">
                  <c:v>12.05</c:v>
                </c:pt>
                <c:pt idx="30364">
                  <c:v>12.05</c:v>
                </c:pt>
                <c:pt idx="30365">
                  <c:v>12.05</c:v>
                </c:pt>
                <c:pt idx="30366">
                  <c:v>12.025</c:v>
                </c:pt>
                <c:pt idx="30367">
                  <c:v>12.025</c:v>
                </c:pt>
                <c:pt idx="30368">
                  <c:v>12.025</c:v>
                </c:pt>
                <c:pt idx="30369">
                  <c:v>12.025</c:v>
                </c:pt>
                <c:pt idx="30370">
                  <c:v>12.000999999999999</c:v>
                </c:pt>
                <c:pt idx="30371">
                  <c:v>12.000999999999999</c:v>
                </c:pt>
                <c:pt idx="30372">
                  <c:v>12.000999999999999</c:v>
                </c:pt>
                <c:pt idx="30373">
                  <c:v>12.000999999999999</c:v>
                </c:pt>
                <c:pt idx="30374">
                  <c:v>12.000999999999999</c:v>
                </c:pt>
                <c:pt idx="30375">
                  <c:v>11.977</c:v>
                </c:pt>
                <c:pt idx="30376">
                  <c:v>11.977</c:v>
                </c:pt>
                <c:pt idx="30377">
                  <c:v>12.000999999999999</c:v>
                </c:pt>
                <c:pt idx="30378">
                  <c:v>12.025</c:v>
                </c:pt>
                <c:pt idx="30379">
                  <c:v>12.05</c:v>
                </c:pt>
                <c:pt idx="30380">
                  <c:v>12.098000000000001</c:v>
                </c:pt>
                <c:pt idx="30381">
                  <c:v>12.147</c:v>
                </c:pt>
                <c:pt idx="30382">
                  <c:v>12.195</c:v>
                </c:pt>
                <c:pt idx="30383">
                  <c:v>12.268000000000001</c:v>
                </c:pt>
                <c:pt idx="30384">
                  <c:v>12.34</c:v>
                </c:pt>
                <c:pt idx="30385">
                  <c:v>12.413</c:v>
                </c:pt>
                <c:pt idx="30386">
                  <c:v>12.509</c:v>
                </c:pt>
                <c:pt idx="30387">
                  <c:v>12.606</c:v>
                </c:pt>
                <c:pt idx="30388">
                  <c:v>12.702999999999999</c:v>
                </c:pt>
                <c:pt idx="30389">
                  <c:v>12.798999999999999</c:v>
                </c:pt>
                <c:pt idx="30390">
                  <c:v>12.896000000000001</c:v>
                </c:pt>
                <c:pt idx="30391">
                  <c:v>12.992000000000001</c:v>
                </c:pt>
                <c:pt idx="30392">
                  <c:v>13.087999999999999</c:v>
                </c:pt>
                <c:pt idx="30393">
                  <c:v>13.185</c:v>
                </c:pt>
                <c:pt idx="30394">
                  <c:v>13.257</c:v>
                </c:pt>
                <c:pt idx="30395">
                  <c:v>13.329000000000001</c:v>
                </c:pt>
                <c:pt idx="30396">
                  <c:v>13.401</c:v>
                </c:pt>
                <c:pt idx="30397">
                  <c:v>13.497</c:v>
                </c:pt>
                <c:pt idx="30398">
                  <c:v>13.57</c:v>
                </c:pt>
                <c:pt idx="30399">
                  <c:v>13.618</c:v>
                </c:pt>
                <c:pt idx="30400">
                  <c:v>13.641999999999999</c:v>
                </c:pt>
                <c:pt idx="30401">
                  <c:v>13.666</c:v>
                </c:pt>
                <c:pt idx="30402">
                  <c:v>13.666</c:v>
                </c:pt>
                <c:pt idx="30403">
                  <c:v>13.69</c:v>
                </c:pt>
                <c:pt idx="30404">
                  <c:v>13.69</c:v>
                </c:pt>
                <c:pt idx="30405">
                  <c:v>13.69</c:v>
                </c:pt>
                <c:pt idx="30406">
                  <c:v>13.714</c:v>
                </c:pt>
                <c:pt idx="30407">
                  <c:v>13.69</c:v>
                </c:pt>
                <c:pt idx="30408">
                  <c:v>13.69</c:v>
                </c:pt>
                <c:pt idx="30409">
                  <c:v>13.666</c:v>
                </c:pt>
                <c:pt idx="30410">
                  <c:v>13.641999999999999</c:v>
                </c:pt>
                <c:pt idx="30411">
                  <c:v>13.618</c:v>
                </c:pt>
                <c:pt idx="30412">
                  <c:v>13.593999999999999</c:v>
                </c:pt>
                <c:pt idx="30413">
                  <c:v>13.57</c:v>
                </c:pt>
                <c:pt idx="30414">
                  <c:v>13.57</c:v>
                </c:pt>
                <c:pt idx="30415">
                  <c:v>13.545999999999999</c:v>
                </c:pt>
                <c:pt idx="30416">
                  <c:v>13.522</c:v>
                </c:pt>
                <c:pt idx="30417">
                  <c:v>13.522</c:v>
                </c:pt>
                <c:pt idx="30418">
                  <c:v>13.522</c:v>
                </c:pt>
                <c:pt idx="30419">
                  <c:v>13.497</c:v>
                </c:pt>
                <c:pt idx="30420">
                  <c:v>13.473000000000001</c:v>
                </c:pt>
                <c:pt idx="30421">
                  <c:v>13.449</c:v>
                </c:pt>
                <c:pt idx="30422">
                  <c:v>13.425000000000001</c:v>
                </c:pt>
                <c:pt idx="30423">
                  <c:v>13.401</c:v>
                </c:pt>
                <c:pt idx="30424">
                  <c:v>13.377000000000001</c:v>
                </c:pt>
                <c:pt idx="30425">
                  <c:v>13.353</c:v>
                </c:pt>
                <c:pt idx="30426">
                  <c:v>13.305</c:v>
                </c:pt>
                <c:pt idx="30427">
                  <c:v>13.281000000000001</c:v>
                </c:pt>
                <c:pt idx="30428">
                  <c:v>13.233000000000001</c:v>
                </c:pt>
                <c:pt idx="30429">
                  <c:v>13.209</c:v>
                </c:pt>
                <c:pt idx="30430">
                  <c:v>13.185</c:v>
                </c:pt>
                <c:pt idx="30431">
                  <c:v>13.137</c:v>
                </c:pt>
                <c:pt idx="30432">
                  <c:v>13.112</c:v>
                </c:pt>
                <c:pt idx="30433">
                  <c:v>13.064</c:v>
                </c:pt>
                <c:pt idx="30434">
                  <c:v>13.04</c:v>
                </c:pt>
                <c:pt idx="30435">
                  <c:v>12.992000000000001</c:v>
                </c:pt>
                <c:pt idx="30436">
                  <c:v>12.968</c:v>
                </c:pt>
                <c:pt idx="30437">
                  <c:v>12.944000000000001</c:v>
                </c:pt>
                <c:pt idx="30438">
                  <c:v>12.92</c:v>
                </c:pt>
                <c:pt idx="30439">
                  <c:v>12.896000000000001</c:v>
                </c:pt>
                <c:pt idx="30440">
                  <c:v>12.871</c:v>
                </c:pt>
                <c:pt idx="30441">
                  <c:v>12.847</c:v>
                </c:pt>
                <c:pt idx="30442">
                  <c:v>12.823</c:v>
                </c:pt>
                <c:pt idx="30443">
                  <c:v>12.798999999999999</c:v>
                </c:pt>
                <c:pt idx="30444">
                  <c:v>12.750999999999999</c:v>
                </c:pt>
                <c:pt idx="30445">
                  <c:v>12.727</c:v>
                </c:pt>
                <c:pt idx="30446">
                  <c:v>12.702999999999999</c:v>
                </c:pt>
                <c:pt idx="30447">
                  <c:v>12.678000000000001</c:v>
                </c:pt>
                <c:pt idx="30448">
                  <c:v>12.654</c:v>
                </c:pt>
                <c:pt idx="30449">
                  <c:v>12.63</c:v>
                </c:pt>
                <c:pt idx="30450">
                  <c:v>12.582000000000001</c:v>
                </c:pt>
                <c:pt idx="30451">
                  <c:v>12.558</c:v>
                </c:pt>
                <c:pt idx="30452">
                  <c:v>12.534000000000001</c:v>
                </c:pt>
                <c:pt idx="30453">
                  <c:v>12.509</c:v>
                </c:pt>
                <c:pt idx="30454">
                  <c:v>12.484999999999999</c:v>
                </c:pt>
                <c:pt idx="30455">
                  <c:v>12.461</c:v>
                </c:pt>
                <c:pt idx="30456">
                  <c:v>12.436999999999999</c:v>
                </c:pt>
                <c:pt idx="30457">
                  <c:v>12.436999999999999</c:v>
                </c:pt>
                <c:pt idx="30458">
                  <c:v>12.413</c:v>
                </c:pt>
                <c:pt idx="30459">
                  <c:v>12.413</c:v>
                </c:pt>
                <c:pt idx="30460">
                  <c:v>12.413</c:v>
                </c:pt>
                <c:pt idx="30461">
                  <c:v>12.388999999999999</c:v>
                </c:pt>
                <c:pt idx="30462">
                  <c:v>12.388999999999999</c:v>
                </c:pt>
                <c:pt idx="30463">
                  <c:v>12.364000000000001</c:v>
                </c:pt>
                <c:pt idx="30464">
                  <c:v>12.364000000000001</c:v>
                </c:pt>
                <c:pt idx="30465">
                  <c:v>12.34</c:v>
                </c:pt>
                <c:pt idx="30466">
                  <c:v>12.316000000000001</c:v>
                </c:pt>
                <c:pt idx="30467">
                  <c:v>12.316000000000001</c:v>
                </c:pt>
                <c:pt idx="30468">
                  <c:v>12.292</c:v>
                </c:pt>
                <c:pt idx="30469">
                  <c:v>12.316000000000001</c:v>
                </c:pt>
                <c:pt idx="30470">
                  <c:v>12.316000000000001</c:v>
                </c:pt>
                <c:pt idx="30471">
                  <c:v>12.34</c:v>
                </c:pt>
                <c:pt idx="30472">
                  <c:v>12.34</c:v>
                </c:pt>
                <c:pt idx="30473">
                  <c:v>12.364000000000001</c:v>
                </c:pt>
                <c:pt idx="30474">
                  <c:v>12.436999999999999</c:v>
                </c:pt>
                <c:pt idx="30475">
                  <c:v>12.558</c:v>
                </c:pt>
                <c:pt idx="30476">
                  <c:v>12.654</c:v>
                </c:pt>
                <c:pt idx="30477">
                  <c:v>12.702999999999999</c:v>
                </c:pt>
                <c:pt idx="30478">
                  <c:v>12.750999999999999</c:v>
                </c:pt>
                <c:pt idx="30479">
                  <c:v>12.823</c:v>
                </c:pt>
                <c:pt idx="30480">
                  <c:v>12.92</c:v>
                </c:pt>
                <c:pt idx="30481">
                  <c:v>13.04</c:v>
                </c:pt>
                <c:pt idx="30482">
                  <c:v>13.137</c:v>
                </c:pt>
                <c:pt idx="30483">
                  <c:v>13.281000000000001</c:v>
                </c:pt>
                <c:pt idx="30484">
                  <c:v>13.377000000000001</c:v>
                </c:pt>
                <c:pt idx="30485">
                  <c:v>13.522</c:v>
                </c:pt>
                <c:pt idx="30486">
                  <c:v>13.641999999999999</c:v>
                </c:pt>
                <c:pt idx="30487">
                  <c:v>13.786</c:v>
                </c:pt>
                <c:pt idx="30488">
                  <c:v>13.882</c:v>
                </c:pt>
                <c:pt idx="30489">
                  <c:v>14.002000000000001</c:v>
                </c:pt>
                <c:pt idx="30490">
                  <c:v>14.098000000000001</c:v>
                </c:pt>
                <c:pt idx="30491">
                  <c:v>14.194000000000001</c:v>
                </c:pt>
                <c:pt idx="30492">
                  <c:v>14.242000000000001</c:v>
                </c:pt>
                <c:pt idx="30493">
                  <c:v>14.314</c:v>
                </c:pt>
                <c:pt idx="30494">
                  <c:v>14.361000000000001</c:v>
                </c:pt>
                <c:pt idx="30495">
                  <c:v>14.409000000000001</c:v>
                </c:pt>
                <c:pt idx="30496">
                  <c:v>14.433</c:v>
                </c:pt>
                <c:pt idx="30497">
                  <c:v>14.457000000000001</c:v>
                </c:pt>
                <c:pt idx="30498">
                  <c:v>14.433</c:v>
                </c:pt>
                <c:pt idx="30499">
                  <c:v>14.457000000000001</c:v>
                </c:pt>
                <c:pt idx="30500">
                  <c:v>14.433</c:v>
                </c:pt>
                <c:pt idx="30501">
                  <c:v>14.409000000000001</c:v>
                </c:pt>
                <c:pt idx="30502">
                  <c:v>14.385</c:v>
                </c:pt>
                <c:pt idx="30503">
                  <c:v>14.361000000000001</c:v>
                </c:pt>
                <c:pt idx="30504">
                  <c:v>14.337</c:v>
                </c:pt>
                <c:pt idx="30505">
                  <c:v>14.29</c:v>
                </c:pt>
                <c:pt idx="30506">
                  <c:v>14.242000000000001</c:v>
                </c:pt>
                <c:pt idx="30507">
                  <c:v>14.194000000000001</c:v>
                </c:pt>
                <c:pt idx="30508">
                  <c:v>14.146000000000001</c:v>
                </c:pt>
                <c:pt idx="30509">
                  <c:v>14.098000000000001</c:v>
                </c:pt>
                <c:pt idx="30510">
                  <c:v>14.074</c:v>
                </c:pt>
                <c:pt idx="30511">
                  <c:v>14.026</c:v>
                </c:pt>
                <c:pt idx="30512">
                  <c:v>14.002000000000001</c:v>
                </c:pt>
                <c:pt idx="30513">
                  <c:v>13.93</c:v>
                </c:pt>
                <c:pt idx="30514">
                  <c:v>13.882</c:v>
                </c:pt>
                <c:pt idx="30515">
                  <c:v>13.786</c:v>
                </c:pt>
                <c:pt idx="30516">
                  <c:v>13.69</c:v>
                </c:pt>
                <c:pt idx="30517">
                  <c:v>13.593999999999999</c:v>
                </c:pt>
                <c:pt idx="30518">
                  <c:v>13.497</c:v>
                </c:pt>
                <c:pt idx="30519">
                  <c:v>13.425000000000001</c:v>
                </c:pt>
                <c:pt idx="30520">
                  <c:v>13.353</c:v>
                </c:pt>
                <c:pt idx="30521">
                  <c:v>13.305</c:v>
                </c:pt>
                <c:pt idx="30522">
                  <c:v>13.257</c:v>
                </c:pt>
                <c:pt idx="30523">
                  <c:v>13.209</c:v>
                </c:pt>
                <c:pt idx="30524">
                  <c:v>13.161</c:v>
                </c:pt>
                <c:pt idx="30525">
                  <c:v>13.137</c:v>
                </c:pt>
                <c:pt idx="30526">
                  <c:v>13.112</c:v>
                </c:pt>
                <c:pt idx="30527">
                  <c:v>13.087999999999999</c:v>
                </c:pt>
                <c:pt idx="30528">
                  <c:v>13.064</c:v>
                </c:pt>
                <c:pt idx="30529">
                  <c:v>13.04</c:v>
                </c:pt>
                <c:pt idx="30530">
                  <c:v>13.04</c:v>
                </c:pt>
                <c:pt idx="30531">
                  <c:v>13.016</c:v>
                </c:pt>
                <c:pt idx="30532">
                  <c:v>13.016</c:v>
                </c:pt>
                <c:pt idx="30533">
                  <c:v>13.016</c:v>
                </c:pt>
                <c:pt idx="30534">
                  <c:v>12.992000000000001</c:v>
                </c:pt>
                <c:pt idx="30535">
                  <c:v>12.992000000000001</c:v>
                </c:pt>
                <c:pt idx="30536">
                  <c:v>12.992000000000001</c:v>
                </c:pt>
                <c:pt idx="30537">
                  <c:v>12.968</c:v>
                </c:pt>
                <c:pt idx="30538">
                  <c:v>12.968</c:v>
                </c:pt>
                <c:pt idx="30539">
                  <c:v>12.968</c:v>
                </c:pt>
                <c:pt idx="30540">
                  <c:v>12.944000000000001</c:v>
                </c:pt>
                <c:pt idx="30541">
                  <c:v>12.944000000000001</c:v>
                </c:pt>
                <c:pt idx="30542">
                  <c:v>12.92</c:v>
                </c:pt>
                <c:pt idx="30543">
                  <c:v>12.896000000000001</c:v>
                </c:pt>
                <c:pt idx="30544">
                  <c:v>12.871</c:v>
                </c:pt>
                <c:pt idx="30545">
                  <c:v>12.847</c:v>
                </c:pt>
                <c:pt idx="30546">
                  <c:v>12.823</c:v>
                </c:pt>
                <c:pt idx="30547">
                  <c:v>12.798999999999999</c:v>
                </c:pt>
                <c:pt idx="30548">
                  <c:v>12.775</c:v>
                </c:pt>
                <c:pt idx="30549">
                  <c:v>12.750999999999999</c:v>
                </c:pt>
                <c:pt idx="30550">
                  <c:v>12.702999999999999</c:v>
                </c:pt>
                <c:pt idx="30551">
                  <c:v>12.678000000000001</c:v>
                </c:pt>
                <c:pt idx="30552">
                  <c:v>12.654</c:v>
                </c:pt>
                <c:pt idx="30553">
                  <c:v>12.606</c:v>
                </c:pt>
                <c:pt idx="30554">
                  <c:v>12.582000000000001</c:v>
                </c:pt>
                <c:pt idx="30555">
                  <c:v>12.558</c:v>
                </c:pt>
                <c:pt idx="30556">
                  <c:v>12.509</c:v>
                </c:pt>
                <c:pt idx="30557">
                  <c:v>12.484999999999999</c:v>
                </c:pt>
                <c:pt idx="30558">
                  <c:v>12.461</c:v>
                </c:pt>
                <c:pt idx="30559">
                  <c:v>12.413</c:v>
                </c:pt>
                <c:pt idx="30560">
                  <c:v>12.388999999999999</c:v>
                </c:pt>
                <c:pt idx="30561">
                  <c:v>12.364000000000001</c:v>
                </c:pt>
                <c:pt idx="30562">
                  <c:v>12.34</c:v>
                </c:pt>
                <c:pt idx="30563">
                  <c:v>12.292</c:v>
                </c:pt>
                <c:pt idx="30564">
                  <c:v>12.268000000000001</c:v>
                </c:pt>
                <c:pt idx="30565">
                  <c:v>12.268000000000001</c:v>
                </c:pt>
                <c:pt idx="30566">
                  <c:v>12.268000000000001</c:v>
                </c:pt>
                <c:pt idx="30567">
                  <c:v>12.268000000000001</c:v>
                </c:pt>
                <c:pt idx="30568">
                  <c:v>12.268000000000001</c:v>
                </c:pt>
                <c:pt idx="30569">
                  <c:v>12.292</c:v>
                </c:pt>
                <c:pt idx="30570">
                  <c:v>12.292</c:v>
                </c:pt>
                <c:pt idx="30571">
                  <c:v>12.316000000000001</c:v>
                </c:pt>
                <c:pt idx="30572">
                  <c:v>12.364000000000001</c:v>
                </c:pt>
                <c:pt idx="30573">
                  <c:v>12.388999999999999</c:v>
                </c:pt>
                <c:pt idx="30574">
                  <c:v>12.413</c:v>
                </c:pt>
                <c:pt idx="30575">
                  <c:v>12.484999999999999</c:v>
                </c:pt>
                <c:pt idx="30576">
                  <c:v>12.534000000000001</c:v>
                </c:pt>
                <c:pt idx="30577">
                  <c:v>12.582000000000001</c:v>
                </c:pt>
                <c:pt idx="30578">
                  <c:v>12.63</c:v>
                </c:pt>
                <c:pt idx="30579">
                  <c:v>12.702999999999999</c:v>
                </c:pt>
                <c:pt idx="30580">
                  <c:v>12.750999999999999</c:v>
                </c:pt>
                <c:pt idx="30581">
                  <c:v>12.823</c:v>
                </c:pt>
                <c:pt idx="30582">
                  <c:v>12.871</c:v>
                </c:pt>
                <c:pt idx="30583">
                  <c:v>12.92</c:v>
                </c:pt>
                <c:pt idx="30584">
                  <c:v>12.968</c:v>
                </c:pt>
                <c:pt idx="30585">
                  <c:v>13.016</c:v>
                </c:pt>
                <c:pt idx="30586">
                  <c:v>13.064</c:v>
                </c:pt>
                <c:pt idx="30587">
                  <c:v>13.112</c:v>
                </c:pt>
                <c:pt idx="30588">
                  <c:v>13.137</c:v>
                </c:pt>
                <c:pt idx="30589">
                  <c:v>13.185</c:v>
                </c:pt>
                <c:pt idx="30590">
                  <c:v>13.209</c:v>
                </c:pt>
                <c:pt idx="30591">
                  <c:v>13.233000000000001</c:v>
                </c:pt>
                <c:pt idx="30592">
                  <c:v>13.233000000000001</c:v>
                </c:pt>
                <c:pt idx="30593">
                  <c:v>13.257</c:v>
                </c:pt>
                <c:pt idx="30594">
                  <c:v>13.233000000000001</c:v>
                </c:pt>
                <c:pt idx="30595">
                  <c:v>13.233000000000001</c:v>
                </c:pt>
                <c:pt idx="30596">
                  <c:v>13.209</c:v>
                </c:pt>
                <c:pt idx="30597">
                  <c:v>13.185</c:v>
                </c:pt>
                <c:pt idx="30598">
                  <c:v>13.137</c:v>
                </c:pt>
                <c:pt idx="30599">
                  <c:v>13.087999999999999</c:v>
                </c:pt>
                <c:pt idx="30600">
                  <c:v>13.04</c:v>
                </c:pt>
                <c:pt idx="30601">
                  <c:v>12.992000000000001</c:v>
                </c:pt>
                <c:pt idx="30602">
                  <c:v>12.944000000000001</c:v>
                </c:pt>
                <c:pt idx="30603">
                  <c:v>12.896000000000001</c:v>
                </c:pt>
                <c:pt idx="30604">
                  <c:v>12.847</c:v>
                </c:pt>
                <c:pt idx="30605">
                  <c:v>12.798999999999999</c:v>
                </c:pt>
                <c:pt idx="30606">
                  <c:v>12.750999999999999</c:v>
                </c:pt>
                <c:pt idx="30607">
                  <c:v>12.678000000000001</c:v>
                </c:pt>
                <c:pt idx="30608">
                  <c:v>12.606</c:v>
                </c:pt>
                <c:pt idx="30609">
                  <c:v>12.558</c:v>
                </c:pt>
                <c:pt idx="30610">
                  <c:v>12.509</c:v>
                </c:pt>
                <c:pt idx="30611">
                  <c:v>12.436999999999999</c:v>
                </c:pt>
                <c:pt idx="30612">
                  <c:v>12.388999999999999</c:v>
                </c:pt>
                <c:pt idx="30613">
                  <c:v>12.34</c:v>
                </c:pt>
                <c:pt idx="30614">
                  <c:v>12.268000000000001</c:v>
                </c:pt>
                <c:pt idx="30615">
                  <c:v>12.243</c:v>
                </c:pt>
                <c:pt idx="30616">
                  <c:v>12.195</c:v>
                </c:pt>
                <c:pt idx="30617">
                  <c:v>12.170999999999999</c:v>
                </c:pt>
                <c:pt idx="30618">
                  <c:v>12.122</c:v>
                </c:pt>
                <c:pt idx="30619">
                  <c:v>12.098000000000001</c:v>
                </c:pt>
                <c:pt idx="30620">
                  <c:v>12.074</c:v>
                </c:pt>
                <c:pt idx="30621">
                  <c:v>12.025</c:v>
                </c:pt>
                <c:pt idx="30622">
                  <c:v>12.000999999999999</c:v>
                </c:pt>
                <c:pt idx="30623">
                  <c:v>11.977</c:v>
                </c:pt>
                <c:pt idx="30624">
                  <c:v>11.929</c:v>
                </c:pt>
                <c:pt idx="30625">
                  <c:v>11.904</c:v>
                </c:pt>
                <c:pt idx="30626">
                  <c:v>11.88</c:v>
                </c:pt>
                <c:pt idx="30627">
                  <c:v>11.856</c:v>
                </c:pt>
                <c:pt idx="30628">
                  <c:v>11.832000000000001</c:v>
                </c:pt>
                <c:pt idx="30629">
                  <c:v>11.807</c:v>
                </c:pt>
                <c:pt idx="30630">
                  <c:v>11.782999999999999</c:v>
                </c:pt>
                <c:pt idx="30631">
                  <c:v>11.734</c:v>
                </c:pt>
                <c:pt idx="30632">
                  <c:v>11.71</c:v>
                </c:pt>
                <c:pt idx="30633">
                  <c:v>11.686</c:v>
                </c:pt>
                <c:pt idx="30634">
                  <c:v>11.662000000000001</c:v>
                </c:pt>
                <c:pt idx="30635">
                  <c:v>11.637</c:v>
                </c:pt>
                <c:pt idx="30636">
                  <c:v>11.613</c:v>
                </c:pt>
                <c:pt idx="30637">
                  <c:v>11.589</c:v>
                </c:pt>
                <c:pt idx="30638">
                  <c:v>11.589</c:v>
                </c:pt>
                <c:pt idx="30639">
                  <c:v>11.565</c:v>
                </c:pt>
                <c:pt idx="30640">
                  <c:v>11.565</c:v>
                </c:pt>
                <c:pt idx="30641">
                  <c:v>11.565</c:v>
                </c:pt>
                <c:pt idx="30642">
                  <c:v>11.589</c:v>
                </c:pt>
                <c:pt idx="30643">
                  <c:v>11.589</c:v>
                </c:pt>
                <c:pt idx="30644">
                  <c:v>11.565</c:v>
                </c:pt>
                <c:pt idx="30645">
                  <c:v>11.565</c:v>
                </c:pt>
                <c:pt idx="30646">
                  <c:v>11.565</c:v>
                </c:pt>
                <c:pt idx="30647">
                  <c:v>11.565</c:v>
                </c:pt>
                <c:pt idx="30648">
                  <c:v>11.565</c:v>
                </c:pt>
                <c:pt idx="30649">
                  <c:v>11.589</c:v>
                </c:pt>
                <c:pt idx="30650">
                  <c:v>11.589</c:v>
                </c:pt>
                <c:pt idx="30651">
                  <c:v>11.589</c:v>
                </c:pt>
                <c:pt idx="30652">
                  <c:v>11.613</c:v>
                </c:pt>
                <c:pt idx="30653">
                  <c:v>11.613</c:v>
                </c:pt>
                <c:pt idx="30654">
                  <c:v>11.637</c:v>
                </c:pt>
                <c:pt idx="30655">
                  <c:v>11.637</c:v>
                </c:pt>
                <c:pt idx="30656">
                  <c:v>11.662000000000001</c:v>
                </c:pt>
                <c:pt idx="30657">
                  <c:v>11.686</c:v>
                </c:pt>
                <c:pt idx="30658">
                  <c:v>11.686</c:v>
                </c:pt>
                <c:pt idx="30659">
                  <c:v>11.71</c:v>
                </c:pt>
                <c:pt idx="30660">
                  <c:v>11.71</c:v>
                </c:pt>
                <c:pt idx="30661">
                  <c:v>11.734</c:v>
                </c:pt>
                <c:pt idx="30662">
                  <c:v>11.759</c:v>
                </c:pt>
                <c:pt idx="30663">
                  <c:v>11.782999999999999</c:v>
                </c:pt>
                <c:pt idx="30664">
                  <c:v>11.807</c:v>
                </c:pt>
                <c:pt idx="30665">
                  <c:v>11.832000000000001</c:v>
                </c:pt>
                <c:pt idx="30666">
                  <c:v>11.856</c:v>
                </c:pt>
                <c:pt idx="30667">
                  <c:v>11.88</c:v>
                </c:pt>
                <c:pt idx="30668">
                  <c:v>11.88</c:v>
                </c:pt>
                <c:pt idx="30669">
                  <c:v>11.904</c:v>
                </c:pt>
                <c:pt idx="30670">
                  <c:v>11.929</c:v>
                </c:pt>
                <c:pt idx="30671">
                  <c:v>11.952999999999999</c:v>
                </c:pt>
                <c:pt idx="30672">
                  <c:v>11.977</c:v>
                </c:pt>
                <c:pt idx="30673">
                  <c:v>12.000999999999999</c:v>
                </c:pt>
                <c:pt idx="30674">
                  <c:v>12.025</c:v>
                </c:pt>
                <c:pt idx="30675">
                  <c:v>12.074</c:v>
                </c:pt>
                <c:pt idx="30676">
                  <c:v>12.122</c:v>
                </c:pt>
                <c:pt idx="30677">
                  <c:v>12.170999999999999</c:v>
                </c:pt>
                <c:pt idx="30678">
                  <c:v>12.218999999999999</c:v>
                </c:pt>
                <c:pt idx="30679">
                  <c:v>12.292</c:v>
                </c:pt>
                <c:pt idx="30680">
                  <c:v>12.34</c:v>
                </c:pt>
                <c:pt idx="30681">
                  <c:v>12.388999999999999</c:v>
                </c:pt>
                <c:pt idx="30682">
                  <c:v>12.413</c:v>
                </c:pt>
                <c:pt idx="30683">
                  <c:v>12.436999999999999</c:v>
                </c:pt>
                <c:pt idx="30684">
                  <c:v>12.461</c:v>
                </c:pt>
                <c:pt idx="30685">
                  <c:v>12.484999999999999</c:v>
                </c:pt>
                <c:pt idx="30686">
                  <c:v>12.509</c:v>
                </c:pt>
                <c:pt idx="30687">
                  <c:v>12.534000000000001</c:v>
                </c:pt>
                <c:pt idx="30688">
                  <c:v>12.558</c:v>
                </c:pt>
                <c:pt idx="30689">
                  <c:v>12.582000000000001</c:v>
                </c:pt>
                <c:pt idx="30690">
                  <c:v>12.582000000000001</c:v>
                </c:pt>
                <c:pt idx="30691">
                  <c:v>12.606</c:v>
                </c:pt>
                <c:pt idx="30692">
                  <c:v>12.63</c:v>
                </c:pt>
                <c:pt idx="30693">
                  <c:v>12.654</c:v>
                </c:pt>
                <c:pt idx="30694">
                  <c:v>12.654</c:v>
                </c:pt>
                <c:pt idx="30695">
                  <c:v>12.654</c:v>
                </c:pt>
                <c:pt idx="30696">
                  <c:v>12.654</c:v>
                </c:pt>
                <c:pt idx="30697">
                  <c:v>12.654</c:v>
                </c:pt>
                <c:pt idx="30698">
                  <c:v>12.63</c:v>
                </c:pt>
                <c:pt idx="30699">
                  <c:v>12.63</c:v>
                </c:pt>
                <c:pt idx="30700">
                  <c:v>12.606</c:v>
                </c:pt>
                <c:pt idx="30701">
                  <c:v>12.558</c:v>
                </c:pt>
                <c:pt idx="30702">
                  <c:v>12.534000000000001</c:v>
                </c:pt>
                <c:pt idx="30703">
                  <c:v>12.509</c:v>
                </c:pt>
                <c:pt idx="30704">
                  <c:v>12.484999999999999</c:v>
                </c:pt>
                <c:pt idx="30705">
                  <c:v>12.461</c:v>
                </c:pt>
                <c:pt idx="30706">
                  <c:v>12.413</c:v>
                </c:pt>
                <c:pt idx="30707">
                  <c:v>12.364000000000001</c:v>
                </c:pt>
                <c:pt idx="30708">
                  <c:v>12.34</c:v>
                </c:pt>
                <c:pt idx="30709">
                  <c:v>12.292</c:v>
                </c:pt>
                <c:pt idx="30710">
                  <c:v>12.243</c:v>
                </c:pt>
                <c:pt idx="30711">
                  <c:v>12.218999999999999</c:v>
                </c:pt>
                <c:pt idx="30712">
                  <c:v>12.170999999999999</c:v>
                </c:pt>
                <c:pt idx="30713">
                  <c:v>12.147</c:v>
                </c:pt>
                <c:pt idx="30714">
                  <c:v>12.098000000000001</c:v>
                </c:pt>
                <c:pt idx="30715">
                  <c:v>12.074</c:v>
                </c:pt>
                <c:pt idx="30716">
                  <c:v>12.025</c:v>
                </c:pt>
                <c:pt idx="30717">
                  <c:v>12.000999999999999</c:v>
                </c:pt>
                <c:pt idx="30718">
                  <c:v>11.977</c:v>
                </c:pt>
                <c:pt idx="30719">
                  <c:v>11.952999999999999</c:v>
                </c:pt>
                <c:pt idx="30720">
                  <c:v>11.929</c:v>
                </c:pt>
                <c:pt idx="30721">
                  <c:v>11.88</c:v>
                </c:pt>
                <c:pt idx="30722">
                  <c:v>11.856</c:v>
                </c:pt>
                <c:pt idx="30723">
                  <c:v>11.832000000000001</c:v>
                </c:pt>
                <c:pt idx="30724">
                  <c:v>11.832000000000001</c:v>
                </c:pt>
                <c:pt idx="30725">
                  <c:v>11.807</c:v>
                </c:pt>
                <c:pt idx="30726">
                  <c:v>11.782999999999999</c:v>
                </c:pt>
                <c:pt idx="30727">
                  <c:v>11.782999999999999</c:v>
                </c:pt>
                <c:pt idx="30728">
                  <c:v>11.782999999999999</c:v>
                </c:pt>
                <c:pt idx="30729">
                  <c:v>11.759</c:v>
                </c:pt>
                <c:pt idx="30730">
                  <c:v>11.759</c:v>
                </c:pt>
                <c:pt idx="30731">
                  <c:v>11.734</c:v>
                </c:pt>
                <c:pt idx="30732">
                  <c:v>11.734</c:v>
                </c:pt>
                <c:pt idx="30733">
                  <c:v>11.734</c:v>
                </c:pt>
                <c:pt idx="30734">
                  <c:v>11.759</c:v>
                </c:pt>
                <c:pt idx="30735">
                  <c:v>11.759</c:v>
                </c:pt>
                <c:pt idx="30736">
                  <c:v>11.759</c:v>
                </c:pt>
                <c:pt idx="30737">
                  <c:v>11.759</c:v>
                </c:pt>
                <c:pt idx="30738">
                  <c:v>11.759</c:v>
                </c:pt>
                <c:pt idx="30739">
                  <c:v>11.782999999999999</c:v>
                </c:pt>
                <c:pt idx="30740">
                  <c:v>11.782999999999999</c:v>
                </c:pt>
                <c:pt idx="30741">
                  <c:v>11.782999999999999</c:v>
                </c:pt>
                <c:pt idx="30742">
                  <c:v>11.782999999999999</c:v>
                </c:pt>
                <c:pt idx="30743">
                  <c:v>11.782999999999999</c:v>
                </c:pt>
                <c:pt idx="30744">
                  <c:v>11.807</c:v>
                </c:pt>
                <c:pt idx="30745">
                  <c:v>11.782999999999999</c:v>
                </c:pt>
                <c:pt idx="30746">
                  <c:v>11.782999999999999</c:v>
                </c:pt>
                <c:pt idx="30747">
                  <c:v>11.782999999999999</c:v>
                </c:pt>
                <c:pt idx="30748">
                  <c:v>11.782999999999999</c:v>
                </c:pt>
                <c:pt idx="30749">
                  <c:v>11.782999999999999</c:v>
                </c:pt>
                <c:pt idx="30750">
                  <c:v>11.759</c:v>
                </c:pt>
                <c:pt idx="30751">
                  <c:v>11.759</c:v>
                </c:pt>
                <c:pt idx="30752">
                  <c:v>11.759</c:v>
                </c:pt>
                <c:pt idx="30753">
                  <c:v>11.734</c:v>
                </c:pt>
                <c:pt idx="30754">
                  <c:v>11.734</c:v>
                </c:pt>
                <c:pt idx="30755">
                  <c:v>11.71</c:v>
                </c:pt>
                <c:pt idx="30756">
                  <c:v>11.71</c:v>
                </c:pt>
                <c:pt idx="30757">
                  <c:v>11.71</c:v>
                </c:pt>
                <c:pt idx="30758">
                  <c:v>11.686</c:v>
                </c:pt>
                <c:pt idx="30759">
                  <c:v>11.686</c:v>
                </c:pt>
                <c:pt idx="30760">
                  <c:v>11.71</c:v>
                </c:pt>
                <c:pt idx="30761">
                  <c:v>11.71</c:v>
                </c:pt>
                <c:pt idx="30762">
                  <c:v>11.734</c:v>
                </c:pt>
                <c:pt idx="30763">
                  <c:v>11.782999999999999</c:v>
                </c:pt>
                <c:pt idx="30764">
                  <c:v>11.807</c:v>
                </c:pt>
                <c:pt idx="30765">
                  <c:v>11.856</c:v>
                </c:pt>
                <c:pt idx="30766">
                  <c:v>11.88</c:v>
                </c:pt>
                <c:pt idx="30767">
                  <c:v>11.904</c:v>
                </c:pt>
                <c:pt idx="30768">
                  <c:v>11.952999999999999</c:v>
                </c:pt>
                <c:pt idx="30769">
                  <c:v>11.977</c:v>
                </c:pt>
                <c:pt idx="30770">
                  <c:v>12.05</c:v>
                </c:pt>
                <c:pt idx="30771">
                  <c:v>12.098000000000001</c:v>
                </c:pt>
                <c:pt idx="30772">
                  <c:v>12.170999999999999</c:v>
                </c:pt>
                <c:pt idx="30773">
                  <c:v>12.218999999999999</c:v>
                </c:pt>
                <c:pt idx="30774">
                  <c:v>12.268000000000001</c:v>
                </c:pt>
                <c:pt idx="30775">
                  <c:v>12.316000000000001</c:v>
                </c:pt>
                <c:pt idx="30776">
                  <c:v>12.364000000000001</c:v>
                </c:pt>
                <c:pt idx="30777">
                  <c:v>12.413</c:v>
                </c:pt>
                <c:pt idx="30778">
                  <c:v>12.436999999999999</c:v>
                </c:pt>
                <c:pt idx="30779">
                  <c:v>12.461</c:v>
                </c:pt>
                <c:pt idx="30780">
                  <c:v>12.484999999999999</c:v>
                </c:pt>
                <c:pt idx="30781">
                  <c:v>12.509</c:v>
                </c:pt>
                <c:pt idx="30782">
                  <c:v>12.509</c:v>
                </c:pt>
                <c:pt idx="30783">
                  <c:v>12.534000000000001</c:v>
                </c:pt>
                <c:pt idx="30784">
                  <c:v>12.534000000000001</c:v>
                </c:pt>
                <c:pt idx="30785">
                  <c:v>12.509</c:v>
                </c:pt>
                <c:pt idx="30786">
                  <c:v>12.509</c:v>
                </c:pt>
                <c:pt idx="30787">
                  <c:v>12.484999999999999</c:v>
                </c:pt>
                <c:pt idx="30788">
                  <c:v>12.461</c:v>
                </c:pt>
                <c:pt idx="30789">
                  <c:v>12.413</c:v>
                </c:pt>
                <c:pt idx="30790">
                  <c:v>12.388999999999999</c:v>
                </c:pt>
                <c:pt idx="30791">
                  <c:v>12.34</c:v>
                </c:pt>
                <c:pt idx="30792">
                  <c:v>12.292</c:v>
                </c:pt>
                <c:pt idx="30793">
                  <c:v>12.243</c:v>
                </c:pt>
                <c:pt idx="30794">
                  <c:v>12.170999999999999</c:v>
                </c:pt>
                <c:pt idx="30795">
                  <c:v>12.122</c:v>
                </c:pt>
                <c:pt idx="30796">
                  <c:v>12.074</c:v>
                </c:pt>
                <c:pt idx="30797">
                  <c:v>12.000999999999999</c:v>
                </c:pt>
                <c:pt idx="30798">
                  <c:v>11.952999999999999</c:v>
                </c:pt>
                <c:pt idx="30799">
                  <c:v>11.904</c:v>
                </c:pt>
                <c:pt idx="30800">
                  <c:v>11.856</c:v>
                </c:pt>
                <c:pt idx="30801">
                  <c:v>11.807</c:v>
                </c:pt>
                <c:pt idx="30802">
                  <c:v>11.759</c:v>
                </c:pt>
                <c:pt idx="30803">
                  <c:v>11.71</c:v>
                </c:pt>
                <c:pt idx="30804">
                  <c:v>11.662000000000001</c:v>
                </c:pt>
                <c:pt idx="30805">
                  <c:v>11.613</c:v>
                </c:pt>
                <c:pt idx="30806">
                  <c:v>11.565</c:v>
                </c:pt>
                <c:pt idx="30807">
                  <c:v>11.54</c:v>
                </c:pt>
                <c:pt idx="30808">
                  <c:v>11.492000000000001</c:v>
                </c:pt>
                <c:pt idx="30809">
                  <c:v>11.443</c:v>
                </c:pt>
                <c:pt idx="30810">
                  <c:v>11.394</c:v>
                </c:pt>
                <c:pt idx="30811">
                  <c:v>11.37</c:v>
                </c:pt>
                <c:pt idx="30812">
                  <c:v>11.321</c:v>
                </c:pt>
                <c:pt idx="30813">
                  <c:v>11.321</c:v>
                </c:pt>
                <c:pt idx="30814">
                  <c:v>11.297000000000001</c:v>
                </c:pt>
                <c:pt idx="30815">
                  <c:v>11.273</c:v>
                </c:pt>
                <c:pt idx="30816">
                  <c:v>11.224</c:v>
                </c:pt>
                <c:pt idx="30817">
                  <c:v>11.2</c:v>
                </c:pt>
                <c:pt idx="30818">
                  <c:v>11.2</c:v>
                </c:pt>
                <c:pt idx="30819">
                  <c:v>11.151</c:v>
                </c:pt>
                <c:pt idx="30820">
                  <c:v>11.127000000000001</c:v>
                </c:pt>
                <c:pt idx="30821">
                  <c:v>11.102</c:v>
                </c:pt>
                <c:pt idx="30822">
                  <c:v>11.102</c:v>
                </c:pt>
                <c:pt idx="30823">
                  <c:v>11.077999999999999</c:v>
                </c:pt>
                <c:pt idx="30824">
                  <c:v>11.053000000000001</c:v>
                </c:pt>
                <c:pt idx="30825">
                  <c:v>11.053000000000001</c:v>
                </c:pt>
                <c:pt idx="30826">
                  <c:v>11.029</c:v>
                </c:pt>
                <c:pt idx="30827">
                  <c:v>11.005000000000001</c:v>
                </c:pt>
                <c:pt idx="30828">
                  <c:v>10.98</c:v>
                </c:pt>
                <c:pt idx="30829">
                  <c:v>10.956</c:v>
                </c:pt>
                <c:pt idx="30830">
                  <c:v>10.932</c:v>
                </c:pt>
                <c:pt idx="30831">
                  <c:v>10.907</c:v>
                </c:pt>
                <c:pt idx="30832">
                  <c:v>10.882999999999999</c:v>
                </c:pt>
                <c:pt idx="30833">
                  <c:v>10.858000000000001</c:v>
                </c:pt>
                <c:pt idx="30834">
                  <c:v>10.81</c:v>
                </c:pt>
                <c:pt idx="30835">
                  <c:v>10.81</c:v>
                </c:pt>
                <c:pt idx="30836">
                  <c:v>10.760999999999999</c:v>
                </c:pt>
                <c:pt idx="30837">
                  <c:v>10.736000000000001</c:v>
                </c:pt>
                <c:pt idx="30838">
                  <c:v>10.712</c:v>
                </c:pt>
                <c:pt idx="30839">
                  <c:v>10.686999999999999</c:v>
                </c:pt>
                <c:pt idx="30840">
                  <c:v>10.663</c:v>
                </c:pt>
                <c:pt idx="30841">
                  <c:v>10.638</c:v>
                </c:pt>
                <c:pt idx="30842">
                  <c:v>10.614000000000001</c:v>
                </c:pt>
                <c:pt idx="30843">
                  <c:v>10.614000000000001</c:v>
                </c:pt>
                <c:pt idx="30844">
                  <c:v>10.565</c:v>
                </c:pt>
                <c:pt idx="30845">
                  <c:v>10.565</c:v>
                </c:pt>
                <c:pt idx="30846">
                  <c:v>10.541</c:v>
                </c:pt>
                <c:pt idx="30847">
                  <c:v>10.516</c:v>
                </c:pt>
                <c:pt idx="30848">
                  <c:v>10.492000000000001</c:v>
                </c:pt>
                <c:pt idx="30849">
                  <c:v>10.492000000000001</c:v>
                </c:pt>
                <c:pt idx="30850">
                  <c:v>10.467000000000001</c:v>
                </c:pt>
                <c:pt idx="30851">
                  <c:v>10.467000000000001</c:v>
                </c:pt>
                <c:pt idx="30852">
                  <c:v>10.443</c:v>
                </c:pt>
                <c:pt idx="30853">
                  <c:v>10.443</c:v>
                </c:pt>
                <c:pt idx="30854">
                  <c:v>10.443</c:v>
                </c:pt>
                <c:pt idx="30855">
                  <c:v>10.443</c:v>
                </c:pt>
                <c:pt idx="30856">
                  <c:v>10.443</c:v>
                </c:pt>
                <c:pt idx="30857">
                  <c:v>10.467000000000001</c:v>
                </c:pt>
                <c:pt idx="30858">
                  <c:v>10.492000000000001</c:v>
                </c:pt>
                <c:pt idx="30859">
                  <c:v>10.541</c:v>
                </c:pt>
                <c:pt idx="30860">
                  <c:v>10.59</c:v>
                </c:pt>
                <c:pt idx="30861">
                  <c:v>10.638</c:v>
                </c:pt>
                <c:pt idx="30862">
                  <c:v>10.686999999999999</c:v>
                </c:pt>
                <c:pt idx="30863">
                  <c:v>10.760999999999999</c:v>
                </c:pt>
                <c:pt idx="30864">
                  <c:v>10.858000000000001</c:v>
                </c:pt>
                <c:pt idx="30865">
                  <c:v>10.956</c:v>
                </c:pt>
                <c:pt idx="30866">
                  <c:v>11.029</c:v>
                </c:pt>
                <c:pt idx="30867">
                  <c:v>11.127000000000001</c:v>
                </c:pt>
                <c:pt idx="30868">
                  <c:v>11.224</c:v>
                </c:pt>
                <c:pt idx="30869">
                  <c:v>11.346</c:v>
                </c:pt>
                <c:pt idx="30870">
                  <c:v>11.443</c:v>
                </c:pt>
                <c:pt idx="30871">
                  <c:v>11.54</c:v>
                </c:pt>
                <c:pt idx="30872">
                  <c:v>11.637</c:v>
                </c:pt>
                <c:pt idx="30873">
                  <c:v>11.734</c:v>
                </c:pt>
                <c:pt idx="30874">
                  <c:v>11.832000000000001</c:v>
                </c:pt>
                <c:pt idx="30875">
                  <c:v>11.952999999999999</c:v>
                </c:pt>
                <c:pt idx="30876">
                  <c:v>12.025</c:v>
                </c:pt>
                <c:pt idx="30877">
                  <c:v>12.074</c:v>
                </c:pt>
                <c:pt idx="30878">
                  <c:v>12.122</c:v>
                </c:pt>
                <c:pt idx="30879">
                  <c:v>12.170999999999999</c:v>
                </c:pt>
                <c:pt idx="30880">
                  <c:v>12.195</c:v>
                </c:pt>
                <c:pt idx="30881">
                  <c:v>12.218999999999999</c:v>
                </c:pt>
                <c:pt idx="30882">
                  <c:v>12.243</c:v>
                </c:pt>
                <c:pt idx="30883">
                  <c:v>12.243</c:v>
                </c:pt>
                <c:pt idx="30884">
                  <c:v>12.218999999999999</c:v>
                </c:pt>
                <c:pt idx="30885">
                  <c:v>12.195</c:v>
                </c:pt>
                <c:pt idx="30886">
                  <c:v>12.195</c:v>
                </c:pt>
                <c:pt idx="30887">
                  <c:v>12.170999999999999</c:v>
                </c:pt>
                <c:pt idx="30888">
                  <c:v>12.147</c:v>
                </c:pt>
                <c:pt idx="30889">
                  <c:v>12.122</c:v>
                </c:pt>
                <c:pt idx="30890">
                  <c:v>12.098000000000001</c:v>
                </c:pt>
                <c:pt idx="30891">
                  <c:v>12.074</c:v>
                </c:pt>
                <c:pt idx="30892">
                  <c:v>12.05</c:v>
                </c:pt>
                <c:pt idx="30893">
                  <c:v>12.025</c:v>
                </c:pt>
                <c:pt idx="30894">
                  <c:v>12.025</c:v>
                </c:pt>
                <c:pt idx="30895">
                  <c:v>12.000999999999999</c:v>
                </c:pt>
                <c:pt idx="30896">
                  <c:v>11.977</c:v>
                </c:pt>
                <c:pt idx="30897">
                  <c:v>11.952999999999999</c:v>
                </c:pt>
                <c:pt idx="30898">
                  <c:v>11.929</c:v>
                </c:pt>
                <c:pt idx="30899">
                  <c:v>11.88</c:v>
                </c:pt>
                <c:pt idx="30900">
                  <c:v>11.856</c:v>
                </c:pt>
                <c:pt idx="30901">
                  <c:v>11.832000000000001</c:v>
                </c:pt>
                <c:pt idx="30902">
                  <c:v>11.807</c:v>
                </c:pt>
                <c:pt idx="30903">
                  <c:v>11.782999999999999</c:v>
                </c:pt>
                <c:pt idx="30904">
                  <c:v>11.734</c:v>
                </c:pt>
                <c:pt idx="30905">
                  <c:v>11.686</c:v>
                </c:pt>
                <c:pt idx="30906">
                  <c:v>11.662000000000001</c:v>
                </c:pt>
                <c:pt idx="30907">
                  <c:v>11.613</c:v>
                </c:pt>
                <c:pt idx="30908">
                  <c:v>11.589</c:v>
                </c:pt>
                <c:pt idx="30909">
                  <c:v>11.54</c:v>
                </c:pt>
                <c:pt idx="30910">
                  <c:v>11.492000000000001</c:v>
                </c:pt>
                <c:pt idx="30911">
                  <c:v>11.443</c:v>
                </c:pt>
                <c:pt idx="30912">
                  <c:v>11.419</c:v>
                </c:pt>
                <c:pt idx="30913">
                  <c:v>11.37</c:v>
                </c:pt>
                <c:pt idx="30914">
                  <c:v>11.321</c:v>
                </c:pt>
                <c:pt idx="30915">
                  <c:v>11.273</c:v>
                </c:pt>
                <c:pt idx="30916">
                  <c:v>11.247999999999999</c:v>
                </c:pt>
                <c:pt idx="30917">
                  <c:v>11.2</c:v>
                </c:pt>
                <c:pt idx="30918">
                  <c:v>11.151</c:v>
                </c:pt>
                <c:pt idx="30919">
                  <c:v>11.102</c:v>
                </c:pt>
                <c:pt idx="30920">
                  <c:v>11.053000000000001</c:v>
                </c:pt>
                <c:pt idx="30921">
                  <c:v>11.005000000000001</c:v>
                </c:pt>
                <c:pt idx="30922">
                  <c:v>10.956</c:v>
                </c:pt>
                <c:pt idx="30923">
                  <c:v>10.907</c:v>
                </c:pt>
                <c:pt idx="30924">
                  <c:v>10.858000000000001</c:v>
                </c:pt>
                <c:pt idx="30925">
                  <c:v>10.834</c:v>
                </c:pt>
                <c:pt idx="30926">
                  <c:v>10.785</c:v>
                </c:pt>
                <c:pt idx="30927">
                  <c:v>10.736000000000001</c:v>
                </c:pt>
                <c:pt idx="30928">
                  <c:v>10.712</c:v>
                </c:pt>
                <c:pt idx="30929">
                  <c:v>10.663</c:v>
                </c:pt>
                <c:pt idx="30930">
                  <c:v>10.638</c:v>
                </c:pt>
                <c:pt idx="30931">
                  <c:v>10.614000000000001</c:v>
                </c:pt>
                <c:pt idx="30932">
                  <c:v>10.59</c:v>
                </c:pt>
                <c:pt idx="30933">
                  <c:v>10.565</c:v>
                </c:pt>
                <c:pt idx="30934">
                  <c:v>10.516</c:v>
                </c:pt>
                <c:pt idx="30935">
                  <c:v>10.492000000000001</c:v>
                </c:pt>
                <c:pt idx="30936">
                  <c:v>10.467000000000001</c:v>
                </c:pt>
                <c:pt idx="30937">
                  <c:v>10.443</c:v>
                </c:pt>
                <c:pt idx="30938">
                  <c:v>10.417999999999999</c:v>
                </c:pt>
                <c:pt idx="30939">
                  <c:v>10.394</c:v>
                </c:pt>
                <c:pt idx="30940">
                  <c:v>10.369</c:v>
                </c:pt>
                <c:pt idx="30941">
                  <c:v>10.345000000000001</c:v>
                </c:pt>
                <c:pt idx="30942">
                  <c:v>10.345000000000001</c:v>
                </c:pt>
                <c:pt idx="30943">
                  <c:v>10.32</c:v>
                </c:pt>
                <c:pt idx="30944">
                  <c:v>10.295999999999999</c:v>
                </c:pt>
                <c:pt idx="30945">
                  <c:v>10.271000000000001</c:v>
                </c:pt>
                <c:pt idx="30946">
                  <c:v>10.271000000000001</c:v>
                </c:pt>
                <c:pt idx="30947">
                  <c:v>10.247</c:v>
                </c:pt>
                <c:pt idx="30948">
                  <c:v>10.222</c:v>
                </c:pt>
                <c:pt idx="30949">
                  <c:v>10.222</c:v>
                </c:pt>
                <c:pt idx="30950">
                  <c:v>10.222</c:v>
                </c:pt>
                <c:pt idx="30951">
                  <c:v>10.198</c:v>
                </c:pt>
                <c:pt idx="30952">
                  <c:v>10.222</c:v>
                </c:pt>
                <c:pt idx="30953">
                  <c:v>10.222</c:v>
                </c:pt>
                <c:pt idx="30954">
                  <c:v>10.247</c:v>
                </c:pt>
                <c:pt idx="30955">
                  <c:v>10.271000000000001</c:v>
                </c:pt>
                <c:pt idx="30956">
                  <c:v>10.32</c:v>
                </c:pt>
                <c:pt idx="30957">
                  <c:v>10.369</c:v>
                </c:pt>
                <c:pt idx="30958">
                  <c:v>10.443</c:v>
                </c:pt>
                <c:pt idx="30959">
                  <c:v>10.541</c:v>
                </c:pt>
                <c:pt idx="30960">
                  <c:v>10.638</c:v>
                </c:pt>
                <c:pt idx="30961">
                  <c:v>10.736000000000001</c:v>
                </c:pt>
                <c:pt idx="30962">
                  <c:v>10.834</c:v>
                </c:pt>
                <c:pt idx="30963">
                  <c:v>10.956</c:v>
                </c:pt>
                <c:pt idx="30964">
                  <c:v>11.077999999999999</c:v>
                </c:pt>
                <c:pt idx="30965">
                  <c:v>11.2</c:v>
                </c:pt>
                <c:pt idx="30966">
                  <c:v>11.321</c:v>
                </c:pt>
                <c:pt idx="30967">
                  <c:v>11.443</c:v>
                </c:pt>
                <c:pt idx="30968">
                  <c:v>11.54</c:v>
                </c:pt>
                <c:pt idx="30969">
                  <c:v>11.637</c:v>
                </c:pt>
                <c:pt idx="30970">
                  <c:v>11.759</c:v>
                </c:pt>
                <c:pt idx="30971">
                  <c:v>11.832000000000001</c:v>
                </c:pt>
                <c:pt idx="30972">
                  <c:v>11.929</c:v>
                </c:pt>
                <c:pt idx="30973">
                  <c:v>12.025</c:v>
                </c:pt>
                <c:pt idx="30974">
                  <c:v>12.122</c:v>
                </c:pt>
                <c:pt idx="30975">
                  <c:v>12.195</c:v>
                </c:pt>
                <c:pt idx="30976">
                  <c:v>12.243</c:v>
                </c:pt>
                <c:pt idx="30977">
                  <c:v>12.292</c:v>
                </c:pt>
                <c:pt idx="30978">
                  <c:v>12.34</c:v>
                </c:pt>
                <c:pt idx="30979">
                  <c:v>12.364000000000001</c:v>
                </c:pt>
                <c:pt idx="30980">
                  <c:v>12.388999999999999</c:v>
                </c:pt>
                <c:pt idx="30981">
                  <c:v>12.388999999999999</c:v>
                </c:pt>
                <c:pt idx="30982">
                  <c:v>12.388999999999999</c:v>
                </c:pt>
                <c:pt idx="30983">
                  <c:v>12.364000000000001</c:v>
                </c:pt>
                <c:pt idx="30984">
                  <c:v>12.364000000000001</c:v>
                </c:pt>
                <c:pt idx="30985">
                  <c:v>12.34</c:v>
                </c:pt>
                <c:pt idx="30986">
                  <c:v>12.316000000000001</c:v>
                </c:pt>
                <c:pt idx="30987">
                  <c:v>12.292</c:v>
                </c:pt>
                <c:pt idx="30988">
                  <c:v>12.268000000000001</c:v>
                </c:pt>
                <c:pt idx="30989">
                  <c:v>12.218999999999999</c:v>
                </c:pt>
                <c:pt idx="30990">
                  <c:v>12.195</c:v>
                </c:pt>
                <c:pt idx="30991">
                  <c:v>12.170999999999999</c:v>
                </c:pt>
                <c:pt idx="30992">
                  <c:v>12.170999999999999</c:v>
                </c:pt>
                <c:pt idx="30993">
                  <c:v>12.122</c:v>
                </c:pt>
                <c:pt idx="30994">
                  <c:v>12.098000000000001</c:v>
                </c:pt>
                <c:pt idx="30995">
                  <c:v>12.074</c:v>
                </c:pt>
                <c:pt idx="30996">
                  <c:v>12.025</c:v>
                </c:pt>
                <c:pt idx="30997">
                  <c:v>12.000999999999999</c:v>
                </c:pt>
                <c:pt idx="30998">
                  <c:v>11.977</c:v>
                </c:pt>
                <c:pt idx="30999">
                  <c:v>11.929</c:v>
                </c:pt>
                <c:pt idx="31000">
                  <c:v>11.88</c:v>
                </c:pt>
                <c:pt idx="31001">
                  <c:v>11.856</c:v>
                </c:pt>
                <c:pt idx="31002">
                  <c:v>11.807</c:v>
                </c:pt>
                <c:pt idx="31003">
                  <c:v>11.782999999999999</c:v>
                </c:pt>
                <c:pt idx="31004">
                  <c:v>11.734</c:v>
                </c:pt>
                <c:pt idx="31005">
                  <c:v>11.71</c:v>
                </c:pt>
                <c:pt idx="31006">
                  <c:v>11.686</c:v>
                </c:pt>
                <c:pt idx="31007">
                  <c:v>11.637</c:v>
                </c:pt>
                <c:pt idx="31008">
                  <c:v>11.613</c:v>
                </c:pt>
                <c:pt idx="31009">
                  <c:v>11.589</c:v>
                </c:pt>
                <c:pt idx="31010">
                  <c:v>11.54</c:v>
                </c:pt>
                <c:pt idx="31011">
                  <c:v>11.516</c:v>
                </c:pt>
                <c:pt idx="31012">
                  <c:v>11.492000000000001</c:v>
                </c:pt>
                <c:pt idx="31013">
                  <c:v>11.467000000000001</c:v>
                </c:pt>
                <c:pt idx="31014">
                  <c:v>11.443</c:v>
                </c:pt>
                <c:pt idx="31015">
                  <c:v>11.419</c:v>
                </c:pt>
                <c:pt idx="31016">
                  <c:v>11.394</c:v>
                </c:pt>
                <c:pt idx="31017">
                  <c:v>11.394</c:v>
                </c:pt>
                <c:pt idx="31018">
                  <c:v>11.37</c:v>
                </c:pt>
                <c:pt idx="31019">
                  <c:v>11.346</c:v>
                </c:pt>
                <c:pt idx="31020">
                  <c:v>11.321</c:v>
                </c:pt>
                <c:pt idx="31021">
                  <c:v>11.297000000000001</c:v>
                </c:pt>
                <c:pt idx="31022">
                  <c:v>11.273</c:v>
                </c:pt>
                <c:pt idx="31023">
                  <c:v>11.247999999999999</c:v>
                </c:pt>
                <c:pt idx="31024">
                  <c:v>11.224</c:v>
                </c:pt>
                <c:pt idx="31025">
                  <c:v>11.2</c:v>
                </c:pt>
                <c:pt idx="31026">
                  <c:v>11.151</c:v>
                </c:pt>
                <c:pt idx="31027">
                  <c:v>11.127000000000001</c:v>
                </c:pt>
                <c:pt idx="31028">
                  <c:v>11.102</c:v>
                </c:pt>
                <c:pt idx="31029">
                  <c:v>11.053000000000001</c:v>
                </c:pt>
                <c:pt idx="31030">
                  <c:v>11.029</c:v>
                </c:pt>
                <c:pt idx="31031">
                  <c:v>10.98</c:v>
                </c:pt>
                <c:pt idx="31032">
                  <c:v>10.932</c:v>
                </c:pt>
                <c:pt idx="31033">
                  <c:v>10.882999999999999</c:v>
                </c:pt>
                <c:pt idx="31034">
                  <c:v>10.834</c:v>
                </c:pt>
                <c:pt idx="31035">
                  <c:v>10.785</c:v>
                </c:pt>
                <c:pt idx="31036">
                  <c:v>10.736000000000001</c:v>
                </c:pt>
                <c:pt idx="31037">
                  <c:v>10.712</c:v>
                </c:pt>
                <c:pt idx="31038">
                  <c:v>10.686999999999999</c:v>
                </c:pt>
                <c:pt idx="31039">
                  <c:v>10.663</c:v>
                </c:pt>
                <c:pt idx="31040">
                  <c:v>10.614000000000001</c:v>
                </c:pt>
                <c:pt idx="31041">
                  <c:v>10.59</c:v>
                </c:pt>
                <c:pt idx="31042">
                  <c:v>10.565</c:v>
                </c:pt>
                <c:pt idx="31043">
                  <c:v>10.516</c:v>
                </c:pt>
                <c:pt idx="31044">
                  <c:v>10.516</c:v>
                </c:pt>
                <c:pt idx="31045">
                  <c:v>10.492000000000001</c:v>
                </c:pt>
                <c:pt idx="31046">
                  <c:v>10.467000000000001</c:v>
                </c:pt>
                <c:pt idx="31047">
                  <c:v>10.467000000000001</c:v>
                </c:pt>
                <c:pt idx="31048">
                  <c:v>10.492000000000001</c:v>
                </c:pt>
                <c:pt idx="31049">
                  <c:v>10.516</c:v>
                </c:pt>
                <c:pt idx="31050">
                  <c:v>10.541</c:v>
                </c:pt>
                <c:pt idx="31051">
                  <c:v>10.565</c:v>
                </c:pt>
                <c:pt idx="31052">
                  <c:v>10.614000000000001</c:v>
                </c:pt>
                <c:pt idx="31053">
                  <c:v>10.663</c:v>
                </c:pt>
                <c:pt idx="31054">
                  <c:v>10.736000000000001</c:v>
                </c:pt>
                <c:pt idx="31055">
                  <c:v>10.81</c:v>
                </c:pt>
                <c:pt idx="31056">
                  <c:v>10.882999999999999</c:v>
                </c:pt>
                <c:pt idx="31057">
                  <c:v>10.956</c:v>
                </c:pt>
                <c:pt idx="31058">
                  <c:v>11.029</c:v>
                </c:pt>
                <c:pt idx="31059">
                  <c:v>11.102</c:v>
                </c:pt>
                <c:pt idx="31060">
                  <c:v>11.224</c:v>
                </c:pt>
                <c:pt idx="31061">
                  <c:v>11.346</c:v>
                </c:pt>
                <c:pt idx="31062">
                  <c:v>11.467000000000001</c:v>
                </c:pt>
                <c:pt idx="31063">
                  <c:v>11.589</c:v>
                </c:pt>
                <c:pt idx="31064">
                  <c:v>11.71</c:v>
                </c:pt>
                <c:pt idx="31065">
                  <c:v>11.807</c:v>
                </c:pt>
                <c:pt idx="31066">
                  <c:v>11.904</c:v>
                </c:pt>
                <c:pt idx="31067">
                  <c:v>12.000999999999999</c:v>
                </c:pt>
                <c:pt idx="31068">
                  <c:v>12.098000000000001</c:v>
                </c:pt>
                <c:pt idx="31069">
                  <c:v>12.170999999999999</c:v>
                </c:pt>
                <c:pt idx="31070">
                  <c:v>12.243</c:v>
                </c:pt>
                <c:pt idx="31071">
                  <c:v>12.292</c:v>
                </c:pt>
                <c:pt idx="31072">
                  <c:v>12.34</c:v>
                </c:pt>
                <c:pt idx="31073">
                  <c:v>12.364000000000001</c:v>
                </c:pt>
                <c:pt idx="31074">
                  <c:v>12.388999999999999</c:v>
                </c:pt>
                <c:pt idx="31075">
                  <c:v>12.388999999999999</c:v>
                </c:pt>
                <c:pt idx="31076">
                  <c:v>12.388999999999999</c:v>
                </c:pt>
                <c:pt idx="31077">
                  <c:v>12.364000000000001</c:v>
                </c:pt>
                <c:pt idx="31078">
                  <c:v>12.34</c:v>
                </c:pt>
                <c:pt idx="31079">
                  <c:v>12.316000000000001</c:v>
                </c:pt>
                <c:pt idx="31080">
                  <c:v>12.268000000000001</c:v>
                </c:pt>
                <c:pt idx="31081">
                  <c:v>12.243</c:v>
                </c:pt>
                <c:pt idx="31082">
                  <c:v>12.195</c:v>
                </c:pt>
                <c:pt idx="31083">
                  <c:v>12.170999999999999</c:v>
                </c:pt>
                <c:pt idx="31084">
                  <c:v>12.122</c:v>
                </c:pt>
                <c:pt idx="31085">
                  <c:v>12.074</c:v>
                </c:pt>
                <c:pt idx="31086">
                  <c:v>12.025</c:v>
                </c:pt>
                <c:pt idx="31087">
                  <c:v>11.977</c:v>
                </c:pt>
                <c:pt idx="31088">
                  <c:v>11.929</c:v>
                </c:pt>
                <c:pt idx="31089">
                  <c:v>11.88</c:v>
                </c:pt>
                <c:pt idx="31090">
                  <c:v>11.832000000000001</c:v>
                </c:pt>
                <c:pt idx="31091">
                  <c:v>11.807</c:v>
                </c:pt>
                <c:pt idx="31092">
                  <c:v>11.759</c:v>
                </c:pt>
                <c:pt idx="31093">
                  <c:v>11.734</c:v>
                </c:pt>
                <c:pt idx="31094">
                  <c:v>11.686</c:v>
                </c:pt>
                <c:pt idx="31095">
                  <c:v>11.662000000000001</c:v>
                </c:pt>
                <c:pt idx="31096">
                  <c:v>11.637</c:v>
                </c:pt>
                <c:pt idx="31097">
                  <c:v>11.613</c:v>
                </c:pt>
                <c:pt idx="31098">
                  <c:v>11.589</c:v>
                </c:pt>
                <c:pt idx="31099">
                  <c:v>11.589</c:v>
                </c:pt>
                <c:pt idx="31100">
                  <c:v>11.565</c:v>
                </c:pt>
                <c:pt idx="31101">
                  <c:v>11.54</c:v>
                </c:pt>
                <c:pt idx="31102">
                  <c:v>11.54</c:v>
                </c:pt>
                <c:pt idx="31103">
                  <c:v>11.54</c:v>
                </c:pt>
                <c:pt idx="31104">
                  <c:v>11.54</c:v>
                </c:pt>
                <c:pt idx="31105">
                  <c:v>11.54</c:v>
                </c:pt>
                <c:pt idx="31106">
                  <c:v>11.54</c:v>
                </c:pt>
                <c:pt idx="31107">
                  <c:v>11.54</c:v>
                </c:pt>
                <c:pt idx="31108">
                  <c:v>11.516</c:v>
                </c:pt>
                <c:pt idx="31109">
                  <c:v>11.516</c:v>
                </c:pt>
                <c:pt idx="31110">
                  <c:v>11.516</c:v>
                </c:pt>
                <c:pt idx="31111">
                  <c:v>11.492000000000001</c:v>
                </c:pt>
                <c:pt idx="31112">
                  <c:v>11.492000000000001</c:v>
                </c:pt>
                <c:pt idx="31113">
                  <c:v>11.467000000000001</c:v>
                </c:pt>
                <c:pt idx="31114">
                  <c:v>11.467000000000001</c:v>
                </c:pt>
                <c:pt idx="31115">
                  <c:v>11.443</c:v>
                </c:pt>
                <c:pt idx="31116">
                  <c:v>11.419</c:v>
                </c:pt>
                <c:pt idx="31117">
                  <c:v>11.394</c:v>
                </c:pt>
                <c:pt idx="31118">
                  <c:v>11.346</c:v>
                </c:pt>
                <c:pt idx="31119">
                  <c:v>11.321</c:v>
                </c:pt>
                <c:pt idx="31120">
                  <c:v>11.297000000000001</c:v>
                </c:pt>
                <c:pt idx="31121">
                  <c:v>11.273</c:v>
                </c:pt>
                <c:pt idx="31122">
                  <c:v>11.247999999999999</c:v>
                </c:pt>
                <c:pt idx="31123">
                  <c:v>11.224</c:v>
                </c:pt>
                <c:pt idx="31124">
                  <c:v>11.2</c:v>
                </c:pt>
                <c:pt idx="31125">
                  <c:v>11.175000000000001</c:v>
                </c:pt>
                <c:pt idx="31126">
                  <c:v>11.151</c:v>
                </c:pt>
                <c:pt idx="31127">
                  <c:v>11.127000000000001</c:v>
                </c:pt>
                <c:pt idx="31128">
                  <c:v>11.102</c:v>
                </c:pt>
                <c:pt idx="31129">
                  <c:v>11.053000000000001</c:v>
                </c:pt>
                <c:pt idx="31130">
                  <c:v>11.029</c:v>
                </c:pt>
                <c:pt idx="31131">
                  <c:v>11.005000000000001</c:v>
                </c:pt>
                <c:pt idx="31132">
                  <c:v>10.98</c:v>
                </c:pt>
                <c:pt idx="31133">
                  <c:v>10.932</c:v>
                </c:pt>
                <c:pt idx="31134">
                  <c:v>10.882999999999999</c:v>
                </c:pt>
                <c:pt idx="31135">
                  <c:v>10.834</c:v>
                </c:pt>
                <c:pt idx="31136">
                  <c:v>10.785</c:v>
                </c:pt>
                <c:pt idx="31137">
                  <c:v>10.760999999999999</c:v>
                </c:pt>
                <c:pt idx="31138">
                  <c:v>10.712</c:v>
                </c:pt>
                <c:pt idx="31139">
                  <c:v>10.686999999999999</c:v>
                </c:pt>
                <c:pt idx="31140">
                  <c:v>10.663</c:v>
                </c:pt>
                <c:pt idx="31141">
                  <c:v>10.663</c:v>
                </c:pt>
                <c:pt idx="31142">
                  <c:v>10.638</c:v>
                </c:pt>
                <c:pt idx="31143">
                  <c:v>10.614000000000001</c:v>
                </c:pt>
                <c:pt idx="31144">
                  <c:v>10.614000000000001</c:v>
                </c:pt>
                <c:pt idx="31145">
                  <c:v>10.614000000000001</c:v>
                </c:pt>
                <c:pt idx="31146">
                  <c:v>10.614000000000001</c:v>
                </c:pt>
                <c:pt idx="31147">
                  <c:v>10.638</c:v>
                </c:pt>
                <c:pt idx="31148">
                  <c:v>10.663</c:v>
                </c:pt>
                <c:pt idx="31149">
                  <c:v>10.712</c:v>
                </c:pt>
                <c:pt idx="31150">
                  <c:v>10.760999999999999</c:v>
                </c:pt>
                <c:pt idx="31151">
                  <c:v>10.858000000000001</c:v>
                </c:pt>
                <c:pt idx="31152">
                  <c:v>10.932</c:v>
                </c:pt>
                <c:pt idx="31153">
                  <c:v>11.029</c:v>
                </c:pt>
                <c:pt idx="31154">
                  <c:v>11.127000000000001</c:v>
                </c:pt>
                <c:pt idx="31155">
                  <c:v>11.224</c:v>
                </c:pt>
                <c:pt idx="31156">
                  <c:v>11.321</c:v>
                </c:pt>
                <c:pt idx="31157">
                  <c:v>11.443</c:v>
                </c:pt>
                <c:pt idx="31158">
                  <c:v>11.54</c:v>
                </c:pt>
                <c:pt idx="31159">
                  <c:v>11.637</c:v>
                </c:pt>
                <c:pt idx="31160">
                  <c:v>11.734</c:v>
                </c:pt>
                <c:pt idx="31161">
                  <c:v>11.807</c:v>
                </c:pt>
                <c:pt idx="31162">
                  <c:v>11.88</c:v>
                </c:pt>
                <c:pt idx="31163">
                  <c:v>11.929</c:v>
                </c:pt>
                <c:pt idx="31164">
                  <c:v>11.977</c:v>
                </c:pt>
                <c:pt idx="31165">
                  <c:v>12.025</c:v>
                </c:pt>
                <c:pt idx="31166">
                  <c:v>12.05</c:v>
                </c:pt>
                <c:pt idx="31167">
                  <c:v>12.074</c:v>
                </c:pt>
                <c:pt idx="31168">
                  <c:v>12.074</c:v>
                </c:pt>
                <c:pt idx="31169">
                  <c:v>12.074</c:v>
                </c:pt>
                <c:pt idx="31170">
                  <c:v>12.05</c:v>
                </c:pt>
                <c:pt idx="31171">
                  <c:v>12.025</c:v>
                </c:pt>
                <c:pt idx="31172">
                  <c:v>12.000999999999999</c:v>
                </c:pt>
                <c:pt idx="31173">
                  <c:v>11.977</c:v>
                </c:pt>
                <c:pt idx="31174">
                  <c:v>11.929</c:v>
                </c:pt>
                <c:pt idx="31175">
                  <c:v>11.88</c:v>
                </c:pt>
                <c:pt idx="31176">
                  <c:v>11.832000000000001</c:v>
                </c:pt>
                <c:pt idx="31177">
                  <c:v>11.782999999999999</c:v>
                </c:pt>
                <c:pt idx="31178">
                  <c:v>11.734</c:v>
                </c:pt>
                <c:pt idx="31179">
                  <c:v>11.662000000000001</c:v>
                </c:pt>
                <c:pt idx="31180">
                  <c:v>11.613</c:v>
                </c:pt>
                <c:pt idx="31181">
                  <c:v>11.565</c:v>
                </c:pt>
                <c:pt idx="31182">
                  <c:v>11.492000000000001</c:v>
                </c:pt>
                <c:pt idx="31183">
                  <c:v>11.467000000000001</c:v>
                </c:pt>
                <c:pt idx="31184">
                  <c:v>11.419</c:v>
                </c:pt>
                <c:pt idx="31185">
                  <c:v>11.37</c:v>
                </c:pt>
                <c:pt idx="31186">
                  <c:v>11.321</c:v>
                </c:pt>
                <c:pt idx="31187">
                  <c:v>11.297000000000001</c:v>
                </c:pt>
                <c:pt idx="31188">
                  <c:v>11.247999999999999</c:v>
                </c:pt>
                <c:pt idx="31189">
                  <c:v>11.2</c:v>
                </c:pt>
                <c:pt idx="31190">
                  <c:v>11.175000000000001</c:v>
                </c:pt>
                <c:pt idx="31191">
                  <c:v>11.127000000000001</c:v>
                </c:pt>
                <c:pt idx="31192">
                  <c:v>11.102</c:v>
                </c:pt>
                <c:pt idx="31193">
                  <c:v>11.053000000000001</c:v>
                </c:pt>
                <c:pt idx="31194">
                  <c:v>11.005000000000001</c:v>
                </c:pt>
                <c:pt idx="31195">
                  <c:v>10.956</c:v>
                </c:pt>
                <c:pt idx="31196">
                  <c:v>10.932</c:v>
                </c:pt>
                <c:pt idx="31197">
                  <c:v>10.882999999999999</c:v>
                </c:pt>
                <c:pt idx="31198">
                  <c:v>10.858000000000001</c:v>
                </c:pt>
                <c:pt idx="31199">
                  <c:v>10.81</c:v>
                </c:pt>
                <c:pt idx="31200">
                  <c:v>10.760999999999999</c:v>
                </c:pt>
                <c:pt idx="31201">
                  <c:v>10.736000000000001</c:v>
                </c:pt>
                <c:pt idx="31202">
                  <c:v>10.686999999999999</c:v>
                </c:pt>
                <c:pt idx="31203">
                  <c:v>10.663</c:v>
                </c:pt>
                <c:pt idx="31204">
                  <c:v>10.614000000000001</c:v>
                </c:pt>
                <c:pt idx="31205">
                  <c:v>10.59</c:v>
                </c:pt>
                <c:pt idx="31206">
                  <c:v>10.541</c:v>
                </c:pt>
                <c:pt idx="31207">
                  <c:v>10.516</c:v>
                </c:pt>
                <c:pt idx="31208">
                  <c:v>10.492000000000001</c:v>
                </c:pt>
                <c:pt idx="31209">
                  <c:v>10.443</c:v>
                </c:pt>
                <c:pt idx="31210">
                  <c:v>10.417999999999999</c:v>
                </c:pt>
                <c:pt idx="31211">
                  <c:v>10.369</c:v>
                </c:pt>
                <c:pt idx="31212">
                  <c:v>10.345000000000001</c:v>
                </c:pt>
                <c:pt idx="31213">
                  <c:v>10.32</c:v>
                </c:pt>
                <c:pt idx="31214">
                  <c:v>10.271000000000001</c:v>
                </c:pt>
                <c:pt idx="31215">
                  <c:v>10.222</c:v>
                </c:pt>
                <c:pt idx="31216">
                  <c:v>10.173</c:v>
                </c:pt>
                <c:pt idx="31217">
                  <c:v>10.124000000000001</c:v>
                </c:pt>
                <c:pt idx="31218">
                  <c:v>10.074999999999999</c:v>
                </c:pt>
                <c:pt idx="31219">
                  <c:v>10.026</c:v>
                </c:pt>
                <c:pt idx="31220">
                  <c:v>9.9770000000000003</c:v>
                </c:pt>
                <c:pt idx="31221">
                  <c:v>9.9280000000000008</c:v>
                </c:pt>
                <c:pt idx="31222">
                  <c:v>9.8789999999999996</c:v>
                </c:pt>
                <c:pt idx="31223">
                  <c:v>9.8290000000000006</c:v>
                </c:pt>
                <c:pt idx="31224">
                  <c:v>9.7799999999999994</c:v>
                </c:pt>
                <c:pt idx="31225">
                  <c:v>9.7560000000000002</c:v>
                </c:pt>
                <c:pt idx="31226">
                  <c:v>9.7059999999999995</c:v>
                </c:pt>
                <c:pt idx="31227">
                  <c:v>9.657</c:v>
                </c:pt>
                <c:pt idx="31228">
                  <c:v>9.6080000000000005</c:v>
                </c:pt>
                <c:pt idx="31229">
                  <c:v>9.5579999999999998</c:v>
                </c:pt>
                <c:pt idx="31230">
                  <c:v>9.5090000000000003</c:v>
                </c:pt>
                <c:pt idx="31231">
                  <c:v>9.4600000000000009</c:v>
                </c:pt>
                <c:pt idx="31232">
                  <c:v>9.4350000000000005</c:v>
                </c:pt>
                <c:pt idx="31233">
                  <c:v>9.3859999999999992</c:v>
                </c:pt>
                <c:pt idx="31234">
                  <c:v>9.3360000000000003</c:v>
                </c:pt>
                <c:pt idx="31235">
                  <c:v>9.3119999999999994</c:v>
                </c:pt>
                <c:pt idx="31236">
                  <c:v>9.2620000000000005</c:v>
                </c:pt>
                <c:pt idx="31237">
                  <c:v>9.2379999999999995</c:v>
                </c:pt>
                <c:pt idx="31238">
                  <c:v>9.2129999999999992</c:v>
                </c:pt>
                <c:pt idx="31239">
                  <c:v>9.1880000000000006</c:v>
                </c:pt>
                <c:pt idx="31240">
                  <c:v>9.1880000000000006</c:v>
                </c:pt>
                <c:pt idx="31241">
                  <c:v>9.1880000000000006</c:v>
                </c:pt>
                <c:pt idx="31242">
                  <c:v>9.1880000000000006</c:v>
                </c:pt>
                <c:pt idx="31243">
                  <c:v>9.2379999999999995</c:v>
                </c:pt>
                <c:pt idx="31244">
                  <c:v>9.2620000000000005</c:v>
                </c:pt>
                <c:pt idx="31245">
                  <c:v>9.3119999999999994</c:v>
                </c:pt>
                <c:pt idx="31246">
                  <c:v>9.3859999999999992</c:v>
                </c:pt>
                <c:pt idx="31247">
                  <c:v>9.4849999999999994</c:v>
                </c:pt>
                <c:pt idx="31248">
                  <c:v>9.5830000000000002</c:v>
                </c:pt>
                <c:pt idx="31249">
                  <c:v>9.7059999999999995</c:v>
                </c:pt>
                <c:pt idx="31250">
                  <c:v>9.8290000000000006</c:v>
                </c:pt>
                <c:pt idx="31251">
                  <c:v>9.952</c:v>
                </c:pt>
                <c:pt idx="31252">
                  <c:v>10.026</c:v>
                </c:pt>
                <c:pt idx="31253">
                  <c:v>10.074999999999999</c:v>
                </c:pt>
                <c:pt idx="31254">
                  <c:v>10.148999999999999</c:v>
                </c:pt>
                <c:pt idx="31255">
                  <c:v>10.247</c:v>
                </c:pt>
                <c:pt idx="31256">
                  <c:v>10.369</c:v>
                </c:pt>
                <c:pt idx="31257">
                  <c:v>10.467000000000001</c:v>
                </c:pt>
                <c:pt idx="31258">
                  <c:v>10.565</c:v>
                </c:pt>
                <c:pt idx="31259">
                  <c:v>10.686999999999999</c:v>
                </c:pt>
                <c:pt idx="31260">
                  <c:v>10.81</c:v>
                </c:pt>
                <c:pt idx="31261">
                  <c:v>10.932</c:v>
                </c:pt>
                <c:pt idx="31262">
                  <c:v>11.053000000000001</c:v>
                </c:pt>
                <c:pt idx="31263">
                  <c:v>11.151</c:v>
                </c:pt>
                <c:pt idx="31264">
                  <c:v>11.247999999999999</c:v>
                </c:pt>
                <c:pt idx="31265">
                  <c:v>11.346</c:v>
                </c:pt>
                <c:pt idx="31266">
                  <c:v>11.419</c:v>
                </c:pt>
                <c:pt idx="31267">
                  <c:v>11.467000000000001</c:v>
                </c:pt>
                <c:pt idx="31268">
                  <c:v>11.516</c:v>
                </c:pt>
                <c:pt idx="31269">
                  <c:v>11.565</c:v>
                </c:pt>
                <c:pt idx="31270">
                  <c:v>11.589</c:v>
                </c:pt>
                <c:pt idx="31271">
                  <c:v>11.589</c:v>
                </c:pt>
                <c:pt idx="31272">
                  <c:v>11.565</c:v>
                </c:pt>
                <c:pt idx="31273">
                  <c:v>11.565</c:v>
                </c:pt>
                <c:pt idx="31274">
                  <c:v>11.54</c:v>
                </c:pt>
                <c:pt idx="31275">
                  <c:v>11.516</c:v>
                </c:pt>
                <c:pt idx="31276">
                  <c:v>11.492000000000001</c:v>
                </c:pt>
                <c:pt idx="31277">
                  <c:v>11.492000000000001</c:v>
                </c:pt>
                <c:pt idx="31278">
                  <c:v>11.443</c:v>
                </c:pt>
                <c:pt idx="31279">
                  <c:v>11.419</c:v>
                </c:pt>
                <c:pt idx="31280">
                  <c:v>11.394</c:v>
                </c:pt>
                <c:pt idx="31281">
                  <c:v>11.394</c:v>
                </c:pt>
                <c:pt idx="31282">
                  <c:v>11.37</c:v>
                </c:pt>
                <c:pt idx="31283">
                  <c:v>11.346</c:v>
                </c:pt>
                <c:pt idx="31284">
                  <c:v>11.321</c:v>
                </c:pt>
                <c:pt idx="31285">
                  <c:v>11.297000000000001</c:v>
                </c:pt>
                <c:pt idx="31286">
                  <c:v>11.247999999999999</c:v>
                </c:pt>
                <c:pt idx="31287">
                  <c:v>11.224</c:v>
                </c:pt>
                <c:pt idx="31288">
                  <c:v>11.175000000000001</c:v>
                </c:pt>
                <c:pt idx="31289">
                  <c:v>11.102</c:v>
                </c:pt>
                <c:pt idx="31290">
                  <c:v>11.053000000000001</c:v>
                </c:pt>
                <c:pt idx="31291">
                  <c:v>11.005000000000001</c:v>
                </c:pt>
                <c:pt idx="31292">
                  <c:v>10.932</c:v>
                </c:pt>
                <c:pt idx="31293">
                  <c:v>10.882999999999999</c:v>
                </c:pt>
                <c:pt idx="31294">
                  <c:v>10.81</c:v>
                </c:pt>
                <c:pt idx="31295">
                  <c:v>10.760999999999999</c:v>
                </c:pt>
                <c:pt idx="31296">
                  <c:v>10.712</c:v>
                </c:pt>
                <c:pt idx="31297">
                  <c:v>10.663</c:v>
                </c:pt>
                <c:pt idx="31298">
                  <c:v>10.614000000000001</c:v>
                </c:pt>
                <c:pt idx="31299">
                  <c:v>10.565</c:v>
                </c:pt>
                <c:pt idx="31300">
                  <c:v>10.516</c:v>
                </c:pt>
                <c:pt idx="31301">
                  <c:v>10.492000000000001</c:v>
                </c:pt>
                <c:pt idx="31302">
                  <c:v>10.443</c:v>
                </c:pt>
                <c:pt idx="31303">
                  <c:v>10.417999999999999</c:v>
                </c:pt>
                <c:pt idx="31304">
                  <c:v>10.394</c:v>
                </c:pt>
                <c:pt idx="31305">
                  <c:v>10.369</c:v>
                </c:pt>
                <c:pt idx="31306">
                  <c:v>10.32</c:v>
                </c:pt>
                <c:pt idx="31307">
                  <c:v>10.295999999999999</c:v>
                </c:pt>
                <c:pt idx="31308">
                  <c:v>10.271000000000001</c:v>
                </c:pt>
                <c:pt idx="31309">
                  <c:v>10.247</c:v>
                </c:pt>
                <c:pt idx="31310">
                  <c:v>10.222</c:v>
                </c:pt>
                <c:pt idx="31311">
                  <c:v>10.198</c:v>
                </c:pt>
                <c:pt idx="31312">
                  <c:v>10.173</c:v>
                </c:pt>
                <c:pt idx="31313">
                  <c:v>10.148999999999999</c:v>
                </c:pt>
                <c:pt idx="31314">
                  <c:v>10.124000000000001</c:v>
                </c:pt>
                <c:pt idx="31315">
                  <c:v>10.124000000000001</c:v>
                </c:pt>
                <c:pt idx="31316">
                  <c:v>10.1</c:v>
                </c:pt>
                <c:pt idx="31317">
                  <c:v>10.074999999999999</c:v>
                </c:pt>
                <c:pt idx="31318">
                  <c:v>10.051</c:v>
                </c:pt>
                <c:pt idx="31319">
                  <c:v>10.051</c:v>
                </c:pt>
                <c:pt idx="31320">
                  <c:v>10.026</c:v>
                </c:pt>
                <c:pt idx="31321">
                  <c:v>10.000999999999999</c:v>
                </c:pt>
                <c:pt idx="31322">
                  <c:v>9.9770000000000003</c:v>
                </c:pt>
                <c:pt idx="31323">
                  <c:v>9.9770000000000003</c:v>
                </c:pt>
                <c:pt idx="31324">
                  <c:v>9.952</c:v>
                </c:pt>
                <c:pt idx="31325">
                  <c:v>9.9280000000000008</c:v>
                </c:pt>
                <c:pt idx="31326">
                  <c:v>9.9280000000000008</c:v>
                </c:pt>
                <c:pt idx="31327">
                  <c:v>9.9030000000000005</c:v>
                </c:pt>
                <c:pt idx="31328">
                  <c:v>9.8789999999999996</c:v>
                </c:pt>
                <c:pt idx="31329">
                  <c:v>9.8789999999999996</c:v>
                </c:pt>
                <c:pt idx="31330">
                  <c:v>9.8539999999999992</c:v>
                </c:pt>
                <c:pt idx="31331">
                  <c:v>9.8290000000000006</c:v>
                </c:pt>
                <c:pt idx="31332">
                  <c:v>9.8290000000000006</c:v>
                </c:pt>
                <c:pt idx="31333">
                  <c:v>9.8290000000000006</c:v>
                </c:pt>
                <c:pt idx="31334">
                  <c:v>9.8290000000000006</c:v>
                </c:pt>
                <c:pt idx="31335">
                  <c:v>9.8290000000000006</c:v>
                </c:pt>
                <c:pt idx="31336">
                  <c:v>9.8290000000000006</c:v>
                </c:pt>
                <c:pt idx="31337">
                  <c:v>9.8539999999999992</c:v>
                </c:pt>
                <c:pt idx="31338">
                  <c:v>9.8539999999999992</c:v>
                </c:pt>
                <c:pt idx="31339">
                  <c:v>9.9030000000000005</c:v>
                </c:pt>
                <c:pt idx="31340">
                  <c:v>9.9280000000000008</c:v>
                </c:pt>
                <c:pt idx="31341">
                  <c:v>10.000999999999999</c:v>
                </c:pt>
                <c:pt idx="31342">
                  <c:v>10.074999999999999</c:v>
                </c:pt>
                <c:pt idx="31343">
                  <c:v>10.148999999999999</c:v>
                </c:pt>
                <c:pt idx="31344">
                  <c:v>10.271000000000001</c:v>
                </c:pt>
                <c:pt idx="31345">
                  <c:v>10.369</c:v>
                </c:pt>
                <c:pt idx="31346">
                  <c:v>10.98</c:v>
                </c:pt>
                <c:pt idx="31347">
                  <c:v>11.053000000000001</c:v>
                </c:pt>
                <c:pt idx="31348">
                  <c:v>11.151</c:v>
                </c:pt>
                <c:pt idx="31349">
                  <c:v>11.247999999999999</c:v>
                </c:pt>
                <c:pt idx="31350">
                  <c:v>11.321</c:v>
                </c:pt>
                <c:pt idx="31351">
                  <c:v>11.394</c:v>
                </c:pt>
                <c:pt idx="31352">
                  <c:v>11.467000000000001</c:v>
                </c:pt>
                <c:pt idx="31353">
                  <c:v>11.54</c:v>
                </c:pt>
                <c:pt idx="31354">
                  <c:v>11.589</c:v>
                </c:pt>
                <c:pt idx="31355">
                  <c:v>11.637</c:v>
                </c:pt>
                <c:pt idx="31356">
                  <c:v>11.686</c:v>
                </c:pt>
                <c:pt idx="31357">
                  <c:v>11.734</c:v>
                </c:pt>
                <c:pt idx="31358">
                  <c:v>11.782999999999999</c:v>
                </c:pt>
                <c:pt idx="31359">
                  <c:v>11.807</c:v>
                </c:pt>
                <c:pt idx="31360">
                  <c:v>11.832000000000001</c:v>
                </c:pt>
                <c:pt idx="31361">
                  <c:v>11.856</c:v>
                </c:pt>
                <c:pt idx="31362">
                  <c:v>11.856</c:v>
                </c:pt>
                <c:pt idx="31363">
                  <c:v>11.856</c:v>
                </c:pt>
                <c:pt idx="31364">
                  <c:v>11.832000000000001</c:v>
                </c:pt>
                <c:pt idx="31365">
                  <c:v>11.807</c:v>
                </c:pt>
                <c:pt idx="31366">
                  <c:v>11.782999999999999</c:v>
                </c:pt>
                <c:pt idx="31367">
                  <c:v>11.734</c:v>
                </c:pt>
                <c:pt idx="31368">
                  <c:v>11.71</c:v>
                </c:pt>
                <c:pt idx="31369">
                  <c:v>11.686</c:v>
                </c:pt>
                <c:pt idx="31370">
                  <c:v>11.637</c:v>
                </c:pt>
                <c:pt idx="31371">
                  <c:v>11.589</c:v>
                </c:pt>
                <c:pt idx="31372">
                  <c:v>11.565</c:v>
                </c:pt>
                <c:pt idx="31373">
                  <c:v>11.516</c:v>
                </c:pt>
                <c:pt idx="31374">
                  <c:v>11.467000000000001</c:v>
                </c:pt>
                <c:pt idx="31375">
                  <c:v>11.419</c:v>
                </c:pt>
                <c:pt idx="31376">
                  <c:v>11.37</c:v>
                </c:pt>
                <c:pt idx="31377">
                  <c:v>11.297000000000001</c:v>
                </c:pt>
                <c:pt idx="31378">
                  <c:v>11.247999999999999</c:v>
                </c:pt>
                <c:pt idx="31379">
                  <c:v>11.2</c:v>
                </c:pt>
                <c:pt idx="31380">
                  <c:v>11.127000000000001</c:v>
                </c:pt>
                <c:pt idx="31381">
                  <c:v>11.053000000000001</c:v>
                </c:pt>
                <c:pt idx="31382">
                  <c:v>11.005000000000001</c:v>
                </c:pt>
                <c:pt idx="31383">
                  <c:v>10.932</c:v>
                </c:pt>
                <c:pt idx="31384">
                  <c:v>10.858000000000001</c:v>
                </c:pt>
                <c:pt idx="31385">
                  <c:v>10.81</c:v>
                </c:pt>
                <c:pt idx="31386">
                  <c:v>10.760999999999999</c:v>
                </c:pt>
                <c:pt idx="31387">
                  <c:v>10.712</c:v>
                </c:pt>
                <c:pt idx="31388">
                  <c:v>10.638</c:v>
                </c:pt>
                <c:pt idx="31389">
                  <c:v>10.59</c:v>
                </c:pt>
                <c:pt idx="31390">
                  <c:v>10.541</c:v>
                </c:pt>
                <c:pt idx="31391">
                  <c:v>10.516</c:v>
                </c:pt>
                <c:pt idx="31392">
                  <c:v>10.467000000000001</c:v>
                </c:pt>
                <c:pt idx="31393">
                  <c:v>10.417999999999999</c:v>
                </c:pt>
                <c:pt idx="31394">
                  <c:v>10.394</c:v>
                </c:pt>
                <c:pt idx="31395">
                  <c:v>10.345000000000001</c:v>
                </c:pt>
                <c:pt idx="31396">
                  <c:v>10.32</c:v>
                </c:pt>
                <c:pt idx="31397">
                  <c:v>10.271000000000001</c:v>
                </c:pt>
                <c:pt idx="31398">
                  <c:v>10.247</c:v>
                </c:pt>
                <c:pt idx="31399">
                  <c:v>10.222</c:v>
                </c:pt>
                <c:pt idx="31400">
                  <c:v>10.198</c:v>
                </c:pt>
                <c:pt idx="31401">
                  <c:v>10.173</c:v>
                </c:pt>
                <c:pt idx="31402">
                  <c:v>10.148999999999999</c:v>
                </c:pt>
                <c:pt idx="31403">
                  <c:v>10.124000000000001</c:v>
                </c:pt>
                <c:pt idx="31404">
                  <c:v>10.1</c:v>
                </c:pt>
                <c:pt idx="31405">
                  <c:v>10.074999999999999</c:v>
                </c:pt>
                <c:pt idx="31406">
                  <c:v>10.051</c:v>
                </c:pt>
                <c:pt idx="31407">
                  <c:v>10.026</c:v>
                </c:pt>
                <c:pt idx="31408">
                  <c:v>10.000999999999999</c:v>
                </c:pt>
                <c:pt idx="31409">
                  <c:v>9.9770000000000003</c:v>
                </c:pt>
                <c:pt idx="31410">
                  <c:v>9.9770000000000003</c:v>
                </c:pt>
                <c:pt idx="31411">
                  <c:v>9.9280000000000008</c:v>
                </c:pt>
                <c:pt idx="31412">
                  <c:v>9.9280000000000008</c:v>
                </c:pt>
                <c:pt idx="31413">
                  <c:v>9.9030000000000005</c:v>
                </c:pt>
                <c:pt idx="31414">
                  <c:v>9.8789999999999996</c:v>
                </c:pt>
                <c:pt idx="31415">
                  <c:v>9.8539999999999992</c:v>
                </c:pt>
                <c:pt idx="31416">
                  <c:v>9.8290000000000006</c:v>
                </c:pt>
                <c:pt idx="31417">
                  <c:v>9.8290000000000006</c:v>
                </c:pt>
                <c:pt idx="31418">
                  <c:v>9.8290000000000006</c:v>
                </c:pt>
                <c:pt idx="31419">
                  <c:v>9.8049999999999997</c:v>
                </c:pt>
                <c:pt idx="31420">
                  <c:v>9.7799999999999994</c:v>
                </c:pt>
                <c:pt idx="31421">
                  <c:v>9.7799999999999994</c:v>
                </c:pt>
                <c:pt idx="31422">
                  <c:v>9.7799999999999994</c:v>
                </c:pt>
                <c:pt idx="31423">
                  <c:v>9.7799999999999994</c:v>
                </c:pt>
                <c:pt idx="31424">
                  <c:v>9.7799999999999994</c:v>
                </c:pt>
                <c:pt idx="31425">
                  <c:v>9.8049999999999997</c:v>
                </c:pt>
                <c:pt idx="31426">
                  <c:v>9.8049999999999997</c:v>
                </c:pt>
                <c:pt idx="31427">
                  <c:v>9.8290000000000006</c:v>
                </c:pt>
                <c:pt idx="31428">
                  <c:v>9.8290000000000006</c:v>
                </c:pt>
                <c:pt idx="31429">
                  <c:v>9.8290000000000006</c:v>
                </c:pt>
                <c:pt idx="31430">
                  <c:v>9.8539999999999992</c:v>
                </c:pt>
                <c:pt idx="31431">
                  <c:v>9.9030000000000005</c:v>
                </c:pt>
                <c:pt idx="31432">
                  <c:v>9.952</c:v>
                </c:pt>
                <c:pt idx="31433">
                  <c:v>10.000999999999999</c:v>
                </c:pt>
                <c:pt idx="31434">
                  <c:v>10.1</c:v>
                </c:pt>
                <c:pt idx="31435">
                  <c:v>10.198</c:v>
                </c:pt>
                <c:pt idx="31436">
                  <c:v>10.295999999999999</c:v>
                </c:pt>
                <c:pt idx="31437">
                  <c:v>10.417999999999999</c:v>
                </c:pt>
                <c:pt idx="31438">
                  <c:v>10.516</c:v>
                </c:pt>
                <c:pt idx="31439">
                  <c:v>10.638</c:v>
                </c:pt>
                <c:pt idx="31440">
                  <c:v>10.760999999999999</c:v>
                </c:pt>
                <c:pt idx="31441">
                  <c:v>10.882999999999999</c:v>
                </c:pt>
                <c:pt idx="31442">
                  <c:v>11.005000000000001</c:v>
                </c:pt>
                <c:pt idx="31443">
                  <c:v>11.127000000000001</c:v>
                </c:pt>
                <c:pt idx="31444">
                  <c:v>11.247999999999999</c:v>
                </c:pt>
                <c:pt idx="31445">
                  <c:v>11.346</c:v>
                </c:pt>
                <c:pt idx="31446">
                  <c:v>11.443</c:v>
                </c:pt>
                <c:pt idx="31447">
                  <c:v>11.54</c:v>
                </c:pt>
                <c:pt idx="31448">
                  <c:v>11.613</c:v>
                </c:pt>
                <c:pt idx="31449">
                  <c:v>11.662000000000001</c:v>
                </c:pt>
                <c:pt idx="31450">
                  <c:v>11.71</c:v>
                </c:pt>
                <c:pt idx="31451">
                  <c:v>11.734</c:v>
                </c:pt>
                <c:pt idx="31452">
                  <c:v>11.759</c:v>
                </c:pt>
                <c:pt idx="31453">
                  <c:v>11.734</c:v>
                </c:pt>
                <c:pt idx="31454">
                  <c:v>11.734</c:v>
                </c:pt>
                <c:pt idx="31455">
                  <c:v>11.734</c:v>
                </c:pt>
                <c:pt idx="31456">
                  <c:v>11.71</c:v>
                </c:pt>
                <c:pt idx="31457">
                  <c:v>11.71</c:v>
                </c:pt>
                <c:pt idx="31458">
                  <c:v>11.686</c:v>
                </c:pt>
                <c:pt idx="31459">
                  <c:v>11.662000000000001</c:v>
                </c:pt>
                <c:pt idx="31460">
                  <c:v>11.637</c:v>
                </c:pt>
                <c:pt idx="31461">
                  <c:v>11.613</c:v>
                </c:pt>
                <c:pt idx="31462">
                  <c:v>11.589</c:v>
                </c:pt>
                <c:pt idx="31463">
                  <c:v>11.565</c:v>
                </c:pt>
                <c:pt idx="31464">
                  <c:v>11.54</c:v>
                </c:pt>
                <c:pt idx="31465">
                  <c:v>11.516</c:v>
                </c:pt>
                <c:pt idx="31466">
                  <c:v>11.467000000000001</c:v>
                </c:pt>
                <c:pt idx="31467">
                  <c:v>11.443</c:v>
                </c:pt>
                <c:pt idx="31468">
                  <c:v>11.419</c:v>
                </c:pt>
                <c:pt idx="31469">
                  <c:v>11.394</c:v>
                </c:pt>
                <c:pt idx="31470">
                  <c:v>11.346</c:v>
                </c:pt>
                <c:pt idx="31471">
                  <c:v>11.297000000000001</c:v>
                </c:pt>
                <c:pt idx="31472">
                  <c:v>11.247999999999999</c:v>
                </c:pt>
                <c:pt idx="31473">
                  <c:v>11.175000000000001</c:v>
                </c:pt>
                <c:pt idx="31474">
                  <c:v>11.127000000000001</c:v>
                </c:pt>
                <c:pt idx="31475">
                  <c:v>11.077999999999999</c:v>
                </c:pt>
                <c:pt idx="31476">
                  <c:v>11.029</c:v>
                </c:pt>
                <c:pt idx="31477">
                  <c:v>10.98</c:v>
                </c:pt>
                <c:pt idx="31478">
                  <c:v>10.932</c:v>
                </c:pt>
                <c:pt idx="31479">
                  <c:v>10.882999999999999</c:v>
                </c:pt>
                <c:pt idx="31480">
                  <c:v>10.858000000000001</c:v>
                </c:pt>
                <c:pt idx="31481">
                  <c:v>10.81</c:v>
                </c:pt>
                <c:pt idx="31482">
                  <c:v>10.785</c:v>
                </c:pt>
                <c:pt idx="31483">
                  <c:v>10.736000000000001</c:v>
                </c:pt>
                <c:pt idx="31484">
                  <c:v>10.686999999999999</c:v>
                </c:pt>
                <c:pt idx="31485">
                  <c:v>10.638</c:v>
                </c:pt>
                <c:pt idx="31486">
                  <c:v>10.59</c:v>
                </c:pt>
                <c:pt idx="31487">
                  <c:v>10.565</c:v>
                </c:pt>
                <c:pt idx="31488">
                  <c:v>10.516</c:v>
                </c:pt>
                <c:pt idx="31489">
                  <c:v>10.492000000000001</c:v>
                </c:pt>
                <c:pt idx="31490">
                  <c:v>10.467000000000001</c:v>
                </c:pt>
                <c:pt idx="31491">
                  <c:v>10.417999999999999</c:v>
                </c:pt>
                <c:pt idx="31492">
                  <c:v>10.369</c:v>
                </c:pt>
                <c:pt idx="31493">
                  <c:v>10.345000000000001</c:v>
                </c:pt>
                <c:pt idx="31494">
                  <c:v>10.295999999999999</c:v>
                </c:pt>
                <c:pt idx="31495">
                  <c:v>10.247</c:v>
                </c:pt>
                <c:pt idx="31496">
                  <c:v>10.247</c:v>
                </c:pt>
                <c:pt idx="31497">
                  <c:v>10.222</c:v>
                </c:pt>
                <c:pt idx="31498">
                  <c:v>10.198</c:v>
                </c:pt>
                <c:pt idx="31499">
                  <c:v>10.173</c:v>
                </c:pt>
                <c:pt idx="31500">
                  <c:v>10.148999999999999</c:v>
                </c:pt>
                <c:pt idx="31501">
                  <c:v>10.124000000000001</c:v>
                </c:pt>
                <c:pt idx="31502">
                  <c:v>10.124000000000001</c:v>
                </c:pt>
                <c:pt idx="31503">
                  <c:v>10.074999999999999</c:v>
                </c:pt>
                <c:pt idx="31504">
                  <c:v>10.051</c:v>
                </c:pt>
                <c:pt idx="31505">
                  <c:v>10.026</c:v>
                </c:pt>
                <c:pt idx="31506">
                  <c:v>10.000999999999999</c:v>
                </c:pt>
                <c:pt idx="31507">
                  <c:v>9.9770000000000003</c:v>
                </c:pt>
                <c:pt idx="31508">
                  <c:v>9.952</c:v>
                </c:pt>
                <c:pt idx="31509">
                  <c:v>9.9030000000000005</c:v>
                </c:pt>
                <c:pt idx="31510">
                  <c:v>9.8789999999999996</c:v>
                </c:pt>
                <c:pt idx="31511">
                  <c:v>9.8539999999999992</c:v>
                </c:pt>
                <c:pt idx="31512">
                  <c:v>9.8290000000000006</c:v>
                </c:pt>
                <c:pt idx="31513">
                  <c:v>9.8049999999999997</c:v>
                </c:pt>
                <c:pt idx="31514">
                  <c:v>9.7799999999999994</c:v>
                </c:pt>
                <c:pt idx="31515">
                  <c:v>9.7799999999999994</c:v>
                </c:pt>
                <c:pt idx="31516">
                  <c:v>9.7560000000000002</c:v>
                </c:pt>
                <c:pt idx="31517">
                  <c:v>9.7309999999999999</c:v>
                </c:pt>
                <c:pt idx="31518">
                  <c:v>9.7309999999999999</c:v>
                </c:pt>
                <c:pt idx="31519">
                  <c:v>9.7059999999999995</c:v>
                </c:pt>
                <c:pt idx="31520">
                  <c:v>9.7059999999999995</c:v>
                </c:pt>
                <c:pt idx="31521">
                  <c:v>9.7059999999999995</c:v>
                </c:pt>
                <c:pt idx="31522">
                  <c:v>9.7059999999999995</c:v>
                </c:pt>
                <c:pt idx="31523">
                  <c:v>9.7059999999999995</c:v>
                </c:pt>
                <c:pt idx="31524">
                  <c:v>9.7059999999999995</c:v>
                </c:pt>
                <c:pt idx="31525">
                  <c:v>9.7309999999999999</c:v>
                </c:pt>
                <c:pt idx="31526">
                  <c:v>9.7560000000000002</c:v>
                </c:pt>
                <c:pt idx="31527">
                  <c:v>9.8049999999999997</c:v>
                </c:pt>
                <c:pt idx="31528">
                  <c:v>9.8290000000000006</c:v>
                </c:pt>
                <c:pt idx="31529">
                  <c:v>9.9030000000000005</c:v>
                </c:pt>
                <c:pt idx="31530">
                  <c:v>9.9770000000000003</c:v>
                </c:pt>
                <c:pt idx="31531">
                  <c:v>10.1</c:v>
                </c:pt>
                <c:pt idx="31532">
                  <c:v>10.173</c:v>
                </c:pt>
                <c:pt idx="31533">
                  <c:v>10.295999999999999</c:v>
                </c:pt>
                <c:pt idx="31534">
                  <c:v>10.394</c:v>
                </c:pt>
                <c:pt idx="31535">
                  <c:v>10.492000000000001</c:v>
                </c:pt>
                <c:pt idx="31536">
                  <c:v>10.565</c:v>
                </c:pt>
                <c:pt idx="31537">
                  <c:v>10.638</c:v>
                </c:pt>
                <c:pt idx="31538">
                  <c:v>10.712</c:v>
                </c:pt>
                <c:pt idx="31539">
                  <c:v>10.760999999999999</c:v>
                </c:pt>
                <c:pt idx="31540">
                  <c:v>10.834</c:v>
                </c:pt>
                <c:pt idx="31541">
                  <c:v>10.907</c:v>
                </c:pt>
                <c:pt idx="31542">
                  <c:v>10.956</c:v>
                </c:pt>
                <c:pt idx="31543">
                  <c:v>10.98</c:v>
                </c:pt>
                <c:pt idx="31544">
                  <c:v>11.005000000000001</c:v>
                </c:pt>
                <c:pt idx="31545">
                  <c:v>11.029</c:v>
                </c:pt>
                <c:pt idx="31546">
                  <c:v>11.053000000000001</c:v>
                </c:pt>
                <c:pt idx="31547">
                  <c:v>11.053000000000001</c:v>
                </c:pt>
                <c:pt idx="31548">
                  <c:v>11.053000000000001</c:v>
                </c:pt>
                <c:pt idx="31549">
                  <c:v>11.029</c:v>
                </c:pt>
                <c:pt idx="31550">
                  <c:v>11.029</c:v>
                </c:pt>
                <c:pt idx="31551">
                  <c:v>11.005000000000001</c:v>
                </c:pt>
                <c:pt idx="31552">
                  <c:v>10.956</c:v>
                </c:pt>
                <c:pt idx="31553">
                  <c:v>10.907</c:v>
                </c:pt>
                <c:pt idx="31554">
                  <c:v>10.834</c:v>
                </c:pt>
                <c:pt idx="31555">
                  <c:v>10.785</c:v>
                </c:pt>
                <c:pt idx="31556">
                  <c:v>10.760999999999999</c:v>
                </c:pt>
                <c:pt idx="31557">
                  <c:v>10.712</c:v>
                </c:pt>
                <c:pt idx="31558">
                  <c:v>10.663</c:v>
                </c:pt>
                <c:pt idx="31559">
                  <c:v>10.614000000000001</c:v>
                </c:pt>
                <c:pt idx="31560">
                  <c:v>10.614000000000001</c:v>
                </c:pt>
                <c:pt idx="31561">
                  <c:v>10.638</c:v>
                </c:pt>
                <c:pt idx="31562">
                  <c:v>10.614000000000001</c:v>
                </c:pt>
                <c:pt idx="31563">
                  <c:v>10.59</c:v>
                </c:pt>
                <c:pt idx="31564">
                  <c:v>10.541</c:v>
                </c:pt>
                <c:pt idx="31565">
                  <c:v>10.492000000000001</c:v>
                </c:pt>
                <c:pt idx="31566">
                  <c:v>10.443</c:v>
                </c:pt>
                <c:pt idx="31567">
                  <c:v>10.369</c:v>
                </c:pt>
                <c:pt idx="31568">
                  <c:v>10.32</c:v>
                </c:pt>
                <c:pt idx="31569">
                  <c:v>10.271000000000001</c:v>
                </c:pt>
                <c:pt idx="31570">
                  <c:v>10.222</c:v>
                </c:pt>
                <c:pt idx="31571">
                  <c:v>10.173</c:v>
                </c:pt>
                <c:pt idx="31572">
                  <c:v>10.124000000000001</c:v>
                </c:pt>
                <c:pt idx="31573">
                  <c:v>10.074999999999999</c:v>
                </c:pt>
                <c:pt idx="31574">
                  <c:v>10.026</c:v>
                </c:pt>
                <c:pt idx="31575">
                  <c:v>10.000999999999999</c:v>
                </c:pt>
                <c:pt idx="31576">
                  <c:v>9.952</c:v>
                </c:pt>
                <c:pt idx="31577">
                  <c:v>9.9280000000000008</c:v>
                </c:pt>
                <c:pt idx="31578">
                  <c:v>9.8789999999999996</c:v>
                </c:pt>
                <c:pt idx="31579">
                  <c:v>9.8290000000000006</c:v>
                </c:pt>
                <c:pt idx="31580">
                  <c:v>9.7799999999999994</c:v>
                </c:pt>
                <c:pt idx="31581">
                  <c:v>9.7309999999999999</c:v>
                </c:pt>
                <c:pt idx="31582">
                  <c:v>9.6820000000000004</c:v>
                </c:pt>
                <c:pt idx="31583">
                  <c:v>9.6319999999999997</c:v>
                </c:pt>
                <c:pt idx="31584">
                  <c:v>9.6080000000000005</c:v>
                </c:pt>
                <c:pt idx="31585">
                  <c:v>9.5579999999999998</c:v>
                </c:pt>
                <c:pt idx="31586">
                  <c:v>9.5340000000000007</c:v>
                </c:pt>
                <c:pt idx="31587">
                  <c:v>9.5090000000000003</c:v>
                </c:pt>
                <c:pt idx="31588">
                  <c:v>9.4600000000000009</c:v>
                </c:pt>
                <c:pt idx="31589">
                  <c:v>9.4350000000000005</c:v>
                </c:pt>
                <c:pt idx="31590">
                  <c:v>9.41</c:v>
                </c:pt>
                <c:pt idx="31591">
                  <c:v>9.3610000000000007</c:v>
                </c:pt>
                <c:pt idx="31592">
                  <c:v>9.3360000000000003</c:v>
                </c:pt>
                <c:pt idx="31593">
                  <c:v>9.3119999999999994</c:v>
                </c:pt>
                <c:pt idx="31594">
                  <c:v>9.2870000000000008</c:v>
                </c:pt>
                <c:pt idx="31595">
                  <c:v>9.2870000000000008</c:v>
                </c:pt>
                <c:pt idx="31596">
                  <c:v>9.2620000000000005</c:v>
                </c:pt>
                <c:pt idx="31597">
                  <c:v>9.2379999999999995</c:v>
                </c:pt>
                <c:pt idx="31598">
                  <c:v>9.1880000000000006</c:v>
                </c:pt>
                <c:pt idx="31599">
                  <c:v>9.1630000000000003</c:v>
                </c:pt>
                <c:pt idx="31600">
                  <c:v>9.1389999999999993</c:v>
                </c:pt>
                <c:pt idx="31601">
                  <c:v>9.0890000000000004</c:v>
                </c:pt>
                <c:pt idx="31602">
                  <c:v>9.0399999999999991</c:v>
                </c:pt>
                <c:pt idx="31603">
                  <c:v>8.99</c:v>
                </c:pt>
                <c:pt idx="31604">
                  <c:v>8.9649999999999999</c:v>
                </c:pt>
                <c:pt idx="31605">
                  <c:v>8.9410000000000007</c:v>
                </c:pt>
                <c:pt idx="31606">
                  <c:v>8.9160000000000004</c:v>
                </c:pt>
                <c:pt idx="31607">
                  <c:v>8.9160000000000004</c:v>
                </c:pt>
                <c:pt idx="31608">
                  <c:v>8.9160000000000004</c:v>
                </c:pt>
                <c:pt idx="31609">
                  <c:v>8.9160000000000004</c:v>
                </c:pt>
                <c:pt idx="31610">
                  <c:v>8.9160000000000004</c:v>
                </c:pt>
                <c:pt idx="31611">
                  <c:v>8.9160000000000004</c:v>
                </c:pt>
                <c:pt idx="31612">
                  <c:v>8.891</c:v>
                </c:pt>
                <c:pt idx="31613">
                  <c:v>8.891</c:v>
                </c:pt>
                <c:pt idx="31614">
                  <c:v>8.8659999999999997</c:v>
                </c:pt>
                <c:pt idx="31615">
                  <c:v>8.8659999999999997</c:v>
                </c:pt>
                <c:pt idx="31616">
                  <c:v>8.8409999999999993</c:v>
                </c:pt>
                <c:pt idx="31617">
                  <c:v>8.8409999999999993</c:v>
                </c:pt>
                <c:pt idx="31618">
                  <c:v>8.8659999999999997</c:v>
                </c:pt>
                <c:pt idx="31619">
                  <c:v>8.8659999999999997</c:v>
                </c:pt>
                <c:pt idx="31620">
                  <c:v>8.891</c:v>
                </c:pt>
                <c:pt idx="31621">
                  <c:v>8.9160000000000004</c:v>
                </c:pt>
                <c:pt idx="31622">
                  <c:v>8.9649999999999999</c:v>
                </c:pt>
                <c:pt idx="31623">
                  <c:v>9.0150000000000006</c:v>
                </c:pt>
                <c:pt idx="31624">
                  <c:v>9.0640000000000001</c:v>
                </c:pt>
                <c:pt idx="31625">
                  <c:v>9.1140000000000008</c:v>
                </c:pt>
                <c:pt idx="31626">
                  <c:v>9.1880000000000006</c:v>
                </c:pt>
                <c:pt idx="31627">
                  <c:v>9.2870000000000008</c:v>
                </c:pt>
                <c:pt idx="31628">
                  <c:v>9.3610000000000007</c:v>
                </c:pt>
                <c:pt idx="31629">
                  <c:v>9.4849999999999994</c:v>
                </c:pt>
                <c:pt idx="31630">
                  <c:v>9.5830000000000002</c:v>
                </c:pt>
                <c:pt idx="31631">
                  <c:v>9.7059999999999995</c:v>
                </c:pt>
                <c:pt idx="31632">
                  <c:v>9.8290000000000006</c:v>
                </c:pt>
                <c:pt idx="31633">
                  <c:v>9.952</c:v>
                </c:pt>
                <c:pt idx="31634">
                  <c:v>10.074999999999999</c:v>
                </c:pt>
                <c:pt idx="31635">
                  <c:v>10.173</c:v>
                </c:pt>
                <c:pt idx="31636">
                  <c:v>10.271000000000001</c:v>
                </c:pt>
                <c:pt idx="31637">
                  <c:v>10.345000000000001</c:v>
                </c:pt>
                <c:pt idx="31638">
                  <c:v>10.417999999999999</c:v>
                </c:pt>
                <c:pt idx="31639">
                  <c:v>10.492000000000001</c:v>
                </c:pt>
                <c:pt idx="31640">
                  <c:v>10.565</c:v>
                </c:pt>
                <c:pt idx="31641">
                  <c:v>10.614000000000001</c:v>
                </c:pt>
                <c:pt idx="31642">
                  <c:v>10.686999999999999</c:v>
                </c:pt>
                <c:pt idx="31643">
                  <c:v>10.712</c:v>
                </c:pt>
                <c:pt idx="31644">
                  <c:v>10.712</c:v>
                </c:pt>
                <c:pt idx="31645">
                  <c:v>10.712</c:v>
                </c:pt>
                <c:pt idx="31646">
                  <c:v>10.736000000000001</c:v>
                </c:pt>
                <c:pt idx="31647">
                  <c:v>10.736000000000001</c:v>
                </c:pt>
                <c:pt idx="31648">
                  <c:v>10.760999999999999</c:v>
                </c:pt>
                <c:pt idx="31649">
                  <c:v>10.760999999999999</c:v>
                </c:pt>
                <c:pt idx="31650">
                  <c:v>10.736000000000001</c:v>
                </c:pt>
                <c:pt idx="31651">
                  <c:v>10.736000000000001</c:v>
                </c:pt>
                <c:pt idx="31652">
                  <c:v>10.760999999999999</c:v>
                </c:pt>
                <c:pt idx="31653">
                  <c:v>10.736000000000001</c:v>
                </c:pt>
                <c:pt idx="31654">
                  <c:v>10.712</c:v>
                </c:pt>
                <c:pt idx="31655">
                  <c:v>10.712</c:v>
                </c:pt>
                <c:pt idx="31656">
                  <c:v>10.686999999999999</c:v>
                </c:pt>
                <c:pt idx="31657">
                  <c:v>10.663</c:v>
                </c:pt>
                <c:pt idx="31658">
                  <c:v>10.638</c:v>
                </c:pt>
                <c:pt idx="31659">
                  <c:v>10.614000000000001</c:v>
                </c:pt>
                <c:pt idx="31660">
                  <c:v>10.59</c:v>
                </c:pt>
                <c:pt idx="31661">
                  <c:v>10.541</c:v>
                </c:pt>
                <c:pt idx="31662">
                  <c:v>10.492000000000001</c:v>
                </c:pt>
                <c:pt idx="31663">
                  <c:v>10.443</c:v>
                </c:pt>
                <c:pt idx="31664">
                  <c:v>10.394</c:v>
                </c:pt>
                <c:pt idx="31665">
                  <c:v>10.369</c:v>
                </c:pt>
                <c:pt idx="31666">
                  <c:v>10.32</c:v>
                </c:pt>
                <c:pt idx="31667">
                  <c:v>10.247</c:v>
                </c:pt>
                <c:pt idx="31668">
                  <c:v>10.198</c:v>
                </c:pt>
                <c:pt idx="31669">
                  <c:v>10.124000000000001</c:v>
                </c:pt>
                <c:pt idx="31670">
                  <c:v>10.074999999999999</c:v>
                </c:pt>
                <c:pt idx="31671">
                  <c:v>10.026</c:v>
                </c:pt>
                <c:pt idx="31672">
                  <c:v>9.9770000000000003</c:v>
                </c:pt>
                <c:pt idx="31673">
                  <c:v>9.9280000000000008</c:v>
                </c:pt>
                <c:pt idx="31674">
                  <c:v>9.8789999999999996</c:v>
                </c:pt>
                <c:pt idx="31675">
                  <c:v>9.8290000000000006</c:v>
                </c:pt>
                <c:pt idx="31676">
                  <c:v>9.7799999999999994</c:v>
                </c:pt>
                <c:pt idx="31677">
                  <c:v>9.7309999999999999</c:v>
                </c:pt>
                <c:pt idx="31678">
                  <c:v>9.6820000000000004</c:v>
                </c:pt>
                <c:pt idx="31679">
                  <c:v>9.6319999999999997</c:v>
                </c:pt>
                <c:pt idx="31680">
                  <c:v>9.6080000000000005</c:v>
                </c:pt>
                <c:pt idx="31681">
                  <c:v>9.5579999999999998</c:v>
                </c:pt>
                <c:pt idx="31682">
                  <c:v>9.5340000000000007</c:v>
                </c:pt>
                <c:pt idx="31683">
                  <c:v>9.5090000000000003</c:v>
                </c:pt>
                <c:pt idx="31684">
                  <c:v>9.4849999999999994</c:v>
                </c:pt>
                <c:pt idx="31685">
                  <c:v>9.4600000000000009</c:v>
                </c:pt>
                <c:pt idx="31686">
                  <c:v>9.4600000000000009</c:v>
                </c:pt>
                <c:pt idx="31687">
                  <c:v>9.4350000000000005</c:v>
                </c:pt>
                <c:pt idx="31688">
                  <c:v>9.4350000000000005</c:v>
                </c:pt>
                <c:pt idx="31689">
                  <c:v>9.4350000000000005</c:v>
                </c:pt>
                <c:pt idx="31690">
                  <c:v>9.4350000000000005</c:v>
                </c:pt>
                <c:pt idx="31691">
                  <c:v>9.4350000000000005</c:v>
                </c:pt>
                <c:pt idx="31692">
                  <c:v>9.41</c:v>
                </c:pt>
                <c:pt idx="31693">
                  <c:v>9.41</c:v>
                </c:pt>
                <c:pt idx="31694">
                  <c:v>9.41</c:v>
                </c:pt>
                <c:pt idx="31695">
                  <c:v>9.41</c:v>
                </c:pt>
                <c:pt idx="31696">
                  <c:v>9.41</c:v>
                </c:pt>
                <c:pt idx="31697">
                  <c:v>9.4350000000000005</c:v>
                </c:pt>
                <c:pt idx="31698">
                  <c:v>9.4350000000000005</c:v>
                </c:pt>
                <c:pt idx="31699">
                  <c:v>9.4350000000000005</c:v>
                </c:pt>
                <c:pt idx="31700">
                  <c:v>9.4600000000000009</c:v>
                </c:pt>
                <c:pt idx="31701">
                  <c:v>9.4600000000000009</c:v>
                </c:pt>
                <c:pt idx="31702">
                  <c:v>9.4600000000000009</c:v>
                </c:pt>
                <c:pt idx="31703">
                  <c:v>9.4849999999999994</c:v>
                </c:pt>
                <c:pt idx="31704">
                  <c:v>9.4849999999999994</c:v>
                </c:pt>
                <c:pt idx="31705">
                  <c:v>9.4849999999999994</c:v>
                </c:pt>
                <c:pt idx="31706">
                  <c:v>9.5090000000000003</c:v>
                </c:pt>
                <c:pt idx="31707">
                  <c:v>9.5090000000000003</c:v>
                </c:pt>
                <c:pt idx="31708">
                  <c:v>9.5090000000000003</c:v>
                </c:pt>
                <c:pt idx="31709">
                  <c:v>9.5340000000000007</c:v>
                </c:pt>
                <c:pt idx="31710">
                  <c:v>9.5340000000000007</c:v>
                </c:pt>
                <c:pt idx="31711">
                  <c:v>9.5340000000000007</c:v>
                </c:pt>
                <c:pt idx="31712">
                  <c:v>9.5340000000000007</c:v>
                </c:pt>
                <c:pt idx="31713">
                  <c:v>9.5340000000000007</c:v>
                </c:pt>
                <c:pt idx="31714">
                  <c:v>9.5579999999999998</c:v>
                </c:pt>
                <c:pt idx="31715">
                  <c:v>9.5830000000000002</c:v>
                </c:pt>
                <c:pt idx="31716">
                  <c:v>9.6319999999999997</c:v>
                </c:pt>
                <c:pt idx="31717">
                  <c:v>9.657</c:v>
                </c:pt>
                <c:pt idx="31718">
                  <c:v>9.6820000000000004</c:v>
                </c:pt>
                <c:pt idx="31719">
                  <c:v>9.7309999999999999</c:v>
                </c:pt>
                <c:pt idx="31720">
                  <c:v>9.8049999999999997</c:v>
                </c:pt>
                <c:pt idx="31721">
                  <c:v>9.8539999999999992</c:v>
                </c:pt>
                <c:pt idx="31722">
                  <c:v>9.9280000000000008</c:v>
                </c:pt>
                <c:pt idx="31723">
                  <c:v>10.000999999999999</c:v>
                </c:pt>
                <c:pt idx="31724">
                  <c:v>10.074999999999999</c:v>
                </c:pt>
                <c:pt idx="31725">
                  <c:v>10.148999999999999</c:v>
                </c:pt>
                <c:pt idx="31726">
                  <c:v>10.222</c:v>
                </c:pt>
                <c:pt idx="31727">
                  <c:v>10.295999999999999</c:v>
                </c:pt>
                <c:pt idx="31728">
                  <c:v>10.417999999999999</c:v>
                </c:pt>
                <c:pt idx="31729">
                  <c:v>10.467000000000001</c:v>
                </c:pt>
                <c:pt idx="31730">
                  <c:v>10.541</c:v>
                </c:pt>
                <c:pt idx="31731">
                  <c:v>10.59</c:v>
                </c:pt>
                <c:pt idx="31732">
                  <c:v>10.638</c:v>
                </c:pt>
                <c:pt idx="31733">
                  <c:v>10.686999999999999</c:v>
                </c:pt>
                <c:pt idx="31734">
                  <c:v>10.736000000000001</c:v>
                </c:pt>
                <c:pt idx="31735">
                  <c:v>10.785</c:v>
                </c:pt>
                <c:pt idx="31736">
                  <c:v>10.858000000000001</c:v>
                </c:pt>
                <c:pt idx="31737">
                  <c:v>10.907</c:v>
                </c:pt>
                <c:pt idx="31738">
                  <c:v>10.956</c:v>
                </c:pt>
                <c:pt idx="31739">
                  <c:v>10.98</c:v>
                </c:pt>
                <c:pt idx="31740">
                  <c:v>11.005000000000001</c:v>
                </c:pt>
                <c:pt idx="31741">
                  <c:v>11.005000000000001</c:v>
                </c:pt>
                <c:pt idx="31742">
                  <c:v>11.005000000000001</c:v>
                </c:pt>
                <c:pt idx="31743">
                  <c:v>11.005000000000001</c:v>
                </c:pt>
                <c:pt idx="31744">
                  <c:v>11.029</c:v>
                </c:pt>
                <c:pt idx="31745">
                  <c:v>11.005000000000001</c:v>
                </c:pt>
                <c:pt idx="31746">
                  <c:v>11.005000000000001</c:v>
                </c:pt>
                <c:pt idx="31747">
                  <c:v>11.005000000000001</c:v>
                </c:pt>
                <c:pt idx="31748">
                  <c:v>10.98</c:v>
                </c:pt>
                <c:pt idx="31749">
                  <c:v>10.98</c:v>
                </c:pt>
                <c:pt idx="31750">
                  <c:v>10.956</c:v>
                </c:pt>
                <c:pt idx="31751">
                  <c:v>10.932</c:v>
                </c:pt>
                <c:pt idx="31752">
                  <c:v>10.932</c:v>
                </c:pt>
                <c:pt idx="31753">
                  <c:v>10.932</c:v>
                </c:pt>
                <c:pt idx="31754">
                  <c:v>10.907</c:v>
                </c:pt>
                <c:pt idx="31755">
                  <c:v>10.882999999999999</c:v>
                </c:pt>
                <c:pt idx="31756">
                  <c:v>10.858000000000001</c:v>
                </c:pt>
                <c:pt idx="31757">
                  <c:v>10.834</c:v>
                </c:pt>
                <c:pt idx="31758">
                  <c:v>10.81</c:v>
                </c:pt>
                <c:pt idx="31759">
                  <c:v>10.81</c:v>
                </c:pt>
                <c:pt idx="31760">
                  <c:v>10.81</c:v>
                </c:pt>
                <c:pt idx="31761">
                  <c:v>10.785</c:v>
                </c:pt>
                <c:pt idx="31762">
                  <c:v>10.760999999999999</c:v>
                </c:pt>
                <c:pt idx="31763">
                  <c:v>10.760999999999999</c:v>
                </c:pt>
                <c:pt idx="31764">
                  <c:v>10.736000000000001</c:v>
                </c:pt>
                <c:pt idx="31765">
                  <c:v>10.712</c:v>
                </c:pt>
                <c:pt idx="31766">
                  <c:v>10.686999999999999</c:v>
                </c:pt>
                <c:pt idx="31767">
                  <c:v>10.663</c:v>
                </c:pt>
                <c:pt idx="31768">
                  <c:v>10.663</c:v>
                </c:pt>
                <c:pt idx="31769">
                  <c:v>10.638</c:v>
                </c:pt>
                <c:pt idx="31770">
                  <c:v>10.614000000000001</c:v>
                </c:pt>
                <c:pt idx="31771">
                  <c:v>10.614000000000001</c:v>
                </c:pt>
                <c:pt idx="31772">
                  <c:v>10.614000000000001</c:v>
                </c:pt>
                <c:pt idx="31773">
                  <c:v>10.59</c:v>
                </c:pt>
                <c:pt idx="31774">
                  <c:v>10.565</c:v>
                </c:pt>
                <c:pt idx="31775">
                  <c:v>10.541</c:v>
                </c:pt>
                <c:pt idx="31776">
                  <c:v>10.516</c:v>
                </c:pt>
                <c:pt idx="31777">
                  <c:v>10.516</c:v>
                </c:pt>
                <c:pt idx="31778">
                  <c:v>10.516</c:v>
                </c:pt>
                <c:pt idx="31779">
                  <c:v>10.492000000000001</c:v>
                </c:pt>
                <c:pt idx="31780">
                  <c:v>10.492000000000001</c:v>
                </c:pt>
                <c:pt idx="31781">
                  <c:v>10.467000000000001</c:v>
                </c:pt>
                <c:pt idx="31782">
                  <c:v>10.467000000000001</c:v>
                </c:pt>
                <c:pt idx="31783">
                  <c:v>10.467000000000001</c:v>
                </c:pt>
                <c:pt idx="31784">
                  <c:v>10.443</c:v>
                </c:pt>
                <c:pt idx="31785">
                  <c:v>10.443</c:v>
                </c:pt>
                <c:pt idx="31786">
                  <c:v>10.417999999999999</c:v>
                </c:pt>
                <c:pt idx="31787">
                  <c:v>10.394</c:v>
                </c:pt>
                <c:pt idx="31788">
                  <c:v>10.369</c:v>
                </c:pt>
                <c:pt idx="31789">
                  <c:v>10.32</c:v>
                </c:pt>
                <c:pt idx="31790">
                  <c:v>10.295999999999999</c:v>
                </c:pt>
                <c:pt idx="31791">
                  <c:v>10.271000000000001</c:v>
                </c:pt>
                <c:pt idx="31792">
                  <c:v>10.222</c:v>
                </c:pt>
                <c:pt idx="31793">
                  <c:v>10.198</c:v>
                </c:pt>
                <c:pt idx="31794">
                  <c:v>10.173</c:v>
                </c:pt>
                <c:pt idx="31795">
                  <c:v>10.173</c:v>
                </c:pt>
                <c:pt idx="31796">
                  <c:v>10.173</c:v>
                </c:pt>
                <c:pt idx="31797">
                  <c:v>10.148999999999999</c:v>
                </c:pt>
                <c:pt idx="31798">
                  <c:v>10.124000000000001</c:v>
                </c:pt>
                <c:pt idx="31799">
                  <c:v>10.074999999999999</c:v>
                </c:pt>
                <c:pt idx="31800">
                  <c:v>10.051</c:v>
                </c:pt>
                <c:pt idx="31801">
                  <c:v>10.026</c:v>
                </c:pt>
                <c:pt idx="31802">
                  <c:v>10.000999999999999</c:v>
                </c:pt>
                <c:pt idx="31803">
                  <c:v>9.9770000000000003</c:v>
                </c:pt>
                <c:pt idx="31804">
                  <c:v>9.9280000000000008</c:v>
                </c:pt>
                <c:pt idx="31805">
                  <c:v>9.9280000000000008</c:v>
                </c:pt>
                <c:pt idx="31806">
                  <c:v>9.9280000000000008</c:v>
                </c:pt>
                <c:pt idx="31807">
                  <c:v>9.9030000000000005</c:v>
                </c:pt>
                <c:pt idx="31808">
                  <c:v>9.9030000000000005</c:v>
                </c:pt>
                <c:pt idx="31809">
                  <c:v>9.8789999999999996</c:v>
                </c:pt>
                <c:pt idx="31810">
                  <c:v>9.8789999999999996</c:v>
                </c:pt>
                <c:pt idx="31811">
                  <c:v>9.9030000000000005</c:v>
                </c:pt>
                <c:pt idx="31812">
                  <c:v>9.9280000000000008</c:v>
                </c:pt>
                <c:pt idx="31813">
                  <c:v>9.9280000000000008</c:v>
                </c:pt>
                <c:pt idx="31814">
                  <c:v>9.9280000000000008</c:v>
                </c:pt>
                <c:pt idx="31815">
                  <c:v>9.952</c:v>
                </c:pt>
                <c:pt idx="31816">
                  <c:v>10.000999999999999</c:v>
                </c:pt>
                <c:pt idx="31817">
                  <c:v>10.051</c:v>
                </c:pt>
                <c:pt idx="31818">
                  <c:v>10.124000000000001</c:v>
                </c:pt>
                <c:pt idx="31819">
                  <c:v>10.222</c:v>
                </c:pt>
                <c:pt idx="31820">
                  <c:v>10.271000000000001</c:v>
                </c:pt>
                <c:pt idx="31821">
                  <c:v>10.369</c:v>
                </c:pt>
                <c:pt idx="31822">
                  <c:v>10.443</c:v>
                </c:pt>
                <c:pt idx="31823">
                  <c:v>10.541</c:v>
                </c:pt>
                <c:pt idx="31824">
                  <c:v>10.614000000000001</c:v>
                </c:pt>
                <c:pt idx="31825">
                  <c:v>10.712</c:v>
                </c:pt>
                <c:pt idx="31826">
                  <c:v>10.785</c:v>
                </c:pt>
                <c:pt idx="31827">
                  <c:v>10.858000000000001</c:v>
                </c:pt>
                <c:pt idx="31828">
                  <c:v>10.932</c:v>
                </c:pt>
                <c:pt idx="31829">
                  <c:v>10.98</c:v>
                </c:pt>
                <c:pt idx="31830">
                  <c:v>11.102</c:v>
                </c:pt>
                <c:pt idx="31831">
                  <c:v>11.224</c:v>
                </c:pt>
                <c:pt idx="31832">
                  <c:v>11.175000000000001</c:v>
                </c:pt>
                <c:pt idx="31833">
                  <c:v>11.102</c:v>
                </c:pt>
                <c:pt idx="31834">
                  <c:v>11.102</c:v>
                </c:pt>
                <c:pt idx="31835">
                  <c:v>11.029</c:v>
                </c:pt>
                <c:pt idx="31836">
                  <c:v>10.98</c:v>
                </c:pt>
                <c:pt idx="31837">
                  <c:v>10.907</c:v>
                </c:pt>
                <c:pt idx="31838">
                  <c:v>10.858000000000001</c:v>
                </c:pt>
                <c:pt idx="31839">
                  <c:v>10.81</c:v>
                </c:pt>
                <c:pt idx="31840">
                  <c:v>10.760999999999999</c:v>
                </c:pt>
                <c:pt idx="31841">
                  <c:v>10.712</c:v>
                </c:pt>
                <c:pt idx="31842">
                  <c:v>10.686999999999999</c:v>
                </c:pt>
                <c:pt idx="31843">
                  <c:v>10.638</c:v>
                </c:pt>
                <c:pt idx="31844">
                  <c:v>10.59</c:v>
                </c:pt>
                <c:pt idx="31845">
                  <c:v>10.614000000000001</c:v>
                </c:pt>
                <c:pt idx="31846">
                  <c:v>10.614000000000001</c:v>
                </c:pt>
                <c:pt idx="31847">
                  <c:v>10.614000000000001</c:v>
                </c:pt>
                <c:pt idx="31848">
                  <c:v>10.59</c:v>
                </c:pt>
                <c:pt idx="31849">
                  <c:v>10.541</c:v>
                </c:pt>
                <c:pt idx="31850">
                  <c:v>10.492000000000001</c:v>
                </c:pt>
                <c:pt idx="31851">
                  <c:v>10.443</c:v>
                </c:pt>
                <c:pt idx="31852">
                  <c:v>10.394</c:v>
                </c:pt>
                <c:pt idx="31853">
                  <c:v>10.32</c:v>
                </c:pt>
                <c:pt idx="31854">
                  <c:v>10.271000000000001</c:v>
                </c:pt>
                <c:pt idx="31855">
                  <c:v>10.198</c:v>
                </c:pt>
                <c:pt idx="31856">
                  <c:v>10.124000000000001</c:v>
                </c:pt>
                <c:pt idx="31857">
                  <c:v>10.074999999999999</c:v>
                </c:pt>
                <c:pt idx="31858">
                  <c:v>10.026</c:v>
                </c:pt>
                <c:pt idx="31859">
                  <c:v>9.9770000000000003</c:v>
                </c:pt>
                <c:pt idx="31860">
                  <c:v>9.9280000000000008</c:v>
                </c:pt>
                <c:pt idx="31861">
                  <c:v>9.8789999999999996</c:v>
                </c:pt>
                <c:pt idx="31862">
                  <c:v>9.8539999999999992</c:v>
                </c:pt>
                <c:pt idx="31863">
                  <c:v>9.8290000000000006</c:v>
                </c:pt>
                <c:pt idx="31864">
                  <c:v>9.7799999999999994</c:v>
                </c:pt>
                <c:pt idx="31865">
                  <c:v>9.7560000000000002</c:v>
                </c:pt>
                <c:pt idx="31866">
                  <c:v>9.7059999999999995</c:v>
                </c:pt>
                <c:pt idx="31867">
                  <c:v>9.657</c:v>
                </c:pt>
                <c:pt idx="31868">
                  <c:v>9.6319999999999997</c:v>
                </c:pt>
                <c:pt idx="31869">
                  <c:v>9.6080000000000005</c:v>
                </c:pt>
                <c:pt idx="31870">
                  <c:v>9.5830000000000002</c:v>
                </c:pt>
                <c:pt idx="31871">
                  <c:v>9.5830000000000002</c:v>
                </c:pt>
                <c:pt idx="31872">
                  <c:v>9.5579999999999998</c:v>
                </c:pt>
                <c:pt idx="31873">
                  <c:v>9.5340000000000007</c:v>
                </c:pt>
                <c:pt idx="31874">
                  <c:v>9.5340000000000007</c:v>
                </c:pt>
                <c:pt idx="31875">
                  <c:v>9.5340000000000007</c:v>
                </c:pt>
                <c:pt idx="31876">
                  <c:v>9.5340000000000007</c:v>
                </c:pt>
                <c:pt idx="31877">
                  <c:v>9.5090000000000003</c:v>
                </c:pt>
                <c:pt idx="31878">
                  <c:v>9.5090000000000003</c:v>
                </c:pt>
                <c:pt idx="31879">
                  <c:v>9.5090000000000003</c:v>
                </c:pt>
                <c:pt idx="31880">
                  <c:v>9.4849999999999994</c:v>
                </c:pt>
                <c:pt idx="31881">
                  <c:v>9.4849999999999994</c:v>
                </c:pt>
                <c:pt idx="31882">
                  <c:v>9.4600000000000009</c:v>
                </c:pt>
                <c:pt idx="31883">
                  <c:v>9.4350000000000005</c:v>
                </c:pt>
                <c:pt idx="31884">
                  <c:v>9.41</c:v>
                </c:pt>
                <c:pt idx="31885">
                  <c:v>9.3859999999999992</c:v>
                </c:pt>
                <c:pt idx="31886">
                  <c:v>9.3610000000000007</c:v>
                </c:pt>
                <c:pt idx="31887">
                  <c:v>9.3360000000000003</c:v>
                </c:pt>
                <c:pt idx="31888">
                  <c:v>9.3119999999999994</c:v>
                </c:pt>
                <c:pt idx="31889">
                  <c:v>9.2870000000000008</c:v>
                </c:pt>
                <c:pt idx="31890">
                  <c:v>9.2620000000000005</c:v>
                </c:pt>
                <c:pt idx="31891">
                  <c:v>9.2379999999999995</c:v>
                </c:pt>
                <c:pt idx="31892">
                  <c:v>9.2129999999999992</c:v>
                </c:pt>
                <c:pt idx="31893">
                  <c:v>9.1880000000000006</c:v>
                </c:pt>
                <c:pt idx="31894">
                  <c:v>9.1389999999999993</c:v>
                </c:pt>
                <c:pt idx="31895">
                  <c:v>9.1389999999999993</c:v>
                </c:pt>
                <c:pt idx="31896">
                  <c:v>9.0890000000000004</c:v>
                </c:pt>
                <c:pt idx="31897">
                  <c:v>9.0640000000000001</c:v>
                </c:pt>
                <c:pt idx="31898">
                  <c:v>9.0399999999999991</c:v>
                </c:pt>
                <c:pt idx="31899">
                  <c:v>8.99</c:v>
                </c:pt>
                <c:pt idx="31900">
                  <c:v>8.9649999999999999</c:v>
                </c:pt>
                <c:pt idx="31901">
                  <c:v>8.9410000000000007</c:v>
                </c:pt>
                <c:pt idx="31902">
                  <c:v>8.9160000000000004</c:v>
                </c:pt>
                <c:pt idx="31903">
                  <c:v>8.891</c:v>
                </c:pt>
                <c:pt idx="31904">
                  <c:v>8.8659999999999997</c:v>
                </c:pt>
                <c:pt idx="31905">
                  <c:v>8.8409999999999993</c:v>
                </c:pt>
                <c:pt idx="31906">
                  <c:v>8.8409999999999993</c:v>
                </c:pt>
                <c:pt idx="31907">
                  <c:v>8.8409999999999993</c:v>
                </c:pt>
                <c:pt idx="31908">
                  <c:v>8.8170000000000002</c:v>
                </c:pt>
                <c:pt idx="31909">
                  <c:v>8.8409999999999993</c:v>
                </c:pt>
                <c:pt idx="31910">
                  <c:v>8.891</c:v>
                </c:pt>
                <c:pt idx="31911">
                  <c:v>8.99</c:v>
                </c:pt>
                <c:pt idx="31912">
                  <c:v>9.0640000000000001</c:v>
                </c:pt>
                <c:pt idx="31913">
                  <c:v>9.1389999999999993</c:v>
                </c:pt>
                <c:pt idx="31914">
                  <c:v>9.2129999999999992</c:v>
                </c:pt>
                <c:pt idx="31915">
                  <c:v>9.2620000000000005</c:v>
                </c:pt>
                <c:pt idx="31916">
                  <c:v>9.3360000000000003</c:v>
                </c:pt>
                <c:pt idx="31917">
                  <c:v>9.4350000000000005</c:v>
                </c:pt>
                <c:pt idx="31918">
                  <c:v>9.5090000000000003</c:v>
                </c:pt>
                <c:pt idx="31919">
                  <c:v>9.5830000000000002</c:v>
                </c:pt>
                <c:pt idx="31920">
                  <c:v>9.6820000000000004</c:v>
                </c:pt>
                <c:pt idx="31921">
                  <c:v>9.8049999999999997</c:v>
                </c:pt>
                <c:pt idx="31922">
                  <c:v>9.9030000000000005</c:v>
                </c:pt>
                <c:pt idx="31923">
                  <c:v>10.000999999999999</c:v>
                </c:pt>
                <c:pt idx="31924">
                  <c:v>10.1</c:v>
                </c:pt>
                <c:pt idx="31925">
                  <c:v>10.222</c:v>
                </c:pt>
                <c:pt idx="31926">
                  <c:v>10.345000000000001</c:v>
                </c:pt>
                <c:pt idx="31927">
                  <c:v>10.467000000000001</c:v>
                </c:pt>
                <c:pt idx="31928">
                  <c:v>10.59</c:v>
                </c:pt>
                <c:pt idx="31929">
                  <c:v>10.712</c:v>
                </c:pt>
                <c:pt idx="31930">
                  <c:v>10.785</c:v>
                </c:pt>
                <c:pt idx="31931">
                  <c:v>10.858000000000001</c:v>
                </c:pt>
                <c:pt idx="31932">
                  <c:v>10.907</c:v>
                </c:pt>
                <c:pt idx="31933">
                  <c:v>10.956</c:v>
                </c:pt>
                <c:pt idx="31934">
                  <c:v>10.98</c:v>
                </c:pt>
                <c:pt idx="31935">
                  <c:v>10.98</c:v>
                </c:pt>
                <c:pt idx="31936">
                  <c:v>11.005000000000001</c:v>
                </c:pt>
                <c:pt idx="31937">
                  <c:v>10.98</c:v>
                </c:pt>
                <c:pt idx="31938">
                  <c:v>10.98</c:v>
                </c:pt>
                <c:pt idx="31939">
                  <c:v>10.98</c:v>
                </c:pt>
                <c:pt idx="31940">
                  <c:v>10.956</c:v>
                </c:pt>
                <c:pt idx="31941">
                  <c:v>10.932</c:v>
                </c:pt>
                <c:pt idx="31942">
                  <c:v>10.932</c:v>
                </c:pt>
                <c:pt idx="31943">
                  <c:v>10.907</c:v>
                </c:pt>
                <c:pt idx="31944">
                  <c:v>10.858000000000001</c:v>
                </c:pt>
                <c:pt idx="31945">
                  <c:v>10.834</c:v>
                </c:pt>
                <c:pt idx="31946">
                  <c:v>10.81</c:v>
                </c:pt>
                <c:pt idx="31947">
                  <c:v>10.760999999999999</c:v>
                </c:pt>
                <c:pt idx="31948">
                  <c:v>10.760999999999999</c:v>
                </c:pt>
                <c:pt idx="31949">
                  <c:v>10.736000000000001</c:v>
                </c:pt>
                <c:pt idx="31950">
                  <c:v>10.736000000000001</c:v>
                </c:pt>
                <c:pt idx="31951">
                  <c:v>10.736000000000001</c:v>
                </c:pt>
                <c:pt idx="31952">
                  <c:v>10.736000000000001</c:v>
                </c:pt>
                <c:pt idx="31953">
                  <c:v>10.736000000000001</c:v>
                </c:pt>
                <c:pt idx="31954">
                  <c:v>10.736000000000001</c:v>
                </c:pt>
                <c:pt idx="31955">
                  <c:v>10.712</c:v>
                </c:pt>
                <c:pt idx="31956">
                  <c:v>10.712</c:v>
                </c:pt>
                <c:pt idx="31957">
                  <c:v>10.712</c:v>
                </c:pt>
                <c:pt idx="31958">
                  <c:v>10.736000000000001</c:v>
                </c:pt>
                <c:pt idx="31959">
                  <c:v>10.736000000000001</c:v>
                </c:pt>
                <c:pt idx="31960">
                  <c:v>10.736000000000001</c:v>
                </c:pt>
                <c:pt idx="31961">
                  <c:v>10.736000000000001</c:v>
                </c:pt>
                <c:pt idx="31962">
                  <c:v>10.760999999999999</c:v>
                </c:pt>
                <c:pt idx="31963">
                  <c:v>10.760999999999999</c:v>
                </c:pt>
                <c:pt idx="31964">
                  <c:v>10.760999999999999</c:v>
                </c:pt>
                <c:pt idx="31965">
                  <c:v>10.760999999999999</c:v>
                </c:pt>
                <c:pt idx="31966">
                  <c:v>10.760999999999999</c:v>
                </c:pt>
                <c:pt idx="31967">
                  <c:v>10.785</c:v>
                </c:pt>
                <c:pt idx="31968">
                  <c:v>10.785</c:v>
                </c:pt>
                <c:pt idx="31969">
                  <c:v>10.785</c:v>
                </c:pt>
                <c:pt idx="31970">
                  <c:v>10.785</c:v>
                </c:pt>
                <c:pt idx="31971">
                  <c:v>10.785</c:v>
                </c:pt>
                <c:pt idx="31972">
                  <c:v>10.785</c:v>
                </c:pt>
                <c:pt idx="31973">
                  <c:v>10.81</c:v>
                </c:pt>
                <c:pt idx="31974">
                  <c:v>10.81</c:v>
                </c:pt>
                <c:pt idx="31975">
                  <c:v>10.81</c:v>
                </c:pt>
                <c:pt idx="31976">
                  <c:v>10.81</c:v>
                </c:pt>
                <c:pt idx="31977">
                  <c:v>10.81</c:v>
                </c:pt>
                <c:pt idx="31978">
                  <c:v>10.81</c:v>
                </c:pt>
                <c:pt idx="31979">
                  <c:v>10.834</c:v>
                </c:pt>
                <c:pt idx="31980">
                  <c:v>10.834</c:v>
                </c:pt>
                <c:pt idx="31981">
                  <c:v>10.834</c:v>
                </c:pt>
                <c:pt idx="31982">
                  <c:v>10.834</c:v>
                </c:pt>
                <c:pt idx="31983">
                  <c:v>10.834</c:v>
                </c:pt>
                <c:pt idx="31984">
                  <c:v>10.858000000000001</c:v>
                </c:pt>
                <c:pt idx="31985">
                  <c:v>10.858000000000001</c:v>
                </c:pt>
                <c:pt idx="31986">
                  <c:v>10.858000000000001</c:v>
                </c:pt>
                <c:pt idx="31987">
                  <c:v>10.858000000000001</c:v>
                </c:pt>
                <c:pt idx="31988">
                  <c:v>10.858000000000001</c:v>
                </c:pt>
                <c:pt idx="31989">
                  <c:v>10.858000000000001</c:v>
                </c:pt>
                <c:pt idx="31990">
                  <c:v>10.858000000000001</c:v>
                </c:pt>
                <c:pt idx="31991">
                  <c:v>10.858000000000001</c:v>
                </c:pt>
                <c:pt idx="31992">
                  <c:v>10.858000000000001</c:v>
                </c:pt>
                <c:pt idx="31993">
                  <c:v>10.882999999999999</c:v>
                </c:pt>
                <c:pt idx="31994">
                  <c:v>10.882999999999999</c:v>
                </c:pt>
                <c:pt idx="31995">
                  <c:v>10.882999999999999</c:v>
                </c:pt>
                <c:pt idx="31996">
                  <c:v>10.882999999999999</c:v>
                </c:pt>
                <c:pt idx="31997">
                  <c:v>10.882999999999999</c:v>
                </c:pt>
                <c:pt idx="31998">
                  <c:v>10.882999999999999</c:v>
                </c:pt>
                <c:pt idx="31999">
                  <c:v>10.882999999999999</c:v>
                </c:pt>
                <c:pt idx="32000">
                  <c:v>10.882999999999999</c:v>
                </c:pt>
                <c:pt idx="32001">
                  <c:v>10.882999999999999</c:v>
                </c:pt>
                <c:pt idx="32002">
                  <c:v>10.882999999999999</c:v>
                </c:pt>
                <c:pt idx="32003">
                  <c:v>10.907</c:v>
                </c:pt>
                <c:pt idx="32004">
                  <c:v>10.907</c:v>
                </c:pt>
                <c:pt idx="32005">
                  <c:v>10.907</c:v>
                </c:pt>
                <c:pt idx="32006">
                  <c:v>10.932</c:v>
                </c:pt>
                <c:pt idx="32007">
                  <c:v>10.932</c:v>
                </c:pt>
                <c:pt idx="32008">
                  <c:v>10.932</c:v>
                </c:pt>
                <c:pt idx="32009">
                  <c:v>10.956</c:v>
                </c:pt>
                <c:pt idx="32010">
                  <c:v>10.956</c:v>
                </c:pt>
                <c:pt idx="32011">
                  <c:v>10.98</c:v>
                </c:pt>
                <c:pt idx="32012">
                  <c:v>10.98</c:v>
                </c:pt>
                <c:pt idx="32013">
                  <c:v>11.005000000000001</c:v>
                </c:pt>
                <c:pt idx="32014">
                  <c:v>11.005000000000001</c:v>
                </c:pt>
                <c:pt idx="32015">
                  <c:v>11.029</c:v>
                </c:pt>
                <c:pt idx="32016">
                  <c:v>11.053000000000001</c:v>
                </c:pt>
                <c:pt idx="32017">
                  <c:v>11.053000000000001</c:v>
                </c:pt>
                <c:pt idx="32018">
                  <c:v>11.077999999999999</c:v>
                </c:pt>
                <c:pt idx="32019">
                  <c:v>11.102</c:v>
                </c:pt>
                <c:pt idx="32020">
                  <c:v>11.102</c:v>
                </c:pt>
                <c:pt idx="32021">
                  <c:v>11.102</c:v>
                </c:pt>
                <c:pt idx="32022">
                  <c:v>11.127000000000001</c:v>
                </c:pt>
                <c:pt idx="32023">
                  <c:v>11.127000000000001</c:v>
                </c:pt>
                <c:pt idx="32024">
                  <c:v>11.151</c:v>
                </c:pt>
                <c:pt idx="32025">
                  <c:v>11.151</c:v>
                </c:pt>
                <c:pt idx="32026">
                  <c:v>11.175000000000001</c:v>
                </c:pt>
                <c:pt idx="32027">
                  <c:v>11.175000000000001</c:v>
                </c:pt>
                <c:pt idx="32028">
                  <c:v>11.2</c:v>
                </c:pt>
                <c:pt idx="32029">
                  <c:v>11.2</c:v>
                </c:pt>
                <c:pt idx="32030">
                  <c:v>11.2</c:v>
                </c:pt>
                <c:pt idx="32031">
                  <c:v>11.2</c:v>
                </c:pt>
                <c:pt idx="32032">
                  <c:v>11.2</c:v>
                </c:pt>
                <c:pt idx="32033">
                  <c:v>11.2</c:v>
                </c:pt>
                <c:pt idx="32034">
                  <c:v>11.2</c:v>
                </c:pt>
                <c:pt idx="32035">
                  <c:v>11.2</c:v>
                </c:pt>
                <c:pt idx="32036">
                  <c:v>11.2</c:v>
                </c:pt>
                <c:pt idx="32037">
                  <c:v>11.2</c:v>
                </c:pt>
                <c:pt idx="32038">
                  <c:v>11.2</c:v>
                </c:pt>
                <c:pt idx="32039">
                  <c:v>11.2</c:v>
                </c:pt>
                <c:pt idx="32040">
                  <c:v>11.175000000000001</c:v>
                </c:pt>
                <c:pt idx="32041">
                  <c:v>11.175000000000001</c:v>
                </c:pt>
                <c:pt idx="32042">
                  <c:v>11.175000000000001</c:v>
                </c:pt>
                <c:pt idx="32043">
                  <c:v>11.175000000000001</c:v>
                </c:pt>
                <c:pt idx="32044">
                  <c:v>11.175000000000001</c:v>
                </c:pt>
                <c:pt idx="32045">
                  <c:v>11.175000000000001</c:v>
                </c:pt>
                <c:pt idx="32046">
                  <c:v>11.175000000000001</c:v>
                </c:pt>
                <c:pt idx="32047">
                  <c:v>11.151</c:v>
                </c:pt>
                <c:pt idx="32048">
                  <c:v>11.175000000000001</c:v>
                </c:pt>
                <c:pt idx="32049">
                  <c:v>11.175000000000001</c:v>
                </c:pt>
                <c:pt idx="32050">
                  <c:v>11.175000000000001</c:v>
                </c:pt>
                <c:pt idx="32051">
                  <c:v>11.175000000000001</c:v>
                </c:pt>
                <c:pt idx="32052">
                  <c:v>11.175000000000001</c:v>
                </c:pt>
                <c:pt idx="32053">
                  <c:v>11.175000000000001</c:v>
                </c:pt>
                <c:pt idx="32054">
                  <c:v>11.175000000000001</c:v>
                </c:pt>
                <c:pt idx="32055">
                  <c:v>11.2</c:v>
                </c:pt>
                <c:pt idx="32056">
                  <c:v>11.2</c:v>
                </c:pt>
                <c:pt idx="32057">
                  <c:v>11.2</c:v>
                </c:pt>
                <c:pt idx="32058">
                  <c:v>11.2</c:v>
                </c:pt>
                <c:pt idx="32059">
                  <c:v>11.224</c:v>
                </c:pt>
                <c:pt idx="32060">
                  <c:v>11.224</c:v>
                </c:pt>
                <c:pt idx="32061">
                  <c:v>11.247999999999999</c:v>
                </c:pt>
                <c:pt idx="32062">
                  <c:v>11.247999999999999</c:v>
                </c:pt>
                <c:pt idx="32063">
                  <c:v>11.247999999999999</c:v>
                </c:pt>
                <c:pt idx="32064">
                  <c:v>11.273</c:v>
                </c:pt>
                <c:pt idx="32065">
                  <c:v>11.273</c:v>
                </c:pt>
                <c:pt idx="32066">
                  <c:v>11.273</c:v>
                </c:pt>
                <c:pt idx="32067">
                  <c:v>11.297000000000001</c:v>
                </c:pt>
                <c:pt idx="32068">
                  <c:v>11.297000000000001</c:v>
                </c:pt>
                <c:pt idx="32069">
                  <c:v>11.297000000000001</c:v>
                </c:pt>
                <c:pt idx="32070">
                  <c:v>11.297000000000001</c:v>
                </c:pt>
                <c:pt idx="32071">
                  <c:v>11.297000000000001</c:v>
                </c:pt>
                <c:pt idx="32072">
                  <c:v>11.297000000000001</c:v>
                </c:pt>
                <c:pt idx="32073">
                  <c:v>11.321</c:v>
                </c:pt>
                <c:pt idx="32074">
                  <c:v>11.321</c:v>
                </c:pt>
                <c:pt idx="32075">
                  <c:v>11.321</c:v>
                </c:pt>
                <c:pt idx="32076">
                  <c:v>11.321</c:v>
                </c:pt>
                <c:pt idx="32077">
                  <c:v>11.321</c:v>
                </c:pt>
                <c:pt idx="32078">
                  <c:v>11.321</c:v>
                </c:pt>
                <c:pt idx="32079">
                  <c:v>11.346</c:v>
                </c:pt>
                <c:pt idx="32080">
                  <c:v>11.346</c:v>
                </c:pt>
                <c:pt idx="32081">
                  <c:v>11.346</c:v>
                </c:pt>
                <c:pt idx="32082">
                  <c:v>11.346</c:v>
                </c:pt>
                <c:pt idx="32083">
                  <c:v>11.346</c:v>
                </c:pt>
                <c:pt idx="32084">
                  <c:v>11.37</c:v>
                </c:pt>
                <c:pt idx="32085">
                  <c:v>11.37</c:v>
                </c:pt>
                <c:pt idx="32086">
                  <c:v>11.37</c:v>
                </c:pt>
                <c:pt idx="32087">
                  <c:v>11.37</c:v>
                </c:pt>
                <c:pt idx="32088">
                  <c:v>11.394</c:v>
                </c:pt>
                <c:pt idx="32089">
                  <c:v>11.394</c:v>
                </c:pt>
                <c:pt idx="32090">
                  <c:v>11.394</c:v>
                </c:pt>
                <c:pt idx="32091">
                  <c:v>11.394</c:v>
                </c:pt>
                <c:pt idx="32092">
                  <c:v>11.394</c:v>
                </c:pt>
                <c:pt idx="32093">
                  <c:v>11.394</c:v>
                </c:pt>
                <c:pt idx="32094">
                  <c:v>11.394</c:v>
                </c:pt>
                <c:pt idx="32095">
                  <c:v>11.394</c:v>
                </c:pt>
                <c:pt idx="32096">
                  <c:v>11.394</c:v>
                </c:pt>
                <c:pt idx="32097">
                  <c:v>11.394</c:v>
                </c:pt>
                <c:pt idx="32098">
                  <c:v>11.394</c:v>
                </c:pt>
                <c:pt idx="32099">
                  <c:v>11.394</c:v>
                </c:pt>
                <c:pt idx="32100">
                  <c:v>11.394</c:v>
                </c:pt>
                <c:pt idx="32101">
                  <c:v>11.419</c:v>
                </c:pt>
                <c:pt idx="32102">
                  <c:v>11.419</c:v>
                </c:pt>
                <c:pt idx="32103">
                  <c:v>11.419</c:v>
                </c:pt>
                <c:pt idx="32104">
                  <c:v>11.443</c:v>
                </c:pt>
                <c:pt idx="32105">
                  <c:v>11.443</c:v>
                </c:pt>
                <c:pt idx="32106">
                  <c:v>11.467000000000001</c:v>
                </c:pt>
                <c:pt idx="32107">
                  <c:v>11.492000000000001</c:v>
                </c:pt>
                <c:pt idx="32108">
                  <c:v>11.492000000000001</c:v>
                </c:pt>
                <c:pt idx="32109">
                  <c:v>11.516</c:v>
                </c:pt>
                <c:pt idx="32110">
                  <c:v>11.54</c:v>
                </c:pt>
                <c:pt idx="32111">
                  <c:v>11.589</c:v>
                </c:pt>
                <c:pt idx="32112">
                  <c:v>11.613</c:v>
                </c:pt>
                <c:pt idx="32113">
                  <c:v>11.613</c:v>
                </c:pt>
                <c:pt idx="32114">
                  <c:v>11.637</c:v>
                </c:pt>
                <c:pt idx="32115">
                  <c:v>11.637</c:v>
                </c:pt>
                <c:pt idx="32116">
                  <c:v>11.637</c:v>
                </c:pt>
                <c:pt idx="32117">
                  <c:v>11.662000000000001</c:v>
                </c:pt>
                <c:pt idx="32118">
                  <c:v>11.662000000000001</c:v>
                </c:pt>
                <c:pt idx="32119">
                  <c:v>11.662000000000001</c:v>
                </c:pt>
                <c:pt idx="32120">
                  <c:v>11.686</c:v>
                </c:pt>
                <c:pt idx="32121">
                  <c:v>11.686</c:v>
                </c:pt>
                <c:pt idx="32122">
                  <c:v>11.686</c:v>
                </c:pt>
                <c:pt idx="32123">
                  <c:v>11.662000000000001</c:v>
                </c:pt>
                <c:pt idx="32124">
                  <c:v>11.662000000000001</c:v>
                </c:pt>
                <c:pt idx="32125">
                  <c:v>11.637</c:v>
                </c:pt>
                <c:pt idx="32126">
                  <c:v>11.637</c:v>
                </c:pt>
                <c:pt idx="32127">
                  <c:v>11.613</c:v>
                </c:pt>
                <c:pt idx="32128">
                  <c:v>11.613</c:v>
                </c:pt>
                <c:pt idx="32129">
                  <c:v>11.613</c:v>
                </c:pt>
                <c:pt idx="32130">
                  <c:v>11.613</c:v>
                </c:pt>
                <c:pt idx="32131">
                  <c:v>11.613</c:v>
                </c:pt>
                <c:pt idx="32132">
                  <c:v>11.613</c:v>
                </c:pt>
                <c:pt idx="32133">
                  <c:v>11.589</c:v>
                </c:pt>
                <c:pt idx="32134">
                  <c:v>11.589</c:v>
                </c:pt>
                <c:pt idx="32135">
                  <c:v>11.589</c:v>
                </c:pt>
                <c:pt idx="32136">
                  <c:v>11.565</c:v>
                </c:pt>
                <c:pt idx="32137">
                  <c:v>11.565</c:v>
                </c:pt>
                <c:pt idx="32138">
                  <c:v>11.54</c:v>
                </c:pt>
                <c:pt idx="32139">
                  <c:v>11.54</c:v>
                </c:pt>
                <c:pt idx="32140">
                  <c:v>11.54</c:v>
                </c:pt>
                <c:pt idx="32141">
                  <c:v>11.54</c:v>
                </c:pt>
                <c:pt idx="32142">
                  <c:v>11.516</c:v>
                </c:pt>
                <c:pt idx="32143">
                  <c:v>11.516</c:v>
                </c:pt>
                <c:pt idx="32144">
                  <c:v>11.492000000000001</c:v>
                </c:pt>
                <c:pt idx="32145">
                  <c:v>11.492000000000001</c:v>
                </c:pt>
                <c:pt idx="32146">
                  <c:v>11.467000000000001</c:v>
                </c:pt>
                <c:pt idx="32147">
                  <c:v>11.467000000000001</c:v>
                </c:pt>
                <c:pt idx="32148">
                  <c:v>11.443</c:v>
                </c:pt>
                <c:pt idx="32149">
                  <c:v>11.443</c:v>
                </c:pt>
                <c:pt idx="32150">
                  <c:v>11.419</c:v>
                </c:pt>
                <c:pt idx="32151">
                  <c:v>11.394</c:v>
                </c:pt>
                <c:pt idx="32152">
                  <c:v>11.394</c:v>
                </c:pt>
                <c:pt idx="32153">
                  <c:v>11.37</c:v>
                </c:pt>
                <c:pt idx="32154">
                  <c:v>11.346</c:v>
                </c:pt>
                <c:pt idx="32155">
                  <c:v>11.321</c:v>
                </c:pt>
                <c:pt idx="32156">
                  <c:v>11.297000000000001</c:v>
                </c:pt>
                <c:pt idx="32157">
                  <c:v>11.273</c:v>
                </c:pt>
                <c:pt idx="32158">
                  <c:v>11.247999999999999</c:v>
                </c:pt>
                <c:pt idx="32159">
                  <c:v>11.224</c:v>
                </c:pt>
                <c:pt idx="32160">
                  <c:v>11.2</c:v>
                </c:pt>
                <c:pt idx="32161">
                  <c:v>11.175000000000001</c:v>
                </c:pt>
                <c:pt idx="32162">
                  <c:v>11.151</c:v>
                </c:pt>
                <c:pt idx="32163">
                  <c:v>11.127000000000001</c:v>
                </c:pt>
                <c:pt idx="32164">
                  <c:v>11.102</c:v>
                </c:pt>
                <c:pt idx="32165">
                  <c:v>11.077999999999999</c:v>
                </c:pt>
                <c:pt idx="32166">
                  <c:v>11.053000000000001</c:v>
                </c:pt>
                <c:pt idx="32167">
                  <c:v>11.029</c:v>
                </c:pt>
                <c:pt idx="32168">
                  <c:v>11.005000000000001</c:v>
                </c:pt>
                <c:pt idx="32169">
                  <c:v>10.98</c:v>
                </c:pt>
                <c:pt idx="32170">
                  <c:v>10.956</c:v>
                </c:pt>
                <c:pt idx="32171">
                  <c:v>10.932</c:v>
                </c:pt>
                <c:pt idx="32172">
                  <c:v>10.907</c:v>
                </c:pt>
                <c:pt idx="32173">
                  <c:v>10.882999999999999</c:v>
                </c:pt>
                <c:pt idx="32174">
                  <c:v>10.858000000000001</c:v>
                </c:pt>
                <c:pt idx="32175">
                  <c:v>10.834</c:v>
                </c:pt>
                <c:pt idx="32176">
                  <c:v>10.81</c:v>
                </c:pt>
                <c:pt idx="32177">
                  <c:v>10.81</c:v>
                </c:pt>
                <c:pt idx="32178">
                  <c:v>10.81</c:v>
                </c:pt>
                <c:pt idx="32179">
                  <c:v>10.785</c:v>
                </c:pt>
                <c:pt idx="32180">
                  <c:v>10.785</c:v>
                </c:pt>
                <c:pt idx="32181">
                  <c:v>10.785</c:v>
                </c:pt>
                <c:pt idx="32182">
                  <c:v>10.760999999999999</c:v>
                </c:pt>
                <c:pt idx="32183">
                  <c:v>10.760999999999999</c:v>
                </c:pt>
                <c:pt idx="32184">
                  <c:v>10.760999999999999</c:v>
                </c:pt>
                <c:pt idx="32185">
                  <c:v>10.736000000000001</c:v>
                </c:pt>
                <c:pt idx="32186">
                  <c:v>10.736000000000001</c:v>
                </c:pt>
                <c:pt idx="32187">
                  <c:v>10.712</c:v>
                </c:pt>
                <c:pt idx="32188">
                  <c:v>10.686999999999999</c:v>
                </c:pt>
                <c:pt idx="32189">
                  <c:v>10.663</c:v>
                </c:pt>
                <c:pt idx="32190">
                  <c:v>10.638</c:v>
                </c:pt>
                <c:pt idx="32191">
                  <c:v>10.614000000000001</c:v>
                </c:pt>
                <c:pt idx="32192">
                  <c:v>10.614000000000001</c:v>
                </c:pt>
                <c:pt idx="32193">
                  <c:v>10.59</c:v>
                </c:pt>
                <c:pt idx="32194">
                  <c:v>10.565</c:v>
                </c:pt>
                <c:pt idx="32195">
                  <c:v>10.565</c:v>
                </c:pt>
                <c:pt idx="32196">
                  <c:v>10.541</c:v>
                </c:pt>
                <c:pt idx="32197">
                  <c:v>10.541</c:v>
                </c:pt>
                <c:pt idx="32198">
                  <c:v>10.541</c:v>
                </c:pt>
                <c:pt idx="32199">
                  <c:v>10.541</c:v>
                </c:pt>
                <c:pt idx="32200">
                  <c:v>10.541</c:v>
                </c:pt>
                <c:pt idx="32201">
                  <c:v>10.541</c:v>
                </c:pt>
                <c:pt idx="32202">
                  <c:v>10.565</c:v>
                </c:pt>
                <c:pt idx="32203">
                  <c:v>10.565</c:v>
                </c:pt>
                <c:pt idx="32204">
                  <c:v>10.59</c:v>
                </c:pt>
                <c:pt idx="32205">
                  <c:v>10.59</c:v>
                </c:pt>
                <c:pt idx="32206">
                  <c:v>10.59</c:v>
                </c:pt>
                <c:pt idx="32207">
                  <c:v>10.59</c:v>
                </c:pt>
                <c:pt idx="32208">
                  <c:v>10.614000000000001</c:v>
                </c:pt>
                <c:pt idx="32209">
                  <c:v>10.638</c:v>
                </c:pt>
                <c:pt idx="32210">
                  <c:v>10.638</c:v>
                </c:pt>
                <c:pt idx="32211">
                  <c:v>10.614000000000001</c:v>
                </c:pt>
                <c:pt idx="32212">
                  <c:v>10.614000000000001</c:v>
                </c:pt>
                <c:pt idx="32213">
                  <c:v>10.614000000000001</c:v>
                </c:pt>
                <c:pt idx="32214">
                  <c:v>10.59</c:v>
                </c:pt>
                <c:pt idx="32215">
                  <c:v>10.565</c:v>
                </c:pt>
                <c:pt idx="32216">
                  <c:v>10.565</c:v>
                </c:pt>
                <c:pt idx="32217">
                  <c:v>10.541</c:v>
                </c:pt>
                <c:pt idx="32218">
                  <c:v>10.541</c:v>
                </c:pt>
                <c:pt idx="32219">
                  <c:v>10.516</c:v>
                </c:pt>
                <c:pt idx="32220">
                  <c:v>10.492000000000001</c:v>
                </c:pt>
                <c:pt idx="32221">
                  <c:v>10.467000000000001</c:v>
                </c:pt>
                <c:pt idx="32222">
                  <c:v>10.443</c:v>
                </c:pt>
                <c:pt idx="32223">
                  <c:v>10.417999999999999</c:v>
                </c:pt>
                <c:pt idx="32224">
                  <c:v>10.369</c:v>
                </c:pt>
                <c:pt idx="32225">
                  <c:v>10.32</c:v>
                </c:pt>
                <c:pt idx="32226">
                  <c:v>10.271000000000001</c:v>
                </c:pt>
                <c:pt idx="32227">
                  <c:v>10.247</c:v>
                </c:pt>
                <c:pt idx="32228">
                  <c:v>10.198</c:v>
                </c:pt>
                <c:pt idx="32229">
                  <c:v>10.148999999999999</c:v>
                </c:pt>
                <c:pt idx="32230">
                  <c:v>10.1</c:v>
                </c:pt>
                <c:pt idx="32231">
                  <c:v>10.074999999999999</c:v>
                </c:pt>
                <c:pt idx="32232">
                  <c:v>10.026</c:v>
                </c:pt>
                <c:pt idx="32233">
                  <c:v>10.000999999999999</c:v>
                </c:pt>
                <c:pt idx="32234">
                  <c:v>9.952</c:v>
                </c:pt>
                <c:pt idx="32235">
                  <c:v>9.9280000000000008</c:v>
                </c:pt>
                <c:pt idx="32236">
                  <c:v>9.9280000000000008</c:v>
                </c:pt>
                <c:pt idx="32237">
                  <c:v>9.9030000000000005</c:v>
                </c:pt>
                <c:pt idx="32238">
                  <c:v>9.9030000000000005</c:v>
                </c:pt>
                <c:pt idx="32239">
                  <c:v>9.8789999999999996</c:v>
                </c:pt>
                <c:pt idx="32240">
                  <c:v>9.8789999999999996</c:v>
                </c:pt>
                <c:pt idx="32241">
                  <c:v>9.8789999999999996</c:v>
                </c:pt>
                <c:pt idx="32242">
                  <c:v>9.8539999999999992</c:v>
                </c:pt>
                <c:pt idx="32243">
                  <c:v>9.8290000000000006</c:v>
                </c:pt>
                <c:pt idx="32244">
                  <c:v>9.8290000000000006</c:v>
                </c:pt>
                <c:pt idx="32245">
                  <c:v>9.8290000000000006</c:v>
                </c:pt>
                <c:pt idx="32246">
                  <c:v>9.8290000000000006</c:v>
                </c:pt>
                <c:pt idx="32247">
                  <c:v>9.8290000000000006</c:v>
                </c:pt>
                <c:pt idx="32248">
                  <c:v>9.8539999999999992</c:v>
                </c:pt>
                <c:pt idx="32249">
                  <c:v>9.8539999999999992</c:v>
                </c:pt>
                <c:pt idx="32250">
                  <c:v>9.8789999999999996</c:v>
                </c:pt>
                <c:pt idx="32251">
                  <c:v>9.9030000000000005</c:v>
                </c:pt>
                <c:pt idx="32252">
                  <c:v>9.9030000000000005</c:v>
                </c:pt>
                <c:pt idx="32253">
                  <c:v>9.9030000000000005</c:v>
                </c:pt>
                <c:pt idx="32254">
                  <c:v>9.9030000000000005</c:v>
                </c:pt>
                <c:pt idx="32255">
                  <c:v>9.9030000000000005</c:v>
                </c:pt>
                <c:pt idx="32256">
                  <c:v>9.9030000000000005</c:v>
                </c:pt>
                <c:pt idx="32257">
                  <c:v>9.9030000000000005</c:v>
                </c:pt>
                <c:pt idx="32258">
                  <c:v>9.9030000000000005</c:v>
                </c:pt>
                <c:pt idx="32259">
                  <c:v>9.8789999999999996</c:v>
                </c:pt>
                <c:pt idx="32260">
                  <c:v>9.8789999999999996</c:v>
                </c:pt>
                <c:pt idx="32261">
                  <c:v>9.8789999999999996</c:v>
                </c:pt>
                <c:pt idx="32262">
                  <c:v>9.8539999999999992</c:v>
                </c:pt>
                <c:pt idx="32263">
                  <c:v>9.8539999999999992</c:v>
                </c:pt>
                <c:pt idx="32264">
                  <c:v>9.8539999999999992</c:v>
                </c:pt>
                <c:pt idx="32265">
                  <c:v>9.8539999999999992</c:v>
                </c:pt>
                <c:pt idx="32266">
                  <c:v>9.8539999999999992</c:v>
                </c:pt>
                <c:pt idx="32267">
                  <c:v>9.8539999999999992</c:v>
                </c:pt>
                <c:pt idx="32268">
                  <c:v>9.8539999999999992</c:v>
                </c:pt>
                <c:pt idx="32269">
                  <c:v>9.8539999999999992</c:v>
                </c:pt>
                <c:pt idx="32270">
                  <c:v>9.8539999999999992</c:v>
                </c:pt>
                <c:pt idx="32271">
                  <c:v>9.8539999999999992</c:v>
                </c:pt>
                <c:pt idx="32272">
                  <c:v>9.8539999999999992</c:v>
                </c:pt>
                <c:pt idx="32273">
                  <c:v>9.8539999999999992</c:v>
                </c:pt>
                <c:pt idx="32274">
                  <c:v>9.8290000000000006</c:v>
                </c:pt>
                <c:pt idx="32275">
                  <c:v>9.8290000000000006</c:v>
                </c:pt>
                <c:pt idx="32276">
                  <c:v>9.8290000000000006</c:v>
                </c:pt>
                <c:pt idx="32277">
                  <c:v>9.8290000000000006</c:v>
                </c:pt>
                <c:pt idx="32278">
                  <c:v>9.8290000000000006</c:v>
                </c:pt>
                <c:pt idx="32279">
                  <c:v>9.8049999999999997</c:v>
                </c:pt>
                <c:pt idx="32280">
                  <c:v>9.8049999999999997</c:v>
                </c:pt>
                <c:pt idx="32281">
                  <c:v>9.8049999999999997</c:v>
                </c:pt>
                <c:pt idx="32282">
                  <c:v>9.8049999999999997</c:v>
                </c:pt>
                <c:pt idx="32283">
                  <c:v>9.8049999999999997</c:v>
                </c:pt>
                <c:pt idx="32284">
                  <c:v>9.7799999999999994</c:v>
                </c:pt>
                <c:pt idx="32285">
                  <c:v>9.7799999999999994</c:v>
                </c:pt>
                <c:pt idx="32286">
                  <c:v>9.7799999999999994</c:v>
                </c:pt>
                <c:pt idx="32287">
                  <c:v>9.7799999999999994</c:v>
                </c:pt>
                <c:pt idx="32288">
                  <c:v>9.7799999999999994</c:v>
                </c:pt>
                <c:pt idx="32289">
                  <c:v>9.7799999999999994</c:v>
                </c:pt>
                <c:pt idx="32290">
                  <c:v>9.7799999999999994</c:v>
                </c:pt>
                <c:pt idx="32291">
                  <c:v>9.7799999999999994</c:v>
                </c:pt>
                <c:pt idx="32292">
                  <c:v>9.8049999999999997</c:v>
                </c:pt>
                <c:pt idx="32293">
                  <c:v>9.8290000000000006</c:v>
                </c:pt>
                <c:pt idx="32294">
                  <c:v>9.8290000000000006</c:v>
                </c:pt>
                <c:pt idx="32295">
                  <c:v>9.8539999999999992</c:v>
                </c:pt>
                <c:pt idx="32296">
                  <c:v>9.8539999999999992</c:v>
                </c:pt>
                <c:pt idx="32297">
                  <c:v>9.8789999999999996</c:v>
                </c:pt>
                <c:pt idx="32298">
                  <c:v>9.9280000000000008</c:v>
                </c:pt>
                <c:pt idx="32299">
                  <c:v>9.952</c:v>
                </c:pt>
                <c:pt idx="32300">
                  <c:v>10.000999999999999</c:v>
                </c:pt>
                <c:pt idx="32301">
                  <c:v>10.026</c:v>
                </c:pt>
                <c:pt idx="32302">
                  <c:v>10.074999999999999</c:v>
                </c:pt>
                <c:pt idx="32303">
                  <c:v>10.124000000000001</c:v>
                </c:pt>
                <c:pt idx="32304">
                  <c:v>10.148999999999999</c:v>
                </c:pt>
                <c:pt idx="32305">
                  <c:v>10.198</c:v>
                </c:pt>
                <c:pt idx="32306">
                  <c:v>10.271000000000001</c:v>
                </c:pt>
                <c:pt idx="32307">
                  <c:v>10.32</c:v>
                </c:pt>
                <c:pt idx="32308">
                  <c:v>10.394</c:v>
                </c:pt>
                <c:pt idx="32309">
                  <c:v>10.443</c:v>
                </c:pt>
                <c:pt idx="32310">
                  <c:v>10.492000000000001</c:v>
                </c:pt>
                <c:pt idx="32311">
                  <c:v>10.516</c:v>
                </c:pt>
                <c:pt idx="32312">
                  <c:v>10.565</c:v>
                </c:pt>
                <c:pt idx="32313">
                  <c:v>10.59</c:v>
                </c:pt>
                <c:pt idx="32314">
                  <c:v>10.614000000000001</c:v>
                </c:pt>
                <c:pt idx="32315">
                  <c:v>10.638</c:v>
                </c:pt>
                <c:pt idx="32316">
                  <c:v>10.663</c:v>
                </c:pt>
                <c:pt idx="32317">
                  <c:v>10.663</c:v>
                </c:pt>
                <c:pt idx="32318">
                  <c:v>10.663</c:v>
                </c:pt>
                <c:pt idx="32319">
                  <c:v>10.663</c:v>
                </c:pt>
                <c:pt idx="32320">
                  <c:v>10.638</c:v>
                </c:pt>
                <c:pt idx="32321">
                  <c:v>10.614000000000001</c:v>
                </c:pt>
                <c:pt idx="32322">
                  <c:v>10.59</c:v>
                </c:pt>
                <c:pt idx="32323">
                  <c:v>10.565</c:v>
                </c:pt>
                <c:pt idx="32324">
                  <c:v>10.541</c:v>
                </c:pt>
                <c:pt idx="32325">
                  <c:v>10.492000000000001</c:v>
                </c:pt>
                <c:pt idx="32326">
                  <c:v>10.467000000000001</c:v>
                </c:pt>
                <c:pt idx="32327">
                  <c:v>10.417999999999999</c:v>
                </c:pt>
                <c:pt idx="32328">
                  <c:v>10.394</c:v>
                </c:pt>
                <c:pt idx="32329">
                  <c:v>10.345000000000001</c:v>
                </c:pt>
                <c:pt idx="32330">
                  <c:v>10.32</c:v>
                </c:pt>
                <c:pt idx="32331">
                  <c:v>10.295999999999999</c:v>
                </c:pt>
                <c:pt idx="32332">
                  <c:v>10.271000000000001</c:v>
                </c:pt>
                <c:pt idx="32333">
                  <c:v>10.247</c:v>
                </c:pt>
                <c:pt idx="32334">
                  <c:v>10.222</c:v>
                </c:pt>
                <c:pt idx="32335">
                  <c:v>10.198</c:v>
                </c:pt>
                <c:pt idx="32336">
                  <c:v>10.173</c:v>
                </c:pt>
                <c:pt idx="32337">
                  <c:v>10.173</c:v>
                </c:pt>
                <c:pt idx="32338">
                  <c:v>10.148999999999999</c:v>
                </c:pt>
                <c:pt idx="32339">
                  <c:v>10.148999999999999</c:v>
                </c:pt>
                <c:pt idx="32340">
                  <c:v>10.124000000000001</c:v>
                </c:pt>
                <c:pt idx="32341">
                  <c:v>10.124000000000001</c:v>
                </c:pt>
                <c:pt idx="32342">
                  <c:v>10.1</c:v>
                </c:pt>
                <c:pt idx="32343">
                  <c:v>10.1</c:v>
                </c:pt>
                <c:pt idx="32344">
                  <c:v>10.074999999999999</c:v>
                </c:pt>
                <c:pt idx="32345">
                  <c:v>10.074999999999999</c:v>
                </c:pt>
                <c:pt idx="32346">
                  <c:v>10.074999999999999</c:v>
                </c:pt>
                <c:pt idx="32347">
                  <c:v>10.051</c:v>
                </c:pt>
                <c:pt idx="32348">
                  <c:v>10.051</c:v>
                </c:pt>
                <c:pt idx="32349">
                  <c:v>10.051</c:v>
                </c:pt>
                <c:pt idx="32350">
                  <c:v>10.026</c:v>
                </c:pt>
                <c:pt idx="32351">
                  <c:v>10.026</c:v>
                </c:pt>
                <c:pt idx="32352">
                  <c:v>10.026</c:v>
                </c:pt>
                <c:pt idx="32353">
                  <c:v>10.026</c:v>
                </c:pt>
                <c:pt idx="32354">
                  <c:v>10.000999999999999</c:v>
                </c:pt>
                <c:pt idx="32355">
                  <c:v>10.000999999999999</c:v>
                </c:pt>
                <c:pt idx="32356">
                  <c:v>10.000999999999999</c:v>
                </c:pt>
                <c:pt idx="32357">
                  <c:v>10.000999999999999</c:v>
                </c:pt>
                <c:pt idx="32358">
                  <c:v>10.000999999999999</c:v>
                </c:pt>
                <c:pt idx="32359">
                  <c:v>10.000999999999999</c:v>
                </c:pt>
                <c:pt idx="32360">
                  <c:v>10.000999999999999</c:v>
                </c:pt>
                <c:pt idx="32361">
                  <c:v>10.000999999999999</c:v>
                </c:pt>
                <c:pt idx="32362">
                  <c:v>10.000999999999999</c:v>
                </c:pt>
                <c:pt idx="32363">
                  <c:v>10.000999999999999</c:v>
                </c:pt>
                <c:pt idx="32364">
                  <c:v>10.000999999999999</c:v>
                </c:pt>
                <c:pt idx="32365">
                  <c:v>10.026</c:v>
                </c:pt>
                <c:pt idx="32366">
                  <c:v>10.026</c:v>
                </c:pt>
                <c:pt idx="32367">
                  <c:v>10.026</c:v>
                </c:pt>
                <c:pt idx="32368">
                  <c:v>10.026</c:v>
                </c:pt>
                <c:pt idx="32369">
                  <c:v>10.051</c:v>
                </c:pt>
                <c:pt idx="32370">
                  <c:v>10.051</c:v>
                </c:pt>
                <c:pt idx="32371">
                  <c:v>10.074999999999999</c:v>
                </c:pt>
                <c:pt idx="32372">
                  <c:v>10.074999999999999</c:v>
                </c:pt>
                <c:pt idx="32373">
                  <c:v>10.074999999999999</c:v>
                </c:pt>
                <c:pt idx="32374">
                  <c:v>10.074999999999999</c:v>
                </c:pt>
                <c:pt idx="32375">
                  <c:v>10.074999999999999</c:v>
                </c:pt>
                <c:pt idx="32376">
                  <c:v>10.1</c:v>
                </c:pt>
                <c:pt idx="32377">
                  <c:v>10.1</c:v>
                </c:pt>
                <c:pt idx="32378">
                  <c:v>10.1</c:v>
                </c:pt>
                <c:pt idx="32379">
                  <c:v>10.1</c:v>
                </c:pt>
                <c:pt idx="32380">
                  <c:v>10.124000000000001</c:v>
                </c:pt>
                <c:pt idx="32381">
                  <c:v>10.124000000000001</c:v>
                </c:pt>
                <c:pt idx="32382">
                  <c:v>10.124000000000001</c:v>
                </c:pt>
                <c:pt idx="32383">
                  <c:v>10.148999999999999</c:v>
                </c:pt>
                <c:pt idx="32384">
                  <c:v>10.148999999999999</c:v>
                </c:pt>
                <c:pt idx="32385">
                  <c:v>10.148999999999999</c:v>
                </c:pt>
                <c:pt idx="32386">
                  <c:v>10.173</c:v>
                </c:pt>
                <c:pt idx="32387">
                  <c:v>10.173</c:v>
                </c:pt>
                <c:pt idx="32388">
                  <c:v>10.198</c:v>
                </c:pt>
                <c:pt idx="32389">
                  <c:v>10.222</c:v>
                </c:pt>
                <c:pt idx="32390">
                  <c:v>10.247</c:v>
                </c:pt>
                <c:pt idx="32391">
                  <c:v>10.247</c:v>
                </c:pt>
                <c:pt idx="32392">
                  <c:v>10.247</c:v>
                </c:pt>
                <c:pt idx="32393">
                  <c:v>10.271000000000001</c:v>
                </c:pt>
                <c:pt idx="32394">
                  <c:v>10.271000000000001</c:v>
                </c:pt>
                <c:pt idx="32395">
                  <c:v>10.295999999999999</c:v>
                </c:pt>
                <c:pt idx="32396">
                  <c:v>10.32</c:v>
                </c:pt>
                <c:pt idx="32397">
                  <c:v>10.32</c:v>
                </c:pt>
                <c:pt idx="32398">
                  <c:v>10.345000000000001</c:v>
                </c:pt>
                <c:pt idx="32399">
                  <c:v>10.369</c:v>
                </c:pt>
                <c:pt idx="32400">
                  <c:v>10.369</c:v>
                </c:pt>
                <c:pt idx="32401">
                  <c:v>10.369</c:v>
                </c:pt>
                <c:pt idx="32402">
                  <c:v>10.394</c:v>
                </c:pt>
                <c:pt idx="32403">
                  <c:v>10.394</c:v>
                </c:pt>
                <c:pt idx="32404">
                  <c:v>10.417999999999999</c:v>
                </c:pt>
                <c:pt idx="32405">
                  <c:v>10.417999999999999</c:v>
                </c:pt>
                <c:pt idx="32406">
                  <c:v>10.417999999999999</c:v>
                </c:pt>
                <c:pt idx="32407">
                  <c:v>10.443</c:v>
                </c:pt>
                <c:pt idx="32408">
                  <c:v>10.443</c:v>
                </c:pt>
                <c:pt idx="32409">
                  <c:v>10.443</c:v>
                </c:pt>
                <c:pt idx="32410">
                  <c:v>10.443</c:v>
                </c:pt>
                <c:pt idx="32411">
                  <c:v>10.443</c:v>
                </c:pt>
                <c:pt idx="32412">
                  <c:v>10.443</c:v>
                </c:pt>
                <c:pt idx="32413">
                  <c:v>10.443</c:v>
                </c:pt>
                <c:pt idx="32414">
                  <c:v>10.417999999999999</c:v>
                </c:pt>
                <c:pt idx="32415">
                  <c:v>10.417999999999999</c:v>
                </c:pt>
                <c:pt idx="32416">
                  <c:v>10.417999999999999</c:v>
                </c:pt>
                <c:pt idx="32417">
                  <c:v>10.417999999999999</c:v>
                </c:pt>
                <c:pt idx="32418">
                  <c:v>10.417999999999999</c:v>
                </c:pt>
                <c:pt idx="32419">
                  <c:v>10.417999999999999</c:v>
                </c:pt>
                <c:pt idx="32420">
                  <c:v>10.417999999999999</c:v>
                </c:pt>
                <c:pt idx="32421">
                  <c:v>10.417999999999999</c:v>
                </c:pt>
                <c:pt idx="32422">
                  <c:v>10.417999999999999</c:v>
                </c:pt>
                <c:pt idx="32423">
                  <c:v>10.417999999999999</c:v>
                </c:pt>
                <c:pt idx="32424">
                  <c:v>10.417999999999999</c:v>
                </c:pt>
                <c:pt idx="32425">
                  <c:v>10.417999999999999</c:v>
                </c:pt>
                <c:pt idx="32426">
                  <c:v>10.417999999999999</c:v>
                </c:pt>
                <c:pt idx="32427">
                  <c:v>10.417999999999999</c:v>
                </c:pt>
                <c:pt idx="32428">
                  <c:v>10.417999999999999</c:v>
                </c:pt>
                <c:pt idx="32429">
                  <c:v>10.417999999999999</c:v>
                </c:pt>
                <c:pt idx="32430">
                  <c:v>10.417999999999999</c:v>
                </c:pt>
                <c:pt idx="32431">
                  <c:v>10.417999999999999</c:v>
                </c:pt>
                <c:pt idx="32432">
                  <c:v>10.417999999999999</c:v>
                </c:pt>
                <c:pt idx="32433">
                  <c:v>10.417999999999999</c:v>
                </c:pt>
                <c:pt idx="32434">
                  <c:v>10.417999999999999</c:v>
                </c:pt>
                <c:pt idx="32435">
                  <c:v>10.417999999999999</c:v>
                </c:pt>
                <c:pt idx="32436">
                  <c:v>10.417999999999999</c:v>
                </c:pt>
                <c:pt idx="32437">
                  <c:v>10.417999999999999</c:v>
                </c:pt>
                <c:pt idx="32438">
                  <c:v>10.394</c:v>
                </c:pt>
                <c:pt idx="32439">
                  <c:v>10.394</c:v>
                </c:pt>
                <c:pt idx="32440">
                  <c:v>10.394</c:v>
                </c:pt>
                <c:pt idx="32441">
                  <c:v>10.394</c:v>
                </c:pt>
                <c:pt idx="32442">
                  <c:v>10.394</c:v>
                </c:pt>
                <c:pt idx="32443">
                  <c:v>10.394</c:v>
                </c:pt>
                <c:pt idx="32444">
                  <c:v>10.394</c:v>
                </c:pt>
                <c:pt idx="32445">
                  <c:v>10.394</c:v>
                </c:pt>
                <c:pt idx="32446">
                  <c:v>10.394</c:v>
                </c:pt>
                <c:pt idx="32447">
                  <c:v>10.394</c:v>
                </c:pt>
                <c:pt idx="32448">
                  <c:v>10.394</c:v>
                </c:pt>
                <c:pt idx="32449">
                  <c:v>10.394</c:v>
                </c:pt>
                <c:pt idx="32450">
                  <c:v>10.394</c:v>
                </c:pt>
                <c:pt idx="32451">
                  <c:v>10.394</c:v>
                </c:pt>
                <c:pt idx="32452">
                  <c:v>10.394</c:v>
                </c:pt>
                <c:pt idx="32453">
                  <c:v>10.369</c:v>
                </c:pt>
                <c:pt idx="32454">
                  <c:v>10.369</c:v>
                </c:pt>
                <c:pt idx="32455">
                  <c:v>10.369</c:v>
                </c:pt>
                <c:pt idx="32456">
                  <c:v>10.369</c:v>
                </c:pt>
                <c:pt idx="32457">
                  <c:v>10.369</c:v>
                </c:pt>
                <c:pt idx="32458">
                  <c:v>10.369</c:v>
                </c:pt>
                <c:pt idx="32459">
                  <c:v>10.369</c:v>
                </c:pt>
                <c:pt idx="32460">
                  <c:v>10.369</c:v>
                </c:pt>
                <c:pt idx="32461">
                  <c:v>10.369</c:v>
                </c:pt>
                <c:pt idx="32462">
                  <c:v>10.369</c:v>
                </c:pt>
                <c:pt idx="32463">
                  <c:v>10.369</c:v>
                </c:pt>
                <c:pt idx="32464">
                  <c:v>10.369</c:v>
                </c:pt>
                <c:pt idx="32465">
                  <c:v>10.369</c:v>
                </c:pt>
                <c:pt idx="32466">
                  <c:v>10.369</c:v>
                </c:pt>
                <c:pt idx="32467">
                  <c:v>10.369</c:v>
                </c:pt>
                <c:pt idx="32468">
                  <c:v>10.369</c:v>
                </c:pt>
                <c:pt idx="32469">
                  <c:v>10.369</c:v>
                </c:pt>
                <c:pt idx="32470">
                  <c:v>10.369</c:v>
                </c:pt>
                <c:pt idx="32471">
                  <c:v>10.369</c:v>
                </c:pt>
                <c:pt idx="32472">
                  <c:v>10.369</c:v>
                </c:pt>
                <c:pt idx="32473">
                  <c:v>10.369</c:v>
                </c:pt>
                <c:pt idx="32474">
                  <c:v>10.369</c:v>
                </c:pt>
                <c:pt idx="32475">
                  <c:v>10.345000000000001</c:v>
                </c:pt>
                <c:pt idx="32476">
                  <c:v>10.345000000000001</c:v>
                </c:pt>
                <c:pt idx="32477">
                  <c:v>10.32</c:v>
                </c:pt>
                <c:pt idx="32478">
                  <c:v>10.32</c:v>
                </c:pt>
                <c:pt idx="32479">
                  <c:v>10.32</c:v>
                </c:pt>
                <c:pt idx="32480">
                  <c:v>10.295999999999999</c:v>
                </c:pt>
                <c:pt idx="32481">
                  <c:v>10.271000000000001</c:v>
                </c:pt>
                <c:pt idx="32482">
                  <c:v>10.271000000000001</c:v>
                </c:pt>
                <c:pt idx="32483">
                  <c:v>10.247</c:v>
                </c:pt>
                <c:pt idx="32484">
                  <c:v>10.247</c:v>
                </c:pt>
                <c:pt idx="32485">
                  <c:v>10.247</c:v>
                </c:pt>
                <c:pt idx="32486">
                  <c:v>10.247</c:v>
                </c:pt>
                <c:pt idx="32487">
                  <c:v>10.271000000000001</c:v>
                </c:pt>
                <c:pt idx="32488">
                  <c:v>10.271000000000001</c:v>
                </c:pt>
                <c:pt idx="32489">
                  <c:v>10.295999999999999</c:v>
                </c:pt>
                <c:pt idx="32490">
                  <c:v>10.295999999999999</c:v>
                </c:pt>
                <c:pt idx="32491">
                  <c:v>10.32</c:v>
                </c:pt>
                <c:pt idx="32492">
                  <c:v>10.345000000000001</c:v>
                </c:pt>
                <c:pt idx="32493">
                  <c:v>10.369</c:v>
                </c:pt>
                <c:pt idx="32494">
                  <c:v>10.394</c:v>
                </c:pt>
                <c:pt idx="32495">
                  <c:v>10.417999999999999</c:v>
                </c:pt>
                <c:pt idx="32496">
                  <c:v>10.467000000000001</c:v>
                </c:pt>
                <c:pt idx="32497">
                  <c:v>10.492000000000001</c:v>
                </c:pt>
                <c:pt idx="32498">
                  <c:v>10.516</c:v>
                </c:pt>
                <c:pt idx="32499">
                  <c:v>10.516</c:v>
                </c:pt>
                <c:pt idx="32500">
                  <c:v>10.541</c:v>
                </c:pt>
                <c:pt idx="32501">
                  <c:v>10.565</c:v>
                </c:pt>
                <c:pt idx="32502">
                  <c:v>10.541</c:v>
                </c:pt>
                <c:pt idx="32503">
                  <c:v>10.541</c:v>
                </c:pt>
                <c:pt idx="32504">
                  <c:v>10.541</c:v>
                </c:pt>
                <c:pt idx="32505">
                  <c:v>10.565</c:v>
                </c:pt>
                <c:pt idx="32506">
                  <c:v>10.59</c:v>
                </c:pt>
                <c:pt idx="32507">
                  <c:v>10.59</c:v>
                </c:pt>
                <c:pt idx="32508">
                  <c:v>10.59</c:v>
                </c:pt>
                <c:pt idx="32509">
                  <c:v>10.59</c:v>
                </c:pt>
                <c:pt idx="32510">
                  <c:v>10.59</c:v>
                </c:pt>
                <c:pt idx="32511">
                  <c:v>10.565</c:v>
                </c:pt>
                <c:pt idx="32512">
                  <c:v>10.516</c:v>
                </c:pt>
                <c:pt idx="32513">
                  <c:v>10.492000000000001</c:v>
                </c:pt>
                <c:pt idx="32514">
                  <c:v>10.443</c:v>
                </c:pt>
                <c:pt idx="32515">
                  <c:v>10.417999999999999</c:v>
                </c:pt>
                <c:pt idx="32516">
                  <c:v>10.369</c:v>
                </c:pt>
                <c:pt idx="32517">
                  <c:v>10.32</c:v>
                </c:pt>
                <c:pt idx="32518">
                  <c:v>10.271000000000001</c:v>
                </c:pt>
                <c:pt idx="32519">
                  <c:v>10.222</c:v>
                </c:pt>
                <c:pt idx="32520">
                  <c:v>10.173</c:v>
                </c:pt>
                <c:pt idx="32521">
                  <c:v>10.124000000000001</c:v>
                </c:pt>
                <c:pt idx="32522">
                  <c:v>10.074999999999999</c:v>
                </c:pt>
                <c:pt idx="32523">
                  <c:v>10.051</c:v>
                </c:pt>
                <c:pt idx="32524">
                  <c:v>10.000999999999999</c:v>
                </c:pt>
                <c:pt idx="32525">
                  <c:v>9.9770000000000003</c:v>
                </c:pt>
                <c:pt idx="32526">
                  <c:v>9.952</c:v>
                </c:pt>
                <c:pt idx="32527">
                  <c:v>9.9280000000000008</c:v>
                </c:pt>
                <c:pt idx="32528">
                  <c:v>9.9280000000000008</c:v>
                </c:pt>
                <c:pt idx="32529">
                  <c:v>9.9030000000000005</c:v>
                </c:pt>
                <c:pt idx="32530">
                  <c:v>9.9030000000000005</c:v>
                </c:pt>
                <c:pt idx="32531">
                  <c:v>9.8789999999999996</c:v>
                </c:pt>
                <c:pt idx="32532">
                  <c:v>9.8789999999999996</c:v>
                </c:pt>
                <c:pt idx="32533">
                  <c:v>9.8789999999999996</c:v>
                </c:pt>
                <c:pt idx="32534">
                  <c:v>9.8539999999999992</c:v>
                </c:pt>
                <c:pt idx="32535">
                  <c:v>9.8539999999999992</c:v>
                </c:pt>
                <c:pt idx="32536">
                  <c:v>9.8539999999999992</c:v>
                </c:pt>
                <c:pt idx="32537">
                  <c:v>9.8539999999999992</c:v>
                </c:pt>
                <c:pt idx="32538">
                  <c:v>9.8539999999999992</c:v>
                </c:pt>
                <c:pt idx="32539">
                  <c:v>9.8290000000000006</c:v>
                </c:pt>
                <c:pt idx="32540">
                  <c:v>9.8290000000000006</c:v>
                </c:pt>
                <c:pt idx="32541">
                  <c:v>9.8049999999999997</c:v>
                </c:pt>
                <c:pt idx="32542">
                  <c:v>9.7799999999999994</c:v>
                </c:pt>
                <c:pt idx="32543">
                  <c:v>9.7799999999999994</c:v>
                </c:pt>
                <c:pt idx="32544">
                  <c:v>9.7799999999999994</c:v>
                </c:pt>
                <c:pt idx="32545">
                  <c:v>9.7560000000000002</c:v>
                </c:pt>
                <c:pt idx="32546">
                  <c:v>9.7560000000000002</c:v>
                </c:pt>
                <c:pt idx="32547">
                  <c:v>9.7309999999999999</c:v>
                </c:pt>
                <c:pt idx="32548">
                  <c:v>9.7309999999999999</c:v>
                </c:pt>
                <c:pt idx="32549">
                  <c:v>9.7059999999999995</c:v>
                </c:pt>
                <c:pt idx="32550">
                  <c:v>9.7059999999999995</c:v>
                </c:pt>
                <c:pt idx="32551">
                  <c:v>9.6820000000000004</c:v>
                </c:pt>
                <c:pt idx="32552">
                  <c:v>9.6820000000000004</c:v>
                </c:pt>
                <c:pt idx="32553">
                  <c:v>9.657</c:v>
                </c:pt>
                <c:pt idx="32554">
                  <c:v>9.657</c:v>
                </c:pt>
                <c:pt idx="32555">
                  <c:v>9.657</c:v>
                </c:pt>
                <c:pt idx="32556">
                  <c:v>9.657</c:v>
                </c:pt>
                <c:pt idx="32557">
                  <c:v>9.657</c:v>
                </c:pt>
                <c:pt idx="32558">
                  <c:v>9.657</c:v>
                </c:pt>
                <c:pt idx="32559">
                  <c:v>9.6319999999999997</c:v>
                </c:pt>
                <c:pt idx="32560">
                  <c:v>9.6319999999999997</c:v>
                </c:pt>
                <c:pt idx="32561">
                  <c:v>9.6319999999999997</c:v>
                </c:pt>
                <c:pt idx="32562">
                  <c:v>9.6319999999999997</c:v>
                </c:pt>
                <c:pt idx="32563">
                  <c:v>9.6319999999999997</c:v>
                </c:pt>
                <c:pt idx="32564">
                  <c:v>9.6319999999999997</c:v>
                </c:pt>
                <c:pt idx="32565">
                  <c:v>9.6319999999999997</c:v>
                </c:pt>
                <c:pt idx="32566">
                  <c:v>9.6319999999999997</c:v>
                </c:pt>
                <c:pt idx="32567">
                  <c:v>9.6319999999999997</c:v>
                </c:pt>
                <c:pt idx="32568">
                  <c:v>9.6319999999999997</c:v>
                </c:pt>
                <c:pt idx="32569">
                  <c:v>9.6319999999999997</c:v>
                </c:pt>
                <c:pt idx="32570">
                  <c:v>9.6319999999999997</c:v>
                </c:pt>
                <c:pt idx="32571">
                  <c:v>9.6319999999999997</c:v>
                </c:pt>
                <c:pt idx="32572">
                  <c:v>9.6319999999999997</c:v>
                </c:pt>
                <c:pt idx="32573">
                  <c:v>9.6319999999999997</c:v>
                </c:pt>
                <c:pt idx="32574">
                  <c:v>9.6319999999999997</c:v>
                </c:pt>
                <c:pt idx="32575">
                  <c:v>9.6319999999999997</c:v>
                </c:pt>
                <c:pt idx="32576">
                  <c:v>9.6319999999999997</c:v>
                </c:pt>
                <c:pt idx="32577">
                  <c:v>9.6319999999999997</c:v>
                </c:pt>
                <c:pt idx="32578">
                  <c:v>9.6319999999999997</c:v>
                </c:pt>
                <c:pt idx="32579">
                  <c:v>9.6319999999999997</c:v>
                </c:pt>
                <c:pt idx="32580">
                  <c:v>9.6319999999999997</c:v>
                </c:pt>
                <c:pt idx="32581">
                  <c:v>9.6319999999999997</c:v>
                </c:pt>
                <c:pt idx="32582">
                  <c:v>9.657</c:v>
                </c:pt>
                <c:pt idx="32583">
                  <c:v>9.657</c:v>
                </c:pt>
                <c:pt idx="32584">
                  <c:v>9.6820000000000004</c:v>
                </c:pt>
                <c:pt idx="32585">
                  <c:v>9.7059999999999995</c:v>
                </c:pt>
                <c:pt idx="32586">
                  <c:v>9.7059999999999995</c:v>
                </c:pt>
                <c:pt idx="32587">
                  <c:v>9.7560000000000002</c:v>
                </c:pt>
                <c:pt idx="32588">
                  <c:v>9.7799999999999994</c:v>
                </c:pt>
                <c:pt idx="32589">
                  <c:v>9.8290000000000006</c:v>
                </c:pt>
                <c:pt idx="32590">
                  <c:v>9.8539999999999992</c:v>
                </c:pt>
                <c:pt idx="32591">
                  <c:v>9.9030000000000005</c:v>
                </c:pt>
                <c:pt idx="32592">
                  <c:v>9.9280000000000008</c:v>
                </c:pt>
                <c:pt idx="32593">
                  <c:v>9.9770000000000003</c:v>
                </c:pt>
                <c:pt idx="32594">
                  <c:v>10.026</c:v>
                </c:pt>
                <c:pt idx="32595">
                  <c:v>10.074999999999999</c:v>
                </c:pt>
                <c:pt idx="32596">
                  <c:v>10.124000000000001</c:v>
                </c:pt>
                <c:pt idx="32597">
                  <c:v>10.148999999999999</c:v>
                </c:pt>
                <c:pt idx="32598">
                  <c:v>10.198</c:v>
                </c:pt>
                <c:pt idx="32599">
                  <c:v>10.222</c:v>
                </c:pt>
                <c:pt idx="32600">
                  <c:v>10.271000000000001</c:v>
                </c:pt>
                <c:pt idx="32601">
                  <c:v>10.295999999999999</c:v>
                </c:pt>
                <c:pt idx="32602">
                  <c:v>10.295999999999999</c:v>
                </c:pt>
                <c:pt idx="32603">
                  <c:v>10.32</c:v>
                </c:pt>
                <c:pt idx="32604">
                  <c:v>10.32</c:v>
                </c:pt>
                <c:pt idx="32605">
                  <c:v>10.32</c:v>
                </c:pt>
                <c:pt idx="32606">
                  <c:v>10.32</c:v>
                </c:pt>
                <c:pt idx="32607">
                  <c:v>10.295999999999999</c:v>
                </c:pt>
                <c:pt idx="32608">
                  <c:v>10.271000000000001</c:v>
                </c:pt>
                <c:pt idx="32609">
                  <c:v>10.247</c:v>
                </c:pt>
                <c:pt idx="32610">
                  <c:v>10.222</c:v>
                </c:pt>
                <c:pt idx="32611">
                  <c:v>10.198</c:v>
                </c:pt>
                <c:pt idx="32612">
                  <c:v>10.148999999999999</c:v>
                </c:pt>
                <c:pt idx="32613">
                  <c:v>10.124000000000001</c:v>
                </c:pt>
                <c:pt idx="32614">
                  <c:v>10.074999999999999</c:v>
                </c:pt>
                <c:pt idx="32615">
                  <c:v>10.051</c:v>
                </c:pt>
                <c:pt idx="32616">
                  <c:v>10.026</c:v>
                </c:pt>
                <c:pt idx="32617">
                  <c:v>9.9770000000000003</c:v>
                </c:pt>
                <c:pt idx="32618">
                  <c:v>9.952</c:v>
                </c:pt>
                <c:pt idx="32619">
                  <c:v>9.9280000000000008</c:v>
                </c:pt>
                <c:pt idx="32620">
                  <c:v>9.9030000000000005</c:v>
                </c:pt>
                <c:pt idx="32621">
                  <c:v>9.8789999999999996</c:v>
                </c:pt>
                <c:pt idx="32622">
                  <c:v>9.8789999999999996</c:v>
                </c:pt>
                <c:pt idx="32623">
                  <c:v>9.8539999999999992</c:v>
                </c:pt>
                <c:pt idx="32624">
                  <c:v>9.8290000000000006</c:v>
                </c:pt>
                <c:pt idx="32625">
                  <c:v>9.8049999999999997</c:v>
                </c:pt>
                <c:pt idx="32626">
                  <c:v>9.8049999999999997</c:v>
                </c:pt>
                <c:pt idx="32627">
                  <c:v>9.7799999999999994</c:v>
                </c:pt>
                <c:pt idx="32628">
                  <c:v>9.7560000000000002</c:v>
                </c:pt>
                <c:pt idx="32629">
                  <c:v>9.7560000000000002</c:v>
                </c:pt>
                <c:pt idx="32630">
                  <c:v>9.7309999999999999</c:v>
                </c:pt>
                <c:pt idx="32631">
                  <c:v>9.7309999999999999</c:v>
                </c:pt>
                <c:pt idx="32632">
                  <c:v>9.7059999999999995</c:v>
                </c:pt>
                <c:pt idx="32633">
                  <c:v>9.6820000000000004</c:v>
                </c:pt>
                <c:pt idx="32634">
                  <c:v>9.6820000000000004</c:v>
                </c:pt>
                <c:pt idx="32635">
                  <c:v>9.6820000000000004</c:v>
                </c:pt>
                <c:pt idx="32636">
                  <c:v>9.657</c:v>
                </c:pt>
                <c:pt idx="32637">
                  <c:v>9.657</c:v>
                </c:pt>
                <c:pt idx="32638">
                  <c:v>9.657</c:v>
                </c:pt>
                <c:pt idx="32639">
                  <c:v>9.6319999999999997</c:v>
                </c:pt>
                <c:pt idx="32640">
                  <c:v>9.6319999999999997</c:v>
                </c:pt>
                <c:pt idx="32641">
                  <c:v>9.6319999999999997</c:v>
                </c:pt>
                <c:pt idx="32642">
                  <c:v>9.6319999999999997</c:v>
                </c:pt>
                <c:pt idx="32643">
                  <c:v>9.6080000000000005</c:v>
                </c:pt>
                <c:pt idx="32644">
                  <c:v>9.6080000000000005</c:v>
                </c:pt>
                <c:pt idx="32645">
                  <c:v>9.6080000000000005</c:v>
                </c:pt>
                <c:pt idx="32646">
                  <c:v>9.5830000000000002</c:v>
                </c:pt>
                <c:pt idx="32647">
                  <c:v>9.5830000000000002</c:v>
                </c:pt>
                <c:pt idx="32648">
                  <c:v>9.5830000000000002</c:v>
                </c:pt>
                <c:pt idx="32649">
                  <c:v>9.5830000000000002</c:v>
                </c:pt>
                <c:pt idx="32650">
                  <c:v>9.5830000000000002</c:v>
                </c:pt>
                <c:pt idx="32651">
                  <c:v>9.5579999999999998</c:v>
                </c:pt>
                <c:pt idx="32652">
                  <c:v>9.5579999999999998</c:v>
                </c:pt>
                <c:pt idx="32653">
                  <c:v>9.5579999999999998</c:v>
                </c:pt>
                <c:pt idx="32654">
                  <c:v>9.5579999999999998</c:v>
                </c:pt>
                <c:pt idx="32655">
                  <c:v>9.5340000000000007</c:v>
                </c:pt>
                <c:pt idx="32656">
                  <c:v>9.5340000000000007</c:v>
                </c:pt>
                <c:pt idx="32657">
                  <c:v>9.5340000000000007</c:v>
                </c:pt>
                <c:pt idx="32658">
                  <c:v>9.5340000000000007</c:v>
                </c:pt>
                <c:pt idx="32659">
                  <c:v>9.5340000000000007</c:v>
                </c:pt>
                <c:pt idx="32660">
                  <c:v>9.5090000000000003</c:v>
                </c:pt>
                <c:pt idx="32661">
                  <c:v>9.5090000000000003</c:v>
                </c:pt>
                <c:pt idx="32662">
                  <c:v>9.5090000000000003</c:v>
                </c:pt>
                <c:pt idx="32663">
                  <c:v>9.5090000000000003</c:v>
                </c:pt>
                <c:pt idx="32664">
                  <c:v>9.4849999999999994</c:v>
                </c:pt>
                <c:pt idx="32665">
                  <c:v>9.4849999999999994</c:v>
                </c:pt>
                <c:pt idx="32666">
                  <c:v>9.4849999999999994</c:v>
                </c:pt>
                <c:pt idx="32667">
                  <c:v>9.4849999999999994</c:v>
                </c:pt>
                <c:pt idx="32668">
                  <c:v>9.4600000000000009</c:v>
                </c:pt>
                <c:pt idx="32669">
                  <c:v>9.4600000000000009</c:v>
                </c:pt>
                <c:pt idx="32670">
                  <c:v>9.4600000000000009</c:v>
                </c:pt>
                <c:pt idx="32671">
                  <c:v>9.4600000000000009</c:v>
                </c:pt>
                <c:pt idx="32672">
                  <c:v>9.4600000000000009</c:v>
                </c:pt>
                <c:pt idx="32673">
                  <c:v>9.4600000000000009</c:v>
                </c:pt>
                <c:pt idx="32674">
                  <c:v>9.4350000000000005</c:v>
                </c:pt>
                <c:pt idx="32675">
                  <c:v>9.4350000000000005</c:v>
                </c:pt>
                <c:pt idx="32676">
                  <c:v>9.4600000000000009</c:v>
                </c:pt>
                <c:pt idx="32677">
                  <c:v>9.4600000000000009</c:v>
                </c:pt>
                <c:pt idx="32678">
                  <c:v>9.4600000000000009</c:v>
                </c:pt>
                <c:pt idx="32679">
                  <c:v>9.4849999999999994</c:v>
                </c:pt>
                <c:pt idx="32680">
                  <c:v>9.5090000000000003</c:v>
                </c:pt>
                <c:pt idx="32681">
                  <c:v>9.5340000000000007</c:v>
                </c:pt>
                <c:pt idx="32682">
                  <c:v>9.5830000000000002</c:v>
                </c:pt>
                <c:pt idx="32683">
                  <c:v>9.6080000000000005</c:v>
                </c:pt>
                <c:pt idx="32684">
                  <c:v>9.657</c:v>
                </c:pt>
                <c:pt idx="32685">
                  <c:v>9.7059999999999995</c:v>
                </c:pt>
                <c:pt idx="32686">
                  <c:v>9.7309999999999999</c:v>
                </c:pt>
                <c:pt idx="32687">
                  <c:v>9.7799999999999994</c:v>
                </c:pt>
                <c:pt idx="32688">
                  <c:v>9.8539999999999992</c:v>
                </c:pt>
                <c:pt idx="32689">
                  <c:v>9.9030000000000005</c:v>
                </c:pt>
                <c:pt idx="32690">
                  <c:v>9.952</c:v>
                </c:pt>
                <c:pt idx="32691">
                  <c:v>9.9770000000000003</c:v>
                </c:pt>
                <c:pt idx="32692">
                  <c:v>10.026</c:v>
                </c:pt>
                <c:pt idx="32693">
                  <c:v>10.074999999999999</c:v>
                </c:pt>
                <c:pt idx="32694">
                  <c:v>10.124000000000001</c:v>
                </c:pt>
                <c:pt idx="32695">
                  <c:v>10.148999999999999</c:v>
                </c:pt>
                <c:pt idx="32696">
                  <c:v>10.198</c:v>
                </c:pt>
                <c:pt idx="32697">
                  <c:v>10.222</c:v>
                </c:pt>
                <c:pt idx="32698">
                  <c:v>10.247</c:v>
                </c:pt>
                <c:pt idx="32699">
                  <c:v>10.271000000000001</c:v>
                </c:pt>
                <c:pt idx="32700">
                  <c:v>10.271000000000001</c:v>
                </c:pt>
                <c:pt idx="32701">
                  <c:v>10.271000000000001</c:v>
                </c:pt>
                <c:pt idx="32702">
                  <c:v>10.247</c:v>
                </c:pt>
                <c:pt idx="32703">
                  <c:v>10.247</c:v>
                </c:pt>
                <c:pt idx="32704">
                  <c:v>10.247</c:v>
                </c:pt>
                <c:pt idx="32705">
                  <c:v>10.222</c:v>
                </c:pt>
                <c:pt idx="32706">
                  <c:v>10.222</c:v>
                </c:pt>
                <c:pt idx="32707">
                  <c:v>10.173</c:v>
                </c:pt>
                <c:pt idx="32708">
                  <c:v>10.148999999999999</c:v>
                </c:pt>
                <c:pt idx="32709">
                  <c:v>10.124000000000001</c:v>
                </c:pt>
                <c:pt idx="32710">
                  <c:v>10.1</c:v>
                </c:pt>
                <c:pt idx="32711">
                  <c:v>10.074999999999999</c:v>
                </c:pt>
                <c:pt idx="32712">
                  <c:v>10.074999999999999</c:v>
                </c:pt>
                <c:pt idx="32713">
                  <c:v>10.051</c:v>
                </c:pt>
                <c:pt idx="32714">
                  <c:v>10.026</c:v>
                </c:pt>
                <c:pt idx="32715">
                  <c:v>10.026</c:v>
                </c:pt>
                <c:pt idx="32716">
                  <c:v>10.000999999999999</c:v>
                </c:pt>
                <c:pt idx="32717">
                  <c:v>9.9770000000000003</c:v>
                </c:pt>
                <c:pt idx="32718">
                  <c:v>9.9770000000000003</c:v>
                </c:pt>
                <c:pt idx="32719">
                  <c:v>9.9770000000000003</c:v>
                </c:pt>
                <c:pt idx="32720">
                  <c:v>9.9770000000000003</c:v>
                </c:pt>
                <c:pt idx="32721">
                  <c:v>9.952</c:v>
                </c:pt>
                <c:pt idx="32722">
                  <c:v>9.952</c:v>
                </c:pt>
                <c:pt idx="32723">
                  <c:v>9.952</c:v>
                </c:pt>
                <c:pt idx="32724">
                  <c:v>9.952</c:v>
                </c:pt>
                <c:pt idx="32725">
                  <c:v>9.952</c:v>
                </c:pt>
                <c:pt idx="32726">
                  <c:v>9.952</c:v>
                </c:pt>
                <c:pt idx="32727">
                  <c:v>9.952</c:v>
                </c:pt>
                <c:pt idx="32728">
                  <c:v>9.952</c:v>
                </c:pt>
                <c:pt idx="32729">
                  <c:v>9.952</c:v>
                </c:pt>
                <c:pt idx="32730">
                  <c:v>9.9770000000000003</c:v>
                </c:pt>
                <c:pt idx="32731">
                  <c:v>9.9770000000000003</c:v>
                </c:pt>
                <c:pt idx="32732">
                  <c:v>10.000999999999999</c:v>
                </c:pt>
                <c:pt idx="32733">
                  <c:v>10.000999999999999</c:v>
                </c:pt>
                <c:pt idx="32734">
                  <c:v>10.000999999999999</c:v>
                </c:pt>
                <c:pt idx="32735">
                  <c:v>10.026</c:v>
                </c:pt>
                <c:pt idx="32736">
                  <c:v>10.026</c:v>
                </c:pt>
                <c:pt idx="32737">
                  <c:v>10.026</c:v>
                </c:pt>
                <c:pt idx="32738">
                  <c:v>10.026</c:v>
                </c:pt>
                <c:pt idx="32739">
                  <c:v>10.051</c:v>
                </c:pt>
                <c:pt idx="32740">
                  <c:v>10.051</c:v>
                </c:pt>
                <c:pt idx="32741">
                  <c:v>10.051</c:v>
                </c:pt>
                <c:pt idx="32742">
                  <c:v>10.051</c:v>
                </c:pt>
                <c:pt idx="32743">
                  <c:v>10.051</c:v>
                </c:pt>
                <c:pt idx="32744">
                  <c:v>10.051</c:v>
                </c:pt>
                <c:pt idx="32745">
                  <c:v>10.051</c:v>
                </c:pt>
                <c:pt idx="32746">
                  <c:v>10.051</c:v>
                </c:pt>
                <c:pt idx="32747">
                  <c:v>10.051</c:v>
                </c:pt>
                <c:pt idx="32748">
                  <c:v>10.026</c:v>
                </c:pt>
                <c:pt idx="32749">
                  <c:v>10.026</c:v>
                </c:pt>
                <c:pt idx="32750">
                  <c:v>10.026</c:v>
                </c:pt>
                <c:pt idx="32751">
                  <c:v>10.026</c:v>
                </c:pt>
                <c:pt idx="32752">
                  <c:v>10.026</c:v>
                </c:pt>
                <c:pt idx="32753">
                  <c:v>10.026</c:v>
                </c:pt>
                <c:pt idx="32754">
                  <c:v>10.026</c:v>
                </c:pt>
                <c:pt idx="32755">
                  <c:v>10.026</c:v>
                </c:pt>
                <c:pt idx="32756">
                  <c:v>10.026</c:v>
                </c:pt>
                <c:pt idx="32757">
                  <c:v>10.026</c:v>
                </c:pt>
                <c:pt idx="32758">
                  <c:v>10.026</c:v>
                </c:pt>
                <c:pt idx="32759">
                  <c:v>10.026</c:v>
                </c:pt>
                <c:pt idx="32760">
                  <c:v>10.026</c:v>
                </c:pt>
                <c:pt idx="32761">
                  <c:v>10.026</c:v>
                </c:pt>
                <c:pt idx="32762">
                  <c:v>10.000999999999999</c:v>
                </c:pt>
                <c:pt idx="32763">
                  <c:v>10.026</c:v>
                </c:pt>
                <c:pt idx="32764">
                  <c:v>10.000999999999999</c:v>
                </c:pt>
                <c:pt idx="32765">
                  <c:v>10.000999999999999</c:v>
                </c:pt>
                <c:pt idx="32766">
                  <c:v>10.000999999999999</c:v>
                </c:pt>
                <c:pt idx="32767">
                  <c:v>10.000999999999999</c:v>
                </c:pt>
                <c:pt idx="32768">
                  <c:v>10.000999999999999</c:v>
                </c:pt>
                <c:pt idx="32769">
                  <c:v>10.000999999999999</c:v>
                </c:pt>
                <c:pt idx="32770">
                  <c:v>10.000999999999999</c:v>
                </c:pt>
                <c:pt idx="32771">
                  <c:v>10.000999999999999</c:v>
                </c:pt>
                <c:pt idx="32772">
                  <c:v>10.000999999999999</c:v>
                </c:pt>
                <c:pt idx="32773">
                  <c:v>10.000999999999999</c:v>
                </c:pt>
                <c:pt idx="32774">
                  <c:v>10.026</c:v>
                </c:pt>
                <c:pt idx="32775">
                  <c:v>10.026</c:v>
                </c:pt>
                <c:pt idx="32776">
                  <c:v>10.026</c:v>
                </c:pt>
                <c:pt idx="32777">
                  <c:v>10.026</c:v>
                </c:pt>
                <c:pt idx="32778">
                  <c:v>10.026</c:v>
                </c:pt>
                <c:pt idx="32779">
                  <c:v>10.051</c:v>
                </c:pt>
                <c:pt idx="32780">
                  <c:v>10.051</c:v>
                </c:pt>
                <c:pt idx="32781">
                  <c:v>10.051</c:v>
                </c:pt>
                <c:pt idx="32782">
                  <c:v>10.051</c:v>
                </c:pt>
                <c:pt idx="32783">
                  <c:v>10.074999999999999</c:v>
                </c:pt>
                <c:pt idx="32784">
                  <c:v>10.074999999999999</c:v>
                </c:pt>
                <c:pt idx="32785">
                  <c:v>10.074999999999999</c:v>
                </c:pt>
                <c:pt idx="32786">
                  <c:v>10.074999999999999</c:v>
                </c:pt>
                <c:pt idx="32787">
                  <c:v>10.074999999999999</c:v>
                </c:pt>
                <c:pt idx="32788">
                  <c:v>10.1</c:v>
                </c:pt>
                <c:pt idx="32789">
                  <c:v>10.1</c:v>
                </c:pt>
                <c:pt idx="32790">
                  <c:v>10.1</c:v>
                </c:pt>
                <c:pt idx="32791">
                  <c:v>10.1</c:v>
                </c:pt>
                <c:pt idx="32792">
                  <c:v>10.124000000000001</c:v>
                </c:pt>
                <c:pt idx="32793">
                  <c:v>10.124000000000001</c:v>
                </c:pt>
                <c:pt idx="32794">
                  <c:v>10.124000000000001</c:v>
                </c:pt>
                <c:pt idx="32795">
                  <c:v>10.124000000000001</c:v>
                </c:pt>
                <c:pt idx="32796">
                  <c:v>10.124000000000001</c:v>
                </c:pt>
                <c:pt idx="32797">
                  <c:v>10.124000000000001</c:v>
                </c:pt>
                <c:pt idx="32798">
                  <c:v>10.124000000000001</c:v>
                </c:pt>
                <c:pt idx="32799">
                  <c:v>10.124000000000001</c:v>
                </c:pt>
                <c:pt idx="32800">
                  <c:v>10.124000000000001</c:v>
                </c:pt>
                <c:pt idx="32801">
                  <c:v>10.148999999999999</c:v>
                </c:pt>
                <c:pt idx="32802">
                  <c:v>10.148999999999999</c:v>
                </c:pt>
                <c:pt idx="32803">
                  <c:v>10.148999999999999</c:v>
                </c:pt>
                <c:pt idx="32804">
                  <c:v>10.148999999999999</c:v>
                </c:pt>
                <c:pt idx="32805">
                  <c:v>10.148999999999999</c:v>
                </c:pt>
                <c:pt idx="32806">
                  <c:v>10.148999999999999</c:v>
                </c:pt>
                <c:pt idx="32807">
                  <c:v>10.124000000000001</c:v>
                </c:pt>
                <c:pt idx="32808">
                  <c:v>10.124000000000001</c:v>
                </c:pt>
                <c:pt idx="32809">
                  <c:v>10.124000000000001</c:v>
                </c:pt>
                <c:pt idx="32810">
                  <c:v>10.124000000000001</c:v>
                </c:pt>
                <c:pt idx="32811">
                  <c:v>10.1</c:v>
                </c:pt>
                <c:pt idx="32812">
                  <c:v>10.1</c:v>
                </c:pt>
                <c:pt idx="32813">
                  <c:v>10.074999999999999</c:v>
                </c:pt>
                <c:pt idx="32814">
                  <c:v>10.074999999999999</c:v>
                </c:pt>
                <c:pt idx="32815">
                  <c:v>10.051</c:v>
                </c:pt>
                <c:pt idx="32816">
                  <c:v>10.051</c:v>
                </c:pt>
                <c:pt idx="32817">
                  <c:v>10.026</c:v>
                </c:pt>
                <c:pt idx="32818">
                  <c:v>10.026</c:v>
                </c:pt>
                <c:pt idx="32819">
                  <c:v>10.026</c:v>
                </c:pt>
                <c:pt idx="32820">
                  <c:v>10.000999999999999</c:v>
                </c:pt>
                <c:pt idx="32821">
                  <c:v>10.000999999999999</c:v>
                </c:pt>
                <c:pt idx="32822">
                  <c:v>9.9770000000000003</c:v>
                </c:pt>
                <c:pt idx="32823">
                  <c:v>9.9770000000000003</c:v>
                </c:pt>
                <c:pt idx="32824">
                  <c:v>10.000999999999999</c:v>
                </c:pt>
                <c:pt idx="32825">
                  <c:v>10.000999999999999</c:v>
                </c:pt>
                <c:pt idx="32826">
                  <c:v>9.9770000000000003</c:v>
                </c:pt>
                <c:pt idx="32827">
                  <c:v>9.9770000000000003</c:v>
                </c:pt>
                <c:pt idx="32828">
                  <c:v>9.9770000000000003</c:v>
                </c:pt>
                <c:pt idx="32829">
                  <c:v>9.9770000000000003</c:v>
                </c:pt>
                <c:pt idx="32830">
                  <c:v>9.9770000000000003</c:v>
                </c:pt>
                <c:pt idx="32831">
                  <c:v>9.952</c:v>
                </c:pt>
                <c:pt idx="32832">
                  <c:v>9.9770000000000003</c:v>
                </c:pt>
                <c:pt idx="32833">
                  <c:v>9.952</c:v>
                </c:pt>
                <c:pt idx="32834">
                  <c:v>9.952</c:v>
                </c:pt>
                <c:pt idx="32835">
                  <c:v>9.952</c:v>
                </c:pt>
                <c:pt idx="32836">
                  <c:v>9.9280000000000008</c:v>
                </c:pt>
                <c:pt idx="32837">
                  <c:v>9.9280000000000008</c:v>
                </c:pt>
                <c:pt idx="32838">
                  <c:v>9.9280000000000008</c:v>
                </c:pt>
                <c:pt idx="32839">
                  <c:v>9.9280000000000008</c:v>
                </c:pt>
                <c:pt idx="32840">
                  <c:v>9.9030000000000005</c:v>
                </c:pt>
                <c:pt idx="32841">
                  <c:v>9.9030000000000005</c:v>
                </c:pt>
                <c:pt idx="32842">
                  <c:v>9.9030000000000005</c:v>
                </c:pt>
                <c:pt idx="32843">
                  <c:v>9.9030000000000005</c:v>
                </c:pt>
                <c:pt idx="32844">
                  <c:v>9.9030000000000005</c:v>
                </c:pt>
                <c:pt idx="32845">
                  <c:v>9.9030000000000005</c:v>
                </c:pt>
                <c:pt idx="32846">
                  <c:v>9.8789999999999996</c:v>
                </c:pt>
                <c:pt idx="32847">
                  <c:v>9.8789999999999996</c:v>
                </c:pt>
                <c:pt idx="32848">
                  <c:v>9.8789999999999996</c:v>
                </c:pt>
                <c:pt idx="32849">
                  <c:v>9.8539999999999992</c:v>
                </c:pt>
                <c:pt idx="32850">
                  <c:v>9.8539999999999992</c:v>
                </c:pt>
                <c:pt idx="32851">
                  <c:v>9.8539999999999992</c:v>
                </c:pt>
                <c:pt idx="32852">
                  <c:v>9.8290000000000006</c:v>
                </c:pt>
                <c:pt idx="32853">
                  <c:v>9.8290000000000006</c:v>
                </c:pt>
                <c:pt idx="32854">
                  <c:v>9.8290000000000006</c:v>
                </c:pt>
                <c:pt idx="32855">
                  <c:v>9.8290000000000006</c:v>
                </c:pt>
                <c:pt idx="32856">
                  <c:v>9.8290000000000006</c:v>
                </c:pt>
                <c:pt idx="32857">
                  <c:v>9.8290000000000006</c:v>
                </c:pt>
                <c:pt idx="32858">
                  <c:v>9.8290000000000006</c:v>
                </c:pt>
                <c:pt idx="32859">
                  <c:v>9.8049999999999997</c:v>
                </c:pt>
                <c:pt idx="32860">
                  <c:v>9.8049999999999997</c:v>
                </c:pt>
                <c:pt idx="32861">
                  <c:v>9.7799999999999994</c:v>
                </c:pt>
                <c:pt idx="32862">
                  <c:v>9.7799999999999994</c:v>
                </c:pt>
                <c:pt idx="32863">
                  <c:v>9.7799999999999994</c:v>
                </c:pt>
                <c:pt idx="32864">
                  <c:v>9.7560000000000002</c:v>
                </c:pt>
                <c:pt idx="32865">
                  <c:v>9.7560000000000002</c:v>
                </c:pt>
                <c:pt idx="32866">
                  <c:v>9.7309999999999999</c:v>
                </c:pt>
                <c:pt idx="32867">
                  <c:v>9.7309999999999999</c:v>
                </c:pt>
                <c:pt idx="32868">
                  <c:v>9.7309999999999999</c:v>
                </c:pt>
                <c:pt idx="32869">
                  <c:v>9.7309999999999999</c:v>
                </c:pt>
                <c:pt idx="32870">
                  <c:v>9.7309999999999999</c:v>
                </c:pt>
                <c:pt idx="32871">
                  <c:v>9.7560000000000002</c:v>
                </c:pt>
                <c:pt idx="32872">
                  <c:v>9.7799999999999994</c:v>
                </c:pt>
                <c:pt idx="32873">
                  <c:v>9.8049999999999997</c:v>
                </c:pt>
                <c:pt idx="32874">
                  <c:v>9.8290000000000006</c:v>
                </c:pt>
                <c:pt idx="32875">
                  <c:v>9.8290000000000006</c:v>
                </c:pt>
                <c:pt idx="32876">
                  <c:v>9.8539999999999992</c:v>
                </c:pt>
                <c:pt idx="32877">
                  <c:v>9.8539999999999992</c:v>
                </c:pt>
                <c:pt idx="32878">
                  <c:v>9.8789999999999996</c:v>
                </c:pt>
                <c:pt idx="32879">
                  <c:v>9.9280000000000008</c:v>
                </c:pt>
                <c:pt idx="32880">
                  <c:v>9.9280000000000008</c:v>
                </c:pt>
                <c:pt idx="32881">
                  <c:v>9.952</c:v>
                </c:pt>
                <c:pt idx="32882">
                  <c:v>9.9770000000000003</c:v>
                </c:pt>
                <c:pt idx="32883">
                  <c:v>10.000999999999999</c:v>
                </c:pt>
                <c:pt idx="32884">
                  <c:v>10.026</c:v>
                </c:pt>
                <c:pt idx="32885">
                  <c:v>10.051</c:v>
                </c:pt>
                <c:pt idx="32886">
                  <c:v>10.074999999999999</c:v>
                </c:pt>
                <c:pt idx="32887">
                  <c:v>10.074999999999999</c:v>
                </c:pt>
                <c:pt idx="32888">
                  <c:v>10.1</c:v>
                </c:pt>
                <c:pt idx="32889">
                  <c:v>10.1</c:v>
                </c:pt>
                <c:pt idx="32890">
                  <c:v>10.1</c:v>
                </c:pt>
                <c:pt idx="32891">
                  <c:v>10.124000000000001</c:v>
                </c:pt>
                <c:pt idx="32892">
                  <c:v>10.124000000000001</c:v>
                </c:pt>
                <c:pt idx="32893">
                  <c:v>10.124000000000001</c:v>
                </c:pt>
                <c:pt idx="32894">
                  <c:v>10.124000000000001</c:v>
                </c:pt>
                <c:pt idx="32895">
                  <c:v>10.148999999999999</c:v>
                </c:pt>
                <c:pt idx="32896">
                  <c:v>10.148999999999999</c:v>
                </c:pt>
                <c:pt idx="32897">
                  <c:v>10.148999999999999</c:v>
                </c:pt>
                <c:pt idx="32898">
                  <c:v>10.148999999999999</c:v>
                </c:pt>
                <c:pt idx="32899">
                  <c:v>10.148999999999999</c:v>
                </c:pt>
                <c:pt idx="32900">
                  <c:v>10.124000000000001</c:v>
                </c:pt>
                <c:pt idx="32901">
                  <c:v>10.124000000000001</c:v>
                </c:pt>
                <c:pt idx="32902">
                  <c:v>10.124000000000001</c:v>
                </c:pt>
                <c:pt idx="32903">
                  <c:v>10.124000000000001</c:v>
                </c:pt>
                <c:pt idx="32904">
                  <c:v>10.124000000000001</c:v>
                </c:pt>
                <c:pt idx="32905">
                  <c:v>10.1</c:v>
                </c:pt>
                <c:pt idx="32906">
                  <c:v>10.1</c:v>
                </c:pt>
                <c:pt idx="32907">
                  <c:v>10.074999999999999</c:v>
                </c:pt>
                <c:pt idx="32908">
                  <c:v>10.074999999999999</c:v>
                </c:pt>
                <c:pt idx="32909">
                  <c:v>10.074999999999999</c:v>
                </c:pt>
                <c:pt idx="32910">
                  <c:v>10.074999999999999</c:v>
                </c:pt>
                <c:pt idx="32911">
                  <c:v>10.074999999999999</c:v>
                </c:pt>
                <c:pt idx="32912">
                  <c:v>10.074999999999999</c:v>
                </c:pt>
                <c:pt idx="32913">
                  <c:v>10.074999999999999</c:v>
                </c:pt>
                <c:pt idx="32914">
                  <c:v>10.074999999999999</c:v>
                </c:pt>
                <c:pt idx="32915">
                  <c:v>10.074999999999999</c:v>
                </c:pt>
                <c:pt idx="32916">
                  <c:v>10.074999999999999</c:v>
                </c:pt>
                <c:pt idx="32917">
                  <c:v>10.074999999999999</c:v>
                </c:pt>
                <c:pt idx="32918">
                  <c:v>10.074999999999999</c:v>
                </c:pt>
                <c:pt idx="32919">
                  <c:v>10.074999999999999</c:v>
                </c:pt>
                <c:pt idx="32920">
                  <c:v>10.074999999999999</c:v>
                </c:pt>
                <c:pt idx="32921">
                  <c:v>10.074999999999999</c:v>
                </c:pt>
                <c:pt idx="32922">
                  <c:v>10.074999999999999</c:v>
                </c:pt>
                <c:pt idx="32923">
                  <c:v>10.074999999999999</c:v>
                </c:pt>
                <c:pt idx="32924">
                  <c:v>10.074999999999999</c:v>
                </c:pt>
                <c:pt idx="32925">
                  <c:v>10.074999999999999</c:v>
                </c:pt>
                <c:pt idx="32926">
                  <c:v>10.074999999999999</c:v>
                </c:pt>
                <c:pt idx="32927">
                  <c:v>10.074999999999999</c:v>
                </c:pt>
                <c:pt idx="32928">
                  <c:v>10.074999999999999</c:v>
                </c:pt>
                <c:pt idx="32929">
                  <c:v>10.074999999999999</c:v>
                </c:pt>
                <c:pt idx="32930">
                  <c:v>10.074999999999999</c:v>
                </c:pt>
                <c:pt idx="32931">
                  <c:v>10.074999999999999</c:v>
                </c:pt>
                <c:pt idx="32932">
                  <c:v>10.074999999999999</c:v>
                </c:pt>
                <c:pt idx="32933">
                  <c:v>10.074999999999999</c:v>
                </c:pt>
                <c:pt idx="32934">
                  <c:v>10.074999999999999</c:v>
                </c:pt>
                <c:pt idx="32935">
                  <c:v>10.074999999999999</c:v>
                </c:pt>
                <c:pt idx="32936">
                  <c:v>10.051</c:v>
                </c:pt>
                <c:pt idx="32937">
                  <c:v>10.051</c:v>
                </c:pt>
                <c:pt idx="32938">
                  <c:v>10.026</c:v>
                </c:pt>
                <c:pt idx="32939">
                  <c:v>10.026</c:v>
                </c:pt>
                <c:pt idx="32940">
                  <c:v>10.000999999999999</c:v>
                </c:pt>
                <c:pt idx="32941">
                  <c:v>9.9770000000000003</c:v>
                </c:pt>
                <c:pt idx="32942">
                  <c:v>9.9770000000000003</c:v>
                </c:pt>
                <c:pt idx="32943">
                  <c:v>9.952</c:v>
                </c:pt>
                <c:pt idx="32944">
                  <c:v>9.9280000000000008</c:v>
                </c:pt>
                <c:pt idx="32945">
                  <c:v>9.9030000000000005</c:v>
                </c:pt>
                <c:pt idx="32946">
                  <c:v>9.9030000000000005</c:v>
                </c:pt>
                <c:pt idx="32947">
                  <c:v>9.8789999999999996</c:v>
                </c:pt>
                <c:pt idx="32948">
                  <c:v>9.8789999999999996</c:v>
                </c:pt>
                <c:pt idx="32949">
                  <c:v>9.8789999999999996</c:v>
                </c:pt>
                <c:pt idx="32950">
                  <c:v>9.8789999999999996</c:v>
                </c:pt>
                <c:pt idx="32951">
                  <c:v>9.8789999999999996</c:v>
                </c:pt>
                <c:pt idx="32952">
                  <c:v>9.8789999999999996</c:v>
                </c:pt>
                <c:pt idx="32953">
                  <c:v>9.8789999999999996</c:v>
                </c:pt>
                <c:pt idx="32954">
                  <c:v>9.8789999999999996</c:v>
                </c:pt>
                <c:pt idx="32955">
                  <c:v>9.8539999999999992</c:v>
                </c:pt>
                <c:pt idx="32956">
                  <c:v>9.8539999999999992</c:v>
                </c:pt>
                <c:pt idx="32957">
                  <c:v>9.8539999999999992</c:v>
                </c:pt>
                <c:pt idx="32958">
                  <c:v>9.8290000000000006</c:v>
                </c:pt>
                <c:pt idx="32959">
                  <c:v>9.8290000000000006</c:v>
                </c:pt>
                <c:pt idx="32960">
                  <c:v>9.8290000000000006</c:v>
                </c:pt>
                <c:pt idx="32961">
                  <c:v>9.8290000000000006</c:v>
                </c:pt>
                <c:pt idx="32962">
                  <c:v>9.8290000000000006</c:v>
                </c:pt>
                <c:pt idx="32963">
                  <c:v>9.8290000000000006</c:v>
                </c:pt>
                <c:pt idx="32964">
                  <c:v>9.8290000000000006</c:v>
                </c:pt>
                <c:pt idx="32965">
                  <c:v>9.8290000000000006</c:v>
                </c:pt>
                <c:pt idx="32966">
                  <c:v>9.8290000000000006</c:v>
                </c:pt>
                <c:pt idx="32967">
                  <c:v>9.8290000000000006</c:v>
                </c:pt>
                <c:pt idx="32968">
                  <c:v>9.8539999999999992</c:v>
                </c:pt>
                <c:pt idx="32969">
                  <c:v>9.8789999999999996</c:v>
                </c:pt>
                <c:pt idx="32970">
                  <c:v>9.8789999999999996</c:v>
                </c:pt>
                <c:pt idx="32971">
                  <c:v>9.9280000000000008</c:v>
                </c:pt>
                <c:pt idx="32972">
                  <c:v>9.9280000000000008</c:v>
                </c:pt>
                <c:pt idx="32973">
                  <c:v>9.9770000000000003</c:v>
                </c:pt>
                <c:pt idx="32974">
                  <c:v>10.000999999999999</c:v>
                </c:pt>
                <c:pt idx="32975">
                  <c:v>10.051</c:v>
                </c:pt>
                <c:pt idx="32976">
                  <c:v>10.1</c:v>
                </c:pt>
                <c:pt idx="32977">
                  <c:v>10.124000000000001</c:v>
                </c:pt>
                <c:pt idx="32978">
                  <c:v>10.173</c:v>
                </c:pt>
                <c:pt idx="32979">
                  <c:v>10.222</c:v>
                </c:pt>
                <c:pt idx="32980">
                  <c:v>10.271000000000001</c:v>
                </c:pt>
                <c:pt idx="32981">
                  <c:v>10.32</c:v>
                </c:pt>
                <c:pt idx="32982">
                  <c:v>10.345000000000001</c:v>
                </c:pt>
                <c:pt idx="32983">
                  <c:v>10.394</c:v>
                </c:pt>
                <c:pt idx="32984">
                  <c:v>10.417999999999999</c:v>
                </c:pt>
                <c:pt idx="32985">
                  <c:v>10.417999999999999</c:v>
                </c:pt>
                <c:pt idx="32986">
                  <c:v>10.417999999999999</c:v>
                </c:pt>
                <c:pt idx="32987">
                  <c:v>10.443</c:v>
                </c:pt>
                <c:pt idx="32988">
                  <c:v>10.443</c:v>
                </c:pt>
                <c:pt idx="32989">
                  <c:v>10.443</c:v>
                </c:pt>
                <c:pt idx="32990">
                  <c:v>10.417999999999999</c:v>
                </c:pt>
                <c:pt idx="32991">
                  <c:v>10.417999999999999</c:v>
                </c:pt>
                <c:pt idx="32992">
                  <c:v>10.417999999999999</c:v>
                </c:pt>
                <c:pt idx="32993">
                  <c:v>10.394</c:v>
                </c:pt>
                <c:pt idx="32994">
                  <c:v>10.345000000000001</c:v>
                </c:pt>
                <c:pt idx="32995">
                  <c:v>10.32</c:v>
                </c:pt>
                <c:pt idx="32996">
                  <c:v>10.271000000000001</c:v>
                </c:pt>
                <c:pt idx="32997">
                  <c:v>10.247</c:v>
                </c:pt>
                <c:pt idx="32998">
                  <c:v>10.222</c:v>
                </c:pt>
                <c:pt idx="32999">
                  <c:v>10.198</c:v>
                </c:pt>
                <c:pt idx="33000">
                  <c:v>10.173</c:v>
                </c:pt>
                <c:pt idx="33001">
                  <c:v>10.148999999999999</c:v>
                </c:pt>
                <c:pt idx="33002">
                  <c:v>10.124000000000001</c:v>
                </c:pt>
                <c:pt idx="33003">
                  <c:v>10.074999999999999</c:v>
                </c:pt>
                <c:pt idx="33004">
                  <c:v>10.051</c:v>
                </c:pt>
                <c:pt idx="33005">
                  <c:v>10.026</c:v>
                </c:pt>
                <c:pt idx="33006">
                  <c:v>10.026</c:v>
                </c:pt>
                <c:pt idx="33007">
                  <c:v>10.026</c:v>
                </c:pt>
                <c:pt idx="33008">
                  <c:v>10.000999999999999</c:v>
                </c:pt>
                <c:pt idx="33009">
                  <c:v>9.9770000000000003</c:v>
                </c:pt>
                <c:pt idx="33010">
                  <c:v>9.9770000000000003</c:v>
                </c:pt>
                <c:pt idx="33011">
                  <c:v>9.9770000000000003</c:v>
                </c:pt>
                <c:pt idx="33012">
                  <c:v>9.9770000000000003</c:v>
                </c:pt>
                <c:pt idx="33013">
                  <c:v>9.9770000000000003</c:v>
                </c:pt>
                <c:pt idx="33014">
                  <c:v>9.9770000000000003</c:v>
                </c:pt>
                <c:pt idx="33015">
                  <c:v>9.9770000000000003</c:v>
                </c:pt>
                <c:pt idx="33016">
                  <c:v>9.9770000000000003</c:v>
                </c:pt>
                <c:pt idx="33017">
                  <c:v>9.9770000000000003</c:v>
                </c:pt>
                <c:pt idx="33018">
                  <c:v>9.9770000000000003</c:v>
                </c:pt>
                <c:pt idx="33019">
                  <c:v>9.9770000000000003</c:v>
                </c:pt>
                <c:pt idx="33020">
                  <c:v>9.9770000000000003</c:v>
                </c:pt>
                <c:pt idx="33021">
                  <c:v>9.9770000000000003</c:v>
                </c:pt>
                <c:pt idx="33022">
                  <c:v>9.9770000000000003</c:v>
                </c:pt>
                <c:pt idx="33023">
                  <c:v>9.9770000000000003</c:v>
                </c:pt>
                <c:pt idx="33024">
                  <c:v>9.9770000000000003</c:v>
                </c:pt>
                <c:pt idx="33025">
                  <c:v>9.9770000000000003</c:v>
                </c:pt>
                <c:pt idx="33026">
                  <c:v>9.9770000000000003</c:v>
                </c:pt>
                <c:pt idx="33027">
                  <c:v>9.9770000000000003</c:v>
                </c:pt>
                <c:pt idx="33028">
                  <c:v>9.9770000000000003</c:v>
                </c:pt>
                <c:pt idx="33029">
                  <c:v>9.9770000000000003</c:v>
                </c:pt>
                <c:pt idx="33030">
                  <c:v>9.9770000000000003</c:v>
                </c:pt>
                <c:pt idx="33031">
                  <c:v>9.9770000000000003</c:v>
                </c:pt>
                <c:pt idx="33032">
                  <c:v>9.9770000000000003</c:v>
                </c:pt>
                <c:pt idx="33033">
                  <c:v>9.9770000000000003</c:v>
                </c:pt>
                <c:pt idx="33034">
                  <c:v>9.9770000000000003</c:v>
                </c:pt>
                <c:pt idx="33035">
                  <c:v>10.000999999999999</c:v>
                </c:pt>
                <c:pt idx="33036">
                  <c:v>10.000999999999999</c:v>
                </c:pt>
                <c:pt idx="33037">
                  <c:v>10.000999999999999</c:v>
                </c:pt>
                <c:pt idx="33038">
                  <c:v>10.000999999999999</c:v>
                </c:pt>
                <c:pt idx="33039">
                  <c:v>10.000999999999999</c:v>
                </c:pt>
                <c:pt idx="33040">
                  <c:v>10.000999999999999</c:v>
                </c:pt>
                <c:pt idx="33041">
                  <c:v>10.026</c:v>
                </c:pt>
                <c:pt idx="33042">
                  <c:v>10.026</c:v>
                </c:pt>
                <c:pt idx="33043">
                  <c:v>10.026</c:v>
                </c:pt>
                <c:pt idx="33044">
                  <c:v>10.026</c:v>
                </c:pt>
                <c:pt idx="33045">
                  <c:v>10.026</c:v>
                </c:pt>
                <c:pt idx="33046">
                  <c:v>10.026</c:v>
                </c:pt>
                <c:pt idx="33047">
                  <c:v>10.026</c:v>
                </c:pt>
                <c:pt idx="33048">
                  <c:v>10.026</c:v>
                </c:pt>
                <c:pt idx="33049">
                  <c:v>10.051</c:v>
                </c:pt>
                <c:pt idx="33050">
                  <c:v>10.051</c:v>
                </c:pt>
                <c:pt idx="33051">
                  <c:v>10.051</c:v>
                </c:pt>
                <c:pt idx="33052">
                  <c:v>10.051</c:v>
                </c:pt>
                <c:pt idx="33053">
                  <c:v>10.051</c:v>
                </c:pt>
                <c:pt idx="33054">
                  <c:v>10.051</c:v>
                </c:pt>
                <c:pt idx="33055">
                  <c:v>10.051</c:v>
                </c:pt>
                <c:pt idx="33056">
                  <c:v>10.051</c:v>
                </c:pt>
                <c:pt idx="33057">
                  <c:v>10.051</c:v>
                </c:pt>
                <c:pt idx="33058">
                  <c:v>10.051</c:v>
                </c:pt>
                <c:pt idx="33059">
                  <c:v>10.051</c:v>
                </c:pt>
                <c:pt idx="33060">
                  <c:v>10.051</c:v>
                </c:pt>
                <c:pt idx="33061">
                  <c:v>10.051</c:v>
                </c:pt>
                <c:pt idx="33062">
                  <c:v>10.051</c:v>
                </c:pt>
                <c:pt idx="33063">
                  <c:v>10.051</c:v>
                </c:pt>
                <c:pt idx="33064">
                  <c:v>10.074999999999999</c:v>
                </c:pt>
                <c:pt idx="33065">
                  <c:v>10.074999999999999</c:v>
                </c:pt>
                <c:pt idx="33066">
                  <c:v>10.074999999999999</c:v>
                </c:pt>
                <c:pt idx="33067">
                  <c:v>10.1</c:v>
                </c:pt>
                <c:pt idx="33068">
                  <c:v>10.1</c:v>
                </c:pt>
                <c:pt idx="33069">
                  <c:v>10.124000000000001</c:v>
                </c:pt>
                <c:pt idx="33070">
                  <c:v>10.148999999999999</c:v>
                </c:pt>
                <c:pt idx="33071">
                  <c:v>10.173</c:v>
                </c:pt>
                <c:pt idx="33072">
                  <c:v>10.173</c:v>
                </c:pt>
                <c:pt idx="33073">
                  <c:v>10.198</c:v>
                </c:pt>
                <c:pt idx="33074">
                  <c:v>10.222</c:v>
                </c:pt>
                <c:pt idx="33075">
                  <c:v>10.222</c:v>
                </c:pt>
                <c:pt idx="33076">
                  <c:v>10.247</c:v>
                </c:pt>
                <c:pt idx="33077">
                  <c:v>10.247</c:v>
                </c:pt>
                <c:pt idx="33078">
                  <c:v>10.271000000000001</c:v>
                </c:pt>
                <c:pt idx="33079">
                  <c:v>10.295999999999999</c:v>
                </c:pt>
                <c:pt idx="33080">
                  <c:v>10.295999999999999</c:v>
                </c:pt>
                <c:pt idx="33081">
                  <c:v>10.32</c:v>
                </c:pt>
                <c:pt idx="33082">
                  <c:v>10.345000000000001</c:v>
                </c:pt>
                <c:pt idx="33083">
                  <c:v>10.32</c:v>
                </c:pt>
                <c:pt idx="33084">
                  <c:v>10.32</c:v>
                </c:pt>
                <c:pt idx="33085">
                  <c:v>10.345000000000001</c:v>
                </c:pt>
                <c:pt idx="33086">
                  <c:v>10.345000000000001</c:v>
                </c:pt>
                <c:pt idx="33087">
                  <c:v>10.345000000000001</c:v>
                </c:pt>
                <c:pt idx="33088">
                  <c:v>10.345000000000001</c:v>
                </c:pt>
                <c:pt idx="33089">
                  <c:v>10.32</c:v>
                </c:pt>
                <c:pt idx="33090">
                  <c:v>10.32</c:v>
                </c:pt>
                <c:pt idx="33091">
                  <c:v>10.32</c:v>
                </c:pt>
                <c:pt idx="33092">
                  <c:v>10.295999999999999</c:v>
                </c:pt>
                <c:pt idx="33093">
                  <c:v>10.295999999999999</c:v>
                </c:pt>
                <c:pt idx="33094">
                  <c:v>10.271000000000001</c:v>
                </c:pt>
                <c:pt idx="33095">
                  <c:v>10.247</c:v>
                </c:pt>
                <c:pt idx="33096">
                  <c:v>10.247</c:v>
                </c:pt>
                <c:pt idx="33097">
                  <c:v>10.222</c:v>
                </c:pt>
                <c:pt idx="33098">
                  <c:v>10.222</c:v>
                </c:pt>
                <c:pt idx="33099">
                  <c:v>10.198</c:v>
                </c:pt>
                <c:pt idx="33100">
                  <c:v>10.198</c:v>
                </c:pt>
                <c:pt idx="33101">
                  <c:v>10.173</c:v>
                </c:pt>
                <c:pt idx="33102">
                  <c:v>10.173</c:v>
                </c:pt>
                <c:pt idx="33103">
                  <c:v>10.173</c:v>
                </c:pt>
                <c:pt idx="33104">
                  <c:v>10.148999999999999</c:v>
                </c:pt>
                <c:pt idx="33105">
                  <c:v>10.148999999999999</c:v>
                </c:pt>
                <c:pt idx="33106">
                  <c:v>10.124000000000001</c:v>
                </c:pt>
                <c:pt idx="33107">
                  <c:v>10.124000000000001</c:v>
                </c:pt>
                <c:pt idx="33108">
                  <c:v>10.1</c:v>
                </c:pt>
                <c:pt idx="33109">
                  <c:v>10.1</c:v>
                </c:pt>
                <c:pt idx="33110">
                  <c:v>10.074999999999999</c:v>
                </c:pt>
                <c:pt idx="33111">
                  <c:v>10.074999999999999</c:v>
                </c:pt>
                <c:pt idx="33112">
                  <c:v>10.074999999999999</c:v>
                </c:pt>
                <c:pt idx="33113">
                  <c:v>10.074999999999999</c:v>
                </c:pt>
                <c:pt idx="33114">
                  <c:v>10.051</c:v>
                </c:pt>
                <c:pt idx="33115">
                  <c:v>10.051</c:v>
                </c:pt>
                <c:pt idx="33116">
                  <c:v>10.026</c:v>
                </c:pt>
                <c:pt idx="33117">
                  <c:v>10.026</c:v>
                </c:pt>
                <c:pt idx="33118">
                  <c:v>10.026</c:v>
                </c:pt>
                <c:pt idx="33119">
                  <c:v>10.026</c:v>
                </c:pt>
                <c:pt idx="33120">
                  <c:v>10.026</c:v>
                </c:pt>
                <c:pt idx="33121">
                  <c:v>10.026</c:v>
                </c:pt>
                <c:pt idx="33122">
                  <c:v>10.026</c:v>
                </c:pt>
                <c:pt idx="33123">
                  <c:v>10.000999999999999</c:v>
                </c:pt>
                <c:pt idx="33124">
                  <c:v>10.000999999999999</c:v>
                </c:pt>
                <c:pt idx="33125">
                  <c:v>10.000999999999999</c:v>
                </c:pt>
                <c:pt idx="33126">
                  <c:v>9.9770000000000003</c:v>
                </c:pt>
                <c:pt idx="33127">
                  <c:v>9.9770000000000003</c:v>
                </c:pt>
                <c:pt idx="33128">
                  <c:v>9.9770000000000003</c:v>
                </c:pt>
                <c:pt idx="33129">
                  <c:v>9.952</c:v>
                </c:pt>
                <c:pt idx="33130">
                  <c:v>9.952</c:v>
                </c:pt>
                <c:pt idx="33131">
                  <c:v>9.952</c:v>
                </c:pt>
                <c:pt idx="33132">
                  <c:v>9.952</c:v>
                </c:pt>
                <c:pt idx="33133">
                  <c:v>9.9280000000000008</c:v>
                </c:pt>
                <c:pt idx="33134">
                  <c:v>9.9280000000000008</c:v>
                </c:pt>
                <c:pt idx="33135">
                  <c:v>9.9280000000000008</c:v>
                </c:pt>
                <c:pt idx="33136">
                  <c:v>9.9280000000000008</c:v>
                </c:pt>
                <c:pt idx="33137">
                  <c:v>9.9280000000000008</c:v>
                </c:pt>
                <c:pt idx="33138">
                  <c:v>9.9280000000000008</c:v>
                </c:pt>
                <c:pt idx="33139">
                  <c:v>9.9280000000000008</c:v>
                </c:pt>
                <c:pt idx="33140">
                  <c:v>9.9280000000000008</c:v>
                </c:pt>
                <c:pt idx="33141">
                  <c:v>9.9280000000000008</c:v>
                </c:pt>
                <c:pt idx="33142">
                  <c:v>9.9280000000000008</c:v>
                </c:pt>
                <c:pt idx="33143">
                  <c:v>9.952</c:v>
                </c:pt>
                <c:pt idx="33144">
                  <c:v>9.952</c:v>
                </c:pt>
                <c:pt idx="33145">
                  <c:v>9.952</c:v>
                </c:pt>
                <c:pt idx="33146">
                  <c:v>9.952</c:v>
                </c:pt>
                <c:pt idx="33147">
                  <c:v>9.952</c:v>
                </c:pt>
                <c:pt idx="33148">
                  <c:v>9.952</c:v>
                </c:pt>
                <c:pt idx="33149">
                  <c:v>9.952</c:v>
                </c:pt>
                <c:pt idx="33150">
                  <c:v>9.952</c:v>
                </c:pt>
                <c:pt idx="33151">
                  <c:v>9.952</c:v>
                </c:pt>
                <c:pt idx="33152">
                  <c:v>9.952</c:v>
                </c:pt>
                <c:pt idx="33153">
                  <c:v>9.952</c:v>
                </c:pt>
                <c:pt idx="33154">
                  <c:v>9.952</c:v>
                </c:pt>
                <c:pt idx="33155">
                  <c:v>9.952</c:v>
                </c:pt>
                <c:pt idx="33156">
                  <c:v>9.952</c:v>
                </c:pt>
                <c:pt idx="33157">
                  <c:v>9.952</c:v>
                </c:pt>
                <c:pt idx="33158">
                  <c:v>9.9770000000000003</c:v>
                </c:pt>
                <c:pt idx="33159">
                  <c:v>9.9770000000000003</c:v>
                </c:pt>
                <c:pt idx="33160">
                  <c:v>9.9770000000000003</c:v>
                </c:pt>
                <c:pt idx="33161">
                  <c:v>10.000999999999999</c:v>
                </c:pt>
                <c:pt idx="33162">
                  <c:v>10.026</c:v>
                </c:pt>
                <c:pt idx="33163">
                  <c:v>10.051</c:v>
                </c:pt>
                <c:pt idx="33164">
                  <c:v>10.074999999999999</c:v>
                </c:pt>
                <c:pt idx="33165">
                  <c:v>10.1</c:v>
                </c:pt>
                <c:pt idx="33166">
                  <c:v>10.124000000000001</c:v>
                </c:pt>
                <c:pt idx="33167">
                  <c:v>10.148999999999999</c:v>
                </c:pt>
                <c:pt idx="33168">
                  <c:v>10.198</c:v>
                </c:pt>
                <c:pt idx="33169">
                  <c:v>10.222</c:v>
                </c:pt>
                <c:pt idx="33170">
                  <c:v>10.247</c:v>
                </c:pt>
                <c:pt idx="33171">
                  <c:v>10.271000000000001</c:v>
                </c:pt>
                <c:pt idx="33172">
                  <c:v>10.32</c:v>
                </c:pt>
                <c:pt idx="33173">
                  <c:v>10.345000000000001</c:v>
                </c:pt>
                <c:pt idx="33174">
                  <c:v>10.369</c:v>
                </c:pt>
                <c:pt idx="33175">
                  <c:v>10.394</c:v>
                </c:pt>
                <c:pt idx="33176">
                  <c:v>10.417999999999999</c:v>
                </c:pt>
                <c:pt idx="33177">
                  <c:v>10.417999999999999</c:v>
                </c:pt>
                <c:pt idx="33178">
                  <c:v>10.417999999999999</c:v>
                </c:pt>
                <c:pt idx="33179">
                  <c:v>10.443</c:v>
                </c:pt>
                <c:pt idx="33180">
                  <c:v>10.443</c:v>
                </c:pt>
                <c:pt idx="33181">
                  <c:v>10.467000000000001</c:v>
                </c:pt>
                <c:pt idx="33182">
                  <c:v>10.467000000000001</c:v>
                </c:pt>
                <c:pt idx="33183">
                  <c:v>10.443</c:v>
                </c:pt>
                <c:pt idx="33184">
                  <c:v>10.443</c:v>
                </c:pt>
                <c:pt idx="33185">
                  <c:v>10.443</c:v>
                </c:pt>
                <c:pt idx="33186">
                  <c:v>10.417999999999999</c:v>
                </c:pt>
                <c:pt idx="33187">
                  <c:v>10.417999999999999</c:v>
                </c:pt>
                <c:pt idx="33188">
                  <c:v>10.394</c:v>
                </c:pt>
                <c:pt idx="33189">
                  <c:v>10.369</c:v>
                </c:pt>
                <c:pt idx="33190">
                  <c:v>10.369</c:v>
                </c:pt>
                <c:pt idx="33191">
                  <c:v>10.345000000000001</c:v>
                </c:pt>
                <c:pt idx="33192">
                  <c:v>10.32</c:v>
                </c:pt>
                <c:pt idx="33193">
                  <c:v>10.32</c:v>
                </c:pt>
                <c:pt idx="33194">
                  <c:v>10.295999999999999</c:v>
                </c:pt>
                <c:pt idx="33195">
                  <c:v>10.271000000000001</c:v>
                </c:pt>
                <c:pt idx="33196">
                  <c:v>10.271000000000001</c:v>
                </c:pt>
                <c:pt idx="33197">
                  <c:v>10.247</c:v>
                </c:pt>
                <c:pt idx="33198">
                  <c:v>10.222</c:v>
                </c:pt>
                <c:pt idx="33199">
                  <c:v>10.222</c:v>
                </c:pt>
                <c:pt idx="33200">
                  <c:v>10.222</c:v>
                </c:pt>
                <c:pt idx="33201">
                  <c:v>10.198</c:v>
                </c:pt>
                <c:pt idx="33202">
                  <c:v>10.198</c:v>
                </c:pt>
                <c:pt idx="33203">
                  <c:v>10.198</c:v>
                </c:pt>
                <c:pt idx="33204">
                  <c:v>10.173</c:v>
                </c:pt>
                <c:pt idx="33205">
                  <c:v>10.173</c:v>
                </c:pt>
                <c:pt idx="33206">
                  <c:v>10.173</c:v>
                </c:pt>
                <c:pt idx="33207">
                  <c:v>10.198</c:v>
                </c:pt>
                <c:pt idx="33208">
                  <c:v>10.198</c:v>
                </c:pt>
                <c:pt idx="33209">
                  <c:v>10.198</c:v>
                </c:pt>
                <c:pt idx="33210">
                  <c:v>10.198</c:v>
                </c:pt>
                <c:pt idx="33211">
                  <c:v>10.222</c:v>
                </c:pt>
                <c:pt idx="33212">
                  <c:v>10.222</c:v>
                </c:pt>
                <c:pt idx="33213">
                  <c:v>10.222</c:v>
                </c:pt>
                <c:pt idx="33214">
                  <c:v>10.222</c:v>
                </c:pt>
                <c:pt idx="33215">
                  <c:v>10.222</c:v>
                </c:pt>
                <c:pt idx="33216">
                  <c:v>10.222</c:v>
                </c:pt>
                <c:pt idx="33217">
                  <c:v>10.222</c:v>
                </c:pt>
                <c:pt idx="33218">
                  <c:v>10.222</c:v>
                </c:pt>
                <c:pt idx="33219">
                  <c:v>10.198</c:v>
                </c:pt>
                <c:pt idx="33220">
                  <c:v>10.198</c:v>
                </c:pt>
                <c:pt idx="33221">
                  <c:v>10.198</c:v>
                </c:pt>
                <c:pt idx="33222">
                  <c:v>10.198</c:v>
                </c:pt>
                <c:pt idx="33223">
                  <c:v>10.198</c:v>
                </c:pt>
                <c:pt idx="33224">
                  <c:v>10.198</c:v>
                </c:pt>
                <c:pt idx="33225">
                  <c:v>10.198</c:v>
                </c:pt>
                <c:pt idx="33226">
                  <c:v>10.198</c:v>
                </c:pt>
                <c:pt idx="33227">
                  <c:v>10.198</c:v>
                </c:pt>
                <c:pt idx="33228">
                  <c:v>10.198</c:v>
                </c:pt>
                <c:pt idx="33229">
                  <c:v>10.222</c:v>
                </c:pt>
                <c:pt idx="33230">
                  <c:v>10.222</c:v>
                </c:pt>
                <c:pt idx="33231">
                  <c:v>10.222</c:v>
                </c:pt>
                <c:pt idx="33232">
                  <c:v>10.222</c:v>
                </c:pt>
                <c:pt idx="33233">
                  <c:v>10.222</c:v>
                </c:pt>
                <c:pt idx="33234">
                  <c:v>10.222</c:v>
                </c:pt>
                <c:pt idx="33235">
                  <c:v>10.222</c:v>
                </c:pt>
                <c:pt idx="33236">
                  <c:v>10.222</c:v>
                </c:pt>
                <c:pt idx="33237">
                  <c:v>10.222</c:v>
                </c:pt>
                <c:pt idx="33238">
                  <c:v>10.222</c:v>
                </c:pt>
                <c:pt idx="33239">
                  <c:v>10.222</c:v>
                </c:pt>
                <c:pt idx="33240">
                  <c:v>10.222</c:v>
                </c:pt>
                <c:pt idx="33241">
                  <c:v>10.222</c:v>
                </c:pt>
                <c:pt idx="33242">
                  <c:v>10.222</c:v>
                </c:pt>
                <c:pt idx="33243">
                  <c:v>10.222</c:v>
                </c:pt>
                <c:pt idx="33244">
                  <c:v>10.222</c:v>
                </c:pt>
                <c:pt idx="33245">
                  <c:v>10.222</c:v>
                </c:pt>
                <c:pt idx="33246">
                  <c:v>10.222</c:v>
                </c:pt>
                <c:pt idx="33247">
                  <c:v>10.222</c:v>
                </c:pt>
                <c:pt idx="33248">
                  <c:v>10.222</c:v>
                </c:pt>
                <c:pt idx="33249">
                  <c:v>10.222</c:v>
                </c:pt>
                <c:pt idx="33250">
                  <c:v>10.222</c:v>
                </c:pt>
                <c:pt idx="33251">
                  <c:v>10.222</c:v>
                </c:pt>
                <c:pt idx="33252">
                  <c:v>10.222</c:v>
                </c:pt>
                <c:pt idx="33253">
                  <c:v>10.222</c:v>
                </c:pt>
                <c:pt idx="33254">
                  <c:v>10.222</c:v>
                </c:pt>
                <c:pt idx="33255">
                  <c:v>10.247</c:v>
                </c:pt>
                <c:pt idx="33256">
                  <c:v>10.247</c:v>
                </c:pt>
                <c:pt idx="33257">
                  <c:v>10.247</c:v>
                </c:pt>
                <c:pt idx="33258">
                  <c:v>10.271000000000001</c:v>
                </c:pt>
                <c:pt idx="33259">
                  <c:v>10.271000000000001</c:v>
                </c:pt>
                <c:pt idx="33260">
                  <c:v>10.271000000000001</c:v>
                </c:pt>
                <c:pt idx="33261">
                  <c:v>10.295999999999999</c:v>
                </c:pt>
                <c:pt idx="33262">
                  <c:v>10.32</c:v>
                </c:pt>
                <c:pt idx="33263">
                  <c:v>10.32</c:v>
                </c:pt>
                <c:pt idx="33264">
                  <c:v>10.345000000000001</c:v>
                </c:pt>
                <c:pt idx="33265">
                  <c:v>10.369</c:v>
                </c:pt>
                <c:pt idx="33266">
                  <c:v>10.369</c:v>
                </c:pt>
                <c:pt idx="33267">
                  <c:v>10.394</c:v>
                </c:pt>
                <c:pt idx="33268">
                  <c:v>10.394</c:v>
                </c:pt>
                <c:pt idx="33269">
                  <c:v>10.417999999999999</c:v>
                </c:pt>
                <c:pt idx="33270">
                  <c:v>10.417999999999999</c:v>
                </c:pt>
                <c:pt idx="33271">
                  <c:v>10.417999999999999</c:v>
                </c:pt>
                <c:pt idx="33272">
                  <c:v>10.417999999999999</c:v>
                </c:pt>
                <c:pt idx="33273">
                  <c:v>10.443</c:v>
                </c:pt>
                <c:pt idx="33274">
                  <c:v>10.443</c:v>
                </c:pt>
                <c:pt idx="33275">
                  <c:v>10.417999999999999</c:v>
                </c:pt>
                <c:pt idx="33276">
                  <c:v>10.443</c:v>
                </c:pt>
                <c:pt idx="33277">
                  <c:v>10.443</c:v>
                </c:pt>
                <c:pt idx="33278">
                  <c:v>10.443</c:v>
                </c:pt>
                <c:pt idx="33279">
                  <c:v>10.467000000000001</c:v>
                </c:pt>
                <c:pt idx="33280">
                  <c:v>10.443</c:v>
                </c:pt>
                <c:pt idx="33281">
                  <c:v>10.417999999999999</c:v>
                </c:pt>
                <c:pt idx="33282">
                  <c:v>10.369</c:v>
                </c:pt>
                <c:pt idx="33283">
                  <c:v>10.345000000000001</c:v>
                </c:pt>
                <c:pt idx="33284">
                  <c:v>10.32</c:v>
                </c:pt>
                <c:pt idx="33285">
                  <c:v>10.32</c:v>
                </c:pt>
                <c:pt idx="33286">
                  <c:v>10.295999999999999</c:v>
                </c:pt>
                <c:pt idx="33287">
                  <c:v>10.271000000000001</c:v>
                </c:pt>
                <c:pt idx="33288">
                  <c:v>10.247</c:v>
                </c:pt>
                <c:pt idx="33289">
                  <c:v>10.222</c:v>
                </c:pt>
                <c:pt idx="33290">
                  <c:v>10.222</c:v>
                </c:pt>
                <c:pt idx="33291">
                  <c:v>10.198</c:v>
                </c:pt>
                <c:pt idx="33292">
                  <c:v>10.173</c:v>
                </c:pt>
                <c:pt idx="33293">
                  <c:v>10.173</c:v>
                </c:pt>
                <c:pt idx="33294">
                  <c:v>10.173</c:v>
                </c:pt>
                <c:pt idx="33295">
                  <c:v>10.148999999999999</c:v>
                </c:pt>
                <c:pt idx="33296">
                  <c:v>10.148999999999999</c:v>
                </c:pt>
                <c:pt idx="33297">
                  <c:v>10.124000000000001</c:v>
                </c:pt>
                <c:pt idx="33298">
                  <c:v>10.124000000000001</c:v>
                </c:pt>
                <c:pt idx="33299">
                  <c:v>10.1</c:v>
                </c:pt>
                <c:pt idx="33300">
                  <c:v>10.1</c:v>
                </c:pt>
                <c:pt idx="33301">
                  <c:v>10.074999999999999</c:v>
                </c:pt>
                <c:pt idx="33302">
                  <c:v>10.074999999999999</c:v>
                </c:pt>
                <c:pt idx="33303">
                  <c:v>10.051</c:v>
                </c:pt>
                <c:pt idx="33304">
                  <c:v>10.051</c:v>
                </c:pt>
                <c:pt idx="33305">
                  <c:v>10.051</c:v>
                </c:pt>
                <c:pt idx="33306">
                  <c:v>10.051</c:v>
                </c:pt>
                <c:pt idx="33307">
                  <c:v>10.051</c:v>
                </c:pt>
                <c:pt idx="33308">
                  <c:v>10.051</c:v>
                </c:pt>
                <c:pt idx="33309">
                  <c:v>10.026</c:v>
                </c:pt>
                <c:pt idx="33310">
                  <c:v>10.026</c:v>
                </c:pt>
                <c:pt idx="33311">
                  <c:v>10.026</c:v>
                </c:pt>
                <c:pt idx="33312">
                  <c:v>10.000999999999999</c:v>
                </c:pt>
                <c:pt idx="33313">
                  <c:v>10.000999999999999</c:v>
                </c:pt>
                <c:pt idx="33314">
                  <c:v>10.000999999999999</c:v>
                </c:pt>
                <c:pt idx="33315">
                  <c:v>9.9770000000000003</c:v>
                </c:pt>
                <c:pt idx="33316">
                  <c:v>9.9770000000000003</c:v>
                </c:pt>
                <c:pt idx="33317">
                  <c:v>9.952</c:v>
                </c:pt>
                <c:pt idx="33318">
                  <c:v>9.952</c:v>
                </c:pt>
                <c:pt idx="33319">
                  <c:v>9.952</c:v>
                </c:pt>
                <c:pt idx="33320">
                  <c:v>9.9280000000000008</c:v>
                </c:pt>
                <c:pt idx="33321">
                  <c:v>9.9280000000000008</c:v>
                </c:pt>
                <c:pt idx="33322">
                  <c:v>9.9030000000000005</c:v>
                </c:pt>
                <c:pt idx="33323">
                  <c:v>9.9030000000000005</c:v>
                </c:pt>
                <c:pt idx="33324">
                  <c:v>9.9030000000000005</c:v>
                </c:pt>
                <c:pt idx="33325">
                  <c:v>9.9030000000000005</c:v>
                </c:pt>
                <c:pt idx="33326">
                  <c:v>9.9030000000000005</c:v>
                </c:pt>
                <c:pt idx="33327">
                  <c:v>9.9030000000000005</c:v>
                </c:pt>
                <c:pt idx="33328">
                  <c:v>9.9030000000000005</c:v>
                </c:pt>
                <c:pt idx="33329">
                  <c:v>9.8789999999999996</c:v>
                </c:pt>
                <c:pt idx="33330">
                  <c:v>9.8789999999999996</c:v>
                </c:pt>
                <c:pt idx="33331">
                  <c:v>9.8539999999999992</c:v>
                </c:pt>
                <c:pt idx="33332">
                  <c:v>9.8539999999999992</c:v>
                </c:pt>
                <c:pt idx="33333">
                  <c:v>9.8290000000000006</c:v>
                </c:pt>
                <c:pt idx="33334">
                  <c:v>9.8049999999999997</c:v>
                </c:pt>
                <c:pt idx="33335">
                  <c:v>9.7799999999999994</c:v>
                </c:pt>
                <c:pt idx="33336">
                  <c:v>9.7799999999999994</c:v>
                </c:pt>
                <c:pt idx="33337">
                  <c:v>9.7560000000000002</c:v>
                </c:pt>
                <c:pt idx="33338">
                  <c:v>9.7309999999999999</c:v>
                </c:pt>
                <c:pt idx="33339">
                  <c:v>9.7309999999999999</c:v>
                </c:pt>
                <c:pt idx="33340">
                  <c:v>9.7059999999999995</c:v>
                </c:pt>
                <c:pt idx="33341">
                  <c:v>9.7059999999999995</c:v>
                </c:pt>
                <c:pt idx="33342">
                  <c:v>9.6820000000000004</c:v>
                </c:pt>
                <c:pt idx="33343">
                  <c:v>9.6820000000000004</c:v>
                </c:pt>
                <c:pt idx="33344">
                  <c:v>9.6820000000000004</c:v>
                </c:pt>
                <c:pt idx="33345">
                  <c:v>9.657</c:v>
                </c:pt>
                <c:pt idx="33346">
                  <c:v>9.657</c:v>
                </c:pt>
                <c:pt idx="33347">
                  <c:v>9.657</c:v>
                </c:pt>
                <c:pt idx="33348">
                  <c:v>9.657</c:v>
                </c:pt>
                <c:pt idx="33349">
                  <c:v>9.6820000000000004</c:v>
                </c:pt>
                <c:pt idx="33350">
                  <c:v>9.6820000000000004</c:v>
                </c:pt>
                <c:pt idx="33351">
                  <c:v>9.7059999999999995</c:v>
                </c:pt>
                <c:pt idx="33352">
                  <c:v>9.7309999999999999</c:v>
                </c:pt>
                <c:pt idx="33353">
                  <c:v>9.7560000000000002</c:v>
                </c:pt>
                <c:pt idx="33354">
                  <c:v>9.7799999999999994</c:v>
                </c:pt>
                <c:pt idx="33355">
                  <c:v>9.8049999999999997</c:v>
                </c:pt>
                <c:pt idx="33356">
                  <c:v>9.8539999999999992</c:v>
                </c:pt>
                <c:pt idx="33357">
                  <c:v>9.8789999999999996</c:v>
                </c:pt>
                <c:pt idx="33358">
                  <c:v>9.9280000000000008</c:v>
                </c:pt>
                <c:pt idx="33359">
                  <c:v>9.9770000000000003</c:v>
                </c:pt>
                <c:pt idx="33360">
                  <c:v>10.026</c:v>
                </c:pt>
                <c:pt idx="33361">
                  <c:v>10.051</c:v>
                </c:pt>
                <c:pt idx="33362">
                  <c:v>10.1</c:v>
                </c:pt>
                <c:pt idx="33363">
                  <c:v>10.148999999999999</c:v>
                </c:pt>
                <c:pt idx="33364">
                  <c:v>10.198</c:v>
                </c:pt>
                <c:pt idx="33365">
                  <c:v>10.222</c:v>
                </c:pt>
                <c:pt idx="33366">
                  <c:v>10.271000000000001</c:v>
                </c:pt>
                <c:pt idx="33367">
                  <c:v>10.295999999999999</c:v>
                </c:pt>
                <c:pt idx="33368">
                  <c:v>10.32</c:v>
                </c:pt>
                <c:pt idx="33369">
                  <c:v>10.345000000000001</c:v>
                </c:pt>
                <c:pt idx="33370">
                  <c:v>10.345000000000001</c:v>
                </c:pt>
                <c:pt idx="33371">
                  <c:v>10.345000000000001</c:v>
                </c:pt>
                <c:pt idx="33372">
                  <c:v>10.345000000000001</c:v>
                </c:pt>
                <c:pt idx="33373">
                  <c:v>10.32</c:v>
                </c:pt>
                <c:pt idx="33374">
                  <c:v>10.32</c:v>
                </c:pt>
                <c:pt idx="33375">
                  <c:v>10.295999999999999</c:v>
                </c:pt>
                <c:pt idx="33376">
                  <c:v>10.271000000000001</c:v>
                </c:pt>
                <c:pt idx="33377">
                  <c:v>10.247</c:v>
                </c:pt>
                <c:pt idx="33378">
                  <c:v>10.222</c:v>
                </c:pt>
                <c:pt idx="33379">
                  <c:v>10.173</c:v>
                </c:pt>
                <c:pt idx="33380">
                  <c:v>10.148999999999999</c:v>
                </c:pt>
                <c:pt idx="33381">
                  <c:v>10.1</c:v>
                </c:pt>
                <c:pt idx="33382">
                  <c:v>10.074999999999999</c:v>
                </c:pt>
                <c:pt idx="33383">
                  <c:v>10.026</c:v>
                </c:pt>
                <c:pt idx="33384">
                  <c:v>9.9770000000000003</c:v>
                </c:pt>
                <c:pt idx="33385">
                  <c:v>9.952</c:v>
                </c:pt>
                <c:pt idx="33386">
                  <c:v>9.9280000000000008</c:v>
                </c:pt>
                <c:pt idx="33387">
                  <c:v>9.9030000000000005</c:v>
                </c:pt>
                <c:pt idx="33388">
                  <c:v>9.8789999999999996</c:v>
                </c:pt>
                <c:pt idx="33389">
                  <c:v>9.8789999999999996</c:v>
                </c:pt>
                <c:pt idx="33390">
                  <c:v>9.8539999999999992</c:v>
                </c:pt>
                <c:pt idx="33391">
                  <c:v>9.8539999999999992</c:v>
                </c:pt>
                <c:pt idx="33392">
                  <c:v>9.8290000000000006</c:v>
                </c:pt>
                <c:pt idx="33393">
                  <c:v>9.8290000000000006</c:v>
                </c:pt>
                <c:pt idx="33394">
                  <c:v>9.8049999999999997</c:v>
                </c:pt>
                <c:pt idx="33395">
                  <c:v>9.8049999999999997</c:v>
                </c:pt>
                <c:pt idx="33396">
                  <c:v>9.7799999999999994</c:v>
                </c:pt>
                <c:pt idx="33397">
                  <c:v>9.7799999999999994</c:v>
                </c:pt>
                <c:pt idx="33398">
                  <c:v>9.7799999999999994</c:v>
                </c:pt>
                <c:pt idx="33399">
                  <c:v>9.7560000000000002</c:v>
                </c:pt>
                <c:pt idx="33400">
                  <c:v>9.7560000000000002</c:v>
                </c:pt>
                <c:pt idx="33401">
                  <c:v>9.7309999999999999</c:v>
                </c:pt>
                <c:pt idx="33402">
                  <c:v>9.7309999999999999</c:v>
                </c:pt>
                <c:pt idx="33403">
                  <c:v>9.7059999999999995</c:v>
                </c:pt>
                <c:pt idx="33404">
                  <c:v>9.7059999999999995</c:v>
                </c:pt>
                <c:pt idx="33405">
                  <c:v>9.6820000000000004</c:v>
                </c:pt>
                <c:pt idx="33406">
                  <c:v>9.6820000000000004</c:v>
                </c:pt>
                <c:pt idx="33407">
                  <c:v>9.657</c:v>
                </c:pt>
                <c:pt idx="33408">
                  <c:v>9.657</c:v>
                </c:pt>
                <c:pt idx="33409">
                  <c:v>9.6319999999999997</c:v>
                </c:pt>
                <c:pt idx="33410">
                  <c:v>9.6319999999999997</c:v>
                </c:pt>
                <c:pt idx="33411">
                  <c:v>9.6319999999999997</c:v>
                </c:pt>
                <c:pt idx="33412">
                  <c:v>9.6080000000000005</c:v>
                </c:pt>
                <c:pt idx="33413">
                  <c:v>9.6080000000000005</c:v>
                </c:pt>
                <c:pt idx="33414">
                  <c:v>9.6080000000000005</c:v>
                </c:pt>
                <c:pt idx="33415">
                  <c:v>9.5830000000000002</c:v>
                </c:pt>
                <c:pt idx="33416">
                  <c:v>9.5830000000000002</c:v>
                </c:pt>
                <c:pt idx="33417">
                  <c:v>9.5830000000000002</c:v>
                </c:pt>
                <c:pt idx="33418">
                  <c:v>9.5830000000000002</c:v>
                </c:pt>
                <c:pt idx="33419">
                  <c:v>9.5579999999999998</c:v>
                </c:pt>
                <c:pt idx="33420">
                  <c:v>9.5579999999999998</c:v>
                </c:pt>
                <c:pt idx="33421">
                  <c:v>9.5579999999999998</c:v>
                </c:pt>
                <c:pt idx="33422">
                  <c:v>9.5340000000000007</c:v>
                </c:pt>
                <c:pt idx="33423">
                  <c:v>9.5340000000000007</c:v>
                </c:pt>
                <c:pt idx="33424">
                  <c:v>9.5340000000000007</c:v>
                </c:pt>
                <c:pt idx="33425">
                  <c:v>9.5340000000000007</c:v>
                </c:pt>
                <c:pt idx="33426">
                  <c:v>9.5340000000000007</c:v>
                </c:pt>
                <c:pt idx="33427">
                  <c:v>9.5090000000000003</c:v>
                </c:pt>
                <c:pt idx="33428">
                  <c:v>9.5090000000000003</c:v>
                </c:pt>
                <c:pt idx="33429">
                  <c:v>9.5090000000000003</c:v>
                </c:pt>
                <c:pt idx="33430">
                  <c:v>9.5090000000000003</c:v>
                </c:pt>
                <c:pt idx="33431">
                  <c:v>9.4849999999999994</c:v>
                </c:pt>
                <c:pt idx="33432">
                  <c:v>9.4849999999999994</c:v>
                </c:pt>
                <c:pt idx="33433">
                  <c:v>9.4849999999999994</c:v>
                </c:pt>
                <c:pt idx="33434">
                  <c:v>9.4849999999999994</c:v>
                </c:pt>
                <c:pt idx="33435">
                  <c:v>9.4849999999999994</c:v>
                </c:pt>
                <c:pt idx="33436">
                  <c:v>9.4600000000000009</c:v>
                </c:pt>
                <c:pt idx="33437">
                  <c:v>9.4600000000000009</c:v>
                </c:pt>
                <c:pt idx="33438">
                  <c:v>9.4600000000000009</c:v>
                </c:pt>
                <c:pt idx="33439">
                  <c:v>9.4600000000000009</c:v>
                </c:pt>
                <c:pt idx="33440">
                  <c:v>9.4600000000000009</c:v>
                </c:pt>
                <c:pt idx="33441">
                  <c:v>9.4600000000000009</c:v>
                </c:pt>
                <c:pt idx="33442">
                  <c:v>9.4350000000000005</c:v>
                </c:pt>
                <c:pt idx="33443">
                  <c:v>9.4350000000000005</c:v>
                </c:pt>
                <c:pt idx="33444">
                  <c:v>9.4350000000000005</c:v>
                </c:pt>
                <c:pt idx="33445">
                  <c:v>9.4350000000000005</c:v>
                </c:pt>
                <c:pt idx="33446">
                  <c:v>9.4600000000000009</c:v>
                </c:pt>
                <c:pt idx="33447">
                  <c:v>9.4849999999999994</c:v>
                </c:pt>
                <c:pt idx="33448">
                  <c:v>9.5090000000000003</c:v>
                </c:pt>
                <c:pt idx="33449">
                  <c:v>9.5090000000000003</c:v>
                </c:pt>
                <c:pt idx="33450">
                  <c:v>9.5340000000000007</c:v>
                </c:pt>
                <c:pt idx="33451">
                  <c:v>9.5830000000000002</c:v>
                </c:pt>
                <c:pt idx="33452">
                  <c:v>9.6080000000000005</c:v>
                </c:pt>
                <c:pt idx="33453">
                  <c:v>9.6319999999999997</c:v>
                </c:pt>
                <c:pt idx="33454">
                  <c:v>9.6820000000000004</c:v>
                </c:pt>
                <c:pt idx="33455">
                  <c:v>9.7309999999999999</c:v>
                </c:pt>
                <c:pt idx="33456">
                  <c:v>9.7560000000000002</c:v>
                </c:pt>
                <c:pt idx="33457">
                  <c:v>9.8049999999999997</c:v>
                </c:pt>
                <c:pt idx="33458">
                  <c:v>9.8539999999999992</c:v>
                </c:pt>
                <c:pt idx="33459">
                  <c:v>9.9280000000000008</c:v>
                </c:pt>
                <c:pt idx="33460">
                  <c:v>9.9770000000000003</c:v>
                </c:pt>
                <c:pt idx="33461">
                  <c:v>10.051</c:v>
                </c:pt>
                <c:pt idx="33462">
                  <c:v>10.1</c:v>
                </c:pt>
                <c:pt idx="33463">
                  <c:v>10.148999999999999</c:v>
                </c:pt>
                <c:pt idx="33464">
                  <c:v>10.173</c:v>
                </c:pt>
                <c:pt idx="33465">
                  <c:v>10.222</c:v>
                </c:pt>
                <c:pt idx="33466">
                  <c:v>10.222</c:v>
                </c:pt>
                <c:pt idx="33467">
                  <c:v>10.247</c:v>
                </c:pt>
                <c:pt idx="33468">
                  <c:v>10.247</c:v>
                </c:pt>
                <c:pt idx="33469">
                  <c:v>10.247</c:v>
                </c:pt>
                <c:pt idx="33470">
                  <c:v>10.222</c:v>
                </c:pt>
                <c:pt idx="33471">
                  <c:v>10.222</c:v>
                </c:pt>
                <c:pt idx="33472">
                  <c:v>10.198</c:v>
                </c:pt>
                <c:pt idx="33473">
                  <c:v>10.173</c:v>
                </c:pt>
                <c:pt idx="33474">
                  <c:v>10.148999999999999</c:v>
                </c:pt>
                <c:pt idx="33475">
                  <c:v>10.1</c:v>
                </c:pt>
                <c:pt idx="33476">
                  <c:v>10.074999999999999</c:v>
                </c:pt>
                <c:pt idx="33477">
                  <c:v>10.026</c:v>
                </c:pt>
                <c:pt idx="33478">
                  <c:v>10.000999999999999</c:v>
                </c:pt>
                <c:pt idx="33479">
                  <c:v>9.952</c:v>
                </c:pt>
                <c:pt idx="33480">
                  <c:v>9.9280000000000008</c:v>
                </c:pt>
                <c:pt idx="33481">
                  <c:v>9.8789999999999996</c:v>
                </c:pt>
                <c:pt idx="33482">
                  <c:v>9.8539999999999992</c:v>
                </c:pt>
                <c:pt idx="33483">
                  <c:v>9.8290000000000006</c:v>
                </c:pt>
                <c:pt idx="33484">
                  <c:v>9.7799999999999994</c:v>
                </c:pt>
                <c:pt idx="33485">
                  <c:v>9.7560000000000002</c:v>
                </c:pt>
                <c:pt idx="33486">
                  <c:v>9.7309999999999999</c:v>
                </c:pt>
                <c:pt idx="33487">
                  <c:v>9.7059999999999995</c:v>
                </c:pt>
                <c:pt idx="33488">
                  <c:v>9.6820000000000004</c:v>
                </c:pt>
                <c:pt idx="33489">
                  <c:v>9.657</c:v>
                </c:pt>
                <c:pt idx="33490">
                  <c:v>9.6319999999999997</c:v>
                </c:pt>
                <c:pt idx="33491">
                  <c:v>9.6080000000000005</c:v>
                </c:pt>
                <c:pt idx="33492">
                  <c:v>9.6080000000000005</c:v>
                </c:pt>
                <c:pt idx="33493">
                  <c:v>9.5830000000000002</c:v>
                </c:pt>
                <c:pt idx="33494">
                  <c:v>9.5579999999999998</c:v>
                </c:pt>
                <c:pt idx="33495">
                  <c:v>9.5579999999999998</c:v>
                </c:pt>
                <c:pt idx="33496">
                  <c:v>9.5340000000000007</c:v>
                </c:pt>
                <c:pt idx="33497">
                  <c:v>9.5340000000000007</c:v>
                </c:pt>
                <c:pt idx="33498">
                  <c:v>9.5090000000000003</c:v>
                </c:pt>
                <c:pt idx="33499">
                  <c:v>9.5090000000000003</c:v>
                </c:pt>
                <c:pt idx="33500">
                  <c:v>9.4849999999999994</c:v>
                </c:pt>
                <c:pt idx="33501">
                  <c:v>9.4849999999999994</c:v>
                </c:pt>
                <c:pt idx="33502">
                  <c:v>9.4849999999999994</c:v>
                </c:pt>
                <c:pt idx="33503">
                  <c:v>9.4600000000000009</c:v>
                </c:pt>
                <c:pt idx="33504">
                  <c:v>9.4600000000000009</c:v>
                </c:pt>
                <c:pt idx="33505">
                  <c:v>9.4600000000000009</c:v>
                </c:pt>
                <c:pt idx="33506">
                  <c:v>9.4350000000000005</c:v>
                </c:pt>
                <c:pt idx="33507">
                  <c:v>9.4350000000000005</c:v>
                </c:pt>
                <c:pt idx="33508">
                  <c:v>9.4350000000000005</c:v>
                </c:pt>
                <c:pt idx="33509">
                  <c:v>9.4350000000000005</c:v>
                </c:pt>
                <c:pt idx="33510">
                  <c:v>9.41</c:v>
                </c:pt>
                <c:pt idx="33511">
                  <c:v>9.41</c:v>
                </c:pt>
                <c:pt idx="33512">
                  <c:v>9.41</c:v>
                </c:pt>
                <c:pt idx="33513">
                  <c:v>9.3859999999999992</c:v>
                </c:pt>
                <c:pt idx="33514">
                  <c:v>9.3859999999999992</c:v>
                </c:pt>
                <c:pt idx="33515">
                  <c:v>9.3859999999999992</c:v>
                </c:pt>
                <c:pt idx="33516">
                  <c:v>9.3859999999999992</c:v>
                </c:pt>
                <c:pt idx="33517">
                  <c:v>9.3859999999999992</c:v>
                </c:pt>
                <c:pt idx="33518">
                  <c:v>9.3859999999999992</c:v>
                </c:pt>
                <c:pt idx="33519">
                  <c:v>9.3610000000000007</c:v>
                </c:pt>
                <c:pt idx="33520">
                  <c:v>9.3610000000000007</c:v>
                </c:pt>
                <c:pt idx="33521">
                  <c:v>9.3610000000000007</c:v>
                </c:pt>
                <c:pt idx="33522">
                  <c:v>9.3610000000000007</c:v>
                </c:pt>
                <c:pt idx="33523">
                  <c:v>9.3360000000000003</c:v>
                </c:pt>
                <c:pt idx="33524">
                  <c:v>9.3360000000000003</c:v>
                </c:pt>
                <c:pt idx="33525">
                  <c:v>9.3360000000000003</c:v>
                </c:pt>
                <c:pt idx="33526">
                  <c:v>9.3360000000000003</c:v>
                </c:pt>
                <c:pt idx="33527">
                  <c:v>9.3119999999999994</c:v>
                </c:pt>
                <c:pt idx="33528">
                  <c:v>9.3119999999999994</c:v>
                </c:pt>
                <c:pt idx="33529">
                  <c:v>9.3119999999999994</c:v>
                </c:pt>
                <c:pt idx="33530">
                  <c:v>9.3119999999999994</c:v>
                </c:pt>
                <c:pt idx="33531">
                  <c:v>9.2870000000000008</c:v>
                </c:pt>
                <c:pt idx="33532">
                  <c:v>9.2870000000000008</c:v>
                </c:pt>
                <c:pt idx="33533">
                  <c:v>9.2870000000000008</c:v>
                </c:pt>
                <c:pt idx="33534">
                  <c:v>9.2620000000000005</c:v>
                </c:pt>
                <c:pt idx="33535">
                  <c:v>9.2620000000000005</c:v>
                </c:pt>
                <c:pt idx="33536">
                  <c:v>9.2620000000000005</c:v>
                </c:pt>
                <c:pt idx="33537">
                  <c:v>9.2620000000000005</c:v>
                </c:pt>
                <c:pt idx="33538">
                  <c:v>9.2620000000000005</c:v>
                </c:pt>
                <c:pt idx="33539">
                  <c:v>9.2620000000000005</c:v>
                </c:pt>
                <c:pt idx="33540">
                  <c:v>9.2620000000000005</c:v>
                </c:pt>
                <c:pt idx="33541">
                  <c:v>9.2620000000000005</c:v>
                </c:pt>
                <c:pt idx="33542">
                  <c:v>9.2620000000000005</c:v>
                </c:pt>
                <c:pt idx="33543">
                  <c:v>9.2870000000000008</c:v>
                </c:pt>
                <c:pt idx="33544">
                  <c:v>9.3119999999999994</c:v>
                </c:pt>
                <c:pt idx="33545">
                  <c:v>9.3360000000000003</c:v>
                </c:pt>
                <c:pt idx="33546">
                  <c:v>9.3610000000000007</c:v>
                </c:pt>
                <c:pt idx="33547">
                  <c:v>9.41</c:v>
                </c:pt>
                <c:pt idx="33548">
                  <c:v>9.4350000000000005</c:v>
                </c:pt>
                <c:pt idx="33549">
                  <c:v>9.4849999999999994</c:v>
                </c:pt>
                <c:pt idx="33550">
                  <c:v>9.5340000000000007</c:v>
                </c:pt>
                <c:pt idx="33551">
                  <c:v>9.5830000000000002</c:v>
                </c:pt>
                <c:pt idx="33552">
                  <c:v>9.6319999999999997</c:v>
                </c:pt>
                <c:pt idx="33553">
                  <c:v>9.6820000000000004</c:v>
                </c:pt>
                <c:pt idx="33554">
                  <c:v>9.7309999999999999</c:v>
                </c:pt>
                <c:pt idx="33555">
                  <c:v>9.8049999999999997</c:v>
                </c:pt>
                <c:pt idx="33556">
                  <c:v>9.8539999999999992</c:v>
                </c:pt>
                <c:pt idx="33557">
                  <c:v>9.9030000000000005</c:v>
                </c:pt>
                <c:pt idx="33558">
                  <c:v>9.9770000000000003</c:v>
                </c:pt>
                <c:pt idx="33559">
                  <c:v>10.026</c:v>
                </c:pt>
                <c:pt idx="33560">
                  <c:v>10.051</c:v>
                </c:pt>
                <c:pt idx="33561">
                  <c:v>10.074999999999999</c:v>
                </c:pt>
                <c:pt idx="33562">
                  <c:v>10.124000000000001</c:v>
                </c:pt>
                <c:pt idx="33563">
                  <c:v>10.124000000000001</c:v>
                </c:pt>
                <c:pt idx="33564">
                  <c:v>10.148999999999999</c:v>
                </c:pt>
                <c:pt idx="33565">
                  <c:v>10.148999999999999</c:v>
                </c:pt>
                <c:pt idx="33566">
                  <c:v>10.148999999999999</c:v>
                </c:pt>
                <c:pt idx="33567">
                  <c:v>10.124000000000001</c:v>
                </c:pt>
                <c:pt idx="33568">
                  <c:v>10.124000000000001</c:v>
                </c:pt>
                <c:pt idx="33569">
                  <c:v>10.1</c:v>
                </c:pt>
                <c:pt idx="33570">
                  <c:v>10.1</c:v>
                </c:pt>
                <c:pt idx="33571">
                  <c:v>10.051</c:v>
                </c:pt>
                <c:pt idx="33572">
                  <c:v>10.026</c:v>
                </c:pt>
                <c:pt idx="33573">
                  <c:v>9.9770000000000003</c:v>
                </c:pt>
                <c:pt idx="33574">
                  <c:v>9.952</c:v>
                </c:pt>
                <c:pt idx="33575">
                  <c:v>9.9030000000000005</c:v>
                </c:pt>
                <c:pt idx="33576">
                  <c:v>9.8539999999999992</c:v>
                </c:pt>
                <c:pt idx="33577">
                  <c:v>9.8290000000000006</c:v>
                </c:pt>
                <c:pt idx="33578">
                  <c:v>9.7799999999999994</c:v>
                </c:pt>
                <c:pt idx="33579">
                  <c:v>9.7560000000000002</c:v>
                </c:pt>
                <c:pt idx="33580">
                  <c:v>9.7309999999999999</c:v>
                </c:pt>
                <c:pt idx="33581">
                  <c:v>9.6820000000000004</c:v>
                </c:pt>
                <c:pt idx="33582">
                  <c:v>9.657</c:v>
                </c:pt>
                <c:pt idx="33583">
                  <c:v>9.6319999999999997</c:v>
                </c:pt>
                <c:pt idx="33584">
                  <c:v>9.6080000000000005</c:v>
                </c:pt>
                <c:pt idx="33585">
                  <c:v>9.5830000000000002</c:v>
                </c:pt>
                <c:pt idx="33586">
                  <c:v>9.5579999999999998</c:v>
                </c:pt>
                <c:pt idx="33587">
                  <c:v>9.5340000000000007</c:v>
                </c:pt>
                <c:pt idx="33588">
                  <c:v>9.5340000000000007</c:v>
                </c:pt>
                <c:pt idx="33589">
                  <c:v>9.5090000000000003</c:v>
                </c:pt>
                <c:pt idx="33590">
                  <c:v>9.4849999999999994</c:v>
                </c:pt>
                <c:pt idx="33591">
                  <c:v>9.4849999999999994</c:v>
                </c:pt>
                <c:pt idx="33592">
                  <c:v>9.4849999999999994</c:v>
                </c:pt>
                <c:pt idx="33593">
                  <c:v>9.4600000000000009</c:v>
                </c:pt>
                <c:pt idx="33594">
                  <c:v>9.4600000000000009</c:v>
                </c:pt>
                <c:pt idx="33595">
                  <c:v>9.4350000000000005</c:v>
                </c:pt>
                <c:pt idx="33596">
                  <c:v>9.4350000000000005</c:v>
                </c:pt>
                <c:pt idx="33597">
                  <c:v>9.4350000000000005</c:v>
                </c:pt>
                <c:pt idx="33598">
                  <c:v>9.41</c:v>
                </c:pt>
                <c:pt idx="33599">
                  <c:v>9.41</c:v>
                </c:pt>
                <c:pt idx="33600">
                  <c:v>9.41</c:v>
                </c:pt>
                <c:pt idx="33601">
                  <c:v>9.3859999999999992</c:v>
                </c:pt>
                <c:pt idx="33602">
                  <c:v>9.3859999999999992</c:v>
                </c:pt>
                <c:pt idx="33603">
                  <c:v>9.3859999999999992</c:v>
                </c:pt>
                <c:pt idx="33604">
                  <c:v>9.3610000000000007</c:v>
                </c:pt>
                <c:pt idx="33605">
                  <c:v>9.3610000000000007</c:v>
                </c:pt>
                <c:pt idx="33606">
                  <c:v>9.3610000000000007</c:v>
                </c:pt>
                <c:pt idx="33607">
                  <c:v>9.3360000000000003</c:v>
                </c:pt>
                <c:pt idx="33608">
                  <c:v>9.3360000000000003</c:v>
                </c:pt>
                <c:pt idx="33609">
                  <c:v>9.3360000000000003</c:v>
                </c:pt>
                <c:pt idx="33610">
                  <c:v>9.3360000000000003</c:v>
                </c:pt>
                <c:pt idx="33611">
                  <c:v>9.3360000000000003</c:v>
                </c:pt>
                <c:pt idx="33612">
                  <c:v>9.3119999999999994</c:v>
                </c:pt>
                <c:pt idx="33613">
                  <c:v>9.3119999999999994</c:v>
                </c:pt>
                <c:pt idx="33614">
                  <c:v>9.3119999999999994</c:v>
                </c:pt>
                <c:pt idx="33615">
                  <c:v>9.3119999999999994</c:v>
                </c:pt>
                <c:pt idx="33616">
                  <c:v>9.2870000000000008</c:v>
                </c:pt>
                <c:pt idx="33617">
                  <c:v>9.2870000000000008</c:v>
                </c:pt>
                <c:pt idx="33618">
                  <c:v>9.2870000000000008</c:v>
                </c:pt>
                <c:pt idx="33619">
                  <c:v>9.2870000000000008</c:v>
                </c:pt>
                <c:pt idx="33620">
                  <c:v>9.2870000000000008</c:v>
                </c:pt>
                <c:pt idx="33621">
                  <c:v>9.2620000000000005</c:v>
                </c:pt>
                <c:pt idx="33622">
                  <c:v>9.2620000000000005</c:v>
                </c:pt>
                <c:pt idx="33623">
                  <c:v>9.2620000000000005</c:v>
                </c:pt>
                <c:pt idx="33624">
                  <c:v>9.2379999999999995</c:v>
                </c:pt>
                <c:pt idx="33625">
                  <c:v>9.2379999999999995</c:v>
                </c:pt>
                <c:pt idx="33626">
                  <c:v>9.2379999999999995</c:v>
                </c:pt>
                <c:pt idx="33627">
                  <c:v>9.2379999999999995</c:v>
                </c:pt>
                <c:pt idx="33628">
                  <c:v>9.2379999999999995</c:v>
                </c:pt>
                <c:pt idx="33629">
                  <c:v>9.2129999999999992</c:v>
                </c:pt>
                <c:pt idx="33630">
                  <c:v>9.2129999999999992</c:v>
                </c:pt>
                <c:pt idx="33631">
                  <c:v>9.2129999999999992</c:v>
                </c:pt>
                <c:pt idx="33632">
                  <c:v>9.1880000000000006</c:v>
                </c:pt>
                <c:pt idx="33633">
                  <c:v>9.1880000000000006</c:v>
                </c:pt>
                <c:pt idx="33634">
                  <c:v>9.1880000000000006</c:v>
                </c:pt>
                <c:pt idx="33635">
                  <c:v>9.1880000000000006</c:v>
                </c:pt>
                <c:pt idx="33636">
                  <c:v>9.1880000000000006</c:v>
                </c:pt>
                <c:pt idx="33637">
                  <c:v>9.1880000000000006</c:v>
                </c:pt>
                <c:pt idx="33638">
                  <c:v>9.1880000000000006</c:v>
                </c:pt>
                <c:pt idx="33639">
                  <c:v>9.2129999999999992</c:v>
                </c:pt>
                <c:pt idx="33640">
                  <c:v>9.2379999999999995</c:v>
                </c:pt>
                <c:pt idx="33641">
                  <c:v>9.2620000000000005</c:v>
                </c:pt>
                <c:pt idx="33642">
                  <c:v>9.2870000000000008</c:v>
                </c:pt>
                <c:pt idx="33643">
                  <c:v>9.3360000000000003</c:v>
                </c:pt>
                <c:pt idx="33644">
                  <c:v>9.3610000000000007</c:v>
                </c:pt>
                <c:pt idx="33645">
                  <c:v>9.41</c:v>
                </c:pt>
                <c:pt idx="33646">
                  <c:v>9.4600000000000009</c:v>
                </c:pt>
                <c:pt idx="33647">
                  <c:v>9.5090000000000003</c:v>
                </c:pt>
                <c:pt idx="33648">
                  <c:v>9.5579999999999998</c:v>
                </c:pt>
                <c:pt idx="33649">
                  <c:v>9.6080000000000005</c:v>
                </c:pt>
                <c:pt idx="33650">
                  <c:v>9.657</c:v>
                </c:pt>
                <c:pt idx="33651">
                  <c:v>9.7059999999999995</c:v>
                </c:pt>
                <c:pt idx="33652">
                  <c:v>9.7799999999999994</c:v>
                </c:pt>
                <c:pt idx="33653">
                  <c:v>9.8290000000000006</c:v>
                </c:pt>
                <c:pt idx="33654">
                  <c:v>9.8789999999999996</c:v>
                </c:pt>
                <c:pt idx="33655">
                  <c:v>9.9280000000000008</c:v>
                </c:pt>
                <c:pt idx="33656">
                  <c:v>9.9770000000000003</c:v>
                </c:pt>
                <c:pt idx="33657">
                  <c:v>10.026</c:v>
                </c:pt>
                <c:pt idx="33658">
                  <c:v>10.051</c:v>
                </c:pt>
                <c:pt idx="33659">
                  <c:v>10.051</c:v>
                </c:pt>
                <c:pt idx="33660">
                  <c:v>10.074999999999999</c:v>
                </c:pt>
                <c:pt idx="33661">
                  <c:v>10.074999999999999</c:v>
                </c:pt>
                <c:pt idx="33662">
                  <c:v>10.074999999999999</c:v>
                </c:pt>
                <c:pt idx="33663">
                  <c:v>10.074999999999999</c:v>
                </c:pt>
                <c:pt idx="33664">
                  <c:v>10.074999999999999</c:v>
                </c:pt>
                <c:pt idx="33665">
                  <c:v>10.051</c:v>
                </c:pt>
                <c:pt idx="33666">
                  <c:v>10.026</c:v>
                </c:pt>
                <c:pt idx="33667">
                  <c:v>10.000999999999999</c:v>
                </c:pt>
                <c:pt idx="33668">
                  <c:v>9.952</c:v>
                </c:pt>
                <c:pt idx="33669">
                  <c:v>9.9280000000000008</c:v>
                </c:pt>
                <c:pt idx="33670">
                  <c:v>9.8789999999999996</c:v>
                </c:pt>
                <c:pt idx="33671">
                  <c:v>9.8290000000000006</c:v>
                </c:pt>
                <c:pt idx="33672">
                  <c:v>9.7799999999999994</c:v>
                </c:pt>
                <c:pt idx="33673">
                  <c:v>9.7309999999999999</c:v>
                </c:pt>
                <c:pt idx="33674">
                  <c:v>9.7059999999999995</c:v>
                </c:pt>
                <c:pt idx="33675">
                  <c:v>9.6820000000000004</c:v>
                </c:pt>
                <c:pt idx="33676">
                  <c:v>9.6319999999999997</c:v>
                </c:pt>
                <c:pt idx="33677">
                  <c:v>9.6080000000000005</c:v>
                </c:pt>
                <c:pt idx="33678">
                  <c:v>9.5830000000000002</c:v>
                </c:pt>
                <c:pt idx="33679">
                  <c:v>9.5579999999999998</c:v>
                </c:pt>
                <c:pt idx="33680">
                  <c:v>9.5340000000000007</c:v>
                </c:pt>
                <c:pt idx="33681">
                  <c:v>9.5090000000000003</c:v>
                </c:pt>
                <c:pt idx="33682">
                  <c:v>9.4849999999999994</c:v>
                </c:pt>
                <c:pt idx="33683">
                  <c:v>9.4600000000000009</c:v>
                </c:pt>
                <c:pt idx="33684">
                  <c:v>9.4350000000000005</c:v>
                </c:pt>
                <c:pt idx="33685">
                  <c:v>9.4350000000000005</c:v>
                </c:pt>
                <c:pt idx="33686">
                  <c:v>9.41</c:v>
                </c:pt>
                <c:pt idx="33687">
                  <c:v>9.41</c:v>
                </c:pt>
                <c:pt idx="33688">
                  <c:v>9.3859999999999992</c:v>
                </c:pt>
                <c:pt idx="33689">
                  <c:v>9.3859999999999992</c:v>
                </c:pt>
                <c:pt idx="33690">
                  <c:v>9.3610000000000007</c:v>
                </c:pt>
                <c:pt idx="33691">
                  <c:v>9.3610000000000007</c:v>
                </c:pt>
                <c:pt idx="33692">
                  <c:v>9.3610000000000007</c:v>
                </c:pt>
                <c:pt idx="33693">
                  <c:v>9.3360000000000003</c:v>
                </c:pt>
                <c:pt idx="33694">
                  <c:v>9.3360000000000003</c:v>
                </c:pt>
                <c:pt idx="33695">
                  <c:v>9.3360000000000003</c:v>
                </c:pt>
                <c:pt idx="33696">
                  <c:v>9.3119999999999994</c:v>
                </c:pt>
                <c:pt idx="33697">
                  <c:v>9.3119999999999994</c:v>
                </c:pt>
                <c:pt idx="33698">
                  <c:v>9.3119999999999994</c:v>
                </c:pt>
                <c:pt idx="33699">
                  <c:v>9.2870000000000008</c:v>
                </c:pt>
                <c:pt idx="33700">
                  <c:v>9.2870000000000008</c:v>
                </c:pt>
                <c:pt idx="33701">
                  <c:v>9.2870000000000008</c:v>
                </c:pt>
                <c:pt idx="33702">
                  <c:v>9.2620000000000005</c:v>
                </c:pt>
                <c:pt idx="33703">
                  <c:v>9.2620000000000005</c:v>
                </c:pt>
                <c:pt idx="33704">
                  <c:v>9.2620000000000005</c:v>
                </c:pt>
                <c:pt idx="33705">
                  <c:v>9.2379999999999995</c:v>
                </c:pt>
                <c:pt idx="33706">
                  <c:v>9.2379999999999995</c:v>
                </c:pt>
                <c:pt idx="33707">
                  <c:v>9.2379999999999995</c:v>
                </c:pt>
                <c:pt idx="33708">
                  <c:v>9.2379999999999995</c:v>
                </c:pt>
                <c:pt idx="33709">
                  <c:v>9.2379999999999995</c:v>
                </c:pt>
                <c:pt idx="33710">
                  <c:v>9.2129999999999992</c:v>
                </c:pt>
                <c:pt idx="33711">
                  <c:v>9.2129999999999992</c:v>
                </c:pt>
                <c:pt idx="33712">
                  <c:v>9.2129999999999992</c:v>
                </c:pt>
                <c:pt idx="33713">
                  <c:v>9.1880000000000006</c:v>
                </c:pt>
                <c:pt idx="33714">
                  <c:v>9.1880000000000006</c:v>
                </c:pt>
                <c:pt idx="33715">
                  <c:v>9.1880000000000006</c:v>
                </c:pt>
                <c:pt idx="33716">
                  <c:v>9.1880000000000006</c:v>
                </c:pt>
                <c:pt idx="33717">
                  <c:v>9.1880000000000006</c:v>
                </c:pt>
                <c:pt idx="33718">
                  <c:v>9.1630000000000003</c:v>
                </c:pt>
                <c:pt idx="33719">
                  <c:v>9.1630000000000003</c:v>
                </c:pt>
                <c:pt idx="33720">
                  <c:v>9.1630000000000003</c:v>
                </c:pt>
                <c:pt idx="33721">
                  <c:v>9.1630000000000003</c:v>
                </c:pt>
                <c:pt idx="33722">
                  <c:v>9.1630000000000003</c:v>
                </c:pt>
                <c:pt idx="33723">
                  <c:v>9.1389999999999993</c:v>
                </c:pt>
                <c:pt idx="33724">
                  <c:v>9.1389999999999993</c:v>
                </c:pt>
                <c:pt idx="33725">
                  <c:v>9.1389999999999993</c:v>
                </c:pt>
                <c:pt idx="33726">
                  <c:v>9.1389999999999993</c:v>
                </c:pt>
                <c:pt idx="33727">
                  <c:v>9.1389999999999993</c:v>
                </c:pt>
                <c:pt idx="33728">
                  <c:v>9.1389999999999993</c:v>
                </c:pt>
                <c:pt idx="33729">
                  <c:v>9.1140000000000008</c:v>
                </c:pt>
                <c:pt idx="33730">
                  <c:v>9.1140000000000008</c:v>
                </c:pt>
                <c:pt idx="33731">
                  <c:v>9.1140000000000008</c:v>
                </c:pt>
                <c:pt idx="33732">
                  <c:v>9.1140000000000008</c:v>
                </c:pt>
                <c:pt idx="33733">
                  <c:v>9.1140000000000008</c:v>
                </c:pt>
                <c:pt idx="33734">
                  <c:v>9.1389999999999993</c:v>
                </c:pt>
                <c:pt idx="33735">
                  <c:v>9.1389999999999993</c:v>
                </c:pt>
                <c:pt idx="33736">
                  <c:v>9.1630000000000003</c:v>
                </c:pt>
                <c:pt idx="33737">
                  <c:v>9.1880000000000006</c:v>
                </c:pt>
                <c:pt idx="33738">
                  <c:v>9.2379999999999995</c:v>
                </c:pt>
                <c:pt idx="33739">
                  <c:v>9.2870000000000008</c:v>
                </c:pt>
                <c:pt idx="33740">
                  <c:v>9.3119999999999994</c:v>
                </c:pt>
                <c:pt idx="33741">
                  <c:v>9.3610000000000007</c:v>
                </c:pt>
                <c:pt idx="33742">
                  <c:v>9.41</c:v>
                </c:pt>
                <c:pt idx="33743">
                  <c:v>9.4600000000000009</c:v>
                </c:pt>
                <c:pt idx="33744">
                  <c:v>9.5090000000000003</c:v>
                </c:pt>
                <c:pt idx="33745">
                  <c:v>9.5579999999999998</c:v>
                </c:pt>
                <c:pt idx="33746">
                  <c:v>9.6319999999999997</c:v>
                </c:pt>
                <c:pt idx="33747">
                  <c:v>9.6820000000000004</c:v>
                </c:pt>
                <c:pt idx="33748">
                  <c:v>9.7309999999999999</c:v>
                </c:pt>
                <c:pt idx="33749">
                  <c:v>9.8049999999999997</c:v>
                </c:pt>
                <c:pt idx="33750">
                  <c:v>9.8539999999999992</c:v>
                </c:pt>
                <c:pt idx="33751">
                  <c:v>9.9030000000000005</c:v>
                </c:pt>
                <c:pt idx="33752">
                  <c:v>9.952</c:v>
                </c:pt>
                <c:pt idx="33753">
                  <c:v>10.000999999999999</c:v>
                </c:pt>
                <c:pt idx="33754">
                  <c:v>10.026</c:v>
                </c:pt>
                <c:pt idx="33755">
                  <c:v>10.051</c:v>
                </c:pt>
                <c:pt idx="33756">
                  <c:v>10.074999999999999</c:v>
                </c:pt>
                <c:pt idx="33757">
                  <c:v>10.1</c:v>
                </c:pt>
                <c:pt idx="33758">
                  <c:v>10.1</c:v>
                </c:pt>
                <c:pt idx="33759">
                  <c:v>10.1</c:v>
                </c:pt>
                <c:pt idx="33760">
                  <c:v>10.074999999999999</c:v>
                </c:pt>
                <c:pt idx="33761">
                  <c:v>10.051</c:v>
                </c:pt>
                <c:pt idx="33762">
                  <c:v>10.051</c:v>
                </c:pt>
                <c:pt idx="33763">
                  <c:v>10.000999999999999</c:v>
                </c:pt>
                <c:pt idx="33764">
                  <c:v>9.9770000000000003</c:v>
                </c:pt>
                <c:pt idx="33765">
                  <c:v>9.9280000000000008</c:v>
                </c:pt>
                <c:pt idx="33766">
                  <c:v>9.9030000000000005</c:v>
                </c:pt>
                <c:pt idx="33767">
                  <c:v>9.8539999999999992</c:v>
                </c:pt>
                <c:pt idx="33768">
                  <c:v>9.8049999999999997</c:v>
                </c:pt>
                <c:pt idx="33769">
                  <c:v>9.7799999999999994</c:v>
                </c:pt>
                <c:pt idx="33770">
                  <c:v>9.7309999999999999</c:v>
                </c:pt>
                <c:pt idx="33771">
                  <c:v>9.7059999999999995</c:v>
                </c:pt>
                <c:pt idx="33772">
                  <c:v>9.6820000000000004</c:v>
                </c:pt>
                <c:pt idx="33773">
                  <c:v>9.6319999999999997</c:v>
                </c:pt>
                <c:pt idx="33774">
                  <c:v>9.6080000000000005</c:v>
                </c:pt>
                <c:pt idx="33775">
                  <c:v>9.5830000000000002</c:v>
                </c:pt>
                <c:pt idx="33776">
                  <c:v>9.5579999999999998</c:v>
                </c:pt>
                <c:pt idx="33777">
                  <c:v>9.5340000000000007</c:v>
                </c:pt>
                <c:pt idx="33778">
                  <c:v>9.5340000000000007</c:v>
                </c:pt>
                <c:pt idx="33779">
                  <c:v>9.5090000000000003</c:v>
                </c:pt>
                <c:pt idx="33780">
                  <c:v>9.4849999999999994</c:v>
                </c:pt>
                <c:pt idx="33781">
                  <c:v>9.4849999999999994</c:v>
                </c:pt>
                <c:pt idx="33782">
                  <c:v>9.4600000000000009</c:v>
                </c:pt>
                <c:pt idx="33783">
                  <c:v>9.4600000000000009</c:v>
                </c:pt>
                <c:pt idx="33784">
                  <c:v>9.4350000000000005</c:v>
                </c:pt>
                <c:pt idx="33785">
                  <c:v>9.4350000000000005</c:v>
                </c:pt>
                <c:pt idx="33786">
                  <c:v>9.41</c:v>
                </c:pt>
                <c:pt idx="33787">
                  <c:v>9.41</c:v>
                </c:pt>
                <c:pt idx="33788">
                  <c:v>9.3859999999999992</c:v>
                </c:pt>
                <c:pt idx="33789">
                  <c:v>9.3859999999999992</c:v>
                </c:pt>
                <c:pt idx="33790">
                  <c:v>9.3610000000000007</c:v>
                </c:pt>
                <c:pt idx="33791">
                  <c:v>9.3610000000000007</c:v>
                </c:pt>
                <c:pt idx="33792">
                  <c:v>9.3360000000000003</c:v>
                </c:pt>
                <c:pt idx="33793">
                  <c:v>9.3360000000000003</c:v>
                </c:pt>
                <c:pt idx="33794">
                  <c:v>9.3360000000000003</c:v>
                </c:pt>
                <c:pt idx="33795">
                  <c:v>9.3119999999999994</c:v>
                </c:pt>
                <c:pt idx="33796">
                  <c:v>9.3119999999999994</c:v>
                </c:pt>
                <c:pt idx="33797">
                  <c:v>9.2870000000000008</c:v>
                </c:pt>
                <c:pt idx="33798">
                  <c:v>9.2870000000000008</c:v>
                </c:pt>
                <c:pt idx="33799">
                  <c:v>9.2870000000000008</c:v>
                </c:pt>
                <c:pt idx="33800">
                  <c:v>9.2870000000000008</c:v>
                </c:pt>
                <c:pt idx="33801">
                  <c:v>9.2620000000000005</c:v>
                </c:pt>
                <c:pt idx="33802">
                  <c:v>9.2620000000000005</c:v>
                </c:pt>
                <c:pt idx="33803">
                  <c:v>9.2379999999999995</c:v>
                </c:pt>
                <c:pt idx="33804">
                  <c:v>9.2379999999999995</c:v>
                </c:pt>
                <c:pt idx="33805">
                  <c:v>9.2379999999999995</c:v>
                </c:pt>
                <c:pt idx="33806">
                  <c:v>9.2379999999999995</c:v>
                </c:pt>
                <c:pt idx="33807">
                  <c:v>9.2379999999999995</c:v>
                </c:pt>
                <c:pt idx="33808">
                  <c:v>9.2129999999999992</c:v>
                </c:pt>
                <c:pt idx="33809">
                  <c:v>9.2129999999999992</c:v>
                </c:pt>
                <c:pt idx="33810">
                  <c:v>9.2129999999999992</c:v>
                </c:pt>
                <c:pt idx="33811">
                  <c:v>9.1880000000000006</c:v>
                </c:pt>
                <c:pt idx="33812">
                  <c:v>9.1880000000000006</c:v>
                </c:pt>
                <c:pt idx="33813">
                  <c:v>9.1880000000000006</c:v>
                </c:pt>
                <c:pt idx="33814">
                  <c:v>9.1880000000000006</c:v>
                </c:pt>
                <c:pt idx="33815">
                  <c:v>9.1630000000000003</c:v>
                </c:pt>
                <c:pt idx="33816">
                  <c:v>9.1630000000000003</c:v>
                </c:pt>
                <c:pt idx="33817">
                  <c:v>9.1630000000000003</c:v>
                </c:pt>
                <c:pt idx="33818">
                  <c:v>9.1389999999999993</c:v>
                </c:pt>
                <c:pt idx="33819">
                  <c:v>9.1389999999999993</c:v>
                </c:pt>
                <c:pt idx="33820">
                  <c:v>9.1389999999999993</c:v>
                </c:pt>
                <c:pt idx="33821">
                  <c:v>9.1389999999999993</c:v>
                </c:pt>
                <c:pt idx="33822">
                  <c:v>9.1389999999999993</c:v>
                </c:pt>
                <c:pt idx="33823">
                  <c:v>9.1389999999999993</c:v>
                </c:pt>
                <c:pt idx="33824">
                  <c:v>9.1140000000000008</c:v>
                </c:pt>
                <c:pt idx="33825">
                  <c:v>9.1140000000000008</c:v>
                </c:pt>
                <c:pt idx="33826">
                  <c:v>9.1140000000000008</c:v>
                </c:pt>
                <c:pt idx="33827">
                  <c:v>9.1140000000000008</c:v>
                </c:pt>
                <c:pt idx="33828">
                  <c:v>9.1140000000000008</c:v>
                </c:pt>
                <c:pt idx="33829">
                  <c:v>9.1140000000000008</c:v>
                </c:pt>
                <c:pt idx="33830">
                  <c:v>9.1140000000000008</c:v>
                </c:pt>
                <c:pt idx="33831">
                  <c:v>9.1389999999999993</c:v>
                </c:pt>
                <c:pt idx="33832">
                  <c:v>9.1630000000000003</c:v>
                </c:pt>
                <c:pt idx="33833">
                  <c:v>9.1880000000000006</c:v>
                </c:pt>
                <c:pt idx="33834">
                  <c:v>9.2379999999999995</c:v>
                </c:pt>
                <c:pt idx="33835">
                  <c:v>9.2620000000000005</c:v>
                </c:pt>
                <c:pt idx="33836">
                  <c:v>9.2870000000000008</c:v>
                </c:pt>
                <c:pt idx="33837">
                  <c:v>9.3360000000000003</c:v>
                </c:pt>
                <c:pt idx="33838">
                  <c:v>9.3859999999999992</c:v>
                </c:pt>
                <c:pt idx="33839">
                  <c:v>9.4350000000000005</c:v>
                </c:pt>
                <c:pt idx="33840">
                  <c:v>9.4849999999999994</c:v>
                </c:pt>
                <c:pt idx="33841">
                  <c:v>9.5340000000000007</c:v>
                </c:pt>
                <c:pt idx="33842">
                  <c:v>9.5830000000000002</c:v>
                </c:pt>
                <c:pt idx="33843">
                  <c:v>9.657</c:v>
                </c:pt>
                <c:pt idx="33844">
                  <c:v>9.7059999999999995</c:v>
                </c:pt>
                <c:pt idx="33845">
                  <c:v>9.7560000000000002</c:v>
                </c:pt>
                <c:pt idx="33846">
                  <c:v>9.8290000000000006</c:v>
                </c:pt>
                <c:pt idx="33847">
                  <c:v>9.8789999999999996</c:v>
                </c:pt>
                <c:pt idx="33848">
                  <c:v>9.9280000000000008</c:v>
                </c:pt>
                <c:pt idx="33849">
                  <c:v>9.9770000000000003</c:v>
                </c:pt>
                <c:pt idx="33850">
                  <c:v>10.000999999999999</c:v>
                </c:pt>
                <c:pt idx="33851">
                  <c:v>10.026</c:v>
                </c:pt>
                <c:pt idx="33852">
                  <c:v>10.026</c:v>
                </c:pt>
                <c:pt idx="33853">
                  <c:v>10.051</c:v>
                </c:pt>
                <c:pt idx="33854">
                  <c:v>10.051</c:v>
                </c:pt>
                <c:pt idx="33855">
                  <c:v>10.051</c:v>
                </c:pt>
                <c:pt idx="33856">
                  <c:v>10.026</c:v>
                </c:pt>
                <c:pt idx="33857">
                  <c:v>10.026</c:v>
                </c:pt>
                <c:pt idx="33858">
                  <c:v>9.9770000000000003</c:v>
                </c:pt>
                <c:pt idx="33859">
                  <c:v>9.952</c:v>
                </c:pt>
                <c:pt idx="33860">
                  <c:v>9.9280000000000008</c:v>
                </c:pt>
                <c:pt idx="33861">
                  <c:v>9.8789999999999996</c:v>
                </c:pt>
                <c:pt idx="33862">
                  <c:v>9.8290000000000006</c:v>
                </c:pt>
                <c:pt idx="33863">
                  <c:v>9.7799999999999994</c:v>
                </c:pt>
                <c:pt idx="33864">
                  <c:v>9.7560000000000002</c:v>
                </c:pt>
                <c:pt idx="33865">
                  <c:v>9.7059999999999995</c:v>
                </c:pt>
                <c:pt idx="33866">
                  <c:v>9.6820000000000004</c:v>
                </c:pt>
                <c:pt idx="33867">
                  <c:v>9.6319999999999997</c:v>
                </c:pt>
                <c:pt idx="33868">
                  <c:v>9.6080000000000005</c:v>
                </c:pt>
                <c:pt idx="33869">
                  <c:v>9.5830000000000002</c:v>
                </c:pt>
                <c:pt idx="33870">
                  <c:v>9.5340000000000007</c:v>
                </c:pt>
                <c:pt idx="33871">
                  <c:v>9.5090000000000003</c:v>
                </c:pt>
                <c:pt idx="33872">
                  <c:v>9.4849999999999994</c:v>
                </c:pt>
                <c:pt idx="33873">
                  <c:v>9.4849999999999994</c:v>
                </c:pt>
                <c:pt idx="33874">
                  <c:v>9.4600000000000009</c:v>
                </c:pt>
                <c:pt idx="33875">
                  <c:v>9.4350000000000005</c:v>
                </c:pt>
                <c:pt idx="33876">
                  <c:v>9.41</c:v>
                </c:pt>
                <c:pt idx="33877">
                  <c:v>9.3859999999999992</c:v>
                </c:pt>
                <c:pt idx="33878">
                  <c:v>9.3859999999999992</c:v>
                </c:pt>
                <c:pt idx="33879">
                  <c:v>9.3610000000000007</c:v>
                </c:pt>
                <c:pt idx="33880">
                  <c:v>9.3360000000000003</c:v>
                </c:pt>
                <c:pt idx="33881">
                  <c:v>9.3360000000000003</c:v>
                </c:pt>
                <c:pt idx="33882">
                  <c:v>9.3360000000000003</c:v>
                </c:pt>
                <c:pt idx="33883">
                  <c:v>9.3119999999999994</c:v>
                </c:pt>
                <c:pt idx="33884">
                  <c:v>9.3119999999999994</c:v>
                </c:pt>
                <c:pt idx="33885">
                  <c:v>9.2870000000000008</c:v>
                </c:pt>
                <c:pt idx="33886">
                  <c:v>9.2870000000000008</c:v>
                </c:pt>
                <c:pt idx="33887">
                  <c:v>9.2620000000000005</c:v>
                </c:pt>
                <c:pt idx="33888">
                  <c:v>9.2620000000000005</c:v>
                </c:pt>
                <c:pt idx="33889">
                  <c:v>9.2620000000000005</c:v>
                </c:pt>
                <c:pt idx="33890">
                  <c:v>9.2620000000000005</c:v>
                </c:pt>
                <c:pt idx="33891">
                  <c:v>9.2620000000000005</c:v>
                </c:pt>
                <c:pt idx="33892">
                  <c:v>9.2620000000000005</c:v>
                </c:pt>
                <c:pt idx="33893">
                  <c:v>9.2379999999999995</c:v>
                </c:pt>
                <c:pt idx="33894">
                  <c:v>9.2379999999999995</c:v>
                </c:pt>
                <c:pt idx="33895">
                  <c:v>9.2379999999999995</c:v>
                </c:pt>
                <c:pt idx="33896">
                  <c:v>9.2379999999999995</c:v>
                </c:pt>
                <c:pt idx="33897">
                  <c:v>9.2379999999999995</c:v>
                </c:pt>
                <c:pt idx="33898">
                  <c:v>9.2379999999999995</c:v>
                </c:pt>
                <c:pt idx="33899">
                  <c:v>9.2379999999999995</c:v>
                </c:pt>
                <c:pt idx="33900">
                  <c:v>9.2379999999999995</c:v>
                </c:pt>
                <c:pt idx="33901">
                  <c:v>9.2379999999999995</c:v>
                </c:pt>
                <c:pt idx="33902">
                  <c:v>9.2379999999999995</c:v>
                </c:pt>
                <c:pt idx="33903">
                  <c:v>9.2129999999999992</c:v>
                </c:pt>
                <c:pt idx="33904">
                  <c:v>9.2379999999999995</c:v>
                </c:pt>
                <c:pt idx="33905">
                  <c:v>9.2379999999999995</c:v>
                </c:pt>
                <c:pt idx="33906">
                  <c:v>9.2129999999999992</c:v>
                </c:pt>
                <c:pt idx="33907">
                  <c:v>9.2129999999999992</c:v>
                </c:pt>
                <c:pt idx="33908">
                  <c:v>9.2129999999999992</c:v>
                </c:pt>
                <c:pt idx="33909">
                  <c:v>9.2129999999999992</c:v>
                </c:pt>
                <c:pt idx="33910">
                  <c:v>9.2129999999999992</c:v>
                </c:pt>
                <c:pt idx="33911">
                  <c:v>9.2129999999999992</c:v>
                </c:pt>
                <c:pt idx="33912">
                  <c:v>9.2129999999999992</c:v>
                </c:pt>
                <c:pt idx="33913">
                  <c:v>9.2129999999999992</c:v>
                </c:pt>
                <c:pt idx="33914">
                  <c:v>9.2129999999999992</c:v>
                </c:pt>
                <c:pt idx="33915">
                  <c:v>9.2129999999999992</c:v>
                </c:pt>
                <c:pt idx="33916">
                  <c:v>9.2129999999999992</c:v>
                </c:pt>
                <c:pt idx="33917">
                  <c:v>9.2129999999999992</c:v>
                </c:pt>
                <c:pt idx="33918">
                  <c:v>9.2129999999999992</c:v>
                </c:pt>
                <c:pt idx="33919">
                  <c:v>9.2129999999999992</c:v>
                </c:pt>
                <c:pt idx="33920">
                  <c:v>9.2129999999999992</c:v>
                </c:pt>
                <c:pt idx="33921">
                  <c:v>9.2129999999999992</c:v>
                </c:pt>
                <c:pt idx="33922">
                  <c:v>9.2129999999999992</c:v>
                </c:pt>
                <c:pt idx="33923">
                  <c:v>9.2379999999999995</c:v>
                </c:pt>
                <c:pt idx="33924">
                  <c:v>9.2379999999999995</c:v>
                </c:pt>
                <c:pt idx="33925">
                  <c:v>9.2379999999999995</c:v>
                </c:pt>
                <c:pt idx="33926">
                  <c:v>9.2379999999999995</c:v>
                </c:pt>
                <c:pt idx="33927">
                  <c:v>9.2620000000000005</c:v>
                </c:pt>
                <c:pt idx="33928">
                  <c:v>9.2870000000000008</c:v>
                </c:pt>
                <c:pt idx="33929">
                  <c:v>9.2870000000000008</c:v>
                </c:pt>
                <c:pt idx="33930">
                  <c:v>9.3119999999999994</c:v>
                </c:pt>
                <c:pt idx="33931">
                  <c:v>9.3360000000000003</c:v>
                </c:pt>
                <c:pt idx="33932">
                  <c:v>9.3610000000000007</c:v>
                </c:pt>
                <c:pt idx="33933">
                  <c:v>9.3859999999999992</c:v>
                </c:pt>
                <c:pt idx="33934">
                  <c:v>9.41</c:v>
                </c:pt>
                <c:pt idx="33935">
                  <c:v>9.4350000000000005</c:v>
                </c:pt>
                <c:pt idx="33936">
                  <c:v>9.4600000000000009</c:v>
                </c:pt>
                <c:pt idx="33937">
                  <c:v>9.4849999999999994</c:v>
                </c:pt>
                <c:pt idx="33938">
                  <c:v>9.5340000000000007</c:v>
                </c:pt>
                <c:pt idx="33939">
                  <c:v>9.5579999999999998</c:v>
                </c:pt>
                <c:pt idx="33940">
                  <c:v>9.5830000000000002</c:v>
                </c:pt>
                <c:pt idx="33941">
                  <c:v>9.6319999999999997</c:v>
                </c:pt>
                <c:pt idx="33942">
                  <c:v>9.657</c:v>
                </c:pt>
                <c:pt idx="33943">
                  <c:v>9.7059999999999995</c:v>
                </c:pt>
                <c:pt idx="33944">
                  <c:v>9.7560000000000002</c:v>
                </c:pt>
                <c:pt idx="33945">
                  <c:v>9.8049999999999997</c:v>
                </c:pt>
                <c:pt idx="33946">
                  <c:v>9.8290000000000006</c:v>
                </c:pt>
                <c:pt idx="33947">
                  <c:v>9.8539999999999992</c:v>
                </c:pt>
                <c:pt idx="33948">
                  <c:v>9.8789999999999996</c:v>
                </c:pt>
                <c:pt idx="33949">
                  <c:v>9.9030000000000005</c:v>
                </c:pt>
                <c:pt idx="33950">
                  <c:v>9.9030000000000005</c:v>
                </c:pt>
                <c:pt idx="33951">
                  <c:v>9.9030000000000005</c:v>
                </c:pt>
                <c:pt idx="33952">
                  <c:v>9.9030000000000005</c:v>
                </c:pt>
                <c:pt idx="33953">
                  <c:v>9.8789999999999996</c:v>
                </c:pt>
                <c:pt idx="33954">
                  <c:v>9.8539999999999992</c:v>
                </c:pt>
                <c:pt idx="33955">
                  <c:v>9.8290000000000006</c:v>
                </c:pt>
                <c:pt idx="33956">
                  <c:v>9.8049999999999997</c:v>
                </c:pt>
                <c:pt idx="33957">
                  <c:v>9.7560000000000002</c:v>
                </c:pt>
                <c:pt idx="33958">
                  <c:v>9.7309999999999999</c:v>
                </c:pt>
                <c:pt idx="33959">
                  <c:v>9.7059999999999995</c:v>
                </c:pt>
                <c:pt idx="33960">
                  <c:v>9.657</c:v>
                </c:pt>
                <c:pt idx="33961">
                  <c:v>9.6319999999999997</c:v>
                </c:pt>
                <c:pt idx="33962">
                  <c:v>9.6080000000000005</c:v>
                </c:pt>
                <c:pt idx="33963">
                  <c:v>9.5830000000000002</c:v>
                </c:pt>
                <c:pt idx="33964">
                  <c:v>9.5340000000000007</c:v>
                </c:pt>
                <c:pt idx="33965">
                  <c:v>9.5340000000000007</c:v>
                </c:pt>
                <c:pt idx="33966">
                  <c:v>9.5090000000000003</c:v>
                </c:pt>
                <c:pt idx="33967">
                  <c:v>9.4849999999999994</c:v>
                </c:pt>
                <c:pt idx="33968">
                  <c:v>9.4600000000000009</c:v>
                </c:pt>
                <c:pt idx="33969">
                  <c:v>9.4350000000000005</c:v>
                </c:pt>
                <c:pt idx="33970">
                  <c:v>9.4350000000000005</c:v>
                </c:pt>
                <c:pt idx="33971">
                  <c:v>9.41</c:v>
                </c:pt>
                <c:pt idx="33972">
                  <c:v>9.3859999999999992</c:v>
                </c:pt>
                <c:pt idx="33973">
                  <c:v>9.3610000000000007</c:v>
                </c:pt>
                <c:pt idx="33974">
                  <c:v>9.3610000000000007</c:v>
                </c:pt>
                <c:pt idx="33975">
                  <c:v>9.3360000000000003</c:v>
                </c:pt>
                <c:pt idx="33976">
                  <c:v>9.3360000000000003</c:v>
                </c:pt>
                <c:pt idx="33977">
                  <c:v>9.3360000000000003</c:v>
                </c:pt>
                <c:pt idx="33978">
                  <c:v>9.3119999999999994</c:v>
                </c:pt>
                <c:pt idx="33979">
                  <c:v>9.2870000000000008</c:v>
                </c:pt>
                <c:pt idx="33980">
                  <c:v>9.2620000000000005</c:v>
                </c:pt>
                <c:pt idx="33981">
                  <c:v>9.2379999999999995</c:v>
                </c:pt>
                <c:pt idx="33982">
                  <c:v>9.2379999999999995</c:v>
                </c:pt>
                <c:pt idx="33983">
                  <c:v>9.2129999999999992</c:v>
                </c:pt>
                <c:pt idx="33984">
                  <c:v>9.1880000000000006</c:v>
                </c:pt>
                <c:pt idx="33985">
                  <c:v>9.1880000000000006</c:v>
                </c:pt>
                <c:pt idx="33986">
                  <c:v>9.1630000000000003</c:v>
                </c:pt>
                <c:pt idx="33987">
                  <c:v>9.1630000000000003</c:v>
                </c:pt>
                <c:pt idx="33988">
                  <c:v>9.1389999999999993</c:v>
                </c:pt>
                <c:pt idx="33989">
                  <c:v>9.1389999999999993</c:v>
                </c:pt>
                <c:pt idx="33990">
                  <c:v>9.1389999999999993</c:v>
                </c:pt>
                <c:pt idx="33991">
                  <c:v>9.1140000000000008</c:v>
                </c:pt>
                <c:pt idx="33992">
                  <c:v>9.1140000000000008</c:v>
                </c:pt>
                <c:pt idx="33993">
                  <c:v>9.1140000000000008</c:v>
                </c:pt>
                <c:pt idx="33994">
                  <c:v>9.1140000000000008</c:v>
                </c:pt>
                <c:pt idx="33995">
                  <c:v>9.1140000000000008</c:v>
                </c:pt>
                <c:pt idx="33996">
                  <c:v>9.0890000000000004</c:v>
                </c:pt>
                <c:pt idx="33997">
                  <c:v>9.0890000000000004</c:v>
                </c:pt>
                <c:pt idx="33998">
                  <c:v>9.0890000000000004</c:v>
                </c:pt>
                <c:pt idx="33999">
                  <c:v>9.0890000000000004</c:v>
                </c:pt>
                <c:pt idx="34000">
                  <c:v>9.0890000000000004</c:v>
                </c:pt>
                <c:pt idx="34001">
                  <c:v>9.0890000000000004</c:v>
                </c:pt>
                <c:pt idx="34002">
                  <c:v>9.0890000000000004</c:v>
                </c:pt>
                <c:pt idx="34003">
                  <c:v>9.0640000000000001</c:v>
                </c:pt>
                <c:pt idx="34004">
                  <c:v>9.0640000000000001</c:v>
                </c:pt>
                <c:pt idx="34005">
                  <c:v>9.0640000000000001</c:v>
                </c:pt>
                <c:pt idx="34006">
                  <c:v>9.0640000000000001</c:v>
                </c:pt>
                <c:pt idx="34007">
                  <c:v>9.0640000000000001</c:v>
                </c:pt>
                <c:pt idx="34008">
                  <c:v>9.0640000000000001</c:v>
                </c:pt>
                <c:pt idx="34009">
                  <c:v>9.0640000000000001</c:v>
                </c:pt>
                <c:pt idx="34010">
                  <c:v>9.0640000000000001</c:v>
                </c:pt>
                <c:pt idx="34011">
                  <c:v>9.0640000000000001</c:v>
                </c:pt>
                <c:pt idx="34012">
                  <c:v>9.0399999999999991</c:v>
                </c:pt>
                <c:pt idx="34013">
                  <c:v>9.0399999999999991</c:v>
                </c:pt>
                <c:pt idx="34014">
                  <c:v>9.0640000000000001</c:v>
                </c:pt>
                <c:pt idx="34015">
                  <c:v>9.0640000000000001</c:v>
                </c:pt>
                <c:pt idx="34016">
                  <c:v>9.0640000000000001</c:v>
                </c:pt>
                <c:pt idx="34017">
                  <c:v>9.0640000000000001</c:v>
                </c:pt>
                <c:pt idx="34018">
                  <c:v>9.0640000000000001</c:v>
                </c:pt>
                <c:pt idx="34019">
                  <c:v>9.0890000000000004</c:v>
                </c:pt>
                <c:pt idx="34020">
                  <c:v>9.1140000000000008</c:v>
                </c:pt>
                <c:pt idx="34021">
                  <c:v>9.1389999999999993</c:v>
                </c:pt>
                <c:pt idx="34022">
                  <c:v>9.1389999999999993</c:v>
                </c:pt>
                <c:pt idx="34023">
                  <c:v>9.1880000000000006</c:v>
                </c:pt>
                <c:pt idx="34024">
                  <c:v>9.2379999999999995</c:v>
                </c:pt>
                <c:pt idx="34025">
                  <c:v>9.2870000000000008</c:v>
                </c:pt>
                <c:pt idx="34026">
                  <c:v>9.3360000000000003</c:v>
                </c:pt>
                <c:pt idx="34027">
                  <c:v>9.3859999999999992</c:v>
                </c:pt>
                <c:pt idx="34028">
                  <c:v>9.4350000000000005</c:v>
                </c:pt>
                <c:pt idx="34029">
                  <c:v>9.4849999999999994</c:v>
                </c:pt>
                <c:pt idx="34030">
                  <c:v>9.5090000000000003</c:v>
                </c:pt>
                <c:pt idx="34031">
                  <c:v>9.5579999999999998</c:v>
                </c:pt>
                <c:pt idx="34032">
                  <c:v>9.6319999999999997</c:v>
                </c:pt>
                <c:pt idx="34033">
                  <c:v>9.657</c:v>
                </c:pt>
                <c:pt idx="34034">
                  <c:v>9.7059999999999995</c:v>
                </c:pt>
                <c:pt idx="34035">
                  <c:v>9.7799999999999994</c:v>
                </c:pt>
                <c:pt idx="34036">
                  <c:v>9.8539999999999992</c:v>
                </c:pt>
                <c:pt idx="34037">
                  <c:v>9.9030000000000005</c:v>
                </c:pt>
                <c:pt idx="34038">
                  <c:v>9.9280000000000008</c:v>
                </c:pt>
                <c:pt idx="34039">
                  <c:v>9.952</c:v>
                </c:pt>
                <c:pt idx="34040">
                  <c:v>9.952</c:v>
                </c:pt>
                <c:pt idx="34041">
                  <c:v>9.9770000000000003</c:v>
                </c:pt>
                <c:pt idx="34042">
                  <c:v>9.9770000000000003</c:v>
                </c:pt>
                <c:pt idx="34043">
                  <c:v>10.000999999999999</c:v>
                </c:pt>
                <c:pt idx="34044">
                  <c:v>10.026</c:v>
                </c:pt>
                <c:pt idx="34045">
                  <c:v>10.026</c:v>
                </c:pt>
                <c:pt idx="34046">
                  <c:v>10.026</c:v>
                </c:pt>
                <c:pt idx="34047">
                  <c:v>10.000999999999999</c:v>
                </c:pt>
                <c:pt idx="34048">
                  <c:v>9.9770000000000003</c:v>
                </c:pt>
                <c:pt idx="34049">
                  <c:v>9.9770000000000003</c:v>
                </c:pt>
                <c:pt idx="34050">
                  <c:v>9.952</c:v>
                </c:pt>
                <c:pt idx="34051">
                  <c:v>9.9280000000000008</c:v>
                </c:pt>
                <c:pt idx="34052">
                  <c:v>9.9030000000000005</c:v>
                </c:pt>
                <c:pt idx="34053">
                  <c:v>9.8789999999999996</c:v>
                </c:pt>
                <c:pt idx="34054">
                  <c:v>9.8539999999999992</c:v>
                </c:pt>
                <c:pt idx="34055">
                  <c:v>9.8290000000000006</c:v>
                </c:pt>
                <c:pt idx="34056">
                  <c:v>9.7799999999999994</c:v>
                </c:pt>
                <c:pt idx="34057">
                  <c:v>9.7560000000000002</c:v>
                </c:pt>
                <c:pt idx="34058">
                  <c:v>9.7309999999999999</c:v>
                </c:pt>
                <c:pt idx="34059">
                  <c:v>9.7059999999999995</c:v>
                </c:pt>
                <c:pt idx="34060">
                  <c:v>9.6820000000000004</c:v>
                </c:pt>
                <c:pt idx="34061">
                  <c:v>9.6820000000000004</c:v>
                </c:pt>
                <c:pt idx="34062">
                  <c:v>9.657</c:v>
                </c:pt>
                <c:pt idx="34063">
                  <c:v>9.6319999999999997</c:v>
                </c:pt>
                <c:pt idx="34064">
                  <c:v>9.6319999999999997</c:v>
                </c:pt>
                <c:pt idx="34065">
                  <c:v>9.6080000000000005</c:v>
                </c:pt>
                <c:pt idx="34066">
                  <c:v>9.6080000000000005</c:v>
                </c:pt>
                <c:pt idx="34067">
                  <c:v>9.6080000000000005</c:v>
                </c:pt>
                <c:pt idx="34068">
                  <c:v>9.6080000000000005</c:v>
                </c:pt>
                <c:pt idx="34069">
                  <c:v>9.6080000000000005</c:v>
                </c:pt>
                <c:pt idx="34070">
                  <c:v>9.6080000000000005</c:v>
                </c:pt>
                <c:pt idx="34071">
                  <c:v>9.6080000000000005</c:v>
                </c:pt>
                <c:pt idx="34072">
                  <c:v>9.6080000000000005</c:v>
                </c:pt>
                <c:pt idx="34073">
                  <c:v>9.6080000000000005</c:v>
                </c:pt>
                <c:pt idx="34074">
                  <c:v>9.6080000000000005</c:v>
                </c:pt>
                <c:pt idx="34075">
                  <c:v>9.6080000000000005</c:v>
                </c:pt>
                <c:pt idx="34076">
                  <c:v>9.6319999999999997</c:v>
                </c:pt>
                <c:pt idx="34077">
                  <c:v>9.6080000000000005</c:v>
                </c:pt>
                <c:pt idx="34078">
                  <c:v>9.6080000000000005</c:v>
                </c:pt>
                <c:pt idx="34079">
                  <c:v>9.6080000000000005</c:v>
                </c:pt>
                <c:pt idx="34080">
                  <c:v>9.6319999999999997</c:v>
                </c:pt>
                <c:pt idx="34081">
                  <c:v>9.6080000000000005</c:v>
                </c:pt>
                <c:pt idx="34082">
                  <c:v>9.6319999999999997</c:v>
                </c:pt>
                <c:pt idx="34083">
                  <c:v>9.6319999999999997</c:v>
                </c:pt>
                <c:pt idx="34084">
                  <c:v>9.6319999999999997</c:v>
                </c:pt>
                <c:pt idx="34085">
                  <c:v>9.6080000000000005</c:v>
                </c:pt>
                <c:pt idx="34086">
                  <c:v>9.6080000000000005</c:v>
                </c:pt>
                <c:pt idx="34087">
                  <c:v>9.6080000000000005</c:v>
                </c:pt>
                <c:pt idx="34088">
                  <c:v>9.6080000000000005</c:v>
                </c:pt>
                <c:pt idx="34089">
                  <c:v>9.6080000000000005</c:v>
                </c:pt>
                <c:pt idx="34090">
                  <c:v>9.6080000000000005</c:v>
                </c:pt>
                <c:pt idx="34091">
                  <c:v>9.5830000000000002</c:v>
                </c:pt>
                <c:pt idx="34092">
                  <c:v>9.5830000000000002</c:v>
                </c:pt>
                <c:pt idx="34093">
                  <c:v>9.5830000000000002</c:v>
                </c:pt>
                <c:pt idx="34094">
                  <c:v>9.5830000000000002</c:v>
                </c:pt>
                <c:pt idx="34095">
                  <c:v>9.5830000000000002</c:v>
                </c:pt>
                <c:pt idx="34096">
                  <c:v>9.5579999999999998</c:v>
                </c:pt>
                <c:pt idx="34097">
                  <c:v>9.5579999999999998</c:v>
                </c:pt>
                <c:pt idx="34098">
                  <c:v>9.5579999999999998</c:v>
                </c:pt>
                <c:pt idx="34099">
                  <c:v>9.5340000000000007</c:v>
                </c:pt>
                <c:pt idx="34100">
                  <c:v>9.5340000000000007</c:v>
                </c:pt>
                <c:pt idx="34101">
                  <c:v>9.5340000000000007</c:v>
                </c:pt>
                <c:pt idx="34102">
                  <c:v>9.5090000000000003</c:v>
                </c:pt>
                <c:pt idx="34103">
                  <c:v>9.5090000000000003</c:v>
                </c:pt>
                <c:pt idx="34104">
                  <c:v>9.5090000000000003</c:v>
                </c:pt>
                <c:pt idx="34105">
                  <c:v>9.4849999999999994</c:v>
                </c:pt>
                <c:pt idx="34106">
                  <c:v>9.4849999999999994</c:v>
                </c:pt>
                <c:pt idx="34107">
                  <c:v>9.4849999999999994</c:v>
                </c:pt>
                <c:pt idx="34108">
                  <c:v>9.4849999999999994</c:v>
                </c:pt>
                <c:pt idx="34109">
                  <c:v>9.4849999999999994</c:v>
                </c:pt>
                <c:pt idx="34110">
                  <c:v>9.4849999999999994</c:v>
                </c:pt>
                <c:pt idx="34111">
                  <c:v>9.4600000000000009</c:v>
                </c:pt>
                <c:pt idx="34112">
                  <c:v>9.4849999999999994</c:v>
                </c:pt>
                <c:pt idx="34113">
                  <c:v>9.4600000000000009</c:v>
                </c:pt>
                <c:pt idx="34114">
                  <c:v>9.4600000000000009</c:v>
                </c:pt>
                <c:pt idx="34115">
                  <c:v>9.4600000000000009</c:v>
                </c:pt>
                <c:pt idx="34116">
                  <c:v>9.4600000000000009</c:v>
                </c:pt>
                <c:pt idx="34117">
                  <c:v>9.4600000000000009</c:v>
                </c:pt>
                <c:pt idx="34118">
                  <c:v>9.4849999999999994</c:v>
                </c:pt>
                <c:pt idx="34119">
                  <c:v>9.4849999999999994</c:v>
                </c:pt>
                <c:pt idx="34120">
                  <c:v>9.5090000000000003</c:v>
                </c:pt>
                <c:pt idx="34121">
                  <c:v>9.5340000000000007</c:v>
                </c:pt>
                <c:pt idx="34122">
                  <c:v>9.5579999999999998</c:v>
                </c:pt>
                <c:pt idx="34123">
                  <c:v>9.6080000000000005</c:v>
                </c:pt>
                <c:pt idx="34124">
                  <c:v>9.6319999999999997</c:v>
                </c:pt>
                <c:pt idx="34125">
                  <c:v>9.657</c:v>
                </c:pt>
                <c:pt idx="34126">
                  <c:v>9.7059999999999995</c:v>
                </c:pt>
                <c:pt idx="34127">
                  <c:v>9.7309999999999999</c:v>
                </c:pt>
                <c:pt idx="34128">
                  <c:v>9.7799999999999994</c:v>
                </c:pt>
                <c:pt idx="34129">
                  <c:v>9.8290000000000006</c:v>
                </c:pt>
                <c:pt idx="34130">
                  <c:v>9.8539999999999992</c:v>
                </c:pt>
                <c:pt idx="34131">
                  <c:v>9.9030000000000005</c:v>
                </c:pt>
                <c:pt idx="34132">
                  <c:v>9.9280000000000008</c:v>
                </c:pt>
                <c:pt idx="34133">
                  <c:v>9.9770000000000003</c:v>
                </c:pt>
                <c:pt idx="34134">
                  <c:v>10.000999999999999</c:v>
                </c:pt>
                <c:pt idx="34135">
                  <c:v>10.026</c:v>
                </c:pt>
                <c:pt idx="34136">
                  <c:v>10.051</c:v>
                </c:pt>
                <c:pt idx="34137">
                  <c:v>10.074999999999999</c:v>
                </c:pt>
                <c:pt idx="34138">
                  <c:v>10.074999999999999</c:v>
                </c:pt>
                <c:pt idx="34139">
                  <c:v>10.074999999999999</c:v>
                </c:pt>
                <c:pt idx="34140">
                  <c:v>10.074999999999999</c:v>
                </c:pt>
                <c:pt idx="34141">
                  <c:v>10.074999999999999</c:v>
                </c:pt>
                <c:pt idx="34142">
                  <c:v>10.051</c:v>
                </c:pt>
                <c:pt idx="34143">
                  <c:v>10.026</c:v>
                </c:pt>
                <c:pt idx="34144">
                  <c:v>10.000999999999999</c:v>
                </c:pt>
                <c:pt idx="34145">
                  <c:v>9.952</c:v>
                </c:pt>
                <c:pt idx="34146">
                  <c:v>9.9280000000000008</c:v>
                </c:pt>
                <c:pt idx="34147">
                  <c:v>9.8789999999999996</c:v>
                </c:pt>
                <c:pt idx="34148">
                  <c:v>9.8539999999999992</c:v>
                </c:pt>
                <c:pt idx="34149">
                  <c:v>9.8049999999999997</c:v>
                </c:pt>
                <c:pt idx="34150">
                  <c:v>9.7560000000000002</c:v>
                </c:pt>
                <c:pt idx="34151">
                  <c:v>9.7309999999999999</c:v>
                </c:pt>
                <c:pt idx="34152">
                  <c:v>9.6820000000000004</c:v>
                </c:pt>
                <c:pt idx="34153">
                  <c:v>9.657</c:v>
                </c:pt>
                <c:pt idx="34154">
                  <c:v>9.6319999999999997</c:v>
                </c:pt>
                <c:pt idx="34155">
                  <c:v>9.5830000000000002</c:v>
                </c:pt>
                <c:pt idx="34156">
                  <c:v>9.5579999999999998</c:v>
                </c:pt>
                <c:pt idx="34157">
                  <c:v>9.5340000000000007</c:v>
                </c:pt>
                <c:pt idx="34158">
                  <c:v>9.5340000000000007</c:v>
                </c:pt>
                <c:pt idx="34159">
                  <c:v>9.5090000000000003</c:v>
                </c:pt>
                <c:pt idx="34160">
                  <c:v>9.4849999999999994</c:v>
                </c:pt>
                <c:pt idx="34161">
                  <c:v>9.4849999999999994</c:v>
                </c:pt>
                <c:pt idx="34162">
                  <c:v>9.4849999999999994</c:v>
                </c:pt>
                <c:pt idx="34163">
                  <c:v>9.4600000000000009</c:v>
                </c:pt>
                <c:pt idx="34164">
                  <c:v>9.4600000000000009</c:v>
                </c:pt>
                <c:pt idx="34165">
                  <c:v>9.4600000000000009</c:v>
                </c:pt>
                <c:pt idx="34166">
                  <c:v>9.4600000000000009</c:v>
                </c:pt>
                <c:pt idx="34167">
                  <c:v>9.4600000000000009</c:v>
                </c:pt>
                <c:pt idx="34168">
                  <c:v>9.4600000000000009</c:v>
                </c:pt>
                <c:pt idx="34169">
                  <c:v>9.4350000000000005</c:v>
                </c:pt>
                <c:pt idx="34170">
                  <c:v>9.4350000000000005</c:v>
                </c:pt>
                <c:pt idx="34171">
                  <c:v>9.4350000000000005</c:v>
                </c:pt>
                <c:pt idx="34172">
                  <c:v>9.4350000000000005</c:v>
                </c:pt>
                <c:pt idx="34173">
                  <c:v>9.41</c:v>
                </c:pt>
                <c:pt idx="34174">
                  <c:v>9.41</c:v>
                </c:pt>
                <c:pt idx="34175">
                  <c:v>9.41</c:v>
                </c:pt>
                <c:pt idx="34176">
                  <c:v>9.3859999999999992</c:v>
                </c:pt>
                <c:pt idx="34177">
                  <c:v>9.3859999999999992</c:v>
                </c:pt>
                <c:pt idx="34178">
                  <c:v>9.3859999999999992</c:v>
                </c:pt>
                <c:pt idx="34179">
                  <c:v>9.3610000000000007</c:v>
                </c:pt>
                <c:pt idx="34180">
                  <c:v>9.3859999999999992</c:v>
                </c:pt>
                <c:pt idx="34181">
                  <c:v>9.3610000000000007</c:v>
                </c:pt>
                <c:pt idx="34182">
                  <c:v>9.3610000000000007</c:v>
                </c:pt>
                <c:pt idx="34183">
                  <c:v>9.3610000000000007</c:v>
                </c:pt>
                <c:pt idx="34184">
                  <c:v>9.3610000000000007</c:v>
                </c:pt>
                <c:pt idx="34185">
                  <c:v>9.3610000000000007</c:v>
                </c:pt>
                <c:pt idx="34186">
                  <c:v>9.3610000000000007</c:v>
                </c:pt>
                <c:pt idx="34187">
                  <c:v>9.3610000000000007</c:v>
                </c:pt>
                <c:pt idx="34188">
                  <c:v>9.3360000000000003</c:v>
                </c:pt>
                <c:pt idx="34189">
                  <c:v>9.3360000000000003</c:v>
                </c:pt>
                <c:pt idx="34190">
                  <c:v>9.3360000000000003</c:v>
                </c:pt>
                <c:pt idx="34191">
                  <c:v>9.3360000000000003</c:v>
                </c:pt>
                <c:pt idx="34192">
                  <c:v>9.3360000000000003</c:v>
                </c:pt>
                <c:pt idx="34193">
                  <c:v>9.3360000000000003</c:v>
                </c:pt>
                <c:pt idx="34194">
                  <c:v>9.3360000000000003</c:v>
                </c:pt>
                <c:pt idx="34195">
                  <c:v>9.3360000000000003</c:v>
                </c:pt>
                <c:pt idx="34196">
                  <c:v>9.3360000000000003</c:v>
                </c:pt>
                <c:pt idx="34197">
                  <c:v>9.3360000000000003</c:v>
                </c:pt>
                <c:pt idx="34198">
                  <c:v>9.3360000000000003</c:v>
                </c:pt>
                <c:pt idx="34199">
                  <c:v>9.3360000000000003</c:v>
                </c:pt>
                <c:pt idx="34200">
                  <c:v>9.3360000000000003</c:v>
                </c:pt>
                <c:pt idx="34201">
                  <c:v>9.3360000000000003</c:v>
                </c:pt>
                <c:pt idx="34202">
                  <c:v>9.3360000000000003</c:v>
                </c:pt>
                <c:pt idx="34203">
                  <c:v>9.3360000000000003</c:v>
                </c:pt>
                <c:pt idx="34204">
                  <c:v>9.3360000000000003</c:v>
                </c:pt>
                <c:pt idx="34205">
                  <c:v>9.3360000000000003</c:v>
                </c:pt>
                <c:pt idx="34206">
                  <c:v>9.3360000000000003</c:v>
                </c:pt>
                <c:pt idx="34207">
                  <c:v>9.3360000000000003</c:v>
                </c:pt>
                <c:pt idx="34208">
                  <c:v>9.3360000000000003</c:v>
                </c:pt>
                <c:pt idx="34209">
                  <c:v>9.3360000000000003</c:v>
                </c:pt>
                <c:pt idx="34210">
                  <c:v>9.3360000000000003</c:v>
                </c:pt>
                <c:pt idx="34211">
                  <c:v>9.3119999999999994</c:v>
                </c:pt>
                <c:pt idx="34212">
                  <c:v>9.2870000000000008</c:v>
                </c:pt>
                <c:pt idx="34213">
                  <c:v>9.2870000000000008</c:v>
                </c:pt>
                <c:pt idx="34214">
                  <c:v>9.2870000000000008</c:v>
                </c:pt>
                <c:pt idx="34215">
                  <c:v>9.2870000000000008</c:v>
                </c:pt>
                <c:pt idx="34216">
                  <c:v>9.3119999999999994</c:v>
                </c:pt>
                <c:pt idx="34217">
                  <c:v>9.3360000000000003</c:v>
                </c:pt>
                <c:pt idx="34218">
                  <c:v>9.3610000000000007</c:v>
                </c:pt>
                <c:pt idx="34219">
                  <c:v>9.3859999999999992</c:v>
                </c:pt>
                <c:pt idx="34220">
                  <c:v>9.41</c:v>
                </c:pt>
                <c:pt idx="34221">
                  <c:v>9.4350000000000005</c:v>
                </c:pt>
                <c:pt idx="34222">
                  <c:v>9.4849999999999994</c:v>
                </c:pt>
                <c:pt idx="34223">
                  <c:v>9.5340000000000007</c:v>
                </c:pt>
                <c:pt idx="34224">
                  <c:v>9.5830000000000002</c:v>
                </c:pt>
                <c:pt idx="34225">
                  <c:v>9.6319999999999997</c:v>
                </c:pt>
                <c:pt idx="34226">
                  <c:v>9.6820000000000004</c:v>
                </c:pt>
                <c:pt idx="34227">
                  <c:v>9.7309999999999999</c:v>
                </c:pt>
                <c:pt idx="34228">
                  <c:v>9.7799999999999994</c:v>
                </c:pt>
                <c:pt idx="34229">
                  <c:v>9.8049999999999997</c:v>
                </c:pt>
                <c:pt idx="34230">
                  <c:v>9.8539999999999992</c:v>
                </c:pt>
                <c:pt idx="34231">
                  <c:v>9.8789999999999996</c:v>
                </c:pt>
                <c:pt idx="34232">
                  <c:v>9.9280000000000008</c:v>
                </c:pt>
                <c:pt idx="34233">
                  <c:v>9.952</c:v>
                </c:pt>
                <c:pt idx="34234">
                  <c:v>9.952</c:v>
                </c:pt>
                <c:pt idx="34235">
                  <c:v>9.9770000000000003</c:v>
                </c:pt>
                <c:pt idx="34236">
                  <c:v>9.9770000000000003</c:v>
                </c:pt>
                <c:pt idx="34237">
                  <c:v>9.952</c:v>
                </c:pt>
                <c:pt idx="34238">
                  <c:v>9.952</c:v>
                </c:pt>
                <c:pt idx="34239">
                  <c:v>9.9280000000000008</c:v>
                </c:pt>
                <c:pt idx="34240">
                  <c:v>9.9030000000000005</c:v>
                </c:pt>
                <c:pt idx="34241">
                  <c:v>9.8789999999999996</c:v>
                </c:pt>
                <c:pt idx="34242">
                  <c:v>9.8290000000000006</c:v>
                </c:pt>
                <c:pt idx="34243">
                  <c:v>9.7799999999999994</c:v>
                </c:pt>
                <c:pt idx="34244">
                  <c:v>9.7560000000000002</c:v>
                </c:pt>
                <c:pt idx="34245">
                  <c:v>9.7059999999999995</c:v>
                </c:pt>
                <c:pt idx="34246">
                  <c:v>9.657</c:v>
                </c:pt>
                <c:pt idx="34247">
                  <c:v>9.6080000000000005</c:v>
                </c:pt>
                <c:pt idx="34248">
                  <c:v>9.5579999999999998</c:v>
                </c:pt>
                <c:pt idx="34249">
                  <c:v>9.5340000000000007</c:v>
                </c:pt>
                <c:pt idx="34250">
                  <c:v>9.5090000000000003</c:v>
                </c:pt>
                <c:pt idx="34251">
                  <c:v>9.4849999999999994</c:v>
                </c:pt>
                <c:pt idx="34252">
                  <c:v>9.4600000000000009</c:v>
                </c:pt>
                <c:pt idx="34253">
                  <c:v>9.4350000000000005</c:v>
                </c:pt>
                <c:pt idx="34254">
                  <c:v>9.41</c:v>
                </c:pt>
                <c:pt idx="34255">
                  <c:v>9.41</c:v>
                </c:pt>
                <c:pt idx="34256">
                  <c:v>9.3859999999999992</c:v>
                </c:pt>
                <c:pt idx="34257">
                  <c:v>9.3859999999999992</c:v>
                </c:pt>
                <c:pt idx="34258">
                  <c:v>9.3610000000000007</c:v>
                </c:pt>
                <c:pt idx="34259">
                  <c:v>9.3610000000000007</c:v>
                </c:pt>
                <c:pt idx="34260">
                  <c:v>9.3360000000000003</c:v>
                </c:pt>
                <c:pt idx="34261">
                  <c:v>9.3360000000000003</c:v>
                </c:pt>
                <c:pt idx="34262">
                  <c:v>9.3360000000000003</c:v>
                </c:pt>
                <c:pt idx="34263">
                  <c:v>9.3119999999999994</c:v>
                </c:pt>
                <c:pt idx="34264">
                  <c:v>9.2870000000000008</c:v>
                </c:pt>
                <c:pt idx="34265">
                  <c:v>9.2870000000000008</c:v>
                </c:pt>
                <c:pt idx="34266">
                  <c:v>9.2620000000000005</c:v>
                </c:pt>
                <c:pt idx="34267">
                  <c:v>9.2379999999999995</c:v>
                </c:pt>
                <c:pt idx="34268">
                  <c:v>9.2379999999999995</c:v>
                </c:pt>
                <c:pt idx="34269">
                  <c:v>9.2129999999999992</c:v>
                </c:pt>
                <c:pt idx="34270">
                  <c:v>9.1880000000000006</c:v>
                </c:pt>
                <c:pt idx="34271">
                  <c:v>9.1880000000000006</c:v>
                </c:pt>
                <c:pt idx="34272">
                  <c:v>9.1630000000000003</c:v>
                </c:pt>
                <c:pt idx="34273">
                  <c:v>9.1389999999999993</c:v>
                </c:pt>
                <c:pt idx="34274">
                  <c:v>9.1389999999999993</c:v>
                </c:pt>
                <c:pt idx="34275">
                  <c:v>9.1140000000000008</c:v>
                </c:pt>
                <c:pt idx="34276">
                  <c:v>9.1140000000000008</c:v>
                </c:pt>
                <c:pt idx="34277">
                  <c:v>9.1140000000000008</c:v>
                </c:pt>
                <c:pt idx="34278">
                  <c:v>9.0890000000000004</c:v>
                </c:pt>
                <c:pt idx="34279">
                  <c:v>9.0890000000000004</c:v>
                </c:pt>
                <c:pt idx="34280">
                  <c:v>9.0890000000000004</c:v>
                </c:pt>
                <c:pt idx="34281">
                  <c:v>9.0640000000000001</c:v>
                </c:pt>
                <c:pt idx="34282">
                  <c:v>9.0640000000000001</c:v>
                </c:pt>
                <c:pt idx="34283">
                  <c:v>9.0640000000000001</c:v>
                </c:pt>
                <c:pt idx="34284">
                  <c:v>9.0399999999999991</c:v>
                </c:pt>
                <c:pt idx="34285">
                  <c:v>9.0399999999999991</c:v>
                </c:pt>
                <c:pt idx="34286">
                  <c:v>9.0150000000000006</c:v>
                </c:pt>
                <c:pt idx="34287">
                  <c:v>9.0150000000000006</c:v>
                </c:pt>
                <c:pt idx="34288">
                  <c:v>8.99</c:v>
                </c:pt>
                <c:pt idx="34289">
                  <c:v>8.99</c:v>
                </c:pt>
                <c:pt idx="34290">
                  <c:v>8.99</c:v>
                </c:pt>
                <c:pt idx="34291">
                  <c:v>8.9649999999999999</c:v>
                </c:pt>
                <c:pt idx="34292">
                  <c:v>8.9649999999999999</c:v>
                </c:pt>
                <c:pt idx="34293">
                  <c:v>8.9410000000000007</c:v>
                </c:pt>
                <c:pt idx="34294">
                  <c:v>8.9410000000000007</c:v>
                </c:pt>
                <c:pt idx="34295">
                  <c:v>8.9410000000000007</c:v>
                </c:pt>
                <c:pt idx="34296">
                  <c:v>8.9410000000000007</c:v>
                </c:pt>
                <c:pt idx="34297">
                  <c:v>8.9410000000000007</c:v>
                </c:pt>
                <c:pt idx="34298">
                  <c:v>8.9160000000000004</c:v>
                </c:pt>
                <c:pt idx="34299">
                  <c:v>8.9160000000000004</c:v>
                </c:pt>
                <c:pt idx="34300">
                  <c:v>8.9160000000000004</c:v>
                </c:pt>
                <c:pt idx="34301">
                  <c:v>8.9160000000000004</c:v>
                </c:pt>
                <c:pt idx="34302">
                  <c:v>8.9160000000000004</c:v>
                </c:pt>
                <c:pt idx="34303">
                  <c:v>8.891</c:v>
                </c:pt>
                <c:pt idx="34304">
                  <c:v>8.891</c:v>
                </c:pt>
                <c:pt idx="34305">
                  <c:v>8.891</c:v>
                </c:pt>
                <c:pt idx="34306">
                  <c:v>8.891</c:v>
                </c:pt>
                <c:pt idx="34307">
                  <c:v>8.891</c:v>
                </c:pt>
                <c:pt idx="34308">
                  <c:v>8.891</c:v>
                </c:pt>
                <c:pt idx="34309">
                  <c:v>8.891</c:v>
                </c:pt>
                <c:pt idx="34310">
                  <c:v>8.891</c:v>
                </c:pt>
                <c:pt idx="34311">
                  <c:v>8.9160000000000004</c:v>
                </c:pt>
                <c:pt idx="34312">
                  <c:v>8.9410000000000007</c:v>
                </c:pt>
                <c:pt idx="34313">
                  <c:v>8.9649999999999999</c:v>
                </c:pt>
                <c:pt idx="34314">
                  <c:v>8.99</c:v>
                </c:pt>
                <c:pt idx="34315">
                  <c:v>9.0150000000000006</c:v>
                </c:pt>
                <c:pt idx="34316">
                  <c:v>9.0640000000000001</c:v>
                </c:pt>
                <c:pt idx="34317">
                  <c:v>9.1140000000000008</c:v>
                </c:pt>
                <c:pt idx="34318">
                  <c:v>9.1630000000000003</c:v>
                </c:pt>
                <c:pt idx="34319">
                  <c:v>9.2129999999999992</c:v>
                </c:pt>
                <c:pt idx="34320">
                  <c:v>9.2870000000000008</c:v>
                </c:pt>
                <c:pt idx="34321">
                  <c:v>9.3360000000000003</c:v>
                </c:pt>
                <c:pt idx="34322">
                  <c:v>9.3859999999999992</c:v>
                </c:pt>
                <c:pt idx="34323">
                  <c:v>9.4350000000000005</c:v>
                </c:pt>
                <c:pt idx="34324">
                  <c:v>9.4849999999999994</c:v>
                </c:pt>
                <c:pt idx="34325">
                  <c:v>9.5579999999999998</c:v>
                </c:pt>
                <c:pt idx="34326">
                  <c:v>9.6080000000000005</c:v>
                </c:pt>
                <c:pt idx="34327">
                  <c:v>9.6820000000000004</c:v>
                </c:pt>
                <c:pt idx="34328">
                  <c:v>9.7309999999999999</c:v>
                </c:pt>
                <c:pt idx="34329">
                  <c:v>9.7560000000000002</c:v>
                </c:pt>
                <c:pt idx="34330">
                  <c:v>9.8049999999999997</c:v>
                </c:pt>
                <c:pt idx="34331">
                  <c:v>9.8290000000000006</c:v>
                </c:pt>
                <c:pt idx="34332">
                  <c:v>9.8539999999999992</c:v>
                </c:pt>
                <c:pt idx="34333">
                  <c:v>9.8539999999999992</c:v>
                </c:pt>
                <c:pt idx="34334">
                  <c:v>9.8539999999999992</c:v>
                </c:pt>
                <c:pt idx="34335">
                  <c:v>9.8539999999999992</c:v>
                </c:pt>
                <c:pt idx="34336">
                  <c:v>9.8539999999999992</c:v>
                </c:pt>
                <c:pt idx="34337">
                  <c:v>9.8290000000000006</c:v>
                </c:pt>
                <c:pt idx="34338">
                  <c:v>9.8049999999999997</c:v>
                </c:pt>
                <c:pt idx="34339">
                  <c:v>9.7799999999999994</c:v>
                </c:pt>
                <c:pt idx="34340">
                  <c:v>9.7309999999999999</c:v>
                </c:pt>
                <c:pt idx="34341">
                  <c:v>9.7059999999999995</c:v>
                </c:pt>
                <c:pt idx="34342">
                  <c:v>9.657</c:v>
                </c:pt>
                <c:pt idx="34343">
                  <c:v>9.6080000000000005</c:v>
                </c:pt>
                <c:pt idx="34344">
                  <c:v>9.5579999999999998</c:v>
                </c:pt>
                <c:pt idx="34345">
                  <c:v>9.5340000000000007</c:v>
                </c:pt>
                <c:pt idx="34346">
                  <c:v>9.4849999999999994</c:v>
                </c:pt>
                <c:pt idx="34347">
                  <c:v>9.4600000000000009</c:v>
                </c:pt>
                <c:pt idx="34348">
                  <c:v>9.41</c:v>
                </c:pt>
                <c:pt idx="34349">
                  <c:v>9.3859999999999992</c:v>
                </c:pt>
                <c:pt idx="34350">
                  <c:v>9.3610000000000007</c:v>
                </c:pt>
                <c:pt idx="34351">
                  <c:v>9.3360000000000003</c:v>
                </c:pt>
                <c:pt idx="34352">
                  <c:v>9.3119999999999994</c:v>
                </c:pt>
                <c:pt idx="34353">
                  <c:v>9.2870000000000008</c:v>
                </c:pt>
                <c:pt idx="34354">
                  <c:v>9.2870000000000008</c:v>
                </c:pt>
                <c:pt idx="34355">
                  <c:v>9.2620000000000005</c:v>
                </c:pt>
                <c:pt idx="34356">
                  <c:v>9.2379999999999995</c:v>
                </c:pt>
                <c:pt idx="34357">
                  <c:v>9.2379999999999995</c:v>
                </c:pt>
                <c:pt idx="34358">
                  <c:v>9.2129999999999992</c:v>
                </c:pt>
                <c:pt idx="34359">
                  <c:v>9.1880000000000006</c:v>
                </c:pt>
                <c:pt idx="34360">
                  <c:v>9.1630000000000003</c:v>
                </c:pt>
                <c:pt idx="34361">
                  <c:v>9.1630000000000003</c:v>
                </c:pt>
                <c:pt idx="34362">
                  <c:v>9.1389999999999993</c:v>
                </c:pt>
                <c:pt idx="34363">
                  <c:v>9.1389999999999993</c:v>
                </c:pt>
                <c:pt idx="34364">
                  <c:v>9.1140000000000008</c:v>
                </c:pt>
                <c:pt idx="34365">
                  <c:v>9.1140000000000008</c:v>
                </c:pt>
                <c:pt idx="34366">
                  <c:v>9.0890000000000004</c:v>
                </c:pt>
                <c:pt idx="34367">
                  <c:v>9.0890000000000004</c:v>
                </c:pt>
                <c:pt idx="34368">
                  <c:v>9.0640000000000001</c:v>
                </c:pt>
                <c:pt idx="34369">
                  <c:v>9.0640000000000001</c:v>
                </c:pt>
                <c:pt idx="34370">
                  <c:v>9.0399999999999991</c:v>
                </c:pt>
                <c:pt idx="34371">
                  <c:v>9.0399999999999991</c:v>
                </c:pt>
                <c:pt idx="34372">
                  <c:v>9.0399999999999991</c:v>
                </c:pt>
                <c:pt idx="34373">
                  <c:v>9.0150000000000006</c:v>
                </c:pt>
                <c:pt idx="34374">
                  <c:v>9.0150000000000006</c:v>
                </c:pt>
                <c:pt idx="34375">
                  <c:v>8.99</c:v>
                </c:pt>
                <c:pt idx="34376">
                  <c:v>8.99</c:v>
                </c:pt>
                <c:pt idx="34377">
                  <c:v>8.9649999999999999</c:v>
                </c:pt>
                <c:pt idx="34378">
                  <c:v>8.9649999999999999</c:v>
                </c:pt>
                <c:pt idx="34379">
                  <c:v>8.9649999999999999</c:v>
                </c:pt>
                <c:pt idx="34380">
                  <c:v>8.9410000000000007</c:v>
                </c:pt>
                <c:pt idx="34381">
                  <c:v>8.9410000000000007</c:v>
                </c:pt>
                <c:pt idx="34382">
                  <c:v>8.9410000000000007</c:v>
                </c:pt>
                <c:pt idx="34383">
                  <c:v>8.9160000000000004</c:v>
                </c:pt>
                <c:pt idx="34384">
                  <c:v>8.9160000000000004</c:v>
                </c:pt>
                <c:pt idx="34385">
                  <c:v>8.891</c:v>
                </c:pt>
                <c:pt idx="34386">
                  <c:v>8.891</c:v>
                </c:pt>
                <c:pt idx="34387">
                  <c:v>8.891</c:v>
                </c:pt>
                <c:pt idx="34388">
                  <c:v>8.8659999999999997</c:v>
                </c:pt>
                <c:pt idx="34389">
                  <c:v>8.8659999999999997</c:v>
                </c:pt>
                <c:pt idx="34390">
                  <c:v>8.8659999999999997</c:v>
                </c:pt>
                <c:pt idx="34391">
                  <c:v>8.8409999999999993</c:v>
                </c:pt>
                <c:pt idx="34392">
                  <c:v>8.8409999999999993</c:v>
                </c:pt>
                <c:pt idx="34393">
                  <c:v>8.8409999999999993</c:v>
                </c:pt>
                <c:pt idx="34394">
                  <c:v>8.8409999999999993</c:v>
                </c:pt>
                <c:pt idx="34395">
                  <c:v>8.8170000000000002</c:v>
                </c:pt>
                <c:pt idx="34396">
                  <c:v>8.8170000000000002</c:v>
                </c:pt>
                <c:pt idx="34397">
                  <c:v>8.8170000000000002</c:v>
                </c:pt>
                <c:pt idx="34398">
                  <c:v>8.7919999999999998</c:v>
                </c:pt>
                <c:pt idx="34399">
                  <c:v>8.7919999999999998</c:v>
                </c:pt>
                <c:pt idx="34400">
                  <c:v>8.7919999999999998</c:v>
                </c:pt>
                <c:pt idx="34401">
                  <c:v>8.7919999999999998</c:v>
                </c:pt>
                <c:pt idx="34402">
                  <c:v>8.7669999999999995</c:v>
                </c:pt>
                <c:pt idx="34403">
                  <c:v>8.7669999999999995</c:v>
                </c:pt>
                <c:pt idx="34404">
                  <c:v>8.7669999999999995</c:v>
                </c:pt>
                <c:pt idx="34405">
                  <c:v>8.7669999999999995</c:v>
                </c:pt>
                <c:pt idx="34406">
                  <c:v>8.7919999999999998</c:v>
                </c:pt>
                <c:pt idx="34407">
                  <c:v>8.7919999999999998</c:v>
                </c:pt>
                <c:pt idx="34408">
                  <c:v>8.8170000000000002</c:v>
                </c:pt>
                <c:pt idx="34409">
                  <c:v>8.8409999999999993</c:v>
                </c:pt>
                <c:pt idx="34410">
                  <c:v>8.8659999999999997</c:v>
                </c:pt>
                <c:pt idx="34411">
                  <c:v>8.9160000000000004</c:v>
                </c:pt>
                <c:pt idx="34412">
                  <c:v>8.9410000000000007</c:v>
                </c:pt>
                <c:pt idx="34413">
                  <c:v>8.99</c:v>
                </c:pt>
                <c:pt idx="34414">
                  <c:v>9.0399999999999991</c:v>
                </c:pt>
                <c:pt idx="34415">
                  <c:v>9.0890000000000004</c:v>
                </c:pt>
                <c:pt idx="34416">
                  <c:v>9.1389999999999993</c:v>
                </c:pt>
                <c:pt idx="34417">
                  <c:v>9.1880000000000006</c:v>
                </c:pt>
                <c:pt idx="34418">
                  <c:v>9.2379999999999995</c:v>
                </c:pt>
                <c:pt idx="34419">
                  <c:v>9.2870000000000008</c:v>
                </c:pt>
                <c:pt idx="34420">
                  <c:v>9.3360000000000003</c:v>
                </c:pt>
                <c:pt idx="34421">
                  <c:v>9.41</c:v>
                </c:pt>
                <c:pt idx="34422">
                  <c:v>9.4600000000000009</c:v>
                </c:pt>
                <c:pt idx="34423">
                  <c:v>9.5340000000000007</c:v>
                </c:pt>
                <c:pt idx="34424">
                  <c:v>9.5830000000000002</c:v>
                </c:pt>
                <c:pt idx="34425">
                  <c:v>9.6080000000000005</c:v>
                </c:pt>
                <c:pt idx="34426">
                  <c:v>9.657</c:v>
                </c:pt>
                <c:pt idx="34427">
                  <c:v>9.6820000000000004</c:v>
                </c:pt>
                <c:pt idx="34428">
                  <c:v>9.7059999999999995</c:v>
                </c:pt>
                <c:pt idx="34429">
                  <c:v>9.7059999999999995</c:v>
                </c:pt>
                <c:pt idx="34430">
                  <c:v>9.7309999999999999</c:v>
                </c:pt>
                <c:pt idx="34431">
                  <c:v>9.7059999999999995</c:v>
                </c:pt>
                <c:pt idx="34432">
                  <c:v>9.7059999999999995</c:v>
                </c:pt>
                <c:pt idx="34433">
                  <c:v>9.7059999999999995</c:v>
                </c:pt>
                <c:pt idx="34434">
                  <c:v>9.6820000000000004</c:v>
                </c:pt>
                <c:pt idx="34435">
                  <c:v>9.657</c:v>
                </c:pt>
                <c:pt idx="34436">
                  <c:v>9.6080000000000005</c:v>
                </c:pt>
                <c:pt idx="34437">
                  <c:v>9.5830000000000002</c:v>
                </c:pt>
                <c:pt idx="34438">
                  <c:v>9.5340000000000007</c:v>
                </c:pt>
                <c:pt idx="34439">
                  <c:v>9.4849999999999994</c:v>
                </c:pt>
                <c:pt idx="34440">
                  <c:v>9.4600000000000009</c:v>
                </c:pt>
                <c:pt idx="34441">
                  <c:v>9.41</c:v>
                </c:pt>
                <c:pt idx="34442">
                  <c:v>9.3859999999999992</c:v>
                </c:pt>
                <c:pt idx="34443">
                  <c:v>9.3360000000000003</c:v>
                </c:pt>
                <c:pt idx="34444">
                  <c:v>9.3119999999999994</c:v>
                </c:pt>
                <c:pt idx="34445">
                  <c:v>9.2870000000000008</c:v>
                </c:pt>
                <c:pt idx="34446">
                  <c:v>9.2379999999999995</c:v>
                </c:pt>
                <c:pt idx="34447">
                  <c:v>9.2129999999999992</c:v>
                </c:pt>
                <c:pt idx="34448">
                  <c:v>9.1880000000000006</c:v>
                </c:pt>
                <c:pt idx="34449">
                  <c:v>9.1630000000000003</c:v>
                </c:pt>
                <c:pt idx="34450">
                  <c:v>9.1389999999999993</c:v>
                </c:pt>
                <c:pt idx="34451">
                  <c:v>9.1389999999999993</c:v>
                </c:pt>
                <c:pt idx="34452">
                  <c:v>9.1140000000000008</c:v>
                </c:pt>
                <c:pt idx="34453">
                  <c:v>9.0890000000000004</c:v>
                </c:pt>
                <c:pt idx="34454">
                  <c:v>9.0890000000000004</c:v>
                </c:pt>
                <c:pt idx="34455">
                  <c:v>9.0640000000000001</c:v>
                </c:pt>
                <c:pt idx="34456">
                  <c:v>9.0399999999999991</c:v>
                </c:pt>
                <c:pt idx="34457">
                  <c:v>9.0399999999999991</c:v>
                </c:pt>
                <c:pt idx="34458">
                  <c:v>9.0150000000000006</c:v>
                </c:pt>
                <c:pt idx="34459">
                  <c:v>9.0150000000000006</c:v>
                </c:pt>
                <c:pt idx="34460">
                  <c:v>8.99</c:v>
                </c:pt>
                <c:pt idx="34461">
                  <c:v>8.99</c:v>
                </c:pt>
                <c:pt idx="34462">
                  <c:v>8.9649999999999999</c:v>
                </c:pt>
                <c:pt idx="34463">
                  <c:v>8.9649999999999999</c:v>
                </c:pt>
                <c:pt idx="34464">
                  <c:v>8.9410000000000007</c:v>
                </c:pt>
                <c:pt idx="34465">
                  <c:v>8.9410000000000007</c:v>
                </c:pt>
                <c:pt idx="34466">
                  <c:v>8.9410000000000007</c:v>
                </c:pt>
                <c:pt idx="34467">
                  <c:v>8.9410000000000007</c:v>
                </c:pt>
                <c:pt idx="34468">
                  <c:v>8.9160000000000004</c:v>
                </c:pt>
                <c:pt idx="34469">
                  <c:v>8.9160000000000004</c:v>
                </c:pt>
                <c:pt idx="34470">
                  <c:v>8.891</c:v>
                </c:pt>
                <c:pt idx="34471">
                  <c:v>8.891</c:v>
                </c:pt>
                <c:pt idx="34472">
                  <c:v>8.891</c:v>
                </c:pt>
                <c:pt idx="34473">
                  <c:v>8.891</c:v>
                </c:pt>
                <c:pt idx="34474">
                  <c:v>8.9160000000000004</c:v>
                </c:pt>
                <c:pt idx="34475">
                  <c:v>8.9160000000000004</c:v>
                </c:pt>
                <c:pt idx="34476">
                  <c:v>8.9160000000000004</c:v>
                </c:pt>
                <c:pt idx="34477">
                  <c:v>8.9160000000000004</c:v>
                </c:pt>
                <c:pt idx="34478">
                  <c:v>8.9410000000000007</c:v>
                </c:pt>
                <c:pt idx="34479">
                  <c:v>8.9410000000000007</c:v>
                </c:pt>
                <c:pt idx="34480">
                  <c:v>8.9649999999999999</c:v>
                </c:pt>
                <c:pt idx="34481">
                  <c:v>8.9649999999999999</c:v>
                </c:pt>
                <c:pt idx="34482">
                  <c:v>8.9649999999999999</c:v>
                </c:pt>
                <c:pt idx="34483">
                  <c:v>8.99</c:v>
                </c:pt>
                <c:pt idx="34484">
                  <c:v>8.99</c:v>
                </c:pt>
                <c:pt idx="34485">
                  <c:v>8.99</c:v>
                </c:pt>
                <c:pt idx="34486">
                  <c:v>8.99</c:v>
                </c:pt>
                <c:pt idx="34487">
                  <c:v>8.99</c:v>
                </c:pt>
                <c:pt idx="34488">
                  <c:v>8.99</c:v>
                </c:pt>
                <c:pt idx="34489">
                  <c:v>8.99</c:v>
                </c:pt>
                <c:pt idx="34490">
                  <c:v>8.99</c:v>
                </c:pt>
                <c:pt idx="34491">
                  <c:v>8.99</c:v>
                </c:pt>
                <c:pt idx="34492">
                  <c:v>8.99</c:v>
                </c:pt>
                <c:pt idx="34493">
                  <c:v>8.99</c:v>
                </c:pt>
                <c:pt idx="34494">
                  <c:v>8.99</c:v>
                </c:pt>
                <c:pt idx="34495">
                  <c:v>8.99</c:v>
                </c:pt>
                <c:pt idx="34496">
                  <c:v>8.9649999999999999</c:v>
                </c:pt>
                <c:pt idx="34497">
                  <c:v>8.9649999999999999</c:v>
                </c:pt>
                <c:pt idx="34498">
                  <c:v>8.9649999999999999</c:v>
                </c:pt>
                <c:pt idx="34499">
                  <c:v>8.9649999999999999</c:v>
                </c:pt>
                <c:pt idx="34500">
                  <c:v>8.9649999999999999</c:v>
                </c:pt>
                <c:pt idx="34501">
                  <c:v>8.9649999999999999</c:v>
                </c:pt>
                <c:pt idx="34502">
                  <c:v>8.9649999999999999</c:v>
                </c:pt>
                <c:pt idx="34503">
                  <c:v>8.9649999999999999</c:v>
                </c:pt>
                <c:pt idx="34504">
                  <c:v>8.9649999999999999</c:v>
                </c:pt>
                <c:pt idx="34505">
                  <c:v>8.99</c:v>
                </c:pt>
                <c:pt idx="34506">
                  <c:v>9.0150000000000006</c:v>
                </c:pt>
                <c:pt idx="34507">
                  <c:v>9.0399999999999991</c:v>
                </c:pt>
                <c:pt idx="34508">
                  <c:v>9.0399999999999991</c:v>
                </c:pt>
                <c:pt idx="34509">
                  <c:v>9.0640000000000001</c:v>
                </c:pt>
                <c:pt idx="34510">
                  <c:v>9.0640000000000001</c:v>
                </c:pt>
                <c:pt idx="34511">
                  <c:v>9.1140000000000008</c:v>
                </c:pt>
                <c:pt idx="34512">
                  <c:v>9.1389999999999993</c:v>
                </c:pt>
                <c:pt idx="34513">
                  <c:v>9.1880000000000006</c:v>
                </c:pt>
                <c:pt idx="34514">
                  <c:v>9.2379999999999995</c:v>
                </c:pt>
                <c:pt idx="34515">
                  <c:v>9.3119999999999994</c:v>
                </c:pt>
                <c:pt idx="34516">
                  <c:v>9.3610000000000007</c:v>
                </c:pt>
                <c:pt idx="34517">
                  <c:v>9.41</c:v>
                </c:pt>
                <c:pt idx="34518">
                  <c:v>9.4600000000000009</c:v>
                </c:pt>
                <c:pt idx="34519">
                  <c:v>9.5340000000000007</c:v>
                </c:pt>
                <c:pt idx="34520">
                  <c:v>9.5830000000000002</c:v>
                </c:pt>
                <c:pt idx="34521">
                  <c:v>9.6319999999999997</c:v>
                </c:pt>
                <c:pt idx="34522">
                  <c:v>9.6820000000000004</c:v>
                </c:pt>
                <c:pt idx="34523">
                  <c:v>9.7059999999999995</c:v>
                </c:pt>
                <c:pt idx="34524">
                  <c:v>9.7309999999999999</c:v>
                </c:pt>
                <c:pt idx="34525">
                  <c:v>9.7309999999999999</c:v>
                </c:pt>
                <c:pt idx="34526">
                  <c:v>9.7309999999999999</c:v>
                </c:pt>
                <c:pt idx="34527">
                  <c:v>9.7309999999999999</c:v>
                </c:pt>
                <c:pt idx="34528">
                  <c:v>9.7309999999999999</c:v>
                </c:pt>
                <c:pt idx="34529">
                  <c:v>9.7309999999999999</c:v>
                </c:pt>
                <c:pt idx="34530">
                  <c:v>9.7059999999999995</c:v>
                </c:pt>
                <c:pt idx="34531">
                  <c:v>9.6820000000000004</c:v>
                </c:pt>
                <c:pt idx="34532">
                  <c:v>9.657</c:v>
                </c:pt>
                <c:pt idx="34533">
                  <c:v>9.6080000000000005</c:v>
                </c:pt>
                <c:pt idx="34534">
                  <c:v>9.5579999999999998</c:v>
                </c:pt>
                <c:pt idx="34535">
                  <c:v>9.5340000000000007</c:v>
                </c:pt>
                <c:pt idx="34536">
                  <c:v>9.4849999999999994</c:v>
                </c:pt>
                <c:pt idx="34537">
                  <c:v>9.4350000000000005</c:v>
                </c:pt>
                <c:pt idx="34538">
                  <c:v>9.3859999999999992</c:v>
                </c:pt>
                <c:pt idx="34539">
                  <c:v>9.3360000000000003</c:v>
                </c:pt>
                <c:pt idx="34540">
                  <c:v>9.2870000000000008</c:v>
                </c:pt>
                <c:pt idx="34541">
                  <c:v>9.2379999999999995</c:v>
                </c:pt>
                <c:pt idx="34542">
                  <c:v>9.1880000000000006</c:v>
                </c:pt>
                <c:pt idx="34543">
                  <c:v>9.1389999999999993</c:v>
                </c:pt>
                <c:pt idx="34544">
                  <c:v>9.1140000000000008</c:v>
                </c:pt>
                <c:pt idx="34545">
                  <c:v>9.0640000000000001</c:v>
                </c:pt>
                <c:pt idx="34546">
                  <c:v>9.0399999999999991</c:v>
                </c:pt>
                <c:pt idx="34547">
                  <c:v>8.99</c:v>
                </c:pt>
                <c:pt idx="34548">
                  <c:v>8.9649999999999999</c:v>
                </c:pt>
                <c:pt idx="34549">
                  <c:v>8.9160000000000004</c:v>
                </c:pt>
                <c:pt idx="34550">
                  <c:v>8.891</c:v>
                </c:pt>
                <c:pt idx="34551">
                  <c:v>8.8659999999999997</c:v>
                </c:pt>
                <c:pt idx="34552">
                  <c:v>8.8409999999999993</c:v>
                </c:pt>
                <c:pt idx="34553">
                  <c:v>8.8409999999999993</c:v>
                </c:pt>
                <c:pt idx="34554">
                  <c:v>8.7919999999999998</c:v>
                </c:pt>
                <c:pt idx="34555">
                  <c:v>8.7919999999999998</c:v>
                </c:pt>
                <c:pt idx="34556">
                  <c:v>8.7669999999999995</c:v>
                </c:pt>
                <c:pt idx="34557">
                  <c:v>8.7420000000000009</c:v>
                </c:pt>
                <c:pt idx="34558">
                  <c:v>8.7420000000000009</c:v>
                </c:pt>
                <c:pt idx="34559">
                  <c:v>8.7170000000000005</c:v>
                </c:pt>
                <c:pt idx="34560">
                  <c:v>8.6929999999999996</c:v>
                </c:pt>
                <c:pt idx="34561">
                  <c:v>8.6679999999999993</c:v>
                </c:pt>
                <c:pt idx="34562">
                  <c:v>8.6679999999999993</c:v>
                </c:pt>
                <c:pt idx="34563">
                  <c:v>8.6430000000000007</c:v>
                </c:pt>
                <c:pt idx="34564">
                  <c:v>8.6430000000000007</c:v>
                </c:pt>
                <c:pt idx="34565">
                  <c:v>8.6180000000000003</c:v>
                </c:pt>
                <c:pt idx="34566">
                  <c:v>8.6180000000000003</c:v>
                </c:pt>
                <c:pt idx="34567">
                  <c:v>8.593</c:v>
                </c:pt>
                <c:pt idx="34568">
                  <c:v>8.593</c:v>
                </c:pt>
                <c:pt idx="34569">
                  <c:v>8.5679999999999996</c:v>
                </c:pt>
                <c:pt idx="34570">
                  <c:v>8.5679999999999996</c:v>
                </c:pt>
                <c:pt idx="34571">
                  <c:v>8.5679999999999996</c:v>
                </c:pt>
                <c:pt idx="34572">
                  <c:v>8.5429999999999993</c:v>
                </c:pt>
                <c:pt idx="34573">
                  <c:v>8.5429999999999993</c:v>
                </c:pt>
                <c:pt idx="34574">
                  <c:v>8.5429999999999993</c:v>
                </c:pt>
                <c:pt idx="34575">
                  <c:v>8.5429999999999993</c:v>
                </c:pt>
                <c:pt idx="34576">
                  <c:v>8.5190000000000001</c:v>
                </c:pt>
                <c:pt idx="34577">
                  <c:v>8.5190000000000001</c:v>
                </c:pt>
                <c:pt idx="34578">
                  <c:v>8.5190000000000001</c:v>
                </c:pt>
                <c:pt idx="34579">
                  <c:v>8.5190000000000001</c:v>
                </c:pt>
                <c:pt idx="34580">
                  <c:v>8.5190000000000001</c:v>
                </c:pt>
                <c:pt idx="34581">
                  <c:v>8.4939999999999998</c:v>
                </c:pt>
                <c:pt idx="34582">
                  <c:v>8.4939999999999998</c:v>
                </c:pt>
                <c:pt idx="34583">
                  <c:v>8.4939999999999998</c:v>
                </c:pt>
                <c:pt idx="34584">
                  <c:v>8.4939999999999998</c:v>
                </c:pt>
                <c:pt idx="34585">
                  <c:v>8.4939999999999998</c:v>
                </c:pt>
                <c:pt idx="34586">
                  <c:v>8.4689999999999994</c:v>
                </c:pt>
                <c:pt idx="34587">
                  <c:v>8.4939999999999998</c:v>
                </c:pt>
                <c:pt idx="34588">
                  <c:v>8.4939999999999998</c:v>
                </c:pt>
                <c:pt idx="34589">
                  <c:v>8.4939999999999998</c:v>
                </c:pt>
                <c:pt idx="34590">
                  <c:v>8.5190000000000001</c:v>
                </c:pt>
                <c:pt idx="34591">
                  <c:v>8.5190000000000001</c:v>
                </c:pt>
                <c:pt idx="34592">
                  <c:v>8.5429999999999993</c:v>
                </c:pt>
                <c:pt idx="34593">
                  <c:v>8.5429999999999993</c:v>
                </c:pt>
                <c:pt idx="34594">
                  <c:v>8.5679999999999996</c:v>
                </c:pt>
                <c:pt idx="34595">
                  <c:v>8.5679999999999996</c:v>
                </c:pt>
                <c:pt idx="34596">
                  <c:v>8.5429999999999993</c:v>
                </c:pt>
                <c:pt idx="34597">
                  <c:v>8.5679999999999996</c:v>
                </c:pt>
                <c:pt idx="34598">
                  <c:v>8.593</c:v>
                </c:pt>
                <c:pt idx="34599">
                  <c:v>8.593</c:v>
                </c:pt>
                <c:pt idx="34600">
                  <c:v>8.593</c:v>
                </c:pt>
                <c:pt idx="34601">
                  <c:v>8.6180000000000003</c:v>
                </c:pt>
                <c:pt idx="34602">
                  <c:v>8.6430000000000007</c:v>
                </c:pt>
                <c:pt idx="34603">
                  <c:v>8.6929999999999996</c:v>
                </c:pt>
                <c:pt idx="34604">
                  <c:v>8.7170000000000005</c:v>
                </c:pt>
                <c:pt idx="34605">
                  <c:v>8.7669999999999995</c:v>
                </c:pt>
                <c:pt idx="34606">
                  <c:v>8.8409999999999993</c:v>
                </c:pt>
                <c:pt idx="34607">
                  <c:v>8.891</c:v>
                </c:pt>
                <c:pt idx="34608">
                  <c:v>8.9410000000000007</c:v>
                </c:pt>
                <c:pt idx="34609">
                  <c:v>9.0150000000000006</c:v>
                </c:pt>
                <c:pt idx="34610">
                  <c:v>9.0640000000000001</c:v>
                </c:pt>
                <c:pt idx="34611">
                  <c:v>9.1389999999999993</c:v>
                </c:pt>
                <c:pt idx="34612">
                  <c:v>9.1880000000000006</c:v>
                </c:pt>
                <c:pt idx="34613">
                  <c:v>9.2620000000000005</c:v>
                </c:pt>
                <c:pt idx="34614">
                  <c:v>9.3360000000000003</c:v>
                </c:pt>
                <c:pt idx="34615">
                  <c:v>9.41</c:v>
                </c:pt>
                <c:pt idx="34616">
                  <c:v>9.4600000000000009</c:v>
                </c:pt>
                <c:pt idx="34617">
                  <c:v>9.5340000000000007</c:v>
                </c:pt>
                <c:pt idx="34618">
                  <c:v>9.5830000000000002</c:v>
                </c:pt>
                <c:pt idx="34619">
                  <c:v>9.6319999999999997</c:v>
                </c:pt>
                <c:pt idx="34620">
                  <c:v>9.657</c:v>
                </c:pt>
                <c:pt idx="34621">
                  <c:v>9.6820000000000004</c:v>
                </c:pt>
                <c:pt idx="34622">
                  <c:v>9.7059999999999995</c:v>
                </c:pt>
                <c:pt idx="34623">
                  <c:v>9.7309999999999999</c:v>
                </c:pt>
                <c:pt idx="34624">
                  <c:v>9.7309999999999999</c:v>
                </c:pt>
                <c:pt idx="34625">
                  <c:v>9.7309999999999999</c:v>
                </c:pt>
                <c:pt idx="34626">
                  <c:v>9.7059999999999995</c:v>
                </c:pt>
                <c:pt idx="34627">
                  <c:v>9.6820000000000004</c:v>
                </c:pt>
                <c:pt idx="34628">
                  <c:v>9.6820000000000004</c:v>
                </c:pt>
                <c:pt idx="34629">
                  <c:v>9.6319999999999997</c:v>
                </c:pt>
                <c:pt idx="34630">
                  <c:v>9.6080000000000005</c:v>
                </c:pt>
                <c:pt idx="34631">
                  <c:v>9.5579999999999998</c:v>
                </c:pt>
                <c:pt idx="34632">
                  <c:v>9.5340000000000007</c:v>
                </c:pt>
                <c:pt idx="34633">
                  <c:v>9.4849999999999994</c:v>
                </c:pt>
                <c:pt idx="34634">
                  <c:v>9.4350000000000005</c:v>
                </c:pt>
                <c:pt idx="34635">
                  <c:v>9.3859999999999992</c:v>
                </c:pt>
                <c:pt idx="34636">
                  <c:v>9.3360000000000003</c:v>
                </c:pt>
                <c:pt idx="34637">
                  <c:v>9.3119999999999994</c:v>
                </c:pt>
                <c:pt idx="34638">
                  <c:v>9.2620000000000005</c:v>
                </c:pt>
                <c:pt idx="34639">
                  <c:v>9.2129999999999992</c:v>
                </c:pt>
                <c:pt idx="34640">
                  <c:v>9.1880000000000006</c:v>
                </c:pt>
                <c:pt idx="34641">
                  <c:v>9.1630000000000003</c:v>
                </c:pt>
                <c:pt idx="34642">
                  <c:v>9.1389999999999993</c:v>
                </c:pt>
                <c:pt idx="34643">
                  <c:v>9.1140000000000008</c:v>
                </c:pt>
                <c:pt idx="34644">
                  <c:v>9.1140000000000008</c:v>
                </c:pt>
                <c:pt idx="34645">
                  <c:v>9.0890000000000004</c:v>
                </c:pt>
                <c:pt idx="34646">
                  <c:v>9.0890000000000004</c:v>
                </c:pt>
                <c:pt idx="34647">
                  <c:v>9.0890000000000004</c:v>
                </c:pt>
                <c:pt idx="34648">
                  <c:v>9.0890000000000004</c:v>
                </c:pt>
                <c:pt idx="34649">
                  <c:v>9.0890000000000004</c:v>
                </c:pt>
                <c:pt idx="34650">
                  <c:v>9.0890000000000004</c:v>
                </c:pt>
                <c:pt idx="34651">
                  <c:v>9.0890000000000004</c:v>
                </c:pt>
                <c:pt idx="34652">
                  <c:v>9.0640000000000001</c:v>
                </c:pt>
                <c:pt idx="34653">
                  <c:v>9.0640000000000001</c:v>
                </c:pt>
                <c:pt idx="34654">
                  <c:v>9.0640000000000001</c:v>
                </c:pt>
                <c:pt idx="34655">
                  <c:v>9.0640000000000001</c:v>
                </c:pt>
                <c:pt idx="34656">
                  <c:v>9.0640000000000001</c:v>
                </c:pt>
                <c:pt idx="34657">
                  <c:v>9.0640000000000001</c:v>
                </c:pt>
                <c:pt idx="34658">
                  <c:v>9.0890000000000004</c:v>
                </c:pt>
                <c:pt idx="34659">
                  <c:v>9.0890000000000004</c:v>
                </c:pt>
                <c:pt idx="34660">
                  <c:v>9.0890000000000004</c:v>
                </c:pt>
                <c:pt idx="34661">
                  <c:v>9.1140000000000008</c:v>
                </c:pt>
                <c:pt idx="34662">
                  <c:v>9.1389999999999993</c:v>
                </c:pt>
                <c:pt idx="34663">
                  <c:v>9.1389999999999993</c:v>
                </c:pt>
                <c:pt idx="34664">
                  <c:v>9.1630000000000003</c:v>
                </c:pt>
                <c:pt idx="34665">
                  <c:v>9.1630000000000003</c:v>
                </c:pt>
                <c:pt idx="34666">
                  <c:v>9.1630000000000003</c:v>
                </c:pt>
                <c:pt idx="34667">
                  <c:v>9.1880000000000006</c:v>
                </c:pt>
                <c:pt idx="34668">
                  <c:v>9.1880000000000006</c:v>
                </c:pt>
                <c:pt idx="34669">
                  <c:v>9.1880000000000006</c:v>
                </c:pt>
                <c:pt idx="34670">
                  <c:v>9.1880000000000006</c:v>
                </c:pt>
                <c:pt idx="34671">
                  <c:v>9.1880000000000006</c:v>
                </c:pt>
                <c:pt idx="34672">
                  <c:v>9.1630000000000003</c:v>
                </c:pt>
                <c:pt idx="34673">
                  <c:v>9.1630000000000003</c:v>
                </c:pt>
                <c:pt idx="34674">
                  <c:v>9.1389999999999993</c:v>
                </c:pt>
                <c:pt idx="34675">
                  <c:v>9.1389999999999993</c:v>
                </c:pt>
                <c:pt idx="34676">
                  <c:v>9.1389999999999993</c:v>
                </c:pt>
                <c:pt idx="34677">
                  <c:v>9.1389999999999993</c:v>
                </c:pt>
                <c:pt idx="34678">
                  <c:v>9.1140000000000008</c:v>
                </c:pt>
                <c:pt idx="34679">
                  <c:v>9.1140000000000008</c:v>
                </c:pt>
                <c:pt idx="34680">
                  <c:v>9.1140000000000008</c:v>
                </c:pt>
                <c:pt idx="34681">
                  <c:v>9.0890000000000004</c:v>
                </c:pt>
                <c:pt idx="34682">
                  <c:v>9.0640000000000001</c:v>
                </c:pt>
                <c:pt idx="34683">
                  <c:v>9.0640000000000001</c:v>
                </c:pt>
                <c:pt idx="34684">
                  <c:v>9.0399999999999991</c:v>
                </c:pt>
                <c:pt idx="34685">
                  <c:v>9.0150000000000006</c:v>
                </c:pt>
                <c:pt idx="34686">
                  <c:v>8.9649999999999999</c:v>
                </c:pt>
                <c:pt idx="34687">
                  <c:v>8.9410000000000007</c:v>
                </c:pt>
                <c:pt idx="34688">
                  <c:v>8.9160000000000004</c:v>
                </c:pt>
                <c:pt idx="34689">
                  <c:v>8.9160000000000004</c:v>
                </c:pt>
                <c:pt idx="34690">
                  <c:v>8.891</c:v>
                </c:pt>
                <c:pt idx="34691">
                  <c:v>8.891</c:v>
                </c:pt>
                <c:pt idx="34692">
                  <c:v>8.891</c:v>
                </c:pt>
                <c:pt idx="34693">
                  <c:v>8.9160000000000004</c:v>
                </c:pt>
                <c:pt idx="34694">
                  <c:v>8.9410000000000007</c:v>
                </c:pt>
                <c:pt idx="34695">
                  <c:v>8.9649999999999999</c:v>
                </c:pt>
                <c:pt idx="34696">
                  <c:v>8.99</c:v>
                </c:pt>
                <c:pt idx="34697">
                  <c:v>9.0399999999999991</c:v>
                </c:pt>
                <c:pt idx="34698">
                  <c:v>9.0640000000000001</c:v>
                </c:pt>
                <c:pt idx="34699">
                  <c:v>9.0890000000000004</c:v>
                </c:pt>
                <c:pt idx="34700">
                  <c:v>9.1389999999999993</c:v>
                </c:pt>
                <c:pt idx="34701">
                  <c:v>9.1880000000000006</c:v>
                </c:pt>
                <c:pt idx="34702">
                  <c:v>9.2379999999999995</c:v>
                </c:pt>
                <c:pt idx="34703">
                  <c:v>9.2870000000000008</c:v>
                </c:pt>
                <c:pt idx="34704">
                  <c:v>9.3360000000000003</c:v>
                </c:pt>
                <c:pt idx="34705">
                  <c:v>9.3859999999999992</c:v>
                </c:pt>
                <c:pt idx="34706">
                  <c:v>9.4350000000000005</c:v>
                </c:pt>
                <c:pt idx="34707">
                  <c:v>9.4600000000000009</c:v>
                </c:pt>
                <c:pt idx="34708">
                  <c:v>9.5340000000000007</c:v>
                </c:pt>
                <c:pt idx="34709">
                  <c:v>9.5830000000000002</c:v>
                </c:pt>
                <c:pt idx="34710">
                  <c:v>9.6319999999999997</c:v>
                </c:pt>
                <c:pt idx="34711">
                  <c:v>9.6820000000000004</c:v>
                </c:pt>
                <c:pt idx="34712">
                  <c:v>9.7059999999999995</c:v>
                </c:pt>
                <c:pt idx="34713">
                  <c:v>9.7309999999999999</c:v>
                </c:pt>
                <c:pt idx="34714">
                  <c:v>9.7309999999999999</c:v>
                </c:pt>
                <c:pt idx="34715">
                  <c:v>9.7560000000000002</c:v>
                </c:pt>
                <c:pt idx="34716">
                  <c:v>9.7799999999999994</c:v>
                </c:pt>
                <c:pt idx="34717">
                  <c:v>9.8049999999999997</c:v>
                </c:pt>
                <c:pt idx="34718">
                  <c:v>9.8049999999999997</c:v>
                </c:pt>
                <c:pt idx="34719">
                  <c:v>9.8049999999999997</c:v>
                </c:pt>
                <c:pt idx="34720">
                  <c:v>9.8049999999999997</c:v>
                </c:pt>
                <c:pt idx="34721">
                  <c:v>9.8049999999999997</c:v>
                </c:pt>
                <c:pt idx="34722">
                  <c:v>9.7799999999999994</c:v>
                </c:pt>
                <c:pt idx="34723">
                  <c:v>9.7799999999999994</c:v>
                </c:pt>
                <c:pt idx="34724">
                  <c:v>9.7560000000000002</c:v>
                </c:pt>
                <c:pt idx="34725">
                  <c:v>9.7309999999999999</c:v>
                </c:pt>
                <c:pt idx="34726">
                  <c:v>9.7059999999999995</c:v>
                </c:pt>
                <c:pt idx="34727">
                  <c:v>9.6820000000000004</c:v>
                </c:pt>
                <c:pt idx="34728">
                  <c:v>9.657</c:v>
                </c:pt>
                <c:pt idx="34729">
                  <c:v>9.6319999999999997</c:v>
                </c:pt>
                <c:pt idx="34730">
                  <c:v>9.5830000000000002</c:v>
                </c:pt>
                <c:pt idx="34731">
                  <c:v>9.5830000000000002</c:v>
                </c:pt>
                <c:pt idx="34732">
                  <c:v>9.5579999999999998</c:v>
                </c:pt>
                <c:pt idx="34733">
                  <c:v>9.5340000000000007</c:v>
                </c:pt>
                <c:pt idx="34734">
                  <c:v>9.4849999999999994</c:v>
                </c:pt>
                <c:pt idx="34735">
                  <c:v>9.4600000000000009</c:v>
                </c:pt>
                <c:pt idx="34736">
                  <c:v>9.4350000000000005</c:v>
                </c:pt>
                <c:pt idx="34737">
                  <c:v>9.41</c:v>
                </c:pt>
                <c:pt idx="34738">
                  <c:v>9.41</c:v>
                </c:pt>
                <c:pt idx="34739">
                  <c:v>9.3859999999999992</c:v>
                </c:pt>
                <c:pt idx="34740">
                  <c:v>9.3859999999999992</c:v>
                </c:pt>
                <c:pt idx="34741">
                  <c:v>9.3610000000000007</c:v>
                </c:pt>
                <c:pt idx="34742">
                  <c:v>9.3610000000000007</c:v>
                </c:pt>
                <c:pt idx="34743">
                  <c:v>9.3610000000000007</c:v>
                </c:pt>
                <c:pt idx="34744">
                  <c:v>9.3360000000000003</c:v>
                </c:pt>
                <c:pt idx="34745">
                  <c:v>9.3360000000000003</c:v>
                </c:pt>
                <c:pt idx="34746">
                  <c:v>9.3360000000000003</c:v>
                </c:pt>
                <c:pt idx="34747">
                  <c:v>9.3360000000000003</c:v>
                </c:pt>
                <c:pt idx="34748">
                  <c:v>9.3360000000000003</c:v>
                </c:pt>
                <c:pt idx="34749">
                  <c:v>9.3360000000000003</c:v>
                </c:pt>
                <c:pt idx="34750">
                  <c:v>9.3360000000000003</c:v>
                </c:pt>
                <c:pt idx="34751">
                  <c:v>9.3360000000000003</c:v>
                </c:pt>
                <c:pt idx="34752">
                  <c:v>9.3360000000000003</c:v>
                </c:pt>
                <c:pt idx="34753">
                  <c:v>9.3360000000000003</c:v>
                </c:pt>
                <c:pt idx="34754">
                  <c:v>9.3360000000000003</c:v>
                </c:pt>
                <c:pt idx="34755">
                  <c:v>9.3360000000000003</c:v>
                </c:pt>
                <c:pt idx="34756">
                  <c:v>9.3360000000000003</c:v>
                </c:pt>
                <c:pt idx="34757">
                  <c:v>9.3360000000000003</c:v>
                </c:pt>
                <c:pt idx="34758">
                  <c:v>9.3360000000000003</c:v>
                </c:pt>
                <c:pt idx="34759">
                  <c:v>9.3360000000000003</c:v>
                </c:pt>
                <c:pt idx="34760">
                  <c:v>9.3360000000000003</c:v>
                </c:pt>
                <c:pt idx="34761">
                  <c:v>9.3360000000000003</c:v>
                </c:pt>
                <c:pt idx="34762">
                  <c:v>9.3360000000000003</c:v>
                </c:pt>
                <c:pt idx="34763">
                  <c:v>9.3360000000000003</c:v>
                </c:pt>
                <c:pt idx="34764">
                  <c:v>9.3360000000000003</c:v>
                </c:pt>
                <c:pt idx="34765">
                  <c:v>9.3360000000000003</c:v>
                </c:pt>
                <c:pt idx="34766">
                  <c:v>9.3360000000000003</c:v>
                </c:pt>
                <c:pt idx="34767">
                  <c:v>9.3360000000000003</c:v>
                </c:pt>
                <c:pt idx="34768">
                  <c:v>9.3360000000000003</c:v>
                </c:pt>
                <c:pt idx="34769">
                  <c:v>9.3119999999999994</c:v>
                </c:pt>
                <c:pt idx="34770">
                  <c:v>9.3119999999999994</c:v>
                </c:pt>
                <c:pt idx="34771">
                  <c:v>9.2870000000000008</c:v>
                </c:pt>
                <c:pt idx="34772">
                  <c:v>9.2870000000000008</c:v>
                </c:pt>
                <c:pt idx="34773">
                  <c:v>9.2870000000000008</c:v>
                </c:pt>
                <c:pt idx="34774">
                  <c:v>9.2620000000000005</c:v>
                </c:pt>
                <c:pt idx="34775">
                  <c:v>9.2379999999999995</c:v>
                </c:pt>
                <c:pt idx="34776">
                  <c:v>9.2129999999999992</c:v>
                </c:pt>
                <c:pt idx="34777">
                  <c:v>9.1880000000000006</c:v>
                </c:pt>
                <c:pt idx="34778">
                  <c:v>9.1630000000000003</c:v>
                </c:pt>
                <c:pt idx="34779">
                  <c:v>9.1630000000000003</c:v>
                </c:pt>
                <c:pt idx="34780">
                  <c:v>9.1389999999999993</c:v>
                </c:pt>
                <c:pt idx="34781">
                  <c:v>9.1389999999999993</c:v>
                </c:pt>
                <c:pt idx="34782">
                  <c:v>9.1389999999999993</c:v>
                </c:pt>
                <c:pt idx="34783">
                  <c:v>9.1389999999999993</c:v>
                </c:pt>
                <c:pt idx="34784">
                  <c:v>9.1389999999999993</c:v>
                </c:pt>
                <c:pt idx="34785">
                  <c:v>9.1389999999999993</c:v>
                </c:pt>
                <c:pt idx="34786">
                  <c:v>9.1140000000000008</c:v>
                </c:pt>
                <c:pt idx="34787">
                  <c:v>9.1140000000000008</c:v>
                </c:pt>
                <c:pt idx="34788">
                  <c:v>9.1389999999999993</c:v>
                </c:pt>
                <c:pt idx="34789">
                  <c:v>9.1389999999999993</c:v>
                </c:pt>
                <c:pt idx="34790">
                  <c:v>9.1389999999999993</c:v>
                </c:pt>
                <c:pt idx="34791">
                  <c:v>9.1389999999999993</c:v>
                </c:pt>
                <c:pt idx="34792">
                  <c:v>9.1630000000000003</c:v>
                </c:pt>
                <c:pt idx="34793">
                  <c:v>9.1880000000000006</c:v>
                </c:pt>
                <c:pt idx="34794">
                  <c:v>9.2129999999999992</c:v>
                </c:pt>
                <c:pt idx="34795">
                  <c:v>9.2379999999999995</c:v>
                </c:pt>
                <c:pt idx="34796">
                  <c:v>9.2620000000000005</c:v>
                </c:pt>
                <c:pt idx="34797">
                  <c:v>9.3119999999999994</c:v>
                </c:pt>
                <c:pt idx="34798">
                  <c:v>9.3360000000000003</c:v>
                </c:pt>
                <c:pt idx="34799">
                  <c:v>9.41</c:v>
                </c:pt>
                <c:pt idx="34800">
                  <c:v>9.4350000000000005</c:v>
                </c:pt>
                <c:pt idx="34801">
                  <c:v>9.5090000000000003</c:v>
                </c:pt>
                <c:pt idx="34802">
                  <c:v>9.5579999999999998</c:v>
                </c:pt>
                <c:pt idx="34803">
                  <c:v>9.6080000000000005</c:v>
                </c:pt>
                <c:pt idx="34804">
                  <c:v>9.6319999999999997</c:v>
                </c:pt>
                <c:pt idx="34805">
                  <c:v>9.6820000000000004</c:v>
                </c:pt>
                <c:pt idx="34806">
                  <c:v>9.7059999999999995</c:v>
                </c:pt>
                <c:pt idx="34807">
                  <c:v>9.7560000000000002</c:v>
                </c:pt>
                <c:pt idx="34808">
                  <c:v>9.8049999999999997</c:v>
                </c:pt>
                <c:pt idx="34809">
                  <c:v>9.8290000000000006</c:v>
                </c:pt>
                <c:pt idx="34810">
                  <c:v>9.8539999999999992</c:v>
                </c:pt>
                <c:pt idx="34811">
                  <c:v>9.8789999999999996</c:v>
                </c:pt>
                <c:pt idx="34812">
                  <c:v>9.8789999999999996</c:v>
                </c:pt>
                <c:pt idx="34813">
                  <c:v>9.9030000000000005</c:v>
                </c:pt>
                <c:pt idx="34814">
                  <c:v>9.9030000000000005</c:v>
                </c:pt>
                <c:pt idx="34815">
                  <c:v>9.8789999999999996</c:v>
                </c:pt>
                <c:pt idx="34816">
                  <c:v>9.8789999999999996</c:v>
                </c:pt>
                <c:pt idx="34817">
                  <c:v>9.8789999999999996</c:v>
                </c:pt>
                <c:pt idx="34818">
                  <c:v>9.8539999999999992</c:v>
                </c:pt>
                <c:pt idx="34819">
                  <c:v>9.8539999999999992</c:v>
                </c:pt>
                <c:pt idx="34820">
                  <c:v>9.8290000000000006</c:v>
                </c:pt>
                <c:pt idx="34821">
                  <c:v>9.7799999999999994</c:v>
                </c:pt>
                <c:pt idx="34822">
                  <c:v>9.7560000000000002</c:v>
                </c:pt>
                <c:pt idx="34823">
                  <c:v>9.7059999999999995</c:v>
                </c:pt>
                <c:pt idx="34824">
                  <c:v>9.6820000000000004</c:v>
                </c:pt>
                <c:pt idx="34825">
                  <c:v>9.6319999999999997</c:v>
                </c:pt>
                <c:pt idx="34826">
                  <c:v>9.5830000000000002</c:v>
                </c:pt>
                <c:pt idx="34827">
                  <c:v>9.5579999999999998</c:v>
                </c:pt>
                <c:pt idx="34828">
                  <c:v>9.5340000000000007</c:v>
                </c:pt>
                <c:pt idx="34829">
                  <c:v>9.5090000000000003</c:v>
                </c:pt>
                <c:pt idx="34830">
                  <c:v>9.4849999999999994</c:v>
                </c:pt>
                <c:pt idx="34831">
                  <c:v>9.4600000000000009</c:v>
                </c:pt>
                <c:pt idx="34832">
                  <c:v>9.4350000000000005</c:v>
                </c:pt>
                <c:pt idx="34833">
                  <c:v>9.4350000000000005</c:v>
                </c:pt>
                <c:pt idx="34834">
                  <c:v>9.41</c:v>
                </c:pt>
                <c:pt idx="34835">
                  <c:v>9.3859999999999992</c:v>
                </c:pt>
                <c:pt idx="34836">
                  <c:v>9.3610000000000007</c:v>
                </c:pt>
                <c:pt idx="34837">
                  <c:v>9.3360000000000003</c:v>
                </c:pt>
                <c:pt idx="34838">
                  <c:v>9.3119999999999994</c:v>
                </c:pt>
                <c:pt idx="34839">
                  <c:v>9.2870000000000008</c:v>
                </c:pt>
                <c:pt idx="34840">
                  <c:v>9.2620000000000005</c:v>
                </c:pt>
                <c:pt idx="34841">
                  <c:v>9.2620000000000005</c:v>
                </c:pt>
                <c:pt idx="34842">
                  <c:v>9.2379999999999995</c:v>
                </c:pt>
                <c:pt idx="34843">
                  <c:v>9.2129999999999992</c:v>
                </c:pt>
                <c:pt idx="34844">
                  <c:v>9.1880000000000006</c:v>
                </c:pt>
                <c:pt idx="34845">
                  <c:v>9.1630000000000003</c:v>
                </c:pt>
                <c:pt idx="34846">
                  <c:v>9.1389999999999993</c:v>
                </c:pt>
                <c:pt idx="34847">
                  <c:v>9.1140000000000008</c:v>
                </c:pt>
                <c:pt idx="34848">
                  <c:v>9.0890000000000004</c:v>
                </c:pt>
                <c:pt idx="34849">
                  <c:v>9.0640000000000001</c:v>
                </c:pt>
                <c:pt idx="34850">
                  <c:v>9.0399999999999991</c:v>
                </c:pt>
                <c:pt idx="34851">
                  <c:v>9.0399999999999991</c:v>
                </c:pt>
                <c:pt idx="34852">
                  <c:v>8.99</c:v>
                </c:pt>
                <c:pt idx="34853">
                  <c:v>8.9649999999999999</c:v>
                </c:pt>
                <c:pt idx="34854">
                  <c:v>8.9410000000000007</c:v>
                </c:pt>
                <c:pt idx="34855">
                  <c:v>8.9410000000000007</c:v>
                </c:pt>
                <c:pt idx="34856">
                  <c:v>8.9160000000000004</c:v>
                </c:pt>
                <c:pt idx="34857">
                  <c:v>8.9160000000000004</c:v>
                </c:pt>
                <c:pt idx="34858">
                  <c:v>8.891</c:v>
                </c:pt>
                <c:pt idx="34859">
                  <c:v>8.891</c:v>
                </c:pt>
                <c:pt idx="34860">
                  <c:v>8.8659999999999997</c:v>
                </c:pt>
                <c:pt idx="34861">
                  <c:v>8.8409999999999993</c:v>
                </c:pt>
                <c:pt idx="34862">
                  <c:v>8.8409999999999993</c:v>
                </c:pt>
                <c:pt idx="34863">
                  <c:v>8.8170000000000002</c:v>
                </c:pt>
                <c:pt idx="34864">
                  <c:v>8.7919999999999998</c:v>
                </c:pt>
                <c:pt idx="34865">
                  <c:v>8.7919999999999998</c:v>
                </c:pt>
                <c:pt idx="34866">
                  <c:v>8.7669999999999995</c:v>
                </c:pt>
                <c:pt idx="34867">
                  <c:v>8.7669999999999995</c:v>
                </c:pt>
                <c:pt idx="34868">
                  <c:v>8.7420000000000009</c:v>
                </c:pt>
                <c:pt idx="34869">
                  <c:v>8.7420000000000009</c:v>
                </c:pt>
                <c:pt idx="34870">
                  <c:v>8.7420000000000009</c:v>
                </c:pt>
                <c:pt idx="34871">
                  <c:v>8.7170000000000005</c:v>
                </c:pt>
                <c:pt idx="34872">
                  <c:v>8.7170000000000005</c:v>
                </c:pt>
                <c:pt idx="34873">
                  <c:v>8.7170000000000005</c:v>
                </c:pt>
                <c:pt idx="34874">
                  <c:v>8.7170000000000005</c:v>
                </c:pt>
                <c:pt idx="34875">
                  <c:v>8.7170000000000005</c:v>
                </c:pt>
                <c:pt idx="34876">
                  <c:v>8.7170000000000005</c:v>
                </c:pt>
                <c:pt idx="34877">
                  <c:v>8.7170000000000005</c:v>
                </c:pt>
                <c:pt idx="34878">
                  <c:v>8.7170000000000005</c:v>
                </c:pt>
                <c:pt idx="34879">
                  <c:v>8.7170000000000005</c:v>
                </c:pt>
                <c:pt idx="34880">
                  <c:v>8.7170000000000005</c:v>
                </c:pt>
                <c:pt idx="34881">
                  <c:v>8.7170000000000005</c:v>
                </c:pt>
                <c:pt idx="34882">
                  <c:v>8.7170000000000005</c:v>
                </c:pt>
                <c:pt idx="34883">
                  <c:v>8.6929999999999996</c:v>
                </c:pt>
                <c:pt idx="34884">
                  <c:v>8.6929999999999996</c:v>
                </c:pt>
                <c:pt idx="34885">
                  <c:v>8.6929999999999996</c:v>
                </c:pt>
                <c:pt idx="34886">
                  <c:v>8.7170000000000005</c:v>
                </c:pt>
                <c:pt idx="34887">
                  <c:v>8.7170000000000005</c:v>
                </c:pt>
                <c:pt idx="34888">
                  <c:v>8.7420000000000009</c:v>
                </c:pt>
                <c:pt idx="34889">
                  <c:v>8.7420000000000009</c:v>
                </c:pt>
                <c:pt idx="34890">
                  <c:v>8.7919999999999998</c:v>
                </c:pt>
                <c:pt idx="34891">
                  <c:v>8.8170000000000002</c:v>
                </c:pt>
                <c:pt idx="34892">
                  <c:v>8.8409999999999993</c:v>
                </c:pt>
                <c:pt idx="34893">
                  <c:v>8.891</c:v>
                </c:pt>
                <c:pt idx="34894">
                  <c:v>8.9410000000000007</c:v>
                </c:pt>
                <c:pt idx="34895">
                  <c:v>8.99</c:v>
                </c:pt>
                <c:pt idx="34896">
                  <c:v>9.0640000000000001</c:v>
                </c:pt>
                <c:pt idx="34897">
                  <c:v>9.1389999999999993</c:v>
                </c:pt>
                <c:pt idx="34898">
                  <c:v>9.1880000000000006</c:v>
                </c:pt>
                <c:pt idx="34899">
                  <c:v>9.2379999999999995</c:v>
                </c:pt>
                <c:pt idx="34900">
                  <c:v>9.2870000000000008</c:v>
                </c:pt>
                <c:pt idx="34901">
                  <c:v>9.3610000000000007</c:v>
                </c:pt>
                <c:pt idx="34902">
                  <c:v>9.41</c:v>
                </c:pt>
                <c:pt idx="34903">
                  <c:v>9.4600000000000009</c:v>
                </c:pt>
                <c:pt idx="34904">
                  <c:v>9.5340000000000007</c:v>
                </c:pt>
                <c:pt idx="34905">
                  <c:v>9.5830000000000002</c:v>
                </c:pt>
                <c:pt idx="34906">
                  <c:v>9.657</c:v>
                </c:pt>
                <c:pt idx="34907">
                  <c:v>9.7059999999999995</c:v>
                </c:pt>
                <c:pt idx="34908">
                  <c:v>9.7309999999999999</c:v>
                </c:pt>
                <c:pt idx="34909">
                  <c:v>9.7560000000000002</c:v>
                </c:pt>
                <c:pt idx="34910">
                  <c:v>9.7799999999999994</c:v>
                </c:pt>
                <c:pt idx="34911">
                  <c:v>9.7799999999999994</c:v>
                </c:pt>
                <c:pt idx="34912">
                  <c:v>9.8049999999999997</c:v>
                </c:pt>
                <c:pt idx="34913">
                  <c:v>9.7799999999999994</c:v>
                </c:pt>
                <c:pt idx="34914">
                  <c:v>9.7799999999999994</c:v>
                </c:pt>
                <c:pt idx="34915">
                  <c:v>9.7560000000000002</c:v>
                </c:pt>
                <c:pt idx="34916">
                  <c:v>9.7309999999999999</c:v>
                </c:pt>
                <c:pt idx="34917">
                  <c:v>9.7059999999999995</c:v>
                </c:pt>
                <c:pt idx="34918">
                  <c:v>9.6820000000000004</c:v>
                </c:pt>
                <c:pt idx="34919">
                  <c:v>9.6319999999999997</c:v>
                </c:pt>
                <c:pt idx="34920">
                  <c:v>9.5830000000000002</c:v>
                </c:pt>
                <c:pt idx="34921">
                  <c:v>9.5579999999999998</c:v>
                </c:pt>
                <c:pt idx="34922">
                  <c:v>9.5090000000000003</c:v>
                </c:pt>
                <c:pt idx="34923">
                  <c:v>9.4600000000000009</c:v>
                </c:pt>
                <c:pt idx="34924">
                  <c:v>9.41</c:v>
                </c:pt>
                <c:pt idx="34925">
                  <c:v>9.3610000000000007</c:v>
                </c:pt>
                <c:pt idx="34926">
                  <c:v>9.3119999999999994</c:v>
                </c:pt>
                <c:pt idx="34927">
                  <c:v>9.2870000000000008</c:v>
                </c:pt>
                <c:pt idx="34928">
                  <c:v>9.2379999999999995</c:v>
                </c:pt>
                <c:pt idx="34929">
                  <c:v>9.2129999999999992</c:v>
                </c:pt>
                <c:pt idx="34930">
                  <c:v>9.1880000000000006</c:v>
                </c:pt>
                <c:pt idx="34931">
                  <c:v>9.1630000000000003</c:v>
                </c:pt>
                <c:pt idx="34932">
                  <c:v>9.1630000000000003</c:v>
                </c:pt>
                <c:pt idx="34933">
                  <c:v>9.1389999999999993</c:v>
                </c:pt>
                <c:pt idx="34934">
                  <c:v>9.1389999999999993</c:v>
                </c:pt>
                <c:pt idx="34935">
                  <c:v>9.1140000000000008</c:v>
                </c:pt>
                <c:pt idx="34936">
                  <c:v>9.1140000000000008</c:v>
                </c:pt>
                <c:pt idx="34937">
                  <c:v>9.0890000000000004</c:v>
                </c:pt>
                <c:pt idx="34938">
                  <c:v>9.0890000000000004</c:v>
                </c:pt>
                <c:pt idx="34939">
                  <c:v>9.0890000000000004</c:v>
                </c:pt>
                <c:pt idx="34940">
                  <c:v>9.0890000000000004</c:v>
                </c:pt>
                <c:pt idx="34941">
                  <c:v>9.0890000000000004</c:v>
                </c:pt>
                <c:pt idx="34942">
                  <c:v>9.0640000000000001</c:v>
                </c:pt>
                <c:pt idx="34943">
                  <c:v>9.0640000000000001</c:v>
                </c:pt>
                <c:pt idx="34944">
                  <c:v>9.0890000000000004</c:v>
                </c:pt>
                <c:pt idx="34945">
                  <c:v>9.0890000000000004</c:v>
                </c:pt>
                <c:pt idx="34946">
                  <c:v>9.1140000000000008</c:v>
                </c:pt>
                <c:pt idx="34947">
                  <c:v>9.1140000000000008</c:v>
                </c:pt>
                <c:pt idx="34948">
                  <c:v>9.1389999999999993</c:v>
                </c:pt>
                <c:pt idx="34949">
                  <c:v>9.1389999999999993</c:v>
                </c:pt>
                <c:pt idx="34950">
                  <c:v>9.1389999999999993</c:v>
                </c:pt>
                <c:pt idx="34951">
                  <c:v>9.1389999999999993</c:v>
                </c:pt>
                <c:pt idx="34952">
                  <c:v>9.1389999999999993</c:v>
                </c:pt>
                <c:pt idx="34953">
                  <c:v>9.1389999999999993</c:v>
                </c:pt>
                <c:pt idx="34954">
                  <c:v>9.1389999999999993</c:v>
                </c:pt>
                <c:pt idx="34955">
                  <c:v>9.1630000000000003</c:v>
                </c:pt>
                <c:pt idx="34956">
                  <c:v>9.1630000000000003</c:v>
                </c:pt>
                <c:pt idx="34957">
                  <c:v>9.1630000000000003</c:v>
                </c:pt>
                <c:pt idx="34958">
                  <c:v>9.1630000000000003</c:v>
                </c:pt>
                <c:pt idx="34959">
                  <c:v>9.1630000000000003</c:v>
                </c:pt>
                <c:pt idx="34960">
                  <c:v>9.1630000000000003</c:v>
                </c:pt>
                <c:pt idx="34961">
                  <c:v>9.1630000000000003</c:v>
                </c:pt>
                <c:pt idx="34962">
                  <c:v>9.1630000000000003</c:v>
                </c:pt>
                <c:pt idx="34963">
                  <c:v>9.1389999999999993</c:v>
                </c:pt>
                <c:pt idx="34964">
                  <c:v>9.1389999999999993</c:v>
                </c:pt>
                <c:pt idx="34965">
                  <c:v>9.1389999999999993</c:v>
                </c:pt>
                <c:pt idx="34966">
                  <c:v>9.1389999999999993</c:v>
                </c:pt>
                <c:pt idx="34967">
                  <c:v>9.1389999999999993</c:v>
                </c:pt>
                <c:pt idx="34968">
                  <c:v>9.1389999999999993</c:v>
                </c:pt>
                <c:pt idx="34969">
                  <c:v>9.1389999999999993</c:v>
                </c:pt>
                <c:pt idx="34970">
                  <c:v>9.1389999999999993</c:v>
                </c:pt>
                <c:pt idx="34971">
                  <c:v>9.1630000000000003</c:v>
                </c:pt>
                <c:pt idx="34972">
                  <c:v>9.1630000000000003</c:v>
                </c:pt>
                <c:pt idx="34973">
                  <c:v>9.1630000000000003</c:v>
                </c:pt>
                <c:pt idx="34974">
                  <c:v>9.1630000000000003</c:v>
                </c:pt>
                <c:pt idx="34975">
                  <c:v>9.1630000000000003</c:v>
                </c:pt>
                <c:pt idx="34976">
                  <c:v>9.1630000000000003</c:v>
                </c:pt>
                <c:pt idx="34977">
                  <c:v>9.1389999999999993</c:v>
                </c:pt>
                <c:pt idx="34978">
                  <c:v>9.1389999999999993</c:v>
                </c:pt>
                <c:pt idx="34979">
                  <c:v>9.1389999999999993</c:v>
                </c:pt>
                <c:pt idx="34980">
                  <c:v>9.1389999999999993</c:v>
                </c:pt>
                <c:pt idx="34981">
                  <c:v>9.1630000000000003</c:v>
                </c:pt>
                <c:pt idx="34982">
                  <c:v>9.1880000000000006</c:v>
                </c:pt>
                <c:pt idx="34983">
                  <c:v>9.2379999999999995</c:v>
                </c:pt>
                <c:pt idx="34984">
                  <c:v>9.2620000000000005</c:v>
                </c:pt>
                <c:pt idx="34985">
                  <c:v>9.2870000000000008</c:v>
                </c:pt>
                <c:pt idx="34986">
                  <c:v>9.3119999999999994</c:v>
                </c:pt>
                <c:pt idx="34987">
                  <c:v>9.3360000000000003</c:v>
                </c:pt>
                <c:pt idx="34988">
                  <c:v>9.3859999999999992</c:v>
                </c:pt>
                <c:pt idx="34989">
                  <c:v>9.41</c:v>
                </c:pt>
                <c:pt idx="34990">
                  <c:v>9.4350000000000005</c:v>
                </c:pt>
                <c:pt idx="34991">
                  <c:v>9.4600000000000009</c:v>
                </c:pt>
                <c:pt idx="34992">
                  <c:v>9.5090000000000003</c:v>
                </c:pt>
                <c:pt idx="34993">
                  <c:v>9.5340000000000007</c:v>
                </c:pt>
                <c:pt idx="34994">
                  <c:v>9.5579999999999998</c:v>
                </c:pt>
                <c:pt idx="34995">
                  <c:v>9.6080000000000005</c:v>
                </c:pt>
                <c:pt idx="34996">
                  <c:v>9.657</c:v>
                </c:pt>
                <c:pt idx="34997">
                  <c:v>9.6820000000000004</c:v>
                </c:pt>
                <c:pt idx="34998">
                  <c:v>9.7059999999999995</c:v>
                </c:pt>
                <c:pt idx="34999">
                  <c:v>9.7059999999999995</c:v>
                </c:pt>
                <c:pt idx="35000">
                  <c:v>9.7309999999999999</c:v>
                </c:pt>
                <c:pt idx="35001">
                  <c:v>9.7560000000000002</c:v>
                </c:pt>
                <c:pt idx="35002">
                  <c:v>9.7799999999999994</c:v>
                </c:pt>
                <c:pt idx="35003">
                  <c:v>9.8049999999999997</c:v>
                </c:pt>
                <c:pt idx="35004">
                  <c:v>9.8290000000000006</c:v>
                </c:pt>
                <c:pt idx="35005">
                  <c:v>9.8290000000000006</c:v>
                </c:pt>
                <c:pt idx="35006">
                  <c:v>9.8290000000000006</c:v>
                </c:pt>
                <c:pt idx="35007">
                  <c:v>9.8290000000000006</c:v>
                </c:pt>
                <c:pt idx="35008">
                  <c:v>9.8290000000000006</c:v>
                </c:pt>
                <c:pt idx="35009">
                  <c:v>9.8049999999999997</c:v>
                </c:pt>
                <c:pt idx="35010">
                  <c:v>9.8049999999999997</c:v>
                </c:pt>
                <c:pt idx="35011">
                  <c:v>9.7799999999999994</c:v>
                </c:pt>
                <c:pt idx="35012">
                  <c:v>9.7799999999999994</c:v>
                </c:pt>
                <c:pt idx="35013">
                  <c:v>9.7560000000000002</c:v>
                </c:pt>
                <c:pt idx="35014">
                  <c:v>9.7309999999999999</c:v>
                </c:pt>
                <c:pt idx="35015">
                  <c:v>9.7309999999999999</c:v>
                </c:pt>
                <c:pt idx="35016">
                  <c:v>9.6820000000000004</c:v>
                </c:pt>
                <c:pt idx="35017">
                  <c:v>9.657</c:v>
                </c:pt>
                <c:pt idx="35018">
                  <c:v>9.6319999999999997</c:v>
                </c:pt>
                <c:pt idx="35019">
                  <c:v>9.5830000000000002</c:v>
                </c:pt>
                <c:pt idx="35020">
                  <c:v>9.5579999999999998</c:v>
                </c:pt>
                <c:pt idx="35021">
                  <c:v>9.5340000000000007</c:v>
                </c:pt>
                <c:pt idx="35022">
                  <c:v>9.4849999999999994</c:v>
                </c:pt>
                <c:pt idx="35023">
                  <c:v>9.4600000000000009</c:v>
                </c:pt>
                <c:pt idx="35024">
                  <c:v>9.4350000000000005</c:v>
                </c:pt>
                <c:pt idx="35025">
                  <c:v>9.3859999999999992</c:v>
                </c:pt>
                <c:pt idx="35026">
                  <c:v>9.3610000000000007</c:v>
                </c:pt>
                <c:pt idx="35027">
                  <c:v>9.3360000000000003</c:v>
                </c:pt>
                <c:pt idx="35028">
                  <c:v>9.3119999999999994</c:v>
                </c:pt>
                <c:pt idx="35029">
                  <c:v>9.2870000000000008</c:v>
                </c:pt>
                <c:pt idx="35030">
                  <c:v>9.2379999999999995</c:v>
                </c:pt>
                <c:pt idx="35031">
                  <c:v>9.2129999999999992</c:v>
                </c:pt>
                <c:pt idx="35032">
                  <c:v>9.1880000000000006</c:v>
                </c:pt>
                <c:pt idx="35033">
                  <c:v>9.1630000000000003</c:v>
                </c:pt>
                <c:pt idx="35034">
                  <c:v>9.1389999999999993</c:v>
                </c:pt>
                <c:pt idx="35035">
                  <c:v>9.1140000000000008</c:v>
                </c:pt>
                <c:pt idx="35036">
                  <c:v>9.0890000000000004</c:v>
                </c:pt>
                <c:pt idx="35037">
                  <c:v>9.0640000000000001</c:v>
                </c:pt>
                <c:pt idx="35038">
                  <c:v>9.0399999999999991</c:v>
                </c:pt>
                <c:pt idx="35039">
                  <c:v>9.0399999999999991</c:v>
                </c:pt>
              </c:numCache>
            </c:numRef>
          </c:yVal>
          <c:smooth val="1"/>
          <c:extLst>
            <c:ext xmlns:c16="http://schemas.microsoft.com/office/drawing/2014/chart" uri="{C3380CC4-5D6E-409C-BE32-E72D297353CC}">
              <c16:uniqueId val="{00000003-8A07-47E5-80FA-B023CFE8EC52}"/>
            </c:ext>
          </c:extLst>
        </c:ser>
        <c:dLbls>
          <c:showLegendKey val="0"/>
          <c:showVal val="0"/>
          <c:showCatName val="0"/>
          <c:showSerName val="0"/>
          <c:showPercent val="0"/>
          <c:showBubbleSize val="0"/>
        </c:dLbls>
        <c:axId val="1944987984"/>
        <c:axId val="1493478624"/>
      </c:scatterChart>
      <c:valAx>
        <c:axId val="1944987984"/>
        <c:scaling>
          <c:orientation val="minMax"/>
        </c:scaling>
        <c:delete val="0"/>
        <c:axPos val="b"/>
        <c:majorGridlines>
          <c:spPr>
            <a:ln w="9525" cap="flat" cmpd="sng" algn="ctr">
              <a:solidFill>
                <a:schemeClr val="tx1">
                  <a:lumMod val="15000"/>
                  <a:lumOff val="85000"/>
                </a:schemeClr>
              </a:solidFill>
              <a:round/>
            </a:ln>
            <a:effectLst/>
          </c:spPr>
        </c:majorGridlines>
        <c:numFmt formatCode="dd/mm\ hh:mm"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493478624"/>
        <c:crosses val="autoZero"/>
        <c:crossBetween val="midCat"/>
      </c:valAx>
      <c:valAx>
        <c:axId val="1493478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94498798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085E284-140E-4781-BB6C-2A1C93DC90BC}" type="doc">
      <dgm:prSet loTypeId="urn:microsoft.com/office/officeart/2005/8/layout/default" loCatId="list" qsTypeId="urn:microsoft.com/office/officeart/2005/8/quickstyle/simple1" qsCatId="simple" csTypeId="urn:microsoft.com/office/officeart/2005/8/colors/colorful5" csCatId="colorful"/>
      <dgm:spPr/>
      <dgm:t>
        <a:bodyPr/>
        <a:lstStyle/>
        <a:p>
          <a:endParaRPr lang="en-US"/>
        </a:p>
      </dgm:t>
    </dgm:pt>
    <dgm:pt modelId="{1C3571BB-E0E4-4BFE-BE1F-8AF53C481A03}">
      <dgm:prSet/>
      <dgm:spPr/>
      <dgm:t>
        <a:bodyPr/>
        <a:lstStyle/>
        <a:p>
          <a:r>
            <a:rPr lang="en-US" b="1"/>
            <a:t>La parole à Olivier SAVOYE</a:t>
          </a:r>
          <a:endParaRPr lang="en-US"/>
        </a:p>
      </dgm:t>
    </dgm:pt>
    <dgm:pt modelId="{2DA96A41-EC23-479F-A4AB-0DB1BC95943A}" type="parTrans" cxnId="{9D8F6E05-542C-4E6B-8695-1408AF7B30E8}">
      <dgm:prSet/>
      <dgm:spPr/>
      <dgm:t>
        <a:bodyPr/>
        <a:lstStyle/>
        <a:p>
          <a:endParaRPr lang="en-US"/>
        </a:p>
      </dgm:t>
    </dgm:pt>
    <dgm:pt modelId="{FD9C8411-49F1-4A3F-A2D9-388BFCC9BFD0}" type="sibTrans" cxnId="{9D8F6E05-542C-4E6B-8695-1408AF7B30E8}">
      <dgm:prSet/>
      <dgm:spPr/>
      <dgm:t>
        <a:bodyPr/>
        <a:lstStyle/>
        <a:p>
          <a:endParaRPr lang="en-US"/>
        </a:p>
      </dgm:t>
    </dgm:pt>
    <dgm:pt modelId="{D13FCE31-4629-441A-8324-DA1CE088D0C9}">
      <dgm:prSet/>
      <dgm:spPr/>
      <dgm:t>
        <a:bodyPr/>
        <a:lstStyle/>
        <a:p>
          <a:r>
            <a:rPr lang="en-US" b="1"/>
            <a:t>Le délégué EDF Moyenne – Durance / Verdon</a:t>
          </a:r>
          <a:endParaRPr lang="en-US"/>
        </a:p>
      </dgm:t>
    </dgm:pt>
    <dgm:pt modelId="{073768DE-C2E1-4B37-8558-DA01A3290F21}" type="parTrans" cxnId="{1DA7408A-608E-423F-9CAB-B9FD8F6BDFA6}">
      <dgm:prSet/>
      <dgm:spPr/>
      <dgm:t>
        <a:bodyPr/>
        <a:lstStyle/>
        <a:p>
          <a:endParaRPr lang="en-US"/>
        </a:p>
      </dgm:t>
    </dgm:pt>
    <dgm:pt modelId="{4C170953-6C5A-46B8-A477-BC37CE4DE640}" type="sibTrans" cxnId="{1DA7408A-608E-423F-9CAB-B9FD8F6BDFA6}">
      <dgm:prSet/>
      <dgm:spPr/>
      <dgm:t>
        <a:bodyPr/>
        <a:lstStyle/>
        <a:p>
          <a:endParaRPr lang="en-US"/>
        </a:p>
      </dgm:t>
    </dgm:pt>
    <dgm:pt modelId="{C3E66F7B-AF6A-4726-B71A-5A7763453DE1}" type="pres">
      <dgm:prSet presAssocID="{8085E284-140E-4781-BB6C-2A1C93DC90BC}" presName="diagram" presStyleCnt="0">
        <dgm:presLayoutVars>
          <dgm:dir/>
          <dgm:resizeHandles val="exact"/>
        </dgm:presLayoutVars>
      </dgm:prSet>
      <dgm:spPr/>
    </dgm:pt>
    <dgm:pt modelId="{B8B972F0-C377-4C63-9238-799E5455BDDF}" type="pres">
      <dgm:prSet presAssocID="{1C3571BB-E0E4-4BFE-BE1F-8AF53C481A03}" presName="node" presStyleLbl="node1" presStyleIdx="0" presStyleCnt="2">
        <dgm:presLayoutVars>
          <dgm:bulletEnabled val="1"/>
        </dgm:presLayoutVars>
      </dgm:prSet>
      <dgm:spPr/>
    </dgm:pt>
    <dgm:pt modelId="{3FF32C06-42A4-4170-ABF7-9E42759510FB}" type="pres">
      <dgm:prSet presAssocID="{FD9C8411-49F1-4A3F-A2D9-388BFCC9BFD0}" presName="sibTrans" presStyleCnt="0"/>
      <dgm:spPr/>
    </dgm:pt>
    <dgm:pt modelId="{1AEA9DF8-C756-4B31-833C-6DCC1D2C1C72}" type="pres">
      <dgm:prSet presAssocID="{D13FCE31-4629-441A-8324-DA1CE088D0C9}" presName="node" presStyleLbl="node1" presStyleIdx="1" presStyleCnt="2">
        <dgm:presLayoutVars>
          <dgm:bulletEnabled val="1"/>
        </dgm:presLayoutVars>
      </dgm:prSet>
      <dgm:spPr/>
    </dgm:pt>
  </dgm:ptLst>
  <dgm:cxnLst>
    <dgm:cxn modelId="{9D8F6E05-542C-4E6B-8695-1408AF7B30E8}" srcId="{8085E284-140E-4781-BB6C-2A1C93DC90BC}" destId="{1C3571BB-E0E4-4BFE-BE1F-8AF53C481A03}" srcOrd="0" destOrd="0" parTransId="{2DA96A41-EC23-479F-A4AB-0DB1BC95943A}" sibTransId="{FD9C8411-49F1-4A3F-A2D9-388BFCC9BFD0}"/>
    <dgm:cxn modelId="{1DA7408A-608E-423F-9CAB-B9FD8F6BDFA6}" srcId="{8085E284-140E-4781-BB6C-2A1C93DC90BC}" destId="{D13FCE31-4629-441A-8324-DA1CE088D0C9}" srcOrd="1" destOrd="0" parTransId="{073768DE-C2E1-4B37-8558-DA01A3290F21}" sibTransId="{4C170953-6C5A-46B8-A477-BC37CE4DE640}"/>
    <dgm:cxn modelId="{CE29BFB5-60E4-414D-BC04-3560927DA644}" type="presOf" srcId="{D13FCE31-4629-441A-8324-DA1CE088D0C9}" destId="{1AEA9DF8-C756-4B31-833C-6DCC1D2C1C72}" srcOrd="0" destOrd="0" presId="urn:microsoft.com/office/officeart/2005/8/layout/default"/>
    <dgm:cxn modelId="{1E7BEAD1-B2F8-4004-B2F3-61ABEEE8008C}" type="presOf" srcId="{1C3571BB-E0E4-4BFE-BE1F-8AF53C481A03}" destId="{B8B972F0-C377-4C63-9238-799E5455BDDF}" srcOrd="0" destOrd="0" presId="urn:microsoft.com/office/officeart/2005/8/layout/default"/>
    <dgm:cxn modelId="{B479F2E1-E59D-44D3-AD36-677E4311DC8E}" type="presOf" srcId="{8085E284-140E-4781-BB6C-2A1C93DC90BC}" destId="{C3E66F7B-AF6A-4726-B71A-5A7763453DE1}" srcOrd="0" destOrd="0" presId="urn:microsoft.com/office/officeart/2005/8/layout/default"/>
    <dgm:cxn modelId="{3A3D72AC-4B39-4F1F-8827-1D72B787C9F3}" type="presParOf" srcId="{C3E66F7B-AF6A-4726-B71A-5A7763453DE1}" destId="{B8B972F0-C377-4C63-9238-799E5455BDDF}" srcOrd="0" destOrd="0" presId="urn:microsoft.com/office/officeart/2005/8/layout/default"/>
    <dgm:cxn modelId="{AD8402E4-A703-4914-AAFC-5748940E1B11}" type="presParOf" srcId="{C3E66F7B-AF6A-4726-B71A-5A7763453DE1}" destId="{3FF32C06-42A4-4170-ABF7-9E42759510FB}" srcOrd="1" destOrd="0" presId="urn:microsoft.com/office/officeart/2005/8/layout/default"/>
    <dgm:cxn modelId="{F309AADA-1439-48E0-B146-B498771A2F38}" type="presParOf" srcId="{C3E66F7B-AF6A-4726-B71A-5A7763453DE1}" destId="{1AEA9DF8-C756-4B31-833C-6DCC1D2C1C72}" srcOrd="2"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B972F0-C377-4C63-9238-799E5455BDDF}">
      <dsp:nvSpPr>
        <dsp:cNvPr id="0" name=""/>
        <dsp:cNvSpPr/>
      </dsp:nvSpPr>
      <dsp:spPr>
        <a:xfrm>
          <a:off x="459921" y="1969"/>
          <a:ext cx="4255540" cy="2553324"/>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ctr" defTabSz="1866900">
            <a:lnSpc>
              <a:spcPct val="90000"/>
            </a:lnSpc>
            <a:spcBef>
              <a:spcPct val="0"/>
            </a:spcBef>
            <a:spcAft>
              <a:spcPct val="35000"/>
            </a:spcAft>
            <a:buNone/>
          </a:pPr>
          <a:r>
            <a:rPr lang="en-US" sz="4200" b="1" kern="1200"/>
            <a:t>La parole à Olivier SAVOYE</a:t>
          </a:r>
          <a:endParaRPr lang="en-US" sz="4200" kern="1200"/>
        </a:p>
      </dsp:txBody>
      <dsp:txXfrm>
        <a:off x="459921" y="1969"/>
        <a:ext cx="4255540" cy="2553324"/>
      </dsp:txXfrm>
    </dsp:sp>
    <dsp:sp modelId="{1AEA9DF8-C756-4B31-833C-6DCC1D2C1C72}">
      <dsp:nvSpPr>
        <dsp:cNvPr id="0" name=""/>
        <dsp:cNvSpPr/>
      </dsp:nvSpPr>
      <dsp:spPr>
        <a:xfrm>
          <a:off x="459921" y="2980847"/>
          <a:ext cx="4255540" cy="2553324"/>
        </a:xfrm>
        <a:prstGeom prst="rect">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ctr" defTabSz="1866900">
            <a:lnSpc>
              <a:spcPct val="90000"/>
            </a:lnSpc>
            <a:spcBef>
              <a:spcPct val="0"/>
            </a:spcBef>
            <a:spcAft>
              <a:spcPct val="35000"/>
            </a:spcAft>
            <a:buNone/>
          </a:pPr>
          <a:r>
            <a:rPr lang="en-US" sz="4200" b="1" kern="1200"/>
            <a:t>Le délégué EDF Moyenne – Durance / Verdon</a:t>
          </a:r>
          <a:endParaRPr lang="en-US" sz="4200" kern="1200"/>
        </a:p>
      </dsp:txBody>
      <dsp:txXfrm>
        <a:off x="459921" y="2980847"/>
        <a:ext cx="4255540" cy="2553324"/>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0.26961</cdr:x>
      <cdr:y>0.67398</cdr:y>
    </cdr:from>
    <cdr:to>
      <cdr:x>0.28766</cdr:x>
      <cdr:y>0.82253</cdr:y>
    </cdr:to>
    <cdr:sp macro="" textlink="">
      <cdr:nvSpPr>
        <cdr:cNvPr id="2" name="Rectangle 1">
          <a:extLst xmlns:a="http://schemas.openxmlformats.org/drawingml/2006/main">
            <a:ext uri="{FF2B5EF4-FFF2-40B4-BE49-F238E27FC236}">
              <a16:creationId xmlns:a16="http://schemas.microsoft.com/office/drawing/2014/main" id="{3231FAF0-EFA0-BDC1-90F0-513027917123}"/>
            </a:ext>
          </a:extLst>
        </cdr:cNvPr>
        <cdr:cNvSpPr/>
      </cdr:nvSpPr>
      <cdr:spPr>
        <a:xfrm xmlns:a="http://schemas.openxmlformats.org/drawingml/2006/main">
          <a:off x="2151271" y="2994365"/>
          <a:ext cx="144016" cy="659997"/>
        </a:xfrm>
        <a:prstGeom xmlns:a="http://schemas.openxmlformats.org/drawingml/2006/main" prst="rect">
          <a:avLst/>
        </a:prstGeom>
        <a:solidFill xmlns:a="http://schemas.openxmlformats.org/drawingml/2006/main">
          <a:schemeClr val="bg1"/>
        </a:solidFill>
        <a:ln xmlns:a="http://schemas.openxmlformats.org/drawingml/2006/main">
          <a:solidFill>
            <a:schemeClr val="bg1"/>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A821781-81CF-48C7-9C16-DE1DCA697665}" type="datetimeFigureOut">
              <a:rPr lang="fr-FR" smtClean="0"/>
              <a:t>24/02/2024</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590778A-8981-4DE4-98F4-5AD97A926695}" type="slidenum">
              <a:rPr lang="fr-FR" smtClean="0"/>
              <a:t>‹N°›</a:t>
            </a:fld>
            <a:endParaRPr lang="fr-FR"/>
          </a:p>
        </p:txBody>
      </p:sp>
    </p:spTree>
    <p:extLst>
      <p:ext uri="{BB962C8B-B14F-4D97-AF65-F5344CB8AC3E}">
        <p14:creationId xmlns:p14="http://schemas.microsoft.com/office/powerpoint/2010/main" val="375157388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64D3DE4C-1BF6-49E3-80CA-06265ABA7758}" type="slidenum">
              <a:rPr lang="fr-FR" smtClean="0"/>
              <a:t>33</a:t>
            </a:fld>
            <a:endParaRPr lang="fr-FR"/>
          </a:p>
        </p:txBody>
      </p:sp>
    </p:spTree>
    <p:extLst>
      <p:ext uri="{BB962C8B-B14F-4D97-AF65-F5344CB8AC3E}">
        <p14:creationId xmlns:p14="http://schemas.microsoft.com/office/powerpoint/2010/main" val="501041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24965762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5445610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25559655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EDF Hydro-Texte">
    <p:spTree>
      <p:nvGrpSpPr>
        <p:cNvPr id="1" name=""/>
        <p:cNvGrpSpPr/>
        <p:nvPr/>
      </p:nvGrpSpPr>
      <p:grpSpPr>
        <a:xfrm>
          <a:off x="0" y="0"/>
          <a:ext cx="0" cy="0"/>
          <a:chOff x="0" y="0"/>
          <a:chExt cx="0" cy="0"/>
        </a:xfrm>
      </p:grpSpPr>
      <p:cxnSp>
        <p:nvCxnSpPr>
          <p:cNvPr id="6" name="Connecteur droit 5"/>
          <p:cNvCxnSpPr/>
          <p:nvPr userDrawn="1"/>
        </p:nvCxnSpPr>
        <p:spPr>
          <a:xfrm>
            <a:off x="250898" y="988704"/>
            <a:ext cx="8638875" cy="3842"/>
          </a:xfrm>
          <a:prstGeom prst="line">
            <a:avLst/>
          </a:prstGeom>
          <a:ln w="19050">
            <a:solidFill>
              <a:srgbClr val="09357A"/>
            </a:solidFill>
          </a:ln>
        </p:spPr>
        <p:style>
          <a:lnRef idx="1">
            <a:schemeClr val="accent1"/>
          </a:lnRef>
          <a:fillRef idx="0">
            <a:schemeClr val="accent1"/>
          </a:fillRef>
          <a:effectRef idx="0">
            <a:schemeClr val="accent1"/>
          </a:effectRef>
          <a:fontRef idx="minor">
            <a:schemeClr val="tx1"/>
          </a:fontRef>
        </p:style>
      </p:cxnSp>
      <p:sp>
        <p:nvSpPr>
          <p:cNvPr id="52" name="Titre 51"/>
          <p:cNvSpPr>
            <a:spLocks noGrp="1"/>
          </p:cNvSpPr>
          <p:nvPr>
            <p:ph type="title" hasCustomPrompt="1"/>
          </p:nvPr>
        </p:nvSpPr>
        <p:spPr>
          <a:xfrm>
            <a:off x="183289" y="280562"/>
            <a:ext cx="8706484" cy="616858"/>
          </a:xfrm>
          <a:prstGeom prst="rect">
            <a:avLst/>
          </a:prstGeom>
        </p:spPr>
        <p:txBody>
          <a:bodyPr/>
          <a:lstStyle>
            <a:lvl1pPr>
              <a:defRPr lang="fr-FR" sz="2237" b="1" kern="1200" dirty="0">
                <a:solidFill>
                  <a:srgbClr val="09357A"/>
                </a:solidFill>
                <a:latin typeface="Arial" panose="020B0604020202020204" pitchFamily="34" charset="0"/>
                <a:ea typeface="+mn-ea"/>
                <a:cs typeface="Arial" panose="020B0604020202020204" pitchFamily="34" charset="0"/>
              </a:defRPr>
            </a:lvl1pPr>
          </a:lstStyle>
          <a:p>
            <a:r>
              <a:rPr lang="fr-FR" dirty="0"/>
              <a:t>Titre sur 1 ligne maximum</a:t>
            </a:r>
          </a:p>
        </p:txBody>
      </p:sp>
      <p:sp>
        <p:nvSpPr>
          <p:cNvPr id="3" name="Espace réservé du texte 2"/>
          <p:cNvSpPr>
            <a:spLocks noGrp="1"/>
          </p:cNvSpPr>
          <p:nvPr>
            <p:ph type="body" sz="quarter" idx="10"/>
          </p:nvPr>
        </p:nvSpPr>
        <p:spPr>
          <a:xfrm>
            <a:off x="251189" y="1259537"/>
            <a:ext cx="8638050" cy="5069711"/>
          </a:xfrm>
          <a:prstGeom prst="rect">
            <a:avLst/>
          </a:prstGeom>
        </p:spPr>
        <p:txBody>
          <a:bodyPr/>
          <a:lstStyle>
            <a:lvl1pPr marL="0" indent="0">
              <a:lnSpc>
                <a:spcPct val="100000"/>
              </a:lnSpc>
              <a:spcBef>
                <a:spcPts val="448"/>
              </a:spcBef>
              <a:buNone/>
              <a:defRPr sz="1491" b="1">
                <a:solidFill>
                  <a:srgbClr val="09357A"/>
                </a:solidFill>
                <a:latin typeface="Arial" panose="020B0604020202020204" pitchFamily="34" charset="0"/>
                <a:cs typeface="Arial" panose="020B0604020202020204" pitchFamily="34" charset="0"/>
              </a:defRPr>
            </a:lvl1pPr>
            <a:lvl2pPr marL="131393" indent="0">
              <a:buFontTx/>
              <a:buNone/>
              <a:tabLst>
                <a:tab pos="131393" algn="l"/>
              </a:tabLst>
              <a:defRPr sz="1343">
                <a:solidFill>
                  <a:srgbClr val="001970"/>
                </a:solidFill>
                <a:latin typeface="Arial" panose="020B0604020202020204" pitchFamily="34" charset="0"/>
                <a:cs typeface="Arial" panose="020B0604020202020204" pitchFamily="34" charset="0"/>
              </a:defRPr>
            </a:lvl2pPr>
            <a:lvl3pPr marL="271072" indent="0">
              <a:buFontTx/>
              <a:buNone/>
              <a:defRPr sz="1193">
                <a:solidFill>
                  <a:srgbClr val="75787B"/>
                </a:solidFill>
                <a:latin typeface="Arial" panose="020B0604020202020204" pitchFamily="34" charset="0"/>
                <a:cs typeface="Arial" panose="020B0604020202020204" pitchFamily="34" charset="0"/>
              </a:defRPr>
            </a:lvl3pPr>
            <a:lvl4pPr marL="532674" indent="-130209">
              <a:buClr>
                <a:srgbClr val="09357A"/>
              </a:buClr>
              <a:buSzPct val="100000"/>
              <a:buFont typeface="Webdings" panose="05030102010509060703" pitchFamily="18" charset="2"/>
              <a:buChar char="&lt;"/>
              <a:defRPr sz="1044" baseline="0">
                <a:solidFill>
                  <a:srgbClr val="75787B"/>
                </a:solidFill>
                <a:latin typeface="Arial" panose="020B0604020202020204" pitchFamily="34" charset="0"/>
                <a:cs typeface="Arial" panose="020B0604020202020204" pitchFamily="34" charset="0"/>
              </a:defRPr>
            </a:lvl4pPr>
            <a:lvl5pPr marL="673537" indent="-69840">
              <a:buClr>
                <a:srgbClr val="75787B"/>
              </a:buClr>
              <a:buFont typeface="Webdings" panose="05030102010509060703" pitchFamily="18" charset="2"/>
              <a:buChar char="&lt;"/>
              <a:defRPr sz="1044">
                <a:solidFill>
                  <a:srgbClr val="75787B"/>
                </a:solidFill>
                <a:latin typeface="Arial" panose="020B0604020202020204" pitchFamily="34" charset="0"/>
                <a:cs typeface="Arial" panose="020B0604020202020204" pitchFamily="34" charset="0"/>
              </a:defRPr>
            </a:lvl5pPr>
            <a:lvl6pPr marL="865299" indent="-131393">
              <a:buFont typeface="Wingdings" panose="05000000000000000000" pitchFamily="2" charset="2"/>
              <a:buChar char="q"/>
              <a:defRPr sz="783">
                <a:solidFill>
                  <a:srgbClr val="75787B"/>
                </a:solidFill>
                <a:latin typeface="Arial" panose="020B0604020202020204" pitchFamily="34" charset="0"/>
                <a:cs typeface="Arial" panose="020B0604020202020204" pitchFamily="34" charset="0"/>
              </a:defRPr>
            </a:lvl6pPr>
          </a:lstStyle>
          <a:p>
            <a:pPr lvl="0"/>
            <a:r>
              <a:rPr lang="fr-FR" dirty="0"/>
              <a:t>Modifiez les styles du texte du masque</a:t>
            </a:r>
          </a:p>
          <a:p>
            <a:pPr lvl="1"/>
            <a:r>
              <a:rPr lang="fr-FR" sz="1343" dirty="0">
                <a:latin typeface="Arial" panose="020B0604020202020204" pitchFamily="34" charset="0"/>
                <a:cs typeface="Arial" panose="020B0604020202020204" pitchFamily="34" charset="0"/>
              </a:rPr>
              <a:t>Txt</a:t>
            </a:r>
          </a:p>
          <a:p>
            <a:pPr lvl="2"/>
            <a:r>
              <a:rPr lang="fr-FR" dirty="0"/>
              <a:t>Txt</a:t>
            </a:r>
          </a:p>
          <a:p>
            <a:pPr lvl="3"/>
            <a:r>
              <a:rPr lang="fr-FR" dirty="0">
                <a:latin typeface="Arial" panose="020B0604020202020204" pitchFamily="34" charset="0"/>
                <a:cs typeface="Arial" panose="020B0604020202020204" pitchFamily="34" charset="0"/>
              </a:rPr>
              <a:t>Niveau 1</a:t>
            </a:r>
          </a:p>
          <a:p>
            <a:pPr lvl="4"/>
            <a:r>
              <a:rPr lang="fr-FR" sz="1044" dirty="0">
                <a:latin typeface="Arial" panose="020B0604020202020204" pitchFamily="34" charset="0"/>
                <a:cs typeface="Arial" panose="020B0604020202020204" pitchFamily="34" charset="0"/>
              </a:rPr>
              <a:t>N2</a:t>
            </a:r>
          </a:p>
          <a:p>
            <a:pPr lvl="5"/>
            <a:r>
              <a:rPr lang="fr-FR" sz="783" dirty="0" err="1">
                <a:latin typeface="Arial" panose="020B0604020202020204" pitchFamily="34" charset="0"/>
                <a:cs typeface="Arial" panose="020B0604020202020204" pitchFamily="34" charset="0"/>
              </a:rPr>
              <a:t>nz</a:t>
            </a:r>
            <a:endParaRPr lang="fr-FR" dirty="0"/>
          </a:p>
          <a:p>
            <a:pPr lvl="1"/>
            <a:r>
              <a:rPr lang="fr-FR" dirty="0"/>
              <a:t>Deuxième niveau</a:t>
            </a:r>
          </a:p>
          <a:p>
            <a:pPr lvl="2"/>
            <a:r>
              <a:rPr lang="fr-FR" dirty="0"/>
              <a:t>Troisième niveau</a:t>
            </a:r>
          </a:p>
          <a:p>
            <a:pPr lvl="3"/>
            <a:r>
              <a:rPr lang="fr-FR" dirty="0"/>
              <a:t>Quatrième niveau</a:t>
            </a:r>
          </a:p>
          <a:p>
            <a:pPr lvl="4"/>
            <a:r>
              <a:rPr lang="fr-FR" dirty="0"/>
              <a:t>Cinquième niveau</a:t>
            </a:r>
          </a:p>
        </p:txBody>
      </p:sp>
    </p:spTree>
    <p:custDataLst>
      <p:tags r:id="rId1"/>
    </p:custDataLst>
    <p:extLst>
      <p:ext uri="{BB962C8B-B14F-4D97-AF65-F5344CB8AC3E}">
        <p14:creationId xmlns:p14="http://schemas.microsoft.com/office/powerpoint/2010/main" val="1665151053"/>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17077654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34989803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7DF38D66-90B5-4152-8197-3283790CBC35}" type="datetimeFigureOut">
              <a:rPr lang="fr-FR" smtClean="0"/>
              <a:t>24/02/2024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10032890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7DF38D66-90B5-4152-8197-3283790CBC35}" type="datetimeFigureOut">
              <a:rPr lang="fr-FR" smtClean="0"/>
              <a:t>24/02/2024</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31577672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7DF38D66-90B5-4152-8197-3283790CBC35}" type="datetimeFigureOut">
              <a:rPr lang="fr-FR" smtClean="0"/>
              <a:t>24/02/2024</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26396109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7DF38D66-90B5-4152-8197-3283790CBC35}" type="datetimeFigureOut">
              <a:rPr lang="fr-FR" smtClean="0"/>
              <a:t>24/02/2024</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17829532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7DF38D66-90B5-4152-8197-3283790CBC35}" type="datetimeFigureOut">
              <a:rPr lang="fr-FR" smtClean="0"/>
              <a:t>24/02/2024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21780107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7DF38D66-90B5-4152-8197-3283790CBC35}" type="datetimeFigureOut">
              <a:rPr lang="fr-FR" smtClean="0"/>
              <a:t>24/02/2024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5FD366E3-8484-4190-B5BC-695B6CD071B2}" type="slidenum">
              <a:rPr lang="fr-FR" smtClean="0"/>
              <a:t>‹N°›</a:t>
            </a:fld>
            <a:endParaRPr lang="fr-FR"/>
          </a:p>
        </p:txBody>
      </p:sp>
    </p:spTree>
    <p:extLst>
      <p:ext uri="{BB962C8B-B14F-4D97-AF65-F5344CB8AC3E}">
        <p14:creationId xmlns:p14="http://schemas.microsoft.com/office/powerpoint/2010/main" val="40869519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DF38D66-90B5-4152-8197-3283790CBC35}" type="datetimeFigureOut">
              <a:rPr lang="fr-FR" smtClean="0"/>
              <a:t>24/02/2024</a:t>
            </a:fld>
            <a:endParaRPr lang="fr-F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FD366E3-8484-4190-B5BC-695B6CD071B2}" type="slidenum">
              <a:rPr lang="fr-FR" smtClean="0"/>
              <a:t>‹N°›</a:t>
            </a:fld>
            <a:endParaRPr lang="fr-FR"/>
          </a:p>
        </p:txBody>
      </p:sp>
    </p:spTree>
    <p:extLst>
      <p:ext uri="{BB962C8B-B14F-4D97-AF65-F5344CB8AC3E}">
        <p14:creationId xmlns:p14="http://schemas.microsoft.com/office/powerpoint/2010/main" val="249295407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hyperlink" Target="https://www.billetweb.fr/rise-festival-2024" TargetMode="External"/><Relationship Id="rId2" Type="http://schemas.openxmlformats.org/officeDocument/2006/relationships/hyperlink" Target="https://www.billetweb.fr/challenge-peche-a-la-mouche-a-la-graviere-notre-dame-des-tousques-2-mars-2024" TargetMode="External"/><Relationship Id="rId1" Type="http://schemas.openxmlformats.org/officeDocument/2006/relationships/slideLayout" Target="../slideLayouts/slideLayout1.xml"/><Relationship Id="rId5" Type="http://schemas.openxmlformats.org/officeDocument/2006/relationships/image" Target="../media/image6.jpeg"/><Relationship Id="rId4" Type="http://schemas.openxmlformats.org/officeDocument/2006/relationships/hyperlink" Target="https://www.billetweb.fr/lolo-bouboule-tour" TargetMode="External"/></Relationships>
</file>

<file path=ppt/slides/_rels/slide1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6.jpeg"/><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3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37940BB-FBC4-492E-BD92-3B7B914D0E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640491" y="320041"/>
            <a:ext cx="5030313" cy="3892668"/>
          </a:xfrm>
        </p:spPr>
        <p:txBody>
          <a:bodyPr>
            <a:normAutofit/>
          </a:bodyPr>
          <a:lstStyle/>
          <a:p>
            <a:pPr algn="l">
              <a:lnSpc>
                <a:spcPct val="90000"/>
              </a:lnSpc>
            </a:pPr>
            <a:r>
              <a:rPr lang="fr-FR" sz="5300" dirty="0"/>
              <a:t>Assemblée Générale Extraordinaire de l’AAPPMA du Bas Verdon</a:t>
            </a:r>
          </a:p>
        </p:txBody>
      </p:sp>
      <p:sp>
        <p:nvSpPr>
          <p:cNvPr id="3" name="Sous-titre 2"/>
          <p:cNvSpPr>
            <a:spLocks noGrp="1"/>
          </p:cNvSpPr>
          <p:nvPr>
            <p:ph type="subTitle" idx="1"/>
          </p:nvPr>
        </p:nvSpPr>
        <p:spPr>
          <a:xfrm>
            <a:off x="3640274" y="4631161"/>
            <a:ext cx="5030524" cy="1569486"/>
          </a:xfrm>
        </p:spPr>
        <p:txBody>
          <a:bodyPr>
            <a:normAutofit/>
          </a:bodyPr>
          <a:lstStyle/>
          <a:p>
            <a:pPr algn="l">
              <a:lnSpc>
                <a:spcPct val="90000"/>
              </a:lnSpc>
            </a:pPr>
            <a:r>
              <a:rPr lang="fr-FR" dirty="0"/>
              <a:t>Le 23 février 2024</a:t>
            </a:r>
          </a:p>
          <a:p>
            <a:pPr algn="l">
              <a:lnSpc>
                <a:spcPct val="90000"/>
              </a:lnSpc>
            </a:pPr>
            <a:r>
              <a:rPr lang="fr-FR" dirty="0"/>
              <a:t>Salle des fêtes de Vinon sur Verdon démarrage 18h40</a:t>
            </a:r>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240030" y="1609862"/>
            <a:ext cx="3065526" cy="3320140"/>
          </a:xfrm>
          <a:prstGeom prst="rect">
            <a:avLst/>
          </a:prstGeom>
          <a:noFill/>
        </p:spPr>
      </p:pic>
      <p:sp>
        <p:nvSpPr>
          <p:cNvPr id="11"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40490" y="4409267"/>
            <a:ext cx="3182692" cy="27432"/>
          </a:xfrm>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 name="connsiteX0" fmla="*/ 0 w 3182692"/>
              <a:gd name="connsiteY0" fmla="*/ 0 h 27432"/>
              <a:gd name="connsiteX1" fmla="*/ 604711 w 3182692"/>
              <a:gd name="connsiteY1" fmla="*/ 0 h 27432"/>
              <a:gd name="connsiteX2" fmla="*/ 1145769 w 3182692"/>
              <a:gd name="connsiteY2" fmla="*/ 0 h 27432"/>
              <a:gd name="connsiteX3" fmla="*/ 1845961 w 3182692"/>
              <a:gd name="connsiteY3" fmla="*/ 0 h 27432"/>
              <a:gd name="connsiteX4" fmla="*/ 2450673 w 3182692"/>
              <a:gd name="connsiteY4" fmla="*/ 0 h 27432"/>
              <a:gd name="connsiteX5" fmla="*/ 3182692 w 3182692"/>
              <a:gd name="connsiteY5" fmla="*/ 0 h 27432"/>
              <a:gd name="connsiteX6" fmla="*/ 3182692 w 3182692"/>
              <a:gd name="connsiteY6" fmla="*/ 27432 h 27432"/>
              <a:gd name="connsiteX7" fmla="*/ 2546154 w 3182692"/>
              <a:gd name="connsiteY7" fmla="*/ 27432 h 27432"/>
              <a:gd name="connsiteX8" fmla="*/ 1845961 w 3182692"/>
              <a:gd name="connsiteY8" fmla="*/ 27432 h 27432"/>
              <a:gd name="connsiteX9" fmla="*/ 1304904 w 3182692"/>
              <a:gd name="connsiteY9" fmla="*/ 27432 h 27432"/>
              <a:gd name="connsiteX10" fmla="*/ 668365 w 3182692"/>
              <a:gd name="connsiteY10" fmla="*/ 27432 h 27432"/>
              <a:gd name="connsiteX11" fmla="*/ 0 w 3182692"/>
              <a:gd name="connsiteY11" fmla="*/ 27432 h 27432"/>
              <a:gd name="connsiteX12" fmla="*/ 0 w 3182692"/>
              <a:gd name="connsiteY12"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82692" h="27432" fill="none" extrusionOk="0">
                <a:moveTo>
                  <a:pt x="0" y="0"/>
                </a:moveTo>
                <a:cubicBezTo>
                  <a:pt x="145195" y="-37571"/>
                  <a:pt x="472618" y="-13696"/>
                  <a:pt x="604711" y="0"/>
                </a:cubicBezTo>
                <a:cubicBezTo>
                  <a:pt x="706652" y="-3280"/>
                  <a:pt x="1039328" y="-8567"/>
                  <a:pt x="1241250" y="0"/>
                </a:cubicBezTo>
                <a:cubicBezTo>
                  <a:pt x="1405712" y="-7891"/>
                  <a:pt x="1711158" y="8053"/>
                  <a:pt x="1909615" y="0"/>
                </a:cubicBezTo>
                <a:cubicBezTo>
                  <a:pt x="2107436" y="-40150"/>
                  <a:pt x="2247192" y="19443"/>
                  <a:pt x="2577981" y="0"/>
                </a:cubicBezTo>
                <a:cubicBezTo>
                  <a:pt x="2894393" y="-5855"/>
                  <a:pt x="3041563" y="17846"/>
                  <a:pt x="3182692" y="0"/>
                </a:cubicBezTo>
                <a:cubicBezTo>
                  <a:pt x="3181483" y="8407"/>
                  <a:pt x="3183078" y="21662"/>
                  <a:pt x="3182692" y="27432"/>
                </a:cubicBezTo>
                <a:cubicBezTo>
                  <a:pt x="2975928" y="66594"/>
                  <a:pt x="2667693" y="28550"/>
                  <a:pt x="2482500" y="27432"/>
                </a:cubicBezTo>
                <a:cubicBezTo>
                  <a:pt x="2299734" y="46056"/>
                  <a:pt x="1925962" y="18447"/>
                  <a:pt x="1782308" y="27432"/>
                </a:cubicBezTo>
                <a:cubicBezTo>
                  <a:pt x="1635580" y="29690"/>
                  <a:pt x="1257854" y="5481"/>
                  <a:pt x="1145769" y="27432"/>
                </a:cubicBezTo>
                <a:cubicBezTo>
                  <a:pt x="1025065" y="65718"/>
                  <a:pt x="247799" y="-2392"/>
                  <a:pt x="0" y="27432"/>
                </a:cubicBezTo>
                <a:cubicBezTo>
                  <a:pt x="-877" y="21414"/>
                  <a:pt x="691" y="5222"/>
                  <a:pt x="0" y="0"/>
                </a:cubicBezTo>
                <a:close/>
              </a:path>
              <a:path w="3182692" h="27432" stroke="0" extrusionOk="0">
                <a:moveTo>
                  <a:pt x="0" y="0"/>
                </a:moveTo>
                <a:cubicBezTo>
                  <a:pt x="288308" y="19724"/>
                  <a:pt x="431183" y="-26509"/>
                  <a:pt x="604711" y="0"/>
                </a:cubicBezTo>
                <a:cubicBezTo>
                  <a:pt x="795174" y="4405"/>
                  <a:pt x="950067" y="22541"/>
                  <a:pt x="1145769" y="0"/>
                </a:cubicBezTo>
                <a:cubicBezTo>
                  <a:pt x="1301850" y="7702"/>
                  <a:pt x="1499974" y="-70469"/>
                  <a:pt x="1845961" y="0"/>
                </a:cubicBezTo>
                <a:cubicBezTo>
                  <a:pt x="2191264" y="15313"/>
                  <a:pt x="2307232" y="-97"/>
                  <a:pt x="2450673" y="0"/>
                </a:cubicBezTo>
                <a:cubicBezTo>
                  <a:pt x="2596405" y="-19465"/>
                  <a:pt x="3033067" y="-31048"/>
                  <a:pt x="3182692" y="0"/>
                </a:cubicBezTo>
                <a:cubicBezTo>
                  <a:pt x="3182719" y="12742"/>
                  <a:pt x="3182063" y="18962"/>
                  <a:pt x="3182692" y="27432"/>
                </a:cubicBezTo>
                <a:cubicBezTo>
                  <a:pt x="3091120" y="-13878"/>
                  <a:pt x="2811074" y="70837"/>
                  <a:pt x="2546154" y="27432"/>
                </a:cubicBezTo>
                <a:cubicBezTo>
                  <a:pt x="2285186" y="36673"/>
                  <a:pt x="2090205" y="-13177"/>
                  <a:pt x="1845961" y="27432"/>
                </a:cubicBezTo>
                <a:cubicBezTo>
                  <a:pt x="1599794" y="40637"/>
                  <a:pt x="1466284" y="46591"/>
                  <a:pt x="1304904" y="27432"/>
                </a:cubicBezTo>
                <a:cubicBezTo>
                  <a:pt x="1189365" y="52919"/>
                  <a:pt x="952251" y="32605"/>
                  <a:pt x="668365" y="27432"/>
                </a:cubicBezTo>
                <a:cubicBezTo>
                  <a:pt x="407868" y="52739"/>
                  <a:pt x="284672" y="-261"/>
                  <a:pt x="0" y="27432"/>
                </a:cubicBezTo>
                <a:cubicBezTo>
                  <a:pt x="744" y="20230"/>
                  <a:pt x="1744" y="12455"/>
                  <a:pt x="0" y="0"/>
                </a:cubicBezTo>
                <a:close/>
              </a:path>
              <a:path w="3182692" h="27432" fill="none" stroke="0" extrusionOk="0">
                <a:moveTo>
                  <a:pt x="0" y="0"/>
                </a:moveTo>
                <a:cubicBezTo>
                  <a:pt x="108839" y="-32375"/>
                  <a:pt x="447732" y="16552"/>
                  <a:pt x="604711" y="0"/>
                </a:cubicBezTo>
                <a:cubicBezTo>
                  <a:pt x="781899" y="-548"/>
                  <a:pt x="1052060" y="7118"/>
                  <a:pt x="1241250" y="0"/>
                </a:cubicBezTo>
                <a:cubicBezTo>
                  <a:pt x="1399482" y="14083"/>
                  <a:pt x="1706293" y="54730"/>
                  <a:pt x="1909615" y="0"/>
                </a:cubicBezTo>
                <a:cubicBezTo>
                  <a:pt x="2085313" y="-24404"/>
                  <a:pt x="2264415" y="16988"/>
                  <a:pt x="2577981" y="0"/>
                </a:cubicBezTo>
                <a:cubicBezTo>
                  <a:pt x="2926098" y="-10318"/>
                  <a:pt x="3036314" y="-14769"/>
                  <a:pt x="3182692" y="0"/>
                </a:cubicBezTo>
                <a:cubicBezTo>
                  <a:pt x="3181318" y="7363"/>
                  <a:pt x="3182017" y="22542"/>
                  <a:pt x="3182692" y="27432"/>
                </a:cubicBezTo>
                <a:cubicBezTo>
                  <a:pt x="2996012" y="7913"/>
                  <a:pt x="2669008" y="36539"/>
                  <a:pt x="2482500" y="27432"/>
                </a:cubicBezTo>
                <a:cubicBezTo>
                  <a:pt x="2296543" y="30390"/>
                  <a:pt x="1935236" y="17082"/>
                  <a:pt x="1782308" y="27432"/>
                </a:cubicBezTo>
                <a:cubicBezTo>
                  <a:pt x="1607683" y="34634"/>
                  <a:pt x="1291498" y="10513"/>
                  <a:pt x="1145769" y="27432"/>
                </a:cubicBezTo>
                <a:cubicBezTo>
                  <a:pt x="1015407" y="64469"/>
                  <a:pt x="262557" y="35715"/>
                  <a:pt x="0" y="27432"/>
                </a:cubicBezTo>
                <a:cubicBezTo>
                  <a:pt x="-328" y="20933"/>
                  <a:pt x="1941" y="68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2692" h="27432" fill="none" extrusionOk="0">
                        <a:moveTo>
                          <a:pt x="0" y="0"/>
                        </a:moveTo>
                        <a:cubicBezTo>
                          <a:pt x="126686" y="-21366"/>
                          <a:pt x="467788" y="9025"/>
                          <a:pt x="604711" y="0"/>
                        </a:cubicBezTo>
                        <a:cubicBezTo>
                          <a:pt x="741634" y="-9025"/>
                          <a:pt x="1061620" y="6814"/>
                          <a:pt x="1241250" y="0"/>
                        </a:cubicBezTo>
                        <a:cubicBezTo>
                          <a:pt x="1420880" y="-6814"/>
                          <a:pt x="1713773" y="13383"/>
                          <a:pt x="1909615" y="0"/>
                        </a:cubicBezTo>
                        <a:cubicBezTo>
                          <a:pt x="2105457" y="-13383"/>
                          <a:pt x="2257256" y="13567"/>
                          <a:pt x="2577981" y="0"/>
                        </a:cubicBezTo>
                        <a:cubicBezTo>
                          <a:pt x="2898706" y="-13567"/>
                          <a:pt x="3026063" y="6328"/>
                          <a:pt x="3182692" y="0"/>
                        </a:cubicBezTo>
                        <a:cubicBezTo>
                          <a:pt x="3181526" y="7395"/>
                          <a:pt x="3182737" y="21864"/>
                          <a:pt x="3182692" y="27432"/>
                        </a:cubicBezTo>
                        <a:cubicBezTo>
                          <a:pt x="2998421" y="30886"/>
                          <a:pt x="2675038" y="28158"/>
                          <a:pt x="2482500" y="27432"/>
                        </a:cubicBezTo>
                        <a:cubicBezTo>
                          <a:pt x="2289962" y="26706"/>
                          <a:pt x="1930644" y="15978"/>
                          <a:pt x="1782308" y="27432"/>
                        </a:cubicBezTo>
                        <a:cubicBezTo>
                          <a:pt x="1633972" y="38886"/>
                          <a:pt x="1287388" y="7152"/>
                          <a:pt x="1145769" y="27432"/>
                        </a:cubicBezTo>
                        <a:cubicBezTo>
                          <a:pt x="1004150" y="47712"/>
                          <a:pt x="256377" y="-28294"/>
                          <a:pt x="0" y="27432"/>
                        </a:cubicBezTo>
                        <a:cubicBezTo>
                          <a:pt x="-503" y="20663"/>
                          <a:pt x="1168" y="5855"/>
                          <a:pt x="0" y="0"/>
                        </a:cubicBezTo>
                        <a:close/>
                      </a:path>
                      <a:path w="3182692" h="27432" stroke="0" extrusionOk="0">
                        <a:moveTo>
                          <a:pt x="0" y="0"/>
                        </a:moveTo>
                        <a:cubicBezTo>
                          <a:pt x="283446" y="18201"/>
                          <a:pt x="432812" y="7290"/>
                          <a:pt x="604711" y="0"/>
                        </a:cubicBezTo>
                        <a:cubicBezTo>
                          <a:pt x="776610" y="-7290"/>
                          <a:pt x="982253" y="15478"/>
                          <a:pt x="1145769" y="0"/>
                        </a:cubicBezTo>
                        <a:cubicBezTo>
                          <a:pt x="1309285" y="-15478"/>
                          <a:pt x="1514247" y="-25520"/>
                          <a:pt x="1845961" y="0"/>
                        </a:cubicBezTo>
                        <a:cubicBezTo>
                          <a:pt x="2177675" y="25520"/>
                          <a:pt x="2297588" y="16646"/>
                          <a:pt x="2450673" y="0"/>
                        </a:cubicBezTo>
                        <a:cubicBezTo>
                          <a:pt x="2603758" y="-16646"/>
                          <a:pt x="3023048" y="-21196"/>
                          <a:pt x="3182692" y="0"/>
                        </a:cubicBezTo>
                        <a:cubicBezTo>
                          <a:pt x="3182885" y="12649"/>
                          <a:pt x="3181704" y="17989"/>
                          <a:pt x="3182692" y="27432"/>
                        </a:cubicBezTo>
                        <a:cubicBezTo>
                          <a:pt x="3039109" y="-3557"/>
                          <a:pt x="2823860" y="22992"/>
                          <a:pt x="2546154" y="27432"/>
                        </a:cubicBezTo>
                        <a:cubicBezTo>
                          <a:pt x="2268448" y="31872"/>
                          <a:pt x="2098674" y="14435"/>
                          <a:pt x="1845961" y="27432"/>
                        </a:cubicBezTo>
                        <a:cubicBezTo>
                          <a:pt x="1593248" y="40429"/>
                          <a:pt x="1456743" y="36704"/>
                          <a:pt x="1304904" y="27432"/>
                        </a:cubicBezTo>
                        <a:cubicBezTo>
                          <a:pt x="1153065" y="18160"/>
                          <a:pt x="947204" y="20270"/>
                          <a:pt x="668365" y="27432"/>
                        </a:cubicBezTo>
                        <a:cubicBezTo>
                          <a:pt x="389526" y="34594"/>
                          <a:pt x="288244" y="4516"/>
                          <a:pt x="0" y="27432"/>
                        </a:cubicBezTo>
                        <a:cubicBezTo>
                          <a:pt x="1300" y="19678"/>
                          <a:pt x="-86" y="12044"/>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ous-titre 2">
            <a:extLst>
              <a:ext uri="{FF2B5EF4-FFF2-40B4-BE49-F238E27FC236}">
                <a16:creationId xmlns:a16="http://schemas.microsoft.com/office/drawing/2014/main" id="{B9498EA3-28E4-1BCB-64BC-163AFF5FBCBF}"/>
              </a:ext>
            </a:extLst>
          </p:cNvPr>
          <p:cNvSpPr txBox="1">
            <a:spLocks/>
          </p:cNvSpPr>
          <p:nvPr/>
        </p:nvSpPr>
        <p:spPr>
          <a:xfrm>
            <a:off x="323528" y="5376649"/>
            <a:ext cx="2592288" cy="932688"/>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Présence de 54 personnes</a:t>
            </a:r>
            <a:endParaRPr lang="fr-FR" dirty="0">
              <a:solidFill>
                <a:srgbClr val="92D050"/>
              </a:solidFill>
            </a:endParaRPr>
          </a:p>
        </p:txBody>
      </p:sp>
    </p:spTree>
    <p:extLst>
      <p:ext uri="{BB962C8B-B14F-4D97-AF65-F5344CB8AC3E}">
        <p14:creationId xmlns:p14="http://schemas.microsoft.com/office/powerpoint/2010/main" val="9635551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3" name="Group 12">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6397" y="508838"/>
            <a:ext cx="3913467" cy="6239661"/>
            <a:chOff x="-19221" y="251144"/>
            <a:chExt cx="5217958" cy="6239661"/>
          </a:xfrm>
        </p:grpSpPr>
        <p:sp>
          <p:nvSpPr>
            <p:cNvPr id="14" name="Freeform: Shape 13">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re 1"/>
          <p:cNvSpPr>
            <a:spLocks noGrp="1"/>
          </p:cNvSpPr>
          <p:nvPr>
            <p:ph type="ctrTitle"/>
          </p:nvPr>
        </p:nvSpPr>
        <p:spPr>
          <a:xfrm>
            <a:off x="480060" y="1243013"/>
            <a:ext cx="3393940"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2400" b="1" dirty="0">
                <a:solidFill>
                  <a:schemeClr val="tx2"/>
                </a:solidFill>
              </a:rPr>
              <a:t>Actions fortes </a:t>
            </a:r>
            <a:r>
              <a:rPr lang="en-US" sz="2400" b="1" dirty="0" err="1">
                <a:solidFill>
                  <a:schemeClr val="tx2"/>
                </a:solidFill>
              </a:rPr>
              <a:t>bénévolats</a:t>
            </a:r>
            <a:r>
              <a:rPr lang="en-US" sz="2400" b="1" dirty="0">
                <a:solidFill>
                  <a:schemeClr val="tx2"/>
                </a:solidFill>
              </a:rPr>
              <a:t> : 1500 H de </a:t>
            </a:r>
            <a:r>
              <a:rPr lang="en-US" sz="2400" b="1" dirty="0" err="1">
                <a:solidFill>
                  <a:schemeClr val="tx2"/>
                </a:solidFill>
              </a:rPr>
              <a:t>bénévolats</a:t>
            </a:r>
            <a:r>
              <a:rPr lang="en-US" sz="2400" b="1" dirty="0">
                <a:solidFill>
                  <a:schemeClr val="tx2"/>
                </a:solidFill>
              </a:rPr>
              <a:t> </a:t>
            </a:r>
            <a:r>
              <a:rPr lang="en-US" sz="2400" b="1" dirty="0" err="1">
                <a:solidFill>
                  <a:schemeClr val="tx2"/>
                </a:solidFill>
              </a:rPr>
              <a:t>répartis</a:t>
            </a:r>
            <a:r>
              <a:rPr lang="en-US" sz="2400" b="1" dirty="0">
                <a:solidFill>
                  <a:schemeClr val="tx2"/>
                </a:solidFill>
              </a:rPr>
              <a:t> sur 65 bénévoles environ</a:t>
            </a:r>
            <a:br>
              <a:rPr lang="en-US" sz="3200" b="1" dirty="0">
                <a:solidFill>
                  <a:schemeClr val="tx2"/>
                </a:solidFill>
              </a:rPr>
            </a:br>
            <a:endParaRPr lang="en-US" sz="3100" kern="1200" dirty="0">
              <a:solidFill>
                <a:schemeClr val="tx2"/>
              </a:solidFill>
              <a:latin typeface="+mj-lt"/>
              <a:ea typeface="+mj-ea"/>
              <a:cs typeface="+mj-cs"/>
            </a:endParaRPr>
          </a:p>
        </p:txBody>
      </p:sp>
      <p:sp>
        <p:nvSpPr>
          <p:cNvPr id="3" name="Sous-titre 2"/>
          <p:cNvSpPr>
            <a:spLocks noGrp="1"/>
          </p:cNvSpPr>
          <p:nvPr>
            <p:ph type="subTitle" idx="1"/>
          </p:nvPr>
        </p:nvSpPr>
        <p:spPr>
          <a:xfrm>
            <a:off x="3275855" y="645259"/>
            <a:ext cx="5884311" cy="5703903"/>
          </a:xfrm>
        </p:spPr>
        <p:txBody>
          <a:bodyPr vert="horz" lIns="91440" tIns="45720" rIns="91440" bIns="45720" rtlCol="0" anchor="ctr">
            <a:normAutofit/>
          </a:bodyPr>
          <a:lstStyle/>
          <a:p>
            <a:pPr marL="571500" indent="-228600" algn="l">
              <a:lnSpc>
                <a:spcPct val="90000"/>
              </a:lnSpc>
              <a:buFont typeface="Wingdings" panose="05000000000000000000" pitchFamily="2" charset="2"/>
              <a:buChar char="q"/>
            </a:pPr>
            <a:r>
              <a:rPr lang="en-US" sz="1400" dirty="0">
                <a:solidFill>
                  <a:schemeClr val="tx2"/>
                </a:solidFill>
              </a:rPr>
              <a:t>Mise en place de </a:t>
            </a:r>
            <a:r>
              <a:rPr lang="en-US" sz="1400" dirty="0" err="1">
                <a:solidFill>
                  <a:schemeClr val="tx2"/>
                </a:solidFill>
              </a:rPr>
              <a:t>bouture</a:t>
            </a:r>
            <a:r>
              <a:rPr lang="en-US" sz="1400" dirty="0">
                <a:solidFill>
                  <a:schemeClr val="tx2"/>
                </a:solidFill>
              </a:rPr>
              <a:t> de </a:t>
            </a:r>
            <a:r>
              <a:rPr lang="en-US" sz="1400" dirty="0" err="1">
                <a:solidFill>
                  <a:schemeClr val="tx2"/>
                </a:solidFill>
              </a:rPr>
              <a:t>saules</a:t>
            </a:r>
            <a:r>
              <a:rPr lang="en-US" sz="1400" dirty="0">
                <a:solidFill>
                  <a:schemeClr val="tx2"/>
                </a:solidFill>
              </a:rPr>
              <a:t> à Louane,</a:t>
            </a:r>
          </a:p>
          <a:p>
            <a:pPr marL="571500" indent="-228600" algn="l">
              <a:lnSpc>
                <a:spcPct val="90000"/>
              </a:lnSpc>
              <a:buFont typeface="Wingdings" panose="05000000000000000000" pitchFamily="2" charset="2"/>
              <a:buChar char="q"/>
            </a:pPr>
            <a:r>
              <a:rPr lang="en-US" sz="1400" dirty="0" err="1">
                <a:solidFill>
                  <a:schemeClr val="tx2"/>
                </a:solidFill>
              </a:rPr>
              <a:t>Débroussaillage</a:t>
            </a:r>
            <a:r>
              <a:rPr lang="en-US" sz="1400" dirty="0">
                <a:solidFill>
                  <a:schemeClr val="tx2"/>
                </a:solidFill>
              </a:rPr>
              <a:t> aux </a:t>
            </a:r>
            <a:r>
              <a:rPr lang="en-US" sz="1400" dirty="0" err="1">
                <a:solidFill>
                  <a:schemeClr val="tx2"/>
                </a:solidFill>
              </a:rPr>
              <a:t>gravières</a:t>
            </a:r>
            <a:endParaRPr lang="en-US" sz="1400" dirty="0">
              <a:solidFill>
                <a:schemeClr val="tx2"/>
              </a:solidFill>
            </a:endParaRPr>
          </a:p>
          <a:p>
            <a:pPr marL="571500" indent="-228600" algn="l">
              <a:lnSpc>
                <a:spcPct val="90000"/>
              </a:lnSpc>
              <a:buFont typeface="Wingdings" panose="05000000000000000000" pitchFamily="2" charset="2"/>
              <a:buChar char="q"/>
            </a:pPr>
            <a:r>
              <a:rPr lang="en-US" sz="1400" dirty="0" err="1">
                <a:solidFill>
                  <a:schemeClr val="tx2"/>
                </a:solidFill>
              </a:rPr>
              <a:t>Suivi</a:t>
            </a:r>
            <a:r>
              <a:rPr lang="en-US" sz="1400" dirty="0">
                <a:solidFill>
                  <a:schemeClr val="tx2"/>
                </a:solidFill>
              </a:rPr>
              <a:t> </a:t>
            </a:r>
            <a:r>
              <a:rPr lang="en-US" sz="1400" dirty="0" err="1">
                <a:solidFill>
                  <a:schemeClr val="tx2"/>
                </a:solidFill>
              </a:rPr>
              <a:t>thermique</a:t>
            </a:r>
            <a:r>
              <a:rPr lang="en-US" sz="1400" dirty="0">
                <a:solidFill>
                  <a:schemeClr val="tx2"/>
                </a:solidFill>
              </a:rPr>
              <a:t> sur tout le </a:t>
            </a:r>
            <a:r>
              <a:rPr lang="en-US" sz="1400" dirty="0" err="1">
                <a:solidFill>
                  <a:schemeClr val="tx2"/>
                </a:solidFill>
              </a:rPr>
              <a:t>bassin</a:t>
            </a:r>
            <a:r>
              <a:rPr lang="en-US" sz="1400" dirty="0">
                <a:solidFill>
                  <a:schemeClr val="tx2"/>
                </a:solidFill>
              </a:rPr>
              <a:t> versant du bas Verdon</a:t>
            </a:r>
          </a:p>
          <a:p>
            <a:pPr marL="571500" indent="-228600" algn="l">
              <a:lnSpc>
                <a:spcPct val="90000"/>
              </a:lnSpc>
              <a:buFont typeface="Wingdings" panose="05000000000000000000" pitchFamily="2" charset="2"/>
              <a:buChar char="q"/>
            </a:pPr>
            <a:r>
              <a:rPr lang="en-US" sz="1400" dirty="0" err="1">
                <a:solidFill>
                  <a:schemeClr val="tx2"/>
                </a:solidFill>
              </a:rPr>
              <a:t>Suivi</a:t>
            </a:r>
            <a:r>
              <a:rPr lang="en-US" sz="1400" dirty="0">
                <a:solidFill>
                  <a:schemeClr val="tx2"/>
                </a:solidFill>
              </a:rPr>
              <a:t> </a:t>
            </a:r>
            <a:r>
              <a:rPr lang="en-US" sz="1400" dirty="0" err="1">
                <a:solidFill>
                  <a:schemeClr val="tx2"/>
                </a:solidFill>
              </a:rPr>
              <a:t>frayère</a:t>
            </a:r>
            <a:r>
              <a:rPr lang="en-US" sz="1400" dirty="0">
                <a:solidFill>
                  <a:schemeClr val="tx2"/>
                </a:solidFill>
              </a:rPr>
              <a:t> à truite </a:t>
            </a:r>
            <a:r>
              <a:rPr lang="en-US" sz="1400" dirty="0" err="1">
                <a:solidFill>
                  <a:schemeClr val="tx2"/>
                </a:solidFill>
              </a:rPr>
              <a:t>fario</a:t>
            </a:r>
            <a:r>
              <a:rPr lang="en-US" sz="1400" dirty="0">
                <a:solidFill>
                  <a:schemeClr val="tx2"/>
                </a:solidFill>
              </a:rPr>
              <a:t> sur le </a:t>
            </a:r>
            <a:r>
              <a:rPr lang="en-US" sz="1400" dirty="0" err="1">
                <a:solidFill>
                  <a:schemeClr val="tx2"/>
                </a:solidFill>
              </a:rPr>
              <a:t>linéaire</a:t>
            </a:r>
            <a:endParaRPr lang="en-US" sz="1400" dirty="0">
              <a:solidFill>
                <a:schemeClr val="tx2"/>
              </a:solidFill>
            </a:endParaRPr>
          </a:p>
          <a:p>
            <a:pPr marL="571500" indent="-228600" algn="l">
              <a:lnSpc>
                <a:spcPct val="90000"/>
              </a:lnSpc>
              <a:buFont typeface="Wingdings" panose="05000000000000000000" pitchFamily="2" charset="2"/>
              <a:buChar char="q"/>
            </a:pPr>
            <a:r>
              <a:rPr lang="en-US" sz="1400" dirty="0">
                <a:solidFill>
                  <a:schemeClr val="tx2"/>
                </a:solidFill>
              </a:rPr>
              <a:t>Couverture de 1300 ml de rivière avec des </a:t>
            </a:r>
            <a:r>
              <a:rPr lang="en-US" sz="1400" dirty="0" err="1">
                <a:solidFill>
                  <a:schemeClr val="tx2"/>
                </a:solidFill>
              </a:rPr>
              <a:t>fils</a:t>
            </a:r>
            <a:r>
              <a:rPr lang="en-US" sz="1400" dirty="0">
                <a:solidFill>
                  <a:schemeClr val="tx2"/>
                </a:solidFill>
              </a:rPr>
              <a:t> </a:t>
            </a:r>
            <a:r>
              <a:rPr lang="en-US" sz="1400" dirty="0" err="1">
                <a:solidFill>
                  <a:schemeClr val="tx2"/>
                </a:solidFill>
              </a:rPr>
              <a:t>tendus</a:t>
            </a:r>
            <a:r>
              <a:rPr lang="en-US" sz="1400" dirty="0">
                <a:solidFill>
                  <a:schemeClr val="tx2"/>
                </a:solidFill>
              </a:rPr>
              <a:t> pour limiter </a:t>
            </a:r>
            <a:r>
              <a:rPr lang="en-US" sz="1400" dirty="0" err="1">
                <a:solidFill>
                  <a:schemeClr val="tx2"/>
                </a:solidFill>
              </a:rPr>
              <a:t>l’impact</a:t>
            </a:r>
            <a:r>
              <a:rPr lang="en-US" sz="1400" dirty="0">
                <a:solidFill>
                  <a:schemeClr val="tx2"/>
                </a:solidFill>
              </a:rPr>
              <a:t> des </a:t>
            </a:r>
            <a:r>
              <a:rPr lang="en-US" sz="1400" dirty="0" err="1">
                <a:solidFill>
                  <a:schemeClr val="tx2"/>
                </a:solidFill>
              </a:rPr>
              <a:t>cormorans</a:t>
            </a:r>
            <a:endParaRPr lang="en-US" sz="1400" dirty="0">
              <a:solidFill>
                <a:schemeClr val="tx2"/>
              </a:solidFill>
            </a:endParaRPr>
          </a:p>
          <a:p>
            <a:pPr marL="571500" indent="-228600" algn="l">
              <a:lnSpc>
                <a:spcPct val="90000"/>
              </a:lnSpc>
              <a:buFont typeface="Wingdings" panose="05000000000000000000" pitchFamily="2" charset="2"/>
              <a:buChar char="q"/>
            </a:pPr>
            <a:r>
              <a:rPr lang="en-US" sz="1400" dirty="0">
                <a:solidFill>
                  <a:schemeClr val="tx2"/>
                </a:solidFill>
              </a:rPr>
              <a:t>Mise à disposition de bénévoles et de </a:t>
            </a:r>
            <a:r>
              <a:rPr lang="en-US" sz="1400" dirty="0" err="1">
                <a:solidFill>
                  <a:schemeClr val="tx2"/>
                </a:solidFill>
              </a:rPr>
              <a:t>parcours</a:t>
            </a:r>
            <a:r>
              <a:rPr lang="en-US" sz="1400" dirty="0">
                <a:solidFill>
                  <a:schemeClr val="tx2"/>
                </a:solidFill>
              </a:rPr>
              <a:t> pour le clip de pêche en France </a:t>
            </a:r>
            <a:r>
              <a:rPr lang="en-US" sz="1400" dirty="0" err="1">
                <a:solidFill>
                  <a:schemeClr val="tx2"/>
                </a:solidFill>
              </a:rPr>
              <a:t>organisé</a:t>
            </a:r>
            <a:r>
              <a:rPr lang="en-US" sz="1400" dirty="0">
                <a:solidFill>
                  <a:schemeClr val="tx2"/>
                </a:solidFill>
              </a:rPr>
              <a:t> par la FNPF</a:t>
            </a:r>
          </a:p>
          <a:p>
            <a:pPr marL="571500" indent="-228600" algn="l">
              <a:lnSpc>
                <a:spcPct val="90000"/>
              </a:lnSpc>
              <a:buFont typeface="Wingdings" panose="05000000000000000000" pitchFamily="2" charset="2"/>
              <a:buChar char="q"/>
            </a:pPr>
            <a:r>
              <a:rPr lang="en-US" sz="1400" dirty="0" err="1">
                <a:solidFill>
                  <a:schemeClr val="tx2"/>
                </a:solidFill>
              </a:rPr>
              <a:t>Suivi</a:t>
            </a:r>
            <a:r>
              <a:rPr lang="en-US" sz="1400" dirty="0">
                <a:solidFill>
                  <a:schemeClr val="tx2"/>
                </a:solidFill>
              </a:rPr>
              <a:t> </a:t>
            </a:r>
            <a:r>
              <a:rPr lang="en-US" sz="1400" dirty="0" err="1">
                <a:solidFill>
                  <a:schemeClr val="tx2"/>
                </a:solidFill>
              </a:rPr>
              <a:t>baux</a:t>
            </a:r>
            <a:r>
              <a:rPr lang="en-US" sz="1400" dirty="0">
                <a:solidFill>
                  <a:schemeClr val="tx2"/>
                </a:solidFill>
              </a:rPr>
              <a:t> de pêche, </a:t>
            </a:r>
          </a:p>
          <a:p>
            <a:pPr marL="571500" indent="-228600" algn="l">
              <a:lnSpc>
                <a:spcPct val="90000"/>
              </a:lnSpc>
              <a:buFont typeface="Wingdings" panose="05000000000000000000" pitchFamily="2" charset="2"/>
              <a:buChar char="q"/>
            </a:pPr>
            <a:r>
              <a:rPr lang="en-US" sz="1400" dirty="0" err="1">
                <a:solidFill>
                  <a:schemeClr val="tx2"/>
                </a:solidFill>
              </a:rPr>
              <a:t>Réalisation</a:t>
            </a:r>
            <a:r>
              <a:rPr lang="en-US" sz="1400" dirty="0">
                <a:solidFill>
                  <a:schemeClr val="tx2"/>
                </a:solidFill>
              </a:rPr>
              <a:t> de </a:t>
            </a:r>
            <a:r>
              <a:rPr lang="en-US" sz="1400" dirty="0" err="1">
                <a:solidFill>
                  <a:schemeClr val="tx2"/>
                </a:solidFill>
              </a:rPr>
              <a:t>courrier</a:t>
            </a:r>
            <a:r>
              <a:rPr lang="en-US" sz="1400" dirty="0">
                <a:solidFill>
                  <a:schemeClr val="tx2"/>
                </a:solidFill>
              </a:rPr>
              <a:t> pour </a:t>
            </a:r>
            <a:r>
              <a:rPr lang="en-US" sz="1400" dirty="0" err="1">
                <a:solidFill>
                  <a:schemeClr val="tx2"/>
                </a:solidFill>
              </a:rPr>
              <a:t>alerter</a:t>
            </a:r>
            <a:r>
              <a:rPr lang="en-US" sz="1400" dirty="0">
                <a:solidFill>
                  <a:schemeClr val="tx2"/>
                </a:solidFill>
              </a:rPr>
              <a:t> des </a:t>
            </a:r>
            <a:r>
              <a:rPr lang="en-US" sz="1400" dirty="0" err="1">
                <a:solidFill>
                  <a:schemeClr val="tx2"/>
                </a:solidFill>
              </a:rPr>
              <a:t>températures</a:t>
            </a:r>
            <a:r>
              <a:rPr lang="en-US" sz="1400" dirty="0">
                <a:solidFill>
                  <a:schemeClr val="tx2"/>
                </a:solidFill>
              </a:rPr>
              <a:t> </a:t>
            </a:r>
            <a:r>
              <a:rPr lang="en-US" sz="1400" dirty="0" err="1">
                <a:solidFill>
                  <a:schemeClr val="tx2"/>
                </a:solidFill>
              </a:rPr>
              <a:t>hautes</a:t>
            </a:r>
            <a:r>
              <a:rPr lang="en-US" sz="1400" dirty="0">
                <a:solidFill>
                  <a:schemeClr val="tx2"/>
                </a:solidFill>
              </a:rPr>
              <a:t> en </a:t>
            </a:r>
            <a:r>
              <a:rPr lang="en-US" sz="1400" dirty="0" err="1">
                <a:solidFill>
                  <a:schemeClr val="tx2"/>
                </a:solidFill>
              </a:rPr>
              <a:t>été</a:t>
            </a:r>
            <a:r>
              <a:rPr lang="en-US" sz="1400" dirty="0">
                <a:solidFill>
                  <a:schemeClr val="tx2"/>
                </a:solidFill>
              </a:rPr>
              <a:t> </a:t>
            </a:r>
            <a:r>
              <a:rPr lang="en-US" sz="1400" dirty="0" err="1">
                <a:solidFill>
                  <a:schemeClr val="tx2"/>
                </a:solidFill>
              </a:rPr>
              <a:t>auprès</a:t>
            </a:r>
            <a:r>
              <a:rPr lang="en-US" sz="1400" dirty="0">
                <a:solidFill>
                  <a:schemeClr val="tx2"/>
                </a:solidFill>
              </a:rPr>
              <a:t> de la CLE Verdon et des différents services de </a:t>
            </a:r>
            <a:r>
              <a:rPr lang="en-US" sz="1400" dirty="0" err="1">
                <a:solidFill>
                  <a:schemeClr val="tx2"/>
                </a:solidFill>
              </a:rPr>
              <a:t>l’Etat</a:t>
            </a:r>
            <a:r>
              <a:rPr lang="en-US" sz="1400" dirty="0">
                <a:solidFill>
                  <a:schemeClr val="tx2"/>
                </a:solidFill>
              </a:rPr>
              <a:t> et EDF.</a:t>
            </a:r>
          </a:p>
          <a:p>
            <a:pPr marL="571500" indent="-228600" algn="l">
              <a:lnSpc>
                <a:spcPct val="90000"/>
              </a:lnSpc>
              <a:buFont typeface="Wingdings" panose="05000000000000000000" pitchFamily="2" charset="2"/>
              <a:buChar char="q"/>
            </a:pPr>
            <a:r>
              <a:rPr lang="en-US" sz="1400" dirty="0" err="1">
                <a:solidFill>
                  <a:schemeClr val="tx2"/>
                </a:solidFill>
              </a:rPr>
              <a:t>Poursuite</a:t>
            </a:r>
            <a:r>
              <a:rPr lang="en-US" sz="1400" dirty="0">
                <a:solidFill>
                  <a:schemeClr val="tx2"/>
                </a:solidFill>
              </a:rPr>
              <a:t> des rencontres pour faire </a:t>
            </a:r>
            <a:r>
              <a:rPr lang="en-US" sz="1400" dirty="0" err="1">
                <a:solidFill>
                  <a:schemeClr val="tx2"/>
                </a:solidFill>
              </a:rPr>
              <a:t>améliorer</a:t>
            </a:r>
            <a:r>
              <a:rPr lang="en-US" sz="1400" dirty="0">
                <a:solidFill>
                  <a:schemeClr val="tx2"/>
                </a:solidFill>
              </a:rPr>
              <a:t> la gestion des </a:t>
            </a:r>
            <a:r>
              <a:rPr lang="en-US" sz="1400" dirty="0" err="1">
                <a:solidFill>
                  <a:schemeClr val="tx2"/>
                </a:solidFill>
              </a:rPr>
              <a:t>éclusées</a:t>
            </a:r>
            <a:r>
              <a:rPr lang="en-US" sz="1400" dirty="0">
                <a:solidFill>
                  <a:schemeClr val="tx2"/>
                </a:solidFill>
              </a:rPr>
              <a:t> sur le bas Verdon aval. </a:t>
            </a:r>
            <a:r>
              <a:rPr lang="en-US" sz="1400" dirty="0" err="1">
                <a:solidFill>
                  <a:schemeClr val="tx2"/>
                </a:solidFill>
              </a:rPr>
              <a:t>Réalisation</a:t>
            </a:r>
            <a:r>
              <a:rPr lang="en-US" sz="1400" dirty="0">
                <a:solidFill>
                  <a:schemeClr val="tx2"/>
                </a:solidFill>
              </a:rPr>
              <a:t> de note et divers </a:t>
            </a:r>
            <a:r>
              <a:rPr lang="en-US" sz="1400" dirty="0" err="1">
                <a:solidFill>
                  <a:schemeClr val="tx2"/>
                </a:solidFill>
              </a:rPr>
              <a:t>suivis</a:t>
            </a:r>
            <a:r>
              <a:rPr lang="en-US" sz="1400" dirty="0">
                <a:solidFill>
                  <a:schemeClr val="tx2"/>
                </a:solidFill>
              </a:rPr>
              <a:t>.</a:t>
            </a:r>
          </a:p>
          <a:p>
            <a:pPr marL="571500" indent="-228600" algn="l">
              <a:lnSpc>
                <a:spcPct val="90000"/>
              </a:lnSpc>
              <a:buFont typeface="Wingdings" panose="05000000000000000000" pitchFamily="2" charset="2"/>
              <a:buChar char="q"/>
            </a:pPr>
            <a:r>
              <a:rPr lang="en-US" sz="1400" dirty="0">
                <a:solidFill>
                  <a:schemeClr val="tx2"/>
                </a:solidFill>
              </a:rPr>
              <a:t>Participation aux </a:t>
            </a:r>
            <a:r>
              <a:rPr lang="en-US" sz="1400" dirty="0" err="1">
                <a:solidFill>
                  <a:schemeClr val="tx2"/>
                </a:solidFill>
              </a:rPr>
              <a:t>pêches</a:t>
            </a:r>
            <a:r>
              <a:rPr lang="en-US" sz="1400" dirty="0">
                <a:solidFill>
                  <a:schemeClr val="tx2"/>
                </a:solidFill>
              </a:rPr>
              <a:t> de </a:t>
            </a:r>
            <a:r>
              <a:rPr lang="en-US" sz="1400" dirty="0" err="1">
                <a:solidFill>
                  <a:schemeClr val="tx2"/>
                </a:solidFill>
              </a:rPr>
              <a:t>connaissance</a:t>
            </a:r>
            <a:r>
              <a:rPr lang="en-US" sz="1400" dirty="0">
                <a:solidFill>
                  <a:schemeClr val="tx2"/>
                </a:solidFill>
              </a:rPr>
              <a:t> DCE sur le Verdon, au </a:t>
            </a:r>
            <a:r>
              <a:rPr lang="en-US" sz="1400" dirty="0" err="1">
                <a:solidFill>
                  <a:schemeClr val="tx2"/>
                </a:solidFill>
              </a:rPr>
              <a:t>niveau</a:t>
            </a:r>
            <a:r>
              <a:rPr lang="en-US" sz="1400" dirty="0">
                <a:solidFill>
                  <a:schemeClr val="tx2"/>
                </a:solidFill>
              </a:rPr>
              <a:t> des </a:t>
            </a:r>
            <a:r>
              <a:rPr lang="en-US" sz="1400" dirty="0" err="1">
                <a:solidFill>
                  <a:schemeClr val="tx2"/>
                </a:solidFill>
              </a:rPr>
              <a:t>Iscles</a:t>
            </a:r>
            <a:r>
              <a:rPr lang="en-US" sz="1400" dirty="0">
                <a:solidFill>
                  <a:schemeClr val="tx2"/>
                </a:solidFill>
              </a:rPr>
              <a:t> de Gassier et sur la Durance avec la </a:t>
            </a:r>
            <a:r>
              <a:rPr lang="en-US" sz="1400" dirty="0" err="1">
                <a:solidFill>
                  <a:schemeClr val="tx2"/>
                </a:solidFill>
              </a:rPr>
              <a:t>Fd</a:t>
            </a:r>
            <a:r>
              <a:rPr lang="en-US" sz="1400" dirty="0">
                <a:solidFill>
                  <a:schemeClr val="tx2"/>
                </a:solidFill>
              </a:rPr>
              <a:t> 04</a:t>
            </a:r>
          </a:p>
          <a:p>
            <a:pPr marL="571500" indent="-228600" algn="l">
              <a:lnSpc>
                <a:spcPct val="90000"/>
              </a:lnSpc>
              <a:buFont typeface="Wingdings" panose="05000000000000000000" pitchFamily="2" charset="2"/>
              <a:buChar char="q"/>
            </a:pPr>
            <a:r>
              <a:rPr lang="en-US" sz="1400" dirty="0" err="1">
                <a:solidFill>
                  <a:schemeClr val="tx2"/>
                </a:solidFill>
              </a:rPr>
              <a:t>Suivi</a:t>
            </a:r>
            <a:r>
              <a:rPr lang="en-US" sz="1400" dirty="0">
                <a:solidFill>
                  <a:schemeClr val="tx2"/>
                </a:solidFill>
              </a:rPr>
              <a:t> des travaux des </a:t>
            </a:r>
            <a:r>
              <a:rPr lang="en-US" sz="1400" dirty="0" err="1">
                <a:solidFill>
                  <a:schemeClr val="tx2"/>
                </a:solidFill>
              </a:rPr>
              <a:t>Maurras</a:t>
            </a:r>
            <a:r>
              <a:rPr lang="en-US" sz="1400" dirty="0">
                <a:solidFill>
                  <a:schemeClr val="tx2"/>
                </a:solidFill>
              </a:rPr>
              <a:t>,</a:t>
            </a:r>
          </a:p>
          <a:p>
            <a:pPr marL="571500" indent="-228600" algn="l">
              <a:lnSpc>
                <a:spcPct val="90000"/>
              </a:lnSpc>
              <a:buFont typeface="Wingdings" panose="05000000000000000000" pitchFamily="2" charset="2"/>
              <a:buChar char="q"/>
            </a:pPr>
            <a:r>
              <a:rPr lang="en-US" sz="1400" dirty="0">
                <a:solidFill>
                  <a:schemeClr val="tx2"/>
                </a:solidFill>
              </a:rPr>
              <a:t>Participation aux </a:t>
            </a:r>
            <a:r>
              <a:rPr lang="en-US" sz="1400" dirty="0" err="1">
                <a:solidFill>
                  <a:schemeClr val="tx2"/>
                </a:solidFill>
              </a:rPr>
              <a:t>réunions</a:t>
            </a:r>
            <a:r>
              <a:rPr lang="en-US" sz="1400" dirty="0">
                <a:solidFill>
                  <a:schemeClr val="tx2"/>
                </a:solidFill>
              </a:rPr>
              <a:t> sur les travaux des </a:t>
            </a:r>
            <a:r>
              <a:rPr lang="en-US" sz="1400" dirty="0" err="1">
                <a:solidFill>
                  <a:schemeClr val="tx2"/>
                </a:solidFill>
              </a:rPr>
              <a:t>Maurras</a:t>
            </a:r>
            <a:r>
              <a:rPr lang="en-US" sz="1400" dirty="0">
                <a:solidFill>
                  <a:schemeClr val="tx2"/>
                </a:solidFill>
              </a:rPr>
              <a:t> et </a:t>
            </a:r>
            <a:r>
              <a:rPr lang="en-US" sz="1400" dirty="0" err="1">
                <a:solidFill>
                  <a:schemeClr val="tx2"/>
                </a:solidFill>
              </a:rPr>
              <a:t>leurs</a:t>
            </a:r>
            <a:r>
              <a:rPr lang="en-US" sz="1400" dirty="0">
                <a:solidFill>
                  <a:schemeClr val="tx2"/>
                </a:solidFill>
              </a:rPr>
              <a:t> </a:t>
            </a:r>
            <a:r>
              <a:rPr lang="en-US" sz="1400" dirty="0" err="1">
                <a:solidFill>
                  <a:schemeClr val="tx2"/>
                </a:solidFill>
              </a:rPr>
              <a:t>répercussions</a:t>
            </a:r>
            <a:r>
              <a:rPr lang="en-US" sz="1400" dirty="0">
                <a:solidFill>
                  <a:schemeClr val="tx2"/>
                </a:solidFill>
              </a:rPr>
              <a:t> sur le Verdon et le </a:t>
            </a:r>
            <a:r>
              <a:rPr lang="en-US" sz="1400" dirty="0" err="1">
                <a:solidFill>
                  <a:schemeClr val="tx2"/>
                </a:solidFill>
              </a:rPr>
              <a:t>Malaurie</a:t>
            </a:r>
            <a:endParaRPr lang="en-US" sz="1400" dirty="0">
              <a:solidFill>
                <a:schemeClr val="tx2"/>
              </a:solidFill>
            </a:endParaRPr>
          </a:p>
          <a:p>
            <a:pPr marL="571500" indent="-228600" algn="l">
              <a:lnSpc>
                <a:spcPct val="90000"/>
              </a:lnSpc>
              <a:buFont typeface="Wingdings" panose="05000000000000000000" pitchFamily="2" charset="2"/>
              <a:buChar char="q"/>
            </a:pPr>
            <a:r>
              <a:rPr lang="en-US" sz="1400" dirty="0">
                <a:solidFill>
                  <a:schemeClr val="tx2"/>
                </a:solidFill>
              </a:rPr>
              <a:t>Relance des services de </a:t>
            </a:r>
            <a:r>
              <a:rPr lang="en-US" sz="1400" dirty="0" err="1">
                <a:solidFill>
                  <a:schemeClr val="tx2"/>
                </a:solidFill>
              </a:rPr>
              <a:t>l’Etat</a:t>
            </a:r>
            <a:r>
              <a:rPr lang="en-US" sz="1400" dirty="0">
                <a:solidFill>
                  <a:schemeClr val="tx2"/>
                </a:solidFill>
              </a:rPr>
              <a:t> sur le </a:t>
            </a:r>
            <a:r>
              <a:rPr lang="en-US" sz="1400" dirty="0" err="1">
                <a:solidFill>
                  <a:schemeClr val="tx2"/>
                </a:solidFill>
              </a:rPr>
              <a:t>devenir</a:t>
            </a:r>
            <a:r>
              <a:rPr lang="en-US" sz="1400" dirty="0">
                <a:solidFill>
                  <a:schemeClr val="tx2"/>
                </a:solidFill>
              </a:rPr>
              <a:t> du </a:t>
            </a:r>
            <a:r>
              <a:rPr lang="en-US" sz="1400" dirty="0" err="1">
                <a:solidFill>
                  <a:schemeClr val="tx2"/>
                </a:solidFill>
              </a:rPr>
              <a:t>seuil</a:t>
            </a:r>
            <a:r>
              <a:rPr lang="en-US" sz="1400" dirty="0">
                <a:solidFill>
                  <a:schemeClr val="tx2"/>
                </a:solidFill>
              </a:rPr>
              <a:t> de </a:t>
            </a:r>
            <a:r>
              <a:rPr lang="en-US" sz="1400" dirty="0" err="1">
                <a:solidFill>
                  <a:schemeClr val="tx2"/>
                </a:solidFill>
              </a:rPr>
              <a:t>Gréoux</a:t>
            </a:r>
            <a:r>
              <a:rPr lang="en-US" sz="1400" dirty="0">
                <a:solidFill>
                  <a:schemeClr val="tx2"/>
                </a:solidFill>
              </a:rPr>
              <a:t>. Le </a:t>
            </a:r>
            <a:r>
              <a:rPr lang="en-US" sz="1400" dirty="0" err="1">
                <a:solidFill>
                  <a:schemeClr val="tx2"/>
                </a:solidFill>
              </a:rPr>
              <a:t>suivi</a:t>
            </a:r>
            <a:r>
              <a:rPr lang="en-US" sz="1400" dirty="0">
                <a:solidFill>
                  <a:schemeClr val="tx2"/>
                </a:solidFill>
              </a:rPr>
              <a:t> </a:t>
            </a:r>
            <a:r>
              <a:rPr lang="en-US" sz="1400" dirty="0" err="1">
                <a:solidFill>
                  <a:schemeClr val="tx2"/>
                </a:solidFill>
              </a:rPr>
              <a:t>thermique</a:t>
            </a:r>
            <a:r>
              <a:rPr lang="en-US" sz="1400" dirty="0">
                <a:solidFill>
                  <a:schemeClr val="tx2"/>
                </a:solidFill>
              </a:rPr>
              <a:t> </a:t>
            </a:r>
            <a:r>
              <a:rPr lang="en-US" sz="1400" dirty="0" err="1">
                <a:solidFill>
                  <a:schemeClr val="tx2"/>
                </a:solidFill>
              </a:rPr>
              <a:t>permet</a:t>
            </a:r>
            <a:r>
              <a:rPr lang="en-US" sz="1400" dirty="0">
                <a:solidFill>
                  <a:schemeClr val="tx2"/>
                </a:solidFill>
              </a:rPr>
              <a:t> de </a:t>
            </a:r>
            <a:r>
              <a:rPr lang="en-US" sz="1400" dirty="0" err="1">
                <a:solidFill>
                  <a:schemeClr val="tx2"/>
                </a:solidFill>
              </a:rPr>
              <a:t>mettre</a:t>
            </a:r>
            <a:r>
              <a:rPr lang="en-US" sz="1400" dirty="0">
                <a:solidFill>
                  <a:schemeClr val="tx2"/>
                </a:solidFill>
              </a:rPr>
              <a:t> en </a:t>
            </a:r>
            <a:r>
              <a:rPr lang="en-US" sz="1400" dirty="0" err="1">
                <a:solidFill>
                  <a:schemeClr val="tx2"/>
                </a:solidFill>
              </a:rPr>
              <a:t>évidence</a:t>
            </a:r>
            <a:r>
              <a:rPr lang="en-US" sz="1400" dirty="0">
                <a:solidFill>
                  <a:schemeClr val="tx2"/>
                </a:solidFill>
              </a:rPr>
              <a:t> un impact sur la </a:t>
            </a:r>
            <a:r>
              <a:rPr lang="en-US" sz="1400" dirty="0" err="1">
                <a:solidFill>
                  <a:schemeClr val="tx2"/>
                </a:solidFill>
              </a:rPr>
              <a:t>température</a:t>
            </a:r>
            <a:r>
              <a:rPr lang="en-US" sz="1400" dirty="0">
                <a:solidFill>
                  <a:schemeClr val="tx2"/>
                </a:solidFill>
              </a:rPr>
              <a:t> de </a:t>
            </a:r>
            <a:r>
              <a:rPr lang="en-US" sz="1400" dirty="0" err="1">
                <a:solidFill>
                  <a:schemeClr val="tx2"/>
                </a:solidFill>
              </a:rPr>
              <a:t>l’eau</a:t>
            </a:r>
            <a:r>
              <a:rPr lang="en-US" sz="1400" dirty="0">
                <a:solidFill>
                  <a:schemeClr val="tx2"/>
                </a:solidFill>
              </a:rPr>
              <a:t> de +5°C en </a:t>
            </a:r>
            <a:r>
              <a:rPr lang="en-US" sz="1400" dirty="0" err="1">
                <a:solidFill>
                  <a:schemeClr val="tx2"/>
                </a:solidFill>
              </a:rPr>
              <a:t>été</a:t>
            </a:r>
            <a:r>
              <a:rPr lang="en-US" sz="1400" dirty="0">
                <a:solidFill>
                  <a:schemeClr val="tx2"/>
                </a:solidFill>
              </a:rPr>
              <a:t>, </a:t>
            </a:r>
            <a:r>
              <a:rPr lang="en-US" sz="1400" dirty="0" err="1">
                <a:solidFill>
                  <a:schemeClr val="tx2"/>
                </a:solidFill>
              </a:rPr>
              <a:t>ce</a:t>
            </a:r>
            <a:r>
              <a:rPr lang="en-US" sz="1400" dirty="0">
                <a:solidFill>
                  <a:schemeClr val="tx2"/>
                </a:solidFill>
              </a:rPr>
              <a:t> qui </a:t>
            </a:r>
            <a:r>
              <a:rPr lang="en-US" sz="1400" dirty="0" err="1">
                <a:solidFill>
                  <a:schemeClr val="tx2"/>
                </a:solidFill>
              </a:rPr>
              <a:t>est</a:t>
            </a:r>
            <a:r>
              <a:rPr lang="en-US" sz="1400" dirty="0">
                <a:solidFill>
                  <a:schemeClr val="tx2"/>
                </a:solidFill>
              </a:rPr>
              <a:t> </a:t>
            </a:r>
            <a:r>
              <a:rPr lang="en-US" sz="1400" dirty="0" err="1">
                <a:solidFill>
                  <a:schemeClr val="tx2"/>
                </a:solidFill>
              </a:rPr>
              <a:t>considérable</a:t>
            </a:r>
            <a:r>
              <a:rPr lang="en-US" sz="1400" dirty="0">
                <a:solidFill>
                  <a:schemeClr val="tx2"/>
                </a:solidFill>
              </a:rPr>
              <a:t>. Nous </a:t>
            </a:r>
            <a:r>
              <a:rPr lang="en-US" sz="1400" dirty="0" err="1">
                <a:solidFill>
                  <a:schemeClr val="tx2"/>
                </a:solidFill>
              </a:rPr>
              <a:t>avons</a:t>
            </a:r>
            <a:r>
              <a:rPr lang="en-US" sz="1400" dirty="0">
                <a:solidFill>
                  <a:schemeClr val="tx2"/>
                </a:solidFill>
              </a:rPr>
              <a:t> </a:t>
            </a:r>
            <a:r>
              <a:rPr lang="en-US" sz="1400" dirty="0" err="1">
                <a:solidFill>
                  <a:schemeClr val="tx2"/>
                </a:solidFill>
              </a:rPr>
              <a:t>formulé</a:t>
            </a:r>
            <a:r>
              <a:rPr lang="en-US" sz="1400" dirty="0">
                <a:solidFill>
                  <a:schemeClr val="tx2"/>
                </a:solidFill>
              </a:rPr>
              <a:t> </a:t>
            </a:r>
            <a:r>
              <a:rPr lang="en-US" sz="1400" dirty="0" err="1">
                <a:solidFill>
                  <a:schemeClr val="tx2"/>
                </a:solidFill>
              </a:rPr>
              <a:t>une</a:t>
            </a:r>
            <a:r>
              <a:rPr lang="en-US" sz="1400" dirty="0">
                <a:solidFill>
                  <a:schemeClr val="tx2"/>
                </a:solidFill>
              </a:rPr>
              <a:t> </a:t>
            </a:r>
            <a:r>
              <a:rPr lang="en-US" sz="1400" dirty="0" err="1">
                <a:solidFill>
                  <a:schemeClr val="tx2"/>
                </a:solidFill>
              </a:rPr>
              <a:t>demande</a:t>
            </a:r>
            <a:r>
              <a:rPr lang="en-US" sz="1400" dirty="0">
                <a:solidFill>
                  <a:schemeClr val="tx2"/>
                </a:solidFill>
              </a:rPr>
              <a:t> </a:t>
            </a:r>
            <a:r>
              <a:rPr lang="en-US" sz="1400" dirty="0" err="1">
                <a:solidFill>
                  <a:schemeClr val="tx2"/>
                </a:solidFill>
              </a:rPr>
              <a:t>afin</a:t>
            </a:r>
            <a:r>
              <a:rPr lang="en-US" sz="1400" dirty="0">
                <a:solidFill>
                  <a:schemeClr val="tx2"/>
                </a:solidFill>
              </a:rPr>
              <a:t> </a:t>
            </a:r>
            <a:r>
              <a:rPr lang="en-US" sz="1400" dirty="0" err="1">
                <a:solidFill>
                  <a:schemeClr val="tx2"/>
                </a:solidFill>
              </a:rPr>
              <a:t>qu’à</a:t>
            </a:r>
            <a:r>
              <a:rPr lang="en-US" sz="1400" dirty="0">
                <a:solidFill>
                  <a:schemeClr val="tx2"/>
                </a:solidFill>
              </a:rPr>
              <a:t> minima les « </a:t>
            </a:r>
            <a:r>
              <a:rPr lang="en-US" sz="1400" dirty="0" err="1">
                <a:solidFill>
                  <a:schemeClr val="tx2"/>
                </a:solidFill>
              </a:rPr>
              <a:t>baudruches</a:t>
            </a:r>
            <a:r>
              <a:rPr lang="en-US" sz="1400" dirty="0">
                <a:solidFill>
                  <a:schemeClr val="tx2"/>
                </a:solidFill>
              </a:rPr>
              <a:t> » ne </a:t>
            </a:r>
            <a:r>
              <a:rPr lang="en-US" sz="1400" dirty="0" err="1">
                <a:solidFill>
                  <a:schemeClr val="tx2"/>
                </a:solidFill>
              </a:rPr>
              <a:t>soient</a:t>
            </a:r>
            <a:r>
              <a:rPr lang="en-US" sz="1400" dirty="0">
                <a:solidFill>
                  <a:schemeClr val="tx2"/>
                </a:solidFill>
              </a:rPr>
              <a:t> pas </a:t>
            </a:r>
            <a:r>
              <a:rPr lang="en-US" sz="1400" dirty="0" err="1">
                <a:solidFill>
                  <a:schemeClr val="tx2"/>
                </a:solidFill>
              </a:rPr>
              <a:t>regonflées</a:t>
            </a:r>
            <a:r>
              <a:rPr lang="en-US" sz="1400" dirty="0">
                <a:solidFill>
                  <a:schemeClr val="tx2"/>
                </a:solidFill>
              </a:rPr>
              <a:t> </a:t>
            </a:r>
            <a:r>
              <a:rPr lang="en-US" sz="1400" dirty="0" err="1">
                <a:solidFill>
                  <a:schemeClr val="tx2"/>
                </a:solidFill>
              </a:rPr>
              <a:t>jusqu’à</a:t>
            </a:r>
            <a:r>
              <a:rPr lang="en-US" sz="1400" dirty="0">
                <a:solidFill>
                  <a:schemeClr val="tx2"/>
                </a:solidFill>
              </a:rPr>
              <a:t> </a:t>
            </a:r>
            <a:r>
              <a:rPr lang="en-US" sz="1400" dirty="0" err="1">
                <a:solidFill>
                  <a:schemeClr val="tx2"/>
                </a:solidFill>
              </a:rPr>
              <a:t>ce</a:t>
            </a:r>
            <a:r>
              <a:rPr lang="en-US" sz="1400" dirty="0">
                <a:solidFill>
                  <a:schemeClr val="tx2"/>
                </a:solidFill>
              </a:rPr>
              <a:t> le boudin ne </a:t>
            </a:r>
            <a:r>
              <a:rPr lang="en-US" sz="1400" dirty="0" err="1">
                <a:solidFill>
                  <a:schemeClr val="tx2"/>
                </a:solidFill>
              </a:rPr>
              <a:t>soit</a:t>
            </a:r>
            <a:r>
              <a:rPr lang="en-US" sz="1400" dirty="0">
                <a:solidFill>
                  <a:schemeClr val="tx2"/>
                </a:solidFill>
              </a:rPr>
              <a:t> </a:t>
            </a:r>
            <a:r>
              <a:rPr lang="en-US" sz="1400" dirty="0" err="1">
                <a:solidFill>
                  <a:schemeClr val="tx2"/>
                </a:solidFill>
              </a:rPr>
              <a:t>arasé</a:t>
            </a:r>
            <a:r>
              <a:rPr lang="en-US" sz="1400" dirty="0">
                <a:solidFill>
                  <a:schemeClr val="tx2"/>
                </a:solidFill>
              </a:rPr>
              <a:t>,</a:t>
            </a:r>
          </a:p>
          <a:p>
            <a:pPr marL="571500" indent="-228600" algn="l">
              <a:lnSpc>
                <a:spcPct val="90000"/>
              </a:lnSpc>
              <a:buFont typeface="Wingdings" panose="05000000000000000000" pitchFamily="2" charset="2"/>
              <a:buChar char="q"/>
            </a:pPr>
            <a:r>
              <a:rPr lang="en-US" sz="1400" dirty="0" err="1">
                <a:solidFill>
                  <a:schemeClr val="tx2"/>
                </a:solidFill>
              </a:rPr>
              <a:t>Réalisation</a:t>
            </a:r>
            <a:r>
              <a:rPr lang="en-US" sz="1400" dirty="0">
                <a:solidFill>
                  <a:schemeClr val="tx2"/>
                </a:solidFill>
              </a:rPr>
              <a:t> de note </a:t>
            </a:r>
            <a:r>
              <a:rPr lang="en-US" sz="1400" dirty="0" err="1">
                <a:solidFill>
                  <a:schemeClr val="tx2"/>
                </a:solidFill>
              </a:rPr>
              <a:t>afin</a:t>
            </a:r>
            <a:r>
              <a:rPr lang="en-US" sz="1400" dirty="0">
                <a:solidFill>
                  <a:schemeClr val="tx2"/>
                </a:solidFill>
              </a:rPr>
              <a:t> </a:t>
            </a:r>
            <a:r>
              <a:rPr lang="en-US" sz="1400" dirty="0" err="1">
                <a:solidFill>
                  <a:schemeClr val="tx2"/>
                </a:solidFill>
              </a:rPr>
              <a:t>d’augmenter</a:t>
            </a:r>
            <a:r>
              <a:rPr lang="en-US" sz="1400" dirty="0">
                <a:solidFill>
                  <a:schemeClr val="tx2"/>
                </a:solidFill>
              </a:rPr>
              <a:t> les </a:t>
            </a:r>
            <a:r>
              <a:rPr lang="en-US" sz="1400" dirty="0" err="1">
                <a:solidFill>
                  <a:schemeClr val="tx2"/>
                </a:solidFill>
              </a:rPr>
              <a:t>débits</a:t>
            </a:r>
            <a:r>
              <a:rPr lang="en-US" sz="1400" dirty="0">
                <a:solidFill>
                  <a:schemeClr val="tx2"/>
                </a:solidFill>
              </a:rPr>
              <a:t> sur le </a:t>
            </a:r>
            <a:r>
              <a:rPr lang="en-US" sz="1400" dirty="0" err="1">
                <a:solidFill>
                  <a:schemeClr val="tx2"/>
                </a:solidFill>
              </a:rPr>
              <a:t>Malaurie</a:t>
            </a:r>
            <a:r>
              <a:rPr lang="en-US" sz="1400" dirty="0">
                <a:solidFill>
                  <a:schemeClr val="tx2"/>
                </a:solidFill>
              </a:rPr>
              <a:t>. </a:t>
            </a:r>
            <a:r>
              <a:rPr lang="en-US" sz="1400" dirty="0" err="1">
                <a:solidFill>
                  <a:schemeClr val="tx2"/>
                </a:solidFill>
              </a:rPr>
              <a:t>Cela</a:t>
            </a:r>
            <a:r>
              <a:rPr lang="en-US" sz="1400" dirty="0">
                <a:solidFill>
                  <a:schemeClr val="tx2"/>
                </a:solidFill>
              </a:rPr>
              <a:t> a </a:t>
            </a:r>
            <a:r>
              <a:rPr lang="en-US" sz="1400" dirty="0" err="1">
                <a:solidFill>
                  <a:schemeClr val="tx2"/>
                </a:solidFill>
              </a:rPr>
              <a:t>été</a:t>
            </a:r>
            <a:r>
              <a:rPr lang="en-US" sz="1400" dirty="0">
                <a:solidFill>
                  <a:schemeClr val="tx2"/>
                </a:solidFill>
              </a:rPr>
              <a:t> </a:t>
            </a:r>
            <a:r>
              <a:rPr lang="en-US" sz="1400" dirty="0" err="1">
                <a:solidFill>
                  <a:schemeClr val="tx2"/>
                </a:solidFill>
              </a:rPr>
              <a:t>validé</a:t>
            </a:r>
            <a:r>
              <a:rPr lang="en-US" sz="1400" dirty="0">
                <a:solidFill>
                  <a:schemeClr val="tx2"/>
                </a:solidFill>
              </a:rPr>
              <a:t> par EDF + </a:t>
            </a:r>
            <a:r>
              <a:rPr lang="en-US" sz="1400" dirty="0" err="1">
                <a:solidFill>
                  <a:schemeClr val="tx2"/>
                </a:solidFill>
              </a:rPr>
              <a:t>Agence</a:t>
            </a:r>
            <a:r>
              <a:rPr lang="en-US" sz="1400" dirty="0">
                <a:solidFill>
                  <a:schemeClr val="tx2"/>
                </a:solidFill>
              </a:rPr>
              <a:t> de </a:t>
            </a:r>
            <a:r>
              <a:rPr lang="en-US" sz="1400" dirty="0" err="1">
                <a:solidFill>
                  <a:schemeClr val="tx2"/>
                </a:solidFill>
              </a:rPr>
              <a:t>l’eau</a:t>
            </a:r>
            <a:r>
              <a:rPr lang="en-US" sz="1400" dirty="0">
                <a:solidFill>
                  <a:schemeClr val="tx2"/>
                </a:solidFill>
              </a:rPr>
              <a:t> pour mise en </a:t>
            </a:r>
            <a:r>
              <a:rPr lang="en-US" sz="1400" dirty="0" err="1">
                <a:solidFill>
                  <a:schemeClr val="tx2"/>
                </a:solidFill>
              </a:rPr>
              <a:t>œuvre</a:t>
            </a:r>
            <a:r>
              <a:rPr lang="en-US" sz="1400" dirty="0">
                <a:solidFill>
                  <a:schemeClr val="tx2"/>
                </a:solidFill>
              </a:rPr>
              <a:t> pour 2024. Le </a:t>
            </a:r>
            <a:r>
              <a:rPr lang="en-US" sz="1400" dirty="0" err="1">
                <a:solidFill>
                  <a:schemeClr val="tx2"/>
                </a:solidFill>
              </a:rPr>
              <a:t>débit</a:t>
            </a:r>
            <a:r>
              <a:rPr lang="en-US" sz="1400" dirty="0">
                <a:solidFill>
                  <a:schemeClr val="tx2"/>
                </a:solidFill>
              </a:rPr>
              <a:t> sera de 80 l/s au lieu </a:t>
            </a:r>
            <a:r>
              <a:rPr lang="en-US" sz="1400" dirty="0" err="1">
                <a:solidFill>
                  <a:schemeClr val="tx2"/>
                </a:solidFill>
              </a:rPr>
              <a:t>d’une</a:t>
            </a:r>
            <a:r>
              <a:rPr lang="en-US" sz="1400" dirty="0">
                <a:solidFill>
                  <a:schemeClr val="tx2"/>
                </a:solidFill>
              </a:rPr>
              <a:t> </a:t>
            </a:r>
            <a:r>
              <a:rPr lang="en-US" sz="1400" dirty="0" err="1">
                <a:solidFill>
                  <a:schemeClr val="tx2"/>
                </a:solidFill>
              </a:rPr>
              <a:t>trentaine</a:t>
            </a:r>
            <a:r>
              <a:rPr lang="en-US" sz="1400" dirty="0">
                <a:solidFill>
                  <a:schemeClr val="tx2"/>
                </a:solidFill>
              </a:rPr>
              <a:t> de </a:t>
            </a:r>
            <a:r>
              <a:rPr lang="en-US" sz="1400" dirty="0" err="1">
                <a:solidFill>
                  <a:schemeClr val="tx2"/>
                </a:solidFill>
              </a:rPr>
              <a:t>litres</a:t>
            </a:r>
            <a:r>
              <a:rPr lang="en-US" sz="1400" dirty="0">
                <a:solidFill>
                  <a:schemeClr val="tx2"/>
                </a:solidFill>
              </a:rPr>
              <a:t> par </a:t>
            </a:r>
            <a:r>
              <a:rPr lang="en-US" sz="1400" dirty="0" err="1">
                <a:solidFill>
                  <a:schemeClr val="tx2"/>
                </a:solidFill>
              </a:rPr>
              <a:t>seconde</a:t>
            </a:r>
            <a:endParaRPr lang="en-US" sz="14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88216838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89C5E17-24D0-4696-A3C5-A2261FB455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929B58F-2358-44CC-ACE5-EF1BD3C6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re 1"/>
          <p:cNvSpPr>
            <a:spLocks noGrp="1"/>
          </p:cNvSpPr>
          <p:nvPr>
            <p:ph type="ctrTitle"/>
          </p:nvPr>
        </p:nvSpPr>
        <p:spPr>
          <a:xfrm>
            <a:off x="603504" y="1243013"/>
            <a:ext cx="2891790"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3200" b="1" dirty="0" err="1">
                <a:solidFill>
                  <a:schemeClr val="tx2"/>
                </a:solidFill>
              </a:rPr>
              <a:t>Suivi</a:t>
            </a:r>
            <a:r>
              <a:rPr lang="en-US" sz="3200" b="1" dirty="0">
                <a:solidFill>
                  <a:schemeClr val="tx2"/>
                </a:solidFill>
              </a:rPr>
              <a:t> </a:t>
            </a:r>
            <a:r>
              <a:rPr lang="en-US" sz="3200" b="1" dirty="0" err="1">
                <a:solidFill>
                  <a:schemeClr val="tx2"/>
                </a:solidFill>
              </a:rPr>
              <a:t>Chantier</a:t>
            </a:r>
            <a:r>
              <a:rPr lang="en-US" sz="3200" b="1" dirty="0">
                <a:solidFill>
                  <a:schemeClr val="tx2"/>
                </a:solidFill>
              </a:rPr>
              <a:t> des </a:t>
            </a:r>
            <a:r>
              <a:rPr lang="en-US" sz="3200" b="1" dirty="0" err="1">
                <a:solidFill>
                  <a:schemeClr val="tx2"/>
                </a:solidFill>
              </a:rPr>
              <a:t>Maurras</a:t>
            </a:r>
            <a:br>
              <a:rPr lang="en-US" sz="3200" dirty="0">
                <a:solidFill>
                  <a:schemeClr val="tx2"/>
                </a:solidFill>
              </a:rPr>
            </a:br>
            <a:endParaRPr lang="en-US" sz="3100" kern="1200" dirty="0">
              <a:solidFill>
                <a:schemeClr val="tx2"/>
              </a:solidFill>
              <a:latin typeface="+mj-lt"/>
              <a:ea typeface="+mj-ea"/>
              <a:cs typeface="+mj-cs"/>
            </a:endParaRPr>
          </a:p>
        </p:txBody>
      </p:sp>
      <p:grpSp>
        <p:nvGrpSpPr>
          <p:cNvPr id="13" name="Group 12">
            <a:extLst>
              <a:ext uri="{FF2B5EF4-FFF2-40B4-BE49-F238E27FC236}">
                <a16:creationId xmlns:a16="http://schemas.microsoft.com/office/drawing/2014/main" id="{09DA5303-A1AF-4830-806C-51FCD96188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673011" y="5285"/>
            <a:ext cx="5470989" cy="6858000"/>
            <a:chOff x="4897348" y="-5799"/>
            <a:chExt cx="7294653" cy="6858000"/>
          </a:xfrm>
        </p:grpSpPr>
        <p:sp>
          <p:nvSpPr>
            <p:cNvPr id="14" name="Freeform: Shape 13">
              <a:extLst>
                <a:ext uri="{FF2B5EF4-FFF2-40B4-BE49-F238E27FC236}">
                  <a16:creationId xmlns:a16="http://schemas.microsoft.com/office/drawing/2014/main" id="{4FAAA8C8-4EB7-45F1-BF24-3EF0F4DC4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897348" y="-5798"/>
              <a:ext cx="7294652" cy="6857999"/>
            </a:xfrm>
            <a:custGeom>
              <a:avLst/>
              <a:gdLst>
                <a:gd name="connsiteX0" fmla="*/ 7294652 w 7294652"/>
                <a:gd name="connsiteY0" fmla="*/ 6063030 h 6857999"/>
                <a:gd name="connsiteX1" fmla="*/ 7294652 w 7294652"/>
                <a:gd name="connsiteY1" fmla="*/ 6857999 h 6857999"/>
                <a:gd name="connsiteX2" fmla="*/ 6248575 w 7294652"/>
                <a:gd name="connsiteY2" fmla="*/ 6857999 h 6857999"/>
                <a:gd name="connsiteX3" fmla="*/ 6477898 w 7294652"/>
                <a:gd name="connsiteY3" fmla="*/ 6700973 h 6857999"/>
                <a:gd name="connsiteX4" fmla="*/ 6647884 w 7294652"/>
                <a:gd name="connsiteY4" fmla="*/ 6572752 h 6857999"/>
                <a:gd name="connsiteX5" fmla="*/ 6817698 w 7294652"/>
                <a:gd name="connsiteY5" fmla="*/ 6440235 h 6857999"/>
                <a:gd name="connsiteX6" fmla="*/ 7161451 w 7294652"/>
                <a:gd name="connsiteY6" fmla="*/ 6165232 h 6857999"/>
                <a:gd name="connsiteX7" fmla="*/ 1673436 w 7294652"/>
                <a:gd name="connsiteY7" fmla="*/ 0 h 6857999"/>
                <a:gd name="connsiteX8" fmla="*/ 2394951 w 7294652"/>
                <a:gd name="connsiteY8" fmla="*/ 0 h 6857999"/>
                <a:gd name="connsiteX9" fmla="*/ 2244659 w 7294652"/>
                <a:gd name="connsiteY9" fmla="*/ 100763 h 6857999"/>
                <a:gd name="connsiteX10" fmla="*/ 1743903 w 7294652"/>
                <a:gd name="connsiteY10" fmla="*/ 498975 h 6857999"/>
                <a:gd name="connsiteX11" fmla="*/ 1163821 w 7294652"/>
                <a:gd name="connsiteY11" fmla="*/ 1121514 h 6857999"/>
                <a:gd name="connsiteX12" fmla="*/ 704911 w 7294652"/>
                <a:gd name="connsiteY12" fmla="*/ 1837036 h 6857999"/>
                <a:gd name="connsiteX13" fmla="*/ 393472 w 7294652"/>
                <a:gd name="connsiteY13" fmla="*/ 2627669 h 6857999"/>
                <a:gd name="connsiteX14" fmla="*/ 280032 w 7294652"/>
                <a:gd name="connsiteY14" fmla="*/ 3472097 h 6857999"/>
                <a:gd name="connsiteX15" fmla="*/ 327813 w 7294652"/>
                <a:gd name="connsiteY15" fmla="*/ 3884602 h 6857999"/>
                <a:gd name="connsiteX16" fmla="*/ 469096 w 7294652"/>
                <a:gd name="connsiteY16" fmla="*/ 4270809 h 6857999"/>
                <a:gd name="connsiteX17" fmla="*/ 567581 w 7294652"/>
                <a:gd name="connsiteY17" fmla="*/ 4452482 h 6857999"/>
                <a:gd name="connsiteX18" fmla="*/ 680677 w 7294652"/>
                <a:gd name="connsiteY18" fmla="*/ 4628484 h 6857999"/>
                <a:gd name="connsiteX19" fmla="*/ 941928 w 7294652"/>
                <a:gd name="connsiteY19" fmla="*/ 4968628 h 6857999"/>
                <a:gd name="connsiteX20" fmla="*/ 1224665 w 7294652"/>
                <a:gd name="connsiteY20" fmla="*/ 5311349 h 6857999"/>
                <a:gd name="connsiteX21" fmla="*/ 1365259 w 7294652"/>
                <a:gd name="connsiteY21" fmla="*/ 5490273 h 6857999"/>
                <a:gd name="connsiteX22" fmla="*/ 1432808 w 7294652"/>
                <a:gd name="connsiteY22" fmla="*/ 5577931 h 6857999"/>
                <a:gd name="connsiteX23" fmla="*/ 1498980 w 7294652"/>
                <a:gd name="connsiteY23" fmla="*/ 5662148 h 6857999"/>
                <a:gd name="connsiteX24" fmla="*/ 2067548 w 7294652"/>
                <a:gd name="connsiteY24" fmla="*/ 6283312 h 6857999"/>
                <a:gd name="connsiteX25" fmla="*/ 2369879 w 7294652"/>
                <a:gd name="connsiteY25" fmla="*/ 6562782 h 6857999"/>
                <a:gd name="connsiteX26" fmla="*/ 2686645 w 7294652"/>
                <a:gd name="connsiteY26" fmla="*/ 6820598 h 6857999"/>
                <a:gd name="connsiteX27" fmla="*/ 2738907 w 7294652"/>
                <a:gd name="connsiteY27" fmla="*/ 6857999 h 6857999"/>
                <a:gd name="connsiteX28" fmla="*/ 1731787 w 7294652"/>
                <a:gd name="connsiteY28" fmla="*/ 6857999 h 6857999"/>
                <a:gd name="connsiteX29" fmla="*/ 1607949 w 7294652"/>
                <a:gd name="connsiteY29" fmla="*/ 6732770 h 6857999"/>
                <a:gd name="connsiteX30" fmla="*/ 1309057 w 7294652"/>
                <a:gd name="connsiteY30" fmla="*/ 6370109 h 6857999"/>
                <a:gd name="connsiteX31" fmla="*/ 1048147 w 7294652"/>
                <a:gd name="connsiteY31" fmla="*/ 5986138 h 6857999"/>
                <a:gd name="connsiteX32" fmla="*/ 987131 w 7294652"/>
                <a:gd name="connsiteY32" fmla="*/ 5888512 h 6857999"/>
                <a:gd name="connsiteX33" fmla="*/ 928866 w 7294652"/>
                <a:gd name="connsiteY33" fmla="*/ 5793463 h 6857999"/>
                <a:gd name="connsiteX34" fmla="*/ 813708 w 7294652"/>
                <a:gd name="connsiteY34" fmla="*/ 5609556 h 6857999"/>
                <a:gd name="connsiteX35" fmla="*/ 574972 w 7294652"/>
                <a:gd name="connsiteY35" fmla="*/ 5231598 h 6857999"/>
                <a:gd name="connsiteX36" fmla="*/ 342424 w 7294652"/>
                <a:gd name="connsiteY36" fmla="*/ 4834048 h 6857999"/>
                <a:gd name="connsiteX37" fmla="*/ 237579 w 7294652"/>
                <a:gd name="connsiteY37" fmla="*/ 4623500 h 6857999"/>
                <a:gd name="connsiteX38" fmla="*/ 148373 w 7294652"/>
                <a:gd name="connsiteY38" fmla="*/ 4404356 h 6857999"/>
                <a:gd name="connsiteX39" fmla="*/ 79623 w 7294652"/>
                <a:gd name="connsiteY39" fmla="*/ 4175762 h 6857999"/>
                <a:gd name="connsiteX40" fmla="*/ 54185 w 7294652"/>
                <a:gd name="connsiteY40" fmla="*/ 4059229 h 6857999"/>
                <a:gd name="connsiteX41" fmla="*/ 43013 w 7294652"/>
                <a:gd name="connsiteY41" fmla="*/ 4000790 h 6857999"/>
                <a:gd name="connsiteX42" fmla="*/ 33734 w 7294652"/>
                <a:gd name="connsiteY42" fmla="*/ 3942180 h 6857999"/>
                <a:gd name="connsiteX43" fmla="*/ 45 w 7294652"/>
                <a:gd name="connsiteY43" fmla="*/ 3472097 h 6857999"/>
                <a:gd name="connsiteX44" fmla="*/ 95436 w 7294652"/>
                <a:gd name="connsiteY44" fmla="*/ 2557372 h 6857999"/>
                <a:gd name="connsiteX45" fmla="*/ 382126 w 7294652"/>
                <a:gd name="connsiteY45" fmla="*/ 1680799 h 6857999"/>
                <a:gd name="connsiteX46" fmla="*/ 1457043 w 7294652"/>
                <a:gd name="connsiteY46" fmla="*/ 19217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94652" h="6857999">
                  <a:moveTo>
                    <a:pt x="7294652" y="6063030"/>
                  </a:moveTo>
                  <a:lnTo>
                    <a:pt x="7294652" y="6857999"/>
                  </a:lnTo>
                  <a:lnTo>
                    <a:pt x="6248575" y="6857999"/>
                  </a:lnTo>
                  <a:lnTo>
                    <a:pt x="6477898" y="6700973"/>
                  </a:lnTo>
                  <a:cubicBezTo>
                    <a:pt x="6534790" y="6659378"/>
                    <a:pt x="6591336" y="6616237"/>
                    <a:pt x="6647884" y="6572752"/>
                  </a:cubicBezTo>
                  <a:cubicBezTo>
                    <a:pt x="6704432" y="6529268"/>
                    <a:pt x="6761151" y="6485095"/>
                    <a:pt x="6817698" y="6440235"/>
                  </a:cubicBezTo>
                  <a:lnTo>
                    <a:pt x="7161451" y="6165232"/>
                  </a:lnTo>
                  <a:close/>
                  <a:moveTo>
                    <a:pt x="1673436" y="0"/>
                  </a:moveTo>
                  <a:lnTo>
                    <a:pt x="2394951" y="0"/>
                  </a:lnTo>
                  <a:lnTo>
                    <a:pt x="2244659" y="100763"/>
                  </a:lnTo>
                  <a:cubicBezTo>
                    <a:pt x="2071051" y="224086"/>
                    <a:pt x="1903860" y="356975"/>
                    <a:pt x="1743903" y="498975"/>
                  </a:cubicBezTo>
                  <a:cubicBezTo>
                    <a:pt x="1533218" y="689638"/>
                    <a:pt x="1339146" y="897902"/>
                    <a:pt x="1163821" y="1121514"/>
                  </a:cubicBezTo>
                  <a:cubicBezTo>
                    <a:pt x="988284" y="1344764"/>
                    <a:pt x="834608" y="1584376"/>
                    <a:pt x="704911" y="1837036"/>
                  </a:cubicBezTo>
                  <a:cubicBezTo>
                    <a:pt x="573950" y="2089059"/>
                    <a:pt x="469577" y="2354041"/>
                    <a:pt x="393472" y="2627669"/>
                  </a:cubicBezTo>
                  <a:cubicBezTo>
                    <a:pt x="318269" y="2902842"/>
                    <a:pt x="280119" y="3186833"/>
                    <a:pt x="280032" y="3472097"/>
                  </a:cubicBezTo>
                  <a:cubicBezTo>
                    <a:pt x="280349" y="3610956"/>
                    <a:pt x="296380" y="3749334"/>
                    <a:pt x="327813" y="3884602"/>
                  </a:cubicBezTo>
                  <a:cubicBezTo>
                    <a:pt x="360878" y="4018046"/>
                    <a:pt x="408244" y="4147540"/>
                    <a:pt x="469096" y="4270809"/>
                  </a:cubicBezTo>
                  <a:cubicBezTo>
                    <a:pt x="499175" y="4332511"/>
                    <a:pt x="532347" y="4393012"/>
                    <a:pt x="567581" y="4452482"/>
                  </a:cubicBezTo>
                  <a:cubicBezTo>
                    <a:pt x="602815" y="4511953"/>
                    <a:pt x="641144" y="4570562"/>
                    <a:pt x="680677" y="4628484"/>
                  </a:cubicBezTo>
                  <a:cubicBezTo>
                    <a:pt x="760771" y="4743985"/>
                    <a:pt x="849802" y="4856048"/>
                    <a:pt x="941928" y="4968628"/>
                  </a:cubicBezTo>
                  <a:cubicBezTo>
                    <a:pt x="1034055" y="5081206"/>
                    <a:pt x="1130994" y="5193958"/>
                    <a:pt x="1224665" y="5311349"/>
                  </a:cubicBezTo>
                  <a:cubicBezTo>
                    <a:pt x="1271987" y="5369787"/>
                    <a:pt x="1318853" y="5429429"/>
                    <a:pt x="1365259" y="5490273"/>
                  </a:cubicBezTo>
                  <a:lnTo>
                    <a:pt x="1432808" y="5577931"/>
                  </a:lnTo>
                  <a:cubicBezTo>
                    <a:pt x="1454979" y="5605947"/>
                    <a:pt x="1476121" y="5634821"/>
                    <a:pt x="1498980" y="5662148"/>
                  </a:cubicBezTo>
                  <a:cubicBezTo>
                    <a:pt x="1676323" y="5880038"/>
                    <a:pt x="1866158" y="6087441"/>
                    <a:pt x="2067548" y="6283312"/>
                  </a:cubicBezTo>
                  <a:cubicBezTo>
                    <a:pt x="2166203" y="6379907"/>
                    <a:pt x="2266974" y="6473064"/>
                    <a:pt x="2369879" y="6562782"/>
                  </a:cubicBezTo>
                  <a:cubicBezTo>
                    <a:pt x="2473005" y="6652331"/>
                    <a:pt x="2577677" y="6738957"/>
                    <a:pt x="2686645" y="6820598"/>
                  </a:cubicBezTo>
                  <a:lnTo>
                    <a:pt x="2738907" y="6857999"/>
                  </a:lnTo>
                  <a:lnTo>
                    <a:pt x="1731787" y="6857999"/>
                  </a:lnTo>
                  <a:lnTo>
                    <a:pt x="1607949" y="6732770"/>
                  </a:lnTo>
                  <a:cubicBezTo>
                    <a:pt x="1501232" y="6617903"/>
                    <a:pt x="1401421" y="6496799"/>
                    <a:pt x="1309057" y="6370109"/>
                  </a:cubicBezTo>
                  <a:cubicBezTo>
                    <a:pt x="1217103" y="6244469"/>
                    <a:pt x="1129618" y="6116590"/>
                    <a:pt x="1048147" y="5986138"/>
                  </a:cubicBezTo>
                  <a:cubicBezTo>
                    <a:pt x="1027179" y="5953825"/>
                    <a:pt x="1007414" y="5920996"/>
                    <a:pt x="987131" y="5888512"/>
                  </a:cubicBezTo>
                  <a:lnTo>
                    <a:pt x="928866" y="5793463"/>
                  </a:lnTo>
                  <a:cubicBezTo>
                    <a:pt x="891568" y="5732276"/>
                    <a:pt x="852725" y="5671260"/>
                    <a:pt x="813708" y="5609556"/>
                  </a:cubicBezTo>
                  <a:lnTo>
                    <a:pt x="574972" y="5231598"/>
                  </a:lnTo>
                  <a:cubicBezTo>
                    <a:pt x="495221" y="5103551"/>
                    <a:pt x="416158" y="4971549"/>
                    <a:pt x="342424" y="4834048"/>
                  </a:cubicBezTo>
                  <a:cubicBezTo>
                    <a:pt x="305641" y="4765298"/>
                    <a:pt x="270236" y="4695343"/>
                    <a:pt x="237579" y="4623500"/>
                  </a:cubicBezTo>
                  <a:cubicBezTo>
                    <a:pt x="204922" y="4551655"/>
                    <a:pt x="175187" y="4478607"/>
                    <a:pt x="148373" y="4404356"/>
                  </a:cubicBezTo>
                  <a:cubicBezTo>
                    <a:pt x="121561" y="4330107"/>
                    <a:pt x="99046" y="4252934"/>
                    <a:pt x="79623" y="4175762"/>
                  </a:cubicBezTo>
                  <a:cubicBezTo>
                    <a:pt x="70514" y="4136916"/>
                    <a:pt x="61577" y="4098245"/>
                    <a:pt x="54185" y="4059229"/>
                  </a:cubicBezTo>
                  <a:lnTo>
                    <a:pt x="43013" y="4000790"/>
                  </a:lnTo>
                  <a:lnTo>
                    <a:pt x="33734" y="3942180"/>
                  </a:lnTo>
                  <a:cubicBezTo>
                    <a:pt x="10461" y="3786581"/>
                    <a:pt x="-801" y="3629416"/>
                    <a:pt x="45" y="3472097"/>
                  </a:cubicBezTo>
                  <a:cubicBezTo>
                    <a:pt x="863" y="3164748"/>
                    <a:pt x="32824" y="2858275"/>
                    <a:pt x="95436" y="2557372"/>
                  </a:cubicBezTo>
                  <a:cubicBezTo>
                    <a:pt x="157549" y="2255281"/>
                    <a:pt x="253728" y="1961216"/>
                    <a:pt x="382126" y="1680799"/>
                  </a:cubicBezTo>
                  <a:cubicBezTo>
                    <a:pt x="639940" y="1120482"/>
                    <a:pt x="1015492" y="619117"/>
                    <a:pt x="1457043" y="192176"/>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A77FC097-E4F2-4A45-82E8-3808FA553C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00650" y="-5799"/>
              <a:ext cx="7291350" cy="6858000"/>
            </a:xfrm>
            <a:custGeom>
              <a:avLst/>
              <a:gdLst>
                <a:gd name="connsiteX0" fmla="*/ 7291350 w 7291350"/>
                <a:gd name="connsiteY0" fmla="*/ 5718699 h 6858000"/>
                <a:gd name="connsiteX1" fmla="*/ 7291350 w 7291350"/>
                <a:gd name="connsiteY1" fmla="*/ 6806115 h 6858000"/>
                <a:gd name="connsiteX2" fmla="*/ 7224124 w 7291350"/>
                <a:gd name="connsiteY2" fmla="*/ 6858000 h 6858000"/>
                <a:gd name="connsiteX3" fmla="*/ 5607142 w 7291350"/>
                <a:gd name="connsiteY3" fmla="*/ 6858000 h 6858000"/>
                <a:gd name="connsiteX4" fmla="*/ 5736072 w 7291350"/>
                <a:gd name="connsiteY4" fmla="*/ 6801170 h 6858000"/>
                <a:gd name="connsiteX5" fmla="*/ 6949826 w 7291350"/>
                <a:gd name="connsiteY5" fmla="*/ 5983707 h 6858000"/>
                <a:gd name="connsiteX6" fmla="*/ 7220703 w 7291350"/>
                <a:gd name="connsiteY6" fmla="*/ 5773675 h 6858000"/>
                <a:gd name="connsiteX7" fmla="*/ 7218419 w 7291350"/>
                <a:gd name="connsiteY7" fmla="*/ 0 h 6858000"/>
                <a:gd name="connsiteX8" fmla="*/ 7291350 w 7291350"/>
                <a:gd name="connsiteY8" fmla="*/ 0 h 6858000"/>
                <a:gd name="connsiteX9" fmla="*/ 7291350 w 7291350"/>
                <a:gd name="connsiteY9" fmla="*/ 50138 h 6858000"/>
                <a:gd name="connsiteX10" fmla="*/ 1797607 w 7291350"/>
                <a:gd name="connsiteY10" fmla="*/ 0 h 6858000"/>
                <a:gd name="connsiteX11" fmla="*/ 3385676 w 7291350"/>
                <a:gd name="connsiteY11" fmla="*/ 0 h 6858000"/>
                <a:gd name="connsiteX12" fmla="*/ 3360567 w 7291350"/>
                <a:gd name="connsiteY12" fmla="*/ 11552 h 6858000"/>
                <a:gd name="connsiteX13" fmla="*/ 2267395 w 7291350"/>
                <a:gd name="connsiteY13" fmla="*/ 725831 h 6858000"/>
                <a:gd name="connsiteX14" fmla="*/ 1234074 w 7291350"/>
                <a:gd name="connsiteY14" fmla="*/ 2007171 h 6858000"/>
                <a:gd name="connsiteX15" fmla="*/ 859383 w 7291350"/>
                <a:gd name="connsiteY15" fmla="*/ 3498372 h 6858000"/>
                <a:gd name="connsiteX16" fmla="*/ 1479513 w 7291350"/>
                <a:gd name="connsiteY16" fmla="*/ 4883182 h 6858000"/>
                <a:gd name="connsiteX17" fmla="*/ 1791985 w 7291350"/>
                <a:gd name="connsiteY17" fmla="*/ 5322671 h 6858000"/>
                <a:gd name="connsiteX18" fmla="*/ 3397295 w 7291350"/>
                <a:gd name="connsiteY18" fmla="*/ 6784567 h 6858000"/>
                <a:gd name="connsiteX19" fmla="*/ 3590446 w 7291350"/>
                <a:gd name="connsiteY19" fmla="*/ 6858000 h 6858000"/>
                <a:gd name="connsiteX20" fmla="*/ 1970757 w 7291350"/>
                <a:gd name="connsiteY20" fmla="*/ 6858000 h 6858000"/>
                <a:gd name="connsiteX21" fmla="*/ 1735872 w 7291350"/>
                <a:gd name="connsiteY21" fmla="*/ 6627685 h 6858000"/>
                <a:gd name="connsiteX22" fmla="*/ 1080932 w 7291350"/>
                <a:gd name="connsiteY22" fmla="*/ 5805127 h 6858000"/>
                <a:gd name="connsiteX23" fmla="*/ 0 w 7291350"/>
                <a:gd name="connsiteY23" fmla="*/ 3498372 h 6858000"/>
                <a:gd name="connsiteX24" fmla="*/ 1708174 w 7291350"/>
                <a:gd name="connsiteY24"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91350" h="6858000">
                  <a:moveTo>
                    <a:pt x="7291350" y="5718699"/>
                  </a:moveTo>
                  <a:lnTo>
                    <a:pt x="7291350" y="6806115"/>
                  </a:lnTo>
                  <a:lnTo>
                    <a:pt x="7224124" y="6858000"/>
                  </a:lnTo>
                  <a:lnTo>
                    <a:pt x="5607142" y="6858000"/>
                  </a:lnTo>
                  <a:lnTo>
                    <a:pt x="5736072" y="6801170"/>
                  </a:lnTo>
                  <a:cubicBezTo>
                    <a:pt x="6122313" y="6616106"/>
                    <a:pt x="6503069" y="6332805"/>
                    <a:pt x="6949826" y="5983707"/>
                  </a:cubicBezTo>
                  <a:cubicBezTo>
                    <a:pt x="7041094" y="5912378"/>
                    <a:pt x="7132358" y="5842426"/>
                    <a:pt x="7220703" y="5773675"/>
                  </a:cubicBezTo>
                  <a:close/>
                  <a:moveTo>
                    <a:pt x="7218419" y="0"/>
                  </a:moveTo>
                  <a:lnTo>
                    <a:pt x="7291350" y="0"/>
                  </a:lnTo>
                  <a:lnTo>
                    <a:pt x="7291350" y="50138"/>
                  </a:lnTo>
                  <a:close/>
                  <a:moveTo>
                    <a:pt x="1797607" y="0"/>
                  </a:moveTo>
                  <a:lnTo>
                    <a:pt x="3385676" y="0"/>
                  </a:lnTo>
                  <a:lnTo>
                    <a:pt x="3360567" y="11552"/>
                  </a:lnTo>
                  <a:cubicBezTo>
                    <a:pt x="2968013" y="202286"/>
                    <a:pt x="2600620" y="442170"/>
                    <a:pt x="2267395" y="725831"/>
                  </a:cubicBezTo>
                  <a:cubicBezTo>
                    <a:pt x="1824986" y="1104820"/>
                    <a:pt x="1477279" y="1536057"/>
                    <a:pt x="1234074" y="2007171"/>
                  </a:cubicBezTo>
                  <a:cubicBezTo>
                    <a:pt x="985368" y="2488770"/>
                    <a:pt x="859383" y="2990476"/>
                    <a:pt x="859383" y="3498372"/>
                  </a:cubicBezTo>
                  <a:cubicBezTo>
                    <a:pt x="859383" y="4010222"/>
                    <a:pt x="1060651" y="4308942"/>
                    <a:pt x="1479513" y="4883182"/>
                  </a:cubicBezTo>
                  <a:cubicBezTo>
                    <a:pt x="1580577" y="5021714"/>
                    <a:pt x="1685078" y="5164888"/>
                    <a:pt x="1791985" y="5322671"/>
                  </a:cubicBezTo>
                  <a:cubicBezTo>
                    <a:pt x="2283419" y="6046950"/>
                    <a:pt x="2796809" y="6521439"/>
                    <a:pt x="3397295" y="6784567"/>
                  </a:cubicBezTo>
                  <a:lnTo>
                    <a:pt x="3590446" y="6858000"/>
                  </a:lnTo>
                  <a:lnTo>
                    <a:pt x="1970757" y="6858000"/>
                  </a:lnTo>
                  <a:lnTo>
                    <a:pt x="1735872" y="6627685"/>
                  </a:lnTo>
                  <a:cubicBezTo>
                    <a:pt x="1502484" y="6382823"/>
                    <a:pt x="1285774" y="6107254"/>
                    <a:pt x="1080932" y="5805127"/>
                  </a:cubicBezTo>
                  <a:cubicBezTo>
                    <a:pt x="556365" y="5032027"/>
                    <a:pt x="0" y="4501616"/>
                    <a:pt x="0" y="3498372"/>
                  </a:cubicBezTo>
                  <a:cubicBezTo>
                    <a:pt x="0" y="2160829"/>
                    <a:pt x="685186" y="949872"/>
                    <a:pt x="1708174" y="7330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0DF88B0-FA8A-47F5-8EAC-1880B1A51B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22894" y="-5799"/>
              <a:ext cx="7269107" cy="6858000"/>
            </a:xfrm>
            <a:custGeom>
              <a:avLst/>
              <a:gdLst>
                <a:gd name="connsiteX0" fmla="*/ 7269107 w 7269107"/>
                <a:gd name="connsiteY0" fmla="*/ 5518449 h 6858000"/>
                <a:gd name="connsiteX1" fmla="*/ 7269107 w 7269107"/>
                <a:gd name="connsiteY1" fmla="*/ 6823281 h 6858000"/>
                <a:gd name="connsiteX2" fmla="*/ 7224122 w 7269107"/>
                <a:gd name="connsiteY2" fmla="*/ 6858000 h 6858000"/>
                <a:gd name="connsiteX3" fmla="*/ 4927054 w 7269107"/>
                <a:gd name="connsiteY3" fmla="*/ 6858000 h 6858000"/>
                <a:gd name="connsiteX4" fmla="*/ 4982167 w 7269107"/>
                <a:gd name="connsiteY4" fmla="*/ 6852876 h 6858000"/>
                <a:gd name="connsiteX5" fmla="*/ 5743768 w 7269107"/>
                <a:gd name="connsiteY5" fmla="*/ 6606245 h 6858000"/>
                <a:gd name="connsiteX6" fmla="*/ 6843778 w 7269107"/>
                <a:gd name="connsiteY6" fmla="*/ 5848440 h 6858000"/>
                <a:gd name="connsiteX7" fmla="*/ 7115515 w 7269107"/>
                <a:gd name="connsiteY7" fmla="*/ 5637891 h 6858000"/>
                <a:gd name="connsiteX8" fmla="*/ 6870111 w 7269107"/>
                <a:gd name="connsiteY8" fmla="*/ 0 h 6858000"/>
                <a:gd name="connsiteX9" fmla="*/ 7269107 w 7269107"/>
                <a:gd name="connsiteY9" fmla="*/ 0 h 6858000"/>
                <a:gd name="connsiteX10" fmla="*/ 7269107 w 7269107"/>
                <a:gd name="connsiteY10" fmla="*/ 243137 h 6858000"/>
                <a:gd name="connsiteX11" fmla="*/ 7089989 w 7269107"/>
                <a:gd name="connsiteY11" fmla="*/ 119955 h 6858000"/>
                <a:gd name="connsiteX12" fmla="*/ 6952948 w 7269107"/>
                <a:gd name="connsiteY12" fmla="*/ 41521 h 6858000"/>
                <a:gd name="connsiteX13" fmla="*/ 1797606 w 7269107"/>
                <a:gd name="connsiteY13" fmla="*/ 0 h 6858000"/>
                <a:gd name="connsiteX14" fmla="*/ 3815328 w 7269107"/>
                <a:gd name="connsiteY14" fmla="*/ 0 h 6858000"/>
                <a:gd name="connsiteX15" fmla="*/ 3627371 w 7269107"/>
                <a:gd name="connsiteY15" fmla="*/ 77142 h 6858000"/>
                <a:gd name="connsiteX16" fmla="*/ 2379115 w 7269107"/>
                <a:gd name="connsiteY16" fmla="*/ 856285 h 6858000"/>
                <a:gd name="connsiteX17" fmla="*/ 1386699 w 7269107"/>
                <a:gd name="connsiteY17" fmla="*/ 2086062 h 6858000"/>
                <a:gd name="connsiteX18" fmla="*/ 1031258 w 7269107"/>
                <a:gd name="connsiteY18" fmla="*/ 3498372 h 6858000"/>
                <a:gd name="connsiteX19" fmla="*/ 1618904 w 7269107"/>
                <a:gd name="connsiteY19" fmla="*/ 4781604 h 6858000"/>
                <a:gd name="connsiteX20" fmla="*/ 1934812 w 7269107"/>
                <a:gd name="connsiteY20" fmla="*/ 5225904 h 6858000"/>
                <a:gd name="connsiteX21" fmla="*/ 3140010 w 7269107"/>
                <a:gd name="connsiteY21" fmla="*/ 6456196 h 6858000"/>
                <a:gd name="connsiteX22" fmla="*/ 4281662 w 7269107"/>
                <a:gd name="connsiteY22" fmla="*/ 6843305 h 6858000"/>
                <a:gd name="connsiteX23" fmla="*/ 4449058 w 7269107"/>
                <a:gd name="connsiteY23" fmla="*/ 6858000 h 6858000"/>
                <a:gd name="connsiteX24" fmla="*/ 1970756 w 7269107"/>
                <a:gd name="connsiteY24" fmla="*/ 6858000 h 6858000"/>
                <a:gd name="connsiteX25" fmla="*/ 1735871 w 7269107"/>
                <a:gd name="connsiteY25" fmla="*/ 6627685 h 6858000"/>
                <a:gd name="connsiteX26" fmla="*/ 1080930 w 7269107"/>
                <a:gd name="connsiteY26" fmla="*/ 5805127 h 6858000"/>
                <a:gd name="connsiteX27" fmla="*/ 0 w 7269107"/>
                <a:gd name="connsiteY27" fmla="*/ 3498372 h 6858000"/>
                <a:gd name="connsiteX28" fmla="*/ 1708172 w 7269107"/>
                <a:gd name="connsiteY28"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269107" h="6858000">
                  <a:moveTo>
                    <a:pt x="7269107" y="5518449"/>
                  </a:moveTo>
                  <a:lnTo>
                    <a:pt x="7269107" y="6823281"/>
                  </a:lnTo>
                  <a:lnTo>
                    <a:pt x="7224122" y="6858000"/>
                  </a:lnTo>
                  <a:lnTo>
                    <a:pt x="4927054" y="6858000"/>
                  </a:lnTo>
                  <a:lnTo>
                    <a:pt x="4982167" y="6852876"/>
                  </a:lnTo>
                  <a:cubicBezTo>
                    <a:pt x="5236517" y="6821036"/>
                    <a:pt x="5483373" y="6740566"/>
                    <a:pt x="5743768" y="6606245"/>
                  </a:cubicBezTo>
                  <a:cubicBezTo>
                    <a:pt x="6099551" y="6422337"/>
                    <a:pt x="6452586" y="6154209"/>
                    <a:pt x="6843778" y="5848440"/>
                  </a:cubicBezTo>
                  <a:cubicBezTo>
                    <a:pt x="6935559" y="5776768"/>
                    <a:pt x="7026997" y="5706642"/>
                    <a:pt x="7115515" y="5637891"/>
                  </a:cubicBezTo>
                  <a:close/>
                  <a:moveTo>
                    <a:pt x="6870111" y="0"/>
                  </a:moveTo>
                  <a:lnTo>
                    <a:pt x="7269107" y="0"/>
                  </a:lnTo>
                  <a:lnTo>
                    <a:pt x="7269107" y="243137"/>
                  </a:lnTo>
                  <a:lnTo>
                    <a:pt x="7089989" y="119955"/>
                  </a:lnTo>
                  <a:cubicBezTo>
                    <a:pt x="7045081" y="92581"/>
                    <a:pt x="6999384" y="66425"/>
                    <a:pt x="6952948" y="41521"/>
                  </a:cubicBezTo>
                  <a:close/>
                  <a:moveTo>
                    <a:pt x="1797606" y="0"/>
                  </a:moveTo>
                  <a:lnTo>
                    <a:pt x="3815328" y="0"/>
                  </a:lnTo>
                  <a:lnTo>
                    <a:pt x="3627371" y="77142"/>
                  </a:lnTo>
                  <a:cubicBezTo>
                    <a:pt x="3175548" y="273822"/>
                    <a:pt x="2754868" y="536281"/>
                    <a:pt x="2379115" y="856285"/>
                  </a:cubicBezTo>
                  <a:cubicBezTo>
                    <a:pt x="1959736" y="1215679"/>
                    <a:pt x="1616497" y="1640901"/>
                    <a:pt x="1386699" y="2086062"/>
                  </a:cubicBezTo>
                  <a:cubicBezTo>
                    <a:pt x="1151572" y="2543083"/>
                    <a:pt x="1031258" y="3018150"/>
                    <a:pt x="1031258" y="3498372"/>
                  </a:cubicBezTo>
                  <a:cubicBezTo>
                    <a:pt x="1031258" y="3957455"/>
                    <a:pt x="1211213" y="4223692"/>
                    <a:pt x="1618904" y="4781604"/>
                  </a:cubicBezTo>
                  <a:cubicBezTo>
                    <a:pt x="1720826" y="4921339"/>
                    <a:pt x="1826186" y="5065887"/>
                    <a:pt x="1934812" y="5225904"/>
                  </a:cubicBezTo>
                  <a:cubicBezTo>
                    <a:pt x="2318957" y="5792064"/>
                    <a:pt x="2713069" y="6194600"/>
                    <a:pt x="3140010" y="6456196"/>
                  </a:cubicBezTo>
                  <a:cubicBezTo>
                    <a:pt x="3479423" y="6664512"/>
                    <a:pt x="3855769" y="6792387"/>
                    <a:pt x="4281662" y="6843305"/>
                  </a:cubicBezTo>
                  <a:lnTo>
                    <a:pt x="4449058" y="6858000"/>
                  </a:lnTo>
                  <a:lnTo>
                    <a:pt x="1970756" y="6858000"/>
                  </a:lnTo>
                  <a:lnTo>
                    <a:pt x="1735871" y="6627685"/>
                  </a:lnTo>
                  <a:cubicBezTo>
                    <a:pt x="1502482" y="6382823"/>
                    <a:pt x="1285773" y="6107254"/>
                    <a:pt x="1080930" y="5805127"/>
                  </a:cubicBezTo>
                  <a:cubicBezTo>
                    <a:pt x="556364" y="5032027"/>
                    <a:pt x="0" y="4501616"/>
                    <a:pt x="0" y="3498372"/>
                  </a:cubicBezTo>
                  <a:cubicBezTo>
                    <a:pt x="0" y="2160829"/>
                    <a:pt x="685185" y="949872"/>
                    <a:pt x="1708172" y="73302"/>
                  </a:cubicBezTo>
                  <a:close/>
                </a:path>
              </a:pathLst>
            </a:custGeom>
            <a:gradFill>
              <a:gsLst>
                <a:gs pos="2000">
                  <a:schemeClr val="bg1">
                    <a:alpha val="10000"/>
                  </a:schemeClr>
                </a:gs>
                <a:gs pos="5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Sous-titre 2"/>
          <p:cNvSpPr>
            <a:spLocks noGrp="1"/>
          </p:cNvSpPr>
          <p:nvPr>
            <p:ph type="subTitle" idx="1"/>
          </p:nvPr>
        </p:nvSpPr>
        <p:spPr>
          <a:xfrm>
            <a:off x="4043719" y="970853"/>
            <a:ext cx="5100052" cy="4916293"/>
          </a:xfrm>
        </p:spPr>
        <p:txBody>
          <a:bodyPr vert="horz" lIns="91440" tIns="45720" rIns="91440" bIns="45720" rtlCol="0" anchor="ctr">
            <a:normAutofit/>
          </a:bodyPr>
          <a:lstStyle/>
          <a:p>
            <a:pPr indent="-228600" algn="l">
              <a:lnSpc>
                <a:spcPct val="90000"/>
              </a:lnSpc>
              <a:buFont typeface="Arial" panose="020B0604020202020204" pitchFamily="34" charset="0"/>
              <a:buChar char="•"/>
            </a:pPr>
            <a:r>
              <a:rPr lang="en-US" sz="2000" dirty="0">
                <a:solidFill>
                  <a:schemeClr val="tx2"/>
                </a:solidFill>
              </a:rPr>
              <a:t>C’est environ </a:t>
            </a:r>
            <a:r>
              <a:rPr lang="en-US" sz="2000" b="1" dirty="0">
                <a:solidFill>
                  <a:schemeClr val="tx2"/>
                </a:solidFill>
              </a:rPr>
              <a:t>300 h </a:t>
            </a:r>
            <a:r>
              <a:rPr lang="en-US" sz="2000" dirty="0">
                <a:solidFill>
                  <a:schemeClr val="tx2"/>
                </a:solidFill>
              </a:rPr>
              <a:t>de </a:t>
            </a:r>
            <a:r>
              <a:rPr lang="en-US" sz="2000" dirty="0" err="1">
                <a:solidFill>
                  <a:schemeClr val="tx2"/>
                </a:solidFill>
              </a:rPr>
              <a:t>suivi</a:t>
            </a:r>
            <a:r>
              <a:rPr lang="en-US" sz="2000" dirty="0">
                <a:solidFill>
                  <a:schemeClr val="tx2"/>
                </a:solidFill>
              </a:rPr>
              <a:t> par les bénévoles. </a:t>
            </a:r>
            <a:r>
              <a:rPr lang="en-US" sz="2000" dirty="0" err="1">
                <a:solidFill>
                  <a:schemeClr val="tx2"/>
                </a:solidFill>
              </a:rPr>
              <a:t>Appuis</a:t>
            </a:r>
            <a:r>
              <a:rPr lang="en-US" sz="2000" dirty="0">
                <a:solidFill>
                  <a:schemeClr val="tx2"/>
                </a:solidFill>
              </a:rPr>
              <a:t> aux </a:t>
            </a:r>
            <a:r>
              <a:rPr lang="en-US" sz="2000" dirty="0" err="1">
                <a:solidFill>
                  <a:schemeClr val="tx2"/>
                </a:solidFill>
              </a:rPr>
              <a:t>pêches</a:t>
            </a:r>
            <a:r>
              <a:rPr lang="en-US" sz="2000" dirty="0">
                <a:solidFill>
                  <a:schemeClr val="tx2"/>
                </a:solidFill>
              </a:rPr>
              <a:t> </a:t>
            </a:r>
            <a:r>
              <a:rPr lang="en-US" sz="2000" dirty="0" err="1">
                <a:solidFill>
                  <a:schemeClr val="tx2"/>
                </a:solidFill>
              </a:rPr>
              <a:t>électriques</a:t>
            </a:r>
            <a:r>
              <a:rPr lang="en-US" sz="2000" dirty="0">
                <a:solidFill>
                  <a:schemeClr val="tx2"/>
                </a:solidFill>
              </a:rPr>
              <a:t>, participation aux </a:t>
            </a:r>
            <a:r>
              <a:rPr lang="en-US" sz="2000" dirty="0" err="1">
                <a:solidFill>
                  <a:schemeClr val="tx2"/>
                </a:solidFill>
              </a:rPr>
              <a:t>essais</a:t>
            </a:r>
            <a:r>
              <a:rPr lang="en-US" sz="2000" dirty="0">
                <a:solidFill>
                  <a:schemeClr val="tx2"/>
                </a:solidFill>
              </a:rPr>
              <a:t> de </a:t>
            </a:r>
            <a:r>
              <a:rPr lang="en-US" sz="2000" dirty="0" err="1">
                <a:solidFill>
                  <a:schemeClr val="tx2"/>
                </a:solidFill>
              </a:rPr>
              <a:t>débits</a:t>
            </a:r>
            <a:r>
              <a:rPr lang="en-US" sz="2000" dirty="0">
                <a:solidFill>
                  <a:schemeClr val="tx2"/>
                </a:solidFill>
              </a:rPr>
              <a:t>, participation aux </a:t>
            </a:r>
            <a:r>
              <a:rPr lang="en-US" sz="2000" dirty="0" err="1">
                <a:solidFill>
                  <a:schemeClr val="tx2"/>
                </a:solidFill>
              </a:rPr>
              <a:t>réunions</a:t>
            </a:r>
            <a:r>
              <a:rPr lang="en-US" sz="2000" dirty="0">
                <a:solidFill>
                  <a:schemeClr val="tx2"/>
                </a:solidFill>
              </a:rPr>
              <a:t>, </a:t>
            </a:r>
            <a:r>
              <a:rPr lang="en-US" sz="2000" dirty="0" err="1">
                <a:solidFill>
                  <a:schemeClr val="tx2"/>
                </a:solidFill>
              </a:rPr>
              <a:t>réalisation</a:t>
            </a:r>
            <a:r>
              <a:rPr lang="en-US" sz="2000" dirty="0">
                <a:solidFill>
                  <a:schemeClr val="tx2"/>
                </a:solidFill>
              </a:rPr>
              <a:t> de note. </a:t>
            </a:r>
            <a:r>
              <a:rPr lang="en-US" sz="2000" dirty="0" err="1">
                <a:solidFill>
                  <a:schemeClr val="tx2"/>
                </a:solidFill>
              </a:rPr>
              <a:t>Echange</a:t>
            </a:r>
            <a:r>
              <a:rPr lang="en-US" sz="2000" dirty="0">
                <a:solidFill>
                  <a:schemeClr val="tx2"/>
                </a:solidFill>
              </a:rPr>
              <a:t> </a:t>
            </a:r>
            <a:r>
              <a:rPr lang="en-US" sz="2000" dirty="0" err="1">
                <a:solidFill>
                  <a:schemeClr val="tx2"/>
                </a:solidFill>
              </a:rPr>
              <a:t>régulier</a:t>
            </a:r>
            <a:r>
              <a:rPr lang="en-US" sz="2000" dirty="0">
                <a:solidFill>
                  <a:schemeClr val="tx2"/>
                </a:solidFill>
              </a:rPr>
              <a:t> avec les services de </a:t>
            </a:r>
            <a:r>
              <a:rPr lang="en-US" sz="2000" dirty="0" err="1">
                <a:solidFill>
                  <a:schemeClr val="tx2"/>
                </a:solidFill>
              </a:rPr>
              <a:t>l’Etat</a:t>
            </a:r>
            <a:r>
              <a:rPr lang="en-US" sz="2000" dirty="0">
                <a:solidFill>
                  <a:schemeClr val="tx2"/>
                </a:solidFill>
              </a:rPr>
              <a:t>, différents experts et EDF.</a:t>
            </a:r>
          </a:p>
          <a:p>
            <a:pPr indent="-228600" algn="l">
              <a:lnSpc>
                <a:spcPct val="90000"/>
              </a:lnSpc>
              <a:buFont typeface="Arial" panose="020B0604020202020204" pitchFamily="34" charset="0"/>
              <a:buChar char="•"/>
            </a:pPr>
            <a:endParaRPr lang="en-US" sz="2000" dirty="0">
              <a:solidFill>
                <a:schemeClr val="tx2"/>
              </a:solidFill>
            </a:endParaRPr>
          </a:p>
          <a:p>
            <a:pPr indent="-228600" algn="l">
              <a:lnSpc>
                <a:spcPct val="90000"/>
              </a:lnSpc>
              <a:buFont typeface="Arial" panose="020B0604020202020204" pitchFamily="34" charset="0"/>
              <a:buChar char="•"/>
            </a:pPr>
            <a:r>
              <a:rPr lang="en-US" sz="2000" dirty="0">
                <a:solidFill>
                  <a:schemeClr val="tx2"/>
                </a:solidFill>
              </a:rPr>
              <a:t>Travail en total transparence avec EDF et les Services de </a:t>
            </a:r>
            <a:r>
              <a:rPr lang="en-US" sz="2000" dirty="0" err="1">
                <a:solidFill>
                  <a:schemeClr val="tx2"/>
                </a:solidFill>
              </a:rPr>
              <a:t>l’Etat</a:t>
            </a:r>
            <a:endParaRPr lang="en-US" sz="20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5506994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a:xfrm>
            <a:off x="1187624" y="19472"/>
            <a:ext cx="7772400" cy="1109985"/>
          </a:xfrm>
        </p:spPr>
        <p:txBody>
          <a:bodyPr/>
          <a:lstStyle/>
          <a:p>
            <a:r>
              <a:rPr lang="fr-FR" dirty="0"/>
              <a:t>Rapport moral, activité 2023</a:t>
            </a: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3" name="ZoneTexte 2"/>
          <p:cNvSpPr txBox="1"/>
          <p:nvPr/>
        </p:nvSpPr>
        <p:spPr>
          <a:xfrm>
            <a:off x="863587" y="828001"/>
            <a:ext cx="7416824" cy="584775"/>
          </a:xfrm>
          <a:prstGeom prst="rect">
            <a:avLst/>
          </a:prstGeom>
          <a:noFill/>
        </p:spPr>
        <p:txBody>
          <a:bodyPr wrap="square" rtlCol="0">
            <a:spAutoFit/>
          </a:bodyPr>
          <a:lstStyle/>
          <a:p>
            <a:r>
              <a:rPr lang="fr-FR" sz="3200" dirty="0"/>
              <a:t>Bilan vente de carte de pêche</a:t>
            </a:r>
          </a:p>
        </p:txBody>
      </p:sp>
      <p:sp>
        <p:nvSpPr>
          <p:cNvPr id="5" name="Rectangle 4"/>
          <p:cNvSpPr/>
          <p:nvPr/>
        </p:nvSpPr>
        <p:spPr>
          <a:xfrm>
            <a:off x="251520" y="4506187"/>
            <a:ext cx="8640959" cy="2031325"/>
          </a:xfrm>
          <a:prstGeom prst="rect">
            <a:avLst/>
          </a:prstGeom>
        </p:spPr>
        <p:txBody>
          <a:bodyPr wrap="square">
            <a:spAutoFit/>
          </a:bodyPr>
          <a:lstStyle/>
          <a:p>
            <a:pPr algn="just"/>
            <a:r>
              <a:rPr lang="fr-FR" dirty="0"/>
              <a:t>Sécheresse en début de saison, puis les précipitations en mai et en juin, avec des épisodes de turbidité sur le verdon ce qui est assez rare. La mise en place d'une réglementation plus restrictive. La baisse de la fréquentation touristique dans le Var de 3%.</a:t>
            </a:r>
          </a:p>
          <a:p>
            <a:pPr algn="just"/>
            <a:r>
              <a:rPr lang="fr-FR" dirty="0"/>
              <a:t>Baisse de 8% des ventes de carte de pêche en 2022 et 2023.</a:t>
            </a:r>
          </a:p>
          <a:p>
            <a:pPr algn="just"/>
            <a:r>
              <a:rPr lang="fr-FR" dirty="0"/>
              <a:t>Baisse des cartes journalières au bénéfice de la prise de carte de pêche hebdomadaire</a:t>
            </a:r>
          </a:p>
          <a:p>
            <a:pPr algn="just"/>
            <a:r>
              <a:rPr lang="fr-FR" dirty="0"/>
              <a:t>Fermeture de St-Julien Plage pour les travaux SPC / EDF dans le cadre des travaux des Maurras</a:t>
            </a:r>
          </a:p>
        </p:txBody>
      </p:sp>
      <p:graphicFrame>
        <p:nvGraphicFramePr>
          <p:cNvPr id="6" name="Tableau 5">
            <a:extLst>
              <a:ext uri="{FF2B5EF4-FFF2-40B4-BE49-F238E27FC236}">
                <a16:creationId xmlns:a16="http://schemas.microsoft.com/office/drawing/2014/main" id="{9272DAF2-C830-7DD3-6339-E98910D34AAB}"/>
              </a:ext>
            </a:extLst>
          </p:cNvPr>
          <p:cNvGraphicFramePr>
            <a:graphicFrameLocks noGrp="1"/>
          </p:cNvGraphicFramePr>
          <p:nvPr>
            <p:extLst>
              <p:ext uri="{D42A27DB-BD31-4B8C-83A1-F6EECF244321}">
                <p14:modId xmlns:p14="http://schemas.microsoft.com/office/powerpoint/2010/main" val="3954754959"/>
              </p:ext>
            </p:extLst>
          </p:nvPr>
        </p:nvGraphicFramePr>
        <p:xfrm>
          <a:off x="1549399" y="1701501"/>
          <a:ext cx="6045199" cy="2124075"/>
        </p:xfrm>
        <a:graphic>
          <a:graphicData uri="http://schemas.openxmlformats.org/drawingml/2006/table">
            <a:tbl>
              <a:tblPr>
                <a:tableStyleId>{1FECB4D8-DB02-4DC6-A0A2-4F2EBAE1DC90}</a:tableStyleId>
              </a:tblPr>
              <a:tblGrid>
                <a:gridCol w="1252039">
                  <a:extLst>
                    <a:ext uri="{9D8B030D-6E8A-4147-A177-3AD203B41FA5}">
                      <a16:colId xmlns:a16="http://schemas.microsoft.com/office/drawing/2014/main" val="1059619537"/>
                    </a:ext>
                  </a:extLst>
                </a:gridCol>
                <a:gridCol w="521683">
                  <a:extLst>
                    <a:ext uri="{9D8B030D-6E8A-4147-A177-3AD203B41FA5}">
                      <a16:colId xmlns:a16="http://schemas.microsoft.com/office/drawing/2014/main" val="3262829631"/>
                    </a:ext>
                  </a:extLst>
                </a:gridCol>
                <a:gridCol w="521683">
                  <a:extLst>
                    <a:ext uri="{9D8B030D-6E8A-4147-A177-3AD203B41FA5}">
                      <a16:colId xmlns:a16="http://schemas.microsoft.com/office/drawing/2014/main" val="3630758318"/>
                    </a:ext>
                  </a:extLst>
                </a:gridCol>
                <a:gridCol w="521683">
                  <a:extLst>
                    <a:ext uri="{9D8B030D-6E8A-4147-A177-3AD203B41FA5}">
                      <a16:colId xmlns:a16="http://schemas.microsoft.com/office/drawing/2014/main" val="2704019833"/>
                    </a:ext>
                  </a:extLst>
                </a:gridCol>
                <a:gridCol w="521683">
                  <a:extLst>
                    <a:ext uri="{9D8B030D-6E8A-4147-A177-3AD203B41FA5}">
                      <a16:colId xmlns:a16="http://schemas.microsoft.com/office/drawing/2014/main" val="2364808253"/>
                    </a:ext>
                  </a:extLst>
                </a:gridCol>
                <a:gridCol w="521683">
                  <a:extLst>
                    <a:ext uri="{9D8B030D-6E8A-4147-A177-3AD203B41FA5}">
                      <a16:colId xmlns:a16="http://schemas.microsoft.com/office/drawing/2014/main" val="679108891"/>
                    </a:ext>
                  </a:extLst>
                </a:gridCol>
                <a:gridCol w="521683">
                  <a:extLst>
                    <a:ext uri="{9D8B030D-6E8A-4147-A177-3AD203B41FA5}">
                      <a16:colId xmlns:a16="http://schemas.microsoft.com/office/drawing/2014/main" val="1225844857"/>
                    </a:ext>
                  </a:extLst>
                </a:gridCol>
                <a:gridCol w="521683">
                  <a:extLst>
                    <a:ext uri="{9D8B030D-6E8A-4147-A177-3AD203B41FA5}">
                      <a16:colId xmlns:a16="http://schemas.microsoft.com/office/drawing/2014/main" val="3694645869"/>
                    </a:ext>
                  </a:extLst>
                </a:gridCol>
                <a:gridCol w="521683">
                  <a:extLst>
                    <a:ext uri="{9D8B030D-6E8A-4147-A177-3AD203B41FA5}">
                      <a16:colId xmlns:a16="http://schemas.microsoft.com/office/drawing/2014/main" val="2850270520"/>
                    </a:ext>
                  </a:extLst>
                </a:gridCol>
                <a:gridCol w="619696">
                  <a:extLst>
                    <a:ext uri="{9D8B030D-6E8A-4147-A177-3AD203B41FA5}">
                      <a16:colId xmlns:a16="http://schemas.microsoft.com/office/drawing/2014/main" val="1902183969"/>
                    </a:ext>
                  </a:extLst>
                </a:gridCol>
              </a:tblGrid>
              <a:tr h="390525">
                <a:tc>
                  <a:txBody>
                    <a:bodyPr/>
                    <a:lstStyle/>
                    <a:p>
                      <a:pPr algn="ctr" fontAlgn="ctr"/>
                      <a:r>
                        <a:rPr lang="fr-FR" sz="1100" b="1" u="none" strike="noStrike" dirty="0">
                          <a:effectLst/>
                        </a:rPr>
                        <a:t>Type de Carte</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2016</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2017</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2018</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2019</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2020</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2021</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2022</a:t>
                      </a:r>
                      <a:endParaRPr lang="fr-FR" sz="1100" b="1" i="0" u="none" strike="noStrike" dirty="0">
                        <a:solidFill>
                          <a:srgbClr val="000000"/>
                        </a:solidFill>
                        <a:effectLst/>
                        <a:latin typeface="Calibri" panose="020F0502020204030204" pitchFamily="34" charset="0"/>
                      </a:endParaRPr>
                    </a:p>
                  </a:txBody>
                  <a:tcPr marL="9525" marR="9525" marT="9525" marB="0" anchor="ctr"/>
                </a:tc>
                <a:tc>
                  <a:txBody>
                    <a:bodyPr/>
                    <a:lstStyle/>
                    <a:p>
                      <a:pPr algn="ctr" fontAlgn="ctr"/>
                      <a:r>
                        <a:rPr lang="fr-FR" sz="1100" b="1" u="none" strike="noStrike" dirty="0">
                          <a:effectLst/>
                        </a:rPr>
                        <a:t>2023</a:t>
                      </a:r>
                      <a:endParaRPr lang="fr-FR" sz="1100" b="1" i="0" u="none" strike="noStrike" dirty="0">
                        <a:solidFill>
                          <a:srgbClr val="000000"/>
                        </a:solidFill>
                        <a:effectLst/>
                        <a:latin typeface="Calibri" panose="020F0502020204030204" pitchFamily="34" charset="0"/>
                      </a:endParaRPr>
                    </a:p>
                  </a:txBody>
                  <a:tcPr marL="9525" marR="9525" marT="9525" marB="0" anchor="ctr">
                    <a:solidFill>
                      <a:schemeClr val="accent4">
                        <a:lumMod val="60000"/>
                        <a:lumOff val="40000"/>
                      </a:schemeClr>
                    </a:solidFill>
                  </a:tcPr>
                </a:tc>
                <a:tc>
                  <a:txBody>
                    <a:bodyPr/>
                    <a:lstStyle/>
                    <a:p>
                      <a:pPr algn="ctr" fontAlgn="ctr"/>
                      <a:r>
                        <a:rPr lang="fr-FR" sz="1100" b="1" i="1" u="none" strike="noStrike" dirty="0">
                          <a:effectLst/>
                        </a:rPr>
                        <a:t>moyenne</a:t>
                      </a:r>
                      <a:endParaRPr lang="fr-FR" sz="1100" b="1" i="1" u="none" strike="noStrike" dirty="0">
                        <a:solidFill>
                          <a:srgbClr val="000000"/>
                        </a:solidFill>
                        <a:effectLst/>
                        <a:latin typeface="Calibri" panose="020F0502020204030204" pitchFamily="34" charset="0"/>
                      </a:endParaRPr>
                    </a:p>
                  </a:txBody>
                  <a:tcPr marL="9525" marR="9525" marT="9525" marB="0" anchor="ctr">
                    <a:solidFill>
                      <a:srgbClr val="92D050"/>
                    </a:solidFill>
                  </a:tcPr>
                </a:tc>
                <a:extLst>
                  <a:ext uri="{0D108BD9-81ED-4DB2-BD59-A6C34878D82A}">
                    <a16:rowId xmlns:a16="http://schemas.microsoft.com/office/drawing/2014/main" val="1512323744"/>
                  </a:ext>
                </a:extLst>
              </a:tr>
              <a:tr h="190500">
                <a:tc>
                  <a:txBody>
                    <a:bodyPr/>
                    <a:lstStyle/>
                    <a:p>
                      <a:pPr algn="l" fontAlgn="b"/>
                      <a:r>
                        <a:rPr lang="fr-FR" sz="1100" u="none" strike="noStrike">
                          <a:effectLst/>
                        </a:rPr>
                        <a:t>Interfédéral</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187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216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241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296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321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dirty="0">
                          <a:effectLst/>
                        </a:rPr>
                        <a:t>415</a:t>
                      </a:r>
                      <a:endParaRPr lang="fr-FR" sz="1100" b="0" i="0" u="none" strike="noStrike" dirty="0">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423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379</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310</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2370850022"/>
                  </a:ext>
                </a:extLst>
              </a:tr>
              <a:tr h="190500">
                <a:tc>
                  <a:txBody>
                    <a:bodyPr/>
                    <a:lstStyle/>
                    <a:p>
                      <a:pPr algn="l" fontAlgn="b"/>
                      <a:r>
                        <a:rPr lang="fr-FR" sz="1100" u="none" strike="noStrike">
                          <a:effectLst/>
                        </a:rPr>
                        <a:t>Majeur </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67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61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64</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65</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72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77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58</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65</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4119342906"/>
                  </a:ext>
                </a:extLst>
              </a:tr>
              <a:tr h="190500">
                <a:tc>
                  <a:txBody>
                    <a:bodyPr/>
                    <a:lstStyle/>
                    <a:p>
                      <a:pPr algn="l" fontAlgn="b"/>
                      <a:r>
                        <a:rPr lang="fr-FR" sz="1100" u="none" strike="noStrike">
                          <a:effectLst/>
                        </a:rPr>
                        <a:t>Mineur</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49</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58</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62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84</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95</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88</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69</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1494082992"/>
                  </a:ext>
                </a:extLst>
              </a:tr>
              <a:tr h="190500">
                <a:tc>
                  <a:txBody>
                    <a:bodyPr/>
                    <a:lstStyle/>
                    <a:p>
                      <a:pPr algn="l" fontAlgn="b"/>
                      <a:r>
                        <a:rPr lang="fr-FR" sz="1100" u="none" strike="noStrike">
                          <a:effectLst/>
                        </a:rPr>
                        <a:t>Femme</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23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34</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33</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2339651638"/>
                  </a:ext>
                </a:extLst>
              </a:tr>
              <a:tr h="190500">
                <a:tc>
                  <a:txBody>
                    <a:bodyPr/>
                    <a:lstStyle/>
                    <a:p>
                      <a:pPr algn="l" fontAlgn="b"/>
                      <a:r>
                        <a:rPr lang="fr-FR" sz="1100" u="none" strike="noStrike">
                          <a:effectLst/>
                        </a:rPr>
                        <a:t>Découverte - 12 ans</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112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117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112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159</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152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136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123</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129</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435723162"/>
                  </a:ext>
                </a:extLst>
              </a:tr>
              <a:tr h="190500">
                <a:tc>
                  <a:txBody>
                    <a:bodyPr/>
                    <a:lstStyle/>
                    <a:p>
                      <a:pPr algn="l" fontAlgn="b"/>
                      <a:r>
                        <a:rPr lang="fr-FR" sz="1100" u="none" strike="noStrike">
                          <a:effectLst/>
                        </a:rPr>
                        <a:t>Hebdomadaire</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30</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34</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40</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30</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37</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34</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225553736"/>
                  </a:ext>
                </a:extLst>
              </a:tr>
              <a:tr h="190500">
                <a:tc>
                  <a:txBody>
                    <a:bodyPr/>
                    <a:lstStyle/>
                    <a:p>
                      <a:pPr algn="l" fontAlgn="b"/>
                      <a:r>
                        <a:rPr lang="fr-FR" sz="1100" u="none" strike="noStrike">
                          <a:effectLst/>
                        </a:rPr>
                        <a:t>Journalière</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57</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44</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81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90</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126</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153</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119</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99</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2653808363"/>
                  </a:ext>
                </a:extLst>
              </a:tr>
              <a:tr h="200025">
                <a:tc>
                  <a:txBody>
                    <a:bodyPr/>
                    <a:lstStyle/>
                    <a:p>
                      <a:pPr algn="l" fontAlgn="b"/>
                      <a:r>
                        <a:rPr lang="fr-FR" sz="1100" u="none" strike="noStrike">
                          <a:effectLst/>
                        </a:rPr>
                        <a:t>offre d'automne</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 </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 </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 </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4</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9</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11</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a:t>
                      </a:r>
                      <a:endParaRPr lang="fr-FR" sz="1100" b="0"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u="none" strike="noStrike">
                          <a:effectLst/>
                        </a:rPr>
                        <a:t>12</a:t>
                      </a:r>
                      <a:endParaRPr lang="fr-FR" sz="1100" b="0" i="0" u="none" strike="noStrike">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i="1" u="none" strike="noStrike">
                          <a:effectLst/>
                        </a:rPr>
                        <a:t>10</a:t>
                      </a:r>
                      <a:endParaRPr lang="fr-FR" sz="1100" b="0" i="1" u="none" strike="noStrike">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1893497908"/>
                  </a:ext>
                </a:extLst>
              </a:tr>
              <a:tr h="200025">
                <a:tc>
                  <a:txBody>
                    <a:bodyPr/>
                    <a:lstStyle/>
                    <a:p>
                      <a:pPr algn="l" fontAlgn="b"/>
                      <a:r>
                        <a:rPr lang="fr-FR" sz="1100" b="1" u="none" strike="noStrike">
                          <a:effectLst/>
                        </a:rPr>
                        <a:t>Totaux</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544</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545</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597</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690</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825</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961</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a:effectLst/>
                        </a:rPr>
                        <a:t>936</a:t>
                      </a:r>
                      <a:endParaRPr lang="fr-FR" sz="1100" b="1" i="0" u="none" strike="noStrike">
                        <a:solidFill>
                          <a:srgbClr val="000000"/>
                        </a:solidFill>
                        <a:effectLst/>
                        <a:latin typeface="Calibri" panose="020F0502020204030204" pitchFamily="34" charset="0"/>
                      </a:endParaRPr>
                    </a:p>
                  </a:txBody>
                  <a:tcPr marL="9525" marR="9525" marT="9525" marB="0" anchor="b"/>
                </a:tc>
                <a:tc>
                  <a:txBody>
                    <a:bodyPr/>
                    <a:lstStyle/>
                    <a:p>
                      <a:pPr algn="ctr" fontAlgn="b"/>
                      <a:r>
                        <a:rPr lang="fr-FR" sz="1100" b="1" u="none" strike="noStrike" dirty="0">
                          <a:effectLst/>
                        </a:rPr>
                        <a:t>850</a:t>
                      </a:r>
                      <a:endParaRPr lang="fr-FR" sz="1100" b="1" i="0" u="none" strike="noStrike" dirty="0">
                        <a:solidFill>
                          <a:srgbClr val="000000"/>
                        </a:solidFill>
                        <a:effectLst/>
                        <a:latin typeface="Calibri" panose="020F0502020204030204" pitchFamily="34" charset="0"/>
                      </a:endParaRPr>
                    </a:p>
                  </a:txBody>
                  <a:tcPr marL="9525" marR="9525" marT="9525" marB="0" anchor="b">
                    <a:solidFill>
                      <a:schemeClr val="accent4">
                        <a:lumMod val="60000"/>
                        <a:lumOff val="40000"/>
                      </a:schemeClr>
                    </a:solidFill>
                  </a:tcPr>
                </a:tc>
                <a:tc>
                  <a:txBody>
                    <a:bodyPr/>
                    <a:lstStyle/>
                    <a:p>
                      <a:pPr algn="ctr" fontAlgn="b"/>
                      <a:r>
                        <a:rPr lang="fr-FR" sz="1100" b="1" i="1" u="none" strike="noStrike" dirty="0">
                          <a:effectLst/>
                        </a:rPr>
                        <a:t>744</a:t>
                      </a:r>
                      <a:endParaRPr lang="fr-FR" sz="1100" b="1" i="1" u="none" strike="noStrike" dirty="0">
                        <a:solidFill>
                          <a:srgbClr val="000000"/>
                        </a:solidFill>
                        <a:effectLst/>
                        <a:latin typeface="Calibri" panose="020F0502020204030204" pitchFamily="34" charset="0"/>
                      </a:endParaRPr>
                    </a:p>
                  </a:txBody>
                  <a:tcPr marL="9525" marR="9525" marT="9525" marB="0" anchor="b">
                    <a:solidFill>
                      <a:srgbClr val="92D050"/>
                    </a:solidFill>
                  </a:tcPr>
                </a:tc>
                <a:extLst>
                  <a:ext uri="{0D108BD9-81ED-4DB2-BD59-A6C34878D82A}">
                    <a16:rowId xmlns:a16="http://schemas.microsoft.com/office/drawing/2014/main" val="1679634139"/>
                  </a:ext>
                </a:extLst>
              </a:tr>
            </a:tbl>
          </a:graphicData>
        </a:graphic>
      </p:graphicFrame>
    </p:spTree>
    <p:extLst>
      <p:ext uri="{BB962C8B-B14F-4D97-AF65-F5344CB8AC3E}">
        <p14:creationId xmlns:p14="http://schemas.microsoft.com/office/powerpoint/2010/main" val="33777557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3" name="Group 12">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6397" y="508838"/>
            <a:ext cx="3913467" cy="6239661"/>
            <a:chOff x="-19221" y="251144"/>
            <a:chExt cx="5217958" cy="6239661"/>
          </a:xfrm>
        </p:grpSpPr>
        <p:sp>
          <p:nvSpPr>
            <p:cNvPr id="14" name="Freeform: Shape 13">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re 1"/>
          <p:cNvSpPr>
            <a:spLocks noGrp="1"/>
          </p:cNvSpPr>
          <p:nvPr>
            <p:ph type="ctrTitle"/>
          </p:nvPr>
        </p:nvSpPr>
        <p:spPr>
          <a:xfrm>
            <a:off x="480060" y="1243013"/>
            <a:ext cx="2891790"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Quelques chiffres</a:t>
            </a:r>
          </a:p>
        </p:txBody>
      </p:sp>
      <p:sp>
        <p:nvSpPr>
          <p:cNvPr id="3" name="ZoneTexte 2"/>
          <p:cNvSpPr txBox="1"/>
          <p:nvPr/>
        </p:nvSpPr>
        <p:spPr>
          <a:xfrm>
            <a:off x="4139952" y="804672"/>
            <a:ext cx="4405116" cy="5230368"/>
          </a:xfrm>
          <a:prstGeom prst="rect">
            <a:avLst/>
          </a:prstGeom>
        </p:spPr>
        <p:txBody>
          <a:bodyPr vert="horz" lIns="91440" tIns="45720" rIns="91440" bIns="45720" rtlCol="0" anchor="ctr">
            <a:normAutofit/>
          </a:bodyPr>
          <a:lstStyle/>
          <a:p>
            <a:pPr>
              <a:lnSpc>
                <a:spcPct val="90000"/>
              </a:lnSpc>
              <a:spcAft>
                <a:spcPts val="600"/>
              </a:spcAft>
            </a:pPr>
            <a:r>
              <a:rPr lang="en-US" sz="2000" dirty="0">
                <a:solidFill>
                  <a:schemeClr val="tx2"/>
                </a:solidFill>
              </a:rPr>
              <a:t>En Bref ! 2023 C’est,</a:t>
            </a:r>
          </a:p>
          <a:p>
            <a:pPr indent="-228600">
              <a:lnSpc>
                <a:spcPct val="90000"/>
              </a:lnSpc>
              <a:spcAft>
                <a:spcPts val="600"/>
              </a:spcAft>
              <a:buFont typeface="Arial" panose="020B0604020202020204" pitchFamily="34" charset="0"/>
              <a:buChar char="•"/>
            </a:pPr>
            <a:endParaRPr lang="en-US" sz="2000" dirty="0">
              <a:solidFill>
                <a:schemeClr val="tx2"/>
              </a:solidFill>
            </a:endParaRPr>
          </a:p>
          <a:p>
            <a:pPr marL="571500" indent="-285750">
              <a:lnSpc>
                <a:spcPct val="90000"/>
              </a:lnSpc>
              <a:spcAft>
                <a:spcPts val="600"/>
              </a:spcAft>
              <a:buFont typeface="Wingdings" panose="05000000000000000000" pitchFamily="2" charset="2"/>
              <a:buChar char="q"/>
            </a:pPr>
            <a:r>
              <a:rPr lang="en-US" sz="2000" dirty="0">
                <a:solidFill>
                  <a:schemeClr val="tx2"/>
                </a:solidFill>
              </a:rPr>
              <a:t>1 500 H de bénévolat</a:t>
            </a:r>
          </a:p>
          <a:p>
            <a:pPr marL="571500" indent="-285750">
              <a:lnSpc>
                <a:spcPct val="90000"/>
              </a:lnSpc>
              <a:spcAft>
                <a:spcPts val="600"/>
              </a:spcAft>
              <a:buFont typeface="Wingdings" panose="05000000000000000000" pitchFamily="2" charset="2"/>
              <a:buChar char="q"/>
            </a:pPr>
            <a:r>
              <a:rPr lang="en-US" sz="2000" dirty="0">
                <a:solidFill>
                  <a:schemeClr val="tx2"/>
                </a:solidFill>
              </a:rPr>
              <a:t>65 bénévoles différents</a:t>
            </a:r>
          </a:p>
          <a:p>
            <a:pPr marL="571500" indent="-285750">
              <a:lnSpc>
                <a:spcPct val="90000"/>
              </a:lnSpc>
              <a:spcAft>
                <a:spcPts val="600"/>
              </a:spcAft>
              <a:buFont typeface="Wingdings" panose="05000000000000000000" pitchFamily="2" charset="2"/>
              <a:buChar char="q"/>
            </a:pPr>
            <a:r>
              <a:rPr lang="en-US" sz="2000" dirty="0">
                <a:solidFill>
                  <a:schemeClr val="tx2"/>
                </a:solidFill>
              </a:rPr>
              <a:t>3 600 Km de voiture</a:t>
            </a:r>
          </a:p>
          <a:p>
            <a:pPr indent="-228600">
              <a:lnSpc>
                <a:spcPct val="90000"/>
              </a:lnSpc>
              <a:spcAft>
                <a:spcPts val="600"/>
              </a:spcAft>
              <a:buFont typeface="Arial" panose="020B0604020202020204" pitchFamily="34" charset="0"/>
              <a:buChar char="•"/>
            </a:pPr>
            <a:endParaRPr lang="en-US" sz="2000" dirty="0">
              <a:solidFill>
                <a:schemeClr val="tx2"/>
              </a:solidFill>
            </a:endParaRPr>
          </a:p>
          <a:p>
            <a:pPr>
              <a:lnSpc>
                <a:spcPct val="90000"/>
              </a:lnSpc>
              <a:spcAft>
                <a:spcPts val="600"/>
              </a:spcAft>
            </a:pPr>
            <a:r>
              <a:rPr lang="en-US" sz="2000" dirty="0">
                <a:solidFill>
                  <a:schemeClr val="tx2"/>
                </a:solidFill>
              </a:rPr>
              <a:t>* Hors </a:t>
            </a:r>
            <a:r>
              <a:rPr lang="en-US" sz="2000" dirty="0" err="1">
                <a:solidFill>
                  <a:schemeClr val="tx2"/>
                </a:solidFill>
              </a:rPr>
              <a:t>garderie</a:t>
            </a:r>
            <a:endParaRPr lang="en-US" sz="20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9212006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2D45EE4-C4F0-4F72-B1C6-39F596D138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7">
            <a:extLst>
              <a:ext uri="{FF2B5EF4-FFF2-40B4-BE49-F238E27FC236}">
                <a16:creationId xmlns:a16="http://schemas.microsoft.com/office/drawing/2014/main" id="{8C459BAD-4279-4A9D-B0C5-662C5F5ED2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1696472" y="-729002"/>
            <a:ext cx="5649003" cy="7988753"/>
          </a:xfrm>
          <a:custGeom>
            <a:avLst/>
            <a:gdLst>
              <a:gd name="connsiteX0" fmla="*/ 0 w 5649003"/>
              <a:gd name="connsiteY0" fmla="*/ 3994377 h 7988753"/>
              <a:gd name="connsiteX1" fmla="*/ 2824502 w 5649003"/>
              <a:gd name="connsiteY1" fmla="*/ 0 h 7988753"/>
              <a:gd name="connsiteX2" fmla="*/ 5649004 w 5649003"/>
              <a:gd name="connsiteY2" fmla="*/ 3994377 h 7988753"/>
              <a:gd name="connsiteX3" fmla="*/ 2824502 w 5649003"/>
              <a:gd name="connsiteY3" fmla="*/ 7988754 h 7988753"/>
              <a:gd name="connsiteX4" fmla="*/ 0 w 5649003"/>
              <a:gd name="connsiteY4" fmla="*/ 3994377 h 7988753"/>
              <a:gd name="connsiteX0" fmla="*/ 0 w 5649003"/>
              <a:gd name="connsiteY0" fmla="*/ 3994377 h 7988753"/>
              <a:gd name="connsiteX1" fmla="*/ 2824502 w 5649003"/>
              <a:gd name="connsiteY1" fmla="*/ 0 h 7988753"/>
              <a:gd name="connsiteX2" fmla="*/ 5649004 w 5649003"/>
              <a:gd name="connsiteY2" fmla="*/ 3994377 h 7988753"/>
              <a:gd name="connsiteX3" fmla="*/ 2824502 w 5649003"/>
              <a:gd name="connsiteY3" fmla="*/ 7988754 h 7988753"/>
              <a:gd name="connsiteX4" fmla="*/ 0 w 5649003"/>
              <a:gd name="connsiteY4" fmla="*/ 3994377 h 7988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9003" h="7988753" fill="none" extrusionOk="0">
                <a:moveTo>
                  <a:pt x="0" y="3994377"/>
                </a:moveTo>
                <a:cubicBezTo>
                  <a:pt x="424224" y="1643174"/>
                  <a:pt x="1462766" y="-59824"/>
                  <a:pt x="2824502" y="0"/>
                </a:cubicBezTo>
                <a:cubicBezTo>
                  <a:pt x="4934720" y="-74372"/>
                  <a:pt x="5242469" y="1696024"/>
                  <a:pt x="5649004" y="3994377"/>
                </a:cubicBezTo>
                <a:cubicBezTo>
                  <a:pt x="5233018" y="6271073"/>
                  <a:pt x="4232022" y="8360951"/>
                  <a:pt x="2824502" y="7988754"/>
                </a:cubicBezTo>
                <a:cubicBezTo>
                  <a:pt x="1418222" y="8194670"/>
                  <a:pt x="392804" y="6616522"/>
                  <a:pt x="0" y="3994377"/>
                </a:cubicBezTo>
                <a:close/>
              </a:path>
              <a:path w="5649003" h="7988753" stroke="0" extrusionOk="0">
                <a:moveTo>
                  <a:pt x="0" y="3994377"/>
                </a:moveTo>
                <a:cubicBezTo>
                  <a:pt x="123390" y="1813414"/>
                  <a:pt x="1291067" y="72567"/>
                  <a:pt x="2824502" y="0"/>
                </a:cubicBezTo>
                <a:cubicBezTo>
                  <a:pt x="4370571" y="-222953"/>
                  <a:pt x="5827395" y="1983629"/>
                  <a:pt x="5649004" y="3994377"/>
                </a:cubicBezTo>
                <a:cubicBezTo>
                  <a:pt x="5342542" y="6154925"/>
                  <a:pt x="4006081" y="8151177"/>
                  <a:pt x="2824502" y="7988754"/>
                </a:cubicBezTo>
                <a:cubicBezTo>
                  <a:pt x="1289219" y="8202242"/>
                  <a:pt x="20941" y="6045451"/>
                  <a:pt x="0" y="3994377"/>
                </a:cubicBezTo>
                <a:close/>
              </a:path>
              <a:path w="5649003" h="7988753" fill="none" stroke="0" extrusionOk="0">
                <a:moveTo>
                  <a:pt x="0" y="3994377"/>
                </a:moveTo>
                <a:cubicBezTo>
                  <a:pt x="154280" y="1692906"/>
                  <a:pt x="1524490" y="113973"/>
                  <a:pt x="2824502" y="0"/>
                </a:cubicBezTo>
                <a:cubicBezTo>
                  <a:pt x="4355556" y="-181075"/>
                  <a:pt x="5548848" y="1928166"/>
                  <a:pt x="5649004" y="3994377"/>
                </a:cubicBezTo>
                <a:cubicBezTo>
                  <a:pt x="5402101" y="6234191"/>
                  <a:pt x="4240307" y="8226734"/>
                  <a:pt x="2824502" y="7988754"/>
                </a:cubicBezTo>
                <a:cubicBezTo>
                  <a:pt x="1223139" y="7818009"/>
                  <a:pt x="-50838" y="6387998"/>
                  <a:pt x="0" y="3994377"/>
                </a:cubicBezTo>
                <a:close/>
              </a:path>
            </a:pathLst>
          </a:custGeom>
          <a:solidFill>
            <a:schemeClr val="accent2"/>
          </a:solidFill>
          <a:ln w="57150">
            <a:solidFill>
              <a:schemeClr val="accent2"/>
            </a:solidFill>
            <a:extLst>
              <a:ext uri="{C807C97D-BFC1-408E-A445-0C87EB9F89A2}">
                <ask:lineSketchStyleProps xmlns:ask="http://schemas.microsoft.com/office/drawing/2018/sketchyshapes" sd="63743190">
                  <a:custGeom>
                    <a:avLst/>
                    <a:gdLst>
                      <a:gd name="connsiteX0" fmla="*/ 0 w 5649003"/>
                      <a:gd name="connsiteY0" fmla="*/ 3994377 h 7988753"/>
                      <a:gd name="connsiteX1" fmla="*/ 2824502 w 5649003"/>
                      <a:gd name="connsiteY1" fmla="*/ 0 h 7988753"/>
                      <a:gd name="connsiteX2" fmla="*/ 5649004 w 5649003"/>
                      <a:gd name="connsiteY2" fmla="*/ 3994377 h 7988753"/>
                      <a:gd name="connsiteX3" fmla="*/ 2824502 w 5649003"/>
                      <a:gd name="connsiteY3" fmla="*/ 7988754 h 7988753"/>
                      <a:gd name="connsiteX4" fmla="*/ 0 w 5649003"/>
                      <a:gd name="connsiteY4" fmla="*/ 3994377 h 7988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9003" h="7988753" fill="none" extrusionOk="0">
                        <a:moveTo>
                          <a:pt x="0" y="3994377"/>
                        </a:moveTo>
                        <a:cubicBezTo>
                          <a:pt x="186946" y="1724370"/>
                          <a:pt x="1438121" y="-52385"/>
                          <a:pt x="2824502" y="0"/>
                        </a:cubicBezTo>
                        <a:cubicBezTo>
                          <a:pt x="4573533" y="-25557"/>
                          <a:pt x="5524760" y="1760129"/>
                          <a:pt x="5649004" y="3994377"/>
                        </a:cubicBezTo>
                        <a:cubicBezTo>
                          <a:pt x="5518761" y="6222535"/>
                          <a:pt x="4285196" y="8231096"/>
                          <a:pt x="2824502" y="7988754"/>
                        </a:cubicBezTo>
                        <a:cubicBezTo>
                          <a:pt x="1332602" y="8079924"/>
                          <a:pt x="181951" y="6393158"/>
                          <a:pt x="0" y="3994377"/>
                        </a:cubicBezTo>
                        <a:close/>
                      </a:path>
                      <a:path w="5649003" h="7988753" stroke="0" extrusionOk="0">
                        <a:moveTo>
                          <a:pt x="0" y="3994377"/>
                        </a:moveTo>
                        <a:cubicBezTo>
                          <a:pt x="-54350" y="1735993"/>
                          <a:pt x="1351726" y="167869"/>
                          <a:pt x="2824502" y="0"/>
                        </a:cubicBezTo>
                        <a:cubicBezTo>
                          <a:pt x="4343116" y="-29476"/>
                          <a:pt x="5695592" y="2113332"/>
                          <a:pt x="5649004" y="3994377"/>
                        </a:cubicBezTo>
                        <a:cubicBezTo>
                          <a:pt x="5518596" y="6213441"/>
                          <a:pt x="4081190" y="7959286"/>
                          <a:pt x="2824502" y="7988754"/>
                        </a:cubicBezTo>
                        <a:cubicBezTo>
                          <a:pt x="1192166" y="7815502"/>
                          <a:pt x="-92001" y="6198372"/>
                          <a:pt x="0" y="3994377"/>
                        </a:cubicBezTo>
                        <a:close/>
                      </a:path>
                    </a:pathLst>
                  </a:cu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re 1"/>
          <p:cNvSpPr>
            <a:spLocks noGrp="1"/>
          </p:cNvSpPr>
          <p:nvPr>
            <p:ph type="ctrTitle"/>
          </p:nvPr>
        </p:nvSpPr>
        <p:spPr>
          <a:xfrm>
            <a:off x="1549908" y="1911096"/>
            <a:ext cx="6041898" cy="2076651"/>
          </a:xfrm>
        </p:spPr>
        <p:txBody>
          <a:bodyPr anchor="b">
            <a:normAutofit/>
          </a:bodyPr>
          <a:lstStyle/>
          <a:p>
            <a:r>
              <a:rPr lang="fr-FR" sz="5700">
                <a:solidFill>
                  <a:srgbClr val="FFFFFF"/>
                </a:solidFill>
              </a:rPr>
              <a:t>Rapport moral, activité 2023</a:t>
            </a:r>
          </a:p>
        </p:txBody>
      </p:sp>
      <p:sp>
        <p:nvSpPr>
          <p:cNvPr id="3" name="Sous-titre 2"/>
          <p:cNvSpPr>
            <a:spLocks noGrp="1"/>
          </p:cNvSpPr>
          <p:nvPr>
            <p:ph type="subTitle" idx="1"/>
          </p:nvPr>
        </p:nvSpPr>
        <p:spPr>
          <a:xfrm>
            <a:off x="2420874" y="4353507"/>
            <a:ext cx="4299966" cy="932688"/>
          </a:xfrm>
        </p:spPr>
        <p:txBody>
          <a:bodyPr>
            <a:normAutofit/>
          </a:bodyPr>
          <a:lstStyle/>
          <a:p>
            <a:r>
              <a:rPr lang="fr-FR" b="1" dirty="0">
                <a:solidFill>
                  <a:srgbClr val="FFFFFF"/>
                </a:solidFill>
              </a:rPr>
              <a:t>Mise au vote </a:t>
            </a:r>
            <a:endParaRPr lang="fr-FR" dirty="0">
              <a:solidFill>
                <a:srgbClr val="FFFFFF"/>
              </a:solidFill>
            </a:endParaRPr>
          </a:p>
        </p:txBody>
      </p:sp>
      <p:sp>
        <p:nvSpPr>
          <p:cNvPr id="13" name="sketch line">
            <a:extLst>
              <a:ext uri="{FF2B5EF4-FFF2-40B4-BE49-F238E27FC236}">
                <a16:creationId xmlns:a16="http://schemas.microsoft.com/office/drawing/2014/main" id="{0953BC39-9D68-40BE-BF3C-5C4EB782AF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980654" y="4173498"/>
            <a:ext cx="3182692" cy="18288"/>
          </a:xfrm>
          <a:custGeom>
            <a:avLst/>
            <a:gdLst>
              <a:gd name="connsiteX0" fmla="*/ 0 w 3182692"/>
              <a:gd name="connsiteY0" fmla="*/ 0 h 18288"/>
              <a:gd name="connsiteX1" fmla="*/ 604711 w 3182692"/>
              <a:gd name="connsiteY1" fmla="*/ 0 h 18288"/>
              <a:gd name="connsiteX2" fmla="*/ 1241250 w 3182692"/>
              <a:gd name="connsiteY2" fmla="*/ 0 h 18288"/>
              <a:gd name="connsiteX3" fmla="*/ 1909615 w 3182692"/>
              <a:gd name="connsiteY3" fmla="*/ 0 h 18288"/>
              <a:gd name="connsiteX4" fmla="*/ 2577981 w 3182692"/>
              <a:gd name="connsiteY4" fmla="*/ 0 h 18288"/>
              <a:gd name="connsiteX5" fmla="*/ 3182692 w 3182692"/>
              <a:gd name="connsiteY5" fmla="*/ 0 h 18288"/>
              <a:gd name="connsiteX6" fmla="*/ 3182692 w 3182692"/>
              <a:gd name="connsiteY6" fmla="*/ 18288 h 18288"/>
              <a:gd name="connsiteX7" fmla="*/ 2482500 w 3182692"/>
              <a:gd name="connsiteY7" fmla="*/ 18288 h 18288"/>
              <a:gd name="connsiteX8" fmla="*/ 1782308 w 3182692"/>
              <a:gd name="connsiteY8" fmla="*/ 18288 h 18288"/>
              <a:gd name="connsiteX9" fmla="*/ 1145769 w 3182692"/>
              <a:gd name="connsiteY9" fmla="*/ 18288 h 18288"/>
              <a:gd name="connsiteX10" fmla="*/ 0 w 3182692"/>
              <a:gd name="connsiteY10" fmla="*/ 18288 h 18288"/>
              <a:gd name="connsiteX11" fmla="*/ 0 w 3182692"/>
              <a:gd name="connsiteY11" fmla="*/ 0 h 18288"/>
              <a:gd name="connsiteX0" fmla="*/ 0 w 3182692"/>
              <a:gd name="connsiteY0" fmla="*/ 0 h 18288"/>
              <a:gd name="connsiteX1" fmla="*/ 604711 w 3182692"/>
              <a:gd name="connsiteY1" fmla="*/ 0 h 18288"/>
              <a:gd name="connsiteX2" fmla="*/ 1145769 w 3182692"/>
              <a:gd name="connsiteY2" fmla="*/ 0 h 18288"/>
              <a:gd name="connsiteX3" fmla="*/ 1845961 w 3182692"/>
              <a:gd name="connsiteY3" fmla="*/ 0 h 18288"/>
              <a:gd name="connsiteX4" fmla="*/ 2450673 w 3182692"/>
              <a:gd name="connsiteY4" fmla="*/ 0 h 18288"/>
              <a:gd name="connsiteX5" fmla="*/ 3182692 w 3182692"/>
              <a:gd name="connsiteY5" fmla="*/ 0 h 18288"/>
              <a:gd name="connsiteX6" fmla="*/ 3182692 w 3182692"/>
              <a:gd name="connsiteY6" fmla="*/ 18288 h 18288"/>
              <a:gd name="connsiteX7" fmla="*/ 2546154 w 3182692"/>
              <a:gd name="connsiteY7" fmla="*/ 18288 h 18288"/>
              <a:gd name="connsiteX8" fmla="*/ 1845961 w 3182692"/>
              <a:gd name="connsiteY8" fmla="*/ 18288 h 18288"/>
              <a:gd name="connsiteX9" fmla="*/ 1304904 w 3182692"/>
              <a:gd name="connsiteY9" fmla="*/ 18288 h 18288"/>
              <a:gd name="connsiteX10" fmla="*/ 668365 w 3182692"/>
              <a:gd name="connsiteY10" fmla="*/ 18288 h 18288"/>
              <a:gd name="connsiteX11" fmla="*/ 0 w 3182692"/>
              <a:gd name="connsiteY11" fmla="*/ 18288 h 18288"/>
              <a:gd name="connsiteX12" fmla="*/ 0 w 3182692"/>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82692" h="18288" fill="none" extrusionOk="0">
                <a:moveTo>
                  <a:pt x="0" y="0"/>
                </a:moveTo>
                <a:cubicBezTo>
                  <a:pt x="145195" y="-37571"/>
                  <a:pt x="472618" y="-13696"/>
                  <a:pt x="604711" y="0"/>
                </a:cubicBezTo>
                <a:cubicBezTo>
                  <a:pt x="706652" y="-3280"/>
                  <a:pt x="1039328" y="-8567"/>
                  <a:pt x="1241250" y="0"/>
                </a:cubicBezTo>
                <a:cubicBezTo>
                  <a:pt x="1405712" y="-7891"/>
                  <a:pt x="1711158" y="8053"/>
                  <a:pt x="1909615" y="0"/>
                </a:cubicBezTo>
                <a:cubicBezTo>
                  <a:pt x="2107436" y="-40150"/>
                  <a:pt x="2247192" y="19443"/>
                  <a:pt x="2577981" y="0"/>
                </a:cubicBezTo>
                <a:cubicBezTo>
                  <a:pt x="2894393" y="-5855"/>
                  <a:pt x="3041563" y="17846"/>
                  <a:pt x="3182692" y="0"/>
                </a:cubicBezTo>
                <a:cubicBezTo>
                  <a:pt x="3181973" y="8390"/>
                  <a:pt x="3182735" y="11854"/>
                  <a:pt x="3182692" y="18288"/>
                </a:cubicBezTo>
                <a:cubicBezTo>
                  <a:pt x="2975928" y="57450"/>
                  <a:pt x="2667693" y="19406"/>
                  <a:pt x="2482500" y="18288"/>
                </a:cubicBezTo>
                <a:cubicBezTo>
                  <a:pt x="2299734" y="36912"/>
                  <a:pt x="1925962" y="9303"/>
                  <a:pt x="1782308" y="18288"/>
                </a:cubicBezTo>
                <a:cubicBezTo>
                  <a:pt x="1635580" y="20546"/>
                  <a:pt x="1257854" y="-3663"/>
                  <a:pt x="1145769" y="18288"/>
                </a:cubicBezTo>
                <a:cubicBezTo>
                  <a:pt x="1025065" y="56574"/>
                  <a:pt x="247799" y="-11536"/>
                  <a:pt x="0" y="18288"/>
                </a:cubicBezTo>
                <a:cubicBezTo>
                  <a:pt x="-405" y="13204"/>
                  <a:pt x="-1092" y="5311"/>
                  <a:pt x="0" y="0"/>
                </a:cubicBezTo>
                <a:close/>
              </a:path>
              <a:path w="3182692" h="18288" stroke="0" extrusionOk="0">
                <a:moveTo>
                  <a:pt x="0" y="0"/>
                </a:moveTo>
                <a:cubicBezTo>
                  <a:pt x="288308" y="19724"/>
                  <a:pt x="431183" y="-26509"/>
                  <a:pt x="604711" y="0"/>
                </a:cubicBezTo>
                <a:cubicBezTo>
                  <a:pt x="795174" y="4405"/>
                  <a:pt x="950067" y="22541"/>
                  <a:pt x="1145769" y="0"/>
                </a:cubicBezTo>
                <a:cubicBezTo>
                  <a:pt x="1301850" y="7702"/>
                  <a:pt x="1499974" y="-70469"/>
                  <a:pt x="1845961" y="0"/>
                </a:cubicBezTo>
                <a:cubicBezTo>
                  <a:pt x="2191264" y="15313"/>
                  <a:pt x="2307232" y="-97"/>
                  <a:pt x="2450673" y="0"/>
                </a:cubicBezTo>
                <a:cubicBezTo>
                  <a:pt x="2596405" y="-19465"/>
                  <a:pt x="3033067" y="-31048"/>
                  <a:pt x="3182692" y="0"/>
                </a:cubicBezTo>
                <a:cubicBezTo>
                  <a:pt x="3182066" y="4696"/>
                  <a:pt x="3183370" y="10269"/>
                  <a:pt x="3182692" y="18288"/>
                </a:cubicBezTo>
                <a:cubicBezTo>
                  <a:pt x="3091120" y="-23022"/>
                  <a:pt x="2811074" y="61693"/>
                  <a:pt x="2546154" y="18288"/>
                </a:cubicBezTo>
                <a:cubicBezTo>
                  <a:pt x="2285186" y="27529"/>
                  <a:pt x="2090205" y="-22321"/>
                  <a:pt x="1845961" y="18288"/>
                </a:cubicBezTo>
                <a:cubicBezTo>
                  <a:pt x="1599794" y="31493"/>
                  <a:pt x="1466284" y="37447"/>
                  <a:pt x="1304904" y="18288"/>
                </a:cubicBezTo>
                <a:cubicBezTo>
                  <a:pt x="1189365" y="43775"/>
                  <a:pt x="952251" y="23461"/>
                  <a:pt x="668365" y="18288"/>
                </a:cubicBezTo>
                <a:cubicBezTo>
                  <a:pt x="407868" y="43595"/>
                  <a:pt x="284672" y="-9405"/>
                  <a:pt x="0" y="18288"/>
                </a:cubicBezTo>
                <a:cubicBezTo>
                  <a:pt x="527" y="9891"/>
                  <a:pt x="870" y="7012"/>
                  <a:pt x="0" y="0"/>
                </a:cubicBezTo>
                <a:close/>
              </a:path>
              <a:path w="3182692" h="18288" fill="none" stroke="0" extrusionOk="0">
                <a:moveTo>
                  <a:pt x="0" y="0"/>
                </a:moveTo>
                <a:cubicBezTo>
                  <a:pt x="108839" y="-32375"/>
                  <a:pt x="447732" y="16552"/>
                  <a:pt x="604711" y="0"/>
                </a:cubicBezTo>
                <a:cubicBezTo>
                  <a:pt x="781899" y="-548"/>
                  <a:pt x="1052060" y="7118"/>
                  <a:pt x="1241250" y="0"/>
                </a:cubicBezTo>
                <a:cubicBezTo>
                  <a:pt x="1399482" y="14083"/>
                  <a:pt x="1706293" y="54730"/>
                  <a:pt x="1909615" y="0"/>
                </a:cubicBezTo>
                <a:cubicBezTo>
                  <a:pt x="2085313" y="-24404"/>
                  <a:pt x="2264415" y="16988"/>
                  <a:pt x="2577981" y="0"/>
                </a:cubicBezTo>
                <a:cubicBezTo>
                  <a:pt x="2926098" y="-10318"/>
                  <a:pt x="3036314" y="-14769"/>
                  <a:pt x="3182692" y="0"/>
                </a:cubicBezTo>
                <a:cubicBezTo>
                  <a:pt x="3181841" y="8135"/>
                  <a:pt x="3181636" y="12730"/>
                  <a:pt x="3182692" y="18288"/>
                </a:cubicBezTo>
                <a:cubicBezTo>
                  <a:pt x="2996012" y="-1231"/>
                  <a:pt x="2669008" y="27395"/>
                  <a:pt x="2482500" y="18288"/>
                </a:cubicBezTo>
                <a:cubicBezTo>
                  <a:pt x="2296543" y="21246"/>
                  <a:pt x="1935236" y="7938"/>
                  <a:pt x="1782308" y="18288"/>
                </a:cubicBezTo>
                <a:cubicBezTo>
                  <a:pt x="1607683" y="25490"/>
                  <a:pt x="1291498" y="1369"/>
                  <a:pt x="1145769" y="18288"/>
                </a:cubicBezTo>
                <a:cubicBezTo>
                  <a:pt x="1015407" y="55325"/>
                  <a:pt x="262557" y="26571"/>
                  <a:pt x="0" y="18288"/>
                </a:cubicBezTo>
                <a:cubicBezTo>
                  <a:pt x="508" y="13336"/>
                  <a:pt x="437" y="7274"/>
                  <a:pt x="0" y="0"/>
                </a:cubicBezTo>
                <a:close/>
              </a:path>
            </a:pathLst>
          </a:custGeom>
          <a:solidFill>
            <a:srgbClr val="FFFFFF"/>
          </a:solidFill>
          <a:ln w="41275" cap="rnd">
            <a:solidFill>
              <a:srgbClr val="FFFFFF"/>
            </a:solidFill>
            <a:round/>
            <a:extLst>
              <a:ext uri="{C807C97D-BFC1-408E-A445-0C87EB9F89A2}">
                <ask:lineSketchStyleProps xmlns:ask="http://schemas.microsoft.com/office/drawing/2018/sketchyshapes" sd="1219033472">
                  <a:custGeom>
                    <a:avLst/>
                    <a:gdLst>
                      <a:gd name="connsiteX0" fmla="*/ 0 w 3182692"/>
                      <a:gd name="connsiteY0" fmla="*/ 0 h 18288"/>
                      <a:gd name="connsiteX1" fmla="*/ 604711 w 3182692"/>
                      <a:gd name="connsiteY1" fmla="*/ 0 h 18288"/>
                      <a:gd name="connsiteX2" fmla="*/ 1241250 w 3182692"/>
                      <a:gd name="connsiteY2" fmla="*/ 0 h 18288"/>
                      <a:gd name="connsiteX3" fmla="*/ 1909615 w 3182692"/>
                      <a:gd name="connsiteY3" fmla="*/ 0 h 18288"/>
                      <a:gd name="connsiteX4" fmla="*/ 2577981 w 3182692"/>
                      <a:gd name="connsiteY4" fmla="*/ 0 h 18288"/>
                      <a:gd name="connsiteX5" fmla="*/ 3182692 w 3182692"/>
                      <a:gd name="connsiteY5" fmla="*/ 0 h 18288"/>
                      <a:gd name="connsiteX6" fmla="*/ 3182692 w 3182692"/>
                      <a:gd name="connsiteY6" fmla="*/ 18288 h 18288"/>
                      <a:gd name="connsiteX7" fmla="*/ 2482500 w 3182692"/>
                      <a:gd name="connsiteY7" fmla="*/ 18288 h 18288"/>
                      <a:gd name="connsiteX8" fmla="*/ 1782308 w 3182692"/>
                      <a:gd name="connsiteY8" fmla="*/ 18288 h 18288"/>
                      <a:gd name="connsiteX9" fmla="*/ 1145769 w 3182692"/>
                      <a:gd name="connsiteY9" fmla="*/ 18288 h 18288"/>
                      <a:gd name="connsiteX10" fmla="*/ 0 w 3182692"/>
                      <a:gd name="connsiteY10" fmla="*/ 18288 h 18288"/>
                      <a:gd name="connsiteX11" fmla="*/ 0 w 3182692"/>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2692" h="18288" fill="none" extrusionOk="0">
                        <a:moveTo>
                          <a:pt x="0" y="0"/>
                        </a:moveTo>
                        <a:cubicBezTo>
                          <a:pt x="126686" y="-21366"/>
                          <a:pt x="467788" y="9025"/>
                          <a:pt x="604711" y="0"/>
                        </a:cubicBezTo>
                        <a:cubicBezTo>
                          <a:pt x="741634" y="-9025"/>
                          <a:pt x="1061620" y="6814"/>
                          <a:pt x="1241250" y="0"/>
                        </a:cubicBezTo>
                        <a:cubicBezTo>
                          <a:pt x="1420880" y="-6814"/>
                          <a:pt x="1713773" y="13383"/>
                          <a:pt x="1909615" y="0"/>
                        </a:cubicBezTo>
                        <a:cubicBezTo>
                          <a:pt x="2105457" y="-13383"/>
                          <a:pt x="2257256" y="13567"/>
                          <a:pt x="2577981" y="0"/>
                        </a:cubicBezTo>
                        <a:cubicBezTo>
                          <a:pt x="2898706" y="-13567"/>
                          <a:pt x="3026063" y="6328"/>
                          <a:pt x="3182692" y="0"/>
                        </a:cubicBezTo>
                        <a:cubicBezTo>
                          <a:pt x="3181983" y="8157"/>
                          <a:pt x="3182279" y="12125"/>
                          <a:pt x="3182692" y="18288"/>
                        </a:cubicBezTo>
                        <a:cubicBezTo>
                          <a:pt x="2998421" y="21742"/>
                          <a:pt x="2675038" y="19014"/>
                          <a:pt x="2482500" y="18288"/>
                        </a:cubicBezTo>
                        <a:cubicBezTo>
                          <a:pt x="2289962" y="17562"/>
                          <a:pt x="1930644" y="6834"/>
                          <a:pt x="1782308" y="18288"/>
                        </a:cubicBezTo>
                        <a:cubicBezTo>
                          <a:pt x="1633972" y="29742"/>
                          <a:pt x="1287388" y="-1992"/>
                          <a:pt x="1145769" y="18288"/>
                        </a:cubicBezTo>
                        <a:cubicBezTo>
                          <a:pt x="1004150" y="38568"/>
                          <a:pt x="256377" y="-37438"/>
                          <a:pt x="0" y="18288"/>
                        </a:cubicBezTo>
                        <a:cubicBezTo>
                          <a:pt x="-46" y="12483"/>
                          <a:pt x="-203" y="6491"/>
                          <a:pt x="0" y="0"/>
                        </a:cubicBezTo>
                        <a:close/>
                      </a:path>
                      <a:path w="3182692" h="18288" stroke="0" extrusionOk="0">
                        <a:moveTo>
                          <a:pt x="0" y="0"/>
                        </a:moveTo>
                        <a:cubicBezTo>
                          <a:pt x="283446" y="18201"/>
                          <a:pt x="432812" y="7290"/>
                          <a:pt x="604711" y="0"/>
                        </a:cubicBezTo>
                        <a:cubicBezTo>
                          <a:pt x="776610" y="-7290"/>
                          <a:pt x="982253" y="15478"/>
                          <a:pt x="1145769" y="0"/>
                        </a:cubicBezTo>
                        <a:cubicBezTo>
                          <a:pt x="1309285" y="-15478"/>
                          <a:pt x="1514247" y="-25520"/>
                          <a:pt x="1845961" y="0"/>
                        </a:cubicBezTo>
                        <a:cubicBezTo>
                          <a:pt x="2177675" y="25520"/>
                          <a:pt x="2297588" y="16646"/>
                          <a:pt x="2450673" y="0"/>
                        </a:cubicBezTo>
                        <a:cubicBezTo>
                          <a:pt x="2603758" y="-16646"/>
                          <a:pt x="3023048" y="-21196"/>
                          <a:pt x="3182692" y="0"/>
                        </a:cubicBezTo>
                        <a:cubicBezTo>
                          <a:pt x="3182428" y="4493"/>
                          <a:pt x="3183076" y="9472"/>
                          <a:pt x="3182692" y="18288"/>
                        </a:cubicBezTo>
                        <a:cubicBezTo>
                          <a:pt x="3039109" y="-12701"/>
                          <a:pt x="2823860" y="13848"/>
                          <a:pt x="2546154" y="18288"/>
                        </a:cubicBezTo>
                        <a:cubicBezTo>
                          <a:pt x="2268448" y="22728"/>
                          <a:pt x="2098674" y="5291"/>
                          <a:pt x="1845961" y="18288"/>
                        </a:cubicBezTo>
                        <a:cubicBezTo>
                          <a:pt x="1593248" y="31285"/>
                          <a:pt x="1456743" y="27560"/>
                          <a:pt x="1304904" y="18288"/>
                        </a:cubicBezTo>
                        <a:cubicBezTo>
                          <a:pt x="1153065" y="9016"/>
                          <a:pt x="947204" y="11126"/>
                          <a:pt x="668365" y="18288"/>
                        </a:cubicBezTo>
                        <a:cubicBezTo>
                          <a:pt x="389526" y="25450"/>
                          <a:pt x="288244" y="-4628"/>
                          <a:pt x="0" y="18288"/>
                        </a:cubicBezTo>
                        <a:cubicBezTo>
                          <a:pt x="843" y="9577"/>
                          <a:pt x="371" y="6900"/>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6" name="Sous-titre 2">
            <a:extLst>
              <a:ext uri="{FF2B5EF4-FFF2-40B4-BE49-F238E27FC236}">
                <a16:creationId xmlns:a16="http://schemas.microsoft.com/office/drawing/2014/main" id="{C45499B6-70D3-B57D-B607-E6759F15A556}"/>
              </a:ext>
            </a:extLst>
          </p:cNvPr>
          <p:cNvSpPr txBox="1">
            <a:spLocks/>
          </p:cNvSpPr>
          <p:nvPr/>
        </p:nvSpPr>
        <p:spPr>
          <a:xfrm>
            <a:off x="2195736" y="5075109"/>
            <a:ext cx="4299966" cy="932688"/>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Validé à l’unanimité</a:t>
            </a:r>
            <a:endParaRPr lang="fr-FR" dirty="0">
              <a:solidFill>
                <a:srgbClr val="92D050"/>
              </a:solidFill>
            </a:endParaRPr>
          </a:p>
        </p:txBody>
      </p:sp>
    </p:spTree>
    <p:extLst>
      <p:ext uri="{BB962C8B-B14F-4D97-AF65-F5344CB8AC3E}">
        <p14:creationId xmlns:p14="http://schemas.microsoft.com/office/powerpoint/2010/main" val="7057460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BEBFA723-5A7B-472D-ABD7-1526B8D3A3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1714" cy="68533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A6B27065-399A-4CF7-BF70-CF79B9848F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1714" cy="68533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CF22986C-DDF7-4109-9D6A-006800D6B0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975" y="52996"/>
            <a:ext cx="4570023" cy="6805005"/>
            <a:chOff x="6095999" y="52996"/>
            <a:chExt cx="6093363" cy="6805005"/>
          </a:xfrm>
          <a:solidFill>
            <a:schemeClr val="accent5">
              <a:alpha val="10000"/>
            </a:schemeClr>
          </a:solidFill>
        </p:grpSpPr>
        <p:sp>
          <p:nvSpPr>
            <p:cNvPr id="19" name="Freeform: Shape 18">
              <a:extLst>
                <a:ext uri="{FF2B5EF4-FFF2-40B4-BE49-F238E27FC236}">
                  <a16:creationId xmlns:a16="http://schemas.microsoft.com/office/drawing/2014/main" id="{4C025298-F835-4B83-A3A3-6555157E01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096001" y="52996"/>
              <a:ext cx="6093361" cy="6805003"/>
            </a:xfrm>
            <a:custGeom>
              <a:avLst/>
              <a:gdLst>
                <a:gd name="connsiteX0" fmla="*/ 3391253 w 5890489"/>
                <a:gd name="connsiteY0" fmla="*/ 0 h 6578438"/>
                <a:gd name="connsiteX1" fmla="*/ 3434974 w 5890489"/>
                <a:gd name="connsiteY1" fmla="*/ 646 h 6578438"/>
                <a:gd name="connsiteX2" fmla="*/ 3522419 w 5890489"/>
                <a:gd name="connsiteY2" fmla="*/ 2712 h 6578438"/>
                <a:gd name="connsiteX3" fmla="*/ 3610261 w 5890489"/>
                <a:gd name="connsiteY3" fmla="*/ 6458 h 6578438"/>
                <a:gd name="connsiteX4" fmla="*/ 3786872 w 5890489"/>
                <a:gd name="connsiteY4" fmla="*/ 20667 h 6578438"/>
                <a:gd name="connsiteX5" fmla="*/ 3962291 w 5890489"/>
                <a:gd name="connsiteY5" fmla="*/ 43530 h 6578438"/>
                <a:gd name="connsiteX6" fmla="*/ 4135855 w 5890489"/>
                <a:gd name="connsiteY6" fmla="*/ 75176 h 6578438"/>
                <a:gd name="connsiteX7" fmla="*/ 4307299 w 5890489"/>
                <a:gd name="connsiteY7" fmla="*/ 114315 h 6578438"/>
                <a:gd name="connsiteX8" fmla="*/ 4476358 w 5890489"/>
                <a:gd name="connsiteY8" fmla="*/ 160816 h 6578438"/>
                <a:gd name="connsiteX9" fmla="*/ 4559829 w 5890489"/>
                <a:gd name="connsiteY9" fmla="*/ 186779 h 6578438"/>
                <a:gd name="connsiteX10" fmla="*/ 4642901 w 5890489"/>
                <a:gd name="connsiteY10" fmla="*/ 213648 h 6578438"/>
                <a:gd name="connsiteX11" fmla="*/ 5280847 w 5890489"/>
                <a:gd name="connsiteY11" fmla="*/ 485936 h 6578438"/>
                <a:gd name="connsiteX12" fmla="*/ 5865400 w 5890489"/>
                <a:gd name="connsiteY12" fmla="*/ 851099 h 6578438"/>
                <a:gd name="connsiteX13" fmla="*/ 5890489 w 5890489"/>
                <a:gd name="connsiteY13" fmla="*/ 870950 h 6578438"/>
                <a:gd name="connsiteX14" fmla="*/ 5890489 w 5890489"/>
                <a:gd name="connsiteY14" fmla="*/ 1321814 h 6578438"/>
                <a:gd name="connsiteX15" fmla="*/ 5887395 w 5890489"/>
                <a:gd name="connsiteY15" fmla="*/ 1318952 h 6578438"/>
                <a:gd name="connsiteX16" fmla="*/ 5830291 w 5890489"/>
                <a:gd name="connsiteY16" fmla="*/ 1265992 h 6578438"/>
                <a:gd name="connsiteX17" fmla="*/ 5815981 w 5890489"/>
                <a:gd name="connsiteY17" fmla="*/ 1252687 h 6578438"/>
                <a:gd name="connsiteX18" fmla="*/ 5801142 w 5890489"/>
                <a:gd name="connsiteY18" fmla="*/ 1240158 h 6578438"/>
                <a:gd name="connsiteX19" fmla="*/ 5771464 w 5890489"/>
                <a:gd name="connsiteY19" fmla="*/ 1214969 h 6578438"/>
                <a:gd name="connsiteX20" fmla="*/ 5651030 w 5890489"/>
                <a:gd name="connsiteY20" fmla="*/ 1115767 h 6578438"/>
                <a:gd name="connsiteX21" fmla="*/ 5123183 w 5890489"/>
                <a:gd name="connsiteY21" fmla="*/ 780443 h 6578438"/>
                <a:gd name="connsiteX22" fmla="*/ 4533860 w 5890489"/>
                <a:gd name="connsiteY22" fmla="*/ 567701 h 6578438"/>
                <a:gd name="connsiteX23" fmla="*/ 4457281 w 5890489"/>
                <a:gd name="connsiteY23" fmla="*/ 550780 h 6578438"/>
                <a:gd name="connsiteX24" fmla="*/ 4380568 w 5890489"/>
                <a:gd name="connsiteY24" fmla="*/ 535279 h 6578438"/>
                <a:gd name="connsiteX25" fmla="*/ 4303325 w 5890489"/>
                <a:gd name="connsiteY25" fmla="*/ 522879 h 6578438"/>
                <a:gd name="connsiteX26" fmla="*/ 4264769 w 5890489"/>
                <a:gd name="connsiteY26" fmla="*/ 516679 h 6578438"/>
                <a:gd name="connsiteX27" fmla="*/ 4226082 w 5890489"/>
                <a:gd name="connsiteY27" fmla="*/ 511253 h 6578438"/>
                <a:gd name="connsiteX28" fmla="*/ 4070934 w 5890489"/>
                <a:gd name="connsiteY28" fmla="*/ 494848 h 6578438"/>
                <a:gd name="connsiteX29" fmla="*/ 3915521 w 5890489"/>
                <a:gd name="connsiteY29" fmla="*/ 486065 h 6578438"/>
                <a:gd name="connsiteX30" fmla="*/ 3760241 w 5890489"/>
                <a:gd name="connsiteY30" fmla="*/ 484257 h 6578438"/>
                <a:gd name="connsiteX31" fmla="*/ 3682734 w 5890489"/>
                <a:gd name="connsiteY31" fmla="*/ 486581 h 6578438"/>
                <a:gd name="connsiteX32" fmla="*/ 3605491 w 5890489"/>
                <a:gd name="connsiteY32" fmla="*/ 488907 h 6578438"/>
                <a:gd name="connsiteX33" fmla="*/ 3527454 w 5890489"/>
                <a:gd name="connsiteY33" fmla="*/ 493169 h 6578438"/>
                <a:gd name="connsiteX34" fmla="*/ 3449151 w 5890489"/>
                <a:gd name="connsiteY34" fmla="*/ 498336 h 6578438"/>
                <a:gd name="connsiteX35" fmla="*/ 3410067 w 5890489"/>
                <a:gd name="connsiteY35" fmla="*/ 500532 h 6578438"/>
                <a:gd name="connsiteX36" fmla="*/ 3371246 w 5890489"/>
                <a:gd name="connsiteY36" fmla="*/ 504279 h 6578438"/>
                <a:gd name="connsiteX37" fmla="*/ 3293739 w 5890489"/>
                <a:gd name="connsiteY37" fmla="*/ 511512 h 6578438"/>
                <a:gd name="connsiteX38" fmla="*/ 2689445 w 5890489"/>
                <a:gd name="connsiteY38" fmla="*/ 610198 h 6578438"/>
                <a:gd name="connsiteX39" fmla="*/ 2117875 w 5890489"/>
                <a:gd name="connsiteY39" fmla="*/ 800335 h 6578438"/>
                <a:gd name="connsiteX40" fmla="*/ 1981276 w 5890489"/>
                <a:gd name="connsiteY40" fmla="*/ 865566 h 6578438"/>
                <a:gd name="connsiteX41" fmla="*/ 1847991 w 5890489"/>
                <a:gd name="connsiteY41" fmla="*/ 938676 h 6578438"/>
                <a:gd name="connsiteX42" fmla="*/ 1783069 w 5890489"/>
                <a:gd name="connsiteY42" fmla="*/ 978718 h 6578438"/>
                <a:gd name="connsiteX43" fmla="*/ 1750609 w 5890489"/>
                <a:gd name="connsiteY43" fmla="*/ 998869 h 6578438"/>
                <a:gd name="connsiteX44" fmla="*/ 1734312 w 5890489"/>
                <a:gd name="connsiteY44" fmla="*/ 1008945 h 6578438"/>
                <a:gd name="connsiteX45" fmla="*/ 1718547 w 5890489"/>
                <a:gd name="connsiteY45" fmla="*/ 1019924 h 6578438"/>
                <a:gd name="connsiteX46" fmla="*/ 1655481 w 5890489"/>
                <a:gd name="connsiteY46" fmla="*/ 1063582 h 6578438"/>
                <a:gd name="connsiteX47" fmla="*/ 1593077 w 5890489"/>
                <a:gd name="connsiteY47" fmla="*/ 1108664 h 6578438"/>
                <a:gd name="connsiteX48" fmla="*/ 1532263 w 5890489"/>
                <a:gd name="connsiteY48" fmla="*/ 1156197 h 6578438"/>
                <a:gd name="connsiteX49" fmla="*/ 1472509 w 5890489"/>
                <a:gd name="connsiteY49" fmla="*/ 1205152 h 6578438"/>
                <a:gd name="connsiteX50" fmla="*/ 1414212 w 5890489"/>
                <a:gd name="connsiteY50" fmla="*/ 1256175 h 6578438"/>
                <a:gd name="connsiteX51" fmla="*/ 1357242 w 5890489"/>
                <a:gd name="connsiteY51" fmla="*/ 1308359 h 6578438"/>
                <a:gd name="connsiteX52" fmla="*/ 1153072 w 5890489"/>
                <a:gd name="connsiteY52" fmla="*/ 1529498 h 6578438"/>
                <a:gd name="connsiteX53" fmla="*/ 1002694 w 5890489"/>
                <a:gd name="connsiteY53" fmla="*/ 1770658 h 6578438"/>
                <a:gd name="connsiteX54" fmla="*/ 974076 w 5890489"/>
                <a:gd name="connsiteY54" fmla="*/ 1835371 h 6578438"/>
                <a:gd name="connsiteX55" fmla="*/ 949564 w 5890489"/>
                <a:gd name="connsiteY55" fmla="*/ 1903573 h 6578438"/>
                <a:gd name="connsiteX56" fmla="*/ 927173 w 5890489"/>
                <a:gd name="connsiteY56" fmla="*/ 1974229 h 6578438"/>
                <a:gd name="connsiteX57" fmla="*/ 906107 w 5890489"/>
                <a:gd name="connsiteY57" fmla="*/ 2046952 h 6578438"/>
                <a:gd name="connsiteX58" fmla="*/ 751092 w 5890489"/>
                <a:gd name="connsiteY58" fmla="*/ 2676266 h 6578438"/>
                <a:gd name="connsiteX59" fmla="*/ 547189 w 5890489"/>
                <a:gd name="connsiteY59" fmla="*/ 3308422 h 6578438"/>
                <a:gd name="connsiteX60" fmla="*/ 441195 w 5890489"/>
                <a:gd name="connsiteY60" fmla="*/ 3866306 h 6578438"/>
                <a:gd name="connsiteX61" fmla="*/ 527182 w 5890489"/>
                <a:gd name="connsiteY61" fmla="*/ 4439174 h 6578438"/>
                <a:gd name="connsiteX62" fmla="*/ 775073 w 5890489"/>
                <a:gd name="connsiteY62" fmla="*/ 4987240 h 6578438"/>
                <a:gd name="connsiteX63" fmla="*/ 943206 w 5890489"/>
                <a:gd name="connsiteY63" fmla="*/ 5244933 h 6578438"/>
                <a:gd name="connsiteX64" fmla="*/ 1133728 w 5890489"/>
                <a:gd name="connsiteY64" fmla="*/ 5490356 h 6578438"/>
                <a:gd name="connsiteX65" fmla="*/ 1359626 w 5890489"/>
                <a:gd name="connsiteY65" fmla="*/ 5709815 h 6578438"/>
                <a:gd name="connsiteX66" fmla="*/ 1481254 w 5890489"/>
                <a:gd name="connsiteY66" fmla="*/ 5809146 h 6578438"/>
                <a:gd name="connsiteX67" fmla="*/ 1543260 w 5890489"/>
                <a:gd name="connsiteY67" fmla="*/ 5856940 h 6578438"/>
                <a:gd name="connsiteX68" fmla="*/ 1607518 w 5890489"/>
                <a:gd name="connsiteY68" fmla="*/ 5901374 h 6578438"/>
                <a:gd name="connsiteX69" fmla="*/ 2145566 w 5890489"/>
                <a:gd name="connsiteY69" fmla="*/ 6193814 h 6578438"/>
                <a:gd name="connsiteX70" fmla="*/ 2214991 w 5890489"/>
                <a:gd name="connsiteY70" fmla="*/ 6221844 h 6578438"/>
                <a:gd name="connsiteX71" fmla="*/ 2249307 w 5890489"/>
                <a:gd name="connsiteY71" fmla="*/ 6236182 h 6578438"/>
                <a:gd name="connsiteX72" fmla="*/ 2284285 w 5890489"/>
                <a:gd name="connsiteY72" fmla="*/ 6248711 h 6578438"/>
                <a:gd name="connsiteX73" fmla="*/ 2354241 w 5890489"/>
                <a:gd name="connsiteY73" fmla="*/ 6273124 h 6578438"/>
                <a:gd name="connsiteX74" fmla="*/ 2371597 w 5890489"/>
                <a:gd name="connsiteY74" fmla="*/ 6279324 h 6578438"/>
                <a:gd name="connsiteX75" fmla="*/ 2387894 w 5890489"/>
                <a:gd name="connsiteY75" fmla="*/ 6287719 h 6578438"/>
                <a:gd name="connsiteX76" fmla="*/ 2421414 w 5890489"/>
                <a:gd name="connsiteY76" fmla="*/ 6302186 h 6578438"/>
                <a:gd name="connsiteX77" fmla="*/ 2489117 w 5890489"/>
                <a:gd name="connsiteY77" fmla="*/ 6329441 h 6578438"/>
                <a:gd name="connsiteX78" fmla="*/ 2522902 w 5890489"/>
                <a:gd name="connsiteY78" fmla="*/ 6343134 h 6578438"/>
                <a:gd name="connsiteX79" fmla="*/ 2556953 w 5890489"/>
                <a:gd name="connsiteY79" fmla="*/ 6356051 h 6578438"/>
                <a:gd name="connsiteX80" fmla="*/ 2695009 w 5890489"/>
                <a:gd name="connsiteY80" fmla="*/ 6401905 h 6578438"/>
                <a:gd name="connsiteX81" fmla="*/ 3268035 w 5890489"/>
                <a:gd name="connsiteY81" fmla="*/ 6501238 h 6578438"/>
                <a:gd name="connsiteX82" fmla="*/ 3341038 w 5890489"/>
                <a:gd name="connsiteY82" fmla="*/ 6506145 h 6578438"/>
                <a:gd name="connsiteX83" fmla="*/ 3414703 w 5890489"/>
                <a:gd name="connsiteY83" fmla="*/ 6507050 h 6578438"/>
                <a:gd name="connsiteX84" fmla="*/ 3488237 w 5890489"/>
                <a:gd name="connsiteY84" fmla="*/ 6508212 h 6578438"/>
                <a:gd name="connsiteX85" fmla="*/ 3524142 w 5890489"/>
                <a:gd name="connsiteY85" fmla="*/ 6507955 h 6578438"/>
                <a:gd name="connsiteX86" fmla="*/ 3559252 w 5890489"/>
                <a:gd name="connsiteY86" fmla="*/ 6506921 h 6578438"/>
                <a:gd name="connsiteX87" fmla="*/ 3629207 w 5890489"/>
                <a:gd name="connsiteY87" fmla="*/ 6503045 h 6578438"/>
                <a:gd name="connsiteX88" fmla="*/ 3698633 w 5890489"/>
                <a:gd name="connsiteY88" fmla="*/ 6496845 h 6578438"/>
                <a:gd name="connsiteX89" fmla="*/ 3733213 w 5890489"/>
                <a:gd name="connsiteY89" fmla="*/ 6493357 h 6578438"/>
                <a:gd name="connsiteX90" fmla="*/ 3767529 w 5890489"/>
                <a:gd name="connsiteY90" fmla="*/ 6488707 h 6578438"/>
                <a:gd name="connsiteX91" fmla="*/ 3801845 w 5890489"/>
                <a:gd name="connsiteY91" fmla="*/ 6484057 h 6578438"/>
                <a:gd name="connsiteX92" fmla="*/ 3835895 w 5890489"/>
                <a:gd name="connsiteY92" fmla="*/ 6478116 h 6578438"/>
                <a:gd name="connsiteX93" fmla="*/ 4364801 w 5890489"/>
                <a:gd name="connsiteY93" fmla="*/ 6308517 h 6578438"/>
                <a:gd name="connsiteX94" fmla="*/ 4861379 w 5890489"/>
                <a:gd name="connsiteY94" fmla="*/ 6000576 h 6578438"/>
                <a:gd name="connsiteX95" fmla="*/ 5341263 w 5890489"/>
                <a:gd name="connsiteY95" fmla="*/ 5605834 h 6578438"/>
                <a:gd name="connsiteX96" fmla="*/ 5587301 w 5890489"/>
                <a:gd name="connsiteY96" fmla="*/ 5390379 h 6578438"/>
                <a:gd name="connsiteX97" fmla="*/ 5849105 w 5890489"/>
                <a:gd name="connsiteY97" fmla="*/ 5176344 h 6578438"/>
                <a:gd name="connsiteX98" fmla="*/ 5890489 w 5890489"/>
                <a:gd name="connsiteY98" fmla="*/ 5145260 h 6578438"/>
                <a:gd name="connsiteX99" fmla="*/ 5890489 w 5890489"/>
                <a:gd name="connsiteY99" fmla="*/ 5995323 h 6578438"/>
                <a:gd name="connsiteX100" fmla="*/ 5811477 w 5890489"/>
                <a:gd name="connsiteY100" fmla="*/ 6077819 h 6578438"/>
                <a:gd name="connsiteX101" fmla="*/ 5301384 w 5890489"/>
                <a:gd name="connsiteY101" fmla="*/ 6542958 h 6578438"/>
                <a:gd name="connsiteX102" fmla="*/ 5252008 w 5890489"/>
                <a:gd name="connsiteY102" fmla="*/ 6578438 h 6578438"/>
                <a:gd name="connsiteX103" fmla="*/ 1653730 w 5890489"/>
                <a:gd name="connsiteY103" fmla="*/ 6578438 h 6578438"/>
                <a:gd name="connsiteX104" fmla="*/ 1549768 w 5890489"/>
                <a:gd name="connsiteY104" fmla="*/ 6488821 h 6578438"/>
                <a:gd name="connsiteX105" fmla="*/ 1298282 w 5890489"/>
                <a:gd name="connsiteY105" fmla="*/ 6243932 h 6578438"/>
                <a:gd name="connsiteX106" fmla="*/ 1237999 w 5890489"/>
                <a:gd name="connsiteY106" fmla="*/ 6181671 h 6578438"/>
                <a:gd name="connsiteX107" fmla="*/ 1179967 w 5890489"/>
                <a:gd name="connsiteY107" fmla="*/ 6117862 h 6578438"/>
                <a:gd name="connsiteX108" fmla="*/ 1121936 w 5890489"/>
                <a:gd name="connsiteY108" fmla="*/ 6054569 h 6578438"/>
                <a:gd name="connsiteX109" fmla="*/ 1065628 w 5890489"/>
                <a:gd name="connsiteY109" fmla="*/ 5990243 h 6578438"/>
                <a:gd name="connsiteX110" fmla="*/ 954335 w 5890489"/>
                <a:gd name="connsiteY110" fmla="*/ 5861460 h 6578438"/>
                <a:gd name="connsiteX111" fmla="*/ 898953 w 5890489"/>
                <a:gd name="connsiteY111" fmla="*/ 5797393 h 6578438"/>
                <a:gd name="connsiteX112" fmla="*/ 842908 w 5890489"/>
                <a:gd name="connsiteY112" fmla="*/ 5733582 h 6578438"/>
                <a:gd name="connsiteX113" fmla="*/ 622442 w 5890489"/>
                <a:gd name="connsiteY113" fmla="*/ 5471884 h 6578438"/>
                <a:gd name="connsiteX114" fmla="*/ 425559 w 5890489"/>
                <a:gd name="connsiteY114" fmla="*/ 5190036 h 6578438"/>
                <a:gd name="connsiteX115" fmla="*/ 123877 w 5890489"/>
                <a:gd name="connsiteY115" fmla="*/ 4564210 h 6578438"/>
                <a:gd name="connsiteX116" fmla="*/ 130 w 5890489"/>
                <a:gd name="connsiteY116" fmla="*/ 3865530 h 6578438"/>
                <a:gd name="connsiteX117" fmla="*/ 30602 w 5890489"/>
                <a:gd name="connsiteY117" fmla="*/ 3505793 h 6578438"/>
                <a:gd name="connsiteX118" fmla="*/ 126924 w 5890489"/>
                <a:gd name="connsiteY118" fmla="*/ 3157164 h 6578438"/>
                <a:gd name="connsiteX119" fmla="*/ 334803 w 5890489"/>
                <a:gd name="connsiteY119" fmla="*/ 2560530 h 6578438"/>
                <a:gd name="connsiteX120" fmla="*/ 381176 w 5890489"/>
                <a:gd name="connsiteY120" fmla="*/ 2409144 h 6578438"/>
                <a:gd name="connsiteX121" fmla="*/ 425825 w 5890489"/>
                <a:gd name="connsiteY121" fmla="*/ 2255819 h 6578438"/>
                <a:gd name="connsiteX122" fmla="*/ 470210 w 5890489"/>
                <a:gd name="connsiteY122" fmla="*/ 2099523 h 6578438"/>
                <a:gd name="connsiteX123" fmla="*/ 492998 w 5890489"/>
                <a:gd name="connsiteY123" fmla="*/ 2020213 h 6578438"/>
                <a:gd name="connsiteX124" fmla="*/ 517509 w 5890489"/>
                <a:gd name="connsiteY124" fmla="*/ 1939224 h 6578438"/>
                <a:gd name="connsiteX125" fmla="*/ 544007 w 5890489"/>
                <a:gd name="connsiteY125" fmla="*/ 1857201 h 6578438"/>
                <a:gd name="connsiteX126" fmla="*/ 573288 w 5890489"/>
                <a:gd name="connsiteY126" fmla="*/ 1774274 h 6578438"/>
                <a:gd name="connsiteX127" fmla="*/ 606146 w 5890489"/>
                <a:gd name="connsiteY127" fmla="*/ 1690832 h 6578438"/>
                <a:gd name="connsiteX128" fmla="*/ 644569 w 5890489"/>
                <a:gd name="connsiteY128" fmla="*/ 1607775 h 6578438"/>
                <a:gd name="connsiteX129" fmla="*/ 837874 w 5890489"/>
                <a:gd name="connsiteY129" fmla="*/ 1297638 h 6578438"/>
                <a:gd name="connsiteX130" fmla="*/ 1069602 w 5890489"/>
                <a:gd name="connsiteY130" fmla="*/ 1032194 h 6578438"/>
                <a:gd name="connsiteX131" fmla="*/ 1130548 w 5890489"/>
                <a:gd name="connsiteY131" fmla="*/ 970839 h 6578438"/>
                <a:gd name="connsiteX132" fmla="*/ 1192024 w 5890489"/>
                <a:gd name="connsiteY132" fmla="*/ 910129 h 6578438"/>
                <a:gd name="connsiteX133" fmla="*/ 1255356 w 5890489"/>
                <a:gd name="connsiteY133" fmla="*/ 850841 h 6578438"/>
                <a:gd name="connsiteX134" fmla="*/ 1319614 w 5890489"/>
                <a:gd name="connsiteY134" fmla="*/ 792068 h 6578438"/>
                <a:gd name="connsiteX135" fmla="*/ 1385728 w 5890489"/>
                <a:gd name="connsiteY135" fmla="*/ 734975 h 6578438"/>
                <a:gd name="connsiteX136" fmla="*/ 1452768 w 5890489"/>
                <a:gd name="connsiteY136" fmla="*/ 678528 h 6578438"/>
                <a:gd name="connsiteX137" fmla="*/ 1469594 w 5890489"/>
                <a:gd name="connsiteY137" fmla="*/ 664449 h 6578438"/>
                <a:gd name="connsiteX138" fmla="*/ 1487083 w 5890489"/>
                <a:gd name="connsiteY138" fmla="*/ 651015 h 6578438"/>
                <a:gd name="connsiteX139" fmla="*/ 1522193 w 5890489"/>
                <a:gd name="connsiteY139" fmla="*/ 624277 h 6578438"/>
                <a:gd name="connsiteX140" fmla="*/ 1592415 w 5890489"/>
                <a:gd name="connsiteY140" fmla="*/ 570671 h 6578438"/>
                <a:gd name="connsiteX141" fmla="*/ 1738287 w 5890489"/>
                <a:gd name="connsiteY141" fmla="*/ 469402 h 6578438"/>
                <a:gd name="connsiteX142" fmla="*/ 1890918 w 5890489"/>
                <a:gd name="connsiteY142" fmla="*/ 376530 h 6578438"/>
                <a:gd name="connsiteX143" fmla="*/ 2555363 w 5890489"/>
                <a:gd name="connsiteY143" fmla="*/ 105274 h 6578438"/>
                <a:gd name="connsiteX144" fmla="*/ 3259291 w 5890489"/>
                <a:gd name="connsiteY144" fmla="*/ 3229 h 6578438"/>
                <a:gd name="connsiteX145" fmla="*/ 3347265 w 5890489"/>
                <a:gd name="connsiteY145" fmla="*/ 903 h 657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890489" h="6578438">
                  <a:moveTo>
                    <a:pt x="3391253" y="0"/>
                  </a:moveTo>
                  <a:lnTo>
                    <a:pt x="3434974" y="646"/>
                  </a:lnTo>
                  <a:lnTo>
                    <a:pt x="3522419" y="2712"/>
                  </a:lnTo>
                  <a:cubicBezTo>
                    <a:pt x="3551567" y="3488"/>
                    <a:pt x="3580451" y="3746"/>
                    <a:pt x="3610261" y="6458"/>
                  </a:cubicBezTo>
                  <a:cubicBezTo>
                    <a:pt x="3669353" y="10850"/>
                    <a:pt x="3728179" y="14337"/>
                    <a:pt x="3786872" y="20667"/>
                  </a:cubicBezTo>
                  <a:lnTo>
                    <a:pt x="3962291" y="43530"/>
                  </a:lnTo>
                  <a:lnTo>
                    <a:pt x="4135855" y="75176"/>
                  </a:lnTo>
                  <a:cubicBezTo>
                    <a:pt x="4193224" y="87836"/>
                    <a:pt x="4250328" y="101398"/>
                    <a:pt x="4307299" y="114315"/>
                  </a:cubicBezTo>
                  <a:cubicBezTo>
                    <a:pt x="4364139" y="128394"/>
                    <a:pt x="4420050" y="145575"/>
                    <a:pt x="4476358" y="160816"/>
                  </a:cubicBezTo>
                  <a:cubicBezTo>
                    <a:pt x="4504580" y="167921"/>
                    <a:pt x="4532138" y="177995"/>
                    <a:pt x="4559829" y="186779"/>
                  </a:cubicBezTo>
                  <a:lnTo>
                    <a:pt x="4642901" y="213648"/>
                  </a:lnTo>
                  <a:cubicBezTo>
                    <a:pt x="4863234" y="288307"/>
                    <a:pt x="5076414" y="379371"/>
                    <a:pt x="5280847" y="485936"/>
                  </a:cubicBezTo>
                  <a:cubicBezTo>
                    <a:pt x="5485018" y="592631"/>
                    <a:pt x="5681768" y="713145"/>
                    <a:pt x="5865400" y="851099"/>
                  </a:cubicBezTo>
                  <a:lnTo>
                    <a:pt x="5890489" y="870950"/>
                  </a:lnTo>
                  <a:lnTo>
                    <a:pt x="5890489" y="1321814"/>
                  </a:lnTo>
                  <a:lnTo>
                    <a:pt x="5887395" y="1318952"/>
                  </a:lnTo>
                  <a:lnTo>
                    <a:pt x="5830291" y="1265992"/>
                  </a:lnTo>
                  <a:lnTo>
                    <a:pt x="5815981" y="1252687"/>
                  </a:lnTo>
                  <a:lnTo>
                    <a:pt x="5801142" y="1240158"/>
                  </a:lnTo>
                  <a:lnTo>
                    <a:pt x="5771464" y="1214969"/>
                  </a:lnTo>
                  <a:cubicBezTo>
                    <a:pt x="5731849" y="1181385"/>
                    <a:pt x="5692897" y="1146896"/>
                    <a:pt x="5651030" y="1115767"/>
                  </a:cubicBezTo>
                  <a:cubicBezTo>
                    <a:pt x="5487534" y="986985"/>
                    <a:pt x="5311321" y="872542"/>
                    <a:pt x="5123183" y="780443"/>
                  </a:cubicBezTo>
                  <a:cubicBezTo>
                    <a:pt x="4935309" y="688087"/>
                    <a:pt x="4737102" y="616398"/>
                    <a:pt x="4533860" y="567701"/>
                  </a:cubicBezTo>
                  <a:lnTo>
                    <a:pt x="4457281" y="550780"/>
                  </a:lnTo>
                  <a:cubicBezTo>
                    <a:pt x="4431709" y="545484"/>
                    <a:pt x="4406536" y="538896"/>
                    <a:pt x="4380568" y="535279"/>
                  </a:cubicBezTo>
                  <a:lnTo>
                    <a:pt x="4303325" y="522879"/>
                  </a:lnTo>
                  <a:lnTo>
                    <a:pt x="4264769" y="516679"/>
                  </a:lnTo>
                  <a:cubicBezTo>
                    <a:pt x="4251918" y="514612"/>
                    <a:pt x="4239067" y="512415"/>
                    <a:pt x="4226082" y="511253"/>
                  </a:cubicBezTo>
                  <a:cubicBezTo>
                    <a:pt x="4174145" y="505829"/>
                    <a:pt x="4122606" y="499498"/>
                    <a:pt x="4070934" y="494848"/>
                  </a:cubicBezTo>
                  <a:lnTo>
                    <a:pt x="3915521" y="486065"/>
                  </a:lnTo>
                  <a:lnTo>
                    <a:pt x="3760241" y="484257"/>
                  </a:lnTo>
                  <a:cubicBezTo>
                    <a:pt x="3734405" y="483869"/>
                    <a:pt x="3708571" y="485936"/>
                    <a:pt x="3682734" y="486581"/>
                  </a:cubicBezTo>
                  <a:lnTo>
                    <a:pt x="3605491" y="488907"/>
                  </a:lnTo>
                  <a:cubicBezTo>
                    <a:pt x="3579921" y="489165"/>
                    <a:pt x="3553555" y="491490"/>
                    <a:pt x="3527454" y="493169"/>
                  </a:cubicBezTo>
                  <a:lnTo>
                    <a:pt x="3449151" y="498336"/>
                  </a:lnTo>
                  <a:lnTo>
                    <a:pt x="3410067" y="500532"/>
                  </a:lnTo>
                  <a:lnTo>
                    <a:pt x="3371246" y="504279"/>
                  </a:lnTo>
                  <a:cubicBezTo>
                    <a:pt x="3345410" y="506862"/>
                    <a:pt x="3319575" y="509315"/>
                    <a:pt x="3293739" y="511512"/>
                  </a:cubicBezTo>
                  <a:cubicBezTo>
                    <a:pt x="3087450" y="531662"/>
                    <a:pt x="2885531" y="563180"/>
                    <a:pt x="2689445" y="610198"/>
                  </a:cubicBezTo>
                  <a:cubicBezTo>
                    <a:pt x="2493357" y="657344"/>
                    <a:pt x="2302303" y="719088"/>
                    <a:pt x="2117875" y="800335"/>
                  </a:cubicBezTo>
                  <a:cubicBezTo>
                    <a:pt x="2072298" y="821648"/>
                    <a:pt x="2026854" y="843606"/>
                    <a:pt x="1981276" y="865566"/>
                  </a:cubicBezTo>
                  <a:cubicBezTo>
                    <a:pt x="1937025" y="889978"/>
                    <a:pt x="1891978" y="913229"/>
                    <a:pt x="1847991" y="938676"/>
                  </a:cubicBezTo>
                  <a:lnTo>
                    <a:pt x="1783069" y="978718"/>
                  </a:lnTo>
                  <a:lnTo>
                    <a:pt x="1750609" y="998869"/>
                  </a:lnTo>
                  <a:lnTo>
                    <a:pt x="1734312" y="1008945"/>
                  </a:lnTo>
                  <a:lnTo>
                    <a:pt x="1718547" y="1019924"/>
                  </a:lnTo>
                  <a:lnTo>
                    <a:pt x="1655481" y="1063582"/>
                  </a:lnTo>
                  <a:cubicBezTo>
                    <a:pt x="1634414" y="1078178"/>
                    <a:pt x="1612950" y="1092259"/>
                    <a:pt x="1593077" y="1108664"/>
                  </a:cubicBezTo>
                  <a:lnTo>
                    <a:pt x="1532263" y="1156197"/>
                  </a:lnTo>
                  <a:cubicBezTo>
                    <a:pt x="1511992" y="1172085"/>
                    <a:pt x="1491587" y="1187844"/>
                    <a:pt x="1472509" y="1205152"/>
                  </a:cubicBezTo>
                  <a:lnTo>
                    <a:pt x="1414212" y="1256175"/>
                  </a:lnTo>
                  <a:cubicBezTo>
                    <a:pt x="1395001" y="1273354"/>
                    <a:pt x="1375127" y="1290147"/>
                    <a:pt x="1357242" y="1308359"/>
                  </a:cubicBezTo>
                  <a:cubicBezTo>
                    <a:pt x="1283178" y="1379532"/>
                    <a:pt x="1212163" y="1452513"/>
                    <a:pt x="1153072" y="1529498"/>
                  </a:cubicBezTo>
                  <a:cubicBezTo>
                    <a:pt x="1090933" y="1605578"/>
                    <a:pt x="1043501" y="1685794"/>
                    <a:pt x="1002694" y="1770658"/>
                  </a:cubicBezTo>
                  <a:lnTo>
                    <a:pt x="974076" y="1835371"/>
                  </a:lnTo>
                  <a:lnTo>
                    <a:pt x="949564" y="1903573"/>
                  </a:lnTo>
                  <a:cubicBezTo>
                    <a:pt x="940820" y="1925661"/>
                    <a:pt x="934593" y="1950719"/>
                    <a:pt x="927173" y="1974229"/>
                  </a:cubicBezTo>
                  <a:cubicBezTo>
                    <a:pt x="920019" y="1998254"/>
                    <a:pt x="912468" y="2021504"/>
                    <a:pt x="906107" y="2046952"/>
                  </a:cubicBezTo>
                  <a:cubicBezTo>
                    <a:pt x="853906" y="2245614"/>
                    <a:pt x="809918" y="2463136"/>
                    <a:pt x="751092" y="2676266"/>
                  </a:cubicBezTo>
                  <a:cubicBezTo>
                    <a:pt x="693458" y="2889912"/>
                    <a:pt x="624166" y="3100976"/>
                    <a:pt x="547189" y="3308422"/>
                  </a:cubicBezTo>
                  <a:cubicBezTo>
                    <a:pt x="479617" y="3487580"/>
                    <a:pt x="444109" y="3675523"/>
                    <a:pt x="441195" y="3866306"/>
                  </a:cubicBezTo>
                  <a:cubicBezTo>
                    <a:pt x="438014" y="4057089"/>
                    <a:pt x="469282" y="4250456"/>
                    <a:pt x="527182" y="4439174"/>
                  </a:cubicBezTo>
                  <a:cubicBezTo>
                    <a:pt x="584815" y="4628278"/>
                    <a:pt x="671067" y="4811828"/>
                    <a:pt x="775073" y="4987240"/>
                  </a:cubicBezTo>
                  <a:cubicBezTo>
                    <a:pt x="827009" y="5075075"/>
                    <a:pt x="884246" y="5160327"/>
                    <a:pt x="943206" y="5244933"/>
                  </a:cubicBezTo>
                  <a:cubicBezTo>
                    <a:pt x="1002296" y="5329411"/>
                    <a:pt x="1064964" y="5412337"/>
                    <a:pt x="1133728" y="5490356"/>
                  </a:cubicBezTo>
                  <a:cubicBezTo>
                    <a:pt x="1203949" y="5567728"/>
                    <a:pt x="1279337" y="5642259"/>
                    <a:pt x="1359626" y="5709815"/>
                  </a:cubicBezTo>
                  <a:cubicBezTo>
                    <a:pt x="1398711" y="5744949"/>
                    <a:pt x="1439916" y="5777241"/>
                    <a:pt x="1481254" y="5809146"/>
                  </a:cubicBezTo>
                  <a:cubicBezTo>
                    <a:pt x="1501922" y="5825163"/>
                    <a:pt x="1522325" y="5841309"/>
                    <a:pt x="1543260" y="5856940"/>
                  </a:cubicBezTo>
                  <a:cubicBezTo>
                    <a:pt x="1564591" y="5871923"/>
                    <a:pt x="1585921" y="5886777"/>
                    <a:pt x="1607518" y="5901374"/>
                  </a:cubicBezTo>
                  <a:cubicBezTo>
                    <a:pt x="1778565" y="6019693"/>
                    <a:pt x="1961271" y="6115924"/>
                    <a:pt x="2145566" y="6193814"/>
                  </a:cubicBezTo>
                  <a:lnTo>
                    <a:pt x="2214991" y="6221844"/>
                  </a:lnTo>
                  <a:lnTo>
                    <a:pt x="2249307" y="6236182"/>
                  </a:lnTo>
                  <a:cubicBezTo>
                    <a:pt x="2260702" y="6241089"/>
                    <a:pt x="2272625" y="6244577"/>
                    <a:pt x="2284285" y="6248711"/>
                  </a:cubicBezTo>
                  <a:lnTo>
                    <a:pt x="2354241" y="6273124"/>
                  </a:lnTo>
                  <a:cubicBezTo>
                    <a:pt x="2360070" y="6275190"/>
                    <a:pt x="2365899" y="6277128"/>
                    <a:pt x="2371597" y="6279324"/>
                  </a:cubicBezTo>
                  <a:cubicBezTo>
                    <a:pt x="2377161" y="6281778"/>
                    <a:pt x="2382329" y="6285007"/>
                    <a:pt x="2387894" y="6287719"/>
                  </a:cubicBezTo>
                  <a:cubicBezTo>
                    <a:pt x="2398757" y="6293274"/>
                    <a:pt x="2410153" y="6297666"/>
                    <a:pt x="2421414" y="6302186"/>
                  </a:cubicBezTo>
                  <a:lnTo>
                    <a:pt x="2489117" y="6329441"/>
                  </a:lnTo>
                  <a:lnTo>
                    <a:pt x="2522902" y="6343134"/>
                  </a:lnTo>
                  <a:cubicBezTo>
                    <a:pt x="2534165" y="6347654"/>
                    <a:pt x="2545294" y="6352563"/>
                    <a:pt x="2556953" y="6356051"/>
                  </a:cubicBezTo>
                  <a:lnTo>
                    <a:pt x="2695009" y="6401905"/>
                  </a:lnTo>
                  <a:cubicBezTo>
                    <a:pt x="2880895" y="6457190"/>
                    <a:pt x="3073141" y="6489095"/>
                    <a:pt x="3268035" y="6501238"/>
                  </a:cubicBezTo>
                  <a:cubicBezTo>
                    <a:pt x="3292413" y="6502659"/>
                    <a:pt x="3316527" y="6505629"/>
                    <a:pt x="3341038" y="6506145"/>
                  </a:cubicBezTo>
                  <a:lnTo>
                    <a:pt x="3414703" y="6507050"/>
                  </a:lnTo>
                  <a:lnTo>
                    <a:pt x="3488237" y="6508212"/>
                  </a:lnTo>
                  <a:cubicBezTo>
                    <a:pt x="3500690" y="6508729"/>
                    <a:pt x="3512483" y="6508471"/>
                    <a:pt x="3524142" y="6507955"/>
                  </a:cubicBezTo>
                  <a:lnTo>
                    <a:pt x="3559252" y="6506921"/>
                  </a:lnTo>
                  <a:cubicBezTo>
                    <a:pt x="3582835" y="6506792"/>
                    <a:pt x="3605889" y="6504467"/>
                    <a:pt x="3629207" y="6503045"/>
                  </a:cubicBezTo>
                  <a:cubicBezTo>
                    <a:pt x="3652526" y="6502012"/>
                    <a:pt x="3675579" y="6499171"/>
                    <a:pt x="3698633" y="6496845"/>
                  </a:cubicBezTo>
                  <a:cubicBezTo>
                    <a:pt x="3710160" y="6495683"/>
                    <a:pt x="3721819" y="6494907"/>
                    <a:pt x="3733213" y="6493357"/>
                  </a:cubicBezTo>
                  <a:lnTo>
                    <a:pt x="3767529" y="6488707"/>
                  </a:lnTo>
                  <a:lnTo>
                    <a:pt x="3801845" y="6484057"/>
                  </a:lnTo>
                  <a:lnTo>
                    <a:pt x="3835895" y="6478116"/>
                  </a:lnTo>
                  <a:cubicBezTo>
                    <a:pt x="4017673" y="6446727"/>
                    <a:pt x="4194152" y="6390281"/>
                    <a:pt x="4364801" y="6308517"/>
                  </a:cubicBezTo>
                  <a:cubicBezTo>
                    <a:pt x="4535583" y="6227139"/>
                    <a:pt x="4700138" y="6120962"/>
                    <a:pt x="4861379" y="6000576"/>
                  </a:cubicBezTo>
                  <a:cubicBezTo>
                    <a:pt x="5022621" y="5879931"/>
                    <a:pt x="5180684" y="5745337"/>
                    <a:pt x="5341263" y="5605834"/>
                  </a:cubicBezTo>
                  <a:lnTo>
                    <a:pt x="5587301" y="5390379"/>
                  </a:lnTo>
                  <a:cubicBezTo>
                    <a:pt x="5674216" y="5315718"/>
                    <a:pt x="5761527" y="5244416"/>
                    <a:pt x="5849105" y="5176344"/>
                  </a:cubicBezTo>
                  <a:lnTo>
                    <a:pt x="5890489" y="5145260"/>
                  </a:lnTo>
                  <a:lnTo>
                    <a:pt x="5890489" y="5995323"/>
                  </a:lnTo>
                  <a:lnTo>
                    <a:pt x="5811477" y="6077819"/>
                  </a:lnTo>
                  <a:cubicBezTo>
                    <a:pt x="5654739" y="6238377"/>
                    <a:pt x="5487138" y="6396093"/>
                    <a:pt x="5301384" y="6542958"/>
                  </a:cubicBezTo>
                  <a:lnTo>
                    <a:pt x="5252008" y="6578438"/>
                  </a:lnTo>
                  <a:lnTo>
                    <a:pt x="1653730" y="6578438"/>
                  </a:lnTo>
                  <a:lnTo>
                    <a:pt x="1549768" y="6488821"/>
                  </a:lnTo>
                  <a:cubicBezTo>
                    <a:pt x="1461976" y="6409495"/>
                    <a:pt x="1378573" y="6327182"/>
                    <a:pt x="1298282" y="6243932"/>
                  </a:cubicBezTo>
                  <a:cubicBezTo>
                    <a:pt x="1278277" y="6223006"/>
                    <a:pt x="1258138" y="6202210"/>
                    <a:pt x="1237999" y="6181671"/>
                  </a:cubicBezTo>
                  <a:lnTo>
                    <a:pt x="1179967" y="6117862"/>
                  </a:lnTo>
                  <a:lnTo>
                    <a:pt x="1121936" y="6054569"/>
                  </a:lnTo>
                  <a:cubicBezTo>
                    <a:pt x="1102328" y="6033644"/>
                    <a:pt x="1084573" y="6011427"/>
                    <a:pt x="1065628" y="5990243"/>
                  </a:cubicBezTo>
                  <a:cubicBezTo>
                    <a:pt x="1028662" y="5947099"/>
                    <a:pt x="990239" y="5904991"/>
                    <a:pt x="954335" y="5861460"/>
                  </a:cubicBezTo>
                  <a:cubicBezTo>
                    <a:pt x="936050" y="5840018"/>
                    <a:pt x="917634" y="5818446"/>
                    <a:pt x="898953" y="5797393"/>
                  </a:cubicBezTo>
                  <a:cubicBezTo>
                    <a:pt x="880404" y="5776208"/>
                    <a:pt x="861325" y="5755412"/>
                    <a:pt x="842908" y="5733582"/>
                  </a:cubicBezTo>
                  <a:cubicBezTo>
                    <a:pt x="767919" y="5647942"/>
                    <a:pt x="693061" y="5561786"/>
                    <a:pt x="622442" y="5471884"/>
                  </a:cubicBezTo>
                  <a:cubicBezTo>
                    <a:pt x="551559" y="5382112"/>
                    <a:pt x="486639" y="5287430"/>
                    <a:pt x="425559" y="5190036"/>
                  </a:cubicBezTo>
                  <a:cubicBezTo>
                    <a:pt x="303668" y="4994990"/>
                    <a:pt x="200193" y="4786123"/>
                    <a:pt x="123877" y="4564210"/>
                  </a:cubicBezTo>
                  <a:cubicBezTo>
                    <a:pt x="47694" y="4342555"/>
                    <a:pt x="2249" y="4106045"/>
                    <a:pt x="130" y="3865530"/>
                  </a:cubicBezTo>
                  <a:cubicBezTo>
                    <a:pt x="-1328" y="3745403"/>
                    <a:pt x="9537" y="3624629"/>
                    <a:pt x="30602" y="3505793"/>
                  </a:cubicBezTo>
                  <a:cubicBezTo>
                    <a:pt x="51802" y="3386828"/>
                    <a:pt x="84659" y="3270059"/>
                    <a:pt x="126924" y="3157164"/>
                  </a:cubicBezTo>
                  <a:cubicBezTo>
                    <a:pt x="200457" y="2959276"/>
                    <a:pt x="271737" y="2761388"/>
                    <a:pt x="334803" y="2560530"/>
                  </a:cubicBezTo>
                  <a:lnTo>
                    <a:pt x="381176" y="2409144"/>
                  </a:lnTo>
                  <a:lnTo>
                    <a:pt x="425825" y="2255819"/>
                  </a:lnTo>
                  <a:lnTo>
                    <a:pt x="470210" y="2099523"/>
                  </a:lnTo>
                  <a:lnTo>
                    <a:pt x="492998" y="2020213"/>
                  </a:lnTo>
                  <a:lnTo>
                    <a:pt x="517509" y="1939224"/>
                  </a:lnTo>
                  <a:cubicBezTo>
                    <a:pt x="525061" y="1912485"/>
                    <a:pt x="534866" y="1884586"/>
                    <a:pt x="544007" y="1857201"/>
                  </a:cubicBezTo>
                  <a:cubicBezTo>
                    <a:pt x="553680" y="1829559"/>
                    <a:pt x="561496" y="1802304"/>
                    <a:pt x="573288" y="1774274"/>
                  </a:cubicBezTo>
                  <a:lnTo>
                    <a:pt x="606146" y="1690832"/>
                  </a:lnTo>
                  <a:cubicBezTo>
                    <a:pt x="618467" y="1663060"/>
                    <a:pt x="631716" y="1635417"/>
                    <a:pt x="644569" y="1607775"/>
                  </a:cubicBezTo>
                  <a:cubicBezTo>
                    <a:pt x="698625" y="1498368"/>
                    <a:pt x="763413" y="1391287"/>
                    <a:pt x="837874" y="1297638"/>
                  </a:cubicBezTo>
                  <a:cubicBezTo>
                    <a:pt x="910348" y="1201278"/>
                    <a:pt x="990107" y="1115897"/>
                    <a:pt x="1069602" y="1032194"/>
                  </a:cubicBezTo>
                  <a:cubicBezTo>
                    <a:pt x="1089079" y="1010624"/>
                    <a:pt x="1110012" y="990990"/>
                    <a:pt x="1130548" y="970839"/>
                  </a:cubicBezTo>
                  <a:lnTo>
                    <a:pt x="1192024" y="910129"/>
                  </a:lnTo>
                  <a:cubicBezTo>
                    <a:pt x="1212031" y="889462"/>
                    <a:pt x="1234024" y="870475"/>
                    <a:pt x="1255356" y="850841"/>
                  </a:cubicBezTo>
                  <a:lnTo>
                    <a:pt x="1319614" y="792068"/>
                  </a:lnTo>
                  <a:cubicBezTo>
                    <a:pt x="1340680" y="772176"/>
                    <a:pt x="1363469" y="753834"/>
                    <a:pt x="1385728" y="734975"/>
                  </a:cubicBezTo>
                  <a:lnTo>
                    <a:pt x="1452768" y="678528"/>
                  </a:lnTo>
                  <a:lnTo>
                    <a:pt x="1469594" y="664449"/>
                  </a:lnTo>
                  <a:lnTo>
                    <a:pt x="1487083" y="651015"/>
                  </a:lnTo>
                  <a:lnTo>
                    <a:pt x="1522193" y="624277"/>
                  </a:lnTo>
                  <a:lnTo>
                    <a:pt x="1592415" y="570671"/>
                  </a:lnTo>
                  <a:cubicBezTo>
                    <a:pt x="1640110" y="535925"/>
                    <a:pt x="1689531" y="503245"/>
                    <a:pt x="1738287" y="469402"/>
                  </a:cubicBezTo>
                  <a:cubicBezTo>
                    <a:pt x="1788634" y="438015"/>
                    <a:pt x="1839643" y="407013"/>
                    <a:pt x="1890918" y="376530"/>
                  </a:cubicBezTo>
                  <a:cubicBezTo>
                    <a:pt x="2098400" y="258209"/>
                    <a:pt x="2323503" y="166241"/>
                    <a:pt x="2555363" y="105274"/>
                  </a:cubicBezTo>
                  <a:cubicBezTo>
                    <a:pt x="2787223" y="44047"/>
                    <a:pt x="3024516" y="12013"/>
                    <a:pt x="3259291" y="3229"/>
                  </a:cubicBezTo>
                  <a:lnTo>
                    <a:pt x="3347265" y="903"/>
                  </a:ln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7106C81-A3F0-4DA0-9368-6BBCDB9648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095999" y="52997"/>
              <a:ext cx="6093363" cy="6805004"/>
            </a:xfrm>
            <a:custGeom>
              <a:avLst/>
              <a:gdLst>
                <a:gd name="connsiteX0" fmla="*/ 3517682 w 5890491"/>
                <a:gd name="connsiteY0" fmla="*/ 0 h 6578439"/>
                <a:gd name="connsiteX1" fmla="*/ 5849513 w 5890491"/>
                <a:gd name="connsiteY1" fmla="*/ 841730 h 6578439"/>
                <a:gd name="connsiteX2" fmla="*/ 5890491 w 5890491"/>
                <a:gd name="connsiteY2" fmla="*/ 879061 h 6578439"/>
                <a:gd name="connsiteX3" fmla="*/ 5890491 w 5890491"/>
                <a:gd name="connsiteY3" fmla="*/ 2034114 h 6578439"/>
                <a:gd name="connsiteX4" fmla="*/ 5757065 w 5890491"/>
                <a:gd name="connsiteY4" fmla="*/ 1854938 h 6578439"/>
                <a:gd name="connsiteX5" fmla="*/ 5564060 w 5890491"/>
                <a:gd name="connsiteY5" fmla="*/ 1642182 h 6578439"/>
                <a:gd name="connsiteX6" fmla="*/ 3517551 w 5890491"/>
                <a:gd name="connsiteY6" fmla="*/ 790012 h 6578439"/>
                <a:gd name="connsiteX7" fmla="*/ 1611552 w 5890491"/>
                <a:gd name="connsiteY7" fmla="*/ 1543282 h 6578439"/>
                <a:gd name="connsiteX8" fmla="*/ 1340656 w 5890491"/>
                <a:gd name="connsiteY8" fmla="*/ 1897925 h 6578439"/>
                <a:gd name="connsiteX9" fmla="*/ 1201705 w 5890491"/>
                <a:gd name="connsiteY9" fmla="*/ 2361213 h 6578439"/>
                <a:gd name="connsiteX10" fmla="*/ 852705 w 5890491"/>
                <a:gd name="connsiteY10" fmla="*/ 3529176 h 6578439"/>
                <a:gd name="connsiteX11" fmla="*/ 863863 w 5890491"/>
                <a:gd name="connsiteY11" fmla="*/ 4437051 h 6578439"/>
                <a:gd name="connsiteX12" fmla="*/ 1413569 w 5890491"/>
                <a:gd name="connsiteY12" fmla="*/ 5357174 h 6578439"/>
                <a:gd name="connsiteX13" fmla="*/ 2339129 w 5890491"/>
                <a:gd name="connsiteY13" fmla="*/ 6143367 h 6578439"/>
                <a:gd name="connsiteX14" fmla="*/ 3439449 w 5890491"/>
                <a:gd name="connsiteY14" fmla="*/ 6420049 h 6578439"/>
                <a:gd name="connsiteX15" fmla="*/ 5251388 w 5890491"/>
                <a:gd name="connsiteY15" fmla="*/ 5349009 h 6578439"/>
                <a:gd name="connsiteX16" fmla="*/ 5657731 w 5890491"/>
                <a:gd name="connsiteY16" fmla="*/ 4959205 h 6578439"/>
                <a:gd name="connsiteX17" fmla="*/ 5836127 w 5890491"/>
                <a:gd name="connsiteY17" fmla="*/ 4792052 h 6578439"/>
                <a:gd name="connsiteX18" fmla="*/ 5890491 w 5890491"/>
                <a:gd name="connsiteY18" fmla="*/ 4738662 h 6578439"/>
                <a:gd name="connsiteX19" fmla="*/ 5890491 w 5890491"/>
                <a:gd name="connsiteY19" fmla="*/ 5821964 h 6578439"/>
                <a:gd name="connsiteX20" fmla="*/ 5802001 w 5890491"/>
                <a:gd name="connsiteY20" fmla="*/ 5907904 h 6578439"/>
                <a:gd name="connsiteX21" fmla="*/ 5294358 w 5890491"/>
                <a:gd name="connsiteY21" fmla="*/ 6397505 h 6578439"/>
                <a:gd name="connsiteX22" fmla="*/ 5077178 w 5890491"/>
                <a:gd name="connsiteY22" fmla="*/ 6578439 h 6578439"/>
                <a:gd name="connsiteX23" fmla="*/ 1567290 w 5890491"/>
                <a:gd name="connsiteY23" fmla="*/ 6578439 h 6578439"/>
                <a:gd name="connsiteX24" fmla="*/ 1508588 w 5890491"/>
                <a:gd name="connsiteY24" fmla="*/ 6535186 h 6578439"/>
                <a:gd name="connsiteX25" fmla="*/ 826498 w 5890491"/>
                <a:gd name="connsiteY25" fmla="*/ 5876034 h 6578439"/>
                <a:gd name="connsiteX26" fmla="*/ 122403 w 5890491"/>
                <a:gd name="connsiteY26" fmla="*/ 3255655 h 6578439"/>
                <a:gd name="connsiteX27" fmla="*/ 1061197 w 5890491"/>
                <a:gd name="connsiteY27" fmla="*/ 984650 h 6578439"/>
                <a:gd name="connsiteX28" fmla="*/ 3517682 w 5890491"/>
                <a:gd name="connsiteY28" fmla="*/ 0 h 65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90491" h="6578439">
                  <a:moveTo>
                    <a:pt x="3517682" y="0"/>
                  </a:moveTo>
                  <a:cubicBezTo>
                    <a:pt x="4402017" y="0"/>
                    <a:pt x="5213742" y="315483"/>
                    <a:pt x="5849513" y="841730"/>
                  </a:cubicBezTo>
                  <a:lnTo>
                    <a:pt x="5890491" y="879061"/>
                  </a:lnTo>
                  <a:lnTo>
                    <a:pt x="5890491" y="2034114"/>
                  </a:lnTo>
                  <a:lnTo>
                    <a:pt x="5757065" y="1854938"/>
                  </a:lnTo>
                  <a:cubicBezTo>
                    <a:pt x="5696443" y="1781264"/>
                    <a:pt x="5632076" y="1710299"/>
                    <a:pt x="5564060" y="1642182"/>
                  </a:cubicBezTo>
                  <a:cubicBezTo>
                    <a:pt x="5015393" y="1092636"/>
                    <a:pt x="4288592" y="790012"/>
                    <a:pt x="3517551" y="790012"/>
                  </a:cubicBezTo>
                  <a:cubicBezTo>
                    <a:pt x="2701750" y="790012"/>
                    <a:pt x="2131676" y="1015335"/>
                    <a:pt x="1611552" y="1543282"/>
                  </a:cubicBezTo>
                  <a:cubicBezTo>
                    <a:pt x="1435754" y="1721722"/>
                    <a:pt x="1375945" y="1822729"/>
                    <a:pt x="1340656" y="1897925"/>
                  </a:cubicBezTo>
                  <a:cubicBezTo>
                    <a:pt x="1289148" y="2007623"/>
                    <a:pt x="1252432" y="2155907"/>
                    <a:pt x="1201705" y="2361213"/>
                  </a:cubicBezTo>
                  <a:cubicBezTo>
                    <a:pt x="1133721" y="2635919"/>
                    <a:pt x="1040568" y="3012290"/>
                    <a:pt x="852705" y="3529176"/>
                  </a:cubicBezTo>
                  <a:cubicBezTo>
                    <a:pt x="749952" y="3811784"/>
                    <a:pt x="753584" y="4108747"/>
                    <a:pt x="863863" y="4437051"/>
                  </a:cubicBezTo>
                  <a:cubicBezTo>
                    <a:pt x="964800" y="4737438"/>
                    <a:pt x="1154869" y="5055603"/>
                    <a:pt x="1413569" y="5357174"/>
                  </a:cubicBezTo>
                  <a:cubicBezTo>
                    <a:pt x="1718326" y="5712343"/>
                    <a:pt x="2021008" y="5969404"/>
                    <a:pt x="2339129" y="6143367"/>
                  </a:cubicBezTo>
                  <a:cubicBezTo>
                    <a:pt x="2679565" y="6329577"/>
                    <a:pt x="3039591" y="6420049"/>
                    <a:pt x="3439449" y="6420049"/>
                  </a:cubicBezTo>
                  <a:cubicBezTo>
                    <a:pt x="4142246" y="6420049"/>
                    <a:pt x="4633828" y="5976251"/>
                    <a:pt x="5251388" y="5349009"/>
                  </a:cubicBezTo>
                  <a:cubicBezTo>
                    <a:pt x="5389949" y="5208364"/>
                    <a:pt x="5526047" y="5081677"/>
                    <a:pt x="5657731" y="4959205"/>
                  </a:cubicBezTo>
                  <a:cubicBezTo>
                    <a:pt x="5719520" y="4901722"/>
                    <a:pt x="5779200" y="4846206"/>
                    <a:pt x="5836127" y="4792052"/>
                  </a:cubicBezTo>
                  <a:lnTo>
                    <a:pt x="5890491" y="4738662"/>
                  </a:lnTo>
                  <a:lnTo>
                    <a:pt x="5890491" y="5821964"/>
                  </a:lnTo>
                  <a:lnTo>
                    <a:pt x="5802001" y="5907904"/>
                  </a:lnTo>
                  <a:cubicBezTo>
                    <a:pt x="5634962" y="6077456"/>
                    <a:pt x="5467509" y="6243625"/>
                    <a:pt x="5294358" y="6397505"/>
                  </a:cubicBezTo>
                  <a:lnTo>
                    <a:pt x="5077178" y="6578439"/>
                  </a:lnTo>
                  <a:lnTo>
                    <a:pt x="1567290" y="6578439"/>
                  </a:lnTo>
                  <a:lnTo>
                    <a:pt x="1508588" y="6535186"/>
                  </a:lnTo>
                  <a:cubicBezTo>
                    <a:pt x="1263991" y="6345442"/>
                    <a:pt x="1038054" y="6122666"/>
                    <a:pt x="826498" y="5876034"/>
                  </a:cubicBezTo>
                  <a:cubicBezTo>
                    <a:pt x="261613" y="5217713"/>
                    <a:pt x="-239182" y="4250314"/>
                    <a:pt x="122403" y="3255655"/>
                  </a:cubicBezTo>
                  <a:cubicBezTo>
                    <a:pt x="607497" y="1921629"/>
                    <a:pt x="393040" y="1662857"/>
                    <a:pt x="1061197" y="984650"/>
                  </a:cubicBezTo>
                  <a:cubicBezTo>
                    <a:pt x="1729484" y="306444"/>
                    <a:pt x="2498060" y="0"/>
                    <a:pt x="3517682"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B3B35E8-1AF4-4D76-93A5-B0B08840833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096000" y="52997"/>
              <a:ext cx="6093362" cy="6805004"/>
            </a:xfrm>
            <a:custGeom>
              <a:avLst/>
              <a:gdLst>
                <a:gd name="connsiteX0" fmla="*/ 5890490 w 5890490"/>
                <a:gd name="connsiteY0" fmla="*/ 5389037 h 6578439"/>
                <a:gd name="connsiteX1" fmla="*/ 5890490 w 5890490"/>
                <a:gd name="connsiteY1" fmla="*/ 5855587 h 6578439"/>
                <a:gd name="connsiteX2" fmla="*/ 5784593 w 5890490"/>
                <a:gd name="connsiteY2" fmla="*/ 5962054 h 6578439"/>
                <a:gd name="connsiteX3" fmla="*/ 5663414 w 5890490"/>
                <a:gd name="connsiteY3" fmla="*/ 6082564 h 6578439"/>
                <a:gd name="connsiteX4" fmla="*/ 5147099 w 5890490"/>
                <a:gd name="connsiteY4" fmla="*/ 6547726 h 6578439"/>
                <a:gd name="connsiteX5" fmla="*/ 5105015 w 5890490"/>
                <a:gd name="connsiteY5" fmla="*/ 6578439 h 6578439"/>
                <a:gd name="connsiteX6" fmla="*/ 4385601 w 5890490"/>
                <a:gd name="connsiteY6" fmla="*/ 6578439 h 6578439"/>
                <a:gd name="connsiteX7" fmla="*/ 4507252 w 5890490"/>
                <a:gd name="connsiteY7" fmla="*/ 6515968 h 6578439"/>
                <a:gd name="connsiteX8" fmla="*/ 4909330 w 5890490"/>
                <a:gd name="connsiteY8" fmla="*/ 6253453 h 6578439"/>
                <a:gd name="connsiteX9" fmla="*/ 5411374 w 5890490"/>
                <a:gd name="connsiteY9" fmla="*/ 5828544 h 6578439"/>
                <a:gd name="connsiteX10" fmla="*/ 5533570 w 5890490"/>
                <a:gd name="connsiteY10" fmla="*/ 5714534 h 6578439"/>
                <a:gd name="connsiteX11" fmla="*/ 5657425 w 5890490"/>
                <a:gd name="connsiteY11" fmla="*/ 5597650 h 6578439"/>
                <a:gd name="connsiteX12" fmla="*/ 3336813 w 5890490"/>
                <a:gd name="connsiteY12" fmla="*/ 499 h 6578439"/>
                <a:gd name="connsiteX13" fmla="*/ 3513674 w 5890490"/>
                <a:gd name="connsiteY13" fmla="*/ 1202 h 6578439"/>
                <a:gd name="connsiteX14" fmla="*/ 3602743 w 5890490"/>
                <a:gd name="connsiteY14" fmla="*/ 4827 h 6578439"/>
                <a:gd name="connsiteX15" fmla="*/ 3647213 w 5890490"/>
                <a:gd name="connsiteY15" fmla="*/ 6703 h 6578439"/>
                <a:gd name="connsiteX16" fmla="*/ 3691684 w 5890490"/>
                <a:gd name="connsiteY16" fmla="*/ 9453 h 6578439"/>
                <a:gd name="connsiteX17" fmla="*/ 3868927 w 5890490"/>
                <a:gd name="connsiteY17" fmla="*/ 27080 h 6578439"/>
                <a:gd name="connsiteX18" fmla="*/ 5200872 w 5890490"/>
                <a:gd name="connsiteY18" fmla="*/ 472240 h 6578439"/>
                <a:gd name="connsiteX19" fmla="*/ 5772711 w 5890490"/>
                <a:gd name="connsiteY19" fmla="*/ 866334 h 6578439"/>
                <a:gd name="connsiteX20" fmla="*/ 5890490 w 5890490"/>
                <a:gd name="connsiteY20" fmla="*/ 972426 h 6578439"/>
                <a:gd name="connsiteX21" fmla="*/ 5890490 w 5890490"/>
                <a:gd name="connsiteY21" fmla="*/ 1158576 h 6578439"/>
                <a:gd name="connsiteX22" fmla="*/ 5676045 w 5890490"/>
                <a:gd name="connsiteY22" fmla="*/ 986969 h 6578439"/>
                <a:gd name="connsiteX23" fmla="*/ 5103776 w 5890490"/>
                <a:gd name="connsiteY23" fmla="*/ 655879 h 6578439"/>
                <a:gd name="connsiteX24" fmla="*/ 4482465 w 5890490"/>
                <a:gd name="connsiteY24" fmla="*/ 440363 h 6578439"/>
                <a:gd name="connsiteX25" fmla="*/ 4402444 w 5890490"/>
                <a:gd name="connsiteY25" fmla="*/ 422111 h 6578439"/>
                <a:gd name="connsiteX26" fmla="*/ 4322423 w 5890490"/>
                <a:gd name="connsiteY26" fmla="*/ 404610 h 6578439"/>
                <a:gd name="connsiteX27" fmla="*/ 4241892 w 5890490"/>
                <a:gd name="connsiteY27" fmla="*/ 389858 h 6578439"/>
                <a:gd name="connsiteX28" fmla="*/ 4201627 w 5890490"/>
                <a:gd name="connsiteY28" fmla="*/ 382483 h 6578439"/>
                <a:gd name="connsiteX29" fmla="*/ 4161234 w 5890490"/>
                <a:gd name="connsiteY29" fmla="*/ 375857 h 6578439"/>
                <a:gd name="connsiteX30" fmla="*/ 3999280 w 5890490"/>
                <a:gd name="connsiteY30" fmla="*/ 353606 h 6578439"/>
                <a:gd name="connsiteX31" fmla="*/ 3836817 w 5890490"/>
                <a:gd name="connsiteY31" fmla="*/ 338480 h 6578439"/>
                <a:gd name="connsiteX32" fmla="*/ 3673972 w 5890490"/>
                <a:gd name="connsiteY32" fmla="*/ 330604 h 6578439"/>
                <a:gd name="connsiteX33" fmla="*/ 3511126 w 5890490"/>
                <a:gd name="connsiteY33" fmla="*/ 328978 h 6578439"/>
                <a:gd name="connsiteX34" fmla="*/ 3183142 w 5890490"/>
                <a:gd name="connsiteY34" fmla="*/ 342854 h 6578439"/>
                <a:gd name="connsiteX35" fmla="*/ 2541444 w 5890490"/>
                <a:gd name="connsiteY35" fmla="*/ 439988 h 6578439"/>
                <a:gd name="connsiteX36" fmla="*/ 1933895 w 5890490"/>
                <a:gd name="connsiteY36" fmla="*/ 650505 h 6578439"/>
                <a:gd name="connsiteX37" fmla="*/ 1378079 w 5890490"/>
                <a:gd name="connsiteY37" fmla="*/ 983905 h 6578439"/>
                <a:gd name="connsiteX38" fmla="*/ 1312967 w 5890490"/>
                <a:gd name="connsiteY38" fmla="*/ 1033660 h 6578439"/>
                <a:gd name="connsiteX39" fmla="*/ 1248364 w 5890490"/>
                <a:gd name="connsiteY39" fmla="*/ 1084413 h 6578439"/>
                <a:gd name="connsiteX40" fmla="*/ 1185163 w 5890490"/>
                <a:gd name="connsiteY40" fmla="*/ 1137168 h 6578439"/>
                <a:gd name="connsiteX41" fmla="*/ 1122852 w 5890490"/>
                <a:gd name="connsiteY41" fmla="*/ 1190922 h 6578439"/>
                <a:gd name="connsiteX42" fmla="*/ 892092 w 5890490"/>
                <a:gd name="connsiteY42" fmla="*/ 1421440 h 6578439"/>
                <a:gd name="connsiteX43" fmla="*/ 707202 w 5890490"/>
                <a:gd name="connsiteY43" fmla="*/ 1684212 h 6578439"/>
                <a:gd name="connsiteX44" fmla="*/ 670121 w 5890490"/>
                <a:gd name="connsiteY44" fmla="*/ 1756093 h 6578439"/>
                <a:gd name="connsiteX45" fmla="*/ 637630 w 5890490"/>
                <a:gd name="connsiteY45" fmla="*/ 1830724 h 6578439"/>
                <a:gd name="connsiteX46" fmla="*/ 607685 w 5890490"/>
                <a:gd name="connsiteY46" fmla="*/ 1907105 h 6578439"/>
                <a:gd name="connsiteX47" fmla="*/ 580034 w 5890490"/>
                <a:gd name="connsiteY47" fmla="*/ 1984986 h 6578439"/>
                <a:gd name="connsiteX48" fmla="*/ 481919 w 5890490"/>
                <a:gd name="connsiteY48" fmla="*/ 2304386 h 6578439"/>
                <a:gd name="connsiteX49" fmla="*/ 433881 w 5890490"/>
                <a:gd name="connsiteY49" fmla="*/ 2465399 h 6578439"/>
                <a:gd name="connsiteX50" fmla="*/ 384442 w 5890490"/>
                <a:gd name="connsiteY50" fmla="*/ 2626163 h 6578439"/>
                <a:gd name="connsiteX51" fmla="*/ 166039 w 5890490"/>
                <a:gd name="connsiteY51" fmla="*/ 3261338 h 6578439"/>
                <a:gd name="connsiteX52" fmla="*/ 56202 w 5890490"/>
                <a:gd name="connsiteY52" fmla="*/ 3910265 h 6578439"/>
                <a:gd name="connsiteX53" fmla="*/ 93664 w 5890490"/>
                <a:gd name="connsiteY53" fmla="*/ 4237292 h 6578439"/>
                <a:gd name="connsiteX54" fmla="*/ 111758 w 5890490"/>
                <a:gd name="connsiteY54" fmla="*/ 4317548 h 6578439"/>
                <a:gd name="connsiteX55" fmla="*/ 133038 w 5890490"/>
                <a:gd name="connsiteY55" fmla="*/ 4397054 h 6578439"/>
                <a:gd name="connsiteX56" fmla="*/ 157757 w 5890490"/>
                <a:gd name="connsiteY56" fmla="*/ 4475560 h 6578439"/>
                <a:gd name="connsiteX57" fmla="*/ 185153 w 5890490"/>
                <a:gd name="connsiteY57" fmla="*/ 4553066 h 6578439"/>
                <a:gd name="connsiteX58" fmla="*/ 493642 w 5890490"/>
                <a:gd name="connsiteY58" fmla="*/ 5132239 h 6578439"/>
                <a:gd name="connsiteX59" fmla="*/ 914391 w 5890490"/>
                <a:gd name="connsiteY59" fmla="*/ 5636528 h 6578439"/>
                <a:gd name="connsiteX60" fmla="*/ 1402034 w 5890490"/>
                <a:gd name="connsiteY60" fmla="*/ 6076188 h 6578439"/>
                <a:gd name="connsiteX61" fmla="*/ 1664397 w 5890490"/>
                <a:gd name="connsiteY61" fmla="*/ 6267079 h 6578439"/>
                <a:gd name="connsiteX62" fmla="*/ 1938992 w 5890490"/>
                <a:gd name="connsiteY62" fmla="*/ 6434343 h 6578439"/>
                <a:gd name="connsiteX63" fmla="*/ 2225931 w 5890490"/>
                <a:gd name="connsiteY63" fmla="*/ 6574322 h 6578439"/>
                <a:gd name="connsiteX64" fmla="*/ 2236328 w 5890490"/>
                <a:gd name="connsiteY64" fmla="*/ 6578439 h 6578439"/>
                <a:gd name="connsiteX65" fmla="*/ 1504665 w 5890490"/>
                <a:gd name="connsiteY65" fmla="*/ 6578439 h 6578439"/>
                <a:gd name="connsiteX66" fmla="*/ 1456827 w 5890490"/>
                <a:gd name="connsiteY66" fmla="*/ 6543476 h 6578439"/>
                <a:gd name="connsiteX67" fmla="*/ 1188475 w 5890490"/>
                <a:gd name="connsiteY67" fmla="*/ 6314083 h 6578439"/>
                <a:gd name="connsiteX68" fmla="*/ 721728 w 5890490"/>
                <a:gd name="connsiteY68" fmla="*/ 5798666 h 6578439"/>
                <a:gd name="connsiteX69" fmla="*/ 344175 w 5890490"/>
                <a:gd name="connsiteY69" fmla="*/ 5219495 h 6578439"/>
                <a:gd name="connsiteX70" fmla="*/ 87293 w 5890490"/>
                <a:gd name="connsiteY70" fmla="*/ 4583569 h 6578439"/>
                <a:gd name="connsiteX71" fmla="*/ 65886 w 5890490"/>
                <a:gd name="connsiteY71" fmla="*/ 4500813 h 6578439"/>
                <a:gd name="connsiteX72" fmla="*/ 47409 w 5890490"/>
                <a:gd name="connsiteY72" fmla="*/ 4417431 h 6578439"/>
                <a:gd name="connsiteX73" fmla="*/ 39000 w 5890490"/>
                <a:gd name="connsiteY73" fmla="*/ 4375677 h 6578439"/>
                <a:gd name="connsiteX74" fmla="*/ 31610 w 5890490"/>
                <a:gd name="connsiteY74" fmla="*/ 4333674 h 6578439"/>
                <a:gd name="connsiteX75" fmla="*/ 18868 w 5890490"/>
                <a:gd name="connsiteY75" fmla="*/ 4249417 h 6578439"/>
                <a:gd name="connsiteX76" fmla="*/ 646 w 5890490"/>
                <a:gd name="connsiteY76" fmla="*/ 3910265 h 6578439"/>
                <a:gd name="connsiteX77" fmla="*/ 130234 w 5890490"/>
                <a:gd name="connsiteY77" fmla="*/ 3248337 h 6578439"/>
                <a:gd name="connsiteX78" fmla="*/ 335383 w 5890490"/>
                <a:gd name="connsiteY78" fmla="*/ 2611911 h 6578439"/>
                <a:gd name="connsiteX79" fmla="*/ 487272 w 5890490"/>
                <a:gd name="connsiteY79" fmla="*/ 1958609 h 6578439"/>
                <a:gd name="connsiteX80" fmla="*/ 508550 w 5890490"/>
                <a:gd name="connsiteY80" fmla="*/ 1876227 h 6578439"/>
                <a:gd name="connsiteX81" fmla="*/ 531742 w 5890490"/>
                <a:gd name="connsiteY81" fmla="*/ 1793721 h 6578439"/>
                <a:gd name="connsiteX82" fmla="*/ 558245 w 5890490"/>
                <a:gd name="connsiteY82" fmla="*/ 1711465 h 6578439"/>
                <a:gd name="connsiteX83" fmla="*/ 590100 w 5890490"/>
                <a:gd name="connsiteY83" fmla="*/ 1630332 h 6578439"/>
                <a:gd name="connsiteX84" fmla="*/ 758680 w 5890490"/>
                <a:gd name="connsiteY84" fmla="*/ 1322433 h 6578439"/>
                <a:gd name="connsiteX85" fmla="*/ 976317 w 5890490"/>
                <a:gd name="connsiteY85" fmla="*/ 1049286 h 6578439"/>
                <a:gd name="connsiteX86" fmla="*/ 1035314 w 5890490"/>
                <a:gd name="connsiteY86" fmla="*/ 985406 h 6578439"/>
                <a:gd name="connsiteX87" fmla="*/ 1095329 w 5890490"/>
                <a:gd name="connsiteY87" fmla="*/ 922526 h 6578439"/>
                <a:gd name="connsiteX88" fmla="*/ 1157384 w 5890490"/>
                <a:gd name="connsiteY88" fmla="*/ 861271 h 6578439"/>
                <a:gd name="connsiteX89" fmla="*/ 1220841 w 5890490"/>
                <a:gd name="connsiteY89" fmla="*/ 801017 h 6578439"/>
                <a:gd name="connsiteX90" fmla="*/ 1286462 w 5890490"/>
                <a:gd name="connsiteY90" fmla="*/ 742886 h 6578439"/>
                <a:gd name="connsiteX91" fmla="*/ 1353233 w 5890490"/>
                <a:gd name="connsiteY91" fmla="*/ 685632 h 6578439"/>
                <a:gd name="connsiteX92" fmla="*/ 1369924 w 5890490"/>
                <a:gd name="connsiteY92" fmla="*/ 671256 h 6578439"/>
                <a:gd name="connsiteX93" fmla="*/ 1387380 w 5890490"/>
                <a:gd name="connsiteY93" fmla="*/ 657755 h 6578439"/>
                <a:gd name="connsiteX94" fmla="*/ 1422422 w 5890490"/>
                <a:gd name="connsiteY94" fmla="*/ 630877 h 6578439"/>
                <a:gd name="connsiteX95" fmla="*/ 1492759 w 5890490"/>
                <a:gd name="connsiteY95" fmla="*/ 577248 h 6578439"/>
                <a:gd name="connsiteX96" fmla="*/ 1528820 w 5890490"/>
                <a:gd name="connsiteY96" fmla="*/ 551496 h 6578439"/>
                <a:gd name="connsiteX97" fmla="*/ 1565390 w 5890490"/>
                <a:gd name="connsiteY97" fmla="*/ 526370 h 6578439"/>
                <a:gd name="connsiteX98" fmla="*/ 1639040 w 5890490"/>
                <a:gd name="connsiteY98" fmla="*/ 476490 h 6578439"/>
                <a:gd name="connsiteX99" fmla="*/ 1792075 w 5890490"/>
                <a:gd name="connsiteY99" fmla="*/ 384859 h 6578439"/>
                <a:gd name="connsiteX100" fmla="*/ 2455943 w 5890490"/>
                <a:gd name="connsiteY100" fmla="*/ 117836 h 6578439"/>
                <a:gd name="connsiteX101" fmla="*/ 3159952 w 5890490"/>
                <a:gd name="connsiteY101" fmla="*/ 7203 h 6578439"/>
                <a:gd name="connsiteX102" fmla="*/ 3336813 w 5890490"/>
                <a:gd name="connsiteY102" fmla="*/ 499 h 65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890490" h="6578439">
                  <a:moveTo>
                    <a:pt x="5890490" y="5389037"/>
                  </a:moveTo>
                  <a:lnTo>
                    <a:pt x="5890490" y="5855587"/>
                  </a:lnTo>
                  <a:lnTo>
                    <a:pt x="5784593" y="5962054"/>
                  </a:lnTo>
                  <a:cubicBezTo>
                    <a:pt x="5744454" y="6002308"/>
                    <a:pt x="5704062" y="6042436"/>
                    <a:pt x="5663414" y="6082564"/>
                  </a:cubicBezTo>
                  <a:cubicBezTo>
                    <a:pt x="5500314" y="6242577"/>
                    <a:pt x="5330970" y="6400714"/>
                    <a:pt x="5147099" y="6547726"/>
                  </a:cubicBezTo>
                  <a:lnTo>
                    <a:pt x="5105015" y="6578439"/>
                  </a:lnTo>
                  <a:lnTo>
                    <a:pt x="4385601" y="6578439"/>
                  </a:lnTo>
                  <a:lnTo>
                    <a:pt x="4507252" y="6515968"/>
                  </a:lnTo>
                  <a:cubicBezTo>
                    <a:pt x="4645901" y="6439679"/>
                    <a:pt x="4779837" y="6350961"/>
                    <a:pt x="4909330" y="6253453"/>
                  </a:cubicBezTo>
                  <a:cubicBezTo>
                    <a:pt x="5082369" y="6123567"/>
                    <a:pt x="5248145" y="5979180"/>
                    <a:pt x="5411374" y="5828544"/>
                  </a:cubicBezTo>
                  <a:cubicBezTo>
                    <a:pt x="5452149" y="5790791"/>
                    <a:pt x="5492924" y="5752788"/>
                    <a:pt x="5533570" y="5714534"/>
                  </a:cubicBezTo>
                  <a:lnTo>
                    <a:pt x="5657425" y="5597650"/>
                  </a:lnTo>
                  <a:close/>
                  <a:moveTo>
                    <a:pt x="3336813" y="499"/>
                  </a:moveTo>
                  <a:cubicBezTo>
                    <a:pt x="3395682" y="-392"/>
                    <a:pt x="3454550" y="-48"/>
                    <a:pt x="3513674" y="1202"/>
                  </a:cubicBezTo>
                  <a:lnTo>
                    <a:pt x="3602743" y="4827"/>
                  </a:lnTo>
                  <a:lnTo>
                    <a:pt x="3647213" y="6703"/>
                  </a:lnTo>
                  <a:cubicBezTo>
                    <a:pt x="3661994" y="7327"/>
                    <a:pt x="3676903" y="7703"/>
                    <a:pt x="3691684" y="9453"/>
                  </a:cubicBezTo>
                  <a:lnTo>
                    <a:pt x="3868927" y="27080"/>
                  </a:lnTo>
                  <a:cubicBezTo>
                    <a:pt x="4340645" y="85584"/>
                    <a:pt x="4795160" y="243221"/>
                    <a:pt x="5200872" y="472240"/>
                  </a:cubicBezTo>
                  <a:cubicBezTo>
                    <a:pt x="5403855" y="587124"/>
                    <a:pt x="5594988" y="719447"/>
                    <a:pt x="5772711" y="866334"/>
                  </a:cubicBezTo>
                  <a:lnTo>
                    <a:pt x="5890490" y="972426"/>
                  </a:lnTo>
                  <a:lnTo>
                    <a:pt x="5890490" y="1158576"/>
                  </a:lnTo>
                  <a:lnTo>
                    <a:pt x="5676045" y="986969"/>
                  </a:lnTo>
                  <a:cubicBezTo>
                    <a:pt x="5496587" y="857740"/>
                    <a:pt x="5304275" y="746699"/>
                    <a:pt x="5103776" y="655879"/>
                  </a:cubicBezTo>
                  <a:cubicBezTo>
                    <a:pt x="4903214" y="564747"/>
                    <a:pt x="4695006" y="492492"/>
                    <a:pt x="4482465" y="440363"/>
                  </a:cubicBezTo>
                  <a:lnTo>
                    <a:pt x="4402444" y="422111"/>
                  </a:lnTo>
                  <a:cubicBezTo>
                    <a:pt x="4375813" y="416111"/>
                    <a:pt x="4349436" y="408859"/>
                    <a:pt x="4322423" y="404610"/>
                  </a:cubicBezTo>
                  <a:lnTo>
                    <a:pt x="4241892" y="389858"/>
                  </a:lnTo>
                  <a:lnTo>
                    <a:pt x="4201627" y="382483"/>
                  </a:lnTo>
                  <a:cubicBezTo>
                    <a:pt x="4188248" y="379983"/>
                    <a:pt x="4174869" y="377483"/>
                    <a:pt x="4161234" y="375857"/>
                  </a:cubicBezTo>
                  <a:cubicBezTo>
                    <a:pt x="4107208" y="368482"/>
                    <a:pt x="4053308" y="360482"/>
                    <a:pt x="3999280" y="353606"/>
                  </a:cubicBezTo>
                  <a:cubicBezTo>
                    <a:pt x="3944999" y="348855"/>
                    <a:pt x="3890844" y="343854"/>
                    <a:pt x="3836817" y="338480"/>
                  </a:cubicBezTo>
                  <a:lnTo>
                    <a:pt x="3673972" y="330604"/>
                  </a:lnTo>
                  <a:cubicBezTo>
                    <a:pt x="3619690" y="329104"/>
                    <a:pt x="3565281" y="329604"/>
                    <a:pt x="3511126" y="328978"/>
                  </a:cubicBezTo>
                  <a:cubicBezTo>
                    <a:pt x="3402054" y="330728"/>
                    <a:pt x="3291706" y="334604"/>
                    <a:pt x="3183142" y="342854"/>
                  </a:cubicBezTo>
                  <a:cubicBezTo>
                    <a:pt x="2965505" y="358855"/>
                    <a:pt x="2750670" y="389733"/>
                    <a:pt x="2541444" y="439988"/>
                  </a:cubicBezTo>
                  <a:cubicBezTo>
                    <a:pt x="2332216" y="490117"/>
                    <a:pt x="2128850" y="559997"/>
                    <a:pt x="1933895" y="650505"/>
                  </a:cubicBezTo>
                  <a:cubicBezTo>
                    <a:pt x="1738939" y="741261"/>
                    <a:pt x="1553540" y="854146"/>
                    <a:pt x="1378079" y="983905"/>
                  </a:cubicBezTo>
                  <a:lnTo>
                    <a:pt x="1312967" y="1033660"/>
                  </a:lnTo>
                  <a:cubicBezTo>
                    <a:pt x="1291178" y="1050286"/>
                    <a:pt x="1269006" y="1066412"/>
                    <a:pt x="1248364" y="1084413"/>
                  </a:cubicBezTo>
                  <a:lnTo>
                    <a:pt x="1185163" y="1137168"/>
                  </a:lnTo>
                  <a:cubicBezTo>
                    <a:pt x="1164138" y="1154794"/>
                    <a:pt x="1142603" y="1172046"/>
                    <a:pt x="1122852" y="1190922"/>
                  </a:cubicBezTo>
                  <a:cubicBezTo>
                    <a:pt x="1041557" y="1264303"/>
                    <a:pt x="961663" y="1339309"/>
                    <a:pt x="892092" y="1421440"/>
                  </a:cubicBezTo>
                  <a:cubicBezTo>
                    <a:pt x="819589" y="1501822"/>
                    <a:pt x="759827" y="1590329"/>
                    <a:pt x="707202" y="1684212"/>
                  </a:cubicBezTo>
                  <a:cubicBezTo>
                    <a:pt x="694715" y="1708089"/>
                    <a:pt x="682227" y="1731841"/>
                    <a:pt x="670121" y="1756093"/>
                  </a:cubicBezTo>
                  <a:lnTo>
                    <a:pt x="637630" y="1830724"/>
                  </a:lnTo>
                  <a:cubicBezTo>
                    <a:pt x="626161" y="1855350"/>
                    <a:pt x="617624" y="1881603"/>
                    <a:pt x="607685" y="1907105"/>
                  </a:cubicBezTo>
                  <a:cubicBezTo>
                    <a:pt x="598128" y="1932857"/>
                    <a:pt x="588317" y="1958483"/>
                    <a:pt x="580034" y="1984986"/>
                  </a:cubicBezTo>
                  <a:cubicBezTo>
                    <a:pt x="544611" y="2089620"/>
                    <a:pt x="513393" y="2197128"/>
                    <a:pt x="481919" y="2304386"/>
                  </a:cubicBezTo>
                  <a:lnTo>
                    <a:pt x="433881" y="2465399"/>
                  </a:lnTo>
                  <a:lnTo>
                    <a:pt x="384442" y="2626163"/>
                  </a:lnTo>
                  <a:cubicBezTo>
                    <a:pt x="317672" y="2839680"/>
                    <a:pt x="243129" y="3050946"/>
                    <a:pt x="166039" y="3261338"/>
                  </a:cubicBezTo>
                  <a:cubicBezTo>
                    <a:pt x="88822" y="3468979"/>
                    <a:pt x="50850" y="3690248"/>
                    <a:pt x="56202" y="3910265"/>
                  </a:cubicBezTo>
                  <a:cubicBezTo>
                    <a:pt x="58495" y="4020274"/>
                    <a:pt x="71493" y="4129783"/>
                    <a:pt x="93664" y="4237292"/>
                  </a:cubicBezTo>
                  <a:cubicBezTo>
                    <a:pt x="99143" y="4264168"/>
                    <a:pt x="104623" y="4291045"/>
                    <a:pt x="111758" y="4317548"/>
                  </a:cubicBezTo>
                  <a:cubicBezTo>
                    <a:pt x="118384" y="4344176"/>
                    <a:pt x="124627" y="4370802"/>
                    <a:pt x="133038" y="4397054"/>
                  </a:cubicBezTo>
                  <a:cubicBezTo>
                    <a:pt x="140810" y="4423307"/>
                    <a:pt x="148456" y="4449683"/>
                    <a:pt x="157757" y="4475560"/>
                  </a:cubicBezTo>
                  <a:cubicBezTo>
                    <a:pt x="166549" y="4501562"/>
                    <a:pt x="175087" y="4527564"/>
                    <a:pt x="185153" y="4553066"/>
                  </a:cubicBezTo>
                  <a:cubicBezTo>
                    <a:pt x="262371" y="4758458"/>
                    <a:pt x="368895" y="4951974"/>
                    <a:pt x="493642" y="5132239"/>
                  </a:cubicBezTo>
                  <a:cubicBezTo>
                    <a:pt x="618389" y="5312627"/>
                    <a:pt x="760846" y="5480391"/>
                    <a:pt x="914391" y="5636528"/>
                  </a:cubicBezTo>
                  <a:cubicBezTo>
                    <a:pt x="1069081" y="5793166"/>
                    <a:pt x="1231544" y="5941677"/>
                    <a:pt x="1402034" y="6076188"/>
                  </a:cubicBezTo>
                  <a:cubicBezTo>
                    <a:pt x="1487535" y="6143320"/>
                    <a:pt x="1574565" y="6207574"/>
                    <a:pt x="1664397" y="6267079"/>
                  </a:cubicBezTo>
                  <a:cubicBezTo>
                    <a:pt x="1753592" y="6327459"/>
                    <a:pt x="1845336" y="6383088"/>
                    <a:pt x="1938992" y="6434343"/>
                  </a:cubicBezTo>
                  <a:cubicBezTo>
                    <a:pt x="2032647" y="6485659"/>
                    <a:pt x="2128309" y="6532600"/>
                    <a:pt x="2225931" y="6574322"/>
                  </a:cubicBezTo>
                  <a:lnTo>
                    <a:pt x="2236328" y="6578439"/>
                  </a:lnTo>
                  <a:lnTo>
                    <a:pt x="1504665" y="6578439"/>
                  </a:lnTo>
                  <a:lnTo>
                    <a:pt x="1456827" y="6543476"/>
                  </a:lnTo>
                  <a:cubicBezTo>
                    <a:pt x="1363554" y="6470595"/>
                    <a:pt x="1273848" y="6394340"/>
                    <a:pt x="1188475" y="6314083"/>
                  </a:cubicBezTo>
                  <a:cubicBezTo>
                    <a:pt x="1017856" y="6153445"/>
                    <a:pt x="863803" y="5979931"/>
                    <a:pt x="721728" y="5798666"/>
                  </a:cubicBezTo>
                  <a:cubicBezTo>
                    <a:pt x="579397" y="5616027"/>
                    <a:pt x="452103" y="5422511"/>
                    <a:pt x="344175" y="5219495"/>
                  </a:cubicBezTo>
                  <a:cubicBezTo>
                    <a:pt x="236505" y="5016354"/>
                    <a:pt x="147946" y="4803586"/>
                    <a:pt x="87293" y="4583569"/>
                  </a:cubicBezTo>
                  <a:cubicBezTo>
                    <a:pt x="79138" y="4556193"/>
                    <a:pt x="72639" y="4528440"/>
                    <a:pt x="65886" y="4500813"/>
                  </a:cubicBezTo>
                  <a:cubicBezTo>
                    <a:pt x="58751" y="4473311"/>
                    <a:pt x="53144" y="4445308"/>
                    <a:pt x="47409" y="4417431"/>
                  </a:cubicBezTo>
                  <a:cubicBezTo>
                    <a:pt x="44733" y="4403430"/>
                    <a:pt x="41294" y="4389679"/>
                    <a:pt x="39000" y="4375677"/>
                  </a:cubicBezTo>
                  <a:lnTo>
                    <a:pt x="31610" y="4333674"/>
                  </a:lnTo>
                  <a:cubicBezTo>
                    <a:pt x="26258" y="4305797"/>
                    <a:pt x="22563" y="4277544"/>
                    <a:pt x="18868" y="4249417"/>
                  </a:cubicBezTo>
                  <a:cubicBezTo>
                    <a:pt x="4214" y="4136784"/>
                    <a:pt x="-2158" y="4023275"/>
                    <a:pt x="646" y="3910265"/>
                  </a:cubicBezTo>
                  <a:cubicBezTo>
                    <a:pt x="5997" y="3683872"/>
                    <a:pt x="50596" y="3459605"/>
                    <a:pt x="130234" y="3248337"/>
                  </a:cubicBezTo>
                  <a:cubicBezTo>
                    <a:pt x="207961" y="3039196"/>
                    <a:pt x="278044" y="2827179"/>
                    <a:pt x="335383" y="2611911"/>
                  </a:cubicBezTo>
                  <a:cubicBezTo>
                    <a:pt x="393743" y="2396644"/>
                    <a:pt x="435792" y="2178627"/>
                    <a:pt x="487272" y="1958609"/>
                  </a:cubicBezTo>
                  <a:cubicBezTo>
                    <a:pt x="493259" y="1931107"/>
                    <a:pt x="501287" y="1903730"/>
                    <a:pt x="508550" y="1876227"/>
                  </a:cubicBezTo>
                  <a:cubicBezTo>
                    <a:pt x="516195" y="1848725"/>
                    <a:pt x="522312" y="1820972"/>
                    <a:pt x="531742" y="1793721"/>
                  </a:cubicBezTo>
                  <a:lnTo>
                    <a:pt x="558245" y="1711465"/>
                  </a:lnTo>
                  <a:cubicBezTo>
                    <a:pt x="568439" y="1684337"/>
                    <a:pt x="579652" y="1657459"/>
                    <a:pt x="590100" y="1630332"/>
                  </a:cubicBezTo>
                  <a:cubicBezTo>
                    <a:pt x="635080" y="1523075"/>
                    <a:pt x="690637" y="1417566"/>
                    <a:pt x="758680" y="1322433"/>
                  </a:cubicBezTo>
                  <a:cubicBezTo>
                    <a:pt x="824430" y="1225051"/>
                    <a:pt x="899610" y="1136168"/>
                    <a:pt x="976317" y="1049286"/>
                  </a:cubicBezTo>
                  <a:cubicBezTo>
                    <a:pt x="995049" y="1027035"/>
                    <a:pt x="1015436" y="1006533"/>
                    <a:pt x="1035314" y="985406"/>
                  </a:cubicBezTo>
                  <a:lnTo>
                    <a:pt x="1095329" y="922526"/>
                  </a:lnTo>
                  <a:cubicBezTo>
                    <a:pt x="1114953" y="901149"/>
                    <a:pt x="1136359" y="881397"/>
                    <a:pt x="1157384" y="861271"/>
                  </a:cubicBezTo>
                  <a:lnTo>
                    <a:pt x="1220841" y="801017"/>
                  </a:lnTo>
                  <a:cubicBezTo>
                    <a:pt x="1241610" y="780514"/>
                    <a:pt x="1264418" y="762014"/>
                    <a:pt x="1286462" y="742886"/>
                  </a:cubicBezTo>
                  <a:lnTo>
                    <a:pt x="1353233" y="685632"/>
                  </a:lnTo>
                  <a:lnTo>
                    <a:pt x="1369924" y="671256"/>
                  </a:lnTo>
                  <a:cubicBezTo>
                    <a:pt x="1375658" y="666631"/>
                    <a:pt x="1381520" y="662255"/>
                    <a:pt x="1387380" y="657755"/>
                  </a:cubicBezTo>
                  <a:lnTo>
                    <a:pt x="1422422" y="630877"/>
                  </a:lnTo>
                  <a:lnTo>
                    <a:pt x="1492759" y="577248"/>
                  </a:lnTo>
                  <a:cubicBezTo>
                    <a:pt x="1504355" y="567997"/>
                    <a:pt x="1516714" y="559997"/>
                    <a:pt x="1528820" y="551496"/>
                  </a:cubicBezTo>
                  <a:lnTo>
                    <a:pt x="1565390" y="526370"/>
                  </a:lnTo>
                  <a:lnTo>
                    <a:pt x="1639040" y="476490"/>
                  </a:lnTo>
                  <a:cubicBezTo>
                    <a:pt x="1689754" y="445613"/>
                    <a:pt x="1740723" y="414986"/>
                    <a:pt x="1792075" y="384859"/>
                  </a:cubicBezTo>
                  <a:cubicBezTo>
                    <a:pt x="2000282" y="268724"/>
                    <a:pt x="2224927" y="179467"/>
                    <a:pt x="2455943" y="117836"/>
                  </a:cubicBezTo>
                  <a:cubicBezTo>
                    <a:pt x="2687088" y="55957"/>
                    <a:pt x="2923964" y="21204"/>
                    <a:pt x="3159952" y="7203"/>
                  </a:cubicBezTo>
                  <a:cubicBezTo>
                    <a:pt x="3219076" y="3515"/>
                    <a:pt x="3277945" y="1389"/>
                    <a:pt x="3336813" y="49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re 1"/>
          <p:cNvSpPr>
            <a:spLocks noGrp="1"/>
          </p:cNvSpPr>
          <p:nvPr>
            <p:ph type="ctrTitle"/>
          </p:nvPr>
        </p:nvSpPr>
        <p:spPr>
          <a:xfrm>
            <a:off x="603504" y="3121701"/>
            <a:ext cx="2743539" cy="1786515"/>
          </a:xfrm>
        </p:spPr>
        <p:txBody>
          <a:bodyPr vert="horz" lIns="91440" tIns="45720" rIns="91440" bIns="45720" rtlCol="0" anchor="t">
            <a:normAutofit/>
          </a:bodyPr>
          <a:lstStyle/>
          <a:p>
            <a:pPr algn="l"/>
            <a:r>
              <a:rPr lang="en-US" sz="3500" kern="1200">
                <a:solidFill>
                  <a:schemeClr val="tx2"/>
                </a:solidFill>
                <a:latin typeface="+mj-lt"/>
                <a:ea typeface="+mj-ea"/>
                <a:cs typeface="+mj-cs"/>
              </a:rPr>
              <a:t>Bilan financier 2023</a:t>
            </a:r>
          </a:p>
        </p:txBody>
      </p:sp>
      <p:pic>
        <p:nvPicPr>
          <p:cNvPr id="3" name="Image 2">
            <a:extLst>
              <a:ext uri="{FF2B5EF4-FFF2-40B4-BE49-F238E27FC236}">
                <a16:creationId xmlns:a16="http://schemas.microsoft.com/office/drawing/2014/main" id="{EFFD378E-9DBE-2F27-A725-C3ECBDCE6EF8}"/>
              </a:ext>
            </a:extLst>
          </p:cNvPr>
          <p:cNvPicPr>
            <a:picLocks noChangeAspect="1"/>
          </p:cNvPicPr>
          <p:nvPr/>
        </p:nvPicPr>
        <p:blipFill>
          <a:blip r:embed="rId2"/>
          <a:stretch>
            <a:fillRect/>
          </a:stretch>
        </p:blipFill>
        <p:spPr>
          <a:xfrm>
            <a:off x="3563888" y="116632"/>
            <a:ext cx="5328591" cy="6736674"/>
          </a:xfrm>
          <a:prstGeom prst="rect">
            <a:avLst/>
          </a:prstGeom>
          <a:ln w="9525">
            <a:noFill/>
          </a:ln>
        </p:spPr>
      </p:pic>
      <p:pic>
        <p:nvPicPr>
          <p:cNvPr id="4" name="Image 3"/>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190833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D24BFD5-D814-402B-B6C4-EEF6AE14B0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628650" y="1122362"/>
            <a:ext cx="4711446" cy="4135437"/>
          </a:xfrm>
        </p:spPr>
        <p:txBody>
          <a:bodyPr>
            <a:normAutofit/>
          </a:bodyPr>
          <a:lstStyle/>
          <a:p>
            <a:pPr algn="l"/>
            <a:r>
              <a:rPr lang="fr-FR" sz="5700" dirty="0"/>
              <a:t>Bilan financier 2023</a:t>
            </a:r>
          </a:p>
        </p:txBody>
      </p:sp>
      <p:sp>
        <p:nvSpPr>
          <p:cNvPr id="11" name="Rectangle 10">
            <a:extLst>
              <a:ext uri="{FF2B5EF4-FFF2-40B4-BE49-F238E27FC236}">
                <a16:creationId xmlns:a16="http://schemas.microsoft.com/office/drawing/2014/main" id="{36FED7E8-9A97-475F-9FA4-113410D443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79604" y="1031284"/>
            <a:ext cx="2735746" cy="4436126"/>
          </a:xfrm>
          <a:custGeom>
            <a:avLst/>
            <a:gdLst>
              <a:gd name="connsiteX0" fmla="*/ 0 w 2735746"/>
              <a:gd name="connsiteY0" fmla="*/ 0 h 4436126"/>
              <a:gd name="connsiteX1" fmla="*/ 601864 w 2735746"/>
              <a:gd name="connsiteY1" fmla="*/ 0 h 4436126"/>
              <a:gd name="connsiteX2" fmla="*/ 1203728 w 2735746"/>
              <a:gd name="connsiteY2" fmla="*/ 0 h 4436126"/>
              <a:gd name="connsiteX3" fmla="*/ 1860307 w 2735746"/>
              <a:gd name="connsiteY3" fmla="*/ 0 h 4436126"/>
              <a:gd name="connsiteX4" fmla="*/ 2735746 w 2735746"/>
              <a:gd name="connsiteY4" fmla="*/ 0 h 4436126"/>
              <a:gd name="connsiteX5" fmla="*/ 2735746 w 2735746"/>
              <a:gd name="connsiteY5" fmla="*/ 722455 h 4436126"/>
              <a:gd name="connsiteX6" fmla="*/ 2735746 w 2735746"/>
              <a:gd name="connsiteY6" fmla="*/ 1400548 h 4436126"/>
              <a:gd name="connsiteX7" fmla="*/ 2735746 w 2735746"/>
              <a:gd name="connsiteY7" fmla="*/ 2123003 h 4436126"/>
              <a:gd name="connsiteX8" fmla="*/ 2735746 w 2735746"/>
              <a:gd name="connsiteY8" fmla="*/ 2623652 h 4436126"/>
              <a:gd name="connsiteX9" fmla="*/ 2735746 w 2735746"/>
              <a:gd name="connsiteY9" fmla="*/ 3346106 h 4436126"/>
              <a:gd name="connsiteX10" fmla="*/ 2735746 w 2735746"/>
              <a:gd name="connsiteY10" fmla="*/ 4436126 h 4436126"/>
              <a:gd name="connsiteX11" fmla="*/ 2106524 w 2735746"/>
              <a:gd name="connsiteY11" fmla="*/ 4436126 h 4436126"/>
              <a:gd name="connsiteX12" fmla="*/ 1449945 w 2735746"/>
              <a:gd name="connsiteY12" fmla="*/ 4436126 h 4436126"/>
              <a:gd name="connsiteX13" fmla="*/ 793366 w 2735746"/>
              <a:gd name="connsiteY13" fmla="*/ 4436126 h 4436126"/>
              <a:gd name="connsiteX14" fmla="*/ 0 w 2735746"/>
              <a:gd name="connsiteY14" fmla="*/ 4436126 h 4436126"/>
              <a:gd name="connsiteX15" fmla="*/ 0 w 2735746"/>
              <a:gd name="connsiteY15" fmla="*/ 3713671 h 4436126"/>
              <a:gd name="connsiteX16" fmla="*/ 0 w 2735746"/>
              <a:gd name="connsiteY16" fmla="*/ 3124300 h 4436126"/>
              <a:gd name="connsiteX17" fmla="*/ 0 w 2735746"/>
              <a:gd name="connsiteY17" fmla="*/ 2446207 h 4436126"/>
              <a:gd name="connsiteX18" fmla="*/ 0 w 2735746"/>
              <a:gd name="connsiteY18" fmla="*/ 1856836 h 4436126"/>
              <a:gd name="connsiteX19" fmla="*/ 0 w 2735746"/>
              <a:gd name="connsiteY19" fmla="*/ 1178742 h 4436126"/>
              <a:gd name="connsiteX20" fmla="*/ 0 w 2735746"/>
              <a:gd name="connsiteY20" fmla="*/ 678094 h 4436126"/>
              <a:gd name="connsiteX21" fmla="*/ 0 w 2735746"/>
              <a:gd name="connsiteY21" fmla="*/ 0 h 4436126"/>
              <a:gd name="connsiteX0" fmla="*/ 0 w 2735746"/>
              <a:gd name="connsiteY0" fmla="*/ 0 h 4436126"/>
              <a:gd name="connsiteX1" fmla="*/ 629222 w 2735746"/>
              <a:gd name="connsiteY1" fmla="*/ 0 h 4436126"/>
              <a:gd name="connsiteX2" fmla="*/ 1258443 w 2735746"/>
              <a:gd name="connsiteY2" fmla="*/ 0 h 4436126"/>
              <a:gd name="connsiteX3" fmla="*/ 1942380 w 2735746"/>
              <a:gd name="connsiteY3" fmla="*/ 0 h 4436126"/>
              <a:gd name="connsiteX4" fmla="*/ 2735746 w 2735746"/>
              <a:gd name="connsiteY4" fmla="*/ 0 h 4436126"/>
              <a:gd name="connsiteX5" fmla="*/ 2735746 w 2735746"/>
              <a:gd name="connsiteY5" fmla="*/ 589371 h 4436126"/>
              <a:gd name="connsiteX6" fmla="*/ 2735746 w 2735746"/>
              <a:gd name="connsiteY6" fmla="*/ 1090020 h 4436126"/>
              <a:gd name="connsiteX7" fmla="*/ 2735746 w 2735746"/>
              <a:gd name="connsiteY7" fmla="*/ 1812474 h 4436126"/>
              <a:gd name="connsiteX8" fmla="*/ 2735746 w 2735746"/>
              <a:gd name="connsiteY8" fmla="*/ 2401845 h 4436126"/>
              <a:gd name="connsiteX9" fmla="*/ 2735746 w 2735746"/>
              <a:gd name="connsiteY9" fmla="*/ 3124300 h 4436126"/>
              <a:gd name="connsiteX10" fmla="*/ 2735746 w 2735746"/>
              <a:gd name="connsiteY10" fmla="*/ 3758032 h 4436126"/>
              <a:gd name="connsiteX11" fmla="*/ 2735746 w 2735746"/>
              <a:gd name="connsiteY11" fmla="*/ 4436126 h 4436126"/>
              <a:gd name="connsiteX12" fmla="*/ 2051810 w 2735746"/>
              <a:gd name="connsiteY12" fmla="*/ 4436126 h 4436126"/>
              <a:gd name="connsiteX13" fmla="*/ 1422588 w 2735746"/>
              <a:gd name="connsiteY13" fmla="*/ 4436126 h 4436126"/>
              <a:gd name="connsiteX14" fmla="*/ 820724 w 2735746"/>
              <a:gd name="connsiteY14" fmla="*/ 4436126 h 4436126"/>
              <a:gd name="connsiteX15" fmla="*/ 0 w 2735746"/>
              <a:gd name="connsiteY15" fmla="*/ 4436126 h 4436126"/>
              <a:gd name="connsiteX16" fmla="*/ 0 w 2735746"/>
              <a:gd name="connsiteY16" fmla="*/ 3802394 h 4436126"/>
              <a:gd name="connsiteX17" fmla="*/ 0 w 2735746"/>
              <a:gd name="connsiteY17" fmla="*/ 3213023 h 4436126"/>
              <a:gd name="connsiteX18" fmla="*/ 0 w 2735746"/>
              <a:gd name="connsiteY18" fmla="*/ 2712374 h 4436126"/>
              <a:gd name="connsiteX19" fmla="*/ 0 w 2735746"/>
              <a:gd name="connsiteY19" fmla="*/ 1989919 h 4436126"/>
              <a:gd name="connsiteX20" fmla="*/ 0 w 2735746"/>
              <a:gd name="connsiteY20" fmla="*/ 1400548 h 4436126"/>
              <a:gd name="connsiteX21" fmla="*/ 0 w 2735746"/>
              <a:gd name="connsiteY21" fmla="*/ 811177 h 4436126"/>
              <a:gd name="connsiteX22" fmla="*/ 0 w 2735746"/>
              <a:gd name="connsiteY22" fmla="*/ 0 h 443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5746" h="4436126" fill="none" extrusionOk="0">
                <a:moveTo>
                  <a:pt x="0" y="0"/>
                </a:moveTo>
                <a:cubicBezTo>
                  <a:pt x="161918" y="15098"/>
                  <a:pt x="458221" y="22520"/>
                  <a:pt x="601864" y="0"/>
                </a:cubicBezTo>
                <a:cubicBezTo>
                  <a:pt x="742303" y="-225"/>
                  <a:pt x="972782" y="-24016"/>
                  <a:pt x="1203728" y="0"/>
                </a:cubicBezTo>
                <a:cubicBezTo>
                  <a:pt x="1464574" y="35749"/>
                  <a:pt x="1690223" y="-18853"/>
                  <a:pt x="1860307" y="0"/>
                </a:cubicBezTo>
                <a:cubicBezTo>
                  <a:pt x="2091015" y="-5289"/>
                  <a:pt x="2433849" y="13227"/>
                  <a:pt x="2735746" y="0"/>
                </a:cubicBezTo>
                <a:cubicBezTo>
                  <a:pt x="2691943" y="331642"/>
                  <a:pt x="2734195" y="466229"/>
                  <a:pt x="2735746" y="722455"/>
                </a:cubicBezTo>
                <a:cubicBezTo>
                  <a:pt x="2777998" y="939939"/>
                  <a:pt x="2730794" y="1170283"/>
                  <a:pt x="2735746" y="1400548"/>
                </a:cubicBezTo>
                <a:cubicBezTo>
                  <a:pt x="2758008" y="1594566"/>
                  <a:pt x="2685031" y="1765863"/>
                  <a:pt x="2735746" y="2123003"/>
                </a:cubicBezTo>
                <a:cubicBezTo>
                  <a:pt x="2749790" y="2475526"/>
                  <a:pt x="2749242" y="2520814"/>
                  <a:pt x="2735746" y="2623652"/>
                </a:cubicBezTo>
                <a:cubicBezTo>
                  <a:pt x="2763944" y="2740876"/>
                  <a:pt x="2744929" y="3155128"/>
                  <a:pt x="2735746" y="3346106"/>
                </a:cubicBezTo>
                <a:cubicBezTo>
                  <a:pt x="2707044" y="3549103"/>
                  <a:pt x="2778171" y="4020259"/>
                  <a:pt x="2735746" y="4436126"/>
                </a:cubicBezTo>
                <a:cubicBezTo>
                  <a:pt x="2446908" y="4449879"/>
                  <a:pt x="2352905" y="4421330"/>
                  <a:pt x="2106524" y="4436126"/>
                </a:cubicBezTo>
                <a:cubicBezTo>
                  <a:pt x="1843695" y="4446007"/>
                  <a:pt x="1603428" y="4384233"/>
                  <a:pt x="1449945" y="4436126"/>
                </a:cubicBezTo>
                <a:cubicBezTo>
                  <a:pt x="1323819" y="4422788"/>
                  <a:pt x="918136" y="4397155"/>
                  <a:pt x="793366" y="4436126"/>
                </a:cubicBezTo>
                <a:cubicBezTo>
                  <a:pt x="622161" y="4475720"/>
                  <a:pt x="341322" y="4455575"/>
                  <a:pt x="0" y="4436126"/>
                </a:cubicBezTo>
                <a:cubicBezTo>
                  <a:pt x="20852" y="4253259"/>
                  <a:pt x="-29469" y="4050536"/>
                  <a:pt x="0" y="3713671"/>
                </a:cubicBezTo>
                <a:cubicBezTo>
                  <a:pt x="-29656" y="3428522"/>
                  <a:pt x="-21538" y="3248557"/>
                  <a:pt x="0" y="3124300"/>
                </a:cubicBezTo>
                <a:cubicBezTo>
                  <a:pt x="41108" y="2979440"/>
                  <a:pt x="61080" y="2759215"/>
                  <a:pt x="0" y="2446207"/>
                </a:cubicBezTo>
                <a:cubicBezTo>
                  <a:pt x="-33753" y="2132176"/>
                  <a:pt x="3487" y="2021867"/>
                  <a:pt x="0" y="1856836"/>
                </a:cubicBezTo>
                <a:cubicBezTo>
                  <a:pt x="-18706" y="1701271"/>
                  <a:pt x="-13970" y="1503774"/>
                  <a:pt x="0" y="1178742"/>
                </a:cubicBezTo>
                <a:cubicBezTo>
                  <a:pt x="18899" y="849552"/>
                  <a:pt x="-756" y="918381"/>
                  <a:pt x="0" y="678094"/>
                </a:cubicBezTo>
                <a:cubicBezTo>
                  <a:pt x="-10163" y="426561"/>
                  <a:pt x="-43097" y="197181"/>
                  <a:pt x="0" y="0"/>
                </a:cubicBezTo>
                <a:close/>
              </a:path>
              <a:path w="2735746" h="4436126" stroke="0" extrusionOk="0">
                <a:moveTo>
                  <a:pt x="0" y="0"/>
                </a:moveTo>
                <a:cubicBezTo>
                  <a:pt x="200822" y="19308"/>
                  <a:pt x="342023" y="-13398"/>
                  <a:pt x="629222" y="0"/>
                </a:cubicBezTo>
                <a:cubicBezTo>
                  <a:pt x="876387" y="30075"/>
                  <a:pt x="973780" y="-24948"/>
                  <a:pt x="1258443" y="0"/>
                </a:cubicBezTo>
                <a:cubicBezTo>
                  <a:pt x="1515998" y="26113"/>
                  <a:pt x="1776207" y="-7577"/>
                  <a:pt x="1942380" y="0"/>
                </a:cubicBezTo>
                <a:cubicBezTo>
                  <a:pt x="2131063" y="78079"/>
                  <a:pt x="2482968" y="27942"/>
                  <a:pt x="2735746" y="0"/>
                </a:cubicBezTo>
                <a:cubicBezTo>
                  <a:pt x="2737400" y="245719"/>
                  <a:pt x="2719438" y="313423"/>
                  <a:pt x="2735746" y="589371"/>
                </a:cubicBezTo>
                <a:cubicBezTo>
                  <a:pt x="2750024" y="830199"/>
                  <a:pt x="2706946" y="962273"/>
                  <a:pt x="2735746" y="1090020"/>
                </a:cubicBezTo>
                <a:cubicBezTo>
                  <a:pt x="2754038" y="1252221"/>
                  <a:pt x="2699363" y="1611787"/>
                  <a:pt x="2735746" y="1812474"/>
                </a:cubicBezTo>
                <a:cubicBezTo>
                  <a:pt x="2731402" y="2032514"/>
                  <a:pt x="2711860" y="2227095"/>
                  <a:pt x="2735746" y="2401845"/>
                </a:cubicBezTo>
                <a:cubicBezTo>
                  <a:pt x="2761379" y="2583646"/>
                  <a:pt x="2748855" y="2891131"/>
                  <a:pt x="2735746" y="3124300"/>
                </a:cubicBezTo>
                <a:cubicBezTo>
                  <a:pt x="2700401" y="3308867"/>
                  <a:pt x="2702601" y="3605213"/>
                  <a:pt x="2735746" y="3758032"/>
                </a:cubicBezTo>
                <a:cubicBezTo>
                  <a:pt x="2747977" y="3902618"/>
                  <a:pt x="2715004" y="4211100"/>
                  <a:pt x="2735746" y="4436126"/>
                </a:cubicBezTo>
                <a:cubicBezTo>
                  <a:pt x="2459467" y="4406822"/>
                  <a:pt x="2192923" y="4437361"/>
                  <a:pt x="2051810" y="4436126"/>
                </a:cubicBezTo>
                <a:cubicBezTo>
                  <a:pt x="1883423" y="4453454"/>
                  <a:pt x="1540376" y="4437451"/>
                  <a:pt x="1422588" y="4436126"/>
                </a:cubicBezTo>
                <a:cubicBezTo>
                  <a:pt x="1287722" y="4399241"/>
                  <a:pt x="1140740" y="4428943"/>
                  <a:pt x="820724" y="4436126"/>
                </a:cubicBezTo>
                <a:cubicBezTo>
                  <a:pt x="499372" y="4430544"/>
                  <a:pt x="359748" y="4439877"/>
                  <a:pt x="0" y="4436126"/>
                </a:cubicBezTo>
                <a:cubicBezTo>
                  <a:pt x="-38593" y="4174498"/>
                  <a:pt x="-35415" y="4101294"/>
                  <a:pt x="0" y="3802394"/>
                </a:cubicBezTo>
                <a:cubicBezTo>
                  <a:pt x="52572" y="3479153"/>
                  <a:pt x="16560" y="3350349"/>
                  <a:pt x="0" y="3213023"/>
                </a:cubicBezTo>
                <a:cubicBezTo>
                  <a:pt x="-13574" y="3110777"/>
                  <a:pt x="-6283" y="2874103"/>
                  <a:pt x="0" y="2712374"/>
                </a:cubicBezTo>
                <a:cubicBezTo>
                  <a:pt x="2971" y="2551976"/>
                  <a:pt x="73" y="2241799"/>
                  <a:pt x="0" y="1989919"/>
                </a:cubicBezTo>
                <a:cubicBezTo>
                  <a:pt x="39133" y="1761426"/>
                  <a:pt x="4377" y="1541508"/>
                  <a:pt x="0" y="1400548"/>
                </a:cubicBezTo>
                <a:cubicBezTo>
                  <a:pt x="-3902" y="1293715"/>
                  <a:pt x="-31356" y="963114"/>
                  <a:pt x="0" y="811177"/>
                </a:cubicBezTo>
                <a:cubicBezTo>
                  <a:pt x="30137" y="610222"/>
                  <a:pt x="9538" y="253744"/>
                  <a:pt x="0" y="0"/>
                </a:cubicBezTo>
                <a:close/>
              </a:path>
              <a:path w="2735746" h="4436126" fill="none" stroke="0" extrusionOk="0">
                <a:moveTo>
                  <a:pt x="0" y="0"/>
                </a:moveTo>
                <a:cubicBezTo>
                  <a:pt x="170436" y="47742"/>
                  <a:pt x="419851" y="18828"/>
                  <a:pt x="601864" y="0"/>
                </a:cubicBezTo>
                <a:cubicBezTo>
                  <a:pt x="780287" y="5919"/>
                  <a:pt x="926956" y="-43418"/>
                  <a:pt x="1203728" y="0"/>
                </a:cubicBezTo>
                <a:cubicBezTo>
                  <a:pt x="1440233" y="36402"/>
                  <a:pt x="1620547" y="9809"/>
                  <a:pt x="1860307" y="0"/>
                </a:cubicBezTo>
                <a:cubicBezTo>
                  <a:pt x="2125404" y="36138"/>
                  <a:pt x="2428703" y="-48788"/>
                  <a:pt x="2735746" y="0"/>
                </a:cubicBezTo>
                <a:cubicBezTo>
                  <a:pt x="2694399" y="326564"/>
                  <a:pt x="2754399" y="494899"/>
                  <a:pt x="2735746" y="722455"/>
                </a:cubicBezTo>
                <a:cubicBezTo>
                  <a:pt x="2716879" y="966455"/>
                  <a:pt x="2737855" y="1240048"/>
                  <a:pt x="2735746" y="1400548"/>
                </a:cubicBezTo>
                <a:cubicBezTo>
                  <a:pt x="2741383" y="1589687"/>
                  <a:pt x="2704473" y="1794755"/>
                  <a:pt x="2735746" y="2123003"/>
                </a:cubicBezTo>
                <a:cubicBezTo>
                  <a:pt x="2757426" y="2475014"/>
                  <a:pt x="2744795" y="2524991"/>
                  <a:pt x="2735746" y="2623652"/>
                </a:cubicBezTo>
                <a:cubicBezTo>
                  <a:pt x="2713988" y="2683055"/>
                  <a:pt x="2741688" y="3139895"/>
                  <a:pt x="2735746" y="3346106"/>
                </a:cubicBezTo>
                <a:cubicBezTo>
                  <a:pt x="2731253" y="3590768"/>
                  <a:pt x="2696921" y="4024619"/>
                  <a:pt x="2735746" y="4436126"/>
                </a:cubicBezTo>
                <a:cubicBezTo>
                  <a:pt x="2468151" y="4457178"/>
                  <a:pt x="2317380" y="4443295"/>
                  <a:pt x="2106524" y="4436126"/>
                </a:cubicBezTo>
                <a:cubicBezTo>
                  <a:pt x="1877770" y="4440189"/>
                  <a:pt x="1593118" y="4408574"/>
                  <a:pt x="1449945" y="4436126"/>
                </a:cubicBezTo>
                <a:cubicBezTo>
                  <a:pt x="1326872" y="4436182"/>
                  <a:pt x="958099" y="4405224"/>
                  <a:pt x="793366" y="4436126"/>
                </a:cubicBezTo>
                <a:cubicBezTo>
                  <a:pt x="638191" y="4519259"/>
                  <a:pt x="331940" y="4442049"/>
                  <a:pt x="0" y="4436126"/>
                </a:cubicBezTo>
                <a:cubicBezTo>
                  <a:pt x="65462" y="4201604"/>
                  <a:pt x="26550" y="4044925"/>
                  <a:pt x="0" y="3713671"/>
                </a:cubicBezTo>
                <a:cubicBezTo>
                  <a:pt x="-276" y="3420375"/>
                  <a:pt x="-38077" y="3282808"/>
                  <a:pt x="0" y="3124300"/>
                </a:cubicBezTo>
                <a:cubicBezTo>
                  <a:pt x="23819" y="2985800"/>
                  <a:pt x="56657" y="2782223"/>
                  <a:pt x="0" y="2446207"/>
                </a:cubicBezTo>
                <a:cubicBezTo>
                  <a:pt x="-39917" y="2109662"/>
                  <a:pt x="32412" y="2032547"/>
                  <a:pt x="0" y="1856836"/>
                </a:cubicBezTo>
                <a:cubicBezTo>
                  <a:pt x="15734" y="1665113"/>
                  <a:pt x="-15000" y="1500636"/>
                  <a:pt x="0" y="1178742"/>
                </a:cubicBezTo>
                <a:cubicBezTo>
                  <a:pt x="24186" y="847658"/>
                  <a:pt x="4982" y="925725"/>
                  <a:pt x="0" y="678094"/>
                </a:cubicBezTo>
                <a:cubicBezTo>
                  <a:pt x="31380" y="436904"/>
                  <a:pt x="55645" y="194758"/>
                  <a:pt x="0" y="0"/>
                </a:cubicBezTo>
                <a:close/>
              </a:path>
            </a:pathLst>
          </a:custGeom>
          <a:solidFill>
            <a:schemeClr val="accent2"/>
          </a:solidFill>
          <a:ln w="57150">
            <a:solidFill>
              <a:schemeClr val="accent2"/>
            </a:solidFill>
            <a:extLst>
              <a:ext uri="{C807C97D-BFC1-408E-A445-0C87EB9F89A2}">
                <ask:lineSketchStyleProps xmlns:ask="http://schemas.microsoft.com/office/drawing/2018/sketchyshapes" sd="687283399">
                  <a:custGeom>
                    <a:avLst/>
                    <a:gdLst>
                      <a:gd name="connsiteX0" fmla="*/ 0 w 2735746"/>
                      <a:gd name="connsiteY0" fmla="*/ 0 h 4436126"/>
                      <a:gd name="connsiteX1" fmla="*/ 601864 w 2735746"/>
                      <a:gd name="connsiteY1" fmla="*/ 0 h 4436126"/>
                      <a:gd name="connsiteX2" fmla="*/ 1203728 w 2735746"/>
                      <a:gd name="connsiteY2" fmla="*/ 0 h 4436126"/>
                      <a:gd name="connsiteX3" fmla="*/ 1860307 w 2735746"/>
                      <a:gd name="connsiteY3" fmla="*/ 0 h 4436126"/>
                      <a:gd name="connsiteX4" fmla="*/ 2735746 w 2735746"/>
                      <a:gd name="connsiteY4" fmla="*/ 0 h 4436126"/>
                      <a:gd name="connsiteX5" fmla="*/ 2735746 w 2735746"/>
                      <a:gd name="connsiteY5" fmla="*/ 722455 h 4436126"/>
                      <a:gd name="connsiteX6" fmla="*/ 2735746 w 2735746"/>
                      <a:gd name="connsiteY6" fmla="*/ 1400548 h 4436126"/>
                      <a:gd name="connsiteX7" fmla="*/ 2735746 w 2735746"/>
                      <a:gd name="connsiteY7" fmla="*/ 2123003 h 4436126"/>
                      <a:gd name="connsiteX8" fmla="*/ 2735746 w 2735746"/>
                      <a:gd name="connsiteY8" fmla="*/ 2623652 h 4436126"/>
                      <a:gd name="connsiteX9" fmla="*/ 2735746 w 2735746"/>
                      <a:gd name="connsiteY9" fmla="*/ 3346106 h 4436126"/>
                      <a:gd name="connsiteX10" fmla="*/ 2735746 w 2735746"/>
                      <a:gd name="connsiteY10" fmla="*/ 4436126 h 4436126"/>
                      <a:gd name="connsiteX11" fmla="*/ 2106524 w 2735746"/>
                      <a:gd name="connsiteY11" fmla="*/ 4436126 h 4436126"/>
                      <a:gd name="connsiteX12" fmla="*/ 1449945 w 2735746"/>
                      <a:gd name="connsiteY12" fmla="*/ 4436126 h 4436126"/>
                      <a:gd name="connsiteX13" fmla="*/ 793366 w 2735746"/>
                      <a:gd name="connsiteY13" fmla="*/ 4436126 h 4436126"/>
                      <a:gd name="connsiteX14" fmla="*/ 0 w 2735746"/>
                      <a:gd name="connsiteY14" fmla="*/ 4436126 h 4436126"/>
                      <a:gd name="connsiteX15" fmla="*/ 0 w 2735746"/>
                      <a:gd name="connsiteY15" fmla="*/ 3713671 h 4436126"/>
                      <a:gd name="connsiteX16" fmla="*/ 0 w 2735746"/>
                      <a:gd name="connsiteY16" fmla="*/ 3124300 h 4436126"/>
                      <a:gd name="connsiteX17" fmla="*/ 0 w 2735746"/>
                      <a:gd name="connsiteY17" fmla="*/ 2446207 h 4436126"/>
                      <a:gd name="connsiteX18" fmla="*/ 0 w 2735746"/>
                      <a:gd name="connsiteY18" fmla="*/ 1856836 h 4436126"/>
                      <a:gd name="connsiteX19" fmla="*/ 0 w 2735746"/>
                      <a:gd name="connsiteY19" fmla="*/ 1178742 h 4436126"/>
                      <a:gd name="connsiteX20" fmla="*/ 0 w 2735746"/>
                      <a:gd name="connsiteY20" fmla="*/ 678094 h 4436126"/>
                      <a:gd name="connsiteX21" fmla="*/ 0 w 2735746"/>
                      <a:gd name="connsiteY21" fmla="*/ 0 h 443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5746" h="4436126" fill="none" extrusionOk="0">
                        <a:moveTo>
                          <a:pt x="0" y="0"/>
                        </a:moveTo>
                        <a:cubicBezTo>
                          <a:pt x="179540" y="26169"/>
                          <a:pt x="438012" y="23230"/>
                          <a:pt x="601864" y="0"/>
                        </a:cubicBezTo>
                        <a:cubicBezTo>
                          <a:pt x="765716" y="-23230"/>
                          <a:pt x="955038" y="-5127"/>
                          <a:pt x="1203728" y="0"/>
                        </a:cubicBezTo>
                        <a:cubicBezTo>
                          <a:pt x="1452418" y="5127"/>
                          <a:pt x="1646417" y="-25974"/>
                          <a:pt x="1860307" y="0"/>
                        </a:cubicBezTo>
                        <a:cubicBezTo>
                          <a:pt x="2074197" y="25974"/>
                          <a:pt x="2430568" y="-26480"/>
                          <a:pt x="2735746" y="0"/>
                        </a:cubicBezTo>
                        <a:cubicBezTo>
                          <a:pt x="2706048" y="340749"/>
                          <a:pt x="2740838" y="495871"/>
                          <a:pt x="2735746" y="722455"/>
                        </a:cubicBezTo>
                        <a:cubicBezTo>
                          <a:pt x="2730654" y="949039"/>
                          <a:pt x="2752433" y="1198388"/>
                          <a:pt x="2735746" y="1400548"/>
                        </a:cubicBezTo>
                        <a:cubicBezTo>
                          <a:pt x="2719059" y="1602708"/>
                          <a:pt x="2715247" y="1770847"/>
                          <a:pt x="2735746" y="2123003"/>
                        </a:cubicBezTo>
                        <a:cubicBezTo>
                          <a:pt x="2756245" y="2475160"/>
                          <a:pt x="2751062" y="2522091"/>
                          <a:pt x="2735746" y="2623652"/>
                        </a:cubicBezTo>
                        <a:cubicBezTo>
                          <a:pt x="2720430" y="2725213"/>
                          <a:pt x="2753604" y="3142493"/>
                          <a:pt x="2735746" y="3346106"/>
                        </a:cubicBezTo>
                        <a:cubicBezTo>
                          <a:pt x="2717888" y="3549719"/>
                          <a:pt x="2748400" y="4025565"/>
                          <a:pt x="2735746" y="4436126"/>
                        </a:cubicBezTo>
                        <a:cubicBezTo>
                          <a:pt x="2455834" y="4434463"/>
                          <a:pt x="2336666" y="4425166"/>
                          <a:pt x="2106524" y="4436126"/>
                        </a:cubicBezTo>
                        <a:cubicBezTo>
                          <a:pt x="1876382" y="4447086"/>
                          <a:pt x="1601121" y="4420147"/>
                          <a:pt x="1449945" y="4436126"/>
                        </a:cubicBezTo>
                        <a:cubicBezTo>
                          <a:pt x="1298769" y="4452105"/>
                          <a:pt x="950963" y="4404014"/>
                          <a:pt x="793366" y="4436126"/>
                        </a:cubicBezTo>
                        <a:cubicBezTo>
                          <a:pt x="635769" y="4468238"/>
                          <a:pt x="300146" y="4462205"/>
                          <a:pt x="0" y="4436126"/>
                        </a:cubicBezTo>
                        <a:cubicBezTo>
                          <a:pt x="25833" y="4232419"/>
                          <a:pt x="3486" y="4019021"/>
                          <a:pt x="0" y="3713671"/>
                        </a:cubicBezTo>
                        <a:cubicBezTo>
                          <a:pt x="-3486" y="3408322"/>
                          <a:pt x="-27541" y="3277286"/>
                          <a:pt x="0" y="3124300"/>
                        </a:cubicBezTo>
                        <a:cubicBezTo>
                          <a:pt x="27541" y="2971314"/>
                          <a:pt x="31162" y="2762025"/>
                          <a:pt x="0" y="2446207"/>
                        </a:cubicBezTo>
                        <a:cubicBezTo>
                          <a:pt x="-31162" y="2130389"/>
                          <a:pt x="9656" y="2027375"/>
                          <a:pt x="0" y="1856836"/>
                        </a:cubicBezTo>
                        <a:cubicBezTo>
                          <a:pt x="-9656" y="1686297"/>
                          <a:pt x="-14688" y="1512539"/>
                          <a:pt x="0" y="1178742"/>
                        </a:cubicBezTo>
                        <a:cubicBezTo>
                          <a:pt x="14688" y="844945"/>
                          <a:pt x="2890" y="917816"/>
                          <a:pt x="0" y="678094"/>
                        </a:cubicBezTo>
                        <a:cubicBezTo>
                          <a:pt x="-2890" y="438372"/>
                          <a:pt x="5448" y="207647"/>
                          <a:pt x="0" y="0"/>
                        </a:cubicBezTo>
                        <a:close/>
                      </a:path>
                      <a:path w="2735746" h="4436126" stroke="0" extrusionOk="0">
                        <a:moveTo>
                          <a:pt x="0" y="0"/>
                        </a:moveTo>
                        <a:cubicBezTo>
                          <a:pt x="209894" y="16338"/>
                          <a:pt x="375877" y="-31334"/>
                          <a:pt x="629222" y="0"/>
                        </a:cubicBezTo>
                        <a:cubicBezTo>
                          <a:pt x="882567" y="31334"/>
                          <a:pt x="997255" y="-29736"/>
                          <a:pt x="1258443" y="0"/>
                        </a:cubicBezTo>
                        <a:cubicBezTo>
                          <a:pt x="1519631" y="29736"/>
                          <a:pt x="1769008" y="-24969"/>
                          <a:pt x="1942380" y="0"/>
                        </a:cubicBezTo>
                        <a:cubicBezTo>
                          <a:pt x="2115752" y="24969"/>
                          <a:pt x="2487652" y="32052"/>
                          <a:pt x="2735746" y="0"/>
                        </a:cubicBezTo>
                        <a:cubicBezTo>
                          <a:pt x="2751518" y="246908"/>
                          <a:pt x="2711283" y="325094"/>
                          <a:pt x="2735746" y="589371"/>
                        </a:cubicBezTo>
                        <a:cubicBezTo>
                          <a:pt x="2760209" y="853648"/>
                          <a:pt x="2718833" y="972107"/>
                          <a:pt x="2735746" y="1090020"/>
                        </a:cubicBezTo>
                        <a:cubicBezTo>
                          <a:pt x="2752659" y="1207933"/>
                          <a:pt x="2729992" y="1582062"/>
                          <a:pt x="2735746" y="1812474"/>
                        </a:cubicBezTo>
                        <a:cubicBezTo>
                          <a:pt x="2741500" y="2042886"/>
                          <a:pt x="2707628" y="2235903"/>
                          <a:pt x="2735746" y="2401845"/>
                        </a:cubicBezTo>
                        <a:cubicBezTo>
                          <a:pt x="2763864" y="2567787"/>
                          <a:pt x="2758150" y="2913761"/>
                          <a:pt x="2735746" y="3124300"/>
                        </a:cubicBezTo>
                        <a:cubicBezTo>
                          <a:pt x="2713342" y="3334839"/>
                          <a:pt x="2720989" y="3582863"/>
                          <a:pt x="2735746" y="3758032"/>
                        </a:cubicBezTo>
                        <a:cubicBezTo>
                          <a:pt x="2750503" y="3933201"/>
                          <a:pt x="2736802" y="4250321"/>
                          <a:pt x="2735746" y="4436126"/>
                        </a:cubicBezTo>
                        <a:cubicBezTo>
                          <a:pt x="2480396" y="4409468"/>
                          <a:pt x="2193035" y="4433672"/>
                          <a:pt x="2051810" y="4436126"/>
                        </a:cubicBezTo>
                        <a:cubicBezTo>
                          <a:pt x="1910585" y="4438580"/>
                          <a:pt x="1557696" y="4442846"/>
                          <a:pt x="1422588" y="4436126"/>
                        </a:cubicBezTo>
                        <a:cubicBezTo>
                          <a:pt x="1287480" y="4429406"/>
                          <a:pt x="1114403" y="4428562"/>
                          <a:pt x="820724" y="4436126"/>
                        </a:cubicBezTo>
                        <a:cubicBezTo>
                          <a:pt x="527045" y="4443690"/>
                          <a:pt x="375914" y="4447757"/>
                          <a:pt x="0" y="4436126"/>
                        </a:cubicBezTo>
                        <a:cubicBezTo>
                          <a:pt x="-31538" y="4174476"/>
                          <a:pt x="-31250" y="4099935"/>
                          <a:pt x="0" y="3802394"/>
                        </a:cubicBezTo>
                        <a:cubicBezTo>
                          <a:pt x="31250" y="3504853"/>
                          <a:pt x="9806" y="3349077"/>
                          <a:pt x="0" y="3213023"/>
                        </a:cubicBezTo>
                        <a:cubicBezTo>
                          <a:pt x="-9806" y="3076969"/>
                          <a:pt x="-22953" y="2900441"/>
                          <a:pt x="0" y="2712374"/>
                        </a:cubicBezTo>
                        <a:cubicBezTo>
                          <a:pt x="22953" y="2524307"/>
                          <a:pt x="-35854" y="2231517"/>
                          <a:pt x="0" y="1989919"/>
                        </a:cubicBezTo>
                        <a:cubicBezTo>
                          <a:pt x="35854" y="1748321"/>
                          <a:pt x="1945" y="1519865"/>
                          <a:pt x="0" y="1400548"/>
                        </a:cubicBezTo>
                        <a:cubicBezTo>
                          <a:pt x="-1945" y="1281231"/>
                          <a:pt x="-11601" y="971726"/>
                          <a:pt x="0" y="811177"/>
                        </a:cubicBezTo>
                        <a:cubicBezTo>
                          <a:pt x="11601" y="650628"/>
                          <a:pt x="34125" y="210794"/>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ous-titre 2"/>
          <p:cNvSpPr>
            <a:spLocks noGrp="1"/>
          </p:cNvSpPr>
          <p:nvPr>
            <p:ph type="subTitle" idx="1"/>
          </p:nvPr>
        </p:nvSpPr>
        <p:spPr>
          <a:xfrm>
            <a:off x="5946085" y="1232452"/>
            <a:ext cx="2400300" cy="3850919"/>
          </a:xfrm>
        </p:spPr>
        <p:txBody>
          <a:bodyPr anchor="b">
            <a:normAutofit/>
          </a:bodyPr>
          <a:lstStyle/>
          <a:p>
            <a:pPr algn="l"/>
            <a:r>
              <a:rPr lang="fr-FR" b="1" dirty="0">
                <a:solidFill>
                  <a:srgbClr val="FFFFFF"/>
                </a:solidFill>
              </a:rPr>
              <a:t>Mise au vote </a:t>
            </a:r>
            <a:endParaRPr lang="fr-FR" dirty="0">
              <a:solidFill>
                <a:srgbClr val="FFFFFF"/>
              </a:solidFill>
            </a:endParaRPr>
          </a:p>
        </p:txBody>
      </p:sp>
      <p:sp>
        <p:nvSpPr>
          <p:cNvPr id="13" name="sketch line">
            <a:extLst>
              <a:ext uri="{FF2B5EF4-FFF2-40B4-BE49-F238E27FC236}">
                <a16:creationId xmlns:a16="http://schemas.microsoft.com/office/drawing/2014/main" id="{2A39B854-4B6C-4F7F-A602-6F97770CED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28649" y="5439978"/>
            <a:ext cx="4711446" cy="18288"/>
          </a:xfrm>
          <a:custGeom>
            <a:avLst/>
            <a:gdLst>
              <a:gd name="connsiteX0" fmla="*/ 0 w 4711446"/>
              <a:gd name="connsiteY0" fmla="*/ 0 h 18288"/>
              <a:gd name="connsiteX1" fmla="*/ 625949 w 4711446"/>
              <a:gd name="connsiteY1" fmla="*/ 0 h 18288"/>
              <a:gd name="connsiteX2" fmla="*/ 1157670 w 4711446"/>
              <a:gd name="connsiteY2" fmla="*/ 0 h 18288"/>
              <a:gd name="connsiteX3" fmla="*/ 1736504 w 4711446"/>
              <a:gd name="connsiteY3" fmla="*/ 0 h 18288"/>
              <a:gd name="connsiteX4" fmla="*/ 2456683 w 4711446"/>
              <a:gd name="connsiteY4" fmla="*/ 0 h 18288"/>
              <a:gd name="connsiteX5" fmla="*/ 3082632 w 4711446"/>
              <a:gd name="connsiteY5" fmla="*/ 0 h 18288"/>
              <a:gd name="connsiteX6" fmla="*/ 3661467 w 4711446"/>
              <a:gd name="connsiteY6" fmla="*/ 0 h 18288"/>
              <a:gd name="connsiteX7" fmla="*/ 4711446 w 4711446"/>
              <a:gd name="connsiteY7" fmla="*/ 0 h 18288"/>
              <a:gd name="connsiteX8" fmla="*/ 4711446 w 4711446"/>
              <a:gd name="connsiteY8" fmla="*/ 18288 h 18288"/>
              <a:gd name="connsiteX9" fmla="*/ 4038382 w 4711446"/>
              <a:gd name="connsiteY9" fmla="*/ 18288 h 18288"/>
              <a:gd name="connsiteX10" fmla="*/ 3459547 w 4711446"/>
              <a:gd name="connsiteY10" fmla="*/ 18288 h 18288"/>
              <a:gd name="connsiteX11" fmla="*/ 2692255 w 4711446"/>
              <a:gd name="connsiteY11" fmla="*/ 18288 h 18288"/>
              <a:gd name="connsiteX12" fmla="*/ 2066306 w 4711446"/>
              <a:gd name="connsiteY12" fmla="*/ 18288 h 18288"/>
              <a:gd name="connsiteX13" fmla="*/ 1534585 w 4711446"/>
              <a:gd name="connsiteY13" fmla="*/ 18288 h 18288"/>
              <a:gd name="connsiteX14" fmla="*/ 814407 w 4711446"/>
              <a:gd name="connsiteY14" fmla="*/ 18288 h 18288"/>
              <a:gd name="connsiteX15" fmla="*/ 0 w 4711446"/>
              <a:gd name="connsiteY15" fmla="*/ 18288 h 18288"/>
              <a:gd name="connsiteX16" fmla="*/ 0 w 4711446"/>
              <a:gd name="connsiteY16" fmla="*/ 0 h 18288"/>
              <a:gd name="connsiteX0" fmla="*/ 0 w 4711446"/>
              <a:gd name="connsiteY0" fmla="*/ 0 h 18288"/>
              <a:gd name="connsiteX1" fmla="*/ 625949 w 4711446"/>
              <a:gd name="connsiteY1" fmla="*/ 0 h 18288"/>
              <a:gd name="connsiteX2" fmla="*/ 1157670 w 4711446"/>
              <a:gd name="connsiteY2" fmla="*/ 0 h 18288"/>
              <a:gd name="connsiteX3" fmla="*/ 1924962 w 4711446"/>
              <a:gd name="connsiteY3" fmla="*/ 0 h 18288"/>
              <a:gd name="connsiteX4" fmla="*/ 2550911 w 4711446"/>
              <a:gd name="connsiteY4" fmla="*/ 0 h 18288"/>
              <a:gd name="connsiteX5" fmla="*/ 3176861 w 4711446"/>
              <a:gd name="connsiteY5" fmla="*/ 0 h 18288"/>
              <a:gd name="connsiteX6" fmla="*/ 3944153 w 4711446"/>
              <a:gd name="connsiteY6" fmla="*/ 0 h 18288"/>
              <a:gd name="connsiteX7" fmla="*/ 4711446 w 4711446"/>
              <a:gd name="connsiteY7" fmla="*/ 0 h 18288"/>
              <a:gd name="connsiteX8" fmla="*/ 4711446 w 4711446"/>
              <a:gd name="connsiteY8" fmla="*/ 18288 h 18288"/>
              <a:gd name="connsiteX9" fmla="*/ 4132611 w 4711446"/>
              <a:gd name="connsiteY9" fmla="*/ 18288 h 18288"/>
              <a:gd name="connsiteX10" fmla="*/ 3459547 w 4711446"/>
              <a:gd name="connsiteY10" fmla="*/ 18288 h 18288"/>
              <a:gd name="connsiteX11" fmla="*/ 2786484 w 4711446"/>
              <a:gd name="connsiteY11" fmla="*/ 18288 h 18288"/>
              <a:gd name="connsiteX12" fmla="*/ 2160535 w 4711446"/>
              <a:gd name="connsiteY12" fmla="*/ 18288 h 18288"/>
              <a:gd name="connsiteX13" fmla="*/ 1393242 w 4711446"/>
              <a:gd name="connsiteY13" fmla="*/ 18288 h 18288"/>
              <a:gd name="connsiteX14" fmla="*/ 625949 w 4711446"/>
              <a:gd name="connsiteY14" fmla="*/ 18288 h 18288"/>
              <a:gd name="connsiteX15" fmla="*/ 0 w 4711446"/>
              <a:gd name="connsiteY15" fmla="*/ 18288 h 18288"/>
              <a:gd name="connsiteX16" fmla="*/ 0 w 4711446"/>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1446" h="18288" fill="none" extrusionOk="0">
                <a:moveTo>
                  <a:pt x="0" y="0"/>
                </a:moveTo>
                <a:cubicBezTo>
                  <a:pt x="274812" y="21377"/>
                  <a:pt x="437974" y="7558"/>
                  <a:pt x="625949" y="0"/>
                </a:cubicBezTo>
                <a:cubicBezTo>
                  <a:pt x="815915" y="-3058"/>
                  <a:pt x="927155" y="3556"/>
                  <a:pt x="1157670" y="0"/>
                </a:cubicBezTo>
                <a:cubicBezTo>
                  <a:pt x="1372599" y="18446"/>
                  <a:pt x="1498441" y="30400"/>
                  <a:pt x="1736504" y="0"/>
                </a:cubicBezTo>
                <a:cubicBezTo>
                  <a:pt x="1969944" y="-57262"/>
                  <a:pt x="2082777" y="-16533"/>
                  <a:pt x="2456683" y="0"/>
                </a:cubicBezTo>
                <a:cubicBezTo>
                  <a:pt x="2802556" y="17778"/>
                  <a:pt x="2897097" y="51398"/>
                  <a:pt x="3082632" y="0"/>
                </a:cubicBezTo>
                <a:cubicBezTo>
                  <a:pt x="3242727" y="7552"/>
                  <a:pt x="3438149" y="6519"/>
                  <a:pt x="3661467" y="0"/>
                </a:cubicBezTo>
                <a:cubicBezTo>
                  <a:pt x="3932644" y="-2803"/>
                  <a:pt x="4400746" y="-53122"/>
                  <a:pt x="4711446" y="0"/>
                </a:cubicBezTo>
                <a:cubicBezTo>
                  <a:pt x="4712348" y="7746"/>
                  <a:pt x="4710871" y="10944"/>
                  <a:pt x="4711446" y="18288"/>
                </a:cubicBezTo>
                <a:cubicBezTo>
                  <a:pt x="4434498" y="36609"/>
                  <a:pt x="4309938" y="-1884"/>
                  <a:pt x="4038382" y="18288"/>
                </a:cubicBezTo>
                <a:cubicBezTo>
                  <a:pt x="3771114" y="26533"/>
                  <a:pt x="3718035" y="22248"/>
                  <a:pt x="3459547" y="18288"/>
                </a:cubicBezTo>
                <a:cubicBezTo>
                  <a:pt x="3185021" y="5211"/>
                  <a:pt x="2909027" y="-9012"/>
                  <a:pt x="2692255" y="18288"/>
                </a:cubicBezTo>
                <a:cubicBezTo>
                  <a:pt x="2475966" y="32989"/>
                  <a:pt x="2231006" y="16915"/>
                  <a:pt x="2066306" y="18288"/>
                </a:cubicBezTo>
                <a:cubicBezTo>
                  <a:pt x="1932407" y="34703"/>
                  <a:pt x="1774461" y="37061"/>
                  <a:pt x="1534585" y="18288"/>
                </a:cubicBezTo>
                <a:cubicBezTo>
                  <a:pt x="1310318" y="32207"/>
                  <a:pt x="971529" y="-42802"/>
                  <a:pt x="814407" y="18288"/>
                </a:cubicBezTo>
                <a:cubicBezTo>
                  <a:pt x="656890" y="52126"/>
                  <a:pt x="223125" y="42583"/>
                  <a:pt x="0" y="18288"/>
                </a:cubicBezTo>
                <a:cubicBezTo>
                  <a:pt x="239" y="14000"/>
                  <a:pt x="-609" y="6462"/>
                  <a:pt x="0" y="0"/>
                </a:cubicBezTo>
                <a:close/>
              </a:path>
              <a:path w="4711446" h="18288" stroke="0" extrusionOk="0">
                <a:moveTo>
                  <a:pt x="0" y="0"/>
                </a:moveTo>
                <a:cubicBezTo>
                  <a:pt x="234260" y="-20695"/>
                  <a:pt x="309677" y="-29748"/>
                  <a:pt x="625949" y="0"/>
                </a:cubicBezTo>
                <a:cubicBezTo>
                  <a:pt x="922499" y="21024"/>
                  <a:pt x="1065673" y="29280"/>
                  <a:pt x="1157670" y="0"/>
                </a:cubicBezTo>
                <a:cubicBezTo>
                  <a:pt x="1304036" y="-55105"/>
                  <a:pt x="1714093" y="-71390"/>
                  <a:pt x="1924962" y="0"/>
                </a:cubicBezTo>
                <a:cubicBezTo>
                  <a:pt x="2094254" y="48795"/>
                  <a:pt x="2301733" y="54462"/>
                  <a:pt x="2550911" y="0"/>
                </a:cubicBezTo>
                <a:cubicBezTo>
                  <a:pt x="2800186" y="-20100"/>
                  <a:pt x="2879904" y="-31099"/>
                  <a:pt x="3176861" y="0"/>
                </a:cubicBezTo>
                <a:cubicBezTo>
                  <a:pt x="3499358" y="47355"/>
                  <a:pt x="3612601" y="-6560"/>
                  <a:pt x="3944153" y="0"/>
                </a:cubicBezTo>
                <a:cubicBezTo>
                  <a:pt x="4277331" y="13831"/>
                  <a:pt x="4345895" y="23404"/>
                  <a:pt x="4711446" y="0"/>
                </a:cubicBezTo>
                <a:cubicBezTo>
                  <a:pt x="4710587" y="5160"/>
                  <a:pt x="4712361" y="13769"/>
                  <a:pt x="4711446" y="18288"/>
                </a:cubicBezTo>
                <a:cubicBezTo>
                  <a:pt x="4522851" y="27912"/>
                  <a:pt x="4368130" y="36778"/>
                  <a:pt x="4132611" y="18288"/>
                </a:cubicBezTo>
                <a:cubicBezTo>
                  <a:pt x="3904206" y="-9157"/>
                  <a:pt x="3805966" y="-8150"/>
                  <a:pt x="3459547" y="18288"/>
                </a:cubicBezTo>
                <a:cubicBezTo>
                  <a:pt x="3126997" y="31275"/>
                  <a:pt x="3004364" y="-24502"/>
                  <a:pt x="2786484" y="18288"/>
                </a:cubicBezTo>
                <a:cubicBezTo>
                  <a:pt x="2565964" y="78874"/>
                  <a:pt x="2419091" y="11677"/>
                  <a:pt x="2160535" y="18288"/>
                </a:cubicBezTo>
                <a:cubicBezTo>
                  <a:pt x="1908180" y="28378"/>
                  <a:pt x="1654282" y="-1188"/>
                  <a:pt x="1393242" y="18288"/>
                </a:cubicBezTo>
                <a:cubicBezTo>
                  <a:pt x="1073937" y="56835"/>
                  <a:pt x="886793" y="9183"/>
                  <a:pt x="625949" y="18288"/>
                </a:cubicBezTo>
                <a:cubicBezTo>
                  <a:pt x="359206" y="-580"/>
                  <a:pt x="250220" y="32834"/>
                  <a:pt x="0" y="18288"/>
                </a:cubicBezTo>
                <a:cubicBezTo>
                  <a:pt x="-82" y="13007"/>
                  <a:pt x="1758" y="5782"/>
                  <a:pt x="0" y="0"/>
                </a:cubicBezTo>
                <a:close/>
              </a:path>
              <a:path w="4711446" h="18288" fill="none" stroke="0" extrusionOk="0">
                <a:moveTo>
                  <a:pt x="0" y="0"/>
                </a:moveTo>
                <a:cubicBezTo>
                  <a:pt x="264657" y="-13769"/>
                  <a:pt x="414946" y="17880"/>
                  <a:pt x="625949" y="0"/>
                </a:cubicBezTo>
                <a:cubicBezTo>
                  <a:pt x="824579" y="-11507"/>
                  <a:pt x="948820" y="2308"/>
                  <a:pt x="1157670" y="0"/>
                </a:cubicBezTo>
                <a:cubicBezTo>
                  <a:pt x="1343990" y="15600"/>
                  <a:pt x="1507622" y="30991"/>
                  <a:pt x="1736504" y="0"/>
                </a:cubicBezTo>
                <a:cubicBezTo>
                  <a:pt x="1935067" y="-40980"/>
                  <a:pt x="2142561" y="-1259"/>
                  <a:pt x="2456683" y="0"/>
                </a:cubicBezTo>
                <a:cubicBezTo>
                  <a:pt x="2824226" y="17735"/>
                  <a:pt x="2912320" y="12583"/>
                  <a:pt x="3082632" y="0"/>
                </a:cubicBezTo>
                <a:cubicBezTo>
                  <a:pt x="3225335" y="-33250"/>
                  <a:pt x="3420171" y="48687"/>
                  <a:pt x="3661467" y="0"/>
                </a:cubicBezTo>
                <a:cubicBezTo>
                  <a:pt x="3869520" y="-60742"/>
                  <a:pt x="4393152" y="27392"/>
                  <a:pt x="4711446" y="0"/>
                </a:cubicBezTo>
                <a:cubicBezTo>
                  <a:pt x="4711972" y="7501"/>
                  <a:pt x="4711869" y="10929"/>
                  <a:pt x="4711446" y="18288"/>
                </a:cubicBezTo>
                <a:cubicBezTo>
                  <a:pt x="4435166" y="13086"/>
                  <a:pt x="4328961" y="18878"/>
                  <a:pt x="4038382" y="18288"/>
                </a:cubicBezTo>
                <a:cubicBezTo>
                  <a:pt x="3765582" y="32901"/>
                  <a:pt x="3717048" y="28969"/>
                  <a:pt x="3459547" y="18288"/>
                </a:cubicBezTo>
                <a:cubicBezTo>
                  <a:pt x="3205966" y="17297"/>
                  <a:pt x="2904652" y="50049"/>
                  <a:pt x="2692255" y="18288"/>
                </a:cubicBezTo>
                <a:cubicBezTo>
                  <a:pt x="2519294" y="4085"/>
                  <a:pt x="2226456" y="-15614"/>
                  <a:pt x="2066306" y="18288"/>
                </a:cubicBezTo>
                <a:cubicBezTo>
                  <a:pt x="1898511" y="41075"/>
                  <a:pt x="1763730" y="-1381"/>
                  <a:pt x="1534585" y="18288"/>
                </a:cubicBezTo>
                <a:cubicBezTo>
                  <a:pt x="1264446" y="24070"/>
                  <a:pt x="962403" y="-51095"/>
                  <a:pt x="814407" y="18288"/>
                </a:cubicBezTo>
                <a:cubicBezTo>
                  <a:pt x="650002" y="36258"/>
                  <a:pt x="155279" y="37487"/>
                  <a:pt x="0" y="18288"/>
                </a:cubicBezTo>
                <a:cubicBezTo>
                  <a:pt x="-1033" y="13994"/>
                  <a:pt x="19" y="683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4711446"/>
                      <a:gd name="connsiteY0" fmla="*/ 0 h 18288"/>
                      <a:gd name="connsiteX1" fmla="*/ 625949 w 4711446"/>
                      <a:gd name="connsiteY1" fmla="*/ 0 h 18288"/>
                      <a:gd name="connsiteX2" fmla="*/ 1157670 w 4711446"/>
                      <a:gd name="connsiteY2" fmla="*/ 0 h 18288"/>
                      <a:gd name="connsiteX3" fmla="*/ 1736504 w 4711446"/>
                      <a:gd name="connsiteY3" fmla="*/ 0 h 18288"/>
                      <a:gd name="connsiteX4" fmla="*/ 2456683 w 4711446"/>
                      <a:gd name="connsiteY4" fmla="*/ 0 h 18288"/>
                      <a:gd name="connsiteX5" fmla="*/ 3082632 w 4711446"/>
                      <a:gd name="connsiteY5" fmla="*/ 0 h 18288"/>
                      <a:gd name="connsiteX6" fmla="*/ 3661467 w 4711446"/>
                      <a:gd name="connsiteY6" fmla="*/ 0 h 18288"/>
                      <a:gd name="connsiteX7" fmla="*/ 4711446 w 4711446"/>
                      <a:gd name="connsiteY7" fmla="*/ 0 h 18288"/>
                      <a:gd name="connsiteX8" fmla="*/ 4711446 w 4711446"/>
                      <a:gd name="connsiteY8" fmla="*/ 18288 h 18288"/>
                      <a:gd name="connsiteX9" fmla="*/ 4038382 w 4711446"/>
                      <a:gd name="connsiteY9" fmla="*/ 18288 h 18288"/>
                      <a:gd name="connsiteX10" fmla="*/ 3459547 w 4711446"/>
                      <a:gd name="connsiteY10" fmla="*/ 18288 h 18288"/>
                      <a:gd name="connsiteX11" fmla="*/ 2692255 w 4711446"/>
                      <a:gd name="connsiteY11" fmla="*/ 18288 h 18288"/>
                      <a:gd name="connsiteX12" fmla="*/ 2066306 w 4711446"/>
                      <a:gd name="connsiteY12" fmla="*/ 18288 h 18288"/>
                      <a:gd name="connsiteX13" fmla="*/ 1534585 w 4711446"/>
                      <a:gd name="connsiteY13" fmla="*/ 18288 h 18288"/>
                      <a:gd name="connsiteX14" fmla="*/ 814407 w 4711446"/>
                      <a:gd name="connsiteY14" fmla="*/ 18288 h 18288"/>
                      <a:gd name="connsiteX15" fmla="*/ 0 w 4711446"/>
                      <a:gd name="connsiteY15" fmla="*/ 18288 h 18288"/>
                      <a:gd name="connsiteX16" fmla="*/ 0 w 4711446"/>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1446" h="18288" fill="none" extrusionOk="0">
                        <a:moveTo>
                          <a:pt x="0" y="0"/>
                        </a:moveTo>
                        <a:cubicBezTo>
                          <a:pt x="275996" y="-6775"/>
                          <a:pt x="430270" y="12128"/>
                          <a:pt x="625949" y="0"/>
                        </a:cubicBezTo>
                        <a:cubicBezTo>
                          <a:pt x="821628" y="-12128"/>
                          <a:pt x="953153" y="2170"/>
                          <a:pt x="1157670" y="0"/>
                        </a:cubicBezTo>
                        <a:cubicBezTo>
                          <a:pt x="1362187" y="-2170"/>
                          <a:pt x="1508708" y="24986"/>
                          <a:pt x="1736504" y="0"/>
                        </a:cubicBezTo>
                        <a:cubicBezTo>
                          <a:pt x="1964300" y="-24986"/>
                          <a:pt x="2114331" y="-14747"/>
                          <a:pt x="2456683" y="0"/>
                        </a:cubicBezTo>
                        <a:cubicBezTo>
                          <a:pt x="2799035" y="14747"/>
                          <a:pt x="2904885" y="27883"/>
                          <a:pt x="3082632" y="0"/>
                        </a:cubicBezTo>
                        <a:cubicBezTo>
                          <a:pt x="3260379" y="-27883"/>
                          <a:pt x="3449277" y="21284"/>
                          <a:pt x="3661467" y="0"/>
                        </a:cubicBezTo>
                        <a:cubicBezTo>
                          <a:pt x="3873658" y="-21284"/>
                          <a:pt x="4403906" y="12447"/>
                          <a:pt x="4711446" y="0"/>
                        </a:cubicBezTo>
                        <a:cubicBezTo>
                          <a:pt x="4711844" y="7429"/>
                          <a:pt x="4711426" y="10822"/>
                          <a:pt x="4711446" y="18288"/>
                        </a:cubicBezTo>
                        <a:cubicBezTo>
                          <a:pt x="4441704" y="14143"/>
                          <a:pt x="4312170" y="5146"/>
                          <a:pt x="4038382" y="18288"/>
                        </a:cubicBezTo>
                        <a:cubicBezTo>
                          <a:pt x="3764594" y="31430"/>
                          <a:pt x="3716634" y="24680"/>
                          <a:pt x="3459547" y="18288"/>
                        </a:cubicBezTo>
                        <a:cubicBezTo>
                          <a:pt x="3202460" y="11896"/>
                          <a:pt x="2879854" y="19674"/>
                          <a:pt x="2692255" y="18288"/>
                        </a:cubicBezTo>
                        <a:cubicBezTo>
                          <a:pt x="2504656" y="16902"/>
                          <a:pt x="2223731" y="-2796"/>
                          <a:pt x="2066306" y="18288"/>
                        </a:cubicBezTo>
                        <a:cubicBezTo>
                          <a:pt x="1908881" y="39372"/>
                          <a:pt x="1781464" y="10855"/>
                          <a:pt x="1534585" y="18288"/>
                        </a:cubicBezTo>
                        <a:cubicBezTo>
                          <a:pt x="1287706" y="25721"/>
                          <a:pt x="979966" y="-15294"/>
                          <a:pt x="814407" y="18288"/>
                        </a:cubicBezTo>
                        <a:cubicBezTo>
                          <a:pt x="648848" y="51870"/>
                          <a:pt x="195527" y="13986"/>
                          <a:pt x="0" y="18288"/>
                        </a:cubicBezTo>
                        <a:cubicBezTo>
                          <a:pt x="-591" y="13205"/>
                          <a:pt x="-663" y="6329"/>
                          <a:pt x="0" y="0"/>
                        </a:cubicBezTo>
                        <a:close/>
                      </a:path>
                      <a:path w="4711446" h="18288" stroke="0" extrusionOk="0">
                        <a:moveTo>
                          <a:pt x="0" y="0"/>
                        </a:moveTo>
                        <a:cubicBezTo>
                          <a:pt x="225644" y="-29218"/>
                          <a:pt x="321824" y="-13505"/>
                          <a:pt x="625949" y="0"/>
                        </a:cubicBezTo>
                        <a:cubicBezTo>
                          <a:pt x="930074" y="13505"/>
                          <a:pt x="1040728" y="23682"/>
                          <a:pt x="1157670" y="0"/>
                        </a:cubicBezTo>
                        <a:cubicBezTo>
                          <a:pt x="1274612" y="-23682"/>
                          <a:pt x="1732715" y="-38127"/>
                          <a:pt x="1924962" y="0"/>
                        </a:cubicBezTo>
                        <a:cubicBezTo>
                          <a:pt x="2117209" y="38127"/>
                          <a:pt x="2299261" y="17383"/>
                          <a:pt x="2550911" y="0"/>
                        </a:cubicBezTo>
                        <a:cubicBezTo>
                          <a:pt x="2802561" y="-17383"/>
                          <a:pt x="2873352" y="-24010"/>
                          <a:pt x="3176861" y="0"/>
                        </a:cubicBezTo>
                        <a:cubicBezTo>
                          <a:pt x="3480370" y="24010"/>
                          <a:pt x="3597961" y="-9070"/>
                          <a:pt x="3944153" y="0"/>
                        </a:cubicBezTo>
                        <a:cubicBezTo>
                          <a:pt x="4290345" y="9070"/>
                          <a:pt x="4345995" y="26854"/>
                          <a:pt x="4711446" y="0"/>
                        </a:cubicBezTo>
                        <a:cubicBezTo>
                          <a:pt x="4710560" y="5429"/>
                          <a:pt x="4712267" y="14046"/>
                          <a:pt x="4711446" y="18288"/>
                        </a:cubicBezTo>
                        <a:cubicBezTo>
                          <a:pt x="4574282" y="23897"/>
                          <a:pt x="4363770" y="43566"/>
                          <a:pt x="4132611" y="18288"/>
                        </a:cubicBezTo>
                        <a:cubicBezTo>
                          <a:pt x="3901452" y="-6990"/>
                          <a:pt x="3795359" y="-7327"/>
                          <a:pt x="3459547" y="18288"/>
                        </a:cubicBezTo>
                        <a:cubicBezTo>
                          <a:pt x="3123735" y="43903"/>
                          <a:pt x="3000502" y="-9998"/>
                          <a:pt x="2786484" y="18288"/>
                        </a:cubicBezTo>
                        <a:cubicBezTo>
                          <a:pt x="2572466" y="46574"/>
                          <a:pt x="2424773" y="17766"/>
                          <a:pt x="2160535" y="18288"/>
                        </a:cubicBezTo>
                        <a:cubicBezTo>
                          <a:pt x="1896297" y="18810"/>
                          <a:pt x="1673486" y="-6557"/>
                          <a:pt x="1393242" y="18288"/>
                        </a:cubicBezTo>
                        <a:cubicBezTo>
                          <a:pt x="1112998" y="43133"/>
                          <a:pt x="887393" y="39122"/>
                          <a:pt x="625949" y="18288"/>
                        </a:cubicBezTo>
                        <a:cubicBezTo>
                          <a:pt x="364505" y="-2546"/>
                          <a:pt x="251092" y="19641"/>
                          <a:pt x="0" y="18288"/>
                        </a:cubicBezTo>
                        <a:cubicBezTo>
                          <a:pt x="668" y="13665"/>
                          <a:pt x="578" y="5675"/>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5" name="Sous-titre 2">
            <a:extLst>
              <a:ext uri="{FF2B5EF4-FFF2-40B4-BE49-F238E27FC236}">
                <a16:creationId xmlns:a16="http://schemas.microsoft.com/office/drawing/2014/main" id="{AE9E118E-A86D-98B6-B062-E263A1616616}"/>
              </a:ext>
            </a:extLst>
          </p:cNvPr>
          <p:cNvSpPr txBox="1">
            <a:spLocks/>
          </p:cNvSpPr>
          <p:nvPr/>
        </p:nvSpPr>
        <p:spPr>
          <a:xfrm>
            <a:off x="3796102" y="5580001"/>
            <a:ext cx="4299966" cy="932688"/>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Validé à l’unanimité</a:t>
            </a:r>
            <a:endParaRPr lang="fr-FR" dirty="0">
              <a:solidFill>
                <a:srgbClr val="92D050"/>
              </a:solidFill>
            </a:endParaRPr>
          </a:p>
        </p:txBody>
      </p:sp>
    </p:spTree>
    <p:extLst>
      <p:ext uri="{BB962C8B-B14F-4D97-AF65-F5344CB8AC3E}">
        <p14:creationId xmlns:p14="http://schemas.microsoft.com/office/powerpoint/2010/main" val="290907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700"/>
                                        <p:tgtEl>
                                          <p:spTgt spid="3">
                                            <p:txEl>
                                              <p:pRg st="0" end="0"/>
                                            </p:txEl>
                                          </p:spTgt>
                                        </p:tgtEl>
                                      </p:cBhvr>
                                    </p:animEffect>
                                  </p:childTnLst>
                                </p:cTn>
                              </p:par>
                              <p:par>
                                <p:cTn id="8" presetID="10" presetClass="entr" presetSubtype="0" fill="hold" grpId="0" nodeType="withEffect">
                                  <p:stCondLst>
                                    <p:cond delay="500"/>
                                  </p:stCondLst>
                                  <p:iterate>
                                    <p:tmPct val="10000"/>
                                  </p:iterate>
                                  <p:childTnLst>
                                    <p:set>
                                      <p:cBhvr>
                                        <p:cTn id="9" dur="1" fill="hold">
                                          <p:stCondLst>
                                            <p:cond delay="0"/>
                                          </p:stCondLst>
                                        </p:cTn>
                                        <p:tgtEl>
                                          <p:spTgt spid="2"/>
                                        </p:tgtEl>
                                        <p:attrNameLst>
                                          <p:attrName>style.visibility</p:attrName>
                                        </p:attrNameLst>
                                      </p:cBhvr>
                                      <p:to>
                                        <p:strVal val="visible"/>
                                      </p:to>
                                    </p:set>
                                    <p:animEffect transition="in" filter="fade">
                                      <p:cBhvr>
                                        <p:cTn id="10"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6" name="Rectangle 25">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sz="3700" kern="1200" dirty="0" err="1">
                <a:solidFill>
                  <a:srgbClr val="FFFFFF"/>
                </a:solidFill>
                <a:latin typeface="+mj-lt"/>
                <a:ea typeface="+mj-ea"/>
                <a:cs typeface="+mj-cs"/>
              </a:rPr>
              <a:t>Projets</a:t>
            </a:r>
            <a:r>
              <a:rPr lang="en-US" sz="3700" kern="1200" dirty="0">
                <a:solidFill>
                  <a:srgbClr val="FFFFFF"/>
                </a:solidFill>
                <a:latin typeface="+mj-lt"/>
                <a:ea typeface="+mj-ea"/>
                <a:cs typeface="+mj-cs"/>
              </a:rPr>
              <a:t> 2024</a:t>
            </a:r>
            <a:br>
              <a:rPr lang="en-US" sz="3700" kern="1200" dirty="0">
                <a:solidFill>
                  <a:srgbClr val="FFFFFF"/>
                </a:solidFill>
                <a:latin typeface="+mj-lt"/>
                <a:ea typeface="+mj-ea"/>
                <a:cs typeface="+mj-cs"/>
              </a:rPr>
            </a:br>
            <a:r>
              <a:rPr lang="en-US" sz="3700" kern="1200" dirty="0">
                <a:solidFill>
                  <a:srgbClr val="FFFFFF"/>
                </a:solidFill>
                <a:latin typeface="+mj-lt"/>
                <a:ea typeface="+mj-ea"/>
                <a:cs typeface="+mj-cs"/>
              </a:rPr>
              <a:t>Animations</a:t>
            </a:r>
            <a:br>
              <a:rPr lang="en-US" sz="3700" kern="1200" dirty="0">
                <a:solidFill>
                  <a:srgbClr val="FFFFFF"/>
                </a:solidFill>
                <a:latin typeface="+mj-lt"/>
                <a:ea typeface="+mj-ea"/>
                <a:cs typeface="+mj-cs"/>
              </a:rPr>
            </a:br>
            <a:endParaRPr lang="en-US" sz="3700" kern="1200" dirty="0">
              <a:solidFill>
                <a:srgbClr val="FFFFFF"/>
              </a:solidFill>
              <a:latin typeface="+mj-lt"/>
              <a:ea typeface="+mj-ea"/>
              <a:cs typeface="+mj-cs"/>
            </a:endParaRPr>
          </a:p>
        </p:txBody>
      </p:sp>
      <p:sp>
        <p:nvSpPr>
          <p:cNvPr id="30" name="Arc 29">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2627784" y="0"/>
            <a:ext cx="6621434" cy="6422280"/>
          </a:xfrm>
        </p:spPr>
        <p:txBody>
          <a:bodyPr vert="horz" lIns="91440" tIns="45720" rIns="91440" bIns="45720" rtlCol="0" anchor="ctr">
            <a:normAutofit/>
          </a:bodyPr>
          <a:lstStyle/>
          <a:p>
            <a:pPr marL="514350" indent="-285750" algn="l">
              <a:lnSpc>
                <a:spcPct val="90000"/>
              </a:lnSpc>
              <a:buFont typeface="Wingdings" panose="05000000000000000000" pitchFamily="2" charset="2"/>
              <a:buChar char="q"/>
            </a:pPr>
            <a:r>
              <a:rPr lang="en-US" sz="1500" dirty="0">
                <a:solidFill>
                  <a:schemeClr val="tx1"/>
                </a:solidFill>
              </a:rPr>
              <a:t>Samedi	2	mars	Concours amical Mouche Gravière NDT	</a:t>
            </a:r>
            <a:r>
              <a:rPr lang="fr-FR" sz="1800" b="0" i="0" dirty="0">
                <a:solidFill>
                  <a:srgbClr val="000000"/>
                </a:solidFill>
                <a:effectLst/>
                <a:latin typeface="Aptos" panose="020B0004020202020204" pitchFamily="34" charset="0"/>
              </a:rPr>
              <a:t> </a:t>
            </a:r>
            <a:r>
              <a:rPr lang="fr-FR" sz="1050" b="0" i="0" dirty="0">
                <a:solidFill>
                  <a:srgbClr val="000000"/>
                </a:solidFill>
                <a:effectLst/>
                <a:latin typeface="Aptos" panose="020B0004020202020204" pitchFamily="34" charset="0"/>
                <a:hlinkClick r:id="rId2"/>
              </a:rPr>
              <a:t>https://www.billetweb.fr/challenge-peche-a-la-mouche-a-la-graviere-notre-dame-des-tousques-2-mars-2024</a:t>
            </a:r>
            <a:endParaRPr lang="en-US" sz="1500" dirty="0">
              <a:solidFill>
                <a:schemeClr val="tx1"/>
              </a:solidFill>
            </a:endParaRPr>
          </a:p>
          <a:p>
            <a:pPr marL="514350" indent="-285750" algn="l">
              <a:lnSpc>
                <a:spcPct val="90000"/>
              </a:lnSpc>
              <a:buFont typeface="Wingdings" panose="05000000000000000000" pitchFamily="2" charset="2"/>
              <a:buChar char="q"/>
            </a:pPr>
            <a:r>
              <a:rPr lang="en-US" sz="1500" dirty="0">
                <a:solidFill>
                  <a:schemeClr val="tx1"/>
                </a:solidFill>
              </a:rPr>
              <a:t>vendredi	19	avril	Festival Rise au cinéma à Vinon </a:t>
            </a:r>
          </a:p>
          <a:p>
            <a:pPr marL="228600" algn="l">
              <a:lnSpc>
                <a:spcPct val="90000"/>
              </a:lnSpc>
            </a:pPr>
            <a:r>
              <a:rPr lang="en-US" sz="1500" dirty="0">
                <a:solidFill>
                  <a:schemeClr val="tx1"/>
                </a:solidFill>
                <a:hlinkClick r:id="rId3"/>
              </a:rPr>
              <a:t>https://www.billetweb.fr/rise-festival-2024</a:t>
            </a:r>
            <a:r>
              <a:rPr lang="en-US" sz="1500" dirty="0">
                <a:solidFill>
                  <a:schemeClr val="tx1"/>
                </a:solidFill>
              </a:rPr>
              <a:t> </a:t>
            </a:r>
          </a:p>
          <a:p>
            <a:pPr marL="514350" indent="-285750" algn="l">
              <a:lnSpc>
                <a:spcPct val="90000"/>
              </a:lnSpc>
              <a:buFont typeface="Wingdings" panose="05000000000000000000" pitchFamily="2" charset="2"/>
              <a:buChar char="q"/>
            </a:pPr>
            <a:r>
              <a:rPr lang="en-US" sz="1500" dirty="0">
                <a:solidFill>
                  <a:schemeClr val="tx1"/>
                </a:solidFill>
              </a:rPr>
              <a:t>Mercredi	24	avril	fishing tour à la Gravière NDT</a:t>
            </a:r>
          </a:p>
          <a:p>
            <a:pPr marL="514350" indent="-285750" algn="l">
              <a:lnSpc>
                <a:spcPct val="90000"/>
              </a:lnSpc>
              <a:buFont typeface="Wingdings" panose="05000000000000000000" pitchFamily="2" charset="2"/>
              <a:buChar char="q"/>
            </a:pPr>
            <a:r>
              <a:rPr lang="en-US" sz="1500" dirty="0">
                <a:solidFill>
                  <a:schemeClr val="tx1"/>
                </a:solidFill>
              </a:rPr>
              <a:t>samedi	11	mai	toc à la nymphe avec Laurent Jauffret </a:t>
            </a:r>
            <a:r>
              <a:rPr lang="fr-FR" sz="1050" b="0" i="0" dirty="0">
                <a:effectLst/>
                <a:latin typeface="Aptos" panose="020B0004020202020204" pitchFamily="34" charset="0"/>
                <a:hlinkClick r:id="rId4"/>
              </a:rPr>
              <a:t>https://www.billetweb.fr/lolo-bouboule-tour</a:t>
            </a:r>
            <a:endParaRPr lang="en-US" sz="1500" dirty="0">
              <a:solidFill>
                <a:schemeClr val="tx1"/>
              </a:solidFill>
            </a:endParaRPr>
          </a:p>
          <a:p>
            <a:pPr marL="514350" indent="-285750" algn="l">
              <a:lnSpc>
                <a:spcPct val="90000"/>
              </a:lnSpc>
              <a:buFont typeface="Wingdings" panose="05000000000000000000" pitchFamily="2" charset="2"/>
              <a:buChar char="q"/>
            </a:pPr>
            <a:r>
              <a:rPr lang="en-US" sz="1500" dirty="0">
                <a:solidFill>
                  <a:schemeClr val="tx1"/>
                </a:solidFill>
              </a:rPr>
              <a:t>dimanche	12	mai	toc à la nymphe avec Laurent Jauffret </a:t>
            </a:r>
            <a:r>
              <a:rPr lang="fr-FR" sz="1050" b="0" i="0" dirty="0">
                <a:effectLst/>
                <a:latin typeface="Aptos" panose="020B0004020202020204" pitchFamily="34" charset="0"/>
                <a:hlinkClick r:id="rId4"/>
              </a:rPr>
              <a:t>https://www.billetweb.fr/lolo-bouboule-tour</a:t>
            </a:r>
            <a:endParaRPr lang="en-US" sz="1500" dirty="0">
              <a:solidFill>
                <a:schemeClr val="tx1"/>
              </a:solidFill>
            </a:endParaRPr>
          </a:p>
          <a:p>
            <a:pPr marL="514350" indent="-285750" algn="l">
              <a:lnSpc>
                <a:spcPct val="90000"/>
              </a:lnSpc>
              <a:buFont typeface="Wingdings" panose="05000000000000000000" pitchFamily="2" charset="2"/>
              <a:buChar char="q"/>
            </a:pPr>
            <a:r>
              <a:rPr lang="en-US" sz="1500" dirty="0">
                <a:solidFill>
                  <a:schemeClr val="tx1"/>
                </a:solidFill>
              </a:rPr>
              <a:t>Mercredi	9	mai	journée débutant mouche Yannick Rivière</a:t>
            </a:r>
          </a:p>
          <a:p>
            <a:pPr marL="514350" indent="-285750" algn="l">
              <a:lnSpc>
                <a:spcPct val="90000"/>
              </a:lnSpc>
              <a:buFont typeface="Wingdings" panose="05000000000000000000" pitchFamily="2" charset="2"/>
              <a:buChar char="q"/>
            </a:pPr>
            <a:r>
              <a:rPr lang="en-US" sz="1500" dirty="0">
                <a:solidFill>
                  <a:schemeClr val="tx1"/>
                </a:solidFill>
              </a:rPr>
              <a:t>Week-end	10 – 12	mai	week-end Yannick Rivière</a:t>
            </a:r>
          </a:p>
          <a:p>
            <a:pPr marL="514350" indent="-285750" algn="l">
              <a:lnSpc>
                <a:spcPct val="90000"/>
              </a:lnSpc>
              <a:buFont typeface="Wingdings" panose="05000000000000000000" pitchFamily="2" charset="2"/>
              <a:buChar char="q"/>
            </a:pPr>
            <a:r>
              <a:rPr lang="en-US" sz="1500" dirty="0">
                <a:solidFill>
                  <a:schemeClr val="tx1"/>
                </a:solidFill>
              </a:rPr>
              <a:t>Week-end	18-20	mai	enduro carpe gravière 1</a:t>
            </a:r>
          </a:p>
          <a:p>
            <a:pPr marL="514350" indent="-285750" algn="l">
              <a:lnSpc>
                <a:spcPct val="90000"/>
              </a:lnSpc>
              <a:buFont typeface="Wingdings" panose="05000000000000000000" pitchFamily="2" charset="2"/>
              <a:buChar char="q"/>
            </a:pPr>
            <a:r>
              <a:rPr lang="en-US" sz="1500" dirty="0">
                <a:solidFill>
                  <a:schemeClr val="tx1"/>
                </a:solidFill>
              </a:rPr>
              <a:t>lundi		juin	animation FD 83 école Vinon</a:t>
            </a:r>
          </a:p>
          <a:p>
            <a:pPr marL="514350" indent="-285750" algn="l">
              <a:lnSpc>
                <a:spcPct val="90000"/>
              </a:lnSpc>
              <a:buFont typeface="Wingdings" panose="05000000000000000000" pitchFamily="2" charset="2"/>
              <a:buChar char="q"/>
            </a:pPr>
            <a:r>
              <a:rPr lang="en-US" sz="1500" dirty="0">
                <a:solidFill>
                  <a:schemeClr val="tx1"/>
                </a:solidFill>
              </a:rPr>
              <a:t>jeudi		juin	animation FD 83 école Vinon</a:t>
            </a:r>
          </a:p>
          <a:p>
            <a:pPr marL="514350" indent="-285750" algn="l">
              <a:lnSpc>
                <a:spcPct val="90000"/>
              </a:lnSpc>
              <a:buFont typeface="Wingdings" panose="05000000000000000000" pitchFamily="2" charset="2"/>
              <a:buChar char="q"/>
            </a:pPr>
            <a:r>
              <a:rPr lang="en-US" sz="1500" dirty="0">
                <a:solidFill>
                  <a:schemeClr val="tx1"/>
                </a:solidFill>
              </a:rPr>
              <a:t>Week-end	18-20	octobre	enduro carpe gravière 1</a:t>
            </a:r>
          </a:p>
          <a:p>
            <a:pPr marL="514350" indent="-285750" algn="l">
              <a:lnSpc>
                <a:spcPct val="90000"/>
              </a:lnSpc>
              <a:buFont typeface="Wingdings" panose="05000000000000000000" pitchFamily="2" charset="2"/>
              <a:buChar char="q"/>
            </a:pPr>
            <a:r>
              <a:rPr lang="en-US" sz="1500" dirty="0">
                <a:solidFill>
                  <a:schemeClr val="tx1"/>
                </a:solidFill>
              </a:rPr>
              <a:t>novembre	Compétition ligue PACA –FFPS pêche à la mouche Gravière NDT</a:t>
            </a:r>
          </a:p>
        </p:txBody>
      </p:sp>
      <p:pic>
        <p:nvPicPr>
          <p:cNvPr id="4" name="Image 3"/>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254529530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251520" y="1153572"/>
            <a:ext cx="2873934"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sz="3200" dirty="0">
                <a:solidFill>
                  <a:schemeClr val="bg1"/>
                </a:solidFill>
              </a:rPr>
              <a:t>Communication</a:t>
            </a:r>
            <a:br>
              <a:rPr lang="en-US" sz="4400" dirty="0">
                <a:solidFill>
                  <a:schemeClr val="tx1"/>
                </a:solidFill>
              </a:rPr>
            </a:b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2915816" y="591344"/>
            <a:ext cx="5599533" cy="5585619"/>
          </a:xfrm>
        </p:spPr>
        <p:txBody>
          <a:bodyPr vert="horz" lIns="91440" tIns="45720" rIns="91440" bIns="45720" rtlCol="0" anchor="ctr">
            <a:normAutofit/>
          </a:bodyPr>
          <a:lstStyle/>
          <a:p>
            <a:pPr marL="457200" indent="-228600" algn="l">
              <a:lnSpc>
                <a:spcPct val="90000"/>
              </a:lnSpc>
              <a:buFont typeface="Arial" panose="020B0604020202020204" pitchFamily="34" charset="0"/>
              <a:buChar char="•"/>
            </a:pPr>
            <a:r>
              <a:rPr lang="en-US" sz="2500" dirty="0">
                <a:solidFill>
                  <a:schemeClr val="tx1"/>
                </a:solidFill>
              </a:rPr>
              <a:t>Mise en place de grands </a:t>
            </a:r>
            <a:r>
              <a:rPr lang="en-US" sz="2500" dirty="0" err="1">
                <a:solidFill>
                  <a:schemeClr val="tx1"/>
                </a:solidFill>
              </a:rPr>
              <a:t>panneaux</a:t>
            </a:r>
            <a:r>
              <a:rPr lang="en-US" sz="2500" dirty="0">
                <a:solidFill>
                  <a:schemeClr val="tx1"/>
                </a:solidFill>
              </a:rPr>
              <a:t> sur </a:t>
            </a:r>
            <a:r>
              <a:rPr lang="en-US" sz="2500" dirty="0" err="1">
                <a:solidFill>
                  <a:schemeClr val="tx1"/>
                </a:solidFill>
              </a:rPr>
              <a:t>chaque</a:t>
            </a:r>
            <a:r>
              <a:rPr lang="en-US" sz="2500" dirty="0">
                <a:solidFill>
                  <a:schemeClr val="tx1"/>
                </a:solidFill>
              </a:rPr>
              <a:t> </a:t>
            </a:r>
            <a:r>
              <a:rPr lang="en-US" sz="2500" dirty="0" err="1">
                <a:solidFill>
                  <a:schemeClr val="tx1"/>
                </a:solidFill>
              </a:rPr>
              <a:t>Gravières</a:t>
            </a:r>
            <a:r>
              <a:rPr lang="en-US" sz="2500" dirty="0">
                <a:solidFill>
                  <a:schemeClr val="tx1"/>
                </a:solidFill>
              </a:rPr>
              <a:t> et sur le No-Kill de Vinon,</a:t>
            </a:r>
          </a:p>
          <a:p>
            <a:pPr marL="457200" indent="-228600" algn="l">
              <a:lnSpc>
                <a:spcPct val="90000"/>
              </a:lnSpc>
              <a:buFont typeface="Arial" panose="020B0604020202020204" pitchFamily="34" charset="0"/>
              <a:buChar char="•"/>
            </a:pPr>
            <a:r>
              <a:rPr lang="en-US" sz="2500" dirty="0">
                <a:solidFill>
                  <a:schemeClr val="tx1"/>
                </a:solidFill>
              </a:rPr>
              <a:t>La </a:t>
            </a:r>
            <a:r>
              <a:rPr lang="en-US" sz="2500" dirty="0" err="1">
                <a:solidFill>
                  <a:schemeClr val="tx1"/>
                </a:solidFill>
              </a:rPr>
              <a:t>fourniture</a:t>
            </a:r>
            <a:r>
              <a:rPr lang="en-US" sz="2500" dirty="0">
                <a:solidFill>
                  <a:schemeClr val="tx1"/>
                </a:solidFill>
              </a:rPr>
              <a:t> et pose de solar cam sur le Verdon et sur les </a:t>
            </a:r>
            <a:r>
              <a:rPr lang="en-US" sz="2500" dirty="0" err="1">
                <a:solidFill>
                  <a:schemeClr val="tx1"/>
                </a:solidFill>
              </a:rPr>
              <a:t>Gravières</a:t>
            </a:r>
            <a:endParaRPr lang="en-US" sz="2500" dirty="0">
              <a:solidFill>
                <a:schemeClr val="tx1"/>
              </a:solidFill>
            </a:endParaRPr>
          </a:p>
          <a:p>
            <a:pPr marL="457200" indent="-228600" algn="l">
              <a:lnSpc>
                <a:spcPct val="90000"/>
              </a:lnSpc>
              <a:buFont typeface="Arial" panose="020B0604020202020204" pitchFamily="34" charset="0"/>
              <a:buChar char="•"/>
            </a:pPr>
            <a:r>
              <a:rPr lang="en-US" sz="2500" dirty="0" err="1">
                <a:solidFill>
                  <a:schemeClr val="tx1"/>
                </a:solidFill>
              </a:rPr>
              <a:t>Fourniture</a:t>
            </a:r>
            <a:r>
              <a:rPr lang="en-US" sz="2500" dirty="0">
                <a:solidFill>
                  <a:schemeClr val="tx1"/>
                </a:solidFill>
              </a:rPr>
              <a:t> de la </a:t>
            </a:r>
            <a:r>
              <a:rPr lang="en-US" sz="2500" dirty="0" err="1">
                <a:solidFill>
                  <a:schemeClr val="tx1"/>
                </a:solidFill>
              </a:rPr>
              <a:t>température</a:t>
            </a:r>
            <a:r>
              <a:rPr lang="en-US" sz="2500" dirty="0">
                <a:solidFill>
                  <a:schemeClr val="tx1"/>
                </a:solidFill>
              </a:rPr>
              <a:t> de </a:t>
            </a:r>
            <a:r>
              <a:rPr lang="en-US" sz="2500" dirty="0" err="1">
                <a:solidFill>
                  <a:schemeClr val="tx1"/>
                </a:solidFill>
              </a:rPr>
              <a:t>l’eau</a:t>
            </a:r>
            <a:r>
              <a:rPr lang="en-US" sz="2500" dirty="0">
                <a:solidFill>
                  <a:schemeClr val="tx1"/>
                </a:solidFill>
              </a:rPr>
              <a:t> du Verdon, au </a:t>
            </a:r>
            <a:r>
              <a:rPr lang="en-US" sz="2500" dirty="0" err="1">
                <a:solidFill>
                  <a:schemeClr val="tx1"/>
                </a:solidFill>
              </a:rPr>
              <a:t>niveau</a:t>
            </a:r>
            <a:r>
              <a:rPr lang="en-US" sz="2500" dirty="0">
                <a:solidFill>
                  <a:schemeClr val="tx1"/>
                </a:solidFill>
              </a:rPr>
              <a:t> du </a:t>
            </a:r>
            <a:r>
              <a:rPr lang="en-US" sz="2500" dirty="0" err="1">
                <a:solidFill>
                  <a:schemeClr val="tx1"/>
                </a:solidFill>
              </a:rPr>
              <a:t>pont</a:t>
            </a:r>
            <a:r>
              <a:rPr lang="en-US" sz="2500" dirty="0">
                <a:solidFill>
                  <a:schemeClr val="tx1"/>
                </a:solidFill>
              </a:rPr>
              <a:t> de Vinon en </a:t>
            </a:r>
            <a:r>
              <a:rPr lang="en-US" sz="2500" dirty="0" err="1">
                <a:solidFill>
                  <a:schemeClr val="tx1"/>
                </a:solidFill>
              </a:rPr>
              <a:t>ligne</a:t>
            </a:r>
            <a:r>
              <a:rPr lang="en-US" sz="2500" dirty="0">
                <a:solidFill>
                  <a:schemeClr val="tx1"/>
                </a:solidFill>
              </a:rPr>
              <a:t> et en direct</a:t>
            </a:r>
          </a:p>
          <a:p>
            <a:pPr marL="457200" indent="-228600" algn="l">
              <a:lnSpc>
                <a:spcPct val="90000"/>
              </a:lnSpc>
              <a:buFont typeface="Arial" panose="020B0604020202020204" pitchFamily="34" charset="0"/>
              <a:buChar char="•"/>
            </a:pPr>
            <a:r>
              <a:rPr lang="en-US" sz="2500" dirty="0" err="1">
                <a:solidFill>
                  <a:schemeClr val="tx1"/>
                </a:solidFill>
              </a:rPr>
              <a:t>Poursuite</a:t>
            </a:r>
            <a:r>
              <a:rPr lang="en-US" sz="2500" dirty="0">
                <a:solidFill>
                  <a:schemeClr val="tx1"/>
                </a:solidFill>
              </a:rPr>
              <a:t> de la mise en place des </a:t>
            </a:r>
            <a:r>
              <a:rPr lang="en-US" sz="2500" dirty="0" err="1">
                <a:solidFill>
                  <a:schemeClr val="tx1"/>
                </a:solidFill>
              </a:rPr>
              <a:t>panneaux</a:t>
            </a:r>
            <a:r>
              <a:rPr lang="en-US" sz="2500" dirty="0">
                <a:solidFill>
                  <a:schemeClr val="tx1"/>
                </a:solidFill>
              </a:rPr>
              <a:t> des </a:t>
            </a:r>
            <a:r>
              <a:rPr lang="en-US" sz="2500" dirty="0" err="1">
                <a:solidFill>
                  <a:schemeClr val="tx1"/>
                </a:solidFill>
              </a:rPr>
              <a:t>lieux-dits</a:t>
            </a:r>
            <a:r>
              <a:rPr lang="en-US" sz="2500" dirty="0">
                <a:solidFill>
                  <a:schemeClr val="tx1"/>
                </a:solidFill>
              </a:rPr>
              <a:t> </a:t>
            </a:r>
            <a:r>
              <a:rPr lang="en-US" sz="2500" dirty="0" err="1">
                <a:solidFill>
                  <a:schemeClr val="tx1"/>
                </a:solidFill>
              </a:rPr>
              <a:t>réalisés</a:t>
            </a:r>
            <a:r>
              <a:rPr lang="en-US" sz="2500" dirty="0">
                <a:solidFill>
                  <a:schemeClr val="tx1"/>
                </a:solidFill>
              </a:rPr>
              <a:t> par la ligue </a:t>
            </a:r>
            <a:r>
              <a:rPr lang="en-US" sz="2500" dirty="0" err="1">
                <a:solidFill>
                  <a:schemeClr val="tx1"/>
                </a:solidFill>
              </a:rPr>
              <a:t>d’enseignement</a:t>
            </a:r>
            <a:r>
              <a:rPr lang="en-US" sz="2500" dirty="0">
                <a:solidFill>
                  <a:schemeClr val="tx1"/>
                </a:solidFill>
              </a:rPr>
              <a:t> </a:t>
            </a:r>
            <a:r>
              <a:rPr lang="en-US" sz="2500" dirty="0" err="1">
                <a:solidFill>
                  <a:schemeClr val="tx1"/>
                </a:solidFill>
              </a:rPr>
              <a:t>supérieur</a:t>
            </a:r>
            <a:r>
              <a:rPr lang="en-US" sz="2500" dirty="0">
                <a:solidFill>
                  <a:schemeClr val="tx1"/>
                </a:solidFill>
              </a:rPr>
              <a:t> du 04. </a:t>
            </a:r>
            <a:r>
              <a:rPr lang="en-US" sz="2500" dirty="0" err="1">
                <a:solidFill>
                  <a:schemeClr val="tx1"/>
                </a:solidFill>
              </a:rPr>
              <a:t>L’objectif</a:t>
            </a:r>
            <a:r>
              <a:rPr lang="en-US" sz="2500" dirty="0">
                <a:solidFill>
                  <a:schemeClr val="tx1"/>
                </a:solidFill>
              </a:rPr>
              <a:t> </a:t>
            </a:r>
            <a:r>
              <a:rPr lang="en-US" sz="2500" dirty="0" err="1">
                <a:solidFill>
                  <a:schemeClr val="tx1"/>
                </a:solidFill>
              </a:rPr>
              <a:t>est</a:t>
            </a:r>
            <a:r>
              <a:rPr lang="en-US" sz="2500" dirty="0">
                <a:solidFill>
                  <a:schemeClr val="tx1"/>
                </a:solidFill>
              </a:rPr>
              <a:t> de </a:t>
            </a:r>
            <a:r>
              <a:rPr lang="en-US" sz="2500" dirty="0" err="1">
                <a:solidFill>
                  <a:schemeClr val="tx1"/>
                </a:solidFill>
              </a:rPr>
              <a:t>transmettre</a:t>
            </a:r>
            <a:r>
              <a:rPr lang="en-US" sz="2500" dirty="0">
                <a:solidFill>
                  <a:schemeClr val="tx1"/>
                </a:solidFill>
              </a:rPr>
              <a:t> le </a:t>
            </a:r>
            <a:r>
              <a:rPr lang="en-US" sz="2500" dirty="0" err="1">
                <a:solidFill>
                  <a:schemeClr val="tx1"/>
                </a:solidFill>
              </a:rPr>
              <a:t>pourquoi</a:t>
            </a:r>
            <a:r>
              <a:rPr lang="en-US" sz="2500" dirty="0">
                <a:solidFill>
                  <a:schemeClr val="tx1"/>
                </a:solidFill>
              </a:rPr>
              <a:t> de </a:t>
            </a:r>
            <a:r>
              <a:rPr lang="en-US" sz="2500" dirty="0" err="1">
                <a:solidFill>
                  <a:schemeClr val="tx1"/>
                </a:solidFill>
              </a:rPr>
              <a:t>ces</a:t>
            </a:r>
            <a:r>
              <a:rPr lang="en-US" sz="2500" dirty="0">
                <a:solidFill>
                  <a:schemeClr val="tx1"/>
                </a:solidFill>
              </a:rPr>
              <a:t> </a:t>
            </a:r>
            <a:r>
              <a:rPr lang="en-US" sz="2500" dirty="0" err="1">
                <a:solidFill>
                  <a:schemeClr val="tx1"/>
                </a:solidFill>
              </a:rPr>
              <a:t>lieux-dits</a:t>
            </a:r>
            <a:r>
              <a:rPr lang="en-US" sz="2500" dirty="0">
                <a:solidFill>
                  <a:schemeClr val="tx1"/>
                </a:solidFill>
              </a:rPr>
              <a:t>, via un support internet. </a:t>
            </a: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1106588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4" y="1153572"/>
            <a:ext cx="2610329"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sz="3200" kern="1200" dirty="0" err="1">
                <a:solidFill>
                  <a:schemeClr val="bg1"/>
                </a:solidFill>
                <a:latin typeface="+mj-lt"/>
                <a:ea typeface="+mj-ea"/>
                <a:cs typeface="+mj-cs"/>
              </a:rPr>
              <a:t>Connaissance</a:t>
            </a:r>
            <a:endParaRPr lang="en-US" kern="1200" dirty="0">
              <a:solidFill>
                <a:schemeClr val="bg1"/>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2843808" y="591344"/>
            <a:ext cx="6192688" cy="5585619"/>
          </a:xfrm>
        </p:spPr>
        <p:txBody>
          <a:bodyPr vert="horz" lIns="91440" tIns="45720" rIns="91440" bIns="45720" rtlCol="0" anchor="ctr">
            <a:normAutofit/>
          </a:bodyPr>
          <a:lstStyle/>
          <a:p>
            <a:pPr marL="457200" indent="-228600" algn="l">
              <a:lnSpc>
                <a:spcPct val="90000"/>
              </a:lnSpc>
              <a:buFont typeface="Arial" panose="020B0604020202020204" pitchFamily="34" charset="0"/>
              <a:buChar char="•"/>
            </a:pPr>
            <a:r>
              <a:rPr lang="en-US" sz="2400" dirty="0">
                <a:solidFill>
                  <a:schemeClr val="tx1"/>
                </a:solidFill>
              </a:rPr>
              <a:t>Pêche de </a:t>
            </a:r>
            <a:r>
              <a:rPr lang="en-US" sz="2400" dirty="0" err="1">
                <a:solidFill>
                  <a:schemeClr val="tx1"/>
                </a:solidFill>
              </a:rPr>
              <a:t>connaissance</a:t>
            </a:r>
            <a:r>
              <a:rPr lang="en-US" sz="2400" dirty="0">
                <a:solidFill>
                  <a:schemeClr val="tx1"/>
                </a:solidFill>
              </a:rPr>
              <a:t> en Durance,</a:t>
            </a:r>
          </a:p>
          <a:p>
            <a:pPr marL="457200" indent="-228600" algn="l">
              <a:lnSpc>
                <a:spcPct val="90000"/>
              </a:lnSpc>
              <a:buFont typeface="Arial" panose="020B0604020202020204" pitchFamily="34" charset="0"/>
              <a:buChar char="•"/>
            </a:pPr>
            <a:r>
              <a:rPr lang="en-US" sz="2400" dirty="0" err="1">
                <a:solidFill>
                  <a:schemeClr val="tx1"/>
                </a:solidFill>
              </a:rPr>
              <a:t>Poursuite</a:t>
            </a:r>
            <a:r>
              <a:rPr lang="en-US" sz="2400" dirty="0">
                <a:solidFill>
                  <a:schemeClr val="tx1"/>
                </a:solidFill>
              </a:rPr>
              <a:t> </a:t>
            </a:r>
            <a:r>
              <a:rPr lang="en-US" sz="2400" dirty="0" err="1">
                <a:solidFill>
                  <a:schemeClr val="tx1"/>
                </a:solidFill>
              </a:rPr>
              <a:t>suivi</a:t>
            </a:r>
            <a:r>
              <a:rPr lang="en-US" sz="2400" dirty="0">
                <a:solidFill>
                  <a:schemeClr val="tx1"/>
                </a:solidFill>
              </a:rPr>
              <a:t> </a:t>
            </a:r>
            <a:r>
              <a:rPr lang="en-US" sz="2400" dirty="0" err="1">
                <a:solidFill>
                  <a:schemeClr val="tx1"/>
                </a:solidFill>
              </a:rPr>
              <a:t>frayère</a:t>
            </a:r>
            <a:r>
              <a:rPr lang="en-US" sz="2400" dirty="0">
                <a:solidFill>
                  <a:schemeClr val="tx1"/>
                </a:solidFill>
              </a:rPr>
              <a:t> à truite à </a:t>
            </a:r>
            <a:r>
              <a:rPr lang="en-US" sz="2400" dirty="0" err="1">
                <a:solidFill>
                  <a:schemeClr val="tx1"/>
                </a:solidFill>
              </a:rPr>
              <a:t>fario</a:t>
            </a:r>
            <a:r>
              <a:rPr lang="en-US" sz="2400" dirty="0">
                <a:solidFill>
                  <a:schemeClr val="tx1"/>
                </a:solidFill>
              </a:rPr>
              <a:t> Verdon + affluents</a:t>
            </a:r>
          </a:p>
          <a:p>
            <a:pPr marL="457200" indent="-228600" algn="l">
              <a:lnSpc>
                <a:spcPct val="90000"/>
              </a:lnSpc>
              <a:buFont typeface="Arial" panose="020B0604020202020204" pitchFamily="34" charset="0"/>
              <a:buChar char="•"/>
            </a:pPr>
            <a:r>
              <a:rPr lang="en-US" sz="2400" dirty="0" err="1">
                <a:solidFill>
                  <a:schemeClr val="tx1"/>
                </a:solidFill>
              </a:rPr>
              <a:t>Poursuite</a:t>
            </a:r>
            <a:r>
              <a:rPr lang="en-US" sz="2400" dirty="0">
                <a:solidFill>
                  <a:schemeClr val="tx1"/>
                </a:solidFill>
              </a:rPr>
              <a:t> et </a:t>
            </a:r>
            <a:r>
              <a:rPr lang="en-US" sz="2400" dirty="0" err="1">
                <a:solidFill>
                  <a:schemeClr val="tx1"/>
                </a:solidFill>
              </a:rPr>
              <a:t>modernisation</a:t>
            </a:r>
            <a:r>
              <a:rPr lang="en-US" sz="2400" dirty="0">
                <a:solidFill>
                  <a:schemeClr val="tx1"/>
                </a:solidFill>
              </a:rPr>
              <a:t> du </a:t>
            </a:r>
            <a:r>
              <a:rPr lang="en-US" sz="2400" dirty="0" err="1">
                <a:solidFill>
                  <a:schemeClr val="tx1"/>
                </a:solidFill>
              </a:rPr>
              <a:t>suivi</a:t>
            </a:r>
            <a:r>
              <a:rPr lang="en-US" sz="2400" dirty="0">
                <a:solidFill>
                  <a:schemeClr val="tx1"/>
                </a:solidFill>
              </a:rPr>
              <a:t> </a:t>
            </a:r>
            <a:r>
              <a:rPr lang="en-US" sz="2400" dirty="0" err="1">
                <a:solidFill>
                  <a:schemeClr val="tx1"/>
                </a:solidFill>
              </a:rPr>
              <a:t>thermique</a:t>
            </a:r>
            <a:endParaRPr lang="en-US" sz="2400" dirty="0">
              <a:solidFill>
                <a:schemeClr val="tx1"/>
              </a:solidFill>
            </a:endParaRPr>
          </a:p>
          <a:p>
            <a:pPr marL="457200" indent="-228600" algn="l">
              <a:lnSpc>
                <a:spcPct val="90000"/>
              </a:lnSpc>
              <a:buFont typeface="Arial" panose="020B0604020202020204" pitchFamily="34" charset="0"/>
              <a:buChar char="•"/>
            </a:pPr>
            <a:r>
              <a:rPr lang="en-US" sz="2400" dirty="0" err="1">
                <a:solidFill>
                  <a:schemeClr val="tx1"/>
                </a:solidFill>
              </a:rPr>
              <a:t>Suivi</a:t>
            </a:r>
            <a:r>
              <a:rPr lang="en-US" sz="2400" dirty="0">
                <a:solidFill>
                  <a:schemeClr val="tx1"/>
                </a:solidFill>
              </a:rPr>
              <a:t> refuge </a:t>
            </a:r>
            <a:r>
              <a:rPr lang="en-US" sz="2400" dirty="0" err="1">
                <a:solidFill>
                  <a:schemeClr val="tx1"/>
                </a:solidFill>
              </a:rPr>
              <a:t>thermique</a:t>
            </a:r>
            <a:endParaRPr lang="en-US" sz="2400" dirty="0">
              <a:solidFill>
                <a:schemeClr val="tx1"/>
              </a:solidFill>
            </a:endParaRPr>
          </a:p>
          <a:p>
            <a:pPr marL="457200" indent="-228600" algn="l">
              <a:lnSpc>
                <a:spcPct val="90000"/>
              </a:lnSpc>
              <a:buFont typeface="Arial" panose="020B0604020202020204" pitchFamily="34" charset="0"/>
              <a:buChar char="•"/>
            </a:pPr>
            <a:r>
              <a:rPr lang="en-US" sz="2400" dirty="0" err="1">
                <a:solidFill>
                  <a:schemeClr val="tx1"/>
                </a:solidFill>
              </a:rPr>
              <a:t>Suivi</a:t>
            </a:r>
            <a:r>
              <a:rPr lang="en-US" sz="2400" dirty="0">
                <a:solidFill>
                  <a:schemeClr val="tx1"/>
                </a:solidFill>
              </a:rPr>
              <a:t> de la population </a:t>
            </a:r>
            <a:r>
              <a:rPr lang="en-US" sz="2400" dirty="0" err="1">
                <a:solidFill>
                  <a:schemeClr val="tx1"/>
                </a:solidFill>
              </a:rPr>
              <a:t>d’ombre</a:t>
            </a:r>
            <a:r>
              <a:rPr lang="en-US" sz="2400" dirty="0">
                <a:solidFill>
                  <a:schemeClr val="tx1"/>
                </a:solidFill>
              </a:rPr>
              <a:t> </a:t>
            </a:r>
            <a:r>
              <a:rPr lang="en-US" sz="2400" dirty="0" err="1">
                <a:solidFill>
                  <a:schemeClr val="tx1"/>
                </a:solidFill>
              </a:rPr>
              <a:t>commun</a:t>
            </a:r>
            <a:r>
              <a:rPr lang="en-US" sz="2400" dirty="0">
                <a:solidFill>
                  <a:schemeClr val="tx1"/>
                </a:solidFill>
              </a:rPr>
              <a:t> via un </a:t>
            </a:r>
            <a:r>
              <a:rPr lang="en-US" sz="2400" dirty="0" err="1">
                <a:solidFill>
                  <a:schemeClr val="tx1"/>
                </a:solidFill>
              </a:rPr>
              <a:t>protocole</a:t>
            </a:r>
            <a:r>
              <a:rPr lang="en-US" sz="2400" dirty="0">
                <a:solidFill>
                  <a:schemeClr val="tx1"/>
                </a:solidFill>
              </a:rPr>
              <a:t> de </a:t>
            </a:r>
            <a:r>
              <a:rPr lang="en-US" sz="2400" dirty="0" err="1">
                <a:solidFill>
                  <a:schemeClr val="tx1"/>
                </a:solidFill>
              </a:rPr>
              <a:t>suivi</a:t>
            </a:r>
            <a:r>
              <a:rPr lang="en-US" sz="2400" dirty="0">
                <a:solidFill>
                  <a:schemeClr val="tx1"/>
                </a:solidFill>
              </a:rPr>
              <a:t> </a:t>
            </a:r>
            <a:r>
              <a:rPr lang="en-US" sz="2400" dirty="0" err="1">
                <a:solidFill>
                  <a:schemeClr val="tx1"/>
                </a:solidFill>
              </a:rPr>
              <a:t>d’observation</a:t>
            </a:r>
            <a:r>
              <a:rPr lang="en-US" sz="2400" dirty="0">
                <a:solidFill>
                  <a:schemeClr val="tx1"/>
                </a:solidFill>
              </a:rPr>
              <a:t> </a:t>
            </a:r>
            <a:r>
              <a:rPr lang="en-US" sz="2400" dirty="0" err="1">
                <a:solidFill>
                  <a:schemeClr val="tx1"/>
                </a:solidFill>
              </a:rPr>
              <a:t>subaquatique</a:t>
            </a:r>
            <a:endParaRPr lang="en-US" sz="2400" dirty="0">
              <a:solidFill>
                <a:schemeClr val="tx1"/>
              </a:solidFill>
            </a:endParaRPr>
          </a:p>
          <a:p>
            <a:pPr marL="457200" indent="-228600" algn="l">
              <a:lnSpc>
                <a:spcPct val="90000"/>
              </a:lnSpc>
              <a:buFont typeface="Arial" panose="020B0604020202020204" pitchFamily="34" charset="0"/>
              <a:buChar char="•"/>
            </a:pPr>
            <a:r>
              <a:rPr lang="en-US" sz="2400" dirty="0" err="1">
                <a:solidFill>
                  <a:schemeClr val="tx1"/>
                </a:solidFill>
              </a:rPr>
              <a:t>Prise</a:t>
            </a:r>
            <a:r>
              <a:rPr lang="en-US" sz="2400" dirty="0">
                <a:solidFill>
                  <a:schemeClr val="tx1"/>
                </a:solidFill>
              </a:rPr>
              <a:t> de 3 stagiaires en IUT </a:t>
            </a:r>
            <a:r>
              <a:rPr lang="en-US" sz="2400" dirty="0" err="1">
                <a:solidFill>
                  <a:schemeClr val="tx1"/>
                </a:solidFill>
              </a:rPr>
              <a:t>environnement</a:t>
            </a:r>
            <a:r>
              <a:rPr lang="en-US" sz="2400" dirty="0">
                <a:solidFill>
                  <a:schemeClr val="tx1"/>
                </a:solidFill>
              </a:rPr>
              <a:t> de </a:t>
            </a:r>
            <a:r>
              <a:rPr lang="en-US" sz="2400" dirty="0" err="1">
                <a:solidFill>
                  <a:schemeClr val="tx1"/>
                </a:solidFill>
              </a:rPr>
              <a:t>Digne</a:t>
            </a:r>
            <a:r>
              <a:rPr lang="en-US" sz="2400" dirty="0">
                <a:solidFill>
                  <a:schemeClr val="tx1"/>
                </a:solidFill>
              </a:rPr>
              <a:t> les Bains, pour </a:t>
            </a:r>
            <a:r>
              <a:rPr lang="en-US" sz="2400" dirty="0" err="1">
                <a:solidFill>
                  <a:schemeClr val="tx1"/>
                </a:solidFill>
              </a:rPr>
              <a:t>réalisation</a:t>
            </a:r>
            <a:r>
              <a:rPr lang="en-US" sz="2400" dirty="0">
                <a:solidFill>
                  <a:schemeClr val="tx1"/>
                </a:solidFill>
              </a:rPr>
              <a:t> d’un plan </a:t>
            </a:r>
            <a:r>
              <a:rPr lang="en-US" sz="2400" dirty="0" err="1">
                <a:solidFill>
                  <a:schemeClr val="tx1"/>
                </a:solidFill>
              </a:rPr>
              <a:t>d’action</a:t>
            </a:r>
            <a:r>
              <a:rPr lang="en-US" sz="2400" dirty="0">
                <a:solidFill>
                  <a:schemeClr val="tx1"/>
                </a:solidFill>
              </a:rPr>
              <a:t> sur la Gravière 1</a:t>
            </a:r>
          </a:p>
          <a:p>
            <a:pPr marL="457200" indent="-228600" algn="l">
              <a:lnSpc>
                <a:spcPct val="90000"/>
              </a:lnSpc>
              <a:buFont typeface="Arial" panose="020B0604020202020204" pitchFamily="34" charset="0"/>
              <a:buChar char="•"/>
            </a:pPr>
            <a:r>
              <a:rPr lang="en-US" sz="2400" dirty="0">
                <a:solidFill>
                  <a:schemeClr val="tx1"/>
                </a:solidFill>
              </a:rPr>
              <a:t>Accueil </a:t>
            </a:r>
            <a:r>
              <a:rPr lang="en-US" sz="2400" dirty="0" err="1">
                <a:solidFill>
                  <a:schemeClr val="tx1"/>
                </a:solidFill>
              </a:rPr>
              <a:t>d’une</a:t>
            </a:r>
            <a:r>
              <a:rPr lang="en-US" sz="2400" dirty="0">
                <a:solidFill>
                  <a:schemeClr val="tx1"/>
                </a:solidFill>
              </a:rPr>
              <a:t> stagiaire en première BAC STAV fin juin-début </a:t>
            </a:r>
            <a:r>
              <a:rPr lang="en-US" sz="2400" dirty="0" err="1">
                <a:solidFill>
                  <a:schemeClr val="tx1"/>
                </a:solidFill>
              </a:rPr>
              <a:t>juillet</a:t>
            </a:r>
            <a:endParaRPr lang="en-US" sz="2400" dirty="0">
              <a:solidFill>
                <a:schemeClr val="tx1"/>
              </a:solidFill>
            </a:endParaRPr>
          </a:p>
          <a:p>
            <a:pPr marL="228600" algn="l">
              <a:lnSpc>
                <a:spcPct val="90000"/>
              </a:lnSpc>
            </a:pPr>
            <a:endParaRPr lang="en-US" sz="2200"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785911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37940BB-FBC4-492E-BD92-3B7B914D0E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107504" y="116632"/>
            <a:ext cx="869944" cy="936104"/>
          </a:xfrm>
          <a:prstGeom prst="rect">
            <a:avLst/>
          </a:prstGeom>
          <a:noFill/>
        </p:spPr>
      </p:pic>
      <p:sp>
        <p:nvSpPr>
          <p:cNvPr id="11"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40490" y="4409267"/>
            <a:ext cx="3182692" cy="27432"/>
          </a:xfrm>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 name="connsiteX0" fmla="*/ 0 w 3182692"/>
              <a:gd name="connsiteY0" fmla="*/ 0 h 27432"/>
              <a:gd name="connsiteX1" fmla="*/ 604711 w 3182692"/>
              <a:gd name="connsiteY1" fmla="*/ 0 h 27432"/>
              <a:gd name="connsiteX2" fmla="*/ 1145769 w 3182692"/>
              <a:gd name="connsiteY2" fmla="*/ 0 h 27432"/>
              <a:gd name="connsiteX3" fmla="*/ 1845961 w 3182692"/>
              <a:gd name="connsiteY3" fmla="*/ 0 h 27432"/>
              <a:gd name="connsiteX4" fmla="*/ 2450673 w 3182692"/>
              <a:gd name="connsiteY4" fmla="*/ 0 h 27432"/>
              <a:gd name="connsiteX5" fmla="*/ 3182692 w 3182692"/>
              <a:gd name="connsiteY5" fmla="*/ 0 h 27432"/>
              <a:gd name="connsiteX6" fmla="*/ 3182692 w 3182692"/>
              <a:gd name="connsiteY6" fmla="*/ 27432 h 27432"/>
              <a:gd name="connsiteX7" fmla="*/ 2546154 w 3182692"/>
              <a:gd name="connsiteY7" fmla="*/ 27432 h 27432"/>
              <a:gd name="connsiteX8" fmla="*/ 1845961 w 3182692"/>
              <a:gd name="connsiteY8" fmla="*/ 27432 h 27432"/>
              <a:gd name="connsiteX9" fmla="*/ 1304904 w 3182692"/>
              <a:gd name="connsiteY9" fmla="*/ 27432 h 27432"/>
              <a:gd name="connsiteX10" fmla="*/ 668365 w 3182692"/>
              <a:gd name="connsiteY10" fmla="*/ 27432 h 27432"/>
              <a:gd name="connsiteX11" fmla="*/ 0 w 3182692"/>
              <a:gd name="connsiteY11" fmla="*/ 27432 h 27432"/>
              <a:gd name="connsiteX12" fmla="*/ 0 w 3182692"/>
              <a:gd name="connsiteY12"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82692" h="27432" fill="none" extrusionOk="0">
                <a:moveTo>
                  <a:pt x="0" y="0"/>
                </a:moveTo>
                <a:cubicBezTo>
                  <a:pt x="145195" y="-37571"/>
                  <a:pt x="472618" y="-13696"/>
                  <a:pt x="604711" y="0"/>
                </a:cubicBezTo>
                <a:cubicBezTo>
                  <a:pt x="706652" y="-3280"/>
                  <a:pt x="1039328" y="-8567"/>
                  <a:pt x="1241250" y="0"/>
                </a:cubicBezTo>
                <a:cubicBezTo>
                  <a:pt x="1405712" y="-7891"/>
                  <a:pt x="1711158" y="8053"/>
                  <a:pt x="1909615" y="0"/>
                </a:cubicBezTo>
                <a:cubicBezTo>
                  <a:pt x="2107436" y="-40150"/>
                  <a:pt x="2247192" y="19443"/>
                  <a:pt x="2577981" y="0"/>
                </a:cubicBezTo>
                <a:cubicBezTo>
                  <a:pt x="2894393" y="-5855"/>
                  <a:pt x="3041563" y="17846"/>
                  <a:pt x="3182692" y="0"/>
                </a:cubicBezTo>
                <a:cubicBezTo>
                  <a:pt x="3181483" y="8407"/>
                  <a:pt x="3183078" y="21662"/>
                  <a:pt x="3182692" y="27432"/>
                </a:cubicBezTo>
                <a:cubicBezTo>
                  <a:pt x="2975928" y="66594"/>
                  <a:pt x="2667693" y="28550"/>
                  <a:pt x="2482500" y="27432"/>
                </a:cubicBezTo>
                <a:cubicBezTo>
                  <a:pt x="2299734" y="46056"/>
                  <a:pt x="1925962" y="18447"/>
                  <a:pt x="1782308" y="27432"/>
                </a:cubicBezTo>
                <a:cubicBezTo>
                  <a:pt x="1635580" y="29690"/>
                  <a:pt x="1257854" y="5481"/>
                  <a:pt x="1145769" y="27432"/>
                </a:cubicBezTo>
                <a:cubicBezTo>
                  <a:pt x="1025065" y="65718"/>
                  <a:pt x="247799" y="-2392"/>
                  <a:pt x="0" y="27432"/>
                </a:cubicBezTo>
                <a:cubicBezTo>
                  <a:pt x="-877" y="21414"/>
                  <a:pt x="691" y="5222"/>
                  <a:pt x="0" y="0"/>
                </a:cubicBezTo>
                <a:close/>
              </a:path>
              <a:path w="3182692" h="27432" stroke="0" extrusionOk="0">
                <a:moveTo>
                  <a:pt x="0" y="0"/>
                </a:moveTo>
                <a:cubicBezTo>
                  <a:pt x="288308" y="19724"/>
                  <a:pt x="431183" y="-26509"/>
                  <a:pt x="604711" y="0"/>
                </a:cubicBezTo>
                <a:cubicBezTo>
                  <a:pt x="795174" y="4405"/>
                  <a:pt x="950067" y="22541"/>
                  <a:pt x="1145769" y="0"/>
                </a:cubicBezTo>
                <a:cubicBezTo>
                  <a:pt x="1301850" y="7702"/>
                  <a:pt x="1499974" y="-70469"/>
                  <a:pt x="1845961" y="0"/>
                </a:cubicBezTo>
                <a:cubicBezTo>
                  <a:pt x="2191264" y="15313"/>
                  <a:pt x="2307232" y="-97"/>
                  <a:pt x="2450673" y="0"/>
                </a:cubicBezTo>
                <a:cubicBezTo>
                  <a:pt x="2596405" y="-19465"/>
                  <a:pt x="3033067" y="-31048"/>
                  <a:pt x="3182692" y="0"/>
                </a:cubicBezTo>
                <a:cubicBezTo>
                  <a:pt x="3182719" y="12742"/>
                  <a:pt x="3182063" y="18962"/>
                  <a:pt x="3182692" y="27432"/>
                </a:cubicBezTo>
                <a:cubicBezTo>
                  <a:pt x="3091120" y="-13878"/>
                  <a:pt x="2811074" y="70837"/>
                  <a:pt x="2546154" y="27432"/>
                </a:cubicBezTo>
                <a:cubicBezTo>
                  <a:pt x="2285186" y="36673"/>
                  <a:pt x="2090205" y="-13177"/>
                  <a:pt x="1845961" y="27432"/>
                </a:cubicBezTo>
                <a:cubicBezTo>
                  <a:pt x="1599794" y="40637"/>
                  <a:pt x="1466284" y="46591"/>
                  <a:pt x="1304904" y="27432"/>
                </a:cubicBezTo>
                <a:cubicBezTo>
                  <a:pt x="1189365" y="52919"/>
                  <a:pt x="952251" y="32605"/>
                  <a:pt x="668365" y="27432"/>
                </a:cubicBezTo>
                <a:cubicBezTo>
                  <a:pt x="407868" y="52739"/>
                  <a:pt x="284672" y="-261"/>
                  <a:pt x="0" y="27432"/>
                </a:cubicBezTo>
                <a:cubicBezTo>
                  <a:pt x="744" y="20230"/>
                  <a:pt x="1744" y="12455"/>
                  <a:pt x="0" y="0"/>
                </a:cubicBezTo>
                <a:close/>
              </a:path>
              <a:path w="3182692" h="27432" fill="none" stroke="0" extrusionOk="0">
                <a:moveTo>
                  <a:pt x="0" y="0"/>
                </a:moveTo>
                <a:cubicBezTo>
                  <a:pt x="108839" y="-32375"/>
                  <a:pt x="447732" y="16552"/>
                  <a:pt x="604711" y="0"/>
                </a:cubicBezTo>
                <a:cubicBezTo>
                  <a:pt x="781899" y="-548"/>
                  <a:pt x="1052060" y="7118"/>
                  <a:pt x="1241250" y="0"/>
                </a:cubicBezTo>
                <a:cubicBezTo>
                  <a:pt x="1399482" y="14083"/>
                  <a:pt x="1706293" y="54730"/>
                  <a:pt x="1909615" y="0"/>
                </a:cubicBezTo>
                <a:cubicBezTo>
                  <a:pt x="2085313" y="-24404"/>
                  <a:pt x="2264415" y="16988"/>
                  <a:pt x="2577981" y="0"/>
                </a:cubicBezTo>
                <a:cubicBezTo>
                  <a:pt x="2926098" y="-10318"/>
                  <a:pt x="3036314" y="-14769"/>
                  <a:pt x="3182692" y="0"/>
                </a:cubicBezTo>
                <a:cubicBezTo>
                  <a:pt x="3181318" y="7363"/>
                  <a:pt x="3182017" y="22542"/>
                  <a:pt x="3182692" y="27432"/>
                </a:cubicBezTo>
                <a:cubicBezTo>
                  <a:pt x="2996012" y="7913"/>
                  <a:pt x="2669008" y="36539"/>
                  <a:pt x="2482500" y="27432"/>
                </a:cubicBezTo>
                <a:cubicBezTo>
                  <a:pt x="2296543" y="30390"/>
                  <a:pt x="1935236" y="17082"/>
                  <a:pt x="1782308" y="27432"/>
                </a:cubicBezTo>
                <a:cubicBezTo>
                  <a:pt x="1607683" y="34634"/>
                  <a:pt x="1291498" y="10513"/>
                  <a:pt x="1145769" y="27432"/>
                </a:cubicBezTo>
                <a:cubicBezTo>
                  <a:pt x="1015407" y="64469"/>
                  <a:pt x="262557" y="35715"/>
                  <a:pt x="0" y="27432"/>
                </a:cubicBezTo>
                <a:cubicBezTo>
                  <a:pt x="-328" y="20933"/>
                  <a:pt x="1941" y="68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2692" h="27432" fill="none" extrusionOk="0">
                        <a:moveTo>
                          <a:pt x="0" y="0"/>
                        </a:moveTo>
                        <a:cubicBezTo>
                          <a:pt x="126686" y="-21366"/>
                          <a:pt x="467788" y="9025"/>
                          <a:pt x="604711" y="0"/>
                        </a:cubicBezTo>
                        <a:cubicBezTo>
                          <a:pt x="741634" y="-9025"/>
                          <a:pt x="1061620" y="6814"/>
                          <a:pt x="1241250" y="0"/>
                        </a:cubicBezTo>
                        <a:cubicBezTo>
                          <a:pt x="1420880" y="-6814"/>
                          <a:pt x="1713773" y="13383"/>
                          <a:pt x="1909615" y="0"/>
                        </a:cubicBezTo>
                        <a:cubicBezTo>
                          <a:pt x="2105457" y="-13383"/>
                          <a:pt x="2257256" y="13567"/>
                          <a:pt x="2577981" y="0"/>
                        </a:cubicBezTo>
                        <a:cubicBezTo>
                          <a:pt x="2898706" y="-13567"/>
                          <a:pt x="3026063" y="6328"/>
                          <a:pt x="3182692" y="0"/>
                        </a:cubicBezTo>
                        <a:cubicBezTo>
                          <a:pt x="3181526" y="7395"/>
                          <a:pt x="3182737" y="21864"/>
                          <a:pt x="3182692" y="27432"/>
                        </a:cubicBezTo>
                        <a:cubicBezTo>
                          <a:pt x="2998421" y="30886"/>
                          <a:pt x="2675038" y="28158"/>
                          <a:pt x="2482500" y="27432"/>
                        </a:cubicBezTo>
                        <a:cubicBezTo>
                          <a:pt x="2289962" y="26706"/>
                          <a:pt x="1930644" y="15978"/>
                          <a:pt x="1782308" y="27432"/>
                        </a:cubicBezTo>
                        <a:cubicBezTo>
                          <a:pt x="1633972" y="38886"/>
                          <a:pt x="1287388" y="7152"/>
                          <a:pt x="1145769" y="27432"/>
                        </a:cubicBezTo>
                        <a:cubicBezTo>
                          <a:pt x="1004150" y="47712"/>
                          <a:pt x="256377" y="-28294"/>
                          <a:pt x="0" y="27432"/>
                        </a:cubicBezTo>
                        <a:cubicBezTo>
                          <a:pt x="-503" y="20663"/>
                          <a:pt x="1168" y="5855"/>
                          <a:pt x="0" y="0"/>
                        </a:cubicBezTo>
                        <a:close/>
                      </a:path>
                      <a:path w="3182692" h="27432" stroke="0" extrusionOk="0">
                        <a:moveTo>
                          <a:pt x="0" y="0"/>
                        </a:moveTo>
                        <a:cubicBezTo>
                          <a:pt x="283446" y="18201"/>
                          <a:pt x="432812" y="7290"/>
                          <a:pt x="604711" y="0"/>
                        </a:cubicBezTo>
                        <a:cubicBezTo>
                          <a:pt x="776610" y="-7290"/>
                          <a:pt x="982253" y="15478"/>
                          <a:pt x="1145769" y="0"/>
                        </a:cubicBezTo>
                        <a:cubicBezTo>
                          <a:pt x="1309285" y="-15478"/>
                          <a:pt x="1514247" y="-25520"/>
                          <a:pt x="1845961" y="0"/>
                        </a:cubicBezTo>
                        <a:cubicBezTo>
                          <a:pt x="2177675" y="25520"/>
                          <a:pt x="2297588" y="16646"/>
                          <a:pt x="2450673" y="0"/>
                        </a:cubicBezTo>
                        <a:cubicBezTo>
                          <a:pt x="2603758" y="-16646"/>
                          <a:pt x="3023048" y="-21196"/>
                          <a:pt x="3182692" y="0"/>
                        </a:cubicBezTo>
                        <a:cubicBezTo>
                          <a:pt x="3182885" y="12649"/>
                          <a:pt x="3181704" y="17989"/>
                          <a:pt x="3182692" y="27432"/>
                        </a:cubicBezTo>
                        <a:cubicBezTo>
                          <a:pt x="3039109" y="-3557"/>
                          <a:pt x="2823860" y="22992"/>
                          <a:pt x="2546154" y="27432"/>
                        </a:cubicBezTo>
                        <a:cubicBezTo>
                          <a:pt x="2268448" y="31872"/>
                          <a:pt x="2098674" y="14435"/>
                          <a:pt x="1845961" y="27432"/>
                        </a:cubicBezTo>
                        <a:cubicBezTo>
                          <a:pt x="1593248" y="40429"/>
                          <a:pt x="1456743" y="36704"/>
                          <a:pt x="1304904" y="27432"/>
                        </a:cubicBezTo>
                        <a:cubicBezTo>
                          <a:pt x="1153065" y="18160"/>
                          <a:pt x="947204" y="20270"/>
                          <a:pt x="668365" y="27432"/>
                        </a:cubicBezTo>
                        <a:cubicBezTo>
                          <a:pt x="389526" y="34594"/>
                          <a:pt x="288244" y="4516"/>
                          <a:pt x="0" y="27432"/>
                        </a:cubicBezTo>
                        <a:cubicBezTo>
                          <a:pt x="1300" y="19678"/>
                          <a:pt x="-86" y="12044"/>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Image 7">
            <a:extLst>
              <a:ext uri="{FF2B5EF4-FFF2-40B4-BE49-F238E27FC236}">
                <a16:creationId xmlns:a16="http://schemas.microsoft.com/office/drawing/2014/main" id="{50AA15C6-CA64-187D-41D9-B39576AB34BA}"/>
              </a:ext>
            </a:extLst>
          </p:cNvPr>
          <p:cNvPicPr>
            <a:picLocks noChangeAspect="1"/>
          </p:cNvPicPr>
          <p:nvPr/>
        </p:nvPicPr>
        <p:blipFill rotWithShape="1">
          <a:blip r:embed="rId3"/>
          <a:srcRect b="20731"/>
          <a:stretch/>
        </p:blipFill>
        <p:spPr>
          <a:xfrm>
            <a:off x="1331640" y="115466"/>
            <a:ext cx="6671069" cy="6571827"/>
          </a:xfrm>
          <a:prstGeom prst="rect">
            <a:avLst/>
          </a:prstGeom>
        </p:spPr>
      </p:pic>
    </p:spTree>
    <p:extLst>
      <p:ext uri="{BB962C8B-B14F-4D97-AF65-F5344CB8AC3E}">
        <p14:creationId xmlns:p14="http://schemas.microsoft.com/office/powerpoint/2010/main" val="36944518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109836" y="260648"/>
            <a:ext cx="5695018" cy="6741368"/>
          </a:xfrm>
        </p:spPr>
        <p:txBody>
          <a:bodyPr vert="horz" lIns="91440" tIns="45720" rIns="91440" bIns="45720" rtlCol="0" anchor="ctr">
            <a:normAutofit fontScale="92500" lnSpcReduction="20000"/>
          </a:bodyPr>
          <a:lstStyle/>
          <a:p>
            <a:pPr algn="l">
              <a:lnSpc>
                <a:spcPct val="90000"/>
              </a:lnSpc>
            </a:pPr>
            <a:r>
              <a:rPr lang="en-US" sz="2200" b="1" dirty="0" err="1">
                <a:solidFill>
                  <a:schemeClr val="tx1"/>
                </a:solidFill>
              </a:rPr>
              <a:t>Ruisseau</a:t>
            </a:r>
            <a:r>
              <a:rPr lang="en-US" sz="2200" b="1" dirty="0">
                <a:solidFill>
                  <a:schemeClr val="tx1"/>
                </a:solidFill>
              </a:rPr>
              <a:t> de la </a:t>
            </a:r>
            <a:r>
              <a:rPr lang="en-US" sz="2200" b="1" dirty="0" err="1">
                <a:solidFill>
                  <a:schemeClr val="tx1"/>
                </a:solidFill>
              </a:rPr>
              <a:t>Foux</a:t>
            </a:r>
            <a:r>
              <a:rPr lang="en-US" sz="2200" b="1" dirty="0">
                <a:solidFill>
                  <a:schemeClr val="tx1"/>
                </a:solidFill>
              </a:rPr>
              <a:t> + </a:t>
            </a:r>
            <a:r>
              <a:rPr lang="en-US" sz="2200" b="1" dirty="0" err="1">
                <a:solidFill>
                  <a:schemeClr val="tx1"/>
                </a:solidFill>
              </a:rPr>
              <a:t>Vallon</a:t>
            </a:r>
            <a:r>
              <a:rPr lang="en-US" sz="2200" b="1" dirty="0">
                <a:solidFill>
                  <a:schemeClr val="tx1"/>
                </a:solidFill>
              </a:rPr>
              <a:t> du Pont :</a:t>
            </a:r>
          </a:p>
          <a:p>
            <a:pPr marL="457200" indent="-228600" algn="l">
              <a:lnSpc>
                <a:spcPct val="90000"/>
              </a:lnSpc>
              <a:buFont typeface="Arial" panose="020B0604020202020204" pitchFamily="34" charset="0"/>
              <a:buChar char="•"/>
            </a:pPr>
            <a:r>
              <a:rPr lang="en-US" sz="2200" dirty="0" err="1">
                <a:solidFill>
                  <a:schemeClr val="tx1"/>
                </a:solidFill>
              </a:rPr>
              <a:t>Compte</a:t>
            </a:r>
            <a:r>
              <a:rPr lang="en-US" sz="2200" dirty="0">
                <a:solidFill>
                  <a:schemeClr val="tx1"/>
                </a:solidFill>
              </a:rPr>
              <a:t> </a:t>
            </a:r>
            <a:r>
              <a:rPr lang="en-US" sz="2200" dirty="0" err="1">
                <a:solidFill>
                  <a:schemeClr val="tx1"/>
                </a:solidFill>
              </a:rPr>
              <a:t>tenu</a:t>
            </a:r>
            <a:r>
              <a:rPr lang="en-US" sz="2200" dirty="0">
                <a:solidFill>
                  <a:schemeClr val="tx1"/>
                </a:solidFill>
              </a:rPr>
              <a:t> de la </a:t>
            </a:r>
            <a:r>
              <a:rPr lang="en-US" sz="2200" dirty="0" err="1">
                <a:solidFill>
                  <a:schemeClr val="tx1"/>
                </a:solidFill>
              </a:rPr>
              <a:t>sécheresse</a:t>
            </a:r>
            <a:r>
              <a:rPr lang="en-US" sz="2200" dirty="0">
                <a:solidFill>
                  <a:schemeClr val="tx1"/>
                </a:solidFill>
              </a:rPr>
              <a:t> </a:t>
            </a:r>
            <a:r>
              <a:rPr lang="en-US" sz="2200" dirty="0" err="1">
                <a:solidFill>
                  <a:schemeClr val="tx1"/>
                </a:solidFill>
              </a:rPr>
              <a:t>actuelle</a:t>
            </a:r>
            <a:r>
              <a:rPr lang="en-US" sz="2200" dirty="0">
                <a:solidFill>
                  <a:schemeClr val="tx1"/>
                </a:solidFill>
              </a:rPr>
              <a:t>, il </a:t>
            </a:r>
            <a:r>
              <a:rPr lang="en-US" sz="2200" dirty="0" err="1">
                <a:solidFill>
                  <a:schemeClr val="tx1"/>
                </a:solidFill>
              </a:rPr>
              <a:t>n’est</a:t>
            </a:r>
            <a:r>
              <a:rPr lang="en-US" sz="2200" dirty="0">
                <a:solidFill>
                  <a:schemeClr val="tx1"/>
                </a:solidFill>
              </a:rPr>
              <a:t> </a:t>
            </a:r>
            <a:r>
              <a:rPr lang="en-US" sz="2200" dirty="0" err="1">
                <a:solidFill>
                  <a:schemeClr val="tx1"/>
                </a:solidFill>
              </a:rPr>
              <a:t>rien</a:t>
            </a:r>
            <a:r>
              <a:rPr lang="en-US" sz="2200" dirty="0">
                <a:solidFill>
                  <a:schemeClr val="tx1"/>
                </a:solidFill>
              </a:rPr>
              <a:t> </a:t>
            </a:r>
            <a:r>
              <a:rPr lang="en-US" sz="2200" dirty="0" err="1">
                <a:solidFill>
                  <a:schemeClr val="tx1"/>
                </a:solidFill>
              </a:rPr>
              <a:t>prévu</a:t>
            </a:r>
            <a:r>
              <a:rPr lang="en-US" sz="2200" dirty="0">
                <a:solidFill>
                  <a:schemeClr val="tx1"/>
                </a:solidFill>
              </a:rPr>
              <a:t> à </a:t>
            </a:r>
            <a:r>
              <a:rPr lang="en-US" sz="2200" dirty="0" err="1">
                <a:solidFill>
                  <a:schemeClr val="tx1"/>
                </a:solidFill>
              </a:rPr>
              <a:t>ce</a:t>
            </a:r>
            <a:r>
              <a:rPr lang="en-US" sz="2200" dirty="0">
                <a:solidFill>
                  <a:schemeClr val="tx1"/>
                </a:solidFill>
              </a:rPr>
              <a:t> jour. </a:t>
            </a:r>
            <a:r>
              <a:rPr lang="en-US" sz="2200" dirty="0" err="1">
                <a:solidFill>
                  <a:schemeClr val="tx1"/>
                </a:solidFill>
              </a:rPr>
              <a:t>Déversement</a:t>
            </a:r>
            <a:r>
              <a:rPr lang="en-US" sz="2200" dirty="0">
                <a:solidFill>
                  <a:schemeClr val="tx1"/>
                </a:solidFill>
              </a:rPr>
              <a:t> de truite arc en </a:t>
            </a:r>
            <a:r>
              <a:rPr lang="en-US" sz="2200" dirty="0" err="1">
                <a:solidFill>
                  <a:schemeClr val="tx1"/>
                </a:solidFill>
              </a:rPr>
              <a:t>ciel</a:t>
            </a:r>
            <a:r>
              <a:rPr lang="en-US" sz="2200" dirty="0">
                <a:solidFill>
                  <a:schemeClr val="tx1"/>
                </a:solidFill>
              </a:rPr>
              <a:t>, en </a:t>
            </a:r>
            <a:r>
              <a:rPr lang="en-US" sz="2200" dirty="0" err="1">
                <a:solidFill>
                  <a:schemeClr val="tx1"/>
                </a:solidFill>
              </a:rPr>
              <a:t>fonction</a:t>
            </a:r>
            <a:r>
              <a:rPr lang="en-US" sz="2200" dirty="0">
                <a:solidFill>
                  <a:schemeClr val="tx1"/>
                </a:solidFill>
              </a:rPr>
              <a:t> des debits</a:t>
            </a:r>
          </a:p>
          <a:p>
            <a:pPr marL="228600" algn="l">
              <a:lnSpc>
                <a:spcPct val="90000"/>
              </a:lnSpc>
            </a:pPr>
            <a:endParaRPr lang="en-US" sz="2200" dirty="0">
              <a:solidFill>
                <a:schemeClr val="tx1"/>
              </a:solidFill>
            </a:endParaRPr>
          </a:p>
          <a:p>
            <a:pPr algn="l">
              <a:lnSpc>
                <a:spcPct val="90000"/>
              </a:lnSpc>
            </a:pPr>
            <a:r>
              <a:rPr lang="en-US" sz="2200" b="1" dirty="0">
                <a:solidFill>
                  <a:schemeClr val="tx1"/>
                </a:solidFill>
              </a:rPr>
              <a:t>Gravière 3 :</a:t>
            </a:r>
          </a:p>
          <a:p>
            <a:pPr marL="457200" indent="-228600" algn="l">
              <a:lnSpc>
                <a:spcPct val="90000"/>
              </a:lnSpc>
              <a:buFont typeface="Arial" panose="020B0604020202020204" pitchFamily="34" charset="0"/>
              <a:buChar char="•"/>
            </a:pPr>
            <a:r>
              <a:rPr lang="en-US" sz="2200" dirty="0">
                <a:solidFill>
                  <a:schemeClr val="tx1"/>
                </a:solidFill>
              </a:rPr>
              <a:t>Relance </a:t>
            </a:r>
            <a:r>
              <a:rPr lang="en-US" sz="2200" dirty="0" err="1">
                <a:solidFill>
                  <a:schemeClr val="tx1"/>
                </a:solidFill>
              </a:rPr>
              <a:t>auprès</a:t>
            </a:r>
            <a:r>
              <a:rPr lang="en-US" sz="2200" dirty="0">
                <a:solidFill>
                  <a:schemeClr val="tx1"/>
                </a:solidFill>
              </a:rPr>
              <a:t> du SMAVD pour </a:t>
            </a:r>
            <a:r>
              <a:rPr lang="en-US" sz="2200" dirty="0" err="1">
                <a:solidFill>
                  <a:schemeClr val="tx1"/>
                </a:solidFill>
              </a:rPr>
              <a:t>connaître</a:t>
            </a:r>
            <a:r>
              <a:rPr lang="en-US" sz="2200" dirty="0">
                <a:solidFill>
                  <a:schemeClr val="tx1"/>
                </a:solidFill>
              </a:rPr>
              <a:t> le </a:t>
            </a:r>
            <a:r>
              <a:rPr lang="en-US" sz="2200" dirty="0" err="1">
                <a:solidFill>
                  <a:schemeClr val="tx1"/>
                </a:solidFill>
              </a:rPr>
              <a:t>devenir</a:t>
            </a:r>
            <a:r>
              <a:rPr lang="en-US" sz="2200" dirty="0">
                <a:solidFill>
                  <a:schemeClr val="tx1"/>
                </a:solidFill>
              </a:rPr>
              <a:t> de </a:t>
            </a:r>
            <a:r>
              <a:rPr lang="en-US" sz="2200" dirty="0" err="1">
                <a:solidFill>
                  <a:schemeClr val="tx1"/>
                </a:solidFill>
              </a:rPr>
              <a:t>cette</a:t>
            </a:r>
            <a:r>
              <a:rPr lang="en-US" sz="2200" dirty="0">
                <a:solidFill>
                  <a:schemeClr val="tx1"/>
                </a:solidFill>
              </a:rPr>
              <a:t> </a:t>
            </a:r>
            <a:r>
              <a:rPr lang="en-US" sz="2200" dirty="0" err="1">
                <a:solidFill>
                  <a:schemeClr val="tx1"/>
                </a:solidFill>
              </a:rPr>
              <a:t>dernière</a:t>
            </a:r>
            <a:r>
              <a:rPr lang="en-US" sz="2200" dirty="0">
                <a:solidFill>
                  <a:schemeClr val="tx1"/>
                </a:solidFill>
              </a:rPr>
              <a:t>, (</a:t>
            </a:r>
            <a:r>
              <a:rPr lang="en-US" sz="2200" dirty="0" err="1">
                <a:solidFill>
                  <a:schemeClr val="tx1"/>
                </a:solidFill>
              </a:rPr>
              <a:t>maintien</a:t>
            </a:r>
            <a:r>
              <a:rPr lang="en-US" sz="2200" dirty="0">
                <a:solidFill>
                  <a:schemeClr val="tx1"/>
                </a:solidFill>
              </a:rPr>
              <a:t> de la digue, </a:t>
            </a:r>
            <a:r>
              <a:rPr lang="en-US" sz="2200" dirty="0" err="1">
                <a:solidFill>
                  <a:schemeClr val="tx1"/>
                </a:solidFill>
              </a:rPr>
              <a:t>création</a:t>
            </a:r>
            <a:r>
              <a:rPr lang="en-US" sz="2200" dirty="0">
                <a:solidFill>
                  <a:schemeClr val="tx1"/>
                </a:solidFill>
              </a:rPr>
              <a:t> de zone </a:t>
            </a:r>
            <a:r>
              <a:rPr lang="en-US" sz="2200" dirty="0" err="1">
                <a:solidFill>
                  <a:schemeClr val="tx1"/>
                </a:solidFill>
              </a:rPr>
              <a:t>humide</a:t>
            </a:r>
            <a:r>
              <a:rPr lang="en-US" sz="2200" dirty="0">
                <a:solidFill>
                  <a:schemeClr val="tx1"/>
                </a:solidFill>
              </a:rPr>
              <a:t>, … ?)</a:t>
            </a:r>
          </a:p>
          <a:p>
            <a:pPr marL="228600" algn="l">
              <a:lnSpc>
                <a:spcPct val="90000"/>
              </a:lnSpc>
            </a:pPr>
            <a:endParaRPr lang="en-US" sz="2200" dirty="0">
              <a:solidFill>
                <a:schemeClr val="tx1"/>
              </a:solidFill>
            </a:endParaRPr>
          </a:p>
          <a:p>
            <a:pPr algn="l">
              <a:lnSpc>
                <a:spcPct val="90000"/>
              </a:lnSpc>
            </a:pPr>
            <a:r>
              <a:rPr lang="en-US" sz="2400" b="1" dirty="0">
                <a:solidFill>
                  <a:schemeClr val="tx1"/>
                </a:solidFill>
              </a:rPr>
              <a:t>Gravière 2 Notre Dame des </a:t>
            </a:r>
            <a:r>
              <a:rPr lang="en-US" sz="2400" b="1" dirty="0" err="1">
                <a:solidFill>
                  <a:schemeClr val="tx1"/>
                </a:solidFill>
              </a:rPr>
              <a:t>Tousques</a:t>
            </a:r>
            <a:endParaRPr lang="en-US" sz="2400" b="1" dirty="0">
              <a:solidFill>
                <a:schemeClr val="tx1"/>
              </a:solidFill>
            </a:endParaRPr>
          </a:p>
          <a:p>
            <a:pPr marL="457200" indent="-228600" algn="l">
              <a:lnSpc>
                <a:spcPct val="90000"/>
              </a:lnSpc>
              <a:buFont typeface="Arial" panose="020B0604020202020204" pitchFamily="34" charset="0"/>
              <a:buChar char="•"/>
            </a:pPr>
            <a:r>
              <a:rPr lang="en-US" sz="2400" dirty="0">
                <a:solidFill>
                  <a:schemeClr val="tx1"/>
                </a:solidFill>
              </a:rPr>
              <a:t>Mise en place de fagots pour diversifier les habitats</a:t>
            </a:r>
          </a:p>
          <a:p>
            <a:pPr marL="457200" indent="-228600" algn="l">
              <a:lnSpc>
                <a:spcPct val="90000"/>
              </a:lnSpc>
              <a:buFont typeface="Arial" panose="020B0604020202020204" pitchFamily="34" charset="0"/>
              <a:buChar char="•"/>
            </a:pPr>
            <a:r>
              <a:rPr lang="en-US" sz="2400" dirty="0">
                <a:solidFill>
                  <a:schemeClr val="tx1"/>
                </a:solidFill>
              </a:rPr>
              <a:t>Plantation de </a:t>
            </a:r>
            <a:r>
              <a:rPr lang="en-US" sz="2400" dirty="0" err="1">
                <a:solidFill>
                  <a:schemeClr val="tx1"/>
                </a:solidFill>
              </a:rPr>
              <a:t>saule</a:t>
            </a:r>
            <a:endParaRPr lang="en-US" sz="2400" dirty="0">
              <a:solidFill>
                <a:schemeClr val="tx1"/>
              </a:solidFill>
            </a:endParaRPr>
          </a:p>
          <a:p>
            <a:pPr marL="457200" indent="-228600" algn="l">
              <a:lnSpc>
                <a:spcPct val="90000"/>
              </a:lnSpc>
              <a:buFont typeface="Arial" panose="020B0604020202020204" pitchFamily="34" charset="0"/>
              <a:buChar char="•"/>
            </a:pPr>
            <a:r>
              <a:rPr lang="en-US" sz="2400" dirty="0">
                <a:solidFill>
                  <a:schemeClr val="tx1"/>
                </a:solidFill>
              </a:rPr>
              <a:t>Mise en place de banc en béton</a:t>
            </a:r>
          </a:p>
          <a:p>
            <a:pPr marL="457200" indent="-228600" algn="l">
              <a:lnSpc>
                <a:spcPct val="90000"/>
              </a:lnSpc>
              <a:buFont typeface="Arial" panose="020B0604020202020204" pitchFamily="34" charset="0"/>
              <a:buChar char="•"/>
            </a:pPr>
            <a:r>
              <a:rPr lang="en-US" sz="2400" dirty="0">
                <a:solidFill>
                  <a:schemeClr val="tx1"/>
                </a:solidFill>
              </a:rPr>
              <a:t>Travaux de </a:t>
            </a:r>
            <a:r>
              <a:rPr lang="en-US" sz="2400" dirty="0" err="1">
                <a:solidFill>
                  <a:schemeClr val="tx1"/>
                </a:solidFill>
              </a:rPr>
              <a:t>terrassement</a:t>
            </a:r>
            <a:r>
              <a:rPr lang="en-US" sz="2400" dirty="0">
                <a:solidFill>
                  <a:schemeClr val="tx1"/>
                </a:solidFill>
              </a:rPr>
              <a:t> sur la rive Ouest pour </a:t>
            </a:r>
            <a:r>
              <a:rPr lang="en-US" sz="2400" dirty="0" err="1">
                <a:solidFill>
                  <a:schemeClr val="tx1"/>
                </a:solidFill>
              </a:rPr>
              <a:t>faciliter</a:t>
            </a:r>
            <a:r>
              <a:rPr lang="en-US" sz="2400" dirty="0">
                <a:solidFill>
                  <a:schemeClr val="tx1"/>
                </a:solidFill>
              </a:rPr>
              <a:t> la pratique de la pêche au coup et/</a:t>
            </a:r>
            <a:r>
              <a:rPr lang="en-US" sz="2400" dirty="0" err="1">
                <a:solidFill>
                  <a:schemeClr val="tx1"/>
                </a:solidFill>
              </a:rPr>
              <a:t>ou</a:t>
            </a:r>
            <a:r>
              <a:rPr lang="en-US" sz="2400" dirty="0">
                <a:solidFill>
                  <a:schemeClr val="tx1"/>
                </a:solidFill>
              </a:rPr>
              <a:t> feeder</a:t>
            </a:r>
          </a:p>
          <a:p>
            <a:pPr marL="457200" indent="-228600" algn="l">
              <a:lnSpc>
                <a:spcPct val="90000"/>
              </a:lnSpc>
              <a:buFont typeface="Arial" panose="020B0604020202020204" pitchFamily="34" charset="0"/>
              <a:buChar char="•"/>
            </a:pPr>
            <a:r>
              <a:rPr lang="en-US" sz="2400" dirty="0" err="1">
                <a:solidFill>
                  <a:schemeClr val="tx1"/>
                </a:solidFill>
              </a:rPr>
              <a:t>Poursuite</a:t>
            </a:r>
            <a:r>
              <a:rPr lang="en-US" sz="2400" dirty="0">
                <a:solidFill>
                  <a:schemeClr val="tx1"/>
                </a:solidFill>
              </a:rPr>
              <a:t> des </a:t>
            </a:r>
            <a:r>
              <a:rPr lang="en-US" sz="2400" dirty="0" err="1">
                <a:solidFill>
                  <a:schemeClr val="tx1"/>
                </a:solidFill>
              </a:rPr>
              <a:t>déversements</a:t>
            </a:r>
            <a:r>
              <a:rPr lang="en-US" sz="2400" dirty="0">
                <a:solidFill>
                  <a:schemeClr val="tx1"/>
                </a:solidFill>
              </a:rPr>
              <a:t> de TAC aux </a:t>
            </a:r>
            <a:r>
              <a:rPr lang="en-US" sz="2400" dirty="0" err="1">
                <a:solidFill>
                  <a:schemeClr val="tx1"/>
                </a:solidFill>
              </a:rPr>
              <a:t>bonnes</a:t>
            </a:r>
            <a:r>
              <a:rPr lang="en-US" sz="2400" dirty="0">
                <a:solidFill>
                  <a:schemeClr val="tx1"/>
                </a:solidFill>
              </a:rPr>
              <a:t> </a:t>
            </a:r>
            <a:r>
              <a:rPr lang="en-US" sz="2400" dirty="0" err="1">
                <a:solidFill>
                  <a:schemeClr val="tx1"/>
                </a:solidFill>
              </a:rPr>
              <a:t>saisons</a:t>
            </a:r>
            <a:r>
              <a:rPr lang="en-US" sz="2400" dirty="0">
                <a:solidFill>
                  <a:schemeClr val="tx1"/>
                </a:solidFill>
              </a:rPr>
              <a:t> (pb </a:t>
            </a:r>
            <a:r>
              <a:rPr lang="en-US" sz="2400" dirty="0" err="1">
                <a:solidFill>
                  <a:schemeClr val="tx1"/>
                </a:solidFill>
              </a:rPr>
              <a:t>thermique</a:t>
            </a:r>
            <a:r>
              <a:rPr lang="en-US" sz="2400" dirty="0">
                <a:solidFill>
                  <a:schemeClr val="tx1"/>
                </a:solidFill>
              </a:rPr>
              <a:t>) avec </a:t>
            </a:r>
            <a:r>
              <a:rPr lang="en-US" sz="2400" dirty="0" err="1">
                <a:solidFill>
                  <a:schemeClr val="tx1"/>
                </a:solidFill>
              </a:rPr>
              <a:t>une</a:t>
            </a:r>
            <a:r>
              <a:rPr lang="en-US" sz="2400" dirty="0">
                <a:solidFill>
                  <a:schemeClr val="tx1"/>
                </a:solidFill>
              </a:rPr>
              <a:t> cadence </a:t>
            </a:r>
            <a:r>
              <a:rPr lang="en-US" sz="2400" dirty="0" err="1">
                <a:solidFill>
                  <a:schemeClr val="tx1"/>
                </a:solidFill>
              </a:rPr>
              <a:t>améliorée</a:t>
            </a:r>
            <a:r>
              <a:rPr lang="en-US" sz="2400" dirty="0">
                <a:solidFill>
                  <a:schemeClr val="tx1"/>
                </a:solidFill>
              </a:rPr>
              <a:t> mars, avril, mai et fin </a:t>
            </a:r>
            <a:r>
              <a:rPr lang="en-US" sz="2400" dirty="0" err="1">
                <a:solidFill>
                  <a:schemeClr val="tx1"/>
                </a:solidFill>
              </a:rPr>
              <a:t>septembre</a:t>
            </a:r>
            <a:endParaRPr lang="en-US" sz="2400" dirty="0">
              <a:solidFill>
                <a:schemeClr val="tx1"/>
              </a:solidFill>
            </a:endParaRPr>
          </a:p>
          <a:p>
            <a:pPr marL="457200" indent="-228600" algn="l">
              <a:lnSpc>
                <a:spcPct val="90000"/>
              </a:lnSpc>
              <a:buFont typeface="Arial" panose="020B0604020202020204" pitchFamily="34" charset="0"/>
              <a:buChar char="•"/>
            </a:pPr>
            <a:r>
              <a:rPr lang="en-US" sz="2400" dirty="0" err="1">
                <a:solidFill>
                  <a:schemeClr val="tx1"/>
                </a:solidFill>
              </a:rPr>
              <a:t>Poursuite</a:t>
            </a:r>
            <a:r>
              <a:rPr lang="en-US" sz="2400" dirty="0">
                <a:solidFill>
                  <a:schemeClr val="tx1"/>
                </a:solidFill>
              </a:rPr>
              <a:t> du </a:t>
            </a:r>
            <a:r>
              <a:rPr lang="en-US" sz="2400" dirty="0" err="1">
                <a:solidFill>
                  <a:schemeClr val="tx1"/>
                </a:solidFill>
              </a:rPr>
              <a:t>développement</a:t>
            </a:r>
            <a:r>
              <a:rPr lang="en-US" sz="2400" dirty="0">
                <a:solidFill>
                  <a:schemeClr val="tx1"/>
                </a:solidFill>
              </a:rPr>
              <a:t> de la pêche de </a:t>
            </a:r>
            <a:r>
              <a:rPr lang="en-US" sz="2400" dirty="0" err="1">
                <a:solidFill>
                  <a:schemeClr val="tx1"/>
                </a:solidFill>
              </a:rPr>
              <a:t>seconde</a:t>
            </a:r>
            <a:r>
              <a:rPr lang="en-US" sz="2400" dirty="0">
                <a:solidFill>
                  <a:schemeClr val="tx1"/>
                </a:solidFill>
              </a:rPr>
              <a:t> (</a:t>
            </a:r>
            <a:r>
              <a:rPr lang="en-US" sz="2400" dirty="0" err="1">
                <a:solidFill>
                  <a:schemeClr val="tx1"/>
                </a:solidFill>
              </a:rPr>
              <a:t>blanc</a:t>
            </a:r>
            <a:r>
              <a:rPr lang="en-US" sz="2400" dirty="0">
                <a:solidFill>
                  <a:schemeClr val="tx1"/>
                </a:solidFill>
              </a:rPr>
              <a:t>, </a:t>
            </a:r>
            <a:r>
              <a:rPr lang="en-US" sz="2400" dirty="0" err="1">
                <a:solidFill>
                  <a:schemeClr val="tx1"/>
                </a:solidFill>
              </a:rPr>
              <a:t>tanche</a:t>
            </a:r>
            <a:r>
              <a:rPr lang="en-US" sz="2400" dirty="0">
                <a:solidFill>
                  <a:schemeClr val="tx1"/>
                </a:solidFill>
              </a:rPr>
              <a:t>, black bass)</a:t>
            </a:r>
          </a:p>
          <a:p>
            <a:pPr indent="-228600" algn="l">
              <a:lnSpc>
                <a:spcPct val="90000"/>
              </a:lnSpc>
              <a:buFont typeface="Arial" panose="020B0604020202020204" pitchFamily="34" charset="0"/>
              <a:buChar char="•"/>
            </a:pPr>
            <a:endParaRPr lang="en-US" sz="2200" dirty="0">
              <a:solidFill>
                <a:schemeClr val="tx1"/>
              </a:solidFill>
            </a:endParaRPr>
          </a:p>
          <a:p>
            <a:pPr marL="457200" indent="-228600" algn="l">
              <a:lnSpc>
                <a:spcPct val="90000"/>
              </a:lnSpc>
              <a:buFont typeface="Arial" panose="020B0604020202020204" pitchFamily="34" charset="0"/>
              <a:buChar char="•"/>
            </a:pPr>
            <a:endParaRPr lang="en-US" sz="2200"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27678"/>
            <a:ext cx="936104" cy="1152128"/>
          </a:xfrm>
          <a:prstGeom prst="rect">
            <a:avLst/>
          </a:prstGeom>
          <a:noFill/>
        </p:spPr>
      </p:pic>
    </p:spTree>
    <p:extLst>
      <p:ext uri="{BB962C8B-B14F-4D97-AF65-F5344CB8AC3E}">
        <p14:creationId xmlns:p14="http://schemas.microsoft.com/office/powerpoint/2010/main" val="32152708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35481" y="591344"/>
            <a:ext cx="5179868" cy="5585619"/>
          </a:xfrm>
        </p:spPr>
        <p:txBody>
          <a:bodyPr vert="horz" lIns="91440" tIns="45720" rIns="91440" bIns="45720" rtlCol="0" anchor="ctr">
            <a:normAutofit/>
          </a:bodyPr>
          <a:lstStyle/>
          <a:p>
            <a:pPr algn="l">
              <a:lnSpc>
                <a:spcPct val="90000"/>
              </a:lnSpc>
            </a:pPr>
            <a:endParaRPr lang="en-US" dirty="0">
              <a:solidFill>
                <a:schemeClr val="tx1"/>
              </a:solidFill>
            </a:endParaRPr>
          </a:p>
          <a:p>
            <a:pPr algn="l">
              <a:lnSpc>
                <a:spcPct val="90000"/>
              </a:lnSpc>
            </a:pPr>
            <a:r>
              <a:rPr lang="en-US" b="1" dirty="0">
                <a:solidFill>
                  <a:schemeClr val="tx1"/>
                </a:solidFill>
              </a:rPr>
              <a:t>Gravière 4 </a:t>
            </a:r>
          </a:p>
          <a:p>
            <a:pPr algn="l">
              <a:lnSpc>
                <a:spcPct val="90000"/>
              </a:lnSpc>
            </a:pPr>
            <a:endParaRPr lang="en-US" sz="2400" b="1" dirty="0">
              <a:solidFill>
                <a:schemeClr val="tx1"/>
              </a:solidFill>
            </a:endParaRPr>
          </a:p>
          <a:p>
            <a:pPr marL="457200" indent="-228600" algn="l">
              <a:lnSpc>
                <a:spcPct val="90000"/>
              </a:lnSpc>
              <a:buFont typeface="Arial" panose="020B0604020202020204" pitchFamily="34" charset="0"/>
              <a:buChar char="•"/>
            </a:pPr>
            <a:r>
              <a:rPr lang="en-US" dirty="0">
                <a:solidFill>
                  <a:schemeClr val="tx1"/>
                </a:solidFill>
              </a:rPr>
              <a:t>Travaux de mise à </a:t>
            </a:r>
            <a:r>
              <a:rPr lang="en-US" dirty="0" err="1">
                <a:solidFill>
                  <a:schemeClr val="tx1"/>
                </a:solidFill>
              </a:rPr>
              <a:t>l’eau</a:t>
            </a:r>
            <a:r>
              <a:rPr lang="en-US" dirty="0">
                <a:solidFill>
                  <a:schemeClr val="tx1"/>
                </a:solidFill>
              </a:rPr>
              <a:t> pour float tube</a:t>
            </a:r>
          </a:p>
          <a:p>
            <a:pPr marL="457200" indent="-228600" algn="l">
              <a:lnSpc>
                <a:spcPct val="90000"/>
              </a:lnSpc>
              <a:buFont typeface="Arial" panose="020B0604020202020204" pitchFamily="34" charset="0"/>
              <a:buChar char="•"/>
            </a:pPr>
            <a:r>
              <a:rPr lang="en-US" dirty="0">
                <a:solidFill>
                  <a:schemeClr val="tx1"/>
                </a:solidFill>
              </a:rPr>
              <a:t>Mise en place de </a:t>
            </a:r>
            <a:r>
              <a:rPr lang="en-US" dirty="0" err="1">
                <a:solidFill>
                  <a:schemeClr val="tx1"/>
                </a:solidFill>
              </a:rPr>
              <a:t>frayère</a:t>
            </a:r>
            <a:r>
              <a:rPr lang="en-US" dirty="0">
                <a:solidFill>
                  <a:schemeClr val="tx1"/>
                </a:solidFill>
              </a:rPr>
              <a:t> pour Black Bass</a:t>
            </a:r>
          </a:p>
          <a:p>
            <a:pPr marL="457200" indent="-228600" algn="l">
              <a:lnSpc>
                <a:spcPct val="90000"/>
              </a:lnSpc>
              <a:buFont typeface="Arial" panose="020B0604020202020204" pitchFamily="34" charset="0"/>
              <a:buChar char="•"/>
            </a:pPr>
            <a:r>
              <a:rPr lang="en-US" dirty="0">
                <a:solidFill>
                  <a:schemeClr val="tx1"/>
                </a:solidFill>
              </a:rPr>
              <a:t>Coupe </a:t>
            </a:r>
            <a:r>
              <a:rPr lang="en-US" dirty="0" err="1">
                <a:solidFill>
                  <a:schemeClr val="tx1"/>
                </a:solidFill>
              </a:rPr>
              <a:t>d’arbre</a:t>
            </a:r>
            <a:r>
              <a:rPr lang="en-US" dirty="0">
                <a:solidFill>
                  <a:schemeClr val="tx1"/>
                </a:solidFill>
              </a:rPr>
              <a:t> pour </a:t>
            </a:r>
            <a:r>
              <a:rPr lang="en-US" dirty="0" err="1">
                <a:solidFill>
                  <a:schemeClr val="tx1"/>
                </a:solidFill>
              </a:rPr>
              <a:t>réalisation</a:t>
            </a:r>
            <a:r>
              <a:rPr lang="en-US" dirty="0">
                <a:solidFill>
                  <a:schemeClr val="tx1"/>
                </a:solidFill>
              </a:rPr>
              <a:t> de cache</a:t>
            </a: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7503750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36028" y="319088"/>
            <a:ext cx="5179868" cy="6408712"/>
          </a:xfrm>
        </p:spPr>
        <p:txBody>
          <a:bodyPr vert="horz" lIns="91440" tIns="45720" rIns="91440" bIns="45720" rtlCol="0" anchor="ctr">
            <a:normAutofit fontScale="92500" lnSpcReduction="10000"/>
          </a:bodyPr>
          <a:lstStyle/>
          <a:p>
            <a:pPr algn="l">
              <a:lnSpc>
                <a:spcPct val="90000"/>
              </a:lnSpc>
            </a:pPr>
            <a:r>
              <a:rPr lang="en-US" b="1" dirty="0">
                <a:solidFill>
                  <a:schemeClr val="tx1"/>
                </a:solidFill>
              </a:rPr>
              <a:t>Le </a:t>
            </a:r>
            <a:r>
              <a:rPr lang="en-US" b="1" dirty="0" err="1">
                <a:solidFill>
                  <a:schemeClr val="tx1"/>
                </a:solidFill>
              </a:rPr>
              <a:t>Malaurie</a:t>
            </a:r>
            <a:r>
              <a:rPr lang="en-US" b="1" dirty="0">
                <a:solidFill>
                  <a:schemeClr val="tx1"/>
                </a:solidFill>
              </a:rPr>
              <a:t>, </a:t>
            </a:r>
          </a:p>
          <a:p>
            <a:pPr marL="228600" algn="l">
              <a:lnSpc>
                <a:spcPct val="90000"/>
              </a:lnSpc>
            </a:pPr>
            <a:r>
              <a:rPr lang="en-US" sz="3000" dirty="0" err="1">
                <a:solidFill>
                  <a:schemeClr val="tx1"/>
                </a:solidFill>
              </a:rPr>
              <a:t>Arasement</a:t>
            </a:r>
            <a:r>
              <a:rPr lang="en-US" sz="3000" dirty="0">
                <a:solidFill>
                  <a:schemeClr val="tx1"/>
                </a:solidFill>
              </a:rPr>
              <a:t> d’un </a:t>
            </a:r>
            <a:r>
              <a:rPr lang="en-US" sz="3000" dirty="0" err="1">
                <a:solidFill>
                  <a:schemeClr val="tx1"/>
                </a:solidFill>
              </a:rPr>
              <a:t>ouvrage</a:t>
            </a:r>
            <a:r>
              <a:rPr lang="en-US" sz="3000" dirty="0">
                <a:solidFill>
                  <a:schemeClr val="tx1"/>
                </a:solidFill>
              </a:rPr>
              <a:t> transversal, </a:t>
            </a:r>
            <a:r>
              <a:rPr lang="en-US" sz="3000" dirty="0" err="1">
                <a:solidFill>
                  <a:schemeClr val="tx1"/>
                </a:solidFill>
              </a:rPr>
              <a:t>amont</a:t>
            </a:r>
            <a:r>
              <a:rPr lang="en-US" sz="3000" dirty="0">
                <a:solidFill>
                  <a:schemeClr val="tx1"/>
                </a:solidFill>
              </a:rPr>
              <a:t> </a:t>
            </a:r>
            <a:r>
              <a:rPr lang="en-US" sz="3000" dirty="0" err="1">
                <a:solidFill>
                  <a:schemeClr val="tx1"/>
                </a:solidFill>
              </a:rPr>
              <a:t>Hameau</a:t>
            </a:r>
            <a:r>
              <a:rPr lang="en-US" sz="3000" dirty="0">
                <a:solidFill>
                  <a:schemeClr val="tx1"/>
                </a:solidFill>
              </a:rPr>
              <a:t> la </a:t>
            </a:r>
            <a:r>
              <a:rPr lang="en-US" sz="3000" dirty="0" err="1">
                <a:solidFill>
                  <a:schemeClr val="tx1"/>
                </a:solidFill>
              </a:rPr>
              <a:t>Mouroye</a:t>
            </a:r>
            <a:r>
              <a:rPr lang="en-US" sz="3000" dirty="0">
                <a:solidFill>
                  <a:schemeClr val="tx1"/>
                </a:solidFill>
              </a:rPr>
              <a:t> + recharge </a:t>
            </a:r>
            <a:r>
              <a:rPr lang="en-US" sz="3000" dirty="0" err="1">
                <a:solidFill>
                  <a:schemeClr val="tx1"/>
                </a:solidFill>
              </a:rPr>
              <a:t>sédimentaire</a:t>
            </a:r>
            <a:r>
              <a:rPr lang="en-US" sz="3000" dirty="0">
                <a:solidFill>
                  <a:schemeClr val="tx1"/>
                </a:solidFill>
              </a:rPr>
              <a:t> </a:t>
            </a:r>
          </a:p>
          <a:p>
            <a:pPr marL="228600" lvl="1" algn="l">
              <a:lnSpc>
                <a:spcPct val="90000"/>
              </a:lnSpc>
            </a:pPr>
            <a:r>
              <a:rPr lang="en-US" sz="3000" dirty="0" err="1">
                <a:solidFill>
                  <a:schemeClr val="tx1"/>
                </a:solidFill>
              </a:rPr>
              <a:t>Maitrise</a:t>
            </a:r>
            <a:r>
              <a:rPr lang="en-US" sz="3000" dirty="0">
                <a:solidFill>
                  <a:schemeClr val="tx1"/>
                </a:solidFill>
              </a:rPr>
              <a:t> </a:t>
            </a:r>
            <a:r>
              <a:rPr lang="en-US" sz="3000" dirty="0" err="1">
                <a:solidFill>
                  <a:schemeClr val="tx1"/>
                </a:solidFill>
              </a:rPr>
              <a:t>d’ouvrage</a:t>
            </a:r>
            <a:r>
              <a:rPr lang="en-US" sz="3000" dirty="0">
                <a:solidFill>
                  <a:schemeClr val="tx1"/>
                </a:solidFill>
              </a:rPr>
              <a:t> Fédération </a:t>
            </a:r>
            <a:r>
              <a:rPr lang="en-US" sz="3000" dirty="0" err="1">
                <a:solidFill>
                  <a:schemeClr val="tx1"/>
                </a:solidFill>
              </a:rPr>
              <a:t>Départementale</a:t>
            </a:r>
            <a:r>
              <a:rPr lang="en-US" sz="3000" dirty="0">
                <a:solidFill>
                  <a:schemeClr val="tx1"/>
                </a:solidFill>
              </a:rPr>
              <a:t> du Pêche du Var. </a:t>
            </a:r>
            <a:r>
              <a:rPr lang="en-US" sz="3000" dirty="0" err="1">
                <a:solidFill>
                  <a:schemeClr val="tx1"/>
                </a:solidFill>
              </a:rPr>
              <a:t>Problématique</a:t>
            </a:r>
            <a:r>
              <a:rPr lang="en-US" sz="3000" dirty="0">
                <a:solidFill>
                  <a:schemeClr val="tx1"/>
                </a:solidFill>
              </a:rPr>
              <a:t> presence de castor sur </a:t>
            </a:r>
            <a:r>
              <a:rPr lang="en-US" sz="3000" dirty="0" err="1">
                <a:solidFill>
                  <a:schemeClr val="tx1"/>
                </a:solidFill>
              </a:rPr>
              <a:t>l’ouvrage</a:t>
            </a:r>
            <a:r>
              <a:rPr lang="en-US" sz="3000" dirty="0">
                <a:solidFill>
                  <a:schemeClr val="tx1"/>
                </a:solidFill>
              </a:rPr>
              <a:t>. </a:t>
            </a:r>
            <a:r>
              <a:rPr lang="en-US" sz="3000" dirty="0" err="1">
                <a:solidFill>
                  <a:schemeClr val="tx1"/>
                </a:solidFill>
              </a:rPr>
              <a:t>Séquence</a:t>
            </a:r>
            <a:r>
              <a:rPr lang="en-US" sz="3000" dirty="0">
                <a:solidFill>
                  <a:schemeClr val="tx1"/>
                </a:solidFill>
              </a:rPr>
              <a:t> “ERC”</a:t>
            </a:r>
          </a:p>
          <a:p>
            <a:pPr lvl="1" indent="-228600" algn="l">
              <a:lnSpc>
                <a:spcPct val="90000"/>
              </a:lnSpc>
              <a:buFont typeface="Arial" panose="020B0604020202020204" pitchFamily="34" charset="0"/>
              <a:buChar char="•"/>
            </a:pPr>
            <a:endParaRPr lang="en-US" dirty="0">
              <a:solidFill>
                <a:schemeClr val="tx1"/>
              </a:solidFill>
            </a:endParaRPr>
          </a:p>
          <a:p>
            <a:pPr marL="228600" lvl="1" algn="l">
              <a:lnSpc>
                <a:spcPct val="90000"/>
              </a:lnSpc>
            </a:pPr>
            <a:r>
              <a:rPr lang="en-US" sz="2800" b="1" dirty="0">
                <a:solidFill>
                  <a:schemeClr val="tx1"/>
                </a:solidFill>
              </a:rPr>
              <a:t>“REED”, </a:t>
            </a:r>
            <a:r>
              <a:rPr lang="en-US" sz="2800" b="1" dirty="0" err="1">
                <a:solidFill>
                  <a:schemeClr val="tx1"/>
                </a:solidFill>
              </a:rPr>
              <a:t>réallocation</a:t>
            </a:r>
            <a:r>
              <a:rPr lang="en-US" sz="2800" b="1" dirty="0">
                <a:solidFill>
                  <a:schemeClr val="tx1"/>
                </a:solidFill>
              </a:rPr>
              <a:t> </a:t>
            </a:r>
            <a:r>
              <a:rPr lang="en-US" sz="2800" b="1" dirty="0" err="1">
                <a:solidFill>
                  <a:schemeClr val="tx1"/>
                </a:solidFill>
              </a:rPr>
              <a:t>d’économie</a:t>
            </a:r>
            <a:r>
              <a:rPr lang="en-US" sz="2800" b="1" dirty="0">
                <a:solidFill>
                  <a:schemeClr val="tx1"/>
                </a:solidFill>
              </a:rPr>
              <a:t> </a:t>
            </a:r>
            <a:r>
              <a:rPr lang="en-US" sz="2800" b="1" dirty="0" err="1">
                <a:solidFill>
                  <a:schemeClr val="tx1"/>
                </a:solidFill>
              </a:rPr>
              <a:t>d’eau</a:t>
            </a:r>
            <a:r>
              <a:rPr lang="en-US" sz="2800" b="1" dirty="0">
                <a:solidFill>
                  <a:schemeClr val="tx1"/>
                </a:solidFill>
              </a:rPr>
              <a:t> du </a:t>
            </a:r>
            <a:r>
              <a:rPr lang="en-US" sz="2800" b="1" dirty="0" err="1">
                <a:solidFill>
                  <a:schemeClr val="tx1"/>
                </a:solidFill>
              </a:rPr>
              <a:t>bassin</a:t>
            </a:r>
            <a:r>
              <a:rPr lang="en-US" sz="2800" b="1" dirty="0">
                <a:solidFill>
                  <a:schemeClr val="tx1"/>
                </a:solidFill>
              </a:rPr>
              <a:t> versant. </a:t>
            </a:r>
            <a:r>
              <a:rPr lang="en-US" sz="2800" dirty="0">
                <a:solidFill>
                  <a:schemeClr val="tx1"/>
                </a:solidFill>
              </a:rPr>
              <a:t>Convention EDF / </a:t>
            </a:r>
            <a:r>
              <a:rPr lang="en-US" sz="2800" dirty="0" err="1">
                <a:solidFill>
                  <a:schemeClr val="tx1"/>
                </a:solidFill>
              </a:rPr>
              <a:t>Agence</a:t>
            </a:r>
            <a:r>
              <a:rPr lang="en-US" sz="2800" dirty="0">
                <a:solidFill>
                  <a:schemeClr val="tx1"/>
                </a:solidFill>
              </a:rPr>
              <a:t> de </a:t>
            </a:r>
            <a:r>
              <a:rPr lang="en-US" sz="2800" dirty="0" err="1">
                <a:solidFill>
                  <a:schemeClr val="tx1"/>
                </a:solidFill>
              </a:rPr>
              <a:t>l’eau</a:t>
            </a:r>
            <a:r>
              <a:rPr lang="en-US" sz="2800" dirty="0">
                <a:solidFill>
                  <a:schemeClr val="tx1"/>
                </a:solidFill>
              </a:rPr>
              <a:t> signee en </a:t>
            </a:r>
            <a:r>
              <a:rPr lang="en-US" sz="2800" dirty="0" err="1">
                <a:solidFill>
                  <a:schemeClr val="tx1"/>
                </a:solidFill>
              </a:rPr>
              <a:t>décembre</a:t>
            </a:r>
            <a:r>
              <a:rPr lang="en-US" sz="2800" dirty="0">
                <a:solidFill>
                  <a:schemeClr val="tx1"/>
                </a:solidFill>
              </a:rPr>
              <a:t> 2023 pour </a:t>
            </a:r>
            <a:r>
              <a:rPr lang="en-US" sz="2800" dirty="0" err="1">
                <a:solidFill>
                  <a:schemeClr val="tx1"/>
                </a:solidFill>
              </a:rPr>
              <a:t>une</a:t>
            </a:r>
            <a:r>
              <a:rPr lang="en-US" sz="2800" dirty="0">
                <a:solidFill>
                  <a:schemeClr val="tx1"/>
                </a:solidFill>
              </a:rPr>
              <a:t> durée </a:t>
            </a:r>
            <a:r>
              <a:rPr lang="en-US" sz="2800" dirty="0" err="1">
                <a:solidFill>
                  <a:schemeClr val="tx1"/>
                </a:solidFill>
              </a:rPr>
              <a:t>jusqu’en</a:t>
            </a:r>
            <a:r>
              <a:rPr lang="en-US" sz="2800" dirty="0">
                <a:solidFill>
                  <a:schemeClr val="tx1"/>
                </a:solidFill>
              </a:rPr>
              <a:t> 2027 pour un </a:t>
            </a:r>
            <a:r>
              <a:rPr lang="en-US" sz="2800" dirty="0" err="1">
                <a:solidFill>
                  <a:schemeClr val="tx1"/>
                </a:solidFill>
              </a:rPr>
              <a:t>débit</a:t>
            </a:r>
            <a:r>
              <a:rPr lang="en-US" sz="2800" dirty="0">
                <a:solidFill>
                  <a:schemeClr val="tx1"/>
                </a:solidFill>
              </a:rPr>
              <a:t> </a:t>
            </a:r>
            <a:r>
              <a:rPr lang="en-US" sz="2800" dirty="0" err="1">
                <a:solidFill>
                  <a:schemeClr val="tx1"/>
                </a:solidFill>
              </a:rPr>
              <a:t>approchant</a:t>
            </a:r>
            <a:r>
              <a:rPr lang="en-US" sz="2800" dirty="0">
                <a:solidFill>
                  <a:schemeClr val="tx1"/>
                </a:solidFill>
              </a:rPr>
              <a:t> les 100 l/s environ au lieu des 27 l/s </a:t>
            </a:r>
            <a:r>
              <a:rPr lang="en-US" sz="2800" dirty="0" err="1">
                <a:solidFill>
                  <a:schemeClr val="tx1"/>
                </a:solidFill>
              </a:rPr>
              <a:t>actuels</a:t>
            </a:r>
            <a:endParaRPr lang="en-US" sz="2800" dirty="0">
              <a:solidFill>
                <a:schemeClr val="tx1"/>
              </a:solidFill>
            </a:endParaRPr>
          </a:p>
          <a:p>
            <a:pPr marL="228600" lvl="1" algn="l">
              <a:lnSpc>
                <a:spcPct val="90000"/>
              </a:lnSpc>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3693941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35481" y="591344"/>
            <a:ext cx="5179868" cy="5585619"/>
          </a:xfrm>
        </p:spPr>
        <p:txBody>
          <a:bodyPr vert="horz" lIns="91440" tIns="45720" rIns="91440" bIns="45720" rtlCol="0" anchor="ctr">
            <a:normAutofit fontScale="85000" lnSpcReduction="20000"/>
          </a:bodyPr>
          <a:lstStyle/>
          <a:p>
            <a:pPr algn="l">
              <a:lnSpc>
                <a:spcPct val="90000"/>
              </a:lnSpc>
            </a:pPr>
            <a:r>
              <a:rPr lang="en-US" sz="3200" b="1" dirty="0">
                <a:solidFill>
                  <a:schemeClr val="tx1"/>
                </a:solidFill>
              </a:rPr>
              <a:t>La Louane</a:t>
            </a:r>
          </a:p>
          <a:p>
            <a:pPr indent="-228600" algn="l">
              <a:lnSpc>
                <a:spcPct val="90000"/>
              </a:lnSpc>
              <a:buFont typeface="Arial" panose="020B0604020202020204" pitchFamily="34" charset="0"/>
              <a:buChar char="•"/>
            </a:pPr>
            <a:r>
              <a:rPr lang="en-US" sz="3200" dirty="0">
                <a:solidFill>
                  <a:schemeClr val="tx1"/>
                </a:solidFill>
              </a:rPr>
              <a:t>- </a:t>
            </a:r>
            <a:r>
              <a:rPr lang="en-US" sz="3200" dirty="0" err="1">
                <a:solidFill>
                  <a:schemeClr val="tx1"/>
                </a:solidFill>
              </a:rPr>
              <a:t>préparation</a:t>
            </a:r>
            <a:r>
              <a:rPr lang="en-US" sz="3200" dirty="0">
                <a:solidFill>
                  <a:schemeClr val="tx1"/>
                </a:solidFill>
              </a:rPr>
              <a:t> à la </a:t>
            </a:r>
            <a:r>
              <a:rPr lang="en-US" sz="3200" dirty="0" err="1">
                <a:solidFill>
                  <a:schemeClr val="tx1"/>
                </a:solidFill>
              </a:rPr>
              <a:t>création</a:t>
            </a:r>
            <a:r>
              <a:rPr lang="en-US" sz="3200" dirty="0">
                <a:solidFill>
                  <a:schemeClr val="tx1"/>
                </a:solidFill>
              </a:rPr>
              <a:t> d’un </a:t>
            </a:r>
            <a:r>
              <a:rPr lang="en-US" sz="3200" dirty="0" err="1">
                <a:solidFill>
                  <a:schemeClr val="tx1"/>
                </a:solidFill>
              </a:rPr>
              <a:t>parcours</a:t>
            </a:r>
            <a:r>
              <a:rPr lang="en-US" sz="3200" dirty="0">
                <a:solidFill>
                  <a:schemeClr val="tx1"/>
                </a:solidFill>
              </a:rPr>
              <a:t> </a:t>
            </a:r>
            <a:r>
              <a:rPr lang="en-US" sz="3200" dirty="0" err="1">
                <a:solidFill>
                  <a:schemeClr val="tx1"/>
                </a:solidFill>
              </a:rPr>
              <a:t>halieutique</a:t>
            </a:r>
            <a:r>
              <a:rPr lang="en-US" sz="3200" dirty="0">
                <a:solidFill>
                  <a:schemeClr val="tx1"/>
                </a:solidFill>
              </a:rPr>
              <a:t> sur 400 ml pour 2025,</a:t>
            </a:r>
          </a:p>
          <a:p>
            <a:pPr indent="-228600" algn="l">
              <a:lnSpc>
                <a:spcPct val="90000"/>
              </a:lnSpc>
              <a:buFont typeface="Arial" panose="020B0604020202020204" pitchFamily="34" charset="0"/>
              <a:buChar char="•"/>
            </a:pPr>
            <a:r>
              <a:rPr lang="en-US" sz="3200" dirty="0">
                <a:solidFill>
                  <a:schemeClr val="tx1"/>
                </a:solidFill>
              </a:rPr>
              <a:t>mise en place </a:t>
            </a:r>
            <a:r>
              <a:rPr lang="en-US" sz="3200" dirty="0" err="1">
                <a:solidFill>
                  <a:schemeClr val="tx1"/>
                </a:solidFill>
              </a:rPr>
              <a:t>d’une</a:t>
            </a:r>
            <a:r>
              <a:rPr lang="en-US" sz="3200" dirty="0">
                <a:solidFill>
                  <a:schemeClr val="tx1"/>
                </a:solidFill>
              </a:rPr>
              <a:t> </a:t>
            </a:r>
            <a:r>
              <a:rPr lang="en-US" sz="3200" dirty="0" err="1">
                <a:solidFill>
                  <a:schemeClr val="tx1"/>
                </a:solidFill>
              </a:rPr>
              <a:t>passerelle</a:t>
            </a:r>
            <a:r>
              <a:rPr lang="en-US" sz="3200" dirty="0">
                <a:solidFill>
                  <a:schemeClr val="tx1"/>
                </a:solidFill>
              </a:rPr>
              <a:t>,</a:t>
            </a:r>
          </a:p>
          <a:p>
            <a:pPr indent="-228600" algn="l">
              <a:lnSpc>
                <a:spcPct val="90000"/>
              </a:lnSpc>
              <a:buFont typeface="Arial" panose="020B0604020202020204" pitchFamily="34" charset="0"/>
              <a:buChar char="•"/>
            </a:pPr>
            <a:r>
              <a:rPr lang="en-US" sz="3200" dirty="0" err="1">
                <a:solidFill>
                  <a:schemeClr val="tx1"/>
                </a:solidFill>
              </a:rPr>
              <a:t>réalisation</a:t>
            </a:r>
            <a:r>
              <a:rPr lang="en-US" sz="3200" dirty="0">
                <a:solidFill>
                  <a:schemeClr val="tx1"/>
                </a:solidFill>
              </a:rPr>
              <a:t> de </a:t>
            </a:r>
            <a:r>
              <a:rPr lang="en-US" sz="3200" dirty="0" err="1">
                <a:solidFill>
                  <a:schemeClr val="tx1"/>
                </a:solidFill>
              </a:rPr>
              <a:t>quelques</a:t>
            </a:r>
            <a:r>
              <a:rPr lang="en-US" sz="3200" dirty="0">
                <a:solidFill>
                  <a:schemeClr val="tx1"/>
                </a:solidFill>
              </a:rPr>
              <a:t> habitats,</a:t>
            </a:r>
          </a:p>
          <a:p>
            <a:pPr indent="-228600" algn="l">
              <a:lnSpc>
                <a:spcPct val="90000"/>
              </a:lnSpc>
              <a:buFont typeface="Arial" panose="020B0604020202020204" pitchFamily="34" charset="0"/>
              <a:buChar char="•"/>
            </a:pPr>
            <a:r>
              <a:rPr lang="en-US" sz="3200" dirty="0" err="1">
                <a:solidFill>
                  <a:schemeClr val="tx1"/>
                </a:solidFill>
              </a:rPr>
              <a:t>débroussaillage</a:t>
            </a:r>
            <a:r>
              <a:rPr lang="en-US" sz="3200" dirty="0">
                <a:solidFill>
                  <a:schemeClr val="tx1"/>
                </a:solidFill>
              </a:rPr>
              <a:t>,</a:t>
            </a:r>
          </a:p>
          <a:p>
            <a:pPr algn="l">
              <a:lnSpc>
                <a:spcPct val="90000"/>
              </a:lnSpc>
            </a:pPr>
            <a:endParaRPr lang="en-US" sz="3200" dirty="0">
              <a:solidFill>
                <a:schemeClr val="tx1"/>
              </a:solidFill>
            </a:endParaRPr>
          </a:p>
          <a:p>
            <a:pPr algn="l">
              <a:lnSpc>
                <a:spcPct val="90000"/>
              </a:lnSpc>
            </a:pPr>
            <a:r>
              <a:rPr lang="en-US" b="1" dirty="0">
                <a:solidFill>
                  <a:schemeClr val="tx1"/>
                </a:solidFill>
              </a:rPr>
              <a:t>Le Verdon</a:t>
            </a:r>
          </a:p>
          <a:p>
            <a:pPr indent="-228600" algn="l">
              <a:lnSpc>
                <a:spcPct val="90000"/>
              </a:lnSpc>
              <a:buFont typeface="Arial" panose="020B0604020202020204" pitchFamily="34" charset="0"/>
              <a:buChar char="•"/>
            </a:pPr>
            <a:r>
              <a:rPr lang="en-US" dirty="0" err="1">
                <a:solidFill>
                  <a:schemeClr val="tx1"/>
                </a:solidFill>
              </a:rPr>
              <a:t>suivi</a:t>
            </a:r>
            <a:r>
              <a:rPr lang="en-US" dirty="0">
                <a:solidFill>
                  <a:schemeClr val="tx1"/>
                </a:solidFill>
              </a:rPr>
              <a:t> de l’implantation de </a:t>
            </a:r>
            <a:r>
              <a:rPr lang="en-US" dirty="0" err="1">
                <a:solidFill>
                  <a:schemeClr val="tx1"/>
                </a:solidFill>
              </a:rPr>
              <a:t>l’ombre</a:t>
            </a:r>
            <a:r>
              <a:rPr lang="en-US" dirty="0">
                <a:solidFill>
                  <a:schemeClr val="tx1"/>
                </a:solidFill>
              </a:rPr>
              <a:t> </a:t>
            </a:r>
            <a:r>
              <a:rPr lang="en-US" dirty="0" err="1">
                <a:solidFill>
                  <a:schemeClr val="tx1"/>
                </a:solidFill>
              </a:rPr>
              <a:t>commun</a:t>
            </a:r>
            <a:r>
              <a:rPr lang="en-US" dirty="0">
                <a:solidFill>
                  <a:schemeClr val="tx1"/>
                </a:solidFill>
              </a:rPr>
              <a:t>,</a:t>
            </a:r>
          </a:p>
          <a:p>
            <a:pPr indent="-228600" algn="l">
              <a:lnSpc>
                <a:spcPct val="90000"/>
              </a:lnSpc>
              <a:buFont typeface="Arial" panose="020B0604020202020204" pitchFamily="34" charset="0"/>
              <a:buChar char="•"/>
            </a:pPr>
            <a:r>
              <a:rPr lang="en-US" dirty="0" err="1">
                <a:solidFill>
                  <a:schemeClr val="tx1"/>
                </a:solidFill>
              </a:rPr>
              <a:t>suivi</a:t>
            </a:r>
            <a:r>
              <a:rPr lang="en-US" dirty="0">
                <a:solidFill>
                  <a:schemeClr val="tx1"/>
                </a:solidFill>
              </a:rPr>
              <a:t> </a:t>
            </a:r>
            <a:r>
              <a:rPr lang="en-US" dirty="0" err="1">
                <a:solidFill>
                  <a:schemeClr val="tx1"/>
                </a:solidFill>
              </a:rPr>
              <a:t>thermique</a:t>
            </a:r>
            <a:r>
              <a:rPr lang="en-US" dirty="0">
                <a:solidFill>
                  <a:schemeClr val="tx1"/>
                </a:solidFill>
              </a:rPr>
              <a:t>,</a:t>
            </a:r>
          </a:p>
          <a:p>
            <a:pPr indent="-228600" algn="l">
              <a:lnSpc>
                <a:spcPct val="90000"/>
              </a:lnSpc>
              <a:buFont typeface="Arial" panose="020B0604020202020204" pitchFamily="34" charset="0"/>
              <a:buChar char="•"/>
            </a:pPr>
            <a:r>
              <a:rPr lang="en-US" dirty="0" err="1">
                <a:solidFill>
                  <a:schemeClr val="tx1"/>
                </a:solidFill>
              </a:rPr>
              <a:t>suivi</a:t>
            </a:r>
            <a:r>
              <a:rPr lang="en-US" dirty="0">
                <a:solidFill>
                  <a:schemeClr val="tx1"/>
                </a:solidFill>
              </a:rPr>
              <a:t> </a:t>
            </a:r>
            <a:r>
              <a:rPr lang="en-US" dirty="0" err="1">
                <a:solidFill>
                  <a:schemeClr val="tx1"/>
                </a:solidFill>
              </a:rPr>
              <a:t>frayère</a:t>
            </a:r>
            <a:r>
              <a:rPr lang="en-US" dirty="0">
                <a:solidFill>
                  <a:schemeClr val="tx1"/>
                </a:solidFill>
              </a:rPr>
              <a:t>,</a:t>
            </a:r>
          </a:p>
          <a:p>
            <a:pPr indent="-228600" algn="l">
              <a:lnSpc>
                <a:spcPct val="90000"/>
              </a:lnSpc>
              <a:buFont typeface="Arial" panose="020B0604020202020204" pitchFamily="34" charset="0"/>
              <a:buChar char="•"/>
            </a:pPr>
            <a:r>
              <a:rPr lang="en-US" dirty="0">
                <a:solidFill>
                  <a:schemeClr val="tx1"/>
                </a:solidFill>
              </a:rPr>
              <a:t>Plantation de </a:t>
            </a:r>
            <a:r>
              <a:rPr lang="en-US" dirty="0" err="1">
                <a:solidFill>
                  <a:schemeClr val="tx1"/>
                </a:solidFill>
              </a:rPr>
              <a:t>saule</a:t>
            </a:r>
            <a:r>
              <a:rPr lang="en-US" dirty="0">
                <a:solidFill>
                  <a:schemeClr val="tx1"/>
                </a:solidFill>
              </a:rPr>
              <a:t>,</a:t>
            </a:r>
          </a:p>
          <a:p>
            <a:pPr indent="-228600" algn="l">
              <a:lnSpc>
                <a:spcPct val="90000"/>
              </a:lnSpc>
              <a:buFont typeface="Arial" panose="020B0604020202020204" pitchFamily="34" charset="0"/>
              <a:buChar char="•"/>
            </a:pPr>
            <a:r>
              <a:rPr lang="en-US" dirty="0">
                <a:solidFill>
                  <a:schemeClr val="tx1"/>
                </a:solidFill>
              </a:rPr>
              <a:t>Mise en place de </a:t>
            </a:r>
            <a:r>
              <a:rPr lang="en-US" dirty="0" err="1">
                <a:solidFill>
                  <a:schemeClr val="tx1"/>
                </a:solidFill>
              </a:rPr>
              <a:t>fils</a:t>
            </a:r>
            <a:r>
              <a:rPr lang="en-US" dirty="0">
                <a:solidFill>
                  <a:schemeClr val="tx1"/>
                </a:solidFill>
              </a:rPr>
              <a:t> </a:t>
            </a:r>
            <a:r>
              <a:rPr lang="en-US" dirty="0" err="1">
                <a:solidFill>
                  <a:schemeClr val="tx1"/>
                </a:solidFill>
              </a:rPr>
              <a:t>tendus</a:t>
            </a:r>
            <a:r>
              <a:rPr lang="en-US" dirty="0">
                <a:solidFill>
                  <a:schemeClr val="tx1"/>
                </a:solidFill>
              </a:rPr>
              <a:t>,</a:t>
            </a:r>
          </a:p>
          <a:p>
            <a:pPr indent="-228600" algn="l">
              <a:lnSpc>
                <a:spcPct val="90000"/>
              </a:lnSpc>
              <a:buFont typeface="Arial" panose="020B0604020202020204" pitchFamily="34" charset="0"/>
              <a:buChar char="•"/>
            </a:pPr>
            <a:endParaRPr lang="en-US" dirty="0">
              <a:solidFill>
                <a:schemeClr val="tx1"/>
              </a:solidFill>
            </a:endParaRPr>
          </a:p>
          <a:p>
            <a:pPr marL="228600" lvl="1" algn="l">
              <a:lnSpc>
                <a:spcPct val="90000"/>
              </a:lnSpc>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226088402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230672" y="197844"/>
            <a:ext cx="4005624" cy="855289"/>
          </a:xfrm>
        </p:spPr>
        <p:txBody>
          <a:bodyPr vert="horz" lIns="91440" tIns="45720" rIns="91440" bIns="45720" rtlCol="0" anchor="ctr">
            <a:normAutofit fontScale="90000"/>
          </a:bodyPr>
          <a:lstStyle/>
          <a:p>
            <a:pPr>
              <a:lnSpc>
                <a:spcPct val="90000"/>
              </a:lnSpc>
            </a:pPr>
            <a:r>
              <a:rPr lang="en-US" kern="1200" dirty="0">
                <a:solidFill>
                  <a:schemeClr val="accent5">
                    <a:lumMod val="75000"/>
                  </a:schemeClr>
                </a:solidFill>
                <a:latin typeface="+mj-lt"/>
                <a:ea typeface="+mj-ea"/>
                <a:cs typeface="+mj-cs"/>
              </a:rPr>
              <a:t>Focus sur </a:t>
            </a:r>
            <a:r>
              <a:rPr lang="en-US" kern="1200" dirty="0" err="1">
                <a:solidFill>
                  <a:schemeClr val="accent5">
                    <a:lumMod val="75000"/>
                  </a:schemeClr>
                </a:solidFill>
                <a:latin typeface="+mj-lt"/>
                <a:ea typeface="+mj-ea"/>
                <a:cs typeface="+mj-cs"/>
              </a:rPr>
              <a:t>thermie</a:t>
            </a:r>
            <a:r>
              <a:rPr lang="en-US" kern="1200" dirty="0">
                <a:solidFill>
                  <a:schemeClr val="accent5">
                    <a:lumMod val="75000"/>
                  </a:schemeClr>
                </a:solidFill>
                <a:latin typeface="+mj-lt"/>
                <a:ea typeface="+mj-ea"/>
                <a:cs typeface="+mj-cs"/>
              </a:rPr>
              <a:t> sur la Louane </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8" name="Sous-titre 7">
            <a:extLst>
              <a:ext uri="{FF2B5EF4-FFF2-40B4-BE49-F238E27FC236}">
                <a16:creationId xmlns:a16="http://schemas.microsoft.com/office/drawing/2014/main" id="{A06E2F88-C045-C2E3-EC42-FFC31BC37814}"/>
              </a:ext>
            </a:extLst>
          </p:cNvPr>
          <p:cNvSpPr>
            <a:spLocks noGrp="1"/>
          </p:cNvSpPr>
          <p:nvPr>
            <p:ph type="subTitle" idx="1"/>
          </p:nvPr>
        </p:nvSpPr>
        <p:spPr/>
        <p:txBody>
          <a:bodyPr/>
          <a:lstStyle/>
          <a:p>
            <a:endParaRPr lang="fr-FR"/>
          </a:p>
        </p:txBody>
      </p:sp>
      <p:graphicFrame>
        <p:nvGraphicFramePr>
          <p:cNvPr id="10" name="Graphique 9">
            <a:extLst>
              <a:ext uri="{FF2B5EF4-FFF2-40B4-BE49-F238E27FC236}">
                <a16:creationId xmlns:a16="http://schemas.microsoft.com/office/drawing/2014/main" id="{4A3E2A71-93D4-460B-81E1-B91C02B05185}"/>
              </a:ext>
            </a:extLst>
          </p:cNvPr>
          <p:cNvGraphicFramePr>
            <a:graphicFrameLocks/>
          </p:cNvGraphicFramePr>
          <p:nvPr>
            <p:extLst>
              <p:ext uri="{D42A27DB-BD31-4B8C-83A1-F6EECF244321}">
                <p14:modId xmlns:p14="http://schemas.microsoft.com/office/powerpoint/2010/main" val="3553612478"/>
              </p:ext>
            </p:extLst>
          </p:nvPr>
        </p:nvGraphicFramePr>
        <p:xfrm>
          <a:off x="827584" y="1466604"/>
          <a:ext cx="7801892" cy="4731098"/>
        </p:xfrm>
        <a:graphic>
          <a:graphicData uri="http://schemas.openxmlformats.org/drawingml/2006/chart">
            <c:chart xmlns:c="http://schemas.openxmlformats.org/drawingml/2006/chart" xmlns:r="http://schemas.openxmlformats.org/officeDocument/2006/relationships" r:id="rId3"/>
          </a:graphicData>
        </a:graphic>
      </p:graphicFrame>
      <p:sp>
        <p:nvSpPr>
          <p:cNvPr id="3" name="Sous-titre 2">
            <a:extLst>
              <a:ext uri="{FF2B5EF4-FFF2-40B4-BE49-F238E27FC236}">
                <a16:creationId xmlns:a16="http://schemas.microsoft.com/office/drawing/2014/main" id="{F1594CD2-B0DD-9F86-2FC2-286DCE20F438}"/>
              </a:ext>
            </a:extLst>
          </p:cNvPr>
          <p:cNvSpPr txBox="1">
            <a:spLocks/>
          </p:cNvSpPr>
          <p:nvPr/>
        </p:nvSpPr>
        <p:spPr>
          <a:xfrm>
            <a:off x="3900972" y="4077072"/>
            <a:ext cx="4299966" cy="932688"/>
          </a:xfrm>
          <a:prstGeom prst="rect">
            <a:avLst/>
          </a:prstGeom>
        </p:spPr>
        <p:txBody>
          <a:bodyPr vert="horz" lIns="91440" tIns="45720" rIns="91440" bIns="45720" rtlCol="0">
            <a:normAutofit fontScale="70000" lnSpcReduction="2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Différentes explications orales pour présenter les différentes courbes et les impacts que cela engendre</a:t>
            </a:r>
            <a:endParaRPr lang="fr-FR" dirty="0">
              <a:solidFill>
                <a:srgbClr val="92D050"/>
              </a:solidFill>
            </a:endParaRPr>
          </a:p>
        </p:txBody>
      </p:sp>
    </p:spTree>
    <p:extLst>
      <p:ext uri="{BB962C8B-B14F-4D97-AF65-F5344CB8AC3E}">
        <p14:creationId xmlns:p14="http://schemas.microsoft.com/office/powerpoint/2010/main" val="39507225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230672" y="197844"/>
            <a:ext cx="4005624" cy="855289"/>
          </a:xfrm>
        </p:spPr>
        <p:txBody>
          <a:bodyPr vert="horz" lIns="91440" tIns="45720" rIns="91440" bIns="45720" rtlCol="0" anchor="ctr">
            <a:normAutofit fontScale="90000"/>
          </a:bodyPr>
          <a:lstStyle/>
          <a:p>
            <a:pPr>
              <a:lnSpc>
                <a:spcPct val="90000"/>
              </a:lnSpc>
            </a:pPr>
            <a:r>
              <a:rPr lang="en-US" kern="1200" dirty="0">
                <a:solidFill>
                  <a:schemeClr val="accent5">
                    <a:lumMod val="75000"/>
                  </a:schemeClr>
                </a:solidFill>
                <a:latin typeface="+mj-lt"/>
                <a:ea typeface="+mj-ea"/>
                <a:cs typeface="+mj-cs"/>
              </a:rPr>
              <a:t>Focus sur </a:t>
            </a:r>
            <a:r>
              <a:rPr lang="en-US" kern="1200" dirty="0" err="1">
                <a:solidFill>
                  <a:schemeClr val="accent5">
                    <a:lumMod val="75000"/>
                  </a:schemeClr>
                </a:solidFill>
                <a:latin typeface="+mj-lt"/>
                <a:ea typeface="+mj-ea"/>
                <a:cs typeface="+mj-cs"/>
              </a:rPr>
              <a:t>thermie</a:t>
            </a:r>
            <a:r>
              <a:rPr lang="en-US" kern="1200" dirty="0">
                <a:solidFill>
                  <a:schemeClr val="accent5">
                    <a:lumMod val="75000"/>
                  </a:schemeClr>
                </a:solidFill>
                <a:latin typeface="+mj-lt"/>
                <a:ea typeface="+mj-ea"/>
                <a:cs typeface="+mj-cs"/>
              </a:rPr>
              <a:t> sur le Verdon </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7" name="Sous-titre 6">
            <a:extLst>
              <a:ext uri="{FF2B5EF4-FFF2-40B4-BE49-F238E27FC236}">
                <a16:creationId xmlns:a16="http://schemas.microsoft.com/office/drawing/2014/main" id="{8AB3DE60-A184-7A62-9BE7-02AF67C83384}"/>
              </a:ext>
            </a:extLst>
          </p:cNvPr>
          <p:cNvSpPr>
            <a:spLocks noGrp="1"/>
          </p:cNvSpPr>
          <p:nvPr>
            <p:ph type="subTitle" idx="1"/>
          </p:nvPr>
        </p:nvSpPr>
        <p:spPr/>
        <p:txBody>
          <a:bodyPr/>
          <a:lstStyle/>
          <a:p>
            <a:endParaRPr lang="fr-FR"/>
          </a:p>
        </p:txBody>
      </p:sp>
      <p:graphicFrame>
        <p:nvGraphicFramePr>
          <p:cNvPr id="8" name="Graphique 7">
            <a:extLst>
              <a:ext uri="{FF2B5EF4-FFF2-40B4-BE49-F238E27FC236}">
                <a16:creationId xmlns:a16="http://schemas.microsoft.com/office/drawing/2014/main" id="{7562E857-B516-4C7B-A961-4EA2116C1B48}"/>
              </a:ext>
            </a:extLst>
          </p:cNvPr>
          <p:cNvGraphicFramePr>
            <a:graphicFrameLocks/>
          </p:cNvGraphicFramePr>
          <p:nvPr>
            <p:extLst>
              <p:ext uri="{D42A27DB-BD31-4B8C-83A1-F6EECF244321}">
                <p14:modId xmlns:p14="http://schemas.microsoft.com/office/powerpoint/2010/main" val="1601731086"/>
              </p:ext>
            </p:extLst>
          </p:nvPr>
        </p:nvGraphicFramePr>
        <p:xfrm>
          <a:off x="404505" y="1502830"/>
          <a:ext cx="7979246" cy="444281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45302780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230672" y="197844"/>
            <a:ext cx="4005624" cy="855289"/>
          </a:xfrm>
        </p:spPr>
        <p:txBody>
          <a:bodyPr vert="horz" lIns="91440" tIns="45720" rIns="91440" bIns="45720" rtlCol="0" anchor="ctr">
            <a:normAutofit fontScale="90000"/>
          </a:bodyPr>
          <a:lstStyle/>
          <a:p>
            <a:pPr>
              <a:lnSpc>
                <a:spcPct val="90000"/>
              </a:lnSpc>
            </a:pPr>
            <a:r>
              <a:rPr lang="en-US" kern="1200" dirty="0">
                <a:solidFill>
                  <a:schemeClr val="accent5">
                    <a:lumMod val="75000"/>
                  </a:schemeClr>
                </a:solidFill>
                <a:latin typeface="+mj-lt"/>
                <a:ea typeface="+mj-ea"/>
                <a:cs typeface="+mj-cs"/>
              </a:rPr>
              <a:t>Focus sur </a:t>
            </a:r>
            <a:r>
              <a:rPr lang="en-US" kern="1200" dirty="0" err="1">
                <a:solidFill>
                  <a:schemeClr val="accent5">
                    <a:lumMod val="75000"/>
                  </a:schemeClr>
                </a:solidFill>
                <a:latin typeface="+mj-lt"/>
                <a:ea typeface="+mj-ea"/>
                <a:cs typeface="+mj-cs"/>
              </a:rPr>
              <a:t>thermie</a:t>
            </a:r>
            <a:r>
              <a:rPr lang="en-US" kern="1200" dirty="0">
                <a:solidFill>
                  <a:schemeClr val="accent5">
                    <a:lumMod val="75000"/>
                  </a:schemeClr>
                </a:solidFill>
                <a:latin typeface="+mj-lt"/>
                <a:ea typeface="+mj-ea"/>
                <a:cs typeface="+mj-cs"/>
              </a:rPr>
              <a:t> sur le Verdon </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35481" y="591344"/>
            <a:ext cx="5179868" cy="5585619"/>
          </a:xfrm>
        </p:spPr>
        <p:txBody>
          <a:bodyPr vert="horz" lIns="91440" tIns="45720" rIns="91440" bIns="45720" rtlCol="0" anchor="ctr">
            <a:normAutofit/>
          </a:bodyPr>
          <a:lstStyle/>
          <a:p>
            <a:pPr algn="l">
              <a:lnSpc>
                <a:spcPct val="90000"/>
              </a:lnSpc>
            </a:pPr>
            <a:r>
              <a:rPr lang="en-US" b="1" dirty="0">
                <a:solidFill>
                  <a:schemeClr val="tx1"/>
                </a:solidFill>
              </a:rPr>
              <a:t>Le Verdon</a:t>
            </a:r>
          </a:p>
          <a:p>
            <a:pPr algn="l">
              <a:lnSpc>
                <a:spcPct val="90000"/>
              </a:lnSpc>
            </a:pPr>
            <a:endParaRPr lang="en-US" dirty="0">
              <a:solidFill>
                <a:schemeClr val="tx1"/>
              </a:solidFill>
            </a:endParaRPr>
          </a:p>
          <a:p>
            <a:pPr indent="-228600" algn="l">
              <a:lnSpc>
                <a:spcPct val="90000"/>
              </a:lnSpc>
              <a:buFont typeface="Arial" panose="020B0604020202020204" pitchFamily="34" charset="0"/>
              <a:buChar char="•"/>
            </a:pPr>
            <a:endParaRPr lang="en-US" dirty="0">
              <a:solidFill>
                <a:schemeClr val="tx1"/>
              </a:solidFill>
            </a:endParaRPr>
          </a:p>
          <a:p>
            <a:pPr marL="228600" lvl="1" algn="l">
              <a:lnSpc>
                <a:spcPct val="90000"/>
              </a:lnSpc>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graphicFrame>
        <p:nvGraphicFramePr>
          <p:cNvPr id="5" name="Graphique 4">
            <a:extLst>
              <a:ext uri="{FF2B5EF4-FFF2-40B4-BE49-F238E27FC236}">
                <a16:creationId xmlns:a16="http://schemas.microsoft.com/office/drawing/2014/main" id="{25F3AE8C-40B1-4308-AB28-4BC636937EF5}"/>
              </a:ext>
            </a:extLst>
          </p:cNvPr>
          <p:cNvGraphicFramePr>
            <a:graphicFrameLocks/>
          </p:cNvGraphicFramePr>
          <p:nvPr>
            <p:extLst>
              <p:ext uri="{D42A27DB-BD31-4B8C-83A1-F6EECF244321}">
                <p14:modId xmlns:p14="http://schemas.microsoft.com/office/powerpoint/2010/main" val="2931295792"/>
              </p:ext>
            </p:extLst>
          </p:nvPr>
        </p:nvGraphicFramePr>
        <p:xfrm>
          <a:off x="303870" y="1372221"/>
          <a:ext cx="8536259" cy="483448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1877980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230672" y="197844"/>
            <a:ext cx="4005624" cy="855289"/>
          </a:xfrm>
        </p:spPr>
        <p:txBody>
          <a:bodyPr vert="horz" lIns="91440" tIns="45720" rIns="91440" bIns="45720" rtlCol="0" anchor="ctr">
            <a:normAutofit fontScale="90000"/>
          </a:bodyPr>
          <a:lstStyle/>
          <a:p>
            <a:pPr>
              <a:lnSpc>
                <a:spcPct val="90000"/>
              </a:lnSpc>
            </a:pPr>
            <a:r>
              <a:rPr lang="en-US" kern="1200" dirty="0">
                <a:solidFill>
                  <a:schemeClr val="accent5">
                    <a:lumMod val="75000"/>
                  </a:schemeClr>
                </a:solidFill>
                <a:latin typeface="+mj-lt"/>
                <a:ea typeface="+mj-ea"/>
                <a:cs typeface="+mj-cs"/>
              </a:rPr>
              <a:t>Focus sur </a:t>
            </a:r>
            <a:r>
              <a:rPr lang="en-US" kern="1200" dirty="0" err="1">
                <a:solidFill>
                  <a:schemeClr val="accent5">
                    <a:lumMod val="75000"/>
                  </a:schemeClr>
                </a:solidFill>
                <a:latin typeface="+mj-lt"/>
                <a:ea typeface="+mj-ea"/>
                <a:cs typeface="+mj-cs"/>
              </a:rPr>
              <a:t>thermie</a:t>
            </a:r>
            <a:r>
              <a:rPr lang="en-US" kern="1200" dirty="0">
                <a:solidFill>
                  <a:schemeClr val="accent5">
                    <a:lumMod val="75000"/>
                  </a:schemeClr>
                </a:solidFill>
                <a:latin typeface="+mj-lt"/>
                <a:ea typeface="+mj-ea"/>
                <a:cs typeface="+mj-cs"/>
              </a:rPr>
              <a:t> sur le Verdon </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7" name="Sous-titre 6">
            <a:extLst>
              <a:ext uri="{FF2B5EF4-FFF2-40B4-BE49-F238E27FC236}">
                <a16:creationId xmlns:a16="http://schemas.microsoft.com/office/drawing/2014/main" id="{30AC0742-032B-ECAA-5741-7509312990DE}"/>
              </a:ext>
            </a:extLst>
          </p:cNvPr>
          <p:cNvSpPr>
            <a:spLocks noGrp="1"/>
          </p:cNvSpPr>
          <p:nvPr>
            <p:ph type="subTitle" idx="1"/>
          </p:nvPr>
        </p:nvSpPr>
        <p:spPr/>
        <p:txBody>
          <a:bodyPr/>
          <a:lstStyle/>
          <a:p>
            <a:endParaRPr lang="fr-FR"/>
          </a:p>
        </p:txBody>
      </p:sp>
      <p:graphicFrame>
        <p:nvGraphicFramePr>
          <p:cNvPr id="8" name="Graphique 7">
            <a:extLst>
              <a:ext uri="{FF2B5EF4-FFF2-40B4-BE49-F238E27FC236}">
                <a16:creationId xmlns:a16="http://schemas.microsoft.com/office/drawing/2014/main" id="{CAE65D87-9694-4C84-BB54-AC72688432EE}"/>
              </a:ext>
            </a:extLst>
          </p:cNvPr>
          <p:cNvGraphicFramePr>
            <a:graphicFrameLocks/>
          </p:cNvGraphicFramePr>
          <p:nvPr>
            <p:extLst>
              <p:ext uri="{D42A27DB-BD31-4B8C-83A1-F6EECF244321}">
                <p14:modId xmlns:p14="http://schemas.microsoft.com/office/powerpoint/2010/main" val="3794991020"/>
              </p:ext>
            </p:extLst>
          </p:nvPr>
        </p:nvGraphicFramePr>
        <p:xfrm>
          <a:off x="178234" y="1385392"/>
          <a:ext cx="8787531" cy="48594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589021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a:solidFill>
                  <a:srgbClr val="FFFFFF"/>
                </a:solidFill>
                <a:latin typeface="+mj-lt"/>
                <a:ea typeface="+mj-ea"/>
                <a:cs typeface="+mj-cs"/>
              </a:rPr>
              <a:t>Projets 2024</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23046" y="476672"/>
            <a:ext cx="5179868" cy="5585619"/>
          </a:xfrm>
        </p:spPr>
        <p:txBody>
          <a:bodyPr vert="horz" lIns="91440" tIns="45720" rIns="91440" bIns="45720" rtlCol="0" anchor="ctr">
            <a:normAutofit/>
          </a:bodyPr>
          <a:lstStyle/>
          <a:p>
            <a:pPr algn="l">
              <a:lnSpc>
                <a:spcPct val="90000"/>
              </a:lnSpc>
            </a:pPr>
            <a:r>
              <a:rPr lang="en-US" sz="2200" b="1" dirty="0">
                <a:solidFill>
                  <a:schemeClr val="tx1"/>
                </a:solidFill>
              </a:rPr>
              <a:t>Actions </a:t>
            </a:r>
            <a:r>
              <a:rPr lang="en-US" sz="2200" b="1" dirty="0" err="1">
                <a:solidFill>
                  <a:schemeClr val="tx1"/>
                </a:solidFill>
              </a:rPr>
              <a:t>permanentes</a:t>
            </a:r>
            <a:r>
              <a:rPr lang="en-US" sz="2200" b="1" dirty="0">
                <a:solidFill>
                  <a:schemeClr val="tx1"/>
                </a:solidFill>
              </a:rPr>
              <a:t> </a:t>
            </a:r>
          </a:p>
          <a:p>
            <a:pPr marL="457200" indent="-228600" algn="l">
              <a:lnSpc>
                <a:spcPct val="90000"/>
              </a:lnSpc>
              <a:buFont typeface="Arial" panose="020B0604020202020204" pitchFamily="34" charset="0"/>
              <a:buChar char="•"/>
            </a:pPr>
            <a:r>
              <a:rPr lang="en-US" sz="2200" dirty="0">
                <a:solidFill>
                  <a:schemeClr val="tx1"/>
                </a:solidFill>
              </a:rPr>
              <a:t>Gestion des </a:t>
            </a:r>
            <a:r>
              <a:rPr lang="en-US" sz="2200" dirty="0" err="1">
                <a:solidFill>
                  <a:schemeClr val="tx1"/>
                </a:solidFill>
              </a:rPr>
              <a:t>ordures</a:t>
            </a:r>
            <a:r>
              <a:rPr lang="en-US" sz="2200" dirty="0">
                <a:solidFill>
                  <a:schemeClr val="tx1"/>
                </a:solidFill>
              </a:rPr>
              <a:t> aux </a:t>
            </a:r>
            <a:r>
              <a:rPr lang="en-US" sz="2200" dirty="0" err="1">
                <a:solidFill>
                  <a:schemeClr val="tx1"/>
                </a:solidFill>
              </a:rPr>
              <a:t>gravières</a:t>
            </a:r>
            <a:r>
              <a:rPr lang="en-US" sz="2200" dirty="0">
                <a:solidFill>
                  <a:schemeClr val="tx1"/>
                </a:solidFill>
              </a:rPr>
              <a:t>,</a:t>
            </a:r>
          </a:p>
          <a:p>
            <a:pPr marL="457200" indent="-228600" algn="l">
              <a:lnSpc>
                <a:spcPct val="90000"/>
              </a:lnSpc>
              <a:buFont typeface="Arial" panose="020B0604020202020204" pitchFamily="34" charset="0"/>
              <a:buChar char="•"/>
            </a:pPr>
            <a:r>
              <a:rPr lang="en-US" sz="2200" dirty="0" err="1">
                <a:solidFill>
                  <a:schemeClr val="tx1"/>
                </a:solidFill>
              </a:rPr>
              <a:t>Tâches</a:t>
            </a:r>
            <a:r>
              <a:rPr lang="en-US" sz="2200" dirty="0">
                <a:solidFill>
                  <a:schemeClr val="tx1"/>
                </a:solidFill>
              </a:rPr>
              <a:t> </a:t>
            </a:r>
            <a:r>
              <a:rPr lang="en-US" sz="2200" dirty="0" err="1">
                <a:solidFill>
                  <a:schemeClr val="tx1"/>
                </a:solidFill>
              </a:rPr>
              <a:t>administratives</a:t>
            </a:r>
            <a:endParaRPr lang="en-US" sz="2200" dirty="0">
              <a:solidFill>
                <a:schemeClr val="tx1"/>
              </a:solidFill>
            </a:endParaRPr>
          </a:p>
          <a:p>
            <a:pPr marL="457200" indent="-228600" algn="l">
              <a:lnSpc>
                <a:spcPct val="90000"/>
              </a:lnSpc>
              <a:buFont typeface="Arial" panose="020B0604020202020204" pitchFamily="34" charset="0"/>
              <a:buChar char="•"/>
            </a:pPr>
            <a:r>
              <a:rPr lang="en-US" sz="2200" dirty="0">
                <a:solidFill>
                  <a:schemeClr val="tx1"/>
                </a:solidFill>
              </a:rPr>
              <a:t>Gestion de la </a:t>
            </a:r>
            <a:r>
              <a:rPr lang="en-US" sz="2200" dirty="0" err="1">
                <a:solidFill>
                  <a:schemeClr val="tx1"/>
                </a:solidFill>
              </a:rPr>
              <a:t>trésorerie</a:t>
            </a:r>
            <a:endParaRPr lang="en-US" sz="2200" dirty="0">
              <a:solidFill>
                <a:schemeClr val="tx1"/>
              </a:solidFill>
            </a:endParaRPr>
          </a:p>
          <a:p>
            <a:pPr marL="457200" indent="-228600" algn="l">
              <a:lnSpc>
                <a:spcPct val="90000"/>
              </a:lnSpc>
              <a:buFont typeface="Arial" panose="020B0604020202020204" pitchFamily="34" charset="0"/>
              <a:buChar char="•"/>
            </a:pPr>
            <a:r>
              <a:rPr lang="en-US" sz="2200" dirty="0">
                <a:solidFill>
                  <a:schemeClr val="tx1"/>
                </a:solidFill>
              </a:rPr>
              <a:t>Faire savoir pour faire </a:t>
            </a:r>
            <a:r>
              <a:rPr lang="en-US" sz="2200" dirty="0" err="1">
                <a:solidFill>
                  <a:schemeClr val="tx1"/>
                </a:solidFill>
              </a:rPr>
              <a:t>connaître</a:t>
            </a:r>
            <a:r>
              <a:rPr lang="en-US" sz="2200" dirty="0">
                <a:solidFill>
                  <a:schemeClr val="tx1"/>
                </a:solidFill>
              </a:rPr>
              <a:t> </a:t>
            </a:r>
            <a:r>
              <a:rPr lang="en-US" sz="2200" dirty="0" err="1">
                <a:solidFill>
                  <a:schemeClr val="tx1"/>
                </a:solidFill>
              </a:rPr>
              <a:t>nos</a:t>
            </a:r>
            <a:r>
              <a:rPr lang="en-US" sz="2200" dirty="0">
                <a:solidFill>
                  <a:schemeClr val="tx1"/>
                </a:solidFill>
              </a:rPr>
              <a:t> actions</a:t>
            </a:r>
          </a:p>
          <a:p>
            <a:pPr marL="228600" algn="l">
              <a:lnSpc>
                <a:spcPct val="90000"/>
              </a:lnSpc>
            </a:pPr>
            <a:endParaRPr lang="en-US" sz="2200" dirty="0">
              <a:solidFill>
                <a:schemeClr val="tx1"/>
              </a:solidFill>
            </a:endParaRPr>
          </a:p>
          <a:p>
            <a:pPr algn="l">
              <a:lnSpc>
                <a:spcPct val="90000"/>
              </a:lnSpc>
            </a:pPr>
            <a:r>
              <a:rPr lang="en-US" sz="2200" b="1" dirty="0">
                <a:solidFill>
                  <a:schemeClr val="tx1"/>
                </a:solidFill>
              </a:rPr>
              <a:t>Gestion </a:t>
            </a:r>
            <a:r>
              <a:rPr lang="en-US" sz="2200" b="1" dirty="0" err="1">
                <a:solidFill>
                  <a:schemeClr val="tx1"/>
                </a:solidFill>
              </a:rPr>
              <a:t>déversement</a:t>
            </a:r>
            <a:r>
              <a:rPr lang="en-US" sz="2200" b="1" dirty="0">
                <a:solidFill>
                  <a:schemeClr val="tx1"/>
                </a:solidFill>
              </a:rPr>
              <a:t> de </a:t>
            </a:r>
            <a:r>
              <a:rPr lang="en-US" sz="2200" b="1" dirty="0" err="1">
                <a:solidFill>
                  <a:schemeClr val="tx1"/>
                </a:solidFill>
              </a:rPr>
              <a:t>poisson</a:t>
            </a:r>
            <a:endParaRPr lang="en-US" sz="2200" b="1" dirty="0">
              <a:solidFill>
                <a:schemeClr val="tx1"/>
              </a:solidFill>
            </a:endParaRPr>
          </a:p>
          <a:p>
            <a:pPr marL="457200" indent="-228600" algn="l">
              <a:lnSpc>
                <a:spcPct val="90000"/>
              </a:lnSpc>
              <a:buFont typeface="Arial" panose="020B0604020202020204" pitchFamily="34" charset="0"/>
              <a:buChar char="•"/>
            </a:pPr>
            <a:r>
              <a:rPr lang="en-US" sz="2200" dirty="0">
                <a:solidFill>
                  <a:schemeClr val="tx1"/>
                </a:solidFill>
              </a:rPr>
              <a:t>TAC 1 290 Kg </a:t>
            </a:r>
          </a:p>
          <a:p>
            <a:pPr marL="457200" indent="-228600" algn="l">
              <a:lnSpc>
                <a:spcPct val="90000"/>
              </a:lnSpc>
              <a:buFont typeface="Arial" panose="020B0604020202020204" pitchFamily="34" charset="0"/>
              <a:buChar char="•"/>
            </a:pPr>
            <a:r>
              <a:rPr lang="en-US" sz="2200" dirty="0" err="1">
                <a:solidFill>
                  <a:schemeClr val="tx1"/>
                </a:solidFill>
              </a:rPr>
              <a:t>Poursuite</a:t>
            </a:r>
            <a:r>
              <a:rPr lang="en-US" sz="2200" dirty="0">
                <a:solidFill>
                  <a:schemeClr val="tx1"/>
                </a:solidFill>
              </a:rPr>
              <a:t> sur les </a:t>
            </a:r>
            <a:r>
              <a:rPr lang="en-US" sz="2200" dirty="0" err="1">
                <a:solidFill>
                  <a:schemeClr val="tx1"/>
                </a:solidFill>
              </a:rPr>
              <a:t>poissons</a:t>
            </a:r>
            <a:r>
              <a:rPr lang="en-US" sz="2200" dirty="0">
                <a:solidFill>
                  <a:schemeClr val="tx1"/>
                </a:solidFill>
              </a:rPr>
              <a:t> de </a:t>
            </a:r>
            <a:r>
              <a:rPr lang="en-US" sz="2200" dirty="0" err="1">
                <a:solidFill>
                  <a:schemeClr val="tx1"/>
                </a:solidFill>
              </a:rPr>
              <a:t>seconde</a:t>
            </a:r>
            <a:r>
              <a:rPr lang="en-US" sz="2200" dirty="0">
                <a:solidFill>
                  <a:schemeClr val="tx1"/>
                </a:solidFill>
              </a:rPr>
              <a:t> dans les 3 </a:t>
            </a:r>
            <a:r>
              <a:rPr lang="en-US" sz="2200" dirty="0" err="1">
                <a:solidFill>
                  <a:schemeClr val="tx1"/>
                </a:solidFill>
              </a:rPr>
              <a:t>gravières</a:t>
            </a:r>
            <a:r>
              <a:rPr lang="en-US" sz="2200" dirty="0">
                <a:solidFill>
                  <a:schemeClr val="tx1"/>
                </a:solidFill>
              </a:rPr>
              <a:t> (carpe, </a:t>
            </a:r>
            <a:r>
              <a:rPr lang="en-US" sz="2200" dirty="0" err="1">
                <a:solidFill>
                  <a:schemeClr val="tx1"/>
                </a:solidFill>
              </a:rPr>
              <a:t>blanc</a:t>
            </a:r>
            <a:r>
              <a:rPr lang="en-US" sz="2200" dirty="0">
                <a:solidFill>
                  <a:schemeClr val="tx1"/>
                </a:solidFill>
              </a:rPr>
              <a:t>, </a:t>
            </a:r>
            <a:r>
              <a:rPr lang="en-US" sz="2200" dirty="0" err="1">
                <a:solidFill>
                  <a:schemeClr val="tx1"/>
                </a:solidFill>
              </a:rPr>
              <a:t>brochet</a:t>
            </a:r>
            <a:r>
              <a:rPr lang="en-US" sz="2200" dirty="0">
                <a:solidFill>
                  <a:schemeClr val="tx1"/>
                </a:solidFill>
              </a:rPr>
              <a:t>, BBG, </a:t>
            </a:r>
            <a:r>
              <a:rPr lang="en-US" sz="2200" dirty="0" err="1">
                <a:solidFill>
                  <a:schemeClr val="tx1"/>
                </a:solidFill>
              </a:rPr>
              <a:t>tanche</a:t>
            </a:r>
            <a:r>
              <a:rPr lang="en-US" sz="2200" dirty="0">
                <a:solidFill>
                  <a:schemeClr val="tx1"/>
                </a:solidFill>
              </a:rPr>
              <a:t> et </a:t>
            </a:r>
            <a:r>
              <a:rPr lang="en-US" sz="2200" dirty="0" err="1">
                <a:solidFill>
                  <a:schemeClr val="tx1"/>
                </a:solidFill>
              </a:rPr>
              <a:t>perche</a:t>
            </a:r>
            <a:r>
              <a:rPr lang="en-US" sz="2200" dirty="0">
                <a:solidFill>
                  <a:schemeClr val="tx1"/>
                </a:solidFill>
              </a:rPr>
              <a:t>)</a:t>
            </a:r>
          </a:p>
          <a:p>
            <a:pPr marL="457200" indent="-228600" algn="l">
              <a:lnSpc>
                <a:spcPct val="90000"/>
              </a:lnSpc>
              <a:buFont typeface="Arial" panose="020B0604020202020204" pitchFamily="34" charset="0"/>
              <a:buChar char="•"/>
            </a:pPr>
            <a:r>
              <a:rPr lang="en-US" sz="2200" dirty="0" err="1">
                <a:solidFill>
                  <a:schemeClr val="tx1"/>
                </a:solidFill>
              </a:rPr>
              <a:t>Poursuite</a:t>
            </a:r>
            <a:r>
              <a:rPr lang="en-US" sz="2200" dirty="0">
                <a:solidFill>
                  <a:schemeClr val="tx1"/>
                </a:solidFill>
              </a:rPr>
              <a:t> </a:t>
            </a:r>
            <a:r>
              <a:rPr lang="en-US" sz="2200" dirty="0" err="1">
                <a:solidFill>
                  <a:schemeClr val="tx1"/>
                </a:solidFill>
              </a:rPr>
              <a:t>déversement</a:t>
            </a:r>
            <a:r>
              <a:rPr lang="en-US" sz="2200" dirty="0">
                <a:solidFill>
                  <a:schemeClr val="tx1"/>
                </a:solidFill>
              </a:rPr>
              <a:t> de </a:t>
            </a:r>
            <a:r>
              <a:rPr lang="en-US" sz="2200" dirty="0" err="1">
                <a:solidFill>
                  <a:schemeClr val="tx1"/>
                </a:solidFill>
              </a:rPr>
              <a:t>brochet</a:t>
            </a:r>
            <a:r>
              <a:rPr lang="en-US" sz="2200" dirty="0">
                <a:solidFill>
                  <a:schemeClr val="tx1"/>
                </a:solidFill>
              </a:rPr>
              <a:t> sur </a:t>
            </a:r>
            <a:r>
              <a:rPr lang="en-US" sz="2200" dirty="0" err="1">
                <a:solidFill>
                  <a:schemeClr val="tx1"/>
                </a:solidFill>
              </a:rPr>
              <a:t>Esparron</a:t>
            </a:r>
            <a:r>
              <a:rPr lang="en-US" sz="2200" dirty="0">
                <a:solidFill>
                  <a:schemeClr val="tx1"/>
                </a:solidFill>
              </a:rPr>
              <a:t> St-Julien</a:t>
            </a:r>
          </a:p>
          <a:p>
            <a:pPr marL="457200" indent="-228600" algn="l">
              <a:lnSpc>
                <a:spcPct val="90000"/>
              </a:lnSpc>
              <a:buFont typeface="Arial" panose="020B0604020202020204" pitchFamily="34" charset="0"/>
              <a:buChar char="•"/>
            </a:pPr>
            <a:r>
              <a:rPr lang="en-US" sz="2200" dirty="0" err="1">
                <a:solidFill>
                  <a:schemeClr val="tx1"/>
                </a:solidFill>
              </a:rPr>
              <a:t>Poursuite</a:t>
            </a:r>
            <a:r>
              <a:rPr lang="en-US" sz="2200" dirty="0">
                <a:solidFill>
                  <a:schemeClr val="tx1"/>
                </a:solidFill>
              </a:rPr>
              <a:t> </a:t>
            </a:r>
            <a:r>
              <a:rPr lang="en-US" sz="2200" dirty="0" err="1">
                <a:solidFill>
                  <a:schemeClr val="tx1"/>
                </a:solidFill>
              </a:rPr>
              <a:t>déversement</a:t>
            </a:r>
            <a:r>
              <a:rPr lang="en-US" sz="2200" dirty="0">
                <a:solidFill>
                  <a:schemeClr val="tx1"/>
                </a:solidFill>
              </a:rPr>
              <a:t> ombre </a:t>
            </a:r>
            <a:r>
              <a:rPr lang="en-US" sz="2200" dirty="0" err="1">
                <a:solidFill>
                  <a:schemeClr val="tx1"/>
                </a:solidFill>
              </a:rPr>
              <a:t>commun</a:t>
            </a:r>
            <a:endParaRPr lang="en-US" sz="2200"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22508584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10739" y="1349053"/>
            <a:ext cx="5179868" cy="5585619"/>
          </a:xfrm>
        </p:spPr>
        <p:txBody>
          <a:bodyPr vert="horz" lIns="91440" tIns="45720" rIns="91440" bIns="45720" rtlCol="0" anchor="ctr">
            <a:normAutofit/>
          </a:bodyPr>
          <a:lstStyle/>
          <a:p>
            <a:pPr marL="457200" indent="-228600" algn="l">
              <a:lnSpc>
                <a:spcPct val="90000"/>
              </a:lnSpc>
              <a:buFont typeface="Arial" panose="020B0604020202020204" pitchFamily="34" charset="0"/>
              <a:buChar char="•"/>
            </a:pPr>
            <a:r>
              <a:rPr lang="en-US" sz="3200" dirty="0">
                <a:solidFill>
                  <a:schemeClr val="tx1"/>
                </a:solidFill>
              </a:rPr>
              <a:t>Participation aux </a:t>
            </a:r>
            <a:r>
              <a:rPr lang="en-US" sz="3200" dirty="0" err="1">
                <a:solidFill>
                  <a:schemeClr val="tx1"/>
                </a:solidFill>
              </a:rPr>
              <a:t>réunions</a:t>
            </a:r>
            <a:endParaRPr lang="en-US" sz="3200" dirty="0">
              <a:solidFill>
                <a:schemeClr val="tx1"/>
              </a:solidFill>
            </a:endParaRPr>
          </a:p>
          <a:p>
            <a:pPr marL="457200" indent="-228600" algn="l">
              <a:lnSpc>
                <a:spcPct val="90000"/>
              </a:lnSpc>
              <a:buFont typeface="Arial" panose="020B0604020202020204" pitchFamily="34" charset="0"/>
              <a:buChar char="•"/>
            </a:pPr>
            <a:r>
              <a:rPr lang="en-US" sz="3200" dirty="0">
                <a:solidFill>
                  <a:schemeClr val="tx1"/>
                </a:solidFill>
              </a:rPr>
              <a:t>Participation pêche de </a:t>
            </a:r>
            <a:r>
              <a:rPr lang="en-US" sz="3200" dirty="0" err="1">
                <a:solidFill>
                  <a:schemeClr val="tx1"/>
                </a:solidFill>
              </a:rPr>
              <a:t>sauvetage</a:t>
            </a:r>
            <a:endParaRPr lang="en-US" sz="3200" dirty="0">
              <a:solidFill>
                <a:schemeClr val="tx1"/>
              </a:solidFill>
            </a:endParaRPr>
          </a:p>
          <a:p>
            <a:pPr marL="457200" indent="-228600" algn="l">
              <a:lnSpc>
                <a:spcPct val="90000"/>
              </a:lnSpc>
              <a:buFont typeface="Arial" panose="020B0604020202020204" pitchFamily="34" charset="0"/>
              <a:buChar char="•"/>
            </a:pPr>
            <a:r>
              <a:rPr lang="en-US" sz="3200" dirty="0" err="1">
                <a:solidFill>
                  <a:schemeClr val="tx1"/>
                </a:solidFill>
              </a:rPr>
              <a:t>Suivi</a:t>
            </a:r>
            <a:r>
              <a:rPr lang="en-US" sz="3200" dirty="0">
                <a:solidFill>
                  <a:schemeClr val="tx1"/>
                </a:solidFill>
              </a:rPr>
              <a:t> des travaux </a:t>
            </a:r>
            <a:r>
              <a:rPr lang="en-US" sz="3200" dirty="0" err="1">
                <a:solidFill>
                  <a:schemeClr val="tx1"/>
                </a:solidFill>
              </a:rPr>
              <a:t>d’ouverture</a:t>
            </a:r>
            <a:r>
              <a:rPr lang="en-US" sz="3200" dirty="0">
                <a:solidFill>
                  <a:schemeClr val="tx1"/>
                </a:solidFill>
              </a:rPr>
              <a:t> des 3 bras</a:t>
            </a:r>
          </a:p>
          <a:p>
            <a:pPr marL="457200" indent="-228600" algn="l">
              <a:lnSpc>
                <a:spcPct val="90000"/>
              </a:lnSpc>
              <a:buFont typeface="Arial" panose="020B0604020202020204" pitchFamily="34" charset="0"/>
              <a:buChar char="•"/>
            </a:pPr>
            <a:r>
              <a:rPr lang="en-US" sz="3200" dirty="0">
                <a:solidFill>
                  <a:schemeClr val="tx1"/>
                </a:solidFill>
              </a:rPr>
              <a:t>Relevé </a:t>
            </a:r>
            <a:r>
              <a:rPr lang="en-US" sz="3200" dirty="0" err="1">
                <a:solidFill>
                  <a:schemeClr val="tx1"/>
                </a:solidFill>
              </a:rPr>
              <a:t>frayère</a:t>
            </a:r>
            <a:r>
              <a:rPr lang="en-US" sz="3200" dirty="0">
                <a:solidFill>
                  <a:schemeClr val="tx1"/>
                </a:solidFill>
              </a:rPr>
              <a:t> à Truite </a:t>
            </a:r>
            <a:r>
              <a:rPr lang="en-US" sz="3200" dirty="0" err="1">
                <a:solidFill>
                  <a:schemeClr val="tx1"/>
                </a:solidFill>
              </a:rPr>
              <a:t>fario</a:t>
            </a:r>
            <a:r>
              <a:rPr lang="en-US" sz="3200" dirty="0">
                <a:solidFill>
                  <a:schemeClr val="tx1"/>
                </a:solidFill>
              </a:rPr>
              <a:t> </a:t>
            </a:r>
          </a:p>
          <a:p>
            <a:pPr marL="457200" indent="-228600" algn="l">
              <a:lnSpc>
                <a:spcPct val="90000"/>
              </a:lnSpc>
              <a:buFont typeface="Arial" panose="020B0604020202020204" pitchFamily="34" charset="0"/>
              <a:buChar char="•"/>
            </a:pPr>
            <a:r>
              <a:rPr lang="en-US" sz="3200" dirty="0">
                <a:solidFill>
                  <a:schemeClr val="tx1"/>
                </a:solidFill>
              </a:rPr>
              <a:t>Participation à la commission de </a:t>
            </a:r>
            <a:r>
              <a:rPr lang="en-US" sz="3200" dirty="0" err="1">
                <a:solidFill>
                  <a:schemeClr val="tx1"/>
                </a:solidFill>
              </a:rPr>
              <a:t>suivi</a:t>
            </a:r>
            <a:r>
              <a:rPr lang="en-US" sz="3200" dirty="0">
                <a:solidFill>
                  <a:schemeClr val="tx1"/>
                </a:solidFill>
              </a:rPr>
              <a:t> </a:t>
            </a:r>
            <a:r>
              <a:rPr lang="en-US" sz="3200" dirty="0" err="1">
                <a:solidFill>
                  <a:schemeClr val="tx1"/>
                </a:solidFill>
              </a:rPr>
              <a:t>environnemental</a:t>
            </a:r>
            <a:endParaRPr lang="en-US" sz="3200" dirty="0">
              <a:solidFill>
                <a:schemeClr val="tx1"/>
              </a:solidFill>
            </a:endParaRPr>
          </a:p>
          <a:p>
            <a:pPr marL="457200" indent="-228600" algn="l">
              <a:lnSpc>
                <a:spcPct val="90000"/>
              </a:lnSpc>
              <a:buFont typeface="Arial" panose="020B0604020202020204" pitchFamily="34" charset="0"/>
              <a:buChar char="•"/>
            </a:pPr>
            <a:r>
              <a:rPr lang="en-US" sz="3200" dirty="0" err="1">
                <a:solidFill>
                  <a:schemeClr val="tx1"/>
                </a:solidFill>
              </a:rPr>
              <a:t>Suivi</a:t>
            </a:r>
            <a:r>
              <a:rPr lang="en-US" sz="3200" dirty="0">
                <a:solidFill>
                  <a:schemeClr val="tx1"/>
                </a:solidFill>
              </a:rPr>
              <a:t> </a:t>
            </a:r>
            <a:r>
              <a:rPr lang="en-US" sz="3200" dirty="0" err="1">
                <a:solidFill>
                  <a:schemeClr val="tx1"/>
                </a:solidFill>
              </a:rPr>
              <a:t>thermique</a:t>
            </a:r>
            <a:endParaRPr lang="en-US" sz="3200" dirty="0">
              <a:solidFill>
                <a:schemeClr val="tx1"/>
              </a:solidFill>
            </a:endParaRPr>
          </a:p>
          <a:p>
            <a:pPr marL="228600" lvl="1" algn="l">
              <a:lnSpc>
                <a:spcPct val="90000"/>
              </a:lnSpc>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6" name="ZoneTexte 5">
            <a:extLst>
              <a:ext uri="{FF2B5EF4-FFF2-40B4-BE49-F238E27FC236}">
                <a16:creationId xmlns:a16="http://schemas.microsoft.com/office/drawing/2014/main" id="{9E73E475-E8DF-BDFE-C894-466A4D25CC01}"/>
              </a:ext>
            </a:extLst>
          </p:cNvPr>
          <p:cNvSpPr txBox="1"/>
          <p:nvPr/>
        </p:nvSpPr>
        <p:spPr>
          <a:xfrm>
            <a:off x="2555776" y="223151"/>
            <a:ext cx="6169600" cy="954107"/>
          </a:xfrm>
          <a:prstGeom prst="rect">
            <a:avLst/>
          </a:prstGeom>
          <a:noFill/>
        </p:spPr>
        <p:txBody>
          <a:bodyPr wrap="square">
            <a:spAutoFit/>
          </a:bodyPr>
          <a:lstStyle/>
          <a:p>
            <a:r>
              <a:rPr lang="en-US" sz="2800" b="1" kern="1200" dirty="0">
                <a:latin typeface="+mj-lt"/>
                <a:ea typeface="+mj-ea"/>
                <a:cs typeface="+mj-cs"/>
              </a:rPr>
              <a:t>Actions en lien avec les travaux sur la Galerie des </a:t>
            </a:r>
            <a:r>
              <a:rPr lang="en-US" sz="2800" b="1" kern="1200" dirty="0" err="1">
                <a:latin typeface="+mj-lt"/>
                <a:ea typeface="+mj-ea"/>
                <a:cs typeface="+mj-cs"/>
              </a:rPr>
              <a:t>Maurras</a:t>
            </a:r>
            <a:endParaRPr lang="fr-FR" sz="2800" b="1" dirty="0"/>
          </a:p>
        </p:txBody>
      </p:sp>
    </p:spTree>
    <p:extLst>
      <p:ext uri="{BB962C8B-B14F-4D97-AF65-F5344CB8AC3E}">
        <p14:creationId xmlns:p14="http://schemas.microsoft.com/office/powerpoint/2010/main" val="17540842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37940BB-FBC4-492E-BD92-3B7B914D0E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1442576" y="-235999"/>
            <a:ext cx="7128791" cy="1353335"/>
          </a:xfrm>
        </p:spPr>
        <p:txBody>
          <a:bodyPr>
            <a:noAutofit/>
          </a:bodyPr>
          <a:lstStyle/>
          <a:p>
            <a:pPr algn="l">
              <a:lnSpc>
                <a:spcPct val="90000"/>
              </a:lnSpc>
            </a:pPr>
            <a:r>
              <a:rPr lang="fr-FR" sz="2000" dirty="0"/>
              <a:t>Assemblée Générale Extraordinaire de l’AAPPMA du Bas Verdon</a:t>
            </a:r>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107504" y="116632"/>
            <a:ext cx="869944" cy="936104"/>
          </a:xfrm>
          <a:prstGeom prst="rect">
            <a:avLst/>
          </a:prstGeom>
          <a:noFill/>
        </p:spPr>
      </p:pic>
      <p:sp>
        <p:nvSpPr>
          <p:cNvPr id="11"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40490" y="4409267"/>
            <a:ext cx="3182692" cy="27432"/>
          </a:xfrm>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 name="connsiteX0" fmla="*/ 0 w 3182692"/>
              <a:gd name="connsiteY0" fmla="*/ 0 h 27432"/>
              <a:gd name="connsiteX1" fmla="*/ 604711 w 3182692"/>
              <a:gd name="connsiteY1" fmla="*/ 0 h 27432"/>
              <a:gd name="connsiteX2" fmla="*/ 1145769 w 3182692"/>
              <a:gd name="connsiteY2" fmla="*/ 0 h 27432"/>
              <a:gd name="connsiteX3" fmla="*/ 1845961 w 3182692"/>
              <a:gd name="connsiteY3" fmla="*/ 0 h 27432"/>
              <a:gd name="connsiteX4" fmla="*/ 2450673 w 3182692"/>
              <a:gd name="connsiteY4" fmla="*/ 0 h 27432"/>
              <a:gd name="connsiteX5" fmla="*/ 3182692 w 3182692"/>
              <a:gd name="connsiteY5" fmla="*/ 0 h 27432"/>
              <a:gd name="connsiteX6" fmla="*/ 3182692 w 3182692"/>
              <a:gd name="connsiteY6" fmla="*/ 27432 h 27432"/>
              <a:gd name="connsiteX7" fmla="*/ 2546154 w 3182692"/>
              <a:gd name="connsiteY7" fmla="*/ 27432 h 27432"/>
              <a:gd name="connsiteX8" fmla="*/ 1845961 w 3182692"/>
              <a:gd name="connsiteY8" fmla="*/ 27432 h 27432"/>
              <a:gd name="connsiteX9" fmla="*/ 1304904 w 3182692"/>
              <a:gd name="connsiteY9" fmla="*/ 27432 h 27432"/>
              <a:gd name="connsiteX10" fmla="*/ 668365 w 3182692"/>
              <a:gd name="connsiteY10" fmla="*/ 27432 h 27432"/>
              <a:gd name="connsiteX11" fmla="*/ 0 w 3182692"/>
              <a:gd name="connsiteY11" fmla="*/ 27432 h 27432"/>
              <a:gd name="connsiteX12" fmla="*/ 0 w 3182692"/>
              <a:gd name="connsiteY12"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82692" h="27432" fill="none" extrusionOk="0">
                <a:moveTo>
                  <a:pt x="0" y="0"/>
                </a:moveTo>
                <a:cubicBezTo>
                  <a:pt x="145195" y="-37571"/>
                  <a:pt x="472618" y="-13696"/>
                  <a:pt x="604711" y="0"/>
                </a:cubicBezTo>
                <a:cubicBezTo>
                  <a:pt x="706652" y="-3280"/>
                  <a:pt x="1039328" y="-8567"/>
                  <a:pt x="1241250" y="0"/>
                </a:cubicBezTo>
                <a:cubicBezTo>
                  <a:pt x="1405712" y="-7891"/>
                  <a:pt x="1711158" y="8053"/>
                  <a:pt x="1909615" y="0"/>
                </a:cubicBezTo>
                <a:cubicBezTo>
                  <a:pt x="2107436" y="-40150"/>
                  <a:pt x="2247192" y="19443"/>
                  <a:pt x="2577981" y="0"/>
                </a:cubicBezTo>
                <a:cubicBezTo>
                  <a:pt x="2894393" y="-5855"/>
                  <a:pt x="3041563" y="17846"/>
                  <a:pt x="3182692" y="0"/>
                </a:cubicBezTo>
                <a:cubicBezTo>
                  <a:pt x="3181483" y="8407"/>
                  <a:pt x="3183078" y="21662"/>
                  <a:pt x="3182692" y="27432"/>
                </a:cubicBezTo>
                <a:cubicBezTo>
                  <a:pt x="2975928" y="66594"/>
                  <a:pt x="2667693" y="28550"/>
                  <a:pt x="2482500" y="27432"/>
                </a:cubicBezTo>
                <a:cubicBezTo>
                  <a:pt x="2299734" y="46056"/>
                  <a:pt x="1925962" y="18447"/>
                  <a:pt x="1782308" y="27432"/>
                </a:cubicBezTo>
                <a:cubicBezTo>
                  <a:pt x="1635580" y="29690"/>
                  <a:pt x="1257854" y="5481"/>
                  <a:pt x="1145769" y="27432"/>
                </a:cubicBezTo>
                <a:cubicBezTo>
                  <a:pt x="1025065" y="65718"/>
                  <a:pt x="247799" y="-2392"/>
                  <a:pt x="0" y="27432"/>
                </a:cubicBezTo>
                <a:cubicBezTo>
                  <a:pt x="-877" y="21414"/>
                  <a:pt x="691" y="5222"/>
                  <a:pt x="0" y="0"/>
                </a:cubicBezTo>
                <a:close/>
              </a:path>
              <a:path w="3182692" h="27432" stroke="0" extrusionOk="0">
                <a:moveTo>
                  <a:pt x="0" y="0"/>
                </a:moveTo>
                <a:cubicBezTo>
                  <a:pt x="288308" y="19724"/>
                  <a:pt x="431183" y="-26509"/>
                  <a:pt x="604711" y="0"/>
                </a:cubicBezTo>
                <a:cubicBezTo>
                  <a:pt x="795174" y="4405"/>
                  <a:pt x="950067" y="22541"/>
                  <a:pt x="1145769" y="0"/>
                </a:cubicBezTo>
                <a:cubicBezTo>
                  <a:pt x="1301850" y="7702"/>
                  <a:pt x="1499974" y="-70469"/>
                  <a:pt x="1845961" y="0"/>
                </a:cubicBezTo>
                <a:cubicBezTo>
                  <a:pt x="2191264" y="15313"/>
                  <a:pt x="2307232" y="-97"/>
                  <a:pt x="2450673" y="0"/>
                </a:cubicBezTo>
                <a:cubicBezTo>
                  <a:pt x="2596405" y="-19465"/>
                  <a:pt x="3033067" y="-31048"/>
                  <a:pt x="3182692" y="0"/>
                </a:cubicBezTo>
                <a:cubicBezTo>
                  <a:pt x="3182719" y="12742"/>
                  <a:pt x="3182063" y="18962"/>
                  <a:pt x="3182692" y="27432"/>
                </a:cubicBezTo>
                <a:cubicBezTo>
                  <a:pt x="3091120" y="-13878"/>
                  <a:pt x="2811074" y="70837"/>
                  <a:pt x="2546154" y="27432"/>
                </a:cubicBezTo>
                <a:cubicBezTo>
                  <a:pt x="2285186" y="36673"/>
                  <a:pt x="2090205" y="-13177"/>
                  <a:pt x="1845961" y="27432"/>
                </a:cubicBezTo>
                <a:cubicBezTo>
                  <a:pt x="1599794" y="40637"/>
                  <a:pt x="1466284" y="46591"/>
                  <a:pt x="1304904" y="27432"/>
                </a:cubicBezTo>
                <a:cubicBezTo>
                  <a:pt x="1189365" y="52919"/>
                  <a:pt x="952251" y="32605"/>
                  <a:pt x="668365" y="27432"/>
                </a:cubicBezTo>
                <a:cubicBezTo>
                  <a:pt x="407868" y="52739"/>
                  <a:pt x="284672" y="-261"/>
                  <a:pt x="0" y="27432"/>
                </a:cubicBezTo>
                <a:cubicBezTo>
                  <a:pt x="744" y="20230"/>
                  <a:pt x="1744" y="12455"/>
                  <a:pt x="0" y="0"/>
                </a:cubicBezTo>
                <a:close/>
              </a:path>
              <a:path w="3182692" h="27432" fill="none" stroke="0" extrusionOk="0">
                <a:moveTo>
                  <a:pt x="0" y="0"/>
                </a:moveTo>
                <a:cubicBezTo>
                  <a:pt x="108839" y="-32375"/>
                  <a:pt x="447732" y="16552"/>
                  <a:pt x="604711" y="0"/>
                </a:cubicBezTo>
                <a:cubicBezTo>
                  <a:pt x="781899" y="-548"/>
                  <a:pt x="1052060" y="7118"/>
                  <a:pt x="1241250" y="0"/>
                </a:cubicBezTo>
                <a:cubicBezTo>
                  <a:pt x="1399482" y="14083"/>
                  <a:pt x="1706293" y="54730"/>
                  <a:pt x="1909615" y="0"/>
                </a:cubicBezTo>
                <a:cubicBezTo>
                  <a:pt x="2085313" y="-24404"/>
                  <a:pt x="2264415" y="16988"/>
                  <a:pt x="2577981" y="0"/>
                </a:cubicBezTo>
                <a:cubicBezTo>
                  <a:pt x="2926098" y="-10318"/>
                  <a:pt x="3036314" y="-14769"/>
                  <a:pt x="3182692" y="0"/>
                </a:cubicBezTo>
                <a:cubicBezTo>
                  <a:pt x="3181318" y="7363"/>
                  <a:pt x="3182017" y="22542"/>
                  <a:pt x="3182692" y="27432"/>
                </a:cubicBezTo>
                <a:cubicBezTo>
                  <a:pt x="2996012" y="7913"/>
                  <a:pt x="2669008" y="36539"/>
                  <a:pt x="2482500" y="27432"/>
                </a:cubicBezTo>
                <a:cubicBezTo>
                  <a:pt x="2296543" y="30390"/>
                  <a:pt x="1935236" y="17082"/>
                  <a:pt x="1782308" y="27432"/>
                </a:cubicBezTo>
                <a:cubicBezTo>
                  <a:pt x="1607683" y="34634"/>
                  <a:pt x="1291498" y="10513"/>
                  <a:pt x="1145769" y="27432"/>
                </a:cubicBezTo>
                <a:cubicBezTo>
                  <a:pt x="1015407" y="64469"/>
                  <a:pt x="262557" y="35715"/>
                  <a:pt x="0" y="27432"/>
                </a:cubicBezTo>
                <a:cubicBezTo>
                  <a:pt x="-328" y="20933"/>
                  <a:pt x="1941" y="68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2692" h="27432" fill="none" extrusionOk="0">
                        <a:moveTo>
                          <a:pt x="0" y="0"/>
                        </a:moveTo>
                        <a:cubicBezTo>
                          <a:pt x="126686" y="-21366"/>
                          <a:pt x="467788" y="9025"/>
                          <a:pt x="604711" y="0"/>
                        </a:cubicBezTo>
                        <a:cubicBezTo>
                          <a:pt x="741634" y="-9025"/>
                          <a:pt x="1061620" y="6814"/>
                          <a:pt x="1241250" y="0"/>
                        </a:cubicBezTo>
                        <a:cubicBezTo>
                          <a:pt x="1420880" y="-6814"/>
                          <a:pt x="1713773" y="13383"/>
                          <a:pt x="1909615" y="0"/>
                        </a:cubicBezTo>
                        <a:cubicBezTo>
                          <a:pt x="2105457" y="-13383"/>
                          <a:pt x="2257256" y="13567"/>
                          <a:pt x="2577981" y="0"/>
                        </a:cubicBezTo>
                        <a:cubicBezTo>
                          <a:pt x="2898706" y="-13567"/>
                          <a:pt x="3026063" y="6328"/>
                          <a:pt x="3182692" y="0"/>
                        </a:cubicBezTo>
                        <a:cubicBezTo>
                          <a:pt x="3181526" y="7395"/>
                          <a:pt x="3182737" y="21864"/>
                          <a:pt x="3182692" y="27432"/>
                        </a:cubicBezTo>
                        <a:cubicBezTo>
                          <a:pt x="2998421" y="30886"/>
                          <a:pt x="2675038" y="28158"/>
                          <a:pt x="2482500" y="27432"/>
                        </a:cubicBezTo>
                        <a:cubicBezTo>
                          <a:pt x="2289962" y="26706"/>
                          <a:pt x="1930644" y="15978"/>
                          <a:pt x="1782308" y="27432"/>
                        </a:cubicBezTo>
                        <a:cubicBezTo>
                          <a:pt x="1633972" y="38886"/>
                          <a:pt x="1287388" y="7152"/>
                          <a:pt x="1145769" y="27432"/>
                        </a:cubicBezTo>
                        <a:cubicBezTo>
                          <a:pt x="1004150" y="47712"/>
                          <a:pt x="256377" y="-28294"/>
                          <a:pt x="0" y="27432"/>
                        </a:cubicBezTo>
                        <a:cubicBezTo>
                          <a:pt x="-503" y="20663"/>
                          <a:pt x="1168" y="5855"/>
                          <a:pt x="0" y="0"/>
                        </a:cubicBezTo>
                        <a:close/>
                      </a:path>
                      <a:path w="3182692" h="27432" stroke="0" extrusionOk="0">
                        <a:moveTo>
                          <a:pt x="0" y="0"/>
                        </a:moveTo>
                        <a:cubicBezTo>
                          <a:pt x="283446" y="18201"/>
                          <a:pt x="432812" y="7290"/>
                          <a:pt x="604711" y="0"/>
                        </a:cubicBezTo>
                        <a:cubicBezTo>
                          <a:pt x="776610" y="-7290"/>
                          <a:pt x="982253" y="15478"/>
                          <a:pt x="1145769" y="0"/>
                        </a:cubicBezTo>
                        <a:cubicBezTo>
                          <a:pt x="1309285" y="-15478"/>
                          <a:pt x="1514247" y="-25520"/>
                          <a:pt x="1845961" y="0"/>
                        </a:cubicBezTo>
                        <a:cubicBezTo>
                          <a:pt x="2177675" y="25520"/>
                          <a:pt x="2297588" y="16646"/>
                          <a:pt x="2450673" y="0"/>
                        </a:cubicBezTo>
                        <a:cubicBezTo>
                          <a:pt x="2603758" y="-16646"/>
                          <a:pt x="3023048" y="-21196"/>
                          <a:pt x="3182692" y="0"/>
                        </a:cubicBezTo>
                        <a:cubicBezTo>
                          <a:pt x="3182885" y="12649"/>
                          <a:pt x="3181704" y="17989"/>
                          <a:pt x="3182692" y="27432"/>
                        </a:cubicBezTo>
                        <a:cubicBezTo>
                          <a:pt x="3039109" y="-3557"/>
                          <a:pt x="2823860" y="22992"/>
                          <a:pt x="2546154" y="27432"/>
                        </a:cubicBezTo>
                        <a:cubicBezTo>
                          <a:pt x="2268448" y="31872"/>
                          <a:pt x="2098674" y="14435"/>
                          <a:pt x="1845961" y="27432"/>
                        </a:cubicBezTo>
                        <a:cubicBezTo>
                          <a:pt x="1593248" y="40429"/>
                          <a:pt x="1456743" y="36704"/>
                          <a:pt x="1304904" y="27432"/>
                        </a:cubicBezTo>
                        <a:cubicBezTo>
                          <a:pt x="1153065" y="18160"/>
                          <a:pt x="947204" y="20270"/>
                          <a:pt x="668365" y="27432"/>
                        </a:cubicBezTo>
                        <a:cubicBezTo>
                          <a:pt x="389526" y="34594"/>
                          <a:pt x="288244" y="4516"/>
                          <a:pt x="0" y="27432"/>
                        </a:cubicBezTo>
                        <a:cubicBezTo>
                          <a:pt x="1300" y="19678"/>
                          <a:pt x="-86" y="12044"/>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Image 7">
            <a:extLst>
              <a:ext uri="{FF2B5EF4-FFF2-40B4-BE49-F238E27FC236}">
                <a16:creationId xmlns:a16="http://schemas.microsoft.com/office/drawing/2014/main" id="{9282BF67-8793-362A-C9E6-6BF7977B98CF}"/>
              </a:ext>
            </a:extLst>
          </p:cNvPr>
          <p:cNvPicPr>
            <a:picLocks noChangeAspect="1"/>
          </p:cNvPicPr>
          <p:nvPr/>
        </p:nvPicPr>
        <p:blipFill rotWithShape="1">
          <a:blip r:embed="rId3"/>
          <a:srcRect t="27500" r="770"/>
          <a:stretch/>
        </p:blipFill>
        <p:spPr>
          <a:xfrm>
            <a:off x="467544" y="3844293"/>
            <a:ext cx="8537493" cy="2292475"/>
          </a:xfrm>
          <a:prstGeom prst="rect">
            <a:avLst/>
          </a:prstGeom>
        </p:spPr>
      </p:pic>
      <p:pic>
        <p:nvPicPr>
          <p:cNvPr id="12" name="Image 11">
            <a:extLst>
              <a:ext uri="{FF2B5EF4-FFF2-40B4-BE49-F238E27FC236}">
                <a16:creationId xmlns:a16="http://schemas.microsoft.com/office/drawing/2014/main" id="{7B26A34E-52D3-8F03-658A-0C73DD52C0C8}"/>
              </a:ext>
            </a:extLst>
          </p:cNvPr>
          <p:cNvPicPr>
            <a:picLocks noChangeAspect="1"/>
          </p:cNvPicPr>
          <p:nvPr/>
        </p:nvPicPr>
        <p:blipFill rotWithShape="1">
          <a:blip r:embed="rId4"/>
          <a:srcRect l="2964" t="1358" b="1937"/>
          <a:stretch/>
        </p:blipFill>
        <p:spPr>
          <a:xfrm>
            <a:off x="683568" y="1405979"/>
            <a:ext cx="8044202" cy="2292475"/>
          </a:xfrm>
          <a:prstGeom prst="rect">
            <a:avLst/>
          </a:prstGeom>
        </p:spPr>
      </p:pic>
    </p:spTree>
    <p:extLst>
      <p:ext uri="{BB962C8B-B14F-4D97-AF65-F5344CB8AC3E}">
        <p14:creationId xmlns:p14="http://schemas.microsoft.com/office/powerpoint/2010/main" val="22171805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dirty="0" err="1">
                <a:solidFill>
                  <a:srgbClr val="FFFFFF"/>
                </a:solidFill>
                <a:latin typeface="+mj-lt"/>
                <a:ea typeface="+mj-ea"/>
                <a:cs typeface="+mj-cs"/>
              </a:rPr>
              <a:t>Projets</a:t>
            </a:r>
            <a:r>
              <a:rPr lang="en-US" kern="1200" dirty="0">
                <a:solidFill>
                  <a:srgbClr val="FFFFFF"/>
                </a:solidFill>
                <a:latin typeface="+mj-lt"/>
                <a:ea typeface="+mj-ea"/>
                <a:cs typeface="+mj-cs"/>
              </a:rPr>
              <a:t> 2024</a:t>
            </a:r>
            <a:br>
              <a:rPr lang="en-US" kern="1200" dirty="0">
                <a:solidFill>
                  <a:srgbClr val="FFFFFF"/>
                </a:solidFill>
                <a:latin typeface="+mj-lt"/>
                <a:ea typeface="+mj-ea"/>
                <a:cs typeface="+mj-cs"/>
              </a:rPr>
            </a:br>
            <a:r>
              <a:rPr lang="en-US" kern="1200" dirty="0">
                <a:solidFill>
                  <a:srgbClr val="FFFFFF"/>
                </a:solidFill>
                <a:latin typeface="+mj-lt"/>
                <a:ea typeface="+mj-ea"/>
                <a:cs typeface="+mj-cs"/>
              </a:rPr>
              <a:t>par </a:t>
            </a:r>
            <a:r>
              <a:rPr lang="en-US" kern="1200" dirty="0" err="1">
                <a:solidFill>
                  <a:srgbClr val="FFFFFF"/>
                </a:solidFill>
                <a:latin typeface="+mj-lt"/>
                <a:ea typeface="+mj-ea"/>
                <a:cs typeface="+mj-cs"/>
              </a:rPr>
              <a:t>secteur</a:t>
            </a:r>
            <a:endParaRPr lang="en-US"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6" name="ZoneTexte 5">
            <a:extLst>
              <a:ext uri="{FF2B5EF4-FFF2-40B4-BE49-F238E27FC236}">
                <a16:creationId xmlns:a16="http://schemas.microsoft.com/office/drawing/2014/main" id="{9E73E475-E8DF-BDFE-C894-466A4D25CC01}"/>
              </a:ext>
            </a:extLst>
          </p:cNvPr>
          <p:cNvSpPr txBox="1"/>
          <p:nvPr/>
        </p:nvSpPr>
        <p:spPr>
          <a:xfrm>
            <a:off x="3533075" y="2924944"/>
            <a:ext cx="6169600" cy="707886"/>
          </a:xfrm>
          <a:prstGeom prst="rect">
            <a:avLst/>
          </a:prstGeom>
          <a:noFill/>
        </p:spPr>
        <p:txBody>
          <a:bodyPr wrap="square">
            <a:spAutoFit/>
          </a:bodyPr>
          <a:lstStyle/>
          <a:p>
            <a:r>
              <a:rPr lang="en-US" sz="4000" b="1" kern="1200" dirty="0">
                <a:latin typeface="+mj-lt"/>
                <a:ea typeface="+mj-ea"/>
                <a:cs typeface="+mj-cs"/>
              </a:rPr>
              <a:t>Mise au vote</a:t>
            </a:r>
            <a:endParaRPr lang="fr-FR" sz="4000" b="1" dirty="0"/>
          </a:p>
        </p:txBody>
      </p:sp>
      <p:sp>
        <p:nvSpPr>
          <p:cNvPr id="3" name="Sous-titre 2">
            <a:extLst>
              <a:ext uri="{FF2B5EF4-FFF2-40B4-BE49-F238E27FC236}">
                <a16:creationId xmlns:a16="http://schemas.microsoft.com/office/drawing/2014/main" id="{989E6E01-BAFE-7A5A-3659-970DA32BE4A3}"/>
              </a:ext>
            </a:extLst>
          </p:cNvPr>
          <p:cNvSpPr txBox="1">
            <a:spLocks/>
          </p:cNvSpPr>
          <p:nvPr/>
        </p:nvSpPr>
        <p:spPr>
          <a:xfrm>
            <a:off x="2931652" y="4030851"/>
            <a:ext cx="4299966" cy="932688"/>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Validé à l’unanimité</a:t>
            </a:r>
            <a:endParaRPr lang="fr-FR" dirty="0">
              <a:solidFill>
                <a:srgbClr val="92D050"/>
              </a:solidFill>
            </a:endParaRPr>
          </a:p>
        </p:txBody>
      </p:sp>
    </p:spTree>
    <p:extLst>
      <p:ext uri="{BB962C8B-B14F-4D97-AF65-F5344CB8AC3E}">
        <p14:creationId xmlns:p14="http://schemas.microsoft.com/office/powerpoint/2010/main" val="24141487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476250" y="640823"/>
            <a:ext cx="2563994" cy="5583148"/>
          </a:xfrm>
        </p:spPr>
        <p:txBody>
          <a:bodyPr vert="horz" lIns="91440" tIns="45720" rIns="91440" bIns="45720" rtlCol="0" anchor="ctr">
            <a:normAutofit/>
          </a:bodyPr>
          <a:lstStyle/>
          <a:p>
            <a:pPr algn="l">
              <a:lnSpc>
                <a:spcPct val="90000"/>
              </a:lnSpc>
            </a:pPr>
            <a:r>
              <a:rPr lang="en-US" sz="4700" kern="1200">
                <a:solidFill>
                  <a:schemeClr val="tx1"/>
                </a:solidFill>
                <a:latin typeface="+mj-lt"/>
                <a:ea typeface="+mj-ea"/>
                <a:cs typeface="+mj-cs"/>
              </a:rPr>
              <a:t>Suivi Chantier</a:t>
            </a:r>
            <a:br>
              <a:rPr lang="en-US" sz="4700" kern="1200">
                <a:solidFill>
                  <a:schemeClr val="tx1"/>
                </a:solidFill>
                <a:latin typeface="+mj-lt"/>
                <a:ea typeface="+mj-ea"/>
                <a:cs typeface="+mj-cs"/>
              </a:rPr>
            </a:br>
            <a:r>
              <a:rPr lang="en-US" sz="4700" kern="1200">
                <a:solidFill>
                  <a:schemeClr val="tx1"/>
                </a:solidFill>
                <a:latin typeface="+mj-lt"/>
                <a:ea typeface="+mj-ea"/>
                <a:cs typeface="+mj-cs"/>
              </a:rPr>
              <a:t>des </a:t>
            </a:r>
            <a:br>
              <a:rPr lang="en-US" sz="4700" kern="1200">
                <a:solidFill>
                  <a:schemeClr val="tx1"/>
                </a:solidFill>
                <a:latin typeface="+mj-lt"/>
                <a:ea typeface="+mj-ea"/>
                <a:cs typeface="+mj-cs"/>
              </a:rPr>
            </a:br>
            <a:r>
              <a:rPr lang="en-US" sz="4700" kern="1200">
                <a:solidFill>
                  <a:schemeClr val="tx1"/>
                </a:solidFill>
                <a:latin typeface="+mj-lt"/>
                <a:ea typeface="+mj-ea"/>
                <a:cs typeface="+mj-cs"/>
              </a:rPr>
              <a:t>Maurras</a:t>
            </a:r>
          </a:p>
        </p:txBody>
      </p:sp>
      <p:sp>
        <p:nvSpPr>
          <p:cNvPr id="21"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44313" y="3465005"/>
            <a:ext cx="5410200" cy="13716"/>
          </a:xfrm>
          <a:custGeom>
            <a:avLst/>
            <a:gdLst>
              <a:gd name="connsiteX0" fmla="*/ 0 w 5410200"/>
              <a:gd name="connsiteY0" fmla="*/ 0 h 13716"/>
              <a:gd name="connsiteX1" fmla="*/ 568071 w 5410200"/>
              <a:gd name="connsiteY1" fmla="*/ 0 h 13716"/>
              <a:gd name="connsiteX2" fmla="*/ 1298448 w 5410200"/>
              <a:gd name="connsiteY2" fmla="*/ 0 h 13716"/>
              <a:gd name="connsiteX3" fmla="*/ 1920621 w 5410200"/>
              <a:gd name="connsiteY3" fmla="*/ 0 h 13716"/>
              <a:gd name="connsiteX4" fmla="*/ 2488692 w 5410200"/>
              <a:gd name="connsiteY4" fmla="*/ 0 h 13716"/>
              <a:gd name="connsiteX5" fmla="*/ 3219069 w 5410200"/>
              <a:gd name="connsiteY5" fmla="*/ 0 h 13716"/>
              <a:gd name="connsiteX6" fmla="*/ 3895344 w 5410200"/>
              <a:gd name="connsiteY6" fmla="*/ 0 h 13716"/>
              <a:gd name="connsiteX7" fmla="*/ 4571619 w 5410200"/>
              <a:gd name="connsiteY7" fmla="*/ 0 h 13716"/>
              <a:gd name="connsiteX8" fmla="*/ 5410200 w 5410200"/>
              <a:gd name="connsiteY8" fmla="*/ 0 h 13716"/>
              <a:gd name="connsiteX9" fmla="*/ 5410200 w 5410200"/>
              <a:gd name="connsiteY9" fmla="*/ 13716 h 13716"/>
              <a:gd name="connsiteX10" fmla="*/ 4842129 w 5410200"/>
              <a:gd name="connsiteY10" fmla="*/ 13716 h 13716"/>
              <a:gd name="connsiteX11" fmla="*/ 4328160 w 5410200"/>
              <a:gd name="connsiteY11" fmla="*/ 13716 h 13716"/>
              <a:gd name="connsiteX12" fmla="*/ 3597783 w 5410200"/>
              <a:gd name="connsiteY12" fmla="*/ 13716 h 13716"/>
              <a:gd name="connsiteX13" fmla="*/ 3029712 w 5410200"/>
              <a:gd name="connsiteY13" fmla="*/ 13716 h 13716"/>
              <a:gd name="connsiteX14" fmla="*/ 2299335 w 5410200"/>
              <a:gd name="connsiteY14" fmla="*/ 13716 h 13716"/>
              <a:gd name="connsiteX15" fmla="*/ 1514856 w 5410200"/>
              <a:gd name="connsiteY15" fmla="*/ 13716 h 13716"/>
              <a:gd name="connsiteX16" fmla="*/ 892683 w 5410200"/>
              <a:gd name="connsiteY16" fmla="*/ 13716 h 13716"/>
              <a:gd name="connsiteX17" fmla="*/ 0 w 5410200"/>
              <a:gd name="connsiteY17" fmla="*/ 13716 h 13716"/>
              <a:gd name="connsiteX18" fmla="*/ 0 w 5410200"/>
              <a:gd name="connsiteY18" fmla="*/ 0 h 13716"/>
              <a:gd name="connsiteX0" fmla="*/ 0 w 5410200"/>
              <a:gd name="connsiteY0" fmla="*/ 0 h 13716"/>
              <a:gd name="connsiteX1" fmla="*/ 622173 w 5410200"/>
              <a:gd name="connsiteY1" fmla="*/ 0 h 13716"/>
              <a:gd name="connsiteX2" fmla="*/ 1136142 w 5410200"/>
              <a:gd name="connsiteY2" fmla="*/ 0 h 13716"/>
              <a:gd name="connsiteX3" fmla="*/ 1920621 w 5410200"/>
              <a:gd name="connsiteY3" fmla="*/ 0 h 13716"/>
              <a:gd name="connsiteX4" fmla="*/ 2542794 w 5410200"/>
              <a:gd name="connsiteY4" fmla="*/ 0 h 13716"/>
              <a:gd name="connsiteX5" fmla="*/ 3164967 w 5410200"/>
              <a:gd name="connsiteY5" fmla="*/ 0 h 13716"/>
              <a:gd name="connsiteX6" fmla="*/ 3949446 w 5410200"/>
              <a:gd name="connsiteY6" fmla="*/ 0 h 13716"/>
              <a:gd name="connsiteX7" fmla="*/ 4517517 w 5410200"/>
              <a:gd name="connsiteY7" fmla="*/ 0 h 13716"/>
              <a:gd name="connsiteX8" fmla="*/ 5410200 w 5410200"/>
              <a:gd name="connsiteY8" fmla="*/ 0 h 13716"/>
              <a:gd name="connsiteX9" fmla="*/ 5410200 w 5410200"/>
              <a:gd name="connsiteY9" fmla="*/ 13716 h 13716"/>
              <a:gd name="connsiteX10" fmla="*/ 4842129 w 5410200"/>
              <a:gd name="connsiteY10" fmla="*/ 13716 h 13716"/>
              <a:gd name="connsiteX11" fmla="*/ 4165854 w 5410200"/>
              <a:gd name="connsiteY11" fmla="*/ 13716 h 13716"/>
              <a:gd name="connsiteX12" fmla="*/ 3543681 w 5410200"/>
              <a:gd name="connsiteY12" fmla="*/ 13716 h 13716"/>
              <a:gd name="connsiteX13" fmla="*/ 2759202 w 5410200"/>
              <a:gd name="connsiteY13" fmla="*/ 13716 h 13716"/>
              <a:gd name="connsiteX14" fmla="*/ 1974723 w 5410200"/>
              <a:gd name="connsiteY14" fmla="*/ 13716 h 13716"/>
              <a:gd name="connsiteX15" fmla="*/ 1406652 w 5410200"/>
              <a:gd name="connsiteY15" fmla="*/ 13716 h 13716"/>
              <a:gd name="connsiteX16" fmla="*/ 730377 w 5410200"/>
              <a:gd name="connsiteY16" fmla="*/ 13716 h 13716"/>
              <a:gd name="connsiteX17" fmla="*/ 0 w 5410200"/>
              <a:gd name="connsiteY17" fmla="*/ 13716 h 13716"/>
              <a:gd name="connsiteX18" fmla="*/ 0 w 5410200"/>
              <a:gd name="connsiteY18"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3716" fill="none" extrusionOk="0">
                <a:moveTo>
                  <a:pt x="0" y="0"/>
                </a:moveTo>
                <a:cubicBezTo>
                  <a:pt x="176940" y="8795"/>
                  <a:pt x="295530" y="-3818"/>
                  <a:pt x="568071" y="0"/>
                </a:cubicBezTo>
                <a:cubicBezTo>
                  <a:pt x="821049" y="-7814"/>
                  <a:pt x="977778" y="-9274"/>
                  <a:pt x="1298448" y="0"/>
                </a:cubicBezTo>
                <a:cubicBezTo>
                  <a:pt x="1590381" y="13044"/>
                  <a:pt x="1630605" y="-28"/>
                  <a:pt x="1920621" y="0"/>
                </a:cubicBezTo>
                <a:cubicBezTo>
                  <a:pt x="2206035" y="10386"/>
                  <a:pt x="2357755" y="-28028"/>
                  <a:pt x="2488692" y="0"/>
                </a:cubicBezTo>
                <a:cubicBezTo>
                  <a:pt x="2633521" y="25625"/>
                  <a:pt x="3022777" y="-45440"/>
                  <a:pt x="3219069" y="0"/>
                </a:cubicBezTo>
                <a:cubicBezTo>
                  <a:pt x="3460337" y="63290"/>
                  <a:pt x="3645640" y="26494"/>
                  <a:pt x="3895344" y="0"/>
                </a:cubicBezTo>
                <a:cubicBezTo>
                  <a:pt x="4126339" y="-535"/>
                  <a:pt x="4382665" y="-55222"/>
                  <a:pt x="4571619" y="0"/>
                </a:cubicBezTo>
                <a:cubicBezTo>
                  <a:pt x="4776405" y="-816"/>
                  <a:pt x="5201098" y="-43036"/>
                  <a:pt x="5410200" y="0"/>
                </a:cubicBezTo>
                <a:cubicBezTo>
                  <a:pt x="5409052" y="2649"/>
                  <a:pt x="5410186" y="9063"/>
                  <a:pt x="5410200" y="13716"/>
                </a:cubicBezTo>
                <a:cubicBezTo>
                  <a:pt x="5133704" y="5182"/>
                  <a:pt x="5123444" y="31477"/>
                  <a:pt x="4842129" y="13716"/>
                </a:cubicBezTo>
                <a:cubicBezTo>
                  <a:pt x="4568650" y="-219"/>
                  <a:pt x="4447390" y="8221"/>
                  <a:pt x="4328160" y="13716"/>
                </a:cubicBezTo>
                <a:cubicBezTo>
                  <a:pt x="4227436" y="28078"/>
                  <a:pt x="3754725" y="-2253"/>
                  <a:pt x="3597783" y="13716"/>
                </a:cubicBezTo>
                <a:cubicBezTo>
                  <a:pt x="3459353" y="10223"/>
                  <a:pt x="3317740" y="47315"/>
                  <a:pt x="3029712" y="13716"/>
                </a:cubicBezTo>
                <a:cubicBezTo>
                  <a:pt x="2766446" y="5245"/>
                  <a:pt x="2645518" y="35922"/>
                  <a:pt x="2299335" y="13716"/>
                </a:cubicBezTo>
                <a:cubicBezTo>
                  <a:pt x="1977844" y="23735"/>
                  <a:pt x="1781583" y="-1801"/>
                  <a:pt x="1514856" y="13716"/>
                </a:cubicBezTo>
                <a:cubicBezTo>
                  <a:pt x="1212648" y="18781"/>
                  <a:pt x="1087880" y="-4407"/>
                  <a:pt x="892683" y="13716"/>
                </a:cubicBezTo>
                <a:cubicBezTo>
                  <a:pt x="745769" y="11772"/>
                  <a:pt x="183254" y="-32062"/>
                  <a:pt x="0" y="13716"/>
                </a:cubicBezTo>
                <a:cubicBezTo>
                  <a:pt x="-907" y="9799"/>
                  <a:pt x="-75" y="7151"/>
                  <a:pt x="0" y="0"/>
                </a:cubicBezTo>
                <a:close/>
              </a:path>
              <a:path w="5410200" h="13716" stroke="0" extrusionOk="0">
                <a:moveTo>
                  <a:pt x="0" y="0"/>
                </a:moveTo>
                <a:cubicBezTo>
                  <a:pt x="269468" y="-22806"/>
                  <a:pt x="392563" y="4840"/>
                  <a:pt x="622173" y="0"/>
                </a:cubicBezTo>
                <a:cubicBezTo>
                  <a:pt x="884216" y="-2196"/>
                  <a:pt x="1034637" y="7784"/>
                  <a:pt x="1136142" y="0"/>
                </a:cubicBezTo>
                <a:cubicBezTo>
                  <a:pt x="1204956" y="5920"/>
                  <a:pt x="1559779" y="-61408"/>
                  <a:pt x="1920621" y="0"/>
                </a:cubicBezTo>
                <a:cubicBezTo>
                  <a:pt x="2280250" y="-18581"/>
                  <a:pt x="2372470" y="4128"/>
                  <a:pt x="2542794" y="0"/>
                </a:cubicBezTo>
                <a:cubicBezTo>
                  <a:pt x="2688150" y="-17189"/>
                  <a:pt x="2885478" y="-51412"/>
                  <a:pt x="3164967" y="0"/>
                </a:cubicBezTo>
                <a:cubicBezTo>
                  <a:pt x="3470933" y="16143"/>
                  <a:pt x="3588003" y="-4313"/>
                  <a:pt x="3949446" y="0"/>
                </a:cubicBezTo>
                <a:cubicBezTo>
                  <a:pt x="4331172" y="1470"/>
                  <a:pt x="4289286" y="5331"/>
                  <a:pt x="4517517" y="0"/>
                </a:cubicBezTo>
                <a:cubicBezTo>
                  <a:pt x="4736577" y="41911"/>
                  <a:pt x="5141868" y="443"/>
                  <a:pt x="5410200" y="0"/>
                </a:cubicBezTo>
                <a:cubicBezTo>
                  <a:pt x="5410845" y="2936"/>
                  <a:pt x="5409877" y="9829"/>
                  <a:pt x="5410200" y="13716"/>
                </a:cubicBezTo>
                <a:cubicBezTo>
                  <a:pt x="5130880" y="48304"/>
                  <a:pt x="5008082" y="-27188"/>
                  <a:pt x="4842129" y="13716"/>
                </a:cubicBezTo>
                <a:cubicBezTo>
                  <a:pt x="4629232" y="38478"/>
                  <a:pt x="4430159" y="43872"/>
                  <a:pt x="4165854" y="13716"/>
                </a:cubicBezTo>
                <a:cubicBezTo>
                  <a:pt x="3880517" y="17026"/>
                  <a:pt x="3820863" y="-12209"/>
                  <a:pt x="3543681" y="13716"/>
                </a:cubicBezTo>
                <a:cubicBezTo>
                  <a:pt x="3267577" y="39687"/>
                  <a:pt x="3047131" y="-8774"/>
                  <a:pt x="2759202" y="13716"/>
                </a:cubicBezTo>
                <a:cubicBezTo>
                  <a:pt x="2418778" y="17929"/>
                  <a:pt x="2206820" y="-35095"/>
                  <a:pt x="1974723" y="13716"/>
                </a:cubicBezTo>
                <a:cubicBezTo>
                  <a:pt x="1740429" y="35710"/>
                  <a:pt x="1599301" y="34493"/>
                  <a:pt x="1406652" y="13716"/>
                </a:cubicBezTo>
                <a:cubicBezTo>
                  <a:pt x="1196601" y="3966"/>
                  <a:pt x="938578" y="38717"/>
                  <a:pt x="730377" y="13716"/>
                </a:cubicBezTo>
                <a:cubicBezTo>
                  <a:pt x="524173" y="26651"/>
                  <a:pt x="336004" y="-17469"/>
                  <a:pt x="0" y="13716"/>
                </a:cubicBezTo>
                <a:cubicBezTo>
                  <a:pt x="-377" y="9245"/>
                  <a:pt x="1157" y="3819"/>
                  <a:pt x="0" y="0"/>
                </a:cubicBezTo>
                <a:close/>
              </a:path>
              <a:path w="5410200" h="13716" fill="none" stroke="0" extrusionOk="0">
                <a:moveTo>
                  <a:pt x="0" y="0"/>
                </a:moveTo>
                <a:cubicBezTo>
                  <a:pt x="148438" y="-27720"/>
                  <a:pt x="315263" y="-14841"/>
                  <a:pt x="568071" y="0"/>
                </a:cubicBezTo>
                <a:cubicBezTo>
                  <a:pt x="840209" y="21288"/>
                  <a:pt x="982180" y="-6281"/>
                  <a:pt x="1298448" y="0"/>
                </a:cubicBezTo>
                <a:cubicBezTo>
                  <a:pt x="1577021" y="13763"/>
                  <a:pt x="1630910" y="1060"/>
                  <a:pt x="1920621" y="0"/>
                </a:cubicBezTo>
                <a:cubicBezTo>
                  <a:pt x="2200928" y="-1340"/>
                  <a:pt x="2382869" y="-10369"/>
                  <a:pt x="2488692" y="0"/>
                </a:cubicBezTo>
                <a:cubicBezTo>
                  <a:pt x="2620356" y="20061"/>
                  <a:pt x="3042766" y="-74691"/>
                  <a:pt x="3219069" y="0"/>
                </a:cubicBezTo>
                <a:cubicBezTo>
                  <a:pt x="3395755" y="31704"/>
                  <a:pt x="3646717" y="33546"/>
                  <a:pt x="3895344" y="0"/>
                </a:cubicBezTo>
                <a:cubicBezTo>
                  <a:pt x="4131847" y="-43416"/>
                  <a:pt x="4371681" y="11418"/>
                  <a:pt x="4571619" y="0"/>
                </a:cubicBezTo>
                <a:cubicBezTo>
                  <a:pt x="4799447" y="47677"/>
                  <a:pt x="5212547" y="1562"/>
                  <a:pt x="5410200" y="0"/>
                </a:cubicBezTo>
                <a:cubicBezTo>
                  <a:pt x="5408905" y="2744"/>
                  <a:pt x="5410401" y="9950"/>
                  <a:pt x="5410200" y="13716"/>
                </a:cubicBezTo>
                <a:cubicBezTo>
                  <a:pt x="5139576" y="2947"/>
                  <a:pt x="5122299" y="33775"/>
                  <a:pt x="4842129" y="13716"/>
                </a:cubicBezTo>
                <a:cubicBezTo>
                  <a:pt x="4566356" y="6655"/>
                  <a:pt x="4456854" y="15426"/>
                  <a:pt x="4328160" y="13716"/>
                </a:cubicBezTo>
                <a:cubicBezTo>
                  <a:pt x="4234703" y="-822"/>
                  <a:pt x="3768176" y="-16062"/>
                  <a:pt x="3597783" y="13716"/>
                </a:cubicBezTo>
                <a:cubicBezTo>
                  <a:pt x="3430303" y="10148"/>
                  <a:pt x="3287506" y="20215"/>
                  <a:pt x="3029712" y="13716"/>
                </a:cubicBezTo>
                <a:cubicBezTo>
                  <a:pt x="2742636" y="-2421"/>
                  <a:pt x="2637847" y="18109"/>
                  <a:pt x="2299335" y="13716"/>
                </a:cubicBezTo>
                <a:cubicBezTo>
                  <a:pt x="1959433" y="-7861"/>
                  <a:pt x="1779456" y="37101"/>
                  <a:pt x="1514856" y="13716"/>
                </a:cubicBezTo>
                <a:cubicBezTo>
                  <a:pt x="1212431" y="31797"/>
                  <a:pt x="1086601" y="7282"/>
                  <a:pt x="892683" y="13716"/>
                </a:cubicBezTo>
                <a:cubicBezTo>
                  <a:pt x="721500" y="45800"/>
                  <a:pt x="194249" y="-29802"/>
                  <a:pt x="0" y="13716"/>
                </a:cubicBezTo>
                <a:cubicBezTo>
                  <a:pt x="-508" y="9800"/>
                  <a:pt x="-280" y="6827"/>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5410200"/>
                      <a:gd name="connsiteY0" fmla="*/ 0 h 13716"/>
                      <a:gd name="connsiteX1" fmla="*/ 568071 w 5410200"/>
                      <a:gd name="connsiteY1" fmla="*/ 0 h 13716"/>
                      <a:gd name="connsiteX2" fmla="*/ 1298448 w 5410200"/>
                      <a:gd name="connsiteY2" fmla="*/ 0 h 13716"/>
                      <a:gd name="connsiteX3" fmla="*/ 1920621 w 5410200"/>
                      <a:gd name="connsiteY3" fmla="*/ 0 h 13716"/>
                      <a:gd name="connsiteX4" fmla="*/ 2488692 w 5410200"/>
                      <a:gd name="connsiteY4" fmla="*/ 0 h 13716"/>
                      <a:gd name="connsiteX5" fmla="*/ 3219069 w 5410200"/>
                      <a:gd name="connsiteY5" fmla="*/ 0 h 13716"/>
                      <a:gd name="connsiteX6" fmla="*/ 3895344 w 5410200"/>
                      <a:gd name="connsiteY6" fmla="*/ 0 h 13716"/>
                      <a:gd name="connsiteX7" fmla="*/ 4571619 w 5410200"/>
                      <a:gd name="connsiteY7" fmla="*/ 0 h 13716"/>
                      <a:gd name="connsiteX8" fmla="*/ 5410200 w 5410200"/>
                      <a:gd name="connsiteY8" fmla="*/ 0 h 13716"/>
                      <a:gd name="connsiteX9" fmla="*/ 5410200 w 5410200"/>
                      <a:gd name="connsiteY9" fmla="*/ 13716 h 13716"/>
                      <a:gd name="connsiteX10" fmla="*/ 4842129 w 5410200"/>
                      <a:gd name="connsiteY10" fmla="*/ 13716 h 13716"/>
                      <a:gd name="connsiteX11" fmla="*/ 4328160 w 5410200"/>
                      <a:gd name="connsiteY11" fmla="*/ 13716 h 13716"/>
                      <a:gd name="connsiteX12" fmla="*/ 3597783 w 5410200"/>
                      <a:gd name="connsiteY12" fmla="*/ 13716 h 13716"/>
                      <a:gd name="connsiteX13" fmla="*/ 3029712 w 5410200"/>
                      <a:gd name="connsiteY13" fmla="*/ 13716 h 13716"/>
                      <a:gd name="connsiteX14" fmla="*/ 2299335 w 5410200"/>
                      <a:gd name="connsiteY14" fmla="*/ 13716 h 13716"/>
                      <a:gd name="connsiteX15" fmla="*/ 1514856 w 5410200"/>
                      <a:gd name="connsiteY15" fmla="*/ 13716 h 13716"/>
                      <a:gd name="connsiteX16" fmla="*/ 892683 w 5410200"/>
                      <a:gd name="connsiteY16" fmla="*/ 13716 h 13716"/>
                      <a:gd name="connsiteX17" fmla="*/ 0 w 5410200"/>
                      <a:gd name="connsiteY17" fmla="*/ 13716 h 13716"/>
                      <a:gd name="connsiteX18" fmla="*/ 0 w 5410200"/>
                      <a:gd name="connsiteY18"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3716"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09587" y="2854"/>
                          <a:pt x="5409791" y="9451"/>
                          <a:pt x="5410200" y="13716"/>
                        </a:cubicBezTo>
                        <a:cubicBezTo>
                          <a:pt x="5139060" y="2179"/>
                          <a:pt x="5121593" y="26463"/>
                          <a:pt x="4842129" y="13716"/>
                        </a:cubicBezTo>
                        <a:cubicBezTo>
                          <a:pt x="4562665" y="969"/>
                          <a:pt x="4448273" y="4915"/>
                          <a:pt x="4328160" y="13716"/>
                        </a:cubicBezTo>
                        <a:cubicBezTo>
                          <a:pt x="4208047" y="22517"/>
                          <a:pt x="3760936" y="17995"/>
                          <a:pt x="3597783" y="13716"/>
                        </a:cubicBezTo>
                        <a:cubicBezTo>
                          <a:pt x="3434630" y="9437"/>
                          <a:pt x="3299718" y="28641"/>
                          <a:pt x="3029712" y="13716"/>
                        </a:cubicBezTo>
                        <a:cubicBezTo>
                          <a:pt x="2759706" y="-1209"/>
                          <a:pt x="2640159" y="22822"/>
                          <a:pt x="2299335" y="13716"/>
                        </a:cubicBezTo>
                        <a:cubicBezTo>
                          <a:pt x="1958511" y="4610"/>
                          <a:pt x="1801186" y="24413"/>
                          <a:pt x="1514856" y="13716"/>
                        </a:cubicBezTo>
                        <a:cubicBezTo>
                          <a:pt x="1228526" y="3019"/>
                          <a:pt x="1063509" y="-9877"/>
                          <a:pt x="892683" y="13716"/>
                        </a:cubicBezTo>
                        <a:cubicBezTo>
                          <a:pt x="721857" y="37309"/>
                          <a:pt x="186945" y="-25469"/>
                          <a:pt x="0" y="13716"/>
                        </a:cubicBezTo>
                        <a:cubicBezTo>
                          <a:pt x="-342" y="9537"/>
                          <a:pt x="-97" y="6817"/>
                          <a:pt x="0" y="0"/>
                        </a:cubicBezTo>
                        <a:close/>
                      </a:path>
                      <a:path w="5410200" h="13716"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10660" y="2787"/>
                          <a:pt x="5410166" y="9748"/>
                          <a:pt x="5410200" y="13716"/>
                        </a:cubicBezTo>
                        <a:cubicBezTo>
                          <a:pt x="5163327" y="36922"/>
                          <a:pt x="5008749" y="6121"/>
                          <a:pt x="4842129" y="13716"/>
                        </a:cubicBezTo>
                        <a:cubicBezTo>
                          <a:pt x="4675509" y="21311"/>
                          <a:pt x="4433401" y="-5187"/>
                          <a:pt x="4165854" y="13716"/>
                        </a:cubicBezTo>
                        <a:cubicBezTo>
                          <a:pt x="3898308" y="32619"/>
                          <a:pt x="3809032" y="-13282"/>
                          <a:pt x="3543681" y="13716"/>
                        </a:cubicBezTo>
                        <a:cubicBezTo>
                          <a:pt x="3278330" y="40714"/>
                          <a:pt x="3073876" y="-20489"/>
                          <a:pt x="2759202" y="13716"/>
                        </a:cubicBezTo>
                        <a:cubicBezTo>
                          <a:pt x="2444528" y="47921"/>
                          <a:pt x="2204144" y="-1200"/>
                          <a:pt x="1974723" y="13716"/>
                        </a:cubicBezTo>
                        <a:cubicBezTo>
                          <a:pt x="1745302" y="28632"/>
                          <a:pt x="1602335" y="26918"/>
                          <a:pt x="1406652" y="13716"/>
                        </a:cubicBezTo>
                        <a:cubicBezTo>
                          <a:pt x="1210969" y="514"/>
                          <a:pt x="923948" y="-1411"/>
                          <a:pt x="730377" y="13716"/>
                        </a:cubicBezTo>
                        <a:cubicBezTo>
                          <a:pt x="536806" y="28843"/>
                          <a:pt x="336496" y="-4713"/>
                          <a:pt x="0" y="13716"/>
                        </a:cubicBezTo>
                        <a:cubicBezTo>
                          <a:pt x="-535" y="9547"/>
                          <a:pt x="488" y="4515"/>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descr="Une image contenant Police, texte, blanc, Graphique&#10;&#10;Description générée automatiquement"/>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graphicFrame>
        <p:nvGraphicFramePr>
          <p:cNvPr id="15" name="ZoneTexte 5">
            <a:extLst>
              <a:ext uri="{FF2B5EF4-FFF2-40B4-BE49-F238E27FC236}">
                <a16:creationId xmlns:a16="http://schemas.microsoft.com/office/drawing/2014/main" id="{AC8A29B0-2138-4A0F-E953-E670CF48AB7B}"/>
              </a:ext>
            </a:extLst>
          </p:cNvPr>
          <p:cNvGraphicFramePr/>
          <p:nvPr>
            <p:extLst>
              <p:ext uri="{D42A27DB-BD31-4B8C-83A1-F6EECF244321}">
                <p14:modId xmlns:p14="http://schemas.microsoft.com/office/powerpoint/2010/main" val="527490804"/>
              </p:ext>
            </p:extLst>
          </p:nvPr>
        </p:nvGraphicFramePr>
        <p:xfrm>
          <a:off x="3486013" y="640822"/>
          <a:ext cx="5175384" cy="55361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132399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16C4151-6D8B-4195-ACFC-A950E3F672D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834" y="3930871"/>
            <a:ext cx="4817735" cy="2061155"/>
          </a:xfrm>
          <a:prstGeom prst="rect">
            <a:avLst/>
          </a:prstGeom>
        </p:spPr>
      </p:pic>
      <p:sp>
        <p:nvSpPr>
          <p:cNvPr id="2" name="Titre 1">
            <a:extLst>
              <a:ext uri="{FF2B5EF4-FFF2-40B4-BE49-F238E27FC236}">
                <a16:creationId xmlns:a16="http://schemas.microsoft.com/office/drawing/2014/main" id="{2D5BBF22-BA94-40B5-BF53-979BF9587AAB}"/>
              </a:ext>
            </a:extLst>
          </p:cNvPr>
          <p:cNvSpPr>
            <a:spLocks noGrp="1"/>
          </p:cNvSpPr>
          <p:nvPr>
            <p:ph type="title"/>
          </p:nvPr>
        </p:nvSpPr>
        <p:spPr>
          <a:xfrm>
            <a:off x="0" y="410547"/>
            <a:ext cx="8954980" cy="994172"/>
          </a:xfrm>
        </p:spPr>
        <p:txBody>
          <a:bodyPr>
            <a:normAutofit fontScale="90000"/>
          </a:bodyPr>
          <a:lstStyle/>
          <a:p>
            <a:r>
              <a:rPr lang="fr-FR" dirty="0"/>
              <a:t>Le projet Maurras : des enjeux pour l’alimentation en eau de la Région</a:t>
            </a:r>
          </a:p>
        </p:txBody>
      </p:sp>
      <p:sp>
        <p:nvSpPr>
          <p:cNvPr id="3" name="Espace réservé du contenu 2">
            <a:extLst>
              <a:ext uri="{FF2B5EF4-FFF2-40B4-BE49-F238E27FC236}">
                <a16:creationId xmlns:a16="http://schemas.microsoft.com/office/drawing/2014/main" id="{11FA5B9D-BB50-40CD-929F-1B4D9F1C1ED3}"/>
              </a:ext>
            </a:extLst>
          </p:cNvPr>
          <p:cNvSpPr>
            <a:spLocks noGrp="1"/>
          </p:cNvSpPr>
          <p:nvPr>
            <p:ph idx="1"/>
          </p:nvPr>
        </p:nvSpPr>
        <p:spPr>
          <a:xfrm>
            <a:off x="590074" y="1658368"/>
            <a:ext cx="7886700" cy="3263504"/>
          </a:xfrm>
        </p:spPr>
        <p:txBody>
          <a:bodyPr/>
          <a:lstStyle/>
          <a:p>
            <a:pPr algn="l"/>
            <a:endParaRPr lang="fr-FR" sz="1350" dirty="0">
              <a:solidFill>
                <a:srgbClr val="000000"/>
              </a:solidFill>
              <a:latin typeface="Calibri" panose="020F0502020204030204" pitchFamily="34" charset="0"/>
            </a:endParaRPr>
          </a:p>
          <a:p>
            <a:r>
              <a:rPr lang="fr-FR" sz="1350" dirty="0">
                <a:solidFill>
                  <a:srgbClr val="000000"/>
                </a:solidFill>
                <a:latin typeface="Calibri" panose="020F0502020204030204" pitchFamily="34" charset="0"/>
              </a:rPr>
              <a:t>La galerie des Maurras permet d’alimenter une partie importante de la région en eau potable, agricole et industrielle</a:t>
            </a:r>
          </a:p>
          <a:p>
            <a:r>
              <a:rPr lang="fr-FR" sz="1350" dirty="0">
                <a:solidFill>
                  <a:srgbClr val="000000"/>
                </a:solidFill>
                <a:latin typeface="Calibri" panose="020F0502020204030204" pitchFamily="34" charset="0"/>
              </a:rPr>
              <a:t>Expertise ROV en 2019 : </a:t>
            </a:r>
            <a:r>
              <a:rPr lang="fr-FR" sz="1350" b="1" dirty="0">
                <a:solidFill>
                  <a:srgbClr val="000000"/>
                </a:solidFill>
                <a:latin typeface="Calibri" panose="020F0502020204030204" pitchFamily="34" charset="0"/>
              </a:rPr>
              <a:t>désordre de grande ampleur </a:t>
            </a:r>
            <a:r>
              <a:rPr lang="fr-FR" sz="1350" dirty="0">
                <a:solidFill>
                  <a:srgbClr val="000000"/>
                </a:solidFill>
                <a:latin typeface="Calibri" panose="020F0502020204030204" pitchFamily="34" charset="0"/>
              </a:rPr>
              <a:t>(plus de 80 mètres, cavité d’environ 10 000 m3) qui s’est formé par dissolution d’une </a:t>
            </a:r>
            <a:r>
              <a:rPr lang="fr-FR" sz="1350" b="1" dirty="0">
                <a:solidFill>
                  <a:srgbClr val="000000"/>
                </a:solidFill>
                <a:latin typeface="Calibri" panose="020F0502020204030204" pitchFamily="34" charset="0"/>
              </a:rPr>
              <a:t>zone de gypse</a:t>
            </a:r>
            <a:r>
              <a:rPr lang="fr-FR" sz="1350" dirty="0">
                <a:solidFill>
                  <a:srgbClr val="000000"/>
                </a:solidFill>
                <a:latin typeface="Calibri" panose="020F0502020204030204" pitchFamily="34" charset="0"/>
              </a:rPr>
              <a:t>. </a:t>
            </a:r>
          </a:p>
          <a:p>
            <a:pPr algn="l"/>
            <a:r>
              <a:rPr lang="fr-FR" sz="1350" dirty="0">
                <a:solidFill>
                  <a:srgbClr val="000000"/>
                </a:solidFill>
                <a:latin typeface="Calibri" panose="020F0502020204030204" pitchFamily="34" charset="0"/>
              </a:rPr>
              <a:t>Une </a:t>
            </a:r>
            <a:r>
              <a:rPr lang="fr-FR" sz="1350" b="1" dirty="0">
                <a:solidFill>
                  <a:srgbClr val="000000"/>
                </a:solidFill>
                <a:latin typeface="Calibri" panose="020F0502020204030204" pitchFamily="34" charset="0"/>
              </a:rPr>
              <a:t>obstruction totale ou partielle </a:t>
            </a:r>
            <a:r>
              <a:rPr lang="fr-FR" sz="1350" dirty="0">
                <a:solidFill>
                  <a:srgbClr val="000000"/>
                </a:solidFill>
                <a:latin typeface="Calibri" panose="020F0502020204030204" pitchFamily="34" charset="0"/>
              </a:rPr>
              <a:t>aurait alors un impact sur les droits d’eau à l’aval de la galerie. La réparation de la galerie soit avoir lieu au plus tôt pour éviter un effondrement. </a:t>
            </a:r>
          </a:p>
          <a:p>
            <a:pPr algn="l"/>
            <a:r>
              <a:rPr lang="fr-FR" sz="1350" dirty="0">
                <a:solidFill>
                  <a:srgbClr val="000000"/>
                </a:solidFill>
                <a:latin typeface="Calibri" panose="020F0502020204030204" pitchFamily="34" charset="0"/>
              </a:rPr>
              <a:t>Le </a:t>
            </a:r>
            <a:r>
              <a:rPr lang="fr-FR" sz="1350" b="1" dirty="0">
                <a:solidFill>
                  <a:srgbClr val="000000"/>
                </a:solidFill>
                <a:latin typeface="Calibri" panose="020F0502020204030204" pitchFamily="34" charset="0"/>
              </a:rPr>
              <a:t>risque majeur est de priver la région d’une de ses principales sources d’alimentation en eau</a:t>
            </a:r>
            <a:r>
              <a:rPr lang="fr-FR" sz="1350" dirty="0">
                <a:solidFill>
                  <a:srgbClr val="000000"/>
                </a:solidFill>
                <a:latin typeface="Calibri" panose="020F0502020204030204" pitchFamily="34" charset="0"/>
              </a:rPr>
              <a:t> potable (environ </a:t>
            </a:r>
            <a:r>
              <a:rPr lang="fr-FR" sz="1350" b="1" dirty="0">
                <a:solidFill>
                  <a:srgbClr val="000000"/>
                </a:solidFill>
                <a:latin typeface="Calibri" panose="020F0502020204030204" pitchFamily="34" charset="0"/>
              </a:rPr>
              <a:t>2 millions de personnes </a:t>
            </a:r>
            <a:r>
              <a:rPr lang="fr-FR" sz="1350" dirty="0">
                <a:solidFill>
                  <a:srgbClr val="000000"/>
                </a:solidFill>
                <a:latin typeface="Calibri" panose="020F0502020204030204" pitchFamily="34" charset="0"/>
              </a:rPr>
              <a:t>réparties sur 3 départements avec notamment les agglomérations de Toulon et Aix Marseille), agricole et industrielle. </a:t>
            </a:r>
          </a:p>
        </p:txBody>
      </p:sp>
      <p:grpSp>
        <p:nvGrpSpPr>
          <p:cNvPr id="5" name="Groupe 4">
            <a:extLst>
              <a:ext uri="{FF2B5EF4-FFF2-40B4-BE49-F238E27FC236}">
                <a16:creationId xmlns:a16="http://schemas.microsoft.com/office/drawing/2014/main" id="{D2ED10AE-0793-4897-A768-E4D24D6EA6D4}"/>
              </a:ext>
            </a:extLst>
          </p:cNvPr>
          <p:cNvGrpSpPr/>
          <p:nvPr/>
        </p:nvGrpSpPr>
        <p:grpSpPr>
          <a:xfrm>
            <a:off x="5611441" y="3903076"/>
            <a:ext cx="3151466" cy="1934911"/>
            <a:chOff x="7913860" y="130857"/>
            <a:chExt cx="4228938" cy="2590061"/>
          </a:xfrm>
        </p:grpSpPr>
        <p:pic>
          <p:nvPicPr>
            <p:cNvPr id="6" name="Image 5">
              <a:extLst>
                <a:ext uri="{FF2B5EF4-FFF2-40B4-BE49-F238E27FC236}">
                  <a16:creationId xmlns:a16="http://schemas.microsoft.com/office/drawing/2014/main" id="{723AC108-9C5F-4FAF-9583-DC5871C41ED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913860" y="130857"/>
              <a:ext cx="4109988" cy="2567154"/>
            </a:xfrm>
            <a:prstGeom prst="rect">
              <a:avLst/>
            </a:prstGeom>
          </p:spPr>
        </p:pic>
        <p:cxnSp>
          <p:nvCxnSpPr>
            <p:cNvPr id="7" name="Connecteur droit avec flèche 6">
              <a:extLst>
                <a:ext uri="{FF2B5EF4-FFF2-40B4-BE49-F238E27FC236}">
                  <a16:creationId xmlns:a16="http://schemas.microsoft.com/office/drawing/2014/main" id="{71A2F9D2-F127-45A1-9CF0-844F140BA732}"/>
                </a:ext>
              </a:extLst>
            </p:cNvPr>
            <p:cNvCxnSpPr/>
            <p:nvPr/>
          </p:nvCxnSpPr>
          <p:spPr>
            <a:xfrm flipV="1">
              <a:off x="9480884" y="1834145"/>
              <a:ext cx="1568918" cy="886773"/>
            </a:xfrm>
            <a:prstGeom prst="straightConnector1">
              <a:avLst/>
            </a:prstGeom>
            <a:ln w="571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Connecteur droit avec flèche 7">
              <a:extLst>
                <a:ext uri="{FF2B5EF4-FFF2-40B4-BE49-F238E27FC236}">
                  <a16:creationId xmlns:a16="http://schemas.microsoft.com/office/drawing/2014/main" id="{F4811A6A-9187-4F25-A5F5-8F72B0C4FE4A}"/>
                </a:ext>
              </a:extLst>
            </p:cNvPr>
            <p:cNvCxnSpPr/>
            <p:nvPr/>
          </p:nvCxnSpPr>
          <p:spPr>
            <a:xfrm flipV="1">
              <a:off x="11074833" y="1628881"/>
              <a:ext cx="278967" cy="195343"/>
            </a:xfrm>
            <a:prstGeom prst="straightConnector1">
              <a:avLst/>
            </a:prstGeom>
            <a:ln w="571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 name="Connecteur droit avec flèche 8">
              <a:extLst>
                <a:ext uri="{FF2B5EF4-FFF2-40B4-BE49-F238E27FC236}">
                  <a16:creationId xmlns:a16="http://schemas.microsoft.com/office/drawing/2014/main" id="{8F9EA461-AE86-42BF-A8F4-D3400D01E799}"/>
                </a:ext>
              </a:extLst>
            </p:cNvPr>
            <p:cNvCxnSpPr/>
            <p:nvPr/>
          </p:nvCxnSpPr>
          <p:spPr>
            <a:xfrm flipV="1">
              <a:off x="11410513" y="1236373"/>
              <a:ext cx="553500" cy="373258"/>
            </a:xfrm>
            <a:prstGeom prst="straightConnector1">
              <a:avLst/>
            </a:prstGeom>
            <a:ln w="5715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ZoneTexte 9">
              <a:extLst>
                <a:ext uri="{FF2B5EF4-FFF2-40B4-BE49-F238E27FC236}">
                  <a16:creationId xmlns:a16="http://schemas.microsoft.com/office/drawing/2014/main" id="{9E68CA1B-2A79-4FE8-AACB-22F8CA8A1933}"/>
                </a:ext>
              </a:extLst>
            </p:cNvPr>
            <p:cNvSpPr txBox="1"/>
            <p:nvPr/>
          </p:nvSpPr>
          <p:spPr>
            <a:xfrm rot="19925662">
              <a:off x="10096901" y="2188851"/>
              <a:ext cx="718050" cy="401688"/>
            </a:xfrm>
            <a:prstGeom prst="rect">
              <a:avLst/>
            </a:prstGeom>
            <a:noFill/>
          </p:spPr>
          <p:txBody>
            <a:bodyPr wrap="square" rtlCol="0">
              <a:spAutoFit/>
            </a:bodyPr>
            <a:lstStyle/>
            <a:p>
              <a:pPr algn="ctr"/>
              <a:r>
                <a:rPr lang="fr-FR" sz="1350" dirty="0">
                  <a:solidFill>
                    <a:srgbClr val="FF0000"/>
                  </a:solidFill>
                </a:rPr>
                <a:t>50 m</a:t>
              </a:r>
            </a:p>
          </p:txBody>
        </p:sp>
        <p:sp>
          <p:nvSpPr>
            <p:cNvPr id="11" name="ZoneTexte 10">
              <a:extLst>
                <a:ext uri="{FF2B5EF4-FFF2-40B4-BE49-F238E27FC236}">
                  <a16:creationId xmlns:a16="http://schemas.microsoft.com/office/drawing/2014/main" id="{7D7C2C23-EAC1-4504-BBE6-59AE0E786B5B}"/>
                </a:ext>
              </a:extLst>
            </p:cNvPr>
            <p:cNvSpPr txBox="1"/>
            <p:nvPr/>
          </p:nvSpPr>
          <p:spPr>
            <a:xfrm rot="19925662">
              <a:off x="10774095" y="1313532"/>
              <a:ext cx="718050" cy="401688"/>
            </a:xfrm>
            <a:prstGeom prst="rect">
              <a:avLst/>
            </a:prstGeom>
            <a:noFill/>
          </p:spPr>
          <p:txBody>
            <a:bodyPr wrap="square" rtlCol="0">
              <a:spAutoFit/>
            </a:bodyPr>
            <a:lstStyle/>
            <a:p>
              <a:pPr algn="ctr"/>
              <a:r>
                <a:rPr lang="fr-FR" sz="1350" dirty="0">
                  <a:solidFill>
                    <a:srgbClr val="FF0000"/>
                  </a:solidFill>
                </a:rPr>
                <a:t>6 m</a:t>
              </a:r>
            </a:p>
          </p:txBody>
        </p:sp>
        <p:sp>
          <p:nvSpPr>
            <p:cNvPr id="12" name="ZoneTexte 11">
              <a:extLst>
                <a:ext uri="{FF2B5EF4-FFF2-40B4-BE49-F238E27FC236}">
                  <a16:creationId xmlns:a16="http://schemas.microsoft.com/office/drawing/2014/main" id="{2462ABD0-0BE3-4CB1-9BC7-9648F49C8334}"/>
                </a:ext>
              </a:extLst>
            </p:cNvPr>
            <p:cNvSpPr txBox="1"/>
            <p:nvPr/>
          </p:nvSpPr>
          <p:spPr>
            <a:xfrm rot="19419028">
              <a:off x="11424748" y="1419968"/>
              <a:ext cx="718050" cy="401688"/>
            </a:xfrm>
            <a:prstGeom prst="rect">
              <a:avLst/>
            </a:prstGeom>
            <a:noFill/>
          </p:spPr>
          <p:txBody>
            <a:bodyPr wrap="square" rtlCol="0">
              <a:spAutoFit/>
            </a:bodyPr>
            <a:lstStyle/>
            <a:p>
              <a:pPr algn="ctr"/>
              <a:r>
                <a:rPr lang="fr-FR" sz="1350" dirty="0">
                  <a:solidFill>
                    <a:srgbClr val="FF0000"/>
                  </a:solidFill>
                </a:rPr>
                <a:t>25 m</a:t>
              </a:r>
            </a:p>
          </p:txBody>
        </p:sp>
      </p:grpSp>
    </p:spTree>
    <p:extLst>
      <p:ext uri="{BB962C8B-B14F-4D97-AF65-F5344CB8AC3E}">
        <p14:creationId xmlns:p14="http://schemas.microsoft.com/office/powerpoint/2010/main" val="1618260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44059" y="3801313"/>
            <a:ext cx="3572059" cy="2214677"/>
          </a:xfrm>
          <a:prstGeom prst="rect">
            <a:avLst/>
          </a:prstGeom>
        </p:spPr>
      </p:pic>
      <p:pic>
        <p:nvPicPr>
          <p:cNvPr id="8" name="Image 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019287" y="671399"/>
            <a:ext cx="5124713" cy="3452990"/>
          </a:xfrm>
          <a:prstGeom prst="rect">
            <a:avLst/>
          </a:prstGeom>
        </p:spPr>
      </p:pic>
      <p:sp>
        <p:nvSpPr>
          <p:cNvPr id="12" name="Rectangle à coins arrondis 11"/>
          <p:cNvSpPr/>
          <p:nvPr/>
        </p:nvSpPr>
        <p:spPr>
          <a:xfrm>
            <a:off x="107353" y="1755970"/>
            <a:ext cx="3759568" cy="142797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2" name="Titre 1"/>
          <p:cNvSpPr>
            <a:spLocks noGrp="1"/>
          </p:cNvSpPr>
          <p:nvPr>
            <p:ph type="title"/>
          </p:nvPr>
        </p:nvSpPr>
        <p:spPr>
          <a:xfrm>
            <a:off x="281683" y="422689"/>
            <a:ext cx="8580634" cy="994172"/>
          </a:xfrm>
        </p:spPr>
        <p:txBody>
          <a:bodyPr>
            <a:normAutofit fontScale="90000"/>
          </a:bodyPr>
          <a:lstStyle/>
          <a:p>
            <a:r>
              <a:rPr lang="fr-FR" dirty="0"/>
              <a:t>Des aménagements stratégiques pour l’alimentation en eau de la Région</a:t>
            </a:r>
          </a:p>
        </p:txBody>
      </p:sp>
      <p:sp>
        <p:nvSpPr>
          <p:cNvPr id="4" name="Espace réservé du contenu 3"/>
          <p:cNvSpPr>
            <a:spLocks noGrp="1"/>
          </p:cNvSpPr>
          <p:nvPr>
            <p:ph idx="1"/>
          </p:nvPr>
        </p:nvSpPr>
        <p:spPr>
          <a:xfrm>
            <a:off x="142815" y="1843735"/>
            <a:ext cx="3724106" cy="1252449"/>
          </a:xfrm>
        </p:spPr>
        <p:txBody>
          <a:bodyPr>
            <a:normAutofit fontScale="25000" lnSpcReduction="20000"/>
          </a:bodyPr>
          <a:lstStyle/>
          <a:p>
            <a:pPr marL="0" indent="0">
              <a:buNone/>
            </a:pPr>
            <a:r>
              <a:rPr lang="fr-FR" sz="6000" dirty="0"/>
              <a:t>La Société du Canal de Provence (SCP), par la galerie des Maurras : </a:t>
            </a:r>
          </a:p>
          <a:p>
            <a:pPr>
              <a:buFontTx/>
              <a:buChar char="-"/>
            </a:pPr>
            <a:r>
              <a:rPr lang="fr-FR" sz="6000" dirty="0">
                <a:solidFill>
                  <a:srgbClr val="0033CC"/>
                </a:solidFill>
              </a:rPr>
              <a:t>Alimente en </a:t>
            </a:r>
            <a:r>
              <a:rPr lang="fr-FR" sz="6000" b="1" dirty="0">
                <a:solidFill>
                  <a:srgbClr val="0033CC"/>
                </a:solidFill>
              </a:rPr>
              <a:t>eau potable</a:t>
            </a:r>
            <a:r>
              <a:rPr lang="fr-FR" sz="6000" dirty="0">
                <a:solidFill>
                  <a:srgbClr val="0033CC"/>
                </a:solidFill>
              </a:rPr>
              <a:t> </a:t>
            </a:r>
            <a:r>
              <a:rPr lang="fr-FR" sz="6000" b="1" dirty="0">
                <a:solidFill>
                  <a:srgbClr val="0033CC"/>
                </a:solidFill>
              </a:rPr>
              <a:t>environ 2 millions de personnes</a:t>
            </a:r>
          </a:p>
          <a:p>
            <a:pPr>
              <a:buFontTx/>
              <a:buChar char="-"/>
            </a:pPr>
            <a:r>
              <a:rPr lang="fr-FR" sz="6000" dirty="0">
                <a:solidFill>
                  <a:srgbClr val="0033CC"/>
                </a:solidFill>
              </a:rPr>
              <a:t>Fournit l’eau utilisée pour l’</a:t>
            </a:r>
            <a:r>
              <a:rPr lang="fr-FR" sz="6000" b="1" dirty="0">
                <a:solidFill>
                  <a:srgbClr val="0033CC"/>
                </a:solidFill>
              </a:rPr>
              <a:t>agriculture</a:t>
            </a:r>
            <a:r>
              <a:rPr lang="fr-FR" sz="6000" dirty="0">
                <a:solidFill>
                  <a:srgbClr val="0033CC"/>
                </a:solidFill>
              </a:rPr>
              <a:t> et les </a:t>
            </a:r>
            <a:r>
              <a:rPr lang="fr-FR" sz="6000" b="1" dirty="0">
                <a:solidFill>
                  <a:srgbClr val="0033CC"/>
                </a:solidFill>
              </a:rPr>
              <a:t>activités industrielles </a:t>
            </a:r>
            <a:r>
              <a:rPr lang="fr-FR" sz="6000" dirty="0">
                <a:solidFill>
                  <a:srgbClr val="0033CC"/>
                </a:solidFill>
              </a:rPr>
              <a:t>de la région</a:t>
            </a:r>
          </a:p>
          <a:p>
            <a:pPr marL="0" indent="0">
              <a:buNone/>
            </a:pPr>
            <a:endParaRPr lang="fr-FR" sz="6000" b="1" dirty="0">
              <a:solidFill>
                <a:srgbClr val="00B0F0"/>
              </a:solidFill>
            </a:endParaRPr>
          </a:p>
        </p:txBody>
      </p:sp>
      <p:sp>
        <p:nvSpPr>
          <p:cNvPr id="17" name="Rectangle à coins arrondis 16"/>
          <p:cNvSpPr/>
          <p:nvPr/>
        </p:nvSpPr>
        <p:spPr>
          <a:xfrm>
            <a:off x="7343147" y="3870592"/>
            <a:ext cx="1658039" cy="782543"/>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dirty="0">
                <a:solidFill>
                  <a:schemeClr val="tx1"/>
                </a:solidFill>
              </a:rPr>
              <a:t>80% de l’eau distribuée par SCP transite par la </a:t>
            </a:r>
            <a:r>
              <a:rPr lang="fr-FR" sz="1200" b="1" dirty="0">
                <a:solidFill>
                  <a:schemeClr val="tx1"/>
                </a:solidFill>
              </a:rPr>
              <a:t>galerie des Maurras</a:t>
            </a:r>
          </a:p>
        </p:txBody>
      </p:sp>
      <p:sp>
        <p:nvSpPr>
          <p:cNvPr id="7" name="Espace réservé du contenu 3"/>
          <p:cNvSpPr txBox="1">
            <a:spLocks/>
          </p:cNvSpPr>
          <p:nvPr/>
        </p:nvSpPr>
        <p:spPr>
          <a:xfrm>
            <a:off x="142815" y="2981818"/>
            <a:ext cx="2816321" cy="1316255"/>
          </a:xfrm>
          <a:prstGeom prst="rect">
            <a:avLst/>
          </a:prstGeom>
        </p:spPr>
        <p:txBody>
          <a:bodyPr vert="horz" lIns="68580" tIns="34290" rIns="68580" bIns="3429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fr-FR" sz="6000" b="1" dirty="0">
              <a:solidFill>
                <a:srgbClr val="00B0F0"/>
              </a:solidFill>
            </a:endParaRPr>
          </a:p>
          <a:p>
            <a:pPr marL="0" indent="0">
              <a:buNone/>
            </a:pPr>
            <a:r>
              <a:rPr lang="fr-FR" sz="4800" b="1" dirty="0">
                <a:solidFill>
                  <a:schemeClr val="accent6"/>
                </a:solidFill>
              </a:rPr>
              <a:t>Une alimentation normale de l’usine de Vinon et du Canal de Provence</a:t>
            </a:r>
            <a:r>
              <a:rPr lang="fr-FR" sz="4800" dirty="0"/>
              <a:t> exploité par la Société du Canal de Provence (SCP), via la galerie des Maurras.</a:t>
            </a:r>
          </a:p>
          <a:p>
            <a:pPr marL="0" indent="0">
              <a:buNone/>
            </a:pPr>
            <a:r>
              <a:rPr lang="fr-FR" sz="4800" b="1" dirty="0">
                <a:solidFill>
                  <a:schemeClr val="accent2"/>
                </a:solidFill>
              </a:rPr>
              <a:t>Une alimentation secours du Canal de Provence, </a:t>
            </a:r>
            <a:r>
              <a:rPr lang="fr-FR" sz="4800" dirty="0"/>
              <a:t>via un prélèvement d’eau dans le tronçon court-circuité du Verdon effectué via la pompe « Bergeron » situé au niveau de l’usine du Vinon.</a:t>
            </a:r>
          </a:p>
          <a:p>
            <a:pPr marL="0" indent="0">
              <a:buNone/>
            </a:pPr>
            <a:endParaRPr lang="fr-FR" sz="4800" dirty="0">
              <a:solidFill>
                <a:schemeClr val="accent2"/>
              </a:solidFill>
            </a:endParaRPr>
          </a:p>
        </p:txBody>
      </p:sp>
      <p:sp>
        <p:nvSpPr>
          <p:cNvPr id="9" name="Espace réservé du contenu 3"/>
          <p:cNvSpPr txBox="1">
            <a:spLocks/>
          </p:cNvSpPr>
          <p:nvPr/>
        </p:nvSpPr>
        <p:spPr>
          <a:xfrm>
            <a:off x="3963738" y="4768371"/>
            <a:ext cx="3195999" cy="1183907"/>
          </a:xfrm>
          <a:prstGeom prst="rect">
            <a:avLst/>
          </a:prstGeom>
        </p:spPr>
        <p:txBody>
          <a:bodyPr vert="horz" lIns="68580" tIns="34290" rIns="68580" bIns="3429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fr-FR" sz="4800" b="1" dirty="0">
                <a:solidFill>
                  <a:srgbClr val="FF0000"/>
                </a:solidFill>
              </a:rPr>
              <a:t>En cas d’aléas sur l’alimentation de secours via la pompe Bergeron</a:t>
            </a:r>
            <a:r>
              <a:rPr lang="fr-FR" sz="4800" dirty="0"/>
              <a:t>, pompage possible de l’eau dans la retenue du barrage de </a:t>
            </a:r>
            <a:r>
              <a:rPr lang="fr-FR" sz="4800" b="1" dirty="0" err="1"/>
              <a:t>Bimont</a:t>
            </a:r>
            <a:r>
              <a:rPr lang="fr-FR" sz="4800" b="1" dirty="0"/>
              <a:t> </a:t>
            </a:r>
            <a:r>
              <a:rPr lang="fr-FR" sz="4800" dirty="0"/>
              <a:t>géré par la SCP =&gt; le débit de 3 m3/s permet de couvrir les besoins en eau de SCP pendant 20 à 40 jours </a:t>
            </a:r>
            <a:r>
              <a:rPr lang="fr-FR" sz="4800" b="1" dirty="0"/>
              <a:t>hors période estivale </a:t>
            </a:r>
            <a:r>
              <a:rPr lang="fr-FR" sz="4800" dirty="0"/>
              <a:t>sur la majorité de leur réseau, mais </a:t>
            </a:r>
            <a:r>
              <a:rPr lang="fr-FR" sz="4800" b="1" dirty="0">
                <a:solidFill>
                  <a:srgbClr val="FF0000"/>
                </a:solidFill>
              </a:rPr>
              <a:t>partiellement</a:t>
            </a:r>
            <a:r>
              <a:rPr lang="fr-FR" sz="4800" dirty="0"/>
              <a:t> lorsque les débits prélevés sont supérieurs à 3m3/s.</a:t>
            </a:r>
          </a:p>
          <a:p>
            <a:pPr marL="0" indent="0">
              <a:buNone/>
            </a:pPr>
            <a:endParaRPr lang="fr-FR" sz="4800" dirty="0">
              <a:solidFill>
                <a:schemeClr val="accent2"/>
              </a:solidFill>
            </a:endParaRPr>
          </a:p>
        </p:txBody>
      </p:sp>
      <p:sp>
        <p:nvSpPr>
          <p:cNvPr id="10" name="ZoneTexte 9"/>
          <p:cNvSpPr txBox="1"/>
          <p:nvPr/>
        </p:nvSpPr>
        <p:spPr>
          <a:xfrm>
            <a:off x="8051803" y="3244909"/>
            <a:ext cx="739766" cy="300082"/>
          </a:xfrm>
          <a:prstGeom prst="rect">
            <a:avLst/>
          </a:prstGeom>
          <a:noFill/>
        </p:spPr>
        <p:txBody>
          <a:bodyPr wrap="square" rtlCol="0">
            <a:spAutoFit/>
          </a:bodyPr>
          <a:lstStyle/>
          <a:p>
            <a:r>
              <a:rPr lang="fr-FR" sz="1350" dirty="0"/>
              <a:t>EDF</a:t>
            </a:r>
          </a:p>
        </p:txBody>
      </p:sp>
      <p:sp>
        <p:nvSpPr>
          <p:cNvPr id="15" name="ZoneTexte 14"/>
          <p:cNvSpPr txBox="1"/>
          <p:nvPr/>
        </p:nvSpPr>
        <p:spPr>
          <a:xfrm>
            <a:off x="8051803" y="3396707"/>
            <a:ext cx="739766" cy="300082"/>
          </a:xfrm>
          <a:prstGeom prst="rect">
            <a:avLst/>
          </a:prstGeom>
          <a:noFill/>
        </p:spPr>
        <p:txBody>
          <a:bodyPr wrap="square" rtlCol="0">
            <a:spAutoFit/>
          </a:bodyPr>
          <a:lstStyle/>
          <a:p>
            <a:r>
              <a:rPr lang="fr-FR" sz="1350" dirty="0"/>
              <a:t>SCP</a:t>
            </a:r>
          </a:p>
        </p:txBody>
      </p:sp>
    </p:spTree>
    <p:extLst>
      <p:ext uri="{BB962C8B-B14F-4D97-AF65-F5344CB8AC3E}">
        <p14:creationId xmlns:p14="http://schemas.microsoft.com/office/powerpoint/2010/main" val="280055651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noAutofit/>
          </a:bodyPr>
          <a:lstStyle/>
          <a:p>
            <a:r>
              <a:rPr lang="fr-FR" sz="2800" dirty="0"/>
              <a:t>Une gestion hydrologique complexe sur le Bas Verdon dépendante de l’amont</a:t>
            </a:r>
          </a:p>
        </p:txBody>
      </p:sp>
      <p:grpSp>
        <p:nvGrpSpPr>
          <p:cNvPr id="4" name="Groupe 3">
            <a:extLst>
              <a:ext uri="{FF2B5EF4-FFF2-40B4-BE49-F238E27FC236}">
                <a16:creationId xmlns:a16="http://schemas.microsoft.com/office/drawing/2014/main" id="{02D3C4DF-FBC4-62B6-ECB4-5345B50806EB}"/>
              </a:ext>
            </a:extLst>
          </p:cNvPr>
          <p:cNvGrpSpPr/>
          <p:nvPr/>
        </p:nvGrpSpPr>
        <p:grpSpPr>
          <a:xfrm>
            <a:off x="467544" y="1071110"/>
            <a:ext cx="7128792" cy="4590138"/>
            <a:chOff x="467544" y="1071110"/>
            <a:chExt cx="6259691" cy="4150568"/>
          </a:xfrm>
        </p:grpSpPr>
        <p:pic>
          <p:nvPicPr>
            <p:cNvPr id="7"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67544" y="1071110"/>
              <a:ext cx="6259691" cy="4150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rme en L 1"/>
            <p:cNvSpPr/>
            <p:nvPr/>
          </p:nvSpPr>
          <p:spPr>
            <a:xfrm>
              <a:off x="467544" y="1860111"/>
              <a:ext cx="6259691" cy="3361567"/>
            </a:xfrm>
            <a:custGeom>
              <a:avLst/>
              <a:gdLst>
                <a:gd name="connsiteX0" fmla="*/ 0 w 7964994"/>
                <a:gd name="connsiteY0" fmla="*/ 0 h 4275718"/>
                <a:gd name="connsiteX1" fmla="*/ 2137859 w 7964994"/>
                <a:gd name="connsiteY1" fmla="*/ 0 h 4275718"/>
                <a:gd name="connsiteX2" fmla="*/ 2137859 w 7964994"/>
                <a:gd name="connsiteY2" fmla="*/ 2137859 h 4275718"/>
                <a:gd name="connsiteX3" fmla="*/ 7964994 w 7964994"/>
                <a:gd name="connsiteY3" fmla="*/ 2137859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2137859 w 7964994"/>
                <a:gd name="connsiteY1" fmla="*/ 0 h 4275718"/>
                <a:gd name="connsiteX2" fmla="*/ 2146568 w 7964994"/>
                <a:gd name="connsiteY2" fmla="*/ 3182887 h 4275718"/>
                <a:gd name="connsiteX3" fmla="*/ 7964994 w 7964994"/>
                <a:gd name="connsiteY3" fmla="*/ 2137859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2137859 w 7964994"/>
                <a:gd name="connsiteY1" fmla="*/ 0 h 4275718"/>
                <a:gd name="connsiteX2" fmla="*/ 2146568 w 7964994"/>
                <a:gd name="connsiteY2" fmla="*/ 3182887 h 4275718"/>
                <a:gd name="connsiteX3" fmla="*/ 7956285 w 7964994"/>
                <a:gd name="connsiteY3" fmla="*/ 3330934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2137859 w 7964994"/>
                <a:gd name="connsiteY1" fmla="*/ 0 h 4275718"/>
                <a:gd name="connsiteX2" fmla="*/ 2146568 w 7964994"/>
                <a:gd name="connsiteY2" fmla="*/ 3182887 h 4275718"/>
                <a:gd name="connsiteX3" fmla="*/ 7947576 w 7964994"/>
                <a:gd name="connsiteY3" fmla="*/ 3557357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2137859 w 7964994"/>
                <a:gd name="connsiteY1" fmla="*/ 0 h 4275718"/>
                <a:gd name="connsiteX2" fmla="*/ 2146568 w 7964994"/>
                <a:gd name="connsiteY2" fmla="*/ 3182887 h 4275718"/>
                <a:gd name="connsiteX3" fmla="*/ 7938868 w 7964994"/>
                <a:gd name="connsiteY3" fmla="*/ 3174179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2137859 w 7964994"/>
                <a:gd name="connsiteY1" fmla="*/ 0 h 4275718"/>
                <a:gd name="connsiteX2" fmla="*/ 4402088 w 7964994"/>
                <a:gd name="connsiteY2" fmla="*/ 3182887 h 4275718"/>
                <a:gd name="connsiteX3" fmla="*/ 7938868 w 7964994"/>
                <a:gd name="connsiteY3" fmla="*/ 3174179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0 h 4275718"/>
                <a:gd name="connsiteX1" fmla="*/ 4358545 w 7964994"/>
                <a:gd name="connsiteY1" fmla="*/ 17418 h 4275718"/>
                <a:gd name="connsiteX2" fmla="*/ 4402088 w 7964994"/>
                <a:gd name="connsiteY2" fmla="*/ 3182887 h 4275718"/>
                <a:gd name="connsiteX3" fmla="*/ 7938868 w 7964994"/>
                <a:gd name="connsiteY3" fmla="*/ 3174179 h 4275718"/>
                <a:gd name="connsiteX4" fmla="*/ 7964994 w 7964994"/>
                <a:gd name="connsiteY4" fmla="*/ 4275718 h 4275718"/>
                <a:gd name="connsiteX5" fmla="*/ 0 w 7964994"/>
                <a:gd name="connsiteY5" fmla="*/ 4275718 h 4275718"/>
                <a:gd name="connsiteX6" fmla="*/ 0 w 7964994"/>
                <a:gd name="connsiteY6" fmla="*/ 0 h 4275718"/>
                <a:gd name="connsiteX0" fmla="*/ 0 w 7964994"/>
                <a:gd name="connsiteY0" fmla="*/ 8707 h 4284425"/>
                <a:gd name="connsiteX1" fmla="*/ 4367254 w 7964994"/>
                <a:gd name="connsiteY1" fmla="*/ 0 h 4284425"/>
                <a:gd name="connsiteX2" fmla="*/ 4402088 w 7964994"/>
                <a:gd name="connsiteY2" fmla="*/ 3191594 h 4284425"/>
                <a:gd name="connsiteX3" fmla="*/ 7938868 w 7964994"/>
                <a:gd name="connsiteY3" fmla="*/ 3182886 h 4284425"/>
                <a:gd name="connsiteX4" fmla="*/ 7964994 w 7964994"/>
                <a:gd name="connsiteY4" fmla="*/ 4284425 h 4284425"/>
                <a:gd name="connsiteX5" fmla="*/ 0 w 7964994"/>
                <a:gd name="connsiteY5" fmla="*/ 4284425 h 4284425"/>
                <a:gd name="connsiteX6" fmla="*/ 0 w 7964994"/>
                <a:gd name="connsiteY6" fmla="*/ 8707 h 4284425"/>
                <a:gd name="connsiteX0" fmla="*/ 0 w 7973703"/>
                <a:gd name="connsiteY0" fmla="*/ 8707 h 4284425"/>
                <a:gd name="connsiteX1" fmla="*/ 4367254 w 7973703"/>
                <a:gd name="connsiteY1" fmla="*/ 0 h 4284425"/>
                <a:gd name="connsiteX2" fmla="*/ 4402088 w 7973703"/>
                <a:gd name="connsiteY2" fmla="*/ 3191594 h 4284425"/>
                <a:gd name="connsiteX3" fmla="*/ 7973703 w 7973703"/>
                <a:gd name="connsiteY3" fmla="*/ 3191595 h 4284425"/>
                <a:gd name="connsiteX4" fmla="*/ 7964994 w 7973703"/>
                <a:gd name="connsiteY4" fmla="*/ 4284425 h 4284425"/>
                <a:gd name="connsiteX5" fmla="*/ 0 w 7973703"/>
                <a:gd name="connsiteY5" fmla="*/ 4284425 h 4284425"/>
                <a:gd name="connsiteX6" fmla="*/ 0 w 7973703"/>
                <a:gd name="connsiteY6" fmla="*/ 8707 h 428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3703" h="4284425">
                  <a:moveTo>
                    <a:pt x="0" y="8707"/>
                  </a:moveTo>
                  <a:lnTo>
                    <a:pt x="4367254" y="0"/>
                  </a:lnTo>
                  <a:lnTo>
                    <a:pt x="4402088" y="3191594"/>
                  </a:lnTo>
                  <a:lnTo>
                    <a:pt x="7973703" y="3191595"/>
                  </a:lnTo>
                  <a:lnTo>
                    <a:pt x="7964994" y="4284425"/>
                  </a:lnTo>
                  <a:lnTo>
                    <a:pt x="0" y="4284425"/>
                  </a:lnTo>
                  <a:lnTo>
                    <a:pt x="0" y="8707"/>
                  </a:lnTo>
                  <a:close/>
                </a:path>
              </a:pathLst>
            </a:cu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43"/>
            </a:p>
          </p:txBody>
        </p:sp>
      </p:grpSp>
      <p:sp>
        <p:nvSpPr>
          <p:cNvPr id="6" name="ZoneTexte 5">
            <a:extLst>
              <a:ext uri="{FF2B5EF4-FFF2-40B4-BE49-F238E27FC236}">
                <a16:creationId xmlns:a16="http://schemas.microsoft.com/office/drawing/2014/main" id="{626A0231-3688-4C8D-A3A1-9AD4BAD2AB3D}"/>
              </a:ext>
            </a:extLst>
          </p:cNvPr>
          <p:cNvSpPr txBox="1"/>
          <p:nvPr/>
        </p:nvSpPr>
        <p:spPr>
          <a:xfrm>
            <a:off x="683568" y="5949280"/>
            <a:ext cx="7704856" cy="954107"/>
          </a:xfrm>
          <a:prstGeom prst="rect">
            <a:avLst/>
          </a:prstGeom>
          <a:noFill/>
        </p:spPr>
        <p:txBody>
          <a:bodyPr wrap="square" rtlCol="0">
            <a:spAutoFit/>
          </a:bodyPr>
          <a:lstStyle/>
          <a:p>
            <a:r>
              <a:rPr lang="fr-FR" sz="2800" dirty="0"/>
              <a:t>Groupe Technique Maurras (EDF/</a:t>
            </a:r>
            <a:r>
              <a:rPr lang="fr-FR" sz="2800" dirty="0" err="1"/>
              <a:t>Ecogea</a:t>
            </a:r>
            <a:r>
              <a:rPr lang="fr-FR" sz="2800" dirty="0"/>
              <a:t>/AAPPMA/ FD04/83)  hebdomadaire</a:t>
            </a:r>
          </a:p>
        </p:txBody>
      </p:sp>
    </p:spTree>
    <p:extLst>
      <p:ext uri="{BB962C8B-B14F-4D97-AF65-F5344CB8AC3E}">
        <p14:creationId xmlns:p14="http://schemas.microsoft.com/office/powerpoint/2010/main" val="162765822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473202" y="797844"/>
            <a:ext cx="3614166" cy="1481328"/>
          </a:xfrm>
        </p:spPr>
        <p:txBody>
          <a:bodyPr vert="horz" lIns="91440" tIns="45720" rIns="91440" bIns="45720" rtlCol="0" anchor="b">
            <a:normAutofit/>
          </a:bodyPr>
          <a:lstStyle/>
          <a:p>
            <a:pPr algn="l">
              <a:lnSpc>
                <a:spcPct val="90000"/>
              </a:lnSpc>
            </a:pPr>
            <a:r>
              <a:rPr lang="en-US" sz="3600" kern="1200">
                <a:solidFill>
                  <a:schemeClr val="tx1"/>
                </a:solidFill>
                <a:latin typeface="+mj-lt"/>
                <a:ea typeface="+mj-ea"/>
                <a:cs typeface="+mj-cs"/>
              </a:rPr>
              <a:t>Budget prévisionnel 2024</a:t>
            </a:r>
            <a:endParaRPr lang="en-US" sz="3600" kern="1200" dirty="0">
              <a:solidFill>
                <a:schemeClr val="tx1"/>
              </a:solidFill>
              <a:latin typeface="+mj-lt"/>
              <a:ea typeface="+mj-ea"/>
              <a:cs typeface="+mj-cs"/>
            </a:endParaRPr>
          </a:p>
        </p:txBody>
      </p:sp>
      <p:sp>
        <p:nvSpPr>
          <p:cNvPr id="13"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458" y="2372868"/>
            <a:ext cx="2441321" cy="18288"/>
          </a:xfrm>
          <a:custGeom>
            <a:avLst/>
            <a:gdLst>
              <a:gd name="connsiteX0" fmla="*/ 0 w 2441321"/>
              <a:gd name="connsiteY0" fmla="*/ 0 h 18288"/>
              <a:gd name="connsiteX1" fmla="*/ 585917 w 2441321"/>
              <a:gd name="connsiteY1" fmla="*/ 0 h 18288"/>
              <a:gd name="connsiteX2" fmla="*/ 1196247 w 2441321"/>
              <a:gd name="connsiteY2" fmla="*/ 0 h 18288"/>
              <a:gd name="connsiteX3" fmla="*/ 1806578 w 2441321"/>
              <a:gd name="connsiteY3" fmla="*/ 0 h 18288"/>
              <a:gd name="connsiteX4" fmla="*/ 2441321 w 2441321"/>
              <a:gd name="connsiteY4" fmla="*/ 0 h 18288"/>
              <a:gd name="connsiteX5" fmla="*/ 2441321 w 2441321"/>
              <a:gd name="connsiteY5" fmla="*/ 18288 h 18288"/>
              <a:gd name="connsiteX6" fmla="*/ 1830991 w 2441321"/>
              <a:gd name="connsiteY6" fmla="*/ 18288 h 18288"/>
              <a:gd name="connsiteX7" fmla="*/ 1269487 w 2441321"/>
              <a:gd name="connsiteY7" fmla="*/ 18288 h 18288"/>
              <a:gd name="connsiteX8" fmla="*/ 707983 w 2441321"/>
              <a:gd name="connsiteY8" fmla="*/ 18288 h 18288"/>
              <a:gd name="connsiteX9" fmla="*/ 0 w 2441321"/>
              <a:gd name="connsiteY9" fmla="*/ 18288 h 18288"/>
              <a:gd name="connsiteX10" fmla="*/ 0 w 2441321"/>
              <a:gd name="connsiteY10" fmla="*/ 0 h 18288"/>
              <a:gd name="connsiteX0" fmla="*/ 0 w 2441321"/>
              <a:gd name="connsiteY0" fmla="*/ 0 h 18288"/>
              <a:gd name="connsiteX1" fmla="*/ 585917 w 2441321"/>
              <a:gd name="connsiteY1" fmla="*/ 0 h 18288"/>
              <a:gd name="connsiteX2" fmla="*/ 1123008 w 2441321"/>
              <a:gd name="connsiteY2" fmla="*/ 0 h 18288"/>
              <a:gd name="connsiteX3" fmla="*/ 1782164 w 2441321"/>
              <a:gd name="connsiteY3" fmla="*/ 0 h 18288"/>
              <a:gd name="connsiteX4" fmla="*/ 2441321 w 2441321"/>
              <a:gd name="connsiteY4" fmla="*/ 0 h 18288"/>
              <a:gd name="connsiteX5" fmla="*/ 2441321 w 2441321"/>
              <a:gd name="connsiteY5" fmla="*/ 18288 h 18288"/>
              <a:gd name="connsiteX6" fmla="*/ 1879817 w 2441321"/>
              <a:gd name="connsiteY6" fmla="*/ 18288 h 18288"/>
              <a:gd name="connsiteX7" fmla="*/ 1318313 w 2441321"/>
              <a:gd name="connsiteY7" fmla="*/ 18288 h 18288"/>
              <a:gd name="connsiteX8" fmla="*/ 659157 w 2441321"/>
              <a:gd name="connsiteY8" fmla="*/ 18288 h 18288"/>
              <a:gd name="connsiteX9" fmla="*/ 0 w 2441321"/>
              <a:gd name="connsiteY9" fmla="*/ 18288 h 18288"/>
              <a:gd name="connsiteX10" fmla="*/ 0 w 2441321"/>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1321" h="18288" fill="none" extrusionOk="0">
                <a:moveTo>
                  <a:pt x="0" y="0"/>
                </a:moveTo>
                <a:cubicBezTo>
                  <a:pt x="280302" y="-6619"/>
                  <a:pt x="363201" y="4913"/>
                  <a:pt x="585917" y="0"/>
                </a:cubicBezTo>
                <a:cubicBezTo>
                  <a:pt x="832357" y="-10107"/>
                  <a:pt x="996738" y="-34312"/>
                  <a:pt x="1196247" y="0"/>
                </a:cubicBezTo>
                <a:cubicBezTo>
                  <a:pt x="1357180" y="16623"/>
                  <a:pt x="1575042" y="-11041"/>
                  <a:pt x="1806578" y="0"/>
                </a:cubicBezTo>
                <a:cubicBezTo>
                  <a:pt x="2016334" y="246"/>
                  <a:pt x="2239353" y="-8732"/>
                  <a:pt x="2441321" y="0"/>
                </a:cubicBezTo>
                <a:cubicBezTo>
                  <a:pt x="2441188" y="8366"/>
                  <a:pt x="2440365" y="10017"/>
                  <a:pt x="2441321" y="18288"/>
                </a:cubicBezTo>
                <a:cubicBezTo>
                  <a:pt x="2159375" y="49009"/>
                  <a:pt x="2054495" y="45666"/>
                  <a:pt x="1830991" y="18288"/>
                </a:cubicBezTo>
                <a:cubicBezTo>
                  <a:pt x="1615846" y="7509"/>
                  <a:pt x="1521674" y="-5422"/>
                  <a:pt x="1269487" y="18288"/>
                </a:cubicBezTo>
                <a:cubicBezTo>
                  <a:pt x="1019660" y="53960"/>
                  <a:pt x="886911" y="42351"/>
                  <a:pt x="707983" y="18288"/>
                </a:cubicBezTo>
                <a:cubicBezTo>
                  <a:pt x="523434" y="27321"/>
                  <a:pt x="307885" y="34316"/>
                  <a:pt x="0" y="18288"/>
                </a:cubicBezTo>
                <a:cubicBezTo>
                  <a:pt x="-595" y="11182"/>
                  <a:pt x="-5" y="6307"/>
                  <a:pt x="0" y="0"/>
                </a:cubicBezTo>
                <a:close/>
              </a:path>
              <a:path w="2441321" h="18288" stroke="0" extrusionOk="0">
                <a:moveTo>
                  <a:pt x="0" y="0"/>
                </a:moveTo>
                <a:cubicBezTo>
                  <a:pt x="212126" y="-10265"/>
                  <a:pt x="442910" y="-11728"/>
                  <a:pt x="585917" y="0"/>
                </a:cubicBezTo>
                <a:cubicBezTo>
                  <a:pt x="724579" y="21751"/>
                  <a:pt x="879365" y="-33198"/>
                  <a:pt x="1123008" y="0"/>
                </a:cubicBezTo>
                <a:cubicBezTo>
                  <a:pt x="1377247" y="11220"/>
                  <a:pt x="1597861" y="-34280"/>
                  <a:pt x="1782164" y="0"/>
                </a:cubicBezTo>
                <a:cubicBezTo>
                  <a:pt x="1975975" y="-3055"/>
                  <a:pt x="2116392" y="-15531"/>
                  <a:pt x="2441321" y="0"/>
                </a:cubicBezTo>
                <a:cubicBezTo>
                  <a:pt x="2441666" y="6144"/>
                  <a:pt x="2441358" y="10525"/>
                  <a:pt x="2441321" y="18288"/>
                </a:cubicBezTo>
                <a:cubicBezTo>
                  <a:pt x="2180658" y="18322"/>
                  <a:pt x="2084222" y="5934"/>
                  <a:pt x="1879817" y="18288"/>
                </a:cubicBezTo>
                <a:cubicBezTo>
                  <a:pt x="1668182" y="16222"/>
                  <a:pt x="1551159" y="-6477"/>
                  <a:pt x="1318313" y="18288"/>
                </a:cubicBezTo>
                <a:cubicBezTo>
                  <a:pt x="1059871" y="56395"/>
                  <a:pt x="901959" y="23831"/>
                  <a:pt x="659157" y="18288"/>
                </a:cubicBezTo>
                <a:cubicBezTo>
                  <a:pt x="444692" y="28483"/>
                  <a:pt x="245032" y="39882"/>
                  <a:pt x="0" y="18288"/>
                </a:cubicBezTo>
                <a:cubicBezTo>
                  <a:pt x="-11" y="10485"/>
                  <a:pt x="-221" y="3288"/>
                  <a:pt x="0" y="0"/>
                </a:cubicBezTo>
                <a:close/>
              </a:path>
              <a:path w="2441321" h="18288" fill="none" stroke="0" extrusionOk="0">
                <a:moveTo>
                  <a:pt x="0" y="0"/>
                </a:moveTo>
                <a:cubicBezTo>
                  <a:pt x="265389" y="-22361"/>
                  <a:pt x="344845" y="-65"/>
                  <a:pt x="585917" y="0"/>
                </a:cubicBezTo>
                <a:cubicBezTo>
                  <a:pt x="858472" y="13102"/>
                  <a:pt x="949265" y="-8078"/>
                  <a:pt x="1196247" y="0"/>
                </a:cubicBezTo>
                <a:cubicBezTo>
                  <a:pt x="1379248" y="30707"/>
                  <a:pt x="1585336" y="24963"/>
                  <a:pt x="1806578" y="0"/>
                </a:cubicBezTo>
                <a:cubicBezTo>
                  <a:pt x="1986731" y="-19207"/>
                  <a:pt x="2264933" y="16601"/>
                  <a:pt x="2441321" y="0"/>
                </a:cubicBezTo>
                <a:cubicBezTo>
                  <a:pt x="2441440" y="8687"/>
                  <a:pt x="2440452" y="9944"/>
                  <a:pt x="2441321" y="18288"/>
                </a:cubicBezTo>
                <a:cubicBezTo>
                  <a:pt x="2149099" y="27348"/>
                  <a:pt x="2027305" y="56470"/>
                  <a:pt x="1830991" y="18288"/>
                </a:cubicBezTo>
                <a:cubicBezTo>
                  <a:pt x="1614571" y="-18764"/>
                  <a:pt x="1500998" y="10727"/>
                  <a:pt x="1269487" y="18288"/>
                </a:cubicBezTo>
                <a:cubicBezTo>
                  <a:pt x="1042399" y="37834"/>
                  <a:pt x="927922" y="45822"/>
                  <a:pt x="707983" y="18288"/>
                </a:cubicBezTo>
                <a:cubicBezTo>
                  <a:pt x="502575" y="-5380"/>
                  <a:pt x="350393" y="34499"/>
                  <a:pt x="0" y="18288"/>
                </a:cubicBezTo>
                <a:cubicBezTo>
                  <a:pt x="-394" y="12154"/>
                  <a:pt x="907" y="6688"/>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custGeom>
                    <a:avLst/>
                    <a:gdLst>
                      <a:gd name="connsiteX0" fmla="*/ 0 w 2441321"/>
                      <a:gd name="connsiteY0" fmla="*/ 0 h 18288"/>
                      <a:gd name="connsiteX1" fmla="*/ 585917 w 2441321"/>
                      <a:gd name="connsiteY1" fmla="*/ 0 h 18288"/>
                      <a:gd name="connsiteX2" fmla="*/ 1196247 w 2441321"/>
                      <a:gd name="connsiteY2" fmla="*/ 0 h 18288"/>
                      <a:gd name="connsiteX3" fmla="*/ 1806578 w 2441321"/>
                      <a:gd name="connsiteY3" fmla="*/ 0 h 18288"/>
                      <a:gd name="connsiteX4" fmla="*/ 2441321 w 2441321"/>
                      <a:gd name="connsiteY4" fmla="*/ 0 h 18288"/>
                      <a:gd name="connsiteX5" fmla="*/ 2441321 w 2441321"/>
                      <a:gd name="connsiteY5" fmla="*/ 18288 h 18288"/>
                      <a:gd name="connsiteX6" fmla="*/ 1830991 w 2441321"/>
                      <a:gd name="connsiteY6" fmla="*/ 18288 h 18288"/>
                      <a:gd name="connsiteX7" fmla="*/ 1269487 w 2441321"/>
                      <a:gd name="connsiteY7" fmla="*/ 18288 h 18288"/>
                      <a:gd name="connsiteX8" fmla="*/ 707983 w 2441321"/>
                      <a:gd name="connsiteY8" fmla="*/ 18288 h 18288"/>
                      <a:gd name="connsiteX9" fmla="*/ 0 w 2441321"/>
                      <a:gd name="connsiteY9" fmla="*/ 18288 h 18288"/>
                      <a:gd name="connsiteX10" fmla="*/ 0 w 2441321"/>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1321" h="18288" fill="none" extrusionOk="0">
                        <a:moveTo>
                          <a:pt x="0" y="0"/>
                        </a:moveTo>
                        <a:cubicBezTo>
                          <a:pt x="273217" y="-17533"/>
                          <a:pt x="355785" y="-4171"/>
                          <a:pt x="585917" y="0"/>
                        </a:cubicBezTo>
                        <a:cubicBezTo>
                          <a:pt x="816049" y="4171"/>
                          <a:pt x="991446" y="-9419"/>
                          <a:pt x="1196247" y="0"/>
                        </a:cubicBezTo>
                        <a:cubicBezTo>
                          <a:pt x="1401048" y="9419"/>
                          <a:pt x="1589984" y="-731"/>
                          <a:pt x="1806578" y="0"/>
                        </a:cubicBezTo>
                        <a:cubicBezTo>
                          <a:pt x="2023172" y="731"/>
                          <a:pt x="2247754" y="8393"/>
                          <a:pt x="2441321" y="0"/>
                        </a:cubicBezTo>
                        <a:cubicBezTo>
                          <a:pt x="2441167" y="8655"/>
                          <a:pt x="2440437" y="9975"/>
                          <a:pt x="2441321" y="18288"/>
                        </a:cubicBezTo>
                        <a:cubicBezTo>
                          <a:pt x="2169723" y="30506"/>
                          <a:pt x="2045712" y="39140"/>
                          <a:pt x="1830991" y="18288"/>
                        </a:cubicBezTo>
                        <a:cubicBezTo>
                          <a:pt x="1616270" y="-2564"/>
                          <a:pt x="1505876" y="3949"/>
                          <a:pt x="1269487" y="18288"/>
                        </a:cubicBezTo>
                        <a:cubicBezTo>
                          <a:pt x="1033098" y="32627"/>
                          <a:pt x="908661" y="41191"/>
                          <a:pt x="707983" y="18288"/>
                        </a:cubicBezTo>
                        <a:cubicBezTo>
                          <a:pt x="507305" y="-4615"/>
                          <a:pt x="333592" y="20759"/>
                          <a:pt x="0" y="18288"/>
                        </a:cubicBezTo>
                        <a:cubicBezTo>
                          <a:pt x="-688" y="11716"/>
                          <a:pt x="875" y="6357"/>
                          <a:pt x="0" y="0"/>
                        </a:cubicBezTo>
                        <a:close/>
                      </a:path>
                      <a:path w="2441321" h="18288" stroke="0" extrusionOk="0">
                        <a:moveTo>
                          <a:pt x="0" y="0"/>
                        </a:moveTo>
                        <a:cubicBezTo>
                          <a:pt x="207071" y="-14617"/>
                          <a:pt x="444194" y="-15606"/>
                          <a:pt x="585917" y="0"/>
                        </a:cubicBezTo>
                        <a:cubicBezTo>
                          <a:pt x="727640" y="15606"/>
                          <a:pt x="904326" y="-79"/>
                          <a:pt x="1123008" y="0"/>
                        </a:cubicBezTo>
                        <a:cubicBezTo>
                          <a:pt x="1341690" y="79"/>
                          <a:pt x="1600014" y="10401"/>
                          <a:pt x="1782164" y="0"/>
                        </a:cubicBezTo>
                        <a:cubicBezTo>
                          <a:pt x="1964314" y="-10401"/>
                          <a:pt x="2143537" y="-21488"/>
                          <a:pt x="2441321" y="0"/>
                        </a:cubicBezTo>
                        <a:cubicBezTo>
                          <a:pt x="2441735" y="5928"/>
                          <a:pt x="2441551" y="11133"/>
                          <a:pt x="2441321" y="18288"/>
                        </a:cubicBezTo>
                        <a:cubicBezTo>
                          <a:pt x="2166745" y="28773"/>
                          <a:pt x="2078726" y="15476"/>
                          <a:pt x="1879817" y="18288"/>
                        </a:cubicBezTo>
                        <a:cubicBezTo>
                          <a:pt x="1680908" y="21100"/>
                          <a:pt x="1548770" y="-4127"/>
                          <a:pt x="1318313" y="18288"/>
                        </a:cubicBezTo>
                        <a:cubicBezTo>
                          <a:pt x="1087856" y="40703"/>
                          <a:pt x="894613" y="3927"/>
                          <a:pt x="659157" y="18288"/>
                        </a:cubicBezTo>
                        <a:cubicBezTo>
                          <a:pt x="423701" y="32649"/>
                          <a:pt x="246611" y="33975"/>
                          <a:pt x="0" y="18288"/>
                        </a:cubicBezTo>
                        <a:cubicBezTo>
                          <a:pt x="-348" y="10388"/>
                          <a:pt x="-12" y="3969"/>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ZoneTexte 5">
            <a:extLst>
              <a:ext uri="{FF2B5EF4-FFF2-40B4-BE49-F238E27FC236}">
                <a16:creationId xmlns:a16="http://schemas.microsoft.com/office/drawing/2014/main" id="{A835612F-0A56-9793-2828-A9B757550D2E}"/>
              </a:ext>
            </a:extLst>
          </p:cNvPr>
          <p:cNvSpPr txBox="1"/>
          <p:nvPr/>
        </p:nvSpPr>
        <p:spPr>
          <a:xfrm>
            <a:off x="483715" y="2772338"/>
            <a:ext cx="3614166" cy="3547872"/>
          </a:xfrm>
          <a:prstGeom prst="rect">
            <a:avLst/>
          </a:prstGeom>
        </p:spPr>
        <p:txBody>
          <a:bodyPr vert="horz" lIns="91440" tIns="45720" rIns="91440" bIns="45720" rtlCol="0" anchor="t">
            <a:normAutofit/>
          </a:bodyPr>
          <a:lstStyle/>
          <a:p>
            <a:pPr indent="-228600">
              <a:lnSpc>
                <a:spcPct val="90000"/>
              </a:lnSpc>
              <a:spcAft>
                <a:spcPts val="600"/>
              </a:spcAft>
              <a:buFont typeface="Arial" panose="020B0604020202020204" pitchFamily="34" charset="0"/>
              <a:buChar char="•"/>
            </a:pPr>
            <a:r>
              <a:rPr lang="en-US" sz="1900" dirty="0"/>
              <a:t>Mise au vote</a:t>
            </a:r>
          </a:p>
          <a:p>
            <a:pPr indent="-228600">
              <a:lnSpc>
                <a:spcPct val="90000"/>
              </a:lnSpc>
              <a:spcAft>
                <a:spcPts val="600"/>
              </a:spcAft>
              <a:buFont typeface="Arial" panose="020B0604020202020204" pitchFamily="34" charset="0"/>
              <a:buChar char="•"/>
            </a:pPr>
            <a:endParaRPr lang="en-US" sz="1900" dirty="0"/>
          </a:p>
          <a:p>
            <a:pPr indent="-228600">
              <a:lnSpc>
                <a:spcPct val="90000"/>
              </a:lnSpc>
              <a:spcAft>
                <a:spcPts val="600"/>
              </a:spcAft>
              <a:buFont typeface="Arial" panose="020B0604020202020204" pitchFamily="34" charset="0"/>
              <a:buChar char="•"/>
            </a:pPr>
            <a:endParaRPr lang="en-US" sz="1900" dirty="0"/>
          </a:p>
        </p:txBody>
      </p:sp>
      <p:pic>
        <p:nvPicPr>
          <p:cNvPr id="5" name="Image 4">
            <a:extLst>
              <a:ext uri="{FF2B5EF4-FFF2-40B4-BE49-F238E27FC236}">
                <a16:creationId xmlns:a16="http://schemas.microsoft.com/office/drawing/2014/main" id="{65C040B1-7EBB-244D-006B-184C03563F60}"/>
              </a:ext>
            </a:extLst>
          </p:cNvPr>
          <p:cNvPicPr>
            <a:picLocks noChangeAspect="1"/>
          </p:cNvPicPr>
          <p:nvPr/>
        </p:nvPicPr>
        <p:blipFill>
          <a:blip r:embed="rId2"/>
          <a:stretch>
            <a:fillRect/>
          </a:stretch>
        </p:blipFill>
        <p:spPr>
          <a:xfrm>
            <a:off x="4001314" y="953268"/>
            <a:ext cx="5001511" cy="5431218"/>
          </a:xfrm>
          <a:prstGeom prst="rect">
            <a:avLst/>
          </a:prstGeom>
        </p:spPr>
      </p:pic>
      <p:pic>
        <p:nvPicPr>
          <p:cNvPr id="4" name="Image 3"/>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
        <p:nvSpPr>
          <p:cNvPr id="3" name="Sous-titre 2">
            <a:extLst>
              <a:ext uri="{FF2B5EF4-FFF2-40B4-BE49-F238E27FC236}">
                <a16:creationId xmlns:a16="http://schemas.microsoft.com/office/drawing/2014/main" id="{B3A95881-0F08-F514-C513-55B9704628C4}"/>
              </a:ext>
            </a:extLst>
          </p:cNvPr>
          <p:cNvSpPr txBox="1">
            <a:spLocks/>
          </p:cNvSpPr>
          <p:nvPr/>
        </p:nvSpPr>
        <p:spPr>
          <a:xfrm>
            <a:off x="144014" y="3383993"/>
            <a:ext cx="3131840" cy="569768"/>
          </a:xfrm>
          <a:prstGeom prst="rect">
            <a:avLst/>
          </a:prstGeom>
        </p:spPr>
        <p:txBody>
          <a:bodyPr vert="horz" lIns="91440" tIns="45720" rIns="91440" bIns="45720" rtlCol="0">
            <a:normAutofit fontScale="77500" lnSpcReduction="2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Validé – 1 voix contre</a:t>
            </a:r>
            <a:endParaRPr lang="fr-FR" dirty="0">
              <a:solidFill>
                <a:srgbClr val="92D050"/>
              </a:solidFill>
            </a:endParaRPr>
          </a:p>
        </p:txBody>
      </p:sp>
    </p:spTree>
    <p:extLst>
      <p:ext uri="{BB962C8B-B14F-4D97-AF65-F5344CB8AC3E}">
        <p14:creationId xmlns:p14="http://schemas.microsoft.com/office/powerpoint/2010/main" val="139246091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BCC81228-CEA3-402B-B8E5-688F5BFA78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2" name="Arc 21">
            <a:extLst>
              <a:ext uri="{FF2B5EF4-FFF2-40B4-BE49-F238E27FC236}">
                <a16:creationId xmlns:a16="http://schemas.microsoft.com/office/drawing/2014/main" id="{BC0916B8-FF7A-4ECB-9FD7-C7668658D9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011959" flipH="1">
            <a:off x="37777" y="3520677"/>
            <a:ext cx="2987899" cy="2240924"/>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 name="Titre 1"/>
          <p:cNvSpPr>
            <a:spLocks noGrp="1"/>
          </p:cNvSpPr>
          <p:nvPr>
            <p:ph type="ctrTitle"/>
          </p:nvPr>
        </p:nvSpPr>
        <p:spPr>
          <a:xfrm>
            <a:off x="655384" y="663888"/>
            <a:ext cx="4118317" cy="2387600"/>
          </a:xfrm>
        </p:spPr>
        <p:txBody>
          <a:bodyPr anchor="b">
            <a:normAutofit/>
          </a:bodyPr>
          <a:lstStyle/>
          <a:p>
            <a:pPr algn="l"/>
            <a:r>
              <a:rPr lang="fr-FR" dirty="0"/>
              <a:t>Autres sujets</a:t>
            </a:r>
          </a:p>
        </p:txBody>
      </p:sp>
      <p:sp>
        <p:nvSpPr>
          <p:cNvPr id="3" name="Sous-titre 2"/>
          <p:cNvSpPr>
            <a:spLocks noGrp="1"/>
          </p:cNvSpPr>
          <p:nvPr>
            <p:ph type="subTitle" idx="1"/>
          </p:nvPr>
        </p:nvSpPr>
        <p:spPr>
          <a:xfrm>
            <a:off x="655384" y="3429000"/>
            <a:ext cx="4852720" cy="2958665"/>
          </a:xfrm>
        </p:spPr>
        <p:txBody>
          <a:bodyPr anchor="t">
            <a:normAutofit/>
          </a:bodyPr>
          <a:lstStyle/>
          <a:p>
            <a:pPr algn="l">
              <a:lnSpc>
                <a:spcPct val="90000"/>
              </a:lnSpc>
            </a:pPr>
            <a:r>
              <a:rPr lang="fr-FR" sz="1600" dirty="0" err="1"/>
              <a:t>Ré-affirmation</a:t>
            </a:r>
            <a:r>
              <a:rPr lang="fr-FR" sz="1600" dirty="0"/>
              <a:t> du soutien pour l’arasement du boudin de </a:t>
            </a:r>
            <a:r>
              <a:rPr lang="fr-FR" sz="1600" dirty="0" err="1"/>
              <a:t>Gréoux</a:t>
            </a:r>
            <a:r>
              <a:rPr lang="fr-FR" sz="1600" dirty="0"/>
              <a:t> et pour les baudruches ne soient plus regonflées tant que l’arasement n’est pas réalisé</a:t>
            </a:r>
          </a:p>
          <a:p>
            <a:pPr algn="l">
              <a:lnSpc>
                <a:spcPct val="90000"/>
              </a:lnSpc>
            </a:pPr>
            <a:endParaRPr lang="fr-FR" sz="1600" dirty="0"/>
          </a:p>
          <a:p>
            <a:pPr algn="l">
              <a:lnSpc>
                <a:spcPct val="90000"/>
              </a:lnSpc>
            </a:pPr>
            <a:r>
              <a:rPr lang="fr-FR" sz="1600" dirty="0"/>
              <a:t>Validation d’une compétition sur NDT en novembre organisée par GPS de Nice</a:t>
            </a:r>
          </a:p>
        </p:txBody>
      </p:sp>
      <p:pic>
        <p:nvPicPr>
          <p:cNvPr id="17" name="Graphic 16" descr="Engagements">
            <a:extLst>
              <a:ext uri="{FF2B5EF4-FFF2-40B4-BE49-F238E27FC236}">
                <a16:creationId xmlns:a16="http://schemas.microsoft.com/office/drawing/2014/main" id="{5F3ECA84-5985-B567-2C48-406759A86B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13299" y="654567"/>
            <a:ext cx="3876962" cy="3876962"/>
          </a:xfrm>
          <a:custGeom>
            <a:avLst/>
            <a:gdLst/>
            <a:ahLst/>
            <a:cxnLst/>
            <a:rect l="l" t="t" r="r" b="b"/>
            <a:pathLst>
              <a:path w="4579832" h="5347063">
                <a:moveTo>
                  <a:pt x="106985" y="0"/>
                </a:moveTo>
                <a:lnTo>
                  <a:pt x="4472847" y="0"/>
                </a:lnTo>
                <a:cubicBezTo>
                  <a:pt x="4531933" y="0"/>
                  <a:pt x="4579832" y="47899"/>
                  <a:pt x="4579832" y="106985"/>
                </a:cubicBezTo>
                <a:lnTo>
                  <a:pt x="4579832" y="5240078"/>
                </a:lnTo>
                <a:cubicBezTo>
                  <a:pt x="4579832" y="5299164"/>
                  <a:pt x="4531933" y="5347063"/>
                  <a:pt x="4472847" y="5347063"/>
                </a:cubicBezTo>
                <a:lnTo>
                  <a:pt x="106985" y="5347063"/>
                </a:lnTo>
                <a:cubicBezTo>
                  <a:pt x="47899" y="5347063"/>
                  <a:pt x="0" y="5299164"/>
                  <a:pt x="0" y="5240078"/>
                </a:cubicBezTo>
                <a:lnTo>
                  <a:pt x="0" y="106985"/>
                </a:lnTo>
                <a:cubicBezTo>
                  <a:pt x="0" y="47899"/>
                  <a:pt x="47899" y="0"/>
                  <a:pt x="106985" y="0"/>
                </a:cubicBezTo>
                <a:close/>
              </a:path>
            </a:pathLst>
          </a:custGeom>
        </p:spPr>
      </p:pic>
      <p:sp>
        <p:nvSpPr>
          <p:cNvPr id="24" name="Rectangle 23">
            <a:extLst>
              <a:ext uri="{FF2B5EF4-FFF2-40B4-BE49-F238E27FC236}">
                <a16:creationId xmlns:a16="http://schemas.microsoft.com/office/drawing/2014/main" id="{9DC011D4-C95F-4B2E-9A3C-A46DCDE956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278938" y="447363"/>
            <a:ext cx="550605" cy="734141"/>
          </a:xfrm>
          <a:prstGeom prst="rect">
            <a:avLst/>
          </a:prstGeom>
          <a:noFill/>
          <a:ln w="127000">
            <a:solidFill>
              <a:schemeClr val="accent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 name="Image 3"/>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542896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4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2000"/>
                                  </p:stCondLst>
                                  <p:iterate type="lt">
                                    <p:tmPct val="10000"/>
                                  </p:iterate>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400"/>
                                        <p:tgtEl>
                                          <p:spTgt spid="3">
                                            <p:txEl>
                                              <p:pRg st="2" end="2"/>
                                            </p:txEl>
                                          </p:spTgt>
                                        </p:tgtEl>
                                      </p:cBhvr>
                                    </p:animEffect>
                                  </p:childTnLst>
                                </p:cTn>
                              </p:par>
                              <p:par>
                                <p:cTn id="13" presetID="10" presetClass="entr" presetSubtype="0" fill="hold" grpId="0" nodeType="withEffect">
                                  <p:stCondLst>
                                    <p:cond delay="500"/>
                                  </p:stCondLst>
                                  <p:iterate type="lt">
                                    <p:tmPct val="10000"/>
                                  </p:iterate>
                                  <p:childTnLst>
                                    <p:set>
                                      <p:cBhvr>
                                        <p:cTn id="14" dur="1" fill="hold">
                                          <p:stCondLst>
                                            <p:cond delay="0"/>
                                          </p:stCondLst>
                                        </p:cTn>
                                        <p:tgtEl>
                                          <p:spTgt spid="2"/>
                                        </p:tgtEl>
                                        <p:attrNameLst>
                                          <p:attrName>style.visibility</p:attrName>
                                        </p:attrNameLst>
                                      </p:cBhvr>
                                      <p:to>
                                        <p:strVal val="visible"/>
                                      </p:to>
                                    </p:set>
                                    <p:animEffect transition="in" filter="fade">
                                      <p:cBhvr>
                                        <p:cTn id="15"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515125" y="1153572"/>
            <a:ext cx="2400300" cy="4461163"/>
          </a:xfrm>
        </p:spPr>
        <p:txBody>
          <a:bodyPr vert="horz" lIns="91440" tIns="45720" rIns="91440" bIns="45720" rtlCol="0" anchor="ctr">
            <a:normAutofit/>
          </a:bodyPr>
          <a:lstStyle/>
          <a:p>
            <a:pPr algn="l">
              <a:lnSpc>
                <a:spcPct val="90000"/>
              </a:lnSpc>
            </a:pPr>
            <a:r>
              <a:rPr lang="en-US" kern="1200">
                <a:solidFill>
                  <a:srgbClr val="FFFFFF"/>
                </a:solidFill>
                <a:latin typeface="+mj-lt"/>
                <a:ea typeface="+mj-ea"/>
                <a:cs typeface="+mj-cs"/>
              </a:rPr>
              <a:t>Mots de clôture </a:t>
            </a: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35481" y="591344"/>
            <a:ext cx="5179868" cy="5585619"/>
          </a:xfrm>
        </p:spPr>
        <p:txBody>
          <a:bodyPr vert="horz" lIns="91440" tIns="45720" rIns="91440" bIns="45720" rtlCol="0" anchor="ctr">
            <a:normAutofit/>
          </a:bodyPr>
          <a:lstStyle/>
          <a:p>
            <a:pPr indent="-228600" algn="l">
              <a:lnSpc>
                <a:spcPct val="90000"/>
              </a:lnSpc>
              <a:buFont typeface="Arial" panose="020B0604020202020204" pitchFamily="34" charset="0"/>
              <a:buChar char="•"/>
            </a:pPr>
            <a:endParaRPr lang="en-US" dirty="0">
              <a:solidFill>
                <a:schemeClr val="tx1"/>
              </a:solidFill>
            </a:endParaRPr>
          </a:p>
          <a:p>
            <a:pPr indent="-228600" algn="l">
              <a:lnSpc>
                <a:spcPct val="90000"/>
              </a:lnSpc>
              <a:buFont typeface="Arial" panose="020B0604020202020204" pitchFamily="34" charset="0"/>
              <a:buChar char="•"/>
            </a:pPr>
            <a:endParaRPr lang="en-US" dirty="0">
              <a:solidFill>
                <a:schemeClr val="tx1"/>
              </a:solidFill>
            </a:endParaRPr>
          </a:p>
          <a:p>
            <a:pPr algn="l">
              <a:lnSpc>
                <a:spcPct val="90000"/>
              </a:lnSpc>
            </a:pPr>
            <a:r>
              <a:rPr lang="en-US" dirty="0">
                <a:solidFill>
                  <a:schemeClr val="tx1"/>
                </a:solidFill>
              </a:rPr>
              <a:t>Par M. </a:t>
            </a:r>
            <a:r>
              <a:rPr lang="en-US" dirty="0" err="1">
                <a:solidFill>
                  <a:schemeClr val="tx1"/>
                </a:solidFill>
              </a:rPr>
              <a:t>Fonticelli</a:t>
            </a:r>
            <a:r>
              <a:rPr lang="en-US" dirty="0">
                <a:solidFill>
                  <a:schemeClr val="tx1"/>
                </a:solidFill>
              </a:rPr>
              <a:t>, </a:t>
            </a:r>
            <a:r>
              <a:rPr lang="en-US" dirty="0" err="1">
                <a:solidFill>
                  <a:schemeClr val="tx1"/>
                </a:solidFill>
              </a:rPr>
              <a:t>Président</a:t>
            </a:r>
            <a:r>
              <a:rPr lang="en-US" dirty="0">
                <a:solidFill>
                  <a:schemeClr val="tx1"/>
                </a:solidFill>
              </a:rPr>
              <a:t> de la Fédération </a:t>
            </a:r>
            <a:r>
              <a:rPr lang="en-US" dirty="0" err="1">
                <a:solidFill>
                  <a:schemeClr val="tx1"/>
                </a:solidFill>
              </a:rPr>
              <a:t>Départementale</a:t>
            </a:r>
            <a:r>
              <a:rPr lang="en-US" dirty="0">
                <a:solidFill>
                  <a:schemeClr val="tx1"/>
                </a:solidFill>
              </a:rPr>
              <a:t> de Pêche du Var</a:t>
            </a:r>
          </a:p>
          <a:p>
            <a:pPr algn="l">
              <a:lnSpc>
                <a:spcPct val="90000"/>
              </a:lnSpc>
            </a:pPr>
            <a:endParaRPr lang="en-US" dirty="0">
              <a:solidFill>
                <a:schemeClr val="tx1"/>
              </a:solidFill>
            </a:endParaRPr>
          </a:p>
          <a:p>
            <a:pPr algn="l">
              <a:lnSpc>
                <a:spcPct val="90000"/>
              </a:lnSpc>
            </a:pPr>
            <a:r>
              <a:rPr lang="en-US" dirty="0">
                <a:solidFill>
                  <a:schemeClr val="tx1"/>
                </a:solidFill>
              </a:rPr>
              <a:t>Remise de la </a:t>
            </a:r>
            <a:r>
              <a:rPr lang="en-US" dirty="0" err="1">
                <a:solidFill>
                  <a:schemeClr val="tx1"/>
                </a:solidFill>
              </a:rPr>
              <a:t>médaille</a:t>
            </a:r>
            <a:r>
              <a:rPr lang="en-US" dirty="0">
                <a:solidFill>
                  <a:schemeClr val="tx1"/>
                </a:solidFill>
              </a:rPr>
              <a:t> du </a:t>
            </a:r>
            <a:r>
              <a:rPr lang="en-US" dirty="0" err="1">
                <a:solidFill>
                  <a:schemeClr val="tx1"/>
                </a:solidFill>
              </a:rPr>
              <a:t>mérite</a:t>
            </a:r>
            <a:r>
              <a:rPr lang="en-US" dirty="0">
                <a:solidFill>
                  <a:schemeClr val="tx1"/>
                </a:solidFill>
              </a:rPr>
              <a:t> associative au </a:t>
            </a:r>
            <a:r>
              <a:rPr lang="en-US" dirty="0" err="1">
                <a:solidFill>
                  <a:schemeClr val="tx1"/>
                </a:solidFill>
              </a:rPr>
              <a:t>Président</a:t>
            </a:r>
            <a:r>
              <a:rPr lang="en-US" dirty="0">
                <a:solidFill>
                  <a:schemeClr val="tx1"/>
                </a:solidFill>
              </a:rPr>
              <a:t> de </a:t>
            </a:r>
            <a:r>
              <a:rPr lang="en-US" dirty="0" err="1">
                <a:solidFill>
                  <a:schemeClr val="tx1"/>
                </a:solidFill>
              </a:rPr>
              <a:t>l’AAPPMA</a:t>
            </a:r>
            <a:r>
              <a:rPr lang="en-US" dirty="0">
                <a:solidFill>
                  <a:schemeClr val="tx1"/>
                </a:solidFill>
              </a:rPr>
              <a:t> du Bas Verdon, Jacques LATON</a:t>
            </a:r>
          </a:p>
          <a:p>
            <a:pPr indent="-228600" algn="l">
              <a:lnSpc>
                <a:spcPct val="90000"/>
              </a:lnSpc>
              <a:buFont typeface="Arial" panose="020B0604020202020204" pitchFamily="34" charset="0"/>
              <a:buChar char="•"/>
            </a:pPr>
            <a:endParaRPr lang="en-US" dirty="0">
              <a:solidFill>
                <a:schemeClr val="tx1"/>
              </a:solidFill>
            </a:endParaRPr>
          </a:p>
          <a:p>
            <a:pPr indent="-228600" algn="l">
              <a:lnSpc>
                <a:spcPct val="90000"/>
              </a:lnSpc>
              <a:buFont typeface="Arial" panose="020B0604020202020204" pitchFamily="34" charset="0"/>
              <a:buChar char="•"/>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0394507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6"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3125454"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179512" y="1153572"/>
            <a:ext cx="2735913" cy="4461163"/>
          </a:xfrm>
        </p:spPr>
        <p:txBody>
          <a:bodyPr vert="horz" lIns="91440" tIns="45720" rIns="91440" bIns="45720" rtlCol="0" anchor="ctr">
            <a:normAutofit/>
          </a:bodyPr>
          <a:lstStyle/>
          <a:p>
            <a:pPr algn="l">
              <a:lnSpc>
                <a:spcPct val="90000"/>
              </a:lnSpc>
            </a:pPr>
            <a:r>
              <a:rPr lang="en-US" sz="4000" kern="1200" dirty="0">
                <a:solidFill>
                  <a:srgbClr val="FFFFFF"/>
                </a:solidFill>
                <a:latin typeface="+mj-lt"/>
                <a:ea typeface="+mj-ea"/>
                <a:cs typeface="+mj-cs"/>
              </a:rPr>
              <a:t>Questions de </a:t>
            </a:r>
            <a:r>
              <a:rPr lang="en-US" sz="4000" kern="1200" dirty="0" err="1">
                <a:solidFill>
                  <a:srgbClr val="FFFFFF"/>
                </a:solidFill>
                <a:latin typeface="+mj-lt"/>
                <a:ea typeface="+mj-ea"/>
                <a:cs typeface="+mj-cs"/>
              </a:rPr>
              <a:t>l’assemblée</a:t>
            </a:r>
            <a:endParaRPr lang="en-US" sz="4000" kern="1200" dirty="0">
              <a:solidFill>
                <a:srgbClr val="FFFFFF"/>
              </a:solidFill>
              <a:latin typeface="+mj-lt"/>
              <a:ea typeface="+mj-ea"/>
              <a:cs typeface="+mj-cs"/>
            </a:endParaRPr>
          </a:p>
        </p:txBody>
      </p:sp>
      <p:sp>
        <p:nvSpPr>
          <p:cNvPr id="13" name="Arc 12">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62801" y="2455479"/>
            <a:ext cx="3062575"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Sous-titre 2"/>
          <p:cNvSpPr>
            <a:spLocks noGrp="1"/>
          </p:cNvSpPr>
          <p:nvPr>
            <p:ph type="subTitle" idx="1"/>
          </p:nvPr>
        </p:nvSpPr>
        <p:spPr>
          <a:xfrm>
            <a:off x="3302680" y="319088"/>
            <a:ext cx="5179868" cy="6669360"/>
          </a:xfrm>
        </p:spPr>
        <p:txBody>
          <a:bodyPr vert="horz" lIns="91440" tIns="45720" rIns="91440" bIns="45720" rtlCol="0" anchor="ctr">
            <a:normAutofit fontScale="55000" lnSpcReduction="20000"/>
          </a:bodyPr>
          <a:lstStyle/>
          <a:p>
            <a:pPr indent="-228600" algn="l">
              <a:lnSpc>
                <a:spcPct val="90000"/>
              </a:lnSpc>
              <a:buFont typeface="Arial" panose="020B0604020202020204" pitchFamily="34" charset="0"/>
              <a:buChar char="•"/>
            </a:pPr>
            <a:r>
              <a:rPr lang="en-US" dirty="0">
                <a:solidFill>
                  <a:schemeClr val="tx1"/>
                </a:solidFill>
              </a:rPr>
              <a:t>Question sur la gestion </a:t>
            </a:r>
            <a:r>
              <a:rPr lang="en-US" dirty="0" err="1">
                <a:solidFill>
                  <a:schemeClr val="tx1"/>
                </a:solidFill>
              </a:rPr>
              <a:t>morphologique</a:t>
            </a:r>
            <a:r>
              <a:rPr lang="en-US" dirty="0">
                <a:solidFill>
                  <a:schemeClr val="tx1"/>
                </a:solidFill>
              </a:rPr>
              <a:t>.</a:t>
            </a:r>
          </a:p>
          <a:p>
            <a:pPr indent="-228600" algn="l">
              <a:lnSpc>
                <a:spcPct val="90000"/>
              </a:lnSpc>
              <a:buFont typeface="Arial" panose="020B0604020202020204" pitchFamily="34" charset="0"/>
              <a:buChar char="•"/>
            </a:pPr>
            <a:r>
              <a:rPr lang="en-US" dirty="0" err="1">
                <a:solidFill>
                  <a:schemeClr val="tx1"/>
                </a:solidFill>
              </a:rPr>
              <a:t>Réponse</a:t>
            </a:r>
            <a:r>
              <a:rPr lang="en-US" dirty="0">
                <a:solidFill>
                  <a:schemeClr val="tx1"/>
                </a:solidFill>
              </a:rPr>
              <a:t> :</a:t>
            </a:r>
          </a:p>
          <a:p>
            <a:pPr lvl="1" indent="-228600" algn="l">
              <a:lnSpc>
                <a:spcPct val="90000"/>
              </a:lnSpc>
              <a:buFont typeface="Arial" panose="020B0604020202020204" pitchFamily="34" charset="0"/>
              <a:buChar char="•"/>
            </a:pPr>
            <a:r>
              <a:rPr lang="en-US" dirty="0">
                <a:solidFill>
                  <a:schemeClr val="tx1"/>
                </a:solidFill>
              </a:rPr>
              <a:t>EDF </a:t>
            </a:r>
            <a:r>
              <a:rPr lang="en-US" dirty="0" err="1">
                <a:solidFill>
                  <a:schemeClr val="tx1"/>
                </a:solidFill>
              </a:rPr>
              <a:t>vient</a:t>
            </a:r>
            <a:r>
              <a:rPr lang="en-US" dirty="0">
                <a:solidFill>
                  <a:schemeClr val="tx1"/>
                </a:solidFill>
              </a:rPr>
              <a:t> de lancer </a:t>
            </a:r>
            <a:r>
              <a:rPr lang="en-US" dirty="0" err="1">
                <a:solidFill>
                  <a:schemeClr val="tx1"/>
                </a:solidFill>
              </a:rPr>
              <a:t>une</a:t>
            </a:r>
            <a:r>
              <a:rPr lang="en-US" dirty="0">
                <a:solidFill>
                  <a:schemeClr val="tx1"/>
                </a:solidFill>
              </a:rPr>
              <a:t> consultation pour étude sur la gestion des </a:t>
            </a:r>
            <a:r>
              <a:rPr lang="en-US" dirty="0" err="1">
                <a:solidFill>
                  <a:schemeClr val="tx1"/>
                </a:solidFill>
              </a:rPr>
              <a:t>éclusées</a:t>
            </a:r>
            <a:r>
              <a:rPr lang="en-US" dirty="0">
                <a:solidFill>
                  <a:schemeClr val="tx1"/>
                </a:solidFill>
              </a:rPr>
              <a:t> sur </a:t>
            </a:r>
            <a:r>
              <a:rPr lang="en-US" dirty="0" err="1">
                <a:solidFill>
                  <a:schemeClr val="tx1"/>
                </a:solidFill>
              </a:rPr>
              <a:t>l’aval</a:t>
            </a:r>
            <a:r>
              <a:rPr lang="en-US" dirty="0">
                <a:solidFill>
                  <a:schemeClr val="tx1"/>
                </a:solidFill>
              </a:rPr>
              <a:t> de Vinon avec </a:t>
            </a:r>
            <a:r>
              <a:rPr lang="en-US" dirty="0" err="1">
                <a:solidFill>
                  <a:schemeClr val="tx1"/>
                </a:solidFill>
              </a:rPr>
              <a:t>une</a:t>
            </a:r>
            <a:r>
              <a:rPr lang="en-US" dirty="0">
                <a:solidFill>
                  <a:schemeClr val="tx1"/>
                </a:solidFill>
              </a:rPr>
              <a:t> ambition de </a:t>
            </a:r>
            <a:r>
              <a:rPr lang="en-US" dirty="0" err="1">
                <a:solidFill>
                  <a:schemeClr val="tx1"/>
                </a:solidFill>
              </a:rPr>
              <a:t>réduire</a:t>
            </a:r>
            <a:r>
              <a:rPr lang="en-US" dirty="0">
                <a:solidFill>
                  <a:schemeClr val="tx1"/>
                </a:solidFill>
              </a:rPr>
              <a:t> les impacts, </a:t>
            </a:r>
            <a:r>
              <a:rPr lang="en-US" dirty="0" err="1">
                <a:solidFill>
                  <a:schemeClr val="tx1"/>
                </a:solidFill>
              </a:rPr>
              <a:t>notamment</a:t>
            </a:r>
            <a:r>
              <a:rPr lang="en-US" dirty="0">
                <a:solidFill>
                  <a:schemeClr val="tx1"/>
                </a:solidFill>
              </a:rPr>
              <a:t> en </a:t>
            </a:r>
            <a:r>
              <a:rPr lang="en-US" dirty="0" err="1">
                <a:solidFill>
                  <a:schemeClr val="tx1"/>
                </a:solidFill>
              </a:rPr>
              <a:t>réalisant</a:t>
            </a:r>
            <a:r>
              <a:rPr lang="en-US" dirty="0">
                <a:solidFill>
                  <a:schemeClr val="tx1"/>
                </a:solidFill>
              </a:rPr>
              <a:t> des travaux </a:t>
            </a:r>
            <a:r>
              <a:rPr lang="en-US" dirty="0" err="1">
                <a:solidFill>
                  <a:schemeClr val="tx1"/>
                </a:solidFill>
              </a:rPr>
              <a:t>morphologiques</a:t>
            </a:r>
            <a:endParaRPr lang="en-US" dirty="0">
              <a:solidFill>
                <a:schemeClr val="tx1"/>
              </a:solidFill>
            </a:endParaRPr>
          </a:p>
          <a:p>
            <a:pPr lvl="1" indent="-228600" algn="l">
              <a:lnSpc>
                <a:spcPct val="90000"/>
              </a:lnSpc>
              <a:buFont typeface="Arial" panose="020B0604020202020204" pitchFamily="34" charset="0"/>
              <a:buChar char="•"/>
            </a:pPr>
            <a:r>
              <a:rPr lang="en-US" dirty="0">
                <a:solidFill>
                  <a:schemeClr val="tx1"/>
                </a:solidFill>
              </a:rPr>
              <a:t>L’EPAGE Verdon doit render son étude sur la gestion </a:t>
            </a:r>
            <a:r>
              <a:rPr lang="en-US" dirty="0" err="1">
                <a:solidFill>
                  <a:schemeClr val="tx1"/>
                </a:solidFill>
              </a:rPr>
              <a:t>sédimentaire</a:t>
            </a:r>
            <a:r>
              <a:rPr lang="en-US" dirty="0">
                <a:solidFill>
                  <a:schemeClr val="tx1"/>
                </a:solidFill>
              </a:rPr>
              <a:t> et des travaux </a:t>
            </a:r>
            <a:r>
              <a:rPr lang="en-US" dirty="0" err="1">
                <a:solidFill>
                  <a:schemeClr val="tx1"/>
                </a:solidFill>
              </a:rPr>
              <a:t>devraient</a:t>
            </a:r>
            <a:r>
              <a:rPr lang="en-US" dirty="0">
                <a:solidFill>
                  <a:schemeClr val="tx1"/>
                </a:solidFill>
              </a:rPr>
              <a:t> </a:t>
            </a:r>
            <a:r>
              <a:rPr lang="en-US" dirty="0" err="1">
                <a:solidFill>
                  <a:schemeClr val="tx1"/>
                </a:solidFill>
              </a:rPr>
              <a:t>intervenir</a:t>
            </a:r>
            <a:r>
              <a:rPr lang="en-US" dirty="0">
                <a:solidFill>
                  <a:schemeClr val="tx1"/>
                </a:solidFill>
              </a:rPr>
              <a:t> sur la </a:t>
            </a:r>
            <a:r>
              <a:rPr lang="en-US" dirty="0" err="1">
                <a:solidFill>
                  <a:schemeClr val="tx1"/>
                </a:solidFill>
              </a:rPr>
              <a:t>partie</a:t>
            </a:r>
            <a:r>
              <a:rPr lang="en-US" dirty="0">
                <a:solidFill>
                  <a:schemeClr val="tx1"/>
                </a:solidFill>
              </a:rPr>
              <a:t> </a:t>
            </a:r>
            <a:r>
              <a:rPr lang="en-US" dirty="0" err="1">
                <a:solidFill>
                  <a:schemeClr val="tx1"/>
                </a:solidFill>
              </a:rPr>
              <a:t>amont</a:t>
            </a:r>
            <a:r>
              <a:rPr lang="en-US" dirty="0">
                <a:solidFill>
                  <a:schemeClr val="tx1"/>
                </a:solidFill>
              </a:rPr>
              <a:t> Vinon</a:t>
            </a:r>
          </a:p>
          <a:p>
            <a:pPr lvl="1" indent="-228600" algn="l">
              <a:lnSpc>
                <a:spcPct val="90000"/>
              </a:lnSpc>
              <a:buFont typeface="Arial" panose="020B0604020202020204" pitchFamily="34" charset="0"/>
              <a:buChar char="•"/>
            </a:pPr>
            <a:endParaRPr lang="en-US" dirty="0">
              <a:solidFill>
                <a:schemeClr val="tx1"/>
              </a:solidFill>
            </a:endParaRPr>
          </a:p>
          <a:p>
            <a:pPr lvl="1" indent="-228600" algn="l">
              <a:lnSpc>
                <a:spcPct val="90000"/>
              </a:lnSpc>
              <a:buFont typeface="Arial" panose="020B0604020202020204" pitchFamily="34" charset="0"/>
              <a:buChar char="•"/>
            </a:pPr>
            <a:r>
              <a:rPr lang="en-US" sz="3300" dirty="0">
                <a:solidFill>
                  <a:schemeClr val="tx1"/>
                </a:solidFill>
              </a:rPr>
              <a:t>Question sur la pollution du Verdon</a:t>
            </a:r>
          </a:p>
          <a:p>
            <a:pPr lvl="2" indent="-228600" algn="l">
              <a:lnSpc>
                <a:spcPct val="90000"/>
              </a:lnSpc>
              <a:buFont typeface="Arial" panose="020B0604020202020204" pitchFamily="34" charset="0"/>
              <a:buChar char="•"/>
            </a:pPr>
            <a:r>
              <a:rPr lang="en-US" sz="2900" dirty="0" err="1">
                <a:solidFill>
                  <a:schemeClr val="tx1"/>
                </a:solidFill>
              </a:rPr>
              <a:t>Réponse</a:t>
            </a:r>
            <a:endParaRPr lang="en-US" sz="2900" dirty="0">
              <a:solidFill>
                <a:schemeClr val="tx1"/>
              </a:solidFill>
            </a:endParaRPr>
          </a:p>
          <a:p>
            <a:pPr lvl="3" indent="-228600" algn="l">
              <a:lnSpc>
                <a:spcPct val="90000"/>
              </a:lnSpc>
              <a:buFont typeface="Arial" panose="020B0604020202020204" pitchFamily="34" charset="0"/>
              <a:buChar char="•"/>
            </a:pPr>
            <a:r>
              <a:rPr lang="en-US" sz="2500" dirty="0">
                <a:solidFill>
                  <a:schemeClr val="tx1"/>
                </a:solidFill>
              </a:rPr>
              <a:t>Step de Vinon. Après </a:t>
            </a:r>
            <a:r>
              <a:rPr lang="en-US" sz="2500" dirty="0" err="1">
                <a:solidFill>
                  <a:schemeClr val="tx1"/>
                </a:solidFill>
              </a:rPr>
              <a:t>plusieurs</a:t>
            </a:r>
            <a:r>
              <a:rPr lang="en-US" sz="2500" dirty="0">
                <a:solidFill>
                  <a:schemeClr val="tx1"/>
                </a:solidFill>
              </a:rPr>
              <a:t> </a:t>
            </a:r>
            <a:r>
              <a:rPr lang="en-US" sz="2500" dirty="0" err="1">
                <a:solidFill>
                  <a:schemeClr val="tx1"/>
                </a:solidFill>
              </a:rPr>
              <a:t>courriers</a:t>
            </a:r>
            <a:r>
              <a:rPr lang="en-US" sz="2500" dirty="0">
                <a:solidFill>
                  <a:schemeClr val="tx1"/>
                </a:solidFill>
              </a:rPr>
              <a:t> </a:t>
            </a:r>
            <a:r>
              <a:rPr lang="en-US" sz="2500" dirty="0" err="1">
                <a:solidFill>
                  <a:schemeClr val="tx1"/>
                </a:solidFill>
              </a:rPr>
              <a:t>auprès</a:t>
            </a:r>
            <a:r>
              <a:rPr lang="en-US" sz="2500" dirty="0">
                <a:solidFill>
                  <a:schemeClr val="tx1"/>
                </a:solidFill>
              </a:rPr>
              <a:t> de la </a:t>
            </a:r>
            <a:r>
              <a:rPr lang="en-US" sz="2500" dirty="0" err="1">
                <a:solidFill>
                  <a:schemeClr val="tx1"/>
                </a:solidFill>
              </a:rPr>
              <a:t>Préfecture</a:t>
            </a:r>
            <a:r>
              <a:rPr lang="en-US" sz="2500" dirty="0">
                <a:solidFill>
                  <a:schemeClr val="tx1"/>
                </a:solidFill>
              </a:rPr>
              <a:t>, la DDTM du Var a </a:t>
            </a:r>
            <a:r>
              <a:rPr lang="en-US" sz="2500" dirty="0" err="1">
                <a:solidFill>
                  <a:schemeClr val="tx1"/>
                </a:solidFill>
              </a:rPr>
              <a:t>réalisé</a:t>
            </a:r>
            <a:r>
              <a:rPr lang="en-US" sz="2500" dirty="0">
                <a:solidFill>
                  <a:schemeClr val="tx1"/>
                </a:solidFill>
              </a:rPr>
              <a:t> un rapport de </a:t>
            </a:r>
            <a:r>
              <a:rPr lang="en-US" sz="2500" dirty="0" err="1">
                <a:solidFill>
                  <a:schemeClr val="tx1"/>
                </a:solidFill>
              </a:rPr>
              <a:t>manquement</a:t>
            </a:r>
            <a:r>
              <a:rPr lang="en-US" sz="2500" dirty="0">
                <a:solidFill>
                  <a:schemeClr val="tx1"/>
                </a:solidFill>
              </a:rPr>
              <a:t> administrative </a:t>
            </a:r>
            <a:r>
              <a:rPr lang="en-US" sz="2500" dirty="0" err="1">
                <a:solidFill>
                  <a:schemeClr val="tx1"/>
                </a:solidFill>
              </a:rPr>
              <a:t>auprès</a:t>
            </a:r>
            <a:r>
              <a:rPr lang="en-US" sz="2500" dirty="0">
                <a:solidFill>
                  <a:schemeClr val="tx1"/>
                </a:solidFill>
              </a:rPr>
              <a:t> de DLVA </a:t>
            </a:r>
            <a:r>
              <a:rPr lang="en-US" sz="2500" dirty="0" err="1">
                <a:solidFill>
                  <a:schemeClr val="tx1"/>
                </a:solidFill>
              </a:rPr>
              <a:t>afin</a:t>
            </a:r>
            <a:r>
              <a:rPr lang="en-US" sz="2500" dirty="0">
                <a:solidFill>
                  <a:schemeClr val="tx1"/>
                </a:solidFill>
              </a:rPr>
              <a:t> de </a:t>
            </a:r>
            <a:r>
              <a:rPr lang="en-US" sz="2500" dirty="0" err="1">
                <a:solidFill>
                  <a:schemeClr val="tx1"/>
                </a:solidFill>
              </a:rPr>
              <a:t>mettre</a:t>
            </a:r>
            <a:r>
              <a:rPr lang="en-US" sz="2500" dirty="0">
                <a:solidFill>
                  <a:schemeClr val="tx1"/>
                </a:solidFill>
              </a:rPr>
              <a:t> en place un </a:t>
            </a:r>
            <a:r>
              <a:rPr lang="en-US" sz="2500" dirty="0" err="1">
                <a:solidFill>
                  <a:schemeClr val="tx1"/>
                </a:solidFill>
              </a:rPr>
              <a:t>traitement</a:t>
            </a:r>
            <a:r>
              <a:rPr lang="en-US" sz="2500" dirty="0">
                <a:solidFill>
                  <a:schemeClr val="tx1"/>
                </a:solidFill>
              </a:rPr>
              <a:t> </a:t>
            </a:r>
            <a:r>
              <a:rPr lang="en-US" sz="2500" dirty="0" err="1">
                <a:solidFill>
                  <a:schemeClr val="tx1"/>
                </a:solidFill>
              </a:rPr>
              <a:t>tertiaire</a:t>
            </a:r>
            <a:r>
              <a:rPr lang="en-US" sz="2500" dirty="0">
                <a:solidFill>
                  <a:schemeClr val="tx1"/>
                </a:solidFill>
              </a:rPr>
              <a:t> </a:t>
            </a:r>
            <a:r>
              <a:rPr lang="en-US" sz="2500" dirty="0" err="1">
                <a:solidFill>
                  <a:schemeClr val="tx1"/>
                </a:solidFill>
              </a:rPr>
              <a:t>pérenne</a:t>
            </a:r>
            <a:r>
              <a:rPr lang="en-US" sz="2500" dirty="0">
                <a:solidFill>
                  <a:schemeClr val="tx1"/>
                </a:solidFill>
              </a:rPr>
              <a:t> </a:t>
            </a:r>
            <a:r>
              <a:rPr lang="en-US" sz="2500" dirty="0" err="1">
                <a:solidFill>
                  <a:schemeClr val="tx1"/>
                </a:solidFill>
              </a:rPr>
              <a:t>ainsi</a:t>
            </a:r>
            <a:r>
              <a:rPr lang="en-US" sz="2500" dirty="0">
                <a:solidFill>
                  <a:schemeClr val="tx1"/>
                </a:solidFill>
              </a:rPr>
              <a:t> que de </a:t>
            </a:r>
            <a:r>
              <a:rPr lang="en-US" sz="2500" dirty="0" err="1">
                <a:solidFill>
                  <a:schemeClr val="tx1"/>
                </a:solidFill>
              </a:rPr>
              <a:t>réaliser</a:t>
            </a:r>
            <a:r>
              <a:rPr lang="en-US" sz="2500" dirty="0">
                <a:solidFill>
                  <a:schemeClr val="tx1"/>
                </a:solidFill>
              </a:rPr>
              <a:t> des travaux </a:t>
            </a:r>
            <a:r>
              <a:rPr lang="en-US" sz="2500" dirty="0" err="1">
                <a:solidFill>
                  <a:schemeClr val="tx1"/>
                </a:solidFill>
              </a:rPr>
              <a:t>d’amelioration</a:t>
            </a:r>
            <a:r>
              <a:rPr lang="en-US" sz="2500" dirty="0">
                <a:solidFill>
                  <a:schemeClr val="tx1"/>
                </a:solidFill>
              </a:rPr>
              <a:t> </a:t>
            </a:r>
            <a:r>
              <a:rPr lang="en-US" sz="2500" dirty="0" err="1">
                <a:solidFill>
                  <a:schemeClr val="tx1"/>
                </a:solidFill>
              </a:rPr>
              <a:t>alors</a:t>
            </a:r>
            <a:r>
              <a:rPr lang="en-US" sz="2500" dirty="0">
                <a:solidFill>
                  <a:schemeClr val="tx1"/>
                </a:solidFill>
              </a:rPr>
              <a:t> que la station </a:t>
            </a:r>
            <a:r>
              <a:rPr lang="en-US" sz="2500" dirty="0" err="1">
                <a:solidFill>
                  <a:schemeClr val="tx1"/>
                </a:solidFill>
              </a:rPr>
              <a:t>d’epuration</a:t>
            </a:r>
            <a:r>
              <a:rPr lang="en-US" sz="2500" dirty="0">
                <a:solidFill>
                  <a:schemeClr val="tx1"/>
                </a:solidFill>
              </a:rPr>
              <a:t> date de 2016. A noter </a:t>
            </a:r>
            <a:r>
              <a:rPr lang="en-US" sz="2500" dirty="0" err="1">
                <a:solidFill>
                  <a:schemeClr val="tx1"/>
                </a:solidFill>
              </a:rPr>
              <a:t>également</a:t>
            </a:r>
            <a:r>
              <a:rPr lang="en-US" sz="2500" dirty="0">
                <a:solidFill>
                  <a:schemeClr val="tx1"/>
                </a:solidFill>
              </a:rPr>
              <a:t>, </a:t>
            </a:r>
            <a:r>
              <a:rPr lang="en-US" sz="2500" dirty="0" err="1">
                <a:solidFill>
                  <a:schemeClr val="tx1"/>
                </a:solidFill>
              </a:rPr>
              <a:t>nos</a:t>
            </a:r>
            <a:r>
              <a:rPr lang="en-US" sz="2500" dirty="0">
                <a:solidFill>
                  <a:schemeClr val="tx1"/>
                </a:solidFill>
              </a:rPr>
              <a:t> rapports </a:t>
            </a:r>
            <a:r>
              <a:rPr lang="en-US" sz="2500" dirty="0" err="1">
                <a:solidFill>
                  <a:schemeClr val="tx1"/>
                </a:solidFill>
              </a:rPr>
              <a:t>réguliers</a:t>
            </a:r>
            <a:r>
              <a:rPr lang="en-US" sz="2500" dirty="0">
                <a:solidFill>
                  <a:schemeClr val="tx1"/>
                </a:solidFill>
              </a:rPr>
              <a:t> sur les </a:t>
            </a:r>
            <a:r>
              <a:rPr lang="en-US" sz="2500" dirty="0" err="1">
                <a:solidFill>
                  <a:schemeClr val="tx1"/>
                </a:solidFill>
              </a:rPr>
              <a:t>rejets</a:t>
            </a:r>
            <a:r>
              <a:rPr lang="en-US" sz="2500" dirty="0">
                <a:solidFill>
                  <a:schemeClr val="tx1"/>
                </a:solidFill>
              </a:rPr>
              <a:t> du </a:t>
            </a:r>
            <a:r>
              <a:rPr lang="en-US" sz="2500" dirty="0" err="1">
                <a:solidFill>
                  <a:schemeClr val="tx1"/>
                </a:solidFill>
              </a:rPr>
              <a:t>déversoir</a:t>
            </a:r>
            <a:r>
              <a:rPr lang="en-US" sz="2500" dirty="0">
                <a:solidFill>
                  <a:schemeClr val="tx1"/>
                </a:solidFill>
              </a:rPr>
              <a:t> </a:t>
            </a:r>
            <a:r>
              <a:rPr lang="en-US" sz="2500" dirty="0" err="1">
                <a:solidFill>
                  <a:schemeClr val="tx1"/>
                </a:solidFill>
              </a:rPr>
              <a:t>d’orage</a:t>
            </a:r>
            <a:r>
              <a:rPr lang="en-US" sz="2500" dirty="0">
                <a:solidFill>
                  <a:schemeClr val="tx1"/>
                </a:solidFill>
              </a:rPr>
              <a:t> des </a:t>
            </a:r>
            <a:r>
              <a:rPr lang="en-US" sz="2500" dirty="0" err="1">
                <a:solidFill>
                  <a:schemeClr val="tx1"/>
                </a:solidFill>
              </a:rPr>
              <a:t>jardins</a:t>
            </a:r>
            <a:r>
              <a:rPr lang="en-US" sz="2500" dirty="0">
                <a:solidFill>
                  <a:schemeClr val="tx1"/>
                </a:solidFill>
              </a:rPr>
              <a:t> car il y a </a:t>
            </a:r>
            <a:r>
              <a:rPr lang="en-US" sz="2500" dirty="0" err="1">
                <a:solidFill>
                  <a:schemeClr val="tx1"/>
                </a:solidFill>
              </a:rPr>
              <a:t>souvent</a:t>
            </a:r>
            <a:r>
              <a:rPr lang="en-US" sz="2500" dirty="0">
                <a:solidFill>
                  <a:schemeClr val="tx1"/>
                </a:solidFill>
              </a:rPr>
              <a:t> des </a:t>
            </a:r>
            <a:r>
              <a:rPr lang="en-US" sz="2500" dirty="0" err="1">
                <a:solidFill>
                  <a:schemeClr val="tx1"/>
                </a:solidFill>
              </a:rPr>
              <a:t>coupures</a:t>
            </a:r>
            <a:r>
              <a:rPr lang="en-US" sz="2500" dirty="0">
                <a:solidFill>
                  <a:schemeClr val="tx1"/>
                </a:solidFill>
              </a:rPr>
              <a:t> </a:t>
            </a:r>
            <a:r>
              <a:rPr lang="en-US" sz="2500" dirty="0" err="1">
                <a:solidFill>
                  <a:schemeClr val="tx1"/>
                </a:solidFill>
              </a:rPr>
              <a:t>électriques</a:t>
            </a:r>
            <a:r>
              <a:rPr lang="en-US" sz="2500" dirty="0">
                <a:solidFill>
                  <a:schemeClr val="tx1"/>
                </a:solidFill>
              </a:rPr>
              <a:t>. Une </a:t>
            </a:r>
            <a:r>
              <a:rPr lang="en-US" sz="2500" dirty="0" err="1">
                <a:solidFill>
                  <a:schemeClr val="tx1"/>
                </a:solidFill>
              </a:rPr>
              <a:t>demande</a:t>
            </a:r>
            <a:r>
              <a:rPr lang="en-US" sz="2500" dirty="0">
                <a:solidFill>
                  <a:schemeClr val="tx1"/>
                </a:solidFill>
              </a:rPr>
              <a:t> pour la mise en place d’un </a:t>
            </a:r>
            <a:r>
              <a:rPr lang="en-US" sz="2500" dirty="0" err="1">
                <a:solidFill>
                  <a:schemeClr val="tx1"/>
                </a:solidFill>
              </a:rPr>
              <a:t>groupe</a:t>
            </a:r>
            <a:r>
              <a:rPr lang="en-US" sz="2500" dirty="0">
                <a:solidFill>
                  <a:schemeClr val="tx1"/>
                </a:solidFill>
              </a:rPr>
              <a:t> </a:t>
            </a:r>
            <a:r>
              <a:rPr lang="en-US" sz="2500" dirty="0" err="1">
                <a:solidFill>
                  <a:schemeClr val="tx1"/>
                </a:solidFill>
              </a:rPr>
              <a:t>électrogène</a:t>
            </a:r>
            <a:r>
              <a:rPr lang="en-US" sz="2500" dirty="0">
                <a:solidFill>
                  <a:schemeClr val="tx1"/>
                </a:solidFill>
              </a:rPr>
              <a:t> a </a:t>
            </a:r>
            <a:r>
              <a:rPr lang="en-US" sz="2500" dirty="0" err="1">
                <a:solidFill>
                  <a:schemeClr val="tx1"/>
                </a:solidFill>
              </a:rPr>
              <a:t>été</a:t>
            </a:r>
            <a:r>
              <a:rPr lang="en-US" sz="2500" dirty="0">
                <a:solidFill>
                  <a:schemeClr val="tx1"/>
                </a:solidFill>
              </a:rPr>
              <a:t> </a:t>
            </a:r>
            <a:r>
              <a:rPr lang="en-US" sz="2500" dirty="0" err="1">
                <a:solidFill>
                  <a:schemeClr val="tx1"/>
                </a:solidFill>
              </a:rPr>
              <a:t>faite</a:t>
            </a:r>
            <a:r>
              <a:rPr lang="en-US" sz="2500" dirty="0">
                <a:solidFill>
                  <a:schemeClr val="tx1"/>
                </a:solidFill>
              </a:rPr>
              <a:t> aux services </a:t>
            </a:r>
            <a:r>
              <a:rPr lang="en-US" sz="2500" dirty="0" err="1">
                <a:solidFill>
                  <a:schemeClr val="tx1"/>
                </a:solidFill>
              </a:rPr>
              <a:t>concernés</a:t>
            </a:r>
            <a:endParaRPr lang="en-US" sz="2500" dirty="0">
              <a:solidFill>
                <a:schemeClr val="tx1"/>
              </a:solidFill>
            </a:endParaRPr>
          </a:p>
          <a:p>
            <a:pPr lvl="3" indent="-228600" algn="l">
              <a:lnSpc>
                <a:spcPct val="90000"/>
              </a:lnSpc>
              <a:buFont typeface="Arial" panose="020B0604020202020204" pitchFamily="34" charset="0"/>
              <a:buChar char="•"/>
            </a:pPr>
            <a:r>
              <a:rPr lang="en-US" sz="2500" dirty="0">
                <a:solidFill>
                  <a:schemeClr val="tx1"/>
                </a:solidFill>
              </a:rPr>
              <a:t>Pour </a:t>
            </a:r>
            <a:r>
              <a:rPr lang="en-US" sz="2500" dirty="0" err="1">
                <a:solidFill>
                  <a:schemeClr val="tx1"/>
                </a:solidFill>
              </a:rPr>
              <a:t>Gréoux</a:t>
            </a:r>
            <a:r>
              <a:rPr lang="en-US" sz="2500" dirty="0">
                <a:solidFill>
                  <a:schemeClr val="tx1"/>
                </a:solidFill>
              </a:rPr>
              <a:t>. La Step </a:t>
            </a:r>
            <a:r>
              <a:rPr lang="en-US" sz="2500" dirty="0" err="1">
                <a:solidFill>
                  <a:schemeClr val="tx1"/>
                </a:solidFill>
              </a:rPr>
              <a:t>est</a:t>
            </a:r>
            <a:r>
              <a:rPr lang="en-US" sz="2500" dirty="0">
                <a:solidFill>
                  <a:schemeClr val="tx1"/>
                </a:solidFill>
              </a:rPr>
              <a:t> </a:t>
            </a:r>
            <a:r>
              <a:rPr lang="en-US" sz="2500" dirty="0" err="1">
                <a:solidFill>
                  <a:schemeClr val="tx1"/>
                </a:solidFill>
              </a:rPr>
              <a:t>inscrite</a:t>
            </a:r>
            <a:r>
              <a:rPr lang="en-US" sz="2500" dirty="0">
                <a:solidFill>
                  <a:schemeClr val="tx1"/>
                </a:solidFill>
              </a:rPr>
              <a:t> au </a:t>
            </a:r>
            <a:r>
              <a:rPr lang="en-US" sz="2500" dirty="0" err="1">
                <a:solidFill>
                  <a:schemeClr val="tx1"/>
                </a:solidFill>
              </a:rPr>
              <a:t>programme</a:t>
            </a:r>
            <a:r>
              <a:rPr lang="en-US" sz="2500" dirty="0">
                <a:solidFill>
                  <a:schemeClr val="tx1"/>
                </a:solidFill>
              </a:rPr>
              <a:t> de </a:t>
            </a:r>
            <a:r>
              <a:rPr lang="en-US" sz="2500" dirty="0" err="1">
                <a:solidFill>
                  <a:schemeClr val="tx1"/>
                </a:solidFill>
              </a:rPr>
              <a:t>mesure</a:t>
            </a:r>
            <a:r>
              <a:rPr lang="en-US" sz="2500" dirty="0">
                <a:solidFill>
                  <a:schemeClr val="tx1"/>
                </a:solidFill>
              </a:rPr>
              <a:t> qui </a:t>
            </a:r>
            <a:r>
              <a:rPr lang="en-US" sz="2500" dirty="0" err="1">
                <a:solidFill>
                  <a:schemeClr val="tx1"/>
                </a:solidFill>
              </a:rPr>
              <a:t>découle</a:t>
            </a:r>
            <a:r>
              <a:rPr lang="en-US" sz="2500" dirty="0">
                <a:solidFill>
                  <a:schemeClr val="tx1"/>
                </a:solidFill>
              </a:rPr>
              <a:t> du SDAGE Rhône </a:t>
            </a:r>
            <a:r>
              <a:rPr lang="en-US" sz="2500" dirty="0" err="1">
                <a:solidFill>
                  <a:schemeClr val="tx1"/>
                </a:solidFill>
              </a:rPr>
              <a:t>Méditerranée</a:t>
            </a:r>
            <a:r>
              <a:rPr lang="en-US" sz="2500" dirty="0">
                <a:solidFill>
                  <a:schemeClr val="tx1"/>
                </a:solidFill>
              </a:rPr>
              <a:t> pour </a:t>
            </a:r>
            <a:r>
              <a:rPr lang="en-US" sz="2500" dirty="0" err="1">
                <a:solidFill>
                  <a:schemeClr val="tx1"/>
                </a:solidFill>
              </a:rPr>
              <a:t>l’atteinte</a:t>
            </a:r>
            <a:r>
              <a:rPr lang="en-US" sz="2500" dirty="0">
                <a:solidFill>
                  <a:schemeClr val="tx1"/>
                </a:solidFill>
              </a:rPr>
              <a:t> du bon </a:t>
            </a:r>
            <a:r>
              <a:rPr lang="en-US" sz="2500" dirty="0" err="1">
                <a:solidFill>
                  <a:schemeClr val="tx1"/>
                </a:solidFill>
              </a:rPr>
              <a:t>état</a:t>
            </a:r>
            <a:r>
              <a:rPr lang="en-US" sz="2500" dirty="0">
                <a:solidFill>
                  <a:schemeClr val="tx1"/>
                </a:solidFill>
              </a:rPr>
              <a:t> </a:t>
            </a:r>
            <a:r>
              <a:rPr lang="en-US" sz="2500" dirty="0" err="1">
                <a:solidFill>
                  <a:schemeClr val="tx1"/>
                </a:solidFill>
              </a:rPr>
              <a:t>écologique</a:t>
            </a:r>
            <a:r>
              <a:rPr lang="en-US" sz="2500" dirty="0">
                <a:solidFill>
                  <a:schemeClr val="tx1"/>
                </a:solidFill>
              </a:rPr>
              <a:t>. A </a:t>
            </a:r>
            <a:r>
              <a:rPr lang="en-US" sz="2500" dirty="0" err="1">
                <a:solidFill>
                  <a:schemeClr val="tx1"/>
                </a:solidFill>
              </a:rPr>
              <a:t>ce</a:t>
            </a:r>
            <a:r>
              <a:rPr lang="en-US" sz="2500" dirty="0">
                <a:solidFill>
                  <a:schemeClr val="tx1"/>
                </a:solidFill>
              </a:rPr>
              <a:t> </a:t>
            </a:r>
            <a:r>
              <a:rPr lang="en-US" sz="2500" dirty="0" err="1">
                <a:solidFill>
                  <a:schemeClr val="tx1"/>
                </a:solidFill>
              </a:rPr>
              <a:t>tite</a:t>
            </a:r>
            <a:r>
              <a:rPr lang="en-US" sz="2500" dirty="0">
                <a:solidFill>
                  <a:schemeClr val="tx1"/>
                </a:solidFill>
              </a:rPr>
              <a:t> </a:t>
            </a:r>
            <a:r>
              <a:rPr lang="en-US" sz="2500" dirty="0" err="1">
                <a:solidFill>
                  <a:schemeClr val="tx1"/>
                </a:solidFill>
              </a:rPr>
              <a:t>elle</a:t>
            </a:r>
            <a:r>
              <a:rPr lang="en-US" sz="2500" dirty="0">
                <a:solidFill>
                  <a:schemeClr val="tx1"/>
                </a:solidFill>
              </a:rPr>
              <a:t> </a:t>
            </a:r>
            <a:r>
              <a:rPr lang="en-US" sz="2500" dirty="0" err="1">
                <a:solidFill>
                  <a:schemeClr val="tx1"/>
                </a:solidFill>
              </a:rPr>
              <a:t>pourrait</a:t>
            </a:r>
            <a:r>
              <a:rPr lang="en-US" sz="2500" dirty="0">
                <a:solidFill>
                  <a:schemeClr val="tx1"/>
                </a:solidFill>
              </a:rPr>
              <a:t> </a:t>
            </a:r>
            <a:r>
              <a:rPr lang="en-US" sz="2500" dirty="0" err="1">
                <a:solidFill>
                  <a:schemeClr val="tx1"/>
                </a:solidFill>
              </a:rPr>
              <a:t>être</a:t>
            </a:r>
            <a:r>
              <a:rPr lang="en-US" sz="2500" dirty="0">
                <a:solidFill>
                  <a:schemeClr val="tx1"/>
                </a:solidFill>
              </a:rPr>
              <a:t> </a:t>
            </a:r>
            <a:r>
              <a:rPr lang="en-US" sz="2500" dirty="0" err="1">
                <a:solidFill>
                  <a:schemeClr val="tx1"/>
                </a:solidFill>
              </a:rPr>
              <a:t>refaite</a:t>
            </a:r>
            <a:r>
              <a:rPr lang="en-US" sz="2500" dirty="0">
                <a:solidFill>
                  <a:schemeClr val="tx1"/>
                </a:solidFill>
              </a:rPr>
              <a:t> à </a:t>
            </a:r>
            <a:r>
              <a:rPr lang="en-US" sz="2500" dirty="0" err="1">
                <a:solidFill>
                  <a:schemeClr val="tx1"/>
                </a:solidFill>
              </a:rPr>
              <a:t>l’horizon</a:t>
            </a:r>
            <a:r>
              <a:rPr lang="en-US" sz="2500" dirty="0">
                <a:solidFill>
                  <a:schemeClr val="tx1"/>
                </a:solidFill>
              </a:rPr>
              <a:t> 2027</a:t>
            </a:r>
          </a:p>
          <a:p>
            <a:pPr lvl="3" indent="-228600" algn="l">
              <a:lnSpc>
                <a:spcPct val="90000"/>
              </a:lnSpc>
              <a:buFont typeface="Arial" panose="020B0604020202020204" pitchFamily="34" charset="0"/>
              <a:buChar char="•"/>
            </a:pPr>
            <a:r>
              <a:rPr lang="en-US" sz="2500" dirty="0">
                <a:solidFill>
                  <a:schemeClr val="tx1"/>
                </a:solidFill>
              </a:rPr>
              <a:t>Pour le </a:t>
            </a:r>
            <a:r>
              <a:rPr lang="en-US" sz="2500" dirty="0" err="1">
                <a:solidFill>
                  <a:schemeClr val="tx1"/>
                </a:solidFill>
              </a:rPr>
              <a:t>thermes</a:t>
            </a:r>
            <a:r>
              <a:rPr lang="en-US" sz="2500" dirty="0">
                <a:solidFill>
                  <a:schemeClr val="tx1"/>
                </a:solidFill>
              </a:rPr>
              <a:t> de </a:t>
            </a:r>
            <a:r>
              <a:rPr lang="en-US" sz="2500" dirty="0" err="1">
                <a:solidFill>
                  <a:schemeClr val="tx1"/>
                </a:solidFill>
              </a:rPr>
              <a:t>Gréoux</a:t>
            </a:r>
            <a:r>
              <a:rPr lang="en-US" sz="2500" dirty="0">
                <a:solidFill>
                  <a:schemeClr val="tx1"/>
                </a:solidFill>
              </a:rPr>
              <a:t>, on suit </a:t>
            </a:r>
            <a:r>
              <a:rPr lang="en-US" sz="2500" dirty="0" err="1">
                <a:solidFill>
                  <a:schemeClr val="tx1"/>
                </a:solidFill>
              </a:rPr>
              <a:t>cela</a:t>
            </a:r>
            <a:r>
              <a:rPr lang="en-US" sz="2500" dirty="0">
                <a:solidFill>
                  <a:schemeClr val="tx1"/>
                </a:solidFill>
              </a:rPr>
              <a:t> et on </a:t>
            </a:r>
            <a:r>
              <a:rPr lang="en-US" sz="2500" dirty="0" err="1">
                <a:solidFill>
                  <a:schemeClr val="tx1"/>
                </a:solidFill>
              </a:rPr>
              <a:t>tient</a:t>
            </a:r>
            <a:r>
              <a:rPr lang="en-US" sz="2500" dirty="0">
                <a:solidFill>
                  <a:schemeClr val="tx1"/>
                </a:solidFill>
              </a:rPr>
              <a:t> </a:t>
            </a:r>
            <a:r>
              <a:rPr lang="en-US" sz="2500" dirty="0" err="1">
                <a:solidFill>
                  <a:schemeClr val="tx1"/>
                </a:solidFill>
              </a:rPr>
              <a:t>informé</a:t>
            </a:r>
            <a:r>
              <a:rPr lang="en-US" sz="2500" dirty="0">
                <a:solidFill>
                  <a:schemeClr val="tx1"/>
                </a:solidFill>
              </a:rPr>
              <a:t> les services de </a:t>
            </a:r>
            <a:r>
              <a:rPr lang="en-US" sz="2500" dirty="0" err="1">
                <a:solidFill>
                  <a:schemeClr val="tx1"/>
                </a:solidFill>
              </a:rPr>
              <a:t>l’Etat</a:t>
            </a:r>
            <a:r>
              <a:rPr lang="en-US" sz="2500" dirty="0">
                <a:solidFill>
                  <a:schemeClr val="tx1"/>
                </a:solidFill>
              </a:rPr>
              <a:t> </a:t>
            </a:r>
            <a:r>
              <a:rPr lang="en-US" sz="2500" dirty="0" err="1">
                <a:solidFill>
                  <a:schemeClr val="tx1"/>
                </a:solidFill>
              </a:rPr>
              <a:t>lorsque</a:t>
            </a:r>
            <a:r>
              <a:rPr lang="en-US" sz="2500" dirty="0">
                <a:solidFill>
                  <a:schemeClr val="tx1"/>
                </a:solidFill>
              </a:rPr>
              <a:t> les adherents nous </a:t>
            </a:r>
            <a:r>
              <a:rPr lang="en-US" sz="2500" dirty="0" err="1">
                <a:solidFill>
                  <a:schemeClr val="tx1"/>
                </a:solidFill>
              </a:rPr>
              <a:t>contactent</a:t>
            </a:r>
            <a:r>
              <a:rPr lang="en-US" sz="2500" dirty="0">
                <a:solidFill>
                  <a:schemeClr val="tx1"/>
                </a:solidFill>
              </a:rPr>
              <a:t> en raison de </a:t>
            </a:r>
            <a:r>
              <a:rPr lang="en-US" sz="2500" dirty="0" err="1">
                <a:solidFill>
                  <a:schemeClr val="tx1"/>
                </a:solidFill>
              </a:rPr>
              <a:t>boue</a:t>
            </a:r>
            <a:r>
              <a:rPr lang="en-US" sz="2500" dirty="0">
                <a:solidFill>
                  <a:schemeClr val="tx1"/>
                </a:solidFill>
              </a:rPr>
              <a:t> </a:t>
            </a:r>
            <a:r>
              <a:rPr lang="en-US" sz="2500" dirty="0" err="1">
                <a:solidFill>
                  <a:schemeClr val="tx1"/>
                </a:solidFill>
              </a:rPr>
              <a:t>blanchâtre</a:t>
            </a:r>
            <a:r>
              <a:rPr lang="en-US" sz="2500" dirty="0">
                <a:solidFill>
                  <a:schemeClr val="tx1"/>
                </a:solidFill>
              </a:rPr>
              <a:t>,</a:t>
            </a:r>
          </a:p>
          <a:p>
            <a:pPr lvl="3" indent="-228600" algn="l">
              <a:lnSpc>
                <a:spcPct val="90000"/>
              </a:lnSpc>
              <a:buFont typeface="Arial" panose="020B0604020202020204" pitchFamily="34" charset="0"/>
              <a:buChar char="•"/>
            </a:pPr>
            <a:r>
              <a:rPr lang="en-US" sz="2500" dirty="0">
                <a:solidFill>
                  <a:schemeClr val="tx1"/>
                </a:solidFill>
              </a:rPr>
              <a:t>(hors </a:t>
            </a:r>
            <a:r>
              <a:rPr lang="en-US" sz="2500" dirty="0" err="1">
                <a:solidFill>
                  <a:schemeClr val="tx1"/>
                </a:solidFill>
              </a:rPr>
              <a:t>assemblée</a:t>
            </a:r>
            <a:r>
              <a:rPr lang="en-US" sz="2500" dirty="0">
                <a:solidFill>
                  <a:schemeClr val="tx1"/>
                </a:solidFill>
              </a:rPr>
              <a:t>, 4 Step </a:t>
            </a:r>
            <a:r>
              <a:rPr lang="en-US" sz="2500" dirty="0" err="1">
                <a:solidFill>
                  <a:schemeClr val="tx1"/>
                </a:solidFill>
              </a:rPr>
              <a:t>ont</a:t>
            </a:r>
            <a:r>
              <a:rPr lang="en-US" sz="2500" dirty="0">
                <a:solidFill>
                  <a:schemeClr val="tx1"/>
                </a:solidFill>
              </a:rPr>
              <a:t> </a:t>
            </a:r>
            <a:r>
              <a:rPr lang="en-US" sz="2500" dirty="0" err="1">
                <a:solidFill>
                  <a:schemeClr val="tx1"/>
                </a:solidFill>
              </a:rPr>
              <a:t>été</a:t>
            </a:r>
            <a:r>
              <a:rPr lang="en-US" sz="2500" dirty="0">
                <a:solidFill>
                  <a:schemeClr val="tx1"/>
                </a:solidFill>
              </a:rPr>
              <a:t> </a:t>
            </a:r>
            <a:r>
              <a:rPr lang="en-US" sz="2500" dirty="0" err="1">
                <a:solidFill>
                  <a:schemeClr val="tx1"/>
                </a:solidFill>
              </a:rPr>
              <a:t>construites</a:t>
            </a:r>
            <a:r>
              <a:rPr lang="en-US" sz="2500" dirty="0">
                <a:solidFill>
                  <a:schemeClr val="tx1"/>
                </a:solidFill>
              </a:rPr>
              <a:t> sur St Julien le Montagnier </a:t>
            </a:r>
            <a:r>
              <a:rPr lang="en-US" sz="2500" dirty="0" err="1">
                <a:solidFill>
                  <a:schemeClr val="tx1"/>
                </a:solidFill>
              </a:rPr>
              <a:t>l’an</a:t>
            </a:r>
            <a:r>
              <a:rPr lang="en-US" sz="2500" dirty="0">
                <a:solidFill>
                  <a:schemeClr val="tx1"/>
                </a:solidFill>
              </a:rPr>
              <a:t>, </a:t>
            </a:r>
            <a:r>
              <a:rPr lang="en-US" sz="2500" dirty="0" err="1">
                <a:solidFill>
                  <a:schemeClr val="tx1"/>
                </a:solidFill>
              </a:rPr>
              <a:t>une</a:t>
            </a:r>
            <a:r>
              <a:rPr lang="en-US" sz="2500" dirty="0">
                <a:solidFill>
                  <a:schemeClr val="tx1"/>
                </a:solidFill>
              </a:rPr>
              <a:t> </a:t>
            </a:r>
            <a:r>
              <a:rPr lang="en-US" sz="2500" dirty="0" err="1">
                <a:solidFill>
                  <a:schemeClr val="tx1"/>
                </a:solidFill>
              </a:rPr>
              <a:t>dernière</a:t>
            </a:r>
            <a:r>
              <a:rPr lang="en-US" sz="2500" dirty="0">
                <a:solidFill>
                  <a:schemeClr val="tx1"/>
                </a:solidFill>
              </a:rPr>
              <a:t> </a:t>
            </a:r>
            <a:r>
              <a:rPr lang="en-US" sz="2500" dirty="0" err="1">
                <a:solidFill>
                  <a:schemeClr val="tx1"/>
                </a:solidFill>
              </a:rPr>
              <a:t>reste</a:t>
            </a:r>
            <a:r>
              <a:rPr lang="en-US" sz="2500" dirty="0">
                <a:solidFill>
                  <a:schemeClr val="tx1"/>
                </a:solidFill>
              </a:rPr>
              <a:t> à </a:t>
            </a:r>
            <a:r>
              <a:rPr lang="en-US" sz="2500" dirty="0" err="1">
                <a:solidFill>
                  <a:schemeClr val="tx1"/>
                </a:solidFill>
              </a:rPr>
              <a:t>être</a:t>
            </a:r>
            <a:r>
              <a:rPr lang="en-US" sz="2500" dirty="0">
                <a:solidFill>
                  <a:schemeClr val="tx1"/>
                </a:solidFill>
              </a:rPr>
              <a:t> reprise, </a:t>
            </a:r>
            <a:r>
              <a:rPr lang="en-US" sz="2500" dirty="0" err="1">
                <a:solidFill>
                  <a:schemeClr val="tx1"/>
                </a:solidFill>
              </a:rPr>
              <a:t>celle</a:t>
            </a:r>
            <a:r>
              <a:rPr lang="en-US" sz="2500" dirty="0">
                <a:solidFill>
                  <a:schemeClr val="tx1"/>
                </a:solidFill>
              </a:rPr>
              <a:t> de </a:t>
            </a:r>
            <a:r>
              <a:rPr lang="en-US" sz="2500" dirty="0" err="1">
                <a:solidFill>
                  <a:schemeClr val="tx1"/>
                </a:solidFill>
              </a:rPr>
              <a:t>Malavasse</a:t>
            </a:r>
            <a:r>
              <a:rPr lang="en-US" sz="2500" dirty="0">
                <a:solidFill>
                  <a:schemeClr val="tx1"/>
                </a:solidFill>
              </a:rPr>
              <a:t> et </a:t>
            </a:r>
            <a:r>
              <a:rPr lang="en-US" sz="2500" dirty="0" err="1">
                <a:solidFill>
                  <a:schemeClr val="tx1"/>
                </a:solidFill>
              </a:rPr>
              <a:t>cela</a:t>
            </a:r>
            <a:r>
              <a:rPr lang="en-US" sz="2500" dirty="0">
                <a:solidFill>
                  <a:schemeClr val="tx1"/>
                </a:solidFill>
              </a:rPr>
              <a:t> </a:t>
            </a:r>
            <a:r>
              <a:rPr lang="en-US" sz="2500" dirty="0" err="1">
                <a:solidFill>
                  <a:schemeClr val="tx1"/>
                </a:solidFill>
              </a:rPr>
              <a:t>devra</a:t>
            </a:r>
            <a:r>
              <a:rPr lang="en-US" sz="2500" dirty="0">
                <a:solidFill>
                  <a:schemeClr val="tx1"/>
                </a:solidFill>
              </a:rPr>
              <a:t> arriver </a:t>
            </a:r>
            <a:r>
              <a:rPr lang="en-US" sz="2500" dirty="0" err="1">
                <a:solidFill>
                  <a:schemeClr val="tx1"/>
                </a:solidFill>
              </a:rPr>
              <a:t>prochainement</a:t>
            </a:r>
            <a:r>
              <a:rPr lang="en-US" sz="2500" dirty="0">
                <a:solidFill>
                  <a:schemeClr val="tx1"/>
                </a:solidFill>
              </a:rPr>
              <a:t>)</a:t>
            </a:r>
          </a:p>
          <a:p>
            <a:pPr indent="-228600" algn="l">
              <a:lnSpc>
                <a:spcPct val="90000"/>
              </a:lnSpc>
              <a:buFont typeface="Arial" panose="020B0604020202020204" pitchFamily="34" charset="0"/>
              <a:buChar char="•"/>
            </a:pPr>
            <a:endParaRPr lang="en-US" sz="4400" dirty="0">
              <a:solidFill>
                <a:schemeClr val="tx1"/>
              </a:solidFill>
            </a:endParaRPr>
          </a:p>
          <a:p>
            <a:pPr indent="-228600" algn="l">
              <a:lnSpc>
                <a:spcPct val="90000"/>
              </a:lnSpc>
              <a:buFont typeface="Arial" panose="020B0604020202020204" pitchFamily="34" charset="0"/>
              <a:buChar char="•"/>
            </a:pPr>
            <a:endParaRPr lang="en-US" dirty="0">
              <a:solidFill>
                <a:schemeClr val="tx1"/>
              </a:solidFill>
            </a:endParaRPr>
          </a:p>
          <a:p>
            <a:pPr indent="-228600" algn="l">
              <a:lnSpc>
                <a:spcPct val="90000"/>
              </a:lnSpc>
              <a:buFont typeface="Arial" panose="020B0604020202020204" pitchFamily="34" charset="0"/>
              <a:buChar char="•"/>
            </a:pPr>
            <a:endParaRPr lang="en-US"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7376681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0E5FECD-C9FF-49B3-B1FD-6B2D855C4A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Titre 4"/>
          <p:cNvSpPr>
            <a:spLocks noGrp="1"/>
          </p:cNvSpPr>
          <p:nvPr>
            <p:ph type="ctrTitle"/>
          </p:nvPr>
        </p:nvSpPr>
        <p:spPr>
          <a:xfrm>
            <a:off x="656111" y="798703"/>
            <a:ext cx="3915889" cy="3072015"/>
          </a:xfrm>
        </p:spPr>
        <p:txBody>
          <a:bodyPr anchor="b">
            <a:normAutofit/>
          </a:bodyPr>
          <a:lstStyle/>
          <a:p>
            <a:r>
              <a:rPr lang="fr-FR">
                <a:solidFill>
                  <a:srgbClr val="FFFFFF"/>
                </a:solidFill>
              </a:rPr>
              <a:t>Merci pour votre attention</a:t>
            </a:r>
            <a:br>
              <a:rPr lang="fr-FR">
                <a:solidFill>
                  <a:srgbClr val="FFFFFF"/>
                </a:solidFill>
              </a:rPr>
            </a:br>
            <a:br>
              <a:rPr lang="fr-FR">
                <a:solidFill>
                  <a:srgbClr val="FFFFFF"/>
                </a:solidFill>
              </a:rPr>
            </a:br>
            <a:endParaRPr lang="fr-FR">
              <a:solidFill>
                <a:srgbClr val="FFFFFF"/>
              </a:solidFill>
            </a:endParaRPr>
          </a:p>
        </p:txBody>
      </p:sp>
      <p:sp>
        <p:nvSpPr>
          <p:cNvPr id="12" name="Freeform: Shape 11">
            <a:extLst>
              <a:ext uri="{FF2B5EF4-FFF2-40B4-BE49-F238E27FC236}">
                <a16:creationId xmlns:a16="http://schemas.microsoft.com/office/drawing/2014/main" id="{F5569EEC-E12F-4856-B407-02B2813A4A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53044" y="0"/>
            <a:ext cx="1303051" cy="959536"/>
          </a:xfrm>
          <a:custGeom>
            <a:avLst/>
            <a:gdLst>
              <a:gd name="connsiteX0" fmla="*/ 0 w 1737401"/>
              <a:gd name="connsiteY0" fmla="*/ 0 h 959536"/>
              <a:gd name="connsiteX1" fmla="*/ 123825 w 1737401"/>
              <a:gd name="connsiteY1" fmla="*/ 0 h 959536"/>
              <a:gd name="connsiteX2" fmla="*/ 123825 w 1737401"/>
              <a:gd name="connsiteY2" fmla="*/ 790277 h 959536"/>
              <a:gd name="connsiteX3" fmla="*/ 1490095 w 1737401"/>
              <a:gd name="connsiteY3" fmla="*/ 0 h 959536"/>
              <a:gd name="connsiteX4" fmla="*/ 1737401 w 1737401"/>
              <a:gd name="connsiteY4" fmla="*/ 0 h 959536"/>
              <a:gd name="connsiteX5" fmla="*/ 92869 w 1737401"/>
              <a:gd name="connsiteY5" fmla="*/ 951249 h 959536"/>
              <a:gd name="connsiteX6" fmla="*/ 61913 w 1737401"/>
              <a:gd name="connsiteY6" fmla="*/ 959536 h 959536"/>
              <a:gd name="connsiteX7" fmla="*/ 0 w 1737401"/>
              <a:gd name="connsiteY7" fmla="*/ 897624 h 95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7401" h="959536">
                <a:moveTo>
                  <a:pt x="0" y="0"/>
                </a:moveTo>
                <a:lnTo>
                  <a:pt x="123825" y="0"/>
                </a:lnTo>
                <a:lnTo>
                  <a:pt x="123825" y="790277"/>
                </a:lnTo>
                <a:lnTo>
                  <a:pt x="1490095" y="0"/>
                </a:lnTo>
                <a:lnTo>
                  <a:pt x="1737401" y="0"/>
                </a:lnTo>
                <a:lnTo>
                  <a:pt x="92869" y="951249"/>
                </a:lnTo>
                <a:cubicBezTo>
                  <a:pt x="83458" y="956688"/>
                  <a:pt x="72780" y="959546"/>
                  <a:pt x="61913" y="959536"/>
                </a:cubicBezTo>
                <a:cubicBezTo>
                  <a:pt x="27719" y="959536"/>
                  <a:pt x="0" y="931818"/>
                  <a:pt x="0" y="897624"/>
                </a:cubicBezTo>
                <a:close/>
              </a:path>
            </a:pathLst>
          </a:custGeom>
          <a:solidFill>
            <a:schemeClr val="accent4"/>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CF860788-3A6A-45A3-B3F1-06F159665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925502" y="1"/>
            <a:ext cx="866356" cy="591009"/>
          </a:xfrm>
          <a:custGeom>
            <a:avLst/>
            <a:gdLst>
              <a:gd name="connsiteX0" fmla="*/ 1355 w 1155142"/>
              <a:gd name="connsiteY0" fmla="*/ 0 h 591009"/>
              <a:gd name="connsiteX1" fmla="*/ 1153787 w 1155142"/>
              <a:gd name="connsiteY1" fmla="*/ 0 h 591009"/>
              <a:gd name="connsiteX2" fmla="*/ 1155142 w 1155142"/>
              <a:gd name="connsiteY2" fmla="*/ 13438 h 591009"/>
              <a:gd name="connsiteX3" fmla="*/ 577571 w 1155142"/>
              <a:gd name="connsiteY3" fmla="*/ 591009 h 591009"/>
              <a:gd name="connsiteX4" fmla="*/ 0 w 1155142"/>
              <a:gd name="connsiteY4" fmla="*/ 13438 h 591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42" h="591009">
                <a:moveTo>
                  <a:pt x="1355" y="0"/>
                </a:moveTo>
                <a:lnTo>
                  <a:pt x="1153787" y="0"/>
                </a:lnTo>
                <a:lnTo>
                  <a:pt x="1155142" y="13438"/>
                </a:lnTo>
                <a:cubicBezTo>
                  <a:pt x="1155142" y="332422"/>
                  <a:pt x="896555" y="591009"/>
                  <a:pt x="577571" y="591009"/>
                </a:cubicBezTo>
                <a:cubicBezTo>
                  <a:pt x="258587" y="591009"/>
                  <a:pt x="0" y="332422"/>
                  <a:pt x="0" y="1343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4989141" y="1209578"/>
            <a:ext cx="3703210" cy="4055897"/>
          </a:xfrm>
          <a:custGeom>
            <a:avLst/>
            <a:gdLst/>
            <a:ahLst/>
            <a:cxnLst/>
            <a:rect l="l" t="t" r="r" b="b"/>
            <a:pathLst>
              <a:path w="4579832" h="5347063">
                <a:moveTo>
                  <a:pt x="106985" y="0"/>
                </a:moveTo>
                <a:lnTo>
                  <a:pt x="4472847" y="0"/>
                </a:lnTo>
                <a:cubicBezTo>
                  <a:pt x="4531933" y="0"/>
                  <a:pt x="4579832" y="47899"/>
                  <a:pt x="4579832" y="106985"/>
                </a:cubicBezTo>
                <a:lnTo>
                  <a:pt x="4579832" y="5240078"/>
                </a:lnTo>
                <a:cubicBezTo>
                  <a:pt x="4579832" y="5299164"/>
                  <a:pt x="4531933" y="5347063"/>
                  <a:pt x="4472847" y="5347063"/>
                </a:cubicBezTo>
                <a:lnTo>
                  <a:pt x="106985" y="5347063"/>
                </a:lnTo>
                <a:cubicBezTo>
                  <a:pt x="47899" y="5347063"/>
                  <a:pt x="0" y="5299164"/>
                  <a:pt x="0" y="5240078"/>
                </a:cubicBezTo>
                <a:lnTo>
                  <a:pt x="0" y="106985"/>
                </a:lnTo>
                <a:cubicBezTo>
                  <a:pt x="0" y="47899"/>
                  <a:pt x="47899" y="0"/>
                  <a:pt x="106985" y="0"/>
                </a:cubicBezTo>
                <a:close/>
              </a:path>
            </a:pathLst>
          </a:custGeom>
          <a:noFill/>
        </p:spPr>
      </p:pic>
      <p:sp>
        <p:nvSpPr>
          <p:cNvPr id="23" name="Freeform: Shape 15">
            <a:extLst>
              <a:ext uri="{FF2B5EF4-FFF2-40B4-BE49-F238E27FC236}">
                <a16:creationId xmlns:a16="http://schemas.microsoft.com/office/drawing/2014/main" id="{DF1E3393-B852-4883-B778-ED352511294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24194" y="2916245"/>
            <a:ext cx="119806" cy="552996"/>
          </a:xfrm>
          <a:custGeom>
            <a:avLst/>
            <a:gdLst>
              <a:gd name="connsiteX0" fmla="*/ 159741 w 159741"/>
              <a:gd name="connsiteY0" fmla="*/ 0 h 552996"/>
              <a:gd name="connsiteX1" fmla="*/ 159741 w 159741"/>
              <a:gd name="connsiteY1" fmla="*/ 552996 h 552996"/>
              <a:gd name="connsiteX2" fmla="*/ 141849 w 159741"/>
              <a:gd name="connsiteY2" fmla="*/ 543285 h 552996"/>
              <a:gd name="connsiteX3" fmla="*/ 0 w 159741"/>
              <a:gd name="connsiteY3" fmla="*/ 276498 h 552996"/>
              <a:gd name="connsiteX4" fmla="*/ 141849 w 159741"/>
              <a:gd name="connsiteY4" fmla="*/ 9711 h 55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41" h="552996">
                <a:moveTo>
                  <a:pt x="159741" y="0"/>
                </a:moveTo>
                <a:lnTo>
                  <a:pt x="159741" y="552996"/>
                </a:lnTo>
                <a:lnTo>
                  <a:pt x="141849" y="543285"/>
                </a:lnTo>
                <a:cubicBezTo>
                  <a:pt x="56268" y="485467"/>
                  <a:pt x="0" y="387554"/>
                  <a:pt x="0" y="276498"/>
                </a:cubicBezTo>
                <a:cubicBezTo>
                  <a:pt x="0" y="165443"/>
                  <a:pt x="56268" y="67529"/>
                  <a:pt x="141849" y="9711"/>
                </a:cubicBezTo>
                <a:close/>
              </a:path>
            </a:pathLst>
          </a:custGeom>
          <a:solidFill>
            <a:schemeClr val="accent4"/>
          </a:solidFill>
          <a:ln w="1270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17">
            <a:extLst>
              <a:ext uri="{FF2B5EF4-FFF2-40B4-BE49-F238E27FC236}">
                <a16:creationId xmlns:a16="http://schemas.microsoft.com/office/drawing/2014/main" id="{39853D09-4205-4CC7-83EB-288E886AC9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61330" y="5717906"/>
            <a:ext cx="1328706" cy="1140095"/>
          </a:xfrm>
          <a:custGeom>
            <a:avLst/>
            <a:gdLst>
              <a:gd name="connsiteX0" fmla="*/ 1561721 w 1771609"/>
              <a:gd name="connsiteY0" fmla="*/ 763041 h 1140095"/>
              <a:gd name="connsiteX1" fmla="*/ 1623024 w 1771609"/>
              <a:gd name="connsiteY1" fmla="*/ 792810 h 1140095"/>
              <a:gd name="connsiteX2" fmla="*/ 1711735 w 1771609"/>
              <a:gd name="connsiteY2" fmla="*/ 970132 h 1140095"/>
              <a:gd name="connsiteX3" fmla="*/ 1771609 w 1771609"/>
              <a:gd name="connsiteY3" fmla="*/ 1140095 h 1140095"/>
              <a:gd name="connsiteX4" fmla="*/ 1637225 w 1771609"/>
              <a:gd name="connsiteY4" fmla="*/ 1140095 h 1140095"/>
              <a:gd name="connsiteX5" fmla="*/ 1594820 w 1771609"/>
              <a:gd name="connsiteY5" fmla="*/ 1019711 h 1140095"/>
              <a:gd name="connsiteX6" fmla="*/ 1513200 w 1771609"/>
              <a:gd name="connsiteY6" fmla="*/ 856627 h 1140095"/>
              <a:gd name="connsiteX7" fmla="*/ 1538499 w 1771609"/>
              <a:gd name="connsiteY7" fmla="*/ 770415 h 1140095"/>
              <a:gd name="connsiteX8" fmla="*/ 1561721 w 1771609"/>
              <a:gd name="connsiteY8" fmla="*/ 763041 h 1140095"/>
              <a:gd name="connsiteX9" fmla="*/ 933455 w 1771609"/>
              <a:gd name="connsiteY9" fmla="*/ 161309 h 1140095"/>
              <a:gd name="connsiteX10" fmla="*/ 957797 w 1771609"/>
              <a:gd name="connsiteY10" fmla="*/ 167970 h 1140095"/>
              <a:gd name="connsiteX11" fmla="*/ 1286982 w 1771609"/>
              <a:gd name="connsiteY11" fmla="*/ 387616 h 1140095"/>
              <a:gd name="connsiteX12" fmla="*/ 1293725 w 1771609"/>
              <a:gd name="connsiteY12" fmla="*/ 477075 h 1140095"/>
              <a:gd name="connsiteX13" fmla="*/ 1245453 w 1771609"/>
              <a:gd name="connsiteY13" fmla="*/ 499154 h 1140095"/>
              <a:gd name="connsiteX14" fmla="*/ 1245167 w 1771609"/>
              <a:gd name="connsiteY14" fmla="*/ 499154 h 1140095"/>
              <a:gd name="connsiteX15" fmla="*/ 1203638 w 1771609"/>
              <a:gd name="connsiteY15" fmla="*/ 484104 h 1140095"/>
              <a:gd name="connsiteX16" fmla="*/ 900647 w 1771609"/>
              <a:gd name="connsiteY16" fmla="*/ 281508 h 1140095"/>
              <a:gd name="connsiteX17" fmla="*/ 872454 w 1771609"/>
              <a:gd name="connsiteY17" fmla="*/ 196164 h 1140095"/>
              <a:gd name="connsiteX18" fmla="*/ 933455 w 1771609"/>
              <a:gd name="connsiteY18" fmla="*/ 161309 h 1140095"/>
              <a:gd name="connsiteX19" fmla="*/ 256260 w 1771609"/>
              <a:gd name="connsiteY19" fmla="*/ 29 h 1140095"/>
              <a:gd name="connsiteX20" fmla="*/ 454020 w 1771609"/>
              <a:gd name="connsiteY20" fmla="*/ 13474 h 1140095"/>
              <a:gd name="connsiteX21" fmla="*/ 509236 w 1771609"/>
              <a:gd name="connsiteY21" fmla="*/ 84182 h 1140095"/>
              <a:gd name="connsiteX22" fmla="*/ 445829 w 1771609"/>
              <a:gd name="connsiteY22" fmla="*/ 139871 h 1140095"/>
              <a:gd name="connsiteX23" fmla="*/ 437447 w 1771609"/>
              <a:gd name="connsiteY23" fmla="*/ 139395 h 1140095"/>
              <a:gd name="connsiteX24" fmla="*/ 73211 w 1771609"/>
              <a:gd name="connsiteY24" fmla="*/ 137204 h 1140095"/>
              <a:gd name="connsiteX25" fmla="*/ 749 w 1771609"/>
              <a:gd name="connsiteY25" fmla="*/ 84082 h 1140095"/>
              <a:gd name="connsiteX26" fmla="*/ 53871 w 1771609"/>
              <a:gd name="connsiteY26" fmla="*/ 11621 h 1140095"/>
              <a:gd name="connsiteX27" fmla="*/ 58352 w 1771609"/>
              <a:gd name="connsiteY27" fmla="*/ 11093 h 1140095"/>
              <a:gd name="connsiteX28" fmla="*/ 256260 w 1771609"/>
              <a:gd name="connsiteY28" fmla="*/ 29 h 114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1609" h="1140095">
                <a:moveTo>
                  <a:pt x="1561721" y="763041"/>
                </a:moveTo>
                <a:cubicBezTo>
                  <a:pt x="1585506" y="760324"/>
                  <a:pt x="1609722" y="771249"/>
                  <a:pt x="1623024" y="792810"/>
                </a:cubicBezTo>
                <a:cubicBezTo>
                  <a:pt x="1656300" y="850065"/>
                  <a:pt x="1685920" y="909291"/>
                  <a:pt x="1711735" y="970132"/>
                </a:cubicBezTo>
                <a:lnTo>
                  <a:pt x="1771609" y="1140095"/>
                </a:lnTo>
                <a:lnTo>
                  <a:pt x="1637225" y="1140095"/>
                </a:lnTo>
                <a:lnTo>
                  <a:pt x="1594820" y="1019711"/>
                </a:lnTo>
                <a:cubicBezTo>
                  <a:pt x="1571072" y="963753"/>
                  <a:pt x="1543818" y="909282"/>
                  <a:pt x="1513200" y="856627"/>
                </a:cubicBezTo>
                <a:cubicBezTo>
                  <a:pt x="1496379" y="825834"/>
                  <a:pt x="1507704" y="787236"/>
                  <a:pt x="1538499" y="770415"/>
                </a:cubicBezTo>
                <a:cubicBezTo>
                  <a:pt x="1545912" y="766367"/>
                  <a:pt x="1553792" y="763946"/>
                  <a:pt x="1561721" y="763041"/>
                </a:cubicBezTo>
                <a:close/>
                <a:moveTo>
                  <a:pt x="933455" y="161309"/>
                </a:moveTo>
                <a:cubicBezTo>
                  <a:pt x="941693" y="161855"/>
                  <a:pt x="949959" y="164025"/>
                  <a:pt x="957797" y="167970"/>
                </a:cubicBezTo>
                <a:cubicBezTo>
                  <a:pt x="1076184" y="227289"/>
                  <a:pt x="1186759" y="301068"/>
                  <a:pt x="1286982" y="387616"/>
                </a:cubicBezTo>
                <a:cubicBezTo>
                  <a:pt x="1313547" y="410457"/>
                  <a:pt x="1316566" y="450510"/>
                  <a:pt x="1293725" y="477075"/>
                </a:cubicBezTo>
                <a:cubicBezTo>
                  <a:pt x="1281638" y="491137"/>
                  <a:pt x="1263998" y="499204"/>
                  <a:pt x="1245453" y="499154"/>
                </a:cubicBezTo>
                <a:lnTo>
                  <a:pt x="1245167" y="499154"/>
                </a:lnTo>
                <a:cubicBezTo>
                  <a:pt x="1229965" y="499301"/>
                  <a:pt x="1215220" y="493956"/>
                  <a:pt x="1203638" y="484104"/>
                </a:cubicBezTo>
                <a:cubicBezTo>
                  <a:pt x="1111407" y="404300"/>
                  <a:pt x="1009633" y="336248"/>
                  <a:pt x="900647" y="281508"/>
                </a:cubicBezTo>
                <a:cubicBezTo>
                  <a:pt x="869295" y="265726"/>
                  <a:pt x="856672" y="227516"/>
                  <a:pt x="872454" y="196164"/>
                </a:cubicBezTo>
                <a:cubicBezTo>
                  <a:pt x="884290" y="172650"/>
                  <a:pt x="908742" y="159670"/>
                  <a:pt x="933455" y="161309"/>
                </a:cubicBezTo>
                <a:close/>
                <a:moveTo>
                  <a:pt x="256260" y="29"/>
                </a:moveTo>
                <a:cubicBezTo>
                  <a:pt x="322331" y="427"/>
                  <a:pt x="388378" y="4909"/>
                  <a:pt x="454020" y="13474"/>
                </a:cubicBezTo>
                <a:cubicBezTo>
                  <a:pt x="488793" y="17752"/>
                  <a:pt x="513514" y="49409"/>
                  <a:pt x="509236" y="84182"/>
                </a:cubicBezTo>
                <a:cubicBezTo>
                  <a:pt x="505303" y="116151"/>
                  <a:pt x="478038" y="140098"/>
                  <a:pt x="445829" y="139871"/>
                </a:cubicBezTo>
                <a:cubicBezTo>
                  <a:pt x="443027" y="139899"/>
                  <a:pt x="440227" y="139740"/>
                  <a:pt x="437447" y="139395"/>
                </a:cubicBezTo>
                <a:cubicBezTo>
                  <a:pt x="316592" y="123615"/>
                  <a:pt x="194247" y="122878"/>
                  <a:pt x="73211" y="137204"/>
                </a:cubicBezTo>
                <a:cubicBezTo>
                  <a:pt x="38532" y="142545"/>
                  <a:pt x="6090" y="118762"/>
                  <a:pt x="749" y="84082"/>
                </a:cubicBezTo>
                <a:cubicBezTo>
                  <a:pt x="-4591" y="49403"/>
                  <a:pt x="19192" y="16961"/>
                  <a:pt x="53871" y="11621"/>
                </a:cubicBezTo>
                <a:cubicBezTo>
                  <a:pt x="55358" y="11392"/>
                  <a:pt x="56852" y="11216"/>
                  <a:pt x="58352" y="11093"/>
                </a:cubicBezTo>
                <a:cubicBezTo>
                  <a:pt x="124093" y="3319"/>
                  <a:pt x="190189" y="-369"/>
                  <a:pt x="256260" y="29"/>
                </a:cubicBezTo>
                <a:close/>
              </a:path>
            </a:pathLst>
          </a:custGeom>
          <a:solidFill>
            <a:schemeClr val="accent4"/>
          </a:solidFill>
          <a:ln w="9525" cap="flat">
            <a:noFill/>
            <a:prstDash val="solid"/>
            <a:miter/>
          </a:ln>
        </p:spPr>
        <p:txBody>
          <a:bodyPr rtlCol="0" anchor="ctr"/>
          <a:lstStyle/>
          <a:p>
            <a:endParaRPr lang="en-US"/>
          </a:p>
        </p:txBody>
      </p:sp>
      <p:sp>
        <p:nvSpPr>
          <p:cNvPr id="25" name="Freeform: Shape 19">
            <a:extLst>
              <a:ext uri="{FF2B5EF4-FFF2-40B4-BE49-F238E27FC236}">
                <a16:creationId xmlns:a16="http://schemas.microsoft.com/office/drawing/2014/main" id="{0D040B79-3E73-4A31-840D-D6B9C9FDFC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5633" y="6258756"/>
            <a:ext cx="1174455" cy="599245"/>
          </a:xfrm>
          <a:custGeom>
            <a:avLst/>
            <a:gdLst>
              <a:gd name="connsiteX0" fmla="*/ 782970 w 1565940"/>
              <a:gd name="connsiteY0" fmla="*/ 0 h 599245"/>
              <a:gd name="connsiteX1" fmla="*/ 1528042 w 1565940"/>
              <a:gd name="connsiteY1" fmla="*/ 480469 h 599245"/>
              <a:gd name="connsiteX2" fmla="*/ 1565940 w 1565940"/>
              <a:gd name="connsiteY2" fmla="*/ 599245 h 599245"/>
              <a:gd name="connsiteX3" fmla="*/ 0 w 1565940"/>
              <a:gd name="connsiteY3" fmla="*/ 599245 h 599245"/>
              <a:gd name="connsiteX4" fmla="*/ 37898 w 1565940"/>
              <a:gd name="connsiteY4" fmla="*/ 480469 h 599245"/>
              <a:gd name="connsiteX5" fmla="*/ 782970 w 1565940"/>
              <a:gd name="connsiteY5" fmla="*/ 0 h 59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5940" h="599245">
                <a:moveTo>
                  <a:pt x="782970" y="0"/>
                </a:moveTo>
                <a:cubicBezTo>
                  <a:pt x="1117910" y="0"/>
                  <a:pt x="1405287" y="198118"/>
                  <a:pt x="1528042" y="480469"/>
                </a:cubicBezTo>
                <a:lnTo>
                  <a:pt x="1565940" y="599245"/>
                </a:lnTo>
                <a:lnTo>
                  <a:pt x="0" y="599245"/>
                </a:lnTo>
                <a:lnTo>
                  <a:pt x="37898" y="480469"/>
                </a:lnTo>
                <a:cubicBezTo>
                  <a:pt x="160653" y="198118"/>
                  <a:pt x="448030" y="0"/>
                  <a:pt x="78297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 name="Freeform: Shape 21">
            <a:extLst>
              <a:ext uri="{FF2B5EF4-FFF2-40B4-BE49-F238E27FC236}">
                <a16:creationId xmlns:a16="http://schemas.microsoft.com/office/drawing/2014/main" id="{156C6AE5-3F8B-42AC-9EA4-1B686A11E9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982865" y="5835650"/>
            <a:ext cx="1161135" cy="1022351"/>
          </a:xfrm>
          <a:custGeom>
            <a:avLst/>
            <a:gdLst>
              <a:gd name="connsiteX0" fmla="*/ 61913 w 1548180"/>
              <a:gd name="connsiteY0" fmla="*/ 0 h 1022351"/>
              <a:gd name="connsiteX1" fmla="*/ 1548180 w 1548180"/>
              <a:gd name="connsiteY1" fmla="*/ 0 h 1022351"/>
              <a:gd name="connsiteX2" fmla="*/ 1548180 w 1548180"/>
              <a:gd name="connsiteY2" fmla="*/ 123825 h 1022351"/>
              <a:gd name="connsiteX3" fmla="*/ 123825 w 1548180"/>
              <a:gd name="connsiteY3" fmla="*/ 123825 h 1022351"/>
              <a:gd name="connsiteX4" fmla="*/ 123825 w 1548180"/>
              <a:gd name="connsiteY4" fmla="*/ 1022351 h 1022351"/>
              <a:gd name="connsiteX5" fmla="*/ 0 w 1548180"/>
              <a:gd name="connsiteY5" fmla="*/ 1022351 h 1022351"/>
              <a:gd name="connsiteX6" fmla="*/ 0 w 1548180"/>
              <a:gd name="connsiteY6" fmla="*/ 61913 h 1022351"/>
              <a:gd name="connsiteX7" fmla="*/ 61913 w 1548180"/>
              <a:gd name="connsiteY7" fmla="*/ 0 h 102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180" h="1022351">
                <a:moveTo>
                  <a:pt x="61913" y="0"/>
                </a:moveTo>
                <a:lnTo>
                  <a:pt x="1548180" y="0"/>
                </a:lnTo>
                <a:lnTo>
                  <a:pt x="1548180" y="123825"/>
                </a:lnTo>
                <a:lnTo>
                  <a:pt x="123825" y="123825"/>
                </a:lnTo>
                <a:lnTo>
                  <a:pt x="123825" y="1022351"/>
                </a:lnTo>
                <a:lnTo>
                  <a:pt x="0" y="1022351"/>
                </a:lnTo>
                <a:lnTo>
                  <a:pt x="0" y="61913"/>
                </a:lnTo>
                <a:cubicBezTo>
                  <a:pt x="0" y="27719"/>
                  <a:pt x="27719" y="0"/>
                  <a:pt x="61913" y="0"/>
                </a:cubicBezTo>
                <a:close/>
              </a:path>
            </a:pathLst>
          </a:custGeom>
          <a:solidFill>
            <a:schemeClr val="accent4"/>
          </a:solidFill>
          <a:ln w="9525" cap="flat">
            <a:noFill/>
            <a:prstDash val="solid"/>
            <a:miter/>
          </a:ln>
        </p:spPr>
        <p:txBody>
          <a:bodyPr rtlCol="0" anchor="ctr"/>
          <a:lstStyle/>
          <a:p>
            <a:endParaRPr lang="en-US"/>
          </a:p>
        </p:txBody>
      </p:sp>
      <p:sp>
        <p:nvSpPr>
          <p:cNvPr id="2" name="Sous-titre 2">
            <a:extLst>
              <a:ext uri="{FF2B5EF4-FFF2-40B4-BE49-F238E27FC236}">
                <a16:creationId xmlns:a16="http://schemas.microsoft.com/office/drawing/2014/main" id="{26554116-A36C-F335-8C5A-029359AAA39B}"/>
              </a:ext>
            </a:extLst>
          </p:cNvPr>
          <p:cNvSpPr txBox="1">
            <a:spLocks/>
          </p:cNvSpPr>
          <p:nvPr/>
        </p:nvSpPr>
        <p:spPr>
          <a:xfrm>
            <a:off x="451649" y="3736733"/>
            <a:ext cx="4299966" cy="932688"/>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Fin à 20h17</a:t>
            </a:r>
            <a:endParaRPr lang="fr-FR" dirty="0">
              <a:solidFill>
                <a:srgbClr val="92D050"/>
              </a:solidFill>
            </a:endParaRPr>
          </a:p>
        </p:txBody>
      </p:sp>
    </p:spTree>
    <p:extLst>
      <p:ext uri="{BB962C8B-B14F-4D97-AF65-F5344CB8AC3E}">
        <p14:creationId xmlns:p14="http://schemas.microsoft.com/office/powerpoint/2010/main" val="361144402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777A147A-9ED8-46B4-8660-1B3C2AA880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630936" y="548640"/>
            <a:ext cx="2700645" cy="5431536"/>
          </a:xfrm>
        </p:spPr>
        <p:txBody>
          <a:bodyPr vert="horz" lIns="91440" tIns="45720" rIns="91440" bIns="45720" rtlCol="0" anchor="ctr">
            <a:normAutofit/>
          </a:bodyPr>
          <a:lstStyle/>
          <a:p>
            <a:pPr algn="l">
              <a:lnSpc>
                <a:spcPct val="90000"/>
              </a:lnSpc>
            </a:pPr>
            <a:r>
              <a:rPr lang="en-US" sz="3300" kern="1200" dirty="0">
                <a:solidFill>
                  <a:schemeClr val="tx1"/>
                </a:solidFill>
                <a:latin typeface="+mj-lt"/>
                <a:ea typeface="+mj-ea"/>
                <a:cs typeface="+mj-cs"/>
              </a:rPr>
              <a:t>Assemblée Générale Extraordinaire de </a:t>
            </a:r>
            <a:r>
              <a:rPr lang="en-US" sz="3300" kern="1200" dirty="0" err="1">
                <a:solidFill>
                  <a:schemeClr val="tx1"/>
                </a:solidFill>
                <a:latin typeface="+mj-lt"/>
                <a:ea typeface="+mj-ea"/>
                <a:cs typeface="+mj-cs"/>
              </a:rPr>
              <a:t>l’AAPPMA</a:t>
            </a:r>
            <a:r>
              <a:rPr lang="en-US" sz="3300" kern="1200" dirty="0">
                <a:solidFill>
                  <a:schemeClr val="tx1"/>
                </a:solidFill>
                <a:latin typeface="+mj-lt"/>
                <a:ea typeface="+mj-ea"/>
                <a:cs typeface="+mj-cs"/>
              </a:rPr>
              <a:t> du Bas Verdon</a:t>
            </a:r>
          </a:p>
        </p:txBody>
      </p:sp>
      <p:sp>
        <p:nvSpPr>
          <p:cNvPr id="18" name="sketch line">
            <a:extLst>
              <a:ext uri="{FF2B5EF4-FFF2-40B4-BE49-F238E27FC236}">
                <a16:creationId xmlns:a16="http://schemas.microsoft.com/office/drawing/2014/main" id="{5D6C15A0-C087-4593-8414-2B4EC1CD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347917" y="3261001"/>
            <a:ext cx="4480560" cy="13716"/>
          </a:xfrm>
          <a:custGeom>
            <a:avLst/>
            <a:gdLst>
              <a:gd name="connsiteX0" fmla="*/ 0 w 4480560"/>
              <a:gd name="connsiteY0" fmla="*/ 0 h 13716"/>
              <a:gd name="connsiteX1" fmla="*/ 595274 w 4480560"/>
              <a:gd name="connsiteY1" fmla="*/ 0 h 13716"/>
              <a:gd name="connsiteX2" fmla="*/ 1100938 w 4480560"/>
              <a:gd name="connsiteY2" fmla="*/ 0 h 13716"/>
              <a:gd name="connsiteX3" fmla="*/ 1651406 w 4480560"/>
              <a:gd name="connsiteY3" fmla="*/ 0 h 13716"/>
              <a:gd name="connsiteX4" fmla="*/ 2336292 w 4480560"/>
              <a:gd name="connsiteY4" fmla="*/ 0 h 13716"/>
              <a:gd name="connsiteX5" fmla="*/ 2931566 w 4480560"/>
              <a:gd name="connsiteY5" fmla="*/ 0 h 13716"/>
              <a:gd name="connsiteX6" fmla="*/ 3482035 w 4480560"/>
              <a:gd name="connsiteY6" fmla="*/ 0 h 13716"/>
              <a:gd name="connsiteX7" fmla="*/ 4480560 w 4480560"/>
              <a:gd name="connsiteY7" fmla="*/ 0 h 13716"/>
              <a:gd name="connsiteX8" fmla="*/ 4480560 w 4480560"/>
              <a:gd name="connsiteY8" fmla="*/ 13716 h 13716"/>
              <a:gd name="connsiteX9" fmla="*/ 3840480 w 4480560"/>
              <a:gd name="connsiteY9" fmla="*/ 13716 h 13716"/>
              <a:gd name="connsiteX10" fmla="*/ 3290011 w 4480560"/>
              <a:gd name="connsiteY10" fmla="*/ 13716 h 13716"/>
              <a:gd name="connsiteX11" fmla="*/ 2560320 w 4480560"/>
              <a:gd name="connsiteY11" fmla="*/ 13716 h 13716"/>
              <a:gd name="connsiteX12" fmla="*/ 1965046 w 4480560"/>
              <a:gd name="connsiteY12" fmla="*/ 13716 h 13716"/>
              <a:gd name="connsiteX13" fmla="*/ 1459382 w 4480560"/>
              <a:gd name="connsiteY13" fmla="*/ 13716 h 13716"/>
              <a:gd name="connsiteX14" fmla="*/ 774497 w 4480560"/>
              <a:gd name="connsiteY14" fmla="*/ 13716 h 13716"/>
              <a:gd name="connsiteX15" fmla="*/ 0 w 4480560"/>
              <a:gd name="connsiteY15" fmla="*/ 13716 h 13716"/>
              <a:gd name="connsiteX16" fmla="*/ 0 w 4480560"/>
              <a:gd name="connsiteY16" fmla="*/ 0 h 13716"/>
              <a:gd name="connsiteX0" fmla="*/ 0 w 4480560"/>
              <a:gd name="connsiteY0" fmla="*/ 0 h 13716"/>
              <a:gd name="connsiteX1" fmla="*/ 595274 w 4480560"/>
              <a:gd name="connsiteY1" fmla="*/ 0 h 13716"/>
              <a:gd name="connsiteX2" fmla="*/ 1100938 w 4480560"/>
              <a:gd name="connsiteY2" fmla="*/ 0 h 13716"/>
              <a:gd name="connsiteX3" fmla="*/ 1830629 w 4480560"/>
              <a:gd name="connsiteY3" fmla="*/ 0 h 13716"/>
              <a:gd name="connsiteX4" fmla="*/ 2425903 w 4480560"/>
              <a:gd name="connsiteY4" fmla="*/ 0 h 13716"/>
              <a:gd name="connsiteX5" fmla="*/ 3021178 w 4480560"/>
              <a:gd name="connsiteY5" fmla="*/ 0 h 13716"/>
              <a:gd name="connsiteX6" fmla="*/ 3750869 w 4480560"/>
              <a:gd name="connsiteY6" fmla="*/ 0 h 13716"/>
              <a:gd name="connsiteX7" fmla="*/ 4480560 w 4480560"/>
              <a:gd name="connsiteY7" fmla="*/ 0 h 13716"/>
              <a:gd name="connsiteX8" fmla="*/ 4480560 w 4480560"/>
              <a:gd name="connsiteY8" fmla="*/ 13716 h 13716"/>
              <a:gd name="connsiteX9" fmla="*/ 3930091 w 4480560"/>
              <a:gd name="connsiteY9" fmla="*/ 13716 h 13716"/>
              <a:gd name="connsiteX10" fmla="*/ 3290011 w 4480560"/>
              <a:gd name="connsiteY10" fmla="*/ 13716 h 13716"/>
              <a:gd name="connsiteX11" fmla="*/ 2649931 w 4480560"/>
              <a:gd name="connsiteY11" fmla="*/ 13716 h 13716"/>
              <a:gd name="connsiteX12" fmla="*/ 2054657 w 4480560"/>
              <a:gd name="connsiteY12" fmla="*/ 13716 h 13716"/>
              <a:gd name="connsiteX13" fmla="*/ 1324966 w 4480560"/>
              <a:gd name="connsiteY13" fmla="*/ 13716 h 13716"/>
              <a:gd name="connsiteX14" fmla="*/ 595274 w 4480560"/>
              <a:gd name="connsiteY14" fmla="*/ 13716 h 13716"/>
              <a:gd name="connsiteX15" fmla="*/ 0 w 4480560"/>
              <a:gd name="connsiteY15" fmla="*/ 13716 h 13716"/>
              <a:gd name="connsiteX16" fmla="*/ 0 w 4480560"/>
              <a:gd name="connsiteY1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3716" fill="none" extrusionOk="0">
                <a:moveTo>
                  <a:pt x="0" y="0"/>
                </a:moveTo>
                <a:cubicBezTo>
                  <a:pt x="267574" y="14606"/>
                  <a:pt x="338605" y="-40"/>
                  <a:pt x="595274" y="0"/>
                </a:cubicBezTo>
                <a:cubicBezTo>
                  <a:pt x="856171" y="-2198"/>
                  <a:pt x="863435" y="-13333"/>
                  <a:pt x="1100938" y="0"/>
                </a:cubicBezTo>
                <a:cubicBezTo>
                  <a:pt x="1340270" y="17713"/>
                  <a:pt x="1418448" y="-18893"/>
                  <a:pt x="1651406" y="0"/>
                </a:cubicBezTo>
                <a:cubicBezTo>
                  <a:pt x="1875387" y="1627"/>
                  <a:pt x="2153037" y="22688"/>
                  <a:pt x="2336292" y="0"/>
                </a:cubicBezTo>
                <a:cubicBezTo>
                  <a:pt x="2522206" y="-4211"/>
                  <a:pt x="2718333" y="34959"/>
                  <a:pt x="2931566" y="0"/>
                </a:cubicBezTo>
                <a:cubicBezTo>
                  <a:pt x="3137043" y="-17106"/>
                  <a:pt x="3304331" y="1415"/>
                  <a:pt x="3482035" y="0"/>
                </a:cubicBezTo>
                <a:cubicBezTo>
                  <a:pt x="3649837" y="-24078"/>
                  <a:pt x="4010577" y="-51921"/>
                  <a:pt x="4480560" y="0"/>
                </a:cubicBezTo>
                <a:cubicBezTo>
                  <a:pt x="4480642" y="3611"/>
                  <a:pt x="4480510" y="9346"/>
                  <a:pt x="4480560" y="13716"/>
                </a:cubicBezTo>
                <a:cubicBezTo>
                  <a:pt x="4305601" y="36948"/>
                  <a:pt x="4025154" y="21890"/>
                  <a:pt x="3840480" y="13716"/>
                </a:cubicBezTo>
                <a:cubicBezTo>
                  <a:pt x="3668919" y="-16903"/>
                  <a:pt x="3556555" y="-17246"/>
                  <a:pt x="3290011" y="13716"/>
                </a:cubicBezTo>
                <a:cubicBezTo>
                  <a:pt x="2991827" y="13600"/>
                  <a:pt x="2862038" y="-27094"/>
                  <a:pt x="2560320" y="13716"/>
                </a:cubicBezTo>
                <a:cubicBezTo>
                  <a:pt x="2273396" y="32804"/>
                  <a:pt x="2159701" y="35426"/>
                  <a:pt x="1965046" y="13716"/>
                </a:cubicBezTo>
                <a:cubicBezTo>
                  <a:pt x="1785994" y="24616"/>
                  <a:pt x="1686680" y="47748"/>
                  <a:pt x="1459382" y="13716"/>
                </a:cubicBezTo>
                <a:cubicBezTo>
                  <a:pt x="1260610" y="398"/>
                  <a:pt x="913962" y="26960"/>
                  <a:pt x="774497" y="13716"/>
                </a:cubicBezTo>
                <a:cubicBezTo>
                  <a:pt x="689426" y="-2719"/>
                  <a:pt x="378264" y="1751"/>
                  <a:pt x="0" y="13716"/>
                </a:cubicBezTo>
                <a:cubicBezTo>
                  <a:pt x="-173" y="8371"/>
                  <a:pt x="-387" y="6213"/>
                  <a:pt x="0" y="0"/>
                </a:cubicBezTo>
                <a:close/>
              </a:path>
              <a:path w="4480560" h="13716" stroke="0" extrusionOk="0">
                <a:moveTo>
                  <a:pt x="0" y="0"/>
                </a:moveTo>
                <a:cubicBezTo>
                  <a:pt x="290844" y="5546"/>
                  <a:pt x="318443" y="10543"/>
                  <a:pt x="595274" y="0"/>
                </a:cubicBezTo>
                <a:cubicBezTo>
                  <a:pt x="862223" y="-10630"/>
                  <a:pt x="1008164" y="-6970"/>
                  <a:pt x="1100938" y="0"/>
                </a:cubicBezTo>
                <a:cubicBezTo>
                  <a:pt x="1231751" y="-9052"/>
                  <a:pt x="1563421" y="-55931"/>
                  <a:pt x="1830629" y="0"/>
                </a:cubicBezTo>
                <a:cubicBezTo>
                  <a:pt x="2081843" y="38764"/>
                  <a:pt x="2181743" y="16966"/>
                  <a:pt x="2425903" y="0"/>
                </a:cubicBezTo>
                <a:cubicBezTo>
                  <a:pt x="2657412" y="-20059"/>
                  <a:pt x="2795431" y="8423"/>
                  <a:pt x="3021178" y="0"/>
                </a:cubicBezTo>
                <a:cubicBezTo>
                  <a:pt x="3275119" y="-4749"/>
                  <a:pt x="3480943" y="2522"/>
                  <a:pt x="3750869" y="0"/>
                </a:cubicBezTo>
                <a:cubicBezTo>
                  <a:pt x="4005211" y="16055"/>
                  <a:pt x="4302144" y="-2969"/>
                  <a:pt x="4480560" y="0"/>
                </a:cubicBezTo>
                <a:cubicBezTo>
                  <a:pt x="4480397" y="3458"/>
                  <a:pt x="4481383" y="8632"/>
                  <a:pt x="4480560" y="13716"/>
                </a:cubicBezTo>
                <a:cubicBezTo>
                  <a:pt x="4261480" y="-10003"/>
                  <a:pt x="4206199" y="28529"/>
                  <a:pt x="3930091" y="13716"/>
                </a:cubicBezTo>
                <a:cubicBezTo>
                  <a:pt x="3666932" y="-15474"/>
                  <a:pt x="3493645" y="14804"/>
                  <a:pt x="3290011" y="13716"/>
                </a:cubicBezTo>
                <a:cubicBezTo>
                  <a:pt x="3137078" y="-41032"/>
                  <a:pt x="2894690" y="-17948"/>
                  <a:pt x="2649931" y="13716"/>
                </a:cubicBezTo>
                <a:cubicBezTo>
                  <a:pt x="2413020" y="21294"/>
                  <a:pt x="2225991" y="-10559"/>
                  <a:pt x="2054657" y="13716"/>
                </a:cubicBezTo>
                <a:cubicBezTo>
                  <a:pt x="1886877" y="37541"/>
                  <a:pt x="1548763" y="45390"/>
                  <a:pt x="1324966" y="13716"/>
                </a:cubicBezTo>
                <a:cubicBezTo>
                  <a:pt x="1040995" y="1897"/>
                  <a:pt x="786929" y="-17655"/>
                  <a:pt x="595274" y="13716"/>
                </a:cubicBezTo>
                <a:cubicBezTo>
                  <a:pt x="371401" y="32831"/>
                  <a:pt x="168483" y="23167"/>
                  <a:pt x="0" y="13716"/>
                </a:cubicBezTo>
                <a:cubicBezTo>
                  <a:pt x="-740" y="8467"/>
                  <a:pt x="-279" y="4434"/>
                  <a:pt x="0" y="0"/>
                </a:cubicBezTo>
                <a:close/>
              </a:path>
              <a:path w="4480560" h="13716" fill="none" stroke="0" extrusionOk="0">
                <a:moveTo>
                  <a:pt x="0" y="0"/>
                </a:moveTo>
                <a:cubicBezTo>
                  <a:pt x="254633" y="596"/>
                  <a:pt x="318854" y="8353"/>
                  <a:pt x="595274" y="0"/>
                </a:cubicBezTo>
                <a:cubicBezTo>
                  <a:pt x="857042" y="-2503"/>
                  <a:pt x="863005" y="-13327"/>
                  <a:pt x="1100938" y="0"/>
                </a:cubicBezTo>
                <a:cubicBezTo>
                  <a:pt x="1322315" y="28736"/>
                  <a:pt x="1429801" y="-15572"/>
                  <a:pt x="1651406" y="0"/>
                </a:cubicBezTo>
                <a:cubicBezTo>
                  <a:pt x="1861310" y="20479"/>
                  <a:pt x="2199002" y="36173"/>
                  <a:pt x="2336292" y="0"/>
                </a:cubicBezTo>
                <a:cubicBezTo>
                  <a:pt x="2504451" y="-23230"/>
                  <a:pt x="2735943" y="-3451"/>
                  <a:pt x="2931566" y="0"/>
                </a:cubicBezTo>
                <a:cubicBezTo>
                  <a:pt x="3109081" y="-33272"/>
                  <a:pt x="3310374" y="39503"/>
                  <a:pt x="3482035" y="0"/>
                </a:cubicBezTo>
                <a:cubicBezTo>
                  <a:pt x="3630968" y="-117346"/>
                  <a:pt x="3975789" y="30358"/>
                  <a:pt x="4480560" y="0"/>
                </a:cubicBezTo>
                <a:cubicBezTo>
                  <a:pt x="4480546" y="3532"/>
                  <a:pt x="4481771" y="9530"/>
                  <a:pt x="4480560" y="13716"/>
                </a:cubicBezTo>
                <a:cubicBezTo>
                  <a:pt x="4299745" y="8025"/>
                  <a:pt x="4055484" y="54224"/>
                  <a:pt x="3840480" y="13716"/>
                </a:cubicBezTo>
                <a:cubicBezTo>
                  <a:pt x="3665362" y="14404"/>
                  <a:pt x="3548412" y="6532"/>
                  <a:pt x="3290011" y="13716"/>
                </a:cubicBezTo>
                <a:cubicBezTo>
                  <a:pt x="3037450" y="36923"/>
                  <a:pt x="2862123" y="43167"/>
                  <a:pt x="2560320" y="13716"/>
                </a:cubicBezTo>
                <a:cubicBezTo>
                  <a:pt x="2308793" y="7156"/>
                  <a:pt x="2153402" y="-25971"/>
                  <a:pt x="1965046" y="13716"/>
                </a:cubicBezTo>
                <a:cubicBezTo>
                  <a:pt x="1778601" y="25944"/>
                  <a:pt x="1672011" y="23840"/>
                  <a:pt x="1459382" y="13716"/>
                </a:cubicBezTo>
                <a:cubicBezTo>
                  <a:pt x="1212351" y="-9856"/>
                  <a:pt x="906131" y="12859"/>
                  <a:pt x="774497" y="13716"/>
                </a:cubicBezTo>
                <a:cubicBezTo>
                  <a:pt x="636671" y="-47283"/>
                  <a:pt x="331670" y="1705"/>
                  <a:pt x="0" y="13716"/>
                </a:cubicBezTo>
                <a:cubicBezTo>
                  <a:pt x="-561" y="8546"/>
                  <a:pt x="-377" y="614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4480560"/>
                      <a:gd name="connsiteY0" fmla="*/ 0 h 13716"/>
                      <a:gd name="connsiteX1" fmla="*/ 595274 w 4480560"/>
                      <a:gd name="connsiteY1" fmla="*/ 0 h 13716"/>
                      <a:gd name="connsiteX2" fmla="*/ 1100938 w 4480560"/>
                      <a:gd name="connsiteY2" fmla="*/ 0 h 13716"/>
                      <a:gd name="connsiteX3" fmla="*/ 1651406 w 4480560"/>
                      <a:gd name="connsiteY3" fmla="*/ 0 h 13716"/>
                      <a:gd name="connsiteX4" fmla="*/ 2336292 w 4480560"/>
                      <a:gd name="connsiteY4" fmla="*/ 0 h 13716"/>
                      <a:gd name="connsiteX5" fmla="*/ 2931566 w 4480560"/>
                      <a:gd name="connsiteY5" fmla="*/ 0 h 13716"/>
                      <a:gd name="connsiteX6" fmla="*/ 3482035 w 4480560"/>
                      <a:gd name="connsiteY6" fmla="*/ 0 h 13716"/>
                      <a:gd name="connsiteX7" fmla="*/ 4480560 w 4480560"/>
                      <a:gd name="connsiteY7" fmla="*/ 0 h 13716"/>
                      <a:gd name="connsiteX8" fmla="*/ 4480560 w 4480560"/>
                      <a:gd name="connsiteY8" fmla="*/ 13716 h 13716"/>
                      <a:gd name="connsiteX9" fmla="*/ 3840480 w 4480560"/>
                      <a:gd name="connsiteY9" fmla="*/ 13716 h 13716"/>
                      <a:gd name="connsiteX10" fmla="*/ 3290011 w 4480560"/>
                      <a:gd name="connsiteY10" fmla="*/ 13716 h 13716"/>
                      <a:gd name="connsiteX11" fmla="*/ 2560320 w 4480560"/>
                      <a:gd name="connsiteY11" fmla="*/ 13716 h 13716"/>
                      <a:gd name="connsiteX12" fmla="*/ 1965046 w 4480560"/>
                      <a:gd name="connsiteY12" fmla="*/ 13716 h 13716"/>
                      <a:gd name="connsiteX13" fmla="*/ 1459382 w 4480560"/>
                      <a:gd name="connsiteY13" fmla="*/ 13716 h 13716"/>
                      <a:gd name="connsiteX14" fmla="*/ 774497 w 4480560"/>
                      <a:gd name="connsiteY14" fmla="*/ 13716 h 13716"/>
                      <a:gd name="connsiteX15" fmla="*/ 0 w 4480560"/>
                      <a:gd name="connsiteY15" fmla="*/ 13716 h 13716"/>
                      <a:gd name="connsiteX16" fmla="*/ 0 w 4480560"/>
                      <a:gd name="connsiteY1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13716"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80273" y="3379"/>
                          <a:pt x="4480768" y="9289"/>
                          <a:pt x="4480560" y="13716"/>
                        </a:cubicBezTo>
                        <a:cubicBezTo>
                          <a:pt x="4314132" y="10352"/>
                          <a:pt x="4028383" y="32060"/>
                          <a:pt x="3840480" y="13716"/>
                        </a:cubicBezTo>
                        <a:cubicBezTo>
                          <a:pt x="3652577" y="-4628"/>
                          <a:pt x="3547615" y="-1724"/>
                          <a:pt x="3290011" y="13716"/>
                        </a:cubicBezTo>
                        <a:cubicBezTo>
                          <a:pt x="3032407" y="29156"/>
                          <a:pt x="2830268" y="4147"/>
                          <a:pt x="2560320" y="13716"/>
                        </a:cubicBezTo>
                        <a:cubicBezTo>
                          <a:pt x="2290372" y="23285"/>
                          <a:pt x="2147422" y="2156"/>
                          <a:pt x="1965046" y="13716"/>
                        </a:cubicBezTo>
                        <a:cubicBezTo>
                          <a:pt x="1782670" y="25276"/>
                          <a:pt x="1689791" y="36108"/>
                          <a:pt x="1459382" y="13716"/>
                        </a:cubicBezTo>
                        <a:cubicBezTo>
                          <a:pt x="1228973" y="-8676"/>
                          <a:pt x="915486" y="31929"/>
                          <a:pt x="774497" y="13716"/>
                        </a:cubicBezTo>
                        <a:cubicBezTo>
                          <a:pt x="633508" y="-4497"/>
                          <a:pt x="361442" y="-15679"/>
                          <a:pt x="0" y="13716"/>
                        </a:cubicBezTo>
                        <a:cubicBezTo>
                          <a:pt x="-362" y="8190"/>
                          <a:pt x="-434" y="6098"/>
                          <a:pt x="0" y="0"/>
                        </a:cubicBezTo>
                        <a:close/>
                      </a:path>
                      <a:path w="4480560" h="13716"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0360" y="3832"/>
                          <a:pt x="4481152" y="9314"/>
                          <a:pt x="4480560" y="13716"/>
                        </a:cubicBezTo>
                        <a:cubicBezTo>
                          <a:pt x="4279652" y="-11422"/>
                          <a:pt x="4200762" y="36994"/>
                          <a:pt x="3930091" y="13716"/>
                        </a:cubicBezTo>
                        <a:cubicBezTo>
                          <a:pt x="3659420" y="-9562"/>
                          <a:pt x="3456052" y="17722"/>
                          <a:pt x="3290011" y="13716"/>
                        </a:cubicBezTo>
                        <a:cubicBezTo>
                          <a:pt x="3123970" y="9710"/>
                          <a:pt x="2882392" y="28246"/>
                          <a:pt x="2649931" y="13716"/>
                        </a:cubicBezTo>
                        <a:cubicBezTo>
                          <a:pt x="2417470" y="-814"/>
                          <a:pt x="2238426" y="2765"/>
                          <a:pt x="2054657" y="13716"/>
                        </a:cubicBezTo>
                        <a:cubicBezTo>
                          <a:pt x="1870888" y="24667"/>
                          <a:pt x="1566368" y="40468"/>
                          <a:pt x="1324966" y="13716"/>
                        </a:cubicBezTo>
                        <a:cubicBezTo>
                          <a:pt x="1083564" y="-13036"/>
                          <a:pt x="787410" y="6374"/>
                          <a:pt x="595274" y="13716"/>
                        </a:cubicBezTo>
                        <a:cubicBezTo>
                          <a:pt x="403138" y="21058"/>
                          <a:pt x="169622" y="5927"/>
                          <a:pt x="0" y="13716"/>
                        </a:cubicBezTo>
                        <a:cubicBezTo>
                          <a:pt x="-475" y="8699"/>
                          <a:pt x="-565" y="4408"/>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ous-titre 2"/>
          <p:cNvSpPr>
            <a:spLocks noGrp="1"/>
          </p:cNvSpPr>
          <p:nvPr>
            <p:ph type="subTitle" idx="1"/>
          </p:nvPr>
        </p:nvSpPr>
        <p:spPr>
          <a:xfrm>
            <a:off x="3903765" y="1530043"/>
            <a:ext cx="2945718" cy="3418723"/>
          </a:xfrm>
          <a:ln>
            <a:solidFill>
              <a:schemeClr val="bg1">
                <a:lumMod val="95000"/>
              </a:schemeClr>
            </a:solidFill>
          </a:ln>
        </p:spPr>
        <p:style>
          <a:lnRef idx="2">
            <a:schemeClr val="accent3"/>
          </a:lnRef>
          <a:fillRef idx="1">
            <a:schemeClr val="lt1"/>
          </a:fillRef>
          <a:effectRef idx="0">
            <a:schemeClr val="accent3"/>
          </a:effectRef>
          <a:fontRef idx="minor">
            <a:schemeClr val="dk1"/>
          </a:fontRef>
        </p:style>
        <p:txBody>
          <a:bodyPr vert="horz" lIns="91440" tIns="45720" rIns="91440" bIns="45720" rtlCol="0" anchor="ctr">
            <a:normAutofit/>
          </a:bodyPr>
          <a:lstStyle/>
          <a:p>
            <a:pPr algn="l">
              <a:lnSpc>
                <a:spcPct val="90000"/>
              </a:lnSpc>
            </a:pPr>
            <a:endParaRPr lang="en-US" sz="1900" dirty="0">
              <a:solidFill>
                <a:schemeClr val="tx1"/>
              </a:solidFill>
            </a:endParaRPr>
          </a:p>
          <a:p>
            <a:pPr algn="l">
              <a:lnSpc>
                <a:spcPct val="90000"/>
              </a:lnSpc>
            </a:pPr>
            <a:r>
              <a:rPr lang="en-US" sz="1900" b="1" dirty="0">
                <a:solidFill>
                  <a:schemeClr val="tx1"/>
                </a:solidFill>
              </a:rPr>
              <a:t>passage au vote</a:t>
            </a:r>
          </a:p>
          <a:p>
            <a:pPr algn="l">
              <a:lnSpc>
                <a:spcPct val="90000"/>
              </a:lnSpc>
            </a:pPr>
            <a:endParaRPr lang="en-US" sz="1900" b="1" dirty="0">
              <a:solidFill>
                <a:schemeClr val="tx1"/>
              </a:solidFill>
            </a:endParaRPr>
          </a:p>
          <a:p>
            <a:pPr algn="l">
              <a:lnSpc>
                <a:spcPct val="90000"/>
              </a:lnSpc>
            </a:pPr>
            <a:r>
              <a:rPr lang="en-US" sz="1900" b="1" dirty="0" err="1">
                <a:solidFill>
                  <a:schemeClr val="tx1"/>
                </a:solidFill>
              </a:rPr>
              <a:t>Validé</a:t>
            </a:r>
            <a:r>
              <a:rPr lang="en-US" sz="1900" b="1" dirty="0">
                <a:solidFill>
                  <a:schemeClr val="tx1"/>
                </a:solidFill>
              </a:rPr>
              <a:t> à </a:t>
            </a:r>
            <a:r>
              <a:rPr lang="en-US" sz="1900" b="1" dirty="0" err="1">
                <a:solidFill>
                  <a:schemeClr val="tx1"/>
                </a:solidFill>
              </a:rPr>
              <a:t>l’unanimité</a:t>
            </a:r>
            <a:r>
              <a:rPr lang="en-US" sz="1900" b="1" dirty="0">
                <a:solidFill>
                  <a:schemeClr val="tx1"/>
                </a:solidFill>
              </a:rPr>
              <a:t> </a:t>
            </a:r>
          </a:p>
          <a:p>
            <a:pPr algn="l">
              <a:lnSpc>
                <a:spcPct val="90000"/>
              </a:lnSpc>
            </a:pPr>
            <a:endParaRPr lang="en-US" sz="1900" b="1" dirty="0">
              <a:solidFill>
                <a:schemeClr val="tx1"/>
              </a:solidFill>
            </a:endParaRPr>
          </a:p>
          <a:p>
            <a:pPr algn="l">
              <a:lnSpc>
                <a:spcPct val="90000"/>
              </a:lnSpc>
            </a:pPr>
            <a:r>
              <a:rPr lang="en-US" sz="1900" b="1" dirty="0">
                <a:solidFill>
                  <a:schemeClr val="tx1"/>
                </a:solidFill>
              </a:rPr>
              <a:t>Fin de </a:t>
            </a:r>
            <a:r>
              <a:rPr lang="en-US" sz="1900" b="1" dirty="0" err="1">
                <a:solidFill>
                  <a:schemeClr val="tx1"/>
                </a:solidFill>
              </a:rPr>
              <a:t>l’AGE</a:t>
            </a:r>
            <a:r>
              <a:rPr lang="en-US" sz="1900" b="1" dirty="0">
                <a:solidFill>
                  <a:schemeClr val="tx1"/>
                </a:solidFill>
              </a:rPr>
              <a:t> à 18:46</a:t>
            </a:r>
          </a:p>
          <a:p>
            <a:pPr indent="-228600" algn="l">
              <a:lnSpc>
                <a:spcPct val="90000"/>
              </a:lnSpc>
              <a:buFont typeface="Arial" panose="020B0604020202020204" pitchFamily="34" charset="0"/>
              <a:buChar char="•"/>
            </a:pPr>
            <a:endParaRPr lang="en-US" sz="1900" dirty="0">
              <a:solidFill>
                <a:schemeClr val="tx1"/>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107504" y="116632"/>
            <a:ext cx="869944" cy="936104"/>
          </a:xfrm>
          <a:prstGeom prst="rect">
            <a:avLst/>
          </a:prstGeom>
          <a:noFill/>
        </p:spPr>
      </p:pic>
    </p:spTree>
    <p:extLst>
      <p:ext uri="{BB962C8B-B14F-4D97-AF65-F5344CB8AC3E}">
        <p14:creationId xmlns:p14="http://schemas.microsoft.com/office/powerpoint/2010/main" val="12259628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37940BB-FBC4-492E-BD92-3B7B914D0E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3640491" y="320041"/>
            <a:ext cx="5030313" cy="3892668"/>
          </a:xfrm>
        </p:spPr>
        <p:txBody>
          <a:bodyPr>
            <a:normAutofit/>
          </a:bodyPr>
          <a:lstStyle/>
          <a:p>
            <a:pPr algn="l">
              <a:lnSpc>
                <a:spcPct val="90000"/>
              </a:lnSpc>
            </a:pPr>
            <a:r>
              <a:rPr lang="fr-FR" sz="5300" dirty="0"/>
              <a:t>Assemblée Générale Ordinaire de l’AAPPMA du Bas Verdon</a:t>
            </a:r>
          </a:p>
        </p:txBody>
      </p:sp>
      <p:sp>
        <p:nvSpPr>
          <p:cNvPr id="3" name="Sous-titre 2"/>
          <p:cNvSpPr>
            <a:spLocks noGrp="1"/>
          </p:cNvSpPr>
          <p:nvPr>
            <p:ph type="subTitle" idx="1"/>
          </p:nvPr>
        </p:nvSpPr>
        <p:spPr>
          <a:xfrm>
            <a:off x="3640274" y="4631161"/>
            <a:ext cx="5030524" cy="1569486"/>
          </a:xfrm>
        </p:spPr>
        <p:txBody>
          <a:bodyPr>
            <a:normAutofit/>
          </a:bodyPr>
          <a:lstStyle/>
          <a:p>
            <a:pPr algn="l">
              <a:lnSpc>
                <a:spcPct val="90000"/>
              </a:lnSpc>
            </a:pPr>
            <a:r>
              <a:rPr lang="fr-FR" dirty="0"/>
              <a:t>Le 23 février 2024</a:t>
            </a:r>
          </a:p>
          <a:p>
            <a:pPr algn="l">
              <a:lnSpc>
                <a:spcPct val="90000"/>
              </a:lnSpc>
            </a:pPr>
            <a:r>
              <a:rPr lang="fr-FR" dirty="0"/>
              <a:t>Salle des fêtes de Vinon sur Verdon démarrage à 18h47</a:t>
            </a:r>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240030" y="1609862"/>
            <a:ext cx="3065526" cy="3320140"/>
          </a:xfrm>
          <a:prstGeom prst="rect">
            <a:avLst/>
          </a:prstGeom>
          <a:noFill/>
        </p:spPr>
      </p:pic>
      <p:sp>
        <p:nvSpPr>
          <p:cNvPr id="11"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40490" y="4409267"/>
            <a:ext cx="3182692" cy="27432"/>
          </a:xfrm>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 name="connsiteX0" fmla="*/ 0 w 3182692"/>
              <a:gd name="connsiteY0" fmla="*/ 0 h 27432"/>
              <a:gd name="connsiteX1" fmla="*/ 604711 w 3182692"/>
              <a:gd name="connsiteY1" fmla="*/ 0 h 27432"/>
              <a:gd name="connsiteX2" fmla="*/ 1145769 w 3182692"/>
              <a:gd name="connsiteY2" fmla="*/ 0 h 27432"/>
              <a:gd name="connsiteX3" fmla="*/ 1845961 w 3182692"/>
              <a:gd name="connsiteY3" fmla="*/ 0 h 27432"/>
              <a:gd name="connsiteX4" fmla="*/ 2450673 w 3182692"/>
              <a:gd name="connsiteY4" fmla="*/ 0 h 27432"/>
              <a:gd name="connsiteX5" fmla="*/ 3182692 w 3182692"/>
              <a:gd name="connsiteY5" fmla="*/ 0 h 27432"/>
              <a:gd name="connsiteX6" fmla="*/ 3182692 w 3182692"/>
              <a:gd name="connsiteY6" fmla="*/ 27432 h 27432"/>
              <a:gd name="connsiteX7" fmla="*/ 2546154 w 3182692"/>
              <a:gd name="connsiteY7" fmla="*/ 27432 h 27432"/>
              <a:gd name="connsiteX8" fmla="*/ 1845961 w 3182692"/>
              <a:gd name="connsiteY8" fmla="*/ 27432 h 27432"/>
              <a:gd name="connsiteX9" fmla="*/ 1304904 w 3182692"/>
              <a:gd name="connsiteY9" fmla="*/ 27432 h 27432"/>
              <a:gd name="connsiteX10" fmla="*/ 668365 w 3182692"/>
              <a:gd name="connsiteY10" fmla="*/ 27432 h 27432"/>
              <a:gd name="connsiteX11" fmla="*/ 0 w 3182692"/>
              <a:gd name="connsiteY11" fmla="*/ 27432 h 27432"/>
              <a:gd name="connsiteX12" fmla="*/ 0 w 3182692"/>
              <a:gd name="connsiteY12"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82692" h="27432" fill="none" extrusionOk="0">
                <a:moveTo>
                  <a:pt x="0" y="0"/>
                </a:moveTo>
                <a:cubicBezTo>
                  <a:pt x="145195" y="-37571"/>
                  <a:pt x="472618" y="-13696"/>
                  <a:pt x="604711" y="0"/>
                </a:cubicBezTo>
                <a:cubicBezTo>
                  <a:pt x="706652" y="-3280"/>
                  <a:pt x="1039328" y="-8567"/>
                  <a:pt x="1241250" y="0"/>
                </a:cubicBezTo>
                <a:cubicBezTo>
                  <a:pt x="1405712" y="-7891"/>
                  <a:pt x="1711158" y="8053"/>
                  <a:pt x="1909615" y="0"/>
                </a:cubicBezTo>
                <a:cubicBezTo>
                  <a:pt x="2107436" y="-40150"/>
                  <a:pt x="2247192" y="19443"/>
                  <a:pt x="2577981" y="0"/>
                </a:cubicBezTo>
                <a:cubicBezTo>
                  <a:pt x="2894393" y="-5855"/>
                  <a:pt x="3041563" y="17846"/>
                  <a:pt x="3182692" y="0"/>
                </a:cubicBezTo>
                <a:cubicBezTo>
                  <a:pt x="3181483" y="8407"/>
                  <a:pt x="3183078" y="21662"/>
                  <a:pt x="3182692" y="27432"/>
                </a:cubicBezTo>
                <a:cubicBezTo>
                  <a:pt x="2975928" y="66594"/>
                  <a:pt x="2667693" y="28550"/>
                  <a:pt x="2482500" y="27432"/>
                </a:cubicBezTo>
                <a:cubicBezTo>
                  <a:pt x="2299734" y="46056"/>
                  <a:pt x="1925962" y="18447"/>
                  <a:pt x="1782308" y="27432"/>
                </a:cubicBezTo>
                <a:cubicBezTo>
                  <a:pt x="1635580" y="29690"/>
                  <a:pt x="1257854" y="5481"/>
                  <a:pt x="1145769" y="27432"/>
                </a:cubicBezTo>
                <a:cubicBezTo>
                  <a:pt x="1025065" y="65718"/>
                  <a:pt x="247799" y="-2392"/>
                  <a:pt x="0" y="27432"/>
                </a:cubicBezTo>
                <a:cubicBezTo>
                  <a:pt x="-877" y="21414"/>
                  <a:pt x="691" y="5222"/>
                  <a:pt x="0" y="0"/>
                </a:cubicBezTo>
                <a:close/>
              </a:path>
              <a:path w="3182692" h="27432" stroke="0" extrusionOk="0">
                <a:moveTo>
                  <a:pt x="0" y="0"/>
                </a:moveTo>
                <a:cubicBezTo>
                  <a:pt x="288308" y="19724"/>
                  <a:pt x="431183" y="-26509"/>
                  <a:pt x="604711" y="0"/>
                </a:cubicBezTo>
                <a:cubicBezTo>
                  <a:pt x="795174" y="4405"/>
                  <a:pt x="950067" y="22541"/>
                  <a:pt x="1145769" y="0"/>
                </a:cubicBezTo>
                <a:cubicBezTo>
                  <a:pt x="1301850" y="7702"/>
                  <a:pt x="1499974" y="-70469"/>
                  <a:pt x="1845961" y="0"/>
                </a:cubicBezTo>
                <a:cubicBezTo>
                  <a:pt x="2191264" y="15313"/>
                  <a:pt x="2307232" y="-97"/>
                  <a:pt x="2450673" y="0"/>
                </a:cubicBezTo>
                <a:cubicBezTo>
                  <a:pt x="2596405" y="-19465"/>
                  <a:pt x="3033067" y="-31048"/>
                  <a:pt x="3182692" y="0"/>
                </a:cubicBezTo>
                <a:cubicBezTo>
                  <a:pt x="3182719" y="12742"/>
                  <a:pt x="3182063" y="18962"/>
                  <a:pt x="3182692" y="27432"/>
                </a:cubicBezTo>
                <a:cubicBezTo>
                  <a:pt x="3091120" y="-13878"/>
                  <a:pt x="2811074" y="70837"/>
                  <a:pt x="2546154" y="27432"/>
                </a:cubicBezTo>
                <a:cubicBezTo>
                  <a:pt x="2285186" y="36673"/>
                  <a:pt x="2090205" y="-13177"/>
                  <a:pt x="1845961" y="27432"/>
                </a:cubicBezTo>
                <a:cubicBezTo>
                  <a:pt x="1599794" y="40637"/>
                  <a:pt x="1466284" y="46591"/>
                  <a:pt x="1304904" y="27432"/>
                </a:cubicBezTo>
                <a:cubicBezTo>
                  <a:pt x="1189365" y="52919"/>
                  <a:pt x="952251" y="32605"/>
                  <a:pt x="668365" y="27432"/>
                </a:cubicBezTo>
                <a:cubicBezTo>
                  <a:pt x="407868" y="52739"/>
                  <a:pt x="284672" y="-261"/>
                  <a:pt x="0" y="27432"/>
                </a:cubicBezTo>
                <a:cubicBezTo>
                  <a:pt x="744" y="20230"/>
                  <a:pt x="1744" y="12455"/>
                  <a:pt x="0" y="0"/>
                </a:cubicBezTo>
                <a:close/>
              </a:path>
              <a:path w="3182692" h="27432" fill="none" stroke="0" extrusionOk="0">
                <a:moveTo>
                  <a:pt x="0" y="0"/>
                </a:moveTo>
                <a:cubicBezTo>
                  <a:pt x="108839" y="-32375"/>
                  <a:pt x="447732" y="16552"/>
                  <a:pt x="604711" y="0"/>
                </a:cubicBezTo>
                <a:cubicBezTo>
                  <a:pt x="781899" y="-548"/>
                  <a:pt x="1052060" y="7118"/>
                  <a:pt x="1241250" y="0"/>
                </a:cubicBezTo>
                <a:cubicBezTo>
                  <a:pt x="1399482" y="14083"/>
                  <a:pt x="1706293" y="54730"/>
                  <a:pt x="1909615" y="0"/>
                </a:cubicBezTo>
                <a:cubicBezTo>
                  <a:pt x="2085313" y="-24404"/>
                  <a:pt x="2264415" y="16988"/>
                  <a:pt x="2577981" y="0"/>
                </a:cubicBezTo>
                <a:cubicBezTo>
                  <a:pt x="2926098" y="-10318"/>
                  <a:pt x="3036314" y="-14769"/>
                  <a:pt x="3182692" y="0"/>
                </a:cubicBezTo>
                <a:cubicBezTo>
                  <a:pt x="3181318" y="7363"/>
                  <a:pt x="3182017" y="22542"/>
                  <a:pt x="3182692" y="27432"/>
                </a:cubicBezTo>
                <a:cubicBezTo>
                  <a:pt x="2996012" y="7913"/>
                  <a:pt x="2669008" y="36539"/>
                  <a:pt x="2482500" y="27432"/>
                </a:cubicBezTo>
                <a:cubicBezTo>
                  <a:pt x="2296543" y="30390"/>
                  <a:pt x="1935236" y="17082"/>
                  <a:pt x="1782308" y="27432"/>
                </a:cubicBezTo>
                <a:cubicBezTo>
                  <a:pt x="1607683" y="34634"/>
                  <a:pt x="1291498" y="10513"/>
                  <a:pt x="1145769" y="27432"/>
                </a:cubicBezTo>
                <a:cubicBezTo>
                  <a:pt x="1015407" y="64469"/>
                  <a:pt x="262557" y="35715"/>
                  <a:pt x="0" y="27432"/>
                </a:cubicBezTo>
                <a:cubicBezTo>
                  <a:pt x="-328" y="20933"/>
                  <a:pt x="1941" y="68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custGeom>
                    <a:avLst/>
                    <a:gdLst>
                      <a:gd name="connsiteX0" fmla="*/ 0 w 3182692"/>
                      <a:gd name="connsiteY0" fmla="*/ 0 h 27432"/>
                      <a:gd name="connsiteX1" fmla="*/ 604711 w 3182692"/>
                      <a:gd name="connsiteY1" fmla="*/ 0 h 27432"/>
                      <a:gd name="connsiteX2" fmla="*/ 1241250 w 3182692"/>
                      <a:gd name="connsiteY2" fmla="*/ 0 h 27432"/>
                      <a:gd name="connsiteX3" fmla="*/ 1909615 w 3182692"/>
                      <a:gd name="connsiteY3" fmla="*/ 0 h 27432"/>
                      <a:gd name="connsiteX4" fmla="*/ 2577981 w 3182692"/>
                      <a:gd name="connsiteY4" fmla="*/ 0 h 27432"/>
                      <a:gd name="connsiteX5" fmla="*/ 3182692 w 3182692"/>
                      <a:gd name="connsiteY5" fmla="*/ 0 h 27432"/>
                      <a:gd name="connsiteX6" fmla="*/ 3182692 w 3182692"/>
                      <a:gd name="connsiteY6" fmla="*/ 27432 h 27432"/>
                      <a:gd name="connsiteX7" fmla="*/ 2482500 w 3182692"/>
                      <a:gd name="connsiteY7" fmla="*/ 27432 h 27432"/>
                      <a:gd name="connsiteX8" fmla="*/ 1782308 w 3182692"/>
                      <a:gd name="connsiteY8" fmla="*/ 27432 h 27432"/>
                      <a:gd name="connsiteX9" fmla="*/ 1145769 w 3182692"/>
                      <a:gd name="connsiteY9" fmla="*/ 27432 h 27432"/>
                      <a:gd name="connsiteX10" fmla="*/ 0 w 3182692"/>
                      <a:gd name="connsiteY10" fmla="*/ 27432 h 27432"/>
                      <a:gd name="connsiteX11" fmla="*/ 0 w 3182692"/>
                      <a:gd name="connsiteY11"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2692" h="27432" fill="none" extrusionOk="0">
                        <a:moveTo>
                          <a:pt x="0" y="0"/>
                        </a:moveTo>
                        <a:cubicBezTo>
                          <a:pt x="126686" y="-21366"/>
                          <a:pt x="467788" y="9025"/>
                          <a:pt x="604711" y="0"/>
                        </a:cubicBezTo>
                        <a:cubicBezTo>
                          <a:pt x="741634" y="-9025"/>
                          <a:pt x="1061620" y="6814"/>
                          <a:pt x="1241250" y="0"/>
                        </a:cubicBezTo>
                        <a:cubicBezTo>
                          <a:pt x="1420880" y="-6814"/>
                          <a:pt x="1713773" y="13383"/>
                          <a:pt x="1909615" y="0"/>
                        </a:cubicBezTo>
                        <a:cubicBezTo>
                          <a:pt x="2105457" y="-13383"/>
                          <a:pt x="2257256" y="13567"/>
                          <a:pt x="2577981" y="0"/>
                        </a:cubicBezTo>
                        <a:cubicBezTo>
                          <a:pt x="2898706" y="-13567"/>
                          <a:pt x="3026063" y="6328"/>
                          <a:pt x="3182692" y="0"/>
                        </a:cubicBezTo>
                        <a:cubicBezTo>
                          <a:pt x="3181526" y="7395"/>
                          <a:pt x="3182737" y="21864"/>
                          <a:pt x="3182692" y="27432"/>
                        </a:cubicBezTo>
                        <a:cubicBezTo>
                          <a:pt x="2998421" y="30886"/>
                          <a:pt x="2675038" y="28158"/>
                          <a:pt x="2482500" y="27432"/>
                        </a:cubicBezTo>
                        <a:cubicBezTo>
                          <a:pt x="2289962" y="26706"/>
                          <a:pt x="1930644" y="15978"/>
                          <a:pt x="1782308" y="27432"/>
                        </a:cubicBezTo>
                        <a:cubicBezTo>
                          <a:pt x="1633972" y="38886"/>
                          <a:pt x="1287388" y="7152"/>
                          <a:pt x="1145769" y="27432"/>
                        </a:cubicBezTo>
                        <a:cubicBezTo>
                          <a:pt x="1004150" y="47712"/>
                          <a:pt x="256377" y="-28294"/>
                          <a:pt x="0" y="27432"/>
                        </a:cubicBezTo>
                        <a:cubicBezTo>
                          <a:pt x="-503" y="20663"/>
                          <a:pt x="1168" y="5855"/>
                          <a:pt x="0" y="0"/>
                        </a:cubicBezTo>
                        <a:close/>
                      </a:path>
                      <a:path w="3182692" h="27432" stroke="0" extrusionOk="0">
                        <a:moveTo>
                          <a:pt x="0" y="0"/>
                        </a:moveTo>
                        <a:cubicBezTo>
                          <a:pt x="283446" y="18201"/>
                          <a:pt x="432812" y="7290"/>
                          <a:pt x="604711" y="0"/>
                        </a:cubicBezTo>
                        <a:cubicBezTo>
                          <a:pt x="776610" y="-7290"/>
                          <a:pt x="982253" y="15478"/>
                          <a:pt x="1145769" y="0"/>
                        </a:cubicBezTo>
                        <a:cubicBezTo>
                          <a:pt x="1309285" y="-15478"/>
                          <a:pt x="1514247" y="-25520"/>
                          <a:pt x="1845961" y="0"/>
                        </a:cubicBezTo>
                        <a:cubicBezTo>
                          <a:pt x="2177675" y="25520"/>
                          <a:pt x="2297588" y="16646"/>
                          <a:pt x="2450673" y="0"/>
                        </a:cubicBezTo>
                        <a:cubicBezTo>
                          <a:pt x="2603758" y="-16646"/>
                          <a:pt x="3023048" y="-21196"/>
                          <a:pt x="3182692" y="0"/>
                        </a:cubicBezTo>
                        <a:cubicBezTo>
                          <a:pt x="3182885" y="12649"/>
                          <a:pt x="3181704" y="17989"/>
                          <a:pt x="3182692" y="27432"/>
                        </a:cubicBezTo>
                        <a:cubicBezTo>
                          <a:pt x="3039109" y="-3557"/>
                          <a:pt x="2823860" y="22992"/>
                          <a:pt x="2546154" y="27432"/>
                        </a:cubicBezTo>
                        <a:cubicBezTo>
                          <a:pt x="2268448" y="31872"/>
                          <a:pt x="2098674" y="14435"/>
                          <a:pt x="1845961" y="27432"/>
                        </a:cubicBezTo>
                        <a:cubicBezTo>
                          <a:pt x="1593248" y="40429"/>
                          <a:pt x="1456743" y="36704"/>
                          <a:pt x="1304904" y="27432"/>
                        </a:cubicBezTo>
                        <a:cubicBezTo>
                          <a:pt x="1153065" y="18160"/>
                          <a:pt x="947204" y="20270"/>
                          <a:pt x="668365" y="27432"/>
                        </a:cubicBezTo>
                        <a:cubicBezTo>
                          <a:pt x="389526" y="34594"/>
                          <a:pt x="288244" y="4516"/>
                          <a:pt x="0" y="27432"/>
                        </a:cubicBezTo>
                        <a:cubicBezTo>
                          <a:pt x="1300" y="19678"/>
                          <a:pt x="-86" y="12044"/>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ous-titre 2">
            <a:extLst>
              <a:ext uri="{FF2B5EF4-FFF2-40B4-BE49-F238E27FC236}">
                <a16:creationId xmlns:a16="http://schemas.microsoft.com/office/drawing/2014/main" id="{9DA87EF0-F45B-AB9E-B8D9-32B594782D8D}"/>
              </a:ext>
            </a:extLst>
          </p:cNvPr>
          <p:cNvSpPr txBox="1">
            <a:spLocks/>
          </p:cNvSpPr>
          <p:nvPr/>
        </p:nvSpPr>
        <p:spPr>
          <a:xfrm>
            <a:off x="323528" y="5376649"/>
            <a:ext cx="2592288" cy="932688"/>
          </a:xfrm>
          <a:prstGeom prst="rect">
            <a:avLst/>
          </a:prstGeom>
        </p:spPr>
        <p:txBody>
          <a:bodyPr vert="horz" lIns="91440" tIns="45720" rIns="91440" bIns="45720" rtlCol="0">
            <a:normAutofit fontScale="92500" lnSpcReduction="1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r>
              <a:rPr lang="fr-FR" b="1" dirty="0">
                <a:solidFill>
                  <a:srgbClr val="92D050"/>
                </a:solidFill>
              </a:rPr>
              <a:t>Présence de 56 personnes</a:t>
            </a:r>
            <a:endParaRPr lang="fr-FR" dirty="0">
              <a:solidFill>
                <a:srgbClr val="92D050"/>
              </a:solidFill>
            </a:endParaRPr>
          </a:p>
        </p:txBody>
      </p:sp>
    </p:spTree>
    <p:extLst>
      <p:ext uri="{BB962C8B-B14F-4D97-AF65-F5344CB8AC3E}">
        <p14:creationId xmlns:p14="http://schemas.microsoft.com/office/powerpoint/2010/main" val="2319866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65DBBEF-238B-476B-96AB-8AAC3224ECE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p:cNvSpPr>
            <a:spLocks noGrp="1"/>
          </p:cNvSpPr>
          <p:nvPr>
            <p:ph type="ctrTitle"/>
          </p:nvPr>
        </p:nvSpPr>
        <p:spPr>
          <a:xfrm>
            <a:off x="611560" y="81890"/>
            <a:ext cx="2678858" cy="1376918"/>
          </a:xfrm>
        </p:spPr>
        <p:txBody>
          <a:bodyPr>
            <a:normAutofit/>
          </a:bodyPr>
          <a:lstStyle/>
          <a:p>
            <a:pPr algn="l"/>
            <a:r>
              <a:rPr lang="fr-FR" sz="3600" dirty="0"/>
              <a:t>Déroulement</a:t>
            </a:r>
          </a:p>
        </p:txBody>
      </p:sp>
      <p:sp>
        <p:nvSpPr>
          <p:cNvPr id="3" name="Sous-titre 2"/>
          <p:cNvSpPr>
            <a:spLocks noGrp="1"/>
          </p:cNvSpPr>
          <p:nvPr>
            <p:ph type="subTitle" idx="1"/>
          </p:nvPr>
        </p:nvSpPr>
        <p:spPr>
          <a:xfrm>
            <a:off x="179512" y="1196752"/>
            <a:ext cx="4824536" cy="4993737"/>
          </a:xfrm>
        </p:spPr>
        <p:txBody>
          <a:bodyPr>
            <a:normAutofit/>
          </a:bodyPr>
          <a:lstStyle/>
          <a:p>
            <a:pPr marL="171450" indent="-171450" algn="l">
              <a:lnSpc>
                <a:spcPct val="90000"/>
              </a:lnSpc>
              <a:buFont typeface="Wingdings" panose="05000000000000000000" pitchFamily="2" charset="2"/>
              <a:buChar char="Ø"/>
            </a:pPr>
            <a:r>
              <a:rPr lang="fr-FR" sz="1400" dirty="0"/>
              <a:t>Désignation du secrétaire de séance</a:t>
            </a:r>
          </a:p>
          <a:p>
            <a:pPr marL="171450" indent="-171450" algn="l">
              <a:lnSpc>
                <a:spcPct val="90000"/>
              </a:lnSpc>
              <a:buFont typeface="Wingdings" panose="05000000000000000000" pitchFamily="2" charset="2"/>
              <a:buChar char="Ø"/>
            </a:pPr>
            <a:r>
              <a:rPr lang="fr-FR" sz="1400" dirty="0"/>
              <a:t>Discours d’ouverture du Président</a:t>
            </a:r>
          </a:p>
          <a:p>
            <a:pPr marL="171450" indent="-171450" algn="l">
              <a:lnSpc>
                <a:spcPct val="90000"/>
              </a:lnSpc>
              <a:buFont typeface="Wingdings" panose="05000000000000000000" pitchFamily="2" charset="2"/>
              <a:buChar char="Ø"/>
            </a:pPr>
            <a:r>
              <a:rPr lang="fr-FR" sz="1400" dirty="0"/>
              <a:t>Présentation du rapport moral 2023 par le Président</a:t>
            </a:r>
          </a:p>
          <a:p>
            <a:pPr marL="171450" indent="-171450" algn="l">
              <a:lnSpc>
                <a:spcPct val="90000"/>
              </a:lnSpc>
              <a:buFont typeface="Wingdings" panose="05000000000000000000" pitchFamily="2" charset="2"/>
              <a:buChar char="Ø"/>
            </a:pPr>
            <a:r>
              <a:rPr lang="fr-FR" sz="1400" dirty="0"/>
              <a:t>Mise au vote du rapport moral 2023</a:t>
            </a:r>
          </a:p>
          <a:p>
            <a:pPr marL="171450" indent="-171450" algn="l">
              <a:lnSpc>
                <a:spcPct val="90000"/>
              </a:lnSpc>
              <a:buFont typeface="Wingdings" panose="05000000000000000000" pitchFamily="2" charset="2"/>
              <a:buChar char="Ø"/>
            </a:pPr>
            <a:r>
              <a:rPr lang="fr-FR" sz="1400" dirty="0"/>
              <a:t>Présentation du bilan financier 2023 par le trésorier</a:t>
            </a:r>
          </a:p>
          <a:p>
            <a:pPr marL="171450" indent="-171450" algn="l">
              <a:lnSpc>
                <a:spcPct val="90000"/>
              </a:lnSpc>
              <a:buFont typeface="Wingdings" panose="05000000000000000000" pitchFamily="2" charset="2"/>
              <a:buChar char="Ø"/>
            </a:pPr>
            <a:r>
              <a:rPr lang="fr-FR" sz="1400" dirty="0"/>
              <a:t>Mise au vote du bilan financier </a:t>
            </a:r>
          </a:p>
          <a:p>
            <a:pPr marL="171450" indent="-171450" algn="l">
              <a:lnSpc>
                <a:spcPct val="90000"/>
              </a:lnSpc>
              <a:buFont typeface="Wingdings" panose="05000000000000000000" pitchFamily="2" charset="2"/>
              <a:buChar char="Ø"/>
            </a:pPr>
            <a:r>
              <a:rPr lang="fr-FR" sz="1400" dirty="0"/>
              <a:t>Présentation des projets 2024 par le secrétaire</a:t>
            </a:r>
          </a:p>
          <a:p>
            <a:pPr marL="171450" indent="-171450" algn="l">
              <a:lnSpc>
                <a:spcPct val="90000"/>
              </a:lnSpc>
              <a:buFont typeface="Wingdings" panose="05000000000000000000" pitchFamily="2" charset="2"/>
              <a:buChar char="Ø"/>
            </a:pPr>
            <a:r>
              <a:rPr lang="fr-FR" sz="1400" dirty="0"/>
              <a:t>Mise au vote des projets 2024</a:t>
            </a:r>
          </a:p>
          <a:p>
            <a:pPr marL="171450" indent="-171450" algn="l">
              <a:lnSpc>
                <a:spcPct val="90000"/>
              </a:lnSpc>
              <a:buFont typeface="Wingdings" panose="05000000000000000000" pitchFamily="2" charset="2"/>
              <a:buChar char="Ø"/>
            </a:pPr>
            <a:r>
              <a:rPr lang="fr-FR" sz="1400" dirty="0"/>
              <a:t>Présentation du suivi des Travaux des Maurras par EDF</a:t>
            </a:r>
          </a:p>
          <a:p>
            <a:pPr marL="171450" indent="-171450" algn="l">
              <a:lnSpc>
                <a:spcPct val="90000"/>
              </a:lnSpc>
              <a:buFont typeface="Wingdings" panose="05000000000000000000" pitchFamily="2" charset="2"/>
              <a:buChar char="Ø"/>
            </a:pPr>
            <a:r>
              <a:rPr lang="fr-FR" sz="1400" dirty="0"/>
              <a:t>Présentation du budget prévisionnel 2024 par le trésorier</a:t>
            </a:r>
          </a:p>
          <a:p>
            <a:pPr marL="171450" indent="-171450" algn="l">
              <a:lnSpc>
                <a:spcPct val="90000"/>
              </a:lnSpc>
              <a:buFont typeface="Wingdings" panose="05000000000000000000" pitchFamily="2" charset="2"/>
              <a:buChar char="Ø"/>
            </a:pPr>
            <a:r>
              <a:rPr lang="fr-FR" sz="1400" dirty="0"/>
              <a:t>Mise au vote du bilan prévisionnel </a:t>
            </a:r>
          </a:p>
          <a:p>
            <a:pPr marL="171450" indent="-171450" algn="l">
              <a:lnSpc>
                <a:spcPct val="90000"/>
              </a:lnSpc>
              <a:buFont typeface="Wingdings" panose="05000000000000000000" pitchFamily="2" charset="2"/>
              <a:buChar char="Ø"/>
            </a:pPr>
            <a:r>
              <a:rPr lang="fr-FR" sz="1400" dirty="0"/>
              <a:t>Mots du Président de la Fédération de Pêche du Var</a:t>
            </a:r>
          </a:p>
          <a:p>
            <a:pPr marL="171450" indent="-171450" algn="l">
              <a:lnSpc>
                <a:spcPct val="90000"/>
              </a:lnSpc>
              <a:buFont typeface="Wingdings" panose="05000000000000000000" pitchFamily="2" charset="2"/>
              <a:buChar char="Ø"/>
            </a:pPr>
            <a:r>
              <a:rPr lang="fr-FR" sz="1400" dirty="0"/>
              <a:t>Questions diverses </a:t>
            </a:r>
          </a:p>
        </p:txBody>
      </p:sp>
      <p:sp>
        <p:nvSpPr>
          <p:cNvPr id="11"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458" y="4409267"/>
            <a:ext cx="2441321" cy="18288"/>
          </a:xfrm>
          <a:custGeom>
            <a:avLst/>
            <a:gdLst>
              <a:gd name="connsiteX0" fmla="*/ 0 w 2441321"/>
              <a:gd name="connsiteY0" fmla="*/ 0 h 18288"/>
              <a:gd name="connsiteX1" fmla="*/ 585917 w 2441321"/>
              <a:gd name="connsiteY1" fmla="*/ 0 h 18288"/>
              <a:gd name="connsiteX2" fmla="*/ 1196247 w 2441321"/>
              <a:gd name="connsiteY2" fmla="*/ 0 h 18288"/>
              <a:gd name="connsiteX3" fmla="*/ 1806578 w 2441321"/>
              <a:gd name="connsiteY3" fmla="*/ 0 h 18288"/>
              <a:gd name="connsiteX4" fmla="*/ 2441321 w 2441321"/>
              <a:gd name="connsiteY4" fmla="*/ 0 h 18288"/>
              <a:gd name="connsiteX5" fmla="*/ 2441321 w 2441321"/>
              <a:gd name="connsiteY5" fmla="*/ 18288 h 18288"/>
              <a:gd name="connsiteX6" fmla="*/ 1830991 w 2441321"/>
              <a:gd name="connsiteY6" fmla="*/ 18288 h 18288"/>
              <a:gd name="connsiteX7" fmla="*/ 1269487 w 2441321"/>
              <a:gd name="connsiteY7" fmla="*/ 18288 h 18288"/>
              <a:gd name="connsiteX8" fmla="*/ 707983 w 2441321"/>
              <a:gd name="connsiteY8" fmla="*/ 18288 h 18288"/>
              <a:gd name="connsiteX9" fmla="*/ 0 w 2441321"/>
              <a:gd name="connsiteY9" fmla="*/ 18288 h 18288"/>
              <a:gd name="connsiteX10" fmla="*/ 0 w 2441321"/>
              <a:gd name="connsiteY10" fmla="*/ 0 h 18288"/>
              <a:gd name="connsiteX0" fmla="*/ 0 w 2441321"/>
              <a:gd name="connsiteY0" fmla="*/ 0 h 18288"/>
              <a:gd name="connsiteX1" fmla="*/ 585917 w 2441321"/>
              <a:gd name="connsiteY1" fmla="*/ 0 h 18288"/>
              <a:gd name="connsiteX2" fmla="*/ 1123008 w 2441321"/>
              <a:gd name="connsiteY2" fmla="*/ 0 h 18288"/>
              <a:gd name="connsiteX3" fmla="*/ 1782164 w 2441321"/>
              <a:gd name="connsiteY3" fmla="*/ 0 h 18288"/>
              <a:gd name="connsiteX4" fmla="*/ 2441321 w 2441321"/>
              <a:gd name="connsiteY4" fmla="*/ 0 h 18288"/>
              <a:gd name="connsiteX5" fmla="*/ 2441321 w 2441321"/>
              <a:gd name="connsiteY5" fmla="*/ 18288 h 18288"/>
              <a:gd name="connsiteX6" fmla="*/ 1879817 w 2441321"/>
              <a:gd name="connsiteY6" fmla="*/ 18288 h 18288"/>
              <a:gd name="connsiteX7" fmla="*/ 1318313 w 2441321"/>
              <a:gd name="connsiteY7" fmla="*/ 18288 h 18288"/>
              <a:gd name="connsiteX8" fmla="*/ 659157 w 2441321"/>
              <a:gd name="connsiteY8" fmla="*/ 18288 h 18288"/>
              <a:gd name="connsiteX9" fmla="*/ 0 w 2441321"/>
              <a:gd name="connsiteY9" fmla="*/ 18288 h 18288"/>
              <a:gd name="connsiteX10" fmla="*/ 0 w 2441321"/>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1321" h="18288" fill="none" extrusionOk="0">
                <a:moveTo>
                  <a:pt x="0" y="0"/>
                </a:moveTo>
                <a:cubicBezTo>
                  <a:pt x="280302" y="-6619"/>
                  <a:pt x="363201" y="4913"/>
                  <a:pt x="585917" y="0"/>
                </a:cubicBezTo>
                <a:cubicBezTo>
                  <a:pt x="832357" y="-10107"/>
                  <a:pt x="996738" y="-34312"/>
                  <a:pt x="1196247" y="0"/>
                </a:cubicBezTo>
                <a:cubicBezTo>
                  <a:pt x="1357180" y="16623"/>
                  <a:pt x="1575042" y="-11041"/>
                  <a:pt x="1806578" y="0"/>
                </a:cubicBezTo>
                <a:cubicBezTo>
                  <a:pt x="2016334" y="246"/>
                  <a:pt x="2239353" y="-8732"/>
                  <a:pt x="2441321" y="0"/>
                </a:cubicBezTo>
                <a:cubicBezTo>
                  <a:pt x="2441188" y="8366"/>
                  <a:pt x="2440365" y="10017"/>
                  <a:pt x="2441321" y="18288"/>
                </a:cubicBezTo>
                <a:cubicBezTo>
                  <a:pt x="2159375" y="49009"/>
                  <a:pt x="2054495" y="45666"/>
                  <a:pt x="1830991" y="18288"/>
                </a:cubicBezTo>
                <a:cubicBezTo>
                  <a:pt x="1615846" y="7509"/>
                  <a:pt x="1521674" y="-5422"/>
                  <a:pt x="1269487" y="18288"/>
                </a:cubicBezTo>
                <a:cubicBezTo>
                  <a:pt x="1019660" y="53960"/>
                  <a:pt x="886911" y="42351"/>
                  <a:pt x="707983" y="18288"/>
                </a:cubicBezTo>
                <a:cubicBezTo>
                  <a:pt x="523434" y="27321"/>
                  <a:pt x="307885" y="34316"/>
                  <a:pt x="0" y="18288"/>
                </a:cubicBezTo>
                <a:cubicBezTo>
                  <a:pt x="-595" y="11182"/>
                  <a:pt x="-5" y="6307"/>
                  <a:pt x="0" y="0"/>
                </a:cubicBezTo>
                <a:close/>
              </a:path>
              <a:path w="2441321" h="18288" stroke="0" extrusionOk="0">
                <a:moveTo>
                  <a:pt x="0" y="0"/>
                </a:moveTo>
                <a:cubicBezTo>
                  <a:pt x="212126" y="-10265"/>
                  <a:pt x="442910" y="-11728"/>
                  <a:pt x="585917" y="0"/>
                </a:cubicBezTo>
                <a:cubicBezTo>
                  <a:pt x="724579" y="21751"/>
                  <a:pt x="879365" y="-33198"/>
                  <a:pt x="1123008" y="0"/>
                </a:cubicBezTo>
                <a:cubicBezTo>
                  <a:pt x="1377247" y="11220"/>
                  <a:pt x="1597861" y="-34280"/>
                  <a:pt x="1782164" y="0"/>
                </a:cubicBezTo>
                <a:cubicBezTo>
                  <a:pt x="1975975" y="-3055"/>
                  <a:pt x="2116392" y="-15531"/>
                  <a:pt x="2441321" y="0"/>
                </a:cubicBezTo>
                <a:cubicBezTo>
                  <a:pt x="2441666" y="6144"/>
                  <a:pt x="2441358" y="10525"/>
                  <a:pt x="2441321" y="18288"/>
                </a:cubicBezTo>
                <a:cubicBezTo>
                  <a:pt x="2180658" y="18322"/>
                  <a:pt x="2084222" y="5934"/>
                  <a:pt x="1879817" y="18288"/>
                </a:cubicBezTo>
                <a:cubicBezTo>
                  <a:pt x="1668182" y="16222"/>
                  <a:pt x="1551159" y="-6477"/>
                  <a:pt x="1318313" y="18288"/>
                </a:cubicBezTo>
                <a:cubicBezTo>
                  <a:pt x="1059871" y="56395"/>
                  <a:pt x="901959" y="23831"/>
                  <a:pt x="659157" y="18288"/>
                </a:cubicBezTo>
                <a:cubicBezTo>
                  <a:pt x="444692" y="28483"/>
                  <a:pt x="245032" y="39882"/>
                  <a:pt x="0" y="18288"/>
                </a:cubicBezTo>
                <a:cubicBezTo>
                  <a:pt x="-11" y="10485"/>
                  <a:pt x="-221" y="3288"/>
                  <a:pt x="0" y="0"/>
                </a:cubicBezTo>
                <a:close/>
              </a:path>
              <a:path w="2441321" h="18288" fill="none" stroke="0" extrusionOk="0">
                <a:moveTo>
                  <a:pt x="0" y="0"/>
                </a:moveTo>
                <a:cubicBezTo>
                  <a:pt x="265389" y="-22361"/>
                  <a:pt x="344845" y="-65"/>
                  <a:pt x="585917" y="0"/>
                </a:cubicBezTo>
                <a:cubicBezTo>
                  <a:pt x="858472" y="13102"/>
                  <a:pt x="949265" y="-8078"/>
                  <a:pt x="1196247" y="0"/>
                </a:cubicBezTo>
                <a:cubicBezTo>
                  <a:pt x="1379248" y="30707"/>
                  <a:pt x="1585336" y="24963"/>
                  <a:pt x="1806578" y="0"/>
                </a:cubicBezTo>
                <a:cubicBezTo>
                  <a:pt x="1986731" y="-19207"/>
                  <a:pt x="2264933" y="16601"/>
                  <a:pt x="2441321" y="0"/>
                </a:cubicBezTo>
                <a:cubicBezTo>
                  <a:pt x="2441440" y="8687"/>
                  <a:pt x="2440452" y="9944"/>
                  <a:pt x="2441321" y="18288"/>
                </a:cubicBezTo>
                <a:cubicBezTo>
                  <a:pt x="2149099" y="27348"/>
                  <a:pt x="2027305" y="56470"/>
                  <a:pt x="1830991" y="18288"/>
                </a:cubicBezTo>
                <a:cubicBezTo>
                  <a:pt x="1614571" y="-18764"/>
                  <a:pt x="1500998" y="10727"/>
                  <a:pt x="1269487" y="18288"/>
                </a:cubicBezTo>
                <a:cubicBezTo>
                  <a:pt x="1042399" y="37834"/>
                  <a:pt x="927922" y="45822"/>
                  <a:pt x="707983" y="18288"/>
                </a:cubicBezTo>
                <a:cubicBezTo>
                  <a:pt x="502575" y="-5380"/>
                  <a:pt x="350393" y="34499"/>
                  <a:pt x="0" y="18288"/>
                </a:cubicBezTo>
                <a:cubicBezTo>
                  <a:pt x="-394" y="12154"/>
                  <a:pt x="907" y="6688"/>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custGeom>
                    <a:avLst/>
                    <a:gdLst>
                      <a:gd name="connsiteX0" fmla="*/ 0 w 2441321"/>
                      <a:gd name="connsiteY0" fmla="*/ 0 h 18288"/>
                      <a:gd name="connsiteX1" fmla="*/ 585917 w 2441321"/>
                      <a:gd name="connsiteY1" fmla="*/ 0 h 18288"/>
                      <a:gd name="connsiteX2" fmla="*/ 1196247 w 2441321"/>
                      <a:gd name="connsiteY2" fmla="*/ 0 h 18288"/>
                      <a:gd name="connsiteX3" fmla="*/ 1806578 w 2441321"/>
                      <a:gd name="connsiteY3" fmla="*/ 0 h 18288"/>
                      <a:gd name="connsiteX4" fmla="*/ 2441321 w 2441321"/>
                      <a:gd name="connsiteY4" fmla="*/ 0 h 18288"/>
                      <a:gd name="connsiteX5" fmla="*/ 2441321 w 2441321"/>
                      <a:gd name="connsiteY5" fmla="*/ 18288 h 18288"/>
                      <a:gd name="connsiteX6" fmla="*/ 1830991 w 2441321"/>
                      <a:gd name="connsiteY6" fmla="*/ 18288 h 18288"/>
                      <a:gd name="connsiteX7" fmla="*/ 1269487 w 2441321"/>
                      <a:gd name="connsiteY7" fmla="*/ 18288 h 18288"/>
                      <a:gd name="connsiteX8" fmla="*/ 707983 w 2441321"/>
                      <a:gd name="connsiteY8" fmla="*/ 18288 h 18288"/>
                      <a:gd name="connsiteX9" fmla="*/ 0 w 2441321"/>
                      <a:gd name="connsiteY9" fmla="*/ 18288 h 18288"/>
                      <a:gd name="connsiteX10" fmla="*/ 0 w 2441321"/>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1321" h="18288" fill="none" extrusionOk="0">
                        <a:moveTo>
                          <a:pt x="0" y="0"/>
                        </a:moveTo>
                        <a:cubicBezTo>
                          <a:pt x="273217" y="-17533"/>
                          <a:pt x="355785" y="-4171"/>
                          <a:pt x="585917" y="0"/>
                        </a:cubicBezTo>
                        <a:cubicBezTo>
                          <a:pt x="816049" y="4171"/>
                          <a:pt x="991446" y="-9419"/>
                          <a:pt x="1196247" y="0"/>
                        </a:cubicBezTo>
                        <a:cubicBezTo>
                          <a:pt x="1401048" y="9419"/>
                          <a:pt x="1589984" y="-731"/>
                          <a:pt x="1806578" y="0"/>
                        </a:cubicBezTo>
                        <a:cubicBezTo>
                          <a:pt x="2023172" y="731"/>
                          <a:pt x="2247754" y="8393"/>
                          <a:pt x="2441321" y="0"/>
                        </a:cubicBezTo>
                        <a:cubicBezTo>
                          <a:pt x="2441167" y="8655"/>
                          <a:pt x="2440437" y="9975"/>
                          <a:pt x="2441321" y="18288"/>
                        </a:cubicBezTo>
                        <a:cubicBezTo>
                          <a:pt x="2169723" y="30506"/>
                          <a:pt x="2045712" y="39140"/>
                          <a:pt x="1830991" y="18288"/>
                        </a:cubicBezTo>
                        <a:cubicBezTo>
                          <a:pt x="1616270" y="-2564"/>
                          <a:pt x="1505876" y="3949"/>
                          <a:pt x="1269487" y="18288"/>
                        </a:cubicBezTo>
                        <a:cubicBezTo>
                          <a:pt x="1033098" y="32627"/>
                          <a:pt x="908661" y="41191"/>
                          <a:pt x="707983" y="18288"/>
                        </a:cubicBezTo>
                        <a:cubicBezTo>
                          <a:pt x="507305" y="-4615"/>
                          <a:pt x="333592" y="20759"/>
                          <a:pt x="0" y="18288"/>
                        </a:cubicBezTo>
                        <a:cubicBezTo>
                          <a:pt x="-688" y="11716"/>
                          <a:pt x="875" y="6357"/>
                          <a:pt x="0" y="0"/>
                        </a:cubicBezTo>
                        <a:close/>
                      </a:path>
                      <a:path w="2441321" h="18288" stroke="0" extrusionOk="0">
                        <a:moveTo>
                          <a:pt x="0" y="0"/>
                        </a:moveTo>
                        <a:cubicBezTo>
                          <a:pt x="207071" y="-14617"/>
                          <a:pt x="444194" y="-15606"/>
                          <a:pt x="585917" y="0"/>
                        </a:cubicBezTo>
                        <a:cubicBezTo>
                          <a:pt x="727640" y="15606"/>
                          <a:pt x="904326" y="-79"/>
                          <a:pt x="1123008" y="0"/>
                        </a:cubicBezTo>
                        <a:cubicBezTo>
                          <a:pt x="1341690" y="79"/>
                          <a:pt x="1600014" y="10401"/>
                          <a:pt x="1782164" y="0"/>
                        </a:cubicBezTo>
                        <a:cubicBezTo>
                          <a:pt x="1964314" y="-10401"/>
                          <a:pt x="2143537" y="-21488"/>
                          <a:pt x="2441321" y="0"/>
                        </a:cubicBezTo>
                        <a:cubicBezTo>
                          <a:pt x="2441735" y="5928"/>
                          <a:pt x="2441551" y="11133"/>
                          <a:pt x="2441321" y="18288"/>
                        </a:cubicBezTo>
                        <a:cubicBezTo>
                          <a:pt x="2166745" y="28773"/>
                          <a:pt x="2078726" y="15476"/>
                          <a:pt x="1879817" y="18288"/>
                        </a:cubicBezTo>
                        <a:cubicBezTo>
                          <a:pt x="1680908" y="21100"/>
                          <a:pt x="1548770" y="-4127"/>
                          <a:pt x="1318313" y="18288"/>
                        </a:cubicBezTo>
                        <a:cubicBezTo>
                          <a:pt x="1087856" y="40703"/>
                          <a:pt x="894613" y="3927"/>
                          <a:pt x="659157" y="18288"/>
                        </a:cubicBezTo>
                        <a:cubicBezTo>
                          <a:pt x="423701" y="32649"/>
                          <a:pt x="246611" y="33975"/>
                          <a:pt x="0" y="18288"/>
                        </a:cubicBezTo>
                        <a:cubicBezTo>
                          <a:pt x="-348" y="10388"/>
                          <a:pt x="-12" y="3969"/>
                          <a:pt x="0" y="0"/>
                        </a:cubicBezTo>
                        <a:close/>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3"/>
          <p:cNvPicPr/>
          <p:nvPr/>
        </p:nvPicPr>
        <p:blipFill>
          <a:blip r:embed="rId2" cstate="print">
            <a:extLst>
              <a:ext uri="{28A0092B-C50C-407E-A947-70E740481C1C}">
                <a14:useLocalDpi xmlns:a14="http://schemas.microsoft.com/office/drawing/2010/main" val="0"/>
              </a:ext>
            </a:extLst>
          </a:blip>
          <a:stretch>
            <a:fillRect/>
          </a:stretch>
        </p:blipFill>
        <p:spPr bwMode="auto">
          <a:xfrm>
            <a:off x="4845118" y="836712"/>
            <a:ext cx="4119370" cy="5047456"/>
          </a:xfrm>
          <a:prstGeom prst="rect">
            <a:avLst/>
          </a:prstGeom>
          <a:noFill/>
        </p:spPr>
      </p:pic>
    </p:spTree>
    <p:extLst>
      <p:ext uri="{BB962C8B-B14F-4D97-AF65-F5344CB8AC3E}">
        <p14:creationId xmlns:p14="http://schemas.microsoft.com/office/powerpoint/2010/main" val="3555401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3" name="Group 12">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6397" y="508838"/>
            <a:ext cx="3913467" cy="6239661"/>
            <a:chOff x="-19221" y="251144"/>
            <a:chExt cx="5217958" cy="6239661"/>
          </a:xfrm>
        </p:grpSpPr>
        <p:sp>
          <p:nvSpPr>
            <p:cNvPr id="14" name="Freeform: Shape 13">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re 1"/>
          <p:cNvSpPr>
            <a:spLocks noGrp="1"/>
          </p:cNvSpPr>
          <p:nvPr>
            <p:ph type="ctrTitle"/>
          </p:nvPr>
        </p:nvSpPr>
        <p:spPr>
          <a:xfrm>
            <a:off x="480060" y="1243013"/>
            <a:ext cx="3299852"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3200" b="1" dirty="0">
                <a:solidFill>
                  <a:schemeClr val="tx2"/>
                </a:solidFill>
              </a:rPr>
              <a:t>Animation : 10 </a:t>
            </a:r>
            <a:r>
              <a:rPr lang="en-US" sz="3200" b="1" dirty="0" err="1">
                <a:solidFill>
                  <a:schemeClr val="tx2"/>
                </a:solidFill>
              </a:rPr>
              <a:t>événements</a:t>
            </a:r>
            <a:r>
              <a:rPr lang="en-US" sz="3200" b="1" dirty="0">
                <a:solidFill>
                  <a:schemeClr val="tx2"/>
                </a:solidFill>
              </a:rPr>
              <a:t> </a:t>
            </a:r>
            <a:r>
              <a:rPr lang="en-US" sz="3200" b="1" dirty="0" err="1">
                <a:solidFill>
                  <a:schemeClr val="tx2"/>
                </a:solidFill>
              </a:rPr>
              <a:t>réalisés</a:t>
            </a:r>
            <a:br>
              <a:rPr lang="en-US" sz="3200" b="1" dirty="0">
                <a:solidFill>
                  <a:schemeClr val="tx2"/>
                </a:solidFill>
              </a:rPr>
            </a:br>
            <a:endParaRPr lang="en-US" sz="3100" kern="1200" dirty="0">
              <a:solidFill>
                <a:schemeClr val="tx2"/>
              </a:solidFill>
              <a:latin typeface="+mj-lt"/>
              <a:ea typeface="+mj-ea"/>
              <a:cs typeface="+mj-cs"/>
            </a:endParaRPr>
          </a:p>
        </p:txBody>
      </p:sp>
      <p:sp>
        <p:nvSpPr>
          <p:cNvPr id="3" name="Sous-titre 2"/>
          <p:cNvSpPr>
            <a:spLocks noGrp="1"/>
          </p:cNvSpPr>
          <p:nvPr>
            <p:ph type="subTitle" idx="1"/>
          </p:nvPr>
        </p:nvSpPr>
        <p:spPr>
          <a:xfrm>
            <a:off x="3059832" y="804672"/>
            <a:ext cx="6084168" cy="5230368"/>
          </a:xfrm>
        </p:spPr>
        <p:txBody>
          <a:bodyPr vert="horz" lIns="91440" tIns="45720" rIns="91440" bIns="45720" rtlCol="0" anchor="ctr">
            <a:normAutofit/>
          </a:bodyPr>
          <a:lstStyle/>
          <a:p>
            <a:pPr algn="l">
              <a:lnSpc>
                <a:spcPct val="90000"/>
              </a:lnSpc>
            </a:pPr>
            <a:endParaRPr lang="en-US" sz="1400" b="1" dirty="0">
              <a:solidFill>
                <a:schemeClr val="tx2"/>
              </a:solidFill>
            </a:endParaRPr>
          </a:p>
          <a:p>
            <a:pPr marL="914400" lvl="1" indent="-228600" algn="l">
              <a:lnSpc>
                <a:spcPct val="90000"/>
              </a:lnSpc>
              <a:buFont typeface="Arial" panose="020B0604020202020204" pitchFamily="34" charset="0"/>
              <a:buChar char="•"/>
            </a:pPr>
            <a:r>
              <a:rPr lang="en-US" sz="1600" dirty="0">
                <a:solidFill>
                  <a:schemeClr val="tx2"/>
                </a:solidFill>
              </a:rPr>
              <a:t>2 </a:t>
            </a:r>
            <a:r>
              <a:rPr lang="en-US" sz="1600" dirty="0" err="1">
                <a:solidFill>
                  <a:schemeClr val="tx2"/>
                </a:solidFill>
              </a:rPr>
              <a:t>journées</a:t>
            </a:r>
            <a:r>
              <a:rPr lang="en-US" sz="1600" dirty="0">
                <a:solidFill>
                  <a:schemeClr val="tx2"/>
                </a:solidFill>
              </a:rPr>
              <a:t> avec les </a:t>
            </a:r>
            <a:r>
              <a:rPr lang="en-US" sz="1600" dirty="0" err="1">
                <a:solidFill>
                  <a:schemeClr val="tx2"/>
                </a:solidFill>
              </a:rPr>
              <a:t>scolaires</a:t>
            </a:r>
            <a:r>
              <a:rPr lang="en-US" sz="1600" dirty="0">
                <a:solidFill>
                  <a:schemeClr val="tx2"/>
                </a:solidFill>
              </a:rPr>
              <a:t> à Vinon (80 </a:t>
            </a:r>
            <a:r>
              <a:rPr lang="en-US" sz="1600" dirty="0" err="1">
                <a:solidFill>
                  <a:schemeClr val="tx2"/>
                </a:solidFill>
              </a:rPr>
              <a:t>élèves</a:t>
            </a:r>
            <a:r>
              <a:rPr lang="en-US" sz="1600" dirty="0">
                <a:solidFill>
                  <a:schemeClr val="tx2"/>
                </a:solidFill>
              </a:rPr>
              <a:t> environ)</a:t>
            </a:r>
          </a:p>
          <a:p>
            <a:pPr marL="914400" lvl="1" indent="-228600" algn="l">
              <a:lnSpc>
                <a:spcPct val="90000"/>
              </a:lnSpc>
              <a:buFont typeface="Arial" panose="020B0604020202020204" pitchFamily="34" charset="0"/>
              <a:buChar char="•"/>
            </a:pPr>
            <a:r>
              <a:rPr lang="en-US" sz="1600" dirty="0">
                <a:solidFill>
                  <a:schemeClr val="tx2"/>
                </a:solidFill>
              </a:rPr>
              <a:t>2 enduros carpe (8 équipes par enduro) </a:t>
            </a:r>
            <a:r>
              <a:rPr lang="en-US" sz="1600" dirty="0" err="1">
                <a:solidFill>
                  <a:schemeClr val="tx2"/>
                </a:solidFill>
              </a:rPr>
              <a:t>organisation</a:t>
            </a:r>
            <a:r>
              <a:rPr lang="en-US" sz="1600" dirty="0">
                <a:solidFill>
                  <a:schemeClr val="tx2"/>
                </a:solidFill>
              </a:rPr>
              <a:t> en </a:t>
            </a:r>
            <a:r>
              <a:rPr lang="en-US" sz="1600" dirty="0" err="1">
                <a:solidFill>
                  <a:schemeClr val="tx2"/>
                </a:solidFill>
              </a:rPr>
              <a:t>partenariat</a:t>
            </a:r>
            <a:r>
              <a:rPr lang="en-US" sz="1600" dirty="0">
                <a:solidFill>
                  <a:schemeClr val="tx2"/>
                </a:solidFill>
              </a:rPr>
              <a:t> avec Provence Pêche</a:t>
            </a:r>
          </a:p>
          <a:p>
            <a:pPr marL="914400" lvl="1" indent="-228600" algn="l">
              <a:lnSpc>
                <a:spcPct val="90000"/>
              </a:lnSpc>
              <a:buFont typeface="Arial" panose="020B0604020202020204" pitchFamily="34" charset="0"/>
              <a:buChar char="•"/>
            </a:pPr>
            <a:r>
              <a:rPr lang="en-US" sz="1600" dirty="0">
                <a:solidFill>
                  <a:schemeClr val="tx2"/>
                </a:solidFill>
              </a:rPr>
              <a:t>1 fête de la pêche aux </a:t>
            </a:r>
            <a:r>
              <a:rPr lang="en-US" sz="1600" dirty="0" err="1">
                <a:solidFill>
                  <a:schemeClr val="tx2"/>
                </a:solidFill>
              </a:rPr>
              <a:t>Gravières</a:t>
            </a:r>
            <a:r>
              <a:rPr lang="en-US" sz="1600" dirty="0">
                <a:solidFill>
                  <a:schemeClr val="tx2"/>
                </a:solidFill>
              </a:rPr>
              <a:t> (35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1 demi-journée initiation montage et pêche à la mouche (10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1 journée </a:t>
            </a:r>
            <a:r>
              <a:rPr lang="en-US" sz="1600" dirty="0" err="1">
                <a:solidFill>
                  <a:schemeClr val="tx2"/>
                </a:solidFill>
              </a:rPr>
              <a:t>jeune</a:t>
            </a:r>
            <a:r>
              <a:rPr lang="en-US" sz="1600" dirty="0">
                <a:solidFill>
                  <a:schemeClr val="tx2"/>
                </a:solidFill>
              </a:rPr>
              <a:t> à la gravière </a:t>
            </a:r>
            <a:r>
              <a:rPr lang="en-US" sz="1600" dirty="0" err="1">
                <a:solidFill>
                  <a:schemeClr val="tx2"/>
                </a:solidFill>
              </a:rPr>
              <a:t>notre</a:t>
            </a:r>
            <a:r>
              <a:rPr lang="en-US" sz="1600" dirty="0">
                <a:solidFill>
                  <a:schemeClr val="tx2"/>
                </a:solidFill>
              </a:rPr>
              <a:t> dame des </a:t>
            </a:r>
            <a:r>
              <a:rPr lang="en-US" sz="1600" dirty="0" err="1">
                <a:solidFill>
                  <a:schemeClr val="tx2"/>
                </a:solidFill>
              </a:rPr>
              <a:t>Tousques</a:t>
            </a:r>
            <a:r>
              <a:rPr lang="en-US" sz="1600" dirty="0">
                <a:solidFill>
                  <a:schemeClr val="tx2"/>
                </a:solidFill>
              </a:rPr>
              <a:t> (40 enfants environ)</a:t>
            </a:r>
          </a:p>
          <a:p>
            <a:pPr marL="914400" lvl="1" indent="-228600" algn="l">
              <a:lnSpc>
                <a:spcPct val="90000"/>
              </a:lnSpc>
              <a:buFont typeface="Arial" panose="020B0604020202020204" pitchFamily="34" charset="0"/>
              <a:buChar char="•"/>
            </a:pPr>
            <a:r>
              <a:rPr lang="en-US" sz="1600" dirty="0">
                <a:solidFill>
                  <a:schemeClr val="tx2"/>
                </a:solidFill>
              </a:rPr>
              <a:t>Participation à un </a:t>
            </a:r>
            <a:r>
              <a:rPr lang="en-US" sz="1600" dirty="0" err="1">
                <a:solidFill>
                  <a:schemeClr val="tx2"/>
                </a:solidFill>
              </a:rPr>
              <a:t>tournage</a:t>
            </a:r>
            <a:r>
              <a:rPr lang="en-US" sz="1600" dirty="0">
                <a:solidFill>
                  <a:schemeClr val="tx2"/>
                </a:solidFill>
              </a:rPr>
              <a:t> de film </a:t>
            </a:r>
            <a:r>
              <a:rPr lang="en-US" sz="1600" dirty="0" err="1">
                <a:solidFill>
                  <a:schemeClr val="tx2"/>
                </a:solidFill>
              </a:rPr>
              <a:t>chaîne</a:t>
            </a:r>
            <a:r>
              <a:rPr lang="en-US" sz="1600" dirty="0">
                <a:solidFill>
                  <a:schemeClr val="tx2"/>
                </a:solidFill>
              </a:rPr>
              <a:t> Orion pêche  sur You tube</a:t>
            </a:r>
          </a:p>
          <a:p>
            <a:pPr marL="914400" lvl="1" indent="-228600" algn="l">
              <a:lnSpc>
                <a:spcPct val="90000"/>
              </a:lnSpc>
              <a:buFont typeface="Arial" panose="020B0604020202020204" pitchFamily="34" charset="0"/>
              <a:buChar char="•"/>
            </a:pPr>
            <a:r>
              <a:rPr lang="en-US" sz="1600" dirty="0">
                <a:solidFill>
                  <a:schemeClr val="tx2"/>
                </a:solidFill>
              </a:rPr>
              <a:t>4 </a:t>
            </a:r>
            <a:r>
              <a:rPr lang="en-US" sz="1600" dirty="0" err="1">
                <a:solidFill>
                  <a:schemeClr val="tx2"/>
                </a:solidFill>
              </a:rPr>
              <a:t>jours</a:t>
            </a:r>
            <a:r>
              <a:rPr lang="en-US" sz="1600" dirty="0">
                <a:solidFill>
                  <a:schemeClr val="tx2"/>
                </a:solidFill>
              </a:rPr>
              <a:t> de stage avec Yannick Rivière</a:t>
            </a:r>
          </a:p>
          <a:p>
            <a:pPr marL="914400" lvl="1" indent="-228600" algn="l">
              <a:lnSpc>
                <a:spcPct val="90000"/>
              </a:lnSpc>
              <a:buFont typeface="Arial" panose="020B0604020202020204" pitchFamily="34" charset="0"/>
              <a:buChar char="•"/>
            </a:pPr>
            <a:r>
              <a:rPr lang="en-US" sz="1600" dirty="0">
                <a:solidFill>
                  <a:schemeClr val="tx2"/>
                </a:solidFill>
              </a:rPr>
              <a:t>1 fishing tour au Verdon (100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1 fishing tour aux </a:t>
            </a:r>
            <a:r>
              <a:rPr lang="en-US" sz="1600" dirty="0" err="1">
                <a:solidFill>
                  <a:schemeClr val="tx2"/>
                </a:solidFill>
              </a:rPr>
              <a:t>gravières</a:t>
            </a:r>
            <a:r>
              <a:rPr lang="en-US" sz="1600" dirty="0">
                <a:solidFill>
                  <a:schemeClr val="tx2"/>
                </a:solidFill>
              </a:rPr>
              <a:t> (60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½ journée </a:t>
            </a:r>
            <a:r>
              <a:rPr lang="en-US" sz="1600" dirty="0" err="1">
                <a:solidFill>
                  <a:schemeClr val="tx2"/>
                </a:solidFill>
              </a:rPr>
              <a:t>découverte</a:t>
            </a:r>
            <a:r>
              <a:rPr lang="en-US" sz="1600" dirty="0">
                <a:solidFill>
                  <a:schemeClr val="tx2"/>
                </a:solidFill>
              </a:rPr>
              <a:t> des </a:t>
            </a:r>
            <a:r>
              <a:rPr lang="en-US" sz="1600" dirty="0" err="1">
                <a:solidFill>
                  <a:schemeClr val="tx2"/>
                </a:solidFill>
              </a:rPr>
              <a:t>invertébrés</a:t>
            </a:r>
            <a:r>
              <a:rPr lang="en-US" sz="1600" dirty="0">
                <a:solidFill>
                  <a:schemeClr val="tx2"/>
                </a:solidFill>
              </a:rPr>
              <a:t> avec </a:t>
            </a:r>
            <a:r>
              <a:rPr lang="en-US" sz="1600" dirty="0" err="1">
                <a:solidFill>
                  <a:schemeClr val="tx2"/>
                </a:solidFill>
              </a:rPr>
              <a:t>une</a:t>
            </a:r>
            <a:r>
              <a:rPr lang="en-US" sz="1600" dirty="0">
                <a:solidFill>
                  <a:schemeClr val="tx2"/>
                </a:solidFill>
              </a:rPr>
              <a:t> </a:t>
            </a:r>
            <a:r>
              <a:rPr lang="en-US" sz="1600" dirty="0" err="1">
                <a:solidFill>
                  <a:schemeClr val="tx2"/>
                </a:solidFill>
              </a:rPr>
              <a:t>classe</a:t>
            </a:r>
            <a:r>
              <a:rPr lang="en-US" sz="1600" dirty="0">
                <a:solidFill>
                  <a:schemeClr val="tx2"/>
                </a:solidFill>
              </a:rPr>
              <a:t> de CP</a:t>
            </a:r>
          </a:p>
          <a:p>
            <a:pPr marL="914400" lvl="1" indent="-228600" algn="l">
              <a:lnSpc>
                <a:spcPct val="90000"/>
              </a:lnSpc>
              <a:buFont typeface="Arial" panose="020B0604020202020204" pitchFamily="34" charset="0"/>
              <a:buChar char="•"/>
            </a:pPr>
            <a:endParaRPr lang="en-US" sz="14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1008112" cy="1055022"/>
          </a:xfrm>
          <a:prstGeom prst="rect">
            <a:avLst/>
          </a:prstGeom>
          <a:noFill/>
        </p:spPr>
      </p:pic>
    </p:spTree>
    <p:extLst>
      <p:ext uri="{BB962C8B-B14F-4D97-AF65-F5344CB8AC3E}">
        <p14:creationId xmlns:p14="http://schemas.microsoft.com/office/powerpoint/2010/main" val="12914648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3" name="Group 12">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6397" y="508838"/>
            <a:ext cx="3913467" cy="6239661"/>
            <a:chOff x="-19221" y="251144"/>
            <a:chExt cx="5217958" cy="6239661"/>
          </a:xfrm>
        </p:grpSpPr>
        <p:sp>
          <p:nvSpPr>
            <p:cNvPr id="14" name="Freeform: Shape 13">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re 1"/>
          <p:cNvSpPr>
            <a:spLocks noGrp="1"/>
          </p:cNvSpPr>
          <p:nvPr>
            <p:ph type="ctrTitle"/>
          </p:nvPr>
        </p:nvSpPr>
        <p:spPr>
          <a:xfrm>
            <a:off x="480060" y="1243013"/>
            <a:ext cx="2891790"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Travaux</a:t>
            </a:r>
          </a:p>
        </p:txBody>
      </p:sp>
      <p:sp>
        <p:nvSpPr>
          <p:cNvPr id="3" name="Sous-titre 2"/>
          <p:cNvSpPr>
            <a:spLocks noGrp="1"/>
          </p:cNvSpPr>
          <p:nvPr>
            <p:ph type="subTitle" idx="1"/>
          </p:nvPr>
        </p:nvSpPr>
        <p:spPr>
          <a:xfrm>
            <a:off x="3131841" y="804672"/>
            <a:ext cx="6011930" cy="5230368"/>
          </a:xfrm>
        </p:spPr>
        <p:txBody>
          <a:bodyPr vert="horz" lIns="91440" tIns="45720" rIns="91440" bIns="45720" rtlCol="0" anchor="ctr">
            <a:normAutofit/>
          </a:bodyPr>
          <a:lstStyle/>
          <a:p>
            <a:pPr marL="914400" lvl="1" indent="-228600" algn="l">
              <a:lnSpc>
                <a:spcPct val="90000"/>
              </a:lnSpc>
              <a:buFont typeface="Arial" panose="020B0604020202020204" pitchFamily="34" charset="0"/>
              <a:buChar char="•"/>
            </a:pPr>
            <a:r>
              <a:rPr lang="en-US" sz="1600" dirty="0">
                <a:solidFill>
                  <a:schemeClr val="tx2"/>
                </a:solidFill>
              </a:rPr>
              <a:t>1 journée Verdon Propre (15 bénévoles de </a:t>
            </a:r>
            <a:r>
              <a:rPr lang="en-US" sz="1600" dirty="0" err="1">
                <a:solidFill>
                  <a:schemeClr val="tx2"/>
                </a:solidFill>
              </a:rPr>
              <a:t>l’AAPPMA</a:t>
            </a:r>
            <a:r>
              <a:rPr lang="en-US" sz="1600" dirty="0">
                <a:solidFill>
                  <a:schemeClr val="tx2"/>
                </a:solidFill>
              </a:rPr>
              <a:t>) avec </a:t>
            </a:r>
            <a:r>
              <a:rPr lang="en-US" sz="1600" dirty="0" err="1">
                <a:solidFill>
                  <a:schemeClr val="tx2"/>
                </a:solidFill>
              </a:rPr>
              <a:t>l’association</a:t>
            </a:r>
            <a:r>
              <a:rPr lang="en-US" sz="1600" dirty="0">
                <a:solidFill>
                  <a:schemeClr val="tx2"/>
                </a:solidFill>
              </a:rPr>
              <a:t> Vinon Propre (</a:t>
            </a:r>
            <a:r>
              <a:rPr lang="en-US" sz="1600" dirty="0" err="1">
                <a:solidFill>
                  <a:schemeClr val="tx2"/>
                </a:solidFill>
              </a:rPr>
              <a:t>mobilisation</a:t>
            </a:r>
            <a:r>
              <a:rPr lang="en-US" sz="1600" dirty="0">
                <a:solidFill>
                  <a:schemeClr val="tx2"/>
                </a:solidFill>
              </a:rPr>
              <a:t> de plus de 150 </a:t>
            </a:r>
            <a:r>
              <a:rPr lang="en-US" sz="1600" dirty="0" err="1">
                <a:solidFill>
                  <a:schemeClr val="tx2"/>
                </a:solidFill>
              </a:rPr>
              <a:t>personnes</a:t>
            </a:r>
            <a:r>
              <a:rPr lang="en-US" sz="1600" dirty="0">
                <a:solidFill>
                  <a:schemeClr val="tx2"/>
                </a:solidFill>
              </a:rPr>
              <a:t> au total)</a:t>
            </a:r>
          </a:p>
          <a:p>
            <a:pPr marL="914400" lvl="1" indent="-228600" algn="l">
              <a:lnSpc>
                <a:spcPct val="90000"/>
              </a:lnSpc>
              <a:buFont typeface="Arial" panose="020B0604020202020204" pitchFamily="34" charset="0"/>
              <a:buChar char="•"/>
            </a:pPr>
            <a:r>
              <a:rPr lang="en-US" sz="1600" dirty="0">
                <a:solidFill>
                  <a:schemeClr val="tx2"/>
                </a:solidFill>
              </a:rPr>
              <a:t>1 journée mise en place de </a:t>
            </a:r>
            <a:r>
              <a:rPr lang="en-US" sz="1600" dirty="0" err="1">
                <a:solidFill>
                  <a:schemeClr val="tx2"/>
                </a:solidFill>
              </a:rPr>
              <a:t>fils</a:t>
            </a:r>
            <a:r>
              <a:rPr lang="en-US" sz="1600" dirty="0">
                <a:solidFill>
                  <a:schemeClr val="tx2"/>
                </a:solidFill>
              </a:rPr>
              <a:t> </a:t>
            </a:r>
            <a:r>
              <a:rPr lang="en-US" sz="1600" dirty="0" err="1">
                <a:solidFill>
                  <a:schemeClr val="tx2"/>
                </a:solidFill>
              </a:rPr>
              <a:t>tendus</a:t>
            </a:r>
            <a:r>
              <a:rPr lang="en-US" sz="1600" dirty="0">
                <a:solidFill>
                  <a:schemeClr val="tx2"/>
                </a:solidFill>
              </a:rPr>
              <a:t> pour </a:t>
            </a:r>
            <a:r>
              <a:rPr lang="en-US" sz="1600" dirty="0" err="1">
                <a:solidFill>
                  <a:schemeClr val="tx2"/>
                </a:solidFill>
              </a:rPr>
              <a:t>réduire</a:t>
            </a:r>
            <a:r>
              <a:rPr lang="en-US" sz="1600" dirty="0">
                <a:solidFill>
                  <a:schemeClr val="tx2"/>
                </a:solidFill>
              </a:rPr>
              <a:t> </a:t>
            </a:r>
            <a:r>
              <a:rPr lang="en-US" sz="1600" dirty="0" err="1">
                <a:solidFill>
                  <a:schemeClr val="tx2"/>
                </a:solidFill>
              </a:rPr>
              <a:t>l’impact</a:t>
            </a:r>
            <a:r>
              <a:rPr lang="en-US" sz="1600" dirty="0">
                <a:solidFill>
                  <a:schemeClr val="tx2"/>
                </a:solidFill>
              </a:rPr>
              <a:t> des </a:t>
            </a:r>
            <a:r>
              <a:rPr lang="en-US" sz="1600" dirty="0" err="1">
                <a:solidFill>
                  <a:schemeClr val="tx2"/>
                </a:solidFill>
              </a:rPr>
              <a:t>cormorans</a:t>
            </a:r>
            <a:r>
              <a:rPr lang="en-US" sz="1600" dirty="0">
                <a:solidFill>
                  <a:schemeClr val="tx2"/>
                </a:solidFill>
              </a:rPr>
              <a:t> (20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1 journée mise en place </a:t>
            </a:r>
            <a:r>
              <a:rPr lang="en-US" sz="1600" dirty="0" err="1">
                <a:solidFill>
                  <a:schemeClr val="tx2"/>
                </a:solidFill>
              </a:rPr>
              <a:t>d’habitat</a:t>
            </a:r>
            <a:r>
              <a:rPr lang="en-US" sz="1600" dirty="0">
                <a:solidFill>
                  <a:schemeClr val="tx2"/>
                </a:solidFill>
              </a:rPr>
              <a:t> à la gravière Notre Dame des </a:t>
            </a:r>
            <a:r>
              <a:rPr lang="en-US" sz="1600" dirty="0" err="1">
                <a:solidFill>
                  <a:schemeClr val="tx2"/>
                </a:solidFill>
              </a:rPr>
              <a:t>Tousques</a:t>
            </a:r>
            <a:r>
              <a:rPr lang="en-US" sz="1600" dirty="0">
                <a:solidFill>
                  <a:schemeClr val="tx2"/>
                </a:solidFill>
              </a:rPr>
              <a:t> (15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2 </a:t>
            </a:r>
            <a:r>
              <a:rPr lang="en-US" sz="1600" dirty="0" err="1">
                <a:solidFill>
                  <a:schemeClr val="tx2"/>
                </a:solidFill>
              </a:rPr>
              <a:t>jours</a:t>
            </a:r>
            <a:r>
              <a:rPr lang="en-US" sz="1600" dirty="0">
                <a:solidFill>
                  <a:schemeClr val="tx2"/>
                </a:solidFill>
              </a:rPr>
              <a:t>, mise en place des </a:t>
            </a:r>
            <a:r>
              <a:rPr lang="en-US" sz="1600" dirty="0" err="1">
                <a:solidFill>
                  <a:schemeClr val="tx2"/>
                </a:solidFill>
              </a:rPr>
              <a:t>panneaux</a:t>
            </a:r>
            <a:r>
              <a:rPr lang="en-US" sz="1600" dirty="0">
                <a:solidFill>
                  <a:schemeClr val="tx2"/>
                </a:solidFill>
              </a:rPr>
              <a:t> </a:t>
            </a:r>
            <a:r>
              <a:rPr lang="en-US" sz="1600" dirty="0" err="1">
                <a:solidFill>
                  <a:schemeClr val="tx2"/>
                </a:solidFill>
              </a:rPr>
              <a:t>réglementaires</a:t>
            </a:r>
            <a:r>
              <a:rPr lang="en-US" sz="1600" dirty="0">
                <a:solidFill>
                  <a:schemeClr val="tx2"/>
                </a:solidFill>
              </a:rPr>
              <a:t> (5 </a:t>
            </a:r>
            <a:r>
              <a:rPr lang="en-US" sz="1600" dirty="0" err="1">
                <a:solidFill>
                  <a:schemeClr val="tx2"/>
                </a:solidFill>
              </a:rPr>
              <a:t>personnes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err="1">
                <a:solidFill>
                  <a:schemeClr val="tx2"/>
                </a:solidFill>
              </a:rPr>
              <a:t>Plusieurs</a:t>
            </a:r>
            <a:r>
              <a:rPr lang="en-US" sz="1600" dirty="0">
                <a:solidFill>
                  <a:schemeClr val="tx2"/>
                </a:solidFill>
              </a:rPr>
              <a:t> actions de </a:t>
            </a:r>
            <a:r>
              <a:rPr lang="en-US" sz="1600" dirty="0" err="1">
                <a:solidFill>
                  <a:schemeClr val="tx2"/>
                </a:solidFill>
              </a:rPr>
              <a:t>débroussaillage</a:t>
            </a:r>
            <a:r>
              <a:rPr lang="en-US" sz="1600" dirty="0">
                <a:solidFill>
                  <a:schemeClr val="tx2"/>
                </a:solidFill>
              </a:rPr>
              <a:t> </a:t>
            </a:r>
            <a:r>
              <a:rPr lang="en-US" sz="1600" dirty="0" err="1">
                <a:solidFill>
                  <a:schemeClr val="tx2"/>
                </a:solidFill>
              </a:rPr>
              <a:t>autour</a:t>
            </a:r>
            <a:r>
              <a:rPr lang="en-US" sz="1600" dirty="0">
                <a:solidFill>
                  <a:schemeClr val="tx2"/>
                </a:solidFill>
              </a:rPr>
              <a:t> des </a:t>
            </a:r>
            <a:r>
              <a:rPr lang="en-US" sz="1600" dirty="0" err="1">
                <a:solidFill>
                  <a:schemeClr val="tx2"/>
                </a:solidFill>
              </a:rPr>
              <a:t>gravières</a:t>
            </a:r>
            <a:r>
              <a:rPr lang="en-US" sz="1600" dirty="0">
                <a:solidFill>
                  <a:schemeClr val="tx2"/>
                </a:solidFill>
              </a:rPr>
              <a:t>,</a:t>
            </a:r>
          </a:p>
          <a:p>
            <a:pPr marL="914400" lvl="1" indent="-228600" algn="l">
              <a:lnSpc>
                <a:spcPct val="90000"/>
              </a:lnSpc>
              <a:buFont typeface="Arial" panose="020B0604020202020204" pitchFamily="34" charset="0"/>
              <a:buChar char="•"/>
            </a:pPr>
            <a:r>
              <a:rPr lang="en-US" sz="1600" dirty="0">
                <a:solidFill>
                  <a:schemeClr val="tx2"/>
                </a:solidFill>
              </a:rPr>
              <a:t>Gestion des </a:t>
            </a:r>
            <a:r>
              <a:rPr lang="en-US" sz="1600" dirty="0" err="1">
                <a:solidFill>
                  <a:schemeClr val="tx2"/>
                </a:solidFill>
              </a:rPr>
              <a:t>déchets</a:t>
            </a:r>
            <a:r>
              <a:rPr lang="en-US" sz="1600" dirty="0">
                <a:solidFill>
                  <a:schemeClr val="tx2"/>
                </a:solidFill>
              </a:rPr>
              <a:t> aux </a:t>
            </a:r>
            <a:r>
              <a:rPr lang="en-US" sz="1600" dirty="0" err="1">
                <a:solidFill>
                  <a:schemeClr val="tx2"/>
                </a:solidFill>
              </a:rPr>
              <a:t>Gravières</a:t>
            </a:r>
            <a:r>
              <a:rPr lang="en-US" sz="1600" dirty="0">
                <a:solidFill>
                  <a:schemeClr val="tx2"/>
                </a:solidFill>
              </a:rPr>
              <a:t> (2 </a:t>
            </a:r>
            <a:r>
              <a:rPr lang="en-US" sz="1600" dirty="0" err="1">
                <a:solidFill>
                  <a:schemeClr val="tx2"/>
                </a:solidFill>
              </a:rPr>
              <a:t>personnes</a:t>
            </a:r>
            <a:r>
              <a:rPr lang="en-US" sz="1600" dirty="0">
                <a:solidFill>
                  <a:schemeClr val="tx2"/>
                </a:solidFill>
              </a:rPr>
              <a:t>, environ 20 passages dans </a:t>
            </a:r>
            <a:r>
              <a:rPr lang="en-US" sz="1600" dirty="0" err="1">
                <a:solidFill>
                  <a:schemeClr val="tx2"/>
                </a:solidFill>
              </a:rPr>
              <a:t>l’année</a:t>
            </a:r>
            <a:r>
              <a:rPr lang="en-US" sz="1600" dirty="0">
                <a:solidFill>
                  <a:schemeClr val="tx2"/>
                </a:solidFill>
              </a:rPr>
              <a:t>)</a:t>
            </a:r>
          </a:p>
          <a:p>
            <a:pPr indent="-228600" algn="l">
              <a:lnSpc>
                <a:spcPct val="90000"/>
              </a:lnSpc>
              <a:buFont typeface="Arial" panose="020B0604020202020204" pitchFamily="34" charset="0"/>
              <a:buChar char="•"/>
            </a:pPr>
            <a:endParaRPr lang="en-US" sz="16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1008112" cy="1055022"/>
          </a:xfrm>
          <a:prstGeom prst="rect">
            <a:avLst/>
          </a:prstGeom>
          <a:noFill/>
        </p:spPr>
      </p:pic>
    </p:spTree>
    <p:extLst>
      <p:ext uri="{BB962C8B-B14F-4D97-AF65-F5344CB8AC3E}">
        <p14:creationId xmlns:p14="http://schemas.microsoft.com/office/powerpoint/2010/main" val="37386932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 y="0"/>
            <a:ext cx="914377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3" name="Group 12">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6397" y="508838"/>
            <a:ext cx="3913467" cy="6239661"/>
            <a:chOff x="-19221" y="251144"/>
            <a:chExt cx="5217958" cy="6239661"/>
          </a:xfrm>
        </p:grpSpPr>
        <p:sp>
          <p:nvSpPr>
            <p:cNvPr id="14" name="Freeform: Shape 13">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re 1"/>
          <p:cNvSpPr>
            <a:spLocks noGrp="1"/>
          </p:cNvSpPr>
          <p:nvPr>
            <p:ph type="ctrTitle"/>
          </p:nvPr>
        </p:nvSpPr>
        <p:spPr>
          <a:xfrm>
            <a:off x="480060" y="1243013"/>
            <a:ext cx="2891790" cy="4371974"/>
          </a:xfrm>
        </p:spPr>
        <p:txBody>
          <a:bodyPr vert="horz" lIns="91440" tIns="45720" rIns="91440" bIns="45720" rtlCol="0" anchor="ctr">
            <a:normAutofit/>
          </a:bodyPr>
          <a:lstStyle/>
          <a:p>
            <a:pPr algn="l">
              <a:lnSpc>
                <a:spcPct val="90000"/>
              </a:lnSpc>
            </a:pPr>
            <a:r>
              <a:rPr lang="en-US" sz="3100" kern="1200" dirty="0">
                <a:solidFill>
                  <a:schemeClr val="tx2"/>
                </a:solidFill>
                <a:latin typeface="+mj-lt"/>
                <a:ea typeface="+mj-ea"/>
                <a:cs typeface="+mj-cs"/>
              </a:rPr>
              <a:t>Rapport moral, activité 2023</a:t>
            </a:r>
            <a:br>
              <a:rPr lang="en-US" sz="3100" kern="1200" dirty="0">
                <a:solidFill>
                  <a:schemeClr val="tx2"/>
                </a:solidFill>
                <a:latin typeface="+mj-lt"/>
                <a:ea typeface="+mj-ea"/>
                <a:cs typeface="+mj-cs"/>
              </a:rPr>
            </a:br>
            <a:r>
              <a:rPr lang="en-US" sz="3200" b="1" dirty="0" err="1">
                <a:solidFill>
                  <a:schemeClr val="tx2"/>
                </a:solidFill>
              </a:rPr>
              <a:t>Déversement</a:t>
            </a:r>
            <a:r>
              <a:rPr lang="en-US" sz="3200" b="1" dirty="0">
                <a:solidFill>
                  <a:schemeClr val="tx2"/>
                </a:solidFill>
              </a:rPr>
              <a:t> de </a:t>
            </a:r>
            <a:r>
              <a:rPr lang="en-US" sz="3200" b="1" dirty="0" err="1">
                <a:solidFill>
                  <a:schemeClr val="tx2"/>
                </a:solidFill>
              </a:rPr>
              <a:t>poisson</a:t>
            </a:r>
            <a:br>
              <a:rPr lang="en-US" sz="3200" dirty="0">
                <a:solidFill>
                  <a:schemeClr val="tx2"/>
                </a:solidFill>
              </a:rPr>
            </a:br>
            <a:endParaRPr lang="en-US" sz="3100" kern="1200" dirty="0">
              <a:solidFill>
                <a:schemeClr val="tx2"/>
              </a:solidFill>
              <a:latin typeface="+mj-lt"/>
              <a:ea typeface="+mj-ea"/>
              <a:cs typeface="+mj-cs"/>
            </a:endParaRPr>
          </a:p>
        </p:txBody>
      </p:sp>
      <p:sp>
        <p:nvSpPr>
          <p:cNvPr id="3" name="Sous-titre 2"/>
          <p:cNvSpPr>
            <a:spLocks noGrp="1"/>
          </p:cNvSpPr>
          <p:nvPr>
            <p:ph type="subTitle" idx="1"/>
          </p:nvPr>
        </p:nvSpPr>
        <p:spPr>
          <a:xfrm>
            <a:off x="2843808" y="374233"/>
            <a:ext cx="5976664" cy="6107387"/>
          </a:xfrm>
        </p:spPr>
        <p:txBody>
          <a:bodyPr vert="horz" lIns="91440" tIns="45720" rIns="91440" bIns="45720" rtlCol="0" anchor="ctr">
            <a:normAutofit/>
          </a:bodyPr>
          <a:lstStyle/>
          <a:p>
            <a:pPr marL="971550" lvl="1" indent="-285750" algn="l">
              <a:lnSpc>
                <a:spcPct val="90000"/>
              </a:lnSpc>
              <a:buFont typeface="Wingdings" panose="05000000000000000000" pitchFamily="2" charset="2"/>
              <a:buChar char="q"/>
            </a:pPr>
            <a:r>
              <a:rPr lang="en-US" sz="1800" dirty="0">
                <a:solidFill>
                  <a:schemeClr val="tx2"/>
                </a:solidFill>
              </a:rPr>
              <a:t>truite arc en </a:t>
            </a:r>
            <a:r>
              <a:rPr lang="en-US" sz="1800" dirty="0" err="1">
                <a:solidFill>
                  <a:schemeClr val="tx2"/>
                </a:solidFill>
              </a:rPr>
              <a:t>ciel</a:t>
            </a:r>
            <a:r>
              <a:rPr lang="en-US" sz="1800" dirty="0">
                <a:solidFill>
                  <a:schemeClr val="tx2"/>
                </a:solidFill>
              </a:rPr>
              <a:t> 1290 kg </a:t>
            </a:r>
          </a:p>
          <a:p>
            <a:pPr marL="1314450" lvl="2" indent="-285750" algn="l">
              <a:lnSpc>
                <a:spcPct val="90000"/>
              </a:lnSpc>
              <a:buFont typeface="Courier New" panose="02070309020205020404" pitchFamily="49" charset="0"/>
              <a:buChar char="o"/>
            </a:pPr>
            <a:r>
              <a:rPr lang="en-US" sz="1800" dirty="0">
                <a:solidFill>
                  <a:schemeClr val="tx2"/>
                </a:solidFill>
              </a:rPr>
              <a:t>200 kg à </a:t>
            </a:r>
            <a:r>
              <a:rPr lang="en-US" sz="1800" dirty="0" err="1">
                <a:solidFill>
                  <a:schemeClr val="tx2"/>
                </a:solidFill>
              </a:rPr>
              <a:t>Montmeyan</a:t>
            </a:r>
            <a:r>
              <a:rPr lang="en-US" sz="1800" dirty="0">
                <a:solidFill>
                  <a:schemeClr val="tx2"/>
                </a:solidFill>
              </a:rPr>
              <a:t> Plage (2 </a:t>
            </a:r>
            <a:r>
              <a:rPr lang="en-US" sz="1800" dirty="0" err="1">
                <a:solidFill>
                  <a:schemeClr val="tx2"/>
                </a:solidFill>
              </a:rPr>
              <a:t>déversements</a:t>
            </a:r>
            <a:r>
              <a:rPr lang="en-US" sz="1800" dirty="0">
                <a:solidFill>
                  <a:schemeClr val="tx2"/>
                </a:solidFill>
              </a:rPr>
              <a:t>)</a:t>
            </a:r>
          </a:p>
          <a:p>
            <a:pPr marL="1314450" lvl="2" indent="-285750" algn="l">
              <a:lnSpc>
                <a:spcPct val="90000"/>
              </a:lnSpc>
              <a:buFont typeface="Courier New" panose="02070309020205020404" pitchFamily="49" charset="0"/>
              <a:buChar char="o"/>
            </a:pPr>
            <a:r>
              <a:rPr lang="en-US" sz="1800" dirty="0">
                <a:solidFill>
                  <a:schemeClr val="tx2"/>
                </a:solidFill>
              </a:rPr>
              <a:t>1 090 kg à la gravière Notre Dame des </a:t>
            </a:r>
            <a:r>
              <a:rPr lang="en-US" sz="1800" dirty="0" err="1">
                <a:solidFill>
                  <a:schemeClr val="tx2"/>
                </a:solidFill>
              </a:rPr>
              <a:t>Tousques</a:t>
            </a:r>
            <a:r>
              <a:rPr lang="en-US" sz="1800" dirty="0">
                <a:solidFill>
                  <a:schemeClr val="tx2"/>
                </a:solidFill>
              </a:rPr>
              <a:t> (6 </a:t>
            </a:r>
            <a:r>
              <a:rPr lang="en-US" sz="1800" dirty="0" err="1">
                <a:solidFill>
                  <a:schemeClr val="tx2"/>
                </a:solidFill>
              </a:rPr>
              <a:t>déversements</a:t>
            </a:r>
            <a:r>
              <a:rPr lang="en-US" sz="1800" dirty="0">
                <a:solidFill>
                  <a:schemeClr val="tx2"/>
                </a:solidFill>
              </a:rPr>
              <a:t> en </a:t>
            </a:r>
            <a:r>
              <a:rPr lang="en-US" sz="1800" dirty="0" err="1">
                <a:solidFill>
                  <a:schemeClr val="tx2"/>
                </a:solidFill>
              </a:rPr>
              <a:t>période</a:t>
            </a:r>
            <a:r>
              <a:rPr lang="en-US" sz="1800" dirty="0">
                <a:solidFill>
                  <a:schemeClr val="tx2"/>
                </a:solidFill>
              </a:rPr>
              <a:t> de </a:t>
            </a:r>
            <a:r>
              <a:rPr lang="en-US" sz="1800" dirty="0" err="1">
                <a:solidFill>
                  <a:schemeClr val="tx2"/>
                </a:solidFill>
              </a:rPr>
              <a:t>prélèvement</a:t>
            </a:r>
            <a:r>
              <a:rPr lang="en-US" sz="1800" dirty="0">
                <a:solidFill>
                  <a:schemeClr val="tx2"/>
                </a:solidFill>
              </a:rPr>
              <a:t> et 2 en </a:t>
            </a:r>
            <a:r>
              <a:rPr lang="en-US" sz="1800" dirty="0" err="1">
                <a:solidFill>
                  <a:schemeClr val="tx2"/>
                </a:solidFill>
              </a:rPr>
              <a:t>période</a:t>
            </a:r>
            <a:r>
              <a:rPr lang="en-US" sz="1800" dirty="0">
                <a:solidFill>
                  <a:schemeClr val="tx2"/>
                </a:solidFill>
              </a:rPr>
              <a:t> « no kill »)</a:t>
            </a:r>
          </a:p>
          <a:p>
            <a:pPr marL="1314450" lvl="2" indent="-285750" algn="l">
              <a:lnSpc>
                <a:spcPct val="90000"/>
              </a:lnSpc>
              <a:buFont typeface="Courier New" panose="02070309020205020404" pitchFamily="49" charset="0"/>
              <a:buChar char="o"/>
            </a:pPr>
            <a:r>
              <a:rPr lang="en-US" sz="1800" dirty="0">
                <a:solidFill>
                  <a:schemeClr val="tx2"/>
                </a:solidFill>
              </a:rPr>
              <a:t>Pas de </a:t>
            </a:r>
            <a:r>
              <a:rPr lang="en-US" sz="1800" dirty="0" err="1">
                <a:solidFill>
                  <a:schemeClr val="tx2"/>
                </a:solidFill>
              </a:rPr>
              <a:t>déversement</a:t>
            </a:r>
            <a:r>
              <a:rPr lang="en-US" sz="1800" dirty="0">
                <a:solidFill>
                  <a:schemeClr val="tx2"/>
                </a:solidFill>
              </a:rPr>
              <a:t> à </a:t>
            </a:r>
            <a:r>
              <a:rPr lang="en-US" sz="1800" dirty="0" err="1">
                <a:solidFill>
                  <a:schemeClr val="tx2"/>
                </a:solidFill>
              </a:rPr>
              <a:t>Ginasservis</a:t>
            </a:r>
            <a:r>
              <a:rPr lang="en-US" sz="1800" dirty="0">
                <a:solidFill>
                  <a:schemeClr val="tx2"/>
                </a:solidFill>
              </a:rPr>
              <a:t> et à la </a:t>
            </a:r>
            <a:r>
              <a:rPr lang="en-US" sz="1800" dirty="0" err="1">
                <a:solidFill>
                  <a:schemeClr val="tx2"/>
                </a:solidFill>
              </a:rPr>
              <a:t>Verdière</a:t>
            </a:r>
            <a:r>
              <a:rPr lang="en-US" sz="1800" dirty="0">
                <a:solidFill>
                  <a:schemeClr val="tx2"/>
                </a:solidFill>
              </a:rPr>
              <a:t>, par manque </a:t>
            </a:r>
            <a:r>
              <a:rPr lang="en-US" sz="1800" dirty="0" err="1">
                <a:solidFill>
                  <a:schemeClr val="tx2"/>
                </a:solidFill>
              </a:rPr>
              <a:t>d’eau</a:t>
            </a:r>
            <a:endParaRPr lang="en-US" sz="1800" dirty="0">
              <a:solidFill>
                <a:schemeClr val="tx2"/>
              </a:solidFill>
            </a:endParaRPr>
          </a:p>
          <a:p>
            <a:pPr marL="971550" lvl="1" indent="-285750" algn="l">
              <a:lnSpc>
                <a:spcPct val="90000"/>
              </a:lnSpc>
              <a:buFont typeface="Wingdings" panose="05000000000000000000" pitchFamily="2" charset="2"/>
              <a:buChar char="q"/>
            </a:pPr>
            <a:r>
              <a:rPr lang="en-US" sz="1800" dirty="0">
                <a:solidFill>
                  <a:schemeClr val="tx2"/>
                </a:solidFill>
              </a:rPr>
              <a:t>Ombre </a:t>
            </a:r>
            <a:r>
              <a:rPr lang="en-US" sz="1800" dirty="0" err="1">
                <a:solidFill>
                  <a:schemeClr val="tx2"/>
                </a:solidFill>
              </a:rPr>
              <a:t>commun</a:t>
            </a:r>
            <a:r>
              <a:rPr lang="en-US" sz="1800" dirty="0">
                <a:solidFill>
                  <a:schemeClr val="tx2"/>
                </a:solidFill>
              </a:rPr>
              <a:t> 4 000 0+ </a:t>
            </a:r>
            <a:r>
              <a:rPr lang="en-US" sz="1800" dirty="0" err="1">
                <a:solidFill>
                  <a:schemeClr val="tx2"/>
                </a:solidFill>
              </a:rPr>
              <a:t>déversés</a:t>
            </a:r>
            <a:r>
              <a:rPr lang="en-US" sz="1800" dirty="0">
                <a:solidFill>
                  <a:schemeClr val="tx2"/>
                </a:solidFill>
              </a:rPr>
              <a:t> sur le Verdon Vinon </a:t>
            </a:r>
            <a:r>
              <a:rPr lang="en-US" sz="1800" dirty="0" err="1">
                <a:solidFill>
                  <a:schemeClr val="tx2"/>
                </a:solidFill>
              </a:rPr>
              <a:t>amont</a:t>
            </a:r>
            <a:r>
              <a:rPr lang="en-US" sz="1800" dirty="0">
                <a:solidFill>
                  <a:schemeClr val="tx2"/>
                </a:solidFill>
              </a:rPr>
              <a:t> restitution canal EDF</a:t>
            </a:r>
          </a:p>
          <a:p>
            <a:pPr marL="971550" lvl="1" indent="-285750" algn="l">
              <a:lnSpc>
                <a:spcPct val="90000"/>
              </a:lnSpc>
              <a:buFont typeface="Wingdings" panose="05000000000000000000" pitchFamily="2" charset="2"/>
              <a:buChar char="q"/>
            </a:pPr>
            <a:r>
              <a:rPr lang="en-US" sz="1800" dirty="0" err="1">
                <a:solidFill>
                  <a:schemeClr val="tx2"/>
                </a:solidFill>
              </a:rPr>
              <a:t>Gardon</a:t>
            </a:r>
            <a:r>
              <a:rPr lang="en-US" sz="1800" dirty="0">
                <a:solidFill>
                  <a:schemeClr val="tx2"/>
                </a:solidFill>
              </a:rPr>
              <a:t> : 120 Kg </a:t>
            </a:r>
            <a:r>
              <a:rPr lang="en-US" sz="1800" dirty="0" err="1">
                <a:solidFill>
                  <a:schemeClr val="tx2"/>
                </a:solidFill>
              </a:rPr>
              <a:t>gravières</a:t>
            </a:r>
            <a:r>
              <a:rPr lang="en-US" sz="1800" dirty="0">
                <a:solidFill>
                  <a:schemeClr val="tx2"/>
                </a:solidFill>
              </a:rPr>
              <a:t> 1 et 4</a:t>
            </a:r>
          </a:p>
          <a:p>
            <a:pPr marL="971550" lvl="1" indent="-285750" algn="l">
              <a:lnSpc>
                <a:spcPct val="90000"/>
              </a:lnSpc>
              <a:buFont typeface="Wingdings" panose="05000000000000000000" pitchFamily="2" charset="2"/>
              <a:buChar char="q"/>
            </a:pPr>
            <a:r>
              <a:rPr lang="en-US" sz="1800" dirty="0">
                <a:solidFill>
                  <a:schemeClr val="tx2"/>
                </a:solidFill>
              </a:rPr>
              <a:t>Perche : 35 kg </a:t>
            </a:r>
            <a:r>
              <a:rPr lang="en-US" sz="1800" dirty="0" err="1">
                <a:solidFill>
                  <a:schemeClr val="tx2"/>
                </a:solidFill>
              </a:rPr>
              <a:t>gravières</a:t>
            </a:r>
            <a:r>
              <a:rPr lang="en-US" sz="1800" dirty="0">
                <a:solidFill>
                  <a:schemeClr val="tx2"/>
                </a:solidFill>
              </a:rPr>
              <a:t> 1, 2 et 4</a:t>
            </a:r>
          </a:p>
          <a:p>
            <a:pPr marL="971550" lvl="1" indent="-285750" algn="l">
              <a:lnSpc>
                <a:spcPct val="90000"/>
              </a:lnSpc>
              <a:buFont typeface="Wingdings" panose="05000000000000000000" pitchFamily="2" charset="2"/>
              <a:buChar char="q"/>
            </a:pPr>
            <a:r>
              <a:rPr lang="en-US" sz="1800" dirty="0">
                <a:solidFill>
                  <a:schemeClr val="tx2"/>
                </a:solidFill>
              </a:rPr>
              <a:t>Carpe : 25 kg gravière 4</a:t>
            </a:r>
          </a:p>
          <a:p>
            <a:pPr marL="971550" lvl="1" indent="-285750" algn="l">
              <a:lnSpc>
                <a:spcPct val="90000"/>
              </a:lnSpc>
              <a:buFont typeface="Wingdings" panose="05000000000000000000" pitchFamily="2" charset="2"/>
              <a:buChar char="q"/>
            </a:pPr>
            <a:r>
              <a:rPr lang="en-US" sz="1800" dirty="0">
                <a:solidFill>
                  <a:schemeClr val="tx2"/>
                </a:solidFill>
              </a:rPr>
              <a:t>Black Bass : 35 Kg </a:t>
            </a:r>
            <a:r>
              <a:rPr lang="en-US" sz="1800" dirty="0" err="1">
                <a:solidFill>
                  <a:schemeClr val="tx2"/>
                </a:solidFill>
              </a:rPr>
              <a:t>gravières</a:t>
            </a:r>
            <a:r>
              <a:rPr lang="en-US" sz="1800" dirty="0">
                <a:solidFill>
                  <a:schemeClr val="tx2"/>
                </a:solidFill>
              </a:rPr>
              <a:t> 2 et 4</a:t>
            </a:r>
          </a:p>
          <a:p>
            <a:pPr marL="971550" lvl="1" indent="-285750" algn="l">
              <a:lnSpc>
                <a:spcPct val="90000"/>
              </a:lnSpc>
              <a:buFont typeface="Wingdings" panose="05000000000000000000" pitchFamily="2" charset="2"/>
              <a:buChar char="q"/>
            </a:pPr>
            <a:r>
              <a:rPr lang="en-US" sz="1800" dirty="0" err="1">
                <a:solidFill>
                  <a:schemeClr val="tx2"/>
                </a:solidFill>
              </a:rPr>
              <a:t>Tanche</a:t>
            </a:r>
            <a:r>
              <a:rPr lang="en-US" sz="1800" dirty="0">
                <a:solidFill>
                  <a:schemeClr val="tx2"/>
                </a:solidFill>
              </a:rPr>
              <a:t> : 20 Kg </a:t>
            </a:r>
            <a:r>
              <a:rPr lang="en-US" sz="1800" dirty="0" err="1">
                <a:solidFill>
                  <a:schemeClr val="tx2"/>
                </a:solidFill>
              </a:rPr>
              <a:t>gravières</a:t>
            </a:r>
            <a:r>
              <a:rPr lang="en-US" sz="1800" dirty="0">
                <a:solidFill>
                  <a:schemeClr val="tx2"/>
                </a:solidFill>
              </a:rPr>
              <a:t> 1 et 2</a:t>
            </a:r>
          </a:p>
          <a:p>
            <a:pPr marL="971550" lvl="1" indent="-285750" algn="l">
              <a:lnSpc>
                <a:spcPct val="90000"/>
              </a:lnSpc>
              <a:buFont typeface="Wingdings" panose="05000000000000000000" pitchFamily="2" charset="2"/>
              <a:buChar char="q"/>
            </a:pPr>
            <a:r>
              <a:rPr lang="en-US" sz="1800" dirty="0" err="1">
                <a:solidFill>
                  <a:schemeClr val="tx2"/>
                </a:solidFill>
              </a:rPr>
              <a:t>Brochet</a:t>
            </a:r>
            <a:r>
              <a:rPr lang="en-US" sz="1800" dirty="0">
                <a:solidFill>
                  <a:schemeClr val="tx2"/>
                </a:solidFill>
              </a:rPr>
              <a:t> &lt; 500 gr : 20 kg gravière 1</a:t>
            </a:r>
          </a:p>
          <a:p>
            <a:pPr marL="971550" lvl="1" indent="-285750" algn="l">
              <a:lnSpc>
                <a:spcPct val="90000"/>
              </a:lnSpc>
              <a:buFont typeface="Wingdings" panose="05000000000000000000" pitchFamily="2" charset="2"/>
              <a:buChar char="q"/>
            </a:pPr>
            <a:r>
              <a:rPr lang="en-US" sz="1800" dirty="0" err="1">
                <a:solidFill>
                  <a:schemeClr val="tx2"/>
                </a:solidFill>
              </a:rPr>
              <a:t>Brochet</a:t>
            </a:r>
            <a:r>
              <a:rPr lang="en-US" sz="1800" dirty="0">
                <a:solidFill>
                  <a:schemeClr val="tx2"/>
                </a:solidFill>
              </a:rPr>
              <a:t> &gt; 500 gr : 105 kg gravière 1 et </a:t>
            </a:r>
            <a:r>
              <a:rPr lang="en-US" sz="1800" dirty="0" err="1">
                <a:solidFill>
                  <a:schemeClr val="tx2"/>
                </a:solidFill>
              </a:rPr>
              <a:t>Esparron</a:t>
            </a:r>
            <a:endParaRPr lang="en-US" sz="1800" dirty="0">
              <a:solidFill>
                <a:schemeClr val="tx2"/>
              </a:solidFill>
            </a:endParaRPr>
          </a:p>
          <a:p>
            <a:pPr lvl="1" indent="-228600" algn="l">
              <a:lnSpc>
                <a:spcPct val="90000"/>
              </a:lnSpc>
              <a:buFont typeface="Arial" panose="020B0604020202020204" pitchFamily="34" charset="0"/>
              <a:buChar char="•"/>
            </a:pPr>
            <a:endParaRPr lang="en-US" sz="1400" dirty="0">
              <a:solidFill>
                <a:schemeClr val="tx2"/>
              </a:solidFill>
            </a:endParaRPr>
          </a:p>
        </p:txBody>
      </p:sp>
      <p:pic>
        <p:nvPicPr>
          <p:cNvPr id="4" name="Image 3"/>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4" y="116632"/>
            <a:ext cx="936104" cy="1152128"/>
          </a:xfrm>
          <a:prstGeom prst="rect">
            <a:avLst/>
          </a:prstGeom>
          <a:noFill/>
        </p:spPr>
      </p:pic>
    </p:spTree>
    <p:extLst>
      <p:ext uri="{BB962C8B-B14F-4D97-AF65-F5344CB8AC3E}">
        <p14:creationId xmlns:p14="http://schemas.microsoft.com/office/powerpoint/2010/main" val="314496196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982</TotalTime>
  <Words>2747</Words>
  <Application>Microsoft Office PowerPoint</Application>
  <PresentationFormat>Affichage à l'écran (4:3)</PresentationFormat>
  <Paragraphs>357</Paragraphs>
  <Slides>39</Slides>
  <Notes>1</Notes>
  <HiddenSlides>0</HiddenSlides>
  <MMClips>0</MMClips>
  <ScaleCrop>false</ScaleCrop>
  <HeadingPairs>
    <vt:vector size="6" baseType="variant">
      <vt:variant>
        <vt:lpstr>Polices utilisées</vt:lpstr>
      </vt:variant>
      <vt:variant>
        <vt:i4>6</vt:i4>
      </vt:variant>
      <vt:variant>
        <vt:lpstr>Thème</vt:lpstr>
      </vt:variant>
      <vt:variant>
        <vt:i4>1</vt:i4>
      </vt:variant>
      <vt:variant>
        <vt:lpstr>Titres des diapositives</vt:lpstr>
      </vt:variant>
      <vt:variant>
        <vt:i4>39</vt:i4>
      </vt:variant>
    </vt:vector>
  </HeadingPairs>
  <TitlesOfParts>
    <vt:vector size="46" baseType="lpstr">
      <vt:lpstr>Aptos</vt:lpstr>
      <vt:lpstr>Arial</vt:lpstr>
      <vt:lpstr>Calibri</vt:lpstr>
      <vt:lpstr>Courier New</vt:lpstr>
      <vt:lpstr>Webdings</vt:lpstr>
      <vt:lpstr>Wingdings</vt:lpstr>
      <vt:lpstr>Thème Office</vt:lpstr>
      <vt:lpstr>Assemblée Générale Extraordinaire de l’AAPPMA du Bas Verdon</vt:lpstr>
      <vt:lpstr>Présentation PowerPoint</vt:lpstr>
      <vt:lpstr>Assemblée Générale Extraordinaire de l’AAPPMA du Bas Verdon</vt:lpstr>
      <vt:lpstr>Assemblée Générale Extraordinaire de l’AAPPMA du Bas Verdon</vt:lpstr>
      <vt:lpstr>Assemblée Générale Ordinaire de l’AAPPMA du Bas Verdon</vt:lpstr>
      <vt:lpstr>Déroulement</vt:lpstr>
      <vt:lpstr>Rapport moral, activité 2023 Animation : 10 événements réalisés </vt:lpstr>
      <vt:lpstr>Rapport moral, activité 2023 Travaux</vt:lpstr>
      <vt:lpstr>Rapport moral, activité 2023 Déversement de poisson </vt:lpstr>
      <vt:lpstr>Rapport moral, activité 2023 Actions fortes bénévolats : 1500 H de bénévolats répartis sur 65 bénévoles environ </vt:lpstr>
      <vt:lpstr>Rapport moral, activité 2023 Suivi Chantier des Maurras </vt:lpstr>
      <vt:lpstr>Rapport moral, activité 2023</vt:lpstr>
      <vt:lpstr>Rapport moral, activité 2023 Quelques chiffres</vt:lpstr>
      <vt:lpstr>Rapport moral, activité 2023</vt:lpstr>
      <vt:lpstr>Bilan financier 2023</vt:lpstr>
      <vt:lpstr>Bilan financier 2023</vt:lpstr>
      <vt:lpstr>Projets 2024 Animations </vt:lpstr>
      <vt:lpstr>Projets 2024 Communication </vt:lpstr>
      <vt:lpstr>Projets 2024 Connaissance</vt:lpstr>
      <vt:lpstr>Projets 2024 par secteur</vt:lpstr>
      <vt:lpstr>Projets 2024 par secteur</vt:lpstr>
      <vt:lpstr>Projets 2024 par secteur</vt:lpstr>
      <vt:lpstr>Projets 2024 par secteur</vt:lpstr>
      <vt:lpstr>Focus sur thermie sur la Louane </vt:lpstr>
      <vt:lpstr>Focus sur thermie sur le Verdon </vt:lpstr>
      <vt:lpstr>Focus sur thermie sur le Verdon </vt:lpstr>
      <vt:lpstr>Focus sur thermie sur le Verdon </vt:lpstr>
      <vt:lpstr>Projets 2024</vt:lpstr>
      <vt:lpstr>Projets 2024 par secteur</vt:lpstr>
      <vt:lpstr>Projets 2024 par secteur</vt:lpstr>
      <vt:lpstr>Suivi Chantier des  Maurras</vt:lpstr>
      <vt:lpstr>Le projet Maurras : des enjeux pour l’alimentation en eau de la Région</vt:lpstr>
      <vt:lpstr>Des aménagements stratégiques pour l’alimentation en eau de la Région</vt:lpstr>
      <vt:lpstr>Une gestion hydrologique complexe sur le Bas Verdon dépendante de l’amont</vt:lpstr>
      <vt:lpstr>Budget prévisionnel 2024</vt:lpstr>
      <vt:lpstr>Autres sujets</vt:lpstr>
      <vt:lpstr>Mots de clôture </vt:lpstr>
      <vt:lpstr>Questions de l’assemblée</vt:lpstr>
      <vt:lpstr>Merci pour votre attention  </vt:lpstr>
    </vt:vector>
  </TitlesOfParts>
  <Company>AERMC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Assemblée Générale Ordinaire de l’AAPPMA du Bas Verdon</dc:title>
  <dc:creator>LATON Ludovic</dc:creator>
  <cp:lastModifiedBy>LATON Ludovic</cp:lastModifiedBy>
  <cp:revision>42</cp:revision>
  <dcterms:created xsi:type="dcterms:W3CDTF">2023-02-17T09:49:23Z</dcterms:created>
  <dcterms:modified xsi:type="dcterms:W3CDTF">2024-02-24T13:16:48Z</dcterms:modified>
</cp:coreProperties>
</file>